
<file path=[Content_Types].xml><?xml version="1.0" encoding="utf-8"?>
<Types xmlns="http://schemas.openxmlformats.org/package/2006/content-types">
  <Default Extension="jpeg" ContentType="image/jpeg"/>
  <Default Extension="mp4" ContentType="video/mp4"/>
  <Default Extension="png" ContentType="image/png"/>
  <Default Extension="rels" ContentType="application/vnd.openxmlformats-package.relationships+xml"/>
  <Default Extension="wdp" ContentType="image/vnd.ms-photo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65" r:id="rId2"/>
    <p:sldId id="267" r:id="rId3"/>
    <p:sldId id="268" r:id="rId4"/>
    <p:sldId id="280" r:id="rId5"/>
    <p:sldId id="269" r:id="rId6"/>
    <p:sldId id="270" r:id="rId7"/>
    <p:sldId id="271" r:id="rId8"/>
    <p:sldId id="272" r:id="rId9"/>
    <p:sldId id="281" r:id="rId10"/>
    <p:sldId id="273" r:id="rId11"/>
    <p:sldId id="274" r:id="rId12"/>
    <p:sldId id="275" r:id="rId13"/>
    <p:sldId id="276" r:id="rId14"/>
    <p:sldId id="256" r:id="rId15"/>
    <p:sldId id="260" r:id="rId16"/>
    <p:sldId id="262" r:id="rId17"/>
    <p:sldId id="263" r:id="rId18"/>
    <p:sldId id="261" r:id="rId19"/>
    <p:sldId id="264" r:id="rId20"/>
    <p:sldId id="277" r:id="rId21"/>
    <p:sldId id="279" r:id="rId22"/>
    <p:sldId id="278" r:id="rId23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0D1629"/>
    <a:srgbClr val="5D57B1"/>
    <a:srgbClr val="660033"/>
    <a:srgbClr val="030509"/>
    <a:srgbClr val="FF3399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515" autoAdjust="0"/>
    <p:restoredTop sz="94660"/>
  </p:normalViewPr>
  <p:slideViewPr>
    <p:cSldViewPr snapToGrid="0">
      <p:cViewPr>
        <p:scale>
          <a:sx n="40" d="100"/>
          <a:sy n="40" d="100"/>
        </p:scale>
        <p:origin x="2310" y="1038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theme" Target="theme/theme1.xml"/><Relationship Id="rId3" Type="http://schemas.openxmlformats.org/officeDocument/2006/relationships/slide" Target="slides/slide2.xml"/><Relationship Id="rId21" Type="http://schemas.openxmlformats.org/officeDocument/2006/relationships/slide" Target="slides/slide20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presProps" Target="presProp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tableStyles" Target="tableStyles.xml"/></Relationship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37A8DC94-4083-6ED1-7E01-C994E81E5F86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B70E6F23-0045-696C-0B1D-E081206DFA1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B6FA23CE-7506-5D03-C812-B99BA43EC46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7D522C-293D-4B7D-B3A1-8771E40A6FE8}" type="datetimeFigureOut">
              <a:rPr lang="en-IN" smtClean="0"/>
              <a:t>12-12-2023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56C4F04-7928-F20D-15FF-0C578FC928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A1E697A8-8B1D-3E42-43B1-71F58BF0D7D6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CD950A-A804-4F6F-A2DC-EFC623A52B4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580127318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351C15E-231B-7828-07B2-1E27C01682C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59A56411-CFF8-9390-6A0D-359481CC614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E1178308-309C-E3E4-4FCA-E5418E5331E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7D522C-293D-4B7D-B3A1-8771E40A6FE8}" type="datetimeFigureOut">
              <a:rPr lang="en-IN" smtClean="0"/>
              <a:t>12-12-2023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8E7B0232-080B-94A7-838C-12BF1E8A1F7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5BABF73-62DF-5A89-6C90-4CFB789B926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CD950A-A804-4F6F-A2DC-EFC623A52B4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68917052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27175D0F-D71C-8928-26F1-B24A756F1356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81AE48C4-C0BB-D5C9-2C5F-0C268AB20F8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2F39FA2-366E-3565-54F6-F13DA9E66C3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7D522C-293D-4B7D-B3A1-8771E40A6FE8}" type="datetimeFigureOut">
              <a:rPr lang="en-IN" smtClean="0"/>
              <a:t>12-12-2023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2745D502-E576-D858-DD78-92C44D032C5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43746D3-CA81-9481-CC79-C14DE46E1DD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CD950A-A804-4F6F-A2DC-EFC623A52B4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409668113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812636A-5101-3DCF-8B2A-BC95ED634DB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CBD138F7-ACDA-7E6C-D824-C833A7B8953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75660FE9-BEF3-81FA-F1EB-FA0696B9D61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7D522C-293D-4B7D-B3A1-8771E40A6FE8}" type="datetimeFigureOut">
              <a:rPr lang="en-IN" smtClean="0"/>
              <a:t>12-12-2023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FDB1B110-AAE4-398B-AB66-99A67EA19FDA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9D3A6E9B-1C13-5BF2-5E02-6CC3F38B7B9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CD950A-A804-4F6F-A2DC-EFC623A52B4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691726630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A835A60-7F11-7626-D1A1-8CA8FE806D8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D73D13EF-67A0-A357-3D4F-EF0715B90F8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A4012D8C-7E8E-5089-586A-90F0608EFB08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7D522C-293D-4B7D-B3A1-8771E40A6FE8}" type="datetimeFigureOut">
              <a:rPr lang="en-IN" smtClean="0"/>
              <a:t>12-12-2023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0CCF6760-9224-05F6-A770-88B4799D2EF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6B512967-7E96-5A76-0902-7C777724C9D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CD950A-A804-4F6F-A2DC-EFC623A52B4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951150063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8A033B9-F958-9DD4-90E6-BDCF194E9F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ECD38AB-AD7A-5DC6-693E-AFEA845F2A02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DDC5476C-B4F1-1DE5-9309-E71337A9C305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56711223-D832-563C-CDB7-594E7355E17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7D522C-293D-4B7D-B3A1-8771E40A6FE8}" type="datetimeFigureOut">
              <a:rPr lang="en-IN" smtClean="0"/>
              <a:t>12-12-2023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B1F8E460-A086-DA7A-BBEB-2969EC2BBEA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CE2C804F-188A-FFC7-B44F-B3E46B570C3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CD950A-A804-4F6F-A2DC-EFC623A52B4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96630723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8BB077B-5FD6-C199-51E6-2993819D356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369A22B6-6887-C230-4B52-8F3EE77FDD46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CAB42617-56EB-3843-D64B-31E02DCD1E0C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8B44C16E-A1F1-0093-2A19-AFDC8A43585D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DA22E52F-C1A6-38F6-4E72-8DB79B5B6F3C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C03B62C1-3CEB-7FE1-8871-398304B91F1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7D522C-293D-4B7D-B3A1-8771E40A6FE8}" type="datetimeFigureOut">
              <a:rPr lang="en-IN" smtClean="0"/>
              <a:t>12-12-2023</a:t>
            </a:fld>
            <a:endParaRPr lang="en-IN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E99769F5-AAC5-9E9C-309E-ED7FDE1911A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DE349FC4-8296-9E81-78BB-6ABE87D0587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CD950A-A804-4F6F-A2DC-EFC623A52B4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206980461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609BCA4-A4B0-EEEB-2614-B653AD4F898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0EA9C712-6838-6EFC-9422-183DF6CEBF8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7D522C-293D-4B7D-B3A1-8771E40A6FE8}" type="datetimeFigureOut">
              <a:rPr lang="en-IN" smtClean="0"/>
              <a:t>12-12-2023</a:t>
            </a:fld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C7873CD5-85EC-AD96-339B-B78A3AA322C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AFBB0762-9DE9-8A20-5730-4BCF09B3AE9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CD950A-A804-4F6F-A2DC-EFC623A52B4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566706995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C430870B-ABD0-99E6-EE6F-19D6C3C9356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7D522C-293D-4B7D-B3A1-8771E40A6FE8}" type="datetimeFigureOut">
              <a:rPr lang="en-IN" smtClean="0"/>
              <a:t>12-12-2023</a:t>
            </a:fld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80DC3D67-354E-8DE2-F67C-76137A4F664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DC7F21C-8894-CB61-91CF-6426436F1EF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CD950A-A804-4F6F-A2DC-EFC623A52B4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674981910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916DFF1-AC41-BAE5-0BB9-4DC730C717E7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F6FB9032-86C6-9162-F79E-709EB1F01268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8F226566-CB7E-FB5F-BD2F-1E7C0110D24B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BA75AB37-B2C2-A808-94A8-5413594CCC0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7D522C-293D-4B7D-B3A1-8771E40A6FE8}" type="datetimeFigureOut">
              <a:rPr lang="en-IN" smtClean="0"/>
              <a:t>12-12-2023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DB3434D-F39D-9F3C-A35C-971CB1B58E1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B474E41C-AE41-65AF-06DA-B64F8A86381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CD950A-A804-4F6F-A2DC-EFC623A52B4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124540641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B6791AF-E6D6-9E12-976F-CEA041D86D9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9380DBE7-A63E-322B-EE4B-0F64B12DD77E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76B6C80C-5725-89DC-E254-C175EFF1813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E7FE2656-D501-4E3F-7A80-0A4369F174E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BE7D522C-293D-4B7D-B3A1-8771E40A6FE8}" type="datetimeFigureOut">
              <a:rPr lang="en-IN" smtClean="0"/>
              <a:t>12-12-2023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55B3E220-AE7B-5A0E-80DF-34F0AD45A8B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A7EFC99C-E668-395C-599C-77F2AEDC7A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79CD950A-A804-4F6F-A2DC-EFC623A52B4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95712419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61659B36-57A4-858B-951F-091E608F799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761DB327-D63D-FB71-3322-725D3456A7B2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322E165-B25C-2BFA-E7F0-1B33EE1BD3A4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BE7D522C-293D-4B7D-B3A1-8771E40A6FE8}" type="datetimeFigureOut">
              <a:rPr lang="en-IN" smtClean="0"/>
              <a:t>12-12-2023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D3609B20-47C1-1017-849E-A306E71461ED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CC1396B-9CBC-2128-B17C-8D5F3B56822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79CD950A-A804-4F6F-A2DC-EFC623A52B4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66295603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jpeg"/><Relationship Id="rId2" Type="http://schemas.openxmlformats.org/officeDocument/2006/relationships/image" Target="../media/image1.png"/><Relationship Id="rId1" Type="http://schemas.openxmlformats.org/officeDocument/2006/relationships/slideLayout" Target="../slideLayouts/slideLayout2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7.png"/><Relationship Id="rId4" Type="http://schemas.openxmlformats.org/officeDocument/2006/relationships/image" Target="../media/image16.png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9.png"/><Relationship Id="rId4" Type="http://schemas.openxmlformats.org/officeDocument/2006/relationships/image" Target="../media/image18.png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21.png"/><Relationship Id="rId3" Type="http://schemas.openxmlformats.org/officeDocument/2006/relationships/image" Target="../media/image3.png"/><Relationship Id="rId7" Type="http://schemas.openxmlformats.org/officeDocument/2006/relationships/image" Target="../media/image20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12.png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image" Target="../media/image23.png"/><Relationship Id="rId3" Type="http://schemas.openxmlformats.org/officeDocument/2006/relationships/image" Target="../media/image3.png"/><Relationship Id="rId7" Type="http://schemas.openxmlformats.org/officeDocument/2006/relationships/image" Target="../media/image22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1.png"/><Relationship Id="rId5" Type="http://schemas.openxmlformats.org/officeDocument/2006/relationships/image" Target="../media/image10.png"/><Relationship Id="rId4" Type="http://schemas.openxmlformats.org/officeDocument/2006/relationships/image" Target="../media/image12.png"/><Relationship Id="rId9" Type="http://schemas.openxmlformats.org/officeDocument/2006/relationships/image" Target="../media/image24.png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5.jpeg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8" Type="http://schemas.openxmlformats.org/officeDocument/2006/relationships/image" Target="../media/image31.png"/><Relationship Id="rId3" Type="http://schemas.microsoft.com/office/2007/relationships/hdphoto" Target="../media/hdphoto1.wdp"/><Relationship Id="rId7" Type="http://schemas.openxmlformats.org/officeDocument/2006/relationships/image" Target="../media/image30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9.png"/><Relationship Id="rId5" Type="http://schemas.openxmlformats.org/officeDocument/2006/relationships/image" Target="../media/image28.png"/><Relationship Id="rId4" Type="http://schemas.openxmlformats.org/officeDocument/2006/relationships/image" Target="../media/image27.pn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image" Target="../media/image36.png"/><Relationship Id="rId3" Type="http://schemas.microsoft.com/office/2007/relationships/hdphoto" Target="../media/hdphoto1.wdp"/><Relationship Id="rId7" Type="http://schemas.openxmlformats.org/officeDocument/2006/relationships/image" Target="../media/image35.png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4.png"/><Relationship Id="rId5" Type="http://schemas.openxmlformats.org/officeDocument/2006/relationships/image" Target="../media/image33.png"/><Relationship Id="rId4" Type="http://schemas.openxmlformats.org/officeDocument/2006/relationships/image" Target="../media/image32.png"/></Relationships>
</file>

<file path=ppt/slides/_rels/slide18.xml.rels><?xml version="1.0" encoding="UTF-8" standalone="yes"?>
<Relationships xmlns="http://schemas.openxmlformats.org/package/2006/relationships"><Relationship Id="rId8" Type="http://schemas.microsoft.com/office/2007/relationships/hdphoto" Target="../media/hdphoto2.wdp"/><Relationship Id="rId13" Type="http://schemas.openxmlformats.org/officeDocument/2006/relationships/image" Target="../media/image43.png"/><Relationship Id="rId3" Type="http://schemas.openxmlformats.org/officeDocument/2006/relationships/slideLayout" Target="../slideLayouts/slideLayout2.xml"/><Relationship Id="rId7" Type="http://schemas.openxmlformats.org/officeDocument/2006/relationships/image" Target="../media/image38.png"/><Relationship Id="rId12" Type="http://schemas.openxmlformats.org/officeDocument/2006/relationships/image" Target="../media/image42.png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6" Type="http://schemas.microsoft.com/office/2007/relationships/hdphoto" Target="../media/hdphoto1.wdp"/><Relationship Id="rId11" Type="http://schemas.openxmlformats.org/officeDocument/2006/relationships/image" Target="../media/image41.png"/><Relationship Id="rId5" Type="http://schemas.openxmlformats.org/officeDocument/2006/relationships/image" Target="../media/image26.png"/><Relationship Id="rId10" Type="http://schemas.openxmlformats.org/officeDocument/2006/relationships/image" Target="../media/image40.png"/><Relationship Id="rId4" Type="http://schemas.openxmlformats.org/officeDocument/2006/relationships/image" Target="../media/image37.png"/><Relationship Id="rId9" Type="http://schemas.openxmlformats.org/officeDocument/2006/relationships/image" Target="../media/image39.png"/></Relationships>
</file>

<file path=ppt/slides/_rels/slide19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45.png"/><Relationship Id="rId4" Type="http://schemas.openxmlformats.org/officeDocument/2006/relationships/image" Target="../media/image44.png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6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video" Target="../media/media1.mp4"/><Relationship Id="rId1" Type="http://schemas.microsoft.com/office/2007/relationships/media" Target="../media/media1.mp4"/><Relationship Id="rId6" Type="http://schemas.openxmlformats.org/officeDocument/2006/relationships/image" Target="../media/image37.png"/><Relationship Id="rId5" Type="http://schemas.microsoft.com/office/2007/relationships/hdphoto" Target="../media/hdphoto1.wdp"/><Relationship Id="rId4" Type="http://schemas.openxmlformats.org/officeDocument/2006/relationships/image" Target="../media/image26.png"/></Relationships>
</file>

<file path=ppt/slides/_rels/slide22.xml.rels><?xml version="1.0" encoding="UTF-8" standalone="yes"?>
<Relationships xmlns="http://schemas.openxmlformats.org/package/2006/relationships"><Relationship Id="rId3" Type="http://schemas.microsoft.com/office/2007/relationships/hdphoto" Target="../media/hdphoto3.wdp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.png"/><Relationship Id="rId5" Type="http://schemas.openxmlformats.org/officeDocument/2006/relationships/image" Target="../media/image6.png"/><Relationship Id="rId4" Type="http://schemas.openxmlformats.org/officeDocument/2006/relationships/image" Target="../media/image5.png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7.png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9.png"/><Relationship Id="rId4" Type="http://schemas.openxmlformats.org/officeDocument/2006/relationships/image" Target="../media/image8.png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11.png"/><Relationship Id="rId4" Type="http://schemas.openxmlformats.org/officeDocument/2006/relationships/image" Target="../media/image10.png"/></Relationships>
</file>

<file path=ppt/slides/_rels/slide8.xml.rels><?xml version="1.0" encoding="UTF-8" standalone="yes"?>
<Relationships xmlns="http://schemas.openxmlformats.org/package/2006/relationships"><Relationship Id="rId3" Type="http://schemas.openxmlformats.org/officeDocument/2006/relationships/image" Target="../media/image3.png"/><Relationship Id="rId2" Type="http://schemas.openxmlformats.org/officeDocument/2006/relationships/image" Target="../media/image2.jpe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2.png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5.jpeg"/><Relationship Id="rId1" Type="http://schemas.openxmlformats.org/officeDocument/2006/relationships/slideLayout" Target="../slideLayouts/slideLayou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4B4DAFE-D36F-1F50-C215-D91AD21F00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77D3EE22-96A5-7221-834F-4DFBA2C622C3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  <p:pic>
        <p:nvPicPr>
          <p:cNvPr id="8194" name="Picture 2" descr="Microsoft Developer">
            <a:extLst>
              <a:ext uri="{FF2B5EF4-FFF2-40B4-BE49-F238E27FC236}">
                <a16:creationId xmlns:a16="http://schemas.microsoft.com/office/drawing/2014/main" id="{8BD4F23A-F556-07F0-324F-310A4C44D9A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2266950" y="-476250"/>
            <a:ext cx="16992600" cy="78486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7" descr="A picture containing building, sitting, bench, side&#10;&#10;Description automatically generated">
            <a:extLst>
              <a:ext uri="{FF2B5EF4-FFF2-40B4-BE49-F238E27FC236}">
                <a16:creationId xmlns:a16="http://schemas.microsoft.com/office/drawing/2014/main" id="{58236C51-65CC-124E-711E-DE9B1EC2386D}"/>
              </a:ext>
            </a:extLst>
          </p:cNvPr>
          <p:cNvPicPr>
            <a:picLocks noChangeAspect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-19050" y="0"/>
            <a:ext cx="12192000" cy="6857999"/>
          </a:xfrm>
          <a:custGeom>
            <a:avLst/>
            <a:gdLst/>
            <a:ahLst/>
            <a:cxnLst/>
            <a:rect l="l" t="t" r="r" b="b"/>
            <a:pathLst>
              <a:path w="12192000" h="6857999">
                <a:moveTo>
                  <a:pt x="6924004" y="5337586"/>
                </a:moveTo>
                <a:cubicBezTo>
                  <a:pt x="6941417" y="5337586"/>
                  <a:pt x="6961460" y="5343935"/>
                  <a:pt x="6984133" y="5356632"/>
                </a:cubicBezTo>
                <a:cubicBezTo>
                  <a:pt x="7006806" y="5369329"/>
                  <a:pt x="7032290" y="5388555"/>
                  <a:pt x="7060586" y="5414312"/>
                </a:cubicBezTo>
                <a:lnTo>
                  <a:pt x="7060586" y="5785424"/>
                </a:lnTo>
                <a:cubicBezTo>
                  <a:pt x="7028663" y="5819162"/>
                  <a:pt x="7002543" y="5842832"/>
                  <a:pt x="6982228" y="5856436"/>
                </a:cubicBezTo>
                <a:cubicBezTo>
                  <a:pt x="6961913" y="5870040"/>
                  <a:pt x="6942686" y="5876842"/>
                  <a:pt x="6924548" y="5876842"/>
                </a:cubicBezTo>
                <a:cubicBezTo>
                  <a:pt x="6907861" y="5876842"/>
                  <a:pt x="6897340" y="5869042"/>
                  <a:pt x="6892987" y="5853443"/>
                </a:cubicBezTo>
                <a:cubicBezTo>
                  <a:pt x="6890810" y="5846188"/>
                  <a:pt x="6889541" y="5827868"/>
                  <a:pt x="6889178" y="5798484"/>
                </a:cubicBezTo>
                <a:lnTo>
                  <a:pt x="6889178" y="5432813"/>
                </a:lnTo>
                <a:lnTo>
                  <a:pt x="6888634" y="5408870"/>
                </a:lnTo>
                <a:cubicBezTo>
                  <a:pt x="6888634" y="5381300"/>
                  <a:pt x="6891083" y="5362527"/>
                  <a:pt x="6895980" y="5352550"/>
                </a:cubicBezTo>
                <a:cubicBezTo>
                  <a:pt x="6900877" y="5342574"/>
                  <a:pt x="6910219" y="5337586"/>
                  <a:pt x="6924004" y="5337586"/>
                </a:cubicBezTo>
                <a:close/>
                <a:moveTo>
                  <a:pt x="7745061" y="5331601"/>
                </a:moveTo>
                <a:cubicBezTo>
                  <a:pt x="7776259" y="5331601"/>
                  <a:pt x="7796937" y="5338661"/>
                  <a:pt x="7807094" y="5352780"/>
                </a:cubicBezTo>
                <a:cubicBezTo>
                  <a:pt x="7811447" y="5358573"/>
                  <a:pt x="7813987" y="5364818"/>
                  <a:pt x="7814712" y="5371515"/>
                </a:cubicBezTo>
                <a:cubicBezTo>
                  <a:pt x="7815438" y="5378212"/>
                  <a:pt x="7816163" y="5398574"/>
                  <a:pt x="7816889" y="5432601"/>
                </a:cubicBezTo>
                <a:lnTo>
                  <a:pt x="7816889" y="5591161"/>
                </a:lnTo>
                <a:lnTo>
                  <a:pt x="7743972" y="5593338"/>
                </a:lnTo>
                <a:lnTo>
                  <a:pt x="7677586" y="5591161"/>
                </a:lnTo>
                <a:lnTo>
                  <a:pt x="7677586" y="5432601"/>
                </a:lnTo>
                <a:cubicBezTo>
                  <a:pt x="7677586" y="5391330"/>
                  <a:pt x="7680125" y="5365809"/>
                  <a:pt x="7685204" y="5356037"/>
                </a:cubicBezTo>
                <a:cubicBezTo>
                  <a:pt x="7693185" y="5339746"/>
                  <a:pt x="7713137" y="5331601"/>
                  <a:pt x="7745061" y="5331601"/>
                </a:cubicBezTo>
                <a:close/>
                <a:moveTo>
                  <a:pt x="6246371" y="5331601"/>
                </a:moveTo>
                <a:cubicBezTo>
                  <a:pt x="6307679" y="5331601"/>
                  <a:pt x="6364452" y="5353571"/>
                  <a:pt x="6416691" y="5397511"/>
                </a:cubicBezTo>
                <a:cubicBezTo>
                  <a:pt x="6481263" y="5451978"/>
                  <a:pt x="6513550" y="5522967"/>
                  <a:pt x="6513550" y="5610479"/>
                </a:cubicBezTo>
                <a:cubicBezTo>
                  <a:pt x="6513550" y="5654056"/>
                  <a:pt x="6504843" y="5694001"/>
                  <a:pt x="6487430" y="5730312"/>
                </a:cubicBezTo>
                <a:cubicBezTo>
                  <a:pt x="6465302" y="5776066"/>
                  <a:pt x="6432108" y="5812742"/>
                  <a:pt x="6387850" y="5840341"/>
                </a:cubicBezTo>
                <a:cubicBezTo>
                  <a:pt x="6341779" y="5868665"/>
                  <a:pt x="6293531" y="5882827"/>
                  <a:pt x="6243106" y="5882827"/>
                </a:cubicBezTo>
                <a:cubicBezTo>
                  <a:pt x="6238753" y="5882827"/>
                  <a:pt x="6230953" y="5882465"/>
                  <a:pt x="6219707" y="5881739"/>
                </a:cubicBezTo>
                <a:lnTo>
                  <a:pt x="6221340" y="5332689"/>
                </a:lnTo>
                <a:cubicBezTo>
                  <a:pt x="6232948" y="5331963"/>
                  <a:pt x="6241292" y="5331601"/>
                  <a:pt x="6246371" y="5331601"/>
                </a:cubicBezTo>
                <a:close/>
                <a:moveTo>
                  <a:pt x="3706461" y="5331601"/>
                </a:moveTo>
                <a:cubicBezTo>
                  <a:pt x="3737659" y="5331601"/>
                  <a:pt x="3758337" y="5338661"/>
                  <a:pt x="3768495" y="5352780"/>
                </a:cubicBezTo>
                <a:cubicBezTo>
                  <a:pt x="3772848" y="5358573"/>
                  <a:pt x="3775388" y="5364818"/>
                  <a:pt x="3776113" y="5371515"/>
                </a:cubicBezTo>
                <a:cubicBezTo>
                  <a:pt x="3776838" y="5378212"/>
                  <a:pt x="3777564" y="5398574"/>
                  <a:pt x="3778289" y="5432601"/>
                </a:cubicBezTo>
                <a:lnTo>
                  <a:pt x="3778289" y="5591161"/>
                </a:lnTo>
                <a:lnTo>
                  <a:pt x="3705373" y="5593338"/>
                </a:lnTo>
                <a:lnTo>
                  <a:pt x="3638986" y="5591161"/>
                </a:lnTo>
                <a:lnTo>
                  <a:pt x="3638986" y="5432601"/>
                </a:lnTo>
                <a:cubicBezTo>
                  <a:pt x="3638986" y="5391330"/>
                  <a:pt x="3641526" y="5365809"/>
                  <a:pt x="3646604" y="5356037"/>
                </a:cubicBezTo>
                <a:cubicBezTo>
                  <a:pt x="3654585" y="5339746"/>
                  <a:pt x="3674538" y="5331601"/>
                  <a:pt x="3706461" y="5331601"/>
                </a:cubicBezTo>
                <a:close/>
                <a:moveTo>
                  <a:pt x="2039586" y="5331601"/>
                </a:moveTo>
                <a:cubicBezTo>
                  <a:pt x="2070784" y="5331601"/>
                  <a:pt x="2091462" y="5338661"/>
                  <a:pt x="2101620" y="5352780"/>
                </a:cubicBezTo>
                <a:cubicBezTo>
                  <a:pt x="2105973" y="5358573"/>
                  <a:pt x="2108512" y="5364818"/>
                  <a:pt x="2109238" y="5371515"/>
                </a:cubicBezTo>
                <a:cubicBezTo>
                  <a:pt x="2109963" y="5378212"/>
                  <a:pt x="2110689" y="5398574"/>
                  <a:pt x="2111414" y="5432601"/>
                </a:cubicBezTo>
                <a:lnTo>
                  <a:pt x="2111414" y="5591161"/>
                </a:lnTo>
                <a:lnTo>
                  <a:pt x="2038498" y="5593338"/>
                </a:lnTo>
                <a:lnTo>
                  <a:pt x="1972111" y="5591161"/>
                </a:lnTo>
                <a:lnTo>
                  <a:pt x="1972111" y="5432601"/>
                </a:lnTo>
                <a:cubicBezTo>
                  <a:pt x="1972111" y="5391330"/>
                  <a:pt x="1974651" y="5365809"/>
                  <a:pt x="1979729" y="5356037"/>
                </a:cubicBezTo>
                <a:cubicBezTo>
                  <a:pt x="1987710" y="5339746"/>
                  <a:pt x="2007663" y="5331601"/>
                  <a:pt x="2039586" y="5331601"/>
                </a:cubicBezTo>
                <a:close/>
                <a:moveTo>
                  <a:pt x="3014471" y="5312555"/>
                </a:moveTo>
                <a:lnTo>
                  <a:pt x="3013927" y="5333233"/>
                </a:lnTo>
                <a:lnTo>
                  <a:pt x="3015560" y="5436622"/>
                </a:lnTo>
                <a:lnTo>
                  <a:pt x="3016647" y="5529672"/>
                </a:lnTo>
                <a:lnTo>
                  <a:pt x="3015015" y="5706522"/>
                </a:lnTo>
                <a:lnTo>
                  <a:pt x="3012295" y="5906770"/>
                </a:lnTo>
                <a:lnTo>
                  <a:pt x="3291989" y="5906770"/>
                </a:lnTo>
                <a:lnTo>
                  <a:pt x="3290901" y="5857796"/>
                </a:lnTo>
                <a:lnTo>
                  <a:pt x="3288724" y="5745157"/>
                </a:lnTo>
                <a:lnTo>
                  <a:pt x="3290357" y="5544909"/>
                </a:lnTo>
                <a:lnTo>
                  <a:pt x="3291445" y="5413224"/>
                </a:lnTo>
                <a:lnTo>
                  <a:pt x="3292533" y="5328336"/>
                </a:lnTo>
                <a:lnTo>
                  <a:pt x="3292533" y="5312555"/>
                </a:lnTo>
                <a:close/>
                <a:moveTo>
                  <a:pt x="2894213" y="5301128"/>
                </a:moveTo>
                <a:cubicBezTo>
                  <a:pt x="2860907" y="5301128"/>
                  <a:pt x="2825430" y="5314369"/>
                  <a:pt x="2787781" y="5340851"/>
                </a:cubicBezTo>
                <a:cubicBezTo>
                  <a:pt x="2771490" y="5352460"/>
                  <a:pt x="2742528" y="5380393"/>
                  <a:pt x="2700895" y="5424651"/>
                </a:cubicBezTo>
                <a:lnTo>
                  <a:pt x="2700895" y="5312555"/>
                </a:lnTo>
                <a:lnTo>
                  <a:pt x="2421744" y="5312555"/>
                </a:lnTo>
                <a:lnTo>
                  <a:pt x="2422399" y="5344116"/>
                </a:lnTo>
                <a:lnTo>
                  <a:pt x="2425010" y="5566130"/>
                </a:lnTo>
                <a:lnTo>
                  <a:pt x="2423053" y="5765835"/>
                </a:lnTo>
                <a:lnTo>
                  <a:pt x="2422399" y="5876842"/>
                </a:lnTo>
                <a:lnTo>
                  <a:pt x="2421744" y="5906770"/>
                </a:lnTo>
                <a:lnTo>
                  <a:pt x="2701439" y="5906770"/>
                </a:lnTo>
                <a:lnTo>
                  <a:pt x="2699262" y="5690197"/>
                </a:lnTo>
                <a:lnTo>
                  <a:pt x="2700350" y="5481243"/>
                </a:lnTo>
                <a:cubicBezTo>
                  <a:pt x="2730398" y="5439887"/>
                  <a:pt x="2757549" y="5410321"/>
                  <a:pt x="2781804" y="5392546"/>
                </a:cubicBezTo>
                <a:cubicBezTo>
                  <a:pt x="2806058" y="5374770"/>
                  <a:pt x="2831219" y="5365882"/>
                  <a:pt x="2857288" y="5365882"/>
                </a:cubicBezTo>
                <a:cubicBezTo>
                  <a:pt x="2867785" y="5365882"/>
                  <a:pt x="2880998" y="5369691"/>
                  <a:pt x="2896926" y="5377309"/>
                </a:cubicBezTo>
                <a:cubicBezTo>
                  <a:pt x="2906341" y="5381663"/>
                  <a:pt x="2914849" y="5383839"/>
                  <a:pt x="2922450" y="5383839"/>
                </a:cubicBezTo>
                <a:cubicBezTo>
                  <a:pt x="2934399" y="5383839"/>
                  <a:pt x="2944355" y="5380393"/>
                  <a:pt x="2952319" y="5373500"/>
                </a:cubicBezTo>
                <a:cubicBezTo>
                  <a:pt x="2960282" y="5366608"/>
                  <a:pt x="2964264" y="5357901"/>
                  <a:pt x="2964264" y="5347381"/>
                </a:cubicBezTo>
                <a:cubicBezTo>
                  <a:pt x="2964264" y="5333959"/>
                  <a:pt x="2957659" y="5322894"/>
                  <a:pt x="2944446" y="5314188"/>
                </a:cubicBezTo>
                <a:cubicBezTo>
                  <a:pt x="2931233" y="5305481"/>
                  <a:pt x="2914489" y="5301128"/>
                  <a:pt x="2894213" y="5301128"/>
                </a:cubicBezTo>
                <a:close/>
                <a:moveTo>
                  <a:pt x="7733633" y="5297863"/>
                </a:moveTo>
                <a:cubicBezTo>
                  <a:pt x="7690464" y="5297863"/>
                  <a:pt x="7649108" y="5306570"/>
                  <a:pt x="7609567" y="5323982"/>
                </a:cubicBezTo>
                <a:cubicBezTo>
                  <a:pt x="7569299" y="5341758"/>
                  <a:pt x="7534474" y="5366789"/>
                  <a:pt x="7505089" y="5399076"/>
                </a:cubicBezTo>
                <a:cubicBezTo>
                  <a:pt x="7479695" y="5426646"/>
                  <a:pt x="7459743" y="5459386"/>
                  <a:pt x="7445232" y="5497295"/>
                </a:cubicBezTo>
                <a:cubicBezTo>
                  <a:pt x="7430722" y="5535204"/>
                  <a:pt x="7423466" y="5573023"/>
                  <a:pt x="7423466" y="5610751"/>
                </a:cubicBezTo>
                <a:cubicBezTo>
                  <a:pt x="7423466" y="5649930"/>
                  <a:pt x="7431629" y="5689109"/>
                  <a:pt x="7447953" y="5728288"/>
                </a:cubicBezTo>
                <a:cubicBezTo>
                  <a:pt x="7466454" y="5772909"/>
                  <a:pt x="7492937" y="5810455"/>
                  <a:pt x="7527400" y="5840928"/>
                </a:cubicBezTo>
                <a:cubicBezTo>
                  <a:pt x="7586531" y="5892804"/>
                  <a:pt x="7654731" y="5918741"/>
                  <a:pt x="7732001" y="5918741"/>
                </a:cubicBezTo>
                <a:cubicBezTo>
                  <a:pt x="7776984" y="5918741"/>
                  <a:pt x="7823147" y="5908403"/>
                  <a:pt x="7870488" y="5887725"/>
                </a:cubicBezTo>
                <a:cubicBezTo>
                  <a:pt x="7917829" y="5867047"/>
                  <a:pt x="7957462" y="5840202"/>
                  <a:pt x="7989385" y="5807190"/>
                </a:cubicBezTo>
                <a:cubicBezTo>
                  <a:pt x="8013691" y="5781434"/>
                  <a:pt x="8025844" y="5760937"/>
                  <a:pt x="8025844" y="5745701"/>
                </a:cubicBezTo>
                <a:cubicBezTo>
                  <a:pt x="8025844" y="5738808"/>
                  <a:pt x="8023848" y="5733095"/>
                  <a:pt x="8019858" y="5728560"/>
                </a:cubicBezTo>
                <a:cubicBezTo>
                  <a:pt x="8015867" y="5724025"/>
                  <a:pt x="8010789" y="5721758"/>
                  <a:pt x="8004622" y="5721758"/>
                </a:cubicBezTo>
                <a:cubicBezTo>
                  <a:pt x="7999543" y="5721758"/>
                  <a:pt x="7994827" y="5723572"/>
                  <a:pt x="7990474" y="5727200"/>
                </a:cubicBezTo>
                <a:cubicBezTo>
                  <a:pt x="7986120" y="5730827"/>
                  <a:pt x="7979046" y="5739352"/>
                  <a:pt x="7969252" y="5752775"/>
                </a:cubicBezTo>
                <a:cubicBezTo>
                  <a:pt x="7939142" y="5793405"/>
                  <a:pt x="7903500" y="5825238"/>
                  <a:pt x="7862326" y="5848274"/>
                </a:cubicBezTo>
                <a:cubicBezTo>
                  <a:pt x="7821151" y="5871310"/>
                  <a:pt x="7779524" y="5882827"/>
                  <a:pt x="7737443" y="5882827"/>
                </a:cubicBezTo>
                <a:cubicBezTo>
                  <a:pt x="7709147" y="5882827"/>
                  <a:pt x="7691190" y="5874484"/>
                  <a:pt x="7683571" y="5857796"/>
                </a:cubicBezTo>
                <a:cubicBezTo>
                  <a:pt x="7679581" y="5849090"/>
                  <a:pt x="7677586" y="5828412"/>
                  <a:pt x="7677586" y="5795763"/>
                </a:cubicBezTo>
                <a:lnTo>
                  <a:pt x="7677586" y="5627076"/>
                </a:lnTo>
                <a:lnTo>
                  <a:pt x="7752135" y="5625987"/>
                </a:lnTo>
                <a:lnTo>
                  <a:pt x="7915381" y="5625443"/>
                </a:lnTo>
                <a:lnTo>
                  <a:pt x="8042168" y="5625443"/>
                </a:lnTo>
                <a:cubicBezTo>
                  <a:pt x="8042894" y="5508269"/>
                  <a:pt x="8000813" y="5418846"/>
                  <a:pt x="7915925" y="5357176"/>
                </a:cubicBezTo>
                <a:cubicBezTo>
                  <a:pt x="7861509" y="5317634"/>
                  <a:pt x="7800746" y="5297863"/>
                  <a:pt x="7733633" y="5297863"/>
                </a:cubicBezTo>
                <a:close/>
                <a:moveTo>
                  <a:pt x="6237120" y="5297863"/>
                </a:moveTo>
                <a:cubicBezTo>
                  <a:pt x="6157674" y="5298951"/>
                  <a:pt x="6087297" y="5327066"/>
                  <a:pt x="6025989" y="5382207"/>
                </a:cubicBezTo>
                <a:cubicBezTo>
                  <a:pt x="5960691" y="5441701"/>
                  <a:pt x="5928041" y="5516431"/>
                  <a:pt x="5928041" y="5606398"/>
                </a:cubicBezTo>
                <a:cubicBezTo>
                  <a:pt x="5928041" y="5652469"/>
                  <a:pt x="5937292" y="5696183"/>
                  <a:pt x="5955793" y="5737539"/>
                </a:cubicBezTo>
                <a:cubicBezTo>
                  <a:pt x="5977922" y="5786512"/>
                  <a:pt x="6010390" y="5826598"/>
                  <a:pt x="6053197" y="5857796"/>
                </a:cubicBezTo>
                <a:cubicBezTo>
                  <a:pt x="6107975" y="5898426"/>
                  <a:pt x="6169645" y="5918741"/>
                  <a:pt x="6238208" y="5918741"/>
                </a:cubicBezTo>
                <a:cubicBezTo>
                  <a:pt x="6279201" y="5918741"/>
                  <a:pt x="6318562" y="5910942"/>
                  <a:pt x="6356290" y="5895343"/>
                </a:cubicBezTo>
                <a:cubicBezTo>
                  <a:pt x="6402361" y="5876479"/>
                  <a:pt x="6441359" y="5848364"/>
                  <a:pt x="6473282" y="5810999"/>
                </a:cubicBezTo>
                <a:cubicBezTo>
                  <a:pt x="6496137" y="5783792"/>
                  <a:pt x="6514185" y="5752593"/>
                  <a:pt x="6527426" y="5717405"/>
                </a:cubicBezTo>
                <a:cubicBezTo>
                  <a:pt x="6540667" y="5682216"/>
                  <a:pt x="6547287" y="5647209"/>
                  <a:pt x="6547287" y="5612383"/>
                </a:cubicBezTo>
                <a:cubicBezTo>
                  <a:pt x="6547287" y="5561596"/>
                  <a:pt x="6536041" y="5513529"/>
                  <a:pt x="6513550" y="5468183"/>
                </a:cubicBezTo>
                <a:cubicBezTo>
                  <a:pt x="6488156" y="5416670"/>
                  <a:pt x="6451335" y="5376040"/>
                  <a:pt x="6403087" y="5346293"/>
                </a:cubicBezTo>
                <a:cubicBezTo>
                  <a:pt x="6350848" y="5314006"/>
                  <a:pt x="6295526" y="5297863"/>
                  <a:pt x="6237120" y="5297863"/>
                </a:cubicBezTo>
                <a:close/>
                <a:moveTo>
                  <a:pt x="4306825" y="5297863"/>
                </a:moveTo>
                <a:cubicBezTo>
                  <a:pt x="4246242" y="5297863"/>
                  <a:pt x="4192553" y="5312374"/>
                  <a:pt x="4145755" y="5341395"/>
                </a:cubicBezTo>
                <a:cubicBezTo>
                  <a:pt x="4117459" y="5358803"/>
                  <a:pt x="4095421" y="5379931"/>
                  <a:pt x="4079641" y="5404781"/>
                </a:cubicBezTo>
                <a:cubicBezTo>
                  <a:pt x="4063860" y="5429630"/>
                  <a:pt x="4055970" y="5455656"/>
                  <a:pt x="4055970" y="5482858"/>
                </a:cubicBezTo>
                <a:cubicBezTo>
                  <a:pt x="4055970" y="5514056"/>
                  <a:pt x="4067492" y="5546613"/>
                  <a:pt x="4090537" y="5580529"/>
                </a:cubicBezTo>
                <a:cubicBezTo>
                  <a:pt x="4113581" y="5614446"/>
                  <a:pt x="4164095" y="5673127"/>
                  <a:pt x="4242078" y="5756576"/>
                </a:cubicBezTo>
                <a:cubicBezTo>
                  <a:pt x="4273997" y="5791044"/>
                  <a:pt x="4294581" y="5814399"/>
                  <a:pt x="4303832" y="5826640"/>
                </a:cubicBezTo>
                <a:cubicBezTo>
                  <a:pt x="4313082" y="5838880"/>
                  <a:pt x="4317707" y="5849385"/>
                  <a:pt x="4317707" y="5858153"/>
                </a:cubicBezTo>
                <a:cubicBezTo>
                  <a:pt x="4317707" y="5866923"/>
                  <a:pt x="4314352" y="5873590"/>
                  <a:pt x="4307640" y="5878156"/>
                </a:cubicBezTo>
                <a:cubicBezTo>
                  <a:pt x="4300930" y="5882721"/>
                  <a:pt x="4290862" y="5885004"/>
                  <a:pt x="4277440" y="5885004"/>
                </a:cubicBezTo>
                <a:cubicBezTo>
                  <a:pt x="4248418" y="5885004"/>
                  <a:pt x="4217220" y="5878885"/>
                  <a:pt x="4183846" y="5866648"/>
                </a:cubicBezTo>
                <a:cubicBezTo>
                  <a:pt x="4150471" y="5854410"/>
                  <a:pt x="4124715" y="5839706"/>
                  <a:pt x="4106577" y="5822537"/>
                </a:cubicBezTo>
                <a:cubicBezTo>
                  <a:pt x="4095331" y="5811581"/>
                  <a:pt x="4086080" y="5806102"/>
                  <a:pt x="4078824" y="5806102"/>
                </a:cubicBezTo>
                <a:cubicBezTo>
                  <a:pt x="4064677" y="5806465"/>
                  <a:pt x="4057602" y="5813357"/>
                  <a:pt x="4057602" y="5826780"/>
                </a:cubicBezTo>
                <a:cubicBezTo>
                  <a:pt x="4057602" y="5834035"/>
                  <a:pt x="4060596" y="5840746"/>
                  <a:pt x="4066581" y="5846913"/>
                </a:cubicBezTo>
                <a:cubicBezTo>
                  <a:pt x="4072567" y="5853080"/>
                  <a:pt x="4083722" y="5861061"/>
                  <a:pt x="4100046" y="5870856"/>
                </a:cubicBezTo>
                <a:cubicBezTo>
                  <a:pt x="4155550" y="5902780"/>
                  <a:pt x="4219216" y="5918741"/>
                  <a:pt x="4291044" y="5918741"/>
                </a:cubicBezTo>
                <a:cubicBezTo>
                  <a:pt x="4355617" y="5918741"/>
                  <a:pt x="4410032" y="5904412"/>
                  <a:pt x="4454290" y="5875753"/>
                </a:cubicBezTo>
                <a:cubicBezTo>
                  <a:pt x="4508342" y="5841290"/>
                  <a:pt x="4535369" y="5796126"/>
                  <a:pt x="4535369" y="5740259"/>
                </a:cubicBezTo>
                <a:cubicBezTo>
                  <a:pt x="4535369" y="5704708"/>
                  <a:pt x="4525755" y="5671696"/>
                  <a:pt x="4506529" y="5641224"/>
                </a:cubicBezTo>
                <a:cubicBezTo>
                  <a:pt x="4495282" y="5623448"/>
                  <a:pt x="4483584" y="5607758"/>
                  <a:pt x="4471430" y="5594154"/>
                </a:cubicBezTo>
                <a:cubicBezTo>
                  <a:pt x="4459278" y="5580551"/>
                  <a:pt x="4430710" y="5551801"/>
                  <a:pt x="4385726" y="5507906"/>
                </a:cubicBezTo>
                <a:cubicBezTo>
                  <a:pt x="4339655" y="5462923"/>
                  <a:pt x="4309092" y="5430999"/>
                  <a:pt x="4294037" y="5412135"/>
                </a:cubicBezTo>
                <a:cubicBezTo>
                  <a:pt x="4278982" y="5393271"/>
                  <a:pt x="4271454" y="5377672"/>
                  <a:pt x="4271454" y="5365338"/>
                </a:cubicBezTo>
                <a:cubicBezTo>
                  <a:pt x="4271454" y="5354818"/>
                  <a:pt x="4275535" y="5347019"/>
                  <a:pt x="4283698" y="5341939"/>
                </a:cubicBezTo>
                <a:cubicBezTo>
                  <a:pt x="4291860" y="5336861"/>
                  <a:pt x="4303922" y="5334321"/>
                  <a:pt x="4319884" y="5334321"/>
                </a:cubicBezTo>
                <a:cubicBezTo>
                  <a:pt x="4365230" y="5334321"/>
                  <a:pt x="4407130" y="5348107"/>
                  <a:pt x="4445583" y="5375677"/>
                </a:cubicBezTo>
                <a:cubicBezTo>
                  <a:pt x="4464448" y="5389099"/>
                  <a:pt x="4477326" y="5395811"/>
                  <a:pt x="4484218" y="5395811"/>
                </a:cubicBezTo>
                <a:cubicBezTo>
                  <a:pt x="4490022" y="5395811"/>
                  <a:pt x="4495192" y="5393634"/>
                  <a:pt x="4499726" y="5389281"/>
                </a:cubicBezTo>
                <a:cubicBezTo>
                  <a:pt x="4504261" y="5384928"/>
                  <a:pt x="4506529" y="5380030"/>
                  <a:pt x="4506529" y="5374589"/>
                </a:cubicBezTo>
                <a:cubicBezTo>
                  <a:pt x="4506529" y="5357176"/>
                  <a:pt x="4487120" y="5341033"/>
                  <a:pt x="4448304" y="5326159"/>
                </a:cubicBezTo>
                <a:cubicBezTo>
                  <a:pt x="4398605" y="5307295"/>
                  <a:pt x="4351445" y="5297863"/>
                  <a:pt x="4306825" y="5297863"/>
                </a:cubicBezTo>
                <a:close/>
                <a:moveTo>
                  <a:pt x="3695034" y="5297863"/>
                </a:moveTo>
                <a:cubicBezTo>
                  <a:pt x="3651865" y="5297863"/>
                  <a:pt x="3610509" y="5306570"/>
                  <a:pt x="3570967" y="5323982"/>
                </a:cubicBezTo>
                <a:cubicBezTo>
                  <a:pt x="3530700" y="5341758"/>
                  <a:pt x="3495874" y="5366789"/>
                  <a:pt x="3466490" y="5399076"/>
                </a:cubicBezTo>
                <a:cubicBezTo>
                  <a:pt x="3441096" y="5426646"/>
                  <a:pt x="3421144" y="5459386"/>
                  <a:pt x="3406633" y="5497295"/>
                </a:cubicBezTo>
                <a:cubicBezTo>
                  <a:pt x="3392122" y="5535204"/>
                  <a:pt x="3384867" y="5573023"/>
                  <a:pt x="3384867" y="5610751"/>
                </a:cubicBezTo>
                <a:cubicBezTo>
                  <a:pt x="3384867" y="5649930"/>
                  <a:pt x="3393029" y="5689109"/>
                  <a:pt x="3409354" y="5728288"/>
                </a:cubicBezTo>
                <a:cubicBezTo>
                  <a:pt x="3427855" y="5772909"/>
                  <a:pt x="3454337" y="5810455"/>
                  <a:pt x="3488800" y="5840928"/>
                </a:cubicBezTo>
                <a:cubicBezTo>
                  <a:pt x="3547931" y="5892804"/>
                  <a:pt x="3616132" y="5918741"/>
                  <a:pt x="3693402" y="5918741"/>
                </a:cubicBezTo>
                <a:cubicBezTo>
                  <a:pt x="3738385" y="5918741"/>
                  <a:pt x="3784548" y="5908403"/>
                  <a:pt x="3831889" y="5887725"/>
                </a:cubicBezTo>
                <a:cubicBezTo>
                  <a:pt x="3879230" y="5867047"/>
                  <a:pt x="3918862" y="5840202"/>
                  <a:pt x="3950786" y="5807190"/>
                </a:cubicBezTo>
                <a:cubicBezTo>
                  <a:pt x="3975091" y="5781434"/>
                  <a:pt x="3987244" y="5760937"/>
                  <a:pt x="3987244" y="5745701"/>
                </a:cubicBezTo>
                <a:cubicBezTo>
                  <a:pt x="3987244" y="5738808"/>
                  <a:pt x="3985249" y="5733095"/>
                  <a:pt x="3981258" y="5728560"/>
                </a:cubicBezTo>
                <a:cubicBezTo>
                  <a:pt x="3977268" y="5724025"/>
                  <a:pt x="3972189" y="5721758"/>
                  <a:pt x="3966022" y="5721758"/>
                </a:cubicBezTo>
                <a:cubicBezTo>
                  <a:pt x="3960943" y="5721758"/>
                  <a:pt x="3956227" y="5723572"/>
                  <a:pt x="3951874" y="5727200"/>
                </a:cubicBezTo>
                <a:cubicBezTo>
                  <a:pt x="3947521" y="5730827"/>
                  <a:pt x="3940447" y="5739352"/>
                  <a:pt x="3930652" y="5752775"/>
                </a:cubicBezTo>
                <a:cubicBezTo>
                  <a:pt x="3900542" y="5793405"/>
                  <a:pt x="3864900" y="5825238"/>
                  <a:pt x="3823727" y="5848274"/>
                </a:cubicBezTo>
                <a:cubicBezTo>
                  <a:pt x="3782552" y="5871310"/>
                  <a:pt x="3740925" y="5882827"/>
                  <a:pt x="3698843" y="5882827"/>
                </a:cubicBezTo>
                <a:cubicBezTo>
                  <a:pt x="3670547" y="5882827"/>
                  <a:pt x="3652591" y="5874484"/>
                  <a:pt x="3644972" y="5857796"/>
                </a:cubicBezTo>
                <a:cubicBezTo>
                  <a:pt x="3640981" y="5849090"/>
                  <a:pt x="3638986" y="5828412"/>
                  <a:pt x="3638986" y="5795763"/>
                </a:cubicBezTo>
                <a:lnTo>
                  <a:pt x="3638986" y="5627076"/>
                </a:lnTo>
                <a:lnTo>
                  <a:pt x="3713535" y="5625987"/>
                </a:lnTo>
                <a:lnTo>
                  <a:pt x="3876781" y="5625443"/>
                </a:lnTo>
                <a:lnTo>
                  <a:pt x="4003569" y="5625443"/>
                </a:lnTo>
                <a:cubicBezTo>
                  <a:pt x="4004294" y="5508269"/>
                  <a:pt x="3962213" y="5418846"/>
                  <a:pt x="3877325" y="5357176"/>
                </a:cubicBezTo>
                <a:cubicBezTo>
                  <a:pt x="3822910" y="5317634"/>
                  <a:pt x="3762146" y="5297863"/>
                  <a:pt x="3695034" y="5297863"/>
                </a:cubicBezTo>
                <a:close/>
                <a:moveTo>
                  <a:pt x="2028159" y="5297863"/>
                </a:moveTo>
                <a:cubicBezTo>
                  <a:pt x="1984989" y="5297863"/>
                  <a:pt x="1943634" y="5306570"/>
                  <a:pt x="1904092" y="5323982"/>
                </a:cubicBezTo>
                <a:cubicBezTo>
                  <a:pt x="1863825" y="5341758"/>
                  <a:pt x="1828999" y="5366789"/>
                  <a:pt x="1799615" y="5399076"/>
                </a:cubicBezTo>
                <a:cubicBezTo>
                  <a:pt x="1774221" y="5426646"/>
                  <a:pt x="1754269" y="5459386"/>
                  <a:pt x="1739758" y="5497295"/>
                </a:cubicBezTo>
                <a:cubicBezTo>
                  <a:pt x="1725247" y="5535204"/>
                  <a:pt x="1717992" y="5573023"/>
                  <a:pt x="1717992" y="5610751"/>
                </a:cubicBezTo>
                <a:cubicBezTo>
                  <a:pt x="1717992" y="5649930"/>
                  <a:pt x="1726154" y="5689109"/>
                  <a:pt x="1742479" y="5728288"/>
                </a:cubicBezTo>
                <a:cubicBezTo>
                  <a:pt x="1760980" y="5772909"/>
                  <a:pt x="1787462" y="5810455"/>
                  <a:pt x="1821925" y="5840928"/>
                </a:cubicBezTo>
                <a:cubicBezTo>
                  <a:pt x="1881056" y="5892804"/>
                  <a:pt x="1949257" y="5918741"/>
                  <a:pt x="2026527" y="5918741"/>
                </a:cubicBezTo>
                <a:cubicBezTo>
                  <a:pt x="2071510" y="5918741"/>
                  <a:pt x="2117672" y="5908403"/>
                  <a:pt x="2165013" y="5887725"/>
                </a:cubicBezTo>
                <a:cubicBezTo>
                  <a:pt x="2212355" y="5867047"/>
                  <a:pt x="2251987" y="5840202"/>
                  <a:pt x="2283911" y="5807190"/>
                </a:cubicBezTo>
                <a:cubicBezTo>
                  <a:pt x="2308217" y="5781434"/>
                  <a:pt x="2320369" y="5760937"/>
                  <a:pt x="2320369" y="5745701"/>
                </a:cubicBezTo>
                <a:cubicBezTo>
                  <a:pt x="2320369" y="5738808"/>
                  <a:pt x="2318374" y="5733095"/>
                  <a:pt x="2314383" y="5728560"/>
                </a:cubicBezTo>
                <a:cubicBezTo>
                  <a:pt x="2310393" y="5724025"/>
                  <a:pt x="2305315" y="5721758"/>
                  <a:pt x="2299147" y="5721758"/>
                </a:cubicBezTo>
                <a:cubicBezTo>
                  <a:pt x="2294069" y="5721758"/>
                  <a:pt x="2289353" y="5723572"/>
                  <a:pt x="2284999" y="5727200"/>
                </a:cubicBezTo>
                <a:cubicBezTo>
                  <a:pt x="2280646" y="5730827"/>
                  <a:pt x="2273572" y="5739352"/>
                  <a:pt x="2263778" y="5752775"/>
                </a:cubicBezTo>
                <a:cubicBezTo>
                  <a:pt x="2233667" y="5793405"/>
                  <a:pt x="2198026" y="5825238"/>
                  <a:pt x="2156851" y="5848274"/>
                </a:cubicBezTo>
                <a:cubicBezTo>
                  <a:pt x="2115677" y="5871310"/>
                  <a:pt x="2074049" y="5882827"/>
                  <a:pt x="2031968" y="5882827"/>
                </a:cubicBezTo>
                <a:cubicBezTo>
                  <a:pt x="2003672" y="5882827"/>
                  <a:pt x="1985715" y="5874484"/>
                  <a:pt x="1978097" y="5857796"/>
                </a:cubicBezTo>
                <a:cubicBezTo>
                  <a:pt x="1974106" y="5849090"/>
                  <a:pt x="1972111" y="5828412"/>
                  <a:pt x="1972111" y="5795763"/>
                </a:cubicBezTo>
                <a:lnTo>
                  <a:pt x="1972111" y="5627076"/>
                </a:lnTo>
                <a:lnTo>
                  <a:pt x="2046660" y="5625987"/>
                </a:lnTo>
                <a:lnTo>
                  <a:pt x="2209906" y="5625443"/>
                </a:lnTo>
                <a:lnTo>
                  <a:pt x="2336694" y="5625443"/>
                </a:lnTo>
                <a:cubicBezTo>
                  <a:pt x="2337420" y="5508269"/>
                  <a:pt x="2295338" y="5418846"/>
                  <a:pt x="2210450" y="5357176"/>
                </a:cubicBezTo>
                <a:cubicBezTo>
                  <a:pt x="2156035" y="5317634"/>
                  <a:pt x="2095271" y="5297863"/>
                  <a:pt x="2028159" y="5297863"/>
                </a:cubicBezTo>
                <a:close/>
                <a:moveTo>
                  <a:pt x="8128851" y="5164002"/>
                </a:moveTo>
                <a:lnTo>
                  <a:pt x="8128307" y="5201004"/>
                </a:lnTo>
                <a:lnTo>
                  <a:pt x="8129940" y="5322350"/>
                </a:lnTo>
                <a:lnTo>
                  <a:pt x="8130484" y="5432813"/>
                </a:lnTo>
                <a:lnTo>
                  <a:pt x="8129174" y="5637959"/>
                </a:lnTo>
                <a:lnTo>
                  <a:pt x="8128528" y="5794675"/>
                </a:lnTo>
                <a:lnTo>
                  <a:pt x="8127219" y="5881195"/>
                </a:lnTo>
                <a:lnTo>
                  <a:pt x="8127219" y="5906770"/>
                </a:lnTo>
                <a:lnTo>
                  <a:pt x="8405281" y="5906770"/>
                </a:lnTo>
                <a:lnTo>
                  <a:pt x="8405281" y="5885548"/>
                </a:lnTo>
                <a:lnTo>
                  <a:pt x="8403104" y="5616737"/>
                </a:lnTo>
                <a:lnTo>
                  <a:pt x="8404193" y="5466006"/>
                </a:lnTo>
                <a:lnTo>
                  <a:pt x="8404737" y="5383295"/>
                </a:lnTo>
                <a:lnTo>
                  <a:pt x="8405825" y="5191753"/>
                </a:lnTo>
                <a:lnTo>
                  <a:pt x="8405281" y="5164002"/>
                </a:lnTo>
                <a:close/>
                <a:moveTo>
                  <a:pt x="7058410" y="5164002"/>
                </a:moveTo>
                <a:lnTo>
                  <a:pt x="7060586" y="5369691"/>
                </a:lnTo>
                <a:cubicBezTo>
                  <a:pt x="7033016" y="5345749"/>
                  <a:pt x="7004448" y="5327792"/>
                  <a:pt x="6974882" y="5315820"/>
                </a:cubicBezTo>
                <a:cubicBezTo>
                  <a:pt x="6945316" y="5303849"/>
                  <a:pt x="6914753" y="5297863"/>
                  <a:pt x="6883192" y="5297863"/>
                </a:cubicBezTo>
                <a:cubicBezTo>
                  <a:pt x="6812090" y="5297863"/>
                  <a:pt x="6748061" y="5323801"/>
                  <a:pt x="6691106" y="5375677"/>
                </a:cubicBezTo>
                <a:cubicBezTo>
                  <a:pt x="6626896" y="5434083"/>
                  <a:pt x="6594791" y="5510083"/>
                  <a:pt x="6594791" y="5603677"/>
                </a:cubicBezTo>
                <a:cubicBezTo>
                  <a:pt x="6594791" y="5700173"/>
                  <a:pt x="6627985" y="5779801"/>
                  <a:pt x="6694371" y="5842560"/>
                </a:cubicBezTo>
                <a:cubicBezTo>
                  <a:pt x="6748061" y="5893348"/>
                  <a:pt x="6809369" y="5918741"/>
                  <a:pt x="6878295" y="5918741"/>
                </a:cubicBezTo>
                <a:cubicBezTo>
                  <a:pt x="6913484" y="5918741"/>
                  <a:pt x="6944954" y="5912393"/>
                  <a:pt x="6972705" y="5899696"/>
                </a:cubicBezTo>
                <a:cubicBezTo>
                  <a:pt x="7000457" y="5886999"/>
                  <a:pt x="7029207" y="5865777"/>
                  <a:pt x="7058954" y="5836030"/>
                </a:cubicBezTo>
                <a:lnTo>
                  <a:pt x="7058954" y="5906770"/>
                </a:lnTo>
                <a:lnTo>
                  <a:pt x="7337016" y="5906770"/>
                </a:lnTo>
                <a:lnTo>
                  <a:pt x="7337016" y="5882283"/>
                </a:lnTo>
                <a:lnTo>
                  <a:pt x="7335383" y="5618369"/>
                </a:lnTo>
                <a:lnTo>
                  <a:pt x="7335928" y="5430092"/>
                </a:lnTo>
                <a:lnTo>
                  <a:pt x="7337016" y="5164002"/>
                </a:lnTo>
                <a:close/>
                <a:moveTo>
                  <a:pt x="1372292" y="5141691"/>
                </a:moveTo>
                <a:cubicBezTo>
                  <a:pt x="1286679" y="5141691"/>
                  <a:pt x="1214669" y="5162550"/>
                  <a:pt x="1156263" y="5204269"/>
                </a:cubicBezTo>
                <a:cubicBezTo>
                  <a:pt x="1096769" y="5246713"/>
                  <a:pt x="1067022" y="5301310"/>
                  <a:pt x="1067022" y="5368059"/>
                </a:cubicBezTo>
                <a:cubicBezTo>
                  <a:pt x="1067022" y="5412317"/>
                  <a:pt x="1082621" y="5458932"/>
                  <a:pt x="1113819" y="5507906"/>
                </a:cubicBezTo>
                <a:cubicBezTo>
                  <a:pt x="1137405" y="5544903"/>
                  <a:pt x="1184573" y="5601668"/>
                  <a:pt x="1255325" y="5678200"/>
                </a:cubicBezTo>
                <a:cubicBezTo>
                  <a:pt x="1311559" y="5738777"/>
                  <a:pt x="1347108" y="5779317"/>
                  <a:pt x="1361970" y="5799819"/>
                </a:cubicBezTo>
                <a:cubicBezTo>
                  <a:pt x="1376832" y="5820321"/>
                  <a:pt x="1384263" y="5838737"/>
                  <a:pt x="1384263" y="5855067"/>
                </a:cubicBezTo>
                <a:cubicBezTo>
                  <a:pt x="1384263" y="5880829"/>
                  <a:pt x="1363041" y="5893710"/>
                  <a:pt x="1320597" y="5893710"/>
                </a:cubicBezTo>
                <a:cubicBezTo>
                  <a:pt x="1282144" y="5893710"/>
                  <a:pt x="1243237" y="5884732"/>
                  <a:pt x="1203877" y="5866775"/>
                </a:cubicBezTo>
                <a:cubicBezTo>
                  <a:pt x="1164516" y="5848818"/>
                  <a:pt x="1131232" y="5824966"/>
                  <a:pt x="1104025" y="5795219"/>
                </a:cubicBezTo>
                <a:cubicBezTo>
                  <a:pt x="1095318" y="5785424"/>
                  <a:pt x="1087700" y="5780527"/>
                  <a:pt x="1081170" y="5780527"/>
                </a:cubicBezTo>
                <a:cubicBezTo>
                  <a:pt x="1076091" y="5780527"/>
                  <a:pt x="1071648" y="5782431"/>
                  <a:pt x="1067839" y="5786240"/>
                </a:cubicBezTo>
                <a:cubicBezTo>
                  <a:pt x="1064029" y="5790049"/>
                  <a:pt x="1062125" y="5794312"/>
                  <a:pt x="1062125" y="5799028"/>
                </a:cubicBezTo>
                <a:cubicBezTo>
                  <a:pt x="1062125" y="5815352"/>
                  <a:pt x="1083347" y="5838025"/>
                  <a:pt x="1125791" y="5867047"/>
                </a:cubicBezTo>
                <a:cubicBezTo>
                  <a:pt x="1186373" y="5908403"/>
                  <a:pt x="1256569" y="5929080"/>
                  <a:pt x="1336378" y="5929080"/>
                </a:cubicBezTo>
                <a:cubicBezTo>
                  <a:pt x="1423080" y="5929080"/>
                  <a:pt x="1496540" y="5911123"/>
                  <a:pt x="1556760" y="5875209"/>
                </a:cubicBezTo>
                <a:cubicBezTo>
                  <a:pt x="1588321" y="5856345"/>
                  <a:pt x="1612989" y="5832221"/>
                  <a:pt x="1630765" y="5802837"/>
                </a:cubicBezTo>
                <a:cubicBezTo>
                  <a:pt x="1648540" y="5773453"/>
                  <a:pt x="1657428" y="5742255"/>
                  <a:pt x="1657428" y="5709243"/>
                </a:cubicBezTo>
                <a:cubicBezTo>
                  <a:pt x="1657428" y="5670426"/>
                  <a:pt x="1644912" y="5630159"/>
                  <a:pt x="1619882" y="5588441"/>
                </a:cubicBezTo>
                <a:cubicBezTo>
                  <a:pt x="1595939" y="5548899"/>
                  <a:pt x="1530623" y="5472369"/>
                  <a:pt x="1423935" y="5358851"/>
                </a:cubicBezTo>
                <a:cubicBezTo>
                  <a:pt x="1390187" y="5323311"/>
                  <a:pt x="1366250" y="5294834"/>
                  <a:pt x="1352124" y="5273419"/>
                </a:cubicBezTo>
                <a:cubicBezTo>
                  <a:pt x="1337999" y="5252004"/>
                  <a:pt x="1330937" y="5233857"/>
                  <a:pt x="1330937" y="5218978"/>
                </a:cubicBezTo>
                <a:cubicBezTo>
                  <a:pt x="1330937" y="5206638"/>
                  <a:pt x="1336650" y="5196567"/>
                  <a:pt x="1348077" y="5188765"/>
                </a:cubicBezTo>
                <a:cubicBezTo>
                  <a:pt x="1359505" y="5180962"/>
                  <a:pt x="1374287" y="5177061"/>
                  <a:pt x="1392426" y="5177061"/>
                </a:cubicBezTo>
                <a:cubicBezTo>
                  <a:pt x="1421810" y="5177061"/>
                  <a:pt x="1452464" y="5183138"/>
                  <a:pt x="1484388" y="5195290"/>
                </a:cubicBezTo>
                <a:cubicBezTo>
                  <a:pt x="1516311" y="5207443"/>
                  <a:pt x="1542068" y="5222770"/>
                  <a:pt x="1561657" y="5241271"/>
                </a:cubicBezTo>
                <a:cubicBezTo>
                  <a:pt x="1573629" y="5252517"/>
                  <a:pt x="1582698" y="5258140"/>
                  <a:pt x="1588865" y="5258140"/>
                </a:cubicBezTo>
                <a:cubicBezTo>
                  <a:pt x="1592855" y="5258140"/>
                  <a:pt x="1596755" y="5256417"/>
                  <a:pt x="1600564" y="5252971"/>
                </a:cubicBezTo>
                <a:cubicBezTo>
                  <a:pt x="1604373" y="5249524"/>
                  <a:pt x="1606278" y="5245806"/>
                  <a:pt x="1606278" y="5241815"/>
                </a:cubicBezTo>
                <a:cubicBezTo>
                  <a:pt x="1606278" y="5233472"/>
                  <a:pt x="1599476" y="5223133"/>
                  <a:pt x="1585872" y="5210799"/>
                </a:cubicBezTo>
                <a:cubicBezTo>
                  <a:pt x="1572268" y="5198465"/>
                  <a:pt x="1556035" y="5187581"/>
                  <a:pt x="1537170" y="5178149"/>
                </a:cubicBezTo>
                <a:cubicBezTo>
                  <a:pt x="1487108" y="5153844"/>
                  <a:pt x="1432149" y="5141691"/>
                  <a:pt x="1372292" y="5141691"/>
                </a:cubicBezTo>
                <a:close/>
                <a:moveTo>
                  <a:pt x="5079449" y="5138426"/>
                </a:moveTo>
                <a:lnTo>
                  <a:pt x="4964488" y="5529672"/>
                </a:lnTo>
                <a:lnTo>
                  <a:pt x="4905652" y="5729920"/>
                </a:lnTo>
                <a:lnTo>
                  <a:pt x="4871872" y="5845825"/>
                </a:lnTo>
                <a:cubicBezTo>
                  <a:pt x="4861703" y="5879200"/>
                  <a:pt x="4856619" y="5897520"/>
                  <a:pt x="4856619" y="5900784"/>
                </a:cubicBezTo>
                <a:cubicBezTo>
                  <a:pt x="4856619" y="5911668"/>
                  <a:pt x="4864588" y="5917109"/>
                  <a:pt x="4880527" y="5917109"/>
                </a:cubicBezTo>
                <a:cubicBezTo>
                  <a:pt x="4893207" y="5917109"/>
                  <a:pt x="4901630" y="5913021"/>
                  <a:pt x="4905796" y="5904845"/>
                </a:cubicBezTo>
                <a:cubicBezTo>
                  <a:pt x="4909963" y="5896668"/>
                  <a:pt x="4916790" y="5870808"/>
                  <a:pt x="4926279" y="5827265"/>
                </a:cubicBezTo>
                <a:cubicBezTo>
                  <a:pt x="4952557" y="5713327"/>
                  <a:pt x="4976825" y="5617170"/>
                  <a:pt x="4999085" y="5538796"/>
                </a:cubicBezTo>
                <a:lnTo>
                  <a:pt x="5229635" y="5859973"/>
                </a:lnTo>
                <a:lnTo>
                  <a:pt x="5454498" y="5522080"/>
                </a:lnTo>
                <a:lnTo>
                  <a:pt x="5558610" y="5906770"/>
                </a:lnTo>
                <a:lnTo>
                  <a:pt x="5889420" y="5906770"/>
                </a:lnTo>
                <a:lnTo>
                  <a:pt x="5882899" y="5886092"/>
                </a:lnTo>
                <a:lnTo>
                  <a:pt x="5834529" y="5723391"/>
                </a:lnTo>
                <a:lnTo>
                  <a:pt x="5780718" y="5543820"/>
                </a:lnTo>
                <a:lnTo>
                  <a:pt x="5662237" y="5138426"/>
                </a:lnTo>
                <a:lnTo>
                  <a:pt x="5377373" y="5570263"/>
                </a:lnTo>
                <a:close/>
                <a:moveTo>
                  <a:pt x="3151597" y="5122102"/>
                </a:moveTo>
                <a:cubicBezTo>
                  <a:pt x="3060180" y="5122827"/>
                  <a:pt x="3014471" y="5147858"/>
                  <a:pt x="3014471" y="5197195"/>
                </a:cubicBezTo>
                <a:cubicBezTo>
                  <a:pt x="3014471" y="5248708"/>
                  <a:pt x="3059999" y="5274465"/>
                  <a:pt x="3151054" y="5274465"/>
                </a:cubicBezTo>
                <a:cubicBezTo>
                  <a:pt x="3196762" y="5274465"/>
                  <a:pt x="3232223" y="5267663"/>
                  <a:pt x="3257435" y="5254059"/>
                </a:cubicBezTo>
                <a:cubicBezTo>
                  <a:pt x="3282648" y="5240455"/>
                  <a:pt x="3295254" y="5221500"/>
                  <a:pt x="3295254" y="5197195"/>
                </a:cubicBezTo>
                <a:cubicBezTo>
                  <a:pt x="3295254" y="5147133"/>
                  <a:pt x="3247369" y="5122102"/>
                  <a:pt x="3151597" y="5122102"/>
                </a:cubicBezTo>
                <a:close/>
                <a:moveTo>
                  <a:pt x="7940737" y="3991840"/>
                </a:moveTo>
                <a:cubicBezTo>
                  <a:pt x="7961415" y="3991840"/>
                  <a:pt x="7975291" y="3996012"/>
                  <a:pt x="7982365" y="4004356"/>
                </a:cubicBezTo>
                <a:cubicBezTo>
                  <a:pt x="7989439" y="4012700"/>
                  <a:pt x="7992976" y="4029206"/>
                  <a:pt x="7992976" y="4053874"/>
                </a:cubicBezTo>
                <a:lnTo>
                  <a:pt x="7992976" y="4275888"/>
                </a:lnTo>
                <a:cubicBezTo>
                  <a:pt x="7992976" y="4305272"/>
                  <a:pt x="7989439" y="4324953"/>
                  <a:pt x="7982365" y="4334929"/>
                </a:cubicBezTo>
                <a:cubicBezTo>
                  <a:pt x="7975291" y="4344905"/>
                  <a:pt x="7961234" y="4349893"/>
                  <a:pt x="7940193" y="4349893"/>
                </a:cubicBezTo>
                <a:cubicBezTo>
                  <a:pt x="7917339" y="4349893"/>
                  <a:pt x="7902283" y="4344633"/>
                  <a:pt x="7895028" y="4334113"/>
                </a:cubicBezTo>
                <a:cubicBezTo>
                  <a:pt x="7890675" y="4327583"/>
                  <a:pt x="7888498" y="4310533"/>
                  <a:pt x="7888498" y="4282962"/>
                </a:cubicBezTo>
                <a:lnTo>
                  <a:pt x="7888498" y="4052785"/>
                </a:lnTo>
                <a:cubicBezTo>
                  <a:pt x="7888498" y="4028843"/>
                  <a:pt x="7892035" y="4012700"/>
                  <a:pt x="7899109" y="4004356"/>
                </a:cubicBezTo>
                <a:cubicBezTo>
                  <a:pt x="7906183" y="3996012"/>
                  <a:pt x="7920059" y="3991840"/>
                  <a:pt x="7940737" y="3991840"/>
                </a:cubicBezTo>
                <a:close/>
                <a:moveTo>
                  <a:pt x="11335985" y="3988575"/>
                </a:moveTo>
                <a:cubicBezTo>
                  <a:pt x="11367184" y="3988575"/>
                  <a:pt x="11387861" y="3995635"/>
                  <a:pt x="11398019" y="4009755"/>
                </a:cubicBezTo>
                <a:cubicBezTo>
                  <a:pt x="11402372" y="4015548"/>
                  <a:pt x="11404911" y="4021793"/>
                  <a:pt x="11405637" y="4028490"/>
                </a:cubicBezTo>
                <a:cubicBezTo>
                  <a:pt x="11406363" y="4035187"/>
                  <a:pt x="11407088" y="4055549"/>
                  <a:pt x="11407814" y="4089575"/>
                </a:cubicBezTo>
                <a:lnTo>
                  <a:pt x="11407814" y="4248136"/>
                </a:lnTo>
                <a:lnTo>
                  <a:pt x="11334897" y="4250313"/>
                </a:lnTo>
                <a:lnTo>
                  <a:pt x="11268510" y="4248136"/>
                </a:lnTo>
                <a:lnTo>
                  <a:pt x="11268510" y="4089575"/>
                </a:lnTo>
                <a:cubicBezTo>
                  <a:pt x="11268510" y="4048305"/>
                  <a:pt x="11271050" y="4022784"/>
                  <a:pt x="11276129" y="4013011"/>
                </a:cubicBezTo>
                <a:cubicBezTo>
                  <a:pt x="11284110" y="3996721"/>
                  <a:pt x="11304062" y="3988575"/>
                  <a:pt x="11335985" y="3988575"/>
                </a:cubicBezTo>
                <a:close/>
                <a:moveTo>
                  <a:pt x="3849336" y="3988575"/>
                </a:moveTo>
                <a:cubicBezTo>
                  <a:pt x="3880535" y="3988575"/>
                  <a:pt x="3901212" y="3995635"/>
                  <a:pt x="3911370" y="4009755"/>
                </a:cubicBezTo>
                <a:cubicBezTo>
                  <a:pt x="3915723" y="4015548"/>
                  <a:pt x="3918263" y="4021793"/>
                  <a:pt x="3918988" y="4028490"/>
                </a:cubicBezTo>
                <a:cubicBezTo>
                  <a:pt x="3919714" y="4035187"/>
                  <a:pt x="3920440" y="4055549"/>
                  <a:pt x="3921165" y="4089575"/>
                </a:cubicBezTo>
                <a:lnTo>
                  <a:pt x="3921165" y="4248136"/>
                </a:lnTo>
                <a:lnTo>
                  <a:pt x="3848248" y="4250313"/>
                </a:lnTo>
                <a:lnTo>
                  <a:pt x="3781862" y="4248136"/>
                </a:lnTo>
                <a:lnTo>
                  <a:pt x="3781862" y="4089575"/>
                </a:lnTo>
                <a:cubicBezTo>
                  <a:pt x="3781862" y="4048305"/>
                  <a:pt x="3784401" y="4022784"/>
                  <a:pt x="3789480" y="4013011"/>
                </a:cubicBezTo>
                <a:cubicBezTo>
                  <a:pt x="3797460" y="3996721"/>
                  <a:pt x="3817413" y="3988575"/>
                  <a:pt x="3849336" y="3988575"/>
                </a:cubicBezTo>
                <a:close/>
                <a:moveTo>
                  <a:pt x="9358120" y="3969530"/>
                </a:moveTo>
                <a:lnTo>
                  <a:pt x="9357576" y="3990208"/>
                </a:lnTo>
                <a:lnTo>
                  <a:pt x="9359208" y="4093597"/>
                </a:lnTo>
                <a:lnTo>
                  <a:pt x="9360297" y="4186647"/>
                </a:lnTo>
                <a:lnTo>
                  <a:pt x="9358664" y="4363497"/>
                </a:lnTo>
                <a:lnTo>
                  <a:pt x="9355943" y="4563745"/>
                </a:lnTo>
                <a:lnTo>
                  <a:pt x="9635638" y="4563745"/>
                </a:lnTo>
                <a:lnTo>
                  <a:pt x="9634550" y="4514771"/>
                </a:lnTo>
                <a:lnTo>
                  <a:pt x="9632373" y="4402132"/>
                </a:lnTo>
                <a:lnTo>
                  <a:pt x="9634006" y="4201883"/>
                </a:lnTo>
                <a:lnTo>
                  <a:pt x="9635094" y="4070198"/>
                </a:lnTo>
                <a:lnTo>
                  <a:pt x="9636182" y="3985311"/>
                </a:lnTo>
                <a:lnTo>
                  <a:pt x="9636182" y="3969530"/>
                </a:lnTo>
                <a:close/>
                <a:moveTo>
                  <a:pt x="6433945" y="3969530"/>
                </a:moveTo>
                <a:lnTo>
                  <a:pt x="6433401" y="3990208"/>
                </a:lnTo>
                <a:lnTo>
                  <a:pt x="6435034" y="4093597"/>
                </a:lnTo>
                <a:lnTo>
                  <a:pt x="6436122" y="4186647"/>
                </a:lnTo>
                <a:lnTo>
                  <a:pt x="6434490" y="4363497"/>
                </a:lnTo>
                <a:lnTo>
                  <a:pt x="6431769" y="4563745"/>
                </a:lnTo>
                <a:lnTo>
                  <a:pt x="6711463" y="4563745"/>
                </a:lnTo>
                <a:lnTo>
                  <a:pt x="6710375" y="4514771"/>
                </a:lnTo>
                <a:lnTo>
                  <a:pt x="6708198" y="4402132"/>
                </a:lnTo>
                <a:lnTo>
                  <a:pt x="6709831" y="4201883"/>
                </a:lnTo>
                <a:lnTo>
                  <a:pt x="6710919" y="4070198"/>
                </a:lnTo>
                <a:lnTo>
                  <a:pt x="6712007" y="3985311"/>
                </a:lnTo>
                <a:lnTo>
                  <a:pt x="6712007" y="3969530"/>
                </a:lnTo>
                <a:close/>
                <a:moveTo>
                  <a:pt x="2528696" y="3969530"/>
                </a:moveTo>
                <a:lnTo>
                  <a:pt x="2528152" y="3990208"/>
                </a:lnTo>
                <a:lnTo>
                  <a:pt x="2529785" y="4093597"/>
                </a:lnTo>
                <a:lnTo>
                  <a:pt x="2530873" y="4186647"/>
                </a:lnTo>
                <a:lnTo>
                  <a:pt x="2529240" y="4363497"/>
                </a:lnTo>
                <a:lnTo>
                  <a:pt x="2526520" y="4563745"/>
                </a:lnTo>
                <a:lnTo>
                  <a:pt x="2806214" y="4563745"/>
                </a:lnTo>
                <a:lnTo>
                  <a:pt x="2805126" y="4514771"/>
                </a:lnTo>
                <a:lnTo>
                  <a:pt x="2802949" y="4402132"/>
                </a:lnTo>
                <a:lnTo>
                  <a:pt x="2804582" y="4201883"/>
                </a:lnTo>
                <a:lnTo>
                  <a:pt x="2805670" y="4070198"/>
                </a:lnTo>
                <a:lnTo>
                  <a:pt x="2806758" y="3985311"/>
                </a:lnTo>
                <a:lnTo>
                  <a:pt x="2806758" y="3969530"/>
                </a:lnTo>
                <a:close/>
                <a:moveTo>
                  <a:pt x="2408439" y="3958103"/>
                </a:moveTo>
                <a:cubicBezTo>
                  <a:pt x="2375132" y="3958103"/>
                  <a:pt x="2339655" y="3971344"/>
                  <a:pt x="2302006" y="3997826"/>
                </a:cubicBezTo>
                <a:cubicBezTo>
                  <a:pt x="2285716" y="4009435"/>
                  <a:pt x="2256753" y="4037368"/>
                  <a:pt x="2215120" y="4081626"/>
                </a:cubicBezTo>
                <a:lnTo>
                  <a:pt x="2215120" y="3969530"/>
                </a:lnTo>
                <a:lnTo>
                  <a:pt x="1935970" y="3969530"/>
                </a:lnTo>
                <a:lnTo>
                  <a:pt x="1936624" y="4001091"/>
                </a:lnTo>
                <a:lnTo>
                  <a:pt x="1939234" y="4223105"/>
                </a:lnTo>
                <a:lnTo>
                  <a:pt x="1937279" y="4422809"/>
                </a:lnTo>
                <a:lnTo>
                  <a:pt x="1936624" y="4533817"/>
                </a:lnTo>
                <a:lnTo>
                  <a:pt x="1935970" y="4563745"/>
                </a:lnTo>
                <a:lnTo>
                  <a:pt x="2215664" y="4563745"/>
                </a:lnTo>
                <a:lnTo>
                  <a:pt x="2213488" y="4347172"/>
                </a:lnTo>
                <a:lnTo>
                  <a:pt x="2214576" y="4138217"/>
                </a:lnTo>
                <a:cubicBezTo>
                  <a:pt x="2244623" y="4096862"/>
                  <a:pt x="2271774" y="4067296"/>
                  <a:pt x="2296029" y="4049521"/>
                </a:cubicBezTo>
                <a:cubicBezTo>
                  <a:pt x="2320283" y="4031745"/>
                  <a:pt x="2345445" y="4022857"/>
                  <a:pt x="2371513" y="4022857"/>
                </a:cubicBezTo>
                <a:cubicBezTo>
                  <a:pt x="2382011" y="4022857"/>
                  <a:pt x="2395223" y="4026666"/>
                  <a:pt x="2411151" y="4034284"/>
                </a:cubicBezTo>
                <a:cubicBezTo>
                  <a:pt x="2420566" y="4038638"/>
                  <a:pt x="2429074" y="4040814"/>
                  <a:pt x="2436675" y="4040814"/>
                </a:cubicBezTo>
                <a:cubicBezTo>
                  <a:pt x="2448624" y="4040814"/>
                  <a:pt x="2458580" y="4037368"/>
                  <a:pt x="2466544" y="4030475"/>
                </a:cubicBezTo>
                <a:cubicBezTo>
                  <a:pt x="2474508" y="4023583"/>
                  <a:pt x="2478490" y="4014876"/>
                  <a:pt x="2478490" y="4004356"/>
                </a:cubicBezTo>
                <a:cubicBezTo>
                  <a:pt x="2478490" y="3990934"/>
                  <a:pt x="2471884" y="3979869"/>
                  <a:pt x="2458671" y="3971163"/>
                </a:cubicBezTo>
                <a:cubicBezTo>
                  <a:pt x="2445458" y="3962456"/>
                  <a:pt x="2428714" y="3958103"/>
                  <a:pt x="2408439" y="3958103"/>
                </a:cubicBezTo>
                <a:close/>
                <a:moveTo>
                  <a:pt x="11324558" y="3954838"/>
                </a:moveTo>
                <a:cubicBezTo>
                  <a:pt x="11281389" y="3954838"/>
                  <a:pt x="11240033" y="3963544"/>
                  <a:pt x="11200491" y="3980957"/>
                </a:cubicBezTo>
                <a:cubicBezTo>
                  <a:pt x="11160224" y="3998733"/>
                  <a:pt x="11125398" y="4023764"/>
                  <a:pt x="11096014" y="4056050"/>
                </a:cubicBezTo>
                <a:cubicBezTo>
                  <a:pt x="11070620" y="4083621"/>
                  <a:pt x="11050668" y="4116361"/>
                  <a:pt x="11036157" y="4154270"/>
                </a:cubicBezTo>
                <a:cubicBezTo>
                  <a:pt x="11021646" y="4192179"/>
                  <a:pt x="11014391" y="4229998"/>
                  <a:pt x="11014391" y="4267726"/>
                </a:cubicBezTo>
                <a:cubicBezTo>
                  <a:pt x="11014391" y="4306905"/>
                  <a:pt x="11022553" y="4346084"/>
                  <a:pt x="11038878" y="4385263"/>
                </a:cubicBezTo>
                <a:cubicBezTo>
                  <a:pt x="11057379" y="4429883"/>
                  <a:pt x="11083861" y="4467430"/>
                  <a:pt x="11118324" y="4497903"/>
                </a:cubicBezTo>
                <a:cubicBezTo>
                  <a:pt x="11177456" y="4549778"/>
                  <a:pt x="11245656" y="4575716"/>
                  <a:pt x="11322926" y="4575716"/>
                </a:cubicBezTo>
                <a:cubicBezTo>
                  <a:pt x="11367909" y="4575716"/>
                  <a:pt x="11414071" y="4565377"/>
                  <a:pt x="11461413" y="4544700"/>
                </a:cubicBezTo>
                <a:cubicBezTo>
                  <a:pt x="11508754" y="4524022"/>
                  <a:pt x="11548386" y="4497177"/>
                  <a:pt x="11580310" y="4464165"/>
                </a:cubicBezTo>
                <a:cubicBezTo>
                  <a:pt x="11604616" y="4438408"/>
                  <a:pt x="11616768" y="4417912"/>
                  <a:pt x="11616768" y="4402676"/>
                </a:cubicBezTo>
                <a:cubicBezTo>
                  <a:pt x="11616768" y="4395783"/>
                  <a:pt x="11614773" y="4390070"/>
                  <a:pt x="11610783" y="4385535"/>
                </a:cubicBezTo>
                <a:cubicBezTo>
                  <a:pt x="11606792" y="4381000"/>
                  <a:pt x="11601713" y="4378733"/>
                  <a:pt x="11595546" y="4378733"/>
                </a:cubicBezTo>
                <a:cubicBezTo>
                  <a:pt x="11590468" y="4378733"/>
                  <a:pt x="11585752" y="4380547"/>
                  <a:pt x="11581398" y="4384175"/>
                </a:cubicBezTo>
                <a:cubicBezTo>
                  <a:pt x="11577045" y="4387802"/>
                  <a:pt x="11569971" y="4396327"/>
                  <a:pt x="11560176" y="4409750"/>
                </a:cubicBezTo>
                <a:cubicBezTo>
                  <a:pt x="11530067" y="4450380"/>
                  <a:pt x="11494425" y="4482213"/>
                  <a:pt x="11453250" y="4505249"/>
                </a:cubicBezTo>
                <a:cubicBezTo>
                  <a:pt x="11412076" y="4528284"/>
                  <a:pt x="11370448" y="4539802"/>
                  <a:pt x="11328367" y="4539802"/>
                </a:cubicBezTo>
                <a:cubicBezTo>
                  <a:pt x="11300071" y="4539802"/>
                  <a:pt x="11282114" y="4531459"/>
                  <a:pt x="11274496" y="4514771"/>
                </a:cubicBezTo>
                <a:cubicBezTo>
                  <a:pt x="11270506" y="4506065"/>
                  <a:pt x="11268510" y="4485387"/>
                  <a:pt x="11268510" y="4452738"/>
                </a:cubicBezTo>
                <a:lnTo>
                  <a:pt x="11268510" y="4284050"/>
                </a:lnTo>
                <a:lnTo>
                  <a:pt x="11343059" y="4282962"/>
                </a:lnTo>
                <a:lnTo>
                  <a:pt x="11506305" y="4282418"/>
                </a:lnTo>
                <a:lnTo>
                  <a:pt x="11633093" y="4282418"/>
                </a:lnTo>
                <a:cubicBezTo>
                  <a:pt x="11633818" y="4165244"/>
                  <a:pt x="11591737" y="4075821"/>
                  <a:pt x="11506849" y="4014151"/>
                </a:cubicBezTo>
                <a:cubicBezTo>
                  <a:pt x="11452434" y="3974609"/>
                  <a:pt x="11391670" y="3954838"/>
                  <a:pt x="11324558" y="3954838"/>
                </a:cubicBezTo>
                <a:close/>
                <a:moveTo>
                  <a:pt x="10286816" y="3954838"/>
                </a:moveTo>
                <a:cubicBezTo>
                  <a:pt x="10246549" y="3954838"/>
                  <a:pt x="10206192" y="3962366"/>
                  <a:pt x="10165742" y="3977420"/>
                </a:cubicBezTo>
                <a:cubicBezTo>
                  <a:pt x="10125295" y="3992475"/>
                  <a:pt x="10084755" y="4015239"/>
                  <a:pt x="10044124" y="4045712"/>
                </a:cubicBezTo>
                <a:lnTo>
                  <a:pt x="10044124" y="3969530"/>
                </a:lnTo>
                <a:lnTo>
                  <a:pt x="9765518" y="3969530"/>
                </a:lnTo>
                <a:lnTo>
                  <a:pt x="9767695" y="4177396"/>
                </a:lnTo>
                <a:lnTo>
                  <a:pt x="9767151" y="4307993"/>
                </a:lnTo>
                <a:lnTo>
                  <a:pt x="9766607" y="4442943"/>
                </a:lnTo>
                <a:lnTo>
                  <a:pt x="9765518" y="4541979"/>
                </a:lnTo>
                <a:lnTo>
                  <a:pt x="9765518" y="4563745"/>
                </a:lnTo>
                <a:lnTo>
                  <a:pt x="10044668" y="4563745"/>
                </a:lnTo>
                <a:lnTo>
                  <a:pt x="10041948" y="4319420"/>
                </a:lnTo>
                <a:lnTo>
                  <a:pt x="10044124" y="4089244"/>
                </a:lnTo>
                <a:cubicBezTo>
                  <a:pt x="10069519" y="4068203"/>
                  <a:pt x="10092646" y="4052513"/>
                  <a:pt x="10113504" y="4042175"/>
                </a:cubicBezTo>
                <a:cubicBezTo>
                  <a:pt x="10134363" y="4031836"/>
                  <a:pt x="10153137" y="4026666"/>
                  <a:pt x="10169823" y="4026666"/>
                </a:cubicBezTo>
                <a:cubicBezTo>
                  <a:pt x="10191954" y="4026666"/>
                  <a:pt x="10205013" y="4034466"/>
                  <a:pt x="10209002" y="4050065"/>
                </a:cubicBezTo>
                <a:cubicBezTo>
                  <a:pt x="10211179" y="4058771"/>
                  <a:pt x="10212267" y="4105206"/>
                  <a:pt x="10212267" y="4189368"/>
                </a:cubicBezTo>
                <a:lnTo>
                  <a:pt x="10210312" y="4445120"/>
                </a:lnTo>
                <a:lnTo>
                  <a:pt x="10209002" y="4563745"/>
                </a:lnTo>
                <a:lnTo>
                  <a:pt x="10488153" y="4563745"/>
                </a:lnTo>
                <a:cubicBezTo>
                  <a:pt x="10486340" y="4527105"/>
                  <a:pt x="10485432" y="4486294"/>
                  <a:pt x="10485432" y="4441311"/>
                </a:cubicBezTo>
                <a:lnTo>
                  <a:pt x="10486520" y="4288404"/>
                </a:lnTo>
                <a:lnTo>
                  <a:pt x="10487609" y="4152365"/>
                </a:lnTo>
                <a:cubicBezTo>
                  <a:pt x="10487609" y="4125883"/>
                  <a:pt x="10486702" y="4105568"/>
                  <a:pt x="10484888" y="4091420"/>
                </a:cubicBezTo>
                <a:cubicBezTo>
                  <a:pt x="10509919" y="4070017"/>
                  <a:pt x="10533227" y="4054055"/>
                  <a:pt x="10554812" y="4043535"/>
                </a:cubicBezTo>
                <a:cubicBezTo>
                  <a:pt x="10576397" y="4033015"/>
                  <a:pt x="10596259" y="4027754"/>
                  <a:pt x="10614396" y="4027754"/>
                </a:cubicBezTo>
                <a:cubicBezTo>
                  <a:pt x="10631447" y="4027754"/>
                  <a:pt x="10643236" y="4033196"/>
                  <a:pt x="10649766" y="4044079"/>
                </a:cubicBezTo>
                <a:cubicBezTo>
                  <a:pt x="10656296" y="4054962"/>
                  <a:pt x="10659381" y="4074733"/>
                  <a:pt x="10659017" y="4103392"/>
                </a:cubicBezTo>
                <a:cubicBezTo>
                  <a:pt x="10658655" y="4107745"/>
                  <a:pt x="10658655" y="4122800"/>
                  <a:pt x="10659017" y="4148556"/>
                </a:cubicBezTo>
                <a:lnTo>
                  <a:pt x="10659561" y="4218752"/>
                </a:lnTo>
                <a:lnTo>
                  <a:pt x="10656840" y="4391793"/>
                </a:lnTo>
                <a:lnTo>
                  <a:pt x="10654664" y="4563745"/>
                </a:lnTo>
                <a:lnTo>
                  <a:pt x="10934359" y="4563745"/>
                </a:lnTo>
                <a:lnTo>
                  <a:pt x="10933815" y="4541435"/>
                </a:lnTo>
                <a:lnTo>
                  <a:pt x="10930550" y="4360232"/>
                </a:lnTo>
                <a:lnTo>
                  <a:pt x="10930550" y="4326494"/>
                </a:lnTo>
                <a:lnTo>
                  <a:pt x="10932726" y="4182838"/>
                </a:lnTo>
                <a:cubicBezTo>
                  <a:pt x="10932726" y="4141845"/>
                  <a:pt x="10930912" y="4110919"/>
                  <a:pt x="10927285" y="4090060"/>
                </a:cubicBezTo>
                <a:cubicBezTo>
                  <a:pt x="10923657" y="4069201"/>
                  <a:pt x="10917127" y="4050790"/>
                  <a:pt x="10907695" y="4034828"/>
                </a:cubicBezTo>
                <a:cubicBezTo>
                  <a:pt x="10875046" y="3981501"/>
                  <a:pt x="10817185" y="3954838"/>
                  <a:pt x="10734111" y="3954838"/>
                </a:cubicBezTo>
                <a:cubicBezTo>
                  <a:pt x="10688766" y="3954838"/>
                  <a:pt x="10645685" y="3962910"/>
                  <a:pt x="10604874" y="3979053"/>
                </a:cubicBezTo>
                <a:cubicBezTo>
                  <a:pt x="10564062" y="3995196"/>
                  <a:pt x="10520078" y="4021406"/>
                  <a:pt x="10472917" y="4057683"/>
                </a:cubicBezTo>
                <a:cubicBezTo>
                  <a:pt x="10461309" y="4031564"/>
                  <a:pt x="10448068" y="4012518"/>
                  <a:pt x="10433193" y="4000547"/>
                </a:cubicBezTo>
                <a:cubicBezTo>
                  <a:pt x="10396191" y="3970074"/>
                  <a:pt x="10347399" y="3954838"/>
                  <a:pt x="10286816" y="3954838"/>
                </a:cubicBezTo>
                <a:close/>
                <a:moveTo>
                  <a:pt x="7363186" y="3954838"/>
                </a:moveTo>
                <a:cubicBezTo>
                  <a:pt x="7324733" y="3954838"/>
                  <a:pt x="7285191" y="3962366"/>
                  <a:pt x="7244561" y="3977420"/>
                </a:cubicBezTo>
                <a:cubicBezTo>
                  <a:pt x="7203931" y="3992475"/>
                  <a:pt x="7162394" y="4015058"/>
                  <a:pt x="7119950" y="4045167"/>
                </a:cubicBezTo>
                <a:lnTo>
                  <a:pt x="7119950" y="3969530"/>
                </a:lnTo>
                <a:lnTo>
                  <a:pt x="6841344" y="3969530"/>
                </a:lnTo>
                <a:lnTo>
                  <a:pt x="6842976" y="4087611"/>
                </a:lnTo>
                <a:lnTo>
                  <a:pt x="6844609" y="4209502"/>
                </a:lnTo>
                <a:lnTo>
                  <a:pt x="6842976" y="4350437"/>
                </a:lnTo>
                <a:lnTo>
                  <a:pt x="6841344" y="4563745"/>
                </a:lnTo>
                <a:lnTo>
                  <a:pt x="7119406" y="4563745"/>
                </a:lnTo>
                <a:lnTo>
                  <a:pt x="7118862" y="4540346"/>
                </a:lnTo>
                <a:lnTo>
                  <a:pt x="7117229" y="4380366"/>
                </a:lnTo>
                <a:lnTo>
                  <a:pt x="7118318" y="4263373"/>
                </a:lnTo>
                <a:lnTo>
                  <a:pt x="7119406" y="4110466"/>
                </a:lnTo>
                <a:lnTo>
                  <a:pt x="7119950" y="4088155"/>
                </a:lnTo>
                <a:cubicBezTo>
                  <a:pt x="7143893" y="4067840"/>
                  <a:pt x="7166203" y="4052604"/>
                  <a:pt x="7186881" y="4042447"/>
                </a:cubicBezTo>
                <a:cubicBezTo>
                  <a:pt x="7207559" y="4032289"/>
                  <a:pt x="7226785" y="4027210"/>
                  <a:pt x="7244561" y="4027210"/>
                </a:cubicBezTo>
                <a:cubicBezTo>
                  <a:pt x="7263788" y="4027210"/>
                  <a:pt x="7276303" y="4033015"/>
                  <a:pt x="7282108" y="4044623"/>
                </a:cubicBezTo>
                <a:cubicBezTo>
                  <a:pt x="7285010" y="4050428"/>
                  <a:pt x="7286733" y="4057048"/>
                  <a:pt x="7287277" y="4064485"/>
                </a:cubicBezTo>
                <a:cubicBezTo>
                  <a:pt x="7287821" y="4071922"/>
                  <a:pt x="7288275" y="4095048"/>
                  <a:pt x="7288637" y="4133864"/>
                </a:cubicBezTo>
                <a:lnTo>
                  <a:pt x="7289182" y="4301463"/>
                </a:lnTo>
                <a:lnTo>
                  <a:pt x="7287779" y="4412471"/>
                </a:lnTo>
                <a:lnTo>
                  <a:pt x="7285917" y="4563745"/>
                </a:lnTo>
                <a:lnTo>
                  <a:pt x="7562346" y="4563745"/>
                </a:lnTo>
                <a:lnTo>
                  <a:pt x="7560714" y="4436957"/>
                </a:lnTo>
                <a:lnTo>
                  <a:pt x="7561802" y="4185015"/>
                </a:lnTo>
                <a:cubicBezTo>
                  <a:pt x="7561802" y="4125521"/>
                  <a:pt x="7557177" y="4082623"/>
                  <a:pt x="7547926" y="4056322"/>
                </a:cubicBezTo>
                <a:cubicBezTo>
                  <a:pt x="7538676" y="4030022"/>
                  <a:pt x="7520628" y="4007984"/>
                  <a:pt x="7493783" y="3990208"/>
                </a:cubicBezTo>
                <a:cubicBezTo>
                  <a:pt x="7458232" y="3966628"/>
                  <a:pt x="7414699" y="3954838"/>
                  <a:pt x="7363186" y="3954838"/>
                </a:cubicBezTo>
                <a:close/>
                <a:moveTo>
                  <a:pt x="6116574" y="3954838"/>
                </a:moveTo>
                <a:cubicBezTo>
                  <a:pt x="6055992" y="3954838"/>
                  <a:pt x="6002302" y="3969349"/>
                  <a:pt x="5955505" y="3998370"/>
                </a:cubicBezTo>
                <a:cubicBezTo>
                  <a:pt x="5927209" y="4015778"/>
                  <a:pt x="5905171" y="4036906"/>
                  <a:pt x="5889391" y="4061756"/>
                </a:cubicBezTo>
                <a:cubicBezTo>
                  <a:pt x="5873610" y="4086605"/>
                  <a:pt x="5865720" y="4112631"/>
                  <a:pt x="5865720" y="4139833"/>
                </a:cubicBezTo>
                <a:cubicBezTo>
                  <a:pt x="5865720" y="4171031"/>
                  <a:pt x="5877242" y="4203588"/>
                  <a:pt x="5900287" y="4237504"/>
                </a:cubicBezTo>
                <a:cubicBezTo>
                  <a:pt x="5923330" y="4271420"/>
                  <a:pt x="5973844" y="4330102"/>
                  <a:pt x="6051829" y="4413550"/>
                </a:cubicBezTo>
                <a:cubicBezTo>
                  <a:pt x="6083746" y="4448019"/>
                  <a:pt x="6104331" y="4471374"/>
                  <a:pt x="6113581" y="4483614"/>
                </a:cubicBezTo>
                <a:cubicBezTo>
                  <a:pt x="6122832" y="4495855"/>
                  <a:pt x="6127457" y="4506360"/>
                  <a:pt x="6127457" y="4515128"/>
                </a:cubicBezTo>
                <a:cubicBezTo>
                  <a:pt x="6127457" y="4523897"/>
                  <a:pt x="6124101" y="4530564"/>
                  <a:pt x="6117390" y="4535130"/>
                </a:cubicBezTo>
                <a:cubicBezTo>
                  <a:pt x="6110679" y="4539696"/>
                  <a:pt x="6100612" y="4541979"/>
                  <a:pt x="6087190" y="4541979"/>
                </a:cubicBezTo>
                <a:cubicBezTo>
                  <a:pt x="6058168" y="4541979"/>
                  <a:pt x="6026970" y="4535860"/>
                  <a:pt x="5993595" y="4523622"/>
                </a:cubicBezTo>
                <a:cubicBezTo>
                  <a:pt x="5960221" y="4511385"/>
                  <a:pt x="5934464" y="4496681"/>
                  <a:pt x="5916326" y="4479512"/>
                </a:cubicBezTo>
                <a:cubicBezTo>
                  <a:pt x="5905080" y="4468555"/>
                  <a:pt x="5895830" y="4463077"/>
                  <a:pt x="5888575" y="4463077"/>
                </a:cubicBezTo>
                <a:cubicBezTo>
                  <a:pt x="5874426" y="4463440"/>
                  <a:pt x="5867352" y="4470332"/>
                  <a:pt x="5867352" y="4483755"/>
                </a:cubicBezTo>
                <a:cubicBezTo>
                  <a:pt x="5867352" y="4491010"/>
                  <a:pt x="5870345" y="4497721"/>
                  <a:pt x="5876331" y="4503888"/>
                </a:cubicBezTo>
                <a:cubicBezTo>
                  <a:pt x="5882316" y="4510055"/>
                  <a:pt x="5893471" y="4518036"/>
                  <a:pt x="5909796" y="4527831"/>
                </a:cubicBezTo>
                <a:cubicBezTo>
                  <a:pt x="5965300" y="4559755"/>
                  <a:pt x="6028965" y="4575716"/>
                  <a:pt x="6100794" y="4575716"/>
                </a:cubicBezTo>
                <a:cubicBezTo>
                  <a:pt x="6165366" y="4575716"/>
                  <a:pt x="6219782" y="4561387"/>
                  <a:pt x="6264039" y="4532728"/>
                </a:cubicBezTo>
                <a:cubicBezTo>
                  <a:pt x="6318092" y="4498265"/>
                  <a:pt x="6345118" y="4453101"/>
                  <a:pt x="6345118" y="4397234"/>
                </a:cubicBezTo>
                <a:cubicBezTo>
                  <a:pt x="6345118" y="4361683"/>
                  <a:pt x="6335505" y="4328671"/>
                  <a:pt x="6316278" y="4298198"/>
                </a:cubicBezTo>
                <a:cubicBezTo>
                  <a:pt x="6305032" y="4280423"/>
                  <a:pt x="6293333" y="4264733"/>
                  <a:pt x="6281180" y="4251129"/>
                </a:cubicBezTo>
                <a:cubicBezTo>
                  <a:pt x="6269028" y="4237525"/>
                  <a:pt x="6240459" y="4208776"/>
                  <a:pt x="6195476" y="4164881"/>
                </a:cubicBezTo>
                <a:cubicBezTo>
                  <a:pt x="6149405" y="4119898"/>
                  <a:pt x="6118841" y="4087974"/>
                  <a:pt x="6103786" y="4069110"/>
                </a:cubicBezTo>
                <a:cubicBezTo>
                  <a:pt x="6088732" y="4050246"/>
                  <a:pt x="6081204" y="4034647"/>
                  <a:pt x="6081204" y="4022313"/>
                </a:cubicBezTo>
                <a:cubicBezTo>
                  <a:pt x="6081204" y="4011793"/>
                  <a:pt x="6085285" y="4003993"/>
                  <a:pt x="6093448" y="3998914"/>
                </a:cubicBezTo>
                <a:cubicBezTo>
                  <a:pt x="6101610" y="3993836"/>
                  <a:pt x="6113672" y="3991296"/>
                  <a:pt x="6129634" y="3991296"/>
                </a:cubicBezTo>
                <a:cubicBezTo>
                  <a:pt x="6174980" y="3991296"/>
                  <a:pt x="6216880" y="4005082"/>
                  <a:pt x="6255333" y="4032652"/>
                </a:cubicBezTo>
                <a:cubicBezTo>
                  <a:pt x="6274197" y="4046074"/>
                  <a:pt x="6287075" y="4052785"/>
                  <a:pt x="6293968" y="4052785"/>
                </a:cubicBezTo>
                <a:cubicBezTo>
                  <a:pt x="6299772" y="4052785"/>
                  <a:pt x="6304942" y="4050609"/>
                  <a:pt x="6309476" y="4046256"/>
                </a:cubicBezTo>
                <a:cubicBezTo>
                  <a:pt x="6314011" y="4041902"/>
                  <a:pt x="6316278" y="4037005"/>
                  <a:pt x="6316278" y="4031564"/>
                </a:cubicBezTo>
                <a:cubicBezTo>
                  <a:pt x="6316278" y="4014151"/>
                  <a:pt x="6296870" y="3998008"/>
                  <a:pt x="6258054" y="3983134"/>
                </a:cubicBezTo>
                <a:cubicBezTo>
                  <a:pt x="6208354" y="3964270"/>
                  <a:pt x="6161195" y="3954838"/>
                  <a:pt x="6116574" y="3954838"/>
                </a:cubicBezTo>
                <a:close/>
                <a:moveTo>
                  <a:pt x="4449700" y="3954838"/>
                </a:moveTo>
                <a:cubicBezTo>
                  <a:pt x="4389117" y="3954838"/>
                  <a:pt x="4335427" y="3969349"/>
                  <a:pt x="4288630" y="3998370"/>
                </a:cubicBezTo>
                <a:cubicBezTo>
                  <a:pt x="4260334" y="4015778"/>
                  <a:pt x="4238296" y="4036906"/>
                  <a:pt x="4222516" y="4061756"/>
                </a:cubicBezTo>
                <a:cubicBezTo>
                  <a:pt x="4206736" y="4086605"/>
                  <a:pt x="4198846" y="4112631"/>
                  <a:pt x="4198846" y="4139833"/>
                </a:cubicBezTo>
                <a:cubicBezTo>
                  <a:pt x="4198846" y="4171031"/>
                  <a:pt x="4210367" y="4203588"/>
                  <a:pt x="4233412" y="4237504"/>
                </a:cubicBezTo>
                <a:cubicBezTo>
                  <a:pt x="4256455" y="4271420"/>
                  <a:pt x="4306970" y="4330102"/>
                  <a:pt x="4384954" y="4413550"/>
                </a:cubicBezTo>
                <a:cubicBezTo>
                  <a:pt x="4416872" y="4448019"/>
                  <a:pt x="4437456" y="4471374"/>
                  <a:pt x="4446707" y="4483614"/>
                </a:cubicBezTo>
                <a:cubicBezTo>
                  <a:pt x="4455957" y="4495855"/>
                  <a:pt x="4460583" y="4506360"/>
                  <a:pt x="4460583" y="4515128"/>
                </a:cubicBezTo>
                <a:cubicBezTo>
                  <a:pt x="4460583" y="4523897"/>
                  <a:pt x="4457227" y="4530564"/>
                  <a:pt x="4450515" y="4535130"/>
                </a:cubicBezTo>
                <a:cubicBezTo>
                  <a:pt x="4443805" y="4539696"/>
                  <a:pt x="4433737" y="4541979"/>
                  <a:pt x="4420315" y="4541979"/>
                </a:cubicBezTo>
                <a:cubicBezTo>
                  <a:pt x="4391294" y="4541979"/>
                  <a:pt x="4360096" y="4535860"/>
                  <a:pt x="4326721" y="4523622"/>
                </a:cubicBezTo>
                <a:cubicBezTo>
                  <a:pt x="4293346" y="4511385"/>
                  <a:pt x="4267590" y="4496681"/>
                  <a:pt x="4249451" y="4479512"/>
                </a:cubicBezTo>
                <a:cubicBezTo>
                  <a:pt x="4238206" y="4468555"/>
                  <a:pt x="4228955" y="4463077"/>
                  <a:pt x="4221699" y="4463077"/>
                </a:cubicBezTo>
                <a:cubicBezTo>
                  <a:pt x="4207552" y="4463440"/>
                  <a:pt x="4200478" y="4470332"/>
                  <a:pt x="4200478" y="4483755"/>
                </a:cubicBezTo>
                <a:cubicBezTo>
                  <a:pt x="4200478" y="4491010"/>
                  <a:pt x="4203471" y="4497721"/>
                  <a:pt x="4209457" y="4503888"/>
                </a:cubicBezTo>
                <a:cubicBezTo>
                  <a:pt x="4215441" y="4510055"/>
                  <a:pt x="4226597" y="4518036"/>
                  <a:pt x="4242921" y="4527831"/>
                </a:cubicBezTo>
                <a:cubicBezTo>
                  <a:pt x="4298425" y="4559755"/>
                  <a:pt x="4362091" y="4575716"/>
                  <a:pt x="4433919" y="4575716"/>
                </a:cubicBezTo>
                <a:cubicBezTo>
                  <a:pt x="4498492" y="4575716"/>
                  <a:pt x="4552907" y="4561387"/>
                  <a:pt x="4597165" y="4532728"/>
                </a:cubicBezTo>
                <a:cubicBezTo>
                  <a:pt x="4651217" y="4498265"/>
                  <a:pt x="4678244" y="4453101"/>
                  <a:pt x="4678244" y="4397234"/>
                </a:cubicBezTo>
                <a:cubicBezTo>
                  <a:pt x="4678244" y="4361683"/>
                  <a:pt x="4668630" y="4328671"/>
                  <a:pt x="4649404" y="4298198"/>
                </a:cubicBezTo>
                <a:cubicBezTo>
                  <a:pt x="4638158" y="4280423"/>
                  <a:pt x="4626459" y="4264733"/>
                  <a:pt x="4614305" y="4251129"/>
                </a:cubicBezTo>
                <a:cubicBezTo>
                  <a:pt x="4602153" y="4237525"/>
                  <a:pt x="4573585" y="4208776"/>
                  <a:pt x="4528601" y="4164881"/>
                </a:cubicBezTo>
                <a:cubicBezTo>
                  <a:pt x="4482530" y="4119898"/>
                  <a:pt x="4451967" y="4087974"/>
                  <a:pt x="4436912" y="4069110"/>
                </a:cubicBezTo>
                <a:cubicBezTo>
                  <a:pt x="4421857" y="4050246"/>
                  <a:pt x="4414330" y="4034647"/>
                  <a:pt x="4414330" y="4022313"/>
                </a:cubicBezTo>
                <a:cubicBezTo>
                  <a:pt x="4414330" y="4011793"/>
                  <a:pt x="4418411" y="4003993"/>
                  <a:pt x="4426573" y="3998914"/>
                </a:cubicBezTo>
                <a:cubicBezTo>
                  <a:pt x="4434735" y="3993836"/>
                  <a:pt x="4446797" y="3991296"/>
                  <a:pt x="4462759" y="3991296"/>
                </a:cubicBezTo>
                <a:cubicBezTo>
                  <a:pt x="4508105" y="3991296"/>
                  <a:pt x="4550006" y="4005082"/>
                  <a:pt x="4588458" y="4032652"/>
                </a:cubicBezTo>
                <a:cubicBezTo>
                  <a:pt x="4607323" y="4046074"/>
                  <a:pt x="4620201" y="4052785"/>
                  <a:pt x="4627093" y="4052785"/>
                </a:cubicBezTo>
                <a:cubicBezTo>
                  <a:pt x="4632897" y="4052785"/>
                  <a:pt x="4638067" y="4050609"/>
                  <a:pt x="4642601" y="4046256"/>
                </a:cubicBezTo>
                <a:cubicBezTo>
                  <a:pt x="4647136" y="4041902"/>
                  <a:pt x="4649404" y="4037005"/>
                  <a:pt x="4649404" y="4031564"/>
                </a:cubicBezTo>
                <a:cubicBezTo>
                  <a:pt x="4649404" y="4014151"/>
                  <a:pt x="4629995" y="3998008"/>
                  <a:pt x="4591179" y="3983134"/>
                </a:cubicBezTo>
                <a:cubicBezTo>
                  <a:pt x="4541480" y="3964270"/>
                  <a:pt x="4494320" y="3954838"/>
                  <a:pt x="4449700" y="3954838"/>
                </a:cubicBezTo>
                <a:close/>
                <a:moveTo>
                  <a:pt x="3837909" y="3954838"/>
                </a:moveTo>
                <a:cubicBezTo>
                  <a:pt x="3794740" y="3954838"/>
                  <a:pt x="3753384" y="3963544"/>
                  <a:pt x="3713843" y="3980957"/>
                </a:cubicBezTo>
                <a:cubicBezTo>
                  <a:pt x="3673576" y="3998733"/>
                  <a:pt x="3638749" y="4023764"/>
                  <a:pt x="3609365" y="4056050"/>
                </a:cubicBezTo>
                <a:cubicBezTo>
                  <a:pt x="3583971" y="4083621"/>
                  <a:pt x="3564019" y="4116361"/>
                  <a:pt x="3549508" y="4154270"/>
                </a:cubicBezTo>
                <a:cubicBezTo>
                  <a:pt x="3534998" y="4192179"/>
                  <a:pt x="3527743" y="4229998"/>
                  <a:pt x="3527743" y="4267726"/>
                </a:cubicBezTo>
                <a:cubicBezTo>
                  <a:pt x="3527743" y="4306905"/>
                  <a:pt x="3535905" y="4346084"/>
                  <a:pt x="3552229" y="4385263"/>
                </a:cubicBezTo>
                <a:cubicBezTo>
                  <a:pt x="3570730" y="4429883"/>
                  <a:pt x="3597212" y="4467430"/>
                  <a:pt x="3631675" y="4497903"/>
                </a:cubicBezTo>
                <a:cubicBezTo>
                  <a:pt x="3690807" y="4549778"/>
                  <a:pt x="3759007" y="4575716"/>
                  <a:pt x="3836277" y="4575716"/>
                </a:cubicBezTo>
                <a:cubicBezTo>
                  <a:pt x="3881261" y="4575716"/>
                  <a:pt x="3927423" y="4565377"/>
                  <a:pt x="3974764" y="4544700"/>
                </a:cubicBezTo>
                <a:cubicBezTo>
                  <a:pt x="4022105" y="4524022"/>
                  <a:pt x="4061738" y="4497177"/>
                  <a:pt x="4093661" y="4464165"/>
                </a:cubicBezTo>
                <a:cubicBezTo>
                  <a:pt x="4117967" y="4438408"/>
                  <a:pt x="4130119" y="4417912"/>
                  <a:pt x="4130119" y="4402676"/>
                </a:cubicBezTo>
                <a:cubicBezTo>
                  <a:pt x="4130119" y="4395783"/>
                  <a:pt x="4128124" y="4390070"/>
                  <a:pt x="4124134" y="4385535"/>
                </a:cubicBezTo>
                <a:cubicBezTo>
                  <a:pt x="4120144" y="4381000"/>
                  <a:pt x="4115065" y="4378733"/>
                  <a:pt x="4108898" y="4378733"/>
                </a:cubicBezTo>
                <a:cubicBezTo>
                  <a:pt x="4103819" y="4378733"/>
                  <a:pt x="4099103" y="4380547"/>
                  <a:pt x="4094749" y="4384175"/>
                </a:cubicBezTo>
                <a:cubicBezTo>
                  <a:pt x="4090397" y="4387802"/>
                  <a:pt x="4083322" y="4396327"/>
                  <a:pt x="4073528" y="4409750"/>
                </a:cubicBezTo>
                <a:cubicBezTo>
                  <a:pt x="4043417" y="4450380"/>
                  <a:pt x="4007776" y="4482213"/>
                  <a:pt x="3966602" y="4505249"/>
                </a:cubicBezTo>
                <a:cubicBezTo>
                  <a:pt x="3925428" y="4528284"/>
                  <a:pt x="3883800" y="4539802"/>
                  <a:pt x="3841718" y="4539802"/>
                </a:cubicBezTo>
                <a:cubicBezTo>
                  <a:pt x="3813423" y="4539802"/>
                  <a:pt x="3795465" y="4531459"/>
                  <a:pt x="3787848" y="4514771"/>
                </a:cubicBezTo>
                <a:cubicBezTo>
                  <a:pt x="3783857" y="4506065"/>
                  <a:pt x="3781862" y="4485387"/>
                  <a:pt x="3781862" y="4452738"/>
                </a:cubicBezTo>
                <a:lnTo>
                  <a:pt x="3781862" y="4284050"/>
                </a:lnTo>
                <a:lnTo>
                  <a:pt x="3856411" y="4282962"/>
                </a:lnTo>
                <a:lnTo>
                  <a:pt x="4019656" y="4282418"/>
                </a:lnTo>
                <a:lnTo>
                  <a:pt x="4146444" y="4282418"/>
                </a:lnTo>
                <a:cubicBezTo>
                  <a:pt x="4147170" y="4165244"/>
                  <a:pt x="4105088" y="4075821"/>
                  <a:pt x="4020201" y="4014151"/>
                </a:cubicBezTo>
                <a:cubicBezTo>
                  <a:pt x="3965785" y="3974609"/>
                  <a:pt x="3905022" y="3954838"/>
                  <a:pt x="3837909" y="3954838"/>
                </a:cubicBezTo>
                <a:close/>
                <a:moveTo>
                  <a:pt x="3219598" y="3954838"/>
                </a:moveTo>
                <a:cubicBezTo>
                  <a:pt x="3133985" y="3954838"/>
                  <a:pt x="3061975" y="3980957"/>
                  <a:pt x="3003570" y="4033196"/>
                </a:cubicBezTo>
                <a:cubicBezTo>
                  <a:pt x="2933918" y="4094867"/>
                  <a:pt x="2899092" y="4172136"/>
                  <a:pt x="2899092" y="4265005"/>
                </a:cubicBezTo>
                <a:cubicBezTo>
                  <a:pt x="2899092" y="4354972"/>
                  <a:pt x="2932104" y="4430972"/>
                  <a:pt x="2998128" y="4493005"/>
                </a:cubicBezTo>
                <a:cubicBezTo>
                  <a:pt x="3056171" y="4548146"/>
                  <a:pt x="3129632" y="4575716"/>
                  <a:pt x="3218510" y="4575716"/>
                </a:cubicBezTo>
                <a:cubicBezTo>
                  <a:pt x="3283446" y="4575716"/>
                  <a:pt x="3344391" y="4556671"/>
                  <a:pt x="3401345" y="4518580"/>
                </a:cubicBezTo>
                <a:cubicBezTo>
                  <a:pt x="3429279" y="4499716"/>
                  <a:pt x="3453766" y="4478404"/>
                  <a:pt x="3474806" y="4454642"/>
                </a:cubicBezTo>
                <a:cubicBezTo>
                  <a:pt x="3495847" y="4430881"/>
                  <a:pt x="3506367" y="4412471"/>
                  <a:pt x="3506367" y="4399411"/>
                </a:cubicBezTo>
                <a:cubicBezTo>
                  <a:pt x="3506367" y="4393969"/>
                  <a:pt x="3504100" y="4388800"/>
                  <a:pt x="3499565" y="4383902"/>
                </a:cubicBezTo>
                <a:cubicBezTo>
                  <a:pt x="3495031" y="4379005"/>
                  <a:pt x="3490042" y="4376556"/>
                  <a:pt x="3484601" y="4376556"/>
                </a:cubicBezTo>
                <a:cubicBezTo>
                  <a:pt x="3476983" y="4376556"/>
                  <a:pt x="3469183" y="4383268"/>
                  <a:pt x="3461202" y="4396690"/>
                </a:cubicBezTo>
                <a:cubicBezTo>
                  <a:pt x="3435083" y="4440948"/>
                  <a:pt x="3401345" y="4476227"/>
                  <a:pt x="3359990" y="4502528"/>
                </a:cubicBezTo>
                <a:cubicBezTo>
                  <a:pt x="3318634" y="4528829"/>
                  <a:pt x="3276553" y="4541979"/>
                  <a:pt x="3233746" y="4541979"/>
                </a:cubicBezTo>
                <a:cubicBezTo>
                  <a:pt x="3216696" y="4541979"/>
                  <a:pt x="3205360" y="4538261"/>
                  <a:pt x="3199737" y="4530824"/>
                </a:cubicBezTo>
                <a:cubicBezTo>
                  <a:pt x="3194114" y="4523387"/>
                  <a:pt x="3191302" y="4508423"/>
                  <a:pt x="3191302" y="4485931"/>
                </a:cubicBezTo>
                <a:lnTo>
                  <a:pt x="3191846" y="4451105"/>
                </a:lnTo>
                <a:lnTo>
                  <a:pt x="3191846" y="4087611"/>
                </a:lnTo>
                <a:cubicBezTo>
                  <a:pt x="3191846" y="4046981"/>
                  <a:pt x="3194930" y="4020680"/>
                  <a:pt x="3201097" y="4008709"/>
                </a:cubicBezTo>
                <a:cubicBezTo>
                  <a:pt x="3207264" y="3996738"/>
                  <a:pt x="3221050" y="3990752"/>
                  <a:pt x="3242453" y="3990752"/>
                </a:cubicBezTo>
                <a:cubicBezTo>
                  <a:pt x="3274376" y="3990752"/>
                  <a:pt x="3308295" y="3999731"/>
                  <a:pt x="3344209" y="4017688"/>
                </a:cubicBezTo>
                <a:cubicBezTo>
                  <a:pt x="3380123" y="4035645"/>
                  <a:pt x="3406424" y="4056776"/>
                  <a:pt x="3423112" y="4081081"/>
                </a:cubicBezTo>
                <a:cubicBezTo>
                  <a:pt x="3434720" y="4098494"/>
                  <a:pt x="3444333" y="4107201"/>
                  <a:pt x="3451952" y="4107201"/>
                </a:cubicBezTo>
                <a:cubicBezTo>
                  <a:pt x="3457756" y="4107201"/>
                  <a:pt x="3462653" y="4105296"/>
                  <a:pt x="3466643" y="4101487"/>
                </a:cubicBezTo>
                <a:cubicBezTo>
                  <a:pt x="3470634" y="4097678"/>
                  <a:pt x="3472629" y="4093053"/>
                  <a:pt x="3472629" y="4087611"/>
                </a:cubicBezTo>
                <a:cubicBezTo>
                  <a:pt x="3472629" y="4076728"/>
                  <a:pt x="3465737" y="4063396"/>
                  <a:pt x="3451952" y="4047616"/>
                </a:cubicBezTo>
                <a:cubicBezTo>
                  <a:pt x="3438166" y="4031836"/>
                  <a:pt x="3420390" y="4017053"/>
                  <a:pt x="3398624" y="4003268"/>
                </a:cubicBezTo>
                <a:cubicBezTo>
                  <a:pt x="3347474" y="3970981"/>
                  <a:pt x="3287799" y="3954838"/>
                  <a:pt x="3219598" y="3954838"/>
                </a:cubicBezTo>
                <a:close/>
                <a:moveTo>
                  <a:pt x="8158398" y="3899879"/>
                </a:moveTo>
                <a:cubicBezTo>
                  <a:pt x="8149692" y="3899879"/>
                  <a:pt x="8141530" y="3907497"/>
                  <a:pt x="8133911" y="3922733"/>
                </a:cubicBezTo>
                <a:cubicBezTo>
                  <a:pt x="8120852" y="3948127"/>
                  <a:pt x="8099993" y="3960824"/>
                  <a:pt x="8071334" y="3960824"/>
                </a:cubicBezTo>
                <a:cubicBezTo>
                  <a:pt x="8059725" y="3960824"/>
                  <a:pt x="8041042" y="3959735"/>
                  <a:pt x="8015286" y="3957559"/>
                </a:cubicBezTo>
                <a:cubicBezTo>
                  <a:pt x="7996422" y="3955745"/>
                  <a:pt x="7978284" y="3954838"/>
                  <a:pt x="7960871" y="3954838"/>
                </a:cubicBezTo>
                <a:cubicBezTo>
                  <a:pt x="7882150" y="3954838"/>
                  <a:pt x="7815219" y="3971163"/>
                  <a:pt x="7760078" y="4003812"/>
                </a:cubicBezTo>
                <a:cubicBezTo>
                  <a:pt x="7686436" y="4047344"/>
                  <a:pt x="7649615" y="4105750"/>
                  <a:pt x="7649615" y="4179029"/>
                </a:cubicBezTo>
                <a:cubicBezTo>
                  <a:pt x="7649615" y="4209864"/>
                  <a:pt x="7656689" y="4238432"/>
                  <a:pt x="7670837" y="4264733"/>
                </a:cubicBezTo>
                <a:cubicBezTo>
                  <a:pt x="7684985" y="4291034"/>
                  <a:pt x="7704938" y="4312346"/>
                  <a:pt x="7730694" y="4328671"/>
                </a:cubicBezTo>
                <a:cubicBezTo>
                  <a:pt x="7703124" y="4349349"/>
                  <a:pt x="7683444" y="4369029"/>
                  <a:pt x="7671654" y="4387712"/>
                </a:cubicBezTo>
                <a:cubicBezTo>
                  <a:pt x="7659864" y="4406394"/>
                  <a:pt x="7653969" y="4426981"/>
                  <a:pt x="7653969" y="4449473"/>
                </a:cubicBezTo>
                <a:cubicBezTo>
                  <a:pt x="7653969" y="4469425"/>
                  <a:pt x="7658866" y="4487926"/>
                  <a:pt x="7668661" y="4504977"/>
                </a:cubicBezTo>
                <a:cubicBezTo>
                  <a:pt x="7678455" y="4522027"/>
                  <a:pt x="7691878" y="4535449"/>
                  <a:pt x="7708928" y="4545244"/>
                </a:cubicBezTo>
                <a:cubicBezTo>
                  <a:pt x="7738312" y="4562294"/>
                  <a:pt x="7772957" y="4570819"/>
                  <a:pt x="7812861" y="4570819"/>
                </a:cubicBezTo>
                <a:cubicBezTo>
                  <a:pt x="7838255" y="4570819"/>
                  <a:pt x="7870360" y="4568098"/>
                  <a:pt x="7909176" y="4562657"/>
                </a:cubicBezTo>
                <a:cubicBezTo>
                  <a:pt x="7964680" y="4555039"/>
                  <a:pt x="8001138" y="4551229"/>
                  <a:pt x="8018551" y="4551229"/>
                </a:cubicBezTo>
                <a:cubicBezTo>
                  <a:pt x="8038866" y="4551229"/>
                  <a:pt x="8049024" y="4556852"/>
                  <a:pt x="8049024" y="4568098"/>
                </a:cubicBezTo>
                <a:cubicBezTo>
                  <a:pt x="8049024" y="4573177"/>
                  <a:pt x="8046121" y="4580251"/>
                  <a:pt x="8040317" y="4589320"/>
                </a:cubicBezTo>
                <a:cubicBezTo>
                  <a:pt x="8050837" y="4590046"/>
                  <a:pt x="8059543" y="4590408"/>
                  <a:pt x="8066436" y="4590408"/>
                </a:cubicBezTo>
                <a:cubicBezTo>
                  <a:pt x="8103439" y="4590408"/>
                  <a:pt x="8132823" y="4577530"/>
                  <a:pt x="8154589" y="4551774"/>
                </a:cubicBezTo>
                <a:cubicBezTo>
                  <a:pt x="8167649" y="4536175"/>
                  <a:pt x="8174179" y="4518762"/>
                  <a:pt x="8174179" y="4499535"/>
                </a:cubicBezTo>
                <a:cubicBezTo>
                  <a:pt x="8174179" y="4476681"/>
                  <a:pt x="8164928" y="4456728"/>
                  <a:pt x="8146427" y="4439678"/>
                </a:cubicBezTo>
                <a:cubicBezTo>
                  <a:pt x="8122484" y="4418275"/>
                  <a:pt x="8083305" y="4409206"/>
                  <a:pt x="8028890" y="4412471"/>
                </a:cubicBezTo>
                <a:lnTo>
                  <a:pt x="8020728" y="4413015"/>
                </a:lnTo>
                <a:lnTo>
                  <a:pt x="7858026" y="4413015"/>
                </a:lnTo>
                <a:lnTo>
                  <a:pt x="7854761" y="4413559"/>
                </a:lnTo>
                <a:cubicBezTo>
                  <a:pt x="7839162" y="4415735"/>
                  <a:pt x="7810503" y="4414103"/>
                  <a:pt x="7768785" y="4408661"/>
                </a:cubicBezTo>
                <a:cubicBezTo>
                  <a:pt x="7749558" y="4406122"/>
                  <a:pt x="7739945" y="4397778"/>
                  <a:pt x="7739945" y="4383630"/>
                </a:cubicBezTo>
                <a:cubicBezTo>
                  <a:pt x="7739945" y="4371659"/>
                  <a:pt x="7748470" y="4359869"/>
                  <a:pt x="7765520" y="4348260"/>
                </a:cubicBezTo>
                <a:cubicBezTo>
                  <a:pt x="7789463" y="4360595"/>
                  <a:pt x="7815945" y="4369845"/>
                  <a:pt x="7844966" y="4376012"/>
                </a:cubicBezTo>
                <a:cubicBezTo>
                  <a:pt x="7873988" y="4382179"/>
                  <a:pt x="7905730" y="4385263"/>
                  <a:pt x="7940193" y="4385263"/>
                </a:cubicBezTo>
                <a:cubicBezTo>
                  <a:pt x="8014923" y="4385263"/>
                  <a:pt x="8078771" y="4367306"/>
                  <a:pt x="8131735" y="4331392"/>
                </a:cubicBezTo>
                <a:cubicBezTo>
                  <a:pt x="8160393" y="4312165"/>
                  <a:pt x="8182704" y="4288404"/>
                  <a:pt x="8198666" y="4260108"/>
                </a:cubicBezTo>
                <a:cubicBezTo>
                  <a:pt x="8214627" y="4231812"/>
                  <a:pt x="8222608" y="4201883"/>
                  <a:pt x="8222608" y="4170323"/>
                </a:cubicBezTo>
                <a:cubicBezTo>
                  <a:pt x="8222608" y="4126065"/>
                  <a:pt x="8208641" y="4087067"/>
                  <a:pt x="8180709" y="4053330"/>
                </a:cubicBezTo>
                <a:cubicBezTo>
                  <a:pt x="8159668" y="4028299"/>
                  <a:pt x="8133548" y="4008165"/>
                  <a:pt x="8102350" y="3992929"/>
                </a:cubicBezTo>
                <a:cubicBezTo>
                  <a:pt x="8127744" y="3984585"/>
                  <a:pt x="8147696" y="3974155"/>
                  <a:pt x="8162207" y="3961640"/>
                </a:cubicBezTo>
                <a:cubicBezTo>
                  <a:pt x="8176718" y="3949124"/>
                  <a:pt x="8183973" y="3936337"/>
                  <a:pt x="8183973" y="3923277"/>
                </a:cubicBezTo>
                <a:cubicBezTo>
                  <a:pt x="8183973" y="3916747"/>
                  <a:pt x="8181433" y="3911215"/>
                  <a:pt x="8176355" y="3906680"/>
                </a:cubicBezTo>
                <a:cubicBezTo>
                  <a:pt x="8171277" y="3902146"/>
                  <a:pt x="8165291" y="3899879"/>
                  <a:pt x="8158398" y="3899879"/>
                </a:cubicBezTo>
                <a:close/>
                <a:moveTo>
                  <a:pt x="1420178" y="3857979"/>
                </a:moveTo>
                <a:lnTo>
                  <a:pt x="1436502" y="3857979"/>
                </a:lnTo>
                <a:cubicBezTo>
                  <a:pt x="1512321" y="3857979"/>
                  <a:pt x="1574354" y="3866322"/>
                  <a:pt x="1622602" y="3883010"/>
                </a:cubicBezTo>
                <a:cubicBezTo>
                  <a:pt x="1670851" y="3899697"/>
                  <a:pt x="1710211" y="3926361"/>
                  <a:pt x="1740684" y="3963000"/>
                </a:cubicBezTo>
                <a:cubicBezTo>
                  <a:pt x="1783490" y="4014513"/>
                  <a:pt x="1804894" y="4072012"/>
                  <a:pt x="1804894" y="4135497"/>
                </a:cubicBezTo>
                <a:cubicBezTo>
                  <a:pt x="1804894" y="4202246"/>
                  <a:pt x="1783309" y="4260833"/>
                  <a:pt x="1740139" y="4311258"/>
                </a:cubicBezTo>
                <a:cubicBezTo>
                  <a:pt x="1714745" y="4341005"/>
                  <a:pt x="1683729" y="4364041"/>
                  <a:pt x="1647089" y="4380366"/>
                </a:cubicBezTo>
                <a:cubicBezTo>
                  <a:pt x="1610450" y="4396690"/>
                  <a:pt x="1571634" y="4404852"/>
                  <a:pt x="1530641" y="4404852"/>
                </a:cubicBezTo>
                <a:cubicBezTo>
                  <a:pt x="1484932" y="4404852"/>
                  <a:pt x="1447748" y="4401043"/>
                  <a:pt x="1419089" y="4393425"/>
                </a:cubicBezTo>
                <a:lnTo>
                  <a:pt x="1418001" y="4257931"/>
                </a:lnTo>
                <a:lnTo>
                  <a:pt x="1420178" y="3894437"/>
                </a:lnTo>
                <a:close/>
                <a:moveTo>
                  <a:pt x="8576530" y="3820976"/>
                </a:moveTo>
                <a:cubicBezTo>
                  <a:pt x="8561657" y="3821339"/>
                  <a:pt x="8552770" y="3821883"/>
                  <a:pt x="8549867" y="3822609"/>
                </a:cubicBezTo>
                <a:cubicBezTo>
                  <a:pt x="8539710" y="3824060"/>
                  <a:pt x="8534631" y="3830590"/>
                  <a:pt x="8534631" y="3842198"/>
                </a:cubicBezTo>
                <a:cubicBezTo>
                  <a:pt x="8534631" y="3855258"/>
                  <a:pt x="8543338" y="3861788"/>
                  <a:pt x="8560750" y="3861788"/>
                </a:cubicBezTo>
                <a:lnTo>
                  <a:pt x="8575986" y="3861244"/>
                </a:lnTo>
                <a:lnTo>
                  <a:pt x="8678832" y="3859067"/>
                </a:lnTo>
                <a:lnTo>
                  <a:pt x="8750660" y="3857435"/>
                </a:lnTo>
                <a:lnTo>
                  <a:pt x="8752292" y="3982590"/>
                </a:lnTo>
                <a:lnTo>
                  <a:pt x="8753924" y="4130055"/>
                </a:lnTo>
                <a:lnTo>
                  <a:pt x="8750660" y="4563745"/>
                </a:lnTo>
                <a:lnTo>
                  <a:pt x="9082592" y="4563745"/>
                </a:lnTo>
                <a:lnTo>
                  <a:pt x="9080960" y="4189368"/>
                </a:lnTo>
                <a:lnTo>
                  <a:pt x="9082592" y="4027754"/>
                </a:lnTo>
                <a:lnTo>
                  <a:pt x="9085314" y="3857435"/>
                </a:lnTo>
                <a:lnTo>
                  <a:pt x="9096196" y="3857435"/>
                </a:lnTo>
                <a:lnTo>
                  <a:pt x="9221352" y="3859611"/>
                </a:lnTo>
                <a:lnTo>
                  <a:pt x="9268693" y="3861244"/>
                </a:lnTo>
                <a:cubicBezTo>
                  <a:pt x="9287194" y="3861244"/>
                  <a:pt x="9296445" y="3855077"/>
                  <a:pt x="9296445" y="3842743"/>
                </a:cubicBezTo>
                <a:cubicBezTo>
                  <a:pt x="9296445" y="3833311"/>
                  <a:pt x="9292817" y="3827143"/>
                  <a:pt x="9285562" y="3824241"/>
                </a:cubicBezTo>
                <a:cubicBezTo>
                  <a:pt x="9281208" y="3822427"/>
                  <a:pt x="9267424" y="3821339"/>
                  <a:pt x="9244206" y="3820976"/>
                </a:cubicBezTo>
                <a:close/>
                <a:moveTo>
                  <a:pt x="1088244" y="3820976"/>
                </a:moveTo>
                <a:lnTo>
                  <a:pt x="1088789" y="3842743"/>
                </a:lnTo>
                <a:lnTo>
                  <a:pt x="1089333" y="3966265"/>
                </a:lnTo>
                <a:lnTo>
                  <a:pt x="1091509" y="4148012"/>
                </a:lnTo>
                <a:lnTo>
                  <a:pt x="1088789" y="4530552"/>
                </a:lnTo>
                <a:lnTo>
                  <a:pt x="1088244" y="4563745"/>
                </a:lnTo>
                <a:lnTo>
                  <a:pt x="1420178" y="4563745"/>
                </a:lnTo>
                <a:lnTo>
                  <a:pt x="1420178" y="4550141"/>
                </a:lnTo>
                <a:lnTo>
                  <a:pt x="1419634" y="4445664"/>
                </a:lnTo>
                <a:lnTo>
                  <a:pt x="1419634" y="4430428"/>
                </a:lnTo>
                <a:cubicBezTo>
                  <a:pt x="1464254" y="4436595"/>
                  <a:pt x="1498536" y="4439678"/>
                  <a:pt x="1522479" y="4439678"/>
                </a:cubicBezTo>
                <a:cubicBezTo>
                  <a:pt x="1587051" y="4439678"/>
                  <a:pt x="1643915" y="4425439"/>
                  <a:pt x="1693070" y="4396962"/>
                </a:cubicBezTo>
                <a:cubicBezTo>
                  <a:pt x="1742225" y="4368485"/>
                  <a:pt x="1780225" y="4327764"/>
                  <a:pt x="1807070" y="4274800"/>
                </a:cubicBezTo>
                <a:cubicBezTo>
                  <a:pt x="1829562" y="4230542"/>
                  <a:pt x="1840808" y="4184108"/>
                  <a:pt x="1840808" y="4135497"/>
                </a:cubicBezTo>
                <a:cubicBezTo>
                  <a:pt x="1840808" y="4090513"/>
                  <a:pt x="1830832" y="4047525"/>
                  <a:pt x="1810879" y="4006533"/>
                </a:cubicBezTo>
                <a:cubicBezTo>
                  <a:pt x="1784760" y="3952843"/>
                  <a:pt x="1747758" y="3910943"/>
                  <a:pt x="1699872" y="3880833"/>
                </a:cubicBezTo>
                <a:cubicBezTo>
                  <a:pt x="1664321" y="3858342"/>
                  <a:pt x="1620335" y="3842743"/>
                  <a:pt x="1567915" y="3834036"/>
                </a:cubicBezTo>
                <a:cubicBezTo>
                  <a:pt x="1515495" y="3825330"/>
                  <a:pt x="1438498" y="3820976"/>
                  <a:pt x="1336922" y="3820976"/>
                </a:cubicBezTo>
                <a:close/>
                <a:moveTo>
                  <a:pt x="5769455" y="3810637"/>
                </a:moveTo>
                <a:cubicBezTo>
                  <a:pt x="5754049" y="3810637"/>
                  <a:pt x="5746346" y="3820069"/>
                  <a:pt x="5746346" y="3838933"/>
                </a:cubicBezTo>
                <a:lnTo>
                  <a:pt x="5748208" y="3883554"/>
                </a:lnTo>
                <a:lnTo>
                  <a:pt x="5749611" y="4027754"/>
                </a:lnTo>
                <a:cubicBezTo>
                  <a:pt x="5749611" y="4175401"/>
                  <a:pt x="5746074" y="4277249"/>
                  <a:pt x="5739000" y="4333296"/>
                </a:cubicBezTo>
                <a:cubicBezTo>
                  <a:pt x="5731926" y="4389344"/>
                  <a:pt x="5717325" y="4432604"/>
                  <a:pt x="5695196" y="4463077"/>
                </a:cubicBezTo>
                <a:cubicBezTo>
                  <a:pt x="5652026" y="4522208"/>
                  <a:pt x="5566776" y="4551774"/>
                  <a:pt x="5439444" y="4551774"/>
                </a:cubicBezTo>
                <a:cubicBezTo>
                  <a:pt x="5425659" y="4551774"/>
                  <a:pt x="5409515" y="4551048"/>
                  <a:pt x="5391014" y="4549597"/>
                </a:cubicBezTo>
                <a:lnTo>
                  <a:pt x="5389382" y="4398867"/>
                </a:lnTo>
                <a:lnTo>
                  <a:pt x="5390317" y="4102848"/>
                </a:lnTo>
                <a:lnTo>
                  <a:pt x="5392647" y="3820976"/>
                </a:lnTo>
                <a:lnTo>
                  <a:pt x="5060170" y="3820976"/>
                </a:lnTo>
                <a:lnTo>
                  <a:pt x="5062346" y="4106112"/>
                </a:lnTo>
                <a:cubicBezTo>
                  <a:pt x="5062709" y="4241062"/>
                  <a:pt x="5063616" y="4321778"/>
                  <a:pt x="5065066" y="4348260"/>
                </a:cubicBezTo>
                <a:cubicBezTo>
                  <a:pt x="5066517" y="4374743"/>
                  <a:pt x="5071415" y="4400499"/>
                  <a:pt x="5079758" y="4425530"/>
                </a:cubicBezTo>
                <a:cubicBezTo>
                  <a:pt x="5098260" y="4479945"/>
                  <a:pt x="5129639" y="4518580"/>
                  <a:pt x="5173897" y="4541435"/>
                </a:cubicBezTo>
                <a:cubicBezTo>
                  <a:pt x="5230126" y="4571182"/>
                  <a:pt x="5313381" y="4586055"/>
                  <a:pt x="5423663" y="4586055"/>
                </a:cubicBezTo>
                <a:cubicBezTo>
                  <a:pt x="5549544" y="4586055"/>
                  <a:pt x="5638422" y="4563382"/>
                  <a:pt x="5690298" y="4518036"/>
                </a:cubicBezTo>
                <a:cubicBezTo>
                  <a:pt x="5730928" y="4482848"/>
                  <a:pt x="5756866" y="4435688"/>
                  <a:pt x="5768112" y="4376556"/>
                </a:cubicBezTo>
                <a:cubicBezTo>
                  <a:pt x="5773554" y="4347898"/>
                  <a:pt x="5777182" y="4317153"/>
                  <a:pt x="5778995" y="4284323"/>
                </a:cubicBezTo>
                <a:cubicBezTo>
                  <a:pt x="5780809" y="4251492"/>
                  <a:pt x="5782442" y="4189368"/>
                  <a:pt x="5783893" y="4097950"/>
                </a:cubicBezTo>
                <a:lnTo>
                  <a:pt x="5788246" y="3880833"/>
                </a:lnTo>
                <a:cubicBezTo>
                  <a:pt x="5789334" y="3862695"/>
                  <a:pt x="5789878" y="3848365"/>
                  <a:pt x="5789878" y="3837845"/>
                </a:cubicBezTo>
                <a:cubicBezTo>
                  <a:pt x="5789878" y="3819707"/>
                  <a:pt x="5783071" y="3810637"/>
                  <a:pt x="5769455" y="3810637"/>
                </a:cubicBezTo>
                <a:close/>
                <a:moveTo>
                  <a:pt x="9495247" y="3779077"/>
                </a:moveTo>
                <a:cubicBezTo>
                  <a:pt x="9403829" y="3779802"/>
                  <a:pt x="9358120" y="3804833"/>
                  <a:pt x="9358120" y="3854170"/>
                </a:cubicBezTo>
                <a:cubicBezTo>
                  <a:pt x="9358120" y="3905683"/>
                  <a:pt x="9403648" y="3931439"/>
                  <a:pt x="9494702" y="3931439"/>
                </a:cubicBezTo>
                <a:cubicBezTo>
                  <a:pt x="9540411" y="3931439"/>
                  <a:pt x="9575872" y="3924638"/>
                  <a:pt x="9601084" y="3911034"/>
                </a:cubicBezTo>
                <a:cubicBezTo>
                  <a:pt x="9626297" y="3897430"/>
                  <a:pt x="9638903" y="3878475"/>
                  <a:pt x="9638903" y="3854170"/>
                </a:cubicBezTo>
                <a:cubicBezTo>
                  <a:pt x="9638903" y="3804108"/>
                  <a:pt x="9591018" y="3779077"/>
                  <a:pt x="9495247" y="3779077"/>
                </a:cubicBezTo>
                <a:close/>
                <a:moveTo>
                  <a:pt x="6571072" y="3779077"/>
                </a:moveTo>
                <a:cubicBezTo>
                  <a:pt x="6479654" y="3779802"/>
                  <a:pt x="6433945" y="3804833"/>
                  <a:pt x="6433945" y="3854170"/>
                </a:cubicBezTo>
                <a:cubicBezTo>
                  <a:pt x="6433945" y="3905683"/>
                  <a:pt x="6479473" y="3931439"/>
                  <a:pt x="6570528" y="3931439"/>
                </a:cubicBezTo>
                <a:cubicBezTo>
                  <a:pt x="6616237" y="3931439"/>
                  <a:pt x="6651697" y="3924638"/>
                  <a:pt x="6676910" y="3911034"/>
                </a:cubicBezTo>
                <a:cubicBezTo>
                  <a:pt x="6702122" y="3897430"/>
                  <a:pt x="6714728" y="3878475"/>
                  <a:pt x="6714728" y="3854170"/>
                </a:cubicBezTo>
                <a:cubicBezTo>
                  <a:pt x="6714728" y="3804108"/>
                  <a:pt x="6666843" y="3779077"/>
                  <a:pt x="6571072" y="3779077"/>
                </a:cubicBezTo>
                <a:close/>
                <a:moveTo>
                  <a:pt x="2665823" y="3779077"/>
                </a:moveTo>
                <a:cubicBezTo>
                  <a:pt x="2574405" y="3779802"/>
                  <a:pt x="2528696" y="3804833"/>
                  <a:pt x="2528696" y="3854170"/>
                </a:cubicBezTo>
                <a:cubicBezTo>
                  <a:pt x="2528696" y="3905683"/>
                  <a:pt x="2574224" y="3931439"/>
                  <a:pt x="2665279" y="3931439"/>
                </a:cubicBezTo>
                <a:cubicBezTo>
                  <a:pt x="2710987" y="3931439"/>
                  <a:pt x="2746448" y="3924638"/>
                  <a:pt x="2771660" y="3911034"/>
                </a:cubicBezTo>
                <a:cubicBezTo>
                  <a:pt x="2796873" y="3897430"/>
                  <a:pt x="2809479" y="3878475"/>
                  <a:pt x="2809479" y="3854170"/>
                </a:cubicBezTo>
                <a:cubicBezTo>
                  <a:pt x="2809479" y="3804108"/>
                  <a:pt x="2761594" y="3779077"/>
                  <a:pt x="2665823" y="3779077"/>
                </a:cubicBezTo>
                <a:close/>
                <a:moveTo>
                  <a:pt x="8265671" y="2645551"/>
                </a:moveTo>
                <a:cubicBezTo>
                  <a:pt x="8326979" y="2645551"/>
                  <a:pt x="8383752" y="2667521"/>
                  <a:pt x="8435990" y="2711461"/>
                </a:cubicBezTo>
                <a:cubicBezTo>
                  <a:pt x="8500563" y="2765928"/>
                  <a:pt x="8532850" y="2836917"/>
                  <a:pt x="8532850" y="2924429"/>
                </a:cubicBezTo>
                <a:cubicBezTo>
                  <a:pt x="8532850" y="2968007"/>
                  <a:pt x="8524143" y="3007951"/>
                  <a:pt x="8506730" y="3044262"/>
                </a:cubicBezTo>
                <a:cubicBezTo>
                  <a:pt x="8484602" y="3090016"/>
                  <a:pt x="8451408" y="3126692"/>
                  <a:pt x="8407150" y="3154291"/>
                </a:cubicBezTo>
                <a:cubicBezTo>
                  <a:pt x="8361079" y="3182615"/>
                  <a:pt x="8312831" y="3196777"/>
                  <a:pt x="8262406" y="3196777"/>
                </a:cubicBezTo>
                <a:cubicBezTo>
                  <a:pt x="8258053" y="3196777"/>
                  <a:pt x="8250253" y="3196415"/>
                  <a:pt x="8239007" y="3195689"/>
                </a:cubicBezTo>
                <a:lnTo>
                  <a:pt x="8240640" y="2646639"/>
                </a:lnTo>
                <a:cubicBezTo>
                  <a:pt x="8252248" y="2645913"/>
                  <a:pt x="8260592" y="2645551"/>
                  <a:pt x="8265671" y="2645551"/>
                </a:cubicBezTo>
                <a:close/>
                <a:moveTo>
                  <a:pt x="5217672" y="2645551"/>
                </a:moveTo>
                <a:cubicBezTo>
                  <a:pt x="5278979" y="2645551"/>
                  <a:pt x="5335752" y="2667521"/>
                  <a:pt x="5387991" y="2711461"/>
                </a:cubicBezTo>
                <a:cubicBezTo>
                  <a:pt x="5452564" y="2765928"/>
                  <a:pt x="5484850" y="2836917"/>
                  <a:pt x="5484850" y="2924429"/>
                </a:cubicBezTo>
                <a:cubicBezTo>
                  <a:pt x="5484850" y="2968007"/>
                  <a:pt x="5476144" y="3007951"/>
                  <a:pt x="5458731" y="3044262"/>
                </a:cubicBezTo>
                <a:cubicBezTo>
                  <a:pt x="5436602" y="3090016"/>
                  <a:pt x="5403409" y="3126692"/>
                  <a:pt x="5359151" y="3154291"/>
                </a:cubicBezTo>
                <a:cubicBezTo>
                  <a:pt x="5313079" y="3182615"/>
                  <a:pt x="5264831" y="3196777"/>
                  <a:pt x="5214406" y="3196777"/>
                </a:cubicBezTo>
                <a:cubicBezTo>
                  <a:pt x="5210053" y="3196777"/>
                  <a:pt x="5202254" y="3196415"/>
                  <a:pt x="5191008" y="3195689"/>
                </a:cubicBezTo>
                <a:lnTo>
                  <a:pt x="5192640" y="2646639"/>
                </a:lnTo>
                <a:cubicBezTo>
                  <a:pt x="5204249" y="2645913"/>
                  <a:pt x="5212593" y="2645551"/>
                  <a:pt x="5217672" y="2645551"/>
                </a:cubicBezTo>
                <a:close/>
                <a:moveTo>
                  <a:pt x="4017522" y="2645551"/>
                </a:moveTo>
                <a:cubicBezTo>
                  <a:pt x="4078830" y="2645551"/>
                  <a:pt x="4135603" y="2667521"/>
                  <a:pt x="4187842" y="2711461"/>
                </a:cubicBezTo>
                <a:cubicBezTo>
                  <a:pt x="4252414" y="2765928"/>
                  <a:pt x="4284700" y="2836917"/>
                  <a:pt x="4284700" y="2924429"/>
                </a:cubicBezTo>
                <a:cubicBezTo>
                  <a:pt x="4284700" y="2968007"/>
                  <a:pt x="4275994" y="3007951"/>
                  <a:pt x="4258581" y="3044262"/>
                </a:cubicBezTo>
                <a:cubicBezTo>
                  <a:pt x="4236452" y="3090016"/>
                  <a:pt x="4203259" y="3126692"/>
                  <a:pt x="4159001" y="3154291"/>
                </a:cubicBezTo>
                <a:cubicBezTo>
                  <a:pt x="4112930" y="3182615"/>
                  <a:pt x="4064682" y="3196777"/>
                  <a:pt x="4014257" y="3196777"/>
                </a:cubicBezTo>
                <a:cubicBezTo>
                  <a:pt x="4009904" y="3196777"/>
                  <a:pt x="4002104" y="3196415"/>
                  <a:pt x="3990858" y="3195689"/>
                </a:cubicBezTo>
                <a:lnTo>
                  <a:pt x="3992491" y="2646639"/>
                </a:lnTo>
                <a:cubicBezTo>
                  <a:pt x="4004099" y="2645913"/>
                  <a:pt x="4012443" y="2645551"/>
                  <a:pt x="4017522" y="2645551"/>
                </a:cubicBezTo>
                <a:close/>
                <a:moveTo>
                  <a:pt x="2147697" y="2626505"/>
                </a:moveTo>
                <a:lnTo>
                  <a:pt x="2147152" y="2647183"/>
                </a:lnTo>
                <a:lnTo>
                  <a:pt x="2148785" y="2750572"/>
                </a:lnTo>
                <a:lnTo>
                  <a:pt x="2149873" y="2843622"/>
                </a:lnTo>
                <a:lnTo>
                  <a:pt x="2148240" y="3020472"/>
                </a:lnTo>
                <a:lnTo>
                  <a:pt x="2145520" y="3220720"/>
                </a:lnTo>
                <a:lnTo>
                  <a:pt x="2425214" y="3220720"/>
                </a:lnTo>
                <a:lnTo>
                  <a:pt x="2424126" y="3171747"/>
                </a:lnTo>
                <a:lnTo>
                  <a:pt x="2421949" y="3059107"/>
                </a:lnTo>
                <a:lnTo>
                  <a:pt x="2423582" y="2858859"/>
                </a:lnTo>
                <a:lnTo>
                  <a:pt x="2424670" y="2727174"/>
                </a:lnTo>
                <a:lnTo>
                  <a:pt x="2425758" y="2642286"/>
                </a:lnTo>
                <a:lnTo>
                  <a:pt x="2425758" y="2626505"/>
                </a:lnTo>
                <a:close/>
                <a:moveTo>
                  <a:pt x="3656214" y="2615078"/>
                </a:moveTo>
                <a:cubicBezTo>
                  <a:pt x="3622907" y="2615078"/>
                  <a:pt x="3587430" y="2628319"/>
                  <a:pt x="3549780" y="2654801"/>
                </a:cubicBezTo>
                <a:cubicBezTo>
                  <a:pt x="3533490" y="2666410"/>
                  <a:pt x="3504529" y="2694343"/>
                  <a:pt x="3462895" y="2738601"/>
                </a:cubicBezTo>
                <a:lnTo>
                  <a:pt x="3462895" y="2626505"/>
                </a:lnTo>
                <a:lnTo>
                  <a:pt x="3183745" y="2626505"/>
                </a:lnTo>
                <a:lnTo>
                  <a:pt x="3184400" y="2658066"/>
                </a:lnTo>
                <a:lnTo>
                  <a:pt x="3187010" y="2880080"/>
                </a:lnTo>
                <a:lnTo>
                  <a:pt x="3185054" y="3079785"/>
                </a:lnTo>
                <a:lnTo>
                  <a:pt x="3184400" y="3190792"/>
                </a:lnTo>
                <a:lnTo>
                  <a:pt x="3183745" y="3220720"/>
                </a:lnTo>
                <a:lnTo>
                  <a:pt x="3463439" y="3220720"/>
                </a:lnTo>
                <a:lnTo>
                  <a:pt x="3461263" y="3004148"/>
                </a:lnTo>
                <a:lnTo>
                  <a:pt x="3462351" y="2795193"/>
                </a:lnTo>
                <a:cubicBezTo>
                  <a:pt x="3492398" y="2753837"/>
                  <a:pt x="3519549" y="2724271"/>
                  <a:pt x="3543804" y="2706496"/>
                </a:cubicBezTo>
                <a:cubicBezTo>
                  <a:pt x="3568058" y="2688720"/>
                  <a:pt x="3593220" y="2679832"/>
                  <a:pt x="3619288" y="2679832"/>
                </a:cubicBezTo>
                <a:cubicBezTo>
                  <a:pt x="3629786" y="2679832"/>
                  <a:pt x="3642999" y="2683641"/>
                  <a:pt x="3658926" y="2691260"/>
                </a:cubicBezTo>
                <a:cubicBezTo>
                  <a:pt x="3668341" y="2695613"/>
                  <a:pt x="3676849" y="2697789"/>
                  <a:pt x="3684450" y="2697789"/>
                </a:cubicBezTo>
                <a:cubicBezTo>
                  <a:pt x="3696399" y="2697789"/>
                  <a:pt x="3706355" y="2694343"/>
                  <a:pt x="3714319" y="2687450"/>
                </a:cubicBezTo>
                <a:cubicBezTo>
                  <a:pt x="3722283" y="2680558"/>
                  <a:pt x="3726265" y="2671851"/>
                  <a:pt x="3726265" y="2661331"/>
                </a:cubicBezTo>
                <a:cubicBezTo>
                  <a:pt x="3726265" y="2647909"/>
                  <a:pt x="3719658" y="2636844"/>
                  <a:pt x="3706446" y="2628138"/>
                </a:cubicBezTo>
                <a:cubicBezTo>
                  <a:pt x="3693233" y="2619431"/>
                  <a:pt x="3676489" y="2615078"/>
                  <a:pt x="3656214" y="2615078"/>
                </a:cubicBezTo>
                <a:close/>
                <a:moveTo>
                  <a:pt x="8934597" y="2611813"/>
                </a:moveTo>
                <a:cubicBezTo>
                  <a:pt x="8848984" y="2611813"/>
                  <a:pt x="8776974" y="2637933"/>
                  <a:pt x="8718568" y="2690171"/>
                </a:cubicBezTo>
                <a:cubicBezTo>
                  <a:pt x="8648917" y="2751842"/>
                  <a:pt x="8614091" y="2829112"/>
                  <a:pt x="8614091" y="2921980"/>
                </a:cubicBezTo>
                <a:cubicBezTo>
                  <a:pt x="8614091" y="3011947"/>
                  <a:pt x="8647103" y="3087947"/>
                  <a:pt x="8713127" y="3149981"/>
                </a:cubicBezTo>
                <a:cubicBezTo>
                  <a:pt x="8771170" y="3205121"/>
                  <a:pt x="8844630" y="3232691"/>
                  <a:pt x="8933509" y="3232691"/>
                </a:cubicBezTo>
                <a:cubicBezTo>
                  <a:pt x="8998444" y="3232691"/>
                  <a:pt x="9059390" y="3213646"/>
                  <a:pt x="9116344" y="3175555"/>
                </a:cubicBezTo>
                <a:cubicBezTo>
                  <a:pt x="9144278" y="3156692"/>
                  <a:pt x="9168764" y="3135379"/>
                  <a:pt x="9189805" y="3111618"/>
                </a:cubicBezTo>
                <a:cubicBezTo>
                  <a:pt x="9210846" y="3087856"/>
                  <a:pt x="9221366" y="3069446"/>
                  <a:pt x="9221366" y="3056386"/>
                </a:cubicBezTo>
                <a:cubicBezTo>
                  <a:pt x="9221366" y="3050944"/>
                  <a:pt x="9219098" y="3045775"/>
                  <a:pt x="9214564" y="3040878"/>
                </a:cubicBezTo>
                <a:cubicBezTo>
                  <a:pt x="9210029" y="3035980"/>
                  <a:pt x="9205041" y="3033532"/>
                  <a:pt x="9199600" y="3033532"/>
                </a:cubicBezTo>
                <a:cubicBezTo>
                  <a:pt x="9191982" y="3033532"/>
                  <a:pt x="9184182" y="3040243"/>
                  <a:pt x="9176201" y="3053665"/>
                </a:cubicBezTo>
                <a:cubicBezTo>
                  <a:pt x="9150082" y="3097923"/>
                  <a:pt x="9116344" y="3133202"/>
                  <a:pt x="9074988" y="3159503"/>
                </a:cubicBezTo>
                <a:cubicBezTo>
                  <a:pt x="9033633" y="3185804"/>
                  <a:pt x="8991552" y="3198954"/>
                  <a:pt x="8948745" y="3198954"/>
                </a:cubicBezTo>
                <a:cubicBezTo>
                  <a:pt x="8931695" y="3198954"/>
                  <a:pt x="8920358" y="3195236"/>
                  <a:pt x="8914736" y="3187799"/>
                </a:cubicBezTo>
                <a:cubicBezTo>
                  <a:pt x="8909112" y="3180362"/>
                  <a:pt x="8906301" y="3165398"/>
                  <a:pt x="8906301" y="3142906"/>
                </a:cubicBezTo>
                <a:lnTo>
                  <a:pt x="8906846" y="3108081"/>
                </a:lnTo>
                <a:lnTo>
                  <a:pt x="8906846" y="2744587"/>
                </a:lnTo>
                <a:cubicBezTo>
                  <a:pt x="8906846" y="2703956"/>
                  <a:pt x="8909929" y="2677656"/>
                  <a:pt x="8916096" y="2665684"/>
                </a:cubicBezTo>
                <a:cubicBezTo>
                  <a:pt x="8922263" y="2653713"/>
                  <a:pt x="8936048" y="2647727"/>
                  <a:pt x="8957452" y="2647727"/>
                </a:cubicBezTo>
                <a:cubicBezTo>
                  <a:pt x="8989375" y="2647727"/>
                  <a:pt x="9023294" y="2656706"/>
                  <a:pt x="9059208" y="2674663"/>
                </a:cubicBezTo>
                <a:cubicBezTo>
                  <a:pt x="9095122" y="2692620"/>
                  <a:pt x="9121423" y="2713751"/>
                  <a:pt x="9138110" y="2738057"/>
                </a:cubicBezTo>
                <a:cubicBezTo>
                  <a:pt x="9149719" y="2755470"/>
                  <a:pt x="9159332" y="2764176"/>
                  <a:pt x="9166950" y="2764176"/>
                </a:cubicBezTo>
                <a:cubicBezTo>
                  <a:pt x="9172754" y="2764176"/>
                  <a:pt x="9177652" y="2762271"/>
                  <a:pt x="9181642" y="2758462"/>
                </a:cubicBezTo>
                <a:cubicBezTo>
                  <a:pt x="9185633" y="2754653"/>
                  <a:pt x="9187628" y="2750028"/>
                  <a:pt x="9187628" y="2744587"/>
                </a:cubicBezTo>
                <a:cubicBezTo>
                  <a:pt x="9187628" y="2733703"/>
                  <a:pt x="9180736" y="2720372"/>
                  <a:pt x="9166950" y="2704591"/>
                </a:cubicBezTo>
                <a:cubicBezTo>
                  <a:pt x="9153165" y="2688811"/>
                  <a:pt x="9135390" y="2674028"/>
                  <a:pt x="9113624" y="2660243"/>
                </a:cubicBezTo>
                <a:cubicBezTo>
                  <a:pt x="9062473" y="2627956"/>
                  <a:pt x="9002798" y="2611813"/>
                  <a:pt x="8934597" y="2611813"/>
                </a:cubicBezTo>
                <a:close/>
                <a:moveTo>
                  <a:pt x="8256420" y="2611813"/>
                </a:moveTo>
                <a:cubicBezTo>
                  <a:pt x="8176974" y="2612902"/>
                  <a:pt x="8106597" y="2641016"/>
                  <a:pt x="8045289" y="2696157"/>
                </a:cubicBezTo>
                <a:cubicBezTo>
                  <a:pt x="7979991" y="2755651"/>
                  <a:pt x="7947341" y="2830381"/>
                  <a:pt x="7947341" y="2920348"/>
                </a:cubicBezTo>
                <a:cubicBezTo>
                  <a:pt x="7947341" y="2966420"/>
                  <a:pt x="7956592" y="3010133"/>
                  <a:pt x="7975093" y="3051489"/>
                </a:cubicBezTo>
                <a:cubicBezTo>
                  <a:pt x="7997222" y="3100462"/>
                  <a:pt x="8029690" y="3140548"/>
                  <a:pt x="8072497" y="3171747"/>
                </a:cubicBezTo>
                <a:cubicBezTo>
                  <a:pt x="8127275" y="3212376"/>
                  <a:pt x="8188945" y="3232691"/>
                  <a:pt x="8257508" y="3232691"/>
                </a:cubicBezTo>
                <a:cubicBezTo>
                  <a:pt x="8298501" y="3232691"/>
                  <a:pt x="8337862" y="3224892"/>
                  <a:pt x="8375590" y="3209293"/>
                </a:cubicBezTo>
                <a:cubicBezTo>
                  <a:pt x="8421661" y="3190429"/>
                  <a:pt x="8460658" y="3162314"/>
                  <a:pt x="8492582" y="3124949"/>
                </a:cubicBezTo>
                <a:cubicBezTo>
                  <a:pt x="8515436" y="3097742"/>
                  <a:pt x="8533484" y="3066544"/>
                  <a:pt x="8546726" y="3031355"/>
                </a:cubicBezTo>
                <a:cubicBezTo>
                  <a:pt x="8559966" y="2996167"/>
                  <a:pt x="8566587" y="2961159"/>
                  <a:pt x="8566587" y="2926334"/>
                </a:cubicBezTo>
                <a:cubicBezTo>
                  <a:pt x="8566587" y="2875546"/>
                  <a:pt x="8555341" y="2827479"/>
                  <a:pt x="8532850" y="2782133"/>
                </a:cubicBezTo>
                <a:cubicBezTo>
                  <a:pt x="8507456" y="2730620"/>
                  <a:pt x="8470634" y="2689990"/>
                  <a:pt x="8422386" y="2660243"/>
                </a:cubicBezTo>
                <a:cubicBezTo>
                  <a:pt x="8370148" y="2627956"/>
                  <a:pt x="8314826" y="2611813"/>
                  <a:pt x="8256420" y="2611813"/>
                </a:cubicBezTo>
                <a:close/>
                <a:moveTo>
                  <a:pt x="5208420" y="2611813"/>
                </a:moveTo>
                <a:cubicBezTo>
                  <a:pt x="5128974" y="2612902"/>
                  <a:pt x="5058597" y="2641016"/>
                  <a:pt x="4997289" y="2696157"/>
                </a:cubicBezTo>
                <a:cubicBezTo>
                  <a:pt x="4931991" y="2755651"/>
                  <a:pt x="4899342" y="2830381"/>
                  <a:pt x="4899342" y="2920348"/>
                </a:cubicBezTo>
                <a:cubicBezTo>
                  <a:pt x="4899342" y="2966420"/>
                  <a:pt x="4908592" y="3010133"/>
                  <a:pt x="4927094" y="3051489"/>
                </a:cubicBezTo>
                <a:cubicBezTo>
                  <a:pt x="4949222" y="3100462"/>
                  <a:pt x="4981690" y="3140548"/>
                  <a:pt x="5024497" y="3171747"/>
                </a:cubicBezTo>
                <a:cubicBezTo>
                  <a:pt x="5079275" y="3212376"/>
                  <a:pt x="5140946" y="3232691"/>
                  <a:pt x="5209509" y="3232691"/>
                </a:cubicBezTo>
                <a:cubicBezTo>
                  <a:pt x="5250502" y="3232691"/>
                  <a:pt x="5289862" y="3224892"/>
                  <a:pt x="5327590" y="3209293"/>
                </a:cubicBezTo>
                <a:cubicBezTo>
                  <a:pt x="5373662" y="3190429"/>
                  <a:pt x="5412659" y="3162314"/>
                  <a:pt x="5444583" y="3124949"/>
                </a:cubicBezTo>
                <a:cubicBezTo>
                  <a:pt x="5467437" y="3097742"/>
                  <a:pt x="5485485" y="3066544"/>
                  <a:pt x="5498726" y="3031355"/>
                </a:cubicBezTo>
                <a:cubicBezTo>
                  <a:pt x="5511968" y="2996167"/>
                  <a:pt x="5518588" y="2961159"/>
                  <a:pt x="5518588" y="2926334"/>
                </a:cubicBezTo>
                <a:cubicBezTo>
                  <a:pt x="5518588" y="2875546"/>
                  <a:pt x="5507342" y="2827479"/>
                  <a:pt x="5484850" y="2782133"/>
                </a:cubicBezTo>
                <a:cubicBezTo>
                  <a:pt x="5459456" y="2730620"/>
                  <a:pt x="5422636" y="2689990"/>
                  <a:pt x="5374387" y="2660243"/>
                </a:cubicBezTo>
                <a:cubicBezTo>
                  <a:pt x="5322149" y="2627956"/>
                  <a:pt x="5266826" y="2611813"/>
                  <a:pt x="5208420" y="2611813"/>
                </a:cubicBezTo>
                <a:close/>
                <a:moveTo>
                  <a:pt x="4621149" y="2611813"/>
                </a:moveTo>
                <a:cubicBezTo>
                  <a:pt x="4560567" y="2611813"/>
                  <a:pt x="4506878" y="2626324"/>
                  <a:pt x="4460080" y="2655345"/>
                </a:cubicBezTo>
                <a:cubicBezTo>
                  <a:pt x="4431784" y="2672753"/>
                  <a:pt x="4409746" y="2693881"/>
                  <a:pt x="4393965" y="2718731"/>
                </a:cubicBezTo>
                <a:cubicBezTo>
                  <a:pt x="4378186" y="2743580"/>
                  <a:pt x="4370295" y="2769606"/>
                  <a:pt x="4370295" y="2796808"/>
                </a:cubicBezTo>
                <a:cubicBezTo>
                  <a:pt x="4370295" y="2828006"/>
                  <a:pt x="4381817" y="2860563"/>
                  <a:pt x="4404861" y="2894480"/>
                </a:cubicBezTo>
                <a:cubicBezTo>
                  <a:pt x="4427907" y="2928395"/>
                  <a:pt x="4478420" y="2987077"/>
                  <a:pt x="4556403" y="3070526"/>
                </a:cubicBezTo>
                <a:cubicBezTo>
                  <a:pt x="4588322" y="3104994"/>
                  <a:pt x="4608906" y="3128349"/>
                  <a:pt x="4618157" y="3140589"/>
                </a:cubicBezTo>
                <a:cubicBezTo>
                  <a:pt x="4627407" y="3152830"/>
                  <a:pt x="4632032" y="3163335"/>
                  <a:pt x="4632032" y="3172103"/>
                </a:cubicBezTo>
                <a:cubicBezTo>
                  <a:pt x="4632032" y="3180872"/>
                  <a:pt x="4628677" y="3187540"/>
                  <a:pt x="4621966" y="3192105"/>
                </a:cubicBezTo>
                <a:cubicBezTo>
                  <a:pt x="4615254" y="3196671"/>
                  <a:pt x="4605187" y="3198954"/>
                  <a:pt x="4591766" y="3198954"/>
                </a:cubicBezTo>
                <a:cubicBezTo>
                  <a:pt x="4562743" y="3198954"/>
                  <a:pt x="4531545" y="3192835"/>
                  <a:pt x="4498171" y="3180597"/>
                </a:cubicBezTo>
                <a:cubicBezTo>
                  <a:pt x="4464797" y="3168360"/>
                  <a:pt x="4439039" y="3153656"/>
                  <a:pt x="4420901" y="3136487"/>
                </a:cubicBezTo>
                <a:cubicBezTo>
                  <a:pt x="4409655" y="3125530"/>
                  <a:pt x="4400405" y="3120052"/>
                  <a:pt x="4393149" y="3120052"/>
                </a:cubicBezTo>
                <a:cubicBezTo>
                  <a:pt x="4379001" y="3120415"/>
                  <a:pt x="4371927" y="3127307"/>
                  <a:pt x="4371927" y="3140730"/>
                </a:cubicBezTo>
                <a:cubicBezTo>
                  <a:pt x="4371927" y="3147985"/>
                  <a:pt x="4374920" y="3154696"/>
                  <a:pt x="4380906" y="3160863"/>
                </a:cubicBezTo>
                <a:cubicBezTo>
                  <a:pt x="4386891" y="3167030"/>
                  <a:pt x="4398047" y="3175011"/>
                  <a:pt x="4414371" y="3184806"/>
                </a:cubicBezTo>
                <a:cubicBezTo>
                  <a:pt x="4469875" y="3216730"/>
                  <a:pt x="4533541" y="3232691"/>
                  <a:pt x="4605370" y="3232691"/>
                </a:cubicBezTo>
                <a:cubicBezTo>
                  <a:pt x="4669942" y="3232691"/>
                  <a:pt x="4724358" y="3218362"/>
                  <a:pt x="4768615" y="3189704"/>
                </a:cubicBezTo>
                <a:cubicBezTo>
                  <a:pt x="4822667" y="3155240"/>
                  <a:pt x="4849694" y="3110076"/>
                  <a:pt x="4849694" y="3054210"/>
                </a:cubicBezTo>
                <a:cubicBezTo>
                  <a:pt x="4849694" y="3018658"/>
                  <a:pt x="4840080" y="2985646"/>
                  <a:pt x="4820854" y="2955174"/>
                </a:cubicBezTo>
                <a:cubicBezTo>
                  <a:pt x="4809608" y="2937398"/>
                  <a:pt x="4797908" y="2921708"/>
                  <a:pt x="4785756" y="2908104"/>
                </a:cubicBezTo>
                <a:cubicBezTo>
                  <a:pt x="4773603" y="2894501"/>
                  <a:pt x="4745035" y="2865751"/>
                  <a:pt x="4700052" y="2821856"/>
                </a:cubicBezTo>
                <a:cubicBezTo>
                  <a:pt x="4653980" y="2776873"/>
                  <a:pt x="4623417" y="2744949"/>
                  <a:pt x="4608362" y="2726085"/>
                </a:cubicBezTo>
                <a:cubicBezTo>
                  <a:pt x="4593307" y="2707221"/>
                  <a:pt x="4585779" y="2691622"/>
                  <a:pt x="4585779" y="2679288"/>
                </a:cubicBezTo>
                <a:cubicBezTo>
                  <a:pt x="4585779" y="2668768"/>
                  <a:pt x="4589861" y="2660968"/>
                  <a:pt x="4598023" y="2655890"/>
                </a:cubicBezTo>
                <a:cubicBezTo>
                  <a:pt x="4606185" y="2650811"/>
                  <a:pt x="4618247" y="2648271"/>
                  <a:pt x="4634209" y="2648271"/>
                </a:cubicBezTo>
                <a:cubicBezTo>
                  <a:pt x="4679555" y="2648271"/>
                  <a:pt x="4721455" y="2662057"/>
                  <a:pt x="4759908" y="2689627"/>
                </a:cubicBezTo>
                <a:cubicBezTo>
                  <a:pt x="4778772" y="2703049"/>
                  <a:pt x="4791651" y="2709761"/>
                  <a:pt x="4798543" y="2709761"/>
                </a:cubicBezTo>
                <a:cubicBezTo>
                  <a:pt x="4804348" y="2709761"/>
                  <a:pt x="4809517" y="2707584"/>
                  <a:pt x="4814052" y="2703231"/>
                </a:cubicBezTo>
                <a:cubicBezTo>
                  <a:pt x="4818587" y="2698878"/>
                  <a:pt x="4820854" y="2693980"/>
                  <a:pt x="4820854" y="2688539"/>
                </a:cubicBezTo>
                <a:cubicBezTo>
                  <a:pt x="4820854" y="2671126"/>
                  <a:pt x="4801445" y="2654983"/>
                  <a:pt x="4762629" y="2640109"/>
                </a:cubicBezTo>
                <a:cubicBezTo>
                  <a:pt x="4712930" y="2621245"/>
                  <a:pt x="4665770" y="2611813"/>
                  <a:pt x="4621149" y="2611813"/>
                </a:cubicBezTo>
                <a:close/>
                <a:moveTo>
                  <a:pt x="4008271" y="2611813"/>
                </a:moveTo>
                <a:cubicBezTo>
                  <a:pt x="3928825" y="2612902"/>
                  <a:pt x="3858448" y="2641016"/>
                  <a:pt x="3797140" y="2696157"/>
                </a:cubicBezTo>
                <a:cubicBezTo>
                  <a:pt x="3731842" y="2755651"/>
                  <a:pt x="3699192" y="2830381"/>
                  <a:pt x="3699192" y="2920348"/>
                </a:cubicBezTo>
                <a:cubicBezTo>
                  <a:pt x="3699192" y="2966420"/>
                  <a:pt x="3708442" y="3010133"/>
                  <a:pt x="3726944" y="3051489"/>
                </a:cubicBezTo>
                <a:cubicBezTo>
                  <a:pt x="3749073" y="3100462"/>
                  <a:pt x="3781541" y="3140548"/>
                  <a:pt x="3824347" y="3171747"/>
                </a:cubicBezTo>
                <a:cubicBezTo>
                  <a:pt x="3879126" y="3212376"/>
                  <a:pt x="3940796" y="3232691"/>
                  <a:pt x="4009359" y="3232691"/>
                </a:cubicBezTo>
                <a:cubicBezTo>
                  <a:pt x="4050352" y="3232691"/>
                  <a:pt x="4089713" y="3224892"/>
                  <a:pt x="4127441" y="3209293"/>
                </a:cubicBezTo>
                <a:cubicBezTo>
                  <a:pt x="4173513" y="3190429"/>
                  <a:pt x="4212510" y="3162314"/>
                  <a:pt x="4244433" y="3124949"/>
                </a:cubicBezTo>
                <a:cubicBezTo>
                  <a:pt x="4267287" y="3097742"/>
                  <a:pt x="4285335" y="3066544"/>
                  <a:pt x="4298576" y="3031355"/>
                </a:cubicBezTo>
                <a:cubicBezTo>
                  <a:pt x="4311817" y="2996167"/>
                  <a:pt x="4318437" y="2961159"/>
                  <a:pt x="4318437" y="2926334"/>
                </a:cubicBezTo>
                <a:cubicBezTo>
                  <a:pt x="4318437" y="2875546"/>
                  <a:pt x="4307192" y="2827479"/>
                  <a:pt x="4284700" y="2782133"/>
                </a:cubicBezTo>
                <a:cubicBezTo>
                  <a:pt x="4259307" y="2730620"/>
                  <a:pt x="4222485" y="2689990"/>
                  <a:pt x="4174238" y="2660243"/>
                </a:cubicBezTo>
                <a:cubicBezTo>
                  <a:pt x="4121999" y="2627956"/>
                  <a:pt x="4066677" y="2611813"/>
                  <a:pt x="4008271" y="2611813"/>
                </a:cubicBezTo>
                <a:close/>
                <a:moveTo>
                  <a:pt x="2838598" y="2611813"/>
                </a:moveTo>
                <a:cubicBezTo>
                  <a:pt x="2752985" y="2611813"/>
                  <a:pt x="2680975" y="2637933"/>
                  <a:pt x="2622570" y="2690171"/>
                </a:cubicBezTo>
                <a:cubicBezTo>
                  <a:pt x="2552919" y="2751842"/>
                  <a:pt x="2518092" y="2829112"/>
                  <a:pt x="2518092" y="2921980"/>
                </a:cubicBezTo>
                <a:cubicBezTo>
                  <a:pt x="2518092" y="3011947"/>
                  <a:pt x="2551104" y="3087947"/>
                  <a:pt x="2617128" y="3149981"/>
                </a:cubicBezTo>
                <a:cubicBezTo>
                  <a:pt x="2675172" y="3205121"/>
                  <a:pt x="2748632" y="3232691"/>
                  <a:pt x="2837510" y="3232691"/>
                </a:cubicBezTo>
                <a:cubicBezTo>
                  <a:pt x="2902446" y="3232691"/>
                  <a:pt x="2963391" y="3213646"/>
                  <a:pt x="3020345" y="3175555"/>
                </a:cubicBezTo>
                <a:cubicBezTo>
                  <a:pt x="3048279" y="3156692"/>
                  <a:pt x="3072766" y="3135379"/>
                  <a:pt x="3093806" y="3111618"/>
                </a:cubicBezTo>
                <a:cubicBezTo>
                  <a:pt x="3114847" y="3087856"/>
                  <a:pt x="3125367" y="3069446"/>
                  <a:pt x="3125367" y="3056386"/>
                </a:cubicBezTo>
                <a:cubicBezTo>
                  <a:pt x="3125367" y="3050944"/>
                  <a:pt x="3123100" y="3045775"/>
                  <a:pt x="3118565" y="3040878"/>
                </a:cubicBezTo>
                <a:cubicBezTo>
                  <a:pt x="3114030" y="3035980"/>
                  <a:pt x="3109042" y="3033532"/>
                  <a:pt x="3103601" y="3033532"/>
                </a:cubicBezTo>
                <a:cubicBezTo>
                  <a:pt x="3095983" y="3033532"/>
                  <a:pt x="3088183" y="3040243"/>
                  <a:pt x="3080202" y="3053665"/>
                </a:cubicBezTo>
                <a:cubicBezTo>
                  <a:pt x="3054083" y="3097923"/>
                  <a:pt x="3020345" y="3133202"/>
                  <a:pt x="2978990" y="3159503"/>
                </a:cubicBezTo>
                <a:cubicBezTo>
                  <a:pt x="2937635" y="3185804"/>
                  <a:pt x="2895553" y="3198954"/>
                  <a:pt x="2852746" y="3198954"/>
                </a:cubicBezTo>
                <a:cubicBezTo>
                  <a:pt x="2835697" y="3198954"/>
                  <a:pt x="2824360" y="3195236"/>
                  <a:pt x="2818737" y="3187799"/>
                </a:cubicBezTo>
                <a:cubicBezTo>
                  <a:pt x="2813114" y="3180362"/>
                  <a:pt x="2810302" y="3165398"/>
                  <a:pt x="2810302" y="3142906"/>
                </a:cubicBezTo>
                <a:lnTo>
                  <a:pt x="2810847" y="3108081"/>
                </a:lnTo>
                <a:lnTo>
                  <a:pt x="2810847" y="2744587"/>
                </a:lnTo>
                <a:cubicBezTo>
                  <a:pt x="2810847" y="2703956"/>
                  <a:pt x="2813930" y="2677656"/>
                  <a:pt x="2820097" y="2665684"/>
                </a:cubicBezTo>
                <a:cubicBezTo>
                  <a:pt x="2826264" y="2653713"/>
                  <a:pt x="2840050" y="2647727"/>
                  <a:pt x="2861453" y="2647727"/>
                </a:cubicBezTo>
                <a:cubicBezTo>
                  <a:pt x="2893376" y="2647727"/>
                  <a:pt x="2927295" y="2656706"/>
                  <a:pt x="2963210" y="2674663"/>
                </a:cubicBezTo>
                <a:cubicBezTo>
                  <a:pt x="2999123" y="2692620"/>
                  <a:pt x="3025425" y="2713751"/>
                  <a:pt x="3042112" y="2738057"/>
                </a:cubicBezTo>
                <a:cubicBezTo>
                  <a:pt x="3053720" y="2755470"/>
                  <a:pt x="3063334" y="2764176"/>
                  <a:pt x="3070952" y="2764176"/>
                </a:cubicBezTo>
                <a:cubicBezTo>
                  <a:pt x="3076756" y="2764176"/>
                  <a:pt x="3081653" y="2762271"/>
                  <a:pt x="3085644" y="2758462"/>
                </a:cubicBezTo>
                <a:cubicBezTo>
                  <a:pt x="3089635" y="2754653"/>
                  <a:pt x="3091629" y="2750028"/>
                  <a:pt x="3091629" y="2744587"/>
                </a:cubicBezTo>
                <a:cubicBezTo>
                  <a:pt x="3091629" y="2733703"/>
                  <a:pt x="3084737" y="2720372"/>
                  <a:pt x="3070952" y="2704591"/>
                </a:cubicBezTo>
                <a:cubicBezTo>
                  <a:pt x="3057167" y="2688811"/>
                  <a:pt x="3039391" y="2674028"/>
                  <a:pt x="3017625" y="2660243"/>
                </a:cubicBezTo>
                <a:cubicBezTo>
                  <a:pt x="2966474" y="2627956"/>
                  <a:pt x="2906799" y="2611813"/>
                  <a:pt x="2838598" y="2611813"/>
                </a:cubicBezTo>
                <a:close/>
                <a:moveTo>
                  <a:pt x="9279744" y="2477952"/>
                </a:moveTo>
                <a:lnTo>
                  <a:pt x="9280398" y="2503527"/>
                </a:lnTo>
                <a:lnTo>
                  <a:pt x="9283008" y="2807164"/>
                </a:lnTo>
                <a:lnTo>
                  <a:pt x="9282353" y="2958439"/>
                </a:lnTo>
                <a:lnTo>
                  <a:pt x="9279744" y="3220720"/>
                </a:lnTo>
                <a:lnTo>
                  <a:pt x="9558894" y="3220720"/>
                </a:lnTo>
                <a:lnTo>
                  <a:pt x="9558350" y="3195145"/>
                </a:lnTo>
                <a:lnTo>
                  <a:pt x="9557261" y="3025369"/>
                </a:lnTo>
                <a:lnTo>
                  <a:pt x="9556717" y="2927422"/>
                </a:lnTo>
                <a:lnTo>
                  <a:pt x="9556717" y="2902391"/>
                </a:lnTo>
                <a:cubicBezTo>
                  <a:pt x="9576256" y="2931775"/>
                  <a:pt x="9604481" y="2979298"/>
                  <a:pt x="9641392" y="3044959"/>
                </a:cubicBezTo>
                <a:lnTo>
                  <a:pt x="9741814" y="3220720"/>
                </a:lnTo>
                <a:lnTo>
                  <a:pt x="10065501" y="3220720"/>
                </a:lnTo>
                <a:cubicBezTo>
                  <a:pt x="10039437" y="3194215"/>
                  <a:pt x="10015819" y="3165442"/>
                  <a:pt x="9994646" y="3134400"/>
                </a:cubicBezTo>
                <a:cubicBezTo>
                  <a:pt x="9973472" y="3103357"/>
                  <a:pt x="9933747" y="3039546"/>
                  <a:pt x="9875472" y="2942964"/>
                </a:cubicBezTo>
                <a:lnTo>
                  <a:pt x="9816295" y="2842755"/>
                </a:lnTo>
                <a:lnTo>
                  <a:pt x="9754398" y="2739825"/>
                </a:lnTo>
                <a:cubicBezTo>
                  <a:pt x="9784757" y="2716398"/>
                  <a:pt x="9808429" y="2700271"/>
                  <a:pt x="9825414" y="2691442"/>
                </a:cubicBezTo>
                <a:cubicBezTo>
                  <a:pt x="9842399" y="2682614"/>
                  <a:pt x="9858481" y="2678200"/>
                  <a:pt x="9873661" y="2678200"/>
                </a:cubicBezTo>
                <a:cubicBezTo>
                  <a:pt x="9879080" y="2678200"/>
                  <a:pt x="9886851" y="2679651"/>
                  <a:pt x="9896974" y="2682553"/>
                </a:cubicBezTo>
                <a:cubicBezTo>
                  <a:pt x="9902755" y="2684367"/>
                  <a:pt x="9907814" y="2685274"/>
                  <a:pt x="9912151" y="2685274"/>
                </a:cubicBezTo>
                <a:cubicBezTo>
                  <a:pt x="9919741" y="2685274"/>
                  <a:pt x="9926065" y="2682825"/>
                  <a:pt x="9931124" y="2677928"/>
                </a:cubicBezTo>
                <a:cubicBezTo>
                  <a:pt x="9936183" y="2673030"/>
                  <a:pt x="9938713" y="2666954"/>
                  <a:pt x="9938713" y="2659699"/>
                </a:cubicBezTo>
                <a:cubicBezTo>
                  <a:pt x="9938713" y="2639384"/>
                  <a:pt x="9924766" y="2629226"/>
                  <a:pt x="9896872" y="2629226"/>
                </a:cubicBezTo>
                <a:cubicBezTo>
                  <a:pt x="9859558" y="2629226"/>
                  <a:pt x="9815907" y="2648090"/>
                  <a:pt x="9765918" y="2685818"/>
                </a:cubicBezTo>
                <a:cubicBezTo>
                  <a:pt x="9727521" y="2714114"/>
                  <a:pt x="9657788" y="2773789"/>
                  <a:pt x="9556717" y="2864844"/>
                </a:cubicBezTo>
                <a:lnTo>
                  <a:pt x="9556717" y="2835460"/>
                </a:lnTo>
                <a:lnTo>
                  <a:pt x="9558894" y="2477952"/>
                </a:lnTo>
                <a:close/>
                <a:moveTo>
                  <a:pt x="7134917" y="2455641"/>
                </a:moveTo>
                <a:cubicBezTo>
                  <a:pt x="7049303" y="2455641"/>
                  <a:pt x="6977294" y="2476501"/>
                  <a:pt x="6918888" y="2518219"/>
                </a:cubicBezTo>
                <a:cubicBezTo>
                  <a:pt x="6859394" y="2560663"/>
                  <a:pt x="6829647" y="2615259"/>
                  <a:pt x="6829647" y="2682009"/>
                </a:cubicBezTo>
                <a:cubicBezTo>
                  <a:pt x="6829647" y="2726267"/>
                  <a:pt x="6845246" y="2772882"/>
                  <a:pt x="6876444" y="2821856"/>
                </a:cubicBezTo>
                <a:cubicBezTo>
                  <a:pt x="6900030" y="2858853"/>
                  <a:pt x="6947198" y="2915618"/>
                  <a:pt x="7017949" y="2992150"/>
                </a:cubicBezTo>
                <a:cubicBezTo>
                  <a:pt x="7074184" y="3052727"/>
                  <a:pt x="7109733" y="3093266"/>
                  <a:pt x="7124595" y="3113769"/>
                </a:cubicBezTo>
                <a:cubicBezTo>
                  <a:pt x="7139457" y="3134271"/>
                  <a:pt x="7146888" y="3152687"/>
                  <a:pt x="7146888" y="3169017"/>
                </a:cubicBezTo>
                <a:cubicBezTo>
                  <a:pt x="7146888" y="3194780"/>
                  <a:pt x="7125666" y="3207661"/>
                  <a:pt x="7083222" y="3207661"/>
                </a:cubicBezTo>
                <a:cubicBezTo>
                  <a:pt x="7044769" y="3207661"/>
                  <a:pt x="7005862" y="3198682"/>
                  <a:pt x="6966501" y="3180725"/>
                </a:cubicBezTo>
                <a:cubicBezTo>
                  <a:pt x="6927141" y="3162768"/>
                  <a:pt x="6893857" y="3138916"/>
                  <a:pt x="6866649" y="3109169"/>
                </a:cubicBezTo>
                <a:cubicBezTo>
                  <a:pt x="6857943" y="3099374"/>
                  <a:pt x="6850325" y="3094477"/>
                  <a:pt x="6843795" y="3094477"/>
                </a:cubicBezTo>
                <a:cubicBezTo>
                  <a:pt x="6838716" y="3094477"/>
                  <a:pt x="6834272" y="3096381"/>
                  <a:pt x="6830463" y="3100190"/>
                </a:cubicBezTo>
                <a:cubicBezTo>
                  <a:pt x="6826654" y="3103999"/>
                  <a:pt x="6824749" y="3108262"/>
                  <a:pt x="6824749" y="3112978"/>
                </a:cubicBezTo>
                <a:cubicBezTo>
                  <a:pt x="6824749" y="3129302"/>
                  <a:pt x="6845971" y="3151976"/>
                  <a:pt x="6888415" y="3180997"/>
                </a:cubicBezTo>
                <a:cubicBezTo>
                  <a:pt x="6948998" y="3222352"/>
                  <a:pt x="7019193" y="3243030"/>
                  <a:pt x="7099002" y="3243030"/>
                </a:cubicBezTo>
                <a:cubicBezTo>
                  <a:pt x="7185704" y="3243030"/>
                  <a:pt x="7259165" y="3225073"/>
                  <a:pt x="7319384" y="3189159"/>
                </a:cubicBezTo>
                <a:cubicBezTo>
                  <a:pt x="7350945" y="3170296"/>
                  <a:pt x="7375613" y="3146171"/>
                  <a:pt x="7393389" y="3116787"/>
                </a:cubicBezTo>
                <a:cubicBezTo>
                  <a:pt x="7411165" y="3087403"/>
                  <a:pt x="7420053" y="3056205"/>
                  <a:pt x="7420053" y="3023193"/>
                </a:cubicBezTo>
                <a:cubicBezTo>
                  <a:pt x="7420053" y="2984377"/>
                  <a:pt x="7407537" y="2944109"/>
                  <a:pt x="7382506" y="2902391"/>
                </a:cubicBezTo>
                <a:cubicBezTo>
                  <a:pt x="7358563" y="2862849"/>
                  <a:pt x="7293248" y="2786319"/>
                  <a:pt x="7186560" y="2672801"/>
                </a:cubicBezTo>
                <a:cubicBezTo>
                  <a:pt x="7152811" y="2637261"/>
                  <a:pt x="7128874" y="2608783"/>
                  <a:pt x="7114749" y="2587369"/>
                </a:cubicBezTo>
                <a:cubicBezTo>
                  <a:pt x="7100623" y="2565954"/>
                  <a:pt x="7093561" y="2547807"/>
                  <a:pt x="7093561" y="2532928"/>
                </a:cubicBezTo>
                <a:cubicBezTo>
                  <a:pt x="7093561" y="2520588"/>
                  <a:pt x="7099275" y="2510517"/>
                  <a:pt x="7110702" y="2502715"/>
                </a:cubicBezTo>
                <a:cubicBezTo>
                  <a:pt x="7122129" y="2494912"/>
                  <a:pt x="7136912" y="2491011"/>
                  <a:pt x="7155050" y="2491011"/>
                </a:cubicBezTo>
                <a:cubicBezTo>
                  <a:pt x="7184434" y="2491011"/>
                  <a:pt x="7215088" y="2497088"/>
                  <a:pt x="7247012" y="2509240"/>
                </a:cubicBezTo>
                <a:cubicBezTo>
                  <a:pt x="7278936" y="2521393"/>
                  <a:pt x="7304692" y="2536720"/>
                  <a:pt x="7324282" y="2555221"/>
                </a:cubicBezTo>
                <a:cubicBezTo>
                  <a:pt x="7336253" y="2566467"/>
                  <a:pt x="7345322" y="2572090"/>
                  <a:pt x="7351489" y="2572090"/>
                </a:cubicBezTo>
                <a:cubicBezTo>
                  <a:pt x="7355480" y="2572090"/>
                  <a:pt x="7359380" y="2570367"/>
                  <a:pt x="7363189" y="2566921"/>
                </a:cubicBezTo>
                <a:cubicBezTo>
                  <a:pt x="7366998" y="2563474"/>
                  <a:pt x="7368902" y="2559756"/>
                  <a:pt x="7368902" y="2555765"/>
                </a:cubicBezTo>
                <a:cubicBezTo>
                  <a:pt x="7368902" y="2547422"/>
                  <a:pt x="7362100" y="2537083"/>
                  <a:pt x="7348497" y="2524749"/>
                </a:cubicBezTo>
                <a:cubicBezTo>
                  <a:pt x="7334893" y="2512415"/>
                  <a:pt x="7318659" y="2501532"/>
                  <a:pt x="7299795" y="2492100"/>
                </a:cubicBezTo>
                <a:cubicBezTo>
                  <a:pt x="7249733" y="2467794"/>
                  <a:pt x="7194773" y="2455641"/>
                  <a:pt x="7134917" y="2455641"/>
                </a:cubicBezTo>
                <a:close/>
                <a:moveTo>
                  <a:pt x="1259925" y="2452376"/>
                </a:moveTo>
                <a:lnTo>
                  <a:pt x="1144964" y="2843622"/>
                </a:lnTo>
                <a:lnTo>
                  <a:pt x="1086128" y="3043871"/>
                </a:lnTo>
                <a:lnTo>
                  <a:pt x="1052347" y="3159775"/>
                </a:lnTo>
                <a:cubicBezTo>
                  <a:pt x="1042179" y="3193150"/>
                  <a:pt x="1037094" y="3211469"/>
                  <a:pt x="1037094" y="3214734"/>
                </a:cubicBezTo>
                <a:cubicBezTo>
                  <a:pt x="1037094" y="3225618"/>
                  <a:pt x="1045064" y="3231059"/>
                  <a:pt x="1061003" y="3231059"/>
                </a:cubicBezTo>
                <a:cubicBezTo>
                  <a:pt x="1073683" y="3231059"/>
                  <a:pt x="1082106" y="3226971"/>
                  <a:pt x="1086272" y="3218794"/>
                </a:cubicBezTo>
                <a:cubicBezTo>
                  <a:pt x="1090438" y="3210618"/>
                  <a:pt x="1097265" y="3184758"/>
                  <a:pt x="1106754" y="3141214"/>
                </a:cubicBezTo>
                <a:cubicBezTo>
                  <a:pt x="1133032" y="3027277"/>
                  <a:pt x="1157301" y="2931120"/>
                  <a:pt x="1179560" y="2852745"/>
                </a:cubicBezTo>
                <a:lnTo>
                  <a:pt x="1410111" y="3173923"/>
                </a:lnTo>
                <a:lnTo>
                  <a:pt x="1634974" y="2836030"/>
                </a:lnTo>
                <a:lnTo>
                  <a:pt x="1739086" y="3220720"/>
                </a:lnTo>
                <a:lnTo>
                  <a:pt x="2069896" y="3220720"/>
                </a:lnTo>
                <a:lnTo>
                  <a:pt x="2063375" y="3200042"/>
                </a:lnTo>
                <a:lnTo>
                  <a:pt x="2015005" y="3037341"/>
                </a:lnTo>
                <a:lnTo>
                  <a:pt x="1961193" y="2857770"/>
                </a:lnTo>
                <a:lnTo>
                  <a:pt x="1842712" y="2452376"/>
                </a:lnTo>
                <a:lnTo>
                  <a:pt x="1557849" y="2884213"/>
                </a:lnTo>
                <a:close/>
                <a:moveTo>
                  <a:pt x="2284823" y="2436052"/>
                </a:moveTo>
                <a:cubicBezTo>
                  <a:pt x="2193405" y="2436777"/>
                  <a:pt x="2147697" y="2461808"/>
                  <a:pt x="2147697" y="2511145"/>
                </a:cubicBezTo>
                <a:cubicBezTo>
                  <a:pt x="2147697" y="2562658"/>
                  <a:pt x="2193224" y="2588415"/>
                  <a:pt x="2284279" y="2588415"/>
                </a:cubicBezTo>
                <a:cubicBezTo>
                  <a:pt x="2329988" y="2588415"/>
                  <a:pt x="2365448" y="2581613"/>
                  <a:pt x="2390661" y="2568009"/>
                </a:cubicBezTo>
                <a:cubicBezTo>
                  <a:pt x="2415873" y="2554405"/>
                  <a:pt x="2428479" y="2535450"/>
                  <a:pt x="2428479" y="2511145"/>
                </a:cubicBezTo>
                <a:cubicBezTo>
                  <a:pt x="2428479" y="2461083"/>
                  <a:pt x="2380593" y="2436052"/>
                  <a:pt x="2284823" y="2436052"/>
                </a:cubicBezTo>
                <a:close/>
                <a:moveTo>
                  <a:pt x="7788872" y="2434964"/>
                </a:moveTo>
                <a:cubicBezTo>
                  <a:pt x="7709063" y="2481398"/>
                  <a:pt x="7615469" y="2524023"/>
                  <a:pt x="7508089" y="2562840"/>
                </a:cubicBezTo>
                <a:lnTo>
                  <a:pt x="7508089" y="2624329"/>
                </a:lnTo>
                <a:lnTo>
                  <a:pt x="7468366" y="2621608"/>
                </a:lnTo>
                <a:cubicBezTo>
                  <a:pt x="7465101" y="2621245"/>
                  <a:pt x="7459478" y="2621064"/>
                  <a:pt x="7451497" y="2621064"/>
                </a:cubicBezTo>
                <a:cubicBezTo>
                  <a:pt x="7434447" y="2621064"/>
                  <a:pt x="7425922" y="2627679"/>
                  <a:pt x="7425922" y="2640908"/>
                </a:cubicBezTo>
                <a:cubicBezTo>
                  <a:pt x="7425922" y="2654524"/>
                  <a:pt x="7434810" y="2661331"/>
                  <a:pt x="7452586" y="2661331"/>
                </a:cubicBezTo>
                <a:cubicBezTo>
                  <a:pt x="7458753" y="2661331"/>
                  <a:pt x="7466371" y="2660968"/>
                  <a:pt x="7475440" y="2660243"/>
                </a:cubicBezTo>
                <a:cubicBezTo>
                  <a:pt x="7486323" y="2659517"/>
                  <a:pt x="7493578" y="2659154"/>
                  <a:pt x="7497206" y="2659154"/>
                </a:cubicBezTo>
                <a:cubicBezTo>
                  <a:pt x="7499383" y="2659154"/>
                  <a:pt x="7503010" y="2659336"/>
                  <a:pt x="7508089" y="2659699"/>
                </a:cubicBezTo>
                <a:lnTo>
                  <a:pt x="7508089" y="2854318"/>
                </a:lnTo>
                <a:lnTo>
                  <a:pt x="7507545" y="2969032"/>
                </a:lnTo>
                <a:lnTo>
                  <a:pt x="7507545" y="3009802"/>
                </a:lnTo>
                <a:cubicBezTo>
                  <a:pt x="7507545" y="3052569"/>
                  <a:pt x="7510991" y="3086003"/>
                  <a:pt x="7517884" y="3110104"/>
                </a:cubicBezTo>
                <a:cubicBezTo>
                  <a:pt x="7524776" y="3134206"/>
                  <a:pt x="7537292" y="3156040"/>
                  <a:pt x="7555430" y="3175607"/>
                </a:cubicBezTo>
                <a:cubicBezTo>
                  <a:pt x="7590619" y="3214389"/>
                  <a:pt x="7640318" y="3233780"/>
                  <a:pt x="7704528" y="3233780"/>
                </a:cubicBezTo>
                <a:cubicBezTo>
                  <a:pt x="7772729" y="3233780"/>
                  <a:pt x="7828232" y="3215097"/>
                  <a:pt x="7871039" y="3177732"/>
                </a:cubicBezTo>
                <a:cubicBezTo>
                  <a:pt x="7888452" y="3162496"/>
                  <a:pt x="7903325" y="3144629"/>
                  <a:pt x="7915660" y="3124133"/>
                </a:cubicBezTo>
                <a:cubicBezTo>
                  <a:pt x="7927994" y="3103637"/>
                  <a:pt x="7934161" y="3086496"/>
                  <a:pt x="7934161" y="3072711"/>
                </a:cubicBezTo>
                <a:cubicBezTo>
                  <a:pt x="7934161" y="3058925"/>
                  <a:pt x="7927994" y="3052033"/>
                  <a:pt x="7915660" y="3052033"/>
                </a:cubicBezTo>
                <a:cubicBezTo>
                  <a:pt x="7905139" y="3052033"/>
                  <a:pt x="7896070" y="3062553"/>
                  <a:pt x="7888452" y="3083594"/>
                </a:cubicBezTo>
                <a:cubicBezTo>
                  <a:pt x="7880063" y="3105723"/>
                  <a:pt x="7868576" y="3124405"/>
                  <a:pt x="7853992" y="3139641"/>
                </a:cubicBezTo>
                <a:cubicBezTo>
                  <a:pt x="7839039" y="3154878"/>
                  <a:pt x="7824999" y="3162496"/>
                  <a:pt x="7811871" y="3162496"/>
                </a:cubicBezTo>
                <a:cubicBezTo>
                  <a:pt x="7802019" y="3162496"/>
                  <a:pt x="7795090" y="3157236"/>
                  <a:pt x="7791083" y="3146715"/>
                </a:cubicBezTo>
                <a:cubicBezTo>
                  <a:pt x="7787070" y="3136195"/>
                  <a:pt x="7785063" y="3117694"/>
                  <a:pt x="7785063" y="3091212"/>
                </a:cubicBezTo>
                <a:lnTo>
                  <a:pt x="7783660" y="2978130"/>
                </a:lnTo>
                <a:lnTo>
                  <a:pt x="7781798" y="2766752"/>
                </a:lnTo>
                <a:lnTo>
                  <a:pt x="7782342" y="2661331"/>
                </a:lnTo>
                <a:lnTo>
                  <a:pt x="7798123" y="2661331"/>
                </a:lnTo>
                <a:cubicBezTo>
                  <a:pt x="7810457" y="2661331"/>
                  <a:pt x="7830953" y="2662419"/>
                  <a:pt x="7859612" y="2664596"/>
                </a:cubicBezTo>
                <a:cubicBezTo>
                  <a:pt x="7867230" y="2665322"/>
                  <a:pt x="7873578" y="2665684"/>
                  <a:pt x="7878657" y="2665684"/>
                </a:cubicBezTo>
                <a:cubicBezTo>
                  <a:pt x="7895345" y="2665684"/>
                  <a:pt x="7903688" y="2658888"/>
                  <a:pt x="7903688" y="2645296"/>
                </a:cubicBezTo>
                <a:cubicBezTo>
                  <a:pt x="7903688" y="2630592"/>
                  <a:pt x="7895707" y="2623240"/>
                  <a:pt x="7879745" y="2623240"/>
                </a:cubicBezTo>
                <a:cubicBezTo>
                  <a:pt x="7876481" y="2623240"/>
                  <a:pt x="7872671" y="2623422"/>
                  <a:pt x="7868318" y="2623785"/>
                </a:cubicBezTo>
                <a:cubicBezTo>
                  <a:pt x="7842562" y="2626324"/>
                  <a:pt x="7813903" y="2627594"/>
                  <a:pt x="7782342" y="2627594"/>
                </a:cubicBezTo>
                <a:lnTo>
                  <a:pt x="7782886" y="2610725"/>
                </a:lnTo>
                <a:close/>
                <a:moveTo>
                  <a:pt x="6369647" y="2434964"/>
                </a:moveTo>
                <a:cubicBezTo>
                  <a:pt x="6289838" y="2481398"/>
                  <a:pt x="6196244" y="2524023"/>
                  <a:pt x="6088864" y="2562840"/>
                </a:cubicBezTo>
                <a:lnTo>
                  <a:pt x="6088864" y="2624329"/>
                </a:lnTo>
                <a:lnTo>
                  <a:pt x="6049141" y="2621608"/>
                </a:lnTo>
                <a:cubicBezTo>
                  <a:pt x="6045876" y="2621245"/>
                  <a:pt x="6040253" y="2621064"/>
                  <a:pt x="6032272" y="2621064"/>
                </a:cubicBezTo>
                <a:cubicBezTo>
                  <a:pt x="6015222" y="2621064"/>
                  <a:pt x="6006697" y="2627679"/>
                  <a:pt x="6006697" y="2640908"/>
                </a:cubicBezTo>
                <a:cubicBezTo>
                  <a:pt x="6006697" y="2654524"/>
                  <a:pt x="6015585" y="2661331"/>
                  <a:pt x="6033361" y="2661331"/>
                </a:cubicBezTo>
                <a:cubicBezTo>
                  <a:pt x="6039528" y="2661331"/>
                  <a:pt x="6047146" y="2660968"/>
                  <a:pt x="6056215" y="2660243"/>
                </a:cubicBezTo>
                <a:cubicBezTo>
                  <a:pt x="6067098" y="2659517"/>
                  <a:pt x="6074353" y="2659154"/>
                  <a:pt x="6077981" y="2659154"/>
                </a:cubicBezTo>
                <a:cubicBezTo>
                  <a:pt x="6080158" y="2659154"/>
                  <a:pt x="6083785" y="2659336"/>
                  <a:pt x="6088864" y="2659699"/>
                </a:cubicBezTo>
                <a:lnTo>
                  <a:pt x="6088864" y="2854318"/>
                </a:lnTo>
                <a:lnTo>
                  <a:pt x="6088320" y="2969032"/>
                </a:lnTo>
                <a:lnTo>
                  <a:pt x="6088320" y="3009802"/>
                </a:lnTo>
                <a:cubicBezTo>
                  <a:pt x="6088320" y="3052569"/>
                  <a:pt x="6091766" y="3086003"/>
                  <a:pt x="6098659" y="3110104"/>
                </a:cubicBezTo>
                <a:cubicBezTo>
                  <a:pt x="6105551" y="3134206"/>
                  <a:pt x="6118067" y="3156040"/>
                  <a:pt x="6136205" y="3175607"/>
                </a:cubicBezTo>
                <a:cubicBezTo>
                  <a:pt x="6171394" y="3214389"/>
                  <a:pt x="6221093" y="3233780"/>
                  <a:pt x="6285303" y="3233780"/>
                </a:cubicBezTo>
                <a:cubicBezTo>
                  <a:pt x="6353504" y="3233780"/>
                  <a:pt x="6409007" y="3215097"/>
                  <a:pt x="6451814" y="3177732"/>
                </a:cubicBezTo>
                <a:cubicBezTo>
                  <a:pt x="6469227" y="3162496"/>
                  <a:pt x="6484100" y="3144629"/>
                  <a:pt x="6496435" y="3124133"/>
                </a:cubicBezTo>
                <a:cubicBezTo>
                  <a:pt x="6508769" y="3103637"/>
                  <a:pt x="6514936" y="3086496"/>
                  <a:pt x="6514936" y="3072711"/>
                </a:cubicBezTo>
                <a:cubicBezTo>
                  <a:pt x="6514936" y="3058925"/>
                  <a:pt x="6508769" y="3052033"/>
                  <a:pt x="6496435" y="3052033"/>
                </a:cubicBezTo>
                <a:cubicBezTo>
                  <a:pt x="6485914" y="3052033"/>
                  <a:pt x="6476845" y="3062553"/>
                  <a:pt x="6469227" y="3083594"/>
                </a:cubicBezTo>
                <a:cubicBezTo>
                  <a:pt x="6460838" y="3105723"/>
                  <a:pt x="6449351" y="3124405"/>
                  <a:pt x="6434767" y="3139641"/>
                </a:cubicBezTo>
                <a:cubicBezTo>
                  <a:pt x="6419814" y="3154878"/>
                  <a:pt x="6405774" y="3162496"/>
                  <a:pt x="6392646" y="3162496"/>
                </a:cubicBezTo>
                <a:cubicBezTo>
                  <a:pt x="6382794" y="3162496"/>
                  <a:pt x="6375865" y="3157236"/>
                  <a:pt x="6371858" y="3146715"/>
                </a:cubicBezTo>
                <a:cubicBezTo>
                  <a:pt x="6367845" y="3136195"/>
                  <a:pt x="6365838" y="3117694"/>
                  <a:pt x="6365838" y="3091212"/>
                </a:cubicBezTo>
                <a:lnTo>
                  <a:pt x="6364435" y="2978130"/>
                </a:lnTo>
                <a:lnTo>
                  <a:pt x="6362573" y="2766752"/>
                </a:lnTo>
                <a:lnTo>
                  <a:pt x="6363117" y="2661331"/>
                </a:lnTo>
                <a:lnTo>
                  <a:pt x="6378898" y="2661331"/>
                </a:lnTo>
                <a:cubicBezTo>
                  <a:pt x="6391232" y="2661331"/>
                  <a:pt x="6411728" y="2662419"/>
                  <a:pt x="6440387" y="2664596"/>
                </a:cubicBezTo>
                <a:cubicBezTo>
                  <a:pt x="6448005" y="2665322"/>
                  <a:pt x="6454353" y="2665684"/>
                  <a:pt x="6459432" y="2665684"/>
                </a:cubicBezTo>
                <a:cubicBezTo>
                  <a:pt x="6476120" y="2665684"/>
                  <a:pt x="6484463" y="2658888"/>
                  <a:pt x="6484463" y="2645296"/>
                </a:cubicBezTo>
                <a:cubicBezTo>
                  <a:pt x="6484463" y="2630592"/>
                  <a:pt x="6476482" y="2623240"/>
                  <a:pt x="6460520" y="2623240"/>
                </a:cubicBezTo>
                <a:cubicBezTo>
                  <a:pt x="6457256" y="2623240"/>
                  <a:pt x="6453446" y="2623422"/>
                  <a:pt x="6449093" y="2623785"/>
                </a:cubicBezTo>
                <a:cubicBezTo>
                  <a:pt x="6423337" y="2626324"/>
                  <a:pt x="6394678" y="2627594"/>
                  <a:pt x="6363117" y="2627594"/>
                </a:cubicBezTo>
                <a:lnTo>
                  <a:pt x="6363661" y="2610725"/>
                </a:lnTo>
                <a:close/>
                <a:moveTo>
                  <a:pt x="5865920" y="2434964"/>
                </a:moveTo>
                <a:cubicBezTo>
                  <a:pt x="5781758" y="2434964"/>
                  <a:pt x="5717004" y="2457455"/>
                  <a:pt x="5671657" y="2502438"/>
                </a:cubicBezTo>
                <a:cubicBezTo>
                  <a:pt x="5655333" y="2518400"/>
                  <a:pt x="5643271" y="2534997"/>
                  <a:pt x="5635471" y="2552228"/>
                </a:cubicBezTo>
                <a:cubicBezTo>
                  <a:pt x="5627672" y="2569460"/>
                  <a:pt x="5621233" y="2593312"/>
                  <a:pt x="5616154" y="2623785"/>
                </a:cubicBezTo>
                <a:lnTo>
                  <a:pt x="5584593" y="2623785"/>
                </a:lnTo>
                <a:lnTo>
                  <a:pt x="5558474" y="2622152"/>
                </a:lnTo>
                <a:cubicBezTo>
                  <a:pt x="5543600" y="2622152"/>
                  <a:pt x="5536163" y="2628501"/>
                  <a:pt x="5536163" y="2641197"/>
                </a:cubicBezTo>
                <a:cubicBezTo>
                  <a:pt x="5536163" y="2653894"/>
                  <a:pt x="5544326" y="2660243"/>
                  <a:pt x="5560650" y="2660243"/>
                </a:cubicBezTo>
                <a:lnTo>
                  <a:pt x="5602550" y="2658610"/>
                </a:lnTo>
                <a:lnTo>
                  <a:pt x="5612345" y="2658610"/>
                </a:lnTo>
                <a:lnTo>
                  <a:pt x="5612345" y="2674391"/>
                </a:lnTo>
                <a:lnTo>
                  <a:pt x="5614521" y="2923069"/>
                </a:lnTo>
                <a:lnTo>
                  <a:pt x="5613433" y="3114066"/>
                </a:lnTo>
                <a:lnTo>
                  <a:pt x="5612345" y="3202219"/>
                </a:lnTo>
                <a:lnTo>
                  <a:pt x="5612345" y="3220720"/>
                </a:lnTo>
                <a:lnTo>
                  <a:pt x="5890406" y="3220720"/>
                </a:lnTo>
                <a:lnTo>
                  <a:pt x="5890406" y="3198954"/>
                </a:lnTo>
                <a:lnTo>
                  <a:pt x="5888230" y="3024281"/>
                </a:lnTo>
                <a:lnTo>
                  <a:pt x="5889318" y="2821856"/>
                </a:lnTo>
                <a:lnTo>
                  <a:pt x="5890406" y="2658610"/>
                </a:lnTo>
                <a:lnTo>
                  <a:pt x="5926865" y="2659154"/>
                </a:lnTo>
                <a:lnTo>
                  <a:pt x="5966588" y="2660243"/>
                </a:lnTo>
                <a:cubicBezTo>
                  <a:pt x="5984363" y="2660243"/>
                  <a:pt x="5993251" y="2654076"/>
                  <a:pt x="5993251" y="2641742"/>
                </a:cubicBezTo>
                <a:cubicBezTo>
                  <a:pt x="5993251" y="2628682"/>
                  <a:pt x="5985815" y="2622152"/>
                  <a:pt x="5970941" y="2622152"/>
                </a:cubicBezTo>
                <a:cubicBezTo>
                  <a:pt x="5965500" y="2622152"/>
                  <a:pt x="5959695" y="2622333"/>
                  <a:pt x="5953528" y="2622696"/>
                </a:cubicBezTo>
                <a:cubicBezTo>
                  <a:pt x="5946273" y="2623422"/>
                  <a:pt x="5941557" y="2623785"/>
                  <a:pt x="5939380" y="2623785"/>
                </a:cubicBezTo>
                <a:lnTo>
                  <a:pt x="5888774" y="2623785"/>
                </a:lnTo>
                <a:cubicBezTo>
                  <a:pt x="5889137" y="2571024"/>
                  <a:pt x="5893127" y="2534073"/>
                  <a:pt x="5900745" y="2512931"/>
                </a:cubicBezTo>
                <a:cubicBezTo>
                  <a:pt x="5908363" y="2491788"/>
                  <a:pt x="5921423" y="2481217"/>
                  <a:pt x="5939924" y="2481217"/>
                </a:cubicBezTo>
                <a:cubicBezTo>
                  <a:pt x="5946454" y="2481217"/>
                  <a:pt x="5952077" y="2482849"/>
                  <a:pt x="5956793" y="2486114"/>
                </a:cubicBezTo>
                <a:cubicBezTo>
                  <a:pt x="5961509" y="2489379"/>
                  <a:pt x="5968220" y="2496453"/>
                  <a:pt x="5976927" y="2507336"/>
                </a:cubicBezTo>
                <a:cubicBezTo>
                  <a:pt x="5983819" y="2515317"/>
                  <a:pt x="5990893" y="2519307"/>
                  <a:pt x="5998149" y="2519307"/>
                </a:cubicBezTo>
                <a:cubicBezTo>
                  <a:pt x="6004679" y="2519307"/>
                  <a:pt x="6010392" y="2517026"/>
                  <a:pt x="6015290" y="2512463"/>
                </a:cubicBezTo>
                <a:cubicBezTo>
                  <a:pt x="6020187" y="2507900"/>
                  <a:pt x="6022636" y="2502515"/>
                  <a:pt x="6022636" y="2496308"/>
                </a:cubicBezTo>
                <a:cubicBezTo>
                  <a:pt x="6022636" y="2480239"/>
                  <a:pt x="6006855" y="2465997"/>
                  <a:pt x="5975294" y="2453584"/>
                </a:cubicBezTo>
                <a:cubicBezTo>
                  <a:pt x="5943733" y="2441170"/>
                  <a:pt x="5907276" y="2434964"/>
                  <a:pt x="5865920" y="2434964"/>
                </a:cubicBezTo>
                <a:close/>
                <a:moveTo>
                  <a:pt x="4578408" y="1520187"/>
                </a:moveTo>
                <a:cubicBezTo>
                  <a:pt x="4603439" y="1520187"/>
                  <a:pt x="4638809" y="1531614"/>
                  <a:pt x="4684517" y="1554468"/>
                </a:cubicBezTo>
                <a:lnTo>
                  <a:pt x="4683429" y="1777027"/>
                </a:lnTo>
                <a:cubicBezTo>
                  <a:pt x="4666379" y="1793352"/>
                  <a:pt x="4647606" y="1806502"/>
                  <a:pt x="4627109" y="1816478"/>
                </a:cubicBezTo>
                <a:cubicBezTo>
                  <a:pt x="4606613" y="1826454"/>
                  <a:pt x="4588021" y="1831442"/>
                  <a:pt x="4571334" y="1831442"/>
                </a:cubicBezTo>
                <a:cubicBezTo>
                  <a:pt x="4550293" y="1831442"/>
                  <a:pt x="4537959" y="1823099"/>
                  <a:pt x="4534332" y="1806411"/>
                </a:cubicBezTo>
                <a:cubicBezTo>
                  <a:pt x="4532880" y="1800244"/>
                  <a:pt x="4531973" y="1782831"/>
                  <a:pt x="4531610" y="1754173"/>
                </a:cubicBezTo>
                <a:lnTo>
                  <a:pt x="4531610" y="1624120"/>
                </a:lnTo>
                <a:cubicBezTo>
                  <a:pt x="4531610" y="1580588"/>
                  <a:pt x="4533424" y="1554287"/>
                  <a:pt x="4537052" y="1545218"/>
                </a:cubicBezTo>
                <a:cubicBezTo>
                  <a:pt x="4543582" y="1528530"/>
                  <a:pt x="4557367" y="1520187"/>
                  <a:pt x="4578408" y="1520187"/>
                </a:cubicBezTo>
                <a:close/>
                <a:moveTo>
                  <a:pt x="7597837" y="1305791"/>
                </a:moveTo>
                <a:cubicBezTo>
                  <a:pt x="7618515" y="1305791"/>
                  <a:pt x="7632391" y="1309963"/>
                  <a:pt x="7639465" y="1318306"/>
                </a:cubicBezTo>
                <a:cubicBezTo>
                  <a:pt x="7646539" y="1326650"/>
                  <a:pt x="7650076" y="1343156"/>
                  <a:pt x="7650076" y="1367824"/>
                </a:cubicBezTo>
                <a:lnTo>
                  <a:pt x="7650076" y="1589839"/>
                </a:lnTo>
                <a:cubicBezTo>
                  <a:pt x="7650076" y="1619223"/>
                  <a:pt x="7646539" y="1638903"/>
                  <a:pt x="7639465" y="1648879"/>
                </a:cubicBezTo>
                <a:cubicBezTo>
                  <a:pt x="7632391" y="1658855"/>
                  <a:pt x="7618334" y="1663843"/>
                  <a:pt x="7597293" y="1663843"/>
                </a:cubicBezTo>
                <a:cubicBezTo>
                  <a:pt x="7574439" y="1663843"/>
                  <a:pt x="7559384" y="1658583"/>
                  <a:pt x="7552128" y="1648063"/>
                </a:cubicBezTo>
                <a:cubicBezTo>
                  <a:pt x="7547775" y="1641533"/>
                  <a:pt x="7545598" y="1624483"/>
                  <a:pt x="7545598" y="1596913"/>
                </a:cubicBezTo>
                <a:lnTo>
                  <a:pt x="7545598" y="1366736"/>
                </a:lnTo>
                <a:cubicBezTo>
                  <a:pt x="7545598" y="1342793"/>
                  <a:pt x="7549135" y="1326650"/>
                  <a:pt x="7556209" y="1318306"/>
                </a:cubicBezTo>
                <a:cubicBezTo>
                  <a:pt x="7563283" y="1309963"/>
                  <a:pt x="7577159" y="1305791"/>
                  <a:pt x="7597837" y="1305791"/>
                </a:cubicBezTo>
                <a:close/>
                <a:moveTo>
                  <a:pt x="3287361" y="1302526"/>
                </a:moveTo>
                <a:cubicBezTo>
                  <a:pt x="3318560" y="1302526"/>
                  <a:pt x="3339238" y="1309585"/>
                  <a:pt x="3349395" y="1323705"/>
                </a:cubicBezTo>
                <a:cubicBezTo>
                  <a:pt x="3353748" y="1329498"/>
                  <a:pt x="3356288" y="1335743"/>
                  <a:pt x="3357013" y="1342440"/>
                </a:cubicBezTo>
                <a:cubicBezTo>
                  <a:pt x="3357739" y="1349137"/>
                  <a:pt x="3358464" y="1369499"/>
                  <a:pt x="3359190" y="1403526"/>
                </a:cubicBezTo>
                <a:lnTo>
                  <a:pt x="3359190" y="1562087"/>
                </a:lnTo>
                <a:lnTo>
                  <a:pt x="3286273" y="1564263"/>
                </a:lnTo>
                <a:lnTo>
                  <a:pt x="3219887" y="1562087"/>
                </a:lnTo>
                <a:lnTo>
                  <a:pt x="3219887" y="1403526"/>
                </a:lnTo>
                <a:cubicBezTo>
                  <a:pt x="3219887" y="1362255"/>
                  <a:pt x="3222426" y="1336734"/>
                  <a:pt x="3227505" y="1326961"/>
                </a:cubicBezTo>
                <a:cubicBezTo>
                  <a:pt x="3235486" y="1310671"/>
                  <a:pt x="3255438" y="1302526"/>
                  <a:pt x="3287361" y="1302526"/>
                </a:cubicBezTo>
                <a:close/>
                <a:moveTo>
                  <a:pt x="2064896" y="1302526"/>
                </a:moveTo>
                <a:cubicBezTo>
                  <a:pt x="2126205" y="1302526"/>
                  <a:pt x="2182978" y="1324496"/>
                  <a:pt x="2235217" y="1368436"/>
                </a:cubicBezTo>
                <a:cubicBezTo>
                  <a:pt x="2299790" y="1422902"/>
                  <a:pt x="2332076" y="1493892"/>
                  <a:pt x="2332076" y="1581404"/>
                </a:cubicBezTo>
                <a:cubicBezTo>
                  <a:pt x="2332076" y="1624982"/>
                  <a:pt x="2323370" y="1664926"/>
                  <a:pt x="2305956" y="1701237"/>
                </a:cubicBezTo>
                <a:cubicBezTo>
                  <a:pt x="2283828" y="1746991"/>
                  <a:pt x="2250634" y="1783667"/>
                  <a:pt x="2206376" y="1811266"/>
                </a:cubicBezTo>
                <a:cubicBezTo>
                  <a:pt x="2160305" y="1839590"/>
                  <a:pt x="2112057" y="1853753"/>
                  <a:pt x="2061632" y="1853753"/>
                </a:cubicBezTo>
                <a:cubicBezTo>
                  <a:pt x="2057278" y="1853753"/>
                  <a:pt x="2049479" y="1853390"/>
                  <a:pt x="2038233" y="1852664"/>
                </a:cubicBezTo>
                <a:lnTo>
                  <a:pt x="2039866" y="1303614"/>
                </a:lnTo>
                <a:cubicBezTo>
                  <a:pt x="2051474" y="1302889"/>
                  <a:pt x="2059818" y="1302526"/>
                  <a:pt x="2064896" y="1302526"/>
                </a:cubicBezTo>
                <a:close/>
                <a:moveTo>
                  <a:pt x="6091045" y="1283480"/>
                </a:moveTo>
                <a:lnTo>
                  <a:pt x="6090501" y="1304158"/>
                </a:lnTo>
                <a:lnTo>
                  <a:pt x="6092134" y="1407547"/>
                </a:lnTo>
                <a:lnTo>
                  <a:pt x="6093222" y="1500597"/>
                </a:lnTo>
                <a:lnTo>
                  <a:pt x="6091590" y="1677447"/>
                </a:lnTo>
                <a:lnTo>
                  <a:pt x="6088869" y="1877695"/>
                </a:lnTo>
                <a:lnTo>
                  <a:pt x="6368563" y="1877695"/>
                </a:lnTo>
                <a:lnTo>
                  <a:pt x="6367475" y="1828721"/>
                </a:lnTo>
                <a:lnTo>
                  <a:pt x="6365298" y="1716082"/>
                </a:lnTo>
                <a:lnTo>
                  <a:pt x="6366931" y="1515834"/>
                </a:lnTo>
                <a:lnTo>
                  <a:pt x="6368019" y="1384149"/>
                </a:lnTo>
                <a:lnTo>
                  <a:pt x="6369107" y="1299261"/>
                </a:lnTo>
                <a:lnTo>
                  <a:pt x="6369107" y="1283480"/>
                </a:lnTo>
                <a:close/>
                <a:moveTo>
                  <a:pt x="2922789" y="1272053"/>
                </a:moveTo>
                <a:cubicBezTo>
                  <a:pt x="2889482" y="1272053"/>
                  <a:pt x="2854005" y="1285294"/>
                  <a:pt x="2816356" y="1311776"/>
                </a:cubicBezTo>
                <a:cubicBezTo>
                  <a:pt x="2800066" y="1323385"/>
                  <a:pt x="2771104" y="1351318"/>
                  <a:pt x="2729471" y="1395576"/>
                </a:cubicBezTo>
                <a:lnTo>
                  <a:pt x="2729471" y="1283480"/>
                </a:lnTo>
                <a:lnTo>
                  <a:pt x="2450320" y="1283480"/>
                </a:lnTo>
                <a:lnTo>
                  <a:pt x="2450975" y="1315041"/>
                </a:lnTo>
                <a:lnTo>
                  <a:pt x="2453585" y="1537056"/>
                </a:lnTo>
                <a:lnTo>
                  <a:pt x="2451629" y="1736760"/>
                </a:lnTo>
                <a:lnTo>
                  <a:pt x="2450975" y="1847767"/>
                </a:lnTo>
                <a:lnTo>
                  <a:pt x="2450320" y="1877695"/>
                </a:lnTo>
                <a:lnTo>
                  <a:pt x="2730014" y="1877695"/>
                </a:lnTo>
                <a:lnTo>
                  <a:pt x="2727838" y="1661123"/>
                </a:lnTo>
                <a:lnTo>
                  <a:pt x="2728926" y="1452168"/>
                </a:lnTo>
                <a:cubicBezTo>
                  <a:pt x="2758973" y="1410812"/>
                  <a:pt x="2786124" y="1381247"/>
                  <a:pt x="2810379" y="1363471"/>
                </a:cubicBezTo>
                <a:cubicBezTo>
                  <a:pt x="2834633" y="1345695"/>
                  <a:pt x="2859795" y="1336807"/>
                  <a:pt x="2885863" y="1336807"/>
                </a:cubicBezTo>
                <a:cubicBezTo>
                  <a:pt x="2896361" y="1336807"/>
                  <a:pt x="2909573" y="1340616"/>
                  <a:pt x="2925501" y="1348235"/>
                </a:cubicBezTo>
                <a:cubicBezTo>
                  <a:pt x="2934916" y="1352588"/>
                  <a:pt x="2943424" y="1354764"/>
                  <a:pt x="2951025" y="1354764"/>
                </a:cubicBezTo>
                <a:cubicBezTo>
                  <a:pt x="2962974" y="1354764"/>
                  <a:pt x="2972931" y="1351318"/>
                  <a:pt x="2980895" y="1344426"/>
                </a:cubicBezTo>
                <a:cubicBezTo>
                  <a:pt x="2988858" y="1337533"/>
                  <a:pt x="2992840" y="1328827"/>
                  <a:pt x="2992840" y="1318306"/>
                </a:cubicBezTo>
                <a:cubicBezTo>
                  <a:pt x="2992840" y="1304884"/>
                  <a:pt x="2986234" y="1293819"/>
                  <a:pt x="2973021" y="1285113"/>
                </a:cubicBezTo>
                <a:cubicBezTo>
                  <a:pt x="2959808" y="1276406"/>
                  <a:pt x="2943064" y="1272053"/>
                  <a:pt x="2922789" y="1272053"/>
                </a:cubicBezTo>
                <a:close/>
                <a:moveTo>
                  <a:pt x="7020286" y="1268788"/>
                </a:moveTo>
                <a:cubicBezTo>
                  <a:pt x="6981833" y="1268788"/>
                  <a:pt x="6942291" y="1276316"/>
                  <a:pt x="6901661" y="1291371"/>
                </a:cubicBezTo>
                <a:cubicBezTo>
                  <a:pt x="6861031" y="1306426"/>
                  <a:pt x="6819494" y="1329008"/>
                  <a:pt x="6777050" y="1359118"/>
                </a:cubicBezTo>
                <a:lnTo>
                  <a:pt x="6777050" y="1283480"/>
                </a:lnTo>
                <a:lnTo>
                  <a:pt x="6498444" y="1283480"/>
                </a:lnTo>
                <a:lnTo>
                  <a:pt x="6500076" y="1401561"/>
                </a:lnTo>
                <a:lnTo>
                  <a:pt x="6501709" y="1523452"/>
                </a:lnTo>
                <a:lnTo>
                  <a:pt x="6500076" y="1664387"/>
                </a:lnTo>
                <a:lnTo>
                  <a:pt x="6498444" y="1877695"/>
                </a:lnTo>
                <a:lnTo>
                  <a:pt x="6776506" y="1877695"/>
                </a:lnTo>
                <a:lnTo>
                  <a:pt x="6775962" y="1854297"/>
                </a:lnTo>
                <a:lnTo>
                  <a:pt x="6774329" y="1694316"/>
                </a:lnTo>
                <a:lnTo>
                  <a:pt x="6775418" y="1577323"/>
                </a:lnTo>
                <a:lnTo>
                  <a:pt x="6776506" y="1424416"/>
                </a:lnTo>
                <a:lnTo>
                  <a:pt x="6777050" y="1402106"/>
                </a:lnTo>
                <a:cubicBezTo>
                  <a:pt x="6800993" y="1381791"/>
                  <a:pt x="6823303" y="1366554"/>
                  <a:pt x="6843981" y="1356397"/>
                </a:cubicBezTo>
                <a:cubicBezTo>
                  <a:pt x="6864659" y="1346239"/>
                  <a:pt x="6883885" y="1341161"/>
                  <a:pt x="6901661" y="1341161"/>
                </a:cubicBezTo>
                <a:cubicBezTo>
                  <a:pt x="6920888" y="1341161"/>
                  <a:pt x="6933403" y="1346965"/>
                  <a:pt x="6939208" y="1358574"/>
                </a:cubicBezTo>
                <a:cubicBezTo>
                  <a:pt x="6942110" y="1364378"/>
                  <a:pt x="6943833" y="1370998"/>
                  <a:pt x="6944377" y="1378435"/>
                </a:cubicBezTo>
                <a:cubicBezTo>
                  <a:pt x="6944921" y="1385872"/>
                  <a:pt x="6945375" y="1408998"/>
                  <a:pt x="6945737" y="1447815"/>
                </a:cubicBezTo>
                <a:lnTo>
                  <a:pt x="6946282" y="1615414"/>
                </a:lnTo>
                <a:lnTo>
                  <a:pt x="6944879" y="1726421"/>
                </a:lnTo>
                <a:lnTo>
                  <a:pt x="6943017" y="1877695"/>
                </a:lnTo>
                <a:lnTo>
                  <a:pt x="7219446" y="1877695"/>
                </a:lnTo>
                <a:lnTo>
                  <a:pt x="7217814" y="1750908"/>
                </a:lnTo>
                <a:lnTo>
                  <a:pt x="7218902" y="1498965"/>
                </a:lnTo>
                <a:cubicBezTo>
                  <a:pt x="7218902" y="1439471"/>
                  <a:pt x="7214277" y="1396573"/>
                  <a:pt x="7205026" y="1370273"/>
                </a:cubicBezTo>
                <a:cubicBezTo>
                  <a:pt x="7195776" y="1343972"/>
                  <a:pt x="7177728" y="1321934"/>
                  <a:pt x="7150883" y="1304158"/>
                </a:cubicBezTo>
                <a:cubicBezTo>
                  <a:pt x="7115332" y="1280578"/>
                  <a:pt x="7071799" y="1268788"/>
                  <a:pt x="7020286" y="1268788"/>
                </a:cubicBezTo>
                <a:close/>
                <a:moveTo>
                  <a:pt x="5297424" y="1268788"/>
                </a:moveTo>
                <a:cubicBezTo>
                  <a:pt x="5236842" y="1268788"/>
                  <a:pt x="5183152" y="1283299"/>
                  <a:pt x="5136355" y="1312321"/>
                </a:cubicBezTo>
                <a:cubicBezTo>
                  <a:pt x="5108059" y="1329728"/>
                  <a:pt x="5086021" y="1350856"/>
                  <a:pt x="5070240" y="1375706"/>
                </a:cubicBezTo>
                <a:cubicBezTo>
                  <a:pt x="5054460" y="1400556"/>
                  <a:pt x="5046570" y="1426581"/>
                  <a:pt x="5046570" y="1453783"/>
                </a:cubicBezTo>
                <a:cubicBezTo>
                  <a:pt x="5046570" y="1484981"/>
                  <a:pt x="5058092" y="1517538"/>
                  <a:pt x="5081136" y="1551454"/>
                </a:cubicBezTo>
                <a:cubicBezTo>
                  <a:pt x="5104180" y="1585370"/>
                  <a:pt x="5154695" y="1644052"/>
                  <a:pt x="5232679" y="1727500"/>
                </a:cubicBezTo>
                <a:cubicBezTo>
                  <a:pt x="5264597" y="1761969"/>
                  <a:pt x="5285181" y="1785324"/>
                  <a:pt x="5294431" y="1797565"/>
                </a:cubicBezTo>
                <a:cubicBezTo>
                  <a:pt x="5303682" y="1809805"/>
                  <a:pt x="5308307" y="1820310"/>
                  <a:pt x="5308307" y="1829079"/>
                </a:cubicBezTo>
                <a:cubicBezTo>
                  <a:pt x="5308307" y="1837847"/>
                  <a:pt x="5304952" y="1844515"/>
                  <a:pt x="5298241" y="1849081"/>
                </a:cubicBezTo>
                <a:cubicBezTo>
                  <a:pt x="5291529" y="1853646"/>
                  <a:pt x="5281463" y="1855929"/>
                  <a:pt x="5268040" y="1855929"/>
                </a:cubicBezTo>
                <a:cubicBezTo>
                  <a:pt x="5239019" y="1855929"/>
                  <a:pt x="5207820" y="1849810"/>
                  <a:pt x="5174446" y="1837572"/>
                </a:cubicBezTo>
                <a:cubicBezTo>
                  <a:pt x="5141071" y="1825335"/>
                  <a:pt x="5115314" y="1810631"/>
                  <a:pt x="5097177" y="1793462"/>
                </a:cubicBezTo>
                <a:cubicBezTo>
                  <a:pt x="5085930" y="1782505"/>
                  <a:pt x="5076680" y="1777027"/>
                  <a:pt x="5069424" y="1777027"/>
                </a:cubicBezTo>
                <a:cubicBezTo>
                  <a:pt x="5055276" y="1777390"/>
                  <a:pt x="5048202" y="1784283"/>
                  <a:pt x="5048202" y="1797705"/>
                </a:cubicBezTo>
                <a:cubicBezTo>
                  <a:pt x="5048202" y="1804960"/>
                  <a:pt x="5051195" y="1811671"/>
                  <a:pt x="5057181" y="1817838"/>
                </a:cubicBezTo>
                <a:cubicBezTo>
                  <a:pt x="5063166" y="1824005"/>
                  <a:pt x="5074322" y="1831987"/>
                  <a:pt x="5090646" y="1841781"/>
                </a:cubicBezTo>
                <a:cubicBezTo>
                  <a:pt x="5146150" y="1873705"/>
                  <a:pt x="5209816" y="1889667"/>
                  <a:pt x="5281644" y="1889667"/>
                </a:cubicBezTo>
                <a:cubicBezTo>
                  <a:pt x="5346217" y="1889667"/>
                  <a:pt x="5400632" y="1875337"/>
                  <a:pt x="5444890" y="1846679"/>
                </a:cubicBezTo>
                <a:cubicBezTo>
                  <a:pt x="5498943" y="1812216"/>
                  <a:pt x="5525969" y="1767051"/>
                  <a:pt x="5525969" y="1711185"/>
                </a:cubicBezTo>
                <a:cubicBezTo>
                  <a:pt x="5525969" y="1675633"/>
                  <a:pt x="5516356" y="1642621"/>
                  <a:pt x="5497129" y="1612149"/>
                </a:cubicBezTo>
                <a:cubicBezTo>
                  <a:pt x="5485883" y="1594373"/>
                  <a:pt x="5474183" y="1578683"/>
                  <a:pt x="5462031" y="1565080"/>
                </a:cubicBezTo>
                <a:cubicBezTo>
                  <a:pt x="5449878" y="1551476"/>
                  <a:pt x="5421310" y="1522726"/>
                  <a:pt x="5376326" y="1478831"/>
                </a:cubicBezTo>
                <a:cubicBezTo>
                  <a:pt x="5330255" y="1433848"/>
                  <a:pt x="5299692" y="1401924"/>
                  <a:pt x="5284637" y="1383061"/>
                </a:cubicBezTo>
                <a:cubicBezTo>
                  <a:pt x="5269582" y="1364197"/>
                  <a:pt x="5262054" y="1348597"/>
                  <a:pt x="5262054" y="1336263"/>
                </a:cubicBezTo>
                <a:cubicBezTo>
                  <a:pt x="5262054" y="1325743"/>
                  <a:pt x="5266136" y="1317944"/>
                  <a:pt x="5274298" y="1312865"/>
                </a:cubicBezTo>
                <a:cubicBezTo>
                  <a:pt x="5282460" y="1307786"/>
                  <a:pt x="5294522" y="1305247"/>
                  <a:pt x="5310484" y="1305247"/>
                </a:cubicBezTo>
                <a:cubicBezTo>
                  <a:pt x="5355830" y="1305247"/>
                  <a:pt x="5397730" y="1319032"/>
                  <a:pt x="5436183" y="1346602"/>
                </a:cubicBezTo>
                <a:cubicBezTo>
                  <a:pt x="5455047" y="1360024"/>
                  <a:pt x="5467926" y="1366736"/>
                  <a:pt x="5474818" y="1366736"/>
                </a:cubicBezTo>
                <a:cubicBezTo>
                  <a:pt x="5480622" y="1366736"/>
                  <a:pt x="5485792" y="1364559"/>
                  <a:pt x="5490327" y="1360206"/>
                </a:cubicBezTo>
                <a:cubicBezTo>
                  <a:pt x="5494861" y="1355853"/>
                  <a:pt x="5497129" y="1350955"/>
                  <a:pt x="5497129" y="1345514"/>
                </a:cubicBezTo>
                <a:cubicBezTo>
                  <a:pt x="5497129" y="1328101"/>
                  <a:pt x="5477721" y="1311958"/>
                  <a:pt x="5438904" y="1297084"/>
                </a:cubicBezTo>
                <a:cubicBezTo>
                  <a:pt x="5389205" y="1278220"/>
                  <a:pt x="5342045" y="1268788"/>
                  <a:pt x="5297424" y="1268788"/>
                </a:cubicBezTo>
                <a:close/>
                <a:moveTo>
                  <a:pt x="4617587" y="1268788"/>
                </a:moveTo>
                <a:cubicBezTo>
                  <a:pt x="4535964" y="1268788"/>
                  <a:pt x="4469396" y="1280397"/>
                  <a:pt x="4417883" y="1303614"/>
                </a:cubicBezTo>
                <a:cubicBezTo>
                  <a:pt x="4363830" y="1327919"/>
                  <a:pt x="4336805" y="1351499"/>
                  <a:pt x="4336805" y="1374354"/>
                </a:cubicBezTo>
                <a:cubicBezTo>
                  <a:pt x="4336805" y="1381972"/>
                  <a:pt x="4339892" y="1388683"/>
                  <a:pt x="4346067" y="1394488"/>
                </a:cubicBezTo>
                <a:cubicBezTo>
                  <a:pt x="4352243" y="1400292"/>
                  <a:pt x="4359512" y="1403194"/>
                  <a:pt x="4367871" y="1403194"/>
                </a:cubicBezTo>
                <a:cubicBezTo>
                  <a:pt x="4379134" y="1403194"/>
                  <a:pt x="4392939" y="1393762"/>
                  <a:pt x="4409287" y="1374898"/>
                </a:cubicBezTo>
                <a:cubicBezTo>
                  <a:pt x="4449616" y="1328464"/>
                  <a:pt x="4506843" y="1305247"/>
                  <a:pt x="4580967" y="1305247"/>
                </a:cubicBezTo>
                <a:cubicBezTo>
                  <a:pt x="4628926" y="1305247"/>
                  <a:pt x="4659447" y="1315404"/>
                  <a:pt x="4672529" y="1335719"/>
                </a:cubicBezTo>
                <a:cubicBezTo>
                  <a:pt x="4677976" y="1344063"/>
                  <a:pt x="4681246" y="1353495"/>
                  <a:pt x="4682336" y="1364015"/>
                </a:cubicBezTo>
                <a:cubicBezTo>
                  <a:pt x="4683428" y="1374535"/>
                  <a:pt x="4684155" y="1402831"/>
                  <a:pt x="4684517" y="1448903"/>
                </a:cubicBezTo>
                <a:lnTo>
                  <a:pt x="4684517" y="1515290"/>
                </a:lnTo>
                <a:cubicBezTo>
                  <a:pt x="4653643" y="1500416"/>
                  <a:pt x="4626218" y="1490168"/>
                  <a:pt x="4602245" y="1484545"/>
                </a:cubicBezTo>
                <a:cubicBezTo>
                  <a:pt x="4578271" y="1478922"/>
                  <a:pt x="4550664" y="1476111"/>
                  <a:pt x="4519426" y="1476111"/>
                </a:cubicBezTo>
                <a:cubicBezTo>
                  <a:pt x="4443149" y="1476111"/>
                  <a:pt x="4379219" y="1497333"/>
                  <a:pt x="4327638" y="1539776"/>
                </a:cubicBezTo>
                <a:cubicBezTo>
                  <a:pt x="4283324" y="1575691"/>
                  <a:pt x="4261167" y="1622851"/>
                  <a:pt x="4261167" y="1681256"/>
                </a:cubicBezTo>
                <a:cubicBezTo>
                  <a:pt x="4261167" y="1747280"/>
                  <a:pt x="4288556" y="1800970"/>
                  <a:pt x="4343334" y="1842326"/>
                </a:cubicBezTo>
                <a:cubicBezTo>
                  <a:pt x="4385415" y="1873886"/>
                  <a:pt x="4433482" y="1889667"/>
                  <a:pt x="4487534" y="1889667"/>
                </a:cubicBezTo>
                <a:cubicBezTo>
                  <a:pt x="4519458" y="1889667"/>
                  <a:pt x="4551835" y="1883863"/>
                  <a:pt x="4584665" y="1872254"/>
                </a:cubicBezTo>
                <a:cubicBezTo>
                  <a:pt x="4617496" y="1860645"/>
                  <a:pt x="4650599" y="1843414"/>
                  <a:pt x="4683973" y="1820559"/>
                </a:cubicBezTo>
                <a:lnTo>
                  <a:pt x="4683973" y="1877695"/>
                </a:lnTo>
                <a:lnTo>
                  <a:pt x="4988699" y="1877695"/>
                </a:lnTo>
                <a:cubicBezTo>
                  <a:pt x="4975276" y="1854478"/>
                  <a:pt x="4966661" y="1832803"/>
                  <a:pt x="4962852" y="1812669"/>
                </a:cubicBezTo>
                <a:cubicBezTo>
                  <a:pt x="4959043" y="1792535"/>
                  <a:pt x="4957864" y="1762516"/>
                  <a:pt x="4959315" y="1722612"/>
                </a:cubicBezTo>
                <a:lnTo>
                  <a:pt x="4959315" y="1506583"/>
                </a:lnTo>
                <a:cubicBezTo>
                  <a:pt x="4959315" y="1450717"/>
                  <a:pt x="4955688" y="1411719"/>
                  <a:pt x="4948432" y="1389590"/>
                </a:cubicBezTo>
                <a:cubicBezTo>
                  <a:pt x="4941176" y="1367461"/>
                  <a:pt x="4925577" y="1347509"/>
                  <a:pt x="4901634" y="1329733"/>
                </a:cubicBezTo>
                <a:cubicBezTo>
                  <a:pt x="4846494" y="1289103"/>
                  <a:pt x="4751812" y="1268788"/>
                  <a:pt x="4617587" y="1268788"/>
                </a:cubicBezTo>
                <a:close/>
                <a:moveTo>
                  <a:pt x="3953023" y="1268788"/>
                </a:moveTo>
                <a:cubicBezTo>
                  <a:pt x="3867410" y="1268788"/>
                  <a:pt x="3795400" y="1294908"/>
                  <a:pt x="3736995" y="1347146"/>
                </a:cubicBezTo>
                <a:cubicBezTo>
                  <a:pt x="3667343" y="1408817"/>
                  <a:pt x="3632517" y="1486087"/>
                  <a:pt x="3632517" y="1578956"/>
                </a:cubicBezTo>
                <a:cubicBezTo>
                  <a:pt x="3632517" y="1668922"/>
                  <a:pt x="3665529" y="1744922"/>
                  <a:pt x="3731553" y="1806955"/>
                </a:cubicBezTo>
                <a:cubicBezTo>
                  <a:pt x="3789596" y="1862096"/>
                  <a:pt x="3863057" y="1889667"/>
                  <a:pt x="3951935" y="1889667"/>
                </a:cubicBezTo>
                <a:cubicBezTo>
                  <a:pt x="4016871" y="1889667"/>
                  <a:pt x="4077816" y="1870621"/>
                  <a:pt x="4134770" y="1832531"/>
                </a:cubicBezTo>
                <a:cubicBezTo>
                  <a:pt x="4162704" y="1813667"/>
                  <a:pt x="4187190" y="1792354"/>
                  <a:pt x="4208231" y="1768593"/>
                </a:cubicBezTo>
                <a:cubicBezTo>
                  <a:pt x="4229271" y="1744831"/>
                  <a:pt x="4239791" y="1726421"/>
                  <a:pt x="4239791" y="1713361"/>
                </a:cubicBezTo>
                <a:cubicBezTo>
                  <a:pt x="4239791" y="1707920"/>
                  <a:pt x="4237524" y="1702750"/>
                  <a:pt x="4232989" y="1697853"/>
                </a:cubicBezTo>
                <a:cubicBezTo>
                  <a:pt x="4228455" y="1692955"/>
                  <a:pt x="4223466" y="1690507"/>
                  <a:pt x="4218025" y="1690507"/>
                </a:cubicBezTo>
                <a:cubicBezTo>
                  <a:pt x="4210407" y="1690507"/>
                  <a:pt x="4202608" y="1697218"/>
                  <a:pt x="4194627" y="1710640"/>
                </a:cubicBezTo>
                <a:cubicBezTo>
                  <a:pt x="4168508" y="1754898"/>
                  <a:pt x="4134770" y="1790177"/>
                  <a:pt x="4093415" y="1816478"/>
                </a:cubicBezTo>
                <a:cubicBezTo>
                  <a:pt x="4052059" y="1842779"/>
                  <a:pt x="4009978" y="1855929"/>
                  <a:pt x="3967172" y="1855929"/>
                </a:cubicBezTo>
                <a:cubicBezTo>
                  <a:pt x="3950121" y="1855929"/>
                  <a:pt x="3938785" y="1852211"/>
                  <a:pt x="3933161" y="1844774"/>
                </a:cubicBezTo>
                <a:cubicBezTo>
                  <a:pt x="3927539" y="1837337"/>
                  <a:pt x="3924727" y="1822373"/>
                  <a:pt x="3924727" y="1799882"/>
                </a:cubicBezTo>
                <a:lnTo>
                  <a:pt x="3925272" y="1765056"/>
                </a:lnTo>
                <a:lnTo>
                  <a:pt x="3925272" y="1401561"/>
                </a:lnTo>
                <a:cubicBezTo>
                  <a:pt x="3925272" y="1360932"/>
                  <a:pt x="3928355" y="1334631"/>
                  <a:pt x="3934523" y="1322660"/>
                </a:cubicBezTo>
                <a:cubicBezTo>
                  <a:pt x="3940689" y="1310688"/>
                  <a:pt x="3954474" y="1304702"/>
                  <a:pt x="3975878" y="1304702"/>
                </a:cubicBezTo>
                <a:cubicBezTo>
                  <a:pt x="4007802" y="1304702"/>
                  <a:pt x="4041720" y="1313681"/>
                  <a:pt x="4077635" y="1331638"/>
                </a:cubicBezTo>
                <a:cubicBezTo>
                  <a:pt x="4113549" y="1349595"/>
                  <a:pt x="4139849" y="1370726"/>
                  <a:pt x="4156536" y="1395032"/>
                </a:cubicBezTo>
                <a:cubicBezTo>
                  <a:pt x="4168145" y="1412445"/>
                  <a:pt x="4177758" y="1421151"/>
                  <a:pt x="4185376" y="1421151"/>
                </a:cubicBezTo>
                <a:cubicBezTo>
                  <a:pt x="4191181" y="1421151"/>
                  <a:pt x="4196078" y="1419247"/>
                  <a:pt x="4200069" y="1415437"/>
                </a:cubicBezTo>
                <a:cubicBezTo>
                  <a:pt x="4204059" y="1411628"/>
                  <a:pt x="4206054" y="1407003"/>
                  <a:pt x="4206054" y="1401561"/>
                </a:cubicBezTo>
                <a:cubicBezTo>
                  <a:pt x="4206054" y="1390678"/>
                  <a:pt x="4199162" y="1377347"/>
                  <a:pt x="4185376" y="1361566"/>
                </a:cubicBezTo>
                <a:cubicBezTo>
                  <a:pt x="4171591" y="1345786"/>
                  <a:pt x="4153816" y="1331003"/>
                  <a:pt x="4132050" y="1317218"/>
                </a:cubicBezTo>
                <a:cubicBezTo>
                  <a:pt x="4080900" y="1284931"/>
                  <a:pt x="4021224" y="1268788"/>
                  <a:pt x="3953023" y="1268788"/>
                </a:cubicBezTo>
                <a:close/>
                <a:moveTo>
                  <a:pt x="3275934" y="1268788"/>
                </a:moveTo>
                <a:cubicBezTo>
                  <a:pt x="3232765" y="1268788"/>
                  <a:pt x="3191410" y="1277495"/>
                  <a:pt x="3151868" y="1294908"/>
                </a:cubicBezTo>
                <a:cubicBezTo>
                  <a:pt x="3111600" y="1312683"/>
                  <a:pt x="3076774" y="1337714"/>
                  <a:pt x="3047390" y="1370001"/>
                </a:cubicBezTo>
                <a:cubicBezTo>
                  <a:pt x="3021996" y="1397571"/>
                  <a:pt x="3002045" y="1430311"/>
                  <a:pt x="2987533" y="1468220"/>
                </a:cubicBezTo>
                <a:cubicBezTo>
                  <a:pt x="2973023" y="1506129"/>
                  <a:pt x="2965768" y="1543948"/>
                  <a:pt x="2965768" y="1581676"/>
                </a:cubicBezTo>
                <a:cubicBezTo>
                  <a:pt x="2965768" y="1620855"/>
                  <a:pt x="2973930" y="1660034"/>
                  <a:pt x="2990254" y="1699213"/>
                </a:cubicBezTo>
                <a:cubicBezTo>
                  <a:pt x="3008755" y="1743834"/>
                  <a:pt x="3035238" y="1781380"/>
                  <a:pt x="3069701" y="1811853"/>
                </a:cubicBezTo>
                <a:cubicBezTo>
                  <a:pt x="3128832" y="1863729"/>
                  <a:pt x="3197033" y="1889667"/>
                  <a:pt x="3274302" y="1889667"/>
                </a:cubicBezTo>
                <a:cubicBezTo>
                  <a:pt x="3319286" y="1889667"/>
                  <a:pt x="3365448" y="1879328"/>
                  <a:pt x="3412789" y="1858650"/>
                </a:cubicBezTo>
                <a:cubicBezTo>
                  <a:pt x="3460130" y="1837972"/>
                  <a:pt x="3499763" y="1811127"/>
                  <a:pt x="3531686" y="1778115"/>
                </a:cubicBezTo>
                <a:cubicBezTo>
                  <a:pt x="3555992" y="1752359"/>
                  <a:pt x="3568145" y="1731862"/>
                  <a:pt x="3568145" y="1716626"/>
                </a:cubicBezTo>
                <a:cubicBezTo>
                  <a:pt x="3568145" y="1709733"/>
                  <a:pt x="3566149" y="1704020"/>
                  <a:pt x="3562159" y="1699485"/>
                </a:cubicBezTo>
                <a:cubicBezTo>
                  <a:pt x="3558168" y="1694951"/>
                  <a:pt x="3553089" y="1692683"/>
                  <a:pt x="3546922" y="1692683"/>
                </a:cubicBezTo>
                <a:cubicBezTo>
                  <a:pt x="3541844" y="1692683"/>
                  <a:pt x="3537128" y="1694497"/>
                  <a:pt x="3532774" y="1698125"/>
                </a:cubicBezTo>
                <a:cubicBezTo>
                  <a:pt x="3528421" y="1701753"/>
                  <a:pt x="3521347" y="1710277"/>
                  <a:pt x="3511553" y="1723700"/>
                </a:cubicBezTo>
                <a:cubicBezTo>
                  <a:pt x="3481443" y="1764330"/>
                  <a:pt x="3445801" y="1796163"/>
                  <a:pt x="3404627" y="1819199"/>
                </a:cubicBezTo>
                <a:cubicBezTo>
                  <a:pt x="3363453" y="1842235"/>
                  <a:pt x="3321825" y="1853753"/>
                  <a:pt x="3279744" y="1853753"/>
                </a:cubicBezTo>
                <a:cubicBezTo>
                  <a:pt x="3251448" y="1853753"/>
                  <a:pt x="3233491" y="1845409"/>
                  <a:pt x="3225872" y="1828721"/>
                </a:cubicBezTo>
                <a:cubicBezTo>
                  <a:pt x="3221882" y="1820015"/>
                  <a:pt x="3219887" y="1799337"/>
                  <a:pt x="3219887" y="1766688"/>
                </a:cubicBezTo>
                <a:lnTo>
                  <a:pt x="3219887" y="1598001"/>
                </a:lnTo>
                <a:lnTo>
                  <a:pt x="3294436" y="1596913"/>
                </a:lnTo>
                <a:lnTo>
                  <a:pt x="3457681" y="1596368"/>
                </a:lnTo>
                <a:lnTo>
                  <a:pt x="3584469" y="1596368"/>
                </a:lnTo>
                <a:cubicBezTo>
                  <a:pt x="3585195" y="1479194"/>
                  <a:pt x="3543113" y="1389772"/>
                  <a:pt x="3458226" y="1328101"/>
                </a:cubicBezTo>
                <a:cubicBezTo>
                  <a:pt x="3403810" y="1288559"/>
                  <a:pt x="3343047" y="1268788"/>
                  <a:pt x="3275934" y="1268788"/>
                </a:cubicBezTo>
                <a:close/>
                <a:moveTo>
                  <a:pt x="2055646" y="1268788"/>
                </a:moveTo>
                <a:cubicBezTo>
                  <a:pt x="1976200" y="1269876"/>
                  <a:pt x="1905822" y="1297991"/>
                  <a:pt x="1844515" y="1353132"/>
                </a:cubicBezTo>
                <a:cubicBezTo>
                  <a:pt x="1779216" y="1412626"/>
                  <a:pt x="1746567" y="1487356"/>
                  <a:pt x="1746567" y="1577323"/>
                </a:cubicBezTo>
                <a:cubicBezTo>
                  <a:pt x="1746567" y="1623394"/>
                  <a:pt x="1755818" y="1667108"/>
                  <a:pt x="1774319" y="1708464"/>
                </a:cubicBezTo>
                <a:cubicBezTo>
                  <a:pt x="1796448" y="1757437"/>
                  <a:pt x="1828916" y="1797524"/>
                  <a:pt x="1871722" y="1828721"/>
                </a:cubicBezTo>
                <a:cubicBezTo>
                  <a:pt x="1926500" y="1869352"/>
                  <a:pt x="1988171" y="1889667"/>
                  <a:pt x="2056734" y="1889667"/>
                </a:cubicBezTo>
                <a:cubicBezTo>
                  <a:pt x="2097727" y="1889667"/>
                  <a:pt x="2137087" y="1881867"/>
                  <a:pt x="2174816" y="1866268"/>
                </a:cubicBezTo>
                <a:cubicBezTo>
                  <a:pt x="2220886" y="1847404"/>
                  <a:pt x="2259885" y="1819290"/>
                  <a:pt x="2291808" y="1781925"/>
                </a:cubicBezTo>
                <a:cubicBezTo>
                  <a:pt x="2314663" y="1754717"/>
                  <a:pt x="2332711" y="1723519"/>
                  <a:pt x="2345952" y="1688330"/>
                </a:cubicBezTo>
                <a:cubicBezTo>
                  <a:pt x="2359193" y="1653142"/>
                  <a:pt x="2365813" y="1618135"/>
                  <a:pt x="2365813" y="1583308"/>
                </a:cubicBezTo>
                <a:cubicBezTo>
                  <a:pt x="2365813" y="1532521"/>
                  <a:pt x="2354567" y="1484454"/>
                  <a:pt x="2332076" y="1439108"/>
                </a:cubicBezTo>
                <a:cubicBezTo>
                  <a:pt x="2306682" y="1387595"/>
                  <a:pt x="2269861" y="1346965"/>
                  <a:pt x="2221613" y="1317218"/>
                </a:cubicBezTo>
                <a:cubicBezTo>
                  <a:pt x="2169374" y="1284931"/>
                  <a:pt x="2114052" y="1268788"/>
                  <a:pt x="2055646" y="1268788"/>
                </a:cubicBezTo>
                <a:close/>
                <a:moveTo>
                  <a:pt x="7815498" y="1213829"/>
                </a:moveTo>
                <a:cubicBezTo>
                  <a:pt x="7806792" y="1213829"/>
                  <a:pt x="7798630" y="1221447"/>
                  <a:pt x="7791011" y="1236683"/>
                </a:cubicBezTo>
                <a:cubicBezTo>
                  <a:pt x="7777952" y="1262077"/>
                  <a:pt x="7757093" y="1274774"/>
                  <a:pt x="7728434" y="1274774"/>
                </a:cubicBezTo>
                <a:cubicBezTo>
                  <a:pt x="7716825" y="1274774"/>
                  <a:pt x="7698143" y="1273686"/>
                  <a:pt x="7672386" y="1271509"/>
                </a:cubicBezTo>
                <a:cubicBezTo>
                  <a:pt x="7653522" y="1269695"/>
                  <a:pt x="7635384" y="1268788"/>
                  <a:pt x="7617971" y="1268788"/>
                </a:cubicBezTo>
                <a:cubicBezTo>
                  <a:pt x="7539250" y="1268788"/>
                  <a:pt x="7472319" y="1285113"/>
                  <a:pt x="7417178" y="1317762"/>
                </a:cubicBezTo>
                <a:cubicBezTo>
                  <a:pt x="7343536" y="1361294"/>
                  <a:pt x="7306715" y="1419700"/>
                  <a:pt x="7306715" y="1492979"/>
                </a:cubicBezTo>
                <a:cubicBezTo>
                  <a:pt x="7306715" y="1523815"/>
                  <a:pt x="7313789" y="1552382"/>
                  <a:pt x="7327937" y="1578683"/>
                </a:cubicBezTo>
                <a:cubicBezTo>
                  <a:pt x="7342085" y="1604984"/>
                  <a:pt x="7362038" y="1626297"/>
                  <a:pt x="7387794" y="1642621"/>
                </a:cubicBezTo>
                <a:cubicBezTo>
                  <a:pt x="7360224" y="1663299"/>
                  <a:pt x="7340544" y="1682979"/>
                  <a:pt x="7328754" y="1701662"/>
                </a:cubicBezTo>
                <a:cubicBezTo>
                  <a:pt x="7316964" y="1720345"/>
                  <a:pt x="7311069" y="1740932"/>
                  <a:pt x="7311069" y="1763423"/>
                </a:cubicBezTo>
                <a:cubicBezTo>
                  <a:pt x="7311069" y="1783376"/>
                  <a:pt x="7315966" y="1801877"/>
                  <a:pt x="7325761" y="1818927"/>
                </a:cubicBezTo>
                <a:cubicBezTo>
                  <a:pt x="7335555" y="1835977"/>
                  <a:pt x="7348978" y="1849399"/>
                  <a:pt x="7366028" y="1859194"/>
                </a:cubicBezTo>
                <a:cubicBezTo>
                  <a:pt x="7395412" y="1876244"/>
                  <a:pt x="7430057" y="1884769"/>
                  <a:pt x="7469961" y="1884769"/>
                </a:cubicBezTo>
                <a:cubicBezTo>
                  <a:pt x="7495355" y="1884769"/>
                  <a:pt x="7527460" y="1882049"/>
                  <a:pt x="7566276" y="1876607"/>
                </a:cubicBezTo>
                <a:cubicBezTo>
                  <a:pt x="7621780" y="1868989"/>
                  <a:pt x="7658238" y="1865180"/>
                  <a:pt x="7675651" y="1865180"/>
                </a:cubicBezTo>
                <a:cubicBezTo>
                  <a:pt x="7695966" y="1865180"/>
                  <a:pt x="7706124" y="1870803"/>
                  <a:pt x="7706124" y="1882049"/>
                </a:cubicBezTo>
                <a:cubicBezTo>
                  <a:pt x="7706124" y="1887127"/>
                  <a:pt x="7703221" y="1894201"/>
                  <a:pt x="7697417" y="1903271"/>
                </a:cubicBezTo>
                <a:cubicBezTo>
                  <a:pt x="7707937" y="1903996"/>
                  <a:pt x="7716644" y="1904359"/>
                  <a:pt x="7723536" y="1904359"/>
                </a:cubicBezTo>
                <a:cubicBezTo>
                  <a:pt x="7760539" y="1904359"/>
                  <a:pt x="7789923" y="1891480"/>
                  <a:pt x="7811689" y="1865724"/>
                </a:cubicBezTo>
                <a:cubicBezTo>
                  <a:pt x="7824749" y="1850125"/>
                  <a:pt x="7831279" y="1832712"/>
                  <a:pt x="7831279" y="1813485"/>
                </a:cubicBezTo>
                <a:cubicBezTo>
                  <a:pt x="7831279" y="1790631"/>
                  <a:pt x="7822028" y="1770678"/>
                  <a:pt x="7803527" y="1753629"/>
                </a:cubicBezTo>
                <a:cubicBezTo>
                  <a:pt x="7779584" y="1732225"/>
                  <a:pt x="7740405" y="1723156"/>
                  <a:pt x="7685990" y="1726421"/>
                </a:cubicBezTo>
                <a:lnTo>
                  <a:pt x="7677828" y="1726965"/>
                </a:lnTo>
                <a:lnTo>
                  <a:pt x="7515126" y="1726965"/>
                </a:lnTo>
                <a:lnTo>
                  <a:pt x="7511861" y="1727509"/>
                </a:lnTo>
                <a:cubicBezTo>
                  <a:pt x="7496262" y="1729686"/>
                  <a:pt x="7467603" y="1728053"/>
                  <a:pt x="7425885" y="1722612"/>
                </a:cubicBezTo>
                <a:cubicBezTo>
                  <a:pt x="7406658" y="1720072"/>
                  <a:pt x="7397045" y="1711729"/>
                  <a:pt x="7397045" y="1697581"/>
                </a:cubicBezTo>
                <a:cubicBezTo>
                  <a:pt x="7397045" y="1685609"/>
                  <a:pt x="7405570" y="1673819"/>
                  <a:pt x="7422620" y="1662211"/>
                </a:cubicBezTo>
                <a:cubicBezTo>
                  <a:pt x="7446563" y="1674545"/>
                  <a:pt x="7473045" y="1683795"/>
                  <a:pt x="7502066" y="1689963"/>
                </a:cubicBezTo>
                <a:cubicBezTo>
                  <a:pt x="7531088" y="1696130"/>
                  <a:pt x="7562830" y="1699213"/>
                  <a:pt x="7597293" y="1699213"/>
                </a:cubicBezTo>
                <a:cubicBezTo>
                  <a:pt x="7672023" y="1699213"/>
                  <a:pt x="7735871" y="1681256"/>
                  <a:pt x="7788835" y="1645342"/>
                </a:cubicBezTo>
                <a:cubicBezTo>
                  <a:pt x="7817493" y="1626115"/>
                  <a:pt x="7839804" y="1602354"/>
                  <a:pt x="7855766" y="1574058"/>
                </a:cubicBezTo>
                <a:cubicBezTo>
                  <a:pt x="7871727" y="1545762"/>
                  <a:pt x="7879708" y="1515834"/>
                  <a:pt x="7879708" y="1484273"/>
                </a:cubicBezTo>
                <a:cubicBezTo>
                  <a:pt x="7879708" y="1440015"/>
                  <a:pt x="7865742" y="1401017"/>
                  <a:pt x="7837809" y="1367280"/>
                </a:cubicBezTo>
                <a:cubicBezTo>
                  <a:pt x="7816768" y="1342249"/>
                  <a:pt x="7790649" y="1322115"/>
                  <a:pt x="7759450" y="1306879"/>
                </a:cubicBezTo>
                <a:cubicBezTo>
                  <a:pt x="7784844" y="1298535"/>
                  <a:pt x="7804797" y="1288106"/>
                  <a:pt x="7819307" y="1275590"/>
                </a:cubicBezTo>
                <a:cubicBezTo>
                  <a:pt x="7833818" y="1263075"/>
                  <a:pt x="7841073" y="1250287"/>
                  <a:pt x="7841073" y="1237227"/>
                </a:cubicBezTo>
                <a:cubicBezTo>
                  <a:pt x="7841073" y="1230697"/>
                  <a:pt x="7838534" y="1225165"/>
                  <a:pt x="7833455" y="1220631"/>
                </a:cubicBezTo>
                <a:cubicBezTo>
                  <a:pt x="7828377" y="1216096"/>
                  <a:pt x="7822391" y="1213829"/>
                  <a:pt x="7815498" y="1213829"/>
                </a:cubicBezTo>
                <a:close/>
                <a:moveTo>
                  <a:pt x="1088245" y="1134927"/>
                </a:moveTo>
                <a:lnTo>
                  <a:pt x="1092598" y="1473390"/>
                </a:lnTo>
                <a:lnTo>
                  <a:pt x="1088245" y="1877695"/>
                </a:lnTo>
                <a:lnTo>
                  <a:pt x="1421266" y="1877695"/>
                </a:lnTo>
                <a:lnTo>
                  <a:pt x="1421266" y="1852664"/>
                </a:lnTo>
                <a:lnTo>
                  <a:pt x="1418001" y="1504950"/>
                </a:lnTo>
                <a:lnTo>
                  <a:pt x="1419089" y="1373266"/>
                </a:lnTo>
                <a:lnTo>
                  <a:pt x="1669400" y="1374898"/>
                </a:lnTo>
                <a:lnTo>
                  <a:pt x="1712388" y="1375987"/>
                </a:lnTo>
                <a:cubicBezTo>
                  <a:pt x="1736330" y="1375987"/>
                  <a:pt x="1748302" y="1368912"/>
                  <a:pt x="1748302" y="1354764"/>
                </a:cubicBezTo>
                <a:cubicBezTo>
                  <a:pt x="1748302" y="1347146"/>
                  <a:pt x="1745853" y="1342068"/>
                  <a:pt x="1740956" y="1339528"/>
                </a:cubicBezTo>
                <a:cubicBezTo>
                  <a:pt x="1736058" y="1336989"/>
                  <a:pt x="1725992" y="1335719"/>
                  <a:pt x="1710755" y="1335719"/>
                </a:cubicBezTo>
                <a:lnTo>
                  <a:pt x="1668856" y="1336263"/>
                </a:lnTo>
                <a:lnTo>
                  <a:pt x="1478402" y="1339528"/>
                </a:lnTo>
                <a:lnTo>
                  <a:pt x="1419089" y="1338984"/>
                </a:lnTo>
                <a:lnTo>
                  <a:pt x="1421266" y="1170296"/>
                </a:lnTo>
                <a:lnTo>
                  <a:pt x="1693887" y="1173562"/>
                </a:lnTo>
                <a:lnTo>
                  <a:pt x="1697696" y="1173562"/>
                </a:lnTo>
                <a:cubicBezTo>
                  <a:pt x="1713658" y="1173562"/>
                  <a:pt x="1721639" y="1167301"/>
                  <a:pt x="1721639" y="1154780"/>
                </a:cubicBezTo>
                <a:cubicBezTo>
                  <a:pt x="1721639" y="1144764"/>
                  <a:pt x="1717467" y="1138682"/>
                  <a:pt x="1709123" y="1136534"/>
                </a:cubicBezTo>
                <a:cubicBezTo>
                  <a:pt x="1705858" y="1135462"/>
                  <a:pt x="1691166" y="1134927"/>
                  <a:pt x="1665046" y="1134927"/>
                </a:cubicBezTo>
                <a:close/>
                <a:moveTo>
                  <a:pt x="6228172" y="1093027"/>
                </a:moveTo>
                <a:cubicBezTo>
                  <a:pt x="6136754" y="1093752"/>
                  <a:pt x="6091045" y="1118784"/>
                  <a:pt x="6091045" y="1168120"/>
                </a:cubicBezTo>
                <a:cubicBezTo>
                  <a:pt x="6091045" y="1219633"/>
                  <a:pt x="6136573" y="1245390"/>
                  <a:pt x="6227628" y="1245390"/>
                </a:cubicBezTo>
                <a:cubicBezTo>
                  <a:pt x="6273337" y="1245390"/>
                  <a:pt x="6308797" y="1238588"/>
                  <a:pt x="6334010" y="1224984"/>
                </a:cubicBezTo>
                <a:cubicBezTo>
                  <a:pt x="6359222" y="1211380"/>
                  <a:pt x="6371828" y="1192425"/>
                  <a:pt x="6371828" y="1168120"/>
                </a:cubicBezTo>
                <a:cubicBezTo>
                  <a:pt x="6371828" y="1118058"/>
                  <a:pt x="6323943" y="1093027"/>
                  <a:pt x="6228172" y="1093027"/>
                </a:cubicBezTo>
                <a:close/>
                <a:moveTo>
                  <a:pt x="5902922" y="1091938"/>
                </a:moveTo>
                <a:cubicBezTo>
                  <a:pt x="5823113" y="1138373"/>
                  <a:pt x="5729519" y="1180998"/>
                  <a:pt x="5622139" y="1219814"/>
                </a:cubicBezTo>
                <a:lnTo>
                  <a:pt x="5622139" y="1281304"/>
                </a:lnTo>
                <a:lnTo>
                  <a:pt x="5582417" y="1278583"/>
                </a:lnTo>
                <a:cubicBezTo>
                  <a:pt x="5579151" y="1278220"/>
                  <a:pt x="5573528" y="1278039"/>
                  <a:pt x="5565547" y="1278039"/>
                </a:cubicBezTo>
                <a:cubicBezTo>
                  <a:pt x="5548497" y="1278039"/>
                  <a:pt x="5539972" y="1284654"/>
                  <a:pt x="5539972" y="1297884"/>
                </a:cubicBezTo>
                <a:cubicBezTo>
                  <a:pt x="5539972" y="1311499"/>
                  <a:pt x="5548860" y="1318306"/>
                  <a:pt x="5566636" y="1318306"/>
                </a:cubicBezTo>
                <a:cubicBezTo>
                  <a:pt x="5572803" y="1318306"/>
                  <a:pt x="5580421" y="1317944"/>
                  <a:pt x="5589490" y="1317218"/>
                </a:cubicBezTo>
                <a:cubicBezTo>
                  <a:pt x="5600373" y="1316492"/>
                  <a:pt x="5607629" y="1316130"/>
                  <a:pt x="5611257" y="1316130"/>
                </a:cubicBezTo>
                <a:cubicBezTo>
                  <a:pt x="5613433" y="1316130"/>
                  <a:pt x="5617061" y="1316311"/>
                  <a:pt x="5622139" y="1316674"/>
                </a:cubicBezTo>
                <a:lnTo>
                  <a:pt x="5622139" y="1511294"/>
                </a:lnTo>
                <a:lnTo>
                  <a:pt x="5621595" y="1626008"/>
                </a:lnTo>
                <a:lnTo>
                  <a:pt x="5621595" y="1666776"/>
                </a:lnTo>
                <a:cubicBezTo>
                  <a:pt x="5621595" y="1709543"/>
                  <a:pt x="5625042" y="1742978"/>
                  <a:pt x="5631934" y="1767079"/>
                </a:cubicBezTo>
                <a:cubicBezTo>
                  <a:pt x="5638827" y="1791181"/>
                  <a:pt x="5651342" y="1813015"/>
                  <a:pt x="5669481" y="1832582"/>
                </a:cubicBezTo>
                <a:cubicBezTo>
                  <a:pt x="5704669" y="1871364"/>
                  <a:pt x="5754369" y="1890755"/>
                  <a:pt x="5818579" y="1890755"/>
                </a:cubicBezTo>
                <a:cubicBezTo>
                  <a:pt x="5886779" y="1890755"/>
                  <a:pt x="5942282" y="1872072"/>
                  <a:pt x="5985089" y="1834707"/>
                </a:cubicBezTo>
                <a:cubicBezTo>
                  <a:pt x="6002502" y="1819471"/>
                  <a:pt x="6017375" y="1801605"/>
                  <a:pt x="6029710" y="1781108"/>
                </a:cubicBezTo>
                <a:cubicBezTo>
                  <a:pt x="6042044" y="1760612"/>
                  <a:pt x="6048211" y="1743471"/>
                  <a:pt x="6048211" y="1729686"/>
                </a:cubicBezTo>
                <a:cubicBezTo>
                  <a:pt x="6048211" y="1715901"/>
                  <a:pt x="6042044" y="1709008"/>
                  <a:pt x="6029710" y="1709008"/>
                </a:cubicBezTo>
                <a:cubicBezTo>
                  <a:pt x="6019189" y="1709008"/>
                  <a:pt x="6010120" y="1719528"/>
                  <a:pt x="6002502" y="1740569"/>
                </a:cubicBezTo>
                <a:cubicBezTo>
                  <a:pt x="5994113" y="1762698"/>
                  <a:pt x="5982626" y="1781380"/>
                  <a:pt x="5968042" y="1796616"/>
                </a:cubicBezTo>
                <a:cubicBezTo>
                  <a:pt x="5953089" y="1811853"/>
                  <a:pt x="5939048" y="1819471"/>
                  <a:pt x="5925921" y="1819471"/>
                </a:cubicBezTo>
                <a:cubicBezTo>
                  <a:pt x="5916069" y="1819471"/>
                  <a:pt x="5909140" y="1814211"/>
                  <a:pt x="5905132" y="1803691"/>
                </a:cubicBezTo>
                <a:cubicBezTo>
                  <a:pt x="5901120" y="1793170"/>
                  <a:pt x="5899113" y="1774669"/>
                  <a:pt x="5899113" y="1748187"/>
                </a:cubicBezTo>
                <a:lnTo>
                  <a:pt x="5897711" y="1635105"/>
                </a:lnTo>
                <a:lnTo>
                  <a:pt x="5895848" y="1423727"/>
                </a:lnTo>
                <a:lnTo>
                  <a:pt x="5896392" y="1318306"/>
                </a:lnTo>
                <a:lnTo>
                  <a:pt x="5912173" y="1318306"/>
                </a:lnTo>
                <a:cubicBezTo>
                  <a:pt x="5924507" y="1318306"/>
                  <a:pt x="5945003" y="1319395"/>
                  <a:pt x="5973662" y="1321571"/>
                </a:cubicBezTo>
                <a:cubicBezTo>
                  <a:pt x="5981280" y="1322297"/>
                  <a:pt x="5987629" y="1322660"/>
                  <a:pt x="5992707" y="1322660"/>
                </a:cubicBezTo>
                <a:cubicBezTo>
                  <a:pt x="6009395" y="1322660"/>
                  <a:pt x="6017738" y="1315863"/>
                  <a:pt x="6017738" y="1302271"/>
                </a:cubicBezTo>
                <a:cubicBezTo>
                  <a:pt x="6017738" y="1287567"/>
                  <a:pt x="6009757" y="1280215"/>
                  <a:pt x="5993795" y="1280215"/>
                </a:cubicBezTo>
                <a:cubicBezTo>
                  <a:pt x="5990531" y="1280215"/>
                  <a:pt x="5986721" y="1280397"/>
                  <a:pt x="5982368" y="1280760"/>
                </a:cubicBezTo>
                <a:cubicBezTo>
                  <a:pt x="5956612" y="1283299"/>
                  <a:pt x="5927953" y="1284569"/>
                  <a:pt x="5896392" y="1284569"/>
                </a:cubicBezTo>
                <a:lnTo>
                  <a:pt x="5896936" y="1267700"/>
                </a:ln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7999"/>
                </a:lnTo>
                <a:lnTo>
                  <a:pt x="0" y="6857999"/>
                </a:lnTo>
                <a:close/>
              </a:path>
            </a:pathLst>
          </a:custGeom>
        </p:spPr>
      </p:pic>
    </p:spTree>
    <p:extLst>
      <p:ext uri="{BB962C8B-B14F-4D97-AF65-F5344CB8AC3E}">
        <p14:creationId xmlns:p14="http://schemas.microsoft.com/office/powerpoint/2010/main" val="9973758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276746C-1065-7F58-070B-6856D10C97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 dirty="0"/>
          </a:p>
        </p:txBody>
      </p:sp>
      <p:pic>
        <p:nvPicPr>
          <p:cNvPr id="5" name="Picture 4" descr="A picture containing building, sitting, bench, side&#10;&#10;Description automatically generated">
            <a:extLst>
              <a:ext uri="{FF2B5EF4-FFF2-40B4-BE49-F238E27FC236}">
                <a16:creationId xmlns:a16="http://schemas.microsoft.com/office/drawing/2014/main" id="{282CF6DD-7FE8-4063-9551-1B7BBCE92AB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-2383971" y="-4049486"/>
            <a:ext cx="15152914" cy="11168743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8AD232BC-87AC-FE08-61B6-D28B169A47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38381" y="3429000"/>
            <a:ext cx="4611264" cy="3429000"/>
          </a:xfrm>
          <a:prstGeom prst="rect">
            <a:avLst/>
          </a:prstGeom>
        </p:spPr>
      </p:pic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7379EF49-76C2-3867-2077-A1F906C5BB98}"/>
              </a:ext>
            </a:extLst>
          </p:cNvPr>
          <p:cNvSpPr/>
          <p:nvPr/>
        </p:nvSpPr>
        <p:spPr>
          <a:xfrm>
            <a:off x="-250370" y="365125"/>
            <a:ext cx="12442370" cy="6127750"/>
          </a:xfrm>
          <a:custGeom>
            <a:avLst/>
            <a:gdLst/>
            <a:ahLst/>
            <a:cxnLst/>
            <a:rect l="l" t="t" r="r" b="b"/>
            <a:pathLst>
              <a:path w="12442370" h="5599209">
                <a:moveTo>
                  <a:pt x="4508151" y="4954955"/>
                </a:moveTo>
                <a:cubicBezTo>
                  <a:pt x="4503537" y="4954955"/>
                  <a:pt x="4500356" y="4955829"/>
                  <a:pt x="4498608" y="4957578"/>
                </a:cubicBezTo>
                <a:cubicBezTo>
                  <a:pt x="4496859" y="4959327"/>
                  <a:pt x="4495984" y="4962843"/>
                  <a:pt x="4495984" y="4968126"/>
                </a:cubicBezTo>
                <a:cubicBezTo>
                  <a:pt x="4495984" y="4973261"/>
                  <a:pt x="4496840" y="4976684"/>
                  <a:pt x="4498552" y="4978395"/>
                </a:cubicBezTo>
                <a:cubicBezTo>
                  <a:pt x="4500263" y="4980107"/>
                  <a:pt x="4503351" y="4980963"/>
                  <a:pt x="4507816" y="4980963"/>
                </a:cubicBezTo>
                <a:cubicBezTo>
                  <a:pt x="4512430" y="4980963"/>
                  <a:pt x="4515611" y="4980088"/>
                  <a:pt x="4517360" y="4978340"/>
                </a:cubicBezTo>
                <a:cubicBezTo>
                  <a:pt x="4519108" y="4976591"/>
                  <a:pt x="4519983" y="4973075"/>
                  <a:pt x="4519983" y="4967791"/>
                </a:cubicBezTo>
                <a:cubicBezTo>
                  <a:pt x="4519983" y="4962657"/>
                  <a:pt x="4519127" y="4959234"/>
                  <a:pt x="4517416" y="4957522"/>
                </a:cubicBezTo>
                <a:cubicBezTo>
                  <a:pt x="4515704" y="4955811"/>
                  <a:pt x="4512616" y="4954955"/>
                  <a:pt x="4508151" y="4954955"/>
                </a:cubicBezTo>
                <a:close/>
                <a:moveTo>
                  <a:pt x="4159028" y="4937472"/>
                </a:moveTo>
                <a:lnTo>
                  <a:pt x="4172800" y="4937472"/>
                </a:lnTo>
                <a:lnTo>
                  <a:pt x="4172800" y="4956127"/>
                </a:lnTo>
                <a:cubicBezTo>
                  <a:pt x="4168828" y="4960555"/>
                  <a:pt x="4165035" y="4963843"/>
                  <a:pt x="4161421" y="4965992"/>
                </a:cubicBezTo>
                <a:cubicBezTo>
                  <a:pt x="4157807" y="4968140"/>
                  <a:pt x="4153884" y="4969215"/>
                  <a:pt x="4149652" y="4969215"/>
                </a:cubicBezTo>
                <a:cubicBezTo>
                  <a:pt x="4144443" y="4969215"/>
                  <a:pt x="4140390" y="4967863"/>
                  <a:pt x="4137492" y="4965161"/>
                </a:cubicBezTo>
                <a:cubicBezTo>
                  <a:pt x="4134595" y="4962459"/>
                  <a:pt x="4133146" y="4958829"/>
                  <a:pt x="4133146" y="4954271"/>
                </a:cubicBezTo>
                <a:cubicBezTo>
                  <a:pt x="4133146" y="4951602"/>
                  <a:pt x="4133651" y="4949241"/>
                  <a:pt x="4134660" y="4947190"/>
                </a:cubicBezTo>
                <a:cubicBezTo>
                  <a:pt x="4135670" y="4945139"/>
                  <a:pt x="4137248" y="4943381"/>
                  <a:pt x="4139397" y="4941916"/>
                </a:cubicBezTo>
                <a:cubicBezTo>
                  <a:pt x="4141545" y="4940451"/>
                  <a:pt x="4144248" y="4939344"/>
                  <a:pt x="4147503" y="4938595"/>
                </a:cubicBezTo>
                <a:cubicBezTo>
                  <a:pt x="4150759" y="4937847"/>
                  <a:pt x="4154601" y="4937472"/>
                  <a:pt x="4159028" y="4937472"/>
                </a:cubicBezTo>
                <a:close/>
                <a:moveTo>
                  <a:pt x="1472978" y="4937472"/>
                </a:moveTo>
                <a:lnTo>
                  <a:pt x="1486750" y="4937472"/>
                </a:lnTo>
                <a:lnTo>
                  <a:pt x="1486750" y="4956127"/>
                </a:lnTo>
                <a:cubicBezTo>
                  <a:pt x="1482778" y="4960555"/>
                  <a:pt x="1478985" y="4963843"/>
                  <a:pt x="1475371" y="4965992"/>
                </a:cubicBezTo>
                <a:cubicBezTo>
                  <a:pt x="1471757" y="4968140"/>
                  <a:pt x="1467834" y="4969215"/>
                  <a:pt x="1463602" y="4969215"/>
                </a:cubicBezTo>
                <a:cubicBezTo>
                  <a:pt x="1458393" y="4969215"/>
                  <a:pt x="1454340" y="4967863"/>
                  <a:pt x="1451443" y="4965161"/>
                </a:cubicBezTo>
                <a:cubicBezTo>
                  <a:pt x="1448545" y="4962459"/>
                  <a:pt x="1447096" y="4958829"/>
                  <a:pt x="1447096" y="4954271"/>
                </a:cubicBezTo>
                <a:cubicBezTo>
                  <a:pt x="1447096" y="4951602"/>
                  <a:pt x="1447601" y="4949241"/>
                  <a:pt x="1448610" y="4947190"/>
                </a:cubicBezTo>
                <a:cubicBezTo>
                  <a:pt x="1449619" y="4945139"/>
                  <a:pt x="1451198" y="4943381"/>
                  <a:pt x="1453347" y="4941916"/>
                </a:cubicBezTo>
                <a:cubicBezTo>
                  <a:pt x="1455496" y="4940451"/>
                  <a:pt x="1458198" y="4939344"/>
                  <a:pt x="1461453" y="4938595"/>
                </a:cubicBezTo>
                <a:cubicBezTo>
                  <a:pt x="1464709" y="4937847"/>
                  <a:pt x="1468550" y="4937472"/>
                  <a:pt x="1472978" y="4937472"/>
                </a:cubicBezTo>
                <a:close/>
                <a:moveTo>
                  <a:pt x="901478" y="4937472"/>
                </a:moveTo>
                <a:lnTo>
                  <a:pt x="915249" y="4937472"/>
                </a:lnTo>
                <a:lnTo>
                  <a:pt x="915249" y="4956127"/>
                </a:lnTo>
                <a:cubicBezTo>
                  <a:pt x="911278" y="4960555"/>
                  <a:pt x="907485" y="4963843"/>
                  <a:pt x="903871" y="4965992"/>
                </a:cubicBezTo>
                <a:cubicBezTo>
                  <a:pt x="900257" y="4968140"/>
                  <a:pt x="896334" y="4969215"/>
                  <a:pt x="892102" y="4969215"/>
                </a:cubicBezTo>
                <a:cubicBezTo>
                  <a:pt x="886893" y="4969215"/>
                  <a:pt x="882840" y="4967863"/>
                  <a:pt x="879942" y="4965161"/>
                </a:cubicBezTo>
                <a:cubicBezTo>
                  <a:pt x="877045" y="4962459"/>
                  <a:pt x="875596" y="4958829"/>
                  <a:pt x="875596" y="4954271"/>
                </a:cubicBezTo>
                <a:cubicBezTo>
                  <a:pt x="875596" y="4951602"/>
                  <a:pt x="876101" y="4949241"/>
                  <a:pt x="877110" y="4947190"/>
                </a:cubicBezTo>
                <a:cubicBezTo>
                  <a:pt x="878119" y="4945139"/>
                  <a:pt x="879698" y="4943381"/>
                  <a:pt x="881847" y="4941916"/>
                </a:cubicBezTo>
                <a:cubicBezTo>
                  <a:pt x="883996" y="4940451"/>
                  <a:pt x="886698" y="4939344"/>
                  <a:pt x="889953" y="4938595"/>
                </a:cubicBezTo>
                <a:cubicBezTo>
                  <a:pt x="893209" y="4937847"/>
                  <a:pt x="897051" y="4937472"/>
                  <a:pt x="901478" y="4937472"/>
                </a:cubicBezTo>
                <a:close/>
                <a:moveTo>
                  <a:pt x="4251543" y="4899089"/>
                </a:moveTo>
                <a:cubicBezTo>
                  <a:pt x="4255972" y="4899089"/>
                  <a:pt x="4260219" y="4900505"/>
                  <a:pt x="4264289" y="4903337"/>
                </a:cubicBezTo>
                <a:cubicBezTo>
                  <a:pt x="4268359" y="4906170"/>
                  <a:pt x="4272575" y="4910288"/>
                  <a:pt x="4276937" y="4915692"/>
                </a:cubicBezTo>
                <a:lnTo>
                  <a:pt x="4276937" y="4950853"/>
                </a:lnTo>
                <a:cubicBezTo>
                  <a:pt x="4274398" y="4954043"/>
                  <a:pt x="4271989" y="4956729"/>
                  <a:pt x="4269710" y="4958911"/>
                </a:cubicBezTo>
                <a:cubicBezTo>
                  <a:pt x="4267431" y="4961092"/>
                  <a:pt x="4265249" y="4962866"/>
                  <a:pt x="4263166" y="4964233"/>
                </a:cubicBezTo>
                <a:cubicBezTo>
                  <a:pt x="4261083" y="4965601"/>
                  <a:pt x="4259047" y="4966578"/>
                  <a:pt x="4257062" y="4967164"/>
                </a:cubicBezTo>
                <a:cubicBezTo>
                  <a:pt x="4255075" y="4967750"/>
                  <a:pt x="4253008" y="4968043"/>
                  <a:pt x="4250860" y="4968043"/>
                </a:cubicBezTo>
                <a:cubicBezTo>
                  <a:pt x="4246628" y="4968043"/>
                  <a:pt x="4243112" y="4967050"/>
                  <a:pt x="4240312" y="4965064"/>
                </a:cubicBezTo>
                <a:cubicBezTo>
                  <a:pt x="4237512" y="4963078"/>
                  <a:pt x="4235265" y="4960441"/>
                  <a:pt x="4233572" y="4957153"/>
                </a:cubicBezTo>
                <a:cubicBezTo>
                  <a:pt x="4231880" y="4953864"/>
                  <a:pt x="4230691" y="4950104"/>
                  <a:pt x="4230007" y="4945872"/>
                </a:cubicBezTo>
                <a:cubicBezTo>
                  <a:pt x="4229324" y="4941640"/>
                  <a:pt x="4228982" y="4937310"/>
                  <a:pt x="4228982" y="4932882"/>
                </a:cubicBezTo>
                <a:cubicBezTo>
                  <a:pt x="4228982" y="4928715"/>
                  <a:pt x="4229389" y="4924613"/>
                  <a:pt x="4230203" y="4920576"/>
                </a:cubicBezTo>
                <a:cubicBezTo>
                  <a:pt x="4231017" y="4916539"/>
                  <a:pt x="4232319" y="4912925"/>
                  <a:pt x="4234110" y="4909734"/>
                </a:cubicBezTo>
                <a:cubicBezTo>
                  <a:pt x="4235901" y="4906544"/>
                  <a:pt x="4238228" y="4903972"/>
                  <a:pt x="4241093" y="4902019"/>
                </a:cubicBezTo>
                <a:cubicBezTo>
                  <a:pt x="4243958" y="4900065"/>
                  <a:pt x="4247441" y="4899089"/>
                  <a:pt x="4251543" y="4899089"/>
                </a:cubicBezTo>
                <a:close/>
                <a:moveTo>
                  <a:pt x="3870543" y="4899089"/>
                </a:moveTo>
                <a:cubicBezTo>
                  <a:pt x="3874971" y="4899089"/>
                  <a:pt x="3879220" y="4900505"/>
                  <a:pt x="3883289" y="4903337"/>
                </a:cubicBezTo>
                <a:cubicBezTo>
                  <a:pt x="3887359" y="4906170"/>
                  <a:pt x="3891575" y="4910288"/>
                  <a:pt x="3895937" y="4915692"/>
                </a:cubicBezTo>
                <a:lnTo>
                  <a:pt x="3895937" y="4950853"/>
                </a:lnTo>
                <a:cubicBezTo>
                  <a:pt x="3893398" y="4954043"/>
                  <a:pt x="3890989" y="4956729"/>
                  <a:pt x="3888710" y="4958911"/>
                </a:cubicBezTo>
                <a:cubicBezTo>
                  <a:pt x="3886431" y="4961092"/>
                  <a:pt x="3884249" y="4962866"/>
                  <a:pt x="3882166" y="4964233"/>
                </a:cubicBezTo>
                <a:cubicBezTo>
                  <a:pt x="3880082" y="4965601"/>
                  <a:pt x="3878048" y="4966578"/>
                  <a:pt x="3876062" y="4967164"/>
                </a:cubicBezTo>
                <a:cubicBezTo>
                  <a:pt x="3874076" y="4967750"/>
                  <a:pt x="3872008" y="4968043"/>
                  <a:pt x="3869860" y="4968043"/>
                </a:cubicBezTo>
                <a:cubicBezTo>
                  <a:pt x="3865627" y="4968043"/>
                  <a:pt x="3862111" y="4967050"/>
                  <a:pt x="3859311" y="4965064"/>
                </a:cubicBezTo>
                <a:cubicBezTo>
                  <a:pt x="3856512" y="4963078"/>
                  <a:pt x="3854265" y="4960441"/>
                  <a:pt x="3852572" y="4957153"/>
                </a:cubicBezTo>
                <a:cubicBezTo>
                  <a:pt x="3850879" y="4953864"/>
                  <a:pt x="3849691" y="4950104"/>
                  <a:pt x="3849007" y="4945872"/>
                </a:cubicBezTo>
                <a:cubicBezTo>
                  <a:pt x="3848324" y="4941640"/>
                  <a:pt x="3847982" y="4937310"/>
                  <a:pt x="3847982" y="4932882"/>
                </a:cubicBezTo>
                <a:cubicBezTo>
                  <a:pt x="3847982" y="4928715"/>
                  <a:pt x="3848389" y="4924613"/>
                  <a:pt x="3849203" y="4920576"/>
                </a:cubicBezTo>
                <a:cubicBezTo>
                  <a:pt x="3850017" y="4916539"/>
                  <a:pt x="3851319" y="4912925"/>
                  <a:pt x="3853110" y="4909734"/>
                </a:cubicBezTo>
                <a:cubicBezTo>
                  <a:pt x="3854900" y="4906544"/>
                  <a:pt x="3857228" y="4903972"/>
                  <a:pt x="3860093" y="4902019"/>
                </a:cubicBezTo>
                <a:cubicBezTo>
                  <a:pt x="3862958" y="4900065"/>
                  <a:pt x="3866441" y="4899089"/>
                  <a:pt x="3870543" y="4899089"/>
                </a:cubicBezTo>
                <a:close/>
                <a:moveTo>
                  <a:pt x="3126726" y="4899089"/>
                </a:moveTo>
                <a:cubicBezTo>
                  <a:pt x="3130918" y="4899089"/>
                  <a:pt x="3134423" y="4900065"/>
                  <a:pt x="3137241" y="4902019"/>
                </a:cubicBezTo>
                <a:cubicBezTo>
                  <a:pt x="3140058" y="4903972"/>
                  <a:pt x="3142301" y="4906577"/>
                  <a:pt x="3143972" y="4909832"/>
                </a:cubicBezTo>
                <a:cubicBezTo>
                  <a:pt x="3145642" y="4913088"/>
                  <a:pt x="3146822" y="4916815"/>
                  <a:pt x="3147510" y="4921015"/>
                </a:cubicBezTo>
                <a:cubicBezTo>
                  <a:pt x="3148197" y="4925215"/>
                  <a:pt x="3148541" y="4929561"/>
                  <a:pt x="3148541" y="4934054"/>
                </a:cubicBezTo>
                <a:cubicBezTo>
                  <a:pt x="3148541" y="4938156"/>
                  <a:pt x="3148116" y="4942226"/>
                  <a:pt x="3147264" y="4946262"/>
                </a:cubicBezTo>
                <a:cubicBezTo>
                  <a:pt x="3146412" y="4950299"/>
                  <a:pt x="3145086" y="4953946"/>
                  <a:pt x="3143284" y="4957201"/>
                </a:cubicBezTo>
                <a:cubicBezTo>
                  <a:pt x="3141482" y="4960457"/>
                  <a:pt x="3139123" y="4963061"/>
                  <a:pt x="3136208" y="4965015"/>
                </a:cubicBezTo>
                <a:cubicBezTo>
                  <a:pt x="3133293" y="4966968"/>
                  <a:pt x="3129804" y="4967945"/>
                  <a:pt x="3125743" y="4967945"/>
                </a:cubicBezTo>
                <a:cubicBezTo>
                  <a:pt x="3121354" y="4967945"/>
                  <a:pt x="3117161" y="4966512"/>
                  <a:pt x="3113165" y="4963647"/>
                </a:cubicBezTo>
                <a:cubicBezTo>
                  <a:pt x="3109169" y="4960783"/>
                  <a:pt x="3104943" y="4956648"/>
                  <a:pt x="3100488" y="4951244"/>
                </a:cubicBezTo>
                <a:lnTo>
                  <a:pt x="3100488" y="4916278"/>
                </a:lnTo>
                <a:cubicBezTo>
                  <a:pt x="3103043" y="4913088"/>
                  <a:pt x="3105467" y="4910402"/>
                  <a:pt x="3107760" y="4908221"/>
                </a:cubicBezTo>
                <a:cubicBezTo>
                  <a:pt x="3110053" y="4906039"/>
                  <a:pt x="3112248" y="4904281"/>
                  <a:pt x="3114344" y="4902947"/>
                </a:cubicBezTo>
                <a:cubicBezTo>
                  <a:pt x="3116440" y="4901612"/>
                  <a:pt x="3118504" y="4900635"/>
                  <a:pt x="3120535" y="4900016"/>
                </a:cubicBezTo>
                <a:cubicBezTo>
                  <a:pt x="3122565" y="4899398"/>
                  <a:pt x="3124629" y="4899089"/>
                  <a:pt x="3126726" y="4899089"/>
                </a:cubicBezTo>
                <a:close/>
                <a:moveTo>
                  <a:pt x="2488551" y="4899089"/>
                </a:moveTo>
                <a:cubicBezTo>
                  <a:pt x="2492744" y="4899089"/>
                  <a:pt x="2496248" y="4900065"/>
                  <a:pt x="2499066" y="4902019"/>
                </a:cubicBezTo>
                <a:cubicBezTo>
                  <a:pt x="2501883" y="4903972"/>
                  <a:pt x="2504127" y="4906577"/>
                  <a:pt x="2505797" y="4909832"/>
                </a:cubicBezTo>
                <a:cubicBezTo>
                  <a:pt x="2507468" y="4913088"/>
                  <a:pt x="2508647" y="4916815"/>
                  <a:pt x="2509334" y="4921015"/>
                </a:cubicBezTo>
                <a:cubicBezTo>
                  <a:pt x="2510022" y="4925215"/>
                  <a:pt x="2510366" y="4929561"/>
                  <a:pt x="2510366" y="4934054"/>
                </a:cubicBezTo>
                <a:cubicBezTo>
                  <a:pt x="2510366" y="4938156"/>
                  <a:pt x="2509940" y="4942226"/>
                  <a:pt x="2509089" y="4946262"/>
                </a:cubicBezTo>
                <a:cubicBezTo>
                  <a:pt x="2508237" y="4950299"/>
                  <a:pt x="2506910" y="4953946"/>
                  <a:pt x="2505109" y="4957201"/>
                </a:cubicBezTo>
                <a:cubicBezTo>
                  <a:pt x="2503307" y="4960457"/>
                  <a:pt x="2500948" y="4963061"/>
                  <a:pt x="2498033" y="4965015"/>
                </a:cubicBezTo>
                <a:cubicBezTo>
                  <a:pt x="2495118" y="4966968"/>
                  <a:pt x="2491629" y="4967945"/>
                  <a:pt x="2487568" y="4967945"/>
                </a:cubicBezTo>
                <a:cubicBezTo>
                  <a:pt x="2483179" y="4967945"/>
                  <a:pt x="2478986" y="4966512"/>
                  <a:pt x="2474990" y="4963647"/>
                </a:cubicBezTo>
                <a:cubicBezTo>
                  <a:pt x="2470994" y="4960783"/>
                  <a:pt x="2466768" y="4956648"/>
                  <a:pt x="2462313" y="4951244"/>
                </a:cubicBezTo>
                <a:lnTo>
                  <a:pt x="2462313" y="4916278"/>
                </a:lnTo>
                <a:cubicBezTo>
                  <a:pt x="2464868" y="4913088"/>
                  <a:pt x="2467292" y="4910402"/>
                  <a:pt x="2469585" y="4908221"/>
                </a:cubicBezTo>
                <a:cubicBezTo>
                  <a:pt x="2471878" y="4906039"/>
                  <a:pt x="2474073" y="4904281"/>
                  <a:pt x="2476169" y="4902947"/>
                </a:cubicBezTo>
                <a:cubicBezTo>
                  <a:pt x="2478265" y="4901612"/>
                  <a:pt x="2480329" y="4900635"/>
                  <a:pt x="2482360" y="4900016"/>
                </a:cubicBezTo>
                <a:cubicBezTo>
                  <a:pt x="2484390" y="4899398"/>
                  <a:pt x="2486454" y="4899089"/>
                  <a:pt x="2488551" y="4899089"/>
                </a:cubicBezTo>
                <a:close/>
                <a:moveTo>
                  <a:pt x="1565494" y="4899089"/>
                </a:moveTo>
                <a:cubicBezTo>
                  <a:pt x="1569921" y="4899089"/>
                  <a:pt x="1574170" y="4900505"/>
                  <a:pt x="1578239" y="4903337"/>
                </a:cubicBezTo>
                <a:cubicBezTo>
                  <a:pt x="1582309" y="4906170"/>
                  <a:pt x="1586525" y="4910288"/>
                  <a:pt x="1590887" y="4915692"/>
                </a:cubicBezTo>
                <a:lnTo>
                  <a:pt x="1590887" y="4950853"/>
                </a:lnTo>
                <a:cubicBezTo>
                  <a:pt x="1588348" y="4954043"/>
                  <a:pt x="1585939" y="4956729"/>
                  <a:pt x="1583660" y="4958911"/>
                </a:cubicBezTo>
                <a:cubicBezTo>
                  <a:pt x="1581381" y="4961092"/>
                  <a:pt x="1579200" y="4962866"/>
                  <a:pt x="1577116" y="4964233"/>
                </a:cubicBezTo>
                <a:cubicBezTo>
                  <a:pt x="1575033" y="4965601"/>
                  <a:pt x="1572998" y="4966578"/>
                  <a:pt x="1571012" y="4967164"/>
                </a:cubicBezTo>
                <a:cubicBezTo>
                  <a:pt x="1569026" y="4967750"/>
                  <a:pt x="1566958" y="4968043"/>
                  <a:pt x="1564810" y="4968043"/>
                </a:cubicBezTo>
                <a:cubicBezTo>
                  <a:pt x="1560578" y="4968043"/>
                  <a:pt x="1557062" y="4967050"/>
                  <a:pt x="1554262" y="4965064"/>
                </a:cubicBezTo>
                <a:cubicBezTo>
                  <a:pt x="1551462" y="4963078"/>
                  <a:pt x="1549216" y="4960441"/>
                  <a:pt x="1547523" y="4957153"/>
                </a:cubicBezTo>
                <a:cubicBezTo>
                  <a:pt x="1545830" y="4953864"/>
                  <a:pt x="1544641" y="4950104"/>
                  <a:pt x="1543958" y="4945872"/>
                </a:cubicBezTo>
                <a:cubicBezTo>
                  <a:pt x="1543274" y="4941640"/>
                  <a:pt x="1542932" y="4937310"/>
                  <a:pt x="1542932" y="4932882"/>
                </a:cubicBezTo>
                <a:cubicBezTo>
                  <a:pt x="1542932" y="4928715"/>
                  <a:pt x="1543339" y="4924613"/>
                  <a:pt x="1544153" y="4920576"/>
                </a:cubicBezTo>
                <a:cubicBezTo>
                  <a:pt x="1544967" y="4916539"/>
                  <a:pt x="1546269" y="4912925"/>
                  <a:pt x="1548060" y="4909734"/>
                </a:cubicBezTo>
                <a:cubicBezTo>
                  <a:pt x="1549850" y="4906544"/>
                  <a:pt x="1552178" y="4903972"/>
                  <a:pt x="1555043" y="4902019"/>
                </a:cubicBezTo>
                <a:cubicBezTo>
                  <a:pt x="1557908" y="4900065"/>
                  <a:pt x="1561391" y="4899089"/>
                  <a:pt x="1565494" y="4899089"/>
                </a:cubicBezTo>
                <a:close/>
                <a:moveTo>
                  <a:pt x="1184493" y="4899089"/>
                </a:moveTo>
                <a:cubicBezTo>
                  <a:pt x="1188921" y="4899089"/>
                  <a:pt x="1193170" y="4900505"/>
                  <a:pt x="1197239" y="4903337"/>
                </a:cubicBezTo>
                <a:cubicBezTo>
                  <a:pt x="1201309" y="4906170"/>
                  <a:pt x="1205525" y="4910288"/>
                  <a:pt x="1209887" y="4915692"/>
                </a:cubicBezTo>
                <a:lnTo>
                  <a:pt x="1209887" y="4950853"/>
                </a:lnTo>
                <a:cubicBezTo>
                  <a:pt x="1207348" y="4954043"/>
                  <a:pt x="1204939" y="4956729"/>
                  <a:pt x="1202660" y="4958911"/>
                </a:cubicBezTo>
                <a:cubicBezTo>
                  <a:pt x="1200381" y="4961092"/>
                  <a:pt x="1198200" y="4962866"/>
                  <a:pt x="1196116" y="4964233"/>
                </a:cubicBezTo>
                <a:cubicBezTo>
                  <a:pt x="1194032" y="4965601"/>
                  <a:pt x="1191998" y="4966578"/>
                  <a:pt x="1190012" y="4967164"/>
                </a:cubicBezTo>
                <a:cubicBezTo>
                  <a:pt x="1188026" y="4967750"/>
                  <a:pt x="1185959" y="4968043"/>
                  <a:pt x="1183810" y="4968043"/>
                </a:cubicBezTo>
                <a:cubicBezTo>
                  <a:pt x="1179578" y="4968043"/>
                  <a:pt x="1176061" y="4967050"/>
                  <a:pt x="1173262" y="4965064"/>
                </a:cubicBezTo>
                <a:cubicBezTo>
                  <a:pt x="1170462" y="4963078"/>
                  <a:pt x="1168215" y="4960441"/>
                  <a:pt x="1166522" y="4957153"/>
                </a:cubicBezTo>
                <a:cubicBezTo>
                  <a:pt x="1164830" y="4953864"/>
                  <a:pt x="1163641" y="4950104"/>
                  <a:pt x="1162958" y="4945872"/>
                </a:cubicBezTo>
                <a:cubicBezTo>
                  <a:pt x="1162274" y="4941640"/>
                  <a:pt x="1161932" y="4937310"/>
                  <a:pt x="1161932" y="4932882"/>
                </a:cubicBezTo>
                <a:cubicBezTo>
                  <a:pt x="1161932" y="4928715"/>
                  <a:pt x="1162339" y="4924613"/>
                  <a:pt x="1163153" y="4920576"/>
                </a:cubicBezTo>
                <a:cubicBezTo>
                  <a:pt x="1163967" y="4916539"/>
                  <a:pt x="1165269" y="4912925"/>
                  <a:pt x="1167060" y="4909734"/>
                </a:cubicBezTo>
                <a:cubicBezTo>
                  <a:pt x="1168850" y="4906544"/>
                  <a:pt x="1171178" y="4903972"/>
                  <a:pt x="1174043" y="4902019"/>
                </a:cubicBezTo>
                <a:cubicBezTo>
                  <a:pt x="1176908" y="4900065"/>
                  <a:pt x="1180392" y="4899089"/>
                  <a:pt x="1184493" y="4899089"/>
                </a:cubicBezTo>
                <a:close/>
                <a:moveTo>
                  <a:pt x="3522466" y="4898698"/>
                </a:moveTo>
                <a:cubicBezTo>
                  <a:pt x="3527657" y="4898698"/>
                  <a:pt x="3531993" y="4899626"/>
                  <a:pt x="3535475" y="4901481"/>
                </a:cubicBezTo>
                <a:cubicBezTo>
                  <a:pt x="3538957" y="4903337"/>
                  <a:pt x="3541716" y="4905860"/>
                  <a:pt x="3543753" y="4909051"/>
                </a:cubicBezTo>
                <a:cubicBezTo>
                  <a:pt x="3545790" y="4912241"/>
                  <a:pt x="3547252" y="4915953"/>
                  <a:pt x="3548139" y="4920185"/>
                </a:cubicBezTo>
                <a:cubicBezTo>
                  <a:pt x="3549026" y="4924417"/>
                  <a:pt x="3549470" y="4928910"/>
                  <a:pt x="3549470" y="4933663"/>
                </a:cubicBezTo>
                <a:cubicBezTo>
                  <a:pt x="3549470" y="4938742"/>
                  <a:pt x="3548944" y="4943398"/>
                  <a:pt x="3547893" y="4947630"/>
                </a:cubicBezTo>
                <a:cubicBezTo>
                  <a:pt x="3546841" y="4951862"/>
                  <a:pt x="3545199" y="4955508"/>
                  <a:pt x="3542965" y="4958569"/>
                </a:cubicBezTo>
                <a:cubicBezTo>
                  <a:pt x="3540731" y="4961629"/>
                  <a:pt x="3537874" y="4964006"/>
                  <a:pt x="3534392" y="4965698"/>
                </a:cubicBezTo>
                <a:cubicBezTo>
                  <a:pt x="3530909" y="4967391"/>
                  <a:pt x="3526803" y="4968238"/>
                  <a:pt x="3522072" y="4968238"/>
                </a:cubicBezTo>
                <a:cubicBezTo>
                  <a:pt x="3516882" y="4968238"/>
                  <a:pt x="3512545" y="4967310"/>
                  <a:pt x="3509063" y="4965454"/>
                </a:cubicBezTo>
                <a:cubicBezTo>
                  <a:pt x="3505581" y="4963599"/>
                  <a:pt x="3502806" y="4961092"/>
                  <a:pt x="3500737" y="4957934"/>
                </a:cubicBezTo>
                <a:cubicBezTo>
                  <a:pt x="3498667" y="4954776"/>
                  <a:pt x="3497189" y="4951081"/>
                  <a:pt x="3496302" y="4946848"/>
                </a:cubicBezTo>
                <a:cubicBezTo>
                  <a:pt x="3495414" y="4942616"/>
                  <a:pt x="3494971" y="4938091"/>
                  <a:pt x="3494971" y="4933273"/>
                </a:cubicBezTo>
                <a:cubicBezTo>
                  <a:pt x="3494971" y="4928259"/>
                  <a:pt x="3495513" y="4923636"/>
                  <a:pt x="3496597" y="4919404"/>
                </a:cubicBezTo>
                <a:cubicBezTo>
                  <a:pt x="3497681" y="4915171"/>
                  <a:pt x="3499340" y="4911509"/>
                  <a:pt x="3501573" y="4908416"/>
                </a:cubicBezTo>
                <a:cubicBezTo>
                  <a:pt x="3503807" y="4905323"/>
                  <a:pt x="3506649" y="4902930"/>
                  <a:pt x="3510098" y="4901237"/>
                </a:cubicBezTo>
                <a:cubicBezTo>
                  <a:pt x="3513547" y="4899544"/>
                  <a:pt x="3517670" y="4898698"/>
                  <a:pt x="3522466" y="4898698"/>
                </a:cubicBezTo>
                <a:close/>
                <a:moveTo>
                  <a:pt x="2970016" y="4898698"/>
                </a:moveTo>
                <a:cubicBezTo>
                  <a:pt x="2975207" y="4898698"/>
                  <a:pt x="2979543" y="4899626"/>
                  <a:pt x="2983025" y="4901481"/>
                </a:cubicBezTo>
                <a:cubicBezTo>
                  <a:pt x="2986507" y="4903337"/>
                  <a:pt x="2989267" y="4905860"/>
                  <a:pt x="2991303" y="4909051"/>
                </a:cubicBezTo>
                <a:cubicBezTo>
                  <a:pt x="2993340" y="4912241"/>
                  <a:pt x="2994802" y="4915953"/>
                  <a:pt x="2995689" y="4920185"/>
                </a:cubicBezTo>
                <a:cubicBezTo>
                  <a:pt x="2996577" y="4924417"/>
                  <a:pt x="2997020" y="4928910"/>
                  <a:pt x="2997020" y="4933663"/>
                </a:cubicBezTo>
                <a:cubicBezTo>
                  <a:pt x="2997020" y="4938742"/>
                  <a:pt x="2996494" y="4943398"/>
                  <a:pt x="2995443" y="4947630"/>
                </a:cubicBezTo>
                <a:cubicBezTo>
                  <a:pt x="2994392" y="4951862"/>
                  <a:pt x="2992749" y="4955508"/>
                  <a:pt x="2990515" y="4958569"/>
                </a:cubicBezTo>
                <a:cubicBezTo>
                  <a:pt x="2988281" y="4961629"/>
                  <a:pt x="2985424" y="4964006"/>
                  <a:pt x="2981942" y="4965698"/>
                </a:cubicBezTo>
                <a:cubicBezTo>
                  <a:pt x="2978460" y="4967391"/>
                  <a:pt x="2974354" y="4968238"/>
                  <a:pt x="2969623" y="4968238"/>
                </a:cubicBezTo>
                <a:cubicBezTo>
                  <a:pt x="2964432" y="4968238"/>
                  <a:pt x="2960096" y="4967310"/>
                  <a:pt x="2956614" y="4965454"/>
                </a:cubicBezTo>
                <a:cubicBezTo>
                  <a:pt x="2953132" y="4963599"/>
                  <a:pt x="2950356" y="4961092"/>
                  <a:pt x="2948286" y="4957934"/>
                </a:cubicBezTo>
                <a:cubicBezTo>
                  <a:pt x="2946217" y="4954776"/>
                  <a:pt x="2944739" y="4951081"/>
                  <a:pt x="2943852" y="4946848"/>
                </a:cubicBezTo>
                <a:cubicBezTo>
                  <a:pt x="2942965" y="4942616"/>
                  <a:pt x="2942521" y="4938091"/>
                  <a:pt x="2942521" y="4933273"/>
                </a:cubicBezTo>
                <a:cubicBezTo>
                  <a:pt x="2942521" y="4928259"/>
                  <a:pt x="2943063" y="4923636"/>
                  <a:pt x="2944147" y="4919404"/>
                </a:cubicBezTo>
                <a:cubicBezTo>
                  <a:pt x="2945231" y="4915171"/>
                  <a:pt x="2946890" y="4911509"/>
                  <a:pt x="2949124" y="4908416"/>
                </a:cubicBezTo>
                <a:cubicBezTo>
                  <a:pt x="2951357" y="4905323"/>
                  <a:pt x="2954199" y="4902930"/>
                  <a:pt x="2957648" y="4901237"/>
                </a:cubicBezTo>
                <a:cubicBezTo>
                  <a:pt x="2961097" y="4899544"/>
                  <a:pt x="2965220" y="4898698"/>
                  <a:pt x="2970016" y="4898698"/>
                </a:cubicBezTo>
                <a:close/>
                <a:moveTo>
                  <a:pt x="636391" y="4898698"/>
                </a:moveTo>
                <a:cubicBezTo>
                  <a:pt x="641582" y="4898698"/>
                  <a:pt x="645918" y="4899626"/>
                  <a:pt x="649400" y="4901481"/>
                </a:cubicBezTo>
                <a:cubicBezTo>
                  <a:pt x="652882" y="4903337"/>
                  <a:pt x="655642" y="4905860"/>
                  <a:pt x="657678" y="4909051"/>
                </a:cubicBezTo>
                <a:cubicBezTo>
                  <a:pt x="659715" y="4912241"/>
                  <a:pt x="661177" y="4915953"/>
                  <a:pt x="662064" y="4920185"/>
                </a:cubicBezTo>
                <a:cubicBezTo>
                  <a:pt x="662952" y="4924417"/>
                  <a:pt x="663395" y="4928910"/>
                  <a:pt x="663395" y="4933663"/>
                </a:cubicBezTo>
                <a:cubicBezTo>
                  <a:pt x="663395" y="4938742"/>
                  <a:pt x="662869" y="4943398"/>
                  <a:pt x="661818" y="4947630"/>
                </a:cubicBezTo>
                <a:cubicBezTo>
                  <a:pt x="660766" y="4951862"/>
                  <a:pt x="659124" y="4955508"/>
                  <a:pt x="656890" y="4958569"/>
                </a:cubicBezTo>
                <a:cubicBezTo>
                  <a:pt x="654657" y="4961629"/>
                  <a:pt x="651799" y="4964006"/>
                  <a:pt x="648317" y="4965698"/>
                </a:cubicBezTo>
                <a:cubicBezTo>
                  <a:pt x="644835" y="4967391"/>
                  <a:pt x="640728" y="4968238"/>
                  <a:pt x="635998" y="4968238"/>
                </a:cubicBezTo>
                <a:cubicBezTo>
                  <a:pt x="630807" y="4968238"/>
                  <a:pt x="626471" y="4967310"/>
                  <a:pt x="622989" y="4965454"/>
                </a:cubicBezTo>
                <a:cubicBezTo>
                  <a:pt x="619507" y="4963599"/>
                  <a:pt x="616731" y="4961092"/>
                  <a:pt x="614662" y="4957934"/>
                </a:cubicBezTo>
                <a:cubicBezTo>
                  <a:pt x="612592" y="4954776"/>
                  <a:pt x="611114" y="4951081"/>
                  <a:pt x="610227" y="4946848"/>
                </a:cubicBezTo>
                <a:cubicBezTo>
                  <a:pt x="609340" y="4942616"/>
                  <a:pt x="608896" y="4938091"/>
                  <a:pt x="608896" y="4933273"/>
                </a:cubicBezTo>
                <a:cubicBezTo>
                  <a:pt x="608896" y="4928259"/>
                  <a:pt x="609438" y="4923636"/>
                  <a:pt x="610522" y="4919404"/>
                </a:cubicBezTo>
                <a:cubicBezTo>
                  <a:pt x="611606" y="4915171"/>
                  <a:pt x="613265" y="4911509"/>
                  <a:pt x="615499" y="4908416"/>
                </a:cubicBezTo>
                <a:cubicBezTo>
                  <a:pt x="617732" y="4905323"/>
                  <a:pt x="620574" y="4902930"/>
                  <a:pt x="624023" y="4901237"/>
                </a:cubicBezTo>
                <a:cubicBezTo>
                  <a:pt x="627473" y="4899544"/>
                  <a:pt x="631595" y="4898698"/>
                  <a:pt x="636391" y="4898698"/>
                </a:cubicBezTo>
                <a:close/>
                <a:moveTo>
                  <a:pt x="4358130" y="4897819"/>
                </a:moveTo>
                <a:cubicBezTo>
                  <a:pt x="4365926" y="4897819"/>
                  <a:pt x="4371805" y="4900228"/>
                  <a:pt x="4375768" y="4905046"/>
                </a:cubicBezTo>
                <a:cubicBezTo>
                  <a:pt x="4379731" y="4909865"/>
                  <a:pt x="4381615" y="4916506"/>
                  <a:pt x="4381419" y="4924971"/>
                </a:cubicBezTo>
                <a:lnTo>
                  <a:pt x="4333464" y="4924971"/>
                </a:lnTo>
                <a:cubicBezTo>
                  <a:pt x="4333595" y="4921390"/>
                  <a:pt x="4334217" y="4917955"/>
                  <a:pt x="4335331" y="4914667"/>
                </a:cubicBezTo>
                <a:cubicBezTo>
                  <a:pt x="4336445" y="4911379"/>
                  <a:pt x="4338017" y="4908497"/>
                  <a:pt x="4340048" y="4906023"/>
                </a:cubicBezTo>
                <a:cubicBezTo>
                  <a:pt x="4342080" y="4903549"/>
                  <a:pt x="4344602" y="4901563"/>
                  <a:pt x="4347615" y="4900065"/>
                </a:cubicBezTo>
                <a:cubicBezTo>
                  <a:pt x="4350629" y="4898568"/>
                  <a:pt x="4354134" y="4897819"/>
                  <a:pt x="4358130" y="4897819"/>
                </a:cubicBezTo>
                <a:close/>
                <a:moveTo>
                  <a:pt x="3977130" y="4897819"/>
                </a:moveTo>
                <a:cubicBezTo>
                  <a:pt x="3984926" y="4897819"/>
                  <a:pt x="3990806" y="4900228"/>
                  <a:pt x="3994768" y="4905046"/>
                </a:cubicBezTo>
                <a:cubicBezTo>
                  <a:pt x="3998731" y="4909865"/>
                  <a:pt x="4000614" y="4916506"/>
                  <a:pt x="4000419" y="4924971"/>
                </a:cubicBezTo>
                <a:lnTo>
                  <a:pt x="3952464" y="4924971"/>
                </a:lnTo>
                <a:cubicBezTo>
                  <a:pt x="3952595" y="4921390"/>
                  <a:pt x="3953218" y="4917955"/>
                  <a:pt x="3954331" y="4914667"/>
                </a:cubicBezTo>
                <a:cubicBezTo>
                  <a:pt x="3955445" y="4911379"/>
                  <a:pt x="3957017" y="4908497"/>
                  <a:pt x="3959048" y="4906023"/>
                </a:cubicBezTo>
                <a:cubicBezTo>
                  <a:pt x="3961079" y="4903549"/>
                  <a:pt x="3963602" y="4901563"/>
                  <a:pt x="3966615" y="4900065"/>
                </a:cubicBezTo>
                <a:cubicBezTo>
                  <a:pt x="3969628" y="4898568"/>
                  <a:pt x="3973134" y="4897819"/>
                  <a:pt x="3977130" y="4897819"/>
                </a:cubicBezTo>
                <a:close/>
                <a:moveTo>
                  <a:pt x="3291330" y="4897819"/>
                </a:moveTo>
                <a:cubicBezTo>
                  <a:pt x="3299126" y="4897819"/>
                  <a:pt x="3305005" y="4900228"/>
                  <a:pt x="3308968" y="4905046"/>
                </a:cubicBezTo>
                <a:cubicBezTo>
                  <a:pt x="3312931" y="4909865"/>
                  <a:pt x="3314814" y="4916506"/>
                  <a:pt x="3314619" y="4924971"/>
                </a:cubicBezTo>
                <a:lnTo>
                  <a:pt x="3266664" y="4924971"/>
                </a:lnTo>
                <a:cubicBezTo>
                  <a:pt x="3266795" y="4921390"/>
                  <a:pt x="3267418" y="4917955"/>
                  <a:pt x="3268531" y="4914667"/>
                </a:cubicBezTo>
                <a:cubicBezTo>
                  <a:pt x="3269645" y="4911379"/>
                  <a:pt x="3271217" y="4908497"/>
                  <a:pt x="3273248" y="4906023"/>
                </a:cubicBezTo>
                <a:cubicBezTo>
                  <a:pt x="3275280" y="4903549"/>
                  <a:pt x="3277802" y="4901563"/>
                  <a:pt x="3280815" y="4900065"/>
                </a:cubicBezTo>
                <a:cubicBezTo>
                  <a:pt x="3283829" y="4898568"/>
                  <a:pt x="3287334" y="4897819"/>
                  <a:pt x="3291330" y="4897819"/>
                </a:cubicBezTo>
                <a:close/>
                <a:moveTo>
                  <a:pt x="2586480" y="4897819"/>
                </a:moveTo>
                <a:cubicBezTo>
                  <a:pt x="2594276" y="4897819"/>
                  <a:pt x="2600155" y="4900228"/>
                  <a:pt x="2604118" y="4905046"/>
                </a:cubicBezTo>
                <a:cubicBezTo>
                  <a:pt x="2608081" y="4909865"/>
                  <a:pt x="2609965" y="4916506"/>
                  <a:pt x="2609769" y="4924971"/>
                </a:cubicBezTo>
                <a:lnTo>
                  <a:pt x="2561814" y="4924971"/>
                </a:lnTo>
                <a:cubicBezTo>
                  <a:pt x="2561945" y="4921390"/>
                  <a:pt x="2562568" y="4917955"/>
                  <a:pt x="2563681" y="4914667"/>
                </a:cubicBezTo>
                <a:cubicBezTo>
                  <a:pt x="2564795" y="4911379"/>
                  <a:pt x="2566367" y="4908497"/>
                  <a:pt x="2568398" y="4906023"/>
                </a:cubicBezTo>
                <a:cubicBezTo>
                  <a:pt x="2570430" y="4903549"/>
                  <a:pt x="2572952" y="4901563"/>
                  <a:pt x="2575965" y="4900065"/>
                </a:cubicBezTo>
                <a:cubicBezTo>
                  <a:pt x="2578979" y="4898568"/>
                  <a:pt x="2582484" y="4897819"/>
                  <a:pt x="2586480" y="4897819"/>
                </a:cubicBezTo>
                <a:close/>
                <a:moveTo>
                  <a:pt x="2310255" y="4897819"/>
                </a:moveTo>
                <a:cubicBezTo>
                  <a:pt x="2318051" y="4897819"/>
                  <a:pt x="2323931" y="4900228"/>
                  <a:pt x="2327893" y="4905046"/>
                </a:cubicBezTo>
                <a:cubicBezTo>
                  <a:pt x="2331856" y="4909865"/>
                  <a:pt x="2333740" y="4916506"/>
                  <a:pt x="2333545" y="4924971"/>
                </a:cubicBezTo>
                <a:lnTo>
                  <a:pt x="2285589" y="4924971"/>
                </a:lnTo>
                <a:cubicBezTo>
                  <a:pt x="2285720" y="4921390"/>
                  <a:pt x="2286343" y="4917955"/>
                  <a:pt x="2287456" y="4914667"/>
                </a:cubicBezTo>
                <a:cubicBezTo>
                  <a:pt x="2288570" y="4911379"/>
                  <a:pt x="2290142" y="4908497"/>
                  <a:pt x="2292173" y="4906023"/>
                </a:cubicBezTo>
                <a:cubicBezTo>
                  <a:pt x="2294205" y="4903549"/>
                  <a:pt x="2296727" y="4901563"/>
                  <a:pt x="2299740" y="4900065"/>
                </a:cubicBezTo>
                <a:cubicBezTo>
                  <a:pt x="2302754" y="4898568"/>
                  <a:pt x="2306259" y="4897819"/>
                  <a:pt x="2310255" y="4897819"/>
                </a:cubicBezTo>
                <a:close/>
                <a:moveTo>
                  <a:pt x="1672080" y="4897819"/>
                </a:moveTo>
                <a:cubicBezTo>
                  <a:pt x="1679876" y="4897819"/>
                  <a:pt x="1685756" y="4900228"/>
                  <a:pt x="1689718" y="4905046"/>
                </a:cubicBezTo>
                <a:cubicBezTo>
                  <a:pt x="1693681" y="4909865"/>
                  <a:pt x="1695565" y="4916506"/>
                  <a:pt x="1695369" y="4924971"/>
                </a:cubicBezTo>
                <a:lnTo>
                  <a:pt x="1647414" y="4924971"/>
                </a:lnTo>
                <a:cubicBezTo>
                  <a:pt x="1647545" y="4921390"/>
                  <a:pt x="1648168" y="4917955"/>
                  <a:pt x="1649281" y="4914667"/>
                </a:cubicBezTo>
                <a:cubicBezTo>
                  <a:pt x="1650395" y="4911379"/>
                  <a:pt x="1651967" y="4908497"/>
                  <a:pt x="1653998" y="4906023"/>
                </a:cubicBezTo>
                <a:cubicBezTo>
                  <a:pt x="1656030" y="4903549"/>
                  <a:pt x="1658552" y="4901563"/>
                  <a:pt x="1661565" y="4900065"/>
                </a:cubicBezTo>
                <a:cubicBezTo>
                  <a:pt x="1664579" y="4898568"/>
                  <a:pt x="1668084" y="4897819"/>
                  <a:pt x="1672080" y="4897819"/>
                </a:cubicBezTo>
                <a:close/>
                <a:moveTo>
                  <a:pt x="1291080" y="4897819"/>
                </a:moveTo>
                <a:cubicBezTo>
                  <a:pt x="1298876" y="4897819"/>
                  <a:pt x="1304756" y="4900228"/>
                  <a:pt x="1308718" y="4905046"/>
                </a:cubicBezTo>
                <a:cubicBezTo>
                  <a:pt x="1312681" y="4909865"/>
                  <a:pt x="1314565" y="4916506"/>
                  <a:pt x="1314369" y="4924971"/>
                </a:cubicBezTo>
                <a:lnTo>
                  <a:pt x="1266414" y="4924971"/>
                </a:lnTo>
                <a:cubicBezTo>
                  <a:pt x="1266545" y="4921390"/>
                  <a:pt x="1267168" y="4917955"/>
                  <a:pt x="1268281" y="4914667"/>
                </a:cubicBezTo>
                <a:cubicBezTo>
                  <a:pt x="1269395" y="4911379"/>
                  <a:pt x="1270967" y="4908497"/>
                  <a:pt x="1272998" y="4906023"/>
                </a:cubicBezTo>
                <a:cubicBezTo>
                  <a:pt x="1275030" y="4903549"/>
                  <a:pt x="1277552" y="4901563"/>
                  <a:pt x="1280565" y="4900065"/>
                </a:cubicBezTo>
                <a:cubicBezTo>
                  <a:pt x="1283579" y="4898568"/>
                  <a:pt x="1287084" y="4897819"/>
                  <a:pt x="1291080" y="4897819"/>
                </a:cubicBezTo>
                <a:close/>
                <a:moveTo>
                  <a:pt x="3596816" y="4886587"/>
                </a:moveTo>
                <a:cubicBezTo>
                  <a:pt x="3595253" y="4886587"/>
                  <a:pt x="3593951" y="4886636"/>
                  <a:pt x="3592909" y="4886734"/>
                </a:cubicBezTo>
                <a:cubicBezTo>
                  <a:pt x="3591867" y="4886831"/>
                  <a:pt x="3591021" y="4887026"/>
                  <a:pt x="3590370" y="4887320"/>
                </a:cubicBezTo>
                <a:cubicBezTo>
                  <a:pt x="3589719" y="4887613"/>
                  <a:pt x="3589279" y="4887938"/>
                  <a:pt x="3589051" y="4888296"/>
                </a:cubicBezTo>
                <a:cubicBezTo>
                  <a:pt x="3588823" y="4888654"/>
                  <a:pt x="3588709" y="4889094"/>
                  <a:pt x="3588709" y="4889615"/>
                </a:cubicBezTo>
                <a:lnTo>
                  <a:pt x="3588709" y="4942942"/>
                </a:lnTo>
                <a:cubicBezTo>
                  <a:pt x="3588709" y="4949323"/>
                  <a:pt x="3589247" y="4954743"/>
                  <a:pt x="3590321" y="4959204"/>
                </a:cubicBezTo>
                <a:cubicBezTo>
                  <a:pt x="3591395" y="4963664"/>
                  <a:pt x="3593170" y="4967570"/>
                  <a:pt x="3595644" y="4970924"/>
                </a:cubicBezTo>
                <a:cubicBezTo>
                  <a:pt x="3598118" y="4974277"/>
                  <a:pt x="3601358" y="4976930"/>
                  <a:pt x="3605362" y="4978884"/>
                </a:cubicBezTo>
                <a:cubicBezTo>
                  <a:pt x="3609366" y="4980837"/>
                  <a:pt x="3614299" y="4981814"/>
                  <a:pt x="3620159" y="4981814"/>
                </a:cubicBezTo>
                <a:cubicBezTo>
                  <a:pt x="3625173" y="4981814"/>
                  <a:pt x="3630121" y="4980544"/>
                  <a:pt x="3635004" y="4978005"/>
                </a:cubicBezTo>
                <a:cubicBezTo>
                  <a:pt x="3639888" y="4975465"/>
                  <a:pt x="3644836" y="4971428"/>
                  <a:pt x="3649850" y="4965894"/>
                </a:cubicBezTo>
                <a:lnTo>
                  <a:pt x="3649850" y="4977516"/>
                </a:lnTo>
                <a:cubicBezTo>
                  <a:pt x="3649850" y="4978037"/>
                  <a:pt x="3649947" y="4978477"/>
                  <a:pt x="3650143" y="4978835"/>
                </a:cubicBezTo>
                <a:cubicBezTo>
                  <a:pt x="3650338" y="4979193"/>
                  <a:pt x="3650713" y="4979502"/>
                  <a:pt x="3651266" y="4979763"/>
                </a:cubicBezTo>
                <a:cubicBezTo>
                  <a:pt x="3651819" y="4980023"/>
                  <a:pt x="3652568" y="4980219"/>
                  <a:pt x="3653512" y="4980349"/>
                </a:cubicBezTo>
                <a:cubicBezTo>
                  <a:pt x="3654457" y="4980479"/>
                  <a:pt x="3655677" y="4980544"/>
                  <a:pt x="3657175" y="4980544"/>
                </a:cubicBezTo>
                <a:cubicBezTo>
                  <a:pt x="3658542" y="4980544"/>
                  <a:pt x="3659698" y="4980479"/>
                  <a:pt x="3660642" y="4980349"/>
                </a:cubicBezTo>
                <a:cubicBezTo>
                  <a:pt x="3661586" y="4980219"/>
                  <a:pt x="3662351" y="4980023"/>
                  <a:pt x="3662937" y="4979763"/>
                </a:cubicBezTo>
                <a:cubicBezTo>
                  <a:pt x="3663523" y="4979502"/>
                  <a:pt x="3663930" y="4979193"/>
                  <a:pt x="3664158" y="4978835"/>
                </a:cubicBezTo>
                <a:cubicBezTo>
                  <a:pt x="3664386" y="4978477"/>
                  <a:pt x="3664500" y="4978037"/>
                  <a:pt x="3664500" y="4977516"/>
                </a:cubicBezTo>
                <a:lnTo>
                  <a:pt x="3664500" y="4889615"/>
                </a:lnTo>
                <a:cubicBezTo>
                  <a:pt x="3664500" y="4889094"/>
                  <a:pt x="3664354" y="4888654"/>
                  <a:pt x="3664061" y="4888296"/>
                </a:cubicBezTo>
                <a:cubicBezTo>
                  <a:pt x="3663768" y="4887938"/>
                  <a:pt x="3663328" y="4887613"/>
                  <a:pt x="3662742" y="4887320"/>
                </a:cubicBezTo>
                <a:cubicBezTo>
                  <a:pt x="3662156" y="4887026"/>
                  <a:pt x="3661342" y="4886831"/>
                  <a:pt x="3660300" y="4886734"/>
                </a:cubicBezTo>
                <a:cubicBezTo>
                  <a:pt x="3659259" y="4886636"/>
                  <a:pt x="3657957" y="4886587"/>
                  <a:pt x="3656394" y="4886587"/>
                </a:cubicBezTo>
                <a:cubicBezTo>
                  <a:pt x="3654766" y="4886587"/>
                  <a:pt x="3653447" y="4886636"/>
                  <a:pt x="3652438" y="4886734"/>
                </a:cubicBezTo>
                <a:cubicBezTo>
                  <a:pt x="3651429" y="4886831"/>
                  <a:pt x="3650599" y="4887026"/>
                  <a:pt x="3649947" y="4887320"/>
                </a:cubicBezTo>
                <a:cubicBezTo>
                  <a:pt x="3649296" y="4887613"/>
                  <a:pt x="3648857" y="4887938"/>
                  <a:pt x="3648629" y="4888296"/>
                </a:cubicBezTo>
                <a:cubicBezTo>
                  <a:pt x="3648401" y="4888654"/>
                  <a:pt x="3648287" y="4889094"/>
                  <a:pt x="3648287" y="4889615"/>
                </a:cubicBezTo>
                <a:lnTo>
                  <a:pt x="3648287" y="4951048"/>
                </a:lnTo>
                <a:cubicBezTo>
                  <a:pt x="3643794" y="4956583"/>
                  <a:pt x="3639546" y="4960783"/>
                  <a:pt x="3635542" y="4963647"/>
                </a:cubicBezTo>
                <a:cubicBezTo>
                  <a:pt x="3631537" y="4966512"/>
                  <a:pt x="3627516" y="4967945"/>
                  <a:pt x="3623479" y="4967945"/>
                </a:cubicBezTo>
                <a:cubicBezTo>
                  <a:pt x="3620354" y="4967945"/>
                  <a:pt x="3617619" y="4967343"/>
                  <a:pt x="3615275" y="4966138"/>
                </a:cubicBezTo>
                <a:cubicBezTo>
                  <a:pt x="3612931" y="4964933"/>
                  <a:pt x="3610994" y="4963241"/>
                  <a:pt x="3609464" y="4961059"/>
                </a:cubicBezTo>
                <a:cubicBezTo>
                  <a:pt x="3607934" y="4958878"/>
                  <a:pt x="3606794" y="4956241"/>
                  <a:pt x="3606046" y="4953148"/>
                </a:cubicBezTo>
                <a:cubicBezTo>
                  <a:pt x="3605297" y="4950055"/>
                  <a:pt x="3604922" y="4945937"/>
                  <a:pt x="3604922" y="4940793"/>
                </a:cubicBezTo>
                <a:lnTo>
                  <a:pt x="3604922" y="4889615"/>
                </a:lnTo>
                <a:cubicBezTo>
                  <a:pt x="3604922" y="4889094"/>
                  <a:pt x="3604792" y="4888654"/>
                  <a:pt x="3604532" y="4888296"/>
                </a:cubicBezTo>
                <a:cubicBezTo>
                  <a:pt x="3604271" y="4887938"/>
                  <a:pt x="3603832" y="4887613"/>
                  <a:pt x="3603213" y="4887320"/>
                </a:cubicBezTo>
                <a:cubicBezTo>
                  <a:pt x="3602595" y="4887026"/>
                  <a:pt x="3601764" y="4886831"/>
                  <a:pt x="3600723" y="4886734"/>
                </a:cubicBezTo>
                <a:cubicBezTo>
                  <a:pt x="3599681" y="4886636"/>
                  <a:pt x="3598379" y="4886587"/>
                  <a:pt x="3596816" y="4886587"/>
                </a:cubicBezTo>
                <a:close/>
                <a:moveTo>
                  <a:pt x="3444807" y="4886587"/>
                </a:moveTo>
                <a:cubicBezTo>
                  <a:pt x="3443244" y="4886587"/>
                  <a:pt x="3441942" y="4886652"/>
                  <a:pt x="3440900" y="4886782"/>
                </a:cubicBezTo>
                <a:cubicBezTo>
                  <a:pt x="3439858" y="4886913"/>
                  <a:pt x="3439028" y="4887108"/>
                  <a:pt x="3438409" y="4887368"/>
                </a:cubicBezTo>
                <a:cubicBezTo>
                  <a:pt x="3437791" y="4887629"/>
                  <a:pt x="3437367" y="4887954"/>
                  <a:pt x="3437140" y="4888345"/>
                </a:cubicBezTo>
                <a:cubicBezTo>
                  <a:pt x="3436912" y="4888736"/>
                  <a:pt x="3436798" y="4889159"/>
                  <a:pt x="3436798" y="4889615"/>
                </a:cubicBezTo>
                <a:lnTo>
                  <a:pt x="3436798" y="4977516"/>
                </a:lnTo>
                <a:cubicBezTo>
                  <a:pt x="3436798" y="4978037"/>
                  <a:pt x="3436912" y="4978477"/>
                  <a:pt x="3437140" y="4978835"/>
                </a:cubicBezTo>
                <a:cubicBezTo>
                  <a:pt x="3437367" y="4979193"/>
                  <a:pt x="3437791" y="4979502"/>
                  <a:pt x="3438409" y="4979763"/>
                </a:cubicBezTo>
                <a:cubicBezTo>
                  <a:pt x="3439028" y="4980023"/>
                  <a:pt x="3439858" y="4980219"/>
                  <a:pt x="3440900" y="4980349"/>
                </a:cubicBezTo>
                <a:cubicBezTo>
                  <a:pt x="3441942" y="4980479"/>
                  <a:pt x="3443244" y="4980544"/>
                  <a:pt x="3444807" y="4980544"/>
                </a:cubicBezTo>
                <a:cubicBezTo>
                  <a:pt x="3446434" y="4980544"/>
                  <a:pt x="3447769" y="4980479"/>
                  <a:pt x="3448811" y="4980349"/>
                </a:cubicBezTo>
                <a:cubicBezTo>
                  <a:pt x="3449853" y="4980219"/>
                  <a:pt x="3450667" y="4980023"/>
                  <a:pt x="3451253" y="4979763"/>
                </a:cubicBezTo>
                <a:cubicBezTo>
                  <a:pt x="3451839" y="4979502"/>
                  <a:pt x="3452262" y="4979193"/>
                  <a:pt x="3452522" y="4978835"/>
                </a:cubicBezTo>
                <a:cubicBezTo>
                  <a:pt x="3452783" y="4978477"/>
                  <a:pt x="3452913" y="4978037"/>
                  <a:pt x="3452913" y="4977516"/>
                </a:cubicBezTo>
                <a:lnTo>
                  <a:pt x="3452913" y="4889615"/>
                </a:lnTo>
                <a:cubicBezTo>
                  <a:pt x="3452913" y="4889159"/>
                  <a:pt x="3452783" y="4888736"/>
                  <a:pt x="3452522" y="4888345"/>
                </a:cubicBezTo>
                <a:cubicBezTo>
                  <a:pt x="3452262" y="4887954"/>
                  <a:pt x="3451839" y="4887629"/>
                  <a:pt x="3451253" y="4887368"/>
                </a:cubicBezTo>
                <a:cubicBezTo>
                  <a:pt x="3450667" y="4887108"/>
                  <a:pt x="3449853" y="4886913"/>
                  <a:pt x="3448811" y="4886782"/>
                </a:cubicBezTo>
                <a:cubicBezTo>
                  <a:pt x="3447769" y="4886652"/>
                  <a:pt x="3446434" y="4886587"/>
                  <a:pt x="3444807" y="4886587"/>
                </a:cubicBezTo>
                <a:close/>
                <a:moveTo>
                  <a:pt x="3347361" y="4886587"/>
                </a:moveTo>
                <a:cubicBezTo>
                  <a:pt x="3345864" y="4886587"/>
                  <a:pt x="3344610" y="4886620"/>
                  <a:pt x="3343601" y="4886685"/>
                </a:cubicBezTo>
                <a:cubicBezTo>
                  <a:pt x="3342592" y="4886750"/>
                  <a:pt x="3341778" y="4886896"/>
                  <a:pt x="3341159" y="4887124"/>
                </a:cubicBezTo>
                <a:cubicBezTo>
                  <a:pt x="3340541" y="4887352"/>
                  <a:pt x="3340102" y="4887661"/>
                  <a:pt x="3339841" y="4888052"/>
                </a:cubicBezTo>
                <a:cubicBezTo>
                  <a:pt x="3339580" y="4888443"/>
                  <a:pt x="3339450" y="4888899"/>
                  <a:pt x="3339450" y="4889419"/>
                </a:cubicBezTo>
                <a:cubicBezTo>
                  <a:pt x="3339450" y="4889615"/>
                  <a:pt x="3339466" y="4889859"/>
                  <a:pt x="3339499" y="4890152"/>
                </a:cubicBezTo>
                <a:cubicBezTo>
                  <a:pt x="3339532" y="4890445"/>
                  <a:pt x="3339629" y="4890884"/>
                  <a:pt x="3339792" y="4891470"/>
                </a:cubicBezTo>
                <a:cubicBezTo>
                  <a:pt x="3339955" y="4892056"/>
                  <a:pt x="3340166" y="4892740"/>
                  <a:pt x="3340427" y="4893522"/>
                </a:cubicBezTo>
                <a:lnTo>
                  <a:pt x="3370313" y="4977028"/>
                </a:lnTo>
                <a:cubicBezTo>
                  <a:pt x="3370574" y="4977679"/>
                  <a:pt x="3370932" y="4978233"/>
                  <a:pt x="3371388" y="4978688"/>
                </a:cubicBezTo>
                <a:cubicBezTo>
                  <a:pt x="3371844" y="4979144"/>
                  <a:pt x="3372478" y="4979502"/>
                  <a:pt x="3373292" y="4979763"/>
                </a:cubicBezTo>
                <a:cubicBezTo>
                  <a:pt x="3374106" y="4980023"/>
                  <a:pt x="3375164" y="4980219"/>
                  <a:pt x="3376467" y="4980349"/>
                </a:cubicBezTo>
                <a:cubicBezTo>
                  <a:pt x="3377769" y="4980479"/>
                  <a:pt x="3379397" y="4980544"/>
                  <a:pt x="3381350" y="4980544"/>
                </a:cubicBezTo>
                <a:cubicBezTo>
                  <a:pt x="3383303" y="4980544"/>
                  <a:pt x="3384931" y="4980495"/>
                  <a:pt x="3386233" y="4980398"/>
                </a:cubicBezTo>
                <a:cubicBezTo>
                  <a:pt x="3387536" y="4980300"/>
                  <a:pt x="3388610" y="4980121"/>
                  <a:pt x="3389456" y="4979860"/>
                </a:cubicBezTo>
                <a:cubicBezTo>
                  <a:pt x="3390303" y="4979600"/>
                  <a:pt x="3390938" y="4979242"/>
                  <a:pt x="3391361" y="4978786"/>
                </a:cubicBezTo>
                <a:cubicBezTo>
                  <a:pt x="3391784" y="4978330"/>
                  <a:pt x="3392126" y="4977744"/>
                  <a:pt x="3392386" y="4977028"/>
                </a:cubicBezTo>
                <a:lnTo>
                  <a:pt x="3422371" y="4893522"/>
                </a:lnTo>
                <a:cubicBezTo>
                  <a:pt x="3422501" y="4893066"/>
                  <a:pt x="3422615" y="4892642"/>
                  <a:pt x="3422713" y="4892252"/>
                </a:cubicBezTo>
                <a:cubicBezTo>
                  <a:pt x="3422810" y="4891861"/>
                  <a:pt x="3422892" y="4891503"/>
                  <a:pt x="3422957" y="4891177"/>
                </a:cubicBezTo>
                <a:cubicBezTo>
                  <a:pt x="3423022" y="4890852"/>
                  <a:pt x="3423071" y="4890543"/>
                  <a:pt x="3423103" y="4890249"/>
                </a:cubicBezTo>
                <a:cubicBezTo>
                  <a:pt x="3423136" y="4889957"/>
                  <a:pt x="3423152" y="4889680"/>
                  <a:pt x="3423152" y="4889419"/>
                </a:cubicBezTo>
                <a:cubicBezTo>
                  <a:pt x="3423152" y="4888899"/>
                  <a:pt x="3423038" y="4888459"/>
                  <a:pt x="3422810" y="4888101"/>
                </a:cubicBezTo>
                <a:cubicBezTo>
                  <a:pt x="3422582" y="4887743"/>
                  <a:pt x="3422192" y="4887433"/>
                  <a:pt x="3421638" y="4887173"/>
                </a:cubicBezTo>
                <a:cubicBezTo>
                  <a:pt x="3421085" y="4886913"/>
                  <a:pt x="3420320" y="4886750"/>
                  <a:pt x="3419343" y="4886685"/>
                </a:cubicBezTo>
                <a:cubicBezTo>
                  <a:pt x="3418366" y="4886620"/>
                  <a:pt x="3417129" y="4886587"/>
                  <a:pt x="3415632" y="4886587"/>
                </a:cubicBezTo>
                <a:cubicBezTo>
                  <a:pt x="3413874" y="4886587"/>
                  <a:pt x="3412457" y="4886636"/>
                  <a:pt x="3411383" y="4886734"/>
                </a:cubicBezTo>
                <a:cubicBezTo>
                  <a:pt x="3410309" y="4886831"/>
                  <a:pt x="3409462" y="4887010"/>
                  <a:pt x="3408844" y="4887271"/>
                </a:cubicBezTo>
                <a:cubicBezTo>
                  <a:pt x="3408225" y="4887531"/>
                  <a:pt x="3407753" y="4887857"/>
                  <a:pt x="3407427" y="4888247"/>
                </a:cubicBezTo>
                <a:cubicBezTo>
                  <a:pt x="3407102" y="4888638"/>
                  <a:pt x="3406874" y="4889126"/>
                  <a:pt x="3406744" y="4889712"/>
                </a:cubicBezTo>
                <a:lnTo>
                  <a:pt x="3382229" y="4962182"/>
                </a:lnTo>
                <a:lnTo>
                  <a:pt x="3381936" y="4963354"/>
                </a:lnTo>
                <a:lnTo>
                  <a:pt x="3381545" y="4962182"/>
                </a:lnTo>
                <a:lnTo>
                  <a:pt x="3356737" y="4889712"/>
                </a:lnTo>
                <a:cubicBezTo>
                  <a:pt x="3356477" y="4889126"/>
                  <a:pt x="3356200" y="4888638"/>
                  <a:pt x="3355907" y="4888247"/>
                </a:cubicBezTo>
                <a:cubicBezTo>
                  <a:pt x="3355614" y="4887857"/>
                  <a:pt x="3355159" y="4887531"/>
                  <a:pt x="3354540" y="4887271"/>
                </a:cubicBezTo>
                <a:cubicBezTo>
                  <a:pt x="3353921" y="4887010"/>
                  <a:pt x="3353042" y="4886831"/>
                  <a:pt x="3351903" y="4886734"/>
                </a:cubicBezTo>
                <a:cubicBezTo>
                  <a:pt x="3350763" y="4886636"/>
                  <a:pt x="3349250" y="4886587"/>
                  <a:pt x="3347361" y="4886587"/>
                </a:cubicBezTo>
                <a:close/>
                <a:moveTo>
                  <a:pt x="1939857" y="4886587"/>
                </a:moveTo>
                <a:cubicBezTo>
                  <a:pt x="1938294" y="4886587"/>
                  <a:pt x="1936992" y="4886652"/>
                  <a:pt x="1935950" y="4886782"/>
                </a:cubicBezTo>
                <a:cubicBezTo>
                  <a:pt x="1934908" y="4886913"/>
                  <a:pt x="1934078" y="4887108"/>
                  <a:pt x="1933459" y="4887368"/>
                </a:cubicBezTo>
                <a:cubicBezTo>
                  <a:pt x="1932841" y="4887629"/>
                  <a:pt x="1932418" y="4887954"/>
                  <a:pt x="1932190" y="4888345"/>
                </a:cubicBezTo>
                <a:cubicBezTo>
                  <a:pt x="1931962" y="4888736"/>
                  <a:pt x="1931848" y="4889159"/>
                  <a:pt x="1931848" y="4889615"/>
                </a:cubicBezTo>
                <a:lnTo>
                  <a:pt x="1931848" y="4977516"/>
                </a:lnTo>
                <a:cubicBezTo>
                  <a:pt x="1931848" y="4978037"/>
                  <a:pt x="1931962" y="4978477"/>
                  <a:pt x="1932190" y="4978835"/>
                </a:cubicBezTo>
                <a:cubicBezTo>
                  <a:pt x="1932418" y="4979193"/>
                  <a:pt x="1932841" y="4979502"/>
                  <a:pt x="1933459" y="4979763"/>
                </a:cubicBezTo>
                <a:cubicBezTo>
                  <a:pt x="1934078" y="4980023"/>
                  <a:pt x="1934908" y="4980219"/>
                  <a:pt x="1935950" y="4980349"/>
                </a:cubicBezTo>
                <a:cubicBezTo>
                  <a:pt x="1936992" y="4980479"/>
                  <a:pt x="1938294" y="4980544"/>
                  <a:pt x="1939857" y="4980544"/>
                </a:cubicBezTo>
                <a:cubicBezTo>
                  <a:pt x="1941485" y="4980544"/>
                  <a:pt x="1942819" y="4980479"/>
                  <a:pt x="1943861" y="4980349"/>
                </a:cubicBezTo>
                <a:cubicBezTo>
                  <a:pt x="1944903" y="4980219"/>
                  <a:pt x="1945717" y="4980023"/>
                  <a:pt x="1946303" y="4979763"/>
                </a:cubicBezTo>
                <a:cubicBezTo>
                  <a:pt x="1946889" y="4979502"/>
                  <a:pt x="1947312" y="4979193"/>
                  <a:pt x="1947573" y="4978835"/>
                </a:cubicBezTo>
                <a:cubicBezTo>
                  <a:pt x="1947833" y="4978477"/>
                  <a:pt x="1947963" y="4978037"/>
                  <a:pt x="1947963" y="4977516"/>
                </a:cubicBezTo>
                <a:lnTo>
                  <a:pt x="1947963" y="4889615"/>
                </a:lnTo>
                <a:cubicBezTo>
                  <a:pt x="1947963" y="4889159"/>
                  <a:pt x="1947833" y="4888736"/>
                  <a:pt x="1947573" y="4888345"/>
                </a:cubicBezTo>
                <a:cubicBezTo>
                  <a:pt x="1947312" y="4887954"/>
                  <a:pt x="1946889" y="4887629"/>
                  <a:pt x="1946303" y="4887368"/>
                </a:cubicBezTo>
                <a:cubicBezTo>
                  <a:pt x="1945717" y="4887108"/>
                  <a:pt x="1944903" y="4886913"/>
                  <a:pt x="1943861" y="4886782"/>
                </a:cubicBezTo>
                <a:cubicBezTo>
                  <a:pt x="1942819" y="4886652"/>
                  <a:pt x="1941485" y="4886587"/>
                  <a:pt x="1939857" y="4886587"/>
                </a:cubicBezTo>
                <a:close/>
                <a:moveTo>
                  <a:pt x="1787215" y="4886587"/>
                </a:moveTo>
                <a:cubicBezTo>
                  <a:pt x="1785717" y="4886587"/>
                  <a:pt x="1784448" y="4886620"/>
                  <a:pt x="1783406" y="4886685"/>
                </a:cubicBezTo>
                <a:cubicBezTo>
                  <a:pt x="1782364" y="4886750"/>
                  <a:pt x="1781534" y="4886896"/>
                  <a:pt x="1780915" y="4887124"/>
                </a:cubicBezTo>
                <a:cubicBezTo>
                  <a:pt x="1780297" y="4887352"/>
                  <a:pt x="1779857" y="4887645"/>
                  <a:pt x="1779597" y="4888003"/>
                </a:cubicBezTo>
                <a:cubicBezTo>
                  <a:pt x="1779336" y="4888361"/>
                  <a:pt x="1779206" y="4888833"/>
                  <a:pt x="1779206" y="4889419"/>
                </a:cubicBezTo>
                <a:cubicBezTo>
                  <a:pt x="1779206" y="4889875"/>
                  <a:pt x="1779271" y="4890429"/>
                  <a:pt x="1779401" y="4891080"/>
                </a:cubicBezTo>
                <a:cubicBezTo>
                  <a:pt x="1779532" y="4891731"/>
                  <a:pt x="1779760" y="4892545"/>
                  <a:pt x="1780085" y="4893522"/>
                </a:cubicBezTo>
                <a:lnTo>
                  <a:pt x="1805772" y="4977028"/>
                </a:lnTo>
                <a:cubicBezTo>
                  <a:pt x="1805967" y="4977679"/>
                  <a:pt x="1806260" y="4978233"/>
                  <a:pt x="1806651" y="4978688"/>
                </a:cubicBezTo>
                <a:cubicBezTo>
                  <a:pt x="1807041" y="4979144"/>
                  <a:pt x="1807644" y="4979502"/>
                  <a:pt x="1808458" y="4979763"/>
                </a:cubicBezTo>
                <a:cubicBezTo>
                  <a:pt x="1809272" y="4980023"/>
                  <a:pt x="1810314" y="4980219"/>
                  <a:pt x="1811583" y="4980349"/>
                </a:cubicBezTo>
                <a:cubicBezTo>
                  <a:pt x="1812853" y="4980479"/>
                  <a:pt x="1814497" y="4980544"/>
                  <a:pt x="1816515" y="4980544"/>
                </a:cubicBezTo>
                <a:cubicBezTo>
                  <a:pt x="1818469" y="4980544"/>
                  <a:pt x="1820113" y="4980495"/>
                  <a:pt x="1821448" y="4980398"/>
                </a:cubicBezTo>
                <a:cubicBezTo>
                  <a:pt x="1822782" y="4980300"/>
                  <a:pt x="1823873" y="4980121"/>
                  <a:pt x="1824720" y="4979860"/>
                </a:cubicBezTo>
                <a:cubicBezTo>
                  <a:pt x="1825566" y="4979600"/>
                  <a:pt x="1826201" y="4979242"/>
                  <a:pt x="1826624" y="4978786"/>
                </a:cubicBezTo>
                <a:cubicBezTo>
                  <a:pt x="1827047" y="4978330"/>
                  <a:pt x="1827357" y="4977744"/>
                  <a:pt x="1827552" y="4977028"/>
                </a:cubicBezTo>
                <a:lnTo>
                  <a:pt x="1844644" y="4913251"/>
                </a:lnTo>
                <a:lnTo>
                  <a:pt x="1844839" y="4912372"/>
                </a:lnTo>
                <a:lnTo>
                  <a:pt x="1845034" y="4913251"/>
                </a:lnTo>
                <a:lnTo>
                  <a:pt x="1863494" y="4977028"/>
                </a:lnTo>
                <a:cubicBezTo>
                  <a:pt x="1863689" y="4977679"/>
                  <a:pt x="1863982" y="4978233"/>
                  <a:pt x="1864373" y="4978688"/>
                </a:cubicBezTo>
                <a:cubicBezTo>
                  <a:pt x="1864763" y="4979144"/>
                  <a:pt x="1865366" y="4979502"/>
                  <a:pt x="1866180" y="4979763"/>
                </a:cubicBezTo>
                <a:cubicBezTo>
                  <a:pt x="1866994" y="4980023"/>
                  <a:pt x="1868084" y="4980219"/>
                  <a:pt x="1869452" y="4980349"/>
                </a:cubicBezTo>
                <a:cubicBezTo>
                  <a:pt x="1870819" y="4980479"/>
                  <a:pt x="1872512" y="4980544"/>
                  <a:pt x="1874530" y="4980544"/>
                </a:cubicBezTo>
                <a:cubicBezTo>
                  <a:pt x="1876484" y="4980544"/>
                  <a:pt x="1878112" y="4980495"/>
                  <a:pt x="1879414" y="4980398"/>
                </a:cubicBezTo>
                <a:cubicBezTo>
                  <a:pt x="1880716" y="4980300"/>
                  <a:pt x="1881742" y="4980121"/>
                  <a:pt x="1882490" y="4979860"/>
                </a:cubicBezTo>
                <a:cubicBezTo>
                  <a:pt x="1883239" y="4979600"/>
                  <a:pt x="1883825" y="4979242"/>
                  <a:pt x="1884249" y="4978786"/>
                </a:cubicBezTo>
                <a:cubicBezTo>
                  <a:pt x="1884672" y="4978330"/>
                  <a:pt x="1884981" y="4977744"/>
                  <a:pt x="1885176" y="4977028"/>
                </a:cubicBezTo>
                <a:lnTo>
                  <a:pt x="1911058" y="4893522"/>
                </a:lnTo>
                <a:cubicBezTo>
                  <a:pt x="1911384" y="4892545"/>
                  <a:pt x="1911612" y="4891731"/>
                  <a:pt x="1911742" y="4891080"/>
                </a:cubicBezTo>
                <a:cubicBezTo>
                  <a:pt x="1911872" y="4890429"/>
                  <a:pt x="1911937" y="4889875"/>
                  <a:pt x="1911937" y="4889419"/>
                </a:cubicBezTo>
                <a:cubicBezTo>
                  <a:pt x="1911937" y="4888833"/>
                  <a:pt x="1911824" y="4888378"/>
                  <a:pt x="1911596" y="4888052"/>
                </a:cubicBezTo>
                <a:cubicBezTo>
                  <a:pt x="1911368" y="4887727"/>
                  <a:pt x="1910977" y="4887433"/>
                  <a:pt x="1910424" y="4887173"/>
                </a:cubicBezTo>
                <a:cubicBezTo>
                  <a:pt x="1909870" y="4886913"/>
                  <a:pt x="1909121" y="4886750"/>
                  <a:pt x="1908177" y="4886685"/>
                </a:cubicBezTo>
                <a:cubicBezTo>
                  <a:pt x="1907233" y="4886620"/>
                  <a:pt x="1905980" y="4886587"/>
                  <a:pt x="1904417" y="4886587"/>
                </a:cubicBezTo>
                <a:cubicBezTo>
                  <a:pt x="1902724" y="4886587"/>
                  <a:pt x="1901341" y="4886636"/>
                  <a:pt x="1900266" y="4886734"/>
                </a:cubicBezTo>
                <a:cubicBezTo>
                  <a:pt x="1899192" y="4886831"/>
                  <a:pt x="1898345" y="4886994"/>
                  <a:pt x="1897727" y="4887222"/>
                </a:cubicBezTo>
                <a:cubicBezTo>
                  <a:pt x="1897108" y="4887450"/>
                  <a:pt x="1896652" y="4887775"/>
                  <a:pt x="1896359" y="4888199"/>
                </a:cubicBezTo>
                <a:cubicBezTo>
                  <a:pt x="1896066" y="4888622"/>
                  <a:pt x="1895855" y="4889126"/>
                  <a:pt x="1895725" y="4889712"/>
                </a:cubicBezTo>
                <a:lnTo>
                  <a:pt x="1874823" y="4962182"/>
                </a:lnTo>
                <a:lnTo>
                  <a:pt x="1874726" y="4963061"/>
                </a:lnTo>
                <a:lnTo>
                  <a:pt x="1874530" y="4962182"/>
                </a:lnTo>
                <a:lnTo>
                  <a:pt x="1853532" y="4889517"/>
                </a:lnTo>
                <a:cubicBezTo>
                  <a:pt x="1853401" y="4888996"/>
                  <a:pt x="1853206" y="4888540"/>
                  <a:pt x="1852946" y="4888150"/>
                </a:cubicBezTo>
                <a:cubicBezTo>
                  <a:pt x="1852685" y="4887759"/>
                  <a:pt x="1852262" y="4887450"/>
                  <a:pt x="1851676" y="4887222"/>
                </a:cubicBezTo>
                <a:cubicBezTo>
                  <a:pt x="1851090" y="4886994"/>
                  <a:pt x="1850292" y="4886831"/>
                  <a:pt x="1849283" y="4886734"/>
                </a:cubicBezTo>
                <a:cubicBezTo>
                  <a:pt x="1848274" y="4886636"/>
                  <a:pt x="1846988" y="4886587"/>
                  <a:pt x="1845425" y="4886587"/>
                </a:cubicBezTo>
                <a:cubicBezTo>
                  <a:pt x="1843797" y="4886587"/>
                  <a:pt x="1842479" y="4886636"/>
                  <a:pt x="1841470" y="4886734"/>
                </a:cubicBezTo>
                <a:cubicBezTo>
                  <a:pt x="1840460" y="4886831"/>
                  <a:pt x="1839663" y="4886994"/>
                  <a:pt x="1839077" y="4887222"/>
                </a:cubicBezTo>
                <a:cubicBezTo>
                  <a:pt x="1838491" y="4887450"/>
                  <a:pt x="1838051" y="4887775"/>
                  <a:pt x="1837758" y="4888199"/>
                </a:cubicBezTo>
                <a:cubicBezTo>
                  <a:pt x="1837465" y="4888622"/>
                  <a:pt x="1837254" y="4889126"/>
                  <a:pt x="1837123" y="4889712"/>
                </a:cubicBezTo>
                <a:lnTo>
                  <a:pt x="1817687" y="4962182"/>
                </a:lnTo>
                <a:lnTo>
                  <a:pt x="1817492" y="4963061"/>
                </a:lnTo>
                <a:lnTo>
                  <a:pt x="1817297" y="4962182"/>
                </a:lnTo>
                <a:lnTo>
                  <a:pt x="1796103" y="4889712"/>
                </a:lnTo>
                <a:cubicBezTo>
                  <a:pt x="1795907" y="4889126"/>
                  <a:pt x="1795679" y="4888622"/>
                  <a:pt x="1795419" y="4888199"/>
                </a:cubicBezTo>
                <a:cubicBezTo>
                  <a:pt x="1795158" y="4887775"/>
                  <a:pt x="1794735" y="4887450"/>
                  <a:pt x="1794149" y="4887222"/>
                </a:cubicBezTo>
                <a:cubicBezTo>
                  <a:pt x="1793563" y="4886994"/>
                  <a:pt x="1792717" y="4886831"/>
                  <a:pt x="1791610" y="4886734"/>
                </a:cubicBezTo>
                <a:cubicBezTo>
                  <a:pt x="1790503" y="4886636"/>
                  <a:pt x="1789038" y="4886587"/>
                  <a:pt x="1787215" y="4886587"/>
                </a:cubicBezTo>
                <a:close/>
                <a:moveTo>
                  <a:pt x="4071741" y="4885317"/>
                </a:moveTo>
                <a:cubicBezTo>
                  <a:pt x="4065946" y="4885317"/>
                  <a:pt x="4060557" y="4886278"/>
                  <a:pt x="4055576" y="4888199"/>
                </a:cubicBezTo>
                <a:cubicBezTo>
                  <a:pt x="4050595" y="4890119"/>
                  <a:pt x="4046265" y="4893066"/>
                  <a:pt x="4042587" y="4897037"/>
                </a:cubicBezTo>
                <a:cubicBezTo>
                  <a:pt x="4038908" y="4901009"/>
                  <a:pt x="4036010" y="4906104"/>
                  <a:pt x="4033894" y="4912323"/>
                </a:cubicBezTo>
                <a:cubicBezTo>
                  <a:pt x="4031778" y="4918541"/>
                  <a:pt x="4030720" y="4925980"/>
                  <a:pt x="4030720" y="4934640"/>
                </a:cubicBezTo>
                <a:cubicBezTo>
                  <a:pt x="4030720" y="4942258"/>
                  <a:pt x="4031583" y="4948981"/>
                  <a:pt x="4033308" y="4954808"/>
                </a:cubicBezTo>
                <a:cubicBezTo>
                  <a:pt x="4035034" y="4960636"/>
                  <a:pt x="4037540" y="4965552"/>
                  <a:pt x="4040829" y="4969556"/>
                </a:cubicBezTo>
                <a:cubicBezTo>
                  <a:pt x="4044117" y="4973561"/>
                  <a:pt x="4048202" y="4976605"/>
                  <a:pt x="4053086" y="4978688"/>
                </a:cubicBezTo>
                <a:cubicBezTo>
                  <a:pt x="4057969" y="4980772"/>
                  <a:pt x="4063569" y="4981814"/>
                  <a:pt x="4069885" y="4981814"/>
                </a:cubicBezTo>
                <a:cubicBezTo>
                  <a:pt x="4072945" y="4981814"/>
                  <a:pt x="4075908" y="4981521"/>
                  <a:pt x="4078772" y="4980935"/>
                </a:cubicBezTo>
                <a:cubicBezTo>
                  <a:pt x="4081638" y="4980349"/>
                  <a:pt x="4084291" y="4979584"/>
                  <a:pt x="4086733" y="4978640"/>
                </a:cubicBezTo>
                <a:cubicBezTo>
                  <a:pt x="4089174" y="4977695"/>
                  <a:pt x="4091372" y="4976621"/>
                  <a:pt x="4093325" y="4975417"/>
                </a:cubicBezTo>
                <a:cubicBezTo>
                  <a:pt x="4095279" y="4974212"/>
                  <a:pt x="4096662" y="4973203"/>
                  <a:pt x="4097476" y="4972389"/>
                </a:cubicBezTo>
                <a:cubicBezTo>
                  <a:pt x="4098290" y="4971575"/>
                  <a:pt x="4098811" y="4970956"/>
                  <a:pt x="4099039" y="4970533"/>
                </a:cubicBezTo>
                <a:cubicBezTo>
                  <a:pt x="4099267" y="4970110"/>
                  <a:pt x="4099462" y="4969622"/>
                  <a:pt x="4099625" y="4969068"/>
                </a:cubicBezTo>
                <a:cubicBezTo>
                  <a:pt x="4099787" y="4968515"/>
                  <a:pt x="4099902" y="4967831"/>
                  <a:pt x="4099967" y="4967017"/>
                </a:cubicBezTo>
                <a:cubicBezTo>
                  <a:pt x="4100032" y="4966203"/>
                  <a:pt x="4100064" y="4965243"/>
                  <a:pt x="4100064" y="4964136"/>
                </a:cubicBezTo>
                <a:cubicBezTo>
                  <a:pt x="4100064" y="4962834"/>
                  <a:pt x="4100016" y="4961710"/>
                  <a:pt x="4099918" y="4960766"/>
                </a:cubicBezTo>
                <a:cubicBezTo>
                  <a:pt x="4099820" y="4959822"/>
                  <a:pt x="4099657" y="4959041"/>
                  <a:pt x="4099430" y="4958422"/>
                </a:cubicBezTo>
                <a:cubicBezTo>
                  <a:pt x="4099202" y="4957804"/>
                  <a:pt x="4098925" y="4957364"/>
                  <a:pt x="4098599" y="4957104"/>
                </a:cubicBezTo>
                <a:cubicBezTo>
                  <a:pt x="4098274" y="4956843"/>
                  <a:pt x="4097883" y="4956713"/>
                  <a:pt x="4097427" y="4956713"/>
                </a:cubicBezTo>
                <a:cubicBezTo>
                  <a:pt x="4096646" y="4956713"/>
                  <a:pt x="4095555" y="4957283"/>
                  <a:pt x="4094156" y="4958422"/>
                </a:cubicBezTo>
                <a:cubicBezTo>
                  <a:pt x="4092756" y="4959562"/>
                  <a:pt x="4091030" y="4960831"/>
                  <a:pt x="4088979" y="4962231"/>
                </a:cubicBezTo>
                <a:cubicBezTo>
                  <a:pt x="4086928" y="4963631"/>
                  <a:pt x="4084503" y="4964917"/>
                  <a:pt x="4081703" y="4966089"/>
                </a:cubicBezTo>
                <a:cubicBezTo>
                  <a:pt x="4078903" y="4967261"/>
                  <a:pt x="4075647" y="4967847"/>
                  <a:pt x="4071936" y="4967847"/>
                </a:cubicBezTo>
                <a:cubicBezTo>
                  <a:pt x="4068029" y="4967847"/>
                  <a:pt x="4064562" y="4967147"/>
                  <a:pt x="4061534" y="4965747"/>
                </a:cubicBezTo>
                <a:cubicBezTo>
                  <a:pt x="4058507" y="4964347"/>
                  <a:pt x="4055951" y="4962215"/>
                  <a:pt x="4053867" y="4959350"/>
                </a:cubicBezTo>
                <a:cubicBezTo>
                  <a:pt x="4051784" y="4956485"/>
                  <a:pt x="4050205" y="4952920"/>
                  <a:pt x="4049130" y="4948655"/>
                </a:cubicBezTo>
                <a:cubicBezTo>
                  <a:pt x="4048055" y="4944390"/>
                  <a:pt x="4047519" y="4939426"/>
                  <a:pt x="4047519" y="4933761"/>
                </a:cubicBezTo>
                <a:cubicBezTo>
                  <a:pt x="4047519" y="4922431"/>
                  <a:pt x="4049586" y="4913788"/>
                  <a:pt x="4053721" y="4907830"/>
                </a:cubicBezTo>
                <a:cubicBezTo>
                  <a:pt x="4057855" y="4901872"/>
                  <a:pt x="4063797" y="4898893"/>
                  <a:pt x="4071545" y="4898893"/>
                </a:cubicBezTo>
                <a:cubicBezTo>
                  <a:pt x="4075322" y="4898893"/>
                  <a:pt x="4078593" y="4899430"/>
                  <a:pt x="4081360" y="4900505"/>
                </a:cubicBezTo>
                <a:cubicBezTo>
                  <a:pt x="4084128" y="4901579"/>
                  <a:pt x="4086489" y="4902767"/>
                  <a:pt x="4088442" y="4904070"/>
                </a:cubicBezTo>
                <a:cubicBezTo>
                  <a:pt x="4090395" y="4905372"/>
                  <a:pt x="4092006" y="4906560"/>
                  <a:pt x="4093276" y="4907635"/>
                </a:cubicBezTo>
                <a:cubicBezTo>
                  <a:pt x="4094546" y="4908709"/>
                  <a:pt x="4095669" y="4909246"/>
                  <a:pt x="4096646" y="4909246"/>
                </a:cubicBezTo>
                <a:cubicBezTo>
                  <a:pt x="4097493" y="4909246"/>
                  <a:pt x="4098208" y="4908742"/>
                  <a:pt x="4098795" y="4907732"/>
                </a:cubicBezTo>
                <a:cubicBezTo>
                  <a:pt x="4099381" y="4906723"/>
                  <a:pt x="4099674" y="4904949"/>
                  <a:pt x="4099674" y="4902409"/>
                </a:cubicBezTo>
                <a:cubicBezTo>
                  <a:pt x="4099674" y="4901237"/>
                  <a:pt x="4099641" y="4900261"/>
                  <a:pt x="4099576" y="4899479"/>
                </a:cubicBezTo>
                <a:cubicBezTo>
                  <a:pt x="4099511" y="4898698"/>
                  <a:pt x="4099381" y="4897998"/>
                  <a:pt x="4099185" y="4897379"/>
                </a:cubicBezTo>
                <a:cubicBezTo>
                  <a:pt x="4098990" y="4896761"/>
                  <a:pt x="4098746" y="4896224"/>
                  <a:pt x="4098452" y="4895768"/>
                </a:cubicBezTo>
                <a:cubicBezTo>
                  <a:pt x="4098160" y="4895312"/>
                  <a:pt x="4097622" y="4894694"/>
                  <a:pt x="4096841" y="4893912"/>
                </a:cubicBezTo>
                <a:cubicBezTo>
                  <a:pt x="4096060" y="4893131"/>
                  <a:pt x="4094807" y="4892187"/>
                  <a:pt x="4093081" y="4891080"/>
                </a:cubicBezTo>
                <a:cubicBezTo>
                  <a:pt x="4091356" y="4889973"/>
                  <a:pt x="4089386" y="4888996"/>
                  <a:pt x="4087172" y="4888150"/>
                </a:cubicBezTo>
                <a:cubicBezTo>
                  <a:pt x="4084958" y="4887303"/>
                  <a:pt x="4082533" y="4886620"/>
                  <a:pt x="4079896" y="4886099"/>
                </a:cubicBezTo>
                <a:cubicBezTo>
                  <a:pt x="4077259" y="4885578"/>
                  <a:pt x="4074540" y="4885317"/>
                  <a:pt x="4071741" y="4885317"/>
                </a:cubicBezTo>
                <a:close/>
                <a:moveTo>
                  <a:pt x="2681091" y="4885317"/>
                </a:moveTo>
                <a:cubicBezTo>
                  <a:pt x="2675296" y="4885317"/>
                  <a:pt x="2669907" y="4886278"/>
                  <a:pt x="2664926" y="4888199"/>
                </a:cubicBezTo>
                <a:cubicBezTo>
                  <a:pt x="2659945" y="4890119"/>
                  <a:pt x="2655615" y="4893066"/>
                  <a:pt x="2651937" y="4897037"/>
                </a:cubicBezTo>
                <a:cubicBezTo>
                  <a:pt x="2648257" y="4901009"/>
                  <a:pt x="2645360" y="4906104"/>
                  <a:pt x="2643244" y="4912323"/>
                </a:cubicBezTo>
                <a:cubicBezTo>
                  <a:pt x="2641128" y="4918541"/>
                  <a:pt x="2640070" y="4925980"/>
                  <a:pt x="2640070" y="4934640"/>
                </a:cubicBezTo>
                <a:cubicBezTo>
                  <a:pt x="2640070" y="4942258"/>
                  <a:pt x="2640932" y="4948981"/>
                  <a:pt x="2642658" y="4954808"/>
                </a:cubicBezTo>
                <a:cubicBezTo>
                  <a:pt x="2644384" y="4960636"/>
                  <a:pt x="2646890" y="4965552"/>
                  <a:pt x="2650179" y="4969556"/>
                </a:cubicBezTo>
                <a:cubicBezTo>
                  <a:pt x="2653466" y="4973561"/>
                  <a:pt x="2657552" y="4976605"/>
                  <a:pt x="2662436" y="4978688"/>
                </a:cubicBezTo>
                <a:cubicBezTo>
                  <a:pt x="2667319" y="4980772"/>
                  <a:pt x="2672919" y="4981814"/>
                  <a:pt x="2679235" y="4981814"/>
                </a:cubicBezTo>
                <a:cubicBezTo>
                  <a:pt x="2682295" y="4981814"/>
                  <a:pt x="2685258" y="4981521"/>
                  <a:pt x="2688123" y="4980935"/>
                </a:cubicBezTo>
                <a:cubicBezTo>
                  <a:pt x="2690988" y="4980349"/>
                  <a:pt x="2693641" y="4979584"/>
                  <a:pt x="2696083" y="4978640"/>
                </a:cubicBezTo>
                <a:cubicBezTo>
                  <a:pt x="2698524" y="4977695"/>
                  <a:pt x="2700722" y="4976621"/>
                  <a:pt x="2702675" y="4975417"/>
                </a:cubicBezTo>
                <a:cubicBezTo>
                  <a:pt x="2704629" y="4974212"/>
                  <a:pt x="2706012" y="4973203"/>
                  <a:pt x="2706826" y="4972389"/>
                </a:cubicBezTo>
                <a:cubicBezTo>
                  <a:pt x="2707640" y="4971575"/>
                  <a:pt x="2708161" y="4970956"/>
                  <a:pt x="2708389" y="4970533"/>
                </a:cubicBezTo>
                <a:cubicBezTo>
                  <a:pt x="2708617" y="4970110"/>
                  <a:pt x="2708812" y="4969622"/>
                  <a:pt x="2708975" y="4969068"/>
                </a:cubicBezTo>
                <a:cubicBezTo>
                  <a:pt x="2709137" y="4968515"/>
                  <a:pt x="2709252" y="4967831"/>
                  <a:pt x="2709317" y="4967017"/>
                </a:cubicBezTo>
                <a:cubicBezTo>
                  <a:pt x="2709382" y="4966203"/>
                  <a:pt x="2709414" y="4965243"/>
                  <a:pt x="2709414" y="4964136"/>
                </a:cubicBezTo>
                <a:cubicBezTo>
                  <a:pt x="2709414" y="4962834"/>
                  <a:pt x="2709366" y="4961710"/>
                  <a:pt x="2709268" y="4960766"/>
                </a:cubicBezTo>
                <a:cubicBezTo>
                  <a:pt x="2709170" y="4959822"/>
                  <a:pt x="2709007" y="4959041"/>
                  <a:pt x="2708779" y="4958422"/>
                </a:cubicBezTo>
                <a:cubicBezTo>
                  <a:pt x="2708551" y="4957804"/>
                  <a:pt x="2708275" y="4957364"/>
                  <a:pt x="2707949" y="4957104"/>
                </a:cubicBezTo>
                <a:cubicBezTo>
                  <a:pt x="2707624" y="4956843"/>
                  <a:pt x="2707233" y="4956713"/>
                  <a:pt x="2706777" y="4956713"/>
                </a:cubicBezTo>
                <a:cubicBezTo>
                  <a:pt x="2705996" y="4956713"/>
                  <a:pt x="2704905" y="4957283"/>
                  <a:pt x="2703506" y="4958422"/>
                </a:cubicBezTo>
                <a:cubicBezTo>
                  <a:pt x="2702106" y="4959562"/>
                  <a:pt x="2700380" y="4960831"/>
                  <a:pt x="2698329" y="4962231"/>
                </a:cubicBezTo>
                <a:cubicBezTo>
                  <a:pt x="2696278" y="4963631"/>
                  <a:pt x="2693852" y="4964917"/>
                  <a:pt x="2691053" y="4966089"/>
                </a:cubicBezTo>
                <a:cubicBezTo>
                  <a:pt x="2688253" y="4967261"/>
                  <a:pt x="2684997" y="4967847"/>
                  <a:pt x="2681286" y="4967847"/>
                </a:cubicBezTo>
                <a:cubicBezTo>
                  <a:pt x="2677379" y="4967847"/>
                  <a:pt x="2673912" y="4967147"/>
                  <a:pt x="2670884" y="4965747"/>
                </a:cubicBezTo>
                <a:cubicBezTo>
                  <a:pt x="2667857" y="4964347"/>
                  <a:pt x="2665301" y="4962215"/>
                  <a:pt x="2663217" y="4959350"/>
                </a:cubicBezTo>
                <a:cubicBezTo>
                  <a:pt x="2661134" y="4956485"/>
                  <a:pt x="2659554" y="4952920"/>
                  <a:pt x="2658480" y="4948655"/>
                </a:cubicBezTo>
                <a:cubicBezTo>
                  <a:pt x="2657406" y="4944390"/>
                  <a:pt x="2656869" y="4939426"/>
                  <a:pt x="2656869" y="4933761"/>
                </a:cubicBezTo>
                <a:cubicBezTo>
                  <a:pt x="2656869" y="4922431"/>
                  <a:pt x="2658936" y="4913788"/>
                  <a:pt x="2663071" y="4907830"/>
                </a:cubicBezTo>
                <a:cubicBezTo>
                  <a:pt x="2667205" y="4901872"/>
                  <a:pt x="2673147" y="4898893"/>
                  <a:pt x="2680895" y="4898893"/>
                </a:cubicBezTo>
                <a:cubicBezTo>
                  <a:pt x="2684672" y="4898893"/>
                  <a:pt x="2687944" y="4899430"/>
                  <a:pt x="2690711" y="4900505"/>
                </a:cubicBezTo>
                <a:cubicBezTo>
                  <a:pt x="2693478" y="4901579"/>
                  <a:pt x="2695839" y="4902767"/>
                  <a:pt x="2697792" y="4904070"/>
                </a:cubicBezTo>
                <a:cubicBezTo>
                  <a:pt x="2699745" y="4905372"/>
                  <a:pt x="2701357" y="4906560"/>
                  <a:pt x="2702626" y="4907635"/>
                </a:cubicBezTo>
                <a:cubicBezTo>
                  <a:pt x="2703896" y="4908709"/>
                  <a:pt x="2705019" y="4909246"/>
                  <a:pt x="2705996" y="4909246"/>
                </a:cubicBezTo>
                <a:cubicBezTo>
                  <a:pt x="2706843" y="4909246"/>
                  <a:pt x="2707559" y="4908742"/>
                  <a:pt x="2708145" y="4907732"/>
                </a:cubicBezTo>
                <a:cubicBezTo>
                  <a:pt x="2708731" y="4906723"/>
                  <a:pt x="2709024" y="4904949"/>
                  <a:pt x="2709024" y="4902409"/>
                </a:cubicBezTo>
                <a:cubicBezTo>
                  <a:pt x="2709024" y="4901237"/>
                  <a:pt x="2708991" y="4900261"/>
                  <a:pt x="2708926" y="4899479"/>
                </a:cubicBezTo>
                <a:cubicBezTo>
                  <a:pt x="2708861" y="4898698"/>
                  <a:pt x="2708731" y="4897998"/>
                  <a:pt x="2708535" y="4897379"/>
                </a:cubicBezTo>
                <a:cubicBezTo>
                  <a:pt x="2708340" y="4896761"/>
                  <a:pt x="2708096" y="4896224"/>
                  <a:pt x="2707803" y="4895768"/>
                </a:cubicBezTo>
                <a:cubicBezTo>
                  <a:pt x="2707510" y="4895312"/>
                  <a:pt x="2706973" y="4894694"/>
                  <a:pt x="2706191" y="4893912"/>
                </a:cubicBezTo>
                <a:cubicBezTo>
                  <a:pt x="2705410" y="4893131"/>
                  <a:pt x="2704157" y="4892187"/>
                  <a:pt x="2702431" y="4891080"/>
                </a:cubicBezTo>
                <a:cubicBezTo>
                  <a:pt x="2700706" y="4889973"/>
                  <a:pt x="2698736" y="4888996"/>
                  <a:pt x="2696522" y="4888150"/>
                </a:cubicBezTo>
                <a:cubicBezTo>
                  <a:pt x="2694308" y="4887303"/>
                  <a:pt x="2691883" y="4886620"/>
                  <a:pt x="2689246" y="4886099"/>
                </a:cubicBezTo>
                <a:cubicBezTo>
                  <a:pt x="2686609" y="4885578"/>
                  <a:pt x="2683890" y="4885317"/>
                  <a:pt x="2681091" y="4885317"/>
                </a:cubicBezTo>
                <a:close/>
                <a:moveTo>
                  <a:pt x="1385691" y="4885317"/>
                </a:moveTo>
                <a:cubicBezTo>
                  <a:pt x="1379896" y="4885317"/>
                  <a:pt x="1374507" y="4886278"/>
                  <a:pt x="1369526" y="4888199"/>
                </a:cubicBezTo>
                <a:cubicBezTo>
                  <a:pt x="1364545" y="4890119"/>
                  <a:pt x="1360215" y="4893066"/>
                  <a:pt x="1356536" y="4897037"/>
                </a:cubicBezTo>
                <a:cubicBezTo>
                  <a:pt x="1352858" y="4901009"/>
                  <a:pt x="1349960" y="4906104"/>
                  <a:pt x="1347844" y="4912323"/>
                </a:cubicBezTo>
                <a:cubicBezTo>
                  <a:pt x="1345728" y="4918541"/>
                  <a:pt x="1344670" y="4925980"/>
                  <a:pt x="1344670" y="4934640"/>
                </a:cubicBezTo>
                <a:cubicBezTo>
                  <a:pt x="1344670" y="4942258"/>
                  <a:pt x="1345532" y="4948981"/>
                  <a:pt x="1347258" y="4954808"/>
                </a:cubicBezTo>
                <a:cubicBezTo>
                  <a:pt x="1348984" y="4960636"/>
                  <a:pt x="1351490" y="4965552"/>
                  <a:pt x="1354778" y="4969556"/>
                </a:cubicBezTo>
                <a:cubicBezTo>
                  <a:pt x="1358067" y="4973561"/>
                  <a:pt x="1362152" y="4976605"/>
                  <a:pt x="1367036" y="4978688"/>
                </a:cubicBezTo>
                <a:cubicBezTo>
                  <a:pt x="1371919" y="4980772"/>
                  <a:pt x="1377519" y="4981814"/>
                  <a:pt x="1383835" y="4981814"/>
                </a:cubicBezTo>
                <a:cubicBezTo>
                  <a:pt x="1386895" y="4981814"/>
                  <a:pt x="1389858" y="4981521"/>
                  <a:pt x="1392723" y="4980935"/>
                </a:cubicBezTo>
                <a:cubicBezTo>
                  <a:pt x="1395588" y="4980349"/>
                  <a:pt x="1398241" y="4979584"/>
                  <a:pt x="1400683" y="4978640"/>
                </a:cubicBezTo>
                <a:cubicBezTo>
                  <a:pt x="1403124" y="4977695"/>
                  <a:pt x="1405322" y="4976621"/>
                  <a:pt x="1407275" y="4975417"/>
                </a:cubicBezTo>
                <a:cubicBezTo>
                  <a:pt x="1409229" y="4974212"/>
                  <a:pt x="1410612" y="4973203"/>
                  <a:pt x="1411426" y="4972389"/>
                </a:cubicBezTo>
                <a:cubicBezTo>
                  <a:pt x="1412240" y="4971575"/>
                  <a:pt x="1412761" y="4970956"/>
                  <a:pt x="1412989" y="4970533"/>
                </a:cubicBezTo>
                <a:cubicBezTo>
                  <a:pt x="1413217" y="4970110"/>
                  <a:pt x="1413412" y="4969622"/>
                  <a:pt x="1413575" y="4969068"/>
                </a:cubicBezTo>
                <a:cubicBezTo>
                  <a:pt x="1413738" y="4968515"/>
                  <a:pt x="1413852" y="4967831"/>
                  <a:pt x="1413917" y="4967017"/>
                </a:cubicBezTo>
                <a:cubicBezTo>
                  <a:pt x="1413982" y="4966203"/>
                  <a:pt x="1414014" y="4965243"/>
                  <a:pt x="1414014" y="4964136"/>
                </a:cubicBezTo>
                <a:cubicBezTo>
                  <a:pt x="1414014" y="4962834"/>
                  <a:pt x="1413966" y="4961710"/>
                  <a:pt x="1413868" y="4960766"/>
                </a:cubicBezTo>
                <a:cubicBezTo>
                  <a:pt x="1413770" y="4959822"/>
                  <a:pt x="1413607" y="4959041"/>
                  <a:pt x="1413379" y="4958422"/>
                </a:cubicBezTo>
                <a:cubicBezTo>
                  <a:pt x="1413152" y="4957804"/>
                  <a:pt x="1412875" y="4957364"/>
                  <a:pt x="1412549" y="4957104"/>
                </a:cubicBezTo>
                <a:cubicBezTo>
                  <a:pt x="1412224" y="4956843"/>
                  <a:pt x="1411833" y="4956713"/>
                  <a:pt x="1411377" y="4956713"/>
                </a:cubicBezTo>
                <a:cubicBezTo>
                  <a:pt x="1410596" y="4956713"/>
                  <a:pt x="1409505" y="4957283"/>
                  <a:pt x="1408105" y="4958422"/>
                </a:cubicBezTo>
                <a:cubicBezTo>
                  <a:pt x="1406706" y="4959562"/>
                  <a:pt x="1404980" y="4960831"/>
                  <a:pt x="1402929" y="4962231"/>
                </a:cubicBezTo>
                <a:cubicBezTo>
                  <a:pt x="1400878" y="4963631"/>
                  <a:pt x="1398453" y="4964917"/>
                  <a:pt x="1395653" y="4966089"/>
                </a:cubicBezTo>
                <a:cubicBezTo>
                  <a:pt x="1392853" y="4967261"/>
                  <a:pt x="1389597" y="4967847"/>
                  <a:pt x="1385886" y="4967847"/>
                </a:cubicBezTo>
                <a:cubicBezTo>
                  <a:pt x="1381979" y="4967847"/>
                  <a:pt x="1378512" y="4967147"/>
                  <a:pt x="1375484" y="4965747"/>
                </a:cubicBezTo>
                <a:cubicBezTo>
                  <a:pt x="1372457" y="4964347"/>
                  <a:pt x="1369901" y="4962215"/>
                  <a:pt x="1367817" y="4959350"/>
                </a:cubicBezTo>
                <a:cubicBezTo>
                  <a:pt x="1365734" y="4956485"/>
                  <a:pt x="1364155" y="4952920"/>
                  <a:pt x="1363080" y="4948655"/>
                </a:cubicBezTo>
                <a:cubicBezTo>
                  <a:pt x="1362006" y="4944390"/>
                  <a:pt x="1361469" y="4939426"/>
                  <a:pt x="1361469" y="4933761"/>
                </a:cubicBezTo>
                <a:cubicBezTo>
                  <a:pt x="1361469" y="4922431"/>
                  <a:pt x="1363536" y="4913788"/>
                  <a:pt x="1367671" y="4907830"/>
                </a:cubicBezTo>
                <a:cubicBezTo>
                  <a:pt x="1371805" y="4901872"/>
                  <a:pt x="1377747" y="4898893"/>
                  <a:pt x="1385495" y="4898893"/>
                </a:cubicBezTo>
                <a:cubicBezTo>
                  <a:pt x="1389272" y="4898893"/>
                  <a:pt x="1392544" y="4899430"/>
                  <a:pt x="1395311" y="4900505"/>
                </a:cubicBezTo>
                <a:cubicBezTo>
                  <a:pt x="1398078" y="4901579"/>
                  <a:pt x="1400439" y="4902767"/>
                  <a:pt x="1402392" y="4904070"/>
                </a:cubicBezTo>
                <a:cubicBezTo>
                  <a:pt x="1404345" y="4905372"/>
                  <a:pt x="1405957" y="4906560"/>
                  <a:pt x="1407226" y="4907635"/>
                </a:cubicBezTo>
                <a:cubicBezTo>
                  <a:pt x="1408496" y="4908709"/>
                  <a:pt x="1409619" y="4909246"/>
                  <a:pt x="1410596" y="4909246"/>
                </a:cubicBezTo>
                <a:cubicBezTo>
                  <a:pt x="1411442" y="4909246"/>
                  <a:pt x="1412159" y="4908742"/>
                  <a:pt x="1412745" y="4907732"/>
                </a:cubicBezTo>
                <a:cubicBezTo>
                  <a:pt x="1413331" y="4906723"/>
                  <a:pt x="1413624" y="4904949"/>
                  <a:pt x="1413624" y="4902409"/>
                </a:cubicBezTo>
                <a:cubicBezTo>
                  <a:pt x="1413624" y="4901237"/>
                  <a:pt x="1413591" y="4900261"/>
                  <a:pt x="1413526" y="4899479"/>
                </a:cubicBezTo>
                <a:cubicBezTo>
                  <a:pt x="1413461" y="4898698"/>
                  <a:pt x="1413331" y="4897998"/>
                  <a:pt x="1413135" y="4897379"/>
                </a:cubicBezTo>
                <a:cubicBezTo>
                  <a:pt x="1412940" y="4896761"/>
                  <a:pt x="1412696" y="4896224"/>
                  <a:pt x="1412403" y="4895768"/>
                </a:cubicBezTo>
                <a:cubicBezTo>
                  <a:pt x="1412110" y="4895312"/>
                  <a:pt x="1411573" y="4894694"/>
                  <a:pt x="1410791" y="4893912"/>
                </a:cubicBezTo>
                <a:cubicBezTo>
                  <a:pt x="1410010" y="4893131"/>
                  <a:pt x="1408757" y="4892187"/>
                  <a:pt x="1407031" y="4891080"/>
                </a:cubicBezTo>
                <a:cubicBezTo>
                  <a:pt x="1405306" y="4889973"/>
                  <a:pt x="1403336" y="4888996"/>
                  <a:pt x="1401122" y="4888150"/>
                </a:cubicBezTo>
                <a:cubicBezTo>
                  <a:pt x="1398908" y="4887303"/>
                  <a:pt x="1396483" y="4886620"/>
                  <a:pt x="1393846" y="4886099"/>
                </a:cubicBezTo>
                <a:cubicBezTo>
                  <a:pt x="1391209" y="4885578"/>
                  <a:pt x="1388490" y="4885317"/>
                  <a:pt x="1385691" y="4885317"/>
                </a:cubicBezTo>
                <a:close/>
                <a:moveTo>
                  <a:pt x="4445025" y="4885220"/>
                </a:moveTo>
                <a:cubicBezTo>
                  <a:pt x="4439686" y="4885220"/>
                  <a:pt x="4435014" y="4885936"/>
                  <a:pt x="4431009" y="4887368"/>
                </a:cubicBezTo>
                <a:cubicBezTo>
                  <a:pt x="4427005" y="4888801"/>
                  <a:pt x="4423668" y="4890705"/>
                  <a:pt x="4420998" y="4893082"/>
                </a:cubicBezTo>
                <a:cubicBezTo>
                  <a:pt x="4418328" y="4895458"/>
                  <a:pt x="4416326" y="4898226"/>
                  <a:pt x="4414992" y="4901384"/>
                </a:cubicBezTo>
                <a:cubicBezTo>
                  <a:pt x="4413657" y="4904542"/>
                  <a:pt x="4412990" y="4907846"/>
                  <a:pt x="4412990" y="4911297"/>
                </a:cubicBezTo>
                <a:cubicBezTo>
                  <a:pt x="4412990" y="4915204"/>
                  <a:pt x="4413624" y="4918557"/>
                  <a:pt x="4414894" y="4921357"/>
                </a:cubicBezTo>
                <a:cubicBezTo>
                  <a:pt x="4416164" y="4924157"/>
                  <a:pt x="4417840" y="4926566"/>
                  <a:pt x="4419924" y="4928584"/>
                </a:cubicBezTo>
                <a:cubicBezTo>
                  <a:pt x="4422008" y="4930603"/>
                  <a:pt x="4424368" y="4932312"/>
                  <a:pt x="4427005" y="4933712"/>
                </a:cubicBezTo>
                <a:cubicBezTo>
                  <a:pt x="4429642" y="4935112"/>
                  <a:pt x="4432344" y="4936365"/>
                  <a:pt x="4435111" y="4937472"/>
                </a:cubicBezTo>
                <a:cubicBezTo>
                  <a:pt x="4437879" y="4938579"/>
                  <a:pt x="4440564" y="4939637"/>
                  <a:pt x="4443169" y="4940647"/>
                </a:cubicBezTo>
                <a:cubicBezTo>
                  <a:pt x="4445774" y="4941656"/>
                  <a:pt x="4448118" y="4942812"/>
                  <a:pt x="4450201" y="4944114"/>
                </a:cubicBezTo>
                <a:cubicBezTo>
                  <a:pt x="4452285" y="4945416"/>
                  <a:pt x="4453961" y="4946914"/>
                  <a:pt x="4455231" y="4948607"/>
                </a:cubicBezTo>
                <a:cubicBezTo>
                  <a:pt x="4456500" y="4950299"/>
                  <a:pt x="4457135" y="4952383"/>
                  <a:pt x="4457135" y="4954857"/>
                </a:cubicBezTo>
                <a:cubicBezTo>
                  <a:pt x="4457135" y="4957266"/>
                  <a:pt x="4456696" y="4959350"/>
                  <a:pt x="4455817" y="4961108"/>
                </a:cubicBezTo>
                <a:cubicBezTo>
                  <a:pt x="4454938" y="4962866"/>
                  <a:pt x="4453685" y="4964315"/>
                  <a:pt x="4452057" y="4965454"/>
                </a:cubicBezTo>
                <a:cubicBezTo>
                  <a:pt x="4450429" y="4966594"/>
                  <a:pt x="4448508" y="4967457"/>
                  <a:pt x="4446294" y="4968043"/>
                </a:cubicBezTo>
                <a:cubicBezTo>
                  <a:pt x="4444081" y="4968629"/>
                  <a:pt x="4441606" y="4968922"/>
                  <a:pt x="4438872" y="4968922"/>
                </a:cubicBezTo>
                <a:cubicBezTo>
                  <a:pt x="4435225" y="4968922"/>
                  <a:pt x="4432002" y="4968482"/>
                  <a:pt x="4429202" y="4967603"/>
                </a:cubicBezTo>
                <a:cubicBezTo>
                  <a:pt x="4426403" y="4966724"/>
                  <a:pt x="4423977" y="4965764"/>
                  <a:pt x="4421926" y="4964722"/>
                </a:cubicBezTo>
                <a:cubicBezTo>
                  <a:pt x="4419875" y="4963680"/>
                  <a:pt x="4418149" y="4962720"/>
                  <a:pt x="4416750" y="4961841"/>
                </a:cubicBezTo>
                <a:cubicBezTo>
                  <a:pt x="4415350" y="4960962"/>
                  <a:pt x="4414291" y="4960522"/>
                  <a:pt x="4413576" y="4960522"/>
                </a:cubicBezTo>
                <a:cubicBezTo>
                  <a:pt x="4413120" y="4960522"/>
                  <a:pt x="4412713" y="4960636"/>
                  <a:pt x="4412355" y="4960864"/>
                </a:cubicBezTo>
                <a:cubicBezTo>
                  <a:pt x="4411997" y="4961092"/>
                  <a:pt x="4411720" y="4961466"/>
                  <a:pt x="4411525" y="4961987"/>
                </a:cubicBezTo>
                <a:cubicBezTo>
                  <a:pt x="4411329" y="4962508"/>
                  <a:pt x="4411166" y="4963192"/>
                  <a:pt x="4411036" y="4964038"/>
                </a:cubicBezTo>
                <a:cubicBezTo>
                  <a:pt x="4410906" y="4964885"/>
                  <a:pt x="4410841" y="4965926"/>
                  <a:pt x="4410841" y="4967164"/>
                </a:cubicBezTo>
                <a:cubicBezTo>
                  <a:pt x="4410841" y="4969182"/>
                  <a:pt x="4411003" y="4970777"/>
                  <a:pt x="4411329" y="4971949"/>
                </a:cubicBezTo>
                <a:cubicBezTo>
                  <a:pt x="4411655" y="4973121"/>
                  <a:pt x="4412176" y="4974033"/>
                  <a:pt x="4412892" y="4974684"/>
                </a:cubicBezTo>
                <a:cubicBezTo>
                  <a:pt x="4413608" y="4975335"/>
                  <a:pt x="4414748" y="4976068"/>
                  <a:pt x="4416310" y="4976882"/>
                </a:cubicBezTo>
                <a:cubicBezTo>
                  <a:pt x="4417873" y="4977695"/>
                  <a:pt x="4419777" y="4978477"/>
                  <a:pt x="4422024" y="4979226"/>
                </a:cubicBezTo>
                <a:cubicBezTo>
                  <a:pt x="4424270" y="4979974"/>
                  <a:pt x="4426809" y="4980593"/>
                  <a:pt x="4429642" y="4981081"/>
                </a:cubicBezTo>
                <a:cubicBezTo>
                  <a:pt x="4432474" y="4981570"/>
                  <a:pt x="4435453" y="4981814"/>
                  <a:pt x="4438578" y="4981814"/>
                </a:cubicBezTo>
                <a:cubicBezTo>
                  <a:pt x="4443657" y="4981814"/>
                  <a:pt x="4448313" y="4981195"/>
                  <a:pt x="4452545" y="4979958"/>
                </a:cubicBezTo>
                <a:cubicBezTo>
                  <a:pt x="4456778" y="4978721"/>
                  <a:pt x="4460423" y="4976898"/>
                  <a:pt x="4463484" y="4974489"/>
                </a:cubicBezTo>
                <a:cubicBezTo>
                  <a:pt x="4466545" y="4972080"/>
                  <a:pt x="4468904" y="4969117"/>
                  <a:pt x="4470565" y="4965601"/>
                </a:cubicBezTo>
                <a:cubicBezTo>
                  <a:pt x="4472225" y="4962085"/>
                  <a:pt x="4473056" y="4958080"/>
                  <a:pt x="4473056" y="4953588"/>
                </a:cubicBezTo>
                <a:cubicBezTo>
                  <a:pt x="4473056" y="4949811"/>
                  <a:pt x="4472421" y="4946555"/>
                  <a:pt x="4471151" y="4943821"/>
                </a:cubicBezTo>
                <a:cubicBezTo>
                  <a:pt x="4469881" y="4941086"/>
                  <a:pt x="4468204" y="4938742"/>
                  <a:pt x="4466121" y="4936789"/>
                </a:cubicBezTo>
                <a:cubicBezTo>
                  <a:pt x="4464037" y="4934835"/>
                  <a:pt x="4461645" y="4933175"/>
                  <a:pt x="4458943" y="4931807"/>
                </a:cubicBezTo>
                <a:cubicBezTo>
                  <a:pt x="4456241" y="4930440"/>
                  <a:pt x="4453505" y="4929203"/>
                  <a:pt x="4450738" y="4928096"/>
                </a:cubicBezTo>
                <a:cubicBezTo>
                  <a:pt x="4447971" y="4926989"/>
                  <a:pt x="4445252" y="4925915"/>
                  <a:pt x="4442583" y="4924873"/>
                </a:cubicBezTo>
                <a:cubicBezTo>
                  <a:pt x="4439913" y="4923831"/>
                  <a:pt x="4437537" y="4922659"/>
                  <a:pt x="4435453" y="4921357"/>
                </a:cubicBezTo>
                <a:cubicBezTo>
                  <a:pt x="4433370" y="4920055"/>
                  <a:pt x="4431676" y="4918541"/>
                  <a:pt x="4430374" y="4916815"/>
                </a:cubicBezTo>
                <a:cubicBezTo>
                  <a:pt x="4429072" y="4915090"/>
                  <a:pt x="4428421" y="4912958"/>
                  <a:pt x="4428421" y="4910418"/>
                </a:cubicBezTo>
                <a:cubicBezTo>
                  <a:pt x="4428421" y="4908595"/>
                  <a:pt x="4428762" y="4906902"/>
                  <a:pt x="4429447" y="4905339"/>
                </a:cubicBezTo>
                <a:cubicBezTo>
                  <a:pt x="4430130" y="4903777"/>
                  <a:pt x="4431139" y="4902426"/>
                  <a:pt x="4432474" y="4901286"/>
                </a:cubicBezTo>
                <a:cubicBezTo>
                  <a:pt x="4433809" y="4900147"/>
                  <a:pt x="4435518" y="4899268"/>
                  <a:pt x="4437602" y="4898649"/>
                </a:cubicBezTo>
                <a:cubicBezTo>
                  <a:pt x="4439686" y="4898031"/>
                  <a:pt x="4442095" y="4897721"/>
                  <a:pt x="4444829" y="4897721"/>
                </a:cubicBezTo>
                <a:cubicBezTo>
                  <a:pt x="4447890" y="4897721"/>
                  <a:pt x="4450608" y="4898079"/>
                  <a:pt x="4452985" y="4898796"/>
                </a:cubicBezTo>
                <a:cubicBezTo>
                  <a:pt x="4455362" y="4899512"/>
                  <a:pt x="4457429" y="4900277"/>
                  <a:pt x="4459187" y="4901091"/>
                </a:cubicBezTo>
                <a:cubicBezTo>
                  <a:pt x="4460945" y="4901905"/>
                  <a:pt x="4462377" y="4902670"/>
                  <a:pt x="4463484" y="4903386"/>
                </a:cubicBezTo>
                <a:cubicBezTo>
                  <a:pt x="4464591" y="4904102"/>
                  <a:pt x="4465437" y="4904460"/>
                  <a:pt x="4466024" y="4904460"/>
                </a:cubicBezTo>
                <a:cubicBezTo>
                  <a:pt x="4466414" y="4904460"/>
                  <a:pt x="4466772" y="4904346"/>
                  <a:pt x="4467098" y="4904119"/>
                </a:cubicBezTo>
                <a:cubicBezTo>
                  <a:pt x="4467424" y="4903891"/>
                  <a:pt x="4467700" y="4903516"/>
                  <a:pt x="4467928" y="4902995"/>
                </a:cubicBezTo>
                <a:cubicBezTo>
                  <a:pt x="4468156" y="4902474"/>
                  <a:pt x="4468319" y="4901807"/>
                  <a:pt x="4468416" y="4900993"/>
                </a:cubicBezTo>
                <a:cubicBezTo>
                  <a:pt x="4468514" y="4900179"/>
                  <a:pt x="4468563" y="4899219"/>
                  <a:pt x="4468563" y="4898112"/>
                </a:cubicBezTo>
                <a:cubicBezTo>
                  <a:pt x="4468563" y="4897070"/>
                  <a:pt x="4468514" y="4896191"/>
                  <a:pt x="4468416" y="4895475"/>
                </a:cubicBezTo>
                <a:cubicBezTo>
                  <a:pt x="4468319" y="4894759"/>
                  <a:pt x="4468221" y="4894156"/>
                  <a:pt x="4468123" y="4893668"/>
                </a:cubicBezTo>
                <a:cubicBezTo>
                  <a:pt x="4468025" y="4893180"/>
                  <a:pt x="4467863" y="4892740"/>
                  <a:pt x="4467635" y="4892349"/>
                </a:cubicBezTo>
                <a:cubicBezTo>
                  <a:pt x="4467407" y="4891959"/>
                  <a:pt x="4466951" y="4891503"/>
                  <a:pt x="4466268" y="4890982"/>
                </a:cubicBezTo>
                <a:cubicBezTo>
                  <a:pt x="4465584" y="4890461"/>
                  <a:pt x="4464575" y="4889859"/>
                  <a:pt x="4463240" y="4889175"/>
                </a:cubicBezTo>
                <a:cubicBezTo>
                  <a:pt x="4461905" y="4888492"/>
                  <a:pt x="4460293" y="4887857"/>
                  <a:pt x="4458405" y="4887271"/>
                </a:cubicBezTo>
                <a:cubicBezTo>
                  <a:pt x="4456517" y="4886685"/>
                  <a:pt x="4454401" y="4886196"/>
                  <a:pt x="4452057" y="4885806"/>
                </a:cubicBezTo>
                <a:cubicBezTo>
                  <a:pt x="4449713" y="4885415"/>
                  <a:pt x="4447369" y="4885220"/>
                  <a:pt x="4445025" y="4885220"/>
                </a:cubicBezTo>
                <a:close/>
                <a:moveTo>
                  <a:pt x="4358956" y="4885220"/>
                </a:moveTo>
                <a:cubicBezTo>
                  <a:pt x="4352510" y="4885220"/>
                  <a:pt x="4346681" y="4886343"/>
                  <a:pt x="4341473" y="4888589"/>
                </a:cubicBezTo>
                <a:cubicBezTo>
                  <a:pt x="4336264" y="4890836"/>
                  <a:pt x="4331820" y="4894059"/>
                  <a:pt x="4328141" y="4898258"/>
                </a:cubicBezTo>
                <a:cubicBezTo>
                  <a:pt x="4324463" y="4902458"/>
                  <a:pt x="4321646" y="4907569"/>
                  <a:pt x="4319693" y="4913592"/>
                </a:cubicBezTo>
                <a:cubicBezTo>
                  <a:pt x="4317740" y="4919615"/>
                  <a:pt x="4316763" y="4926403"/>
                  <a:pt x="4316763" y="4933956"/>
                </a:cubicBezTo>
                <a:cubicBezTo>
                  <a:pt x="4316763" y="4941900"/>
                  <a:pt x="4317707" y="4948867"/>
                  <a:pt x="4319595" y="4954857"/>
                </a:cubicBezTo>
                <a:cubicBezTo>
                  <a:pt x="4321484" y="4960848"/>
                  <a:pt x="4324283" y="4965829"/>
                  <a:pt x="4327995" y="4969801"/>
                </a:cubicBezTo>
                <a:cubicBezTo>
                  <a:pt x="4331706" y="4973772"/>
                  <a:pt x="4336280" y="4976768"/>
                  <a:pt x="4341717" y="4978786"/>
                </a:cubicBezTo>
                <a:cubicBezTo>
                  <a:pt x="4347154" y="4980805"/>
                  <a:pt x="4353486" y="4981814"/>
                  <a:pt x="4360714" y="4981814"/>
                </a:cubicBezTo>
                <a:cubicBezTo>
                  <a:pt x="4364881" y="4981814"/>
                  <a:pt x="4368804" y="4981505"/>
                  <a:pt x="4372483" y="4980886"/>
                </a:cubicBezTo>
                <a:cubicBezTo>
                  <a:pt x="4376162" y="4980267"/>
                  <a:pt x="4379401" y="4979567"/>
                  <a:pt x="4382201" y="4978786"/>
                </a:cubicBezTo>
                <a:cubicBezTo>
                  <a:pt x="4385000" y="4978005"/>
                  <a:pt x="4387279" y="4977207"/>
                  <a:pt x="4389038" y="4976393"/>
                </a:cubicBezTo>
                <a:cubicBezTo>
                  <a:pt x="4390796" y="4975579"/>
                  <a:pt x="4391853" y="4974993"/>
                  <a:pt x="4392211" y="4974635"/>
                </a:cubicBezTo>
                <a:cubicBezTo>
                  <a:pt x="4392570" y="4974277"/>
                  <a:pt x="4392863" y="4973903"/>
                  <a:pt x="4393090" y="4973512"/>
                </a:cubicBezTo>
                <a:cubicBezTo>
                  <a:pt x="4393319" y="4973121"/>
                  <a:pt x="4393481" y="4972682"/>
                  <a:pt x="4393579" y="4972193"/>
                </a:cubicBezTo>
                <a:cubicBezTo>
                  <a:pt x="4393676" y="4971705"/>
                  <a:pt x="4393758" y="4971152"/>
                  <a:pt x="4393823" y="4970533"/>
                </a:cubicBezTo>
                <a:cubicBezTo>
                  <a:pt x="4393888" y="4969915"/>
                  <a:pt x="4393921" y="4969182"/>
                  <a:pt x="4393921" y="4968336"/>
                </a:cubicBezTo>
                <a:cubicBezTo>
                  <a:pt x="4393921" y="4967164"/>
                  <a:pt x="4393872" y="4966171"/>
                  <a:pt x="4393774" y="4965357"/>
                </a:cubicBezTo>
                <a:cubicBezTo>
                  <a:pt x="4393676" y="4964543"/>
                  <a:pt x="4393528" y="4963908"/>
                  <a:pt x="4393332" y="4963452"/>
                </a:cubicBezTo>
                <a:cubicBezTo>
                  <a:pt x="4393136" y="4962996"/>
                  <a:pt x="4392858" y="4962654"/>
                  <a:pt x="4392498" y="4962427"/>
                </a:cubicBezTo>
                <a:cubicBezTo>
                  <a:pt x="4392138" y="4962199"/>
                  <a:pt x="4391729" y="4962085"/>
                  <a:pt x="4391271" y="4962085"/>
                </a:cubicBezTo>
                <a:cubicBezTo>
                  <a:pt x="4390486" y="4962085"/>
                  <a:pt x="4389325" y="4962427"/>
                  <a:pt x="4387787" y="4963110"/>
                </a:cubicBezTo>
                <a:cubicBezTo>
                  <a:pt x="4386249" y="4963794"/>
                  <a:pt x="4384286" y="4964559"/>
                  <a:pt x="4381898" y="4965405"/>
                </a:cubicBezTo>
                <a:cubicBezTo>
                  <a:pt x="4379509" y="4966252"/>
                  <a:pt x="4376679" y="4967017"/>
                  <a:pt x="4373408" y="4967701"/>
                </a:cubicBezTo>
                <a:cubicBezTo>
                  <a:pt x="4370137" y="4968384"/>
                  <a:pt x="4366407" y="4968726"/>
                  <a:pt x="4362220" y="4968726"/>
                </a:cubicBezTo>
                <a:cubicBezTo>
                  <a:pt x="4356921" y="4968726"/>
                  <a:pt x="4352439" y="4967977"/>
                  <a:pt x="4348774" y="4966480"/>
                </a:cubicBezTo>
                <a:cubicBezTo>
                  <a:pt x="4345110" y="4964982"/>
                  <a:pt x="4342133" y="4962834"/>
                  <a:pt x="4339843" y="4960034"/>
                </a:cubicBezTo>
                <a:cubicBezTo>
                  <a:pt x="4337553" y="4957234"/>
                  <a:pt x="4335917" y="4953881"/>
                  <a:pt x="4334936" y="4949974"/>
                </a:cubicBezTo>
                <a:cubicBezTo>
                  <a:pt x="4333955" y="4946067"/>
                  <a:pt x="4333464" y="4941672"/>
                  <a:pt x="4333464" y="4936789"/>
                </a:cubicBezTo>
                <a:lnTo>
                  <a:pt x="4391352" y="4936789"/>
                </a:lnTo>
                <a:cubicBezTo>
                  <a:pt x="4392988" y="4936789"/>
                  <a:pt x="4394444" y="4936251"/>
                  <a:pt x="4395719" y="4935177"/>
                </a:cubicBezTo>
                <a:cubicBezTo>
                  <a:pt x="4396994" y="4934103"/>
                  <a:pt x="4397632" y="4932296"/>
                  <a:pt x="4397632" y="4929757"/>
                </a:cubicBezTo>
                <a:lnTo>
                  <a:pt x="4397632" y="4926826"/>
                </a:lnTo>
                <a:cubicBezTo>
                  <a:pt x="4397632" y="4921097"/>
                  <a:pt x="4396900" y="4915709"/>
                  <a:pt x="4395435" y="4910662"/>
                </a:cubicBezTo>
                <a:cubicBezTo>
                  <a:pt x="4393970" y="4905616"/>
                  <a:pt x="4391675" y="4901221"/>
                  <a:pt x="4388549" y="4897477"/>
                </a:cubicBezTo>
                <a:cubicBezTo>
                  <a:pt x="4385424" y="4893733"/>
                  <a:pt x="4381436" y="4890754"/>
                  <a:pt x="4376584" y="4888540"/>
                </a:cubicBezTo>
                <a:cubicBezTo>
                  <a:pt x="4371734" y="4886327"/>
                  <a:pt x="4365858" y="4885220"/>
                  <a:pt x="4358956" y="4885220"/>
                </a:cubicBezTo>
                <a:close/>
                <a:moveTo>
                  <a:pt x="4154145" y="4885220"/>
                </a:moveTo>
                <a:cubicBezTo>
                  <a:pt x="4150759" y="4885220"/>
                  <a:pt x="4147406" y="4885529"/>
                  <a:pt x="4144085" y="4886148"/>
                </a:cubicBezTo>
                <a:cubicBezTo>
                  <a:pt x="4140764" y="4886766"/>
                  <a:pt x="4137704" y="4887547"/>
                  <a:pt x="4134904" y="4888492"/>
                </a:cubicBezTo>
                <a:cubicBezTo>
                  <a:pt x="4132105" y="4889436"/>
                  <a:pt x="4129630" y="4890478"/>
                  <a:pt x="4127481" y="4891617"/>
                </a:cubicBezTo>
                <a:cubicBezTo>
                  <a:pt x="4125332" y="4892756"/>
                  <a:pt x="4123819" y="4893749"/>
                  <a:pt x="4122940" y="4894596"/>
                </a:cubicBezTo>
                <a:cubicBezTo>
                  <a:pt x="4122061" y="4895442"/>
                  <a:pt x="4121507" y="4896338"/>
                  <a:pt x="4121279" y="4897282"/>
                </a:cubicBezTo>
                <a:cubicBezTo>
                  <a:pt x="4121051" y="4898226"/>
                  <a:pt x="4120938" y="4899512"/>
                  <a:pt x="4120938" y="4901140"/>
                </a:cubicBezTo>
                <a:cubicBezTo>
                  <a:pt x="4120938" y="4902116"/>
                  <a:pt x="4121003" y="4903012"/>
                  <a:pt x="4121133" y="4903825"/>
                </a:cubicBezTo>
                <a:cubicBezTo>
                  <a:pt x="4121263" y="4904639"/>
                  <a:pt x="4121475" y="4905307"/>
                  <a:pt x="4121768" y="4905828"/>
                </a:cubicBezTo>
                <a:cubicBezTo>
                  <a:pt x="4122061" y="4906349"/>
                  <a:pt x="4122403" y="4906739"/>
                  <a:pt x="4122793" y="4907000"/>
                </a:cubicBezTo>
                <a:cubicBezTo>
                  <a:pt x="4123184" y="4907260"/>
                  <a:pt x="4123639" y="4907390"/>
                  <a:pt x="4124161" y="4907390"/>
                </a:cubicBezTo>
                <a:cubicBezTo>
                  <a:pt x="4124942" y="4907390"/>
                  <a:pt x="4126130" y="4906918"/>
                  <a:pt x="4127726" y="4905974"/>
                </a:cubicBezTo>
                <a:cubicBezTo>
                  <a:pt x="4129321" y="4905030"/>
                  <a:pt x="4131307" y="4903988"/>
                  <a:pt x="4133683" y="4902849"/>
                </a:cubicBezTo>
                <a:cubicBezTo>
                  <a:pt x="4136060" y="4901709"/>
                  <a:pt x="4138827" y="4900667"/>
                  <a:pt x="4141985" y="4899723"/>
                </a:cubicBezTo>
                <a:cubicBezTo>
                  <a:pt x="4145143" y="4898779"/>
                  <a:pt x="4148708" y="4898307"/>
                  <a:pt x="4152680" y="4898307"/>
                </a:cubicBezTo>
                <a:cubicBezTo>
                  <a:pt x="4156391" y="4898307"/>
                  <a:pt x="4159517" y="4898747"/>
                  <a:pt x="4162056" y="4899626"/>
                </a:cubicBezTo>
                <a:cubicBezTo>
                  <a:pt x="4164595" y="4900505"/>
                  <a:pt x="4166663" y="4901807"/>
                  <a:pt x="4168258" y="4903533"/>
                </a:cubicBezTo>
                <a:cubicBezTo>
                  <a:pt x="4169854" y="4905258"/>
                  <a:pt x="4171009" y="4907423"/>
                  <a:pt x="4171725" y="4910027"/>
                </a:cubicBezTo>
                <a:cubicBezTo>
                  <a:pt x="4172442" y="4912632"/>
                  <a:pt x="4172800" y="4915627"/>
                  <a:pt x="4172800" y="4919013"/>
                </a:cubicBezTo>
                <a:lnTo>
                  <a:pt x="4172800" y="4925850"/>
                </a:lnTo>
                <a:lnTo>
                  <a:pt x="4160689" y="4925850"/>
                </a:lnTo>
                <a:cubicBezTo>
                  <a:pt x="4153852" y="4925850"/>
                  <a:pt x="4147699" y="4926452"/>
                  <a:pt x="4142229" y="4927657"/>
                </a:cubicBezTo>
                <a:cubicBezTo>
                  <a:pt x="4136760" y="4928861"/>
                  <a:pt x="4132137" y="4930668"/>
                  <a:pt x="4128360" y="4933077"/>
                </a:cubicBezTo>
                <a:cubicBezTo>
                  <a:pt x="4124584" y="4935486"/>
                  <a:pt x="4121686" y="4938514"/>
                  <a:pt x="4119668" y="4942160"/>
                </a:cubicBezTo>
                <a:cubicBezTo>
                  <a:pt x="4117649" y="4945807"/>
                  <a:pt x="4116640" y="4950104"/>
                  <a:pt x="4116640" y="4955053"/>
                </a:cubicBezTo>
                <a:cubicBezTo>
                  <a:pt x="4116640" y="4959285"/>
                  <a:pt x="4117372" y="4963061"/>
                  <a:pt x="4118838" y="4966382"/>
                </a:cubicBezTo>
                <a:cubicBezTo>
                  <a:pt x="4120303" y="4969703"/>
                  <a:pt x="4122354" y="4972503"/>
                  <a:pt x="4124991" y="4974782"/>
                </a:cubicBezTo>
                <a:cubicBezTo>
                  <a:pt x="4127628" y="4977061"/>
                  <a:pt x="4130818" y="4978802"/>
                  <a:pt x="4134562" y="4980007"/>
                </a:cubicBezTo>
                <a:cubicBezTo>
                  <a:pt x="4138307" y="4981212"/>
                  <a:pt x="4142490" y="4981814"/>
                  <a:pt x="4147112" y="4981814"/>
                </a:cubicBezTo>
                <a:cubicBezTo>
                  <a:pt x="4152387" y="4981814"/>
                  <a:pt x="4157384" y="4980674"/>
                  <a:pt x="4162105" y="4978395"/>
                </a:cubicBezTo>
                <a:cubicBezTo>
                  <a:pt x="4166826" y="4976116"/>
                  <a:pt x="4171106" y="4972926"/>
                  <a:pt x="4174948" y="4968824"/>
                </a:cubicBezTo>
                <a:lnTo>
                  <a:pt x="4174948" y="4977614"/>
                </a:lnTo>
                <a:cubicBezTo>
                  <a:pt x="4174948" y="4978395"/>
                  <a:pt x="4175176" y="4978981"/>
                  <a:pt x="4175632" y="4979372"/>
                </a:cubicBezTo>
                <a:cubicBezTo>
                  <a:pt x="4176088" y="4979763"/>
                  <a:pt x="4176820" y="4980056"/>
                  <a:pt x="4177829" y="4980251"/>
                </a:cubicBezTo>
                <a:cubicBezTo>
                  <a:pt x="4178839" y="4980446"/>
                  <a:pt x="4180190" y="4980544"/>
                  <a:pt x="4181883" y="4980544"/>
                </a:cubicBezTo>
                <a:cubicBezTo>
                  <a:pt x="4183640" y="4980544"/>
                  <a:pt x="4184975" y="4980446"/>
                  <a:pt x="4185887" y="4980251"/>
                </a:cubicBezTo>
                <a:cubicBezTo>
                  <a:pt x="4186799" y="4980056"/>
                  <a:pt x="4187515" y="4979763"/>
                  <a:pt x="4188036" y="4979372"/>
                </a:cubicBezTo>
                <a:cubicBezTo>
                  <a:pt x="4188557" y="4978981"/>
                  <a:pt x="4188817" y="4978395"/>
                  <a:pt x="4188817" y="4977614"/>
                </a:cubicBezTo>
                <a:lnTo>
                  <a:pt x="4188817" y="4918329"/>
                </a:lnTo>
                <a:cubicBezTo>
                  <a:pt x="4188817" y="4912860"/>
                  <a:pt x="4188198" y="4908074"/>
                  <a:pt x="4186961" y="4903972"/>
                </a:cubicBezTo>
                <a:cubicBezTo>
                  <a:pt x="4185725" y="4899870"/>
                  <a:pt x="4183738" y="4896435"/>
                  <a:pt x="4181004" y="4893668"/>
                </a:cubicBezTo>
                <a:cubicBezTo>
                  <a:pt x="4178269" y="4890901"/>
                  <a:pt x="4174688" y="4888801"/>
                  <a:pt x="4170260" y="4887368"/>
                </a:cubicBezTo>
                <a:cubicBezTo>
                  <a:pt x="4165833" y="4885936"/>
                  <a:pt x="4160461" y="4885220"/>
                  <a:pt x="4154145" y="4885220"/>
                </a:cubicBezTo>
                <a:close/>
                <a:moveTo>
                  <a:pt x="3977955" y="4885220"/>
                </a:moveTo>
                <a:cubicBezTo>
                  <a:pt x="3971509" y="4885220"/>
                  <a:pt x="3965682" y="4886343"/>
                  <a:pt x="3960472" y="4888589"/>
                </a:cubicBezTo>
                <a:cubicBezTo>
                  <a:pt x="3955264" y="4890836"/>
                  <a:pt x="3950820" y="4894059"/>
                  <a:pt x="3947141" y="4898258"/>
                </a:cubicBezTo>
                <a:cubicBezTo>
                  <a:pt x="3943462" y="4902458"/>
                  <a:pt x="3940646" y="4907569"/>
                  <a:pt x="3938692" y="4913592"/>
                </a:cubicBezTo>
                <a:cubicBezTo>
                  <a:pt x="3936739" y="4919615"/>
                  <a:pt x="3935762" y="4926403"/>
                  <a:pt x="3935762" y="4933956"/>
                </a:cubicBezTo>
                <a:cubicBezTo>
                  <a:pt x="3935762" y="4941900"/>
                  <a:pt x="3936707" y="4948867"/>
                  <a:pt x="3938595" y="4954857"/>
                </a:cubicBezTo>
                <a:cubicBezTo>
                  <a:pt x="3940483" y="4960848"/>
                  <a:pt x="3943283" y="4965829"/>
                  <a:pt x="3946994" y="4969801"/>
                </a:cubicBezTo>
                <a:cubicBezTo>
                  <a:pt x="3950706" y="4973772"/>
                  <a:pt x="3955280" y="4976768"/>
                  <a:pt x="3960717" y="4978786"/>
                </a:cubicBezTo>
                <a:cubicBezTo>
                  <a:pt x="3966154" y="4980805"/>
                  <a:pt x="3972486" y="4981814"/>
                  <a:pt x="3979713" y="4981814"/>
                </a:cubicBezTo>
                <a:cubicBezTo>
                  <a:pt x="3983881" y="4981814"/>
                  <a:pt x="3987804" y="4981505"/>
                  <a:pt x="3991482" y="4980886"/>
                </a:cubicBezTo>
                <a:cubicBezTo>
                  <a:pt x="3995162" y="4980267"/>
                  <a:pt x="3998400" y="4979567"/>
                  <a:pt x="4001200" y="4978786"/>
                </a:cubicBezTo>
                <a:cubicBezTo>
                  <a:pt x="4004000" y="4978005"/>
                  <a:pt x="4006279" y="4977207"/>
                  <a:pt x="4008037" y="4976393"/>
                </a:cubicBezTo>
                <a:cubicBezTo>
                  <a:pt x="4009795" y="4975579"/>
                  <a:pt x="4010854" y="4974993"/>
                  <a:pt x="4011211" y="4974635"/>
                </a:cubicBezTo>
                <a:cubicBezTo>
                  <a:pt x="4011569" y="4974277"/>
                  <a:pt x="4011863" y="4973903"/>
                  <a:pt x="4012090" y="4973512"/>
                </a:cubicBezTo>
                <a:cubicBezTo>
                  <a:pt x="4012319" y="4973121"/>
                  <a:pt x="4012481" y="4972682"/>
                  <a:pt x="4012579" y="4972193"/>
                </a:cubicBezTo>
                <a:cubicBezTo>
                  <a:pt x="4012676" y="4971705"/>
                  <a:pt x="4012758" y="4971152"/>
                  <a:pt x="4012823" y="4970533"/>
                </a:cubicBezTo>
                <a:cubicBezTo>
                  <a:pt x="4012888" y="4969915"/>
                  <a:pt x="4012921" y="4969182"/>
                  <a:pt x="4012921" y="4968336"/>
                </a:cubicBezTo>
                <a:cubicBezTo>
                  <a:pt x="4012921" y="4967164"/>
                  <a:pt x="4012872" y="4966171"/>
                  <a:pt x="4012774" y="4965357"/>
                </a:cubicBezTo>
                <a:cubicBezTo>
                  <a:pt x="4012676" y="4964543"/>
                  <a:pt x="4012528" y="4963908"/>
                  <a:pt x="4012331" y="4963452"/>
                </a:cubicBezTo>
                <a:cubicBezTo>
                  <a:pt x="4012136" y="4962996"/>
                  <a:pt x="4011857" y="4962654"/>
                  <a:pt x="4011498" y="4962427"/>
                </a:cubicBezTo>
                <a:cubicBezTo>
                  <a:pt x="4011138" y="4962199"/>
                  <a:pt x="4010729" y="4962085"/>
                  <a:pt x="4010271" y="4962085"/>
                </a:cubicBezTo>
                <a:cubicBezTo>
                  <a:pt x="4009486" y="4962085"/>
                  <a:pt x="4008325" y="4962427"/>
                  <a:pt x="4006787" y="4963110"/>
                </a:cubicBezTo>
                <a:cubicBezTo>
                  <a:pt x="4005249" y="4963794"/>
                  <a:pt x="4003286" y="4964559"/>
                  <a:pt x="4000898" y="4965405"/>
                </a:cubicBezTo>
                <a:cubicBezTo>
                  <a:pt x="3998509" y="4966252"/>
                  <a:pt x="3995680" y="4967017"/>
                  <a:pt x="3992408" y="4967701"/>
                </a:cubicBezTo>
                <a:cubicBezTo>
                  <a:pt x="3989137" y="4968384"/>
                  <a:pt x="3985407" y="4968726"/>
                  <a:pt x="3981219" y="4968726"/>
                </a:cubicBezTo>
                <a:cubicBezTo>
                  <a:pt x="3975920" y="4968726"/>
                  <a:pt x="3971438" y="4967977"/>
                  <a:pt x="3967774" y="4966480"/>
                </a:cubicBezTo>
                <a:cubicBezTo>
                  <a:pt x="3964110" y="4964982"/>
                  <a:pt x="3961133" y="4962834"/>
                  <a:pt x="3958843" y="4960034"/>
                </a:cubicBezTo>
                <a:cubicBezTo>
                  <a:pt x="3956553" y="4957234"/>
                  <a:pt x="3954917" y="4953881"/>
                  <a:pt x="3953936" y="4949974"/>
                </a:cubicBezTo>
                <a:cubicBezTo>
                  <a:pt x="3952954" y="4946067"/>
                  <a:pt x="3952464" y="4941672"/>
                  <a:pt x="3952464" y="4936789"/>
                </a:cubicBezTo>
                <a:lnTo>
                  <a:pt x="4010352" y="4936789"/>
                </a:lnTo>
                <a:cubicBezTo>
                  <a:pt x="4011988" y="4936789"/>
                  <a:pt x="4013444" y="4936251"/>
                  <a:pt x="4014719" y="4935177"/>
                </a:cubicBezTo>
                <a:cubicBezTo>
                  <a:pt x="4015995" y="4934103"/>
                  <a:pt x="4016632" y="4932296"/>
                  <a:pt x="4016632" y="4929757"/>
                </a:cubicBezTo>
                <a:lnTo>
                  <a:pt x="4016632" y="4926826"/>
                </a:lnTo>
                <a:cubicBezTo>
                  <a:pt x="4016632" y="4921097"/>
                  <a:pt x="4015900" y="4915709"/>
                  <a:pt x="4014435" y="4910662"/>
                </a:cubicBezTo>
                <a:cubicBezTo>
                  <a:pt x="4012969" y="4905616"/>
                  <a:pt x="4010674" y="4901221"/>
                  <a:pt x="4007549" y="4897477"/>
                </a:cubicBezTo>
                <a:cubicBezTo>
                  <a:pt x="4004423" y="4893733"/>
                  <a:pt x="4000435" y="4890754"/>
                  <a:pt x="3995584" y="4888540"/>
                </a:cubicBezTo>
                <a:cubicBezTo>
                  <a:pt x="3990734" y="4886327"/>
                  <a:pt x="3984858" y="4885220"/>
                  <a:pt x="3977955" y="4885220"/>
                </a:cubicBezTo>
                <a:close/>
                <a:moveTo>
                  <a:pt x="3721125" y="4885220"/>
                </a:moveTo>
                <a:cubicBezTo>
                  <a:pt x="3715785" y="4885220"/>
                  <a:pt x="3711114" y="4885936"/>
                  <a:pt x="3707109" y="4887368"/>
                </a:cubicBezTo>
                <a:cubicBezTo>
                  <a:pt x="3703105" y="4888801"/>
                  <a:pt x="3699768" y="4890705"/>
                  <a:pt x="3697098" y="4893082"/>
                </a:cubicBezTo>
                <a:cubicBezTo>
                  <a:pt x="3694428" y="4895458"/>
                  <a:pt x="3692426" y="4898226"/>
                  <a:pt x="3691091" y="4901384"/>
                </a:cubicBezTo>
                <a:cubicBezTo>
                  <a:pt x="3689757" y="4904542"/>
                  <a:pt x="3689089" y="4907846"/>
                  <a:pt x="3689089" y="4911297"/>
                </a:cubicBezTo>
                <a:cubicBezTo>
                  <a:pt x="3689089" y="4915204"/>
                  <a:pt x="3689724" y="4918557"/>
                  <a:pt x="3690994" y="4921357"/>
                </a:cubicBezTo>
                <a:cubicBezTo>
                  <a:pt x="3692264" y="4924157"/>
                  <a:pt x="3693940" y="4926566"/>
                  <a:pt x="3696024" y="4928584"/>
                </a:cubicBezTo>
                <a:cubicBezTo>
                  <a:pt x="3698107" y="4930603"/>
                  <a:pt x="3700468" y="4932312"/>
                  <a:pt x="3703105" y="4933712"/>
                </a:cubicBezTo>
                <a:cubicBezTo>
                  <a:pt x="3705742" y="4935112"/>
                  <a:pt x="3708444" y="4936365"/>
                  <a:pt x="3711211" y="4937472"/>
                </a:cubicBezTo>
                <a:cubicBezTo>
                  <a:pt x="3713978" y="4938579"/>
                  <a:pt x="3716664" y="4939637"/>
                  <a:pt x="3719269" y="4940647"/>
                </a:cubicBezTo>
                <a:cubicBezTo>
                  <a:pt x="3721873" y="4941656"/>
                  <a:pt x="3724217" y="4942812"/>
                  <a:pt x="3726301" y="4944114"/>
                </a:cubicBezTo>
                <a:cubicBezTo>
                  <a:pt x="3728385" y="4945416"/>
                  <a:pt x="3730061" y="4946914"/>
                  <a:pt x="3731331" y="4948607"/>
                </a:cubicBezTo>
                <a:cubicBezTo>
                  <a:pt x="3732601" y="4950299"/>
                  <a:pt x="3733235" y="4952383"/>
                  <a:pt x="3733235" y="4954857"/>
                </a:cubicBezTo>
                <a:cubicBezTo>
                  <a:pt x="3733235" y="4957266"/>
                  <a:pt x="3732796" y="4959350"/>
                  <a:pt x="3731917" y="4961108"/>
                </a:cubicBezTo>
                <a:cubicBezTo>
                  <a:pt x="3731038" y="4962866"/>
                  <a:pt x="3729784" y="4964315"/>
                  <a:pt x="3728157" y="4965454"/>
                </a:cubicBezTo>
                <a:cubicBezTo>
                  <a:pt x="3726529" y="4966594"/>
                  <a:pt x="3724608" y="4967457"/>
                  <a:pt x="3722394" y="4968043"/>
                </a:cubicBezTo>
                <a:cubicBezTo>
                  <a:pt x="3720180" y="4968629"/>
                  <a:pt x="3717706" y="4968922"/>
                  <a:pt x="3714971" y="4968922"/>
                </a:cubicBezTo>
                <a:cubicBezTo>
                  <a:pt x="3711325" y="4968922"/>
                  <a:pt x="3708102" y="4968482"/>
                  <a:pt x="3705302" y="4967603"/>
                </a:cubicBezTo>
                <a:cubicBezTo>
                  <a:pt x="3702502" y="4966724"/>
                  <a:pt x="3700077" y="4965764"/>
                  <a:pt x="3698026" y="4964722"/>
                </a:cubicBezTo>
                <a:cubicBezTo>
                  <a:pt x="3695975" y="4963680"/>
                  <a:pt x="3694249" y="4962720"/>
                  <a:pt x="3692850" y="4961841"/>
                </a:cubicBezTo>
                <a:cubicBezTo>
                  <a:pt x="3691450" y="4960962"/>
                  <a:pt x="3690392" y="4960522"/>
                  <a:pt x="3689675" y="4960522"/>
                </a:cubicBezTo>
                <a:cubicBezTo>
                  <a:pt x="3689220" y="4960522"/>
                  <a:pt x="3688813" y="4960636"/>
                  <a:pt x="3688454" y="4960864"/>
                </a:cubicBezTo>
                <a:cubicBezTo>
                  <a:pt x="3688096" y="4961092"/>
                  <a:pt x="3687820" y="4961466"/>
                  <a:pt x="3687624" y="4961987"/>
                </a:cubicBezTo>
                <a:cubicBezTo>
                  <a:pt x="3687429" y="4962508"/>
                  <a:pt x="3687266" y="4963192"/>
                  <a:pt x="3687136" y="4964038"/>
                </a:cubicBezTo>
                <a:cubicBezTo>
                  <a:pt x="3687006" y="4964885"/>
                  <a:pt x="3686941" y="4965926"/>
                  <a:pt x="3686941" y="4967164"/>
                </a:cubicBezTo>
                <a:cubicBezTo>
                  <a:pt x="3686941" y="4969182"/>
                  <a:pt x="3687103" y="4970777"/>
                  <a:pt x="3687429" y="4971949"/>
                </a:cubicBezTo>
                <a:cubicBezTo>
                  <a:pt x="3687754" y="4973121"/>
                  <a:pt x="3688275" y="4974033"/>
                  <a:pt x="3688992" y="4974684"/>
                </a:cubicBezTo>
                <a:cubicBezTo>
                  <a:pt x="3689708" y="4975335"/>
                  <a:pt x="3690847" y="4976068"/>
                  <a:pt x="3692410" y="4976882"/>
                </a:cubicBezTo>
                <a:cubicBezTo>
                  <a:pt x="3693973" y="4977695"/>
                  <a:pt x="3695877" y="4978477"/>
                  <a:pt x="3698124" y="4979226"/>
                </a:cubicBezTo>
                <a:cubicBezTo>
                  <a:pt x="3700370" y="4979974"/>
                  <a:pt x="3702909" y="4980593"/>
                  <a:pt x="3705742" y="4981081"/>
                </a:cubicBezTo>
                <a:cubicBezTo>
                  <a:pt x="3708574" y="4981570"/>
                  <a:pt x="3711553" y="4981814"/>
                  <a:pt x="3714678" y="4981814"/>
                </a:cubicBezTo>
                <a:cubicBezTo>
                  <a:pt x="3719757" y="4981814"/>
                  <a:pt x="3724413" y="4981195"/>
                  <a:pt x="3728645" y="4979958"/>
                </a:cubicBezTo>
                <a:cubicBezTo>
                  <a:pt x="3732877" y="4978721"/>
                  <a:pt x="3736524" y="4976898"/>
                  <a:pt x="3739584" y="4974489"/>
                </a:cubicBezTo>
                <a:cubicBezTo>
                  <a:pt x="3742644" y="4972080"/>
                  <a:pt x="3745004" y="4969117"/>
                  <a:pt x="3746665" y="4965601"/>
                </a:cubicBezTo>
                <a:cubicBezTo>
                  <a:pt x="3748325" y="4962085"/>
                  <a:pt x="3749155" y="4958080"/>
                  <a:pt x="3749155" y="4953588"/>
                </a:cubicBezTo>
                <a:cubicBezTo>
                  <a:pt x="3749155" y="4949811"/>
                  <a:pt x="3748521" y="4946555"/>
                  <a:pt x="3747251" y="4943821"/>
                </a:cubicBezTo>
                <a:cubicBezTo>
                  <a:pt x="3745981" y="4941086"/>
                  <a:pt x="3744305" y="4938742"/>
                  <a:pt x="3742221" y="4936789"/>
                </a:cubicBezTo>
                <a:cubicBezTo>
                  <a:pt x="3740137" y="4934835"/>
                  <a:pt x="3737744" y="4933175"/>
                  <a:pt x="3735042" y="4931807"/>
                </a:cubicBezTo>
                <a:cubicBezTo>
                  <a:pt x="3732340" y="4930440"/>
                  <a:pt x="3729605" y="4929203"/>
                  <a:pt x="3726838" y="4928096"/>
                </a:cubicBezTo>
                <a:cubicBezTo>
                  <a:pt x="3724071" y="4926989"/>
                  <a:pt x="3721352" y="4925915"/>
                  <a:pt x="3718683" y="4924873"/>
                </a:cubicBezTo>
                <a:cubicBezTo>
                  <a:pt x="3716013" y="4923831"/>
                  <a:pt x="3713637" y="4922659"/>
                  <a:pt x="3711553" y="4921357"/>
                </a:cubicBezTo>
                <a:cubicBezTo>
                  <a:pt x="3709469" y="4920055"/>
                  <a:pt x="3707777" y="4918541"/>
                  <a:pt x="3706474" y="4916815"/>
                </a:cubicBezTo>
                <a:cubicBezTo>
                  <a:pt x="3705172" y="4915090"/>
                  <a:pt x="3704521" y="4912958"/>
                  <a:pt x="3704521" y="4910418"/>
                </a:cubicBezTo>
                <a:cubicBezTo>
                  <a:pt x="3704521" y="4908595"/>
                  <a:pt x="3704863" y="4906902"/>
                  <a:pt x="3705546" y="4905339"/>
                </a:cubicBezTo>
                <a:cubicBezTo>
                  <a:pt x="3706230" y="4903777"/>
                  <a:pt x="3707239" y="4902426"/>
                  <a:pt x="3708574" y="4901286"/>
                </a:cubicBezTo>
                <a:cubicBezTo>
                  <a:pt x="3709909" y="4900147"/>
                  <a:pt x="3711618" y="4899268"/>
                  <a:pt x="3713702" y="4898649"/>
                </a:cubicBezTo>
                <a:cubicBezTo>
                  <a:pt x="3715785" y="4898031"/>
                  <a:pt x="3718194" y="4897721"/>
                  <a:pt x="3720929" y="4897721"/>
                </a:cubicBezTo>
                <a:cubicBezTo>
                  <a:pt x="3723989" y="4897721"/>
                  <a:pt x="3726708" y="4898079"/>
                  <a:pt x="3729085" y="4898796"/>
                </a:cubicBezTo>
                <a:cubicBezTo>
                  <a:pt x="3731461" y="4899512"/>
                  <a:pt x="3733528" y="4900277"/>
                  <a:pt x="3735286" y="4901091"/>
                </a:cubicBezTo>
                <a:cubicBezTo>
                  <a:pt x="3737044" y="4901905"/>
                  <a:pt x="3738477" y="4902670"/>
                  <a:pt x="3739584" y="4903386"/>
                </a:cubicBezTo>
                <a:cubicBezTo>
                  <a:pt x="3740691" y="4904102"/>
                  <a:pt x="3741537" y="4904460"/>
                  <a:pt x="3742123" y="4904460"/>
                </a:cubicBezTo>
                <a:cubicBezTo>
                  <a:pt x="3742514" y="4904460"/>
                  <a:pt x="3742872" y="4904346"/>
                  <a:pt x="3743198" y="4904119"/>
                </a:cubicBezTo>
                <a:cubicBezTo>
                  <a:pt x="3743523" y="4903891"/>
                  <a:pt x="3743800" y="4903516"/>
                  <a:pt x="3744028" y="4902995"/>
                </a:cubicBezTo>
                <a:cubicBezTo>
                  <a:pt x="3744256" y="4902474"/>
                  <a:pt x="3744418" y="4901807"/>
                  <a:pt x="3744516" y="4900993"/>
                </a:cubicBezTo>
                <a:cubicBezTo>
                  <a:pt x="3744614" y="4900179"/>
                  <a:pt x="3744663" y="4899219"/>
                  <a:pt x="3744663" y="4898112"/>
                </a:cubicBezTo>
                <a:cubicBezTo>
                  <a:pt x="3744663" y="4897070"/>
                  <a:pt x="3744614" y="4896191"/>
                  <a:pt x="3744516" y="4895475"/>
                </a:cubicBezTo>
                <a:cubicBezTo>
                  <a:pt x="3744418" y="4894759"/>
                  <a:pt x="3744321" y="4894156"/>
                  <a:pt x="3744223" y="4893668"/>
                </a:cubicBezTo>
                <a:cubicBezTo>
                  <a:pt x="3744126" y="4893180"/>
                  <a:pt x="3743963" y="4892740"/>
                  <a:pt x="3743735" y="4892349"/>
                </a:cubicBezTo>
                <a:cubicBezTo>
                  <a:pt x="3743507" y="4891959"/>
                  <a:pt x="3743051" y="4891503"/>
                  <a:pt x="3742367" y="4890982"/>
                </a:cubicBezTo>
                <a:cubicBezTo>
                  <a:pt x="3741684" y="4890461"/>
                  <a:pt x="3740675" y="4889859"/>
                  <a:pt x="3739340" y="4889175"/>
                </a:cubicBezTo>
                <a:cubicBezTo>
                  <a:pt x="3738005" y="4888492"/>
                  <a:pt x="3736393" y="4887857"/>
                  <a:pt x="3734505" y="4887271"/>
                </a:cubicBezTo>
                <a:cubicBezTo>
                  <a:pt x="3732617" y="4886685"/>
                  <a:pt x="3730501" y="4886196"/>
                  <a:pt x="3728157" y="4885806"/>
                </a:cubicBezTo>
                <a:cubicBezTo>
                  <a:pt x="3725813" y="4885415"/>
                  <a:pt x="3723469" y="4885220"/>
                  <a:pt x="3721125" y="4885220"/>
                </a:cubicBezTo>
                <a:close/>
                <a:moveTo>
                  <a:pt x="3523099" y="4885220"/>
                </a:moveTo>
                <a:cubicBezTo>
                  <a:pt x="3515612" y="4885220"/>
                  <a:pt x="3509068" y="4886424"/>
                  <a:pt x="3503468" y="4888833"/>
                </a:cubicBezTo>
                <a:cubicBezTo>
                  <a:pt x="3497868" y="4891243"/>
                  <a:pt x="3493197" y="4894628"/>
                  <a:pt x="3489453" y="4898991"/>
                </a:cubicBezTo>
                <a:cubicBezTo>
                  <a:pt x="3485709" y="4903353"/>
                  <a:pt x="3482909" y="4908546"/>
                  <a:pt x="3481053" y="4914569"/>
                </a:cubicBezTo>
                <a:cubicBezTo>
                  <a:pt x="3479197" y="4920592"/>
                  <a:pt x="3478270" y="4927185"/>
                  <a:pt x="3478270" y="4934347"/>
                </a:cubicBezTo>
                <a:cubicBezTo>
                  <a:pt x="3478270" y="4941770"/>
                  <a:pt x="3479149" y="4948411"/>
                  <a:pt x="3480907" y="4954271"/>
                </a:cubicBezTo>
                <a:cubicBezTo>
                  <a:pt x="3482665" y="4960131"/>
                  <a:pt x="3485334" y="4965112"/>
                  <a:pt x="3488915" y="4969215"/>
                </a:cubicBezTo>
                <a:cubicBezTo>
                  <a:pt x="3492497" y="4973317"/>
                  <a:pt x="3496973" y="4976442"/>
                  <a:pt x="3502345" y="4978591"/>
                </a:cubicBezTo>
                <a:cubicBezTo>
                  <a:pt x="3507717" y="4980739"/>
                  <a:pt x="3514016" y="4981814"/>
                  <a:pt x="3521244" y="4981814"/>
                </a:cubicBezTo>
                <a:cubicBezTo>
                  <a:pt x="3528667" y="4981814"/>
                  <a:pt x="3535194" y="4980593"/>
                  <a:pt x="3540826" y="4978151"/>
                </a:cubicBezTo>
                <a:cubicBezTo>
                  <a:pt x="3546458" y="4975710"/>
                  <a:pt x="3551147" y="4972307"/>
                  <a:pt x="3554890" y="4967945"/>
                </a:cubicBezTo>
                <a:cubicBezTo>
                  <a:pt x="3558634" y="4963582"/>
                  <a:pt x="3561451" y="4958390"/>
                  <a:pt x="3563339" y="4952367"/>
                </a:cubicBezTo>
                <a:cubicBezTo>
                  <a:pt x="3565227" y="4946344"/>
                  <a:pt x="3566171" y="4939751"/>
                  <a:pt x="3566171" y="4932589"/>
                </a:cubicBezTo>
                <a:cubicBezTo>
                  <a:pt x="3566171" y="4925231"/>
                  <a:pt x="3565276" y="4918622"/>
                  <a:pt x="3563485" y="4912762"/>
                </a:cubicBezTo>
                <a:cubicBezTo>
                  <a:pt x="3561695" y="4906902"/>
                  <a:pt x="3559009" y="4901921"/>
                  <a:pt x="3555428" y="4897819"/>
                </a:cubicBezTo>
                <a:cubicBezTo>
                  <a:pt x="3551846" y="4893717"/>
                  <a:pt x="3547370" y="4890591"/>
                  <a:pt x="3541998" y="4888443"/>
                </a:cubicBezTo>
                <a:cubicBezTo>
                  <a:pt x="3536626" y="4886294"/>
                  <a:pt x="3530327" y="4885220"/>
                  <a:pt x="3523099" y="4885220"/>
                </a:cubicBezTo>
                <a:close/>
                <a:moveTo>
                  <a:pt x="3292156" y="4885220"/>
                </a:moveTo>
                <a:cubicBezTo>
                  <a:pt x="3285710" y="4885220"/>
                  <a:pt x="3279882" y="4886343"/>
                  <a:pt x="3274673" y="4888589"/>
                </a:cubicBezTo>
                <a:cubicBezTo>
                  <a:pt x="3269464" y="4890836"/>
                  <a:pt x="3265020" y="4894059"/>
                  <a:pt x="3261341" y="4898258"/>
                </a:cubicBezTo>
                <a:cubicBezTo>
                  <a:pt x="3257663" y="4902458"/>
                  <a:pt x="3254846" y="4907569"/>
                  <a:pt x="3252893" y="4913592"/>
                </a:cubicBezTo>
                <a:cubicBezTo>
                  <a:pt x="3250940" y="4919615"/>
                  <a:pt x="3249963" y="4926403"/>
                  <a:pt x="3249963" y="4933956"/>
                </a:cubicBezTo>
                <a:cubicBezTo>
                  <a:pt x="3249963" y="4941900"/>
                  <a:pt x="3250907" y="4948867"/>
                  <a:pt x="3252795" y="4954857"/>
                </a:cubicBezTo>
                <a:cubicBezTo>
                  <a:pt x="3254683" y="4960848"/>
                  <a:pt x="3257483" y="4965829"/>
                  <a:pt x="3261195" y="4969801"/>
                </a:cubicBezTo>
                <a:cubicBezTo>
                  <a:pt x="3264906" y="4973772"/>
                  <a:pt x="3269480" y="4976768"/>
                  <a:pt x="3274917" y="4978786"/>
                </a:cubicBezTo>
                <a:cubicBezTo>
                  <a:pt x="3280354" y="4980805"/>
                  <a:pt x="3286686" y="4981814"/>
                  <a:pt x="3293914" y="4981814"/>
                </a:cubicBezTo>
                <a:cubicBezTo>
                  <a:pt x="3298081" y="4981814"/>
                  <a:pt x="3302004" y="4981505"/>
                  <a:pt x="3305682" y="4980886"/>
                </a:cubicBezTo>
                <a:cubicBezTo>
                  <a:pt x="3309361" y="4980267"/>
                  <a:pt x="3312601" y="4979567"/>
                  <a:pt x="3315400" y="4978786"/>
                </a:cubicBezTo>
                <a:cubicBezTo>
                  <a:pt x="3318200" y="4978005"/>
                  <a:pt x="3320479" y="4977207"/>
                  <a:pt x="3322237" y="4976393"/>
                </a:cubicBezTo>
                <a:cubicBezTo>
                  <a:pt x="3323995" y="4975579"/>
                  <a:pt x="3325053" y="4974993"/>
                  <a:pt x="3325411" y="4974635"/>
                </a:cubicBezTo>
                <a:cubicBezTo>
                  <a:pt x="3325770" y="4974277"/>
                  <a:pt x="3326063" y="4973903"/>
                  <a:pt x="3326290" y="4973512"/>
                </a:cubicBezTo>
                <a:cubicBezTo>
                  <a:pt x="3326518" y="4973121"/>
                  <a:pt x="3326681" y="4972682"/>
                  <a:pt x="3326779" y="4972193"/>
                </a:cubicBezTo>
                <a:cubicBezTo>
                  <a:pt x="3326877" y="4971705"/>
                  <a:pt x="3326958" y="4971152"/>
                  <a:pt x="3327023" y="4970533"/>
                </a:cubicBezTo>
                <a:cubicBezTo>
                  <a:pt x="3327088" y="4969915"/>
                  <a:pt x="3327121" y="4969182"/>
                  <a:pt x="3327121" y="4968336"/>
                </a:cubicBezTo>
                <a:cubicBezTo>
                  <a:pt x="3327121" y="4967164"/>
                  <a:pt x="3327072" y="4966171"/>
                  <a:pt x="3326973" y="4965357"/>
                </a:cubicBezTo>
                <a:cubicBezTo>
                  <a:pt x="3326875" y="4964543"/>
                  <a:pt x="3326728" y="4963908"/>
                  <a:pt x="3326531" y="4963452"/>
                </a:cubicBezTo>
                <a:cubicBezTo>
                  <a:pt x="3326336" y="4962996"/>
                  <a:pt x="3326057" y="4962654"/>
                  <a:pt x="3325698" y="4962427"/>
                </a:cubicBezTo>
                <a:cubicBezTo>
                  <a:pt x="3325338" y="4962199"/>
                  <a:pt x="3324929" y="4962085"/>
                  <a:pt x="3324471" y="4962085"/>
                </a:cubicBezTo>
                <a:cubicBezTo>
                  <a:pt x="3323686" y="4962085"/>
                  <a:pt x="3322524" y="4962427"/>
                  <a:pt x="3320987" y="4963110"/>
                </a:cubicBezTo>
                <a:cubicBezTo>
                  <a:pt x="3319449" y="4963794"/>
                  <a:pt x="3317486" y="4964559"/>
                  <a:pt x="3315098" y="4965405"/>
                </a:cubicBezTo>
                <a:cubicBezTo>
                  <a:pt x="3312709" y="4966252"/>
                  <a:pt x="3309879" y="4967017"/>
                  <a:pt x="3306608" y="4967701"/>
                </a:cubicBezTo>
                <a:cubicBezTo>
                  <a:pt x="3303337" y="4968384"/>
                  <a:pt x="3299607" y="4968726"/>
                  <a:pt x="3295420" y="4968726"/>
                </a:cubicBezTo>
                <a:cubicBezTo>
                  <a:pt x="3290120" y="4968726"/>
                  <a:pt x="3285639" y="4967977"/>
                  <a:pt x="3281975" y="4966480"/>
                </a:cubicBezTo>
                <a:cubicBezTo>
                  <a:pt x="3278310" y="4964982"/>
                  <a:pt x="3275333" y="4962834"/>
                  <a:pt x="3273043" y="4960034"/>
                </a:cubicBezTo>
                <a:cubicBezTo>
                  <a:pt x="3270753" y="4957234"/>
                  <a:pt x="3269117" y="4953881"/>
                  <a:pt x="3268136" y="4949974"/>
                </a:cubicBezTo>
                <a:cubicBezTo>
                  <a:pt x="3267155" y="4946067"/>
                  <a:pt x="3266664" y="4941672"/>
                  <a:pt x="3266664" y="4936789"/>
                </a:cubicBezTo>
                <a:lnTo>
                  <a:pt x="3324552" y="4936789"/>
                </a:lnTo>
                <a:cubicBezTo>
                  <a:pt x="3326188" y="4936789"/>
                  <a:pt x="3327644" y="4936251"/>
                  <a:pt x="3328919" y="4935177"/>
                </a:cubicBezTo>
                <a:cubicBezTo>
                  <a:pt x="3330194" y="4934103"/>
                  <a:pt x="3330832" y="4932296"/>
                  <a:pt x="3330832" y="4929757"/>
                </a:cubicBezTo>
                <a:lnTo>
                  <a:pt x="3330832" y="4926826"/>
                </a:lnTo>
                <a:cubicBezTo>
                  <a:pt x="3330832" y="4921097"/>
                  <a:pt x="3330100" y="4915709"/>
                  <a:pt x="3328635" y="4910662"/>
                </a:cubicBezTo>
                <a:cubicBezTo>
                  <a:pt x="3327170" y="4905616"/>
                  <a:pt x="3324875" y="4901221"/>
                  <a:pt x="3321749" y="4897477"/>
                </a:cubicBezTo>
                <a:cubicBezTo>
                  <a:pt x="3318624" y="4893733"/>
                  <a:pt x="3314635" y="4890754"/>
                  <a:pt x="3309785" y="4888540"/>
                </a:cubicBezTo>
                <a:cubicBezTo>
                  <a:pt x="3304934" y="4886327"/>
                  <a:pt x="3299058" y="4885220"/>
                  <a:pt x="3292156" y="4885220"/>
                </a:cubicBezTo>
                <a:close/>
                <a:moveTo>
                  <a:pt x="3227727" y="4885220"/>
                </a:moveTo>
                <a:cubicBezTo>
                  <a:pt x="3225839" y="4885220"/>
                  <a:pt x="3223967" y="4885464"/>
                  <a:pt x="3222111" y="4885952"/>
                </a:cubicBezTo>
                <a:cubicBezTo>
                  <a:pt x="3220255" y="4886441"/>
                  <a:pt x="3218383" y="4887320"/>
                  <a:pt x="3216495" y="4888589"/>
                </a:cubicBezTo>
                <a:cubicBezTo>
                  <a:pt x="3214607" y="4889859"/>
                  <a:pt x="3212604" y="4891601"/>
                  <a:pt x="3210489" y="4893814"/>
                </a:cubicBezTo>
                <a:cubicBezTo>
                  <a:pt x="3208372" y="4896028"/>
                  <a:pt x="3206110" y="4898893"/>
                  <a:pt x="3203701" y="4902409"/>
                </a:cubicBezTo>
                <a:lnTo>
                  <a:pt x="3203701" y="4889615"/>
                </a:lnTo>
                <a:cubicBezTo>
                  <a:pt x="3203701" y="4889094"/>
                  <a:pt x="3203587" y="4888654"/>
                  <a:pt x="3203359" y="4888296"/>
                </a:cubicBezTo>
                <a:cubicBezTo>
                  <a:pt x="3203131" y="4887938"/>
                  <a:pt x="3202756" y="4887613"/>
                  <a:pt x="3202235" y="4887320"/>
                </a:cubicBezTo>
                <a:cubicBezTo>
                  <a:pt x="3201715" y="4887026"/>
                  <a:pt x="3200982" y="4886831"/>
                  <a:pt x="3200038" y="4886734"/>
                </a:cubicBezTo>
                <a:cubicBezTo>
                  <a:pt x="3199094" y="4886636"/>
                  <a:pt x="3197906" y="4886587"/>
                  <a:pt x="3196473" y="4886587"/>
                </a:cubicBezTo>
                <a:cubicBezTo>
                  <a:pt x="3194976" y="4886587"/>
                  <a:pt x="3193771" y="4886636"/>
                  <a:pt x="3192859" y="4886734"/>
                </a:cubicBezTo>
                <a:cubicBezTo>
                  <a:pt x="3191948" y="4886831"/>
                  <a:pt x="3191199" y="4887026"/>
                  <a:pt x="3190613" y="4887320"/>
                </a:cubicBezTo>
                <a:cubicBezTo>
                  <a:pt x="3190027" y="4887613"/>
                  <a:pt x="3189636" y="4887938"/>
                  <a:pt x="3189441" y="4888296"/>
                </a:cubicBezTo>
                <a:cubicBezTo>
                  <a:pt x="3189246" y="4888654"/>
                  <a:pt x="3189148" y="4889094"/>
                  <a:pt x="3189148" y="4889615"/>
                </a:cubicBezTo>
                <a:lnTo>
                  <a:pt x="3189148" y="4977516"/>
                </a:lnTo>
                <a:cubicBezTo>
                  <a:pt x="3189148" y="4978037"/>
                  <a:pt x="3189262" y="4978477"/>
                  <a:pt x="3189490" y="4978835"/>
                </a:cubicBezTo>
                <a:cubicBezTo>
                  <a:pt x="3189718" y="4979193"/>
                  <a:pt x="3190141" y="4979502"/>
                  <a:pt x="3190759" y="4979763"/>
                </a:cubicBezTo>
                <a:cubicBezTo>
                  <a:pt x="3191378" y="4980023"/>
                  <a:pt x="3192208" y="4980219"/>
                  <a:pt x="3193250" y="4980349"/>
                </a:cubicBezTo>
                <a:cubicBezTo>
                  <a:pt x="3194292" y="4980479"/>
                  <a:pt x="3195594" y="4980544"/>
                  <a:pt x="3197157" y="4980544"/>
                </a:cubicBezTo>
                <a:cubicBezTo>
                  <a:pt x="3198785" y="4980544"/>
                  <a:pt x="3200119" y="4980479"/>
                  <a:pt x="3201161" y="4980349"/>
                </a:cubicBezTo>
                <a:cubicBezTo>
                  <a:pt x="3202203" y="4980219"/>
                  <a:pt x="3203017" y="4980023"/>
                  <a:pt x="3203603" y="4979763"/>
                </a:cubicBezTo>
                <a:cubicBezTo>
                  <a:pt x="3204189" y="4979502"/>
                  <a:pt x="3204612" y="4979193"/>
                  <a:pt x="3204873" y="4978835"/>
                </a:cubicBezTo>
                <a:cubicBezTo>
                  <a:pt x="3205133" y="4978477"/>
                  <a:pt x="3205264" y="4978037"/>
                  <a:pt x="3205264" y="4977516"/>
                </a:cubicBezTo>
                <a:lnTo>
                  <a:pt x="3205264" y="4919697"/>
                </a:lnTo>
                <a:cubicBezTo>
                  <a:pt x="3207542" y="4916115"/>
                  <a:pt x="3209626" y="4913088"/>
                  <a:pt x="3211514" y="4910613"/>
                </a:cubicBezTo>
                <a:cubicBezTo>
                  <a:pt x="3213402" y="4908139"/>
                  <a:pt x="3215209" y="4906153"/>
                  <a:pt x="3216935" y="4904656"/>
                </a:cubicBezTo>
                <a:cubicBezTo>
                  <a:pt x="3218660" y="4903158"/>
                  <a:pt x="3220304" y="4902084"/>
                  <a:pt x="3221867" y="4901433"/>
                </a:cubicBezTo>
                <a:cubicBezTo>
                  <a:pt x="3223430" y="4900782"/>
                  <a:pt x="3225025" y="4900456"/>
                  <a:pt x="3226653" y="4900456"/>
                </a:cubicBezTo>
                <a:cubicBezTo>
                  <a:pt x="3228020" y="4900456"/>
                  <a:pt x="3229290" y="4900586"/>
                  <a:pt x="3230462" y="4900847"/>
                </a:cubicBezTo>
                <a:cubicBezTo>
                  <a:pt x="3231634" y="4901107"/>
                  <a:pt x="3232692" y="4901384"/>
                  <a:pt x="3233636" y="4901677"/>
                </a:cubicBezTo>
                <a:cubicBezTo>
                  <a:pt x="3234580" y="4901970"/>
                  <a:pt x="3235427" y="4902263"/>
                  <a:pt x="3236175" y="4902556"/>
                </a:cubicBezTo>
                <a:cubicBezTo>
                  <a:pt x="3236924" y="4902849"/>
                  <a:pt x="3237559" y="4902995"/>
                  <a:pt x="3238080" y="4902995"/>
                </a:cubicBezTo>
                <a:cubicBezTo>
                  <a:pt x="3238601" y="4902995"/>
                  <a:pt x="3239008" y="4902849"/>
                  <a:pt x="3239301" y="4902556"/>
                </a:cubicBezTo>
                <a:cubicBezTo>
                  <a:pt x="3239594" y="4902263"/>
                  <a:pt x="3239838" y="4901839"/>
                  <a:pt x="3240033" y="4901286"/>
                </a:cubicBezTo>
                <a:cubicBezTo>
                  <a:pt x="3240229" y="4900733"/>
                  <a:pt x="3240359" y="4899968"/>
                  <a:pt x="3240424" y="4898991"/>
                </a:cubicBezTo>
                <a:cubicBezTo>
                  <a:pt x="3240489" y="4898014"/>
                  <a:pt x="3240522" y="4896810"/>
                  <a:pt x="3240522" y="4895377"/>
                </a:cubicBezTo>
                <a:cubicBezTo>
                  <a:pt x="3240522" y="4893879"/>
                  <a:pt x="3240505" y="4892691"/>
                  <a:pt x="3240473" y="4891812"/>
                </a:cubicBezTo>
                <a:cubicBezTo>
                  <a:pt x="3240440" y="4890933"/>
                  <a:pt x="3240375" y="4890266"/>
                  <a:pt x="3240277" y="4889810"/>
                </a:cubicBezTo>
                <a:cubicBezTo>
                  <a:pt x="3240180" y="4889354"/>
                  <a:pt x="3240066" y="4888980"/>
                  <a:pt x="3239936" y="4888687"/>
                </a:cubicBezTo>
                <a:cubicBezTo>
                  <a:pt x="3239805" y="4888394"/>
                  <a:pt x="3239545" y="4888085"/>
                  <a:pt x="3239154" y="4887759"/>
                </a:cubicBezTo>
                <a:cubicBezTo>
                  <a:pt x="3238764" y="4887433"/>
                  <a:pt x="3238096" y="4887108"/>
                  <a:pt x="3237152" y="4886782"/>
                </a:cubicBezTo>
                <a:cubicBezTo>
                  <a:pt x="3236208" y="4886457"/>
                  <a:pt x="3235150" y="4886164"/>
                  <a:pt x="3233978" y="4885903"/>
                </a:cubicBezTo>
                <a:cubicBezTo>
                  <a:pt x="3232806" y="4885643"/>
                  <a:pt x="3231683" y="4885464"/>
                  <a:pt x="3230608" y="4885366"/>
                </a:cubicBezTo>
                <a:cubicBezTo>
                  <a:pt x="3229534" y="4885269"/>
                  <a:pt x="3228573" y="4885220"/>
                  <a:pt x="3227727" y="4885220"/>
                </a:cubicBezTo>
                <a:close/>
                <a:moveTo>
                  <a:pt x="3129789" y="4885220"/>
                </a:moveTo>
                <a:cubicBezTo>
                  <a:pt x="3126859" y="4885220"/>
                  <a:pt x="3124075" y="4885562"/>
                  <a:pt x="3121438" y="4886245"/>
                </a:cubicBezTo>
                <a:cubicBezTo>
                  <a:pt x="3118801" y="4886929"/>
                  <a:pt x="3116229" y="4887938"/>
                  <a:pt x="3113722" y="4889273"/>
                </a:cubicBezTo>
                <a:cubicBezTo>
                  <a:pt x="3111216" y="4890608"/>
                  <a:pt x="3108725" y="4892284"/>
                  <a:pt x="3106251" y="4894303"/>
                </a:cubicBezTo>
                <a:cubicBezTo>
                  <a:pt x="3103776" y="4896321"/>
                  <a:pt x="3101204" y="4898698"/>
                  <a:pt x="3098535" y="4901433"/>
                </a:cubicBezTo>
                <a:lnTo>
                  <a:pt x="3098535" y="4889615"/>
                </a:lnTo>
                <a:cubicBezTo>
                  <a:pt x="3098535" y="4889029"/>
                  <a:pt x="3098421" y="4888557"/>
                  <a:pt x="3098193" y="4888199"/>
                </a:cubicBezTo>
                <a:cubicBezTo>
                  <a:pt x="3097965" y="4887840"/>
                  <a:pt x="3097558" y="4887531"/>
                  <a:pt x="3096972" y="4887271"/>
                </a:cubicBezTo>
                <a:cubicBezTo>
                  <a:pt x="3096386" y="4887010"/>
                  <a:pt x="3095654" y="4886831"/>
                  <a:pt x="3094775" y="4886734"/>
                </a:cubicBezTo>
                <a:cubicBezTo>
                  <a:pt x="3093896" y="4886636"/>
                  <a:pt x="3092772" y="4886587"/>
                  <a:pt x="3091405" y="4886587"/>
                </a:cubicBezTo>
                <a:cubicBezTo>
                  <a:pt x="3090103" y="4886587"/>
                  <a:pt x="3088996" y="4886636"/>
                  <a:pt x="3088084" y="4886734"/>
                </a:cubicBezTo>
                <a:cubicBezTo>
                  <a:pt x="3087173" y="4886831"/>
                  <a:pt x="3086424" y="4887010"/>
                  <a:pt x="3085838" y="4887271"/>
                </a:cubicBezTo>
                <a:cubicBezTo>
                  <a:pt x="3085252" y="4887531"/>
                  <a:pt x="3084861" y="4887840"/>
                  <a:pt x="3084666" y="4888199"/>
                </a:cubicBezTo>
                <a:cubicBezTo>
                  <a:pt x="3084471" y="4888557"/>
                  <a:pt x="3084373" y="4889029"/>
                  <a:pt x="3084373" y="4889615"/>
                </a:cubicBezTo>
                <a:lnTo>
                  <a:pt x="3084373" y="5012384"/>
                </a:lnTo>
                <a:cubicBezTo>
                  <a:pt x="3084373" y="5012905"/>
                  <a:pt x="3084487" y="5013361"/>
                  <a:pt x="3084715" y="5013751"/>
                </a:cubicBezTo>
                <a:cubicBezTo>
                  <a:pt x="3084943" y="5014142"/>
                  <a:pt x="3085366" y="5014468"/>
                  <a:pt x="3085984" y="5014728"/>
                </a:cubicBezTo>
                <a:cubicBezTo>
                  <a:pt x="3086603" y="5014989"/>
                  <a:pt x="3087433" y="5015184"/>
                  <a:pt x="3088475" y="5015314"/>
                </a:cubicBezTo>
                <a:cubicBezTo>
                  <a:pt x="3089517" y="5015444"/>
                  <a:pt x="3090819" y="5015509"/>
                  <a:pt x="3092382" y="5015509"/>
                </a:cubicBezTo>
                <a:cubicBezTo>
                  <a:pt x="3094009" y="5015509"/>
                  <a:pt x="3095344" y="5015444"/>
                  <a:pt x="3096386" y="5015314"/>
                </a:cubicBezTo>
                <a:cubicBezTo>
                  <a:pt x="3097428" y="5015184"/>
                  <a:pt x="3098242" y="5014989"/>
                  <a:pt x="3098828" y="5014728"/>
                </a:cubicBezTo>
                <a:cubicBezTo>
                  <a:pt x="3099414" y="5014468"/>
                  <a:pt x="3099837" y="5014142"/>
                  <a:pt x="3100098" y="5013751"/>
                </a:cubicBezTo>
                <a:cubicBezTo>
                  <a:pt x="3100358" y="5013361"/>
                  <a:pt x="3100488" y="5012905"/>
                  <a:pt x="3100488" y="5012384"/>
                </a:cubicBezTo>
                <a:lnTo>
                  <a:pt x="3100488" y="4968433"/>
                </a:lnTo>
                <a:cubicBezTo>
                  <a:pt x="3102832" y="4970712"/>
                  <a:pt x="3105046" y="4972698"/>
                  <a:pt x="3107130" y="4974391"/>
                </a:cubicBezTo>
                <a:cubicBezTo>
                  <a:pt x="3109213" y="4976084"/>
                  <a:pt x="3111313" y="4977484"/>
                  <a:pt x="3113429" y="4978591"/>
                </a:cubicBezTo>
                <a:cubicBezTo>
                  <a:pt x="3115545" y="4979698"/>
                  <a:pt x="3117710" y="4980512"/>
                  <a:pt x="3119924" y="4981032"/>
                </a:cubicBezTo>
                <a:cubicBezTo>
                  <a:pt x="3122138" y="4981553"/>
                  <a:pt x="3124547" y="4981814"/>
                  <a:pt x="3127151" y="4981814"/>
                </a:cubicBezTo>
                <a:cubicBezTo>
                  <a:pt x="3133272" y="4981814"/>
                  <a:pt x="3138709" y="4980658"/>
                  <a:pt x="3143462" y="4978347"/>
                </a:cubicBezTo>
                <a:cubicBezTo>
                  <a:pt x="3148216" y="4976035"/>
                  <a:pt x="3152204" y="4972747"/>
                  <a:pt x="3155427" y="4968482"/>
                </a:cubicBezTo>
                <a:cubicBezTo>
                  <a:pt x="3158650" y="4964217"/>
                  <a:pt x="3161092" y="4959024"/>
                  <a:pt x="3162752" y="4952904"/>
                </a:cubicBezTo>
                <a:cubicBezTo>
                  <a:pt x="3164412" y="4946783"/>
                  <a:pt x="3165242" y="4939881"/>
                  <a:pt x="3165242" y="4932198"/>
                </a:cubicBezTo>
                <a:cubicBezTo>
                  <a:pt x="3165242" y="4925817"/>
                  <a:pt x="3164591" y="4919778"/>
                  <a:pt x="3163289" y="4914081"/>
                </a:cubicBezTo>
                <a:cubicBezTo>
                  <a:pt x="3161987" y="4908383"/>
                  <a:pt x="3159920" y="4903386"/>
                  <a:pt x="3157087" y="4899089"/>
                </a:cubicBezTo>
                <a:cubicBezTo>
                  <a:pt x="3154254" y="4894791"/>
                  <a:pt x="3150592" y="4891405"/>
                  <a:pt x="3146099" y="4888931"/>
                </a:cubicBezTo>
                <a:cubicBezTo>
                  <a:pt x="3141607" y="4886457"/>
                  <a:pt x="3136170" y="4885220"/>
                  <a:pt x="3129789" y="4885220"/>
                </a:cubicBezTo>
                <a:close/>
                <a:moveTo>
                  <a:pt x="2970650" y="4885220"/>
                </a:moveTo>
                <a:cubicBezTo>
                  <a:pt x="2963162" y="4885220"/>
                  <a:pt x="2956618" y="4886424"/>
                  <a:pt x="2951018" y="4888833"/>
                </a:cubicBezTo>
                <a:cubicBezTo>
                  <a:pt x="2945419" y="4891243"/>
                  <a:pt x="2940747" y="4894628"/>
                  <a:pt x="2937003" y="4898991"/>
                </a:cubicBezTo>
                <a:cubicBezTo>
                  <a:pt x="2933259" y="4903353"/>
                  <a:pt x="2930459" y="4908546"/>
                  <a:pt x="2928603" y="4914569"/>
                </a:cubicBezTo>
                <a:cubicBezTo>
                  <a:pt x="2926748" y="4920592"/>
                  <a:pt x="2925820" y="4927185"/>
                  <a:pt x="2925820" y="4934347"/>
                </a:cubicBezTo>
                <a:cubicBezTo>
                  <a:pt x="2925820" y="4941770"/>
                  <a:pt x="2926699" y="4948411"/>
                  <a:pt x="2928457" y="4954271"/>
                </a:cubicBezTo>
                <a:cubicBezTo>
                  <a:pt x="2930215" y="4960131"/>
                  <a:pt x="2932885" y="4965112"/>
                  <a:pt x="2936466" y="4969215"/>
                </a:cubicBezTo>
                <a:cubicBezTo>
                  <a:pt x="2940047" y="4973317"/>
                  <a:pt x="2944523" y="4976442"/>
                  <a:pt x="2949895" y="4978591"/>
                </a:cubicBezTo>
                <a:cubicBezTo>
                  <a:pt x="2955267" y="4980739"/>
                  <a:pt x="2961566" y="4981814"/>
                  <a:pt x="2968794" y="4981814"/>
                </a:cubicBezTo>
                <a:cubicBezTo>
                  <a:pt x="2976217" y="4981814"/>
                  <a:pt x="2982745" y="4980593"/>
                  <a:pt x="2988376" y="4978151"/>
                </a:cubicBezTo>
                <a:cubicBezTo>
                  <a:pt x="2994008" y="4975710"/>
                  <a:pt x="2998697" y="4972307"/>
                  <a:pt x="3002441" y="4967945"/>
                </a:cubicBezTo>
                <a:cubicBezTo>
                  <a:pt x="3006185" y="4963582"/>
                  <a:pt x="3009001" y="4958390"/>
                  <a:pt x="3010889" y="4952367"/>
                </a:cubicBezTo>
                <a:cubicBezTo>
                  <a:pt x="3012777" y="4946344"/>
                  <a:pt x="3013721" y="4939751"/>
                  <a:pt x="3013721" y="4932589"/>
                </a:cubicBezTo>
                <a:cubicBezTo>
                  <a:pt x="3013721" y="4925231"/>
                  <a:pt x="3012826" y="4918622"/>
                  <a:pt x="3011036" y="4912762"/>
                </a:cubicBezTo>
                <a:cubicBezTo>
                  <a:pt x="3009245" y="4906902"/>
                  <a:pt x="3006559" y="4901921"/>
                  <a:pt x="3002978" y="4897819"/>
                </a:cubicBezTo>
                <a:cubicBezTo>
                  <a:pt x="2999397" y="4893717"/>
                  <a:pt x="2994920" y="4890591"/>
                  <a:pt x="2989549" y="4888443"/>
                </a:cubicBezTo>
                <a:cubicBezTo>
                  <a:pt x="2984177" y="4886294"/>
                  <a:pt x="2977877" y="4885220"/>
                  <a:pt x="2970650" y="4885220"/>
                </a:cubicBezTo>
                <a:close/>
                <a:moveTo>
                  <a:pt x="2587306" y="4885220"/>
                </a:moveTo>
                <a:cubicBezTo>
                  <a:pt x="2580860" y="4885220"/>
                  <a:pt x="2575032" y="4886343"/>
                  <a:pt x="2569823" y="4888589"/>
                </a:cubicBezTo>
                <a:cubicBezTo>
                  <a:pt x="2564614" y="4890836"/>
                  <a:pt x="2560170" y="4894059"/>
                  <a:pt x="2556491" y="4898258"/>
                </a:cubicBezTo>
                <a:cubicBezTo>
                  <a:pt x="2552812" y="4902458"/>
                  <a:pt x="2549996" y="4907569"/>
                  <a:pt x="2548043" y="4913592"/>
                </a:cubicBezTo>
                <a:cubicBezTo>
                  <a:pt x="2546089" y="4919615"/>
                  <a:pt x="2545113" y="4926403"/>
                  <a:pt x="2545113" y="4933956"/>
                </a:cubicBezTo>
                <a:cubicBezTo>
                  <a:pt x="2545113" y="4941900"/>
                  <a:pt x="2546057" y="4948867"/>
                  <a:pt x="2547945" y="4954857"/>
                </a:cubicBezTo>
                <a:cubicBezTo>
                  <a:pt x="2549834" y="4960848"/>
                  <a:pt x="2552633" y="4965829"/>
                  <a:pt x="2556345" y="4969801"/>
                </a:cubicBezTo>
                <a:cubicBezTo>
                  <a:pt x="2560056" y="4973772"/>
                  <a:pt x="2564630" y="4976768"/>
                  <a:pt x="2570067" y="4978786"/>
                </a:cubicBezTo>
                <a:cubicBezTo>
                  <a:pt x="2575504" y="4980805"/>
                  <a:pt x="2581836" y="4981814"/>
                  <a:pt x="2589064" y="4981814"/>
                </a:cubicBezTo>
                <a:cubicBezTo>
                  <a:pt x="2593231" y="4981814"/>
                  <a:pt x="2597154" y="4981505"/>
                  <a:pt x="2600833" y="4980886"/>
                </a:cubicBezTo>
                <a:cubicBezTo>
                  <a:pt x="2604512" y="4980267"/>
                  <a:pt x="2607751" y="4979567"/>
                  <a:pt x="2610551" y="4978786"/>
                </a:cubicBezTo>
                <a:cubicBezTo>
                  <a:pt x="2613351" y="4978005"/>
                  <a:pt x="2615629" y="4977207"/>
                  <a:pt x="2617388" y="4976393"/>
                </a:cubicBezTo>
                <a:cubicBezTo>
                  <a:pt x="2619145" y="4975579"/>
                  <a:pt x="2620204" y="4974993"/>
                  <a:pt x="2620562" y="4974635"/>
                </a:cubicBezTo>
                <a:cubicBezTo>
                  <a:pt x="2620920" y="4974277"/>
                  <a:pt x="2621213" y="4973903"/>
                  <a:pt x="2621441" y="4973512"/>
                </a:cubicBezTo>
                <a:cubicBezTo>
                  <a:pt x="2621668" y="4973121"/>
                  <a:pt x="2621831" y="4972682"/>
                  <a:pt x="2621929" y="4972193"/>
                </a:cubicBezTo>
                <a:cubicBezTo>
                  <a:pt x="2622027" y="4971705"/>
                  <a:pt x="2622108" y="4971152"/>
                  <a:pt x="2622173" y="4970533"/>
                </a:cubicBezTo>
                <a:cubicBezTo>
                  <a:pt x="2622238" y="4969915"/>
                  <a:pt x="2622271" y="4969182"/>
                  <a:pt x="2622271" y="4968336"/>
                </a:cubicBezTo>
                <a:cubicBezTo>
                  <a:pt x="2622271" y="4967164"/>
                  <a:pt x="2622222" y="4966171"/>
                  <a:pt x="2622124" y="4965357"/>
                </a:cubicBezTo>
                <a:cubicBezTo>
                  <a:pt x="2622025" y="4964543"/>
                  <a:pt x="2621878" y="4963908"/>
                  <a:pt x="2621682" y="4963452"/>
                </a:cubicBezTo>
                <a:cubicBezTo>
                  <a:pt x="2621486" y="4962996"/>
                  <a:pt x="2621207" y="4962654"/>
                  <a:pt x="2620848" y="4962427"/>
                </a:cubicBezTo>
                <a:cubicBezTo>
                  <a:pt x="2620488" y="4962199"/>
                  <a:pt x="2620079" y="4962085"/>
                  <a:pt x="2619622" y="4962085"/>
                </a:cubicBezTo>
                <a:cubicBezTo>
                  <a:pt x="2618836" y="4962085"/>
                  <a:pt x="2617675" y="4962427"/>
                  <a:pt x="2616137" y="4963110"/>
                </a:cubicBezTo>
                <a:cubicBezTo>
                  <a:pt x="2614599" y="4963794"/>
                  <a:pt x="2612636" y="4964559"/>
                  <a:pt x="2610248" y="4965405"/>
                </a:cubicBezTo>
                <a:cubicBezTo>
                  <a:pt x="2607859" y="4966252"/>
                  <a:pt x="2605030" y="4967017"/>
                  <a:pt x="2601758" y="4967701"/>
                </a:cubicBezTo>
                <a:cubicBezTo>
                  <a:pt x="2598487" y="4968384"/>
                  <a:pt x="2594757" y="4968726"/>
                  <a:pt x="2590570" y="4968726"/>
                </a:cubicBezTo>
                <a:cubicBezTo>
                  <a:pt x="2585270" y="4968726"/>
                  <a:pt x="2580789" y="4967977"/>
                  <a:pt x="2577124" y="4966480"/>
                </a:cubicBezTo>
                <a:cubicBezTo>
                  <a:pt x="2573460" y="4964982"/>
                  <a:pt x="2570483" y="4962834"/>
                  <a:pt x="2568193" y="4960034"/>
                </a:cubicBezTo>
                <a:cubicBezTo>
                  <a:pt x="2565903" y="4957234"/>
                  <a:pt x="2564267" y="4953881"/>
                  <a:pt x="2563286" y="4949974"/>
                </a:cubicBezTo>
                <a:cubicBezTo>
                  <a:pt x="2562305" y="4946067"/>
                  <a:pt x="2561814" y="4941672"/>
                  <a:pt x="2561814" y="4936789"/>
                </a:cubicBezTo>
                <a:lnTo>
                  <a:pt x="2619702" y="4936789"/>
                </a:lnTo>
                <a:cubicBezTo>
                  <a:pt x="2621338" y="4936789"/>
                  <a:pt x="2622794" y="4936251"/>
                  <a:pt x="2624069" y="4935177"/>
                </a:cubicBezTo>
                <a:cubicBezTo>
                  <a:pt x="2625344" y="4934103"/>
                  <a:pt x="2625982" y="4932296"/>
                  <a:pt x="2625982" y="4929757"/>
                </a:cubicBezTo>
                <a:lnTo>
                  <a:pt x="2625982" y="4926826"/>
                </a:lnTo>
                <a:cubicBezTo>
                  <a:pt x="2625982" y="4921097"/>
                  <a:pt x="2625250" y="4915709"/>
                  <a:pt x="2623785" y="4910662"/>
                </a:cubicBezTo>
                <a:cubicBezTo>
                  <a:pt x="2622320" y="4905616"/>
                  <a:pt x="2620024" y="4901221"/>
                  <a:pt x="2616899" y="4897477"/>
                </a:cubicBezTo>
                <a:cubicBezTo>
                  <a:pt x="2613774" y="4893733"/>
                  <a:pt x="2609786" y="4890754"/>
                  <a:pt x="2604935" y="4888540"/>
                </a:cubicBezTo>
                <a:cubicBezTo>
                  <a:pt x="2600084" y="4886327"/>
                  <a:pt x="2594207" y="4885220"/>
                  <a:pt x="2587306" y="4885220"/>
                </a:cubicBezTo>
                <a:close/>
                <a:moveTo>
                  <a:pt x="2491614" y="4885220"/>
                </a:moveTo>
                <a:cubicBezTo>
                  <a:pt x="2488684" y="4885220"/>
                  <a:pt x="2485900" y="4885562"/>
                  <a:pt x="2483263" y="4886245"/>
                </a:cubicBezTo>
                <a:cubicBezTo>
                  <a:pt x="2480626" y="4886929"/>
                  <a:pt x="2478054" y="4887938"/>
                  <a:pt x="2475547" y="4889273"/>
                </a:cubicBezTo>
                <a:cubicBezTo>
                  <a:pt x="2473040" y="4890608"/>
                  <a:pt x="2470550" y="4892284"/>
                  <a:pt x="2468076" y="4894303"/>
                </a:cubicBezTo>
                <a:cubicBezTo>
                  <a:pt x="2465601" y="4896321"/>
                  <a:pt x="2463029" y="4898698"/>
                  <a:pt x="2460360" y="4901433"/>
                </a:cubicBezTo>
                <a:lnTo>
                  <a:pt x="2460360" y="4889615"/>
                </a:lnTo>
                <a:cubicBezTo>
                  <a:pt x="2460360" y="4889029"/>
                  <a:pt x="2460246" y="4888557"/>
                  <a:pt x="2460018" y="4888199"/>
                </a:cubicBezTo>
                <a:cubicBezTo>
                  <a:pt x="2459790" y="4887840"/>
                  <a:pt x="2459383" y="4887531"/>
                  <a:pt x="2458797" y="4887271"/>
                </a:cubicBezTo>
                <a:cubicBezTo>
                  <a:pt x="2458211" y="4887010"/>
                  <a:pt x="2457479" y="4886831"/>
                  <a:pt x="2456600" y="4886734"/>
                </a:cubicBezTo>
                <a:cubicBezTo>
                  <a:pt x="2455721" y="4886636"/>
                  <a:pt x="2454598" y="4886587"/>
                  <a:pt x="2453230" y="4886587"/>
                </a:cubicBezTo>
                <a:cubicBezTo>
                  <a:pt x="2451928" y="4886587"/>
                  <a:pt x="2450821" y="4886636"/>
                  <a:pt x="2449909" y="4886734"/>
                </a:cubicBezTo>
                <a:cubicBezTo>
                  <a:pt x="2448998" y="4886831"/>
                  <a:pt x="2448249" y="4887010"/>
                  <a:pt x="2447663" y="4887271"/>
                </a:cubicBezTo>
                <a:cubicBezTo>
                  <a:pt x="2447077" y="4887531"/>
                  <a:pt x="2446686" y="4887840"/>
                  <a:pt x="2446491" y="4888199"/>
                </a:cubicBezTo>
                <a:cubicBezTo>
                  <a:pt x="2446296" y="4888557"/>
                  <a:pt x="2446198" y="4889029"/>
                  <a:pt x="2446198" y="4889615"/>
                </a:cubicBezTo>
                <a:lnTo>
                  <a:pt x="2446198" y="5012384"/>
                </a:lnTo>
                <a:cubicBezTo>
                  <a:pt x="2446198" y="5012905"/>
                  <a:pt x="2446312" y="5013361"/>
                  <a:pt x="2446540" y="5013751"/>
                </a:cubicBezTo>
                <a:cubicBezTo>
                  <a:pt x="2446768" y="5014142"/>
                  <a:pt x="2447191" y="5014468"/>
                  <a:pt x="2447809" y="5014728"/>
                </a:cubicBezTo>
                <a:cubicBezTo>
                  <a:pt x="2448428" y="5014989"/>
                  <a:pt x="2449258" y="5015184"/>
                  <a:pt x="2450300" y="5015314"/>
                </a:cubicBezTo>
                <a:cubicBezTo>
                  <a:pt x="2451342" y="5015444"/>
                  <a:pt x="2452644" y="5015509"/>
                  <a:pt x="2454207" y="5015509"/>
                </a:cubicBezTo>
                <a:cubicBezTo>
                  <a:pt x="2455835" y="5015509"/>
                  <a:pt x="2457169" y="5015444"/>
                  <a:pt x="2458211" y="5015314"/>
                </a:cubicBezTo>
                <a:cubicBezTo>
                  <a:pt x="2459253" y="5015184"/>
                  <a:pt x="2460067" y="5014989"/>
                  <a:pt x="2460653" y="5014728"/>
                </a:cubicBezTo>
                <a:cubicBezTo>
                  <a:pt x="2461239" y="5014468"/>
                  <a:pt x="2461662" y="5014142"/>
                  <a:pt x="2461923" y="5013751"/>
                </a:cubicBezTo>
                <a:cubicBezTo>
                  <a:pt x="2462183" y="5013361"/>
                  <a:pt x="2462313" y="5012905"/>
                  <a:pt x="2462313" y="5012384"/>
                </a:cubicBezTo>
                <a:lnTo>
                  <a:pt x="2462313" y="4968433"/>
                </a:lnTo>
                <a:cubicBezTo>
                  <a:pt x="2464657" y="4970712"/>
                  <a:pt x="2466871" y="4972698"/>
                  <a:pt x="2468955" y="4974391"/>
                </a:cubicBezTo>
                <a:cubicBezTo>
                  <a:pt x="2471038" y="4976084"/>
                  <a:pt x="2473138" y="4977484"/>
                  <a:pt x="2475254" y="4978591"/>
                </a:cubicBezTo>
                <a:cubicBezTo>
                  <a:pt x="2477370" y="4979698"/>
                  <a:pt x="2479535" y="4980512"/>
                  <a:pt x="2481749" y="4981032"/>
                </a:cubicBezTo>
                <a:cubicBezTo>
                  <a:pt x="2483963" y="4981553"/>
                  <a:pt x="2486372" y="4981814"/>
                  <a:pt x="2488977" y="4981814"/>
                </a:cubicBezTo>
                <a:cubicBezTo>
                  <a:pt x="2495097" y="4981814"/>
                  <a:pt x="2500534" y="4980658"/>
                  <a:pt x="2505287" y="4978347"/>
                </a:cubicBezTo>
                <a:cubicBezTo>
                  <a:pt x="2510041" y="4976035"/>
                  <a:pt x="2514029" y="4972747"/>
                  <a:pt x="2517252" y="4968482"/>
                </a:cubicBezTo>
                <a:cubicBezTo>
                  <a:pt x="2520475" y="4964217"/>
                  <a:pt x="2522916" y="4959024"/>
                  <a:pt x="2524577" y="4952904"/>
                </a:cubicBezTo>
                <a:cubicBezTo>
                  <a:pt x="2526237" y="4946783"/>
                  <a:pt x="2527068" y="4939881"/>
                  <a:pt x="2527068" y="4932198"/>
                </a:cubicBezTo>
                <a:cubicBezTo>
                  <a:pt x="2527068" y="4925817"/>
                  <a:pt x="2526416" y="4919778"/>
                  <a:pt x="2525114" y="4914081"/>
                </a:cubicBezTo>
                <a:cubicBezTo>
                  <a:pt x="2523812" y="4908383"/>
                  <a:pt x="2521744" y="4903386"/>
                  <a:pt x="2518912" y="4899089"/>
                </a:cubicBezTo>
                <a:cubicBezTo>
                  <a:pt x="2516080" y="4894791"/>
                  <a:pt x="2512417" y="4891405"/>
                  <a:pt x="2507924" y="4888931"/>
                </a:cubicBezTo>
                <a:cubicBezTo>
                  <a:pt x="2503431" y="4886457"/>
                  <a:pt x="2497995" y="4885220"/>
                  <a:pt x="2491614" y="4885220"/>
                </a:cubicBezTo>
                <a:close/>
                <a:moveTo>
                  <a:pt x="2397149" y="4885220"/>
                </a:moveTo>
                <a:cubicBezTo>
                  <a:pt x="2391811" y="4885220"/>
                  <a:pt x="2387138" y="4885936"/>
                  <a:pt x="2383134" y="4887368"/>
                </a:cubicBezTo>
                <a:cubicBezTo>
                  <a:pt x="2379130" y="4888801"/>
                  <a:pt x="2375793" y="4890705"/>
                  <a:pt x="2373123" y="4893082"/>
                </a:cubicBezTo>
                <a:cubicBezTo>
                  <a:pt x="2370454" y="4895458"/>
                  <a:pt x="2368451" y="4898226"/>
                  <a:pt x="2367117" y="4901384"/>
                </a:cubicBezTo>
                <a:cubicBezTo>
                  <a:pt x="2365782" y="4904542"/>
                  <a:pt x="2365114" y="4907846"/>
                  <a:pt x="2365114" y="4911297"/>
                </a:cubicBezTo>
                <a:cubicBezTo>
                  <a:pt x="2365114" y="4915204"/>
                  <a:pt x="2365749" y="4918557"/>
                  <a:pt x="2367019" y="4921357"/>
                </a:cubicBezTo>
                <a:cubicBezTo>
                  <a:pt x="2368289" y="4924157"/>
                  <a:pt x="2369965" y="4926566"/>
                  <a:pt x="2372049" y="4928584"/>
                </a:cubicBezTo>
                <a:cubicBezTo>
                  <a:pt x="2374132" y="4930603"/>
                  <a:pt x="2376493" y="4932312"/>
                  <a:pt x="2379130" y="4933712"/>
                </a:cubicBezTo>
                <a:cubicBezTo>
                  <a:pt x="2381767" y="4935112"/>
                  <a:pt x="2384469" y="4936365"/>
                  <a:pt x="2387236" y="4937472"/>
                </a:cubicBezTo>
                <a:cubicBezTo>
                  <a:pt x="2390004" y="4938579"/>
                  <a:pt x="2392690" y="4939637"/>
                  <a:pt x="2395294" y="4940647"/>
                </a:cubicBezTo>
                <a:cubicBezTo>
                  <a:pt x="2397899" y="4941656"/>
                  <a:pt x="2400243" y="4942812"/>
                  <a:pt x="2402326" y="4944114"/>
                </a:cubicBezTo>
                <a:cubicBezTo>
                  <a:pt x="2404410" y="4945416"/>
                  <a:pt x="2406086" y="4946914"/>
                  <a:pt x="2407356" y="4948607"/>
                </a:cubicBezTo>
                <a:cubicBezTo>
                  <a:pt x="2408626" y="4950299"/>
                  <a:pt x="2409260" y="4952383"/>
                  <a:pt x="2409260" y="4954857"/>
                </a:cubicBezTo>
                <a:cubicBezTo>
                  <a:pt x="2409260" y="4957266"/>
                  <a:pt x="2408821" y="4959350"/>
                  <a:pt x="2407942" y="4961108"/>
                </a:cubicBezTo>
                <a:cubicBezTo>
                  <a:pt x="2407063" y="4962866"/>
                  <a:pt x="2405810" y="4964315"/>
                  <a:pt x="2404182" y="4965454"/>
                </a:cubicBezTo>
                <a:cubicBezTo>
                  <a:pt x="2402554" y="4966594"/>
                  <a:pt x="2400633" y="4967457"/>
                  <a:pt x="2398419" y="4968043"/>
                </a:cubicBezTo>
                <a:cubicBezTo>
                  <a:pt x="2396206" y="4968629"/>
                  <a:pt x="2393731" y="4968922"/>
                  <a:pt x="2390997" y="4968922"/>
                </a:cubicBezTo>
                <a:cubicBezTo>
                  <a:pt x="2387350" y="4968922"/>
                  <a:pt x="2384127" y="4968482"/>
                  <a:pt x="2381327" y="4967603"/>
                </a:cubicBezTo>
                <a:cubicBezTo>
                  <a:pt x="2378527" y="4966724"/>
                  <a:pt x="2376102" y="4965764"/>
                  <a:pt x="2374051" y="4964722"/>
                </a:cubicBezTo>
                <a:cubicBezTo>
                  <a:pt x="2372000" y="4963680"/>
                  <a:pt x="2370275" y="4962720"/>
                  <a:pt x="2368875" y="4961841"/>
                </a:cubicBezTo>
                <a:cubicBezTo>
                  <a:pt x="2367475" y="4960962"/>
                  <a:pt x="2366417" y="4960522"/>
                  <a:pt x="2365700" y="4960522"/>
                </a:cubicBezTo>
                <a:cubicBezTo>
                  <a:pt x="2365245" y="4960522"/>
                  <a:pt x="2364838" y="4960636"/>
                  <a:pt x="2364479" y="4960864"/>
                </a:cubicBezTo>
                <a:cubicBezTo>
                  <a:pt x="2364121" y="4961092"/>
                  <a:pt x="2363845" y="4961466"/>
                  <a:pt x="2363649" y="4961987"/>
                </a:cubicBezTo>
                <a:cubicBezTo>
                  <a:pt x="2363454" y="4962508"/>
                  <a:pt x="2363291" y="4963192"/>
                  <a:pt x="2363161" y="4964038"/>
                </a:cubicBezTo>
                <a:cubicBezTo>
                  <a:pt x="2363031" y="4964885"/>
                  <a:pt x="2362965" y="4965926"/>
                  <a:pt x="2362965" y="4967164"/>
                </a:cubicBezTo>
                <a:cubicBezTo>
                  <a:pt x="2362965" y="4969182"/>
                  <a:pt x="2363129" y="4970777"/>
                  <a:pt x="2363454" y="4971949"/>
                </a:cubicBezTo>
                <a:cubicBezTo>
                  <a:pt x="2363780" y="4973121"/>
                  <a:pt x="2364301" y="4974033"/>
                  <a:pt x="2365017" y="4974684"/>
                </a:cubicBezTo>
                <a:cubicBezTo>
                  <a:pt x="2365733" y="4975335"/>
                  <a:pt x="2366873" y="4976068"/>
                  <a:pt x="2368435" y="4976882"/>
                </a:cubicBezTo>
                <a:cubicBezTo>
                  <a:pt x="2369998" y="4977695"/>
                  <a:pt x="2371902" y="4978477"/>
                  <a:pt x="2374149" y="4979226"/>
                </a:cubicBezTo>
                <a:cubicBezTo>
                  <a:pt x="2376395" y="4979974"/>
                  <a:pt x="2378934" y="4980593"/>
                  <a:pt x="2381767" y="4981081"/>
                </a:cubicBezTo>
                <a:cubicBezTo>
                  <a:pt x="2384599" y="4981570"/>
                  <a:pt x="2387578" y="4981814"/>
                  <a:pt x="2390703" y="4981814"/>
                </a:cubicBezTo>
                <a:cubicBezTo>
                  <a:pt x="2395782" y="4981814"/>
                  <a:pt x="2400438" y="4981195"/>
                  <a:pt x="2404670" y="4979958"/>
                </a:cubicBezTo>
                <a:cubicBezTo>
                  <a:pt x="2408903" y="4978721"/>
                  <a:pt x="2412549" y="4976898"/>
                  <a:pt x="2415609" y="4974489"/>
                </a:cubicBezTo>
                <a:cubicBezTo>
                  <a:pt x="2418670" y="4972080"/>
                  <a:pt x="2421030" y="4969117"/>
                  <a:pt x="2422690" y="4965601"/>
                </a:cubicBezTo>
                <a:cubicBezTo>
                  <a:pt x="2424350" y="4962085"/>
                  <a:pt x="2425180" y="4958080"/>
                  <a:pt x="2425180" y="4953588"/>
                </a:cubicBezTo>
                <a:cubicBezTo>
                  <a:pt x="2425180" y="4949811"/>
                  <a:pt x="2424546" y="4946555"/>
                  <a:pt x="2423276" y="4943821"/>
                </a:cubicBezTo>
                <a:cubicBezTo>
                  <a:pt x="2422006" y="4941086"/>
                  <a:pt x="2420330" y="4938742"/>
                  <a:pt x="2418246" y="4936789"/>
                </a:cubicBezTo>
                <a:cubicBezTo>
                  <a:pt x="2416162" y="4934835"/>
                  <a:pt x="2413770" y="4933175"/>
                  <a:pt x="2411067" y="4931807"/>
                </a:cubicBezTo>
                <a:cubicBezTo>
                  <a:pt x="2408365" y="4930440"/>
                  <a:pt x="2405630" y="4929203"/>
                  <a:pt x="2402863" y="4928096"/>
                </a:cubicBezTo>
                <a:cubicBezTo>
                  <a:pt x="2400096" y="4926989"/>
                  <a:pt x="2397378" y="4925915"/>
                  <a:pt x="2394708" y="4924873"/>
                </a:cubicBezTo>
                <a:cubicBezTo>
                  <a:pt x="2392038" y="4923831"/>
                  <a:pt x="2389662" y="4922659"/>
                  <a:pt x="2387578" y="4921357"/>
                </a:cubicBezTo>
                <a:cubicBezTo>
                  <a:pt x="2385495" y="4920055"/>
                  <a:pt x="2383802" y="4918541"/>
                  <a:pt x="2382499" y="4916815"/>
                </a:cubicBezTo>
                <a:cubicBezTo>
                  <a:pt x="2381197" y="4915090"/>
                  <a:pt x="2380546" y="4912958"/>
                  <a:pt x="2380546" y="4910418"/>
                </a:cubicBezTo>
                <a:cubicBezTo>
                  <a:pt x="2380546" y="4908595"/>
                  <a:pt x="2380888" y="4906902"/>
                  <a:pt x="2381571" y="4905339"/>
                </a:cubicBezTo>
                <a:cubicBezTo>
                  <a:pt x="2382255" y="4903777"/>
                  <a:pt x="2383265" y="4902426"/>
                  <a:pt x="2384599" y="4901286"/>
                </a:cubicBezTo>
                <a:cubicBezTo>
                  <a:pt x="2385934" y="4900147"/>
                  <a:pt x="2387643" y="4899268"/>
                  <a:pt x="2389727" y="4898649"/>
                </a:cubicBezTo>
                <a:cubicBezTo>
                  <a:pt x="2391811" y="4898031"/>
                  <a:pt x="2394220" y="4897721"/>
                  <a:pt x="2396954" y="4897721"/>
                </a:cubicBezTo>
                <a:cubicBezTo>
                  <a:pt x="2400015" y="4897721"/>
                  <a:pt x="2402733" y="4898079"/>
                  <a:pt x="2405110" y="4898796"/>
                </a:cubicBezTo>
                <a:cubicBezTo>
                  <a:pt x="2407486" y="4899512"/>
                  <a:pt x="2409553" y="4900277"/>
                  <a:pt x="2411312" y="4901091"/>
                </a:cubicBezTo>
                <a:cubicBezTo>
                  <a:pt x="2413070" y="4901905"/>
                  <a:pt x="2414502" y="4902670"/>
                  <a:pt x="2415609" y="4903386"/>
                </a:cubicBezTo>
                <a:cubicBezTo>
                  <a:pt x="2416716" y="4904102"/>
                  <a:pt x="2417562" y="4904460"/>
                  <a:pt x="2418148" y="4904460"/>
                </a:cubicBezTo>
                <a:cubicBezTo>
                  <a:pt x="2418539" y="4904460"/>
                  <a:pt x="2418897" y="4904346"/>
                  <a:pt x="2419223" y="4904119"/>
                </a:cubicBezTo>
                <a:cubicBezTo>
                  <a:pt x="2419549" y="4903891"/>
                  <a:pt x="2419825" y="4903516"/>
                  <a:pt x="2420053" y="4902995"/>
                </a:cubicBezTo>
                <a:cubicBezTo>
                  <a:pt x="2420281" y="4902474"/>
                  <a:pt x="2420443" y="4901807"/>
                  <a:pt x="2420541" y="4900993"/>
                </a:cubicBezTo>
                <a:cubicBezTo>
                  <a:pt x="2420639" y="4900179"/>
                  <a:pt x="2420688" y="4899219"/>
                  <a:pt x="2420688" y="4898112"/>
                </a:cubicBezTo>
                <a:cubicBezTo>
                  <a:pt x="2420688" y="4897070"/>
                  <a:pt x="2420639" y="4896191"/>
                  <a:pt x="2420541" y="4895475"/>
                </a:cubicBezTo>
                <a:cubicBezTo>
                  <a:pt x="2420443" y="4894759"/>
                  <a:pt x="2420346" y="4894156"/>
                  <a:pt x="2420248" y="4893668"/>
                </a:cubicBezTo>
                <a:cubicBezTo>
                  <a:pt x="2420151" y="4893180"/>
                  <a:pt x="2419988" y="4892740"/>
                  <a:pt x="2419760" y="4892349"/>
                </a:cubicBezTo>
                <a:cubicBezTo>
                  <a:pt x="2419532" y="4891959"/>
                  <a:pt x="2419076" y="4891503"/>
                  <a:pt x="2418392" y="4890982"/>
                </a:cubicBezTo>
                <a:cubicBezTo>
                  <a:pt x="2417709" y="4890461"/>
                  <a:pt x="2416700" y="4889859"/>
                  <a:pt x="2415365" y="4889175"/>
                </a:cubicBezTo>
                <a:cubicBezTo>
                  <a:pt x="2414030" y="4888492"/>
                  <a:pt x="2412419" y="4887857"/>
                  <a:pt x="2410530" y="4887271"/>
                </a:cubicBezTo>
                <a:cubicBezTo>
                  <a:pt x="2408642" y="4886685"/>
                  <a:pt x="2406526" y="4886196"/>
                  <a:pt x="2404182" y="4885806"/>
                </a:cubicBezTo>
                <a:cubicBezTo>
                  <a:pt x="2401838" y="4885415"/>
                  <a:pt x="2399494" y="4885220"/>
                  <a:pt x="2397149" y="4885220"/>
                </a:cubicBezTo>
                <a:close/>
                <a:moveTo>
                  <a:pt x="2311081" y="4885220"/>
                </a:moveTo>
                <a:cubicBezTo>
                  <a:pt x="2304635" y="4885220"/>
                  <a:pt x="2298807" y="4886343"/>
                  <a:pt x="2293598" y="4888589"/>
                </a:cubicBezTo>
                <a:cubicBezTo>
                  <a:pt x="2288389" y="4890836"/>
                  <a:pt x="2283945" y="4894059"/>
                  <a:pt x="2280266" y="4898258"/>
                </a:cubicBezTo>
                <a:cubicBezTo>
                  <a:pt x="2276587" y="4902458"/>
                  <a:pt x="2273772" y="4907569"/>
                  <a:pt x="2271818" y="4913592"/>
                </a:cubicBezTo>
                <a:cubicBezTo>
                  <a:pt x="2269865" y="4919615"/>
                  <a:pt x="2268888" y="4926403"/>
                  <a:pt x="2268888" y="4933956"/>
                </a:cubicBezTo>
                <a:cubicBezTo>
                  <a:pt x="2268888" y="4941900"/>
                  <a:pt x="2269832" y="4948867"/>
                  <a:pt x="2271720" y="4954857"/>
                </a:cubicBezTo>
                <a:cubicBezTo>
                  <a:pt x="2273608" y="4960848"/>
                  <a:pt x="2276408" y="4965829"/>
                  <a:pt x="2280120" y="4969801"/>
                </a:cubicBezTo>
                <a:cubicBezTo>
                  <a:pt x="2283831" y="4973772"/>
                  <a:pt x="2288405" y="4976768"/>
                  <a:pt x="2293842" y="4978786"/>
                </a:cubicBezTo>
                <a:cubicBezTo>
                  <a:pt x="2299279" y="4980805"/>
                  <a:pt x="2305611" y="4981814"/>
                  <a:pt x="2312839" y="4981814"/>
                </a:cubicBezTo>
                <a:cubicBezTo>
                  <a:pt x="2317006" y="4981814"/>
                  <a:pt x="2320929" y="4981505"/>
                  <a:pt x="2324608" y="4980886"/>
                </a:cubicBezTo>
                <a:cubicBezTo>
                  <a:pt x="2328286" y="4980267"/>
                  <a:pt x="2331526" y="4979567"/>
                  <a:pt x="2334326" y="4978786"/>
                </a:cubicBezTo>
                <a:cubicBezTo>
                  <a:pt x="2337126" y="4978005"/>
                  <a:pt x="2339405" y="4977207"/>
                  <a:pt x="2341162" y="4976393"/>
                </a:cubicBezTo>
                <a:cubicBezTo>
                  <a:pt x="2342921" y="4975579"/>
                  <a:pt x="2343979" y="4974993"/>
                  <a:pt x="2344337" y="4974635"/>
                </a:cubicBezTo>
                <a:cubicBezTo>
                  <a:pt x="2344695" y="4974277"/>
                  <a:pt x="2344988" y="4973903"/>
                  <a:pt x="2345216" y="4973512"/>
                </a:cubicBezTo>
                <a:cubicBezTo>
                  <a:pt x="2345444" y="4973121"/>
                  <a:pt x="2345606" y="4972682"/>
                  <a:pt x="2345704" y="4972193"/>
                </a:cubicBezTo>
                <a:cubicBezTo>
                  <a:pt x="2345802" y="4971705"/>
                  <a:pt x="2345883" y="4971152"/>
                  <a:pt x="2345948" y="4970533"/>
                </a:cubicBezTo>
                <a:cubicBezTo>
                  <a:pt x="2346013" y="4969915"/>
                  <a:pt x="2346046" y="4969182"/>
                  <a:pt x="2346046" y="4968336"/>
                </a:cubicBezTo>
                <a:cubicBezTo>
                  <a:pt x="2346046" y="4967164"/>
                  <a:pt x="2345997" y="4966171"/>
                  <a:pt x="2345899" y="4965357"/>
                </a:cubicBezTo>
                <a:cubicBezTo>
                  <a:pt x="2345800" y="4964543"/>
                  <a:pt x="2345653" y="4963908"/>
                  <a:pt x="2345457" y="4963452"/>
                </a:cubicBezTo>
                <a:cubicBezTo>
                  <a:pt x="2345261" y="4962996"/>
                  <a:pt x="2344982" y="4962654"/>
                  <a:pt x="2344623" y="4962427"/>
                </a:cubicBezTo>
                <a:cubicBezTo>
                  <a:pt x="2344263" y="4962199"/>
                  <a:pt x="2343855" y="4962085"/>
                  <a:pt x="2343397" y="4962085"/>
                </a:cubicBezTo>
                <a:cubicBezTo>
                  <a:pt x="2342611" y="4962085"/>
                  <a:pt x="2341450" y="4962427"/>
                  <a:pt x="2339912" y="4963110"/>
                </a:cubicBezTo>
                <a:cubicBezTo>
                  <a:pt x="2338374" y="4963794"/>
                  <a:pt x="2336411" y="4964559"/>
                  <a:pt x="2334023" y="4965405"/>
                </a:cubicBezTo>
                <a:cubicBezTo>
                  <a:pt x="2331634" y="4966252"/>
                  <a:pt x="2328804" y="4967017"/>
                  <a:pt x="2325533" y="4967701"/>
                </a:cubicBezTo>
                <a:cubicBezTo>
                  <a:pt x="2322262" y="4968384"/>
                  <a:pt x="2318532" y="4968726"/>
                  <a:pt x="2314345" y="4968726"/>
                </a:cubicBezTo>
                <a:cubicBezTo>
                  <a:pt x="2309045" y="4968726"/>
                  <a:pt x="2304564" y="4967977"/>
                  <a:pt x="2300899" y="4966480"/>
                </a:cubicBezTo>
                <a:cubicBezTo>
                  <a:pt x="2297235" y="4964982"/>
                  <a:pt x="2294258" y="4962834"/>
                  <a:pt x="2291968" y="4960034"/>
                </a:cubicBezTo>
                <a:cubicBezTo>
                  <a:pt x="2289678" y="4957234"/>
                  <a:pt x="2288042" y="4953881"/>
                  <a:pt x="2287061" y="4949974"/>
                </a:cubicBezTo>
                <a:cubicBezTo>
                  <a:pt x="2286080" y="4946067"/>
                  <a:pt x="2285589" y="4941672"/>
                  <a:pt x="2285589" y="4936789"/>
                </a:cubicBezTo>
                <a:lnTo>
                  <a:pt x="2343478" y="4936789"/>
                </a:lnTo>
                <a:cubicBezTo>
                  <a:pt x="2345113" y="4936789"/>
                  <a:pt x="2346569" y="4936251"/>
                  <a:pt x="2347844" y="4935177"/>
                </a:cubicBezTo>
                <a:cubicBezTo>
                  <a:pt x="2349120" y="4934103"/>
                  <a:pt x="2349757" y="4932296"/>
                  <a:pt x="2349757" y="4929757"/>
                </a:cubicBezTo>
                <a:lnTo>
                  <a:pt x="2349757" y="4926826"/>
                </a:lnTo>
                <a:cubicBezTo>
                  <a:pt x="2349757" y="4921097"/>
                  <a:pt x="2349025" y="4915709"/>
                  <a:pt x="2347560" y="4910662"/>
                </a:cubicBezTo>
                <a:cubicBezTo>
                  <a:pt x="2346095" y="4905616"/>
                  <a:pt x="2343800" y="4901221"/>
                  <a:pt x="2340674" y="4897477"/>
                </a:cubicBezTo>
                <a:cubicBezTo>
                  <a:pt x="2337549" y="4893733"/>
                  <a:pt x="2333561" y="4890754"/>
                  <a:pt x="2328710" y="4888540"/>
                </a:cubicBezTo>
                <a:cubicBezTo>
                  <a:pt x="2323859" y="4886327"/>
                  <a:pt x="2317983" y="4885220"/>
                  <a:pt x="2311081" y="4885220"/>
                </a:cubicBezTo>
                <a:close/>
                <a:moveTo>
                  <a:pt x="2246652" y="4885220"/>
                </a:moveTo>
                <a:cubicBezTo>
                  <a:pt x="2244764" y="4885220"/>
                  <a:pt x="2242892" y="4885464"/>
                  <a:pt x="2241036" y="4885952"/>
                </a:cubicBezTo>
                <a:cubicBezTo>
                  <a:pt x="2239180" y="4886441"/>
                  <a:pt x="2237308" y="4887320"/>
                  <a:pt x="2235420" y="4888589"/>
                </a:cubicBezTo>
                <a:cubicBezTo>
                  <a:pt x="2233532" y="4889859"/>
                  <a:pt x="2231529" y="4891601"/>
                  <a:pt x="2229413" y="4893814"/>
                </a:cubicBezTo>
                <a:cubicBezTo>
                  <a:pt x="2227297" y="4896028"/>
                  <a:pt x="2225035" y="4898893"/>
                  <a:pt x="2222626" y="4902409"/>
                </a:cubicBezTo>
                <a:lnTo>
                  <a:pt x="2222626" y="4889615"/>
                </a:lnTo>
                <a:cubicBezTo>
                  <a:pt x="2222626" y="4889094"/>
                  <a:pt x="2222512" y="4888654"/>
                  <a:pt x="2222284" y="4888296"/>
                </a:cubicBezTo>
                <a:cubicBezTo>
                  <a:pt x="2222056" y="4887938"/>
                  <a:pt x="2221681" y="4887613"/>
                  <a:pt x="2221160" y="4887320"/>
                </a:cubicBezTo>
                <a:cubicBezTo>
                  <a:pt x="2220640" y="4887026"/>
                  <a:pt x="2219907" y="4886831"/>
                  <a:pt x="2218963" y="4886734"/>
                </a:cubicBezTo>
                <a:cubicBezTo>
                  <a:pt x="2218019" y="4886636"/>
                  <a:pt x="2216830" y="4886587"/>
                  <a:pt x="2215398" y="4886587"/>
                </a:cubicBezTo>
                <a:cubicBezTo>
                  <a:pt x="2213901" y="4886587"/>
                  <a:pt x="2212696" y="4886636"/>
                  <a:pt x="2211784" y="4886734"/>
                </a:cubicBezTo>
                <a:cubicBezTo>
                  <a:pt x="2210873" y="4886831"/>
                  <a:pt x="2210124" y="4887026"/>
                  <a:pt x="2209538" y="4887320"/>
                </a:cubicBezTo>
                <a:cubicBezTo>
                  <a:pt x="2208952" y="4887613"/>
                  <a:pt x="2208561" y="4887938"/>
                  <a:pt x="2208366" y="4888296"/>
                </a:cubicBezTo>
                <a:cubicBezTo>
                  <a:pt x="2208171" y="4888654"/>
                  <a:pt x="2208073" y="4889094"/>
                  <a:pt x="2208073" y="4889615"/>
                </a:cubicBezTo>
                <a:lnTo>
                  <a:pt x="2208073" y="4977516"/>
                </a:lnTo>
                <a:cubicBezTo>
                  <a:pt x="2208073" y="4978037"/>
                  <a:pt x="2208187" y="4978477"/>
                  <a:pt x="2208415" y="4978835"/>
                </a:cubicBezTo>
                <a:cubicBezTo>
                  <a:pt x="2208643" y="4979193"/>
                  <a:pt x="2209066" y="4979502"/>
                  <a:pt x="2209684" y="4979763"/>
                </a:cubicBezTo>
                <a:cubicBezTo>
                  <a:pt x="2210303" y="4980023"/>
                  <a:pt x="2211133" y="4980219"/>
                  <a:pt x="2212175" y="4980349"/>
                </a:cubicBezTo>
                <a:cubicBezTo>
                  <a:pt x="2213217" y="4980479"/>
                  <a:pt x="2214519" y="4980544"/>
                  <a:pt x="2216082" y="4980544"/>
                </a:cubicBezTo>
                <a:cubicBezTo>
                  <a:pt x="2217710" y="4980544"/>
                  <a:pt x="2219044" y="4980479"/>
                  <a:pt x="2220086" y="4980349"/>
                </a:cubicBezTo>
                <a:cubicBezTo>
                  <a:pt x="2221128" y="4980219"/>
                  <a:pt x="2221942" y="4980023"/>
                  <a:pt x="2222528" y="4979763"/>
                </a:cubicBezTo>
                <a:cubicBezTo>
                  <a:pt x="2223114" y="4979502"/>
                  <a:pt x="2223537" y="4979193"/>
                  <a:pt x="2223797" y="4978835"/>
                </a:cubicBezTo>
                <a:cubicBezTo>
                  <a:pt x="2224058" y="4978477"/>
                  <a:pt x="2224188" y="4978037"/>
                  <a:pt x="2224188" y="4977516"/>
                </a:cubicBezTo>
                <a:lnTo>
                  <a:pt x="2224188" y="4919697"/>
                </a:lnTo>
                <a:cubicBezTo>
                  <a:pt x="2226467" y="4916115"/>
                  <a:pt x="2228551" y="4913088"/>
                  <a:pt x="2230439" y="4910613"/>
                </a:cubicBezTo>
                <a:cubicBezTo>
                  <a:pt x="2232327" y="4908139"/>
                  <a:pt x="2234134" y="4906153"/>
                  <a:pt x="2235860" y="4904656"/>
                </a:cubicBezTo>
                <a:cubicBezTo>
                  <a:pt x="2237585" y="4903158"/>
                  <a:pt x="2239229" y="4902084"/>
                  <a:pt x="2240792" y="4901433"/>
                </a:cubicBezTo>
                <a:cubicBezTo>
                  <a:pt x="2242355" y="4900782"/>
                  <a:pt x="2243950" y="4900456"/>
                  <a:pt x="2245578" y="4900456"/>
                </a:cubicBezTo>
                <a:cubicBezTo>
                  <a:pt x="2246945" y="4900456"/>
                  <a:pt x="2248215" y="4900586"/>
                  <a:pt x="2249387" y="4900847"/>
                </a:cubicBezTo>
                <a:cubicBezTo>
                  <a:pt x="2250559" y="4901107"/>
                  <a:pt x="2251617" y="4901384"/>
                  <a:pt x="2252561" y="4901677"/>
                </a:cubicBezTo>
                <a:cubicBezTo>
                  <a:pt x="2253505" y="4901970"/>
                  <a:pt x="2254352" y="4902263"/>
                  <a:pt x="2255100" y="4902556"/>
                </a:cubicBezTo>
                <a:cubicBezTo>
                  <a:pt x="2255849" y="4902849"/>
                  <a:pt x="2256484" y="4902995"/>
                  <a:pt x="2257005" y="4902995"/>
                </a:cubicBezTo>
                <a:cubicBezTo>
                  <a:pt x="2257526" y="4902995"/>
                  <a:pt x="2257933" y="4902849"/>
                  <a:pt x="2258226" y="4902556"/>
                </a:cubicBezTo>
                <a:cubicBezTo>
                  <a:pt x="2258519" y="4902263"/>
                  <a:pt x="2258763" y="4901839"/>
                  <a:pt x="2258958" y="4901286"/>
                </a:cubicBezTo>
                <a:cubicBezTo>
                  <a:pt x="2259154" y="4900733"/>
                  <a:pt x="2259284" y="4899968"/>
                  <a:pt x="2259349" y="4898991"/>
                </a:cubicBezTo>
                <a:cubicBezTo>
                  <a:pt x="2259414" y="4898014"/>
                  <a:pt x="2259447" y="4896810"/>
                  <a:pt x="2259447" y="4895377"/>
                </a:cubicBezTo>
                <a:cubicBezTo>
                  <a:pt x="2259447" y="4893879"/>
                  <a:pt x="2259430" y="4892691"/>
                  <a:pt x="2259398" y="4891812"/>
                </a:cubicBezTo>
                <a:cubicBezTo>
                  <a:pt x="2259365" y="4890933"/>
                  <a:pt x="2259300" y="4890266"/>
                  <a:pt x="2259202" y="4889810"/>
                </a:cubicBezTo>
                <a:cubicBezTo>
                  <a:pt x="2259105" y="4889354"/>
                  <a:pt x="2258991" y="4888980"/>
                  <a:pt x="2258860" y="4888687"/>
                </a:cubicBezTo>
                <a:cubicBezTo>
                  <a:pt x="2258731" y="4888394"/>
                  <a:pt x="2258470" y="4888085"/>
                  <a:pt x="2258079" y="4887759"/>
                </a:cubicBezTo>
                <a:cubicBezTo>
                  <a:pt x="2257688" y="4887433"/>
                  <a:pt x="2257021" y="4887108"/>
                  <a:pt x="2256077" y="4886782"/>
                </a:cubicBezTo>
                <a:cubicBezTo>
                  <a:pt x="2255133" y="4886457"/>
                  <a:pt x="2254075" y="4886164"/>
                  <a:pt x="2252903" y="4885903"/>
                </a:cubicBezTo>
                <a:cubicBezTo>
                  <a:pt x="2251731" y="4885643"/>
                  <a:pt x="2250608" y="4885464"/>
                  <a:pt x="2249533" y="4885366"/>
                </a:cubicBezTo>
                <a:cubicBezTo>
                  <a:pt x="2248459" y="4885269"/>
                  <a:pt x="2247498" y="4885220"/>
                  <a:pt x="2246652" y="4885220"/>
                </a:cubicBezTo>
                <a:close/>
                <a:moveTo>
                  <a:pt x="1672906" y="4885220"/>
                </a:moveTo>
                <a:cubicBezTo>
                  <a:pt x="1666460" y="4885220"/>
                  <a:pt x="1660632" y="4886343"/>
                  <a:pt x="1655423" y="4888589"/>
                </a:cubicBezTo>
                <a:cubicBezTo>
                  <a:pt x="1650214" y="4890836"/>
                  <a:pt x="1645770" y="4894059"/>
                  <a:pt x="1642091" y="4898258"/>
                </a:cubicBezTo>
                <a:cubicBezTo>
                  <a:pt x="1638412" y="4902458"/>
                  <a:pt x="1635596" y="4907569"/>
                  <a:pt x="1633643" y="4913592"/>
                </a:cubicBezTo>
                <a:cubicBezTo>
                  <a:pt x="1631690" y="4919615"/>
                  <a:pt x="1630713" y="4926403"/>
                  <a:pt x="1630713" y="4933956"/>
                </a:cubicBezTo>
                <a:cubicBezTo>
                  <a:pt x="1630713" y="4941900"/>
                  <a:pt x="1631657" y="4948867"/>
                  <a:pt x="1633545" y="4954857"/>
                </a:cubicBezTo>
                <a:cubicBezTo>
                  <a:pt x="1635433" y="4960848"/>
                  <a:pt x="1638233" y="4965829"/>
                  <a:pt x="1641945" y="4969801"/>
                </a:cubicBezTo>
                <a:cubicBezTo>
                  <a:pt x="1645656" y="4973772"/>
                  <a:pt x="1650230" y="4976768"/>
                  <a:pt x="1655667" y="4978786"/>
                </a:cubicBezTo>
                <a:cubicBezTo>
                  <a:pt x="1661104" y="4980805"/>
                  <a:pt x="1667436" y="4981814"/>
                  <a:pt x="1674664" y="4981814"/>
                </a:cubicBezTo>
                <a:cubicBezTo>
                  <a:pt x="1678831" y="4981814"/>
                  <a:pt x="1682754" y="4981505"/>
                  <a:pt x="1686433" y="4980886"/>
                </a:cubicBezTo>
                <a:cubicBezTo>
                  <a:pt x="1690111" y="4980267"/>
                  <a:pt x="1693351" y="4979567"/>
                  <a:pt x="1696151" y="4978786"/>
                </a:cubicBezTo>
                <a:cubicBezTo>
                  <a:pt x="1698950" y="4978005"/>
                  <a:pt x="1701229" y="4977207"/>
                  <a:pt x="1702988" y="4976393"/>
                </a:cubicBezTo>
                <a:cubicBezTo>
                  <a:pt x="1704746" y="4975579"/>
                  <a:pt x="1705804" y="4974993"/>
                  <a:pt x="1706162" y="4974635"/>
                </a:cubicBezTo>
                <a:cubicBezTo>
                  <a:pt x="1706520" y="4974277"/>
                  <a:pt x="1706813" y="4973903"/>
                  <a:pt x="1707041" y="4973512"/>
                </a:cubicBezTo>
                <a:cubicBezTo>
                  <a:pt x="1707269" y="4973121"/>
                  <a:pt x="1707432" y="4972682"/>
                  <a:pt x="1707529" y="4972193"/>
                </a:cubicBezTo>
                <a:cubicBezTo>
                  <a:pt x="1707627" y="4971705"/>
                  <a:pt x="1707708" y="4971152"/>
                  <a:pt x="1707773" y="4970533"/>
                </a:cubicBezTo>
                <a:cubicBezTo>
                  <a:pt x="1707838" y="4969915"/>
                  <a:pt x="1707871" y="4969182"/>
                  <a:pt x="1707871" y="4968336"/>
                </a:cubicBezTo>
                <a:cubicBezTo>
                  <a:pt x="1707871" y="4967164"/>
                  <a:pt x="1707822" y="4966171"/>
                  <a:pt x="1707724" y="4965357"/>
                </a:cubicBezTo>
                <a:cubicBezTo>
                  <a:pt x="1707625" y="4964543"/>
                  <a:pt x="1707478" y="4963908"/>
                  <a:pt x="1707282" y="4963452"/>
                </a:cubicBezTo>
                <a:cubicBezTo>
                  <a:pt x="1707085" y="4962996"/>
                  <a:pt x="1706807" y="4962654"/>
                  <a:pt x="1706448" y="4962427"/>
                </a:cubicBezTo>
                <a:cubicBezTo>
                  <a:pt x="1706088" y="4962199"/>
                  <a:pt x="1705680" y="4962085"/>
                  <a:pt x="1705222" y="4962085"/>
                </a:cubicBezTo>
                <a:cubicBezTo>
                  <a:pt x="1704436" y="4962085"/>
                  <a:pt x="1703275" y="4962427"/>
                  <a:pt x="1701737" y="4963110"/>
                </a:cubicBezTo>
                <a:cubicBezTo>
                  <a:pt x="1700199" y="4963794"/>
                  <a:pt x="1698236" y="4964559"/>
                  <a:pt x="1695848" y="4965405"/>
                </a:cubicBezTo>
                <a:cubicBezTo>
                  <a:pt x="1693460" y="4966252"/>
                  <a:pt x="1690629" y="4967017"/>
                  <a:pt x="1687358" y="4967701"/>
                </a:cubicBezTo>
                <a:cubicBezTo>
                  <a:pt x="1684087" y="4968384"/>
                  <a:pt x="1680357" y="4968726"/>
                  <a:pt x="1676170" y="4968726"/>
                </a:cubicBezTo>
                <a:cubicBezTo>
                  <a:pt x="1670870" y="4968726"/>
                  <a:pt x="1666389" y="4967977"/>
                  <a:pt x="1662724" y="4966480"/>
                </a:cubicBezTo>
                <a:cubicBezTo>
                  <a:pt x="1659060" y="4964982"/>
                  <a:pt x="1656083" y="4962834"/>
                  <a:pt x="1653793" y="4960034"/>
                </a:cubicBezTo>
                <a:cubicBezTo>
                  <a:pt x="1651503" y="4957234"/>
                  <a:pt x="1649867" y="4953881"/>
                  <a:pt x="1648886" y="4949974"/>
                </a:cubicBezTo>
                <a:cubicBezTo>
                  <a:pt x="1647905" y="4946067"/>
                  <a:pt x="1647414" y="4941672"/>
                  <a:pt x="1647414" y="4936789"/>
                </a:cubicBezTo>
                <a:lnTo>
                  <a:pt x="1705302" y="4936789"/>
                </a:lnTo>
                <a:cubicBezTo>
                  <a:pt x="1706939" y="4936789"/>
                  <a:pt x="1708394" y="4936251"/>
                  <a:pt x="1709669" y="4935177"/>
                </a:cubicBezTo>
                <a:cubicBezTo>
                  <a:pt x="1710945" y="4934103"/>
                  <a:pt x="1711582" y="4932296"/>
                  <a:pt x="1711582" y="4929757"/>
                </a:cubicBezTo>
                <a:lnTo>
                  <a:pt x="1711582" y="4926826"/>
                </a:lnTo>
                <a:cubicBezTo>
                  <a:pt x="1711582" y="4921097"/>
                  <a:pt x="1710850" y="4915709"/>
                  <a:pt x="1709385" y="4910662"/>
                </a:cubicBezTo>
                <a:cubicBezTo>
                  <a:pt x="1707920" y="4905616"/>
                  <a:pt x="1705625" y="4901221"/>
                  <a:pt x="1702499" y="4897477"/>
                </a:cubicBezTo>
                <a:cubicBezTo>
                  <a:pt x="1699374" y="4893733"/>
                  <a:pt x="1695386" y="4890754"/>
                  <a:pt x="1690535" y="4888540"/>
                </a:cubicBezTo>
                <a:cubicBezTo>
                  <a:pt x="1685684" y="4886327"/>
                  <a:pt x="1679808" y="4885220"/>
                  <a:pt x="1672906" y="4885220"/>
                </a:cubicBezTo>
                <a:close/>
                <a:moveTo>
                  <a:pt x="1468095" y="4885220"/>
                </a:moveTo>
                <a:cubicBezTo>
                  <a:pt x="1464709" y="4885220"/>
                  <a:pt x="1461356" y="4885529"/>
                  <a:pt x="1458035" y="4886148"/>
                </a:cubicBezTo>
                <a:cubicBezTo>
                  <a:pt x="1454714" y="4886766"/>
                  <a:pt x="1451654" y="4887547"/>
                  <a:pt x="1448854" y="4888492"/>
                </a:cubicBezTo>
                <a:cubicBezTo>
                  <a:pt x="1446054" y="4889436"/>
                  <a:pt x="1443580" y="4890478"/>
                  <a:pt x="1441431" y="4891617"/>
                </a:cubicBezTo>
                <a:cubicBezTo>
                  <a:pt x="1439283" y="4892756"/>
                  <a:pt x="1437769" y="4893749"/>
                  <a:pt x="1436890" y="4894596"/>
                </a:cubicBezTo>
                <a:cubicBezTo>
                  <a:pt x="1436011" y="4895442"/>
                  <a:pt x="1435457" y="4896338"/>
                  <a:pt x="1435229" y="4897282"/>
                </a:cubicBezTo>
                <a:cubicBezTo>
                  <a:pt x="1435001" y="4898226"/>
                  <a:pt x="1434888" y="4899512"/>
                  <a:pt x="1434888" y="4901140"/>
                </a:cubicBezTo>
                <a:cubicBezTo>
                  <a:pt x="1434888" y="4902116"/>
                  <a:pt x="1434953" y="4903012"/>
                  <a:pt x="1435083" y="4903825"/>
                </a:cubicBezTo>
                <a:cubicBezTo>
                  <a:pt x="1435213" y="4904639"/>
                  <a:pt x="1435425" y="4905307"/>
                  <a:pt x="1435718" y="4905828"/>
                </a:cubicBezTo>
                <a:cubicBezTo>
                  <a:pt x="1436011" y="4906349"/>
                  <a:pt x="1436353" y="4906739"/>
                  <a:pt x="1436743" y="4907000"/>
                </a:cubicBezTo>
                <a:cubicBezTo>
                  <a:pt x="1437134" y="4907260"/>
                  <a:pt x="1437590" y="4907390"/>
                  <a:pt x="1438111" y="4907390"/>
                </a:cubicBezTo>
                <a:cubicBezTo>
                  <a:pt x="1438892" y="4907390"/>
                  <a:pt x="1440080" y="4906918"/>
                  <a:pt x="1441676" y="4905974"/>
                </a:cubicBezTo>
                <a:cubicBezTo>
                  <a:pt x="1443271" y="4905030"/>
                  <a:pt x="1445257" y="4903988"/>
                  <a:pt x="1447633" y="4902849"/>
                </a:cubicBezTo>
                <a:cubicBezTo>
                  <a:pt x="1450010" y="4901709"/>
                  <a:pt x="1452777" y="4900667"/>
                  <a:pt x="1455935" y="4899723"/>
                </a:cubicBezTo>
                <a:cubicBezTo>
                  <a:pt x="1459093" y="4898779"/>
                  <a:pt x="1462658" y="4898307"/>
                  <a:pt x="1466630" y="4898307"/>
                </a:cubicBezTo>
                <a:cubicBezTo>
                  <a:pt x="1470341" y="4898307"/>
                  <a:pt x="1473467" y="4898747"/>
                  <a:pt x="1476006" y="4899626"/>
                </a:cubicBezTo>
                <a:cubicBezTo>
                  <a:pt x="1478545" y="4900505"/>
                  <a:pt x="1480613" y="4901807"/>
                  <a:pt x="1482208" y="4903533"/>
                </a:cubicBezTo>
                <a:cubicBezTo>
                  <a:pt x="1483803" y="4905258"/>
                  <a:pt x="1484959" y="4907423"/>
                  <a:pt x="1485675" y="4910027"/>
                </a:cubicBezTo>
                <a:cubicBezTo>
                  <a:pt x="1486391" y="4912632"/>
                  <a:pt x="1486750" y="4915627"/>
                  <a:pt x="1486750" y="4919013"/>
                </a:cubicBezTo>
                <a:lnTo>
                  <a:pt x="1486750" y="4925850"/>
                </a:lnTo>
                <a:lnTo>
                  <a:pt x="1474639" y="4925850"/>
                </a:lnTo>
                <a:cubicBezTo>
                  <a:pt x="1467802" y="4925850"/>
                  <a:pt x="1461649" y="4926452"/>
                  <a:pt x="1456179" y="4927657"/>
                </a:cubicBezTo>
                <a:cubicBezTo>
                  <a:pt x="1450710" y="4928861"/>
                  <a:pt x="1446087" y="4930668"/>
                  <a:pt x="1442310" y="4933077"/>
                </a:cubicBezTo>
                <a:cubicBezTo>
                  <a:pt x="1438534" y="4935486"/>
                  <a:pt x="1435636" y="4938514"/>
                  <a:pt x="1433618" y="4942160"/>
                </a:cubicBezTo>
                <a:cubicBezTo>
                  <a:pt x="1431599" y="4945807"/>
                  <a:pt x="1430590" y="4950104"/>
                  <a:pt x="1430590" y="4955053"/>
                </a:cubicBezTo>
                <a:cubicBezTo>
                  <a:pt x="1430590" y="4959285"/>
                  <a:pt x="1431323" y="4963061"/>
                  <a:pt x="1432788" y="4966382"/>
                </a:cubicBezTo>
                <a:cubicBezTo>
                  <a:pt x="1434253" y="4969703"/>
                  <a:pt x="1436304" y="4972503"/>
                  <a:pt x="1438941" y="4974782"/>
                </a:cubicBezTo>
                <a:cubicBezTo>
                  <a:pt x="1441578" y="4977061"/>
                  <a:pt x="1444768" y="4978802"/>
                  <a:pt x="1448512" y="4980007"/>
                </a:cubicBezTo>
                <a:cubicBezTo>
                  <a:pt x="1452256" y="4981212"/>
                  <a:pt x="1456440" y="4981814"/>
                  <a:pt x="1461063" y="4981814"/>
                </a:cubicBezTo>
                <a:cubicBezTo>
                  <a:pt x="1466337" y="4981814"/>
                  <a:pt x="1471334" y="4980674"/>
                  <a:pt x="1476055" y="4978395"/>
                </a:cubicBezTo>
                <a:cubicBezTo>
                  <a:pt x="1480775" y="4976116"/>
                  <a:pt x="1485057" y="4972926"/>
                  <a:pt x="1488898" y="4968824"/>
                </a:cubicBezTo>
                <a:lnTo>
                  <a:pt x="1488898" y="4977614"/>
                </a:lnTo>
                <a:cubicBezTo>
                  <a:pt x="1488898" y="4978395"/>
                  <a:pt x="1489126" y="4978981"/>
                  <a:pt x="1489582" y="4979372"/>
                </a:cubicBezTo>
                <a:cubicBezTo>
                  <a:pt x="1490038" y="4979763"/>
                  <a:pt x="1490770" y="4980056"/>
                  <a:pt x="1491780" y="4980251"/>
                </a:cubicBezTo>
                <a:cubicBezTo>
                  <a:pt x="1492789" y="4980446"/>
                  <a:pt x="1494140" y="4980544"/>
                  <a:pt x="1495833" y="4980544"/>
                </a:cubicBezTo>
                <a:cubicBezTo>
                  <a:pt x="1497591" y="4980544"/>
                  <a:pt x="1498925" y="4980446"/>
                  <a:pt x="1499837" y="4980251"/>
                </a:cubicBezTo>
                <a:cubicBezTo>
                  <a:pt x="1500749" y="4980056"/>
                  <a:pt x="1501465" y="4979763"/>
                  <a:pt x="1501986" y="4979372"/>
                </a:cubicBezTo>
                <a:cubicBezTo>
                  <a:pt x="1502507" y="4978981"/>
                  <a:pt x="1502767" y="4978395"/>
                  <a:pt x="1502767" y="4977614"/>
                </a:cubicBezTo>
                <a:lnTo>
                  <a:pt x="1502767" y="4918329"/>
                </a:lnTo>
                <a:cubicBezTo>
                  <a:pt x="1502767" y="4912860"/>
                  <a:pt x="1502149" y="4908074"/>
                  <a:pt x="1500911" y="4903972"/>
                </a:cubicBezTo>
                <a:cubicBezTo>
                  <a:pt x="1499674" y="4899870"/>
                  <a:pt x="1497688" y="4896435"/>
                  <a:pt x="1494954" y="4893668"/>
                </a:cubicBezTo>
                <a:cubicBezTo>
                  <a:pt x="1492219" y="4890901"/>
                  <a:pt x="1488638" y="4888801"/>
                  <a:pt x="1484210" y="4887368"/>
                </a:cubicBezTo>
                <a:cubicBezTo>
                  <a:pt x="1479782" y="4885936"/>
                  <a:pt x="1474411" y="4885220"/>
                  <a:pt x="1468095" y="4885220"/>
                </a:cubicBezTo>
                <a:close/>
                <a:moveTo>
                  <a:pt x="1291906" y="4885220"/>
                </a:moveTo>
                <a:cubicBezTo>
                  <a:pt x="1285459" y="4885220"/>
                  <a:pt x="1279632" y="4886343"/>
                  <a:pt x="1274423" y="4888589"/>
                </a:cubicBezTo>
                <a:cubicBezTo>
                  <a:pt x="1269214" y="4890836"/>
                  <a:pt x="1264770" y="4894059"/>
                  <a:pt x="1261091" y="4898258"/>
                </a:cubicBezTo>
                <a:cubicBezTo>
                  <a:pt x="1257412" y="4902458"/>
                  <a:pt x="1254596" y="4907569"/>
                  <a:pt x="1252643" y="4913592"/>
                </a:cubicBezTo>
                <a:cubicBezTo>
                  <a:pt x="1250689" y="4919615"/>
                  <a:pt x="1249713" y="4926403"/>
                  <a:pt x="1249713" y="4933956"/>
                </a:cubicBezTo>
                <a:cubicBezTo>
                  <a:pt x="1249713" y="4941900"/>
                  <a:pt x="1250657" y="4948867"/>
                  <a:pt x="1252545" y="4954857"/>
                </a:cubicBezTo>
                <a:cubicBezTo>
                  <a:pt x="1254433" y="4960848"/>
                  <a:pt x="1257233" y="4965829"/>
                  <a:pt x="1260945" y="4969801"/>
                </a:cubicBezTo>
                <a:cubicBezTo>
                  <a:pt x="1264656" y="4973772"/>
                  <a:pt x="1269230" y="4976768"/>
                  <a:pt x="1274667" y="4978786"/>
                </a:cubicBezTo>
                <a:cubicBezTo>
                  <a:pt x="1280104" y="4980805"/>
                  <a:pt x="1286436" y="4981814"/>
                  <a:pt x="1293664" y="4981814"/>
                </a:cubicBezTo>
                <a:cubicBezTo>
                  <a:pt x="1297831" y="4981814"/>
                  <a:pt x="1301754" y="4981505"/>
                  <a:pt x="1305433" y="4980886"/>
                </a:cubicBezTo>
                <a:cubicBezTo>
                  <a:pt x="1309112" y="4980267"/>
                  <a:pt x="1312351" y="4979567"/>
                  <a:pt x="1315151" y="4978786"/>
                </a:cubicBezTo>
                <a:cubicBezTo>
                  <a:pt x="1317950" y="4978005"/>
                  <a:pt x="1320229" y="4977207"/>
                  <a:pt x="1321987" y="4976393"/>
                </a:cubicBezTo>
                <a:cubicBezTo>
                  <a:pt x="1323746" y="4975579"/>
                  <a:pt x="1324804" y="4974993"/>
                  <a:pt x="1325162" y="4974635"/>
                </a:cubicBezTo>
                <a:cubicBezTo>
                  <a:pt x="1325520" y="4974277"/>
                  <a:pt x="1325813" y="4973903"/>
                  <a:pt x="1326041" y="4973512"/>
                </a:cubicBezTo>
                <a:cubicBezTo>
                  <a:pt x="1326269" y="4973121"/>
                  <a:pt x="1326431" y="4972682"/>
                  <a:pt x="1326529" y="4972193"/>
                </a:cubicBezTo>
                <a:cubicBezTo>
                  <a:pt x="1326627" y="4971705"/>
                  <a:pt x="1326708" y="4971152"/>
                  <a:pt x="1326773" y="4970533"/>
                </a:cubicBezTo>
                <a:cubicBezTo>
                  <a:pt x="1326838" y="4969915"/>
                  <a:pt x="1326871" y="4969182"/>
                  <a:pt x="1326871" y="4968336"/>
                </a:cubicBezTo>
                <a:cubicBezTo>
                  <a:pt x="1326871" y="4967164"/>
                  <a:pt x="1326822" y="4966171"/>
                  <a:pt x="1326724" y="4965357"/>
                </a:cubicBezTo>
                <a:cubicBezTo>
                  <a:pt x="1326626" y="4964543"/>
                  <a:pt x="1326478" y="4963908"/>
                  <a:pt x="1326282" y="4963452"/>
                </a:cubicBezTo>
                <a:cubicBezTo>
                  <a:pt x="1326085" y="4962996"/>
                  <a:pt x="1325808" y="4962654"/>
                  <a:pt x="1325448" y="4962427"/>
                </a:cubicBezTo>
                <a:cubicBezTo>
                  <a:pt x="1325088" y="4962199"/>
                  <a:pt x="1324679" y="4962085"/>
                  <a:pt x="1324222" y="4962085"/>
                </a:cubicBezTo>
                <a:cubicBezTo>
                  <a:pt x="1323436" y="4962085"/>
                  <a:pt x="1322275" y="4962427"/>
                  <a:pt x="1320737" y="4963110"/>
                </a:cubicBezTo>
                <a:cubicBezTo>
                  <a:pt x="1319199" y="4963794"/>
                  <a:pt x="1317236" y="4964559"/>
                  <a:pt x="1314848" y="4965405"/>
                </a:cubicBezTo>
                <a:cubicBezTo>
                  <a:pt x="1312459" y="4966252"/>
                  <a:pt x="1309630" y="4967017"/>
                  <a:pt x="1306358" y="4967701"/>
                </a:cubicBezTo>
                <a:cubicBezTo>
                  <a:pt x="1303087" y="4968384"/>
                  <a:pt x="1299357" y="4968726"/>
                  <a:pt x="1295170" y="4968726"/>
                </a:cubicBezTo>
                <a:cubicBezTo>
                  <a:pt x="1289870" y="4968726"/>
                  <a:pt x="1285389" y="4967977"/>
                  <a:pt x="1281724" y="4966480"/>
                </a:cubicBezTo>
                <a:cubicBezTo>
                  <a:pt x="1278060" y="4964982"/>
                  <a:pt x="1275083" y="4962834"/>
                  <a:pt x="1272793" y="4960034"/>
                </a:cubicBezTo>
                <a:cubicBezTo>
                  <a:pt x="1270503" y="4957234"/>
                  <a:pt x="1268867" y="4953881"/>
                  <a:pt x="1267886" y="4949974"/>
                </a:cubicBezTo>
                <a:cubicBezTo>
                  <a:pt x="1266905" y="4946067"/>
                  <a:pt x="1266414" y="4941672"/>
                  <a:pt x="1266414" y="4936789"/>
                </a:cubicBezTo>
                <a:lnTo>
                  <a:pt x="1324303" y="4936789"/>
                </a:lnTo>
                <a:cubicBezTo>
                  <a:pt x="1325938" y="4936789"/>
                  <a:pt x="1327394" y="4936251"/>
                  <a:pt x="1328669" y="4935177"/>
                </a:cubicBezTo>
                <a:cubicBezTo>
                  <a:pt x="1329945" y="4934103"/>
                  <a:pt x="1330582" y="4932296"/>
                  <a:pt x="1330582" y="4929757"/>
                </a:cubicBezTo>
                <a:lnTo>
                  <a:pt x="1330582" y="4926826"/>
                </a:lnTo>
                <a:cubicBezTo>
                  <a:pt x="1330582" y="4921097"/>
                  <a:pt x="1329850" y="4915709"/>
                  <a:pt x="1328385" y="4910662"/>
                </a:cubicBezTo>
                <a:cubicBezTo>
                  <a:pt x="1326920" y="4905616"/>
                  <a:pt x="1324625" y="4901221"/>
                  <a:pt x="1321499" y="4897477"/>
                </a:cubicBezTo>
                <a:cubicBezTo>
                  <a:pt x="1318374" y="4893733"/>
                  <a:pt x="1314386" y="4890754"/>
                  <a:pt x="1309535" y="4888540"/>
                </a:cubicBezTo>
                <a:cubicBezTo>
                  <a:pt x="1304684" y="4886327"/>
                  <a:pt x="1298807" y="4885220"/>
                  <a:pt x="1291906" y="4885220"/>
                </a:cubicBezTo>
                <a:close/>
                <a:moveTo>
                  <a:pt x="987450" y="4885220"/>
                </a:moveTo>
                <a:cubicBezTo>
                  <a:pt x="982110" y="4885220"/>
                  <a:pt x="977439" y="4885936"/>
                  <a:pt x="973434" y="4887368"/>
                </a:cubicBezTo>
                <a:cubicBezTo>
                  <a:pt x="969430" y="4888801"/>
                  <a:pt x="966093" y="4890705"/>
                  <a:pt x="963423" y="4893082"/>
                </a:cubicBezTo>
                <a:cubicBezTo>
                  <a:pt x="960754" y="4895458"/>
                  <a:pt x="958751" y="4898226"/>
                  <a:pt x="957417" y="4901384"/>
                </a:cubicBezTo>
                <a:cubicBezTo>
                  <a:pt x="956082" y="4904542"/>
                  <a:pt x="955414" y="4907846"/>
                  <a:pt x="955414" y="4911297"/>
                </a:cubicBezTo>
                <a:cubicBezTo>
                  <a:pt x="955414" y="4915204"/>
                  <a:pt x="956049" y="4918557"/>
                  <a:pt x="957319" y="4921357"/>
                </a:cubicBezTo>
                <a:cubicBezTo>
                  <a:pt x="958589" y="4924157"/>
                  <a:pt x="960265" y="4926566"/>
                  <a:pt x="962349" y="4928584"/>
                </a:cubicBezTo>
                <a:cubicBezTo>
                  <a:pt x="964433" y="4930603"/>
                  <a:pt x="966793" y="4932312"/>
                  <a:pt x="969430" y="4933712"/>
                </a:cubicBezTo>
                <a:cubicBezTo>
                  <a:pt x="972067" y="4935112"/>
                  <a:pt x="974769" y="4936365"/>
                  <a:pt x="977536" y="4937472"/>
                </a:cubicBezTo>
                <a:cubicBezTo>
                  <a:pt x="980304" y="4938579"/>
                  <a:pt x="982989" y="4939637"/>
                  <a:pt x="985594" y="4940647"/>
                </a:cubicBezTo>
                <a:cubicBezTo>
                  <a:pt x="988198" y="4941656"/>
                  <a:pt x="990543" y="4942812"/>
                  <a:pt x="992626" y="4944114"/>
                </a:cubicBezTo>
                <a:cubicBezTo>
                  <a:pt x="994710" y="4945416"/>
                  <a:pt x="996386" y="4946914"/>
                  <a:pt x="997656" y="4948607"/>
                </a:cubicBezTo>
                <a:cubicBezTo>
                  <a:pt x="998926" y="4950299"/>
                  <a:pt x="999561" y="4952383"/>
                  <a:pt x="999561" y="4954857"/>
                </a:cubicBezTo>
                <a:cubicBezTo>
                  <a:pt x="999561" y="4957266"/>
                  <a:pt x="999121" y="4959350"/>
                  <a:pt x="998242" y="4961108"/>
                </a:cubicBezTo>
                <a:cubicBezTo>
                  <a:pt x="997363" y="4962866"/>
                  <a:pt x="996110" y="4964315"/>
                  <a:pt x="994482" y="4965454"/>
                </a:cubicBezTo>
                <a:cubicBezTo>
                  <a:pt x="992854" y="4966594"/>
                  <a:pt x="990933" y="4967457"/>
                  <a:pt x="988719" y="4968043"/>
                </a:cubicBezTo>
                <a:cubicBezTo>
                  <a:pt x="986506" y="4968629"/>
                  <a:pt x="984031" y="4968922"/>
                  <a:pt x="981297" y="4968922"/>
                </a:cubicBezTo>
                <a:cubicBezTo>
                  <a:pt x="977650" y="4968922"/>
                  <a:pt x="974427" y="4968482"/>
                  <a:pt x="971627" y="4967603"/>
                </a:cubicBezTo>
                <a:cubicBezTo>
                  <a:pt x="968827" y="4966724"/>
                  <a:pt x="966402" y="4965764"/>
                  <a:pt x="964351" y="4964722"/>
                </a:cubicBezTo>
                <a:cubicBezTo>
                  <a:pt x="962300" y="4963680"/>
                  <a:pt x="960575" y="4962720"/>
                  <a:pt x="959175" y="4961841"/>
                </a:cubicBezTo>
                <a:cubicBezTo>
                  <a:pt x="957775" y="4960962"/>
                  <a:pt x="956717" y="4960522"/>
                  <a:pt x="956000" y="4960522"/>
                </a:cubicBezTo>
                <a:cubicBezTo>
                  <a:pt x="955545" y="4960522"/>
                  <a:pt x="955138" y="4960636"/>
                  <a:pt x="954780" y="4960864"/>
                </a:cubicBezTo>
                <a:cubicBezTo>
                  <a:pt x="954421" y="4961092"/>
                  <a:pt x="954145" y="4961466"/>
                  <a:pt x="953949" y="4961987"/>
                </a:cubicBezTo>
                <a:cubicBezTo>
                  <a:pt x="953754" y="4962508"/>
                  <a:pt x="953591" y="4963192"/>
                  <a:pt x="953461" y="4964038"/>
                </a:cubicBezTo>
                <a:cubicBezTo>
                  <a:pt x="953331" y="4964885"/>
                  <a:pt x="953266" y="4965926"/>
                  <a:pt x="953266" y="4967164"/>
                </a:cubicBezTo>
                <a:cubicBezTo>
                  <a:pt x="953266" y="4969182"/>
                  <a:pt x="953429" y="4970777"/>
                  <a:pt x="953754" y="4971949"/>
                </a:cubicBezTo>
                <a:cubicBezTo>
                  <a:pt x="954080" y="4973121"/>
                  <a:pt x="954601" y="4974033"/>
                  <a:pt x="955317" y="4974684"/>
                </a:cubicBezTo>
                <a:cubicBezTo>
                  <a:pt x="956033" y="4975335"/>
                  <a:pt x="957172" y="4976068"/>
                  <a:pt x="958735" y="4976882"/>
                </a:cubicBezTo>
                <a:cubicBezTo>
                  <a:pt x="960298" y="4977695"/>
                  <a:pt x="962202" y="4978477"/>
                  <a:pt x="964449" y="4979226"/>
                </a:cubicBezTo>
                <a:cubicBezTo>
                  <a:pt x="966695" y="4979974"/>
                  <a:pt x="969235" y="4980593"/>
                  <a:pt x="972067" y="4981081"/>
                </a:cubicBezTo>
                <a:cubicBezTo>
                  <a:pt x="974899" y="4981570"/>
                  <a:pt x="977878" y="4981814"/>
                  <a:pt x="981004" y="4981814"/>
                </a:cubicBezTo>
                <a:cubicBezTo>
                  <a:pt x="986082" y="4981814"/>
                  <a:pt x="990738" y="4981195"/>
                  <a:pt x="994970" y="4979958"/>
                </a:cubicBezTo>
                <a:cubicBezTo>
                  <a:pt x="999202" y="4978721"/>
                  <a:pt x="1002849" y="4976898"/>
                  <a:pt x="1005909" y="4974489"/>
                </a:cubicBezTo>
                <a:cubicBezTo>
                  <a:pt x="1008969" y="4972080"/>
                  <a:pt x="1011330" y="4969117"/>
                  <a:pt x="1012990" y="4965601"/>
                </a:cubicBezTo>
                <a:cubicBezTo>
                  <a:pt x="1014650" y="4962085"/>
                  <a:pt x="1015481" y="4958080"/>
                  <a:pt x="1015481" y="4953588"/>
                </a:cubicBezTo>
                <a:cubicBezTo>
                  <a:pt x="1015481" y="4949811"/>
                  <a:pt x="1014846" y="4946555"/>
                  <a:pt x="1013576" y="4943821"/>
                </a:cubicBezTo>
                <a:cubicBezTo>
                  <a:pt x="1012306" y="4941086"/>
                  <a:pt x="1010630" y="4938742"/>
                  <a:pt x="1008546" y="4936789"/>
                </a:cubicBezTo>
                <a:cubicBezTo>
                  <a:pt x="1006462" y="4934835"/>
                  <a:pt x="1004070" y="4933175"/>
                  <a:pt x="1001367" y="4931807"/>
                </a:cubicBezTo>
                <a:cubicBezTo>
                  <a:pt x="998665" y="4930440"/>
                  <a:pt x="995931" y="4929203"/>
                  <a:pt x="993163" y="4928096"/>
                </a:cubicBezTo>
                <a:cubicBezTo>
                  <a:pt x="990396" y="4926989"/>
                  <a:pt x="987678" y="4925915"/>
                  <a:pt x="985008" y="4924873"/>
                </a:cubicBezTo>
                <a:cubicBezTo>
                  <a:pt x="982339" y="4923831"/>
                  <a:pt x="979962" y="4922659"/>
                  <a:pt x="977878" y="4921357"/>
                </a:cubicBezTo>
                <a:cubicBezTo>
                  <a:pt x="975795" y="4920055"/>
                  <a:pt x="974102" y="4918541"/>
                  <a:pt x="972799" y="4916815"/>
                </a:cubicBezTo>
                <a:cubicBezTo>
                  <a:pt x="971497" y="4915090"/>
                  <a:pt x="970846" y="4912958"/>
                  <a:pt x="970846" y="4910418"/>
                </a:cubicBezTo>
                <a:cubicBezTo>
                  <a:pt x="970846" y="4908595"/>
                  <a:pt x="971188" y="4906902"/>
                  <a:pt x="971872" y="4905339"/>
                </a:cubicBezTo>
                <a:cubicBezTo>
                  <a:pt x="972555" y="4903777"/>
                  <a:pt x="973565" y="4902426"/>
                  <a:pt x="974899" y="4901286"/>
                </a:cubicBezTo>
                <a:cubicBezTo>
                  <a:pt x="976234" y="4900147"/>
                  <a:pt x="977943" y="4899268"/>
                  <a:pt x="980027" y="4898649"/>
                </a:cubicBezTo>
                <a:cubicBezTo>
                  <a:pt x="982110" y="4898031"/>
                  <a:pt x="984520" y="4897721"/>
                  <a:pt x="987254" y="4897721"/>
                </a:cubicBezTo>
                <a:cubicBezTo>
                  <a:pt x="990315" y="4897721"/>
                  <a:pt x="993033" y="4898079"/>
                  <a:pt x="995410" y="4898796"/>
                </a:cubicBezTo>
                <a:cubicBezTo>
                  <a:pt x="997786" y="4899512"/>
                  <a:pt x="999854" y="4900277"/>
                  <a:pt x="1001612" y="4901091"/>
                </a:cubicBezTo>
                <a:cubicBezTo>
                  <a:pt x="1003370" y="4901905"/>
                  <a:pt x="1004802" y="4902670"/>
                  <a:pt x="1005909" y="4903386"/>
                </a:cubicBezTo>
                <a:cubicBezTo>
                  <a:pt x="1007016" y="4904102"/>
                  <a:pt x="1007862" y="4904460"/>
                  <a:pt x="1008448" y="4904460"/>
                </a:cubicBezTo>
                <a:cubicBezTo>
                  <a:pt x="1008839" y="4904460"/>
                  <a:pt x="1009197" y="4904346"/>
                  <a:pt x="1009523" y="4904119"/>
                </a:cubicBezTo>
                <a:cubicBezTo>
                  <a:pt x="1009848" y="4903891"/>
                  <a:pt x="1010125" y="4903516"/>
                  <a:pt x="1010353" y="4902995"/>
                </a:cubicBezTo>
                <a:cubicBezTo>
                  <a:pt x="1010581" y="4902474"/>
                  <a:pt x="1010744" y="4901807"/>
                  <a:pt x="1010841" y="4900993"/>
                </a:cubicBezTo>
                <a:cubicBezTo>
                  <a:pt x="1010939" y="4900179"/>
                  <a:pt x="1010988" y="4899219"/>
                  <a:pt x="1010988" y="4898112"/>
                </a:cubicBezTo>
                <a:cubicBezTo>
                  <a:pt x="1010988" y="4897070"/>
                  <a:pt x="1010939" y="4896191"/>
                  <a:pt x="1010841" y="4895475"/>
                </a:cubicBezTo>
                <a:cubicBezTo>
                  <a:pt x="1010744" y="4894759"/>
                  <a:pt x="1010646" y="4894156"/>
                  <a:pt x="1010548" y="4893668"/>
                </a:cubicBezTo>
                <a:cubicBezTo>
                  <a:pt x="1010451" y="4893180"/>
                  <a:pt x="1010288" y="4892740"/>
                  <a:pt x="1010060" y="4892349"/>
                </a:cubicBezTo>
                <a:cubicBezTo>
                  <a:pt x="1009832" y="4891959"/>
                  <a:pt x="1009376" y="4891503"/>
                  <a:pt x="1008693" y="4890982"/>
                </a:cubicBezTo>
                <a:cubicBezTo>
                  <a:pt x="1008009" y="4890461"/>
                  <a:pt x="1007000" y="4889859"/>
                  <a:pt x="1005665" y="4889175"/>
                </a:cubicBezTo>
                <a:cubicBezTo>
                  <a:pt x="1004330" y="4888492"/>
                  <a:pt x="1002719" y="4887857"/>
                  <a:pt x="1000830" y="4887271"/>
                </a:cubicBezTo>
                <a:cubicBezTo>
                  <a:pt x="998942" y="4886685"/>
                  <a:pt x="996826" y="4886196"/>
                  <a:pt x="994482" y="4885806"/>
                </a:cubicBezTo>
                <a:cubicBezTo>
                  <a:pt x="992138" y="4885415"/>
                  <a:pt x="989794" y="4885220"/>
                  <a:pt x="987450" y="4885220"/>
                </a:cubicBezTo>
                <a:close/>
                <a:moveTo>
                  <a:pt x="896595" y="4885220"/>
                </a:moveTo>
                <a:cubicBezTo>
                  <a:pt x="893209" y="4885220"/>
                  <a:pt x="889856" y="4885529"/>
                  <a:pt x="886535" y="4886148"/>
                </a:cubicBezTo>
                <a:cubicBezTo>
                  <a:pt x="883214" y="4886766"/>
                  <a:pt x="880154" y="4887547"/>
                  <a:pt x="877354" y="4888492"/>
                </a:cubicBezTo>
                <a:cubicBezTo>
                  <a:pt x="874554" y="4889436"/>
                  <a:pt x="872080" y="4890478"/>
                  <a:pt x="869931" y="4891617"/>
                </a:cubicBezTo>
                <a:cubicBezTo>
                  <a:pt x="867783" y="4892756"/>
                  <a:pt x="866269" y="4893749"/>
                  <a:pt x="865390" y="4894596"/>
                </a:cubicBezTo>
                <a:cubicBezTo>
                  <a:pt x="864511" y="4895442"/>
                  <a:pt x="863957" y="4896338"/>
                  <a:pt x="863729" y="4897282"/>
                </a:cubicBezTo>
                <a:cubicBezTo>
                  <a:pt x="863501" y="4898226"/>
                  <a:pt x="863388" y="4899512"/>
                  <a:pt x="863388" y="4901140"/>
                </a:cubicBezTo>
                <a:cubicBezTo>
                  <a:pt x="863388" y="4902116"/>
                  <a:pt x="863453" y="4903012"/>
                  <a:pt x="863583" y="4903825"/>
                </a:cubicBezTo>
                <a:cubicBezTo>
                  <a:pt x="863713" y="4904639"/>
                  <a:pt x="863925" y="4905307"/>
                  <a:pt x="864218" y="4905828"/>
                </a:cubicBezTo>
                <a:cubicBezTo>
                  <a:pt x="864511" y="4906349"/>
                  <a:pt x="864853" y="4906739"/>
                  <a:pt x="865243" y="4907000"/>
                </a:cubicBezTo>
                <a:cubicBezTo>
                  <a:pt x="865634" y="4907260"/>
                  <a:pt x="866090" y="4907390"/>
                  <a:pt x="866610" y="4907390"/>
                </a:cubicBezTo>
                <a:cubicBezTo>
                  <a:pt x="867392" y="4907390"/>
                  <a:pt x="868580" y="4906918"/>
                  <a:pt x="870175" y="4905974"/>
                </a:cubicBezTo>
                <a:cubicBezTo>
                  <a:pt x="871771" y="4905030"/>
                  <a:pt x="873757" y="4903988"/>
                  <a:pt x="876133" y="4902849"/>
                </a:cubicBezTo>
                <a:cubicBezTo>
                  <a:pt x="878510" y="4901709"/>
                  <a:pt x="881277" y="4900667"/>
                  <a:pt x="884435" y="4899723"/>
                </a:cubicBezTo>
                <a:cubicBezTo>
                  <a:pt x="887593" y="4898779"/>
                  <a:pt x="891158" y="4898307"/>
                  <a:pt x="895130" y="4898307"/>
                </a:cubicBezTo>
                <a:cubicBezTo>
                  <a:pt x="898841" y="4898307"/>
                  <a:pt x="901967" y="4898747"/>
                  <a:pt x="904506" y="4899626"/>
                </a:cubicBezTo>
                <a:cubicBezTo>
                  <a:pt x="907045" y="4900505"/>
                  <a:pt x="909113" y="4901807"/>
                  <a:pt x="910708" y="4903533"/>
                </a:cubicBezTo>
                <a:cubicBezTo>
                  <a:pt x="912303" y="4905258"/>
                  <a:pt x="913459" y="4907423"/>
                  <a:pt x="914175" y="4910027"/>
                </a:cubicBezTo>
                <a:cubicBezTo>
                  <a:pt x="914891" y="4912632"/>
                  <a:pt x="915249" y="4915627"/>
                  <a:pt x="915249" y="4919013"/>
                </a:cubicBezTo>
                <a:lnTo>
                  <a:pt x="915249" y="4925850"/>
                </a:lnTo>
                <a:lnTo>
                  <a:pt x="903139" y="4925850"/>
                </a:lnTo>
                <a:cubicBezTo>
                  <a:pt x="896302" y="4925850"/>
                  <a:pt x="890149" y="4926452"/>
                  <a:pt x="884679" y="4927657"/>
                </a:cubicBezTo>
                <a:cubicBezTo>
                  <a:pt x="879210" y="4928861"/>
                  <a:pt x="874587" y="4930668"/>
                  <a:pt x="870810" y="4933077"/>
                </a:cubicBezTo>
                <a:cubicBezTo>
                  <a:pt x="867034" y="4935486"/>
                  <a:pt x="864136" y="4938514"/>
                  <a:pt x="862118" y="4942160"/>
                </a:cubicBezTo>
                <a:cubicBezTo>
                  <a:pt x="860099" y="4945807"/>
                  <a:pt x="859090" y="4950104"/>
                  <a:pt x="859090" y="4955053"/>
                </a:cubicBezTo>
                <a:cubicBezTo>
                  <a:pt x="859090" y="4959285"/>
                  <a:pt x="859823" y="4963061"/>
                  <a:pt x="861288" y="4966382"/>
                </a:cubicBezTo>
                <a:cubicBezTo>
                  <a:pt x="862753" y="4969703"/>
                  <a:pt x="864804" y="4972503"/>
                  <a:pt x="867441" y="4974782"/>
                </a:cubicBezTo>
                <a:cubicBezTo>
                  <a:pt x="870078" y="4977061"/>
                  <a:pt x="873268" y="4978802"/>
                  <a:pt x="877012" y="4980007"/>
                </a:cubicBezTo>
                <a:cubicBezTo>
                  <a:pt x="880756" y="4981212"/>
                  <a:pt x="884940" y="4981814"/>
                  <a:pt x="889563" y="4981814"/>
                </a:cubicBezTo>
                <a:cubicBezTo>
                  <a:pt x="894837" y="4981814"/>
                  <a:pt x="899834" y="4980674"/>
                  <a:pt x="904555" y="4978395"/>
                </a:cubicBezTo>
                <a:cubicBezTo>
                  <a:pt x="909275" y="4976116"/>
                  <a:pt x="913557" y="4972926"/>
                  <a:pt x="917398" y="4968824"/>
                </a:cubicBezTo>
                <a:lnTo>
                  <a:pt x="917398" y="4977614"/>
                </a:lnTo>
                <a:cubicBezTo>
                  <a:pt x="917398" y="4978395"/>
                  <a:pt x="917626" y="4978981"/>
                  <a:pt x="918082" y="4979372"/>
                </a:cubicBezTo>
                <a:cubicBezTo>
                  <a:pt x="918538" y="4979763"/>
                  <a:pt x="919270" y="4980056"/>
                  <a:pt x="920279" y="4980251"/>
                </a:cubicBezTo>
                <a:cubicBezTo>
                  <a:pt x="921289" y="4980446"/>
                  <a:pt x="922640" y="4980544"/>
                  <a:pt x="924333" y="4980544"/>
                </a:cubicBezTo>
                <a:cubicBezTo>
                  <a:pt x="926091" y="4980544"/>
                  <a:pt x="927425" y="4980446"/>
                  <a:pt x="928337" y="4980251"/>
                </a:cubicBezTo>
                <a:cubicBezTo>
                  <a:pt x="929249" y="4980056"/>
                  <a:pt x="929965" y="4979763"/>
                  <a:pt x="930486" y="4979372"/>
                </a:cubicBezTo>
                <a:cubicBezTo>
                  <a:pt x="931007" y="4978981"/>
                  <a:pt x="931267" y="4978395"/>
                  <a:pt x="931267" y="4977614"/>
                </a:cubicBezTo>
                <a:lnTo>
                  <a:pt x="931267" y="4918329"/>
                </a:lnTo>
                <a:cubicBezTo>
                  <a:pt x="931267" y="4912860"/>
                  <a:pt x="930649" y="4908074"/>
                  <a:pt x="929411" y="4903972"/>
                </a:cubicBezTo>
                <a:cubicBezTo>
                  <a:pt x="928174" y="4899870"/>
                  <a:pt x="926188" y="4896435"/>
                  <a:pt x="923454" y="4893668"/>
                </a:cubicBezTo>
                <a:cubicBezTo>
                  <a:pt x="920719" y="4890901"/>
                  <a:pt x="917138" y="4888801"/>
                  <a:pt x="912710" y="4887368"/>
                </a:cubicBezTo>
                <a:cubicBezTo>
                  <a:pt x="908282" y="4885936"/>
                  <a:pt x="902911" y="4885220"/>
                  <a:pt x="896595" y="4885220"/>
                </a:cubicBezTo>
                <a:close/>
                <a:moveTo>
                  <a:pt x="637025" y="4885220"/>
                </a:moveTo>
                <a:cubicBezTo>
                  <a:pt x="629537" y="4885220"/>
                  <a:pt x="622993" y="4886424"/>
                  <a:pt x="617393" y="4888833"/>
                </a:cubicBezTo>
                <a:cubicBezTo>
                  <a:pt x="611794" y="4891243"/>
                  <a:pt x="607122" y="4894628"/>
                  <a:pt x="603378" y="4898991"/>
                </a:cubicBezTo>
                <a:cubicBezTo>
                  <a:pt x="599634" y="4903353"/>
                  <a:pt x="596834" y="4908546"/>
                  <a:pt x="594978" y="4914569"/>
                </a:cubicBezTo>
                <a:cubicBezTo>
                  <a:pt x="593123" y="4920592"/>
                  <a:pt x="592195" y="4927185"/>
                  <a:pt x="592195" y="4934347"/>
                </a:cubicBezTo>
                <a:cubicBezTo>
                  <a:pt x="592195" y="4941770"/>
                  <a:pt x="593074" y="4948411"/>
                  <a:pt x="594832" y="4954271"/>
                </a:cubicBezTo>
                <a:cubicBezTo>
                  <a:pt x="596590" y="4960131"/>
                  <a:pt x="599259" y="4965112"/>
                  <a:pt x="602841" y="4969215"/>
                </a:cubicBezTo>
                <a:cubicBezTo>
                  <a:pt x="606422" y="4973317"/>
                  <a:pt x="610898" y="4976442"/>
                  <a:pt x="616270" y="4978591"/>
                </a:cubicBezTo>
                <a:cubicBezTo>
                  <a:pt x="621642" y="4980739"/>
                  <a:pt x="627942" y="4981814"/>
                  <a:pt x="635169" y="4981814"/>
                </a:cubicBezTo>
                <a:cubicBezTo>
                  <a:pt x="642592" y="4981814"/>
                  <a:pt x="649119" y="4980593"/>
                  <a:pt x="654752" y="4978151"/>
                </a:cubicBezTo>
                <a:cubicBezTo>
                  <a:pt x="660384" y="4975710"/>
                  <a:pt x="665072" y="4972307"/>
                  <a:pt x="668816" y="4967945"/>
                </a:cubicBezTo>
                <a:cubicBezTo>
                  <a:pt x="672560" y="4963582"/>
                  <a:pt x="675376" y="4958390"/>
                  <a:pt x="677264" y="4952367"/>
                </a:cubicBezTo>
                <a:cubicBezTo>
                  <a:pt x="679152" y="4946344"/>
                  <a:pt x="680096" y="4939751"/>
                  <a:pt x="680096" y="4932589"/>
                </a:cubicBezTo>
                <a:cubicBezTo>
                  <a:pt x="680096" y="4925231"/>
                  <a:pt x="679201" y="4918622"/>
                  <a:pt x="677411" y="4912762"/>
                </a:cubicBezTo>
                <a:cubicBezTo>
                  <a:pt x="675620" y="4906902"/>
                  <a:pt x="672934" y="4901921"/>
                  <a:pt x="669353" y="4897819"/>
                </a:cubicBezTo>
                <a:cubicBezTo>
                  <a:pt x="665772" y="4893717"/>
                  <a:pt x="661295" y="4890591"/>
                  <a:pt x="655923" y="4888443"/>
                </a:cubicBezTo>
                <a:cubicBezTo>
                  <a:pt x="650552" y="4886294"/>
                  <a:pt x="644252" y="4885220"/>
                  <a:pt x="637025" y="4885220"/>
                </a:cubicBezTo>
                <a:close/>
                <a:moveTo>
                  <a:pt x="2877116" y="4863049"/>
                </a:moveTo>
                <a:cubicBezTo>
                  <a:pt x="2875553" y="4863049"/>
                  <a:pt x="2874251" y="4863114"/>
                  <a:pt x="2873209" y="4863244"/>
                </a:cubicBezTo>
                <a:cubicBezTo>
                  <a:pt x="2872167" y="4863375"/>
                  <a:pt x="2871337" y="4863586"/>
                  <a:pt x="2870718" y="4863879"/>
                </a:cubicBezTo>
                <a:cubicBezTo>
                  <a:pt x="2870100" y="4864172"/>
                  <a:pt x="2869677" y="4864514"/>
                  <a:pt x="2869449" y="4864905"/>
                </a:cubicBezTo>
                <a:cubicBezTo>
                  <a:pt x="2869221" y="4865295"/>
                  <a:pt x="2869107" y="4865719"/>
                  <a:pt x="2869107" y="4866174"/>
                </a:cubicBezTo>
                <a:lnTo>
                  <a:pt x="2869107" y="4887075"/>
                </a:lnTo>
                <a:lnTo>
                  <a:pt x="2856898" y="4887075"/>
                </a:lnTo>
                <a:cubicBezTo>
                  <a:pt x="2856377" y="4887075"/>
                  <a:pt x="2855906" y="4887189"/>
                  <a:pt x="2855482" y="4887417"/>
                </a:cubicBezTo>
                <a:cubicBezTo>
                  <a:pt x="2855059" y="4887645"/>
                  <a:pt x="2854717" y="4888036"/>
                  <a:pt x="2854457" y="4888589"/>
                </a:cubicBezTo>
                <a:cubicBezTo>
                  <a:pt x="2854196" y="4889143"/>
                  <a:pt x="2853984" y="4889843"/>
                  <a:pt x="2853822" y="4890689"/>
                </a:cubicBezTo>
                <a:cubicBezTo>
                  <a:pt x="2853659" y="4891536"/>
                  <a:pt x="2853577" y="4892577"/>
                  <a:pt x="2853577" y="4893814"/>
                </a:cubicBezTo>
                <a:cubicBezTo>
                  <a:pt x="2853577" y="4896159"/>
                  <a:pt x="2853871" y="4897851"/>
                  <a:pt x="2854457" y="4898893"/>
                </a:cubicBezTo>
                <a:cubicBezTo>
                  <a:pt x="2855043" y="4899935"/>
                  <a:pt x="2855824" y="4900456"/>
                  <a:pt x="2856801" y="4900456"/>
                </a:cubicBezTo>
                <a:lnTo>
                  <a:pt x="2869107" y="4900456"/>
                </a:lnTo>
                <a:lnTo>
                  <a:pt x="2869107" y="4951830"/>
                </a:lnTo>
                <a:cubicBezTo>
                  <a:pt x="2869107" y="4956908"/>
                  <a:pt x="2869579" y="4961320"/>
                  <a:pt x="2870523" y="4965064"/>
                </a:cubicBezTo>
                <a:cubicBezTo>
                  <a:pt x="2871467" y="4968808"/>
                  <a:pt x="2872981" y="4971900"/>
                  <a:pt x="2875065" y="4974342"/>
                </a:cubicBezTo>
                <a:cubicBezTo>
                  <a:pt x="2877148" y="4976784"/>
                  <a:pt x="2879818" y="4978607"/>
                  <a:pt x="2883073" y="4979812"/>
                </a:cubicBezTo>
                <a:cubicBezTo>
                  <a:pt x="2886329" y="4981016"/>
                  <a:pt x="2890236" y="4981618"/>
                  <a:pt x="2894794" y="4981618"/>
                </a:cubicBezTo>
                <a:cubicBezTo>
                  <a:pt x="2896291" y="4981618"/>
                  <a:pt x="2897789" y="4981521"/>
                  <a:pt x="2899286" y="4981325"/>
                </a:cubicBezTo>
                <a:cubicBezTo>
                  <a:pt x="2900784" y="4981130"/>
                  <a:pt x="2902200" y="4980886"/>
                  <a:pt x="2903535" y="4980593"/>
                </a:cubicBezTo>
                <a:cubicBezTo>
                  <a:pt x="2904870" y="4980300"/>
                  <a:pt x="2906058" y="4979926"/>
                  <a:pt x="2907100" y="4979470"/>
                </a:cubicBezTo>
                <a:cubicBezTo>
                  <a:pt x="2908142" y="4979014"/>
                  <a:pt x="2908923" y="4978526"/>
                  <a:pt x="2909444" y="4978005"/>
                </a:cubicBezTo>
                <a:cubicBezTo>
                  <a:pt x="2909965" y="4977484"/>
                  <a:pt x="2910356" y="4976670"/>
                  <a:pt x="2910616" y="4975563"/>
                </a:cubicBezTo>
                <a:cubicBezTo>
                  <a:pt x="2910877" y="4974456"/>
                  <a:pt x="2911007" y="4972959"/>
                  <a:pt x="2911007" y="4971070"/>
                </a:cubicBezTo>
                <a:cubicBezTo>
                  <a:pt x="2911007" y="4969898"/>
                  <a:pt x="2910941" y="4968922"/>
                  <a:pt x="2910811" y="4968140"/>
                </a:cubicBezTo>
                <a:cubicBezTo>
                  <a:pt x="2910681" y="4967359"/>
                  <a:pt x="2910535" y="4966740"/>
                  <a:pt x="2910372" y="4966285"/>
                </a:cubicBezTo>
                <a:cubicBezTo>
                  <a:pt x="2910209" y="4965829"/>
                  <a:pt x="2909981" y="4965519"/>
                  <a:pt x="2909688" y="4965357"/>
                </a:cubicBezTo>
                <a:cubicBezTo>
                  <a:pt x="2909395" y="4965194"/>
                  <a:pt x="2909086" y="4965112"/>
                  <a:pt x="2908760" y="4965112"/>
                </a:cubicBezTo>
                <a:cubicBezTo>
                  <a:pt x="2908240" y="4965112"/>
                  <a:pt x="2907654" y="4965259"/>
                  <a:pt x="2907002" y="4965552"/>
                </a:cubicBezTo>
                <a:cubicBezTo>
                  <a:pt x="2906351" y="4965845"/>
                  <a:pt x="2905570" y="4966154"/>
                  <a:pt x="2904658" y="4966480"/>
                </a:cubicBezTo>
                <a:cubicBezTo>
                  <a:pt x="2903747" y="4966805"/>
                  <a:pt x="2902705" y="4967115"/>
                  <a:pt x="2901533" y="4967408"/>
                </a:cubicBezTo>
                <a:cubicBezTo>
                  <a:pt x="2900361" y="4967701"/>
                  <a:pt x="2899026" y="4967847"/>
                  <a:pt x="2897529" y="4967847"/>
                </a:cubicBezTo>
                <a:cubicBezTo>
                  <a:pt x="2892906" y="4967847"/>
                  <a:pt x="2889699" y="4966301"/>
                  <a:pt x="2887908" y="4963208"/>
                </a:cubicBezTo>
                <a:cubicBezTo>
                  <a:pt x="2886117" y="4960115"/>
                  <a:pt x="2885222" y="4955541"/>
                  <a:pt x="2885222" y="4949486"/>
                </a:cubicBezTo>
                <a:lnTo>
                  <a:pt x="2885222" y="4900456"/>
                </a:lnTo>
                <a:lnTo>
                  <a:pt x="2907783" y="4900456"/>
                </a:lnTo>
                <a:cubicBezTo>
                  <a:pt x="2908760" y="4900456"/>
                  <a:pt x="2909542" y="4899935"/>
                  <a:pt x="2910128" y="4898893"/>
                </a:cubicBezTo>
                <a:cubicBezTo>
                  <a:pt x="2910714" y="4897851"/>
                  <a:pt x="2911007" y="4896159"/>
                  <a:pt x="2911007" y="4893814"/>
                </a:cubicBezTo>
                <a:cubicBezTo>
                  <a:pt x="2911007" y="4892577"/>
                  <a:pt x="2910941" y="4891536"/>
                  <a:pt x="2910811" y="4890689"/>
                </a:cubicBezTo>
                <a:cubicBezTo>
                  <a:pt x="2910681" y="4889843"/>
                  <a:pt x="2910469" y="4889143"/>
                  <a:pt x="2910177" y="4888589"/>
                </a:cubicBezTo>
                <a:cubicBezTo>
                  <a:pt x="2909884" y="4888036"/>
                  <a:pt x="2909542" y="4887645"/>
                  <a:pt x="2909151" y="4887417"/>
                </a:cubicBezTo>
                <a:cubicBezTo>
                  <a:pt x="2908760" y="4887189"/>
                  <a:pt x="2908304" y="4887075"/>
                  <a:pt x="2907783" y="4887075"/>
                </a:cubicBezTo>
                <a:lnTo>
                  <a:pt x="2885222" y="4887075"/>
                </a:lnTo>
                <a:lnTo>
                  <a:pt x="2885222" y="4866174"/>
                </a:lnTo>
                <a:cubicBezTo>
                  <a:pt x="2885222" y="4865719"/>
                  <a:pt x="2885092" y="4865295"/>
                  <a:pt x="2884832" y="4864905"/>
                </a:cubicBezTo>
                <a:cubicBezTo>
                  <a:pt x="2884571" y="4864514"/>
                  <a:pt x="2884148" y="4864172"/>
                  <a:pt x="2883562" y="4863879"/>
                </a:cubicBezTo>
                <a:cubicBezTo>
                  <a:pt x="2882976" y="4863586"/>
                  <a:pt x="2882162" y="4863375"/>
                  <a:pt x="2881120" y="4863244"/>
                </a:cubicBezTo>
                <a:cubicBezTo>
                  <a:pt x="2880078" y="4863114"/>
                  <a:pt x="2878744" y="4863049"/>
                  <a:pt x="2877116" y="4863049"/>
                </a:cubicBezTo>
                <a:close/>
                <a:moveTo>
                  <a:pt x="2743766" y="4863049"/>
                </a:moveTo>
                <a:cubicBezTo>
                  <a:pt x="2742203" y="4863049"/>
                  <a:pt x="2740901" y="4863114"/>
                  <a:pt x="2739859" y="4863244"/>
                </a:cubicBezTo>
                <a:cubicBezTo>
                  <a:pt x="2738817" y="4863375"/>
                  <a:pt x="2737987" y="4863586"/>
                  <a:pt x="2737368" y="4863879"/>
                </a:cubicBezTo>
                <a:cubicBezTo>
                  <a:pt x="2736750" y="4864172"/>
                  <a:pt x="2736327" y="4864514"/>
                  <a:pt x="2736099" y="4864905"/>
                </a:cubicBezTo>
                <a:cubicBezTo>
                  <a:pt x="2735871" y="4865295"/>
                  <a:pt x="2735757" y="4865719"/>
                  <a:pt x="2735757" y="4866174"/>
                </a:cubicBezTo>
                <a:lnTo>
                  <a:pt x="2735757" y="4887075"/>
                </a:lnTo>
                <a:lnTo>
                  <a:pt x="2723548" y="4887075"/>
                </a:lnTo>
                <a:cubicBezTo>
                  <a:pt x="2723028" y="4887075"/>
                  <a:pt x="2722555" y="4887189"/>
                  <a:pt x="2722132" y="4887417"/>
                </a:cubicBezTo>
                <a:cubicBezTo>
                  <a:pt x="2721709" y="4887645"/>
                  <a:pt x="2721367" y="4888036"/>
                  <a:pt x="2721107" y="4888589"/>
                </a:cubicBezTo>
                <a:cubicBezTo>
                  <a:pt x="2720846" y="4889143"/>
                  <a:pt x="2720635" y="4889843"/>
                  <a:pt x="2720472" y="4890689"/>
                </a:cubicBezTo>
                <a:cubicBezTo>
                  <a:pt x="2720309" y="4891536"/>
                  <a:pt x="2720228" y="4892577"/>
                  <a:pt x="2720228" y="4893814"/>
                </a:cubicBezTo>
                <a:cubicBezTo>
                  <a:pt x="2720228" y="4896159"/>
                  <a:pt x="2720521" y="4897851"/>
                  <a:pt x="2721107" y="4898893"/>
                </a:cubicBezTo>
                <a:cubicBezTo>
                  <a:pt x="2721693" y="4899935"/>
                  <a:pt x="2722474" y="4900456"/>
                  <a:pt x="2723451" y="4900456"/>
                </a:cubicBezTo>
                <a:lnTo>
                  <a:pt x="2735757" y="4900456"/>
                </a:lnTo>
                <a:lnTo>
                  <a:pt x="2735757" y="4951830"/>
                </a:lnTo>
                <a:cubicBezTo>
                  <a:pt x="2735757" y="4956908"/>
                  <a:pt x="2736229" y="4961320"/>
                  <a:pt x="2737173" y="4965064"/>
                </a:cubicBezTo>
                <a:cubicBezTo>
                  <a:pt x="2738117" y="4968808"/>
                  <a:pt x="2739631" y="4971900"/>
                  <a:pt x="2741715" y="4974342"/>
                </a:cubicBezTo>
                <a:cubicBezTo>
                  <a:pt x="2743798" y="4976784"/>
                  <a:pt x="2746468" y="4978607"/>
                  <a:pt x="2749724" y="4979812"/>
                </a:cubicBezTo>
                <a:cubicBezTo>
                  <a:pt x="2752979" y="4981016"/>
                  <a:pt x="2756886" y="4981618"/>
                  <a:pt x="2761444" y="4981618"/>
                </a:cubicBezTo>
                <a:cubicBezTo>
                  <a:pt x="2762941" y="4981618"/>
                  <a:pt x="2764439" y="4981521"/>
                  <a:pt x="2765937" y="4981325"/>
                </a:cubicBezTo>
                <a:cubicBezTo>
                  <a:pt x="2767434" y="4981130"/>
                  <a:pt x="2768850" y="4980886"/>
                  <a:pt x="2770185" y="4980593"/>
                </a:cubicBezTo>
                <a:cubicBezTo>
                  <a:pt x="2771520" y="4980300"/>
                  <a:pt x="2772708" y="4979926"/>
                  <a:pt x="2773750" y="4979470"/>
                </a:cubicBezTo>
                <a:cubicBezTo>
                  <a:pt x="2774792" y="4979014"/>
                  <a:pt x="2775573" y="4978526"/>
                  <a:pt x="2776094" y="4978005"/>
                </a:cubicBezTo>
                <a:cubicBezTo>
                  <a:pt x="2776615" y="4977484"/>
                  <a:pt x="2777006" y="4976670"/>
                  <a:pt x="2777266" y="4975563"/>
                </a:cubicBezTo>
                <a:cubicBezTo>
                  <a:pt x="2777526" y="4974456"/>
                  <a:pt x="2777657" y="4972959"/>
                  <a:pt x="2777657" y="4971070"/>
                </a:cubicBezTo>
                <a:cubicBezTo>
                  <a:pt x="2777657" y="4969898"/>
                  <a:pt x="2777592" y="4968922"/>
                  <a:pt x="2777461" y="4968140"/>
                </a:cubicBezTo>
                <a:cubicBezTo>
                  <a:pt x="2777331" y="4967359"/>
                  <a:pt x="2777185" y="4966740"/>
                  <a:pt x="2777022" y="4966285"/>
                </a:cubicBezTo>
                <a:cubicBezTo>
                  <a:pt x="2776859" y="4965829"/>
                  <a:pt x="2776631" y="4965519"/>
                  <a:pt x="2776338" y="4965357"/>
                </a:cubicBezTo>
                <a:cubicBezTo>
                  <a:pt x="2776045" y="4965194"/>
                  <a:pt x="2775736" y="4965112"/>
                  <a:pt x="2775410" y="4965112"/>
                </a:cubicBezTo>
                <a:cubicBezTo>
                  <a:pt x="2774890" y="4965112"/>
                  <a:pt x="2774304" y="4965259"/>
                  <a:pt x="2773652" y="4965552"/>
                </a:cubicBezTo>
                <a:cubicBezTo>
                  <a:pt x="2773001" y="4965845"/>
                  <a:pt x="2772220" y="4966154"/>
                  <a:pt x="2771308" y="4966480"/>
                </a:cubicBezTo>
                <a:cubicBezTo>
                  <a:pt x="2770397" y="4966805"/>
                  <a:pt x="2769355" y="4967115"/>
                  <a:pt x="2768183" y="4967408"/>
                </a:cubicBezTo>
                <a:cubicBezTo>
                  <a:pt x="2767011" y="4967701"/>
                  <a:pt x="2765676" y="4967847"/>
                  <a:pt x="2764179" y="4967847"/>
                </a:cubicBezTo>
                <a:cubicBezTo>
                  <a:pt x="2759556" y="4967847"/>
                  <a:pt x="2756349" y="4966301"/>
                  <a:pt x="2754558" y="4963208"/>
                </a:cubicBezTo>
                <a:cubicBezTo>
                  <a:pt x="2752768" y="4960115"/>
                  <a:pt x="2751872" y="4955541"/>
                  <a:pt x="2751872" y="4949486"/>
                </a:cubicBezTo>
                <a:lnTo>
                  <a:pt x="2751872" y="4900456"/>
                </a:lnTo>
                <a:lnTo>
                  <a:pt x="2774434" y="4900456"/>
                </a:lnTo>
                <a:cubicBezTo>
                  <a:pt x="2775410" y="4900456"/>
                  <a:pt x="2776192" y="4899935"/>
                  <a:pt x="2776778" y="4898893"/>
                </a:cubicBezTo>
                <a:cubicBezTo>
                  <a:pt x="2777364" y="4897851"/>
                  <a:pt x="2777657" y="4896159"/>
                  <a:pt x="2777657" y="4893814"/>
                </a:cubicBezTo>
                <a:cubicBezTo>
                  <a:pt x="2777657" y="4892577"/>
                  <a:pt x="2777592" y="4891536"/>
                  <a:pt x="2777461" y="4890689"/>
                </a:cubicBezTo>
                <a:cubicBezTo>
                  <a:pt x="2777331" y="4889843"/>
                  <a:pt x="2777120" y="4889143"/>
                  <a:pt x="2776827" y="4888589"/>
                </a:cubicBezTo>
                <a:cubicBezTo>
                  <a:pt x="2776534" y="4888036"/>
                  <a:pt x="2776192" y="4887645"/>
                  <a:pt x="2775801" y="4887417"/>
                </a:cubicBezTo>
                <a:cubicBezTo>
                  <a:pt x="2775410" y="4887189"/>
                  <a:pt x="2774955" y="4887075"/>
                  <a:pt x="2774434" y="4887075"/>
                </a:cubicBezTo>
                <a:lnTo>
                  <a:pt x="2751872" y="4887075"/>
                </a:lnTo>
                <a:lnTo>
                  <a:pt x="2751872" y="4866174"/>
                </a:lnTo>
                <a:cubicBezTo>
                  <a:pt x="2751872" y="4865719"/>
                  <a:pt x="2751742" y="4865295"/>
                  <a:pt x="2751482" y="4864905"/>
                </a:cubicBezTo>
                <a:cubicBezTo>
                  <a:pt x="2751221" y="4864514"/>
                  <a:pt x="2750798" y="4864172"/>
                  <a:pt x="2750212" y="4863879"/>
                </a:cubicBezTo>
                <a:cubicBezTo>
                  <a:pt x="2749626" y="4863586"/>
                  <a:pt x="2748812" y="4863375"/>
                  <a:pt x="2747770" y="4863244"/>
                </a:cubicBezTo>
                <a:cubicBezTo>
                  <a:pt x="2746728" y="4863114"/>
                  <a:pt x="2745394" y="4863049"/>
                  <a:pt x="2743766" y="4863049"/>
                </a:cubicBezTo>
                <a:close/>
                <a:moveTo>
                  <a:pt x="1991291" y="4863049"/>
                </a:moveTo>
                <a:cubicBezTo>
                  <a:pt x="1989728" y="4863049"/>
                  <a:pt x="1988426" y="4863114"/>
                  <a:pt x="1987384" y="4863244"/>
                </a:cubicBezTo>
                <a:cubicBezTo>
                  <a:pt x="1986342" y="4863375"/>
                  <a:pt x="1985512" y="4863586"/>
                  <a:pt x="1984894" y="4863879"/>
                </a:cubicBezTo>
                <a:cubicBezTo>
                  <a:pt x="1984275" y="4864172"/>
                  <a:pt x="1983852" y="4864514"/>
                  <a:pt x="1983624" y="4864905"/>
                </a:cubicBezTo>
                <a:cubicBezTo>
                  <a:pt x="1983396" y="4865295"/>
                  <a:pt x="1983282" y="4865719"/>
                  <a:pt x="1983282" y="4866174"/>
                </a:cubicBezTo>
                <a:lnTo>
                  <a:pt x="1983282" y="4887075"/>
                </a:lnTo>
                <a:lnTo>
                  <a:pt x="1971073" y="4887075"/>
                </a:lnTo>
                <a:cubicBezTo>
                  <a:pt x="1970553" y="4887075"/>
                  <a:pt x="1970080" y="4887189"/>
                  <a:pt x="1969657" y="4887417"/>
                </a:cubicBezTo>
                <a:cubicBezTo>
                  <a:pt x="1969234" y="4887645"/>
                  <a:pt x="1968892" y="4888036"/>
                  <a:pt x="1968632" y="4888589"/>
                </a:cubicBezTo>
                <a:cubicBezTo>
                  <a:pt x="1968371" y="4889143"/>
                  <a:pt x="1968160" y="4889843"/>
                  <a:pt x="1967997" y="4890689"/>
                </a:cubicBezTo>
                <a:cubicBezTo>
                  <a:pt x="1967834" y="4891536"/>
                  <a:pt x="1967753" y="4892577"/>
                  <a:pt x="1967753" y="4893814"/>
                </a:cubicBezTo>
                <a:cubicBezTo>
                  <a:pt x="1967753" y="4896159"/>
                  <a:pt x="1968046" y="4897851"/>
                  <a:pt x="1968632" y="4898893"/>
                </a:cubicBezTo>
                <a:cubicBezTo>
                  <a:pt x="1969218" y="4899935"/>
                  <a:pt x="1969999" y="4900456"/>
                  <a:pt x="1970976" y="4900456"/>
                </a:cubicBezTo>
                <a:lnTo>
                  <a:pt x="1983282" y="4900456"/>
                </a:lnTo>
                <a:lnTo>
                  <a:pt x="1983282" y="4951830"/>
                </a:lnTo>
                <a:cubicBezTo>
                  <a:pt x="1983282" y="4956908"/>
                  <a:pt x="1983754" y="4961320"/>
                  <a:pt x="1984698" y="4965064"/>
                </a:cubicBezTo>
                <a:cubicBezTo>
                  <a:pt x="1985642" y="4968808"/>
                  <a:pt x="1987156" y="4971900"/>
                  <a:pt x="1989240" y="4974342"/>
                </a:cubicBezTo>
                <a:cubicBezTo>
                  <a:pt x="1991323" y="4976784"/>
                  <a:pt x="1993993" y="4978607"/>
                  <a:pt x="1997249" y="4979812"/>
                </a:cubicBezTo>
                <a:cubicBezTo>
                  <a:pt x="2000504" y="4981016"/>
                  <a:pt x="2004411" y="4981618"/>
                  <a:pt x="2008969" y="4981618"/>
                </a:cubicBezTo>
                <a:cubicBezTo>
                  <a:pt x="2010466" y="4981618"/>
                  <a:pt x="2011964" y="4981521"/>
                  <a:pt x="2013462" y="4981325"/>
                </a:cubicBezTo>
                <a:cubicBezTo>
                  <a:pt x="2014959" y="4981130"/>
                  <a:pt x="2016375" y="4980886"/>
                  <a:pt x="2017710" y="4980593"/>
                </a:cubicBezTo>
                <a:cubicBezTo>
                  <a:pt x="2019045" y="4980300"/>
                  <a:pt x="2020233" y="4979926"/>
                  <a:pt x="2021275" y="4979470"/>
                </a:cubicBezTo>
                <a:cubicBezTo>
                  <a:pt x="2022317" y="4979014"/>
                  <a:pt x="2023098" y="4978526"/>
                  <a:pt x="2023619" y="4978005"/>
                </a:cubicBezTo>
                <a:cubicBezTo>
                  <a:pt x="2024140" y="4977484"/>
                  <a:pt x="2024531" y="4976670"/>
                  <a:pt x="2024791" y="4975563"/>
                </a:cubicBezTo>
                <a:cubicBezTo>
                  <a:pt x="2025052" y="4974456"/>
                  <a:pt x="2025182" y="4972959"/>
                  <a:pt x="2025182" y="4971070"/>
                </a:cubicBezTo>
                <a:cubicBezTo>
                  <a:pt x="2025182" y="4969898"/>
                  <a:pt x="2025117" y="4968922"/>
                  <a:pt x="2024987" y="4968140"/>
                </a:cubicBezTo>
                <a:cubicBezTo>
                  <a:pt x="2024856" y="4967359"/>
                  <a:pt x="2024710" y="4966740"/>
                  <a:pt x="2024547" y="4966285"/>
                </a:cubicBezTo>
                <a:cubicBezTo>
                  <a:pt x="2024384" y="4965829"/>
                  <a:pt x="2024156" y="4965519"/>
                  <a:pt x="2023863" y="4965357"/>
                </a:cubicBezTo>
                <a:cubicBezTo>
                  <a:pt x="2023570" y="4965194"/>
                  <a:pt x="2023261" y="4965112"/>
                  <a:pt x="2022936" y="4965112"/>
                </a:cubicBezTo>
                <a:cubicBezTo>
                  <a:pt x="2022414" y="4965112"/>
                  <a:pt x="2021828" y="4965259"/>
                  <a:pt x="2021177" y="4965552"/>
                </a:cubicBezTo>
                <a:cubicBezTo>
                  <a:pt x="2020526" y="4965845"/>
                  <a:pt x="2019745" y="4966154"/>
                  <a:pt x="2018833" y="4966480"/>
                </a:cubicBezTo>
                <a:cubicBezTo>
                  <a:pt x="2017922" y="4966805"/>
                  <a:pt x="2016880" y="4967115"/>
                  <a:pt x="2015708" y="4967408"/>
                </a:cubicBezTo>
                <a:cubicBezTo>
                  <a:pt x="2014536" y="4967701"/>
                  <a:pt x="2013201" y="4967847"/>
                  <a:pt x="2011703" y="4967847"/>
                </a:cubicBezTo>
                <a:cubicBezTo>
                  <a:pt x="2007081" y="4967847"/>
                  <a:pt x="2003874" y="4966301"/>
                  <a:pt x="2002083" y="4963208"/>
                </a:cubicBezTo>
                <a:cubicBezTo>
                  <a:pt x="2000293" y="4960115"/>
                  <a:pt x="1999397" y="4955541"/>
                  <a:pt x="1999397" y="4949486"/>
                </a:cubicBezTo>
                <a:lnTo>
                  <a:pt x="1999397" y="4900456"/>
                </a:lnTo>
                <a:lnTo>
                  <a:pt x="2021959" y="4900456"/>
                </a:lnTo>
                <a:cubicBezTo>
                  <a:pt x="2022936" y="4900456"/>
                  <a:pt x="2023717" y="4899935"/>
                  <a:pt x="2024303" y="4898893"/>
                </a:cubicBezTo>
                <a:cubicBezTo>
                  <a:pt x="2024889" y="4897851"/>
                  <a:pt x="2025182" y="4896159"/>
                  <a:pt x="2025182" y="4893814"/>
                </a:cubicBezTo>
                <a:cubicBezTo>
                  <a:pt x="2025182" y="4892577"/>
                  <a:pt x="2025117" y="4891536"/>
                  <a:pt x="2024987" y="4890689"/>
                </a:cubicBezTo>
                <a:cubicBezTo>
                  <a:pt x="2024856" y="4889843"/>
                  <a:pt x="2024644" y="4889143"/>
                  <a:pt x="2024352" y="4888589"/>
                </a:cubicBezTo>
                <a:cubicBezTo>
                  <a:pt x="2024059" y="4888036"/>
                  <a:pt x="2023717" y="4887645"/>
                  <a:pt x="2023326" y="4887417"/>
                </a:cubicBezTo>
                <a:cubicBezTo>
                  <a:pt x="2022936" y="4887189"/>
                  <a:pt x="2022480" y="4887075"/>
                  <a:pt x="2021959" y="4887075"/>
                </a:cubicBezTo>
                <a:lnTo>
                  <a:pt x="1999397" y="4887075"/>
                </a:lnTo>
                <a:lnTo>
                  <a:pt x="1999397" y="4866174"/>
                </a:lnTo>
                <a:cubicBezTo>
                  <a:pt x="1999397" y="4865719"/>
                  <a:pt x="1999267" y="4865295"/>
                  <a:pt x="1999007" y="4864905"/>
                </a:cubicBezTo>
                <a:cubicBezTo>
                  <a:pt x="1998746" y="4864514"/>
                  <a:pt x="1998323" y="4864172"/>
                  <a:pt x="1997737" y="4863879"/>
                </a:cubicBezTo>
                <a:cubicBezTo>
                  <a:pt x="1997151" y="4863586"/>
                  <a:pt x="1996337" y="4863375"/>
                  <a:pt x="1995295" y="4863244"/>
                </a:cubicBezTo>
                <a:cubicBezTo>
                  <a:pt x="1994253" y="4863114"/>
                  <a:pt x="1992919" y="4863049"/>
                  <a:pt x="1991291" y="4863049"/>
                </a:cubicBezTo>
                <a:close/>
                <a:moveTo>
                  <a:pt x="1048316" y="4863049"/>
                </a:moveTo>
                <a:cubicBezTo>
                  <a:pt x="1046753" y="4863049"/>
                  <a:pt x="1045451" y="4863114"/>
                  <a:pt x="1044409" y="4863244"/>
                </a:cubicBezTo>
                <a:cubicBezTo>
                  <a:pt x="1043367" y="4863375"/>
                  <a:pt x="1042537" y="4863586"/>
                  <a:pt x="1041918" y="4863879"/>
                </a:cubicBezTo>
                <a:cubicBezTo>
                  <a:pt x="1041300" y="4864172"/>
                  <a:pt x="1040877" y="4864514"/>
                  <a:pt x="1040649" y="4864905"/>
                </a:cubicBezTo>
                <a:cubicBezTo>
                  <a:pt x="1040421" y="4865295"/>
                  <a:pt x="1040307" y="4865719"/>
                  <a:pt x="1040307" y="4866174"/>
                </a:cubicBezTo>
                <a:lnTo>
                  <a:pt x="1040307" y="4887075"/>
                </a:lnTo>
                <a:lnTo>
                  <a:pt x="1028099" y="4887075"/>
                </a:lnTo>
                <a:cubicBezTo>
                  <a:pt x="1027578" y="4887075"/>
                  <a:pt x="1027105" y="4887189"/>
                  <a:pt x="1026682" y="4887417"/>
                </a:cubicBezTo>
                <a:cubicBezTo>
                  <a:pt x="1026259" y="4887645"/>
                  <a:pt x="1025917" y="4888036"/>
                  <a:pt x="1025657" y="4888589"/>
                </a:cubicBezTo>
                <a:cubicBezTo>
                  <a:pt x="1025396" y="4889143"/>
                  <a:pt x="1025185" y="4889843"/>
                  <a:pt x="1025022" y="4890689"/>
                </a:cubicBezTo>
                <a:cubicBezTo>
                  <a:pt x="1024859" y="4891536"/>
                  <a:pt x="1024778" y="4892577"/>
                  <a:pt x="1024778" y="4893814"/>
                </a:cubicBezTo>
                <a:cubicBezTo>
                  <a:pt x="1024778" y="4896159"/>
                  <a:pt x="1025071" y="4897851"/>
                  <a:pt x="1025657" y="4898893"/>
                </a:cubicBezTo>
                <a:cubicBezTo>
                  <a:pt x="1026243" y="4899935"/>
                  <a:pt x="1027024" y="4900456"/>
                  <a:pt x="1028001" y="4900456"/>
                </a:cubicBezTo>
                <a:lnTo>
                  <a:pt x="1040307" y="4900456"/>
                </a:lnTo>
                <a:lnTo>
                  <a:pt x="1040307" y="4951830"/>
                </a:lnTo>
                <a:cubicBezTo>
                  <a:pt x="1040307" y="4956908"/>
                  <a:pt x="1040779" y="4961320"/>
                  <a:pt x="1041723" y="4965064"/>
                </a:cubicBezTo>
                <a:cubicBezTo>
                  <a:pt x="1042667" y="4968808"/>
                  <a:pt x="1044181" y="4971900"/>
                  <a:pt x="1046265" y="4974342"/>
                </a:cubicBezTo>
                <a:cubicBezTo>
                  <a:pt x="1048348" y="4976784"/>
                  <a:pt x="1051018" y="4978607"/>
                  <a:pt x="1054274" y="4979812"/>
                </a:cubicBezTo>
                <a:cubicBezTo>
                  <a:pt x="1057529" y="4981016"/>
                  <a:pt x="1061436" y="4981618"/>
                  <a:pt x="1065994" y="4981618"/>
                </a:cubicBezTo>
                <a:cubicBezTo>
                  <a:pt x="1067491" y="4981618"/>
                  <a:pt x="1068989" y="4981521"/>
                  <a:pt x="1070487" y="4981325"/>
                </a:cubicBezTo>
                <a:cubicBezTo>
                  <a:pt x="1071984" y="4981130"/>
                  <a:pt x="1073400" y="4980886"/>
                  <a:pt x="1074735" y="4980593"/>
                </a:cubicBezTo>
                <a:cubicBezTo>
                  <a:pt x="1076070" y="4980300"/>
                  <a:pt x="1077258" y="4979926"/>
                  <a:pt x="1078300" y="4979470"/>
                </a:cubicBezTo>
                <a:cubicBezTo>
                  <a:pt x="1079342" y="4979014"/>
                  <a:pt x="1080123" y="4978526"/>
                  <a:pt x="1080644" y="4978005"/>
                </a:cubicBezTo>
                <a:cubicBezTo>
                  <a:pt x="1081165" y="4977484"/>
                  <a:pt x="1081556" y="4976670"/>
                  <a:pt x="1081816" y="4975563"/>
                </a:cubicBezTo>
                <a:cubicBezTo>
                  <a:pt x="1082076" y="4974456"/>
                  <a:pt x="1082207" y="4972959"/>
                  <a:pt x="1082207" y="4971070"/>
                </a:cubicBezTo>
                <a:cubicBezTo>
                  <a:pt x="1082207" y="4969898"/>
                  <a:pt x="1082142" y="4968922"/>
                  <a:pt x="1082011" y="4968140"/>
                </a:cubicBezTo>
                <a:cubicBezTo>
                  <a:pt x="1081881" y="4967359"/>
                  <a:pt x="1081735" y="4966740"/>
                  <a:pt x="1081572" y="4966285"/>
                </a:cubicBezTo>
                <a:cubicBezTo>
                  <a:pt x="1081409" y="4965829"/>
                  <a:pt x="1081181" y="4965519"/>
                  <a:pt x="1080888" y="4965357"/>
                </a:cubicBezTo>
                <a:cubicBezTo>
                  <a:pt x="1080595" y="4965194"/>
                  <a:pt x="1080286" y="4965112"/>
                  <a:pt x="1079960" y="4965112"/>
                </a:cubicBezTo>
                <a:cubicBezTo>
                  <a:pt x="1079439" y="4965112"/>
                  <a:pt x="1078854" y="4965259"/>
                  <a:pt x="1078202" y="4965552"/>
                </a:cubicBezTo>
                <a:cubicBezTo>
                  <a:pt x="1077551" y="4965845"/>
                  <a:pt x="1076770" y="4966154"/>
                  <a:pt x="1075858" y="4966480"/>
                </a:cubicBezTo>
                <a:cubicBezTo>
                  <a:pt x="1074947" y="4966805"/>
                  <a:pt x="1073905" y="4967115"/>
                  <a:pt x="1072733" y="4967408"/>
                </a:cubicBezTo>
                <a:cubicBezTo>
                  <a:pt x="1071561" y="4967701"/>
                  <a:pt x="1070226" y="4967847"/>
                  <a:pt x="1068729" y="4967847"/>
                </a:cubicBezTo>
                <a:cubicBezTo>
                  <a:pt x="1064105" y="4967847"/>
                  <a:pt x="1060899" y="4966301"/>
                  <a:pt x="1059108" y="4963208"/>
                </a:cubicBezTo>
                <a:cubicBezTo>
                  <a:pt x="1057318" y="4960115"/>
                  <a:pt x="1056422" y="4955541"/>
                  <a:pt x="1056422" y="4949486"/>
                </a:cubicBezTo>
                <a:lnTo>
                  <a:pt x="1056422" y="4900456"/>
                </a:lnTo>
                <a:lnTo>
                  <a:pt x="1078984" y="4900456"/>
                </a:lnTo>
                <a:cubicBezTo>
                  <a:pt x="1079960" y="4900456"/>
                  <a:pt x="1080742" y="4899935"/>
                  <a:pt x="1081328" y="4898893"/>
                </a:cubicBezTo>
                <a:cubicBezTo>
                  <a:pt x="1081914" y="4897851"/>
                  <a:pt x="1082207" y="4896159"/>
                  <a:pt x="1082207" y="4893814"/>
                </a:cubicBezTo>
                <a:cubicBezTo>
                  <a:pt x="1082207" y="4892577"/>
                  <a:pt x="1082142" y="4891536"/>
                  <a:pt x="1082011" y="4890689"/>
                </a:cubicBezTo>
                <a:cubicBezTo>
                  <a:pt x="1081881" y="4889843"/>
                  <a:pt x="1081669" y="4889143"/>
                  <a:pt x="1081377" y="4888589"/>
                </a:cubicBezTo>
                <a:cubicBezTo>
                  <a:pt x="1081084" y="4888036"/>
                  <a:pt x="1080742" y="4887645"/>
                  <a:pt x="1080351" y="4887417"/>
                </a:cubicBezTo>
                <a:cubicBezTo>
                  <a:pt x="1079960" y="4887189"/>
                  <a:pt x="1079504" y="4887075"/>
                  <a:pt x="1078984" y="4887075"/>
                </a:cubicBezTo>
                <a:lnTo>
                  <a:pt x="1056422" y="4887075"/>
                </a:lnTo>
                <a:lnTo>
                  <a:pt x="1056422" y="4866174"/>
                </a:lnTo>
                <a:cubicBezTo>
                  <a:pt x="1056422" y="4865719"/>
                  <a:pt x="1056292" y="4865295"/>
                  <a:pt x="1056032" y="4864905"/>
                </a:cubicBezTo>
                <a:cubicBezTo>
                  <a:pt x="1055771" y="4864514"/>
                  <a:pt x="1055348" y="4864172"/>
                  <a:pt x="1054762" y="4863879"/>
                </a:cubicBezTo>
                <a:cubicBezTo>
                  <a:pt x="1054176" y="4863586"/>
                  <a:pt x="1053362" y="4863375"/>
                  <a:pt x="1052320" y="4863244"/>
                </a:cubicBezTo>
                <a:cubicBezTo>
                  <a:pt x="1051278" y="4863114"/>
                  <a:pt x="1049944" y="4863049"/>
                  <a:pt x="1048316" y="4863049"/>
                </a:cubicBezTo>
                <a:close/>
                <a:moveTo>
                  <a:pt x="3444904" y="4850352"/>
                </a:moveTo>
                <a:cubicBezTo>
                  <a:pt x="3441063" y="4850352"/>
                  <a:pt x="3438426" y="4851036"/>
                  <a:pt x="3436993" y="4852403"/>
                </a:cubicBezTo>
                <a:cubicBezTo>
                  <a:pt x="3435561" y="4853770"/>
                  <a:pt x="3434844" y="4856342"/>
                  <a:pt x="3434844" y="4860119"/>
                </a:cubicBezTo>
                <a:cubicBezTo>
                  <a:pt x="3434844" y="4863830"/>
                  <a:pt x="3435544" y="4866353"/>
                  <a:pt x="3436944" y="4867688"/>
                </a:cubicBezTo>
                <a:cubicBezTo>
                  <a:pt x="3438344" y="4869023"/>
                  <a:pt x="3440932" y="4869690"/>
                  <a:pt x="3444709" y="4869690"/>
                </a:cubicBezTo>
                <a:cubicBezTo>
                  <a:pt x="3448550" y="4869690"/>
                  <a:pt x="3451188" y="4869007"/>
                  <a:pt x="3452620" y="4867639"/>
                </a:cubicBezTo>
                <a:cubicBezTo>
                  <a:pt x="3454052" y="4866272"/>
                  <a:pt x="3454769" y="4863700"/>
                  <a:pt x="3454769" y="4859924"/>
                </a:cubicBezTo>
                <a:cubicBezTo>
                  <a:pt x="3454769" y="4856212"/>
                  <a:pt x="3454069" y="4853689"/>
                  <a:pt x="3452669" y="4852354"/>
                </a:cubicBezTo>
                <a:cubicBezTo>
                  <a:pt x="3451269" y="4851019"/>
                  <a:pt x="3448681" y="4850352"/>
                  <a:pt x="3444904" y="4850352"/>
                </a:cubicBezTo>
                <a:close/>
                <a:moveTo>
                  <a:pt x="1939955" y="4850352"/>
                </a:moveTo>
                <a:cubicBezTo>
                  <a:pt x="1936113" y="4850352"/>
                  <a:pt x="1933476" y="4851036"/>
                  <a:pt x="1932043" y="4852403"/>
                </a:cubicBezTo>
                <a:cubicBezTo>
                  <a:pt x="1930611" y="4853770"/>
                  <a:pt x="1929894" y="4856342"/>
                  <a:pt x="1929894" y="4860119"/>
                </a:cubicBezTo>
                <a:cubicBezTo>
                  <a:pt x="1929894" y="4863830"/>
                  <a:pt x="1930594" y="4866353"/>
                  <a:pt x="1931995" y="4867688"/>
                </a:cubicBezTo>
                <a:cubicBezTo>
                  <a:pt x="1933394" y="4869023"/>
                  <a:pt x="1935982" y="4869690"/>
                  <a:pt x="1939759" y="4869690"/>
                </a:cubicBezTo>
                <a:cubicBezTo>
                  <a:pt x="1943601" y="4869690"/>
                  <a:pt x="1946238" y="4869007"/>
                  <a:pt x="1947670" y="4867639"/>
                </a:cubicBezTo>
                <a:cubicBezTo>
                  <a:pt x="1949103" y="4866272"/>
                  <a:pt x="1949819" y="4863700"/>
                  <a:pt x="1949819" y="4859924"/>
                </a:cubicBezTo>
                <a:cubicBezTo>
                  <a:pt x="1949819" y="4856212"/>
                  <a:pt x="1949119" y="4853689"/>
                  <a:pt x="1947719" y="4852354"/>
                </a:cubicBezTo>
                <a:cubicBezTo>
                  <a:pt x="1946319" y="4851019"/>
                  <a:pt x="1943731" y="4850352"/>
                  <a:pt x="1939955" y="4850352"/>
                </a:cubicBezTo>
                <a:close/>
                <a:moveTo>
                  <a:pt x="4284946" y="4844296"/>
                </a:moveTo>
                <a:cubicBezTo>
                  <a:pt x="4283383" y="4844296"/>
                  <a:pt x="4282097" y="4844378"/>
                  <a:pt x="4281088" y="4844541"/>
                </a:cubicBezTo>
                <a:cubicBezTo>
                  <a:pt x="4280079" y="4844704"/>
                  <a:pt x="4279249" y="4844899"/>
                  <a:pt x="4278598" y="4845127"/>
                </a:cubicBezTo>
                <a:cubicBezTo>
                  <a:pt x="4277947" y="4845355"/>
                  <a:pt x="4277507" y="4845680"/>
                  <a:pt x="4277279" y="4846103"/>
                </a:cubicBezTo>
                <a:cubicBezTo>
                  <a:pt x="4277051" y="4846527"/>
                  <a:pt x="4276937" y="4846966"/>
                  <a:pt x="4276937" y="4847422"/>
                </a:cubicBezTo>
                <a:lnTo>
                  <a:pt x="4276937" y="4898503"/>
                </a:lnTo>
                <a:cubicBezTo>
                  <a:pt x="4272770" y="4894140"/>
                  <a:pt x="4268554" y="4890836"/>
                  <a:pt x="4264289" y="4888589"/>
                </a:cubicBezTo>
                <a:cubicBezTo>
                  <a:pt x="4260025" y="4886343"/>
                  <a:pt x="4255320" y="4885220"/>
                  <a:pt x="4250176" y="4885220"/>
                </a:cubicBezTo>
                <a:cubicBezTo>
                  <a:pt x="4243991" y="4885220"/>
                  <a:pt x="4238537" y="4886375"/>
                  <a:pt x="4233816" y="4888687"/>
                </a:cubicBezTo>
                <a:cubicBezTo>
                  <a:pt x="4229096" y="4890998"/>
                  <a:pt x="4225140" y="4894303"/>
                  <a:pt x="4221950" y="4898600"/>
                </a:cubicBezTo>
                <a:cubicBezTo>
                  <a:pt x="4218760" y="4902898"/>
                  <a:pt x="4216350" y="4908090"/>
                  <a:pt x="4214723" y="4914178"/>
                </a:cubicBezTo>
                <a:cubicBezTo>
                  <a:pt x="4213095" y="4920266"/>
                  <a:pt x="4212281" y="4927087"/>
                  <a:pt x="4212281" y="4934640"/>
                </a:cubicBezTo>
                <a:cubicBezTo>
                  <a:pt x="4212281" y="4941021"/>
                  <a:pt x="4212932" y="4947093"/>
                  <a:pt x="4214234" y="4952855"/>
                </a:cubicBezTo>
                <a:cubicBezTo>
                  <a:pt x="4215537" y="4958618"/>
                  <a:pt x="4217604" y="4963631"/>
                  <a:pt x="4220436" y="4967896"/>
                </a:cubicBezTo>
                <a:cubicBezTo>
                  <a:pt x="4223269" y="4972161"/>
                  <a:pt x="4226963" y="4975547"/>
                  <a:pt x="4231522" y="4978054"/>
                </a:cubicBezTo>
                <a:cubicBezTo>
                  <a:pt x="4236079" y="4980560"/>
                  <a:pt x="4241581" y="4981814"/>
                  <a:pt x="4248028" y="4981814"/>
                </a:cubicBezTo>
                <a:cubicBezTo>
                  <a:pt x="4253953" y="4981814"/>
                  <a:pt x="4259406" y="4980414"/>
                  <a:pt x="4264387" y="4977614"/>
                </a:cubicBezTo>
                <a:cubicBezTo>
                  <a:pt x="4269368" y="4974814"/>
                  <a:pt x="4274170" y="4970907"/>
                  <a:pt x="4278793" y="4965894"/>
                </a:cubicBezTo>
                <a:lnTo>
                  <a:pt x="4278793" y="4977516"/>
                </a:lnTo>
                <a:cubicBezTo>
                  <a:pt x="4278793" y="4978037"/>
                  <a:pt x="4278923" y="4978493"/>
                  <a:pt x="4279183" y="4978884"/>
                </a:cubicBezTo>
                <a:cubicBezTo>
                  <a:pt x="4279444" y="4979274"/>
                  <a:pt x="4279867" y="4979584"/>
                  <a:pt x="4280453" y="4979812"/>
                </a:cubicBezTo>
                <a:cubicBezTo>
                  <a:pt x="4281039" y="4980039"/>
                  <a:pt x="4281788" y="4980219"/>
                  <a:pt x="4282700" y="4980349"/>
                </a:cubicBezTo>
                <a:cubicBezTo>
                  <a:pt x="4283612" y="4980479"/>
                  <a:pt x="4284751" y="4980544"/>
                  <a:pt x="4286118" y="4980544"/>
                </a:cubicBezTo>
                <a:cubicBezTo>
                  <a:pt x="4287421" y="4980544"/>
                  <a:pt x="4288527" y="4980479"/>
                  <a:pt x="4289439" y="4980349"/>
                </a:cubicBezTo>
                <a:cubicBezTo>
                  <a:pt x="4290351" y="4980219"/>
                  <a:pt x="4291082" y="4980039"/>
                  <a:pt x="4291636" y="4979812"/>
                </a:cubicBezTo>
                <a:cubicBezTo>
                  <a:pt x="4292190" y="4979584"/>
                  <a:pt x="4292581" y="4979274"/>
                  <a:pt x="4292808" y="4978884"/>
                </a:cubicBezTo>
                <a:cubicBezTo>
                  <a:pt x="4293037" y="4978493"/>
                  <a:pt x="4293150" y="4978037"/>
                  <a:pt x="4293150" y="4977516"/>
                </a:cubicBezTo>
                <a:lnTo>
                  <a:pt x="4293150" y="4847422"/>
                </a:lnTo>
                <a:cubicBezTo>
                  <a:pt x="4293150" y="4846966"/>
                  <a:pt x="4293004" y="4846527"/>
                  <a:pt x="4292711" y="4846103"/>
                </a:cubicBezTo>
                <a:cubicBezTo>
                  <a:pt x="4292418" y="4845680"/>
                  <a:pt x="4291978" y="4845355"/>
                  <a:pt x="4291392" y="4845127"/>
                </a:cubicBezTo>
                <a:cubicBezTo>
                  <a:pt x="4290806" y="4844899"/>
                  <a:pt x="4289992" y="4844704"/>
                  <a:pt x="4288950" y="4844541"/>
                </a:cubicBezTo>
                <a:cubicBezTo>
                  <a:pt x="4287909" y="4844378"/>
                  <a:pt x="4286574" y="4844296"/>
                  <a:pt x="4284946" y="4844296"/>
                </a:cubicBezTo>
                <a:close/>
                <a:moveTo>
                  <a:pt x="3903946" y="4844296"/>
                </a:moveTo>
                <a:cubicBezTo>
                  <a:pt x="3902383" y="4844296"/>
                  <a:pt x="3901097" y="4844378"/>
                  <a:pt x="3900088" y="4844541"/>
                </a:cubicBezTo>
                <a:cubicBezTo>
                  <a:pt x="3899079" y="4844704"/>
                  <a:pt x="3898249" y="4844899"/>
                  <a:pt x="3897597" y="4845127"/>
                </a:cubicBezTo>
                <a:cubicBezTo>
                  <a:pt x="3896946" y="4845355"/>
                  <a:pt x="3896507" y="4845680"/>
                  <a:pt x="3896279" y="4846103"/>
                </a:cubicBezTo>
                <a:cubicBezTo>
                  <a:pt x="3896051" y="4846527"/>
                  <a:pt x="3895937" y="4846966"/>
                  <a:pt x="3895937" y="4847422"/>
                </a:cubicBezTo>
                <a:lnTo>
                  <a:pt x="3895937" y="4898503"/>
                </a:lnTo>
                <a:cubicBezTo>
                  <a:pt x="3891770" y="4894140"/>
                  <a:pt x="3887554" y="4890836"/>
                  <a:pt x="3883289" y="4888589"/>
                </a:cubicBezTo>
                <a:cubicBezTo>
                  <a:pt x="3879024" y="4886343"/>
                  <a:pt x="3874320" y="4885220"/>
                  <a:pt x="3869176" y="4885220"/>
                </a:cubicBezTo>
                <a:cubicBezTo>
                  <a:pt x="3862990" y="4885220"/>
                  <a:pt x="3857537" y="4886375"/>
                  <a:pt x="3852816" y="4888687"/>
                </a:cubicBezTo>
                <a:cubicBezTo>
                  <a:pt x="3848096" y="4890998"/>
                  <a:pt x="3844140" y="4894303"/>
                  <a:pt x="3840950" y="4898600"/>
                </a:cubicBezTo>
                <a:cubicBezTo>
                  <a:pt x="3837759" y="4902898"/>
                  <a:pt x="3835350" y="4908090"/>
                  <a:pt x="3833722" y="4914178"/>
                </a:cubicBezTo>
                <a:cubicBezTo>
                  <a:pt x="3832095" y="4920266"/>
                  <a:pt x="3831281" y="4927087"/>
                  <a:pt x="3831281" y="4934640"/>
                </a:cubicBezTo>
                <a:cubicBezTo>
                  <a:pt x="3831281" y="4941021"/>
                  <a:pt x="3831932" y="4947093"/>
                  <a:pt x="3833234" y="4952855"/>
                </a:cubicBezTo>
                <a:cubicBezTo>
                  <a:pt x="3834536" y="4958618"/>
                  <a:pt x="3836604" y="4963631"/>
                  <a:pt x="3839436" y="4967896"/>
                </a:cubicBezTo>
                <a:cubicBezTo>
                  <a:pt x="3842268" y="4972161"/>
                  <a:pt x="3845963" y="4975547"/>
                  <a:pt x="3850521" y="4978054"/>
                </a:cubicBezTo>
                <a:cubicBezTo>
                  <a:pt x="3855079" y="4980560"/>
                  <a:pt x="3860581" y="4981814"/>
                  <a:pt x="3867027" y="4981814"/>
                </a:cubicBezTo>
                <a:cubicBezTo>
                  <a:pt x="3872952" y="4981814"/>
                  <a:pt x="3878406" y="4980414"/>
                  <a:pt x="3883387" y="4977614"/>
                </a:cubicBezTo>
                <a:cubicBezTo>
                  <a:pt x="3888368" y="4974814"/>
                  <a:pt x="3893170" y="4970907"/>
                  <a:pt x="3897793" y="4965894"/>
                </a:cubicBezTo>
                <a:lnTo>
                  <a:pt x="3897793" y="4977516"/>
                </a:lnTo>
                <a:cubicBezTo>
                  <a:pt x="3897793" y="4978037"/>
                  <a:pt x="3897923" y="4978493"/>
                  <a:pt x="3898183" y="4978884"/>
                </a:cubicBezTo>
                <a:cubicBezTo>
                  <a:pt x="3898444" y="4979274"/>
                  <a:pt x="3898867" y="4979584"/>
                  <a:pt x="3899453" y="4979812"/>
                </a:cubicBezTo>
                <a:cubicBezTo>
                  <a:pt x="3900039" y="4980039"/>
                  <a:pt x="3900788" y="4980219"/>
                  <a:pt x="3901700" y="4980349"/>
                </a:cubicBezTo>
                <a:cubicBezTo>
                  <a:pt x="3902611" y="4980479"/>
                  <a:pt x="3903751" y="4980544"/>
                  <a:pt x="3905118" y="4980544"/>
                </a:cubicBezTo>
                <a:cubicBezTo>
                  <a:pt x="3906420" y="4980544"/>
                  <a:pt x="3907527" y="4980479"/>
                  <a:pt x="3908439" y="4980349"/>
                </a:cubicBezTo>
                <a:cubicBezTo>
                  <a:pt x="3909350" y="4980219"/>
                  <a:pt x="3910083" y="4980039"/>
                  <a:pt x="3910636" y="4979812"/>
                </a:cubicBezTo>
                <a:cubicBezTo>
                  <a:pt x="3911190" y="4979584"/>
                  <a:pt x="3911580" y="4979274"/>
                  <a:pt x="3911808" y="4978884"/>
                </a:cubicBezTo>
                <a:cubicBezTo>
                  <a:pt x="3912036" y="4978493"/>
                  <a:pt x="3912150" y="4978037"/>
                  <a:pt x="3912150" y="4977516"/>
                </a:cubicBezTo>
                <a:lnTo>
                  <a:pt x="3912150" y="4847422"/>
                </a:lnTo>
                <a:cubicBezTo>
                  <a:pt x="3912150" y="4846966"/>
                  <a:pt x="3912004" y="4846527"/>
                  <a:pt x="3911711" y="4846103"/>
                </a:cubicBezTo>
                <a:cubicBezTo>
                  <a:pt x="3911418" y="4845680"/>
                  <a:pt x="3910978" y="4845355"/>
                  <a:pt x="3910392" y="4845127"/>
                </a:cubicBezTo>
                <a:cubicBezTo>
                  <a:pt x="3909806" y="4844899"/>
                  <a:pt x="3908992" y="4844704"/>
                  <a:pt x="3907950" y="4844541"/>
                </a:cubicBezTo>
                <a:cubicBezTo>
                  <a:pt x="3906909" y="4844378"/>
                  <a:pt x="3905574" y="4844296"/>
                  <a:pt x="3903946" y="4844296"/>
                </a:cubicBezTo>
                <a:close/>
                <a:moveTo>
                  <a:pt x="1598896" y="4844296"/>
                </a:moveTo>
                <a:cubicBezTo>
                  <a:pt x="1597333" y="4844296"/>
                  <a:pt x="1596047" y="4844378"/>
                  <a:pt x="1595038" y="4844541"/>
                </a:cubicBezTo>
                <a:cubicBezTo>
                  <a:pt x="1594029" y="4844704"/>
                  <a:pt x="1593199" y="4844899"/>
                  <a:pt x="1592548" y="4845127"/>
                </a:cubicBezTo>
                <a:cubicBezTo>
                  <a:pt x="1591896" y="4845355"/>
                  <a:pt x="1591457" y="4845680"/>
                  <a:pt x="1591229" y="4846103"/>
                </a:cubicBezTo>
                <a:cubicBezTo>
                  <a:pt x="1591001" y="4846527"/>
                  <a:pt x="1590887" y="4846966"/>
                  <a:pt x="1590887" y="4847422"/>
                </a:cubicBezTo>
                <a:lnTo>
                  <a:pt x="1590887" y="4898503"/>
                </a:lnTo>
                <a:cubicBezTo>
                  <a:pt x="1586720" y="4894140"/>
                  <a:pt x="1582504" y="4890836"/>
                  <a:pt x="1578239" y="4888589"/>
                </a:cubicBezTo>
                <a:cubicBezTo>
                  <a:pt x="1573974" y="4886343"/>
                  <a:pt x="1569270" y="4885220"/>
                  <a:pt x="1564126" y="4885220"/>
                </a:cubicBezTo>
                <a:cubicBezTo>
                  <a:pt x="1557940" y="4885220"/>
                  <a:pt x="1552487" y="4886375"/>
                  <a:pt x="1547767" y="4888687"/>
                </a:cubicBezTo>
                <a:cubicBezTo>
                  <a:pt x="1543046" y="4890998"/>
                  <a:pt x="1539090" y="4894303"/>
                  <a:pt x="1535900" y="4898600"/>
                </a:cubicBezTo>
                <a:cubicBezTo>
                  <a:pt x="1532709" y="4902898"/>
                  <a:pt x="1530300" y="4908090"/>
                  <a:pt x="1528672" y="4914178"/>
                </a:cubicBezTo>
                <a:cubicBezTo>
                  <a:pt x="1527045" y="4920266"/>
                  <a:pt x="1526231" y="4927087"/>
                  <a:pt x="1526231" y="4934640"/>
                </a:cubicBezTo>
                <a:cubicBezTo>
                  <a:pt x="1526231" y="4941021"/>
                  <a:pt x="1526882" y="4947093"/>
                  <a:pt x="1528184" y="4952855"/>
                </a:cubicBezTo>
                <a:cubicBezTo>
                  <a:pt x="1529486" y="4958618"/>
                  <a:pt x="1531554" y="4963631"/>
                  <a:pt x="1534386" y="4967896"/>
                </a:cubicBezTo>
                <a:cubicBezTo>
                  <a:pt x="1537218" y="4972161"/>
                  <a:pt x="1540914" y="4975547"/>
                  <a:pt x="1545471" y="4978054"/>
                </a:cubicBezTo>
                <a:cubicBezTo>
                  <a:pt x="1550029" y="4980560"/>
                  <a:pt x="1555531" y="4981814"/>
                  <a:pt x="1561978" y="4981814"/>
                </a:cubicBezTo>
                <a:cubicBezTo>
                  <a:pt x="1567903" y="4981814"/>
                  <a:pt x="1573356" y="4980414"/>
                  <a:pt x="1578337" y="4977614"/>
                </a:cubicBezTo>
                <a:cubicBezTo>
                  <a:pt x="1583318" y="4974814"/>
                  <a:pt x="1588120" y="4970907"/>
                  <a:pt x="1592743" y="4965894"/>
                </a:cubicBezTo>
                <a:lnTo>
                  <a:pt x="1592743" y="4977516"/>
                </a:lnTo>
                <a:cubicBezTo>
                  <a:pt x="1592743" y="4978037"/>
                  <a:pt x="1592873" y="4978493"/>
                  <a:pt x="1593134" y="4978884"/>
                </a:cubicBezTo>
                <a:cubicBezTo>
                  <a:pt x="1593394" y="4979274"/>
                  <a:pt x="1593817" y="4979584"/>
                  <a:pt x="1594403" y="4979812"/>
                </a:cubicBezTo>
                <a:cubicBezTo>
                  <a:pt x="1594989" y="4980039"/>
                  <a:pt x="1595738" y="4980219"/>
                  <a:pt x="1596650" y="4980349"/>
                </a:cubicBezTo>
                <a:cubicBezTo>
                  <a:pt x="1597561" y="4980479"/>
                  <a:pt x="1598701" y="4980544"/>
                  <a:pt x="1600068" y="4980544"/>
                </a:cubicBezTo>
                <a:cubicBezTo>
                  <a:pt x="1601370" y="4980544"/>
                  <a:pt x="1602477" y="4980479"/>
                  <a:pt x="1603389" y="4980349"/>
                </a:cubicBezTo>
                <a:cubicBezTo>
                  <a:pt x="1604300" y="4980219"/>
                  <a:pt x="1605033" y="4980039"/>
                  <a:pt x="1605586" y="4979812"/>
                </a:cubicBezTo>
                <a:cubicBezTo>
                  <a:pt x="1606140" y="4979584"/>
                  <a:pt x="1606531" y="4979274"/>
                  <a:pt x="1606758" y="4978884"/>
                </a:cubicBezTo>
                <a:cubicBezTo>
                  <a:pt x="1606986" y="4978493"/>
                  <a:pt x="1607100" y="4978037"/>
                  <a:pt x="1607100" y="4977516"/>
                </a:cubicBezTo>
                <a:lnTo>
                  <a:pt x="1607100" y="4847422"/>
                </a:lnTo>
                <a:cubicBezTo>
                  <a:pt x="1607100" y="4846966"/>
                  <a:pt x="1606954" y="4846527"/>
                  <a:pt x="1606661" y="4846103"/>
                </a:cubicBezTo>
                <a:cubicBezTo>
                  <a:pt x="1606368" y="4845680"/>
                  <a:pt x="1605928" y="4845355"/>
                  <a:pt x="1605342" y="4845127"/>
                </a:cubicBezTo>
                <a:cubicBezTo>
                  <a:pt x="1604756" y="4844899"/>
                  <a:pt x="1603942" y="4844704"/>
                  <a:pt x="1602900" y="4844541"/>
                </a:cubicBezTo>
                <a:cubicBezTo>
                  <a:pt x="1601859" y="4844378"/>
                  <a:pt x="1600524" y="4844296"/>
                  <a:pt x="1598896" y="4844296"/>
                </a:cubicBezTo>
                <a:close/>
                <a:moveTo>
                  <a:pt x="1217896" y="4844296"/>
                </a:moveTo>
                <a:cubicBezTo>
                  <a:pt x="1216333" y="4844296"/>
                  <a:pt x="1215047" y="4844378"/>
                  <a:pt x="1214038" y="4844541"/>
                </a:cubicBezTo>
                <a:cubicBezTo>
                  <a:pt x="1213029" y="4844704"/>
                  <a:pt x="1212199" y="4844899"/>
                  <a:pt x="1211548" y="4845127"/>
                </a:cubicBezTo>
                <a:cubicBezTo>
                  <a:pt x="1210897" y="4845355"/>
                  <a:pt x="1210457" y="4845680"/>
                  <a:pt x="1210229" y="4846103"/>
                </a:cubicBezTo>
                <a:cubicBezTo>
                  <a:pt x="1210001" y="4846527"/>
                  <a:pt x="1209887" y="4846966"/>
                  <a:pt x="1209887" y="4847422"/>
                </a:cubicBezTo>
                <a:lnTo>
                  <a:pt x="1209887" y="4898503"/>
                </a:lnTo>
                <a:cubicBezTo>
                  <a:pt x="1205720" y="4894140"/>
                  <a:pt x="1201504" y="4890836"/>
                  <a:pt x="1197239" y="4888589"/>
                </a:cubicBezTo>
                <a:cubicBezTo>
                  <a:pt x="1192974" y="4886343"/>
                  <a:pt x="1188270" y="4885220"/>
                  <a:pt x="1183126" y="4885220"/>
                </a:cubicBezTo>
                <a:cubicBezTo>
                  <a:pt x="1176941" y="4885220"/>
                  <a:pt x="1171487" y="4886375"/>
                  <a:pt x="1166767" y="4888687"/>
                </a:cubicBezTo>
                <a:cubicBezTo>
                  <a:pt x="1162046" y="4890998"/>
                  <a:pt x="1158090" y="4894303"/>
                  <a:pt x="1154900" y="4898600"/>
                </a:cubicBezTo>
                <a:cubicBezTo>
                  <a:pt x="1151709" y="4902898"/>
                  <a:pt x="1149300" y="4908090"/>
                  <a:pt x="1147672" y="4914178"/>
                </a:cubicBezTo>
                <a:cubicBezTo>
                  <a:pt x="1146045" y="4920266"/>
                  <a:pt x="1145231" y="4927087"/>
                  <a:pt x="1145231" y="4934640"/>
                </a:cubicBezTo>
                <a:cubicBezTo>
                  <a:pt x="1145231" y="4941021"/>
                  <a:pt x="1145882" y="4947093"/>
                  <a:pt x="1147184" y="4952855"/>
                </a:cubicBezTo>
                <a:cubicBezTo>
                  <a:pt x="1148487" y="4958618"/>
                  <a:pt x="1150554" y="4963631"/>
                  <a:pt x="1153386" y="4967896"/>
                </a:cubicBezTo>
                <a:cubicBezTo>
                  <a:pt x="1156219" y="4972161"/>
                  <a:pt x="1159914" y="4975547"/>
                  <a:pt x="1164472" y="4978054"/>
                </a:cubicBezTo>
                <a:cubicBezTo>
                  <a:pt x="1169029" y="4980560"/>
                  <a:pt x="1174531" y="4981814"/>
                  <a:pt x="1180977" y="4981814"/>
                </a:cubicBezTo>
                <a:cubicBezTo>
                  <a:pt x="1186903" y="4981814"/>
                  <a:pt x="1192356" y="4980414"/>
                  <a:pt x="1197337" y="4977614"/>
                </a:cubicBezTo>
                <a:cubicBezTo>
                  <a:pt x="1202318" y="4974814"/>
                  <a:pt x="1207120" y="4970907"/>
                  <a:pt x="1211743" y="4965894"/>
                </a:cubicBezTo>
                <a:lnTo>
                  <a:pt x="1211743" y="4977516"/>
                </a:lnTo>
                <a:cubicBezTo>
                  <a:pt x="1211743" y="4978037"/>
                  <a:pt x="1211873" y="4978493"/>
                  <a:pt x="1212134" y="4978884"/>
                </a:cubicBezTo>
                <a:cubicBezTo>
                  <a:pt x="1212394" y="4979274"/>
                  <a:pt x="1212817" y="4979584"/>
                  <a:pt x="1213403" y="4979812"/>
                </a:cubicBezTo>
                <a:cubicBezTo>
                  <a:pt x="1213989" y="4980039"/>
                  <a:pt x="1214738" y="4980219"/>
                  <a:pt x="1215650" y="4980349"/>
                </a:cubicBezTo>
                <a:cubicBezTo>
                  <a:pt x="1216561" y="4980479"/>
                  <a:pt x="1217701" y="4980544"/>
                  <a:pt x="1219068" y="4980544"/>
                </a:cubicBezTo>
                <a:cubicBezTo>
                  <a:pt x="1220370" y="4980544"/>
                  <a:pt x="1221477" y="4980479"/>
                  <a:pt x="1222389" y="4980349"/>
                </a:cubicBezTo>
                <a:cubicBezTo>
                  <a:pt x="1223300" y="4980219"/>
                  <a:pt x="1224033" y="4980039"/>
                  <a:pt x="1224587" y="4979812"/>
                </a:cubicBezTo>
                <a:cubicBezTo>
                  <a:pt x="1225140" y="4979584"/>
                  <a:pt x="1225531" y="4979274"/>
                  <a:pt x="1225758" y="4978884"/>
                </a:cubicBezTo>
                <a:cubicBezTo>
                  <a:pt x="1225986" y="4978493"/>
                  <a:pt x="1226100" y="4978037"/>
                  <a:pt x="1226100" y="4977516"/>
                </a:cubicBezTo>
                <a:lnTo>
                  <a:pt x="1226100" y="4847422"/>
                </a:lnTo>
                <a:cubicBezTo>
                  <a:pt x="1226100" y="4846966"/>
                  <a:pt x="1225954" y="4846527"/>
                  <a:pt x="1225661" y="4846103"/>
                </a:cubicBezTo>
                <a:cubicBezTo>
                  <a:pt x="1225368" y="4845680"/>
                  <a:pt x="1224928" y="4845355"/>
                  <a:pt x="1224342" y="4845127"/>
                </a:cubicBezTo>
                <a:cubicBezTo>
                  <a:pt x="1223756" y="4844899"/>
                  <a:pt x="1222942" y="4844704"/>
                  <a:pt x="1221901" y="4844541"/>
                </a:cubicBezTo>
                <a:cubicBezTo>
                  <a:pt x="1220859" y="4844378"/>
                  <a:pt x="1219524" y="4844296"/>
                  <a:pt x="1217896" y="4844296"/>
                </a:cubicBezTo>
                <a:close/>
                <a:moveTo>
                  <a:pt x="2054157" y="4843906"/>
                </a:moveTo>
                <a:cubicBezTo>
                  <a:pt x="2052594" y="4843906"/>
                  <a:pt x="2051292" y="4843971"/>
                  <a:pt x="2050250" y="4844101"/>
                </a:cubicBezTo>
                <a:cubicBezTo>
                  <a:pt x="2049208" y="4844231"/>
                  <a:pt x="2048378" y="4844427"/>
                  <a:pt x="2047759" y="4844687"/>
                </a:cubicBezTo>
                <a:cubicBezTo>
                  <a:pt x="2047141" y="4844948"/>
                  <a:pt x="2046718" y="4845273"/>
                  <a:pt x="2046490" y="4845664"/>
                </a:cubicBezTo>
                <a:cubicBezTo>
                  <a:pt x="2046262" y="4846055"/>
                  <a:pt x="2046148" y="4846510"/>
                  <a:pt x="2046148" y="4847031"/>
                </a:cubicBezTo>
                <a:lnTo>
                  <a:pt x="2046148" y="4977516"/>
                </a:lnTo>
                <a:cubicBezTo>
                  <a:pt x="2046148" y="4978037"/>
                  <a:pt x="2046262" y="4978477"/>
                  <a:pt x="2046490" y="4978835"/>
                </a:cubicBezTo>
                <a:cubicBezTo>
                  <a:pt x="2046718" y="4979193"/>
                  <a:pt x="2047141" y="4979502"/>
                  <a:pt x="2047759" y="4979763"/>
                </a:cubicBezTo>
                <a:cubicBezTo>
                  <a:pt x="2048378" y="4980023"/>
                  <a:pt x="2049208" y="4980219"/>
                  <a:pt x="2050250" y="4980349"/>
                </a:cubicBezTo>
                <a:cubicBezTo>
                  <a:pt x="2051292" y="4980479"/>
                  <a:pt x="2052594" y="4980544"/>
                  <a:pt x="2054157" y="4980544"/>
                </a:cubicBezTo>
                <a:cubicBezTo>
                  <a:pt x="2055785" y="4980544"/>
                  <a:pt x="2057119" y="4980479"/>
                  <a:pt x="2058161" y="4980349"/>
                </a:cubicBezTo>
                <a:cubicBezTo>
                  <a:pt x="2059203" y="4980219"/>
                  <a:pt x="2060017" y="4980023"/>
                  <a:pt x="2060603" y="4979763"/>
                </a:cubicBezTo>
                <a:cubicBezTo>
                  <a:pt x="2061189" y="4979502"/>
                  <a:pt x="2061612" y="4979193"/>
                  <a:pt x="2061872" y="4978835"/>
                </a:cubicBezTo>
                <a:cubicBezTo>
                  <a:pt x="2062133" y="4978477"/>
                  <a:pt x="2062263" y="4978037"/>
                  <a:pt x="2062263" y="4977516"/>
                </a:cubicBezTo>
                <a:lnTo>
                  <a:pt x="2062263" y="4916083"/>
                </a:lnTo>
                <a:cubicBezTo>
                  <a:pt x="2066691" y="4910548"/>
                  <a:pt x="2070923" y="4906349"/>
                  <a:pt x="2074960" y="4903484"/>
                </a:cubicBezTo>
                <a:cubicBezTo>
                  <a:pt x="2078997" y="4900619"/>
                  <a:pt x="2083034" y="4899186"/>
                  <a:pt x="2087071" y="4899186"/>
                </a:cubicBezTo>
                <a:cubicBezTo>
                  <a:pt x="2090196" y="4899186"/>
                  <a:pt x="2092948" y="4899772"/>
                  <a:pt x="2095324" y="4900944"/>
                </a:cubicBezTo>
                <a:cubicBezTo>
                  <a:pt x="2097701" y="4902116"/>
                  <a:pt x="2099638" y="4903809"/>
                  <a:pt x="2101135" y="4906023"/>
                </a:cubicBezTo>
                <a:cubicBezTo>
                  <a:pt x="2102633" y="4908237"/>
                  <a:pt x="2103772" y="4910874"/>
                  <a:pt x="2104554" y="4913934"/>
                </a:cubicBezTo>
                <a:cubicBezTo>
                  <a:pt x="2105335" y="4916994"/>
                  <a:pt x="2105726" y="4921031"/>
                  <a:pt x="2105726" y="4926045"/>
                </a:cubicBezTo>
                <a:lnTo>
                  <a:pt x="2105726" y="4977516"/>
                </a:lnTo>
                <a:cubicBezTo>
                  <a:pt x="2105726" y="4978037"/>
                  <a:pt x="2105856" y="4978477"/>
                  <a:pt x="2106116" y="4978835"/>
                </a:cubicBezTo>
                <a:cubicBezTo>
                  <a:pt x="2106377" y="4979193"/>
                  <a:pt x="2106800" y="4979502"/>
                  <a:pt x="2107386" y="4979763"/>
                </a:cubicBezTo>
                <a:cubicBezTo>
                  <a:pt x="2107972" y="4980023"/>
                  <a:pt x="2108786" y="4980219"/>
                  <a:pt x="2109828" y="4980349"/>
                </a:cubicBezTo>
                <a:cubicBezTo>
                  <a:pt x="2110870" y="4980479"/>
                  <a:pt x="2112204" y="4980544"/>
                  <a:pt x="2113832" y="4980544"/>
                </a:cubicBezTo>
                <a:cubicBezTo>
                  <a:pt x="2115395" y="4980544"/>
                  <a:pt x="2116697" y="4980479"/>
                  <a:pt x="2117739" y="4980349"/>
                </a:cubicBezTo>
                <a:cubicBezTo>
                  <a:pt x="2118781" y="4980219"/>
                  <a:pt x="2119594" y="4980023"/>
                  <a:pt x="2120181" y="4979763"/>
                </a:cubicBezTo>
                <a:cubicBezTo>
                  <a:pt x="2120767" y="4979502"/>
                  <a:pt x="2121190" y="4979193"/>
                  <a:pt x="2121450" y="4978835"/>
                </a:cubicBezTo>
                <a:cubicBezTo>
                  <a:pt x="2121711" y="4978477"/>
                  <a:pt x="2121841" y="4978037"/>
                  <a:pt x="2121841" y="4977516"/>
                </a:cubicBezTo>
                <a:lnTo>
                  <a:pt x="2121841" y="4923994"/>
                </a:lnTo>
                <a:cubicBezTo>
                  <a:pt x="2121841" y="4917678"/>
                  <a:pt x="2121304" y="4912290"/>
                  <a:pt x="2120229" y="4907830"/>
                </a:cubicBezTo>
                <a:cubicBezTo>
                  <a:pt x="2119155" y="4903370"/>
                  <a:pt x="2117381" y="4899479"/>
                  <a:pt x="2114907" y="4896159"/>
                </a:cubicBezTo>
                <a:cubicBezTo>
                  <a:pt x="2112432" y="4892838"/>
                  <a:pt x="2109193" y="4890185"/>
                  <a:pt x="2105188" y="4888199"/>
                </a:cubicBezTo>
                <a:cubicBezTo>
                  <a:pt x="2101184" y="4886213"/>
                  <a:pt x="2096252" y="4885220"/>
                  <a:pt x="2090392" y="4885220"/>
                </a:cubicBezTo>
                <a:cubicBezTo>
                  <a:pt x="2085638" y="4885220"/>
                  <a:pt x="2080918" y="4886408"/>
                  <a:pt x="2076230" y="4888785"/>
                </a:cubicBezTo>
                <a:cubicBezTo>
                  <a:pt x="2071542" y="4891161"/>
                  <a:pt x="2066886" y="4894791"/>
                  <a:pt x="2062263" y="4899675"/>
                </a:cubicBezTo>
                <a:lnTo>
                  <a:pt x="2062263" y="4847031"/>
                </a:lnTo>
                <a:cubicBezTo>
                  <a:pt x="2062263" y="4846510"/>
                  <a:pt x="2062133" y="4846055"/>
                  <a:pt x="2061872" y="4845664"/>
                </a:cubicBezTo>
                <a:cubicBezTo>
                  <a:pt x="2061612" y="4845273"/>
                  <a:pt x="2061189" y="4844948"/>
                  <a:pt x="2060603" y="4844687"/>
                </a:cubicBezTo>
                <a:cubicBezTo>
                  <a:pt x="2060017" y="4844427"/>
                  <a:pt x="2059203" y="4844231"/>
                  <a:pt x="2058161" y="4844101"/>
                </a:cubicBezTo>
                <a:cubicBezTo>
                  <a:pt x="2057119" y="4843971"/>
                  <a:pt x="2055785" y="4843906"/>
                  <a:pt x="2054157" y="4843906"/>
                </a:cubicBezTo>
                <a:close/>
                <a:moveTo>
                  <a:pt x="825432" y="4843906"/>
                </a:moveTo>
                <a:cubicBezTo>
                  <a:pt x="823869" y="4843906"/>
                  <a:pt x="822567" y="4843971"/>
                  <a:pt x="821525" y="4844101"/>
                </a:cubicBezTo>
                <a:cubicBezTo>
                  <a:pt x="820483" y="4844231"/>
                  <a:pt x="819653" y="4844427"/>
                  <a:pt x="819034" y="4844687"/>
                </a:cubicBezTo>
                <a:cubicBezTo>
                  <a:pt x="818416" y="4844948"/>
                  <a:pt x="817993" y="4845273"/>
                  <a:pt x="817765" y="4845664"/>
                </a:cubicBezTo>
                <a:cubicBezTo>
                  <a:pt x="817537" y="4846055"/>
                  <a:pt x="817423" y="4846510"/>
                  <a:pt x="817423" y="4847031"/>
                </a:cubicBezTo>
                <a:lnTo>
                  <a:pt x="817423" y="4977516"/>
                </a:lnTo>
                <a:cubicBezTo>
                  <a:pt x="817423" y="4978037"/>
                  <a:pt x="817537" y="4978477"/>
                  <a:pt x="817765" y="4978835"/>
                </a:cubicBezTo>
                <a:cubicBezTo>
                  <a:pt x="817993" y="4979193"/>
                  <a:pt x="818416" y="4979502"/>
                  <a:pt x="819034" y="4979763"/>
                </a:cubicBezTo>
                <a:cubicBezTo>
                  <a:pt x="819653" y="4980023"/>
                  <a:pt x="820483" y="4980219"/>
                  <a:pt x="821525" y="4980349"/>
                </a:cubicBezTo>
                <a:cubicBezTo>
                  <a:pt x="822567" y="4980479"/>
                  <a:pt x="823869" y="4980544"/>
                  <a:pt x="825432" y="4980544"/>
                </a:cubicBezTo>
                <a:cubicBezTo>
                  <a:pt x="827060" y="4980544"/>
                  <a:pt x="828394" y="4980479"/>
                  <a:pt x="829436" y="4980349"/>
                </a:cubicBezTo>
                <a:cubicBezTo>
                  <a:pt x="830478" y="4980219"/>
                  <a:pt x="831292" y="4980023"/>
                  <a:pt x="831878" y="4979763"/>
                </a:cubicBezTo>
                <a:cubicBezTo>
                  <a:pt x="832464" y="4979502"/>
                  <a:pt x="832887" y="4979193"/>
                  <a:pt x="833148" y="4978835"/>
                </a:cubicBezTo>
                <a:cubicBezTo>
                  <a:pt x="833408" y="4978477"/>
                  <a:pt x="833538" y="4978037"/>
                  <a:pt x="833538" y="4977516"/>
                </a:cubicBezTo>
                <a:lnTo>
                  <a:pt x="833538" y="4847031"/>
                </a:lnTo>
                <a:cubicBezTo>
                  <a:pt x="833538" y="4846510"/>
                  <a:pt x="833408" y="4846055"/>
                  <a:pt x="833148" y="4845664"/>
                </a:cubicBezTo>
                <a:cubicBezTo>
                  <a:pt x="832887" y="4845273"/>
                  <a:pt x="832464" y="4844948"/>
                  <a:pt x="831878" y="4844687"/>
                </a:cubicBezTo>
                <a:cubicBezTo>
                  <a:pt x="831292" y="4844427"/>
                  <a:pt x="830478" y="4844231"/>
                  <a:pt x="829436" y="4844101"/>
                </a:cubicBezTo>
                <a:cubicBezTo>
                  <a:pt x="828394" y="4843971"/>
                  <a:pt x="827060" y="4843906"/>
                  <a:pt x="825432" y="4843906"/>
                </a:cubicBezTo>
                <a:close/>
                <a:moveTo>
                  <a:pt x="735647" y="4843222"/>
                </a:moveTo>
                <a:cubicBezTo>
                  <a:pt x="730828" y="4843222"/>
                  <a:pt x="726645" y="4843890"/>
                  <a:pt x="723096" y="4845224"/>
                </a:cubicBezTo>
                <a:cubicBezTo>
                  <a:pt x="719547" y="4846559"/>
                  <a:pt x="716601" y="4848627"/>
                  <a:pt x="714257" y="4851426"/>
                </a:cubicBezTo>
                <a:cubicBezTo>
                  <a:pt x="711913" y="4854226"/>
                  <a:pt x="710171" y="4857824"/>
                  <a:pt x="709032" y="4862219"/>
                </a:cubicBezTo>
                <a:cubicBezTo>
                  <a:pt x="707892" y="4866614"/>
                  <a:pt x="707323" y="4871872"/>
                  <a:pt x="707323" y="4877992"/>
                </a:cubicBezTo>
                <a:lnTo>
                  <a:pt x="707323" y="4887075"/>
                </a:lnTo>
                <a:lnTo>
                  <a:pt x="694919" y="4887075"/>
                </a:lnTo>
                <a:cubicBezTo>
                  <a:pt x="694398" y="4887075"/>
                  <a:pt x="693942" y="4887189"/>
                  <a:pt x="693552" y="4887417"/>
                </a:cubicBezTo>
                <a:cubicBezTo>
                  <a:pt x="693161" y="4887645"/>
                  <a:pt x="692835" y="4888036"/>
                  <a:pt x="692575" y="4888589"/>
                </a:cubicBezTo>
                <a:cubicBezTo>
                  <a:pt x="692314" y="4889143"/>
                  <a:pt x="692119" y="4889843"/>
                  <a:pt x="691989" y="4890689"/>
                </a:cubicBezTo>
                <a:cubicBezTo>
                  <a:pt x="691859" y="4891536"/>
                  <a:pt x="691794" y="4892577"/>
                  <a:pt x="691794" y="4893814"/>
                </a:cubicBezTo>
                <a:cubicBezTo>
                  <a:pt x="691794" y="4896159"/>
                  <a:pt x="692054" y="4897851"/>
                  <a:pt x="692575" y="4898893"/>
                </a:cubicBezTo>
                <a:cubicBezTo>
                  <a:pt x="693096" y="4899935"/>
                  <a:pt x="693877" y="4900456"/>
                  <a:pt x="694919" y="4900456"/>
                </a:cubicBezTo>
                <a:lnTo>
                  <a:pt x="707323" y="4900456"/>
                </a:lnTo>
                <a:lnTo>
                  <a:pt x="707323" y="4977516"/>
                </a:lnTo>
                <a:cubicBezTo>
                  <a:pt x="707323" y="4978037"/>
                  <a:pt x="707453" y="4978477"/>
                  <a:pt x="707713" y="4978835"/>
                </a:cubicBezTo>
                <a:cubicBezTo>
                  <a:pt x="707974" y="4979193"/>
                  <a:pt x="708413" y="4979502"/>
                  <a:pt x="709032" y="4979763"/>
                </a:cubicBezTo>
                <a:cubicBezTo>
                  <a:pt x="709650" y="4980023"/>
                  <a:pt x="710481" y="4980219"/>
                  <a:pt x="711522" y="4980349"/>
                </a:cubicBezTo>
                <a:cubicBezTo>
                  <a:pt x="712564" y="4980479"/>
                  <a:pt x="713866" y="4980544"/>
                  <a:pt x="715429" y="4980544"/>
                </a:cubicBezTo>
                <a:cubicBezTo>
                  <a:pt x="716992" y="4980544"/>
                  <a:pt x="718294" y="4980479"/>
                  <a:pt x="719336" y="4980349"/>
                </a:cubicBezTo>
                <a:cubicBezTo>
                  <a:pt x="720378" y="4980219"/>
                  <a:pt x="721208" y="4980023"/>
                  <a:pt x="721826" y="4979763"/>
                </a:cubicBezTo>
                <a:cubicBezTo>
                  <a:pt x="722445" y="4979502"/>
                  <a:pt x="722885" y="4979193"/>
                  <a:pt x="723145" y="4978835"/>
                </a:cubicBezTo>
                <a:cubicBezTo>
                  <a:pt x="723406" y="4978477"/>
                  <a:pt x="723536" y="4978037"/>
                  <a:pt x="723536" y="4977516"/>
                </a:cubicBezTo>
                <a:lnTo>
                  <a:pt x="723536" y="4900456"/>
                </a:lnTo>
                <a:lnTo>
                  <a:pt x="743167" y="4900456"/>
                </a:lnTo>
                <a:cubicBezTo>
                  <a:pt x="744144" y="4900456"/>
                  <a:pt x="744925" y="4899935"/>
                  <a:pt x="745511" y="4898893"/>
                </a:cubicBezTo>
                <a:cubicBezTo>
                  <a:pt x="746097" y="4897851"/>
                  <a:pt x="746390" y="4896159"/>
                  <a:pt x="746390" y="4893814"/>
                </a:cubicBezTo>
                <a:cubicBezTo>
                  <a:pt x="746390" y="4892577"/>
                  <a:pt x="746308" y="4891536"/>
                  <a:pt x="746146" y="4890689"/>
                </a:cubicBezTo>
                <a:cubicBezTo>
                  <a:pt x="745983" y="4889843"/>
                  <a:pt x="745755" y="4889143"/>
                  <a:pt x="745462" y="4888589"/>
                </a:cubicBezTo>
                <a:cubicBezTo>
                  <a:pt x="745169" y="4888036"/>
                  <a:pt x="744844" y="4887645"/>
                  <a:pt x="744486" y="4887417"/>
                </a:cubicBezTo>
                <a:cubicBezTo>
                  <a:pt x="744127" y="4887189"/>
                  <a:pt x="743688" y="4887075"/>
                  <a:pt x="743167" y="4887075"/>
                </a:cubicBezTo>
                <a:lnTo>
                  <a:pt x="723536" y="4887075"/>
                </a:lnTo>
                <a:lnTo>
                  <a:pt x="723536" y="4877504"/>
                </a:lnTo>
                <a:cubicBezTo>
                  <a:pt x="723536" y="4873727"/>
                  <a:pt x="723764" y="4870521"/>
                  <a:pt x="724219" y="4867884"/>
                </a:cubicBezTo>
                <a:cubicBezTo>
                  <a:pt x="724675" y="4865246"/>
                  <a:pt x="725424" y="4863098"/>
                  <a:pt x="726466" y="4861437"/>
                </a:cubicBezTo>
                <a:cubicBezTo>
                  <a:pt x="727507" y="4859777"/>
                  <a:pt x="728875" y="4858556"/>
                  <a:pt x="730568" y="4857775"/>
                </a:cubicBezTo>
                <a:cubicBezTo>
                  <a:pt x="732261" y="4856994"/>
                  <a:pt x="734312" y="4856603"/>
                  <a:pt x="736721" y="4856603"/>
                </a:cubicBezTo>
                <a:cubicBezTo>
                  <a:pt x="738479" y="4856603"/>
                  <a:pt x="740025" y="4856749"/>
                  <a:pt x="741360" y="4857042"/>
                </a:cubicBezTo>
                <a:cubicBezTo>
                  <a:pt x="742695" y="4857335"/>
                  <a:pt x="743851" y="4857661"/>
                  <a:pt x="744827" y="4858019"/>
                </a:cubicBezTo>
                <a:cubicBezTo>
                  <a:pt x="745804" y="4858377"/>
                  <a:pt x="746634" y="4858703"/>
                  <a:pt x="747318" y="4858996"/>
                </a:cubicBezTo>
                <a:cubicBezTo>
                  <a:pt x="748002" y="4859289"/>
                  <a:pt x="748571" y="4859435"/>
                  <a:pt x="749027" y="4859435"/>
                </a:cubicBezTo>
                <a:cubicBezTo>
                  <a:pt x="749418" y="4859435"/>
                  <a:pt x="749744" y="4859354"/>
                  <a:pt x="750004" y="4859191"/>
                </a:cubicBezTo>
                <a:cubicBezTo>
                  <a:pt x="750264" y="4859028"/>
                  <a:pt x="750476" y="4858719"/>
                  <a:pt x="750639" y="4858263"/>
                </a:cubicBezTo>
                <a:cubicBezTo>
                  <a:pt x="750802" y="4857807"/>
                  <a:pt x="750948" y="4857205"/>
                  <a:pt x="751078" y="4856456"/>
                </a:cubicBezTo>
                <a:cubicBezTo>
                  <a:pt x="751208" y="4855708"/>
                  <a:pt x="751273" y="4854715"/>
                  <a:pt x="751273" y="4853477"/>
                </a:cubicBezTo>
                <a:cubicBezTo>
                  <a:pt x="751273" y="4852240"/>
                  <a:pt x="751225" y="4851182"/>
                  <a:pt x="751127" y="4850303"/>
                </a:cubicBezTo>
                <a:cubicBezTo>
                  <a:pt x="751029" y="4849424"/>
                  <a:pt x="750850" y="4848675"/>
                  <a:pt x="750590" y="4848057"/>
                </a:cubicBezTo>
                <a:cubicBezTo>
                  <a:pt x="750329" y="4847438"/>
                  <a:pt x="750004" y="4846934"/>
                  <a:pt x="749613" y="4846543"/>
                </a:cubicBezTo>
                <a:cubicBezTo>
                  <a:pt x="749223" y="4846152"/>
                  <a:pt x="748441" y="4845713"/>
                  <a:pt x="747269" y="4845224"/>
                </a:cubicBezTo>
                <a:cubicBezTo>
                  <a:pt x="746097" y="4844736"/>
                  <a:pt x="744437" y="4844280"/>
                  <a:pt x="742288" y="4843857"/>
                </a:cubicBezTo>
                <a:cubicBezTo>
                  <a:pt x="740139" y="4843434"/>
                  <a:pt x="737925" y="4843222"/>
                  <a:pt x="735647" y="4843222"/>
                </a:cubicBezTo>
                <a:close/>
                <a:moveTo>
                  <a:pt x="5434406" y="4706910"/>
                </a:moveTo>
                <a:lnTo>
                  <a:pt x="5457163" y="4707691"/>
                </a:lnTo>
                <a:cubicBezTo>
                  <a:pt x="5462436" y="4707821"/>
                  <a:pt x="5466620" y="4708912"/>
                  <a:pt x="5469713" y="4710963"/>
                </a:cubicBezTo>
                <a:cubicBezTo>
                  <a:pt x="5472806" y="4713014"/>
                  <a:pt x="5474352" y="4715928"/>
                  <a:pt x="5474352" y="4719704"/>
                </a:cubicBezTo>
                <a:cubicBezTo>
                  <a:pt x="5474352" y="4721918"/>
                  <a:pt x="5473913" y="4724034"/>
                  <a:pt x="5473034" y="4726053"/>
                </a:cubicBezTo>
                <a:cubicBezTo>
                  <a:pt x="5472155" y="4728071"/>
                  <a:pt x="5470706" y="4729862"/>
                  <a:pt x="5468688" y="4731424"/>
                </a:cubicBezTo>
                <a:cubicBezTo>
                  <a:pt x="5466669" y="4732987"/>
                  <a:pt x="5464015" y="4734241"/>
                  <a:pt x="5460728" y="4735185"/>
                </a:cubicBezTo>
                <a:cubicBezTo>
                  <a:pt x="5457440" y="4736129"/>
                  <a:pt x="5453354" y="4736601"/>
                  <a:pt x="5448470" y="4736601"/>
                </a:cubicBezTo>
                <a:cubicBezTo>
                  <a:pt x="5440787" y="4736601"/>
                  <a:pt x="5434796" y="4735510"/>
                  <a:pt x="5430499" y="4733329"/>
                </a:cubicBezTo>
                <a:cubicBezTo>
                  <a:pt x="5426202" y="4731148"/>
                  <a:pt x="5424053" y="4727941"/>
                  <a:pt x="5424053" y="4723709"/>
                </a:cubicBezTo>
                <a:cubicBezTo>
                  <a:pt x="5424053" y="4722341"/>
                  <a:pt x="5424200" y="4721006"/>
                  <a:pt x="5424493" y="4719704"/>
                </a:cubicBezTo>
                <a:cubicBezTo>
                  <a:pt x="5424785" y="4718402"/>
                  <a:pt x="5425323" y="4717083"/>
                  <a:pt x="5426104" y="4715749"/>
                </a:cubicBezTo>
                <a:cubicBezTo>
                  <a:pt x="5426885" y="4714414"/>
                  <a:pt x="5427944" y="4713014"/>
                  <a:pt x="5429278" y="4711549"/>
                </a:cubicBezTo>
                <a:cubicBezTo>
                  <a:pt x="5430613" y="4710084"/>
                  <a:pt x="5432322" y="4708537"/>
                  <a:pt x="5434406" y="4706910"/>
                </a:cubicBezTo>
                <a:close/>
                <a:moveTo>
                  <a:pt x="3091256" y="4706910"/>
                </a:moveTo>
                <a:lnTo>
                  <a:pt x="3114013" y="4707691"/>
                </a:lnTo>
                <a:cubicBezTo>
                  <a:pt x="3119287" y="4707821"/>
                  <a:pt x="3123471" y="4708912"/>
                  <a:pt x="3126563" y="4710963"/>
                </a:cubicBezTo>
                <a:cubicBezTo>
                  <a:pt x="3129656" y="4713014"/>
                  <a:pt x="3131203" y="4715928"/>
                  <a:pt x="3131203" y="4719704"/>
                </a:cubicBezTo>
                <a:cubicBezTo>
                  <a:pt x="3131203" y="4721918"/>
                  <a:pt x="3130763" y="4724034"/>
                  <a:pt x="3129884" y="4726053"/>
                </a:cubicBezTo>
                <a:cubicBezTo>
                  <a:pt x="3129005" y="4728071"/>
                  <a:pt x="3127557" y="4729862"/>
                  <a:pt x="3125538" y="4731424"/>
                </a:cubicBezTo>
                <a:cubicBezTo>
                  <a:pt x="3123520" y="4732987"/>
                  <a:pt x="3120866" y="4734241"/>
                  <a:pt x="3117578" y="4735185"/>
                </a:cubicBezTo>
                <a:cubicBezTo>
                  <a:pt x="3114290" y="4736129"/>
                  <a:pt x="3110204" y="4736601"/>
                  <a:pt x="3105321" y="4736601"/>
                </a:cubicBezTo>
                <a:cubicBezTo>
                  <a:pt x="3097637" y="4736601"/>
                  <a:pt x="3091647" y="4735510"/>
                  <a:pt x="3087350" y="4733329"/>
                </a:cubicBezTo>
                <a:cubicBezTo>
                  <a:pt x="3083052" y="4731148"/>
                  <a:pt x="3080903" y="4727941"/>
                  <a:pt x="3080903" y="4723709"/>
                </a:cubicBezTo>
                <a:cubicBezTo>
                  <a:pt x="3080903" y="4722341"/>
                  <a:pt x="3081050" y="4721006"/>
                  <a:pt x="3081343" y="4719704"/>
                </a:cubicBezTo>
                <a:cubicBezTo>
                  <a:pt x="3081636" y="4718402"/>
                  <a:pt x="3082173" y="4717083"/>
                  <a:pt x="3082954" y="4715749"/>
                </a:cubicBezTo>
                <a:cubicBezTo>
                  <a:pt x="3083736" y="4714414"/>
                  <a:pt x="3084794" y="4713014"/>
                  <a:pt x="3086129" y="4711549"/>
                </a:cubicBezTo>
                <a:cubicBezTo>
                  <a:pt x="3087463" y="4710084"/>
                  <a:pt x="3089173" y="4708537"/>
                  <a:pt x="3091256" y="4706910"/>
                </a:cubicBezTo>
                <a:close/>
                <a:moveTo>
                  <a:pt x="1386281" y="4706910"/>
                </a:moveTo>
                <a:lnTo>
                  <a:pt x="1409038" y="4707691"/>
                </a:lnTo>
                <a:cubicBezTo>
                  <a:pt x="1414312" y="4707821"/>
                  <a:pt x="1418496" y="4708912"/>
                  <a:pt x="1421588" y="4710963"/>
                </a:cubicBezTo>
                <a:cubicBezTo>
                  <a:pt x="1424681" y="4713014"/>
                  <a:pt x="1426228" y="4715928"/>
                  <a:pt x="1426228" y="4719704"/>
                </a:cubicBezTo>
                <a:cubicBezTo>
                  <a:pt x="1426228" y="4721918"/>
                  <a:pt x="1425788" y="4724034"/>
                  <a:pt x="1424909" y="4726053"/>
                </a:cubicBezTo>
                <a:cubicBezTo>
                  <a:pt x="1424030" y="4728071"/>
                  <a:pt x="1422582" y="4729862"/>
                  <a:pt x="1420563" y="4731424"/>
                </a:cubicBezTo>
                <a:cubicBezTo>
                  <a:pt x="1418544" y="4732987"/>
                  <a:pt x="1415891" y="4734241"/>
                  <a:pt x="1412603" y="4735185"/>
                </a:cubicBezTo>
                <a:cubicBezTo>
                  <a:pt x="1409315" y="4736129"/>
                  <a:pt x="1405229" y="4736601"/>
                  <a:pt x="1400346" y="4736601"/>
                </a:cubicBezTo>
                <a:cubicBezTo>
                  <a:pt x="1392662" y="4736601"/>
                  <a:pt x="1386672" y="4735510"/>
                  <a:pt x="1382374" y="4733329"/>
                </a:cubicBezTo>
                <a:cubicBezTo>
                  <a:pt x="1378077" y="4731148"/>
                  <a:pt x="1375929" y="4727941"/>
                  <a:pt x="1375929" y="4723709"/>
                </a:cubicBezTo>
                <a:cubicBezTo>
                  <a:pt x="1375929" y="4722341"/>
                  <a:pt x="1376075" y="4721006"/>
                  <a:pt x="1376368" y="4719704"/>
                </a:cubicBezTo>
                <a:cubicBezTo>
                  <a:pt x="1376661" y="4718402"/>
                  <a:pt x="1377198" y="4717083"/>
                  <a:pt x="1377980" y="4715749"/>
                </a:cubicBezTo>
                <a:cubicBezTo>
                  <a:pt x="1378761" y="4714414"/>
                  <a:pt x="1379819" y="4713014"/>
                  <a:pt x="1381154" y="4711549"/>
                </a:cubicBezTo>
                <a:cubicBezTo>
                  <a:pt x="1382488" y="4710084"/>
                  <a:pt x="1384198" y="4708537"/>
                  <a:pt x="1386281" y="4706910"/>
                </a:cubicBezTo>
                <a:close/>
                <a:moveTo>
                  <a:pt x="3368453" y="4670772"/>
                </a:moveTo>
                <a:lnTo>
                  <a:pt x="3382224" y="4670772"/>
                </a:lnTo>
                <a:lnTo>
                  <a:pt x="3382224" y="4689427"/>
                </a:lnTo>
                <a:cubicBezTo>
                  <a:pt x="3378252" y="4693855"/>
                  <a:pt x="3374460" y="4697143"/>
                  <a:pt x="3370846" y="4699292"/>
                </a:cubicBezTo>
                <a:cubicBezTo>
                  <a:pt x="3367232" y="4701440"/>
                  <a:pt x="3363309" y="4702515"/>
                  <a:pt x="3359077" y="4702515"/>
                </a:cubicBezTo>
                <a:cubicBezTo>
                  <a:pt x="3353868" y="4702515"/>
                  <a:pt x="3349815" y="4701163"/>
                  <a:pt x="3346917" y="4698461"/>
                </a:cubicBezTo>
                <a:cubicBezTo>
                  <a:pt x="3344020" y="4695759"/>
                  <a:pt x="3342571" y="4692129"/>
                  <a:pt x="3342571" y="4687571"/>
                </a:cubicBezTo>
                <a:cubicBezTo>
                  <a:pt x="3342571" y="4684902"/>
                  <a:pt x="3343076" y="4682541"/>
                  <a:pt x="3344085" y="4680490"/>
                </a:cubicBezTo>
                <a:cubicBezTo>
                  <a:pt x="3345094" y="4678439"/>
                  <a:pt x="3346673" y="4676681"/>
                  <a:pt x="3348822" y="4675216"/>
                </a:cubicBezTo>
                <a:cubicBezTo>
                  <a:pt x="3350970" y="4673751"/>
                  <a:pt x="3353673" y="4672644"/>
                  <a:pt x="3356928" y="4671896"/>
                </a:cubicBezTo>
                <a:cubicBezTo>
                  <a:pt x="3360184" y="4671147"/>
                  <a:pt x="3364025" y="4670772"/>
                  <a:pt x="3368453" y="4670772"/>
                </a:cubicBezTo>
                <a:close/>
                <a:moveTo>
                  <a:pt x="2968403" y="4670772"/>
                </a:moveTo>
                <a:lnTo>
                  <a:pt x="2982175" y="4670772"/>
                </a:lnTo>
                <a:lnTo>
                  <a:pt x="2982175" y="4689427"/>
                </a:lnTo>
                <a:cubicBezTo>
                  <a:pt x="2978203" y="4693855"/>
                  <a:pt x="2974410" y="4697143"/>
                  <a:pt x="2970796" y="4699292"/>
                </a:cubicBezTo>
                <a:cubicBezTo>
                  <a:pt x="2967182" y="4701440"/>
                  <a:pt x="2963259" y="4702515"/>
                  <a:pt x="2959027" y="4702515"/>
                </a:cubicBezTo>
                <a:cubicBezTo>
                  <a:pt x="2953818" y="4702515"/>
                  <a:pt x="2949765" y="4701163"/>
                  <a:pt x="2946867" y="4698461"/>
                </a:cubicBezTo>
                <a:cubicBezTo>
                  <a:pt x="2943970" y="4695759"/>
                  <a:pt x="2942521" y="4692129"/>
                  <a:pt x="2942521" y="4687571"/>
                </a:cubicBezTo>
                <a:cubicBezTo>
                  <a:pt x="2942521" y="4684902"/>
                  <a:pt x="2943026" y="4682541"/>
                  <a:pt x="2944035" y="4680490"/>
                </a:cubicBezTo>
                <a:cubicBezTo>
                  <a:pt x="2945044" y="4678439"/>
                  <a:pt x="2946623" y="4676681"/>
                  <a:pt x="2948772" y="4675216"/>
                </a:cubicBezTo>
                <a:cubicBezTo>
                  <a:pt x="2950921" y="4673751"/>
                  <a:pt x="2953623" y="4672644"/>
                  <a:pt x="2956879" y="4671896"/>
                </a:cubicBezTo>
                <a:cubicBezTo>
                  <a:pt x="2960134" y="4671147"/>
                  <a:pt x="2963976" y="4670772"/>
                  <a:pt x="2968403" y="4670772"/>
                </a:cubicBezTo>
                <a:close/>
                <a:moveTo>
                  <a:pt x="2092103" y="4670772"/>
                </a:moveTo>
                <a:lnTo>
                  <a:pt x="2105875" y="4670772"/>
                </a:lnTo>
                <a:lnTo>
                  <a:pt x="2105875" y="4689427"/>
                </a:lnTo>
                <a:cubicBezTo>
                  <a:pt x="2101903" y="4693855"/>
                  <a:pt x="2098110" y="4697143"/>
                  <a:pt x="2094496" y="4699292"/>
                </a:cubicBezTo>
                <a:cubicBezTo>
                  <a:pt x="2090882" y="4701440"/>
                  <a:pt x="2086960" y="4702515"/>
                  <a:pt x="2082727" y="4702515"/>
                </a:cubicBezTo>
                <a:cubicBezTo>
                  <a:pt x="2077518" y="4702515"/>
                  <a:pt x="2073465" y="4701163"/>
                  <a:pt x="2070568" y="4698461"/>
                </a:cubicBezTo>
                <a:cubicBezTo>
                  <a:pt x="2067670" y="4695759"/>
                  <a:pt x="2066221" y="4692129"/>
                  <a:pt x="2066221" y="4687571"/>
                </a:cubicBezTo>
                <a:cubicBezTo>
                  <a:pt x="2066221" y="4684902"/>
                  <a:pt x="2066726" y="4682541"/>
                  <a:pt x="2067735" y="4680490"/>
                </a:cubicBezTo>
                <a:cubicBezTo>
                  <a:pt x="2068744" y="4678439"/>
                  <a:pt x="2070323" y="4676681"/>
                  <a:pt x="2072472" y="4675216"/>
                </a:cubicBezTo>
                <a:cubicBezTo>
                  <a:pt x="2074621" y="4673751"/>
                  <a:pt x="2077323" y="4672644"/>
                  <a:pt x="2080578" y="4671896"/>
                </a:cubicBezTo>
                <a:cubicBezTo>
                  <a:pt x="2083834" y="4671147"/>
                  <a:pt x="2087676" y="4670772"/>
                  <a:pt x="2092103" y="4670772"/>
                </a:cubicBezTo>
                <a:close/>
                <a:moveTo>
                  <a:pt x="1568228" y="4670772"/>
                </a:moveTo>
                <a:lnTo>
                  <a:pt x="1582000" y="4670772"/>
                </a:lnTo>
                <a:lnTo>
                  <a:pt x="1582000" y="4689427"/>
                </a:lnTo>
                <a:cubicBezTo>
                  <a:pt x="1578028" y="4693855"/>
                  <a:pt x="1574235" y="4697143"/>
                  <a:pt x="1570621" y="4699292"/>
                </a:cubicBezTo>
                <a:cubicBezTo>
                  <a:pt x="1567008" y="4701440"/>
                  <a:pt x="1563084" y="4702515"/>
                  <a:pt x="1558852" y="4702515"/>
                </a:cubicBezTo>
                <a:cubicBezTo>
                  <a:pt x="1553643" y="4702515"/>
                  <a:pt x="1549590" y="4701163"/>
                  <a:pt x="1546692" y="4698461"/>
                </a:cubicBezTo>
                <a:cubicBezTo>
                  <a:pt x="1543795" y="4695759"/>
                  <a:pt x="1542346" y="4692129"/>
                  <a:pt x="1542346" y="4687571"/>
                </a:cubicBezTo>
                <a:cubicBezTo>
                  <a:pt x="1542346" y="4684902"/>
                  <a:pt x="1542851" y="4682541"/>
                  <a:pt x="1543860" y="4680490"/>
                </a:cubicBezTo>
                <a:cubicBezTo>
                  <a:pt x="1544869" y="4678439"/>
                  <a:pt x="1546448" y="4676681"/>
                  <a:pt x="1548597" y="4675216"/>
                </a:cubicBezTo>
                <a:cubicBezTo>
                  <a:pt x="1550746" y="4673751"/>
                  <a:pt x="1553448" y="4672644"/>
                  <a:pt x="1556703" y="4671896"/>
                </a:cubicBezTo>
                <a:cubicBezTo>
                  <a:pt x="1559959" y="4671147"/>
                  <a:pt x="1563801" y="4670772"/>
                  <a:pt x="1568228" y="4670772"/>
                </a:cubicBezTo>
                <a:close/>
                <a:moveTo>
                  <a:pt x="9940329" y="4659998"/>
                </a:moveTo>
                <a:cubicBezTo>
                  <a:pt x="9935715" y="4659998"/>
                  <a:pt x="9932534" y="4660872"/>
                  <a:pt x="9930785" y="4662621"/>
                </a:cubicBezTo>
                <a:cubicBezTo>
                  <a:pt x="9929036" y="4664370"/>
                  <a:pt x="9928162" y="4667886"/>
                  <a:pt x="9928162" y="4673169"/>
                </a:cubicBezTo>
                <a:cubicBezTo>
                  <a:pt x="9928162" y="4678304"/>
                  <a:pt x="9929018" y="4681727"/>
                  <a:pt x="9930729" y="4683438"/>
                </a:cubicBezTo>
                <a:cubicBezTo>
                  <a:pt x="9932441" y="4685150"/>
                  <a:pt x="9935529" y="4686006"/>
                  <a:pt x="9939994" y="4686006"/>
                </a:cubicBezTo>
                <a:cubicBezTo>
                  <a:pt x="9944607" y="4686006"/>
                  <a:pt x="9947789" y="4685131"/>
                  <a:pt x="9949537" y="4683383"/>
                </a:cubicBezTo>
                <a:cubicBezTo>
                  <a:pt x="9951286" y="4681634"/>
                  <a:pt x="9952161" y="4678118"/>
                  <a:pt x="9952161" y="4672834"/>
                </a:cubicBezTo>
                <a:cubicBezTo>
                  <a:pt x="9952161" y="4667700"/>
                  <a:pt x="9951305" y="4664277"/>
                  <a:pt x="9949593" y="4662565"/>
                </a:cubicBezTo>
                <a:cubicBezTo>
                  <a:pt x="9947882" y="4660854"/>
                  <a:pt x="9944794" y="4659998"/>
                  <a:pt x="9940329" y="4659998"/>
                </a:cubicBezTo>
                <a:close/>
                <a:moveTo>
                  <a:pt x="9693795" y="4636446"/>
                </a:moveTo>
                <a:lnTo>
                  <a:pt x="9709533" y="4636446"/>
                </a:lnTo>
                <a:lnTo>
                  <a:pt x="9709533" y="4657766"/>
                </a:lnTo>
                <a:cubicBezTo>
                  <a:pt x="9704994" y="4662826"/>
                  <a:pt x="9700660" y="4666584"/>
                  <a:pt x="9696530" y="4669039"/>
                </a:cubicBezTo>
                <a:cubicBezTo>
                  <a:pt x="9692400" y="4671495"/>
                  <a:pt x="9687916" y="4672723"/>
                  <a:pt x="9683079" y="4672723"/>
                </a:cubicBezTo>
                <a:cubicBezTo>
                  <a:pt x="9677126" y="4672723"/>
                  <a:pt x="9672494" y="4671179"/>
                  <a:pt x="9669182" y="4668090"/>
                </a:cubicBezTo>
                <a:cubicBezTo>
                  <a:pt x="9665871" y="4665002"/>
                  <a:pt x="9664215" y="4660854"/>
                  <a:pt x="9664215" y="4655645"/>
                </a:cubicBezTo>
                <a:cubicBezTo>
                  <a:pt x="9664215" y="4652594"/>
                  <a:pt x="9664792" y="4649896"/>
                  <a:pt x="9665945" y="4647552"/>
                </a:cubicBezTo>
                <a:cubicBezTo>
                  <a:pt x="9667099" y="4645208"/>
                  <a:pt x="9668903" y="4643199"/>
                  <a:pt x="9671359" y="4641525"/>
                </a:cubicBezTo>
                <a:cubicBezTo>
                  <a:pt x="9673815" y="4639850"/>
                  <a:pt x="9676903" y="4638585"/>
                  <a:pt x="9680624" y="4637729"/>
                </a:cubicBezTo>
                <a:cubicBezTo>
                  <a:pt x="9684344" y="4636874"/>
                  <a:pt x="9688735" y="4636446"/>
                  <a:pt x="9693795" y="4636446"/>
                </a:cubicBezTo>
                <a:close/>
                <a:moveTo>
                  <a:pt x="7550670" y="4636446"/>
                </a:moveTo>
                <a:lnTo>
                  <a:pt x="7566408" y="4636446"/>
                </a:lnTo>
                <a:lnTo>
                  <a:pt x="7566408" y="4657766"/>
                </a:lnTo>
                <a:cubicBezTo>
                  <a:pt x="7561869" y="4662826"/>
                  <a:pt x="7557535" y="4666584"/>
                  <a:pt x="7553405" y="4669039"/>
                </a:cubicBezTo>
                <a:cubicBezTo>
                  <a:pt x="7549275" y="4671495"/>
                  <a:pt x="7544791" y="4672723"/>
                  <a:pt x="7539954" y="4672723"/>
                </a:cubicBezTo>
                <a:cubicBezTo>
                  <a:pt x="7534001" y="4672723"/>
                  <a:pt x="7529369" y="4671179"/>
                  <a:pt x="7526057" y="4668090"/>
                </a:cubicBezTo>
                <a:cubicBezTo>
                  <a:pt x="7522746" y="4665002"/>
                  <a:pt x="7521090" y="4660854"/>
                  <a:pt x="7521090" y="4655645"/>
                </a:cubicBezTo>
                <a:cubicBezTo>
                  <a:pt x="7521090" y="4652594"/>
                  <a:pt x="7521667" y="4649896"/>
                  <a:pt x="7522820" y="4647552"/>
                </a:cubicBezTo>
                <a:cubicBezTo>
                  <a:pt x="7523974" y="4645208"/>
                  <a:pt x="7525778" y="4643199"/>
                  <a:pt x="7528234" y="4641525"/>
                </a:cubicBezTo>
                <a:cubicBezTo>
                  <a:pt x="7530690" y="4639850"/>
                  <a:pt x="7533778" y="4638585"/>
                  <a:pt x="7537499" y="4637729"/>
                </a:cubicBezTo>
                <a:cubicBezTo>
                  <a:pt x="7541219" y="4636874"/>
                  <a:pt x="7545610" y="4636446"/>
                  <a:pt x="7550670" y="4636446"/>
                </a:cubicBezTo>
                <a:close/>
                <a:moveTo>
                  <a:pt x="5603226" y="4632389"/>
                </a:moveTo>
                <a:cubicBezTo>
                  <a:pt x="5607418" y="4632389"/>
                  <a:pt x="5610923" y="4633365"/>
                  <a:pt x="5613740" y="4635319"/>
                </a:cubicBezTo>
                <a:cubicBezTo>
                  <a:pt x="5616558" y="4637272"/>
                  <a:pt x="5618801" y="4639877"/>
                  <a:pt x="5620472" y="4643132"/>
                </a:cubicBezTo>
                <a:cubicBezTo>
                  <a:pt x="5622142" y="4646388"/>
                  <a:pt x="5623321" y="4650115"/>
                  <a:pt x="5624010" y="4654315"/>
                </a:cubicBezTo>
                <a:cubicBezTo>
                  <a:pt x="5624697" y="4658515"/>
                  <a:pt x="5625040" y="4662861"/>
                  <a:pt x="5625040" y="4667354"/>
                </a:cubicBezTo>
                <a:cubicBezTo>
                  <a:pt x="5625040" y="4671456"/>
                  <a:pt x="5624615" y="4675526"/>
                  <a:pt x="5623764" y="4679562"/>
                </a:cubicBezTo>
                <a:cubicBezTo>
                  <a:pt x="5622912" y="4683599"/>
                  <a:pt x="5621585" y="4687246"/>
                  <a:pt x="5619783" y="4690501"/>
                </a:cubicBezTo>
                <a:cubicBezTo>
                  <a:pt x="5617982" y="4693757"/>
                  <a:pt x="5615624" y="4696361"/>
                  <a:pt x="5612707" y="4698315"/>
                </a:cubicBezTo>
                <a:cubicBezTo>
                  <a:pt x="5609792" y="4700268"/>
                  <a:pt x="5606304" y="4701245"/>
                  <a:pt x="5602243" y="4701245"/>
                </a:cubicBezTo>
                <a:cubicBezTo>
                  <a:pt x="5597854" y="4701245"/>
                  <a:pt x="5593661" y="4699812"/>
                  <a:pt x="5589665" y="4696947"/>
                </a:cubicBezTo>
                <a:cubicBezTo>
                  <a:pt x="5585669" y="4694083"/>
                  <a:pt x="5581443" y="4689948"/>
                  <a:pt x="5576988" y="4684544"/>
                </a:cubicBezTo>
                <a:lnTo>
                  <a:pt x="5576988" y="4649578"/>
                </a:lnTo>
                <a:cubicBezTo>
                  <a:pt x="5579543" y="4646388"/>
                  <a:pt x="5581967" y="4643702"/>
                  <a:pt x="5584259" y="4641521"/>
                </a:cubicBezTo>
                <a:cubicBezTo>
                  <a:pt x="5586553" y="4639339"/>
                  <a:pt x="5588747" y="4637581"/>
                  <a:pt x="5590844" y="4636247"/>
                </a:cubicBezTo>
                <a:cubicBezTo>
                  <a:pt x="5592940" y="4634912"/>
                  <a:pt x="5595004" y="4633935"/>
                  <a:pt x="5597034" y="4633316"/>
                </a:cubicBezTo>
                <a:cubicBezTo>
                  <a:pt x="5599065" y="4632698"/>
                  <a:pt x="5601129" y="4632389"/>
                  <a:pt x="5603226" y="4632389"/>
                </a:cubicBezTo>
                <a:close/>
                <a:moveTo>
                  <a:pt x="3584793" y="4632389"/>
                </a:moveTo>
                <a:cubicBezTo>
                  <a:pt x="3589221" y="4632389"/>
                  <a:pt x="3593470" y="4633805"/>
                  <a:pt x="3597539" y="4636637"/>
                </a:cubicBezTo>
                <a:cubicBezTo>
                  <a:pt x="3601609" y="4639470"/>
                  <a:pt x="3605825" y="4643588"/>
                  <a:pt x="3610187" y="4648992"/>
                </a:cubicBezTo>
                <a:lnTo>
                  <a:pt x="3610187" y="4684153"/>
                </a:lnTo>
                <a:cubicBezTo>
                  <a:pt x="3607648" y="4687343"/>
                  <a:pt x="3605239" y="4690029"/>
                  <a:pt x="3602960" y="4692211"/>
                </a:cubicBezTo>
                <a:cubicBezTo>
                  <a:pt x="3600681" y="4694392"/>
                  <a:pt x="3598499" y="4696166"/>
                  <a:pt x="3596416" y="4697533"/>
                </a:cubicBezTo>
                <a:cubicBezTo>
                  <a:pt x="3594332" y="4698901"/>
                  <a:pt x="3592298" y="4699878"/>
                  <a:pt x="3590312" y="4700464"/>
                </a:cubicBezTo>
                <a:cubicBezTo>
                  <a:pt x="3588326" y="4701050"/>
                  <a:pt x="3586258" y="4701343"/>
                  <a:pt x="3584110" y="4701343"/>
                </a:cubicBezTo>
                <a:cubicBezTo>
                  <a:pt x="3579878" y="4701343"/>
                  <a:pt x="3576361" y="4700349"/>
                  <a:pt x="3573561" y="4698364"/>
                </a:cubicBezTo>
                <a:cubicBezTo>
                  <a:pt x="3570762" y="4696378"/>
                  <a:pt x="3568515" y="4693741"/>
                  <a:pt x="3566822" y="4690453"/>
                </a:cubicBezTo>
                <a:cubicBezTo>
                  <a:pt x="3565129" y="4687164"/>
                  <a:pt x="3563941" y="4683404"/>
                  <a:pt x="3563257" y="4679172"/>
                </a:cubicBezTo>
                <a:cubicBezTo>
                  <a:pt x="3562574" y="4674940"/>
                  <a:pt x="3562232" y="4670610"/>
                  <a:pt x="3562232" y="4666182"/>
                </a:cubicBezTo>
                <a:cubicBezTo>
                  <a:pt x="3562232" y="4662015"/>
                  <a:pt x="3562639" y="4657913"/>
                  <a:pt x="3563453" y="4653876"/>
                </a:cubicBezTo>
                <a:cubicBezTo>
                  <a:pt x="3564267" y="4649839"/>
                  <a:pt x="3565569" y="4646225"/>
                  <a:pt x="3567360" y="4643034"/>
                </a:cubicBezTo>
                <a:cubicBezTo>
                  <a:pt x="3569150" y="4639844"/>
                  <a:pt x="3571478" y="4637272"/>
                  <a:pt x="3574343" y="4635319"/>
                </a:cubicBezTo>
                <a:cubicBezTo>
                  <a:pt x="3577208" y="4633365"/>
                  <a:pt x="3580691" y="4632389"/>
                  <a:pt x="3584793" y="4632389"/>
                </a:cubicBezTo>
                <a:close/>
                <a:moveTo>
                  <a:pt x="1669401" y="4632389"/>
                </a:moveTo>
                <a:cubicBezTo>
                  <a:pt x="1673593" y="4632389"/>
                  <a:pt x="1677099" y="4633365"/>
                  <a:pt x="1679916" y="4635319"/>
                </a:cubicBezTo>
                <a:cubicBezTo>
                  <a:pt x="1682733" y="4637272"/>
                  <a:pt x="1684976" y="4639877"/>
                  <a:pt x="1686647" y="4643132"/>
                </a:cubicBezTo>
                <a:cubicBezTo>
                  <a:pt x="1688318" y="4646388"/>
                  <a:pt x="1689497" y="4650115"/>
                  <a:pt x="1690185" y="4654315"/>
                </a:cubicBezTo>
                <a:cubicBezTo>
                  <a:pt x="1690872" y="4658515"/>
                  <a:pt x="1691216" y="4662861"/>
                  <a:pt x="1691216" y="4667354"/>
                </a:cubicBezTo>
                <a:cubicBezTo>
                  <a:pt x="1691216" y="4671456"/>
                  <a:pt x="1690790" y="4675526"/>
                  <a:pt x="1689939" y="4679562"/>
                </a:cubicBezTo>
                <a:cubicBezTo>
                  <a:pt x="1689087" y="4683599"/>
                  <a:pt x="1687761" y="4687246"/>
                  <a:pt x="1685959" y="4690501"/>
                </a:cubicBezTo>
                <a:cubicBezTo>
                  <a:pt x="1684157" y="4693757"/>
                  <a:pt x="1681798" y="4696361"/>
                  <a:pt x="1678883" y="4698315"/>
                </a:cubicBezTo>
                <a:cubicBezTo>
                  <a:pt x="1675968" y="4700268"/>
                  <a:pt x="1672480" y="4701245"/>
                  <a:pt x="1668418" y="4701245"/>
                </a:cubicBezTo>
                <a:cubicBezTo>
                  <a:pt x="1664029" y="4701245"/>
                  <a:pt x="1659837" y="4699812"/>
                  <a:pt x="1655840" y="4696947"/>
                </a:cubicBezTo>
                <a:cubicBezTo>
                  <a:pt x="1651844" y="4694083"/>
                  <a:pt x="1647618" y="4689948"/>
                  <a:pt x="1643163" y="4684544"/>
                </a:cubicBezTo>
                <a:lnTo>
                  <a:pt x="1643163" y="4649578"/>
                </a:lnTo>
                <a:cubicBezTo>
                  <a:pt x="1645718" y="4646388"/>
                  <a:pt x="1648142" y="4643702"/>
                  <a:pt x="1650435" y="4641521"/>
                </a:cubicBezTo>
                <a:cubicBezTo>
                  <a:pt x="1652728" y="4639339"/>
                  <a:pt x="1654923" y="4637581"/>
                  <a:pt x="1657019" y="4636247"/>
                </a:cubicBezTo>
                <a:cubicBezTo>
                  <a:pt x="1659116" y="4634912"/>
                  <a:pt x="1661179" y="4633935"/>
                  <a:pt x="1663210" y="4633316"/>
                </a:cubicBezTo>
                <a:cubicBezTo>
                  <a:pt x="1665241" y="4632698"/>
                  <a:pt x="1667304" y="4632389"/>
                  <a:pt x="1669401" y="4632389"/>
                </a:cubicBezTo>
                <a:close/>
                <a:moveTo>
                  <a:pt x="5122666" y="4631998"/>
                </a:moveTo>
                <a:cubicBezTo>
                  <a:pt x="5127857" y="4631998"/>
                  <a:pt x="5132193" y="4632926"/>
                  <a:pt x="5135675" y="4634781"/>
                </a:cubicBezTo>
                <a:cubicBezTo>
                  <a:pt x="5139158" y="4636637"/>
                  <a:pt x="5141917" y="4639160"/>
                  <a:pt x="5143954" y="4642351"/>
                </a:cubicBezTo>
                <a:cubicBezTo>
                  <a:pt x="5145990" y="4645541"/>
                  <a:pt x="5147452" y="4649253"/>
                  <a:pt x="5148340" y="4653485"/>
                </a:cubicBezTo>
                <a:cubicBezTo>
                  <a:pt x="5149227" y="4657717"/>
                  <a:pt x="5149670" y="4662210"/>
                  <a:pt x="5149670" y="4666963"/>
                </a:cubicBezTo>
                <a:cubicBezTo>
                  <a:pt x="5149670" y="4672042"/>
                  <a:pt x="5149144" y="4676698"/>
                  <a:pt x="5148093" y="4680930"/>
                </a:cubicBezTo>
                <a:cubicBezTo>
                  <a:pt x="5147042" y="4685162"/>
                  <a:pt x="5145399" y="4688808"/>
                  <a:pt x="5143165" y="4691869"/>
                </a:cubicBezTo>
                <a:cubicBezTo>
                  <a:pt x="5140931" y="4694929"/>
                  <a:pt x="5138074" y="4697306"/>
                  <a:pt x="5134592" y="4698998"/>
                </a:cubicBezTo>
                <a:cubicBezTo>
                  <a:pt x="5131110" y="4700691"/>
                  <a:pt x="5127004" y="4701538"/>
                  <a:pt x="5122273" y="4701538"/>
                </a:cubicBezTo>
                <a:cubicBezTo>
                  <a:pt x="5117082" y="4701538"/>
                  <a:pt x="5112746" y="4700610"/>
                  <a:pt x="5109264" y="4698754"/>
                </a:cubicBezTo>
                <a:cubicBezTo>
                  <a:pt x="5105782" y="4696899"/>
                  <a:pt x="5103006" y="4694392"/>
                  <a:pt x="5100937" y="4691234"/>
                </a:cubicBezTo>
                <a:cubicBezTo>
                  <a:pt x="5098868" y="4688076"/>
                  <a:pt x="5097389" y="4684381"/>
                  <a:pt x="5096502" y="4680148"/>
                </a:cubicBezTo>
                <a:cubicBezTo>
                  <a:pt x="5095615" y="4675916"/>
                  <a:pt x="5095171" y="4671391"/>
                  <a:pt x="5095171" y="4666573"/>
                </a:cubicBezTo>
                <a:cubicBezTo>
                  <a:pt x="5095171" y="4661559"/>
                  <a:pt x="5095713" y="4656936"/>
                  <a:pt x="5096797" y="4652704"/>
                </a:cubicBezTo>
                <a:cubicBezTo>
                  <a:pt x="5097881" y="4648471"/>
                  <a:pt x="5099540" y="4644809"/>
                  <a:pt x="5101774" y="4641716"/>
                </a:cubicBezTo>
                <a:cubicBezTo>
                  <a:pt x="5104008" y="4638623"/>
                  <a:pt x="5106849" y="4636230"/>
                  <a:pt x="5110298" y="4634537"/>
                </a:cubicBezTo>
                <a:cubicBezTo>
                  <a:pt x="5113747" y="4632844"/>
                  <a:pt x="5117870" y="4631998"/>
                  <a:pt x="5122666" y="4631998"/>
                </a:cubicBezTo>
                <a:close/>
                <a:moveTo>
                  <a:pt x="760217" y="4631998"/>
                </a:moveTo>
                <a:cubicBezTo>
                  <a:pt x="765407" y="4631998"/>
                  <a:pt x="769743" y="4632926"/>
                  <a:pt x="773226" y="4634781"/>
                </a:cubicBezTo>
                <a:cubicBezTo>
                  <a:pt x="776707" y="4636637"/>
                  <a:pt x="779467" y="4639160"/>
                  <a:pt x="781504" y="4642351"/>
                </a:cubicBezTo>
                <a:cubicBezTo>
                  <a:pt x="783541" y="4645541"/>
                  <a:pt x="785002" y="4649253"/>
                  <a:pt x="785890" y="4653485"/>
                </a:cubicBezTo>
                <a:cubicBezTo>
                  <a:pt x="786777" y="4657717"/>
                  <a:pt x="787220" y="4662210"/>
                  <a:pt x="787220" y="4666963"/>
                </a:cubicBezTo>
                <a:cubicBezTo>
                  <a:pt x="787220" y="4672042"/>
                  <a:pt x="786695" y="4676698"/>
                  <a:pt x="785643" y="4680930"/>
                </a:cubicBezTo>
                <a:cubicBezTo>
                  <a:pt x="784592" y="4685162"/>
                  <a:pt x="782949" y="4688808"/>
                  <a:pt x="780715" y="4691869"/>
                </a:cubicBezTo>
                <a:cubicBezTo>
                  <a:pt x="778482" y="4694929"/>
                  <a:pt x="775624" y="4697306"/>
                  <a:pt x="772142" y="4698998"/>
                </a:cubicBezTo>
                <a:cubicBezTo>
                  <a:pt x="768660" y="4700691"/>
                  <a:pt x="764554" y="4701538"/>
                  <a:pt x="759823" y="4701538"/>
                </a:cubicBezTo>
                <a:cubicBezTo>
                  <a:pt x="754632" y="4701538"/>
                  <a:pt x="750296" y="4700610"/>
                  <a:pt x="746814" y="4698754"/>
                </a:cubicBezTo>
                <a:cubicBezTo>
                  <a:pt x="743332" y="4696899"/>
                  <a:pt x="740556" y="4694392"/>
                  <a:pt x="738487" y="4691234"/>
                </a:cubicBezTo>
                <a:cubicBezTo>
                  <a:pt x="736417" y="4688076"/>
                  <a:pt x="734939" y="4684381"/>
                  <a:pt x="734052" y="4680148"/>
                </a:cubicBezTo>
                <a:cubicBezTo>
                  <a:pt x="733165" y="4675916"/>
                  <a:pt x="732721" y="4671391"/>
                  <a:pt x="732721" y="4666573"/>
                </a:cubicBezTo>
                <a:cubicBezTo>
                  <a:pt x="732721" y="4661559"/>
                  <a:pt x="733263" y="4656936"/>
                  <a:pt x="734347" y="4652704"/>
                </a:cubicBezTo>
                <a:cubicBezTo>
                  <a:pt x="735431" y="4648471"/>
                  <a:pt x="737090" y="4644809"/>
                  <a:pt x="739324" y="4641716"/>
                </a:cubicBezTo>
                <a:cubicBezTo>
                  <a:pt x="741557" y="4638623"/>
                  <a:pt x="744399" y="4636230"/>
                  <a:pt x="747849" y="4634537"/>
                </a:cubicBezTo>
                <a:cubicBezTo>
                  <a:pt x="751298" y="4632844"/>
                  <a:pt x="755420" y="4631998"/>
                  <a:pt x="760217" y="4631998"/>
                </a:cubicBezTo>
                <a:close/>
                <a:moveTo>
                  <a:pt x="5901179" y="4631119"/>
                </a:moveTo>
                <a:cubicBezTo>
                  <a:pt x="5908975" y="4631119"/>
                  <a:pt x="5914855" y="4633528"/>
                  <a:pt x="5918818" y="4638346"/>
                </a:cubicBezTo>
                <a:cubicBezTo>
                  <a:pt x="5922781" y="4643165"/>
                  <a:pt x="5924665" y="4649806"/>
                  <a:pt x="5924469" y="4658271"/>
                </a:cubicBezTo>
                <a:lnTo>
                  <a:pt x="5876514" y="4658271"/>
                </a:lnTo>
                <a:cubicBezTo>
                  <a:pt x="5876645" y="4654690"/>
                  <a:pt x="5877267" y="4651255"/>
                  <a:pt x="5878381" y="4647967"/>
                </a:cubicBezTo>
                <a:cubicBezTo>
                  <a:pt x="5879494" y="4644679"/>
                  <a:pt x="5881067" y="4641797"/>
                  <a:pt x="5883098" y="4639323"/>
                </a:cubicBezTo>
                <a:cubicBezTo>
                  <a:pt x="5885130" y="4636849"/>
                  <a:pt x="5887652" y="4634863"/>
                  <a:pt x="5890665" y="4633365"/>
                </a:cubicBezTo>
                <a:cubicBezTo>
                  <a:pt x="5893679" y="4631868"/>
                  <a:pt x="5897183" y="4631119"/>
                  <a:pt x="5901179" y="4631119"/>
                </a:cubicBezTo>
                <a:close/>
                <a:moveTo>
                  <a:pt x="4834380" y="4631119"/>
                </a:moveTo>
                <a:cubicBezTo>
                  <a:pt x="4842177" y="4631119"/>
                  <a:pt x="4848056" y="4633528"/>
                  <a:pt x="4852018" y="4638346"/>
                </a:cubicBezTo>
                <a:cubicBezTo>
                  <a:pt x="4855981" y="4643165"/>
                  <a:pt x="4857865" y="4649806"/>
                  <a:pt x="4857669" y="4658271"/>
                </a:cubicBezTo>
                <a:lnTo>
                  <a:pt x="4809714" y="4658271"/>
                </a:lnTo>
                <a:cubicBezTo>
                  <a:pt x="4809845" y="4654690"/>
                  <a:pt x="4810468" y="4651255"/>
                  <a:pt x="4811581" y="4647967"/>
                </a:cubicBezTo>
                <a:cubicBezTo>
                  <a:pt x="4812695" y="4644679"/>
                  <a:pt x="4814267" y="4641797"/>
                  <a:pt x="4816298" y="4639323"/>
                </a:cubicBezTo>
                <a:cubicBezTo>
                  <a:pt x="4818330" y="4636849"/>
                  <a:pt x="4820852" y="4634863"/>
                  <a:pt x="4823865" y="4633365"/>
                </a:cubicBezTo>
                <a:cubicBezTo>
                  <a:pt x="4826879" y="4631868"/>
                  <a:pt x="4830384" y="4631119"/>
                  <a:pt x="4834380" y="4631119"/>
                </a:cubicBezTo>
                <a:close/>
                <a:moveTo>
                  <a:pt x="4291455" y="4631119"/>
                </a:moveTo>
                <a:cubicBezTo>
                  <a:pt x="4299251" y="4631119"/>
                  <a:pt x="4305130" y="4633528"/>
                  <a:pt x="4309094" y="4638346"/>
                </a:cubicBezTo>
                <a:cubicBezTo>
                  <a:pt x="4313056" y="4643165"/>
                  <a:pt x="4314940" y="4649806"/>
                  <a:pt x="4314745" y="4658271"/>
                </a:cubicBezTo>
                <a:lnTo>
                  <a:pt x="4266789" y="4658271"/>
                </a:lnTo>
                <a:cubicBezTo>
                  <a:pt x="4266920" y="4654690"/>
                  <a:pt x="4267543" y="4651255"/>
                  <a:pt x="4268656" y="4647967"/>
                </a:cubicBezTo>
                <a:cubicBezTo>
                  <a:pt x="4269770" y="4644679"/>
                  <a:pt x="4271342" y="4641797"/>
                  <a:pt x="4273374" y="4639323"/>
                </a:cubicBezTo>
                <a:cubicBezTo>
                  <a:pt x="4275404" y="4636849"/>
                  <a:pt x="4277927" y="4634863"/>
                  <a:pt x="4280940" y="4633365"/>
                </a:cubicBezTo>
                <a:cubicBezTo>
                  <a:pt x="4283954" y="4631868"/>
                  <a:pt x="4287459" y="4631119"/>
                  <a:pt x="4291455" y="4631119"/>
                </a:cubicBezTo>
                <a:close/>
                <a:moveTo>
                  <a:pt x="4005705" y="4631119"/>
                </a:moveTo>
                <a:cubicBezTo>
                  <a:pt x="4013501" y="4631119"/>
                  <a:pt x="4019381" y="4633528"/>
                  <a:pt x="4023343" y="4638346"/>
                </a:cubicBezTo>
                <a:cubicBezTo>
                  <a:pt x="4027306" y="4643165"/>
                  <a:pt x="4029190" y="4649806"/>
                  <a:pt x="4028994" y="4658271"/>
                </a:cubicBezTo>
                <a:lnTo>
                  <a:pt x="3981039" y="4658271"/>
                </a:lnTo>
                <a:cubicBezTo>
                  <a:pt x="3981171" y="4654690"/>
                  <a:pt x="3981793" y="4651255"/>
                  <a:pt x="3982906" y="4647967"/>
                </a:cubicBezTo>
                <a:cubicBezTo>
                  <a:pt x="3984020" y="4644679"/>
                  <a:pt x="3985592" y="4641797"/>
                  <a:pt x="3987623" y="4639323"/>
                </a:cubicBezTo>
                <a:cubicBezTo>
                  <a:pt x="3989655" y="4636849"/>
                  <a:pt x="3992177" y="4634863"/>
                  <a:pt x="3995191" y="4633365"/>
                </a:cubicBezTo>
                <a:cubicBezTo>
                  <a:pt x="3998204" y="4631868"/>
                  <a:pt x="4001709" y="4631119"/>
                  <a:pt x="4005705" y="4631119"/>
                </a:cubicBezTo>
                <a:close/>
                <a:moveTo>
                  <a:pt x="3843780" y="4631119"/>
                </a:moveTo>
                <a:cubicBezTo>
                  <a:pt x="3851576" y="4631119"/>
                  <a:pt x="3857455" y="4633528"/>
                  <a:pt x="3861418" y="4638346"/>
                </a:cubicBezTo>
                <a:cubicBezTo>
                  <a:pt x="3865381" y="4643165"/>
                  <a:pt x="3867264" y="4649806"/>
                  <a:pt x="3867069" y="4658271"/>
                </a:cubicBezTo>
                <a:lnTo>
                  <a:pt x="3819114" y="4658271"/>
                </a:lnTo>
                <a:cubicBezTo>
                  <a:pt x="3819245" y="4654690"/>
                  <a:pt x="3819867" y="4651255"/>
                  <a:pt x="3820981" y="4647967"/>
                </a:cubicBezTo>
                <a:cubicBezTo>
                  <a:pt x="3822095" y="4644679"/>
                  <a:pt x="3823667" y="4641797"/>
                  <a:pt x="3825698" y="4639323"/>
                </a:cubicBezTo>
                <a:cubicBezTo>
                  <a:pt x="3827729" y="4636849"/>
                  <a:pt x="3830252" y="4634863"/>
                  <a:pt x="3833265" y="4633365"/>
                </a:cubicBezTo>
                <a:cubicBezTo>
                  <a:pt x="3836279" y="4631868"/>
                  <a:pt x="3839783" y="4631119"/>
                  <a:pt x="3843780" y="4631119"/>
                </a:cubicBezTo>
                <a:close/>
                <a:moveTo>
                  <a:pt x="3272280" y="4631119"/>
                </a:moveTo>
                <a:cubicBezTo>
                  <a:pt x="3280076" y="4631119"/>
                  <a:pt x="3285956" y="4633528"/>
                  <a:pt x="3289918" y="4638346"/>
                </a:cubicBezTo>
                <a:cubicBezTo>
                  <a:pt x="3293881" y="4643165"/>
                  <a:pt x="3295765" y="4649806"/>
                  <a:pt x="3295569" y="4658271"/>
                </a:cubicBezTo>
                <a:lnTo>
                  <a:pt x="3247614" y="4658271"/>
                </a:lnTo>
                <a:cubicBezTo>
                  <a:pt x="3247746" y="4654690"/>
                  <a:pt x="3248368" y="4651255"/>
                  <a:pt x="3249481" y="4647967"/>
                </a:cubicBezTo>
                <a:cubicBezTo>
                  <a:pt x="3250595" y="4644679"/>
                  <a:pt x="3252167" y="4641797"/>
                  <a:pt x="3254199" y="4639323"/>
                </a:cubicBezTo>
                <a:cubicBezTo>
                  <a:pt x="3256230" y="4636849"/>
                  <a:pt x="3258752" y="4634863"/>
                  <a:pt x="3261766" y="4633365"/>
                </a:cubicBezTo>
                <a:cubicBezTo>
                  <a:pt x="3264779" y="4631868"/>
                  <a:pt x="3268284" y="4631119"/>
                  <a:pt x="3272280" y="4631119"/>
                </a:cubicBezTo>
                <a:close/>
                <a:moveTo>
                  <a:pt x="2634105" y="4631119"/>
                </a:moveTo>
                <a:cubicBezTo>
                  <a:pt x="2641901" y="4631119"/>
                  <a:pt x="2647781" y="4633528"/>
                  <a:pt x="2651743" y="4638346"/>
                </a:cubicBezTo>
                <a:cubicBezTo>
                  <a:pt x="2655706" y="4643165"/>
                  <a:pt x="2657590" y="4649806"/>
                  <a:pt x="2657395" y="4658271"/>
                </a:cubicBezTo>
                <a:lnTo>
                  <a:pt x="2609439" y="4658271"/>
                </a:lnTo>
                <a:cubicBezTo>
                  <a:pt x="2609570" y="4654690"/>
                  <a:pt x="2610193" y="4651255"/>
                  <a:pt x="2611306" y="4647967"/>
                </a:cubicBezTo>
                <a:cubicBezTo>
                  <a:pt x="2612420" y="4644679"/>
                  <a:pt x="2613992" y="4641797"/>
                  <a:pt x="2616023" y="4639323"/>
                </a:cubicBezTo>
                <a:cubicBezTo>
                  <a:pt x="2618055" y="4636849"/>
                  <a:pt x="2620577" y="4634863"/>
                  <a:pt x="2623590" y="4633365"/>
                </a:cubicBezTo>
                <a:cubicBezTo>
                  <a:pt x="2626604" y="4631868"/>
                  <a:pt x="2630109" y="4631119"/>
                  <a:pt x="2634105" y="4631119"/>
                </a:cubicBezTo>
                <a:close/>
                <a:moveTo>
                  <a:pt x="2472180" y="4631119"/>
                </a:moveTo>
                <a:cubicBezTo>
                  <a:pt x="2479976" y="4631119"/>
                  <a:pt x="2485856" y="4633528"/>
                  <a:pt x="2489819" y="4638346"/>
                </a:cubicBezTo>
                <a:cubicBezTo>
                  <a:pt x="2493781" y="4643165"/>
                  <a:pt x="2495665" y="4649806"/>
                  <a:pt x="2495469" y="4658271"/>
                </a:cubicBezTo>
                <a:lnTo>
                  <a:pt x="2447514" y="4658271"/>
                </a:lnTo>
                <a:cubicBezTo>
                  <a:pt x="2447645" y="4654690"/>
                  <a:pt x="2448268" y="4651255"/>
                  <a:pt x="2449382" y="4647967"/>
                </a:cubicBezTo>
                <a:cubicBezTo>
                  <a:pt x="2450495" y="4644679"/>
                  <a:pt x="2452067" y="4641797"/>
                  <a:pt x="2454099" y="4639323"/>
                </a:cubicBezTo>
                <a:cubicBezTo>
                  <a:pt x="2456130" y="4636849"/>
                  <a:pt x="2458652" y="4634863"/>
                  <a:pt x="2461666" y="4633365"/>
                </a:cubicBezTo>
                <a:cubicBezTo>
                  <a:pt x="2464679" y="4631868"/>
                  <a:pt x="2468184" y="4631119"/>
                  <a:pt x="2472180" y="4631119"/>
                </a:cubicBezTo>
                <a:close/>
                <a:moveTo>
                  <a:pt x="1252980" y="4631119"/>
                </a:moveTo>
                <a:cubicBezTo>
                  <a:pt x="1260776" y="4631119"/>
                  <a:pt x="1266656" y="4633528"/>
                  <a:pt x="1270618" y="4638346"/>
                </a:cubicBezTo>
                <a:cubicBezTo>
                  <a:pt x="1274581" y="4643165"/>
                  <a:pt x="1276465" y="4649806"/>
                  <a:pt x="1276270" y="4658271"/>
                </a:cubicBezTo>
                <a:lnTo>
                  <a:pt x="1228314" y="4658271"/>
                </a:lnTo>
                <a:cubicBezTo>
                  <a:pt x="1228445" y="4654690"/>
                  <a:pt x="1229068" y="4651255"/>
                  <a:pt x="1230181" y="4647967"/>
                </a:cubicBezTo>
                <a:cubicBezTo>
                  <a:pt x="1231295" y="4644679"/>
                  <a:pt x="1232867" y="4641797"/>
                  <a:pt x="1234898" y="4639323"/>
                </a:cubicBezTo>
                <a:cubicBezTo>
                  <a:pt x="1236930" y="4636849"/>
                  <a:pt x="1239452" y="4634863"/>
                  <a:pt x="1242465" y="4633365"/>
                </a:cubicBezTo>
                <a:cubicBezTo>
                  <a:pt x="1245479" y="4631868"/>
                  <a:pt x="1248984" y="4631119"/>
                  <a:pt x="1252980" y="4631119"/>
                </a:cubicBezTo>
                <a:close/>
                <a:moveTo>
                  <a:pt x="5447298" y="4631021"/>
                </a:moveTo>
                <a:cubicBezTo>
                  <a:pt x="5453354" y="4631021"/>
                  <a:pt x="5458025" y="4632698"/>
                  <a:pt x="5461313" y="4636051"/>
                </a:cubicBezTo>
                <a:cubicBezTo>
                  <a:pt x="5464602" y="4639404"/>
                  <a:pt x="5466246" y="4644076"/>
                  <a:pt x="5466246" y="4650067"/>
                </a:cubicBezTo>
                <a:cubicBezTo>
                  <a:pt x="5466246" y="4652606"/>
                  <a:pt x="5465871" y="4655048"/>
                  <a:pt x="5465123" y="4657392"/>
                </a:cubicBezTo>
                <a:cubicBezTo>
                  <a:pt x="5464374" y="4659736"/>
                  <a:pt x="5463235" y="4661803"/>
                  <a:pt x="5461704" y="4663594"/>
                </a:cubicBezTo>
                <a:cubicBezTo>
                  <a:pt x="5460175" y="4665384"/>
                  <a:pt x="5458237" y="4666784"/>
                  <a:pt x="5455893" y="4667793"/>
                </a:cubicBezTo>
                <a:cubicBezTo>
                  <a:pt x="5453549" y="4668803"/>
                  <a:pt x="5450781" y="4669307"/>
                  <a:pt x="5447591" y="4669307"/>
                </a:cubicBezTo>
                <a:cubicBezTo>
                  <a:pt x="5441666" y="4669307"/>
                  <a:pt x="5437059" y="4667647"/>
                  <a:pt x="5433771" y="4664326"/>
                </a:cubicBezTo>
                <a:cubicBezTo>
                  <a:pt x="5430484" y="4661005"/>
                  <a:pt x="5428839" y="4656448"/>
                  <a:pt x="5428839" y="4650653"/>
                </a:cubicBezTo>
                <a:cubicBezTo>
                  <a:pt x="5428839" y="4648048"/>
                  <a:pt x="5429213" y="4645558"/>
                  <a:pt x="5429962" y="4643181"/>
                </a:cubicBezTo>
                <a:cubicBezTo>
                  <a:pt x="5430710" y="4640804"/>
                  <a:pt x="5431850" y="4638705"/>
                  <a:pt x="5433381" y="4636881"/>
                </a:cubicBezTo>
                <a:cubicBezTo>
                  <a:pt x="5434910" y="4635058"/>
                  <a:pt x="5436831" y="4633626"/>
                  <a:pt x="5439143" y="4632584"/>
                </a:cubicBezTo>
                <a:cubicBezTo>
                  <a:pt x="5441454" y="4631542"/>
                  <a:pt x="5444173" y="4631021"/>
                  <a:pt x="5447298" y="4631021"/>
                </a:cubicBezTo>
                <a:close/>
                <a:moveTo>
                  <a:pt x="3104148" y="4631021"/>
                </a:moveTo>
                <a:cubicBezTo>
                  <a:pt x="3110204" y="4631021"/>
                  <a:pt x="3114876" y="4632698"/>
                  <a:pt x="3118164" y="4636051"/>
                </a:cubicBezTo>
                <a:cubicBezTo>
                  <a:pt x="3121452" y="4639404"/>
                  <a:pt x="3123096" y="4644076"/>
                  <a:pt x="3123096" y="4650067"/>
                </a:cubicBezTo>
                <a:cubicBezTo>
                  <a:pt x="3123096" y="4652606"/>
                  <a:pt x="3122722" y="4655048"/>
                  <a:pt x="3121973" y="4657392"/>
                </a:cubicBezTo>
                <a:cubicBezTo>
                  <a:pt x="3121224" y="4659736"/>
                  <a:pt x="3120085" y="4661803"/>
                  <a:pt x="3118555" y="4663594"/>
                </a:cubicBezTo>
                <a:cubicBezTo>
                  <a:pt x="3117024" y="4665384"/>
                  <a:pt x="3115087" y="4666784"/>
                  <a:pt x="3112743" y="4667793"/>
                </a:cubicBezTo>
                <a:cubicBezTo>
                  <a:pt x="3110399" y="4668803"/>
                  <a:pt x="3107632" y="4669307"/>
                  <a:pt x="3104442" y="4669307"/>
                </a:cubicBezTo>
                <a:cubicBezTo>
                  <a:pt x="3098517" y="4669307"/>
                  <a:pt x="3093910" y="4667647"/>
                  <a:pt x="3090621" y="4664326"/>
                </a:cubicBezTo>
                <a:cubicBezTo>
                  <a:pt x="3087333" y="4661005"/>
                  <a:pt x="3085689" y="4656448"/>
                  <a:pt x="3085689" y="4650653"/>
                </a:cubicBezTo>
                <a:cubicBezTo>
                  <a:pt x="3085689" y="4648048"/>
                  <a:pt x="3086064" y="4645558"/>
                  <a:pt x="3086813" y="4643181"/>
                </a:cubicBezTo>
                <a:cubicBezTo>
                  <a:pt x="3087561" y="4640804"/>
                  <a:pt x="3088701" y="4638705"/>
                  <a:pt x="3090231" y="4636881"/>
                </a:cubicBezTo>
                <a:cubicBezTo>
                  <a:pt x="3091761" y="4635058"/>
                  <a:pt x="3093682" y="4633626"/>
                  <a:pt x="3095993" y="4632584"/>
                </a:cubicBezTo>
                <a:cubicBezTo>
                  <a:pt x="3098305" y="4631542"/>
                  <a:pt x="3101023" y="4631021"/>
                  <a:pt x="3104148" y="4631021"/>
                </a:cubicBezTo>
                <a:close/>
                <a:moveTo>
                  <a:pt x="1399173" y="4631021"/>
                </a:moveTo>
                <a:cubicBezTo>
                  <a:pt x="1405229" y="4631021"/>
                  <a:pt x="1409901" y="4632698"/>
                  <a:pt x="1413189" y="4636051"/>
                </a:cubicBezTo>
                <a:cubicBezTo>
                  <a:pt x="1416477" y="4639404"/>
                  <a:pt x="1418121" y="4644076"/>
                  <a:pt x="1418121" y="4650067"/>
                </a:cubicBezTo>
                <a:cubicBezTo>
                  <a:pt x="1418121" y="4652606"/>
                  <a:pt x="1417747" y="4655048"/>
                  <a:pt x="1416998" y="4657392"/>
                </a:cubicBezTo>
                <a:cubicBezTo>
                  <a:pt x="1416249" y="4659736"/>
                  <a:pt x="1415110" y="4661803"/>
                  <a:pt x="1413580" y="4663594"/>
                </a:cubicBezTo>
                <a:cubicBezTo>
                  <a:pt x="1412050" y="4665384"/>
                  <a:pt x="1410112" y="4666784"/>
                  <a:pt x="1407768" y="4667793"/>
                </a:cubicBezTo>
                <a:cubicBezTo>
                  <a:pt x="1405424" y="4668803"/>
                  <a:pt x="1402657" y="4669307"/>
                  <a:pt x="1399467" y="4669307"/>
                </a:cubicBezTo>
                <a:cubicBezTo>
                  <a:pt x="1393541" y="4669307"/>
                  <a:pt x="1388935" y="4667647"/>
                  <a:pt x="1385646" y="4664326"/>
                </a:cubicBezTo>
                <a:cubicBezTo>
                  <a:pt x="1382358" y="4661005"/>
                  <a:pt x="1380714" y="4656448"/>
                  <a:pt x="1380714" y="4650653"/>
                </a:cubicBezTo>
                <a:cubicBezTo>
                  <a:pt x="1380714" y="4648048"/>
                  <a:pt x="1381089" y="4645558"/>
                  <a:pt x="1381837" y="4643181"/>
                </a:cubicBezTo>
                <a:cubicBezTo>
                  <a:pt x="1382586" y="4640804"/>
                  <a:pt x="1383726" y="4638705"/>
                  <a:pt x="1385256" y="4636881"/>
                </a:cubicBezTo>
                <a:cubicBezTo>
                  <a:pt x="1386786" y="4635058"/>
                  <a:pt x="1388707" y="4633626"/>
                  <a:pt x="1391018" y="4632584"/>
                </a:cubicBezTo>
                <a:cubicBezTo>
                  <a:pt x="1393330" y="4631542"/>
                  <a:pt x="1396048" y="4631021"/>
                  <a:pt x="1399173" y="4631021"/>
                </a:cubicBezTo>
                <a:close/>
                <a:moveTo>
                  <a:pt x="5740332" y="4619887"/>
                </a:moveTo>
                <a:cubicBezTo>
                  <a:pt x="5738768" y="4619887"/>
                  <a:pt x="5737467" y="4619952"/>
                  <a:pt x="5736424" y="4620082"/>
                </a:cubicBezTo>
                <a:cubicBezTo>
                  <a:pt x="5735383" y="4620213"/>
                  <a:pt x="5734553" y="4620408"/>
                  <a:pt x="5733934" y="4620668"/>
                </a:cubicBezTo>
                <a:cubicBezTo>
                  <a:pt x="5733316" y="4620929"/>
                  <a:pt x="5732892" y="4621254"/>
                  <a:pt x="5732665" y="4621645"/>
                </a:cubicBezTo>
                <a:cubicBezTo>
                  <a:pt x="5732436" y="4622036"/>
                  <a:pt x="5732322" y="4622459"/>
                  <a:pt x="5732322" y="4622915"/>
                </a:cubicBezTo>
                <a:lnTo>
                  <a:pt x="5732322" y="4710816"/>
                </a:lnTo>
                <a:cubicBezTo>
                  <a:pt x="5732322" y="4711337"/>
                  <a:pt x="5732436" y="4711777"/>
                  <a:pt x="5732665" y="4712135"/>
                </a:cubicBezTo>
                <a:cubicBezTo>
                  <a:pt x="5732892" y="4712493"/>
                  <a:pt x="5733316" y="4712802"/>
                  <a:pt x="5733934" y="4713063"/>
                </a:cubicBezTo>
                <a:cubicBezTo>
                  <a:pt x="5734553" y="4713323"/>
                  <a:pt x="5735383" y="4713518"/>
                  <a:pt x="5736424" y="4713649"/>
                </a:cubicBezTo>
                <a:cubicBezTo>
                  <a:pt x="5737467" y="4713779"/>
                  <a:pt x="5738768" y="4713844"/>
                  <a:pt x="5740332" y="4713844"/>
                </a:cubicBezTo>
                <a:cubicBezTo>
                  <a:pt x="5741959" y="4713844"/>
                  <a:pt x="5743294" y="4713779"/>
                  <a:pt x="5744336" y="4713649"/>
                </a:cubicBezTo>
                <a:cubicBezTo>
                  <a:pt x="5745378" y="4713518"/>
                  <a:pt x="5746192" y="4713323"/>
                  <a:pt x="5746778" y="4713063"/>
                </a:cubicBezTo>
                <a:cubicBezTo>
                  <a:pt x="5747364" y="4712802"/>
                  <a:pt x="5747787" y="4712493"/>
                  <a:pt x="5748047" y="4712135"/>
                </a:cubicBezTo>
                <a:cubicBezTo>
                  <a:pt x="5748307" y="4711777"/>
                  <a:pt x="5748438" y="4711337"/>
                  <a:pt x="5748438" y="4710816"/>
                </a:cubicBezTo>
                <a:lnTo>
                  <a:pt x="5748438" y="4622915"/>
                </a:lnTo>
                <a:cubicBezTo>
                  <a:pt x="5748438" y="4622459"/>
                  <a:pt x="5748307" y="4622036"/>
                  <a:pt x="5748047" y="4621645"/>
                </a:cubicBezTo>
                <a:cubicBezTo>
                  <a:pt x="5747787" y="4621254"/>
                  <a:pt x="5747364" y="4620929"/>
                  <a:pt x="5746778" y="4620668"/>
                </a:cubicBezTo>
                <a:cubicBezTo>
                  <a:pt x="5746192" y="4620408"/>
                  <a:pt x="5745378" y="4620213"/>
                  <a:pt x="5744336" y="4620082"/>
                </a:cubicBezTo>
                <a:cubicBezTo>
                  <a:pt x="5743294" y="4619952"/>
                  <a:pt x="5741959" y="4619887"/>
                  <a:pt x="5740332" y="4619887"/>
                </a:cubicBezTo>
                <a:close/>
                <a:moveTo>
                  <a:pt x="5273607" y="4619887"/>
                </a:moveTo>
                <a:cubicBezTo>
                  <a:pt x="5272044" y="4619887"/>
                  <a:pt x="5270741" y="4619952"/>
                  <a:pt x="5269700" y="4620082"/>
                </a:cubicBezTo>
                <a:cubicBezTo>
                  <a:pt x="5268658" y="4620213"/>
                  <a:pt x="5267828" y="4620408"/>
                  <a:pt x="5267209" y="4620668"/>
                </a:cubicBezTo>
                <a:cubicBezTo>
                  <a:pt x="5266591" y="4620929"/>
                  <a:pt x="5266168" y="4621254"/>
                  <a:pt x="5265939" y="4621645"/>
                </a:cubicBezTo>
                <a:cubicBezTo>
                  <a:pt x="5265712" y="4622036"/>
                  <a:pt x="5265598" y="4622459"/>
                  <a:pt x="5265598" y="4622915"/>
                </a:cubicBezTo>
                <a:lnTo>
                  <a:pt x="5265598" y="4710816"/>
                </a:lnTo>
                <a:cubicBezTo>
                  <a:pt x="5265598" y="4711337"/>
                  <a:pt x="5265712" y="4711777"/>
                  <a:pt x="5265939" y="4712135"/>
                </a:cubicBezTo>
                <a:cubicBezTo>
                  <a:pt x="5266168" y="4712493"/>
                  <a:pt x="5266591" y="4712802"/>
                  <a:pt x="5267209" y="4713063"/>
                </a:cubicBezTo>
                <a:cubicBezTo>
                  <a:pt x="5267828" y="4713323"/>
                  <a:pt x="5268658" y="4713518"/>
                  <a:pt x="5269700" y="4713649"/>
                </a:cubicBezTo>
                <a:cubicBezTo>
                  <a:pt x="5270741" y="4713779"/>
                  <a:pt x="5272044" y="4713844"/>
                  <a:pt x="5273607" y="4713844"/>
                </a:cubicBezTo>
                <a:cubicBezTo>
                  <a:pt x="5275235" y="4713844"/>
                  <a:pt x="5276570" y="4713779"/>
                  <a:pt x="5277611" y="4713649"/>
                </a:cubicBezTo>
                <a:cubicBezTo>
                  <a:pt x="5278653" y="4713518"/>
                  <a:pt x="5279467" y="4713323"/>
                  <a:pt x="5280053" y="4713063"/>
                </a:cubicBezTo>
                <a:cubicBezTo>
                  <a:pt x="5280639" y="4712802"/>
                  <a:pt x="5281062" y="4712493"/>
                  <a:pt x="5281322" y="4712135"/>
                </a:cubicBezTo>
                <a:cubicBezTo>
                  <a:pt x="5281583" y="4711777"/>
                  <a:pt x="5281713" y="4711337"/>
                  <a:pt x="5281713" y="4710816"/>
                </a:cubicBezTo>
                <a:lnTo>
                  <a:pt x="5281713" y="4622915"/>
                </a:lnTo>
                <a:cubicBezTo>
                  <a:pt x="5281713" y="4622459"/>
                  <a:pt x="5281583" y="4622036"/>
                  <a:pt x="5281322" y="4621645"/>
                </a:cubicBezTo>
                <a:cubicBezTo>
                  <a:pt x="5281062" y="4621254"/>
                  <a:pt x="5280639" y="4620929"/>
                  <a:pt x="5280053" y="4620668"/>
                </a:cubicBezTo>
                <a:cubicBezTo>
                  <a:pt x="5279467" y="4620408"/>
                  <a:pt x="5278653" y="4620213"/>
                  <a:pt x="5277611" y="4620082"/>
                </a:cubicBezTo>
                <a:cubicBezTo>
                  <a:pt x="5276570" y="4619952"/>
                  <a:pt x="5275235" y="4619887"/>
                  <a:pt x="5273607" y="4619887"/>
                </a:cubicBezTo>
                <a:close/>
                <a:moveTo>
                  <a:pt x="4435407" y="4619887"/>
                </a:moveTo>
                <a:cubicBezTo>
                  <a:pt x="4433844" y="4619887"/>
                  <a:pt x="4432542" y="4619952"/>
                  <a:pt x="4431500" y="4620082"/>
                </a:cubicBezTo>
                <a:cubicBezTo>
                  <a:pt x="4430458" y="4620213"/>
                  <a:pt x="4429628" y="4620408"/>
                  <a:pt x="4429009" y="4620668"/>
                </a:cubicBezTo>
                <a:cubicBezTo>
                  <a:pt x="4428391" y="4620929"/>
                  <a:pt x="4427968" y="4621254"/>
                  <a:pt x="4427740" y="4621645"/>
                </a:cubicBezTo>
                <a:cubicBezTo>
                  <a:pt x="4427512" y="4622036"/>
                  <a:pt x="4427398" y="4622459"/>
                  <a:pt x="4427398" y="4622915"/>
                </a:cubicBezTo>
                <a:lnTo>
                  <a:pt x="4427398" y="4710816"/>
                </a:lnTo>
                <a:cubicBezTo>
                  <a:pt x="4427398" y="4711337"/>
                  <a:pt x="4427512" y="4711777"/>
                  <a:pt x="4427740" y="4712135"/>
                </a:cubicBezTo>
                <a:cubicBezTo>
                  <a:pt x="4427968" y="4712493"/>
                  <a:pt x="4428391" y="4712802"/>
                  <a:pt x="4429009" y="4713063"/>
                </a:cubicBezTo>
                <a:cubicBezTo>
                  <a:pt x="4429628" y="4713323"/>
                  <a:pt x="4430458" y="4713518"/>
                  <a:pt x="4431500" y="4713649"/>
                </a:cubicBezTo>
                <a:cubicBezTo>
                  <a:pt x="4432542" y="4713779"/>
                  <a:pt x="4433844" y="4713844"/>
                  <a:pt x="4435407" y="4713844"/>
                </a:cubicBezTo>
                <a:cubicBezTo>
                  <a:pt x="4437035" y="4713844"/>
                  <a:pt x="4438369" y="4713779"/>
                  <a:pt x="4439411" y="4713649"/>
                </a:cubicBezTo>
                <a:cubicBezTo>
                  <a:pt x="4440453" y="4713518"/>
                  <a:pt x="4441267" y="4713323"/>
                  <a:pt x="4441853" y="4713063"/>
                </a:cubicBezTo>
                <a:cubicBezTo>
                  <a:pt x="4442439" y="4712802"/>
                  <a:pt x="4442862" y="4712493"/>
                  <a:pt x="4443123" y="4712135"/>
                </a:cubicBezTo>
                <a:cubicBezTo>
                  <a:pt x="4443383" y="4711777"/>
                  <a:pt x="4443513" y="4711337"/>
                  <a:pt x="4443513" y="4710816"/>
                </a:cubicBezTo>
                <a:lnTo>
                  <a:pt x="4443513" y="4622915"/>
                </a:lnTo>
                <a:cubicBezTo>
                  <a:pt x="4443513" y="4622459"/>
                  <a:pt x="4443383" y="4622036"/>
                  <a:pt x="4443123" y="4621645"/>
                </a:cubicBezTo>
                <a:cubicBezTo>
                  <a:pt x="4442862" y="4621254"/>
                  <a:pt x="4442439" y="4620929"/>
                  <a:pt x="4441853" y="4620668"/>
                </a:cubicBezTo>
                <a:cubicBezTo>
                  <a:pt x="4441267" y="4620408"/>
                  <a:pt x="4440453" y="4620213"/>
                  <a:pt x="4439411" y="4620082"/>
                </a:cubicBezTo>
                <a:cubicBezTo>
                  <a:pt x="4438369" y="4619952"/>
                  <a:pt x="4437035" y="4619887"/>
                  <a:pt x="4435407" y="4619887"/>
                </a:cubicBezTo>
                <a:close/>
                <a:moveTo>
                  <a:pt x="3663882" y="4619887"/>
                </a:moveTo>
                <a:cubicBezTo>
                  <a:pt x="3662319" y="4619887"/>
                  <a:pt x="3661017" y="4619952"/>
                  <a:pt x="3659975" y="4620082"/>
                </a:cubicBezTo>
                <a:cubicBezTo>
                  <a:pt x="3658933" y="4620213"/>
                  <a:pt x="3658103" y="4620408"/>
                  <a:pt x="3657484" y="4620668"/>
                </a:cubicBezTo>
                <a:cubicBezTo>
                  <a:pt x="3656866" y="4620929"/>
                  <a:pt x="3656442" y="4621254"/>
                  <a:pt x="3656215" y="4621645"/>
                </a:cubicBezTo>
                <a:cubicBezTo>
                  <a:pt x="3655987" y="4622036"/>
                  <a:pt x="3655873" y="4622459"/>
                  <a:pt x="3655873" y="4622915"/>
                </a:cubicBezTo>
                <a:lnTo>
                  <a:pt x="3655873" y="4710816"/>
                </a:lnTo>
                <a:cubicBezTo>
                  <a:pt x="3655873" y="4711337"/>
                  <a:pt x="3655987" y="4711777"/>
                  <a:pt x="3656215" y="4712135"/>
                </a:cubicBezTo>
                <a:cubicBezTo>
                  <a:pt x="3656442" y="4712493"/>
                  <a:pt x="3656866" y="4712802"/>
                  <a:pt x="3657484" y="4713063"/>
                </a:cubicBezTo>
                <a:cubicBezTo>
                  <a:pt x="3658103" y="4713323"/>
                  <a:pt x="3658933" y="4713518"/>
                  <a:pt x="3659975" y="4713649"/>
                </a:cubicBezTo>
                <a:cubicBezTo>
                  <a:pt x="3661017" y="4713779"/>
                  <a:pt x="3662319" y="4713844"/>
                  <a:pt x="3663882" y="4713844"/>
                </a:cubicBezTo>
                <a:cubicBezTo>
                  <a:pt x="3665509" y="4713844"/>
                  <a:pt x="3666844" y="4713779"/>
                  <a:pt x="3667886" y="4713649"/>
                </a:cubicBezTo>
                <a:cubicBezTo>
                  <a:pt x="3668928" y="4713518"/>
                  <a:pt x="3669742" y="4713323"/>
                  <a:pt x="3670328" y="4713063"/>
                </a:cubicBezTo>
                <a:cubicBezTo>
                  <a:pt x="3670914" y="4712802"/>
                  <a:pt x="3671337" y="4712493"/>
                  <a:pt x="3671597" y="4712135"/>
                </a:cubicBezTo>
                <a:cubicBezTo>
                  <a:pt x="3671858" y="4711777"/>
                  <a:pt x="3671988" y="4711337"/>
                  <a:pt x="3671988" y="4710816"/>
                </a:cubicBezTo>
                <a:lnTo>
                  <a:pt x="3671988" y="4622915"/>
                </a:lnTo>
                <a:cubicBezTo>
                  <a:pt x="3671988" y="4622459"/>
                  <a:pt x="3671858" y="4622036"/>
                  <a:pt x="3671597" y="4621645"/>
                </a:cubicBezTo>
                <a:cubicBezTo>
                  <a:pt x="3671337" y="4621254"/>
                  <a:pt x="3670914" y="4620929"/>
                  <a:pt x="3670328" y="4620668"/>
                </a:cubicBezTo>
                <a:cubicBezTo>
                  <a:pt x="3669742" y="4620408"/>
                  <a:pt x="3668928" y="4620213"/>
                  <a:pt x="3667886" y="4620082"/>
                </a:cubicBezTo>
                <a:cubicBezTo>
                  <a:pt x="3666844" y="4619952"/>
                  <a:pt x="3665509" y="4619887"/>
                  <a:pt x="3663882" y="4619887"/>
                </a:cubicBezTo>
                <a:close/>
                <a:moveTo>
                  <a:pt x="2768532" y="4619887"/>
                </a:moveTo>
                <a:cubicBezTo>
                  <a:pt x="2766969" y="4619887"/>
                  <a:pt x="2765667" y="4619952"/>
                  <a:pt x="2764625" y="4620082"/>
                </a:cubicBezTo>
                <a:cubicBezTo>
                  <a:pt x="2763583" y="4620213"/>
                  <a:pt x="2762753" y="4620408"/>
                  <a:pt x="2762135" y="4620668"/>
                </a:cubicBezTo>
                <a:cubicBezTo>
                  <a:pt x="2761516" y="4620929"/>
                  <a:pt x="2761093" y="4621254"/>
                  <a:pt x="2760865" y="4621645"/>
                </a:cubicBezTo>
                <a:cubicBezTo>
                  <a:pt x="2760637" y="4622036"/>
                  <a:pt x="2760523" y="4622459"/>
                  <a:pt x="2760523" y="4622915"/>
                </a:cubicBezTo>
                <a:lnTo>
                  <a:pt x="2760523" y="4710816"/>
                </a:lnTo>
                <a:cubicBezTo>
                  <a:pt x="2760523" y="4711337"/>
                  <a:pt x="2760637" y="4711777"/>
                  <a:pt x="2760865" y="4712135"/>
                </a:cubicBezTo>
                <a:cubicBezTo>
                  <a:pt x="2761093" y="4712493"/>
                  <a:pt x="2761516" y="4712802"/>
                  <a:pt x="2762135" y="4713063"/>
                </a:cubicBezTo>
                <a:cubicBezTo>
                  <a:pt x="2762753" y="4713323"/>
                  <a:pt x="2763583" y="4713518"/>
                  <a:pt x="2764625" y="4713649"/>
                </a:cubicBezTo>
                <a:cubicBezTo>
                  <a:pt x="2765667" y="4713779"/>
                  <a:pt x="2766969" y="4713844"/>
                  <a:pt x="2768532" y="4713844"/>
                </a:cubicBezTo>
                <a:cubicBezTo>
                  <a:pt x="2770160" y="4713844"/>
                  <a:pt x="2771494" y="4713779"/>
                  <a:pt x="2772536" y="4713649"/>
                </a:cubicBezTo>
                <a:cubicBezTo>
                  <a:pt x="2773578" y="4713518"/>
                  <a:pt x="2774392" y="4713323"/>
                  <a:pt x="2774978" y="4713063"/>
                </a:cubicBezTo>
                <a:cubicBezTo>
                  <a:pt x="2775564" y="4712802"/>
                  <a:pt x="2775987" y="4712493"/>
                  <a:pt x="2776248" y="4712135"/>
                </a:cubicBezTo>
                <a:cubicBezTo>
                  <a:pt x="2776508" y="4711777"/>
                  <a:pt x="2776639" y="4711337"/>
                  <a:pt x="2776639" y="4710816"/>
                </a:cubicBezTo>
                <a:lnTo>
                  <a:pt x="2776639" y="4622915"/>
                </a:lnTo>
                <a:cubicBezTo>
                  <a:pt x="2776639" y="4622459"/>
                  <a:pt x="2776508" y="4622036"/>
                  <a:pt x="2776248" y="4621645"/>
                </a:cubicBezTo>
                <a:cubicBezTo>
                  <a:pt x="2775987" y="4621254"/>
                  <a:pt x="2775564" y="4620929"/>
                  <a:pt x="2774978" y="4620668"/>
                </a:cubicBezTo>
                <a:cubicBezTo>
                  <a:pt x="2774392" y="4620408"/>
                  <a:pt x="2773578" y="4620213"/>
                  <a:pt x="2772536" y="4620082"/>
                </a:cubicBezTo>
                <a:cubicBezTo>
                  <a:pt x="2771494" y="4619952"/>
                  <a:pt x="2770160" y="4619887"/>
                  <a:pt x="2768532" y="4619887"/>
                </a:cubicBezTo>
                <a:close/>
                <a:moveTo>
                  <a:pt x="5447591" y="4618715"/>
                </a:moveTo>
                <a:cubicBezTo>
                  <a:pt x="5442643" y="4618715"/>
                  <a:pt x="5438069" y="4619448"/>
                  <a:pt x="5433869" y="4620913"/>
                </a:cubicBezTo>
                <a:cubicBezTo>
                  <a:pt x="5429669" y="4622378"/>
                  <a:pt x="5426072" y="4624477"/>
                  <a:pt x="5423077" y="4627212"/>
                </a:cubicBezTo>
                <a:cubicBezTo>
                  <a:pt x="5420082" y="4629947"/>
                  <a:pt x="5417737" y="4633300"/>
                  <a:pt x="5416044" y="4637272"/>
                </a:cubicBezTo>
                <a:cubicBezTo>
                  <a:pt x="5414351" y="4641244"/>
                  <a:pt x="5413505" y="4645737"/>
                  <a:pt x="5413505" y="4650750"/>
                </a:cubicBezTo>
                <a:cubicBezTo>
                  <a:pt x="5413505" y="4655048"/>
                  <a:pt x="5414091" y="4658710"/>
                  <a:pt x="5415263" y="4661738"/>
                </a:cubicBezTo>
                <a:cubicBezTo>
                  <a:pt x="5416435" y="4664766"/>
                  <a:pt x="5418030" y="4667484"/>
                  <a:pt x="5420049" y="4669893"/>
                </a:cubicBezTo>
                <a:cubicBezTo>
                  <a:pt x="5417640" y="4672367"/>
                  <a:pt x="5415621" y="4675167"/>
                  <a:pt x="5413993" y="4678293"/>
                </a:cubicBezTo>
                <a:cubicBezTo>
                  <a:pt x="5412366" y="4681418"/>
                  <a:pt x="5411551" y="4684967"/>
                  <a:pt x="5411551" y="4688939"/>
                </a:cubicBezTo>
                <a:cubicBezTo>
                  <a:pt x="5411551" y="4691804"/>
                  <a:pt x="5412316" y="4694473"/>
                  <a:pt x="5413847" y="4696947"/>
                </a:cubicBezTo>
                <a:cubicBezTo>
                  <a:pt x="5415377" y="4699422"/>
                  <a:pt x="5417737" y="4701473"/>
                  <a:pt x="5420928" y="4703101"/>
                </a:cubicBezTo>
                <a:cubicBezTo>
                  <a:pt x="5418844" y="4704728"/>
                  <a:pt x="5417005" y="4706372"/>
                  <a:pt x="5415410" y="4708033"/>
                </a:cubicBezTo>
                <a:cubicBezTo>
                  <a:pt x="5413814" y="4709693"/>
                  <a:pt x="5412480" y="4711435"/>
                  <a:pt x="5411405" y="4713258"/>
                </a:cubicBezTo>
                <a:cubicBezTo>
                  <a:pt x="5410331" y="4715081"/>
                  <a:pt x="5409533" y="4717002"/>
                  <a:pt x="5409012" y="4719021"/>
                </a:cubicBezTo>
                <a:cubicBezTo>
                  <a:pt x="5408491" y="4721039"/>
                  <a:pt x="5408231" y="4723123"/>
                  <a:pt x="5408231" y="4725271"/>
                </a:cubicBezTo>
                <a:cubicBezTo>
                  <a:pt x="5408231" y="4728657"/>
                  <a:pt x="5408947" y="4731799"/>
                  <a:pt x="5410380" y="4734696"/>
                </a:cubicBezTo>
                <a:cubicBezTo>
                  <a:pt x="5411812" y="4737594"/>
                  <a:pt x="5414124" y="4740084"/>
                  <a:pt x="5417314" y="4742168"/>
                </a:cubicBezTo>
                <a:cubicBezTo>
                  <a:pt x="5420505" y="4744252"/>
                  <a:pt x="5424590" y="4745896"/>
                  <a:pt x="5429572" y="4747100"/>
                </a:cubicBezTo>
                <a:cubicBezTo>
                  <a:pt x="5434552" y="4748305"/>
                  <a:pt x="5440592" y="4748907"/>
                  <a:pt x="5447689" y="4748907"/>
                </a:cubicBezTo>
                <a:cubicBezTo>
                  <a:pt x="5455047" y="4748907"/>
                  <a:pt x="5461427" y="4748109"/>
                  <a:pt x="5466832" y="4746514"/>
                </a:cubicBezTo>
                <a:cubicBezTo>
                  <a:pt x="5472236" y="4744919"/>
                  <a:pt x="5476680" y="4742738"/>
                  <a:pt x="5480163" y="4739970"/>
                </a:cubicBezTo>
                <a:cubicBezTo>
                  <a:pt x="5483647" y="4737203"/>
                  <a:pt x="5486235" y="4733996"/>
                  <a:pt x="5487928" y="4730350"/>
                </a:cubicBezTo>
                <a:cubicBezTo>
                  <a:pt x="5489621" y="4726704"/>
                  <a:pt x="5490468" y="4722862"/>
                  <a:pt x="5490468" y="4718825"/>
                </a:cubicBezTo>
                <a:cubicBezTo>
                  <a:pt x="5490468" y="4714984"/>
                  <a:pt x="5489718" y="4711614"/>
                  <a:pt x="5488221" y="4708716"/>
                </a:cubicBezTo>
                <a:cubicBezTo>
                  <a:pt x="5486724" y="4705819"/>
                  <a:pt x="5484640" y="4703377"/>
                  <a:pt x="5481971" y="4701391"/>
                </a:cubicBezTo>
                <a:cubicBezTo>
                  <a:pt x="5479301" y="4699405"/>
                  <a:pt x="5476143" y="4697875"/>
                  <a:pt x="5472497" y="4696801"/>
                </a:cubicBezTo>
                <a:cubicBezTo>
                  <a:pt x="5468851" y="4695727"/>
                  <a:pt x="5464846" y="4695124"/>
                  <a:pt x="5460484" y="4694994"/>
                </a:cubicBezTo>
                <a:lnTo>
                  <a:pt x="5437531" y="4694017"/>
                </a:lnTo>
                <a:cubicBezTo>
                  <a:pt x="5434015" y="4693887"/>
                  <a:pt x="5431199" y="4693073"/>
                  <a:pt x="5429083" y="4691576"/>
                </a:cubicBezTo>
                <a:cubicBezTo>
                  <a:pt x="5426968" y="4690078"/>
                  <a:pt x="5425908" y="4688190"/>
                  <a:pt x="5425908" y="4685911"/>
                </a:cubicBezTo>
                <a:cubicBezTo>
                  <a:pt x="5425908" y="4683957"/>
                  <a:pt x="5426283" y="4682232"/>
                  <a:pt x="5427032" y="4680734"/>
                </a:cubicBezTo>
                <a:cubicBezTo>
                  <a:pt x="5427781" y="4679237"/>
                  <a:pt x="5428741" y="4677902"/>
                  <a:pt x="5429913" y="4676730"/>
                </a:cubicBezTo>
                <a:cubicBezTo>
                  <a:pt x="5431671" y="4678163"/>
                  <a:pt x="5434162" y="4679351"/>
                  <a:pt x="5437385" y="4680295"/>
                </a:cubicBezTo>
                <a:cubicBezTo>
                  <a:pt x="5440608" y="4681239"/>
                  <a:pt x="5444010" y="4681711"/>
                  <a:pt x="5447591" y="4681711"/>
                </a:cubicBezTo>
                <a:cubicBezTo>
                  <a:pt x="5452670" y="4681711"/>
                  <a:pt x="5457293" y="4680995"/>
                  <a:pt x="5461460" y="4679562"/>
                </a:cubicBezTo>
                <a:cubicBezTo>
                  <a:pt x="5465627" y="4678130"/>
                  <a:pt x="5469225" y="4676063"/>
                  <a:pt x="5472253" y="4673361"/>
                </a:cubicBezTo>
                <a:cubicBezTo>
                  <a:pt x="5475280" y="4670658"/>
                  <a:pt x="5477608" y="4667354"/>
                  <a:pt x="5479236" y="4663447"/>
                </a:cubicBezTo>
                <a:cubicBezTo>
                  <a:pt x="5480863" y="4659540"/>
                  <a:pt x="5481678" y="4655048"/>
                  <a:pt x="5481678" y="4649969"/>
                </a:cubicBezTo>
                <a:cubicBezTo>
                  <a:pt x="5481678" y="4646909"/>
                  <a:pt x="5481222" y="4643962"/>
                  <a:pt x="5480310" y="4641130"/>
                </a:cubicBezTo>
                <a:cubicBezTo>
                  <a:pt x="5479399" y="4638298"/>
                  <a:pt x="5477803" y="4635709"/>
                  <a:pt x="5475525" y="4633365"/>
                </a:cubicBezTo>
                <a:lnTo>
                  <a:pt x="5488124" y="4633365"/>
                </a:lnTo>
                <a:cubicBezTo>
                  <a:pt x="5489100" y="4633365"/>
                  <a:pt x="5489898" y="4632861"/>
                  <a:pt x="5490517" y="4631851"/>
                </a:cubicBezTo>
                <a:cubicBezTo>
                  <a:pt x="5491135" y="4630842"/>
                  <a:pt x="5491444" y="4629198"/>
                  <a:pt x="5491444" y="4626919"/>
                </a:cubicBezTo>
                <a:cubicBezTo>
                  <a:pt x="5491444" y="4624705"/>
                  <a:pt x="5491168" y="4623061"/>
                  <a:pt x="5490614" y="4621987"/>
                </a:cubicBezTo>
                <a:cubicBezTo>
                  <a:pt x="5490061" y="4620913"/>
                  <a:pt x="5489230" y="4620375"/>
                  <a:pt x="5488124" y="4620375"/>
                </a:cubicBezTo>
                <a:lnTo>
                  <a:pt x="5461558" y="4620375"/>
                </a:lnTo>
                <a:cubicBezTo>
                  <a:pt x="5459540" y="4619854"/>
                  <a:pt x="5457374" y="4619448"/>
                  <a:pt x="5455063" y="4619155"/>
                </a:cubicBezTo>
                <a:cubicBezTo>
                  <a:pt x="5452752" y="4618862"/>
                  <a:pt x="5450261" y="4618715"/>
                  <a:pt x="5447591" y="4618715"/>
                </a:cubicBezTo>
                <a:close/>
                <a:moveTo>
                  <a:pt x="3104442" y="4618715"/>
                </a:moveTo>
                <a:cubicBezTo>
                  <a:pt x="3099493" y="4618715"/>
                  <a:pt x="3094919" y="4619448"/>
                  <a:pt x="3090719" y="4620913"/>
                </a:cubicBezTo>
                <a:cubicBezTo>
                  <a:pt x="3086519" y="4622378"/>
                  <a:pt x="3082922" y="4624477"/>
                  <a:pt x="3079927" y="4627212"/>
                </a:cubicBezTo>
                <a:cubicBezTo>
                  <a:pt x="3076932" y="4629947"/>
                  <a:pt x="3074588" y="4633300"/>
                  <a:pt x="3072895" y="4637272"/>
                </a:cubicBezTo>
                <a:cubicBezTo>
                  <a:pt x="3071202" y="4641244"/>
                  <a:pt x="3070355" y="4645737"/>
                  <a:pt x="3070355" y="4650750"/>
                </a:cubicBezTo>
                <a:cubicBezTo>
                  <a:pt x="3070355" y="4655048"/>
                  <a:pt x="3070941" y="4658710"/>
                  <a:pt x="3072113" y="4661738"/>
                </a:cubicBezTo>
                <a:cubicBezTo>
                  <a:pt x="3073286" y="4664766"/>
                  <a:pt x="3074881" y="4667484"/>
                  <a:pt x="3076899" y="4669893"/>
                </a:cubicBezTo>
                <a:cubicBezTo>
                  <a:pt x="3074490" y="4672367"/>
                  <a:pt x="3072472" y="4675167"/>
                  <a:pt x="3070844" y="4678293"/>
                </a:cubicBezTo>
                <a:cubicBezTo>
                  <a:pt x="3069216" y="4681418"/>
                  <a:pt x="3068402" y="4684967"/>
                  <a:pt x="3068402" y="4688939"/>
                </a:cubicBezTo>
                <a:cubicBezTo>
                  <a:pt x="3068402" y="4691804"/>
                  <a:pt x="3069167" y="4694473"/>
                  <a:pt x="3070697" y="4696947"/>
                </a:cubicBezTo>
                <a:cubicBezTo>
                  <a:pt x="3072227" y="4699422"/>
                  <a:pt x="3074588" y="4701473"/>
                  <a:pt x="3077778" y="4703101"/>
                </a:cubicBezTo>
                <a:cubicBezTo>
                  <a:pt x="3075695" y="4704728"/>
                  <a:pt x="3073855" y="4706372"/>
                  <a:pt x="3072260" y="4708033"/>
                </a:cubicBezTo>
                <a:cubicBezTo>
                  <a:pt x="3070664" y="4709693"/>
                  <a:pt x="3069330" y="4711435"/>
                  <a:pt x="3068256" y="4713258"/>
                </a:cubicBezTo>
                <a:cubicBezTo>
                  <a:pt x="3067181" y="4715081"/>
                  <a:pt x="3066383" y="4717002"/>
                  <a:pt x="3065862" y="4719021"/>
                </a:cubicBezTo>
                <a:cubicBezTo>
                  <a:pt x="3065342" y="4721039"/>
                  <a:pt x="3065081" y="4723123"/>
                  <a:pt x="3065081" y="4725271"/>
                </a:cubicBezTo>
                <a:cubicBezTo>
                  <a:pt x="3065081" y="4728657"/>
                  <a:pt x="3065797" y="4731799"/>
                  <a:pt x="3067230" y="4734696"/>
                </a:cubicBezTo>
                <a:cubicBezTo>
                  <a:pt x="3068662" y="4737594"/>
                  <a:pt x="3070974" y="4740084"/>
                  <a:pt x="3074165" y="4742168"/>
                </a:cubicBezTo>
                <a:cubicBezTo>
                  <a:pt x="3077355" y="4744252"/>
                  <a:pt x="3081441" y="4745896"/>
                  <a:pt x="3086422" y="4747100"/>
                </a:cubicBezTo>
                <a:cubicBezTo>
                  <a:pt x="3091403" y="4748305"/>
                  <a:pt x="3097442" y="4748907"/>
                  <a:pt x="3104539" y="4748907"/>
                </a:cubicBezTo>
                <a:cubicBezTo>
                  <a:pt x="3111897" y="4748907"/>
                  <a:pt x="3118278" y="4748109"/>
                  <a:pt x="3123682" y="4746514"/>
                </a:cubicBezTo>
                <a:cubicBezTo>
                  <a:pt x="3129087" y="4744919"/>
                  <a:pt x="3133530" y="4742738"/>
                  <a:pt x="3137014" y="4739970"/>
                </a:cubicBezTo>
                <a:cubicBezTo>
                  <a:pt x="3140498" y="4737203"/>
                  <a:pt x="3143086" y="4733996"/>
                  <a:pt x="3144779" y="4730350"/>
                </a:cubicBezTo>
                <a:cubicBezTo>
                  <a:pt x="3146471" y="4726704"/>
                  <a:pt x="3147318" y="4722862"/>
                  <a:pt x="3147318" y="4718825"/>
                </a:cubicBezTo>
                <a:cubicBezTo>
                  <a:pt x="3147318" y="4714984"/>
                  <a:pt x="3146569" y="4711614"/>
                  <a:pt x="3145072" y="4708716"/>
                </a:cubicBezTo>
                <a:cubicBezTo>
                  <a:pt x="3143574" y="4705819"/>
                  <a:pt x="3141490" y="4703377"/>
                  <a:pt x="3138821" y="4701391"/>
                </a:cubicBezTo>
                <a:cubicBezTo>
                  <a:pt x="3136151" y="4699405"/>
                  <a:pt x="3132993" y="4697875"/>
                  <a:pt x="3129347" y="4696801"/>
                </a:cubicBezTo>
                <a:cubicBezTo>
                  <a:pt x="3125701" y="4695727"/>
                  <a:pt x="3121696" y="4695124"/>
                  <a:pt x="3117334" y="4694994"/>
                </a:cubicBezTo>
                <a:lnTo>
                  <a:pt x="3094382" y="4694017"/>
                </a:lnTo>
                <a:cubicBezTo>
                  <a:pt x="3090866" y="4693887"/>
                  <a:pt x="3088049" y="4693073"/>
                  <a:pt x="3085934" y="4691576"/>
                </a:cubicBezTo>
                <a:cubicBezTo>
                  <a:pt x="3083817" y="4690078"/>
                  <a:pt x="3082759" y="4688190"/>
                  <a:pt x="3082759" y="4685911"/>
                </a:cubicBezTo>
                <a:cubicBezTo>
                  <a:pt x="3082759" y="4683957"/>
                  <a:pt x="3083134" y="4682232"/>
                  <a:pt x="3083882" y="4680734"/>
                </a:cubicBezTo>
                <a:cubicBezTo>
                  <a:pt x="3084631" y="4679237"/>
                  <a:pt x="3085591" y="4677902"/>
                  <a:pt x="3086764" y="4676730"/>
                </a:cubicBezTo>
                <a:cubicBezTo>
                  <a:pt x="3088522" y="4678163"/>
                  <a:pt x="3091012" y="4679351"/>
                  <a:pt x="3094235" y="4680295"/>
                </a:cubicBezTo>
                <a:cubicBezTo>
                  <a:pt x="3097458" y="4681239"/>
                  <a:pt x="3100860" y="4681711"/>
                  <a:pt x="3104442" y="4681711"/>
                </a:cubicBezTo>
                <a:cubicBezTo>
                  <a:pt x="3109520" y="4681711"/>
                  <a:pt x="3114143" y="4680995"/>
                  <a:pt x="3118310" y="4679562"/>
                </a:cubicBezTo>
                <a:cubicBezTo>
                  <a:pt x="3122478" y="4678130"/>
                  <a:pt x="3126075" y="4676063"/>
                  <a:pt x="3129103" y="4673361"/>
                </a:cubicBezTo>
                <a:cubicBezTo>
                  <a:pt x="3132131" y="4670658"/>
                  <a:pt x="3134459" y="4667354"/>
                  <a:pt x="3136086" y="4663447"/>
                </a:cubicBezTo>
                <a:cubicBezTo>
                  <a:pt x="3137714" y="4659540"/>
                  <a:pt x="3138528" y="4655048"/>
                  <a:pt x="3138528" y="4649969"/>
                </a:cubicBezTo>
                <a:cubicBezTo>
                  <a:pt x="3138528" y="4646909"/>
                  <a:pt x="3138072" y="4643962"/>
                  <a:pt x="3137161" y="4641130"/>
                </a:cubicBezTo>
                <a:cubicBezTo>
                  <a:pt x="3136249" y="4638298"/>
                  <a:pt x="3134654" y="4635709"/>
                  <a:pt x="3132375" y="4633365"/>
                </a:cubicBezTo>
                <a:lnTo>
                  <a:pt x="3144974" y="4633365"/>
                </a:lnTo>
                <a:cubicBezTo>
                  <a:pt x="3145951" y="4633365"/>
                  <a:pt x="3146748" y="4632861"/>
                  <a:pt x="3147367" y="4631851"/>
                </a:cubicBezTo>
                <a:cubicBezTo>
                  <a:pt x="3147985" y="4630842"/>
                  <a:pt x="3148295" y="4629198"/>
                  <a:pt x="3148295" y="4626919"/>
                </a:cubicBezTo>
                <a:cubicBezTo>
                  <a:pt x="3148295" y="4624705"/>
                  <a:pt x="3148018" y="4623061"/>
                  <a:pt x="3147465" y="4621987"/>
                </a:cubicBezTo>
                <a:cubicBezTo>
                  <a:pt x="3146911" y="4620913"/>
                  <a:pt x="3146081" y="4620375"/>
                  <a:pt x="3144974" y="4620375"/>
                </a:cubicBezTo>
                <a:lnTo>
                  <a:pt x="3118408" y="4620375"/>
                </a:lnTo>
                <a:cubicBezTo>
                  <a:pt x="3116390" y="4619854"/>
                  <a:pt x="3114225" y="4619448"/>
                  <a:pt x="3111913" y="4619155"/>
                </a:cubicBezTo>
                <a:cubicBezTo>
                  <a:pt x="3109602" y="4618862"/>
                  <a:pt x="3107111" y="4618715"/>
                  <a:pt x="3104442" y="4618715"/>
                </a:cubicBezTo>
                <a:close/>
                <a:moveTo>
                  <a:pt x="1399467" y="4618715"/>
                </a:moveTo>
                <a:cubicBezTo>
                  <a:pt x="1394518" y="4618715"/>
                  <a:pt x="1389944" y="4619448"/>
                  <a:pt x="1385744" y="4620913"/>
                </a:cubicBezTo>
                <a:cubicBezTo>
                  <a:pt x="1381544" y="4622378"/>
                  <a:pt x="1377947" y="4624477"/>
                  <a:pt x="1374952" y="4627212"/>
                </a:cubicBezTo>
                <a:cubicBezTo>
                  <a:pt x="1371957" y="4629947"/>
                  <a:pt x="1369613" y="4633300"/>
                  <a:pt x="1367920" y="4637272"/>
                </a:cubicBezTo>
                <a:cubicBezTo>
                  <a:pt x="1366227" y="4641244"/>
                  <a:pt x="1365380" y="4645737"/>
                  <a:pt x="1365380" y="4650750"/>
                </a:cubicBezTo>
                <a:cubicBezTo>
                  <a:pt x="1365380" y="4655048"/>
                  <a:pt x="1365966" y="4658710"/>
                  <a:pt x="1367138" y="4661738"/>
                </a:cubicBezTo>
                <a:cubicBezTo>
                  <a:pt x="1368310" y="4664766"/>
                  <a:pt x="1369906" y="4667484"/>
                  <a:pt x="1371924" y="4669893"/>
                </a:cubicBezTo>
                <a:cubicBezTo>
                  <a:pt x="1369515" y="4672367"/>
                  <a:pt x="1367496" y="4675167"/>
                  <a:pt x="1365868" y="4678293"/>
                </a:cubicBezTo>
                <a:cubicBezTo>
                  <a:pt x="1364241" y="4681418"/>
                  <a:pt x="1363427" y="4684967"/>
                  <a:pt x="1363427" y="4688939"/>
                </a:cubicBezTo>
                <a:cubicBezTo>
                  <a:pt x="1363427" y="4691804"/>
                  <a:pt x="1364192" y="4694473"/>
                  <a:pt x="1365722" y="4696947"/>
                </a:cubicBezTo>
                <a:cubicBezTo>
                  <a:pt x="1367252" y="4699422"/>
                  <a:pt x="1369613" y="4701473"/>
                  <a:pt x="1372803" y="4703101"/>
                </a:cubicBezTo>
                <a:cubicBezTo>
                  <a:pt x="1370719" y="4704728"/>
                  <a:pt x="1368880" y="4706372"/>
                  <a:pt x="1367285" y="4708033"/>
                </a:cubicBezTo>
                <a:cubicBezTo>
                  <a:pt x="1365690" y="4709693"/>
                  <a:pt x="1364355" y="4711435"/>
                  <a:pt x="1363280" y="4713258"/>
                </a:cubicBezTo>
                <a:cubicBezTo>
                  <a:pt x="1362206" y="4715081"/>
                  <a:pt x="1361408" y="4717002"/>
                  <a:pt x="1360888" y="4719021"/>
                </a:cubicBezTo>
                <a:cubicBezTo>
                  <a:pt x="1360367" y="4721039"/>
                  <a:pt x="1360106" y="4723123"/>
                  <a:pt x="1360106" y="4725271"/>
                </a:cubicBezTo>
                <a:cubicBezTo>
                  <a:pt x="1360106" y="4728657"/>
                  <a:pt x="1360822" y="4731799"/>
                  <a:pt x="1362255" y="4734696"/>
                </a:cubicBezTo>
                <a:cubicBezTo>
                  <a:pt x="1363687" y="4737594"/>
                  <a:pt x="1365999" y="4740084"/>
                  <a:pt x="1369189" y="4742168"/>
                </a:cubicBezTo>
                <a:cubicBezTo>
                  <a:pt x="1372380" y="4744252"/>
                  <a:pt x="1376466" y="4745896"/>
                  <a:pt x="1381447" y="4747100"/>
                </a:cubicBezTo>
                <a:cubicBezTo>
                  <a:pt x="1386428" y="4748305"/>
                  <a:pt x="1392467" y="4748907"/>
                  <a:pt x="1399564" y="4748907"/>
                </a:cubicBezTo>
                <a:cubicBezTo>
                  <a:pt x="1406922" y="4748907"/>
                  <a:pt x="1413303" y="4748109"/>
                  <a:pt x="1418707" y="4746514"/>
                </a:cubicBezTo>
                <a:cubicBezTo>
                  <a:pt x="1424111" y="4744919"/>
                  <a:pt x="1428555" y="4742738"/>
                  <a:pt x="1432039" y="4739970"/>
                </a:cubicBezTo>
                <a:cubicBezTo>
                  <a:pt x="1435522" y="4737203"/>
                  <a:pt x="1438111" y="4733996"/>
                  <a:pt x="1439804" y="4730350"/>
                </a:cubicBezTo>
                <a:cubicBezTo>
                  <a:pt x="1441496" y="4726704"/>
                  <a:pt x="1442343" y="4722862"/>
                  <a:pt x="1442343" y="4718825"/>
                </a:cubicBezTo>
                <a:cubicBezTo>
                  <a:pt x="1442343" y="4714984"/>
                  <a:pt x="1441594" y="4711614"/>
                  <a:pt x="1440097" y="4708716"/>
                </a:cubicBezTo>
                <a:cubicBezTo>
                  <a:pt x="1438599" y="4705819"/>
                  <a:pt x="1436516" y="4703377"/>
                  <a:pt x="1433846" y="4701391"/>
                </a:cubicBezTo>
                <a:cubicBezTo>
                  <a:pt x="1431176" y="4699405"/>
                  <a:pt x="1428018" y="4697875"/>
                  <a:pt x="1424372" y="4696801"/>
                </a:cubicBezTo>
                <a:cubicBezTo>
                  <a:pt x="1420726" y="4695727"/>
                  <a:pt x="1416721" y="4695124"/>
                  <a:pt x="1412359" y="4694994"/>
                </a:cubicBezTo>
                <a:lnTo>
                  <a:pt x="1389407" y="4694017"/>
                </a:lnTo>
                <a:cubicBezTo>
                  <a:pt x="1385891" y="4693887"/>
                  <a:pt x="1383075" y="4693073"/>
                  <a:pt x="1380958" y="4691576"/>
                </a:cubicBezTo>
                <a:cubicBezTo>
                  <a:pt x="1378842" y="4690078"/>
                  <a:pt x="1377784" y="4688190"/>
                  <a:pt x="1377784" y="4685911"/>
                </a:cubicBezTo>
                <a:cubicBezTo>
                  <a:pt x="1377784" y="4683957"/>
                  <a:pt x="1378158" y="4682232"/>
                  <a:pt x="1378908" y="4680734"/>
                </a:cubicBezTo>
                <a:cubicBezTo>
                  <a:pt x="1379656" y="4679237"/>
                  <a:pt x="1380617" y="4677902"/>
                  <a:pt x="1381789" y="4676730"/>
                </a:cubicBezTo>
                <a:cubicBezTo>
                  <a:pt x="1383547" y="4678163"/>
                  <a:pt x="1386037" y="4679351"/>
                  <a:pt x="1389260" y="4680295"/>
                </a:cubicBezTo>
                <a:cubicBezTo>
                  <a:pt x="1392483" y="4681239"/>
                  <a:pt x="1395885" y="4681711"/>
                  <a:pt x="1399467" y="4681711"/>
                </a:cubicBezTo>
                <a:cubicBezTo>
                  <a:pt x="1404545" y="4681711"/>
                  <a:pt x="1409168" y="4680995"/>
                  <a:pt x="1413336" y="4679562"/>
                </a:cubicBezTo>
                <a:cubicBezTo>
                  <a:pt x="1417503" y="4678130"/>
                  <a:pt x="1421100" y="4676063"/>
                  <a:pt x="1424128" y="4673361"/>
                </a:cubicBezTo>
                <a:cubicBezTo>
                  <a:pt x="1427155" y="4670658"/>
                  <a:pt x="1429483" y="4667354"/>
                  <a:pt x="1431111" y="4663447"/>
                </a:cubicBezTo>
                <a:cubicBezTo>
                  <a:pt x="1432739" y="4659540"/>
                  <a:pt x="1433553" y="4655048"/>
                  <a:pt x="1433553" y="4649969"/>
                </a:cubicBezTo>
                <a:cubicBezTo>
                  <a:pt x="1433553" y="4646909"/>
                  <a:pt x="1433097" y="4643962"/>
                  <a:pt x="1432186" y="4641130"/>
                </a:cubicBezTo>
                <a:cubicBezTo>
                  <a:pt x="1431274" y="4638298"/>
                  <a:pt x="1429679" y="4635709"/>
                  <a:pt x="1427400" y="4633365"/>
                </a:cubicBezTo>
                <a:lnTo>
                  <a:pt x="1439999" y="4633365"/>
                </a:lnTo>
                <a:cubicBezTo>
                  <a:pt x="1440976" y="4633365"/>
                  <a:pt x="1441773" y="4632861"/>
                  <a:pt x="1442392" y="4631851"/>
                </a:cubicBezTo>
                <a:cubicBezTo>
                  <a:pt x="1443010" y="4630842"/>
                  <a:pt x="1443320" y="4629198"/>
                  <a:pt x="1443320" y="4626919"/>
                </a:cubicBezTo>
                <a:cubicBezTo>
                  <a:pt x="1443320" y="4624705"/>
                  <a:pt x="1443043" y="4623061"/>
                  <a:pt x="1442489" y="4621987"/>
                </a:cubicBezTo>
                <a:cubicBezTo>
                  <a:pt x="1441936" y="4620913"/>
                  <a:pt x="1441106" y="4620375"/>
                  <a:pt x="1439999" y="4620375"/>
                </a:cubicBezTo>
                <a:lnTo>
                  <a:pt x="1413433" y="4620375"/>
                </a:lnTo>
                <a:cubicBezTo>
                  <a:pt x="1411415" y="4619854"/>
                  <a:pt x="1409250" y="4619448"/>
                  <a:pt x="1406938" y="4619155"/>
                </a:cubicBezTo>
                <a:cubicBezTo>
                  <a:pt x="1404627" y="4618862"/>
                  <a:pt x="1402136" y="4618715"/>
                  <a:pt x="1399467" y="4618715"/>
                </a:cubicBezTo>
                <a:close/>
                <a:moveTo>
                  <a:pt x="5814815" y="4618617"/>
                </a:moveTo>
                <a:cubicBezTo>
                  <a:pt x="5809020" y="4618617"/>
                  <a:pt x="5803632" y="4619578"/>
                  <a:pt x="5798651" y="4621499"/>
                </a:cubicBezTo>
                <a:cubicBezTo>
                  <a:pt x="5793670" y="4623419"/>
                  <a:pt x="5789340" y="4626366"/>
                  <a:pt x="5785661" y="4630338"/>
                </a:cubicBezTo>
                <a:cubicBezTo>
                  <a:pt x="5781982" y="4634309"/>
                  <a:pt x="5779085" y="4639404"/>
                  <a:pt x="5776969" y="4645623"/>
                </a:cubicBezTo>
                <a:cubicBezTo>
                  <a:pt x="5774853" y="4651841"/>
                  <a:pt x="5773794" y="4659280"/>
                  <a:pt x="5773794" y="4667940"/>
                </a:cubicBezTo>
                <a:cubicBezTo>
                  <a:pt x="5773794" y="4675558"/>
                  <a:pt x="5774657" y="4682281"/>
                  <a:pt x="5776382" y="4688108"/>
                </a:cubicBezTo>
                <a:cubicBezTo>
                  <a:pt x="5778108" y="4693936"/>
                  <a:pt x="5780615" y="4698852"/>
                  <a:pt x="5783903" y="4702856"/>
                </a:cubicBezTo>
                <a:cubicBezTo>
                  <a:pt x="5787192" y="4706861"/>
                  <a:pt x="5791277" y="4709905"/>
                  <a:pt x="5796161" y="4711988"/>
                </a:cubicBezTo>
                <a:cubicBezTo>
                  <a:pt x="5801044" y="4714072"/>
                  <a:pt x="5806643" y="4715114"/>
                  <a:pt x="5812960" y="4715114"/>
                </a:cubicBezTo>
                <a:cubicBezTo>
                  <a:pt x="5816020" y="4715114"/>
                  <a:pt x="5818983" y="4714821"/>
                  <a:pt x="5821847" y="4714235"/>
                </a:cubicBezTo>
                <a:cubicBezTo>
                  <a:pt x="5824713" y="4713649"/>
                  <a:pt x="5827366" y="4712884"/>
                  <a:pt x="5829808" y="4711939"/>
                </a:cubicBezTo>
                <a:cubicBezTo>
                  <a:pt x="5832249" y="4710995"/>
                  <a:pt x="5834447" y="4709921"/>
                  <a:pt x="5836400" y="4708716"/>
                </a:cubicBezTo>
                <a:cubicBezTo>
                  <a:pt x="5838354" y="4707512"/>
                  <a:pt x="5839737" y="4706503"/>
                  <a:pt x="5840551" y="4705689"/>
                </a:cubicBezTo>
                <a:cubicBezTo>
                  <a:pt x="5841365" y="4704875"/>
                  <a:pt x="5841885" y="4704256"/>
                  <a:pt x="5842114" y="4703833"/>
                </a:cubicBezTo>
                <a:cubicBezTo>
                  <a:pt x="5842342" y="4703410"/>
                  <a:pt x="5842537" y="4702922"/>
                  <a:pt x="5842700" y="4702368"/>
                </a:cubicBezTo>
                <a:cubicBezTo>
                  <a:pt x="5842862" y="4701815"/>
                  <a:pt x="5842977" y="4701131"/>
                  <a:pt x="5843041" y="4700317"/>
                </a:cubicBezTo>
                <a:cubicBezTo>
                  <a:pt x="5843106" y="4699503"/>
                  <a:pt x="5843139" y="4698543"/>
                  <a:pt x="5843139" y="4697436"/>
                </a:cubicBezTo>
                <a:cubicBezTo>
                  <a:pt x="5843139" y="4696134"/>
                  <a:pt x="5843090" y="4695010"/>
                  <a:pt x="5842993" y="4694066"/>
                </a:cubicBezTo>
                <a:cubicBezTo>
                  <a:pt x="5842895" y="4693122"/>
                  <a:pt x="5842732" y="4692341"/>
                  <a:pt x="5842504" y="4691722"/>
                </a:cubicBezTo>
                <a:cubicBezTo>
                  <a:pt x="5842277" y="4691104"/>
                  <a:pt x="5842000" y="4690664"/>
                  <a:pt x="5841674" y="4690404"/>
                </a:cubicBezTo>
                <a:cubicBezTo>
                  <a:pt x="5841348" y="4690143"/>
                  <a:pt x="5840958" y="4690013"/>
                  <a:pt x="5840502" y="4690013"/>
                </a:cubicBezTo>
                <a:cubicBezTo>
                  <a:pt x="5839721" y="4690013"/>
                  <a:pt x="5838630" y="4690583"/>
                  <a:pt x="5837230" y="4691722"/>
                </a:cubicBezTo>
                <a:cubicBezTo>
                  <a:pt x="5835830" y="4692862"/>
                  <a:pt x="5834104" y="4694131"/>
                  <a:pt x="5832054" y="4695531"/>
                </a:cubicBezTo>
                <a:cubicBezTo>
                  <a:pt x="5830003" y="4696931"/>
                  <a:pt x="5827577" y="4698217"/>
                  <a:pt x="5824778" y="4699389"/>
                </a:cubicBezTo>
                <a:cubicBezTo>
                  <a:pt x="5821978" y="4700561"/>
                  <a:pt x="5818722" y="4701147"/>
                  <a:pt x="5815010" y="4701147"/>
                </a:cubicBezTo>
                <a:cubicBezTo>
                  <a:pt x="5811104" y="4701147"/>
                  <a:pt x="5807637" y="4700447"/>
                  <a:pt x="5804609" y="4699047"/>
                </a:cubicBezTo>
                <a:cubicBezTo>
                  <a:pt x="5801581" y="4697647"/>
                  <a:pt x="5799026" y="4695515"/>
                  <a:pt x="5796942" y="4692650"/>
                </a:cubicBezTo>
                <a:cubicBezTo>
                  <a:pt x="5794859" y="4689785"/>
                  <a:pt x="5793280" y="4686220"/>
                  <a:pt x="5792205" y="4681955"/>
                </a:cubicBezTo>
                <a:cubicBezTo>
                  <a:pt x="5791130" y="4677690"/>
                  <a:pt x="5790594" y="4672726"/>
                  <a:pt x="5790594" y="4667061"/>
                </a:cubicBezTo>
                <a:cubicBezTo>
                  <a:pt x="5790594" y="4655731"/>
                  <a:pt x="5792661" y="4647088"/>
                  <a:pt x="5796795" y="4641130"/>
                </a:cubicBezTo>
                <a:cubicBezTo>
                  <a:pt x="5800930" y="4635172"/>
                  <a:pt x="5806872" y="4632193"/>
                  <a:pt x="5814620" y="4632193"/>
                </a:cubicBezTo>
                <a:cubicBezTo>
                  <a:pt x="5818397" y="4632193"/>
                  <a:pt x="5821668" y="4632730"/>
                  <a:pt x="5824435" y="4633805"/>
                </a:cubicBezTo>
                <a:cubicBezTo>
                  <a:pt x="5827203" y="4634879"/>
                  <a:pt x="5829563" y="4636067"/>
                  <a:pt x="5831516" y="4637370"/>
                </a:cubicBezTo>
                <a:cubicBezTo>
                  <a:pt x="5833470" y="4638672"/>
                  <a:pt x="5835081" y="4639860"/>
                  <a:pt x="5836351" y="4640935"/>
                </a:cubicBezTo>
                <a:cubicBezTo>
                  <a:pt x="5837621" y="4642009"/>
                  <a:pt x="5838744" y="4642546"/>
                  <a:pt x="5839721" y="4642546"/>
                </a:cubicBezTo>
                <a:cubicBezTo>
                  <a:pt x="5840567" y="4642546"/>
                  <a:pt x="5841283" y="4642042"/>
                  <a:pt x="5841870" y="4641032"/>
                </a:cubicBezTo>
                <a:cubicBezTo>
                  <a:pt x="5842456" y="4640023"/>
                  <a:pt x="5842748" y="4638249"/>
                  <a:pt x="5842748" y="4635709"/>
                </a:cubicBezTo>
                <a:cubicBezTo>
                  <a:pt x="5842748" y="4634537"/>
                  <a:pt x="5842716" y="4633561"/>
                  <a:pt x="5842650" y="4632779"/>
                </a:cubicBezTo>
                <a:cubicBezTo>
                  <a:pt x="5842586" y="4631998"/>
                  <a:pt x="5842456" y="4631298"/>
                  <a:pt x="5842260" y="4630679"/>
                </a:cubicBezTo>
                <a:cubicBezTo>
                  <a:pt x="5842065" y="4630061"/>
                  <a:pt x="5841821" y="4629524"/>
                  <a:pt x="5841527" y="4629068"/>
                </a:cubicBezTo>
                <a:cubicBezTo>
                  <a:pt x="5841235" y="4628612"/>
                  <a:pt x="5840698" y="4627993"/>
                  <a:pt x="5839916" y="4627212"/>
                </a:cubicBezTo>
                <a:cubicBezTo>
                  <a:pt x="5839135" y="4626431"/>
                  <a:pt x="5837881" y="4625487"/>
                  <a:pt x="5836156" y="4624380"/>
                </a:cubicBezTo>
                <a:cubicBezTo>
                  <a:pt x="5834431" y="4623273"/>
                  <a:pt x="5832460" y="4622296"/>
                  <a:pt x="5830247" y="4621450"/>
                </a:cubicBezTo>
                <a:cubicBezTo>
                  <a:pt x="5828033" y="4620603"/>
                  <a:pt x="5825608" y="4619920"/>
                  <a:pt x="5822970" y="4619399"/>
                </a:cubicBezTo>
                <a:cubicBezTo>
                  <a:pt x="5820333" y="4618878"/>
                  <a:pt x="5817615" y="4618617"/>
                  <a:pt x="5814815" y="4618617"/>
                </a:cubicBezTo>
                <a:close/>
                <a:moveTo>
                  <a:pt x="4986141" y="4618617"/>
                </a:moveTo>
                <a:cubicBezTo>
                  <a:pt x="4980346" y="4618617"/>
                  <a:pt x="4974958" y="4619578"/>
                  <a:pt x="4969977" y="4621499"/>
                </a:cubicBezTo>
                <a:cubicBezTo>
                  <a:pt x="4964996" y="4623419"/>
                  <a:pt x="4960666" y="4626366"/>
                  <a:pt x="4956987" y="4630338"/>
                </a:cubicBezTo>
                <a:cubicBezTo>
                  <a:pt x="4953308" y="4634309"/>
                  <a:pt x="4950410" y="4639404"/>
                  <a:pt x="4948294" y="4645623"/>
                </a:cubicBezTo>
                <a:cubicBezTo>
                  <a:pt x="4946178" y="4651841"/>
                  <a:pt x="4945120" y="4659280"/>
                  <a:pt x="4945120" y="4667940"/>
                </a:cubicBezTo>
                <a:cubicBezTo>
                  <a:pt x="4945120" y="4675558"/>
                  <a:pt x="4945983" y="4682281"/>
                  <a:pt x="4947708" y="4688108"/>
                </a:cubicBezTo>
                <a:cubicBezTo>
                  <a:pt x="4949433" y="4693936"/>
                  <a:pt x="4951940" y="4698852"/>
                  <a:pt x="4955229" y="4702856"/>
                </a:cubicBezTo>
                <a:cubicBezTo>
                  <a:pt x="4958517" y="4706861"/>
                  <a:pt x="4962602" y="4709905"/>
                  <a:pt x="4967486" y="4711988"/>
                </a:cubicBezTo>
                <a:cubicBezTo>
                  <a:pt x="4972369" y="4714072"/>
                  <a:pt x="4977969" y="4715114"/>
                  <a:pt x="4984285" y="4715114"/>
                </a:cubicBezTo>
                <a:cubicBezTo>
                  <a:pt x="4987345" y="4715114"/>
                  <a:pt x="4990307" y="4714821"/>
                  <a:pt x="4993173" y="4714235"/>
                </a:cubicBezTo>
                <a:cubicBezTo>
                  <a:pt x="4996038" y="4713649"/>
                  <a:pt x="4998691" y="4712884"/>
                  <a:pt x="5001133" y="4711939"/>
                </a:cubicBezTo>
                <a:cubicBezTo>
                  <a:pt x="5003575" y="4710995"/>
                  <a:pt x="5005772" y="4709921"/>
                  <a:pt x="5007726" y="4708716"/>
                </a:cubicBezTo>
                <a:cubicBezTo>
                  <a:pt x="5009679" y="4707512"/>
                  <a:pt x="5011062" y="4706503"/>
                  <a:pt x="5011876" y="4705689"/>
                </a:cubicBezTo>
                <a:cubicBezTo>
                  <a:pt x="5012690" y="4704875"/>
                  <a:pt x="5013211" y="4704256"/>
                  <a:pt x="5013439" y="4703833"/>
                </a:cubicBezTo>
                <a:cubicBezTo>
                  <a:pt x="5013666" y="4703410"/>
                  <a:pt x="5013862" y="4702922"/>
                  <a:pt x="5014025" y="4702368"/>
                </a:cubicBezTo>
                <a:cubicBezTo>
                  <a:pt x="5014188" y="4701815"/>
                  <a:pt x="5014301" y="4701131"/>
                  <a:pt x="5014367" y="4700317"/>
                </a:cubicBezTo>
                <a:cubicBezTo>
                  <a:pt x="5014432" y="4699503"/>
                  <a:pt x="5014465" y="4698543"/>
                  <a:pt x="5014465" y="4697436"/>
                </a:cubicBezTo>
                <a:cubicBezTo>
                  <a:pt x="5014465" y="4696134"/>
                  <a:pt x="5014416" y="4695010"/>
                  <a:pt x="5014318" y="4694066"/>
                </a:cubicBezTo>
                <a:cubicBezTo>
                  <a:pt x="5014221" y="4693122"/>
                  <a:pt x="5014057" y="4692341"/>
                  <a:pt x="5013830" y="4691722"/>
                </a:cubicBezTo>
                <a:cubicBezTo>
                  <a:pt x="5013601" y="4691104"/>
                  <a:pt x="5013325" y="4690664"/>
                  <a:pt x="5012999" y="4690404"/>
                </a:cubicBezTo>
                <a:cubicBezTo>
                  <a:pt x="5012674" y="4690143"/>
                  <a:pt x="5012283" y="4690013"/>
                  <a:pt x="5011828" y="4690013"/>
                </a:cubicBezTo>
                <a:cubicBezTo>
                  <a:pt x="5011046" y="4690013"/>
                  <a:pt x="5009955" y="4690583"/>
                  <a:pt x="5008555" y="4691722"/>
                </a:cubicBezTo>
                <a:cubicBezTo>
                  <a:pt x="5007155" y="4692862"/>
                  <a:pt x="5005430" y="4694131"/>
                  <a:pt x="5003379" y="4695531"/>
                </a:cubicBezTo>
                <a:cubicBezTo>
                  <a:pt x="5001328" y="4696931"/>
                  <a:pt x="4998903" y="4698217"/>
                  <a:pt x="4996103" y="4699389"/>
                </a:cubicBezTo>
                <a:cubicBezTo>
                  <a:pt x="4993303" y="4700561"/>
                  <a:pt x="4990048" y="4701147"/>
                  <a:pt x="4986336" y="4701147"/>
                </a:cubicBezTo>
                <a:cubicBezTo>
                  <a:pt x="4982429" y="4701147"/>
                  <a:pt x="4978962" y="4700447"/>
                  <a:pt x="4975935" y="4699047"/>
                </a:cubicBezTo>
                <a:cubicBezTo>
                  <a:pt x="4972906" y="4697647"/>
                  <a:pt x="4970350" y="4695515"/>
                  <a:pt x="4968268" y="4692650"/>
                </a:cubicBezTo>
                <a:cubicBezTo>
                  <a:pt x="4966183" y="4689785"/>
                  <a:pt x="4964605" y="4686220"/>
                  <a:pt x="4963531" y="4681955"/>
                </a:cubicBezTo>
                <a:cubicBezTo>
                  <a:pt x="4962456" y="4677690"/>
                  <a:pt x="4961919" y="4672726"/>
                  <a:pt x="4961919" y="4667061"/>
                </a:cubicBezTo>
                <a:cubicBezTo>
                  <a:pt x="4961919" y="4655731"/>
                  <a:pt x="4963986" y="4647088"/>
                  <a:pt x="4968121" y="4641130"/>
                </a:cubicBezTo>
                <a:cubicBezTo>
                  <a:pt x="4972256" y="4635172"/>
                  <a:pt x="4978197" y="4632193"/>
                  <a:pt x="4985946" y="4632193"/>
                </a:cubicBezTo>
                <a:cubicBezTo>
                  <a:pt x="4989722" y="4632193"/>
                  <a:pt x="4992994" y="4632730"/>
                  <a:pt x="4995761" y="4633805"/>
                </a:cubicBezTo>
                <a:cubicBezTo>
                  <a:pt x="4998528" y="4634879"/>
                  <a:pt x="5000888" y="4636067"/>
                  <a:pt x="5002842" y="4637370"/>
                </a:cubicBezTo>
                <a:cubicBezTo>
                  <a:pt x="5004796" y="4638672"/>
                  <a:pt x="5006407" y="4639860"/>
                  <a:pt x="5007676" y="4640935"/>
                </a:cubicBezTo>
                <a:cubicBezTo>
                  <a:pt x="5008947" y="4642009"/>
                  <a:pt x="5010070" y="4642546"/>
                  <a:pt x="5011046" y="4642546"/>
                </a:cubicBezTo>
                <a:cubicBezTo>
                  <a:pt x="5011893" y="4642546"/>
                  <a:pt x="5012609" y="4642042"/>
                  <a:pt x="5013195" y="4641032"/>
                </a:cubicBezTo>
                <a:cubicBezTo>
                  <a:pt x="5013781" y="4640023"/>
                  <a:pt x="5014074" y="4638249"/>
                  <a:pt x="5014074" y="4635709"/>
                </a:cubicBezTo>
                <a:cubicBezTo>
                  <a:pt x="5014074" y="4634537"/>
                  <a:pt x="5014041" y="4633561"/>
                  <a:pt x="5013976" y="4632779"/>
                </a:cubicBezTo>
                <a:cubicBezTo>
                  <a:pt x="5013911" y="4631998"/>
                  <a:pt x="5013781" y="4631298"/>
                  <a:pt x="5013586" y="4630679"/>
                </a:cubicBezTo>
                <a:cubicBezTo>
                  <a:pt x="5013390" y="4630061"/>
                  <a:pt x="5013146" y="4629524"/>
                  <a:pt x="5012853" y="4629068"/>
                </a:cubicBezTo>
                <a:cubicBezTo>
                  <a:pt x="5012560" y="4628612"/>
                  <a:pt x="5012023" y="4627993"/>
                  <a:pt x="5011242" y="4627212"/>
                </a:cubicBezTo>
                <a:cubicBezTo>
                  <a:pt x="5010460" y="4626431"/>
                  <a:pt x="5009207" y="4625487"/>
                  <a:pt x="5007482" y="4624380"/>
                </a:cubicBezTo>
                <a:cubicBezTo>
                  <a:pt x="5005755" y="4623273"/>
                  <a:pt x="5003786" y="4622296"/>
                  <a:pt x="5001573" y="4621450"/>
                </a:cubicBezTo>
                <a:cubicBezTo>
                  <a:pt x="4999359" y="4620603"/>
                  <a:pt x="4996933" y="4619920"/>
                  <a:pt x="4994296" y="4619399"/>
                </a:cubicBezTo>
                <a:cubicBezTo>
                  <a:pt x="4991659" y="4618878"/>
                  <a:pt x="4988940" y="4618617"/>
                  <a:pt x="4986141" y="4618617"/>
                </a:cubicBezTo>
                <a:close/>
                <a:moveTo>
                  <a:pt x="4205091" y="4618617"/>
                </a:moveTo>
                <a:cubicBezTo>
                  <a:pt x="4199295" y="4618617"/>
                  <a:pt x="4193908" y="4619578"/>
                  <a:pt x="4188926" y="4621499"/>
                </a:cubicBezTo>
                <a:cubicBezTo>
                  <a:pt x="4183945" y="4623419"/>
                  <a:pt x="4179615" y="4626366"/>
                  <a:pt x="4175937" y="4630338"/>
                </a:cubicBezTo>
                <a:cubicBezTo>
                  <a:pt x="4172257" y="4634309"/>
                  <a:pt x="4169360" y="4639404"/>
                  <a:pt x="4167244" y="4645623"/>
                </a:cubicBezTo>
                <a:cubicBezTo>
                  <a:pt x="4165128" y="4651841"/>
                  <a:pt x="4164070" y="4659280"/>
                  <a:pt x="4164070" y="4667940"/>
                </a:cubicBezTo>
                <a:cubicBezTo>
                  <a:pt x="4164070" y="4675558"/>
                  <a:pt x="4164932" y="4682281"/>
                  <a:pt x="4166658" y="4688108"/>
                </a:cubicBezTo>
                <a:cubicBezTo>
                  <a:pt x="4168384" y="4693936"/>
                  <a:pt x="4170890" y="4698852"/>
                  <a:pt x="4174178" y="4702856"/>
                </a:cubicBezTo>
                <a:cubicBezTo>
                  <a:pt x="4177466" y="4706861"/>
                  <a:pt x="4181552" y="4709905"/>
                  <a:pt x="4186435" y="4711988"/>
                </a:cubicBezTo>
                <a:cubicBezTo>
                  <a:pt x="4191319" y="4714072"/>
                  <a:pt x="4196919" y="4715114"/>
                  <a:pt x="4203235" y="4715114"/>
                </a:cubicBezTo>
                <a:cubicBezTo>
                  <a:pt x="4206295" y="4715114"/>
                  <a:pt x="4209258" y="4714821"/>
                  <a:pt x="4212123" y="4714235"/>
                </a:cubicBezTo>
                <a:cubicBezTo>
                  <a:pt x="4214987" y="4713649"/>
                  <a:pt x="4217641" y="4712884"/>
                  <a:pt x="4220083" y="4711939"/>
                </a:cubicBezTo>
                <a:cubicBezTo>
                  <a:pt x="4222524" y="4710995"/>
                  <a:pt x="4224722" y="4709921"/>
                  <a:pt x="4226675" y="4708716"/>
                </a:cubicBezTo>
                <a:cubicBezTo>
                  <a:pt x="4228629" y="4707512"/>
                  <a:pt x="4230012" y="4706503"/>
                  <a:pt x="4230826" y="4705689"/>
                </a:cubicBezTo>
                <a:cubicBezTo>
                  <a:pt x="4231640" y="4704875"/>
                  <a:pt x="4232161" y="4704256"/>
                  <a:pt x="4232389" y="4703833"/>
                </a:cubicBezTo>
                <a:cubicBezTo>
                  <a:pt x="4232617" y="4703410"/>
                  <a:pt x="4232812" y="4702922"/>
                  <a:pt x="4232975" y="4702368"/>
                </a:cubicBezTo>
                <a:cubicBezTo>
                  <a:pt x="4233138" y="4701815"/>
                  <a:pt x="4233252" y="4701131"/>
                  <a:pt x="4233317" y="4700317"/>
                </a:cubicBezTo>
                <a:cubicBezTo>
                  <a:pt x="4233382" y="4699503"/>
                  <a:pt x="4233414" y="4698543"/>
                  <a:pt x="4233414" y="4697436"/>
                </a:cubicBezTo>
                <a:cubicBezTo>
                  <a:pt x="4233414" y="4696134"/>
                  <a:pt x="4233365" y="4695010"/>
                  <a:pt x="4233268" y="4694066"/>
                </a:cubicBezTo>
                <a:cubicBezTo>
                  <a:pt x="4233170" y="4693122"/>
                  <a:pt x="4233007" y="4692341"/>
                  <a:pt x="4232779" y="4691722"/>
                </a:cubicBezTo>
                <a:cubicBezTo>
                  <a:pt x="4232552" y="4691104"/>
                  <a:pt x="4232275" y="4690664"/>
                  <a:pt x="4231949" y="4690404"/>
                </a:cubicBezTo>
                <a:cubicBezTo>
                  <a:pt x="4231624" y="4690143"/>
                  <a:pt x="4231233" y="4690013"/>
                  <a:pt x="4230777" y="4690013"/>
                </a:cubicBezTo>
                <a:cubicBezTo>
                  <a:pt x="4229996" y="4690013"/>
                  <a:pt x="4228905" y="4690583"/>
                  <a:pt x="4227506" y="4691722"/>
                </a:cubicBezTo>
                <a:cubicBezTo>
                  <a:pt x="4226106" y="4692862"/>
                  <a:pt x="4224380" y="4694131"/>
                  <a:pt x="4222329" y="4695531"/>
                </a:cubicBezTo>
                <a:cubicBezTo>
                  <a:pt x="4220278" y="4696931"/>
                  <a:pt x="4217852" y="4698217"/>
                  <a:pt x="4215053" y="4699389"/>
                </a:cubicBezTo>
                <a:cubicBezTo>
                  <a:pt x="4212253" y="4700561"/>
                  <a:pt x="4208997" y="4701147"/>
                  <a:pt x="4205286" y="4701147"/>
                </a:cubicBezTo>
                <a:cubicBezTo>
                  <a:pt x="4201379" y="4701147"/>
                  <a:pt x="4197912" y="4700447"/>
                  <a:pt x="4194884" y="4699047"/>
                </a:cubicBezTo>
                <a:cubicBezTo>
                  <a:pt x="4191857" y="4697647"/>
                  <a:pt x="4189301" y="4695515"/>
                  <a:pt x="4187217" y="4692650"/>
                </a:cubicBezTo>
                <a:cubicBezTo>
                  <a:pt x="4185134" y="4689785"/>
                  <a:pt x="4183555" y="4686220"/>
                  <a:pt x="4182480" y="4681955"/>
                </a:cubicBezTo>
                <a:cubicBezTo>
                  <a:pt x="4181406" y="4677690"/>
                  <a:pt x="4180869" y="4672726"/>
                  <a:pt x="4180869" y="4667061"/>
                </a:cubicBezTo>
                <a:cubicBezTo>
                  <a:pt x="4180869" y="4655731"/>
                  <a:pt x="4182936" y="4647088"/>
                  <a:pt x="4187071" y="4641130"/>
                </a:cubicBezTo>
                <a:cubicBezTo>
                  <a:pt x="4191205" y="4635172"/>
                  <a:pt x="4197147" y="4632193"/>
                  <a:pt x="4204895" y="4632193"/>
                </a:cubicBezTo>
                <a:cubicBezTo>
                  <a:pt x="4208672" y="4632193"/>
                  <a:pt x="4211944" y="4632730"/>
                  <a:pt x="4214711" y="4633805"/>
                </a:cubicBezTo>
                <a:cubicBezTo>
                  <a:pt x="4217478" y="4634879"/>
                  <a:pt x="4219839" y="4636067"/>
                  <a:pt x="4221792" y="4637370"/>
                </a:cubicBezTo>
                <a:cubicBezTo>
                  <a:pt x="4223745" y="4638672"/>
                  <a:pt x="4225357" y="4639860"/>
                  <a:pt x="4226626" y="4640935"/>
                </a:cubicBezTo>
                <a:cubicBezTo>
                  <a:pt x="4227896" y="4642009"/>
                  <a:pt x="4229019" y="4642546"/>
                  <a:pt x="4229996" y="4642546"/>
                </a:cubicBezTo>
                <a:cubicBezTo>
                  <a:pt x="4230842" y="4642546"/>
                  <a:pt x="4231559" y="4642042"/>
                  <a:pt x="4232145" y="4641032"/>
                </a:cubicBezTo>
                <a:cubicBezTo>
                  <a:pt x="4232731" y="4640023"/>
                  <a:pt x="4233024" y="4638249"/>
                  <a:pt x="4233024" y="4635709"/>
                </a:cubicBezTo>
                <a:cubicBezTo>
                  <a:pt x="4233024" y="4634537"/>
                  <a:pt x="4232991" y="4633561"/>
                  <a:pt x="4232926" y="4632779"/>
                </a:cubicBezTo>
                <a:cubicBezTo>
                  <a:pt x="4232861" y="4631998"/>
                  <a:pt x="4232731" y="4631298"/>
                  <a:pt x="4232535" y="4630679"/>
                </a:cubicBezTo>
                <a:cubicBezTo>
                  <a:pt x="4232340" y="4630061"/>
                  <a:pt x="4232096" y="4629524"/>
                  <a:pt x="4231803" y="4629068"/>
                </a:cubicBezTo>
                <a:cubicBezTo>
                  <a:pt x="4231509" y="4628612"/>
                  <a:pt x="4230973" y="4627993"/>
                  <a:pt x="4230191" y="4627212"/>
                </a:cubicBezTo>
                <a:cubicBezTo>
                  <a:pt x="4229410" y="4626431"/>
                  <a:pt x="4228156" y="4625487"/>
                  <a:pt x="4226431" y="4624380"/>
                </a:cubicBezTo>
                <a:cubicBezTo>
                  <a:pt x="4224706" y="4623273"/>
                  <a:pt x="4222736" y="4622296"/>
                  <a:pt x="4220522" y="4621450"/>
                </a:cubicBezTo>
                <a:cubicBezTo>
                  <a:pt x="4218308" y="4620603"/>
                  <a:pt x="4215883" y="4619920"/>
                  <a:pt x="4213246" y="4619399"/>
                </a:cubicBezTo>
                <a:cubicBezTo>
                  <a:pt x="4210609" y="4618878"/>
                  <a:pt x="4207890" y="4618617"/>
                  <a:pt x="4205091" y="4618617"/>
                </a:cubicBezTo>
                <a:close/>
                <a:moveTo>
                  <a:pt x="5988075" y="4618520"/>
                </a:moveTo>
                <a:cubicBezTo>
                  <a:pt x="5982735" y="4618520"/>
                  <a:pt x="5978064" y="4619236"/>
                  <a:pt x="5974059" y="4620668"/>
                </a:cubicBezTo>
                <a:cubicBezTo>
                  <a:pt x="5970055" y="4622101"/>
                  <a:pt x="5966718" y="4624005"/>
                  <a:pt x="5964048" y="4626382"/>
                </a:cubicBezTo>
                <a:cubicBezTo>
                  <a:pt x="5961378" y="4628759"/>
                  <a:pt x="5959376" y="4631526"/>
                  <a:pt x="5958042" y="4634684"/>
                </a:cubicBezTo>
                <a:cubicBezTo>
                  <a:pt x="5956707" y="4637842"/>
                  <a:pt x="5956039" y="4641146"/>
                  <a:pt x="5956039" y="4644597"/>
                </a:cubicBezTo>
                <a:cubicBezTo>
                  <a:pt x="5956039" y="4648504"/>
                  <a:pt x="5956674" y="4651857"/>
                  <a:pt x="5957943" y="4654657"/>
                </a:cubicBezTo>
                <a:cubicBezTo>
                  <a:pt x="5959214" y="4657457"/>
                  <a:pt x="5960890" y="4659866"/>
                  <a:pt x="5962974" y="4661884"/>
                </a:cubicBezTo>
                <a:cubicBezTo>
                  <a:pt x="5965057" y="4663903"/>
                  <a:pt x="5967418" y="4665612"/>
                  <a:pt x="5970055" y="4667012"/>
                </a:cubicBezTo>
                <a:cubicBezTo>
                  <a:pt x="5972691" y="4668412"/>
                  <a:pt x="5975394" y="4669665"/>
                  <a:pt x="5978161" y="4670772"/>
                </a:cubicBezTo>
                <a:cubicBezTo>
                  <a:pt x="5980929" y="4671879"/>
                  <a:pt x="5983614" y="4672937"/>
                  <a:pt x="5986218" y="4673946"/>
                </a:cubicBezTo>
                <a:cubicBezTo>
                  <a:pt x="5988823" y="4674956"/>
                  <a:pt x="5991167" y="4676112"/>
                  <a:pt x="5993251" y="4677414"/>
                </a:cubicBezTo>
                <a:cubicBezTo>
                  <a:pt x="5995335" y="4678716"/>
                  <a:pt x="5997011" y="4680214"/>
                  <a:pt x="5998281" y="4681907"/>
                </a:cubicBezTo>
                <a:cubicBezTo>
                  <a:pt x="5999550" y="4683599"/>
                  <a:pt x="6000185" y="4685683"/>
                  <a:pt x="6000185" y="4688157"/>
                </a:cubicBezTo>
                <a:cubicBezTo>
                  <a:pt x="6000185" y="4690566"/>
                  <a:pt x="5999746" y="4692650"/>
                  <a:pt x="5998867" y="4694408"/>
                </a:cubicBezTo>
                <a:cubicBezTo>
                  <a:pt x="5997987" y="4696166"/>
                  <a:pt x="5996735" y="4697615"/>
                  <a:pt x="5995106" y="4698754"/>
                </a:cubicBezTo>
                <a:cubicBezTo>
                  <a:pt x="5993479" y="4699894"/>
                  <a:pt x="5991558" y="4700756"/>
                  <a:pt x="5989344" y="4701343"/>
                </a:cubicBezTo>
                <a:cubicBezTo>
                  <a:pt x="5987130" y="4701928"/>
                  <a:pt x="5984656" y="4702222"/>
                  <a:pt x="5981922" y="4702222"/>
                </a:cubicBezTo>
                <a:cubicBezTo>
                  <a:pt x="5978275" y="4702222"/>
                  <a:pt x="5975052" y="4701782"/>
                  <a:pt x="5972252" y="4700903"/>
                </a:cubicBezTo>
                <a:cubicBezTo>
                  <a:pt x="5969453" y="4700024"/>
                  <a:pt x="5967027" y="4699064"/>
                  <a:pt x="5964976" y="4698022"/>
                </a:cubicBezTo>
                <a:cubicBezTo>
                  <a:pt x="5962924" y="4696980"/>
                  <a:pt x="5961199" y="4696020"/>
                  <a:pt x="5959799" y="4695141"/>
                </a:cubicBezTo>
                <a:cubicBezTo>
                  <a:pt x="5958399" y="4694262"/>
                  <a:pt x="5957341" y="4693822"/>
                  <a:pt x="5956625" y="4693822"/>
                </a:cubicBezTo>
                <a:cubicBezTo>
                  <a:pt x="5956170" y="4693822"/>
                  <a:pt x="5955763" y="4693936"/>
                  <a:pt x="5955405" y="4694164"/>
                </a:cubicBezTo>
                <a:cubicBezTo>
                  <a:pt x="5955046" y="4694392"/>
                  <a:pt x="5954770" y="4694766"/>
                  <a:pt x="5954574" y="4695287"/>
                </a:cubicBezTo>
                <a:cubicBezTo>
                  <a:pt x="5954379" y="4695808"/>
                  <a:pt x="5954216" y="4696492"/>
                  <a:pt x="5954086" y="4697338"/>
                </a:cubicBezTo>
                <a:cubicBezTo>
                  <a:pt x="5953955" y="4698185"/>
                  <a:pt x="5953891" y="4699226"/>
                  <a:pt x="5953891" y="4700464"/>
                </a:cubicBezTo>
                <a:cubicBezTo>
                  <a:pt x="5953891" y="4702482"/>
                  <a:pt x="5954053" y="4704077"/>
                  <a:pt x="5954379" y="4705249"/>
                </a:cubicBezTo>
                <a:cubicBezTo>
                  <a:pt x="5954705" y="4706421"/>
                  <a:pt x="5955225" y="4707333"/>
                  <a:pt x="5955941" y="4707984"/>
                </a:cubicBezTo>
                <a:cubicBezTo>
                  <a:pt x="5956658" y="4708635"/>
                  <a:pt x="5957797" y="4709368"/>
                  <a:pt x="5959360" y="4710182"/>
                </a:cubicBezTo>
                <a:cubicBezTo>
                  <a:pt x="5960922" y="4710995"/>
                  <a:pt x="5962827" y="4711777"/>
                  <a:pt x="5965074" y="4712526"/>
                </a:cubicBezTo>
                <a:cubicBezTo>
                  <a:pt x="5967320" y="4713274"/>
                  <a:pt x="5969859" y="4713893"/>
                  <a:pt x="5972691" y="4714381"/>
                </a:cubicBezTo>
                <a:cubicBezTo>
                  <a:pt x="5975524" y="4714870"/>
                  <a:pt x="5978503" y="4715114"/>
                  <a:pt x="5981629" y="4715114"/>
                </a:cubicBezTo>
                <a:cubicBezTo>
                  <a:pt x="5986707" y="4715114"/>
                  <a:pt x="5991363" y="4714495"/>
                  <a:pt x="5995595" y="4713258"/>
                </a:cubicBezTo>
                <a:cubicBezTo>
                  <a:pt x="5999827" y="4712021"/>
                  <a:pt x="6003473" y="4710198"/>
                  <a:pt x="6006534" y="4707789"/>
                </a:cubicBezTo>
                <a:cubicBezTo>
                  <a:pt x="6009594" y="4705380"/>
                  <a:pt x="6011954" y="4702417"/>
                  <a:pt x="6013615" y="4698901"/>
                </a:cubicBezTo>
                <a:cubicBezTo>
                  <a:pt x="6015275" y="4695385"/>
                  <a:pt x="6016105" y="4691380"/>
                  <a:pt x="6016105" y="4686888"/>
                </a:cubicBezTo>
                <a:cubicBezTo>
                  <a:pt x="6016105" y="4683111"/>
                  <a:pt x="6015471" y="4679855"/>
                  <a:pt x="6014200" y="4677121"/>
                </a:cubicBezTo>
                <a:cubicBezTo>
                  <a:pt x="6012931" y="4674386"/>
                  <a:pt x="6011254" y="4672042"/>
                  <a:pt x="6009171" y="4670089"/>
                </a:cubicBezTo>
                <a:cubicBezTo>
                  <a:pt x="6007087" y="4668135"/>
                  <a:pt x="6004694" y="4666475"/>
                  <a:pt x="6001992" y="4665108"/>
                </a:cubicBezTo>
                <a:cubicBezTo>
                  <a:pt x="5999290" y="4663740"/>
                  <a:pt x="5996556" y="4662503"/>
                  <a:pt x="5993788" y="4661396"/>
                </a:cubicBezTo>
                <a:cubicBezTo>
                  <a:pt x="5991021" y="4660289"/>
                  <a:pt x="5988303" y="4659215"/>
                  <a:pt x="5985633" y="4658173"/>
                </a:cubicBezTo>
                <a:cubicBezTo>
                  <a:pt x="5982963" y="4657131"/>
                  <a:pt x="5980587" y="4655959"/>
                  <a:pt x="5978503" y="4654657"/>
                </a:cubicBezTo>
                <a:cubicBezTo>
                  <a:pt x="5976420" y="4653355"/>
                  <a:pt x="5974726" y="4651841"/>
                  <a:pt x="5973424" y="4650115"/>
                </a:cubicBezTo>
                <a:cubicBezTo>
                  <a:pt x="5972122" y="4648390"/>
                  <a:pt x="5971471" y="4646258"/>
                  <a:pt x="5971471" y="4643718"/>
                </a:cubicBezTo>
                <a:cubicBezTo>
                  <a:pt x="5971471" y="4641895"/>
                  <a:pt x="5971812" y="4640202"/>
                  <a:pt x="5972497" y="4638639"/>
                </a:cubicBezTo>
                <a:cubicBezTo>
                  <a:pt x="5973180" y="4637077"/>
                  <a:pt x="5974189" y="4635726"/>
                  <a:pt x="5975524" y="4634586"/>
                </a:cubicBezTo>
                <a:cubicBezTo>
                  <a:pt x="5976859" y="4633447"/>
                  <a:pt x="5978568" y="4632568"/>
                  <a:pt x="5980652" y="4631949"/>
                </a:cubicBezTo>
                <a:cubicBezTo>
                  <a:pt x="5982735" y="4631331"/>
                  <a:pt x="5985145" y="4631021"/>
                  <a:pt x="5987879" y="4631021"/>
                </a:cubicBezTo>
                <a:cubicBezTo>
                  <a:pt x="5990939" y="4631021"/>
                  <a:pt x="5993658" y="4631379"/>
                  <a:pt x="5996035" y="4632096"/>
                </a:cubicBezTo>
                <a:cubicBezTo>
                  <a:pt x="5998411" y="4632812"/>
                  <a:pt x="6000479" y="4633577"/>
                  <a:pt x="6002237" y="4634391"/>
                </a:cubicBezTo>
                <a:cubicBezTo>
                  <a:pt x="6003995" y="4635205"/>
                  <a:pt x="6005427" y="4635970"/>
                  <a:pt x="6006534" y="4636686"/>
                </a:cubicBezTo>
                <a:cubicBezTo>
                  <a:pt x="6007641" y="4637402"/>
                  <a:pt x="6008487" y="4637760"/>
                  <a:pt x="6009073" y="4637760"/>
                </a:cubicBezTo>
                <a:cubicBezTo>
                  <a:pt x="6009464" y="4637760"/>
                  <a:pt x="6009822" y="4637646"/>
                  <a:pt x="6010148" y="4637419"/>
                </a:cubicBezTo>
                <a:cubicBezTo>
                  <a:pt x="6010473" y="4637191"/>
                  <a:pt x="6010750" y="4636816"/>
                  <a:pt x="6010978" y="4636295"/>
                </a:cubicBezTo>
                <a:cubicBezTo>
                  <a:pt x="6011206" y="4635774"/>
                  <a:pt x="6011369" y="4635107"/>
                  <a:pt x="6011466" y="4634293"/>
                </a:cubicBezTo>
                <a:cubicBezTo>
                  <a:pt x="6011564" y="4633479"/>
                  <a:pt x="6011613" y="4632519"/>
                  <a:pt x="6011613" y="4631412"/>
                </a:cubicBezTo>
                <a:cubicBezTo>
                  <a:pt x="6011613" y="4630370"/>
                  <a:pt x="6011564" y="4629491"/>
                  <a:pt x="6011466" y="4628775"/>
                </a:cubicBezTo>
                <a:cubicBezTo>
                  <a:pt x="6011369" y="4628059"/>
                  <a:pt x="6011271" y="4627456"/>
                  <a:pt x="6011173" y="4626968"/>
                </a:cubicBezTo>
                <a:cubicBezTo>
                  <a:pt x="6011075" y="4626480"/>
                  <a:pt x="6010913" y="4626040"/>
                  <a:pt x="6010685" y="4625649"/>
                </a:cubicBezTo>
                <a:cubicBezTo>
                  <a:pt x="6010457" y="4625259"/>
                  <a:pt x="6010001" y="4624803"/>
                  <a:pt x="6009318" y="4624282"/>
                </a:cubicBezTo>
                <a:cubicBezTo>
                  <a:pt x="6008633" y="4623761"/>
                  <a:pt x="6007625" y="4623159"/>
                  <a:pt x="6006290" y="4622475"/>
                </a:cubicBezTo>
                <a:cubicBezTo>
                  <a:pt x="6004954" y="4621792"/>
                  <a:pt x="6003343" y="4621157"/>
                  <a:pt x="6001455" y="4620571"/>
                </a:cubicBezTo>
                <a:cubicBezTo>
                  <a:pt x="5999567" y="4619985"/>
                  <a:pt x="5997450" y="4619496"/>
                  <a:pt x="5995106" y="4619106"/>
                </a:cubicBezTo>
                <a:cubicBezTo>
                  <a:pt x="5992762" y="4618715"/>
                  <a:pt x="5990418" y="4618520"/>
                  <a:pt x="5988075" y="4618520"/>
                </a:cubicBezTo>
                <a:close/>
                <a:moveTo>
                  <a:pt x="5902005" y="4618520"/>
                </a:moveTo>
                <a:cubicBezTo>
                  <a:pt x="5895559" y="4618520"/>
                  <a:pt x="5889731" y="4619643"/>
                  <a:pt x="5884523" y="4621889"/>
                </a:cubicBezTo>
                <a:cubicBezTo>
                  <a:pt x="5879314" y="4624136"/>
                  <a:pt x="5874870" y="4627359"/>
                  <a:pt x="5871191" y="4631558"/>
                </a:cubicBezTo>
                <a:cubicBezTo>
                  <a:pt x="5867512" y="4635758"/>
                  <a:pt x="5864696" y="4640869"/>
                  <a:pt x="5862743" y="4646892"/>
                </a:cubicBezTo>
                <a:cubicBezTo>
                  <a:pt x="5860789" y="4652915"/>
                  <a:pt x="5859812" y="4659703"/>
                  <a:pt x="5859812" y="4667256"/>
                </a:cubicBezTo>
                <a:cubicBezTo>
                  <a:pt x="5859812" y="4675200"/>
                  <a:pt x="5860757" y="4682167"/>
                  <a:pt x="5862645" y="4688157"/>
                </a:cubicBezTo>
                <a:cubicBezTo>
                  <a:pt x="5864533" y="4694148"/>
                  <a:pt x="5867333" y="4699129"/>
                  <a:pt x="5871045" y="4703101"/>
                </a:cubicBezTo>
                <a:cubicBezTo>
                  <a:pt x="5874756" y="4707072"/>
                  <a:pt x="5879330" y="4710068"/>
                  <a:pt x="5884767" y="4712086"/>
                </a:cubicBezTo>
                <a:cubicBezTo>
                  <a:pt x="5890204" y="4714105"/>
                  <a:pt x="5896536" y="4715114"/>
                  <a:pt x="5903763" y="4715114"/>
                </a:cubicBezTo>
                <a:cubicBezTo>
                  <a:pt x="5907931" y="4715114"/>
                  <a:pt x="5911854" y="4714805"/>
                  <a:pt x="5915532" y="4714186"/>
                </a:cubicBezTo>
                <a:cubicBezTo>
                  <a:pt x="5919211" y="4713567"/>
                  <a:pt x="5922451" y="4712867"/>
                  <a:pt x="5925251" y="4712086"/>
                </a:cubicBezTo>
                <a:cubicBezTo>
                  <a:pt x="5928050" y="4711305"/>
                  <a:pt x="5930329" y="4710507"/>
                  <a:pt x="5932087" y="4709693"/>
                </a:cubicBezTo>
                <a:cubicBezTo>
                  <a:pt x="5933845" y="4708879"/>
                  <a:pt x="5934903" y="4708293"/>
                  <a:pt x="5935261" y="4707935"/>
                </a:cubicBezTo>
                <a:cubicBezTo>
                  <a:pt x="5935620" y="4707577"/>
                  <a:pt x="5935913" y="4707203"/>
                  <a:pt x="5936141" y="4706812"/>
                </a:cubicBezTo>
                <a:cubicBezTo>
                  <a:pt x="5936368" y="4706421"/>
                  <a:pt x="5936531" y="4705982"/>
                  <a:pt x="5936628" y="4705493"/>
                </a:cubicBezTo>
                <a:cubicBezTo>
                  <a:pt x="5936726" y="4705005"/>
                  <a:pt x="5936807" y="4704452"/>
                  <a:pt x="5936873" y="4703833"/>
                </a:cubicBezTo>
                <a:cubicBezTo>
                  <a:pt x="5936938" y="4703215"/>
                  <a:pt x="5936971" y="4702482"/>
                  <a:pt x="5936971" y="4701636"/>
                </a:cubicBezTo>
                <a:cubicBezTo>
                  <a:pt x="5936971" y="4700464"/>
                  <a:pt x="5936922" y="4699471"/>
                  <a:pt x="5936824" y="4698657"/>
                </a:cubicBezTo>
                <a:cubicBezTo>
                  <a:pt x="5936725" y="4697843"/>
                  <a:pt x="5936578" y="4697208"/>
                  <a:pt x="5936382" y="4696752"/>
                </a:cubicBezTo>
                <a:cubicBezTo>
                  <a:pt x="5936185" y="4696296"/>
                  <a:pt x="5935907" y="4695954"/>
                  <a:pt x="5935547" y="4695727"/>
                </a:cubicBezTo>
                <a:cubicBezTo>
                  <a:pt x="5935188" y="4695499"/>
                  <a:pt x="5934780" y="4695385"/>
                  <a:pt x="5934321" y="4695385"/>
                </a:cubicBezTo>
                <a:cubicBezTo>
                  <a:pt x="5933536" y="4695385"/>
                  <a:pt x="5932375" y="4695727"/>
                  <a:pt x="5930836" y="4696410"/>
                </a:cubicBezTo>
                <a:cubicBezTo>
                  <a:pt x="5929299" y="4697094"/>
                  <a:pt x="5927335" y="4697859"/>
                  <a:pt x="5924948" y="4698705"/>
                </a:cubicBezTo>
                <a:cubicBezTo>
                  <a:pt x="5922559" y="4699552"/>
                  <a:pt x="5919729" y="4700317"/>
                  <a:pt x="5916458" y="4701001"/>
                </a:cubicBezTo>
                <a:cubicBezTo>
                  <a:pt x="5913187" y="4701684"/>
                  <a:pt x="5909457" y="4702026"/>
                  <a:pt x="5905270" y="4702026"/>
                </a:cubicBezTo>
                <a:cubicBezTo>
                  <a:pt x="5899970" y="4702026"/>
                  <a:pt x="5895488" y="4701277"/>
                  <a:pt x="5891825" y="4699780"/>
                </a:cubicBezTo>
                <a:cubicBezTo>
                  <a:pt x="5888160" y="4698282"/>
                  <a:pt x="5885183" y="4696134"/>
                  <a:pt x="5882893" y="4693334"/>
                </a:cubicBezTo>
                <a:cubicBezTo>
                  <a:pt x="5880602" y="4690534"/>
                  <a:pt x="5878967" y="4687180"/>
                  <a:pt x="5877985" y="4683274"/>
                </a:cubicBezTo>
                <a:cubicBezTo>
                  <a:pt x="5877004" y="4679367"/>
                  <a:pt x="5876514" y="4674972"/>
                  <a:pt x="5876514" y="4670089"/>
                </a:cubicBezTo>
                <a:lnTo>
                  <a:pt x="5934402" y="4670089"/>
                </a:lnTo>
                <a:cubicBezTo>
                  <a:pt x="5936038" y="4670089"/>
                  <a:pt x="5937493" y="4669551"/>
                  <a:pt x="5938769" y="4668477"/>
                </a:cubicBezTo>
                <a:cubicBezTo>
                  <a:pt x="5940044" y="4667403"/>
                  <a:pt x="5940682" y="4665596"/>
                  <a:pt x="5940682" y="4663057"/>
                </a:cubicBezTo>
                <a:lnTo>
                  <a:pt x="5940682" y="4660126"/>
                </a:lnTo>
                <a:cubicBezTo>
                  <a:pt x="5940682" y="4654396"/>
                  <a:pt x="5939949" y="4649009"/>
                  <a:pt x="5938484" y="4643962"/>
                </a:cubicBezTo>
                <a:cubicBezTo>
                  <a:pt x="5937020" y="4638916"/>
                  <a:pt x="5934724" y="4634521"/>
                  <a:pt x="5931599" y="4630777"/>
                </a:cubicBezTo>
                <a:cubicBezTo>
                  <a:pt x="5928474" y="4627033"/>
                  <a:pt x="5924485" y="4624054"/>
                  <a:pt x="5919634" y="4621840"/>
                </a:cubicBezTo>
                <a:cubicBezTo>
                  <a:pt x="5914784" y="4619626"/>
                  <a:pt x="5908907" y="4618520"/>
                  <a:pt x="5902005" y="4618520"/>
                </a:cubicBezTo>
                <a:close/>
                <a:moveTo>
                  <a:pt x="5704227" y="4618520"/>
                </a:moveTo>
                <a:cubicBezTo>
                  <a:pt x="5702339" y="4618520"/>
                  <a:pt x="5700467" y="4618764"/>
                  <a:pt x="5698611" y="4619252"/>
                </a:cubicBezTo>
                <a:cubicBezTo>
                  <a:pt x="5696755" y="4619741"/>
                  <a:pt x="5694883" y="4620620"/>
                  <a:pt x="5692994" y="4621889"/>
                </a:cubicBezTo>
                <a:cubicBezTo>
                  <a:pt x="5691106" y="4623159"/>
                  <a:pt x="5689104" y="4624901"/>
                  <a:pt x="5686988" y="4627115"/>
                </a:cubicBezTo>
                <a:cubicBezTo>
                  <a:pt x="5684872" y="4629328"/>
                  <a:pt x="5682610" y="4632193"/>
                  <a:pt x="5680200" y="4635709"/>
                </a:cubicBezTo>
                <a:lnTo>
                  <a:pt x="5680200" y="4622915"/>
                </a:lnTo>
                <a:cubicBezTo>
                  <a:pt x="5680200" y="4622394"/>
                  <a:pt x="5680086" y="4621954"/>
                  <a:pt x="5679858" y="4621596"/>
                </a:cubicBezTo>
                <a:cubicBezTo>
                  <a:pt x="5679631" y="4621238"/>
                  <a:pt x="5679256" y="4620913"/>
                  <a:pt x="5678735" y="4620620"/>
                </a:cubicBezTo>
                <a:cubicBezTo>
                  <a:pt x="5678214" y="4620327"/>
                  <a:pt x="5677481" y="4620131"/>
                  <a:pt x="5676537" y="4620034"/>
                </a:cubicBezTo>
                <a:cubicBezTo>
                  <a:pt x="5675593" y="4619936"/>
                  <a:pt x="5674405" y="4619887"/>
                  <a:pt x="5672973" y="4619887"/>
                </a:cubicBezTo>
                <a:cubicBezTo>
                  <a:pt x="5671475" y="4619887"/>
                  <a:pt x="5670271" y="4619936"/>
                  <a:pt x="5669359" y="4620034"/>
                </a:cubicBezTo>
                <a:cubicBezTo>
                  <a:pt x="5668447" y="4620131"/>
                  <a:pt x="5667699" y="4620327"/>
                  <a:pt x="5667112" y="4620620"/>
                </a:cubicBezTo>
                <a:cubicBezTo>
                  <a:pt x="5666526" y="4620913"/>
                  <a:pt x="5666136" y="4621238"/>
                  <a:pt x="5665941" y="4621596"/>
                </a:cubicBezTo>
                <a:cubicBezTo>
                  <a:pt x="5665745" y="4621954"/>
                  <a:pt x="5665647" y="4622394"/>
                  <a:pt x="5665647" y="4622915"/>
                </a:cubicBezTo>
                <a:lnTo>
                  <a:pt x="5665647" y="4710816"/>
                </a:lnTo>
                <a:cubicBezTo>
                  <a:pt x="5665647" y="4711337"/>
                  <a:pt x="5665762" y="4711777"/>
                  <a:pt x="5665989" y="4712135"/>
                </a:cubicBezTo>
                <a:cubicBezTo>
                  <a:pt x="5666218" y="4712493"/>
                  <a:pt x="5666641" y="4712802"/>
                  <a:pt x="5667259" y="4713063"/>
                </a:cubicBezTo>
                <a:cubicBezTo>
                  <a:pt x="5667877" y="4713323"/>
                  <a:pt x="5668708" y="4713518"/>
                  <a:pt x="5669750" y="4713649"/>
                </a:cubicBezTo>
                <a:cubicBezTo>
                  <a:pt x="5670791" y="4713779"/>
                  <a:pt x="5672093" y="4713844"/>
                  <a:pt x="5673657" y="4713844"/>
                </a:cubicBezTo>
                <a:cubicBezTo>
                  <a:pt x="5675284" y="4713844"/>
                  <a:pt x="5676619" y="4713779"/>
                  <a:pt x="5677661" y="4713649"/>
                </a:cubicBezTo>
                <a:cubicBezTo>
                  <a:pt x="5678703" y="4713518"/>
                  <a:pt x="5679516" y="4713323"/>
                  <a:pt x="5680103" y="4713063"/>
                </a:cubicBezTo>
                <a:cubicBezTo>
                  <a:pt x="5680689" y="4712802"/>
                  <a:pt x="5681112" y="4712493"/>
                  <a:pt x="5681372" y="4712135"/>
                </a:cubicBezTo>
                <a:cubicBezTo>
                  <a:pt x="5681633" y="4711777"/>
                  <a:pt x="5681763" y="4711337"/>
                  <a:pt x="5681763" y="4710816"/>
                </a:cubicBezTo>
                <a:lnTo>
                  <a:pt x="5681763" y="4652997"/>
                </a:lnTo>
                <a:cubicBezTo>
                  <a:pt x="5684042" y="4649415"/>
                  <a:pt x="5686125" y="4646388"/>
                  <a:pt x="5688014" y="4643913"/>
                </a:cubicBezTo>
                <a:cubicBezTo>
                  <a:pt x="5689902" y="4641439"/>
                  <a:pt x="5691708" y="4639453"/>
                  <a:pt x="5693434" y="4637956"/>
                </a:cubicBezTo>
                <a:cubicBezTo>
                  <a:pt x="5695160" y="4636458"/>
                  <a:pt x="5696804" y="4635384"/>
                  <a:pt x="5698367" y="4634733"/>
                </a:cubicBezTo>
                <a:cubicBezTo>
                  <a:pt x="5699929" y="4634082"/>
                  <a:pt x="5701525" y="4633756"/>
                  <a:pt x="5703152" y="4633756"/>
                </a:cubicBezTo>
                <a:cubicBezTo>
                  <a:pt x="5704519" y="4633756"/>
                  <a:pt x="5705790" y="4633886"/>
                  <a:pt x="5706962" y="4634147"/>
                </a:cubicBezTo>
                <a:cubicBezTo>
                  <a:pt x="5708134" y="4634407"/>
                  <a:pt x="5709192" y="4634684"/>
                  <a:pt x="5710136" y="4634977"/>
                </a:cubicBezTo>
                <a:cubicBezTo>
                  <a:pt x="5711080" y="4635270"/>
                  <a:pt x="5711926" y="4635563"/>
                  <a:pt x="5712675" y="4635856"/>
                </a:cubicBezTo>
                <a:cubicBezTo>
                  <a:pt x="5713424" y="4636149"/>
                  <a:pt x="5714059" y="4636295"/>
                  <a:pt x="5714580" y="4636295"/>
                </a:cubicBezTo>
                <a:cubicBezTo>
                  <a:pt x="5715101" y="4636295"/>
                  <a:pt x="5715508" y="4636149"/>
                  <a:pt x="5715800" y="4635856"/>
                </a:cubicBezTo>
                <a:cubicBezTo>
                  <a:pt x="5716094" y="4635563"/>
                  <a:pt x="5716338" y="4635140"/>
                  <a:pt x="5716533" y="4634586"/>
                </a:cubicBezTo>
                <a:cubicBezTo>
                  <a:pt x="5716728" y="4634033"/>
                  <a:pt x="5716859" y="4633268"/>
                  <a:pt x="5716923" y="4632291"/>
                </a:cubicBezTo>
                <a:cubicBezTo>
                  <a:pt x="5716988" y="4631314"/>
                  <a:pt x="5717021" y="4630110"/>
                  <a:pt x="5717021" y="4628677"/>
                </a:cubicBezTo>
                <a:cubicBezTo>
                  <a:pt x="5717021" y="4627180"/>
                  <a:pt x="5717005" y="4625991"/>
                  <a:pt x="5716973" y="4625112"/>
                </a:cubicBezTo>
                <a:cubicBezTo>
                  <a:pt x="5716940" y="4624233"/>
                  <a:pt x="5716875" y="4623566"/>
                  <a:pt x="5716777" y="4623110"/>
                </a:cubicBezTo>
                <a:cubicBezTo>
                  <a:pt x="5716679" y="4622654"/>
                  <a:pt x="5716565" y="4622280"/>
                  <a:pt x="5716435" y="4621987"/>
                </a:cubicBezTo>
                <a:cubicBezTo>
                  <a:pt x="5716305" y="4621694"/>
                  <a:pt x="5716044" y="4621385"/>
                  <a:pt x="5715654" y="4621059"/>
                </a:cubicBezTo>
                <a:cubicBezTo>
                  <a:pt x="5715263" y="4620734"/>
                  <a:pt x="5714596" y="4620408"/>
                  <a:pt x="5713652" y="4620082"/>
                </a:cubicBezTo>
                <a:cubicBezTo>
                  <a:pt x="5712707" y="4619757"/>
                  <a:pt x="5711650" y="4619464"/>
                  <a:pt x="5710477" y="4619203"/>
                </a:cubicBezTo>
                <a:cubicBezTo>
                  <a:pt x="5709306" y="4618943"/>
                  <a:pt x="5708182" y="4618764"/>
                  <a:pt x="5707108" y="4618666"/>
                </a:cubicBezTo>
                <a:cubicBezTo>
                  <a:pt x="5706033" y="4618569"/>
                  <a:pt x="5705073" y="4618520"/>
                  <a:pt x="5704227" y="4618520"/>
                </a:cubicBezTo>
                <a:close/>
                <a:moveTo>
                  <a:pt x="5606289" y="4618520"/>
                </a:moveTo>
                <a:cubicBezTo>
                  <a:pt x="5603358" y="4618520"/>
                  <a:pt x="5600575" y="4618862"/>
                  <a:pt x="5597937" y="4619545"/>
                </a:cubicBezTo>
                <a:cubicBezTo>
                  <a:pt x="5595301" y="4620229"/>
                  <a:pt x="5592729" y="4621238"/>
                  <a:pt x="5590222" y="4622573"/>
                </a:cubicBezTo>
                <a:cubicBezTo>
                  <a:pt x="5587715" y="4623908"/>
                  <a:pt x="5585225" y="4625584"/>
                  <a:pt x="5582751" y="4627603"/>
                </a:cubicBezTo>
                <a:cubicBezTo>
                  <a:pt x="5580276" y="4629621"/>
                  <a:pt x="5577704" y="4631998"/>
                  <a:pt x="5575035" y="4634733"/>
                </a:cubicBezTo>
                <a:lnTo>
                  <a:pt x="5575035" y="4622915"/>
                </a:lnTo>
                <a:cubicBezTo>
                  <a:pt x="5575035" y="4622329"/>
                  <a:pt x="5574920" y="4621857"/>
                  <a:pt x="5574693" y="4621499"/>
                </a:cubicBezTo>
                <a:cubicBezTo>
                  <a:pt x="5574464" y="4621140"/>
                  <a:pt x="5574058" y="4620831"/>
                  <a:pt x="5573472" y="4620571"/>
                </a:cubicBezTo>
                <a:cubicBezTo>
                  <a:pt x="5572886" y="4620310"/>
                  <a:pt x="5572153" y="4620131"/>
                  <a:pt x="5571274" y="4620034"/>
                </a:cubicBezTo>
                <a:cubicBezTo>
                  <a:pt x="5570395" y="4619936"/>
                  <a:pt x="5569272" y="4619887"/>
                  <a:pt x="5567905" y="4619887"/>
                </a:cubicBezTo>
                <a:cubicBezTo>
                  <a:pt x="5566603" y="4619887"/>
                  <a:pt x="5565495" y="4619936"/>
                  <a:pt x="5564584" y="4620034"/>
                </a:cubicBezTo>
                <a:cubicBezTo>
                  <a:pt x="5563672" y="4620131"/>
                  <a:pt x="5562924" y="4620310"/>
                  <a:pt x="5562338" y="4620571"/>
                </a:cubicBezTo>
                <a:cubicBezTo>
                  <a:pt x="5561751" y="4620831"/>
                  <a:pt x="5561361" y="4621140"/>
                  <a:pt x="5561166" y="4621499"/>
                </a:cubicBezTo>
                <a:cubicBezTo>
                  <a:pt x="5560970" y="4621857"/>
                  <a:pt x="5560872" y="4622329"/>
                  <a:pt x="5560872" y="4622915"/>
                </a:cubicBezTo>
                <a:lnTo>
                  <a:pt x="5560872" y="4745684"/>
                </a:lnTo>
                <a:cubicBezTo>
                  <a:pt x="5560872" y="4746205"/>
                  <a:pt x="5560986" y="4746661"/>
                  <a:pt x="5561215" y="4747051"/>
                </a:cubicBezTo>
                <a:cubicBezTo>
                  <a:pt x="5561443" y="4747442"/>
                  <a:pt x="5561866" y="4747768"/>
                  <a:pt x="5562484" y="4748028"/>
                </a:cubicBezTo>
                <a:cubicBezTo>
                  <a:pt x="5563103" y="4748288"/>
                  <a:pt x="5563933" y="4748484"/>
                  <a:pt x="5564974" y="4748614"/>
                </a:cubicBezTo>
                <a:cubicBezTo>
                  <a:pt x="5566016" y="4748744"/>
                  <a:pt x="5567318" y="4748809"/>
                  <a:pt x="5568882" y="4748809"/>
                </a:cubicBezTo>
                <a:cubicBezTo>
                  <a:pt x="5570509" y="4748809"/>
                  <a:pt x="5571844" y="4748744"/>
                  <a:pt x="5572886" y="4748614"/>
                </a:cubicBezTo>
                <a:cubicBezTo>
                  <a:pt x="5573928" y="4748484"/>
                  <a:pt x="5574741" y="4748288"/>
                  <a:pt x="5575328" y="4748028"/>
                </a:cubicBezTo>
                <a:cubicBezTo>
                  <a:pt x="5575914" y="4747768"/>
                  <a:pt x="5576337" y="4747442"/>
                  <a:pt x="5576597" y="4747051"/>
                </a:cubicBezTo>
                <a:cubicBezTo>
                  <a:pt x="5576858" y="4746661"/>
                  <a:pt x="5576988" y="4746205"/>
                  <a:pt x="5576988" y="4745684"/>
                </a:cubicBezTo>
                <a:lnTo>
                  <a:pt x="5576988" y="4701733"/>
                </a:lnTo>
                <a:cubicBezTo>
                  <a:pt x="5579332" y="4704012"/>
                  <a:pt x="5581546" y="4705998"/>
                  <a:pt x="5583630" y="4707691"/>
                </a:cubicBezTo>
                <a:cubicBezTo>
                  <a:pt x="5585713" y="4709384"/>
                  <a:pt x="5587813" y="4710784"/>
                  <a:pt x="5589929" y="4711891"/>
                </a:cubicBezTo>
                <a:cubicBezTo>
                  <a:pt x="5592045" y="4712998"/>
                  <a:pt x="5594210" y="4713812"/>
                  <a:pt x="5596424" y="4714332"/>
                </a:cubicBezTo>
                <a:cubicBezTo>
                  <a:pt x="5598638" y="4714853"/>
                  <a:pt x="5601047" y="4715114"/>
                  <a:pt x="5603652" y="4715114"/>
                </a:cubicBezTo>
                <a:cubicBezTo>
                  <a:pt x="5609772" y="4715114"/>
                  <a:pt x="5615209" y="4713958"/>
                  <a:pt x="5619962" y="4711647"/>
                </a:cubicBezTo>
                <a:cubicBezTo>
                  <a:pt x="5624715" y="4709335"/>
                  <a:pt x="5628704" y="4706047"/>
                  <a:pt x="5631927" y="4701782"/>
                </a:cubicBezTo>
                <a:cubicBezTo>
                  <a:pt x="5635150" y="4697517"/>
                  <a:pt x="5637591" y="4692324"/>
                  <a:pt x="5639252" y="4686204"/>
                </a:cubicBezTo>
                <a:cubicBezTo>
                  <a:pt x="5640912" y="4680083"/>
                  <a:pt x="5641742" y="4673181"/>
                  <a:pt x="5641742" y="4665498"/>
                </a:cubicBezTo>
                <a:cubicBezTo>
                  <a:pt x="5641742" y="4659117"/>
                  <a:pt x="5641091" y="4653078"/>
                  <a:pt x="5639788" y="4647381"/>
                </a:cubicBezTo>
                <a:cubicBezTo>
                  <a:pt x="5638486" y="4641683"/>
                  <a:pt x="5636419" y="4636686"/>
                  <a:pt x="5633586" y="4632389"/>
                </a:cubicBezTo>
                <a:cubicBezTo>
                  <a:pt x="5630754" y="4628091"/>
                  <a:pt x="5627092" y="4624705"/>
                  <a:pt x="5622599" y="4622231"/>
                </a:cubicBezTo>
                <a:cubicBezTo>
                  <a:pt x="5618106" y="4619757"/>
                  <a:pt x="5612670" y="4618520"/>
                  <a:pt x="5606289" y="4618520"/>
                </a:cubicBezTo>
                <a:close/>
                <a:moveTo>
                  <a:pt x="5357467" y="4618520"/>
                </a:moveTo>
                <a:cubicBezTo>
                  <a:pt x="5352453" y="4618520"/>
                  <a:pt x="5347488" y="4619806"/>
                  <a:pt x="5342572" y="4622378"/>
                </a:cubicBezTo>
                <a:cubicBezTo>
                  <a:pt x="5337656" y="4624950"/>
                  <a:pt x="5332724" y="4629003"/>
                  <a:pt x="5327776" y="4634537"/>
                </a:cubicBezTo>
                <a:lnTo>
                  <a:pt x="5327776" y="4622915"/>
                </a:lnTo>
                <a:cubicBezTo>
                  <a:pt x="5327776" y="4622394"/>
                  <a:pt x="5327661" y="4621954"/>
                  <a:pt x="5327434" y="4621596"/>
                </a:cubicBezTo>
                <a:cubicBezTo>
                  <a:pt x="5327206" y="4621238"/>
                  <a:pt x="5326831" y="4620913"/>
                  <a:pt x="5326311" y="4620620"/>
                </a:cubicBezTo>
                <a:cubicBezTo>
                  <a:pt x="5325790" y="4620327"/>
                  <a:pt x="5325057" y="4620131"/>
                  <a:pt x="5324113" y="4620034"/>
                </a:cubicBezTo>
                <a:cubicBezTo>
                  <a:pt x="5323168" y="4619936"/>
                  <a:pt x="5321980" y="4619887"/>
                  <a:pt x="5320548" y="4619887"/>
                </a:cubicBezTo>
                <a:cubicBezTo>
                  <a:pt x="5319051" y="4619887"/>
                  <a:pt x="5317845" y="4619936"/>
                  <a:pt x="5316934" y="4620034"/>
                </a:cubicBezTo>
                <a:cubicBezTo>
                  <a:pt x="5316022" y="4620131"/>
                  <a:pt x="5315274" y="4620327"/>
                  <a:pt x="5314688" y="4620620"/>
                </a:cubicBezTo>
                <a:cubicBezTo>
                  <a:pt x="5314102" y="4620913"/>
                  <a:pt x="5313711" y="4621238"/>
                  <a:pt x="5313516" y="4621596"/>
                </a:cubicBezTo>
                <a:cubicBezTo>
                  <a:pt x="5313320" y="4621954"/>
                  <a:pt x="5313223" y="4622394"/>
                  <a:pt x="5313223" y="4622915"/>
                </a:cubicBezTo>
                <a:lnTo>
                  <a:pt x="5313223" y="4710816"/>
                </a:lnTo>
                <a:cubicBezTo>
                  <a:pt x="5313223" y="4711337"/>
                  <a:pt x="5313337" y="4711777"/>
                  <a:pt x="5313565" y="4712135"/>
                </a:cubicBezTo>
                <a:cubicBezTo>
                  <a:pt x="5313793" y="4712493"/>
                  <a:pt x="5314216" y="4712802"/>
                  <a:pt x="5314834" y="4713063"/>
                </a:cubicBezTo>
                <a:cubicBezTo>
                  <a:pt x="5315453" y="4713323"/>
                  <a:pt x="5316283" y="4713518"/>
                  <a:pt x="5317325" y="4713649"/>
                </a:cubicBezTo>
                <a:cubicBezTo>
                  <a:pt x="5318366" y="4713779"/>
                  <a:pt x="5319669" y="4713844"/>
                  <a:pt x="5321232" y="4713844"/>
                </a:cubicBezTo>
                <a:cubicBezTo>
                  <a:pt x="5322859" y="4713844"/>
                  <a:pt x="5324194" y="4713779"/>
                  <a:pt x="5325236" y="4713649"/>
                </a:cubicBezTo>
                <a:cubicBezTo>
                  <a:pt x="5326278" y="4713518"/>
                  <a:pt x="5327092" y="4713323"/>
                  <a:pt x="5327678" y="4713063"/>
                </a:cubicBezTo>
                <a:cubicBezTo>
                  <a:pt x="5328264" y="4712802"/>
                  <a:pt x="5328687" y="4712493"/>
                  <a:pt x="5328947" y="4712135"/>
                </a:cubicBezTo>
                <a:cubicBezTo>
                  <a:pt x="5329208" y="4711777"/>
                  <a:pt x="5329338" y="4711337"/>
                  <a:pt x="5329338" y="4710816"/>
                </a:cubicBezTo>
                <a:lnTo>
                  <a:pt x="5329338" y="4649383"/>
                </a:lnTo>
                <a:cubicBezTo>
                  <a:pt x="5333766" y="4643848"/>
                  <a:pt x="5337998" y="4639649"/>
                  <a:pt x="5342035" y="4636784"/>
                </a:cubicBezTo>
                <a:cubicBezTo>
                  <a:pt x="5346071" y="4633919"/>
                  <a:pt x="5350109" y="4632486"/>
                  <a:pt x="5354146" y="4632486"/>
                </a:cubicBezTo>
                <a:cubicBezTo>
                  <a:pt x="5357272" y="4632486"/>
                  <a:pt x="5360023" y="4633072"/>
                  <a:pt x="5362399" y="4634244"/>
                </a:cubicBezTo>
                <a:cubicBezTo>
                  <a:pt x="5364775" y="4635416"/>
                  <a:pt x="5366713" y="4637109"/>
                  <a:pt x="5368210" y="4639323"/>
                </a:cubicBezTo>
                <a:cubicBezTo>
                  <a:pt x="5369708" y="4641537"/>
                  <a:pt x="5370847" y="4644174"/>
                  <a:pt x="5371629" y="4647234"/>
                </a:cubicBezTo>
                <a:cubicBezTo>
                  <a:pt x="5372409" y="4650294"/>
                  <a:pt x="5372800" y="4654331"/>
                  <a:pt x="5372800" y="4659345"/>
                </a:cubicBezTo>
                <a:lnTo>
                  <a:pt x="5372800" y="4710816"/>
                </a:lnTo>
                <a:cubicBezTo>
                  <a:pt x="5372800" y="4711337"/>
                  <a:pt x="5372931" y="4711777"/>
                  <a:pt x="5373191" y="4712135"/>
                </a:cubicBezTo>
                <a:cubicBezTo>
                  <a:pt x="5373452" y="4712493"/>
                  <a:pt x="5373875" y="4712802"/>
                  <a:pt x="5374461" y="4713063"/>
                </a:cubicBezTo>
                <a:cubicBezTo>
                  <a:pt x="5375046" y="4713323"/>
                  <a:pt x="5375861" y="4713518"/>
                  <a:pt x="5376902" y="4713649"/>
                </a:cubicBezTo>
                <a:cubicBezTo>
                  <a:pt x="5377944" y="4713779"/>
                  <a:pt x="5379279" y="4713844"/>
                  <a:pt x="5380907" y="4713844"/>
                </a:cubicBezTo>
                <a:cubicBezTo>
                  <a:pt x="5382469" y="4713844"/>
                  <a:pt x="5383772" y="4713779"/>
                  <a:pt x="5384813" y="4713649"/>
                </a:cubicBezTo>
                <a:cubicBezTo>
                  <a:pt x="5385856" y="4713518"/>
                  <a:pt x="5386669" y="4713323"/>
                  <a:pt x="5387255" y="4713063"/>
                </a:cubicBezTo>
                <a:cubicBezTo>
                  <a:pt x="5387841" y="4712802"/>
                  <a:pt x="5388265" y="4712493"/>
                  <a:pt x="5388525" y="4712135"/>
                </a:cubicBezTo>
                <a:cubicBezTo>
                  <a:pt x="5388786" y="4711777"/>
                  <a:pt x="5388915" y="4711337"/>
                  <a:pt x="5388915" y="4710816"/>
                </a:cubicBezTo>
                <a:lnTo>
                  <a:pt x="5388915" y="4657196"/>
                </a:lnTo>
                <a:cubicBezTo>
                  <a:pt x="5388915" y="4650946"/>
                  <a:pt x="5388378" y="4645590"/>
                  <a:pt x="5387304" y="4641130"/>
                </a:cubicBezTo>
                <a:cubicBezTo>
                  <a:pt x="5386230" y="4636670"/>
                  <a:pt x="5384455" y="4632779"/>
                  <a:pt x="5381981" y="4629459"/>
                </a:cubicBezTo>
                <a:cubicBezTo>
                  <a:pt x="5379507" y="4626138"/>
                  <a:pt x="5376267" y="4623485"/>
                  <a:pt x="5372263" y="4621499"/>
                </a:cubicBezTo>
                <a:cubicBezTo>
                  <a:pt x="5368259" y="4619513"/>
                  <a:pt x="5363327" y="4618520"/>
                  <a:pt x="5357467" y="4618520"/>
                </a:cubicBezTo>
                <a:close/>
                <a:moveTo>
                  <a:pt x="5216550" y="4618520"/>
                </a:moveTo>
                <a:cubicBezTo>
                  <a:pt x="5211210" y="4618520"/>
                  <a:pt x="5206539" y="4619236"/>
                  <a:pt x="5202534" y="4620668"/>
                </a:cubicBezTo>
                <a:cubicBezTo>
                  <a:pt x="5198530" y="4622101"/>
                  <a:pt x="5195193" y="4624005"/>
                  <a:pt x="5192523" y="4626382"/>
                </a:cubicBezTo>
                <a:cubicBezTo>
                  <a:pt x="5189854" y="4628759"/>
                  <a:pt x="5187851" y="4631526"/>
                  <a:pt x="5186517" y="4634684"/>
                </a:cubicBezTo>
                <a:cubicBezTo>
                  <a:pt x="5185182" y="4637842"/>
                  <a:pt x="5184515" y="4641146"/>
                  <a:pt x="5184515" y="4644597"/>
                </a:cubicBezTo>
                <a:cubicBezTo>
                  <a:pt x="5184515" y="4648504"/>
                  <a:pt x="5185150" y="4651857"/>
                  <a:pt x="5186419" y="4654657"/>
                </a:cubicBezTo>
                <a:cubicBezTo>
                  <a:pt x="5187689" y="4657457"/>
                  <a:pt x="5189365" y="4659866"/>
                  <a:pt x="5191449" y="4661884"/>
                </a:cubicBezTo>
                <a:cubicBezTo>
                  <a:pt x="5193532" y="4663903"/>
                  <a:pt x="5195893" y="4665612"/>
                  <a:pt x="5198530" y="4667012"/>
                </a:cubicBezTo>
                <a:cubicBezTo>
                  <a:pt x="5201167" y="4668412"/>
                  <a:pt x="5203870" y="4669665"/>
                  <a:pt x="5206637" y="4670772"/>
                </a:cubicBezTo>
                <a:cubicBezTo>
                  <a:pt x="5209404" y="4671879"/>
                  <a:pt x="5212089" y="4672937"/>
                  <a:pt x="5214694" y="4673946"/>
                </a:cubicBezTo>
                <a:cubicBezTo>
                  <a:pt x="5217299" y="4674956"/>
                  <a:pt x="5219643" y="4676112"/>
                  <a:pt x="5221726" y="4677414"/>
                </a:cubicBezTo>
                <a:cubicBezTo>
                  <a:pt x="5223810" y="4678716"/>
                  <a:pt x="5225487" y="4680214"/>
                  <a:pt x="5226756" y="4681907"/>
                </a:cubicBezTo>
                <a:cubicBezTo>
                  <a:pt x="5228025" y="4683599"/>
                  <a:pt x="5228660" y="4685683"/>
                  <a:pt x="5228660" y="4688157"/>
                </a:cubicBezTo>
                <a:cubicBezTo>
                  <a:pt x="5228660" y="4690566"/>
                  <a:pt x="5228221" y="4692650"/>
                  <a:pt x="5227342" y="4694408"/>
                </a:cubicBezTo>
                <a:cubicBezTo>
                  <a:pt x="5226463" y="4696166"/>
                  <a:pt x="5225210" y="4697615"/>
                  <a:pt x="5223582" y="4698754"/>
                </a:cubicBezTo>
                <a:cubicBezTo>
                  <a:pt x="5221954" y="4699894"/>
                  <a:pt x="5220034" y="4700756"/>
                  <a:pt x="5217820" y="4701343"/>
                </a:cubicBezTo>
                <a:cubicBezTo>
                  <a:pt x="5215606" y="4701928"/>
                  <a:pt x="5213132" y="4702222"/>
                  <a:pt x="5210397" y="4702222"/>
                </a:cubicBezTo>
                <a:cubicBezTo>
                  <a:pt x="5206751" y="4702222"/>
                  <a:pt x="5203528" y="4701782"/>
                  <a:pt x="5200728" y="4700903"/>
                </a:cubicBezTo>
                <a:cubicBezTo>
                  <a:pt x="5197928" y="4700024"/>
                  <a:pt x="5195502" y="4699064"/>
                  <a:pt x="5193451" y="4698022"/>
                </a:cubicBezTo>
                <a:cubicBezTo>
                  <a:pt x="5191400" y="4696980"/>
                  <a:pt x="5189674" y="4696020"/>
                  <a:pt x="5188274" y="4695141"/>
                </a:cubicBezTo>
                <a:cubicBezTo>
                  <a:pt x="5186875" y="4694262"/>
                  <a:pt x="5185817" y="4693822"/>
                  <a:pt x="5185101" y="4693822"/>
                </a:cubicBezTo>
                <a:cubicBezTo>
                  <a:pt x="5184645" y="4693822"/>
                  <a:pt x="5184238" y="4693936"/>
                  <a:pt x="5183880" y="4694164"/>
                </a:cubicBezTo>
                <a:cubicBezTo>
                  <a:pt x="5183522" y="4694392"/>
                  <a:pt x="5183245" y="4694766"/>
                  <a:pt x="5183050" y="4695287"/>
                </a:cubicBezTo>
                <a:cubicBezTo>
                  <a:pt x="5182854" y="4695808"/>
                  <a:pt x="5182692" y="4696492"/>
                  <a:pt x="5182561" y="4697338"/>
                </a:cubicBezTo>
                <a:cubicBezTo>
                  <a:pt x="5182431" y="4698185"/>
                  <a:pt x="5182366" y="4699226"/>
                  <a:pt x="5182366" y="4700464"/>
                </a:cubicBezTo>
                <a:cubicBezTo>
                  <a:pt x="5182366" y="4702482"/>
                  <a:pt x="5182529" y="4704077"/>
                  <a:pt x="5182854" y="4705249"/>
                </a:cubicBezTo>
                <a:cubicBezTo>
                  <a:pt x="5183180" y="4706421"/>
                  <a:pt x="5183701" y="4707333"/>
                  <a:pt x="5184417" y="4707984"/>
                </a:cubicBezTo>
                <a:cubicBezTo>
                  <a:pt x="5185133" y="4708635"/>
                  <a:pt x="5186272" y="4709368"/>
                  <a:pt x="5187835" y="4710182"/>
                </a:cubicBezTo>
                <a:cubicBezTo>
                  <a:pt x="5189398" y="4710995"/>
                  <a:pt x="5191303" y="4711777"/>
                  <a:pt x="5193549" y="4712526"/>
                </a:cubicBezTo>
                <a:cubicBezTo>
                  <a:pt x="5195795" y="4713274"/>
                  <a:pt x="5198334" y="4713893"/>
                  <a:pt x="5201167" y="4714381"/>
                </a:cubicBezTo>
                <a:cubicBezTo>
                  <a:pt x="5203999" y="4714870"/>
                  <a:pt x="5206978" y="4715114"/>
                  <a:pt x="5210104" y="4715114"/>
                </a:cubicBezTo>
                <a:cubicBezTo>
                  <a:pt x="5215183" y="4715114"/>
                  <a:pt x="5219838" y="4714495"/>
                  <a:pt x="5224070" y="4713258"/>
                </a:cubicBezTo>
                <a:cubicBezTo>
                  <a:pt x="5228302" y="4712021"/>
                  <a:pt x="5231949" y="4710198"/>
                  <a:pt x="5235009" y="4707789"/>
                </a:cubicBezTo>
                <a:cubicBezTo>
                  <a:pt x="5238070" y="4705380"/>
                  <a:pt x="5240429" y="4702417"/>
                  <a:pt x="5242090" y="4698901"/>
                </a:cubicBezTo>
                <a:cubicBezTo>
                  <a:pt x="5243750" y="4695385"/>
                  <a:pt x="5244581" y="4691380"/>
                  <a:pt x="5244581" y="4686888"/>
                </a:cubicBezTo>
                <a:cubicBezTo>
                  <a:pt x="5244581" y="4683111"/>
                  <a:pt x="5243946" y="4679855"/>
                  <a:pt x="5242676" y="4677121"/>
                </a:cubicBezTo>
                <a:cubicBezTo>
                  <a:pt x="5241406" y="4674386"/>
                  <a:pt x="5239729" y="4672042"/>
                  <a:pt x="5237646" y="4670089"/>
                </a:cubicBezTo>
                <a:cubicBezTo>
                  <a:pt x="5235562" y="4668135"/>
                  <a:pt x="5233170" y="4666475"/>
                  <a:pt x="5230468" y="4665108"/>
                </a:cubicBezTo>
                <a:cubicBezTo>
                  <a:pt x="5227766" y="4663740"/>
                  <a:pt x="5225031" y="4662503"/>
                  <a:pt x="5222264" y="4661396"/>
                </a:cubicBezTo>
                <a:cubicBezTo>
                  <a:pt x="5219497" y="4660289"/>
                  <a:pt x="5216778" y="4659215"/>
                  <a:pt x="5214108" y="4658173"/>
                </a:cubicBezTo>
                <a:cubicBezTo>
                  <a:pt x="5211439" y="4657131"/>
                  <a:pt x="5209062" y="4655959"/>
                  <a:pt x="5206978" y="4654657"/>
                </a:cubicBezTo>
                <a:cubicBezTo>
                  <a:pt x="5204895" y="4653355"/>
                  <a:pt x="5203201" y="4651841"/>
                  <a:pt x="5201899" y="4650115"/>
                </a:cubicBezTo>
                <a:cubicBezTo>
                  <a:pt x="5200597" y="4648390"/>
                  <a:pt x="5199946" y="4646258"/>
                  <a:pt x="5199946" y="4643718"/>
                </a:cubicBezTo>
                <a:cubicBezTo>
                  <a:pt x="5199946" y="4641895"/>
                  <a:pt x="5200288" y="4640202"/>
                  <a:pt x="5200972" y="4638639"/>
                </a:cubicBezTo>
                <a:cubicBezTo>
                  <a:pt x="5201655" y="4637077"/>
                  <a:pt x="5202665" y="4635726"/>
                  <a:pt x="5203999" y="4634586"/>
                </a:cubicBezTo>
                <a:cubicBezTo>
                  <a:pt x="5205334" y="4633447"/>
                  <a:pt x="5207043" y="4632568"/>
                  <a:pt x="5209127" y="4631949"/>
                </a:cubicBezTo>
                <a:cubicBezTo>
                  <a:pt x="5211210" y="4631331"/>
                  <a:pt x="5213620" y="4631021"/>
                  <a:pt x="5216355" y="4631021"/>
                </a:cubicBezTo>
                <a:cubicBezTo>
                  <a:pt x="5219414" y="4631021"/>
                  <a:pt x="5222134" y="4631379"/>
                  <a:pt x="5224510" y="4632096"/>
                </a:cubicBezTo>
                <a:cubicBezTo>
                  <a:pt x="5226886" y="4632812"/>
                  <a:pt x="5228954" y="4633577"/>
                  <a:pt x="5230712" y="4634391"/>
                </a:cubicBezTo>
                <a:cubicBezTo>
                  <a:pt x="5232470" y="4635205"/>
                  <a:pt x="5233903" y="4635970"/>
                  <a:pt x="5235009" y="4636686"/>
                </a:cubicBezTo>
                <a:cubicBezTo>
                  <a:pt x="5236116" y="4637402"/>
                  <a:pt x="5236962" y="4637760"/>
                  <a:pt x="5237548" y="4637760"/>
                </a:cubicBezTo>
                <a:cubicBezTo>
                  <a:pt x="5237939" y="4637760"/>
                  <a:pt x="5238298" y="4637646"/>
                  <a:pt x="5238623" y="4637419"/>
                </a:cubicBezTo>
                <a:cubicBezTo>
                  <a:pt x="5238948" y="4637191"/>
                  <a:pt x="5239226" y="4636816"/>
                  <a:pt x="5239453" y="4636295"/>
                </a:cubicBezTo>
                <a:cubicBezTo>
                  <a:pt x="5239681" y="4635774"/>
                  <a:pt x="5239844" y="4635107"/>
                  <a:pt x="5239942" y="4634293"/>
                </a:cubicBezTo>
                <a:cubicBezTo>
                  <a:pt x="5240039" y="4633479"/>
                  <a:pt x="5240088" y="4632519"/>
                  <a:pt x="5240088" y="4631412"/>
                </a:cubicBezTo>
                <a:cubicBezTo>
                  <a:pt x="5240088" y="4630370"/>
                  <a:pt x="5240039" y="4629491"/>
                  <a:pt x="5239942" y="4628775"/>
                </a:cubicBezTo>
                <a:cubicBezTo>
                  <a:pt x="5239844" y="4628059"/>
                  <a:pt x="5239746" y="4627456"/>
                  <a:pt x="5239649" y="4626968"/>
                </a:cubicBezTo>
                <a:cubicBezTo>
                  <a:pt x="5239550" y="4626480"/>
                  <a:pt x="5239388" y="4626040"/>
                  <a:pt x="5239160" y="4625649"/>
                </a:cubicBezTo>
                <a:cubicBezTo>
                  <a:pt x="5238933" y="4625259"/>
                  <a:pt x="5238476" y="4624803"/>
                  <a:pt x="5237793" y="4624282"/>
                </a:cubicBezTo>
                <a:cubicBezTo>
                  <a:pt x="5237109" y="4623761"/>
                  <a:pt x="5236100" y="4623159"/>
                  <a:pt x="5234765" y="4622475"/>
                </a:cubicBezTo>
                <a:cubicBezTo>
                  <a:pt x="5233430" y="4621792"/>
                  <a:pt x="5231819" y="4621157"/>
                  <a:pt x="5229930" y="4620571"/>
                </a:cubicBezTo>
                <a:cubicBezTo>
                  <a:pt x="5228043" y="4619985"/>
                  <a:pt x="5225926" y="4619496"/>
                  <a:pt x="5223582" y="4619106"/>
                </a:cubicBezTo>
                <a:cubicBezTo>
                  <a:pt x="5221237" y="4618715"/>
                  <a:pt x="5218894" y="4618520"/>
                  <a:pt x="5216550" y="4618520"/>
                </a:cubicBezTo>
                <a:close/>
                <a:moveTo>
                  <a:pt x="5123299" y="4618520"/>
                </a:moveTo>
                <a:cubicBezTo>
                  <a:pt x="5115812" y="4618520"/>
                  <a:pt x="5109268" y="4619724"/>
                  <a:pt x="5103668" y="4622133"/>
                </a:cubicBezTo>
                <a:cubicBezTo>
                  <a:pt x="5098069" y="4624543"/>
                  <a:pt x="5093397" y="4627928"/>
                  <a:pt x="5089653" y="4632291"/>
                </a:cubicBezTo>
                <a:cubicBezTo>
                  <a:pt x="5085909" y="4636653"/>
                  <a:pt x="5083109" y="4641846"/>
                  <a:pt x="5081254" y="4647869"/>
                </a:cubicBezTo>
                <a:cubicBezTo>
                  <a:pt x="5079398" y="4653892"/>
                  <a:pt x="5078469" y="4660485"/>
                  <a:pt x="5078469" y="4667647"/>
                </a:cubicBezTo>
                <a:cubicBezTo>
                  <a:pt x="5078469" y="4675070"/>
                  <a:pt x="5079348" y="4681711"/>
                  <a:pt x="5081107" y="4687571"/>
                </a:cubicBezTo>
                <a:cubicBezTo>
                  <a:pt x="5082865" y="4693431"/>
                  <a:pt x="5085534" y="4698412"/>
                  <a:pt x="5089115" y="4702515"/>
                </a:cubicBezTo>
                <a:cubicBezTo>
                  <a:pt x="5092697" y="4706617"/>
                  <a:pt x="5097173" y="4709742"/>
                  <a:pt x="5102545" y="4711891"/>
                </a:cubicBezTo>
                <a:cubicBezTo>
                  <a:pt x="5107917" y="4714039"/>
                  <a:pt x="5114217" y="4715114"/>
                  <a:pt x="5121444" y="4715114"/>
                </a:cubicBezTo>
                <a:cubicBezTo>
                  <a:pt x="5128866" y="4715114"/>
                  <a:pt x="5135394" y="4713893"/>
                  <a:pt x="5141027" y="4711451"/>
                </a:cubicBezTo>
                <a:cubicBezTo>
                  <a:pt x="5146659" y="4709010"/>
                  <a:pt x="5151347" y="4705607"/>
                  <a:pt x="5155091" y="4701245"/>
                </a:cubicBezTo>
                <a:cubicBezTo>
                  <a:pt x="5158835" y="4696882"/>
                  <a:pt x="5161651" y="4691690"/>
                  <a:pt x="5163539" y="4685667"/>
                </a:cubicBezTo>
                <a:cubicBezTo>
                  <a:pt x="5165427" y="4679644"/>
                  <a:pt x="5166371" y="4673051"/>
                  <a:pt x="5166371" y="4665889"/>
                </a:cubicBezTo>
                <a:cubicBezTo>
                  <a:pt x="5166371" y="4658531"/>
                  <a:pt x="5165476" y="4651922"/>
                  <a:pt x="5163685" y="4646062"/>
                </a:cubicBezTo>
                <a:cubicBezTo>
                  <a:pt x="5161895" y="4640202"/>
                  <a:pt x="5159210" y="4635221"/>
                  <a:pt x="5155628" y="4631119"/>
                </a:cubicBezTo>
                <a:cubicBezTo>
                  <a:pt x="5152046" y="4627017"/>
                  <a:pt x="5147570" y="4623891"/>
                  <a:pt x="5142199" y="4621743"/>
                </a:cubicBezTo>
                <a:cubicBezTo>
                  <a:pt x="5136827" y="4619594"/>
                  <a:pt x="5130527" y="4618520"/>
                  <a:pt x="5123299" y="4618520"/>
                </a:cubicBezTo>
                <a:close/>
                <a:moveTo>
                  <a:pt x="4835206" y="4618520"/>
                </a:moveTo>
                <a:cubicBezTo>
                  <a:pt x="4828760" y="4618520"/>
                  <a:pt x="4822932" y="4619643"/>
                  <a:pt x="4817723" y="4621889"/>
                </a:cubicBezTo>
                <a:cubicBezTo>
                  <a:pt x="4812514" y="4624136"/>
                  <a:pt x="4808070" y="4627359"/>
                  <a:pt x="4804391" y="4631558"/>
                </a:cubicBezTo>
                <a:cubicBezTo>
                  <a:pt x="4800712" y="4635758"/>
                  <a:pt x="4797896" y="4640869"/>
                  <a:pt x="4795943" y="4646892"/>
                </a:cubicBezTo>
                <a:cubicBezTo>
                  <a:pt x="4793989" y="4652915"/>
                  <a:pt x="4793012" y="4659703"/>
                  <a:pt x="4793012" y="4667256"/>
                </a:cubicBezTo>
                <a:cubicBezTo>
                  <a:pt x="4793012" y="4675200"/>
                  <a:pt x="4793957" y="4682167"/>
                  <a:pt x="4795845" y="4688157"/>
                </a:cubicBezTo>
                <a:cubicBezTo>
                  <a:pt x="4797734" y="4694148"/>
                  <a:pt x="4800533" y="4699129"/>
                  <a:pt x="4804245" y="4703101"/>
                </a:cubicBezTo>
                <a:cubicBezTo>
                  <a:pt x="4807956" y="4707072"/>
                  <a:pt x="4812530" y="4710068"/>
                  <a:pt x="4817967" y="4712086"/>
                </a:cubicBezTo>
                <a:cubicBezTo>
                  <a:pt x="4823404" y="4714105"/>
                  <a:pt x="4829736" y="4715114"/>
                  <a:pt x="4836963" y="4715114"/>
                </a:cubicBezTo>
                <a:cubicBezTo>
                  <a:pt x="4841131" y="4715114"/>
                  <a:pt x="4845054" y="4714805"/>
                  <a:pt x="4848732" y="4714186"/>
                </a:cubicBezTo>
                <a:cubicBezTo>
                  <a:pt x="4852411" y="4713567"/>
                  <a:pt x="4855651" y="4712867"/>
                  <a:pt x="4858451" y="4712086"/>
                </a:cubicBezTo>
                <a:cubicBezTo>
                  <a:pt x="4861251" y="4711305"/>
                  <a:pt x="4863530" y="4710507"/>
                  <a:pt x="4865288" y="4709693"/>
                </a:cubicBezTo>
                <a:cubicBezTo>
                  <a:pt x="4867046" y="4708879"/>
                  <a:pt x="4868103" y="4708293"/>
                  <a:pt x="4868461" y="4707935"/>
                </a:cubicBezTo>
                <a:cubicBezTo>
                  <a:pt x="4868820" y="4707577"/>
                  <a:pt x="4869113" y="4707203"/>
                  <a:pt x="4869341" y="4706812"/>
                </a:cubicBezTo>
                <a:cubicBezTo>
                  <a:pt x="4869569" y="4706421"/>
                  <a:pt x="4869732" y="4705982"/>
                  <a:pt x="4869829" y="4705493"/>
                </a:cubicBezTo>
                <a:cubicBezTo>
                  <a:pt x="4869926" y="4705005"/>
                  <a:pt x="4870008" y="4704452"/>
                  <a:pt x="4870073" y="4703833"/>
                </a:cubicBezTo>
                <a:cubicBezTo>
                  <a:pt x="4870138" y="4703215"/>
                  <a:pt x="4870171" y="4702482"/>
                  <a:pt x="4870171" y="4701636"/>
                </a:cubicBezTo>
                <a:cubicBezTo>
                  <a:pt x="4870171" y="4700464"/>
                  <a:pt x="4870122" y="4699471"/>
                  <a:pt x="4870024" y="4698657"/>
                </a:cubicBezTo>
                <a:cubicBezTo>
                  <a:pt x="4869926" y="4697843"/>
                  <a:pt x="4869778" y="4697208"/>
                  <a:pt x="4869582" y="4696752"/>
                </a:cubicBezTo>
                <a:cubicBezTo>
                  <a:pt x="4869385" y="4696296"/>
                  <a:pt x="4869108" y="4695954"/>
                  <a:pt x="4868747" y="4695727"/>
                </a:cubicBezTo>
                <a:cubicBezTo>
                  <a:pt x="4868388" y="4695499"/>
                  <a:pt x="4867980" y="4695385"/>
                  <a:pt x="4867521" y="4695385"/>
                </a:cubicBezTo>
                <a:cubicBezTo>
                  <a:pt x="4866736" y="4695385"/>
                  <a:pt x="4865575" y="4695727"/>
                  <a:pt x="4864037" y="4696410"/>
                </a:cubicBezTo>
                <a:cubicBezTo>
                  <a:pt x="4862499" y="4697094"/>
                  <a:pt x="4860536" y="4697859"/>
                  <a:pt x="4858147" y="4698705"/>
                </a:cubicBezTo>
                <a:cubicBezTo>
                  <a:pt x="4855760" y="4699552"/>
                  <a:pt x="4852930" y="4700317"/>
                  <a:pt x="4849658" y="4701001"/>
                </a:cubicBezTo>
                <a:cubicBezTo>
                  <a:pt x="4846387" y="4701684"/>
                  <a:pt x="4842658" y="4702026"/>
                  <a:pt x="4838470" y="4702026"/>
                </a:cubicBezTo>
                <a:cubicBezTo>
                  <a:pt x="4833170" y="4702026"/>
                  <a:pt x="4828689" y="4701277"/>
                  <a:pt x="4825025" y="4699780"/>
                </a:cubicBezTo>
                <a:cubicBezTo>
                  <a:pt x="4821360" y="4698282"/>
                  <a:pt x="4818383" y="4696134"/>
                  <a:pt x="4816093" y="4693334"/>
                </a:cubicBezTo>
                <a:cubicBezTo>
                  <a:pt x="4813802" y="4690534"/>
                  <a:pt x="4812167" y="4687180"/>
                  <a:pt x="4811186" y="4683274"/>
                </a:cubicBezTo>
                <a:cubicBezTo>
                  <a:pt x="4810205" y="4679367"/>
                  <a:pt x="4809714" y="4674972"/>
                  <a:pt x="4809714" y="4670089"/>
                </a:cubicBezTo>
                <a:lnTo>
                  <a:pt x="4867603" y="4670089"/>
                </a:lnTo>
                <a:cubicBezTo>
                  <a:pt x="4869239" y="4670089"/>
                  <a:pt x="4870694" y="4669551"/>
                  <a:pt x="4871969" y="4668477"/>
                </a:cubicBezTo>
                <a:cubicBezTo>
                  <a:pt x="4873245" y="4667403"/>
                  <a:pt x="4873882" y="4665596"/>
                  <a:pt x="4873882" y="4663057"/>
                </a:cubicBezTo>
                <a:lnTo>
                  <a:pt x="4873882" y="4660126"/>
                </a:lnTo>
                <a:cubicBezTo>
                  <a:pt x="4873882" y="4654396"/>
                  <a:pt x="4873149" y="4649009"/>
                  <a:pt x="4871685" y="4643962"/>
                </a:cubicBezTo>
                <a:cubicBezTo>
                  <a:pt x="4870220" y="4638916"/>
                  <a:pt x="4867924" y="4634521"/>
                  <a:pt x="4864799" y="4630777"/>
                </a:cubicBezTo>
                <a:cubicBezTo>
                  <a:pt x="4861674" y="4627033"/>
                  <a:pt x="4857686" y="4624054"/>
                  <a:pt x="4852834" y="4621840"/>
                </a:cubicBezTo>
                <a:cubicBezTo>
                  <a:pt x="4847984" y="4619626"/>
                  <a:pt x="4842108" y="4618520"/>
                  <a:pt x="4835206" y="4618520"/>
                </a:cubicBezTo>
                <a:close/>
                <a:moveTo>
                  <a:pt x="4519267" y="4618520"/>
                </a:moveTo>
                <a:cubicBezTo>
                  <a:pt x="4514253" y="4618520"/>
                  <a:pt x="4509288" y="4619806"/>
                  <a:pt x="4504372" y="4622378"/>
                </a:cubicBezTo>
                <a:cubicBezTo>
                  <a:pt x="4499456" y="4624950"/>
                  <a:pt x="4494524" y="4629003"/>
                  <a:pt x="4489576" y="4634537"/>
                </a:cubicBezTo>
                <a:lnTo>
                  <a:pt x="4489576" y="4622915"/>
                </a:lnTo>
                <a:cubicBezTo>
                  <a:pt x="4489576" y="4622394"/>
                  <a:pt x="4489462" y="4621954"/>
                  <a:pt x="4489233" y="4621596"/>
                </a:cubicBezTo>
                <a:cubicBezTo>
                  <a:pt x="4489006" y="4621238"/>
                  <a:pt x="4488631" y="4620913"/>
                  <a:pt x="4488110" y="4620620"/>
                </a:cubicBezTo>
                <a:cubicBezTo>
                  <a:pt x="4487589" y="4620327"/>
                  <a:pt x="4486857" y="4620131"/>
                  <a:pt x="4485913" y="4620034"/>
                </a:cubicBezTo>
                <a:cubicBezTo>
                  <a:pt x="4484969" y="4619936"/>
                  <a:pt x="4483781" y="4619887"/>
                  <a:pt x="4482348" y="4619887"/>
                </a:cubicBezTo>
                <a:cubicBezTo>
                  <a:pt x="4480850" y="4619887"/>
                  <a:pt x="4479646" y="4619936"/>
                  <a:pt x="4478734" y="4620034"/>
                </a:cubicBezTo>
                <a:cubicBezTo>
                  <a:pt x="4477822" y="4620131"/>
                  <a:pt x="4477074" y="4620327"/>
                  <a:pt x="4476488" y="4620620"/>
                </a:cubicBezTo>
                <a:cubicBezTo>
                  <a:pt x="4475902" y="4620913"/>
                  <a:pt x="4475511" y="4621238"/>
                  <a:pt x="4475316" y="4621596"/>
                </a:cubicBezTo>
                <a:cubicBezTo>
                  <a:pt x="4475120" y="4621954"/>
                  <a:pt x="4475023" y="4622394"/>
                  <a:pt x="4475023" y="4622915"/>
                </a:cubicBezTo>
                <a:lnTo>
                  <a:pt x="4475023" y="4710816"/>
                </a:lnTo>
                <a:cubicBezTo>
                  <a:pt x="4475023" y="4711337"/>
                  <a:pt x="4475137" y="4711777"/>
                  <a:pt x="4475365" y="4712135"/>
                </a:cubicBezTo>
                <a:cubicBezTo>
                  <a:pt x="4475593" y="4712493"/>
                  <a:pt x="4476016" y="4712802"/>
                  <a:pt x="4476634" y="4713063"/>
                </a:cubicBezTo>
                <a:cubicBezTo>
                  <a:pt x="4477253" y="4713323"/>
                  <a:pt x="4478083" y="4713518"/>
                  <a:pt x="4479125" y="4713649"/>
                </a:cubicBezTo>
                <a:cubicBezTo>
                  <a:pt x="4480166" y="4713779"/>
                  <a:pt x="4481469" y="4713844"/>
                  <a:pt x="4483032" y="4713844"/>
                </a:cubicBezTo>
                <a:cubicBezTo>
                  <a:pt x="4484659" y="4713844"/>
                  <a:pt x="4485994" y="4713779"/>
                  <a:pt x="4487036" y="4713649"/>
                </a:cubicBezTo>
                <a:cubicBezTo>
                  <a:pt x="4488077" y="4713518"/>
                  <a:pt x="4488892" y="4713323"/>
                  <a:pt x="4489478" y="4713063"/>
                </a:cubicBezTo>
                <a:cubicBezTo>
                  <a:pt x="4490064" y="4712802"/>
                  <a:pt x="4490487" y="4712493"/>
                  <a:pt x="4490748" y="4712135"/>
                </a:cubicBezTo>
                <a:cubicBezTo>
                  <a:pt x="4491008" y="4711777"/>
                  <a:pt x="4491138" y="4711337"/>
                  <a:pt x="4491138" y="4710816"/>
                </a:cubicBezTo>
                <a:lnTo>
                  <a:pt x="4491138" y="4649383"/>
                </a:lnTo>
                <a:cubicBezTo>
                  <a:pt x="4495566" y="4643848"/>
                  <a:pt x="4499798" y="4639649"/>
                  <a:pt x="4503835" y="4636784"/>
                </a:cubicBezTo>
                <a:cubicBezTo>
                  <a:pt x="4507872" y="4633919"/>
                  <a:pt x="4511909" y="4632486"/>
                  <a:pt x="4515946" y="4632486"/>
                </a:cubicBezTo>
                <a:cubicBezTo>
                  <a:pt x="4519071" y="4632486"/>
                  <a:pt x="4521823" y="4633072"/>
                  <a:pt x="4524199" y="4634244"/>
                </a:cubicBezTo>
                <a:cubicBezTo>
                  <a:pt x="4526576" y="4635416"/>
                  <a:pt x="4528513" y="4637109"/>
                  <a:pt x="4530010" y="4639323"/>
                </a:cubicBezTo>
                <a:cubicBezTo>
                  <a:pt x="4531508" y="4641537"/>
                  <a:pt x="4532647" y="4644174"/>
                  <a:pt x="4533428" y="4647234"/>
                </a:cubicBezTo>
                <a:cubicBezTo>
                  <a:pt x="4534210" y="4650294"/>
                  <a:pt x="4534601" y="4654331"/>
                  <a:pt x="4534601" y="4659345"/>
                </a:cubicBezTo>
                <a:lnTo>
                  <a:pt x="4534601" y="4710816"/>
                </a:lnTo>
                <a:cubicBezTo>
                  <a:pt x="4534601" y="4711337"/>
                  <a:pt x="4534731" y="4711777"/>
                  <a:pt x="4534991" y="4712135"/>
                </a:cubicBezTo>
                <a:cubicBezTo>
                  <a:pt x="4535251" y="4712493"/>
                  <a:pt x="4535675" y="4712802"/>
                  <a:pt x="4536261" y="4713063"/>
                </a:cubicBezTo>
                <a:cubicBezTo>
                  <a:pt x="4536847" y="4713323"/>
                  <a:pt x="4537661" y="4713518"/>
                  <a:pt x="4538703" y="4713649"/>
                </a:cubicBezTo>
                <a:cubicBezTo>
                  <a:pt x="4539744" y="4713779"/>
                  <a:pt x="4541079" y="4713844"/>
                  <a:pt x="4542707" y="4713844"/>
                </a:cubicBezTo>
                <a:cubicBezTo>
                  <a:pt x="4544270" y="4713844"/>
                  <a:pt x="4545572" y="4713779"/>
                  <a:pt x="4546614" y="4713649"/>
                </a:cubicBezTo>
                <a:cubicBezTo>
                  <a:pt x="4547655" y="4713518"/>
                  <a:pt x="4548470" y="4713323"/>
                  <a:pt x="4549055" y="4713063"/>
                </a:cubicBezTo>
                <a:cubicBezTo>
                  <a:pt x="4549642" y="4712802"/>
                  <a:pt x="4550065" y="4712493"/>
                  <a:pt x="4550325" y="4712135"/>
                </a:cubicBezTo>
                <a:cubicBezTo>
                  <a:pt x="4550585" y="4711777"/>
                  <a:pt x="4550716" y="4711337"/>
                  <a:pt x="4550716" y="4710816"/>
                </a:cubicBezTo>
                <a:lnTo>
                  <a:pt x="4550716" y="4657196"/>
                </a:lnTo>
                <a:cubicBezTo>
                  <a:pt x="4550716" y="4650946"/>
                  <a:pt x="4550179" y="4645590"/>
                  <a:pt x="4549104" y="4641130"/>
                </a:cubicBezTo>
                <a:cubicBezTo>
                  <a:pt x="4548030" y="4636670"/>
                  <a:pt x="4546256" y="4632779"/>
                  <a:pt x="4543782" y="4629459"/>
                </a:cubicBezTo>
                <a:cubicBezTo>
                  <a:pt x="4541307" y="4626138"/>
                  <a:pt x="4538068" y="4623485"/>
                  <a:pt x="4534063" y="4621499"/>
                </a:cubicBezTo>
                <a:cubicBezTo>
                  <a:pt x="4530059" y="4619513"/>
                  <a:pt x="4525127" y="4618520"/>
                  <a:pt x="4519267" y="4618520"/>
                </a:cubicBezTo>
                <a:close/>
                <a:moveTo>
                  <a:pt x="4292280" y="4618520"/>
                </a:moveTo>
                <a:cubicBezTo>
                  <a:pt x="4285834" y="4618520"/>
                  <a:pt x="4280007" y="4619643"/>
                  <a:pt x="4274798" y="4621889"/>
                </a:cubicBezTo>
                <a:cubicBezTo>
                  <a:pt x="4269588" y="4624136"/>
                  <a:pt x="4265145" y="4627359"/>
                  <a:pt x="4261466" y="4631558"/>
                </a:cubicBezTo>
                <a:cubicBezTo>
                  <a:pt x="4257787" y="4635758"/>
                  <a:pt x="4254972" y="4640869"/>
                  <a:pt x="4253018" y="4646892"/>
                </a:cubicBezTo>
                <a:cubicBezTo>
                  <a:pt x="4251065" y="4652915"/>
                  <a:pt x="4250088" y="4659703"/>
                  <a:pt x="4250088" y="4667256"/>
                </a:cubicBezTo>
                <a:cubicBezTo>
                  <a:pt x="4250088" y="4675200"/>
                  <a:pt x="4251032" y="4682167"/>
                  <a:pt x="4252920" y="4688157"/>
                </a:cubicBezTo>
                <a:cubicBezTo>
                  <a:pt x="4254808" y="4694148"/>
                  <a:pt x="4257608" y="4699129"/>
                  <a:pt x="4261320" y="4703101"/>
                </a:cubicBezTo>
                <a:cubicBezTo>
                  <a:pt x="4265031" y="4707072"/>
                  <a:pt x="4269605" y="4710068"/>
                  <a:pt x="4275042" y="4712086"/>
                </a:cubicBezTo>
                <a:cubicBezTo>
                  <a:pt x="4280479" y="4714105"/>
                  <a:pt x="4286811" y="4715114"/>
                  <a:pt x="4294039" y="4715114"/>
                </a:cubicBezTo>
                <a:cubicBezTo>
                  <a:pt x="4298206" y="4715114"/>
                  <a:pt x="4302129" y="4714805"/>
                  <a:pt x="4305808" y="4714186"/>
                </a:cubicBezTo>
                <a:cubicBezTo>
                  <a:pt x="4309486" y="4713567"/>
                  <a:pt x="4312726" y="4712867"/>
                  <a:pt x="4315526" y="4712086"/>
                </a:cubicBezTo>
                <a:cubicBezTo>
                  <a:pt x="4318326" y="4711305"/>
                  <a:pt x="4320605" y="4710507"/>
                  <a:pt x="4322363" y="4709693"/>
                </a:cubicBezTo>
                <a:cubicBezTo>
                  <a:pt x="4324121" y="4708879"/>
                  <a:pt x="4325178" y="4708293"/>
                  <a:pt x="4325537" y="4707935"/>
                </a:cubicBezTo>
                <a:cubicBezTo>
                  <a:pt x="4325895" y="4707577"/>
                  <a:pt x="4326188" y="4707203"/>
                  <a:pt x="4326416" y="4706812"/>
                </a:cubicBezTo>
                <a:cubicBezTo>
                  <a:pt x="4326643" y="4706421"/>
                  <a:pt x="4326807" y="4705982"/>
                  <a:pt x="4326904" y="4705493"/>
                </a:cubicBezTo>
                <a:cubicBezTo>
                  <a:pt x="4327002" y="4705005"/>
                  <a:pt x="4327083" y="4704452"/>
                  <a:pt x="4327149" y="4703833"/>
                </a:cubicBezTo>
                <a:cubicBezTo>
                  <a:pt x="4327213" y="4703215"/>
                  <a:pt x="4327246" y="4702482"/>
                  <a:pt x="4327246" y="4701636"/>
                </a:cubicBezTo>
                <a:cubicBezTo>
                  <a:pt x="4327246" y="4700464"/>
                  <a:pt x="4327197" y="4699471"/>
                  <a:pt x="4327099" y="4698657"/>
                </a:cubicBezTo>
                <a:cubicBezTo>
                  <a:pt x="4327000" y="4697843"/>
                  <a:pt x="4326853" y="4697208"/>
                  <a:pt x="4326657" y="4696752"/>
                </a:cubicBezTo>
                <a:cubicBezTo>
                  <a:pt x="4326460" y="4696296"/>
                  <a:pt x="4326182" y="4695954"/>
                  <a:pt x="4325823" y="4695727"/>
                </a:cubicBezTo>
                <a:cubicBezTo>
                  <a:pt x="4325463" y="4695499"/>
                  <a:pt x="4325055" y="4695385"/>
                  <a:pt x="4324597" y="4695385"/>
                </a:cubicBezTo>
                <a:cubicBezTo>
                  <a:pt x="4323811" y="4695385"/>
                  <a:pt x="4322649" y="4695727"/>
                  <a:pt x="4321112" y="4696410"/>
                </a:cubicBezTo>
                <a:cubicBezTo>
                  <a:pt x="4319574" y="4697094"/>
                  <a:pt x="4317611" y="4697859"/>
                  <a:pt x="4315223" y="4698705"/>
                </a:cubicBezTo>
                <a:cubicBezTo>
                  <a:pt x="4312835" y="4699552"/>
                  <a:pt x="4310005" y="4700317"/>
                  <a:pt x="4306733" y="4701001"/>
                </a:cubicBezTo>
                <a:cubicBezTo>
                  <a:pt x="4303462" y="4701684"/>
                  <a:pt x="4299732" y="4702026"/>
                  <a:pt x="4295545" y="4702026"/>
                </a:cubicBezTo>
                <a:cubicBezTo>
                  <a:pt x="4290245" y="4702026"/>
                  <a:pt x="4285764" y="4701277"/>
                  <a:pt x="4282099" y="4699780"/>
                </a:cubicBezTo>
                <a:cubicBezTo>
                  <a:pt x="4278435" y="4698282"/>
                  <a:pt x="4275458" y="4696134"/>
                  <a:pt x="4273168" y="4693334"/>
                </a:cubicBezTo>
                <a:cubicBezTo>
                  <a:pt x="4270878" y="4690534"/>
                  <a:pt x="4269242" y="4687180"/>
                  <a:pt x="4268261" y="4683274"/>
                </a:cubicBezTo>
                <a:cubicBezTo>
                  <a:pt x="4267280" y="4679367"/>
                  <a:pt x="4266789" y="4674972"/>
                  <a:pt x="4266789" y="4670089"/>
                </a:cubicBezTo>
                <a:lnTo>
                  <a:pt x="4324678" y="4670089"/>
                </a:lnTo>
                <a:cubicBezTo>
                  <a:pt x="4326314" y="4670089"/>
                  <a:pt x="4327769" y="4669551"/>
                  <a:pt x="4329044" y="4668477"/>
                </a:cubicBezTo>
                <a:cubicBezTo>
                  <a:pt x="4330320" y="4667403"/>
                  <a:pt x="4330957" y="4665596"/>
                  <a:pt x="4330957" y="4663057"/>
                </a:cubicBezTo>
                <a:lnTo>
                  <a:pt x="4330957" y="4660126"/>
                </a:lnTo>
                <a:cubicBezTo>
                  <a:pt x="4330957" y="4654396"/>
                  <a:pt x="4330225" y="4649009"/>
                  <a:pt x="4328760" y="4643962"/>
                </a:cubicBezTo>
                <a:cubicBezTo>
                  <a:pt x="4327295" y="4638916"/>
                  <a:pt x="4325000" y="4634521"/>
                  <a:pt x="4321874" y="4630777"/>
                </a:cubicBezTo>
                <a:cubicBezTo>
                  <a:pt x="4318749" y="4627033"/>
                  <a:pt x="4314761" y="4624054"/>
                  <a:pt x="4309910" y="4621840"/>
                </a:cubicBezTo>
                <a:cubicBezTo>
                  <a:pt x="4305059" y="4619626"/>
                  <a:pt x="4299182" y="4618520"/>
                  <a:pt x="4292280" y="4618520"/>
                </a:cubicBezTo>
                <a:close/>
                <a:moveTo>
                  <a:pt x="4109692" y="4618520"/>
                </a:moveTo>
                <a:cubicBezTo>
                  <a:pt x="4104678" y="4618520"/>
                  <a:pt x="4099713" y="4619806"/>
                  <a:pt x="4094797" y="4622378"/>
                </a:cubicBezTo>
                <a:cubicBezTo>
                  <a:pt x="4089881" y="4624950"/>
                  <a:pt x="4084949" y="4629003"/>
                  <a:pt x="4080001" y="4634537"/>
                </a:cubicBezTo>
                <a:lnTo>
                  <a:pt x="4080001" y="4622915"/>
                </a:lnTo>
                <a:cubicBezTo>
                  <a:pt x="4080001" y="4622394"/>
                  <a:pt x="4079886" y="4621954"/>
                  <a:pt x="4079659" y="4621596"/>
                </a:cubicBezTo>
                <a:cubicBezTo>
                  <a:pt x="4079431" y="4621238"/>
                  <a:pt x="4079056" y="4620913"/>
                  <a:pt x="4078536" y="4620620"/>
                </a:cubicBezTo>
                <a:cubicBezTo>
                  <a:pt x="4078015" y="4620327"/>
                  <a:pt x="4077282" y="4620131"/>
                  <a:pt x="4076338" y="4620034"/>
                </a:cubicBezTo>
                <a:cubicBezTo>
                  <a:pt x="4075394" y="4619936"/>
                  <a:pt x="4074205" y="4619887"/>
                  <a:pt x="4072773" y="4619887"/>
                </a:cubicBezTo>
                <a:cubicBezTo>
                  <a:pt x="4071276" y="4619887"/>
                  <a:pt x="4070071" y="4619936"/>
                  <a:pt x="4069159" y="4620034"/>
                </a:cubicBezTo>
                <a:cubicBezTo>
                  <a:pt x="4068248" y="4620131"/>
                  <a:pt x="4067499" y="4620327"/>
                  <a:pt x="4066913" y="4620620"/>
                </a:cubicBezTo>
                <a:cubicBezTo>
                  <a:pt x="4066326" y="4620913"/>
                  <a:pt x="4065936" y="4621238"/>
                  <a:pt x="4065741" y="4621596"/>
                </a:cubicBezTo>
                <a:cubicBezTo>
                  <a:pt x="4065546" y="4621954"/>
                  <a:pt x="4065448" y="4622394"/>
                  <a:pt x="4065448" y="4622915"/>
                </a:cubicBezTo>
                <a:lnTo>
                  <a:pt x="4065448" y="4710816"/>
                </a:lnTo>
                <a:cubicBezTo>
                  <a:pt x="4065448" y="4711337"/>
                  <a:pt x="4065562" y="4711777"/>
                  <a:pt x="4065790" y="4712135"/>
                </a:cubicBezTo>
                <a:cubicBezTo>
                  <a:pt x="4066017" y="4712493"/>
                  <a:pt x="4066441" y="4712802"/>
                  <a:pt x="4067059" y="4713063"/>
                </a:cubicBezTo>
                <a:cubicBezTo>
                  <a:pt x="4067678" y="4713323"/>
                  <a:pt x="4068508" y="4713518"/>
                  <a:pt x="4069550" y="4713649"/>
                </a:cubicBezTo>
                <a:cubicBezTo>
                  <a:pt x="4070592" y="4713779"/>
                  <a:pt x="4071894" y="4713844"/>
                  <a:pt x="4073457" y="4713844"/>
                </a:cubicBezTo>
                <a:cubicBezTo>
                  <a:pt x="4075084" y="4713844"/>
                  <a:pt x="4076419" y="4713779"/>
                  <a:pt x="4077461" y="4713649"/>
                </a:cubicBezTo>
                <a:cubicBezTo>
                  <a:pt x="4078503" y="4713518"/>
                  <a:pt x="4079317" y="4713323"/>
                  <a:pt x="4079903" y="4713063"/>
                </a:cubicBezTo>
                <a:cubicBezTo>
                  <a:pt x="4080489" y="4712802"/>
                  <a:pt x="4080912" y="4712493"/>
                  <a:pt x="4081172" y="4712135"/>
                </a:cubicBezTo>
                <a:cubicBezTo>
                  <a:pt x="4081433" y="4711777"/>
                  <a:pt x="4081563" y="4711337"/>
                  <a:pt x="4081563" y="4710816"/>
                </a:cubicBezTo>
                <a:lnTo>
                  <a:pt x="4081563" y="4649383"/>
                </a:lnTo>
                <a:cubicBezTo>
                  <a:pt x="4085991" y="4643848"/>
                  <a:pt x="4090223" y="4639649"/>
                  <a:pt x="4094260" y="4636784"/>
                </a:cubicBezTo>
                <a:cubicBezTo>
                  <a:pt x="4098297" y="4633919"/>
                  <a:pt x="4102334" y="4632486"/>
                  <a:pt x="4106371" y="4632486"/>
                </a:cubicBezTo>
                <a:cubicBezTo>
                  <a:pt x="4109496" y="4632486"/>
                  <a:pt x="4112247" y="4633072"/>
                  <a:pt x="4114624" y="4634244"/>
                </a:cubicBezTo>
                <a:cubicBezTo>
                  <a:pt x="4117001" y="4635416"/>
                  <a:pt x="4118937" y="4637109"/>
                  <a:pt x="4120435" y="4639323"/>
                </a:cubicBezTo>
                <a:cubicBezTo>
                  <a:pt x="4121933" y="4641537"/>
                  <a:pt x="4123072" y="4644174"/>
                  <a:pt x="4123854" y="4647234"/>
                </a:cubicBezTo>
                <a:cubicBezTo>
                  <a:pt x="4124635" y="4650294"/>
                  <a:pt x="4125026" y="4654331"/>
                  <a:pt x="4125026" y="4659345"/>
                </a:cubicBezTo>
                <a:lnTo>
                  <a:pt x="4125026" y="4710816"/>
                </a:lnTo>
                <a:cubicBezTo>
                  <a:pt x="4125026" y="4711337"/>
                  <a:pt x="4125156" y="4711777"/>
                  <a:pt x="4125416" y="4712135"/>
                </a:cubicBezTo>
                <a:cubicBezTo>
                  <a:pt x="4125677" y="4712493"/>
                  <a:pt x="4126100" y="4712802"/>
                  <a:pt x="4126686" y="4713063"/>
                </a:cubicBezTo>
                <a:cubicBezTo>
                  <a:pt x="4127272" y="4713323"/>
                  <a:pt x="4128086" y="4713518"/>
                  <a:pt x="4129128" y="4713649"/>
                </a:cubicBezTo>
                <a:cubicBezTo>
                  <a:pt x="4130170" y="4713779"/>
                  <a:pt x="4131504" y="4713844"/>
                  <a:pt x="4133132" y="4713844"/>
                </a:cubicBezTo>
                <a:cubicBezTo>
                  <a:pt x="4134694" y="4713844"/>
                  <a:pt x="4135997" y="4713779"/>
                  <a:pt x="4137039" y="4713649"/>
                </a:cubicBezTo>
                <a:cubicBezTo>
                  <a:pt x="4138081" y="4713518"/>
                  <a:pt x="4138894" y="4713323"/>
                  <a:pt x="4139481" y="4713063"/>
                </a:cubicBezTo>
                <a:cubicBezTo>
                  <a:pt x="4140067" y="4712802"/>
                  <a:pt x="4140490" y="4712493"/>
                  <a:pt x="4140750" y="4712135"/>
                </a:cubicBezTo>
                <a:cubicBezTo>
                  <a:pt x="4141011" y="4711777"/>
                  <a:pt x="4141141" y="4711337"/>
                  <a:pt x="4141141" y="4710816"/>
                </a:cubicBezTo>
                <a:lnTo>
                  <a:pt x="4141141" y="4657196"/>
                </a:lnTo>
                <a:cubicBezTo>
                  <a:pt x="4141141" y="4650946"/>
                  <a:pt x="4140604" y="4645590"/>
                  <a:pt x="4139529" y="4641130"/>
                </a:cubicBezTo>
                <a:cubicBezTo>
                  <a:pt x="4138455" y="4636670"/>
                  <a:pt x="4136681" y="4632779"/>
                  <a:pt x="4134206" y="4629459"/>
                </a:cubicBezTo>
                <a:cubicBezTo>
                  <a:pt x="4131732" y="4626138"/>
                  <a:pt x="4128493" y="4623485"/>
                  <a:pt x="4124489" y="4621499"/>
                </a:cubicBezTo>
                <a:cubicBezTo>
                  <a:pt x="4120484" y="4619513"/>
                  <a:pt x="4115552" y="4618520"/>
                  <a:pt x="4109692" y="4618520"/>
                </a:cubicBezTo>
                <a:close/>
                <a:moveTo>
                  <a:pt x="4006531" y="4618520"/>
                </a:moveTo>
                <a:cubicBezTo>
                  <a:pt x="4000085" y="4618520"/>
                  <a:pt x="3994256" y="4619643"/>
                  <a:pt x="3989048" y="4621889"/>
                </a:cubicBezTo>
                <a:cubicBezTo>
                  <a:pt x="3983839" y="4624136"/>
                  <a:pt x="3979395" y="4627359"/>
                  <a:pt x="3975716" y="4631558"/>
                </a:cubicBezTo>
                <a:cubicBezTo>
                  <a:pt x="3972037" y="4635758"/>
                  <a:pt x="3969221" y="4640869"/>
                  <a:pt x="3967268" y="4646892"/>
                </a:cubicBezTo>
                <a:cubicBezTo>
                  <a:pt x="3965315" y="4652915"/>
                  <a:pt x="3964338" y="4659703"/>
                  <a:pt x="3964338" y="4667256"/>
                </a:cubicBezTo>
                <a:cubicBezTo>
                  <a:pt x="3964338" y="4675200"/>
                  <a:pt x="3965282" y="4682167"/>
                  <a:pt x="3967170" y="4688157"/>
                </a:cubicBezTo>
                <a:cubicBezTo>
                  <a:pt x="3969058" y="4694148"/>
                  <a:pt x="3971858" y="4699129"/>
                  <a:pt x="3975570" y="4703101"/>
                </a:cubicBezTo>
                <a:cubicBezTo>
                  <a:pt x="3979281" y="4707072"/>
                  <a:pt x="3983855" y="4710068"/>
                  <a:pt x="3989292" y="4712086"/>
                </a:cubicBezTo>
                <a:cubicBezTo>
                  <a:pt x="3994729" y="4714105"/>
                  <a:pt x="4001061" y="4715114"/>
                  <a:pt x="4008289" y="4715114"/>
                </a:cubicBezTo>
                <a:cubicBezTo>
                  <a:pt x="4012456" y="4715114"/>
                  <a:pt x="4016379" y="4714805"/>
                  <a:pt x="4020058" y="4714186"/>
                </a:cubicBezTo>
                <a:cubicBezTo>
                  <a:pt x="4023737" y="4713567"/>
                  <a:pt x="4026976" y="4712867"/>
                  <a:pt x="4029775" y="4712086"/>
                </a:cubicBezTo>
                <a:cubicBezTo>
                  <a:pt x="4032575" y="4711305"/>
                  <a:pt x="4034854" y="4710507"/>
                  <a:pt x="4036613" y="4709693"/>
                </a:cubicBezTo>
                <a:cubicBezTo>
                  <a:pt x="4038371" y="4708879"/>
                  <a:pt x="4039429" y="4708293"/>
                  <a:pt x="4039787" y="4707935"/>
                </a:cubicBezTo>
                <a:cubicBezTo>
                  <a:pt x="4040145" y="4707577"/>
                  <a:pt x="4040438" y="4707203"/>
                  <a:pt x="4040665" y="4706812"/>
                </a:cubicBezTo>
                <a:cubicBezTo>
                  <a:pt x="4040894" y="4706421"/>
                  <a:pt x="4041056" y="4705982"/>
                  <a:pt x="4041154" y="4705493"/>
                </a:cubicBezTo>
                <a:cubicBezTo>
                  <a:pt x="4041252" y="4705005"/>
                  <a:pt x="4041333" y="4704452"/>
                  <a:pt x="4041398" y="4703833"/>
                </a:cubicBezTo>
                <a:cubicBezTo>
                  <a:pt x="4041463" y="4703215"/>
                  <a:pt x="4041496" y="4702482"/>
                  <a:pt x="4041496" y="4701636"/>
                </a:cubicBezTo>
                <a:cubicBezTo>
                  <a:pt x="4041496" y="4700464"/>
                  <a:pt x="4041447" y="4699471"/>
                  <a:pt x="4041349" y="4698657"/>
                </a:cubicBezTo>
                <a:cubicBezTo>
                  <a:pt x="4041250" y="4697843"/>
                  <a:pt x="4041103" y="4697208"/>
                  <a:pt x="4040907" y="4696752"/>
                </a:cubicBezTo>
                <a:cubicBezTo>
                  <a:pt x="4040711" y="4696296"/>
                  <a:pt x="4040432" y="4695954"/>
                  <a:pt x="4040073" y="4695727"/>
                </a:cubicBezTo>
                <a:cubicBezTo>
                  <a:pt x="4039713" y="4695499"/>
                  <a:pt x="4039304" y="4695385"/>
                  <a:pt x="4038847" y="4695385"/>
                </a:cubicBezTo>
                <a:cubicBezTo>
                  <a:pt x="4038061" y="4695385"/>
                  <a:pt x="4036899" y="4695727"/>
                  <a:pt x="4035362" y="4696410"/>
                </a:cubicBezTo>
                <a:cubicBezTo>
                  <a:pt x="4033824" y="4697094"/>
                  <a:pt x="4031861" y="4697859"/>
                  <a:pt x="4029473" y="4698705"/>
                </a:cubicBezTo>
                <a:cubicBezTo>
                  <a:pt x="4027085" y="4699552"/>
                  <a:pt x="4024254" y="4700317"/>
                  <a:pt x="4020983" y="4701001"/>
                </a:cubicBezTo>
                <a:cubicBezTo>
                  <a:pt x="4017712" y="4701684"/>
                  <a:pt x="4013982" y="4702026"/>
                  <a:pt x="4009795" y="4702026"/>
                </a:cubicBezTo>
                <a:cubicBezTo>
                  <a:pt x="4004495" y="4702026"/>
                  <a:pt x="4000014" y="4701277"/>
                  <a:pt x="3996350" y="4699780"/>
                </a:cubicBezTo>
                <a:cubicBezTo>
                  <a:pt x="3992686" y="4698282"/>
                  <a:pt x="3989708" y="4696134"/>
                  <a:pt x="3987418" y="4693334"/>
                </a:cubicBezTo>
                <a:cubicBezTo>
                  <a:pt x="3985128" y="4690534"/>
                  <a:pt x="3983492" y="4687180"/>
                  <a:pt x="3982511" y="4683274"/>
                </a:cubicBezTo>
                <a:cubicBezTo>
                  <a:pt x="3981530" y="4679367"/>
                  <a:pt x="3981039" y="4674972"/>
                  <a:pt x="3981039" y="4670089"/>
                </a:cubicBezTo>
                <a:lnTo>
                  <a:pt x="4038928" y="4670089"/>
                </a:lnTo>
                <a:cubicBezTo>
                  <a:pt x="4040564" y="4670089"/>
                  <a:pt x="4042019" y="4669551"/>
                  <a:pt x="4043295" y="4668477"/>
                </a:cubicBezTo>
                <a:cubicBezTo>
                  <a:pt x="4044569" y="4667403"/>
                  <a:pt x="4045207" y="4665596"/>
                  <a:pt x="4045207" y="4663057"/>
                </a:cubicBezTo>
                <a:lnTo>
                  <a:pt x="4045207" y="4660126"/>
                </a:lnTo>
                <a:cubicBezTo>
                  <a:pt x="4045207" y="4654396"/>
                  <a:pt x="4044475" y="4649009"/>
                  <a:pt x="4043009" y="4643962"/>
                </a:cubicBezTo>
                <a:cubicBezTo>
                  <a:pt x="4041545" y="4638916"/>
                  <a:pt x="4039250" y="4634521"/>
                  <a:pt x="4036124" y="4630777"/>
                </a:cubicBezTo>
                <a:cubicBezTo>
                  <a:pt x="4032999" y="4627033"/>
                  <a:pt x="4029010" y="4624054"/>
                  <a:pt x="4024160" y="4621840"/>
                </a:cubicBezTo>
                <a:cubicBezTo>
                  <a:pt x="4019309" y="4619626"/>
                  <a:pt x="4013433" y="4618520"/>
                  <a:pt x="4006531" y="4618520"/>
                </a:cubicBezTo>
                <a:close/>
                <a:moveTo>
                  <a:pt x="3942102" y="4618520"/>
                </a:moveTo>
                <a:cubicBezTo>
                  <a:pt x="3940213" y="4618520"/>
                  <a:pt x="3938342" y="4618764"/>
                  <a:pt x="3936486" y="4619252"/>
                </a:cubicBezTo>
                <a:cubicBezTo>
                  <a:pt x="3934630" y="4619741"/>
                  <a:pt x="3932758" y="4620620"/>
                  <a:pt x="3930870" y="4621889"/>
                </a:cubicBezTo>
                <a:cubicBezTo>
                  <a:pt x="3928982" y="4623159"/>
                  <a:pt x="3926979" y="4624901"/>
                  <a:pt x="3924863" y="4627115"/>
                </a:cubicBezTo>
                <a:cubicBezTo>
                  <a:pt x="3922747" y="4629328"/>
                  <a:pt x="3920484" y="4632193"/>
                  <a:pt x="3918075" y="4635709"/>
                </a:cubicBezTo>
                <a:lnTo>
                  <a:pt x="3918075" y="4622915"/>
                </a:lnTo>
                <a:cubicBezTo>
                  <a:pt x="3918075" y="4622394"/>
                  <a:pt x="3917961" y="4621954"/>
                  <a:pt x="3917733" y="4621596"/>
                </a:cubicBezTo>
                <a:cubicBezTo>
                  <a:pt x="3917506" y="4621238"/>
                  <a:pt x="3917131" y="4620913"/>
                  <a:pt x="3916610" y="4620620"/>
                </a:cubicBezTo>
                <a:cubicBezTo>
                  <a:pt x="3916089" y="4620327"/>
                  <a:pt x="3915357" y="4620131"/>
                  <a:pt x="3914413" y="4620034"/>
                </a:cubicBezTo>
                <a:cubicBezTo>
                  <a:pt x="3913469" y="4619936"/>
                  <a:pt x="3912280" y="4619887"/>
                  <a:pt x="3910848" y="4619887"/>
                </a:cubicBezTo>
                <a:cubicBezTo>
                  <a:pt x="3909350" y="4619887"/>
                  <a:pt x="3908146" y="4619936"/>
                  <a:pt x="3907234" y="4620034"/>
                </a:cubicBezTo>
                <a:cubicBezTo>
                  <a:pt x="3906323" y="4620131"/>
                  <a:pt x="3905574" y="4620327"/>
                  <a:pt x="3904988" y="4620620"/>
                </a:cubicBezTo>
                <a:cubicBezTo>
                  <a:pt x="3904402" y="4620913"/>
                  <a:pt x="3904011" y="4621238"/>
                  <a:pt x="3903816" y="4621596"/>
                </a:cubicBezTo>
                <a:cubicBezTo>
                  <a:pt x="3903620" y="4621954"/>
                  <a:pt x="3903523" y="4622394"/>
                  <a:pt x="3903523" y="4622915"/>
                </a:cubicBezTo>
                <a:lnTo>
                  <a:pt x="3903523" y="4710816"/>
                </a:lnTo>
                <a:cubicBezTo>
                  <a:pt x="3903523" y="4711337"/>
                  <a:pt x="3903637" y="4711777"/>
                  <a:pt x="3903865" y="4712135"/>
                </a:cubicBezTo>
                <a:cubicBezTo>
                  <a:pt x="3904092" y="4712493"/>
                  <a:pt x="3904516" y="4712802"/>
                  <a:pt x="3905134" y="4713063"/>
                </a:cubicBezTo>
                <a:cubicBezTo>
                  <a:pt x="3905753" y="4713323"/>
                  <a:pt x="3906583" y="4713518"/>
                  <a:pt x="3907625" y="4713649"/>
                </a:cubicBezTo>
                <a:cubicBezTo>
                  <a:pt x="3908667" y="4713779"/>
                  <a:pt x="3909969" y="4713844"/>
                  <a:pt x="3911532" y="4713844"/>
                </a:cubicBezTo>
                <a:cubicBezTo>
                  <a:pt x="3913159" y="4713844"/>
                  <a:pt x="3914494" y="4713779"/>
                  <a:pt x="3915536" y="4713649"/>
                </a:cubicBezTo>
                <a:cubicBezTo>
                  <a:pt x="3916578" y="4713518"/>
                  <a:pt x="3917392" y="4713323"/>
                  <a:pt x="3917978" y="4713063"/>
                </a:cubicBezTo>
                <a:cubicBezTo>
                  <a:pt x="3918564" y="4712802"/>
                  <a:pt x="3918987" y="4712493"/>
                  <a:pt x="3919247" y="4712135"/>
                </a:cubicBezTo>
                <a:cubicBezTo>
                  <a:pt x="3919508" y="4711777"/>
                  <a:pt x="3919638" y="4711337"/>
                  <a:pt x="3919638" y="4710816"/>
                </a:cubicBezTo>
                <a:lnTo>
                  <a:pt x="3919638" y="4652997"/>
                </a:lnTo>
                <a:cubicBezTo>
                  <a:pt x="3921917" y="4649415"/>
                  <a:pt x="3924001" y="4646388"/>
                  <a:pt x="3925889" y="4643913"/>
                </a:cubicBezTo>
                <a:cubicBezTo>
                  <a:pt x="3927777" y="4641439"/>
                  <a:pt x="3929584" y="4639453"/>
                  <a:pt x="3931309" y="4637956"/>
                </a:cubicBezTo>
                <a:cubicBezTo>
                  <a:pt x="3933035" y="4636458"/>
                  <a:pt x="3934679" y="4635384"/>
                  <a:pt x="3936242" y="4634733"/>
                </a:cubicBezTo>
                <a:cubicBezTo>
                  <a:pt x="3937804" y="4634082"/>
                  <a:pt x="3939400" y="4633756"/>
                  <a:pt x="3941027" y="4633756"/>
                </a:cubicBezTo>
                <a:cubicBezTo>
                  <a:pt x="3942395" y="4633756"/>
                  <a:pt x="3943664" y="4633886"/>
                  <a:pt x="3944836" y="4634147"/>
                </a:cubicBezTo>
                <a:cubicBezTo>
                  <a:pt x="3946008" y="4634407"/>
                  <a:pt x="3947067" y="4634684"/>
                  <a:pt x="3948011" y="4634977"/>
                </a:cubicBezTo>
                <a:cubicBezTo>
                  <a:pt x="3948955" y="4635270"/>
                  <a:pt x="3949801" y="4635563"/>
                  <a:pt x="3950550" y="4635856"/>
                </a:cubicBezTo>
                <a:cubicBezTo>
                  <a:pt x="3951299" y="4636149"/>
                  <a:pt x="3951934" y="4636295"/>
                  <a:pt x="3952455" y="4636295"/>
                </a:cubicBezTo>
                <a:cubicBezTo>
                  <a:pt x="3952976" y="4636295"/>
                  <a:pt x="3953382" y="4636149"/>
                  <a:pt x="3953675" y="4635856"/>
                </a:cubicBezTo>
                <a:cubicBezTo>
                  <a:pt x="3953968" y="4635563"/>
                  <a:pt x="3954213" y="4635140"/>
                  <a:pt x="3954408" y="4634586"/>
                </a:cubicBezTo>
                <a:cubicBezTo>
                  <a:pt x="3954603" y="4634033"/>
                  <a:pt x="3954734" y="4633268"/>
                  <a:pt x="3954799" y="4632291"/>
                </a:cubicBezTo>
                <a:cubicBezTo>
                  <a:pt x="3954864" y="4631314"/>
                  <a:pt x="3954896" y="4630110"/>
                  <a:pt x="3954896" y="4628677"/>
                </a:cubicBezTo>
                <a:cubicBezTo>
                  <a:pt x="3954896" y="4627180"/>
                  <a:pt x="3954880" y="4625991"/>
                  <a:pt x="3954847" y="4625112"/>
                </a:cubicBezTo>
                <a:cubicBezTo>
                  <a:pt x="3954815" y="4624233"/>
                  <a:pt x="3954750" y="4623566"/>
                  <a:pt x="3954652" y="4623110"/>
                </a:cubicBezTo>
                <a:cubicBezTo>
                  <a:pt x="3954554" y="4622654"/>
                  <a:pt x="3954441" y="4622280"/>
                  <a:pt x="3954310" y="4621987"/>
                </a:cubicBezTo>
                <a:cubicBezTo>
                  <a:pt x="3954180" y="4621694"/>
                  <a:pt x="3953920" y="4621385"/>
                  <a:pt x="3953529" y="4621059"/>
                </a:cubicBezTo>
                <a:cubicBezTo>
                  <a:pt x="3953138" y="4620734"/>
                  <a:pt x="3952471" y="4620408"/>
                  <a:pt x="3951527" y="4620082"/>
                </a:cubicBezTo>
                <a:cubicBezTo>
                  <a:pt x="3950583" y="4619757"/>
                  <a:pt x="3949525" y="4619464"/>
                  <a:pt x="3948353" y="4619203"/>
                </a:cubicBezTo>
                <a:cubicBezTo>
                  <a:pt x="3947181" y="4618943"/>
                  <a:pt x="3946057" y="4618764"/>
                  <a:pt x="3944983" y="4618666"/>
                </a:cubicBezTo>
                <a:cubicBezTo>
                  <a:pt x="3943909" y="4618569"/>
                  <a:pt x="3942948" y="4618520"/>
                  <a:pt x="3942102" y="4618520"/>
                </a:cubicBezTo>
                <a:close/>
                <a:moveTo>
                  <a:pt x="3844605" y="4618520"/>
                </a:moveTo>
                <a:cubicBezTo>
                  <a:pt x="3838159" y="4618520"/>
                  <a:pt x="3832331" y="4619643"/>
                  <a:pt x="3827123" y="4621889"/>
                </a:cubicBezTo>
                <a:cubicBezTo>
                  <a:pt x="3821914" y="4624136"/>
                  <a:pt x="3817470" y="4627359"/>
                  <a:pt x="3813791" y="4631558"/>
                </a:cubicBezTo>
                <a:cubicBezTo>
                  <a:pt x="3810112" y="4635758"/>
                  <a:pt x="3807296" y="4640869"/>
                  <a:pt x="3805343" y="4646892"/>
                </a:cubicBezTo>
                <a:cubicBezTo>
                  <a:pt x="3803389" y="4652915"/>
                  <a:pt x="3802413" y="4659703"/>
                  <a:pt x="3802413" y="4667256"/>
                </a:cubicBezTo>
                <a:cubicBezTo>
                  <a:pt x="3802413" y="4675200"/>
                  <a:pt x="3803357" y="4682167"/>
                  <a:pt x="3805245" y="4688157"/>
                </a:cubicBezTo>
                <a:cubicBezTo>
                  <a:pt x="3807133" y="4694148"/>
                  <a:pt x="3809933" y="4699129"/>
                  <a:pt x="3813645" y="4703101"/>
                </a:cubicBezTo>
                <a:cubicBezTo>
                  <a:pt x="3817356" y="4707072"/>
                  <a:pt x="3821930" y="4710068"/>
                  <a:pt x="3827367" y="4712086"/>
                </a:cubicBezTo>
                <a:cubicBezTo>
                  <a:pt x="3832804" y="4714105"/>
                  <a:pt x="3839136" y="4715114"/>
                  <a:pt x="3846363" y="4715114"/>
                </a:cubicBezTo>
                <a:cubicBezTo>
                  <a:pt x="3850531" y="4715114"/>
                  <a:pt x="3854453" y="4714805"/>
                  <a:pt x="3858132" y="4714186"/>
                </a:cubicBezTo>
                <a:cubicBezTo>
                  <a:pt x="3861811" y="4713567"/>
                  <a:pt x="3865050" y="4712867"/>
                  <a:pt x="3867850" y="4712086"/>
                </a:cubicBezTo>
                <a:cubicBezTo>
                  <a:pt x="3870650" y="4711305"/>
                  <a:pt x="3872929" y="4710507"/>
                  <a:pt x="3874687" y="4709693"/>
                </a:cubicBezTo>
                <a:cubicBezTo>
                  <a:pt x="3876445" y="4708879"/>
                  <a:pt x="3877503" y="4708293"/>
                  <a:pt x="3877861" y="4707935"/>
                </a:cubicBezTo>
                <a:cubicBezTo>
                  <a:pt x="3878220" y="4707577"/>
                  <a:pt x="3878513" y="4707203"/>
                  <a:pt x="3878740" y="4706812"/>
                </a:cubicBezTo>
                <a:cubicBezTo>
                  <a:pt x="3878968" y="4706421"/>
                  <a:pt x="3879131" y="4705982"/>
                  <a:pt x="3879229" y="4705493"/>
                </a:cubicBezTo>
                <a:cubicBezTo>
                  <a:pt x="3879327" y="4705005"/>
                  <a:pt x="3879408" y="4704452"/>
                  <a:pt x="3879473" y="4703833"/>
                </a:cubicBezTo>
                <a:cubicBezTo>
                  <a:pt x="3879538" y="4703215"/>
                  <a:pt x="3879571" y="4702482"/>
                  <a:pt x="3879571" y="4701636"/>
                </a:cubicBezTo>
                <a:cubicBezTo>
                  <a:pt x="3879571" y="4700464"/>
                  <a:pt x="3879522" y="4699471"/>
                  <a:pt x="3879423" y="4698657"/>
                </a:cubicBezTo>
                <a:cubicBezTo>
                  <a:pt x="3879325" y="4697843"/>
                  <a:pt x="3879178" y="4697208"/>
                  <a:pt x="3878981" y="4696752"/>
                </a:cubicBezTo>
                <a:cubicBezTo>
                  <a:pt x="3878785" y="4696296"/>
                  <a:pt x="3878507" y="4695954"/>
                  <a:pt x="3878148" y="4695727"/>
                </a:cubicBezTo>
                <a:cubicBezTo>
                  <a:pt x="3877788" y="4695499"/>
                  <a:pt x="3877379" y="4695385"/>
                  <a:pt x="3876921" y="4695385"/>
                </a:cubicBezTo>
                <a:cubicBezTo>
                  <a:pt x="3876136" y="4695385"/>
                  <a:pt x="3874975" y="4695727"/>
                  <a:pt x="3873437" y="4696410"/>
                </a:cubicBezTo>
                <a:cubicBezTo>
                  <a:pt x="3871899" y="4697094"/>
                  <a:pt x="3869936" y="4697859"/>
                  <a:pt x="3867548" y="4698705"/>
                </a:cubicBezTo>
                <a:cubicBezTo>
                  <a:pt x="3865159" y="4699552"/>
                  <a:pt x="3862330" y="4700317"/>
                  <a:pt x="3859058" y="4701001"/>
                </a:cubicBezTo>
                <a:cubicBezTo>
                  <a:pt x="3855786" y="4701684"/>
                  <a:pt x="3852057" y="4702026"/>
                  <a:pt x="3847870" y="4702026"/>
                </a:cubicBezTo>
                <a:cubicBezTo>
                  <a:pt x="3842570" y="4702026"/>
                  <a:pt x="3838088" y="4701277"/>
                  <a:pt x="3834424" y="4699780"/>
                </a:cubicBezTo>
                <a:cubicBezTo>
                  <a:pt x="3830760" y="4698282"/>
                  <a:pt x="3827783" y="4696134"/>
                  <a:pt x="3825493" y="4693334"/>
                </a:cubicBezTo>
                <a:cubicBezTo>
                  <a:pt x="3823203" y="4690534"/>
                  <a:pt x="3821567" y="4687180"/>
                  <a:pt x="3820586" y="4683274"/>
                </a:cubicBezTo>
                <a:cubicBezTo>
                  <a:pt x="3819605" y="4679367"/>
                  <a:pt x="3819114" y="4674972"/>
                  <a:pt x="3819114" y="4670089"/>
                </a:cubicBezTo>
                <a:lnTo>
                  <a:pt x="3877002" y="4670089"/>
                </a:lnTo>
                <a:cubicBezTo>
                  <a:pt x="3878638" y="4670089"/>
                  <a:pt x="3880094" y="4669551"/>
                  <a:pt x="3881369" y="4668477"/>
                </a:cubicBezTo>
                <a:cubicBezTo>
                  <a:pt x="3882645" y="4667403"/>
                  <a:pt x="3883282" y="4665596"/>
                  <a:pt x="3883282" y="4663057"/>
                </a:cubicBezTo>
                <a:lnTo>
                  <a:pt x="3883282" y="4660126"/>
                </a:lnTo>
                <a:cubicBezTo>
                  <a:pt x="3883282" y="4654396"/>
                  <a:pt x="3882550" y="4649009"/>
                  <a:pt x="3881085" y="4643962"/>
                </a:cubicBezTo>
                <a:cubicBezTo>
                  <a:pt x="3879620" y="4638916"/>
                  <a:pt x="3877324" y="4634521"/>
                  <a:pt x="3874199" y="4630777"/>
                </a:cubicBezTo>
                <a:cubicBezTo>
                  <a:pt x="3871074" y="4627033"/>
                  <a:pt x="3867085" y="4624054"/>
                  <a:pt x="3862235" y="4621840"/>
                </a:cubicBezTo>
                <a:cubicBezTo>
                  <a:pt x="3857383" y="4619626"/>
                  <a:pt x="3851507" y="4618520"/>
                  <a:pt x="3844605" y="4618520"/>
                </a:cubicBezTo>
                <a:close/>
                <a:moveTo>
                  <a:pt x="3363570" y="4618520"/>
                </a:moveTo>
                <a:cubicBezTo>
                  <a:pt x="3360184" y="4618520"/>
                  <a:pt x="3356830" y="4618829"/>
                  <a:pt x="3353510" y="4619448"/>
                </a:cubicBezTo>
                <a:cubicBezTo>
                  <a:pt x="3350189" y="4620066"/>
                  <a:pt x="3347129" y="4620847"/>
                  <a:pt x="3344329" y="4621792"/>
                </a:cubicBezTo>
                <a:cubicBezTo>
                  <a:pt x="3341529" y="4622736"/>
                  <a:pt x="3339055" y="4623778"/>
                  <a:pt x="3336906" y="4624917"/>
                </a:cubicBezTo>
                <a:cubicBezTo>
                  <a:pt x="3334757" y="4626056"/>
                  <a:pt x="3333244" y="4627049"/>
                  <a:pt x="3332365" y="4627896"/>
                </a:cubicBezTo>
                <a:cubicBezTo>
                  <a:pt x="3331486" y="4628742"/>
                  <a:pt x="3330932" y="4629637"/>
                  <a:pt x="3330704" y="4630582"/>
                </a:cubicBezTo>
                <a:cubicBezTo>
                  <a:pt x="3330476" y="4631526"/>
                  <a:pt x="3330362" y="4632812"/>
                  <a:pt x="3330362" y="4634440"/>
                </a:cubicBezTo>
                <a:cubicBezTo>
                  <a:pt x="3330362" y="4635416"/>
                  <a:pt x="3330427" y="4636312"/>
                  <a:pt x="3330558" y="4637126"/>
                </a:cubicBezTo>
                <a:cubicBezTo>
                  <a:pt x="3330688" y="4637939"/>
                  <a:pt x="3330900" y="4638607"/>
                  <a:pt x="3331193" y="4639128"/>
                </a:cubicBezTo>
                <a:cubicBezTo>
                  <a:pt x="3331486" y="4639649"/>
                  <a:pt x="3331827" y="4640039"/>
                  <a:pt x="3332218" y="4640300"/>
                </a:cubicBezTo>
                <a:cubicBezTo>
                  <a:pt x="3332609" y="4640560"/>
                  <a:pt x="3333065" y="4640690"/>
                  <a:pt x="3333585" y="4640690"/>
                </a:cubicBezTo>
                <a:cubicBezTo>
                  <a:pt x="3334367" y="4640690"/>
                  <a:pt x="3335555" y="4640218"/>
                  <a:pt x="3337150" y="4639274"/>
                </a:cubicBezTo>
                <a:cubicBezTo>
                  <a:pt x="3338746" y="4638330"/>
                  <a:pt x="3340731" y="4637288"/>
                  <a:pt x="3343108" y="4636149"/>
                </a:cubicBezTo>
                <a:cubicBezTo>
                  <a:pt x="3345485" y="4635009"/>
                  <a:pt x="3348252" y="4633968"/>
                  <a:pt x="3351410" y="4633023"/>
                </a:cubicBezTo>
                <a:cubicBezTo>
                  <a:pt x="3354568" y="4632079"/>
                  <a:pt x="3358133" y="4631607"/>
                  <a:pt x="3362105" y="4631607"/>
                </a:cubicBezTo>
                <a:cubicBezTo>
                  <a:pt x="3365816" y="4631607"/>
                  <a:pt x="3368941" y="4632047"/>
                  <a:pt x="3371481" y="4632926"/>
                </a:cubicBezTo>
                <a:cubicBezTo>
                  <a:pt x="3374020" y="4633805"/>
                  <a:pt x="3376087" y="4635107"/>
                  <a:pt x="3377683" y="4636833"/>
                </a:cubicBezTo>
                <a:cubicBezTo>
                  <a:pt x="3379278" y="4638558"/>
                  <a:pt x="3380434" y="4640723"/>
                  <a:pt x="3381150" y="4643327"/>
                </a:cubicBezTo>
                <a:cubicBezTo>
                  <a:pt x="3381866" y="4645932"/>
                  <a:pt x="3382224" y="4648927"/>
                  <a:pt x="3382224" y="4652313"/>
                </a:cubicBezTo>
                <a:lnTo>
                  <a:pt x="3382224" y="4659150"/>
                </a:lnTo>
                <a:lnTo>
                  <a:pt x="3370114" y="4659150"/>
                </a:lnTo>
                <a:cubicBezTo>
                  <a:pt x="3363277" y="4659150"/>
                  <a:pt x="3357124" y="4659752"/>
                  <a:pt x="3351654" y="4660957"/>
                </a:cubicBezTo>
                <a:cubicBezTo>
                  <a:pt x="3346185" y="4662161"/>
                  <a:pt x="3341562" y="4663968"/>
                  <a:pt x="3337785" y="4666377"/>
                </a:cubicBezTo>
                <a:cubicBezTo>
                  <a:pt x="3334009" y="4668786"/>
                  <a:pt x="3331111" y="4671814"/>
                  <a:pt x="3329093" y="4675460"/>
                </a:cubicBezTo>
                <a:cubicBezTo>
                  <a:pt x="3327074" y="4679107"/>
                  <a:pt x="3326065" y="4683404"/>
                  <a:pt x="3326065" y="4688353"/>
                </a:cubicBezTo>
                <a:cubicBezTo>
                  <a:pt x="3326065" y="4692585"/>
                  <a:pt x="3326797" y="4696361"/>
                  <a:pt x="3328262" y="4699682"/>
                </a:cubicBezTo>
                <a:cubicBezTo>
                  <a:pt x="3329727" y="4703003"/>
                  <a:pt x="3331779" y="4705803"/>
                  <a:pt x="3334416" y="4708082"/>
                </a:cubicBezTo>
                <a:cubicBezTo>
                  <a:pt x="3337053" y="4710360"/>
                  <a:pt x="3340243" y="4712102"/>
                  <a:pt x="3343987" y="4713307"/>
                </a:cubicBezTo>
                <a:cubicBezTo>
                  <a:pt x="3347731" y="4714512"/>
                  <a:pt x="3351915" y="4715114"/>
                  <a:pt x="3356537" y="4715114"/>
                </a:cubicBezTo>
                <a:cubicBezTo>
                  <a:pt x="3361812" y="4715114"/>
                  <a:pt x="3366809" y="4713974"/>
                  <a:pt x="3371530" y="4711695"/>
                </a:cubicBezTo>
                <a:cubicBezTo>
                  <a:pt x="3376250" y="4709416"/>
                  <a:pt x="3380531" y="4706226"/>
                  <a:pt x="3384373" y="4702124"/>
                </a:cubicBezTo>
                <a:lnTo>
                  <a:pt x="3384373" y="4710914"/>
                </a:lnTo>
                <a:cubicBezTo>
                  <a:pt x="3384373" y="4711695"/>
                  <a:pt x="3384601" y="4712281"/>
                  <a:pt x="3385057" y="4712672"/>
                </a:cubicBezTo>
                <a:cubicBezTo>
                  <a:pt x="3385512" y="4713063"/>
                  <a:pt x="3386245" y="4713356"/>
                  <a:pt x="3387254" y="4713551"/>
                </a:cubicBezTo>
                <a:cubicBezTo>
                  <a:pt x="3388263" y="4713746"/>
                  <a:pt x="3389615" y="4713844"/>
                  <a:pt x="3391307" y="4713844"/>
                </a:cubicBezTo>
                <a:cubicBezTo>
                  <a:pt x="3393065" y="4713844"/>
                  <a:pt x="3394400" y="4713746"/>
                  <a:pt x="3395312" y="4713551"/>
                </a:cubicBezTo>
                <a:cubicBezTo>
                  <a:pt x="3396223" y="4713356"/>
                  <a:pt x="3396940" y="4713063"/>
                  <a:pt x="3397461" y="4712672"/>
                </a:cubicBezTo>
                <a:cubicBezTo>
                  <a:pt x="3397981" y="4712281"/>
                  <a:pt x="3398242" y="4711695"/>
                  <a:pt x="3398242" y="4710914"/>
                </a:cubicBezTo>
                <a:lnTo>
                  <a:pt x="3398242" y="4651629"/>
                </a:lnTo>
                <a:cubicBezTo>
                  <a:pt x="3398242" y="4646160"/>
                  <a:pt x="3397623" y="4641374"/>
                  <a:pt x="3396386" y="4637272"/>
                </a:cubicBezTo>
                <a:cubicBezTo>
                  <a:pt x="3395149" y="4633170"/>
                  <a:pt x="3393163" y="4629735"/>
                  <a:pt x="3390428" y="4626968"/>
                </a:cubicBezTo>
                <a:cubicBezTo>
                  <a:pt x="3387694" y="4624201"/>
                  <a:pt x="3384113" y="4622101"/>
                  <a:pt x="3379685" y="4620668"/>
                </a:cubicBezTo>
                <a:cubicBezTo>
                  <a:pt x="3375257" y="4619236"/>
                  <a:pt x="3369886" y="4618520"/>
                  <a:pt x="3363570" y="4618520"/>
                </a:cubicBezTo>
                <a:close/>
                <a:moveTo>
                  <a:pt x="3273106" y="4618520"/>
                </a:moveTo>
                <a:cubicBezTo>
                  <a:pt x="3266660" y="4618520"/>
                  <a:pt x="3260832" y="4619643"/>
                  <a:pt x="3255623" y="4621889"/>
                </a:cubicBezTo>
                <a:cubicBezTo>
                  <a:pt x="3250414" y="4624136"/>
                  <a:pt x="3245970" y="4627359"/>
                  <a:pt x="3242291" y="4631558"/>
                </a:cubicBezTo>
                <a:cubicBezTo>
                  <a:pt x="3238612" y="4635758"/>
                  <a:pt x="3235796" y="4640869"/>
                  <a:pt x="3233843" y="4646892"/>
                </a:cubicBezTo>
                <a:cubicBezTo>
                  <a:pt x="3231890" y="4652915"/>
                  <a:pt x="3230913" y="4659703"/>
                  <a:pt x="3230913" y="4667256"/>
                </a:cubicBezTo>
                <a:cubicBezTo>
                  <a:pt x="3230913" y="4675200"/>
                  <a:pt x="3231857" y="4682167"/>
                  <a:pt x="3233745" y="4688157"/>
                </a:cubicBezTo>
                <a:cubicBezTo>
                  <a:pt x="3235634" y="4694148"/>
                  <a:pt x="3238433" y="4699129"/>
                  <a:pt x="3242145" y="4703101"/>
                </a:cubicBezTo>
                <a:cubicBezTo>
                  <a:pt x="3245856" y="4707072"/>
                  <a:pt x="3250430" y="4710068"/>
                  <a:pt x="3255867" y="4712086"/>
                </a:cubicBezTo>
                <a:cubicBezTo>
                  <a:pt x="3261304" y="4714105"/>
                  <a:pt x="3267636" y="4715114"/>
                  <a:pt x="3274864" y="4715114"/>
                </a:cubicBezTo>
                <a:cubicBezTo>
                  <a:pt x="3279031" y="4715114"/>
                  <a:pt x="3282954" y="4714805"/>
                  <a:pt x="3286633" y="4714186"/>
                </a:cubicBezTo>
                <a:cubicBezTo>
                  <a:pt x="3290312" y="4713567"/>
                  <a:pt x="3293551" y="4712867"/>
                  <a:pt x="3296351" y="4712086"/>
                </a:cubicBezTo>
                <a:cubicBezTo>
                  <a:pt x="3299151" y="4711305"/>
                  <a:pt x="3301429" y="4710507"/>
                  <a:pt x="3303187" y="4709693"/>
                </a:cubicBezTo>
                <a:cubicBezTo>
                  <a:pt x="3304945" y="4708879"/>
                  <a:pt x="3306003" y="4708293"/>
                  <a:pt x="3306361" y="4707935"/>
                </a:cubicBezTo>
                <a:cubicBezTo>
                  <a:pt x="3306720" y="4707577"/>
                  <a:pt x="3307013" y="4707203"/>
                  <a:pt x="3307240" y="4706812"/>
                </a:cubicBezTo>
                <a:cubicBezTo>
                  <a:pt x="3307468" y="4706421"/>
                  <a:pt x="3307631" y="4705982"/>
                  <a:pt x="3307729" y="4705493"/>
                </a:cubicBezTo>
                <a:cubicBezTo>
                  <a:pt x="3307827" y="4705005"/>
                  <a:pt x="3307908" y="4704452"/>
                  <a:pt x="3307973" y="4703833"/>
                </a:cubicBezTo>
                <a:cubicBezTo>
                  <a:pt x="3308038" y="4703215"/>
                  <a:pt x="3308071" y="4702482"/>
                  <a:pt x="3308071" y="4701636"/>
                </a:cubicBezTo>
                <a:cubicBezTo>
                  <a:pt x="3308071" y="4700464"/>
                  <a:pt x="3308022" y="4699471"/>
                  <a:pt x="3307924" y="4698657"/>
                </a:cubicBezTo>
                <a:cubicBezTo>
                  <a:pt x="3307825" y="4697843"/>
                  <a:pt x="3307678" y="4697208"/>
                  <a:pt x="3307482" y="4696752"/>
                </a:cubicBezTo>
                <a:cubicBezTo>
                  <a:pt x="3307285" y="4696296"/>
                  <a:pt x="3307008" y="4695954"/>
                  <a:pt x="3306648" y="4695727"/>
                </a:cubicBezTo>
                <a:cubicBezTo>
                  <a:pt x="3306288" y="4695499"/>
                  <a:pt x="3305879" y="4695385"/>
                  <a:pt x="3305421" y="4695385"/>
                </a:cubicBezTo>
                <a:cubicBezTo>
                  <a:pt x="3304636" y="4695385"/>
                  <a:pt x="3303474" y="4695727"/>
                  <a:pt x="3301937" y="4696410"/>
                </a:cubicBezTo>
                <a:cubicBezTo>
                  <a:pt x="3300399" y="4697094"/>
                  <a:pt x="3298436" y="4697859"/>
                  <a:pt x="3296048" y="4698705"/>
                </a:cubicBezTo>
                <a:cubicBezTo>
                  <a:pt x="3293660" y="4699552"/>
                  <a:pt x="3290830" y="4700317"/>
                  <a:pt x="3287558" y="4701001"/>
                </a:cubicBezTo>
                <a:cubicBezTo>
                  <a:pt x="3284287" y="4701684"/>
                  <a:pt x="3280558" y="4702026"/>
                  <a:pt x="3276370" y="4702026"/>
                </a:cubicBezTo>
                <a:cubicBezTo>
                  <a:pt x="3271070" y="4702026"/>
                  <a:pt x="3266589" y="4701277"/>
                  <a:pt x="3262925" y="4699780"/>
                </a:cubicBezTo>
                <a:cubicBezTo>
                  <a:pt x="3259261" y="4698282"/>
                  <a:pt x="3256283" y="4696134"/>
                  <a:pt x="3253993" y="4693334"/>
                </a:cubicBezTo>
                <a:cubicBezTo>
                  <a:pt x="3251703" y="4690534"/>
                  <a:pt x="3250067" y="4687180"/>
                  <a:pt x="3249086" y="4683274"/>
                </a:cubicBezTo>
                <a:cubicBezTo>
                  <a:pt x="3248105" y="4679367"/>
                  <a:pt x="3247614" y="4674972"/>
                  <a:pt x="3247614" y="4670089"/>
                </a:cubicBezTo>
                <a:lnTo>
                  <a:pt x="3305502" y="4670089"/>
                </a:lnTo>
                <a:cubicBezTo>
                  <a:pt x="3307138" y="4670089"/>
                  <a:pt x="3308594" y="4669551"/>
                  <a:pt x="3309869" y="4668477"/>
                </a:cubicBezTo>
                <a:cubicBezTo>
                  <a:pt x="3311144" y="4667403"/>
                  <a:pt x="3311782" y="4665596"/>
                  <a:pt x="3311782" y="4663057"/>
                </a:cubicBezTo>
                <a:lnTo>
                  <a:pt x="3311782" y="4660126"/>
                </a:lnTo>
                <a:cubicBezTo>
                  <a:pt x="3311782" y="4654396"/>
                  <a:pt x="3311050" y="4649009"/>
                  <a:pt x="3309585" y="4643962"/>
                </a:cubicBezTo>
                <a:cubicBezTo>
                  <a:pt x="3308120" y="4638916"/>
                  <a:pt x="3305824" y="4634521"/>
                  <a:pt x="3302699" y="4630777"/>
                </a:cubicBezTo>
                <a:cubicBezTo>
                  <a:pt x="3299574" y="4627033"/>
                  <a:pt x="3295586" y="4624054"/>
                  <a:pt x="3290735" y="4621840"/>
                </a:cubicBezTo>
                <a:cubicBezTo>
                  <a:pt x="3285884" y="4619626"/>
                  <a:pt x="3280008" y="4618520"/>
                  <a:pt x="3273106" y="4618520"/>
                </a:cubicBezTo>
                <a:close/>
                <a:moveTo>
                  <a:pt x="3208677" y="4618520"/>
                </a:moveTo>
                <a:cubicBezTo>
                  <a:pt x="3206789" y="4618520"/>
                  <a:pt x="3204917" y="4618764"/>
                  <a:pt x="3203061" y="4619252"/>
                </a:cubicBezTo>
                <a:cubicBezTo>
                  <a:pt x="3201206" y="4619741"/>
                  <a:pt x="3199333" y="4620620"/>
                  <a:pt x="3197445" y="4621889"/>
                </a:cubicBezTo>
                <a:cubicBezTo>
                  <a:pt x="3195557" y="4623159"/>
                  <a:pt x="3193555" y="4624901"/>
                  <a:pt x="3191439" y="4627115"/>
                </a:cubicBezTo>
                <a:cubicBezTo>
                  <a:pt x="3189322" y="4629328"/>
                  <a:pt x="3187060" y="4632193"/>
                  <a:pt x="3184651" y="4635709"/>
                </a:cubicBezTo>
                <a:lnTo>
                  <a:pt x="3184651" y="4622915"/>
                </a:lnTo>
                <a:cubicBezTo>
                  <a:pt x="3184651" y="4622394"/>
                  <a:pt x="3184537" y="4621954"/>
                  <a:pt x="3184309" y="4621596"/>
                </a:cubicBezTo>
                <a:cubicBezTo>
                  <a:pt x="3184081" y="4621238"/>
                  <a:pt x="3183707" y="4620913"/>
                  <a:pt x="3183186" y="4620620"/>
                </a:cubicBezTo>
                <a:cubicBezTo>
                  <a:pt x="3182665" y="4620327"/>
                  <a:pt x="3181932" y="4620131"/>
                  <a:pt x="3180988" y="4620034"/>
                </a:cubicBezTo>
                <a:cubicBezTo>
                  <a:pt x="3180044" y="4619936"/>
                  <a:pt x="3178856" y="4619887"/>
                  <a:pt x="3177423" y="4619887"/>
                </a:cubicBezTo>
                <a:cubicBezTo>
                  <a:pt x="3175926" y="4619887"/>
                  <a:pt x="3174721" y="4619936"/>
                  <a:pt x="3173809" y="4620034"/>
                </a:cubicBezTo>
                <a:cubicBezTo>
                  <a:pt x="3172898" y="4620131"/>
                  <a:pt x="3172149" y="4620327"/>
                  <a:pt x="3171563" y="4620620"/>
                </a:cubicBezTo>
                <a:cubicBezTo>
                  <a:pt x="3170977" y="4620913"/>
                  <a:pt x="3170587" y="4621238"/>
                  <a:pt x="3170391" y="4621596"/>
                </a:cubicBezTo>
                <a:cubicBezTo>
                  <a:pt x="3170196" y="4621954"/>
                  <a:pt x="3170098" y="4622394"/>
                  <a:pt x="3170098" y="4622915"/>
                </a:cubicBezTo>
                <a:lnTo>
                  <a:pt x="3170098" y="4710816"/>
                </a:lnTo>
                <a:cubicBezTo>
                  <a:pt x="3170098" y="4711337"/>
                  <a:pt x="3170212" y="4711777"/>
                  <a:pt x="3170440" y="4712135"/>
                </a:cubicBezTo>
                <a:cubicBezTo>
                  <a:pt x="3170668" y="4712493"/>
                  <a:pt x="3171091" y="4712802"/>
                  <a:pt x="3171710" y="4713063"/>
                </a:cubicBezTo>
                <a:cubicBezTo>
                  <a:pt x="3172328" y="4713323"/>
                  <a:pt x="3173158" y="4713518"/>
                  <a:pt x="3174200" y="4713649"/>
                </a:cubicBezTo>
                <a:cubicBezTo>
                  <a:pt x="3175242" y="4713779"/>
                  <a:pt x="3176544" y="4713844"/>
                  <a:pt x="3178107" y="4713844"/>
                </a:cubicBezTo>
                <a:cubicBezTo>
                  <a:pt x="3179735" y="4713844"/>
                  <a:pt x="3181069" y="4713779"/>
                  <a:pt x="3182111" y="4713649"/>
                </a:cubicBezTo>
                <a:cubicBezTo>
                  <a:pt x="3183153" y="4713518"/>
                  <a:pt x="3183967" y="4713323"/>
                  <a:pt x="3184553" y="4713063"/>
                </a:cubicBezTo>
                <a:cubicBezTo>
                  <a:pt x="3185139" y="4712802"/>
                  <a:pt x="3185562" y="4712493"/>
                  <a:pt x="3185823" y="4712135"/>
                </a:cubicBezTo>
                <a:cubicBezTo>
                  <a:pt x="3186083" y="4711777"/>
                  <a:pt x="3186214" y="4711337"/>
                  <a:pt x="3186214" y="4710816"/>
                </a:cubicBezTo>
                <a:lnTo>
                  <a:pt x="3186214" y="4652997"/>
                </a:lnTo>
                <a:cubicBezTo>
                  <a:pt x="3188492" y="4649415"/>
                  <a:pt x="3190576" y="4646388"/>
                  <a:pt x="3192464" y="4643913"/>
                </a:cubicBezTo>
                <a:cubicBezTo>
                  <a:pt x="3194353" y="4641439"/>
                  <a:pt x="3196159" y="4639453"/>
                  <a:pt x="3197885" y="4637956"/>
                </a:cubicBezTo>
                <a:cubicBezTo>
                  <a:pt x="3199610" y="4636458"/>
                  <a:pt x="3201254" y="4635384"/>
                  <a:pt x="3202817" y="4634733"/>
                </a:cubicBezTo>
                <a:cubicBezTo>
                  <a:pt x="3204380" y="4634082"/>
                  <a:pt x="3205975" y="4633756"/>
                  <a:pt x="3207603" y="4633756"/>
                </a:cubicBezTo>
                <a:cubicBezTo>
                  <a:pt x="3208970" y="4633756"/>
                  <a:pt x="3210240" y="4633886"/>
                  <a:pt x="3211412" y="4634147"/>
                </a:cubicBezTo>
                <a:cubicBezTo>
                  <a:pt x="3212584" y="4634407"/>
                  <a:pt x="3213642" y="4634684"/>
                  <a:pt x="3214586" y="4634977"/>
                </a:cubicBezTo>
                <a:cubicBezTo>
                  <a:pt x="3215530" y="4635270"/>
                  <a:pt x="3216377" y="4635563"/>
                  <a:pt x="3217126" y="4635856"/>
                </a:cubicBezTo>
                <a:cubicBezTo>
                  <a:pt x="3217874" y="4636149"/>
                  <a:pt x="3218509" y="4636295"/>
                  <a:pt x="3219030" y="4636295"/>
                </a:cubicBezTo>
                <a:cubicBezTo>
                  <a:pt x="3219551" y="4636295"/>
                  <a:pt x="3219958" y="4636149"/>
                  <a:pt x="3220251" y="4635856"/>
                </a:cubicBezTo>
                <a:cubicBezTo>
                  <a:pt x="3220544" y="4635563"/>
                  <a:pt x="3220788" y="4635140"/>
                  <a:pt x="3220983" y="4634586"/>
                </a:cubicBezTo>
                <a:cubicBezTo>
                  <a:pt x="3221179" y="4634033"/>
                  <a:pt x="3221309" y="4633268"/>
                  <a:pt x="3221374" y="4632291"/>
                </a:cubicBezTo>
                <a:cubicBezTo>
                  <a:pt x="3221439" y="4631314"/>
                  <a:pt x="3221472" y="4630110"/>
                  <a:pt x="3221472" y="4628677"/>
                </a:cubicBezTo>
                <a:cubicBezTo>
                  <a:pt x="3221472" y="4627180"/>
                  <a:pt x="3221456" y="4625991"/>
                  <a:pt x="3221423" y="4625112"/>
                </a:cubicBezTo>
                <a:cubicBezTo>
                  <a:pt x="3221390" y="4624233"/>
                  <a:pt x="3221325" y="4623566"/>
                  <a:pt x="3221227" y="4623110"/>
                </a:cubicBezTo>
                <a:cubicBezTo>
                  <a:pt x="3221130" y="4622654"/>
                  <a:pt x="3221016" y="4622280"/>
                  <a:pt x="3220886" y="4621987"/>
                </a:cubicBezTo>
                <a:cubicBezTo>
                  <a:pt x="3220756" y="4621694"/>
                  <a:pt x="3220495" y="4621385"/>
                  <a:pt x="3220104" y="4621059"/>
                </a:cubicBezTo>
                <a:cubicBezTo>
                  <a:pt x="3219714" y="4620734"/>
                  <a:pt x="3219046" y="4620408"/>
                  <a:pt x="3218102" y="4620082"/>
                </a:cubicBezTo>
                <a:cubicBezTo>
                  <a:pt x="3217158" y="4619757"/>
                  <a:pt x="3216100" y="4619464"/>
                  <a:pt x="3214928" y="4619203"/>
                </a:cubicBezTo>
                <a:cubicBezTo>
                  <a:pt x="3213756" y="4618943"/>
                  <a:pt x="3212633" y="4618764"/>
                  <a:pt x="3211558" y="4618666"/>
                </a:cubicBezTo>
                <a:cubicBezTo>
                  <a:pt x="3210484" y="4618569"/>
                  <a:pt x="3209524" y="4618520"/>
                  <a:pt x="3208677" y="4618520"/>
                </a:cubicBezTo>
                <a:close/>
                <a:moveTo>
                  <a:pt x="2963520" y="4618520"/>
                </a:moveTo>
                <a:cubicBezTo>
                  <a:pt x="2960134" y="4618520"/>
                  <a:pt x="2956781" y="4618829"/>
                  <a:pt x="2953460" y="4619448"/>
                </a:cubicBezTo>
                <a:cubicBezTo>
                  <a:pt x="2950139" y="4620066"/>
                  <a:pt x="2947079" y="4620847"/>
                  <a:pt x="2944279" y="4621792"/>
                </a:cubicBezTo>
                <a:cubicBezTo>
                  <a:pt x="2941479" y="4622736"/>
                  <a:pt x="2939005" y="4623778"/>
                  <a:pt x="2936857" y="4624917"/>
                </a:cubicBezTo>
                <a:cubicBezTo>
                  <a:pt x="2934708" y="4626056"/>
                  <a:pt x="2933194" y="4627049"/>
                  <a:pt x="2932315" y="4627896"/>
                </a:cubicBezTo>
                <a:cubicBezTo>
                  <a:pt x="2931436" y="4628742"/>
                  <a:pt x="2930882" y="4629637"/>
                  <a:pt x="2930655" y="4630582"/>
                </a:cubicBezTo>
                <a:cubicBezTo>
                  <a:pt x="2930427" y="4631526"/>
                  <a:pt x="2930313" y="4632812"/>
                  <a:pt x="2930313" y="4634440"/>
                </a:cubicBezTo>
                <a:cubicBezTo>
                  <a:pt x="2930313" y="4635416"/>
                  <a:pt x="2930378" y="4636312"/>
                  <a:pt x="2930508" y="4637126"/>
                </a:cubicBezTo>
                <a:cubicBezTo>
                  <a:pt x="2930638" y="4637939"/>
                  <a:pt x="2930850" y="4638607"/>
                  <a:pt x="2931143" y="4639128"/>
                </a:cubicBezTo>
                <a:cubicBezTo>
                  <a:pt x="2931436" y="4639649"/>
                  <a:pt x="2931778" y="4640039"/>
                  <a:pt x="2932169" y="4640300"/>
                </a:cubicBezTo>
                <a:cubicBezTo>
                  <a:pt x="2932559" y="4640560"/>
                  <a:pt x="2933015" y="4640690"/>
                  <a:pt x="2933536" y="4640690"/>
                </a:cubicBezTo>
                <a:cubicBezTo>
                  <a:pt x="2934317" y="4640690"/>
                  <a:pt x="2935505" y="4640218"/>
                  <a:pt x="2937101" y="4639274"/>
                </a:cubicBezTo>
                <a:cubicBezTo>
                  <a:pt x="2938696" y="4638330"/>
                  <a:pt x="2940682" y="4637288"/>
                  <a:pt x="2943058" y="4636149"/>
                </a:cubicBezTo>
                <a:cubicBezTo>
                  <a:pt x="2945435" y="4635009"/>
                  <a:pt x="2948202" y="4633968"/>
                  <a:pt x="2951360" y="4633023"/>
                </a:cubicBezTo>
                <a:cubicBezTo>
                  <a:pt x="2954518" y="4632079"/>
                  <a:pt x="2958083" y="4631607"/>
                  <a:pt x="2962055" y="4631607"/>
                </a:cubicBezTo>
                <a:cubicBezTo>
                  <a:pt x="2965766" y="4631607"/>
                  <a:pt x="2968892" y="4632047"/>
                  <a:pt x="2971431" y="4632926"/>
                </a:cubicBezTo>
                <a:cubicBezTo>
                  <a:pt x="2973970" y="4633805"/>
                  <a:pt x="2976038" y="4635107"/>
                  <a:pt x="2977633" y="4636833"/>
                </a:cubicBezTo>
                <a:cubicBezTo>
                  <a:pt x="2979228" y="4638558"/>
                  <a:pt x="2980384" y="4640723"/>
                  <a:pt x="2981100" y="4643327"/>
                </a:cubicBezTo>
                <a:cubicBezTo>
                  <a:pt x="2981817" y="4645932"/>
                  <a:pt x="2982175" y="4648927"/>
                  <a:pt x="2982175" y="4652313"/>
                </a:cubicBezTo>
                <a:lnTo>
                  <a:pt x="2982175" y="4659150"/>
                </a:lnTo>
                <a:lnTo>
                  <a:pt x="2970064" y="4659150"/>
                </a:lnTo>
                <a:cubicBezTo>
                  <a:pt x="2963227" y="4659150"/>
                  <a:pt x="2957074" y="4659752"/>
                  <a:pt x="2951605" y="4660957"/>
                </a:cubicBezTo>
                <a:cubicBezTo>
                  <a:pt x="2946135" y="4662161"/>
                  <a:pt x="2941512" y="4663968"/>
                  <a:pt x="2937736" y="4666377"/>
                </a:cubicBezTo>
                <a:cubicBezTo>
                  <a:pt x="2933959" y="4668786"/>
                  <a:pt x="2931061" y="4671814"/>
                  <a:pt x="2929043" y="4675460"/>
                </a:cubicBezTo>
                <a:cubicBezTo>
                  <a:pt x="2927025" y="4679107"/>
                  <a:pt x="2926015" y="4683404"/>
                  <a:pt x="2926015" y="4688353"/>
                </a:cubicBezTo>
                <a:cubicBezTo>
                  <a:pt x="2926015" y="4692585"/>
                  <a:pt x="2926748" y="4696361"/>
                  <a:pt x="2928213" y="4699682"/>
                </a:cubicBezTo>
                <a:cubicBezTo>
                  <a:pt x="2929678" y="4703003"/>
                  <a:pt x="2931729" y="4705803"/>
                  <a:pt x="2934366" y="4708082"/>
                </a:cubicBezTo>
                <a:cubicBezTo>
                  <a:pt x="2937003" y="4710360"/>
                  <a:pt x="2940194" y="4712102"/>
                  <a:pt x="2943937" y="4713307"/>
                </a:cubicBezTo>
                <a:cubicBezTo>
                  <a:pt x="2947682" y="4714512"/>
                  <a:pt x="2951865" y="4715114"/>
                  <a:pt x="2956488" y="4715114"/>
                </a:cubicBezTo>
                <a:cubicBezTo>
                  <a:pt x="2961762" y="4715114"/>
                  <a:pt x="2966759" y="4713974"/>
                  <a:pt x="2971480" y="4711695"/>
                </a:cubicBezTo>
                <a:cubicBezTo>
                  <a:pt x="2976201" y="4709416"/>
                  <a:pt x="2980482" y="4706226"/>
                  <a:pt x="2984323" y="4702124"/>
                </a:cubicBezTo>
                <a:lnTo>
                  <a:pt x="2984323" y="4710914"/>
                </a:lnTo>
                <a:cubicBezTo>
                  <a:pt x="2984323" y="4711695"/>
                  <a:pt x="2984551" y="4712281"/>
                  <a:pt x="2985007" y="4712672"/>
                </a:cubicBezTo>
                <a:cubicBezTo>
                  <a:pt x="2985463" y="4713063"/>
                  <a:pt x="2986195" y="4713356"/>
                  <a:pt x="2987205" y="4713551"/>
                </a:cubicBezTo>
                <a:cubicBezTo>
                  <a:pt x="2988214" y="4713746"/>
                  <a:pt x="2989565" y="4713844"/>
                  <a:pt x="2991258" y="4713844"/>
                </a:cubicBezTo>
                <a:cubicBezTo>
                  <a:pt x="2993016" y="4713844"/>
                  <a:pt x="2994351" y="4713746"/>
                  <a:pt x="2995262" y="4713551"/>
                </a:cubicBezTo>
                <a:cubicBezTo>
                  <a:pt x="2996174" y="4713356"/>
                  <a:pt x="2996890" y="4713063"/>
                  <a:pt x="2997411" y="4712672"/>
                </a:cubicBezTo>
                <a:cubicBezTo>
                  <a:pt x="2997932" y="4712281"/>
                  <a:pt x="2998192" y="4711695"/>
                  <a:pt x="2998192" y="4710914"/>
                </a:cubicBezTo>
                <a:lnTo>
                  <a:pt x="2998192" y="4651629"/>
                </a:lnTo>
                <a:cubicBezTo>
                  <a:pt x="2998192" y="4646160"/>
                  <a:pt x="2997574" y="4641374"/>
                  <a:pt x="2996336" y="4637272"/>
                </a:cubicBezTo>
                <a:cubicBezTo>
                  <a:pt x="2995100" y="4633170"/>
                  <a:pt x="2993113" y="4629735"/>
                  <a:pt x="2990379" y="4626968"/>
                </a:cubicBezTo>
                <a:cubicBezTo>
                  <a:pt x="2987644" y="4624201"/>
                  <a:pt x="2984063" y="4622101"/>
                  <a:pt x="2979635" y="4620668"/>
                </a:cubicBezTo>
                <a:cubicBezTo>
                  <a:pt x="2975208" y="4619236"/>
                  <a:pt x="2969836" y="4618520"/>
                  <a:pt x="2963520" y="4618520"/>
                </a:cubicBezTo>
                <a:close/>
                <a:moveTo>
                  <a:pt x="2835300" y="4618520"/>
                </a:moveTo>
                <a:cubicBezTo>
                  <a:pt x="2829960" y="4618520"/>
                  <a:pt x="2825289" y="4619236"/>
                  <a:pt x="2821284" y="4620668"/>
                </a:cubicBezTo>
                <a:cubicBezTo>
                  <a:pt x="2817280" y="4622101"/>
                  <a:pt x="2813943" y="4624005"/>
                  <a:pt x="2811273" y="4626382"/>
                </a:cubicBezTo>
                <a:cubicBezTo>
                  <a:pt x="2808604" y="4628759"/>
                  <a:pt x="2806602" y="4631526"/>
                  <a:pt x="2805267" y="4634684"/>
                </a:cubicBezTo>
                <a:cubicBezTo>
                  <a:pt x="2803932" y="4637842"/>
                  <a:pt x="2803265" y="4641146"/>
                  <a:pt x="2803265" y="4644597"/>
                </a:cubicBezTo>
                <a:cubicBezTo>
                  <a:pt x="2803265" y="4648504"/>
                  <a:pt x="2803900" y="4651857"/>
                  <a:pt x="2805169" y="4654657"/>
                </a:cubicBezTo>
                <a:cubicBezTo>
                  <a:pt x="2806439" y="4657457"/>
                  <a:pt x="2808115" y="4659866"/>
                  <a:pt x="2810199" y="4661884"/>
                </a:cubicBezTo>
                <a:cubicBezTo>
                  <a:pt x="2812283" y="4663903"/>
                  <a:pt x="2814643" y="4665612"/>
                  <a:pt x="2817280" y="4667012"/>
                </a:cubicBezTo>
                <a:cubicBezTo>
                  <a:pt x="2819917" y="4668412"/>
                  <a:pt x="2822619" y="4669665"/>
                  <a:pt x="2825386" y="4670772"/>
                </a:cubicBezTo>
                <a:cubicBezTo>
                  <a:pt x="2828154" y="4671879"/>
                  <a:pt x="2830840" y="4672937"/>
                  <a:pt x="2833444" y="4673946"/>
                </a:cubicBezTo>
                <a:cubicBezTo>
                  <a:pt x="2836049" y="4674956"/>
                  <a:pt x="2838393" y="4676112"/>
                  <a:pt x="2840476" y="4677414"/>
                </a:cubicBezTo>
                <a:cubicBezTo>
                  <a:pt x="2842560" y="4678716"/>
                  <a:pt x="2844237" y="4680214"/>
                  <a:pt x="2845506" y="4681907"/>
                </a:cubicBezTo>
                <a:cubicBezTo>
                  <a:pt x="2846776" y="4683599"/>
                  <a:pt x="2847411" y="4685683"/>
                  <a:pt x="2847411" y="4688157"/>
                </a:cubicBezTo>
                <a:cubicBezTo>
                  <a:pt x="2847411" y="4690566"/>
                  <a:pt x="2846971" y="4692650"/>
                  <a:pt x="2846092" y="4694408"/>
                </a:cubicBezTo>
                <a:cubicBezTo>
                  <a:pt x="2845213" y="4696166"/>
                  <a:pt x="2843960" y="4697615"/>
                  <a:pt x="2842332" y="4698754"/>
                </a:cubicBezTo>
                <a:cubicBezTo>
                  <a:pt x="2840704" y="4699894"/>
                  <a:pt x="2838783" y="4700756"/>
                  <a:pt x="2836570" y="4701343"/>
                </a:cubicBezTo>
                <a:cubicBezTo>
                  <a:pt x="2834356" y="4701928"/>
                  <a:pt x="2831881" y="4702222"/>
                  <a:pt x="2829147" y="4702222"/>
                </a:cubicBezTo>
                <a:cubicBezTo>
                  <a:pt x="2825501" y="4702222"/>
                  <a:pt x="2822277" y="4701782"/>
                  <a:pt x="2819478" y="4700903"/>
                </a:cubicBezTo>
                <a:cubicBezTo>
                  <a:pt x="2816678" y="4700024"/>
                  <a:pt x="2814252" y="4699064"/>
                  <a:pt x="2812201" y="4698022"/>
                </a:cubicBezTo>
                <a:cubicBezTo>
                  <a:pt x="2810150" y="4696980"/>
                  <a:pt x="2808425" y="4696020"/>
                  <a:pt x="2807025" y="4695141"/>
                </a:cubicBezTo>
                <a:cubicBezTo>
                  <a:pt x="2805625" y="4694262"/>
                  <a:pt x="2804567" y="4693822"/>
                  <a:pt x="2803851" y="4693822"/>
                </a:cubicBezTo>
                <a:cubicBezTo>
                  <a:pt x="2803395" y="4693822"/>
                  <a:pt x="2802988" y="4693936"/>
                  <a:pt x="2802630" y="4694164"/>
                </a:cubicBezTo>
                <a:cubicBezTo>
                  <a:pt x="2802272" y="4694392"/>
                  <a:pt x="2801995" y="4694766"/>
                  <a:pt x="2801800" y="4695287"/>
                </a:cubicBezTo>
                <a:cubicBezTo>
                  <a:pt x="2801605" y="4695808"/>
                  <a:pt x="2801442" y="4696492"/>
                  <a:pt x="2801311" y="4697338"/>
                </a:cubicBezTo>
                <a:cubicBezTo>
                  <a:pt x="2801181" y="4698185"/>
                  <a:pt x="2801116" y="4699226"/>
                  <a:pt x="2801116" y="4700464"/>
                </a:cubicBezTo>
                <a:cubicBezTo>
                  <a:pt x="2801116" y="4702482"/>
                  <a:pt x="2801279" y="4704077"/>
                  <a:pt x="2801605" y="4705249"/>
                </a:cubicBezTo>
                <a:cubicBezTo>
                  <a:pt x="2801930" y="4706421"/>
                  <a:pt x="2802450" y="4707333"/>
                  <a:pt x="2803167" y="4707984"/>
                </a:cubicBezTo>
                <a:cubicBezTo>
                  <a:pt x="2803883" y="4708635"/>
                  <a:pt x="2805023" y="4709368"/>
                  <a:pt x="2806585" y="4710182"/>
                </a:cubicBezTo>
                <a:cubicBezTo>
                  <a:pt x="2808148" y="4710995"/>
                  <a:pt x="2810052" y="4711777"/>
                  <a:pt x="2812299" y="4712526"/>
                </a:cubicBezTo>
                <a:cubicBezTo>
                  <a:pt x="2814545" y="4713274"/>
                  <a:pt x="2817085" y="4713893"/>
                  <a:pt x="2819917" y="4714381"/>
                </a:cubicBezTo>
                <a:cubicBezTo>
                  <a:pt x="2822750" y="4714870"/>
                  <a:pt x="2825728" y="4715114"/>
                  <a:pt x="2828854" y="4715114"/>
                </a:cubicBezTo>
                <a:cubicBezTo>
                  <a:pt x="2833933" y="4715114"/>
                  <a:pt x="2838588" y="4714495"/>
                  <a:pt x="2842820" y="4713258"/>
                </a:cubicBezTo>
                <a:cubicBezTo>
                  <a:pt x="2847052" y="4712021"/>
                  <a:pt x="2850699" y="4710198"/>
                  <a:pt x="2853759" y="4707789"/>
                </a:cubicBezTo>
                <a:cubicBezTo>
                  <a:pt x="2856820" y="4705380"/>
                  <a:pt x="2859180" y="4702417"/>
                  <a:pt x="2860840" y="4698901"/>
                </a:cubicBezTo>
                <a:cubicBezTo>
                  <a:pt x="2862501" y="4695385"/>
                  <a:pt x="2863331" y="4691380"/>
                  <a:pt x="2863331" y="4686888"/>
                </a:cubicBezTo>
                <a:cubicBezTo>
                  <a:pt x="2863331" y="4683111"/>
                  <a:pt x="2862696" y="4679855"/>
                  <a:pt x="2861426" y="4677121"/>
                </a:cubicBezTo>
                <a:cubicBezTo>
                  <a:pt x="2860156" y="4674386"/>
                  <a:pt x="2858480" y="4672042"/>
                  <a:pt x="2856396" y="4670089"/>
                </a:cubicBezTo>
                <a:cubicBezTo>
                  <a:pt x="2854313" y="4668135"/>
                  <a:pt x="2851920" y="4666475"/>
                  <a:pt x="2849218" y="4665108"/>
                </a:cubicBezTo>
                <a:cubicBezTo>
                  <a:pt x="2846516" y="4663740"/>
                  <a:pt x="2843781" y="4662503"/>
                  <a:pt x="2841014" y="4661396"/>
                </a:cubicBezTo>
                <a:cubicBezTo>
                  <a:pt x="2838246" y="4660289"/>
                  <a:pt x="2835528" y="4659215"/>
                  <a:pt x="2832858" y="4658173"/>
                </a:cubicBezTo>
                <a:cubicBezTo>
                  <a:pt x="2830189" y="4657131"/>
                  <a:pt x="2827812" y="4655959"/>
                  <a:pt x="2825728" y="4654657"/>
                </a:cubicBezTo>
                <a:cubicBezTo>
                  <a:pt x="2823645" y="4653355"/>
                  <a:pt x="2821952" y="4651841"/>
                  <a:pt x="2820650" y="4650115"/>
                </a:cubicBezTo>
                <a:cubicBezTo>
                  <a:pt x="2819347" y="4648390"/>
                  <a:pt x="2818696" y="4646258"/>
                  <a:pt x="2818696" y="4643718"/>
                </a:cubicBezTo>
                <a:cubicBezTo>
                  <a:pt x="2818696" y="4641895"/>
                  <a:pt x="2819038" y="4640202"/>
                  <a:pt x="2819722" y="4638639"/>
                </a:cubicBezTo>
                <a:cubicBezTo>
                  <a:pt x="2820405" y="4637077"/>
                  <a:pt x="2821415" y="4635726"/>
                  <a:pt x="2822750" y="4634586"/>
                </a:cubicBezTo>
                <a:cubicBezTo>
                  <a:pt x="2824084" y="4633447"/>
                  <a:pt x="2825793" y="4632568"/>
                  <a:pt x="2827877" y="4631949"/>
                </a:cubicBezTo>
                <a:cubicBezTo>
                  <a:pt x="2829960" y="4631331"/>
                  <a:pt x="2832370" y="4631021"/>
                  <a:pt x="2835104" y="4631021"/>
                </a:cubicBezTo>
                <a:cubicBezTo>
                  <a:pt x="2838165" y="4631021"/>
                  <a:pt x="2840883" y="4631379"/>
                  <a:pt x="2843260" y="4632096"/>
                </a:cubicBezTo>
                <a:cubicBezTo>
                  <a:pt x="2845636" y="4632812"/>
                  <a:pt x="2847704" y="4633577"/>
                  <a:pt x="2849462" y="4634391"/>
                </a:cubicBezTo>
                <a:cubicBezTo>
                  <a:pt x="2851219" y="4635205"/>
                  <a:pt x="2852652" y="4635970"/>
                  <a:pt x="2853759" y="4636686"/>
                </a:cubicBezTo>
                <a:cubicBezTo>
                  <a:pt x="2854866" y="4637402"/>
                  <a:pt x="2855713" y="4637760"/>
                  <a:pt x="2856298" y="4637760"/>
                </a:cubicBezTo>
                <a:cubicBezTo>
                  <a:pt x="2856689" y="4637760"/>
                  <a:pt x="2857047" y="4637646"/>
                  <a:pt x="2857373" y="4637419"/>
                </a:cubicBezTo>
                <a:cubicBezTo>
                  <a:pt x="2857698" y="4637191"/>
                  <a:pt x="2857975" y="4636816"/>
                  <a:pt x="2858203" y="4636295"/>
                </a:cubicBezTo>
                <a:cubicBezTo>
                  <a:pt x="2858431" y="4635774"/>
                  <a:pt x="2858594" y="4635107"/>
                  <a:pt x="2858692" y="4634293"/>
                </a:cubicBezTo>
                <a:cubicBezTo>
                  <a:pt x="2858789" y="4633479"/>
                  <a:pt x="2858838" y="4632519"/>
                  <a:pt x="2858838" y="4631412"/>
                </a:cubicBezTo>
                <a:cubicBezTo>
                  <a:pt x="2858838" y="4630370"/>
                  <a:pt x="2858789" y="4629491"/>
                  <a:pt x="2858692" y="4628775"/>
                </a:cubicBezTo>
                <a:cubicBezTo>
                  <a:pt x="2858594" y="4628059"/>
                  <a:pt x="2858496" y="4627456"/>
                  <a:pt x="2858398" y="4626968"/>
                </a:cubicBezTo>
                <a:cubicBezTo>
                  <a:pt x="2858301" y="4626480"/>
                  <a:pt x="2858138" y="4626040"/>
                  <a:pt x="2857910" y="4625649"/>
                </a:cubicBezTo>
                <a:cubicBezTo>
                  <a:pt x="2857682" y="4625259"/>
                  <a:pt x="2857227" y="4624803"/>
                  <a:pt x="2856543" y="4624282"/>
                </a:cubicBezTo>
                <a:cubicBezTo>
                  <a:pt x="2855859" y="4623761"/>
                  <a:pt x="2854850" y="4623159"/>
                  <a:pt x="2853515" y="4622475"/>
                </a:cubicBezTo>
                <a:cubicBezTo>
                  <a:pt x="2852180" y="4621792"/>
                  <a:pt x="2850569" y="4621157"/>
                  <a:pt x="2848681" y="4620571"/>
                </a:cubicBezTo>
                <a:cubicBezTo>
                  <a:pt x="2846792" y="4619985"/>
                  <a:pt x="2844676" y="4619496"/>
                  <a:pt x="2842332" y="4619106"/>
                </a:cubicBezTo>
                <a:cubicBezTo>
                  <a:pt x="2839988" y="4618715"/>
                  <a:pt x="2837644" y="4618520"/>
                  <a:pt x="2835300" y="4618520"/>
                </a:cubicBezTo>
                <a:close/>
                <a:moveTo>
                  <a:pt x="2634931" y="4618520"/>
                </a:moveTo>
                <a:cubicBezTo>
                  <a:pt x="2628485" y="4618520"/>
                  <a:pt x="2622657" y="4619643"/>
                  <a:pt x="2617448" y="4621889"/>
                </a:cubicBezTo>
                <a:cubicBezTo>
                  <a:pt x="2612239" y="4624136"/>
                  <a:pt x="2607795" y="4627359"/>
                  <a:pt x="2604116" y="4631558"/>
                </a:cubicBezTo>
                <a:cubicBezTo>
                  <a:pt x="2600437" y="4635758"/>
                  <a:pt x="2597621" y="4640869"/>
                  <a:pt x="2595668" y="4646892"/>
                </a:cubicBezTo>
                <a:cubicBezTo>
                  <a:pt x="2593715" y="4652915"/>
                  <a:pt x="2592738" y="4659703"/>
                  <a:pt x="2592738" y="4667256"/>
                </a:cubicBezTo>
                <a:cubicBezTo>
                  <a:pt x="2592738" y="4675200"/>
                  <a:pt x="2593682" y="4682167"/>
                  <a:pt x="2595570" y="4688157"/>
                </a:cubicBezTo>
                <a:cubicBezTo>
                  <a:pt x="2597458" y="4694148"/>
                  <a:pt x="2600258" y="4699129"/>
                  <a:pt x="2603970" y="4703101"/>
                </a:cubicBezTo>
                <a:cubicBezTo>
                  <a:pt x="2607681" y="4707072"/>
                  <a:pt x="2612255" y="4710068"/>
                  <a:pt x="2617692" y="4712086"/>
                </a:cubicBezTo>
                <a:cubicBezTo>
                  <a:pt x="2623129" y="4714105"/>
                  <a:pt x="2629461" y="4715114"/>
                  <a:pt x="2636689" y="4715114"/>
                </a:cubicBezTo>
                <a:cubicBezTo>
                  <a:pt x="2640856" y="4715114"/>
                  <a:pt x="2644779" y="4714805"/>
                  <a:pt x="2648458" y="4714186"/>
                </a:cubicBezTo>
                <a:cubicBezTo>
                  <a:pt x="2652137" y="4713567"/>
                  <a:pt x="2655376" y="4712867"/>
                  <a:pt x="2658176" y="4712086"/>
                </a:cubicBezTo>
                <a:cubicBezTo>
                  <a:pt x="2660976" y="4711305"/>
                  <a:pt x="2663254" y="4710507"/>
                  <a:pt x="2665013" y="4709693"/>
                </a:cubicBezTo>
                <a:cubicBezTo>
                  <a:pt x="2666771" y="4708879"/>
                  <a:pt x="2667829" y="4708293"/>
                  <a:pt x="2668187" y="4707935"/>
                </a:cubicBezTo>
                <a:cubicBezTo>
                  <a:pt x="2668545" y="4707577"/>
                  <a:pt x="2668838" y="4707203"/>
                  <a:pt x="2669066" y="4706812"/>
                </a:cubicBezTo>
                <a:cubicBezTo>
                  <a:pt x="2669294" y="4706421"/>
                  <a:pt x="2669457" y="4705982"/>
                  <a:pt x="2669554" y="4705493"/>
                </a:cubicBezTo>
                <a:cubicBezTo>
                  <a:pt x="2669652" y="4705005"/>
                  <a:pt x="2669733" y="4704452"/>
                  <a:pt x="2669798" y="4703833"/>
                </a:cubicBezTo>
                <a:cubicBezTo>
                  <a:pt x="2669864" y="4703215"/>
                  <a:pt x="2669896" y="4702482"/>
                  <a:pt x="2669896" y="4701636"/>
                </a:cubicBezTo>
                <a:cubicBezTo>
                  <a:pt x="2669896" y="4700464"/>
                  <a:pt x="2669847" y="4699471"/>
                  <a:pt x="2669749" y="4698657"/>
                </a:cubicBezTo>
                <a:cubicBezTo>
                  <a:pt x="2669651" y="4697843"/>
                  <a:pt x="2669503" y="4697208"/>
                  <a:pt x="2669307" y="4696752"/>
                </a:cubicBezTo>
                <a:cubicBezTo>
                  <a:pt x="2669111" y="4696296"/>
                  <a:pt x="2668833" y="4695954"/>
                  <a:pt x="2668473" y="4695727"/>
                </a:cubicBezTo>
                <a:cubicBezTo>
                  <a:pt x="2668113" y="4695499"/>
                  <a:pt x="2667705" y="4695385"/>
                  <a:pt x="2667247" y="4695385"/>
                </a:cubicBezTo>
                <a:cubicBezTo>
                  <a:pt x="2666461" y="4695385"/>
                  <a:pt x="2665300" y="4695727"/>
                  <a:pt x="2663762" y="4696410"/>
                </a:cubicBezTo>
                <a:cubicBezTo>
                  <a:pt x="2662224" y="4697094"/>
                  <a:pt x="2660261" y="4697859"/>
                  <a:pt x="2657873" y="4698705"/>
                </a:cubicBezTo>
                <a:cubicBezTo>
                  <a:pt x="2655484" y="4699552"/>
                  <a:pt x="2652655" y="4700317"/>
                  <a:pt x="2649383" y="4701001"/>
                </a:cubicBezTo>
                <a:cubicBezTo>
                  <a:pt x="2646112" y="4701684"/>
                  <a:pt x="2642382" y="4702026"/>
                  <a:pt x="2638195" y="4702026"/>
                </a:cubicBezTo>
                <a:cubicBezTo>
                  <a:pt x="2632895" y="4702026"/>
                  <a:pt x="2628413" y="4701277"/>
                  <a:pt x="2624750" y="4699780"/>
                </a:cubicBezTo>
                <a:cubicBezTo>
                  <a:pt x="2621086" y="4698282"/>
                  <a:pt x="2618108" y="4696134"/>
                  <a:pt x="2615818" y="4693334"/>
                </a:cubicBezTo>
                <a:cubicBezTo>
                  <a:pt x="2613528" y="4690534"/>
                  <a:pt x="2611892" y="4687180"/>
                  <a:pt x="2610911" y="4683274"/>
                </a:cubicBezTo>
                <a:cubicBezTo>
                  <a:pt x="2609930" y="4679367"/>
                  <a:pt x="2609439" y="4674972"/>
                  <a:pt x="2609439" y="4670089"/>
                </a:cubicBezTo>
                <a:lnTo>
                  <a:pt x="2667328" y="4670089"/>
                </a:lnTo>
                <a:cubicBezTo>
                  <a:pt x="2668964" y="4670089"/>
                  <a:pt x="2670419" y="4669551"/>
                  <a:pt x="2671695" y="4668477"/>
                </a:cubicBezTo>
                <a:cubicBezTo>
                  <a:pt x="2672970" y="4667403"/>
                  <a:pt x="2673607" y="4665596"/>
                  <a:pt x="2673607" y="4663057"/>
                </a:cubicBezTo>
                <a:lnTo>
                  <a:pt x="2673607" y="4660126"/>
                </a:lnTo>
                <a:cubicBezTo>
                  <a:pt x="2673607" y="4654396"/>
                  <a:pt x="2672875" y="4649009"/>
                  <a:pt x="2671410" y="4643962"/>
                </a:cubicBezTo>
                <a:cubicBezTo>
                  <a:pt x="2669945" y="4638916"/>
                  <a:pt x="2667650" y="4634521"/>
                  <a:pt x="2664524" y="4630777"/>
                </a:cubicBezTo>
                <a:cubicBezTo>
                  <a:pt x="2661399" y="4627033"/>
                  <a:pt x="2657411" y="4624054"/>
                  <a:pt x="2652560" y="4621840"/>
                </a:cubicBezTo>
                <a:cubicBezTo>
                  <a:pt x="2647709" y="4619626"/>
                  <a:pt x="2641833" y="4618520"/>
                  <a:pt x="2634931" y="4618520"/>
                </a:cubicBezTo>
                <a:close/>
                <a:moveTo>
                  <a:pt x="2570502" y="4618520"/>
                </a:moveTo>
                <a:cubicBezTo>
                  <a:pt x="2568614" y="4618520"/>
                  <a:pt x="2566742" y="4618764"/>
                  <a:pt x="2564886" y="4619252"/>
                </a:cubicBezTo>
                <a:cubicBezTo>
                  <a:pt x="2563031" y="4619741"/>
                  <a:pt x="2561158" y="4620620"/>
                  <a:pt x="2559270" y="4621889"/>
                </a:cubicBezTo>
                <a:cubicBezTo>
                  <a:pt x="2557382" y="4623159"/>
                  <a:pt x="2555380" y="4624901"/>
                  <a:pt x="2553264" y="4627115"/>
                </a:cubicBezTo>
                <a:cubicBezTo>
                  <a:pt x="2551147" y="4629328"/>
                  <a:pt x="2548885" y="4632193"/>
                  <a:pt x="2546476" y="4635709"/>
                </a:cubicBezTo>
                <a:lnTo>
                  <a:pt x="2546476" y="4622915"/>
                </a:lnTo>
                <a:cubicBezTo>
                  <a:pt x="2546476" y="4622394"/>
                  <a:pt x="2546362" y="4621954"/>
                  <a:pt x="2546134" y="4621596"/>
                </a:cubicBezTo>
                <a:cubicBezTo>
                  <a:pt x="2545906" y="4621238"/>
                  <a:pt x="2545532" y="4620913"/>
                  <a:pt x="2545011" y="4620620"/>
                </a:cubicBezTo>
                <a:cubicBezTo>
                  <a:pt x="2544490" y="4620327"/>
                  <a:pt x="2543757" y="4620131"/>
                  <a:pt x="2542813" y="4620034"/>
                </a:cubicBezTo>
                <a:cubicBezTo>
                  <a:pt x="2541869" y="4619936"/>
                  <a:pt x="2540681" y="4619887"/>
                  <a:pt x="2539248" y="4619887"/>
                </a:cubicBezTo>
                <a:cubicBezTo>
                  <a:pt x="2537751" y="4619887"/>
                  <a:pt x="2536546" y="4619936"/>
                  <a:pt x="2535634" y="4620034"/>
                </a:cubicBezTo>
                <a:cubicBezTo>
                  <a:pt x="2534723" y="4620131"/>
                  <a:pt x="2533974" y="4620327"/>
                  <a:pt x="2533388" y="4620620"/>
                </a:cubicBezTo>
                <a:cubicBezTo>
                  <a:pt x="2532802" y="4620913"/>
                  <a:pt x="2532412" y="4621238"/>
                  <a:pt x="2532216" y="4621596"/>
                </a:cubicBezTo>
                <a:cubicBezTo>
                  <a:pt x="2532021" y="4621954"/>
                  <a:pt x="2531923" y="4622394"/>
                  <a:pt x="2531923" y="4622915"/>
                </a:cubicBezTo>
                <a:lnTo>
                  <a:pt x="2531923" y="4710816"/>
                </a:lnTo>
                <a:cubicBezTo>
                  <a:pt x="2531923" y="4711337"/>
                  <a:pt x="2532037" y="4711777"/>
                  <a:pt x="2532265" y="4712135"/>
                </a:cubicBezTo>
                <a:cubicBezTo>
                  <a:pt x="2532493" y="4712493"/>
                  <a:pt x="2532916" y="4712802"/>
                  <a:pt x="2533535" y="4713063"/>
                </a:cubicBezTo>
                <a:cubicBezTo>
                  <a:pt x="2534153" y="4713323"/>
                  <a:pt x="2534983" y="4713518"/>
                  <a:pt x="2536025" y="4713649"/>
                </a:cubicBezTo>
                <a:cubicBezTo>
                  <a:pt x="2537067" y="4713779"/>
                  <a:pt x="2538369" y="4713844"/>
                  <a:pt x="2539932" y="4713844"/>
                </a:cubicBezTo>
                <a:cubicBezTo>
                  <a:pt x="2541560" y="4713844"/>
                  <a:pt x="2542894" y="4713779"/>
                  <a:pt x="2543937" y="4713649"/>
                </a:cubicBezTo>
                <a:cubicBezTo>
                  <a:pt x="2544978" y="4713518"/>
                  <a:pt x="2545792" y="4713323"/>
                  <a:pt x="2546378" y="4713063"/>
                </a:cubicBezTo>
                <a:cubicBezTo>
                  <a:pt x="2546964" y="4712802"/>
                  <a:pt x="2547387" y="4712493"/>
                  <a:pt x="2547648" y="4712135"/>
                </a:cubicBezTo>
                <a:cubicBezTo>
                  <a:pt x="2547908" y="4711777"/>
                  <a:pt x="2548038" y="4711337"/>
                  <a:pt x="2548038" y="4710816"/>
                </a:cubicBezTo>
                <a:lnTo>
                  <a:pt x="2548038" y="4652997"/>
                </a:lnTo>
                <a:cubicBezTo>
                  <a:pt x="2550317" y="4649415"/>
                  <a:pt x="2552401" y="4646388"/>
                  <a:pt x="2554289" y="4643913"/>
                </a:cubicBezTo>
                <a:cubicBezTo>
                  <a:pt x="2556177" y="4641439"/>
                  <a:pt x="2557984" y="4639453"/>
                  <a:pt x="2559710" y="4637956"/>
                </a:cubicBezTo>
                <a:cubicBezTo>
                  <a:pt x="2561435" y="4636458"/>
                  <a:pt x="2563079" y="4635384"/>
                  <a:pt x="2564642" y="4634733"/>
                </a:cubicBezTo>
                <a:cubicBezTo>
                  <a:pt x="2566205" y="4634082"/>
                  <a:pt x="2567800" y="4633756"/>
                  <a:pt x="2569428" y="4633756"/>
                </a:cubicBezTo>
                <a:cubicBezTo>
                  <a:pt x="2570795" y="4633756"/>
                  <a:pt x="2572065" y="4633886"/>
                  <a:pt x="2573237" y="4634147"/>
                </a:cubicBezTo>
                <a:cubicBezTo>
                  <a:pt x="2574409" y="4634407"/>
                  <a:pt x="2575467" y="4634684"/>
                  <a:pt x="2576411" y="4634977"/>
                </a:cubicBezTo>
                <a:cubicBezTo>
                  <a:pt x="2577355" y="4635270"/>
                  <a:pt x="2578202" y="4635563"/>
                  <a:pt x="2578950" y="4635856"/>
                </a:cubicBezTo>
                <a:cubicBezTo>
                  <a:pt x="2579699" y="4636149"/>
                  <a:pt x="2580334" y="4636295"/>
                  <a:pt x="2580855" y="4636295"/>
                </a:cubicBezTo>
                <a:cubicBezTo>
                  <a:pt x="2581376" y="4636295"/>
                  <a:pt x="2581783" y="4636149"/>
                  <a:pt x="2582076" y="4635856"/>
                </a:cubicBezTo>
                <a:cubicBezTo>
                  <a:pt x="2582369" y="4635563"/>
                  <a:pt x="2582613" y="4635140"/>
                  <a:pt x="2582808" y="4634586"/>
                </a:cubicBezTo>
                <a:cubicBezTo>
                  <a:pt x="2583004" y="4634033"/>
                  <a:pt x="2583134" y="4633268"/>
                  <a:pt x="2583199" y="4632291"/>
                </a:cubicBezTo>
                <a:cubicBezTo>
                  <a:pt x="2583264" y="4631314"/>
                  <a:pt x="2583297" y="4630110"/>
                  <a:pt x="2583297" y="4628677"/>
                </a:cubicBezTo>
                <a:cubicBezTo>
                  <a:pt x="2583297" y="4627180"/>
                  <a:pt x="2583280" y="4625991"/>
                  <a:pt x="2583248" y="4625112"/>
                </a:cubicBezTo>
                <a:cubicBezTo>
                  <a:pt x="2583215" y="4624233"/>
                  <a:pt x="2583150" y="4623566"/>
                  <a:pt x="2583052" y="4623110"/>
                </a:cubicBezTo>
                <a:cubicBezTo>
                  <a:pt x="2582955" y="4622654"/>
                  <a:pt x="2582841" y="4622280"/>
                  <a:pt x="2582710" y="4621987"/>
                </a:cubicBezTo>
                <a:cubicBezTo>
                  <a:pt x="2582580" y="4621694"/>
                  <a:pt x="2582320" y="4621385"/>
                  <a:pt x="2581929" y="4621059"/>
                </a:cubicBezTo>
                <a:cubicBezTo>
                  <a:pt x="2581539" y="4620734"/>
                  <a:pt x="2580871" y="4620408"/>
                  <a:pt x="2579927" y="4620082"/>
                </a:cubicBezTo>
                <a:cubicBezTo>
                  <a:pt x="2578983" y="4619757"/>
                  <a:pt x="2577925" y="4619464"/>
                  <a:pt x="2576753" y="4619203"/>
                </a:cubicBezTo>
                <a:cubicBezTo>
                  <a:pt x="2575581" y="4618943"/>
                  <a:pt x="2574458" y="4618764"/>
                  <a:pt x="2573383" y="4618666"/>
                </a:cubicBezTo>
                <a:cubicBezTo>
                  <a:pt x="2572309" y="4618569"/>
                  <a:pt x="2571349" y="4618520"/>
                  <a:pt x="2570502" y="4618520"/>
                </a:cubicBezTo>
                <a:close/>
                <a:moveTo>
                  <a:pt x="2473006" y="4618520"/>
                </a:moveTo>
                <a:cubicBezTo>
                  <a:pt x="2466560" y="4618520"/>
                  <a:pt x="2460732" y="4619643"/>
                  <a:pt x="2455523" y="4621889"/>
                </a:cubicBezTo>
                <a:cubicBezTo>
                  <a:pt x="2450314" y="4624136"/>
                  <a:pt x="2445870" y="4627359"/>
                  <a:pt x="2442191" y="4631558"/>
                </a:cubicBezTo>
                <a:cubicBezTo>
                  <a:pt x="2438512" y="4635758"/>
                  <a:pt x="2435696" y="4640869"/>
                  <a:pt x="2433743" y="4646892"/>
                </a:cubicBezTo>
                <a:cubicBezTo>
                  <a:pt x="2431790" y="4652915"/>
                  <a:pt x="2430813" y="4659703"/>
                  <a:pt x="2430813" y="4667256"/>
                </a:cubicBezTo>
                <a:cubicBezTo>
                  <a:pt x="2430813" y="4675200"/>
                  <a:pt x="2431757" y="4682167"/>
                  <a:pt x="2433645" y="4688157"/>
                </a:cubicBezTo>
                <a:cubicBezTo>
                  <a:pt x="2435533" y="4694148"/>
                  <a:pt x="2438333" y="4699129"/>
                  <a:pt x="2442045" y="4703101"/>
                </a:cubicBezTo>
                <a:cubicBezTo>
                  <a:pt x="2445756" y="4707072"/>
                  <a:pt x="2450330" y="4710068"/>
                  <a:pt x="2455767" y="4712086"/>
                </a:cubicBezTo>
                <a:cubicBezTo>
                  <a:pt x="2461204" y="4714105"/>
                  <a:pt x="2467536" y="4715114"/>
                  <a:pt x="2474764" y="4715114"/>
                </a:cubicBezTo>
                <a:cubicBezTo>
                  <a:pt x="2478931" y="4715114"/>
                  <a:pt x="2482854" y="4714805"/>
                  <a:pt x="2486533" y="4714186"/>
                </a:cubicBezTo>
                <a:cubicBezTo>
                  <a:pt x="2490211" y="4713567"/>
                  <a:pt x="2493451" y="4712867"/>
                  <a:pt x="2496251" y="4712086"/>
                </a:cubicBezTo>
                <a:cubicBezTo>
                  <a:pt x="2499051" y="4711305"/>
                  <a:pt x="2501330" y="4710507"/>
                  <a:pt x="2503088" y="4709693"/>
                </a:cubicBezTo>
                <a:cubicBezTo>
                  <a:pt x="2504846" y="4708879"/>
                  <a:pt x="2505904" y="4708293"/>
                  <a:pt x="2506262" y="4707935"/>
                </a:cubicBezTo>
                <a:cubicBezTo>
                  <a:pt x="2506620" y="4707577"/>
                  <a:pt x="2506913" y="4707203"/>
                  <a:pt x="2507141" y="4706812"/>
                </a:cubicBezTo>
                <a:cubicBezTo>
                  <a:pt x="2507369" y="4706421"/>
                  <a:pt x="2507531" y="4705982"/>
                  <a:pt x="2507629" y="4705493"/>
                </a:cubicBezTo>
                <a:cubicBezTo>
                  <a:pt x="2507727" y="4705005"/>
                  <a:pt x="2507809" y="4704452"/>
                  <a:pt x="2507873" y="4703833"/>
                </a:cubicBezTo>
                <a:cubicBezTo>
                  <a:pt x="2507938" y="4703215"/>
                  <a:pt x="2507971" y="4702482"/>
                  <a:pt x="2507971" y="4701636"/>
                </a:cubicBezTo>
                <a:cubicBezTo>
                  <a:pt x="2507971" y="4700464"/>
                  <a:pt x="2507922" y="4699471"/>
                  <a:pt x="2507824" y="4698657"/>
                </a:cubicBezTo>
                <a:cubicBezTo>
                  <a:pt x="2507726" y="4697843"/>
                  <a:pt x="2507578" y="4697208"/>
                  <a:pt x="2507382" y="4696752"/>
                </a:cubicBezTo>
                <a:cubicBezTo>
                  <a:pt x="2507185" y="4696296"/>
                  <a:pt x="2506908" y="4695954"/>
                  <a:pt x="2506548" y="4695727"/>
                </a:cubicBezTo>
                <a:cubicBezTo>
                  <a:pt x="2506188" y="4695499"/>
                  <a:pt x="2505780" y="4695385"/>
                  <a:pt x="2505322" y="4695385"/>
                </a:cubicBezTo>
                <a:cubicBezTo>
                  <a:pt x="2504536" y="4695385"/>
                  <a:pt x="2503375" y="4695727"/>
                  <a:pt x="2501837" y="4696410"/>
                </a:cubicBezTo>
                <a:cubicBezTo>
                  <a:pt x="2500299" y="4697094"/>
                  <a:pt x="2498336" y="4697859"/>
                  <a:pt x="2495948" y="4698705"/>
                </a:cubicBezTo>
                <a:cubicBezTo>
                  <a:pt x="2493560" y="4699552"/>
                  <a:pt x="2490730" y="4700317"/>
                  <a:pt x="2487458" y="4701001"/>
                </a:cubicBezTo>
                <a:cubicBezTo>
                  <a:pt x="2484187" y="4701684"/>
                  <a:pt x="2480458" y="4702026"/>
                  <a:pt x="2476270" y="4702026"/>
                </a:cubicBezTo>
                <a:cubicBezTo>
                  <a:pt x="2470970" y="4702026"/>
                  <a:pt x="2466489" y="4701277"/>
                  <a:pt x="2462824" y="4699780"/>
                </a:cubicBezTo>
                <a:cubicBezTo>
                  <a:pt x="2459160" y="4698282"/>
                  <a:pt x="2456183" y="4696134"/>
                  <a:pt x="2453893" y="4693334"/>
                </a:cubicBezTo>
                <a:cubicBezTo>
                  <a:pt x="2451603" y="4690534"/>
                  <a:pt x="2449967" y="4687180"/>
                  <a:pt x="2448986" y="4683274"/>
                </a:cubicBezTo>
                <a:cubicBezTo>
                  <a:pt x="2448005" y="4679367"/>
                  <a:pt x="2447514" y="4674972"/>
                  <a:pt x="2447514" y="4670089"/>
                </a:cubicBezTo>
                <a:lnTo>
                  <a:pt x="2505403" y="4670089"/>
                </a:lnTo>
                <a:cubicBezTo>
                  <a:pt x="2507039" y="4670089"/>
                  <a:pt x="2508494" y="4669551"/>
                  <a:pt x="2509770" y="4668477"/>
                </a:cubicBezTo>
                <a:cubicBezTo>
                  <a:pt x="2511045" y="4667403"/>
                  <a:pt x="2511682" y="4665596"/>
                  <a:pt x="2511682" y="4663057"/>
                </a:cubicBezTo>
                <a:lnTo>
                  <a:pt x="2511682" y="4660126"/>
                </a:lnTo>
                <a:cubicBezTo>
                  <a:pt x="2511682" y="4654396"/>
                  <a:pt x="2510950" y="4649009"/>
                  <a:pt x="2509485" y="4643962"/>
                </a:cubicBezTo>
                <a:cubicBezTo>
                  <a:pt x="2508020" y="4638916"/>
                  <a:pt x="2505725" y="4634521"/>
                  <a:pt x="2502599" y="4630777"/>
                </a:cubicBezTo>
                <a:cubicBezTo>
                  <a:pt x="2499474" y="4627033"/>
                  <a:pt x="2495486" y="4624054"/>
                  <a:pt x="2490635" y="4621840"/>
                </a:cubicBezTo>
                <a:cubicBezTo>
                  <a:pt x="2485784" y="4619626"/>
                  <a:pt x="2479908" y="4618520"/>
                  <a:pt x="2473006" y="4618520"/>
                </a:cubicBezTo>
                <a:close/>
                <a:moveTo>
                  <a:pt x="2087220" y="4618520"/>
                </a:moveTo>
                <a:cubicBezTo>
                  <a:pt x="2083834" y="4618520"/>
                  <a:pt x="2080481" y="4618829"/>
                  <a:pt x="2077160" y="4619448"/>
                </a:cubicBezTo>
                <a:cubicBezTo>
                  <a:pt x="2073839" y="4620066"/>
                  <a:pt x="2070779" y="4620847"/>
                  <a:pt x="2067979" y="4621792"/>
                </a:cubicBezTo>
                <a:cubicBezTo>
                  <a:pt x="2065180" y="4622736"/>
                  <a:pt x="2062705" y="4623778"/>
                  <a:pt x="2060556" y="4624917"/>
                </a:cubicBezTo>
                <a:cubicBezTo>
                  <a:pt x="2058408" y="4626056"/>
                  <a:pt x="2056894" y="4627049"/>
                  <a:pt x="2056015" y="4627896"/>
                </a:cubicBezTo>
                <a:cubicBezTo>
                  <a:pt x="2055136" y="4628742"/>
                  <a:pt x="2054582" y="4629637"/>
                  <a:pt x="2054354" y="4630582"/>
                </a:cubicBezTo>
                <a:cubicBezTo>
                  <a:pt x="2054127" y="4631526"/>
                  <a:pt x="2054013" y="4632812"/>
                  <a:pt x="2054013" y="4634440"/>
                </a:cubicBezTo>
                <a:cubicBezTo>
                  <a:pt x="2054013" y="4635416"/>
                  <a:pt x="2054078" y="4636312"/>
                  <a:pt x="2054208" y="4637126"/>
                </a:cubicBezTo>
                <a:cubicBezTo>
                  <a:pt x="2054338" y="4637939"/>
                  <a:pt x="2054550" y="4638607"/>
                  <a:pt x="2054843" y="4639128"/>
                </a:cubicBezTo>
                <a:cubicBezTo>
                  <a:pt x="2055136" y="4639649"/>
                  <a:pt x="2055478" y="4640039"/>
                  <a:pt x="2055868" y="4640300"/>
                </a:cubicBezTo>
                <a:cubicBezTo>
                  <a:pt x="2056259" y="4640560"/>
                  <a:pt x="2056715" y="4640690"/>
                  <a:pt x="2057236" y="4640690"/>
                </a:cubicBezTo>
                <a:cubicBezTo>
                  <a:pt x="2058017" y="4640690"/>
                  <a:pt x="2059206" y="4640218"/>
                  <a:pt x="2060801" y="4639274"/>
                </a:cubicBezTo>
                <a:cubicBezTo>
                  <a:pt x="2062396" y="4638330"/>
                  <a:pt x="2064382" y="4637288"/>
                  <a:pt x="2066758" y="4636149"/>
                </a:cubicBezTo>
                <a:cubicBezTo>
                  <a:pt x="2069135" y="4635009"/>
                  <a:pt x="2071902" y="4633968"/>
                  <a:pt x="2075060" y="4633023"/>
                </a:cubicBezTo>
                <a:cubicBezTo>
                  <a:pt x="2078218" y="4632079"/>
                  <a:pt x="2081783" y="4631607"/>
                  <a:pt x="2085755" y="4631607"/>
                </a:cubicBezTo>
                <a:cubicBezTo>
                  <a:pt x="2089466" y="4631607"/>
                  <a:pt x="2092592" y="4632047"/>
                  <a:pt x="2095131" y="4632926"/>
                </a:cubicBezTo>
                <a:cubicBezTo>
                  <a:pt x="2097670" y="4633805"/>
                  <a:pt x="2099738" y="4635107"/>
                  <a:pt x="2101333" y="4636833"/>
                </a:cubicBezTo>
                <a:cubicBezTo>
                  <a:pt x="2102928" y="4638558"/>
                  <a:pt x="2104084" y="4640723"/>
                  <a:pt x="2104800" y="4643327"/>
                </a:cubicBezTo>
                <a:cubicBezTo>
                  <a:pt x="2105517" y="4645932"/>
                  <a:pt x="2105875" y="4648927"/>
                  <a:pt x="2105875" y="4652313"/>
                </a:cubicBezTo>
                <a:lnTo>
                  <a:pt x="2105875" y="4659150"/>
                </a:lnTo>
                <a:lnTo>
                  <a:pt x="2093764" y="4659150"/>
                </a:lnTo>
                <a:cubicBezTo>
                  <a:pt x="2086927" y="4659150"/>
                  <a:pt x="2080774" y="4659752"/>
                  <a:pt x="2075305" y="4660957"/>
                </a:cubicBezTo>
                <a:cubicBezTo>
                  <a:pt x="2069835" y="4662161"/>
                  <a:pt x="2065212" y="4663968"/>
                  <a:pt x="2061435" y="4666377"/>
                </a:cubicBezTo>
                <a:cubicBezTo>
                  <a:pt x="2057659" y="4668786"/>
                  <a:pt x="2054762" y="4671814"/>
                  <a:pt x="2052743" y="4675460"/>
                </a:cubicBezTo>
                <a:cubicBezTo>
                  <a:pt x="2050725" y="4679107"/>
                  <a:pt x="2049715" y="4683404"/>
                  <a:pt x="2049715" y="4688353"/>
                </a:cubicBezTo>
                <a:cubicBezTo>
                  <a:pt x="2049715" y="4692585"/>
                  <a:pt x="2050448" y="4696361"/>
                  <a:pt x="2051913" y="4699682"/>
                </a:cubicBezTo>
                <a:cubicBezTo>
                  <a:pt x="2053378" y="4703003"/>
                  <a:pt x="2055429" y="4705803"/>
                  <a:pt x="2058066" y="4708082"/>
                </a:cubicBezTo>
                <a:cubicBezTo>
                  <a:pt x="2060703" y="4710360"/>
                  <a:pt x="2063893" y="4712102"/>
                  <a:pt x="2067637" y="4713307"/>
                </a:cubicBezTo>
                <a:cubicBezTo>
                  <a:pt x="2071381" y="4714512"/>
                  <a:pt x="2075565" y="4715114"/>
                  <a:pt x="2080188" y="4715114"/>
                </a:cubicBezTo>
                <a:cubicBezTo>
                  <a:pt x="2085462" y="4715114"/>
                  <a:pt x="2090459" y="4713974"/>
                  <a:pt x="2095180" y="4711695"/>
                </a:cubicBezTo>
                <a:cubicBezTo>
                  <a:pt x="2099900" y="4709416"/>
                  <a:pt x="2104182" y="4706226"/>
                  <a:pt x="2108023" y="4702124"/>
                </a:cubicBezTo>
                <a:lnTo>
                  <a:pt x="2108023" y="4710914"/>
                </a:lnTo>
                <a:cubicBezTo>
                  <a:pt x="2108023" y="4711695"/>
                  <a:pt x="2108251" y="4712281"/>
                  <a:pt x="2108707" y="4712672"/>
                </a:cubicBezTo>
                <a:cubicBezTo>
                  <a:pt x="2109163" y="4713063"/>
                  <a:pt x="2109895" y="4713356"/>
                  <a:pt x="2110904" y="4713551"/>
                </a:cubicBezTo>
                <a:cubicBezTo>
                  <a:pt x="2111914" y="4713746"/>
                  <a:pt x="2113265" y="4713844"/>
                  <a:pt x="2114958" y="4713844"/>
                </a:cubicBezTo>
                <a:cubicBezTo>
                  <a:pt x="2116716" y="4713844"/>
                  <a:pt x="2118051" y="4713746"/>
                  <a:pt x="2118962" y="4713551"/>
                </a:cubicBezTo>
                <a:cubicBezTo>
                  <a:pt x="2119874" y="4713356"/>
                  <a:pt x="2120590" y="4713063"/>
                  <a:pt x="2121111" y="4712672"/>
                </a:cubicBezTo>
                <a:cubicBezTo>
                  <a:pt x="2121632" y="4712281"/>
                  <a:pt x="2121892" y="4711695"/>
                  <a:pt x="2121892" y="4710914"/>
                </a:cubicBezTo>
                <a:lnTo>
                  <a:pt x="2121892" y="4651629"/>
                </a:lnTo>
                <a:cubicBezTo>
                  <a:pt x="2121892" y="4646160"/>
                  <a:pt x="2121274" y="4641374"/>
                  <a:pt x="2120037" y="4637272"/>
                </a:cubicBezTo>
                <a:cubicBezTo>
                  <a:pt x="2118799" y="4633170"/>
                  <a:pt x="2116814" y="4629735"/>
                  <a:pt x="2114079" y="4626968"/>
                </a:cubicBezTo>
                <a:cubicBezTo>
                  <a:pt x="2111344" y="4624201"/>
                  <a:pt x="2107763" y="4622101"/>
                  <a:pt x="2103335" y="4620668"/>
                </a:cubicBezTo>
                <a:cubicBezTo>
                  <a:pt x="2098907" y="4619236"/>
                  <a:pt x="2093536" y="4618520"/>
                  <a:pt x="2087220" y="4618520"/>
                </a:cubicBezTo>
                <a:close/>
                <a:moveTo>
                  <a:pt x="1672464" y="4618520"/>
                </a:moveTo>
                <a:cubicBezTo>
                  <a:pt x="1669534" y="4618520"/>
                  <a:pt x="1666750" y="4618862"/>
                  <a:pt x="1664113" y="4619545"/>
                </a:cubicBezTo>
                <a:cubicBezTo>
                  <a:pt x="1661476" y="4620229"/>
                  <a:pt x="1658904" y="4621238"/>
                  <a:pt x="1656397" y="4622573"/>
                </a:cubicBezTo>
                <a:cubicBezTo>
                  <a:pt x="1653890" y="4623908"/>
                  <a:pt x="1651400" y="4625584"/>
                  <a:pt x="1648926" y="4627603"/>
                </a:cubicBezTo>
                <a:cubicBezTo>
                  <a:pt x="1646451" y="4629621"/>
                  <a:pt x="1643879" y="4631998"/>
                  <a:pt x="1641210" y="4634733"/>
                </a:cubicBezTo>
                <a:lnTo>
                  <a:pt x="1641210" y="4622915"/>
                </a:lnTo>
                <a:cubicBezTo>
                  <a:pt x="1641210" y="4622329"/>
                  <a:pt x="1641096" y="4621857"/>
                  <a:pt x="1640868" y="4621499"/>
                </a:cubicBezTo>
                <a:cubicBezTo>
                  <a:pt x="1640640" y="4621140"/>
                  <a:pt x="1640233" y="4620831"/>
                  <a:pt x="1639647" y="4620571"/>
                </a:cubicBezTo>
                <a:cubicBezTo>
                  <a:pt x="1639061" y="4620310"/>
                  <a:pt x="1638329" y="4620131"/>
                  <a:pt x="1637450" y="4620034"/>
                </a:cubicBezTo>
                <a:cubicBezTo>
                  <a:pt x="1636571" y="4619936"/>
                  <a:pt x="1635448" y="4619887"/>
                  <a:pt x="1634080" y="4619887"/>
                </a:cubicBezTo>
                <a:cubicBezTo>
                  <a:pt x="1632778" y="4619887"/>
                  <a:pt x="1631671" y="4619936"/>
                  <a:pt x="1630759" y="4620034"/>
                </a:cubicBezTo>
                <a:cubicBezTo>
                  <a:pt x="1629848" y="4620131"/>
                  <a:pt x="1629099" y="4620310"/>
                  <a:pt x="1628513" y="4620571"/>
                </a:cubicBezTo>
                <a:cubicBezTo>
                  <a:pt x="1627927" y="4620831"/>
                  <a:pt x="1627536" y="4621140"/>
                  <a:pt x="1627341" y="4621499"/>
                </a:cubicBezTo>
                <a:cubicBezTo>
                  <a:pt x="1627146" y="4621857"/>
                  <a:pt x="1627048" y="4622329"/>
                  <a:pt x="1627048" y="4622915"/>
                </a:cubicBezTo>
                <a:lnTo>
                  <a:pt x="1627048" y="4745684"/>
                </a:lnTo>
                <a:cubicBezTo>
                  <a:pt x="1627048" y="4746205"/>
                  <a:pt x="1627162" y="4746661"/>
                  <a:pt x="1627390" y="4747051"/>
                </a:cubicBezTo>
                <a:cubicBezTo>
                  <a:pt x="1627618" y="4747442"/>
                  <a:pt x="1628041" y="4747768"/>
                  <a:pt x="1628659" y="4748028"/>
                </a:cubicBezTo>
                <a:cubicBezTo>
                  <a:pt x="1629278" y="4748288"/>
                  <a:pt x="1630108" y="4748484"/>
                  <a:pt x="1631150" y="4748614"/>
                </a:cubicBezTo>
                <a:cubicBezTo>
                  <a:pt x="1632192" y="4748744"/>
                  <a:pt x="1633494" y="4748809"/>
                  <a:pt x="1635057" y="4748809"/>
                </a:cubicBezTo>
                <a:cubicBezTo>
                  <a:pt x="1636685" y="4748809"/>
                  <a:pt x="1638019" y="4748744"/>
                  <a:pt x="1639061" y="4748614"/>
                </a:cubicBezTo>
                <a:cubicBezTo>
                  <a:pt x="1640103" y="4748484"/>
                  <a:pt x="1640917" y="4748288"/>
                  <a:pt x="1641503" y="4748028"/>
                </a:cubicBezTo>
                <a:cubicBezTo>
                  <a:pt x="1642089" y="4747768"/>
                  <a:pt x="1642512" y="4747442"/>
                  <a:pt x="1642773" y="4747051"/>
                </a:cubicBezTo>
                <a:cubicBezTo>
                  <a:pt x="1643033" y="4746661"/>
                  <a:pt x="1643163" y="4746205"/>
                  <a:pt x="1643163" y="4745684"/>
                </a:cubicBezTo>
                <a:lnTo>
                  <a:pt x="1643163" y="4701733"/>
                </a:lnTo>
                <a:cubicBezTo>
                  <a:pt x="1645507" y="4704012"/>
                  <a:pt x="1647721" y="4705998"/>
                  <a:pt x="1649805" y="4707691"/>
                </a:cubicBezTo>
                <a:cubicBezTo>
                  <a:pt x="1651888" y="4709384"/>
                  <a:pt x="1653988" y="4710784"/>
                  <a:pt x="1656104" y="4711891"/>
                </a:cubicBezTo>
                <a:cubicBezTo>
                  <a:pt x="1658221" y="4712998"/>
                  <a:pt x="1660385" y="4713812"/>
                  <a:pt x="1662599" y="4714332"/>
                </a:cubicBezTo>
                <a:cubicBezTo>
                  <a:pt x="1664813" y="4714853"/>
                  <a:pt x="1667222" y="4715114"/>
                  <a:pt x="1669827" y="4715114"/>
                </a:cubicBezTo>
                <a:cubicBezTo>
                  <a:pt x="1675947" y="4715114"/>
                  <a:pt x="1681384" y="4713958"/>
                  <a:pt x="1686137" y="4711647"/>
                </a:cubicBezTo>
                <a:cubicBezTo>
                  <a:pt x="1690891" y="4709335"/>
                  <a:pt x="1694879" y="4706047"/>
                  <a:pt x="1698102" y="4701782"/>
                </a:cubicBezTo>
                <a:cubicBezTo>
                  <a:pt x="1701325" y="4697517"/>
                  <a:pt x="1703767" y="4692324"/>
                  <a:pt x="1705427" y="4686204"/>
                </a:cubicBezTo>
                <a:cubicBezTo>
                  <a:pt x="1707087" y="4680083"/>
                  <a:pt x="1707917" y="4673181"/>
                  <a:pt x="1707917" y="4665498"/>
                </a:cubicBezTo>
                <a:cubicBezTo>
                  <a:pt x="1707917" y="4659117"/>
                  <a:pt x="1707266" y="4653078"/>
                  <a:pt x="1705964" y="4647381"/>
                </a:cubicBezTo>
                <a:cubicBezTo>
                  <a:pt x="1704662" y="4641683"/>
                  <a:pt x="1702594" y="4636686"/>
                  <a:pt x="1699762" y="4632389"/>
                </a:cubicBezTo>
                <a:cubicBezTo>
                  <a:pt x="1696930" y="4628091"/>
                  <a:pt x="1693267" y="4624705"/>
                  <a:pt x="1688774" y="4622231"/>
                </a:cubicBezTo>
                <a:cubicBezTo>
                  <a:pt x="1684282" y="4619757"/>
                  <a:pt x="1678845" y="4618520"/>
                  <a:pt x="1672464" y="4618520"/>
                </a:cubicBezTo>
                <a:close/>
                <a:moveTo>
                  <a:pt x="1563345" y="4618520"/>
                </a:moveTo>
                <a:cubicBezTo>
                  <a:pt x="1559959" y="4618520"/>
                  <a:pt x="1556606" y="4618829"/>
                  <a:pt x="1553285" y="4619448"/>
                </a:cubicBezTo>
                <a:cubicBezTo>
                  <a:pt x="1549964" y="4620066"/>
                  <a:pt x="1546904" y="4620847"/>
                  <a:pt x="1544104" y="4621792"/>
                </a:cubicBezTo>
                <a:cubicBezTo>
                  <a:pt x="1541304" y="4622736"/>
                  <a:pt x="1538830" y="4623778"/>
                  <a:pt x="1536681" y="4624917"/>
                </a:cubicBezTo>
                <a:cubicBezTo>
                  <a:pt x="1534533" y="4626056"/>
                  <a:pt x="1533019" y="4627049"/>
                  <a:pt x="1532140" y="4627896"/>
                </a:cubicBezTo>
                <a:cubicBezTo>
                  <a:pt x="1531261" y="4628742"/>
                  <a:pt x="1530707" y="4629637"/>
                  <a:pt x="1530480" y="4630582"/>
                </a:cubicBezTo>
                <a:cubicBezTo>
                  <a:pt x="1530252" y="4631526"/>
                  <a:pt x="1530138" y="4632812"/>
                  <a:pt x="1530138" y="4634440"/>
                </a:cubicBezTo>
                <a:cubicBezTo>
                  <a:pt x="1530138" y="4635416"/>
                  <a:pt x="1530203" y="4636312"/>
                  <a:pt x="1530333" y="4637126"/>
                </a:cubicBezTo>
                <a:cubicBezTo>
                  <a:pt x="1530463" y="4637939"/>
                  <a:pt x="1530675" y="4638607"/>
                  <a:pt x="1530968" y="4639128"/>
                </a:cubicBezTo>
                <a:cubicBezTo>
                  <a:pt x="1531261" y="4639649"/>
                  <a:pt x="1531603" y="4640039"/>
                  <a:pt x="1531993" y="4640300"/>
                </a:cubicBezTo>
                <a:cubicBezTo>
                  <a:pt x="1532384" y="4640560"/>
                  <a:pt x="1532840" y="4640690"/>
                  <a:pt x="1533361" y="4640690"/>
                </a:cubicBezTo>
                <a:cubicBezTo>
                  <a:pt x="1534142" y="4640690"/>
                  <a:pt x="1535330" y="4640218"/>
                  <a:pt x="1536926" y="4639274"/>
                </a:cubicBezTo>
                <a:cubicBezTo>
                  <a:pt x="1538521" y="4638330"/>
                  <a:pt x="1540507" y="4637288"/>
                  <a:pt x="1542883" y="4636149"/>
                </a:cubicBezTo>
                <a:cubicBezTo>
                  <a:pt x="1545260" y="4635009"/>
                  <a:pt x="1548027" y="4633968"/>
                  <a:pt x="1551185" y="4633023"/>
                </a:cubicBezTo>
                <a:cubicBezTo>
                  <a:pt x="1554343" y="4632079"/>
                  <a:pt x="1557908" y="4631607"/>
                  <a:pt x="1561880" y="4631607"/>
                </a:cubicBezTo>
                <a:cubicBezTo>
                  <a:pt x="1565591" y="4631607"/>
                  <a:pt x="1568717" y="4632047"/>
                  <a:pt x="1571256" y="4632926"/>
                </a:cubicBezTo>
                <a:cubicBezTo>
                  <a:pt x="1573795" y="4633805"/>
                  <a:pt x="1575863" y="4635107"/>
                  <a:pt x="1577458" y="4636833"/>
                </a:cubicBezTo>
                <a:cubicBezTo>
                  <a:pt x="1579053" y="4638558"/>
                  <a:pt x="1580209" y="4640723"/>
                  <a:pt x="1580925" y="4643327"/>
                </a:cubicBezTo>
                <a:cubicBezTo>
                  <a:pt x="1581641" y="4645932"/>
                  <a:pt x="1582000" y="4648927"/>
                  <a:pt x="1582000" y="4652313"/>
                </a:cubicBezTo>
                <a:lnTo>
                  <a:pt x="1582000" y="4659150"/>
                </a:lnTo>
                <a:lnTo>
                  <a:pt x="1569889" y="4659150"/>
                </a:lnTo>
                <a:cubicBezTo>
                  <a:pt x="1563052" y="4659150"/>
                  <a:pt x="1556899" y="4659752"/>
                  <a:pt x="1551429" y="4660957"/>
                </a:cubicBezTo>
                <a:cubicBezTo>
                  <a:pt x="1545960" y="4662161"/>
                  <a:pt x="1541337" y="4663968"/>
                  <a:pt x="1537560" y="4666377"/>
                </a:cubicBezTo>
                <a:cubicBezTo>
                  <a:pt x="1533784" y="4668786"/>
                  <a:pt x="1530886" y="4671814"/>
                  <a:pt x="1528868" y="4675460"/>
                </a:cubicBezTo>
                <a:cubicBezTo>
                  <a:pt x="1526849" y="4679107"/>
                  <a:pt x="1525840" y="4683404"/>
                  <a:pt x="1525840" y="4688353"/>
                </a:cubicBezTo>
                <a:cubicBezTo>
                  <a:pt x="1525840" y="4692585"/>
                  <a:pt x="1526573" y="4696361"/>
                  <a:pt x="1528038" y="4699682"/>
                </a:cubicBezTo>
                <a:cubicBezTo>
                  <a:pt x="1529503" y="4703003"/>
                  <a:pt x="1531554" y="4705803"/>
                  <a:pt x="1534191" y="4708082"/>
                </a:cubicBezTo>
                <a:cubicBezTo>
                  <a:pt x="1536828" y="4710360"/>
                  <a:pt x="1540018" y="4712102"/>
                  <a:pt x="1543762" y="4713307"/>
                </a:cubicBezTo>
                <a:cubicBezTo>
                  <a:pt x="1547506" y="4714512"/>
                  <a:pt x="1551690" y="4715114"/>
                  <a:pt x="1556313" y="4715114"/>
                </a:cubicBezTo>
                <a:cubicBezTo>
                  <a:pt x="1561587" y="4715114"/>
                  <a:pt x="1566584" y="4713974"/>
                  <a:pt x="1571305" y="4711695"/>
                </a:cubicBezTo>
                <a:cubicBezTo>
                  <a:pt x="1576026" y="4709416"/>
                  <a:pt x="1580307" y="4706226"/>
                  <a:pt x="1584148" y="4702124"/>
                </a:cubicBezTo>
                <a:lnTo>
                  <a:pt x="1584148" y="4710914"/>
                </a:lnTo>
                <a:cubicBezTo>
                  <a:pt x="1584148" y="4711695"/>
                  <a:pt x="1584376" y="4712281"/>
                  <a:pt x="1584832" y="4712672"/>
                </a:cubicBezTo>
                <a:cubicBezTo>
                  <a:pt x="1585288" y="4713063"/>
                  <a:pt x="1586020" y="4713356"/>
                  <a:pt x="1587030" y="4713551"/>
                </a:cubicBezTo>
                <a:cubicBezTo>
                  <a:pt x="1588039" y="4713746"/>
                  <a:pt x="1589390" y="4713844"/>
                  <a:pt x="1591083" y="4713844"/>
                </a:cubicBezTo>
                <a:cubicBezTo>
                  <a:pt x="1592841" y="4713844"/>
                  <a:pt x="1594175" y="4713746"/>
                  <a:pt x="1595087" y="4713551"/>
                </a:cubicBezTo>
                <a:cubicBezTo>
                  <a:pt x="1595999" y="4713356"/>
                  <a:pt x="1596715" y="4713063"/>
                  <a:pt x="1597236" y="4712672"/>
                </a:cubicBezTo>
                <a:cubicBezTo>
                  <a:pt x="1597757" y="4712281"/>
                  <a:pt x="1598017" y="4711695"/>
                  <a:pt x="1598017" y="4710914"/>
                </a:cubicBezTo>
                <a:lnTo>
                  <a:pt x="1598017" y="4651629"/>
                </a:lnTo>
                <a:cubicBezTo>
                  <a:pt x="1598017" y="4646160"/>
                  <a:pt x="1597399" y="4641374"/>
                  <a:pt x="1596162" y="4637272"/>
                </a:cubicBezTo>
                <a:cubicBezTo>
                  <a:pt x="1594924" y="4633170"/>
                  <a:pt x="1592938" y="4629735"/>
                  <a:pt x="1590204" y="4626968"/>
                </a:cubicBezTo>
                <a:cubicBezTo>
                  <a:pt x="1587469" y="4624201"/>
                  <a:pt x="1583888" y="4622101"/>
                  <a:pt x="1579460" y="4620668"/>
                </a:cubicBezTo>
                <a:cubicBezTo>
                  <a:pt x="1575033" y="4619236"/>
                  <a:pt x="1569661" y="4618520"/>
                  <a:pt x="1563345" y="4618520"/>
                </a:cubicBezTo>
                <a:close/>
                <a:moveTo>
                  <a:pt x="1503702" y="4618520"/>
                </a:moveTo>
                <a:cubicBezTo>
                  <a:pt x="1501814" y="4618520"/>
                  <a:pt x="1499942" y="4618764"/>
                  <a:pt x="1498086" y="4619252"/>
                </a:cubicBezTo>
                <a:cubicBezTo>
                  <a:pt x="1496230" y="4619741"/>
                  <a:pt x="1494358" y="4620620"/>
                  <a:pt x="1492470" y="4621889"/>
                </a:cubicBezTo>
                <a:cubicBezTo>
                  <a:pt x="1490582" y="4623159"/>
                  <a:pt x="1488580" y="4624901"/>
                  <a:pt x="1486463" y="4627115"/>
                </a:cubicBezTo>
                <a:cubicBezTo>
                  <a:pt x="1484347" y="4629328"/>
                  <a:pt x="1482085" y="4632193"/>
                  <a:pt x="1479676" y="4635709"/>
                </a:cubicBezTo>
                <a:lnTo>
                  <a:pt x="1479676" y="4622915"/>
                </a:lnTo>
                <a:cubicBezTo>
                  <a:pt x="1479676" y="4622394"/>
                  <a:pt x="1479562" y="4621954"/>
                  <a:pt x="1479334" y="4621596"/>
                </a:cubicBezTo>
                <a:cubicBezTo>
                  <a:pt x="1479106" y="4621238"/>
                  <a:pt x="1478731" y="4620913"/>
                  <a:pt x="1478210" y="4620620"/>
                </a:cubicBezTo>
                <a:cubicBezTo>
                  <a:pt x="1477690" y="4620327"/>
                  <a:pt x="1476957" y="4620131"/>
                  <a:pt x="1476013" y="4620034"/>
                </a:cubicBezTo>
                <a:cubicBezTo>
                  <a:pt x="1475069" y="4619936"/>
                  <a:pt x="1473881" y="4619887"/>
                  <a:pt x="1472448" y="4619887"/>
                </a:cubicBezTo>
                <a:cubicBezTo>
                  <a:pt x="1470951" y="4619887"/>
                  <a:pt x="1469746" y="4619936"/>
                  <a:pt x="1468835" y="4620034"/>
                </a:cubicBezTo>
                <a:cubicBezTo>
                  <a:pt x="1467923" y="4620131"/>
                  <a:pt x="1467174" y="4620327"/>
                  <a:pt x="1466588" y="4620620"/>
                </a:cubicBezTo>
                <a:cubicBezTo>
                  <a:pt x="1466002" y="4620913"/>
                  <a:pt x="1465611" y="4621238"/>
                  <a:pt x="1465416" y="4621596"/>
                </a:cubicBezTo>
                <a:cubicBezTo>
                  <a:pt x="1465221" y="4621954"/>
                  <a:pt x="1465123" y="4622394"/>
                  <a:pt x="1465123" y="4622915"/>
                </a:cubicBezTo>
                <a:lnTo>
                  <a:pt x="1465123" y="4710816"/>
                </a:lnTo>
                <a:cubicBezTo>
                  <a:pt x="1465123" y="4711337"/>
                  <a:pt x="1465237" y="4711777"/>
                  <a:pt x="1465465" y="4712135"/>
                </a:cubicBezTo>
                <a:cubicBezTo>
                  <a:pt x="1465693" y="4712493"/>
                  <a:pt x="1466116" y="4712802"/>
                  <a:pt x="1466735" y="4713063"/>
                </a:cubicBezTo>
                <a:cubicBezTo>
                  <a:pt x="1467353" y="4713323"/>
                  <a:pt x="1468183" y="4713518"/>
                  <a:pt x="1469225" y="4713649"/>
                </a:cubicBezTo>
                <a:cubicBezTo>
                  <a:pt x="1470267" y="4713779"/>
                  <a:pt x="1471569" y="4713844"/>
                  <a:pt x="1473132" y="4713844"/>
                </a:cubicBezTo>
                <a:cubicBezTo>
                  <a:pt x="1474760" y="4713844"/>
                  <a:pt x="1476094" y="4713779"/>
                  <a:pt x="1477136" y="4713649"/>
                </a:cubicBezTo>
                <a:cubicBezTo>
                  <a:pt x="1478178" y="4713518"/>
                  <a:pt x="1478992" y="4713323"/>
                  <a:pt x="1479578" y="4713063"/>
                </a:cubicBezTo>
                <a:cubicBezTo>
                  <a:pt x="1480164" y="4712802"/>
                  <a:pt x="1480587" y="4712493"/>
                  <a:pt x="1480848" y="4712135"/>
                </a:cubicBezTo>
                <a:cubicBezTo>
                  <a:pt x="1481108" y="4711777"/>
                  <a:pt x="1481238" y="4711337"/>
                  <a:pt x="1481238" y="4710816"/>
                </a:cubicBezTo>
                <a:lnTo>
                  <a:pt x="1481238" y="4652997"/>
                </a:lnTo>
                <a:cubicBezTo>
                  <a:pt x="1483517" y="4649415"/>
                  <a:pt x="1485601" y="4646388"/>
                  <a:pt x="1487489" y="4643913"/>
                </a:cubicBezTo>
                <a:cubicBezTo>
                  <a:pt x="1489377" y="4641439"/>
                  <a:pt x="1491184" y="4639453"/>
                  <a:pt x="1492910" y="4637956"/>
                </a:cubicBezTo>
                <a:cubicBezTo>
                  <a:pt x="1494635" y="4636458"/>
                  <a:pt x="1496279" y="4635384"/>
                  <a:pt x="1497842" y="4634733"/>
                </a:cubicBezTo>
                <a:cubicBezTo>
                  <a:pt x="1499405" y="4634082"/>
                  <a:pt x="1501000" y="4633756"/>
                  <a:pt x="1502628" y="4633756"/>
                </a:cubicBezTo>
                <a:cubicBezTo>
                  <a:pt x="1503995" y="4633756"/>
                  <a:pt x="1505265" y="4633886"/>
                  <a:pt x="1506437" y="4634147"/>
                </a:cubicBezTo>
                <a:cubicBezTo>
                  <a:pt x="1507609" y="4634407"/>
                  <a:pt x="1508667" y="4634684"/>
                  <a:pt x="1509611" y="4634977"/>
                </a:cubicBezTo>
                <a:cubicBezTo>
                  <a:pt x="1510555" y="4635270"/>
                  <a:pt x="1511401" y="4635563"/>
                  <a:pt x="1512150" y="4635856"/>
                </a:cubicBezTo>
                <a:cubicBezTo>
                  <a:pt x="1512899" y="4636149"/>
                  <a:pt x="1513534" y="4636295"/>
                  <a:pt x="1514055" y="4636295"/>
                </a:cubicBezTo>
                <a:cubicBezTo>
                  <a:pt x="1514576" y="4636295"/>
                  <a:pt x="1514983" y="4636149"/>
                  <a:pt x="1515276" y="4635856"/>
                </a:cubicBezTo>
                <a:cubicBezTo>
                  <a:pt x="1515569" y="4635563"/>
                  <a:pt x="1515813" y="4635140"/>
                  <a:pt x="1516008" y="4634586"/>
                </a:cubicBezTo>
                <a:cubicBezTo>
                  <a:pt x="1516204" y="4634033"/>
                  <a:pt x="1516334" y="4633268"/>
                  <a:pt x="1516399" y="4632291"/>
                </a:cubicBezTo>
                <a:cubicBezTo>
                  <a:pt x="1516464" y="4631314"/>
                  <a:pt x="1516497" y="4630110"/>
                  <a:pt x="1516497" y="4628677"/>
                </a:cubicBezTo>
                <a:cubicBezTo>
                  <a:pt x="1516497" y="4627180"/>
                  <a:pt x="1516480" y="4625991"/>
                  <a:pt x="1516448" y="4625112"/>
                </a:cubicBezTo>
                <a:cubicBezTo>
                  <a:pt x="1516415" y="4624233"/>
                  <a:pt x="1516350" y="4623566"/>
                  <a:pt x="1516252" y="4623110"/>
                </a:cubicBezTo>
                <a:cubicBezTo>
                  <a:pt x="1516155" y="4622654"/>
                  <a:pt x="1516041" y="4622280"/>
                  <a:pt x="1515911" y="4621987"/>
                </a:cubicBezTo>
                <a:cubicBezTo>
                  <a:pt x="1515780" y="4621694"/>
                  <a:pt x="1515520" y="4621385"/>
                  <a:pt x="1515129" y="4621059"/>
                </a:cubicBezTo>
                <a:cubicBezTo>
                  <a:pt x="1514739" y="4620734"/>
                  <a:pt x="1514071" y="4620408"/>
                  <a:pt x="1513127" y="4620082"/>
                </a:cubicBezTo>
                <a:cubicBezTo>
                  <a:pt x="1512183" y="4619757"/>
                  <a:pt x="1511125" y="4619464"/>
                  <a:pt x="1509953" y="4619203"/>
                </a:cubicBezTo>
                <a:cubicBezTo>
                  <a:pt x="1508781" y="4618943"/>
                  <a:pt x="1507658" y="4618764"/>
                  <a:pt x="1506583" y="4618666"/>
                </a:cubicBezTo>
                <a:cubicBezTo>
                  <a:pt x="1505509" y="4618569"/>
                  <a:pt x="1504548" y="4618520"/>
                  <a:pt x="1503702" y="4618520"/>
                </a:cubicBezTo>
                <a:close/>
                <a:moveTo>
                  <a:pt x="1253806" y="4618520"/>
                </a:moveTo>
                <a:cubicBezTo>
                  <a:pt x="1247360" y="4618520"/>
                  <a:pt x="1241532" y="4619643"/>
                  <a:pt x="1236323" y="4621889"/>
                </a:cubicBezTo>
                <a:cubicBezTo>
                  <a:pt x="1231114" y="4624136"/>
                  <a:pt x="1226670" y="4627359"/>
                  <a:pt x="1222991" y="4631558"/>
                </a:cubicBezTo>
                <a:cubicBezTo>
                  <a:pt x="1219312" y="4635758"/>
                  <a:pt x="1216496" y="4640869"/>
                  <a:pt x="1214543" y="4646892"/>
                </a:cubicBezTo>
                <a:cubicBezTo>
                  <a:pt x="1212589" y="4652915"/>
                  <a:pt x="1211613" y="4659703"/>
                  <a:pt x="1211613" y="4667256"/>
                </a:cubicBezTo>
                <a:cubicBezTo>
                  <a:pt x="1211613" y="4675200"/>
                  <a:pt x="1212557" y="4682167"/>
                  <a:pt x="1214445" y="4688157"/>
                </a:cubicBezTo>
                <a:cubicBezTo>
                  <a:pt x="1216333" y="4694148"/>
                  <a:pt x="1219133" y="4699129"/>
                  <a:pt x="1222845" y="4703101"/>
                </a:cubicBezTo>
                <a:cubicBezTo>
                  <a:pt x="1226556" y="4707072"/>
                  <a:pt x="1231130" y="4710068"/>
                  <a:pt x="1236567" y="4712086"/>
                </a:cubicBezTo>
                <a:cubicBezTo>
                  <a:pt x="1242004" y="4714105"/>
                  <a:pt x="1248336" y="4715114"/>
                  <a:pt x="1255564" y="4715114"/>
                </a:cubicBezTo>
                <a:cubicBezTo>
                  <a:pt x="1259731" y="4715114"/>
                  <a:pt x="1263654" y="4714805"/>
                  <a:pt x="1267333" y="4714186"/>
                </a:cubicBezTo>
                <a:cubicBezTo>
                  <a:pt x="1271012" y="4713567"/>
                  <a:pt x="1274251" y="4712867"/>
                  <a:pt x="1277051" y="4712086"/>
                </a:cubicBezTo>
                <a:cubicBezTo>
                  <a:pt x="1279851" y="4711305"/>
                  <a:pt x="1282130" y="4710507"/>
                  <a:pt x="1283887" y="4709693"/>
                </a:cubicBezTo>
                <a:cubicBezTo>
                  <a:pt x="1285646" y="4708879"/>
                  <a:pt x="1286704" y="4708293"/>
                  <a:pt x="1287062" y="4707935"/>
                </a:cubicBezTo>
                <a:cubicBezTo>
                  <a:pt x="1287420" y="4707577"/>
                  <a:pt x="1287713" y="4707203"/>
                  <a:pt x="1287941" y="4706812"/>
                </a:cubicBezTo>
                <a:cubicBezTo>
                  <a:pt x="1288169" y="4706421"/>
                  <a:pt x="1288331" y="4705982"/>
                  <a:pt x="1288429" y="4705493"/>
                </a:cubicBezTo>
                <a:cubicBezTo>
                  <a:pt x="1288527" y="4705005"/>
                  <a:pt x="1288608" y="4704452"/>
                  <a:pt x="1288673" y="4703833"/>
                </a:cubicBezTo>
                <a:cubicBezTo>
                  <a:pt x="1288738" y="4703215"/>
                  <a:pt x="1288771" y="4702482"/>
                  <a:pt x="1288771" y="4701636"/>
                </a:cubicBezTo>
                <a:cubicBezTo>
                  <a:pt x="1288771" y="4700464"/>
                  <a:pt x="1288722" y="4699471"/>
                  <a:pt x="1288624" y="4698657"/>
                </a:cubicBezTo>
                <a:cubicBezTo>
                  <a:pt x="1288526" y="4697843"/>
                  <a:pt x="1288378" y="4697208"/>
                  <a:pt x="1288182" y="4696752"/>
                </a:cubicBezTo>
                <a:cubicBezTo>
                  <a:pt x="1287985" y="4696296"/>
                  <a:pt x="1287708" y="4695954"/>
                  <a:pt x="1287348" y="4695727"/>
                </a:cubicBezTo>
                <a:cubicBezTo>
                  <a:pt x="1286988" y="4695499"/>
                  <a:pt x="1286580" y="4695385"/>
                  <a:pt x="1286122" y="4695385"/>
                </a:cubicBezTo>
                <a:cubicBezTo>
                  <a:pt x="1285336" y="4695385"/>
                  <a:pt x="1284175" y="4695727"/>
                  <a:pt x="1282637" y="4696410"/>
                </a:cubicBezTo>
                <a:cubicBezTo>
                  <a:pt x="1281099" y="4697094"/>
                  <a:pt x="1279136" y="4697859"/>
                  <a:pt x="1276748" y="4698705"/>
                </a:cubicBezTo>
                <a:cubicBezTo>
                  <a:pt x="1274359" y="4699552"/>
                  <a:pt x="1271530" y="4700317"/>
                  <a:pt x="1268258" y="4701001"/>
                </a:cubicBezTo>
                <a:cubicBezTo>
                  <a:pt x="1264987" y="4701684"/>
                  <a:pt x="1261258" y="4702026"/>
                  <a:pt x="1257070" y="4702026"/>
                </a:cubicBezTo>
                <a:cubicBezTo>
                  <a:pt x="1251770" y="4702026"/>
                  <a:pt x="1247289" y="4701277"/>
                  <a:pt x="1243625" y="4699780"/>
                </a:cubicBezTo>
                <a:cubicBezTo>
                  <a:pt x="1239960" y="4698282"/>
                  <a:pt x="1236983" y="4696134"/>
                  <a:pt x="1234693" y="4693334"/>
                </a:cubicBezTo>
                <a:cubicBezTo>
                  <a:pt x="1232403" y="4690534"/>
                  <a:pt x="1230767" y="4687180"/>
                  <a:pt x="1229786" y="4683274"/>
                </a:cubicBezTo>
                <a:cubicBezTo>
                  <a:pt x="1228805" y="4679367"/>
                  <a:pt x="1228314" y="4674972"/>
                  <a:pt x="1228314" y="4670089"/>
                </a:cubicBezTo>
                <a:lnTo>
                  <a:pt x="1286203" y="4670089"/>
                </a:lnTo>
                <a:cubicBezTo>
                  <a:pt x="1287839" y="4670089"/>
                  <a:pt x="1289294" y="4669551"/>
                  <a:pt x="1290569" y="4668477"/>
                </a:cubicBezTo>
                <a:cubicBezTo>
                  <a:pt x="1291845" y="4667403"/>
                  <a:pt x="1292482" y="4665596"/>
                  <a:pt x="1292482" y="4663057"/>
                </a:cubicBezTo>
                <a:lnTo>
                  <a:pt x="1292482" y="4660126"/>
                </a:lnTo>
                <a:cubicBezTo>
                  <a:pt x="1292482" y="4654396"/>
                  <a:pt x="1291750" y="4649009"/>
                  <a:pt x="1290285" y="4643962"/>
                </a:cubicBezTo>
                <a:cubicBezTo>
                  <a:pt x="1288820" y="4638916"/>
                  <a:pt x="1286525" y="4634521"/>
                  <a:pt x="1283399" y="4630777"/>
                </a:cubicBezTo>
                <a:cubicBezTo>
                  <a:pt x="1280274" y="4627033"/>
                  <a:pt x="1276286" y="4624054"/>
                  <a:pt x="1271435" y="4621840"/>
                </a:cubicBezTo>
                <a:cubicBezTo>
                  <a:pt x="1266584" y="4619626"/>
                  <a:pt x="1260707" y="4618520"/>
                  <a:pt x="1253806" y="4618520"/>
                </a:cubicBezTo>
                <a:close/>
                <a:moveTo>
                  <a:pt x="870020" y="4618520"/>
                </a:moveTo>
                <a:cubicBezTo>
                  <a:pt x="865267" y="4618520"/>
                  <a:pt x="860562" y="4619806"/>
                  <a:pt x="855907" y="4622378"/>
                </a:cubicBezTo>
                <a:cubicBezTo>
                  <a:pt x="851251" y="4624950"/>
                  <a:pt x="846449" y="4629003"/>
                  <a:pt x="841501" y="4634537"/>
                </a:cubicBezTo>
                <a:lnTo>
                  <a:pt x="841501" y="4622915"/>
                </a:lnTo>
                <a:cubicBezTo>
                  <a:pt x="841501" y="4622394"/>
                  <a:pt x="841387" y="4621954"/>
                  <a:pt x="841159" y="4621596"/>
                </a:cubicBezTo>
                <a:cubicBezTo>
                  <a:pt x="840931" y="4621238"/>
                  <a:pt x="840557" y="4620913"/>
                  <a:pt x="840036" y="4620620"/>
                </a:cubicBezTo>
                <a:cubicBezTo>
                  <a:pt x="839515" y="4620327"/>
                  <a:pt x="838782" y="4620131"/>
                  <a:pt x="837838" y="4620034"/>
                </a:cubicBezTo>
                <a:cubicBezTo>
                  <a:pt x="836894" y="4619936"/>
                  <a:pt x="835706" y="4619887"/>
                  <a:pt x="834273" y="4619887"/>
                </a:cubicBezTo>
                <a:cubicBezTo>
                  <a:pt x="832775" y="4619887"/>
                  <a:pt x="831571" y="4619936"/>
                  <a:pt x="830659" y="4620034"/>
                </a:cubicBezTo>
                <a:cubicBezTo>
                  <a:pt x="829748" y="4620131"/>
                  <a:pt x="828999" y="4620327"/>
                  <a:pt x="828413" y="4620620"/>
                </a:cubicBezTo>
                <a:cubicBezTo>
                  <a:pt x="827827" y="4620913"/>
                  <a:pt x="827436" y="4621238"/>
                  <a:pt x="827241" y="4621596"/>
                </a:cubicBezTo>
                <a:cubicBezTo>
                  <a:pt x="827046" y="4621954"/>
                  <a:pt x="826948" y="4622394"/>
                  <a:pt x="826948" y="4622915"/>
                </a:cubicBezTo>
                <a:lnTo>
                  <a:pt x="826948" y="4710816"/>
                </a:lnTo>
                <a:cubicBezTo>
                  <a:pt x="826948" y="4711337"/>
                  <a:pt x="827062" y="4711777"/>
                  <a:pt x="827290" y="4712135"/>
                </a:cubicBezTo>
                <a:cubicBezTo>
                  <a:pt x="827518" y="4712493"/>
                  <a:pt x="827941" y="4712802"/>
                  <a:pt x="828559" y="4713063"/>
                </a:cubicBezTo>
                <a:cubicBezTo>
                  <a:pt x="829178" y="4713323"/>
                  <a:pt x="830008" y="4713518"/>
                  <a:pt x="831050" y="4713649"/>
                </a:cubicBezTo>
                <a:cubicBezTo>
                  <a:pt x="832092" y="4713779"/>
                  <a:pt x="833394" y="4713844"/>
                  <a:pt x="834957" y="4713844"/>
                </a:cubicBezTo>
                <a:cubicBezTo>
                  <a:pt x="836585" y="4713844"/>
                  <a:pt x="837919" y="4713779"/>
                  <a:pt x="838961" y="4713649"/>
                </a:cubicBezTo>
                <a:cubicBezTo>
                  <a:pt x="840003" y="4713518"/>
                  <a:pt x="840817" y="4713323"/>
                  <a:pt x="841403" y="4713063"/>
                </a:cubicBezTo>
                <a:cubicBezTo>
                  <a:pt x="841989" y="4712802"/>
                  <a:pt x="842412" y="4712493"/>
                  <a:pt x="842673" y="4712135"/>
                </a:cubicBezTo>
                <a:cubicBezTo>
                  <a:pt x="842933" y="4711777"/>
                  <a:pt x="843063" y="4711337"/>
                  <a:pt x="843063" y="4710816"/>
                </a:cubicBezTo>
                <a:lnTo>
                  <a:pt x="843063" y="4649383"/>
                </a:lnTo>
                <a:cubicBezTo>
                  <a:pt x="847491" y="4643848"/>
                  <a:pt x="851593" y="4639649"/>
                  <a:pt x="855370" y="4636784"/>
                </a:cubicBezTo>
                <a:cubicBezTo>
                  <a:pt x="859146" y="4633919"/>
                  <a:pt x="862890" y="4632486"/>
                  <a:pt x="866601" y="4632486"/>
                </a:cubicBezTo>
                <a:cubicBezTo>
                  <a:pt x="869597" y="4632486"/>
                  <a:pt x="872185" y="4633072"/>
                  <a:pt x="874366" y="4634244"/>
                </a:cubicBezTo>
                <a:cubicBezTo>
                  <a:pt x="876547" y="4635416"/>
                  <a:pt x="878354" y="4637109"/>
                  <a:pt x="879787" y="4639323"/>
                </a:cubicBezTo>
                <a:cubicBezTo>
                  <a:pt x="881219" y="4641537"/>
                  <a:pt x="882293" y="4644174"/>
                  <a:pt x="883010" y="4647234"/>
                </a:cubicBezTo>
                <a:cubicBezTo>
                  <a:pt x="883726" y="4650294"/>
                  <a:pt x="884084" y="4653680"/>
                  <a:pt x="884084" y="4657392"/>
                </a:cubicBezTo>
                <a:lnTo>
                  <a:pt x="884084" y="4710816"/>
                </a:lnTo>
                <a:cubicBezTo>
                  <a:pt x="884084" y="4711337"/>
                  <a:pt x="884198" y="4711777"/>
                  <a:pt x="884426" y="4712135"/>
                </a:cubicBezTo>
                <a:cubicBezTo>
                  <a:pt x="884654" y="4712493"/>
                  <a:pt x="885077" y="4712802"/>
                  <a:pt x="885696" y="4713063"/>
                </a:cubicBezTo>
                <a:cubicBezTo>
                  <a:pt x="886314" y="4713323"/>
                  <a:pt x="887161" y="4713518"/>
                  <a:pt x="888235" y="4713649"/>
                </a:cubicBezTo>
                <a:cubicBezTo>
                  <a:pt x="889309" y="4713779"/>
                  <a:pt x="890595" y="4713844"/>
                  <a:pt x="892093" y="4713844"/>
                </a:cubicBezTo>
                <a:cubicBezTo>
                  <a:pt x="893656" y="4713844"/>
                  <a:pt x="894958" y="4713779"/>
                  <a:pt x="896000" y="4713649"/>
                </a:cubicBezTo>
                <a:cubicBezTo>
                  <a:pt x="897041" y="4713518"/>
                  <a:pt x="897872" y="4713323"/>
                  <a:pt x="898490" y="4713063"/>
                </a:cubicBezTo>
                <a:cubicBezTo>
                  <a:pt x="899109" y="4712802"/>
                  <a:pt x="899548" y="4712493"/>
                  <a:pt x="899809" y="4712135"/>
                </a:cubicBezTo>
                <a:cubicBezTo>
                  <a:pt x="900069" y="4711777"/>
                  <a:pt x="900199" y="4711337"/>
                  <a:pt x="900199" y="4710816"/>
                </a:cubicBezTo>
                <a:lnTo>
                  <a:pt x="900199" y="4649383"/>
                </a:lnTo>
                <a:cubicBezTo>
                  <a:pt x="904692" y="4643848"/>
                  <a:pt x="908810" y="4639649"/>
                  <a:pt x="912554" y="4636784"/>
                </a:cubicBezTo>
                <a:cubicBezTo>
                  <a:pt x="916298" y="4633919"/>
                  <a:pt x="920026" y="4632486"/>
                  <a:pt x="923737" y="4632486"/>
                </a:cubicBezTo>
                <a:cubicBezTo>
                  <a:pt x="926733" y="4632486"/>
                  <a:pt x="929337" y="4633072"/>
                  <a:pt x="931551" y="4634244"/>
                </a:cubicBezTo>
                <a:cubicBezTo>
                  <a:pt x="933765" y="4635416"/>
                  <a:pt x="935588" y="4637109"/>
                  <a:pt x="937020" y="4639323"/>
                </a:cubicBezTo>
                <a:cubicBezTo>
                  <a:pt x="938453" y="4641537"/>
                  <a:pt x="939495" y="4644174"/>
                  <a:pt x="940146" y="4647234"/>
                </a:cubicBezTo>
                <a:cubicBezTo>
                  <a:pt x="940797" y="4650294"/>
                  <a:pt x="941122" y="4653680"/>
                  <a:pt x="941122" y="4657392"/>
                </a:cubicBezTo>
                <a:lnTo>
                  <a:pt x="941122" y="4710816"/>
                </a:lnTo>
                <a:cubicBezTo>
                  <a:pt x="941122" y="4711337"/>
                  <a:pt x="941253" y="4711777"/>
                  <a:pt x="941513" y="4712135"/>
                </a:cubicBezTo>
                <a:cubicBezTo>
                  <a:pt x="941773" y="4712493"/>
                  <a:pt x="942213" y="4712802"/>
                  <a:pt x="942832" y="4713063"/>
                </a:cubicBezTo>
                <a:cubicBezTo>
                  <a:pt x="943450" y="4713323"/>
                  <a:pt x="944280" y="4713518"/>
                  <a:pt x="945322" y="4713649"/>
                </a:cubicBezTo>
                <a:cubicBezTo>
                  <a:pt x="946364" y="4713779"/>
                  <a:pt x="947699" y="4713844"/>
                  <a:pt x="949326" y="4713844"/>
                </a:cubicBezTo>
                <a:cubicBezTo>
                  <a:pt x="950889" y="4713844"/>
                  <a:pt x="952192" y="4713779"/>
                  <a:pt x="953233" y="4713649"/>
                </a:cubicBezTo>
                <a:cubicBezTo>
                  <a:pt x="954275" y="4713518"/>
                  <a:pt x="955089" y="4713323"/>
                  <a:pt x="955675" y="4713063"/>
                </a:cubicBezTo>
                <a:cubicBezTo>
                  <a:pt x="956261" y="4712802"/>
                  <a:pt x="956684" y="4712493"/>
                  <a:pt x="956945" y="4712135"/>
                </a:cubicBezTo>
                <a:cubicBezTo>
                  <a:pt x="957205" y="4711777"/>
                  <a:pt x="957335" y="4711337"/>
                  <a:pt x="957335" y="4710816"/>
                </a:cubicBezTo>
                <a:lnTo>
                  <a:pt x="957335" y="4655243"/>
                </a:lnTo>
                <a:cubicBezTo>
                  <a:pt x="957335" y="4650294"/>
                  <a:pt x="956831" y="4645590"/>
                  <a:pt x="955822" y="4641130"/>
                </a:cubicBezTo>
                <a:cubicBezTo>
                  <a:pt x="954812" y="4636670"/>
                  <a:pt x="953119" y="4632779"/>
                  <a:pt x="950743" y="4629459"/>
                </a:cubicBezTo>
                <a:cubicBezTo>
                  <a:pt x="948366" y="4626138"/>
                  <a:pt x="945257" y="4623485"/>
                  <a:pt x="941415" y="4621499"/>
                </a:cubicBezTo>
                <a:cubicBezTo>
                  <a:pt x="937574" y="4619513"/>
                  <a:pt x="932821" y="4618520"/>
                  <a:pt x="927156" y="4618520"/>
                </a:cubicBezTo>
                <a:cubicBezTo>
                  <a:pt x="924812" y="4618520"/>
                  <a:pt x="922484" y="4618829"/>
                  <a:pt x="920173" y="4619448"/>
                </a:cubicBezTo>
                <a:cubicBezTo>
                  <a:pt x="917861" y="4620066"/>
                  <a:pt x="915484" y="4621059"/>
                  <a:pt x="913043" y="4622426"/>
                </a:cubicBezTo>
                <a:cubicBezTo>
                  <a:pt x="910601" y="4623794"/>
                  <a:pt x="908062" y="4625584"/>
                  <a:pt x="905425" y="4627798"/>
                </a:cubicBezTo>
                <a:cubicBezTo>
                  <a:pt x="902788" y="4630012"/>
                  <a:pt x="900004" y="4632714"/>
                  <a:pt x="897074" y="4635905"/>
                </a:cubicBezTo>
                <a:cubicBezTo>
                  <a:pt x="896032" y="4633300"/>
                  <a:pt x="894730" y="4630940"/>
                  <a:pt x="893167" y="4628824"/>
                </a:cubicBezTo>
                <a:cubicBezTo>
                  <a:pt x="891604" y="4626708"/>
                  <a:pt x="889716" y="4624884"/>
                  <a:pt x="887502" y="4623354"/>
                </a:cubicBezTo>
                <a:cubicBezTo>
                  <a:pt x="885289" y="4621824"/>
                  <a:pt x="882733" y="4620636"/>
                  <a:pt x="879835" y="4619789"/>
                </a:cubicBezTo>
                <a:cubicBezTo>
                  <a:pt x="876938" y="4618943"/>
                  <a:pt x="873666" y="4618520"/>
                  <a:pt x="870020" y="4618520"/>
                </a:cubicBezTo>
                <a:close/>
                <a:moveTo>
                  <a:pt x="760850" y="4618520"/>
                </a:moveTo>
                <a:cubicBezTo>
                  <a:pt x="753362" y="4618520"/>
                  <a:pt x="746818" y="4619724"/>
                  <a:pt x="741218" y="4622133"/>
                </a:cubicBezTo>
                <a:cubicBezTo>
                  <a:pt x="735619" y="4624543"/>
                  <a:pt x="730947" y="4627928"/>
                  <a:pt x="727203" y="4632291"/>
                </a:cubicBezTo>
                <a:cubicBezTo>
                  <a:pt x="723459" y="4636653"/>
                  <a:pt x="720659" y="4641846"/>
                  <a:pt x="718804" y="4647869"/>
                </a:cubicBezTo>
                <a:cubicBezTo>
                  <a:pt x="716948" y="4653892"/>
                  <a:pt x="716020" y="4660485"/>
                  <a:pt x="716020" y="4667647"/>
                </a:cubicBezTo>
                <a:cubicBezTo>
                  <a:pt x="716020" y="4675070"/>
                  <a:pt x="716899" y="4681711"/>
                  <a:pt x="718657" y="4687571"/>
                </a:cubicBezTo>
                <a:cubicBezTo>
                  <a:pt x="720415" y="4693431"/>
                  <a:pt x="723084" y="4698412"/>
                  <a:pt x="726666" y="4702515"/>
                </a:cubicBezTo>
                <a:cubicBezTo>
                  <a:pt x="730247" y="4706617"/>
                  <a:pt x="734724" y="4709742"/>
                  <a:pt x="740095" y="4711891"/>
                </a:cubicBezTo>
                <a:cubicBezTo>
                  <a:pt x="745467" y="4714039"/>
                  <a:pt x="751766" y="4715114"/>
                  <a:pt x="758994" y="4715114"/>
                </a:cubicBezTo>
                <a:cubicBezTo>
                  <a:pt x="766417" y="4715114"/>
                  <a:pt x="772944" y="4713893"/>
                  <a:pt x="778577" y="4711451"/>
                </a:cubicBezTo>
                <a:cubicBezTo>
                  <a:pt x="784209" y="4709010"/>
                  <a:pt x="788897" y="4705607"/>
                  <a:pt x="792641" y="4701245"/>
                </a:cubicBezTo>
                <a:cubicBezTo>
                  <a:pt x="796385" y="4696882"/>
                  <a:pt x="799201" y="4691690"/>
                  <a:pt x="801089" y="4685667"/>
                </a:cubicBezTo>
                <a:cubicBezTo>
                  <a:pt x="802977" y="4679644"/>
                  <a:pt x="803921" y="4673051"/>
                  <a:pt x="803921" y="4665889"/>
                </a:cubicBezTo>
                <a:cubicBezTo>
                  <a:pt x="803921" y="4658531"/>
                  <a:pt x="803026" y="4651922"/>
                  <a:pt x="801236" y="4646062"/>
                </a:cubicBezTo>
                <a:cubicBezTo>
                  <a:pt x="799445" y="4640202"/>
                  <a:pt x="796759" y="4635221"/>
                  <a:pt x="793178" y="4631119"/>
                </a:cubicBezTo>
                <a:cubicBezTo>
                  <a:pt x="789597" y="4627017"/>
                  <a:pt x="785120" y="4623891"/>
                  <a:pt x="779748" y="4621743"/>
                </a:cubicBezTo>
                <a:cubicBezTo>
                  <a:pt x="774377" y="4619594"/>
                  <a:pt x="768077" y="4618520"/>
                  <a:pt x="760850" y="4618520"/>
                </a:cubicBezTo>
                <a:close/>
                <a:moveTo>
                  <a:pt x="694077" y="4618520"/>
                </a:moveTo>
                <a:cubicBezTo>
                  <a:pt x="692189" y="4618520"/>
                  <a:pt x="690317" y="4618764"/>
                  <a:pt x="688461" y="4619252"/>
                </a:cubicBezTo>
                <a:cubicBezTo>
                  <a:pt x="686605" y="4619741"/>
                  <a:pt x="684733" y="4620620"/>
                  <a:pt x="682845" y="4621889"/>
                </a:cubicBezTo>
                <a:cubicBezTo>
                  <a:pt x="680957" y="4623159"/>
                  <a:pt x="678955" y="4624901"/>
                  <a:pt x="676838" y="4627115"/>
                </a:cubicBezTo>
                <a:cubicBezTo>
                  <a:pt x="674722" y="4629328"/>
                  <a:pt x="672460" y="4632193"/>
                  <a:pt x="670051" y="4635709"/>
                </a:cubicBezTo>
                <a:lnTo>
                  <a:pt x="670051" y="4622915"/>
                </a:lnTo>
                <a:cubicBezTo>
                  <a:pt x="670051" y="4622394"/>
                  <a:pt x="669937" y="4621954"/>
                  <a:pt x="669709" y="4621596"/>
                </a:cubicBezTo>
                <a:cubicBezTo>
                  <a:pt x="669481" y="4621238"/>
                  <a:pt x="669107" y="4620913"/>
                  <a:pt x="668586" y="4620620"/>
                </a:cubicBezTo>
                <a:cubicBezTo>
                  <a:pt x="668065" y="4620327"/>
                  <a:pt x="667332" y="4620131"/>
                  <a:pt x="666388" y="4620034"/>
                </a:cubicBezTo>
                <a:cubicBezTo>
                  <a:pt x="665444" y="4619936"/>
                  <a:pt x="664256" y="4619887"/>
                  <a:pt x="662823" y="4619887"/>
                </a:cubicBezTo>
                <a:cubicBezTo>
                  <a:pt x="661326" y="4619887"/>
                  <a:pt x="660121" y="4619936"/>
                  <a:pt x="659210" y="4620034"/>
                </a:cubicBezTo>
                <a:cubicBezTo>
                  <a:pt x="658298" y="4620131"/>
                  <a:pt x="657549" y="4620327"/>
                  <a:pt x="656963" y="4620620"/>
                </a:cubicBezTo>
                <a:cubicBezTo>
                  <a:pt x="656377" y="4620913"/>
                  <a:pt x="655986" y="4621238"/>
                  <a:pt x="655791" y="4621596"/>
                </a:cubicBezTo>
                <a:cubicBezTo>
                  <a:pt x="655596" y="4621954"/>
                  <a:pt x="655498" y="4622394"/>
                  <a:pt x="655498" y="4622915"/>
                </a:cubicBezTo>
                <a:lnTo>
                  <a:pt x="655498" y="4710816"/>
                </a:lnTo>
                <a:cubicBezTo>
                  <a:pt x="655498" y="4711337"/>
                  <a:pt x="655612" y="4711777"/>
                  <a:pt x="655840" y="4712135"/>
                </a:cubicBezTo>
                <a:cubicBezTo>
                  <a:pt x="656068" y="4712493"/>
                  <a:pt x="656491" y="4712802"/>
                  <a:pt x="657110" y="4713063"/>
                </a:cubicBezTo>
                <a:cubicBezTo>
                  <a:pt x="657728" y="4713323"/>
                  <a:pt x="658558" y="4713518"/>
                  <a:pt x="659600" y="4713649"/>
                </a:cubicBezTo>
                <a:cubicBezTo>
                  <a:pt x="660642" y="4713779"/>
                  <a:pt x="661944" y="4713844"/>
                  <a:pt x="663507" y="4713844"/>
                </a:cubicBezTo>
                <a:cubicBezTo>
                  <a:pt x="665135" y="4713844"/>
                  <a:pt x="666469" y="4713779"/>
                  <a:pt x="667511" y="4713649"/>
                </a:cubicBezTo>
                <a:cubicBezTo>
                  <a:pt x="668553" y="4713518"/>
                  <a:pt x="669367" y="4713323"/>
                  <a:pt x="669953" y="4713063"/>
                </a:cubicBezTo>
                <a:cubicBezTo>
                  <a:pt x="670539" y="4712802"/>
                  <a:pt x="670962" y="4712493"/>
                  <a:pt x="671223" y="4712135"/>
                </a:cubicBezTo>
                <a:cubicBezTo>
                  <a:pt x="671483" y="4711777"/>
                  <a:pt x="671613" y="4711337"/>
                  <a:pt x="671613" y="4710816"/>
                </a:cubicBezTo>
                <a:lnTo>
                  <a:pt x="671613" y="4652997"/>
                </a:lnTo>
                <a:cubicBezTo>
                  <a:pt x="673892" y="4649415"/>
                  <a:pt x="675976" y="4646388"/>
                  <a:pt x="677864" y="4643913"/>
                </a:cubicBezTo>
                <a:cubicBezTo>
                  <a:pt x="679752" y="4641439"/>
                  <a:pt x="681559" y="4639453"/>
                  <a:pt x="683285" y="4637956"/>
                </a:cubicBezTo>
                <a:cubicBezTo>
                  <a:pt x="685010" y="4636458"/>
                  <a:pt x="686654" y="4635384"/>
                  <a:pt x="688217" y="4634733"/>
                </a:cubicBezTo>
                <a:cubicBezTo>
                  <a:pt x="689780" y="4634082"/>
                  <a:pt x="691375" y="4633756"/>
                  <a:pt x="693003" y="4633756"/>
                </a:cubicBezTo>
                <a:cubicBezTo>
                  <a:pt x="694370" y="4633756"/>
                  <a:pt x="695640" y="4633886"/>
                  <a:pt x="696812" y="4634147"/>
                </a:cubicBezTo>
                <a:cubicBezTo>
                  <a:pt x="697984" y="4634407"/>
                  <a:pt x="699042" y="4634684"/>
                  <a:pt x="699986" y="4634977"/>
                </a:cubicBezTo>
                <a:cubicBezTo>
                  <a:pt x="700930" y="4635270"/>
                  <a:pt x="701777" y="4635563"/>
                  <a:pt x="702525" y="4635856"/>
                </a:cubicBezTo>
                <a:cubicBezTo>
                  <a:pt x="703274" y="4636149"/>
                  <a:pt x="703909" y="4636295"/>
                  <a:pt x="704430" y="4636295"/>
                </a:cubicBezTo>
                <a:cubicBezTo>
                  <a:pt x="704951" y="4636295"/>
                  <a:pt x="705358" y="4636149"/>
                  <a:pt x="705651" y="4635856"/>
                </a:cubicBezTo>
                <a:cubicBezTo>
                  <a:pt x="705944" y="4635563"/>
                  <a:pt x="706188" y="4635140"/>
                  <a:pt x="706383" y="4634586"/>
                </a:cubicBezTo>
                <a:cubicBezTo>
                  <a:pt x="706579" y="4634033"/>
                  <a:pt x="706709" y="4633268"/>
                  <a:pt x="706774" y="4632291"/>
                </a:cubicBezTo>
                <a:cubicBezTo>
                  <a:pt x="706839" y="4631314"/>
                  <a:pt x="706872" y="4630110"/>
                  <a:pt x="706872" y="4628677"/>
                </a:cubicBezTo>
                <a:cubicBezTo>
                  <a:pt x="706872" y="4627180"/>
                  <a:pt x="706855" y="4625991"/>
                  <a:pt x="706823" y="4625112"/>
                </a:cubicBezTo>
                <a:cubicBezTo>
                  <a:pt x="706790" y="4624233"/>
                  <a:pt x="706725" y="4623566"/>
                  <a:pt x="706627" y="4623110"/>
                </a:cubicBezTo>
                <a:cubicBezTo>
                  <a:pt x="706530" y="4622654"/>
                  <a:pt x="706416" y="4622280"/>
                  <a:pt x="706286" y="4621987"/>
                </a:cubicBezTo>
                <a:cubicBezTo>
                  <a:pt x="706155" y="4621694"/>
                  <a:pt x="705895" y="4621385"/>
                  <a:pt x="705504" y="4621059"/>
                </a:cubicBezTo>
                <a:cubicBezTo>
                  <a:pt x="705114" y="4620734"/>
                  <a:pt x="704446" y="4620408"/>
                  <a:pt x="703502" y="4620082"/>
                </a:cubicBezTo>
                <a:cubicBezTo>
                  <a:pt x="702558" y="4619757"/>
                  <a:pt x="701500" y="4619464"/>
                  <a:pt x="700328" y="4619203"/>
                </a:cubicBezTo>
                <a:cubicBezTo>
                  <a:pt x="699156" y="4618943"/>
                  <a:pt x="698033" y="4618764"/>
                  <a:pt x="696958" y="4618666"/>
                </a:cubicBezTo>
                <a:cubicBezTo>
                  <a:pt x="695884" y="4618569"/>
                  <a:pt x="694924" y="4618520"/>
                  <a:pt x="694077" y="4618520"/>
                </a:cubicBezTo>
                <a:close/>
                <a:moveTo>
                  <a:pt x="4639241" y="4596349"/>
                </a:moveTo>
                <a:cubicBezTo>
                  <a:pt x="4637678" y="4596349"/>
                  <a:pt x="4636376" y="4596414"/>
                  <a:pt x="4635334" y="4596544"/>
                </a:cubicBezTo>
                <a:cubicBezTo>
                  <a:pt x="4634292" y="4596675"/>
                  <a:pt x="4633462" y="4596886"/>
                  <a:pt x="4632844" y="4597179"/>
                </a:cubicBezTo>
                <a:cubicBezTo>
                  <a:pt x="4632225" y="4597472"/>
                  <a:pt x="4631802" y="4597814"/>
                  <a:pt x="4631574" y="4598205"/>
                </a:cubicBezTo>
                <a:cubicBezTo>
                  <a:pt x="4631346" y="4598595"/>
                  <a:pt x="4631232" y="4599019"/>
                  <a:pt x="4631232" y="4599474"/>
                </a:cubicBezTo>
                <a:lnTo>
                  <a:pt x="4631232" y="4620375"/>
                </a:lnTo>
                <a:lnTo>
                  <a:pt x="4619023" y="4620375"/>
                </a:lnTo>
                <a:cubicBezTo>
                  <a:pt x="4618503" y="4620375"/>
                  <a:pt x="4618031" y="4620489"/>
                  <a:pt x="4617607" y="4620717"/>
                </a:cubicBezTo>
                <a:cubicBezTo>
                  <a:pt x="4617184" y="4620945"/>
                  <a:pt x="4616842" y="4621336"/>
                  <a:pt x="4616581" y="4621889"/>
                </a:cubicBezTo>
                <a:cubicBezTo>
                  <a:pt x="4616321" y="4622443"/>
                  <a:pt x="4616110" y="4623143"/>
                  <a:pt x="4615947" y="4623989"/>
                </a:cubicBezTo>
                <a:cubicBezTo>
                  <a:pt x="4615784" y="4624835"/>
                  <a:pt x="4615703" y="4625877"/>
                  <a:pt x="4615703" y="4627115"/>
                </a:cubicBezTo>
                <a:cubicBezTo>
                  <a:pt x="4615703" y="4629459"/>
                  <a:pt x="4615995" y="4631151"/>
                  <a:pt x="4616581" y="4632193"/>
                </a:cubicBezTo>
                <a:cubicBezTo>
                  <a:pt x="4617168" y="4633235"/>
                  <a:pt x="4617949" y="4633756"/>
                  <a:pt x="4618926" y="4633756"/>
                </a:cubicBezTo>
                <a:lnTo>
                  <a:pt x="4631232" y="4633756"/>
                </a:lnTo>
                <a:lnTo>
                  <a:pt x="4631232" y="4685130"/>
                </a:lnTo>
                <a:cubicBezTo>
                  <a:pt x="4631232" y="4690208"/>
                  <a:pt x="4631704" y="4694620"/>
                  <a:pt x="4632648" y="4698364"/>
                </a:cubicBezTo>
                <a:cubicBezTo>
                  <a:pt x="4633592" y="4702108"/>
                  <a:pt x="4635106" y="4705200"/>
                  <a:pt x="4637190" y="4707642"/>
                </a:cubicBezTo>
                <a:cubicBezTo>
                  <a:pt x="4639273" y="4710084"/>
                  <a:pt x="4641943" y="4711907"/>
                  <a:pt x="4645198" y="4713112"/>
                </a:cubicBezTo>
                <a:cubicBezTo>
                  <a:pt x="4648454" y="4714316"/>
                  <a:pt x="4652361" y="4714918"/>
                  <a:pt x="4656919" y="4714918"/>
                </a:cubicBezTo>
                <a:cubicBezTo>
                  <a:pt x="4658416" y="4714918"/>
                  <a:pt x="4659914" y="4714821"/>
                  <a:pt x="4661411" y="4714625"/>
                </a:cubicBezTo>
                <a:cubicBezTo>
                  <a:pt x="4662909" y="4714430"/>
                  <a:pt x="4664325" y="4714186"/>
                  <a:pt x="4665660" y="4713893"/>
                </a:cubicBezTo>
                <a:cubicBezTo>
                  <a:pt x="4666995" y="4713600"/>
                  <a:pt x="4668183" y="4713226"/>
                  <a:pt x="4669225" y="4712770"/>
                </a:cubicBezTo>
                <a:cubicBezTo>
                  <a:pt x="4670267" y="4712314"/>
                  <a:pt x="4671048" y="4711826"/>
                  <a:pt x="4671569" y="4711305"/>
                </a:cubicBezTo>
                <a:cubicBezTo>
                  <a:pt x="4672090" y="4710784"/>
                  <a:pt x="4672480" y="4709970"/>
                  <a:pt x="4672741" y="4708863"/>
                </a:cubicBezTo>
                <a:cubicBezTo>
                  <a:pt x="4673002" y="4707756"/>
                  <a:pt x="4673132" y="4706259"/>
                  <a:pt x="4673132" y="4704370"/>
                </a:cubicBezTo>
                <a:cubicBezTo>
                  <a:pt x="4673132" y="4703198"/>
                  <a:pt x="4673067" y="4702222"/>
                  <a:pt x="4672936" y="4701440"/>
                </a:cubicBezTo>
                <a:cubicBezTo>
                  <a:pt x="4672806" y="4700659"/>
                  <a:pt x="4672659" y="4700040"/>
                  <a:pt x="4672497" y="4699585"/>
                </a:cubicBezTo>
                <a:cubicBezTo>
                  <a:pt x="4672334" y="4699129"/>
                  <a:pt x="4672106" y="4698819"/>
                  <a:pt x="4671813" y="4698657"/>
                </a:cubicBezTo>
                <a:cubicBezTo>
                  <a:pt x="4671520" y="4698494"/>
                  <a:pt x="4671211" y="4698412"/>
                  <a:pt x="4670885" y="4698412"/>
                </a:cubicBezTo>
                <a:cubicBezTo>
                  <a:pt x="4670365" y="4698412"/>
                  <a:pt x="4669779" y="4698559"/>
                  <a:pt x="4669127" y="4698852"/>
                </a:cubicBezTo>
                <a:cubicBezTo>
                  <a:pt x="4668476" y="4699145"/>
                  <a:pt x="4667695" y="4699454"/>
                  <a:pt x="4666783" y="4699780"/>
                </a:cubicBezTo>
                <a:cubicBezTo>
                  <a:pt x="4665872" y="4700105"/>
                  <a:pt x="4664830" y="4700415"/>
                  <a:pt x="4663658" y="4700708"/>
                </a:cubicBezTo>
                <a:cubicBezTo>
                  <a:pt x="4662486" y="4701001"/>
                  <a:pt x="4661151" y="4701147"/>
                  <a:pt x="4659654" y="4701147"/>
                </a:cubicBezTo>
                <a:cubicBezTo>
                  <a:pt x="4655031" y="4701147"/>
                  <a:pt x="4651824" y="4699601"/>
                  <a:pt x="4650033" y="4696508"/>
                </a:cubicBezTo>
                <a:cubicBezTo>
                  <a:pt x="4648242" y="4693415"/>
                  <a:pt x="4647347" y="4688841"/>
                  <a:pt x="4647347" y="4682786"/>
                </a:cubicBezTo>
                <a:lnTo>
                  <a:pt x="4647347" y="4633756"/>
                </a:lnTo>
                <a:lnTo>
                  <a:pt x="4669909" y="4633756"/>
                </a:lnTo>
                <a:cubicBezTo>
                  <a:pt x="4670885" y="4633756"/>
                  <a:pt x="4671667" y="4633235"/>
                  <a:pt x="4672253" y="4632193"/>
                </a:cubicBezTo>
                <a:cubicBezTo>
                  <a:pt x="4672839" y="4631151"/>
                  <a:pt x="4673132" y="4629459"/>
                  <a:pt x="4673132" y="4627115"/>
                </a:cubicBezTo>
                <a:cubicBezTo>
                  <a:pt x="4673132" y="4625877"/>
                  <a:pt x="4673067" y="4624835"/>
                  <a:pt x="4672936" y="4623989"/>
                </a:cubicBezTo>
                <a:cubicBezTo>
                  <a:pt x="4672806" y="4623143"/>
                  <a:pt x="4672594" y="4622443"/>
                  <a:pt x="4672302" y="4621889"/>
                </a:cubicBezTo>
                <a:cubicBezTo>
                  <a:pt x="4672009" y="4621336"/>
                  <a:pt x="4671667" y="4620945"/>
                  <a:pt x="4671276" y="4620717"/>
                </a:cubicBezTo>
                <a:cubicBezTo>
                  <a:pt x="4670885" y="4620489"/>
                  <a:pt x="4670430" y="4620375"/>
                  <a:pt x="4669909" y="4620375"/>
                </a:cubicBezTo>
                <a:lnTo>
                  <a:pt x="4647347" y="4620375"/>
                </a:lnTo>
                <a:lnTo>
                  <a:pt x="4647347" y="4599474"/>
                </a:lnTo>
                <a:cubicBezTo>
                  <a:pt x="4647347" y="4599019"/>
                  <a:pt x="4647217" y="4598595"/>
                  <a:pt x="4646956" y="4598205"/>
                </a:cubicBezTo>
                <a:cubicBezTo>
                  <a:pt x="4646696" y="4597814"/>
                  <a:pt x="4646273" y="4597472"/>
                  <a:pt x="4645686" y="4597179"/>
                </a:cubicBezTo>
                <a:cubicBezTo>
                  <a:pt x="4645101" y="4596886"/>
                  <a:pt x="4644287" y="4596675"/>
                  <a:pt x="4643245" y="4596544"/>
                </a:cubicBezTo>
                <a:cubicBezTo>
                  <a:pt x="4642203" y="4596414"/>
                  <a:pt x="4640869" y="4596349"/>
                  <a:pt x="4639241" y="4596349"/>
                </a:cubicBezTo>
                <a:close/>
                <a:moveTo>
                  <a:pt x="3439091" y="4596349"/>
                </a:moveTo>
                <a:cubicBezTo>
                  <a:pt x="3437528" y="4596349"/>
                  <a:pt x="3436226" y="4596414"/>
                  <a:pt x="3435184" y="4596544"/>
                </a:cubicBezTo>
                <a:cubicBezTo>
                  <a:pt x="3434142" y="4596675"/>
                  <a:pt x="3433312" y="4596886"/>
                  <a:pt x="3432693" y="4597179"/>
                </a:cubicBezTo>
                <a:cubicBezTo>
                  <a:pt x="3432075" y="4597472"/>
                  <a:pt x="3431652" y="4597814"/>
                  <a:pt x="3431424" y="4598205"/>
                </a:cubicBezTo>
                <a:cubicBezTo>
                  <a:pt x="3431196" y="4598595"/>
                  <a:pt x="3431082" y="4599019"/>
                  <a:pt x="3431082" y="4599474"/>
                </a:cubicBezTo>
                <a:lnTo>
                  <a:pt x="3431082" y="4620375"/>
                </a:lnTo>
                <a:lnTo>
                  <a:pt x="3418873" y="4620375"/>
                </a:lnTo>
                <a:cubicBezTo>
                  <a:pt x="3418352" y="4620375"/>
                  <a:pt x="3417880" y="4620489"/>
                  <a:pt x="3417457" y="4620717"/>
                </a:cubicBezTo>
                <a:cubicBezTo>
                  <a:pt x="3417034" y="4620945"/>
                  <a:pt x="3416692" y="4621336"/>
                  <a:pt x="3416432" y="4621889"/>
                </a:cubicBezTo>
                <a:cubicBezTo>
                  <a:pt x="3416171" y="4622443"/>
                  <a:pt x="3415959" y="4623143"/>
                  <a:pt x="3415797" y="4623989"/>
                </a:cubicBezTo>
                <a:cubicBezTo>
                  <a:pt x="3415634" y="4624835"/>
                  <a:pt x="3415552" y="4625877"/>
                  <a:pt x="3415552" y="4627115"/>
                </a:cubicBezTo>
                <a:cubicBezTo>
                  <a:pt x="3415552" y="4629459"/>
                  <a:pt x="3415846" y="4631151"/>
                  <a:pt x="3416432" y="4632193"/>
                </a:cubicBezTo>
                <a:cubicBezTo>
                  <a:pt x="3417018" y="4633235"/>
                  <a:pt x="3417799" y="4633756"/>
                  <a:pt x="3418776" y="4633756"/>
                </a:cubicBezTo>
                <a:lnTo>
                  <a:pt x="3431082" y="4633756"/>
                </a:lnTo>
                <a:lnTo>
                  <a:pt x="3431082" y="4685130"/>
                </a:lnTo>
                <a:cubicBezTo>
                  <a:pt x="3431082" y="4690208"/>
                  <a:pt x="3431554" y="4694620"/>
                  <a:pt x="3432498" y="4698364"/>
                </a:cubicBezTo>
                <a:cubicBezTo>
                  <a:pt x="3433442" y="4702108"/>
                  <a:pt x="3434956" y="4705200"/>
                  <a:pt x="3437040" y="4707642"/>
                </a:cubicBezTo>
                <a:cubicBezTo>
                  <a:pt x="3439123" y="4710084"/>
                  <a:pt x="3441793" y="4711907"/>
                  <a:pt x="3445048" y="4713112"/>
                </a:cubicBezTo>
                <a:cubicBezTo>
                  <a:pt x="3448304" y="4714316"/>
                  <a:pt x="3452211" y="4714918"/>
                  <a:pt x="3456769" y="4714918"/>
                </a:cubicBezTo>
                <a:cubicBezTo>
                  <a:pt x="3458266" y="4714918"/>
                  <a:pt x="3459764" y="4714821"/>
                  <a:pt x="3461261" y="4714625"/>
                </a:cubicBezTo>
                <a:cubicBezTo>
                  <a:pt x="3462759" y="4714430"/>
                  <a:pt x="3464175" y="4714186"/>
                  <a:pt x="3465510" y="4713893"/>
                </a:cubicBezTo>
                <a:cubicBezTo>
                  <a:pt x="3466845" y="4713600"/>
                  <a:pt x="3468033" y="4713226"/>
                  <a:pt x="3469075" y="4712770"/>
                </a:cubicBezTo>
                <a:cubicBezTo>
                  <a:pt x="3470117" y="4712314"/>
                  <a:pt x="3470898" y="4711826"/>
                  <a:pt x="3471419" y="4711305"/>
                </a:cubicBezTo>
                <a:cubicBezTo>
                  <a:pt x="3471940" y="4710784"/>
                  <a:pt x="3472330" y="4709970"/>
                  <a:pt x="3472591" y="4708863"/>
                </a:cubicBezTo>
                <a:cubicBezTo>
                  <a:pt x="3472851" y="4707756"/>
                  <a:pt x="3472982" y="4706259"/>
                  <a:pt x="3472982" y="4704370"/>
                </a:cubicBezTo>
                <a:cubicBezTo>
                  <a:pt x="3472982" y="4703198"/>
                  <a:pt x="3472916" y="4702222"/>
                  <a:pt x="3472786" y="4701440"/>
                </a:cubicBezTo>
                <a:cubicBezTo>
                  <a:pt x="3472656" y="4700659"/>
                  <a:pt x="3472509" y="4700040"/>
                  <a:pt x="3472347" y="4699585"/>
                </a:cubicBezTo>
                <a:cubicBezTo>
                  <a:pt x="3472184" y="4699129"/>
                  <a:pt x="3471956" y="4698819"/>
                  <a:pt x="3471663" y="4698657"/>
                </a:cubicBezTo>
                <a:cubicBezTo>
                  <a:pt x="3471370" y="4698494"/>
                  <a:pt x="3471061" y="4698412"/>
                  <a:pt x="3470735" y="4698412"/>
                </a:cubicBezTo>
                <a:cubicBezTo>
                  <a:pt x="3470214" y="4698412"/>
                  <a:pt x="3469628" y="4698559"/>
                  <a:pt x="3468977" y="4698852"/>
                </a:cubicBezTo>
                <a:cubicBezTo>
                  <a:pt x="3468326" y="4699145"/>
                  <a:pt x="3467545" y="4699454"/>
                  <a:pt x="3466633" y="4699780"/>
                </a:cubicBezTo>
                <a:cubicBezTo>
                  <a:pt x="3465722" y="4700105"/>
                  <a:pt x="3464680" y="4700415"/>
                  <a:pt x="3463508" y="4700708"/>
                </a:cubicBezTo>
                <a:cubicBezTo>
                  <a:pt x="3462336" y="4701001"/>
                  <a:pt x="3461001" y="4701147"/>
                  <a:pt x="3459503" y="4701147"/>
                </a:cubicBezTo>
                <a:cubicBezTo>
                  <a:pt x="3454880" y="4701147"/>
                  <a:pt x="3451674" y="4699601"/>
                  <a:pt x="3449883" y="4696508"/>
                </a:cubicBezTo>
                <a:cubicBezTo>
                  <a:pt x="3448092" y="4693415"/>
                  <a:pt x="3447197" y="4688841"/>
                  <a:pt x="3447197" y="4682786"/>
                </a:cubicBezTo>
                <a:lnTo>
                  <a:pt x="3447197" y="4633756"/>
                </a:lnTo>
                <a:lnTo>
                  <a:pt x="3469758" y="4633756"/>
                </a:lnTo>
                <a:cubicBezTo>
                  <a:pt x="3470735" y="4633756"/>
                  <a:pt x="3471517" y="4633235"/>
                  <a:pt x="3472103" y="4632193"/>
                </a:cubicBezTo>
                <a:cubicBezTo>
                  <a:pt x="3472689" y="4631151"/>
                  <a:pt x="3472982" y="4629459"/>
                  <a:pt x="3472982" y="4627115"/>
                </a:cubicBezTo>
                <a:cubicBezTo>
                  <a:pt x="3472982" y="4625877"/>
                  <a:pt x="3472916" y="4624835"/>
                  <a:pt x="3472786" y="4623989"/>
                </a:cubicBezTo>
                <a:cubicBezTo>
                  <a:pt x="3472656" y="4623143"/>
                  <a:pt x="3472445" y="4622443"/>
                  <a:pt x="3472151" y="4621889"/>
                </a:cubicBezTo>
                <a:cubicBezTo>
                  <a:pt x="3471858" y="4621336"/>
                  <a:pt x="3471517" y="4620945"/>
                  <a:pt x="3471126" y="4620717"/>
                </a:cubicBezTo>
                <a:cubicBezTo>
                  <a:pt x="3470735" y="4620489"/>
                  <a:pt x="3470279" y="4620375"/>
                  <a:pt x="3469758" y="4620375"/>
                </a:cubicBezTo>
                <a:lnTo>
                  <a:pt x="3447197" y="4620375"/>
                </a:lnTo>
                <a:lnTo>
                  <a:pt x="3447197" y="4599474"/>
                </a:lnTo>
                <a:cubicBezTo>
                  <a:pt x="3447197" y="4599019"/>
                  <a:pt x="3447067" y="4598595"/>
                  <a:pt x="3446806" y="4598205"/>
                </a:cubicBezTo>
                <a:cubicBezTo>
                  <a:pt x="3446546" y="4597814"/>
                  <a:pt x="3446123" y="4597472"/>
                  <a:pt x="3445537" y="4597179"/>
                </a:cubicBezTo>
                <a:cubicBezTo>
                  <a:pt x="3444951" y="4596886"/>
                  <a:pt x="3444137" y="4596675"/>
                  <a:pt x="3443095" y="4596544"/>
                </a:cubicBezTo>
                <a:cubicBezTo>
                  <a:pt x="3442053" y="4596414"/>
                  <a:pt x="3440718" y="4596349"/>
                  <a:pt x="3439091" y="4596349"/>
                </a:cubicBezTo>
                <a:close/>
                <a:moveTo>
                  <a:pt x="2277041" y="4596349"/>
                </a:moveTo>
                <a:cubicBezTo>
                  <a:pt x="2275478" y="4596349"/>
                  <a:pt x="2274176" y="4596414"/>
                  <a:pt x="2273134" y="4596544"/>
                </a:cubicBezTo>
                <a:cubicBezTo>
                  <a:pt x="2272093" y="4596675"/>
                  <a:pt x="2271262" y="4596886"/>
                  <a:pt x="2270644" y="4597179"/>
                </a:cubicBezTo>
                <a:cubicBezTo>
                  <a:pt x="2270025" y="4597472"/>
                  <a:pt x="2269602" y="4597814"/>
                  <a:pt x="2269374" y="4598205"/>
                </a:cubicBezTo>
                <a:cubicBezTo>
                  <a:pt x="2269146" y="4598595"/>
                  <a:pt x="2269032" y="4599019"/>
                  <a:pt x="2269032" y="4599474"/>
                </a:cubicBezTo>
                <a:lnTo>
                  <a:pt x="2269032" y="4620375"/>
                </a:lnTo>
                <a:lnTo>
                  <a:pt x="2256824" y="4620375"/>
                </a:lnTo>
                <a:cubicBezTo>
                  <a:pt x="2256303" y="4620375"/>
                  <a:pt x="2255831" y="4620489"/>
                  <a:pt x="2255407" y="4620717"/>
                </a:cubicBezTo>
                <a:cubicBezTo>
                  <a:pt x="2254984" y="4620945"/>
                  <a:pt x="2254642" y="4621336"/>
                  <a:pt x="2254382" y="4621889"/>
                </a:cubicBezTo>
                <a:cubicBezTo>
                  <a:pt x="2254122" y="4622443"/>
                  <a:pt x="2253910" y="4623143"/>
                  <a:pt x="2253747" y="4623989"/>
                </a:cubicBezTo>
                <a:cubicBezTo>
                  <a:pt x="2253584" y="4624835"/>
                  <a:pt x="2253503" y="4625877"/>
                  <a:pt x="2253503" y="4627115"/>
                </a:cubicBezTo>
                <a:cubicBezTo>
                  <a:pt x="2253503" y="4629459"/>
                  <a:pt x="2253796" y="4631151"/>
                  <a:pt x="2254382" y="4632193"/>
                </a:cubicBezTo>
                <a:cubicBezTo>
                  <a:pt x="2254968" y="4633235"/>
                  <a:pt x="2255749" y="4633756"/>
                  <a:pt x="2256726" y="4633756"/>
                </a:cubicBezTo>
                <a:lnTo>
                  <a:pt x="2269032" y="4633756"/>
                </a:lnTo>
                <a:lnTo>
                  <a:pt x="2269032" y="4685130"/>
                </a:lnTo>
                <a:cubicBezTo>
                  <a:pt x="2269032" y="4690208"/>
                  <a:pt x="2269504" y="4694620"/>
                  <a:pt x="2270448" y="4698364"/>
                </a:cubicBezTo>
                <a:cubicBezTo>
                  <a:pt x="2271392" y="4702108"/>
                  <a:pt x="2272906" y="4705200"/>
                  <a:pt x="2274990" y="4707642"/>
                </a:cubicBezTo>
                <a:cubicBezTo>
                  <a:pt x="2277073" y="4710084"/>
                  <a:pt x="2279743" y="4711907"/>
                  <a:pt x="2282999" y="4713112"/>
                </a:cubicBezTo>
                <a:cubicBezTo>
                  <a:pt x="2286254" y="4714316"/>
                  <a:pt x="2290161" y="4714918"/>
                  <a:pt x="2294719" y="4714918"/>
                </a:cubicBezTo>
                <a:cubicBezTo>
                  <a:pt x="2296216" y="4714918"/>
                  <a:pt x="2297714" y="4714821"/>
                  <a:pt x="2299212" y="4714625"/>
                </a:cubicBezTo>
                <a:cubicBezTo>
                  <a:pt x="2300709" y="4714430"/>
                  <a:pt x="2302125" y="4714186"/>
                  <a:pt x="2303460" y="4713893"/>
                </a:cubicBezTo>
                <a:cubicBezTo>
                  <a:pt x="2304795" y="4713600"/>
                  <a:pt x="2305983" y="4713226"/>
                  <a:pt x="2307025" y="4712770"/>
                </a:cubicBezTo>
                <a:cubicBezTo>
                  <a:pt x="2308067" y="4712314"/>
                  <a:pt x="2308848" y="4711826"/>
                  <a:pt x="2309369" y="4711305"/>
                </a:cubicBezTo>
                <a:cubicBezTo>
                  <a:pt x="2309890" y="4710784"/>
                  <a:pt x="2310281" y="4709970"/>
                  <a:pt x="2310541" y="4708863"/>
                </a:cubicBezTo>
                <a:cubicBezTo>
                  <a:pt x="2310802" y="4707756"/>
                  <a:pt x="2310932" y="4706259"/>
                  <a:pt x="2310932" y="4704370"/>
                </a:cubicBezTo>
                <a:cubicBezTo>
                  <a:pt x="2310932" y="4703198"/>
                  <a:pt x="2310867" y="4702222"/>
                  <a:pt x="2310737" y="4701440"/>
                </a:cubicBezTo>
                <a:cubicBezTo>
                  <a:pt x="2310606" y="4700659"/>
                  <a:pt x="2310460" y="4700040"/>
                  <a:pt x="2310297" y="4699585"/>
                </a:cubicBezTo>
                <a:cubicBezTo>
                  <a:pt x="2310134" y="4699129"/>
                  <a:pt x="2309906" y="4698819"/>
                  <a:pt x="2309613" y="4698657"/>
                </a:cubicBezTo>
                <a:cubicBezTo>
                  <a:pt x="2309320" y="4698494"/>
                  <a:pt x="2309011" y="4698412"/>
                  <a:pt x="2308686" y="4698412"/>
                </a:cubicBezTo>
                <a:cubicBezTo>
                  <a:pt x="2308165" y="4698412"/>
                  <a:pt x="2307578" y="4698559"/>
                  <a:pt x="2306927" y="4698852"/>
                </a:cubicBezTo>
                <a:cubicBezTo>
                  <a:pt x="2306276" y="4699145"/>
                  <a:pt x="2305495" y="4699454"/>
                  <a:pt x="2304583" y="4699780"/>
                </a:cubicBezTo>
                <a:cubicBezTo>
                  <a:pt x="2303672" y="4700105"/>
                  <a:pt x="2302630" y="4700415"/>
                  <a:pt x="2301458" y="4700708"/>
                </a:cubicBezTo>
                <a:cubicBezTo>
                  <a:pt x="2300286" y="4701001"/>
                  <a:pt x="2298951" y="4701147"/>
                  <a:pt x="2297454" y="4701147"/>
                </a:cubicBezTo>
                <a:cubicBezTo>
                  <a:pt x="2292831" y="4701147"/>
                  <a:pt x="2289624" y="4699601"/>
                  <a:pt x="2287833" y="4696508"/>
                </a:cubicBezTo>
                <a:cubicBezTo>
                  <a:pt x="2286043" y="4693415"/>
                  <a:pt x="2285148" y="4688841"/>
                  <a:pt x="2285148" y="4682786"/>
                </a:cubicBezTo>
                <a:lnTo>
                  <a:pt x="2285148" y="4633756"/>
                </a:lnTo>
                <a:lnTo>
                  <a:pt x="2307709" y="4633756"/>
                </a:lnTo>
                <a:cubicBezTo>
                  <a:pt x="2308686" y="4633756"/>
                  <a:pt x="2309467" y="4633235"/>
                  <a:pt x="2310053" y="4632193"/>
                </a:cubicBezTo>
                <a:cubicBezTo>
                  <a:pt x="2310639" y="4631151"/>
                  <a:pt x="2310932" y="4629459"/>
                  <a:pt x="2310932" y="4627115"/>
                </a:cubicBezTo>
                <a:cubicBezTo>
                  <a:pt x="2310932" y="4625877"/>
                  <a:pt x="2310867" y="4624835"/>
                  <a:pt x="2310737" y="4623989"/>
                </a:cubicBezTo>
                <a:cubicBezTo>
                  <a:pt x="2310606" y="4623143"/>
                  <a:pt x="2310395" y="4622443"/>
                  <a:pt x="2310102" y="4621889"/>
                </a:cubicBezTo>
                <a:cubicBezTo>
                  <a:pt x="2309809" y="4621336"/>
                  <a:pt x="2309467" y="4620945"/>
                  <a:pt x="2309076" y="4620717"/>
                </a:cubicBezTo>
                <a:cubicBezTo>
                  <a:pt x="2308686" y="4620489"/>
                  <a:pt x="2308230" y="4620375"/>
                  <a:pt x="2307709" y="4620375"/>
                </a:cubicBezTo>
                <a:lnTo>
                  <a:pt x="2285148" y="4620375"/>
                </a:lnTo>
                <a:lnTo>
                  <a:pt x="2285148" y="4599474"/>
                </a:lnTo>
                <a:cubicBezTo>
                  <a:pt x="2285148" y="4599019"/>
                  <a:pt x="2285017" y="4598595"/>
                  <a:pt x="2284757" y="4598205"/>
                </a:cubicBezTo>
                <a:cubicBezTo>
                  <a:pt x="2284496" y="4597814"/>
                  <a:pt x="2284073" y="4597472"/>
                  <a:pt x="2283487" y="4597179"/>
                </a:cubicBezTo>
                <a:cubicBezTo>
                  <a:pt x="2282901" y="4596886"/>
                  <a:pt x="2282087" y="4596675"/>
                  <a:pt x="2281045" y="4596544"/>
                </a:cubicBezTo>
                <a:cubicBezTo>
                  <a:pt x="2280003" y="4596414"/>
                  <a:pt x="2278669" y="4596349"/>
                  <a:pt x="2277041" y="4596349"/>
                </a:cubicBezTo>
                <a:close/>
                <a:moveTo>
                  <a:pt x="2162741" y="4596349"/>
                </a:moveTo>
                <a:cubicBezTo>
                  <a:pt x="2161178" y="4596349"/>
                  <a:pt x="2159876" y="4596414"/>
                  <a:pt x="2158834" y="4596544"/>
                </a:cubicBezTo>
                <a:cubicBezTo>
                  <a:pt x="2157792" y="4596675"/>
                  <a:pt x="2156962" y="4596886"/>
                  <a:pt x="2156344" y="4597179"/>
                </a:cubicBezTo>
                <a:cubicBezTo>
                  <a:pt x="2155725" y="4597472"/>
                  <a:pt x="2155302" y="4597814"/>
                  <a:pt x="2155074" y="4598205"/>
                </a:cubicBezTo>
                <a:cubicBezTo>
                  <a:pt x="2154846" y="4598595"/>
                  <a:pt x="2154732" y="4599019"/>
                  <a:pt x="2154732" y="4599474"/>
                </a:cubicBezTo>
                <a:lnTo>
                  <a:pt x="2154732" y="4620375"/>
                </a:lnTo>
                <a:lnTo>
                  <a:pt x="2142523" y="4620375"/>
                </a:lnTo>
                <a:cubicBezTo>
                  <a:pt x="2142003" y="4620375"/>
                  <a:pt x="2141531" y="4620489"/>
                  <a:pt x="2141107" y="4620717"/>
                </a:cubicBezTo>
                <a:cubicBezTo>
                  <a:pt x="2140684" y="4620945"/>
                  <a:pt x="2140342" y="4621336"/>
                  <a:pt x="2140082" y="4621889"/>
                </a:cubicBezTo>
                <a:cubicBezTo>
                  <a:pt x="2139821" y="4622443"/>
                  <a:pt x="2139610" y="4623143"/>
                  <a:pt x="2139447" y="4623989"/>
                </a:cubicBezTo>
                <a:cubicBezTo>
                  <a:pt x="2139284" y="4624835"/>
                  <a:pt x="2139203" y="4625877"/>
                  <a:pt x="2139203" y="4627115"/>
                </a:cubicBezTo>
                <a:cubicBezTo>
                  <a:pt x="2139203" y="4629459"/>
                  <a:pt x="2139496" y="4631151"/>
                  <a:pt x="2140082" y="4632193"/>
                </a:cubicBezTo>
                <a:cubicBezTo>
                  <a:pt x="2140668" y="4633235"/>
                  <a:pt x="2141449" y="4633756"/>
                  <a:pt x="2142426" y="4633756"/>
                </a:cubicBezTo>
                <a:lnTo>
                  <a:pt x="2154732" y="4633756"/>
                </a:lnTo>
                <a:lnTo>
                  <a:pt x="2154732" y="4685130"/>
                </a:lnTo>
                <a:cubicBezTo>
                  <a:pt x="2154732" y="4690208"/>
                  <a:pt x="2155204" y="4694620"/>
                  <a:pt x="2156148" y="4698364"/>
                </a:cubicBezTo>
                <a:cubicBezTo>
                  <a:pt x="2157092" y="4702108"/>
                  <a:pt x="2158606" y="4705200"/>
                  <a:pt x="2160690" y="4707642"/>
                </a:cubicBezTo>
                <a:cubicBezTo>
                  <a:pt x="2162773" y="4710084"/>
                  <a:pt x="2165443" y="4711907"/>
                  <a:pt x="2168699" y="4713112"/>
                </a:cubicBezTo>
                <a:cubicBezTo>
                  <a:pt x="2171954" y="4714316"/>
                  <a:pt x="2175861" y="4714918"/>
                  <a:pt x="2180419" y="4714918"/>
                </a:cubicBezTo>
                <a:cubicBezTo>
                  <a:pt x="2181917" y="4714918"/>
                  <a:pt x="2183414" y="4714821"/>
                  <a:pt x="2184912" y="4714625"/>
                </a:cubicBezTo>
                <a:cubicBezTo>
                  <a:pt x="2186409" y="4714430"/>
                  <a:pt x="2187825" y="4714186"/>
                  <a:pt x="2189160" y="4713893"/>
                </a:cubicBezTo>
                <a:cubicBezTo>
                  <a:pt x="2190495" y="4713600"/>
                  <a:pt x="2191683" y="4713226"/>
                  <a:pt x="2192725" y="4712770"/>
                </a:cubicBezTo>
                <a:cubicBezTo>
                  <a:pt x="2193767" y="4712314"/>
                  <a:pt x="2194548" y="4711826"/>
                  <a:pt x="2195069" y="4711305"/>
                </a:cubicBezTo>
                <a:cubicBezTo>
                  <a:pt x="2195590" y="4710784"/>
                  <a:pt x="2195981" y="4709970"/>
                  <a:pt x="2196241" y="4708863"/>
                </a:cubicBezTo>
                <a:cubicBezTo>
                  <a:pt x="2196502" y="4707756"/>
                  <a:pt x="2196632" y="4706259"/>
                  <a:pt x="2196632" y="4704370"/>
                </a:cubicBezTo>
                <a:cubicBezTo>
                  <a:pt x="2196632" y="4703198"/>
                  <a:pt x="2196567" y="4702222"/>
                  <a:pt x="2196437" y="4701440"/>
                </a:cubicBezTo>
                <a:cubicBezTo>
                  <a:pt x="2196306" y="4700659"/>
                  <a:pt x="2196160" y="4700040"/>
                  <a:pt x="2195997" y="4699585"/>
                </a:cubicBezTo>
                <a:cubicBezTo>
                  <a:pt x="2195834" y="4699129"/>
                  <a:pt x="2195606" y="4698819"/>
                  <a:pt x="2195313" y="4698657"/>
                </a:cubicBezTo>
                <a:cubicBezTo>
                  <a:pt x="2195020" y="4698494"/>
                  <a:pt x="2194711" y="4698412"/>
                  <a:pt x="2194385" y="4698412"/>
                </a:cubicBezTo>
                <a:cubicBezTo>
                  <a:pt x="2193864" y="4698412"/>
                  <a:pt x="2193279" y="4698559"/>
                  <a:pt x="2192627" y="4698852"/>
                </a:cubicBezTo>
                <a:cubicBezTo>
                  <a:pt x="2191976" y="4699145"/>
                  <a:pt x="2191195" y="4699454"/>
                  <a:pt x="2190283" y="4699780"/>
                </a:cubicBezTo>
                <a:cubicBezTo>
                  <a:pt x="2189372" y="4700105"/>
                  <a:pt x="2188330" y="4700415"/>
                  <a:pt x="2187158" y="4700708"/>
                </a:cubicBezTo>
                <a:cubicBezTo>
                  <a:pt x="2185986" y="4701001"/>
                  <a:pt x="2184651" y="4701147"/>
                  <a:pt x="2183153" y="4701147"/>
                </a:cubicBezTo>
                <a:cubicBezTo>
                  <a:pt x="2178531" y="4701147"/>
                  <a:pt x="2175324" y="4699601"/>
                  <a:pt x="2173533" y="4696508"/>
                </a:cubicBezTo>
                <a:cubicBezTo>
                  <a:pt x="2171743" y="4693415"/>
                  <a:pt x="2170847" y="4688841"/>
                  <a:pt x="2170847" y="4682786"/>
                </a:cubicBezTo>
                <a:lnTo>
                  <a:pt x="2170847" y="4633756"/>
                </a:lnTo>
                <a:lnTo>
                  <a:pt x="2193409" y="4633756"/>
                </a:lnTo>
                <a:cubicBezTo>
                  <a:pt x="2194385" y="4633756"/>
                  <a:pt x="2195167" y="4633235"/>
                  <a:pt x="2195753" y="4632193"/>
                </a:cubicBezTo>
                <a:cubicBezTo>
                  <a:pt x="2196339" y="4631151"/>
                  <a:pt x="2196632" y="4629459"/>
                  <a:pt x="2196632" y="4627115"/>
                </a:cubicBezTo>
                <a:cubicBezTo>
                  <a:pt x="2196632" y="4625877"/>
                  <a:pt x="2196567" y="4624835"/>
                  <a:pt x="2196437" y="4623989"/>
                </a:cubicBezTo>
                <a:cubicBezTo>
                  <a:pt x="2196306" y="4623143"/>
                  <a:pt x="2196095" y="4622443"/>
                  <a:pt x="2195802" y="4621889"/>
                </a:cubicBezTo>
                <a:cubicBezTo>
                  <a:pt x="2195509" y="4621336"/>
                  <a:pt x="2195167" y="4620945"/>
                  <a:pt x="2194776" y="4620717"/>
                </a:cubicBezTo>
                <a:cubicBezTo>
                  <a:pt x="2194385" y="4620489"/>
                  <a:pt x="2193930" y="4620375"/>
                  <a:pt x="2193409" y="4620375"/>
                </a:cubicBezTo>
                <a:lnTo>
                  <a:pt x="2170847" y="4620375"/>
                </a:lnTo>
                <a:lnTo>
                  <a:pt x="2170847" y="4599474"/>
                </a:lnTo>
                <a:cubicBezTo>
                  <a:pt x="2170847" y="4599019"/>
                  <a:pt x="2170717" y="4598595"/>
                  <a:pt x="2170457" y="4598205"/>
                </a:cubicBezTo>
                <a:cubicBezTo>
                  <a:pt x="2170196" y="4597814"/>
                  <a:pt x="2169773" y="4597472"/>
                  <a:pt x="2169187" y="4597179"/>
                </a:cubicBezTo>
                <a:cubicBezTo>
                  <a:pt x="2168601" y="4596886"/>
                  <a:pt x="2167787" y="4596675"/>
                  <a:pt x="2166745" y="4596544"/>
                </a:cubicBezTo>
                <a:cubicBezTo>
                  <a:pt x="2165704" y="4596414"/>
                  <a:pt x="2164369" y="4596349"/>
                  <a:pt x="2162741" y="4596349"/>
                </a:cubicBezTo>
                <a:close/>
                <a:moveTo>
                  <a:pt x="1896041" y="4596349"/>
                </a:moveTo>
                <a:cubicBezTo>
                  <a:pt x="1894478" y="4596349"/>
                  <a:pt x="1893176" y="4596414"/>
                  <a:pt x="1892134" y="4596544"/>
                </a:cubicBezTo>
                <a:cubicBezTo>
                  <a:pt x="1891093" y="4596675"/>
                  <a:pt x="1890262" y="4596886"/>
                  <a:pt x="1889644" y="4597179"/>
                </a:cubicBezTo>
                <a:cubicBezTo>
                  <a:pt x="1889025" y="4597472"/>
                  <a:pt x="1888602" y="4597814"/>
                  <a:pt x="1888374" y="4598205"/>
                </a:cubicBezTo>
                <a:cubicBezTo>
                  <a:pt x="1888146" y="4598595"/>
                  <a:pt x="1888032" y="4599019"/>
                  <a:pt x="1888032" y="4599474"/>
                </a:cubicBezTo>
                <a:lnTo>
                  <a:pt x="1888032" y="4620375"/>
                </a:lnTo>
                <a:lnTo>
                  <a:pt x="1875824" y="4620375"/>
                </a:lnTo>
                <a:cubicBezTo>
                  <a:pt x="1875303" y="4620375"/>
                  <a:pt x="1874831" y="4620489"/>
                  <a:pt x="1874407" y="4620717"/>
                </a:cubicBezTo>
                <a:cubicBezTo>
                  <a:pt x="1873984" y="4620945"/>
                  <a:pt x="1873642" y="4621336"/>
                  <a:pt x="1873382" y="4621889"/>
                </a:cubicBezTo>
                <a:cubicBezTo>
                  <a:pt x="1873121" y="4622443"/>
                  <a:pt x="1872910" y="4623143"/>
                  <a:pt x="1872747" y="4623989"/>
                </a:cubicBezTo>
                <a:cubicBezTo>
                  <a:pt x="1872584" y="4624835"/>
                  <a:pt x="1872503" y="4625877"/>
                  <a:pt x="1872503" y="4627115"/>
                </a:cubicBezTo>
                <a:cubicBezTo>
                  <a:pt x="1872503" y="4629459"/>
                  <a:pt x="1872796" y="4631151"/>
                  <a:pt x="1873382" y="4632193"/>
                </a:cubicBezTo>
                <a:cubicBezTo>
                  <a:pt x="1873968" y="4633235"/>
                  <a:pt x="1874749" y="4633756"/>
                  <a:pt x="1875726" y="4633756"/>
                </a:cubicBezTo>
                <a:lnTo>
                  <a:pt x="1888032" y="4633756"/>
                </a:lnTo>
                <a:lnTo>
                  <a:pt x="1888032" y="4685130"/>
                </a:lnTo>
                <a:cubicBezTo>
                  <a:pt x="1888032" y="4690208"/>
                  <a:pt x="1888504" y="4694620"/>
                  <a:pt x="1889448" y="4698364"/>
                </a:cubicBezTo>
                <a:cubicBezTo>
                  <a:pt x="1890392" y="4702108"/>
                  <a:pt x="1891906" y="4705200"/>
                  <a:pt x="1893990" y="4707642"/>
                </a:cubicBezTo>
                <a:cubicBezTo>
                  <a:pt x="1896074" y="4710084"/>
                  <a:pt x="1898743" y="4711907"/>
                  <a:pt x="1901999" y="4713112"/>
                </a:cubicBezTo>
                <a:cubicBezTo>
                  <a:pt x="1905254" y="4714316"/>
                  <a:pt x="1909161" y="4714918"/>
                  <a:pt x="1913719" y="4714918"/>
                </a:cubicBezTo>
                <a:cubicBezTo>
                  <a:pt x="1915216" y="4714918"/>
                  <a:pt x="1916714" y="4714821"/>
                  <a:pt x="1918212" y="4714625"/>
                </a:cubicBezTo>
                <a:cubicBezTo>
                  <a:pt x="1919709" y="4714430"/>
                  <a:pt x="1921126" y="4714186"/>
                  <a:pt x="1922460" y="4713893"/>
                </a:cubicBezTo>
                <a:cubicBezTo>
                  <a:pt x="1923795" y="4713600"/>
                  <a:pt x="1924983" y="4713226"/>
                  <a:pt x="1926025" y="4712770"/>
                </a:cubicBezTo>
                <a:cubicBezTo>
                  <a:pt x="1927067" y="4712314"/>
                  <a:pt x="1927848" y="4711826"/>
                  <a:pt x="1928369" y="4711305"/>
                </a:cubicBezTo>
                <a:cubicBezTo>
                  <a:pt x="1928890" y="4710784"/>
                  <a:pt x="1929281" y="4709970"/>
                  <a:pt x="1929541" y="4708863"/>
                </a:cubicBezTo>
                <a:cubicBezTo>
                  <a:pt x="1929802" y="4707756"/>
                  <a:pt x="1929932" y="4706259"/>
                  <a:pt x="1929932" y="4704370"/>
                </a:cubicBezTo>
                <a:cubicBezTo>
                  <a:pt x="1929932" y="4703198"/>
                  <a:pt x="1929867" y="4702222"/>
                  <a:pt x="1929737" y="4701440"/>
                </a:cubicBezTo>
                <a:cubicBezTo>
                  <a:pt x="1929606" y="4700659"/>
                  <a:pt x="1929460" y="4700040"/>
                  <a:pt x="1929297" y="4699585"/>
                </a:cubicBezTo>
                <a:cubicBezTo>
                  <a:pt x="1929134" y="4699129"/>
                  <a:pt x="1928906" y="4698819"/>
                  <a:pt x="1928613" y="4698657"/>
                </a:cubicBezTo>
                <a:cubicBezTo>
                  <a:pt x="1928320" y="4698494"/>
                  <a:pt x="1928011" y="4698412"/>
                  <a:pt x="1927686" y="4698412"/>
                </a:cubicBezTo>
                <a:cubicBezTo>
                  <a:pt x="1927165" y="4698412"/>
                  <a:pt x="1926579" y="4698559"/>
                  <a:pt x="1925928" y="4698852"/>
                </a:cubicBezTo>
                <a:cubicBezTo>
                  <a:pt x="1925276" y="4699145"/>
                  <a:pt x="1924495" y="4699454"/>
                  <a:pt x="1923583" y="4699780"/>
                </a:cubicBezTo>
                <a:cubicBezTo>
                  <a:pt x="1922672" y="4700105"/>
                  <a:pt x="1921630" y="4700415"/>
                  <a:pt x="1920458" y="4700708"/>
                </a:cubicBezTo>
                <a:cubicBezTo>
                  <a:pt x="1919286" y="4701001"/>
                  <a:pt x="1917951" y="4701147"/>
                  <a:pt x="1916454" y="4701147"/>
                </a:cubicBezTo>
                <a:cubicBezTo>
                  <a:pt x="1911831" y="4701147"/>
                  <a:pt x="1908624" y="4699601"/>
                  <a:pt x="1906833" y="4696508"/>
                </a:cubicBezTo>
                <a:cubicBezTo>
                  <a:pt x="1905043" y="4693415"/>
                  <a:pt x="1904148" y="4688841"/>
                  <a:pt x="1904148" y="4682786"/>
                </a:cubicBezTo>
                <a:lnTo>
                  <a:pt x="1904148" y="4633756"/>
                </a:lnTo>
                <a:lnTo>
                  <a:pt x="1926709" y="4633756"/>
                </a:lnTo>
                <a:cubicBezTo>
                  <a:pt x="1927686" y="4633756"/>
                  <a:pt x="1928467" y="4633235"/>
                  <a:pt x="1929053" y="4632193"/>
                </a:cubicBezTo>
                <a:cubicBezTo>
                  <a:pt x="1929639" y="4631151"/>
                  <a:pt x="1929932" y="4629459"/>
                  <a:pt x="1929932" y="4627115"/>
                </a:cubicBezTo>
                <a:cubicBezTo>
                  <a:pt x="1929932" y="4625877"/>
                  <a:pt x="1929867" y="4624835"/>
                  <a:pt x="1929737" y="4623989"/>
                </a:cubicBezTo>
                <a:cubicBezTo>
                  <a:pt x="1929606" y="4623143"/>
                  <a:pt x="1929395" y="4622443"/>
                  <a:pt x="1929102" y="4621889"/>
                </a:cubicBezTo>
                <a:cubicBezTo>
                  <a:pt x="1928809" y="4621336"/>
                  <a:pt x="1928467" y="4620945"/>
                  <a:pt x="1928076" y="4620717"/>
                </a:cubicBezTo>
                <a:cubicBezTo>
                  <a:pt x="1927686" y="4620489"/>
                  <a:pt x="1927230" y="4620375"/>
                  <a:pt x="1926709" y="4620375"/>
                </a:cubicBezTo>
                <a:lnTo>
                  <a:pt x="1904148" y="4620375"/>
                </a:lnTo>
                <a:lnTo>
                  <a:pt x="1904148" y="4599474"/>
                </a:lnTo>
                <a:cubicBezTo>
                  <a:pt x="1904148" y="4599019"/>
                  <a:pt x="1904017" y="4598595"/>
                  <a:pt x="1903757" y="4598205"/>
                </a:cubicBezTo>
                <a:cubicBezTo>
                  <a:pt x="1903496" y="4597814"/>
                  <a:pt x="1903073" y="4597472"/>
                  <a:pt x="1902487" y="4597179"/>
                </a:cubicBezTo>
                <a:cubicBezTo>
                  <a:pt x="1901901" y="4596886"/>
                  <a:pt x="1901087" y="4596675"/>
                  <a:pt x="1900045" y="4596544"/>
                </a:cubicBezTo>
                <a:cubicBezTo>
                  <a:pt x="1899003" y="4596414"/>
                  <a:pt x="1897669" y="4596349"/>
                  <a:pt x="1896041" y="4596349"/>
                </a:cubicBezTo>
                <a:close/>
                <a:moveTo>
                  <a:pt x="1057841" y="4596349"/>
                </a:moveTo>
                <a:cubicBezTo>
                  <a:pt x="1056278" y="4596349"/>
                  <a:pt x="1054976" y="4596414"/>
                  <a:pt x="1053934" y="4596544"/>
                </a:cubicBezTo>
                <a:cubicBezTo>
                  <a:pt x="1052892" y="4596675"/>
                  <a:pt x="1052062" y="4596886"/>
                  <a:pt x="1051444" y="4597179"/>
                </a:cubicBezTo>
                <a:cubicBezTo>
                  <a:pt x="1050825" y="4597472"/>
                  <a:pt x="1050402" y="4597814"/>
                  <a:pt x="1050174" y="4598205"/>
                </a:cubicBezTo>
                <a:cubicBezTo>
                  <a:pt x="1049946" y="4598595"/>
                  <a:pt x="1049832" y="4599019"/>
                  <a:pt x="1049832" y="4599474"/>
                </a:cubicBezTo>
                <a:lnTo>
                  <a:pt x="1049832" y="4620375"/>
                </a:lnTo>
                <a:lnTo>
                  <a:pt x="1037624" y="4620375"/>
                </a:lnTo>
                <a:cubicBezTo>
                  <a:pt x="1037103" y="4620375"/>
                  <a:pt x="1036631" y="4620489"/>
                  <a:pt x="1036207" y="4620717"/>
                </a:cubicBezTo>
                <a:cubicBezTo>
                  <a:pt x="1035784" y="4620945"/>
                  <a:pt x="1035442" y="4621336"/>
                  <a:pt x="1035182" y="4621889"/>
                </a:cubicBezTo>
                <a:cubicBezTo>
                  <a:pt x="1034921" y="4622443"/>
                  <a:pt x="1034710" y="4623143"/>
                  <a:pt x="1034547" y="4623989"/>
                </a:cubicBezTo>
                <a:cubicBezTo>
                  <a:pt x="1034384" y="4624835"/>
                  <a:pt x="1034303" y="4625877"/>
                  <a:pt x="1034303" y="4627115"/>
                </a:cubicBezTo>
                <a:cubicBezTo>
                  <a:pt x="1034303" y="4629459"/>
                  <a:pt x="1034596" y="4631151"/>
                  <a:pt x="1035182" y="4632193"/>
                </a:cubicBezTo>
                <a:cubicBezTo>
                  <a:pt x="1035768" y="4633235"/>
                  <a:pt x="1036549" y="4633756"/>
                  <a:pt x="1037526" y="4633756"/>
                </a:cubicBezTo>
                <a:lnTo>
                  <a:pt x="1049832" y="4633756"/>
                </a:lnTo>
                <a:lnTo>
                  <a:pt x="1049832" y="4685130"/>
                </a:lnTo>
                <a:cubicBezTo>
                  <a:pt x="1049832" y="4690208"/>
                  <a:pt x="1050304" y="4694620"/>
                  <a:pt x="1051248" y="4698364"/>
                </a:cubicBezTo>
                <a:cubicBezTo>
                  <a:pt x="1052192" y="4702108"/>
                  <a:pt x="1053706" y="4705200"/>
                  <a:pt x="1055790" y="4707642"/>
                </a:cubicBezTo>
                <a:cubicBezTo>
                  <a:pt x="1057873" y="4710084"/>
                  <a:pt x="1060543" y="4711907"/>
                  <a:pt x="1063799" y="4713112"/>
                </a:cubicBezTo>
                <a:cubicBezTo>
                  <a:pt x="1067054" y="4714316"/>
                  <a:pt x="1070961" y="4714918"/>
                  <a:pt x="1075519" y="4714918"/>
                </a:cubicBezTo>
                <a:cubicBezTo>
                  <a:pt x="1077017" y="4714918"/>
                  <a:pt x="1078514" y="4714821"/>
                  <a:pt x="1080012" y="4714625"/>
                </a:cubicBezTo>
                <a:cubicBezTo>
                  <a:pt x="1081509" y="4714430"/>
                  <a:pt x="1082925" y="4714186"/>
                  <a:pt x="1084260" y="4713893"/>
                </a:cubicBezTo>
                <a:cubicBezTo>
                  <a:pt x="1085595" y="4713600"/>
                  <a:pt x="1086783" y="4713226"/>
                  <a:pt x="1087825" y="4712770"/>
                </a:cubicBezTo>
                <a:cubicBezTo>
                  <a:pt x="1088867" y="4712314"/>
                  <a:pt x="1089648" y="4711826"/>
                  <a:pt x="1090169" y="4711305"/>
                </a:cubicBezTo>
                <a:cubicBezTo>
                  <a:pt x="1090690" y="4710784"/>
                  <a:pt x="1091081" y="4709970"/>
                  <a:pt x="1091341" y="4708863"/>
                </a:cubicBezTo>
                <a:cubicBezTo>
                  <a:pt x="1091602" y="4707756"/>
                  <a:pt x="1091732" y="4706259"/>
                  <a:pt x="1091732" y="4704370"/>
                </a:cubicBezTo>
                <a:cubicBezTo>
                  <a:pt x="1091732" y="4703198"/>
                  <a:pt x="1091667" y="4702222"/>
                  <a:pt x="1091536" y="4701440"/>
                </a:cubicBezTo>
                <a:cubicBezTo>
                  <a:pt x="1091406" y="4700659"/>
                  <a:pt x="1091260" y="4700040"/>
                  <a:pt x="1091097" y="4699585"/>
                </a:cubicBezTo>
                <a:cubicBezTo>
                  <a:pt x="1090934" y="4699129"/>
                  <a:pt x="1090706" y="4698819"/>
                  <a:pt x="1090413" y="4698657"/>
                </a:cubicBezTo>
                <a:cubicBezTo>
                  <a:pt x="1090120" y="4698494"/>
                  <a:pt x="1089811" y="4698412"/>
                  <a:pt x="1089486" y="4698412"/>
                </a:cubicBezTo>
                <a:cubicBezTo>
                  <a:pt x="1088965" y="4698412"/>
                  <a:pt x="1088379" y="4698559"/>
                  <a:pt x="1087727" y="4698852"/>
                </a:cubicBezTo>
                <a:cubicBezTo>
                  <a:pt x="1087076" y="4699145"/>
                  <a:pt x="1086295" y="4699454"/>
                  <a:pt x="1085383" y="4699780"/>
                </a:cubicBezTo>
                <a:cubicBezTo>
                  <a:pt x="1084472" y="4700105"/>
                  <a:pt x="1083430" y="4700415"/>
                  <a:pt x="1082258" y="4700708"/>
                </a:cubicBezTo>
                <a:cubicBezTo>
                  <a:pt x="1081086" y="4701001"/>
                  <a:pt x="1079751" y="4701147"/>
                  <a:pt x="1078254" y="4701147"/>
                </a:cubicBezTo>
                <a:cubicBezTo>
                  <a:pt x="1073631" y="4701147"/>
                  <a:pt x="1070424" y="4699601"/>
                  <a:pt x="1068633" y="4696508"/>
                </a:cubicBezTo>
                <a:cubicBezTo>
                  <a:pt x="1066843" y="4693415"/>
                  <a:pt x="1065947" y="4688841"/>
                  <a:pt x="1065947" y="4682786"/>
                </a:cubicBezTo>
                <a:lnTo>
                  <a:pt x="1065947" y="4633756"/>
                </a:lnTo>
                <a:lnTo>
                  <a:pt x="1088509" y="4633756"/>
                </a:lnTo>
                <a:cubicBezTo>
                  <a:pt x="1089486" y="4633756"/>
                  <a:pt x="1090267" y="4633235"/>
                  <a:pt x="1090853" y="4632193"/>
                </a:cubicBezTo>
                <a:cubicBezTo>
                  <a:pt x="1091439" y="4631151"/>
                  <a:pt x="1091732" y="4629459"/>
                  <a:pt x="1091732" y="4627115"/>
                </a:cubicBezTo>
                <a:cubicBezTo>
                  <a:pt x="1091732" y="4625877"/>
                  <a:pt x="1091667" y="4624835"/>
                  <a:pt x="1091536" y="4623989"/>
                </a:cubicBezTo>
                <a:cubicBezTo>
                  <a:pt x="1091406" y="4623143"/>
                  <a:pt x="1091195" y="4622443"/>
                  <a:pt x="1090902" y="4621889"/>
                </a:cubicBezTo>
                <a:cubicBezTo>
                  <a:pt x="1090609" y="4621336"/>
                  <a:pt x="1090267" y="4620945"/>
                  <a:pt x="1089876" y="4620717"/>
                </a:cubicBezTo>
                <a:cubicBezTo>
                  <a:pt x="1089486" y="4620489"/>
                  <a:pt x="1089030" y="4620375"/>
                  <a:pt x="1088509" y="4620375"/>
                </a:cubicBezTo>
                <a:lnTo>
                  <a:pt x="1065947" y="4620375"/>
                </a:lnTo>
                <a:lnTo>
                  <a:pt x="1065947" y="4599474"/>
                </a:lnTo>
                <a:cubicBezTo>
                  <a:pt x="1065947" y="4599019"/>
                  <a:pt x="1065817" y="4598595"/>
                  <a:pt x="1065557" y="4598205"/>
                </a:cubicBezTo>
                <a:cubicBezTo>
                  <a:pt x="1065296" y="4597814"/>
                  <a:pt x="1064873" y="4597472"/>
                  <a:pt x="1064287" y="4597179"/>
                </a:cubicBezTo>
                <a:cubicBezTo>
                  <a:pt x="1063701" y="4596886"/>
                  <a:pt x="1062887" y="4596675"/>
                  <a:pt x="1061845" y="4596544"/>
                </a:cubicBezTo>
                <a:cubicBezTo>
                  <a:pt x="1060803" y="4596414"/>
                  <a:pt x="1059469" y="4596349"/>
                  <a:pt x="1057841" y="4596349"/>
                </a:cubicBezTo>
                <a:close/>
                <a:moveTo>
                  <a:pt x="8633764" y="4592579"/>
                </a:moveTo>
                <a:cubicBezTo>
                  <a:pt x="8638555" y="4592579"/>
                  <a:pt x="8642561" y="4593695"/>
                  <a:pt x="8645780" y="4595927"/>
                </a:cubicBezTo>
                <a:cubicBezTo>
                  <a:pt x="8649000" y="4598160"/>
                  <a:pt x="8651564" y="4601136"/>
                  <a:pt x="8653474" y="4604857"/>
                </a:cubicBezTo>
                <a:cubicBezTo>
                  <a:pt x="8655383" y="4608578"/>
                  <a:pt x="8656730" y="4612838"/>
                  <a:pt x="8657516" y="4617638"/>
                </a:cubicBezTo>
                <a:cubicBezTo>
                  <a:pt x="8658302" y="4622437"/>
                  <a:pt x="8658695" y="4627405"/>
                  <a:pt x="8658695" y="4632539"/>
                </a:cubicBezTo>
                <a:cubicBezTo>
                  <a:pt x="8658695" y="4637227"/>
                  <a:pt x="8658209" y="4641878"/>
                  <a:pt x="8657236" y="4646492"/>
                </a:cubicBezTo>
                <a:cubicBezTo>
                  <a:pt x="8656262" y="4651105"/>
                  <a:pt x="8654746" y="4655273"/>
                  <a:pt x="8652687" y="4658993"/>
                </a:cubicBezTo>
                <a:cubicBezTo>
                  <a:pt x="8650628" y="4662714"/>
                  <a:pt x="8647932" y="4665691"/>
                  <a:pt x="8644601" y="4667923"/>
                </a:cubicBezTo>
                <a:cubicBezTo>
                  <a:pt x="8641269" y="4670155"/>
                  <a:pt x="8637282" y="4671272"/>
                  <a:pt x="8632641" y="4671272"/>
                </a:cubicBezTo>
                <a:cubicBezTo>
                  <a:pt x="8627625" y="4671272"/>
                  <a:pt x="8622833" y="4669635"/>
                  <a:pt x="8618266" y="4666360"/>
                </a:cubicBezTo>
                <a:cubicBezTo>
                  <a:pt x="8613699" y="4663086"/>
                  <a:pt x="8608869" y="4658361"/>
                  <a:pt x="8603778" y="4652184"/>
                </a:cubicBezTo>
                <a:lnTo>
                  <a:pt x="8603778" y="4612224"/>
                </a:lnTo>
                <a:cubicBezTo>
                  <a:pt x="8606697" y="4608578"/>
                  <a:pt x="8609468" y="4605508"/>
                  <a:pt x="8612088" y="4603015"/>
                </a:cubicBezTo>
                <a:cubicBezTo>
                  <a:pt x="8614709" y="4600522"/>
                  <a:pt x="8617217" y="4598513"/>
                  <a:pt x="8619613" y="4596988"/>
                </a:cubicBezTo>
                <a:cubicBezTo>
                  <a:pt x="8622009" y="4595462"/>
                  <a:pt x="8624367" y="4594346"/>
                  <a:pt x="8626688" y="4593639"/>
                </a:cubicBezTo>
                <a:cubicBezTo>
                  <a:pt x="8629009" y="4592932"/>
                  <a:pt x="8631367" y="4592579"/>
                  <a:pt x="8633764" y="4592579"/>
                </a:cubicBezTo>
                <a:close/>
                <a:moveTo>
                  <a:pt x="7852345" y="4592579"/>
                </a:moveTo>
                <a:cubicBezTo>
                  <a:pt x="7857405" y="4592579"/>
                  <a:pt x="7862260" y="4594197"/>
                  <a:pt x="7866911" y="4597434"/>
                </a:cubicBezTo>
                <a:cubicBezTo>
                  <a:pt x="7871562" y="4600671"/>
                  <a:pt x="7876380" y="4605378"/>
                  <a:pt x="7881366" y="4611554"/>
                </a:cubicBezTo>
                <a:lnTo>
                  <a:pt x="7881366" y="4651738"/>
                </a:lnTo>
                <a:cubicBezTo>
                  <a:pt x="7878464" y="4655384"/>
                  <a:pt x="7875711" y="4658454"/>
                  <a:pt x="7873106" y="4660947"/>
                </a:cubicBezTo>
                <a:cubicBezTo>
                  <a:pt x="7870502" y="4663440"/>
                  <a:pt x="7868009" y="4665467"/>
                  <a:pt x="7865627" y="4667030"/>
                </a:cubicBezTo>
                <a:cubicBezTo>
                  <a:pt x="7863246" y="4668593"/>
                  <a:pt x="7860921" y="4669709"/>
                  <a:pt x="7858651" y="4670379"/>
                </a:cubicBezTo>
                <a:cubicBezTo>
                  <a:pt x="7856381" y="4671048"/>
                  <a:pt x="7854019" y="4671383"/>
                  <a:pt x="7851563" y="4671383"/>
                </a:cubicBezTo>
                <a:cubicBezTo>
                  <a:pt x="7846726" y="4671383"/>
                  <a:pt x="7842708" y="4670249"/>
                  <a:pt x="7839508" y="4667979"/>
                </a:cubicBezTo>
                <a:cubicBezTo>
                  <a:pt x="7836308" y="4665709"/>
                  <a:pt x="7833741" y="4662695"/>
                  <a:pt x="7831806" y="4658938"/>
                </a:cubicBezTo>
                <a:cubicBezTo>
                  <a:pt x="7829871" y="4655180"/>
                  <a:pt x="7828513" y="4650882"/>
                  <a:pt x="7827732" y="4646045"/>
                </a:cubicBezTo>
                <a:cubicBezTo>
                  <a:pt x="7826951" y="4641208"/>
                  <a:pt x="7826560" y="4636260"/>
                  <a:pt x="7826560" y="4631200"/>
                </a:cubicBezTo>
                <a:cubicBezTo>
                  <a:pt x="7826560" y="4626437"/>
                  <a:pt x="7827025" y="4621749"/>
                  <a:pt x="7827955" y="4617135"/>
                </a:cubicBezTo>
                <a:cubicBezTo>
                  <a:pt x="7828885" y="4612522"/>
                  <a:pt x="7830374" y="4608392"/>
                  <a:pt x="7832420" y="4604745"/>
                </a:cubicBezTo>
                <a:cubicBezTo>
                  <a:pt x="7834467" y="4601099"/>
                  <a:pt x="7837127" y="4598160"/>
                  <a:pt x="7840401" y="4595927"/>
                </a:cubicBezTo>
                <a:cubicBezTo>
                  <a:pt x="7843675" y="4593695"/>
                  <a:pt x="7847656" y="4592579"/>
                  <a:pt x="7852345" y="4592579"/>
                </a:cubicBezTo>
                <a:close/>
                <a:moveTo>
                  <a:pt x="7433614" y="4592579"/>
                </a:moveTo>
                <a:cubicBezTo>
                  <a:pt x="7438405" y="4592579"/>
                  <a:pt x="7442411" y="4593695"/>
                  <a:pt x="7445630" y="4595927"/>
                </a:cubicBezTo>
                <a:cubicBezTo>
                  <a:pt x="7448850" y="4598160"/>
                  <a:pt x="7451414" y="4601136"/>
                  <a:pt x="7453324" y="4604857"/>
                </a:cubicBezTo>
                <a:cubicBezTo>
                  <a:pt x="7455233" y="4608578"/>
                  <a:pt x="7456580" y="4612838"/>
                  <a:pt x="7457366" y="4617638"/>
                </a:cubicBezTo>
                <a:cubicBezTo>
                  <a:pt x="7458152" y="4622437"/>
                  <a:pt x="7458545" y="4627405"/>
                  <a:pt x="7458545" y="4632539"/>
                </a:cubicBezTo>
                <a:cubicBezTo>
                  <a:pt x="7458545" y="4637227"/>
                  <a:pt x="7458059" y="4641878"/>
                  <a:pt x="7457085" y="4646492"/>
                </a:cubicBezTo>
                <a:cubicBezTo>
                  <a:pt x="7456112" y="4651105"/>
                  <a:pt x="7454596" y="4655273"/>
                  <a:pt x="7452537" y="4658993"/>
                </a:cubicBezTo>
                <a:cubicBezTo>
                  <a:pt x="7450478" y="4662714"/>
                  <a:pt x="7447782" y="4665691"/>
                  <a:pt x="7444451" y="4667923"/>
                </a:cubicBezTo>
                <a:cubicBezTo>
                  <a:pt x="7441119" y="4670155"/>
                  <a:pt x="7437132" y="4671272"/>
                  <a:pt x="7432491" y="4671272"/>
                </a:cubicBezTo>
                <a:cubicBezTo>
                  <a:pt x="7427475" y="4671272"/>
                  <a:pt x="7422683" y="4669635"/>
                  <a:pt x="7418116" y="4666360"/>
                </a:cubicBezTo>
                <a:cubicBezTo>
                  <a:pt x="7413549" y="4663086"/>
                  <a:pt x="7408719" y="4658361"/>
                  <a:pt x="7403628" y="4652184"/>
                </a:cubicBezTo>
                <a:lnTo>
                  <a:pt x="7403628" y="4612224"/>
                </a:lnTo>
                <a:cubicBezTo>
                  <a:pt x="7406547" y="4608578"/>
                  <a:pt x="7409318" y="4605508"/>
                  <a:pt x="7411938" y="4603015"/>
                </a:cubicBezTo>
                <a:cubicBezTo>
                  <a:pt x="7414559" y="4600522"/>
                  <a:pt x="7417067" y="4598513"/>
                  <a:pt x="7419463" y="4596988"/>
                </a:cubicBezTo>
                <a:cubicBezTo>
                  <a:pt x="7421859" y="4595462"/>
                  <a:pt x="7424217" y="4594346"/>
                  <a:pt x="7426538" y="4593639"/>
                </a:cubicBezTo>
                <a:cubicBezTo>
                  <a:pt x="7428859" y="4592932"/>
                  <a:pt x="7431217" y="4592579"/>
                  <a:pt x="7433614" y="4592579"/>
                </a:cubicBezTo>
                <a:close/>
                <a:moveTo>
                  <a:pt x="9105088" y="4592132"/>
                </a:moveTo>
                <a:cubicBezTo>
                  <a:pt x="9111021" y="4592132"/>
                  <a:pt x="9115976" y="4593193"/>
                  <a:pt x="9119956" y="4595314"/>
                </a:cubicBezTo>
                <a:cubicBezTo>
                  <a:pt x="9123935" y="4597434"/>
                  <a:pt x="9127089" y="4600318"/>
                  <a:pt x="9129417" y="4603964"/>
                </a:cubicBezTo>
                <a:cubicBezTo>
                  <a:pt x="9131744" y="4607610"/>
                  <a:pt x="9133415" y="4611852"/>
                  <a:pt x="9134429" y="4616689"/>
                </a:cubicBezTo>
                <a:cubicBezTo>
                  <a:pt x="9135443" y="4621526"/>
                  <a:pt x="9135950" y="4626660"/>
                  <a:pt x="9135950" y="4632093"/>
                </a:cubicBezTo>
                <a:cubicBezTo>
                  <a:pt x="9135950" y="4637897"/>
                  <a:pt x="9135349" y="4643218"/>
                  <a:pt x="9134147" y="4648054"/>
                </a:cubicBezTo>
                <a:cubicBezTo>
                  <a:pt x="9132946" y="4652891"/>
                  <a:pt x="9131068" y="4657059"/>
                  <a:pt x="9128516" y="4660556"/>
                </a:cubicBezTo>
                <a:cubicBezTo>
                  <a:pt x="9125963" y="4664054"/>
                  <a:pt x="9122697" y="4666770"/>
                  <a:pt x="9118717" y="4668704"/>
                </a:cubicBezTo>
                <a:cubicBezTo>
                  <a:pt x="9114738" y="4670639"/>
                  <a:pt x="9110045" y="4671607"/>
                  <a:pt x="9104638" y="4671607"/>
                </a:cubicBezTo>
                <a:cubicBezTo>
                  <a:pt x="9098706" y="4671607"/>
                  <a:pt x="9093750" y="4670546"/>
                  <a:pt x="9089771" y="4668425"/>
                </a:cubicBezTo>
                <a:cubicBezTo>
                  <a:pt x="9085792" y="4666305"/>
                  <a:pt x="9082619" y="4663440"/>
                  <a:pt x="9080254" y="4659831"/>
                </a:cubicBezTo>
                <a:cubicBezTo>
                  <a:pt x="9077889" y="4656221"/>
                  <a:pt x="9076200" y="4651998"/>
                  <a:pt x="9075186" y="4647162"/>
                </a:cubicBezTo>
                <a:cubicBezTo>
                  <a:pt x="9074172" y="4642325"/>
                  <a:pt x="9073665" y="4637153"/>
                  <a:pt x="9073665" y="4631646"/>
                </a:cubicBezTo>
                <a:cubicBezTo>
                  <a:pt x="9073665" y="4625916"/>
                  <a:pt x="9074285" y="4620633"/>
                  <a:pt x="9075524" y="4615796"/>
                </a:cubicBezTo>
                <a:cubicBezTo>
                  <a:pt x="9076762" y="4610959"/>
                  <a:pt x="9078658" y="4606773"/>
                  <a:pt x="9081211" y="4603239"/>
                </a:cubicBezTo>
                <a:cubicBezTo>
                  <a:pt x="9083764" y="4599704"/>
                  <a:pt x="9087011" y="4596969"/>
                  <a:pt x="9090953" y="4595034"/>
                </a:cubicBezTo>
                <a:cubicBezTo>
                  <a:pt x="9094896" y="4593100"/>
                  <a:pt x="9099607" y="4592132"/>
                  <a:pt x="9105088" y="4592132"/>
                </a:cubicBezTo>
                <a:close/>
                <a:moveTo>
                  <a:pt x="8095438" y="4592132"/>
                </a:moveTo>
                <a:cubicBezTo>
                  <a:pt x="8101371" y="4592132"/>
                  <a:pt x="8106326" y="4593193"/>
                  <a:pt x="8110306" y="4595314"/>
                </a:cubicBezTo>
                <a:cubicBezTo>
                  <a:pt x="8114285" y="4597434"/>
                  <a:pt x="8117439" y="4600318"/>
                  <a:pt x="8119767" y="4603964"/>
                </a:cubicBezTo>
                <a:cubicBezTo>
                  <a:pt x="8122094" y="4607610"/>
                  <a:pt x="8123765" y="4611852"/>
                  <a:pt x="8124779" y="4616689"/>
                </a:cubicBezTo>
                <a:cubicBezTo>
                  <a:pt x="8125793" y="4621526"/>
                  <a:pt x="8126300" y="4626660"/>
                  <a:pt x="8126300" y="4632093"/>
                </a:cubicBezTo>
                <a:cubicBezTo>
                  <a:pt x="8126300" y="4637897"/>
                  <a:pt x="8125699" y="4643218"/>
                  <a:pt x="8124497" y="4648054"/>
                </a:cubicBezTo>
                <a:cubicBezTo>
                  <a:pt x="8123296" y="4652891"/>
                  <a:pt x="8121419" y="4657059"/>
                  <a:pt x="8118866" y="4660556"/>
                </a:cubicBezTo>
                <a:cubicBezTo>
                  <a:pt x="8116313" y="4664054"/>
                  <a:pt x="8113047" y="4666770"/>
                  <a:pt x="8109068" y="4668704"/>
                </a:cubicBezTo>
                <a:cubicBezTo>
                  <a:pt x="8105088" y="4670639"/>
                  <a:pt x="8100395" y="4671607"/>
                  <a:pt x="8094988" y="4671607"/>
                </a:cubicBezTo>
                <a:cubicBezTo>
                  <a:pt x="8089056" y="4671607"/>
                  <a:pt x="8084100" y="4670546"/>
                  <a:pt x="8080121" y="4668425"/>
                </a:cubicBezTo>
                <a:cubicBezTo>
                  <a:pt x="8076142" y="4666305"/>
                  <a:pt x="8072969" y="4663440"/>
                  <a:pt x="8070604" y="4659831"/>
                </a:cubicBezTo>
                <a:cubicBezTo>
                  <a:pt x="8068239" y="4656221"/>
                  <a:pt x="8066550" y="4651998"/>
                  <a:pt x="8065536" y="4647162"/>
                </a:cubicBezTo>
                <a:cubicBezTo>
                  <a:pt x="8064522" y="4642325"/>
                  <a:pt x="8064015" y="4637153"/>
                  <a:pt x="8064015" y="4631646"/>
                </a:cubicBezTo>
                <a:cubicBezTo>
                  <a:pt x="8064015" y="4625916"/>
                  <a:pt x="8064635" y="4620633"/>
                  <a:pt x="8065874" y="4615796"/>
                </a:cubicBezTo>
                <a:cubicBezTo>
                  <a:pt x="8067112" y="4610959"/>
                  <a:pt x="8069008" y="4606773"/>
                  <a:pt x="8071561" y="4603239"/>
                </a:cubicBezTo>
                <a:cubicBezTo>
                  <a:pt x="8074114" y="4599704"/>
                  <a:pt x="8077361" y="4596969"/>
                  <a:pt x="8081303" y="4595034"/>
                </a:cubicBezTo>
                <a:cubicBezTo>
                  <a:pt x="8085246" y="4593100"/>
                  <a:pt x="8089957" y="4592132"/>
                  <a:pt x="8095438" y="4592132"/>
                </a:cubicBezTo>
                <a:close/>
                <a:moveTo>
                  <a:pt x="7123888" y="4592132"/>
                </a:moveTo>
                <a:cubicBezTo>
                  <a:pt x="7129821" y="4592132"/>
                  <a:pt x="7134776" y="4593193"/>
                  <a:pt x="7138756" y="4595314"/>
                </a:cubicBezTo>
                <a:cubicBezTo>
                  <a:pt x="7142735" y="4597434"/>
                  <a:pt x="7145889" y="4600318"/>
                  <a:pt x="7148217" y="4603964"/>
                </a:cubicBezTo>
                <a:cubicBezTo>
                  <a:pt x="7150544" y="4607610"/>
                  <a:pt x="7152215" y="4611852"/>
                  <a:pt x="7153229" y="4616689"/>
                </a:cubicBezTo>
                <a:cubicBezTo>
                  <a:pt x="7154243" y="4621526"/>
                  <a:pt x="7154750" y="4626660"/>
                  <a:pt x="7154750" y="4632093"/>
                </a:cubicBezTo>
                <a:cubicBezTo>
                  <a:pt x="7154750" y="4637897"/>
                  <a:pt x="7154149" y="4643218"/>
                  <a:pt x="7152947" y="4648054"/>
                </a:cubicBezTo>
                <a:cubicBezTo>
                  <a:pt x="7151746" y="4652891"/>
                  <a:pt x="7149869" y="4657059"/>
                  <a:pt x="7147316" y="4660556"/>
                </a:cubicBezTo>
                <a:cubicBezTo>
                  <a:pt x="7144763" y="4664054"/>
                  <a:pt x="7141497" y="4666770"/>
                  <a:pt x="7137518" y="4668704"/>
                </a:cubicBezTo>
                <a:cubicBezTo>
                  <a:pt x="7133538" y="4670639"/>
                  <a:pt x="7128845" y="4671607"/>
                  <a:pt x="7123438" y="4671607"/>
                </a:cubicBezTo>
                <a:cubicBezTo>
                  <a:pt x="7117506" y="4671607"/>
                  <a:pt x="7112550" y="4670546"/>
                  <a:pt x="7108571" y="4668425"/>
                </a:cubicBezTo>
                <a:cubicBezTo>
                  <a:pt x="7104592" y="4666305"/>
                  <a:pt x="7101419" y="4663440"/>
                  <a:pt x="7099055" y="4659831"/>
                </a:cubicBezTo>
                <a:cubicBezTo>
                  <a:pt x="7096690" y="4656221"/>
                  <a:pt x="7095000" y="4651998"/>
                  <a:pt x="7093986" y="4647162"/>
                </a:cubicBezTo>
                <a:cubicBezTo>
                  <a:pt x="7092972" y="4642325"/>
                  <a:pt x="7092465" y="4637153"/>
                  <a:pt x="7092465" y="4631646"/>
                </a:cubicBezTo>
                <a:cubicBezTo>
                  <a:pt x="7092465" y="4625916"/>
                  <a:pt x="7093085" y="4620633"/>
                  <a:pt x="7094324" y="4615796"/>
                </a:cubicBezTo>
                <a:cubicBezTo>
                  <a:pt x="7095563" y="4610959"/>
                  <a:pt x="7097458" y="4606773"/>
                  <a:pt x="7100011" y="4603239"/>
                </a:cubicBezTo>
                <a:cubicBezTo>
                  <a:pt x="7102564" y="4599704"/>
                  <a:pt x="7105811" y="4596969"/>
                  <a:pt x="7109754" y="4595034"/>
                </a:cubicBezTo>
                <a:cubicBezTo>
                  <a:pt x="7113696" y="4593100"/>
                  <a:pt x="7118407" y="4592132"/>
                  <a:pt x="7123888" y="4592132"/>
                </a:cubicBezTo>
                <a:close/>
                <a:moveTo>
                  <a:pt x="9578440" y="4591128"/>
                </a:moveTo>
                <a:cubicBezTo>
                  <a:pt x="9587350" y="4591128"/>
                  <a:pt x="9594069" y="4593881"/>
                  <a:pt x="9598598" y="4599388"/>
                </a:cubicBezTo>
                <a:cubicBezTo>
                  <a:pt x="9603127" y="4604894"/>
                  <a:pt x="9605279" y="4612485"/>
                  <a:pt x="9605056" y="4622158"/>
                </a:cubicBezTo>
                <a:lnTo>
                  <a:pt x="9550250" y="4622158"/>
                </a:lnTo>
                <a:cubicBezTo>
                  <a:pt x="9550400" y="4618066"/>
                  <a:pt x="9551111" y="4614140"/>
                  <a:pt x="9552384" y="4610382"/>
                </a:cubicBezTo>
                <a:cubicBezTo>
                  <a:pt x="9553657" y="4606624"/>
                  <a:pt x="9555454" y="4603332"/>
                  <a:pt x="9557775" y="4600504"/>
                </a:cubicBezTo>
                <a:cubicBezTo>
                  <a:pt x="9560096" y="4597676"/>
                  <a:pt x="9562979" y="4595407"/>
                  <a:pt x="9566423" y="4593695"/>
                </a:cubicBezTo>
                <a:cubicBezTo>
                  <a:pt x="9569867" y="4591983"/>
                  <a:pt x="9573873" y="4591128"/>
                  <a:pt x="9578440" y="4591128"/>
                </a:cubicBezTo>
                <a:close/>
                <a:moveTo>
                  <a:pt x="8825965" y="4591128"/>
                </a:moveTo>
                <a:cubicBezTo>
                  <a:pt x="8834875" y="4591128"/>
                  <a:pt x="8841594" y="4593881"/>
                  <a:pt x="8846123" y="4599388"/>
                </a:cubicBezTo>
                <a:cubicBezTo>
                  <a:pt x="8850652" y="4604894"/>
                  <a:pt x="8852804" y="4612485"/>
                  <a:pt x="8852581" y="4622158"/>
                </a:cubicBezTo>
                <a:lnTo>
                  <a:pt x="8797775" y="4622158"/>
                </a:lnTo>
                <a:cubicBezTo>
                  <a:pt x="8797925" y="4618066"/>
                  <a:pt x="8798636" y="4614140"/>
                  <a:pt x="8799909" y="4610382"/>
                </a:cubicBezTo>
                <a:cubicBezTo>
                  <a:pt x="8801182" y="4606624"/>
                  <a:pt x="8802979" y="4603332"/>
                  <a:pt x="8805300" y="4600504"/>
                </a:cubicBezTo>
                <a:cubicBezTo>
                  <a:pt x="8807621" y="4597676"/>
                  <a:pt x="8810504" y="4595407"/>
                  <a:pt x="8813948" y="4593695"/>
                </a:cubicBezTo>
                <a:cubicBezTo>
                  <a:pt x="8817392" y="4591983"/>
                  <a:pt x="8821398" y="4591128"/>
                  <a:pt x="8825965" y="4591128"/>
                </a:cubicBezTo>
                <a:close/>
                <a:moveTo>
                  <a:pt x="8464015" y="4591128"/>
                </a:moveTo>
                <a:cubicBezTo>
                  <a:pt x="8472925" y="4591128"/>
                  <a:pt x="8479644" y="4593881"/>
                  <a:pt x="8484173" y="4599388"/>
                </a:cubicBezTo>
                <a:cubicBezTo>
                  <a:pt x="8488702" y="4604894"/>
                  <a:pt x="8490854" y="4612485"/>
                  <a:pt x="8490631" y="4622158"/>
                </a:cubicBezTo>
                <a:lnTo>
                  <a:pt x="8435825" y="4622158"/>
                </a:lnTo>
                <a:cubicBezTo>
                  <a:pt x="8435975" y="4618066"/>
                  <a:pt x="8436686" y="4614140"/>
                  <a:pt x="8437959" y="4610382"/>
                </a:cubicBezTo>
                <a:cubicBezTo>
                  <a:pt x="8439232" y="4606624"/>
                  <a:pt x="8441029" y="4603332"/>
                  <a:pt x="8443350" y="4600504"/>
                </a:cubicBezTo>
                <a:cubicBezTo>
                  <a:pt x="8445671" y="4597676"/>
                  <a:pt x="8448554" y="4595407"/>
                  <a:pt x="8451998" y="4593695"/>
                </a:cubicBezTo>
                <a:cubicBezTo>
                  <a:pt x="8455442" y="4591983"/>
                  <a:pt x="8459448" y="4591128"/>
                  <a:pt x="8464015" y="4591128"/>
                </a:cubicBezTo>
                <a:close/>
                <a:moveTo>
                  <a:pt x="7740115" y="4591128"/>
                </a:moveTo>
                <a:cubicBezTo>
                  <a:pt x="7749025" y="4591128"/>
                  <a:pt x="7755744" y="4593881"/>
                  <a:pt x="7760273" y="4599388"/>
                </a:cubicBezTo>
                <a:cubicBezTo>
                  <a:pt x="7764802" y="4604894"/>
                  <a:pt x="7766954" y="4612485"/>
                  <a:pt x="7766731" y="4622158"/>
                </a:cubicBezTo>
                <a:lnTo>
                  <a:pt x="7711925" y="4622158"/>
                </a:lnTo>
                <a:cubicBezTo>
                  <a:pt x="7712075" y="4618066"/>
                  <a:pt x="7712786" y="4614140"/>
                  <a:pt x="7714059" y="4610382"/>
                </a:cubicBezTo>
                <a:cubicBezTo>
                  <a:pt x="7715332" y="4606624"/>
                  <a:pt x="7717129" y="4603332"/>
                  <a:pt x="7719450" y="4600504"/>
                </a:cubicBezTo>
                <a:cubicBezTo>
                  <a:pt x="7721771" y="4597676"/>
                  <a:pt x="7724654" y="4595407"/>
                  <a:pt x="7728098" y="4593695"/>
                </a:cubicBezTo>
                <a:cubicBezTo>
                  <a:pt x="7731542" y="4591983"/>
                  <a:pt x="7735548" y="4591128"/>
                  <a:pt x="7740115" y="4591128"/>
                </a:cubicBezTo>
                <a:close/>
                <a:moveTo>
                  <a:pt x="5740429" y="4583652"/>
                </a:moveTo>
                <a:cubicBezTo>
                  <a:pt x="5736588" y="4583652"/>
                  <a:pt x="5733951" y="4584336"/>
                  <a:pt x="5732518" y="4585703"/>
                </a:cubicBezTo>
                <a:cubicBezTo>
                  <a:pt x="5731086" y="4587070"/>
                  <a:pt x="5730369" y="4589642"/>
                  <a:pt x="5730369" y="4593419"/>
                </a:cubicBezTo>
                <a:cubicBezTo>
                  <a:pt x="5730369" y="4597130"/>
                  <a:pt x="5731069" y="4599653"/>
                  <a:pt x="5732469" y="4600988"/>
                </a:cubicBezTo>
                <a:cubicBezTo>
                  <a:pt x="5733869" y="4602323"/>
                  <a:pt x="5736457" y="4602990"/>
                  <a:pt x="5740234" y="4602990"/>
                </a:cubicBezTo>
                <a:cubicBezTo>
                  <a:pt x="5744076" y="4602990"/>
                  <a:pt x="5746713" y="4602307"/>
                  <a:pt x="5748145" y="4600939"/>
                </a:cubicBezTo>
                <a:cubicBezTo>
                  <a:pt x="5749578" y="4599572"/>
                  <a:pt x="5750293" y="4597000"/>
                  <a:pt x="5750293" y="4593223"/>
                </a:cubicBezTo>
                <a:cubicBezTo>
                  <a:pt x="5750293" y="4589512"/>
                  <a:pt x="5749593" y="4586989"/>
                  <a:pt x="5748193" y="4585654"/>
                </a:cubicBezTo>
                <a:cubicBezTo>
                  <a:pt x="5746794" y="4584319"/>
                  <a:pt x="5744205" y="4583652"/>
                  <a:pt x="5740429" y="4583652"/>
                </a:cubicBezTo>
                <a:close/>
                <a:moveTo>
                  <a:pt x="5273705" y="4583652"/>
                </a:moveTo>
                <a:cubicBezTo>
                  <a:pt x="5269862" y="4583652"/>
                  <a:pt x="5267226" y="4584336"/>
                  <a:pt x="5265793" y="4585703"/>
                </a:cubicBezTo>
                <a:cubicBezTo>
                  <a:pt x="5264361" y="4587070"/>
                  <a:pt x="5263645" y="4589642"/>
                  <a:pt x="5263645" y="4593419"/>
                </a:cubicBezTo>
                <a:cubicBezTo>
                  <a:pt x="5263645" y="4597130"/>
                  <a:pt x="5264345" y="4599653"/>
                  <a:pt x="5265745" y="4600988"/>
                </a:cubicBezTo>
                <a:cubicBezTo>
                  <a:pt x="5267144" y="4602323"/>
                  <a:pt x="5269733" y="4602990"/>
                  <a:pt x="5273509" y="4602990"/>
                </a:cubicBezTo>
                <a:cubicBezTo>
                  <a:pt x="5277351" y="4602990"/>
                  <a:pt x="5279987" y="4602307"/>
                  <a:pt x="5281420" y="4600939"/>
                </a:cubicBezTo>
                <a:cubicBezTo>
                  <a:pt x="5282853" y="4599572"/>
                  <a:pt x="5283569" y="4597000"/>
                  <a:pt x="5283569" y="4593223"/>
                </a:cubicBezTo>
                <a:cubicBezTo>
                  <a:pt x="5283569" y="4589512"/>
                  <a:pt x="5282869" y="4586989"/>
                  <a:pt x="5281469" y="4585654"/>
                </a:cubicBezTo>
                <a:cubicBezTo>
                  <a:pt x="5280069" y="4584319"/>
                  <a:pt x="5277481" y="4583652"/>
                  <a:pt x="5273705" y="4583652"/>
                </a:cubicBezTo>
                <a:close/>
                <a:moveTo>
                  <a:pt x="4435504" y="4583652"/>
                </a:moveTo>
                <a:cubicBezTo>
                  <a:pt x="4431663" y="4583652"/>
                  <a:pt x="4429026" y="4584336"/>
                  <a:pt x="4427593" y="4585703"/>
                </a:cubicBezTo>
                <a:cubicBezTo>
                  <a:pt x="4426161" y="4587070"/>
                  <a:pt x="4425445" y="4589642"/>
                  <a:pt x="4425445" y="4593419"/>
                </a:cubicBezTo>
                <a:cubicBezTo>
                  <a:pt x="4425445" y="4597130"/>
                  <a:pt x="4426145" y="4599653"/>
                  <a:pt x="4427544" y="4600988"/>
                </a:cubicBezTo>
                <a:cubicBezTo>
                  <a:pt x="4428944" y="4602323"/>
                  <a:pt x="4431533" y="4602990"/>
                  <a:pt x="4435309" y="4602990"/>
                </a:cubicBezTo>
                <a:cubicBezTo>
                  <a:pt x="4439150" y="4602990"/>
                  <a:pt x="4441788" y="4602307"/>
                  <a:pt x="4443220" y="4600939"/>
                </a:cubicBezTo>
                <a:cubicBezTo>
                  <a:pt x="4444652" y="4599572"/>
                  <a:pt x="4445369" y="4597000"/>
                  <a:pt x="4445369" y="4593223"/>
                </a:cubicBezTo>
                <a:cubicBezTo>
                  <a:pt x="4445369" y="4589512"/>
                  <a:pt x="4444669" y="4586989"/>
                  <a:pt x="4443269" y="4585654"/>
                </a:cubicBezTo>
                <a:cubicBezTo>
                  <a:pt x="4441869" y="4584319"/>
                  <a:pt x="4439281" y="4583652"/>
                  <a:pt x="4435504" y="4583652"/>
                </a:cubicBezTo>
                <a:close/>
                <a:moveTo>
                  <a:pt x="3663979" y="4583652"/>
                </a:moveTo>
                <a:cubicBezTo>
                  <a:pt x="3660138" y="4583652"/>
                  <a:pt x="3657501" y="4584336"/>
                  <a:pt x="3656068" y="4585703"/>
                </a:cubicBezTo>
                <a:cubicBezTo>
                  <a:pt x="3654636" y="4587070"/>
                  <a:pt x="3653919" y="4589642"/>
                  <a:pt x="3653919" y="4593419"/>
                </a:cubicBezTo>
                <a:cubicBezTo>
                  <a:pt x="3653919" y="4597130"/>
                  <a:pt x="3654619" y="4599653"/>
                  <a:pt x="3656019" y="4600988"/>
                </a:cubicBezTo>
                <a:cubicBezTo>
                  <a:pt x="3657419" y="4602323"/>
                  <a:pt x="3660007" y="4602990"/>
                  <a:pt x="3663784" y="4602990"/>
                </a:cubicBezTo>
                <a:cubicBezTo>
                  <a:pt x="3667625" y="4602990"/>
                  <a:pt x="3670263" y="4602307"/>
                  <a:pt x="3671695" y="4600939"/>
                </a:cubicBezTo>
                <a:cubicBezTo>
                  <a:pt x="3673127" y="4599572"/>
                  <a:pt x="3673844" y="4597000"/>
                  <a:pt x="3673844" y="4593223"/>
                </a:cubicBezTo>
                <a:cubicBezTo>
                  <a:pt x="3673844" y="4589512"/>
                  <a:pt x="3673144" y="4586989"/>
                  <a:pt x="3671744" y="4585654"/>
                </a:cubicBezTo>
                <a:cubicBezTo>
                  <a:pt x="3670344" y="4584319"/>
                  <a:pt x="3667756" y="4583652"/>
                  <a:pt x="3663979" y="4583652"/>
                </a:cubicBezTo>
                <a:close/>
                <a:moveTo>
                  <a:pt x="2768630" y="4583652"/>
                </a:moveTo>
                <a:cubicBezTo>
                  <a:pt x="2764788" y="4583652"/>
                  <a:pt x="2762151" y="4584336"/>
                  <a:pt x="2760718" y="4585703"/>
                </a:cubicBezTo>
                <a:cubicBezTo>
                  <a:pt x="2759286" y="4587070"/>
                  <a:pt x="2758570" y="4589642"/>
                  <a:pt x="2758570" y="4593419"/>
                </a:cubicBezTo>
                <a:cubicBezTo>
                  <a:pt x="2758570" y="4597130"/>
                  <a:pt x="2759269" y="4599653"/>
                  <a:pt x="2760670" y="4600988"/>
                </a:cubicBezTo>
                <a:cubicBezTo>
                  <a:pt x="2762070" y="4602323"/>
                  <a:pt x="2764658" y="4602990"/>
                  <a:pt x="2768434" y="4602990"/>
                </a:cubicBezTo>
                <a:cubicBezTo>
                  <a:pt x="2772276" y="4602990"/>
                  <a:pt x="2774913" y="4602307"/>
                  <a:pt x="2776345" y="4600939"/>
                </a:cubicBezTo>
                <a:cubicBezTo>
                  <a:pt x="2777778" y="4599572"/>
                  <a:pt x="2778494" y="4597000"/>
                  <a:pt x="2778494" y="4593223"/>
                </a:cubicBezTo>
                <a:cubicBezTo>
                  <a:pt x="2778494" y="4589512"/>
                  <a:pt x="2777794" y="4586989"/>
                  <a:pt x="2776394" y="4585654"/>
                </a:cubicBezTo>
                <a:cubicBezTo>
                  <a:pt x="2774994" y="4584319"/>
                  <a:pt x="2772406" y="4583652"/>
                  <a:pt x="2768630" y="4583652"/>
                </a:cubicBezTo>
                <a:close/>
                <a:moveTo>
                  <a:pt x="9428955" y="4578291"/>
                </a:moveTo>
                <a:cubicBezTo>
                  <a:pt x="9426723" y="4578291"/>
                  <a:pt x="9424937" y="4578384"/>
                  <a:pt x="9423597" y="4578570"/>
                </a:cubicBezTo>
                <a:cubicBezTo>
                  <a:pt x="9422258" y="4578756"/>
                  <a:pt x="9421291" y="4579110"/>
                  <a:pt x="9420695" y="4579631"/>
                </a:cubicBezTo>
                <a:cubicBezTo>
                  <a:pt x="9420100" y="4580152"/>
                  <a:pt x="9419802" y="4580859"/>
                  <a:pt x="9419802" y="4581752"/>
                </a:cubicBezTo>
                <a:cubicBezTo>
                  <a:pt x="9419802" y="4582645"/>
                  <a:pt x="9420100" y="4583872"/>
                  <a:pt x="9420695" y="4585435"/>
                </a:cubicBezTo>
                <a:lnTo>
                  <a:pt x="9456526" y="4681429"/>
                </a:lnTo>
                <a:cubicBezTo>
                  <a:pt x="9456749" y="4682173"/>
                  <a:pt x="9457158" y="4682880"/>
                  <a:pt x="9457753" y="4683550"/>
                </a:cubicBezTo>
                <a:cubicBezTo>
                  <a:pt x="9458349" y="4684220"/>
                  <a:pt x="9458981" y="4684703"/>
                  <a:pt x="9459651" y="4685001"/>
                </a:cubicBezTo>
                <a:lnTo>
                  <a:pt x="9445810" y="4719938"/>
                </a:lnTo>
                <a:cubicBezTo>
                  <a:pt x="9445364" y="4720980"/>
                  <a:pt x="9445177" y="4721873"/>
                  <a:pt x="9445252" y="4722617"/>
                </a:cubicBezTo>
                <a:cubicBezTo>
                  <a:pt x="9445326" y="4723362"/>
                  <a:pt x="9445680" y="4723957"/>
                  <a:pt x="9446312" y="4724403"/>
                </a:cubicBezTo>
                <a:cubicBezTo>
                  <a:pt x="9446945" y="4724850"/>
                  <a:pt x="9447856" y="4725166"/>
                  <a:pt x="9449047" y="4725352"/>
                </a:cubicBezTo>
                <a:cubicBezTo>
                  <a:pt x="9450238" y="4725538"/>
                  <a:pt x="9451800" y="4725631"/>
                  <a:pt x="9453735" y="4725631"/>
                </a:cubicBezTo>
                <a:cubicBezTo>
                  <a:pt x="9457456" y="4725631"/>
                  <a:pt x="9460228" y="4725315"/>
                  <a:pt x="9462051" y="4724682"/>
                </a:cubicBezTo>
                <a:cubicBezTo>
                  <a:pt x="9463874" y="4724050"/>
                  <a:pt x="9465009" y="4723138"/>
                  <a:pt x="9465455" y="4721948"/>
                </a:cubicBezTo>
                <a:lnTo>
                  <a:pt x="9478850" y="4685001"/>
                </a:lnTo>
                <a:lnTo>
                  <a:pt x="9514903" y="4585100"/>
                </a:lnTo>
                <a:cubicBezTo>
                  <a:pt x="9515350" y="4583761"/>
                  <a:pt x="9515573" y="4582645"/>
                  <a:pt x="9515573" y="4581752"/>
                </a:cubicBezTo>
                <a:cubicBezTo>
                  <a:pt x="9515573" y="4580859"/>
                  <a:pt x="9515257" y="4580152"/>
                  <a:pt x="9514624" y="4579631"/>
                </a:cubicBezTo>
                <a:cubicBezTo>
                  <a:pt x="9513992" y="4579110"/>
                  <a:pt x="9513006" y="4578756"/>
                  <a:pt x="9511666" y="4578570"/>
                </a:cubicBezTo>
                <a:cubicBezTo>
                  <a:pt x="9510327" y="4578384"/>
                  <a:pt x="9508615" y="4578291"/>
                  <a:pt x="9506532" y="4578291"/>
                </a:cubicBezTo>
                <a:cubicBezTo>
                  <a:pt x="9504151" y="4578291"/>
                  <a:pt x="9502327" y="4578384"/>
                  <a:pt x="9501062" y="4578570"/>
                </a:cubicBezTo>
                <a:cubicBezTo>
                  <a:pt x="9499797" y="4578756"/>
                  <a:pt x="9498849" y="4579054"/>
                  <a:pt x="9498216" y="4579463"/>
                </a:cubicBezTo>
                <a:cubicBezTo>
                  <a:pt x="9497584" y="4579873"/>
                  <a:pt x="9497044" y="4580784"/>
                  <a:pt x="9496598" y="4582198"/>
                </a:cubicBezTo>
                <a:lnTo>
                  <a:pt x="9468916" y="4663235"/>
                </a:lnTo>
                <a:lnTo>
                  <a:pt x="9468581" y="4663235"/>
                </a:lnTo>
                <a:lnTo>
                  <a:pt x="9439894" y="4582645"/>
                </a:lnTo>
                <a:cubicBezTo>
                  <a:pt x="9439522" y="4581677"/>
                  <a:pt x="9439169" y="4580914"/>
                  <a:pt x="9438834" y="4580356"/>
                </a:cubicBezTo>
                <a:cubicBezTo>
                  <a:pt x="9438499" y="4579798"/>
                  <a:pt x="9437959" y="4579370"/>
                  <a:pt x="9437215" y="4579073"/>
                </a:cubicBezTo>
                <a:cubicBezTo>
                  <a:pt x="9436471" y="4578775"/>
                  <a:pt x="9435466" y="4578570"/>
                  <a:pt x="9434201" y="4578459"/>
                </a:cubicBezTo>
                <a:cubicBezTo>
                  <a:pt x="9432936" y="4578347"/>
                  <a:pt x="9431188" y="4578291"/>
                  <a:pt x="9428955" y="4578291"/>
                </a:cubicBezTo>
                <a:close/>
                <a:moveTo>
                  <a:pt x="9194142" y="4578291"/>
                </a:moveTo>
                <a:cubicBezTo>
                  <a:pt x="9192356" y="4578291"/>
                  <a:pt x="9190867" y="4578347"/>
                  <a:pt x="9189677" y="4578459"/>
                </a:cubicBezTo>
                <a:cubicBezTo>
                  <a:pt x="9188486" y="4578570"/>
                  <a:pt x="9187519" y="4578794"/>
                  <a:pt x="9186775" y="4579128"/>
                </a:cubicBezTo>
                <a:cubicBezTo>
                  <a:pt x="9186031" y="4579463"/>
                  <a:pt x="9185528" y="4579835"/>
                  <a:pt x="9185268" y="4580245"/>
                </a:cubicBezTo>
                <a:cubicBezTo>
                  <a:pt x="9185007" y="4580654"/>
                  <a:pt x="9184877" y="4581156"/>
                  <a:pt x="9184877" y="4581752"/>
                </a:cubicBezTo>
                <a:lnTo>
                  <a:pt x="9184877" y="4642697"/>
                </a:lnTo>
                <a:cubicBezTo>
                  <a:pt x="9184877" y="4649989"/>
                  <a:pt x="9185491" y="4656184"/>
                  <a:pt x="9186719" y="4661282"/>
                </a:cubicBezTo>
                <a:cubicBezTo>
                  <a:pt x="9187947" y="4666379"/>
                  <a:pt x="9189974" y="4670844"/>
                  <a:pt x="9192802" y="4674676"/>
                </a:cubicBezTo>
                <a:cubicBezTo>
                  <a:pt x="9195630" y="4678508"/>
                  <a:pt x="9199332" y="4681541"/>
                  <a:pt x="9203909" y="4683773"/>
                </a:cubicBezTo>
                <a:cubicBezTo>
                  <a:pt x="9208485" y="4686006"/>
                  <a:pt x="9214122" y="4687122"/>
                  <a:pt x="9220819" y="4687122"/>
                </a:cubicBezTo>
                <a:cubicBezTo>
                  <a:pt x="9226549" y="4687122"/>
                  <a:pt x="9232204" y="4685671"/>
                  <a:pt x="9237786" y="4682769"/>
                </a:cubicBezTo>
                <a:cubicBezTo>
                  <a:pt x="9243367" y="4679867"/>
                  <a:pt x="9249022" y="4675253"/>
                  <a:pt x="9254752" y="4668928"/>
                </a:cubicBezTo>
                <a:lnTo>
                  <a:pt x="9254752" y="4682211"/>
                </a:lnTo>
                <a:cubicBezTo>
                  <a:pt x="9254752" y="4682806"/>
                  <a:pt x="9254864" y="4683308"/>
                  <a:pt x="9255087" y="4683717"/>
                </a:cubicBezTo>
                <a:cubicBezTo>
                  <a:pt x="9255310" y="4684127"/>
                  <a:pt x="9255738" y="4684480"/>
                  <a:pt x="9256370" y="4684778"/>
                </a:cubicBezTo>
                <a:cubicBezTo>
                  <a:pt x="9257003" y="4685076"/>
                  <a:pt x="9257859" y="4685299"/>
                  <a:pt x="9258938" y="4685448"/>
                </a:cubicBezTo>
                <a:cubicBezTo>
                  <a:pt x="9260017" y="4685596"/>
                  <a:pt x="9261412" y="4685671"/>
                  <a:pt x="9263123" y="4685671"/>
                </a:cubicBezTo>
                <a:cubicBezTo>
                  <a:pt x="9264686" y="4685671"/>
                  <a:pt x="9266007" y="4685596"/>
                  <a:pt x="9267086" y="4685448"/>
                </a:cubicBezTo>
                <a:cubicBezTo>
                  <a:pt x="9268165" y="4685299"/>
                  <a:pt x="9269039" y="4685076"/>
                  <a:pt x="9269709" y="4684778"/>
                </a:cubicBezTo>
                <a:cubicBezTo>
                  <a:pt x="9270379" y="4684480"/>
                  <a:pt x="9270844" y="4684127"/>
                  <a:pt x="9271104" y="4683717"/>
                </a:cubicBezTo>
                <a:cubicBezTo>
                  <a:pt x="9271365" y="4683308"/>
                  <a:pt x="9271495" y="4682806"/>
                  <a:pt x="9271495" y="4682211"/>
                </a:cubicBezTo>
                <a:lnTo>
                  <a:pt x="9271495" y="4581752"/>
                </a:lnTo>
                <a:cubicBezTo>
                  <a:pt x="9271495" y="4581156"/>
                  <a:pt x="9271328" y="4580654"/>
                  <a:pt x="9270993" y="4580245"/>
                </a:cubicBezTo>
                <a:cubicBezTo>
                  <a:pt x="9270658" y="4579835"/>
                  <a:pt x="9270156" y="4579463"/>
                  <a:pt x="9269486" y="4579128"/>
                </a:cubicBezTo>
                <a:cubicBezTo>
                  <a:pt x="9268816" y="4578794"/>
                  <a:pt x="9267886" y="4578570"/>
                  <a:pt x="9266695" y="4578459"/>
                </a:cubicBezTo>
                <a:cubicBezTo>
                  <a:pt x="9265505" y="4578347"/>
                  <a:pt x="9264016" y="4578291"/>
                  <a:pt x="9262231" y="4578291"/>
                </a:cubicBezTo>
                <a:cubicBezTo>
                  <a:pt x="9260370" y="4578291"/>
                  <a:pt x="9258863" y="4578347"/>
                  <a:pt x="9257710" y="4578459"/>
                </a:cubicBezTo>
                <a:cubicBezTo>
                  <a:pt x="9256556" y="4578570"/>
                  <a:pt x="9255608" y="4578794"/>
                  <a:pt x="9254864" y="4579128"/>
                </a:cubicBezTo>
                <a:cubicBezTo>
                  <a:pt x="9254119" y="4579463"/>
                  <a:pt x="9253617" y="4579835"/>
                  <a:pt x="9253357" y="4580245"/>
                </a:cubicBezTo>
                <a:cubicBezTo>
                  <a:pt x="9253096" y="4580654"/>
                  <a:pt x="9252966" y="4581156"/>
                  <a:pt x="9252966" y="4581752"/>
                </a:cubicBezTo>
                <a:lnTo>
                  <a:pt x="9252966" y="4651961"/>
                </a:lnTo>
                <a:cubicBezTo>
                  <a:pt x="9247831" y="4658286"/>
                  <a:pt x="9242976" y="4663086"/>
                  <a:pt x="9238399" y="4666360"/>
                </a:cubicBezTo>
                <a:cubicBezTo>
                  <a:pt x="9233823" y="4669635"/>
                  <a:pt x="9229228" y="4671272"/>
                  <a:pt x="9224614" y="4671272"/>
                </a:cubicBezTo>
                <a:cubicBezTo>
                  <a:pt x="9221042" y="4671272"/>
                  <a:pt x="9217917" y="4670583"/>
                  <a:pt x="9215238" y="4669207"/>
                </a:cubicBezTo>
                <a:cubicBezTo>
                  <a:pt x="9212559" y="4667830"/>
                  <a:pt x="9210345" y="4665895"/>
                  <a:pt x="9208597" y="4663402"/>
                </a:cubicBezTo>
                <a:cubicBezTo>
                  <a:pt x="9206848" y="4660909"/>
                  <a:pt x="9205546" y="4657896"/>
                  <a:pt x="9204690" y="4654361"/>
                </a:cubicBezTo>
                <a:cubicBezTo>
                  <a:pt x="9203834" y="4650826"/>
                  <a:pt x="9203406" y="4646120"/>
                  <a:pt x="9203406" y="4640241"/>
                </a:cubicBezTo>
                <a:lnTo>
                  <a:pt x="9203406" y="4581752"/>
                </a:lnTo>
                <a:cubicBezTo>
                  <a:pt x="9203406" y="4581156"/>
                  <a:pt x="9203257" y="4580654"/>
                  <a:pt x="9202960" y="4580245"/>
                </a:cubicBezTo>
                <a:cubicBezTo>
                  <a:pt x="9202662" y="4579835"/>
                  <a:pt x="9202160" y="4579463"/>
                  <a:pt x="9201453" y="4579128"/>
                </a:cubicBezTo>
                <a:cubicBezTo>
                  <a:pt x="9200746" y="4578794"/>
                  <a:pt x="9199797" y="4578570"/>
                  <a:pt x="9198606" y="4578459"/>
                </a:cubicBezTo>
                <a:cubicBezTo>
                  <a:pt x="9197416" y="4578347"/>
                  <a:pt x="9195928" y="4578291"/>
                  <a:pt x="9194142" y="4578291"/>
                </a:cubicBezTo>
                <a:close/>
                <a:moveTo>
                  <a:pt x="9013613" y="4578291"/>
                </a:moveTo>
                <a:cubicBezTo>
                  <a:pt x="9011827" y="4578291"/>
                  <a:pt x="9010339" y="4578366"/>
                  <a:pt x="9009148" y="4578515"/>
                </a:cubicBezTo>
                <a:cubicBezTo>
                  <a:pt x="9007958" y="4578663"/>
                  <a:pt x="9007009" y="4578887"/>
                  <a:pt x="9006302" y="4579184"/>
                </a:cubicBezTo>
                <a:cubicBezTo>
                  <a:pt x="9005595" y="4579482"/>
                  <a:pt x="9005111" y="4579854"/>
                  <a:pt x="9004851" y="4580300"/>
                </a:cubicBezTo>
                <a:cubicBezTo>
                  <a:pt x="9004590" y="4580747"/>
                  <a:pt x="9004460" y="4581231"/>
                  <a:pt x="9004460" y="4581752"/>
                </a:cubicBezTo>
                <a:lnTo>
                  <a:pt x="9004460" y="4682211"/>
                </a:lnTo>
                <a:cubicBezTo>
                  <a:pt x="9004460" y="4682806"/>
                  <a:pt x="9004590" y="4683308"/>
                  <a:pt x="9004851" y="4683717"/>
                </a:cubicBezTo>
                <a:cubicBezTo>
                  <a:pt x="9005111" y="4684127"/>
                  <a:pt x="9005595" y="4684480"/>
                  <a:pt x="9006302" y="4684778"/>
                </a:cubicBezTo>
                <a:cubicBezTo>
                  <a:pt x="9007009" y="4685076"/>
                  <a:pt x="9007958" y="4685299"/>
                  <a:pt x="9009148" y="4685448"/>
                </a:cubicBezTo>
                <a:cubicBezTo>
                  <a:pt x="9010339" y="4685596"/>
                  <a:pt x="9011827" y="4685671"/>
                  <a:pt x="9013613" y="4685671"/>
                </a:cubicBezTo>
                <a:cubicBezTo>
                  <a:pt x="9015473" y="4685671"/>
                  <a:pt x="9016999" y="4685596"/>
                  <a:pt x="9018190" y="4685448"/>
                </a:cubicBezTo>
                <a:cubicBezTo>
                  <a:pt x="9019380" y="4685299"/>
                  <a:pt x="9020310" y="4685076"/>
                  <a:pt x="9020980" y="4684778"/>
                </a:cubicBezTo>
                <a:cubicBezTo>
                  <a:pt x="9021650" y="4684480"/>
                  <a:pt x="9022134" y="4684127"/>
                  <a:pt x="9022431" y="4683717"/>
                </a:cubicBezTo>
                <a:cubicBezTo>
                  <a:pt x="9022729" y="4683308"/>
                  <a:pt x="9022878" y="4682806"/>
                  <a:pt x="9022878" y="4682211"/>
                </a:cubicBezTo>
                <a:lnTo>
                  <a:pt x="9022878" y="4581752"/>
                </a:lnTo>
                <a:cubicBezTo>
                  <a:pt x="9022878" y="4581231"/>
                  <a:pt x="9022729" y="4580747"/>
                  <a:pt x="9022431" y="4580300"/>
                </a:cubicBezTo>
                <a:cubicBezTo>
                  <a:pt x="9022134" y="4579854"/>
                  <a:pt x="9021650" y="4579482"/>
                  <a:pt x="9020980" y="4579184"/>
                </a:cubicBezTo>
                <a:cubicBezTo>
                  <a:pt x="9020310" y="4578887"/>
                  <a:pt x="9019380" y="4578663"/>
                  <a:pt x="9018190" y="4578515"/>
                </a:cubicBezTo>
                <a:cubicBezTo>
                  <a:pt x="9016999" y="4578366"/>
                  <a:pt x="9015473" y="4578291"/>
                  <a:pt x="9013613" y="4578291"/>
                </a:cubicBezTo>
                <a:close/>
                <a:moveTo>
                  <a:pt x="8895444" y="4578291"/>
                </a:moveTo>
                <a:cubicBezTo>
                  <a:pt x="8893732" y="4578291"/>
                  <a:pt x="8892300" y="4578329"/>
                  <a:pt x="8891146" y="4578403"/>
                </a:cubicBezTo>
                <a:cubicBezTo>
                  <a:pt x="8889993" y="4578477"/>
                  <a:pt x="8889063" y="4578645"/>
                  <a:pt x="8888356" y="4578905"/>
                </a:cubicBezTo>
                <a:cubicBezTo>
                  <a:pt x="8887649" y="4579166"/>
                  <a:pt x="8887147" y="4579519"/>
                  <a:pt x="8886849" y="4579966"/>
                </a:cubicBezTo>
                <a:cubicBezTo>
                  <a:pt x="8886551" y="4580412"/>
                  <a:pt x="8886402" y="4580933"/>
                  <a:pt x="8886402" y="4581528"/>
                </a:cubicBezTo>
                <a:cubicBezTo>
                  <a:pt x="8886402" y="4581752"/>
                  <a:pt x="8886421" y="4582031"/>
                  <a:pt x="8886458" y="4582365"/>
                </a:cubicBezTo>
                <a:cubicBezTo>
                  <a:pt x="8886495" y="4582700"/>
                  <a:pt x="8886607" y="4583203"/>
                  <a:pt x="8886793" y="4583872"/>
                </a:cubicBezTo>
                <a:cubicBezTo>
                  <a:pt x="8886979" y="4584542"/>
                  <a:pt x="8887221" y="4585323"/>
                  <a:pt x="8887519" y="4586216"/>
                </a:cubicBezTo>
                <a:lnTo>
                  <a:pt x="8921675" y="4681652"/>
                </a:lnTo>
                <a:cubicBezTo>
                  <a:pt x="8921972" y="4682397"/>
                  <a:pt x="8922382" y="4683029"/>
                  <a:pt x="8922902" y="4683550"/>
                </a:cubicBezTo>
                <a:cubicBezTo>
                  <a:pt x="8923423" y="4684071"/>
                  <a:pt x="8924149" y="4684480"/>
                  <a:pt x="8925079" y="4684778"/>
                </a:cubicBezTo>
                <a:cubicBezTo>
                  <a:pt x="8926009" y="4685076"/>
                  <a:pt x="8927218" y="4685299"/>
                  <a:pt x="8928707" y="4685448"/>
                </a:cubicBezTo>
                <a:cubicBezTo>
                  <a:pt x="8930195" y="4685596"/>
                  <a:pt x="8932055" y="4685671"/>
                  <a:pt x="8934288" y="4685671"/>
                </a:cubicBezTo>
                <a:cubicBezTo>
                  <a:pt x="8936520" y="4685671"/>
                  <a:pt x="8938381" y="4685615"/>
                  <a:pt x="8939869" y="4685503"/>
                </a:cubicBezTo>
                <a:cubicBezTo>
                  <a:pt x="8941357" y="4685392"/>
                  <a:pt x="8942585" y="4685187"/>
                  <a:pt x="8943552" y="4684889"/>
                </a:cubicBezTo>
                <a:cubicBezTo>
                  <a:pt x="8944520" y="4684592"/>
                  <a:pt x="8945245" y="4684183"/>
                  <a:pt x="8945729" y="4683662"/>
                </a:cubicBezTo>
                <a:cubicBezTo>
                  <a:pt x="8946213" y="4683141"/>
                  <a:pt x="8946603" y="4682471"/>
                  <a:pt x="8946901" y="4681652"/>
                </a:cubicBezTo>
                <a:lnTo>
                  <a:pt x="8981169" y="4586216"/>
                </a:lnTo>
                <a:cubicBezTo>
                  <a:pt x="8981317" y="4585695"/>
                  <a:pt x="8981448" y="4585212"/>
                  <a:pt x="8981559" y="4584765"/>
                </a:cubicBezTo>
                <a:cubicBezTo>
                  <a:pt x="8981671" y="4584319"/>
                  <a:pt x="8981764" y="4583910"/>
                  <a:pt x="8981838" y="4583537"/>
                </a:cubicBezTo>
                <a:cubicBezTo>
                  <a:pt x="8981913" y="4583165"/>
                  <a:pt x="8981969" y="4582812"/>
                  <a:pt x="8982006" y="4582477"/>
                </a:cubicBezTo>
                <a:cubicBezTo>
                  <a:pt x="8982043" y="4582142"/>
                  <a:pt x="8982062" y="4581826"/>
                  <a:pt x="8982062" y="4581528"/>
                </a:cubicBezTo>
                <a:cubicBezTo>
                  <a:pt x="8982062" y="4580933"/>
                  <a:pt x="8981931" y="4580431"/>
                  <a:pt x="8981671" y="4580021"/>
                </a:cubicBezTo>
                <a:cubicBezTo>
                  <a:pt x="8981410" y="4579612"/>
                  <a:pt x="8980964" y="4579259"/>
                  <a:pt x="8980331" y="4578961"/>
                </a:cubicBezTo>
                <a:cubicBezTo>
                  <a:pt x="8979699" y="4578663"/>
                  <a:pt x="8978825" y="4578477"/>
                  <a:pt x="8977708" y="4578403"/>
                </a:cubicBezTo>
                <a:cubicBezTo>
                  <a:pt x="8976592" y="4578329"/>
                  <a:pt x="8975178" y="4578291"/>
                  <a:pt x="8973467" y="4578291"/>
                </a:cubicBezTo>
                <a:cubicBezTo>
                  <a:pt x="8971458" y="4578291"/>
                  <a:pt x="8969839" y="4578347"/>
                  <a:pt x="8968611" y="4578459"/>
                </a:cubicBezTo>
                <a:cubicBezTo>
                  <a:pt x="8967383" y="4578570"/>
                  <a:pt x="8966416" y="4578775"/>
                  <a:pt x="8965709" y="4579073"/>
                </a:cubicBezTo>
                <a:cubicBezTo>
                  <a:pt x="8965002" y="4579370"/>
                  <a:pt x="8964463" y="4579742"/>
                  <a:pt x="8964091" y="4580189"/>
                </a:cubicBezTo>
                <a:cubicBezTo>
                  <a:pt x="8963719" y="4580635"/>
                  <a:pt x="8963458" y="4581193"/>
                  <a:pt x="8963309" y="4581863"/>
                </a:cubicBezTo>
                <a:lnTo>
                  <a:pt x="8935292" y="4664686"/>
                </a:lnTo>
                <a:lnTo>
                  <a:pt x="8934958" y="4666026"/>
                </a:lnTo>
                <a:lnTo>
                  <a:pt x="8934511" y="4664686"/>
                </a:lnTo>
                <a:lnTo>
                  <a:pt x="8906159" y="4581863"/>
                </a:lnTo>
                <a:cubicBezTo>
                  <a:pt x="8905862" y="4581193"/>
                  <a:pt x="8905545" y="4580635"/>
                  <a:pt x="8905211" y="4580189"/>
                </a:cubicBezTo>
                <a:cubicBezTo>
                  <a:pt x="8904876" y="4579742"/>
                  <a:pt x="8904355" y="4579370"/>
                  <a:pt x="8903648" y="4579073"/>
                </a:cubicBezTo>
                <a:cubicBezTo>
                  <a:pt x="8902941" y="4578775"/>
                  <a:pt x="8901936" y="4578570"/>
                  <a:pt x="8900634" y="4578459"/>
                </a:cubicBezTo>
                <a:cubicBezTo>
                  <a:pt x="8899332" y="4578347"/>
                  <a:pt x="8897602" y="4578291"/>
                  <a:pt x="8895444" y="4578291"/>
                </a:cubicBezTo>
                <a:close/>
                <a:moveTo>
                  <a:pt x="3618196" y="4577597"/>
                </a:moveTo>
                <a:cubicBezTo>
                  <a:pt x="3616633" y="4577597"/>
                  <a:pt x="3615347" y="4577678"/>
                  <a:pt x="3614338" y="4577841"/>
                </a:cubicBezTo>
                <a:cubicBezTo>
                  <a:pt x="3613329" y="4578004"/>
                  <a:pt x="3612499" y="4578199"/>
                  <a:pt x="3611847" y="4578427"/>
                </a:cubicBezTo>
                <a:cubicBezTo>
                  <a:pt x="3611196" y="4578655"/>
                  <a:pt x="3610757" y="4578980"/>
                  <a:pt x="3610529" y="4579403"/>
                </a:cubicBezTo>
                <a:cubicBezTo>
                  <a:pt x="3610301" y="4579827"/>
                  <a:pt x="3610187" y="4580266"/>
                  <a:pt x="3610187" y="4580722"/>
                </a:cubicBezTo>
                <a:lnTo>
                  <a:pt x="3610187" y="4631803"/>
                </a:lnTo>
                <a:cubicBezTo>
                  <a:pt x="3606020" y="4627440"/>
                  <a:pt x="3601804" y="4624136"/>
                  <a:pt x="3597539" y="4621889"/>
                </a:cubicBezTo>
                <a:cubicBezTo>
                  <a:pt x="3593274" y="4619643"/>
                  <a:pt x="3588570" y="4618520"/>
                  <a:pt x="3583426" y="4618520"/>
                </a:cubicBezTo>
                <a:cubicBezTo>
                  <a:pt x="3577240" y="4618520"/>
                  <a:pt x="3571787" y="4619675"/>
                  <a:pt x="3567066" y="4621987"/>
                </a:cubicBezTo>
                <a:cubicBezTo>
                  <a:pt x="3562346" y="4624298"/>
                  <a:pt x="3558390" y="4627603"/>
                  <a:pt x="3555200" y="4631900"/>
                </a:cubicBezTo>
                <a:cubicBezTo>
                  <a:pt x="3552009" y="4636198"/>
                  <a:pt x="3549600" y="4641390"/>
                  <a:pt x="3547972" y="4647478"/>
                </a:cubicBezTo>
                <a:cubicBezTo>
                  <a:pt x="3546345" y="4653566"/>
                  <a:pt x="3545531" y="4660387"/>
                  <a:pt x="3545531" y="4667940"/>
                </a:cubicBezTo>
                <a:cubicBezTo>
                  <a:pt x="3545531" y="4674321"/>
                  <a:pt x="3546182" y="4680393"/>
                  <a:pt x="3547484" y="4686155"/>
                </a:cubicBezTo>
                <a:cubicBezTo>
                  <a:pt x="3548786" y="4691918"/>
                  <a:pt x="3550854" y="4696931"/>
                  <a:pt x="3553686" y="4701196"/>
                </a:cubicBezTo>
                <a:cubicBezTo>
                  <a:pt x="3556518" y="4705461"/>
                  <a:pt x="3560213" y="4708847"/>
                  <a:pt x="3564771" y="4711354"/>
                </a:cubicBezTo>
                <a:cubicBezTo>
                  <a:pt x="3569329" y="4713860"/>
                  <a:pt x="3574831" y="4715114"/>
                  <a:pt x="3581278" y="4715114"/>
                </a:cubicBezTo>
                <a:cubicBezTo>
                  <a:pt x="3587202" y="4715114"/>
                  <a:pt x="3592656" y="4713714"/>
                  <a:pt x="3597637" y="4710914"/>
                </a:cubicBezTo>
                <a:cubicBezTo>
                  <a:pt x="3602618" y="4708114"/>
                  <a:pt x="3607420" y="4704207"/>
                  <a:pt x="3612043" y="4699194"/>
                </a:cubicBezTo>
                <a:lnTo>
                  <a:pt x="3612043" y="4710816"/>
                </a:lnTo>
                <a:cubicBezTo>
                  <a:pt x="3612043" y="4711337"/>
                  <a:pt x="3612173" y="4711793"/>
                  <a:pt x="3612433" y="4712184"/>
                </a:cubicBezTo>
                <a:cubicBezTo>
                  <a:pt x="3612694" y="4712574"/>
                  <a:pt x="3613117" y="4712884"/>
                  <a:pt x="3613703" y="4713112"/>
                </a:cubicBezTo>
                <a:cubicBezTo>
                  <a:pt x="3614289" y="4713339"/>
                  <a:pt x="3615038" y="4713518"/>
                  <a:pt x="3615950" y="4713649"/>
                </a:cubicBezTo>
                <a:cubicBezTo>
                  <a:pt x="3616861" y="4713779"/>
                  <a:pt x="3618001" y="4713844"/>
                  <a:pt x="3619368" y="4713844"/>
                </a:cubicBezTo>
                <a:cubicBezTo>
                  <a:pt x="3620670" y="4713844"/>
                  <a:pt x="3621777" y="4713779"/>
                  <a:pt x="3622689" y="4713649"/>
                </a:cubicBezTo>
                <a:cubicBezTo>
                  <a:pt x="3623600" y="4713518"/>
                  <a:pt x="3624333" y="4713339"/>
                  <a:pt x="3624886" y="4713112"/>
                </a:cubicBezTo>
                <a:cubicBezTo>
                  <a:pt x="3625440" y="4712884"/>
                  <a:pt x="3625831" y="4712574"/>
                  <a:pt x="3626058" y="4712184"/>
                </a:cubicBezTo>
                <a:cubicBezTo>
                  <a:pt x="3626286" y="4711793"/>
                  <a:pt x="3626400" y="4711337"/>
                  <a:pt x="3626400" y="4710816"/>
                </a:cubicBezTo>
                <a:lnTo>
                  <a:pt x="3626400" y="4580722"/>
                </a:lnTo>
                <a:cubicBezTo>
                  <a:pt x="3626400" y="4580266"/>
                  <a:pt x="3626254" y="4579827"/>
                  <a:pt x="3625961" y="4579403"/>
                </a:cubicBezTo>
                <a:cubicBezTo>
                  <a:pt x="3625668" y="4578980"/>
                  <a:pt x="3625228" y="4578655"/>
                  <a:pt x="3624642" y="4578427"/>
                </a:cubicBezTo>
                <a:cubicBezTo>
                  <a:pt x="3624056" y="4578199"/>
                  <a:pt x="3623242" y="4578004"/>
                  <a:pt x="3622200" y="4577841"/>
                </a:cubicBezTo>
                <a:cubicBezTo>
                  <a:pt x="3621159" y="4577678"/>
                  <a:pt x="3619824" y="4577597"/>
                  <a:pt x="3618196" y="4577597"/>
                </a:cubicBezTo>
                <a:close/>
                <a:moveTo>
                  <a:pt x="5045007" y="4577206"/>
                </a:moveTo>
                <a:cubicBezTo>
                  <a:pt x="5043444" y="4577206"/>
                  <a:pt x="5042142" y="4577271"/>
                  <a:pt x="5041100" y="4577401"/>
                </a:cubicBezTo>
                <a:cubicBezTo>
                  <a:pt x="5040058" y="4577531"/>
                  <a:pt x="5039228" y="4577727"/>
                  <a:pt x="5038609" y="4577987"/>
                </a:cubicBezTo>
                <a:cubicBezTo>
                  <a:pt x="5037991" y="4578248"/>
                  <a:pt x="5037567" y="4578573"/>
                  <a:pt x="5037340" y="4578964"/>
                </a:cubicBezTo>
                <a:cubicBezTo>
                  <a:pt x="5037112" y="4579355"/>
                  <a:pt x="5036998" y="4579810"/>
                  <a:pt x="5036998" y="4580331"/>
                </a:cubicBezTo>
                <a:lnTo>
                  <a:pt x="5036998" y="4710816"/>
                </a:lnTo>
                <a:cubicBezTo>
                  <a:pt x="5036998" y="4711337"/>
                  <a:pt x="5037112" y="4711777"/>
                  <a:pt x="5037340" y="4712135"/>
                </a:cubicBezTo>
                <a:cubicBezTo>
                  <a:pt x="5037567" y="4712493"/>
                  <a:pt x="5037991" y="4712802"/>
                  <a:pt x="5038609" y="4713063"/>
                </a:cubicBezTo>
                <a:cubicBezTo>
                  <a:pt x="5039228" y="4713323"/>
                  <a:pt x="5040058" y="4713518"/>
                  <a:pt x="5041100" y="4713649"/>
                </a:cubicBezTo>
                <a:cubicBezTo>
                  <a:pt x="5042142" y="4713779"/>
                  <a:pt x="5043444" y="4713844"/>
                  <a:pt x="5045007" y="4713844"/>
                </a:cubicBezTo>
                <a:cubicBezTo>
                  <a:pt x="5046634" y="4713844"/>
                  <a:pt x="5047970" y="4713779"/>
                  <a:pt x="5049011" y="4713649"/>
                </a:cubicBezTo>
                <a:cubicBezTo>
                  <a:pt x="5050053" y="4713518"/>
                  <a:pt x="5050867" y="4713323"/>
                  <a:pt x="5051453" y="4713063"/>
                </a:cubicBezTo>
                <a:cubicBezTo>
                  <a:pt x="5052039" y="4712802"/>
                  <a:pt x="5052462" y="4712493"/>
                  <a:pt x="5052722" y="4712135"/>
                </a:cubicBezTo>
                <a:cubicBezTo>
                  <a:pt x="5052983" y="4711777"/>
                  <a:pt x="5053113" y="4711337"/>
                  <a:pt x="5053113" y="4710816"/>
                </a:cubicBezTo>
                <a:lnTo>
                  <a:pt x="5053113" y="4580331"/>
                </a:lnTo>
                <a:cubicBezTo>
                  <a:pt x="5053113" y="4579810"/>
                  <a:pt x="5052983" y="4579355"/>
                  <a:pt x="5052722" y="4578964"/>
                </a:cubicBezTo>
                <a:cubicBezTo>
                  <a:pt x="5052462" y="4578573"/>
                  <a:pt x="5052039" y="4578248"/>
                  <a:pt x="5051453" y="4577987"/>
                </a:cubicBezTo>
                <a:cubicBezTo>
                  <a:pt x="5050867" y="4577727"/>
                  <a:pt x="5050053" y="4577531"/>
                  <a:pt x="5049011" y="4577401"/>
                </a:cubicBezTo>
                <a:cubicBezTo>
                  <a:pt x="5047970" y="4577271"/>
                  <a:pt x="5046634" y="4577206"/>
                  <a:pt x="5045007" y="4577206"/>
                </a:cubicBezTo>
                <a:close/>
                <a:moveTo>
                  <a:pt x="4702107" y="4577206"/>
                </a:moveTo>
                <a:cubicBezTo>
                  <a:pt x="4700544" y="4577206"/>
                  <a:pt x="4699241" y="4577271"/>
                  <a:pt x="4698200" y="4577401"/>
                </a:cubicBezTo>
                <a:cubicBezTo>
                  <a:pt x="4697158" y="4577531"/>
                  <a:pt x="4696328" y="4577727"/>
                  <a:pt x="4695709" y="4577987"/>
                </a:cubicBezTo>
                <a:cubicBezTo>
                  <a:pt x="4695091" y="4578248"/>
                  <a:pt x="4694668" y="4578573"/>
                  <a:pt x="4694439" y="4578964"/>
                </a:cubicBezTo>
                <a:cubicBezTo>
                  <a:pt x="4694212" y="4579355"/>
                  <a:pt x="4694098" y="4579810"/>
                  <a:pt x="4694098" y="4580331"/>
                </a:cubicBezTo>
                <a:lnTo>
                  <a:pt x="4694098" y="4710816"/>
                </a:lnTo>
                <a:cubicBezTo>
                  <a:pt x="4694098" y="4711337"/>
                  <a:pt x="4694212" y="4711777"/>
                  <a:pt x="4694439" y="4712135"/>
                </a:cubicBezTo>
                <a:cubicBezTo>
                  <a:pt x="4694668" y="4712493"/>
                  <a:pt x="4695091" y="4712802"/>
                  <a:pt x="4695709" y="4713063"/>
                </a:cubicBezTo>
                <a:cubicBezTo>
                  <a:pt x="4696328" y="4713323"/>
                  <a:pt x="4697158" y="4713518"/>
                  <a:pt x="4698200" y="4713649"/>
                </a:cubicBezTo>
                <a:cubicBezTo>
                  <a:pt x="4699241" y="4713779"/>
                  <a:pt x="4700544" y="4713844"/>
                  <a:pt x="4702107" y="4713844"/>
                </a:cubicBezTo>
                <a:cubicBezTo>
                  <a:pt x="4703735" y="4713844"/>
                  <a:pt x="4705070" y="4713779"/>
                  <a:pt x="4706111" y="4713649"/>
                </a:cubicBezTo>
                <a:cubicBezTo>
                  <a:pt x="4707153" y="4713518"/>
                  <a:pt x="4707967" y="4713323"/>
                  <a:pt x="4708553" y="4713063"/>
                </a:cubicBezTo>
                <a:cubicBezTo>
                  <a:pt x="4709139" y="4712802"/>
                  <a:pt x="4709562" y="4712493"/>
                  <a:pt x="4709822" y="4712135"/>
                </a:cubicBezTo>
                <a:cubicBezTo>
                  <a:pt x="4710083" y="4711777"/>
                  <a:pt x="4710213" y="4711337"/>
                  <a:pt x="4710213" y="4710816"/>
                </a:cubicBezTo>
                <a:lnTo>
                  <a:pt x="4710213" y="4649383"/>
                </a:lnTo>
                <a:cubicBezTo>
                  <a:pt x="4714641" y="4643848"/>
                  <a:pt x="4718873" y="4639649"/>
                  <a:pt x="4722910" y="4636784"/>
                </a:cubicBezTo>
                <a:cubicBezTo>
                  <a:pt x="4726947" y="4633919"/>
                  <a:pt x="4730984" y="4632486"/>
                  <a:pt x="4735021" y="4632486"/>
                </a:cubicBezTo>
                <a:cubicBezTo>
                  <a:pt x="4738147" y="4632486"/>
                  <a:pt x="4740898" y="4633072"/>
                  <a:pt x="4743274" y="4634244"/>
                </a:cubicBezTo>
                <a:cubicBezTo>
                  <a:pt x="4745650" y="4635416"/>
                  <a:pt x="4747588" y="4637109"/>
                  <a:pt x="4749085" y="4639323"/>
                </a:cubicBezTo>
                <a:cubicBezTo>
                  <a:pt x="4750583" y="4641537"/>
                  <a:pt x="4751722" y="4644174"/>
                  <a:pt x="4752504" y="4647234"/>
                </a:cubicBezTo>
                <a:cubicBezTo>
                  <a:pt x="4753285" y="4650294"/>
                  <a:pt x="4753675" y="4654331"/>
                  <a:pt x="4753675" y="4659345"/>
                </a:cubicBezTo>
                <a:lnTo>
                  <a:pt x="4753675" y="4710816"/>
                </a:lnTo>
                <a:cubicBezTo>
                  <a:pt x="4753675" y="4711337"/>
                  <a:pt x="4753806" y="4711777"/>
                  <a:pt x="4754067" y="4712135"/>
                </a:cubicBezTo>
                <a:cubicBezTo>
                  <a:pt x="4754327" y="4712493"/>
                  <a:pt x="4754750" y="4712802"/>
                  <a:pt x="4755336" y="4713063"/>
                </a:cubicBezTo>
                <a:cubicBezTo>
                  <a:pt x="4755922" y="4713323"/>
                  <a:pt x="4756736" y="4713518"/>
                  <a:pt x="4757778" y="4713649"/>
                </a:cubicBezTo>
                <a:cubicBezTo>
                  <a:pt x="4758819" y="4713779"/>
                  <a:pt x="4760155" y="4713844"/>
                  <a:pt x="4761782" y="4713844"/>
                </a:cubicBezTo>
                <a:cubicBezTo>
                  <a:pt x="4763345" y="4713844"/>
                  <a:pt x="4764647" y="4713779"/>
                  <a:pt x="4765689" y="4713649"/>
                </a:cubicBezTo>
                <a:cubicBezTo>
                  <a:pt x="4766730" y="4713518"/>
                  <a:pt x="4767544" y="4713323"/>
                  <a:pt x="4768130" y="4713063"/>
                </a:cubicBezTo>
                <a:cubicBezTo>
                  <a:pt x="4768717" y="4712802"/>
                  <a:pt x="4769140" y="4712493"/>
                  <a:pt x="4769400" y="4712135"/>
                </a:cubicBezTo>
                <a:cubicBezTo>
                  <a:pt x="4769661" y="4711777"/>
                  <a:pt x="4769791" y="4711337"/>
                  <a:pt x="4769791" y="4710816"/>
                </a:cubicBezTo>
                <a:lnTo>
                  <a:pt x="4769791" y="4657294"/>
                </a:lnTo>
                <a:cubicBezTo>
                  <a:pt x="4769791" y="4650978"/>
                  <a:pt x="4769253" y="4645590"/>
                  <a:pt x="4768180" y="4641130"/>
                </a:cubicBezTo>
                <a:cubicBezTo>
                  <a:pt x="4767105" y="4636670"/>
                  <a:pt x="4765330" y="4632779"/>
                  <a:pt x="4762857" y="4629459"/>
                </a:cubicBezTo>
                <a:cubicBezTo>
                  <a:pt x="4760382" y="4626138"/>
                  <a:pt x="4757143" y="4623485"/>
                  <a:pt x="4753138" y="4621499"/>
                </a:cubicBezTo>
                <a:cubicBezTo>
                  <a:pt x="4749134" y="4619513"/>
                  <a:pt x="4744202" y="4618520"/>
                  <a:pt x="4738342" y="4618520"/>
                </a:cubicBezTo>
                <a:cubicBezTo>
                  <a:pt x="4733589" y="4618520"/>
                  <a:pt x="4728868" y="4619708"/>
                  <a:pt x="4724179" y="4622085"/>
                </a:cubicBezTo>
                <a:cubicBezTo>
                  <a:pt x="4719491" y="4624461"/>
                  <a:pt x="4714836" y="4628091"/>
                  <a:pt x="4710213" y="4632975"/>
                </a:cubicBezTo>
                <a:lnTo>
                  <a:pt x="4710213" y="4580331"/>
                </a:lnTo>
                <a:cubicBezTo>
                  <a:pt x="4710213" y="4579810"/>
                  <a:pt x="4710083" y="4579355"/>
                  <a:pt x="4709822" y="4578964"/>
                </a:cubicBezTo>
                <a:cubicBezTo>
                  <a:pt x="4709562" y="4578573"/>
                  <a:pt x="4709139" y="4578248"/>
                  <a:pt x="4708553" y="4577987"/>
                </a:cubicBezTo>
                <a:cubicBezTo>
                  <a:pt x="4707967" y="4577727"/>
                  <a:pt x="4707153" y="4577531"/>
                  <a:pt x="4706111" y="4577401"/>
                </a:cubicBezTo>
                <a:cubicBezTo>
                  <a:pt x="4705070" y="4577271"/>
                  <a:pt x="4703735" y="4577206"/>
                  <a:pt x="4702107" y="4577206"/>
                </a:cubicBezTo>
                <a:close/>
                <a:moveTo>
                  <a:pt x="2339907" y="4577206"/>
                </a:moveTo>
                <a:cubicBezTo>
                  <a:pt x="2338344" y="4577206"/>
                  <a:pt x="2337042" y="4577271"/>
                  <a:pt x="2336000" y="4577401"/>
                </a:cubicBezTo>
                <a:cubicBezTo>
                  <a:pt x="2334958" y="4577531"/>
                  <a:pt x="2334128" y="4577727"/>
                  <a:pt x="2333510" y="4577987"/>
                </a:cubicBezTo>
                <a:cubicBezTo>
                  <a:pt x="2332891" y="4578248"/>
                  <a:pt x="2332468" y="4578573"/>
                  <a:pt x="2332240" y="4578964"/>
                </a:cubicBezTo>
                <a:cubicBezTo>
                  <a:pt x="2332012" y="4579355"/>
                  <a:pt x="2331898" y="4579810"/>
                  <a:pt x="2331898" y="4580331"/>
                </a:cubicBezTo>
                <a:lnTo>
                  <a:pt x="2331898" y="4710816"/>
                </a:lnTo>
                <a:cubicBezTo>
                  <a:pt x="2331898" y="4711337"/>
                  <a:pt x="2332012" y="4711777"/>
                  <a:pt x="2332240" y="4712135"/>
                </a:cubicBezTo>
                <a:cubicBezTo>
                  <a:pt x="2332468" y="4712493"/>
                  <a:pt x="2332891" y="4712802"/>
                  <a:pt x="2333510" y="4713063"/>
                </a:cubicBezTo>
                <a:cubicBezTo>
                  <a:pt x="2334128" y="4713323"/>
                  <a:pt x="2334958" y="4713518"/>
                  <a:pt x="2336000" y="4713649"/>
                </a:cubicBezTo>
                <a:cubicBezTo>
                  <a:pt x="2337042" y="4713779"/>
                  <a:pt x="2338344" y="4713844"/>
                  <a:pt x="2339907" y="4713844"/>
                </a:cubicBezTo>
                <a:cubicBezTo>
                  <a:pt x="2341535" y="4713844"/>
                  <a:pt x="2342869" y="4713779"/>
                  <a:pt x="2343911" y="4713649"/>
                </a:cubicBezTo>
                <a:cubicBezTo>
                  <a:pt x="2344953" y="4713518"/>
                  <a:pt x="2345767" y="4713323"/>
                  <a:pt x="2346353" y="4713063"/>
                </a:cubicBezTo>
                <a:cubicBezTo>
                  <a:pt x="2346939" y="4712802"/>
                  <a:pt x="2347362" y="4712493"/>
                  <a:pt x="2347623" y="4712135"/>
                </a:cubicBezTo>
                <a:cubicBezTo>
                  <a:pt x="2347883" y="4711777"/>
                  <a:pt x="2348013" y="4711337"/>
                  <a:pt x="2348013" y="4710816"/>
                </a:cubicBezTo>
                <a:lnTo>
                  <a:pt x="2348013" y="4649383"/>
                </a:lnTo>
                <a:cubicBezTo>
                  <a:pt x="2352441" y="4643848"/>
                  <a:pt x="2356673" y="4639649"/>
                  <a:pt x="2360710" y="4636784"/>
                </a:cubicBezTo>
                <a:cubicBezTo>
                  <a:pt x="2364747" y="4633919"/>
                  <a:pt x="2368784" y="4632486"/>
                  <a:pt x="2372821" y="4632486"/>
                </a:cubicBezTo>
                <a:cubicBezTo>
                  <a:pt x="2375946" y="4632486"/>
                  <a:pt x="2378697" y="4633072"/>
                  <a:pt x="2381074" y="4634244"/>
                </a:cubicBezTo>
                <a:cubicBezTo>
                  <a:pt x="2383451" y="4635416"/>
                  <a:pt x="2385388" y="4637109"/>
                  <a:pt x="2386885" y="4639323"/>
                </a:cubicBezTo>
                <a:cubicBezTo>
                  <a:pt x="2388383" y="4641537"/>
                  <a:pt x="2389522" y="4644174"/>
                  <a:pt x="2390304" y="4647234"/>
                </a:cubicBezTo>
                <a:cubicBezTo>
                  <a:pt x="2391085" y="4650294"/>
                  <a:pt x="2391476" y="4654331"/>
                  <a:pt x="2391476" y="4659345"/>
                </a:cubicBezTo>
                <a:lnTo>
                  <a:pt x="2391476" y="4710816"/>
                </a:lnTo>
                <a:cubicBezTo>
                  <a:pt x="2391476" y="4711337"/>
                  <a:pt x="2391606" y="4711777"/>
                  <a:pt x="2391866" y="4712135"/>
                </a:cubicBezTo>
                <a:cubicBezTo>
                  <a:pt x="2392127" y="4712493"/>
                  <a:pt x="2392550" y="4712802"/>
                  <a:pt x="2393136" y="4713063"/>
                </a:cubicBezTo>
                <a:cubicBezTo>
                  <a:pt x="2393722" y="4713323"/>
                  <a:pt x="2394536" y="4713518"/>
                  <a:pt x="2395578" y="4713649"/>
                </a:cubicBezTo>
                <a:cubicBezTo>
                  <a:pt x="2396620" y="4713779"/>
                  <a:pt x="2397954" y="4713844"/>
                  <a:pt x="2399582" y="4713844"/>
                </a:cubicBezTo>
                <a:cubicBezTo>
                  <a:pt x="2401145" y="4713844"/>
                  <a:pt x="2402447" y="4713779"/>
                  <a:pt x="2403489" y="4713649"/>
                </a:cubicBezTo>
                <a:cubicBezTo>
                  <a:pt x="2404531" y="4713518"/>
                  <a:pt x="2405345" y="4713323"/>
                  <a:pt x="2405931" y="4713063"/>
                </a:cubicBezTo>
                <a:cubicBezTo>
                  <a:pt x="2406517" y="4712802"/>
                  <a:pt x="2406940" y="4712493"/>
                  <a:pt x="2407200" y="4712135"/>
                </a:cubicBezTo>
                <a:cubicBezTo>
                  <a:pt x="2407461" y="4711777"/>
                  <a:pt x="2407591" y="4711337"/>
                  <a:pt x="2407591" y="4710816"/>
                </a:cubicBezTo>
                <a:lnTo>
                  <a:pt x="2407591" y="4657294"/>
                </a:lnTo>
                <a:cubicBezTo>
                  <a:pt x="2407591" y="4650978"/>
                  <a:pt x="2407054" y="4645590"/>
                  <a:pt x="2405979" y="4641130"/>
                </a:cubicBezTo>
                <a:cubicBezTo>
                  <a:pt x="2404905" y="4636670"/>
                  <a:pt x="2403131" y="4632779"/>
                  <a:pt x="2400657" y="4629459"/>
                </a:cubicBezTo>
                <a:cubicBezTo>
                  <a:pt x="2398182" y="4626138"/>
                  <a:pt x="2394943" y="4623485"/>
                  <a:pt x="2390938" y="4621499"/>
                </a:cubicBezTo>
                <a:cubicBezTo>
                  <a:pt x="2386934" y="4619513"/>
                  <a:pt x="2382002" y="4618520"/>
                  <a:pt x="2376142" y="4618520"/>
                </a:cubicBezTo>
                <a:cubicBezTo>
                  <a:pt x="2371389" y="4618520"/>
                  <a:pt x="2366668" y="4619708"/>
                  <a:pt x="2361980" y="4622085"/>
                </a:cubicBezTo>
                <a:cubicBezTo>
                  <a:pt x="2357292" y="4624461"/>
                  <a:pt x="2352636" y="4628091"/>
                  <a:pt x="2348013" y="4632975"/>
                </a:cubicBezTo>
                <a:lnTo>
                  <a:pt x="2348013" y="4580331"/>
                </a:lnTo>
                <a:cubicBezTo>
                  <a:pt x="2348013" y="4579810"/>
                  <a:pt x="2347883" y="4579355"/>
                  <a:pt x="2347623" y="4578964"/>
                </a:cubicBezTo>
                <a:cubicBezTo>
                  <a:pt x="2347362" y="4578573"/>
                  <a:pt x="2346939" y="4578248"/>
                  <a:pt x="2346353" y="4577987"/>
                </a:cubicBezTo>
                <a:cubicBezTo>
                  <a:pt x="2345767" y="4577727"/>
                  <a:pt x="2344953" y="4577531"/>
                  <a:pt x="2343911" y="4577401"/>
                </a:cubicBezTo>
                <a:cubicBezTo>
                  <a:pt x="2342869" y="4577271"/>
                  <a:pt x="2341535" y="4577206"/>
                  <a:pt x="2339907" y="4577206"/>
                </a:cubicBezTo>
                <a:close/>
                <a:moveTo>
                  <a:pt x="1958907" y="4577206"/>
                </a:moveTo>
                <a:cubicBezTo>
                  <a:pt x="1957344" y="4577206"/>
                  <a:pt x="1956042" y="4577271"/>
                  <a:pt x="1955000" y="4577401"/>
                </a:cubicBezTo>
                <a:cubicBezTo>
                  <a:pt x="1953958" y="4577531"/>
                  <a:pt x="1953128" y="4577727"/>
                  <a:pt x="1952510" y="4577987"/>
                </a:cubicBezTo>
                <a:cubicBezTo>
                  <a:pt x="1951891" y="4578248"/>
                  <a:pt x="1951468" y="4578573"/>
                  <a:pt x="1951240" y="4578964"/>
                </a:cubicBezTo>
                <a:cubicBezTo>
                  <a:pt x="1951012" y="4579355"/>
                  <a:pt x="1950898" y="4579810"/>
                  <a:pt x="1950898" y="4580331"/>
                </a:cubicBezTo>
                <a:lnTo>
                  <a:pt x="1950898" y="4710816"/>
                </a:lnTo>
                <a:cubicBezTo>
                  <a:pt x="1950898" y="4711337"/>
                  <a:pt x="1951012" y="4711777"/>
                  <a:pt x="1951240" y="4712135"/>
                </a:cubicBezTo>
                <a:cubicBezTo>
                  <a:pt x="1951468" y="4712493"/>
                  <a:pt x="1951891" y="4712802"/>
                  <a:pt x="1952510" y="4713063"/>
                </a:cubicBezTo>
                <a:cubicBezTo>
                  <a:pt x="1953128" y="4713323"/>
                  <a:pt x="1953958" y="4713518"/>
                  <a:pt x="1955000" y="4713649"/>
                </a:cubicBezTo>
                <a:cubicBezTo>
                  <a:pt x="1956042" y="4713779"/>
                  <a:pt x="1957344" y="4713844"/>
                  <a:pt x="1958907" y="4713844"/>
                </a:cubicBezTo>
                <a:cubicBezTo>
                  <a:pt x="1960535" y="4713844"/>
                  <a:pt x="1961869" y="4713779"/>
                  <a:pt x="1962911" y="4713649"/>
                </a:cubicBezTo>
                <a:cubicBezTo>
                  <a:pt x="1963953" y="4713518"/>
                  <a:pt x="1964767" y="4713323"/>
                  <a:pt x="1965353" y="4713063"/>
                </a:cubicBezTo>
                <a:cubicBezTo>
                  <a:pt x="1965939" y="4712802"/>
                  <a:pt x="1966362" y="4712493"/>
                  <a:pt x="1966623" y="4712135"/>
                </a:cubicBezTo>
                <a:cubicBezTo>
                  <a:pt x="1966883" y="4711777"/>
                  <a:pt x="1967013" y="4711337"/>
                  <a:pt x="1967013" y="4710816"/>
                </a:cubicBezTo>
                <a:lnTo>
                  <a:pt x="1967013" y="4649383"/>
                </a:lnTo>
                <a:cubicBezTo>
                  <a:pt x="1971441" y="4643848"/>
                  <a:pt x="1975673" y="4639649"/>
                  <a:pt x="1979710" y="4636784"/>
                </a:cubicBezTo>
                <a:cubicBezTo>
                  <a:pt x="1983747" y="4633919"/>
                  <a:pt x="1987784" y="4632486"/>
                  <a:pt x="1991821" y="4632486"/>
                </a:cubicBezTo>
                <a:cubicBezTo>
                  <a:pt x="1994947" y="4632486"/>
                  <a:pt x="1997698" y="4633072"/>
                  <a:pt x="2000074" y="4634244"/>
                </a:cubicBezTo>
                <a:cubicBezTo>
                  <a:pt x="2002451" y="4635416"/>
                  <a:pt x="2004388" y="4637109"/>
                  <a:pt x="2005885" y="4639323"/>
                </a:cubicBezTo>
                <a:cubicBezTo>
                  <a:pt x="2007383" y="4641537"/>
                  <a:pt x="2008522" y="4644174"/>
                  <a:pt x="2009304" y="4647234"/>
                </a:cubicBezTo>
                <a:cubicBezTo>
                  <a:pt x="2010085" y="4650294"/>
                  <a:pt x="2010476" y="4654331"/>
                  <a:pt x="2010476" y="4659345"/>
                </a:cubicBezTo>
                <a:lnTo>
                  <a:pt x="2010476" y="4710816"/>
                </a:lnTo>
                <a:cubicBezTo>
                  <a:pt x="2010476" y="4711337"/>
                  <a:pt x="2010606" y="4711777"/>
                  <a:pt x="2010866" y="4712135"/>
                </a:cubicBezTo>
                <a:cubicBezTo>
                  <a:pt x="2011127" y="4712493"/>
                  <a:pt x="2011550" y="4712802"/>
                  <a:pt x="2012136" y="4713063"/>
                </a:cubicBezTo>
                <a:cubicBezTo>
                  <a:pt x="2012722" y="4713323"/>
                  <a:pt x="2013536" y="4713518"/>
                  <a:pt x="2014578" y="4713649"/>
                </a:cubicBezTo>
                <a:cubicBezTo>
                  <a:pt x="2015620" y="4713779"/>
                  <a:pt x="2016955" y="4713844"/>
                  <a:pt x="2018582" y="4713844"/>
                </a:cubicBezTo>
                <a:cubicBezTo>
                  <a:pt x="2020145" y="4713844"/>
                  <a:pt x="2021447" y="4713779"/>
                  <a:pt x="2022489" y="4713649"/>
                </a:cubicBezTo>
                <a:cubicBezTo>
                  <a:pt x="2023531" y="4713518"/>
                  <a:pt x="2024345" y="4713323"/>
                  <a:pt x="2024931" y="4713063"/>
                </a:cubicBezTo>
                <a:cubicBezTo>
                  <a:pt x="2025517" y="4712802"/>
                  <a:pt x="2025940" y="4712493"/>
                  <a:pt x="2026201" y="4712135"/>
                </a:cubicBezTo>
                <a:cubicBezTo>
                  <a:pt x="2026461" y="4711777"/>
                  <a:pt x="2026591" y="4711337"/>
                  <a:pt x="2026591" y="4710816"/>
                </a:cubicBezTo>
                <a:lnTo>
                  <a:pt x="2026591" y="4657294"/>
                </a:lnTo>
                <a:cubicBezTo>
                  <a:pt x="2026591" y="4650978"/>
                  <a:pt x="2026054" y="4645590"/>
                  <a:pt x="2024980" y="4641130"/>
                </a:cubicBezTo>
                <a:cubicBezTo>
                  <a:pt x="2023905" y="4636670"/>
                  <a:pt x="2022131" y="4632779"/>
                  <a:pt x="2019656" y="4629459"/>
                </a:cubicBezTo>
                <a:cubicBezTo>
                  <a:pt x="2017182" y="4626138"/>
                  <a:pt x="2013943" y="4623485"/>
                  <a:pt x="2009938" y="4621499"/>
                </a:cubicBezTo>
                <a:cubicBezTo>
                  <a:pt x="2005934" y="4619513"/>
                  <a:pt x="2001002" y="4618520"/>
                  <a:pt x="1995142" y="4618520"/>
                </a:cubicBezTo>
                <a:cubicBezTo>
                  <a:pt x="1990389" y="4618520"/>
                  <a:pt x="1985668" y="4619708"/>
                  <a:pt x="1980980" y="4622085"/>
                </a:cubicBezTo>
                <a:cubicBezTo>
                  <a:pt x="1976292" y="4624461"/>
                  <a:pt x="1971636" y="4628091"/>
                  <a:pt x="1967013" y="4632975"/>
                </a:cubicBezTo>
                <a:lnTo>
                  <a:pt x="1967013" y="4580331"/>
                </a:lnTo>
                <a:cubicBezTo>
                  <a:pt x="1967013" y="4579810"/>
                  <a:pt x="1966883" y="4579355"/>
                  <a:pt x="1966623" y="4578964"/>
                </a:cubicBezTo>
                <a:cubicBezTo>
                  <a:pt x="1966362" y="4578573"/>
                  <a:pt x="1965939" y="4578248"/>
                  <a:pt x="1965353" y="4577987"/>
                </a:cubicBezTo>
                <a:cubicBezTo>
                  <a:pt x="1964767" y="4577727"/>
                  <a:pt x="1963953" y="4577531"/>
                  <a:pt x="1962911" y="4577401"/>
                </a:cubicBezTo>
                <a:cubicBezTo>
                  <a:pt x="1961869" y="4577271"/>
                  <a:pt x="1960535" y="4577206"/>
                  <a:pt x="1958907" y="4577206"/>
                </a:cubicBezTo>
                <a:close/>
                <a:moveTo>
                  <a:pt x="1739832" y="4577206"/>
                </a:moveTo>
                <a:cubicBezTo>
                  <a:pt x="1738269" y="4577206"/>
                  <a:pt x="1736967" y="4577271"/>
                  <a:pt x="1735925" y="4577401"/>
                </a:cubicBezTo>
                <a:cubicBezTo>
                  <a:pt x="1734883" y="4577531"/>
                  <a:pt x="1734053" y="4577727"/>
                  <a:pt x="1733434" y="4577987"/>
                </a:cubicBezTo>
                <a:cubicBezTo>
                  <a:pt x="1732816" y="4578248"/>
                  <a:pt x="1732393" y="4578573"/>
                  <a:pt x="1732165" y="4578964"/>
                </a:cubicBezTo>
                <a:cubicBezTo>
                  <a:pt x="1731937" y="4579355"/>
                  <a:pt x="1731823" y="4579810"/>
                  <a:pt x="1731823" y="4580331"/>
                </a:cubicBezTo>
                <a:lnTo>
                  <a:pt x="1731823" y="4710816"/>
                </a:lnTo>
                <a:cubicBezTo>
                  <a:pt x="1731823" y="4711337"/>
                  <a:pt x="1731937" y="4711777"/>
                  <a:pt x="1732165" y="4712135"/>
                </a:cubicBezTo>
                <a:cubicBezTo>
                  <a:pt x="1732393" y="4712493"/>
                  <a:pt x="1732816" y="4712802"/>
                  <a:pt x="1733434" y="4713063"/>
                </a:cubicBezTo>
                <a:cubicBezTo>
                  <a:pt x="1734053" y="4713323"/>
                  <a:pt x="1734883" y="4713518"/>
                  <a:pt x="1735925" y="4713649"/>
                </a:cubicBezTo>
                <a:cubicBezTo>
                  <a:pt x="1736967" y="4713779"/>
                  <a:pt x="1738269" y="4713844"/>
                  <a:pt x="1739832" y="4713844"/>
                </a:cubicBezTo>
                <a:cubicBezTo>
                  <a:pt x="1741460" y="4713844"/>
                  <a:pt x="1742794" y="4713779"/>
                  <a:pt x="1743836" y="4713649"/>
                </a:cubicBezTo>
                <a:cubicBezTo>
                  <a:pt x="1744878" y="4713518"/>
                  <a:pt x="1745692" y="4713323"/>
                  <a:pt x="1746278" y="4713063"/>
                </a:cubicBezTo>
                <a:cubicBezTo>
                  <a:pt x="1746864" y="4712802"/>
                  <a:pt x="1747287" y="4712493"/>
                  <a:pt x="1747548" y="4712135"/>
                </a:cubicBezTo>
                <a:cubicBezTo>
                  <a:pt x="1747808" y="4711777"/>
                  <a:pt x="1747938" y="4711337"/>
                  <a:pt x="1747938" y="4710816"/>
                </a:cubicBezTo>
                <a:lnTo>
                  <a:pt x="1747938" y="4649383"/>
                </a:lnTo>
                <a:cubicBezTo>
                  <a:pt x="1752366" y="4643848"/>
                  <a:pt x="1756598" y="4639649"/>
                  <a:pt x="1760635" y="4636784"/>
                </a:cubicBezTo>
                <a:cubicBezTo>
                  <a:pt x="1764672" y="4633919"/>
                  <a:pt x="1768709" y="4632486"/>
                  <a:pt x="1772746" y="4632486"/>
                </a:cubicBezTo>
                <a:cubicBezTo>
                  <a:pt x="1775871" y="4632486"/>
                  <a:pt x="1778622" y="4633072"/>
                  <a:pt x="1780999" y="4634244"/>
                </a:cubicBezTo>
                <a:cubicBezTo>
                  <a:pt x="1783376" y="4635416"/>
                  <a:pt x="1785313" y="4637109"/>
                  <a:pt x="1786810" y="4639323"/>
                </a:cubicBezTo>
                <a:cubicBezTo>
                  <a:pt x="1788308" y="4641537"/>
                  <a:pt x="1789447" y="4644174"/>
                  <a:pt x="1790229" y="4647234"/>
                </a:cubicBezTo>
                <a:cubicBezTo>
                  <a:pt x="1791010" y="4650294"/>
                  <a:pt x="1791401" y="4654331"/>
                  <a:pt x="1791401" y="4659345"/>
                </a:cubicBezTo>
                <a:lnTo>
                  <a:pt x="1791401" y="4710816"/>
                </a:lnTo>
                <a:cubicBezTo>
                  <a:pt x="1791401" y="4711337"/>
                  <a:pt x="1791531" y="4711777"/>
                  <a:pt x="1791791" y="4712135"/>
                </a:cubicBezTo>
                <a:cubicBezTo>
                  <a:pt x="1792052" y="4712493"/>
                  <a:pt x="1792475" y="4712802"/>
                  <a:pt x="1793061" y="4713063"/>
                </a:cubicBezTo>
                <a:cubicBezTo>
                  <a:pt x="1793647" y="4713323"/>
                  <a:pt x="1794461" y="4713518"/>
                  <a:pt x="1795503" y="4713649"/>
                </a:cubicBezTo>
                <a:cubicBezTo>
                  <a:pt x="1796545" y="4713779"/>
                  <a:pt x="1797879" y="4713844"/>
                  <a:pt x="1799507" y="4713844"/>
                </a:cubicBezTo>
                <a:cubicBezTo>
                  <a:pt x="1801070" y="4713844"/>
                  <a:pt x="1802372" y="4713779"/>
                  <a:pt x="1803414" y="4713649"/>
                </a:cubicBezTo>
                <a:cubicBezTo>
                  <a:pt x="1804456" y="4713518"/>
                  <a:pt x="1805270" y="4713323"/>
                  <a:pt x="1805856" y="4713063"/>
                </a:cubicBezTo>
                <a:cubicBezTo>
                  <a:pt x="1806442" y="4712802"/>
                  <a:pt x="1806865" y="4712493"/>
                  <a:pt x="1807125" y="4712135"/>
                </a:cubicBezTo>
                <a:cubicBezTo>
                  <a:pt x="1807386" y="4711777"/>
                  <a:pt x="1807516" y="4711337"/>
                  <a:pt x="1807516" y="4710816"/>
                </a:cubicBezTo>
                <a:lnTo>
                  <a:pt x="1807516" y="4657294"/>
                </a:lnTo>
                <a:cubicBezTo>
                  <a:pt x="1807516" y="4650978"/>
                  <a:pt x="1806979" y="4645590"/>
                  <a:pt x="1805904" y="4641130"/>
                </a:cubicBezTo>
                <a:cubicBezTo>
                  <a:pt x="1804830" y="4636670"/>
                  <a:pt x="1803056" y="4632779"/>
                  <a:pt x="1800582" y="4629459"/>
                </a:cubicBezTo>
                <a:cubicBezTo>
                  <a:pt x="1798107" y="4626138"/>
                  <a:pt x="1794868" y="4623485"/>
                  <a:pt x="1790864" y="4621499"/>
                </a:cubicBezTo>
                <a:cubicBezTo>
                  <a:pt x="1786859" y="4619513"/>
                  <a:pt x="1781927" y="4618520"/>
                  <a:pt x="1776067" y="4618520"/>
                </a:cubicBezTo>
                <a:cubicBezTo>
                  <a:pt x="1771314" y="4618520"/>
                  <a:pt x="1766593" y="4619708"/>
                  <a:pt x="1761905" y="4622085"/>
                </a:cubicBezTo>
                <a:cubicBezTo>
                  <a:pt x="1757217" y="4624461"/>
                  <a:pt x="1752561" y="4628091"/>
                  <a:pt x="1747938" y="4632975"/>
                </a:cubicBezTo>
                <a:lnTo>
                  <a:pt x="1747938" y="4580331"/>
                </a:lnTo>
                <a:cubicBezTo>
                  <a:pt x="1747938" y="4579810"/>
                  <a:pt x="1747808" y="4579355"/>
                  <a:pt x="1747548" y="4578964"/>
                </a:cubicBezTo>
                <a:cubicBezTo>
                  <a:pt x="1747287" y="4578573"/>
                  <a:pt x="1746864" y="4578248"/>
                  <a:pt x="1746278" y="4577987"/>
                </a:cubicBezTo>
                <a:cubicBezTo>
                  <a:pt x="1745692" y="4577727"/>
                  <a:pt x="1744878" y="4577531"/>
                  <a:pt x="1743836" y="4577401"/>
                </a:cubicBezTo>
                <a:cubicBezTo>
                  <a:pt x="1742794" y="4577271"/>
                  <a:pt x="1741460" y="4577206"/>
                  <a:pt x="1739832" y="4577206"/>
                </a:cubicBezTo>
                <a:close/>
                <a:moveTo>
                  <a:pt x="1120707" y="4577206"/>
                </a:moveTo>
                <a:cubicBezTo>
                  <a:pt x="1119144" y="4577206"/>
                  <a:pt x="1117842" y="4577271"/>
                  <a:pt x="1116800" y="4577401"/>
                </a:cubicBezTo>
                <a:cubicBezTo>
                  <a:pt x="1115758" y="4577531"/>
                  <a:pt x="1114928" y="4577727"/>
                  <a:pt x="1114310" y="4577987"/>
                </a:cubicBezTo>
                <a:cubicBezTo>
                  <a:pt x="1113691" y="4578248"/>
                  <a:pt x="1113268" y="4578573"/>
                  <a:pt x="1113040" y="4578964"/>
                </a:cubicBezTo>
                <a:cubicBezTo>
                  <a:pt x="1112812" y="4579355"/>
                  <a:pt x="1112698" y="4579810"/>
                  <a:pt x="1112698" y="4580331"/>
                </a:cubicBezTo>
                <a:lnTo>
                  <a:pt x="1112698" y="4710816"/>
                </a:lnTo>
                <a:cubicBezTo>
                  <a:pt x="1112698" y="4711337"/>
                  <a:pt x="1112812" y="4711777"/>
                  <a:pt x="1113040" y="4712135"/>
                </a:cubicBezTo>
                <a:cubicBezTo>
                  <a:pt x="1113268" y="4712493"/>
                  <a:pt x="1113691" y="4712802"/>
                  <a:pt x="1114310" y="4713063"/>
                </a:cubicBezTo>
                <a:cubicBezTo>
                  <a:pt x="1114928" y="4713323"/>
                  <a:pt x="1115758" y="4713518"/>
                  <a:pt x="1116800" y="4713649"/>
                </a:cubicBezTo>
                <a:cubicBezTo>
                  <a:pt x="1117842" y="4713779"/>
                  <a:pt x="1119144" y="4713844"/>
                  <a:pt x="1120707" y="4713844"/>
                </a:cubicBezTo>
                <a:cubicBezTo>
                  <a:pt x="1122335" y="4713844"/>
                  <a:pt x="1123669" y="4713779"/>
                  <a:pt x="1124711" y="4713649"/>
                </a:cubicBezTo>
                <a:cubicBezTo>
                  <a:pt x="1125753" y="4713518"/>
                  <a:pt x="1126567" y="4713323"/>
                  <a:pt x="1127153" y="4713063"/>
                </a:cubicBezTo>
                <a:cubicBezTo>
                  <a:pt x="1127739" y="4712802"/>
                  <a:pt x="1128162" y="4712493"/>
                  <a:pt x="1128423" y="4712135"/>
                </a:cubicBezTo>
                <a:cubicBezTo>
                  <a:pt x="1128683" y="4711777"/>
                  <a:pt x="1128813" y="4711337"/>
                  <a:pt x="1128813" y="4710816"/>
                </a:cubicBezTo>
                <a:lnTo>
                  <a:pt x="1128813" y="4649383"/>
                </a:lnTo>
                <a:cubicBezTo>
                  <a:pt x="1133241" y="4643848"/>
                  <a:pt x="1137473" y="4639649"/>
                  <a:pt x="1141510" y="4636784"/>
                </a:cubicBezTo>
                <a:cubicBezTo>
                  <a:pt x="1145547" y="4633919"/>
                  <a:pt x="1149584" y="4632486"/>
                  <a:pt x="1153621" y="4632486"/>
                </a:cubicBezTo>
                <a:cubicBezTo>
                  <a:pt x="1156747" y="4632486"/>
                  <a:pt x="1159497" y="4633072"/>
                  <a:pt x="1161874" y="4634244"/>
                </a:cubicBezTo>
                <a:cubicBezTo>
                  <a:pt x="1164251" y="4635416"/>
                  <a:pt x="1166188" y="4637109"/>
                  <a:pt x="1167685" y="4639323"/>
                </a:cubicBezTo>
                <a:cubicBezTo>
                  <a:pt x="1169183" y="4641537"/>
                  <a:pt x="1170322" y="4644174"/>
                  <a:pt x="1171104" y="4647234"/>
                </a:cubicBezTo>
                <a:cubicBezTo>
                  <a:pt x="1171885" y="4650294"/>
                  <a:pt x="1172276" y="4654331"/>
                  <a:pt x="1172276" y="4659345"/>
                </a:cubicBezTo>
                <a:lnTo>
                  <a:pt x="1172276" y="4710816"/>
                </a:lnTo>
                <a:cubicBezTo>
                  <a:pt x="1172276" y="4711337"/>
                  <a:pt x="1172406" y="4711777"/>
                  <a:pt x="1172666" y="4712135"/>
                </a:cubicBezTo>
                <a:cubicBezTo>
                  <a:pt x="1172927" y="4712493"/>
                  <a:pt x="1173350" y="4712802"/>
                  <a:pt x="1173936" y="4713063"/>
                </a:cubicBezTo>
                <a:cubicBezTo>
                  <a:pt x="1174522" y="4713323"/>
                  <a:pt x="1175336" y="4713518"/>
                  <a:pt x="1176378" y="4713649"/>
                </a:cubicBezTo>
                <a:cubicBezTo>
                  <a:pt x="1177420" y="4713779"/>
                  <a:pt x="1178755" y="4713844"/>
                  <a:pt x="1180382" y="4713844"/>
                </a:cubicBezTo>
                <a:cubicBezTo>
                  <a:pt x="1181945" y="4713844"/>
                  <a:pt x="1183247" y="4713779"/>
                  <a:pt x="1184289" y="4713649"/>
                </a:cubicBezTo>
                <a:cubicBezTo>
                  <a:pt x="1185331" y="4713518"/>
                  <a:pt x="1186145" y="4713323"/>
                  <a:pt x="1186731" y="4713063"/>
                </a:cubicBezTo>
                <a:cubicBezTo>
                  <a:pt x="1187317" y="4712802"/>
                  <a:pt x="1187740" y="4712493"/>
                  <a:pt x="1188000" y="4712135"/>
                </a:cubicBezTo>
                <a:cubicBezTo>
                  <a:pt x="1188261" y="4711777"/>
                  <a:pt x="1188391" y="4711337"/>
                  <a:pt x="1188391" y="4710816"/>
                </a:cubicBezTo>
                <a:lnTo>
                  <a:pt x="1188391" y="4657294"/>
                </a:lnTo>
                <a:cubicBezTo>
                  <a:pt x="1188391" y="4650978"/>
                  <a:pt x="1187854" y="4645590"/>
                  <a:pt x="1186780" y="4641130"/>
                </a:cubicBezTo>
                <a:cubicBezTo>
                  <a:pt x="1185705" y="4636670"/>
                  <a:pt x="1183931" y="4632779"/>
                  <a:pt x="1181457" y="4629459"/>
                </a:cubicBezTo>
                <a:cubicBezTo>
                  <a:pt x="1178982" y="4626138"/>
                  <a:pt x="1175743" y="4623485"/>
                  <a:pt x="1171739" y="4621499"/>
                </a:cubicBezTo>
                <a:cubicBezTo>
                  <a:pt x="1167734" y="4619513"/>
                  <a:pt x="1162802" y="4618520"/>
                  <a:pt x="1156942" y="4618520"/>
                </a:cubicBezTo>
                <a:cubicBezTo>
                  <a:pt x="1152189" y="4618520"/>
                  <a:pt x="1147468" y="4619708"/>
                  <a:pt x="1142780" y="4622085"/>
                </a:cubicBezTo>
                <a:cubicBezTo>
                  <a:pt x="1138092" y="4624461"/>
                  <a:pt x="1133436" y="4628091"/>
                  <a:pt x="1128813" y="4632975"/>
                </a:cubicBezTo>
                <a:lnTo>
                  <a:pt x="1128813" y="4580331"/>
                </a:lnTo>
                <a:cubicBezTo>
                  <a:pt x="1128813" y="4579810"/>
                  <a:pt x="1128683" y="4579355"/>
                  <a:pt x="1128423" y="4578964"/>
                </a:cubicBezTo>
                <a:cubicBezTo>
                  <a:pt x="1128162" y="4578573"/>
                  <a:pt x="1127739" y="4578248"/>
                  <a:pt x="1127153" y="4577987"/>
                </a:cubicBezTo>
                <a:cubicBezTo>
                  <a:pt x="1126567" y="4577727"/>
                  <a:pt x="1125753" y="4577531"/>
                  <a:pt x="1124711" y="4577401"/>
                </a:cubicBezTo>
                <a:cubicBezTo>
                  <a:pt x="1123669" y="4577271"/>
                  <a:pt x="1122335" y="4577206"/>
                  <a:pt x="1120707" y="4577206"/>
                </a:cubicBezTo>
                <a:close/>
                <a:moveTo>
                  <a:pt x="7025009" y="4576840"/>
                </a:moveTo>
                <a:cubicBezTo>
                  <a:pt x="7018386" y="4576840"/>
                  <a:pt x="7012228" y="4577938"/>
                  <a:pt x="7006536" y="4580133"/>
                </a:cubicBezTo>
                <a:cubicBezTo>
                  <a:pt x="7000843" y="4582328"/>
                  <a:pt x="6995895" y="4585695"/>
                  <a:pt x="6991690" y="4590235"/>
                </a:cubicBezTo>
                <a:cubicBezTo>
                  <a:pt x="6987486" y="4594774"/>
                  <a:pt x="6984174" y="4600597"/>
                  <a:pt x="6981756" y="4607704"/>
                </a:cubicBezTo>
                <a:cubicBezTo>
                  <a:pt x="6979337" y="4614810"/>
                  <a:pt x="6978128" y="4623312"/>
                  <a:pt x="6978128" y="4633209"/>
                </a:cubicBezTo>
                <a:cubicBezTo>
                  <a:pt x="6978128" y="4641915"/>
                  <a:pt x="6979114" y="4649599"/>
                  <a:pt x="6981086" y="4656259"/>
                </a:cubicBezTo>
                <a:cubicBezTo>
                  <a:pt x="6983058" y="4662919"/>
                  <a:pt x="6985923" y="4668537"/>
                  <a:pt x="6989681" y="4673113"/>
                </a:cubicBezTo>
                <a:cubicBezTo>
                  <a:pt x="6993439" y="4677690"/>
                  <a:pt x="6998108" y="4681169"/>
                  <a:pt x="7003689" y="4683550"/>
                </a:cubicBezTo>
                <a:cubicBezTo>
                  <a:pt x="7009270" y="4685931"/>
                  <a:pt x="7015670" y="4687122"/>
                  <a:pt x="7022888" y="4687122"/>
                </a:cubicBezTo>
                <a:cubicBezTo>
                  <a:pt x="7026386" y="4687122"/>
                  <a:pt x="7029772" y="4686787"/>
                  <a:pt x="7033046" y="4686117"/>
                </a:cubicBezTo>
                <a:cubicBezTo>
                  <a:pt x="7036320" y="4685448"/>
                  <a:pt x="7039352" y="4684573"/>
                  <a:pt x="7042143" y="4683494"/>
                </a:cubicBezTo>
                <a:cubicBezTo>
                  <a:pt x="7044933" y="4682415"/>
                  <a:pt x="7047445" y="4681187"/>
                  <a:pt x="7049677" y="4679811"/>
                </a:cubicBezTo>
                <a:cubicBezTo>
                  <a:pt x="7051910" y="4678434"/>
                  <a:pt x="7053491" y="4677281"/>
                  <a:pt x="7054421" y="4676350"/>
                </a:cubicBezTo>
                <a:cubicBezTo>
                  <a:pt x="7055351" y="4675420"/>
                  <a:pt x="7055947" y="4674713"/>
                  <a:pt x="7056207" y="4674230"/>
                </a:cubicBezTo>
                <a:cubicBezTo>
                  <a:pt x="7056468" y="4673746"/>
                  <a:pt x="7056691" y="4673188"/>
                  <a:pt x="7056877" y="4672555"/>
                </a:cubicBezTo>
                <a:cubicBezTo>
                  <a:pt x="7057063" y="4671923"/>
                  <a:pt x="7057193" y="4671141"/>
                  <a:pt x="7057267" y="4670211"/>
                </a:cubicBezTo>
                <a:cubicBezTo>
                  <a:pt x="7057342" y="4669281"/>
                  <a:pt x="7057379" y="4668183"/>
                  <a:pt x="7057379" y="4666918"/>
                </a:cubicBezTo>
                <a:cubicBezTo>
                  <a:pt x="7057379" y="4665430"/>
                  <a:pt x="7057323" y="4664147"/>
                  <a:pt x="7057212" y="4663068"/>
                </a:cubicBezTo>
                <a:cubicBezTo>
                  <a:pt x="7057100" y="4661989"/>
                  <a:pt x="7056914" y="4661096"/>
                  <a:pt x="7056654" y="4660389"/>
                </a:cubicBezTo>
                <a:cubicBezTo>
                  <a:pt x="7056393" y="4659682"/>
                  <a:pt x="7056077" y="4659179"/>
                  <a:pt x="7055705" y="4658882"/>
                </a:cubicBezTo>
                <a:cubicBezTo>
                  <a:pt x="7055333" y="4658584"/>
                  <a:pt x="7054886" y="4658435"/>
                  <a:pt x="7054365" y="4658435"/>
                </a:cubicBezTo>
                <a:cubicBezTo>
                  <a:pt x="7053472" y="4658435"/>
                  <a:pt x="7052226" y="4659086"/>
                  <a:pt x="7050626" y="4660389"/>
                </a:cubicBezTo>
                <a:cubicBezTo>
                  <a:pt x="7049026" y="4661691"/>
                  <a:pt x="7047054" y="4663142"/>
                  <a:pt x="7044710" y="4664742"/>
                </a:cubicBezTo>
                <a:cubicBezTo>
                  <a:pt x="7042366" y="4666342"/>
                  <a:pt x="7039594" y="4667811"/>
                  <a:pt x="7036394" y="4669151"/>
                </a:cubicBezTo>
                <a:cubicBezTo>
                  <a:pt x="7033195" y="4670490"/>
                  <a:pt x="7029474" y="4671160"/>
                  <a:pt x="7025232" y="4671160"/>
                </a:cubicBezTo>
                <a:cubicBezTo>
                  <a:pt x="7020767" y="4671160"/>
                  <a:pt x="7016805" y="4670360"/>
                  <a:pt x="7013345" y="4668760"/>
                </a:cubicBezTo>
                <a:cubicBezTo>
                  <a:pt x="7009884" y="4667160"/>
                  <a:pt x="7006964" y="4664723"/>
                  <a:pt x="7004582" y="4661449"/>
                </a:cubicBezTo>
                <a:cubicBezTo>
                  <a:pt x="7002201" y="4658175"/>
                  <a:pt x="7000397" y="4654101"/>
                  <a:pt x="6999169" y="4649226"/>
                </a:cubicBezTo>
                <a:cubicBezTo>
                  <a:pt x="6997941" y="4644352"/>
                  <a:pt x="6997327" y="4638678"/>
                  <a:pt x="6997327" y="4632204"/>
                </a:cubicBezTo>
                <a:cubicBezTo>
                  <a:pt x="6997327" y="4619256"/>
                  <a:pt x="6999690" y="4609378"/>
                  <a:pt x="7004415" y="4602569"/>
                </a:cubicBezTo>
                <a:cubicBezTo>
                  <a:pt x="7009140" y="4595760"/>
                  <a:pt x="7015930" y="4592356"/>
                  <a:pt x="7024786" y="4592356"/>
                </a:cubicBezTo>
                <a:cubicBezTo>
                  <a:pt x="7029102" y="4592356"/>
                  <a:pt x="7032841" y="4592969"/>
                  <a:pt x="7036004" y="4594197"/>
                </a:cubicBezTo>
                <a:cubicBezTo>
                  <a:pt x="7039166" y="4595425"/>
                  <a:pt x="7041864" y="4596783"/>
                  <a:pt x="7044096" y="4598271"/>
                </a:cubicBezTo>
                <a:cubicBezTo>
                  <a:pt x="7046329" y="4599760"/>
                  <a:pt x="7048170" y="4601118"/>
                  <a:pt x="7049621" y="4602346"/>
                </a:cubicBezTo>
                <a:cubicBezTo>
                  <a:pt x="7051073" y="4603573"/>
                  <a:pt x="7052356" y="4604187"/>
                  <a:pt x="7053472" y="4604187"/>
                </a:cubicBezTo>
                <a:cubicBezTo>
                  <a:pt x="7054440" y="4604187"/>
                  <a:pt x="7055258" y="4603611"/>
                  <a:pt x="7055928" y="4602457"/>
                </a:cubicBezTo>
                <a:cubicBezTo>
                  <a:pt x="7056598" y="4601304"/>
                  <a:pt x="7056933" y="4599276"/>
                  <a:pt x="7056933" y="4596374"/>
                </a:cubicBezTo>
                <a:cubicBezTo>
                  <a:pt x="7056933" y="4595034"/>
                  <a:pt x="7056895" y="4593918"/>
                  <a:pt x="7056821" y="4593025"/>
                </a:cubicBezTo>
                <a:cubicBezTo>
                  <a:pt x="7056747" y="4592132"/>
                  <a:pt x="7056598" y="4591332"/>
                  <a:pt x="7056375" y="4590625"/>
                </a:cubicBezTo>
                <a:cubicBezTo>
                  <a:pt x="7056151" y="4589918"/>
                  <a:pt x="7055872" y="4589305"/>
                  <a:pt x="7055537" y="4588784"/>
                </a:cubicBezTo>
                <a:cubicBezTo>
                  <a:pt x="7055203" y="4588263"/>
                  <a:pt x="7054589" y="4587556"/>
                  <a:pt x="7053696" y="4586663"/>
                </a:cubicBezTo>
                <a:cubicBezTo>
                  <a:pt x="7052803" y="4585770"/>
                  <a:pt x="7051370" y="4584691"/>
                  <a:pt x="7049398" y="4583426"/>
                </a:cubicBezTo>
                <a:cubicBezTo>
                  <a:pt x="7047426" y="4582161"/>
                  <a:pt x="7045175" y="4581045"/>
                  <a:pt x="7042645" y="4580077"/>
                </a:cubicBezTo>
                <a:cubicBezTo>
                  <a:pt x="7040115" y="4579110"/>
                  <a:pt x="7037343" y="4578329"/>
                  <a:pt x="7034329" y="4577733"/>
                </a:cubicBezTo>
                <a:cubicBezTo>
                  <a:pt x="7031316" y="4577138"/>
                  <a:pt x="7028209" y="4576840"/>
                  <a:pt x="7025009" y="4576840"/>
                </a:cubicBezTo>
                <a:close/>
                <a:moveTo>
                  <a:pt x="9873691" y="4576729"/>
                </a:moveTo>
                <a:cubicBezTo>
                  <a:pt x="9867589" y="4576729"/>
                  <a:pt x="9862250" y="4577547"/>
                  <a:pt x="9857673" y="4579184"/>
                </a:cubicBezTo>
                <a:cubicBezTo>
                  <a:pt x="9853097" y="4580821"/>
                  <a:pt x="9849283" y="4582998"/>
                  <a:pt x="9846232" y="4585714"/>
                </a:cubicBezTo>
                <a:cubicBezTo>
                  <a:pt x="9843181" y="4588430"/>
                  <a:pt x="9840893" y="4591593"/>
                  <a:pt x="9839367" y="4595202"/>
                </a:cubicBezTo>
                <a:cubicBezTo>
                  <a:pt x="9837842" y="4598811"/>
                  <a:pt x="9837079" y="4602587"/>
                  <a:pt x="9837079" y="4606531"/>
                </a:cubicBezTo>
                <a:cubicBezTo>
                  <a:pt x="9837079" y="4610996"/>
                  <a:pt x="9837805" y="4614829"/>
                  <a:pt x="9839256" y="4618028"/>
                </a:cubicBezTo>
                <a:cubicBezTo>
                  <a:pt x="9840707" y="4621228"/>
                  <a:pt x="9842623" y="4623982"/>
                  <a:pt x="9845004" y="4626288"/>
                </a:cubicBezTo>
                <a:cubicBezTo>
                  <a:pt x="9847386" y="4628595"/>
                  <a:pt x="9850083" y="4630549"/>
                  <a:pt x="9853097" y="4632148"/>
                </a:cubicBezTo>
                <a:cubicBezTo>
                  <a:pt x="9856111" y="4633748"/>
                  <a:pt x="9859199" y="4635181"/>
                  <a:pt x="9862361" y="4636446"/>
                </a:cubicBezTo>
                <a:cubicBezTo>
                  <a:pt x="9865524" y="4637711"/>
                  <a:pt x="9868594" y="4638920"/>
                  <a:pt x="9871570" y="4640074"/>
                </a:cubicBezTo>
                <a:cubicBezTo>
                  <a:pt x="9874547" y="4641227"/>
                  <a:pt x="9877226" y="4642548"/>
                  <a:pt x="9879607" y="4644036"/>
                </a:cubicBezTo>
                <a:cubicBezTo>
                  <a:pt x="9881988" y="4645524"/>
                  <a:pt x="9883904" y="4647236"/>
                  <a:pt x="9885355" y="4649171"/>
                </a:cubicBezTo>
                <a:cubicBezTo>
                  <a:pt x="9886806" y="4651105"/>
                  <a:pt x="9887532" y="4653487"/>
                  <a:pt x="9887532" y="4656314"/>
                </a:cubicBezTo>
                <a:cubicBezTo>
                  <a:pt x="9887532" y="4659068"/>
                  <a:pt x="9887030" y="4661449"/>
                  <a:pt x="9886025" y="4663458"/>
                </a:cubicBezTo>
                <a:cubicBezTo>
                  <a:pt x="9885020" y="4665467"/>
                  <a:pt x="9883588" y="4667123"/>
                  <a:pt x="9881728" y="4668425"/>
                </a:cubicBezTo>
                <a:cubicBezTo>
                  <a:pt x="9879867" y="4669728"/>
                  <a:pt x="9877672" y="4670714"/>
                  <a:pt x="9875142" y="4671383"/>
                </a:cubicBezTo>
                <a:cubicBezTo>
                  <a:pt x="9872612" y="4672053"/>
                  <a:pt x="9869784" y="4672388"/>
                  <a:pt x="9866659" y="4672388"/>
                </a:cubicBezTo>
                <a:cubicBezTo>
                  <a:pt x="9862492" y="4672388"/>
                  <a:pt x="9858808" y="4671885"/>
                  <a:pt x="9855608" y="4670881"/>
                </a:cubicBezTo>
                <a:cubicBezTo>
                  <a:pt x="9852408" y="4669876"/>
                  <a:pt x="9849637" y="4668779"/>
                  <a:pt x="9847292" y="4667588"/>
                </a:cubicBezTo>
                <a:cubicBezTo>
                  <a:pt x="9844948" y="4666397"/>
                  <a:pt x="9842976" y="4665300"/>
                  <a:pt x="9841377" y="4664295"/>
                </a:cubicBezTo>
                <a:cubicBezTo>
                  <a:pt x="9839777" y="4663291"/>
                  <a:pt x="9838567" y="4662788"/>
                  <a:pt x="9837749" y="4662788"/>
                </a:cubicBezTo>
                <a:cubicBezTo>
                  <a:pt x="9837228" y="4662788"/>
                  <a:pt x="9836763" y="4662919"/>
                  <a:pt x="9836354" y="4663179"/>
                </a:cubicBezTo>
                <a:cubicBezTo>
                  <a:pt x="9835944" y="4663440"/>
                  <a:pt x="9835628" y="4663867"/>
                  <a:pt x="9835405" y="4664463"/>
                </a:cubicBezTo>
                <a:cubicBezTo>
                  <a:pt x="9835182" y="4665058"/>
                  <a:pt x="9834996" y="4665839"/>
                  <a:pt x="9834847" y="4666807"/>
                </a:cubicBezTo>
                <a:cubicBezTo>
                  <a:pt x="9834698" y="4667774"/>
                  <a:pt x="9834623" y="4668965"/>
                  <a:pt x="9834623" y="4670379"/>
                </a:cubicBezTo>
                <a:cubicBezTo>
                  <a:pt x="9834623" y="4672686"/>
                  <a:pt x="9834810" y="4674509"/>
                  <a:pt x="9835182" y="4675848"/>
                </a:cubicBezTo>
                <a:cubicBezTo>
                  <a:pt x="9835554" y="4677188"/>
                  <a:pt x="9836149" y="4678229"/>
                  <a:pt x="9836968" y="4678974"/>
                </a:cubicBezTo>
                <a:cubicBezTo>
                  <a:pt x="9837786" y="4679718"/>
                  <a:pt x="9839088" y="4680555"/>
                  <a:pt x="9840874" y="4681485"/>
                </a:cubicBezTo>
                <a:cubicBezTo>
                  <a:pt x="9842660" y="4682415"/>
                  <a:pt x="9844837" y="4683308"/>
                  <a:pt x="9847404" y="4684164"/>
                </a:cubicBezTo>
                <a:cubicBezTo>
                  <a:pt x="9849971" y="4685020"/>
                  <a:pt x="9852874" y="4685727"/>
                  <a:pt x="9856111" y="4686285"/>
                </a:cubicBezTo>
                <a:cubicBezTo>
                  <a:pt x="9859348" y="4686843"/>
                  <a:pt x="9862752" y="4687122"/>
                  <a:pt x="9866324" y="4687122"/>
                </a:cubicBezTo>
                <a:cubicBezTo>
                  <a:pt x="9872128" y="4687122"/>
                  <a:pt x="9877449" y="4686415"/>
                  <a:pt x="9882286" y="4685001"/>
                </a:cubicBezTo>
                <a:cubicBezTo>
                  <a:pt x="9887123" y="4683587"/>
                  <a:pt x="9891290" y="4681504"/>
                  <a:pt x="9894787" y="4678750"/>
                </a:cubicBezTo>
                <a:cubicBezTo>
                  <a:pt x="9898285" y="4675997"/>
                  <a:pt x="9900982" y="4672611"/>
                  <a:pt x="9902880" y="4668593"/>
                </a:cubicBezTo>
                <a:cubicBezTo>
                  <a:pt x="9904777" y="4664574"/>
                  <a:pt x="9905726" y="4659998"/>
                  <a:pt x="9905726" y="4654863"/>
                </a:cubicBezTo>
                <a:cubicBezTo>
                  <a:pt x="9905726" y="4650547"/>
                  <a:pt x="9905001" y="4646827"/>
                  <a:pt x="9903550" y="4643701"/>
                </a:cubicBezTo>
                <a:cubicBezTo>
                  <a:pt x="9902098" y="4640576"/>
                  <a:pt x="9900182" y="4637897"/>
                  <a:pt x="9897801" y="4635665"/>
                </a:cubicBezTo>
                <a:cubicBezTo>
                  <a:pt x="9895420" y="4633432"/>
                  <a:pt x="9892685" y="4631535"/>
                  <a:pt x="9889597" y="4629972"/>
                </a:cubicBezTo>
                <a:cubicBezTo>
                  <a:pt x="9886509" y="4628409"/>
                  <a:pt x="9883383" y="4626995"/>
                  <a:pt x="9880221" y="4625730"/>
                </a:cubicBezTo>
                <a:cubicBezTo>
                  <a:pt x="9877058" y="4624465"/>
                  <a:pt x="9873951" y="4623237"/>
                  <a:pt x="9870900" y="4622047"/>
                </a:cubicBezTo>
                <a:cubicBezTo>
                  <a:pt x="9867849" y="4620856"/>
                  <a:pt x="9865133" y="4619517"/>
                  <a:pt x="9862752" y="4618028"/>
                </a:cubicBezTo>
                <a:cubicBezTo>
                  <a:pt x="9860371" y="4616540"/>
                  <a:pt x="9858436" y="4614810"/>
                  <a:pt x="9856948" y="4612838"/>
                </a:cubicBezTo>
                <a:cubicBezTo>
                  <a:pt x="9855459" y="4610866"/>
                  <a:pt x="9854715" y="4608429"/>
                  <a:pt x="9854715" y="4605527"/>
                </a:cubicBezTo>
                <a:cubicBezTo>
                  <a:pt x="9854715" y="4603443"/>
                  <a:pt x="9855106" y="4601508"/>
                  <a:pt x="9855887" y="4599723"/>
                </a:cubicBezTo>
                <a:cubicBezTo>
                  <a:pt x="9856669" y="4597937"/>
                  <a:pt x="9857822" y="4596393"/>
                  <a:pt x="9859348" y="4595090"/>
                </a:cubicBezTo>
                <a:cubicBezTo>
                  <a:pt x="9860873" y="4593788"/>
                  <a:pt x="9862826" y="4592783"/>
                  <a:pt x="9865208" y="4592076"/>
                </a:cubicBezTo>
                <a:cubicBezTo>
                  <a:pt x="9867589" y="4591370"/>
                  <a:pt x="9870342" y="4591016"/>
                  <a:pt x="9873468" y="4591016"/>
                </a:cubicBezTo>
                <a:cubicBezTo>
                  <a:pt x="9876965" y="4591016"/>
                  <a:pt x="9880072" y="4591425"/>
                  <a:pt x="9882788" y="4592244"/>
                </a:cubicBezTo>
                <a:cubicBezTo>
                  <a:pt x="9885504" y="4593062"/>
                  <a:pt x="9887867" y="4593937"/>
                  <a:pt x="9889876" y="4594867"/>
                </a:cubicBezTo>
                <a:cubicBezTo>
                  <a:pt x="9891885" y="4595797"/>
                  <a:pt x="9893522" y="4596672"/>
                  <a:pt x="9894787" y="4597490"/>
                </a:cubicBezTo>
                <a:cubicBezTo>
                  <a:pt x="9896052" y="4598309"/>
                  <a:pt x="9897020" y="4598718"/>
                  <a:pt x="9897689" y="4598718"/>
                </a:cubicBezTo>
                <a:cubicBezTo>
                  <a:pt x="9898136" y="4598718"/>
                  <a:pt x="9898545" y="4598588"/>
                  <a:pt x="9898917" y="4598327"/>
                </a:cubicBezTo>
                <a:cubicBezTo>
                  <a:pt x="9899289" y="4598067"/>
                  <a:pt x="9899606" y="4597639"/>
                  <a:pt x="9899866" y="4597044"/>
                </a:cubicBezTo>
                <a:cubicBezTo>
                  <a:pt x="9900126" y="4596448"/>
                  <a:pt x="9900313" y="4595686"/>
                  <a:pt x="9900424" y="4594755"/>
                </a:cubicBezTo>
                <a:cubicBezTo>
                  <a:pt x="9900536" y="4593825"/>
                  <a:pt x="9900592" y="4592728"/>
                  <a:pt x="9900592" y="4591463"/>
                </a:cubicBezTo>
                <a:cubicBezTo>
                  <a:pt x="9900592" y="4590272"/>
                  <a:pt x="9900536" y="4589267"/>
                  <a:pt x="9900424" y="4588449"/>
                </a:cubicBezTo>
                <a:cubicBezTo>
                  <a:pt x="9900313" y="4587630"/>
                  <a:pt x="9900201" y="4586942"/>
                  <a:pt x="9900089" y="4586384"/>
                </a:cubicBezTo>
                <a:cubicBezTo>
                  <a:pt x="9899978" y="4585826"/>
                  <a:pt x="9899792" y="4585323"/>
                  <a:pt x="9899531" y="4584877"/>
                </a:cubicBezTo>
                <a:cubicBezTo>
                  <a:pt x="9899271" y="4584430"/>
                  <a:pt x="9898750" y="4583910"/>
                  <a:pt x="9897968" y="4583314"/>
                </a:cubicBezTo>
                <a:cubicBezTo>
                  <a:pt x="9897187" y="4582719"/>
                  <a:pt x="9896034" y="4582031"/>
                  <a:pt x="9894508" y="4581249"/>
                </a:cubicBezTo>
                <a:cubicBezTo>
                  <a:pt x="9892983" y="4580468"/>
                  <a:pt x="9891141" y="4579742"/>
                  <a:pt x="9888983" y="4579073"/>
                </a:cubicBezTo>
                <a:cubicBezTo>
                  <a:pt x="9886825" y="4578403"/>
                  <a:pt x="9884406" y="4577845"/>
                  <a:pt x="9881728" y="4577398"/>
                </a:cubicBezTo>
                <a:cubicBezTo>
                  <a:pt x="9879049" y="4576952"/>
                  <a:pt x="9876370" y="4576729"/>
                  <a:pt x="9873691" y="4576729"/>
                </a:cubicBezTo>
                <a:close/>
                <a:moveTo>
                  <a:pt x="9810551" y="4576729"/>
                </a:moveTo>
                <a:cubicBezTo>
                  <a:pt x="9808393" y="4576729"/>
                  <a:pt x="9806253" y="4577008"/>
                  <a:pt x="9804132" y="4577566"/>
                </a:cubicBezTo>
                <a:cubicBezTo>
                  <a:pt x="9802012" y="4578124"/>
                  <a:pt x="9799872" y="4579128"/>
                  <a:pt x="9797714" y="4580580"/>
                </a:cubicBezTo>
                <a:cubicBezTo>
                  <a:pt x="9795556" y="4582031"/>
                  <a:pt x="9793268" y="4584021"/>
                  <a:pt x="9790849" y="4586551"/>
                </a:cubicBezTo>
                <a:cubicBezTo>
                  <a:pt x="9788431" y="4589081"/>
                  <a:pt x="9785845" y="4592356"/>
                  <a:pt x="9783092" y="4596374"/>
                </a:cubicBezTo>
                <a:lnTo>
                  <a:pt x="9783092" y="4581752"/>
                </a:lnTo>
                <a:cubicBezTo>
                  <a:pt x="9783092" y="4581156"/>
                  <a:pt x="9782962" y="4580654"/>
                  <a:pt x="9782701" y="4580245"/>
                </a:cubicBezTo>
                <a:cubicBezTo>
                  <a:pt x="9782441" y="4579835"/>
                  <a:pt x="9782013" y="4579463"/>
                  <a:pt x="9781417" y="4579128"/>
                </a:cubicBezTo>
                <a:cubicBezTo>
                  <a:pt x="9780822" y="4578794"/>
                  <a:pt x="9779985" y="4578570"/>
                  <a:pt x="9778906" y="4578459"/>
                </a:cubicBezTo>
                <a:cubicBezTo>
                  <a:pt x="9777827" y="4578347"/>
                  <a:pt x="9776469" y="4578291"/>
                  <a:pt x="9774832" y="4578291"/>
                </a:cubicBezTo>
                <a:cubicBezTo>
                  <a:pt x="9773120" y="4578291"/>
                  <a:pt x="9771744" y="4578347"/>
                  <a:pt x="9770702" y="4578459"/>
                </a:cubicBezTo>
                <a:cubicBezTo>
                  <a:pt x="9769660" y="4578570"/>
                  <a:pt x="9768804" y="4578794"/>
                  <a:pt x="9768135" y="4579128"/>
                </a:cubicBezTo>
                <a:cubicBezTo>
                  <a:pt x="9767465" y="4579463"/>
                  <a:pt x="9767018" y="4579835"/>
                  <a:pt x="9766795" y="4580245"/>
                </a:cubicBezTo>
                <a:cubicBezTo>
                  <a:pt x="9766572" y="4580654"/>
                  <a:pt x="9766460" y="4581156"/>
                  <a:pt x="9766460" y="4581752"/>
                </a:cubicBezTo>
                <a:lnTo>
                  <a:pt x="9766460" y="4682211"/>
                </a:lnTo>
                <a:cubicBezTo>
                  <a:pt x="9766460" y="4682806"/>
                  <a:pt x="9766590" y="4683308"/>
                  <a:pt x="9766851" y="4683717"/>
                </a:cubicBezTo>
                <a:cubicBezTo>
                  <a:pt x="9767111" y="4684127"/>
                  <a:pt x="9767595" y="4684480"/>
                  <a:pt x="9768302" y="4684778"/>
                </a:cubicBezTo>
                <a:cubicBezTo>
                  <a:pt x="9769009" y="4685076"/>
                  <a:pt x="9769958" y="4685299"/>
                  <a:pt x="9771148" y="4685448"/>
                </a:cubicBezTo>
                <a:cubicBezTo>
                  <a:pt x="9772339" y="4685596"/>
                  <a:pt x="9773827" y="4685671"/>
                  <a:pt x="9775613" y="4685671"/>
                </a:cubicBezTo>
                <a:cubicBezTo>
                  <a:pt x="9777473" y="4685671"/>
                  <a:pt x="9778999" y="4685596"/>
                  <a:pt x="9780190" y="4685448"/>
                </a:cubicBezTo>
                <a:cubicBezTo>
                  <a:pt x="9781380" y="4685299"/>
                  <a:pt x="9782310" y="4685076"/>
                  <a:pt x="9782980" y="4684778"/>
                </a:cubicBezTo>
                <a:cubicBezTo>
                  <a:pt x="9783650" y="4684480"/>
                  <a:pt x="9784134" y="4684127"/>
                  <a:pt x="9784431" y="4683717"/>
                </a:cubicBezTo>
                <a:cubicBezTo>
                  <a:pt x="9784729" y="4683308"/>
                  <a:pt x="9784878" y="4682806"/>
                  <a:pt x="9784878" y="4682211"/>
                </a:cubicBezTo>
                <a:lnTo>
                  <a:pt x="9784878" y="4616131"/>
                </a:lnTo>
                <a:cubicBezTo>
                  <a:pt x="9787482" y="4612038"/>
                  <a:pt x="9789863" y="4608578"/>
                  <a:pt x="9792021" y="4605750"/>
                </a:cubicBezTo>
                <a:cubicBezTo>
                  <a:pt x="9794179" y="4602922"/>
                  <a:pt x="9796244" y="4600653"/>
                  <a:pt x="9798216" y="4598941"/>
                </a:cubicBezTo>
                <a:cubicBezTo>
                  <a:pt x="9800188" y="4597230"/>
                  <a:pt x="9802067" y="4596002"/>
                  <a:pt x="9803853" y="4595258"/>
                </a:cubicBezTo>
                <a:cubicBezTo>
                  <a:pt x="9805639" y="4594514"/>
                  <a:pt x="9807462" y="4594141"/>
                  <a:pt x="9809323" y="4594141"/>
                </a:cubicBezTo>
                <a:cubicBezTo>
                  <a:pt x="9810885" y="4594141"/>
                  <a:pt x="9812336" y="4594290"/>
                  <a:pt x="9813676" y="4594588"/>
                </a:cubicBezTo>
                <a:cubicBezTo>
                  <a:pt x="9815015" y="4594886"/>
                  <a:pt x="9816225" y="4595202"/>
                  <a:pt x="9817304" y="4595537"/>
                </a:cubicBezTo>
                <a:cubicBezTo>
                  <a:pt x="9818383" y="4595872"/>
                  <a:pt x="9819350" y="4596206"/>
                  <a:pt x="9820206" y="4596541"/>
                </a:cubicBezTo>
                <a:cubicBezTo>
                  <a:pt x="9821062" y="4596876"/>
                  <a:pt x="9821787" y="4597044"/>
                  <a:pt x="9822382" y="4597044"/>
                </a:cubicBezTo>
                <a:cubicBezTo>
                  <a:pt x="9822978" y="4597044"/>
                  <a:pt x="9823443" y="4596876"/>
                  <a:pt x="9823778" y="4596541"/>
                </a:cubicBezTo>
                <a:cubicBezTo>
                  <a:pt x="9824113" y="4596206"/>
                  <a:pt x="9824392" y="4595723"/>
                  <a:pt x="9824615" y="4595090"/>
                </a:cubicBezTo>
                <a:cubicBezTo>
                  <a:pt x="9824838" y="4594458"/>
                  <a:pt x="9824987" y="4593583"/>
                  <a:pt x="9825061" y="4592467"/>
                </a:cubicBezTo>
                <a:cubicBezTo>
                  <a:pt x="9825136" y="4591351"/>
                  <a:pt x="9825173" y="4589974"/>
                  <a:pt x="9825173" y="4588337"/>
                </a:cubicBezTo>
                <a:cubicBezTo>
                  <a:pt x="9825173" y="4586626"/>
                  <a:pt x="9825154" y="4585268"/>
                  <a:pt x="9825117" y="4584263"/>
                </a:cubicBezTo>
                <a:cubicBezTo>
                  <a:pt x="9825080" y="4583258"/>
                  <a:pt x="9825005" y="4582496"/>
                  <a:pt x="9824894" y="4581975"/>
                </a:cubicBezTo>
                <a:cubicBezTo>
                  <a:pt x="9824782" y="4581454"/>
                  <a:pt x="9824652" y="4581026"/>
                  <a:pt x="9824503" y="4580691"/>
                </a:cubicBezTo>
                <a:cubicBezTo>
                  <a:pt x="9824354" y="4580356"/>
                  <a:pt x="9824057" y="4580003"/>
                  <a:pt x="9823610" y="4579631"/>
                </a:cubicBezTo>
                <a:cubicBezTo>
                  <a:pt x="9823164" y="4579259"/>
                  <a:pt x="9822401" y="4578887"/>
                  <a:pt x="9821322" y="4578515"/>
                </a:cubicBezTo>
                <a:cubicBezTo>
                  <a:pt x="9820243" y="4578143"/>
                  <a:pt x="9819034" y="4577808"/>
                  <a:pt x="9817694" y="4577510"/>
                </a:cubicBezTo>
                <a:cubicBezTo>
                  <a:pt x="9816355" y="4577212"/>
                  <a:pt x="9815071" y="4577008"/>
                  <a:pt x="9813843" y="4576896"/>
                </a:cubicBezTo>
                <a:cubicBezTo>
                  <a:pt x="9812616" y="4576784"/>
                  <a:pt x="9811518" y="4576729"/>
                  <a:pt x="9810551" y="4576729"/>
                </a:cubicBezTo>
                <a:close/>
                <a:moveTo>
                  <a:pt x="9688214" y="4576729"/>
                </a:moveTo>
                <a:cubicBezTo>
                  <a:pt x="9684344" y="4576729"/>
                  <a:pt x="9680512" y="4577082"/>
                  <a:pt x="9676717" y="4577789"/>
                </a:cubicBezTo>
                <a:cubicBezTo>
                  <a:pt x="9672922" y="4578496"/>
                  <a:pt x="9669424" y="4579389"/>
                  <a:pt x="9666224" y="4580468"/>
                </a:cubicBezTo>
                <a:cubicBezTo>
                  <a:pt x="9663025" y="4581547"/>
                  <a:pt x="9660197" y="4582738"/>
                  <a:pt x="9657741" y="4584040"/>
                </a:cubicBezTo>
                <a:cubicBezTo>
                  <a:pt x="9655286" y="4585342"/>
                  <a:pt x="9653555" y="4586477"/>
                  <a:pt x="9652551" y="4587444"/>
                </a:cubicBezTo>
                <a:cubicBezTo>
                  <a:pt x="9651546" y="4588412"/>
                  <a:pt x="9650914" y="4589435"/>
                  <a:pt x="9650653" y="4590514"/>
                </a:cubicBezTo>
                <a:cubicBezTo>
                  <a:pt x="9650393" y="4591593"/>
                  <a:pt x="9650263" y="4593062"/>
                  <a:pt x="9650263" y="4594923"/>
                </a:cubicBezTo>
                <a:cubicBezTo>
                  <a:pt x="9650263" y="4596039"/>
                  <a:pt x="9650337" y="4597062"/>
                  <a:pt x="9650486" y="4597992"/>
                </a:cubicBezTo>
                <a:cubicBezTo>
                  <a:pt x="9650635" y="4598923"/>
                  <a:pt x="9650877" y="4599685"/>
                  <a:pt x="9651211" y="4600281"/>
                </a:cubicBezTo>
                <a:cubicBezTo>
                  <a:pt x="9651546" y="4600876"/>
                  <a:pt x="9651937" y="4601323"/>
                  <a:pt x="9652383" y="4601620"/>
                </a:cubicBezTo>
                <a:cubicBezTo>
                  <a:pt x="9652830" y="4601918"/>
                  <a:pt x="9653351" y="4602067"/>
                  <a:pt x="9653946" y="4602067"/>
                </a:cubicBezTo>
                <a:cubicBezTo>
                  <a:pt x="9654839" y="4602067"/>
                  <a:pt x="9656197" y="4601527"/>
                  <a:pt x="9658020" y="4600448"/>
                </a:cubicBezTo>
                <a:cubicBezTo>
                  <a:pt x="9659843" y="4599369"/>
                  <a:pt x="9662113" y="4598178"/>
                  <a:pt x="9664829" y="4596876"/>
                </a:cubicBezTo>
                <a:cubicBezTo>
                  <a:pt x="9667545" y="4595574"/>
                  <a:pt x="9670708" y="4594383"/>
                  <a:pt x="9674317" y="4593304"/>
                </a:cubicBezTo>
                <a:cubicBezTo>
                  <a:pt x="9677926" y="4592225"/>
                  <a:pt x="9682000" y="4591686"/>
                  <a:pt x="9686540" y="4591686"/>
                </a:cubicBezTo>
                <a:cubicBezTo>
                  <a:pt x="9690781" y="4591686"/>
                  <a:pt x="9694353" y="4592188"/>
                  <a:pt x="9697255" y="4593193"/>
                </a:cubicBezTo>
                <a:cubicBezTo>
                  <a:pt x="9700157" y="4594197"/>
                  <a:pt x="9702520" y="4595686"/>
                  <a:pt x="9704343" y="4597658"/>
                </a:cubicBezTo>
                <a:cubicBezTo>
                  <a:pt x="9706166" y="4599630"/>
                  <a:pt x="9707487" y="4602104"/>
                  <a:pt x="9708306" y="4605080"/>
                </a:cubicBezTo>
                <a:cubicBezTo>
                  <a:pt x="9709124" y="4608057"/>
                  <a:pt x="9709533" y="4611480"/>
                  <a:pt x="9709533" y="4615349"/>
                </a:cubicBezTo>
                <a:lnTo>
                  <a:pt x="9709533" y="4623163"/>
                </a:lnTo>
                <a:lnTo>
                  <a:pt x="9695692" y="4623163"/>
                </a:lnTo>
                <a:cubicBezTo>
                  <a:pt x="9687879" y="4623163"/>
                  <a:pt x="9680847" y="4623851"/>
                  <a:pt x="9674596" y="4625228"/>
                </a:cubicBezTo>
                <a:cubicBezTo>
                  <a:pt x="9668345" y="4626605"/>
                  <a:pt x="9663062" y="4628670"/>
                  <a:pt x="9658746" y="4631423"/>
                </a:cubicBezTo>
                <a:cubicBezTo>
                  <a:pt x="9654430" y="4634176"/>
                  <a:pt x="9651118" y="4637637"/>
                  <a:pt x="9648812" y="4641804"/>
                </a:cubicBezTo>
                <a:cubicBezTo>
                  <a:pt x="9646505" y="4645971"/>
                  <a:pt x="9645351" y="4650882"/>
                  <a:pt x="9645351" y="4656538"/>
                </a:cubicBezTo>
                <a:cubicBezTo>
                  <a:pt x="9645351" y="4661375"/>
                  <a:pt x="9646188" y="4665691"/>
                  <a:pt x="9647863" y="4669486"/>
                </a:cubicBezTo>
                <a:cubicBezTo>
                  <a:pt x="9649537" y="4673281"/>
                  <a:pt x="9651881" y="4676481"/>
                  <a:pt x="9654895" y="4679085"/>
                </a:cubicBezTo>
                <a:cubicBezTo>
                  <a:pt x="9657909" y="4681690"/>
                  <a:pt x="9661555" y="4683680"/>
                  <a:pt x="9665834" y="4685057"/>
                </a:cubicBezTo>
                <a:cubicBezTo>
                  <a:pt x="9670113" y="4686434"/>
                  <a:pt x="9674894" y="4687122"/>
                  <a:pt x="9680177" y="4687122"/>
                </a:cubicBezTo>
                <a:cubicBezTo>
                  <a:pt x="9686205" y="4687122"/>
                  <a:pt x="9691916" y="4685820"/>
                  <a:pt x="9697311" y="4683215"/>
                </a:cubicBezTo>
                <a:cubicBezTo>
                  <a:pt x="9702706" y="4680611"/>
                  <a:pt x="9707599" y="4676964"/>
                  <a:pt x="9711989" y="4672276"/>
                </a:cubicBezTo>
                <a:lnTo>
                  <a:pt x="9711989" y="4682322"/>
                </a:lnTo>
                <a:cubicBezTo>
                  <a:pt x="9711989" y="4683215"/>
                  <a:pt x="9712250" y="4683885"/>
                  <a:pt x="9712770" y="4684331"/>
                </a:cubicBezTo>
                <a:cubicBezTo>
                  <a:pt x="9713291" y="4684778"/>
                  <a:pt x="9714129" y="4685113"/>
                  <a:pt x="9715282" y="4685336"/>
                </a:cubicBezTo>
                <a:cubicBezTo>
                  <a:pt x="9716435" y="4685559"/>
                  <a:pt x="9717979" y="4685671"/>
                  <a:pt x="9719914" y="4685671"/>
                </a:cubicBezTo>
                <a:cubicBezTo>
                  <a:pt x="9721923" y="4685671"/>
                  <a:pt x="9723449" y="4685559"/>
                  <a:pt x="9724491" y="4685336"/>
                </a:cubicBezTo>
                <a:cubicBezTo>
                  <a:pt x="9725532" y="4685113"/>
                  <a:pt x="9726351" y="4684778"/>
                  <a:pt x="9726946" y="4684331"/>
                </a:cubicBezTo>
                <a:cubicBezTo>
                  <a:pt x="9727542" y="4683885"/>
                  <a:pt x="9727839" y="4683215"/>
                  <a:pt x="9727839" y="4682322"/>
                </a:cubicBezTo>
                <a:lnTo>
                  <a:pt x="9727839" y="4614568"/>
                </a:lnTo>
                <a:cubicBezTo>
                  <a:pt x="9727839" y="4608317"/>
                  <a:pt x="9727132" y="4602848"/>
                  <a:pt x="9725719" y="4598160"/>
                </a:cubicBezTo>
                <a:cubicBezTo>
                  <a:pt x="9724305" y="4593472"/>
                  <a:pt x="9722035" y="4589546"/>
                  <a:pt x="9718910" y="4586384"/>
                </a:cubicBezTo>
                <a:cubicBezTo>
                  <a:pt x="9715784" y="4583221"/>
                  <a:pt x="9711691" y="4580821"/>
                  <a:pt x="9706631" y="4579184"/>
                </a:cubicBezTo>
                <a:cubicBezTo>
                  <a:pt x="9701571" y="4577547"/>
                  <a:pt x="9695432" y="4576729"/>
                  <a:pt x="9688214" y="4576729"/>
                </a:cubicBezTo>
                <a:close/>
                <a:moveTo>
                  <a:pt x="9579383" y="4576729"/>
                </a:moveTo>
                <a:cubicBezTo>
                  <a:pt x="9572016" y="4576729"/>
                  <a:pt x="9565356" y="4578012"/>
                  <a:pt x="9559403" y="4580580"/>
                </a:cubicBezTo>
                <a:cubicBezTo>
                  <a:pt x="9553450" y="4583147"/>
                  <a:pt x="9548371" y="4586830"/>
                  <a:pt x="9544167" y="4591630"/>
                </a:cubicBezTo>
                <a:cubicBezTo>
                  <a:pt x="9539962" y="4596430"/>
                  <a:pt x="9536744" y="4602271"/>
                  <a:pt x="9534512" y="4609155"/>
                </a:cubicBezTo>
                <a:cubicBezTo>
                  <a:pt x="9532279" y="4616038"/>
                  <a:pt x="9531163" y="4623795"/>
                  <a:pt x="9531163" y="4632428"/>
                </a:cubicBezTo>
                <a:cubicBezTo>
                  <a:pt x="9531163" y="4641506"/>
                  <a:pt x="9532242" y="4649468"/>
                  <a:pt x="9534400" y="4656314"/>
                </a:cubicBezTo>
                <a:cubicBezTo>
                  <a:pt x="9536558" y="4663161"/>
                  <a:pt x="9539758" y="4668853"/>
                  <a:pt x="9543999" y="4673392"/>
                </a:cubicBezTo>
                <a:cubicBezTo>
                  <a:pt x="9548241" y="4677932"/>
                  <a:pt x="9553469" y="4681355"/>
                  <a:pt x="9559682" y="4683662"/>
                </a:cubicBezTo>
                <a:cubicBezTo>
                  <a:pt x="9565896" y="4685968"/>
                  <a:pt x="9573132" y="4687122"/>
                  <a:pt x="9581392" y="4687122"/>
                </a:cubicBezTo>
                <a:cubicBezTo>
                  <a:pt x="9586155" y="4687122"/>
                  <a:pt x="9590638" y="4686768"/>
                  <a:pt x="9594843" y="4686061"/>
                </a:cubicBezTo>
                <a:cubicBezTo>
                  <a:pt x="9599047" y="4685355"/>
                  <a:pt x="9602749" y="4684555"/>
                  <a:pt x="9605949" y="4683662"/>
                </a:cubicBezTo>
                <a:cubicBezTo>
                  <a:pt x="9609149" y="4682769"/>
                  <a:pt x="9611753" y="4681857"/>
                  <a:pt x="9613763" y="4680927"/>
                </a:cubicBezTo>
                <a:cubicBezTo>
                  <a:pt x="9615772" y="4679997"/>
                  <a:pt x="9616981" y="4679327"/>
                  <a:pt x="9617390" y="4678918"/>
                </a:cubicBezTo>
                <a:cubicBezTo>
                  <a:pt x="9617800" y="4678508"/>
                  <a:pt x="9618134" y="4678081"/>
                  <a:pt x="9618395" y="4677634"/>
                </a:cubicBezTo>
                <a:cubicBezTo>
                  <a:pt x="9618655" y="4677188"/>
                  <a:pt x="9618841" y="4676685"/>
                  <a:pt x="9618953" y="4676127"/>
                </a:cubicBezTo>
                <a:cubicBezTo>
                  <a:pt x="9619065" y="4675569"/>
                  <a:pt x="9619158" y="4674937"/>
                  <a:pt x="9619232" y="4674230"/>
                </a:cubicBezTo>
                <a:cubicBezTo>
                  <a:pt x="9619306" y="4673523"/>
                  <a:pt x="9619344" y="4672686"/>
                  <a:pt x="9619344" y="4671718"/>
                </a:cubicBezTo>
                <a:cubicBezTo>
                  <a:pt x="9619344" y="4670379"/>
                  <a:pt x="9619288" y="4669244"/>
                  <a:pt x="9619175" y="4668314"/>
                </a:cubicBezTo>
                <a:cubicBezTo>
                  <a:pt x="9619063" y="4667384"/>
                  <a:pt x="9618895" y="4666658"/>
                  <a:pt x="9618670" y="4666137"/>
                </a:cubicBezTo>
                <a:cubicBezTo>
                  <a:pt x="9618446" y="4665616"/>
                  <a:pt x="9618128" y="4665226"/>
                  <a:pt x="9617717" y="4664965"/>
                </a:cubicBezTo>
                <a:cubicBezTo>
                  <a:pt x="9617306" y="4664705"/>
                  <a:pt x="9616839" y="4664574"/>
                  <a:pt x="9616316" y="4664574"/>
                </a:cubicBezTo>
                <a:cubicBezTo>
                  <a:pt x="9615418" y="4664574"/>
                  <a:pt x="9614091" y="4664965"/>
                  <a:pt x="9612333" y="4665746"/>
                </a:cubicBezTo>
                <a:cubicBezTo>
                  <a:pt x="9610576" y="4666528"/>
                  <a:pt x="9608332" y="4667402"/>
                  <a:pt x="9605603" y="4668370"/>
                </a:cubicBezTo>
                <a:cubicBezTo>
                  <a:pt x="9602873" y="4669337"/>
                  <a:pt x="9599639" y="4670211"/>
                  <a:pt x="9595901" y="4670993"/>
                </a:cubicBezTo>
                <a:cubicBezTo>
                  <a:pt x="9592162" y="4671774"/>
                  <a:pt x="9587900" y="4672165"/>
                  <a:pt x="9583114" y="4672165"/>
                </a:cubicBezTo>
                <a:cubicBezTo>
                  <a:pt x="9577057" y="4672165"/>
                  <a:pt x="9571935" y="4671309"/>
                  <a:pt x="9567748" y="4669597"/>
                </a:cubicBezTo>
                <a:cubicBezTo>
                  <a:pt x="9563560" y="4667886"/>
                  <a:pt x="9560158" y="4665430"/>
                  <a:pt x="9557540" y="4662230"/>
                </a:cubicBezTo>
                <a:cubicBezTo>
                  <a:pt x="9554923" y="4659031"/>
                  <a:pt x="9553054" y="4655198"/>
                  <a:pt x="9551932" y="4650733"/>
                </a:cubicBezTo>
                <a:cubicBezTo>
                  <a:pt x="9550811" y="4646269"/>
                  <a:pt x="9550250" y="4641246"/>
                  <a:pt x="9550250" y="4635665"/>
                </a:cubicBezTo>
                <a:lnTo>
                  <a:pt x="9616408" y="4635665"/>
                </a:lnTo>
                <a:cubicBezTo>
                  <a:pt x="9618278" y="4635665"/>
                  <a:pt x="9619942" y="4635051"/>
                  <a:pt x="9621399" y="4633823"/>
                </a:cubicBezTo>
                <a:cubicBezTo>
                  <a:pt x="9622856" y="4632595"/>
                  <a:pt x="9623585" y="4630530"/>
                  <a:pt x="9623585" y="4627628"/>
                </a:cubicBezTo>
                <a:lnTo>
                  <a:pt x="9623585" y="4624279"/>
                </a:lnTo>
                <a:cubicBezTo>
                  <a:pt x="9623585" y="4617731"/>
                  <a:pt x="9622748" y="4611573"/>
                  <a:pt x="9621074" y="4605806"/>
                </a:cubicBezTo>
                <a:cubicBezTo>
                  <a:pt x="9619399" y="4600039"/>
                  <a:pt x="9616776" y="4595016"/>
                  <a:pt x="9613204" y="4590737"/>
                </a:cubicBezTo>
                <a:cubicBezTo>
                  <a:pt x="9609633" y="4586458"/>
                  <a:pt x="9605075" y="4583054"/>
                  <a:pt x="9599531" y="4580524"/>
                </a:cubicBezTo>
                <a:cubicBezTo>
                  <a:pt x="9593987" y="4577994"/>
                  <a:pt x="9587271" y="4576729"/>
                  <a:pt x="9579383" y="4576729"/>
                </a:cubicBezTo>
                <a:close/>
                <a:moveTo>
                  <a:pt x="9340291" y="4576729"/>
                </a:moveTo>
                <a:cubicBezTo>
                  <a:pt x="9334189" y="4576729"/>
                  <a:pt x="9328850" y="4577547"/>
                  <a:pt x="9324273" y="4579184"/>
                </a:cubicBezTo>
                <a:cubicBezTo>
                  <a:pt x="9319697" y="4580821"/>
                  <a:pt x="9315883" y="4582998"/>
                  <a:pt x="9312832" y="4585714"/>
                </a:cubicBezTo>
                <a:cubicBezTo>
                  <a:pt x="9309781" y="4588430"/>
                  <a:pt x="9307493" y="4591593"/>
                  <a:pt x="9305967" y="4595202"/>
                </a:cubicBezTo>
                <a:cubicBezTo>
                  <a:pt x="9304442" y="4598811"/>
                  <a:pt x="9303679" y="4602587"/>
                  <a:pt x="9303679" y="4606531"/>
                </a:cubicBezTo>
                <a:cubicBezTo>
                  <a:pt x="9303679" y="4610996"/>
                  <a:pt x="9304405" y="4614829"/>
                  <a:pt x="9305856" y="4618028"/>
                </a:cubicBezTo>
                <a:cubicBezTo>
                  <a:pt x="9307307" y="4621228"/>
                  <a:pt x="9309223" y="4623982"/>
                  <a:pt x="9311604" y="4626288"/>
                </a:cubicBezTo>
                <a:cubicBezTo>
                  <a:pt x="9313986" y="4628595"/>
                  <a:pt x="9316683" y="4630549"/>
                  <a:pt x="9319697" y="4632148"/>
                </a:cubicBezTo>
                <a:cubicBezTo>
                  <a:pt x="9322711" y="4633748"/>
                  <a:pt x="9325799" y="4635181"/>
                  <a:pt x="9328961" y="4636446"/>
                </a:cubicBezTo>
                <a:cubicBezTo>
                  <a:pt x="9332124" y="4637711"/>
                  <a:pt x="9335194" y="4638920"/>
                  <a:pt x="9338170" y="4640074"/>
                </a:cubicBezTo>
                <a:cubicBezTo>
                  <a:pt x="9341147" y="4641227"/>
                  <a:pt x="9343826" y="4642548"/>
                  <a:pt x="9346207" y="4644036"/>
                </a:cubicBezTo>
                <a:cubicBezTo>
                  <a:pt x="9348588" y="4645524"/>
                  <a:pt x="9350504" y="4647236"/>
                  <a:pt x="9351955" y="4649171"/>
                </a:cubicBezTo>
                <a:cubicBezTo>
                  <a:pt x="9353406" y="4651105"/>
                  <a:pt x="9354132" y="4653487"/>
                  <a:pt x="9354132" y="4656314"/>
                </a:cubicBezTo>
                <a:cubicBezTo>
                  <a:pt x="9354132" y="4659068"/>
                  <a:pt x="9353630" y="4661449"/>
                  <a:pt x="9352625" y="4663458"/>
                </a:cubicBezTo>
                <a:cubicBezTo>
                  <a:pt x="9351620" y="4665467"/>
                  <a:pt x="9350188" y="4667123"/>
                  <a:pt x="9348328" y="4668425"/>
                </a:cubicBezTo>
                <a:cubicBezTo>
                  <a:pt x="9346467" y="4669728"/>
                  <a:pt x="9344272" y="4670714"/>
                  <a:pt x="9341742" y="4671383"/>
                </a:cubicBezTo>
                <a:cubicBezTo>
                  <a:pt x="9339212" y="4672053"/>
                  <a:pt x="9336384" y="4672388"/>
                  <a:pt x="9333259" y="4672388"/>
                </a:cubicBezTo>
                <a:cubicBezTo>
                  <a:pt x="9329092" y="4672388"/>
                  <a:pt x="9325408" y="4671885"/>
                  <a:pt x="9322208" y="4670881"/>
                </a:cubicBezTo>
                <a:cubicBezTo>
                  <a:pt x="9319008" y="4669876"/>
                  <a:pt x="9316237" y="4668779"/>
                  <a:pt x="9313892" y="4667588"/>
                </a:cubicBezTo>
                <a:cubicBezTo>
                  <a:pt x="9311548" y="4666397"/>
                  <a:pt x="9309576" y="4665300"/>
                  <a:pt x="9307977" y="4664295"/>
                </a:cubicBezTo>
                <a:cubicBezTo>
                  <a:pt x="9306377" y="4663291"/>
                  <a:pt x="9305167" y="4662788"/>
                  <a:pt x="9304349" y="4662788"/>
                </a:cubicBezTo>
                <a:cubicBezTo>
                  <a:pt x="9303828" y="4662788"/>
                  <a:pt x="9303363" y="4662919"/>
                  <a:pt x="9302954" y="4663179"/>
                </a:cubicBezTo>
                <a:cubicBezTo>
                  <a:pt x="9302544" y="4663440"/>
                  <a:pt x="9302228" y="4663867"/>
                  <a:pt x="9302005" y="4664463"/>
                </a:cubicBezTo>
                <a:cubicBezTo>
                  <a:pt x="9301782" y="4665058"/>
                  <a:pt x="9301596" y="4665839"/>
                  <a:pt x="9301447" y="4666807"/>
                </a:cubicBezTo>
                <a:cubicBezTo>
                  <a:pt x="9301298" y="4667774"/>
                  <a:pt x="9301223" y="4668965"/>
                  <a:pt x="9301223" y="4670379"/>
                </a:cubicBezTo>
                <a:cubicBezTo>
                  <a:pt x="9301223" y="4672686"/>
                  <a:pt x="9301410" y="4674509"/>
                  <a:pt x="9301782" y="4675848"/>
                </a:cubicBezTo>
                <a:cubicBezTo>
                  <a:pt x="9302154" y="4677188"/>
                  <a:pt x="9302749" y="4678229"/>
                  <a:pt x="9303568" y="4678974"/>
                </a:cubicBezTo>
                <a:cubicBezTo>
                  <a:pt x="9304386" y="4679718"/>
                  <a:pt x="9305688" y="4680555"/>
                  <a:pt x="9307474" y="4681485"/>
                </a:cubicBezTo>
                <a:cubicBezTo>
                  <a:pt x="9309260" y="4682415"/>
                  <a:pt x="9311437" y="4683308"/>
                  <a:pt x="9314004" y="4684164"/>
                </a:cubicBezTo>
                <a:cubicBezTo>
                  <a:pt x="9316571" y="4685020"/>
                  <a:pt x="9319474" y="4685727"/>
                  <a:pt x="9322711" y="4686285"/>
                </a:cubicBezTo>
                <a:cubicBezTo>
                  <a:pt x="9325948" y="4686843"/>
                  <a:pt x="9329352" y="4687122"/>
                  <a:pt x="9332924" y="4687122"/>
                </a:cubicBezTo>
                <a:cubicBezTo>
                  <a:pt x="9338728" y="4687122"/>
                  <a:pt x="9344049" y="4686415"/>
                  <a:pt x="9348886" y="4685001"/>
                </a:cubicBezTo>
                <a:cubicBezTo>
                  <a:pt x="9353723" y="4683587"/>
                  <a:pt x="9357890" y="4681504"/>
                  <a:pt x="9361387" y="4678750"/>
                </a:cubicBezTo>
                <a:cubicBezTo>
                  <a:pt x="9364885" y="4675997"/>
                  <a:pt x="9367582" y="4672611"/>
                  <a:pt x="9369480" y="4668593"/>
                </a:cubicBezTo>
                <a:cubicBezTo>
                  <a:pt x="9371377" y="4664574"/>
                  <a:pt x="9372326" y="4659998"/>
                  <a:pt x="9372326" y="4654863"/>
                </a:cubicBezTo>
                <a:cubicBezTo>
                  <a:pt x="9372326" y="4650547"/>
                  <a:pt x="9371601" y="4646827"/>
                  <a:pt x="9370150" y="4643701"/>
                </a:cubicBezTo>
                <a:cubicBezTo>
                  <a:pt x="9368698" y="4640576"/>
                  <a:pt x="9366782" y="4637897"/>
                  <a:pt x="9364401" y="4635665"/>
                </a:cubicBezTo>
                <a:cubicBezTo>
                  <a:pt x="9362020" y="4633432"/>
                  <a:pt x="9359285" y="4631535"/>
                  <a:pt x="9356197" y="4629972"/>
                </a:cubicBezTo>
                <a:cubicBezTo>
                  <a:pt x="9353109" y="4628409"/>
                  <a:pt x="9349983" y="4626995"/>
                  <a:pt x="9346821" y="4625730"/>
                </a:cubicBezTo>
                <a:cubicBezTo>
                  <a:pt x="9343658" y="4624465"/>
                  <a:pt x="9340551" y="4623237"/>
                  <a:pt x="9337500" y="4622047"/>
                </a:cubicBezTo>
                <a:cubicBezTo>
                  <a:pt x="9334449" y="4620856"/>
                  <a:pt x="9331733" y="4619517"/>
                  <a:pt x="9329352" y="4618028"/>
                </a:cubicBezTo>
                <a:cubicBezTo>
                  <a:pt x="9326971" y="4616540"/>
                  <a:pt x="9325036" y="4614810"/>
                  <a:pt x="9323548" y="4612838"/>
                </a:cubicBezTo>
                <a:cubicBezTo>
                  <a:pt x="9322059" y="4610866"/>
                  <a:pt x="9321315" y="4608429"/>
                  <a:pt x="9321315" y="4605527"/>
                </a:cubicBezTo>
                <a:cubicBezTo>
                  <a:pt x="9321315" y="4603443"/>
                  <a:pt x="9321706" y="4601508"/>
                  <a:pt x="9322487" y="4599723"/>
                </a:cubicBezTo>
                <a:cubicBezTo>
                  <a:pt x="9323269" y="4597937"/>
                  <a:pt x="9324422" y="4596393"/>
                  <a:pt x="9325948" y="4595090"/>
                </a:cubicBezTo>
                <a:cubicBezTo>
                  <a:pt x="9327473" y="4593788"/>
                  <a:pt x="9329426" y="4592783"/>
                  <a:pt x="9331808" y="4592076"/>
                </a:cubicBezTo>
                <a:cubicBezTo>
                  <a:pt x="9334189" y="4591370"/>
                  <a:pt x="9336942" y="4591016"/>
                  <a:pt x="9340068" y="4591016"/>
                </a:cubicBezTo>
                <a:cubicBezTo>
                  <a:pt x="9343565" y="4591016"/>
                  <a:pt x="9346672" y="4591425"/>
                  <a:pt x="9349388" y="4592244"/>
                </a:cubicBezTo>
                <a:cubicBezTo>
                  <a:pt x="9352104" y="4593062"/>
                  <a:pt x="9354467" y="4593937"/>
                  <a:pt x="9356476" y="4594867"/>
                </a:cubicBezTo>
                <a:cubicBezTo>
                  <a:pt x="9358485" y="4595797"/>
                  <a:pt x="9360122" y="4596672"/>
                  <a:pt x="9361387" y="4597490"/>
                </a:cubicBezTo>
                <a:cubicBezTo>
                  <a:pt x="9362652" y="4598309"/>
                  <a:pt x="9363620" y="4598718"/>
                  <a:pt x="9364289" y="4598718"/>
                </a:cubicBezTo>
                <a:cubicBezTo>
                  <a:pt x="9364736" y="4598718"/>
                  <a:pt x="9365145" y="4598588"/>
                  <a:pt x="9365517" y="4598327"/>
                </a:cubicBezTo>
                <a:cubicBezTo>
                  <a:pt x="9365889" y="4598067"/>
                  <a:pt x="9366206" y="4597639"/>
                  <a:pt x="9366466" y="4597044"/>
                </a:cubicBezTo>
                <a:cubicBezTo>
                  <a:pt x="9366726" y="4596448"/>
                  <a:pt x="9366913" y="4595686"/>
                  <a:pt x="9367024" y="4594755"/>
                </a:cubicBezTo>
                <a:cubicBezTo>
                  <a:pt x="9367136" y="4593825"/>
                  <a:pt x="9367192" y="4592728"/>
                  <a:pt x="9367192" y="4591463"/>
                </a:cubicBezTo>
                <a:cubicBezTo>
                  <a:pt x="9367192" y="4590272"/>
                  <a:pt x="9367136" y="4589267"/>
                  <a:pt x="9367024" y="4588449"/>
                </a:cubicBezTo>
                <a:cubicBezTo>
                  <a:pt x="9366913" y="4587630"/>
                  <a:pt x="9366801" y="4586942"/>
                  <a:pt x="9366689" y="4586384"/>
                </a:cubicBezTo>
                <a:cubicBezTo>
                  <a:pt x="9366578" y="4585826"/>
                  <a:pt x="9366392" y="4585323"/>
                  <a:pt x="9366131" y="4584877"/>
                </a:cubicBezTo>
                <a:cubicBezTo>
                  <a:pt x="9365871" y="4584430"/>
                  <a:pt x="9365350" y="4583910"/>
                  <a:pt x="9364568" y="4583314"/>
                </a:cubicBezTo>
                <a:cubicBezTo>
                  <a:pt x="9363787" y="4582719"/>
                  <a:pt x="9362634" y="4582031"/>
                  <a:pt x="9361108" y="4581249"/>
                </a:cubicBezTo>
                <a:cubicBezTo>
                  <a:pt x="9359583" y="4580468"/>
                  <a:pt x="9357741" y="4579742"/>
                  <a:pt x="9355583" y="4579073"/>
                </a:cubicBezTo>
                <a:cubicBezTo>
                  <a:pt x="9353425" y="4578403"/>
                  <a:pt x="9351006" y="4577845"/>
                  <a:pt x="9348328" y="4577398"/>
                </a:cubicBezTo>
                <a:cubicBezTo>
                  <a:pt x="9345649" y="4576952"/>
                  <a:pt x="9342970" y="4576729"/>
                  <a:pt x="9340291" y="4576729"/>
                </a:cubicBezTo>
                <a:close/>
                <a:moveTo>
                  <a:pt x="9105812" y="4576729"/>
                </a:moveTo>
                <a:cubicBezTo>
                  <a:pt x="9097255" y="4576729"/>
                  <a:pt x="9089776" y="4578105"/>
                  <a:pt x="9083376" y="4580859"/>
                </a:cubicBezTo>
                <a:cubicBezTo>
                  <a:pt x="9076977" y="4583612"/>
                  <a:pt x="9071638" y="4587481"/>
                  <a:pt x="9067359" y="4592467"/>
                </a:cubicBezTo>
                <a:cubicBezTo>
                  <a:pt x="9063080" y="4597453"/>
                  <a:pt x="9059880" y="4603387"/>
                  <a:pt x="9057759" y="4610271"/>
                </a:cubicBezTo>
                <a:cubicBezTo>
                  <a:pt x="9055638" y="4617154"/>
                  <a:pt x="9054578" y="4624688"/>
                  <a:pt x="9054578" y="4632874"/>
                </a:cubicBezTo>
                <a:cubicBezTo>
                  <a:pt x="9054578" y="4641357"/>
                  <a:pt x="9055583" y="4648947"/>
                  <a:pt x="9057592" y="4655645"/>
                </a:cubicBezTo>
                <a:cubicBezTo>
                  <a:pt x="9059601" y="4662342"/>
                  <a:pt x="9062652" y="4668035"/>
                  <a:pt x="9066745" y="4672723"/>
                </a:cubicBezTo>
                <a:cubicBezTo>
                  <a:pt x="9070838" y="4677411"/>
                  <a:pt x="9075954" y="4680983"/>
                  <a:pt x="9082093" y="4683438"/>
                </a:cubicBezTo>
                <a:cubicBezTo>
                  <a:pt x="9088232" y="4685894"/>
                  <a:pt x="9095431" y="4687122"/>
                  <a:pt x="9103691" y="4687122"/>
                </a:cubicBezTo>
                <a:cubicBezTo>
                  <a:pt x="9112175" y="4687122"/>
                  <a:pt x="9119635" y="4685727"/>
                  <a:pt x="9126071" y="4682936"/>
                </a:cubicBezTo>
                <a:cubicBezTo>
                  <a:pt x="9132508" y="4680146"/>
                  <a:pt x="9137866" y="4676257"/>
                  <a:pt x="9142145" y="4671272"/>
                </a:cubicBezTo>
                <a:cubicBezTo>
                  <a:pt x="9146424" y="4666286"/>
                  <a:pt x="9149642" y="4660351"/>
                  <a:pt x="9151800" y="4653468"/>
                </a:cubicBezTo>
                <a:cubicBezTo>
                  <a:pt x="9153958" y="4646585"/>
                  <a:pt x="9155037" y="4639050"/>
                  <a:pt x="9155037" y="4630865"/>
                </a:cubicBezTo>
                <a:cubicBezTo>
                  <a:pt x="9155037" y="4622456"/>
                  <a:pt x="9154014" y="4614903"/>
                  <a:pt x="9151967" y="4608206"/>
                </a:cubicBezTo>
                <a:cubicBezTo>
                  <a:pt x="9149921" y="4601508"/>
                  <a:pt x="9146852" y="4595816"/>
                  <a:pt x="9142759" y="4591128"/>
                </a:cubicBezTo>
                <a:cubicBezTo>
                  <a:pt x="9138666" y="4586440"/>
                  <a:pt x="9133550" y="4582868"/>
                  <a:pt x="9127411" y="4580412"/>
                </a:cubicBezTo>
                <a:cubicBezTo>
                  <a:pt x="9121272" y="4577956"/>
                  <a:pt x="9114072" y="4576729"/>
                  <a:pt x="9105812" y="4576729"/>
                </a:cubicBezTo>
                <a:close/>
                <a:moveTo>
                  <a:pt x="8826908" y="4576729"/>
                </a:moveTo>
                <a:cubicBezTo>
                  <a:pt x="8819541" y="4576729"/>
                  <a:pt x="8812881" y="4578012"/>
                  <a:pt x="8806928" y="4580580"/>
                </a:cubicBezTo>
                <a:cubicBezTo>
                  <a:pt x="8800975" y="4583147"/>
                  <a:pt x="8795896" y="4586830"/>
                  <a:pt x="8791692" y="4591630"/>
                </a:cubicBezTo>
                <a:cubicBezTo>
                  <a:pt x="8787487" y="4596430"/>
                  <a:pt x="8784269" y="4602271"/>
                  <a:pt x="8782037" y="4609155"/>
                </a:cubicBezTo>
                <a:cubicBezTo>
                  <a:pt x="8779804" y="4616038"/>
                  <a:pt x="8778688" y="4623795"/>
                  <a:pt x="8778688" y="4632428"/>
                </a:cubicBezTo>
                <a:cubicBezTo>
                  <a:pt x="8778688" y="4641506"/>
                  <a:pt x="8779767" y="4649468"/>
                  <a:pt x="8781925" y="4656314"/>
                </a:cubicBezTo>
                <a:cubicBezTo>
                  <a:pt x="8784083" y="4663161"/>
                  <a:pt x="8787283" y="4668853"/>
                  <a:pt x="8791524" y="4673392"/>
                </a:cubicBezTo>
                <a:cubicBezTo>
                  <a:pt x="8795766" y="4677932"/>
                  <a:pt x="8800994" y="4681355"/>
                  <a:pt x="8807207" y="4683662"/>
                </a:cubicBezTo>
                <a:cubicBezTo>
                  <a:pt x="8813421" y="4685968"/>
                  <a:pt x="8820658" y="4687122"/>
                  <a:pt x="8828917" y="4687122"/>
                </a:cubicBezTo>
                <a:cubicBezTo>
                  <a:pt x="8833680" y="4687122"/>
                  <a:pt x="8838163" y="4686768"/>
                  <a:pt x="8842368" y="4686061"/>
                </a:cubicBezTo>
                <a:cubicBezTo>
                  <a:pt x="8846572" y="4685355"/>
                  <a:pt x="8850274" y="4684555"/>
                  <a:pt x="8853474" y="4683662"/>
                </a:cubicBezTo>
                <a:cubicBezTo>
                  <a:pt x="8856674" y="4682769"/>
                  <a:pt x="8859278" y="4681857"/>
                  <a:pt x="8861288" y="4680927"/>
                </a:cubicBezTo>
                <a:cubicBezTo>
                  <a:pt x="8863297" y="4679997"/>
                  <a:pt x="8864506" y="4679327"/>
                  <a:pt x="8864915" y="4678918"/>
                </a:cubicBezTo>
                <a:cubicBezTo>
                  <a:pt x="8865325" y="4678508"/>
                  <a:pt x="8865659" y="4678081"/>
                  <a:pt x="8865920" y="4677634"/>
                </a:cubicBezTo>
                <a:cubicBezTo>
                  <a:pt x="8866180" y="4677188"/>
                  <a:pt x="8866366" y="4676685"/>
                  <a:pt x="8866478" y="4676127"/>
                </a:cubicBezTo>
                <a:cubicBezTo>
                  <a:pt x="8866590" y="4675569"/>
                  <a:pt x="8866683" y="4674937"/>
                  <a:pt x="8866757" y="4674230"/>
                </a:cubicBezTo>
                <a:cubicBezTo>
                  <a:pt x="8866831" y="4673523"/>
                  <a:pt x="8866869" y="4672686"/>
                  <a:pt x="8866869" y="4671718"/>
                </a:cubicBezTo>
                <a:cubicBezTo>
                  <a:pt x="8866869" y="4670379"/>
                  <a:pt x="8866813" y="4669244"/>
                  <a:pt x="8866700" y="4668314"/>
                </a:cubicBezTo>
                <a:cubicBezTo>
                  <a:pt x="8866588" y="4667384"/>
                  <a:pt x="8866420" y="4666658"/>
                  <a:pt x="8866195" y="4666137"/>
                </a:cubicBezTo>
                <a:cubicBezTo>
                  <a:pt x="8865971" y="4665616"/>
                  <a:pt x="8865653" y="4665226"/>
                  <a:pt x="8865242" y="4664965"/>
                </a:cubicBezTo>
                <a:cubicBezTo>
                  <a:pt x="8864831" y="4664705"/>
                  <a:pt x="8864364" y="4664574"/>
                  <a:pt x="8863841" y="4664574"/>
                </a:cubicBezTo>
                <a:cubicBezTo>
                  <a:pt x="8862943" y="4664574"/>
                  <a:pt x="8861616" y="4664965"/>
                  <a:pt x="8859858" y="4665746"/>
                </a:cubicBezTo>
                <a:cubicBezTo>
                  <a:pt x="8858101" y="4666528"/>
                  <a:pt x="8855857" y="4667402"/>
                  <a:pt x="8853128" y="4668370"/>
                </a:cubicBezTo>
                <a:cubicBezTo>
                  <a:pt x="8850398" y="4669337"/>
                  <a:pt x="8847164" y="4670211"/>
                  <a:pt x="8843426" y="4670993"/>
                </a:cubicBezTo>
                <a:cubicBezTo>
                  <a:pt x="8839687" y="4671774"/>
                  <a:pt x="8835425" y="4672165"/>
                  <a:pt x="8830639" y="4672165"/>
                </a:cubicBezTo>
                <a:cubicBezTo>
                  <a:pt x="8824582" y="4672165"/>
                  <a:pt x="8819460" y="4671309"/>
                  <a:pt x="8815273" y="4669597"/>
                </a:cubicBezTo>
                <a:cubicBezTo>
                  <a:pt x="8811085" y="4667886"/>
                  <a:pt x="8807683" y="4665430"/>
                  <a:pt x="8805065" y="4662230"/>
                </a:cubicBezTo>
                <a:cubicBezTo>
                  <a:pt x="8802448" y="4659031"/>
                  <a:pt x="8800579" y="4655198"/>
                  <a:pt x="8799457" y="4650733"/>
                </a:cubicBezTo>
                <a:cubicBezTo>
                  <a:pt x="8798336" y="4646269"/>
                  <a:pt x="8797775" y="4641246"/>
                  <a:pt x="8797775" y="4635665"/>
                </a:cubicBezTo>
                <a:lnTo>
                  <a:pt x="8863933" y="4635665"/>
                </a:lnTo>
                <a:cubicBezTo>
                  <a:pt x="8865803" y="4635665"/>
                  <a:pt x="8867467" y="4635051"/>
                  <a:pt x="8868924" y="4633823"/>
                </a:cubicBezTo>
                <a:cubicBezTo>
                  <a:pt x="8870382" y="4632595"/>
                  <a:pt x="8871110" y="4630530"/>
                  <a:pt x="8871110" y="4627628"/>
                </a:cubicBezTo>
                <a:lnTo>
                  <a:pt x="8871110" y="4624279"/>
                </a:lnTo>
                <a:cubicBezTo>
                  <a:pt x="8871110" y="4617731"/>
                  <a:pt x="8870273" y="4611573"/>
                  <a:pt x="8868599" y="4605806"/>
                </a:cubicBezTo>
                <a:cubicBezTo>
                  <a:pt x="8866924" y="4600039"/>
                  <a:pt x="8864301" y="4595016"/>
                  <a:pt x="8860730" y="4590737"/>
                </a:cubicBezTo>
                <a:cubicBezTo>
                  <a:pt x="8857158" y="4586458"/>
                  <a:pt x="8852600" y="4583054"/>
                  <a:pt x="8847056" y="4580524"/>
                </a:cubicBezTo>
                <a:cubicBezTo>
                  <a:pt x="8841512" y="4577994"/>
                  <a:pt x="8834796" y="4576729"/>
                  <a:pt x="8826908" y="4576729"/>
                </a:cubicBezTo>
                <a:close/>
                <a:moveTo>
                  <a:pt x="8753276" y="4576729"/>
                </a:moveTo>
                <a:cubicBezTo>
                  <a:pt x="8751118" y="4576729"/>
                  <a:pt x="8748978" y="4577008"/>
                  <a:pt x="8746857" y="4577566"/>
                </a:cubicBezTo>
                <a:cubicBezTo>
                  <a:pt x="8744737" y="4578124"/>
                  <a:pt x="8742597" y="4579128"/>
                  <a:pt x="8740439" y="4580580"/>
                </a:cubicBezTo>
                <a:cubicBezTo>
                  <a:pt x="8738281" y="4582031"/>
                  <a:pt x="8735993" y="4584021"/>
                  <a:pt x="8733574" y="4586551"/>
                </a:cubicBezTo>
                <a:cubicBezTo>
                  <a:pt x="8731156" y="4589081"/>
                  <a:pt x="8728570" y="4592356"/>
                  <a:pt x="8725817" y="4596374"/>
                </a:cubicBezTo>
                <a:lnTo>
                  <a:pt x="8725817" y="4581752"/>
                </a:lnTo>
                <a:cubicBezTo>
                  <a:pt x="8725817" y="4581156"/>
                  <a:pt x="8725687" y="4580654"/>
                  <a:pt x="8725426" y="4580245"/>
                </a:cubicBezTo>
                <a:cubicBezTo>
                  <a:pt x="8725166" y="4579835"/>
                  <a:pt x="8724738" y="4579463"/>
                  <a:pt x="8724142" y="4579128"/>
                </a:cubicBezTo>
                <a:cubicBezTo>
                  <a:pt x="8723547" y="4578794"/>
                  <a:pt x="8722710" y="4578570"/>
                  <a:pt x="8721631" y="4578459"/>
                </a:cubicBezTo>
                <a:cubicBezTo>
                  <a:pt x="8720552" y="4578347"/>
                  <a:pt x="8719194" y="4578291"/>
                  <a:pt x="8717557" y="4578291"/>
                </a:cubicBezTo>
                <a:cubicBezTo>
                  <a:pt x="8715845" y="4578291"/>
                  <a:pt x="8714469" y="4578347"/>
                  <a:pt x="8713427" y="4578459"/>
                </a:cubicBezTo>
                <a:cubicBezTo>
                  <a:pt x="8712385" y="4578570"/>
                  <a:pt x="8711529" y="4578794"/>
                  <a:pt x="8710860" y="4579128"/>
                </a:cubicBezTo>
                <a:cubicBezTo>
                  <a:pt x="8710190" y="4579463"/>
                  <a:pt x="8709743" y="4579835"/>
                  <a:pt x="8709520" y="4580245"/>
                </a:cubicBezTo>
                <a:cubicBezTo>
                  <a:pt x="8709297" y="4580654"/>
                  <a:pt x="8709185" y="4581156"/>
                  <a:pt x="8709185" y="4581752"/>
                </a:cubicBezTo>
                <a:lnTo>
                  <a:pt x="8709185" y="4682211"/>
                </a:lnTo>
                <a:cubicBezTo>
                  <a:pt x="8709185" y="4682806"/>
                  <a:pt x="8709315" y="4683308"/>
                  <a:pt x="8709576" y="4683717"/>
                </a:cubicBezTo>
                <a:cubicBezTo>
                  <a:pt x="8709836" y="4684127"/>
                  <a:pt x="8710320" y="4684480"/>
                  <a:pt x="8711027" y="4684778"/>
                </a:cubicBezTo>
                <a:cubicBezTo>
                  <a:pt x="8711734" y="4685076"/>
                  <a:pt x="8712683" y="4685299"/>
                  <a:pt x="8713873" y="4685448"/>
                </a:cubicBezTo>
                <a:cubicBezTo>
                  <a:pt x="8715064" y="4685596"/>
                  <a:pt x="8716552" y="4685671"/>
                  <a:pt x="8718338" y="4685671"/>
                </a:cubicBezTo>
                <a:cubicBezTo>
                  <a:pt x="8720199" y="4685671"/>
                  <a:pt x="8721724" y="4685596"/>
                  <a:pt x="8722915" y="4685448"/>
                </a:cubicBezTo>
                <a:cubicBezTo>
                  <a:pt x="8724105" y="4685299"/>
                  <a:pt x="8725035" y="4685076"/>
                  <a:pt x="8725705" y="4684778"/>
                </a:cubicBezTo>
                <a:cubicBezTo>
                  <a:pt x="8726375" y="4684480"/>
                  <a:pt x="8726859" y="4684127"/>
                  <a:pt x="8727156" y="4683717"/>
                </a:cubicBezTo>
                <a:cubicBezTo>
                  <a:pt x="8727454" y="4683308"/>
                  <a:pt x="8727603" y="4682806"/>
                  <a:pt x="8727603" y="4682211"/>
                </a:cubicBezTo>
                <a:lnTo>
                  <a:pt x="8727603" y="4616131"/>
                </a:lnTo>
                <a:cubicBezTo>
                  <a:pt x="8730207" y="4612038"/>
                  <a:pt x="8732588" y="4608578"/>
                  <a:pt x="8734747" y="4605750"/>
                </a:cubicBezTo>
                <a:cubicBezTo>
                  <a:pt x="8736905" y="4602922"/>
                  <a:pt x="8738970" y="4600653"/>
                  <a:pt x="8740941" y="4598941"/>
                </a:cubicBezTo>
                <a:cubicBezTo>
                  <a:pt x="8742913" y="4597230"/>
                  <a:pt x="8744792" y="4596002"/>
                  <a:pt x="8746578" y="4595258"/>
                </a:cubicBezTo>
                <a:cubicBezTo>
                  <a:pt x="8748364" y="4594514"/>
                  <a:pt x="8750187" y="4594141"/>
                  <a:pt x="8752048" y="4594141"/>
                </a:cubicBezTo>
                <a:cubicBezTo>
                  <a:pt x="8753610" y="4594141"/>
                  <a:pt x="8755062" y="4594290"/>
                  <a:pt x="8756401" y="4594588"/>
                </a:cubicBezTo>
                <a:cubicBezTo>
                  <a:pt x="8757740" y="4594886"/>
                  <a:pt x="8758950" y="4595202"/>
                  <a:pt x="8760029" y="4595537"/>
                </a:cubicBezTo>
                <a:cubicBezTo>
                  <a:pt x="8761108" y="4595872"/>
                  <a:pt x="8762075" y="4596206"/>
                  <a:pt x="8762931" y="4596541"/>
                </a:cubicBezTo>
                <a:cubicBezTo>
                  <a:pt x="8763787" y="4596876"/>
                  <a:pt x="8764512" y="4597044"/>
                  <a:pt x="8765107" y="4597044"/>
                </a:cubicBezTo>
                <a:cubicBezTo>
                  <a:pt x="8765703" y="4597044"/>
                  <a:pt x="8766168" y="4596876"/>
                  <a:pt x="8766503" y="4596541"/>
                </a:cubicBezTo>
                <a:cubicBezTo>
                  <a:pt x="8766838" y="4596206"/>
                  <a:pt x="8767117" y="4595723"/>
                  <a:pt x="8767340" y="4595090"/>
                </a:cubicBezTo>
                <a:cubicBezTo>
                  <a:pt x="8767563" y="4594458"/>
                  <a:pt x="8767712" y="4593583"/>
                  <a:pt x="8767786" y="4592467"/>
                </a:cubicBezTo>
                <a:cubicBezTo>
                  <a:pt x="8767861" y="4591351"/>
                  <a:pt x="8767898" y="4589974"/>
                  <a:pt x="8767898" y="4588337"/>
                </a:cubicBezTo>
                <a:cubicBezTo>
                  <a:pt x="8767898" y="4586626"/>
                  <a:pt x="8767879" y="4585268"/>
                  <a:pt x="8767842" y="4584263"/>
                </a:cubicBezTo>
                <a:cubicBezTo>
                  <a:pt x="8767805" y="4583258"/>
                  <a:pt x="8767731" y="4582496"/>
                  <a:pt x="8767619" y="4581975"/>
                </a:cubicBezTo>
                <a:cubicBezTo>
                  <a:pt x="8767507" y="4581454"/>
                  <a:pt x="8767377" y="4581026"/>
                  <a:pt x="8767228" y="4580691"/>
                </a:cubicBezTo>
                <a:cubicBezTo>
                  <a:pt x="8767079" y="4580356"/>
                  <a:pt x="8766782" y="4580003"/>
                  <a:pt x="8766335" y="4579631"/>
                </a:cubicBezTo>
                <a:cubicBezTo>
                  <a:pt x="8765889" y="4579259"/>
                  <a:pt x="8765126" y="4578887"/>
                  <a:pt x="8764047" y="4578515"/>
                </a:cubicBezTo>
                <a:cubicBezTo>
                  <a:pt x="8762968" y="4578143"/>
                  <a:pt x="8761759" y="4577808"/>
                  <a:pt x="8760419" y="4577510"/>
                </a:cubicBezTo>
                <a:cubicBezTo>
                  <a:pt x="8759080" y="4577212"/>
                  <a:pt x="8757796" y="4577008"/>
                  <a:pt x="8756568" y="4576896"/>
                </a:cubicBezTo>
                <a:cubicBezTo>
                  <a:pt x="8755341" y="4576784"/>
                  <a:pt x="8754243" y="4576729"/>
                  <a:pt x="8753276" y="4576729"/>
                </a:cubicBezTo>
                <a:close/>
                <a:moveTo>
                  <a:pt x="8637264" y="4576729"/>
                </a:moveTo>
                <a:cubicBezTo>
                  <a:pt x="8633915" y="4576729"/>
                  <a:pt x="8630734" y="4577119"/>
                  <a:pt x="8627720" y="4577901"/>
                </a:cubicBezTo>
                <a:cubicBezTo>
                  <a:pt x="8624707" y="4578682"/>
                  <a:pt x="8621767" y="4579835"/>
                  <a:pt x="8618902" y="4581361"/>
                </a:cubicBezTo>
                <a:cubicBezTo>
                  <a:pt x="8616037" y="4582886"/>
                  <a:pt x="8613191" y="4584803"/>
                  <a:pt x="8610363" y="4587109"/>
                </a:cubicBezTo>
                <a:cubicBezTo>
                  <a:pt x="8607536" y="4589416"/>
                  <a:pt x="8604596" y="4592132"/>
                  <a:pt x="8601545" y="4595258"/>
                </a:cubicBezTo>
                <a:lnTo>
                  <a:pt x="8601545" y="4581752"/>
                </a:lnTo>
                <a:cubicBezTo>
                  <a:pt x="8601545" y="4581082"/>
                  <a:pt x="8601415" y="4580542"/>
                  <a:pt x="8601155" y="4580133"/>
                </a:cubicBezTo>
                <a:cubicBezTo>
                  <a:pt x="8600894" y="4579724"/>
                  <a:pt x="8600429" y="4579370"/>
                  <a:pt x="8599759" y="4579073"/>
                </a:cubicBezTo>
                <a:cubicBezTo>
                  <a:pt x="8599090" y="4578775"/>
                  <a:pt x="8598253" y="4578570"/>
                  <a:pt x="8597248" y="4578459"/>
                </a:cubicBezTo>
                <a:cubicBezTo>
                  <a:pt x="8596243" y="4578347"/>
                  <a:pt x="8594960" y="4578291"/>
                  <a:pt x="8593397" y="4578291"/>
                </a:cubicBezTo>
                <a:cubicBezTo>
                  <a:pt x="8591909" y="4578291"/>
                  <a:pt x="8590644" y="4578347"/>
                  <a:pt x="8589602" y="4578459"/>
                </a:cubicBezTo>
                <a:cubicBezTo>
                  <a:pt x="8588560" y="4578570"/>
                  <a:pt x="8587704" y="4578775"/>
                  <a:pt x="8587035" y="4579073"/>
                </a:cubicBezTo>
                <a:cubicBezTo>
                  <a:pt x="8586365" y="4579370"/>
                  <a:pt x="8585918" y="4579724"/>
                  <a:pt x="8585695" y="4580133"/>
                </a:cubicBezTo>
                <a:cubicBezTo>
                  <a:pt x="8585472" y="4580542"/>
                  <a:pt x="8585360" y="4581082"/>
                  <a:pt x="8585360" y="4581752"/>
                </a:cubicBezTo>
                <a:lnTo>
                  <a:pt x="8585360" y="4722059"/>
                </a:lnTo>
                <a:cubicBezTo>
                  <a:pt x="8585360" y="4722655"/>
                  <a:pt x="8585490" y="4723176"/>
                  <a:pt x="8585751" y="4723622"/>
                </a:cubicBezTo>
                <a:cubicBezTo>
                  <a:pt x="8586011" y="4724068"/>
                  <a:pt x="8586495" y="4724441"/>
                  <a:pt x="8587202" y="4724738"/>
                </a:cubicBezTo>
                <a:cubicBezTo>
                  <a:pt x="8587909" y="4725036"/>
                  <a:pt x="8588858" y="4725259"/>
                  <a:pt x="8590048" y="4725408"/>
                </a:cubicBezTo>
                <a:cubicBezTo>
                  <a:pt x="8591239" y="4725557"/>
                  <a:pt x="8592727" y="4725631"/>
                  <a:pt x="8594513" y="4725631"/>
                </a:cubicBezTo>
                <a:cubicBezTo>
                  <a:pt x="8596374" y="4725631"/>
                  <a:pt x="8597899" y="4725557"/>
                  <a:pt x="8599090" y="4725408"/>
                </a:cubicBezTo>
                <a:cubicBezTo>
                  <a:pt x="8600280" y="4725259"/>
                  <a:pt x="8601210" y="4725036"/>
                  <a:pt x="8601880" y="4724738"/>
                </a:cubicBezTo>
                <a:cubicBezTo>
                  <a:pt x="8602550" y="4724441"/>
                  <a:pt x="8603034" y="4724068"/>
                  <a:pt x="8603331" y="4723622"/>
                </a:cubicBezTo>
                <a:cubicBezTo>
                  <a:pt x="8603629" y="4723176"/>
                  <a:pt x="8603778" y="4722655"/>
                  <a:pt x="8603778" y="4722059"/>
                </a:cubicBezTo>
                <a:lnTo>
                  <a:pt x="8603778" y="4671830"/>
                </a:lnTo>
                <a:cubicBezTo>
                  <a:pt x="8606457" y="4674434"/>
                  <a:pt x="8608987" y="4676704"/>
                  <a:pt x="8611368" y="4678639"/>
                </a:cubicBezTo>
                <a:cubicBezTo>
                  <a:pt x="8613749" y="4680573"/>
                  <a:pt x="8616149" y="4682173"/>
                  <a:pt x="8618568" y="4683438"/>
                </a:cubicBezTo>
                <a:cubicBezTo>
                  <a:pt x="8620986" y="4684703"/>
                  <a:pt x="8623460" y="4685634"/>
                  <a:pt x="8625990" y="4686229"/>
                </a:cubicBezTo>
                <a:cubicBezTo>
                  <a:pt x="8628520" y="4686824"/>
                  <a:pt x="8631274" y="4687122"/>
                  <a:pt x="8634250" y="4687122"/>
                </a:cubicBezTo>
                <a:cubicBezTo>
                  <a:pt x="8641245" y="4687122"/>
                  <a:pt x="8647459" y="4685801"/>
                  <a:pt x="8652891" y="4683159"/>
                </a:cubicBezTo>
                <a:cubicBezTo>
                  <a:pt x="8658323" y="4680518"/>
                  <a:pt x="8662881" y="4676760"/>
                  <a:pt x="8666565" y="4671885"/>
                </a:cubicBezTo>
                <a:cubicBezTo>
                  <a:pt x="8670248" y="4667011"/>
                  <a:pt x="8673039" y="4661077"/>
                  <a:pt x="8674936" y="4654082"/>
                </a:cubicBezTo>
                <a:cubicBezTo>
                  <a:pt x="8676834" y="4647087"/>
                  <a:pt x="8677783" y="4639199"/>
                  <a:pt x="8677783" y="4630418"/>
                </a:cubicBezTo>
                <a:cubicBezTo>
                  <a:pt x="8677783" y="4623126"/>
                  <a:pt x="8677038" y="4616224"/>
                  <a:pt x="8675550" y="4609713"/>
                </a:cubicBezTo>
                <a:cubicBezTo>
                  <a:pt x="8674062" y="4603201"/>
                  <a:pt x="8671699" y="4597490"/>
                  <a:pt x="8668462" y="4592579"/>
                </a:cubicBezTo>
                <a:cubicBezTo>
                  <a:pt x="8665225" y="4587667"/>
                  <a:pt x="8661039" y="4583798"/>
                  <a:pt x="8655905" y="4580970"/>
                </a:cubicBezTo>
                <a:cubicBezTo>
                  <a:pt x="8650770" y="4578143"/>
                  <a:pt x="8644557" y="4576729"/>
                  <a:pt x="8637264" y="4576729"/>
                </a:cubicBezTo>
                <a:close/>
                <a:moveTo>
                  <a:pt x="8464958" y="4576729"/>
                </a:moveTo>
                <a:cubicBezTo>
                  <a:pt x="8457591" y="4576729"/>
                  <a:pt x="8450931" y="4578012"/>
                  <a:pt x="8444978" y="4580580"/>
                </a:cubicBezTo>
                <a:cubicBezTo>
                  <a:pt x="8439025" y="4583147"/>
                  <a:pt x="8433946" y="4586830"/>
                  <a:pt x="8429742" y="4591630"/>
                </a:cubicBezTo>
                <a:cubicBezTo>
                  <a:pt x="8425537" y="4596430"/>
                  <a:pt x="8422319" y="4602271"/>
                  <a:pt x="8420087" y="4609155"/>
                </a:cubicBezTo>
                <a:cubicBezTo>
                  <a:pt x="8417854" y="4616038"/>
                  <a:pt x="8416738" y="4623795"/>
                  <a:pt x="8416738" y="4632428"/>
                </a:cubicBezTo>
                <a:cubicBezTo>
                  <a:pt x="8416738" y="4641506"/>
                  <a:pt x="8417817" y="4649468"/>
                  <a:pt x="8419975" y="4656314"/>
                </a:cubicBezTo>
                <a:cubicBezTo>
                  <a:pt x="8422133" y="4663161"/>
                  <a:pt x="8425333" y="4668853"/>
                  <a:pt x="8429574" y="4673392"/>
                </a:cubicBezTo>
                <a:cubicBezTo>
                  <a:pt x="8433816" y="4677932"/>
                  <a:pt x="8439044" y="4681355"/>
                  <a:pt x="8445257" y="4683662"/>
                </a:cubicBezTo>
                <a:cubicBezTo>
                  <a:pt x="8451471" y="4685968"/>
                  <a:pt x="8458708" y="4687122"/>
                  <a:pt x="8466967" y="4687122"/>
                </a:cubicBezTo>
                <a:cubicBezTo>
                  <a:pt x="8471730" y="4687122"/>
                  <a:pt x="8476213" y="4686768"/>
                  <a:pt x="8480418" y="4686061"/>
                </a:cubicBezTo>
                <a:cubicBezTo>
                  <a:pt x="8484622" y="4685355"/>
                  <a:pt x="8488324" y="4684555"/>
                  <a:pt x="8491524" y="4683662"/>
                </a:cubicBezTo>
                <a:cubicBezTo>
                  <a:pt x="8494724" y="4682769"/>
                  <a:pt x="8497328" y="4681857"/>
                  <a:pt x="8499338" y="4680927"/>
                </a:cubicBezTo>
                <a:cubicBezTo>
                  <a:pt x="8501347" y="4679997"/>
                  <a:pt x="8502556" y="4679327"/>
                  <a:pt x="8502965" y="4678918"/>
                </a:cubicBezTo>
                <a:cubicBezTo>
                  <a:pt x="8503375" y="4678508"/>
                  <a:pt x="8503709" y="4678081"/>
                  <a:pt x="8503970" y="4677634"/>
                </a:cubicBezTo>
                <a:cubicBezTo>
                  <a:pt x="8504230" y="4677188"/>
                  <a:pt x="8504416" y="4676685"/>
                  <a:pt x="8504528" y="4676127"/>
                </a:cubicBezTo>
                <a:cubicBezTo>
                  <a:pt x="8504640" y="4675569"/>
                  <a:pt x="8504733" y="4674937"/>
                  <a:pt x="8504807" y="4674230"/>
                </a:cubicBezTo>
                <a:cubicBezTo>
                  <a:pt x="8504881" y="4673523"/>
                  <a:pt x="8504919" y="4672686"/>
                  <a:pt x="8504919" y="4671718"/>
                </a:cubicBezTo>
                <a:cubicBezTo>
                  <a:pt x="8504919" y="4670379"/>
                  <a:pt x="8504863" y="4669244"/>
                  <a:pt x="8504750" y="4668314"/>
                </a:cubicBezTo>
                <a:cubicBezTo>
                  <a:pt x="8504638" y="4667384"/>
                  <a:pt x="8504470" y="4666658"/>
                  <a:pt x="8504245" y="4666137"/>
                </a:cubicBezTo>
                <a:cubicBezTo>
                  <a:pt x="8504021" y="4665616"/>
                  <a:pt x="8503703" y="4665226"/>
                  <a:pt x="8503292" y="4664965"/>
                </a:cubicBezTo>
                <a:cubicBezTo>
                  <a:pt x="8502881" y="4664705"/>
                  <a:pt x="8502414" y="4664574"/>
                  <a:pt x="8501891" y="4664574"/>
                </a:cubicBezTo>
                <a:cubicBezTo>
                  <a:pt x="8500993" y="4664574"/>
                  <a:pt x="8499666" y="4664965"/>
                  <a:pt x="8497908" y="4665746"/>
                </a:cubicBezTo>
                <a:cubicBezTo>
                  <a:pt x="8496151" y="4666528"/>
                  <a:pt x="8493907" y="4667402"/>
                  <a:pt x="8491178" y="4668370"/>
                </a:cubicBezTo>
                <a:cubicBezTo>
                  <a:pt x="8488448" y="4669337"/>
                  <a:pt x="8485214" y="4670211"/>
                  <a:pt x="8481476" y="4670993"/>
                </a:cubicBezTo>
                <a:cubicBezTo>
                  <a:pt x="8477737" y="4671774"/>
                  <a:pt x="8473475" y="4672165"/>
                  <a:pt x="8468689" y="4672165"/>
                </a:cubicBezTo>
                <a:cubicBezTo>
                  <a:pt x="8462632" y="4672165"/>
                  <a:pt x="8457510" y="4671309"/>
                  <a:pt x="8453323" y="4669597"/>
                </a:cubicBezTo>
                <a:cubicBezTo>
                  <a:pt x="8449135" y="4667886"/>
                  <a:pt x="8445733" y="4665430"/>
                  <a:pt x="8443115" y="4662230"/>
                </a:cubicBezTo>
                <a:cubicBezTo>
                  <a:pt x="8440498" y="4659031"/>
                  <a:pt x="8438629" y="4655198"/>
                  <a:pt x="8437507" y="4650733"/>
                </a:cubicBezTo>
                <a:cubicBezTo>
                  <a:pt x="8436386" y="4646269"/>
                  <a:pt x="8435825" y="4641246"/>
                  <a:pt x="8435825" y="4635665"/>
                </a:cubicBezTo>
                <a:lnTo>
                  <a:pt x="8501983" y="4635665"/>
                </a:lnTo>
                <a:cubicBezTo>
                  <a:pt x="8503853" y="4635665"/>
                  <a:pt x="8505517" y="4635051"/>
                  <a:pt x="8506974" y="4633823"/>
                </a:cubicBezTo>
                <a:cubicBezTo>
                  <a:pt x="8508432" y="4632595"/>
                  <a:pt x="8509160" y="4630530"/>
                  <a:pt x="8509160" y="4627628"/>
                </a:cubicBezTo>
                <a:lnTo>
                  <a:pt x="8509160" y="4624279"/>
                </a:lnTo>
                <a:cubicBezTo>
                  <a:pt x="8509160" y="4617731"/>
                  <a:pt x="8508323" y="4611573"/>
                  <a:pt x="8506649" y="4605806"/>
                </a:cubicBezTo>
                <a:cubicBezTo>
                  <a:pt x="8504974" y="4600039"/>
                  <a:pt x="8502351" y="4595016"/>
                  <a:pt x="8498780" y="4590737"/>
                </a:cubicBezTo>
                <a:cubicBezTo>
                  <a:pt x="8495208" y="4586458"/>
                  <a:pt x="8490650" y="4583054"/>
                  <a:pt x="8485106" y="4580524"/>
                </a:cubicBezTo>
                <a:cubicBezTo>
                  <a:pt x="8479562" y="4577994"/>
                  <a:pt x="8472846" y="4576729"/>
                  <a:pt x="8464958" y="4576729"/>
                </a:cubicBezTo>
                <a:close/>
                <a:moveTo>
                  <a:pt x="8096162" y="4576729"/>
                </a:moveTo>
                <a:cubicBezTo>
                  <a:pt x="8087605" y="4576729"/>
                  <a:pt x="8080126" y="4578105"/>
                  <a:pt x="8073726" y="4580859"/>
                </a:cubicBezTo>
                <a:cubicBezTo>
                  <a:pt x="8067327" y="4583612"/>
                  <a:pt x="8061987" y="4587481"/>
                  <a:pt x="8057709" y="4592467"/>
                </a:cubicBezTo>
                <a:cubicBezTo>
                  <a:pt x="8053430" y="4597453"/>
                  <a:pt x="8050230" y="4603387"/>
                  <a:pt x="8048109" y="4610271"/>
                </a:cubicBezTo>
                <a:cubicBezTo>
                  <a:pt x="8045988" y="4617154"/>
                  <a:pt x="8044928" y="4624688"/>
                  <a:pt x="8044928" y="4632874"/>
                </a:cubicBezTo>
                <a:cubicBezTo>
                  <a:pt x="8044928" y="4641357"/>
                  <a:pt x="8045933" y="4648947"/>
                  <a:pt x="8047942" y="4655645"/>
                </a:cubicBezTo>
                <a:cubicBezTo>
                  <a:pt x="8049951" y="4662342"/>
                  <a:pt x="8053002" y="4668035"/>
                  <a:pt x="8057095" y="4672723"/>
                </a:cubicBezTo>
                <a:cubicBezTo>
                  <a:pt x="8061188" y="4677411"/>
                  <a:pt x="8066304" y="4680983"/>
                  <a:pt x="8072443" y="4683438"/>
                </a:cubicBezTo>
                <a:cubicBezTo>
                  <a:pt x="8078582" y="4685894"/>
                  <a:pt x="8085781" y="4687122"/>
                  <a:pt x="8094041" y="4687122"/>
                </a:cubicBezTo>
                <a:cubicBezTo>
                  <a:pt x="8102525" y="4687122"/>
                  <a:pt x="8109985" y="4685727"/>
                  <a:pt x="8116421" y="4682936"/>
                </a:cubicBezTo>
                <a:cubicBezTo>
                  <a:pt x="8122858" y="4680146"/>
                  <a:pt x="8128216" y="4676257"/>
                  <a:pt x="8132495" y="4671272"/>
                </a:cubicBezTo>
                <a:cubicBezTo>
                  <a:pt x="8136774" y="4666286"/>
                  <a:pt x="8139992" y="4660351"/>
                  <a:pt x="8142150" y="4653468"/>
                </a:cubicBezTo>
                <a:cubicBezTo>
                  <a:pt x="8144308" y="4646585"/>
                  <a:pt x="8145387" y="4639050"/>
                  <a:pt x="8145387" y="4630865"/>
                </a:cubicBezTo>
                <a:cubicBezTo>
                  <a:pt x="8145387" y="4622456"/>
                  <a:pt x="8144364" y="4614903"/>
                  <a:pt x="8142318" y="4608206"/>
                </a:cubicBezTo>
                <a:cubicBezTo>
                  <a:pt x="8140271" y="4601508"/>
                  <a:pt x="8137202" y="4595816"/>
                  <a:pt x="8133109" y="4591128"/>
                </a:cubicBezTo>
                <a:cubicBezTo>
                  <a:pt x="8129016" y="4586440"/>
                  <a:pt x="8123900" y="4582868"/>
                  <a:pt x="8117761" y="4580412"/>
                </a:cubicBezTo>
                <a:cubicBezTo>
                  <a:pt x="8111622" y="4577956"/>
                  <a:pt x="8104422" y="4576729"/>
                  <a:pt x="8096162" y="4576729"/>
                </a:cubicBezTo>
                <a:close/>
                <a:moveTo>
                  <a:pt x="7741058" y="4576729"/>
                </a:moveTo>
                <a:cubicBezTo>
                  <a:pt x="7733691" y="4576729"/>
                  <a:pt x="7727031" y="4578012"/>
                  <a:pt x="7721078" y="4580580"/>
                </a:cubicBezTo>
                <a:cubicBezTo>
                  <a:pt x="7715125" y="4583147"/>
                  <a:pt x="7710046" y="4586830"/>
                  <a:pt x="7705842" y="4591630"/>
                </a:cubicBezTo>
                <a:cubicBezTo>
                  <a:pt x="7701637" y="4596430"/>
                  <a:pt x="7698419" y="4602271"/>
                  <a:pt x="7696187" y="4609155"/>
                </a:cubicBezTo>
                <a:cubicBezTo>
                  <a:pt x="7693954" y="4616038"/>
                  <a:pt x="7692838" y="4623795"/>
                  <a:pt x="7692838" y="4632428"/>
                </a:cubicBezTo>
                <a:cubicBezTo>
                  <a:pt x="7692838" y="4641506"/>
                  <a:pt x="7693917" y="4649468"/>
                  <a:pt x="7696075" y="4656314"/>
                </a:cubicBezTo>
                <a:cubicBezTo>
                  <a:pt x="7698233" y="4663161"/>
                  <a:pt x="7701433" y="4668853"/>
                  <a:pt x="7705674" y="4673392"/>
                </a:cubicBezTo>
                <a:cubicBezTo>
                  <a:pt x="7709916" y="4677932"/>
                  <a:pt x="7715144" y="4681355"/>
                  <a:pt x="7721357" y="4683662"/>
                </a:cubicBezTo>
                <a:cubicBezTo>
                  <a:pt x="7727571" y="4685968"/>
                  <a:pt x="7734807" y="4687122"/>
                  <a:pt x="7743067" y="4687122"/>
                </a:cubicBezTo>
                <a:cubicBezTo>
                  <a:pt x="7747830" y="4687122"/>
                  <a:pt x="7752313" y="4686768"/>
                  <a:pt x="7756518" y="4686061"/>
                </a:cubicBezTo>
                <a:cubicBezTo>
                  <a:pt x="7760722" y="4685355"/>
                  <a:pt x="7764424" y="4684555"/>
                  <a:pt x="7767624" y="4683662"/>
                </a:cubicBezTo>
                <a:cubicBezTo>
                  <a:pt x="7770824" y="4682769"/>
                  <a:pt x="7773428" y="4681857"/>
                  <a:pt x="7775438" y="4680927"/>
                </a:cubicBezTo>
                <a:cubicBezTo>
                  <a:pt x="7777447" y="4679997"/>
                  <a:pt x="7778656" y="4679327"/>
                  <a:pt x="7779065" y="4678918"/>
                </a:cubicBezTo>
                <a:cubicBezTo>
                  <a:pt x="7779475" y="4678508"/>
                  <a:pt x="7779809" y="4678081"/>
                  <a:pt x="7780070" y="4677634"/>
                </a:cubicBezTo>
                <a:cubicBezTo>
                  <a:pt x="7780330" y="4677188"/>
                  <a:pt x="7780516" y="4676685"/>
                  <a:pt x="7780628" y="4676127"/>
                </a:cubicBezTo>
                <a:cubicBezTo>
                  <a:pt x="7780740" y="4675569"/>
                  <a:pt x="7780833" y="4674937"/>
                  <a:pt x="7780907" y="4674230"/>
                </a:cubicBezTo>
                <a:cubicBezTo>
                  <a:pt x="7780981" y="4673523"/>
                  <a:pt x="7781019" y="4672686"/>
                  <a:pt x="7781019" y="4671718"/>
                </a:cubicBezTo>
                <a:cubicBezTo>
                  <a:pt x="7781019" y="4670379"/>
                  <a:pt x="7780963" y="4669244"/>
                  <a:pt x="7780850" y="4668314"/>
                </a:cubicBezTo>
                <a:cubicBezTo>
                  <a:pt x="7780738" y="4667384"/>
                  <a:pt x="7780570" y="4666658"/>
                  <a:pt x="7780345" y="4666137"/>
                </a:cubicBezTo>
                <a:cubicBezTo>
                  <a:pt x="7780121" y="4665616"/>
                  <a:pt x="7779803" y="4665226"/>
                  <a:pt x="7779392" y="4664965"/>
                </a:cubicBezTo>
                <a:cubicBezTo>
                  <a:pt x="7778981" y="4664705"/>
                  <a:pt x="7778514" y="4664574"/>
                  <a:pt x="7777991" y="4664574"/>
                </a:cubicBezTo>
                <a:cubicBezTo>
                  <a:pt x="7777093" y="4664574"/>
                  <a:pt x="7775766" y="4664965"/>
                  <a:pt x="7774008" y="4665746"/>
                </a:cubicBezTo>
                <a:cubicBezTo>
                  <a:pt x="7772251" y="4666528"/>
                  <a:pt x="7770007" y="4667402"/>
                  <a:pt x="7767278" y="4668370"/>
                </a:cubicBezTo>
                <a:cubicBezTo>
                  <a:pt x="7764548" y="4669337"/>
                  <a:pt x="7761314" y="4670211"/>
                  <a:pt x="7757576" y="4670993"/>
                </a:cubicBezTo>
                <a:cubicBezTo>
                  <a:pt x="7753837" y="4671774"/>
                  <a:pt x="7749575" y="4672165"/>
                  <a:pt x="7744789" y="4672165"/>
                </a:cubicBezTo>
                <a:cubicBezTo>
                  <a:pt x="7738732" y="4672165"/>
                  <a:pt x="7733610" y="4671309"/>
                  <a:pt x="7729423" y="4669597"/>
                </a:cubicBezTo>
                <a:cubicBezTo>
                  <a:pt x="7725235" y="4667886"/>
                  <a:pt x="7721833" y="4665430"/>
                  <a:pt x="7719215" y="4662230"/>
                </a:cubicBezTo>
                <a:cubicBezTo>
                  <a:pt x="7716598" y="4659031"/>
                  <a:pt x="7714729" y="4655198"/>
                  <a:pt x="7713607" y="4650733"/>
                </a:cubicBezTo>
                <a:cubicBezTo>
                  <a:pt x="7712486" y="4646269"/>
                  <a:pt x="7711925" y="4641246"/>
                  <a:pt x="7711925" y="4635665"/>
                </a:cubicBezTo>
                <a:lnTo>
                  <a:pt x="7778083" y="4635665"/>
                </a:lnTo>
                <a:cubicBezTo>
                  <a:pt x="7779953" y="4635665"/>
                  <a:pt x="7781617" y="4635051"/>
                  <a:pt x="7783074" y="4633823"/>
                </a:cubicBezTo>
                <a:cubicBezTo>
                  <a:pt x="7784531" y="4632595"/>
                  <a:pt x="7785260" y="4630530"/>
                  <a:pt x="7785260" y="4627628"/>
                </a:cubicBezTo>
                <a:lnTo>
                  <a:pt x="7785260" y="4624279"/>
                </a:lnTo>
                <a:cubicBezTo>
                  <a:pt x="7785260" y="4617731"/>
                  <a:pt x="7784423" y="4611573"/>
                  <a:pt x="7782749" y="4605806"/>
                </a:cubicBezTo>
                <a:cubicBezTo>
                  <a:pt x="7781074" y="4600039"/>
                  <a:pt x="7778451" y="4595016"/>
                  <a:pt x="7774879" y="4590737"/>
                </a:cubicBezTo>
                <a:cubicBezTo>
                  <a:pt x="7771308" y="4586458"/>
                  <a:pt x="7766750" y="4583054"/>
                  <a:pt x="7761206" y="4580524"/>
                </a:cubicBezTo>
                <a:cubicBezTo>
                  <a:pt x="7755662" y="4577994"/>
                  <a:pt x="7748946" y="4576729"/>
                  <a:pt x="7741058" y="4576729"/>
                </a:cubicBezTo>
                <a:close/>
                <a:moveTo>
                  <a:pt x="7667426" y="4576729"/>
                </a:moveTo>
                <a:cubicBezTo>
                  <a:pt x="7665268" y="4576729"/>
                  <a:pt x="7663128" y="4577008"/>
                  <a:pt x="7661007" y="4577566"/>
                </a:cubicBezTo>
                <a:cubicBezTo>
                  <a:pt x="7658887" y="4578124"/>
                  <a:pt x="7656747" y="4579128"/>
                  <a:pt x="7654589" y="4580580"/>
                </a:cubicBezTo>
                <a:cubicBezTo>
                  <a:pt x="7652431" y="4582031"/>
                  <a:pt x="7650143" y="4584021"/>
                  <a:pt x="7647724" y="4586551"/>
                </a:cubicBezTo>
                <a:cubicBezTo>
                  <a:pt x="7645306" y="4589081"/>
                  <a:pt x="7642720" y="4592356"/>
                  <a:pt x="7639967" y="4596374"/>
                </a:cubicBezTo>
                <a:lnTo>
                  <a:pt x="7639967" y="4581752"/>
                </a:lnTo>
                <a:cubicBezTo>
                  <a:pt x="7639967" y="4581156"/>
                  <a:pt x="7639837" y="4580654"/>
                  <a:pt x="7639576" y="4580245"/>
                </a:cubicBezTo>
                <a:cubicBezTo>
                  <a:pt x="7639316" y="4579835"/>
                  <a:pt x="7638888" y="4579463"/>
                  <a:pt x="7638292" y="4579128"/>
                </a:cubicBezTo>
                <a:cubicBezTo>
                  <a:pt x="7637697" y="4578794"/>
                  <a:pt x="7636860" y="4578570"/>
                  <a:pt x="7635781" y="4578459"/>
                </a:cubicBezTo>
                <a:cubicBezTo>
                  <a:pt x="7634702" y="4578347"/>
                  <a:pt x="7633344" y="4578291"/>
                  <a:pt x="7631707" y="4578291"/>
                </a:cubicBezTo>
                <a:cubicBezTo>
                  <a:pt x="7629995" y="4578291"/>
                  <a:pt x="7628619" y="4578347"/>
                  <a:pt x="7627577" y="4578459"/>
                </a:cubicBezTo>
                <a:cubicBezTo>
                  <a:pt x="7626535" y="4578570"/>
                  <a:pt x="7625679" y="4578794"/>
                  <a:pt x="7625010" y="4579128"/>
                </a:cubicBezTo>
                <a:cubicBezTo>
                  <a:pt x="7624340" y="4579463"/>
                  <a:pt x="7623893" y="4579835"/>
                  <a:pt x="7623670" y="4580245"/>
                </a:cubicBezTo>
                <a:cubicBezTo>
                  <a:pt x="7623447" y="4580654"/>
                  <a:pt x="7623335" y="4581156"/>
                  <a:pt x="7623335" y="4581752"/>
                </a:cubicBezTo>
                <a:lnTo>
                  <a:pt x="7623335" y="4682211"/>
                </a:lnTo>
                <a:cubicBezTo>
                  <a:pt x="7623335" y="4682806"/>
                  <a:pt x="7623465" y="4683308"/>
                  <a:pt x="7623726" y="4683717"/>
                </a:cubicBezTo>
                <a:cubicBezTo>
                  <a:pt x="7623986" y="4684127"/>
                  <a:pt x="7624470" y="4684480"/>
                  <a:pt x="7625177" y="4684778"/>
                </a:cubicBezTo>
                <a:cubicBezTo>
                  <a:pt x="7625884" y="4685076"/>
                  <a:pt x="7626833" y="4685299"/>
                  <a:pt x="7628023" y="4685448"/>
                </a:cubicBezTo>
                <a:cubicBezTo>
                  <a:pt x="7629214" y="4685596"/>
                  <a:pt x="7630702" y="4685671"/>
                  <a:pt x="7632488" y="4685671"/>
                </a:cubicBezTo>
                <a:cubicBezTo>
                  <a:pt x="7634349" y="4685671"/>
                  <a:pt x="7635874" y="4685596"/>
                  <a:pt x="7637065" y="4685448"/>
                </a:cubicBezTo>
                <a:cubicBezTo>
                  <a:pt x="7638255" y="4685299"/>
                  <a:pt x="7639185" y="4685076"/>
                  <a:pt x="7639855" y="4684778"/>
                </a:cubicBezTo>
                <a:cubicBezTo>
                  <a:pt x="7640525" y="4684480"/>
                  <a:pt x="7641009" y="4684127"/>
                  <a:pt x="7641306" y="4683717"/>
                </a:cubicBezTo>
                <a:cubicBezTo>
                  <a:pt x="7641604" y="4683308"/>
                  <a:pt x="7641753" y="4682806"/>
                  <a:pt x="7641753" y="4682211"/>
                </a:cubicBezTo>
                <a:lnTo>
                  <a:pt x="7641753" y="4616131"/>
                </a:lnTo>
                <a:cubicBezTo>
                  <a:pt x="7644357" y="4612038"/>
                  <a:pt x="7646738" y="4608578"/>
                  <a:pt x="7648896" y="4605750"/>
                </a:cubicBezTo>
                <a:cubicBezTo>
                  <a:pt x="7651054" y="4602922"/>
                  <a:pt x="7653119" y="4600653"/>
                  <a:pt x="7655091" y="4598941"/>
                </a:cubicBezTo>
                <a:cubicBezTo>
                  <a:pt x="7657063" y="4597230"/>
                  <a:pt x="7658942" y="4596002"/>
                  <a:pt x="7660728" y="4595258"/>
                </a:cubicBezTo>
                <a:cubicBezTo>
                  <a:pt x="7662514" y="4594514"/>
                  <a:pt x="7664337" y="4594141"/>
                  <a:pt x="7666198" y="4594141"/>
                </a:cubicBezTo>
                <a:cubicBezTo>
                  <a:pt x="7667760" y="4594141"/>
                  <a:pt x="7669212" y="4594290"/>
                  <a:pt x="7670551" y="4594588"/>
                </a:cubicBezTo>
                <a:cubicBezTo>
                  <a:pt x="7671890" y="4594886"/>
                  <a:pt x="7673100" y="4595202"/>
                  <a:pt x="7674179" y="4595537"/>
                </a:cubicBezTo>
                <a:cubicBezTo>
                  <a:pt x="7675258" y="4595872"/>
                  <a:pt x="7676225" y="4596206"/>
                  <a:pt x="7677081" y="4596541"/>
                </a:cubicBezTo>
                <a:cubicBezTo>
                  <a:pt x="7677937" y="4596876"/>
                  <a:pt x="7678662" y="4597044"/>
                  <a:pt x="7679257" y="4597044"/>
                </a:cubicBezTo>
                <a:cubicBezTo>
                  <a:pt x="7679853" y="4597044"/>
                  <a:pt x="7680318" y="4596876"/>
                  <a:pt x="7680653" y="4596541"/>
                </a:cubicBezTo>
                <a:cubicBezTo>
                  <a:pt x="7680988" y="4596206"/>
                  <a:pt x="7681267" y="4595723"/>
                  <a:pt x="7681490" y="4595090"/>
                </a:cubicBezTo>
                <a:cubicBezTo>
                  <a:pt x="7681713" y="4594458"/>
                  <a:pt x="7681862" y="4593583"/>
                  <a:pt x="7681936" y="4592467"/>
                </a:cubicBezTo>
                <a:cubicBezTo>
                  <a:pt x="7682011" y="4591351"/>
                  <a:pt x="7682048" y="4589974"/>
                  <a:pt x="7682048" y="4588337"/>
                </a:cubicBezTo>
                <a:cubicBezTo>
                  <a:pt x="7682048" y="4586626"/>
                  <a:pt x="7682029" y="4585268"/>
                  <a:pt x="7681992" y="4584263"/>
                </a:cubicBezTo>
                <a:cubicBezTo>
                  <a:pt x="7681955" y="4583258"/>
                  <a:pt x="7681880" y="4582496"/>
                  <a:pt x="7681769" y="4581975"/>
                </a:cubicBezTo>
                <a:cubicBezTo>
                  <a:pt x="7681657" y="4581454"/>
                  <a:pt x="7681527" y="4581026"/>
                  <a:pt x="7681378" y="4580691"/>
                </a:cubicBezTo>
                <a:cubicBezTo>
                  <a:pt x="7681229" y="4580356"/>
                  <a:pt x="7680932" y="4580003"/>
                  <a:pt x="7680485" y="4579631"/>
                </a:cubicBezTo>
                <a:cubicBezTo>
                  <a:pt x="7680039" y="4579259"/>
                  <a:pt x="7679276" y="4578887"/>
                  <a:pt x="7678197" y="4578515"/>
                </a:cubicBezTo>
                <a:cubicBezTo>
                  <a:pt x="7677118" y="4578143"/>
                  <a:pt x="7675909" y="4577808"/>
                  <a:pt x="7674569" y="4577510"/>
                </a:cubicBezTo>
                <a:cubicBezTo>
                  <a:pt x="7673230" y="4577212"/>
                  <a:pt x="7671946" y="4577008"/>
                  <a:pt x="7670718" y="4576896"/>
                </a:cubicBezTo>
                <a:cubicBezTo>
                  <a:pt x="7669491" y="4576784"/>
                  <a:pt x="7668393" y="4576729"/>
                  <a:pt x="7667426" y="4576729"/>
                </a:cubicBezTo>
                <a:close/>
                <a:moveTo>
                  <a:pt x="7545089" y="4576729"/>
                </a:moveTo>
                <a:cubicBezTo>
                  <a:pt x="7541219" y="4576729"/>
                  <a:pt x="7537387" y="4577082"/>
                  <a:pt x="7533592" y="4577789"/>
                </a:cubicBezTo>
                <a:cubicBezTo>
                  <a:pt x="7529797" y="4578496"/>
                  <a:pt x="7526299" y="4579389"/>
                  <a:pt x="7523099" y="4580468"/>
                </a:cubicBezTo>
                <a:cubicBezTo>
                  <a:pt x="7519900" y="4581547"/>
                  <a:pt x="7517072" y="4582738"/>
                  <a:pt x="7514616" y="4584040"/>
                </a:cubicBezTo>
                <a:cubicBezTo>
                  <a:pt x="7512161" y="4585342"/>
                  <a:pt x="7510430" y="4586477"/>
                  <a:pt x="7509426" y="4587444"/>
                </a:cubicBezTo>
                <a:cubicBezTo>
                  <a:pt x="7508421" y="4588412"/>
                  <a:pt x="7507789" y="4589435"/>
                  <a:pt x="7507528" y="4590514"/>
                </a:cubicBezTo>
                <a:cubicBezTo>
                  <a:pt x="7507268" y="4591593"/>
                  <a:pt x="7507138" y="4593062"/>
                  <a:pt x="7507138" y="4594923"/>
                </a:cubicBezTo>
                <a:cubicBezTo>
                  <a:pt x="7507138" y="4596039"/>
                  <a:pt x="7507212" y="4597062"/>
                  <a:pt x="7507361" y="4597992"/>
                </a:cubicBezTo>
                <a:cubicBezTo>
                  <a:pt x="7507510" y="4598923"/>
                  <a:pt x="7507752" y="4599685"/>
                  <a:pt x="7508086" y="4600281"/>
                </a:cubicBezTo>
                <a:cubicBezTo>
                  <a:pt x="7508421" y="4600876"/>
                  <a:pt x="7508812" y="4601323"/>
                  <a:pt x="7509258" y="4601620"/>
                </a:cubicBezTo>
                <a:cubicBezTo>
                  <a:pt x="7509705" y="4601918"/>
                  <a:pt x="7510226" y="4602067"/>
                  <a:pt x="7510821" y="4602067"/>
                </a:cubicBezTo>
                <a:cubicBezTo>
                  <a:pt x="7511714" y="4602067"/>
                  <a:pt x="7513072" y="4601527"/>
                  <a:pt x="7514895" y="4600448"/>
                </a:cubicBezTo>
                <a:cubicBezTo>
                  <a:pt x="7516718" y="4599369"/>
                  <a:pt x="7518988" y="4598178"/>
                  <a:pt x="7521704" y="4596876"/>
                </a:cubicBezTo>
                <a:cubicBezTo>
                  <a:pt x="7524420" y="4595574"/>
                  <a:pt x="7527583" y="4594383"/>
                  <a:pt x="7531192" y="4593304"/>
                </a:cubicBezTo>
                <a:cubicBezTo>
                  <a:pt x="7534801" y="4592225"/>
                  <a:pt x="7538875" y="4591686"/>
                  <a:pt x="7543415" y="4591686"/>
                </a:cubicBezTo>
                <a:cubicBezTo>
                  <a:pt x="7547656" y="4591686"/>
                  <a:pt x="7551228" y="4592188"/>
                  <a:pt x="7554130" y="4593193"/>
                </a:cubicBezTo>
                <a:cubicBezTo>
                  <a:pt x="7557032" y="4594197"/>
                  <a:pt x="7559395" y="4595686"/>
                  <a:pt x="7561218" y="4597658"/>
                </a:cubicBezTo>
                <a:cubicBezTo>
                  <a:pt x="7563041" y="4599630"/>
                  <a:pt x="7564362" y="4602104"/>
                  <a:pt x="7565181" y="4605080"/>
                </a:cubicBezTo>
                <a:cubicBezTo>
                  <a:pt x="7565999" y="4608057"/>
                  <a:pt x="7566408" y="4611480"/>
                  <a:pt x="7566408" y="4615349"/>
                </a:cubicBezTo>
                <a:lnTo>
                  <a:pt x="7566408" y="4623163"/>
                </a:lnTo>
                <a:lnTo>
                  <a:pt x="7552567" y="4623163"/>
                </a:lnTo>
                <a:cubicBezTo>
                  <a:pt x="7544754" y="4623163"/>
                  <a:pt x="7537722" y="4623851"/>
                  <a:pt x="7531471" y="4625228"/>
                </a:cubicBezTo>
                <a:cubicBezTo>
                  <a:pt x="7525220" y="4626605"/>
                  <a:pt x="7519937" y="4628670"/>
                  <a:pt x="7515621" y="4631423"/>
                </a:cubicBezTo>
                <a:cubicBezTo>
                  <a:pt x="7511305" y="4634176"/>
                  <a:pt x="7507993" y="4637637"/>
                  <a:pt x="7505687" y="4641804"/>
                </a:cubicBezTo>
                <a:cubicBezTo>
                  <a:pt x="7503380" y="4645971"/>
                  <a:pt x="7502226" y="4650882"/>
                  <a:pt x="7502226" y="4656538"/>
                </a:cubicBezTo>
                <a:cubicBezTo>
                  <a:pt x="7502226" y="4661375"/>
                  <a:pt x="7503064" y="4665691"/>
                  <a:pt x="7504738" y="4669486"/>
                </a:cubicBezTo>
                <a:cubicBezTo>
                  <a:pt x="7506412" y="4673281"/>
                  <a:pt x="7508756" y="4676481"/>
                  <a:pt x="7511770" y="4679085"/>
                </a:cubicBezTo>
                <a:cubicBezTo>
                  <a:pt x="7514784" y="4681690"/>
                  <a:pt x="7518430" y="4683680"/>
                  <a:pt x="7522709" y="4685057"/>
                </a:cubicBezTo>
                <a:cubicBezTo>
                  <a:pt x="7526988" y="4686434"/>
                  <a:pt x="7531769" y="4687122"/>
                  <a:pt x="7537052" y="4687122"/>
                </a:cubicBezTo>
                <a:cubicBezTo>
                  <a:pt x="7543080" y="4687122"/>
                  <a:pt x="7548791" y="4685820"/>
                  <a:pt x="7554186" y="4683215"/>
                </a:cubicBezTo>
                <a:cubicBezTo>
                  <a:pt x="7559581" y="4680611"/>
                  <a:pt x="7564474" y="4676964"/>
                  <a:pt x="7568864" y="4672276"/>
                </a:cubicBezTo>
                <a:lnTo>
                  <a:pt x="7568864" y="4682322"/>
                </a:lnTo>
                <a:cubicBezTo>
                  <a:pt x="7568864" y="4683215"/>
                  <a:pt x="7569125" y="4683885"/>
                  <a:pt x="7569645" y="4684331"/>
                </a:cubicBezTo>
                <a:cubicBezTo>
                  <a:pt x="7570166" y="4684778"/>
                  <a:pt x="7571004" y="4685113"/>
                  <a:pt x="7572157" y="4685336"/>
                </a:cubicBezTo>
                <a:cubicBezTo>
                  <a:pt x="7573310" y="4685559"/>
                  <a:pt x="7574854" y="4685671"/>
                  <a:pt x="7576789" y="4685671"/>
                </a:cubicBezTo>
                <a:cubicBezTo>
                  <a:pt x="7578798" y="4685671"/>
                  <a:pt x="7580324" y="4685559"/>
                  <a:pt x="7581366" y="4685336"/>
                </a:cubicBezTo>
                <a:cubicBezTo>
                  <a:pt x="7582407" y="4685113"/>
                  <a:pt x="7583226" y="4684778"/>
                  <a:pt x="7583821" y="4684331"/>
                </a:cubicBezTo>
                <a:cubicBezTo>
                  <a:pt x="7584417" y="4683885"/>
                  <a:pt x="7584714" y="4683215"/>
                  <a:pt x="7584714" y="4682322"/>
                </a:cubicBezTo>
                <a:lnTo>
                  <a:pt x="7584714" y="4614568"/>
                </a:lnTo>
                <a:cubicBezTo>
                  <a:pt x="7584714" y="4608317"/>
                  <a:pt x="7584007" y="4602848"/>
                  <a:pt x="7582594" y="4598160"/>
                </a:cubicBezTo>
                <a:cubicBezTo>
                  <a:pt x="7581180" y="4593472"/>
                  <a:pt x="7578910" y="4589546"/>
                  <a:pt x="7575785" y="4586384"/>
                </a:cubicBezTo>
                <a:cubicBezTo>
                  <a:pt x="7572659" y="4583221"/>
                  <a:pt x="7568566" y="4580821"/>
                  <a:pt x="7563506" y="4579184"/>
                </a:cubicBezTo>
                <a:cubicBezTo>
                  <a:pt x="7558446" y="4577547"/>
                  <a:pt x="7552307" y="4576729"/>
                  <a:pt x="7545089" y="4576729"/>
                </a:cubicBezTo>
                <a:close/>
                <a:moveTo>
                  <a:pt x="7437114" y="4576729"/>
                </a:moveTo>
                <a:cubicBezTo>
                  <a:pt x="7433765" y="4576729"/>
                  <a:pt x="7430584" y="4577119"/>
                  <a:pt x="7427570" y="4577901"/>
                </a:cubicBezTo>
                <a:cubicBezTo>
                  <a:pt x="7424557" y="4578682"/>
                  <a:pt x="7421617" y="4579835"/>
                  <a:pt x="7418752" y="4581361"/>
                </a:cubicBezTo>
                <a:cubicBezTo>
                  <a:pt x="7415887" y="4582886"/>
                  <a:pt x="7413041" y="4584803"/>
                  <a:pt x="7410213" y="4587109"/>
                </a:cubicBezTo>
                <a:cubicBezTo>
                  <a:pt x="7407386" y="4589416"/>
                  <a:pt x="7404446" y="4592132"/>
                  <a:pt x="7401395" y="4595258"/>
                </a:cubicBezTo>
                <a:lnTo>
                  <a:pt x="7401395" y="4581752"/>
                </a:lnTo>
                <a:cubicBezTo>
                  <a:pt x="7401395" y="4581082"/>
                  <a:pt x="7401265" y="4580542"/>
                  <a:pt x="7401005" y="4580133"/>
                </a:cubicBezTo>
                <a:cubicBezTo>
                  <a:pt x="7400744" y="4579724"/>
                  <a:pt x="7400279" y="4579370"/>
                  <a:pt x="7399609" y="4579073"/>
                </a:cubicBezTo>
                <a:cubicBezTo>
                  <a:pt x="7398940" y="4578775"/>
                  <a:pt x="7398102" y="4578570"/>
                  <a:pt x="7397098" y="4578459"/>
                </a:cubicBezTo>
                <a:cubicBezTo>
                  <a:pt x="7396093" y="4578347"/>
                  <a:pt x="7394810" y="4578291"/>
                  <a:pt x="7393247" y="4578291"/>
                </a:cubicBezTo>
                <a:cubicBezTo>
                  <a:pt x="7391759" y="4578291"/>
                  <a:pt x="7390494" y="4578347"/>
                  <a:pt x="7389452" y="4578459"/>
                </a:cubicBezTo>
                <a:cubicBezTo>
                  <a:pt x="7388410" y="4578570"/>
                  <a:pt x="7387554" y="4578775"/>
                  <a:pt x="7386885" y="4579073"/>
                </a:cubicBezTo>
                <a:cubicBezTo>
                  <a:pt x="7386215" y="4579370"/>
                  <a:pt x="7385768" y="4579724"/>
                  <a:pt x="7385545" y="4580133"/>
                </a:cubicBezTo>
                <a:cubicBezTo>
                  <a:pt x="7385322" y="4580542"/>
                  <a:pt x="7385210" y="4581082"/>
                  <a:pt x="7385210" y="4581752"/>
                </a:cubicBezTo>
                <a:lnTo>
                  <a:pt x="7385210" y="4722059"/>
                </a:lnTo>
                <a:cubicBezTo>
                  <a:pt x="7385210" y="4722655"/>
                  <a:pt x="7385340" y="4723176"/>
                  <a:pt x="7385601" y="4723622"/>
                </a:cubicBezTo>
                <a:cubicBezTo>
                  <a:pt x="7385861" y="4724068"/>
                  <a:pt x="7386345" y="4724441"/>
                  <a:pt x="7387052" y="4724738"/>
                </a:cubicBezTo>
                <a:cubicBezTo>
                  <a:pt x="7387759" y="4725036"/>
                  <a:pt x="7388708" y="4725259"/>
                  <a:pt x="7389898" y="4725408"/>
                </a:cubicBezTo>
                <a:cubicBezTo>
                  <a:pt x="7391089" y="4725557"/>
                  <a:pt x="7392577" y="4725631"/>
                  <a:pt x="7394363" y="4725631"/>
                </a:cubicBezTo>
                <a:cubicBezTo>
                  <a:pt x="7396224" y="4725631"/>
                  <a:pt x="7397749" y="4725557"/>
                  <a:pt x="7398940" y="4725408"/>
                </a:cubicBezTo>
                <a:cubicBezTo>
                  <a:pt x="7400130" y="4725259"/>
                  <a:pt x="7401060" y="4725036"/>
                  <a:pt x="7401730" y="4724738"/>
                </a:cubicBezTo>
                <a:cubicBezTo>
                  <a:pt x="7402400" y="4724441"/>
                  <a:pt x="7402884" y="4724068"/>
                  <a:pt x="7403181" y="4723622"/>
                </a:cubicBezTo>
                <a:cubicBezTo>
                  <a:pt x="7403479" y="4723176"/>
                  <a:pt x="7403628" y="4722655"/>
                  <a:pt x="7403628" y="4722059"/>
                </a:cubicBezTo>
                <a:lnTo>
                  <a:pt x="7403628" y="4671830"/>
                </a:lnTo>
                <a:cubicBezTo>
                  <a:pt x="7406307" y="4674434"/>
                  <a:pt x="7408837" y="4676704"/>
                  <a:pt x="7411218" y="4678639"/>
                </a:cubicBezTo>
                <a:cubicBezTo>
                  <a:pt x="7413599" y="4680573"/>
                  <a:pt x="7415999" y="4682173"/>
                  <a:pt x="7418418" y="4683438"/>
                </a:cubicBezTo>
                <a:cubicBezTo>
                  <a:pt x="7420836" y="4684703"/>
                  <a:pt x="7423310" y="4685634"/>
                  <a:pt x="7425840" y="4686229"/>
                </a:cubicBezTo>
                <a:cubicBezTo>
                  <a:pt x="7428370" y="4686824"/>
                  <a:pt x="7431124" y="4687122"/>
                  <a:pt x="7434100" y="4687122"/>
                </a:cubicBezTo>
                <a:cubicBezTo>
                  <a:pt x="7441095" y="4687122"/>
                  <a:pt x="7447309" y="4685801"/>
                  <a:pt x="7452741" y="4683159"/>
                </a:cubicBezTo>
                <a:cubicBezTo>
                  <a:pt x="7458173" y="4680518"/>
                  <a:pt x="7462731" y="4676760"/>
                  <a:pt x="7466415" y="4671885"/>
                </a:cubicBezTo>
                <a:cubicBezTo>
                  <a:pt x="7470098" y="4667011"/>
                  <a:pt x="7472889" y="4661077"/>
                  <a:pt x="7474786" y="4654082"/>
                </a:cubicBezTo>
                <a:cubicBezTo>
                  <a:pt x="7476684" y="4647087"/>
                  <a:pt x="7477632" y="4639199"/>
                  <a:pt x="7477632" y="4630418"/>
                </a:cubicBezTo>
                <a:cubicBezTo>
                  <a:pt x="7477632" y="4623126"/>
                  <a:pt x="7476888" y="4616224"/>
                  <a:pt x="7475400" y="4609713"/>
                </a:cubicBezTo>
                <a:cubicBezTo>
                  <a:pt x="7473912" y="4603201"/>
                  <a:pt x="7471549" y="4597490"/>
                  <a:pt x="7468312" y="4592579"/>
                </a:cubicBezTo>
                <a:cubicBezTo>
                  <a:pt x="7465075" y="4587667"/>
                  <a:pt x="7460889" y="4583798"/>
                  <a:pt x="7455755" y="4580970"/>
                </a:cubicBezTo>
                <a:cubicBezTo>
                  <a:pt x="7450620" y="4578143"/>
                  <a:pt x="7444407" y="4576729"/>
                  <a:pt x="7437114" y="4576729"/>
                </a:cubicBezTo>
                <a:close/>
                <a:moveTo>
                  <a:pt x="7253460" y="4576729"/>
                </a:moveTo>
                <a:cubicBezTo>
                  <a:pt x="7248028" y="4576729"/>
                  <a:pt x="7242652" y="4578198"/>
                  <a:pt x="7237331" y="4581138"/>
                </a:cubicBezTo>
                <a:cubicBezTo>
                  <a:pt x="7232010" y="4584077"/>
                  <a:pt x="7226522" y="4588709"/>
                  <a:pt x="7220867" y="4595034"/>
                </a:cubicBezTo>
                <a:lnTo>
                  <a:pt x="7220867" y="4581752"/>
                </a:lnTo>
                <a:cubicBezTo>
                  <a:pt x="7220867" y="4581156"/>
                  <a:pt x="7220737" y="4580654"/>
                  <a:pt x="7220476" y="4580245"/>
                </a:cubicBezTo>
                <a:cubicBezTo>
                  <a:pt x="7220216" y="4579835"/>
                  <a:pt x="7219788" y="4579463"/>
                  <a:pt x="7219193" y="4579128"/>
                </a:cubicBezTo>
                <a:cubicBezTo>
                  <a:pt x="7218597" y="4578794"/>
                  <a:pt x="7217760" y="4578570"/>
                  <a:pt x="7216681" y="4578459"/>
                </a:cubicBezTo>
                <a:cubicBezTo>
                  <a:pt x="7215602" y="4578347"/>
                  <a:pt x="7214244" y="4578291"/>
                  <a:pt x="7212607" y="4578291"/>
                </a:cubicBezTo>
                <a:cubicBezTo>
                  <a:pt x="7210895" y="4578291"/>
                  <a:pt x="7209519" y="4578347"/>
                  <a:pt x="7208477" y="4578459"/>
                </a:cubicBezTo>
                <a:cubicBezTo>
                  <a:pt x="7207435" y="4578570"/>
                  <a:pt x="7206579" y="4578794"/>
                  <a:pt x="7205910" y="4579128"/>
                </a:cubicBezTo>
                <a:cubicBezTo>
                  <a:pt x="7205240" y="4579463"/>
                  <a:pt x="7204793" y="4579835"/>
                  <a:pt x="7204570" y="4580245"/>
                </a:cubicBezTo>
                <a:cubicBezTo>
                  <a:pt x="7204347" y="4580654"/>
                  <a:pt x="7204235" y="4581156"/>
                  <a:pt x="7204235" y="4581752"/>
                </a:cubicBezTo>
                <a:lnTo>
                  <a:pt x="7204235" y="4682211"/>
                </a:lnTo>
                <a:cubicBezTo>
                  <a:pt x="7204235" y="4682806"/>
                  <a:pt x="7204366" y="4683308"/>
                  <a:pt x="7204626" y="4683717"/>
                </a:cubicBezTo>
                <a:cubicBezTo>
                  <a:pt x="7204886" y="4684127"/>
                  <a:pt x="7205370" y="4684480"/>
                  <a:pt x="7206077" y="4684778"/>
                </a:cubicBezTo>
                <a:cubicBezTo>
                  <a:pt x="7206784" y="4685076"/>
                  <a:pt x="7207733" y="4685299"/>
                  <a:pt x="7208923" y="4685448"/>
                </a:cubicBezTo>
                <a:cubicBezTo>
                  <a:pt x="7210114" y="4685596"/>
                  <a:pt x="7211602" y="4685671"/>
                  <a:pt x="7213388" y="4685671"/>
                </a:cubicBezTo>
                <a:cubicBezTo>
                  <a:pt x="7215249" y="4685671"/>
                  <a:pt x="7216774" y="4685596"/>
                  <a:pt x="7217965" y="4685448"/>
                </a:cubicBezTo>
                <a:cubicBezTo>
                  <a:pt x="7219155" y="4685299"/>
                  <a:pt x="7220085" y="4685076"/>
                  <a:pt x="7220755" y="4684778"/>
                </a:cubicBezTo>
                <a:cubicBezTo>
                  <a:pt x="7221425" y="4684480"/>
                  <a:pt x="7221909" y="4684127"/>
                  <a:pt x="7222206" y="4683717"/>
                </a:cubicBezTo>
                <a:cubicBezTo>
                  <a:pt x="7222504" y="4683308"/>
                  <a:pt x="7222653" y="4682806"/>
                  <a:pt x="7222653" y="4682211"/>
                </a:cubicBezTo>
                <a:lnTo>
                  <a:pt x="7222653" y="4612001"/>
                </a:lnTo>
                <a:cubicBezTo>
                  <a:pt x="7227713" y="4605676"/>
                  <a:pt x="7232401" y="4600876"/>
                  <a:pt x="7236717" y="4597602"/>
                </a:cubicBezTo>
                <a:cubicBezTo>
                  <a:pt x="7241033" y="4594328"/>
                  <a:pt x="7245312" y="4592690"/>
                  <a:pt x="7249553" y="4592690"/>
                </a:cubicBezTo>
                <a:cubicBezTo>
                  <a:pt x="7252976" y="4592690"/>
                  <a:pt x="7255934" y="4593360"/>
                  <a:pt x="7258427" y="4594700"/>
                </a:cubicBezTo>
                <a:cubicBezTo>
                  <a:pt x="7260920" y="4596039"/>
                  <a:pt x="7262985" y="4597974"/>
                  <a:pt x="7264622" y="4600504"/>
                </a:cubicBezTo>
                <a:cubicBezTo>
                  <a:pt x="7266259" y="4603034"/>
                  <a:pt x="7267487" y="4606048"/>
                  <a:pt x="7268306" y="4609545"/>
                </a:cubicBezTo>
                <a:cubicBezTo>
                  <a:pt x="7269124" y="4613043"/>
                  <a:pt x="7269534" y="4616912"/>
                  <a:pt x="7269534" y="4621154"/>
                </a:cubicBezTo>
                <a:lnTo>
                  <a:pt x="7269534" y="4682211"/>
                </a:lnTo>
                <a:cubicBezTo>
                  <a:pt x="7269534" y="4682806"/>
                  <a:pt x="7269664" y="4683308"/>
                  <a:pt x="7269924" y="4683717"/>
                </a:cubicBezTo>
                <a:cubicBezTo>
                  <a:pt x="7270185" y="4684127"/>
                  <a:pt x="7270668" y="4684480"/>
                  <a:pt x="7271375" y="4684778"/>
                </a:cubicBezTo>
                <a:cubicBezTo>
                  <a:pt x="7272082" y="4685076"/>
                  <a:pt x="7273050" y="4685299"/>
                  <a:pt x="7274277" y="4685448"/>
                </a:cubicBezTo>
                <a:cubicBezTo>
                  <a:pt x="7275505" y="4685596"/>
                  <a:pt x="7276975" y="4685671"/>
                  <a:pt x="7278687" y="4685671"/>
                </a:cubicBezTo>
                <a:cubicBezTo>
                  <a:pt x="7280472" y="4685671"/>
                  <a:pt x="7281961" y="4685596"/>
                  <a:pt x="7283151" y="4685448"/>
                </a:cubicBezTo>
                <a:cubicBezTo>
                  <a:pt x="7284342" y="4685299"/>
                  <a:pt x="7285291" y="4685076"/>
                  <a:pt x="7285998" y="4684778"/>
                </a:cubicBezTo>
                <a:cubicBezTo>
                  <a:pt x="7286705" y="4684480"/>
                  <a:pt x="7287207" y="4684127"/>
                  <a:pt x="7287505" y="4683717"/>
                </a:cubicBezTo>
                <a:cubicBezTo>
                  <a:pt x="7287802" y="4683308"/>
                  <a:pt x="7287951" y="4682806"/>
                  <a:pt x="7287951" y="4682211"/>
                </a:cubicBezTo>
                <a:lnTo>
                  <a:pt x="7287951" y="4612001"/>
                </a:lnTo>
                <a:cubicBezTo>
                  <a:pt x="7293086" y="4605676"/>
                  <a:pt x="7297792" y="4600876"/>
                  <a:pt x="7302071" y="4597602"/>
                </a:cubicBezTo>
                <a:cubicBezTo>
                  <a:pt x="7306350" y="4594328"/>
                  <a:pt x="7310610" y="4592690"/>
                  <a:pt x="7314852" y="4592690"/>
                </a:cubicBezTo>
                <a:cubicBezTo>
                  <a:pt x="7318275" y="4592690"/>
                  <a:pt x="7321251" y="4593360"/>
                  <a:pt x="7323781" y="4594700"/>
                </a:cubicBezTo>
                <a:cubicBezTo>
                  <a:pt x="7326312" y="4596039"/>
                  <a:pt x="7328395" y="4597974"/>
                  <a:pt x="7330032" y="4600504"/>
                </a:cubicBezTo>
                <a:cubicBezTo>
                  <a:pt x="7331669" y="4603034"/>
                  <a:pt x="7332860" y="4606048"/>
                  <a:pt x="7333604" y="4609545"/>
                </a:cubicBezTo>
                <a:cubicBezTo>
                  <a:pt x="7334348" y="4613043"/>
                  <a:pt x="7334720" y="4616912"/>
                  <a:pt x="7334720" y="4621154"/>
                </a:cubicBezTo>
                <a:lnTo>
                  <a:pt x="7334720" y="4682211"/>
                </a:lnTo>
                <a:cubicBezTo>
                  <a:pt x="7334720" y="4682806"/>
                  <a:pt x="7334869" y="4683308"/>
                  <a:pt x="7335167" y="4683717"/>
                </a:cubicBezTo>
                <a:cubicBezTo>
                  <a:pt x="7335464" y="4684127"/>
                  <a:pt x="7335967" y="4684480"/>
                  <a:pt x="7336674" y="4684778"/>
                </a:cubicBezTo>
                <a:cubicBezTo>
                  <a:pt x="7337381" y="4685076"/>
                  <a:pt x="7338329" y="4685299"/>
                  <a:pt x="7339520" y="4685448"/>
                </a:cubicBezTo>
                <a:cubicBezTo>
                  <a:pt x="7340711" y="4685596"/>
                  <a:pt x="7342236" y="4685671"/>
                  <a:pt x="7344096" y="4685671"/>
                </a:cubicBezTo>
                <a:cubicBezTo>
                  <a:pt x="7345882" y="4685671"/>
                  <a:pt x="7347371" y="4685596"/>
                  <a:pt x="7348561" y="4685448"/>
                </a:cubicBezTo>
                <a:cubicBezTo>
                  <a:pt x="7349752" y="4685299"/>
                  <a:pt x="7350682" y="4685076"/>
                  <a:pt x="7351352" y="4684778"/>
                </a:cubicBezTo>
                <a:cubicBezTo>
                  <a:pt x="7352022" y="4684480"/>
                  <a:pt x="7352505" y="4684127"/>
                  <a:pt x="7352803" y="4683717"/>
                </a:cubicBezTo>
                <a:cubicBezTo>
                  <a:pt x="7353101" y="4683308"/>
                  <a:pt x="7353249" y="4682806"/>
                  <a:pt x="7353249" y="4682211"/>
                </a:cubicBezTo>
                <a:lnTo>
                  <a:pt x="7353249" y="4618698"/>
                </a:lnTo>
                <a:cubicBezTo>
                  <a:pt x="7353249" y="4613043"/>
                  <a:pt x="7352673" y="4607666"/>
                  <a:pt x="7351519" y="4602569"/>
                </a:cubicBezTo>
                <a:cubicBezTo>
                  <a:pt x="7350366" y="4597472"/>
                  <a:pt x="7348431" y="4593025"/>
                  <a:pt x="7345715" y="4589230"/>
                </a:cubicBezTo>
                <a:cubicBezTo>
                  <a:pt x="7342999" y="4585435"/>
                  <a:pt x="7339446" y="4582403"/>
                  <a:pt x="7335055" y="4580133"/>
                </a:cubicBezTo>
                <a:cubicBezTo>
                  <a:pt x="7330665" y="4577863"/>
                  <a:pt x="7325233" y="4576729"/>
                  <a:pt x="7318759" y="4576729"/>
                </a:cubicBezTo>
                <a:cubicBezTo>
                  <a:pt x="7316080" y="4576729"/>
                  <a:pt x="7313419" y="4577082"/>
                  <a:pt x="7310778" y="4577789"/>
                </a:cubicBezTo>
                <a:cubicBezTo>
                  <a:pt x="7308136" y="4578496"/>
                  <a:pt x="7305420" y="4579631"/>
                  <a:pt x="7302629" y="4581193"/>
                </a:cubicBezTo>
                <a:cubicBezTo>
                  <a:pt x="7299839" y="4582756"/>
                  <a:pt x="7296937" y="4584803"/>
                  <a:pt x="7293923" y="4587333"/>
                </a:cubicBezTo>
                <a:cubicBezTo>
                  <a:pt x="7290909" y="4589863"/>
                  <a:pt x="7287728" y="4592951"/>
                  <a:pt x="7284379" y="4596597"/>
                </a:cubicBezTo>
                <a:cubicBezTo>
                  <a:pt x="7283189" y="4593621"/>
                  <a:pt x="7281700" y="4590923"/>
                  <a:pt x="7279914" y="4588505"/>
                </a:cubicBezTo>
                <a:cubicBezTo>
                  <a:pt x="7278128" y="4586086"/>
                  <a:pt x="7275970" y="4584003"/>
                  <a:pt x="7273440" y="4582254"/>
                </a:cubicBezTo>
                <a:cubicBezTo>
                  <a:pt x="7270910" y="4580505"/>
                  <a:pt x="7267990" y="4579147"/>
                  <a:pt x="7264678" y="4578180"/>
                </a:cubicBezTo>
                <a:cubicBezTo>
                  <a:pt x="7261367" y="4577212"/>
                  <a:pt x="7257627" y="4576729"/>
                  <a:pt x="7253460" y="4576729"/>
                </a:cubicBezTo>
                <a:close/>
                <a:moveTo>
                  <a:pt x="7124612" y="4576729"/>
                </a:moveTo>
                <a:cubicBezTo>
                  <a:pt x="7116055" y="4576729"/>
                  <a:pt x="7108576" y="4578105"/>
                  <a:pt x="7102176" y="4580859"/>
                </a:cubicBezTo>
                <a:cubicBezTo>
                  <a:pt x="7095777" y="4583612"/>
                  <a:pt x="7090438" y="4587481"/>
                  <a:pt x="7086159" y="4592467"/>
                </a:cubicBezTo>
                <a:cubicBezTo>
                  <a:pt x="7081880" y="4597453"/>
                  <a:pt x="7078680" y="4603387"/>
                  <a:pt x="7076559" y="4610271"/>
                </a:cubicBezTo>
                <a:cubicBezTo>
                  <a:pt x="7074439" y="4617154"/>
                  <a:pt x="7073378" y="4624688"/>
                  <a:pt x="7073378" y="4632874"/>
                </a:cubicBezTo>
                <a:cubicBezTo>
                  <a:pt x="7073378" y="4641357"/>
                  <a:pt x="7074383" y="4648947"/>
                  <a:pt x="7076392" y="4655645"/>
                </a:cubicBezTo>
                <a:cubicBezTo>
                  <a:pt x="7078401" y="4662342"/>
                  <a:pt x="7081452" y="4668035"/>
                  <a:pt x="7085545" y="4672723"/>
                </a:cubicBezTo>
                <a:cubicBezTo>
                  <a:pt x="7089638" y="4677411"/>
                  <a:pt x="7094754" y="4680983"/>
                  <a:pt x="7100893" y="4683438"/>
                </a:cubicBezTo>
                <a:cubicBezTo>
                  <a:pt x="7107032" y="4685894"/>
                  <a:pt x="7114231" y="4687122"/>
                  <a:pt x="7122491" y="4687122"/>
                </a:cubicBezTo>
                <a:cubicBezTo>
                  <a:pt x="7130975" y="4687122"/>
                  <a:pt x="7138435" y="4685727"/>
                  <a:pt x="7144871" y="4682936"/>
                </a:cubicBezTo>
                <a:cubicBezTo>
                  <a:pt x="7151308" y="4680146"/>
                  <a:pt x="7156666" y="4676257"/>
                  <a:pt x="7160945" y="4671272"/>
                </a:cubicBezTo>
                <a:cubicBezTo>
                  <a:pt x="7165224" y="4666286"/>
                  <a:pt x="7168442" y="4660351"/>
                  <a:pt x="7170600" y="4653468"/>
                </a:cubicBezTo>
                <a:cubicBezTo>
                  <a:pt x="7172758" y="4646585"/>
                  <a:pt x="7173837" y="4639050"/>
                  <a:pt x="7173837" y="4630865"/>
                </a:cubicBezTo>
                <a:cubicBezTo>
                  <a:pt x="7173837" y="4622456"/>
                  <a:pt x="7172814" y="4614903"/>
                  <a:pt x="7170768" y="4608206"/>
                </a:cubicBezTo>
                <a:cubicBezTo>
                  <a:pt x="7168721" y="4601508"/>
                  <a:pt x="7165652" y="4595816"/>
                  <a:pt x="7161559" y="4591128"/>
                </a:cubicBezTo>
                <a:cubicBezTo>
                  <a:pt x="7157466" y="4586440"/>
                  <a:pt x="7152350" y="4582868"/>
                  <a:pt x="7146211" y="4580412"/>
                </a:cubicBezTo>
                <a:cubicBezTo>
                  <a:pt x="7140072" y="4577956"/>
                  <a:pt x="7132872" y="4576729"/>
                  <a:pt x="7124612" y="4576729"/>
                </a:cubicBezTo>
                <a:close/>
                <a:moveTo>
                  <a:pt x="3793171" y="4576522"/>
                </a:moveTo>
                <a:cubicBezTo>
                  <a:pt x="3788353" y="4576522"/>
                  <a:pt x="3784170" y="4577190"/>
                  <a:pt x="3780621" y="4578524"/>
                </a:cubicBezTo>
                <a:cubicBezTo>
                  <a:pt x="3777072" y="4579859"/>
                  <a:pt x="3774126" y="4581927"/>
                  <a:pt x="3771782" y="4584726"/>
                </a:cubicBezTo>
                <a:cubicBezTo>
                  <a:pt x="3769438" y="4587526"/>
                  <a:pt x="3767696" y="4591124"/>
                  <a:pt x="3766557" y="4595519"/>
                </a:cubicBezTo>
                <a:cubicBezTo>
                  <a:pt x="3765417" y="4599914"/>
                  <a:pt x="3764847" y="4605172"/>
                  <a:pt x="3764847" y="4611292"/>
                </a:cubicBezTo>
                <a:lnTo>
                  <a:pt x="3764847" y="4620375"/>
                </a:lnTo>
                <a:lnTo>
                  <a:pt x="3752444" y="4620375"/>
                </a:lnTo>
                <a:cubicBezTo>
                  <a:pt x="3751923" y="4620375"/>
                  <a:pt x="3751467" y="4620489"/>
                  <a:pt x="3751076" y="4620717"/>
                </a:cubicBezTo>
                <a:cubicBezTo>
                  <a:pt x="3750686" y="4620945"/>
                  <a:pt x="3750360" y="4621336"/>
                  <a:pt x="3750100" y="4621889"/>
                </a:cubicBezTo>
                <a:cubicBezTo>
                  <a:pt x="3749839" y="4622443"/>
                  <a:pt x="3749644" y="4623143"/>
                  <a:pt x="3749514" y="4623989"/>
                </a:cubicBezTo>
                <a:cubicBezTo>
                  <a:pt x="3749383" y="4624835"/>
                  <a:pt x="3749318" y="4625877"/>
                  <a:pt x="3749318" y="4627115"/>
                </a:cubicBezTo>
                <a:cubicBezTo>
                  <a:pt x="3749318" y="4629459"/>
                  <a:pt x="3749579" y="4631151"/>
                  <a:pt x="3750100" y="4632193"/>
                </a:cubicBezTo>
                <a:cubicBezTo>
                  <a:pt x="3750620" y="4633235"/>
                  <a:pt x="3751402" y="4633756"/>
                  <a:pt x="3752444" y="4633756"/>
                </a:cubicBezTo>
                <a:lnTo>
                  <a:pt x="3764847" y="4633756"/>
                </a:lnTo>
                <a:lnTo>
                  <a:pt x="3764847" y="4710816"/>
                </a:lnTo>
                <a:cubicBezTo>
                  <a:pt x="3764847" y="4711337"/>
                  <a:pt x="3764978" y="4711777"/>
                  <a:pt x="3765238" y="4712135"/>
                </a:cubicBezTo>
                <a:cubicBezTo>
                  <a:pt x="3765499" y="4712493"/>
                  <a:pt x="3765938" y="4712802"/>
                  <a:pt x="3766557" y="4713063"/>
                </a:cubicBezTo>
                <a:cubicBezTo>
                  <a:pt x="3767175" y="4713323"/>
                  <a:pt x="3768005" y="4713518"/>
                  <a:pt x="3769047" y="4713649"/>
                </a:cubicBezTo>
                <a:cubicBezTo>
                  <a:pt x="3770089" y="4713779"/>
                  <a:pt x="3771391" y="4713844"/>
                  <a:pt x="3772954" y="4713844"/>
                </a:cubicBezTo>
                <a:cubicBezTo>
                  <a:pt x="3774517" y="4713844"/>
                  <a:pt x="3775819" y="4713779"/>
                  <a:pt x="3776861" y="4713649"/>
                </a:cubicBezTo>
                <a:cubicBezTo>
                  <a:pt x="3777902" y="4713518"/>
                  <a:pt x="3778733" y="4713323"/>
                  <a:pt x="3779351" y="4713063"/>
                </a:cubicBezTo>
                <a:cubicBezTo>
                  <a:pt x="3779970" y="4712802"/>
                  <a:pt x="3780409" y="4712493"/>
                  <a:pt x="3780670" y="4712135"/>
                </a:cubicBezTo>
                <a:cubicBezTo>
                  <a:pt x="3780930" y="4711777"/>
                  <a:pt x="3781060" y="4711337"/>
                  <a:pt x="3781060" y="4710816"/>
                </a:cubicBezTo>
                <a:lnTo>
                  <a:pt x="3781060" y="4633756"/>
                </a:lnTo>
                <a:lnTo>
                  <a:pt x="3800692" y="4633756"/>
                </a:lnTo>
                <a:cubicBezTo>
                  <a:pt x="3801668" y="4633756"/>
                  <a:pt x="3802450" y="4633235"/>
                  <a:pt x="3803036" y="4632193"/>
                </a:cubicBezTo>
                <a:cubicBezTo>
                  <a:pt x="3803622" y="4631151"/>
                  <a:pt x="3803915" y="4629459"/>
                  <a:pt x="3803915" y="4627115"/>
                </a:cubicBezTo>
                <a:cubicBezTo>
                  <a:pt x="3803915" y="4625877"/>
                  <a:pt x="3803833" y="4624835"/>
                  <a:pt x="3803671" y="4623989"/>
                </a:cubicBezTo>
                <a:cubicBezTo>
                  <a:pt x="3803508" y="4623143"/>
                  <a:pt x="3803280" y="4622443"/>
                  <a:pt x="3802987" y="4621889"/>
                </a:cubicBezTo>
                <a:cubicBezTo>
                  <a:pt x="3802694" y="4621336"/>
                  <a:pt x="3802368" y="4620945"/>
                  <a:pt x="3802010" y="4620717"/>
                </a:cubicBezTo>
                <a:cubicBezTo>
                  <a:pt x="3801652" y="4620489"/>
                  <a:pt x="3801213" y="4620375"/>
                  <a:pt x="3800692" y="4620375"/>
                </a:cubicBezTo>
                <a:lnTo>
                  <a:pt x="3781060" y="4620375"/>
                </a:lnTo>
                <a:lnTo>
                  <a:pt x="3781060" y="4610804"/>
                </a:lnTo>
                <a:cubicBezTo>
                  <a:pt x="3781060" y="4607027"/>
                  <a:pt x="3781288" y="4603821"/>
                  <a:pt x="3781744" y="4601184"/>
                </a:cubicBezTo>
                <a:cubicBezTo>
                  <a:pt x="3782200" y="4598546"/>
                  <a:pt x="3782949" y="4596398"/>
                  <a:pt x="3783990" y="4594737"/>
                </a:cubicBezTo>
                <a:cubicBezTo>
                  <a:pt x="3785033" y="4593077"/>
                  <a:pt x="3786400" y="4591856"/>
                  <a:pt x="3788093" y="4591075"/>
                </a:cubicBezTo>
                <a:cubicBezTo>
                  <a:pt x="3789785" y="4590294"/>
                  <a:pt x="3791837" y="4589903"/>
                  <a:pt x="3794246" y="4589903"/>
                </a:cubicBezTo>
                <a:cubicBezTo>
                  <a:pt x="3796004" y="4589903"/>
                  <a:pt x="3797550" y="4590049"/>
                  <a:pt x="3798885" y="4590342"/>
                </a:cubicBezTo>
                <a:cubicBezTo>
                  <a:pt x="3800220" y="4590635"/>
                  <a:pt x="3801375" y="4590961"/>
                  <a:pt x="3802352" y="4591319"/>
                </a:cubicBezTo>
                <a:cubicBezTo>
                  <a:pt x="3803329" y="4591677"/>
                  <a:pt x="3804159" y="4592003"/>
                  <a:pt x="3804843" y="4592296"/>
                </a:cubicBezTo>
                <a:cubicBezTo>
                  <a:pt x="3805526" y="4592589"/>
                  <a:pt x="3806096" y="4592735"/>
                  <a:pt x="3806552" y="4592735"/>
                </a:cubicBezTo>
                <a:cubicBezTo>
                  <a:pt x="3806943" y="4592735"/>
                  <a:pt x="3807268" y="4592654"/>
                  <a:pt x="3807529" y="4592491"/>
                </a:cubicBezTo>
                <a:cubicBezTo>
                  <a:pt x="3807789" y="4592328"/>
                  <a:pt x="3808001" y="4592019"/>
                  <a:pt x="3808163" y="4591563"/>
                </a:cubicBezTo>
                <a:cubicBezTo>
                  <a:pt x="3808326" y="4591107"/>
                  <a:pt x="3808473" y="4590505"/>
                  <a:pt x="3808603" y="4589756"/>
                </a:cubicBezTo>
                <a:cubicBezTo>
                  <a:pt x="3808733" y="4589008"/>
                  <a:pt x="3808798" y="4588014"/>
                  <a:pt x="3808798" y="4586777"/>
                </a:cubicBezTo>
                <a:cubicBezTo>
                  <a:pt x="3808798" y="4585540"/>
                  <a:pt x="3808749" y="4584482"/>
                  <a:pt x="3808652" y="4583603"/>
                </a:cubicBezTo>
                <a:cubicBezTo>
                  <a:pt x="3808554" y="4582724"/>
                  <a:pt x="3808375" y="4581975"/>
                  <a:pt x="3808115" y="4581357"/>
                </a:cubicBezTo>
                <a:cubicBezTo>
                  <a:pt x="3807854" y="4580738"/>
                  <a:pt x="3807529" y="4580234"/>
                  <a:pt x="3807138" y="4579843"/>
                </a:cubicBezTo>
                <a:cubicBezTo>
                  <a:pt x="3806747" y="4579452"/>
                  <a:pt x="3805966" y="4579013"/>
                  <a:pt x="3804794" y="4578524"/>
                </a:cubicBezTo>
                <a:cubicBezTo>
                  <a:pt x="3803622" y="4578036"/>
                  <a:pt x="3801961" y="4577580"/>
                  <a:pt x="3799813" y="4577157"/>
                </a:cubicBezTo>
                <a:cubicBezTo>
                  <a:pt x="3797664" y="4576734"/>
                  <a:pt x="3795450" y="4576522"/>
                  <a:pt x="3793171" y="4576522"/>
                </a:cubicBezTo>
                <a:close/>
                <a:moveTo>
                  <a:pt x="3736021" y="4576522"/>
                </a:moveTo>
                <a:cubicBezTo>
                  <a:pt x="3731203" y="4576522"/>
                  <a:pt x="3727020" y="4577190"/>
                  <a:pt x="3723471" y="4578524"/>
                </a:cubicBezTo>
                <a:cubicBezTo>
                  <a:pt x="3719922" y="4579859"/>
                  <a:pt x="3716976" y="4581927"/>
                  <a:pt x="3714632" y="4584726"/>
                </a:cubicBezTo>
                <a:cubicBezTo>
                  <a:pt x="3712288" y="4587526"/>
                  <a:pt x="3710546" y="4591124"/>
                  <a:pt x="3709407" y="4595519"/>
                </a:cubicBezTo>
                <a:cubicBezTo>
                  <a:pt x="3708267" y="4599914"/>
                  <a:pt x="3707697" y="4605172"/>
                  <a:pt x="3707697" y="4611292"/>
                </a:cubicBezTo>
                <a:lnTo>
                  <a:pt x="3707697" y="4620375"/>
                </a:lnTo>
                <a:lnTo>
                  <a:pt x="3695294" y="4620375"/>
                </a:lnTo>
                <a:cubicBezTo>
                  <a:pt x="3694773" y="4620375"/>
                  <a:pt x="3694317" y="4620489"/>
                  <a:pt x="3693926" y="4620717"/>
                </a:cubicBezTo>
                <a:cubicBezTo>
                  <a:pt x="3693536" y="4620945"/>
                  <a:pt x="3693210" y="4621336"/>
                  <a:pt x="3692950" y="4621889"/>
                </a:cubicBezTo>
                <a:cubicBezTo>
                  <a:pt x="3692689" y="4622443"/>
                  <a:pt x="3692494" y="4623143"/>
                  <a:pt x="3692364" y="4623989"/>
                </a:cubicBezTo>
                <a:cubicBezTo>
                  <a:pt x="3692233" y="4624835"/>
                  <a:pt x="3692168" y="4625877"/>
                  <a:pt x="3692168" y="4627115"/>
                </a:cubicBezTo>
                <a:cubicBezTo>
                  <a:pt x="3692168" y="4629459"/>
                  <a:pt x="3692429" y="4631151"/>
                  <a:pt x="3692950" y="4632193"/>
                </a:cubicBezTo>
                <a:cubicBezTo>
                  <a:pt x="3693470" y="4633235"/>
                  <a:pt x="3694252" y="4633756"/>
                  <a:pt x="3695294" y="4633756"/>
                </a:cubicBezTo>
                <a:lnTo>
                  <a:pt x="3707697" y="4633756"/>
                </a:lnTo>
                <a:lnTo>
                  <a:pt x="3707697" y="4710816"/>
                </a:lnTo>
                <a:cubicBezTo>
                  <a:pt x="3707697" y="4711337"/>
                  <a:pt x="3707828" y="4711777"/>
                  <a:pt x="3708088" y="4712135"/>
                </a:cubicBezTo>
                <a:cubicBezTo>
                  <a:pt x="3708349" y="4712493"/>
                  <a:pt x="3708788" y="4712802"/>
                  <a:pt x="3709407" y="4713063"/>
                </a:cubicBezTo>
                <a:cubicBezTo>
                  <a:pt x="3710025" y="4713323"/>
                  <a:pt x="3710855" y="4713518"/>
                  <a:pt x="3711897" y="4713649"/>
                </a:cubicBezTo>
                <a:cubicBezTo>
                  <a:pt x="3712939" y="4713779"/>
                  <a:pt x="3714241" y="4713844"/>
                  <a:pt x="3715804" y="4713844"/>
                </a:cubicBezTo>
                <a:cubicBezTo>
                  <a:pt x="3717367" y="4713844"/>
                  <a:pt x="3718669" y="4713779"/>
                  <a:pt x="3719711" y="4713649"/>
                </a:cubicBezTo>
                <a:cubicBezTo>
                  <a:pt x="3720752" y="4713518"/>
                  <a:pt x="3721583" y="4713323"/>
                  <a:pt x="3722201" y="4713063"/>
                </a:cubicBezTo>
                <a:cubicBezTo>
                  <a:pt x="3722820" y="4712802"/>
                  <a:pt x="3723259" y="4712493"/>
                  <a:pt x="3723520" y="4712135"/>
                </a:cubicBezTo>
                <a:cubicBezTo>
                  <a:pt x="3723780" y="4711777"/>
                  <a:pt x="3723910" y="4711337"/>
                  <a:pt x="3723910" y="4710816"/>
                </a:cubicBezTo>
                <a:lnTo>
                  <a:pt x="3723910" y="4633756"/>
                </a:lnTo>
                <a:lnTo>
                  <a:pt x="3743542" y="4633756"/>
                </a:lnTo>
                <a:cubicBezTo>
                  <a:pt x="3744518" y="4633756"/>
                  <a:pt x="3745300" y="4633235"/>
                  <a:pt x="3745886" y="4632193"/>
                </a:cubicBezTo>
                <a:cubicBezTo>
                  <a:pt x="3746472" y="4631151"/>
                  <a:pt x="3746765" y="4629459"/>
                  <a:pt x="3746765" y="4627115"/>
                </a:cubicBezTo>
                <a:cubicBezTo>
                  <a:pt x="3746765" y="4625877"/>
                  <a:pt x="3746683" y="4624835"/>
                  <a:pt x="3746521" y="4623989"/>
                </a:cubicBezTo>
                <a:cubicBezTo>
                  <a:pt x="3746358" y="4623143"/>
                  <a:pt x="3746130" y="4622443"/>
                  <a:pt x="3745837" y="4621889"/>
                </a:cubicBezTo>
                <a:cubicBezTo>
                  <a:pt x="3745544" y="4621336"/>
                  <a:pt x="3745218" y="4620945"/>
                  <a:pt x="3744860" y="4620717"/>
                </a:cubicBezTo>
                <a:cubicBezTo>
                  <a:pt x="3744502" y="4620489"/>
                  <a:pt x="3744063" y="4620375"/>
                  <a:pt x="3743542" y="4620375"/>
                </a:cubicBezTo>
                <a:lnTo>
                  <a:pt x="3723910" y="4620375"/>
                </a:lnTo>
                <a:lnTo>
                  <a:pt x="3723910" y="4610804"/>
                </a:lnTo>
                <a:cubicBezTo>
                  <a:pt x="3723910" y="4607027"/>
                  <a:pt x="3724138" y="4603821"/>
                  <a:pt x="3724594" y="4601184"/>
                </a:cubicBezTo>
                <a:cubicBezTo>
                  <a:pt x="3725050" y="4598546"/>
                  <a:pt x="3725799" y="4596398"/>
                  <a:pt x="3726840" y="4594737"/>
                </a:cubicBezTo>
                <a:cubicBezTo>
                  <a:pt x="3727882" y="4593077"/>
                  <a:pt x="3729250" y="4591856"/>
                  <a:pt x="3730943" y="4591075"/>
                </a:cubicBezTo>
                <a:cubicBezTo>
                  <a:pt x="3732635" y="4590294"/>
                  <a:pt x="3734687" y="4589903"/>
                  <a:pt x="3737096" y="4589903"/>
                </a:cubicBezTo>
                <a:cubicBezTo>
                  <a:pt x="3738854" y="4589903"/>
                  <a:pt x="3740400" y="4590049"/>
                  <a:pt x="3741735" y="4590342"/>
                </a:cubicBezTo>
                <a:cubicBezTo>
                  <a:pt x="3743070" y="4590635"/>
                  <a:pt x="3744225" y="4590961"/>
                  <a:pt x="3745202" y="4591319"/>
                </a:cubicBezTo>
                <a:cubicBezTo>
                  <a:pt x="3746179" y="4591677"/>
                  <a:pt x="3747009" y="4592003"/>
                  <a:pt x="3747693" y="4592296"/>
                </a:cubicBezTo>
                <a:cubicBezTo>
                  <a:pt x="3748376" y="4592589"/>
                  <a:pt x="3748946" y="4592735"/>
                  <a:pt x="3749402" y="4592735"/>
                </a:cubicBezTo>
                <a:cubicBezTo>
                  <a:pt x="3749793" y="4592735"/>
                  <a:pt x="3750118" y="4592654"/>
                  <a:pt x="3750379" y="4592491"/>
                </a:cubicBezTo>
                <a:cubicBezTo>
                  <a:pt x="3750639" y="4592328"/>
                  <a:pt x="3750851" y="4592019"/>
                  <a:pt x="3751013" y="4591563"/>
                </a:cubicBezTo>
                <a:cubicBezTo>
                  <a:pt x="3751176" y="4591107"/>
                  <a:pt x="3751323" y="4590505"/>
                  <a:pt x="3751453" y="4589756"/>
                </a:cubicBezTo>
                <a:cubicBezTo>
                  <a:pt x="3751583" y="4589008"/>
                  <a:pt x="3751648" y="4588014"/>
                  <a:pt x="3751648" y="4586777"/>
                </a:cubicBezTo>
                <a:cubicBezTo>
                  <a:pt x="3751648" y="4585540"/>
                  <a:pt x="3751599" y="4584482"/>
                  <a:pt x="3751502" y="4583603"/>
                </a:cubicBezTo>
                <a:cubicBezTo>
                  <a:pt x="3751404" y="4582724"/>
                  <a:pt x="3751225" y="4581975"/>
                  <a:pt x="3750965" y="4581357"/>
                </a:cubicBezTo>
                <a:cubicBezTo>
                  <a:pt x="3750704" y="4580738"/>
                  <a:pt x="3750379" y="4580234"/>
                  <a:pt x="3749988" y="4579843"/>
                </a:cubicBezTo>
                <a:cubicBezTo>
                  <a:pt x="3749597" y="4579452"/>
                  <a:pt x="3748816" y="4579013"/>
                  <a:pt x="3747644" y="4578524"/>
                </a:cubicBezTo>
                <a:cubicBezTo>
                  <a:pt x="3746472" y="4578036"/>
                  <a:pt x="3744812" y="4577580"/>
                  <a:pt x="3742663" y="4577157"/>
                </a:cubicBezTo>
                <a:cubicBezTo>
                  <a:pt x="3740514" y="4576734"/>
                  <a:pt x="3738300" y="4576522"/>
                  <a:pt x="3736021" y="4576522"/>
                </a:cubicBezTo>
                <a:close/>
                <a:moveTo>
                  <a:pt x="630872" y="4576522"/>
                </a:moveTo>
                <a:cubicBezTo>
                  <a:pt x="626053" y="4576522"/>
                  <a:pt x="621870" y="4577190"/>
                  <a:pt x="618321" y="4578524"/>
                </a:cubicBezTo>
                <a:cubicBezTo>
                  <a:pt x="614773" y="4579859"/>
                  <a:pt x="611826" y="4581927"/>
                  <a:pt x="609482" y="4584726"/>
                </a:cubicBezTo>
                <a:cubicBezTo>
                  <a:pt x="607138" y="4587526"/>
                  <a:pt x="605397" y="4591124"/>
                  <a:pt x="604257" y="4595519"/>
                </a:cubicBezTo>
                <a:cubicBezTo>
                  <a:pt x="603118" y="4599914"/>
                  <a:pt x="602548" y="4605172"/>
                  <a:pt x="602548" y="4611292"/>
                </a:cubicBezTo>
                <a:lnTo>
                  <a:pt x="602548" y="4620375"/>
                </a:lnTo>
                <a:lnTo>
                  <a:pt x="590144" y="4620375"/>
                </a:lnTo>
                <a:cubicBezTo>
                  <a:pt x="589623" y="4620375"/>
                  <a:pt x="589167" y="4620489"/>
                  <a:pt x="588777" y="4620717"/>
                </a:cubicBezTo>
                <a:cubicBezTo>
                  <a:pt x="588386" y="4620945"/>
                  <a:pt x="588060" y="4621336"/>
                  <a:pt x="587800" y="4621889"/>
                </a:cubicBezTo>
                <a:cubicBezTo>
                  <a:pt x="587539" y="4622443"/>
                  <a:pt x="587344" y="4623143"/>
                  <a:pt x="587214" y="4623989"/>
                </a:cubicBezTo>
                <a:cubicBezTo>
                  <a:pt x="587084" y="4624835"/>
                  <a:pt x="587019" y="4625877"/>
                  <a:pt x="587019" y="4627115"/>
                </a:cubicBezTo>
                <a:cubicBezTo>
                  <a:pt x="587019" y="4629459"/>
                  <a:pt x="587279" y="4631151"/>
                  <a:pt x="587800" y="4632193"/>
                </a:cubicBezTo>
                <a:cubicBezTo>
                  <a:pt x="588321" y="4633235"/>
                  <a:pt x="589102" y="4633756"/>
                  <a:pt x="590144" y="4633756"/>
                </a:cubicBezTo>
                <a:lnTo>
                  <a:pt x="602548" y="4633756"/>
                </a:lnTo>
                <a:lnTo>
                  <a:pt x="602548" y="4710816"/>
                </a:lnTo>
                <a:cubicBezTo>
                  <a:pt x="602548" y="4711337"/>
                  <a:pt x="602678" y="4711777"/>
                  <a:pt x="602938" y="4712135"/>
                </a:cubicBezTo>
                <a:cubicBezTo>
                  <a:pt x="603199" y="4712493"/>
                  <a:pt x="603639" y="4712802"/>
                  <a:pt x="604257" y="4713063"/>
                </a:cubicBezTo>
                <a:cubicBezTo>
                  <a:pt x="604876" y="4713323"/>
                  <a:pt x="605706" y="4713518"/>
                  <a:pt x="606748" y="4713649"/>
                </a:cubicBezTo>
                <a:cubicBezTo>
                  <a:pt x="607789" y="4713779"/>
                  <a:pt x="609092" y="4713844"/>
                  <a:pt x="610654" y="4713844"/>
                </a:cubicBezTo>
                <a:cubicBezTo>
                  <a:pt x="612217" y="4713844"/>
                  <a:pt x="613519" y="4713779"/>
                  <a:pt x="614561" y="4713649"/>
                </a:cubicBezTo>
                <a:cubicBezTo>
                  <a:pt x="615603" y="4713518"/>
                  <a:pt x="616433" y="4713323"/>
                  <a:pt x="617052" y="4713063"/>
                </a:cubicBezTo>
                <a:cubicBezTo>
                  <a:pt x="617670" y="4712802"/>
                  <a:pt x="618109" y="4712493"/>
                  <a:pt x="618370" y="4712135"/>
                </a:cubicBezTo>
                <a:cubicBezTo>
                  <a:pt x="618631" y="4711777"/>
                  <a:pt x="618761" y="4711337"/>
                  <a:pt x="618761" y="4710816"/>
                </a:cubicBezTo>
                <a:lnTo>
                  <a:pt x="618761" y="4633756"/>
                </a:lnTo>
                <a:lnTo>
                  <a:pt x="638392" y="4633756"/>
                </a:lnTo>
                <a:cubicBezTo>
                  <a:pt x="639369" y="4633756"/>
                  <a:pt x="640150" y="4633235"/>
                  <a:pt x="640736" y="4632193"/>
                </a:cubicBezTo>
                <a:cubicBezTo>
                  <a:pt x="641322" y="4631151"/>
                  <a:pt x="641615" y="4629459"/>
                  <a:pt x="641615" y="4627115"/>
                </a:cubicBezTo>
                <a:cubicBezTo>
                  <a:pt x="641615" y="4625877"/>
                  <a:pt x="641534" y="4624835"/>
                  <a:pt x="641371" y="4623989"/>
                </a:cubicBezTo>
                <a:cubicBezTo>
                  <a:pt x="641208" y="4623143"/>
                  <a:pt x="640980" y="4622443"/>
                  <a:pt x="640687" y="4621889"/>
                </a:cubicBezTo>
                <a:cubicBezTo>
                  <a:pt x="640394" y="4621336"/>
                  <a:pt x="640069" y="4620945"/>
                  <a:pt x="639711" y="4620717"/>
                </a:cubicBezTo>
                <a:cubicBezTo>
                  <a:pt x="639352" y="4620489"/>
                  <a:pt x="638913" y="4620375"/>
                  <a:pt x="638392" y="4620375"/>
                </a:cubicBezTo>
                <a:lnTo>
                  <a:pt x="618761" y="4620375"/>
                </a:lnTo>
                <a:lnTo>
                  <a:pt x="618761" y="4610804"/>
                </a:lnTo>
                <a:cubicBezTo>
                  <a:pt x="618761" y="4607027"/>
                  <a:pt x="618989" y="4603821"/>
                  <a:pt x="619444" y="4601184"/>
                </a:cubicBezTo>
                <a:cubicBezTo>
                  <a:pt x="619900" y="4598546"/>
                  <a:pt x="620649" y="4596398"/>
                  <a:pt x="621691" y="4594737"/>
                </a:cubicBezTo>
                <a:cubicBezTo>
                  <a:pt x="622733" y="4593077"/>
                  <a:pt x="624100" y="4591856"/>
                  <a:pt x="625793" y="4591075"/>
                </a:cubicBezTo>
                <a:cubicBezTo>
                  <a:pt x="627486" y="4590294"/>
                  <a:pt x="629537" y="4589903"/>
                  <a:pt x="631946" y="4589903"/>
                </a:cubicBezTo>
                <a:cubicBezTo>
                  <a:pt x="633704" y="4589903"/>
                  <a:pt x="635250" y="4590049"/>
                  <a:pt x="636585" y="4590342"/>
                </a:cubicBezTo>
                <a:cubicBezTo>
                  <a:pt x="637920" y="4590635"/>
                  <a:pt x="639076" y="4590961"/>
                  <a:pt x="640052" y="4591319"/>
                </a:cubicBezTo>
                <a:cubicBezTo>
                  <a:pt x="641029" y="4591677"/>
                  <a:pt x="641859" y="4592003"/>
                  <a:pt x="642543" y="4592296"/>
                </a:cubicBezTo>
                <a:cubicBezTo>
                  <a:pt x="643227" y="4592589"/>
                  <a:pt x="643796" y="4592735"/>
                  <a:pt x="644252" y="4592735"/>
                </a:cubicBezTo>
                <a:cubicBezTo>
                  <a:pt x="644643" y="4592735"/>
                  <a:pt x="644968" y="4592654"/>
                  <a:pt x="645229" y="4592491"/>
                </a:cubicBezTo>
                <a:cubicBezTo>
                  <a:pt x="645489" y="4592328"/>
                  <a:pt x="645701" y="4592019"/>
                  <a:pt x="645864" y="4591563"/>
                </a:cubicBezTo>
                <a:cubicBezTo>
                  <a:pt x="646027" y="4591107"/>
                  <a:pt x="646173" y="4590505"/>
                  <a:pt x="646303" y="4589756"/>
                </a:cubicBezTo>
                <a:cubicBezTo>
                  <a:pt x="646433" y="4589008"/>
                  <a:pt x="646499" y="4588014"/>
                  <a:pt x="646499" y="4586777"/>
                </a:cubicBezTo>
                <a:cubicBezTo>
                  <a:pt x="646499" y="4585540"/>
                  <a:pt x="646450" y="4584482"/>
                  <a:pt x="646352" y="4583603"/>
                </a:cubicBezTo>
                <a:cubicBezTo>
                  <a:pt x="646254" y="4582724"/>
                  <a:pt x="646075" y="4581975"/>
                  <a:pt x="645815" y="4581357"/>
                </a:cubicBezTo>
                <a:cubicBezTo>
                  <a:pt x="645554" y="4580738"/>
                  <a:pt x="645229" y="4580234"/>
                  <a:pt x="644838" y="4579843"/>
                </a:cubicBezTo>
                <a:cubicBezTo>
                  <a:pt x="644447" y="4579452"/>
                  <a:pt x="643666" y="4579013"/>
                  <a:pt x="642494" y="4578524"/>
                </a:cubicBezTo>
                <a:cubicBezTo>
                  <a:pt x="641322" y="4578036"/>
                  <a:pt x="639662" y="4577580"/>
                  <a:pt x="637513" y="4577157"/>
                </a:cubicBezTo>
                <a:cubicBezTo>
                  <a:pt x="635364" y="4576734"/>
                  <a:pt x="633151" y="4576522"/>
                  <a:pt x="630872" y="4576522"/>
                </a:cubicBezTo>
                <a:close/>
                <a:moveTo>
                  <a:pt x="8236916" y="4551391"/>
                </a:moveTo>
                <a:cubicBezTo>
                  <a:pt x="8235130" y="4551391"/>
                  <a:pt x="8233642" y="4551465"/>
                  <a:pt x="8232452" y="4551614"/>
                </a:cubicBezTo>
                <a:cubicBezTo>
                  <a:pt x="8231261" y="4551763"/>
                  <a:pt x="8230312" y="4552004"/>
                  <a:pt x="8229605" y="4552339"/>
                </a:cubicBezTo>
                <a:cubicBezTo>
                  <a:pt x="8228898" y="4552674"/>
                  <a:pt x="8228415" y="4553065"/>
                  <a:pt x="8228154" y="4553511"/>
                </a:cubicBezTo>
                <a:cubicBezTo>
                  <a:pt x="8227894" y="4553958"/>
                  <a:pt x="8227763" y="4554442"/>
                  <a:pt x="8227763" y="4554963"/>
                </a:cubicBezTo>
                <a:lnTo>
                  <a:pt x="8227763" y="4578849"/>
                </a:lnTo>
                <a:lnTo>
                  <a:pt x="8213811" y="4578849"/>
                </a:lnTo>
                <a:cubicBezTo>
                  <a:pt x="8213216" y="4578849"/>
                  <a:pt x="8212676" y="4578980"/>
                  <a:pt x="8212192" y="4579240"/>
                </a:cubicBezTo>
                <a:cubicBezTo>
                  <a:pt x="8211709" y="4579501"/>
                  <a:pt x="8211318" y="4579947"/>
                  <a:pt x="8211020" y="4580580"/>
                </a:cubicBezTo>
                <a:cubicBezTo>
                  <a:pt x="8210723" y="4581212"/>
                  <a:pt x="8210481" y="4582012"/>
                  <a:pt x="8210295" y="4582979"/>
                </a:cubicBezTo>
                <a:cubicBezTo>
                  <a:pt x="8210109" y="4583947"/>
                  <a:pt x="8210016" y="4585137"/>
                  <a:pt x="8210016" y="4586551"/>
                </a:cubicBezTo>
                <a:cubicBezTo>
                  <a:pt x="8210016" y="4589230"/>
                  <a:pt x="8210351" y="4591165"/>
                  <a:pt x="8211020" y="4592356"/>
                </a:cubicBezTo>
                <a:cubicBezTo>
                  <a:pt x="8211690" y="4593546"/>
                  <a:pt x="8212583" y="4594141"/>
                  <a:pt x="8213699" y="4594141"/>
                </a:cubicBezTo>
                <a:lnTo>
                  <a:pt x="8227763" y="4594141"/>
                </a:lnTo>
                <a:lnTo>
                  <a:pt x="8227763" y="4652854"/>
                </a:lnTo>
                <a:cubicBezTo>
                  <a:pt x="8227763" y="4658659"/>
                  <a:pt x="8228303" y="4663700"/>
                  <a:pt x="8229382" y="4667979"/>
                </a:cubicBezTo>
                <a:cubicBezTo>
                  <a:pt x="8230461" y="4672258"/>
                  <a:pt x="8232191" y="4675792"/>
                  <a:pt x="8234572" y="4678583"/>
                </a:cubicBezTo>
                <a:cubicBezTo>
                  <a:pt x="8236954" y="4681373"/>
                  <a:pt x="8240005" y="4683457"/>
                  <a:pt x="8243725" y="4684834"/>
                </a:cubicBezTo>
                <a:cubicBezTo>
                  <a:pt x="8247446" y="4686210"/>
                  <a:pt x="8251911" y="4686899"/>
                  <a:pt x="8257120" y="4686899"/>
                </a:cubicBezTo>
                <a:cubicBezTo>
                  <a:pt x="8258831" y="4686899"/>
                  <a:pt x="8260543" y="4686787"/>
                  <a:pt x="8262254" y="4686564"/>
                </a:cubicBezTo>
                <a:cubicBezTo>
                  <a:pt x="8263966" y="4686341"/>
                  <a:pt x="8265584" y="4686061"/>
                  <a:pt x="8267110" y="4685727"/>
                </a:cubicBezTo>
                <a:cubicBezTo>
                  <a:pt x="8268635" y="4685392"/>
                  <a:pt x="8269993" y="4684964"/>
                  <a:pt x="8271184" y="4684443"/>
                </a:cubicBezTo>
                <a:cubicBezTo>
                  <a:pt x="8272375" y="4683922"/>
                  <a:pt x="8273268" y="4683364"/>
                  <a:pt x="8273863" y="4682769"/>
                </a:cubicBezTo>
                <a:cubicBezTo>
                  <a:pt x="8274458" y="4682173"/>
                  <a:pt x="8274905" y="4681243"/>
                  <a:pt x="8275202" y="4679978"/>
                </a:cubicBezTo>
                <a:cubicBezTo>
                  <a:pt x="8275500" y="4678713"/>
                  <a:pt x="8275649" y="4677002"/>
                  <a:pt x="8275649" y="4674844"/>
                </a:cubicBezTo>
                <a:cubicBezTo>
                  <a:pt x="8275649" y="4673504"/>
                  <a:pt x="8275575" y="4672388"/>
                  <a:pt x="8275426" y="4671495"/>
                </a:cubicBezTo>
                <a:cubicBezTo>
                  <a:pt x="8275277" y="4670602"/>
                  <a:pt x="8275109" y="4669895"/>
                  <a:pt x="8274923" y="4669374"/>
                </a:cubicBezTo>
                <a:cubicBezTo>
                  <a:pt x="8274737" y="4668853"/>
                  <a:pt x="8274477" y="4668500"/>
                  <a:pt x="8274142" y="4668314"/>
                </a:cubicBezTo>
                <a:cubicBezTo>
                  <a:pt x="8273807" y="4668128"/>
                  <a:pt x="8273454" y="4668035"/>
                  <a:pt x="8273082" y="4668035"/>
                </a:cubicBezTo>
                <a:cubicBezTo>
                  <a:pt x="8272486" y="4668035"/>
                  <a:pt x="8271817" y="4668202"/>
                  <a:pt x="8271072" y="4668537"/>
                </a:cubicBezTo>
                <a:cubicBezTo>
                  <a:pt x="8270328" y="4668872"/>
                  <a:pt x="8269435" y="4669225"/>
                  <a:pt x="8268394" y="4669597"/>
                </a:cubicBezTo>
                <a:cubicBezTo>
                  <a:pt x="8267352" y="4669969"/>
                  <a:pt x="8266161" y="4670323"/>
                  <a:pt x="8264822" y="4670658"/>
                </a:cubicBezTo>
                <a:cubicBezTo>
                  <a:pt x="8263482" y="4670993"/>
                  <a:pt x="8261957" y="4671160"/>
                  <a:pt x="8260245" y="4671160"/>
                </a:cubicBezTo>
                <a:cubicBezTo>
                  <a:pt x="8254962" y="4671160"/>
                  <a:pt x="8251297" y="4669393"/>
                  <a:pt x="8249251" y="4665858"/>
                </a:cubicBezTo>
                <a:cubicBezTo>
                  <a:pt x="8247204" y="4662323"/>
                  <a:pt x="8246181" y="4657096"/>
                  <a:pt x="8246181" y="4650175"/>
                </a:cubicBezTo>
                <a:lnTo>
                  <a:pt x="8246181" y="4594141"/>
                </a:lnTo>
                <a:lnTo>
                  <a:pt x="8271965" y="4594141"/>
                </a:lnTo>
                <a:cubicBezTo>
                  <a:pt x="8273082" y="4594141"/>
                  <a:pt x="8273975" y="4593546"/>
                  <a:pt x="8274644" y="4592356"/>
                </a:cubicBezTo>
                <a:cubicBezTo>
                  <a:pt x="8275314" y="4591165"/>
                  <a:pt x="8275649" y="4589230"/>
                  <a:pt x="8275649" y="4586551"/>
                </a:cubicBezTo>
                <a:cubicBezTo>
                  <a:pt x="8275649" y="4585137"/>
                  <a:pt x="8275575" y="4583947"/>
                  <a:pt x="8275426" y="4582979"/>
                </a:cubicBezTo>
                <a:cubicBezTo>
                  <a:pt x="8275277" y="4582012"/>
                  <a:pt x="8275035" y="4581212"/>
                  <a:pt x="8274700" y="4580580"/>
                </a:cubicBezTo>
                <a:cubicBezTo>
                  <a:pt x="8274365" y="4579947"/>
                  <a:pt x="8273975" y="4579501"/>
                  <a:pt x="8273528" y="4579240"/>
                </a:cubicBezTo>
                <a:cubicBezTo>
                  <a:pt x="8273082" y="4578980"/>
                  <a:pt x="8272561" y="4578849"/>
                  <a:pt x="8271965" y="4578849"/>
                </a:cubicBezTo>
                <a:lnTo>
                  <a:pt x="8246181" y="4578849"/>
                </a:lnTo>
                <a:lnTo>
                  <a:pt x="8246181" y="4554963"/>
                </a:lnTo>
                <a:cubicBezTo>
                  <a:pt x="8246181" y="4554442"/>
                  <a:pt x="8246032" y="4553958"/>
                  <a:pt x="8245734" y="4553511"/>
                </a:cubicBezTo>
                <a:cubicBezTo>
                  <a:pt x="8245437" y="4553065"/>
                  <a:pt x="8244953" y="4552674"/>
                  <a:pt x="8244283" y="4552339"/>
                </a:cubicBezTo>
                <a:cubicBezTo>
                  <a:pt x="8243614" y="4552004"/>
                  <a:pt x="8242684" y="4551763"/>
                  <a:pt x="8241493" y="4551614"/>
                </a:cubicBezTo>
                <a:cubicBezTo>
                  <a:pt x="8240302" y="4551465"/>
                  <a:pt x="8238777" y="4551391"/>
                  <a:pt x="8236916" y="4551391"/>
                </a:cubicBezTo>
                <a:close/>
                <a:moveTo>
                  <a:pt x="7989266" y="4551391"/>
                </a:moveTo>
                <a:cubicBezTo>
                  <a:pt x="7987480" y="4551391"/>
                  <a:pt x="7985992" y="4551465"/>
                  <a:pt x="7984802" y="4551614"/>
                </a:cubicBezTo>
                <a:cubicBezTo>
                  <a:pt x="7983611" y="4551763"/>
                  <a:pt x="7982662" y="4552004"/>
                  <a:pt x="7981955" y="4552339"/>
                </a:cubicBezTo>
                <a:cubicBezTo>
                  <a:pt x="7981248" y="4552674"/>
                  <a:pt x="7980765" y="4553065"/>
                  <a:pt x="7980504" y="4553511"/>
                </a:cubicBezTo>
                <a:cubicBezTo>
                  <a:pt x="7980244" y="4553958"/>
                  <a:pt x="7980113" y="4554442"/>
                  <a:pt x="7980113" y="4554963"/>
                </a:cubicBezTo>
                <a:lnTo>
                  <a:pt x="7980113" y="4578849"/>
                </a:lnTo>
                <a:lnTo>
                  <a:pt x="7966161" y="4578849"/>
                </a:lnTo>
                <a:cubicBezTo>
                  <a:pt x="7965565" y="4578849"/>
                  <a:pt x="7965026" y="4578980"/>
                  <a:pt x="7964542" y="4579240"/>
                </a:cubicBezTo>
                <a:cubicBezTo>
                  <a:pt x="7964059" y="4579501"/>
                  <a:pt x="7963668" y="4579947"/>
                  <a:pt x="7963370" y="4580580"/>
                </a:cubicBezTo>
                <a:cubicBezTo>
                  <a:pt x="7963073" y="4581212"/>
                  <a:pt x="7962831" y="4582012"/>
                  <a:pt x="7962645" y="4582979"/>
                </a:cubicBezTo>
                <a:cubicBezTo>
                  <a:pt x="7962459" y="4583947"/>
                  <a:pt x="7962366" y="4585137"/>
                  <a:pt x="7962366" y="4586551"/>
                </a:cubicBezTo>
                <a:cubicBezTo>
                  <a:pt x="7962366" y="4589230"/>
                  <a:pt x="7962701" y="4591165"/>
                  <a:pt x="7963370" y="4592356"/>
                </a:cubicBezTo>
                <a:cubicBezTo>
                  <a:pt x="7964040" y="4593546"/>
                  <a:pt x="7964933" y="4594141"/>
                  <a:pt x="7966049" y="4594141"/>
                </a:cubicBezTo>
                <a:lnTo>
                  <a:pt x="7980113" y="4594141"/>
                </a:lnTo>
                <a:lnTo>
                  <a:pt x="7980113" y="4652854"/>
                </a:lnTo>
                <a:cubicBezTo>
                  <a:pt x="7980113" y="4658659"/>
                  <a:pt x="7980653" y="4663700"/>
                  <a:pt x="7981732" y="4667979"/>
                </a:cubicBezTo>
                <a:cubicBezTo>
                  <a:pt x="7982811" y="4672258"/>
                  <a:pt x="7984541" y="4675792"/>
                  <a:pt x="7986922" y="4678583"/>
                </a:cubicBezTo>
                <a:cubicBezTo>
                  <a:pt x="7989304" y="4681373"/>
                  <a:pt x="7992355" y="4683457"/>
                  <a:pt x="7996075" y="4684834"/>
                </a:cubicBezTo>
                <a:cubicBezTo>
                  <a:pt x="7999796" y="4686210"/>
                  <a:pt x="8004261" y="4686899"/>
                  <a:pt x="8009470" y="4686899"/>
                </a:cubicBezTo>
                <a:cubicBezTo>
                  <a:pt x="8011181" y="4686899"/>
                  <a:pt x="8012893" y="4686787"/>
                  <a:pt x="8014604" y="4686564"/>
                </a:cubicBezTo>
                <a:cubicBezTo>
                  <a:pt x="8016316" y="4686341"/>
                  <a:pt x="8017934" y="4686061"/>
                  <a:pt x="8019460" y="4685727"/>
                </a:cubicBezTo>
                <a:cubicBezTo>
                  <a:pt x="8020985" y="4685392"/>
                  <a:pt x="8022343" y="4684964"/>
                  <a:pt x="8023534" y="4684443"/>
                </a:cubicBezTo>
                <a:cubicBezTo>
                  <a:pt x="8024725" y="4683922"/>
                  <a:pt x="8025618" y="4683364"/>
                  <a:pt x="8026213" y="4682769"/>
                </a:cubicBezTo>
                <a:cubicBezTo>
                  <a:pt x="8026808" y="4682173"/>
                  <a:pt x="8027255" y="4681243"/>
                  <a:pt x="8027552" y="4679978"/>
                </a:cubicBezTo>
                <a:cubicBezTo>
                  <a:pt x="8027850" y="4678713"/>
                  <a:pt x="8027999" y="4677002"/>
                  <a:pt x="8027999" y="4674844"/>
                </a:cubicBezTo>
                <a:cubicBezTo>
                  <a:pt x="8027999" y="4673504"/>
                  <a:pt x="8027924" y="4672388"/>
                  <a:pt x="8027776" y="4671495"/>
                </a:cubicBezTo>
                <a:cubicBezTo>
                  <a:pt x="8027627" y="4670602"/>
                  <a:pt x="8027459" y="4669895"/>
                  <a:pt x="8027273" y="4669374"/>
                </a:cubicBezTo>
                <a:cubicBezTo>
                  <a:pt x="8027087" y="4668853"/>
                  <a:pt x="8026827" y="4668500"/>
                  <a:pt x="8026492" y="4668314"/>
                </a:cubicBezTo>
                <a:cubicBezTo>
                  <a:pt x="8026157" y="4668128"/>
                  <a:pt x="8025804" y="4668035"/>
                  <a:pt x="8025432" y="4668035"/>
                </a:cubicBezTo>
                <a:cubicBezTo>
                  <a:pt x="8024836" y="4668035"/>
                  <a:pt x="8024167" y="4668202"/>
                  <a:pt x="8023422" y="4668537"/>
                </a:cubicBezTo>
                <a:cubicBezTo>
                  <a:pt x="8022678" y="4668872"/>
                  <a:pt x="8021785" y="4669225"/>
                  <a:pt x="8020744" y="4669597"/>
                </a:cubicBezTo>
                <a:cubicBezTo>
                  <a:pt x="8019702" y="4669969"/>
                  <a:pt x="8018511" y="4670323"/>
                  <a:pt x="8017172" y="4670658"/>
                </a:cubicBezTo>
                <a:cubicBezTo>
                  <a:pt x="8015832" y="4670993"/>
                  <a:pt x="8014307" y="4671160"/>
                  <a:pt x="8012595" y="4671160"/>
                </a:cubicBezTo>
                <a:cubicBezTo>
                  <a:pt x="8007312" y="4671160"/>
                  <a:pt x="8003647" y="4669393"/>
                  <a:pt x="8001600" y="4665858"/>
                </a:cubicBezTo>
                <a:cubicBezTo>
                  <a:pt x="7999554" y="4662323"/>
                  <a:pt x="7998531" y="4657096"/>
                  <a:pt x="7998531" y="4650175"/>
                </a:cubicBezTo>
                <a:lnTo>
                  <a:pt x="7998531" y="4594141"/>
                </a:lnTo>
                <a:lnTo>
                  <a:pt x="8024315" y="4594141"/>
                </a:lnTo>
                <a:cubicBezTo>
                  <a:pt x="8025432" y="4594141"/>
                  <a:pt x="8026325" y="4593546"/>
                  <a:pt x="8026994" y="4592356"/>
                </a:cubicBezTo>
                <a:cubicBezTo>
                  <a:pt x="8027664" y="4591165"/>
                  <a:pt x="8027999" y="4589230"/>
                  <a:pt x="8027999" y="4586551"/>
                </a:cubicBezTo>
                <a:cubicBezTo>
                  <a:pt x="8027999" y="4585137"/>
                  <a:pt x="8027924" y="4583947"/>
                  <a:pt x="8027776" y="4582979"/>
                </a:cubicBezTo>
                <a:cubicBezTo>
                  <a:pt x="8027627" y="4582012"/>
                  <a:pt x="8027385" y="4581212"/>
                  <a:pt x="8027050" y="4580580"/>
                </a:cubicBezTo>
                <a:cubicBezTo>
                  <a:pt x="8026715" y="4579947"/>
                  <a:pt x="8026325" y="4579501"/>
                  <a:pt x="8025878" y="4579240"/>
                </a:cubicBezTo>
                <a:cubicBezTo>
                  <a:pt x="8025432" y="4578980"/>
                  <a:pt x="8024911" y="4578849"/>
                  <a:pt x="8024315" y="4578849"/>
                </a:cubicBezTo>
                <a:lnTo>
                  <a:pt x="7998531" y="4578849"/>
                </a:lnTo>
                <a:lnTo>
                  <a:pt x="7998531" y="4554963"/>
                </a:lnTo>
                <a:cubicBezTo>
                  <a:pt x="7998531" y="4554442"/>
                  <a:pt x="7998382" y="4553958"/>
                  <a:pt x="7998084" y="4553511"/>
                </a:cubicBezTo>
                <a:cubicBezTo>
                  <a:pt x="7997787" y="4553065"/>
                  <a:pt x="7997303" y="4552674"/>
                  <a:pt x="7996633" y="4552339"/>
                </a:cubicBezTo>
                <a:cubicBezTo>
                  <a:pt x="7995964" y="4552004"/>
                  <a:pt x="7995033" y="4551763"/>
                  <a:pt x="7993843" y="4551614"/>
                </a:cubicBezTo>
                <a:cubicBezTo>
                  <a:pt x="7992652" y="4551465"/>
                  <a:pt x="7991127" y="4551391"/>
                  <a:pt x="7989266" y="4551391"/>
                </a:cubicBezTo>
                <a:close/>
                <a:moveTo>
                  <a:pt x="9013725" y="4536880"/>
                </a:moveTo>
                <a:cubicBezTo>
                  <a:pt x="9009334" y="4536880"/>
                  <a:pt x="9006321" y="4537661"/>
                  <a:pt x="9004683" y="4539224"/>
                </a:cubicBezTo>
                <a:cubicBezTo>
                  <a:pt x="9003046" y="4540787"/>
                  <a:pt x="9002228" y="4543726"/>
                  <a:pt x="9002228" y="4548042"/>
                </a:cubicBezTo>
                <a:cubicBezTo>
                  <a:pt x="9002228" y="4552284"/>
                  <a:pt x="9003028" y="4555167"/>
                  <a:pt x="9004628" y="4556693"/>
                </a:cubicBezTo>
                <a:cubicBezTo>
                  <a:pt x="9006228" y="4558218"/>
                  <a:pt x="9009186" y="4558981"/>
                  <a:pt x="9013502" y="4558981"/>
                </a:cubicBezTo>
                <a:cubicBezTo>
                  <a:pt x="9017892" y="4558981"/>
                  <a:pt x="9020906" y="4558199"/>
                  <a:pt x="9022543" y="4556637"/>
                </a:cubicBezTo>
                <a:cubicBezTo>
                  <a:pt x="9024180" y="4555074"/>
                  <a:pt x="9024998" y="4552135"/>
                  <a:pt x="9024998" y="4547819"/>
                </a:cubicBezTo>
                <a:cubicBezTo>
                  <a:pt x="9024998" y="4543577"/>
                  <a:pt x="9024199" y="4540694"/>
                  <a:pt x="9022599" y="4539168"/>
                </a:cubicBezTo>
                <a:cubicBezTo>
                  <a:pt x="9020999" y="4537643"/>
                  <a:pt x="9018041" y="4536880"/>
                  <a:pt x="9013725" y="4536880"/>
                </a:cubicBezTo>
                <a:close/>
                <a:moveTo>
                  <a:pt x="7890519" y="4529959"/>
                </a:moveTo>
                <a:cubicBezTo>
                  <a:pt x="7888733" y="4529959"/>
                  <a:pt x="7887263" y="4530052"/>
                  <a:pt x="7886110" y="4530238"/>
                </a:cubicBezTo>
                <a:cubicBezTo>
                  <a:pt x="7884956" y="4530424"/>
                  <a:pt x="7884008" y="4530648"/>
                  <a:pt x="7883264" y="4530908"/>
                </a:cubicBezTo>
                <a:cubicBezTo>
                  <a:pt x="7882519" y="4531169"/>
                  <a:pt x="7882017" y="4531541"/>
                  <a:pt x="7881757" y="4532024"/>
                </a:cubicBezTo>
                <a:cubicBezTo>
                  <a:pt x="7881496" y="4532508"/>
                  <a:pt x="7881366" y="4533010"/>
                  <a:pt x="7881366" y="4533531"/>
                </a:cubicBezTo>
                <a:lnTo>
                  <a:pt x="7881366" y="4591909"/>
                </a:lnTo>
                <a:cubicBezTo>
                  <a:pt x="7876603" y="4586923"/>
                  <a:pt x="7871785" y="4583147"/>
                  <a:pt x="7866911" y="4580580"/>
                </a:cubicBezTo>
                <a:cubicBezTo>
                  <a:pt x="7862037" y="4578012"/>
                  <a:pt x="7856661" y="4576729"/>
                  <a:pt x="7850782" y="4576729"/>
                </a:cubicBezTo>
                <a:cubicBezTo>
                  <a:pt x="7843712" y="4576729"/>
                  <a:pt x="7837480" y="4578049"/>
                  <a:pt x="7832085" y="4580691"/>
                </a:cubicBezTo>
                <a:cubicBezTo>
                  <a:pt x="7826690" y="4583333"/>
                  <a:pt x="7822170" y="4587109"/>
                  <a:pt x="7818523" y="4592021"/>
                </a:cubicBezTo>
                <a:cubicBezTo>
                  <a:pt x="7814877" y="4596932"/>
                  <a:pt x="7812124" y="4602867"/>
                  <a:pt x="7810263" y="4609824"/>
                </a:cubicBezTo>
                <a:cubicBezTo>
                  <a:pt x="7808403" y="4616782"/>
                  <a:pt x="7807473" y="4624577"/>
                  <a:pt x="7807473" y="4633209"/>
                </a:cubicBezTo>
                <a:cubicBezTo>
                  <a:pt x="7807473" y="4640501"/>
                  <a:pt x="7808217" y="4647441"/>
                  <a:pt x="7809705" y="4654026"/>
                </a:cubicBezTo>
                <a:cubicBezTo>
                  <a:pt x="7811194" y="4660612"/>
                  <a:pt x="7813556" y="4666342"/>
                  <a:pt x="7816793" y="4671216"/>
                </a:cubicBezTo>
                <a:cubicBezTo>
                  <a:pt x="7820030" y="4676090"/>
                  <a:pt x="7824253" y="4679960"/>
                  <a:pt x="7829462" y="4682824"/>
                </a:cubicBezTo>
                <a:cubicBezTo>
                  <a:pt x="7834671" y="4685689"/>
                  <a:pt x="7840959" y="4687122"/>
                  <a:pt x="7848326" y="4687122"/>
                </a:cubicBezTo>
                <a:cubicBezTo>
                  <a:pt x="7855098" y="4687122"/>
                  <a:pt x="7861330" y="4685522"/>
                  <a:pt x="7867023" y="4682322"/>
                </a:cubicBezTo>
                <a:cubicBezTo>
                  <a:pt x="7872715" y="4679122"/>
                  <a:pt x="7878203" y="4674658"/>
                  <a:pt x="7883487" y="4668928"/>
                </a:cubicBezTo>
                <a:lnTo>
                  <a:pt x="7883487" y="4682211"/>
                </a:lnTo>
                <a:cubicBezTo>
                  <a:pt x="7883487" y="4682806"/>
                  <a:pt x="7883636" y="4683327"/>
                  <a:pt x="7883933" y="4683773"/>
                </a:cubicBezTo>
                <a:cubicBezTo>
                  <a:pt x="7884231" y="4684220"/>
                  <a:pt x="7884715" y="4684573"/>
                  <a:pt x="7885384" y="4684834"/>
                </a:cubicBezTo>
                <a:cubicBezTo>
                  <a:pt x="7886054" y="4685094"/>
                  <a:pt x="7886910" y="4685299"/>
                  <a:pt x="7887952" y="4685448"/>
                </a:cubicBezTo>
                <a:cubicBezTo>
                  <a:pt x="7888993" y="4685596"/>
                  <a:pt x="7890296" y="4685671"/>
                  <a:pt x="7891858" y="4685671"/>
                </a:cubicBezTo>
                <a:cubicBezTo>
                  <a:pt x="7893347" y="4685671"/>
                  <a:pt x="7894612" y="4685596"/>
                  <a:pt x="7895653" y="4685448"/>
                </a:cubicBezTo>
                <a:cubicBezTo>
                  <a:pt x="7896695" y="4685299"/>
                  <a:pt x="7897532" y="4685094"/>
                  <a:pt x="7898165" y="4684834"/>
                </a:cubicBezTo>
                <a:cubicBezTo>
                  <a:pt x="7898797" y="4684573"/>
                  <a:pt x="7899244" y="4684220"/>
                  <a:pt x="7899504" y="4683773"/>
                </a:cubicBezTo>
                <a:cubicBezTo>
                  <a:pt x="7899765" y="4683327"/>
                  <a:pt x="7899895" y="4682806"/>
                  <a:pt x="7899895" y="4682211"/>
                </a:cubicBezTo>
                <a:lnTo>
                  <a:pt x="7899895" y="4533531"/>
                </a:lnTo>
                <a:cubicBezTo>
                  <a:pt x="7899895" y="4533010"/>
                  <a:pt x="7899728" y="4532508"/>
                  <a:pt x="7899393" y="4532024"/>
                </a:cubicBezTo>
                <a:cubicBezTo>
                  <a:pt x="7899058" y="4531541"/>
                  <a:pt x="7898556" y="4531169"/>
                  <a:pt x="7897886" y="4530908"/>
                </a:cubicBezTo>
                <a:cubicBezTo>
                  <a:pt x="7897216" y="4530648"/>
                  <a:pt x="7896286" y="4530424"/>
                  <a:pt x="7895095" y="4530238"/>
                </a:cubicBezTo>
                <a:cubicBezTo>
                  <a:pt x="7893905" y="4530052"/>
                  <a:pt x="7892379" y="4529959"/>
                  <a:pt x="7890519" y="4529959"/>
                </a:cubicBezTo>
                <a:close/>
                <a:moveTo>
                  <a:pt x="8308763" y="4529513"/>
                </a:moveTo>
                <a:cubicBezTo>
                  <a:pt x="8306977" y="4529513"/>
                  <a:pt x="8305489" y="4529587"/>
                  <a:pt x="8304298" y="4529736"/>
                </a:cubicBezTo>
                <a:cubicBezTo>
                  <a:pt x="8303108" y="4529885"/>
                  <a:pt x="8302159" y="4530108"/>
                  <a:pt x="8301452" y="4530406"/>
                </a:cubicBezTo>
                <a:cubicBezTo>
                  <a:pt x="8300745" y="4530704"/>
                  <a:pt x="8300261" y="4531076"/>
                  <a:pt x="8300001" y="4531522"/>
                </a:cubicBezTo>
                <a:cubicBezTo>
                  <a:pt x="8299740" y="4531969"/>
                  <a:pt x="8299610" y="4532489"/>
                  <a:pt x="8299610" y="4533085"/>
                </a:cubicBezTo>
                <a:lnTo>
                  <a:pt x="8299610" y="4682211"/>
                </a:lnTo>
                <a:cubicBezTo>
                  <a:pt x="8299610" y="4682806"/>
                  <a:pt x="8299740" y="4683308"/>
                  <a:pt x="8300001" y="4683717"/>
                </a:cubicBezTo>
                <a:cubicBezTo>
                  <a:pt x="8300261" y="4684127"/>
                  <a:pt x="8300745" y="4684480"/>
                  <a:pt x="8301452" y="4684778"/>
                </a:cubicBezTo>
                <a:cubicBezTo>
                  <a:pt x="8302159" y="4685076"/>
                  <a:pt x="8303108" y="4685299"/>
                  <a:pt x="8304298" y="4685448"/>
                </a:cubicBezTo>
                <a:cubicBezTo>
                  <a:pt x="8305489" y="4685596"/>
                  <a:pt x="8306977" y="4685671"/>
                  <a:pt x="8308763" y="4685671"/>
                </a:cubicBezTo>
                <a:cubicBezTo>
                  <a:pt x="8310624" y="4685671"/>
                  <a:pt x="8312149" y="4685596"/>
                  <a:pt x="8313340" y="4685448"/>
                </a:cubicBezTo>
                <a:cubicBezTo>
                  <a:pt x="8314530" y="4685299"/>
                  <a:pt x="8315460" y="4685076"/>
                  <a:pt x="8316130" y="4684778"/>
                </a:cubicBezTo>
                <a:cubicBezTo>
                  <a:pt x="8316800" y="4684480"/>
                  <a:pt x="8317284" y="4684127"/>
                  <a:pt x="8317581" y="4683717"/>
                </a:cubicBezTo>
                <a:cubicBezTo>
                  <a:pt x="8317879" y="4683308"/>
                  <a:pt x="8318028" y="4682806"/>
                  <a:pt x="8318028" y="4682211"/>
                </a:cubicBezTo>
                <a:lnTo>
                  <a:pt x="8318028" y="4612001"/>
                </a:lnTo>
                <a:cubicBezTo>
                  <a:pt x="8323088" y="4605676"/>
                  <a:pt x="8327925" y="4600876"/>
                  <a:pt x="8332538" y="4597602"/>
                </a:cubicBezTo>
                <a:cubicBezTo>
                  <a:pt x="8337152" y="4594328"/>
                  <a:pt x="8341766" y="4592690"/>
                  <a:pt x="8346380" y="4592690"/>
                </a:cubicBezTo>
                <a:cubicBezTo>
                  <a:pt x="8349951" y="4592690"/>
                  <a:pt x="8353095" y="4593360"/>
                  <a:pt x="8355811" y="4594700"/>
                </a:cubicBezTo>
                <a:cubicBezTo>
                  <a:pt x="8358528" y="4596039"/>
                  <a:pt x="8360741" y="4597974"/>
                  <a:pt x="8362453" y="4600504"/>
                </a:cubicBezTo>
                <a:cubicBezTo>
                  <a:pt x="8364164" y="4603034"/>
                  <a:pt x="8365467" y="4606048"/>
                  <a:pt x="8366360" y="4609545"/>
                </a:cubicBezTo>
                <a:cubicBezTo>
                  <a:pt x="8367253" y="4613043"/>
                  <a:pt x="8367699" y="4617656"/>
                  <a:pt x="8367699" y="4623386"/>
                </a:cubicBezTo>
                <a:lnTo>
                  <a:pt x="8367699" y="4682211"/>
                </a:lnTo>
                <a:cubicBezTo>
                  <a:pt x="8367699" y="4682806"/>
                  <a:pt x="8367848" y="4683308"/>
                  <a:pt x="8368146" y="4683717"/>
                </a:cubicBezTo>
                <a:cubicBezTo>
                  <a:pt x="8368443" y="4684127"/>
                  <a:pt x="8368927" y="4684480"/>
                  <a:pt x="8369597" y="4684778"/>
                </a:cubicBezTo>
                <a:cubicBezTo>
                  <a:pt x="8370266" y="4685076"/>
                  <a:pt x="8371197" y="4685299"/>
                  <a:pt x="8372387" y="4685448"/>
                </a:cubicBezTo>
                <a:cubicBezTo>
                  <a:pt x="8373578" y="4685596"/>
                  <a:pt x="8375103" y="4685671"/>
                  <a:pt x="8376964" y="4685671"/>
                </a:cubicBezTo>
                <a:cubicBezTo>
                  <a:pt x="8378750" y="4685671"/>
                  <a:pt x="8380238" y="4685596"/>
                  <a:pt x="8381429" y="4685448"/>
                </a:cubicBezTo>
                <a:cubicBezTo>
                  <a:pt x="8382619" y="4685299"/>
                  <a:pt x="8383549" y="4685076"/>
                  <a:pt x="8384219" y="4684778"/>
                </a:cubicBezTo>
                <a:cubicBezTo>
                  <a:pt x="8384889" y="4684480"/>
                  <a:pt x="8385372" y="4684127"/>
                  <a:pt x="8385670" y="4683717"/>
                </a:cubicBezTo>
                <a:cubicBezTo>
                  <a:pt x="8385968" y="4683308"/>
                  <a:pt x="8386117" y="4682806"/>
                  <a:pt x="8386117" y="4682211"/>
                </a:cubicBezTo>
                <a:lnTo>
                  <a:pt x="8386117" y="4621042"/>
                </a:lnTo>
                <a:cubicBezTo>
                  <a:pt x="8386117" y="4613824"/>
                  <a:pt x="8385503" y="4607666"/>
                  <a:pt x="8384275" y="4602569"/>
                </a:cubicBezTo>
                <a:cubicBezTo>
                  <a:pt x="8383047" y="4597472"/>
                  <a:pt x="8381019" y="4593025"/>
                  <a:pt x="8378192" y="4589230"/>
                </a:cubicBezTo>
                <a:cubicBezTo>
                  <a:pt x="8375364" y="4585435"/>
                  <a:pt x="8371662" y="4582403"/>
                  <a:pt x="8367085" y="4580133"/>
                </a:cubicBezTo>
                <a:cubicBezTo>
                  <a:pt x="8362509" y="4577863"/>
                  <a:pt x="8356872" y="4576729"/>
                  <a:pt x="8350175" y="4576729"/>
                </a:cubicBezTo>
                <a:cubicBezTo>
                  <a:pt x="8344742" y="4576729"/>
                  <a:pt x="8339347" y="4578087"/>
                  <a:pt x="8333990" y="4580803"/>
                </a:cubicBezTo>
                <a:cubicBezTo>
                  <a:pt x="8328632" y="4583519"/>
                  <a:pt x="8323311" y="4587667"/>
                  <a:pt x="8318028" y="4593249"/>
                </a:cubicBezTo>
                <a:lnTo>
                  <a:pt x="8318028" y="4533085"/>
                </a:lnTo>
                <a:cubicBezTo>
                  <a:pt x="8318028" y="4532489"/>
                  <a:pt x="8317879" y="4531969"/>
                  <a:pt x="8317581" y="4531522"/>
                </a:cubicBezTo>
                <a:cubicBezTo>
                  <a:pt x="8317284" y="4531076"/>
                  <a:pt x="8316800" y="4530704"/>
                  <a:pt x="8316130" y="4530406"/>
                </a:cubicBezTo>
                <a:cubicBezTo>
                  <a:pt x="8315460" y="4530108"/>
                  <a:pt x="8314530" y="4529885"/>
                  <a:pt x="8313340" y="4529736"/>
                </a:cubicBezTo>
                <a:cubicBezTo>
                  <a:pt x="8312149" y="4529587"/>
                  <a:pt x="8310624" y="4529513"/>
                  <a:pt x="8308763" y="4529513"/>
                </a:cubicBezTo>
                <a:close/>
                <a:moveTo>
                  <a:pt x="4723599" y="4453255"/>
                </a:moveTo>
                <a:cubicBezTo>
                  <a:pt x="4719561" y="4453255"/>
                  <a:pt x="4716778" y="4454020"/>
                  <a:pt x="4715248" y="4455551"/>
                </a:cubicBezTo>
                <a:cubicBezTo>
                  <a:pt x="4713717" y="4457081"/>
                  <a:pt x="4712953" y="4460157"/>
                  <a:pt x="4712953" y="4464780"/>
                </a:cubicBezTo>
                <a:cubicBezTo>
                  <a:pt x="4712953" y="4469273"/>
                  <a:pt x="4713702" y="4472268"/>
                  <a:pt x="4715199" y="4473766"/>
                </a:cubicBezTo>
                <a:cubicBezTo>
                  <a:pt x="4716696" y="4475263"/>
                  <a:pt x="4719399" y="4476012"/>
                  <a:pt x="4723305" y="4476012"/>
                </a:cubicBezTo>
                <a:cubicBezTo>
                  <a:pt x="4727342" y="4476012"/>
                  <a:pt x="4730126" y="4475247"/>
                  <a:pt x="4731656" y="4473717"/>
                </a:cubicBezTo>
                <a:cubicBezTo>
                  <a:pt x="4733186" y="4472187"/>
                  <a:pt x="4733951" y="4469110"/>
                  <a:pt x="4733951" y="4464487"/>
                </a:cubicBezTo>
                <a:cubicBezTo>
                  <a:pt x="4733951" y="4459994"/>
                  <a:pt x="4733202" y="4456999"/>
                  <a:pt x="4731705" y="4455502"/>
                </a:cubicBezTo>
                <a:cubicBezTo>
                  <a:pt x="4730207" y="4454004"/>
                  <a:pt x="4727505" y="4453255"/>
                  <a:pt x="4723599" y="4453255"/>
                </a:cubicBezTo>
                <a:close/>
                <a:moveTo>
                  <a:pt x="5263928" y="4432647"/>
                </a:moveTo>
                <a:lnTo>
                  <a:pt x="5277699" y="4432647"/>
                </a:lnTo>
                <a:lnTo>
                  <a:pt x="5277699" y="4451302"/>
                </a:lnTo>
                <a:cubicBezTo>
                  <a:pt x="5273728" y="4455730"/>
                  <a:pt x="5269935" y="4459018"/>
                  <a:pt x="5266321" y="4461166"/>
                </a:cubicBezTo>
                <a:cubicBezTo>
                  <a:pt x="5262707" y="4463315"/>
                  <a:pt x="5258784" y="4464390"/>
                  <a:pt x="5254552" y="4464390"/>
                </a:cubicBezTo>
                <a:cubicBezTo>
                  <a:pt x="5249343" y="4464390"/>
                  <a:pt x="5245290" y="4463038"/>
                  <a:pt x="5242392" y="4460336"/>
                </a:cubicBezTo>
                <a:cubicBezTo>
                  <a:pt x="5239495" y="4457634"/>
                  <a:pt x="5238046" y="4454004"/>
                  <a:pt x="5238046" y="4449446"/>
                </a:cubicBezTo>
                <a:cubicBezTo>
                  <a:pt x="5238046" y="4446777"/>
                  <a:pt x="5238550" y="4444416"/>
                  <a:pt x="5239560" y="4442365"/>
                </a:cubicBezTo>
                <a:cubicBezTo>
                  <a:pt x="5240569" y="4440314"/>
                  <a:pt x="5242148" y="4438556"/>
                  <a:pt x="5244297" y="4437091"/>
                </a:cubicBezTo>
                <a:cubicBezTo>
                  <a:pt x="5246446" y="4435626"/>
                  <a:pt x="5249148" y="4434519"/>
                  <a:pt x="5252404" y="4433770"/>
                </a:cubicBezTo>
                <a:cubicBezTo>
                  <a:pt x="5255659" y="4433022"/>
                  <a:pt x="5259501" y="4432647"/>
                  <a:pt x="5263928" y="4432647"/>
                </a:cubicBezTo>
                <a:close/>
                <a:moveTo>
                  <a:pt x="3330353" y="4432647"/>
                </a:moveTo>
                <a:lnTo>
                  <a:pt x="3344124" y="4432647"/>
                </a:lnTo>
                <a:lnTo>
                  <a:pt x="3344124" y="4451302"/>
                </a:lnTo>
                <a:cubicBezTo>
                  <a:pt x="3340152" y="4455730"/>
                  <a:pt x="3336360" y="4459018"/>
                  <a:pt x="3332746" y="4461166"/>
                </a:cubicBezTo>
                <a:cubicBezTo>
                  <a:pt x="3329132" y="4463315"/>
                  <a:pt x="3325209" y="4464390"/>
                  <a:pt x="3320977" y="4464390"/>
                </a:cubicBezTo>
                <a:cubicBezTo>
                  <a:pt x="3315768" y="4464390"/>
                  <a:pt x="3311715" y="4463038"/>
                  <a:pt x="3308817" y="4460336"/>
                </a:cubicBezTo>
                <a:cubicBezTo>
                  <a:pt x="3305920" y="4457634"/>
                  <a:pt x="3304471" y="4454004"/>
                  <a:pt x="3304471" y="4449446"/>
                </a:cubicBezTo>
                <a:cubicBezTo>
                  <a:pt x="3304471" y="4446777"/>
                  <a:pt x="3304976" y="4444416"/>
                  <a:pt x="3305985" y="4442365"/>
                </a:cubicBezTo>
                <a:cubicBezTo>
                  <a:pt x="3306994" y="4440314"/>
                  <a:pt x="3308573" y="4438556"/>
                  <a:pt x="3310722" y="4437091"/>
                </a:cubicBezTo>
                <a:cubicBezTo>
                  <a:pt x="3312870" y="4435626"/>
                  <a:pt x="3315573" y="4434519"/>
                  <a:pt x="3318828" y="4433770"/>
                </a:cubicBezTo>
                <a:cubicBezTo>
                  <a:pt x="3322084" y="4433022"/>
                  <a:pt x="3325925" y="4432647"/>
                  <a:pt x="3330353" y="4432647"/>
                </a:cubicBezTo>
                <a:close/>
                <a:moveTo>
                  <a:pt x="2149253" y="4432647"/>
                </a:moveTo>
                <a:lnTo>
                  <a:pt x="2163025" y="4432647"/>
                </a:lnTo>
                <a:lnTo>
                  <a:pt x="2163025" y="4451302"/>
                </a:lnTo>
                <a:cubicBezTo>
                  <a:pt x="2159053" y="4455730"/>
                  <a:pt x="2155260" y="4459018"/>
                  <a:pt x="2151646" y="4461166"/>
                </a:cubicBezTo>
                <a:cubicBezTo>
                  <a:pt x="2148033" y="4463315"/>
                  <a:pt x="2144109" y="4464390"/>
                  <a:pt x="2139877" y="4464390"/>
                </a:cubicBezTo>
                <a:cubicBezTo>
                  <a:pt x="2134668" y="4464390"/>
                  <a:pt x="2130615" y="4463038"/>
                  <a:pt x="2127718" y="4460336"/>
                </a:cubicBezTo>
                <a:cubicBezTo>
                  <a:pt x="2124820" y="4457634"/>
                  <a:pt x="2123371" y="4454004"/>
                  <a:pt x="2123371" y="4449446"/>
                </a:cubicBezTo>
                <a:cubicBezTo>
                  <a:pt x="2123371" y="4446777"/>
                  <a:pt x="2123876" y="4444416"/>
                  <a:pt x="2124885" y="4442365"/>
                </a:cubicBezTo>
                <a:cubicBezTo>
                  <a:pt x="2125894" y="4440314"/>
                  <a:pt x="2127473" y="4438556"/>
                  <a:pt x="2129622" y="4437091"/>
                </a:cubicBezTo>
                <a:cubicBezTo>
                  <a:pt x="2131771" y="4435626"/>
                  <a:pt x="2134473" y="4434519"/>
                  <a:pt x="2137728" y="4433770"/>
                </a:cubicBezTo>
                <a:cubicBezTo>
                  <a:pt x="2140984" y="4433022"/>
                  <a:pt x="2144826" y="4432647"/>
                  <a:pt x="2149253" y="4432647"/>
                </a:cubicBezTo>
                <a:close/>
                <a:moveTo>
                  <a:pt x="1234853" y="4432647"/>
                </a:moveTo>
                <a:lnTo>
                  <a:pt x="1248625" y="4432647"/>
                </a:lnTo>
                <a:lnTo>
                  <a:pt x="1248625" y="4451302"/>
                </a:lnTo>
                <a:cubicBezTo>
                  <a:pt x="1244653" y="4455730"/>
                  <a:pt x="1240860" y="4459018"/>
                  <a:pt x="1237246" y="4461166"/>
                </a:cubicBezTo>
                <a:cubicBezTo>
                  <a:pt x="1233632" y="4463315"/>
                  <a:pt x="1229710" y="4464390"/>
                  <a:pt x="1225477" y="4464390"/>
                </a:cubicBezTo>
                <a:cubicBezTo>
                  <a:pt x="1220268" y="4464390"/>
                  <a:pt x="1216215" y="4463038"/>
                  <a:pt x="1213318" y="4460336"/>
                </a:cubicBezTo>
                <a:cubicBezTo>
                  <a:pt x="1210420" y="4457634"/>
                  <a:pt x="1208971" y="4454004"/>
                  <a:pt x="1208971" y="4449446"/>
                </a:cubicBezTo>
                <a:cubicBezTo>
                  <a:pt x="1208971" y="4446777"/>
                  <a:pt x="1209476" y="4444416"/>
                  <a:pt x="1210485" y="4442365"/>
                </a:cubicBezTo>
                <a:cubicBezTo>
                  <a:pt x="1211494" y="4440314"/>
                  <a:pt x="1213073" y="4438556"/>
                  <a:pt x="1215222" y="4437091"/>
                </a:cubicBezTo>
                <a:cubicBezTo>
                  <a:pt x="1217371" y="4435626"/>
                  <a:pt x="1220073" y="4434519"/>
                  <a:pt x="1223329" y="4433770"/>
                </a:cubicBezTo>
                <a:cubicBezTo>
                  <a:pt x="1226584" y="4433022"/>
                  <a:pt x="1230426" y="4432647"/>
                  <a:pt x="1234853" y="4432647"/>
                </a:cubicBezTo>
                <a:close/>
                <a:moveTo>
                  <a:pt x="4355451" y="4394264"/>
                </a:moveTo>
                <a:cubicBezTo>
                  <a:pt x="4359643" y="4394264"/>
                  <a:pt x="4363148" y="4395240"/>
                  <a:pt x="4365966" y="4397194"/>
                </a:cubicBezTo>
                <a:cubicBezTo>
                  <a:pt x="4368783" y="4399147"/>
                  <a:pt x="4371026" y="4401751"/>
                  <a:pt x="4372697" y="4405007"/>
                </a:cubicBezTo>
                <a:cubicBezTo>
                  <a:pt x="4374368" y="4408263"/>
                  <a:pt x="4375546" y="4411990"/>
                  <a:pt x="4376235" y="4416190"/>
                </a:cubicBezTo>
                <a:cubicBezTo>
                  <a:pt x="4376922" y="4420390"/>
                  <a:pt x="4377266" y="4424736"/>
                  <a:pt x="4377266" y="4429229"/>
                </a:cubicBezTo>
                <a:cubicBezTo>
                  <a:pt x="4377266" y="4433331"/>
                  <a:pt x="4376840" y="4437400"/>
                  <a:pt x="4375989" y="4441437"/>
                </a:cubicBezTo>
                <a:cubicBezTo>
                  <a:pt x="4375137" y="4445474"/>
                  <a:pt x="4373811" y="4449121"/>
                  <a:pt x="4372008" y="4452376"/>
                </a:cubicBezTo>
                <a:cubicBezTo>
                  <a:pt x="4370207" y="4455632"/>
                  <a:pt x="4367848" y="4458236"/>
                  <a:pt x="4364933" y="4460190"/>
                </a:cubicBezTo>
                <a:cubicBezTo>
                  <a:pt x="4362018" y="4462143"/>
                  <a:pt x="4358529" y="4463120"/>
                  <a:pt x="4354468" y="4463120"/>
                </a:cubicBezTo>
                <a:cubicBezTo>
                  <a:pt x="4350079" y="4463120"/>
                  <a:pt x="4345886" y="4461687"/>
                  <a:pt x="4341890" y="4458822"/>
                </a:cubicBezTo>
                <a:cubicBezTo>
                  <a:pt x="4337894" y="4455957"/>
                  <a:pt x="4333668" y="4451823"/>
                  <a:pt x="4329213" y="4446419"/>
                </a:cubicBezTo>
                <a:lnTo>
                  <a:pt x="4329213" y="4411453"/>
                </a:lnTo>
                <a:cubicBezTo>
                  <a:pt x="4331768" y="4408263"/>
                  <a:pt x="4334192" y="4405577"/>
                  <a:pt x="4336485" y="4403396"/>
                </a:cubicBezTo>
                <a:cubicBezTo>
                  <a:pt x="4338778" y="4401214"/>
                  <a:pt x="4340972" y="4399456"/>
                  <a:pt x="4343069" y="4398121"/>
                </a:cubicBezTo>
                <a:cubicBezTo>
                  <a:pt x="4345165" y="4396787"/>
                  <a:pt x="4347229" y="4395810"/>
                  <a:pt x="4349260" y="4395191"/>
                </a:cubicBezTo>
                <a:cubicBezTo>
                  <a:pt x="4351290" y="4394573"/>
                  <a:pt x="4353354" y="4394264"/>
                  <a:pt x="4355451" y="4394264"/>
                </a:cubicBezTo>
                <a:close/>
                <a:moveTo>
                  <a:pt x="2241769" y="4394264"/>
                </a:moveTo>
                <a:cubicBezTo>
                  <a:pt x="2246196" y="4394264"/>
                  <a:pt x="2250445" y="4395680"/>
                  <a:pt x="2254515" y="4398512"/>
                </a:cubicBezTo>
                <a:cubicBezTo>
                  <a:pt x="2258584" y="4401344"/>
                  <a:pt x="2262800" y="4405463"/>
                  <a:pt x="2267163" y="4410867"/>
                </a:cubicBezTo>
                <a:lnTo>
                  <a:pt x="2267163" y="4446028"/>
                </a:lnTo>
                <a:cubicBezTo>
                  <a:pt x="2264623" y="4449218"/>
                  <a:pt x="2262214" y="4451904"/>
                  <a:pt x="2259935" y="4454086"/>
                </a:cubicBezTo>
                <a:cubicBezTo>
                  <a:pt x="2257656" y="4456267"/>
                  <a:pt x="2255475" y="4458041"/>
                  <a:pt x="2253391" y="4459408"/>
                </a:cubicBezTo>
                <a:cubicBezTo>
                  <a:pt x="2251308" y="4460776"/>
                  <a:pt x="2249273" y="4461752"/>
                  <a:pt x="2247287" y="4462338"/>
                </a:cubicBezTo>
                <a:cubicBezTo>
                  <a:pt x="2245301" y="4462924"/>
                  <a:pt x="2243234" y="4463218"/>
                  <a:pt x="2241085" y="4463218"/>
                </a:cubicBezTo>
                <a:cubicBezTo>
                  <a:pt x="2236853" y="4463218"/>
                  <a:pt x="2233337" y="4462225"/>
                  <a:pt x="2230537" y="4460239"/>
                </a:cubicBezTo>
                <a:cubicBezTo>
                  <a:pt x="2227737" y="4458253"/>
                  <a:pt x="2225491" y="4455616"/>
                  <a:pt x="2223798" y="4452327"/>
                </a:cubicBezTo>
                <a:cubicBezTo>
                  <a:pt x="2222105" y="4449039"/>
                  <a:pt x="2220916" y="4445279"/>
                  <a:pt x="2220233" y="4441047"/>
                </a:cubicBezTo>
                <a:cubicBezTo>
                  <a:pt x="2219549" y="4436814"/>
                  <a:pt x="2219207" y="4432485"/>
                  <a:pt x="2219207" y="4428057"/>
                </a:cubicBezTo>
                <a:cubicBezTo>
                  <a:pt x="2219207" y="4423890"/>
                  <a:pt x="2219614" y="4419788"/>
                  <a:pt x="2220428" y="4415751"/>
                </a:cubicBezTo>
                <a:cubicBezTo>
                  <a:pt x="2221242" y="4411714"/>
                  <a:pt x="2222544" y="4408100"/>
                  <a:pt x="2224335" y="4404909"/>
                </a:cubicBezTo>
                <a:cubicBezTo>
                  <a:pt x="2226126" y="4401719"/>
                  <a:pt x="2228453" y="4399147"/>
                  <a:pt x="2231318" y="4397194"/>
                </a:cubicBezTo>
                <a:cubicBezTo>
                  <a:pt x="2234183" y="4395240"/>
                  <a:pt x="2237667" y="4394264"/>
                  <a:pt x="2241769" y="4394264"/>
                </a:cubicBezTo>
                <a:close/>
                <a:moveTo>
                  <a:pt x="1860769" y="4394264"/>
                </a:moveTo>
                <a:cubicBezTo>
                  <a:pt x="1865196" y="4394264"/>
                  <a:pt x="1869445" y="4395680"/>
                  <a:pt x="1873514" y="4398512"/>
                </a:cubicBezTo>
                <a:cubicBezTo>
                  <a:pt x="1877584" y="4401344"/>
                  <a:pt x="1881800" y="4405463"/>
                  <a:pt x="1886162" y="4410867"/>
                </a:cubicBezTo>
                <a:lnTo>
                  <a:pt x="1886162" y="4446028"/>
                </a:lnTo>
                <a:cubicBezTo>
                  <a:pt x="1883623" y="4449218"/>
                  <a:pt x="1881214" y="4451904"/>
                  <a:pt x="1878935" y="4454086"/>
                </a:cubicBezTo>
                <a:cubicBezTo>
                  <a:pt x="1876656" y="4456267"/>
                  <a:pt x="1874475" y="4458041"/>
                  <a:pt x="1872391" y="4459408"/>
                </a:cubicBezTo>
                <a:cubicBezTo>
                  <a:pt x="1870308" y="4460776"/>
                  <a:pt x="1868273" y="4461752"/>
                  <a:pt x="1866287" y="4462338"/>
                </a:cubicBezTo>
                <a:cubicBezTo>
                  <a:pt x="1864301" y="4462924"/>
                  <a:pt x="1862234" y="4463218"/>
                  <a:pt x="1860085" y="4463218"/>
                </a:cubicBezTo>
                <a:cubicBezTo>
                  <a:pt x="1855853" y="4463218"/>
                  <a:pt x="1852337" y="4462225"/>
                  <a:pt x="1849537" y="4460239"/>
                </a:cubicBezTo>
                <a:cubicBezTo>
                  <a:pt x="1846737" y="4458253"/>
                  <a:pt x="1844491" y="4455616"/>
                  <a:pt x="1842798" y="4452327"/>
                </a:cubicBezTo>
                <a:cubicBezTo>
                  <a:pt x="1841105" y="4449039"/>
                  <a:pt x="1839917" y="4445279"/>
                  <a:pt x="1839233" y="4441047"/>
                </a:cubicBezTo>
                <a:cubicBezTo>
                  <a:pt x="1838549" y="4436814"/>
                  <a:pt x="1838207" y="4432485"/>
                  <a:pt x="1838207" y="4428057"/>
                </a:cubicBezTo>
                <a:cubicBezTo>
                  <a:pt x="1838207" y="4423890"/>
                  <a:pt x="1838614" y="4419788"/>
                  <a:pt x="1839428" y="4415751"/>
                </a:cubicBezTo>
                <a:cubicBezTo>
                  <a:pt x="1840242" y="4411714"/>
                  <a:pt x="1841544" y="4408100"/>
                  <a:pt x="1843335" y="4404909"/>
                </a:cubicBezTo>
                <a:cubicBezTo>
                  <a:pt x="1845125" y="4401719"/>
                  <a:pt x="1847453" y="4399147"/>
                  <a:pt x="1850318" y="4397194"/>
                </a:cubicBezTo>
                <a:cubicBezTo>
                  <a:pt x="1853183" y="4395240"/>
                  <a:pt x="1856667" y="4394264"/>
                  <a:pt x="1860769" y="4394264"/>
                </a:cubicBezTo>
                <a:close/>
                <a:moveTo>
                  <a:pt x="4017766" y="4393873"/>
                </a:moveTo>
                <a:cubicBezTo>
                  <a:pt x="4022957" y="4393873"/>
                  <a:pt x="4027293" y="4394801"/>
                  <a:pt x="4030775" y="4396656"/>
                </a:cubicBezTo>
                <a:cubicBezTo>
                  <a:pt x="4034257" y="4398512"/>
                  <a:pt x="4037017" y="4401035"/>
                  <a:pt x="4039053" y="4404226"/>
                </a:cubicBezTo>
                <a:cubicBezTo>
                  <a:pt x="4041090" y="4407416"/>
                  <a:pt x="4042553" y="4411128"/>
                  <a:pt x="4043439" y="4415360"/>
                </a:cubicBezTo>
                <a:cubicBezTo>
                  <a:pt x="4044326" y="4419592"/>
                  <a:pt x="4044770" y="4424085"/>
                  <a:pt x="4044770" y="4428838"/>
                </a:cubicBezTo>
                <a:cubicBezTo>
                  <a:pt x="4044770" y="4433917"/>
                  <a:pt x="4044245" y="4438572"/>
                  <a:pt x="4043192" y="4442805"/>
                </a:cubicBezTo>
                <a:cubicBezTo>
                  <a:pt x="4042141" y="4447037"/>
                  <a:pt x="4040499" y="4450683"/>
                  <a:pt x="4038265" y="4453744"/>
                </a:cubicBezTo>
                <a:cubicBezTo>
                  <a:pt x="4036031" y="4456804"/>
                  <a:pt x="4033174" y="4459181"/>
                  <a:pt x="4029692" y="4460874"/>
                </a:cubicBezTo>
                <a:cubicBezTo>
                  <a:pt x="4026209" y="4462566"/>
                  <a:pt x="4022103" y="4463413"/>
                  <a:pt x="4017372" y="4463413"/>
                </a:cubicBezTo>
                <a:cubicBezTo>
                  <a:pt x="4012182" y="4463413"/>
                  <a:pt x="4007846" y="4462485"/>
                  <a:pt x="4004363" y="4460629"/>
                </a:cubicBezTo>
                <a:cubicBezTo>
                  <a:pt x="4000881" y="4458774"/>
                  <a:pt x="3998106" y="4456267"/>
                  <a:pt x="3996037" y="4453109"/>
                </a:cubicBezTo>
                <a:cubicBezTo>
                  <a:pt x="3993967" y="4449951"/>
                  <a:pt x="3992489" y="4446256"/>
                  <a:pt x="3991602" y="4442023"/>
                </a:cubicBezTo>
                <a:cubicBezTo>
                  <a:pt x="3990714" y="4437791"/>
                  <a:pt x="3990271" y="4433266"/>
                  <a:pt x="3990271" y="4428448"/>
                </a:cubicBezTo>
                <a:cubicBezTo>
                  <a:pt x="3990271" y="4423434"/>
                  <a:pt x="3990813" y="4418811"/>
                  <a:pt x="3991897" y="4414579"/>
                </a:cubicBezTo>
                <a:cubicBezTo>
                  <a:pt x="3992981" y="4410346"/>
                  <a:pt x="3994640" y="4406684"/>
                  <a:pt x="3996873" y="4403591"/>
                </a:cubicBezTo>
                <a:cubicBezTo>
                  <a:pt x="3999107" y="4400498"/>
                  <a:pt x="4001949" y="4398105"/>
                  <a:pt x="4005398" y="4396412"/>
                </a:cubicBezTo>
                <a:cubicBezTo>
                  <a:pt x="4008848" y="4394719"/>
                  <a:pt x="4012970" y="4393873"/>
                  <a:pt x="4017766" y="4393873"/>
                </a:cubicBezTo>
                <a:close/>
                <a:moveTo>
                  <a:pt x="3665341" y="4393873"/>
                </a:moveTo>
                <a:cubicBezTo>
                  <a:pt x="3670532" y="4393873"/>
                  <a:pt x="3674868" y="4394801"/>
                  <a:pt x="3678350" y="4396656"/>
                </a:cubicBezTo>
                <a:cubicBezTo>
                  <a:pt x="3681832" y="4398512"/>
                  <a:pt x="3684591" y="4401035"/>
                  <a:pt x="3686628" y="4404226"/>
                </a:cubicBezTo>
                <a:cubicBezTo>
                  <a:pt x="3688665" y="4407416"/>
                  <a:pt x="3690127" y="4411128"/>
                  <a:pt x="3691014" y="4415360"/>
                </a:cubicBezTo>
                <a:cubicBezTo>
                  <a:pt x="3691901" y="4419592"/>
                  <a:pt x="3692345" y="4424085"/>
                  <a:pt x="3692345" y="4428838"/>
                </a:cubicBezTo>
                <a:cubicBezTo>
                  <a:pt x="3692345" y="4433917"/>
                  <a:pt x="3691819" y="4438572"/>
                  <a:pt x="3690768" y="4442805"/>
                </a:cubicBezTo>
                <a:cubicBezTo>
                  <a:pt x="3689716" y="4447037"/>
                  <a:pt x="3688074" y="4450683"/>
                  <a:pt x="3685840" y="4453744"/>
                </a:cubicBezTo>
                <a:cubicBezTo>
                  <a:pt x="3683606" y="4456804"/>
                  <a:pt x="3680749" y="4459181"/>
                  <a:pt x="3677267" y="4460874"/>
                </a:cubicBezTo>
                <a:cubicBezTo>
                  <a:pt x="3673784" y="4462566"/>
                  <a:pt x="3669678" y="4463413"/>
                  <a:pt x="3664947" y="4463413"/>
                </a:cubicBezTo>
                <a:cubicBezTo>
                  <a:pt x="3659757" y="4463413"/>
                  <a:pt x="3655420" y="4462485"/>
                  <a:pt x="3651938" y="4460629"/>
                </a:cubicBezTo>
                <a:cubicBezTo>
                  <a:pt x="3648456" y="4458774"/>
                  <a:pt x="3645681" y="4456267"/>
                  <a:pt x="3643612" y="4453109"/>
                </a:cubicBezTo>
                <a:cubicBezTo>
                  <a:pt x="3641542" y="4449951"/>
                  <a:pt x="3640064" y="4446256"/>
                  <a:pt x="3639177" y="4442023"/>
                </a:cubicBezTo>
                <a:cubicBezTo>
                  <a:pt x="3638289" y="4437791"/>
                  <a:pt x="3637846" y="4433266"/>
                  <a:pt x="3637846" y="4428448"/>
                </a:cubicBezTo>
                <a:cubicBezTo>
                  <a:pt x="3637846" y="4423434"/>
                  <a:pt x="3638388" y="4418811"/>
                  <a:pt x="3639472" y="4414579"/>
                </a:cubicBezTo>
                <a:cubicBezTo>
                  <a:pt x="3640556" y="4410346"/>
                  <a:pt x="3642215" y="4406684"/>
                  <a:pt x="3644448" y="4403591"/>
                </a:cubicBezTo>
                <a:cubicBezTo>
                  <a:pt x="3646682" y="4400498"/>
                  <a:pt x="3649524" y="4398105"/>
                  <a:pt x="3652973" y="4396412"/>
                </a:cubicBezTo>
                <a:cubicBezTo>
                  <a:pt x="3656422" y="4394719"/>
                  <a:pt x="3660545" y="4393873"/>
                  <a:pt x="3665341" y="4393873"/>
                </a:cubicBezTo>
                <a:close/>
                <a:moveTo>
                  <a:pt x="788791" y="4393873"/>
                </a:moveTo>
                <a:cubicBezTo>
                  <a:pt x="793982" y="4393873"/>
                  <a:pt x="798319" y="4394801"/>
                  <a:pt x="801801" y="4396656"/>
                </a:cubicBezTo>
                <a:cubicBezTo>
                  <a:pt x="805283" y="4398512"/>
                  <a:pt x="808042" y="4401035"/>
                  <a:pt x="810079" y="4404226"/>
                </a:cubicBezTo>
                <a:cubicBezTo>
                  <a:pt x="812115" y="4407416"/>
                  <a:pt x="813578" y="4411128"/>
                  <a:pt x="814465" y="4415360"/>
                </a:cubicBezTo>
                <a:cubicBezTo>
                  <a:pt x="815352" y="4419592"/>
                  <a:pt x="815795" y="4424085"/>
                  <a:pt x="815795" y="4428838"/>
                </a:cubicBezTo>
                <a:cubicBezTo>
                  <a:pt x="815795" y="4433917"/>
                  <a:pt x="815270" y="4438572"/>
                  <a:pt x="814218" y="4442805"/>
                </a:cubicBezTo>
                <a:cubicBezTo>
                  <a:pt x="813167" y="4447037"/>
                  <a:pt x="811524" y="4450683"/>
                  <a:pt x="809290" y="4453744"/>
                </a:cubicBezTo>
                <a:cubicBezTo>
                  <a:pt x="807057" y="4456804"/>
                  <a:pt x="804199" y="4459181"/>
                  <a:pt x="800717" y="4460874"/>
                </a:cubicBezTo>
                <a:cubicBezTo>
                  <a:pt x="797235" y="4462566"/>
                  <a:pt x="793129" y="4463413"/>
                  <a:pt x="788398" y="4463413"/>
                </a:cubicBezTo>
                <a:cubicBezTo>
                  <a:pt x="783207" y="4463413"/>
                  <a:pt x="778871" y="4462485"/>
                  <a:pt x="775389" y="4460629"/>
                </a:cubicBezTo>
                <a:cubicBezTo>
                  <a:pt x="771907" y="4458774"/>
                  <a:pt x="769131" y="4456267"/>
                  <a:pt x="767062" y="4453109"/>
                </a:cubicBezTo>
                <a:cubicBezTo>
                  <a:pt x="764992" y="4449951"/>
                  <a:pt x="763514" y="4446256"/>
                  <a:pt x="762627" y="4442023"/>
                </a:cubicBezTo>
                <a:cubicBezTo>
                  <a:pt x="761740" y="4437791"/>
                  <a:pt x="761296" y="4433266"/>
                  <a:pt x="761296" y="4428448"/>
                </a:cubicBezTo>
                <a:cubicBezTo>
                  <a:pt x="761296" y="4423434"/>
                  <a:pt x="761838" y="4418811"/>
                  <a:pt x="762923" y="4414579"/>
                </a:cubicBezTo>
                <a:cubicBezTo>
                  <a:pt x="764006" y="4410346"/>
                  <a:pt x="765665" y="4406684"/>
                  <a:pt x="767899" y="4403591"/>
                </a:cubicBezTo>
                <a:cubicBezTo>
                  <a:pt x="770133" y="4400498"/>
                  <a:pt x="772974" y="4398105"/>
                  <a:pt x="776423" y="4396412"/>
                </a:cubicBezTo>
                <a:cubicBezTo>
                  <a:pt x="779873" y="4394719"/>
                  <a:pt x="783996" y="4393873"/>
                  <a:pt x="788791" y="4393873"/>
                </a:cubicBezTo>
                <a:close/>
                <a:moveTo>
                  <a:pt x="5682104" y="4392994"/>
                </a:moveTo>
                <a:cubicBezTo>
                  <a:pt x="5689901" y="4392994"/>
                  <a:pt x="5695780" y="4395403"/>
                  <a:pt x="5699742" y="4400221"/>
                </a:cubicBezTo>
                <a:cubicBezTo>
                  <a:pt x="5703706" y="4405040"/>
                  <a:pt x="5705590" y="4411681"/>
                  <a:pt x="5705394" y="4420146"/>
                </a:cubicBezTo>
                <a:lnTo>
                  <a:pt x="5657439" y="4420146"/>
                </a:lnTo>
                <a:cubicBezTo>
                  <a:pt x="5657570" y="4416565"/>
                  <a:pt x="5658192" y="4413130"/>
                  <a:pt x="5659306" y="4409842"/>
                </a:cubicBezTo>
                <a:cubicBezTo>
                  <a:pt x="5660420" y="4406553"/>
                  <a:pt x="5661991" y="4403672"/>
                  <a:pt x="5664023" y="4401198"/>
                </a:cubicBezTo>
                <a:cubicBezTo>
                  <a:pt x="5666054" y="4398724"/>
                  <a:pt x="5668577" y="4396738"/>
                  <a:pt x="5671589" y="4395240"/>
                </a:cubicBezTo>
                <a:cubicBezTo>
                  <a:pt x="5674604" y="4393743"/>
                  <a:pt x="5678109" y="4392994"/>
                  <a:pt x="5682104" y="4392994"/>
                </a:cubicBezTo>
                <a:close/>
                <a:moveTo>
                  <a:pt x="5586854" y="4392994"/>
                </a:moveTo>
                <a:cubicBezTo>
                  <a:pt x="5594651" y="4392994"/>
                  <a:pt x="5600530" y="4395403"/>
                  <a:pt x="5604493" y="4400221"/>
                </a:cubicBezTo>
                <a:cubicBezTo>
                  <a:pt x="5608455" y="4405040"/>
                  <a:pt x="5610339" y="4411681"/>
                  <a:pt x="5610144" y="4420146"/>
                </a:cubicBezTo>
                <a:lnTo>
                  <a:pt x="5562188" y="4420146"/>
                </a:lnTo>
                <a:cubicBezTo>
                  <a:pt x="5562320" y="4416565"/>
                  <a:pt x="5562942" y="4413130"/>
                  <a:pt x="5564056" y="4409842"/>
                </a:cubicBezTo>
                <a:cubicBezTo>
                  <a:pt x="5565170" y="4406553"/>
                  <a:pt x="5566742" y="4403672"/>
                  <a:pt x="5568773" y="4401198"/>
                </a:cubicBezTo>
                <a:cubicBezTo>
                  <a:pt x="5570804" y="4398724"/>
                  <a:pt x="5573327" y="4396738"/>
                  <a:pt x="5576340" y="4395240"/>
                </a:cubicBezTo>
                <a:cubicBezTo>
                  <a:pt x="5579354" y="4393743"/>
                  <a:pt x="5582859" y="4392994"/>
                  <a:pt x="5586854" y="4392994"/>
                </a:cubicBezTo>
                <a:close/>
                <a:moveTo>
                  <a:pt x="5034405" y="4392994"/>
                </a:moveTo>
                <a:cubicBezTo>
                  <a:pt x="5042202" y="4392994"/>
                  <a:pt x="5048080" y="4395403"/>
                  <a:pt x="5052043" y="4400221"/>
                </a:cubicBezTo>
                <a:cubicBezTo>
                  <a:pt x="5056006" y="4405040"/>
                  <a:pt x="5057890" y="4411681"/>
                  <a:pt x="5057694" y="4420146"/>
                </a:cubicBezTo>
                <a:lnTo>
                  <a:pt x="5009739" y="4420146"/>
                </a:lnTo>
                <a:cubicBezTo>
                  <a:pt x="5009870" y="4416565"/>
                  <a:pt x="5010493" y="4413130"/>
                  <a:pt x="5011606" y="4409842"/>
                </a:cubicBezTo>
                <a:cubicBezTo>
                  <a:pt x="5012720" y="4406553"/>
                  <a:pt x="5014292" y="4403672"/>
                  <a:pt x="5016323" y="4401198"/>
                </a:cubicBezTo>
                <a:cubicBezTo>
                  <a:pt x="5018355" y="4398724"/>
                  <a:pt x="5020877" y="4396738"/>
                  <a:pt x="5023890" y="4395240"/>
                </a:cubicBezTo>
                <a:cubicBezTo>
                  <a:pt x="5026904" y="4393743"/>
                  <a:pt x="5030409" y="4392994"/>
                  <a:pt x="5034405" y="4392994"/>
                </a:cubicBezTo>
                <a:close/>
                <a:moveTo>
                  <a:pt x="4653405" y="4392994"/>
                </a:moveTo>
                <a:cubicBezTo>
                  <a:pt x="4661201" y="4392994"/>
                  <a:pt x="4667080" y="4395403"/>
                  <a:pt x="4671043" y="4400221"/>
                </a:cubicBezTo>
                <a:cubicBezTo>
                  <a:pt x="4675006" y="4405040"/>
                  <a:pt x="4676890" y="4411681"/>
                  <a:pt x="4676694" y="4420146"/>
                </a:cubicBezTo>
                <a:lnTo>
                  <a:pt x="4628739" y="4420146"/>
                </a:lnTo>
                <a:cubicBezTo>
                  <a:pt x="4628870" y="4416565"/>
                  <a:pt x="4629492" y="4413130"/>
                  <a:pt x="4630606" y="4409842"/>
                </a:cubicBezTo>
                <a:cubicBezTo>
                  <a:pt x="4631720" y="4406553"/>
                  <a:pt x="4633292" y="4403672"/>
                  <a:pt x="4635323" y="4401198"/>
                </a:cubicBezTo>
                <a:cubicBezTo>
                  <a:pt x="4637355" y="4398724"/>
                  <a:pt x="4639877" y="4396738"/>
                  <a:pt x="4642890" y="4395240"/>
                </a:cubicBezTo>
                <a:cubicBezTo>
                  <a:pt x="4645904" y="4393743"/>
                  <a:pt x="4649408" y="4392994"/>
                  <a:pt x="4653405" y="4392994"/>
                </a:cubicBezTo>
                <a:close/>
                <a:moveTo>
                  <a:pt x="3500880" y="4392994"/>
                </a:moveTo>
                <a:cubicBezTo>
                  <a:pt x="3508676" y="4392994"/>
                  <a:pt x="3514555" y="4395403"/>
                  <a:pt x="3518518" y="4400221"/>
                </a:cubicBezTo>
                <a:cubicBezTo>
                  <a:pt x="3522481" y="4405040"/>
                  <a:pt x="3524364" y="4411681"/>
                  <a:pt x="3524169" y="4420146"/>
                </a:cubicBezTo>
                <a:lnTo>
                  <a:pt x="3476214" y="4420146"/>
                </a:lnTo>
                <a:cubicBezTo>
                  <a:pt x="3476345" y="4416565"/>
                  <a:pt x="3476968" y="4413130"/>
                  <a:pt x="3478081" y="4409842"/>
                </a:cubicBezTo>
                <a:cubicBezTo>
                  <a:pt x="3479195" y="4406553"/>
                  <a:pt x="3480767" y="4403672"/>
                  <a:pt x="3482798" y="4401198"/>
                </a:cubicBezTo>
                <a:cubicBezTo>
                  <a:pt x="3484829" y="4398724"/>
                  <a:pt x="3487352" y="4396738"/>
                  <a:pt x="3490365" y="4395240"/>
                </a:cubicBezTo>
                <a:cubicBezTo>
                  <a:pt x="3493379" y="4393743"/>
                  <a:pt x="3496884" y="4392994"/>
                  <a:pt x="3500880" y="4392994"/>
                </a:cubicBezTo>
                <a:close/>
                <a:moveTo>
                  <a:pt x="3234180" y="4392994"/>
                </a:moveTo>
                <a:cubicBezTo>
                  <a:pt x="3241976" y="4392994"/>
                  <a:pt x="3247856" y="4395403"/>
                  <a:pt x="3251819" y="4400221"/>
                </a:cubicBezTo>
                <a:cubicBezTo>
                  <a:pt x="3255781" y="4405040"/>
                  <a:pt x="3257665" y="4411681"/>
                  <a:pt x="3257469" y="4420146"/>
                </a:cubicBezTo>
                <a:lnTo>
                  <a:pt x="3209514" y="4420146"/>
                </a:lnTo>
                <a:cubicBezTo>
                  <a:pt x="3209646" y="4416565"/>
                  <a:pt x="3210268" y="4413130"/>
                  <a:pt x="3211381" y="4409842"/>
                </a:cubicBezTo>
                <a:cubicBezTo>
                  <a:pt x="3212495" y="4406553"/>
                  <a:pt x="3214067" y="4403672"/>
                  <a:pt x="3216098" y="4401198"/>
                </a:cubicBezTo>
                <a:cubicBezTo>
                  <a:pt x="3218130" y="4398724"/>
                  <a:pt x="3220652" y="4396738"/>
                  <a:pt x="3223666" y="4395240"/>
                </a:cubicBezTo>
                <a:cubicBezTo>
                  <a:pt x="3226679" y="4393743"/>
                  <a:pt x="3230184" y="4392994"/>
                  <a:pt x="3234180" y="4392994"/>
                </a:cubicBezTo>
                <a:close/>
                <a:moveTo>
                  <a:pt x="2776980" y="4392994"/>
                </a:moveTo>
                <a:cubicBezTo>
                  <a:pt x="2784776" y="4392994"/>
                  <a:pt x="2790656" y="4395403"/>
                  <a:pt x="2794619" y="4400221"/>
                </a:cubicBezTo>
                <a:cubicBezTo>
                  <a:pt x="2798581" y="4405040"/>
                  <a:pt x="2800465" y="4411681"/>
                  <a:pt x="2800270" y="4420146"/>
                </a:cubicBezTo>
                <a:lnTo>
                  <a:pt x="2752314" y="4420146"/>
                </a:lnTo>
                <a:cubicBezTo>
                  <a:pt x="2752445" y="4416565"/>
                  <a:pt x="2753068" y="4413130"/>
                  <a:pt x="2754181" y="4409842"/>
                </a:cubicBezTo>
                <a:cubicBezTo>
                  <a:pt x="2755295" y="4406553"/>
                  <a:pt x="2756867" y="4403672"/>
                  <a:pt x="2758899" y="4401198"/>
                </a:cubicBezTo>
                <a:cubicBezTo>
                  <a:pt x="2760930" y="4398724"/>
                  <a:pt x="2763452" y="4396738"/>
                  <a:pt x="2766466" y="4395240"/>
                </a:cubicBezTo>
                <a:cubicBezTo>
                  <a:pt x="2769479" y="4393743"/>
                  <a:pt x="2772984" y="4392994"/>
                  <a:pt x="2776980" y="4392994"/>
                </a:cubicBezTo>
                <a:close/>
                <a:moveTo>
                  <a:pt x="2348355" y="4392994"/>
                </a:moveTo>
                <a:cubicBezTo>
                  <a:pt x="2356151" y="4392994"/>
                  <a:pt x="2362031" y="4395403"/>
                  <a:pt x="2365993" y="4400221"/>
                </a:cubicBezTo>
                <a:cubicBezTo>
                  <a:pt x="2369956" y="4405040"/>
                  <a:pt x="2371840" y="4411681"/>
                  <a:pt x="2371644" y="4420146"/>
                </a:cubicBezTo>
                <a:lnTo>
                  <a:pt x="2323689" y="4420146"/>
                </a:lnTo>
                <a:cubicBezTo>
                  <a:pt x="2323821" y="4416565"/>
                  <a:pt x="2324443" y="4413130"/>
                  <a:pt x="2325556" y="4409842"/>
                </a:cubicBezTo>
                <a:cubicBezTo>
                  <a:pt x="2326670" y="4406553"/>
                  <a:pt x="2328242" y="4403672"/>
                  <a:pt x="2330273" y="4401198"/>
                </a:cubicBezTo>
                <a:cubicBezTo>
                  <a:pt x="2332305" y="4398724"/>
                  <a:pt x="2334827" y="4396738"/>
                  <a:pt x="2337840" y="4395240"/>
                </a:cubicBezTo>
                <a:cubicBezTo>
                  <a:pt x="2340854" y="4393743"/>
                  <a:pt x="2344359" y="4392994"/>
                  <a:pt x="2348355" y="4392994"/>
                </a:cubicBezTo>
                <a:close/>
                <a:moveTo>
                  <a:pt x="1967355" y="4392994"/>
                </a:moveTo>
                <a:cubicBezTo>
                  <a:pt x="1975151" y="4392994"/>
                  <a:pt x="1981031" y="4395403"/>
                  <a:pt x="1984993" y="4400221"/>
                </a:cubicBezTo>
                <a:cubicBezTo>
                  <a:pt x="1988956" y="4405040"/>
                  <a:pt x="1990840" y="4411681"/>
                  <a:pt x="1990645" y="4420146"/>
                </a:cubicBezTo>
                <a:lnTo>
                  <a:pt x="1942689" y="4420146"/>
                </a:lnTo>
                <a:cubicBezTo>
                  <a:pt x="1942820" y="4416565"/>
                  <a:pt x="1943443" y="4413130"/>
                  <a:pt x="1944556" y="4409842"/>
                </a:cubicBezTo>
                <a:cubicBezTo>
                  <a:pt x="1945670" y="4406553"/>
                  <a:pt x="1947242" y="4403672"/>
                  <a:pt x="1949273" y="4401198"/>
                </a:cubicBezTo>
                <a:cubicBezTo>
                  <a:pt x="1951305" y="4398724"/>
                  <a:pt x="1953827" y="4396738"/>
                  <a:pt x="1956841" y="4395240"/>
                </a:cubicBezTo>
                <a:cubicBezTo>
                  <a:pt x="1959854" y="4393743"/>
                  <a:pt x="1963359" y="4392994"/>
                  <a:pt x="1967355" y="4392994"/>
                </a:cubicBezTo>
                <a:close/>
                <a:moveTo>
                  <a:pt x="1719705" y="4392994"/>
                </a:moveTo>
                <a:cubicBezTo>
                  <a:pt x="1727501" y="4392994"/>
                  <a:pt x="1733381" y="4395403"/>
                  <a:pt x="1737343" y="4400221"/>
                </a:cubicBezTo>
                <a:cubicBezTo>
                  <a:pt x="1741306" y="4405040"/>
                  <a:pt x="1743190" y="4411681"/>
                  <a:pt x="1742995" y="4420146"/>
                </a:cubicBezTo>
                <a:lnTo>
                  <a:pt x="1695039" y="4420146"/>
                </a:lnTo>
                <a:cubicBezTo>
                  <a:pt x="1695170" y="4416565"/>
                  <a:pt x="1695793" y="4413130"/>
                  <a:pt x="1696906" y="4409842"/>
                </a:cubicBezTo>
                <a:cubicBezTo>
                  <a:pt x="1698020" y="4406553"/>
                  <a:pt x="1699592" y="4403672"/>
                  <a:pt x="1701623" y="4401198"/>
                </a:cubicBezTo>
                <a:cubicBezTo>
                  <a:pt x="1703655" y="4398724"/>
                  <a:pt x="1706177" y="4396738"/>
                  <a:pt x="1709190" y="4395240"/>
                </a:cubicBezTo>
                <a:cubicBezTo>
                  <a:pt x="1712204" y="4393743"/>
                  <a:pt x="1715709" y="4392994"/>
                  <a:pt x="1719705" y="4392994"/>
                </a:cubicBezTo>
                <a:close/>
                <a:moveTo>
                  <a:pt x="7501929" y="4383773"/>
                </a:moveTo>
                <a:cubicBezTo>
                  <a:pt x="7497315" y="4383773"/>
                  <a:pt x="7494134" y="4384647"/>
                  <a:pt x="7492385" y="4386396"/>
                </a:cubicBezTo>
                <a:cubicBezTo>
                  <a:pt x="7490636" y="4388145"/>
                  <a:pt x="7489762" y="4391661"/>
                  <a:pt x="7489762" y="4396944"/>
                </a:cubicBezTo>
                <a:cubicBezTo>
                  <a:pt x="7489762" y="4402079"/>
                  <a:pt x="7490618" y="4405502"/>
                  <a:pt x="7492329" y="4407213"/>
                </a:cubicBezTo>
                <a:cubicBezTo>
                  <a:pt x="7494041" y="4408925"/>
                  <a:pt x="7497129" y="4409781"/>
                  <a:pt x="7501594" y="4409781"/>
                </a:cubicBezTo>
                <a:cubicBezTo>
                  <a:pt x="7506207" y="4409781"/>
                  <a:pt x="7509389" y="4408906"/>
                  <a:pt x="7511137" y="4407158"/>
                </a:cubicBezTo>
                <a:cubicBezTo>
                  <a:pt x="7512886" y="4405409"/>
                  <a:pt x="7513761" y="4401893"/>
                  <a:pt x="7513761" y="4396609"/>
                </a:cubicBezTo>
                <a:cubicBezTo>
                  <a:pt x="7513761" y="4391475"/>
                  <a:pt x="7512905" y="4388052"/>
                  <a:pt x="7511193" y="4386340"/>
                </a:cubicBezTo>
                <a:cubicBezTo>
                  <a:pt x="7509482" y="4384629"/>
                  <a:pt x="7506394" y="4383773"/>
                  <a:pt x="7501929" y="4383773"/>
                </a:cubicBezTo>
                <a:close/>
                <a:moveTo>
                  <a:pt x="4492557" y="4381762"/>
                </a:moveTo>
                <a:cubicBezTo>
                  <a:pt x="4490994" y="4381762"/>
                  <a:pt x="4489692" y="4381827"/>
                  <a:pt x="4488650" y="4381957"/>
                </a:cubicBezTo>
                <a:cubicBezTo>
                  <a:pt x="4487608" y="4382088"/>
                  <a:pt x="4486778" y="4382283"/>
                  <a:pt x="4486159" y="4382543"/>
                </a:cubicBezTo>
                <a:cubicBezTo>
                  <a:pt x="4485541" y="4382804"/>
                  <a:pt x="4485117" y="4383129"/>
                  <a:pt x="4484890" y="4383520"/>
                </a:cubicBezTo>
                <a:cubicBezTo>
                  <a:pt x="4484662" y="4383911"/>
                  <a:pt x="4484548" y="4384334"/>
                  <a:pt x="4484548" y="4384790"/>
                </a:cubicBezTo>
                <a:lnTo>
                  <a:pt x="4484548" y="4472691"/>
                </a:lnTo>
                <a:cubicBezTo>
                  <a:pt x="4484548" y="4473212"/>
                  <a:pt x="4484662" y="4473652"/>
                  <a:pt x="4484890" y="4474010"/>
                </a:cubicBezTo>
                <a:cubicBezTo>
                  <a:pt x="4485117" y="4474368"/>
                  <a:pt x="4485541" y="4474677"/>
                  <a:pt x="4486159" y="4474938"/>
                </a:cubicBezTo>
                <a:cubicBezTo>
                  <a:pt x="4486778" y="4475198"/>
                  <a:pt x="4487608" y="4475394"/>
                  <a:pt x="4488650" y="4475524"/>
                </a:cubicBezTo>
                <a:cubicBezTo>
                  <a:pt x="4489692" y="4475654"/>
                  <a:pt x="4490994" y="4475719"/>
                  <a:pt x="4492557" y="4475719"/>
                </a:cubicBezTo>
                <a:cubicBezTo>
                  <a:pt x="4494185" y="4475719"/>
                  <a:pt x="4495519" y="4475654"/>
                  <a:pt x="4496561" y="4475524"/>
                </a:cubicBezTo>
                <a:cubicBezTo>
                  <a:pt x="4497603" y="4475394"/>
                  <a:pt x="4498417" y="4475198"/>
                  <a:pt x="4499003" y="4474938"/>
                </a:cubicBezTo>
                <a:cubicBezTo>
                  <a:pt x="4499589" y="4474677"/>
                  <a:pt x="4500012" y="4474368"/>
                  <a:pt x="4500273" y="4474010"/>
                </a:cubicBezTo>
                <a:cubicBezTo>
                  <a:pt x="4500533" y="4473652"/>
                  <a:pt x="4500663" y="4473212"/>
                  <a:pt x="4500663" y="4472691"/>
                </a:cubicBezTo>
                <a:lnTo>
                  <a:pt x="4500663" y="4384790"/>
                </a:lnTo>
                <a:cubicBezTo>
                  <a:pt x="4500663" y="4384334"/>
                  <a:pt x="4500533" y="4383911"/>
                  <a:pt x="4500273" y="4383520"/>
                </a:cubicBezTo>
                <a:cubicBezTo>
                  <a:pt x="4500012" y="4383129"/>
                  <a:pt x="4499589" y="4382804"/>
                  <a:pt x="4499003" y="4382543"/>
                </a:cubicBezTo>
                <a:cubicBezTo>
                  <a:pt x="4498417" y="4382283"/>
                  <a:pt x="4497603" y="4382088"/>
                  <a:pt x="4496561" y="4381957"/>
                </a:cubicBezTo>
                <a:cubicBezTo>
                  <a:pt x="4495519" y="4381827"/>
                  <a:pt x="4494185" y="4381762"/>
                  <a:pt x="4492557" y="4381762"/>
                </a:cubicBezTo>
                <a:close/>
                <a:moveTo>
                  <a:pt x="2901882" y="4381762"/>
                </a:moveTo>
                <a:cubicBezTo>
                  <a:pt x="2900319" y="4381762"/>
                  <a:pt x="2899017" y="4381827"/>
                  <a:pt x="2897975" y="4381957"/>
                </a:cubicBezTo>
                <a:cubicBezTo>
                  <a:pt x="2896933" y="4382088"/>
                  <a:pt x="2896103" y="4382283"/>
                  <a:pt x="2895484" y="4382543"/>
                </a:cubicBezTo>
                <a:cubicBezTo>
                  <a:pt x="2894866" y="4382804"/>
                  <a:pt x="2894443" y="4383129"/>
                  <a:pt x="2894215" y="4383520"/>
                </a:cubicBezTo>
                <a:cubicBezTo>
                  <a:pt x="2893987" y="4383911"/>
                  <a:pt x="2893873" y="4384334"/>
                  <a:pt x="2893873" y="4384790"/>
                </a:cubicBezTo>
                <a:lnTo>
                  <a:pt x="2893873" y="4472691"/>
                </a:lnTo>
                <a:cubicBezTo>
                  <a:pt x="2893873" y="4473212"/>
                  <a:pt x="2893987" y="4473652"/>
                  <a:pt x="2894215" y="4474010"/>
                </a:cubicBezTo>
                <a:cubicBezTo>
                  <a:pt x="2894443" y="4474368"/>
                  <a:pt x="2894866" y="4474677"/>
                  <a:pt x="2895484" y="4474938"/>
                </a:cubicBezTo>
                <a:cubicBezTo>
                  <a:pt x="2896103" y="4475198"/>
                  <a:pt x="2896933" y="4475394"/>
                  <a:pt x="2897975" y="4475524"/>
                </a:cubicBezTo>
                <a:cubicBezTo>
                  <a:pt x="2899017" y="4475654"/>
                  <a:pt x="2900319" y="4475719"/>
                  <a:pt x="2901882" y="4475719"/>
                </a:cubicBezTo>
                <a:cubicBezTo>
                  <a:pt x="2903510" y="4475719"/>
                  <a:pt x="2904845" y="4475654"/>
                  <a:pt x="2905886" y="4475524"/>
                </a:cubicBezTo>
                <a:cubicBezTo>
                  <a:pt x="2906928" y="4475394"/>
                  <a:pt x="2907742" y="4475198"/>
                  <a:pt x="2908328" y="4474938"/>
                </a:cubicBezTo>
                <a:cubicBezTo>
                  <a:pt x="2908914" y="4474677"/>
                  <a:pt x="2909338" y="4474368"/>
                  <a:pt x="2909598" y="4474010"/>
                </a:cubicBezTo>
                <a:cubicBezTo>
                  <a:pt x="2909858" y="4473652"/>
                  <a:pt x="2909988" y="4473212"/>
                  <a:pt x="2909988" y="4472691"/>
                </a:cubicBezTo>
                <a:lnTo>
                  <a:pt x="2909988" y="4384790"/>
                </a:lnTo>
                <a:cubicBezTo>
                  <a:pt x="2909988" y="4384334"/>
                  <a:pt x="2909858" y="4383911"/>
                  <a:pt x="2909598" y="4383520"/>
                </a:cubicBezTo>
                <a:cubicBezTo>
                  <a:pt x="2909338" y="4383129"/>
                  <a:pt x="2908914" y="4382804"/>
                  <a:pt x="2908328" y="4382543"/>
                </a:cubicBezTo>
                <a:cubicBezTo>
                  <a:pt x="2907742" y="4382283"/>
                  <a:pt x="2906928" y="4382088"/>
                  <a:pt x="2905886" y="4381957"/>
                </a:cubicBezTo>
                <a:cubicBezTo>
                  <a:pt x="2904845" y="4381827"/>
                  <a:pt x="2903510" y="4381762"/>
                  <a:pt x="2901882" y="4381762"/>
                </a:cubicBezTo>
                <a:close/>
                <a:moveTo>
                  <a:pt x="2625657" y="4381762"/>
                </a:moveTo>
                <a:cubicBezTo>
                  <a:pt x="2624094" y="4381762"/>
                  <a:pt x="2622792" y="4381827"/>
                  <a:pt x="2621750" y="4381957"/>
                </a:cubicBezTo>
                <a:cubicBezTo>
                  <a:pt x="2620708" y="4382088"/>
                  <a:pt x="2619878" y="4382283"/>
                  <a:pt x="2619259" y="4382543"/>
                </a:cubicBezTo>
                <a:cubicBezTo>
                  <a:pt x="2618641" y="4382804"/>
                  <a:pt x="2618218" y="4383129"/>
                  <a:pt x="2617990" y="4383520"/>
                </a:cubicBezTo>
                <a:cubicBezTo>
                  <a:pt x="2617762" y="4383911"/>
                  <a:pt x="2617648" y="4384334"/>
                  <a:pt x="2617648" y="4384790"/>
                </a:cubicBezTo>
                <a:lnTo>
                  <a:pt x="2617648" y="4472691"/>
                </a:lnTo>
                <a:cubicBezTo>
                  <a:pt x="2617648" y="4473212"/>
                  <a:pt x="2617762" y="4473652"/>
                  <a:pt x="2617990" y="4474010"/>
                </a:cubicBezTo>
                <a:cubicBezTo>
                  <a:pt x="2618218" y="4474368"/>
                  <a:pt x="2618641" y="4474677"/>
                  <a:pt x="2619259" y="4474938"/>
                </a:cubicBezTo>
                <a:cubicBezTo>
                  <a:pt x="2619878" y="4475198"/>
                  <a:pt x="2620708" y="4475394"/>
                  <a:pt x="2621750" y="4475524"/>
                </a:cubicBezTo>
                <a:cubicBezTo>
                  <a:pt x="2622792" y="4475654"/>
                  <a:pt x="2624094" y="4475719"/>
                  <a:pt x="2625657" y="4475719"/>
                </a:cubicBezTo>
                <a:cubicBezTo>
                  <a:pt x="2627285" y="4475719"/>
                  <a:pt x="2628620" y="4475654"/>
                  <a:pt x="2629661" y="4475524"/>
                </a:cubicBezTo>
                <a:cubicBezTo>
                  <a:pt x="2630703" y="4475394"/>
                  <a:pt x="2631517" y="4475198"/>
                  <a:pt x="2632103" y="4474938"/>
                </a:cubicBezTo>
                <a:cubicBezTo>
                  <a:pt x="2632689" y="4474677"/>
                  <a:pt x="2633112" y="4474368"/>
                  <a:pt x="2633373" y="4474010"/>
                </a:cubicBezTo>
                <a:cubicBezTo>
                  <a:pt x="2633633" y="4473652"/>
                  <a:pt x="2633763" y="4473212"/>
                  <a:pt x="2633763" y="4472691"/>
                </a:cubicBezTo>
                <a:lnTo>
                  <a:pt x="2633763" y="4384790"/>
                </a:lnTo>
                <a:cubicBezTo>
                  <a:pt x="2633763" y="4384334"/>
                  <a:pt x="2633633" y="4383911"/>
                  <a:pt x="2633373" y="4383520"/>
                </a:cubicBezTo>
                <a:cubicBezTo>
                  <a:pt x="2633112" y="4383129"/>
                  <a:pt x="2632689" y="4382804"/>
                  <a:pt x="2632103" y="4382543"/>
                </a:cubicBezTo>
                <a:cubicBezTo>
                  <a:pt x="2631517" y="4382283"/>
                  <a:pt x="2630703" y="4382088"/>
                  <a:pt x="2629661" y="4381957"/>
                </a:cubicBezTo>
                <a:cubicBezTo>
                  <a:pt x="2628620" y="4381827"/>
                  <a:pt x="2627285" y="4381762"/>
                  <a:pt x="2625657" y="4381762"/>
                </a:cubicBezTo>
                <a:close/>
                <a:moveTo>
                  <a:pt x="2473015" y="4381762"/>
                </a:moveTo>
                <a:cubicBezTo>
                  <a:pt x="2471518" y="4381762"/>
                  <a:pt x="2470248" y="4381795"/>
                  <a:pt x="2469206" y="4381860"/>
                </a:cubicBezTo>
                <a:cubicBezTo>
                  <a:pt x="2468164" y="4381925"/>
                  <a:pt x="2467334" y="4382071"/>
                  <a:pt x="2466716" y="4382299"/>
                </a:cubicBezTo>
                <a:cubicBezTo>
                  <a:pt x="2466097" y="4382527"/>
                  <a:pt x="2465657" y="4382820"/>
                  <a:pt x="2465397" y="4383178"/>
                </a:cubicBezTo>
                <a:cubicBezTo>
                  <a:pt x="2465136" y="4383536"/>
                  <a:pt x="2465006" y="4384008"/>
                  <a:pt x="2465006" y="4384594"/>
                </a:cubicBezTo>
                <a:cubicBezTo>
                  <a:pt x="2465006" y="4385050"/>
                  <a:pt x="2465072" y="4385604"/>
                  <a:pt x="2465202" y="4386255"/>
                </a:cubicBezTo>
                <a:cubicBezTo>
                  <a:pt x="2465332" y="4386906"/>
                  <a:pt x="2465560" y="4387720"/>
                  <a:pt x="2465886" y="4388696"/>
                </a:cubicBezTo>
                <a:lnTo>
                  <a:pt x="2491572" y="4472203"/>
                </a:lnTo>
                <a:cubicBezTo>
                  <a:pt x="2491767" y="4472854"/>
                  <a:pt x="2492061" y="4473408"/>
                  <a:pt x="2492451" y="4473863"/>
                </a:cubicBezTo>
                <a:cubicBezTo>
                  <a:pt x="2492842" y="4474319"/>
                  <a:pt x="2493444" y="4474677"/>
                  <a:pt x="2494258" y="4474938"/>
                </a:cubicBezTo>
                <a:cubicBezTo>
                  <a:pt x="2495072" y="4475198"/>
                  <a:pt x="2496114" y="4475394"/>
                  <a:pt x="2497384" y="4475524"/>
                </a:cubicBezTo>
                <a:cubicBezTo>
                  <a:pt x="2498653" y="4475654"/>
                  <a:pt x="2500297" y="4475719"/>
                  <a:pt x="2502316" y="4475719"/>
                </a:cubicBezTo>
                <a:cubicBezTo>
                  <a:pt x="2504269" y="4475719"/>
                  <a:pt x="2505913" y="4475670"/>
                  <a:pt x="2507248" y="4475573"/>
                </a:cubicBezTo>
                <a:cubicBezTo>
                  <a:pt x="2508583" y="4475475"/>
                  <a:pt x="2509673" y="4475296"/>
                  <a:pt x="2510520" y="4475035"/>
                </a:cubicBezTo>
                <a:cubicBezTo>
                  <a:pt x="2511366" y="4474775"/>
                  <a:pt x="2512001" y="4474417"/>
                  <a:pt x="2512425" y="4473961"/>
                </a:cubicBezTo>
                <a:cubicBezTo>
                  <a:pt x="2512847" y="4473505"/>
                  <a:pt x="2513157" y="4472919"/>
                  <a:pt x="2513352" y="4472203"/>
                </a:cubicBezTo>
                <a:lnTo>
                  <a:pt x="2530444" y="4408426"/>
                </a:lnTo>
                <a:lnTo>
                  <a:pt x="2530640" y="4407546"/>
                </a:lnTo>
                <a:lnTo>
                  <a:pt x="2530835" y="4408426"/>
                </a:lnTo>
                <a:lnTo>
                  <a:pt x="2549294" y="4472203"/>
                </a:lnTo>
                <a:cubicBezTo>
                  <a:pt x="2549490" y="4472854"/>
                  <a:pt x="2549783" y="4473408"/>
                  <a:pt x="2550173" y="4473863"/>
                </a:cubicBezTo>
                <a:cubicBezTo>
                  <a:pt x="2550564" y="4474319"/>
                  <a:pt x="2551166" y="4474677"/>
                  <a:pt x="2551980" y="4474938"/>
                </a:cubicBezTo>
                <a:cubicBezTo>
                  <a:pt x="2552794" y="4475198"/>
                  <a:pt x="2553885" y="4475394"/>
                  <a:pt x="2555252" y="4475524"/>
                </a:cubicBezTo>
                <a:cubicBezTo>
                  <a:pt x="2556619" y="4475654"/>
                  <a:pt x="2558312" y="4475719"/>
                  <a:pt x="2560331" y="4475719"/>
                </a:cubicBezTo>
                <a:cubicBezTo>
                  <a:pt x="2562284" y="4475719"/>
                  <a:pt x="2563912" y="4475670"/>
                  <a:pt x="2565214" y="4475573"/>
                </a:cubicBezTo>
                <a:cubicBezTo>
                  <a:pt x="2566517" y="4475475"/>
                  <a:pt x="2567542" y="4475296"/>
                  <a:pt x="2568291" y="4475035"/>
                </a:cubicBezTo>
                <a:cubicBezTo>
                  <a:pt x="2569040" y="4474775"/>
                  <a:pt x="2569626" y="4474417"/>
                  <a:pt x="2570049" y="4473961"/>
                </a:cubicBezTo>
                <a:cubicBezTo>
                  <a:pt x="2570472" y="4473505"/>
                  <a:pt x="2570781" y="4472919"/>
                  <a:pt x="2570977" y="4472203"/>
                </a:cubicBezTo>
                <a:lnTo>
                  <a:pt x="2596859" y="4388696"/>
                </a:lnTo>
                <a:cubicBezTo>
                  <a:pt x="2597184" y="4387720"/>
                  <a:pt x="2597412" y="4386906"/>
                  <a:pt x="2597542" y="4386255"/>
                </a:cubicBezTo>
                <a:cubicBezTo>
                  <a:pt x="2597672" y="4385604"/>
                  <a:pt x="2597738" y="4385050"/>
                  <a:pt x="2597738" y="4384594"/>
                </a:cubicBezTo>
                <a:cubicBezTo>
                  <a:pt x="2597738" y="4384008"/>
                  <a:pt x="2597624" y="4383553"/>
                  <a:pt x="2597396" y="4383227"/>
                </a:cubicBezTo>
                <a:cubicBezTo>
                  <a:pt x="2597168" y="4382901"/>
                  <a:pt x="2596777" y="4382608"/>
                  <a:pt x="2596224" y="4382348"/>
                </a:cubicBezTo>
                <a:cubicBezTo>
                  <a:pt x="2595670" y="4382088"/>
                  <a:pt x="2594921" y="4381925"/>
                  <a:pt x="2593978" y="4381860"/>
                </a:cubicBezTo>
                <a:cubicBezTo>
                  <a:pt x="2593033" y="4381795"/>
                  <a:pt x="2591780" y="4381762"/>
                  <a:pt x="2590217" y="4381762"/>
                </a:cubicBezTo>
                <a:cubicBezTo>
                  <a:pt x="2588524" y="4381762"/>
                  <a:pt x="2587141" y="4381811"/>
                  <a:pt x="2586066" y="4381909"/>
                </a:cubicBezTo>
                <a:cubicBezTo>
                  <a:pt x="2584992" y="4382006"/>
                  <a:pt x="2584145" y="4382169"/>
                  <a:pt x="2583527" y="4382397"/>
                </a:cubicBezTo>
                <a:cubicBezTo>
                  <a:pt x="2582908" y="4382625"/>
                  <a:pt x="2582453" y="4382950"/>
                  <a:pt x="2582160" y="4383373"/>
                </a:cubicBezTo>
                <a:cubicBezTo>
                  <a:pt x="2581867" y="4383797"/>
                  <a:pt x="2581655" y="4384301"/>
                  <a:pt x="2581525" y="4384887"/>
                </a:cubicBezTo>
                <a:lnTo>
                  <a:pt x="2560624" y="4457357"/>
                </a:lnTo>
                <a:lnTo>
                  <a:pt x="2560526" y="4458236"/>
                </a:lnTo>
                <a:lnTo>
                  <a:pt x="2560331" y="4457357"/>
                </a:lnTo>
                <a:lnTo>
                  <a:pt x="2539332" y="4384692"/>
                </a:lnTo>
                <a:cubicBezTo>
                  <a:pt x="2539202" y="4384171"/>
                  <a:pt x="2539006" y="4383715"/>
                  <a:pt x="2538746" y="4383325"/>
                </a:cubicBezTo>
                <a:cubicBezTo>
                  <a:pt x="2538486" y="4382934"/>
                  <a:pt x="2538062" y="4382625"/>
                  <a:pt x="2537477" y="4382397"/>
                </a:cubicBezTo>
                <a:cubicBezTo>
                  <a:pt x="2536890" y="4382169"/>
                  <a:pt x="2536093" y="4382006"/>
                  <a:pt x="2535084" y="4381909"/>
                </a:cubicBezTo>
                <a:cubicBezTo>
                  <a:pt x="2534074" y="4381811"/>
                  <a:pt x="2532788" y="4381762"/>
                  <a:pt x="2531226" y="4381762"/>
                </a:cubicBezTo>
                <a:cubicBezTo>
                  <a:pt x="2529598" y="4381762"/>
                  <a:pt x="2528279" y="4381811"/>
                  <a:pt x="2527270" y="4381909"/>
                </a:cubicBezTo>
                <a:cubicBezTo>
                  <a:pt x="2526261" y="4382006"/>
                  <a:pt x="2525463" y="4382169"/>
                  <a:pt x="2524877" y="4382397"/>
                </a:cubicBezTo>
                <a:cubicBezTo>
                  <a:pt x="2524291" y="4382625"/>
                  <a:pt x="2523852" y="4382950"/>
                  <a:pt x="2523559" y="4383373"/>
                </a:cubicBezTo>
                <a:cubicBezTo>
                  <a:pt x="2523266" y="4383797"/>
                  <a:pt x="2523054" y="4384301"/>
                  <a:pt x="2522924" y="4384887"/>
                </a:cubicBezTo>
                <a:lnTo>
                  <a:pt x="2503488" y="4457357"/>
                </a:lnTo>
                <a:lnTo>
                  <a:pt x="2503293" y="4458236"/>
                </a:lnTo>
                <a:lnTo>
                  <a:pt x="2503097" y="4457357"/>
                </a:lnTo>
                <a:lnTo>
                  <a:pt x="2481903" y="4384887"/>
                </a:lnTo>
                <a:cubicBezTo>
                  <a:pt x="2481708" y="4384301"/>
                  <a:pt x="2481480" y="4383797"/>
                  <a:pt x="2481219" y="4383373"/>
                </a:cubicBezTo>
                <a:cubicBezTo>
                  <a:pt x="2480959" y="4382950"/>
                  <a:pt x="2480536" y="4382625"/>
                  <a:pt x="2479950" y="4382397"/>
                </a:cubicBezTo>
                <a:cubicBezTo>
                  <a:pt x="2479364" y="4382169"/>
                  <a:pt x="2478517" y="4382006"/>
                  <a:pt x="2477410" y="4381909"/>
                </a:cubicBezTo>
                <a:cubicBezTo>
                  <a:pt x="2476303" y="4381811"/>
                  <a:pt x="2474838" y="4381762"/>
                  <a:pt x="2473015" y="4381762"/>
                </a:cubicBezTo>
                <a:close/>
                <a:moveTo>
                  <a:pt x="1290059" y="4381762"/>
                </a:moveTo>
                <a:cubicBezTo>
                  <a:pt x="1288106" y="4381762"/>
                  <a:pt x="1286543" y="4381843"/>
                  <a:pt x="1285371" y="4382006"/>
                </a:cubicBezTo>
                <a:cubicBezTo>
                  <a:pt x="1284199" y="4382169"/>
                  <a:pt x="1283353" y="4382478"/>
                  <a:pt x="1282832" y="4382934"/>
                </a:cubicBezTo>
                <a:cubicBezTo>
                  <a:pt x="1282311" y="4383390"/>
                  <a:pt x="1282050" y="4384008"/>
                  <a:pt x="1282050" y="4384790"/>
                </a:cubicBezTo>
                <a:cubicBezTo>
                  <a:pt x="1282050" y="4385571"/>
                  <a:pt x="1282311" y="4386645"/>
                  <a:pt x="1282832" y="4388013"/>
                </a:cubicBezTo>
                <a:lnTo>
                  <a:pt x="1314183" y="4472008"/>
                </a:lnTo>
                <a:cubicBezTo>
                  <a:pt x="1314379" y="4472659"/>
                  <a:pt x="1314737" y="4473277"/>
                  <a:pt x="1315258" y="4473863"/>
                </a:cubicBezTo>
                <a:cubicBezTo>
                  <a:pt x="1315779" y="4474449"/>
                  <a:pt x="1316332" y="4474873"/>
                  <a:pt x="1316918" y="4475133"/>
                </a:cubicBezTo>
                <a:lnTo>
                  <a:pt x="1304807" y="4505703"/>
                </a:lnTo>
                <a:cubicBezTo>
                  <a:pt x="1304417" y="4506615"/>
                  <a:pt x="1304254" y="4507396"/>
                  <a:pt x="1304319" y="4508047"/>
                </a:cubicBezTo>
                <a:cubicBezTo>
                  <a:pt x="1304384" y="4508698"/>
                  <a:pt x="1304693" y="4509219"/>
                  <a:pt x="1305247" y="4509610"/>
                </a:cubicBezTo>
                <a:cubicBezTo>
                  <a:pt x="1305800" y="4510001"/>
                  <a:pt x="1306598" y="4510277"/>
                  <a:pt x="1307640" y="4510440"/>
                </a:cubicBezTo>
                <a:cubicBezTo>
                  <a:pt x="1308681" y="4510603"/>
                  <a:pt x="1310049" y="4510684"/>
                  <a:pt x="1311742" y="4510684"/>
                </a:cubicBezTo>
                <a:cubicBezTo>
                  <a:pt x="1314997" y="4510684"/>
                  <a:pt x="1317423" y="4510408"/>
                  <a:pt x="1319018" y="4509854"/>
                </a:cubicBezTo>
                <a:cubicBezTo>
                  <a:pt x="1320613" y="4509301"/>
                  <a:pt x="1321606" y="4508503"/>
                  <a:pt x="1321997" y="4507461"/>
                </a:cubicBezTo>
                <a:lnTo>
                  <a:pt x="1333717" y="4475133"/>
                </a:lnTo>
                <a:lnTo>
                  <a:pt x="1365264" y="4387720"/>
                </a:lnTo>
                <a:cubicBezTo>
                  <a:pt x="1365655" y="4386548"/>
                  <a:pt x="1365850" y="4385571"/>
                  <a:pt x="1365850" y="4384790"/>
                </a:cubicBezTo>
                <a:cubicBezTo>
                  <a:pt x="1365850" y="4384008"/>
                  <a:pt x="1365574" y="4383390"/>
                  <a:pt x="1365020" y="4382934"/>
                </a:cubicBezTo>
                <a:cubicBezTo>
                  <a:pt x="1364466" y="4382478"/>
                  <a:pt x="1363604" y="4382169"/>
                  <a:pt x="1362432" y="4382006"/>
                </a:cubicBezTo>
                <a:cubicBezTo>
                  <a:pt x="1361259" y="4381843"/>
                  <a:pt x="1359762" y="4381762"/>
                  <a:pt x="1357939" y="4381762"/>
                </a:cubicBezTo>
                <a:cubicBezTo>
                  <a:pt x="1355855" y="4381762"/>
                  <a:pt x="1354260" y="4381843"/>
                  <a:pt x="1353153" y="4382006"/>
                </a:cubicBezTo>
                <a:cubicBezTo>
                  <a:pt x="1352046" y="4382169"/>
                  <a:pt x="1351216" y="4382429"/>
                  <a:pt x="1350663" y="4382788"/>
                </a:cubicBezTo>
                <a:cubicBezTo>
                  <a:pt x="1350109" y="4383146"/>
                  <a:pt x="1349637" y="4383943"/>
                  <a:pt x="1349246" y="4385180"/>
                </a:cubicBezTo>
                <a:lnTo>
                  <a:pt x="1325025" y="4456088"/>
                </a:lnTo>
                <a:lnTo>
                  <a:pt x="1324732" y="4456088"/>
                </a:lnTo>
                <a:lnTo>
                  <a:pt x="1299631" y="4385571"/>
                </a:lnTo>
                <a:cubicBezTo>
                  <a:pt x="1299305" y="4384725"/>
                  <a:pt x="1298996" y="4384057"/>
                  <a:pt x="1298703" y="4383569"/>
                </a:cubicBezTo>
                <a:cubicBezTo>
                  <a:pt x="1298410" y="4383081"/>
                  <a:pt x="1297938" y="4382706"/>
                  <a:pt x="1297287" y="4382446"/>
                </a:cubicBezTo>
                <a:cubicBezTo>
                  <a:pt x="1296636" y="4382185"/>
                  <a:pt x="1295757" y="4382006"/>
                  <a:pt x="1294650" y="4381909"/>
                </a:cubicBezTo>
                <a:cubicBezTo>
                  <a:pt x="1293543" y="4381811"/>
                  <a:pt x="1292013" y="4381762"/>
                  <a:pt x="1290059" y="4381762"/>
                </a:cubicBezTo>
                <a:close/>
                <a:moveTo>
                  <a:pt x="5176640" y="4380492"/>
                </a:moveTo>
                <a:cubicBezTo>
                  <a:pt x="5170845" y="4380492"/>
                  <a:pt x="5165457" y="4381453"/>
                  <a:pt x="5160476" y="4383373"/>
                </a:cubicBezTo>
                <a:cubicBezTo>
                  <a:pt x="5155495" y="4385294"/>
                  <a:pt x="5151166" y="4388241"/>
                  <a:pt x="5147486" y="4392212"/>
                </a:cubicBezTo>
                <a:cubicBezTo>
                  <a:pt x="5143808" y="4396184"/>
                  <a:pt x="5140910" y="4401279"/>
                  <a:pt x="5138793" y="4407498"/>
                </a:cubicBezTo>
                <a:cubicBezTo>
                  <a:pt x="5136678" y="4413716"/>
                  <a:pt x="5135620" y="4421155"/>
                  <a:pt x="5135620" y="4429815"/>
                </a:cubicBezTo>
                <a:cubicBezTo>
                  <a:pt x="5135620" y="4437433"/>
                  <a:pt x="5136482" y="4444156"/>
                  <a:pt x="5138208" y="4449983"/>
                </a:cubicBezTo>
                <a:cubicBezTo>
                  <a:pt x="5139934" y="4455811"/>
                  <a:pt x="5142440" y="4460727"/>
                  <a:pt x="5145728" y="4464731"/>
                </a:cubicBezTo>
                <a:cubicBezTo>
                  <a:pt x="5149016" y="4468736"/>
                  <a:pt x="5153102" y="4471780"/>
                  <a:pt x="5157985" y="4473863"/>
                </a:cubicBezTo>
                <a:cubicBezTo>
                  <a:pt x="5162869" y="4475947"/>
                  <a:pt x="5168469" y="4476989"/>
                  <a:pt x="5174785" y="4476989"/>
                </a:cubicBezTo>
                <a:cubicBezTo>
                  <a:pt x="5177845" y="4476989"/>
                  <a:pt x="5180808" y="4476696"/>
                  <a:pt x="5183673" y="4476110"/>
                </a:cubicBezTo>
                <a:cubicBezTo>
                  <a:pt x="5186538" y="4475524"/>
                  <a:pt x="5189190" y="4474759"/>
                  <a:pt x="5191633" y="4473815"/>
                </a:cubicBezTo>
                <a:cubicBezTo>
                  <a:pt x="5194074" y="4472870"/>
                  <a:pt x="5196271" y="4471796"/>
                  <a:pt x="5198225" y="4470591"/>
                </a:cubicBezTo>
                <a:cubicBezTo>
                  <a:pt x="5200179" y="4469387"/>
                  <a:pt x="5201562" y="4468378"/>
                  <a:pt x="5202376" y="4467564"/>
                </a:cubicBezTo>
                <a:cubicBezTo>
                  <a:pt x="5203190" y="4466750"/>
                  <a:pt x="5203711" y="4466131"/>
                  <a:pt x="5203938" y="4465708"/>
                </a:cubicBezTo>
                <a:cubicBezTo>
                  <a:pt x="5204167" y="4465285"/>
                  <a:pt x="5204362" y="4464796"/>
                  <a:pt x="5204525" y="4464243"/>
                </a:cubicBezTo>
                <a:cubicBezTo>
                  <a:pt x="5204688" y="4463690"/>
                  <a:pt x="5204802" y="4463006"/>
                  <a:pt x="5204867" y="4462192"/>
                </a:cubicBezTo>
                <a:cubicBezTo>
                  <a:pt x="5204932" y="4461378"/>
                  <a:pt x="5204964" y="4460418"/>
                  <a:pt x="5204964" y="4459311"/>
                </a:cubicBezTo>
                <a:cubicBezTo>
                  <a:pt x="5204964" y="4458009"/>
                  <a:pt x="5204915" y="4456885"/>
                  <a:pt x="5204817" y="4455941"/>
                </a:cubicBezTo>
                <a:cubicBezTo>
                  <a:pt x="5204720" y="4454997"/>
                  <a:pt x="5204558" y="4454216"/>
                  <a:pt x="5204329" y="4453597"/>
                </a:cubicBezTo>
                <a:cubicBezTo>
                  <a:pt x="5204102" y="4452979"/>
                  <a:pt x="5203825" y="4452539"/>
                  <a:pt x="5203499" y="4452279"/>
                </a:cubicBezTo>
                <a:cubicBezTo>
                  <a:pt x="5203174" y="4452018"/>
                  <a:pt x="5202783" y="4451888"/>
                  <a:pt x="5202327" y="4451888"/>
                </a:cubicBezTo>
                <a:cubicBezTo>
                  <a:pt x="5201546" y="4451888"/>
                  <a:pt x="5200456" y="4452458"/>
                  <a:pt x="5199055" y="4453597"/>
                </a:cubicBezTo>
                <a:cubicBezTo>
                  <a:pt x="5197656" y="4454737"/>
                  <a:pt x="5195930" y="4456006"/>
                  <a:pt x="5193879" y="4457406"/>
                </a:cubicBezTo>
                <a:cubicBezTo>
                  <a:pt x="5191827" y="4458806"/>
                  <a:pt x="5189402" y="4460092"/>
                  <a:pt x="5186602" y="4461264"/>
                </a:cubicBezTo>
                <a:cubicBezTo>
                  <a:pt x="5183803" y="4462436"/>
                  <a:pt x="5180547" y="4463022"/>
                  <a:pt x="5176836" y="4463022"/>
                </a:cubicBezTo>
                <a:cubicBezTo>
                  <a:pt x="5172929" y="4463022"/>
                  <a:pt x="5169462" y="4462322"/>
                  <a:pt x="5166434" y="4460922"/>
                </a:cubicBezTo>
                <a:cubicBezTo>
                  <a:pt x="5163406" y="4459522"/>
                  <a:pt x="5160851" y="4457390"/>
                  <a:pt x="5158767" y="4454525"/>
                </a:cubicBezTo>
                <a:cubicBezTo>
                  <a:pt x="5156684" y="4451660"/>
                  <a:pt x="5155105" y="4448095"/>
                  <a:pt x="5154030" y="4443830"/>
                </a:cubicBezTo>
                <a:cubicBezTo>
                  <a:pt x="5152956" y="4439565"/>
                  <a:pt x="5152418" y="4434601"/>
                  <a:pt x="5152418" y="4428936"/>
                </a:cubicBezTo>
                <a:cubicBezTo>
                  <a:pt x="5152418" y="4417606"/>
                  <a:pt x="5154486" y="4408963"/>
                  <a:pt x="5158620" y="4403005"/>
                </a:cubicBezTo>
                <a:cubicBezTo>
                  <a:pt x="5162756" y="4397047"/>
                  <a:pt x="5168697" y="4394068"/>
                  <a:pt x="5176445" y="4394068"/>
                </a:cubicBezTo>
                <a:cubicBezTo>
                  <a:pt x="5180221" y="4394068"/>
                  <a:pt x="5183494" y="4394605"/>
                  <a:pt x="5186261" y="4395680"/>
                </a:cubicBezTo>
                <a:cubicBezTo>
                  <a:pt x="5189028" y="4396754"/>
                  <a:pt x="5191388" y="4397942"/>
                  <a:pt x="5193342" y="4399245"/>
                </a:cubicBezTo>
                <a:cubicBezTo>
                  <a:pt x="5195295" y="4400547"/>
                  <a:pt x="5196907" y="4401735"/>
                  <a:pt x="5198176" y="4402810"/>
                </a:cubicBezTo>
                <a:cubicBezTo>
                  <a:pt x="5199446" y="4403884"/>
                  <a:pt x="5200569" y="4404421"/>
                  <a:pt x="5201546" y="4404421"/>
                </a:cubicBezTo>
                <a:cubicBezTo>
                  <a:pt x="5202392" y="4404421"/>
                  <a:pt x="5203109" y="4403916"/>
                  <a:pt x="5203694" y="4402907"/>
                </a:cubicBezTo>
                <a:cubicBezTo>
                  <a:pt x="5204281" y="4401898"/>
                  <a:pt x="5204574" y="4400124"/>
                  <a:pt x="5204574" y="4397584"/>
                </a:cubicBezTo>
                <a:cubicBezTo>
                  <a:pt x="5204574" y="4396412"/>
                  <a:pt x="5204541" y="4395436"/>
                  <a:pt x="5204476" y="4394654"/>
                </a:cubicBezTo>
                <a:cubicBezTo>
                  <a:pt x="5204411" y="4393873"/>
                  <a:pt x="5204281" y="4393173"/>
                  <a:pt x="5204085" y="4392554"/>
                </a:cubicBezTo>
                <a:cubicBezTo>
                  <a:pt x="5203890" y="4391936"/>
                  <a:pt x="5203646" y="4391399"/>
                  <a:pt x="5203353" y="4390943"/>
                </a:cubicBezTo>
                <a:cubicBezTo>
                  <a:pt x="5203059" y="4390487"/>
                  <a:pt x="5202523" y="4389868"/>
                  <a:pt x="5201741" y="4389087"/>
                </a:cubicBezTo>
                <a:cubicBezTo>
                  <a:pt x="5200959" y="4388306"/>
                  <a:pt x="5199707" y="4387362"/>
                  <a:pt x="5197980" y="4386255"/>
                </a:cubicBezTo>
                <a:cubicBezTo>
                  <a:pt x="5196256" y="4385148"/>
                  <a:pt x="5194286" y="4384171"/>
                  <a:pt x="5192072" y="4383325"/>
                </a:cubicBezTo>
                <a:cubicBezTo>
                  <a:pt x="5189858" y="4382478"/>
                  <a:pt x="5187433" y="4381795"/>
                  <a:pt x="5184796" y="4381274"/>
                </a:cubicBezTo>
                <a:cubicBezTo>
                  <a:pt x="5182159" y="4380753"/>
                  <a:pt x="5179441" y="4380492"/>
                  <a:pt x="5176640" y="4380492"/>
                </a:cubicBezTo>
                <a:close/>
                <a:moveTo>
                  <a:pt x="4567040" y="4380492"/>
                </a:moveTo>
                <a:cubicBezTo>
                  <a:pt x="4561246" y="4380492"/>
                  <a:pt x="4555857" y="4381453"/>
                  <a:pt x="4550876" y="4383373"/>
                </a:cubicBezTo>
                <a:cubicBezTo>
                  <a:pt x="4545895" y="4385294"/>
                  <a:pt x="4541565" y="4388241"/>
                  <a:pt x="4537887" y="4392212"/>
                </a:cubicBezTo>
                <a:cubicBezTo>
                  <a:pt x="4534208" y="4396184"/>
                  <a:pt x="4531310" y="4401279"/>
                  <a:pt x="4529194" y="4407498"/>
                </a:cubicBezTo>
                <a:cubicBezTo>
                  <a:pt x="4527078" y="4413716"/>
                  <a:pt x="4526019" y="4421155"/>
                  <a:pt x="4526019" y="4429815"/>
                </a:cubicBezTo>
                <a:cubicBezTo>
                  <a:pt x="4526019" y="4437433"/>
                  <a:pt x="4526883" y="4444156"/>
                  <a:pt x="4528608" y="4449983"/>
                </a:cubicBezTo>
                <a:cubicBezTo>
                  <a:pt x="4530333" y="4455811"/>
                  <a:pt x="4532840" y="4460727"/>
                  <a:pt x="4536129" y="4464731"/>
                </a:cubicBezTo>
                <a:cubicBezTo>
                  <a:pt x="4539417" y="4468736"/>
                  <a:pt x="4543502" y="4471780"/>
                  <a:pt x="4548386" y="4473863"/>
                </a:cubicBezTo>
                <a:cubicBezTo>
                  <a:pt x="4553269" y="4475947"/>
                  <a:pt x="4558869" y="4476989"/>
                  <a:pt x="4565185" y="4476989"/>
                </a:cubicBezTo>
                <a:cubicBezTo>
                  <a:pt x="4568245" y="4476989"/>
                  <a:pt x="4571208" y="4476696"/>
                  <a:pt x="4574072" y="4476110"/>
                </a:cubicBezTo>
                <a:cubicBezTo>
                  <a:pt x="4576938" y="4475524"/>
                  <a:pt x="4579591" y="4474759"/>
                  <a:pt x="4582032" y="4473815"/>
                </a:cubicBezTo>
                <a:cubicBezTo>
                  <a:pt x="4584474" y="4472870"/>
                  <a:pt x="4586672" y="4471796"/>
                  <a:pt x="4588625" y="4470591"/>
                </a:cubicBezTo>
                <a:cubicBezTo>
                  <a:pt x="4590578" y="4469387"/>
                  <a:pt x="4591962" y="4468378"/>
                  <a:pt x="4592776" y="4467564"/>
                </a:cubicBezTo>
                <a:cubicBezTo>
                  <a:pt x="4593590" y="4466750"/>
                  <a:pt x="4594111" y="4466131"/>
                  <a:pt x="4594339" y="4465708"/>
                </a:cubicBezTo>
                <a:cubicBezTo>
                  <a:pt x="4594567" y="4465285"/>
                  <a:pt x="4594762" y="4464796"/>
                  <a:pt x="4594925" y="4464243"/>
                </a:cubicBezTo>
                <a:cubicBezTo>
                  <a:pt x="4595087" y="4463690"/>
                  <a:pt x="4595201" y="4463006"/>
                  <a:pt x="4595267" y="4462192"/>
                </a:cubicBezTo>
                <a:cubicBezTo>
                  <a:pt x="4595332" y="4461378"/>
                  <a:pt x="4595364" y="4460418"/>
                  <a:pt x="4595364" y="4459311"/>
                </a:cubicBezTo>
                <a:cubicBezTo>
                  <a:pt x="4595364" y="4458009"/>
                  <a:pt x="4595316" y="4456885"/>
                  <a:pt x="4595218" y="4455941"/>
                </a:cubicBezTo>
                <a:cubicBezTo>
                  <a:pt x="4595120" y="4454997"/>
                  <a:pt x="4594957" y="4454216"/>
                  <a:pt x="4594730" y="4453597"/>
                </a:cubicBezTo>
                <a:cubicBezTo>
                  <a:pt x="4594501" y="4452979"/>
                  <a:pt x="4594225" y="4452539"/>
                  <a:pt x="4593899" y="4452279"/>
                </a:cubicBezTo>
                <a:cubicBezTo>
                  <a:pt x="4593574" y="4452018"/>
                  <a:pt x="4593183" y="4451888"/>
                  <a:pt x="4592727" y="4451888"/>
                </a:cubicBezTo>
                <a:cubicBezTo>
                  <a:pt x="4591946" y="4451888"/>
                  <a:pt x="4590855" y="4452458"/>
                  <a:pt x="4589455" y="4453597"/>
                </a:cubicBezTo>
                <a:cubicBezTo>
                  <a:pt x="4588055" y="4454737"/>
                  <a:pt x="4586330" y="4456006"/>
                  <a:pt x="4584279" y="4457406"/>
                </a:cubicBezTo>
                <a:cubicBezTo>
                  <a:pt x="4582228" y="4458806"/>
                  <a:pt x="4579803" y="4460092"/>
                  <a:pt x="4577003" y="4461264"/>
                </a:cubicBezTo>
                <a:cubicBezTo>
                  <a:pt x="4574203" y="4462436"/>
                  <a:pt x="4570947" y="4463022"/>
                  <a:pt x="4567236" y="4463022"/>
                </a:cubicBezTo>
                <a:cubicBezTo>
                  <a:pt x="4563329" y="4463022"/>
                  <a:pt x="4559862" y="4462322"/>
                  <a:pt x="4556834" y="4460922"/>
                </a:cubicBezTo>
                <a:cubicBezTo>
                  <a:pt x="4553807" y="4459522"/>
                  <a:pt x="4551251" y="4457390"/>
                  <a:pt x="4549167" y="4454525"/>
                </a:cubicBezTo>
                <a:cubicBezTo>
                  <a:pt x="4547084" y="4451660"/>
                  <a:pt x="4545505" y="4448095"/>
                  <a:pt x="4544430" y="4443830"/>
                </a:cubicBezTo>
                <a:cubicBezTo>
                  <a:pt x="4543356" y="4439565"/>
                  <a:pt x="4542819" y="4434601"/>
                  <a:pt x="4542819" y="4428936"/>
                </a:cubicBezTo>
                <a:cubicBezTo>
                  <a:pt x="4542819" y="4417606"/>
                  <a:pt x="4544886" y="4408963"/>
                  <a:pt x="4549021" y="4403005"/>
                </a:cubicBezTo>
                <a:cubicBezTo>
                  <a:pt x="4553155" y="4397047"/>
                  <a:pt x="4559097" y="4394068"/>
                  <a:pt x="4566845" y="4394068"/>
                </a:cubicBezTo>
                <a:cubicBezTo>
                  <a:pt x="4570622" y="4394068"/>
                  <a:pt x="4573894" y="4394605"/>
                  <a:pt x="4576661" y="4395680"/>
                </a:cubicBezTo>
                <a:cubicBezTo>
                  <a:pt x="4579428" y="4396754"/>
                  <a:pt x="4581789" y="4397942"/>
                  <a:pt x="4583742" y="4399245"/>
                </a:cubicBezTo>
                <a:cubicBezTo>
                  <a:pt x="4585695" y="4400547"/>
                  <a:pt x="4587307" y="4401735"/>
                  <a:pt x="4588576" y="4402810"/>
                </a:cubicBezTo>
                <a:cubicBezTo>
                  <a:pt x="4589846" y="4403884"/>
                  <a:pt x="4590969" y="4404421"/>
                  <a:pt x="4591946" y="4404421"/>
                </a:cubicBezTo>
                <a:cubicBezTo>
                  <a:pt x="4592793" y="4404421"/>
                  <a:pt x="4593509" y="4403916"/>
                  <a:pt x="4594095" y="4402907"/>
                </a:cubicBezTo>
                <a:cubicBezTo>
                  <a:pt x="4594681" y="4401898"/>
                  <a:pt x="4594974" y="4400124"/>
                  <a:pt x="4594974" y="4397584"/>
                </a:cubicBezTo>
                <a:cubicBezTo>
                  <a:pt x="4594974" y="4396412"/>
                  <a:pt x="4594941" y="4395436"/>
                  <a:pt x="4594876" y="4394654"/>
                </a:cubicBezTo>
                <a:cubicBezTo>
                  <a:pt x="4594811" y="4393873"/>
                  <a:pt x="4594681" y="4393173"/>
                  <a:pt x="4594485" y="4392554"/>
                </a:cubicBezTo>
                <a:cubicBezTo>
                  <a:pt x="4594290" y="4391936"/>
                  <a:pt x="4594046" y="4391399"/>
                  <a:pt x="4593753" y="4390943"/>
                </a:cubicBezTo>
                <a:cubicBezTo>
                  <a:pt x="4593460" y="4390487"/>
                  <a:pt x="4592922" y="4389868"/>
                  <a:pt x="4592141" y="4389087"/>
                </a:cubicBezTo>
                <a:cubicBezTo>
                  <a:pt x="4591360" y="4388306"/>
                  <a:pt x="4590107" y="4387362"/>
                  <a:pt x="4588381" y="4386255"/>
                </a:cubicBezTo>
                <a:cubicBezTo>
                  <a:pt x="4586655" y="4385148"/>
                  <a:pt x="4584686" y="4384171"/>
                  <a:pt x="4582472" y="4383325"/>
                </a:cubicBezTo>
                <a:cubicBezTo>
                  <a:pt x="4580258" y="4382478"/>
                  <a:pt x="4577833" y="4381795"/>
                  <a:pt x="4575196" y="4381274"/>
                </a:cubicBezTo>
                <a:cubicBezTo>
                  <a:pt x="4572559" y="4380753"/>
                  <a:pt x="4569840" y="4380492"/>
                  <a:pt x="4567040" y="4380492"/>
                </a:cubicBezTo>
                <a:close/>
                <a:moveTo>
                  <a:pt x="4119365" y="4380492"/>
                </a:moveTo>
                <a:cubicBezTo>
                  <a:pt x="4113571" y="4380492"/>
                  <a:pt x="4108183" y="4381453"/>
                  <a:pt x="4103201" y="4383373"/>
                </a:cubicBezTo>
                <a:cubicBezTo>
                  <a:pt x="4098220" y="4385294"/>
                  <a:pt x="4093891" y="4388241"/>
                  <a:pt x="4090212" y="4392212"/>
                </a:cubicBezTo>
                <a:cubicBezTo>
                  <a:pt x="4086533" y="4396184"/>
                  <a:pt x="4083635" y="4401279"/>
                  <a:pt x="4081519" y="4407498"/>
                </a:cubicBezTo>
                <a:cubicBezTo>
                  <a:pt x="4079403" y="4413716"/>
                  <a:pt x="4078344" y="4421155"/>
                  <a:pt x="4078344" y="4429815"/>
                </a:cubicBezTo>
                <a:cubicBezTo>
                  <a:pt x="4078344" y="4437433"/>
                  <a:pt x="4079208" y="4444156"/>
                  <a:pt x="4080933" y="4449983"/>
                </a:cubicBezTo>
                <a:cubicBezTo>
                  <a:pt x="4082659" y="4455811"/>
                  <a:pt x="4085165" y="4460727"/>
                  <a:pt x="4088454" y="4464731"/>
                </a:cubicBezTo>
                <a:cubicBezTo>
                  <a:pt x="4091742" y="4468736"/>
                  <a:pt x="4095827" y="4471780"/>
                  <a:pt x="4100711" y="4473863"/>
                </a:cubicBezTo>
                <a:cubicBezTo>
                  <a:pt x="4105594" y="4475947"/>
                  <a:pt x="4111194" y="4476989"/>
                  <a:pt x="4117510" y="4476989"/>
                </a:cubicBezTo>
                <a:cubicBezTo>
                  <a:pt x="4120570" y="4476989"/>
                  <a:pt x="4123533" y="4476696"/>
                  <a:pt x="4126397" y="4476110"/>
                </a:cubicBezTo>
                <a:cubicBezTo>
                  <a:pt x="4129263" y="4475524"/>
                  <a:pt x="4131916" y="4474759"/>
                  <a:pt x="4134357" y="4473815"/>
                </a:cubicBezTo>
                <a:cubicBezTo>
                  <a:pt x="4136799" y="4472870"/>
                  <a:pt x="4138997" y="4471796"/>
                  <a:pt x="4140950" y="4470591"/>
                </a:cubicBezTo>
                <a:cubicBezTo>
                  <a:pt x="4142904" y="4469387"/>
                  <a:pt x="4144288" y="4468378"/>
                  <a:pt x="4145101" y="4467564"/>
                </a:cubicBezTo>
                <a:cubicBezTo>
                  <a:pt x="4145915" y="4466750"/>
                  <a:pt x="4146436" y="4466131"/>
                  <a:pt x="4146664" y="4465708"/>
                </a:cubicBezTo>
                <a:cubicBezTo>
                  <a:pt x="4146892" y="4465285"/>
                  <a:pt x="4147087" y="4464796"/>
                  <a:pt x="4147250" y="4464243"/>
                </a:cubicBezTo>
                <a:cubicBezTo>
                  <a:pt x="4147413" y="4463690"/>
                  <a:pt x="4147526" y="4463006"/>
                  <a:pt x="4147592" y="4462192"/>
                </a:cubicBezTo>
                <a:cubicBezTo>
                  <a:pt x="4147657" y="4461378"/>
                  <a:pt x="4147689" y="4460418"/>
                  <a:pt x="4147689" y="4459311"/>
                </a:cubicBezTo>
                <a:cubicBezTo>
                  <a:pt x="4147689" y="4458009"/>
                  <a:pt x="4147641" y="4456885"/>
                  <a:pt x="4147543" y="4455941"/>
                </a:cubicBezTo>
                <a:cubicBezTo>
                  <a:pt x="4147445" y="4454997"/>
                  <a:pt x="4147282" y="4454216"/>
                  <a:pt x="4147055" y="4453597"/>
                </a:cubicBezTo>
                <a:cubicBezTo>
                  <a:pt x="4146827" y="4452979"/>
                  <a:pt x="4146550" y="4452539"/>
                  <a:pt x="4146224" y="4452279"/>
                </a:cubicBezTo>
                <a:cubicBezTo>
                  <a:pt x="4145899" y="4452018"/>
                  <a:pt x="4145508" y="4451888"/>
                  <a:pt x="4145052" y="4451888"/>
                </a:cubicBezTo>
                <a:cubicBezTo>
                  <a:pt x="4144271" y="4451888"/>
                  <a:pt x="4143180" y="4452458"/>
                  <a:pt x="4141780" y="4453597"/>
                </a:cubicBezTo>
                <a:cubicBezTo>
                  <a:pt x="4140381" y="4454737"/>
                  <a:pt x="4138655" y="4456006"/>
                  <a:pt x="4136604" y="4457406"/>
                </a:cubicBezTo>
                <a:cubicBezTo>
                  <a:pt x="4134553" y="4458806"/>
                  <a:pt x="4132128" y="4460092"/>
                  <a:pt x="4129328" y="4461264"/>
                </a:cubicBezTo>
                <a:cubicBezTo>
                  <a:pt x="4126528" y="4462436"/>
                  <a:pt x="4123272" y="4463022"/>
                  <a:pt x="4119561" y="4463022"/>
                </a:cubicBezTo>
                <a:cubicBezTo>
                  <a:pt x="4115654" y="4463022"/>
                  <a:pt x="4112187" y="4462322"/>
                  <a:pt x="4109159" y="4460922"/>
                </a:cubicBezTo>
                <a:cubicBezTo>
                  <a:pt x="4106132" y="4459522"/>
                  <a:pt x="4103576" y="4457390"/>
                  <a:pt x="4101492" y="4454525"/>
                </a:cubicBezTo>
                <a:cubicBezTo>
                  <a:pt x="4099409" y="4451660"/>
                  <a:pt x="4097830" y="4448095"/>
                  <a:pt x="4096755" y="4443830"/>
                </a:cubicBezTo>
                <a:cubicBezTo>
                  <a:pt x="4095680" y="4439565"/>
                  <a:pt x="4095144" y="4434601"/>
                  <a:pt x="4095144" y="4428936"/>
                </a:cubicBezTo>
                <a:cubicBezTo>
                  <a:pt x="4095144" y="4417606"/>
                  <a:pt x="4097211" y="4408963"/>
                  <a:pt x="4101346" y="4403005"/>
                </a:cubicBezTo>
                <a:cubicBezTo>
                  <a:pt x="4105480" y="4397047"/>
                  <a:pt x="4111422" y="4394068"/>
                  <a:pt x="4119170" y="4394068"/>
                </a:cubicBezTo>
                <a:cubicBezTo>
                  <a:pt x="4122947" y="4394068"/>
                  <a:pt x="4126219" y="4394605"/>
                  <a:pt x="4128986" y="4395680"/>
                </a:cubicBezTo>
                <a:cubicBezTo>
                  <a:pt x="4131753" y="4396754"/>
                  <a:pt x="4134114" y="4397942"/>
                  <a:pt x="4136067" y="4399245"/>
                </a:cubicBezTo>
                <a:cubicBezTo>
                  <a:pt x="4138020" y="4400547"/>
                  <a:pt x="4139632" y="4401735"/>
                  <a:pt x="4140901" y="4402810"/>
                </a:cubicBezTo>
                <a:cubicBezTo>
                  <a:pt x="4142171" y="4403884"/>
                  <a:pt x="4143294" y="4404421"/>
                  <a:pt x="4144271" y="4404421"/>
                </a:cubicBezTo>
                <a:cubicBezTo>
                  <a:pt x="4145118" y="4404421"/>
                  <a:pt x="4145833" y="4403916"/>
                  <a:pt x="4146420" y="4402907"/>
                </a:cubicBezTo>
                <a:cubicBezTo>
                  <a:pt x="4147006" y="4401898"/>
                  <a:pt x="4147299" y="4400124"/>
                  <a:pt x="4147299" y="4397584"/>
                </a:cubicBezTo>
                <a:cubicBezTo>
                  <a:pt x="4147299" y="4396412"/>
                  <a:pt x="4147266" y="4395436"/>
                  <a:pt x="4147201" y="4394654"/>
                </a:cubicBezTo>
                <a:cubicBezTo>
                  <a:pt x="4147136" y="4393873"/>
                  <a:pt x="4147006" y="4393173"/>
                  <a:pt x="4146810" y="4392554"/>
                </a:cubicBezTo>
                <a:cubicBezTo>
                  <a:pt x="4146615" y="4391936"/>
                  <a:pt x="4146371" y="4391399"/>
                  <a:pt x="4146078" y="4390943"/>
                </a:cubicBezTo>
                <a:cubicBezTo>
                  <a:pt x="4145785" y="4390487"/>
                  <a:pt x="4145247" y="4389868"/>
                  <a:pt x="4144466" y="4389087"/>
                </a:cubicBezTo>
                <a:cubicBezTo>
                  <a:pt x="4143685" y="4388306"/>
                  <a:pt x="4142432" y="4387362"/>
                  <a:pt x="4140706" y="4386255"/>
                </a:cubicBezTo>
                <a:cubicBezTo>
                  <a:pt x="4138981" y="4385148"/>
                  <a:pt x="4137011" y="4384171"/>
                  <a:pt x="4134797" y="4383325"/>
                </a:cubicBezTo>
                <a:cubicBezTo>
                  <a:pt x="4132583" y="4382478"/>
                  <a:pt x="4130158" y="4381795"/>
                  <a:pt x="4127521" y="4381274"/>
                </a:cubicBezTo>
                <a:cubicBezTo>
                  <a:pt x="4124884" y="4380753"/>
                  <a:pt x="4122165" y="4380492"/>
                  <a:pt x="4119365" y="4380492"/>
                </a:cubicBezTo>
                <a:close/>
                <a:moveTo>
                  <a:pt x="3081141" y="4380492"/>
                </a:moveTo>
                <a:cubicBezTo>
                  <a:pt x="3075346" y="4380492"/>
                  <a:pt x="3069958" y="4381453"/>
                  <a:pt x="3064977" y="4383373"/>
                </a:cubicBezTo>
                <a:cubicBezTo>
                  <a:pt x="3059995" y="4385294"/>
                  <a:pt x="3055666" y="4388241"/>
                  <a:pt x="3051987" y="4392212"/>
                </a:cubicBezTo>
                <a:cubicBezTo>
                  <a:pt x="3048308" y="4396184"/>
                  <a:pt x="3045410" y="4401279"/>
                  <a:pt x="3043295" y="4407498"/>
                </a:cubicBezTo>
                <a:cubicBezTo>
                  <a:pt x="3041178" y="4413716"/>
                  <a:pt x="3040120" y="4421155"/>
                  <a:pt x="3040120" y="4429815"/>
                </a:cubicBezTo>
                <a:cubicBezTo>
                  <a:pt x="3040120" y="4437433"/>
                  <a:pt x="3040983" y="4444156"/>
                  <a:pt x="3042708" y="4449983"/>
                </a:cubicBezTo>
                <a:cubicBezTo>
                  <a:pt x="3044433" y="4455811"/>
                  <a:pt x="3046940" y="4460727"/>
                  <a:pt x="3050229" y="4464731"/>
                </a:cubicBezTo>
                <a:cubicBezTo>
                  <a:pt x="3053517" y="4468736"/>
                  <a:pt x="3057602" y="4471780"/>
                  <a:pt x="3062486" y="4473863"/>
                </a:cubicBezTo>
                <a:cubicBezTo>
                  <a:pt x="3067370" y="4475947"/>
                  <a:pt x="3072969" y="4476989"/>
                  <a:pt x="3079285" y="4476989"/>
                </a:cubicBezTo>
                <a:cubicBezTo>
                  <a:pt x="3082345" y="4476989"/>
                  <a:pt x="3085308" y="4476696"/>
                  <a:pt x="3088173" y="4476110"/>
                </a:cubicBezTo>
                <a:cubicBezTo>
                  <a:pt x="3091038" y="4475524"/>
                  <a:pt x="3093691" y="4474759"/>
                  <a:pt x="3096133" y="4473815"/>
                </a:cubicBezTo>
                <a:cubicBezTo>
                  <a:pt x="3098575" y="4472870"/>
                  <a:pt x="3100772" y="4471796"/>
                  <a:pt x="3102725" y="4470591"/>
                </a:cubicBezTo>
                <a:cubicBezTo>
                  <a:pt x="3104679" y="4469387"/>
                  <a:pt x="3106063" y="4468378"/>
                  <a:pt x="3106876" y="4467564"/>
                </a:cubicBezTo>
                <a:cubicBezTo>
                  <a:pt x="3107690" y="4466750"/>
                  <a:pt x="3108211" y="4466131"/>
                  <a:pt x="3108439" y="4465708"/>
                </a:cubicBezTo>
                <a:cubicBezTo>
                  <a:pt x="3108667" y="4465285"/>
                  <a:pt x="3108862" y="4464796"/>
                  <a:pt x="3109025" y="4464243"/>
                </a:cubicBezTo>
                <a:cubicBezTo>
                  <a:pt x="3109188" y="4463690"/>
                  <a:pt x="3109302" y="4463006"/>
                  <a:pt x="3109367" y="4462192"/>
                </a:cubicBezTo>
                <a:cubicBezTo>
                  <a:pt x="3109432" y="4461378"/>
                  <a:pt x="3109465" y="4460418"/>
                  <a:pt x="3109465" y="4459311"/>
                </a:cubicBezTo>
                <a:cubicBezTo>
                  <a:pt x="3109465" y="4458009"/>
                  <a:pt x="3109416" y="4456885"/>
                  <a:pt x="3109318" y="4455941"/>
                </a:cubicBezTo>
                <a:cubicBezTo>
                  <a:pt x="3109220" y="4454997"/>
                  <a:pt x="3109058" y="4454216"/>
                  <a:pt x="3108830" y="4453597"/>
                </a:cubicBezTo>
                <a:cubicBezTo>
                  <a:pt x="3108602" y="4452979"/>
                  <a:pt x="3108325" y="4452539"/>
                  <a:pt x="3107999" y="4452279"/>
                </a:cubicBezTo>
                <a:cubicBezTo>
                  <a:pt x="3107674" y="4452018"/>
                  <a:pt x="3107283" y="4451888"/>
                  <a:pt x="3106828" y="4451888"/>
                </a:cubicBezTo>
                <a:cubicBezTo>
                  <a:pt x="3106046" y="4451888"/>
                  <a:pt x="3104955" y="4452458"/>
                  <a:pt x="3103556" y="4453597"/>
                </a:cubicBezTo>
                <a:cubicBezTo>
                  <a:pt x="3102156" y="4454737"/>
                  <a:pt x="3100430" y="4456006"/>
                  <a:pt x="3098379" y="4457406"/>
                </a:cubicBezTo>
                <a:cubicBezTo>
                  <a:pt x="3096328" y="4458806"/>
                  <a:pt x="3093903" y="4460092"/>
                  <a:pt x="3091103" y="4461264"/>
                </a:cubicBezTo>
                <a:cubicBezTo>
                  <a:pt x="3088303" y="4462436"/>
                  <a:pt x="3085048" y="4463022"/>
                  <a:pt x="3081336" y="4463022"/>
                </a:cubicBezTo>
                <a:cubicBezTo>
                  <a:pt x="3077429" y="4463022"/>
                  <a:pt x="3073962" y="4462322"/>
                  <a:pt x="3070934" y="4460922"/>
                </a:cubicBezTo>
                <a:cubicBezTo>
                  <a:pt x="3067907" y="4459522"/>
                  <a:pt x="3065351" y="4457390"/>
                  <a:pt x="3063268" y="4454525"/>
                </a:cubicBezTo>
                <a:cubicBezTo>
                  <a:pt x="3061184" y="4451660"/>
                  <a:pt x="3059605" y="4448095"/>
                  <a:pt x="3058531" y="4443830"/>
                </a:cubicBezTo>
                <a:cubicBezTo>
                  <a:pt x="3057456" y="4439565"/>
                  <a:pt x="3056919" y="4434601"/>
                  <a:pt x="3056919" y="4428936"/>
                </a:cubicBezTo>
                <a:cubicBezTo>
                  <a:pt x="3056919" y="4417606"/>
                  <a:pt x="3058986" y="4408963"/>
                  <a:pt x="3063121" y="4403005"/>
                </a:cubicBezTo>
                <a:cubicBezTo>
                  <a:pt x="3067256" y="4397047"/>
                  <a:pt x="3073197" y="4394068"/>
                  <a:pt x="3080946" y="4394068"/>
                </a:cubicBezTo>
                <a:cubicBezTo>
                  <a:pt x="3084722" y="4394068"/>
                  <a:pt x="3087994" y="4394605"/>
                  <a:pt x="3090761" y="4395680"/>
                </a:cubicBezTo>
                <a:cubicBezTo>
                  <a:pt x="3093528" y="4396754"/>
                  <a:pt x="3095889" y="4397942"/>
                  <a:pt x="3097842" y="4399245"/>
                </a:cubicBezTo>
                <a:cubicBezTo>
                  <a:pt x="3099796" y="4400547"/>
                  <a:pt x="3101407" y="4401735"/>
                  <a:pt x="3102676" y="4402810"/>
                </a:cubicBezTo>
                <a:cubicBezTo>
                  <a:pt x="3103946" y="4403884"/>
                  <a:pt x="3105070" y="4404421"/>
                  <a:pt x="3106046" y="4404421"/>
                </a:cubicBezTo>
                <a:cubicBezTo>
                  <a:pt x="3106893" y="4404421"/>
                  <a:pt x="3107609" y="4403916"/>
                  <a:pt x="3108195" y="4402907"/>
                </a:cubicBezTo>
                <a:cubicBezTo>
                  <a:pt x="3108781" y="4401898"/>
                  <a:pt x="3109074" y="4400124"/>
                  <a:pt x="3109074" y="4397584"/>
                </a:cubicBezTo>
                <a:cubicBezTo>
                  <a:pt x="3109074" y="4396412"/>
                  <a:pt x="3109041" y="4395436"/>
                  <a:pt x="3108976" y="4394654"/>
                </a:cubicBezTo>
                <a:cubicBezTo>
                  <a:pt x="3108911" y="4393873"/>
                  <a:pt x="3108781" y="4393173"/>
                  <a:pt x="3108585" y="4392554"/>
                </a:cubicBezTo>
                <a:cubicBezTo>
                  <a:pt x="3108390" y="4391936"/>
                  <a:pt x="3108146" y="4391399"/>
                  <a:pt x="3107853" y="4390943"/>
                </a:cubicBezTo>
                <a:cubicBezTo>
                  <a:pt x="3107560" y="4390487"/>
                  <a:pt x="3107023" y="4389868"/>
                  <a:pt x="3106242" y="4389087"/>
                </a:cubicBezTo>
                <a:cubicBezTo>
                  <a:pt x="3105460" y="4388306"/>
                  <a:pt x="3104207" y="4387362"/>
                  <a:pt x="3102481" y="4386255"/>
                </a:cubicBezTo>
                <a:cubicBezTo>
                  <a:pt x="3100756" y="4385148"/>
                  <a:pt x="3098786" y="4384171"/>
                  <a:pt x="3096572" y="4383325"/>
                </a:cubicBezTo>
                <a:cubicBezTo>
                  <a:pt x="3094359" y="4382478"/>
                  <a:pt x="3091933" y="4381795"/>
                  <a:pt x="3089296" y="4381274"/>
                </a:cubicBezTo>
                <a:cubicBezTo>
                  <a:pt x="3086659" y="4380753"/>
                  <a:pt x="3083940" y="4380492"/>
                  <a:pt x="3081141" y="4380492"/>
                </a:cubicBezTo>
                <a:close/>
                <a:moveTo>
                  <a:pt x="2061966" y="4380492"/>
                </a:moveTo>
                <a:cubicBezTo>
                  <a:pt x="2056171" y="4380492"/>
                  <a:pt x="2050783" y="4381453"/>
                  <a:pt x="2045802" y="4383373"/>
                </a:cubicBezTo>
                <a:cubicBezTo>
                  <a:pt x="2040821" y="4385294"/>
                  <a:pt x="2036490" y="4388241"/>
                  <a:pt x="2032812" y="4392212"/>
                </a:cubicBezTo>
                <a:cubicBezTo>
                  <a:pt x="2029133" y="4396184"/>
                  <a:pt x="2026235" y="4401279"/>
                  <a:pt x="2024119" y="4407498"/>
                </a:cubicBezTo>
                <a:cubicBezTo>
                  <a:pt x="2022003" y="4413716"/>
                  <a:pt x="2020945" y="4421155"/>
                  <a:pt x="2020945" y="4429815"/>
                </a:cubicBezTo>
                <a:cubicBezTo>
                  <a:pt x="2020945" y="4437433"/>
                  <a:pt x="2021808" y="4444156"/>
                  <a:pt x="2023533" y="4449983"/>
                </a:cubicBezTo>
                <a:cubicBezTo>
                  <a:pt x="2025259" y="4455811"/>
                  <a:pt x="2027765" y="4460727"/>
                  <a:pt x="2031054" y="4464731"/>
                </a:cubicBezTo>
                <a:cubicBezTo>
                  <a:pt x="2034342" y="4468736"/>
                  <a:pt x="2038428" y="4471780"/>
                  <a:pt x="2043311" y="4473863"/>
                </a:cubicBezTo>
                <a:cubicBezTo>
                  <a:pt x="2048194" y="4475947"/>
                  <a:pt x="2053794" y="4476989"/>
                  <a:pt x="2060110" y="4476989"/>
                </a:cubicBezTo>
                <a:cubicBezTo>
                  <a:pt x="2063170" y="4476989"/>
                  <a:pt x="2066133" y="4476696"/>
                  <a:pt x="2068998" y="4476110"/>
                </a:cubicBezTo>
                <a:cubicBezTo>
                  <a:pt x="2071863" y="4475524"/>
                  <a:pt x="2074516" y="4474759"/>
                  <a:pt x="2076958" y="4473815"/>
                </a:cubicBezTo>
                <a:cubicBezTo>
                  <a:pt x="2079400" y="4472870"/>
                  <a:pt x="2081597" y="4471796"/>
                  <a:pt x="2083551" y="4470591"/>
                </a:cubicBezTo>
                <a:cubicBezTo>
                  <a:pt x="2085504" y="4469387"/>
                  <a:pt x="2086888" y="4468378"/>
                  <a:pt x="2087701" y="4467564"/>
                </a:cubicBezTo>
                <a:cubicBezTo>
                  <a:pt x="2088515" y="4466750"/>
                  <a:pt x="2089036" y="4466131"/>
                  <a:pt x="2089264" y="4465708"/>
                </a:cubicBezTo>
                <a:cubicBezTo>
                  <a:pt x="2089492" y="4465285"/>
                  <a:pt x="2089687" y="4464796"/>
                  <a:pt x="2089850" y="4464243"/>
                </a:cubicBezTo>
                <a:cubicBezTo>
                  <a:pt x="2090013" y="4463690"/>
                  <a:pt x="2090127" y="4463006"/>
                  <a:pt x="2090192" y="4462192"/>
                </a:cubicBezTo>
                <a:cubicBezTo>
                  <a:pt x="2090257" y="4461378"/>
                  <a:pt x="2090290" y="4460418"/>
                  <a:pt x="2090290" y="4459311"/>
                </a:cubicBezTo>
                <a:cubicBezTo>
                  <a:pt x="2090290" y="4458009"/>
                  <a:pt x="2090241" y="4456885"/>
                  <a:pt x="2090143" y="4455941"/>
                </a:cubicBezTo>
                <a:cubicBezTo>
                  <a:pt x="2090045" y="4454997"/>
                  <a:pt x="2089883" y="4454216"/>
                  <a:pt x="2089655" y="4453597"/>
                </a:cubicBezTo>
                <a:cubicBezTo>
                  <a:pt x="2089427" y="4452979"/>
                  <a:pt x="2089150" y="4452539"/>
                  <a:pt x="2088824" y="4452279"/>
                </a:cubicBezTo>
                <a:cubicBezTo>
                  <a:pt x="2088499" y="4452018"/>
                  <a:pt x="2088108" y="4451888"/>
                  <a:pt x="2087653" y="4451888"/>
                </a:cubicBezTo>
                <a:cubicBezTo>
                  <a:pt x="2086871" y="4451888"/>
                  <a:pt x="2085781" y="4452458"/>
                  <a:pt x="2084381" y="4453597"/>
                </a:cubicBezTo>
                <a:cubicBezTo>
                  <a:pt x="2082981" y="4454737"/>
                  <a:pt x="2081255" y="4456006"/>
                  <a:pt x="2079204" y="4457406"/>
                </a:cubicBezTo>
                <a:cubicBezTo>
                  <a:pt x="2077153" y="4458806"/>
                  <a:pt x="2074728" y="4460092"/>
                  <a:pt x="2071928" y="4461264"/>
                </a:cubicBezTo>
                <a:cubicBezTo>
                  <a:pt x="2069128" y="4462436"/>
                  <a:pt x="2065872" y="4463022"/>
                  <a:pt x="2062161" y="4463022"/>
                </a:cubicBezTo>
                <a:cubicBezTo>
                  <a:pt x="2058254" y="4463022"/>
                  <a:pt x="2054787" y="4462322"/>
                  <a:pt x="2051759" y="4460922"/>
                </a:cubicBezTo>
                <a:cubicBezTo>
                  <a:pt x="2048732" y="4459522"/>
                  <a:pt x="2046176" y="4457390"/>
                  <a:pt x="2044092" y="4454525"/>
                </a:cubicBezTo>
                <a:cubicBezTo>
                  <a:pt x="2042009" y="4451660"/>
                  <a:pt x="2040430" y="4448095"/>
                  <a:pt x="2039355" y="4443830"/>
                </a:cubicBezTo>
                <a:cubicBezTo>
                  <a:pt x="2038281" y="4439565"/>
                  <a:pt x="2037744" y="4434601"/>
                  <a:pt x="2037744" y="4428936"/>
                </a:cubicBezTo>
                <a:cubicBezTo>
                  <a:pt x="2037744" y="4417606"/>
                  <a:pt x="2039811" y="4408963"/>
                  <a:pt x="2043946" y="4403005"/>
                </a:cubicBezTo>
                <a:cubicBezTo>
                  <a:pt x="2048080" y="4397047"/>
                  <a:pt x="2054022" y="4394068"/>
                  <a:pt x="2061770" y="4394068"/>
                </a:cubicBezTo>
                <a:cubicBezTo>
                  <a:pt x="2065547" y="4394068"/>
                  <a:pt x="2068819" y="4394605"/>
                  <a:pt x="2071586" y="4395680"/>
                </a:cubicBezTo>
                <a:cubicBezTo>
                  <a:pt x="2074353" y="4396754"/>
                  <a:pt x="2076714" y="4397942"/>
                  <a:pt x="2078667" y="4399245"/>
                </a:cubicBezTo>
                <a:cubicBezTo>
                  <a:pt x="2080620" y="4400547"/>
                  <a:pt x="2082232" y="4401735"/>
                  <a:pt x="2083502" y="4402810"/>
                </a:cubicBezTo>
                <a:cubicBezTo>
                  <a:pt x="2084771" y="4403884"/>
                  <a:pt x="2085894" y="4404421"/>
                  <a:pt x="2086871" y="4404421"/>
                </a:cubicBezTo>
                <a:cubicBezTo>
                  <a:pt x="2087718" y="4404421"/>
                  <a:pt x="2088434" y="4403916"/>
                  <a:pt x="2089020" y="4402907"/>
                </a:cubicBezTo>
                <a:cubicBezTo>
                  <a:pt x="2089606" y="4401898"/>
                  <a:pt x="2089899" y="4400124"/>
                  <a:pt x="2089899" y="4397584"/>
                </a:cubicBezTo>
                <a:cubicBezTo>
                  <a:pt x="2089899" y="4396412"/>
                  <a:pt x="2089866" y="4395436"/>
                  <a:pt x="2089801" y="4394654"/>
                </a:cubicBezTo>
                <a:cubicBezTo>
                  <a:pt x="2089736" y="4393873"/>
                  <a:pt x="2089606" y="4393173"/>
                  <a:pt x="2089410" y="4392554"/>
                </a:cubicBezTo>
                <a:cubicBezTo>
                  <a:pt x="2089215" y="4391936"/>
                  <a:pt x="2088971" y="4391399"/>
                  <a:pt x="2088678" y="4390943"/>
                </a:cubicBezTo>
                <a:cubicBezTo>
                  <a:pt x="2088385" y="4390487"/>
                  <a:pt x="2087848" y="4389868"/>
                  <a:pt x="2087066" y="4389087"/>
                </a:cubicBezTo>
                <a:cubicBezTo>
                  <a:pt x="2086285" y="4388306"/>
                  <a:pt x="2085032" y="4387362"/>
                  <a:pt x="2083306" y="4386255"/>
                </a:cubicBezTo>
                <a:cubicBezTo>
                  <a:pt x="2081581" y="4385148"/>
                  <a:pt x="2079611" y="4384171"/>
                  <a:pt x="2077397" y="4383325"/>
                </a:cubicBezTo>
                <a:cubicBezTo>
                  <a:pt x="2075184" y="4382478"/>
                  <a:pt x="2072758" y="4381795"/>
                  <a:pt x="2070121" y="4381274"/>
                </a:cubicBezTo>
                <a:cubicBezTo>
                  <a:pt x="2067484" y="4380753"/>
                  <a:pt x="2064766" y="4380492"/>
                  <a:pt x="2061966" y="4380492"/>
                </a:cubicBezTo>
                <a:close/>
                <a:moveTo>
                  <a:pt x="5682930" y="4380395"/>
                </a:moveTo>
                <a:cubicBezTo>
                  <a:pt x="5676484" y="4380395"/>
                  <a:pt x="5670657" y="4381518"/>
                  <a:pt x="5665448" y="4383764"/>
                </a:cubicBezTo>
                <a:cubicBezTo>
                  <a:pt x="5660239" y="4386011"/>
                  <a:pt x="5655794" y="4389234"/>
                  <a:pt x="5652116" y="4393433"/>
                </a:cubicBezTo>
                <a:cubicBezTo>
                  <a:pt x="5648437" y="4397633"/>
                  <a:pt x="5645621" y="4402744"/>
                  <a:pt x="5643668" y="4408767"/>
                </a:cubicBezTo>
                <a:cubicBezTo>
                  <a:pt x="5641714" y="4414790"/>
                  <a:pt x="5640737" y="4421578"/>
                  <a:pt x="5640737" y="4429131"/>
                </a:cubicBezTo>
                <a:cubicBezTo>
                  <a:pt x="5640737" y="4437075"/>
                  <a:pt x="5641681" y="4444042"/>
                  <a:pt x="5643570" y="4450032"/>
                </a:cubicBezTo>
                <a:cubicBezTo>
                  <a:pt x="5645458" y="4456023"/>
                  <a:pt x="5648258" y="4461004"/>
                  <a:pt x="5651969" y="4464975"/>
                </a:cubicBezTo>
                <a:cubicBezTo>
                  <a:pt x="5655681" y="4468947"/>
                  <a:pt x="5660255" y="4471943"/>
                  <a:pt x="5665692" y="4473961"/>
                </a:cubicBezTo>
                <a:cubicBezTo>
                  <a:pt x="5671129" y="4475980"/>
                  <a:pt x="5677461" y="4476989"/>
                  <a:pt x="5684688" y="4476989"/>
                </a:cubicBezTo>
                <a:cubicBezTo>
                  <a:pt x="5688855" y="4476989"/>
                  <a:pt x="5692778" y="4476679"/>
                  <a:pt x="5696457" y="4476061"/>
                </a:cubicBezTo>
                <a:cubicBezTo>
                  <a:pt x="5700136" y="4475442"/>
                  <a:pt x="5703376" y="4474742"/>
                  <a:pt x="5706176" y="4473961"/>
                </a:cubicBezTo>
                <a:cubicBezTo>
                  <a:pt x="5708975" y="4473180"/>
                  <a:pt x="5711254" y="4472382"/>
                  <a:pt x="5713012" y="4471568"/>
                </a:cubicBezTo>
                <a:cubicBezTo>
                  <a:pt x="5714770" y="4470754"/>
                  <a:pt x="5715828" y="4470168"/>
                  <a:pt x="5716187" y="4469810"/>
                </a:cubicBezTo>
                <a:cubicBezTo>
                  <a:pt x="5716545" y="4469452"/>
                  <a:pt x="5716838" y="4469078"/>
                  <a:pt x="5717066" y="4468687"/>
                </a:cubicBezTo>
                <a:cubicBezTo>
                  <a:pt x="5717293" y="4468296"/>
                  <a:pt x="5717456" y="4467857"/>
                  <a:pt x="5717554" y="4467368"/>
                </a:cubicBezTo>
                <a:cubicBezTo>
                  <a:pt x="5717651" y="4466880"/>
                  <a:pt x="5717733" y="4466327"/>
                  <a:pt x="5717798" y="4465708"/>
                </a:cubicBezTo>
                <a:cubicBezTo>
                  <a:pt x="5717863" y="4465089"/>
                  <a:pt x="5717895" y="4464357"/>
                  <a:pt x="5717895" y="4463511"/>
                </a:cubicBezTo>
                <a:cubicBezTo>
                  <a:pt x="5717895" y="4462338"/>
                  <a:pt x="5717847" y="4461345"/>
                  <a:pt x="5717748" y="4460532"/>
                </a:cubicBezTo>
                <a:cubicBezTo>
                  <a:pt x="5717650" y="4459718"/>
                  <a:pt x="5717503" y="4459083"/>
                  <a:pt x="5717306" y="4458627"/>
                </a:cubicBezTo>
                <a:cubicBezTo>
                  <a:pt x="5717110" y="4458171"/>
                  <a:pt x="5716832" y="4457829"/>
                  <a:pt x="5716473" y="4457602"/>
                </a:cubicBezTo>
                <a:cubicBezTo>
                  <a:pt x="5716113" y="4457374"/>
                  <a:pt x="5715704" y="4457260"/>
                  <a:pt x="5715246" y="4457260"/>
                </a:cubicBezTo>
                <a:cubicBezTo>
                  <a:pt x="5714461" y="4457260"/>
                  <a:pt x="5713299" y="4457602"/>
                  <a:pt x="5711761" y="4458285"/>
                </a:cubicBezTo>
                <a:cubicBezTo>
                  <a:pt x="5710224" y="4458969"/>
                  <a:pt x="5708261" y="4459734"/>
                  <a:pt x="5705872" y="4460580"/>
                </a:cubicBezTo>
                <a:cubicBezTo>
                  <a:pt x="5703484" y="4461427"/>
                  <a:pt x="5700654" y="4462192"/>
                  <a:pt x="5697383" y="4462876"/>
                </a:cubicBezTo>
                <a:cubicBezTo>
                  <a:pt x="5694112" y="4463559"/>
                  <a:pt x="5690382" y="4463901"/>
                  <a:pt x="5686195" y="4463901"/>
                </a:cubicBezTo>
                <a:cubicBezTo>
                  <a:pt x="5680895" y="4463901"/>
                  <a:pt x="5676413" y="4463152"/>
                  <a:pt x="5672749" y="4461655"/>
                </a:cubicBezTo>
                <a:cubicBezTo>
                  <a:pt x="5669085" y="4460157"/>
                  <a:pt x="5666108" y="4458009"/>
                  <a:pt x="5663818" y="4455209"/>
                </a:cubicBezTo>
                <a:cubicBezTo>
                  <a:pt x="5661528" y="4452409"/>
                  <a:pt x="5659891" y="4449056"/>
                  <a:pt x="5658911" y="4445149"/>
                </a:cubicBezTo>
                <a:cubicBezTo>
                  <a:pt x="5657930" y="4441242"/>
                  <a:pt x="5657439" y="4436847"/>
                  <a:pt x="5657439" y="4431964"/>
                </a:cubicBezTo>
                <a:lnTo>
                  <a:pt x="5715327" y="4431964"/>
                </a:lnTo>
                <a:cubicBezTo>
                  <a:pt x="5716963" y="4431964"/>
                  <a:pt x="5718419" y="4431426"/>
                  <a:pt x="5719694" y="4430352"/>
                </a:cubicBezTo>
                <a:cubicBezTo>
                  <a:pt x="5720969" y="4429278"/>
                  <a:pt x="5721607" y="4427471"/>
                  <a:pt x="5721607" y="4424932"/>
                </a:cubicBezTo>
                <a:lnTo>
                  <a:pt x="5721607" y="4422001"/>
                </a:lnTo>
                <a:cubicBezTo>
                  <a:pt x="5721607" y="4416272"/>
                  <a:pt x="5720874" y="4410883"/>
                  <a:pt x="5719410" y="4405837"/>
                </a:cubicBezTo>
                <a:cubicBezTo>
                  <a:pt x="5717945" y="4400791"/>
                  <a:pt x="5715649" y="4396396"/>
                  <a:pt x="5712524" y="4392652"/>
                </a:cubicBezTo>
                <a:cubicBezTo>
                  <a:pt x="5709399" y="4388908"/>
                  <a:pt x="5705410" y="4385929"/>
                  <a:pt x="5700559" y="4383715"/>
                </a:cubicBezTo>
                <a:cubicBezTo>
                  <a:pt x="5695709" y="4381502"/>
                  <a:pt x="5689832" y="4380395"/>
                  <a:pt x="5682930" y="4380395"/>
                </a:cubicBezTo>
                <a:close/>
                <a:moveTo>
                  <a:pt x="5587680" y="4380395"/>
                </a:moveTo>
                <a:cubicBezTo>
                  <a:pt x="5581234" y="4380395"/>
                  <a:pt x="5575407" y="4381518"/>
                  <a:pt x="5570198" y="4383764"/>
                </a:cubicBezTo>
                <a:cubicBezTo>
                  <a:pt x="5564988" y="4386011"/>
                  <a:pt x="5560544" y="4389234"/>
                  <a:pt x="5556866" y="4393433"/>
                </a:cubicBezTo>
                <a:cubicBezTo>
                  <a:pt x="5553187" y="4397633"/>
                  <a:pt x="5550371" y="4402744"/>
                  <a:pt x="5548417" y="4408767"/>
                </a:cubicBezTo>
                <a:cubicBezTo>
                  <a:pt x="5546464" y="4414790"/>
                  <a:pt x="5545488" y="4421578"/>
                  <a:pt x="5545488" y="4429131"/>
                </a:cubicBezTo>
                <a:cubicBezTo>
                  <a:pt x="5545488" y="4437075"/>
                  <a:pt x="5546432" y="4444042"/>
                  <a:pt x="5548320" y="4450032"/>
                </a:cubicBezTo>
                <a:cubicBezTo>
                  <a:pt x="5550208" y="4456023"/>
                  <a:pt x="5553008" y="4461004"/>
                  <a:pt x="5556719" y="4464975"/>
                </a:cubicBezTo>
                <a:cubicBezTo>
                  <a:pt x="5560431" y="4468947"/>
                  <a:pt x="5565005" y="4471943"/>
                  <a:pt x="5570442" y="4473961"/>
                </a:cubicBezTo>
                <a:cubicBezTo>
                  <a:pt x="5575878" y="4475980"/>
                  <a:pt x="5582211" y="4476989"/>
                  <a:pt x="5589438" y="4476989"/>
                </a:cubicBezTo>
                <a:cubicBezTo>
                  <a:pt x="5593605" y="4476989"/>
                  <a:pt x="5597528" y="4476679"/>
                  <a:pt x="5601207" y="4476061"/>
                </a:cubicBezTo>
                <a:cubicBezTo>
                  <a:pt x="5604886" y="4475442"/>
                  <a:pt x="5608126" y="4474742"/>
                  <a:pt x="5610926" y="4473961"/>
                </a:cubicBezTo>
                <a:cubicBezTo>
                  <a:pt x="5613725" y="4473180"/>
                  <a:pt x="5616004" y="4472382"/>
                  <a:pt x="5617762" y="4471568"/>
                </a:cubicBezTo>
                <a:cubicBezTo>
                  <a:pt x="5619520" y="4470754"/>
                  <a:pt x="5620578" y="4470168"/>
                  <a:pt x="5620937" y="4469810"/>
                </a:cubicBezTo>
                <a:cubicBezTo>
                  <a:pt x="5621295" y="4469452"/>
                  <a:pt x="5621587" y="4469078"/>
                  <a:pt x="5621816" y="4468687"/>
                </a:cubicBezTo>
                <a:cubicBezTo>
                  <a:pt x="5622043" y="4468296"/>
                  <a:pt x="5622206" y="4467857"/>
                  <a:pt x="5622304" y="4467368"/>
                </a:cubicBezTo>
                <a:cubicBezTo>
                  <a:pt x="5622402" y="4466880"/>
                  <a:pt x="5622483" y="4466327"/>
                  <a:pt x="5622548" y="4465708"/>
                </a:cubicBezTo>
                <a:cubicBezTo>
                  <a:pt x="5622613" y="4465089"/>
                  <a:pt x="5622646" y="4464357"/>
                  <a:pt x="5622646" y="4463511"/>
                </a:cubicBezTo>
                <a:cubicBezTo>
                  <a:pt x="5622646" y="4462338"/>
                  <a:pt x="5622597" y="4461345"/>
                  <a:pt x="5622498" y="4460532"/>
                </a:cubicBezTo>
                <a:cubicBezTo>
                  <a:pt x="5622400" y="4459718"/>
                  <a:pt x="5622253" y="4459083"/>
                  <a:pt x="5622056" y="4458627"/>
                </a:cubicBezTo>
                <a:cubicBezTo>
                  <a:pt x="5621860" y="4458171"/>
                  <a:pt x="5621582" y="4457829"/>
                  <a:pt x="5621223" y="4457602"/>
                </a:cubicBezTo>
                <a:cubicBezTo>
                  <a:pt x="5620863" y="4457374"/>
                  <a:pt x="5620455" y="4457260"/>
                  <a:pt x="5619997" y="4457260"/>
                </a:cubicBezTo>
                <a:cubicBezTo>
                  <a:pt x="5619211" y="4457260"/>
                  <a:pt x="5618049" y="4457602"/>
                  <a:pt x="5616512" y="4458285"/>
                </a:cubicBezTo>
                <a:cubicBezTo>
                  <a:pt x="5614974" y="4458969"/>
                  <a:pt x="5613011" y="4459734"/>
                  <a:pt x="5610623" y="4460580"/>
                </a:cubicBezTo>
                <a:cubicBezTo>
                  <a:pt x="5608234" y="4461427"/>
                  <a:pt x="5605404" y="4462192"/>
                  <a:pt x="5602133" y="4462876"/>
                </a:cubicBezTo>
                <a:cubicBezTo>
                  <a:pt x="5598861" y="4463559"/>
                  <a:pt x="5595132" y="4463901"/>
                  <a:pt x="5590945" y="4463901"/>
                </a:cubicBezTo>
                <a:cubicBezTo>
                  <a:pt x="5585645" y="4463901"/>
                  <a:pt x="5581163" y="4463152"/>
                  <a:pt x="5577499" y="4461655"/>
                </a:cubicBezTo>
                <a:cubicBezTo>
                  <a:pt x="5573835" y="4460157"/>
                  <a:pt x="5570858" y="4458009"/>
                  <a:pt x="5568568" y="4455209"/>
                </a:cubicBezTo>
                <a:cubicBezTo>
                  <a:pt x="5566278" y="4452409"/>
                  <a:pt x="5564642" y="4449056"/>
                  <a:pt x="5563661" y="4445149"/>
                </a:cubicBezTo>
                <a:cubicBezTo>
                  <a:pt x="5562680" y="4441242"/>
                  <a:pt x="5562188" y="4436847"/>
                  <a:pt x="5562188" y="4431964"/>
                </a:cubicBezTo>
                <a:lnTo>
                  <a:pt x="5620077" y="4431964"/>
                </a:lnTo>
                <a:cubicBezTo>
                  <a:pt x="5621713" y="4431964"/>
                  <a:pt x="5623169" y="4431426"/>
                  <a:pt x="5624444" y="4430352"/>
                </a:cubicBezTo>
                <a:cubicBezTo>
                  <a:pt x="5625719" y="4429278"/>
                  <a:pt x="5626357" y="4427471"/>
                  <a:pt x="5626357" y="4424932"/>
                </a:cubicBezTo>
                <a:lnTo>
                  <a:pt x="5626357" y="4422001"/>
                </a:lnTo>
                <a:cubicBezTo>
                  <a:pt x="5626357" y="4416272"/>
                  <a:pt x="5625625" y="4410883"/>
                  <a:pt x="5624160" y="4405837"/>
                </a:cubicBezTo>
                <a:cubicBezTo>
                  <a:pt x="5622695" y="4400791"/>
                  <a:pt x="5620399" y="4396396"/>
                  <a:pt x="5617274" y="4392652"/>
                </a:cubicBezTo>
                <a:cubicBezTo>
                  <a:pt x="5614149" y="4388908"/>
                  <a:pt x="5610160" y="4385929"/>
                  <a:pt x="5605310" y="4383715"/>
                </a:cubicBezTo>
                <a:cubicBezTo>
                  <a:pt x="5600459" y="4381502"/>
                  <a:pt x="5594582" y="4380395"/>
                  <a:pt x="5587680" y="4380395"/>
                </a:cubicBezTo>
                <a:close/>
                <a:moveTo>
                  <a:pt x="5502300" y="4380395"/>
                </a:moveTo>
                <a:cubicBezTo>
                  <a:pt x="5496960" y="4380395"/>
                  <a:pt x="5492288" y="4381111"/>
                  <a:pt x="5488284" y="4382543"/>
                </a:cubicBezTo>
                <a:cubicBezTo>
                  <a:pt x="5484279" y="4383976"/>
                  <a:pt x="5480942" y="4385880"/>
                  <a:pt x="5478273" y="4388257"/>
                </a:cubicBezTo>
                <a:cubicBezTo>
                  <a:pt x="5475604" y="4390634"/>
                  <a:pt x="5473601" y="4393401"/>
                  <a:pt x="5472267" y="4396559"/>
                </a:cubicBezTo>
                <a:cubicBezTo>
                  <a:pt x="5470931" y="4399717"/>
                  <a:pt x="5470264" y="4403021"/>
                  <a:pt x="5470264" y="4406472"/>
                </a:cubicBezTo>
                <a:cubicBezTo>
                  <a:pt x="5470264" y="4410379"/>
                  <a:pt x="5470899" y="4413732"/>
                  <a:pt x="5472169" y="4416532"/>
                </a:cubicBezTo>
                <a:cubicBezTo>
                  <a:pt x="5473439" y="4419332"/>
                  <a:pt x="5475115" y="4421741"/>
                  <a:pt x="5477198" y="4423759"/>
                </a:cubicBezTo>
                <a:cubicBezTo>
                  <a:pt x="5479282" y="4425778"/>
                  <a:pt x="5481642" y="4427487"/>
                  <a:pt x="5484279" y="4428887"/>
                </a:cubicBezTo>
                <a:cubicBezTo>
                  <a:pt x="5486917" y="4430287"/>
                  <a:pt x="5489619" y="4431540"/>
                  <a:pt x="5492386" y="4432647"/>
                </a:cubicBezTo>
                <a:cubicBezTo>
                  <a:pt x="5495154" y="4433754"/>
                  <a:pt x="5497839" y="4434812"/>
                  <a:pt x="5500444" y="4435822"/>
                </a:cubicBezTo>
                <a:cubicBezTo>
                  <a:pt x="5503048" y="4436831"/>
                  <a:pt x="5505392" y="4437986"/>
                  <a:pt x="5507476" y="4439289"/>
                </a:cubicBezTo>
                <a:cubicBezTo>
                  <a:pt x="5509559" y="4440591"/>
                  <a:pt x="5511236" y="4442089"/>
                  <a:pt x="5512505" y="4443781"/>
                </a:cubicBezTo>
                <a:cubicBezTo>
                  <a:pt x="5513776" y="4445474"/>
                  <a:pt x="5514411" y="4447558"/>
                  <a:pt x="5514411" y="4450032"/>
                </a:cubicBezTo>
                <a:cubicBezTo>
                  <a:pt x="5514411" y="4452441"/>
                  <a:pt x="5513971" y="4454525"/>
                  <a:pt x="5513091" y="4456283"/>
                </a:cubicBezTo>
                <a:cubicBezTo>
                  <a:pt x="5512213" y="4458041"/>
                  <a:pt x="5510959" y="4459490"/>
                  <a:pt x="5509332" y="4460629"/>
                </a:cubicBezTo>
                <a:cubicBezTo>
                  <a:pt x="5507703" y="4461769"/>
                  <a:pt x="5505783" y="4462631"/>
                  <a:pt x="5503569" y="4463218"/>
                </a:cubicBezTo>
                <a:cubicBezTo>
                  <a:pt x="5501355" y="4463804"/>
                  <a:pt x="5498881" y="4464097"/>
                  <a:pt x="5496146" y="4464097"/>
                </a:cubicBezTo>
                <a:cubicBezTo>
                  <a:pt x="5492500" y="4464097"/>
                  <a:pt x="5489277" y="4463657"/>
                  <a:pt x="5486477" y="4462778"/>
                </a:cubicBezTo>
                <a:cubicBezTo>
                  <a:pt x="5483677" y="4461899"/>
                  <a:pt x="5481252" y="4460939"/>
                  <a:pt x="5479201" y="4459897"/>
                </a:cubicBezTo>
                <a:cubicBezTo>
                  <a:pt x="5477150" y="4458855"/>
                  <a:pt x="5475425" y="4457895"/>
                  <a:pt x="5474025" y="4457016"/>
                </a:cubicBezTo>
                <a:cubicBezTo>
                  <a:pt x="5472625" y="4456137"/>
                  <a:pt x="5471567" y="4455697"/>
                  <a:pt x="5470850" y="4455697"/>
                </a:cubicBezTo>
                <a:cubicBezTo>
                  <a:pt x="5470395" y="4455697"/>
                  <a:pt x="5469987" y="4455811"/>
                  <a:pt x="5469629" y="4456039"/>
                </a:cubicBezTo>
                <a:cubicBezTo>
                  <a:pt x="5469271" y="4456267"/>
                  <a:pt x="5468995" y="4456641"/>
                  <a:pt x="5468799" y="4457162"/>
                </a:cubicBezTo>
                <a:cubicBezTo>
                  <a:pt x="5468604" y="4457683"/>
                  <a:pt x="5468441" y="4458367"/>
                  <a:pt x="5468310" y="4459213"/>
                </a:cubicBezTo>
                <a:cubicBezTo>
                  <a:pt x="5468181" y="4460060"/>
                  <a:pt x="5468116" y="4461101"/>
                  <a:pt x="5468116" y="4462338"/>
                </a:cubicBezTo>
                <a:cubicBezTo>
                  <a:pt x="5468116" y="4464357"/>
                  <a:pt x="5468278" y="4465952"/>
                  <a:pt x="5468604" y="4467124"/>
                </a:cubicBezTo>
                <a:cubicBezTo>
                  <a:pt x="5468929" y="4468296"/>
                  <a:pt x="5469450" y="4469208"/>
                  <a:pt x="5470167" y="4469859"/>
                </a:cubicBezTo>
                <a:cubicBezTo>
                  <a:pt x="5470883" y="4470510"/>
                  <a:pt x="5472022" y="4471243"/>
                  <a:pt x="5473585" y="4472057"/>
                </a:cubicBezTo>
                <a:cubicBezTo>
                  <a:pt x="5475148" y="4472870"/>
                  <a:pt x="5477052" y="4473652"/>
                  <a:pt x="5479298" y="4474401"/>
                </a:cubicBezTo>
                <a:cubicBezTo>
                  <a:pt x="5481545" y="4475149"/>
                  <a:pt x="5484084" y="4475768"/>
                  <a:pt x="5486917" y="4476256"/>
                </a:cubicBezTo>
                <a:cubicBezTo>
                  <a:pt x="5489749" y="4476745"/>
                  <a:pt x="5492728" y="4476989"/>
                  <a:pt x="5495854" y="4476989"/>
                </a:cubicBezTo>
                <a:cubicBezTo>
                  <a:pt x="5500932" y="4476989"/>
                  <a:pt x="5505588" y="4476370"/>
                  <a:pt x="5509820" y="4475133"/>
                </a:cubicBezTo>
                <a:cubicBezTo>
                  <a:pt x="5514052" y="4473896"/>
                  <a:pt x="5517699" y="4472073"/>
                  <a:pt x="5520759" y="4469664"/>
                </a:cubicBezTo>
                <a:cubicBezTo>
                  <a:pt x="5523819" y="4467254"/>
                  <a:pt x="5526180" y="4464292"/>
                  <a:pt x="5527839" y="4460776"/>
                </a:cubicBezTo>
                <a:cubicBezTo>
                  <a:pt x="5529500" y="4457260"/>
                  <a:pt x="5530330" y="4453255"/>
                  <a:pt x="5530330" y="4448763"/>
                </a:cubicBezTo>
                <a:cubicBezTo>
                  <a:pt x="5530330" y="4444986"/>
                  <a:pt x="5529695" y="4441730"/>
                  <a:pt x="5528426" y="4438996"/>
                </a:cubicBezTo>
                <a:cubicBezTo>
                  <a:pt x="5527156" y="4436261"/>
                  <a:pt x="5525480" y="4433917"/>
                  <a:pt x="5523396" y="4431964"/>
                </a:cubicBezTo>
                <a:cubicBezTo>
                  <a:pt x="5521312" y="4430010"/>
                  <a:pt x="5518920" y="4428350"/>
                  <a:pt x="5516217" y="4426982"/>
                </a:cubicBezTo>
                <a:cubicBezTo>
                  <a:pt x="5513515" y="4425615"/>
                  <a:pt x="5510780" y="4424378"/>
                  <a:pt x="5508013" y="4423271"/>
                </a:cubicBezTo>
                <a:cubicBezTo>
                  <a:pt x="5505246" y="4422164"/>
                  <a:pt x="5502528" y="4421090"/>
                  <a:pt x="5499857" y="4420048"/>
                </a:cubicBezTo>
                <a:cubicBezTo>
                  <a:pt x="5497188" y="4419006"/>
                  <a:pt x="5494811" y="4417834"/>
                  <a:pt x="5492728" y="4416532"/>
                </a:cubicBezTo>
                <a:cubicBezTo>
                  <a:pt x="5490644" y="4415230"/>
                  <a:pt x="5488952" y="4413716"/>
                  <a:pt x="5487649" y="4411990"/>
                </a:cubicBezTo>
                <a:cubicBezTo>
                  <a:pt x="5486347" y="4410265"/>
                  <a:pt x="5485696" y="4408132"/>
                  <a:pt x="5485696" y="4405593"/>
                </a:cubicBezTo>
                <a:cubicBezTo>
                  <a:pt x="5485696" y="4403770"/>
                  <a:pt x="5486038" y="4402077"/>
                  <a:pt x="5486721" y="4400514"/>
                </a:cubicBezTo>
                <a:cubicBezTo>
                  <a:pt x="5487405" y="4398952"/>
                  <a:pt x="5488414" y="4397601"/>
                  <a:pt x="5489749" y="4396461"/>
                </a:cubicBezTo>
                <a:cubicBezTo>
                  <a:pt x="5491084" y="4395322"/>
                  <a:pt x="5492793" y="4394443"/>
                  <a:pt x="5494877" y="4393824"/>
                </a:cubicBezTo>
                <a:cubicBezTo>
                  <a:pt x="5496960" y="4393206"/>
                  <a:pt x="5499369" y="4392896"/>
                  <a:pt x="5502104" y="4392896"/>
                </a:cubicBezTo>
                <a:cubicBezTo>
                  <a:pt x="5505165" y="4392896"/>
                  <a:pt x="5507883" y="4393254"/>
                  <a:pt x="5510259" y="4393971"/>
                </a:cubicBezTo>
                <a:cubicBezTo>
                  <a:pt x="5512636" y="4394687"/>
                  <a:pt x="5514703" y="4395452"/>
                  <a:pt x="5516461" y="4396266"/>
                </a:cubicBezTo>
                <a:cubicBezTo>
                  <a:pt x="5518220" y="4397080"/>
                  <a:pt x="5519652" y="4397845"/>
                  <a:pt x="5520759" y="4398561"/>
                </a:cubicBezTo>
                <a:cubicBezTo>
                  <a:pt x="5521866" y="4399277"/>
                  <a:pt x="5522712" y="4399635"/>
                  <a:pt x="5523298" y="4399635"/>
                </a:cubicBezTo>
                <a:cubicBezTo>
                  <a:pt x="5523689" y="4399635"/>
                  <a:pt x="5524047" y="4399521"/>
                  <a:pt x="5524372" y="4399293"/>
                </a:cubicBezTo>
                <a:cubicBezTo>
                  <a:pt x="5524698" y="4399066"/>
                  <a:pt x="5524974" y="4398691"/>
                  <a:pt x="5525203" y="4398170"/>
                </a:cubicBezTo>
                <a:cubicBezTo>
                  <a:pt x="5525430" y="4397649"/>
                  <a:pt x="5525594" y="4396982"/>
                  <a:pt x="5525691" y="4396168"/>
                </a:cubicBezTo>
                <a:cubicBezTo>
                  <a:pt x="5525789" y="4395354"/>
                  <a:pt x="5525838" y="4394394"/>
                  <a:pt x="5525838" y="4393287"/>
                </a:cubicBezTo>
                <a:cubicBezTo>
                  <a:pt x="5525838" y="4392245"/>
                  <a:pt x="5525789" y="4391366"/>
                  <a:pt x="5525691" y="4390650"/>
                </a:cubicBezTo>
                <a:cubicBezTo>
                  <a:pt x="5525594" y="4389934"/>
                  <a:pt x="5525495" y="4389331"/>
                  <a:pt x="5525398" y="4388843"/>
                </a:cubicBezTo>
                <a:cubicBezTo>
                  <a:pt x="5525301" y="4388355"/>
                  <a:pt x="5525138" y="4387915"/>
                  <a:pt x="5524910" y="4387524"/>
                </a:cubicBezTo>
                <a:cubicBezTo>
                  <a:pt x="5524682" y="4387134"/>
                  <a:pt x="5524226" y="4386678"/>
                  <a:pt x="5523543" y="4386157"/>
                </a:cubicBezTo>
                <a:cubicBezTo>
                  <a:pt x="5522859" y="4385636"/>
                  <a:pt x="5521849" y="4385034"/>
                  <a:pt x="5520515" y="4384350"/>
                </a:cubicBezTo>
                <a:cubicBezTo>
                  <a:pt x="5519180" y="4383667"/>
                  <a:pt x="5517568" y="4383032"/>
                  <a:pt x="5515680" y="4382446"/>
                </a:cubicBezTo>
                <a:cubicBezTo>
                  <a:pt x="5513792" y="4381860"/>
                  <a:pt x="5511676" y="4381371"/>
                  <a:pt x="5509332" y="4380981"/>
                </a:cubicBezTo>
                <a:cubicBezTo>
                  <a:pt x="5506988" y="4380590"/>
                  <a:pt x="5504644" y="4380395"/>
                  <a:pt x="5502300" y="4380395"/>
                </a:cubicBezTo>
                <a:close/>
                <a:moveTo>
                  <a:pt x="5366992" y="4380395"/>
                </a:moveTo>
                <a:cubicBezTo>
                  <a:pt x="5361978" y="4380395"/>
                  <a:pt x="5357013" y="4381681"/>
                  <a:pt x="5352097" y="4384253"/>
                </a:cubicBezTo>
                <a:cubicBezTo>
                  <a:pt x="5347181" y="4386824"/>
                  <a:pt x="5342249" y="4390878"/>
                  <a:pt x="5337300" y="4396412"/>
                </a:cubicBezTo>
                <a:lnTo>
                  <a:pt x="5337300" y="4384790"/>
                </a:lnTo>
                <a:cubicBezTo>
                  <a:pt x="5337300" y="4384269"/>
                  <a:pt x="5337186" y="4383829"/>
                  <a:pt x="5336958" y="4383471"/>
                </a:cubicBezTo>
                <a:cubicBezTo>
                  <a:pt x="5336731" y="4383113"/>
                  <a:pt x="5336356" y="4382788"/>
                  <a:pt x="5335835" y="4382495"/>
                </a:cubicBezTo>
                <a:cubicBezTo>
                  <a:pt x="5335314" y="4382201"/>
                  <a:pt x="5334582" y="4382006"/>
                  <a:pt x="5333638" y="4381909"/>
                </a:cubicBezTo>
                <a:cubicBezTo>
                  <a:pt x="5332694" y="4381811"/>
                  <a:pt x="5331506" y="4381762"/>
                  <a:pt x="5330073" y="4381762"/>
                </a:cubicBezTo>
                <a:cubicBezTo>
                  <a:pt x="5328575" y="4381762"/>
                  <a:pt x="5327371" y="4381811"/>
                  <a:pt x="5326459" y="4381909"/>
                </a:cubicBezTo>
                <a:cubicBezTo>
                  <a:pt x="5325548" y="4382006"/>
                  <a:pt x="5324799" y="4382201"/>
                  <a:pt x="5324213" y="4382495"/>
                </a:cubicBezTo>
                <a:cubicBezTo>
                  <a:pt x="5323627" y="4382788"/>
                  <a:pt x="5323236" y="4383113"/>
                  <a:pt x="5323041" y="4383471"/>
                </a:cubicBezTo>
                <a:cubicBezTo>
                  <a:pt x="5322846" y="4383829"/>
                  <a:pt x="5322748" y="4384269"/>
                  <a:pt x="5322748" y="4384790"/>
                </a:cubicBezTo>
                <a:lnTo>
                  <a:pt x="5322748" y="4472691"/>
                </a:lnTo>
                <a:cubicBezTo>
                  <a:pt x="5322748" y="4473212"/>
                  <a:pt x="5322862" y="4473652"/>
                  <a:pt x="5323089" y="4474010"/>
                </a:cubicBezTo>
                <a:cubicBezTo>
                  <a:pt x="5323318" y="4474368"/>
                  <a:pt x="5323741" y="4474677"/>
                  <a:pt x="5324360" y="4474938"/>
                </a:cubicBezTo>
                <a:cubicBezTo>
                  <a:pt x="5324978" y="4475198"/>
                  <a:pt x="5325808" y="4475394"/>
                  <a:pt x="5326850" y="4475524"/>
                </a:cubicBezTo>
                <a:cubicBezTo>
                  <a:pt x="5327892" y="4475654"/>
                  <a:pt x="5329194" y="4475719"/>
                  <a:pt x="5330756" y="4475719"/>
                </a:cubicBezTo>
                <a:cubicBezTo>
                  <a:pt x="5332385" y="4475719"/>
                  <a:pt x="5333719" y="4475654"/>
                  <a:pt x="5334761" y="4475524"/>
                </a:cubicBezTo>
                <a:cubicBezTo>
                  <a:pt x="5335803" y="4475394"/>
                  <a:pt x="5336617" y="4475198"/>
                  <a:pt x="5337203" y="4474938"/>
                </a:cubicBezTo>
                <a:cubicBezTo>
                  <a:pt x="5337789" y="4474677"/>
                  <a:pt x="5338212" y="4474368"/>
                  <a:pt x="5338473" y="4474010"/>
                </a:cubicBezTo>
                <a:cubicBezTo>
                  <a:pt x="5338733" y="4473652"/>
                  <a:pt x="5338863" y="4473212"/>
                  <a:pt x="5338863" y="4472691"/>
                </a:cubicBezTo>
                <a:lnTo>
                  <a:pt x="5338863" y="4411258"/>
                </a:lnTo>
                <a:cubicBezTo>
                  <a:pt x="5343291" y="4405723"/>
                  <a:pt x="5347523" y="4401524"/>
                  <a:pt x="5351560" y="4398659"/>
                </a:cubicBezTo>
                <a:cubicBezTo>
                  <a:pt x="5355598" y="4395794"/>
                  <a:pt x="5359634" y="4394361"/>
                  <a:pt x="5363671" y="4394361"/>
                </a:cubicBezTo>
                <a:cubicBezTo>
                  <a:pt x="5366796" y="4394361"/>
                  <a:pt x="5369547" y="4394947"/>
                  <a:pt x="5371924" y="4396119"/>
                </a:cubicBezTo>
                <a:cubicBezTo>
                  <a:pt x="5374301" y="4397291"/>
                  <a:pt x="5376238" y="4398984"/>
                  <a:pt x="5377735" y="4401198"/>
                </a:cubicBezTo>
                <a:cubicBezTo>
                  <a:pt x="5379233" y="4403412"/>
                  <a:pt x="5380372" y="4406049"/>
                  <a:pt x="5381153" y="4409109"/>
                </a:cubicBezTo>
                <a:cubicBezTo>
                  <a:pt x="5381935" y="4412169"/>
                  <a:pt x="5382326" y="4416206"/>
                  <a:pt x="5382326" y="4421220"/>
                </a:cubicBezTo>
                <a:lnTo>
                  <a:pt x="5382326" y="4472691"/>
                </a:lnTo>
                <a:cubicBezTo>
                  <a:pt x="5382326" y="4473212"/>
                  <a:pt x="5382455" y="4473652"/>
                  <a:pt x="5382716" y="4474010"/>
                </a:cubicBezTo>
                <a:cubicBezTo>
                  <a:pt x="5382976" y="4474368"/>
                  <a:pt x="5383399" y="4474677"/>
                  <a:pt x="5383986" y="4474938"/>
                </a:cubicBezTo>
                <a:cubicBezTo>
                  <a:pt x="5384572" y="4475198"/>
                  <a:pt x="5385386" y="4475394"/>
                  <a:pt x="5386428" y="4475524"/>
                </a:cubicBezTo>
                <a:cubicBezTo>
                  <a:pt x="5387469" y="4475654"/>
                  <a:pt x="5388804" y="4475719"/>
                  <a:pt x="5390432" y="4475719"/>
                </a:cubicBezTo>
                <a:cubicBezTo>
                  <a:pt x="5391995" y="4475719"/>
                  <a:pt x="5393297" y="4475654"/>
                  <a:pt x="5394339" y="4475524"/>
                </a:cubicBezTo>
                <a:cubicBezTo>
                  <a:pt x="5395381" y="4475394"/>
                  <a:pt x="5396194" y="4475198"/>
                  <a:pt x="5396780" y="4474938"/>
                </a:cubicBezTo>
                <a:cubicBezTo>
                  <a:pt x="5397366" y="4474677"/>
                  <a:pt x="5397789" y="4474368"/>
                  <a:pt x="5398050" y="4474010"/>
                </a:cubicBezTo>
                <a:cubicBezTo>
                  <a:pt x="5398310" y="4473652"/>
                  <a:pt x="5398441" y="4473212"/>
                  <a:pt x="5398441" y="4472691"/>
                </a:cubicBezTo>
                <a:lnTo>
                  <a:pt x="5398441" y="4419071"/>
                </a:lnTo>
                <a:cubicBezTo>
                  <a:pt x="5398441" y="4412821"/>
                  <a:pt x="5397904" y="4407465"/>
                  <a:pt x="5396829" y="4403005"/>
                </a:cubicBezTo>
                <a:cubicBezTo>
                  <a:pt x="5395755" y="4398545"/>
                  <a:pt x="5393981" y="4394654"/>
                  <a:pt x="5391506" y="4391333"/>
                </a:cubicBezTo>
                <a:cubicBezTo>
                  <a:pt x="5389032" y="4388013"/>
                  <a:pt x="5385793" y="4385359"/>
                  <a:pt x="5381788" y="4383373"/>
                </a:cubicBezTo>
                <a:cubicBezTo>
                  <a:pt x="5377784" y="4381388"/>
                  <a:pt x="5372851" y="4380395"/>
                  <a:pt x="5366992" y="4380395"/>
                </a:cubicBezTo>
                <a:close/>
                <a:moveTo>
                  <a:pt x="5259045" y="4380395"/>
                </a:moveTo>
                <a:cubicBezTo>
                  <a:pt x="5255659" y="4380395"/>
                  <a:pt x="5252305" y="4380704"/>
                  <a:pt x="5248985" y="4381322"/>
                </a:cubicBezTo>
                <a:cubicBezTo>
                  <a:pt x="5245664" y="4381941"/>
                  <a:pt x="5242604" y="4382722"/>
                  <a:pt x="5239804" y="4383667"/>
                </a:cubicBezTo>
                <a:cubicBezTo>
                  <a:pt x="5237004" y="4384611"/>
                  <a:pt x="5234530" y="4385652"/>
                  <a:pt x="5232381" y="4386792"/>
                </a:cubicBezTo>
                <a:cubicBezTo>
                  <a:pt x="5230233" y="4387931"/>
                  <a:pt x="5228719" y="4388924"/>
                  <a:pt x="5227840" y="4389771"/>
                </a:cubicBezTo>
                <a:cubicBezTo>
                  <a:pt x="5226961" y="4390617"/>
                  <a:pt x="5226407" y="4391513"/>
                  <a:pt x="5226179" y="4392457"/>
                </a:cubicBezTo>
                <a:cubicBezTo>
                  <a:pt x="5225952" y="4393401"/>
                  <a:pt x="5225838" y="4394687"/>
                  <a:pt x="5225838" y="4396315"/>
                </a:cubicBezTo>
                <a:cubicBezTo>
                  <a:pt x="5225838" y="4397291"/>
                  <a:pt x="5225902" y="4398187"/>
                  <a:pt x="5226033" y="4399000"/>
                </a:cubicBezTo>
                <a:cubicBezTo>
                  <a:pt x="5226163" y="4399814"/>
                  <a:pt x="5226375" y="4400482"/>
                  <a:pt x="5226668" y="4401003"/>
                </a:cubicBezTo>
                <a:cubicBezTo>
                  <a:pt x="5226961" y="4401524"/>
                  <a:pt x="5227302" y="4401914"/>
                  <a:pt x="5227693" y="4402175"/>
                </a:cubicBezTo>
                <a:cubicBezTo>
                  <a:pt x="5228084" y="4402435"/>
                  <a:pt x="5228540" y="4402565"/>
                  <a:pt x="5229060" y="4402565"/>
                </a:cubicBezTo>
                <a:cubicBezTo>
                  <a:pt x="5229842" y="4402565"/>
                  <a:pt x="5231030" y="4402093"/>
                  <a:pt x="5232625" y="4401149"/>
                </a:cubicBezTo>
                <a:cubicBezTo>
                  <a:pt x="5234221" y="4400205"/>
                  <a:pt x="5236207" y="4399163"/>
                  <a:pt x="5238583" y="4398024"/>
                </a:cubicBezTo>
                <a:cubicBezTo>
                  <a:pt x="5240960" y="4396884"/>
                  <a:pt x="5243727" y="4395843"/>
                  <a:pt x="5246885" y="4394898"/>
                </a:cubicBezTo>
                <a:cubicBezTo>
                  <a:pt x="5250043" y="4393954"/>
                  <a:pt x="5253608" y="4393482"/>
                  <a:pt x="5257580" y="4393482"/>
                </a:cubicBezTo>
                <a:cubicBezTo>
                  <a:pt x="5261291" y="4393482"/>
                  <a:pt x="5264417" y="4393922"/>
                  <a:pt x="5266956" y="4394801"/>
                </a:cubicBezTo>
                <a:cubicBezTo>
                  <a:pt x="5269496" y="4395680"/>
                  <a:pt x="5271563" y="4396982"/>
                  <a:pt x="5273158" y="4398707"/>
                </a:cubicBezTo>
                <a:cubicBezTo>
                  <a:pt x="5274753" y="4400433"/>
                  <a:pt x="5275909" y="4402598"/>
                  <a:pt x="5276625" y="4405202"/>
                </a:cubicBezTo>
                <a:cubicBezTo>
                  <a:pt x="5277342" y="4407807"/>
                  <a:pt x="5277699" y="4410802"/>
                  <a:pt x="5277699" y="4414188"/>
                </a:cubicBezTo>
                <a:lnTo>
                  <a:pt x="5277699" y="4421025"/>
                </a:lnTo>
                <a:lnTo>
                  <a:pt x="5265588" y="4421025"/>
                </a:lnTo>
                <a:cubicBezTo>
                  <a:pt x="5258751" y="4421025"/>
                  <a:pt x="5252599" y="4421627"/>
                  <a:pt x="5247129" y="4422832"/>
                </a:cubicBezTo>
                <a:cubicBezTo>
                  <a:pt x="5241660" y="4424036"/>
                  <a:pt x="5237037" y="4425843"/>
                  <a:pt x="5233260" y="4428252"/>
                </a:cubicBezTo>
                <a:cubicBezTo>
                  <a:pt x="5229484" y="4430661"/>
                  <a:pt x="5226587" y="4433689"/>
                  <a:pt x="5224568" y="4437335"/>
                </a:cubicBezTo>
                <a:cubicBezTo>
                  <a:pt x="5222550" y="4440982"/>
                  <a:pt x="5221540" y="4445279"/>
                  <a:pt x="5221540" y="4450228"/>
                </a:cubicBezTo>
                <a:cubicBezTo>
                  <a:pt x="5221540" y="4454460"/>
                  <a:pt x="5222273" y="4458236"/>
                  <a:pt x="5223737" y="4461557"/>
                </a:cubicBezTo>
                <a:cubicBezTo>
                  <a:pt x="5225202" y="4464878"/>
                  <a:pt x="5227254" y="4467678"/>
                  <a:pt x="5229890" y="4469957"/>
                </a:cubicBezTo>
                <a:cubicBezTo>
                  <a:pt x="5232528" y="4472236"/>
                  <a:pt x="5235719" y="4473977"/>
                  <a:pt x="5239462" y="4475182"/>
                </a:cubicBezTo>
                <a:cubicBezTo>
                  <a:pt x="5243206" y="4476386"/>
                  <a:pt x="5247390" y="4476989"/>
                  <a:pt x="5252013" y="4476989"/>
                </a:cubicBezTo>
                <a:cubicBezTo>
                  <a:pt x="5257286" y="4476989"/>
                  <a:pt x="5262284" y="4475849"/>
                  <a:pt x="5267005" y="4473570"/>
                </a:cubicBezTo>
                <a:cubicBezTo>
                  <a:pt x="5271726" y="4471291"/>
                  <a:pt x="5276007" y="4468101"/>
                  <a:pt x="5279848" y="4463999"/>
                </a:cubicBezTo>
                <a:lnTo>
                  <a:pt x="5279848" y="4472789"/>
                </a:lnTo>
                <a:cubicBezTo>
                  <a:pt x="5279848" y="4473570"/>
                  <a:pt x="5280076" y="4474156"/>
                  <a:pt x="5280532" y="4474547"/>
                </a:cubicBezTo>
                <a:cubicBezTo>
                  <a:pt x="5280988" y="4474938"/>
                  <a:pt x="5281720" y="4475231"/>
                  <a:pt x="5282730" y="4475426"/>
                </a:cubicBezTo>
                <a:cubicBezTo>
                  <a:pt x="5283739" y="4475621"/>
                  <a:pt x="5285089" y="4475719"/>
                  <a:pt x="5286783" y="4475719"/>
                </a:cubicBezTo>
                <a:cubicBezTo>
                  <a:pt x="5288541" y="4475719"/>
                  <a:pt x="5289876" y="4475621"/>
                  <a:pt x="5290787" y="4475426"/>
                </a:cubicBezTo>
                <a:cubicBezTo>
                  <a:pt x="5291699" y="4475231"/>
                  <a:pt x="5292415" y="4474938"/>
                  <a:pt x="5292935" y="4474547"/>
                </a:cubicBezTo>
                <a:cubicBezTo>
                  <a:pt x="5293457" y="4474156"/>
                  <a:pt x="5293717" y="4473570"/>
                  <a:pt x="5293717" y="4472789"/>
                </a:cubicBezTo>
                <a:lnTo>
                  <a:pt x="5293717" y="4413504"/>
                </a:lnTo>
                <a:cubicBezTo>
                  <a:pt x="5293717" y="4408035"/>
                  <a:pt x="5293099" y="4403249"/>
                  <a:pt x="5291862" y="4399147"/>
                </a:cubicBezTo>
                <a:cubicBezTo>
                  <a:pt x="5290624" y="4395045"/>
                  <a:pt x="5288639" y="4391610"/>
                  <a:pt x="5285903" y="4388843"/>
                </a:cubicBezTo>
                <a:cubicBezTo>
                  <a:pt x="5283169" y="4386076"/>
                  <a:pt x="5279588" y="4383976"/>
                  <a:pt x="5275160" y="4382543"/>
                </a:cubicBezTo>
                <a:cubicBezTo>
                  <a:pt x="5270732" y="4381111"/>
                  <a:pt x="5265361" y="4380395"/>
                  <a:pt x="5259045" y="4380395"/>
                </a:cubicBezTo>
                <a:close/>
                <a:moveTo>
                  <a:pt x="5035231" y="4380395"/>
                </a:moveTo>
                <a:cubicBezTo>
                  <a:pt x="5028785" y="4380395"/>
                  <a:pt x="5022957" y="4381518"/>
                  <a:pt x="5017748" y="4383764"/>
                </a:cubicBezTo>
                <a:cubicBezTo>
                  <a:pt x="5012539" y="4386011"/>
                  <a:pt x="5008095" y="4389234"/>
                  <a:pt x="5004416" y="4393433"/>
                </a:cubicBezTo>
                <a:cubicBezTo>
                  <a:pt x="5000737" y="4397633"/>
                  <a:pt x="4997921" y="4402744"/>
                  <a:pt x="4995968" y="4408767"/>
                </a:cubicBezTo>
                <a:cubicBezTo>
                  <a:pt x="4994014" y="4414790"/>
                  <a:pt x="4993037" y="4421578"/>
                  <a:pt x="4993037" y="4429131"/>
                </a:cubicBezTo>
                <a:cubicBezTo>
                  <a:pt x="4993037" y="4437075"/>
                  <a:pt x="4993982" y="4444042"/>
                  <a:pt x="4995870" y="4450032"/>
                </a:cubicBezTo>
                <a:cubicBezTo>
                  <a:pt x="4997758" y="4456023"/>
                  <a:pt x="5000558" y="4461004"/>
                  <a:pt x="5004270" y="4464975"/>
                </a:cubicBezTo>
                <a:cubicBezTo>
                  <a:pt x="5007981" y="4468947"/>
                  <a:pt x="5012555" y="4471943"/>
                  <a:pt x="5017992" y="4473961"/>
                </a:cubicBezTo>
                <a:cubicBezTo>
                  <a:pt x="5023429" y="4475980"/>
                  <a:pt x="5029761" y="4476989"/>
                  <a:pt x="5036988" y="4476989"/>
                </a:cubicBezTo>
                <a:cubicBezTo>
                  <a:pt x="5041155" y="4476989"/>
                  <a:pt x="5045078" y="4476679"/>
                  <a:pt x="5048757" y="4476061"/>
                </a:cubicBezTo>
                <a:cubicBezTo>
                  <a:pt x="5052436" y="4475442"/>
                  <a:pt x="5055676" y="4474742"/>
                  <a:pt x="5058476" y="4473961"/>
                </a:cubicBezTo>
                <a:cubicBezTo>
                  <a:pt x="5061276" y="4473180"/>
                  <a:pt x="5063555" y="4472382"/>
                  <a:pt x="5065313" y="4471568"/>
                </a:cubicBezTo>
                <a:cubicBezTo>
                  <a:pt x="5067070" y="4470754"/>
                  <a:pt x="5068128" y="4470168"/>
                  <a:pt x="5068487" y="4469810"/>
                </a:cubicBezTo>
                <a:cubicBezTo>
                  <a:pt x="5068845" y="4469452"/>
                  <a:pt x="5069138" y="4469078"/>
                  <a:pt x="5069366" y="4468687"/>
                </a:cubicBezTo>
                <a:cubicBezTo>
                  <a:pt x="5069593" y="4468296"/>
                  <a:pt x="5069757" y="4467857"/>
                  <a:pt x="5069854" y="4467368"/>
                </a:cubicBezTo>
                <a:cubicBezTo>
                  <a:pt x="5069951" y="4466880"/>
                  <a:pt x="5070033" y="4466327"/>
                  <a:pt x="5070098" y="4465708"/>
                </a:cubicBezTo>
                <a:cubicBezTo>
                  <a:pt x="5070163" y="4465089"/>
                  <a:pt x="5070196" y="4464357"/>
                  <a:pt x="5070196" y="4463511"/>
                </a:cubicBezTo>
                <a:cubicBezTo>
                  <a:pt x="5070196" y="4462338"/>
                  <a:pt x="5070147" y="4461345"/>
                  <a:pt x="5070049" y="4460532"/>
                </a:cubicBezTo>
                <a:cubicBezTo>
                  <a:pt x="5069951" y="4459718"/>
                  <a:pt x="5069803" y="4459083"/>
                  <a:pt x="5069607" y="4458627"/>
                </a:cubicBezTo>
                <a:cubicBezTo>
                  <a:pt x="5069410" y="4458171"/>
                  <a:pt x="5069133" y="4457829"/>
                  <a:pt x="5068772" y="4457602"/>
                </a:cubicBezTo>
                <a:cubicBezTo>
                  <a:pt x="5068413" y="4457374"/>
                  <a:pt x="5068005" y="4457260"/>
                  <a:pt x="5067546" y="4457260"/>
                </a:cubicBezTo>
                <a:cubicBezTo>
                  <a:pt x="5066761" y="4457260"/>
                  <a:pt x="5065600" y="4457602"/>
                  <a:pt x="5064062" y="4458285"/>
                </a:cubicBezTo>
                <a:cubicBezTo>
                  <a:pt x="5062524" y="4458969"/>
                  <a:pt x="5060561" y="4459734"/>
                  <a:pt x="5058172" y="4460580"/>
                </a:cubicBezTo>
                <a:cubicBezTo>
                  <a:pt x="5055785" y="4461427"/>
                  <a:pt x="5052955" y="4462192"/>
                  <a:pt x="5049683" y="4462876"/>
                </a:cubicBezTo>
                <a:cubicBezTo>
                  <a:pt x="5046412" y="4463559"/>
                  <a:pt x="5042682" y="4463901"/>
                  <a:pt x="5038495" y="4463901"/>
                </a:cubicBezTo>
                <a:cubicBezTo>
                  <a:pt x="5033195" y="4463901"/>
                  <a:pt x="5028714" y="4463152"/>
                  <a:pt x="5025050" y="4461655"/>
                </a:cubicBezTo>
                <a:cubicBezTo>
                  <a:pt x="5021385" y="4460157"/>
                  <a:pt x="5018409" y="4458009"/>
                  <a:pt x="5016118" y="4455209"/>
                </a:cubicBezTo>
                <a:cubicBezTo>
                  <a:pt x="5013827" y="4452409"/>
                  <a:pt x="5012192" y="4449056"/>
                  <a:pt x="5011211" y="4445149"/>
                </a:cubicBezTo>
                <a:cubicBezTo>
                  <a:pt x="5010230" y="4441242"/>
                  <a:pt x="5009739" y="4436847"/>
                  <a:pt x="5009739" y="4431964"/>
                </a:cubicBezTo>
                <a:lnTo>
                  <a:pt x="5067628" y="4431964"/>
                </a:lnTo>
                <a:cubicBezTo>
                  <a:pt x="5069264" y="4431964"/>
                  <a:pt x="5070719" y="4431426"/>
                  <a:pt x="5071994" y="4430352"/>
                </a:cubicBezTo>
                <a:cubicBezTo>
                  <a:pt x="5073270" y="4429278"/>
                  <a:pt x="5073907" y="4427471"/>
                  <a:pt x="5073907" y="4424932"/>
                </a:cubicBezTo>
                <a:lnTo>
                  <a:pt x="5073907" y="4422001"/>
                </a:lnTo>
                <a:cubicBezTo>
                  <a:pt x="5073907" y="4416272"/>
                  <a:pt x="5073174" y="4410883"/>
                  <a:pt x="5071710" y="4405837"/>
                </a:cubicBezTo>
                <a:cubicBezTo>
                  <a:pt x="5070245" y="4400791"/>
                  <a:pt x="5067949" y="4396396"/>
                  <a:pt x="5064824" y="4392652"/>
                </a:cubicBezTo>
                <a:cubicBezTo>
                  <a:pt x="5061699" y="4388908"/>
                  <a:pt x="5057711" y="4385929"/>
                  <a:pt x="5052859" y="4383715"/>
                </a:cubicBezTo>
                <a:cubicBezTo>
                  <a:pt x="5048009" y="4381502"/>
                  <a:pt x="5042132" y="4380395"/>
                  <a:pt x="5035231" y="4380395"/>
                </a:cubicBezTo>
                <a:close/>
                <a:moveTo>
                  <a:pt x="4654231" y="4380395"/>
                </a:moveTo>
                <a:cubicBezTo>
                  <a:pt x="4647785" y="4380395"/>
                  <a:pt x="4641956" y="4381518"/>
                  <a:pt x="4636748" y="4383764"/>
                </a:cubicBezTo>
                <a:cubicBezTo>
                  <a:pt x="4631539" y="4386011"/>
                  <a:pt x="4627095" y="4389234"/>
                  <a:pt x="4623416" y="4393433"/>
                </a:cubicBezTo>
                <a:cubicBezTo>
                  <a:pt x="4619738" y="4397633"/>
                  <a:pt x="4616921" y="4402744"/>
                  <a:pt x="4614968" y="4408767"/>
                </a:cubicBezTo>
                <a:cubicBezTo>
                  <a:pt x="4613015" y="4414790"/>
                  <a:pt x="4612038" y="4421578"/>
                  <a:pt x="4612038" y="4429131"/>
                </a:cubicBezTo>
                <a:cubicBezTo>
                  <a:pt x="4612038" y="4437075"/>
                  <a:pt x="4612982" y="4444042"/>
                  <a:pt x="4614870" y="4450032"/>
                </a:cubicBezTo>
                <a:cubicBezTo>
                  <a:pt x="4616759" y="4456023"/>
                  <a:pt x="4619558" y="4461004"/>
                  <a:pt x="4623270" y="4464975"/>
                </a:cubicBezTo>
                <a:cubicBezTo>
                  <a:pt x="4626981" y="4468947"/>
                  <a:pt x="4631554" y="4471943"/>
                  <a:pt x="4636992" y="4473961"/>
                </a:cubicBezTo>
                <a:cubicBezTo>
                  <a:pt x="4642429" y="4475980"/>
                  <a:pt x="4648761" y="4476989"/>
                  <a:pt x="4655989" y="4476989"/>
                </a:cubicBezTo>
                <a:cubicBezTo>
                  <a:pt x="4660156" y="4476989"/>
                  <a:pt x="4664079" y="4476679"/>
                  <a:pt x="4667758" y="4476061"/>
                </a:cubicBezTo>
                <a:cubicBezTo>
                  <a:pt x="4671437" y="4475442"/>
                  <a:pt x="4674675" y="4474742"/>
                  <a:pt x="4677475" y="4473961"/>
                </a:cubicBezTo>
                <a:cubicBezTo>
                  <a:pt x="4680275" y="4473180"/>
                  <a:pt x="4682554" y="4472382"/>
                  <a:pt x="4684313" y="4471568"/>
                </a:cubicBezTo>
                <a:cubicBezTo>
                  <a:pt x="4686071" y="4470754"/>
                  <a:pt x="4687128" y="4470168"/>
                  <a:pt x="4687486" y="4469810"/>
                </a:cubicBezTo>
                <a:cubicBezTo>
                  <a:pt x="4687844" y="4469452"/>
                  <a:pt x="4688138" y="4469078"/>
                  <a:pt x="4688365" y="4468687"/>
                </a:cubicBezTo>
                <a:cubicBezTo>
                  <a:pt x="4688594" y="4468296"/>
                  <a:pt x="4688757" y="4467857"/>
                  <a:pt x="4688854" y="4467368"/>
                </a:cubicBezTo>
                <a:cubicBezTo>
                  <a:pt x="4688952" y="4466880"/>
                  <a:pt x="4689032" y="4466327"/>
                  <a:pt x="4689098" y="4465708"/>
                </a:cubicBezTo>
                <a:cubicBezTo>
                  <a:pt x="4689163" y="4465089"/>
                  <a:pt x="4689196" y="4464357"/>
                  <a:pt x="4689196" y="4463511"/>
                </a:cubicBezTo>
                <a:cubicBezTo>
                  <a:pt x="4689196" y="4462338"/>
                  <a:pt x="4689147" y="4461345"/>
                  <a:pt x="4689049" y="4460532"/>
                </a:cubicBezTo>
                <a:cubicBezTo>
                  <a:pt x="4688951" y="4459718"/>
                  <a:pt x="4688803" y="4459083"/>
                  <a:pt x="4688607" y="4458627"/>
                </a:cubicBezTo>
                <a:cubicBezTo>
                  <a:pt x="4688411" y="4458171"/>
                  <a:pt x="4688133" y="4457829"/>
                  <a:pt x="4687773" y="4457602"/>
                </a:cubicBezTo>
                <a:cubicBezTo>
                  <a:pt x="4687414" y="4457374"/>
                  <a:pt x="4687005" y="4457260"/>
                  <a:pt x="4686547" y="4457260"/>
                </a:cubicBezTo>
                <a:cubicBezTo>
                  <a:pt x="4685762" y="4457260"/>
                  <a:pt x="4684600" y="4457602"/>
                  <a:pt x="4683061" y="4458285"/>
                </a:cubicBezTo>
                <a:cubicBezTo>
                  <a:pt x="4681524" y="4458969"/>
                  <a:pt x="4679561" y="4459734"/>
                  <a:pt x="4677173" y="4460580"/>
                </a:cubicBezTo>
                <a:cubicBezTo>
                  <a:pt x="4674784" y="4461427"/>
                  <a:pt x="4671955" y="4462192"/>
                  <a:pt x="4668683" y="4462876"/>
                </a:cubicBezTo>
                <a:cubicBezTo>
                  <a:pt x="4665412" y="4463559"/>
                  <a:pt x="4661682" y="4463901"/>
                  <a:pt x="4657495" y="4463901"/>
                </a:cubicBezTo>
                <a:cubicBezTo>
                  <a:pt x="4652196" y="4463901"/>
                  <a:pt x="4647714" y="4463152"/>
                  <a:pt x="4644049" y="4461655"/>
                </a:cubicBezTo>
                <a:cubicBezTo>
                  <a:pt x="4640385" y="4460157"/>
                  <a:pt x="4637408" y="4458009"/>
                  <a:pt x="4635118" y="4455209"/>
                </a:cubicBezTo>
                <a:cubicBezTo>
                  <a:pt x="4632828" y="4452409"/>
                  <a:pt x="4631192" y="4449056"/>
                  <a:pt x="4630211" y="4445149"/>
                </a:cubicBezTo>
                <a:cubicBezTo>
                  <a:pt x="4629230" y="4441242"/>
                  <a:pt x="4628739" y="4436847"/>
                  <a:pt x="4628739" y="4431964"/>
                </a:cubicBezTo>
                <a:lnTo>
                  <a:pt x="4686627" y="4431964"/>
                </a:lnTo>
                <a:cubicBezTo>
                  <a:pt x="4688264" y="4431964"/>
                  <a:pt x="4689718" y="4431426"/>
                  <a:pt x="4690994" y="4430352"/>
                </a:cubicBezTo>
                <a:cubicBezTo>
                  <a:pt x="4692269" y="4429278"/>
                  <a:pt x="4692907" y="4427471"/>
                  <a:pt x="4692907" y="4424932"/>
                </a:cubicBezTo>
                <a:lnTo>
                  <a:pt x="4692907" y="4422001"/>
                </a:lnTo>
                <a:cubicBezTo>
                  <a:pt x="4692907" y="4416272"/>
                  <a:pt x="4692175" y="4410883"/>
                  <a:pt x="4690709" y="4405837"/>
                </a:cubicBezTo>
                <a:cubicBezTo>
                  <a:pt x="4689244" y="4400791"/>
                  <a:pt x="4686950" y="4396396"/>
                  <a:pt x="4683824" y="4392652"/>
                </a:cubicBezTo>
                <a:cubicBezTo>
                  <a:pt x="4680699" y="4388908"/>
                  <a:pt x="4676711" y="4385929"/>
                  <a:pt x="4671860" y="4383715"/>
                </a:cubicBezTo>
                <a:cubicBezTo>
                  <a:pt x="4667009" y="4381502"/>
                  <a:pt x="4661133" y="4380395"/>
                  <a:pt x="4654231" y="4380395"/>
                </a:cubicBezTo>
                <a:close/>
                <a:moveTo>
                  <a:pt x="4456452" y="4380395"/>
                </a:moveTo>
                <a:cubicBezTo>
                  <a:pt x="4454564" y="4380395"/>
                  <a:pt x="4452692" y="4380639"/>
                  <a:pt x="4450836" y="4381127"/>
                </a:cubicBezTo>
                <a:cubicBezTo>
                  <a:pt x="4448980" y="4381616"/>
                  <a:pt x="4447108" y="4382495"/>
                  <a:pt x="4445220" y="4383764"/>
                </a:cubicBezTo>
                <a:cubicBezTo>
                  <a:pt x="4443331" y="4385034"/>
                  <a:pt x="4441330" y="4386776"/>
                  <a:pt x="4439214" y="4388989"/>
                </a:cubicBezTo>
                <a:cubicBezTo>
                  <a:pt x="4437097" y="4391203"/>
                  <a:pt x="4434835" y="4394068"/>
                  <a:pt x="4432426" y="4397584"/>
                </a:cubicBezTo>
                <a:lnTo>
                  <a:pt x="4432426" y="4384790"/>
                </a:lnTo>
                <a:cubicBezTo>
                  <a:pt x="4432426" y="4384269"/>
                  <a:pt x="4432311" y="4383829"/>
                  <a:pt x="4432084" y="4383471"/>
                </a:cubicBezTo>
                <a:cubicBezTo>
                  <a:pt x="4431856" y="4383113"/>
                  <a:pt x="4431481" y="4382788"/>
                  <a:pt x="4430961" y="4382495"/>
                </a:cubicBezTo>
                <a:cubicBezTo>
                  <a:pt x="4430440" y="4382201"/>
                  <a:pt x="4429707" y="4382006"/>
                  <a:pt x="4428762" y="4381909"/>
                </a:cubicBezTo>
                <a:cubicBezTo>
                  <a:pt x="4427819" y="4381811"/>
                  <a:pt x="4426630" y="4381762"/>
                  <a:pt x="4425198" y="4381762"/>
                </a:cubicBezTo>
                <a:cubicBezTo>
                  <a:pt x="4423701" y="4381762"/>
                  <a:pt x="4422495" y="4381811"/>
                  <a:pt x="4421584" y="4381909"/>
                </a:cubicBezTo>
                <a:cubicBezTo>
                  <a:pt x="4420673" y="4382006"/>
                  <a:pt x="4419924" y="4382201"/>
                  <a:pt x="4419338" y="4382495"/>
                </a:cubicBezTo>
                <a:cubicBezTo>
                  <a:pt x="4418752" y="4382788"/>
                  <a:pt x="4418361" y="4383113"/>
                  <a:pt x="4418166" y="4383471"/>
                </a:cubicBezTo>
                <a:cubicBezTo>
                  <a:pt x="4417971" y="4383829"/>
                  <a:pt x="4417873" y="4384269"/>
                  <a:pt x="4417873" y="4384790"/>
                </a:cubicBezTo>
                <a:lnTo>
                  <a:pt x="4417873" y="4472691"/>
                </a:lnTo>
                <a:cubicBezTo>
                  <a:pt x="4417873" y="4473212"/>
                  <a:pt x="4417987" y="4473652"/>
                  <a:pt x="4418215" y="4474010"/>
                </a:cubicBezTo>
                <a:cubicBezTo>
                  <a:pt x="4418443" y="4474368"/>
                  <a:pt x="4418866" y="4474677"/>
                  <a:pt x="4419484" y="4474938"/>
                </a:cubicBezTo>
                <a:cubicBezTo>
                  <a:pt x="4420103" y="4475198"/>
                  <a:pt x="4420933" y="4475394"/>
                  <a:pt x="4421975" y="4475524"/>
                </a:cubicBezTo>
                <a:cubicBezTo>
                  <a:pt x="4423017" y="4475654"/>
                  <a:pt x="4424319" y="4475719"/>
                  <a:pt x="4425882" y="4475719"/>
                </a:cubicBezTo>
                <a:cubicBezTo>
                  <a:pt x="4427509" y="4475719"/>
                  <a:pt x="4428844" y="4475654"/>
                  <a:pt x="4429886" y="4475524"/>
                </a:cubicBezTo>
                <a:cubicBezTo>
                  <a:pt x="4430928" y="4475394"/>
                  <a:pt x="4431742" y="4475198"/>
                  <a:pt x="4432328" y="4474938"/>
                </a:cubicBezTo>
                <a:cubicBezTo>
                  <a:pt x="4432914" y="4474677"/>
                  <a:pt x="4433337" y="4474368"/>
                  <a:pt x="4433597" y="4474010"/>
                </a:cubicBezTo>
                <a:cubicBezTo>
                  <a:pt x="4433858" y="4473652"/>
                  <a:pt x="4433988" y="4473212"/>
                  <a:pt x="4433988" y="4472691"/>
                </a:cubicBezTo>
                <a:lnTo>
                  <a:pt x="4433988" y="4414872"/>
                </a:lnTo>
                <a:cubicBezTo>
                  <a:pt x="4436267" y="4411290"/>
                  <a:pt x="4438351" y="4408263"/>
                  <a:pt x="4440239" y="4405788"/>
                </a:cubicBezTo>
                <a:cubicBezTo>
                  <a:pt x="4442128" y="4403314"/>
                  <a:pt x="4443934" y="4401328"/>
                  <a:pt x="4445660" y="4399831"/>
                </a:cubicBezTo>
                <a:cubicBezTo>
                  <a:pt x="4447385" y="4398333"/>
                  <a:pt x="4449029" y="4397259"/>
                  <a:pt x="4450592" y="4396608"/>
                </a:cubicBezTo>
                <a:cubicBezTo>
                  <a:pt x="4452155" y="4395956"/>
                  <a:pt x="4453750" y="4395631"/>
                  <a:pt x="4455377" y="4395631"/>
                </a:cubicBezTo>
                <a:cubicBezTo>
                  <a:pt x="4456745" y="4395631"/>
                  <a:pt x="4458014" y="4395761"/>
                  <a:pt x="4459187" y="4396022"/>
                </a:cubicBezTo>
                <a:cubicBezTo>
                  <a:pt x="4460358" y="4396282"/>
                  <a:pt x="4461417" y="4396559"/>
                  <a:pt x="4462361" y="4396852"/>
                </a:cubicBezTo>
                <a:cubicBezTo>
                  <a:pt x="4463305" y="4397145"/>
                  <a:pt x="4464151" y="4397438"/>
                  <a:pt x="4464900" y="4397731"/>
                </a:cubicBezTo>
                <a:cubicBezTo>
                  <a:pt x="4465649" y="4398024"/>
                  <a:pt x="4466284" y="4398170"/>
                  <a:pt x="4466805" y="4398170"/>
                </a:cubicBezTo>
                <a:cubicBezTo>
                  <a:pt x="4467326" y="4398170"/>
                  <a:pt x="4467733" y="4398024"/>
                  <a:pt x="4468025" y="4397731"/>
                </a:cubicBezTo>
                <a:cubicBezTo>
                  <a:pt x="4468319" y="4397438"/>
                  <a:pt x="4468563" y="4397015"/>
                  <a:pt x="4468758" y="4396461"/>
                </a:cubicBezTo>
                <a:cubicBezTo>
                  <a:pt x="4468954" y="4395908"/>
                  <a:pt x="4469083" y="4395143"/>
                  <a:pt x="4469149" y="4394166"/>
                </a:cubicBezTo>
                <a:cubicBezTo>
                  <a:pt x="4469214" y="4393189"/>
                  <a:pt x="4469247" y="4391985"/>
                  <a:pt x="4469247" y="4390552"/>
                </a:cubicBezTo>
                <a:cubicBezTo>
                  <a:pt x="4469247" y="4389055"/>
                  <a:pt x="4469230" y="4387866"/>
                  <a:pt x="4469198" y="4386987"/>
                </a:cubicBezTo>
                <a:cubicBezTo>
                  <a:pt x="4469165" y="4386108"/>
                  <a:pt x="4469100" y="4385441"/>
                  <a:pt x="4469002" y="4384985"/>
                </a:cubicBezTo>
                <a:cubicBezTo>
                  <a:pt x="4468904" y="4384529"/>
                  <a:pt x="4468790" y="4384155"/>
                  <a:pt x="4468660" y="4383862"/>
                </a:cubicBezTo>
                <a:cubicBezTo>
                  <a:pt x="4468530" y="4383569"/>
                  <a:pt x="4468269" y="4383260"/>
                  <a:pt x="4467879" y="4382934"/>
                </a:cubicBezTo>
                <a:cubicBezTo>
                  <a:pt x="4467489" y="4382608"/>
                  <a:pt x="4466821" y="4382283"/>
                  <a:pt x="4465877" y="4381957"/>
                </a:cubicBezTo>
                <a:cubicBezTo>
                  <a:pt x="4464933" y="4381632"/>
                  <a:pt x="4463875" y="4381339"/>
                  <a:pt x="4462703" y="4381078"/>
                </a:cubicBezTo>
                <a:cubicBezTo>
                  <a:pt x="4461531" y="4380818"/>
                  <a:pt x="4460408" y="4380639"/>
                  <a:pt x="4459333" y="4380541"/>
                </a:cubicBezTo>
                <a:cubicBezTo>
                  <a:pt x="4458259" y="4380443"/>
                  <a:pt x="4457298" y="4380395"/>
                  <a:pt x="4456452" y="4380395"/>
                </a:cubicBezTo>
                <a:close/>
                <a:moveTo>
                  <a:pt x="4358514" y="4380395"/>
                </a:moveTo>
                <a:cubicBezTo>
                  <a:pt x="4355584" y="4380395"/>
                  <a:pt x="4352800" y="4380736"/>
                  <a:pt x="4350163" y="4381420"/>
                </a:cubicBezTo>
                <a:cubicBezTo>
                  <a:pt x="4347526" y="4382104"/>
                  <a:pt x="4344954" y="4383113"/>
                  <a:pt x="4342447" y="4384448"/>
                </a:cubicBezTo>
                <a:cubicBezTo>
                  <a:pt x="4339940" y="4385783"/>
                  <a:pt x="4337449" y="4387459"/>
                  <a:pt x="4334976" y="4389478"/>
                </a:cubicBezTo>
                <a:cubicBezTo>
                  <a:pt x="4332501" y="4391496"/>
                  <a:pt x="4329929" y="4393873"/>
                  <a:pt x="4327260" y="4396608"/>
                </a:cubicBezTo>
                <a:lnTo>
                  <a:pt x="4327260" y="4384790"/>
                </a:lnTo>
                <a:cubicBezTo>
                  <a:pt x="4327260" y="4384204"/>
                  <a:pt x="4327145" y="4383732"/>
                  <a:pt x="4326918" y="4383373"/>
                </a:cubicBezTo>
                <a:cubicBezTo>
                  <a:pt x="4326690" y="4383015"/>
                  <a:pt x="4326283" y="4382706"/>
                  <a:pt x="4325697" y="4382446"/>
                </a:cubicBezTo>
                <a:cubicBezTo>
                  <a:pt x="4325111" y="4382185"/>
                  <a:pt x="4324378" y="4382006"/>
                  <a:pt x="4323500" y="4381909"/>
                </a:cubicBezTo>
                <a:cubicBezTo>
                  <a:pt x="4322621" y="4381811"/>
                  <a:pt x="4321497" y="4381762"/>
                  <a:pt x="4320130" y="4381762"/>
                </a:cubicBezTo>
                <a:cubicBezTo>
                  <a:pt x="4318828" y="4381762"/>
                  <a:pt x="4317721" y="4381811"/>
                  <a:pt x="4316809" y="4381909"/>
                </a:cubicBezTo>
                <a:cubicBezTo>
                  <a:pt x="4315898" y="4382006"/>
                  <a:pt x="4315149" y="4382185"/>
                  <a:pt x="4314563" y="4382446"/>
                </a:cubicBezTo>
                <a:cubicBezTo>
                  <a:pt x="4313976" y="4382706"/>
                  <a:pt x="4313586" y="4383015"/>
                  <a:pt x="4313391" y="4383373"/>
                </a:cubicBezTo>
                <a:cubicBezTo>
                  <a:pt x="4313196" y="4383732"/>
                  <a:pt x="4313098" y="4384204"/>
                  <a:pt x="4313098" y="4384790"/>
                </a:cubicBezTo>
                <a:lnTo>
                  <a:pt x="4313098" y="4507559"/>
                </a:lnTo>
                <a:cubicBezTo>
                  <a:pt x="4313098" y="4508080"/>
                  <a:pt x="4313212" y="4508536"/>
                  <a:pt x="4313440" y="4508926"/>
                </a:cubicBezTo>
                <a:cubicBezTo>
                  <a:pt x="4313667" y="4509317"/>
                  <a:pt x="4314091" y="4509643"/>
                  <a:pt x="4314709" y="4509903"/>
                </a:cubicBezTo>
                <a:cubicBezTo>
                  <a:pt x="4315328" y="4510163"/>
                  <a:pt x="4316158" y="4510359"/>
                  <a:pt x="4317200" y="4510489"/>
                </a:cubicBezTo>
                <a:cubicBezTo>
                  <a:pt x="4318242" y="4510619"/>
                  <a:pt x="4319544" y="4510684"/>
                  <a:pt x="4321107" y="4510684"/>
                </a:cubicBezTo>
                <a:cubicBezTo>
                  <a:pt x="4322734" y="4510684"/>
                  <a:pt x="4324069" y="4510619"/>
                  <a:pt x="4325111" y="4510489"/>
                </a:cubicBezTo>
                <a:cubicBezTo>
                  <a:pt x="4326153" y="4510359"/>
                  <a:pt x="4326967" y="4510163"/>
                  <a:pt x="4327553" y="4509903"/>
                </a:cubicBezTo>
                <a:cubicBezTo>
                  <a:pt x="4328139" y="4509643"/>
                  <a:pt x="4328562" y="4509317"/>
                  <a:pt x="4328823" y="4508926"/>
                </a:cubicBezTo>
                <a:cubicBezTo>
                  <a:pt x="4329083" y="4508536"/>
                  <a:pt x="4329213" y="4508080"/>
                  <a:pt x="4329213" y="4507559"/>
                </a:cubicBezTo>
                <a:lnTo>
                  <a:pt x="4329213" y="4463608"/>
                </a:lnTo>
                <a:cubicBezTo>
                  <a:pt x="4331557" y="4465887"/>
                  <a:pt x="4333771" y="4467873"/>
                  <a:pt x="4335855" y="4469566"/>
                </a:cubicBezTo>
                <a:cubicBezTo>
                  <a:pt x="4337938" y="4471259"/>
                  <a:pt x="4340037" y="4472659"/>
                  <a:pt x="4342154" y="4473766"/>
                </a:cubicBezTo>
                <a:cubicBezTo>
                  <a:pt x="4344270" y="4474873"/>
                  <a:pt x="4346435" y="4475687"/>
                  <a:pt x="4348649" y="4476207"/>
                </a:cubicBezTo>
                <a:cubicBezTo>
                  <a:pt x="4350863" y="4476728"/>
                  <a:pt x="4353272" y="4476989"/>
                  <a:pt x="4355877" y="4476989"/>
                </a:cubicBezTo>
                <a:cubicBezTo>
                  <a:pt x="4361997" y="4476989"/>
                  <a:pt x="4367434" y="4475833"/>
                  <a:pt x="4372187" y="4473522"/>
                </a:cubicBezTo>
                <a:cubicBezTo>
                  <a:pt x="4376941" y="4471210"/>
                  <a:pt x="4380929" y="4467922"/>
                  <a:pt x="4384152" y="4463657"/>
                </a:cubicBezTo>
                <a:cubicBezTo>
                  <a:pt x="4387375" y="4459392"/>
                  <a:pt x="4389817" y="4454199"/>
                  <a:pt x="4391477" y="4448079"/>
                </a:cubicBezTo>
                <a:cubicBezTo>
                  <a:pt x="4393137" y="4441958"/>
                  <a:pt x="4393967" y="4435056"/>
                  <a:pt x="4393967" y="4427373"/>
                </a:cubicBezTo>
                <a:cubicBezTo>
                  <a:pt x="4393967" y="4420992"/>
                  <a:pt x="4393316" y="4414953"/>
                  <a:pt x="4392014" y="4409256"/>
                </a:cubicBezTo>
                <a:cubicBezTo>
                  <a:pt x="4390712" y="4403558"/>
                  <a:pt x="4388645" y="4398561"/>
                  <a:pt x="4385812" y="4394264"/>
                </a:cubicBezTo>
                <a:cubicBezTo>
                  <a:pt x="4382979" y="4389966"/>
                  <a:pt x="4379317" y="4386580"/>
                  <a:pt x="4374824" y="4384106"/>
                </a:cubicBezTo>
                <a:cubicBezTo>
                  <a:pt x="4370331" y="4381632"/>
                  <a:pt x="4364895" y="4380395"/>
                  <a:pt x="4358514" y="4380395"/>
                </a:cubicBezTo>
                <a:close/>
                <a:moveTo>
                  <a:pt x="4018400" y="4380395"/>
                </a:moveTo>
                <a:cubicBezTo>
                  <a:pt x="4010911" y="4380395"/>
                  <a:pt x="4004368" y="4381599"/>
                  <a:pt x="3998768" y="4384008"/>
                </a:cubicBezTo>
                <a:cubicBezTo>
                  <a:pt x="3993168" y="4386418"/>
                  <a:pt x="3988496" y="4389803"/>
                  <a:pt x="3984753" y="4394166"/>
                </a:cubicBezTo>
                <a:cubicBezTo>
                  <a:pt x="3981008" y="4398528"/>
                  <a:pt x="3978209" y="4403721"/>
                  <a:pt x="3976353" y="4409744"/>
                </a:cubicBezTo>
                <a:cubicBezTo>
                  <a:pt x="3974497" y="4415767"/>
                  <a:pt x="3973570" y="4422360"/>
                  <a:pt x="3973570" y="4429522"/>
                </a:cubicBezTo>
                <a:cubicBezTo>
                  <a:pt x="3973570" y="4436945"/>
                  <a:pt x="3974449" y="4443586"/>
                  <a:pt x="3976207" y="4449446"/>
                </a:cubicBezTo>
                <a:cubicBezTo>
                  <a:pt x="3977965" y="4455306"/>
                  <a:pt x="3980635" y="4460287"/>
                  <a:pt x="3984216" y="4464390"/>
                </a:cubicBezTo>
                <a:cubicBezTo>
                  <a:pt x="3987797" y="4468492"/>
                  <a:pt x="3992273" y="4471617"/>
                  <a:pt x="3997645" y="4473766"/>
                </a:cubicBezTo>
                <a:cubicBezTo>
                  <a:pt x="4003017" y="4475914"/>
                  <a:pt x="4009316" y="4476989"/>
                  <a:pt x="4016544" y="4476989"/>
                </a:cubicBezTo>
                <a:cubicBezTo>
                  <a:pt x="4023967" y="4476989"/>
                  <a:pt x="4030494" y="4475768"/>
                  <a:pt x="4036126" y="4473326"/>
                </a:cubicBezTo>
                <a:cubicBezTo>
                  <a:pt x="4041758" y="4470885"/>
                  <a:pt x="4046447" y="4467482"/>
                  <a:pt x="4050191" y="4463120"/>
                </a:cubicBezTo>
                <a:cubicBezTo>
                  <a:pt x="4053935" y="4458757"/>
                  <a:pt x="4056751" y="4453565"/>
                  <a:pt x="4058639" y="4447542"/>
                </a:cubicBezTo>
                <a:cubicBezTo>
                  <a:pt x="4060527" y="4441519"/>
                  <a:pt x="4061471" y="4434926"/>
                  <a:pt x="4061471" y="4427764"/>
                </a:cubicBezTo>
                <a:cubicBezTo>
                  <a:pt x="4061471" y="4420406"/>
                  <a:pt x="4060576" y="4413797"/>
                  <a:pt x="4058786" y="4407937"/>
                </a:cubicBezTo>
                <a:cubicBezTo>
                  <a:pt x="4056995" y="4402077"/>
                  <a:pt x="4054309" y="4397096"/>
                  <a:pt x="4050728" y="4392994"/>
                </a:cubicBezTo>
                <a:cubicBezTo>
                  <a:pt x="4047147" y="4388892"/>
                  <a:pt x="4042670" y="4385766"/>
                  <a:pt x="4037299" y="4383618"/>
                </a:cubicBezTo>
                <a:cubicBezTo>
                  <a:pt x="4031926" y="4381469"/>
                  <a:pt x="4025627" y="4380395"/>
                  <a:pt x="4018400" y="4380395"/>
                </a:cubicBezTo>
                <a:close/>
                <a:moveTo>
                  <a:pt x="3864000" y="4380395"/>
                </a:moveTo>
                <a:cubicBezTo>
                  <a:pt x="3858660" y="4380395"/>
                  <a:pt x="3853989" y="4381111"/>
                  <a:pt x="3849984" y="4382543"/>
                </a:cubicBezTo>
                <a:cubicBezTo>
                  <a:pt x="3845980" y="4383976"/>
                  <a:pt x="3842643" y="4385880"/>
                  <a:pt x="3839973" y="4388257"/>
                </a:cubicBezTo>
                <a:cubicBezTo>
                  <a:pt x="3837303" y="4390634"/>
                  <a:pt x="3835301" y="4393401"/>
                  <a:pt x="3833966" y="4396559"/>
                </a:cubicBezTo>
                <a:cubicBezTo>
                  <a:pt x="3832632" y="4399717"/>
                  <a:pt x="3831964" y="4403021"/>
                  <a:pt x="3831964" y="4406472"/>
                </a:cubicBezTo>
                <a:cubicBezTo>
                  <a:pt x="3831964" y="4410379"/>
                  <a:pt x="3832599" y="4413732"/>
                  <a:pt x="3833869" y="4416532"/>
                </a:cubicBezTo>
                <a:cubicBezTo>
                  <a:pt x="3835139" y="4419332"/>
                  <a:pt x="3836815" y="4421741"/>
                  <a:pt x="3838899" y="4423759"/>
                </a:cubicBezTo>
                <a:cubicBezTo>
                  <a:pt x="3840982" y="4425778"/>
                  <a:pt x="3843343" y="4427487"/>
                  <a:pt x="3845980" y="4428887"/>
                </a:cubicBezTo>
                <a:cubicBezTo>
                  <a:pt x="3848617" y="4430287"/>
                  <a:pt x="3851319" y="4431540"/>
                  <a:pt x="3854086" y="4432647"/>
                </a:cubicBezTo>
                <a:cubicBezTo>
                  <a:pt x="3856854" y="4433754"/>
                  <a:pt x="3859539" y="4434812"/>
                  <a:pt x="3862144" y="4435822"/>
                </a:cubicBezTo>
                <a:cubicBezTo>
                  <a:pt x="3864748" y="4436831"/>
                  <a:pt x="3867092" y="4437986"/>
                  <a:pt x="3869176" y="4439289"/>
                </a:cubicBezTo>
                <a:cubicBezTo>
                  <a:pt x="3871260" y="4440591"/>
                  <a:pt x="3872936" y="4442089"/>
                  <a:pt x="3874206" y="4443781"/>
                </a:cubicBezTo>
                <a:cubicBezTo>
                  <a:pt x="3875476" y="4445474"/>
                  <a:pt x="3876110" y="4447558"/>
                  <a:pt x="3876110" y="4450032"/>
                </a:cubicBezTo>
                <a:cubicBezTo>
                  <a:pt x="3876110" y="4452441"/>
                  <a:pt x="3875671" y="4454525"/>
                  <a:pt x="3874792" y="4456283"/>
                </a:cubicBezTo>
                <a:cubicBezTo>
                  <a:pt x="3873913" y="4458041"/>
                  <a:pt x="3872659" y="4459490"/>
                  <a:pt x="3871032" y="4460629"/>
                </a:cubicBezTo>
                <a:cubicBezTo>
                  <a:pt x="3869404" y="4461769"/>
                  <a:pt x="3867483" y="4462631"/>
                  <a:pt x="3865269" y="4463218"/>
                </a:cubicBezTo>
                <a:cubicBezTo>
                  <a:pt x="3863055" y="4463804"/>
                  <a:pt x="3860581" y="4464097"/>
                  <a:pt x="3857846" y="4464097"/>
                </a:cubicBezTo>
                <a:cubicBezTo>
                  <a:pt x="3854200" y="4464097"/>
                  <a:pt x="3850977" y="4463657"/>
                  <a:pt x="3848177" y="4462778"/>
                </a:cubicBezTo>
                <a:cubicBezTo>
                  <a:pt x="3845377" y="4461899"/>
                  <a:pt x="3842952" y="4460939"/>
                  <a:pt x="3840901" y="4459897"/>
                </a:cubicBezTo>
                <a:cubicBezTo>
                  <a:pt x="3838850" y="4458855"/>
                  <a:pt x="3837124" y="4457895"/>
                  <a:pt x="3835725" y="4457016"/>
                </a:cubicBezTo>
                <a:cubicBezTo>
                  <a:pt x="3834325" y="4456137"/>
                  <a:pt x="3833267" y="4455697"/>
                  <a:pt x="3832550" y="4455697"/>
                </a:cubicBezTo>
                <a:cubicBezTo>
                  <a:pt x="3832095" y="4455697"/>
                  <a:pt x="3831688" y="4455811"/>
                  <a:pt x="3831329" y="4456039"/>
                </a:cubicBezTo>
                <a:cubicBezTo>
                  <a:pt x="3830971" y="4456267"/>
                  <a:pt x="3830695" y="4456641"/>
                  <a:pt x="3830499" y="4457162"/>
                </a:cubicBezTo>
                <a:cubicBezTo>
                  <a:pt x="3830304" y="4457683"/>
                  <a:pt x="3830141" y="4458367"/>
                  <a:pt x="3830011" y="4459213"/>
                </a:cubicBezTo>
                <a:cubicBezTo>
                  <a:pt x="3829881" y="4460060"/>
                  <a:pt x="3829816" y="4461101"/>
                  <a:pt x="3829816" y="4462338"/>
                </a:cubicBezTo>
                <a:cubicBezTo>
                  <a:pt x="3829816" y="4464357"/>
                  <a:pt x="3829978" y="4465952"/>
                  <a:pt x="3830304" y="4467124"/>
                </a:cubicBezTo>
                <a:cubicBezTo>
                  <a:pt x="3830629" y="4468296"/>
                  <a:pt x="3831150" y="4469208"/>
                  <a:pt x="3831867" y="4469859"/>
                </a:cubicBezTo>
                <a:cubicBezTo>
                  <a:pt x="3832583" y="4470510"/>
                  <a:pt x="3833722" y="4471243"/>
                  <a:pt x="3835285" y="4472057"/>
                </a:cubicBezTo>
                <a:cubicBezTo>
                  <a:pt x="3836848" y="4472870"/>
                  <a:pt x="3838752" y="4473652"/>
                  <a:pt x="3840999" y="4474401"/>
                </a:cubicBezTo>
                <a:cubicBezTo>
                  <a:pt x="3843245" y="4475149"/>
                  <a:pt x="3845784" y="4475768"/>
                  <a:pt x="3848617" y="4476256"/>
                </a:cubicBezTo>
                <a:cubicBezTo>
                  <a:pt x="3851449" y="4476745"/>
                  <a:pt x="3854428" y="4476989"/>
                  <a:pt x="3857553" y="4476989"/>
                </a:cubicBezTo>
                <a:cubicBezTo>
                  <a:pt x="3862632" y="4476989"/>
                  <a:pt x="3867288" y="4476370"/>
                  <a:pt x="3871520" y="4475133"/>
                </a:cubicBezTo>
                <a:cubicBezTo>
                  <a:pt x="3875752" y="4473896"/>
                  <a:pt x="3879399" y="4472073"/>
                  <a:pt x="3882459" y="4469664"/>
                </a:cubicBezTo>
                <a:cubicBezTo>
                  <a:pt x="3885519" y="4467254"/>
                  <a:pt x="3887879" y="4464292"/>
                  <a:pt x="3889540" y="4460776"/>
                </a:cubicBezTo>
                <a:cubicBezTo>
                  <a:pt x="3891200" y="4457260"/>
                  <a:pt x="3892030" y="4453255"/>
                  <a:pt x="3892030" y="4448763"/>
                </a:cubicBezTo>
                <a:cubicBezTo>
                  <a:pt x="3892030" y="4444986"/>
                  <a:pt x="3891396" y="4441730"/>
                  <a:pt x="3890126" y="4438996"/>
                </a:cubicBezTo>
                <a:cubicBezTo>
                  <a:pt x="3888856" y="4436261"/>
                  <a:pt x="3887180" y="4433917"/>
                  <a:pt x="3885096" y="4431964"/>
                </a:cubicBezTo>
                <a:cubicBezTo>
                  <a:pt x="3883012" y="4430010"/>
                  <a:pt x="3880619" y="4428350"/>
                  <a:pt x="3877917" y="4426982"/>
                </a:cubicBezTo>
                <a:cubicBezTo>
                  <a:pt x="3875215" y="4425615"/>
                  <a:pt x="3872480" y="4424378"/>
                  <a:pt x="3869713" y="4423271"/>
                </a:cubicBezTo>
                <a:cubicBezTo>
                  <a:pt x="3866946" y="4422164"/>
                  <a:pt x="3864227" y="4421090"/>
                  <a:pt x="3861558" y="4420048"/>
                </a:cubicBezTo>
                <a:cubicBezTo>
                  <a:pt x="3858888" y="4419006"/>
                  <a:pt x="3856512" y="4417834"/>
                  <a:pt x="3854428" y="4416532"/>
                </a:cubicBezTo>
                <a:cubicBezTo>
                  <a:pt x="3852344" y="4415230"/>
                  <a:pt x="3850652" y="4413716"/>
                  <a:pt x="3849349" y="4411990"/>
                </a:cubicBezTo>
                <a:cubicBezTo>
                  <a:pt x="3848047" y="4410265"/>
                  <a:pt x="3847396" y="4408132"/>
                  <a:pt x="3847396" y="4405593"/>
                </a:cubicBezTo>
                <a:cubicBezTo>
                  <a:pt x="3847396" y="4403770"/>
                  <a:pt x="3847738" y="4402077"/>
                  <a:pt x="3848421" y="4400514"/>
                </a:cubicBezTo>
                <a:cubicBezTo>
                  <a:pt x="3849105" y="4398952"/>
                  <a:pt x="3850114" y="4397601"/>
                  <a:pt x="3851449" y="4396461"/>
                </a:cubicBezTo>
                <a:cubicBezTo>
                  <a:pt x="3852784" y="4395322"/>
                  <a:pt x="3854493" y="4394443"/>
                  <a:pt x="3856577" y="4393824"/>
                </a:cubicBezTo>
                <a:cubicBezTo>
                  <a:pt x="3858660" y="4393206"/>
                  <a:pt x="3861069" y="4392896"/>
                  <a:pt x="3863804" y="4392896"/>
                </a:cubicBezTo>
                <a:cubicBezTo>
                  <a:pt x="3866864" y="4392896"/>
                  <a:pt x="3869583" y="4393254"/>
                  <a:pt x="3871960" y="4393971"/>
                </a:cubicBezTo>
                <a:cubicBezTo>
                  <a:pt x="3874336" y="4394687"/>
                  <a:pt x="3876403" y="4395452"/>
                  <a:pt x="3878161" y="4396266"/>
                </a:cubicBezTo>
                <a:cubicBezTo>
                  <a:pt x="3879919" y="4397080"/>
                  <a:pt x="3881352" y="4397845"/>
                  <a:pt x="3882459" y="4398561"/>
                </a:cubicBezTo>
                <a:cubicBezTo>
                  <a:pt x="3883566" y="4399277"/>
                  <a:pt x="3884412" y="4399635"/>
                  <a:pt x="3884998" y="4399635"/>
                </a:cubicBezTo>
                <a:cubicBezTo>
                  <a:pt x="3885389" y="4399635"/>
                  <a:pt x="3885747" y="4399521"/>
                  <a:pt x="3886073" y="4399293"/>
                </a:cubicBezTo>
                <a:cubicBezTo>
                  <a:pt x="3886398" y="4399066"/>
                  <a:pt x="3886675" y="4398691"/>
                  <a:pt x="3886903" y="4398170"/>
                </a:cubicBezTo>
                <a:cubicBezTo>
                  <a:pt x="3887131" y="4397649"/>
                  <a:pt x="3887293" y="4396982"/>
                  <a:pt x="3887391" y="4396168"/>
                </a:cubicBezTo>
                <a:cubicBezTo>
                  <a:pt x="3887489" y="4395354"/>
                  <a:pt x="3887538" y="4394394"/>
                  <a:pt x="3887538" y="4393287"/>
                </a:cubicBezTo>
                <a:cubicBezTo>
                  <a:pt x="3887538" y="4392245"/>
                  <a:pt x="3887489" y="4391366"/>
                  <a:pt x="3887391" y="4390650"/>
                </a:cubicBezTo>
                <a:cubicBezTo>
                  <a:pt x="3887293" y="4389934"/>
                  <a:pt x="3887196" y="4389331"/>
                  <a:pt x="3887098" y="4388843"/>
                </a:cubicBezTo>
                <a:cubicBezTo>
                  <a:pt x="3887000" y="4388355"/>
                  <a:pt x="3886838" y="4387915"/>
                  <a:pt x="3886610" y="4387524"/>
                </a:cubicBezTo>
                <a:cubicBezTo>
                  <a:pt x="3886382" y="4387134"/>
                  <a:pt x="3885926" y="4386678"/>
                  <a:pt x="3885242" y="4386157"/>
                </a:cubicBezTo>
                <a:cubicBezTo>
                  <a:pt x="3884559" y="4385636"/>
                  <a:pt x="3883550" y="4385034"/>
                  <a:pt x="3882215" y="4384350"/>
                </a:cubicBezTo>
                <a:cubicBezTo>
                  <a:pt x="3880880" y="4383667"/>
                  <a:pt x="3879269" y="4383032"/>
                  <a:pt x="3877380" y="4382446"/>
                </a:cubicBezTo>
                <a:cubicBezTo>
                  <a:pt x="3875492" y="4381860"/>
                  <a:pt x="3873376" y="4381371"/>
                  <a:pt x="3871032" y="4380981"/>
                </a:cubicBezTo>
                <a:cubicBezTo>
                  <a:pt x="3868688" y="4380590"/>
                  <a:pt x="3866344" y="4380395"/>
                  <a:pt x="3864000" y="4380395"/>
                </a:cubicBezTo>
                <a:close/>
                <a:moveTo>
                  <a:pt x="3665974" y="4380395"/>
                </a:moveTo>
                <a:cubicBezTo>
                  <a:pt x="3658487" y="4380395"/>
                  <a:pt x="3651943" y="4381599"/>
                  <a:pt x="3646343" y="4384008"/>
                </a:cubicBezTo>
                <a:cubicBezTo>
                  <a:pt x="3640743" y="4386418"/>
                  <a:pt x="3636072" y="4389803"/>
                  <a:pt x="3632328" y="4394166"/>
                </a:cubicBezTo>
                <a:cubicBezTo>
                  <a:pt x="3628584" y="4398528"/>
                  <a:pt x="3625784" y="4403721"/>
                  <a:pt x="3623928" y="4409744"/>
                </a:cubicBezTo>
                <a:cubicBezTo>
                  <a:pt x="3622072" y="4415767"/>
                  <a:pt x="3621145" y="4422360"/>
                  <a:pt x="3621145" y="4429522"/>
                </a:cubicBezTo>
                <a:cubicBezTo>
                  <a:pt x="3621145" y="4436945"/>
                  <a:pt x="3622024" y="4443586"/>
                  <a:pt x="3623782" y="4449446"/>
                </a:cubicBezTo>
                <a:cubicBezTo>
                  <a:pt x="3625540" y="4455306"/>
                  <a:pt x="3628209" y="4460287"/>
                  <a:pt x="3631790" y="4464390"/>
                </a:cubicBezTo>
                <a:cubicBezTo>
                  <a:pt x="3635372" y="4468492"/>
                  <a:pt x="3639848" y="4471617"/>
                  <a:pt x="3645220" y="4473766"/>
                </a:cubicBezTo>
                <a:cubicBezTo>
                  <a:pt x="3650592" y="4475914"/>
                  <a:pt x="3656891" y="4476989"/>
                  <a:pt x="3664119" y="4476989"/>
                </a:cubicBezTo>
                <a:cubicBezTo>
                  <a:pt x="3671542" y="4476989"/>
                  <a:pt x="3678069" y="4475768"/>
                  <a:pt x="3683701" y="4473326"/>
                </a:cubicBezTo>
                <a:cubicBezTo>
                  <a:pt x="3689333" y="4470885"/>
                  <a:pt x="3694022" y="4467482"/>
                  <a:pt x="3697765" y="4463120"/>
                </a:cubicBezTo>
                <a:cubicBezTo>
                  <a:pt x="3701509" y="4458757"/>
                  <a:pt x="3704326" y="4453565"/>
                  <a:pt x="3706214" y="4447542"/>
                </a:cubicBezTo>
                <a:cubicBezTo>
                  <a:pt x="3708102" y="4441519"/>
                  <a:pt x="3709046" y="4434926"/>
                  <a:pt x="3709046" y="4427764"/>
                </a:cubicBezTo>
                <a:cubicBezTo>
                  <a:pt x="3709046" y="4420406"/>
                  <a:pt x="3708151" y="4413797"/>
                  <a:pt x="3706360" y="4407937"/>
                </a:cubicBezTo>
                <a:cubicBezTo>
                  <a:pt x="3704570" y="4402077"/>
                  <a:pt x="3701884" y="4397096"/>
                  <a:pt x="3698303" y="4392994"/>
                </a:cubicBezTo>
                <a:cubicBezTo>
                  <a:pt x="3694721" y="4388892"/>
                  <a:pt x="3690245" y="4385766"/>
                  <a:pt x="3684873" y="4383618"/>
                </a:cubicBezTo>
                <a:cubicBezTo>
                  <a:pt x="3679501" y="4381469"/>
                  <a:pt x="3673202" y="4380395"/>
                  <a:pt x="3665974" y="4380395"/>
                </a:cubicBezTo>
                <a:close/>
                <a:moveTo>
                  <a:pt x="3501705" y="4380395"/>
                </a:moveTo>
                <a:cubicBezTo>
                  <a:pt x="3495259" y="4380395"/>
                  <a:pt x="3489432" y="4381518"/>
                  <a:pt x="3484223" y="4383764"/>
                </a:cubicBezTo>
                <a:cubicBezTo>
                  <a:pt x="3479014" y="4386011"/>
                  <a:pt x="3474570" y="4389234"/>
                  <a:pt x="3470891" y="4393433"/>
                </a:cubicBezTo>
                <a:cubicBezTo>
                  <a:pt x="3467212" y="4397633"/>
                  <a:pt x="3464396" y="4402744"/>
                  <a:pt x="3462443" y="4408767"/>
                </a:cubicBezTo>
                <a:cubicBezTo>
                  <a:pt x="3460489" y="4414790"/>
                  <a:pt x="3459513" y="4421578"/>
                  <a:pt x="3459513" y="4429131"/>
                </a:cubicBezTo>
                <a:cubicBezTo>
                  <a:pt x="3459513" y="4437075"/>
                  <a:pt x="3460457" y="4444042"/>
                  <a:pt x="3462345" y="4450032"/>
                </a:cubicBezTo>
                <a:cubicBezTo>
                  <a:pt x="3464233" y="4456023"/>
                  <a:pt x="3467033" y="4461004"/>
                  <a:pt x="3470744" y="4464975"/>
                </a:cubicBezTo>
                <a:cubicBezTo>
                  <a:pt x="3474456" y="4468947"/>
                  <a:pt x="3479030" y="4471943"/>
                  <a:pt x="3484467" y="4473961"/>
                </a:cubicBezTo>
                <a:cubicBezTo>
                  <a:pt x="3489904" y="4475980"/>
                  <a:pt x="3496236" y="4476989"/>
                  <a:pt x="3503463" y="4476989"/>
                </a:cubicBezTo>
                <a:cubicBezTo>
                  <a:pt x="3507631" y="4476989"/>
                  <a:pt x="3511554" y="4476679"/>
                  <a:pt x="3515232" y="4476061"/>
                </a:cubicBezTo>
                <a:cubicBezTo>
                  <a:pt x="3518911" y="4475442"/>
                  <a:pt x="3522151" y="4474742"/>
                  <a:pt x="3524950" y="4473961"/>
                </a:cubicBezTo>
                <a:cubicBezTo>
                  <a:pt x="3527750" y="4473180"/>
                  <a:pt x="3530029" y="4472382"/>
                  <a:pt x="3531787" y="4471568"/>
                </a:cubicBezTo>
                <a:cubicBezTo>
                  <a:pt x="3533545" y="4470754"/>
                  <a:pt x="3534603" y="4470168"/>
                  <a:pt x="3534961" y="4469810"/>
                </a:cubicBezTo>
                <a:cubicBezTo>
                  <a:pt x="3535320" y="4469452"/>
                  <a:pt x="3535613" y="4469078"/>
                  <a:pt x="3535840" y="4468687"/>
                </a:cubicBezTo>
                <a:cubicBezTo>
                  <a:pt x="3536068" y="4468296"/>
                  <a:pt x="3536231" y="4467857"/>
                  <a:pt x="3536329" y="4467368"/>
                </a:cubicBezTo>
                <a:cubicBezTo>
                  <a:pt x="3536427" y="4466880"/>
                  <a:pt x="3536508" y="4466327"/>
                  <a:pt x="3536573" y="4465708"/>
                </a:cubicBezTo>
                <a:cubicBezTo>
                  <a:pt x="3536638" y="4465089"/>
                  <a:pt x="3536671" y="4464357"/>
                  <a:pt x="3536671" y="4463511"/>
                </a:cubicBezTo>
                <a:cubicBezTo>
                  <a:pt x="3536671" y="4462338"/>
                  <a:pt x="3536622" y="4461345"/>
                  <a:pt x="3536523" y="4460532"/>
                </a:cubicBezTo>
                <a:cubicBezTo>
                  <a:pt x="3536425" y="4459718"/>
                  <a:pt x="3536278" y="4459083"/>
                  <a:pt x="3536081" y="4458627"/>
                </a:cubicBezTo>
                <a:cubicBezTo>
                  <a:pt x="3535885" y="4458171"/>
                  <a:pt x="3535607" y="4457829"/>
                  <a:pt x="3535248" y="4457602"/>
                </a:cubicBezTo>
                <a:cubicBezTo>
                  <a:pt x="3534888" y="4457374"/>
                  <a:pt x="3534479" y="4457260"/>
                  <a:pt x="3534021" y="4457260"/>
                </a:cubicBezTo>
                <a:cubicBezTo>
                  <a:pt x="3533236" y="4457260"/>
                  <a:pt x="3532074" y="4457602"/>
                  <a:pt x="3530536" y="4458285"/>
                </a:cubicBezTo>
                <a:cubicBezTo>
                  <a:pt x="3528999" y="4458969"/>
                  <a:pt x="3527036" y="4459734"/>
                  <a:pt x="3524648" y="4460580"/>
                </a:cubicBezTo>
                <a:cubicBezTo>
                  <a:pt x="3522259" y="4461427"/>
                  <a:pt x="3519430" y="4462192"/>
                  <a:pt x="3516158" y="4462876"/>
                </a:cubicBezTo>
                <a:cubicBezTo>
                  <a:pt x="3512887" y="4463559"/>
                  <a:pt x="3509157" y="4463901"/>
                  <a:pt x="3504970" y="4463901"/>
                </a:cubicBezTo>
                <a:cubicBezTo>
                  <a:pt x="3499670" y="4463901"/>
                  <a:pt x="3495188" y="4463152"/>
                  <a:pt x="3491524" y="4461655"/>
                </a:cubicBezTo>
                <a:cubicBezTo>
                  <a:pt x="3487860" y="4460157"/>
                  <a:pt x="3484883" y="4458009"/>
                  <a:pt x="3482593" y="4455209"/>
                </a:cubicBezTo>
                <a:cubicBezTo>
                  <a:pt x="3480303" y="4452409"/>
                  <a:pt x="3478667" y="4449056"/>
                  <a:pt x="3477686" y="4445149"/>
                </a:cubicBezTo>
                <a:cubicBezTo>
                  <a:pt x="3476705" y="4441242"/>
                  <a:pt x="3476214" y="4436847"/>
                  <a:pt x="3476214" y="4431964"/>
                </a:cubicBezTo>
                <a:lnTo>
                  <a:pt x="3534102" y="4431964"/>
                </a:lnTo>
                <a:cubicBezTo>
                  <a:pt x="3535738" y="4431964"/>
                  <a:pt x="3537194" y="4431426"/>
                  <a:pt x="3538469" y="4430352"/>
                </a:cubicBezTo>
                <a:cubicBezTo>
                  <a:pt x="3539745" y="4429278"/>
                  <a:pt x="3540382" y="4427471"/>
                  <a:pt x="3540382" y="4424932"/>
                </a:cubicBezTo>
                <a:lnTo>
                  <a:pt x="3540382" y="4422001"/>
                </a:lnTo>
                <a:cubicBezTo>
                  <a:pt x="3540382" y="4416272"/>
                  <a:pt x="3539650" y="4410883"/>
                  <a:pt x="3538185" y="4405837"/>
                </a:cubicBezTo>
                <a:cubicBezTo>
                  <a:pt x="3536720" y="4400791"/>
                  <a:pt x="3534424" y="4396396"/>
                  <a:pt x="3531299" y="4392652"/>
                </a:cubicBezTo>
                <a:cubicBezTo>
                  <a:pt x="3528174" y="4388908"/>
                  <a:pt x="3524186" y="4385929"/>
                  <a:pt x="3519335" y="4383715"/>
                </a:cubicBezTo>
                <a:cubicBezTo>
                  <a:pt x="3514484" y="4381502"/>
                  <a:pt x="3508607" y="4380395"/>
                  <a:pt x="3501705" y="4380395"/>
                </a:cubicBezTo>
                <a:close/>
                <a:moveTo>
                  <a:pt x="3416325" y="4380395"/>
                </a:moveTo>
                <a:cubicBezTo>
                  <a:pt x="3410985" y="4380395"/>
                  <a:pt x="3406314" y="4381111"/>
                  <a:pt x="3402309" y="4382543"/>
                </a:cubicBezTo>
                <a:cubicBezTo>
                  <a:pt x="3398305" y="4383976"/>
                  <a:pt x="3394968" y="4385880"/>
                  <a:pt x="3392298" y="4388257"/>
                </a:cubicBezTo>
                <a:cubicBezTo>
                  <a:pt x="3389628" y="4390634"/>
                  <a:pt x="3387626" y="4393401"/>
                  <a:pt x="3386291" y="4396559"/>
                </a:cubicBezTo>
                <a:cubicBezTo>
                  <a:pt x="3384957" y="4399717"/>
                  <a:pt x="3384289" y="4403021"/>
                  <a:pt x="3384289" y="4406472"/>
                </a:cubicBezTo>
                <a:cubicBezTo>
                  <a:pt x="3384289" y="4410379"/>
                  <a:pt x="3384924" y="4413732"/>
                  <a:pt x="3386194" y="4416532"/>
                </a:cubicBezTo>
                <a:cubicBezTo>
                  <a:pt x="3387464" y="4419332"/>
                  <a:pt x="3389140" y="4421741"/>
                  <a:pt x="3391224" y="4423759"/>
                </a:cubicBezTo>
                <a:cubicBezTo>
                  <a:pt x="3393307" y="4425778"/>
                  <a:pt x="3395668" y="4427487"/>
                  <a:pt x="3398305" y="4428887"/>
                </a:cubicBezTo>
                <a:cubicBezTo>
                  <a:pt x="3400942" y="4430287"/>
                  <a:pt x="3403644" y="4431540"/>
                  <a:pt x="3406411" y="4432647"/>
                </a:cubicBezTo>
                <a:cubicBezTo>
                  <a:pt x="3409179" y="4433754"/>
                  <a:pt x="3411864" y="4434812"/>
                  <a:pt x="3414469" y="4435822"/>
                </a:cubicBezTo>
                <a:cubicBezTo>
                  <a:pt x="3417073" y="4436831"/>
                  <a:pt x="3419417" y="4437986"/>
                  <a:pt x="3421501" y="4439289"/>
                </a:cubicBezTo>
                <a:cubicBezTo>
                  <a:pt x="3423585" y="4440591"/>
                  <a:pt x="3425261" y="4442089"/>
                  <a:pt x="3426531" y="4443781"/>
                </a:cubicBezTo>
                <a:cubicBezTo>
                  <a:pt x="3427801" y="4445474"/>
                  <a:pt x="3428435" y="4447558"/>
                  <a:pt x="3428435" y="4450032"/>
                </a:cubicBezTo>
                <a:cubicBezTo>
                  <a:pt x="3428435" y="4452441"/>
                  <a:pt x="3427996" y="4454525"/>
                  <a:pt x="3427117" y="4456283"/>
                </a:cubicBezTo>
                <a:cubicBezTo>
                  <a:pt x="3426238" y="4458041"/>
                  <a:pt x="3424984" y="4459490"/>
                  <a:pt x="3423357" y="4460629"/>
                </a:cubicBezTo>
                <a:cubicBezTo>
                  <a:pt x="3421729" y="4461769"/>
                  <a:pt x="3419808" y="4462631"/>
                  <a:pt x="3417594" y="4463218"/>
                </a:cubicBezTo>
                <a:cubicBezTo>
                  <a:pt x="3415381" y="4463804"/>
                  <a:pt x="3412906" y="4464097"/>
                  <a:pt x="3410171" y="4464097"/>
                </a:cubicBezTo>
                <a:cubicBezTo>
                  <a:pt x="3406525" y="4464097"/>
                  <a:pt x="3403302" y="4463657"/>
                  <a:pt x="3400502" y="4462778"/>
                </a:cubicBezTo>
                <a:cubicBezTo>
                  <a:pt x="3397702" y="4461899"/>
                  <a:pt x="3395277" y="4460939"/>
                  <a:pt x="3393226" y="4459897"/>
                </a:cubicBezTo>
                <a:cubicBezTo>
                  <a:pt x="3391175" y="4458855"/>
                  <a:pt x="3389449" y="4457895"/>
                  <a:pt x="3388050" y="4457016"/>
                </a:cubicBezTo>
                <a:cubicBezTo>
                  <a:pt x="3386650" y="4456137"/>
                  <a:pt x="3385592" y="4455697"/>
                  <a:pt x="3384875" y="4455697"/>
                </a:cubicBezTo>
                <a:cubicBezTo>
                  <a:pt x="3384420" y="4455697"/>
                  <a:pt x="3384013" y="4455811"/>
                  <a:pt x="3383654" y="4456039"/>
                </a:cubicBezTo>
                <a:cubicBezTo>
                  <a:pt x="3383296" y="4456267"/>
                  <a:pt x="3383020" y="4456641"/>
                  <a:pt x="3382824" y="4457162"/>
                </a:cubicBezTo>
                <a:cubicBezTo>
                  <a:pt x="3382629" y="4457683"/>
                  <a:pt x="3382466" y="4458367"/>
                  <a:pt x="3382336" y="4459213"/>
                </a:cubicBezTo>
                <a:cubicBezTo>
                  <a:pt x="3382206" y="4460060"/>
                  <a:pt x="3382141" y="4461101"/>
                  <a:pt x="3382141" y="4462338"/>
                </a:cubicBezTo>
                <a:cubicBezTo>
                  <a:pt x="3382141" y="4464357"/>
                  <a:pt x="3382303" y="4465952"/>
                  <a:pt x="3382629" y="4467124"/>
                </a:cubicBezTo>
                <a:cubicBezTo>
                  <a:pt x="3382954" y="4468296"/>
                  <a:pt x="3383475" y="4469208"/>
                  <a:pt x="3384192" y="4469859"/>
                </a:cubicBezTo>
                <a:cubicBezTo>
                  <a:pt x="3384908" y="4470510"/>
                  <a:pt x="3386047" y="4471243"/>
                  <a:pt x="3387610" y="4472057"/>
                </a:cubicBezTo>
                <a:cubicBezTo>
                  <a:pt x="3389173" y="4472870"/>
                  <a:pt x="3391077" y="4473652"/>
                  <a:pt x="3393324" y="4474401"/>
                </a:cubicBezTo>
                <a:cubicBezTo>
                  <a:pt x="3395570" y="4475149"/>
                  <a:pt x="3398109" y="4475768"/>
                  <a:pt x="3400942" y="4476256"/>
                </a:cubicBezTo>
                <a:cubicBezTo>
                  <a:pt x="3403774" y="4476745"/>
                  <a:pt x="3406753" y="4476989"/>
                  <a:pt x="3409878" y="4476989"/>
                </a:cubicBezTo>
                <a:cubicBezTo>
                  <a:pt x="3414957" y="4476989"/>
                  <a:pt x="3419613" y="4476370"/>
                  <a:pt x="3423845" y="4475133"/>
                </a:cubicBezTo>
                <a:cubicBezTo>
                  <a:pt x="3428077" y="4473896"/>
                  <a:pt x="3431724" y="4472073"/>
                  <a:pt x="3434784" y="4469664"/>
                </a:cubicBezTo>
                <a:cubicBezTo>
                  <a:pt x="3437844" y="4467254"/>
                  <a:pt x="3440204" y="4464292"/>
                  <a:pt x="3441865" y="4460776"/>
                </a:cubicBezTo>
                <a:cubicBezTo>
                  <a:pt x="3443525" y="4457260"/>
                  <a:pt x="3444355" y="4453255"/>
                  <a:pt x="3444355" y="4448763"/>
                </a:cubicBezTo>
                <a:cubicBezTo>
                  <a:pt x="3444355" y="4444986"/>
                  <a:pt x="3443721" y="4441730"/>
                  <a:pt x="3442451" y="4438996"/>
                </a:cubicBezTo>
                <a:cubicBezTo>
                  <a:pt x="3441181" y="4436261"/>
                  <a:pt x="3439505" y="4433917"/>
                  <a:pt x="3437421" y="4431964"/>
                </a:cubicBezTo>
                <a:cubicBezTo>
                  <a:pt x="3435337" y="4430010"/>
                  <a:pt x="3432944" y="4428350"/>
                  <a:pt x="3430242" y="4426982"/>
                </a:cubicBezTo>
                <a:cubicBezTo>
                  <a:pt x="3427540" y="4425615"/>
                  <a:pt x="3424805" y="4424378"/>
                  <a:pt x="3422038" y="4423271"/>
                </a:cubicBezTo>
                <a:cubicBezTo>
                  <a:pt x="3419271" y="4422164"/>
                  <a:pt x="3416552" y="4421090"/>
                  <a:pt x="3413883" y="4420048"/>
                </a:cubicBezTo>
                <a:cubicBezTo>
                  <a:pt x="3411213" y="4419006"/>
                  <a:pt x="3408837" y="4417834"/>
                  <a:pt x="3406753" y="4416532"/>
                </a:cubicBezTo>
                <a:cubicBezTo>
                  <a:pt x="3404669" y="4415230"/>
                  <a:pt x="3402977" y="4413716"/>
                  <a:pt x="3401674" y="4411990"/>
                </a:cubicBezTo>
                <a:cubicBezTo>
                  <a:pt x="3400372" y="4410265"/>
                  <a:pt x="3399721" y="4408132"/>
                  <a:pt x="3399721" y="4405593"/>
                </a:cubicBezTo>
                <a:cubicBezTo>
                  <a:pt x="3399721" y="4403770"/>
                  <a:pt x="3400063" y="4402077"/>
                  <a:pt x="3400746" y="4400514"/>
                </a:cubicBezTo>
                <a:cubicBezTo>
                  <a:pt x="3401430" y="4398952"/>
                  <a:pt x="3402439" y="4397601"/>
                  <a:pt x="3403774" y="4396461"/>
                </a:cubicBezTo>
                <a:cubicBezTo>
                  <a:pt x="3405109" y="4395322"/>
                  <a:pt x="3406818" y="4394443"/>
                  <a:pt x="3408902" y="4393824"/>
                </a:cubicBezTo>
                <a:cubicBezTo>
                  <a:pt x="3410985" y="4393206"/>
                  <a:pt x="3413394" y="4392896"/>
                  <a:pt x="3416129" y="4392896"/>
                </a:cubicBezTo>
                <a:cubicBezTo>
                  <a:pt x="3419189" y="4392896"/>
                  <a:pt x="3421908" y="4393254"/>
                  <a:pt x="3424285" y="4393971"/>
                </a:cubicBezTo>
                <a:cubicBezTo>
                  <a:pt x="3426661" y="4394687"/>
                  <a:pt x="3428728" y="4395452"/>
                  <a:pt x="3430486" y="4396266"/>
                </a:cubicBezTo>
                <a:cubicBezTo>
                  <a:pt x="3432244" y="4397080"/>
                  <a:pt x="3433677" y="4397845"/>
                  <a:pt x="3434784" y="4398561"/>
                </a:cubicBezTo>
                <a:cubicBezTo>
                  <a:pt x="3435891" y="4399277"/>
                  <a:pt x="3436737" y="4399635"/>
                  <a:pt x="3437323" y="4399635"/>
                </a:cubicBezTo>
                <a:cubicBezTo>
                  <a:pt x="3437714" y="4399635"/>
                  <a:pt x="3438072" y="4399521"/>
                  <a:pt x="3438398" y="4399293"/>
                </a:cubicBezTo>
                <a:cubicBezTo>
                  <a:pt x="3438723" y="4399066"/>
                  <a:pt x="3439000" y="4398691"/>
                  <a:pt x="3439228" y="4398170"/>
                </a:cubicBezTo>
                <a:cubicBezTo>
                  <a:pt x="3439456" y="4397649"/>
                  <a:pt x="3439618" y="4396982"/>
                  <a:pt x="3439716" y="4396168"/>
                </a:cubicBezTo>
                <a:cubicBezTo>
                  <a:pt x="3439814" y="4395354"/>
                  <a:pt x="3439863" y="4394394"/>
                  <a:pt x="3439863" y="4393287"/>
                </a:cubicBezTo>
                <a:cubicBezTo>
                  <a:pt x="3439863" y="4392245"/>
                  <a:pt x="3439814" y="4391366"/>
                  <a:pt x="3439716" y="4390650"/>
                </a:cubicBezTo>
                <a:cubicBezTo>
                  <a:pt x="3439618" y="4389934"/>
                  <a:pt x="3439521" y="4389331"/>
                  <a:pt x="3439423" y="4388843"/>
                </a:cubicBezTo>
                <a:cubicBezTo>
                  <a:pt x="3439325" y="4388355"/>
                  <a:pt x="3439163" y="4387915"/>
                  <a:pt x="3438935" y="4387524"/>
                </a:cubicBezTo>
                <a:cubicBezTo>
                  <a:pt x="3438707" y="4387134"/>
                  <a:pt x="3438251" y="4386678"/>
                  <a:pt x="3437567" y="4386157"/>
                </a:cubicBezTo>
                <a:cubicBezTo>
                  <a:pt x="3436884" y="4385636"/>
                  <a:pt x="3435875" y="4385034"/>
                  <a:pt x="3434540" y="4384350"/>
                </a:cubicBezTo>
                <a:cubicBezTo>
                  <a:pt x="3433205" y="4383667"/>
                  <a:pt x="3431594" y="4383032"/>
                  <a:pt x="3429705" y="4382446"/>
                </a:cubicBezTo>
                <a:cubicBezTo>
                  <a:pt x="3427817" y="4381860"/>
                  <a:pt x="3425701" y="4381371"/>
                  <a:pt x="3423357" y="4380981"/>
                </a:cubicBezTo>
                <a:cubicBezTo>
                  <a:pt x="3421013" y="4380590"/>
                  <a:pt x="3418669" y="4380395"/>
                  <a:pt x="3416325" y="4380395"/>
                </a:cubicBezTo>
                <a:close/>
                <a:moveTo>
                  <a:pt x="3325470" y="4380395"/>
                </a:moveTo>
                <a:cubicBezTo>
                  <a:pt x="3322084" y="4380395"/>
                  <a:pt x="3318730" y="4380704"/>
                  <a:pt x="3315410" y="4381322"/>
                </a:cubicBezTo>
                <a:cubicBezTo>
                  <a:pt x="3312089" y="4381941"/>
                  <a:pt x="3309029" y="4382722"/>
                  <a:pt x="3306229" y="4383667"/>
                </a:cubicBezTo>
                <a:cubicBezTo>
                  <a:pt x="3303429" y="4384611"/>
                  <a:pt x="3300955" y="4385652"/>
                  <a:pt x="3298806" y="4386792"/>
                </a:cubicBezTo>
                <a:cubicBezTo>
                  <a:pt x="3296658" y="4387931"/>
                  <a:pt x="3295144" y="4388924"/>
                  <a:pt x="3294265" y="4389771"/>
                </a:cubicBezTo>
                <a:cubicBezTo>
                  <a:pt x="3293386" y="4390617"/>
                  <a:pt x="3292832" y="4391513"/>
                  <a:pt x="3292605" y="4392457"/>
                </a:cubicBezTo>
                <a:cubicBezTo>
                  <a:pt x="3292377" y="4393401"/>
                  <a:pt x="3292263" y="4394687"/>
                  <a:pt x="3292263" y="4396315"/>
                </a:cubicBezTo>
                <a:cubicBezTo>
                  <a:pt x="3292263" y="4397291"/>
                  <a:pt x="3292328" y="4398187"/>
                  <a:pt x="3292458" y="4399000"/>
                </a:cubicBezTo>
                <a:cubicBezTo>
                  <a:pt x="3292588" y="4399814"/>
                  <a:pt x="3292800" y="4400482"/>
                  <a:pt x="3293093" y="4401003"/>
                </a:cubicBezTo>
                <a:cubicBezTo>
                  <a:pt x="3293386" y="4401524"/>
                  <a:pt x="3293728" y="4401914"/>
                  <a:pt x="3294118" y="4402175"/>
                </a:cubicBezTo>
                <a:cubicBezTo>
                  <a:pt x="3294509" y="4402435"/>
                  <a:pt x="3294965" y="4402565"/>
                  <a:pt x="3295486" y="4402565"/>
                </a:cubicBezTo>
                <a:cubicBezTo>
                  <a:pt x="3296267" y="4402565"/>
                  <a:pt x="3297456" y="4402093"/>
                  <a:pt x="3299051" y="4401149"/>
                </a:cubicBezTo>
                <a:cubicBezTo>
                  <a:pt x="3300646" y="4400205"/>
                  <a:pt x="3302631" y="4399163"/>
                  <a:pt x="3305008" y="4398024"/>
                </a:cubicBezTo>
                <a:cubicBezTo>
                  <a:pt x="3307385" y="4396884"/>
                  <a:pt x="3310152" y="4395843"/>
                  <a:pt x="3313310" y="4394898"/>
                </a:cubicBezTo>
                <a:cubicBezTo>
                  <a:pt x="3316468" y="4393954"/>
                  <a:pt x="3320033" y="4393482"/>
                  <a:pt x="3324005" y="4393482"/>
                </a:cubicBezTo>
                <a:cubicBezTo>
                  <a:pt x="3327716" y="4393482"/>
                  <a:pt x="3330841" y="4393922"/>
                  <a:pt x="3333381" y="4394801"/>
                </a:cubicBezTo>
                <a:cubicBezTo>
                  <a:pt x="3335920" y="4395680"/>
                  <a:pt x="3337988" y="4396982"/>
                  <a:pt x="3339583" y="4398707"/>
                </a:cubicBezTo>
                <a:cubicBezTo>
                  <a:pt x="3341178" y="4400433"/>
                  <a:pt x="3342334" y="4402598"/>
                  <a:pt x="3343050" y="4405202"/>
                </a:cubicBezTo>
                <a:cubicBezTo>
                  <a:pt x="3343766" y="4407807"/>
                  <a:pt x="3344124" y="4410802"/>
                  <a:pt x="3344124" y="4414188"/>
                </a:cubicBezTo>
                <a:lnTo>
                  <a:pt x="3344124" y="4421025"/>
                </a:lnTo>
                <a:lnTo>
                  <a:pt x="3332013" y="4421025"/>
                </a:lnTo>
                <a:cubicBezTo>
                  <a:pt x="3325177" y="4421025"/>
                  <a:pt x="3319024" y="4421627"/>
                  <a:pt x="3313554" y="4422832"/>
                </a:cubicBezTo>
                <a:cubicBezTo>
                  <a:pt x="3308085" y="4424036"/>
                  <a:pt x="3303462" y="4425843"/>
                  <a:pt x="3299685" y="4428252"/>
                </a:cubicBezTo>
                <a:cubicBezTo>
                  <a:pt x="3295909" y="4430661"/>
                  <a:pt x="3293011" y="4433689"/>
                  <a:pt x="3290993" y="4437335"/>
                </a:cubicBezTo>
                <a:cubicBezTo>
                  <a:pt x="3288974" y="4440982"/>
                  <a:pt x="3287965" y="4445279"/>
                  <a:pt x="3287965" y="4450228"/>
                </a:cubicBezTo>
                <a:cubicBezTo>
                  <a:pt x="3287965" y="4454460"/>
                  <a:pt x="3288698" y="4458236"/>
                  <a:pt x="3290163" y="4461557"/>
                </a:cubicBezTo>
                <a:cubicBezTo>
                  <a:pt x="3291628" y="4464878"/>
                  <a:pt x="3293679" y="4467678"/>
                  <a:pt x="3296316" y="4469957"/>
                </a:cubicBezTo>
                <a:cubicBezTo>
                  <a:pt x="3298953" y="4472236"/>
                  <a:pt x="3302143" y="4473977"/>
                  <a:pt x="3305887" y="4475182"/>
                </a:cubicBezTo>
                <a:cubicBezTo>
                  <a:pt x="3309631" y="4476386"/>
                  <a:pt x="3313815" y="4476989"/>
                  <a:pt x="3318437" y="4476989"/>
                </a:cubicBezTo>
                <a:cubicBezTo>
                  <a:pt x="3323712" y="4476989"/>
                  <a:pt x="3328709" y="4475849"/>
                  <a:pt x="3333430" y="4473570"/>
                </a:cubicBezTo>
                <a:cubicBezTo>
                  <a:pt x="3338150" y="4471291"/>
                  <a:pt x="3342432" y="4468101"/>
                  <a:pt x="3346273" y="4463999"/>
                </a:cubicBezTo>
                <a:lnTo>
                  <a:pt x="3346273" y="4472789"/>
                </a:lnTo>
                <a:cubicBezTo>
                  <a:pt x="3346273" y="4473570"/>
                  <a:pt x="3346501" y="4474156"/>
                  <a:pt x="3346957" y="4474547"/>
                </a:cubicBezTo>
                <a:cubicBezTo>
                  <a:pt x="3347412" y="4474938"/>
                  <a:pt x="3348145" y="4475231"/>
                  <a:pt x="3349154" y="4475426"/>
                </a:cubicBezTo>
                <a:cubicBezTo>
                  <a:pt x="3350163" y="4475621"/>
                  <a:pt x="3351515" y="4475719"/>
                  <a:pt x="3353207" y="4475719"/>
                </a:cubicBezTo>
                <a:cubicBezTo>
                  <a:pt x="3354965" y="4475719"/>
                  <a:pt x="3356300" y="4475621"/>
                  <a:pt x="3357212" y="4475426"/>
                </a:cubicBezTo>
                <a:cubicBezTo>
                  <a:pt x="3358124" y="4475231"/>
                  <a:pt x="3358840" y="4474938"/>
                  <a:pt x="3359361" y="4474547"/>
                </a:cubicBezTo>
                <a:cubicBezTo>
                  <a:pt x="3359881" y="4474156"/>
                  <a:pt x="3360142" y="4473570"/>
                  <a:pt x="3360142" y="4472789"/>
                </a:cubicBezTo>
                <a:lnTo>
                  <a:pt x="3360142" y="4413504"/>
                </a:lnTo>
                <a:cubicBezTo>
                  <a:pt x="3360142" y="4408035"/>
                  <a:pt x="3359524" y="4403249"/>
                  <a:pt x="3358286" y="4399147"/>
                </a:cubicBezTo>
                <a:cubicBezTo>
                  <a:pt x="3357049" y="4395045"/>
                  <a:pt x="3355063" y="4391610"/>
                  <a:pt x="3352328" y="4388843"/>
                </a:cubicBezTo>
                <a:cubicBezTo>
                  <a:pt x="3349594" y="4386076"/>
                  <a:pt x="3346013" y="4383976"/>
                  <a:pt x="3341585" y="4382543"/>
                </a:cubicBezTo>
                <a:cubicBezTo>
                  <a:pt x="3337157" y="4381111"/>
                  <a:pt x="3331786" y="4380395"/>
                  <a:pt x="3325470" y="4380395"/>
                </a:cubicBezTo>
                <a:close/>
                <a:moveTo>
                  <a:pt x="3235006" y="4380395"/>
                </a:moveTo>
                <a:cubicBezTo>
                  <a:pt x="3228560" y="4380395"/>
                  <a:pt x="3222732" y="4381518"/>
                  <a:pt x="3217523" y="4383764"/>
                </a:cubicBezTo>
                <a:cubicBezTo>
                  <a:pt x="3212314" y="4386011"/>
                  <a:pt x="3207870" y="4389234"/>
                  <a:pt x="3204191" y="4393433"/>
                </a:cubicBezTo>
                <a:cubicBezTo>
                  <a:pt x="3200512" y="4397633"/>
                  <a:pt x="3197697" y="4402744"/>
                  <a:pt x="3195743" y="4408767"/>
                </a:cubicBezTo>
                <a:cubicBezTo>
                  <a:pt x="3193790" y="4414790"/>
                  <a:pt x="3192813" y="4421578"/>
                  <a:pt x="3192813" y="4429131"/>
                </a:cubicBezTo>
                <a:cubicBezTo>
                  <a:pt x="3192813" y="4437075"/>
                  <a:pt x="3193757" y="4444042"/>
                  <a:pt x="3195645" y="4450032"/>
                </a:cubicBezTo>
                <a:cubicBezTo>
                  <a:pt x="3197533" y="4456023"/>
                  <a:pt x="3200334" y="4461004"/>
                  <a:pt x="3204045" y="4464975"/>
                </a:cubicBezTo>
                <a:cubicBezTo>
                  <a:pt x="3207756" y="4468947"/>
                  <a:pt x="3212331" y="4471943"/>
                  <a:pt x="3217767" y="4473961"/>
                </a:cubicBezTo>
                <a:cubicBezTo>
                  <a:pt x="3223204" y="4475980"/>
                  <a:pt x="3229536" y="4476989"/>
                  <a:pt x="3236764" y="4476989"/>
                </a:cubicBezTo>
                <a:cubicBezTo>
                  <a:pt x="3240931" y="4476989"/>
                  <a:pt x="3244854" y="4476679"/>
                  <a:pt x="3248533" y="4476061"/>
                </a:cubicBezTo>
                <a:cubicBezTo>
                  <a:pt x="3252212" y="4475442"/>
                  <a:pt x="3255451" y="4474742"/>
                  <a:pt x="3258251" y="4473961"/>
                </a:cubicBezTo>
                <a:cubicBezTo>
                  <a:pt x="3261051" y="4473180"/>
                  <a:pt x="3263330" y="4472382"/>
                  <a:pt x="3265088" y="4471568"/>
                </a:cubicBezTo>
                <a:cubicBezTo>
                  <a:pt x="3266846" y="4470754"/>
                  <a:pt x="3267904" y="4470168"/>
                  <a:pt x="3268262" y="4469810"/>
                </a:cubicBezTo>
                <a:cubicBezTo>
                  <a:pt x="3268620" y="4469452"/>
                  <a:pt x="3268913" y="4469078"/>
                  <a:pt x="3269141" y="4468687"/>
                </a:cubicBezTo>
                <a:cubicBezTo>
                  <a:pt x="3269369" y="4468296"/>
                  <a:pt x="3269532" y="4467857"/>
                  <a:pt x="3269629" y="4467368"/>
                </a:cubicBezTo>
                <a:cubicBezTo>
                  <a:pt x="3269727" y="4466880"/>
                  <a:pt x="3269808" y="4466327"/>
                  <a:pt x="3269873" y="4465708"/>
                </a:cubicBezTo>
                <a:cubicBezTo>
                  <a:pt x="3269939" y="4465089"/>
                  <a:pt x="3269971" y="4464357"/>
                  <a:pt x="3269971" y="4463511"/>
                </a:cubicBezTo>
                <a:cubicBezTo>
                  <a:pt x="3269971" y="4462338"/>
                  <a:pt x="3269922" y="4461345"/>
                  <a:pt x="3269824" y="4460532"/>
                </a:cubicBezTo>
                <a:cubicBezTo>
                  <a:pt x="3269726" y="4459718"/>
                  <a:pt x="3269578" y="4459083"/>
                  <a:pt x="3269382" y="4458627"/>
                </a:cubicBezTo>
                <a:cubicBezTo>
                  <a:pt x="3269186" y="4458171"/>
                  <a:pt x="3268907" y="4457829"/>
                  <a:pt x="3268548" y="4457602"/>
                </a:cubicBezTo>
                <a:cubicBezTo>
                  <a:pt x="3268188" y="4457374"/>
                  <a:pt x="3267779" y="4457260"/>
                  <a:pt x="3267322" y="4457260"/>
                </a:cubicBezTo>
                <a:cubicBezTo>
                  <a:pt x="3266537" y="4457260"/>
                  <a:pt x="3265375" y="4457602"/>
                  <a:pt x="3263837" y="4458285"/>
                </a:cubicBezTo>
                <a:cubicBezTo>
                  <a:pt x="3262300" y="4458969"/>
                  <a:pt x="3260336" y="4459734"/>
                  <a:pt x="3257948" y="4460580"/>
                </a:cubicBezTo>
                <a:cubicBezTo>
                  <a:pt x="3255560" y="4461427"/>
                  <a:pt x="3252730" y="4462192"/>
                  <a:pt x="3249458" y="4462876"/>
                </a:cubicBezTo>
                <a:cubicBezTo>
                  <a:pt x="3246187" y="4463559"/>
                  <a:pt x="3242458" y="4463901"/>
                  <a:pt x="3238270" y="4463901"/>
                </a:cubicBezTo>
                <a:cubicBezTo>
                  <a:pt x="3232970" y="4463901"/>
                  <a:pt x="3228489" y="4463152"/>
                  <a:pt x="3224825" y="4461655"/>
                </a:cubicBezTo>
                <a:cubicBezTo>
                  <a:pt x="3221160" y="4460157"/>
                  <a:pt x="3218183" y="4458009"/>
                  <a:pt x="3215893" y="4455209"/>
                </a:cubicBezTo>
                <a:cubicBezTo>
                  <a:pt x="3213603" y="4452409"/>
                  <a:pt x="3211967" y="4449056"/>
                  <a:pt x="3210986" y="4445149"/>
                </a:cubicBezTo>
                <a:cubicBezTo>
                  <a:pt x="3210005" y="4441242"/>
                  <a:pt x="3209514" y="4436847"/>
                  <a:pt x="3209514" y="4431964"/>
                </a:cubicBezTo>
                <a:lnTo>
                  <a:pt x="3267402" y="4431964"/>
                </a:lnTo>
                <a:cubicBezTo>
                  <a:pt x="3269039" y="4431964"/>
                  <a:pt x="3270494" y="4431426"/>
                  <a:pt x="3271769" y="4430352"/>
                </a:cubicBezTo>
                <a:cubicBezTo>
                  <a:pt x="3273045" y="4429278"/>
                  <a:pt x="3273682" y="4427471"/>
                  <a:pt x="3273682" y="4424932"/>
                </a:cubicBezTo>
                <a:lnTo>
                  <a:pt x="3273682" y="4422001"/>
                </a:lnTo>
                <a:cubicBezTo>
                  <a:pt x="3273682" y="4416272"/>
                  <a:pt x="3272950" y="4410883"/>
                  <a:pt x="3271485" y="4405837"/>
                </a:cubicBezTo>
                <a:cubicBezTo>
                  <a:pt x="3270020" y="4400791"/>
                  <a:pt x="3267725" y="4396396"/>
                  <a:pt x="3264599" y="4392652"/>
                </a:cubicBezTo>
                <a:cubicBezTo>
                  <a:pt x="3261474" y="4388908"/>
                  <a:pt x="3257486" y="4385929"/>
                  <a:pt x="3252635" y="4383715"/>
                </a:cubicBezTo>
                <a:cubicBezTo>
                  <a:pt x="3247784" y="4381502"/>
                  <a:pt x="3241908" y="4380395"/>
                  <a:pt x="3235006" y="4380395"/>
                </a:cubicBezTo>
                <a:close/>
                <a:moveTo>
                  <a:pt x="3170577" y="4380395"/>
                </a:moveTo>
                <a:cubicBezTo>
                  <a:pt x="3168689" y="4380395"/>
                  <a:pt x="3166817" y="4380639"/>
                  <a:pt x="3164961" y="4381127"/>
                </a:cubicBezTo>
                <a:cubicBezTo>
                  <a:pt x="3163105" y="4381616"/>
                  <a:pt x="3161234" y="4382495"/>
                  <a:pt x="3159345" y="4383764"/>
                </a:cubicBezTo>
                <a:cubicBezTo>
                  <a:pt x="3157457" y="4385034"/>
                  <a:pt x="3155455" y="4386776"/>
                  <a:pt x="3153339" y="4388989"/>
                </a:cubicBezTo>
                <a:cubicBezTo>
                  <a:pt x="3151222" y="4391203"/>
                  <a:pt x="3148960" y="4394068"/>
                  <a:pt x="3146551" y="4397584"/>
                </a:cubicBezTo>
                <a:lnTo>
                  <a:pt x="3146551" y="4384790"/>
                </a:lnTo>
                <a:cubicBezTo>
                  <a:pt x="3146551" y="4384269"/>
                  <a:pt x="3146437" y="4383829"/>
                  <a:pt x="3146209" y="4383471"/>
                </a:cubicBezTo>
                <a:cubicBezTo>
                  <a:pt x="3145981" y="4383113"/>
                  <a:pt x="3145607" y="4382788"/>
                  <a:pt x="3145086" y="4382495"/>
                </a:cubicBezTo>
                <a:cubicBezTo>
                  <a:pt x="3144565" y="4382201"/>
                  <a:pt x="3143832" y="4382006"/>
                  <a:pt x="3142888" y="4381909"/>
                </a:cubicBezTo>
                <a:cubicBezTo>
                  <a:pt x="3141944" y="4381811"/>
                  <a:pt x="3140756" y="4381762"/>
                  <a:pt x="3139323" y="4381762"/>
                </a:cubicBezTo>
                <a:cubicBezTo>
                  <a:pt x="3137826" y="4381762"/>
                  <a:pt x="3136621" y="4381811"/>
                  <a:pt x="3135709" y="4381909"/>
                </a:cubicBezTo>
                <a:cubicBezTo>
                  <a:pt x="3134798" y="4382006"/>
                  <a:pt x="3134049" y="4382201"/>
                  <a:pt x="3133463" y="4382495"/>
                </a:cubicBezTo>
                <a:cubicBezTo>
                  <a:pt x="3132877" y="4382788"/>
                  <a:pt x="3132487" y="4383113"/>
                  <a:pt x="3132291" y="4383471"/>
                </a:cubicBezTo>
                <a:cubicBezTo>
                  <a:pt x="3132096" y="4383829"/>
                  <a:pt x="3131998" y="4384269"/>
                  <a:pt x="3131998" y="4384790"/>
                </a:cubicBezTo>
                <a:lnTo>
                  <a:pt x="3131998" y="4472691"/>
                </a:lnTo>
                <a:cubicBezTo>
                  <a:pt x="3131998" y="4473212"/>
                  <a:pt x="3132112" y="4473652"/>
                  <a:pt x="3132340" y="4474010"/>
                </a:cubicBezTo>
                <a:cubicBezTo>
                  <a:pt x="3132568" y="4474368"/>
                  <a:pt x="3132991" y="4474677"/>
                  <a:pt x="3133610" y="4474938"/>
                </a:cubicBezTo>
                <a:cubicBezTo>
                  <a:pt x="3134228" y="4475198"/>
                  <a:pt x="3135058" y="4475394"/>
                  <a:pt x="3136100" y="4475524"/>
                </a:cubicBezTo>
                <a:cubicBezTo>
                  <a:pt x="3137142" y="4475654"/>
                  <a:pt x="3138444" y="4475719"/>
                  <a:pt x="3140007" y="4475719"/>
                </a:cubicBezTo>
                <a:cubicBezTo>
                  <a:pt x="3141635" y="4475719"/>
                  <a:pt x="3142970" y="4475654"/>
                  <a:pt x="3144011" y="4475524"/>
                </a:cubicBezTo>
                <a:cubicBezTo>
                  <a:pt x="3145053" y="4475394"/>
                  <a:pt x="3145867" y="4475198"/>
                  <a:pt x="3146453" y="4474938"/>
                </a:cubicBezTo>
                <a:cubicBezTo>
                  <a:pt x="3147039" y="4474677"/>
                  <a:pt x="3147462" y="4474368"/>
                  <a:pt x="3147723" y="4474010"/>
                </a:cubicBezTo>
                <a:cubicBezTo>
                  <a:pt x="3147983" y="4473652"/>
                  <a:pt x="3148113" y="4473212"/>
                  <a:pt x="3148113" y="4472691"/>
                </a:cubicBezTo>
                <a:lnTo>
                  <a:pt x="3148113" y="4414872"/>
                </a:lnTo>
                <a:cubicBezTo>
                  <a:pt x="3150392" y="4411290"/>
                  <a:pt x="3152476" y="4408263"/>
                  <a:pt x="3154364" y="4405788"/>
                </a:cubicBezTo>
                <a:cubicBezTo>
                  <a:pt x="3156253" y="4403314"/>
                  <a:pt x="3158059" y="4401328"/>
                  <a:pt x="3159785" y="4399831"/>
                </a:cubicBezTo>
                <a:cubicBezTo>
                  <a:pt x="3161510" y="4398333"/>
                  <a:pt x="3163154" y="4397259"/>
                  <a:pt x="3164717" y="4396608"/>
                </a:cubicBezTo>
                <a:cubicBezTo>
                  <a:pt x="3166280" y="4395956"/>
                  <a:pt x="3167875" y="4395631"/>
                  <a:pt x="3169503" y="4395631"/>
                </a:cubicBezTo>
                <a:cubicBezTo>
                  <a:pt x="3170870" y="4395631"/>
                  <a:pt x="3172140" y="4395761"/>
                  <a:pt x="3173312" y="4396022"/>
                </a:cubicBezTo>
                <a:cubicBezTo>
                  <a:pt x="3174484" y="4396282"/>
                  <a:pt x="3175542" y="4396559"/>
                  <a:pt x="3176486" y="4396852"/>
                </a:cubicBezTo>
                <a:cubicBezTo>
                  <a:pt x="3177430" y="4397145"/>
                  <a:pt x="3178277" y="4397438"/>
                  <a:pt x="3179025" y="4397731"/>
                </a:cubicBezTo>
                <a:cubicBezTo>
                  <a:pt x="3179774" y="4398024"/>
                  <a:pt x="3180409" y="4398170"/>
                  <a:pt x="3180930" y="4398170"/>
                </a:cubicBezTo>
                <a:cubicBezTo>
                  <a:pt x="3181451" y="4398170"/>
                  <a:pt x="3181858" y="4398024"/>
                  <a:pt x="3182151" y="4397731"/>
                </a:cubicBezTo>
                <a:cubicBezTo>
                  <a:pt x="3182444" y="4397438"/>
                  <a:pt x="3182688" y="4397015"/>
                  <a:pt x="3182883" y="4396461"/>
                </a:cubicBezTo>
                <a:cubicBezTo>
                  <a:pt x="3183079" y="4395908"/>
                  <a:pt x="3183209" y="4395143"/>
                  <a:pt x="3183274" y="4394166"/>
                </a:cubicBezTo>
                <a:cubicBezTo>
                  <a:pt x="3183339" y="4393189"/>
                  <a:pt x="3183372" y="4391985"/>
                  <a:pt x="3183372" y="4390552"/>
                </a:cubicBezTo>
                <a:cubicBezTo>
                  <a:pt x="3183372" y="4389055"/>
                  <a:pt x="3183356" y="4387866"/>
                  <a:pt x="3183323" y="4386987"/>
                </a:cubicBezTo>
                <a:cubicBezTo>
                  <a:pt x="3183290" y="4386108"/>
                  <a:pt x="3183225" y="4385441"/>
                  <a:pt x="3183127" y="4384985"/>
                </a:cubicBezTo>
                <a:cubicBezTo>
                  <a:pt x="3183030" y="4384529"/>
                  <a:pt x="3182916" y="4384155"/>
                  <a:pt x="3182786" y="4383862"/>
                </a:cubicBezTo>
                <a:cubicBezTo>
                  <a:pt x="3182655" y="4383569"/>
                  <a:pt x="3182395" y="4383260"/>
                  <a:pt x="3182004" y="4382934"/>
                </a:cubicBezTo>
                <a:cubicBezTo>
                  <a:pt x="3181614" y="4382608"/>
                  <a:pt x="3180946" y="4382283"/>
                  <a:pt x="3180002" y="4381957"/>
                </a:cubicBezTo>
                <a:cubicBezTo>
                  <a:pt x="3179058" y="4381632"/>
                  <a:pt x="3178000" y="4381339"/>
                  <a:pt x="3176828" y="4381078"/>
                </a:cubicBezTo>
                <a:cubicBezTo>
                  <a:pt x="3175656" y="4380818"/>
                  <a:pt x="3174533" y="4380639"/>
                  <a:pt x="3173458" y="4380541"/>
                </a:cubicBezTo>
                <a:cubicBezTo>
                  <a:pt x="3172384" y="4380443"/>
                  <a:pt x="3171423" y="4380395"/>
                  <a:pt x="3170577" y="4380395"/>
                </a:cubicBezTo>
                <a:close/>
                <a:moveTo>
                  <a:pt x="2985742" y="4380395"/>
                </a:moveTo>
                <a:cubicBezTo>
                  <a:pt x="2980728" y="4380395"/>
                  <a:pt x="2975764" y="4381681"/>
                  <a:pt x="2970848" y="4384253"/>
                </a:cubicBezTo>
                <a:cubicBezTo>
                  <a:pt x="2965932" y="4386824"/>
                  <a:pt x="2960999" y="4390878"/>
                  <a:pt x="2956051" y="4396412"/>
                </a:cubicBezTo>
                <a:lnTo>
                  <a:pt x="2956051" y="4384790"/>
                </a:lnTo>
                <a:cubicBezTo>
                  <a:pt x="2956051" y="4384269"/>
                  <a:pt x="2955937" y="4383829"/>
                  <a:pt x="2955709" y="4383471"/>
                </a:cubicBezTo>
                <a:cubicBezTo>
                  <a:pt x="2955481" y="4383113"/>
                  <a:pt x="2955107" y="4382788"/>
                  <a:pt x="2954586" y="4382495"/>
                </a:cubicBezTo>
                <a:cubicBezTo>
                  <a:pt x="2954065" y="4382201"/>
                  <a:pt x="2953332" y="4382006"/>
                  <a:pt x="2952388" y="4381909"/>
                </a:cubicBezTo>
                <a:cubicBezTo>
                  <a:pt x="2951444" y="4381811"/>
                  <a:pt x="2950256" y="4381762"/>
                  <a:pt x="2948823" y="4381762"/>
                </a:cubicBezTo>
                <a:cubicBezTo>
                  <a:pt x="2947326" y="4381762"/>
                  <a:pt x="2946121" y="4381811"/>
                  <a:pt x="2945210" y="4381909"/>
                </a:cubicBezTo>
                <a:cubicBezTo>
                  <a:pt x="2944298" y="4382006"/>
                  <a:pt x="2943549" y="4382201"/>
                  <a:pt x="2942963" y="4382495"/>
                </a:cubicBezTo>
                <a:cubicBezTo>
                  <a:pt x="2942377" y="4382788"/>
                  <a:pt x="2941987" y="4383113"/>
                  <a:pt x="2941791" y="4383471"/>
                </a:cubicBezTo>
                <a:cubicBezTo>
                  <a:pt x="2941596" y="4383829"/>
                  <a:pt x="2941498" y="4384269"/>
                  <a:pt x="2941498" y="4384790"/>
                </a:cubicBezTo>
                <a:lnTo>
                  <a:pt x="2941498" y="4472691"/>
                </a:lnTo>
                <a:cubicBezTo>
                  <a:pt x="2941498" y="4473212"/>
                  <a:pt x="2941612" y="4473652"/>
                  <a:pt x="2941840" y="4474010"/>
                </a:cubicBezTo>
                <a:cubicBezTo>
                  <a:pt x="2942068" y="4474368"/>
                  <a:pt x="2942491" y="4474677"/>
                  <a:pt x="2943109" y="4474938"/>
                </a:cubicBezTo>
                <a:cubicBezTo>
                  <a:pt x="2943728" y="4475198"/>
                  <a:pt x="2944558" y="4475394"/>
                  <a:pt x="2945601" y="4475524"/>
                </a:cubicBezTo>
                <a:cubicBezTo>
                  <a:pt x="2946642" y="4475654"/>
                  <a:pt x="2947944" y="4475719"/>
                  <a:pt x="2949507" y="4475719"/>
                </a:cubicBezTo>
                <a:cubicBezTo>
                  <a:pt x="2951135" y="4475719"/>
                  <a:pt x="2952470" y="4475654"/>
                  <a:pt x="2953511" y="4475524"/>
                </a:cubicBezTo>
                <a:cubicBezTo>
                  <a:pt x="2954553" y="4475394"/>
                  <a:pt x="2955367" y="4475198"/>
                  <a:pt x="2955953" y="4474938"/>
                </a:cubicBezTo>
                <a:cubicBezTo>
                  <a:pt x="2956539" y="4474677"/>
                  <a:pt x="2956962" y="4474368"/>
                  <a:pt x="2957223" y="4474010"/>
                </a:cubicBezTo>
                <a:cubicBezTo>
                  <a:pt x="2957483" y="4473652"/>
                  <a:pt x="2957614" y="4473212"/>
                  <a:pt x="2957614" y="4472691"/>
                </a:cubicBezTo>
                <a:lnTo>
                  <a:pt x="2957614" y="4411258"/>
                </a:lnTo>
                <a:cubicBezTo>
                  <a:pt x="2962041" y="4405723"/>
                  <a:pt x="2966273" y="4401524"/>
                  <a:pt x="2970310" y="4398659"/>
                </a:cubicBezTo>
                <a:cubicBezTo>
                  <a:pt x="2974347" y="4395794"/>
                  <a:pt x="2978384" y="4394361"/>
                  <a:pt x="2982421" y="4394361"/>
                </a:cubicBezTo>
                <a:cubicBezTo>
                  <a:pt x="2985547" y="4394361"/>
                  <a:pt x="2988298" y="4394947"/>
                  <a:pt x="2990674" y="4396119"/>
                </a:cubicBezTo>
                <a:cubicBezTo>
                  <a:pt x="2993051" y="4397291"/>
                  <a:pt x="2994988" y="4398984"/>
                  <a:pt x="2996485" y="4401198"/>
                </a:cubicBezTo>
                <a:cubicBezTo>
                  <a:pt x="2997983" y="4403412"/>
                  <a:pt x="2999123" y="4406049"/>
                  <a:pt x="2999904" y="4409109"/>
                </a:cubicBezTo>
                <a:cubicBezTo>
                  <a:pt x="3000685" y="4412169"/>
                  <a:pt x="3001076" y="4416206"/>
                  <a:pt x="3001076" y="4421220"/>
                </a:cubicBezTo>
                <a:lnTo>
                  <a:pt x="3001076" y="4472691"/>
                </a:lnTo>
                <a:cubicBezTo>
                  <a:pt x="3001076" y="4473212"/>
                  <a:pt x="3001206" y="4473652"/>
                  <a:pt x="3001467" y="4474010"/>
                </a:cubicBezTo>
                <a:cubicBezTo>
                  <a:pt x="3001727" y="4474368"/>
                  <a:pt x="3002150" y="4474677"/>
                  <a:pt x="3002736" y="4474938"/>
                </a:cubicBezTo>
                <a:cubicBezTo>
                  <a:pt x="3003323" y="4475198"/>
                  <a:pt x="3004136" y="4475394"/>
                  <a:pt x="3005178" y="4475524"/>
                </a:cubicBezTo>
                <a:cubicBezTo>
                  <a:pt x="3006220" y="4475654"/>
                  <a:pt x="3007555" y="4475719"/>
                  <a:pt x="3009182" y="4475719"/>
                </a:cubicBezTo>
                <a:cubicBezTo>
                  <a:pt x="3010745" y="4475719"/>
                  <a:pt x="3012048" y="4475654"/>
                  <a:pt x="3013089" y="4475524"/>
                </a:cubicBezTo>
                <a:cubicBezTo>
                  <a:pt x="3014131" y="4475394"/>
                  <a:pt x="3014945" y="4475198"/>
                  <a:pt x="3015531" y="4474938"/>
                </a:cubicBezTo>
                <a:cubicBezTo>
                  <a:pt x="3016117" y="4474677"/>
                  <a:pt x="3016540" y="4474368"/>
                  <a:pt x="3016801" y="4474010"/>
                </a:cubicBezTo>
                <a:cubicBezTo>
                  <a:pt x="3017061" y="4473652"/>
                  <a:pt x="3017191" y="4473212"/>
                  <a:pt x="3017191" y="4472691"/>
                </a:cubicBezTo>
                <a:lnTo>
                  <a:pt x="3017191" y="4419071"/>
                </a:lnTo>
                <a:cubicBezTo>
                  <a:pt x="3017191" y="4412821"/>
                  <a:pt x="3016654" y="4407465"/>
                  <a:pt x="3015580" y="4403005"/>
                </a:cubicBezTo>
                <a:cubicBezTo>
                  <a:pt x="3014505" y="4398545"/>
                  <a:pt x="3012731" y="4394654"/>
                  <a:pt x="3010257" y="4391333"/>
                </a:cubicBezTo>
                <a:cubicBezTo>
                  <a:pt x="3007783" y="4388013"/>
                  <a:pt x="3004543" y="4385359"/>
                  <a:pt x="3000539" y="4383373"/>
                </a:cubicBezTo>
                <a:cubicBezTo>
                  <a:pt x="2996534" y="4381388"/>
                  <a:pt x="2991602" y="4380395"/>
                  <a:pt x="2985742" y="4380395"/>
                </a:cubicBezTo>
                <a:close/>
                <a:moveTo>
                  <a:pt x="2777806" y="4380395"/>
                </a:moveTo>
                <a:cubicBezTo>
                  <a:pt x="2771360" y="4380395"/>
                  <a:pt x="2765532" y="4381518"/>
                  <a:pt x="2760323" y="4383764"/>
                </a:cubicBezTo>
                <a:cubicBezTo>
                  <a:pt x="2755114" y="4386011"/>
                  <a:pt x="2750670" y="4389234"/>
                  <a:pt x="2746991" y="4393433"/>
                </a:cubicBezTo>
                <a:cubicBezTo>
                  <a:pt x="2743313" y="4397633"/>
                  <a:pt x="2740496" y="4402744"/>
                  <a:pt x="2738543" y="4408767"/>
                </a:cubicBezTo>
                <a:cubicBezTo>
                  <a:pt x="2736590" y="4414790"/>
                  <a:pt x="2735613" y="4421578"/>
                  <a:pt x="2735613" y="4429131"/>
                </a:cubicBezTo>
                <a:cubicBezTo>
                  <a:pt x="2735613" y="4437075"/>
                  <a:pt x="2736557" y="4444042"/>
                  <a:pt x="2738445" y="4450032"/>
                </a:cubicBezTo>
                <a:cubicBezTo>
                  <a:pt x="2740334" y="4456023"/>
                  <a:pt x="2743133" y="4461004"/>
                  <a:pt x="2746845" y="4464975"/>
                </a:cubicBezTo>
                <a:cubicBezTo>
                  <a:pt x="2750557" y="4468947"/>
                  <a:pt x="2755131" y="4471943"/>
                  <a:pt x="2760567" y="4473961"/>
                </a:cubicBezTo>
                <a:cubicBezTo>
                  <a:pt x="2766004" y="4475980"/>
                  <a:pt x="2772336" y="4476989"/>
                  <a:pt x="2779564" y="4476989"/>
                </a:cubicBezTo>
                <a:cubicBezTo>
                  <a:pt x="2783731" y="4476989"/>
                  <a:pt x="2787654" y="4476679"/>
                  <a:pt x="2791333" y="4476061"/>
                </a:cubicBezTo>
                <a:cubicBezTo>
                  <a:pt x="2795012" y="4475442"/>
                  <a:pt x="2798251" y="4474742"/>
                  <a:pt x="2801051" y="4473961"/>
                </a:cubicBezTo>
                <a:cubicBezTo>
                  <a:pt x="2803851" y="4473180"/>
                  <a:pt x="2806129" y="4472382"/>
                  <a:pt x="2807888" y="4471568"/>
                </a:cubicBezTo>
                <a:cubicBezTo>
                  <a:pt x="2809646" y="4470754"/>
                  <a:pt x="2810704" y="4470168"/>
                  <a:pt x="2811062" y="4469810"/>
                </a:cubicBezTo>
                <a:cubicBezTo>
                  <a:pt x="2811420" y="4469452"/>
                  <a:pt x="2811713" y="4469078"/>
                  <a:pt x="2811941" y="4468687"/>
                </a:cubicBezTo>
                <a:cubicBezTo>
                  <a:pt x="2812169" y="4468296"/>
                  <a:pt x="2812332" y="4467857"/>
                  <a:pt x="2812429" y="4467368"/>
                </a:cubicBezTo>
                <a:cubicBezTo>
                  <a:pt x="2812527" y="4466880"/>
                  <a:pt x="2812608" y="4466327"/>
                  <a:pt x="2812673" y="4465708"/>
                </a:cubicBezTo>
                <a:cubicBezTo>
                  <a:pt x="2812739" y="4465089"/>
                  <a:pt x="2812771" y="4464357"/>
                  <a:pt x="2812771" y="4463511"/>
                </a:cubicBezTo>
                <a:cubicBezTo>
                  <a:pt x="2812771" y="4462338"/>
                  <a:pt x="2812722" y="4461345"/>
                  <a:pt x="2812624" y="4460532"/>
                </a:cubicBezTo>
                <a:cubicBezTo>
                  <a:pt x="2812526" y="4459718"/>
                  <a:pt x="2812378" y="4459083"/>
                  <a:pt x="2812182" y="4458627"/>
                </a:cubicBezTo>
                <a:cubicBezTo>
                  <a:pt x="2811986" y="4458171"/>
                  <a:pt x="2811707" y="4457829"/>
                  <a:pt x="2811348" y="4457602"/>
                </a:cubicBezTo>
                <a:cubicBezTo>
                  <a:pt x="2810988" y="4457374"/>
                  <a:pt x="2810580" y="4457260"/>
                  <a:pt x="2810122" y="4457260"/>
                </a:cubicBezTo>
                <a:cubicBezTo>
                  <a:pt x="2809337" y="4457260"/>
                  <a:pt x="2808175" y="4457602"/>
                  <a:pt x="2806637" y="4458285"/>
                </a:cubicBezTo>
                <a:cubicBezTo>
                  <a:pt x="2805099" y="4458969"/>
                  <a:pt x="2803136" y="4459734"/>
                  <a:pt x="2800748" y="4460580"/>
                </a:cubicBezTo>
                <a:cubicBezTo>
                  <a:pt x="2798359" y="4461427"/>
                  <a:pt x="2795530" y="4462192"/>
                  <a:pt x="2792258" y="4462876"/>
                </a:cubicBezTo>
                <a:cubicBezTo>
                  <a:pt x="2788987" y="4463559"/>
                  <a:pt x="2785257" y="4463901"/>
                  <a:pt x="2781070" y="4463901"/>
                </a:cubicBezTo>
                <a:cubicBezTo>
                  <a:pt x="2775770" y="4463901"/>
                  <a:pt x="2771289" y="4463152"/>
                  <a:pt x="2767624" y="4461655"/>
                </a:cubicBezTo>
                <a:cubicBezTo>
                  <a:pt x="2763960" y="4460157"/>
                  <a:pt x="2760984" y="4458009"/>
                  <a:pt x="2758693" y="4455209"/>
                </a:cubicBezTo>
                <a:cubicBezTo>
                  <a:pt x="2756403" y="4452409"/>
                  <a:pt x="2754767" y="4449056"/>
                  <a:pt x="2753786" y="4445149"/>
                </a:cubicBezTo>
                <a:cubicBezTo>
                  <a:pt x="2752805" y="4441242"/>
                  <a:pt x="2752314" y="4436847"/>
                  <a:pt x="2752314" y="4431964"/>
                </a:cubicBezTo>
                <a:lnTo>
                  <a:pt x="2810203" y="4431964"/>
                </a:lnTo>
                <a:cubicBezTo>
                  <a:pt x="2811839" y="4431964"/>
                  <a:pt x="2813294" y="4431426"/>
                  <a:pt x="2814569" y="4430352"/>
                </a:cubicBezTo>
                <a:cubicBezTo>
                  <a:pt x="2815845" y="4429278"/>
                  <a:pt x="2816482" y="4427471"/>
                  <a:pt x="2816482" y="4424932"/>
                </a:cubicBezTo>
                <a:lnTo>
                  <a:pt x="2816482" y="4422001"/>
                </a:lnTo>
                <a:cubicBezTo>
                  <a:pt x="2816482" y="4416272"/>
                  <a:pt x="2815750" y="4410883"/>
                  <a:pt x="2814285" y="4405837"/>
                </a:cubicBezTo>
                <a:cubicBezTo>
                  <a:pt x="2812820" y="4400791"/>
                  <a:pt x="2810525" y="4396396"/>
                  <a:pt x="2807399" y="4392652"/>
                </a:cubicBezTo>
                <a:cubicBezTo>
                  <a:pt x="2804274" y="4388908"/>
                  <a:pt x="2800286" y="4385929"/>
                  <a:pt x="2795435" y="4383715"/>
                </a:cubicBezTo>
                <a:cubicBezTo>
                  <a:pt x="2790584" y="4381502"/>
                  <a:pt x="2784708" y="4380395"/>
                  <a:pt x="2777806" y="4380395"/>
                </a:cubicBezTo>
                <a:close/>
                <a:moveTo>
                  <a:pt x="2692425" y="4380395"/>
                </a:moveTo>
                <a:cubicBezTo>
                  <a:pt x="2687086" y="4380395"/>
                  <a:pt x="2682414" y="4381111"/>
                  <a:pt x="2678409" y="4382543"/>
                </a:cubicBezTo>
                <a:cubicBezTo>
                  <a:pt x="2674405" y="4383976"/>
                  <a:pt x="2671068" y="4385880"/>
                  <a:pt x="2668398" y="4388257"/>
                </a:cubicBezTo>
                <a:cubicBezTo>
                  <a:pt x="2665729" y="4390634"/>
                  <a:pt x="2663727" y="4393401"/>
                  <a:pt x="2662392" y="4396559"/>
                </a:cubicBezTo>
                <a:cubicBezTo>
                  <a:pt x="2661057" y="4399717"/>
                  <a:pt x="2660390" y="4403021"/>
                  <a:pt x="2660390" y="4406472"/>
                </a:cubicBezTo>
                <a:cubicBezTo>
                  <a:pt x="2660390" y="4410379"/>
                  <a:pt x="2661025" y="4413732"/>
                  <a:pt x="2662294" y="4416532"/>
                </a:cubicBezTo>
                <a:cubicBezTo>
                  <a:pt x="2663564" y="4419332"/>
                  <a:pt x="2665240" y="4421741"/>
                  <a:pt x="2667324" y="4423759"/>
                </a:cubicBezTo>
                <a:cubicBezTo>
                  <a:pt x="2669408" y="4425778"/>
                  <a:pt x="2671768" y="4427487"/>
                  <a:pt x="2674405" y="4428887"/>
                </a:cubicBezTo>
                <a:cubicBezTo>
                  <a:pt x="2677042" y="4430287"/>
                  <a:pt x="2679745" y="4431540"/>
                  <a:pt x="2682511" y="4432647"/>
                </a:cubicBezTo>
                <a:cubicBezTo>
                  <a:pt x="2685279" y="4433754"/>
                  <a:pt x="2687965" y="4434812"/>
                  <a:pt x="2690569" y="4435822"/>
                </a:cubicBezTo>
                <a:cubicBezTo>
                  <a:pt x="2693174" y="4436831"/>
                  <a:pt x="2695518" y="4437986"/>
                  <a:pt x="2697601" y="4439289"/>
                </a:cubicBezTo>
                <a:cubicBezTo>
                  <a:pt x="2699685" y="4440591"/>
                  <a:pt x="2701361" y="4442089"/>
                  <a:pt x="2702631" y="4443781"/>
                </a:cubicBezTo>
                <a:cubicBezTo>
                  <a:pt x="2703901" y="4445474"/>
                  <a:pt x="2704536" y="4447558"/>
                  <a:pt x="2704536" y="4450032"/>
                </a:cubicBezTo>
                <a:cubicBezTo>
                  <a:pt x="2704536" y="4452441"/>
                  <a:pt x="2704096" y="4454525"/>
                  <a:pt x="2703217" y="4456283"/>
                </a:cubicBezTo>
                <a:cubicBezTo>
                  <a:pt x="2702338" y="4458041"/>
                  <a:pt x="2701085" y="4459490"/>
                  <a:pt x="2699457" y="4460629"/>
                </a:cubicBezTo>
                <a:cubicBezTo>
                  <a:pt x="2697829" y="4461769"/>
                  <a:pt x="2695908" y="4462631"/>
                  <a:pt x="2693694" y="4463218"/>
                </a:cubicBezTo>
                <a:cubicBezTo>
                  <a:pt x="2691481" y="4463804"/>
                  <a:pt x="2689007" y="4464097"/>
                  <a:pt x="2686272" y="4464097"/>
                </a:cubicBezTo>
                <a:cubicBezTo>
                  <a:pt x="2682625" y="4464097"/>
                  <a:pt x="2679402" y="4463657"/>
                  <a:pt x="2676603" y="4462778"/>
                </a:cubicBezTo>
                <a:cubicBezTo>
                  <a:pt x="2673803" y="4461899"/>
                  <a:pt x="2671377" y="4460939"/>
                  <a:pt x="2669326" y="4459897"/>
                </a:cubicBezTo>
                <a:cubicBezTo>
                  <a:pt x="2667275" y="4458855"/>
                  <a:pt x="2665550" y="4457895"/>
                  <a:pt x="2664150" y="4457016"/>
                </a:cubicBezTo>
                <a:cubicBezTo>
                  <a:pt x="2662750" y="4456137"/>
                  <a:pt x="2661692" y="4455697"/>
                  <a:pt x="2660976" y="4455697"/>
                </a:cubicBezTo>
                <a:cubicBezTo>
                  <a:pt x="2660520" y="4455697"/>
                  <a:pt x="2660113" y="4455811"/>
                  <a:pt x="2659755" y="4456039"/>
                </a:cubicBezTo>
                <a:cubicBezTo>
                  <a:pt x="2659397" y="4456267"/>
                  <a:pt x="2659120" y="4456641"/>
                  <a:pt x="2658925" y="4457162"/>
                </a:cubicBezTo>
                <a:cubicBezTo>
                  <a:pt x="2658729" y="4457683"/>
                  <a:pt x="2658567" y="4458367"/>
                  <a:pt x="2658436" y="4459213"/>
                </a:cubicBezTo>
                <a:cubicBezTo>
                  <a:pt x="2658306" y="4460060"/>
                  <a:pt x="2658241" y="4461101"/>
                  <a:pt x="2658241" y="4462338"/>
                </a:cubicBezTo>
                <a:cubicBezTo>
                  <a:pt x="2658241" y="4464357"/>
                  <a:pt x="2658404" y="4465952"/>
                  <a:pt x="2658729" y="4467124"/>
                </a:cubicBezTo>
                <a:cubicBezTo>
                  <a:pt x="2659055" y="4468296"/>
                  <a:pt x="2659576" y="4469208"/>
                  <a:pt x="2660292" y="4469859"/>
                </a:cubicBezTo>
                <a:cubicBezTo>
                  <a:pt x="2661008" y="4470510"/>
                  <a:pt x="2662148" y="4471243"/>
                  <a:pt x="2663710" y="4472057"/>
                </a:cubicBezTo>
                <a:cubicBezTo>
                  <a:pt x="2665273" y="4472870"/>
                  <a:pt x="2667177" y="4473652"/>
                  <a:pt x="2669424" y="4474401"/>
                </a:cubicBezTo>
                <a:cubicBezTo>
                  <a:pt x="2671670" y="4475149"/>
                  <a:pt x="2674210" y="4475768"/>
                  <a:pt x="2677042" y="4476256"/>
                </a:cubicBezTo>
                <a:cubicBezTo>
                  <a:pt x="2679875" y="4476745"/>
                  <a:pt x="2682853" y="4476989"/>
                  <a:pt x="2685979" y="4476989"/>
                </a:cubicBezTo>
                <a:cubicBezTo>
                  <a:pt x="2691058" y="4476989"/>
                  <a:pt x="2695713" y="4476370"/>
                  <a:pt x="2699946" y="4475133"/>
                </a:cubicBezTo>
                <a:cubicBezTo>
                  <a:pt x="2704178" y="4473896"/>
                  <a:pt x="2707824" y="4472073"/>
                  <a:pt x="2710884" y="4469664"/>
                </a:cubicBezTo>
                <a:cubicBezTo>
                  <a:pt x="2713944" y="4467254"/>
                  <a:pt x="2716305" y="4464292"/>
                  <a:pt x="2717965" y="4460776"/>
                </a:cubicBezTo>
                <a:cubicBezTo>
                  <a:pt x="2719626" y="4457260"/>
                  <a:pt x="2720456" y="4453255"/>
                  <a:pt x="2720456" y="4448763"/>
                </a:cubicBezTo>
                <a:cubicBezTo>
                  <a:pt x="2720456" y="4444986"/>
                  <a:pt x="2719821" y="4441730"/>
                  <a:pt x="2718551" y="4438996"/>
                </a:cubicBezTo>
                <a:cubicBezTo>
                  <a:pt x="2717281" y="4436261"/>
                  <a:pt x="2715605" y="4433917"/>
                  <a:pt x="2713521" y="4431964"/>
                </a:cubicBezTo>
                <a:cubicBezTo>
                  <a:pt x="2711438" y="4430010"/>
                  <a:pt x="2709045" y="4428350"/>
                  <a:pt x="2706343" y="4426982"/>
                </a:cubicBezTo>
                <a:cubicBezTo>
                  <a:pt x="2703641" y="4425615"/>
                  <a:pt x="2700906" y="4424378"/>
                  <a:pt x="2698139" y="4423271"/>
                </a:cubicBezTo>
                <a:cubicBezTo>
                  <a:pt x="2695371" y="4422164"/>
                  <a:pt x="2692653" y="4421090"/>
                  <a:pt x="2689983" y="4420048"/>
                </a:cubicBezTo>
                <a:cubicBezTo>
                  <a:pt x="2687313" y="4419006"/>
                  <a:pt x="2684937" y="4417834"/>
                  <a:pt x="2682853" y="4416532"/>
                </a:cubicBezTo>
                <a:cubicBezTo>
                  <a:pt x="2680770" y="4415230"/>
                  <a:pt x="2679077" y="4413716"/>
                  <a:pt x="2677775" y="4411990"/>
                </a:cubicBezTo>
                <a:cubicBezTo>
                  <a:pt x="2676473" y="4410265"/>
                  <a:pt x="2675821" y="4408132"/>
                  <a:pt x="2675821" y="4405593"/>
                </a:cubicBezTo>
                <a:cubicBezTo>
                  <a:pt x="2675821" y="4403770"/>
                  <a:pt x="2676163" y="4402077"/>
                  <a:pt x="2676847" y="4400514"/>
                </a:cubicBezTo>
                <a:cubicBezTo>
                  <a:pt x="2677530" y="4398952"/>
                  <a:pt x="2678540" y="4397601"/>
                  <a:pt x="2679875" y="4396461"/>
                </a:cubicBezTo>
                <a:cubicBezTo>
                  <a:pt x="2681209" y="4395322"/>
                  <a:pt x="2682919" y="4394443"/>
                  <a:pt x="2685002" y="4393824"/>
                </a:cubicBezTo>
                <a:cubicBezTo>
                  <a:pt x="2687086" y="4393206"/>
                  <a:pt x="2689495" y="4392896"/>
                  <a:pt x="2692230" y="4392896"/>
                </a:cubicBezTo>
                <a:cubicBezTo>
                  <a:pt x="2695290" y="4392896"/>
                  <a:pt x="2698008" y="4393254"/>
                  <a:pt x="2700385" y="4393971"/>
                </a:cubicBezTo>
                <a:cubicBezTo>
                  <a:pt x="2702761" y="4394687"/>
                  <a:pt x="2704829" y="4395452"/>
                  <a:pt x="2706587" y="4396266"/>
                </a:cubicBezTo>
                <a:cubicBezTo>
                  <a:pt x="2708345" y="4397080"/>
                  <a:pt x="2709777" y="4397845"/>
                  <a:pt x="2710884" y="4398561"/>
                </a:cubicBezTo>
                <a:cubicBezTo>
                  <a:pt x="2711991" y="4399277"/>
                  <a:pt x="2712838" y="4399635"/>
                  <a:pt x="2713424" y="4399635"/>
                </a:cubicBezTo>
                <a:cubicBezTo>
                  <a:pt x="2713814" y="4399635"/>
                  <a:pt x="2714173" y="4399521"/>
                  <a:pt x="2714498" y="4399293"/>
                </a:cubicBezTo>
                <a:cubicBezTo>
                  <a:pt x="2714824" y="4399066"/>
                  <a:pt x="2715101" y="4398691"/>
                  <a:pt x="2715328" y="4398170"/>
                </a:cubicBezTo>
                <a:cubicBezTo>
                  <a:pt x="2715556" y="4397649"/>
                  <a:pt x="2715719" y="4396982"/>
                  <a:pt x="2715816" y="4396168"/>
                </a:cubicBezTo>
                <a:cubicBezTo>
                  <a:pt x="2715914" y="4395354"/>
                  <a:pt x="2715963" y="4394394"/>
                  <a:pt x="2715963" y="4393287"/>
                </a:cubicBezTo>
                <a:cubicBezTo>
                  <a:pt x="2715963" y="4392245"/>
                  <a:pt x="2715914" y="4391366"/>
                  <a:pt x="2715816" y="4390650"/>
                </a:cubicBezTo>
                <a:cubicBezTo>
                  <a:pt x="2715719" y="4389934"/>
                  <a:pt x="2715621" y="4389331"/>
                  <a:pt x="2715524" y="4388843"/>
                </a:cubicBezTo>
                <a:cubicBezTo>
                  <a:pt x="2715426" y="4388355"/>
                  <a:pt x="2715263" y="4387915"/>
                  <a:pt x="2715035" y="4387524"/>
                </a:cubicBezTo>
                <a:cubicBezTo>
                  <a:pt x="2714807" y="4387134"/>
                  <a:pt x="2714352" y="4386678"/>
                  <a:pt x="2713668" y="4386157"/>
                </a:cubicBezTo>
                <a:cubicBezTo>
                  <a:pt x="2712984" y="4385636"/>
                  <a:pt x="2711975" y="4385034"/>
                  <a:pt x="2710640" y="4384350"/>
                </a:cubicBezTo>
                <a:cubicBezTo>
                  <a:pt x="2709305" y="4383667"/>
                  <a:pt x="2707694" y="4383032"/>
                  <a:pt x="2705806" y="4382446"/>
                </a:cubicBezTo>
                <a:cubicBezTo>
                  <a:pt x="2703917" y="4381860"/>
                  <a:pt x="2701801" y="4381371"/>
                  <a:pt x="2699457" y="4380981"/>
                </a:cubicBezTo>
                <a:cubicBezTo>
                  <a:pt x="2697113" y="4380590"/>
                  <a:pt x="2694769" y="4380395"/>
                  <a:pt x="2692425" y="4380395"/>
                </a:cubicBezTo>
                <a:close/>
                <a:moveTo>
                  <a:pt x="2349181" y="4380395"/>
                </a:moveTo>
                <a:cubicBezTo>
                  <a:pt x="2342735" y="4380395"/>
                  <a:pt x="2336907" y="4381518"/>
                  <a:pt x="2331698" y="4383764"/>
                </a:cubicBezTo>
                <a:cubicBezTo>
                  <a:pt x="2326489" y="4386011"/>
                  <a:pt x="2322045" y="4389234"/>
                  <a:pt x="2318366" y="4393433"/>
                </a:cubicBezTo>
                <a:cubicBezTo>
                  <a:pt x="2314687" y="4397633"/>
                  <a:pt x="2311872" y="4402744"/>
                  <a:pt x="2309918" y="4408767"/>
                </a:cubicBezTo>
                <a:cubicBezTo>
                  <a:pt x="2307965" y="4414790"/>
                  <a:pt x="2306988" y="4421578"/>
                  <a:pt x="2306988" y="4429131"/>
                </a:cubicBezTo>
                <a:cubicBezTo>
                  <a:pt x="2306988" y="4437075"/>
                  <a:pt x="2307932" y="4444042"/>
                  <a:pt x="2309820" y="4450032"/>
                </a:cubicBezTo>
                <a:cubicBezTo>
                  <a:pt x="2311709" y="4456023"/>
                  <a:pt x="2314509" y="4461004"/>
                  <a:pt x="2318220" y="4464975"/>
                </a:cubicBezTo>
                <a:cubicBezTo>
                  <a:pt x="2321931" y="4468947"/>
                  <a:pt x="2326505" y="4471943"/>
                  <a:pt x="2331942" y="4473961"/>
                </a:cubicBezTo>
                <a:cubicBezTo>
                  <a:pt x="2337379" y="4475980"/>
                  <a:pt x="2343711" y="4476989"/>
                  <a:pt x="2350939" y="4476989"/>
                </a:cubicBezTo>
                <a:cubicBezTo>
                  <a:pt x="2355106" y="4476989"/>
                  <a:pt x="2359029" y="4476679"/>
                  <a:pt x="2362708" y="4476061"/>
                </a:cubicBezTo>
                <a:cubicBezTo>
                  <a:pt x="2366387" y="4475442"/>
                  <a:pt x="2369626" y="4474742"/>
                  <a:pt x="2372426" y="4473961"/>
                </a:cubicBezTo>
                <a:cubicBezTo>
                  <a:pt x="2375226" y="4473180"/>
                  <a:pt x="2377505" y="4472382"/>
                  <a:pt x="2379263" y="4471568"/>
                </a:cubicBezTo>
                <a:cubicBezTo>
                  <a:pt x="2381021" y="4470754"/>
                  <a:pt x="2382079" y="4470168"/>
                  <a:pt x="2382437" y="4469810"/>
                </a:cubicBezTo>
                <a:cubicBezTo>
                  <a:pt x="2382795" y="4469452"/>
                  <a:pt x="2383088" y="4469078"/>
                  <a:pt x="2383316" y="4468687"/>
                </a:cubicBezTo>
                <a:cubicBezTo>
                  <a:pt x="2383544" y="4468296"/>
                  <a:pt x="2383707" y="4467857"/>
                  <a:pt x="2383804" y="4467368"/>
                </a:cubicBezTo>
                <a:cubicBezTo>
                  <a:pt x="2383902" y="4466880"/>
                  <a:pt x="2383983" y="4466327"/>
                  <a:pt x="2384049" y="4465708"/>
                </a:cubicBezTo>
                <a:cubicBezTo>
                  <a:pt x="2384113" y="4465089"/>
                  <a:pt x="2384146" y="4464357"/>
                  <a:pt x="2384146" y="4463511"/>
                </a:cubicBezTo>
                <a:cubicBezTo>
                  <a:pt x="2384146" y="4462338"/>
                  <a:pt x="2384097" y="4461345"/>
                  <a:pt x="2383999" y="4460532"/>
                </a:cubicBezTo>
                <a:cubicBezTo>
                  <a:pt x="2383901" y="4459718"/>
                  <a:pt x="2383753" y="4459083"/>
                  <a:pt x="2383557" y="4458627"/>
                </a:cubicBezTo>
                <a:cubicBezTo>
                  <a:pt x="2383361" y="4458171"/>
                  <a:pt x="2383083" y="4457829"/>
                  <a:pt x="2382723" y="4457602"/>
                </a:cubicBezTo>
                <a:cubicBezTo>
                  <a:pt x="2382363" y="4457374"/>
                  <a:pt x="2381955" y="4457260"/>
                  <a:pt x="2381497" y="4457260"/>
                </a:cubicBezTo>
                <a:cubicBezTo>
                  <a:pt x="2380711" y="4457260"/>
                  <a:pt x="2379550" y="4457602"/>
                  <a:pt x="2378012" y="4458285"/>
                </a:cubicBezTo>
                <a:cubicBezTo>
                  <a:pt x="2376474" y="4458969"/>
                  <a:pt x="2374511" y="4459734"/>
                  <a:pt x="2372123" y="4460580"/>
                </a:cubicBezTo>
                <a:cubicBezTo>
                  <a:pt x="2369735" y="4461427"/>
                  <a:pt x="2366905" y="4462192"/>
                  <a:pt x="2363633" y="4462876"/>
                </a:cubicBezTo>
                <a:cubicBezTo>
                  <a:pt x="2360362" y="4463559"/>
                  <a:pt x="2356632" y="4463901"/>
                  <a:pt x="2352445" y="4463901"/>
                </a:cubicBezTo>
                <a:cubicBezTo>
                  <a:pt x="2347146" y="4463901"/>
                  <a:pt x="2342664" y="4463152"/>
                  <a:pt x="2338999" y="4461655"/>
                </a:cubicBezTo>
                <a:cubicBezTo>
                  <a:pt x="2335335" y="4460157"/>
                  <a:pt x="2332358" y="4458009"/>
                  <a:pt x="2330068" y="4455209"/>
                </a:cubicBezTo>
                <a:cubicBezTo>
                  <a:pt x="2327778" y="4452409"/>
                  <a:pt x="2326142" y="4449056"/>
                  <a:pt x="2325161" y="4445149"/>
                </a:cubicBezTo>
                <a:cubicBezTo>
                  <a:pt x="2324180" y="4441242"/>
                  <a:pt x="2323689" y="4436847"/>
                  <a:pt x="2323689" y="4431964"/>
                </a:cubicBezTo>
                <a:lnTo>
                  <a:pt x="2381578" y="4431964"/>
                </a:lnTo>
                <a:cubicBezTo>
                  <a:pt x="2383214" y="4431964"/>
                  <a:pt x="2384669" y="4431426"/>
                  <a:pt x="2385944" y="4430352"/>
                </a:cubicBezTo>
                <a:cubicBezTo>
                  <a:pt x="2387220" y="4429278"/>
                  <a:pt x="2387857" y="4427471"/>
                  <a:pt x="2387857" y="4424932"/>
                </a:cubicBezTo>
                <a:lnTo>
                  <a:pt x="2387857" y="4422001"/>
                </a:lnTo>
                <a:cubicBezTo>
                  <a:pt x="2387857" y="4416272"/>
                  <a:pt x="2387125" y="4410883"/>
                  <a:pt x="2385660" y="4405837"/>
                </a:cubicBezTo>
                <a:cubicBezTo>
                  <a:pt x="2384195" y="4400791"/>
                  <a:pt x="2381900" y="4396396"/>
                  <a:pt x="2378774" y="4392652"/>
                </a:cubicBezTo>
                <a:cubicBezTo>
                  <a:pt x="2375649" y="4388908"/>
                  <a:pt x="2371661" y="4385929"/>
                  <a:pt x="2366810" y="4383715"/>
                </a:cubicBezTo>
                <a:cubicBezTo>
                  <a:pt x="2361959" y="4381502"/>
                  <a:pt x="2356083" y="4380395"/>
                  <a:pt x="2349181" y="4380395"/>
                </a:cubicBezTo>
                <a:close/>
                <a:moveTo>
                  <a:pt x="2144370" y="4380395"/>
                </a:moveTo>
                <a:cubicBezTo>
                  <a:pt x="2140984" y="4380395"/>
                  <a:pt x="2137631" y="4380704"/>
                  <a:pt x="2134310" y="4381322"/>
                </a:cubicBezTo>
                <a:cubicBezTo>
                  <a:pt x="2130989" y="4381941"/>
                  <a:pt x="2127929" y="4382722"/>
                  <a:pt x="2125130" y="4383667"/>
                </a:cubicBezTo>
                <a:cubicBezTo>
                  <a:pt x="2122330" y="4384611"/>
                  <a:pt x="2119855" y="4385652"/>
                  <a:pt x="2117706" y="4386792"/>
                </a:cubicBezTo>
                <a:cubicBezTo>
                  <a:pt x="2115558" y="4387931"/>
                  <a:pt x="2114044" y="4388924"/>
                  <a:pt x="2113165" y="4389771"/>
                </a:cubicBezTo>
                <a:cubicBezTo>
                  <a:pt x="2112286" y="4390617"/>
                  <a:pt x="2111732" y="4391513"/>
                  <a:pt x="2111504" y="4392457"/>
                </a:cubicBezTo>
                <a:cubicBezTo>
                  <a:pt x="2111277" y="4393401"/>
                  <a:pt x="2111163" y="4394687"/>
                  <a:pt x="2111163" y="4396315"/>
                </a:cubicBezTo>
                <a:cubicBezTo>
                  <a:pt x="2111163" y="4397291"/>
                  <a:pt x="2111228" y="4398187"/>
                  <a:pt x="2111358" y="4399000"/>
                </a:cubicBezTo>
                <a:cubicBezTo>
                  <a:pt x="2111488" y="4399814"/>
                  <a:pt x="2111700" y="4400482"/>
                  <a:pt x="2111993" y="4401003"/>
                </a:cubicBezTo>
                <a:cubicBezTo>
                  <a:pt x="2112286" y="4401524"/>
                  <a:pt x="2112628" y="4401914"/>
                  <a:pt x="2113019" y="4402175"/>
                </a:cubicBezTo>
                <a:cubicBezTo>
                  <a:pt x="2113409" y="4402435"/>
                  <a:pt x="2113865" y="4402565"/>
                  <a:pt x="2114386" y="4402565"/>
                </a:cubicBezTo>
                <a:cubicBezTo>
                  <a:pt x="2115167" y="4402565"/>
                  <a:pt x="2116355" y="4402093"/>
                  <a:pt x="2117951" y="4401149"/>
                </a:cubicBezTo>
                <a:cubicBezTo>
                  <a:pt x="2119546" y="4400205"/>
                  <a:pt x="2121532" y="4399163"/>
                  <a:pt x="2123908" y="4398024"/>
                </a:cubicBezTo>
                <a:cubicBezTo>
                  <a:pt x="2126285" y="4396884"/>
                  <a:pt x="2129052" y="4395843"/>
                  <a:pt x="2132210" y="4394898"/>
                </a:cubicBezTo>
                <a:cubicBezTo>
                  <a:pt x="2135368" y="4393954"/>
                  <a:pt x="2138933" y="4393482"/>
                  <a:pt x="2142905" y="4393482"/>
                </a:cubicBezTo>
                <a:cubicBezTo>
                  <a:pt x="2146616" y="4393482"/>
                  <a:pt x="2149742" y="4393922"/>
                  <a:pt x="2152281" y="4394801"/>
                </a:cubicBezTo>
                <a:cubicBezTo>
                  <a:pt x="2154821" y="4395680"/>
                  <a:pt x="2156888" y="4396982"/>
                  <a:pt x="2158483" y="4398707"/>
                </a:cubicBezTo>
                <a:cubicBezTo>
                  <a:pt x="2160078" y="4400433"/>
                  <a:pt x="2161234" y="4402598"/>
                  <a:pt x="2161950" y="4405202"/>
                </a:cubicBezTo>
                <a:cubicBezTo>
                  <a:pt x="2162666" y="4407807"/>
                  <a:pt x="2163025" y="4410802"/>
                  <a:pt x="2163025" y="4414188"/>
                </a:cubicBezTo>
                <a:lnTo>
                  <a:pt x="2163025" y="4421025"/>
                </a:lnTo>
                <a:lnTo>
                  <a:pt x="2150914" y="4421025"/>
                </a:lnTo>
                <a:cubicBezTo>
                  <a:pt x="2144077" y="4421025"/>
                  <a:pt x="2137924" y="4421627"/>
                  <a:pt x="2132455" y="4422832"/>
                </a:cubicBezTo>
                <a:cubicBezTo>
                  <a:pt x="2126985" y="4424036"/>
                  <a:pt x="2122362" y="4425843"/>
                  <a:pt x="2118586" y="4428252"/>
                </a:cubicBezTo>
                <a:cubicBezTo>
                  <a:pt x="2114809" y="4430661"/>
                  <a:pt x="2111912" y="4433689"/>
                  <a:pt x="2109893" y="4437335"/>
                </a:cubicBezTo>
                <a:cubicBezTo>
                  <a:pt x="2107874" y="4440982"/>
                  <a:pt x="2106865" y="4445279"/>
                  <a:pt x="2106865" y="4450228"/>
                </a:cubicBezTo>
                <a:cubicBezTo>
                  <a:pt x="2106865" y="4454460"/>
                  <a:pt x="2107598" y="4458236"/>
                  <a:pt x="2109063" y="4461557"/>
                </a:cubicBezTo>
                <a:cubicBezTo>
                  <a:pt x="2110528" y="4464878"/>
                  <a:pt x="2112579" y="4467678"/>
                  <a:pt x="2115216" y="4469957"/>
                </a:cubicBezTo>
                <a:cubicBezTo>
                  <a:pt x="2117853" y="4472236"/>
                  <a:pt x="2121044" y="4473977"/>
                  <a:pt x="2124788" y="4475182"/>
                </a:cubicBezTo>
                <a:cubicBezTo>
                  <a:pt x="2128532" y="4476386"/>
                  <a:pt x="2132715" y="4476989"/>
                  <a:pt x="2137338" y="4476989"/>
                </a:cubicBezTo>
                <a:cubicBezTo>
                  <a:pt x="2142612" y="4476989"/>
                  <a:pt x="2147609" y="4475849"/>
                  <a:pt x="2152330" y="4473570"/>
                </a:cubicBezTo>
                <a:cubicBezTo>
                  <a:pt x="2157050" y="4471291"/>
                  <a:pt x="2161332" y="4468101"/>
                  <a:pt x="2165173" y="4463999"/>
                </a:cubicBezTo>
                <a:lnTo>
                  <a:pt x="2165173" y="4472789"/>
                </a:lnTo>
                <a:cubicBezTo>
                  <a:pt x="2165173" y="4473570"/>
                  <a:pt x="2165401" y="4474156"/>
                  <a:pt x="2165857" y="4474547"/>
                </a:cubicBezTo>
                <a:cubicBezTo>
                  <a:pt x="2166313" y="4474938"/>
                  <a:pt x="2167045" y="4475231"/>
                  <a:pt x="2168055" y="4475426"/>
                </a:cubicBezTo>
                <a:cubicBezTo>
                  <a:pt x="2169064" y="4475621"/>
                  <a:pt x="2170415" y="4475719"/>
                  <a:pt x="2172108" y="4475719"/>
                </a:cubicBezTo>
                <a:cubicBezTo>
                  <a:pt x="2173866" y="4475719"/>
                  <a:pt x="2175201" y="4475621"/>
                  <a:pt x="2176112" y="4475426"/>
                </a:cubicBezTo>
                <a:cubicBezTo>
                  <a:pt x="2177024" y="4475231"/>
                  <a:pt x="2177740" y="4474938"/>
                  <a:pt x="2178261" y="4474547"/>
                </a:cubicBezTo>
                <a:cubicBezTo>
                  <a:pt x="2178782" y="4474156"/>
                  <a:pt x="2179042" y="4473570"/>
                  <a:pt x="2179042" y="4472789"/>
                </a:cubicBezTo>
                <a:lnTo>
                  <a:pt x="2179042" y="4413504"/>
                </a:lnTo>
                <a:cubicBezTo>
                  <a:pt x="2179042" y="4408035"/>
                  <a:pt x="2178424" y="4403249"/>
                  <a:pt x="2177186" y="4399147"/>
                </a:cubicBezTo>
                <a:cubicBezTo>
                  <a:pt x="2175949" y="4395045"/>
                  <a:pt x="2173963" y="4391610"/>
                  <a:pt x="2171229" y="4388843"/>
                </a:cubicBezTo>
                <a:cubicBezTo>
                  <a:pt x="2168494" y="4386076"/>
                  <a:pt x="2164913" y="4383976"/>
                  <a:pt x="2160485" y="4382543"/>
                </a:cubicBezTo>
                <a:cubicBezTo>
                  <a:pt x="2156058" y="4381111"/>
                  <a:pt x="2150686" y="4380395"/>
                  <a:pt x="2144370" y="4380395"/>
                </a:cubicBezTo>
                <a:close/>
                <a:moveTo>
                  <a:pt x="1968181" y="4380395"/>
                </a:moveTo>
                <a:cubicBezTo>
                  <a:pt x="1961735" y="4380395"/>
                  <a:pt x="1955907" y="4381518"/>
                  <a:pt x="1950698" y="4383764"/>
                </a:cubicBezTo>
                <a:cubicBezTo>
                  <a:pt x="1945489" y="4386011"/>
                  <a:pt x="1941045" y="4389234"/>
                  <a:pt x="1937367" y="4393433"/>
                </a:cubicBezTo>
                <a:cubicBezTo>
                  <a:pt x="1933688" y="4397633"/>
                  <a:pt x="1930871" y="4402744"/>
                  <a:pt x="1928918" y="4408767"/>
                </a:cubicBezTo>
                <a:cubicBezTo>
                  <a:pt x="1926965" y="4414790"/>
                  <a:pt x="1925988" y="4421578"/>
                  <a:pt x="1925988" y="4429131"/>
                </a:cubicBezTo>
                <a:cubicBezTo>
                  <a:pt x="1925988" y="4437075"/>
                  <a:pt x="1926932" y="4444042"/>
                  <a:pt x="1928820" y="4450032"/>
                </a:cubicBezTo>
                <a:cubicBezTo>
                  <a:pt x="1930709" y="4456023"/>
                  <a:pt x="1933508" y="4461004"/>
                  <a:pt x="1937220" y="4464975"/>
                </a:cubicBezTo>
                <a:cubicBezTo>
                  <a:pt x="1940931" y="4468947"/>
                  <a:pt x="1945505" y="4471943"/>
                  <a:pt x="1950942" y="4473961"/>
                </a:cubicBezTo>
                <a:cubicBezTo>
                  <a:pt x="1956379" y="4475980"/>
                  <a:pt x="1962711" y="4476989"/>
                  <a:pt x="1969939" y="4476989"/>
                </a:cubicBezTo>
                <a:cubicBezTo>
                  <a:pt x="1974106" y="4476989"/>
                  <a:pt x="1978029" y="4476679"/>
                  <a:pt x="1981708" y="4476061"/>
                </a:cubicBezTo>
                <a:cubicBezTo>
                  <a:pt x="1985387" y="4475442"/>
                  <a:pt x="1988626" y="4474742"/>
                  <a:pt x="1991426" y="4473961"/>
                </a:cubicBezTo>
                <a:cubicBezTo>
                  <a:pt x="1994226" y="4473180"/>
                  <a:pt x="1996504" y="4472382"/>
                  <a:pt x="1998263" y="4471568"/>
                </a:cubicBezTo>
                <a:cubicBezTo>
                  <a:pt x="2000021" y="4470754"/>
                  <a:pt x="2001079" y="4470168"/>
                  <a:pt x="2001437" y="4469810"/>
                </a:cubicBezTo>
                <a:cubicBezTo>
                  <a:pt x="2001795" y="4469452"/>
                  <a:pt x="2002088" y="4469078"/>
                  <a:pt x="2002316" y="4468687"/>
                </a:cubicBezTo>
                <a:cubicBezTo>
                  <a:pt x="2002544" y="4468296"/>
                  <a:pt x="2002707" y="4467857"/>
                  <a:pt x="2002804" y="4467368"/>
                </a:cubicBezTo>
                <a:cubicBezTo>
                  <a:pt x="2002902" y="4466880"/>
                  <a:pt x="2002983" y="4466327"/>
                  <a:pt x="2003048" y="4465708"/>
                </a:cubicBezTo>
                <a:cubicBezTo>
                  <a:pt x="2003113" y="4465089"/>
                  <a:pt x="2003146" y="4464357"/>
                  <a:pt x="2003146" y="4463511"/>
                </a:cubicBezTo>
                <a:cubicBezTo>
                  <a:pt x="2003146" y="4462338"/>
                  <a:pt x="2003097" y="4461345"/>
                  <a:pt x="2002999" y="4460532"/>
                </a:cubicBezTo>
                <a:cubicBezTo>
                  <a:pt x="2002901" y="4459718"/>
                  <a:pt x="2002753" y="4459083"/>
                  <a:pt x="2002557" y="4458627"/>
                </a:cubicBezTo>
                <a:cubicBezTo>
                  <a:pt x="2002361" y="4458171"/>
                  <a:pt x="2002083" y="4457829"/>
                  <a:pt x="2001723" y="4457602"/>
                </a:cubicBezTo>
                <a:cubicBezTo>
                  <a:pt x="2001363" y="4457374"/>
                  <a:pt x="2000955" y="4457260"/>
                  <a:pt x="2000497" y="4457260"/>
                </a:cubicBezTo>
                <a:cubicBezTo>
                  <a:pt x="1999711" y="4457260"/>
                  <a:pt x="1998550" y="4457602"/>
                  <a:pt x="1997012" y="4458285"/>
                </a:cubicBezTo>
                <a:cubicBezTo>
                  <a:pt x="1995474" y="4458969"/>
                  <a:pt x="1993511" y="4459734"/>
                  <a:pt x="1991123" y="4460580"/>
                </a:cubicBezTo>
                <a:cubicBezTo>
                  <a:pt x="1988735" y="4461427"/>
                  <a:pt x="1985905" y="4462192"/>
                  <a:pt x="1982634" y="4462876"/>
                </a:cubicBezTo>
                <a:cubicBezTo>
                  <a:pt x="1979362" y="4463559"/>
                  <a:pt x="1975633" y="4463901"/>
                  <a:pt x="1971445" y="4463901"/>
                </a:cubicBezTo>
                <a:cubicBezTo>
                  <a:pt x="1966145" y="4463901"/>
                  <a:pt x="1961664" y="4463152"/>
                  <a:pt x="1957999" y="4461655"/>
                </a:cubicBezTo>
                <a:cubicBezTo>
                  <a:pt x="1954336" y="4460157"/>
                  <a:pt x="1951358" y="4458009"/>
                  <a:pt x="1949068" y="4455209"/>
                </a:cubicBezTo>
                <a:cubicBezTo>
                  <a:pt x="1946778" y="4452409"/>
                  <a:pt x="1945142" y="4449056"/>
                  <a:pt x="1944161" y="4445149"/>
                </a:cubicBezTo>
                <a:cubicBezTo>
                  <a:pt x="1943180" y="4441242"/>
                  <a:pt x="1942689" y="4436847"/>
                  <a:pt x="1942689" y="4431964"/>
                </a:cubicBezTo>
                <a:lnTo>
                  <a:pt x="2000578" y="4431964"/>
                </a:lnTo>
                <a:cubicBezTo>
                  <a:pt x="2002214" y="4431964"/>
                  <a:pt x="2003669" y="4431426"/>
                  <a:pt x="2004945" y="4430352"/>
                </a:cubicBezTo>
                <a:cubicBezTo>
                  <a:pt x="2006220" y="4429278"/>
                  <a:pt x="2006858" y="4427471"/>
                  <a:pt x="2006858" y="4424932"/>
                </a:cubicBezTo>
                <a:lnTo>
                  <a:pt x="2006858" y="4422001"/>
                </a:lnTo>
                <a:cubicBezTo>
                  <a:pt x="2006858" y="4416272"/>
                  <a:pt x="2006125" y="4410883"/>
                  <a:pt x="2004660" y="4405837"/>
                </a:cubicBezTo>
                <a:cubicBezTo>
                  <a:pt x="2003195" y="4400791"/>
                  <a:pt x="2000900" y="4396396"/>
                  <a:pt x="1997774" y="4392652"/>
                </a:cubicBezTo>
                <a:cubicBezTo>
                  <a:pt x="1994649" y="4388908"/>
                  <a:pt x="1990661" y="4385929"/>
                  <a:pt x="1985810" y="4383715"/>
                </a:cubicBezTo>
                <a:cubicBezTo>
                  <a:pt x="1980959" y="4381502"/>
                  <a:pt x="1975083" y="4380395"/>
                  <a:pt x="1968181" y="4380395"/>
                </a:cubicBezTo>
                <a:close/>
                <a:moveTo>
                  <a:pt x="1720531" y="4380395"/>
                </a:moveTo>
                <a:cubicBezTo>
                  <a:pt x="1714085" y="4380395"/>
                  <a:pt x="1708257" y="4381518"/>
                  <a:pt x="1703048" y="4383764"/>
                </a:cubicBezTo>
                <a:cubicBezTo>
                  <a:pt x="1697839" y="4386011"/>
                  <a:pt x="1693395" y="4389234"/>
                  <a:pt x="1689716" y="4393433"/>
                </a:cubicBezTo>
                <a:cubicBezTo>
                  <a:pt x="1686037" y="4397633"/>
                  <a:pt x="1683221" y="4402744"/>
                  <a:pt x="1681268" y="4408767"/>
                </a:cubicBezTo>
                <a:cubicBezTo>
                  <a:pt x="1679315" y="4414790"/>
                  <a:pt x="1678338" y="4421578"/>
                  <a:pt x="1678338" y="4429131"/>
                </a:cubicBezTo>
                <a:cubicBezTo>
                  <a:pt x="1678338" y="4437075"/>
                  <a:pt x="1679282" y="4444042"/>
                  <a:pt x="1681170" y="4450032"/>
                </a:cubicBezTo>
                <a:cubicBezTo>
                  <a:pt x="1683059" y="4456023"/>
                  <a:pt x="1685858" y="4461004"/>
                  <a:pt x="1689570" y="4464975"/>
                </a:cubicBezTo>
                <a:cubicBezTo>
                  <a:pt x="1693281" y="4468947"/>
                  <a:pt x="1697855" y="4471943"/>
                  <a:pt x="1703292" y="4473961"/>
                </a:cubicBezTo>
                <a:cubicBezTo>
                  <a:pt x="1708729" y="4475980"/>
                  <a:pt x="1715061" y="4476989"/>
                  <a:pt x="1722289" y="4476989"/>
                </a:cubicBezTo>
                <a:cubicBezTo>
                  <a:pt x="1726456" y="4476989"/>
                  <a:pt x="1730379" y="4476679"/>
                  <a:pt x="1734058" y="4476061"/>
                </a:cubicBezTo>
                <a:cubicBezTo>
                  <a:pt x="1737737" y="4475442"/>
                  <a:pt x="1740976" y="4474742"/>
                  <a:pt x="1743776" y="4473961"/>
                </a:cubicBezTo>
                <a:cubicBezTo>
                  <a:pt x="1746576" y="4473180"/>
                  <a:pt x="1748854" y="4472382"/>
                  <a:pt x="1750612" y="4471568"/>
                </a:cubicBezTo>
                <a:cubicBezTo>
                  <a:pt x="1752371" y="4470754"/>
                  <a:pt x="1753429" y="4470168"/>
                  <a:pt x="1753787" y="4469810"/>
                </a:cubicBezTo>
                <a:cubicBezTo>
                  <a:pt x="1754145" y="4469452"/>
                  <a:pt x="1754438" y="4469078"/>
                  <a:pt x="1754666" y="4468687"/>
                </a:cubicBezTo>
                <a:cubicBezTo>
                  <a:pt x="1754894" y="4468296"/>
                  <a:pt x="1755056" y="4467857"/>
                  <a:pt x="1755154" y="4467368"/>
                </a:cubicBezTo>
                <a:cubicBezTo>
                  <a:pt x="1755252" y="4466880"/>
                  <a:pt x="1755333" y="4466327"/>
                  <a:pt x="1755398" y="4465708"/>
                </a:cubicBezTo>
                <a:cubicBezTo>
                  <a:pt x="1755463" y="4465089"/>
                  <a:pt x="1755496" y="4464357"/>
                  <a:pt x="1755496" y="4463511"/>
                </a:cubicBezTo>
                <a:cubicBezTo>
                  <a:pt x="1755496" y="4462338"/>
                  <a:pt x="1755447" y="4461345"/>
                  <a:pt x="1755349" y="4460532"/>
                </a:cubicBezTo>
                <a:cubicBezTo>
                  <a:pt x="1755251" y="4459718"/>
                  <a:pt x="1755103" y="4459083"/>
                  <a:pt x="1754907" y="4458627"/>
                </a:cubicBezTo>
                <a:cubicBezTo>
                  <a:pt x="1754711" y="4458171"/>
                  <a:pt x="1754433" y="4457829"/>
                  <a:pt x="1754073" y="4457602"/>
                </a:cubicBezTo>
                <a:cubicBezTo>
                  <a:pt x="1753713" y="4457374"/>
                  <a:pt x="1753305" y="4457260"/>
                  <a:pt x="1752847" y="4457260"/>
                </a:cubicBezTo>
                <a:cubicBezTo>
                  <a:pt x="1752061" y="4457260"/>
                  <a:pt x="1750900" y="4457602"/>
                  <a:pt x="1749362" y="4458285"/>
                </a:cubicBezTo>
                <a:cubicBezTo>
                  <a:pt x="1747824" y="4458969"/>
                  <a:pt x="1745861" y="4459734"/>
                  <a:pt x="1743473" y="4460580"/>
                </a:cubicBezTo>
                <a:cubicBezTo>
                  <a:pt x="1741084" y="4461427"/>
                  <a:pt x="1738255" y="4462192"/>
                  <a:pt x="1734983" y="4462876"/>
                </a:cubicBezTo>
                <a:cubicBezTo>
                  <a:pt x="1731712" y="4463559"/>
                  <a:pt x="1727983" y="4463901"/>
                  <a:pt x="1723795" y="4463901"/>
                </a:cubicBezTo>
                <a:cubicBezTo>
                  <a:pt x="1718495" y="4463901"/>
                  <a:pt x="1714014" y="4463152"/>
                  <a:pt x="1710349" y="4461655"/>
                </a:cubicBezTo>
                <a:cubicBezTo>
                  <a:pt x="1706685" y="4460157"/>
                  <a:pt x="1703708" y="4458009"/>
                  <a:pt x="1701418" y="4455209"/>
                </a:cubicBezTo>
                <a:cubicBezTo>
                  <a:pt x="1699128" y="4452409"/>
                  <a:pt x="1697492" y="4449056"/>
                  <a:pt x="1696511" y="4445149"/>
                </a:cubicBezTo>
                <a:cubicBezTo>
                  <a:pt x="1695530" y="4441242"/>
                  <a:pt x="1695039" y="4436847"/>
                  <a:pt x="1695039" y="4431964"/>
                </a:cubicBezTo>
                <a:lnTo>
                  <a:pt x="1752928" y="4431964"/>
                </a:lnTo>
                <a:cubicBezTo>
                  <a:pt x="1754563" y="4431964"/>
                  <a:pt x="1756019" y="4431426"/>
                  <a:pt x="1757295" y="4430352"/>
                </a:cubicBezTo>
                <a:cubicBezTo>
                  <a:pt x="1758570" y="4429278"/>
                  <a:pt x="1759208" y="4427471"/>
                  <a:pt x="1759208" y="4424932"/>
                </a:cubicBezTo>
                <a:lnTo>
                  <a:pt x="1759208" y="4422001"/>
                </a:lnTo>
                <a:cubicBezTo>
                  <a:pt x="1759208" y="4416272"/>
                  <a:pt x="1758475" y="4410883"/>
                  <a:pt x="1757010" y="4405837"/>
                </a:cubicBezTo>
                <a:cubicBezTo>
                  <a:pt x="1755545" y="4400791"/>
                  <a:pt x="1753250" y="4396396"/>
                  <a:pt x="1750124" y="4392652"/>
                </a:cubicBezTo>
                <a:cubicBezTo>
                  <a:pt x="1746999" y="4388908"/>
                  <a:pt x="1743011" y="4385929"/>
                  <a:pt x="1738160" y="4383715"/>
                </a:cubicBezTo>
                <a:cubicBezTo>
                  <a:pt x="1733309" y="4381502"/>
                  <a:pt x="1727433" y="4380395"/>
                  <a:pt x="1720531" y="4380395"/>
                </a:cubicBezTo>
                <a:close/>
                <a:moveTo>
                  <a:pt x="1416075" y="4380395"/>
                </a:moveTo>
                <a:cubicBezTo>
                  <a:pt x="1410736" y="4380395"/>
                  <a:pt x="1406064" y="4381111"/>
                  <a:pt x="1402060" y="4382543"/>
                </a:cubicBezTo>
                <a:cubicBezTo>
                  <a:pt x="1398055" y="4383976"/>
                  <a:pt x="1394718" y="4385880"/>
                  <a:pt x="1392049" y="4388257"/>
                </a:cubicBezTo>
                <a:cubicBezTo>
                  <a:pt x="1389379" y="4390634"/>
                  <a:pt x="1387377" y="4393401"/>
                  <a:pt x="1386042" y="4396559"/>
                </a:cubicBezTo>
                <a:cubicBezTo>
                  <a:pt x="1384707" y="4399717"/>
                  <a:pt x="1384040" y="4403021"/>
                  <a:pt x="1384040" y="4406472"/>
                </a:cubicBezTo>
                <a:cubicBezTo>
                  <a:pt x="1384040" y="4410379"/>
                  <a:pt x="1384675" y="4413732"/>
                  <a:pt x="1385944" y="4416532"/>
                </a:cubicBezTo>
                <a:cubicBezTo>
                  <a:pt x="1387214" y="4419332"/>
                  <a:pt x="1388891" y="4421741"/>
                  <a:pt x="1390974" y="4423759"/>
                </a:cubicBezTo>
                <a:cubicBezTo>
                  <a:pt x="1393058" y="4425778"/>
                  <a:pt x="1395418" y="4427487"/>
                  <a:pt x="1398055" y="4428887"/>
                </a:cubicBezTo>
                <a:cubicBezTo>
                  <a:pt x="1400692" y="4430287"/>
                  <a:pt x="1403394" y="4431540"/>
                  <a:pt x="1406161" y="4432647"/>
                </a:cubicBezTo>
                <a:cubicBezTo>
                  <a:pt x="1408929" y="4433754"/>
                  <a:pt x="1411615" y="4434812"/>
                  <a:pt x="1414219" y="4435822"/>
                </a:cubicBezTo>
                <a:cubicBezTo>
                  <a:pt x="1416824" y="4436831"/>
                  <a:pt x="1419168" y="4437986"/>
                  <a:pt x="1421251" y="4439289"/>
                </a:cubicBezTo>
                <a:cubicBezTo>
                  <a:pt x="1423335" y="4440591"/>
                  <a:pt x="1425012" y="4442089"/>
                  <a:pt x="1426281" y="4443781"/>
                </a:cubicBezTo>
                <a:cubicBezTo>
                  <a:pt x="1427551" y="4445474"/>
                  <a:pt x="1428186" y="4447558"/>
                  <a:pt x="1428186" y="4450032"/>
                </a:cubicBezTo>
                <a:cubicBezTo>
                  <a:pt x="1428186" y="4452441"/>
                  <a:pt x="1427746" y="4454525"/>
                  <a:pt x="1426867" y="4456283"/>
                </a:cubicBezTo>
                <a:cubicBezTo>
                  <a:pt x="1425988" y="4458041"/>
                  <a:pt x="1424735" y="4459490"/>
                  <a:pt x="1423107" y="4460629"/>
                </a:cubicBezTo>
                <a:cubicBezTo>
                  <a:pt x="1421479" y="4461769"/>
                  <a:pt x="1419558" y="4462631"/>
                  <a:pt x="1417345" y="4463218"/>
                </a:cubicBezTo>
                <a:cubicBezTo>
                  <a:pt x="1415131" y="4463804"/>
                  <a:pt x="1412657" y="4464097"/>
                  <a:pt x="1409922" y="4464097"/>
                </a:cubicBezTo>
                <a:cubicBezTo>
                  <a:pt x="1406275" y="4464097"/>
                  <a:pt x="1403053" y="4463657"/>
                  <a:pt x="1400253" y="4462778"/>
                </a:cubicBezTo>
                <a:cubicBezTo>
                  <a:pt x="1397453" y="4461899"/>
                  <a:pt x="1395027" y="4460939"/>
                  <a:pt x="1392976" y="4459897"/>
                </a:cubicBezTo>
                <a:cubicBezTo>
                  <a:pt x="1390925" y="4458855"/>
                  <a:pt x="1389200" y="4457895"/>
                  <a:pt x="1387800" y="4457016"/>
                </a:cubicBezTo>
                <a:cubicBezTo>
                  <a:pt x="1386400" y="4456137"/>
                  <a:pt x="1385342" y="4455697"/>
                  <a:pt x="1384626" y="4455697"/>
                </a:cubicBezTo>
                <a:cubicBezTo>
                  <a:pt x="1384170" y="4455697"/>
                  <a:pt x="1383763" y="4455811"/>
                  <a:pt x="1383405" y="4456039"/>
                </a:cubicBezTo>
                <a:cubicBezTo>
                  <a:pt x="1383047" y="4456267"/>
                  <a:pt x="1382770" y="4456641"/>
                  <a:pt x="1382575" y="4457162"/>
                </a:cubicBezTo>
                <a:cubicBezTo>
                  <a:pt x="1382379" y="4457683"/>
                  <a:pt x="1382216" y="4458367"/>
                  <a:pt x="1382086" y="4459213"/>
                </a:cubicBezTo>
                <a:cubicBezTo>
                  <a:pt x="1381956" y="4460060"/>
                  <a:pt x="1381891" y="4461101"/>
                  <a:pt x="1381891" y="4462338"/>
                </a:cubicBezTo>
                <a:cubicBezTo>
                  <a:pt x="1381891" y="4464357"/>
                  <a:pt x="1382054" y="4465952"/>
                  <a:pt x="1382379" y="4467124"/>
                </a:cubicBezTo>
                <a:cubicBezTo>
                  <a:pt x="1382705" y="4468296"/>
                  <a:pt x="1383226" y="4469208"/>
                  <a:pt x="1383942" y="4469859"/>
                </a:cubicBezTo>
                <a:cubicBezTo>
                  <a:pt x="1384658" y="4470510"/>
                  <a:pt x="1385798" y="4471243"/>
                  <a:pt x="1387360" y="4472057"/>
                </a:cubicBezTo>
                <a:cubicBezTo>
                  <a:pt x="1388923" y="4472870"/>
                  <a:pt x="1390828" y="4473652"/>
                  <a:pt x="1393074" y="4474401"/>
                </a:cubicBezTo>
                <a:cubicBezTo>
                  <a:pt x="1395320" y="4475149"/>
                  <a:pt x="1397860" y="4475768"/>
                  <a:pt x="1400692" y="4476256"/>
                </a:cubicBezTo>
                <a:cubicBezTo>
                  <a:pt x="1403524" y="4476745"/>
                  <a:pt x="1406503" y="4476989"/>
                  <a:pt x="1409629" y="4476989"/>
                </a:cubicBezTo>
                <a:cubicBezTo>
                  <a:pt x="1414708" y="4476989"/>
                  <a:pt x="1419363" y="4476370"/>
                  <a:pt x="1423595" y="4475133"/>
                </a:cubicBezTo>
                <a:cubicBezTo>
                  <a:pt x="1427828" y="4473896"/>
                  <a:pt x="1431474" y="4472073"/>
                  <a:pt x="1434534" y="4469664"/>
                </a:cubicBezTo>
                <a:cubicBezTo>
                  <a:pt x="1437594" y="4467254"/>
                  <a:pt x="1439955" y="4464292"/>
                  <a:pt x="1441615" y="4460776"/>
                </a:cubicBezTo>
                <a:cubicBezTo>
                  <a:pt x="1443275" y="4457260"/>
                  <a:pt x="1444106" y="4453255"/>
                  <a:pt x="1444106" y="4448763"/>
                </a:cubicBezTo>
                <a:cubicBezTo>
                  <a:pt x="1444106" y="4444986"/>
                  <a:pt x="1443471" y="4441730"/>
                  <a:pt x="1442201" y="4438996"/>
                </a:cubicBezTo>
                <a:cubicBezTo>
                  <a:pt x="1440931" y="4436261"/>
                  <a:pt x="1439255" y="4433917"/>
                  <a:pt x="1437171" y="4431964"/>
                </a:cubicBezTo>
                <a:cubicBezTo>
                  <a:pt x="1435088" y="4430010"/>
                  <a:pt x="1432695" y="4428350"/>
                  <a:pt x="1429993" y="4426982"/>
                </a:cubicBezTo>
                <a:cubicBezTo>
                  <a:pt x="1427290" y="4425615"/>
                  <a:pt x="1424556" y="4424378"/>
                  <a:pt x="1421789" y="4423271"/>
                </a:cubicBezTo>
                <a:cubicBezTo>
                  <a:pt x="1419021" y="4422164"/>
                  <a:pt x="1416303" y="4421090"/>
                  <a:pt x="1413633" y="4420048"/>
                </a:cubicBezTo>
                <a:cubicBezTo>
                  <a:pt x="1410964" y="4419006"/>
                  <a:pt x="1408587" y="4417834"/>
                  <a:pt x="1406503" y="4416532"/>
                </a:cubicBezTo>
                <a:cubicBezTo>
                  <a:pt x="1404420" y="4415230"/>
                  <a:pt x="1402727" y="4413716"/>
                  <a:pt x="1401424" y="4411990"/>
                </a:cubicBezTo>
                <a:cubicBezTo>
                  <a:pt x="1400122" y="4410265"/>
                  <a:pt x="1399471" y="4408132"/>
                  <a:pt x="1399471" y="4405593"/>
                </a:cubicBezTo>
                <a:cubicBezTo>
                  <a:pt x="1399471" y="4403770"/>
                  <a:pt x="1399813" y="4402077"/>
                  <a:pt x="1400497" y="4400514"/>
                </a:cubicBezTo>
                <a:cubicBezTo>
                  <a:pt x="1401181" y="4398952"/>
                  <a:pt x="1402190" y="4397601"/>
                  <a:pt x="1403524" y="4396461"/>
                </a:cubicBezTo>
                <a:cubicBezTo>
                  <a:pt x="1404860" y="4395322"/>
                  <a:pt x="1406568" y="4394443"/>
                  <a:pt x="1408652" y="4393824"/>
                </a:cubicBezTo>
                <a:cubicBezTo>
                  <a:pt x="1410736" y="4393206"/>
                  <a:pt x="1413145" y="4392896"/>
                  <a:pt x="1415880" y="4392896"/>
                </a:cubicBezTo>
                <a:cubicBezTo>
                  <a:pt x="1418940" y="4392896"/>
                  <a:pt x="1421658" y="4393254"/>
                  <a:pt x="1424035" y="4393971"/>
                </a:cubicBezTo>
                <a:cubicBezTo>
                  <a:pt x="1426411" y="4394687"/>
                  <a:pt x="1428479" y="4395452"/>
                  <a:pt x="1430237" y="4396266"/>
                </a:cubicBezTo>
                <a:cubicBezTo>
                  <a:pt x="1431995" y="4397080"/>
                  <a:pt x="1433427" y="4397845"/>
                  <a:pt x="1434534" y="4398561"/>
                </a:cubicBezTo>
                <a:cubicBezTo>
                  <a:pt x="1435641" y="4399277"/>
                  <a:pt x="1436488" y="4399635"/>
                  <a:pt x="1437074" y="4399635"/>
                </a:cubicBezTo>
                <a:cubicBezTo>
                  <a:pt x="1437464" y="4399635"/>
                  <a:pt x="1437822" y="4399521"/>
                  <a:pt x="1438148" y="4399293"/>
                </a:cubicBezTo>
                <a:cubicBezTo>
                  <a:pt x="1438474" y="4399066"/>
                  <a:pt x="1438750" y="4398691"/>
                  <a:pt x="1438978" y="4398170"/>
                </a:cubicBezTo>
                <a:cubicBezTo>
                  <a:pt x="1439206" y="4397649"/>
                  <a:pt x="1439369" y="4396982"/>
                  <a:pt x="1439466" y="4396168"/>
                </a:cubicBezTo>
                <a:cubicBezTo>
                  <a:pt x="1439564" y="4395354"/>
                  <a:pt x="1439613" y="4394394"/>
                  <a:pt x="1439613" y="4393287"/>
                </a:cubicBezTo>
                <a:cubicBezTo>
                  <a:pt x="1439613" y="4392245"/>
                  <a:pt x="1439564" y="4391366"/>
                  <a:pt x="1439466" y="4390650"/>
                </a:cubicBezTo>
                <a:cubicBezTo>
                  <a:pt x="1439369" y="4389934"/>
                  <a:pt x="1439271" y="4389331"/>
                  <a:pt x="1439173" y="4388843"/>
                </a:cubicBezTo>
                <a:cubicBezTo>
                  <a:pt x="1439076" y="4388355"/>
                  <a:pt x="1438913" y="4387915"/>
                  <a:pt x="1438685" y="4387524"/>
                </a:cubicBezTo>
                <a:cubicBezTo>
                  <a:pt x="1438457" y="4387134"/>
                  <a:pt x="1438002" y="4386678"/>
                  <a:pt x="1437318" y="4386157"/>
                </a:cubicBezTo>
                <a:cubicBezTo>
                  <a:pt x="1436634" y="4385636"/>
                  <a:pt x="1435625" y="4385034"/>
                  <a:pt x="1434290" y="4384350"/>
                </a:cubicBezTo>
                <a:cubicBezTo>
                  <a:pt x="1432955" y="4383667"/>
                  <a:pt x="1431344" y="4383032"/>
                  <a:pt x="1429455" y="4382446"/>
                </a:cubicBezTo>
                <a:cubicBezTo>
                  <a:pt x="1427567" y="4381860"/>
                  <a:pt x="1425451" y="4381371"/>
                  <a:pt x="1423107" y="4380981"/>
                </a:cubicBezTo>
                <a:cubicBezTo>
                  <a:pt x="1420763" y="4380590"/>
                  <a:pt x="1418419" y="4380395"/>
                  <a:pt x="1416075" y="4380395"/>
                </a:cubicBezTo>
                <a:close/>
                <a:moveTo>
                  <a:pt x="1229970" y="4380395"/>
                </a:moveTo>
                <a:cubicBezTo>
                  <a:pt x="1226584" y="4380395"/>
                  <a:pt x="1223231" y="4380704"/>
                  <a:pt x="1219910" y="4381322"/>
                </a:cubicBezTo>
                <a:cubicBezTo>
                  <a:pt x="1216589" y="4381941"/>
                  <a:pt x="1213529" y="4382722"/>
                  <a:pt x="1210729" y="4383667"/>
                </a:cubicBezTo>
                <a:cubicBezTo>
                  <a:pt x="1207929" y="4384611"/>
                  <a:pt x="1205455" y="4385652"/>
                  <a:pt x="1203307" y="4386792"/>
                </a:cubicBezTo>
                <a:cubicBezTo>
                  <a:pt x="1201158" y="4387931"/>
                  <a:pt x="1199644" y="4388924"/>
                  <a:pt x="1198765" y="4389771"/>
                </a:cubicBezTo>
                <a:cubicBezTo>
                  <a:pt x="1197886" y="4390617"/>
                  <a:pt x="1197332" y="4391513"/>
                  <a:pt x="1197105" y="4392457"/>
                </a:cubicBezTo>
                <a:cubicBezTo>
                  <a:pt x="1196877" y="4393401"/>
                  <a:pt x="1196763" y="4394687"/>
                  <a:pt x="1196763" y="4396315"/>
                </a:cubicBezTo>
                <a:cubicBezTo>
                  <a:pt x="1196763" y="4397291"/>
                  <a:pt x="1196828" y="4398187"/>
                  <a:pt x="1196958" y="4399000"/>
                </a:cubicBezTo>
                <a:cubicBezTo>
                  <a:pt x="1197088" y="4399814"/>
                  <a:pt x="1197300" y="4400482"/>
                  <a:pt x="1197593" y="4401003"/>
                </a:cubicBezTo>
                <a:cubicBezTo>
                  <a:pt x="1197886" y="4401524"/>
                  <a:pt x="1198228" y="4401914"/>
                  <a:pt x="1198618" y="4402175"/>
                </a:cubicBezTo>
                <a:cubicBezTo>
                  <a:pt x="1199009" y="4402435"/>
                  <a:pt x="1199465" y="4402565"/>
                  <a:pt x="1199986" y="4402565"/>
                </a:cubicBezTo>
                <a:cubicBezTo>
                  <a:pt x="1200767" y="4402565"/>
                  <a:pt x="1201956" y="4402093"/>
                  <a:pt x="1203551" y="4401149"/>
                </a:cubicBezTo>
                <a:cubicBezTo>
                  <a:pt x="1205146" y="4400205"/>
                  <a:pt x="1207132" y="4399163"/>
                  <a:pt x="1209508" y="4398024"/>
                </a:cubicBezTo>
                <a:cubicBezTo>
                  <a:pt x="1211885" y="4396884"/>
                  <a:pt x="1214652" y="4395843"/>
                  <a:pt x="1217810" y="4394898"/>
                </a:cubicBezTo>
                <a:cubicBezTo>
                  <a:pt x="1220968" y="4393954"/>
                  <a:pt x="1224533" y="4393482"/>
                  <a:pt x="1228505" y="4393482"/>
                </a:cubicBezTo>
                <a:cubicBezTo>
                  <a:pt x="1232216" y="4393482"/>
                  <a:pt x="1235342" y="4393922"/>
                  <a:pt x="1237881" y="4394801"/>
                </a:cubicBezTo>
                <a:cubicBezTo>
                  <a:pt x="1240421" y="4395680"/>
                  <a:pt x="1242488" y="4396982"/>
                  <a:pt x="1244083" y="4398707"/>
                </a:cubicBezTo>
                <a:cubicBezTo>
                  <a:pt x="1245678" y="4400433"/>
                  <a:pt x="1246834" y="4402598"/>
                  <a:pt x="1247550" y="4405202"/>
                </a:cubicBezTo>
                <a:cubicBezTo>
                  <a:pt x="1248267" y="4407807"/>
                  <a:pt x="1248625" y="4410802"/>
                  <a:pt x="1248625" y="4414188"/>
                </a:cubicBezTo>
                <a:lnTo>
                  <a:pt x="1248625" y="4421025"/>
                </a:lnTo>
                <a:lnTo>
                  <a:pt x="1236514" y="4421025"/>
                </a:lnTo>
                <a:cubicBezTo>
                  <a:pt x="1229677" y="4421025"/>
                  <a:pt x="1223524" y="4421627"/>
                  <a:pt x="1218055" y="4422832"/>
                </a:cubicBezTo>
                <a:cubicBezTo>
                  <a:pt x="1212585" y="4424036"/>
                  <a:pt x="1207962" y="4425843"/>
                  <a:pt x="1204186" y="4428252"/>
                </a:cubicBezTo>
                <a:cubicBezTo>
                  <a:pt x="1200409" y="4430661"/>
                  <a:pt x="1197512" y="4433689"/>
                  <a:pt x="1195493" y="4437335"/>
                </a:cubicBezTo>
                <a:cubicBezTo>
                  <a:pt x="1193475" y="4440982"/>
                  <a:pt x="1192465" y="4445279"/>
                  <a:pt x="1192465" y="4450228"/>
                </a:cubicBezTo>
                <a:cubicBezTo>
                  <a:pt x="1192465" y="4454460"/>
                  <a:pt x="1193198" y="4458236"/>
                  <a:pt x="1194663" y="4461557"/>
                </a:cubicBezTo>
                <a:cubicBezTo>
                  <a:pt x="1196128" y="4464878"/>
                  <a:pt x="1198179" y="4467678"/>
                  <a:pt x="1200816" y="4469957"/>
                </a:cubicBezTo>
                <a:cubicBezTo>
                  <a:pt x="1203453" y="4472236"/>
                  <a:pt x="1206644" y="4473977"/>
                  <a:pt x="1210387" y="4475182"/>
                </a:cubicBezTo>
                <a:cubicBezTo>
                  <a:pt x="1214131" y="4476386"/>
                  <a:pt x="1218315" y="4476989"/>
                  <a:pt x="1222938" y="4476989"/>
                </a:cubicBezTo>
                <a:cubicBezTo>
                  <a:pt x="1228212" y="4476989"/>
                  <a:pt x="1233209" y="4475849"/>
                  <a:pt x="1237930" y="4473570"/>
                </a:cubicBezTo>
                <a:cubicBezTo>
                  <a:pt x="1242651" y="4471291"/>
                  <a:pt x="1246932" y="4468101"/>
                  <a:pt x="1250773" y="4463999"/>
                </a:cubicBezTo>
                <a:lnTo>
                  <a:pt x="1250773" y="4472789"/>
                </a:lnTo>
                <a:cubicBezTo>
                  <a:pt x="1250773" y="4473570"/>
                  <a:pt x="1251001" y="4474156"/>
                  <a:pt x="1251457" y="4474547"/>
                </a:cubicBezTo>
                <a:cubicBezTo>
                  <a:pt x="1251913" y="4474938"/>
                  <a:pt x="1252645" y="4475231"/>
                  <a:pt x="1253655" y="4475426"/>
                </a:cubicBezTo>
                <a:cubicBezTo>
                  <a:pt x="1254664" y="4475621"/>
                  <a:pt x="1256015" y="4475719"/>
                  <a:pt x="1257708" y="4475719"/>
                </a:cubicBezTo>
                <a:cubicBezTo>
                  <a:pt x="1259466" y="4475719"/>
                  <a:pt x="1260801" y="4475621"/>
                  <a:pt x="1261712" y="4475426"/>
                </a:cubicBezTo>
                <a:cubicBezTo>
                  <a:pt x="1262624" y="4475231"/>
                  <a:pt x="1263340" y="4474938"/>
                  <a:pt x="1263861" y="4474547"/>
                </a:cubicBezTo>
                <a:cubicBezTo>
                  <a:pt x="1264382" y="4474156"/>
                  <a:pt x="1264642" y="4473570"/>
                  <a:pt x="1264642" y="4472789"/>
                </a:cubicBezTo>
                <a:lnTo>
                  <a:pt x="1264642" y="4413504"/>
                </a:lnTo>
                <a:cubicBezTo>
                  <a:pt x="1264642" y="4408035"/>
                  <a:pt x="1264024" y="4403249"/>
                  <a:pt x="1262787" y="4399147"/>
                </a:cubicBezTo>
                <a:cubicBezTo>
                  <a:pt x="1261549" y="4395045"/>
                  <a:pt x="1259564" y="4391610"/>
                  <a:pt x="1256829" y="4388843"/>
                </a:cubicBezTo>
                <a:cubicBezTo>
                  <a:pt x="1254094" y="4386076"/>
                  <a:pt x="1250513" y="4383976"/>
                  <a:pt x="1246085" y="4382543"/>
                </a:cubicBezTo>
                <a:cubicBezTo>
                  <a:pt x="1241658" y="4381111"/>
                  <a:pt x="1236286" y="4380395"/>
                  <a:pt x="1229970" y="4380395"/>
                </a:cubicBezTo>
                <a:close/>
                <a:moveTo>
                  <a:pt x="1149375" y="4380395"/>
                </a:moveTo>
                <a:cubicBezTo>
                  <a:pt x="1144036" y="4380395"/>
                  <a:pt x="1139364" y="4381111"/>
                  <a:pt x="1135359" y="4382543"/>
                </a:cubicBezTo>
                <a:cubicBezTo>
                  <a:pt x="1131355" y="4383976"/>
                  <a:pt x="1128018" y="4385880"/>
                  <a:pt x="1125348" y="4388257"/>
                </a:cubicBezTo>
                <a:cubicBezTo>
                  <a:pt x="1122679" y="4390634"/>
                  <a:pt x="1120677" y="4393401"/>
                  <a:pt x="1119342" y="4396559"/>
                </a:cubicBezTo>
                <a:cubicBezTo>
                  <a:pt x="1118007" y="4399717"/>
                  <a:pt x="1117340" y="4403021"/>
                  <a:pt x="1117340" y="4406472"/>
                </a:cubicBezTo>
                <a:cubicBezTo>
                  <a:pt x="1117340" y="4410379"/>
                  <a:pt x="1117975" y="4413732"/>
                  <a:pt x="1119244" y="4416532"/>
                </a:cubicBezTo>
                <a:cubicBezTo>
                  <a:pt x="1120514" y="4419332"/>
                  <a:pt x="1122190" y="4421741"/>
                  <a:pt x="1124274" y="4423759"/>
                </a:cubicBezTo>
                <a:cubicBezTo>
                  <a:pt x="1126358" y="4425778"/>
                  <a:pt x="1128718" y="4427487"/>
                  <a:pt x="1131355" y="4428887"/>
                </a:cubicBezTo>
                <a:cubicBezTo>
                  <a:pt x="1133992" y="4430287"/>
                  <a:pt x="1136694" y="4431540"/>
                  <a:pt x="1139462" y="4432647"/>
                </a:cubicBezTo>
                <a:cubicBezTo>
                  <a:pt x="1142229" y="4433754"/>
                  <a:pt x="1144915" y="4434812"/>
                  <a:pt x="1147519" y="4435822"/>
                </a:cubicBezTo>
                <a:cubicBezTo>
                  <a:pt x="1150124" y="4436831"/>
                  <a:pt x="1152468" y="4437986"/>
                  <a:pt x="1154551" y="4439289"/>
                </a:cubicBezTo>
                <a:cubicBezTo>
                  <a:pt x="1156635" y="4440591"/>
                  <a:pt x="1158312" y="4442089"/>
                  <a:pt x="1159581" y="4443781"/>
                </a:cubicBezTo>
                <a:cubicBezTo>
                  <a:pt x="1160851" y="4445474"/>
                  <a:pt x="1161486" y="4447558"/>
                  <a:pt x="1161486" y="4450032"/>
                </a:cubicBezTo>
                <a:cubicBezTo>
                  <a:pt x="1161486" y="4452441"/>
                  <a:pt x="1161046" y="4454525"/>
                  <a:pt x="1160167" y="4456283"/>
                </a:cubicBezTo>
                <a:cubicBezTo>
                  <a:pt x="1159288" y="4458041"/>
                  <a:pt x="1158035" y="4459490"/>
                  <a:pt x="1156407" y="4460629"/>
                </a:cubicBezTo>
                <a:cubicBezTo>
                  <a:pt x="1154779" y="4461769"/>
                  <a:pt x="1152858" y="4462631"/>
                  <a:pt x="1150645" y="4463218"/>
                </a:cubicBezTo>
                <a:cubicBezTo>
                  <a:pt x="1148431" y="4463804"/>
                  <a:pt x="1145957" y="4464097"/>
                  <a:pt x="1143222" y="4464097"/>
                </a:cubicBezTo>
                <a:cubicBezTo>
                  <a:pt x="1139576" y="4464097"/>
                  <a:pt x="1136352" y="4463657"/>
                  <a:pt x="1133553" y="4462778"/>
                </a:cubicBezTo>
                <a:cubicBezTo>
                  <a:pt x="1130753" y="4461899"/>
                  <a:pt x="1128327" y="4460939"/>
                  <a:pt x="1126276" y="4459897"/>
                </a:cubicBezTo>
                <a:cubicBezTo>
                  <a:pt x="1124225" y="4458855"/>
                  <a:pt x="1122500" y="4457895"/>
                  <a:pt x="1121100" y="4457016"/>
                </a:cubicBezTo>
                <a:cubicBezTo>
                  <a:pt x="1119700" y="4456137"/>
                  <a:pt x="1118642" y="4455697"/>
                  <a:pt x="1117926" y="4455697"/>
                </a:cubicBezTo>
                <a:cubicBezTo>
                  <a:pt x="1117470" y="4455697"/>
                  <a:pt x="1117063" y="4455811"/>
                  <a:pt x="1116705" y="4456039"/>
                </a:cubicBezTo>
                <a:cubicBezTo>
                  <a:pt x="1116347" y="4456267"/>
                  <a:pt x="1116070" y="4456641"/>
                  <a:pt x="1115875" y="4457162"/>
                </a:cubicBezTo>
                <a:cubicBezTo>
                  <a:pt x="1115679" y="4457683"/>
                  <a:pt x="1115517" y="4458367"/>
                  <a:pt x="1115386" y="4459213"/>
                </a:cubicBezTo>
                <a:cubicBezTo>
                  <a:pt x="1115256" y="4460060"/>
                  <a:pt x="1115191" y="4461101"/>
                  <a:pt x="1115191" y="4462338"/>
                </a:cubicBezTo>
                <a:cubicBezTo>
                  <a:pt x="1115191" y="4464357"/>
                  <a:pt x="1115354" y="4465952"/>
                  <a:pt x="1115679" y="4467124"/>
                </a:cubicBezTo>
                <a:cubicBezTo>
                  <a:pt x="1116005" y="4468296"/>
                  <a:pt x="1116526" y="4469208"/>
                  <a:pt x="1117242" y="4469859"/>
                </a:cubicBezTo>
                <a:cubicBezTo>
                  <a:pt x="1117958" y="4470510"/>
                  <a:pt x="1119098" y="4471243"/>
                  <a:pt x="1120660" y="4472057"/>
                </a:cubicBezTo>
                <a:cubicBezTo>
                  <a:pt x="1122223" y="4472870"/>
                  <a:pt x="1124128" y="4473652"/>
                  <a:pt x="1126374" y="4474401"/>
                </a:cubicBezTo>
                <a:cubicBezTo>
                  <a:pt x="1128620" y="4475149"/>
                  <a:pt x="1131160" y="4475768"/>
                  <a:pt x="1133992" y="4476256"/>
                </a:cubicBezTo>
                <a:cubicBezTo>
                  <a:pt x="1136825" y="4476745"/>
                  <a:pt x="1139803" y="4476989"/>
                  <a:pt x="1142929" y="4476989"/>
                </a:cubicBezTo>
                <a:cubicBezTo>
                  <a:pt x="1148007" y="4476989"/>
                  <a:pt x="1152663" y="4476370"/>
                  <a:pt x="1156895" y="4475133"/>
                </a:cubicBezTo>
                <a:cubicBezTo>
                  <a:pt x="1161128" y="4473896"/>
                  <a:pt x="1164774" y="4472073"/>
                  <a:pt x="1167834" y="4469664"/>
                </a:cubicBezTo>
                <a:cubicBezTo>
                  <a:pt x="1170895" y="4467254"/>
                  <a:pt x="1173255" y="4464292"/>
                  <a:pt x="1174915" y="4460776"/>
                </a:cubicBezTo>
                <a:cubicBezTo>
                  <a:pt x="1176576" y="4457260"/>
                  <a:pt x="1177406" y="4453255"/>
                  <a:pt x="1177406" y="4448763"/>
                </a:cubicBezTo>
                <a:cubicBezTo>
                  <a:pt x="1177406" y="4444986"/>
                  <a:pt x="1176771" y="4441730"/>
                  <a:pt x="1175501" y="4438996"/>
                </a:cubicBezTo>
                <a:cubicBezTo>
                  <a:pt x="1174232" y="4436261"/>
                  <a:pt x="1172555" y="4433917"/>
                  <a:pt x="1170471" y="4431964"/>
                </a:cubicBezTo>
                <a:cubicBezTo>
                  <a:pt x="1168388" y="4430010"/>
                  <a:pt x="1165995" y="4428350"/>
                  <a:pt x="1163293" y="4426982"/>
                </a:cubicBezTo>
                <a:cubicBezTo>
                  <a:pt x="1160591" y="4425615"/>
                  <a:pt x="1157856" y="4424378"/>
                  <a:pt x="1155088" y="4423271"/>
                </a:cubicBezTo>
                <a:cubicBezTo>
                  <a:pt x="1152321" y="4422164"/>
                  <a:pt x="1149603" y="4421090"/>
                  <a:pt x="1146933" y="4420048"/>
                </a:cubicBezTo>
                <a:cubicBezTo>
                  <a:pt x="1144264" y="4419006"/>
                  <a:pt x="1141887" y="4417834"/>
                  <a:pt x="1139803" y="4416532"/>
                </a:cubicBezTo>
                <a:cubicBezTo>
                  <a:pt x="1137720" y="4415230"/>
                  <a:pt x="1136027" y="4413716"/>
                  <a:pt x="1134725" y="4411990"/>
                </a:cubicBezTo>
                <a:cubicBezTo>
                  <a:pt x="1133423" y="4410265"/>
                  <a:pt x="1132771" y="4408132"/>
                  <a:pt x="1132771" y="4405593"/>
                </a:cubicBezTo>
                <a:cubicBezTo>
                  <a:pt x="1132771" y="4403770"/>
                  <a:pt x="1133113" y="4402077"/>
                  <a:pt x="1133797" y="4400514"/>
                </a:cubicBezTo>
                <a:cubicBezTo>
                  <a:pt x="1134480" y="4398952"/>
                  <a:pt x="1135490" y="4397601"/>
                  <a:pt x="1136825" y="4396461"/>
                </a:cubicBezTo>
                <a:cubicBezTo>
                  <a:pt x="1138159" y="4395322"/>
                  <a:pt x="1139869" y="4394443"/>
                  <a:pt x="1141952" y="4393824"/>
                </a:cubicBezTo>
                <a:cubicBezTo>
                  <a:pt x="1144036" y="4393206"/>
                  <a:pt x="1146445" y="4392896"/>
                  <a:pt x="1149180" y="4392896"/>
                </a:cubicBezTo>
                <a:cubicBezTo>
                  <a:pt x="1152240" y="4392896"/>
                  <a:pt x="1154958" y="4393254"/>
                  <a:pt x="1157335" y="4393971"/>
                </a:cubicBezTo>
                <a:cubicBezTo>
                  <a:pt x="1159712" y="4394687"/>
                  <a:pt x="1161779" y="4395452"/>
                  <a:pt x="1163537" y="4396266"/>
                </a:cubicBezTo>
                <a:cubicBezTo>
                  <a:pt x="1165295" y="4397080"/>
                  <a:pt x="1166727" y="4397845"/>
                  <a:pt x="1167834" y="4398561"/>
                </a:cubicBezTo>
                <a:cubicBezTo>
                  <a:pt x="1168941" y="4399277"/>
                  <a:pt x="1169787" y="4399635"/>
                  <a:pt x="1170374" y="4399635"/>
                </a:cubicBezTo>
                <a:cubicBezTo>
                  <a:pt x="1170764" y="4399635"/>
                  <a:pt x="1171122" y="4399521"/>
                  <a:pt x="1171448" y="4399293"/>
                </a:cubicBezTo>
                <a:cubicBezTo>
                  <a:pt x="1171774" y="4399066"/>
                  <a:pt x="1172050" y="4398691"/>
                  <a:pt x="1172278" y="4398170"/>
                </a:cubicBezTo>
                <a:cubicBezTo>
                  <a:pt x="1172506" y="4397649"/>
                  <a:pt x="1172669" y="4396982"/>
                  <a:pt x="1172767" y="4396168"/>
                </a:cubicBezTo>
                <a:cubicBezTo>
                  <a:pt x="1172864" y="4395354"/>
                  <a:pt x="1172913" y="4394394"/>
                  <a:pt x="1172913" y="4393287"/>
                </a:cubicBezTo>
                <a:cubicBezTo>
                  <a:pt x="1172913" y="4392245"/>
                  <a:pt x="1172864" y="4391366"/>
                  <a:pt x="1172767" y="4390650"/>
                </a:cubicBezTo>
                <a:cubicBezTo>
                  <a:pt x="1172669" y="4389934"/>
                  <a:pt x="1172571" y="4389331"/>
                  <a:pt x="1172474" y="4388843"/>
                </a:cubicBezTo>
                <a:cubicBezTo>
                  <a:pt x="1172376" y="4388355"/>
                  <a:pt x="1172213" y="4387915"/>
                  <a:pt x="1171985" y="4387524"/>
                </a:cubicBezTo>
                <a:cubicBezTo>
                  <a:pt x="1171757" y="4387134"/>
                  <a:pt x="1171301" y="4386678"/>
                  <a:pt x="1170618" y="4386157"/>
                </a:cubicBezTo>
                <a:cubicBezTo>
                  <a:pt x="1169934" y="4385636"/>
                  <a:pt x="1168925" y="4385034"/>
                  <a:pt x="1167590" y="4384350"/>
                </a:cubicBezTo>
                <a:cubicBezTo>
                  <a:pt x="1166255" y="4383667"/>
                  <a:pt x="1164644" y="4383032"/>
                  <a:pt x="1162756" y="4382446"/>
                </a:cubicBezTo>
                <a:cubicBezTo>
                  <a:pt x="1160867" y="4381860"/>
                  <a:pt x="1158751" y="4381371"/>
                  <a:pt x="1156407" y="4380981"/>
                </a:cubicBezTo>
                <a:cubicBezTo>
                  <a:pt x="1154063" y="4380590"/>
                  <a:pt x="1151719" y="4380395"/>
                  <a:pt x="1149375" y="4380395"/>
                </a:cubicBezTo>
                <a:close/>
                <a:moveTo>
                  <a:pt x="789425" y="4380395"/>
                </a:moveTo>
                <a:cubicBezTo>
                  <a:pt x="781937" y="4380395"/>
                  <a:pt x="775393" y="4381599"/>
                  <a:pt x="769794" y="4384008"/>
                </a:cubicBezTo>
                <a:cubicBezTo>
                  <a:pt x="764194" y="4386418"/>
                  <a:pt x="759522" y="4389803"/>
                  <a:pt x="755778" y="4394166"/>
                </a:cubicBezTo>
                <a:cubicBezTo>
                  <a:pt x="752034" y="4398528"/>
                  <a:pt x="749234" y="4403721"/>
                  <a:pt x="747378" y="4409744"/>
                </a:cubicBezTo>
                <a:cubicBezTo>
                  <a:pt x="745523" y="4415767"/>
                  <a:pt x="744595" y="4422360"/>
                  <a:pt x="744595" y="4429522"/>
                </a:cubicBezTo>
                <a:cubicBezTo>
                  <a:pt x="744595" y="4436945"/>
                  <a:pt x="745474" y="4443586"/>
                  <a:pt x="747232" y="4449446"/>
                </a:cubicBezTo>
                <a:cubicBezTo>
                  <a:pt x="748990" y="4455306"/>
                  <a:pt x="751660" y="4460287"/>
                  <a:pt x="755241" y="4464390"/>
                </a:cubicBezTo>
                <a:cubicBezTo>
                  <a:pt x="758822" y="4468492"/>
                  <a:pt x="763299" y="4471617"/>
                  <a:pt x="768670" y="4473766"/>
                </a:cubicBezTo>
                <a:cubicBezTo>
                  <a:pt x="774042" y="4475914"/>
                  <a:pt x="780342" y="4476989"/>
                  <a:pt x="787569" y="4476989"/>
                </a:cubicBezTo>
                <a:cubicBezTo>
                  <a:pt x="794992" y="4476989"/>
                  <a:pt x="801519" y="4475768"/>
                  <a:pt x="807152" y="4473326"/>
                </a:cubicBezTo>
                <a:cubicBezTo>
                  <a:pt x="812784" y="4470885"/>
                  <a:pt x="817472" y="4467482"/>
                  <a:pt x="821216" y="4463120"/>
                </a:cubicBezTo>
                <a:cubicBezTo>
                  <a:pt x="824960" y="4458757"/>
                  <a:pt x="827776" y="4453565"/>
                  <a:pt x="829664" y="4447542"/>
                </a:cubicBezTo>
                <a:cubicBezTo>
                  <a:pt x="831552" y="4441519"/>
                  <a:pt x="832497" y="4434926"/>
                  <a:pt x="832497" y="4427764"/>
                </a:cubicBezTo>
                <a:cubicBezTo>
                  <a:pt x="832497" y="4420406"/>
                  <a:pt x="831601" y="4413797"/>
                  <a:pt x="829811" y="4407937"/>
                </a:cubicBezTo>
                <a:cubicBezTo>
                  <a:pt x="828020" y="4402077"/>
                  <a:pt x="825334" y="4397096"/>
                  <a:pt x="821753" y="4392994"/>
                </a:cubicBezTo>
                <a:cubicBezTo>
                  <a:pt x="818172" y="4388892"/>
                  <a:pt x="813696" y="4385766"/>
                  <a:pt x="808324" y="4383618"/>
                </a:cubicBezTo>
                <a:cubicBezTo>
                  <a:pt x="802952" y="4381469"/>
                  <a:pt x="796652" y="4380395"/>
                  <a:pt x="789425" y="4380395"/>
                </a:cubicBezTo>
                <a:close/>
                <a:moveTo>
                  <a:pt x="617003" y="4362619"/>
                </a:moveTo>
                <a:lnTo>
                  <a:pt x="632532" y="4362619"/>
                </a:lnTo>
                <a:cubicBezTo>
                  <a:pt x="635397" y="4362619"/>
                  <a:pt x="638343" y="4362847"/>
                  <a:pt x="641371" y="4363303"/>
                </a:cubicBezTo>
                <a:cubicBezTo>
                  <a:pt x="644399" y="4363758"/>
                  <a:pt x="647329" y="4364833"/>
                  <a:pt x="650162" y="4366526"/>
                </a:cubicBezTo>
                <a:cubicBezTo>
                  <a:pt x="652994" y="4368219"/>
                  <a:pt x="655370" y="4370791"/>
                  <a:pt x="657291" y="4374241"/>
                </a:cubicBezTo>
                <a:cubicBezTo>
                  <a:pt x="659212" y="4377692"/>
                  <a:pt x="660172" y="4381990"/>
                  <a:pt x="660172" y="4387134"/>
                </a:cubicBezTo>
                <a:cubicBezTo>
                  <a:pt x="660172" y="4390910"/>
                  <a:pt x="659586" y="4394410"/>
                  <a:pt x="658414" y="4397633"/>
                </a:cubicBezTo>
                <a:cubicBezTo>
                  <a:pt x="657242" y="4400856"/>
                  <a:pt x="655517" y="4403623"/>
                  <a:pt x="653238" y="4405935"/>
                </a:cubicBezTo>
                <a:cubicBezTo>
                  <a:pt x="650959" y="4408246"/>
                  <a:pt x="648143" y="4410053"/>
                  <a:pt x="644790" y="4411355"/>
                </a:cubicBezTo>
                <a:cubicBezTo>
                  <a:pt x="641436" y="4412658"/>
                  <a:pt x="637220" y="4413309"/>
                  <a:pt x="632141" y="4413309"/>
                </a:cubicBezTo>
                <a:lnTo>
                  <a:pt x="617003" y="4413309"/>
                </a:lnTo>
                <a:close/>
                <a:moveTo>
                  <a:pt x="11484495" y="4360221"/>
                </a:moveTo>
                <a:lnTo>
                  <a:pt x="11500233" y="4360221"/>
                </a:lnTo>
                <a:lnTo>
                  <a:pt x="11500233" y="4381541"/>
                </a:lnTo>
                <a:cubicBezTo>
                  <a:pt x="11495694" y="4386601"/>
                  <a:pt x="11491359" y="4390359"/>
                  <a:pt x="11487229" y="4392814"/>
                </a:cubicBezTo>
                <a:cubicBezTo>
                  <a:pt x="11483099" y="4395270"/>
                  <a:pt x="11478616" y="4396498"/>
                  <a:pt x="11473779" y="4396498"/>
                </a:cubicBezTo>
                <a:cubicBezTo>
                  <a:pt x="11467826" y="4396498"/>
                  <a:pt x="11463193" y="4394954"/>
                  <a:pt x="11459883" y="4391865"/>
                </a:cubicBezTo>
                <a:cubicBezTo>
                  <a:pt x="11456571" y="4388777"/>
                  <a:pt x="11454915" y="4384629"/>
                  <a:pt x="11454915" y="4379420"/>
                </a:cubicBezTo>
                <a:cubicBezTo>
                  <a:pt x="11454915" y="4376369"/>
                  <a:pt x="11455492" y="4373671"/>
                  <a:pt x="11456645" y="4371327"/>
                </a:cubicBezTo>
                <a:cubicBezTo>
                  <a:pt x="11457799" y="4368983"/>
                  <a:pt x="11459603" y="4366974"/>
                  <a:pt x="11462059" y="4365300"/>
                </a:cubicBezTo>
                <a:cubicBezTo>
                  <a:pt x="11464515" y="4363625"/>
                  <a:pt x="11467603" y="4362360"/>
                  <a:pt x="11471323" y="4361504"/>
                </a:cubicBezTo>
                <a:cubicBezTo>
                  <a:pt x="11475044" y="4360649"/>
                  <a:pt x="11479435" y="4360221"/>
                  <a:pt x="11484495" y="4360221"/>
                </a:cubicBezTo>
                <a:close/>
                <a:moveTo>
                  <a:pt x="10503420" y="4360221"/>
                </a:moveTo>
                <a:lnTo>
                  <a:pt x="10519158" y="4360221"/>
                </a:lnTo>
                <a:lnTo>
                  <a:pt x="10519158" y="4381541"/>
                </a:lnTo>
                <a:cubicBezTo>
                  <a:pt x="10514619" y="4386601"/>
                  <a:pt x="10510285" y="4390359"/>
                  <a:pt x="10506155" y="4392814"/>
                </a:cubicBezTo>
                <a:cubicBezTo>
                  <a:pt x="10502025" y="4395270"/>
                  <a:pt x="10497541" y="4396498"/>
                  <a:pt x="10492704" y="4396498"/>
                </a:cubicBezTo>
                <a:cubicBezTo>
                  <a:pt x="10486751" y="4396498"/>
                  <a:pt x="10482119" y="4394954"/>
                  <a:pt x="10478807" y="4391865"/>
                </a:cubicBezTo>
                <a:cubicBezTo>
                  <a:pt x="10475496" y="4388777"/>
                  <a:pt x="10473840" y="4384629"/>
                  <a:pt x="10473840" y="4379420"/>
                </a:cubicBezTo>
                <a:cubicBezTo>
                  <a:pt x="10473840" y="4376369"/>
                  <a:pt x="10474417" y="4373671"/>
                  <a:pt x="10475570" y="4371327"/>
                </a:cubicBezTo>
                <a:cubicBezTo>
                  <a:pt x="10476724" y="4368983"/>
                  <a:pt x="10478528" y="4366974"/>
                  <a:pt x="10480984" y="4365300"/>
                </a:cubicBezTo>
                <a:cubicBezTo>
                  <a:pt x="10483439" y="4363625"/>
                  <a:pt x="10486528" y="4362360"/>
                  <a:pt x="10490249" y="4361504"/>
                </a:cubicBezTo>
                <a:cubicBezTo>
                  <a:pt x="10493969" y="4360649"/>
                  <a:pt x="10498359" y="4360221"/>
                  <a:pt x="10503420" y="4360221"/>
                </a:cubicBezTo>
                <a:close/>
                <a:moveTo>
                  <a:pt x="8265045" y="4360221"/>
                </a:moveTo>
                <a:lnTo>
                  <a:pt x="8280784" y="4360221"/>
                </a:lnTo>
                <a:lnTo>
                  <a:pt x="8280784" y="4381541"/>
                </a:lnTo>
                <a:cubicBezTo>
                  <a:pt x="8276244" y="4386601"/>
                  <a:pt x="8271910" y="4390359"/>
                  <a:pt x="8267780" y="4392814"/>
                </a:cubicBezTo>
                <a:cubicBezTo>
                  <a:pt x="8263650" y="4395270"/>
                  <a:pt x="8259166" y="4396498"/>
                  <a:pt x="8254329" y="4396498"/>
                </a:cubicBezTo>
                <a:cubicBezTo>
                  <a:pt x="8248376" y="4396498"/>
                  <a:pt x="8243744" y="4394954"/>
                  <a:pt x="8240432" y="4391865"/>
                </a:cubicBezTo>
                <a:cubicBezTo>
                  <a:pt x="8237121" y="4388777"/>
                  <a:pt x="8235465" y="4384629"/>
                  <a:pt x="8235465" y="4379420"/>
                </a:cubicBezTo>
                <a:cubicBezTo>
                  <a:pt x="8235465" y="4376369"/>
                  <a:pt x="8236042" y="4373671"/>
                  <a:pt x="8237195" y="4371327"/>
                </a:cubicBezTo>
                <a:cubicBezTo>
                  <a:pt x="8238349" y="4368983"/>
                  <a:pt x="8240153" y="4366974"/>
                  <a:pt x="8242609" y="4365300"/>
                </a:cubicBezTo>
                <a:cubicBezTo>
                  <a:pt x="8245065" y="4363625"/>
                  <a:pt x="8248153" y="4362360"/>
                  <a:pt x="8251874" y="4361504"/>
                </a:cubicBezTo>
                <a:cubicBezTo>
                  <a:pt x="8255594" y="4360649"/>
                  <a:pt x="8259985" y="4360221"/>
                  <a:pt x="8265045" y="4360221"/>
                </a:cubicBezTo>
                <a:close/>
                <a:moveTo>
                  <a:pt x="7131570" y="4360221"/>
                </a:moveTo>
                <a:lnTo>
                  <a:pt x="7147309" y="4360221"/>
                </a:lnTo>
                <a:lnTo>
                  <a:pt x="7147309" y="4381541"/>
                </a:lnTo>
                <a:cubicBezTo>
                  <a:pt x="7142769" y="4386601"/>
                  <a:pt x="7138435" y="4390359"/>
                  <a:pt x="7134305" y="4392814"/>
                </a:cubicBezTo>
                <a:cubicBezTo>
                  <a:pt x="7130175" y="4395270"/>
                  <a:pt x="7125691" y="4396498"/>
                  <a:pt x="7120854" y="4396498"/>
                </a:cubicBezTo>
                <a:cubicBezTo>
                  <a:pt x="7114901" y="4396498"/>
                  <a:pt x="7110269" y="4394954"/>
                  <a:pt x="7106957" y="4391865"/>
                </a:cubicBezTo>
                <a:cubicBezTo>
                  <a:pt x="7103646" y="4388777"/>
                  <a:pt x="7101990" y="4384629"/>
                  <a:pt x="7101990" y="4379420"/>
                </a:cubicBezTo>
                <a:cubicBezTo>
                  <a:pt x="7101990" y="4376369"/>
                  <a:pt x="7102567" y="4373671"/>
                  <a:pt x="7103720" y="4371327"/>
                </a:cubicBezTo>
                <a:cubicBezTo>
                  <a:pt x="7104874" y="4368983"/>
                  <a:pt x="7106678" y="4366974"/>
                  <a:pt x="7109134" y="4365300"/>
                </a:cubicBezTo>
                <a:cubicBezTo>
                  <a:pt x="7111590" y="4363625"/>
                  <a:pt x="7114678" y="4362360"/>
                  <a:pt x="7118399" y="4361504"/>
                </a:cubicBezTo>
                <a:cubicBezTo>
                  <a:pt x="7122119" y="4360649"/>
                  <a:pt x="7126510" y="4360221"/>
                  <a:pt x="7131570" y="4360221"/>
                </a:cubicBezTo>
                <a:close/>
                <a:moveTo>
                  <a:pt x="3924866" y="4358224"/>
                </a:moveTo>
                <a:cubicBezTo>
                  <a:pt x="3923303" y="4358224"/>
                  <a:pt x="3922001" y="4358289"/>
                  <a:pt x="3920959" y="4358419"/>
                </a:cubicBezTo>
                <a:cubicBezTo>
                  <a:pt x="3919917" y="4358549"/>
                  <a:pt x="3919087" y="4358761"/>
                  <a:pt x="3918468" y="4359054"/>
                </a:cubicBezTo>
                <a:cubicBezTo>
                  <a:pt x="3917850" y="4359347"/>
                  <a:pt x="3917426" y="4359689"/>
                  <a:pt x="3917199" y="4360080"/>
                </a:cubicBezTo>
                <a:cubicBezTo>
                  <a:pt x="3916971" y="4360470"/>
                  <a:pt x="3916857" y="4360894"/>
                  <a:pt x="3916857" y="4361349"/>
                </a:cubicBezTo>
                <a:lnTo>
                  <a:pt x="3916857" y="4382250"/>
                </a:lnTo>
                <a:lnTo>
                  <a:pt x="3904648" y="4382250"/>
                </a:lnTo>
                <a:cubicBezTo>
                  <a:pt x="3904127" y="4382250"/>
                  <a:pt x="3903655" y="4382364"/>
                  <a:pt x="3903232" y="4382592"/>
                </a:cubicBezTo>
                <a:cubicBezTo>
                  <a:pt x="3902809" y="4382820"/>
                  <a:pt x="3902467" y="4383211"/>
                  <a:pt x="3902207" y="4383764"/>
                </a:cubicBezTo>
                <a:cubicBezTo>
                  <a:pt x="3901946" y="4384318"/>
                  <a:pt x="3901734" y="4385018"/>
                  <a:pt x="3901572" y="4385864"/>
                </a:cubicBezTo>
                <a:cubicBezTo>
                  <a:pt x="3901409" y="4386711"/>
                  <a:pt x="3901327" y="4387752"/>
                  <a:pt x="3901327" y="4388989"/>
                </a:cubicBezTo>
                <a:cubicBezTo>
                  <a:pt x="3901327" y="4391333"/>
                  <a:pt x="3901620" y="4393026"/>
                  <a:pt x="3902207" y="4394068"/>
                </a:cubicBezTo>
                <a:cubicBezTo>
                  <a:pt x="3902793" y="4395110"/>
                  <a:pt x="3903574" y="4395631"/>
                  <a:pt x="3904551" y="4395631"/>
                </a:cubicBezTo>
                <a:lnTo>
                  <a:pt x="3916857" y="4395631"/>
                </a:lnTo>
                <a:lnTo>
                  <a:pt x="3916857" y="4447005"/>
                </a:lnTo>
                <a:cubicBezTo>
                  <a:pt x="3916857" y="4452083"/>
                  <a:pt x="3917329" y="4456495"/>
                  <a:pt x="3918273" y="4460239"/>
                </a:cubicBezTo>
                <a:cubicBezTo>
                  <a:pt x="3919217" y="4463983"/>
                  <a:pt x="3920731" y="4467075"/>
                  <a:pt x="3922815" y="4469517"/>
                </a:cubicBezTo>
                <a:cubicBezTo>
                  <a:pt x="3924898" y="4471959"/>
                  <a:pt x="3927568" y="4473782"/>
                  <a:pt x="3930823" y="4474986"/>
                </a:cubicBezTo>
                <a:cubicBezTo>
                  <a:pt x="3934079" y="4476191"/>
                  <a:pt x="3937985" y="4476793"/>
                  <a:pt x="3942544" y="4476793"/>
                </a:cubicBezTo>
                <a:cubicBezTo>
                  <a:pt x="3944041" y="4476793"/>
                  <a:pt x="3945539" y="4476696"/>
                  <a:pt x="3947036" y="4476500"/>
                </a:cubicBezTo>
                <a:cubicBezTo>
                  <a:pt x="3948534" y="4476305"/>
                  <a:pt x="3949950" y="4476061"/>
                  <a:pt x="3951285" y="4475768"/>
                </a:cubicBezTo>
                <a:cubicBezTo>
                  <a:pt x="3952620" y="4475475"/>
                  <a:pt x="3953808" y="4475101"/>
                  <a:pt x="3954850" y="4474645"/>
                </a:cubicBezTo>
                <a:cubicBezTo>
                  <a:pt x="3955892" y="4474189"/>
                  <a:pt x="3956673" y="4473701"/>
                  <a:pt x="3957194" y="4473180"/>
                </a:cubicBezTo>
                <a:cubicBezTo>
                  <a:pt x="3957714" y="4472659"/>
                  <a:pt x="3958105" y="4471845"/>
                  <a:pt x="3958366" y="4470738"/>
                </a:cubicBezTo>
                <a:cubicBezTo>
                  <a:pt x="3958626" y="4469631"/>
                  <a:pt x="3958757" y="4468133"/>
                  <a:pt x="3958757" y="4466245"/>
                </a:cubicBezTo>
                <a:cubicBezTo>
                  <a:pt x="3958757" y="4465073"/>
                  <a:pt x="3958691" y="4464097"/>
                  <a:pt x="3958561" y="4463315"/>
                </a:cubicBezTo>
                <a:cubicBezTo>
                  <a:pt x="3958431" y="4462534"/>
                  <a:pt x="3958284" y="4461915"/>
                  <a:pt x="3958122" y="4461459"/>
                </a:cubicBezTo>
                <a:cubicBezTo>
                  <a:pt x="3957959" y="4461004"/>
                  <a:pt x="3957731" y="4460694"/>
                  <a:pt x="3957438" y="4460532"/>
                </a:cubicBezTo>
                <a:cubicBezTo>
                  <a:pt x="3957145" y="4460369"/>
                  <a:pt x="3956835" y="4460287"/>
                  <a:pt x="3956510" y="4460287"/>
                </a:cubicBezTo>
                <a:cubicBezTo>
                  <a:pt x="3955989" y="4460287"/>
                  <a:pt x="3955403" y="4460434"/>
                  <a:pt x="3954752" y="4460727"/>
                </a:cubicBezTo>
                <a:cubicBezTo>
                  <a:pt x="3954101" y="4461020"/>
                  <a:pt x="3953319" y="4461329"/>
                  <a:pt x="3952408" y="4461655"/>
                </a:cubicBezTo>
                <a:cubicBezTo>
                  <a:pt x="3951497" y="4461980"/>
                  <a:pt x="3950455" y="4462290"/>
                  <a:pt x="3949283" y="4462583"/>
                </a:cubicBezTo>
                <a:cubicBezTo>
                  <a:pt x="3948111" y="4462876"/>
                  <a:pt x="3946776" y="4463022"/>
                  <a:pt x="3945278" y="4463022"/>
                </a:cubicBezTo>
                <a:cubicBezTo>
                  <a:pt x="3940655" y="4463022"/>
                  <a:pt x="3937448" y="4461476"/>
                  <a:pt x="3935658" y="4458383"/>
                </a:cubicBezTo>
                <a:cubicBezTo>
                  <a:pt x="3933867" y="4455290"/>
                  <a:pt x="3932972" y="4450716"/>
                  <a:pt x="3932972" y="4444661"/>
                </a:cubicBezTo>
                <a:lnTo>
                  <a:pt x="3932972" y="4395631"/>
                </a:lnTo>
                <a:lnTo>
                  <a:pt x="3955533" y="4395631"/>
                </a:lnTo>
                <a:cubicBezTo>
                  <a:pt x="3956510" y="4395631"/>
                  <a:pt x="3957292" y="4395110"/>
                  <a:pt x="3957878" y="4394068"/>
                </a:cubicBezTo>
                <a:cubicBezTo>
                  <a:pt x="3958464" y="4393026"/>
                  <a:pt x="3958757" y="4391333"/>
                  <a:pt x="3958757" y="4388989"/>
                </a:cubicBezTo>
                <a:cubicBezTo>
                  <a:pt x="3958757" y="4387752"/>
                  <a:pt x="3958691" y="4386711"/>
                  <a:pt x="3958561" y="4385864"/>
                </a:cubicBezTo>
                <a:cubicBezTo>
                  <a:pt x="3958431" y="4385018"/>
                  <a:pt x="3958219" y="4384318"/>
                  <a:pt x="3957926" y="4383764"/>
                </a:cubicBezTo>
                <a:cubicBezTo>
                  <a:pt x="3957633" y="4383211"/>
                  <a:pt x="3957292" y="4382820"/>
                  <a:pt x="3956901" y="4382592"/>
                </a:cubicBezTo>
                <a:cubicBezTo>
                  <a:pt x="3956510" y="4382364"/>
                  <a:pt x="3956054" y="4382250"/>
                  <a:pt x="3955533" y="4382250"/>
                </a:cubicBezTo>
                <a:lnTo>
                  <a:pt x="3932972" y="4382250"/>
                </a:lnTo>
                <a:lnTo>
                  <a:pt x="3932972" y="4361349"/>
                </a:lnTo>
                <a:cubicBezTo>
                  <a:pt x="3932972" y="4360894"/>
                  <a:pt x="3932842" y="4360470"/>
                  <a:pt x="3932581" y="4360080"/>
                </a:cubicBezTo>
                <a:cubicBezTo>
                  <a:pt x="3932321" y="4359689"/>
                  <a:pt x="3931898" y="4359347"/>
                  <a:pt x="3931312" y="4359054"/>
                </a:cubicBezTo>
                <a:cubicBezTo>
                  <a:pt x="3930726" y="4358761"/>
                  <a:pt x="3929912" y="4358549"/>
                  <a:pt x="3928870" y="4358419"/>
                </a:cubicBezTo>
                <a:cubicBezTo>
                  <a:pt x="3927828" y="4358289"/>
                  <a:pt x="3926493" y="4358224"/>
                  <a:pt x="3924866" y="4358224"/>
                </a:cubicBezTo>
                <a:close/>
                <a:moveTo>
                  <a:pt x="1524566" y="4358224"/>
                </a:moveTo>
                <a:cubicBezTo>
                  <a:pt x="1523003" y="4358224"/>
                  <a:pt x="1521701" y="4358289"/>
                  <a:pt x="1520659" y="4358419"/>
                </a:cubicBezTo>
                <a:cubicBezTo>
                  <a:pt x="1519617" y="4358549"/>
                  <a:pt x="1518787" y="4358761"/>
                  <a:pt x="1518169" y="4359054"/>
                </a:cubicBezTo>
                <a:cubicBezTo>
                  <a:pt x="1517550" y="4359347"/>
                  <a:pt x="1517127" y="4359689"/>
                  <a:pt x="1516899" y="4360080"/>
                </a:cubicBezTo>
                <a:cubicBezTo>
                  <a:pt x="1516671" y="4360470"/>
                  <a:pt x="1516557" y="4360894"/>
                  <a:pt x="1516557" y="4361349"/>
                </a:cubicBezTo>
                <a:lnTo>
                  <a:pt x="1516557" y="4382250"/>
                </a:lnTo>
                <a:lnTo>
                  <a:pt x="1504349" y="4382250"/>
                </a:lnTo>
                <a:cubicBezTo>
                  <a:pt x="1503828" y="4382250"/>
                  <a:pt x="1503356" y="4382364"/>
                  <a:pt x="1502932" y="4382592"/>
                </a:cubicBezTo>
                <a:cubicBezTo>
                  <a:pt x="1502509" y="4382820"/>
                  <a:pt x="1502167" y="4383211"/>
                  <a:pt x="1501907" y="4383764"/>
                </a:cubicBezTo>
                <a:cubicBezTo>
                  <a:pt x="1501647" y="4384318"/>
                  <a:pt x="1501435" y="4385018"/>
                  <a:pt x="1501272" y="4385864"/>
                </a:cubicBezTo>
                <a:cubicBezTo>
                  <a:pt x="1501109" y="4386711"/>
                  <a:pt x="1501028" y="4387752"/>
                  <a:pt x="1501028" y="4388989"/>
                </a:cubicBezTo>
                <a:cubicBezTo>
                  <a:pt x="1501028" y="4391333"/>
                  <a:pt x="1501321" y="4393026"/>
                  <a:pt x="1501907" y="4394068"/>
                </a:cubicBezTo>
                <a:cubicBezTo>
                  <a:pt x="1502493" y="4395110"/>
                  <a:pt x="1503274" y="4395631"/>
                  <a:pt x="1504251" y="4395631"/>
                </a:cubicBezTo>
                <a:lnTo>
                  <a:pt x="1516557" y="4395631"/>
                </a:lnTo>
                <a:lnTo>
                  <a:pt x="1516557" y="4447005"/>
                </a:lnTo>
                <a:cubicBezTo>
                  <a:pt x="1516557" y="4452083"/>
                  <a:pt x="1517029" y="4456495"/>
                  <a:pt x="1517973" y="4460239"/>
                </a:cubicBezTo>
                <a:cubicBezTo>
                  <a:pt x="1518917" y="4463983"/>
                  <a:pt x="1520431" y="4467075"/>
                  <a:pt x="1522515" y="4469517"/>
                </a:cubicBezTo>
                <a:cubicBezTo>
                  <a:pt x="1524598" y="4471959"/>
                  <a:pt x="1527268" y="4473782"/>
                  <a:pt x="1530524" y="4474986"/>
                </a:cubicBezTo>
                <a:cubicBezTo>
                  <a:pt x="1533779" y="4476191"/>
                  <a:pt x="1537686" y="4476793"/>
                  <a:pt x="1542244" y="4476793"/>
                </a:cubicBezTo>
                <a:cubicBezTo>
                  <a:pt x="1543741" y="4476793"/>
                  <a:pt x="1545239" y="4476696"/>
                  <a:pt x="1546737" y="4476500"/>
                </a:cubicBezTo>
                <a:cubicBezTo>
                  <a:pt x="1548234" y="4476305"/>
                  <a:pt x="1549650" y="4476061"/>
                  <a:pt x="1550985" y="4475768"/>
                </a:cubicBezTo>
                <a:cubicBezTo>
                  <a:pt x="1552320" y="4475475"/>
                  <a:pt x="1553508" y="4475101"/>
                  <a:pt x="1554550" y="4474645"/>
                </a:cubicBezTo>
                <a:cubicBezTo>
                  <a:pt x="1555592" y="4474189"/>
                  <a:pt x="1556373" y="4473701"/>
                  <a:pt x="1556894" y="4473180"/>
                </a:cubicBezTo>
                <a:cubicBezTo>
                  <a:pt x="1557415" y="4472659"/>
                  <a:pt x="1557806" y="4471845"/>
                  <a:pt x="1558066" y="4470738"/>
                </a:cubicBezTo>
                <a:cubicBezTo>
                  <a:pt x="1558327" y="4469631"/>
                  <a:pt x="1558457" y="4468133"/>
                  <a:pt x="1558457" y="4466245"/>
                </a:cubicBezTo>
                <a:cubicBezTo>
                  <a:pt x="1558457" y="4465073"/>
                  <a:pt x="1558392" y="4464097"/>
                  <a:pt x="1558262" y="4463315"/>
                </a:cubicBezTo>
                <a:cubicBezTo>
                  <a:pt x="1558131" y="4462534"/>
                  <a:pt x="1557985" y="4461915"/>
                  <a:pt x="1557822" y="4461459"/>
                </a:cubicBezTo>
                <a:cubicBezTo>
                  <a:pt x="1557659" y="4461004"/>
                  <a:pt x="1557431" y="4460694"/>
                  <a:pt x="1557138" y="4460532"/>
                </a:cubicBezTo>
                <a:cubicBezTo>
                  <a:pt x="1556846" y="4460369"/>
                  <a:pt x="1556536" y="4460287"/>
                  <a:pt x="1556210" y="4460287"/>
                </a:cubicBezTo>
                <a:cubicBezTo>
                  <a:pt x="1555690" y="4460287"/>
                  <a:pt x="1555104" y="4460434"/>
                  <a:pt x="1554453" y="4460727"/>
                </a:cubicBezTo>
                <a:cubicBezTo>
                  <a:pt x="1553801" y="4461020"/>
                  <a:pt x="1553020" y="4461329"/>
                  <a:pt x="1552108" y="4461655"/>
                </a:cubicBezTo>
                <a:cubicBezTo>
                  <a:pt x="1551197" y="4461980"/>
                  <a:pt x="1550155" y="4462290"/>
                  <a:pt x="1548983" y="4462583"/>
                </a:cubicBezTo>
                <a:cubicBezTo>
                  <a:pt x="1547811" y="4462876"/>
                  <a:pt x="1546476" y="4463022"/>
                  <a:pt x="1544979" y="4463022"/>
                </a:cubicBezTo>
                <a:cubicBezTo>
                  <a:pt x="1540356" y="4463022"/>
                  <a:pt x="1537149" y="4461476"/>
                  <a:pt x="1535358" y="4458383"/>
                </a:cubicBezTo>
                <a:cubicBezTo>
                  <a:pt x="1533568" y="4455290"/>
                  <a:pt x="1532672" y="4450716"/>
                  <a:pt x="1532672" y="4444661"/>
                </a:cubicBezTo>
                <a:lnTo>
                  <a:pt x="1532672" y="4395631"/>
                </a:lnTo>
                <a:lnTo>
                  <a:pt x="1555234" y="4395631"/>
                </a:lnTo>
                <a:cubicBezTo>
                  <a:pt x="1556210" y="4395631"/>
                  <a:pt x="1556992" y="4395110"/>
                  <a:pt x="1557578" y="4394068"/>
                </a:cubicBezTo>
                <a:cubicBezTo>
                  <a:pt x="1558164" y="4393026"/>
                  <a:pt x="1558457" y="4391333"/>
                  <a:pt x="1558457" y="4388989"/>
                </a:cubicBezTo>
                <a:cubicBezTo>
                  <a:pt x="1558457" y="4387752"/>
                  <a:pt x="1558392" y="4386711"/>
                  <a:pt x="1558262" y="4385864"/>
                </a:cubicBezTo>
                <a:cubicBezTo>
                  <a:pt x="1558131" y="4385018"/>
                  <a:pt x="1557920" y="4384318"/>
                  <a:pt x="1557627" y="4383764"/>
                </a:cubicBezTo>
                <a:cubicBezTo>
                  <a:pt x="1557334" y="4383211"/>
                  <a:pt x="1556992" y="4382820"/>
                  <a:pt x="1556601" y="4382592"/>
                </a:cubicBezTo>
                <a:cubicBezTo>
                  <a:pt x="1556210" y="4382364"/>
                  <a:pt x="1555755" y="4382250"/>
                  <a:pt x="1555234" y="4382250"/>
                </a:cubicBezTo>
                <a:lnTo>
                  <a:pt x="1532672" y="4382250"/>
                </a:lnTo>
                <a:lnTo>
                  <a:pt x="1532672" y="4361349"/>
                </a:lnTo>
                <a:cubicBezTo>
                  <a:pt x="1532672" y="4360894"/>
                  <a:pt x="1532542" y="4360470"/>
                  <a:pt x="1532282" y="4360080"/>
                </a:cubicBezTo>
                <a:cubicBezTo>
                  <a:pt x="1532021" y="4359689"/>
                  <a:pt x="1531598" y="4359347"/>
                  <a:pt x="1531012" y="4359054"/>
                </a:cubicBezTo>
                <a:cubicBezTo>
                  <a:pt x="1530426" y="4358761"/>
                  <a:pt x="1529612" y="4358549"/>
                  <a:pt x="1528570" y="4358419"/>
                </a:cubicBezTo>
                <a:cubicBezTo>
                  <a:pt x="1527529" y="4358289"/>
                  <a:pt x="1526194" y="4358224"/>
                  <a:pt x="1524566" y="4358224"/>
                </a:cubicBezTo>
                <a:close/>
                <a:moveTo>
                  <a:pt x="867341" y="4358224"/>
                </a:moveTo>
                <a:cubicBezTo>
                  <a:pt x="865778" y="4358224"/>
                  <a:pt x="864476" y="4358289"/>
                  <a:pt x="863434" y="4358419"/>
                </a:cubicBezTo>
                <a:cubicBezTo>
                  <a:pt x="862392" y="4358549"/>
                  <a:pt x="861562" y="4358761"/>
                  <a:pt x="860944" y="4359054"/>
                </a:cubicBezTo>
                <a:cubicBezTo>
                  <a:pt x="860325" y="4359347"/>
                  <a:pt x="859902" y="4359689"/>
                  <a:pt x="859674" y="4360080"/>
                </a:cubicBezTo>
                <a:cubicBezTo>
                  <a:pt x="859446" y="4360470"/>
                  <a:pt x="859332" y="4360894"/>
                  <a:pt x="859332" y="4361349"/>
                </a:cubicBezTo>
                <a:lnTo>
                  <a:pt x="859332" y="4382250"/>
                </a:lnTo>
                <a:lnTo>
                  <a:pt x="847124" y="4382250"/>
                </a:lnTo>
                <a:cubicBezTo>
                  <a:pt x="846603" y="4382250"/>
                  <a:pt x="846131" y="4382364"/>
                  <a:pt x="845707" y="4382592"/>
                </a:cubicBezTo>
                <a:cubicBezTo>
                  <a:pt x="845284" y="4382820"/>
                  <a:pt x="844942" y="4383211"/>
                  <a:pt x="844682" y="4383764"/>
                </a:cubicBezTo>
                <a:cubicBezTo>
                  <a:pt x="844421" y="4384318"/>
                  <a:pt x="844210" y="4385018"/>
                  <a:pt x="844047" y="4385864"/>
                </a:cubicBezTo>
                <a:cubicBezTo>
                  <a:pt x="843884" y="4386711"/>
                  <a:pt x="843803" y="4387752"/>
                  <a:pt x="843803" y="4388989"/>
                </a:cubicBezTo>
                <a:cubicBezTo>
                  <a:pt x="843803" y="4391333"/>
                  <a:pt x="844096" y="4393026"/>
                  <a:pt x="844682" y="4394068"/>
                </a:cubicBezTo>
                <a:cubicBezTo>
                  <a:pt x="845268" y="4395110"/>
                  <a:pt x="846049" y="4395631"/>
                  <a:pt x="847026" y="4395631"/>
                </a:cubicBezTo>
                <a:lnTo>
                  <a:pt x="859332" y="4395631"/>
                </a:lnTo>
                <a:lnTo>
                  <a:pt x="859332" y="4447005"/>
                </a:lnTo>
                <a:cubicBezTo>
                  <a:pt x="859332" y="4452083"/>
                  <a:pt x="859804" y="4456495"/>
                  <a:pt x="860749" y="4460239"/>
                </a:cubicBezTo>
                <a:cubicBezTo>
                  <a:pt x="861693" y="4463983"/>
                  <a:pt x="863206" y="4467075"/>
                  <a:pt x="865290" y="4469517"/>
                </a:cubicBezTo>
                <a:cubicBezTo>
                  <a:pt x="867374" y="4471959"/>
                  <a:pt x="870043" y="4473782"/>
                  <a:pt x="873299" y="4474986"/>
                </a:cubicBezTo>
                <a:cubicBezTo>
                  <a:pt x="876554" y="4476191"/>
                  <a:pt x="880461" y="4476793"/>
                  <a:pt x="885019" y="4476793"/>
                </a:cubicBezTo>
                <a:cubicBezTo>
                  <a:pt x="886517" y="4476793"/>
                  <a:pt x="888014" y="4476696"/>
                  <a:pt x="889512" y="4476500"/>
                </a:cubicBezTo>
                <a:cubicBezTo>
                  <a:pt x="891009" y="4476305"/>
                  <a:pt x="892425" y="4476061"/>
                  <a:pt x="893760" y="4475768"/>
                </a:cubicBezTo>
                <a:cubicBezTo>
                  <a:pt x="895095" y="4475475"/>
                  <a:pt x="896283" y="4475101"/>
                  <a:pt x="897325" y="4474645"/>
                </a:cubicBezTo>
                <a:cubicBezTo>
                  <a:pt x="898367" y="4474189"/>
                  <a:pt x="899148" y="4473701"/>
                  <a:pt x="899669" y="4473180"/>
                </a:cubicBezTo>
                <a:cubicBezTo>
                  <a:pt x="900190" y="4472659"/>
                  <a:pt x="900581" y="4471845"/>
                  <a:pt x="900841" y="4470738"/>
                </a:cubicBezTo>
                <a:cubicBezTo>
                  <a:pt x="901102" y="4469631"/>
                  <a:pt x="901232" y="4468133"/>
                  <a:pt x="901232" y="4466245"/>
                </a:cubicBezTo>
                <a:cubicBezTo>
                  <a:pt x="901232" y="4465073"/>
                  <a:pt x="901167" y="4464097"/>
                  <a:pt x="901037" y="4463315"/>
                </a:cubicBezTo>
                <a:cubicBezTo>
                  <a:pt x="900906" y="4462534"/>
                  <a:pt x="900760" y="4461915"/>
                  <a:pt x="900597" y="4461459"/>
                </a:cubicBezTo>
                <a:cubicBezTo>
                  <a:pt x="900434" y="4461004"/>
                  <a:pt x="900206" y="4460694"/>
                  <a:pt x="899913" y="4460532"/>
                </a:cubicBezTo>
                <a:cubicBezTo>
                  <a:pt x="899620" y="4460369"/>
                  <a:pt x="899311" y="4460287"/>
                  <a:pt x="898985" y="4460287"/>
                </a:cubicBezTo>
                <a:cubicBezTo>
                  <a:pt x="898465" y="4460287"/>
                  <a:pt x="897879" y="4460434"/>
                  <a:pt x="897228" y="4460727"/>
                </a:cubicBezTo>
                <a:cubicBezTo>
                  <a:pt x="896576" y="4461020"/>
                  <a:pt x="895795" y="4461329"/>
                  <a:pt x="894884" y="4461655"/>
                </a:cubicBezTo>
                <a:cubicBezTo>
                  <a:pt x="893972" y="4461980"/>
                  <a:pt x="892930" y="4462290"/>
                  <a:pt x="891758" y="4462583"/>
                </a:cubicBezTo>
                <a:cubicBezTo>
                  <a:pt x="890586" y="4462876"/>
                  <a:pt x="889251" y="4463022"/>
                  <a:pt x="887754" y="4463022"/>
                </a:cubicBezTo>
                <a:cubicBezTo>
                  <a:pt x="883131" y="4463022"/>
                  <a:pt x="879924" y="4461476"/>
                  <a:pt x="878133" y="4458383"/>
                </a:cubicBezTo>
                <a:cubicBezTo>
                  <a:pt x="876343" y="4455290"/>
                  <a:pt x="875447" y="4450716"/>
                  <a:pt x="875447" y="4444661"/>
                </a:cubicBezTo>
                <a:lnTo>
                  <a:pt x="875447" y="4395631"/>
                </a:lnTo>
                <a:lnTo>
                  <a:pt x="898009" y="4395631"/>
                </a:lnTo>
                <a:cubicBezTo>
                  <a:pt x="898985" y="4395631"/>
                  <a:pt x="899767" y="4395110"/>
                  <a:pt x="900353" y="4394068"/>
                </a:cubicBezTo>
                <a:cubicBezTo>
                  <a:pt x="900939" y="4393026"/>
                  <a:pt x="901232" y="4391333"/>
                  <a:pt x="901232" y="4388989"/>
                </a:cubicBezTo>
                <a:cubicBezTo>
                  <a:pt x="901232" y="4387752"/>
                  <a:pt x="901167" y="4386711"/>
                  <a:pt x="901037" y="4385864"/>
                </a:cubicBezTo>
                <a:cubicBezTo>
                  <a:pt x="900906" y="4385018"/>
                  <a:pt x="900695" y="4384318"/>
                  <a:pt x="900402" y="4383764"/>
                </a:cubicBezTo>
                <a:cubicBezTo>
                  <a:pt x="900109" y="4383211"/>
                  <a:pt x="899767" y="4382820"/>
                  <a:pt x="899376" y="4382592"/>
                </a:cubicBezTo>
                <a:cubicBezTo>
                  <a:pt x="898985" y="4382364"/>
                  <a:pt x="898530" y="4382250"/>
                  <a:pt x="898009" y="4382250"/>
                </a:cubicBezTo>
                <a:lnTo>
                  <a:pt x="875447" y="4382250"/>
                </a:lnTo>
                <a:lnTo>
                  <a:pt x="875447" y="4361349"/>
                </a:lnTo>
                <a:cubicBezTo>
                  <a:pt x="875447" y="4360894"/>
                  <a:pt x="875317" y="4360470"/>
                  <a:pt x="875057" y="4360080"/>
                </a:cubicBezTo>
                <a:cubicBezTo>
                  <a:pt x="874796" y="4359689"/>
                  <a:pt x="874373" y="4359347"/>
                  <a:pt x="873787" y="4359054"/>
                </a:cubicBezTo>
                <a:cubicBezTo>
                  <a:pt x="873201" y="4358761"/>
                  <a:pt x="872387" y="4358549"/>
                  <a:pt x="871345" y="4358419"/>
                </a:cubicBezTo>
                <a:cubicBezTo>
                  <a:pt x="870304" y="4358289"/>
                  <a:pt x="868969" y="4358224"/>
                  <a:pt x="867341" y="4358224"/>
                </a:cubicBezTo>
                <a:close/>
                <a:moveTo>
                  <a:pt x="606845" y="4348750"/>
                </a:moveTo>
                <a:cubicBezTo>
                  <a:pt x="605153" y="4348750"/>
                  <a:pt x="603622" y="4349304"/>
                  <a:pt x="602255" y="4350410"/>
                </a:cubicBezTo>
                <a:cubicBezTo>
                  <a:pt x="600888" y="4351517"/>
                  <a:pt x="600204" y="4353373"/>
                  <a:pt x="600204" y="4355978"/>
                </a:cubicBezTo>
                <a:lnTo>
                  <a:pt x="600204" y="4472594"/>
                </a:lnTo>
                <a:cubicBezTo>
                  <a:pt x="600204" y="4473115"/>
                  <a:pt x="600334" y="4473570"/>
                  <a:pt x="600595" y="4473961"/>
                </a:cubicBezTo>
                <a:cubicBezTo>
                  <a:pt x="600855" y="4474352"/>
                  <a:pt x="601311" y="4474661"/>
                  <a:pt x="601962" y="4474889"/>
                </a:cubicBezTo>
                <a:cubicBezTo>
                  <a:pt x="602613" y="4475117"/>
                  <a:pt x="603476" y="4475312"/>
                  <a:pt x="604550" y="4475475"/>
                </a:cubicBezTo>
                <a:cubicBezTo>
                  <a:pt x="605625" y="4475638"/>
                  <a:pt x="606976" y="4475719"/>
                  <a:pt x="608603" y="4475719"/>
                </a:cubicBezTo>
                <a:cubicBezTo>
                  <a:pt x="610231" y="4475719"/>
                  <a:pt x="611582" y="4475638"/>
                  <a:pt x="612657" y="4475475"/>
                </a:cubicBezTo>
                <a:cubicBezTo>
                  <a:pt x="613731" y="4475312"/>
                  <a:pt x="614577" y="4475117"/>
                  <a:pt x="615196" y="4474889"/>
                </a:cubicBezTo>
                <a:cubicBezTo>
                  <a:pt x="615815" y="4474661"/>
                  <a:pt x="616270" y="4474352"/>
                  <a:pt x="616563" y="4473961"/>
                </a:cubicBezTo>
                <a:cubicBezTo>
                  <a:pt x="616856" y="4473570"/>
                  <a:pt x="617003" y="4473115"/>
                  <a:pt x="617003" y="4472594"/>
                </a:cubicBezTo>
                <a:lnTo>
                  <a:pt x="617003" y="4427080"/>
                </a:lnTo>
                <a:lnTo>
                  <a:pt x="631360" y="4427080"/>
                </a:lnTo>
                <a:cubicBezTo>
                  <a:pt x="639174" y="4427080"/>
                  <a:pt x="645897" y="4426104"/>
                  <a:pt x="651529" y="4424150"/>
                </a:cubicBezTo>
                <a:cubicBezTo>
                  <a:pt x="657161" y="4422197"/>
                  <a:pt x="661914" y="4419429"/>
                  <a:pt x="665788" y="4415848"/>
                </a:cubicBezTo>
                <a:cubicBezTo>
                  <a:pt x="669662" y="4412267"/>
                  <a:pt x="672641" y="4407937"/>
                  <a:pt x="674725" y="4402858"/>
                </a:cubicBezTo>
                <a:cubicBezTo>
                  <a:pt x="676808" y="4397780"/>
                  <a:pt x="677850" y="4392082"/>
                  <a:pt x="677850" y="4385766"/>
                </a:cubicBezTo>
                <a:cubicBezTo>
                  <a:pt x="677850" y="4381013"/>
                  <a:pt x="677183" y="4376667"/>
                  <a:pt x="675848" y="4372728"/>
                </a:cubicBezTo>
                <a:cubicBezTo>
                  <a:pt x="674513" y="4368788"/>
                  <a:pt x="672609" y="4365321"/>
                  <a:pt x="670135" y="4362326"/>
                </a:cubicBezTo>
                <a:cubicBezTo>
                  <a:pt x="667660" y="4359331"/>
                  <a:pt x="664649" y="4356808"/>
                  <a:pt x="661100" y="4354757"/>
                </a:cubicBezTo>
                <a:cubicBezTo>
                  <a:pt x="657551" y="4352706"/>
                  <a:pt x="654068" y="4351306"/>
                  <a:pt x="650650" y="4350557"/>
                </a:cubicBezTo>
                <a:cubicBezTo>
                  <a:pt x="647231" y="4349808"/>
                  <a:pt x="644268" y="4349320"/>
                  <a:pt x="641762" y="4349092"/>
                </a:cubicBezTo>
                <a:cubicBezTo>
                  <a:pt x="639255" y="4348864"/>
                  <a:pt x="636634" y="4348750"/>
                  <a:pt x="633900" y="4348750"/>
                </a:cubicBezTo>
                <a:close/>
                <a:moveTo>
                  <a:pt x="4826960" y="4348164"/>
                </a:moveTo>
                <a:cubicBezTo>
                  <a:pt x="4824876" y="4348164"/>
                  <a:pt x="4823216" y="4348229"/>
                  <a:pt x="4821979" y="4348359"/>
                </a:cubicBezTo>
                <a:cubicBezTo>
                  <a:pt x="4820741" y="4348490"/>
                  <a:pt x="4819846" y="4348783"/>
                  <a:pt x="4819293" y="4349238"/>
                </a:cubicBezTo>
                <a:cubicBezTo>
                  <a:pt x="4818739" y="4349694"/>
                  <a:pt x="4818479" y="4350345"/>
                  <a:pt x="4818511" y="4351192"/>
                </a:cubicBezTo>
                <a:cubicBezTo>
                  <a:pt x="4818544" y="4352038"/>
                  <a:pt x="4818756" y="4353210"/>
                  <a:pt x="4819146" y="4354708"/>
                </a:cubicBezTo>
                <a:lnTo>
                  <a:pt x="4852548" y="4471422"/>
                </a:lnTo>
                <a:cubicBezTo>
                  <a:pt x="4852744" y="4472333"/>
                  <a:pt x="4853086" y="4473066"/>
                  <a:pt x="4853574" y="4473619"/>
                </a:cubicBezTo>
                <a:cubicBezTo>
                  <a:pt x="4854063" y="4474173"/>
                  <a:pt x="4854763" y="4474596"/>
                  <a:pt x="4855674" y="4474889"/>
                </a:cubicBezTo>
                <a:cubicBezTo>
                  <a:pt x="4856586" y="4475182"/>
                  <a:pt x="4857757" y="4475394"/>
                  <a:pt x="4859190" y="4475524"/>
                </a:cubicBezTo>
                <a:cubicBezTo>
                  <a:pt x="4860623" y="4475654"/>
                  <a:pt x="4862413" y="4475719"/>
                  <a:pt x="4864562" y="4475719"/>
                </a:cubicBezTo>
                <a:cubicBezTo>
                  <a:pt x="4866646" y="4475719"/>
                  <a:pt x="4868355" y="4475654"/>
                  <a:pt x="4869690" y="4475524"/>
                </a:cubicBezTo>
                <a:cubicBezTo>
                  <a:pt x="4871024" y="4475394"/>
                  <a:pt x="4872115" y="4475182"/>
                  <a:pt x="4872961" y="4474889"/>
                </a:cubicBezTo>
                <a:cubicBezTo>
                  <a:pt x="4873808" y="4474596"/>
                  <a:pt x="4874459" y="4474173"/>
                  <a:pt x="4874915" y="4473619"/>
                </a:cubicBezTo>
                <a:cubicBezTo>
                  <a:pt x="4875371" y="4473066"/>
                  <a:pt x="4875696" y="4472333"/>
                  <a:pt x="4875892" y="4471422"/>
                </a:cubicBezTo>
                <a:lnTo>
                  <a:pt x="4900309" y="4376000"/>
                </a:lnTo>
                <a:lnTo>
                  <a:pt x="4900504" y="4376000"/>
                </a:lnTo>
                <a:lnTo>
                  <a:pt x="4926972" y="4471422"/>
                </a:lnTo>
                <a:cubicBezTo>
                  <a:pt x="4927233" y="4472333"/>
                  <a:pt x="4927591" y="4473066"/>
                  <a:pt x="4928047" y="4473619"/>
                </a:cubicBezTo>
                <a:cubicBezTo>
                  <a:pt x="4928502" y="4474173"/>
                  <a:pt x="4929186" y="4474596"/>
                  <a:pt x="4930098" y="4474889"/>
                </a:cubicBezTo>
                <a:cubicBezTo>
                  <a:pt x="4931009" y="4475182"/>
                  <a:pt x="4932165" y="4475394"/>
                  <a:pt x="4933565" y="4475524"/>
                </a:cubicBezTo>
                <a:cubicBezTo>
                  <a:pt x="4934965" y="4475654"/>
                  <a:pt x="4936673" y="4475719"/>
                  <a:pt x="4938692" y="4475719"/>
                </a:cubicBezTo>
                <a:cubicBezTo>
                  <a:pt x="4940646" y="4475719"/>
                  <a:pt x="4942290" y="4475654"/>
                  <a:pt x="4943625" y="4475524"/>
                </a:cubicBezTo>
                <a:cubicBezTo>
                  <a:pt x="4944960" y="4475394"/>
                  <a:pt x="4946083" y="4475182"/>
                  <a:pt x="4946994" y="4474889"/>
                </a:cubicBezTo>
                <a:cubicBezTo>
                  <a:pt x="4947906" y="4474596"/>
                  <a:pt x="4948622" y="4474173"/>
                  <a:pt x="4949142" y="4473619"/>
                </a:cubicBezTo>
                <a:cubicBezTo>
                  <a:pt x="4949663" y="4473066"/>
                  <a:pt x="4950054" y="4472333"/>
                  <a:pt x="4950315" y="4471422"/>
                </a:cubicBezTo>
                <a:lnTo>
                  <a:pt x="4983815" y="4354806"/>
                </a:lnTo>
                <a:cubicBezTo>
                  <a:pt x="4984141" y="4353308"/>
                  <a:pt x="4984320" y="4352136"/>
                  <a:pt x="4984352" y="4351289"/>
                </a:cubicBezTo>
                <a:cubicBezTo>
                  <a:pt x="4984385" y="4350443"/>
                  <a:pt x="4984141" y="4349792"/>
                  <a:pt x="4983620" y="4349336"/>
                </a:cubicBezTo>
                <a:cubicBezTo>
                  <a:pt x="4983099" y="4348880"/>
                  <a:pt x="4982268" y="4348571"/>
                  <a:pt x="4981129" y="4348408"/>
                </a:cubicBezTo>
                <a:cubicBezTo>
                  <a:pt x="4979990" y="4348245"/>
                  <a:pt x="4978444" y="4348164"/>
                  <a:pt x="4976490" y="4348164"/>
                </a:cubicBezTo>
                <a:cubicBezTo>
                  <a:pt x="4974601" y="4348164"/>
                  <a:pt x="4973088" y="4348229"/>
                  <a:pt x="4971949" y="4348359"/>
                </a:cubicBezTo>
                <a:cubicBezTo>
                  <a:pt x="4970809" y="4348490"/>
                  <a:pt x="4969930" y="4348685"/>
                  <a:pt x="4969311" y="4348945"/>
                </a:cubicBezTo>
                <a:cubicBezTo>
                  <a:pt x="4968693" y="4349206"/>
                  <a:pt x="4968286" y="4349580"/>
                  <a:pt x="4968090" y="4350069"/>
                </a:cubicBezTo>
                <a:cubicBezTo>
                  <a:pt x="4967895" y="4350557"/>
                  <a:pt x="4967699" y="4351127"/>
                  <a:pt x="4967505" y="4351778"/>
                </a:cubicBezTo>
                <a:lnTo>
                  <a:pt x="4939669" y="4457553"/>
                </a:lnTo>
                <a:lnTo>
                  <a:pt x="4939473" y="4457553"/>
                </a:lnTo>
                <a:lnTo>
                  <a:pt x="4910466" y="4351875"/>
                </a:lnTo>
                <a:cubicBezTo>
                  <a:pt x="4910270" y="4351159"/>
                  <a:pt x="4910027" y="4350557"/>
                  <a:pt x="4909733" y="4350069"/>
                </a:cubicBezTo>
                <a:cubicBezTo>
                  <a:pt x="4909441" y="4349580"/>
                  <a:pt x="4908968" y="4349206"/>
                  <a:pt x="4908318" y="4348945"/>
                </a:cubicBezTo>
                <a:cubicBezTo>
                  <a:pt x="4907666" y="4348685"/>
                  <a:pt x="4906804" y="4348490"/>
                  <a:pt x="4905729" y="4348359"/>
                </a:cubicBezTo>
                <a:cubicBezTo>
                  <a:pt x="4904655" y="4348229"/>
                  <a:pt x="4903206" y="4348164"/>
                  <a:pt x="4901383" y="4348164"/>
                </a:cubicBezTo>
                <a:cubicBezTo>
                  <a:pt x="4899430" y="4348164"/>
                  <a:pt x="4897851" y="4348229"/>
                  <a:pt x="4896646" y="4348359"/>
                </a:cubicBezTo>
                <a:cubicBezTo>
                  <a:pt x="4895441" y="4348490"/>
                  <a:pt x="4894514" y="4348685"/>
                  <a:pt x="4893863" y="4348945"/>
                </a:cubicBezTo>
                <a:cubicBezTo>
                  <a:pt x="4893211" y="4349206"/>
                  <a:pt x="4892739" y="4349580"/>
                  <a:pt x="4892446" y="4350069"/>
                </a:cubicBezTo>
                <a:cubicBezTo>
                  <a:pt x="4892153" y="4350557"/>
                  <a:pt x="4891909" y="4351159"/>
                  <a:pt x="4891714" y="4351875"/>
                </a:cubicBezTo>
                <a:lnTo>
                  <a:pt x="4864757" y="4457553"/>
                </a:lnTo>
                <a:lnTo>
                  <a:pt x="4864659" y="4457553"/>
                </a:lnTo>
                <a:lnTo>
                  <a:pt x="4836238" y="4351680"/>
                </a:lnTo>
                <a:cubicBezTo>
                  <a:pt x="4836108" y="4350964"/>
                  <a:pt x="4835929" y="4350378"/>
                  <a:pt x="4835701" y="4349922"/>
                </a:cubicBezTo>
                <a:cubicBezTo>
                  <a:pt x="4835473" y="4349466"/>
                  <a:pt x="4835050" y="4349108"/>
                  <a:pt x="4834431" y="4348848"/>
                </a:cubicBezTo>
                <a:cubicBezTo>
                  <a:pt x="4833813" y="4348587"/>
                  <a:pt x="4832918" y="4348408"/>
                  <a:pt x="4831745" y="4348311"/>
                </a:cubicBezTo>
                <a:cubicBezTo>
                  <a:pt x="4830573" y="4348213"/>
                  <a:pt x="4828978" y="4348164"/>
                  <a:pt x="4826960" y="4348164"/>
                </a:cubicBezTo>
                <a:close/>
                <a:moveTo>
                  <a:pt x="1002835" y="4346894"/>
                </a:moveTo>
                <a:cubicBezTo>
                  <a:pt x="998993" y="4346894"/>
                  <a:pt x="995331" y="4347285"/>
                  <a:pt x="991847" y="4348066"/>
                </a:cubicBezTo>
                <a:cubicBezTo>
                  <a:pt x="988364" y="4348848"/>
                  <a:pt x="985173" y="4349808"/>
                  <a:pt x="982276" y="4350948"/>
                </a:cubicBezTo>
                <a:cubicBezTo>
                  <a:pt x="979378" y="4352087"/>
                  <a:pt x="976969" y="4353243"/>
                  <a:pt x="975048" y="4354415"/>
                </a:cubicBezTo>
                <a:cubicBezTo>
                  <a:pt x="973128" y="4355587"/>
                  <a:pt x="971777" y="4356515"/>
                  <a:pt x="970995" y="4357198"/>
                </a:cubicBezTo>
                <a:cubicBezTo>
                  <a:pt x="970214" y="4357882"/>
                  <a:pt x="969693" y="4358452"/>
                  <a:pt x="969432" y="4358908"/>
                </a:cubicBezTo>
                <a:cubicBezTo>
                  <a:pt x="969172" y="4359363"/>
                  <a:pt x="968960" y="4359852"/>
                  <a:pt x="968797" y="4360373"/>
                </a:cubicBezTo>
                <a:cubicBezTo>
                  <a:pt x="968635" y="4360894"/>
                  <a:pt x="968521" y="4361512"/>
                  <a:pt x="968456" y="4362228"/>
                </a:cubicBezTo>
                <a:cubicBezTo>
                  <a:pt x="968391" y="4362944"/>
                  <a:pt x="968358" y="4363791"/>
                  <a:pt x="968358" y="4364768"/>
                </a:cubicBezTo>
                <a:cubicBezTo>
                  <a:pt x="968358" y="4366135"/>
                  <a:pt x="968425" y="4367307"/>
                  <a:pt x="968560" y="4368284"/>
                </a:cubicBezTo>
                <a:cubicBezTo>
                  <a:pt x="968694" y="4369260"/>
                  <a:pt x="968878" y="4370042"/>
                  <a:pt x="969114" y="4370628"/>
                </a:cubicBezTo>
                <a:cubicBezTo>
                  <a:pt x="969348" y="4371214"/>
                  <a:pt x="969651" y="4371637"/>
                  <a:pt x="970021" y="4371898"/>
                </a:cubicBezTo>
                <a:cubicBezTo>
                  <a:pt x="970390" y="4372158"/>
                  <a:pt x="970810" y="4372288"/>
                  <a:pt x="971281" y="4372288"/>
                </a:cubicBezTo>
                <a:cubicBezTo>
                  <a:pt x="972087" y="4372288"/>
                  <a:pt x="973313" y="4371735"/>
                  <a:pt x="974959" y="4370628"/>
                </a:cubicBezTo>
                <a:cubicBezTo>
                  <a:pt x="976605" y="4369521"/>
                  <a:pt x="978654" y="4368316"/>
                  <a:pt x="981106" y="4367014"/>
                </a:cubicBezTo>
                <a:cubicBezTo>
                  <a:pt x="983558" y="4365712"/>
                  <a:pt x="986414" y="4364507"/>
                  <a:pt x="989673" y="4363400"/>
                </a:cubicBezTo>
                <a:cubicBezTo>
                  <a:pt x="992931" y="4362293"/>
                  <a:pt x="996610" y="4361740"/>
                  <a:pt x="1000708" y="4361740"/>
                </a:cubicBezTo>
                <a:cubicBezTo>
                  <a:pt x="1004201" y="4361740"/>
                  <a:pt x="1007292" y="4362293"/>
                  <a:pt x="1009979" y="4363400"/>
                </a:cubicBezTo>
                <a:cubicBezTo>
                  <a:pt x="1012667" y="4364507"/>
                  <a:pt x="1014901" y="4366005"/>
                  <a:pt x="1016681" y="4367893"/>
                </a:cubicBezTo>
                <a:cubicBezTo>
                  <a:pt x="1018461" y="4369781"/>
                  <a:pt x="1019822" y="4371979"/>
                  <a:pt x="1020763" y="4374486"/>
                </a:cubicBezTo>
                <a:cubicBezTo>
                  <a:pt x="1021703" y="4376992"/>
                  <a:pt x="1022173" y="4379646"/>
                  <a:pt x="1022173" y="4382446"/>
                </a:cubicBezTo>
                <a:cubicBezTo>
                  <a:pt x="1022173" y="4385246"/>
                  <a:pt x="1021871" y="4388241"/>
                  <a:pt x="1021268" y="4391431"/>
                </a:cubicBezTo>
                <a:cubicBezTo>
                  <a:pt x="1020664" y="4394622"/>
                  <a:pt x="1019406" y="4398170"/>
                  <a:pt x="1017494" y="4402077"/>
                </a:cubicBezTo>
                <a:cubicBezTo>
                  <a:pt x="1015581" y="4405984"/>
                  <a:pt x="1012864" y="4410314"/>
                  <a:pt x="1009341" y="4415067"/>
                </a:cubicBezTo>
                <a:cubicBezTo>
                  <a:pt x="1005819" y="4419820"/>
                  <a:pt x="1001138" y="4425192"/>
                  <a:pt x="995301" y="4431182"/>
                </a:cubicBezTo>
                <a:lnTo>
                  <a:pt x="970040" y="4457162"/>
                </a:lnTo>
                <a:cubicBezTo>
                  <a:pt x="969235" y="4458009"/>
                  <a:pt x="968581" y="4458806"/>
                  <a:pt x="968077" y="4459555"/>
                </a:cubicBezTo>
                <a:cubicBezTo>
                  <a:pt x="967574" y="4460304"/>
                  <a:pt x="967154" y="4461053"/>
                  <a:pt x="966819" y="4461801"/>
                </a:cubicBezTo>
                <a:cubicBezTo>
                  <a:pt x="966484" y="4462550"/>
                  <a:pt x="966266" y="4463413"/>
                  <a:pt x="966165" y="4464390"/>
                </a:cubicBezTo>
                <a:cubicBezTo>
                  <a:pt x="966064" y="4465366"/>
                  <a:pt x="966014" y="4466506"/>
                  <a:pt x="966014" y="4467808"/>
                </a:cubicBezTo>
                <a:cubicBezTo>
                  <a:pt x="966014" y="4469240"/>
                  <a:pt x="966128" y="4470445"/>
                  <a:pt x="966356" y="4471422"/>
                </a:cubicBezTo>
                <a:cubicBezTo>
                  <a:pt x="966584" y="4472398"/>
                  <a:pt x="966942" y="4473147"/>
                  <a:pt x="967430" y="4473668"/>
                </a:cubicBezTo>
                <a:cubicBezTo>
                  <a:pt x="967919" y="4474189"/>
                  <a:pt x="968505" y="4474563"/>
                  <a:pt x="969188" y="4474791"/>
                </a:cubicBezTo>
                <a:cubicBezTo>
                  <a:pt x="969872" y="4475019"/>
                  <a:pt x="970669" y="4475133"/>
                  <a:pt x="971581" y="4475133"/>
                </a:cubicBezTo>
                <a:lnTo>
                  <a:pt x="1041414" y="4475133"/>
                </a:lnTo>
                <a:cubicBezTo>
                  <a:pt x="1042000" y="4475133"/>
                  <a:pt x="1042537" y="4474986"/>
                  <a:pt x="1043026" y="4474694"/>
                </a:cubicBezTo>
                <a:cubicBezTo>
                  <a:pt x="1043514" y="4474401"/>
                  <a:pt x="1043905" y="4473945"/>
                  <a:pt x="1044198" y="4473326"/>
                </a:cubicBezTo>
                <a:cubicBezTo>
                  <a:pt x="1044491" y="4472708"/>
                  <a:pt x="1044718" y="4471943"/>
                  <a:pt x="1044881" y="4471031"/>
                </a:cubicBezTo>
                <a:cubicBezTo>
                  <a:pt x="1045044" y="4470119"/>
                  <a:pt x="1045125" y="4469078"/>
                  <a:pt x="1045125" y="4467906"/>
                </a:cubicBezTo>
                <a:cubicBezTo>
                  <a:pt x="1045125" y="4466734"/>
                  <a:pt x="1045044" y="4465708"/>
                  <a:pt x="1044881" y="4464829"/>
                </a:cubicBezTo>
                <a:cubicBezTo>
                  <a:pt x="1044718" y="4463950"/>
                  <a:pt x="1044458" y="4463218"/>
                  <a:pt x="1044100" y="4462631"/>
                </a:cubicBezTo>
                <a:cubicBezTo>
                  <a:pt x="1043742" y="4462045"/>
                  <a:pt x="1043319" y="4461606"/>
                  <a:pt x="1042830" y="4461313"/>
                </a:cubicBezTo>
                <a:cubicBezTo>
                  <a:pt x="1042342" y="4461020"/>
                  <a:pt x="1041837" y="4460874"/>
                  <a:pt x="1041316" y="4460874"/>
                </a:cubicBezTo>
                <a:lnTo>
                  <a:pt x="986329" y="4460874"/>
                </a:lnTo>
                <a:lnTo>
                  <a:pt x="1006351" y="4439972"/>
                </a:lnTo>
                <a:cubicBezTo>
                  <a:pt x="1013578" y="4432550"/>
                  <a:pt x="1019374" y="4425990"/>
                  <a:pt x="1023736" y="4420292"/>
                </a:cubicBezTo>
                <a:cubicBezTo>
                  <a:pt x="1028099" y="4414595"/>
                  <a:pt x="1031436" y="4409418"/>
                  <a:pt x="1033747" y="4404763"/>
                </a:cubicBezTo>
                <a:cubicBezTo>
                  <a:pt x="1036059" y="4400107"/>
                  <a:pt x="1037572" y="4395777"/>
                  <a:pt x="1038289" y="4391773"/>
                </a:cubicBezTo>
                <a:cubicBezTo>
                  <a:pt x="1039005" y="4387769"/>
                  <a:pt x="1039363" y="4383748"/>
                  <a:pt x="1039363" y="4379711"/>
                </a:cubicBezTo>
                <a:cubicBezTo>
                  <a:pt x="1039363" y="4375218"/>
                  <a:pt x="1038614" y="4370986"/>
                  <a:pt x="1037116" y="4367014"/>
                </a:cubicBezTo>
                <a:cubicBezTo>
                  <a:pt x="1035619" y="4363042"/>
                  <a:pt x="1033356" y="4359559"/>
                  <a:pt x="1030329" y="4356563"/>
                </a:cubicBezTo>
                <a:cubicBezTo>
                  <a:pt x="1027301" y="4353568"/>
                  <a:pt x="1023492" y="4351208"/>
                  <a:pt x="1018901" y="4349483"/>
                </a:cubicBezTo>
                <a:cubicBezTo>
                  <a:pt x="1014311" y="4347757"/>
                  <a:pt x="1008956" y="4346894"/>
                  <a:pt x="1002835" y="4346894"/>
                </a:cubicBezTo>
                <a:close/>
                <a:moveTo>
                  <a:pt x="4492654" y="4345527"/>
                </a:moveTo>
                <a:cubicBezTo>
                  <a:pt x="4488813" y="4345527"/>
                  <a:pt x="4486176" y="4346211"/>
                  <a:pt x="4484743" y="4347578"/>
                </a:cubicBezTo>
                <a:cubicBezTo>
                  <a:pt x="4483311" y="4348945"/>
                  <a:pt x="4482594" y="4351517"/>
                  <a:pt x="4482594" y="4355294"/>
                </a:cubicBezTo>
                <a:cubicBezTo>
                  <a:pt x="4482594" y="4359005"/>
                  <a:pt x="4483295" y="4361528"/>
                  <a:pt x="4484694" y="4362863"/>
                </a:cubicBezTo>
                <a:cubicBezTo>
                  <a:pt x="4486094" y="4364198"/>
                  <a:pt x="4488683" y="4364865"/>
                  <a:pt x="4492459" y="4364865"/>
                </a:cubicBezTo>
                <a:cubicBezTo>
                  <a:pt x="4496301" y="4364865"/>
                  <a:pt x="4498938" y="4364182"/>
                  <a:pt x="4500370" y="4362814"/>
                </a:cubicBezTo>
                <a:cubicBezTo>
                  <a:pt x="4501803" y="4361447"/>
                  <a:pt x="4502519" y="4358875"/>
                  <a:pt x="4502519" y="4355099"/>
                </a:cubicBezTo>
                <a:cubicBezTo>
                  <a:pt x="4502519" y="4351387"/>
                  <a:pt x="4501819" y="4348864"/>
                  <a:pt x="4500419" y="4347529"/>
                </a:cubicBezTo>
                <a:cubicBezTo>
                  <a:pt x="4499019" y="4346194"/>
                  <a:pt x="4496431" y="4345527"/>
                  <a:pt x="4492654" y="4345527"/>
                </a:cubicBezTo>
                <a:close/>
                <a:moveTo>
                  <a:pt x="2901980" y="4345527"/>
                </a:moveTo>
                <a:cubicBezTo>
                  <a:pt x="2898138" y="4345527"/>
                  <a:pt x="2895501" y="4346211"/>
                  <a:pt x="2894068" y="4347578"/>
                </a:cubicBezTo>
                <a:cubicBezTo>
                  <a:pt x="2892636" y="4348945"/>
                  <a:pt x="2891920" y="4351517"/>
                  <a:pt x="2891920" y="4355294"/>
                </a:cubicBezTo>
                <a:cubicBezTo>
                  <a:pt x="2891920" y="4359005"/>
                  <a:pt x="2892620" y="4361528"/>
                  <a:pt x="2894019" y="4362863"/>
                </a:cubicBezTo>
                <a:cubicBezTo>
                  <a:pt x="2895420" y="4364198"/>
                  <a:pt x="2898008" y="4364865"/>
                  <a:pt x="2901784" y="4364865"/>
                </a:cubicBezTo>
                <a:cubicBezTo>
                  <a:pt x="2905626" y="4364865"/>
                  <a:pt x="2908263" y="4364182"/>
                  <a:pt x="2909696" y="4362814"/>
                </a:cubicBezTo>
                <a:cubicBezTo>
                  <a:pt x="2911128" y="4361447"/>
                  <a:pt x="2911844" y="4358875"/>
                  <a:pt x="2911844" y="4355099"/>
                </a:cubicBezTo>
                <a:cubicBezTo>
                  <a:pt x="2911844" y="4351387"/>
                  <a:pt x="2911144" y="4348864"/>
                  <a:pt x="2909744" y="4347529"/>
                </a:cubicBezTo>
                <a:cubicBezTo>
                  <a:pt x="2908344" y="4346194"/>
                  <a:pt x="2905756" y="4345527"/>
                  <a:pt x="2901980" y="4345527"/>
                </a:cubicBezTo>
                <a:close/>
                <a:moveTo>
                  <a:pt x="2625755" y="4345527"/>
                </a:moveTo>
                <a:cubicBezTo>
                  <a:pt x="2621913" y="4345527"/>
                  <a:pt x="2619276" y="4346211"/>
                  <a:pt x="2617844" y="4347578"/>
                </a:cubicBezTo>
                <a:cubicBezTo>
                  <a:pt x="2616411" y="4348945"/>
                  <a:pt x="2615695" y="4351517"/>
                  <a:pt x="2615695" y="4355294"/>
                </a:cubicBezTo>
                <a:cubicBezTo>
                  <a:pt x="2615695" y="4359005"/>
                  <a:pt x="2616395" y="4361528"/>
                  <a:pt x="2617795" y="4362863"/>
                </a:cubicBezTo>
                <a:cubicBezTo>
                  <a:pt x="2619195" y="4364198"/>
                  <a:pt x="2621783" y="4364865"/>
                  <a:pt x="2625559" y="4364865"/>
                </a:cubicBezTo>
                <a:cubicBezTo>
                  <a:pt x="2629401" y="4364865"/>
                  <a:pt x="2632038" y="4364182"/>
                  <a:pt x="2633470" y="4362814"/>
                </a:cubicBezTo>
                <a:cubicBezTo>
                  <a:pt x="2634903" y="4361447"/>
                  <a:pt x="2635619" y="4358875"/>
                  <a:pt x="2635619" y="4355099"/>
                </a:cubicBezTo>
                <a:cubicBezTo>
                  <a:pt x="2635619" y="4351387"/>
                  <a:pt x="2634919" y="4348864"/>
                  <a:pt x="2633519" y="4347529"/>
                </a:cubicBezTo>
                <a:cubicBezTo>
                  <a:pt x="2632119" y="4346194"/>
                  <a:pt x="2629531" y="4345527"/>
                  <a:pt x="2625755" y="4345527"/>
                </a:cubicBezTo>
                <a:close/>
                <a:moveTo>
                  <a:pt x="2275171" y="4339472"/>
                </a:moveTo>
                <a:cubicBezTo>
                  <a:pt x="2273609" y="4339472"/>
                  <a:pt x="2272323" y="4339553"/>
                  <a:pt x="2271313" y="4339716"/>
                </a:cubicBezTo>
                <a:cubicBezTo>
                  <a:pt x="2270304" y="4339879"/>
                  <a:pt x="2269474" y="4340074"/>
                  <a:pt x="2268823" y="4340302"/>
                </a:cubicBezTo>
                <a:cubicBezTo>
                  <a:pt x="2268172" y="4340530"/>
                  <a:pt x="2267732" y="4340855"/>
                  <a:pt x="2267504" y="4341278"/>
                </a:cubicBezTo>
                <a:cubicBezTo>
                  <a:pt x="2267276" y="4341702"/>
                  <a:pt x="2267163" y="4342141"/>
                  <a:pt x="2267163" y="4342597"/>
                </a:cubicBezTo>
                <a:lnTo>
                  <a:pt x="2267163" y="4393678"/>
                </a:lnTo>
                <a:cubicBezTo>
                  <a:pt x="2262995" y="4389315"/>
                  <a:pt x="2258779" y="4386011"/>
                  <a:pt x="2254515" y="4383764"/>
                </a:cubicBezTo>
                <a:cubicBezTo>
                  <a:pt x="2250250" y="4381518"/>
                  <a:pt x="2245545" y="4380395"/>
                  <a:pt x="2240401" y="4380395"/>
                </a:cubicBezTo>
                <a:cubicBezTo>
                  <a:pt x="2234216" y="4380395"/>
                  <a:pt x="2228763" y="4381550"/>
                  <a:pt x="2224042" y="4383862"/>
                </a:cubicBezTo>
                <a:cubicBezTo>
                  <a:pt x="2219321" y="4386173"/>
                  <a:pt x="2215366" y="4389478"/>
                  <a:pt x="2212175" y="4393775"/>
                </a:cubicBezTo>
                <a:cubicBezTo>
                  <a:pt x="2208984" y="4398073"/>
                  <a:pt x="2206576" y="4403265"/>
                  <a:pt x="2204948" y="4409353"/>
                </a:cubicBezTo>
                <a:cubicBezTo>
                  <a:pt x="2203320" y="4415441"/>
                  <a:pt x="2202506" y="4422262"/>
                  <a:pt x="2202506" y="4429815"/>
                </a:cubicBezTo>
                <a:cubicBezTo>
                  <a:pt x="2202506" y="4436196"/>
                  <a:pt x="2203157" y="4442268"/>
                  <a:pt x="2204459" y="4448030"/>
                </a:cubicBezTo>
                <a:cubicBezTo>
                  <a:pt x="2205762" y="4453793"/>
                  <a:pt x="2207829" y="4458806"/>
                  <a:pt x="2210661" y="4463071"/>
                </a:cubicBezTo>
                <a:cubicBezTo>
                  <a:pt x="2213494" y="4467336"/>
                  <a:pt x="2217189" y="4470722"/>
                  <a:pt x="2221747" y="4473229"/>
                </a:cubicBezTo>
                <a:cubicBezTo>
                  <a:pt x="2226305" y="4475735"/>
                  <a:pt x="2231806" y="4476989"/>
                  <a:pt x="2238253" y="4476989"/>
                </a:cubicBezTo>
                <a:cubicBezTo>
                  <a:pt x="2244178" y="4476989"/>
                  <a:pt x="2249631" y="4475589"/>
                  <a:pt x="2254612" y="4472789"/>
                </a:cubicBezTo>
                <a:cubicBezTo>
                  <a:pt x="2259593" y="4469989"/>
                  <a:pt x="2264395" y="4466083"/>
                  <a:pt x="2269018" y="4461069"/>
                </a:cubicBezTo>
                <a:lnTo>
                  <a:pt x="2269018" y="4472691"/>
                </a:lnTo>
                <a:cubicBezTo>
                  <a:pt x="2269018" y="4473212"/>
                  <a:pt x="2269148" y="4473668"/>
                  <a:pt x="2269409" y="4474059"/>
                </a:cubicBezTo>
                <a:cubicBezTo>
                  <a:pt x="2269669" y="4474449"/>
                  <a:pt x="2270093" y="4474759"/>
                  <a:pt x="2270679" y="4474986"/>
                </a:cubicBezTo>
                <a:cubicBezTo>
                  <a:pt x="2271265" y="4475214"/>
                  <a:pt x="2272013" y="4475394"/>
                  <a:pt x="2272925" y="4475524"/>
                </a:cubicBezTo>
                <a:cubicBezTo>
                  <a:pt x="2273837" y="4475654"/>
                  <a:pt x="2274976" y="4475719"/>
                  <a:pt x="2276343" y="4475719"/>
                </a:cubicBezTo>
                <a:cubicBezTo>
                  <a:pt x="2277645" y="4475719"/>
                  <a:pt x="2278752" y="4475654"/>
                  <a:pt x="2279664" y="4475524"/>
                </a:cubicBezTo>
                <a:cubicBezTo>
                  <a:pt x="2280576" y="4475394"/>
                  <a:pt x="2281308" y="4475214"/>
                  <a:pt x="2281862" y="4474986"/>
                </a:cubicBezTo>
                <a:cubicBezTo>
                  <a:pt x="2282415" y="4474759"/>
                  <a:pt x="2282806" y="4474449"/>
                  <a:pt x="2283034" y="4474059"/>
                </a:cubicBezTo>
                <a:cubicBezTo>
                  <a:pt x="2283261" y="4473668"/>
                  <a:pt x="2283375" y="4473212"/>
                  <a:pt x="2283375" y="4472691"/>
                </a:cubicBezTo>
                <a:lnTo>
                  <a:pt x="2283375" y="4342597"/>
                </a:lnTo>
                <a:cubicBezTo>
                  <a:pt x="2283375" y="4342141"/>
                  <a:pt x="2283229" y="4341702"/>
                  <a:pt x="2282936" y="4341278"/>
                </a:cubicBezTo>
                <a:cubicBezTo>
                  <a:pt x="2282643" y="4340855"/>
                  <a:pt x="2282203" y="4340530"/>
                  <a:pt x="2281618" y="4340302"/>
                </a:cubicBezTo>
                <a:cubicBezTo>
                  <a:pt x="2281032" y="4340074"/>
                  <a:pt x="2280217" y="4339879"/>
                  <a:pt x="2279176" y="4339716"/>
                </a:cubicBezTo>
                <a:cubicBezTo>
                  <a:pt x="2278134" y="4339553"/>
                  <a:pt x="2276799" y="4339472"/>
                  <a:pt x="2275171" y="4339472"/>
                </a:cubicBezTo>
                <a:close/>
                <a:moveTo>
                  <a:pt x="1894171" y="4339472"/>
                </a:moveTo>
                <a:cubicBezTo>
                  <a:pt x="1892609" y="4339472"/>
                  <a:pt x="1891323" y="4339553"/>
                  <a:pt x="1890313" y="4339716"/>
                </a:cubicBezTo>
                <a:cubicBezTo>
                  <a:pt x="1889304" y="4339879"/>
                  <a:pt x="1888474" y="4340074"/>
                  <a:pt x="1887823" y="4340302"/>
                </a:cubicBezTo>
                <a:cubicBezTo>
                  <a:pt x="1887172" y="4340530"/>
                  <a:pt x="1886732" y="4340855"/>
                  <a:pt x="1886504" y="4341278"/>
                </a:cubicBezTo>
                <a:cubicBezTo>
                  <a:pt x="1886277" y="4341702"/>
                  <a:pt x="1886162" y="4342141"/>
                  <a:pt x="1886162" y="4342597"/>
                </a:cubicBezTo>
                <a:lnTo>
                  <a:pt x="1886162" y="4393678"/>
                </a:lnTo>
                <a:cubicBezTo>
                  <a:pt x="1881995" y="4389315"/>
                  <a:pt x="1877779" y="4386011"/>
                  <a:pt x="1873514" y="4383764"/>
                </a:cubicBezTo>
                <a:cubicBezTo>
                  <a:pt x="1869250" y="4381518"/>
                  <a:pt x="1864545" y="4380395"/>
                  <a:pt x="1859401" y="4380395"/>
                </a:cubicBezTo>
                <a:cubicBezTo>
                  <a:pt x="1853216" y="4380395"/>
                  <a:pt x="1847763" y="4381550"/>
                  <a:pt x="1843042" y="4383862"/>
                </a:cubicBezTo>
                <a:cubicBezTo>
                  <a:pt x="1838321" y="4386173"/>
                  <a:pt x="1834366" y="4389478"/>
                  <a:pt x="1831175" y="4393775"/>
                </a:cubicBezTo>
                <a:cubicBezTo>
                  <a:pt x="1827985" y="4398073"/>
                  <a:pt x="1825575" y="4403265"/>
                  <a:pt x="1823948" y="4409353"/>
                </a:cubicBezTo>
                <a:cubicBezTo>
                  <a:pt x="1822320" y="4415441"/>
                  <a:pt x="1821506" y="4422262"/>
                  <a:pt x="1821506" y="4429815"/>
                </a:cubicBezTo>
                <a:cubicBezTo>
                  <a:pt x="1821506" y="4436196"/>
                  <a:pt x="1822157" y="4442268"/>
                  <a:pt x="1823459" y="4448030"/>
                </a:cubicBezTo>
                <a:cubicBezTo>
                  <a:pt x="1824762" y="4453793"/>
                  <a:pt x="1826829" y="4458806"/>
                  <a:pt x="1829661" y="4463071"/>
                </a:cubicBezTo>
                <a:cubicBezTo>
                  <a:pt x="1832494" y="4467336"/>
                  <a:pt x="1836189" y="4470722"/>
                  <a:pt x="1840747" y="4473229"/>
                </a:cubicBezTo>
                <a:cubicBezTo>
                  <a:pt x="1845305" y="4475735"/>
                  <a:pt x="1850807" y="4476989"/>
                  <a:pt x="1857253" y="4476989"/>
                </a:cubicBezTo>
                <a:cubicBezTo>
                  <a:pt x="1863178" y="4476989"/>
                  <a:pt x="1868631" y="4475589"/>
                  <a:pt x="1873612" y="4472789"/>
                </a:cubicBezTo>
                <a:cubicBezTo>
                  <a:pt x="1878593" y="4469989"/>
                  <a:pt x="1883395" y="4466083"/>
                  <a:pt x="1888018" y="4461069"/>
                </a:cubicBezTo>
                <a:lnTo>
                  <a:pt x="1888018" y="4472691"/>
                </a:lnTo>
                <a:cubicBezTo>
                  <a:pt x="1888018" y="4473212"/>
                  <a:pt x="1888148" y="4473668"/>
                  <a:pt x="1888409" y="4474059"/>
                </a:cubicBezTo>
                <a:cubicBezTo>
                  <a:pt x="1888669" y="4474449"/>
                  <a:pt x="1889093" y="4474759"/>
                  <a:pt x="1889679" y="4474986"/>
                </a:cubicBezTo>
                <a:cubicBezTo>
                  <a:pt x="1890265" y="4475214"/>
                  <a:pt x="1891013" y="4475394"/>
                  <a:pt x="1891925" y="4475524"/>
                </a:cubicBezTo>
                <a:cubicBezTo>
                  <a:pt x="1892837" y="4475654"/>
                  <a:pt x="1893976" y="4475719"/>
                  <a:pt x="1895343" y="4475719"/>
                </a:cubicBezTo>
                <a:cubicBezTo>
                  <a:pt x="1896646" y="4475719"/>
                  <a:pt x="1897753" y="4475654"/>
                  <a:pt x="1898664" y="4475524"/>
                </a:cubicBezTo>
                <a:cubicBezTo>
                  <a:pt x="1899576" y="4475394"/>
                  <a:pt x="1900308" y="4475214"/>
                  <a:pt x="1900862" y="4474986"/>
                </a:cubicBezTo>
                <a:cubicBezTo>
                  <a:pt x="1901415" y="4474759"/>
                  <a:pt x="1901806" y="4474449"/>
                  <a:pt x="1902034" y="4474059"/>
                </a:cubicBezTo>
                <a:cubicBezTo>
                  <a:pt x="1902262" y="4473668"/>
                  <a:pt x="1902375" y="4473212"/>
                  <a:pt x="1902375" y="4472691"/>
                </a:cubicBezTo>
                <a:lnTo>
                  <a:pt x="1902375" y="4342597"/>
                </a:lnTo>
                <a:cubicBezTo>
                  <a:pt x="1902375" y="4342141"/>
                  <a:pt x="1902229" y="4341702"/>
                  <a:pt x="1901936" y="4341278"/>
                </a:cubicBezTo>
                <a:cubicBezTo>
                  <a:pt x="1901643" y="4340855"/>
                  <a:pt x="1901203" y="4340530"/>
                  <a:pt x="1900617" y="4340302"/>
                </a:cubicBezTo>
                <a:cubicBezTo>
                  <a:pt x="1900031" y="4340074"/>
                  <a:pt x="1899217" y="4339879"/>
                  <a:pt x="1898176" y="4339716"/>
                </a:cubicBezTo>
                <a:cubicBezTo>
                  <a:pt x="1897134" y="4339553"/>
                  <a:pt x="1895799" y="4339472"/>
                  <a:pt x="1894171" y="4339472"/>
                </a:cubicBezTo>
                <a:close/>
                <a:moveTo>
                  <a:pt x="4178232" y="4339081"/>
                </a:moveTo>
                <a:cubicBezTo>
                  <a:pt x="4176669" y="4339081"/>
                  <a:pt x="4175367" y="4339146"/>
                  <a:pt x="4174325" y="4339276"/>
                </a:cubicBezTo>
                <a:cubicBezTo>
                  <a:pt x="4173283" y="4339406"/>
                  <a:pt x="4172453" y="4339602"/>
                  <a:pt x="4171834" y="4339862"/>
                </a:cubicBezTo>
                <a:cubicBezTo>
                  <a:pt x="4171216" y="4340123"/>
                  <a:pt x="4170793" y="4340448"/>
                  <a:pt x="4170565" y="4340839"/>
                </a:cubicBezTo>
                <a:cubicBezTo>
                  <a:pt x="4170337" y="4341230"/>
                  <a:pt x="4170223" y="4341685"/>
                  <a:pt x="4170223" y="4342206"/>
                </a:cubicBezTo>
                <a:lnTo>
                  <a:pt x="4170223" y="4472691"/>
                </a:lnTo>
                <a:cubicBezTo>
                  <a:pt x="4170223" y="4473212"/>
                  <a:pt x="4170337" y="4473652"/>
                  <a:pt x="4170565" y="4474010"/>
                </a:cubicBezTo>
                <a:cubicBezTo>
                  <a:pt x="4170793" y="4474368"/>
                  <a:pt x="4171216" y="4474677"/>
                  <a:pt x="4171834" y="4474938"/>
                </a:cubicBezTo>
                <a:cubicBezTo>
                  <a:pt x="4172453" y="4475198"/>
                  <a:pt x="4173283" y="4475394"/>
                  <a:pt x="4174325" y="4475524"/>
                </a:cubicBezTo>
                <a:cubicBezTo>
                  <a:pt x="4175367" y="4475654"/>
                  <a:pt x="4176669" y="4475719"/>
                  <a:pt x="4178232" y="4475719"/>
                </a:cubicBezTo>
                <a:cubicBezTo>
                  <a:pt x="4179860" y="4475719"/>
                  <a:pt x="4181194" y="4475654"/>
                  <a:pt x="4182236" y="4475524"/>
                </a:cubicBezTo>
                <a:cubicBezTo>
                  <a:pt x="4183278" y="4475394"/>
                  <a:pt x="4184092" y="4475198"/>
                  <a:pt x="4184678" y="4474938"/>
                </a:cubicBezTo>
                <a:cubicBezTo>
                  <a:pt x="4185264" y="4474677"/>
                  <a:pt x="4185687" y="4474368"/>
                  <a:pt x="4185947" y="4474010"/>
                </a:cubicBezTo>
                <a:cubicBezTo>
                  <a:pt x="4186208" y="4473652"/>
                  <a:pt x="4186338" y="4473212"/>
                  <a:pt x="4186338" y="4472691"/>
                </a:cubicBezTo>
                <a:lnTo>
                  <a:pt x="4186338" y="4423955"/>
                </a:lnTo>
                <a:lnTo>
                  <a:pt x="4223452" y="4472594"/>
                </a:lnTo>
                <a:cubicBezTo>
                  <a:pt x="4223843" y="4473180"/>
                  <a:pt x="4224282" y="4473684"/>
                  <a:pt x="4224771" y="4474108"/>
                </a:cubicBezTo>
                <a:cubicBezTo>
                  <a:pt x="4225259" y="4474531"/>
                  <a:pt x="4225894" y="4474856"/>
                  <a:pt x="4226675" y="4475084"/>
                </a:cubicBezTo>
                <a:cubicBezTo>
                  <a:pt x="4227456" y="4475312"/>
                  <a:pt x="4228417" y="4475475"/>
                  <a:pt x="4229556" y="4475573"/>
                </a:cubicBezTo>
                <a:cubicBezTo>
                  <a:pt x="4230696" y="4475670"/>
                  <a:pt x="4232145" y="4475719"/>
                  <a:pt x="4233903" y="4475719"/>
                </a:cubicBezTo>
                <a:cubicBezTo>
                  <a:pt x="4235596" y="4475719"/>
                  <a:pt x="4236996" y="4475654"/>
                  <a:pt x="4238102" y="4475524"/>
                </a:cubicBezTo>
                <a:cubicBezTo>
                  <a:pt x="4239209" y="4475394"/>
                  <a:pt x="4240072" y="4475198"/>
                  <a:pt x="4240690" y="4474938"/>
                </a:cubicBezTo>
                <a:cubicBezTo>
                  <a:pt x="4241309" y="4474677"/>
                  <a:pt x="4241749" y="4474352"/>
                  <a:pt x="4242009" y="4473961"/>
                </a:cubicBezTo>
                <a:cubicBezTo>
                  <a:pt x="4242269" y="4473570"/>
                  <a:pt x="4242400" y="4473115"/>
                  <a:pt x="4242400" y="4472594"/>
                </a:cubicBezTo>
                <a:cubicBezTo>
                  <a:pt x="4242400" y="4472008"/>
                  <a:pt x="4242221" y="4471373"/>
                  <a:pt x="4241863" y="4470689"/>
                </a:cubicBezTo>
                <a:cubicBezTo>
                  <a:pt x="4241505" y="4470005"/>
                  <a:pt x="4240902" y="4469110"/>
                  <a:pt x="4240056" y="4468003"/>
                </a:cubicBezTo>
                <a:lnTo>
                  <a:pt x="4204309" y="4421611"/>
                </a:lnTo>
                <a:lnTo>
                  <a:pt x="4236149" y="4389771"/>
                </a:lnTo>
                <a:cubicBezTo>
                  <a:pt x="4237126" y="4388729"/>
                  <a:pt x="4237826" y="4387817"/>
                  <a:pt x="4238249" y="4387036"/>
                </a:cubicBezTo>
                <a:cubicBezTo>
                  <a:pt x="4238672" y="4386255"/>
                  <a:pt x="4238884" y="4385473"/>
                  <a:pt x="4238884" y="4384692"/>
                </a:cubicBezTo>
                <a:cubicBezTo>
                  <a:pt x="4238884" y="4384106"/>
                  <a:pt x="4238737" y="4383634"/>
                  <a:pt x="4238444" y="4383276"/>
                </a:cubicBezTo>
                <a:cubicBezTo>
                  <a:pt x="4238151" y="4382918"/>
                  <a:pt x="4237663" y="4382625"/>
                  <a:pt x="4236979" y="4382397"/>
                </a:cubicBezTo>
                <a:cubicBezTo>
                  <a:pt x="4236296" y="4382169"/>
                  <a:pt x="4235400" y="4382006"/>
                  <a:pt x="4234293" y="4381909"/>
                </a:cubicBezTo>
                <a:cubicBezTo>
                  <a:pt x="4233187" y="4381811"/>
                  <a:pt x="4231819" y="4381762"/>
                  <a:pt x="4230191" y="4381762"/>
                </a:cubicBezTo>
                <a:cubicBezTo>
                  <a:pt x="4228629" y="4381762"/>
                  <a:pt x="4227294" y="4381811"/>
                  <a:pt x="4226186" y="4381909"/>
                </a:cubicBezTo>
                <a:cubicBezTo>
                  <a:pt x="4225080" y="4382006"/>
                  <a:pt x="4224119" y="4382201"/>
                  <a:pt x="4223306" y="4382495"/>
                </a:cubicBezTo>
                <a:cubicBezTo>
                  <a:pt x="4222492" y="4382788"/>
                  <a:pt x="4221792" y="4383146"/>
                  <a:pt x="4221206" y="4383569"/>
                </a:cubicBezTo>
                <a:cubicBezTo>
                  <a:pt x="4220620" y="4383992"/>
                  <a:pt x="4220066" y="4384529"/>
                  <a:pt x="4219546" y="4385180"/>
                </a:cubicBezTo>
                <a:lnTo>
                  <a:pt x="4186338" y="4421708"/>
                </a:lnTo>
                <a:lnTo>
                  <a:pt x="4186338" y="4342206"/>
                </a:lnTo>
                <a:cubicBezTo>
                  <a:pt x="4186338" y="4341685"/>
                  <a:pt x="4186208" y="4341230"/>
                  <a:pt x="4185947" y="4340839"/>
                </a:cubicBezTo>
                <a:cubicBezTo>
                  <a:pt x="4185687" y="4340448"/>
                  <a:pt x="4185264" y="4340123"/>
                  <a:pt x="4184678" y="4339862"/>
                </a:cubicBezTo>
                <a:cubicBezTo>
                  <a:pt x="4184092" y="4339602"/>
                  <a:pt x="4183278" y="4339406"/>
                  <a:pt x="4182236" y="4339276"/>
                </a:cubicBezTo>
                <a:cubicBezTo>
                  <a:pt x="4181194" y="4339146"/>
                  <a:pt x="4179860" y="4339081"/>
                  <a:pt x="4178232" y="4339081"/>
                </a:cubicBezTo>
                <a:close/>
                <a:moveTo>
                  <a:pt x="1587432" y="4339081"/>
                </a:moveTo>
                <a:cubicBezTo>
                  <a:pt x="1585869" y="4339081"/>
                  <a:pt x="1584567" y="4339146"/>
                  <a:pt x="1583525" y="4339276"/>
                </a:cubicBezTo>
                <a:cubicBezTo>
                  <a:pt x="1582483" y="4339406"/>
                  <a:pt x="1581653" y="4339602"/>
                  <a:pt x="1581035" y="4339862"/>
                </a:cubicBezTo>
                <a:cubicBezTo>
                  <a:pt x="1580416" y="4340123"/>
                  <a:pt x="1579993" y="4340448"/>
                  <a:pt x="1579765" y="4340839"/>
                </a:cubicBezTo>
                <a:cubicBezTo>
                  <a:pt x="1579537" y="4341230"/>
                  <a:pt x="1579423" y="4341685"/>
                  <a:pt x="1579423" y="4342206"/>
                </a:cubicBezTo>
                <a:lnTo>
                  <a:pt x="1579423" y="4472691"/>
                </a:lnTo>
                <a:cubicBezTo>
                  <a:pt x="1579423" y="4473212"/>
                  <a:pt x="1579537" y="4473652"/>
                  <a:pt x="1579765" y="4474010"/>
                </a:cubicBezTo>
                <a:cubicBezTo>
                  <a:pt x="1579993" y="4474368"/>
                  <a:pt x="1580416" y="4474677"/>
                  <a:pt x="1581035" y="4474938"/>
                </a:cubicBezTo>
                <a:cubicBezTo>
                  <a:pt x="1581653" y="4475198"/>
                  <a:pt x="1582483" y="4475394"/>
                  <a:pt x="1583525" y="4475524"/>
                </a:cubicBezTo>
                <a:cubicBezTo>
                  <a:pt x="1584567" y="4475654"/>
                  <a:pt x="1585869" y="4475719"/>
                  <a:pt x="1587432" y="4475719"/>
                </a:cubicBezTo>
                <a:cubicBezTo>
                  <a:pt x="1589060" y="4475719"/>
                  <a:pt x="1590394" y="4475654"/>
                  <a:pt x="1591436" y="4475524"/>
                </a:cubicBezTo>
                <a:cubicBezTo>
                  <a:pt x="1592478" y="4475394"/>
                  <a:pt x="1593292" y="4475198"/>
                  <a:pt x="1593878" y="4474938"/>
                </a:cubicBezTo>
                <a:cubicBezTo>
                  <a:pt x="1594464" y="4474677"/>
                  <a:pt x="1594887" y="4474368"/>
                  <a:pt x="1595148" y="4474010"/>
                </a:cubicBezTo>
                <a:cubicBezTo>
                  <a:pt x="1595408" y="4473652"/>
                  <a:pt x="1595538" y="4473212"/>
                  <a:pt x="1595538" y="4472691"/>
                </a:cubicBezTo>
                <a:lnTo>
                  <a:pt x="1595538" y="4411258"/>
                </a:lnTo>
                <a:cubicBezTo>
                  <a:pt x="1599966" y="4405723"/>
                  <a:pt x="1604198" y="4401524"/>
                  <a:pt x="1608235" y="4398659"/>
                </a:cubicBezTo>
                <a:cubicBezTo>
                  <a:pt x="1612272" y="4395794"/>
                  <a:pt x="1616309" y="4394361"/>
                  <a:pt x="1620346" y="4394361"/>
                </a:cubicBezTo>
                <a:cubicBezTo>
                  <a:pt x="1623472" y="4394361"/>
                  <a:pt x="1626222" y="4394947"/>
                  <a:pt x="1628599" y="4396119"/>
                </a:cubicBezTo>
                <a:cubicBezTo>
                  <a:pt x="1630976" y="4397291"/>
                  <a:pt x="1632913" y="4398984"/>
                  <a:pt x="1634410" y="4401198"/>
                </a:cubicBezTo>
                <a:cubicBezTo>
                  <a:pt x="1635908" y="4403412"/>
                  <a:pt x="1637047" y="4406049"/>
                  <a:pt x="1637829" y="4409109"/>
                </a:cubicBezTo>
                <a:cubicBezTo>
                  <a:pt x="1638610" y="4412169"/>
                  <a:pt x="1639001" y="4416206"/>
                  <a:pt x="1639001" y="4421220"/>
                </a:cubicBezTo>
                <a:lnTo>
                  <a:pt x="1639001" y="4472691"/>
                </a:lnTo>
                <a:cubicBezTo>
                  <a:pt x="1639001" y="4473212"/>
                  <a:pt x="1639131" y="4473652"/>
                  <a:pt x="1639391" y="4474010"/>
                </a:cubicBezTo>
                <a:cubicBezTo>
                  <a:pt x="1639652" y="4474368"/>
                  <a:pt x="1640075" y="4474677"/>
                  <a:pt x="1640661" y="4474938"/>
                </a:cubicBezTo>
                <a:cubicBezTo>
                  <a:pt x="1641247" y="4475198"/>
                  <a:pt x="1642061" y="4475394"/>
                  <a:pt x="1643103" y="4475524"/>
                </a:cubicBezTo>
                <a:cubicBezTo>
                  <a:pt x="1644145" y="4475654"/>
                  <a:pt x="1645479" y="4475719"/>
                  <a:pt x="1647107" y="4475719"/>
                </a:cubicBezTo>
                <a:cubicBezTo>
                  <a:pt x="1648670" y="4475719"/>
                  <a:pt x="1649972" y="4475654"/>
                  <a:pt x="1651014" y="4475524"/>
                </a:cubicBezTo>
                <a:cubicBezTo>
                  <a:pt x="1652056" y="4475394"/>
                  <a:pt x="1652870" y="4475198"/>
                  <a:pt x="1653456" y="4474938"/>
                </a:cubicBezTo>
                <a:cubicBezTo>
                  <a:pt x="1654042" y="4474677"/>
                  <a:pt x="1654465" y="4474368"/>
                  <a:pt x="1654725" y="4474010"/>
                </a:cubicBezTo>
                <a:cubicBezTo>
                  <a:pt x="1654986" y="4473652"/>
                  <a:pt x="1655116" y="4473212"/>
                  <a:pt x="1655116" y="4472691"/>
                </a:cubicBezTo>
                <a:lnTo>
                  <a:pt x="1655116" y="4419169"/>
                </a:lnTo>
                <a:cubicBezTo>
                  <a:pt x="1655116" y="4412853"/>
                  <a:pt x="1654579" y="4407465"/>
                  <a:pt x="1653505" y="4403005"/>
                </a:cubicBezTo>
                <a:cubicBezTo>
                  <a:pt x="1652430" y="4398545"/>
                  <a:pt x="1650656" y="4394654"/>
                  <a:pt x="1648182" y="4391333"/>
                </a:cubicBezTo>
                <a:cubicBezTo>
                  <a:pt x="1645707" y="4388013"/>
                  <a:pt x="1642468" y="4385359"/>
                  <a:pt x="1638464" y="4383373"/>
                </a:cubicBezTo>
                <a:cubicBezTo>
                  <a:pt x="1634459" y="4381388"/>
                  <a:pt x="1629527" y="4380395"/>
                  <a:pt x="1623667" y="4380395"/>
                </a:cubicBezTo>
                <a:cubicBezTo>
                  <a:pt x="1618914" y="4380395"/>
                  <a:pt x="1614193" y="4381583"/>
                  <a:pt x="1609505" y="4383960"/>
                </a:cubicBezTo>
                <a:cubicBezTo>
                  <a:pt x="1604817" y="4386336"/>
                  <a:pt x="1600161" y="4389966"/>
                  <a:pt x="1595538" y="4394850"/>
                </a:cubicBezTo>
                <a:lnTo>
                  <a:pt x="1595538" y="4342206"/>
                </a:lnTo>
                <a:cubicBezTo>
                  <a:pt x="1595538" y="4341685"/>
                  <a:pt x="1595408" y="4341230"/>
                  <a:pt x="1595148" y="4340839"/>
                </a:cubicBezTo>
                <a:cubicBezTo>
                  <a:pt x="1594887" y="4340448"/>
                  <a:pt x="1594464" y="4340123"/>
                  <a:pt x="1593878" y="4339862"/>
                </a:cubicBezTo>
                <a:cubicBezTo>
                  <a:pt x="1593292" y="4339602"/>
                  <a:pt x="1592478" y="4339406"/>
                  <a:pt x="1591436" y="4339276"/>
                </a:cubicBezTo>
                <a:cubicBezTo>
                  <a:pt x="1590394" y="4339146"/>
                  <a:pt x="1589060" y="4339081"/>
                  <a:pt x="1587432" y="4339081"/>
                </a:cubicBezTo>
                <a:close/>
                <a:moveTo>
                  <a:pt x="711132" y="4339081"/>
                </a:moveTo>
                <a:cubicBezTo>
                  <a:pt x="709569" y="4339081"/>
                  <a:pt x="708267" y="4339146"/>
                  <a:pt x="707225" y="4339276"/>
                </a:cubicBezTo>
                <a:cubicBezTo>
                  <a:pt x="706184" y="4339406"/>
                  <a:pt x="705353" y="4339602"/>
                  <a:pt x="704735" y="4339862"/>
                </a:cubicBezTo>
                <a:cubicBezTo>
                  <a:pt x="704116" y="4340123"/>
                  <a:pt x="703693" y="4340448"/>
                  <a:pt x="703465" y="4340839"/>
                </a:cubicBezTo>
                <a:cubicBezTo>
                  <a:pt x="703237" y="4341230"/>
                  <a:pt x="703123" y="4341685"/>
                  <a:pt x="703123" y="4342206"/>
                </a:cubicBezTo>
                <a:lnTo>
                  <a:pt x="703123" y="4472691"/>
                </a:lnTo>
                <a:cubicBezTo>
                  <a:pt x="703123" y="4473212"/>
                  <a:pt x="703237" y="4473652"/>
                  <a:pt x="703465" y="4474010"/>
                </a:cubicBezTo>
                <a:cubicBezTo>
                  <a:pt x="703693" y="4474368"/>
                  <a:pt x="704116" y="4474677"/>
                  <a:pt x="704735" y="4474938"/>
                </a:cubicBezTo>
                <a:cubicBezTo>
                  <a:pt x="705353" y="4475198"/>
                  <a:pt x="706184" y="4475394"/>
                  <a:pt x="707225" y="4475524"/>
                </a:cubicBezTo>
                <a:cubicBezTo>
                  <a:pt x="708267" y="4475654"/>
                  <a:pt x="709569" y="4475719"/>
                  <a:pt x="711132" y="4475719"/>
                </a:cubicBezTo>
                <a:cubicBezTo>
                  <a:pt x="712760" y="4475719"/>
                  <a:pt x="714094" y="4475654"/>
                  <a:pt x="715136" y="4475524"/>
                </a:cubicBezTo>
                <a:cubicBezTo>
                  <a:pt x="716178" y="4475394"/>
                  <a:pt x="716992" y="4475198"/>
                  <a:pt x="717578" y="4474938"/>
                </a:cubicBezTo>
                <a:cubicBezTo>
                  <a:pt x="718164" y="4474677"/>
                  <a:pt x="718587" y="4474368"/>
                  <a:pt x="718848" y="4474010"/>
                </a:cubicBezTo>
                <a:cubicBezTo>
                  <a:pt x="719108" y="4473652"/>
                  <a:pt x="719239" y="4473212"/>
                  <a:pt x="719239" y="4472691"/>
                </a:cubicBezTo>
                <a:lnTo>
                  <a:pt x="719239" y="4342206"/>
                </a:lnTo>
                <a:cubicBezTo>
                  <a:pt x="719239" y="4341685"/>
                  <a:pt x="719108" y="4341230"/>
                  <a:pt x="718848" y="4340839"/>
                </a:cubicBezTo>
                <a:cubicBezTo>
                  <a:pt x="718587" y="4340448"/>
                  <a:pt x="718164" y="4340123"/>
                  <a:pt x="717578" y="4339862"/>
                </a:cubicBezTo>
                <a:cubicBezTo>
                  <a:pt x="716992" y="4339602"/>
                  <a:pt x="716178" y="4339406"/>
                  <a:pt x="715136" y="4339276"/>
                </a:cubicBezTo>
                <a:cubicBezTo>
                  <a:pt x="714094" y="4339146"/>
                  <a:pt x="712760" y="4339081"/>
                  <a:pt x="711132" y="4339081"/>
                </a:cubicBezTo>
                <a:close/>
                <a:moveTo>
                  <a:pt x="3764596" y="4338397"/>
                </a:moveTo>
                <a:cubicBezTo>
                  <a:pt x="3759778" y="4338397"/>
                  <a:pt x="3755595" y="4339065"/>
                  <a:pt x="3752046" y="4340399"/>
                </a:cubicBezTo>
                <a:cubicBezTo>
                  <a:pt x="3748497" y="4341734"/>
                  <a:pt x="3745551" y="4343801"/>
                  <a:pt x="3743207" y="4346601"/>
                </a:cubicBezTo>
                <a:cubicBezTo>
                  <a:pt x="3740863" y="4349401"/>
                  <a:pt x="3739121" y="4352999"/>
                  <a:pt x="3737982" y="4357394"/>
                </a:cubicBezTo>
                <a:cubicBezTo>
                  <a:pt x="3736842" y="4361789"/>
                  <a:pt x="3736272" y="4367047"/>
                  <a:pt x="3736272" y="4373167"/>
                </a:cubicBezTo>
                <a:lnTo>
                  <a:pt x="3736272" y="4382250"/>
                </a:lnTo>
                <a:lnTo>
                  <a:pt x="3723869" y="4382250"/>
                </a:lnTo>
                <a:cubicBezTo>
                  <a:pt x="3723348" y="4382250"/>
                  <a:pt x="3722892" y="4382364"/>
                  <a:pt x="3722501" y="4382592"/>
                </a:cubicBezTo>
                <a:cubicBezTo>
                  <a:pt x="3722111" y="4382820"/>
                  <a:pt x="3721785" y="4383211"/>
                  <a:pt x="3721525" y="4383764"/>
                </a:cubicBezTo>
                <a:cubicBezTo>
                  <a:pt x="3721264" y="4384318"/>
                  <a:pt x="3721069" y="4385018"/>
                  <a:pt x="3720939" y="4385864"/>
                </a:cubicBezTo>
                <a:cubicBezTo>
                  <a:pt x="3720809" y="4386711"/>
                  <a:pt x="3720743" y="4387752"/>
                  <a:pt x="3720743" y="4388989"/>
                </a:cubicBezTo>
                <a:cubicBezTo>
                  <a:pt x="3720743" y="4391333"/>
                  <a:pt x="3721004" y="4393026"/>
                  <a:pt x="3721525" y="4394068"/>
                </a:cubicBezTo>
                <a:cubicBezTo>
                  <a:pt x="3722045" y="4395110"/>
                  <a:pt x="3722827" y="4395631"/>
                  <a:pt x="3723869" y="4395631"/>
                </a:cubicBezTo>
                <a:lnTo>
                  <a:pt x="3736272" y="4395631"/>
                </a:lnTo>
                <a:lnTo>
                  <a:pt x="3736272" y="4472691"/>
                </a:lnTo>
                <a:cubicBezTo>
                  <a:pt x="3736272" y="4473212"/>
                  <a:pt x="3736403" y="4473652"/>
                  <a:pt x="3736663" y="4474010"/>
                </a:cubicBezTo>
                <a:cubicBezTo>
                  <a:pt x="3736924" y="4474368"/>
                  <a:pt x="3737363" y="4474677"/>
                  <a:pt x="3737982" y="4474938"/>
                </a:cubicBezTo>
                <a:cubicBezTo>
                  <a:pt x="3738600" y="4475198"/>
                  <a:pt x="3739430" y="4475394"/>
                  <a:pt x="3740472" y="4475524"/>
                </a:cubicBezTo>
                <a:cubicBezTo>
                  <a:pt x="3741514" y="4475654"/>
                  <a:pt x="3742816" y="4475719"/>
                  <a:pt x="3744379" y="4475719"/>
                </a:cubicBezTo>
                <a:cubicBezTo>
                  <a:pt x="3745942" y="4475719"/>
                  <a:pt x="3747244" y="4475654"/>
                  <a:pt x="3748286" y="4475524"/>
                </a:cubicBezTo>
                <a:cubicBezTo>
                  <a:pt x="3749327" y="4475394"/>
                  <a:pt x="3750158" y="4475198"/>
                  <a:pt x="3750776" y="4474938"/>
                </a:cubicBezTo>
                <a:cubicBezTo>
                  <a:pt x="3751395" y="4474677"/>
                  <a:pt x="3751834" y="4474368"/>
                  <a:pt x="3752095" y="4474010"/>
                </a:cubicBezTo>
                <a:cubicBezTo>
                  <a:pt x="3752355" y="4473652"/>
                  <a:pt x="3752485" y="4473212"/>
                  <a:pt x="3752485" y="4472691"/>
                </a:cubicBezTo>
                <a:lnTo>
                  <a:pt x="3752485" y="4395631"/>
                </a:lnTo>
                <a:lnTo>
                  <a:pt x="3772117" y="4395631"/>
                </a:lnTo>
                <a:cubicBezTo>
                  <a:pt x="3773093" y="4395631"/>
                  <a:pt x="3773875" y="4395110"/>
                  <a:pt x="3774461" y="4394068"/>
                </a:cubicBezTo>
                <a:cubicBezTo>
                  <a:pt x="3775047" y="4393026"/>
                  <a:pt x="3775340" y="4391333"/>
                  <a:pt x="3775340" y="4388989"/>
                </a:cubicBezTo>
                <a:cubicBezTo>
                  <a:pt x="3775340" y="4387752"/>
                  <a:pt x="3775258" y="4386711"/>
                  <a:pt x="3775096" y="4385864"/>
                </a:cubicBezTo>
                <a:cubicBezTo>
                  <a:pt x="3774933" y="4385018"/>
                  <a:pt x="3774705" y="4384318"/>
                  <a:pt x="3774412" y="4383764"/>
                </a:cubicBezTo>
                <a:cubicBezTo>
                  <a:pt x="3774119" y="4383211"/>
                  <a:pt x="3773793" y="4382820"/>
                  <a:pt x="3773435" y="4382592"/>
                </a:cubicBezTo>
                <a:cubicBezTo>
                  <a:pt x="3773077" y="4382364"/>
                  <a:pt x="3772638" y="4382250"/>
                  <a:pt x="3772117" y="4382250"/>
                </a:cubicBezTo>
                <a:lnTo>
                  <a:pt x="3752485" y="4382250"/>
                </a:lnTo>
                <a:lnTo>
                  <a:pt x="3752485" y="4372679"/>
                </a:lnTo>
                <a:cubicBezTo>
                  <a:pt x="3752485" y="4368902"/>
                  <a:pt x="3752713" y="4365696"/>
                  <a:pt x="3753169" y="4363059"/>
                </a:cubicBezTo>
                <a:cubicBezTo>
                  <a:pt x="3753625" y="4360421"/>
                  <a:pt x="3754374" y="4358273"/>
                  <a:pt x="3755415" y="4356612"/>
                </a:cubicBezTo>
                <a:cubicBezTo>
                  <a:pt x="3756457" y="4354952"/>
                  <a:pt x="3757825" y="4353731"/>
                  <a:pt x="3759518" y="4352950"/>
                </a:cubicBezTo>
                <a:cubicBezTo>
                  <a:pt x="3761210" y="4352168"/>
                  <a:pt x="3763262" y="4351778"/>
                  <a:pt x="3765671" y="4351778"/>
                </a:cubicBezTo>
                <a:cubicBezTo>
                  <a:pt x="3767429" y="4351778"/>
                  <a:pt x="3768975" y="4351924"/>
                  <a:pt x="3770310" y="4352217"/>
                </a:cubicBezTo>
                <a:cubicBezTo>
                  <a:pt x="3771645" y="4352510"/>
                  <a:pt x="3772800" y="4352836"/>
                  <a:pt x="3773777" y="4353194"/>
                </a:cubicBezTo>
                <a:cubicBezTo>
                  <a:pt x="3774754" y="4353552"/>
                  <a:pt x="3775584" y="4353878"/>
                  <a:pt x="3776268" y="4354171"/>
                </a:cubicBezTo>
                <a:cubicBezTo>
                  <a:pt x="3776951" y="4354464"/>
                  <a:pt x="3777521" y="4354610"/>
                  <a:pt x="3777977" y="4354610"/>
                </a:cubicBezTo>
                <a:cubicBezTo>
                  <a:pt x="3778368" y="4354610"/>
                  <a:pt x="3778693" y="4354529"/>
                  <a:pt x="3778954" y="4354366"/>
                </a:cubicBezTo>
                <a:cubicBezTo>
                  <a:pt x="3779214" y="4354203"/>
                  <a:pt x="3779426" y="4353894"/>
                  <a:pt x="3779588" y="4353438"/>
                </a:cubicBezTo>
                <a:cubicBezTo>
                  <a:pt x="3779751" y="4352982"/>
                  <a:pt x="3779898" y="4352380"/>
                  <a:pt x="3780028" y="4351631"/>
                </a:cubicBezTo>
                <a:cubicBezTo>
                  <a:pt x="3780158" y="4350883"/>
                  <a:pt x="3780223" y="4349890"/>
                  <a:pt x="3780223" y="4348652"/>
                </a:cubicBezTo>
                <a:cubicBezTo>
                  <a:pt x="3780223" y="4347415"/>
                  <a:pt x="3780174" y="4346357"/>
                  <a:pt x="3780077" y="4345478"/>
                </a:cubicBezTo>
                <a:cubicBezTo>
                  <a:pt x="3779979" y="4344599"/>
                  <a:pt x="3779800" y="4343850"/>
                  <a:pt x="3779540" y="4343232"/>
                </a:cubicBezTo>
                <a:cubicBezTo>
                  <a:pt x="3779279" y="4342613"/>
                  <a:pt x="3778954" y="4342109"/>
                  <a:pt x="3778563" y="4341718"/>
                </a:cubicBezTo>
                <a:cubicBezTo>
                  <a:pt x="3778172" y="4341327"/>
                  <a:pt x="3777391" y="4340888"/>
                  <a:pt x="3776219" y="4340399"/>
                </a:cubicBezTo>
                <a:cubicBezTo>
                  <a:pt x="3775047" y="4339911"/>
                  <a:pt x="3773386" y="4339455"/>
                  <a:pt x="3771238" y="4339032"/>
                </a:cubicBezTo>
                <a:cubicBezTo>
                  <a:pt x="3769089" y="4338609"/>
                  <a:pt x="3766875" y="4338397"/>
                  <a:pt x="3764596" y="4338397"/>
                </a:cubicBezTo>
                <a:close/>
                <a:moveTo>
                  <a:pt x="9790888" y="4315907"/>
                </a:moveTo>
                <a:cubicBezTo>
                  <a:pt x="9796821" y="4315907"/>
                  <a:pt x="9801776" y="4316968"/>
                  <a:pt x="9805756" y="4319089"/>
                </a:cubicBezTo>
                <a:cubicBezTo>
                  <a:pt x="9809735" y="4321209"/>
                  <a:pt x="9812889" y="4324093"/>
                  <a:pt x="9815217" y="4327739"/>
                </a:cubicBezTo>
                <a:cubicBezTo>
                  <a:pt x="9817544" y="4331385"/>
                  <a:pt x="9819215" y="4335627"/>
                  <a:pt x="9820229" y="4340464"/>
                </a:cubicBezTo>
                <a:cubicBezTo>
                  <a:pt x="9821243" y="4345301"/>
                  <a:pt x="9821750" y="4350435"/>
                  <a:pt x="9821750" y="4355868"/>
                </a:cubicBezTo>
                <a:cubicBezTo>
                  <a:pt x="9821750" y="4361672"/>
                  <a:pt x="9821149" y="4366993"/>
                  <a:pt x="9819947" y="4371829"/>
                </a:cubicBezTo>
                <a:cubicBezTo>
                  <a:pt x="9818746" y="4376666"/>
                  <a:pt x="9816868" y="4380834"/>
                  <a:pt x="9814316" y="4384331"/>
                </a:cubicBezTo>
                <a:cubicBezTo>
                  <a:pt x="9811763" y="4387828"/>
                  <a:pt x="9808497" y="4390545"/>
                  <a:pt x="9804517" y="4392479"/>
                </a:cubicBezTo>
                <a:cubicBezTo>
                  <a:pt x="9800538" y="4394414"/>
                  <a:pt x="9795845" y="4395381"/>
                  <a:pt x="9790438" y="4395381"/>
                </a:cubicBezTo>
                <a:cubicBezTo>
                  <a:pt x="9784506" y="4395381"/>
                  <a:pt x="9779550" y="4394321"/>
                  <a:pt x="9775571" y="4392200"/>
                </a:cubicBezTo>
                <a:cubicBezTo>
                  <a:pt x="9771592" y="4390080"/>
                  <a:pt x="9768419" y="4387215"/>
                  <a:pt x="9766054" y="4383606"/>
                </a:cubicBezTo>
                <a:cubicBezTo>
                  <a:pt x="9763689" y="4379996"/>
                  <a:pt x="9762000" y="4375773"/>
                  <a:pt x="9760986" y="4370937"/>
                </a:cubicBezTo>
                <a:cubicBezTo>
                  <a:pt x="9759972" y="4366100"/>
                  <a:pt x="9759465" y="4360928"/>
                  <a:pt x="9759465" y="4355421"/>
                </a:cubicBezTo>
                <a:cubicBezTo>
                  <a:pt x="9759465" y="4349691"/>
                  <a:pt x="9760085" y="4344408"/>
                  <a:pt x="9761324" y="4339571"/>
                </a:cubicBezTo>
                <a:cubicBezTo>
                  <a:pt x="9762562" y="4334734"/>
                  <a:pt x="9764458" y="4330548"/>
                  <a:pt x="9767011" y="4327014"/>
                </a:cubicBezTo>
                <a:cubicBezTo>
                  <a:pt x="9769564" y="4323479"/>
                  <a:pt x="9772811" y="4320744"/>
                  <a:pt x="9776753" y="4318809"/>
                </a:cubicBezTo>
                <a:cubicBezTo>
                  <a:pt x="9780696" y="4316875"/>
                  <a:pt x="9785407" y="4315907"/>
                  <a:pt x="9790888" y="4315907"/>
                </a:cubicBezTo>
                <a:close/>
                <a:moveTo>
                  <a:pt x="8952688" y="4315907"/>
                </a:moveTo>
                <a:cubicBezTo>
                  <a:pt x="8958621" y="4315907"/>
                  <a:pt x="8963576" y="4316968"/>
                  <a:pt x="8967556" y="4319089"/>
                </a:cubicBezTo>
                <a:cubicBezTo>
                  <a:pt x="8971535" y="4321209"/>
                  <a:pt x="8974689" y="4324093"/>
                  <a:pt x="8977017" y="4327739"/>
                </a:cubicBezTo>
                <a:cubicBezTo>
                  <a:pt x="8979344" y="4331385"/>
                  <a:pt x="8981015" y="4335627"/>
                  <a:pt x="8982029" y="4340464"/>
                </a:cubicBezTo>
                <a:cubicBezTo>
                  <a:pt x="8983043" y="4345301"/>
                  <a:pt x="8983550" y="4350435"/>
                  <a:pt x="8983550" y="4355868"/>
                </a:cubicBezTo>
                <a:cubicBezTo>
                  <a:pt x="8983550" y="4361672"/>
                  <a:pt x="8982949" y="4366993"/>
                  <a:pt x="8981747" y="4371829"/>
                </a:cubicBezTo>
                <a:cubicBezTo>
                  <a:pt x="8980546" y="4376666"/>
                  <a:pt x="8978668" y="4380834"/>
                  <a:pt x="8976116" y="4384331"/>
                </a:cubicBezTo>
                <a:cubicBezTo>
                  <a:pt x="8973563" y="4387828"/>
                  <a:pt x="8970297" y="4390545"/>
                  <a:pt x="8966318" y="4392479"/>
                </a:cubicBezTo>
                <a:cubicBezTo>
                  <a:pt x="8962338" y="4394414"/>
                  <a:pt x="8957645" y="4395381"/>
                  <a:pt x="8952238" y="4395381"/>
                </a:cubicBezTo>
                <a:cubicBezTo>
                  <a:pt x="8946306" y="4395381"/>
                  <a:pt x="8941350" y="4394321"/>
                  <a:pt x="8937371" y="4392200"/>
                </a:cubicBezTo>
                <a:cubicBezTo>
                  <a:pt x="8933392" y="4390080"/>
                  <a:pt x="8930219" y="4387215"/>
                  <a:pt x="8927854" y="4383606"/>
                </a:cubicBezTo>
                <a:cubicBezTo>
                  <a:pt x="8925490" y="4379996"/>
                  <a:pt x="8923800" y="4375773"/>
                  <a:pt x="8922786" y="4370937"/>
                </a:cubicBezTo>
                <a:cubicBezTo>
                  <a:pt x="8921772" y="4366100"/>
                  <a:pt x="8921265" y="4360928"/>
                  <a:pt x="8921265" y="4355421"/>
                </a:cubicBezTo>
                <a:cubicBezTo>
                  <a:pt x="8921265" y="4349691"/>
                  <a:pt x="8921885" y="4344408"/>
                  <a:pt x="8923124" y="4339571"/>
                </a:cubicBezTo>
                <a:cubicBezTo>
                  <a:pt x="8924363" y="4334734"/>
                  <a:pt x="8926258" y="4330548"/>
                  <a:pt x="8928811" y="4327014"/>
                </a:cubicBezTo>
                <a:cubicBezTo>
                  <a:pt x="8931364" y="4323479"/>
                  <a:pt x="8934611" y="4320744"/>
                  <a:pt x="8938554" y="4318809"/>
                </a:cubicBezTo>
                <a:cubicBezTo>
                  <a:pt x="8942496" y="4316875"/>
                  <a:pt x="8947207" y="4315907"/>
                  <a:pt x="8952688" y="4315907"/>
                </a:cubicBezTo>
                <a:close/>
                <a:moveTo>
                  <a:pt x="8762188" y="4315907"/>
                </a:moveTo>
                <a:cubicBezTo>
                  <a:pt x="8768121" y="4315907"/>
                  <a:pt x="8773076" y="4316968"/>
                  <a:pt x="8777056" y="4319089"/>
                </a:cubicBezTo>
                <a:cubicBezTo>
                  <a:pt x="8781035" y="4321209"/>
                  <a:pt x="8784189" y="4324093"/>
                  <a:pt x="8786517" y="4327739"/>
                </a:cubicBezTo>
                <a:cubicBezTo>
                  <a:pt x="8788844" y="4331385"/>
                  <a:pt x="8790515" y="4335627"/>
                  <a:pt x="8791529" y="4340464"/>
                </a:cubicBezTo>
                <a:cubicBezTo>
                  <a:pt x="8792543" y="4345301"/>
                  <a:pt x="8793050" y="4350435"/>
                  <a:pt x="8793050" y="4355868"/>
                </a:cubicBezTo>
                <a:cubicBezTo>
                  <a:pt x="8793050" y="4361672"/>
                  <a:pt x="8792449" y="4366993"/>
                  <a:pt x="8791247" y="4371829"/>
                </a:cubicBezTo>
                <a:cubicBezTo>
                  <a:pt x="8790046" y="4376666"/>
                  <a:pt x="8788169" y="4380834"/>
                  <a:pt x="8785616" y="4384331"/>
                </a:cubicBezTo>
                <a:cubicBezTo>
                  <a:pt x="8783063" y="4387828"/>
                  <a:pt x="8779797" y="4390545"/>
                  <a:pt x="8775818" y="4392479"/>
                </a:cubicBezTo>
                <a:cubicBezTo>
                  <a:pt x="8771838" y="4394414"/>
                  <a:pt x="8767145" y="4395381"/>
                  <a:pt x="8761738" y="4395381"/>
                </a:cubicBezTo>
                <a:cubicBezTo>
                  <a:pt x="8755806" y="4395381"/>
                  <a:pt x="8750850" y="4394321"/>
                  <a:pt x="8746871" y="4392200"/>
                </a:cubicBezTo>
                <a:cubicBezTo>
                  <a:pt x="8742892" y="4390080"/>
                  <a:pt x="8739719" y="4387215"/>
                  <a:pt x="8737354" y="4383606"/>
                </a:cubicBezTo>
                <a:cubicBezTo>
                  <a:pt x="8734990" y="4379996"/>
                  <a:pt x="8733300" y="4375773"/>
                  <a:pt x="8732286" y="4370937"/>
                </a:cubicBezTo>
                <a:cubicBezTo>
                  <a:pt x="8731272" y="4366100"/>
                  <a:pt x="8730765" y="4360928"/>
                  <a:pt x="8730765" y="4355421"/>
                </a:cubicBezTo>
                <a:cubicBezTo>
                  <a:pt x="8730765" y="4349691"/>
                  <a:pt x="8731385" y="4344408"/>
                  <a:pt x="8732624" y="4339571"/>
                </a:cubicBezTo>
                <a:cubicBezTo>
                  <a:pt x="8733863" y="4334734"/>
                  <a:pt x="8735758" y="4330548"/>
                  <a:pt x="8738311" y="4327014"/>
                </a:cubicBezTo>
                <a:cubicBezTo>
                  <a:pt x="8740864" y="4323479"/>
                  <a:pt x="8744111" y="4320744"/>
                  <a:pt x="8748054" y="4318809"/>
                </a:cubicBezTo>
                <a:cubicBezTo>
                  <a:pt x="8751996" y="4316875"/>
                  <a:pt x="8756707" y="4315907"/>
                  <a:pt x="8762188" y="4315907"/>
                </a:cubicBezTo>
                <a:close/>
                <a:moveTo>
                  <a:pt x="11369139" y="4314903"/>
                </a:moveTo>
                <a:cubicBezTo>
                  <a:pt x="11378049" y="4314903"/>
                  <a:pt x="11384769" y="4317656"/>
                  <a:pt x="11389297" y="4323163"/>
                </a:cubicBezTo>
                <a:cubicBezTo>
                  <a:pt x="11393827" y="4328669"/>
                  <a:pt x="11395979" y="4336259"/>
                  <a:pt x="11395756" y="4345933"/>
                </a:cubicBezTo>
                <a:lnTo>
                  <a:pt x="11340950" y="4345933"/>
                </a:lnTo>
                <a:cubicBezTo>
                  <a:pt x="11341100" y="4341841"/>
                  <a:pt x="11341811" y="4337915"/>
                  <a:pt x="11343084" y="4334157"/>
                </a:cubicBezTo>
                <a:cubicBezTo>
                  <a:pt x="11344357" y="4330399"/>
                  <a:pt x="11346153" y="4327107"/>
                  <a:pt x="11348475" y="4324279"/>
                </a:cubicBezTo>
                <a:cubicBezTo>
                  <a:pt x="11350796" y="4321451"/>
                  <a:pt x="11353679" y="4319181"/>
                  <a:pt x="11357123" y="4317470"/>
                </a:cubicBezTo>
                <a:cubicBezTo>
                  <a:pt x="11360567" y="4315758"/>
                  <a:pt x="11364573" y="4314903"/>
                  <a:pt x="11369139" y="4314903"/>
                </a:cubicBezTo>
                <a:close/>
                <a:moveTo>
                  <a:pt x="10911939" y="4314903"/>
                </a:moveTo>
                <a:cubicBezTo>
                  <a:pt x="10920849" y="4314903"/>
                  <a:pt x="10927569" y="4317656"/>
                  <a:pt x="10932098" y="4323163"/>
                </a:cubicBezTo>
                <a:cubicBezTo>
                  <a:pt x="10936627" y="4328669"/>
                  <a:pt x="10938779" y="4336259"/>
                  <a:pt x="10938556" y="4345933"/>
                </a:cubicBezTo>
                <a:lnTo>
                  <a:pt x="10883750" y="4345933"/>
                </a:lnTo>
                <a:cubicBezTo>
                  <a:pt x="10883900" y="4341841"/>
                  <a:pt x="10884611" y="4337915"/>
                  <a:pt x="10885884" y="4334157"/>
                </a:cubicBezTo>
                <a:cubicBezTo>
                  <a:pt x="10887157" y="4330399"/>
                  <a:pt x="10888953" y="4327107"/>
                  <a:pt x="10891275" y="4324279"/>
                </a:cubicBezTo>
                <a:cubicBezTo>
                  <a:pt x="10893596" y="4321451"/>
                  <a:pt x="10896479" y="4319181"/>
                  <a:pt x="10899923" y="4317470"/>
                </a:cubicBezTo>
                <a:cubicBezTo>
                  <a:pt x="10903367" y="4315758"/>
                  <a:pt x="10907373" y="4314903"/>
                  <a:pt x="10911939" y="4314903"/>
                </a:cubicBezTo>
                <a:close/>
                <a:moveTo>
                  <a:pt x="10264239" y="4314903"/>
                </a:moveTo>
                <a:cubicBezTo>
                  <a:pt x="10273149" y="4314903"/>
                  <a:pt x="10279869" y="4317656"/>
                  <a:pt x="10284398" y="4323163"/>
                </a:cubicBezTo>
                <a:cubicBezTo>
                  <a:pt x="10288927" y="4328669"/>
                  <a:pt x="10291079" y="4336259"/>
                  <a:pt x="10290856" y="4345933"/>
                </a:cubicBezTo>
                <a:lnTo>
                  <a:pt x="10236050" y="4345933"/>
                </a:lnTo>
                <a:cubicBezTo>
                  <a:pt x="10236200" y="4341841"/>
                  <a:pt x="10236911" y="4337915"/>
                  <a:pt x="10238184" y="4334157"/>
                </a:cubicBezTo>
                <a:cubicBezTo>
                  <a:pt x="10239457" y="4330399"/>
                  <a:pt x="10241254" y="4327107"/>
                  <a:pt x="10243575" y="4324279"/>
                </a:cubicBezTo>
                <a:cubicBezTo>
                  <a:pt x="10245896" y="4321451"/>
                  <a:pt x="10248779" y="4319181"/>
                  <a:pt x="10252223" y="4317470"/>
                </a:cubicBezTo>
                <a:cubicBezTo>
                  <a:pt x="10255667" y="4315758"/>
                  <a:pt x="10259673" y="4314903"/>
                  <a:pt x="10264239" y="4314903"/>
                </a:cubicBezTo>
                <a:close/>
                <a:moveTo>
                  <a:pt x="9387940" y="4314903"/>
                </a:moveTo>
                <a:cubicBezTo>
                  <a:pt x="9396850" y="4314903"/>
                  <a:pt x="9403569" y="4317656"/>
                  <a:pt x="9408098" y="4323163"/>
                </a:cubicBezTo>
                <a:cubicBezTo>
                  <a:pt x="9412627" y="4328669"/>
                  <a:pt x="9414779" y="4336259"/>
                  <a:pt x="9414556" y="4345933"/>
                </a:cubicBezTo>
                <a:lnTo>
                  <a:pt x="9359750" y="4345933"/>
                </a:lnTo>
                <a:cubicBezTo>
                  <a:pt x="9359900" y="4341841"/>
                  <a:pt x="9360611" y="4337915"/>
                  <a:pt x="9361884" y="4334157"/>
                </a:cubicBezTo>
                <a:cubicBezTo>
                  <a:pt x="9363157" y="4330399"/>
                  <a:pt x="9364954" y="4327107"/>
                  <a:pt x="9367275" y="4324279"/>
                </a:cubicBezTo>
                <a:cubicBezTo>
                  <a:pt x="9369596" y="4321451"/>
                  <a:pt x="9372479" y="4319181"/>
                  <a:pt x="9375923" y="4317470"/>
                </a:cubicBezTo>
                <a:cubicBezTo>
                  <a:pt x="9379367" y="4315758"/>
                  <a:pt x="9383373" y="4314903"/>
                  <a:pt x="9387940" y="4314903"/>
                </a:cubicBezTo>
                <a:close/>
                <a:moveTo>
                  <a:pt x="8454490" y="4314903"/>
                </a:moveTo>
                <a:cubicBezTo>
                  <a:pt x="8463400" y="4314903"/>
                  <a:pt x="8470119" y="4317656"/>
                  <a:pt x="8474648" y="4323163"/>
                </a:cubicBezTo>
                <a:cubicBezTo>
                  <a:pt x="8479177" y="4328669"/>
                  <a:pt x="8481329" y="4336259"/>
                  <a:pt x="8481106" y="4345933"/>
                </a:cubicBezTo>
                <a:lnTo>
                  <a:pt x="8426300" y="4345933"/>
                </a:lnTo>
                <a:cubicBezTo>
                  <a:pt x="8426450" y="4341841"/>
                  <a:pt x="8427161" y="4337915"/>
                  <a:pt x="8428434" y="4334157"/>
                </a:cubicBezTo>
                <a:cubicBezTo>
                  <a:pt x="8429707" y="4330399"/>
                  <a:pt x="8431504" y="4327107"/>
                  <a:pt x="8433825" y="4324279"/>
                </a:cubicBezTo>
                <a:cubicBezTo>
                  <a:pt x="8436146" y="4321451"/>
                  <a:pt x="8439029" y="4319181"/>
                  <a:pt x="8442473" y="4317470"/>
                </a:cubicBezTo>
                <a:cubicBezTo>
                  <a:pt x="8445917" y="4315758"/>
                  <a:pt x="8449923" y="4314903"/>
                  <a:pt x="8454490" y="4314903"/>
                </a:cubicBezTo>
                <a:close/>
                <a:moveTo>
                  <a:pt x="8083015" y="4314903"/>
                </a:moveTo>
                <a:cubicBezTo>
                  <a:pt x="8091925" y="4314903"/>
                  <a:pt x="8098644" y="4317656"/>
                  <a:pt x="8103173" y="4323163"/>
                </a:cubicBezTo>
                <a:cubicBezTo>
                  <a:pt x="8107702" y="4328669"/>
                  <a:pt x="8109854" y="4336259"/>
                  <a:pt x="8109631" y="4345933"/>
                </a:cubicBezTo>
                <a:lnTo>
                  <a:pt x="8054825" y="4345933"/>
                </a:lnTo>
                <a:cubicBezTo>
                  <a:pt x="8054975" y="4341841"/>
                  <a:pt x="8055686" y="4337915"/>
                  <a:pt x="8056959" y="4334157"/>
                </a:cubicBezTo>
                <a:cubicBezTo>
                  <a:pt x="8058232" y="4330399"/>
                  <a:pt x="8060029" y="4327107"/>
                  <a:pt x="8062350" y="4324279"/>
                </a:cubicBezTo>
                <a:cubicBezTo>
                  <a:pt x="8064671" y="4321451"/>
                  <a:pt x="8067554" y="4319181"/>
                  <a:pt x="8070998" y="4317470"/>
                </a:cubicBezTo>
                <a:cubicBezTo>
                  <a:pt x="8074442" y="4315758"/>
                  <a:pt x="8078448" y="4314903"/>
                  <a:pt x="8083015" y="4314903"/>
                </a:cubicBezTo>
                <a:close/>
                <a:moveTo>
                  <a:pt x="7892515" y="4314903"/>
                </a:moveTo>
                <a:cubicBezTo>
                  <a:pt x="7901425" y="4314903"/>
                  <a:pt x="7908144" y="4317656"/>
                  <a:pt x="7912673" y="4323163"/>
                </a:cubicBezTo>
                <a:cubicBezTo>
                  <a:pt x="7917202" y="4328669"/>
                  <a:pt x="7919354" y="4336259"/>
                  <a:pt x="7919131" y="4345933"/>
                </a:cubicBezTo>
                <a:lnTo>
                  <a:pt x="7864325" y="4345933"/>
                </a:lnTo>
                <a:cubicBezTo>
                  <a:pt x="7864475" y="4341841"/>
                  <a:pt x="7865186" y="4337915"/>
                  <a:pt x="7866459" y="4334157"/>
                </a:cubicBezTo>
                <a:cubicBezTo>
                  <a:pt x="7867732" y="4330399"/>
                  <a:pt x="7869529" y="4327107"/>
                  <a:pt x="7871850" y="4324279"/>
                </a:cubicBezTo>
                <a:cubicBezTo>
                  <a:pt x="7874171" y="4321451"/>
                  <a:pt x="7877054" y="4319181"/>
                  <a:pt x="7880498" y="4317470"/>
                </a:cubicBezTo>
                <a:cubicBezTo>
                  <a:pt x="7883942" y="4315758"/>
                  <a:pt x="7887948" y="4314903"/>
                  <a:pt x="7892515" y="4314903"/>
                </a:cubicBezTo>
                <a:close/>
                <a:moveTo>
                  <a:pt x="7416265" y="4314903"/>
                </a:moveTo>
                <a:cubicBezTo>
                  <a:pt x="7425175" y="4314903"/>
                  <a:pt x="7431894" y="4317656"/>
                  <a:pt x="7436423" y="4323163"/>
                </a:cubicBezTo>
                <a:cubicBezTo>
                  <a:pt x="7440952" y="4328669"/>
                  <a:pt x="7443104" y="4336259"/>
                  <a:pt x="7442881" y="4345933"/>
                </a:cubicBezTo>
                <a:lnTo>
                  <a:pt x="7388075" y="4345933"/>
                </a:lnTo>
                <a:cubicBezTo>
                  <a:pt x="7388225" y="4341841"/>
                  <a:pt x="7388936" y="4337915"/>
                  <a:pt x="7390209" y="4334157"/>
                </a:cubicBezTo>
                <a:cubicBezTo>
                  <a:pt x="7391482" y="4330399"/>
                  <a:pt x="7393279" y="4327107"/>
                  <a:pt x="7395600" y="4324279"/>
                </a:cubicBezTo>
                <a:cubicBezTo>
                  <a:pt x="7397921" y="4321451"/>
                  <a:pt x="7400804" y="4319181"/>
                  <a:pt x="7404248" y="4317470"/>
                </a:cubicBezTo>
                <a:cubicBezTo>
                  <a:pt x="7407692" y="4315758"/>
                  <a:pt x="7411698" y="4314903"/>
                  <a:pt x="7416265" y="4314903"/>
                </a:cubicBezTo>
                <a:close/>
                <a:moveTo>
                  <a:pt x="11219655" y="4302066"/>
                </a:moveTo>
                <a:cubicBezTo>
                  <a:pt x="11217423" y="4302066"/>
                  <a:pt x="11215637" y="4302159"/>
                  <a:pt x="11214297" y="4302345"/>
                </a:cubicBezTo>
                <a:cubicBezTo>
                  <a:pt x="11212958" y="4302531"/>
                  <a:pt x="11211991" y="4302885"/>
                  <a:pt x="11211395" y="4303406"/>
                </a:cubicBezTo>
                <a:cubicBezTo>
                  <a:pt x="11210800" y="4303927"/>
                  <a:pt x="11210502" y="4304634"/>
                  <a:pt x="11210502" y="4305526"/>
                </a:cubicBezTo>
                <a:cubicBezTo>
                  <a:pt x="11210502" y="4306419"/>
                  <a:pt x="11210800" y="4307647"/>
                  <a:pt x="11211395" y="4309210"/>
                </a:cubicBezTo>
                <a:lnTo>
                  <a:pt x="11247225" y="4405204"/>
                </a:lnTo>
                <a:cubicBezTo>
                  <a:pt x="11247449" y="4405948"/>
                  <a:pt x="11247858" y="4406655"/>
                  <a:pt x="11248453" y="4407325"/>
                </a:cubicBezTo>
                <a:cubicBezTo>
                  <a:pt x="11249049" y="4407995"/>
                  <a:pt x="11249681" y="4408478"/>
                  <a:pt x="11250351" y="4408776"/>
                </a:cubicBezTo>
                <a:lnTo>
                  <a:pt x="11236510" y="4443713"/>
                </a:lnTo>
                <a:cubicBezTo>
                  <a:pt x="11236063" y="4444755"/>
                  <a:pt x="11235877" y="4445648"/>
                  <a:pt x="11235952" y="4446392"/>
                </a:cubicBezTo>
                <a:cubicBezTo>
                  <a:pt x="11236026" y="4447137"/>
                  <a:pt x="11236379" y="4447732"/>
                  <a:pt x="11237012" y="4448178"/>
                </a:cubicBezTo>
                <a:cubicBezTo>
                  <a:pt x="11237645" y="4448625"/>
                  <a:pt x="11238557" y="4448941"/>
                  <a:pt x="11239747" y="4449127"/>
                </a:cubicBezTo>
                <a:cubicBezTo>
                  <a:pt x="11240937" y="4449313"/>
                  <a:pt x="11242500" y="4449406"/>
                  <a:pt x="11244435" y="4449406"/>
                </a:cubicBezTo>
                <a:cubicBezTo>
                  <a:pt x="11248155" y="4449406"/>
                  <a:pt x="11250927" y="4449090"/>
                  <a:pt x="11252751" y="4448457"/>
                </a:cubicBezTo>
                <a:cubicBezTo>
                  <a:pt x="11254574" y="4447825"/>
                  <a:pt x="11255709" y="4446913"/>
                  <a:pt x="11256155" y="4445723"/>
                </a:cubicBezTo>
                <a:lnTo>
                  <a:pt x="11269549" y="4408776"/>
                </a:lnTo>
                <a:lnTo>
                  <a:pt x="11305603" y="4308875"/>
                </a:lnTo>
                <a:cubicBezTo>
                  <a:pt x="11306050" y="4307536"/>
                  <a:pt x="11306273" y="4306419"/>
                  <a:pt x="11306273" y="4305526"/>
                </a:cubicBezTo>
                <a:cubicBezTo>
                  <a:pt x="11306273" y="4304634"/>
                  <a:pt x="11305957" y="4303927"/>
                  <a:pt x="11305325" y="4303406"/>
                </a:cubicBezTo>
                <a:cubicBezTo>
                  <a:pt x="11304692" y="4302885"/>
                  <a:pt x="11303706" y="4302531"/>
                  <a:pt x="11302367" y="4302345"/>
                </a:cubicBezTo>
                <a:cubicBezTo>
                  <a:pt x="11301027" y="4302159"/>
                  <a:pt x="11299315" y="4302066"/>
                  <a:pt x="11297232" y="4302066"/>
                </a:cubicBezTo>
                <a:cubicBezTo>
                  <a:pt x="11294851" y="4302066"/>
                  <a:pt x="11293027" y="4302159"/>
                  <a:pt x="11291763" y="4302345"/>
                </a:cubicBezTo>
                <a:cubicBezTo>
                  <a:pt x="11290497" y="4302531"/>
                  <a:pt x="11289549" y="4302829"/>
                  <a:pt x="11288916" y="4303238"/>
                </a:cubicBezTo>
                <a:cubicBezTo>
                  <a:pt x="11288283" y="4303648"/>
                  <a:pt x="11287744" y="4304559"/>
                  <a:pt x="11287297" y="4305973"/>
                </a:cubicBezTo>
                <a:lnTo>
                  <a:pt x="11259615" y="4387010"/>
                </a:lnTo>
                <a:lnTo>
                  <a:pt x="11259281" y="4387010"/>
                </a:lnTo>
                <a:lnTo>
                  <a:pt x="11230594" y="4306419"/>
                </a:lnTo>
                <a:cubicBezTo>
                  <a:pt x="11230222" y="4305452"/>
                  <a:pt x="11229869" y="4304689"/>
                  <a:pt x="11229533" y="4304131"/>
                </a:cubicBezTo>
                <a:cubicBezTo>
                  <a:pt x="11229199" y="4303573"/>
                  <a:pt x="11228659" y="4303145"/>
                  <a:pt x="11227915" y="4302848"/>
                </a:cubicBezTo>
                <a:cubicBezTo>
                  <a:pt x="11227171" y="4302550"/>
                  <a:pt x="11226167" y="4302345"/>
                  <a:pt x="11224901" y="4302234"/>
                </a:cubicBezTo>
                <a:cubicBezTo>
                  <a:pt x="11223637" y="4302122"/>
                  <a:pt x="11221887" y="4302066"/>
                  <a:pt x="11219655" y="4302066"/>
                </a:cubicBezTo>
                <a:close/>
                <a:moveTo>
                  <a:pt x="10983651" y="4302066"/>
                </a:moveTo>
                <a:cubicBezTo>
                  <a:pt x="10981939" y="4302066"/>
                  <a:pt x="10980488" y="4302103"/>
                  <a:pt x="10979298" y="4302178"/>
                </a:cubicBezTo>
                <a:cubicBezTo>
                  <a:pt x="10978107" y="4302252"/>
                  <a:pt x="10977158" y="4302420"/>
                  <a:pt x="10976451" y="4302680"/>
                </a:cubicBezTo>
                <a:cubicBezTo>
                  <a:pt x="10975745" y="4302941"/>
                  <a:pt x="10975242" y="4303275"/>
                  <a:pt x="10974945" y="4303685"/>
                </a:cubicBezTo>
                <a:cubicBezTo>
                  <a:pt x="10974647" y="4304094"/>
                  <a:pt x="10974498" y="4304634"/>
                  <a:pt x="10974498" y="4305303"/>
                </a:cubicBezTo>
                <a:cubicBezTo>
                  <a:pt x="10974498" y="4305824"/>
                  <a:pt x="10974573" y="4306457"/>
                  <a:pt x="10974721" y="4307201"/>
                </a:cubicBezTo>
                <a:cubicBezTo>
                  <a:pt x="10974870" y="4307945"/>
                  <a:pt x="10975131" y="4308875"/>
                  <a:pt x="10975503" y="4309991"/>
                </a:cubicBezTo>
                <a:lnTo>
                  <a:pt x="11004859" y="4405427"/>
                </a:lnTo>
                <a:cubicBezTo>
                  <a:pt x="11005082" y="4406172"/>
                  <a:pt x="11005417" y="4406804"/>
                  <a:pt x="11005863" y="4407325"/>
                </a:cubicBezTo>
                <a:cubicBezTo>
                  <a:pt x="11006310" y="4407846"/>
                  <a:pt x="11006998" y="4408255"/>
                  <a:pt x="11007929" y="4408553"/>
                </a:cubicBezTo>
                <a:cubicBezTo>
                  <a:pt x="11008859" y="4408850"/>
                  <a:pt x="11010049" y="4409074"/>
                  <a:pt x="11011500" y="4409222"/>
                </a:cubicBezTo>
                <a:cubicBezTo>
                  <a:pt x="11012951" y="4409371"/>
                  <a:pt x="11014831" y="4409446"/>
                  <a:pt x="11017137" y="4409446"/>
                </a:cubicBezTo>
                <a:cubicBezTo>
                  <a:pt x="11019370" y="4409446"/>
                  <a:pt x="11021249" y="4409390"/>
                  <a:pt x="11022774" y="4409278"/>
                </a:cubicBezTo>
                <a:cubicBezTo>
                  <a:pt x="11024299" y="4409167"/>
                  <a:pt x="11025546" y="4408962"/>
                  <a:pt x="11026513" y="4408664"/>
                </a:cubicBezTo>
                <a:cubicBezTo>
                  <a:pt x="11027481" y="4408367"/>
                  <a:pt x="11028206" y="4407958"/>
                  <a:pt x="11028690" y="4407437"/>
                </a:cubicBezTo>
                <a:cubicBezTo>
                  <a:pt x="11029174" y="4406916"/>
                  <a:pt x="11029527" y="4406246"/>
                  <a:pt x="11029751" y="4405427"/>
                </a:cubicBezTo>
                <a:lnTo>
                  <a:pt x="11049284" y="4332539"/>
                </a:lnTo>
                <a:lnTo>
                  <a:pt x="11049507" y="4331534"/>
                </a:lnTo>
                <a:lnTo>
                  <a:pt x="11049731" y="4332539"/>
                </a:lnTo>
                <a:lnTo>
                  <a:pt x="11070827" y="4405427"/>
                </a:lnTo>
                <a:cubicBezTo>
                  <a:pt x="11071050" y="4406172"/>
                  <a:pt x="11071385" y="4406804"/>
                  <a:pt x="11071831" y="4407325"/>
                </a:cubicBezTo>
                <a:cubicBezTo>
                  <a:pt x="11072278" y="4407846"/>
                  <a:pt x="11072967" y="4408255"/>
                  <a:pt x="11073897" y="4408553"/>
                </a:cubicBezTo>
                <a:cubicBezTo>
                  <a:pt x="11074827" y="4408850"/>
                  <a:pt x="11076073" y="4409074"/>
                  <a:pt x="11077636" y="4409222"/>
                </a:cubicBezTo>
                <a:cubicBezTo>
                  <a:pt x="11079199" y="4409371"/>
                  <a:pt x="11081133" y="4409446"/>
                  <a:pt x="11083440" y="4409446"/>
                </a:cubicBezTo>
                <a:cubicBezTo>
                  <a:pt x="11085673" y="4409446"/>
                  <a:pt x="11087533" y="4409390"/>
                  <a:pt x="11089021" y="4409278"/>
                </a:cubicBezTo>
                <a:cubicBezTo>
                  <a:pt x="11090509" y="4409167"/>
                  <a:pt x="11091681" y="4408962"/>
                  <a:pt x="11092537" y="4408664"/>
                </a:cubicBezTo>
                <a:cubicBezTo>
                  <a:pt x="11093393" y="4408367"/>
                  <a:pt x="11094063" y="4407958"/>
                  <a:pt x="11094547" y="4407437"/>
                </a:cubicBezTo>
                <a:cubicBezTo>
                  <a:pt x="11095030" y="4406916"/>
                  <a:pt x="11095383" y="4406246"/>
                  <a:pt x="11095607" y="4405427"/>
                </a:cubicBezTo>
                <a:lnTo>
                  <a:pt x="11125187" y="4309991"/>
                </a:lnTo>
                <a:cubicBezTo>
                  <a:pt x="11125559" y="4308875"/>
                  <a:pt x="11125819" y="4307945"/>
                  <a:pt x="11125968" y="4307201"/>
                </a:cubicBezTo>
                <a:cubicBezTo>
                  <a:pt x="11126117" y="4306457"/>
                  <a:pt x="11126191" y="4305824"/>
                  <a:pt x="11126191" y="4305303"/>
                </a:cubicBezTo>
                <a:cubicBezTo>
                  <a:pt x="11126191" y="4304634"/>
                  <a:pt x="11126061" y="4304113"/>
                  <a:pt x="11125801" y="4303741"/>
                </a:cubicBezTo>
                <a:cubicBezTo>
                  <a:pt x="11125540" y="4303369"/>
                  <a:pt x="11125093" y="4303034"/>
                  <a:pt x="11124461" y="4302736"/>
                </a:cubicBezTo>
                <a:cubicBezTo>
                  <a:pt x="11123829" y="4302438"/>
                  <a:pt x="11122973" y="4302252"/>
                  <a:pt x="11121893" y="4302178"/>
                </a:cubicBezTo>
                <a:cubicBezTo>
                  <a:pt x="11120815" y="4302103"/>
                  <a:pt x="11119382" y="4302066"/>
                  <a:pt x="11117596" y="4302066"/>
                </a:cubicBezTo>
                <a:cubicBezTo>
                  <a:pt x="11115661" y="4302066"/>
                  <a:pt x="11114080" y="4302122"/>
                  <a:pt x="11112853" y="4302234"/>
                </a:cubicBezTo>
                <a:cubicBezTo>
                  <a:pt x="11111625" y="4302345"/>
                  <a:pt x="11110657" y="4302531"/>
                  <a:pt x="11109950" y="4302792"/>
                </a:cubicBezTo>
                <a:cubicBezTo>
                  <a:pt x="11109243" y="4303052"/>
                  <a:pt x="11108723" y="4303424"/>
                  <a:pt x="11108387" y="4303908"/>
                </a:cubicBezTo>
                <a:cubicBezTo>
                  <a:pt x="11108053" y="4304392"/>
                  <a:pt x="11107811" y="4304968"/>
                  <a:pt x="11107662" y="4305638"/>
                </a:cubicBezTo>
                <a:lnTo>
                  <a:pt x="11083775" y="4388461"/>
                </a:lnTo>
                <a:lnTo>
                  <a:pt x="11083663" y="4389466"/>
                </a:lnTo>
                <a:lnTo>
                  <a:pt x="11083440" y="4388461"/>
                </a:lnTo>
                <a:lnTo>
                  <a:pt x="11059442" y="4305415"/>
                </a:lnTo>
                <a:cubicBezTo>
                  <a:pt x="11059293" y="4304820"/>
                  <a:pt x="11059069" y="4304299"/>
                  <a:pt x="11058772" y="4303852"/>
                </a:cubicBezTo>
                <a:cubicBezTo>
                  <a:pt x="11058474" y="4303406"/>
                  <a:pt x="11057991" y="4303052"/>
                  <a:pt x="11057321" y="4302792"/>
                </a:cubicBezTo>
                <a:cubicBezTo>
                  <a:pt x="11056651" y="4302531"/>
                  <a:pt x="11055739" y="4302345"/>
                  <a:pt x="11054586" y="4302234"/>
                </a:cubicBezTo>
                <a:cubicBezTo>
                  <a:pt x="11053433" y="4302122"/>
                  <a:pt x="11051963" y="4302066"/>
                  <a:pt x="11050177" y="4302066"/>
                </a:cubicBezTo>
                <a:cubicBezTo>
                  <a:pt x="11048317" y="4302066"/>
                  <a:pt x="11046810" y="4302122"/>
                  <a:pt x="11045657" y="4302234"/>
                </a:cubicBezTo>
                <a:cubicBezTo>
                  <a:pt x="11044503" y="4302345"/>
                  <a:pt x="11043591" y="4302531"/>
                  <a:pt x="11042922" y="4302792"/>
                </a:cubicBezTo>
                <a:cubicBezTo>
                  <a:pt x="11042252" y="4303052"/>
                  <a:pt x="11041750" y="4303424"/>
                  <a:pt x="11041415" y="4303908"/>
                </a:cubicBezTo>
                <a:cubicBezTo>
                  <a:pt x="11041080" y="4304392"/>
                  <a:pt x="11040838" y="4304968"/>
                  <a:pt x="11040689" y="4305638"/>
                </a:cubicBezTo>
                <a:lnTo>
                  <a:pt x="11018477" y="4388461"/>
                </a:lnTo>
                <a:lnTo>
                  <a:pt x="11018253" y="4389466"/>
                </a:lnTo>
                <a:lnTo>
                  <a:pt x="11018030" y="4388461"/>
                </a:lnTo>
                <a:lnTo>
                  <a:pt x="10993809" y="4305638"/>
                </a:lnTo>
                <a:cubicBezTo>
                  <a:pt x="10993585" y="4304968"/>
                  <a:pt x="10993325" y="4304392"/>
                  <a:pt x="10993027" y="4303908"/>
                </a:cubicBezTo>
                <a:cubicBezTo>
                  <a:pt x="10992729" y="4303424"/>
                  <a:pt x="10992246" y="4303052"/>
                  <a:pt x="10991576" y="4302792"/>
                </a:cubicBezTo>
                <a:cubicBezTo>
                  <a:pt x="10990906" y="4302531"/>
                  <a:pt x="10989939" y="4302345"/>
                  <a:pt x="10988674" y="4302234"/>
                </a:cubicBezTo>
                <a:cubicBezTo>
                  <a:pt x="10987409" y="4302122"/>
                  <a:pt x="10985735" y="4302066"/>
                  <a:pt x="10983651" y="4302066"/>
                </a:cubicBezTo>
                <a:close/>
                <a:moveTo>
                  <a:pt x="9299363" y="4302066"/>
                </a:moveTo>
                <a:cubicBezTo>
                  <a:pt x="9297577" y="4302066"/>
                  <a:pt x="9296089" y="4302141"/>
                  <a:pt x="9294898" y="4302290"/>
                </a:cubicBezTo>
                <a:cubicBezTo>
                  <a:pt x="9293708" y="4302438"/>
                  <a:pt x="9292759" y="4302662"/>
                  <a:pt x="9292052" y="4302959"/>
                </a:cubicBezTo>
                <a:cubicBezTo>
                  <a:pt x="9291345" y="4303257"/>
                  <a:pt x="9290861" y="4303629"/>
                  <a:pt x="9290601" y="4304075"/>
                </a:cubicBezTo>
                <a:cubicBezTo>
                  <a:pt x="9290340" y="4304522"/>
                  <a:pt x="9290210" y="4305006"/>
                  <a:pt x="9290210" y="4305526"/>
                </a:cubicBezTo>
                <a:lnTo>
                  <a:pt x="9290210" y="4405986"/>
                </a:lnTo>
                <a:cubicBezTo>
                  <a:pt x="9290210" y="4406581"/>
                  <a:pt x="9290340" y="4407083"/>
                  <a:pt x="9290601" y="4407492"/>
                </a:cubicBezTo>
                <a:cubicBezTo>
                  <a:pt x="9290861" y="4407902"/>
                  <a:pt x="9291345" y="4408255"/>
                  <a:pt x="9292052" y="4408553"/>
                </a:cubicBezTo>
                <a:cubicBezTo>
                  <a:pt x="9292759" y="4408850"/>
                  <a:pt x="9293708" y="4409074"/>
                  <a:pt x="9294898" y="4409222"/>
                </a:cubicBezTo>
                <a:cubicBezTo>
                  <a:pt x="9296089" y="4409371"/>
                  <a:pt x="9297577" y="4409446"/>
                  <a:pt x="9299363" y="4409446"/>
                </a:cubicBezTo>
                <a:cubicBezTo>
                  <a:pt x="9301223" y="4409446"/>
                  <a:pt x="9302749" y="4409371"/>
                  <a:pt x="9303940" y="4409222"/>
                </a:cubicBezTo>
                <a:cubicBezTo>
                  <a:pt x="9305130" y="4409074"/>
                  <a:pt x="9306060" y="4408850"/>
                  <a:pt x="9306730" y="4408553"/>
                </a:cubicBezTo>
                <a:cubicBezTo>
                  <a:pt x="9307400" y="4408255"/>
                  <a:pt x="9307884" y="4407902"/>
                  <a:pt x="9308181" y="4407492"/>
                </a:cubicBezTo>
                <a:cubicBezTo>
                  <a:pt x="9308479" y="4407083"/>
                  <a:pt x="9308628" y="4406581"/>
                  <a:pt x="9308628" y="4405986"/>
                </a:cubicBezTo>
                <a:lnTo>
                  <a:pt x="9308628" y="4305526"/>
                </a:lnTo>
                <a:cubicBezTo>
                  <a:pt x="9308628" y="4305006"/>
                  <a:pt x="9308479" y="4304522"/>
                  <a:pt x="9308181" y="4304075"/>
                </a:cubicBezTo>
                <a:cubicBezTo>
                  <a:pt x="9307884" y="4303629"/>
                  <a:pt x="9307400" y="4303257"/>
                  <a:pt x="9306730" y="4302959"/>
                </a:cubicBezTo>
                <a:cubicBezTo>
                  <a:pt x="9306060" y="4302662"/>
                  <a:pt x="9305130" y="4302438"/>
                  <a:pt x="9303940" y="4302290"/>
                </a:cubicBezTo>
                <a:cubicBezTo>
                  <a:pt x="9302749" y="4302141"/>
                  <a:pt x="9301223" y="4302066"/>
                  <a:pt x="9299363" y="4302066"/>
                </a:cubicBezTo>
                <a:close/>
                <a:moveTo>
                  <a:pt x="9041742" y="4302066"/>
                </a:moveTo>
                <a:cubicBezTo>
                  <a:pt x="9039956" y="4302066"/>
                  <a:pt x="9038467" y="4302122"/>
                  <a:pt x="9037277" y="4302234"/>
                </a:cubicBezTo>
                <a:cubicBezTo>
                  <a:pt x="9036086" y="4302345"/>
                  <a:pt x="9035119" y="4302569"/>
                  <a:pt x="9034375" y="4302903"/>
                </a:cubicBezTo>
                <a:cubicBezTo>
                  <a:pt x="9033631" y="4303238"/>
                  <a:pt x="9033128" y="4303610"/>
                  <a:pt x="9032868" y="4304020"/>
                </a:cubicBezTo>
                <a:cubicBezTo>
                  <a:pt x="9032607" y="4304429"/>
                  <a:pt x="9032477" y="4304931"/>
                  <a:pt x="9032477" y="4305526"/>
                </a:cubicBezTo>
                <a:lnTo>
                  <a:pt x="9032477" y="4366472"/>
                </a:lnTo>
                <a:cubicBezTo>
                  <a:pt x="9032477" y="4373764"/>
                  <a:pt x="9033091" y="4379959"/>
                  <a:pt x="9034319" y="4385057"/>
                </a:cubicBezTo>
                <a:cubicBezTo>
                  <a:pt x="9035547" y="4390154"/>
                  <a:pt x="9037574" y="4394619"/>
                  <a:pt x="9040402" y="4398451"/>
                </a:cubicBezTo>
                <a:cubicBezTo>
                  <a:pt x="9043230" y="4402283"/>
                  <a:pt x="9046932" y="4405316"/>
                  <a:pt x="9051509" y="4407548"/>
                </a:cubicBezTo>
                <a:cubicBezTo>
                  <a:pt x="9056085" y="4409781"/>
                  <a:pt x="9061722" y="4410897"/>
                  <a:pt x="9068419" y="4410897"/>
                </a:cubicBezTo>
                <a:cubicBezTo>
                  <a:pt x="9074149" y="4410897"/>
                  <a:pt x="9079804" y="4409446"/>
                  <a:pt x="9085386" y="4406544"/>
                </a:cubicBezTo>
                <a:cubicBezTo>
                  <a:pt x="9090967" y="4403641"/>
                  <a:pt x="9096622" y="4399028"/>
                  <a:pt x="9102352" y="4392703"/>
                </a:cubicBezTo>
                <a:lnTo>
                  <a:pt x="9102352" y="4405986"/>
                </a:lnTo>
                <a:cubicBezTo>
                  <a:pt x="9102352" y="4406581"/>
                  <a:pt x="9102464" y="4407083"/>
                  <a:pt x="9102687" y="4407492"/>
                </a:cubicBezTo>
                <a:cubicBezTo>
                  <a:pt x="9102910" y="4407902"/>
                  <a:pt x="9103338" y="4408255"/>
                  <a:pt x="9103970" y="4408553"/>
                </a:cubicBezTo>
                <a:cubicBezTo>
                  <a:pt x="9104603" y="4408850"/>
                  <a:pt x="9105459" y="4409074"/>
                  <a:pt x="9106538" y="4409222"/>
                </a:cubicBezTo>
                <a:cubicBezTo>
                  <a:pt x="9107617" y="4409371"/>
                  <a:pt x="9109012" y="4409446"/>
                  <a:pt x="9110723" y="4409446"/>
                </a:cubicBezTo>
                <a:cubicBezTo>
                  <a:pt x="9112286" y="4409446"/>
                  <a:pt x="9113607" y="4409371"/>
                  <a:pt x="9114686" y="4409222"/>
                </a:cubicBezTo>
                <a:cubicBezTo>
                  <a:pt x="9115765" y="4409074"/>
                  <a:pt x="9116639" y="4408850"/>
                  <a:pt x="9117309" y="4408553"/>
                </a:cubicBezTo>
                <a:cubicBezTo>
                  <a:pt x="9117979" y="4408255"/>
                  <a:pt x="9118444" y="4407902"/>
                  <a:pt x="9118704" y="4407492"/>
                </a:cubicBezTo>
                <a:cubicBezTo>
                  <a:pt x="9118965" y="4407083"/>
                  <a:pt x="9119095" y="4406581"/>
                  <a:pt x="9119095" y="4405986"/>
                </a:cubicBezTo>
                <a:lnTo>
                  <a:pt x="9119095" y="4305526"/>
                </a:lnTo>
                <a:cubicBezTo>
                  <a:pt x="9119095" y="4304931"/>
                  <a:pt x="9118928" y="4304429"/>
                  <a:pt x="9118593" y="4304020"/>
                </a:cubicBezTo>
                <a:cubicBezTo>
                  <a:pt x="9118258" y="4303610"/>
                  <a:pt x="9117756" y="4303238"/>
                  <a:pt x="9117086" y="4302903"/>
                </a:cubicBezTo>
                <a:cubicBezTo>
                  <a:pt x="9116416" y="4302569"/>
                  <a:pt x="9115486" y="4302345"/>
                  <a:pt x="9114295" y="4302234"/>
                </a:cubicBezTo>
                <a:cubicBezTo>
                  <a:pt x="9113105" y="4302122"/>
                  <a:pt x="9111616" y="4302066"/>
                  <a:pt x="9109831" y="4302066"/>
                </a:cubicBezTo>
                <a:cubicBezTo>
                  <a:pt x="9107970" y="4302066"/>
                  <a:pt x="9106463" y="4302122"/>
                  <a:pt x="9105310" y="4302234"/>
                </a:cubicBezTo>
                <a:cubicBezTo>
                  <a:pt x="9104156" y="4302345"/>
                  <a:pt x="9103208" y="4302569"/>
                  <a:pt x="9102464" y="4302903"/>
                </a:cubicBezTo>
                <a:cubicBezTo>
                  <a:pt x="9101719" y="4303238"/>
                  <a:pt x="9101217" y="4303610"/>
                  <a:pt x="9100957" y="4304020"/>
                </a:cubicBezTo>
                <a:cubicBezTo>
                  <a:pt x="9100696" y="4304429"/>
                  <a:pt x="9100566" y="4304931"/>
                  <a:pt x="9100566" y="4305526"/>
                </a:cubicBezTo>
                <a:lnTo>
                  <a:pt x="9100566" y="4375736"/>
                </a:lnTo>
                <a:cubicBezTo>
                  <a:pt x="9095431" y="4382061"/>
                  <a:pt x="9090576" y="4386861"/>
                  <a:pt x="9085999" y="4390135"/>
                </a:cubicBezTo>
                <a:cubicBezTo>
                  <a:pt x="9081423" y="4393410"/>
                  <a:pt x="9076828" y="4395047"/>
                  <a:pt x="9072214" y="4395047"/>
                </a:cubicBezTo>
                <a:cubicBezTo>
                  <a:pt x="9068642" y="4395047"/>
                  <a:pt x="9065517" y="4394358"/>
                  <a:pt x="9062838" y="4392982"/>
                </a:cubicBezTo>
                <a:cubicBezTo>
                  <a:pt x="9060159" y="4391605"/>
                  <a:pt x="9057945" y="4389670"/>
                  <a:pt x="9056197" y="4387177"/>
                </a:cubicBezTo>
                <a:cubicBezTo>
                  <a:pt x="9054448" y="4384684"/>
                  <a:pt x="9053146" y="4381671"/>
                  <a:pt x="9052290" y="4378136"/>
                </a:cubicBezTo>
                <a:cubicBezTo>
                  <a:pt x="9051434" y="4374601"/>
                  <a:pt x="9051006" y="4369895"/>
                  <a:pt x="9051006" y="4364016"/>
                </a:cubicBezTo>
                <a:lnTo>
                  <a:pt x="9051006" y="4305526"/>
                </a:lnTo>
                <a:cubicBezTo>
                  <a:pt x="9051006" y="4304931"/>
                  <a:pt x="9050857" y="4304429"/>
                  <a:pt x="9050560" y="4304020"/>
                </a:cubicBezTo>
                <a:cubicBezTo>
                  <a:pt x="9050262" y="4303610"/>
                  <a:pt x="9049760" y="4303238"/>
                  <a:pt x="9049053" y="4302903"/>
                </a:cubicBezTo>
                <a:cubicBezTo>
                  <a:pt x="9048346" y="4302569"/>
                  <a:pt x="9047397" y="4302345"/>
                  <a:pt x="9046206" y="4302234"/>
                </a:cubicBezTo>
                <a:cubicBezTo>
                  <a:pt x="9045016" y="4302122"/>
                  <a:pt x="9043528" y="4302066"/>
                  <a:pt x="9041742" y="4302066"/>
                </a:cubicBezTo>
                <a:close/>
                <a:moveTo>
                  <a:pt x="7260567" y="4302066"/>
                </a:moveTo>
                <a:cubicBezTo>
                  <a:pt x="7258781" y="4302066"/>
                  <a:pt x="7257292" y="4302122"/>
                  <a:pt x="7256102" y="4302234"/>
                </a:cubicBezTo>
                <a:cubicBezTo>
                  <a:pt x="7254911" y="4302345"/>
                  <a:pt x="7253944" y="4302569"/>
                  <a:pt x="7253200" y="4302903"/>
                </a:cubicBezTo>
                <a:cubicBezTo>
                  <a:pt x="7252456" y="4303238"/>
                  <a:pt x="7251953" y="4303610"/>
                  <a:pt x="7251693" y="4304020"/>
                </a:cubicBezTo>
                <a:cubicBezTo>
                  <a:pt x="7251432" y="4304429"/>
                  <a:pt x="7251302" y="4304931"/>
                  <a:pt x="7251302" y="4305526"/>
                </a:cubicBezTo>
                <a:lnTo>
                  <a:pt x="7251302" y="4366472"/>
                </a:lnTo>
                <a:cubicBezTo>
                  <a:pt x="7251302" y="4373764"/>
                  <a:pt x="7251916" y="4379959"/>
                  <a:pt x="7253144" y="4385057"/>
                </a:cubicBezTo>
                <a:cubicBezTo>
                  <a:pt x="7254372" y="4390154"/>
                  <a:pt x="7256400" y="4394619"/>
                  <a:pt x="7259227" y="4398451"/>
                </a:cubicBezTo>
                <a:cubicBezTo>
                  <a:pt x="7262055" y="4402283"/>
                  <a:pt x="7265757" y="4405316"/>
                  <a:pt x="7270334" y="4407548"/>
                </a:cubicBezTo>
                <a:cubicBezTo>
                  <a:pt x="7274910" y="4409781"/>
                  <a:pt x="7280547" y="4410897"/>
                  <a:pt x="7287244" y="4410897"/>
                </a:cubicBezTo>
                <a:cubicBezTo>
                  <a:pt x="7292974" y="4410897"/>
                  <a:pt x="7298629" y="4409446"/>
                  <a:pt x="7304211" y="4406544"/>
                </a:cubicBezTo>
                <a:cubicBezTo>
                  <a:pt x="7309792" y="4403641"/>
                  <a:pt x="7315447" y="4399028"/>
                  <a:pt x="7321177" y="4392703"/>
                </a:cubicBezTo>
                <a:lnTo>
                  <a:pt x="7321177" y="4405986"/>
                </a:lnTo>
                <a:cubicBezTo>
                  <a:pt x="7321177" y="4406581"/>
                  <a:pt x="7321289" y="4407083"/>
                  <a:pt x="7321512" y="4407492"/>
                </a:cubicBezTo>
                <a:cubicBezTo>
                  <a:pt x="7321735" y="4407902"/>
                  <a:pt x="7322163" y="4408255"/>
                  <a:pt x="7322795" y="4408553"/>
                </a:cubicBezTo>
                <a:cubicBezTo>
                  <a:pt x="7323428" y="4408850"/>
                  <a:pt x="7324284" y="4409074"/>
                  <a:pt x="7325363" y="4409222"/>
                </a:cubicBezTo>
                <a:cubicBezTo>
                  <a:pt x="7326442" y="4409371"/>
                  <a:pt x="7327837" y="4409446"/>
                  <a:pt x="7329549" y="4409446"/>
                </a:cubicBezTo>
                <a:cubicBezTo>
                  <a:pt x="7331111" y="4409446"/>
                  <a:pt x="7332432" y="4409371"/>
                  <a:pt x="7333511" y="4409222"/>
                </a:cubicBezTo>
                <a:cubicBezTo>
                  <a:pt x="7334590" y="4409074"/>
                  <a:pt x="7335464" y="4408850"/>
                  <a:pt x="7336134" y="4408553"/>
                </a:cubicBezTo>
                <a:cubicBezTo>
                  <a:pt x="7336804" y="4408255"/>
                  <a:pt x="7337269" y="4407902"/>
                  <a:pt x="7337529" y="4407492"/>
                </a:cubicBezTo>
                <a:cubicBezTo>
                  <a:pt x="7337790" y="4407083"/>
                  <a:pt x="7337920" y="4406581"/>
                  <a:pt x="7337920" y="4405986"/>
                </a:cubicBezTo>
                <a:lnTo>
                  <a:pt x="7337920" y="4305526"/>
                </a:lnTo>
                <a:cubicBezTo>
                  <a:pt x="7337920" y="4304931"/>
                  <a:pt x="7337753" y="4304429"/>
                  <a:pt x="7337418" y="4304020"/>
                </a:cubicBezTo>
                <a:cubicBezTo>
                  <a:pt x="7337083" y="4303610"/>
                  <a:pt x="7336581" y="4303238"/>
                  <a:pt x="7335911" y="4302903"/>
                </a:cubicBezTo>
                <a:cubicBezTo>
                  <a:pt x="7335241" y="4302569"/>
                  <a:pt x="7334311" y="4302345"/>
                  <a:pt x="7333120" y="4302234"/>
                </a:cubicBezTo>
                <a:cubicBezTo>
                  <a:pt x="7331930" y="4302122"/>
                  <a:pt x="7330441" y="4302066"/>
                  <a:pt x="7328656" y="4302066"/>
                </a:cubicBezTo>
                <a:cubicBezTo>
                  <a:pt x="7326795" y="4302066"/>
                  <a:pt x="7325288" y="4302122"/>
                  <a:pt x="7324135" y="4302234"/>
                </a:cubicBezTo>
                <a:cubicBezTo>
                  <a:pt x="7322981" y="4302345"/>
                  <a:pt x="7322033" y="4302569"/>
                  <a:pt x="7321289" y="4302903"/>
                </a:cubicBezTo>
                <a:cubicBezTo>
                  <a:pt x="7320544" y="4303238"/>
                  <a:pt x="7320042" y="4303610"/>
                  <a:pt x="7319782" y="4304020"/>
                </a:cubicBezTo>
                <a:cubicBezTo>
                  <a:pt x="7319521" y="4304429"/>
                  <a:pt x="7319391" y="4304931"/>
                  <a:pt x="7319391" y="4305526"/>
                </a:cubicBezTo>
                <a:lnTo>
                  <a:pt x="7319391" y="4375736"/>
                </a:lnTo>
                <a:cubicBezTo>
                  <a:pt x="7314256" y="4382061"/>
                  <a:pt x="7309401" y="4386861"/>
                  <a:pt x="7304824" y="4390135"/>
                </a:cubicBezTo>
                <a:cubicBezTo>
                  <a:pt x="7300248" y="4393410"/>
                  <a:pt x="7295653" y="4395047"/>
                  <a:pt x="7291039" y="4395047"/>
                </a:cubicBezTo>
                <a:cubicBezTo>
                  <a:pt x="7287467" y="4395047"/>
                  <a:pt x="7284342" y="4394358"/>
                  <a:pt x="7281663" y="4392982"/>
                </a:cubicBezTo>
                <a:cubicBezTo>
                  <a:pt x="7278984" y="4391605"/>
                  <a:pt x="7276770" y="4389670"/>
                  <a:pt x="7275022" y="4387177"/>
                </a:cubicBezTo>
                <a:cubicBezTo>
                  <a:pt x="7273273" y="4384684"/>
                  <a:pt x="7271971" y="4381671"/>
                  <a:pt x="7271115" y="4378136"/>
                </a:cubicBezTo>
                <a:cubicBezTo>
                  <a:pt x="7270259" y="4374601"/>
                  <a:pt x="7269831" y="4369895"/>
                  <a:pt x="7269831" y="4364016"/>
                </a:cubicBezTo>
                <a:lnTo>
                  <a:pt x="7269831" y="4305526"/>
                </a:lnTo>
                <a:cubicBezTo>
                  <a:pt x="7269831" y="4304931"/>
                  <a:pt x="7269682" y="4304429"/>
                  <a:pt x="7269385" y="4304020"/>
                </a:cubicBezTo>
                <a:cubicBezTo>
                  <a:pt x="7269087" y="4303610"/>
                  <a:pt x="7268585" y="4303238"/>
                  <a:pt x="7267878" y="4302903"/>
                </a:cubicBezTo>
                <a:cubicBezTo>
                  <a:pt x="7267171" y="4302569"/>
                  <a:pt x="7266222" y="4302345"/>
                  <a:pt x="7265032" y="4302234"/>
                </a:cubicBezTo>
                <a:cubicBezTo>
                  <a:pt x="7263841" y="4302122"/>
                  <a:pt x="7262353" y="4302066"/>
                  <a:pt x="7260567" y="4302066"/>
                </a:cubicBezTo>
                <a:close/>
                <a:moveTo>
                  <a:pt x="6980919" y="4302066"/>
                </a:moveTo>
                <a:cubicBezTo>
                  <a:pt x="6979207" y="4302066"/>
                  <a:pt x="6977775" y="4302103"/>
                  <a:pt x="6976621" y="4302178"/>
                </a:cubicBezTo>
                <a:cubicBezTo>
                  <a:pt x="6975468" y="4302252"/>
                  <a:pt x="6974538" y="4302420"/>
                  <a:pt x="6973831" y="4302680"/>
                </a:cubicBezTo>
                <a:cubicBezTo>
                  <a:pt x="6973124" y="4302941"/>
                  <a:pt x="6972622" y="4303294"/>
                  <a:pt x="6972324" y="4303741"/>
                </a:cubicBezTo>
                <a:cubicBezTo>
                  <a:pt x="6972026" y="4304187"/>
                  <a:pt x="6971877" y="4304708"/>
                  <a:pt x="6971877" y="4305303"/>
                </a:cubicBezTo>
                <a:cubicBezTo>
                  <a:pt x="6971877" y="4305526"/>
                  <a:pt x="6971896" y="4305806"/>
                  <a:pt x="6971933" y="4306140"/>
                </a:cubicBezTo>
                <a:cubicBezTo>
                  <a:pt x="6971970" y="4306475"/>
                  <a:pt x="6972082" y="4306978"/>
                  <a:pt x="6972268" y="4307647"/>
                </a:cubicBezTo>
                <a:cubicBezTo>
                  <a:pt x="6972454" y="4308317"/>
                  <a:pt x="6972696" y="4309098"/>
                  <a:pt x="6972994" y="4309991"/>
                </a:cubicBezTo>
                <a:lnTo>
                  <a:pt x="7007150" y="4405427"/>
                </a:lnTo>
                <a:cubicBezTo>
                  <a:pt x="7007447" y="4406172"/>
                  <a:pt x="7007857" y="4406804"/>
                  <a:pt x="7008377" y="4407325"/>
                </a:cubicBezTo>
                <a:cubicBezTo>
                  <a:pt x="7008898" y="4407846"/>
                  <a:pt x="7009624" y="4408255"/>
                  <a:pt x="7010554" y="4408553"/>
                </a:cubicBezTo>
                <a:cubicBezTo>
                  <a:pt x="7011484" y="4408850"/>
                  <a:pt x="7012693" y="4409074"/>
                  <a:pt x="7014182" y="4409222"/>
                </a:cubicBezTo>
                <a:cubicBezTo>
                  <a:pt x="7015670" y="4409371"/>
                  <a:pt x="7017530" y="4409446"/>
                  <a:pt x="7019763" y="4409446"/>
                </a:cubicBezTo>
                <a:cubicBezTo>
                  <a:pt x="7021995" y="4409446"/>
                  <a:pt x="7023856" y="4409390"/>
                  <a:pt x="7025344" y="4409278"/>
                </a:cubicBezTo>
                <a:cubicBezTo>
                  <a:pt x="7026832" y="4409167"/>
                  <a:pt x="7028060" y="4408962"/>
                  <a:pt x="7029027" y="4408664"/>
                </a:cubicBezTo>
                <a:cubicBezTo>
                  <a:pt x="7029995" y="4408367"/>
                  <a:pt x="7030720" y="4407958"/>
                  <a:pt x="7031204" y="4407437"/>
                </a:cubicBezTo>
                <a:cubicBezTo>
                  <a:pt x="7031688" y="4406916"/>
                  <a:pt x="7032078" y="4406246"/>
                  <a:pt x="7032376" y="4405427"/>
                </a:cubicBezTo>
                <a:lnTo>
                  <a:pt x="7066644" y="4309991"/>
                </a:lnTo>
                <a:cubicBezTo>
                  <a:pt x="7066792" y="4309470"/>
                  <a:pt x="7066923" y="4308987"/>
                  <a:pt x="7067034" y="4308540"/>
                </a:cubicBezTo>
                <a:cubicBezTo>
                  <a:pt x="7067146" y="4308094"/>
                  <a:pt x="7067239" y="4307685"/>
                  <a:pt x="7067313" y="4307312"/>
                </a:cubicBezTo>
                <a:cubicBezTo>
                  <a:pt x="7067388" y="4306940"/>
                  <a:pt x="7067444" y="4306587"/>
                  <a:pt x="7067481" y="4306252"/>
                </a:cubicBezTo>
                <a:cubicBezTo>
                  <a:pt x="7067518" y="4305917"/>
                  <a:pt x="7067537" y="4305601"/>
                  <a:pt x="7067537" y="4305303"/>
                </a:cubicBezTo>
                <a:cubicBezTo>
                  <a:pt x="7067537" y="4304708"/>
                  <a:pt x="7067406" y="4304206"/>
                  <a:pt x="7067146" y="4303796"/>
                </a:cubicBezTo>
                <a:cubicBezTo>
                  <a:pt x="7066886" y="4303387"/>
                  <a:pt x="7066439" y="4303034"/>
                  <a:pt x="7065807" y="4302736"/>
                </a:cubicBezTo>
                <a:cubicBezTo>
                  <a:pt x="7065174" y="4302438"/>
                  <a:pt x="7064300" y="4302252"/>
                  <a:pt x="7063183" y="4302178"/>
                </a:cubicBezTo>
                <a:cubicBezTo>
                  <a:pt x="7062067" y="4302103"/>
                  <a:pt x="7060653" y="4302066"/>
                  <a:pt x="7058942" y="4302066"/>
                </a:cubicBezTo>
                <a:cubicBezTo>
                  <a:pt x="7056933" y="4302066"/>
                  <a:pt x="7055314" y="4302122"/>
                  <a:pt x="7054086" y="4302234"/>
                </a:cubicBezTo>
                <a:cubicBezTo>
                  <a:pt x="7052858" y="4302345"/>
                  <a:pt x="7051891" y="4302550"/>
                  <a:pt x="7051184" y="4302848"/>
                </a:cubicBezTo>
                <a:cubicBezTo>
                  <a:pt x="7050477" y="4303145"/>
                  <a:pt x="7049938" y="4303517"/>
                  <a:pt x="7049566" y="4303964"/>
                </a:cubicBezTo>
                <a:cubicBezTo>
                  <a:pt x="7049194" y="4304410"/>
                  <a:pt x="7048933" y="4304968"/>
                  <a:pt x="7048784" y="4305638"/>
                </a:cubicBezTo>
                <a:lnTo>
                  <a:pt x="7020767" y="4388461"/>
                </a:lnTo>
                <a:lnTo>
                  <a:pt x="7020433" y="4389800"/>
                </a:lnTo>
                <a:lnTo>
                  <a:pt x="7019986" y="4388461"/>
                </a:lnTo>
                <a:lnTo>
                  <a:pt x="6991634" y="4305638"/>
                </a:lnTo>
                <a:cubicBezTo>
                  <a:pt x="6991337" y="4304968"/>
                  <a:pt x="6991020" y="4304410"/>
                  <a:pt x="6990686" y="4303964"/>
                </a:cubicBezTo>
                <a:cubicBezTo>
                  <a:pt x="6990351" y="4303517"/>
                  <a:pt x="6989830" y="4303145"/>
                  <a:pt x="6989123" y="4302848"/>
                </a:cubicBezTo>
                <a:cubicBezTo>
                  <a:pt x="6988416" y="4302550"/>
                  <a:pt x="6987411" y="4302345"/>
                  <a:pt x="6986109" y="4302234"/>
                </a:cubicBezTo>
                <a:cubicBezTo>
                  <a:pt x="6984807" y="4302122"/>
                  <a:pt x="6983077" y="4302066"/>
                  <a:pt x="6980919" y="4302066"/>
                </a:cubicBezTo>
                <a:close/>
                <a:moveTo>
                  <a:pt x="11664391" y="4300504"/>
                </a:moveTo>
                <a:cubicBezTo>
                  <a:pt x="11658289" y="4300504"/>
                  <a:pt x="11652949" y="4301322"/>
                  <a:pt x="11648373" y="4302959"/>
                </a:cubicBezTo>
                <a:cubicBezTo>
                  <a:pt x="11643797" y="4304596"/>
                  <a:pt x="11639983" y="4306773"/>
                  <a:pt x="11636932" y="4309489"/>
                </a:cubicBezTo>
                <a:cubicBezTo>
                  <a:pt x="11633881" y="4312205"/>
                  <a:pt x="11631593" y="4315368"/>
                  <a:pt x="11630067" y="4318977"/>
                </a:cubicBezTo>
                <a:cubicBezTo>
                  <a:pt x="11628542" y="4322586"/>
                  <a:pt x="11627779" y="4326362"/>
                  <a:pt x="11627779" y="4330306"/>
                </a:cubicBezTo>
                <a:cubicBezTo>
                  <a:pt x="11627779" y="4334771"/>
                  <a:pt x="11628505" y="4338604"/>
                  <a:pt x="11629955" y="4341803"/>
                </a:cubicBezTo>
                <a:cubicBezTo>
                  <a:pt x="11631407" y="4345003"/>
                  <a:pt x="11633323" y="4347757"/>
                  <a:pt x="11635704" y="4350063"/>
                </a:cubicBezTo>
                <a:cubicBezTo>
                  <a:pt x="11638085" y="4352370"/>
                  <a:pt x="11640783" y="4354324"/>
                  <a:pt x="11643797" y="4355923"/>
                </a:cubicBezTo>
                <a:cubicBezTo>
                  <a:pt x="11646811" y="4357523"/>
                  <a:pt x="11649899" y="4358956"/>
                  <a:pt x="11653061" y="4360221"/>
                </a:cubicBezTo>
                <a:cubicBezTo>
                  <a:pt x="11656224" y="4361486"/>
                  <a:pt x="11659293" y="4362695"/>
                  <a:pt x="11662270" y="4363849"/>
                </a:cubicBezTo>
                <a:cubicBezTo>
                  <a:pt x="11665247" y="4365002"/>
                  <a:pt x="11667925" y="4366323"/>
                  <a:pt x="11670307" y="4367811"/>
                </a:cubicBezTo>
                <a:cubicBezTo>
                  <a:pt x="11672688" y="4369299"/>
                  <a:pt x="11674604" y="4371011"/>
                  <a:pt x="11676055" y="4372946"/>
                </a:cubicBezTo>
                <a:cubicBezTo>
                  <a:pt x="11677506" y="4374880"/>
                  <a:pt x="11678232" y="4377262"/>
                  <a:pt x="11678232" y="4380089"/>
                </a:cubicBezTo>
                <a:cubicBezTo>
                  <a:pt x="11678232" y="4382843"/>
                  <a:pt x="11677729" y="4385224"/>
                  <a:pt x="11676725" y="4387233"/>
                </a:cubicBezTo>
                <a:cubicBezTo>
                  <a:pt x="11675721" y="4389242"/>
                  <a:pt x="11674288" y="4390898"/>
                  <a:pt x="11672427" y="4392200"/>
                </a:cubicBezTo>
                <a:cubicBezTo>
                  <a:pt x="11670567" y="4393503"/>
                  <a:pt x="11668372" y="4394488"/>
                  <a:pt x="11665842" y="4395158"/>
                </a:cubicBezTo>
                <a:cubicBezTo>
                  <a:pt x="11663311" y="4395828"/>
                  <a:pt x="11660484" y="4396163"/>
                  <a:pt x="11657359" y="4396163"/>
                </a:cubicBezTo>
                <a:cubicBezTo>
                  <a:pt x="11653191" y="4396163"/>
                  <a:pt x="11649508" y="4395661"/>
                  <a:pt x="11646308" y="4394656"/>
                </a:cubicBezTo>
                <a:cubicBezTo>
                  <a:pt x="11643109" y="4393651"/>
                  <a:pt x="11640337" y="4392554"/>
                  <a:pt x="11637993" y="4391363"/>
                </a:cubicBezTo>
                <a:cubicBezTo>
                  <a:pt x="11635649" y="4390172"/>
                  <a:pt x="11633677" y="4389075"/>
                  <a:pt x="11632077" y="4388070"/>
                </a:cubicBezTo>
                <a:cubicBezTo>
                  <a:pt x="11630477" y="4387066"/>
                  <a:pt x="11629267" y="4386563"/>
                  <a:pt x="11628449" y="4386563"/>
                </a:cubicBezTo>
                <a:cubicBezTo>
                  <a:pt x="11627928" y="4386563"/>
                  <a:pt x="11627463" y="4386694"/>
                  <a:pt x="11627053" y="4386954"/>
                </a:cubicBezTo>
                <a:cubicBezTo>
                  <a:pt x="11626644" y="4387215"/>
                  <a:pt x="11626328" y="4387642"/>
                  <a:pt x="11626105" y="4388238"/>
                </a:cubicBezTo>
                <a:cubicBezTo>
                  <a:pt x="11625881" y="4388833"/>
                  <a:pt x="11625695" y="4389614"/>
                  <a:pt x="11625547" y="4390582"/>
                </a:cubicBezTo>
                <a:cubicBezTo>
                  <a:pt x="11625398" y="4391549"/>
                  <a:pt x="11625323" y="4392740"/>
                  <a:pt x="11625323" y="4394154"/>
                </a:cubicBezTo>
                <a:cubicBezTo>
                  <a:pt x="11625323" y="4396461"/>
                  <a:pt x="11625509" y="4398284"/>
                  <a:pt x="11625881" y="4399623"/>
                </a:cubicBezTo>
                <a:cubicBezTo>
                  <a:pt x="11626253" y="4400963"/>
                  <a:pt x="11626849" y="4402004"/>
                  <a:pt x="11627667" y="4402749"/>
                </a:cubicBezTo>
                <a:cubicBezTo>
                  <a:pt x="11628486" y="4403493"/>
                  <a:pt x="11629788" y="4404330"/>
                  <a:pt x="11631574" y="4405260"/>
                </a:cubicBezTo>
                <a:cubicBezTo>
                  <a:pt x="11633360" y="4406190"/>
                  <a:pt x="11635537" y="4407083"/>
                  <a:pt x="11638104" y="4407939"/>
                </a:cubicBezTo>
                <a:cubicBezTo>
                  <a:pt x="11640671" y="4408795"/>
                  <a:pt x="11643573" y="4409502"/>
                  <a:pt x="11646811" y="4410060"/>
                </a:cubicBezTo>
                <a:cubicBezTo>
                  <a:pt x="11650047" y="4410618"/>
                  <a:pt x="11653452" y="4410897"/>
                  <a:pt x="11657024" y="4410897"/>
                </a:cubicBezTo>
                <a:cubicBezTo>
                  <a:pt x="11662828" y="4410897"/>
                  <a:pt x="11668149" y="4410190"/>
                  <a:pt x="11672985" y="4408776"/>
                </a:cubicBezTo>
                <a:cubicBezTo>
                  <a:pt x="11677823" y="4407362"/>
                  <a:pt x="11681989" y="4405279"/>
                  <a:pt x="11685487" y="4402525"/>
                </a:cubicBezTo>
                <a:cubicBezTo>
                  <a:pt x="11688985" y="4399772"/>
                  <a:pt x="11691682" y="4396386"/>
                  <a:pt x="11693579" y="4392368"/>
                </a:cubicBezTo>
                <a:cubicBezTo>
                  <a:pt x="11695477" y="4388349"/>
                  <a:pt x="11696426" y="4383773"/>
                  <a:pt x="11696426" y="4378638"/>
                </a:cubicBezTo>
                <a:cubicBezTo>
                  <a:pt x="11696426" y="4374322"/>
                  <a:pt x="11695701" y="4370602"/>
                  <a:pt x="11694249" y="4367476"/>
                </a:cubicBezTo>
                <a:cubicBezTo>
                  <a:pt x="11692799" y="4364351"/>
                  <a:pt x="11690882" y="4361672"/>
                  <a:pt x="11688501" y="4359439"/>
                </a:cubicBezTo>
                <a:cubicBezTo>
                  <a:pt x="11686119" y="4357207"/>
                  <a:pt x="11683385" y="4355310"/>
                  <a:pt x="11680297" y="4353747"/>
                </a:cubicBezTo>
                <a:cubicBezTo>
                  <a:pt x="11677209" y="4352184"/>
                  <a:pt x="11674083" y="4350770"/>
                  <a:pt x="11670921" y="4349505"/>
                </a:cubicBezTo>
                <a:cubicBezTo>
                  <a:pt x="11667758" y="4348240"/>
                  <a:pt x="11664651" y="4347012"/>
                  <a:pt x="11661600" y="4345822"/>
                </a:cubicBezTo>
                <a:cubicBezTo>
                  <a:pt x="11658549" y="4344631"/>
                  <a:pt x="11655833" y="4343292"/>
                  <a:pt x="11653452" y="4341803"/>
                </a:cubicBezTo>
                <a:cubicBezTo>
                  <a:pt x="11651071" y="4340315"/>
                  <a:pt x="11649136" y="4338585"/>
                  <a:pt x="11647647" y="4336613"/>
                </a:cubicBezTo>
                <a:cubicBezTo>
                  <a:pt x="11646159" y="4334641"/>
                  <a:pt x="11645415" y="4332204"/>
                  <a:pt x="11645415" y="4329302"/>
                </a:cubicBezTo>
                <a:cubicBezTo>
                  <a:pt x="11645415" y="4327218"/>
                  <a:pt x="11645806" y="4325283"/>
                  <a:pt x="11646587" y="4323497"/>
                </a:cubicBezTo>
                <a:cubicBezTo>
                  <a:pt x="11647369" y="4321712"/>
                  <a:pt x="11648522" y="4320168"/>
                  <a:pt x="11650047" y="4318865"/>
                </a:cubicBezTo>
                <a:cubicBezTo>
                  <a:pt x="11651573" y="4317563"/>
                  <a:pt x="11653527" y="4316558"/>
                  <a:pt x="11655907" y="4315851"/>
                </a:cubicBezTo>
                <a:cubicBezTo>
                  <a:pt x="11658289" y="4315145"/>
                  <a:pt x="11661042" y="4314791"/>
                  <a:pt x="11664167" y="4314791"/>
                </a:cubicBezTo>
                <a:cubicBezTo>
                  <a:pt x="11667665" y="4314791"/>
                  <a:pt x="11670772" y="4315200"/>
                  <a:pt x="11673488" y="4316019"/>
                </a:cubicBezTo>
                <a:cubicBezTo>
                  <a:pt x="11676204" y="4316837"/>
                  <a:pt x="11678567" y="4317712"/>
                  <a:pt x="11680576" y="4318642"/>
                </a:cubicBezTo>
                <a:cubicBezTo>
                  <a:pt x="11682585" y="4319572"/>
                  <a:pt x="11684222" y="4320447"/>
                  <a:pt x="11685487" y="4321265"/>
                </a:cubicBezTo>
                <a:cubicBezTo>
                  <a:pt x="11686752" y="4322084"/>
                  <a:pt x="11687719" y="4322493"/>
                  <a:pt x="11688389" y="4322493"/>
                </a:cubicBezTo>
                <a:cubicBezTo>
                  <a:pt x="11688836" y="4322493"/>
                  <a:pt x="11689245" y="4322363"/>
                  <a:pt x="11689617" y="4322102"/>
                </a:cubicBezTo>
                <a:cubicBezTo>
                  <a:pt x="11689989" y="4321842"/>
                  <a:pt x="11690305" y="4321414"/>
                  <a:pt x="11690566" y="4320819"/>
                </a:cubicBezTo>
                <a:cubicBezTo>
                  <a:pt x="11690827" y="4320223"/>
                  <a:pt x="11691013" y="4319461"/>
                  <a:pt x="11691124" y="4318530"/>
                </a:cubicBezTo>
                <a:cubicBezTo>
                  <a:pt x="11691235" y="4317600"/>
                  <a:pt x="11691291" y="4316503"/>
                  <a:pt x="11691291" y="4315238"/>
                </a:cubicBezTo>
                <a:cubicBezTo>
                  <a:pt x="11691291" y="4314047"/>
                  <a:pt x="11691235" y="4313042"/>
                  <a:pt x="11691124" y="4312224"/>
                </a:cubicBezTo>
                <a:cubicBezTo>
                  <a:pt x="11691013" y="4311405"/>
                  <a:pt x="11690901" y="4310717"/>
                  <a:pt x="11690789" y="4310159"/>
                </a:cubicBezTo>
                <a:cubicBezTo>
                  <a:pt x="11690677" y="4309601"/>
                  <a:pt x="11690491" y="4309098"/>
                  <a:pt x="11690231" y="4308652"/>
                </a:cubicBezTo>
                <a:cubicBezTo>
                  <a:pt x="11689971" y="4308205"/>
                  <a:pt x="11689449" y="4307685"/>
                  <a:pt x="11688669" y="4307089"/>
                </a:cubicBezTo>
                <a:cubicBezTo>
                  <a:pt x="11687887" y="4306494"/>
                  <a:pt x="11686733" y="4305806"/>
                  <a:pt x="11685208" y="4305024"/>
                </a:cubicBezTo>
                <a:cubicBezTo>
                  <a:pt x="11683683" y="4304243"/>
                  <a:pt x="11681841" y="4303517"/>
                  <a:pt x="11679683" y="4302848"/>
                </a:cubicBezTo>
                <a:cubicBezTo>
                  <a:pt x="11677525" y="4302178"/>
                  <a:pt x="11675107" y="4301620"/>
                  <a:pt x="11672427" y="4301173"/>
                </a:cubicBezTo>
                <a:cubicBezTo>
                  <a:pt x="11669749" y="4300727"/>
                  <a:pt x="11667069" y="4300504"/>
                  <a:pt x="11664391" y="4300504"/>
                </a:cubicBezTo>
                <a:close/>
                <a:moveTo>
                  <a:pt x="11601251" y="4300504"/>
                </a:moveTo>
                <a:cubicBezTo>
                  <a:pt x="11599093" y="4300504"/>
                  <a:pt x="11596953" y="4300783"/>
                  <a:pt x="11594832" y="4301341"/>
                </a:cubicBezTo>
                <a:cubicBezTo>
                  <a:pt x="11592711" y="4301899"/>
                  <a:pt x="11590572" y="4302903"/>
                  <a:pt x="11588414" y="4304355"/>
                </a:cubicBezTo>
                <a:cubicBezTo>
                  <a:pt x="11586256" y="4305806"/>
                  <a:pt x="11583968" y="4307796"/>
                  <a:pt x="11581549" y="4310326"/>
                </a:cubicBezTo>
                <a:cubicBezTo>
                  <a:pt x="11579131" y="4312856"/>
                  <a:pt x="11576545" y="4316131"/>
                  <a:pt x="11573791" y="4320149"/>
                </a:cubicBezTo>
                <a:lnTo>
                  <a:pt x="11573791" y="4305526"/>
                </a:lnTo>
                <a:cubicBezTo>
                  <a:pt x="11573791" y="4304931"/>
                  <a:pt x="11573661" y="4304429"/>
                  <a:pt x="11573401" y="4304020"/>
                </a:cubicBezTo>
                <a:cubicBezTo>
                  <a:pt x="11573141" y="4303610"/>
                  <a:pt x="11572713" y="4303238"/>
                  <a:pt x="11572117" y="4302903"/>
                </a:cubicBezTo>
                <a:cubicBezTo>
                  <a:pt x="11571522" y="4302569"/>
                  <a:pt x="11570685" y="4302345"/>
                  <a:pt x="11569606" y="4302234"/>
                </a:cubicBezTo>
                <a:cubicBezTo>
                  <a:pt x="11568527" y="4302122"/>
                  <a:pt x="11567169" y="4302066"/>
                  <a:pt x="11565531" y="4302066"/>
                </a:cubicBezTo>
                <a:cubicBezTo>
                  <a:pt x="11563820" y="4302066"/>
                  <a:pt x="11562443" y="4302122"/>
                  <a:pt x="11561401" y="4302234"/>
                </a:cubicBezTo>
                <a:cubicBezTo>
                  <a:pt x="11560360" y="4302345"/>
                  <a:pt x="11559504" y="4302569"/>
                  <a:pt x="11558835" y="4302903"/>
                </a:cubicBezTo>
                <a:cubicBezTo>
                  <a:pt x="11558165" y="4303238"/>
                  <a:pt x="11557718" y="4303610"/>
                  <a:pt x="11557495" y="4304020"/>
                </a:cubicBezTo>
                <a:cubicBezTo>
                  <a:pt x="11557271" y="4304429"/>
                  <a:pt x="11557160" y="4304931"/>
                  <a:pt x="11557160" y="4305526"/>
                </a:cubicBezTo>
                <a:lnTo>
                  <a:pt x="11557160" y="4405986"/>
                </a:lnTo>
                <a:cubicBezTo>
                  <a:pt x="11557160" y="4406581"/>
                  <a:pt x="11557291" y="4407083"/>
                  <a:pt x="11557551" y="4407492"/>
                </a:cubicBezTo>
                <a:cubicBezTo>
                  <a:pt x="11557811" y="4407902"/>
                  <a:pt x="11558295" y="4408255"/>
                  <a:pt x="11559002" y="4408553"/>
                </a:cubicBezTo>
                <a:cubicBezTo>
                  <a:pt x="11559709" y="4408850"/>
                  <a:pt x="11560657" y="4409074"/>
                  <a:pt x="11561848" y="4409222"/>
                </a:cubicBezTo>
                <a:cubicBezTo>
                  <a:pt x="11563039" y="4409371"/>
                  <a:pt x="11564527" y="4409446"/>
                  <a:pt x="11566313" y="4409446"/>
                </a:cubicBezTo>
                <a:cubicBezTo>
                  <a:pt x="11568173" y="4409446"/>
                  <a:pt x="11569699" y="4409371"/>
                  <a:pt x="11570889" y="4409222"/>
                </a:cubicBezTo>
                <a:cubicBezTo>
                  <a:pt x="11572080" y="4409074"/>
                  <a:pt x="11573011" y="4408850"/>
                  <a:pt x="11573680" y="4408553"/>
                </a:cubicBezTo>
                <a:cubicBezTo>
                  <a:pt x="11574349" y="4408255"/>
                  <a:pt x="11574833" y="4407902"/>
                  <a:pt x="11575131" y="4407492"/>
                </a:cubicBezTo>
                <a:cubicBezTo>
                  <a:pt x="11575429" y="4407083"/>
                  <a:pt x="11575577" y="4406581"/>
                  <a:pt x="11575577" y="4405986"/>
                </a:cubicBezTo>
                <a:lnTo>
                  <a:pt x="11575577" y="4339906"/>
                </a:lnTo>
                <a:cubicBezTo>
                  <a:pt x="11578182" y="4335813"/>
                  <a:pt x="11580563" y="4332353"/>
                  <a:pt x="11582721" y="4329525"/>
                </a:cubicBezTo>
                <a:cubicBezTo>
                  <a:pt x="11584879" y="4326697"/>
                  <a:pt x="11586945" y="4324428"/>
                  <a:pt x="11588917" y="4322716"/>
                </a:cubicBezTo>
                <a:cubicBezTo>
                  <a:pt x="11590889" y="4321005"/>
                  <a:pt x="11592767" y="4319777"/>
                  <a:pt x="11594553" y="4319033"/>
                </a:cubicBezTo>
                <a:cubicBezTo>
                  <a:pt x="11596339" y="4318288"/>
                  <a:pt x="11598162" y="4317916"/>
                  <a:pt x="11600023" y="4317916"/>
                </a:cubicBezTo>
                <a:cubicBezTo>
                  <a:pt x="11601585" y="4317916"/>
                  <a:pt x="11603037" y="4318065"/>
                  <a:pt x="11604376" y="4318363"/>
                </a:cubicBezTo>
                <a:cubicBezTo>
                  <a:pt x="11605715" y="4318661"/>
                  <a:pt x="11606925" y="4318977"/>
                  <a:pt x="11608003" y="4319312"/>
                </a:cubicBezTo>
                <a:cubicBezTo>
                  <a:pt x="11609083" y="4319647"/>
                  <a:pt x="11610050" y="4319981"/>
                  <a:pt x="11610905" y="4320316"/>
                </a:cubicBezTo>
                <a:cubicBezTo>
                  <a:pt x="11611761" y="4320651"/>
                  <a:pt x="11612487" y="4320819"/>
                  <a:pt x="11613083" y="4320819"/>
                </a:cubicBezTo>
                <a:cubicBezTo>
                  <a:pt x="11613677" y="4320819"/>
                  <a:pt x="11614143" y="4320651"/>
                  <a:pt x="11614477" y="4320316"/>
                </a:cubicBezTo>
                <a:cubicBezTo>
                  <a:pt x="11614813" y="4319981"/>
                  <a:pt x="11615091" y="4319498"/>
                  <a:pt x="11615315" y="4318865"/>
                </a:cubicBezTo>
                <a:cubicBezTo>
                  <a:pt x="11615538" y="4318233"/>
                  <a:pt x="11615687" y="4317358"/>
                  <a:pt x="11615761" y="4316242"/>
                </a:cubicBezTo>
                <a:cubicBezTo>
                  <a:pt x="11615835" y="4315126"/>
                  <a:pt x="11615873" y="4313749"/>
                  <a:pt x="11615873" y="4312112"/>
                </a:cubicBezTo>
                <a:cubicBezTo>
                  <a:pt x="11615873" y="4310401"/>
                  <a:pt x="11615854" y="4309043"/>
                  <a:pt x="11615817" y="4308038"/>
                </a:cubicBezTo>
                <a:cubicBezTo>
                  <a:pt x="11615780" y="4307033"/>
                  <a:pt x="11615705" y="4306271"/>
                  <a:pt x="11615593" y="4305750"/>
                </a:cubicBezTo>
                <a:cubicBezTo>
                  <a:pt x="11615482" y="4305229"/>
                  <a:pt x="11615352" y="4304801"/>
                  <a:pt x="11615203" y="4304466"/>
                </a:cubicBezTo>
                <a:cubicBezTo>
                  <a:pt x="11615054" y="4304131"/>
                  <a:pt x="11614757" y="4303778"/>
                  <a:pt x="11614310" y="4303406"/>
                </a:cubicBezTo>
                <a:cubicBezTo>
                  <a:pt x="11613863" y="4303034"/>
                  <a:pt x="11613101" y="4302662"/>
                  <a:pt x="11612022" y="4302290"/>
                </a:cubicBezTo>
                <a:cubicBezTo>
                  <a:pt x="11610943" y="4301917"/>
                  <a:pt x="11609733" y="4301583"/>
                  <a:pt x="11608394" y="4301285"/>
                </a:cubicBezTo>
                <a:cubicBezTo>
                  <a:pt x="11607055" y="4300987"/>
                  <a:pt x="11605771" y="4300783"/>
                  <a:pt x="11604543" y="4300671"/>
                </a:cubicBezTo>
                <a:cubicBezTo>
                  <a:pt x="11603315" y="4300559"/>
                  <a:pt x="11602218" y="4300504"/>
                  <a:pt x="11601251" y="4300504"/>
                </a:cubicBezTo>
                <a:close/>
                <a:moveTo>
                  <a:pt x="11478913" y="4300504"/>
                </a:moveTo>
                <a:cubicBezTo>
                  <a:pt x="11475044" y="4300504"/>
                  <a:pt x="11471212" y="4300857"/>
                  <a:pt x="11467417" y="4301564"/>
                </a:cubicBezTo>
                <a:cubicBezTo>
                  <a:pt x="11463621" y="4302271"/>
                  <a:pt x="11460124" y="4303164"/>
                  <a:pt x="11456925" y="4304243"/>
                </a:cubicBezTo>
                <a:cubicBezTo>
                  <a:pt x="11453725" y="4305322"/>
                  <a:pt x="11450897" y="4306513"/>
                  <a:pt x="11448441" y="4307815"/>
                </a:cubicBezTo>
                <a:cubicBezTo>
                  <a:pt x="11445985" y="4309117"/>
                  <a:pt x="11444255" y="4310252"/>
                  <a:pt x="11443251" y="4311219"/>
                </a:cubicBezTo>
                <a:cubicBezTo>
                  <a:pt x="11442246" y="4312187"/>
                  <a:pt x="11441613" y="4313210"/>
                  <a:pt x="11441353" y="4314289"/>
                </a:cubicBezTo>
                <a:cubicBezTo>
                  <a:pt x="11441093" y="4315368"/>
                  <a:pt x="11440963" y="4316837"/>
                  <a:pt x="11440963" y="4318698"/>
                </a:cubicBezTo>
                <a:cubicBezTo>
                  <a:pt x="11440963" y="4319814"/>
                  <a:pt x="11441037" y="4320837"/>
                  <a:pt x="11441186" y="4321767"/>
                </a:cubicBezTo>
                <a:cubicBezTo>
                  <a:pt x="11441335" y="4322698"/>
                  <a:pt x="11441577" y="4323460"/>
                  <a:pt x="11441911" y="4324056"/>
                </a:cubicBezTo>
                <a:cubicBezTo>
                  <a:pt x="11442246" y="4324651"/>
                  <a:pt x="11442637" y="4325097"/>
                  <a:pt x="11443083" y="4325395"/>
                </a:cubicBezTo>
                <a:cubicBezTo>
                  <a:pt x="11443530" y="4325693"/>
                  <a:pt x="11444051" y="4325842"/>
                  <a:pt x="11444646" y="4325842"/>
                </a:cubicBezTo>
                <a:cubicBezTo>
                  <a:pt x="11445539" y="4325842"/>
                  <a:pt x="11446897" y="4325302"/>
                  <a:pt x="11448720" y="4324223"/>
                </a:cubicBezTo>
                <a:cubicBezTo>
                  <a:pt x="11450543" y="4323144"/>
                  <a:pt x="11452813" y="4321953"/>
                  <a:pt x="11455529" y="4320651"/>
                </a:cubicBezTo>
                <a:cubicBezTo>
                  <a:pt x="11458245" y="4319349"/>
                  <a:pt x="11461408" y="4318158"/>
                  <a:pt x="11465017" y="4317079"/>
                </a:cubicBezTo>
                <a:cubicBezTo>
                  <a:pt x="11468626" y="4316000"/>
                  <a:pt x="11472700" y="4315461"/>
                  <a:pt x="11477239" y="4315461"/>
                </a:cubicBezTo>
                <a:cubicBezTo>
                  <a:pt x="11481481" y="4315461"/>
                  <a:pt x="11485053" y="4315963"/>
                  <a:pt x="11487955" y="4316968"/>
                </a:cubicBezTo>
                <a:cubicBezTo>
                  <a:pt x="11490857" y="4317972"/>
                  <a:pt x="11493220" y="4319461"/>
                  <a:pt x="11495043" y="4321433"/>
                </a:cubicBezTo>
                <a:cubicBezTo>
                  <a:pt x="11496866" y="4323405"/>
                  <a:pt x="11498187" y="4325879"/>
                  <a:pt x="11499005" y="4328855"/>
                </a:cubicBezTo>
                <a:cubicBezTo>
                  <a:pt x="11499824" y="4331832"/>
                  <a:pt x="11500233" y="4335255"/>
                  <a:pt x="11500233" y="4339124"/>
                </a:cubicBezTo>
                <a:lnTo>
                  <a:pt x="11500233" y="4346938"/>
                </a:lnTo>
                <a:lnTo>
                  <a:pt x="11486393" y="4346938"/>
                </a:lnTo>
                <a:cubicBezTo>
                  <a:pt x="11478579" y="4346938"/>
                  <a:pt x="11471547" y="4347626"/>
                  <a:pt x="11465296" y="4349003"/>
                </a:cubicBezTo>
                <a:cubicBezTo>
                  <a:pt x="11459045" y="4350380"/>
                  <a:pt x="11453761" y="4352445"/>
                  <a:pt x="11449445" y="4355198"/>
                </a:cubicBezTo>
                <a:cubicBezTo>
                  <a:pt x="11445129" y="4357951"/>
                  <a:pt x="11441819" y="4361412"/>
                  <a:pt x="11439511" y="4365579"/>
                </a:cubicBezTo>
                <a:cubicBezTo>
                  <a:pt x="11437205" y="4369746"/>
                  <a:pt x="11436051" y="4374657"/>
                  <a:pt x="11436051" y="4380313"/>
                </a:cubicBezTo>
                <a:cubicBezTo>
                  <a:pt x="11436051" y="4385150"/>
                  <a:pt x="11436889" y="4389466"/>
                  <a:pt x="11438563" y="4393261"/>
                </a:cubicBezTo>
                <a:cubicBezTo>
                  <a:pt x="11440237" y="4397056"/>
                  <a:pt x="11442581" y="4400256"/>
                  <a:pt x="11445595" y="4402860"/>
                </a:cubicBezTo>
                <a:cubicBezTo>
                  <a:pt x="11448609" y="4405465"/>
                  <a:pt x="11452255" y="4407455"/>
                  <a:pt x="11456533" y="4408832"/>
                </a:cubicBezTo>
                <a:cubicBezTo>
                  <a:pt x="11460813" y="4410209"/>
                  <a:pt x="11465593" y="4410897"/>
                  <a:pt x="11470877" y="4410897"/>
                </a:cubicBezTo>
                <a:cubicBezTo>
                  <a:pt x="11476905" y="4410897"/>
                  <a:pt x="11482616" y="4409595"/>
                  <a:pt x="11488011" y="4406990"/>
                </a:cubicBezTo>
                <a:cubicBezTo>
                  <a:pt x="11493406" y="4404386"/>
                  <a:pt x="11498299" y="4400739"/>
                  <a:pt x="11502689" y="4396051"/>
                </a:cubicBezTo>
                <a:lnTo>
                  <a:pt x="11502689" y="4406097"/>
                </a:lnTo>
                <a:cubicBezTo>
                  <a:pt x="11502689" y="4406990"/>
                  <a:pt x="11502949" y="4407660"/>
                  <a:pt x="11503471" y="4408106"/>
                </a:cubicBezTo>
                <a:cubicBezTo>
                  <a:pt x="11503991" y="4408553"/>
                  <a:pt x="11504829" y="4408888"/>
                  <a:pt x="11505982" y="4409111"/>
                </a:cubicBezTo>
                <a:cubicBezTo>
                  <a:pt x="11507135" y="4409334"/>
                  <a:pt x="11508679" y="4409446"/>
                  <a:pt x="11510614" y="4409446"/>
                </a:cubicBezTo>
                <a:cubicBezTo>
                  <a:pt x="11512623" y="4409446"/>
                  <a:pt x="11514149" y="4409334"/>
                  <a:pt x="11515191" y="4409111"/>
                </a:cubicBezTo>
                <a:cubicBezTo>
                  <a:pt x="11516233" y="4408888"/>
                  <a:pt x="11517051" y="4408553"/>
                  <a:pt x="11517646" y="4408106"/>
                </a:cubicBezTo>
                <a:cubicBezTo>
                  <a:pt x="11518241" y="4407660"/>
                  <a:pt x="11518539" y="4406990"/>
                  <a:pt x="11518539" y="4406097"/>
                </a:cubicBezTo>
                <a:lnTo>
                  <a:pt x="11518539" y="4338343"/>
                </a:lnTo>
                <a:cubicBezTo>
                  <a:pt x="11518539" y="4332092"/>
                  <a:pt x="11517833" y="4326623"/>
                  <a:pt x="11516419" y="4321935"/>
                </a:cubicBezTo>
                <a:cubicBezTo>
                  <a:pt x="11515005" y="4317247"/>
                  <a:pt x="11512735" y="4313321"/>
                  <a:pt x="11509609" y="4310159"/>
                </a:cubicBezTo>
                <a:cubicBezTo>
                  <a:pt x="11506484" y="4306996"/>
                  <a:pt x="11502391" y="4304596"/>
                  <a:pt x="11497331" y="4302959"/>
                </a:cubicBezTo>
                <a:cubicBezTo>
                  <a:pt x="11492271" y="4301322"/>
                  <a:pt x="11486132" y="4300504"/>
                  <a:pt x="11478913" y="4300504"/>
                </a:cubicBezTo>
                <a:close/>
                <a:moveTo>
                  <a:pt x="11370083" y="4300504"/>
                </a:moveTo>
                <a:cubicBezTo>
                  <a:pt x="11362716" y="4300504"/>
                  <a:pt x="11356056" y="4301787"/>
                  <a:pt x="11350103" y="4304355"/>
                </a:cubicBezTo>
                <a:cubicBezTo>
                  <a:pt x="11344150" y="4306922"/>
                  <a:pt x="11339071" y="4310605"/>
                  <a:pt x="11334867" y="4315405"/>
                </a:cubicBezTo>
                <a:cubicBezTo>
                  <a:pt x="11330663" y="4320205"/>
                  <a:pt x="11327444" y="4326046"/>
                  <a:pt x="11325211" y="4332930"/>
                </a:cubicBezTo>
                <a:cubicBezTo>
                  <a:pt x="11322979" y="4339813"/>
                  <a:pt x="11321863" y="4347570"/>
                  <a:pt x="11321863" y="4356203"/>
                </a:cubicBezTo>
                <a:cubicBezTo>
                  <a:pt x="11321863" y="4365281"/>
                  <a:pt x="11322942" y="4373243"/>
                  <a:pt x="11325100" y="4380089"/>
                </a:cubicBezTo>
                <a:cubicBezTo>
                  <a:pt x="11327258" y="4386935"/>
                  <a:pt x="11330457" y="4392628"/>
                  <a:pt x="11334699" y="4397167"/>
                </a:cubicBezTo>
                <a:cubicBezTo>
                  <a:pt x="11338941" y="4401707"/>
                  <a:pt x="11344169" y="4405130"/>
                  <a:pt x="11350382" y="4407437"/>
                </a:cubicBezTo>
                <a:cubicBezTo>
                  <a:pt x="11356595" y="4409743"/>
                  <a:pt x="11363833" y="4410897"/>
                  <a:pt x="11372093" y="4410897"/>
                </a:cubicBezTo>
                <a:cubicBezTo>
                  <a:pt x="11376855" y="4410897"/>
                  <a:pt x="11381339" y="4410543"/>
                  <a:pt x="11385543" y="4409836"/>
                </a:cubicBezTo>
                <a:cubicBezTo>
                  <a:pt x="11389747" y="4409130"/>
                  <a:pt x="11393449" y="4408330"/>
                  <a:pt x="11396649" y="4407437"/>
                </a:cubicBezTo>
                <a:cubicBezTo>
                  <a:pt x="11399849" y="4406544"/>
                  <a:pt x="11402453" y="4405632"/>
                  <a:pt x="11404463" y="4404702"/>
                </a:cubicBezTo>
                <a:cubicBezTo>
                  <a:pt x="11406471" y="4403772"/>
                  <a:pt x="11407681" y="4403102"/>
                  <a:pt x="11408090" y="4402693"/>
                </a:cubicBezTo>
                <a:cubicBezTo>
                  <a:pt x="11408499" y="4402283"/>
                  <a:pt x="11408835" y="4401856"/>
                  <a:pt x="11409095" y="4401409"/>
                </a:cubicBezTo>
                <a:cubicBezTo>
                  <a:pt x="11409355" y="4400963"/>
                  <a:pt x="11409541" y="4400460"/>
                  <a:pt x="11409653" y="4399902"/>
                </a:cubicBezTo>
                <a:cubicBezTo>
                  <a:pt x="11409765" y="4399344"/>
                  <a:pt x="11409857" y="4398712"/>
                  <a:pt x="11409932" y="4398005"/>
                </a:cubicBezTo>
                <a:cubicBezTo>
                  <a:pt x="11410007" y="4397298"/>
                  <a:pt x="11410043" y="4396461"/>
                  <a:pt x="11410043" y="4395493"/>
                </a:cubicBezTo>
                <a:cubicBezTo>
                  <a:pt x="11410043" y="4394154"/>
                  <a:pt x="11409987" y="4393019"/>
                  <a:pt x="11409875" y="4392089"/>
                </a:cubicBezTo>
                <a:cubicBezTo>
                  <a:pt x="11409763" y="4391159"/>
                  <a:pt x="11409595" y="4390433"/>
                  <a:pt x="11409371" y="4389912"/>
                </a:cubicBezTo>
                <a:cubicBezTo>
                  <a:pt x="11409146" y="4389391"/>
                  <a:pt x="11408828" y="4389000"/>
                  <a:pt x="11408417" y="4388740"/>
                </a:cubicBezTo>
                <a:cubicBezTo>
                  <a:pt x="11408006" y="4388480"/>
                  <a:pt x="11407539" y="4388349"/>
                  <a:pt x="11407016" y="4388349"/>
                </a:cubicBezTo>
                <a:cubicBezTo>
                  <a:pt x="11406118" y="4388349"/>
                  <a:pt x="11404791" y="4388740"/>
                  <a:pt x="11403033" y="4389521"/>
                </a:cubicBezTo>
                <a:cubicBezTo>
                  <a:pt x="11401275" y="4390303"/>
                  <a:pt x="11399032" y="4391177"/>
                  <a:pt x="11396303" y="4392144"/>
                </a:cubicBezTo>
                <a:cubicBezTo>
                  <a:pt x="11393573" y="4393112"/>
                  <a:pt x="11390339" y="4393986"/>
                  <a:pt x="11386601" y="4394768"/>
                </a:cubicBezTo>
                <a:cubicBezTo>
                  <a:pt x="11382861" y="4395549"/>
                  <a:pt x="11378599" y="4395940"/>
                  <a:pt x="11373813" y="4395940"/>
                </a:cubicBezTo>
                <a:cubicBezTo>
                  <a:pt x="11367757" y="4395940"/>
                  <a:pt x="11362635" y="4395084"/>
                  <a:pt x="11358447" y="4393372"/>
                </a:cubicBezTo>
                <a:cubicBezTo>
                  <a:pt x="11354260" y="4391661"/>
                  <a:pt x="11350857" y="4389205"/>
                  <a:pt x="11348241" y="4386005"/>
                </a:cubicBezTo>
                <a:cubicBezTo>
                  <a:pt x="11345623" y="4382806"/>
                  <a:pt x="11343753" y="4378973"/>
                  <a:pt x="11342632" y="4374508"/>
                </a:cubicBezTo>
                <a:cubicBezTo>
                  <a:pt x="11341511" y="4370044"/>
                  <a:pt x="11340950" y="4365021"/>
                  <a:pt x="11340950" y="4359439"/>
                </a:cubicBezTo>
                <a:lnTo>
                  <a:pt x="11407108" y="4359439"/>
                </a:lnTo>
                <a:cubicBezTo>
                  <a:pt x="11408978" y="4359439"/>
                  <a:pt x="11410641" y="4358826"/>
                  <a:pt x="11412099" y="4357598"/>
                </a:cubicBezTo>
                <a:cubicBezTo>
                  <a:pt x="11413557" y="4356370"/>
                  <a:pt x="11414285" y="4354305"/>
                  <a:pt x="11414285" y="4351403"/>
                </a:cubicBezTo>
                <a:lnTo>
                  <a:pt x="11414285" y="4348054"/>
                </a:lnTo>
                <a:cubicBezTo>
                  <a:pt x="11414285" y="4341506"/>
                  <a:pt x="11413448" y="4335348"/>
                  <a:pt x="11411773" y="4329581"/>
                </a:cubicBezTo>
                <a:cubicBezTo>
                  <a:pt x="11410099" y="4323814"/>
                  <a:pt x="11407476" y="4318791"/>
                  <a:pt x="11403905" y="4314512"/>
                </a:cubicBezTo>
                <a:cubicBezTo>
                  <a:pt x="11400333" y="4310233"/>
                  <a:pt x="11395775" y="4306829"/>
                  <a:pt x="11390231" y="4304299"/>
                </a:cubicBezTo>
                <a:cubicBezTo>
                  <a:pt x="11384687" y="4301769"/>
                  <a:pt x="11377971" y="4300504"/>
                  <a:pt x="11370083" y="4300504"/>
                </a:cubicBezTo>
                <a:close/>
                <a:moveTo>
                  <a:pt x="10912883" y="4300504"/>
                </a:moveTo>
                <a:cubicBezTo>
                  <a:pt x="10905516" y="4300504"/>
                  <a:pt x="10898856" y="4301787"/>
                  <a:pt x="10892903" y="4304355"/>
                </a:cubicBezTo>
                <a:cubicBezTo>
                  <a:pt x="10886950" y="4306922"/>
                  <a:pt x="10881871" y="4310605"/>
                  <a:pt x="10877667" y="4315405"/>
                </a:cubicBezTo>
                <a:cubicBezTo>
                  <a:pt x="10873462" y="4320205"/>
                  <a:pt x="10870244" y="4326046"/>
                  <a:pt x="10868011" y="4332930"/>
                </a:cubicBezTo>
                <a:cubicBezTo>
                  <a:pt x="10865779" y="4339813"/>
                  <a:pt x="10864663" y="4347570"/>
                  <a:pt x="10864663" y="4356203"/>
                </a:cubicBezTo>
                <a:cubicBezTo>
                  <a:pt x="10864663" y="4365281"/>
                  <a:pt x="10865742" y="4373243"/>
                  <a:pt x="10867900" y="4380089"/>
                </a:cubicBezTo>
                <a:cubicBezTo>
                  <a:pt x="10870058" y="4386935"/>
                  <a:pt x="10873258" y="4392628"/>
                  <a:pt x="10877499" y="4397167"/>
                </a:cubicBezTo>
                <a:cubicBezTo>
                  <a:pt x="10881741" y="4401707"/>
                  <a:pt x="10886969" y="4405130"/>
                  <a:pt x="10893182" y="4407437"/>
                </a:cubicBezTo>
                <a:cubicBezTo>
                  <a:pt x="10899395" y="4409743"/>
                  <a:pt x="10906632" y="4410897"/>
                  <a:pt x="10914892" y="4410897"/>
                </a:cubicBezTo>
                <a:cubicBezTo>
                  <a:pt x="10919655" y="4410897"/>
                  <a:pt x="10924138" y="4410543"/>
                  <a:pt x="10928343" y="4409836"/>
                </a:cubicBezTo>
                <a:cubicBezTo>
                  <a:pt x="10932547" y="4409130"/>
                  <a:pt x="10936249" y="4408330"/>
                  <a:pt x="10939449" y="4407437"/>
                </a:cubicBezTo>
                <a:cubicBezTo>
                  <a:pt x="10942649" y="4406544"/>
                  <a:pt x="10945253" y="4405632"/>
                  <a:pt x="10947263" y="4404702"/>
                </a:cubicBezTo>
                <a:cubicBezTo>
                  <a:pt x="10949271" y="4403772"/>
                  <a:pt x="10950481" y="4403102"/>
                  <a:pt x="10950890" y="4402693"/>
                </a:cubicBezTo>
                <a:cubicBezTo>
                  <a:pt x="10951299" y="4402283"/>
                  <a:pt x="10951634" y="4401856"/>
                  <a:pt x="10951895" y="4401409"/>
                </a:cubicBezTo>
                <a:cubicBezTo>
                  <a:pt x="10952155" y="4400963"/>
                  <a:pt x="10952341" y="4400460"/>
                  <a:pt x="10952453" y="4399902"/>
                </a:cubicBezTo>
                <a:cubicBezTo>
                  <a:pt x="10952565" y="4399344"/>
                  <a:pt x="10952657" y="4398712"/>
                  <a:pt x="10952732" y="4398005"/>
                </a:cubicBezTo>
                <a:cubicBezTo>
                  <a:pt x="10952806" y="4397298"/>
                  <a:pt x="10952843" y="4396461"/>
                  <a:pt x="10952843" y="4395493"/>
                </a:cubicBezTo>
                <a:cubicBezTo>
                  <a:pt x="10952843" y="4394154"/>
                  <a:pt x="10952787" y="4393019"/>
                  <a:pt x="10952675" y="4392089"/>
                </a:cubicBezTo>
                <a:cubicBezTo>
                  <a:pt x="10952563" y="4391159"/>
                  <a:pt x="10952395" y="4390433"/>
                  <a:pt x="10952170" y="4389912"/>
                </a:cubicBezTo>
                <a:cubicBezTo>
                  <a:pt x="10951946" y="4389391"/>
                  <a:pt x="10951628" y="4389000"/>
                  <a:pt x="10951217" y="4388740"/>
                </a:cubicBezTo>
                <a:cubicBezTo>
                  <a:pt x="10950806" y="4388480"/>
                  <a:pt x="10950339" y="4388349"/>
                  <a:pt x="10949816" y="4388349"/>
                </a:cubicBezTo>
                <a:cubicBezTo>
                  <a:pt x="10948918" y="4388349"/>
                  <a:pt x="10947591" y="4388740"/>
                  <a:pt x="10945833" y="4389521"/>
                </a:cubicBezTo>
                <a:cubicBezTo>
                  <a:pt x="10944076" y="4390303"/>
                  <a:pt x="10941832" y="4391177"/>
                  <a:pt x="10939103" y="4392144"/>
                </a:cubicBezTo>
                <a:cubicBezTo>
                  <a:pt x="10936373" y="4393112"/>
                  <a:pt x="10933139" y="4393986"/>
                  <a:pt x="10929401" y="4394768"/>
                </a:cubicBezTo>
                <a:cubicBezTo>
                  <a:pt x="10925662" y="4395549"/>
                  <a:pt x="10921399" y="4395940"/>
                  <a:pt x="10916614" y="4395940"/>
                </a:cubicBezTo>
                <a:cubicBezTo>
                  <a:pt x="10910557" y="4395940"/>
                  <a:pt x="10905435" y="4395084"/>
                  <a:pt x="10901247" y="4393372"/>
                </a:cubicBezTo>
                <a:cubicBezTo>
                  <a:pt x="10897060" y="4391661"/>
                  <a:pt x="10893657" y="4389205"/>
                  <a:pt x="10891040" y="4386005"/>
                </a:cubicBezTo>
                <a:cubicBezTo>
                  <a:pt x="10888423" y="4382806"/>
                  <a:pt x="10886554" y="4378973"/>
                  <a:pt x="10885432" y="4374508"/>
                </a:cubicBezTo>
                <a:cubicBezTo>
                  <a:pt x="10884311" y="4370044"/>
                  <a:pt x="10883750" y="4365021"/>
                  <a:pt x="10883750" y="4359439"/>
                </a:cubicBezTo>
                <a:lnTo>
                  <a:pt x="10949908" y="4359439"/>
                </a:lnTo>
                <a:cubicBezTo>
                  <a:pt x="10951778" y="4359439"/>
                  <a:pt x="10953441" y="4358826"/>
                  <a:pt x="10954899" y="4357598"/>
                </a:cubicBezTo>
                <a:cubicBezTo>
                  <a:pt x="10956356" y="4356370"/>
                  <a:pt x="10957085" y="4354305"/>
                  <a:pt x="10957085" y="4351403"/>
                </a:cubicBezTo>
                <a:lnTo>
                  <a:pt x="10957085" y="4348054"/>
                </a:lnTo>
                <a:cubicBezTo>
                  <a:pt x="10957085" y="4341506"/>
                  <a:pt x="10956248" y="4335348"/>
                  <a:pt x="10954573" y="4329581"/>
                </a:cubicBezTo>
                <a:cubicBezTo>
                  <a:pt x="10952899" y="4323814"/>
                  <a:pt x="10950276" y="4318791"/>
                  <a:pt x="10946704" y="4314512"/>
                </a:cubicBezTo>
                <a:cubicBezTo>
                  <a:pt x="10943133" y="4310233"/>
                  <a:pt x="10938575" y="4306829"/>
                  <a:pt x="10933031" y="4304299"/>
                </a:cubicBezTo>
                <a:cubicBezTo>
                  <a:pt x="10927487" y="4301769"/>
                  <a:pt x="10920771" y="4300504"/>
                  <a:pt x="10912883" y="4300504"/>
                </a:cubicBezTo>
                <a:close/>
                <a:moveTo>
                  <a:pt x="10607116" y="4300504"/>
                </a:moveTo>
                <a:cubicBezTo>
                  <a:pt x="10601014" y="4300504"/>
                  <a:pt x="10595675" y="4301322"/>
                  <a:pt x="10591098" y="4302959"/>
                </a:cubicBezTo>
                <a:cubicBezTo>
                  <a:pt x="10586522" y="4304596"/>
                  <a:pt x="10582708" y="4306773"/>
                  <a:pt x="10579657" y="4309489"/>
                </a:cubicBezTo>
                <a:cubicBezTo>
                  <a:pt x="10576606" y="4312205"/>
                  <a:pt x="10574318" y="4315368"/>
                  <a:pt x="10572792" y="4318977"/>
                </a:cubicBezTo>
                <a:cubicBezTo>
                  <a:pt x="10571267" y="4322586"/>
                  <a:pt x="10570504" y="4326362"/>
                  <a:pt x="10570504" y="4330306"/>
                </a:cubicBezTo>
                <a:cubicBezTo>
                  <a:pt x="10570504" y="4334771"/>
                  <a:pt x="10571229" y="4338604"/>
                  <a:pt x="10572681" y="4341803"/>
                </a:cubicBezTo>
                <a:cubicBezTo>
                  <a:pt x="10574132" y="4345003"/>
                  <a:pt x="10576048" y="4347757"/>
                  <a:pt x="10578429" y="4350063"/>
                </a:cubicBezTo>
                <a:cubicBezTo>
                  <a:pt x="10580811" y="4352370"/>
                  <a:pt x="10583508" y="4354324"/>
                  <a:pt x="10586522" y="4355923"/>
                </a:cubicBezTo>
                <a:cubicBezTo>
                  <a:pt x="10589535" y="4357523"/>
                  <a:pt x="10592623" y="4358956"/>
                  <a:pt x="10595786" y="4360221"/>
                </a:cubicBezTo>
                <a:cubicBezTo>
                  <a:pt x="10598949" y="4361486"/>
                  <a:pt x="10602019" y="4362695"/>
                  <a:pt x="10604995" y="4363849"/>
                </a:cubicBezTo>
                <a:cubicBezTo>
                  <a:pt x="10607971" y="4365002"/>
                  <a:pt x="10610651" y="4366323"/>
                  <a:pt x="10613032" y="4367811"/>
                </a:cubicBezTo>
                <a:cubicBezTo>
                  <a:pt x="10615413" y="4369299"/>
                  <a:pt x="10617329" y="4371011"/>
                  <a:pt x="10618780" y="4372946"/>
                </a:cubicBezTo>
                <a:cubicBezTo>
                  <a:pt x="10620231" y="4374880"/>
                  <a:pt x="10620957" y="4377262"/>
                  <a:pt x="10620957" y="4380089"/>
                </a:cubicBezTo>
                <a:cubicBezTo>
                  <a:pt x="10620957" y="4382843"/>
                  <a:pt x="10620455" y="4385224"/>
                  <a:pt x="10619450" y="4387233"/>
                </a:cubicBezTo>
                <a:cubicBezTo>
                  <a:pt x="10618445" y="4389242"/>
                  <a:pt x="10617013" y="4390898"/>
                  <a:pt x="10615153" y="4392200"/>
                </a:cubicBezTo>
                <a:cubicBezTo>
                  <a:pt x="10613292" y="4393503"/>
                  <a:pt x="10611097" y="4394488"/>
                  <a:pt x="10608567" y="4395158"/>
                </a:cubicBezTo>
                <a:cubicBezTo>
                  <a:pt x="10606037" y="4395828"/>
                  <a:pt x="10603209" y="4396163"/>
                  <a:pt x="10600083" y="4396163"/>
                </a:cubicBezTo>
                <a:cubicBezTo>
                  <a:pt x="10595917" y="4396163"/>
                  <a:pt x="10592233" y="4395661"/>
                  <a:pt x="10589033" y="4394656"/>
                </a:cubicBezTo>
                <a:cubicBezTo>
                  <a:pt x="10585833" y="4393651"/>
                  <a:pt x="10583061" y="4392554"/>
                  <a:pt x="10580717" y="4391363"/>
                </a:cubicBezTo>
                <a:cubicBezTo>
                  <a:pt x="10578373" y="4390172"/>
                  <a:pt x="10576401" y="4389075"/>
                  <a:pt x="10574801" y="4388070"/>
                </a:cubicBezTo>
                <a:cubicBezTo>
                  <a:pt x="10573201" y="4387066"/>
                  <a:pt x="10571992" y="4386563"/>
                  <a:pt x="10571174" y="4386563"/>
                </a:cubicBezTo>
                <a:cubicBezTo>
                  <a:pt x="10570653" y="4386563"/>
                  <a:pt x="10570188" y="4386694"/>
                  <a:pt x="10569779" y="4386954"/>
                </a:cubicBezTo>
                <a:cubicBezTo>
                  <a:pt x="10569369" y="4387215"/>
                  <a:pt x="10569053" y="4387642"/>
                  <a:pt x="10568830" y="4388238"/>
                </a:cubicBezTo>
                <a:cubicBezTo>
                  <a:pt x="10568607" y="4388833"/>
                  <a:pt x="10568421" y="4389614"/>
                  <a:pt x="10568271" y="4390582"/>
                </a:cubicBezTo>
                <a:cubicBezTo>
                  <a:pt x="10568123" y="4391549"/>
                  <a:pt x="10568048" y="4392740"/>
                  <a:pt x="10568048" y="4394154"/>
                </a:cubicBezTo>
                <a:cubicBezTo>
                  <a:pt x="10568048" y="4396461"/>
                  <a:pt x="10568235" y="4398284"/>
                  <a:pt x="10568607" y="4399623"/>
                </a:cubicBezTo>
                <a:cubicBezTo>
                  <a:pt x="10568979" y="4400963"/>
                  <a:pt x="10569574" y="4402004"/>
                  <a:pt x="10570393" y="4402749"/>
                </a:cubicBezTo>
                <a:cubicBezTo>
                  <a:pt x="10571211" y="4403493"/>
                  <a:pt x="10572513" y="4404330"/>
                  <a:pt x="10574299" y="4405260"/>
                </a:cubicBezTo>
                <a:cubicBezTo>
                  <a:pt x="10576085" y="4406190"/>
                  <a:pt x="10578262" y="4407083"/>
                  <a:pt x="10580829" y="4407939"/>
                </a:cubicBezTo>
                <a:cubicBezTo>
                  <a:pt x="10583396" y="4408795"/>
                  <a:pt x="10586299" y="4409502"/>
                  <a:pt x="10589535" y="4410060"/>
                </a:cubicBezTo>
                <a:cubicBezTo>
                  <a:pt x="10592773" y="4410618"/>
                  <a:pt x="10596177" y="4410897"/>
                  <a:pt x="10599749" y="4410897"/>
                </a:cubicBezTo>
                <a:cubicBezTo>
                  <a:pt x="10605553" y="4410897"/>
                  <a:pt x="10610874" y="4410190"/>
                  <a:pt x="10615711" y="4408776"/>
                </a:cubicBezTo>
                <a:cubicBezTo>
                  <a:pt x="10620547" y="4407362"/>
                  <a:pt x="10624715" y="4405279"/>
                  <a:pt x="10628212" y="4402525"/>
                </a:cubicBezTo>
                <a:cubicBezTo>
                  <a:pt x="10631709" y="4399772"/>
                  <a:pt x="10634407" y="4396386"/>
                  <a:pt x="10636305" y="4392368"/>
                </a:cubicBezTo>
                <a:cubicBezTo>
                  <a:pt x="10638202" y="4388349"/>
                  <a:pt x="10639151" y="4383773"/>
                  <a:pt x="10639151" y="4378638"/>
                </a:cubicBezTo>
                <a:cubicBezTo>
                  <a:pt x="10639151" y="4374322"/>
                  <a:pt x="10638425" y="4370602"/>
                  <a:pt x="10636975" y="4367476"/>
                </a:cubicBezTo>
                <a:cubicBezTo>
                  <a:pt x="10635523" y="4364351"/>
                  <a:pt x="10633607" y="4361672"/>
                  <a:pt x="10631226" y="4359439"/>
                </a:cubicBezTo>
                <a:cubicBezTo>
                  <a:pt x="10628845" y="4357207"/>
                  <a:pt x="10626110" y="4355310"/>
                  <a:pt x="10623022" y="4353747"/>
                </a:cubicBezTo>
                <a:cubicBezTo>
                  <a:pt x="10619933" y="4352184"/>
                  <a:pt x="10616808" y="4350770"/>
                  <a:pt x="10613645" y="4349505"/>
                </a:cubicBezTo>
                <a:cubicBezTo>
                  <a:pt x="10610483" y="4348240"/>
                  <a:pt x="10607376" y="4347012"/>
                  <a:pt x="10604325" y="4345822"/>
                </a:cubicBezTo>
                <a:cubicBezTo>
                  <a:pt x="10601274" y="4344631"/>
                  <a:pt x="10598558" y="4343292"/>
                  <a:pt x="10596177" y="4341803"/>
                </a:cubicBezTo>
                <a:cubicBezTo>
                  <a:pt x="10593796" y="4340315"/>
                  <a:pt x="10591861" y="4338585"/>
                  <a:pt x="10590373" y="4336613"/>
                </a:cubicBezTo>
                <a:cubicBezTo>
                  <a:pt x="10588884" y="4334641"/>
                  <a:pt x="10588140" y="4332204"/>
                  <a:pt x="10588140" y="4329302"/>
                </a:cubicBezTo>
                <a:cubicBezTo>
                  <a:pt x="10588140" y="4327218"/>
                  <a:pt x="10588531" y="4325283"/>
                  <a:pt x="10589312" y="4323497"/>
                </a:cubicBezTo>
                <a:cubicBezTo>
                  <a:pt x="10590093" y="4321712"/>
                  <a:pt x="10591247" y="4320168"/>
                  <a:pt x="10592773" y="4318865"/>
                </a:cubicBezTo>
                <a:cubicBezTo>
                  <a:pt x="10594298" y="4317563"/>
                  <a:pt x="10596251" y="4316558"/>
                  <a:pt x="10598633" y="4315851"/>
                </a:cubicBezTo>
                <a:cubicBezTo>
                  <a:pt x="10601014" y="4315145"/>
                  <a:pt x="10603767" y="4314791"/>
                  <a:pt x="10606893" y="4314791"/>
                </a:cubicBezTo>
                <a:cubicBezTo>
                  <a:pt x="10610390" y="4314791"/>
                  <a:pt x="10613497" y="4315200"/>
                  <a:pt x="10616213" y="4316019"/>
                </a:cubicBezTo>
                <a:cubicBezTo>
                  <a:pt x="10618929" y="4316837"/>
                  <a:pt x="10621292" y="4317712"/>
                  <a:pt x="10623301" y="4318642"/>
                </a:cubicBezTo>
                <a:cubicBezTo>
                  <a:pt x="10625310" y="4319572"/>
                  <a:pt x="10626947" y="4320447"/>
                  <a:pt x="10628212" y="4321265"/>
                </a:cubicBezTo>
                <a:cubicBezTo>
                  <a:pt x="10629477" y="4322084"/>
                  <a:pt x="10630445" y="4322493"/>
                  <a:pt x="10631114" y="4322493"/>
                </a:cubicBezTo>
                <a:cubicBezTo>
                  <a:pt x="10631561" y="4322493"/>
                  <a:pt x="10631970" y="4322363"/>
                  <a:pt x="10632342" y="4322102"/>
                </a:cubicBezTo>
                <a:cubicBezTo>
                  <a:pt x="10632714" y="4321842"/>
                  <a:pt x="10633031" y="4321414"/>
                  <a:pt x="10633291" y="4320819"/>
                </a:cubicBezTo>
                <a:cubicBezTo>
                  <a:pt x="10633551" y="4320223"/>
                  <a:pt x="10633737" y="4319461"/>
                  <a:pt x="10633849" y="4318530"/>
                </a:cubicBezTo>
                <a:cubicBezTo>
                  <a:pt x="10633961" y="4317600"/>
                  <a:pt x="10634017" y="4316503"/>
                  <a:pt x="10634017" y="4315238"/>
                </a:cubicBezTo>
                <a:cubicBezTo>
                  <a:pt x="10634017" y="4314047"/>
                  <a:pt x="10633961" y="4313042"/>
                  <a:pt x="10633849" y="4312224"/>
                </a:cubicBezTo>
                <a:cubicBezTo>
                  <a:pt x="10633737" y="4311405"/>
                  <a:pt x="10633626" y="4310717"/>
                  <a:pt x="10633514" y="4310159"/>
                </a:cubicBezTo>
                <a:cubicBezTo>
                  <a:pt x="10633403" y="4309601"/>
                  <a:pt x="10633217" y="4309098"/>
                  <a:pt x="10632956" y="4308652"/>
                </a:cubicBezTo>
                <a:cubicBezTo>
                  <a:pt x="10632695" y="4308205"/>
                  <a:pt x="10632175" y="4307685"/>
                  <a:pt x="10631393" y="4307089"/>
                </a:cubicBezTo>
                <a:cubicBezTo>
                  <a:pt x="10630612" y="4306494"/>
                  <a:pt x="10629459" y="4305806"/>
                  <a:pt x="10627933" y="4305024"/>
                </a:cubicBezTo>
                <a:cubicBezTo>
                  <a:pt x="10626407" y="4304243"/>
                  <a:pt x="10624566" y="4303517"/>
                  <a:pt x="10622408" y="4302848"/>
                </a:cubicBezTo>
                <a:cubicBezTo>
                  <a:pt x="10620250" y="4302178"/>
                  <a:pt x="10617831" y="4301620"/>
                  <a:pt x="10615153" y="4301173"/>
                </a:cubicBezTo>
                <a:cubicBezTo>
                  <a:pt x="10612473" y="4300727"/>
                  <a:pt x="10609795" y="4300504"/>
                  <a:pt x="10607116" y="4300504"/>
                </a:cubicBezTo>
                <a:close/>
                <a:moveTo>
                  <a:pt x="10497839" y="4300504"/>
                </a:moveTo>
                <a:cubicBezTo>
                  <a:pt x="10493969" y="4300504"/>
                  <a:pt x="10490137" y="4300857"/>
                  <a:pt x="10486342" y="4301564"/>
                </a:cubicBezTo>
                <a:cubicBezTo>
                  <a:pt x="10482547" y="4302271"/>
                  <a:pt x="10479049" y="4303164"/>
                  <a:pt x="10475849" y="4304243"/>
                </a:cubicBezTo>
                <a:cubicBezTo>
                  <a:pt x="10472649" y="4305322"/>
                  <a:pt x="10469822" y="4306513"/>
                  <a:pt x="10467366" y="4307815"/>
                </a:cubicBezTo>
                <a:cubicBezTo>
                  <a:pt x="10464911" y="4309117"/>
                  <a:pt x="10463180" y="4310252"/>
                  <a:pt x="10462176" y="4311219"/>
                </a:cubicBezTo>
                <a:cubicBezTo>
                  <a:pt x="10461171" y="4312187"/>
                  <a:pt x="10460539" y="4313210"/>
                  <a:pt x="10460278" y="4314289"/>
                </a:cubicBezTo>
                <a:cubicBezTo>
                  <a:pt x="10460018" y="4315368"/>
                  <a:pt x="10459887" y="4316837"/>
                  <a:pt x="10459887" y="4318698"/>
                </a:cubicBezTo>
                <a:cubicBezTo>
                  <a:pt x="10459887" y="4319814"/>
                  <a:pt x="10459962" y="4320837"/>
                  <a:pt x="10460111" y="4321767"/>
                </a:cubicBezTo>
                <a:cubicBezTo>
                  <a:pt x="10460259" y="4322698"/>
                  <a:pt x="10460501" y="4323460"/>
                  <a:pt x="10460836" y="4324056"/>
                </a:cubicBezTo>
                <a:cubicBezTo>
                  <a:pt x="10461171" y="4324651"/>
                  <a:pt x="10461562" y="4325097"/>
                  <a:pt x="10462008" y="4325395"/>
                </a:cubicBezTo>
                <a:cubicBezTo>
                  <a:pt x="10462455" y="4325693"/>
                  <a:pt x="10462976" y="4325842"/>
                  <a:pt x="10463571" y="4325842"/>
                </a:cubicBezTo>
                <a:cubicBezTo>
                  <a:pt x="10464464" y="4325842"/>
                  <a:pt x="10465822" y="4325302"/>
                  <a:pt x="10467645" y="4324223"/>
                </a:cubicBezTo>
                <a:cubicBezTo>
                  <a:pt x="10469468" y="4323144"/>
                  <a:pt x="10471738" y="4321953"/>
                  <a:pt x="10474454" y="4320651"/>
                </a:cubicBezTo>
                <a:cubicBezTo>
                  <a:pt x="10477170" y="4319349"/>
                  <a:pt x="10480333" y="4318158"/>
                  <a:pt x="10483942" y="4317079"/>
                </a:cubicBezTo>
                <a:cubicBezTo>
                  <a:pt x="10487551" y="4316000"/>
                  <a:pt x="10491625" y="4315461"/>
                  <a:pt x="10496165" y="4315461"/>
                </a:cubicBezTo>
                <a:cubicBezTo>
                  <a:pt x="10500406" y="4315461"/>
                  <a:pt x="10503978" y="4315963"/>
                  <a:pt x="10506880" y="4316968"/>
                </a:cubicBezTo>
                <a:cubicBezTo>
                  <a:pt x="10509782" y="4317972"/>
                  <a:pt x="10512145" y="4319461"/>
                  <a:pt x="10513968" y="4321433"/>
                </a:cubicBezTo>
                <a:cubicBezTo>
                  <a:pt x="10515791" y="4323405"/>
                  <a:pt x="10517112" y="4325879"/>
                  <a:pt x="10517931" y="4328855"/>
                </a:cubicBezTo>
                <a:cubicBezTo>
                  <a:pt x="10518749" y="4331832"/>
                  <a:pt x="10519158" y="4335255"/>
                  <a:pt x="10519158" y="4339124"/>
                </a:cubicBezTo>
                <a:lnTo>
                  <a:pt x="10519158" y="4346938"/>
                </a:lnTo>
                <a:lnTo>
                  <a:pt x="10505317" y="4346938"/>
                </a:lnTo>
                <a:cubicBezTo>
                  <a:pt x="10497504" y="4346938"/>
                  <a:pt x="10490472" y="4347626"/>
                  <a:pt x="10484221" y="4349003"/>
                </a:cubicBezTo>
                <a:cubicBezTo>
                  <a:pt x="10477970" y="4350380"/>
                  <a:pt x="10472687" y="4352445"/>
                  <a:pt x="10468371" y="4355198"/>
                </a:cubicBezTo>
                <a:cubicBezTo>
                  <a:pt x="10464055" y="4357951"/>
                  <a:pt x="10460743" y="4361412"/>
                  <a:pt x="10458437" y="4365579"/>
                </a:cubicBezTo>
                <a:cubicBezTo>
                  <a:pt x="10456129" y="4369746"/>
                  <a:pt x="10454976" y="4374657"/>
                  <a:pt x="10454976" y="4380313"/>
                </a:cubicBezTo>
                <a:cubicBezTo>
                  <a:pt x="10454976" y="4385150"/>
                  <a:pt x="10455813" y="4389466"/>
                  <a:pt x="10457488" y="4393261"/>
                </a:cubicBezTo>
                <a:cubicBezTo>
                  <a:pt x="10459162" y="4397056"/>
                  <a:pt x="10461506" y="4400256"/>
                  <a:pt x="10464520" y="4402860"/>
                </a:cubicBezTo>
                <a:cubicBezTo>
                  <a:pt x="10467533" y="4405465"/>
                  <a:pt x="10471180" y="4407455"/>
                  <a:pt x="10475459" y="4408832"/>
                </a:cubicBezTo>
                <a:cubicBezTo>
                  <a:pt x="10479737" y="4410209"/>
                  <a:pt x="10484519" y="4410897"/>
                  <a:pt x="10489802" y="4410897"/>
                </a:cubicBezTo>
                <a:cubicBezTo>
                  <a:pt x="10495829" y="4410897"/>
                  <a:pt x="10501541" y="4409595"/>
                  <a:pt x="10506936" y="4406990"/>
                </a:cubicBezTo>
                <a:cubicBezTo>
                  <a:pt x="10512331" y="4404386"/>
                  <a:pt x="10517223" y="4400739"/>
                  <a:pt x="10521614" y="4396051"/>
                </a:cubicBezTo>
                <a:lnTo>
                  <a:pt x="10521614" y="4406097"/>
                </a:lnTo>
                <a:cubicBezTo>
                  <a:pt x="10521614" y="4406990"/>
                  <a:pt x="10521875" y="4407660"/>
                  <a:pt x="10522395" y="4408106"/>
                </a:cubicBezTo>
                <a:cubicBezTo>
                  <a:pt x="10522916" y="4408553"/>
                  <a:pt x="10523753" y="4408888"/>
                  <a:pt x="10524907" y="4409111"/>
                </a:cubicBezTo>
                <a:cubicBezTo>
                  <a:pt x="10526060" y="4409334"/>
                  <a:pt x="10527604" y="4409446"/>
                  <a:pt x="10529539" y="4409446"/>
                </a:cubicBezTo>
                <a:cubicBezTo>
                  <a:pt x="10531548" y="4409446"/>
                  <a:pt x="10533074" y="4409334"/>
                  <a:pt x="10534115" y="4409111"/>
                </a:cubicBezTo>
                <a:cubicBezTo>
                  <a:pt x="10535157" y="4408888"/>
                  <a:pt x="10535976" y="4408553"/>
                  <a:pt x="10536571" y="4408106"/>
                </a:cubicBezTo>
                <a:cubicBezTo>
                  <a:pt x="10537167" y="4407660"/>
                  <a:pt x="10537464" y="4406990"/>
                  <a:pt x="10537464" y="4406097"/>
                </a:cubicBezTo>
                <a:lnTo>
                  <a:pt x="10537464" y="4338343"/>
                </a:lnTo>
                <a:cubicBezTo>
                  <a:pt x="10537464" y="4332092"/>
                  <a:pt x="10536757" y="4326623"/>
                  <a:pt x="10535343" y="4321935"/>
                </a:cubicBezTo>
                <a:cubicBezTo>
                  <a:pt x="10533929" y="4317247"/>
                  <a:pt x="10531660" y="4313321"/>
                  <a:pt x="10528535" y="4310159"/>
                </a:cubicBezTo>
                <a:cubicBezTo>
                  <a:pt x="10525409" y="4306996"/>
                  <a:pt x="10521316" y="4304596"/>
                  <a:pt x="10516256" y="4302959"/>
                </a:cubicBezTo>
                <a:cubicBezTo>
                  <a:pt x="10511196" y="4301322"/>
                  <a:pt x="10505057" y="4300504"/>
                  <a:pt x="10497839" y="4300504"/>
                </a:cubicBezTo>
                <a:close/>
                <a:moveTo>
                  <a:pt x="10265183" y="4300504"/>
                </a:moveTo>
                <a:cubicBezTo>
                  <a:pt x="10257816" y="4300504"/>
                  <a:pt x="10251156" y="4301787"/>
                  <a:pt x="10245203" y="4304355"/>
                </a:cubicBezTo>
                <a:cubicBezTo>
                  <a:pt x="10239250" y="4306922"/>
                  <a:pt x="10234171" y="4310605"/>
                  <a:pt x="10229967" y="4315405"/>
                </a:cubicBezTo>
                <a:cubicBezTo>
                  <a:pt x="10225762" y="4320205"/>
                  <a:pt x="10222544" y="4326046"/>
                  <a:pt x="10220312" y="4332930"/>
                </a:cubicBezTo>
                <a:cubicBezTo>
                  <a:pt x="10218079" y="4339813"/>
                  <a:pt x="10216963" y="4347570"/>
                  <a:pt x="10216963" y="4356203"/>
                </a:cubicBezTo>
                <a:cubicBezTo>
                  <a:pt x="10216963" y="4365281"/>
                  <a:pt x="10218042" y="4373243"/>
                  <a:pt x="10220200" y="4380089"/>
                </a:cubicBezTo>
                <a:cubicBezTo>
                  <a:pt x="10222358" y="4386935"/>
                  <a:pt x="10225558" y="4392628"/>
                  <a:pt x="10229799" y="4397167"/>
                </a:cubicBezTo>
                <a:cubicBezTo>
                  <a:pt x="10234041" y="4401707"/>
                  <a:pt x="10239269" y="4405130"/>
                  <a:pt x="10245482" y="4407437"/>
                </a:cubicBezTo>
                <a:cubicBezTo>
                  <a:pt x="10251696" y="4409743"/>
                  <a:pt x="10258932" y="4410897"/>
                  <a:pt x="10267192" y="4410897"/>
                </a:cubicBezTo>
                <a:cubicBezTo>
                  <a:pt x="10271955" y="4410897"/>
                  <a:pt x="10276438" y="4410543"/>
                  <a:pt x="10280643" y="4409836"/>
                </a:cubicBezTo>
                <a:cubicBezTo>
                  <a:pt x="10284847" y="4409130"/>
                  <a:pt x="10288549" y="4408330"/>
                  <a:pt x="10291749" y="4407437"/>
                </a:cubicBezTo>
                <a:cubicBezTo>
                  <a:pt x="10294949" y="4406544"/>
                  <a:pt x="10297553" y="4405632"/>
                  <a:pt x="10299563" y="4404702"/>
                </a:cubicBezTo>
                <a:cubicBezTo>
                  <a:pt x="10301571" y="4403772"/>
                  <a:pt x="10302781" y="4403102"/>
                  <a:pt x="10303190" y="4402693"/>
                </a:cubicBezTo>
                <a:cubicBezTo>
                  <a:pt x="10303599" y="4402283"/>
                  <a:pt x="10303934" y="4401856"/>
                  <a:pt x="10304195" y="4401409"/>
                </a:cubicBezTo>
                <a:cubicBezTo>
                  <a:pt x="10304455" y="4400963"/>
                  <a:pt x="10304641" y="4400460"/>
                  <a:pt x="10304753" y="4399902"/>
                </a:cubicBezTo>
                <a:cubicBezTo>
                  <a:pt x="10304865" y="4399344"/>
                  <a:pt x="10304957" y="4398712"/>
                  <a:pt x="10305032" y="4398005"/>
                </a:cubicBezTo>
                <a:cubicBezTo>
                  <a:pt x="10305106" y="4397298"/>
                  <a:pt x="10305143" y="4396461"/>
                  <a:pt x="10305143" y="4395493"/>
                </a:cubicBezTo>
                <a:cubicBezTo>
                  <a:pt x="10305143" y="4394154"/>
                  <a:pt x="10305087" y="4393019"/>
                  <a:pt x="10304975" y="4392089"/>
                </a:cubicBezTo>
                <a:cubicBezTo>
                  <a:pt x="10304863" y="4391159"/>
                  <a:pt x="10304695" y="4390433"/>
                  <a:pt x="10304470" y="4389912"/>
                </a:cubicBezTo>
                <a:cubicBezTo>
                  <a:pt x="10304246" y="4389391"/>
                  <a:pt x="10303928" y="4389000"/>
                  <a:pt x="10303517" y="4388740"/>
                </a:cubicBezTo>
                <a:cubicBezTo>
                  <a:pt x="10303106" y="4388480"/>
                  <a:pt x="10302639" y="4388349"/>
                  <a:pt x="10302116" y="4388349"/>
                </a:cubicBezTo>
                <a:cubicBezTo>
                  <a:pt x="10301218" y="4388349"/>
                  <a:pt x="10299891" y="4388740"/>
                  <a:pt x="10298133" y="4389521"/>
                </a:cubicBezTo>
                <a:cubicBezTo>
                  <a:pt x="10296376" y="4390303"/>
                  <a:pt x="10294132" y="4391177"/>
                  <a:pt x="10291403" y="4392144"/>
                </a:cubicBezTo>
                <a:cubicBezTo>
                  <a:pt x="10288673" y="4393112"/>
                  <a:pt x="10285439" y="4393986"/>
                  <a:pt x="10281701" y="4394768"/>
                </a:cubicBezTo>
                <a:cubicBezTo>
                  <a:pt x="10277962" y="4395549"/>
                  <a:pt x="10273699" y="4395940"/>
                  <a:pt x="10268914" y="4395940"/>
                </a:cubicBezTo>
                <a:cubicBezTo>
                  <a:pt x="10262857" y="4395940"/>
                  <a:pt x="10257735" y="4395084"/>
                  <a:pt x="10253548" y="4393372"/>
                </a:cubicBezTo>
                <a:cubicBezTo>
                  <a:pt x="10249360" y="4391661"/>
                  <a:pt x="10245958" y="4389205"/>
                  <a:pt x="10243340" y="4386005"/>
                </a:cubicBezTo>
                <a:cubicBezTo>
                  <a:pt x="10240723" y="4382806"/>
                  <a:pt x="10238854" y="4378973"/>
                  <a:pt x="10237732" y="4374508"/>
                </a:cubicBezTo>
                <a:cubicBezTo>
                  <a:pt x="10236611" y="4370044"/>
                  <a:pt x="10236050" y="4365021"/>
                  <a:pt x="10236050" y="4359439"/>
                </a:cubicBezTo>
                <a:lnTo>
                  <a:pt x="10302208" y="4359439"/>
                </a:lnTo>
                <a:cubicBezTo>
                  <a:pt x="10304078" y="4359439"/>
                  <a:pt x="10305741" y="4358826"/>
                  <a:pt x="10307199" y="4357598"/>
                </a:cubicBezTo>
                <a:cubicBezTo>
                  <a:pt x="10308656" y="4356370"/>
                  <a:pt x="10309385" y="4354305"/>
                  <a:pt x="10309385" y="4351403"/>
                </a:cubicBezTo>
                <a:lnTo>
                  <a:pt x="10309385" y="4348054"/>
                </a:lnTo>
                <a:cubicBezTo>
                  <a:pt x="10309385" y="4341506"/>
                  <a:pt x="10308548" y="4335348"/>
                  <a:pt x="10306873" y="4329581"/>
                </a:cubicBezTo>
                <a:cubicBezTo>
                  <a:pt x="10305199" y="4323814"/>
                  <a:pt x="10302576" y="4318791"/>
                  <a:pt x="10299004" y="4314512"/>
                </a:cubicBezTo>
                <a:cubicBezTo>
                  <a:pt x="10295433" y="4310233"/>
                  <a:pt x="10290875" y="4306829"/>
                  <a:pt x="10285331" y="4304299"/>
                </a:cubicBezTo>
                <a:cubicBezTo>
                  <a:pt x="10279787" y="4301769"/>
                  <a:pt x="10273071" y="4300504"/>
                  <a:pt x="10265183" y="4300504"/>
                </a:cubicBezTo>
                <a:close/>
                <a:moveTo>
                  <a:pt x="9915326" y="4300504"/>
                </a:moveTo>
                <a:cubicBezTo>
                  <a:pt x="9913168" y="4300504"/>
                  <a:pt x="9911028" y="4300783"/>
                  <a:pt x="9908907" y="4301341"/>
                </a:cubicBezTo>
                <a:cubicBezTo>
                  <a:pt x="9906787" y="4301899"/>
                  <a:pt x="9904647" y="4302903"/>
                  <a:pt x="9902489" y="4304355"/>
                </a:cubicBezTo>
                <a:cubicBezTo>
                  <a:pt x="9900331" y="4305806"/>
                  <a:pt x="9898043" y="4307796"/>
                  <a:pt x="9895624" y="4310326"/>
                </a:cubicBezTo>
                <a:cubicBezTo>
                  <a:pt x="9893206" y="4312856"/>
                  <a:pt x="9890620" y="4316131"/>
                  <a:pt x="9887867" y="4320149"/>
                </a:cubicBezTo>
                <a:lnTo>
                  <a:pt x="9887867" y="4305526"/>
                </a:lnTo>
                <a:cubicBezTo>
                  <a:pt x="9887867" y="4304931"/>
                  <a:pt x="9887737" y="4304429"/>
                  <a:pt x="9887476" y="4304020"/>
                </a:cubicBezTo>
                <a:cubicBezTo>
                  <a:pt x="9887216" y="4303610"/>
                  <a:pt x="9886788" y="4303238"/>
                  <a:pt x="9886192" y="4302903"/>
                </a:cubicBezTo>
                <a:cubicBezTo>
                  <a:pt x="9885597" y="4302569"/>
                  <a:pt x="9884760" y="4302345"/>
                  <a:pt x="9883681" y="4302234"/>
                </a:cubicBezTo>
                <a:cubicBezTo>
                  <a:pt x="9882602" y="4302122"/>
                  <a:pt x="9881244" y="4302066"/>
                  <a:pt x="9879607" y="4302066"/>
                </a:cubicBezTo>
                <a:cubicBezTo>
                  <a:pt x="9877895" y="4302066"/>
                  <a:pt x="9876519" y="4302122"/>
                  <a:pt x="9875477" y="4302234"/>
                </a:cubicBezTo>
                <a:cubicBezTo>
                  <a:pt x="9874435" y="4302345"/>
                  <a:pt x="9873579" y="4302569"/>
                  <a:pt x="9872910" y="4302903"/>
                </a:cubicBezTo>
                <a:cubicBezTo>
                  <a:pt x="9872240" y="4303238"/>
                  <a:pt x="9871793" y="4303610"/>
                  <a:pt x="9871570" y="4304020"/>
                </a:cubicBezTo>
                <a:cubicBezTo>
                  <a:pt x="9871347" y="4304429"/>
                  <a:pt x="9871235" y="4304931"/>
                  <a:pt x="9871235" y="4305526"/>
                </a:cubicBezTo>
                <a:lnTo>
                  <a:pt x="9871235" y="4405986"/>
                </a:lnTo>
                <a:cubicBezTo>
                  <a:pt x="9871235" y="4406581"/>
                  <a:pt x="9871365" y="4407083"/>
                  <a:pt x="9871626" y="4407492"/>
                </a:cubicBezTo>
                <a:cubicBezTo>
                  <a:pt x="9871886" y="4407902"/>
                  <a:pt x="9872370" y="4408255"/>
                  <a:pt x="9873077" y="4408553"/>
                </a:cubicBezTo>
                <a:cubicBezTo>
                  <a:pt x="9873784" y="4408850"/>
                  <a:pt x="9874733" y="4409074"/>
                  <a:pt x="9875923" y="4409222"/>
                </a:cubicBezTo>
                <a:cubicBezTo>
                  <a:pt x="9877114" y="4409371"/>
                  <a:pt x="9878602" y="4409446"/>
                  <a:pt x="9880388" y="4409446"/>
                </a:cubicBezTo>
                <a:cubicBezTo>
                  <a:pt x="9882248" y="4409446"/>
                  <a:pt x="9883774" y="4409371"/>
                  <a:pt x="9884965" y="4409222"/>
                </a:cubicBezTo>
                <a:cubicBezTo>
                  <a:pt x="9886155" y="4409074"/>
                  <a:pt x="9887085" y="4408850"/>
                  <a:pt x="9887755" y="4408553"/>
                </a:cubicBezTo>
                <a:cubicBezTo>
                  <a:pt x="9888425" y="4408255"/>
                  <a:pt x="9888909" y="4407902"/>
                  <a:pt x="9889206" y="4407492"/>
                </a:cubicBezTo>
                <a:cubicBezTo>
                  <a:pt x="9889504" y="4407083"/>
                  <a:pt x="9889653" y="4406581"/>
                  <a:pt x="9889653" y="4405986"/>
                </a:cubicBezTo>
                <a:lnTo>
                  <a:pt x="9889653" y="4339906"/>
                </a:lnTo>
                <a:cubicBezTo>
                  <a:pt x="9892257" y="4335813"/>
                  <a:pt x="9894638" y="4332353"/>
                  <a:pt x="9896796" y="4329525"/>
                </a:cubicBezTo>
                <a:cubicBezTo>
                  <a:pt x="9898954" y="4326697"/>
                  <a:pt x="9901019" y="4324428"/>
                  <a:pt x="9902991" y="4322716"/>
                </a:cubicBezTo>
                <a:cubicBezTo>
                  <a:pt x="9904963" y="4321005"/>
                  <a:pt x="9906842" y="4319777"/>
                  <a:pt x="9908628" y="4319033"/>
                </a:cubicBezTo>
                <a:cubicBezTo>
                  <a:pt x="9910414" y="4318288"/>
                  <a:pt x="9912237" y="4317916"/>
                  <a:pt x="9914098" y="4317916"/>
                </a:cubicBezTo>
                <a:cubicBezTo>
                  <a:pt x="9915660" y="4317916"/>
                  <a:pt x="9917111" y="4318065"/>
                  <a:pt x="9918451" y="4318363"/>
                </a:cubicBezTo>
                <a:cubicBezTo>
                  <a:pt x="9919790" y="4318661"/>
                  <a:pt x="9921000" y="4318977"/>
                  <a:pt x="9922079" y="4319312"/>
                </a:cubicBezTo>
                <a:cubicBezTo>
                  <a:pt x="9923158" y="4319647"/>
                  <a:pt x="9924125" y="4319981"/>
                  <a:pt x="9924981" y="4320316"/>
                </a:cubicBezTo>
                <a:cubicBezTo>
                  <a:pt x="9925837" y="4320651"/>
                  <a:pt x="9926562" y="4320819"/>
                  <a:pt x="9927157" y="4320819"/>
                </a:cubicBezTo>
                <a:cubicBezTo>
                  <a:pt x="9927753" y="4320819"/>
                  <a:pt x="9928218" y="4320651"/>
                  <a:pt x="9928553" y="4320316"/>
                </a:cubicBezTo>
                <a:cubicBezTo>
                  <a:pt x="9928888" y="4319981"/>
                  <a:pt x="9929167" y="4319498"/>
                  <a:pt x="9929390" y="4318865"/>
                </a:cubicBezTo>
                <a:cubicBezTo>
                  <a:pt x="9929613" y="4318233"/>
                  <a:pt x="9929762" y="4317358"/>
                  <a:pt x="9929836" y="4316242"/>
                </a:cubicBezTo>
                <a:cubicBezTo>
                  <a:pt x="9929911" y="4315126"/>
                  <a:pt x="9929948" y="4313749"/>
                  <a:pt x="9929948" y="4312112"/>
                </a:cubicBezTo>
                <a:cubicBezTo>
                  <a:pt x="9929948" y="4310401"/>
                  <a:pt x="9929929" y="4309043"/>
                  <a:pt x="9929892" y="4308038"/>
                </a:cubicBezTo>
                <a:cubicBezTo>
                  <a:pt x="9929855" y="4307033"/>
                  <a:pt x="9929780" y="4306271"/>
                  <a:pt x="9929669" y="4305750"/>
                </a:cubicBezTo>
                <a:cubicBezTo>
                  <a:pt x="9929557" y="4305229"/>
                  <a:pt x="9929427" y="4304801"/>
                  <a:pt x="9929278" y="4304466"/>
                </a:cubicBezTo>
                <a:cubicBezTo>
                  <a:pt x="9929129" y="4304131"/>
                  <a:pt x="9928832" y="4303778"/>
                  <a:pt x="9928385" y="4303406"/>
                </a:cubicBezTo>
                <a:cubicBezTo>
                  <a:pt x="9927939" y="4303034"/>
                  <a:pt x="9927176" y="4302662"/>
                  <a:pt x="9926097" y="4302290"/>
                </a:cubicBezTo>
                <a:cubicBezTo>
                  <a:pt x="9925018" y="4301917"/>
                  <a:pt x="9923809" y="4301583"/>
                  <a:pt x="9922469" y="4301285"/>
                </a:cubicBezTo>
                <a:cubicBezTo>
                  <a:pt x="9921130" y="4300987"/>
                  <a:pt x="9919846" y="4300783"/>
                  <a:pt x="9918618" y="4300671"/>
                </a:cubicBezTo>
                <a:cubicBezTo>
                  <a:pt x="9917391" y="4300559"/>
                  <a:pt x="9916293" y="4300504"/>
                  <a:pt x="9915326" y="4300504"/>
                </a:cubicBezTo>
                <a:close/>
                <a:moveTo>
                  <a:pt x="9791612" y="4300504"/>
                </a:moveTo>
                <a:cubicBezTo>
                  <a:pt x="9783055" y="4300504"/>
                  <a:pt x="9775576" y="4301880"/>
                  <a:pt x="9769176" y="4304634"/>
                </a:cubicBezTo>
                <a:cubicBezTo>
                  <a:pt x="9762777" y="4307387"/>
                  <a:pt x="9757438" y="4311256"/>
                  <a:pt x="9753159" y="4316242"/>
                </a:cubicBezTo>
                <a:cubicBezTo>
                  <a:pt x="9748880" y="4321228"/>
                  <a:pt x="9745680" y="4327162"/>
                  <a:pt x="9743559" y="4334046"/>
                </a:cubicBezTo>
                <a:cubicBezTo>
                  <a:pt x="9741438" y="4340929"/>
                  <a:pt x="9740378" y="4348463"/>
                  <a:pt x="9740378" y="4356649"/>
                </a:cubicBezTo>
                <a:cubicBezTo>
                  <a:pt x="9740378" y="4365132"/>
                  <a:pt x="9741383" y="4372722"/>
                  <a:pt x="9743392" y="4379420"/>
                </a:cubicBezTo>
                <a:cubicBezTo>
                  <a:pt x="9745401" y="4386117"/>
                  <a:pt x="9748452" y="4391810"/>
                  <a:pt x="9752545" y="4396498"/>
                </a:cubicBezTo>
                <a:cubicBezTo>
                  <a:pt x="9756638" y="4401186"/>
                  <a:pt x="9761754" y="4404758"/>
                  <a:pt x="9767893" y="4407213"/>
                </a:cubicBezTo>
                <a:cubicBezTo>
                  <a:pt x="9774032" y="4409669"/>
                  <a:pt x="9781231" y="4410897"/>
                  <a:pt x="9789491" y="4410897"/>
                </a:cubicBezTo>
                <a:cubicBezTo>
                  <a:pt x="9797975" y="4410897"/>
                  <a:pt x="9805435" y="4409502"/>
                  <a:pt x="9811871" y="4406711"/>
                </a:cubicBezTo>
                <a:cubicBezTo>
                  <a:pt x="9818308" y="4403921"/>
                  <a:pt x="9823666" y="4400032"/>
                  <a:pt x="9827945" y="4395047"/>
                </a:cubicBezTo>
                <a:cubicBezTo>
                  <a:pt x="9832224" y="4390061"/>
                  <a:pt x="9835442" y="4384126"/>
                  <a:pt x="9837600" y="4377243"/>
                </a:cubicBezTo>
                <a:cubicBezTo>
                  <a:pt x="9839758" y="4370360"/>
                  <a:pt x="9840837" y="4362825"/>
                  <a:pt x="9840837" y="4354640"/>
                </a:cubicBezTo>
                <a:cubicBezTo>
                  <a:pt x="9840837" y="4346231"/>
                  <a:pt x="9839814" y="4338678"/>
                  <a:pt x="9837767" y="4331981"/>
                </a:cubicBezTo>
                <a:cubicBezTo>
                  <a:pt x="9835721" y="4325283"/>
                  <a:pt x="9832652" y="4319591"/>
                  <a:pt x="9828559" y="4314903"/>
                </a:cubicBezTo>
                <a:cubicBezTo>
                  <a:pt x="9824466" y="4310215"/>
                  <a:pt x="9819350" y="4306643"/>
                  <a:pt x="9813211" y="4304187"/>
                </a:cubicBezTo>
                <a:cubicBezTo>
                  <a:pt x="9807072" y="4301731"/>
                  <a:pt x="9799872" y="4300504"/>
                  <a:pt x="9791612" y="4300504"/>
                </a:cubicBezTo>
                <a:close/>
                <a:moveTo>
                  <a:pt x="9568891" y="4300504"/>
                </a:moveTo>
                <a:cubicBezTo>
                  <a:pt x="9562789" y="4300504"/>
                  <a:pt x="9557450" y="4301322"/>
                  <a:pt x="9552873" y="4302959"/>
                </a:cubicBezTo>
                <a:cubicBezTo>
                  <a:pt x="9548297" y="4304596"/>
                  <a:pt x="9544483" y="4306773"/>
                  <a:pt x="9541432" y="4309489"/>
                </a:cubicBezTo>
                <a:cubicBezTo>
                  <a:pt x="9538381" y="4312205"/>
                  <a:pt x="9536093" y="4315368"/>
                  <a:pt x="9534567" y="4318977"/>
                </a:cubicBezTo>
                <a:cubicBezTo>
                  <a:pt x="9533042" y="4322586"/>
                  <a:pt x="9532279" y="4326362"/>
                  <a:pt x="9532279" y="4330306"/>
                </a:cubicBezTo>
                <a:cubicBezTo>
                  <a:pt x="9532279" y="4334771"/>
                  <a:pt x="9533005" y="4338604"/>
                  <a:pt x="9534456" y="4341803"/>
                </a:cubicBezTo>
                <a:cubicBezTo>
                  <a:pt x="9535907" y="4345003"/>
                  <a:pt x="9537823" y="4347757"/>
                  <a:pt x="9540204" y="4350063"/>
                </a:cubicBezTo>
                <a:cubicBezTo>
                  <a:pt x="9542586" y="4352370"/>
                  <a:pt x="9545283" y="4354324"/>
                  <a:pt x="9548297" y="4355923"/>
                </a:cubicBezTo>
                <a:cubicBezTo>
                  <a:pt x="9551311" y="4357523"/>
                  <a:pt x="9554399" y="4358956"/>
                  <a:pt x="9557561" y="4360221"/>
                </a:cubicBezTo>
                <a:cubicBezTo>
                  <a:pt x="9560724" y="4361486"/>
                  <a:pt x="9563794" y="4362695"/>
                  <a:pt x="9566770" y="4363849"/>
                </a:cubicBezTo>
                <a:cubicBezTo>
                  <a:pt x="9569747" y="4365002"/>
                  <a:pt x="9572426" y="4366323"/>
                  <a:pt x="9574807" y="4367811"/>
                </a:cubicBezTo>
                <a:cubicBezTo>
                  <a:pt x="9577188" y="4369299"/>
                  <a:pt x="9579104" y="4371011"/>
                  <a:pt x="9580555" y="4372946"/>
                </a:cubicBezTo>
                <a:cubicBezTo>
                  <a:pt x="9582006" y="4374880"/>
                  <a:pt x="9582732" y="4377262"/>
                  <a:pt x="9582732" y="4380089"/>
                </a:cubicBezTo>
                <a:cubicBezTo>
                  <a:pt x="9582732" y="4382843"/>
                  <a:pt x="9582230" y="4385224"/>
                  <a:pt x="9581225" y="4387233"/>
                </a:cubicBezTo>
                <a:cubicBezTo>
                  <a:pt x="9580220" y="4389242"/>
                  <a:pt x="9578788" y="4390898"/>
                  <a:pt x="9576928" y="4392200"/>
                </a:cubicBezTo>
                <a:cubicBezTo>
                  <a:pt x="9575067" y="4393503"/>
                  <a:pt x="9572872" y="4394488"/>
                  <a:pt x="9570342" y="4395158"/>
                </a:cubicBezTo>
                <a:cubicBezTo>
                  <a:pt x="9567812" y="4395828"/>
                  <a:pt x="9564984" y="4396163"/>
                  <a:pt x="9561859" y="4396163"/>
                </a:cubicBezTo>
                <a:cubicBezTo>
                  <a:pt x="9557692" y="4396163"/>
                  <a:pt x="9554008" y="4395661"/>
                  <a:pt x="9550808" y="4394656"/>
                </a:cubicBezTo>
                <a:cubicBezTo>
                  <a:pt x="9547608" y="4393651"/>
                  <a:pt x="9544837" y="4392554"/>
                  <a:pt x="9542492" y="4391363"/>
                </a:cubicBezTo>
                <a:cubicBezTo>
                  <a:pt x="9540148" y="4390172"/>
                  <a:pt x="9538176" y="4389075"/>
                  <a:pt x="9536577" y="4388070"/>
                </a:cubicBezTo>
                <a:cubicBezTo>
                  <a:pt x="9534977" y="4387066"/>
                  <a:pt x="9533767" y="4386563"/>
                  <a:pt x="9532949" y="4386563"/>
                </a:cubicBezTo>
                <a:cubicBezTo>
                  <a:pt x="9532428" y="4386563"/>
                  <a:pt x="9531963" y="4386694"/>
                  <a:pt x="9531554" y="4386954"/>
                </a:cubicBezTo>
                <a:cubicBezTo>
                  <a:pt x="9531144" y="4387215"/>
                  <a:pt x="9530828" y="4387642"/>
                  <a:pt x="9530605" y="4388238"/>
                </a:cubicBezTo>
                <a:cubicBezTo>
                  <a:pt x="9530382" y="4388833"/>
                  <a:pt x="9530196" y="4389614"/>
                  <a:pt x="9530047" y="4390582"/>
                </a:cubicBezTo>
                <a:cubicBezTo>
                  <a:pt x="9529898" y="4391549"/>
                  <a:pt x="9529823" y="4392740"/>
                  <a:pt x="9529823" y="4394154"/>
                </a:cubicBezTo>
                <a:cubicBezTo>
                  <a:pt x="9529823" y="4396461"/>
                  <a:pt x="9530010" y="4398284"/>
                  <a:pt x="9530382" y="4399623"/>
                </a:cubicBezTo>
                <a:cubicBezTo>
                  <a:pt x="9530754" y="4400963"/>
                  <a:pt x="9531349" y="4402004"/>
                  <a:pt x="9532168" y="4402749"/>
                </a:cubicBezTo>
                <a:cubicBezTo>
                  <a:pt x="9532986" y="4403493"/>
                  <a:pt x="9534288" y="4404330"/>
                  <a:pt x="9536074" y="4405260"/>
                </a:cubicBezTo>
                <a:cubicBezTo>
                  <a:pt x="9537860" y="4406190"/>
                  <a:pt x="9540037" y="4407083"/>
                  <a:pt x="9542604" y="4407939"/>
                </a:cubicBezTo>
                <a:cubicBezTo>
                  <a:pt x="9545171" y="4408795"/>
                  <a:pt x="9548074" y="4409502"/>
                  <a:pt x="9551311" y="4410060"/>
                </a:cubicBezTo>
                <a:cubicBezTo>
                  <a:pt x="9554548" y="4410618"/>
                  <a:pt x="9557952" y="4410897"/>
                  <a:pt x="9561524" y="4410897"/>
                </a:cubicBezTo>
                <a:cubicBezTo>
                  <a:pt x="9567328" y="4410897"/>
                  <a:pt x="9572649" y="4410190"/>
                  <a:pt x="9577486" y="4408776"/>
                </a:cubicBezTo>
                <a:cubicBezTo>
                  <a:pt x="9582323" y="4407362"/>
                  <a:pt x="9586490" y="4405279"/>
                  <a:pt x="9589987" y="4402525"/>
                </a:cubicBezTo>
                <a:cubicBezTo>
                  <a:pt x="9593485" y="4399772"/>
                  <a:pt x="9596182" y="4396386"/>
                  <a:pt x="9598080" y="4392368"/>
                </a:cubicBezTo>
                <a:cubicBezTo>
                  <a:pt x="9599977" y="4388349"/>
                  <a:pt x="9600926" y="4383773"/>
                  <a:pt x="9600926" y="4378638"/>
                </a:cubicBezTo>
                <a:cubicBezTo>
                  <a:pt x="9600926" y="4374322"/>
                  <a:pt x="9600201" y="4370602"/>
                  <a:pt x="9598750" y="4367476"/>
                </a:cubicBezTo>
                <a:cubicBezTo>
                  <a:pt x="9597298" y="4364351"/>
                  <a:pt x="9595382" y="4361672"/>
                  <a:pt x="9593001" y="4359439"/>
                </a:cubicBezTo>
                <a:cubicBezTo>
                  <a:pt x="9590620" y="4357207"/>
                  <a:pt x="9587885" y="4355310"/>
                  <a:pt x="9584797" y="4353747"/>
                </a:cubicBezTo>
                <a:cubicBezTo>
                  <a:pt x="9581709" y="4352184"/>
                  <a:pt x="9578583" y="4350770"/>
                  <a:pt x="9575421" y="4349505"/>
                </a:cubicBezTo>
                <a:cubicBezTo>
                  <a:pt x="9572258" y="4348240"/>
                  <a:pt x="9569151" y="4347012"/>
                  <a:pt x="9566100" y="4345822"/>
                </a:cubicBezTo>
                <a:cubicBezTo>
                  <a:pt x="9563049" y="4344631"/>
                  <a:pt x="9560333" y="4343292"/>
                  <a:pt x="9557952" y="4341803"/>
                </a:cubicBezTo>
                <a:cubicBezTo>
                  <a:pt x="9555571" y="4340315"/>
                  <a:pt x="9553636" y="4338585"/>
                  <a:pt x="9552148" y="4336613"/>
                </a:cubicBezTo>
                <a:cubicBezTo>
                  <a:pt x="9550659" y="4334641"/>
                  <a:pt x="9549915" y="4332204"/>
                  <a:pt x="9549915" y="4329302"/>
                </a:cubicBezTo>
                <a:cubicBezTo>
                  <a:pt x="9549915" y="4327218"/>
                  <a:pt x="9550306" y="4325283"/>
                  <a:pt x="9551087" y="4323497"/>
                </a:cubicBezTo>
                <a:cubicBezTo>
                  <a:pt x="9551869" y="4321712"/>
                  <a:pt x="9553022" y="4320168"/>
                  <a:pt x="9554548" y="4318865"/>
                </a:cubicBezTo>
                <a:cubicBezTo>
                  <a:pt x="9556073" y="4317563"/>
                  <a:pt x="9558026" y="4316558"/>
                  <a:pt x="9560408" y="4315851"/>
                </a:cubicBezTo>
                <a:cubicBezTo>
                  <a:pt x="9562789" y="4315145"/>
                  <a:pt x="9565542" y="4314791"/>
                  <a:pt x="9568668" y="4314791"/>
                </a:cubicBezTo>
                <a:cubicBezTo>
                  <a:pt x="9572165" y="4314791"/>
                  <a:pt x="9575272" y="4315200"/>
                  <a:pt x="9577988" y="4316019"/>
                </a:cubicBezTo>
                <a:cubicBezTo>
                  <a:pt x="9580704" y="4316837"/>
                  <a:pt x="9583067" y="4317712"/>
                  <a:pt x="9585076" y="4318642"/>
                </a:cubicBezTo>
                <a:cubicBezTo>
                  <a:pt x="9587085" y="4319572"/>
                  <a:pt x="9588722" y="4320447"/>
                  <a:pt x="9589987" y="4321265"/>
                </a:cubicBezTo>
                <a:cubicBezTo>
                  <a:pt x="9591252" y="4322084"/>
                  <a:pt x="9592220" y="4322493"/>
                  <a:pt x="9592889" y="4322493"/>
                </a:cubicBezTo>
                <a:cubicBezTo>
                  <a:pt x="9593336" y="4322493"/>
                  <a:pt x="9593745" y="4322363"/>
                  <a:pt x="9594117" y="4322102"/>
                </a:cubicBezTo>
                <a:cubicBezTo>
                  <a:pt x="9594489" y="4321842"/>
                  <a:pt x="9594806" y="4321414"/>
                  <a:pt x="9595066" y="4320819"/>
                </a:cubicBezTo>
                <a:cubicBezTo>
                  <a:pt x="9595326" y="4320223"/>
                  <a:pt x="9595513" y="4319461"/>
                  <a:pt x="9595624" y="4318530"/>
                </a:cubicBezTo>
                <a:cubicBezTo>
                  <a:pt x="9595736" y="4317600"/>
                  <a:pt x="9595792" y="4316503"/>
                  <a:pt x="9595792" y="4315238"/>
                </a:cubicBezTo>
                <a:cubicBezTo>
                  <a:pt x="9595792" y="4314047"/>
                  <a:pt x="9595736" y="4313042"/>
                  <a:pt x="9595624" y="4312224"/>
                </a:cubicBezTo>
                <a:cubicBezTo>
                  <a:pt x="9595513" y="4311405"/>
                  <a:pt x="9595401" y="4310717"/>
                  <a:pt x="9595289" y="4310159"/>
                </a:cubicBezTo>
                <a:cubicBezTo>
                  <a:pt x="9595178" y="4309601"/>
                  <a:pt x="9594992" y="4309098"/>
                  <a:pt x="9594731" y="4308652"/>
                </a:cubicBezTo>
                <a:cubicBezTo>
                  <a:pt x="9594471" y="4308205"/>
                  <a:pt x="9593950" y="4307685"/>
                  <a:pt x="9593168" y="4307089"/>
                </a:cubicBezTo>
                <a:cubicBezTo>
                  <a:pt x="9592387" y="4306494"/>
                  <a:pt x="9591234" y="4305806"/>
                  <a:pt x="9589708" y="4305024"/>
                </a:cubicBezTo>
                <a:cubicBezTo>
                  <a:pt x="9588183" y="4304243"/>
                  <a:pt x="9586341" y="4303517"/>
                  <a:pt x="9584183" y="4302848"/>
                </a:cubicBezTo>
                <a:cubicBezTo>
                  <a:pt x="9582025" y="4302178"/>
                  <a:pt x="9579606" y="4301620"/>
                  <a:pt x="9576928" y="4301173"/>
                </a:cubicBezTo>
                <a:cubicBezTo>
                  <a:pt x="9574249" y="4300727"/>
                  <a:pt x="9571570" y="4300504"/>
                  <a:pt x="9568891" y="4300504"/>
                </a:cubicBezTo>
                <a:close/>
                <a:moveTo>
                  <a:pt x="9505751" y="4300504"/>
                </a:moveTo>
                <a:cubicBezTo>
                  <a:pt x="9503593" y="4300504"/>
                  <a:pt x="9501453" y="4300783"/>
                  <a:pt x="9499332" y="4301341"/>
                </a:cubicBezTo>
                <a:cubicBezTo>
                  <a:pt x="9497212" y="4301899"/>
                  <a:pt x="9495072" y="4302903"/>
                  <a:pt x="9492914" y="4304355"/>
                </a:cubicBezTo>
                <a:cubicBezTo>
                  <a:pt x="9490756" y="4305806"/>
                  <a:pt x="9488468" y="4307796"/>
                  <a:pt x="9486049" y="4310326"/>
                </a:cubicBezTo>
                <a:cubicBezTo>
                  <a:pt x="9483631" y="4312856"/>
                  <a:pt x="9481045" y="4316131"/>
                  <a:pt x="9478292" y="4320149"/>
                </a:cubicBezTo>
                <a:lnTo>
                  <a:pt x="9478292" y="4305526"/>
                </a:lnTo>
                <a:cubicBezTo>
                  <a:pt x="9478292" y="4304931"/>
                  <a:pt x="9478162" y="4304429"/>
                  <a:pt x="9477901" y="4304020"/>
                </a:cubicBezTo>
                <a:cubicBezTo>
                  <a:pt x="9477641" y="4303610"/>
                  <a:pt x="9477213" y="4303238"/>
                  <a:pt x="9476617" y="4302903"/>
                </a:cubicBezTo>
                <a:cubicBezTo>
                  <a:pt x="9476022" y="4302569"/>
                  <a:pt x="9475185" y="4302345"/>
                  <a:pt x="9474106" y="4302234"/>
                </a:cubicBezTo>
                <a:cubicBezTo>
                  <a:pt x="9473027" y="4302122"/>
                  <a:pt x="9471669" y="4302066"/>
                  <a:pt x="9470032" y="4302066"/>
                </a:cubicBezTo>
                <a:cubicBezTo>
                  <a:pt x="9468320" y="4302066"/>
                  <a:pt x="9466944" y="4302122"/>
                  <a:pt x="9465902" y="4302234"/>
                </a:cubicBezTo>
                <a:cubicBezTo>
                  <a:pt x="9464860" y="4302345"/>
                  <a:pt x="9464004" y="4302569"/>
                  <a:pt x="9463335" y="4302903"/>
                </a:cubicBezTo>
                <a:cubicBezTo>
                  <a:pt x="9462665" y="4303238"/>
                  <a:pt x="9462218" y="4303610"/>
                  <a:pt x="9461995" y="4304020"/>
                </a:cubicBezTo>
                <a:cubicBezTo>
                  <a:pt x="9461772" y="4304429"/>
                  <a:pt x="9461660" y="4304931"/>
                  <a:pt x="9461660" y="4305526"/>
                </a:cubicBezTo>
                <a:lnTo>
                  <a:pt x="9461660" y="4405986"/>
                </a:lnTo>
                <a:cubicBezTo>
                  <a:pt x="9461660" y="4406581"/>
                  <a:pt x="9461790" y="4407083"/>
                  <a:pt x="9462051" y="4407492"/>
                </a:cubicBezTo>
                <a:cubicBezTo>
                  <a:pt x="9462311" y="4407902"/>
                  <a:pt x="9462795" y="4408255"/>
                  <a:pt x="9463502" y="4408553"/>
                </a:cubicBezTo>
                <a:cubicBezTo>
                  <a:pt x="9464209" y="4408850"/>
                  <a:pt x="9465158" y="4409074"/>
                  <a:pt x="9466348" y="4409222"/>
                </a:cubicBezTo>
                <a:cubicBezTo>
                  <a:pt x="9467539" y="4409371"/>
                  <a:pt x="9469027" y="4409446"/>
                  <a:pt x="9470813" y="4409446"/>
                </a:cubicBezTo>
                <a:cubicBezTo>
                  <a:pt x="9472673" y="4409446"/>
                  <a:pt x="9474199" y="4409371"/>
                  <a:pt x="9475390" y="4409222"/>
                </a:cubicBezTo>
                <a:cubicBezTo>
                  <a:pt x="9476580" y="4409074"/>
                  <a:pt x="9477510" y="4408850"/>
                  <a:pt x="9478180" y="4408553"/>
                </a:cubicBezTo>
                <a:cubicBezTo>
                  <a:pt x="9478850" y="4408255"/>
                  <a:pt x="9479334" y="4407902"/>
                  <a:pt x="9479631" y="4407492"/>
                </a:cubicBezTo>
                <a:cubicBezTo>
                  <a:pt x="9479929" y="4407083"/>
                  <a:pt x="9480078" y="4406581"/>
                  <a:pt x="9480078" y="4405986"/>
                </a:cubicBezTo>
                <a:lnTo>
                  <a:pt x="9480078" y="4339906"/>
                </a:lnTo>
                <a:cubicBezTo>
                  <a:pt x="9482682" y="4335813"/>
                  <a:pt x="9485063" y="4332353"/>
                  <a:pt x="9487221" y="4329525"/>
                </a:cubicBezTo>
                <a:cubicBezTo>
                  <a:pt x="9489379" y="4326697"/>
                  <a:pt x="9491444" y="4324428"/>
                  <a:pt x="9493416" y="4322716"/>
                </a:cubicBezTo>
                <a:cubicBezTo>
                  <a:pt x="9495388" y="4321005"/>
                  <a:pt x="9497267" y="4319777"/>
                  <a:pt x="9499053" y="4319033"/>
                </a:cubicBezTo>
                <a:cubicBezTo>
                  <a:pt x="9500839" y="4318288"/>
                  <a:pt x="9502662" y="4317916"/>
                  <a:pt x="9504523" y="4317916"/>
                </a:cubicBezTo>
                <a:cubicBezTo>
                  <a:pt x="9506085" y="4317916"/>
                  <a:pt x="9507536" y="4318065"/>
                  <a:pt x="9508876" y="4318363"/>
                </a:cubicBezTo>
                <a:cubicBezTo>
                  <a:pt x="9510215" y="4318661"/>
                  <a:pt x="9511425" y="4318977"/>
                  <a:pt x="9512504" y="4319312"/>
                </a:cubicBezTo>
                <a:cubicBezTo>
                  <a:pt x="9513583" y="4319647"/>
                  <a:pt x="9514550" y="4319981"/>
                  <a:pt x="9515406" y="4320316"/>
                </a:cubicBezTo>
                <a:cubicBezTo>
                  <a:pt x="9516262" y="4320651"/>
                  <a:pt x="9516987" y="4320819"/>
                  <a:pt x="9517582" y="4320819"/>
                </a:cubicBezTo>
                <a:cubicBezTo>
                  <a:pt x="9518178" y="4320819"/>
                  <a:pt x="9518643" y="4320651"/>
                  <a:pt x="9518978" y="4320316"/>
                </a:cubicBezTo>
                <a:cubicBezTo>
                  <a:pt x="9519313" y="4319981"/>
                  <a:pt x="9519592" y="4319498"/>
                  <a:pt x="9519815" y="4318865"/>
                </a:cubicBezTo>
                <a:cubicBezTo>
                  <a:pt x="9520038" y="4318233"/>
                  <a:pt x="9520187" y="4317358"/>
                  <a:pt x="9520261" y="4316242"/>
                </a:cubicBezTo>
                <a:cubicBezTo>
                  <a:pt x="9520336" y="4315126"/>
                  <a:pt x="9520373" y="4313749"/>
                  <a:pt x="9520373" y="4312112"/>
                </a:cubicBezTo>
                <a:cubicBezTo>
                  <a:pt x="9520373" y="4310401"/>
                  <a:pt x="9520354" y="4309043"/>
                  <a:pt x="9520317" y="4308038"/>
                </a:cubicBezTo>
                <a:cubicBezTo>
                  <a:pt x="9520280" y="4307033"/>
                  <a:pt x="9520205" y="4306271"/>
                  <a:pt x="9520094" y="4305750"/>
                </a:cubicBezTo>
                <a:cubicBezTo>
                  <a:pt x="9519982" y="4305229"/>
                  <a:pt x="9519852" y="4304801"/>
                  <a:pt x="9519703" y="4304466"/>
                </a:cubicBezTo>
                <a:cubicBezTo>
                  <a:pt x="9519554" y="4304131"/>
                  <a:pt x="9519257" y="4303778"/>
                  <a:pt x="9518810" y="4303406"/>
                </a:cubicBezTo>
                <a:cubicBezTo>
                  <a:pt x="9518364" y="4303034"/>
                  <a:pt x="9517601" y="4302662"/>
                  <a:pt x="9516522" y="4302290"/>
                </a:cubicBezTo>
                <a:cubicBezTo>
                  <a:pt x="9515443" y="4301917"/>
                  <a:pt x="9514234" y="4301583"/>
                  <a:pt x="9512894" y="4301285"/>
                </a:cubicBezTo>
                <a:cubicBezTo>
                  <a:pt x="9511555" y="4300987"/>
                  <a:pt x="9510271" y="4300783"/>
                  <a:pt x="9509043" y="4300671"/>
                </a:cubicBezTo>
                <a:cubicBezTo>
                  <a:pt x="9507816" y="4300559"/>
                  <a:pt x="9506718" y="4300504"/>
                  <a:pt x="9505751" y="4300504"/>
                </a:cubicBezTo>
                <a:close/>
                <a:moveTo>
                  <a:pt x="9388883" y="4300504"/>
                </a:moveTo>
                <a:cubicBezTo>
                  <a:pt x="9381516" y="4300504"/>
                  <a:pt x="9374856" y="4301787"/>
                  <a:pt x="9368903" y="4304355"/>
                </a:cubicBezTo>
                <a:cubicBezTo>
                  <a:pt x="9362950" y="4306922"/>
                  <a:pt x="9357871" y="4310605"/>
                  <a:pt x="9353667" y="4315405"/>
                </a:cubicBezTo>
                <a:cubicBezTo>
                  <a:pt x="9349462" y="4320205"/>
                  <a:pt x="9346244" y="4326046"/>
                  <a:pt x="9344012" y="4332930"/>
                </a:cubicBezTo>
                <a:cubicBezTo>
                  <a:pt x="9341779" y="4339813"/>
                  <a:pt x="9340663" y="4347570"/>
                  <a:pt x="9340663" y="4356203"/>
                </a:cubicBezTo>
                <a:cubicBezTo>
                  <a:pt x="9340663" y="4365281"/>
                  <a:pt x="9341742" y="4373243"/>
                  <a:pt x="9343900" y="4380089"/>
                </a:cubicBezTo>
                <a:cubicBezTo>
                  <a:pt x="9346058" y="4386935"/>
                  <a:pt x="9349258" y="4392628"/>
                  <a:pt x="9353499" y="4397167"/>
                </a:cubicBezTo>
                <a:cubicBezTo>
                  <a:pt x="9357741" y="4401707"/>
                  <a:pt x="9362969" y="4405130"/>
                  <a:pt x="9369182" y="4407437"/>
                </a:cubicBezTo>
                <a:cubicBezTo>
                  <a:pt x="9375396" y="4409743"/>
                  <a:pt x="9382632" y="4410897"/>
                  <a:pt x="9390892" y="4410897"/>
                </a:cubicBezTo>
                <a:cubicBezTo>
                  <a:pt x="9395655" y="4410897"/>
                  <a:pt x="9400138" y="4410543"/>
                  <a:pt x="9404343" y="4409836"/>
                </a:cubicBezTo>
                <a:cubicBezTo>
                  <a:pt x="9408547" y="4409130"/>
                  <a:pt x="9412249" y="4408330"/>
                  <a:pt x="9415449" y="4407437"/>
                </a:cubicBezTo>
                <a:cubicBezTo>
                  <a:pt x="9418649" y="4406544"/>
                  <a:pt x="9421253" y="4405632"/>
                  <a:pt x="9423263" y="4404702"/>
                </a:cubicBezTo>
                <a:cubicBezTo>
                  <a:pt x="9425272" y="4403772"/>
                  <a:pt x="9426481" y="4403102"/>
                  <a:pt x="9426890" y="4402693"/>
                </a:cubicBezTo>
                <a:cubicBezTo>
                  <a:pt x="9427300" y="4402283"/>
                  <a:pt x="9427634" y="4401856"/>
                  <a:pt x="9427895" y="4401409"/>
                </a:cubicBezTo>
                <a:cubicBezTo>
                  <a:pt x="9428155" y="4400963"/>
                  <a:pt x="9428341" y="4400460"/>
                  <a:pt x="9428453" y="4399902"/>
                </a:cubicBezTo>
                <a:cubicBezTo>
                  <a:pt x="9428565" y="4399344"/>
                  <a:pt x="9428658" y="4398712"/>
                  <a:pt x="9428732" y="4398005"/>
                </a:cubicBezTo>
                <a:cubicBezTo>
                  <a:pt x="9428806" y="4397298"/>
                  <a:pt x="9428844" y="4396461"/>
                  <a:pt x="9428844" y="4395493"/>
                </a:cubicBezTo>
                <a:cubicBezTo>
                  <a:pt x="9428844" y="4394154"/>
                  <a:pt x="9428788" y="4393019"/>
                  <a:pt x="9428675" y="4392089"/>
                </a:cubicBezTo>
                <a:cubicBezTo>
                  <a:pt x="9428563" y="4391159"/>
                  <a:pt x="9428395" y="4390433"/>
                  <a:pt x="9428170" y="4389912"/>
                </a:cubicBezTo>
                <a:cubicBezTo>
                  <a:pt x="9427946" y="4389391"/>
                  <a:pt x="9427628" y="4389000"/>
                  <a:pt x="9427217" y="4388740"/>
                </a:cubicBezTo>
                <a:cubicBezTo>
                  <a:pt x="9426806" y="4388480"/>
                  <a:pt x="9426339" y="4388349"/>
                  <a:pt x="9425816" y="4388349"/>
                </a:cubicBezTo>
                <a:cubicBezTo>
                  <a:pt x="9424918" y="4388349"/>
                  <a:pt x="9423591" y="4388740"/>
                  <a:pt x="9421833" y="4389521"/>
                </a:cubicBezTo>
                <a:cubicBezTo>
                  <a:pt x="9420076" y="4390303"/>
                  <a:pt x="9417832" y="4391177"/>
                  <a:pt x="9415103" y="4392144"/>
                </a:cubicBezTo>
                <a:cubicBezTo>
                  <a:pt x="9412373" y="4393112"/>
                  <a:pt x="9409139" y="4393986"/>
                  <a:pt x="9405401" y="4394768"/>
                </a:cubicBezTo>
                <a:cubicBezTo>
                  <a:pt x="9401662" y="4395549"/>
                  <a:pt x="9397400" y="4395940"/>
                  <a:pt x="9392614" y="4395940"/>
                </a:cubicBezTo>
                <a:cubicBezTo>
                  <a:pt x="9386557" y="4395940"/>
                  <a:pt x="9381435" y="4395084"/>
                  <a:pt x="9377248" y="4393372"/>
                </a:cubicBezTo>
                <a:cubicBezTo>
                  <a:pt x="9373060" y="4391661"/>
                  <a:pt x="9369658" y="4389205"/>
                  <a:pt x="9367040" y="4386005"/>
                </a:cubicBezTo>
                <a:cubicBezTo>
                  <a:pt x="9364423" y="4382806"/>
                  <a:pt x="9362554" y="4378973"/>
                  <a:pt x="9361432" y="4374508"/>
                </a:cubicBezTo>
                <a:cubicBezTo>
                  <a:pt x="9360311" y="4370044"/>
                  <a:pt x="9359750" y="4365021"/>
                  <a:pt x="9359750" y="4359439"/>
                </a:cubicBezTo>
                <a:lnTo>
                  <a:pt x="9425908" y="4359439"/>
                </a:lnTo>
                <a:cubicBezTo>
                  <a:pt x="9427778" y="4359439"/>
                  <a:pt x="9429442" y="4358826"/>
                  <a:pt x="9430899" y="4357598"/>
                </a:cubicBezTo>
                <a:cubicBezTo>
                  <a:pt x="9432356" y="4356370"/>
                  <a:pt x="9433085" y="4354305"/>
                  <a:pt x="9433085" y="4351403"/>
                </a:cubicBezTo>
                <a:lnTo>
                  <a:pt x="9433085" y="4348054"/>
                </a:lnTo>
                <a:cubicBezTo>
                  <a:pt x="9433085" y="4341506"/>
                  <a:pt x="9432248" y="4335348"/>
                  <a:pt x="9430574" y="4329581"/>
                </a:cubicBezTo>
                <a:cubicBezTo>
                  <a:pt x="9428899" y="4323814"/>
                  <a:pt x="9426276" y="4318791"/>
                  <a:pt x="9422704" y="4314512"/>
                </a:cubicBezTo>
                <a:cubicBezTo>
                  <a:pt x="9419133" y="4310233"/>
                  <a:pt x="9414575" y="4306829"/>
                  <a:pt x="9409031" y="4304299"/>
                </a:cubicBezTo>
                <a:cubicBezTo>
                  <a:pt x="9403487" y="4301769"/>
                  <a:pt x="9396771" y="4300504"/>
                  <a:pt x="9388883" y="4300504"/>
                </a:cubicBezTo>
                <a:close/>
                <a:moveTo>
                  <a:pt x="8953412" y="4300504"/>
                </a:moveTo>
                <a:cubicBezTo>
                  <a:pt x="8944855" y="4300504"/>
                  <a:pt x="8937376" y="4301880"/>
                  <a:pt x="8930976" y="4304634"/>
                </a:cubicBezTo>
                <a:cubicBezTo>
                  <a:pt x="8924577" y="4307387"/>
                  <a:pt x="8919238" y="4311256"/>
                  <a:pt x="8914959" y="4316242"/>
                </a:cubicBezTo>
                <a:cubicBezTo>
                  <a:pt x="8910680" y="4321228"/>
                  <a:pt x="8907480" y="4327162"/>
                  <a:pt x="8905359" y="4334046"/>
                </a:cubicBezTo>
                <a:cubicBezTo>
                  <a:pt x="8903239" y="4340929"/>
                  <a:pt x="8902178" y="4348463"/>
                  <a:pt x="8902178" y="4356649"/>
                </a:cubicBezTo>
                <a:cubicBezTo>
                  <a:pt x="8902178" y="4365132"/>
                  <a:pt x="8903183" y="4372722"/>
                  <a:pt x="8905192" y="4379420"/>
                </a:cubicBezTo>
                <a:cubicBezTo>
                  <a:pt x="8907201" y="4386117"/>
                  <a:pt x="8910252" y="4391810"/>
                  <a:pt x="8914345" y="4396498"/>
                </a:cubicBezTo>
                <a:cubicBezTo>
                  <a:pt x="8918438" y="4401186"/>
                  <a:pt x="8923554" y="4404758"/>
                  <a:pt x="8929693" y="4407213"/>
                </a:cubicBezTo>
                <a:cubicBezTo>
                  <a:pt x="8935832" y="4409669"/>
                  <a:pt x="8943031" y="4410897"/>
                  <a:pt x="8951291" y="4410897"/>
                </a:cubicBezTo>
                <a:cubicBezTo>
                  <a:pt x="8959775" y="4410897"/>
                  <a:pt x="8967235" y="4409502"/>
                  <a:pt x="8973671" y="4406711"/>
                </a:cubicBezTo>
                <a:cubicBezTo>
                  <a:pt x="8980108" y="4403921"/>
                  <a:pt x="8985466" y="4400032"/>
                  <a:pt x="8989745" y="4395047"/>
                </a:cubicBezTo>
                <a:cubicBezTo>
                  <a:pt x="8994024" y="4390061"/>
                  <a:pt x="8997242" y="4384126"/>
                  <a:pt x="8999400" y="4377243"/>
                </a:cubicBezTo>
                <a:cubicBezTo>
                  <a:pt x="9001558" y="4370360"/>
                  <a:pt x="9002637" y="4362825"/>
                  <a:pt x="9002637" y="4354640"/>
                </a:cubicBezTo>
                <a:cubicBezTo>
                  <a:pt x="9002637" y="4346231"/>
                  <a:pt x="9001614" y="4338678"/>
                  <a:pt x="8999567" y="4331981"/>
                </a:cubicBezTo>
                <a:cubicBezTo>
                  <a:pt x="8997521" y="4325283"/>
                  <a:pt x="8994452" y="4319591"/>
                  <a:pt x="8990359" y="4314903"/>
                </a:cubicBezTo>
                <a:cubicBezTo>
                  <a:pt x="8986266" y="4310215"/>
                  <a:pt x="8981150" y="4306643"/>
                  <a:pt x="8975011" y="4304187"/>
                </a:cubicBezTo>
                <a:cubicBezTo>
                  <a:pt x="8968872" y="4301731"/>
                  <a:pt x="8961672" y="4300504"/>
                  <a:pt x="8953412" y="4300504"/>
                </a:cubicBezTo>
                <a:close/>
                <a:moveTo>
                  <a:pt x="8762912" y="4300504"/>
                </a:moveTo>
                <a:cubicBezTo>
                  <a:pt x="8754355" y="4300504"/>
                  <a:pt x="8746876" y="4301880"/>
                  <a:pt x="8740476" y="4304634"/>
                </a:cubicBezTo>
                <a:cubicBezTo>
                  <a:pt x="8734077" y="4307387"/>
                  <a:pt x="8728738" y="4311256"/>
                  <a:pt x="8724459" y="4316242"/>
                </a:cubicBezTo>
                <a:cubicBezTo>
                  <a:pt x="8720180" y="4321228"/>
                  <a:pt x="8716980" y="4327162"/>
                  <a:pt x="8714859" y="4334046"/>
                </a:cubicBezTo>
                <a:cubicBezTo>
                  <a:pt x="8712739" y="4340929"/>
                  <a:pt x="8711678" y="4348463"/>
                  <a:pt x="8711678" y="4356649"/>
                </a:cubicBezTo>
                <a:cubicBezTo>
                  <a:pt x="8711678" y="4365132"/>
                  <a:pt x="8712683" y="4372722"/>
                  <a:pt x="8714692" y="4379420"/>
                </a:cubicBezTo>
                <a:cubicBezTo>
                  <a:pt x="8716701" y="4386117"/>
                  <a:pt x="8719752" y="4391810"/>
                  <a:pt x="8723845" y="4396498"/>
                </a:cubicBezTo>
                <a:cubicBezTo>
                  <a:pt x="8727938" y="4401186"/>
                  <a:pt x="8733054" y="4404758"/>
                  <a:pt x="8739193" y="4407213"/>
                </a:cubicBezTo>
                <a:cubicBezTo>
                  <a:pt x="8745332" y="4409669"/>
                  <a:pt x="8752531" y="4410897"/>
                  <a:pt x="8760791" y="4410897"/>
                </a:cubicBezTo>
                <a:cubicBezTo>
                  <a:pt x="8769275" y="4410897"/>
                  <a:pt x="8776735" y="4409502"/>
                  <a:pt x="8783171" y="4406711"/>
                </a:cubicBezTo>
                <a:cubicBezTo>
                  <a:pt x="8789608" y="4403921"/>
                  <a:pt x="8794966" y="4400032"/>
                  <a:pt x="8799245" y="4395047"/>
                </a:cubicBezTo>
                <a:cubicBezTo>
                  <a:pt x="8803524" y="4390061"/>
                  <a:pt x="8806742" y="4384126"/>
                  <a:pt x="8808900" y="4377243"/>
                </a:cubicBezTo>
                <a:cubicBezTo>
                  <a:pt x="8811058" y="4370360"/>
                  <a:pt x="8812137" y="4362825"/>
                  <a:pt x="8812137" y="4354640"/>
                </a:cubicBezTo>
                <a:cubicBezTo>
                  <a:pt x="8812137" y="4346231"/>
                  <a:pt x="8811114" y="4338678"/>
                  <a:pt x="8809068" y="4331981"/>
                </a:cubicBezTo>
                <a:cubicBezTo>
                  <a:pt x="8807021" y="4325283"/>
                  <a:pt x="8803952" y="4319591"/>
                  <a:pt x="8799859" y="4314903"/>
                </a:cubicBezTo>
                <a:cubicBezTo>
                  <a:pt x="8795766" y="4310215"/>
                  <a:pt x="8790650" y="4306643"/>
                  <a:pt x="8784511" y="4304187"/>
                </a:cubicBezTo>
                <a:cubicBezTo>
                  <a:pt x="8778372" y="4301731"/>
                  <a:pt x="8771172" y="4300504"/>
                  <a:pt x="8762912" y="4300504"/>
                </a:cubicBezTo>
                <a:close/>
                <a:moveTo>
                  <a:pt x="8645450" y="4300504"/>
                </a:moveTo>
                <a:cubicBezTo>
                  <a:pt x="8639720" y="4300504"/>
                  <a:pt x="8634046" y="4301973"/>
                  <a:pt x="8628427" y="4304913"/>
                </a:cubicBezTo>
                <a:cubicBezTo>
                  <a:pt x="8622809" y="4307852"/>
                  <a:pt x="8617172" y="4312484"/>
                  <a:pt x="8611517" y="4318809"/>
                </a:cubicBezTo>
                <a:lnTo>
                  <a:pt x="8611517" y="4305526"/>
                </a:lnTo>
                <a:cubicBezTo>
                  <a:pt x="8611517" y="4304931"/>
                  <a:pt x="8611387" y="4304429"/>
                  <a:pt x="8611126" y="4304020"/>
                </a:cubicBezTo>
                <a:cubicBezTo>
                  <a:pt x="8610866" y="4303610"/>
                  <a:pt x="8610438" y="4303238"/>
                  <a:pt x="8609842" y="4302903"/>
                </a:cubicBezTo>
                <a:cubicBezTo>
                  <a:pt x="8609247" y="4302569"/>
                  <a:pt x="8608410" y="4302345"/>
                  <a:pt x="8607331" y="4302234"/>
                </a:cubicBezTo>
                <a:cubicBezTo>
                  <a:pt x="8606252" y="4302122"/>
                  <a:pt x="8604894" y="4302066"/>
                  <a:pt x="8603257" y="4302066"/>
                </a:cubicBezTo>
                <a:cubicBezTo>
                  <a:pt x="8601545" y="4302066"/>
                  <a:pt x="8600169" y="4302122"/>
                  <a:pt x="8599127" y="4302234"/>
                </a:cubicBezTo>
                <a:cubicBezTo>
                  <a:pt x="8598085" y="4302345"/>
                  <a:pt x="8597229" y="4302569"/>
                  <a:pt x="8596560" y="4302903"/>
                </a:cubicBezTo>
                <a:cubicBezTo>
                  <a:pt x="8595890" y="4303238"/>
                  <a:pt x="8595443" y="4303610"/>
                  <a:pt x="8595220" y="4304020"/>
                </a:cubicBezTo>
                <a:cubicBezTo>
                  <a:pt x="8594997" y="4304429"/>
                  <a:pt x="8594885" y="4304931"/>
                  <a:pt x="8594885" y="4305526"/>
                </a:cubicBezTo>
                <a:lnTo>
                  <a:pt x="8594885" y="4405986"/>
                </a:lnTo>
                <a:cubicBezTo>
                  <a:pt x="8594885" y="4406581"/>
                  <a:pt x="8595015" y="4407083"/>
                  <a:pt x="8595276" y="4407492"/>
                </a:cubicBezTo>
                <a:cubicBezTo>
                  <a:pt x="8595536" y="4407902"/>
                  <a:pt x="8596020" y="4408255"/>
                  <a:pt x="8596727" y="4408553"/>
                </a:cubicBezTo>
                <a:cubicBezTo>
                  <a:pt x="8597434" y="4408850"/>
                  <a:pt x="8598383" y="4409074"/>
                  <a:pt x="8599573" y="4409222"/>
                </a:cubicBezTo>
                <a:cubicBezTo>
                  <a:pt x="8600764" y="4409371"/>
                  <a:pt x="8602252" y="4409446"/>
                  <a:pt x="8604038" y="4409446"/>
                </a:cubicBezTo>
                <a:cubicBezTo>
                  <a:pt x="8605899" y="4409446"/>
                  <a:pt x="8607424" y="4409371"/>
                  <a:pt x="8608615" y="4409222"/>
                </a:cubicBezTo>
                <a:cubicBezTo>
                  <a:pt x="8609805" y="4409074"/>
                  <a:pt x="8610735" y="4408850"/>
                  <a:pt x="8611405" y="4408553"/>
                </a:cubicBezTo>
                <a:cubicBezTo>
                  <a:pt x="8612075" y="4408255"/>
                  <a:pt x="8612559" y="4407902"/>
                  <a:pt x="8612856" y="4407492"/>
                </a:cubicBezTo>
                <a:cubicBezTo>
                  <a:pt x="8613154" y="4407083"/>
                  <a:pt x="8613303" y="4406581"/>
                  <a:pt x="8613303" y="4405986"/>
                </a:cubicBezTo>
                <a:lnTo>
                  <a:pt x="8613303" y="4335776"/>
                </a:lnTo>
                <a:cubicBezTo>
                  <a:pt x="8618363" y="4329451"/>
                  <a:pt x="8623200" y="4324651"/>
                  <a:pt x="8627813" y="4321377"/>
                </a:cubicBezTo>
                <a:cubicBezTo>
                  <a:pt x="8632427" y="4318103"/>
                  <a:pt x="8637041" y="4316465"/>
                  <a:pt x="8641655" y="4316465"/>
                </a:cubicBezTo>
                <a:cubicBezTo>
                  <a:pt x="8645226" y="4316465"/>
                  <a:pt x="8648370" y="4317135"/>
                  <a:pt x="8651086" y="4318475"/>
                </a:cubicBezTo>
                <a:cubicBezTo>
                  <a:pt x="8653803" y="4319814"/>
                  <a:pt x="8656016" y="4321749"/>
                  <a:pt x="8657728" y="4324279"/>
                </a:cubicBezTo>
                <a:cubicBezTo>
                  <a:pt x="8659439" y="4326809"/>
                  <a:pt x="8660742" y="4329823"/>
                  <a:pt x="8661635" y="4333320"/>
                </a:cubicBezTo>
                <a:cubicBezTo>
                  <a:pt x="8662528" y="4336818"/>
                  <a:pt x="8662974" y="4341431"/>
                  <a:pt x="8662974" y="4347161"/>
                </a:cubicBezTo>
                <a:lnTo>
                  <a:pt x="8662974" y="4405986"/>
                </a:lnTo>
                <a:cubicBezTo>
                  <a:pt x="8662974" y="4406581"/>
                  <a:pt x="8663123" y="4407083"/>
                  <a:pt x="8663421" y="4407492"/>
                </a:cubicBezTo>
                <a:cubicBezTo>
                  <a:pt x="8663718" y="4407902"/>
                  <a:pt x="8664202" y="4408255"/>
                  <a:pt x="8664872" y="4408553"/>
                </a:cubicBezTo>
                <a:cubicBezTo>
                  <a:pt x="8665541" y="4408850"/>
                  <a:pt x="8666472" y="4409074"/>
                  <a:pt x="8667662" y="4409222"/>
                </a:cubicBezTo>
                <a:cubicBezTo>
                  <a:pt x="8668853" y="4409371"/>
                  <a:pt x="8670378" y="4409446"/>
                  <a:pt x="8672239" y="4409446"/>
                </a:cubicBezTo>
                <a:cubicBezTo>
                  <a:pt x="8674025" y="4409446"/>
                  <a:pt x="8675513" y="4409371"/>
                  <a:pt x="8676704" y="4409222"/>
                </a:cubicBezTo>
                <a:cubicBezTo>
                  <a:pt x="8677894" y="4409074"/>
                  <a:pt x="8678824" y="4408850"/>
                  <a:pt x="8679494" y="4408553"/>
                </a:cubicBezTo>
                <a:cubicBezTo>
                  <a:pt x="8680164" y="4408255"/>
                  <a:pt x="8680647" y="4407902"/>
                  <a:pt x="8680945" y="4407492"/>
                </a:cubicBezTo>
                <a:cubicBezTo>
                  <a:pt x="8681243" y="4407083"/>
                  <a:pt x="8681392" y="4406581"/>
                  <a:pt x="8681392" y="4405986"/>
                </a:cubicBezTo>
                <a:lnTo>
                  <a:pt x="8681392" y="4344706"/>
                </a:lnTo>
                <a:cubicBezTo>
                  <a:pt x="8681392" y="4337562"/>
                  <a:pt x="8680778" y="4331441"/>
                  <a:pt x="8679550" y="4326344"/>
                </a:cubicBezTo>
                <a:cubicBezTo>
                  <a:pt x="8678322" y="4321246"/>
                  <a:pt x="8676294" y="4316800"/>
                  <a:pt x="8673467" y="4313005"/>
                </a:cubicBezTo>
                <a:cubicBezTo>
                  <a:pt x="8670639" y="4309210"/>
                  <a:pt x="8666937" y="4306178"/>
                  <a:pt x="8662360" y="4303908"/>
                </a:cubicBezTo>
                <a:cubicBezTo>
                  <a:pt x="8657784" y="4301638"/>
                  <a:pt x="8652147" y="4300504"/>
                  <a:pt x="8645450" y="4300504"/>
                </a:cubicBezTo>
                <a:close/>
                <a:moveTo>
                  <a:pt x="8455433" y="4300504"/>
                </a:moveTo>
                <a:cubicBezTo>
                  <a:pt x="8448066" y="4300504"/>
                  <a:pt x="8441406" y="4301787"/>
                  <a:pt x="8435453" y="4304355"/>
                </a:cubicBezTo>
                <a:cubicBezTo>
                  <a:pt x="8429500" y="4306922"/>
                  <a:pt x="8424421" y="4310605"/>
                  <a:pt x="8420217" y="4315405"/>
                </a:cubicBezTo>
                <a:cubicBezTo>
                  <a:pt x="8416012" y="4320205"/>
                  <a:pt x="8412794" y="4326046"/>
                  <a:pt x="8410562" y="4332930"/>
                </a:cubicBezTo>
                <a:cubicBezTo>
                  <a:pt x="8408329" y="4339813"/>
                  <a:pt x="8407213" y="4347570"/>
                  <a:pt x="8407213" y="4356203"/>
                </a:cubicBezTo>
                <a:cubicBezTo>
                  <a:pt x="8407213" y="4365281"/>
                  <a:pt x="8408292" y="4373243"/>
                  <a:pt x="8410450" y="4380089"/>
                </a:cubicBezTo>
                <a:cubicBezTo>
                  <a:pt x="8412608" y="4386935"/>
                  <a:pt x="8415808" y="4392628"/>
                  <a:pt x="8420049" y="4397167"/>
                </a:cubicBezTo>
                <a:cubicBezTo>
                  <a:pt x="8424291" y="4401707"/>
                  <a:pt x="8429519" y="4405130"/>
                  <a:pt x="8435732" y="4407437"/>
                </a:cubicBezTo>
                <a:cubicBezTo>
                  <a:pt x="8441946" y="4409743"/>
                  <a:pt x="8449183" y="4410897"/>
                  <a:pt x="8457442" y="4410897"/>
                </a:cubicBezTo>
                <a:cubicBezTo>
                  <a:pt x="8462205" y="4410897"/>
                  <a:pt x="8466688" y="4410543"/>
                  <a:pt x="8470893" y="4409836"/>
                </a:cubicBezTo>
                <a:cubicBezTo>
                  <a:pt x="8475097" y="4409130"/>
                  <a:pt x="8478799" y="4408330"/>
                  <a:pt x="8481999" y="4407437"/>
                </a:cubicBezTo>
                <a:cubicBezTo>
                  <a:pt x="8485199" y="4406544"/>
                  <a:pt x="8487803" y="4405632"/>
                  <a:pt x="8489813" y="4404702"/>
                </a:cubicBezTo>
                <a:cubicBezTo>
                  <a:pt x="8491822" y="4403772"/>
                  <a:pt x="8493031" y="4403102"/>
                  <a:pt x="8493440" y="4402693"/>
                </a:cubicBezTo>
                <a:cubicBezTo>
                  <a:pt x="8493850" y="4402283"/>
                  <a:pt x="8494184" y="4401856"/>
                  <a:pt x="8494445" y="4401409"/>
                </a:cubicBezTo>
                <a:cubicBezTo>
                  <a:pt x="8494705" y="4400963"/>
                  <a:pt x="8494891" y="4400460"/>
                  <a:pt x="8495003" y="4399902"/>
                </a:cubicBezTo>
                <a:cubicBezTo>
                  <a:pt x="8495115" y="4399344"/>
                  <a:pt x="8495208" y="4398712"/>
                  <a:pt x="8495282" y="4398005"/>
                </a:cubicBezTo>
                <a:cubicBezTo>
                  <a:pt x="8495356" y="4397298"/>
                  <a:pt x="8495394" y="4396461"/>
                  <a:pt x="8495394" y="4395493"/>
                </a:cubicBezTo>
                <a:cubicBezTo>
                  <a:pt x="8495394" y="4394154"/>
                  <a:pt x="8495338" y="4393019"/>
                  <a:pt x="8495225" y="4392089"/>
                </a:cubicBezTo>
                <a:cubicBezTo>
                  <a:pt x="8495113" y="4391159"/>
                  <a:pt x="8494945" y="4390433"/>
                  <a:pt x="8494720" y="4389912"/>
                </a:cubicBezTo>
                <a:cubicBezTo>
                  <a:pt x="8494496" y="4389391"/>
                  <a:pt x="8494178" y="4389000"/>
                  <a:pt x="8493767" y="4388740"/>
                </a:cubicBezTo>
                <a:cubicBezTo>
                  <a:pt x="8493356" y="4388480"/>
                  <a:pt x="8492889" y="4388349"/>
                  <a:pt x="8492366" y="4388349"/>
                </a:cubicBezTo>
                <a:cubicBezTo>
                  <a:pt x="8491468" y="4388349"/>
                  <a:pt x="8490141" y="4388740"/>
                  <a:pt x="8488383" y="4389521"/>
                </a:cubicBezTo>
                <a:cubicBezTo>
                  <a:pt x="8486626" y="4390303"/>
                  <a:pt x="8484382" y="4391177"/>
                  <a:pt x="8481653" y="4392144"/>
                </a:cubicBezTo>
                <a:cubicBezTo>
                  <a:pt x="8478923" y="4393112"/>
                  <a:pt x="8475689" y="4393986"/>
                  <a:pt x="8471951" y="4394768"/>
                </a:cubicBezTo>
                <a:cubicBezTo>
                  <a:pt x="8468212" y="4395549"/>
                  <a:pt x="8463950" y="4395940"/>
                  <a:pt x="8459164" y="4395940"/>
                </a:cubicBezTo>
                <a:cubicBezTo>
                  <a:pt x="8453107" y="4395940"/>
                  <a:pt x="8447985" y="4395084"/>
                  <a:pt x="8443798" y="4393372"/>
                </a:cubicBezTo>
                <a:cubicBezTo>
                  <a:pt x="8439610" y="4391661"/>
                  <a:pt x="8436208" y="4389205"/>
                  <a:pt x="8433590" y="4386005"/>
                </a:cubicBezTo>
                <a:cubicBezTo>
                  <a:pt x="8430973" y="4382806"/>
                  <a:pt x="8429104" y="4378973"/>
                  <a:pt x="8427982" y="4374508"/>
                </a:cubicBezTo>
                <a:cubicBezTo>
                  <a:pt x="8426861" y="4370044"/>
                  <a:pt x="8426300" y="4365021"/>
                  <a:pt x="8426300" y="4359439"/>
                </a:cubicBezTo>
                <a:lnTo>
                  <a:pt x="8492458" y="4359439"/>
                </a:lnTo>
                <a:cubicBezTo>
                  <a:pt x="8494328" y="4359439"/>
                  <a:pt x="8495992" y="4358826"/>
                  <a:pt x="8497449" y="4357598"/>
                </a:cubicBezTo>
                <a:cubicBezTo>
                  <a:pt x="8498907" y="4356370"/>
                  <a:pt x="8499635" y="4354305"/>
                  <a:pt x="8499635" y="4351403"/>
                </a:cubicBezTo>
                <a:lnTo>
                  <a:pt x="8499635" y="4348054"/>
                </a:lnTo>
                <a:cubicBezTo>
                  <a:pt x="8499635" y="4341506"/>
                  <a:pt x="8498798" y="4335348"/>
                  <a:pt x="8497124" y="4329581"/>
                </a:cubicBezTo>
                <a:cubicBezTo>
                  <a:pt x="8495449" y="4323814"/>
                  <a:pt x="8492826" y="4318791"/>
                  <a:pt x="8489255" y="4314512"/>
                </a:cubicBezTo>
                <a:cubicBezTo>
                  <a:pt x="8485683" y="4310233"/>
                  <a:pt x="8481125" y="4306829"/>
                  <a:pt x="8475581" y="4304299"/>
                </a:cubicBezTo>
                <a:cubicBezTo>
                  <a:pt x="8470037" y="4301769"/>
                  <a:pt x="8463321" y="4300504"/>
                  <a:pt x="8455433" y="4300504"/>
                </a:cubicBezTo>
                <a:close/>
                <a:moveTo>
                  <a:pt x="8381801" y="4300504"/>
                </a:moveTo>
                <a:cubicBezTo>
                  <a:pt x="8379643" y="4300504"/>
                  <a:pt x="8377503" y="4300783"/>
                  <a:pt x="8375382" y="4301341"/>
                </a:cubicBezTo>
                <a:cubicBezTo>
                  <a:pt x="8373262" y="4301899"/>
                  <a:pt x="8371122" y="4302903"/>
                  <a:pt x="8368964" y="4304355"/>
                </a:cubicBezTo>
                <a:cubicBezTo>
                  <a:pt x="8366806" y="4305806"/>
                  <a:pt x="8364518" y="4307796"/>
                  <a:pt x="8362099" y="4310326"/>
                </a:cubicBezTo>
                <a:cubicBezTo>
                  <a:pt x="8359681" y="4312856"/>
                  <a:pt x="8357095" y="4316131"/>
                  <a:pt x="8354342" y="4320149"/>
                </a:cubicBezTo>
                <a:lnTo>
                  <a:pt x="8354342" y="4305526"/>
                </a:lnTo>
                <a:cubicBezTo>
                  <a:pt x="8354342" y="4304931"/>
                  <a:pt x="8354212" y="4304429"/>
                  <a:pt x="8353951" y="4304020"/>
                </a:cubicBezTo>
                <a:cubicBezTo>
                  <a:pt x="8353691" y="4303610"/>
                  <a:pt x="8353263" y="4303238"/>
                  <a:pt x="8352667" y="4302903"/>
                </a:cubicBezTo>
                <a:cubicBezTo>
                  <a:pt x="8352072" y="4302569"/>
                  <a:pt x="8351235" y="4302345"/>
                  <a:pt x="8350156" y="4302234"/>
                </a:cubicBezTo>
                <a:cubicBezTo>
                  <a:pt x="8349077" y="4302122"/>
                  <a:pt x="8347719" y="4302066"/>
                  <a:pt x="8346082" y="4302066"/>
                </a:cubicBezTo>
                <a:cubicBezTo>
                  <a:pt x="8344370" y="4302066"/>
                  <a:pt x="8342994" y="4302122"/>
                  <a:pt x="8341952" y="4302234"/>
                </a:cubicBezTo>
                <a:cubicBezTo>
                  <a:pt x="8340910" y="4302345"/>
                  <a:pt x="8340054" y="4302569"/>
                  <a:pt x="8339385" y="4302903"/>
                </a:cubicBezTo>
                <a:cubicBezTo>
                  <a:pt x="8338715" y="4303238"/>
                  <a:pt x="8338268" y="4303610"/>
                  <a:pt x="8338045" y="4304020"/>
                </a:cubicBezTo>
                <a:cubicBezTo>
                  <a:pt x="8337822" y="4304429"/>
                  <a:pt x="8337710" y="4304931"/>
                  <a:pt x="8337710" y="4305526"/>
                </a:cubicBezTo>
                <a:lnTo>
                  <a:pt x="8337710" y="4405986"/>
                </a:lnTo>
                <a:cubicBezTo>
                  <a:pt x="8337710" y="4406581"/>
                  <a:pt x="8337840" y="4407083"/>
                  <a:pt x="8338101" y="4407492"/>
                </a:cubicBezTo>
                <a:cubicBezTo>
                  <a:pt x="8338361" y="4407902"/>
                  <a:pt x="8338845" y="4408255"/>
                  <a:pt x="8339552" y="4408553"/>
                </a:cubicBezTo>
                <a:cubicBezTo>
                  <a:pt x="8340259" y="4408850"/>
                  <a:pt x="8341208" y="4409074"/>
                  <a:pt x="8342398" y="4409222"/>
                </a:cubicBezTo>
                <a:cubicBezTo>
                  <a:pt x="8343589" y="4409371"/>
                  <a:pt x="8345077" y="4409446"/>
                  <a:pt x="8346863" y="4409446"/>
                </a:cubicBezTo>
                <a:cubicBezTo>
                  <a:pt x="8348724" y="4409446"/>
                  <a:pt x="8350249" y="4409371"/>
                  <a:pt x="8351440" y="4409222"/>
                </a:cubicBezTo>
                <a:cubicBezTo>
                  <a:pt x="8352630" y="4409074"/>
                  <a:pt x="8353560" y="4408850"/>
                  <a:pt x="8354230" y="4408553"/>
                </a:cubicBezTo>
                <a:cubicBezTo>
                  <a:pt x="8354900" y="4408255"/>
                  <a:pt x="8355384" y="4407902"/>
                  <a:pt x="8355681" y="4407492"/>
                </a:cubicBezTo>
                <a:cubicBezTo>
                  <a:pt x="8355979" y="4407083"/>
                  <a:pt x="8356128" y="4406581"/>
                  <a:pt x="8356128" y="4405986"/>
                </a:cubicBezTo>
                <a:lnTo>
                  <a:pt x="8356128" y="4339906"/>
                </a:lnTo>
                <a:cubicBezTo>
                  <a:pt x="8358732" y="4335813"/>
                  <a:pt x="8361113" y="4332353"/>
                  <a:pt x="8363272" y="4329525"/>
                </a:cubicBezTo>
                <a:cubicBezTo>
                  <a:pt x="8365430" y="4326697"/>
                  <a:pt x="8367495" y="4324428"/>
                  <a:pt x="8369466" y="4322716"/>
                </a:cubicBezTo>
                <a:cubicBezTo>
                  <a:pt x="8371438" y="4321005"/>
                  <a:pt x="8373317" y="4319777"/>
                  <a:pt x="8375103" y="4319033"/>
                </a:cubicBezTo>
                <a:cubicBezTo>
                  <a:pt x="8376889" y="4318288"/>
                  <a:pt x="8378712" y="4317916"/>
                  <a:pt x="8380573" y="4317916"/>
                </a:cubicBezTo>
                <a:cubicBezTo>
                  <a:pt x="8382135" y="4317916"/>
                  <a:pt x="8383587" y="4318065"/>
                  <a:pt x="8384926" y="4318363"/>
                </a:cubicBezTo>
                <a:cubicBezTo>
                  <a:pt x="8386265" y="4318661"/>
                  <a:pt x="8387475" y="4318977"/>
                  <a:pt x="8388554" y="4319312"/>
                </a:cubicBezTo>
                <a:cubicBezTo>
                  <a:pt x="8389633" y="4319647"/>
                  <a:pt x="8390600" y="4319981"/>
                  <a:pt x="8391456" y="4320316"/>
                </a:cubicBezTo>
                <a:cubicBezTo>
                  <a:pt x="8392312" y="4320651"/>
                  <a:pt x="8393037" y="4320819"/>
                  <a:pt x="8393632" y="4320819"/>
                </a:cubicBezTo>
                <a:cubicBezTo>
                  <a:pt x="8394228" y="4320819"/>
                  <a:pt x="8394693" y="4320651"/>
                  <a:pt x="8395028" y="4320316"/>
                </a:cubicBezTo>
                <a:cubicBezTo>
                  <a:pt x="8395363" y="4319981"/>
                  <a:pt x="8395642" y="4319498"/>
                  <a:pt x="8395865" y="4318865"/>
                </a:cubicBezTo>
                <a:cubicBezTo>
                  <a:pt x="8396088" y="4318233"/>
                  <a:pt x="8396237" y="4317358"/>
                  <a:pt x="8396311" y="4316242"/>
                </a:cubicBezTo>
                <a:cubicBezTo>
                  <a:pt x="8396386" y="4315126"/>
                  <a:pt x="8396423" y="4313749"/>
                  <a:pt x="8396423" y="4312112"/>
                </a:cubicBezTo>
                <a:cubicBezTo>
                  <a:pt x="8396423" y="4310401"/>
                  <a:pt x="8396404" y="4309043"/>
                  <a:pt x="8396367" y="4308038"/>
                </a:cubicBezTo>
                <a:cubicBezTo>
                  <a:pt x="8396330" y="4307033"/>
                  <a:pt x="8396256" y="4306271"/>
                  <a:pt x="8396144" y="4305750"/>
                </a:cubicBezTo>
                <a:cubicBezTo>
                  <a:pt x="8396032" y="4305229"/>
                  <a:pt x="8395902" y="4304801"/>
                  <a:pt x="8395753" y="4304466"/>
                </a:cubicBezTo>
                <a:cubicBezTo>
                  <a:pt x="8395604" y="4304131"/>
                  <a:pt x="8395307" y="4303778"/>
                  <a:pt x="8394860" y="4303406"/>
                </a:cubicBezTo>
                <a:cubicBezTo>
                  <a:pt x="8394414" y="4303034"/>
                  <a:pt x="8393651" y="4302662"/>
                  <a:pt x="8392572" y="4302290"/>
                </a:cubicBezTo>
                <a:cubicBezTo>
                  <a:pt x="8391493" y="4301917"/>
                  <a:pt x="8390284" y="4301583"/>
                  <a:pt x="8388944" y="4301285"/>
                </a:cubicBezTo>
                <a:cubicBezTo>
                  <a:pt x="8387605" y="4300987"/>
                  <a:pt x="8386321" y="4300783"/>
                  <a:pt x="8385093" y="4300671"/>
                </a:cubicBezTo>
                <a:cubicBezTo>
                  <a:pt x="8383866" y="4300559"/>
                  <a:pt x="8382768" y="4300504"/>
                  <a:pt x="8381801" y="4300504"/>
                </a:cubicBezTo>
                <a:close/>
                <a:moveTo>
                  <a:pt x="8259464" y="4300504"/>
                </a:moveTo>
                <a:cubicBezTo>
                  <a:pt x="8255594" y="4300504"/>
                  <a:pt x="8251762" y="4300857"/>
                  <a:pt x="8247967" y="4301564"/>
                </a:cubicBezTo>
                <a:cubicBezTo>
                  <a:pt x="8244172" y="4302271"/>
                  <a:pt x="8240674" y="4303164"/>
                  <a:pt x="8237475" y="4304243"/>
                </a:cubicBezTo>
                <a:cubicBezTo>
                  <a:pt x="8234275" y="4305322"/>
                  <a:pt x="8231447" y="4306513"/>
                  <a:pt x="8228991" y="4307815"/>
                </a:cubicBezTo>
                <a:cubicBezTo>
                  <a:pt x="8226536" y="4309117"/>
                  <a:pt x="8224806" y="4310252"/>
                  <a:pt x="8223801" y="4311219"/>
                </a:cubicBezTo>
                <a:cubicBezTo>
                  <a:pt x="8222796" y="4312187"/>
                  <a:pt x="8222164" y="4313210"/>
                  <a:pt x="8221903" y="4314289"/>
                </a:cubicBezTo>
                <a:cubicBezTo>
                  <a:pt x="8221643" y="4315368"/>
                  <a:pt x="8221513" y="4316837"/>
                  <a:pt x="8221513" y="4318698"/>
                </a:cubicBezTo>
                <a:cubicBezTo>
                  <a:pt x="8221513" y="4319814"/>
                  <a:pt x="8221587" y="4320837"/>
                  <a:pt x="8221736" y="4321767"/>
                </a:cubicBezTo>
                <a:cubicBezTo>
                  <a:pt x="8221885" y="4322698"/>
                  <a:pt x="8222127" y="4323460"/>
                  <a:pt x="8222461" y="4324056"/>
                </a:cubicBezTo>
                <a:cubicBezTo>
                  <a:pt x="8222796" y="4324651"/>
                  <a:pt x="8223187" y="4325097"/>
                  <a:pt x="8223634" y="4325395"/>
                </a:cubicBezTo>
                <a:cubicBezTo>
                  <a:pt x="8224080" y="4325693"/>
                  <a:pt x="8224601" y="4325842"/>
                  <a:pt x="8225196" y="4325842"/>
                </a:cubicBezTo>
                <a:cubicBezTo>
                  <a:pt x="8226089" y="4325842"/>
                  <a:pt x="8227447" y="4325302"/>
                  <a:pt x="8229270" y="4324223"/>
                </a:cubicBezTo>
                <a:cubicBezTo>
                  <a:pt x="8231094" y="4323144"/>
                  <a:pt x="8233363" y="4321953"/>
                  <a:pt x="8236079" y="4320651"/>
                </a:cubicBezTo>
                <a:cubicBezTo>
                  <a:pt x="8238795" y="4319349"/>
                  <a:pt x="8241958" y="4318158"/>
                  <a:pt x="8245567" y="4317079"/>
                </a:cubicBezTo>
                <a:cubicBezTo>
                  <a:pt x="8249176" y="4316000"/>
                  <a:pt x="8253250" y="4315461"/>
                  <a:pt x="8257790" y="4315461"/>
                </a:cubicBezTo>
                <a:cubicBezTo>
                  <a:pt x="8262031" y="4315461"/>
                  <a:pt x="8265603" y="4315963"/>
                  <a:pt x="8268505" y="4316968"/>
                </a:cubicBezTo>
                <a:cubicBezTo>
                  <a:pt x="8271407" y="4317972"/>
                  <a:pt x="8273770" y="4319461"/>
                  <a:pt x="8275593" y="4321433"/>
                </a:cubicBezTo>
                <a:cubicBezTo>
                  <a:pt x="8277416" y="4323405"/>
                  <a:pt x="8278737" y="4325879"/>
                  <a:pt x="8279556" y="4328855"/>
                </a:cubicBezTo>
                <a:cubicBezTo>
                  <a:pt x="8280374" y="4331832"/>
                  <a:pt x="8280784" y="4335255"/>
                  <a:pt x="8280784" y="4339124"/>
                </a:cubicBezTo>
                <a:lnTo>
                  <a:pt x="8280784" y="4346938"/>
                </a:lnTo>
                <a:lnTo>
                  <a:pt x="8266942" y="4346938"/>
                </a:lnTo>
                <a:cubicBezTo>
                  <a:pt x="8259129" y="4346938"/>
                  <a:pt x="8252097" y="4347626"/>
                  <a:pt x="8245846" y="4349003"/>
                </a:cubicBezTo>
                <a:cubicBezTo>
                  <a:pt x="8239595" y="4350380"/>
                  <a:pt x="8234312" y="4352445"/>
                  <a:pt x="8229996" y="4355198"/>
                </a:cubicBezTo>
                <a:cubicBezTo>
                  <a:pt x="8225680" y="4357951"/>
                  <a:pt x="8222368" y="4361412"/>
                  <a:pt x="8220062" y="4365579"/>
                </a:cubicBezTo>
                <a:cubicBezTo>
                  <a:pt x="8217755" y="4369746"/>
                  <a:pt x="8216601" y="4374657"/>
                  <a:pt x="8216601" y="4380313"/>
                </a:cubicBezTo>
                <a:cubicBezTo>
                  <a:pt x="8216601" y="4385150"/>
                  <a:pt x="8217439" y="4389466"/>
                  <a:pt x="8219113" y="4393261"/>
                </a:cubicBezTo>
                <a:cubicBezTo>
                  <a:pt x="8220787" y="4397056"/>
                  <a:pt x="8223131" y="4400256"/>
                  <a:pt x="8226145" y="4402860"/>
                </a:cubicBezTo>
                <a:cubicBezTo>
                  <a:pt x="8229159" y="4405465"/>
                  <a:pt x="8232805" y="4407455"/>
                  <a:pt x="8237084" y="4408832"/>
                </a:cubicBezTo>
                <a:cubicBezTo>
                  <a:pt x="8241363" y="4410209"/>
                  <a:pt x="8246144" y="4410897"/>
                  <a:pt x="8251427" y="4410897"/>
                </a:cubicBezTo>
                <a:cubicBezTo>
                  <a:pt x="8257455" y="4410897"/>
                  <a:pt x="8263166" y="4409595"/>
                  <a:pt x="8268561" y="4406990"/>
                </a:cubicBezTo>
                <a:cubicBezTo>
                  <a:pt x="8273956" y="4404386"/>
                  <a:pt x="8278849" y="4400739"/>
                  <a:pt x="8283239" y="4396051"/>
                </a:cubicBezTo>
                <a:lnTo>
                  <a:pt x="8283239" y="4406097"/>
                </a:lnTo>
                <a:cubicBezTo>
                  <a:pt x="8283239" y="4406990"/>
                  <a:pt x="8283500" y="4407660"/>
                  <a:pt x="8284021" y="4408106"/>
                </a:cubicBezTo>
                <a:cubicBezTo>
                  <a:pt x="8284541" y="4408553"/>
                  <a:pt x="8285379" y="4408888"/>
                  <a:pt x="8286532" y="4409111"/>
                </a:cubicBezTo>
                <a:cubicBezTo>
                  <a:pt x="8287685" y="4409334"/>
                  <a:pt x="8289230" y="4409446"/>
                  <a:pt x="8291164" y="4409446"/>
                </a:cubicBezTo>
                <a:cubicBezTo>
                  <a:pt x="8293173" y="4409446"/>
                  <a:pt x="8294699" y="4409334"/>
                  <a:pt x="8295741" y="4409111"/>
                </a:cubicBezTo>
                <a:cubicBezTo>
                  <a:pt x="8296783" y="4408888"/>
                  <a:pt x="8297601" y="4408553"/>
                  <a:pt x="8298196" y="4408106"/>
                </a:cubicBezTo>
                <a:cubicBezTo>
                  <a:pt x="8298792" y="4407660"/>
                  <a:pt x="8299089" y="4406990"/>
                  <a:pt x="8299089" y="4406097"/>
                </a:cubicBezTo>
                <a:lnTo>
                  <a:pt x="8299089" y="4338343"/>
                </a:lnTo>
                <a:cubicBezTo>
                  <a:pt x="8299089" y="4332092"/>
                  <a:pt x="8298382" y="4326623"/>
                  <a:pt x="8296969" y="4321935"/>
                </a:cubicBezTo>
                <a:cubicBezTo>
                  <a:pt x="8295555" y="4317247"/>
                  <a:pt x="8293285" y="4313321"/>
                  <a:pt x="8290160" y="4310159"/>
                </a:cubicBezTo>
                <a:cubicBezTo>
                  <a:pt x="8287034" y="4306996"/>
                  <a:pt x="8282942" y="4304596"/>
                  <a:pt x="8277881" y="4302959"/>
                </a:cubicBezTo>
                <a:cubicBezTo>
                  <a:pt x="8272821" y="4301322"/>
                  <a:pt x="8266682" y="4300504"/>
                  <a:pt x="8259464" y="4300504"/>
                </a:cubicBezTo>
                <a:close/>
                <a:moveTo>
                  <a:pt x="8083958" y="4300504"/>
                </a:moveTo>
                <a:cubicBezTo>
                  <a:pt x="8076591" y="4300504"/>
                  <a:pt x="8069931" y="4301787"/>
                  <a:pt x="8063978" y="4304355"/>
                </a:cubicBezTo>
                <a:cubicBezTo>
                  <a:pt x="8058025" y="4306922"/>
                  <a:pt x="8052946" y="4310605"/>
                  <a:pt x="8048742" y="4315405"/>
                </a:cubicBezTo>
                <a:cubicBezTo>
                  <a:pt x="8044537" y="4320205"/>
                  <a:pt x="8041319" y="4326046"/>
                  <a:pt x="8039087" y="4332930"/>
                </a:cubicBezTo>
                <a:cubicBezTo>
                  <a:pt x="8036854" y="4339813"/>
                  <a:pt x="8035738" y="4347570"/>
                  <a:pt x="8035738" y="4356203"/>
                </a:cubicBezTo>
                <a:cubicBezTo>
                  <a:pt x="8035738" y="4365281"/>
                  <a:pt x="8036817" y="4373243"/>
                  <a:pt x="8038975" y="4380089"/>
                </a:cubicBezTo>
                <a:cubicBezTo>
                  <a:pt x="8041133" y="4386935"/>
                  <a:pt x="8044333" y="4392628"/>
                  <a:pt x="8048574" y="4397167"/>
                </a:cubicBezTo>
                <a:cubicBezTo>
                  <a:pt x="8052816" y="4401707"/>
                  <a:pt x="8058044" y="4405130"/>
                  <a:pt x="8064257" y="4407437"/>
                </a:cubicBezTo>
                <a:cubicBezTo>
                  <a:pt x="8070471" y="4409743"/>
                  <a:pt x="8077707" y="4410897"/>
                  <a:pt x="8085967" y="4410897"/>
                </a:cubicBezTo>
                <a:cubicBezTo>
                  <a:pt x="8090730" y="4410897"/>
                  <a:pt x="8095213" y="4410543"/>
                  <a:pt x="8099418" y="4409836"/>
                </a:cubicBezTo>
                <a:cubicBezTo>
                  <a:pt x="8103622" y="4409130"/>
                  <a:pt x="8107324" y="4408330"/>
                  <a:pt x="8110524" y="4407437"/>
                </a:cubicBezTo>
                <a:cubicBezTo>
                  <a:pt x="8113724" y="4406544"/>
                  <a:pt x="8116328" y="4405632"/>
                  <a:pt x="8118338" y="4404702"/>
                </a:cubicBezTo>
                <a:cubicBezTo>
                  <a:pt x="8120347" y="4403772"/>
                  <a:pt x="8121556" y="4403102"/>
                  <a:pt x="8121965" y="4402693"/>
                </a:cubicBezTo>
                <a:cubicBezTo>
                  <a:pt x="8122375" y="4402283"/>
                  <a:pt x="8122709" y="4401856"/>
                  <a:pt x="8122970" y="4401409"/>
                </a:cubicBezTo>
                <a:cubicBezTo>
                  <a:pt x="8123230" y="4400963"/>
                  <a:pt x="8123416" y="4400460"/>
                  <a:pt x="8123528" y="4399902"/>
                </a:cubicBezTo>
                <a:cubicBezTo>
                  <a:pt x="8123640" y="4399344"/>
                  <a:pt x="8123733" y="4398712"/>
                  <a:pt x="8123807" y="4398005"/>
                </a:cubicBezTo>
                <a:cubicBezTo>
                  <a:pt x="8123881" y="4397298"/>
                  <a:pt x="8123919" y="4396461"/>
                  <a:pt x="8123919" y="4395493"/>
                </a:cubicBezTo>
                <a:cubicBezTo>
                  <a:pt x="8123919" y="4394154"/>
                  <a:pt x="8123863" y="4393019"/>
                  <a:pt x="8123750" y="4392089"/>
                </a:cubicBezTo>
                <a:cubicBezTo>
                  <a:pt x="8123638" y="4391159"/>
                  <a:pt x="8123470" y="4390433"/>
                  <a:pt x="8123245" y="4389912"/>
                </a:cubicBezTo>
                <a:cubicBezTo>
                  <a:pt x="8123021" y="4389391"/>
                  <a:pt x="8122703" y="4389000"/>
                  <a:pt x="8122292" y="4388740"/>
                </a:cubicBezTo>
                <a:cubicBezTo>
                  <a:pt x="8121881" y="4388480"/>
                  <a:pt x="8121414" y="4388349"/>
                  <a:pt x="8120891" y="4388349"/>
                </a:cubicBezTo>
                <a:cubicBezTo>
                  <a:pt x="8119993" y="4388349"/>
                  <a:pt x="8118666" y="4388740"/>
                  <a:pt x="8116908" y="4389521"/>
                </a:cubicBezTo>
                <a:cubicBezTo>
                  <a:pt x="8115151" y="4390303"/>
                  <a:pt x="8112907" y="4391177"/>
                  <a:pt x="8110178" y="4392144"/>
                </a:cubicBezTo>
                <a:cubicBezTo>
                  <a:pt x="8107448" y="4393112"/>
                  <a:pt x="8104214" y="4393986"/>
                  <a:pt x="8100476" y="4394768"/>
                </a:cubicBezTo>
                <a:cubicBezTo>
                  <a:pt x="8096737" y="4395549"/>
                  <a:pt x="8092475" y="4395940"/>
                  <a:pt x="8087689" y="4395940"/>
                </a:cubicBezTo>
                <a:cubicBezTo>
                  <a:pt x="8081632" y="4395940"/>
                  <a:pt x="8076510" y="4395084"/>
                  <a:pt x="8072323" y="4393372"/>
                </a:cubicBezTo>
                <a:cubicBezTo>
                  <a:pt x="8068135" y="4391661"/>
                  <a:pt x="8064733" y="4389205"/>
                  <a:pt x="8062115" y="4386005"/>
                </a:cubicBezTo>
                <a:cubicBezTo>
                  <a:pt x="8059498" y="4382806"/>
                  <a:pt x="8057629" y="4378973"/>
                  <a:pt x="8056507" y="4374508"/>
                </a:cubicBezTo>
                <a:cubicBezTo>
                  <a:pt x="8055386" y="4370044"/>
                  <a:pt x="8054825" y="4365021"/>
                  <a:pt x="8054825" y="4359439"/>
                </a:cubicBezTo>
                <a:lnTo>
                  <a:pt x="8120983" y="4359439"/>
                </a:lnTo>
                <a:cubicBezTo>
                  <a:pt x="8122853" y="4359439"/>
                  <a:pt x="8124517" y="4358826"/>
                  <a:pt x="8125974" y="4357598"/>
                </a:cubicBezTo>
                <a:cubicBezTo>
                  <a:pt x="8127432" y="4356370"/>
                  <a:pt x="8128160" y="4354305"/>
                  <a:pt x="8128160" y="4351403"/>
                </a:cubicBezTo>
                <a:lnTo>
                  <a:pt x="8128160" y="4348054"/>
                </a:lnTo>
                <a:cubicBezTo>
                  <a:pt x="8128160" y="4341506"/>
                  <a:pt x="8127323" y="4335348"/>
                  <a:pt x="8125649" y="4329581"/>
                </a:cubicBezTo>
                <a:cubicBezTo>
                  <a:pt x="8123974" y="4323814"/>
                  <a:pt x="8121351" y="4318791"/>
                  <a:pt x="8117780" y="4314512"/>
                </a:cubicBezTo>
                <a:cubicBezTo>
                  <a:pt x="8114208" y="4310233"/>
                  <a:pt x="8109650" y="4306829"/>
                  <a:pt x="8104106" y="4304299"/>
                </a:cubicBezTo>
                <a:cubicBezTo>
                  <a:pt x="8098562" y="4301769"/>
                  <a:pt x="8091846" y="4300504"/>
                  <a:pt x="8083958" y="4300504"/>
                </a:cubicBezTo>
                <a:close/>
                <a:moveTo>
                  <a:pt x="8010326" y="4300504"/>
                </a:moveTo>
                <a:cubicBezTo>
                  <a:pt x="8008168" y="4300504"/>
                  <a:pt x="8006028" y="4300783"/>
                  <a:pt x="8003907" y="4301341"/>
                </a:cubicBezTo>
                <a:cubicBezTo>
                  <a:pt x="8001787" y="4301899"/>
                  <a:pt x="7999647" y="4302903"/>
                  <a:pt x="7997489" y="4304355"/>
                </a:cubicBezTo>
                <a:cubicBezTo>
                  <a:pt x="7995331" y="4305806"/>
                  <a:pt x="7993043" y="4307796"/>
                  <a:pt x="7990624" y="4310326"/>
                </a:cubicBezTo>
                <a:cubicBezTo>
                  <a:pt x="7988206" y="4312856"/>
                  <a:pt x="7985620" y="4316131"/>
                  <a:pt x="7982867" y="4320149"/>
                </a:cubicBezTo>
                <a:lnTo>
                  <a:pt x="7982867" y="4305526"/>
                </a:lnTo>
                <a:cubicBezTo>
                  <a:pt x="7982867" y="4304931"/>
                  <a:pt x="7982737" y="4304429"/>
                  <a:pt x="7982476" y="4304020"/>
                </a:cubicBezTo>
                <a:cubicBezTo>
                  <a:pt x="7982216" y="4303610"/>
                  <a:pt x="7981788" y="4303238"/>
                  <a:pt x="7981192" y="4302903"/>
                </a:cubicBezTo>
                <a:cubicBezTo>
                  <a:pt x="7980597" y="4302569"/>
                  <a:pt x="7979760" y="4302345"/>
                  <a:pt x="7978681" y="4302234"/>
                </a:cubicBezTo>
                <a:cubicBezTo>
                  <a:pt x="7977602" y="4302122"/>
                  <a:pt x="7976244" y="4302066"/>
                  <a:pt x="7974607" y="4302066"/>
                </a:cubicBezTo>
                <a:cubicBezTo>
                  <a:pt x="7972895" y="4302066"/>
                  <a:pt x="7971519" y="4302122"/>
                  <a:pt x="7970477" y="4302234"/>
                </a:cubicBezTo>
                <a:cubicBezTo>
                  <a:pt x="7969435" y="4302345"/>
                  <a:pt x="7968579" y="4302569"/>
                  <a:pt x="7967910" y="4302903"/>
                </a:cubicBezTo>
                <a:cubicBezTo>
                  <a:pt x="7967240" y="4303238"/>
                  <a:pt x="7966793" y="4303610"/>
                  <a:pt x="7966570" y="4304020"/>
                </a:cubicBezTo>
                <a:cubicBezTo>
                  <a:pt x="7966347" y="4304429"/>
                  <a:pt x="7966235" y="4304931"/>
                  <a:pt x="7966235" y="4305526"/>
                </a:cubicBezTo>
                <a:lnTo>
                  <a:pt x="7966235" y="4405986"/>
                </a:lnTo>
                <a:cubicBezTo>
                  <a:pt x="7966235" y="4406581"/>
                  <a:pt x="7966365" y="4407083"/>
                  <a:pt x="7966626" y="4407492"/>
                </a:cubicBezTo>
                <a:cubicBezTo>
                  <a:pt x="7966886" y="4407902"/>
                  <a:pt x="7967370" y="4408255"/>
                  <a:pt x="7968077" y="4408553"/>
                </a:cubicBezTo>
                <a:cubicBezTo>
                  <a:pt x="7968784" y="4408850"/>
                  <a:pt x="7969733" y="4409074"/>
                  <a:pt x="7970923" y="4409222"/>
                </a:cubicBezTo>
                <a:cubicBezTo>
                  <a:pt x="7972114" y="4409371"/>
                  <a:pt x="7973602" y="4409446"/>
                  <a:pt x="7975388" y="4409446"/>
                </a:cubicBezTo>
                <a:cubicBezTo>
                  <a:pt x="7977248" y="4409446"/>
                  <a:pt x="7978774" y="4409371"/>
                  <a:pt x="7979965" y="4409222"/>
                </a:cubicBezTo>
                <a:cubicBezTo>
                  <a:pt x="7981155" y="4409074"/>
                  <a:pt x="7982085" y="4408850"/>
                  <a:pt x="7982755" y="4408553"/>
                </a:cubicBezTo>
                <a:cubicBezTo>
                  <a:pt x="7983425" y="4408255"/>
                  <a:pt x="7983909" y="4407902"/>
                  <a:pt x="7984206" y="4407492"/>
                </a:cubicBezTo>
                <a:cubicBezTo>
                  <a:pt x="7984504" y="4407083"/>
                  <a:pt x="7984653" y="4406581"/>
                  <a:pt x="7984653" y="4405986"/>
                </a:cubicBezTo>
                <a:lnTo>
                  <a:pt x="7984653" y="4339906"/>
                </a:lnTo>
                <a:cubicBezTo>
                  <a:pt x="7987257" y="4335813"/>
                  <a:pt x="7989638" y="4332353"/>
                  <a:pt x="7991796" y="4329525"/>
                </a:cubicBezTo>
                <a:cubicBezTo>
                  <a:pt x="7993954" y="4326697"/>
                  <a:pt x="7996019" y="4324428"/>
                  <a:pt x="7997991" y="4322716"/>
                </a:cubicBezTo>
                <a:cubicBezTo>
                  <a:pt x="7999963" y="4321005"/>
                  <a:pt x="8001842" y="4319777"/>
                  <a:pt x="8003628" y="4319033"/>
                </a:cubicBezTo>
                <a:cubicBezTo>
                  <a:pt x="8005414" y="4318288"/>
                  <a:pt x="8007237" y="4317916"/>
                  <a:pt x="8009098" y="4317916"/>
                </a:cubicBezTo>
                <a:cubicBezTo>
                  <a:pt x="8010660" y="4317916"/>
                  <a:pt x="8012111" y="4318065"/>
                  <a:pt x="8013451" y="4318363"/>
                </a:cubicBezTo>
                <a:cubicBezTo>
                  <a:pt x="8014790" y="4318661"/>
                  <a:pt x="8016000" y="4318977"/>
                  <a:pt x="8017079" y="4319312"/>
                </a:cubicBezTo>
                <a:cubicBezTo>
                  <a:pt x="8018158" y="4319647"/>
                  <a:pt x="8019125" y="4319981"/>
                  <a:pt x="8019981" y="4320316"/>
                </a:cubicBezTo>
                <a:cubicBezTo>
                  <a:pt x="8020837" y="4320651"/>
                  <a:pt x="8021562" y="4320819"/>
                  <a:pt x="8022157" y="4320819"/>
                </a:cubicBezTo>
                <a:cubicBezTo>
                  <a:pt x="8022753" y="4320819"/>
                  <a:pt x="8023218" y="4320651"/>
                  <a:pt x="8023553" y="4320316"/>
                </a:cubicBezTo>
                <a:cubicBezTo>
                  <a:pt x="8023887" y="4319981"/>
                  <a:pt x="8024167" y="4319498"/>
                  <a:pt x="8024390" y="4318865"/>
                </a:cubicBezTo>
                <a:cubicBezTo>
                  <a:pt x="8024613" y="4318233"/>
                  <a:pt x="8024762" y="4317358"/>
                  <a:pt x="8024836" y="4316242"/>
                </a:cubicBezTo>
                <a:cubicBezTo>
                  <a:pt x="8024911" y="4315126"/>
                  <a:pt x="8024948" y="4313749"/>
                  <a:pt x="8024948" y="4312112"/>
                </a:cubicBezTo>
                <a:cubicBezTo>
                  <a:pt x="8024948" y="4310401"/>
                  <a:pt x="8024929" y="4309043"/>
                  <a:pt x="8024892" y="4308038"/>
                </a:cubicBezTo>
                <a:cubicBezTo>
                  <a:pt x="8024855" y="4307033"/>
                  <a:pt x="8024780" y="4306271"/>
                  <a:pt x="8024669" y="4305750"/>
                </a:cubicBezTo>
                <a:cubicBezTo>
                  <a:pt x="8024557" y="4305229"/>
                  <a:pt x="8024427" y="4304801"/>
                  <a:pt x="8024278" y="4304466"/>
                </a:cubicBezTo>
                <a:cubicBezTo>
                  <a:pt x="8024129" y="4304131"/>
                  <a:pt x="8023832" y="4303778"/>
                  <a:pt x="8023385" y="4303406"/>
                </a:cubicBezTo>
                <a:cubicBezTo>
                  <a:pt x="8022939" y="4303034"/>
                  <a:pt x="8022176" y="4302662"/>
                  <a:pt x="8021097" y="4302290"/>
                </a:cubicBezTo>
                <a:cubicBezTo>
                  <a:pt x="8020018" y="4301917"/>
                  <a:pt x="8018809" y="4301583"/>
                  <a:pt x="8017469" y="4301285"/>
                </a:cubicBezTo>
                <a:cubicBezTo>
                  <a:pt x="8016130" y="4300987"/>
                  <a:pt x="8014846" y="4300783"/>
                  <a:pt x="8013618" y="4300671"/>
                </a:cubicBezTo>
                <a:cubicBezTo>
                  <a:pt x="8012391" y="4300559"/>
                  <a:pt x="8011293" y="4300504"/>
                  <a:pt x="8010326" y="4300504"/>
                </a:cubicBezTo>
                <a:close/>
                <a:moveTo>
                  <a:pt x="7893458" y="4300504"/>
                </a:moveTo>
                <a:cubicBezTo>
                  <a:pt x="7886091" y="4300504"/>
                  <a:pt x="7879431" y="4301787"/>
                  <a:pt x="7873478" y="4304355"/>
                </a:cubicBezTo>
                <a:cubicBezTo>
                  <a:pt x="7867525" y="4306922"/>
                  <a:pt x="7862446" y="4310605"/>
                  <a:pt x="7858242" y="4315405"/>
                </a:cubicBezTo>
                <a:cubicBezTo>
                  <a:pt x="7854037" y="4320205"/>
                  <a:pt x="7850819" y="4326046"/>
                  <a:pt x="7848587" y="4332930"/>
                </a:cubicBezTo>
                <a:cubicBezTo>
                  <a:pt x="7846354" y="4339813"/>
                  <a:pt x="7845238" y="4347570"/>
                  <a:pt x="7845238" y="4356203"/>
                </a:cubicBezTo>
                <a:cubicBezTo>
                  <a:pt x="7845238" y="4365281"/>
                  <a:pt x="7846317" y="4373243"/>
                  <a:pt x="7848475" y="4380089"/>
                </a:cubicBezTo>
                <a:cubicBezTo>
                  <a:pt x="7850633" y="4386935"/>
                  <a:pt x="7853833" y="4392628"/>
                  <a:pt x="7858074" y="4397167"/>
                </a:cubicBezTo>
                <a:cubicBezTo>
                  <a:pt x="7862316" y="4401707"/>
                  <a:pt x="7867544" y="4405130"/>
                  <a:pt x="7873757" y="4407437"/>
                </a:cubicBezTo>
                <a:cubicBezTo>
                  <a:pt x="7879971" y="4409743"/>
                  <a:pt x="7887207" y="4410897"/>
                  <a:pt x="7895467" y="4410897"/>
                </a:cubicBezTo>
                <a:cubicBezTo>
                  <a:pt x="7900230" y="4410897"/>
                  <a:pt x="7904713" y="4410543"/>
                  <a:pt x="7908918" y="4409836"/>
                </a:cubicBezTo>
                <a:cubicBezTo>
                  <a:pt x="7913122" y="4409130"/>
                  <a:pt x="7916824" y="4408330"/>
                  <a:pt x="7920024" y="4407437"/>
                </a:cubicBezTo>
                <a:cubicBezTo>
                  <a:pt x="7923224" y="4406544"/>
                  <a:pt x="7925828" y="4405632"/>
                  <a:pt x="7927838" y="4404702"/>
                </a:cubicBezTo>
                <a:cubicBezTo>
                  <a:pt x="7929847" y="4403772"/>
                  <a:pt x="7931056" y="4403102"/>
                  <a:pt x="7931465" y="4402693"/>
                </a:cubicBezTo>
                <a:cubicBezTo>
                  <a:pt x="7931875" y="4402283"/>
                  <a:pt x="7932209" y="4401856"/>
                  <a:pt x="7932470" y="4401409"/>
                </a:cubicBezTo>
                <a:cubicBezTo>
                  <a:pt x="7932730" y="4400963"/>
                  <a:pt x="7932916" y="4400460"/>
                  <a:pt x="7933028" y="4399902"/>
                </a:cubicBezTo>
                <a:cubicBezTo>
                  <a:pt x="7933140" y="4399344"/>
                  <a:pt x="7933233" y="4398712"/>
                  <a:pt x="7933307" y="4398005"/>
                </a:cubicBezTo>
                <a:cubicBezTo>
                  <a:pt x="7933381" y="4397298"/>
                  <a:pt x="7933419" y="4396461"/>
                  <a:pt x="7933419" y="4395493"/>
                </a:cubicBezTo>
                <a:cubicBezTo>
                  <a:pt x="7933419" y="4394154"/>
                  <a:pt x="7933362" y="4393019"/>
                  <a:pt x="7933250" y="4392089"/>
                </a:cubicBezTo>
                <a:cubicBezTo>
                  <a:pt x="7933138" y="4391159"/>
                  <a:pt x="7932970" y="4390433"/>
                  <a:pt x="7932745" y="4389912"/>
                </a:cubicBezTo>
                <a:cubicBezTo>
                  <a:pt x="7932521" y="4389391"/>
                  <a:pt x="7932203" y="4389000"/>
                  <a:pt x="7931792" y="4388740"/>
                </a:cubicBezTo>
                <a:cubicBezTo>
                  <a:pt x="7931381" y="4388480"/>
                  <a:pt x="7930914" y="4388349"/>
                  <a:pt x="7930391" y="4388349"/>
                </a:cubicBezTo>
                <a:cubicBezTo>
                  <a:pt x="7929493" y="4388349"/>
                  <a:pt x="7928166" y="4388740"/>
                  <a:pt x="7926408" y="4389521"/>
                </a:cubicBezTo>
                <a:cubicBezTo>
                  <a:pt x="7924651" y="4390303"/>
                  <a:pt x="7922407" y="4391177"/>
                  <a:pt x="7919678" y="4392144"/>
                </a:cubicBezTo>
                <a:cubicBezTo>
                  <a:pt x="7916948" y="4393112"/>
                  <a:pt x="7913714" y="4393986"/>
                  <a:pt x="7909976" y="4394768"/>
                </a:cubicBezTo>
                <a:cubicBezTo>
                  <a:pt x="7906237" y="4395549"/>
                  <a:pt x="7901975" y="4395940"/>
                  <a:pt x="7897189" y="4395940"/>
                </a:cubicBezTo>
                <a:cubicBezTo>
                  <a:pt x="7891132" y="4395940"/>
                  <a:pt x="7886010" y="4395084"/>
                  <a:pt x="7881823" y="4393372"/>
                </a:cubicBezTo>
                <a:cubicBezTo>
                  <a:pt x="7877635" y="4391661"/>
                  <a:pt x="7874233" y="4389205"/>
                  <a:pt x="7871615" y="4386005"/>
                </a:cubicBezTo>
                <a:cubicBezTo>
                  <a:pt x="7868998" y="4382806"/>
                  <a:pt x="7867129" y="4378973"/>
                  <a:pt x="7866007" y="4374508"/>
                </a:cubicBezTo>
                <a:cubicBezTo>
                  <a:pt x="7864886" y="4370044"/>
                  <a:pt x="7864325" y="4365021"/>
                  <a:pt x="7864325" y="4359439"/>
                </a:cubicBezTo>
                <a:lnTo>
                  <a:pt x="7930483" y="4359439"/>
                </a:lnTo>
                <a:cubicBezTo>
                  <a:pt x="7932353" y="4359439"/>
                  <a:pt x="7934017" y="4358826"/>
                  <a:pt x="7935474" y="4357598"/>
                </a:cubicBezTo>
                <a:cubicBezTo>
                  <a:pt x="7936931" y="4356370"/>
                  <a:pt x="7937660" y="4354305"/>
                  <a:pt x="7937660" y="4351403"/>
                </a:cubicBezTo>
                <a:lnTo>
                  <a:pt x="7937660" y="4348054"/>
                </a:lnTo>
                <a:cubicBezTo>
                  <a:pt x="7937660" y="4341506"/>
                  <a:pt x="7936823" y="4335348"/>
                  <a:pt x="7935149" y="4329581"/>
                </a:cubicBezTo>
                <a:cubicBezTo>
                  <a:pt x="7933474" y="4323814"/>
                  <a:pt x="7930851" y="4318791"/>
                  <a:pt x="7927279" y="4314512"/>
                </a:cubicBezTo>
                <a:cubicBezTo>
                  <a:pt x="7923708" y="4310233"/>
                  <a:pt x="7919150" y="4306829"/>
                  <a:pt x="7913606" y="4304299"/>
                </a:cubicBezTo>
                <a:cubicBezTo>
                  <a:pt x="7908062" y="4301769"/>
                  <a:pt x="7901346" y="4300504"/>
                  <a:pt x="7893458" y="4300504"/>
                </a:cubicBezTo>
                <a:close/>
                <a:moveTo>
                  <a:pt x="7417208" y="4300504"/>
                </a:moveTo>
                <a:cubicBezTo>
                  <a:pt x="7409841" y="4300504"/>
                  <a:pt x="7403181" y="4301787"/>
                  <a:pt x="7397228" y="4304355"/>
                </a:cubicBezTo>
                <a:cubicBezTo>
                  <a:pt x="7391275" y="4306922"/>
                  <a:pt x="7386196" y="4310605"/>
                  <a:pt x="7381992" y="4315405"/>
                </a:cubicBezTo>
                <a:cubicBezTo>
                  <a:pt x="7377787" y="4320205"/>
                  <a:pt x="7374569" y="4326046"/>
                  <a:pt x="7372337" y="4332930"/>
                </a:cubicBezTo>
                <a:cubicBezTo>
                  <a:pt x="7370104" y="4339813"/>
                  <a:pt x="7368988" y="4347570"/>
                  <a:pt x="7368988" y="4356203"/>
                </a:cubicBezTo>
                <a:cubicBezTo>
                  <a:pt x="7368988" y="4365281"/>
                  <a:pt x="7370067" y="4373243"/>
                  <a:pt x="7372225" y="4380089"/>
                </a:cubicBezTo>
                <a:cubicBezTo>
                  <a:pt x="7374383" y="4386935"/>
                  <a:pt x="7377583" y="4392628"/>
                  <a:pt x="7381824" y="4397167"/>
                </a:cubicBezTo>
                <a:cubicBezTo>
                  <a:pt x="7386066" y="4401707"/>
                  <a:pt x="7391294" y="4405130"/>
                  <a:pt x="7397507" y="4407437"/>
                </a:cubicBezTo>
                <a:cubicBezTo>
                  <a:pt x="7403721" y="4409743"/>
                  <a:pt x="7410957" y="4410897"/>
                  <a:pt x="7419217" y="4410897"/>
                </a:cubicBezTo>
                <a:cubicBezTo>
                  <a:pt x="7423980" y="4410897"/>
                  <a:pt x="7428463" y="4410543"/>
                  <a:pt x="7432668" y="4409836"/>
                </a:cubicBezTo>
                <a:cubicBezTo>
                  <a:pt x="7436872" y="4409130"/>
                  <a:pt x="7440574" y="4408330"/>
                  <a:pt x="7443774" y="4407437"/>
                </a:cubicBezTo>
                <a:cubicBezTo>
                  <a:pt x="7446974" y="4406544"/>
                  <a:pt x="7449578" y="4405632"/>
                  <a:pt x="7451588" y="4404702"/>
                </a:cubicBezTo>
                <a:cubicBezTo>
                  <a:pt x="7453597" y="4403772"/>
                  <a:pt x="7454806" y="4403102"/>
                  <a:pt x="7455215" y="4402693"/>
                </a:cubicBezTo>
                <a:cubicBezTo>
                  <a:pt x="7455625" y="4402283"/>
                  <a:pt x="7455959" y="4401856"/>
                  <a:pt x="7456220" y="4401409"/>
                </a:cubicBezTo>
                <a:cubicBezTo>
                  <a:pt x="7456480" y="4400963"/>
                  <a:pt x="7456666" y="4400460"/>
                  <a:pt x="7456778" y="4399902"/>
                </a:cubicBezTo>
                <a:cubicBezTo>
                  <a:pt x="7456890" y="4399344"/>
                  <a:pt x="7456983" y="4398712"/>
                  <a:pt x="7457057" y="4398005"/>
                </a:cubicBezTo>
                <a:cubicBezTo>
                  <a:pt x="7457131" y="4397298"/>
                  <a:pt x="7457169" y="4396461"/>
                  <a:pt x="7457169" y="4395493"/>
                </a:cubicBezTo>
                <a:cubicBezTo>
                  <a:pt x="7457169" y="4394154"/>
                  <a:pt x="7457113" y="4393019"/>
                  <a:pt x="7457000" y="4392089"/>
                </a:cubicBezTo>
                <a:cubicBezTo>
                  <a:pt x="7456888" y="4391159"/>
                  <a:pt x="7456720" y="4390433"/>
                  <a:pt x="7456495" y="4389912"/>
                </a:cubicBezTo>
                <a:cubicBezTo>
                  <a:pt x="7456271" y="4389391"/>
                  <a:pt x="7455953" y="4389000"/>
                  <a:pt x="7455542" y="4388740"/>
                </a:cubicBezTo>
                <a:cubicBezTo>
                  <a:pt x="7455131" y="4388480"/>
                  <a:pt x="7454664" y="4388349"/>
                  <a:pt x="7454141" y="4388349"/>
                </a:cubicBezTo>
                <a:cubicBezTo>
                  <a:pt x="7453243" y="4388349"/>
                  <a:pt x="7451916" y="4388740"/>
                  <a:pt x="7450158" y="4389521"/>
                </a:cubicBezTo>
                <a:cubicBezTo>
                  <a:pt x="7448401" y="4390303"/>
                  <a:pt x="7446157" y="4391177"/>
                  <a:pt x="7443428" y="4392144"/>
                </a:cubicBezTo>
                <a:cubicBezTo>
                  <a:pt x="7440698" y="4393112"/>
                  <a:pt x="7437464" y="4393986"/>
                  <a:pt x="7433726" y="4394768"/>
                </a:cubicBezTo>
                <a:cubicBezTo>
                  <a:pt x="7429987" y="4395549"/>
                  <a:pt x="7425725" y="4395940"/>
                  <a:pt x="7420939" y="4395940"/>
                </a:cubicBezTo>
                <a:cubicBezTo>
                  <a:pt x="7414882" y="4395940"/>
                  <a:pt x="7409760" y="4395084"/>
                  <a:pt x="7405573" y="4393372"/>
                </a:cubicBezTo>
                <a:cubicBezTo>
                  <a:pt x="7401385" y="4391661"/>
                  <a:pt x="7397983" y="4389205"/>
                  <a:pt x="7395365" y="4386005"/>
                </a:cubicBezTo>
                <a:cubicBezTo>
                  <a:pt x="7392748" y="4382806"/>
                  <a:pt x="7390879" y="4378973"/>
                  <a:pt x="7389757" y="4374508"/>
                </a:cubicBezTo>
                <a:cubicBezTo>
                  <a:pt x="7388636" y="4370044"/>
                  <a:pt x="7388075" y="4365021"/>
                  <a:pt x="7388075" y="4359439"/>
                </a:cubicBezTo>
                <a:lnTo>
                  <a:pt x="7454233" y="4359439"/>
                </a:lnTo>
                <a:cubicBezTo>
                  <a:pt x="7456103" y="4359439"/>
                  <a:pt x="7457767" y="4358826"/>
                  <a:pt x="7459224" y="4357598"/>
                </a:cubicBezTo>
                <a:cubicBezTo>
                  <a:pt x="7460681" y="4356370"/>
                  <a:pt x="7461410" y="4354305"/>
                  <a:pt x="7461410" y="4351403"/>
                </a:cubicBezTo>
                <a:lnTo>
                  <a:pt x="7461410" y="4348054"/>
                </a:lnTo>
                <a:cubicBezTo>
                  <a:pt x="7461410" y="4341506"/>
                  <a:pt x="7460573" y="4335348"/>
                  <a:pt x="7458899" y="4329581"/>
                </a:cubicBezTo>
                <a:cubicBezTo>
                  <a:pt x="7457224" y="4323814"/>
                  <a:pt x="7454601" y="4318791"/>
                  <a:pt x="7451029" y="4314512"/>
                </a:cubicBezTo>
                <a:cubicBezTo>
                  <a:pt x="7447458" y="4310233"/>
                  <a:pt x="7442900" y="4306829"/>
                  <a:pt x="7437356" y="4304299"/>
                </a:cubicBezTo>
                <a:cubicBezTo>
                  <a:pt x="7431812" y="4301769"/>
                  <a:pt x="7425096" y="4300504"/>
                  <a:pt x="7417208" y="4300504"/>
                </a:cubicBezTo>
                <a:close/>
                <a:moveTo>
                  <a:pt x="7125989" y="4300504"/>
                </a:moveTo>
                <a:cubicBezTo>
                  <a:pt x="7122119" y="4300504"/>
                  <a:pt x="7118287" y="4300857"/>
                  <a:pt x="7114492" y="4301564"/>
                </a:cubicBezTo>
                <a:cubicBezTo>
                  <a:pt x="7110697" y="4302271"/>
                  <a:pt x="7107199" y="4303164"/>
                  <a:pt x="7104000" y="4304243"/>
                </a:cubicBezTo>
                <a:cubicBezTo>
                  <a:pt x="7100800" y="4305322"/>
                  <a:pt x="7097972" y="4306513"/>
                  <a:pt x="7095516" y="4307815"/>
                </a:cubicBezTo>
                <a:cubicBezTo>
                  <a:pt x="7093061" y="4309117"/>
                  <a:pt x="7091331" y="4310252"/>
                  <a:pt x="7090326" y="4311219"/>
                </a:cubicBezTo>
                <a:cubicBezTo>
                  <a:pt x="7089321" y="4312187"/>
                  <a:pt x="7088689" y="4313210"/>
                  <a:pt x="7088428" y="4314289"/>
                </a:cubicBezTo>
                <a:cubicBezTo>
                  <a:pt x="7088168" y="4315368"/>
                  <a:pt x="7088038" y="4316837"/>
                  <a:pt x="7088038" y="4318698"/>
                </a:cubicBezTo>
                <a:cubicBezTo>
                  <a:pt x="7088038" y="4319814"/>
                  <a:pt x="7088112" y="4320837"/>
                  <a:pt x="7088261" y="4321767"/>
                </a:cubicBezTo>
                <a:cubicBezTo>
                  <a:pt x="7088410" y="4322698"/>
                  <a:pt x="7088652" y="4323460"/>
                  <a:pt x="7088986" y="4324056"/>
                </a:cubicBezTo>
                <a:cubicBezTo>
                  <a:pt x="7089321" y="4324651"/>
                  <a:pt x="7089712" y="4325097"/>
                  <a:pt x="7090159" y="4325395"/>
                </a:cubicBezTo>
                <a:cubicBezTo>
                  <a:pt x="7090605" y="4325693"/>
                  <a:pt x="7091126" y="4325842"/>
                  <a:pt x="7091721" y="4325842"/>
                </a:cubicBezTo>
                <a:cubicBezTo>
                  <a:pt x="7092614" y="4325842"/>
                  <a:pt x="7093972" y="4325302"/>
                  <a:pt x="7095795" y="4324223"/>
                </a:cubicBezTo>
                <a:cubicBezTo>
                  <a:pt x="7097619" y="4323144"/>
                  <a:pt x="7099888" y="4321953"/>
                  <a:pt x="7102604" y="4320651"/>
                </a:cubicBezTo>
                <a:cubicBezTo>
                  <a:pt x="7105320" y="4319349"/>
                  <a:pt x="7108483" y="4318158"/>
                  <a:pt x="7112092" y="4317079"/>
                </a:cubicBezTo>
                <a:cubicBezTo>
                  <a:pt x="7115701" y="4316000"/>
                  <a:pt x="7119775" y="4315461"/>
                  <a:pt x="7124315" y="4315461"/>
                </a:cubicBezTo>
                <a:cubicBezTo>
                  <a:pt x="7128556" y="4315461"/>
                  <a:pt x="7132128" y="4315963"/>
                  <a:pt x="7135030" y="4316968"/>
                </a:cubicBezTo>
                <a:cubicBezTo>
                  <a:pt x="7137932" y="4317972"/>
                  <a:pt x="7140295" y="4319461"/>
                  <a:pt x="7142118" y="4321433"/>
                </a:cubicBezTo>
                <a:cubicBezTo>
                  <a:pt x="7143941" y="4323405"/>
                  <a:pt x="7145262" y="4325879"/>
                  <a:pt x="7146081" y="4328855"/>
                </a:cubicBezTo>
                <a:cubicBezTo>
                  <a:pt x="7146899" y="4331832"/>
                  <a:pt x="7147309" y="4335255"/>
                  <a:pt x="7147309" y="4339124"/>
                </a:cubicBezTo>
                <a:lnTo>
                  <a:pt x="7147309" y="4346938"/>
                </a:lnTo>
                <a:lnTo>
                  <a:pt x="7133467" y="4346938"/>
                </a:lnTo>
                <a:cubicBezTo>
                  <a:pt x="7125654" y="4346938"/>
                  <a:pt x="7118622" y="4347626"/>
                  <a:pt x="7112371" y="4349003"/>
                </a:cubicBezTo>
                <a:cubicBezTo>
                  <a:pt x="7106120" y="4350380"/>
                  <a:pt x="7100837" y="4352445"/>
                  <a:pt x="7096521" y="4355198"/>
                </a:cubicBezTo>
                <a:cubicBezTo>
                  <a:pt x="7092205" y="4357951"/>
                  <a:pt x="7088893" y="4361412"/>
                  <a:pt x="7086587" y="4365579"/>
                </a:cubicBezTo>
                <a:cubicBezTo>
                  <a:pt x="7084280" y="4369746"/>
                  <a:pt x="7083126" y="4374657"/>
                  <a:pt x="7083126" y="4380313"/>
                </a:cubicBezTo>
                <a:cubicBezTo>
                  <a:pt x="7083126" y="4385150"/>
                  <a:pt x="7083964" y="4389466"/>
                  <a:pt x="7085638" y="4393261"/>
                </a:cubicBezTo>
                <a:cubicBezTo>
                  <a:pt x="7087312" y="4397056"/>
                  <a:pt x="7089656" y="4400256"/>
                  <a:pt x="7092670" y="4402860"/>
                </a:cubicBezTo>
                <a:cubicBezTo>
                  <a:pt x="7095684" y="4405465"/>
                  <a:pt x="7099330" y="4407455"/>
                  <a:pt x="7103609" y="4408832"/>
                </a:cubicBezTo>
                <a:cubicBezTo>
                  <a:pt x="7107888" y="4410209"/>
                  <a:pt x="7112669" y="4410897"/>
                  <a:pt x="7117952" y="4410897"/>
                </a:cubicBezTo>
                <a:cubicBezTo>
                  <a:pt x="7123980" y="4410897"/>
                  <a:pt x="7129691" y="4409595"/>
                  <a:pt x="7135086" y="4406990"/>
                </a:cubicBezTo>
                <a:cubicBezTo>
                  <a:pt x="7140481" y="4404386"/>
                  <a:pt x="7145374" y="4400739"/>
                  <a:pt x="7149764" y="4396051"/>
                </a:cubicBezTo>
                <a:lnTo>
                  <a:pt x="7149764" y="4406097"/>
                </a:lnTo>
                <a:cubicBezTo>
                  <a:pt x="7149764" y="4406990"/>
                  <a:pt x="7150025" y="4407660"/>
                  <a:pt x="7150546" y="4408106"/>
                </a:cubicBezTo>
                <a:cubicBezTo>
                  <a:pt x="7151066" y="4408553"/>
                  <a:pt x="7151904" y="4408888"/>
                  <a:pt x="7153057" y="4409111"/>
                </a:cubicBezTo>
                <a:cubicBezTo>
                  <a:pt x="7154210" y="4409334"/>
                  <a:pt x="7155755" y="4409446"/>
                  <a:pt x="7157689" y="4409446"/>
                </a:cubicBezTo>
                <a:cubicBezTo>
                  <a:pt x="7159698" y="4409446"/>
                  <a:pt x="7161224" y="4409334"/>
                  <a:pt x="7162266" y="4409111"/>
                </a:cubicBezTo>
                <a:cubicBezTo>
                  <a:pt x="7163308" y="4408888"/>
                  <a:pt x="7164126" y="4408553"/>
                  <a:pt x="7164721" y="4408106"/>
                </a:cubicBezTo>
                <a:cubicBezTo>
                  <a:pt x="7165317" y="4407660"/>
                  <a:pt x="7165614" y="4406990"/>
                  <a:pt x="7165614" y="4406097"/>
                </a:cubicBezTo>
                <a:lnTo>
                  <a:pt x="7165614" y="4338343"/>
                </a:lnTo>
                <a:cubicBezTo>
                  <a:pt x="7165614" y="4332092"/>
                  <a:pt x="7164907" y="4326623"/>
                  <a:pt x="7163494" y="4321935"/>
                </a:cubicBezTo>
                <a:cubicBezTo>
                  <a:pt x="7162080" y="4317247"/>
                  <a:pt x="7159810" y="4313321"/>
                  <a:pt x="7156685" y="4310159"/>
                </a:cubicBezTo>
                <a:cubicBezTo>
                  <a:pt x="7153559" y="4306996"/>
                  <a:pt x="7149467" y="4304596"/>
                  <a:pt x="7144406" y="4302959"/>
                </a:cubicBezTo>
                <a:cubicBezTo>
                  <a:pt x="7139346" y="4301322"/>
                  <a:pt x="7133207" y="4300504"/>
                  <a:pt x="7125989" y="4300504"/>
                </a:cubicBezTo>
                <a:close/>
                <a:moveTo>
                  <a:pt x="10675316" y="4275166"/>
                </a:moveTo>
                <a:cubicBezTo>
                  <a:pt x="10673530" y="4275166"/>
                  <a:pt x="10672042" y="4275240"/>
                  <a:pt x="10670851" y="4275389"/>
                </a:cubicBezTo>
                <a:cubicBezTo>
                  <a:pt x="10669661" y="4275538"/>
                  <a:pt x="10668712" y="4275779"/>
                  <a:pt x="10668005" y="4276114"/>
                </a:cubicBezTo>
                <a:cubicBezTo>
                  <a:pt x="10667298" y="4276449"/>
                  <a:pt x="10666815" y="4276840"/>
                  <a:pt x="10666554" y="4277286"/>
                </a:cubicBezTo>
                <a:cubicBezTo>
                  <a:pt x="10666293" y="4277733"/>
                  <a:pt x="10666163" y="4278217"/>
                  <a:pt x="10666163" y="4278737"/>
                </a:cubicBezTo>
                <a:lnTo>
                  <a:pt x="10666163" y="4302624"/>
                </a:lnTo>
                <a:lnTo>
                  <a:pt x="10652211" y="4302624"/>
                </a:lnTo>
                <a:cubicBezTo>
                  <a:pt x="10651615" y="4302624"/>
                  <a:pt x="10651076" y="4302755"/>
                  <a:pt x="10650592" y="4303015"/>
                </a:cubicBezTo>
                <a:cubicBezTo>
                  <a:pt x="10650109" y="4303275"/>
                  <a:pt x="10649718" y="4303722"/>
                  <a:pt x="10649420" y="4304355"/>
                </a:cubicBezTo>
                <a:cubicBezTo>
                  <a:pt x="10649123" y="4304987"/>
                  <a:pt x="10648881" y="4305787"/>
                  <a:pt x="10648695" y="4306754"/>
                </a:cubicBezTo>
                <a:cubicBezTo>
                  <a:pt x="10648509" y="4307722"/>
                  <a:pt x="10648415" y="4308912"/>
                  <a:pt x="10648415" y="4310326"/>
                </a:cubicBezTo>
                <a:cubicBezTo>
                  <a:pt x="10648415" y="4313005"/>
                  <a:pt x="10648751" y="4314940"/>
                  <a:pt x="10649420" y="4316131"/>
                </a:cubicBezTo>
                <a:cubicBezTo>
                  <a:pt x="10650090" y="4317321"/>
                  <a:pt x="10650983" y="4317916"/>
                  <a:pt x="10652099" y="4317916"/>
                </a:cubicBezTo>
                <a:lnTo>
                  <a:pt x="10666163" y="4317916"/>
                </a:lnTo>
                <a:lnTo>
                  <a:pt x="10666163" y="4376629"/>
                </a:lnTo>
                <a:cubicBezTo>
                  <a:pt x="10666163" y="4382433"/>
                  <a:pt x="10666703" y="4387475"/>
                  <a:pt x="10667782" y="4391754"/>
                </a:cubicBezTo>
                <a:cubicBezTo>
                  <a:pt x="10668861" y="4396033"/>
                  <a:pt x="10670591" y="4399567"/>
                  <a:pt x="10672972" y="4402358"/>
                </a:cubicBezTo>
                <a:cubicBezTo>
                  <a:pt x="10675353" y="4405148"/>
                  <a:pt x="10678405" y="4407232"/>
                  <a:pt x="10682125" y="4408609"/>
                </a:cubicBezTo>
                <a:cubicBezTo>
                  <a:pt x="10685846" y="4409985"/>
                  <a:pt x="10690311" y="4410674"/>
                  <a:pt x="10695520" y="4410674"/>
                </a:cubicBezTo>
                <a:cubicBezTo>
                  <a:pt x="10697231" y="4410674"/>
                  <a:pt x="10698943" y="4410562"/>
                  <a:pt x="10700654" y="4410339"/>
                </a:cubicBezTo>
                <a:cubicBezTo>
                  <a:pt x="10702366" y="4410115"/>
                  <a:pt x="10703984" y="4409836"/>
                  <a:pt x="10705510" y="4409502"/>
                </a:cubicBezTo>
                <a:cubicBezTo>
                  <a:pt x="10707035" y="4409167"/>
                  <a:pt x="10708393" y="4408739"/>
                  <a:pt x="10709584" y="4408218"/>
                </a:cubicBezTo>
                <a:cubicBezTo>
                  <a:pt x="10710775" y="4407697"/>
                  <a:pt x="10711667" y="4407139"/>
                  <a:pt x="10712263" y="4406544"/>
                </a:cubicBezTo>
                <a:cubicBezTo>
                  <a:pt x="10712858" y="4405948"/>
                  <a:pt x="10713305" y="4405018"/>
                  <a:pt x="10713602" y="4403753"/>
                </a:cubicBezTo>
                <a:cubicBezTo>
                  <a:pt x="10713900" y="4402488"/>
                  <a:pt x="10714049" y="4400777"/>
                  <a:pt x="10714049" y="4398619"/>
                </a:cubicBezTo>
                <a:cubicBezTo>
                  <a:pt x="10714049" y="4397279"/>
                  <a:pt x="10713974" y="4396163"/>
                  <a:pt x="10713825" y="4395270"/>
                </a:cubicBezTo>
                <a:cubicBezTo>
                  <a:pt x="10713677" y="4394377"/>
                  <a:pt x="10713509" y="4393670"/>
                  <a:pt x="10713323" y="4393149"/>
                </a:cubicBezTo>
                <a:cubicBezTo>
                  <a:pt x="10713137" y="4392628"/>
                  <a:pt x="10712877" y="4392275"/>
                  <a:pt x="10712542" y="4392089"/>
                </a:cubicBezTo>
                <a:cubicBezTo>
                  <a:pt x="10712207" y="4391903"/>
                  <a:pt x="10711853" y="4391810"/>
                  <a:pt x="10711481" y="4391810"/>
                </a:cubicBezTo>
                <a:cubicBezTo>
                  <a:pt x="10710886" y="4391810"/>
                  <a:pt x="10710217" y="4391977"/>
                  <a:pt x="10709472" y="4392312"/>
                </a:cubicBezTo>
                <a:cubicBezTo>
                  <a:pt x="10708728" y="4392647"/>
                  <a:pt x="10707835" y="4393000"/>
                  <a:pt x="10706793" y="4393372"/>
                </a:cubicBezTo>
                <a:cubicBezTo>
                  <a:pt x="10705751" y="4393744"/>
                  <a:pt x="10704561" y="4394098"/>
                  <a:pt x="10703221" y="4394433"/>
                </a:cubicBezTo>
                <a:cubicBezTo>
                  <a:pt x="10701882" y="4394768"/>
                  <a:pt x="10700357" y="4394935"/>
                  <a:pt x="10698645" y="4394935"/>
                </a:cubicBezTo>
                <a:cubicBezTo>
                  <a:pt x="10693362" y="4394935"/>
                  <a:pt x="10689697" y="4393168"/>
                  <a:pt x="10687650" y="4389633"/>
                </a:cubicBezTo>
                <a:cubicBezTo>
                  <a:pt x="10685604" y="4386098"/>
                  <a:pt x="10684581" y="4380871"/>
                  <a:pt x="10684581" y="4373950"/>
                </a:cubicBezTo>
                <a:lnTo>
                  <a:pt x="10684581" y="4317916"/>
                </a:lnTo>
                <a:lnTo>
                  <a:pt x="10710365" y="4317916"/>
                </a:lnTo>
                <a:cubicBezTo>
                  <a:pt x="10711481" y="4317916"/>
                  <a:pt x="10712375" y="4317321"/>
                  <a:pt x="10713044" y="4316131"/>
                </a:cubicBezTo>
                <a:cubicBezTo>
                  <a:pt x="10713714" y="4314940"/>
                  <a:pt x="10714049" y="4313005"/>
                  <a:pt x="10714049" y="4310326"/>
                </a:cubicBezTo>
                <a:cubicBezTo>
                  <a:pt x="10714049" y="4308912"/>
                  <a:pt x="10713974" y="4307722"/>
                  <a:pt x="10713825" y="4306754"/>
                </a:cubicBezTo>
                <a:cubicBezTo>
                  <a:pt x="10713677" y="4305787"/>
                  <a:pt x="10713435" y="4304987"/>
                  <a:pt x="10713100" y="4304355"/>
                </a:cubicBezTo>
                <a:cubicBezTo>
                  <a:pt x="10712765" y="4303722"/>
                  <a:pt x="10712375" y="4303275"/>
                  <a:pt x="10711928" y="4303015"/>
                </a:cubicBezTo>
                <a:cubicBezTo>
                  <a:pt x="10711481" y="4302755"/>
                  <a:pt x="10710961" y="4302624"/>
                  <a:pt x="10710365" y="4302624"/>
                </a:cubicBezTo>
                <a:lnTo>
                  <a:pt x="10684581" y="4302624"/>
                </a:lnTo>
                <a:lnTo>
                  <a:pt x="10684581" y="4278737"/>
                </a:lnTo>
                <a:cubicBezTo>
                  <a:pt x="10684581" y="4278217"/>
                  <a:pt x="10684432" y="4277733"/>
                  <a:pt x="10684134" y="4277286"/>
                </a:cubicBezTo>
                <a:cubicBezTo>
                  <a:pt x="10683837" y="4276840"/>
                  <a:pt x="10683353" y="4276449"/>
                  <a:pt x="10682683" y="4276114"/>
                </a:cubicBezTo>
                <a:cubicBezTo>
                  <a:pt x="10682013" y="4275779"/>
                  <a:pt x="10681083" y="4275538"/>
                  <a:pt x="10679893" y="4275389"/>
                </a:cubicBezTo>
                <a:cubicBezTo>
                  <a:pt x="10678702" y="4275240"/>
                  <a:pt x="10677177" y="4275166"/>
                  <a:pt x="10675316" y="4275166"/>
                </a:cubicBezTo>
                <a:close/>
                <a:moveTo>
                  <a:pt x="10037141" y="4275166"/>
                </a:moveTo>
                <a:cubicBezTo>
                  <a:pt x="10035355" y="4275166"/>
                  <a:pt x="10033867" y="4275240"/>
                  <a:pt x="10032677" y="4275389"/>
                </a:cubicBezTo>
                <a:cubicBezTo>
                  <a:pt x="10031486" y="4275538"/>
                  <a:pt x="10030537" y="4275779"/>
                  <a:pt x="10029830" y="4276114"/>
                </a:cubicBezTo>
                <a:cubicBezTo>
                  <a:pt x="10029123" y="4276449"/>
                  <a:pt x="10028640" y="4276840"/>
                  <a:pt x="10028379" y="4277286"/>
                </a:cubicBezTo>
                <a:cubicBezTo>
                  <a:pt x="10028119" y="4277733"/>
                  <a:pt x="10027988" y="4278217"/>
                  <a:pt x="10027988" y="4278737"/>
                </a:cubicBezTo>
                <a:lnTo>
                  <a:pt x="10027988" y="4302624"/>
                </a:lnTo>
                <a:lnTo>
                  <a:pt x="10014036" y="4302624"/>
                </a:lnTo>
                <a:cubicBezTo>
                  <a:pt x="10013440" y="4302624"/>
                  <a:pt x="10012901" y="4302755"/>
                  <a:pt x="10012417" y="4303015"/>
                </a:cubicBezTo>
                <a:cubicBezTo>
                  <a:pt x="10011934" y="4303275"/>
                  <a:pt x="10011543" y="4303722"/>
                  <a:pt x="10011245" y="4304355"/>
                </a:cubicBezTo>
                <a:cubicBezTo>
                  <a:pt x="10010948" y="4304987"/>
                  <a:pt x="10010706" y="4305787"/>
                  <a:pt x="10010520" y="4306754"/>
                </a:cubicBezTo>
                <a:cubicBezTo>
                  <a:pt x="10010334" y="4307722"/>
                  <a:pt x="10010241" y="4308912"/>
                  <a:pt x="10010241" y="4310326"/>
                </a:cubicBezTo>
                <a:cubicBezTo>
                  <a:pt x="10010241" y="4313005"/>
                  <a:pt x="10010576" y="4314940"/>
                  <a:pt x="10011245" y="4316131"/>
                </a:cubicBezTo>
                <a:cubicBezTo>
                  <a:pt x="10011915" y="4317321"/>
                  <a:pt x="10012808" y="4317916"/>
                  <a:pt x="10013924" y="4317916"/>
                </a:cubicBezTo>
                <a:lnTo>
                  <a:pt x="10027988" y="4317916"/>
                </a:lnTo>
                <a:lnTo>
                  <a:pt x="10027988" y="4376629"/>
                </a:lnTo>
                <a:cubicBezTo>
                  <a:pt x="10027988" y="4382433"/>
                  <a:pt x="10028528" y="4387475"/>
                  <a:pt x="10029607" y="4391754"/>
                </a:cubicBezTo>
                <a:cubicBezTo>
                  <a:pt x="10030686" y="4396033"/>
                  <a:pt x="10032416" y="4399567"/>
                  <a:pt x="10034797" y="4402358"/>
                </a:cubicBezTo>
                <a:cubicBezTo>
                  <a:pt x="10037179" y="4405148"/>
                  <a:pt x="10040230" y="4407232"/>
                  <a:pt x="10043950" y="4408609"/>
                </a:cubicBezTo>
                <a:cubicBezTo>
                  <a:pt x="10047671" y="4409985"/>
                  <a:pt x="10052136" y="4410674"/>
                  <a:pt x="10057345" y="4410674"/>
                </a:cubicBezTo>
                <a:cubicBezTo>
                  <a:pt x="10059056" y="4410674"/>
                  <a:pt x="10060768" y="4410562"/>
                  <a:pt x="10062479" y="4410339"/>
                </a:cubicBezTo>
                <a:cubicBezTo>
                  <a:pt x="10064191" y="4410115"/>
                  <a:pt x="10065809" y="4409836"/>
                  <a:pt x="10067335" y="4409502"/>
                </a:cubicBezTo>
                <a:cubicBezTo>
                  <a:pt x="10068860" y="4409167"/>
                  <a:pt x="10070218" y="4408739"/>
                  <a:pt x="10071409" y="4408218"/>
                </a:cubicBezTo>
                <a:cubicBezTo>
                  <a:pt x="10072600" y="4407697"/>
                  <a:pt x="10073493" y="4407139"/>
                  <a:pt x="10074088" y="4406544"/>
                </a:cubicBezTo>
                <a:cubicBezTo>
                  <a:pt x="10074683" y="4405948"/>
                  <a:pt x="10075130" y="4405018"/>
                  <a:pt x="10075427" y="4403753"/>
                </a:cubicBezTo>
                <a:cubicBezTo>
                  <a:pt x="10075725" y="4402488"/>
                  <a:pt x="10075874" y="4400777"/>
                  <a:pt x="10075874" y="4398619"/>
                </a:cubicBezTo>
                <a:cubicBezTo>
                  <a:pt x="10075874" y="4397279"/>
                  <a:pt x="10075799" y="4396163"/>
                  <a:pt x="10075651" y="4395270"/>
                </a:cubicBezTo>
                <a:cubicBezTo>
                  <a:pt x="10075502" y="4394377"/>
                  <a:pt x="10075334" y="4393670"/>
                  <a:pt x="10075148" y="4393149"/>
                </a:cubicBezTo>
                <a:cubicBezTo>
                  <a:pt x="10074962" y="4392628"/>
                  <a:pt x="10074702" y="4392275"/>
                  <a:pt x="10074367" y="4392089"/>
                </a:cubicBezTo>
                <a:cubicBezTo>
                  <a:pt x="10074032" y="4391903"/>
                  <a:pt x="10073679" y="4391810"/>
                  <a:pt x="10073307" y="4391810"/>
                </a:cubicBezTo>
                <a:cubicBezTo>
                  <a:pt x="10072711" y="4391810"/>
                  <a:pt x="10072042" y="4391977"/>
                  <a:pt x="10071297" y="4392312"/>
                </a:cubicBezTo>
                <a:cubicBezTo>
                  <a:pt x="10070553" y="4392647"/>
                  <a:pt x="10069660" y="4393000"/>
                  <a:pt x="10068619" y="4393372"/>
                </a:cubicBezTo>
                <a:cubicBezTo>
                  <a:pt x="10067577" y="4393744"/>
                  <a:pt x="10066386" y="4394098"/>
                  <a:pt x="10065047" y="4394433"/>
                </a:cubicBezTo>
                <a:cubicBezTo>
                  <a:pt x="10063707" y="4394768"/>
                  <a:pt x="10062182" y="4394935"/>
                  <a:pt x="10060470" y="4394935"/>
                </a:cubicBezTo>
                <a:cubicBezTo>
                  <a:pt x="10055187" y="4394935"/>
                  <a:pt x="10051522" y="4393168"/>
                  <a:pt x="10049475" y="4389633"/>
                </a:cubicBezTo>
                <a:cubicBezTo>
                  <a:pt x="10047429" y="4386098"/>
                  <a:pt x="10046406" y="4380871"/>
                  <a:pt x="10046406" y="4373950"/>
                </a:cubicBezTo>
                <a:lnTo>
                  <a:pt x="10046406" y="4317916"/>
                </a:lnTo>
                <a:lnTo>
                  <a:pt x="10072190" y="4317916"/>
                </a:lnTo>
                <a:cubicBezTo>
                  <a:pt x="10073307" y="4317916"/>
                  <a:pt x="10074200" y="4317321"/>
                  <a:pt x="10074869" y="4316131"/>
                </a:cubicBezTo>
                <a:cubicBezTo>
                  <a:pt x="10075539" y="4314940"/>
                  <a:pt x="10075874" y="4313005"/>
                  <a:pt x="10075874" y="4310326"/>
                </a:cubicBezTo>
                <a:cubicBezTo>
                  <a:pt x="10075874" y="4308912"/>
                  <a:pt x="10075799" y="4307722"/>
                  <a:pt x="10075651" y="4306754"/>
                </a:cubicBezTo>
                <a:cubicBezTo>
                  <a:pt x="10075502" y="4305787"/>
                  <a:pt x="10075260" y="4304987"/>
                  <a:pt x="10074925" y="4304355"/>
                </a:cubicBezTo>
                <a:cubicBezTo>
                  <a:pt x="10074590" y="4303722"/>
                  <a:pt x="10074200" y="4303275"/>
                  <a:pt x="10073753" y="4303015"/>
                </a:cubicBezTo>
                <a:cubicBezTo>
                  <a:pt x="10073307" y="4302755"/>
                  <a:pt x="10072786" y="4302624"/>
                  <a:pt x="10072190" y="4302624"/>
                </a:cubicBezTo>
                <a:lnTo>
                  <a:pt x="10046406" y="4302624"/>
                </a:lnTo>
                <a:lnTo>
                  <a:pt x="10046406" y="4278737"/>
                </a:lnTo>
                <a:cubicBezTo>
                  <a:pt x="10046406" y="4278217"/>
                  <a:pt x="10046257" y="4277733"/>
                  <a:pt x="10045959" y="4277286"/>
                </a:cubicBezTo>
                <a:cubicBezTo>
                  <a:pt x="10045662" y="4276840"/>
                  <a:pt x="10045178" y="4276449"/>
                  <a:pt x="10044508" y="4276114"/>
                </a:cubicBezTo>
                <a:cubicBezTo>
                  <a:pt x="10043839" y="4275779"/>
                  <a:pt x="10042908" y="4275538"/>
                  <a:pt x="10041718" y="4275389"/>
                </a:cubicBezTo>
                <a:cubicBezTo>
                  <a:pt x="10040527" y="4275240"/>
                  <a:pt x="10039002" y="4275166"/>
                  <a:pt x="10037141" y="4275166"/>
                </a:cubicBezTo>
                <a:close/>
                <a:moveTo>
                  <a:pt x="9170366" y="4275166"/>
                </a:moveTo>
                <a:cubicBezTo>
                  <a:pt x="9168580" y="4275166"/>
                  <a:pt x="9167092" y="4275240"/>
                  <a:pt x="9165902" y="4275389"/>
                </a:cubicBezTo>
                <a:cubicBezTo>
                  <a:pt x="9164711" y="4275538"/>
                  <a:pt x="9163762" y="4275779"/>
                  <a:pt x="9163055" y="4276114"/>
                </a:cubicBezTo>
                <a:cubicBezTo>
                  <a:pt x="9162348" y="4276449"/>
                  <a:pt x="9161865" y="4276840"/>
                  <a:pt x="9161604" y="4277286"/>
                </a:cubicBezTo>
                <a:cubicBezTo>
                  <a:pt x="9161344" y="4277733"/>
                  <a:pt x="9161213" y="4278217"/>
                  <a:pt x="9161213" y="4278737"/>
                </a:cubicBezTo>
                <a:lnTo>
                  <a:pt x="9161213" y="4302624"/>
                </a:lnTo>
                <a:lnTo>
                  <a:pt x="9147261" y="4302624"/>
                </a:lnTo>
                <a:cubicBezTo>
                  <a:pt x="9146665" y="4302624"/>
                  <a:pt x="9146126" y="4302755"/>
                  <a:pt x="9145642" y="4303015"/>
                </a:cubicBezTo>
                <a:cubicBezTo>
                  <a:pt x="9145159" y="4303275"/>
                  <a:pt x="9144768" y="4303722"/>
                  <a:pt x="9144470" y="4304355"/>
                </a:cubicBezTo>
                <a:cubicBezTo>
                  <a:pt x="9144173" y="4304987"/>
                  <a:pt x="9143931" y="4305787"/>
                  <a:pt x="9143745" y="4306754"/>
                </a:cubicBezTo>
                <a:cubicBezTo>
                  <a:pt x="9143559" y="4307722"/>
                  <a:pt x="9143466" y="4308912"/>
                  <a:pt x="9143466" y="4310326"/>
                </a:cubicBezTo>
                <a:cubicBezTo>
                  <a:pt x="9143466" y="4313005"/>
                  <a:pt x="9143801" y="4314940"/>
                  <a:pt x="9144470" y="4316131"/>
                </a:cubicBezTo>
                <a:cubicBezTo>
                  <a:pt x="9145140" y="4317321"/>
                  <a:pt x="9146033" y="4317916"/>
                  <a:pt x="9147149" y="4317916"/>
                </a:cubicBezTo>
                <a:lnTo>
                  <a:pt x="9161213" y="4317916"/>
                </a:lnTo>
                <a:lnTo>
                  <a:pt x="9161213" y="4376629"/>
                </a:lnTo>
                <a:cubicBezTo>
                  <a:pt x="9161213" y="4382433"/>
                  <a:pt x="9161753" y="4387475"/>
                  <a:pt x="9162832" y="4391754"/>
                </a:cubicBezTo>
                <a:cubicBezTo>
                  <a:pt x="9163911" y="4396033"/>
                  <a:pt x="9165641" y="4399567"/>
                  <a:pt x="9168022" y="4402358"/>
                </a:cubicBezTo>
                <a:cubicBezTo>
                  <a:pt x="9170404" y="4405148"/>
                  <a:pt x="9173455" y="4407232"/>
                  <a:pt x="9177175" y="4408609"/>
                </a:cubicBezTo>
                <a:cubicBezTo>
                  <a:pt x="9180896" y="4409985"/>
                  <a:pt x="9185361" y="4410674"/>
                  <a:pt x="9190570" y="4410674"/>
                </a:cubicBezTo>
                <a:cubicBezTo>
                  <a:pt x="9192281" y="4410674"/>
                  <a:pt x="9193993" y="4410562"/>
                  <a:pt x="9195704" y="4410339"/>
                </a:cubicBezTo>
                <a:cubicBezTo>
                  <a:pt x="9197416" y="4410115"/>
                  <a:pt x="9199034" y="4409836"/>
                  <a:pt x="9200560" y="4409502"/>
                </a:cubicBezTo>
                <a:cubicBezTo>
                  <a:pt x="9202085" y="4409167"/>
                  <a:pt x="9203443" y="4408739"/>
                  <a:pt x="9204634" y="4408218"/>
                </a:cubicBezTo>
                <a:cubicBezTo>
                  <a:pt x="9205825" y="4407697"/>
                  <a:pt x="9206718" y="4407139"/>
                  <a:pt x="9207313" y="4406544"/>
                </a:cubicBezTo>
                <a:cubicBezTo>
                  <a:pt x="9207908" y="4405948"/>
                  <a:pt x="9208355" y="4405018"/>
                  <a:pt x="9208652" y="4403753"/>
                </a:cubicBezTo>
                <a:cubicBezTo>
                  <a:pt x="9208950" y="4402488"/>
                  <a:pt x="9209099" y="4400777"/>
                  <a:pt x="9209099" y="4398619"/>
                </a:cubicBezTo>
                <a:cubicBezTo>
                  <a:pt x="9209099" y="4397279"/>
                  <a:pt x="9209024" y="4396163"/>
                  <a:pt x="9208876" y="4395270"/>
                </a:cubicBezTo>
                <a:cubicBezTo>
                  <a:pt x="9208727" y="4394377"/>
                  <a:pt x="9208559" y="4393670"/>
                  <a:pt x="9208373" y="4393149"/>
                </a:cubicBezTo>
                <a:cubicBezTo>
                  <a:pt x="9208187" y="4392628"/>
                  <a:pt x="9207927" y="4392275"/>
                  <a:pt x="9207592" y="4392089"/>
                </a:cubicBezTo>
                <a:cubicBezTo>
                  <a:pt x="9207257" y="4391903"/>
                  <a:pt x="9206904" y="4391810"/>
                  <a:pt x="9206532" y="4391810"/>
                </a:cubicBezTo>
                <a:cubicBezTo>
                  <a:pt x="9205936" y="4391810"/>
                  <a:pt x="9205267" y="4391977"/>
                  <a:pt x="9204522" y="4392312"/>
                </a:cubicBezTo>
                <a:cubicBezTo>
                  <a:pt x="9203778" y="4392647"/>
                  <a:pt x="9202885" y="4393000"/>
                  <a:pt x="9201844" y="4393372"/>
                </a:cubicBezTo>
                <a:cubicBezTo>
                  <a:pt x="9200802" y="4393744"/>
                  <a:pt x="9199611" y="4394098"/>
                  <a:pt x="9198272" y="4394433"/>
                </a:cubicBezTo>
                <a:cubicBezTo>
                  <a:pt x="9196932" y="4394768"/>
                  <a:pt x="9195407" y="4394935"/>
                  <a:pt x="9193695" y="4394935"/>
                </a:cubicBezTo>
                <a:cubicBezTo>
                  <a:pt x="9188412" y="4394935"/>
                  <a:pt x="9184747" y="4393168"/>
                  <a:pt x="9182700" y="4389633"/>
                </a:cubicBezTo>
                <a:cubicBezTo>
                  <a:pt x="9180654" y="4386098"/>
                  <a:pt x="9179631" y="4380871"/>
                  <a:pt x="9179631" y="4373950"/>
                </a:cubicBezTo>
                <a:lnTo>
                  <a:pt x="9179631" y="4317916"/>
                </a:lnTo>
                <a:lnTo>
                  <a:pt x="9205415" y="4317916"/>
                </a:lnTo>
                <a:cubicBezTo>
                  <a:pt x="9206532" y="4317916"/>
                  <a:pt x="9207425" y="4317321"/>
                  <a:pt x="9208094" y="4316131"/>
                </a:cubicBezTo>
                <a:cubicBezTo>
                  <a:pt x="9208764" y="4314940"/>
                  <a:pt x="9209099" y="4313005"/>
                  <a:pt x="9209099" y="4310326"/>
                </a:cubicBezTo>
                <a:cubicBezTo>
                  <a:pt x="9209099" y="4308912"/>
                  <a:pt x="9209024" y="4307722"/>
                  <a:pt x="9208876" y="4306754"/>
                </a:cubicBezTo>
                <a:cubicBezTo>
                  <a:pt x="9208727" y="4305787"/>
                  <a:pt x="9208485" y="4304987"/>
                  <a:pt x="9208150" y="4304355"/>
                </a:cubicBezTo>
                <a:cubicBezTo>
                  <a:pt x="9207815" y="4303722"/>
                  <a:pt x="9207425" y="4303275"/>
                  <a:pt x="9206978" y="4303015"/>
                </a:cubicBezTo>
                <a:cubicBezTo>
                  <a:pt x="9206532" y="4302755"/>
                  <a:pt x="9206011" y="4302624"/>
                  <a:pt x="9205415" y="4302624"/>
                </a:cubicBezTo>
                <a:lnTo>
                  <a:pt x="9179631" y="4302624"/>
                </a:lnTo>
                <a:lnTo>
                  <a:pt x="9179631" y="4278737"/>
                </a:lnTo>
                <a:cubicBezTo>
                  <a:pt x="9179631" y="4278217"/>
                  <a:pt x="9179482" y="4277733"/>
                  <a:pt x="9179184" y="4277286"/>
                </a:cubicBezTo>
                <a:cubicBezTo>
                  <a:pt x="9178887" y="4276840"/>
                  <a:pt x="9178403" y="4276449"/>
                  <a:pt x="9177733" y="4276114"/>
                </a:cubicBezTo>
                <a:cubicBezTo>
                  <a:pt x="9177064" y="4275779"/>
                  <a:pt x="9176133" y="4275538"/>
                  <a:pt x="9174943" y="4275389"/>
                </a:cubicBezTo>
                <a:cubicBezTo>
                  <a:pt x="9173752" y="4275240"/>
                  <a:pt x="9172227" y="4275166"/>
                  <a:pt x="9170366" y="4275166"/>
                </a:cubicBezTo>
                <a:close/>
                <a:moveTo>
                  <a:pt x="7602202" y="4264338"/>
                </a:moveTo>
                <a:cubicBezTo>
                  <a:pt x="7601606" y="4264338"/>
                  <a:pt x="7601067" y="4264487"/>
                  <a:pt x="7600583" y="4264785"/>
                </a:cubicBezTo>
                <a:cubicBezTo>
                  <a:pt x="7600099" y="4265083"/>
                  <a:pt x="7599709" y="4265566"/>
                  <a:pt x="7599411" y="4266236"/>
                </a:cubicBezTo>
                <a:cubicBezTo>
                  <a:pt x="7599113" y="4266906"/>
                  <a:pt x="7598872" y="4267780"/>
                  <a:pt x="7598686" y="4268859"/>
                </a:cubicBezTo>
                <a:cubicBezTo>
                  <a:pt x="7598500" y="4269938"/>
                  <a:pt x="7598407" y="4271184"/>
                  <a:pt x="7598407" y="4272598"/>
                </a:cubicBezTo>
                <a:cubicBezTo>
                  <a:pt x="7598407" y="4274012"/>
                  <a:pt x="7598500" y="4275240"/>
                  <a:pt x="7598686" y="4276282"/>
                </a:cubicBezTo>
                <a:cubicBezTo>
                  <a:pt x="7598872" y="4277324"/>
                  <a:pt x="7599113" y="4278161"/>
                  <a:pt x="7599411" y="4278793"/>
                </a:cubicBezTo>
                <a:cubicBezTo>
                  <a:pt x="7599709" y="4279426"/>
                  <a:pt x="7600099" y="4279891"/>
                  <a:pt x="7600583" y="4280189"/>
                </a:cubicBezTo>
                <a:cubicBezTo>
                  <a:pt x="7601067" y="4280486"/>
                  <a:pt x="7601606" y="4280635"/>
                  <a:pt x="7602202" y="4280635"/>
                </a:cubicBezTo>
                <a:lnTo>
                  <a:pt x="7642832" y="4280635"/>
                </a:lnTo>
                <a:lnTo>
                  <a:pt x="7642832" y="4405874"/>
                </a:lnTo>
                <a:cubicBezTo>
                  <a:pt x="7642832" y="4406469"/>
                  <a:pt x="7642981" y="4406990"/>
                  <a:pt x="7643278" y="4407437"/>
                </a:cubicBezTo>
                <a:cubicBezTo>
                  <a:pt x="7643576" y="4407883"/>
                  <a:pt x="7644097" y="4408237"/>
                  <a:pt x="7644841" y="4408497"/>
                </a:cubicBezTo>
                <a:cubicBezTo>
                  <a:pt x="7645585" y="4408757"/>
                  <a:pt x="7646590" y="4408981"/>
                  <a:pt x="7647855" y="4409167"/>
                </a:cubicBezTo>
                <a:cubicBezTo>
                  <a:pt x="7649120" y="4409353"/>
                  <a:pt x="7650645" y="4409446"/>
                  <a:pt x="7652431" y="4409446"/>
                </a:cubicBezTo>
                <a:cubicBezTo>
                  <a:pt x="7654291" y="4409446"/>
                  <a:pt x="7655836" y="4409353"/>
                  <a:pt x="7657063" y="4409167"/>
                </a:cubicBezTo>
                <a:cubicBezTo>
                  <a:pt x="7658291" y="4408981"/>
                  <a:pt x="7659277" y="4408757"/>
                  <a:pt x="7660021" y="4408497"/>
                </a:cubicBezTo>
                <a:cubicBezTo>
                  <a:pt x="7660766" y="4408237"/>
                  <a:pt x="7661286" y="4407883"/>
                  <a:pt x="7661584" y="4407437"/>
                </a:cubicBezTo>
                <a:cubicBezTo>
                  <a:pt x="7661882" y="4406990"/>
                  <a:pt x="7662031" y="4406469"/>
                  <a:pt x="7662031" y="4405874"/>
                </a:cubicBezTo>
                <a:lnTo>
                  <a:pt x="7662031" y="4280635"/>
                </a:lnTo>
                <a:lnTo>
                  <a:pt x="7702661" y="4280635"/>
                </a:lnTo>
                <a:cubicBezTo>
                  <a:pt x="7703256" y="4280635"/>
                  <a:pt x="7703795" y="4280486"/>
                  <a:pt x="7704279" y="4280189"/>
                </a:cubicBezTo>
                <a:cubicBezTo>
                  <a:pt x="7704763" y="4279891"/>
                  <a:pt x="7705172" y="4279426"/>
                  <a:pt x="7705507" y="4278793"/>
                </a:cubicBezTo>
                <a:cubicBezTo>
                  <a:pt x="7705842" y="4278161"/>
                  <a:pt x="7706084" y="4277324"/>
                  <a:pt x="7706232" y="4276282"/>
                </a:cubicBezTo>
                <a:cubicBezTo>
                  <a:pt x="7706381" y="4275240"/>
                  <a:pt x="7706456" y="4274012"/>
                  <a:pt x="7706456" y="4272598"/>
                </a:cubicBezTo>
                <a:cubicBezTo>
                  <a:pt x="7706456" y="4271184"/>
                  <a:pt x="7706381" y="4269938"/>
                  <a:pt x="7706232" y="4268859"/>
                </a:cubicBezTo>
                <a:cubicBezTo>
                  <a:pt x="7706084" y="4267780"/>
                  <a:pt x="7705842" y="4266906"/>
                  <a:pt x="7705507" y="4266236"/>
                </a:cubicBezTo>
                <a:cubicBezTo>
                  <a:pt x="7705172" y="4265566"/>
                  <a:pt x="7704763" y="4265083"/>
                  <a:pt x="7704279" y="4264785"/>
                </a:cubicBezTo>
                <a:cubicBezTo>
                  <a:pt x="7703795" y="4264487"/>
                  <a:pt x="7703256" y="4264338"/>
                  <a:pt x="7702661" y="4264338"/>
                </a:cubicBezTo>
                <a:close/>
                <a:moveTo>
                  <a:pt x="9299475" y="4260655"/>
                </a:moveTo>
                <a:cubicBezTo>
                  <a:pt x="9295084" y="4260655"/>
                  <a:pt x="9292071" y="4261436"/>
                  <a:pt x="9290433" y="4262999"/>
                </a:cubicBezTo>
                <a:cubicBezTo>
                  <a:pt x="9288796" y="4264562"/>
                  <a:pt x="9287978" y="4267501"/>
                  <a:pt x="9287978" y="4271817"/>
                </a:cubicBezTo>
                <a:cubicBezTo>
                  <a:pt x="9287978" y="4276059"/>
                  <a:pt x="9288778" y="4278942"/>
                  <a:pt x="9290378" y="4280468"/>
                </a:cubicBezTo>
                <a:cubicBezTo>
                  <a:pt x="9291978" y="4281993"/>
                  <a:pt x="9294936" y="4282756"/>
                  <a:pt x="9299252" y="4282756"/>
                </a:cubicBezTo>
                <a:cubicBezTo>
                  <a:pt x="9303642" y="4282756"/>
                  <a:pt x="9306656" y="4281974"/>
                  <a:pt x="9308293" y="4280412"/>
                </a:cubicBezTo>
                <a:cubicBezTo>
                  <a:pt x="9309930" y="4278849"/>
                  <a:pt x="9310748" y="4275910"/>
                  <a:pt x="9310748" y="4271594"/>
                </a:cubicBezTo>
                <a:cubicBezTo>
                  <a:pt x="9310748" y="4267352"/>
                  <a:pt x="9309949" y="4264469"/>
                  <a:pt x="9308349" y="4262943"/>
                </a:cubicBezTo>
                <a:cubicBezTo>
                  <a:pt x="9306749" y="4261418"/>
                  <a:pt x="9303791" y="4260655"/>
                  <a:pt x="9299475" y="4260655"/>
                </a:cubicBezTo>
                <a:close/>
                <a:moveTo>
                  <a:pt x="10413788" y="4253288"/>
                </a:moveTo>
                <a:cubicBezTo>
                  <a:pt x="10412002" y="4253288"/>
                  <a:pt x="10410514" y="4253362"/>
                  <a:pt x="10409323" y="4253511"/>
                </a:cubicBezTo>
                <a:cubicBezTo>
                  <a:pt x="10408133" y="4253660"/>
                  <a:pt x="10407184" y="4253883"/>
                  <a:pt x="10406477" y="4254181"/>
                </a:cubicBezTo>
                <a:cubicBezTo>
                  <a:pt x="10405770" y="4254479"/>
                  <a:pt x="10405286" y="4254851"/>
                  <a:pt x="10405026" y="4255297"/>
                </a:cubicBezTo>
                <a:cubicBezTo>
                  <a:pt x="10404765" y="4255743"/>
                  <a:pt x="10404635" y="4256264"/>
                  <a:pt x="10404635" y="4256860"/>
                </a:cubicBezTo>
                <a:lnTo>
                  <a:pt x="10404635" y="4405986"/>
                </a:lnTo>
                <a:cubicBezTo>
                  <a:pt x="10404635" y="4406581"/>
                  <a:pt x="10404765" y="4407083"/>
                  <a:pt x="10405026" y="4407492"/>
                </a:cubicBezTo>
                <a:cubicBezTo>
                  <a:pt x="10405286" y="4407902"/>
                  <a:pt x="10405770" y="4408255"/>
                  <a:pt x="10406477" y="4408553"/>
                </a:cubicBezTo>
                <a:cubicBezTo>
                  <a:pt x="10407184" y="4408850"/>
                  <a:pt x="10408133" y="4409074"/>
                  <a:pt x="10409323" y="4409222"/>
                </a:cubicBezTo>
                <a:cubicBezTo>
                  <a:pt x="10410514" y="4409371"/>
                  <a:pt x="10412002" y="4409446"/>
                  <a:pt x="10413788" y="4409446"/>
                </a:cubicBezTo>
                <a:cubicBezTo>
                  <a:pt x="10415648" y="4409446"/>
                  <a:pt x="10417174" y="4409371"/>
                  <a:pt x="10418365" y="4409222"/>
                </a:cubicBezTo>
                <a:cubicBezTo>
                  <a:pt x="10419555" y="4409074"/>
                  <a:pt x="10420485" y="4408850"/>
                  <a:pt x="10421155" y="4408553"/>
                </a:cubicBezTo>
                <a:cubicBezTo>
                  <a:pt x="10421825" y="4408255"/>
                  <a:pt x="10422309" y="4407902"/>
                  <a:pt x="10422606" y="4407492"/>
                </a:cubicBezTo>
                <a:cubicBezTo>
                  <a:pt x="10422904" y="4407083"/>
                  <a:pt x="10423053" y="4406581"/>
                  <a:pt x="10423053" y="4405986"/>
                </a:cubicBezTo>
                <a:lnTo>
                  <a:pt x="10423053" y="4256860"/>
                </a:lnTo>
                <a:cubicBezTo>
                  <a:pt x="10423053" y="4256264"/>
                  <a:pt x="10422904" y="4255743"/>
                  <a:pt x="10422606" y="4255297"/>
                </a:cubicBezTo>
                <a:cubicBezTo>
                  <a:pt x="10422309" y="4254851"/>
                  <a:pt x="10421825" y="4254479"/>
                  <a:pt x="10421155" y="4254181"/>
                </a:cubicBezTo>
                <a:cubicBezTo>
                  <a:pt x="10420485" y="4253883"/>
                  <a:pt x="10419555" y="4253660"/>
                  <a:pt x="10418365" y="4253511"/>
                </a:cubicBezTo>
                <a:cubicBezTo>
                  <a:pt x="10417174" y="4253362"/>
                  <a:pt x="10415648" y="4253288"/>
                  <a:pt x="10413788" y="4253288"/>
                </a:cubicBezTo>
                <a:close/>
                <a:moveTo>
                  <a:pt x="10108988" y="4253288"/>
                </a:moveTo>
                <a:cubicBezTo>
                  <a:pt x="10107202" y="4253288"/>
                  <a:pt x="10105714" y="4253362"/>
                  <a:pt x="10104523" y="4253511"/>
                </a:cubicBezTo>
                <a:cubicBezTo>
                  <a:pt x="10103333" y="4253660"/>
                  <a:pt x="10102384" y="4253883"/>
                  <a:pt x="10101677" y="4254181"/>
                </a:cubicBezTo>
                <a:cubicBezTo>
                  <a:pt x="10100970" y="4254479"/>
                  <a:pt x="10100486" y="4254851"/>
                  <a:pt x="10100226" y="4255297"/>
                </a:cubicBezTo>
                <a:cubicBezTo>
                  <a:pt x="10099965" y="4255743"/>
                  <a:pt x="10099835" y="4256264"/>
                  <a:pt x="10099835" y="4256860"/>
                </a:cubicBezTo>
                <a:lnTo>
                  <a:pt x="10099835" y="4405986"/>
                </a:lnTo>
                <a:cubicBezTo>
                  <a:pt x="10099835" y="4406581"/>
                  <a:pt x="10099965" y="4407083"/>
                  <a:pt x="10100226" y="4407492"/>
                </a:cubicBezTo>
                <a:cubicBezTo>
                  <a:pt x="10100486" y="4407902"/>
                  <a:pt x="10100970" y="4408255"/>
                  <a:pt x="10101677" y="4408553"/>
                </a:cubicBezTo>
                <a:cubicBezTo>
                  <a:pt x="10102384" y="4408850"/>
                  <a:pt x="10103333" y="4409074"/>
                  <a:pt x="10104523" y="4409222"/>
                </a:cubicBezTo>
                <a:cubicBezTo>
                  <a:pt x="10105714" y="4409371"/>
                  <a:pt x="10107202" y="4409446"/>
                  <a:pt x="10108988" y="4409446"/>
                </a:cubicBezTo>
                <a:cubicBezTo>
                  <a:pt x="10110848" y="4409446"/>
                  <a:pt x="10112374" y="4409371"/>
                  <a:pt x="10113565" y="4409222"/>
                </a:cubicBezTo>
                <a:cubicBezTo>
                  <a:pt x="10114755" y="4409074"/>
                  <a:pt x="10115685" y="4408850"/>
                  <a:pt x="10116355" y="4408553"/>
                </a:cubicBezTo>
                <a:cubicBezTo>
                  <a:pt x="10117025" y="4408255"/>
                  <a:pt x="10117509" y="4407902"/>
                  <a:pt x="10117806" y="4407492"/>
                </a:cubicBezTo>
                <a:cubicBezTo>
                  <a:pt x="10118104" y="4407083"/>
                  <a:pt x="10118253" y="4406581"/>
                  <a:pt x="10118253" y="4405986"/>
                </a:cubicBezTo>
                <a:lnTo>
                  <a:pt x="10118253" y="4335776"/>
                </a:lnTo>
                <a:cubicBezTo>
                  <a:pt x="10123313" y="4329451"/>
                  <a:pt x="10128150" y="4324651"/>
                  <a:pt x="10132763" y="4321377"/>
                </a:cubicBezTo>
                <a:cubicBezTo>
                  <a:pt x="10137377" y="4318103"/>
                  <a:pt x="10141991" y="4316465"/>
                  <a:pt x="10146604" y="4316465"/>
                </a:cubicBezTo>
                <a:cubicBezTo>
                  <a:pt x="10150176" y="4316465"/>
                  <a:pt x="10153320" y="4317135"/>
                  <a:pt x="10156036" y="4318475"/>
                </a:cubicBezTo>
                <a:cubicBezTo>
                  <a:pt x="10158753" y="4319814"/>
                  <a:pt x="10160966" y="4321749"/>
                  <a:pt x="10162678" y="4324279"/>
                </a:cubicBezTo>
                <a:cubicBezTo>
                  <a:pt x="10164389" y="4326809"/>
                  <a:pt x="10165692" y="4329823"/>
                  <a:pt x="10166585" y="4333320"/>
                </a:cubicBezTo>
                <a:cubicBezTo>
                  <a:pt x="10167478" y="4336818"/>
                  <a:pt x="10167924" y="4341431"/>
                  <a:pt x="10167924" y="4347161"/>
                </a:cubicBezTo>
                <a:lnTo>
                  <a:pt x="10167924" y="4405986"/>
                </a:lnTo>
                <a:cubicBezTo>
                  <a:pt x="10167924" y="4406581"/>
                  <a:pt x="10168073" y="4407083"/>
                  <a:pt x="10168371" y="4407492"/>
                </a:cubicBezTo>
                <a:cubicBezTo>
                  <a:pt x="10168668" y="4407902"/>
                  <a:pt x="10169152" y="4408255"/>
                  <a:pt x="10169822" y="4408553"/>
                </a:cubicBezTo>
                <a:cubicBezTo>
                  <a:pt x="10170491" y="4408850"/>
                  <a:pt x="10171422" y="4409074"/>
                  <a:pt x="10172612" y="4409222"/>
                </a:cubicBezTo>
                <a:cubicBezTo>
                  <a:pt x="10173803" y="4409371"/>
                  <a:pt x="10175328" y="4409446"/>
                  <a:pt x="10177189" y="4409446"/>
                </a:cubicBezTo>
                <a:cubicBezTo>
                  <a:pt x="10178975" y="4409446"/>
                  <a:pt x="10180463" y="4409371"/>
                  <a:pt x="10181653" y="4409222"/>
                </a:cubicBezTo>
                <a:cubicBezTo>
                  <a:pt x="10182844" y="4409074"/>
                  <a:pt x="10183774" y="4408850"/>
                  <a:pt x="10184444" y="4408553"/>
                </a:cubicBezTo>
                <a:cubicBezTo>
                  <a:pt x="10185114" y="4408255"/>
                  <a:pt x="10185597" y="4407902"/>
                  <a:pt x="10185895" y="4407492"/>
                </a:cubicBezTo>
                <a:cubicBezTo>
                  <a:pt x="10186193" y="4407083"/>
                  <a:pt x="10186342" y="4406581"/>
                  <a:pt x="10186342" y="4405986"/>
                </a:cubicBezTo>
                <a:lnTo>
                  <a:pt x="10186342" y="4344817"/>
                </a:lnTo>
                <a:cubicBezTo>
                  <a:pt x="10186342" y="4337599"/>
                  <a:pt x="10185728" y="4331441"/>
                  <a:pt x="10184500" y="4326344"/>
                </a:cubicBezTo>
                <a:cubicBezTo>
                  <a:pt x="10183272" y="4321246"/>
                  <a:pt x="10181244" y="4316800"/>
                  <a:pt x="10178416" y="4313005"/>
                </a:cubicBezTo>
                <a:cubicBezTo>
                  <a:pt x="10175589" y="4309210"/>
                  <a:pt x="10171887" y="4306178"/>
                  <a:pt x="10167310" y="4303908"/>
                </a:cubicBezTo>
                <a:cubicBezTo>
                  <a:pt x="10162734" y="4301638"/>
                  <a:pt x="10157097" y="4300504"/>
                  <a:pt x="10150400" y="4300504"/>
                </a:cubicBezTo>
                <a:cubicBezTo>
                  <a:pt x="10144967" y="4300504"/>
                  <a:pt x="10139572" y="4301862"/>
                  <a:pt x="10134215" y="4304578"/>
                </a:cubicBezTo>
                <a:cubicBezTo>
                  <a:pt x="10128857" y="4307294"/>
                  <a:pt x="10123536" y="4311442"/>
                  <a:pt x="10118253" y="4317024"/>
                </a:cubicBezTo>
                <a:lnTo>
                  <a:pt x="10118253" y="4256860"/>
                </a:lnTo>
                <a:cubicBezTo>
                  <a:pt x="10118253" y="4256264"/>
                  <a:pt x="10118104" y="4255743"/>
                  <a:pt x="10117806" y="4255297"/>
                </a:cubicBezTo>
                <a:cubicBezTo>
                  <a:pt x="10117509" y="4254851"/>
                  <a:pt x="10117025" y="4254479"/>
                  <a:pt x="10116355" y="4254181"/>
                </a:cubicBezTo>
                <a:cubicBezTo>
                  <a:pt x="10115685" y="4253883"/>
                  <a:pt x="10114755" y="4253660"/>
                  <a:pt x="10113565" y="4253511"/>
                </a:cubicBezTo>
                <a:cubicBezTo>
                  <a:pt x="10112374" y="4253362"/>
                  <a:pt x="10110848" y="4253288"/>
                  <a:pt x="10108988" y="4253288"/>
                </a:cubicBezTo>
                <a:close/>
                <a:moveTo>
                  <a:pt x="9242213" y="4253288"/>
                </a:moveTo>
                <a:cubicBezTo>
                  <a:pt x="9240427" y="4253288"/>
                  <a:pt x="9238939" y="4253362"/>
                  <a:pt x="9237748" y="4253511"/>
                </a:cubicBezTo>
                <a:cubicBezTo>
                  <a:pt x="9236558" y="4253660"/>
                  <a:pt x="9235609" y="4253883"/>
                  <a:pt x="9234902" y="4254181"/>
                </a:cubicBezTo>
                <a:cubicBezTo>
                  <a:pt x="9234195" y="4254479"/>
                  <a:pt x="9233711" y="4254851"/>
                  <a:pt x="9233451" y="4255297"/>
                </a:cubicBezTo>
                <a:cubicBezTo>
                  <a:pt x="9233190" y="4255743"/>
                  <a:pt x="9233060" y="4256264"/>
                  <a:pt x="9233060" y="4256860"/>
                </a:cubicBezTo>
                <a:lnTo>
                  <a:pt x="9233060" y="4405986"/>
                </a:lnTo>
                <a:cubicBezTo>
                  <a:pt x="9233060" y="4406581"/>
                  <a:pt x="9233190" y="4407083"/>
                  <a:pt x="9233451" y="4407492"/>
                </a:cubicBezTo>
                <a:cubicBezTo>
                  <a:pt x="9233711" y="4407902"/>
                  <a:pt x="9234195" y="4408255"/>
                  <a:pt x="9234902" y="4408553"/>
                </a:cubicBezTo>
                <a:cubicBezTo>
                  <a:pt x="9235609" y="4408850"/>
                  <a:pt x="9236558" y="4409074"/>
                  <a:pt x="9237748" y="4409222"/>
                </a:cubicBezTo>
                <a:cubicBezTo>
                  <a:pt x="9238939" y="4409371"/>
                  <a:pt x="9240427" y="4409446"/>
                  <a:pt x="9242213" y="4409446"/>
                </a:cubicBezTo>
                <a:cubicBezTo>
                  <a:pt x="9244073" y="4409446"/>
                  <a:pt x="9245599" y="4409371"/>
                  <a:pt x="9246790" y="4409222"/>
                </a:cubicBezTo>
                <a:cubicBezTo>
                  <a:pt x="9247980" y="4409074"/>
                  <a:pt x="9248910" y="4408850"/>
                  <a:pt x="9249580" y="4408553"/>
                </a:cubicBezTo>
                <a:cubicBezTo>
                  <a:pt x="9250250" y="4408255"/>
                  <a:pt x="9250734" y="4407902"/>
                  <a:pt x="9251031" y="4407492"/>
                </a:cubicBezTo>
                <a:cubicBezTo>
                  <a:pt x="9251329" y="4407083"/>
                  <a:pt x="9251478" y="4406581"/>
                  <a:pt x="9251478" y="4405986"/>
                </a:cubicBezTo>
                <a:lnTo>
                  <a:pt x="9251478" y="4256860"/>
                </a:lnTo>
                <a:cubicBezTo>
                  <a:pt x="9251478" y="4256264"/>
                  <a:pt x="9251329" y="4255743"/>
                  <a:pt x="9251031" y="4255297"/>
                </a:cubicBezTo>
                <a:cubicBezTo>
                  <a:pt x="9250734" y="4254851"/>
                  <a:pt x="9250250" y="4254479"/>
                  <a:pt x="9249580" y="4254181"/>
                </a:cubicBezTo>
                <a:cubicBezTo>
                  <a:pt x="9248910" y="4253883"/>
                  <a:pt x="9247980" y="4253660"/>
                  <a:pt x="9246790" y="4253511"/>
                </a:cubicBezTo>
                <a:cubicBezTo>
                  <a:pt x="9245599" y="4253362"/>
                  <a:pt x="9244073" y="4253288"/>
                  <a:pt x="9242213" y="4253288"/>
                </a:cubicBezTo>
                <a:close/>
                <a:moveTo>
                  <a:pt x="7737263" y="4253288"/>
                </a:moveTo>
                <a:cubicBezTo>
                  <a:pt x="7735477" y="4253288"/>
                  <a:pt x="7733989" y="4253362"/>
                  <a:pt x="7732798" y="4253511"/>
                </a:cubicBezTo>
                <a:cubicBezTo>
                  <a:pt x="7731608" y="4253660"/>
                  <a:pt x="7730659" y="4253883"/>
                  <a:pt x="7729952" y="4254181"/>
                </a:cubicBezTo>
                <a:cubicBezTo>
                  <a:pt x="7729245" y="4254479"/>
                  <a:pt x="7728761" y="4254851"/>
                  <a:pt x="7728501" y="4255297"/>
                </a:cubicBezTo>
                <a:cubicBezTo>
                  <a:pt x="7728240" y="4255743"/>
                  <a:pt x="7728110" y="4256264"/>
                  <a:pt x="7728110" y="4256860"/>
                </a:cubicBezTo>
                <a:lnTo>
                  <a:pt x="7728110" y="4405986"/>
                </a:lnTo>
                <a:cubicBezTo>
                  <a:pt x="7728110" y="4406581"/>
                  <a:pt x="7728240" y="4407083"/>
                  <a:pt x="7728501" y="4407492"/>
                </a:cubicBezTo>
                <a:cubicBezTo>
                  <a:pt x="7728761" y="4407902"/>
                  <a:pt x="7729245" y="4408255"/>
                  <a:pt x="7729952" y="4408553"/>
                </a:cubicBezTo>
                <a:cubicBezTo>
                  <a:pt x="7730659" y="4408850"/>
                  <a:pt x="7731608" y="4409074"/>
                  <a:pt x="7732798" y="4409222"/>
                </a:cubicBezTo>
                <a:cubicBezTo>
                  <a:pt x="7733989" y="4409371"/>
                  <a:pt x="7735477" y="4409446"/>
                  <a:pt x="7737263" y="4409446"/>
                </a:cubicBezTo>
                <a:cubicBezTo>
                  <a:pt x="7739124" y="4409446"/>
                  <a:pt x="7740649" y="4409371"/>
                  <a:pt x="7741840" y="4409222"/>
                </a:cubicBezTo>
                <a:cubicBezTo>
                  <a:pt x="7743030" y="4409074"/>
                  <a:pt x="7743960" y="4408850"/>
                  <a:pt x="7744630" y="4408553"/>
                </a:cubicBezTo>
                <a:cubicBezTo>
                  <a:pt x="7745300" y="4408255"/>
                  <a:pt x="7745784" y="4407902"/>
                  <a:pt x="7746081" y="4407492"/>
                </a:cubicBezTo>
                <a:cubicBezTo>
                  <a:pt x="7746379" y="4407083"/>
                  <a:pt x="7746528" y="4406581"/>
                  <a:pt x="7746528" y="4405986"/>
                </a:cubicBezTo>
                <a:lnTo>
                  <a:pt x="7746528" y="4335776"/>
                </a:lnTo>
                <a:cubicBezTo>
                  <a:pt x="7751588" y="4329451"/>
                  <a:pt x="7756425" y="4324651"/>
                  <a:pt x="7761038" y="4321377"/>
                </a:cubicBezTo>
                <a:cubicBezTo>
                  <a:pt x="7765652" y="4318103"/>
                  <a:pt x="7770266" y="4316465"/>
                  <a:pt x="7774879" y="4316465"/>
                </a:cubicBezTo>
                <a:cubicBezTo>
                  <a:pt x="7778451" y="4316465"/>
                  <a:pt x="7781595" y="4317135"/>
                  <a:pt x="7784311" y="4318475"/>
                </a:cubicBezTo>
                <a:cubicBezTo>
                  <a:pt x="7787028" y="4319814"/>
                  <a:pt x="7789241" y="4321749"/>
                  <a:pt x="7790953" y="4324279"/>
                </a:cubicBezTo>
                <a:cubicBezTo>
                  <a:pt x="7792664" y="4326809"/>
                  <a:pt x="7793967" y="4329823"/>
                  <a:pt x="7794860" y="4333320"/>
                </a:cubicBezTo>
                <a:cubicBezTo>
                  <a:pt x="7795753" y="4336818"/>
                  <a:pt x="7796199" y="4341431"/>
                  <a:pt x="7796199" y="4347161"/>
                </a:cubicBezTo>
                <a:lnTo>
                  <a:pt x="7796199" y="4405986"/>
                </a:lnTo>
                <a:cubicBezTo>
                  <a:pt x="7796199" y="4406581"/>
                  <a:pt x="7796348" y="4407083"/>
                  <a:pt x="7796646" y="4407492"/>
                </a:cubicBezTo>
                <a:cubicBezTo>
                  <a:pt x="7796943" y="4407902"/>
                  <a:pt x="7797427" y="4408255"/>
                  <a:pt x="7798097" y="4408553"/>
                </a:cubicBezTo>
                <a:cubicBezTo>
                  <a:pt x="7798766" y="4408850"/>
                  <a:pt x="7799697" y="4409074"/>
                  <a:pt x="7800887" y="4409222"/>
                </a:cubicBezTo>
                <a:cubicBezTo>
                  <a:pt x="7802078" y="4409371"/>
                  <a:pt x="7803603" y="4409446"/>
                  <a:pt x="7805464" y="4409446"/>
                </a:cubicBezTo>
                <a:cubicBezTo>
                  <a:pt x="7807250" y="4409446"/>
                  <a:pt x="7808738" y="4409371"/>
                  <a:pt x="7809928" y="4409222"/>
                </a:cubicBezTo>
                <a:cubicBezTo>
                  <a:pt x="7811119" y="4409074"/>
                  <a:pt x="7812049" y="4408850"/>
                  <a:pt x="7812719" y="4408553"/>
                </a:cubicBezTo>
                <a:cubicBezTo>
                  <a:pt x="7813389" y="4408255"/>
                  <a:pt x="7813872" y="4407902"/>
                  <a:pt x="7814170" y="4407492"/>
                </a:cubicBezTo>
                <a:cubicBezTo>
                  <a:pt x="7814468" y="4407083"/>
                  <a:pt x="7814617" y="4406581"/>
                  <a:pt x="7814617" y="4405986"/>
                </a:cubicBezTo>
                <a:lnTo>
                  <a:pt x="7814617" y="4344817"/>
                </a:lnTo>
                <a:cubicBezTo>
                  <a:pt x="7814617" y="4337599"/>
                  <a:pt x="7814003" y="4331441"/>
                  <a:pt x="7812775" y="4326344"/>
                </a:cubicBezTo>
                <a:cubicBezTo>
                  <a:pt x="7811547" y="4321246"/>
                  <a:pt x="7809519" y="4316800"/>
                  <a:pt x="7806691" y="4313005"/>
                </a:cubicBezTo>
                <a:cubicBezTo>
                  <a:pt x="7803864" y="4309210"/>
                  <a:pt x="7800162" y="4306178"/>
                  <a:pt x="7795585" y="4303908"/>
                </a:cubicBezTo>
                <a:cubicBezTo>
                  <a:pt x="7791009" y="4301638"/>
                  <a:pt x="7785372" y="4300504"/>
                  <a:pt x="7778675" y="4300504"/>
                </a:cubicBezTo>
                <a:cubicBezTo>
                  <a:pt x="7773242" y="4300504"/>
                  <a:pt x="7767847" y="4301862"/>
                  <a:pt x="7762490" y="4304578"/>
                </a:cubicBezTo>
                <a:cubicBezTo>
                  <a:pt x="7757132" y="4307294"/>
                  <a:pt x="7751811" y="4311442"/>
                  <a:pt x="7746528" y="4317024"/>
                </a:cubicBezTo>
                <a:lnTo>
                  <a:pt x="7746528" y="4256860"/>
                </a:lnTo>
                <a:cubicBezTo>
                  <a:pt x="7746528" y="4256264"/>
                  <a:pt x="7746379" y="4255743"/>
                  <a:pt x="7746081" y="4255297"/>
                </a:cubicBezTo>
                <a:cubicBezTo>
                  <a:pt x="7745784" y="4254851"/>
                  <a:pt x="7745300" y="4254479"/>
                  <a:pt x="7744630" y="4254181"/>
                </a:cubicBezTo>
                <a:cubicBezTo>
                  <a:pt x="7743960" y="4253883"/>
                  <a:pt x="7743030" y="4253660"/>
                  <a:pt x="7741840" y="4253511"/>
                </a:cubicBezTo>
                <a:cubicBezTo>
                  <a:pt x="7740649" y="4253362"/>
                  <a:pt x="7739124" y="4253288"/>
                  <a:pt x="7737263" y="4253288"/>
                </a:cubicBezTo>
                <a:close/>
                <a:moveTo>
                  <a:pt x="7203863" y="4253288"/>
                </a:moveTo>
                <a:cubicBezTo>
                  <a:pt x="7202077" y="4253288"/>
                  <a:pt x="7200589" y="4253362"/>
                  <a:pt x="7199398" y="4253511"/>
                </a:cubicBezTo>
                <a:cubicBezTo>
                  <a:pt x="7198208" y="4253660"/>
                  <a:pt x="7197259" y="4253883"/>
                  <a:pt x="7196552" y="4254181"/>
                </a:cubicBezTo>
                <a:cubicBezTo>
                  <a:pt x="7195845" y="4254479"/>
                  <a:pt x="7195361" y="4254851"/>
                  <a:pt x="7195101" y="4255297"/>
                </a:cubicBezTo>
                <a:cubicBezTo>
                  <a:pt x="7194841" y="4255743"/>
                  <a:pt x="7194710" y="4256264"/>
                  <a:pt x="7194710" y="4256860"/>
                </a:cubicBezTo>
                <a:lnTo>
                  <a:pt x="7194710" y="4405986"/>
                </a:lnTo>
                <a:cubicBezTo>
                  <a:pt x="7194710" y="4406581"/>
                  <a:pt x="7194841" y="4407083"/>
                  <a:pt x="7195101" y="4407492"/>
                </a:cubicBezTo>
                <a:cubicBezTo>
                  <a:pt x="7195361" y="4407902"/>
                  <a:pt x="7195845" y="4408255"/>
                  <a:pt x="7196552" y="4408553"/>
                </a:cubicBezTo>
                <a:cubicBezTo>
                  <a:pt x="7197259" y="4408850"/>
                  <a:pt x="7198208" y="4409074"/>
                  <a:pt x="7199398" y="4409222"/>
                </a:cubicBezTo>
                <a:cubicBezTo>
                  <a:pt x="7200589" y="4409371"/>
                  <a:pt x="7202077" y="4409446"/>
                  <a:pt x="7203863" y="4409446"/>
                </a:cubicBezTo>
                <a:cubicBezTo>
                  <a:pt x="7205724" y="4409446"/>
                  <a:pt x="7207249" y="4409371"/>
                  <a:pt x="7208440" y="4409222"/>
                </a:cubicBezTo>
                <a:cubicBezTo>
                  <a:pt x="7209630" y="4409074"/>
                  <a:pt x="7210560" y="4408850"/>
                  <a:pt x="7211230" y="4408553"/>
                </a:cubicBezTo>
                <a:cubicBezTo>
                  <a:pt x="7211900" y="4408255"/>
                  <a:pt x="7212384" y="4407902"/>
                  <a:pt x="7212681" y="4407492"/>
                </a:cubicBezTo>
                <a:cubicBezTo>
                  <a:pt x="7212979" y="4407083"/>
                  <a:pt x="7213128" y="4406581"/>
                  <a:pt x="7213128" y="4405986"/>
                </a:cubicBezTo>
                <a:lnTo>
                  <a:pt x="7213128" y="4256860"/>
                </a:lnTo>
                <a:cubicBezTo>
                  <a:pt x="7213128" y="4256264"/>
                  <a:pt x="7212979" y="4255743"/>
                  <a:pt x="7212681" y="4255297"/>
                </a:cubicBezTo>
                <a:cubicBezTo>
                  <a:pt x="7212384" y="4254851"/>
                  <a:pt x="7211900" y="4254479"/>
                  <a:pt x="7211230" y="4254181"/>
                </a:cubicBezTo>
                <a:cubicBezTo>
                  <a:pt x="7210560" y="4253883"/>
                  <a:pt x="7209630" y="4253660"/>
                  <a:pt x="7208440" y="4253511"/>
                </a:cubicBezTo>
                <a:cubicBezTo>
                  <a:pt x="7207249" y="4253362"/>
                  <a:pt x="7205724" y="4253288"/>
                  <a:pt x="7203863" y="4253288"/>
                </a:cubicBezTo>
                <a:close/>
                <a:moveTo>
                  <a:pt x="10851380" y="4252507"/>
                </a:moveTo>
                <a:cubicBezTo>
                  <a:pt x="10845873" y="4252507"/>
                  <a:pt x="10841092" y="4253269"/>
                  <a:pt x="10837037" y="4254795"/>
                </a:cubicBezTo>
                <a:cubicBezTo>
                  <a:pt x="10832981" y="4256320"/>
                  <a:pt x="10829614" y="4258683"/>
                  <a:pt x="10826935" y="4261883"/>
                </a:cubicBezTo>
                <a:cubicBezTo>
                  <a:pt x="10824256" y="4265083"/>
                  <a:pt x="10822265" y="4269194"/>
                  <a:pt x="10820963" y="4274217"/>
                </a:cubicBezTo>
                <a:cubicBezTo>
                  <a:pt x="10819661" y="4279240"/>
                  <a:pt x="10819010" y="4285249"/>
                  <a:pt x="10819010" y="4292244"/>
                </a:cubicBezTo>
                <a:lnTo>
                  <a:pt x="10819010" y="4302624"/>
                </a:lnTo>
                <a:lnTo>
                  <a:pt x="10804834" y="4302624"/>
                </a:lnTo>
                <a:cubicBezTo>
                  <a:pt x="10804239" y="4302624"/>
                  <a:pt x="10803718" y="4302755"/>
                  <a:pt x="10803271" y="4303015"/>
                </a:cubicBezTo>
                <a:cubicBezTo>
                  <a:pt x="10802825" y="4303275"/>
                  <a:pt x="10802453" y="4303722"/>
                  <a:pt x="10802155" y="4304355"/>
                </a:cubicBezTo>
                <a:cubicBezTo>
                  <a:pt x="10801857" y="4304987"/>
                  <a:pt x="10801634" y="4305787"/>
                  <a:pt x="10801485" y="4306754"/>
                </a:cubicBezTo>
                <a:cubicBezTo>
                  <a:pt x="10801337" y="4307722"/>
                  <a:pt x="10801262" y="4308912"/>
                  <a:pt x="10801262" y="4310326"/>
                </a:cubicBezTo>
                <a:cubicBezTo>
                  <a:pt x="10801262" y="4313005"/>
                  <a:pt x="10801560" y="4314940"/>
                  <a:pt x="10802155" y="4316131"/>
                </a:cubicBezTo>
                <a:cubicBezTo>
                  <a:pt x="10802750" y="4317321"/>
                  <a:pt x="10803643" y="4317916"/>
                  <a:pt x="10804834" y="4317916"/>
                </a:cubicBezTo>
                <a:lnTo>
                  <a:pt x="10819010" y="4317916"/>
                </a:lnTo>
                <a:lnTo>
                  <a:pt x="10819010" y="4405986"/>
                </a:lnTo>
                <a:cubicBezTo>
                  <a:pt x="10819010" y="4406581"/>
                  <a:pt x="10819159" y="4407083"/>
                  <a:pt x="10819456" y="4407492"/>
                </a:cubicBezTo>
                <a:cubicBezTo>
                  <a:pt x="10819754" y="4407902"/>
                  <a:pt x="10820256" y="4408255"/>
                  <a:pt x="10820963" y="4408553"/>
                </a:cubicBezTo>
                <a:cubicBezTo>
                  <a:pt x="10821670" y="4408850"/>
                  <a:pt x="10822619" y="4409074"/>
                  <a:pt x="10823809" y="4409222"/>
                </a:cubicBezTo>
                <a:cubicBezTo>
                  <a:pt x="10825000" y="4409371"/>
                  <a:pt x="10826489" y="4409446"/>
                  <a:pt x="10828274" y="4409446"/>
                </a:cubicBezTo>
                <a:cubicBezTo>
                  <a:pt x="10830060" y="4409446"/>
                  <a:pt x="10831549" y="4409371"/>
                  <a:pt x="10832739" y="4409222"/>
                </a:cubicBezTo>
                <a:cubicBezTo>
                  <a:pt x="10833930" y="4409074"/>
                  <a:pt x="10834879" y="4408850"/>
                  <a:pt x="10835585" y="4408553"/>
                </a:cubicBezTo>
                <a:cubicBezTo>
                  <a:pt x="10836293" y="4408255"/>
                  <a:pt x="10836795" y="4407902"/>
                  <a:pt x="10837093" y="4407492"/>
                </a:cubicBezTo>
                <a:cubicBezTo>
                  <a:pt x="10837390" y="4407083"/>
                  <a:pt x="10837539" y="4406581"/>
                  <a:pt x="10837539" y="4405986"/>
                </a:cubicBezTo>
                <a:lnTo>
                  <a:pt x="10837539" y="4317916"/>
                </a:lnTo>
                <a:lnTo>
                  <a:pt x="10859975" y="4317916"/>
                </a:lnTo>
                <a:cubicBezTo>
                  <a:pt x="10861091" y="4317916"/>
                  <a:pt x="10861984" y="4317321"/>
                  <a:pt x="10862654" y="4316131"/>
                </a:cubicBezTo>
                <a:cubicBezTo>
                  <a:pt x="10863323" y="4314940"/>
                  <a:pt x="10863658" y="4313005"/>
                  <a:pt x="10863658" y="4310326"/>
                </a:cubicBezTo>
                <a:cubicBezTo>
                  <a:pt x="10863658" y="4308912"/>
                  <a:pt x="10863565" y="4307722"/>
                  <a:pt x="10863379" y="4306754"/>
                </a:cubicBezTo>
                <a:cubicBezTo>
                  <a:pt x="10863193" y="4305787"/>
                  <a:pt x="10862933" y="4304987"/>
                  <a:pt x="10862598" y="4304355"/>
                </a:cubicBezTo>
                <a:cubicBezTo>
                  <a:pt x="10862263" y="4303722"/>
                  <a:pt x="10861891" y="4303275"/>
                  <a:pt x="10861481" y="4303015"/>
                </a:cubicBezTo>
                <a:cubicBezTo>
                  <a:pt x="10861072" y="4302755"/>
                  <a:pt x="10860570" y="4302624"/>
                  <a:pt x="10859975" y="4302624"/>
                </a:cubicBezTo>
                <a:lnTo>
                  <a:pt x="10837539" y="4302624"/>
                </a:lnTo>
                <a:lnTo>
                  <a:pt x="10837539" y="4291685"/>
                </a:lnTo>
                <a:cubicBezTo>
                  <a:pt x="10837539" y="4287369"/>
                  <a:pt x="10837799" y="4283705"/>
                  <a:pt x="10838320" y="4280691"/>
                </a:cubicBezTo>
                <a:cubicBezTo>
                  <a:pt x="10838841" y="4277677"/>
                  <a:pt x="10839697" y="4275221"/>
                  <a:pt x="10840887" y="4273324"/>
                </a:cubicBezTo>
                <a:cubicBezTo>
                  <a:pt x="10842078" y="4271426"/>
                  <a:pt x="10843641" y="4270031"/>
                  <a:pt x="10845575" y="4269138"/>
                </a:cubicBezTo>
                <a:cubicBezTo>
                  <a:pt x="10847511" y="4268245"/>
                  <a:pt x="10849855" y="4267799"/>
                  <a:pt x="10852608" y="4267799"/>
                </a:cubicBezTo>
                <a:cubicBezTo>
                  <a:pt x="10854617" y="4267799"/>
                  <a:pt x="10856384" y="4267966"/>
                  <a:pt x="10857910" y="4268301"/>
                </a:cubicBezTo>
                <a:cubicBezTo>
                  <a:pt x="10859435" y="4268636"/>
                  <a:pt x="10860756" y="4269008"/>
                  <a:pt x="10861872" y="4269417"/>
                </a:cubicBezTo>
                <a:cubicBezTo>
                  <a:pt x="10862989" y="4269826"/>
                  <a:pt x="10863937" y="4270198"/>
                  <a:pt x="10864719" y="4270533"/>
                </a:cubicBezTo>
                <a:cubicBezTo>
                  <a:pt x="10865500" y="4270868"/>
                  <a:pt x="10866151" y="4271036"/>
                  <a:pt x="10866672" y="4271036"/>
                </a:cubicBezTo>
                <a:cubicBezTo>
                  <a:pt x="10867119" y="4271036"/>
                  <a:pt x="10867491" y="4270943"/>
                  <a:pt x="10867788" y="4270757"/>
                </a:cubicBezTo>
                <a:cubicBezTo>
                  <a:pt x="10868086" y="4270571"/>
                  <a:pt x="10868328" y="4270217"/>
                  <a:pt x="10868514" y="4269696"/>
                </a:cubicBezTo>
                <a:cubicBezTo>
                  <a:pt x="10868700" y="4269175"/>
                  <a:pt x="10868867" y="4268487"/>
                  <a:pt x="10869016" y="4267631"/>
                </a:cubicBezTo>
                <a:cubicBezTo>
                  <a:pt x="10869165" y="4266775"/>
                  <a:pt x="10869239" y="4265641"/>
                  <a:pt x="10869239" y="4264227"/>
                </a:cubicBezTo>
                <a:cubicBezTo>
                  <a:pt x="10869239" y="4262813"/>
                  <a:pt x="10869183" y="4261604"/>
                  <a:pt x="10869072" y="4260599"/>
                </a:cubicBezTo>
                <a:cubicBezTo>
                  <a:pt x="10868960" y="4259594"/>
                  <a:pt x="10868755" y="4258739"/>
                  <a:pt x="10868458" y="4258032"/>
                </a:cubicBezTo>
                <a:cubicBezTo>
                  <a:pt x="10868160" y="4257325"/>
                  <a:pt x="10867788" y="4256748"/>
                  <a:pt x="10867342" y="4256302"/>
                </a:cubicBezTo>
                <a:cubicBezTo>
                  <a:pt x="10866895" y="4255855"/>
                  <a:pt x="10866002" y="4255353"/>
                  <a:pt x="10864663" y="4254795"/>
                </a:cubicBezTo>
                <a:cubicBezTo>
                  <a:pt x="10863323" y="4254237"/>
                  <a:pt x="10861426" y="4253716"/>
                  <a:pt x="10858970" y="4253232"/>
                </a:cubicBezTo>
                <a:cubicBezTo>
                  <a:pt x="10856515" y="4252748"/>
                  <a:pt x="10853985" y="4252507"/>
                  <a:pt x="10851380" y="4252507"/>
                </a:cubicBezTo>
                <a:close/>
                <a:moveTo>
                  <a:pt x="9727430" y="4252507"/>
                </a:moveTo>
                <a:cubicBezTo>
                  <a:pt x="9721923" y="4252507"/>
                  <a:pt x="9717142" y="4253269"/>
                  <a:pt x="9713087" y="4254795"/>
                </a:cubicBezTo>
                <a:cubicBezTo>
                  <a:pt x="9709031" y="4256320"/>
                  <a:pt x="9705664" y="4258683"/>
                  <a:pt x="9702985" y="4261883"/>
                </a:cubicBezTo>
                <a:cubicBezTo>
                  <a:pt x="9700306" y="4265083"/>
                  <a:pt x="9698316" y="4269194"/>
                  <a:pt x="9697013" y="4274217"/>
                </a:cubicBezTo>
                <a:cubicBezTo>
                  <a:pt x="9695711" y="4279240"/>
                  <a:pt x="9695060" y="4285249"/>
                  <a:pt x="9695060" y="4292244"/>
                </a:cubicBezTo>
                <a:lnTo>
                  <a:pt x="9695060" y="4302624"/>
                </a:lnTo>
                <a:lnTo>
                  <a:pt x="9680884" y="4302624"/>
                </a:lnTo>
                <a:cubicBezTo>
                  <a:pt x="9680289" y="4302624"/>
                  <a:pt x="9679768" y="4302755"/>
                  <a:pt x="9679321" y="4303015"/>
                </a:cubicBezTo>
                <a:cubicBezTo>
                  <a:pt x="9678875" y="4303275"/>
                  <a:pt x="9678503" y="4303722"/>
                  <a:pt x="9678205" y="4304355"/>
                </a:cubicBezTo>
                <a:cubicBezTo>
                  <a:pt x="9677907" y="4304987"/>
                  <a:pt x="9677684" y="4305787"/>
                  <a:pt x="9677535" y="4306754"/>
                </a:cubicBezTo>
                <a:cubicBezTo>
                  <a:pt x="9677387" y="4307722"/>
                  <a:pt x="9677312" y="4308912"/>
                  <a:pt x="9677312" y="4310326"/>
                </a:cubicBezTo>
                <a:cubicBezTo>
                  <a:pt x="9677312" y="4313005"/>
                  <a:pt x="9677610" y="4314940"/>
                  <a:pt x="9678205" y="4316131"/>
                </a:cubicBezTo>
                <a:cubicBezTo>
                  <a:pt x="9678800" y="4317321"/>
                  <a:pt x="9679693" y="4317916"/>
                  <a:pt x="9680884" y="4317916"/>
                </a:cubicBezTo>
                <a:lnTo>
                  <a:pt x="9695060" y="4317916"/>
                </a:lnTo>
                <a:lnTo>
                  <a:pt x="9695060" y="4405986"/>
                </a:lnTo>
                <a:cubicBezTo>
                  <a:pt x="9695060" y="4406581"/>
                  <a:pt x="9695209" y="4407083"/>
                  <a:pt x="9695506" y="4407492"/>
                </a:cubicBezTo>
                <a:cubicBezTo>
                  <a:pt x="9695804" y="4407902"/>
                  <a:pt x="9696306" y="4408255"/>
                  <a:pt x="9697013" y="4408553"/>
                </a:cubicBezTo>
                <a:cubicBezTo>
                  <a:pt x="9697720" y="4408850"/>
                  <a:pt x="9698669" y="4409074"/>
                  <a:pt x="9699860" y="4409222"/>
                </a:cubicBezTo>
                <a:cubicBezTo>
                  <a:pt x="9701050" y="4409371"/>
                  <a:pt x="9702539" y="4409446"/>
                  <a:pt x="9704324" y="4409446"/>
                </a:cubicBezTo>
                <a:cubicBezTo>
                  <a:pt x="9706110" y="4409446"/>
                  <a:pt x="9707599" y="4409371"/>
                  <a:pt x="9708789" y="4409222"/>
                </a:cubicBezTo>
                <a:cubicBezTo>
                  <a:pt x="9709980" y="4409074"/>
                  <a:pt x="9710929" y="4408850"/>
                  <a:pt x="9711636" y="4408553"/>
                </a:cubicBezTo>
                <a:cubicBezTo>
                  <a:pt x="9712343" y="4408255"/>
                  <a:pt x="9712845" y="4407902"/>
                  <a:pt x="9713143" y="4407492"/>
                </a:cubicBezTo>
                <a:cubicBezTo>
                  <a:pt x="9713440" y="4407083"/>
                  <a:pt x="9713589" y="4406581"/>
                  <a:pt x="9713589" y="4405986"/>
                </a:cubicBezTo>
                <a:lnTo>
                  <a:pt x="9713589" y="4317916"/>
                </a:lnTo>
                <a:lnTo>
                  <a:pt x="9736025" y="4317916"/>
                </a:lnTo>
                <a:cubicBezTo>
                  <a:pt x="9737141" y="4317916"/>
                  <a:pt x="9738034" y="4317321"/>
                  <a:pt x="9738704" y="4316131"/>
                </a:cubicBezTo>
                <a:cubicBezTo>
                  <a:pt x="9739373" y="4314940"/>
                  <a:pt x="9739708" y="4313005"/>
                  <a:pt x="9739708" y="4310326"/>
                </a:cubicBezTo>
                <a:cubicBezTo>
                  <a:pt x="9739708" y="4308912"/>
                  <a:pt x="9739615" y="4307722"/>
                  <a:pt x="9739429" y="4306754"/>
                </a:cubicBezTo>
                <a:cubicBezTo>
                  <a:pt x="9739243" y="4305787"/>
                  <a:pt x="9738983" y="4304987"/>
                  <a:pt x="9738648" y="4304355"/>
                </a:cubicBezTo>
                <a:cubicBezTo>
                  <a:pt x="9738313" y="4303722"/>
                  <a:pt x="9737941" y="4303275"/>
                  <a:pt x="9737532" y="4303015"/>
                </a:cubicBezTo>
                <a:cubicBezTo>
                  <a:pt x="9737122" y="4302755"/>
                  <a:pt x="9736620" y="4302624"/>
                  <a:pt x="9736025" y="4302624"/>
                </a:cubicBezTo>
                <a:lnTo>
                  <a:pt x="9713589" y="4302624"/>
                </a:lnTo>
                <a:lnTo>
                  <a:pt x="9713589" y="4291685"/>
                </a:lnTo>
                <a:cubicBezTo>
                  <a:pt x="9713589" y="4287369"/>
                  <a:pt x="9713849" y="4283705"/>
                  <a:pt x="9714370" y="4280691"/>
                </a:cubicBezTo>
                <a:cubicBezTo>
                  <a:pt x="9714891" y="4277677"/>
                  <a:pt x="9715747" y="4275221"/>
                  <a:pt x="9716938" y="4273324"/>
                </a:cubicBezTo>
                <a:cubicBezTo>
                  <a:pt x="9718128" y="4271426"/>
                  <a:pt x="9719691" y="4270031"/>
                  <a:pt x="9721626" y="4269138"/>
                </a:cubicBezTo>
                <a:cubicBezTo>
                  <a:pt x="9723561" y="4268245"/>
                  <a:pt x="9725905" y="4267799"/>
                  <a:pt x="9728658" y="4267799"/>
                </a:cubicBezTo>
                <a:cubicBezTo>
                  <a:pt x="9730667" y="4267799"/>
                  <a:pt x="9732434" y="4267966"/>
                  <a:pt x="9733960" y="4268301"/>
                </a:cubicBezTo>
                <a:cubicBezTo>
                  <a:pt x="9735485" y="4268636"/>
                  <a:pt x="9736806" y="4269008"/>
                  <a:pt x="9737922" y="4269417"/>
                </a:cubicBezTo>
                <a:cubicBezTo>
                  <a:pt x="9739039" y="4269826"/>
                  <a:pt x="9739987" y="4270198"/>
                  <a:pt x="9740769" y="4270533"/>
                </a:cubicBezTo>
                <a:cubicBezTo>
                  <a:pt x="9741550" y="4270868"/>
                  <a:pt x="9742201" y="4271036"/>
                  <a:pt x="9742722" y="4271036"/>
                </a:cubicBezTo>
                <a:cubicBezTo>
                  <a:pt x="9743169" y="4271036"/>
                  <a:pt x="9743541" y="4270943"/>
                  <a:pt x="9743838" y="4270757"/>
                </a:cubicBezTo>
                <a:cubicBezTo>
                  <a:pt x="9744136" y="4270571"/>
                  <a:pt x="9744378" y="4270217"/>
                  <a:pt x="9744564" y="4269696"/>
                </a:cubicBezTo>
                <a:cubicBezTo>
                  <a:pt x="9744750" y="4269175"/>
                  <a:pt x="9744917" y="4268487"/>
                  <a:pt x="9745066" y="4267631"/>
                </a:cubicBezTo>
                <a:cubicBezTo>
                  <a:pt x="9745215" y="4266775"/>
                  <a:pt x="9745289" y="4265641"/>
                  <a:pt x="9745289" y="4264227"/>
                </a:cubicBezTo>
                <a:cubicBezTo>
                  <a:pt x="9745289" y="4262813"/>
                  <a:pt x="9745234" y="4261604"/>
                  <a:pt x="9745122" y="4260599"/>
                </a:cubicBezTo>
                <a:cubicBezTo>
                  <a:pt x="9745010" y="4259594"/>
                  <a:pt x="9744806" y="4258739"/>
                  <a:pt x="9744508" y="4258032"/>
                </a:cubicBezTo>
                <a:cubicBezTo>
                  <a:pt x="9744210" y="4257325"/>
                  <a:pt x="9743838" y="4256748"/>
                  <a:pt x="9743392" y="4256302"/>
                </a:cubicBezTo>
                <a:cubicBezTo>
                  <a:pt x="9742945" y="4255855"/>
                  <a:pt x="9742052" y="4255353"/>
                  <a:pt x="9740713" y="4254795"/>
                </a:cubicBezTo>
                <a:cubicBezTo>
                  <a:pt x="9739373" y="4254237"/>
                  <a:pt x="9737476" y="4253716"/>
                  <a:pt x="9735020" y="4253232"/>
                </a:cubicBezTo>
                <a:cubicBezTo>
                  <a:pt x="9732565" y="4252748"/>
                  <a:pt x="9730035" y="4252507"/>
                  <a:pt x="9727430" y="4252507"/>
                </a:cubicBezTo>
                <a:close/>
                <a:moveTo>
                  <a:pt x="3390098" y="4205605"/>
                </a:moveTo>
                <a:cubicBezTo>
                  <a:pt x="3386061" y="4205605"/>
                  <a:pt x="3383278" y="4206370"/>
                  <a:pt x="3381748" y="4207901"/>
                </a:cubicBezTo>
                <a:cubicBezTo>
                  <a:pt x="3380217" y="4209431"/>
                  <a:pt x="3379452" y="4212507"/>
                  <a:pt x="3379452" y="4217130"/>
                </a:cubicBezTo>
                <a:cubicBezTo>
                  <a:pt x="3379452" y="4221623"/>
                  <a:pt x="3380201" y="4224618"/>
                  <a:pt x="3381699" y="4226116"/>
                </a:cubicBezTo>
                <a:cubicBezTo>
                  <a:pt x="3383196" y="4227613"/>
                  <a:pt x="3385898" y="4228362"/>
                  <a:pt x="3389805" y="4228362"/>
                </a:cubicBezTo>
                <a:cubicBezTo>
                  <a:pt x="3393842" y="4228362"/>
                  <a:pt x="3396626" y="4227597"/>
                  <a:pt x="3398156" y="4226067"/>
                </a:cubicBezTo>
                <a:cubicBezTo>
                  <a:pt x="3399686" y="4224537"/>
                  <a:pt x="3400451" y="4221460"/>
                  <a:pt x="3400451" y="4216837"/>
                </a:cubicBezTo>
                <a:cubicBezTo>
                  <a:pt x="3400451" y="4212344"/>
                  <a:pt x="3399702" y="4209349"/>
                  <a:pt x="3398205" y="4207852"/>
                </a:cubicBezTo>
                <a:cubicBezTo>
                  <a:pt x="3396707" y="4206354"/>
                  <a:pt x="3394005" y="4205605"/>
                  <a:pt x="3390098" y="4205605"/>
                </a:cubicBezTo>
                <a:close/>
                <a:moveTo>
                  <a:pt x="3254154" y="4184997"/>
                </a:moveTo>
                <a:lnTo>
                  <a:pt x="3267925" y="4184997"/>
                </a:lnTo>
                <a:lnTo>
                  <a:pt x="3267925" y="4203652"/>
                </a:lnTo>
                <a:cubicBezTo>
                  <a:pt x="3263953" y="4208080"/>
                  <a:pt x="3260160" y="4211368"/>
                  <a:pt x="3256546" y="4213516"/>
                </a:cubicBezTo>
                <a:cubicBezTo>
                  <a:pt x="3252933" y="4215665"/>
                  <a:pt x="3249010" y="4216740"/>
                  <a:pt x="3244777" y="4216740"/>
                </a:cubicBezTo>
                <a:cubicBezTo>
                  <a:pt x="3239568" y="4216740"/>
                  <a:pt x="3235515" y="4215389"/>
                  <a:pt x="3232618" y="4212686"/>
                </a:cubicBezTo>
                <a:cubicBezTo>
                  <a:pt x="3229720" y="4209984"/>
                  <a:pt x="3228271" y="4206354"/>
                  <a:pt x="3228271" y="4201796"/>
                </a:cubicBezTo>
                <a:cubicBezTo>
                  <a:pt x="3228271" y="4199127"/>
                  <a:pt x="3228776" y="4196766"/>
                  <a:pt x="3229785" y="4194715"/>
                </a:cubicBezTo>
                <a:cubicBezTo>
                  <a:pt x="3230794" y="4192664"/>
                  <a:pt x="3232373" y="4190906"/>
                  <a:pt x="3234522" y="4189441"/>
                </a:cubicBezTo>
                <a:cubicBezTo>
                  <a:pt x="3236671" y="4187976"/>
                  <a:pt x="3239373" y="4186869"/>
                  <a:pt x="3242629" y="4186121"/>
                </a:cubicBezTo>
                <a:cubicBezTo>
                  <a:pt x="3245884" y="4185372"/>
                  <a:pt x="3249726" y="4184997"/>
                  <a:pt x="3254154" y="4184997"/>
                </a:cubicBezTo>
                <a:close/>
                <a:moveTo>
                  <a:pt x="2644553" y="4184997"/>
                </a:moveTo>
                <a:lnTo>
                  <a:pt x="2658325" y="4184997"/>
                </a:lnTo>
                <a:lnTo>
                  <a:pt x="2658325" y="4203652"/>
                </a:lnTo>
                <a:cubicBezTo>
                  <a:pt x="2654353" y="4208080"/>
                  <a:pt x="2650560" y="4211368"/>
                  <a:pt x="2646946" y="4213516"/>
                </a:cubicBezTo>
                <a:cubicBezTo>
                  <a:pt x="2643333" y="4215665"/>
                  <a:pt x="2639410" y="4216740"/>
                  <a:pt x="2635177" y="4216740"/>
                </a:cubicBezTo>
                <a:cubicBezTo>
                  <a:pt x="2629968" y="4216740"/>
                  <a:pt x="2625915" y="4215389"/>
                  <a:pt x="2623017" y="4212686"/>
                </a:cubicBezTo>
                <a:cubicBezTo>
                  <a:pt x="2620120" y="4209984"/>
                  <a:pt x="2618671" y="4206354"/>
                  <a:pt x="2618671" y="4201796"/>
                </a:cubicBezTo>
                <a:cubicBezTo>
                  <a:pt x="2618671" y="4199127"/>
                  <a:pt x="2619176" y="4196766"/>
                  <a:pt x="2620185" y="4194715"/>
                </a:cubicBezTo>
                <a:cubicBezTo>
                  <a:pt x="2621195" y="4192664"/>
                  <a:pt x="2622773" y="4190906"/>
                  <a:pt x="2624922" y="4189441"/>
                </a:cubicBezTo>
                <a:cubicBezTo>
                  <a:pt x="2627071" y="4187976"/>
                  <a:pt x="2629773" y="4186869"/>
                  <a:pt x="2633029" y="4186121"/>
                </a:cubicBezTo>
                <a:cubicBezTo>
                  <a:pt x="2636284" y="4185372"/>
                  <a:pt x="2640126" y="4184997"/>
                  <a:pt x="2644553" y="4184997"/>
                </a:cubicBezTo>
                <a:close/>
                <a:moveTo>
                  <a:pt x="2311178" y="4184997"/>
                </a:moveTo>
                <a:lnTo>
                  <a:pt x="2324950" y="4184997"/>
                </a:lnTo>
                <a:lnTo>
                  <a:pt x="2324950" y="4203652"/>
                </a:lnTo>
                <a:cubicBezTo>
                  <a:pt x="2320978" y="4208080"/>
                  <a:pt x="2317185" y="4211368"/>
                  <a:pt x="2313572" y="4213516"/>
                </a:cubicBezTo>
                <a:cubicBezTo>
                  <a:pt x="2309958" y="4215665"/>
                  <a:pt x="2306035" y="4216740"/>
                  <a:pt x="2301802" y="4216740"/>
                </a:cubicBezTo>
                <a:cubicBezTo>
                  <a:pt x="2296593" y="4216740"/>
                  <a:pt x="2292540" y="4215389"/>
                  <a:pt x="2289643" y="4212686"/>
                </a:cubicBezTo>
                <a:cubicBezTo>
                  <a:pt x="2286745" y="4209984"/>
                  <a:pt x="2285296" y="4206354"/>
                  <a:pt x="2285296" y="4201796"/>
                </a:cubicBezTo>
                <a:cubicBezTo>
                  <a:pt x="2285296" y="4199127"/>
                  <a:pt x="2285801" y="4196766"/>
                  <a:pt x="2286810" y="4194715"/>
                </a:cubicBezTo>
                <a:cubicBezTo>
                  <a:pt x="2287819" y="4192664"/>
                  <a:pt x="2289398" y="4190906"/>
                  <a:pt x="2291547" y="4189441"/>
                </a:cubicBezTo>
                <a:cubicBezTo>
                  <a:pt x="2293696" y="4187976"/>
                  <a:pt x="2296398" y="4186869"/>
                  <a:pt x="2299654" y="4186121"/>
                </a:cubicBezTo>
                <a:cubicBezTo>
                  <a:pt x="2302909" y="4185372"/>
                  <a:pt x="2306751" y="4184997"/>
                  <a:pt x="2311178" y="4184997"/>
                </a:cubicBezTo>
                <a:close/>
                <a:moveTo>
                  <a:pt x="1511078" y="4184997"/>
                </a:moveTo>
                <a:lnTo>
                  <a:pt x="1524850" y="4184997"/>
                </a:lnTo>
                <a:lnTo>
                  <a:pt x="1524850" y="4203652"/>
                </a:lnTo>
                <a:cubicBezTo>
                  <a:pt x="1520878" y="4208080"/>
                  <a:pt x="1517085" y="4211368"/>
                  <a:pt x="1513471" y="4213516"/>
                </a:cubicBezTo>
                <a:cubicBezTo>
                  <a:pt x="1509858" y="4215665"/>
                  <a:pt x="1505935" y="4216740"/>
                  <a:pt x="1501702" y="4216740"/>
                </a:cubicBezTo>
                <a:cubicBezTo>
                  <a:pt x="1496493" y="4216740"/>
                  <a:pt x="1492440" y="4215389"/>
                  <a:pt x="1489543" y="4212686"/>
                </a:cubicBezTo>
                <a:cubicBezTo>
                  <a:pt x="1486645" y="4209984"/>
                  <a:pt x="1485196" y="4206354"/>
                  <a:pt x="1485196" y="4201796"/>
                </a:cubicBezTo>
                <a:cubicBezTo>
                  <a:pt x="1485196" y="4199127"/>
                  <a:pt x="1485701" y="4196766"/>
                  <a:pt x="1486710" y="4194715"/>
                </a:cubicBezTo>
                <a:cubicBezTo>
                  <a:pt x="1487719" y="4192664"/>
                  <a:pt x="1489298" y="4190906"/>
                  <a:pt x="1491447" y="4189441"/>
                </a:cubicBezTo>
                <a:cubicBezTo>
                  <a:pt x="1493596" y="4187976"/>
                  <a:pt x="1496298" y="4186869"/>
                  <a:pt x="1499553" y="4186121"/>
                </a:cubicBezTo>
                <a:cubicBezTo>
                  <a:pt x="1502809" y="4185372"/>
                  <a:pt x="1506651" y="4184997"/>
                  <a:pt x="1511078" y="4184997"/>
                </a:cubicBezTo>
                <a:close/>
                <a:moveTo>
                  <a:pt x="1301529" y="4184997"/>
                </a:moveTo>
                <a:lnTo>
                  <a:pt x="1315300" y="4184997"/>
                </a:lnTo>
                <a:lnTo>
                  <a:pt x="1315300" y="4203652"/>
                </a:lnTo>
                <a:cubicBezTo>
                  <a:pt x="1311328" y="4208080"/>
                  <a:pt x="1307535" y="4211368"/>
                  <a:pt x="1303921" y="4213516"/>
                </a:cubicBezTo>
                <a:cubicBezTo>
                  <a:pt x="1300308" y="4215665"/>
                  <a:pt x="1296385" y="4216740"/>
                  <a:pt x="1292152" y="4216740"/>
                </a:cubicBezTo>
                <a:cubicBezTo>
                  <a:pt x="1286943" y="4216740"/>
                  <a:pt x="1282890" y="4215389"/>
                  <a:pt x="1279992" y="4212686"/>
                </a:cubicBezTo>
                <a:cubicBezTo>
                  <a:pt x="1277095" y="4209984"/>
                  <a:pt x="1275646" y="4206354"/>
                  <a:pt x="1275646" y="4201796"/>
                </a:cubicBezTo>
                <a:cubicBezTo>
                  <a:pt x="1275646" y="4199127"/>
                  <a:pt x="1276151" y="4196766"/>
                  <a:pt x="1277160" y="4194715"/>
                </a:cubicBezTo>
                <a:cubicBezTo>
                  <a:pt x="1278169" y="4192664"/>
                  <a:pt x="1279748" y="4190906"/>
                  <a:pt x="1281897" y="4189441"/>
                </a:cubicBezTo>
                <a:cubicBezTo>
                  <a:pt x="1284046" y="4187976"/>
                  <a:pt x="1286748" y="4186869"/>
                  <a:pt x="1290004" y="4186121"/>
                </a:cubicBezTo>
                <a:cubicBezTo>
                  <a:pt x="1293259" y="4185372"/>
                  <a:pt x="1297101" y="4184997"/>
                  <a:pt x="1301529" y="4184997"/>
                </a:cubicBezTo>
                <a:close/>
                <a:moveTo>
                  <a:pt x="1755994" y="4146614"/>
                </a:moveTo>
                <a:cubicBezTo>
                  <a:pt x="1760421" y="4146614"/>
                  <a:pt x="1764670" y="4148030"/>
                  <a:pt x="1768739" y="4150862"/>
                </a:cubicBezTo>
                <a:cubicBezTo>
                  <a:pt x="1772809" y="4153695"/>
                  <a:pt x="1777025" y="4157813"/>
                  <a:pt x="1781387" y="4163217"/>
                </a:cubicBezTo>
                <a:lnTo>
                  <a:pt x="1781387" y="4198378"/>
                </a:lnTo>
                <a:cubicBezTo>
                  <a:pt x="1778848" y="4201568"/>
                  <a:pt x="1776439" y="4204254"/>
                  <a:pt x="1774160" y="4206436"/>
                </a:cubicBezTo>
                <a:cubicBezTo>
                  <a:pt x="1771881" y="4208617"/>
                  <a:pt x="1769700" y="4210391"/>
                  <a:pt x="1767616" y="4211758"/>
                </a:cubicBezTo>
                <a:cubicBezTo>
                  <a:pt x="1765533" y="4213126"/>
                  <a:pt x="1763498" y="4214102"/>
                  <a:pt x="1761512" y="4214688"/>
                </a:cubicBezTo>
                <a:cubicBezTo>
                  <a:pt x="1759526" y="4215274"/>
                  <a:pt x="1757459" y="4215568"/>
                  <a:pt x="1755310" y="4215568"/>
                </a:cubicBezTo>
                <a:cubicBezTo>
                  <a:pt x="1751078" y="4215568"/>
                  <a:pt x="1747562" y="4214575"/>
                  <a:pt x="1744762" y="4212589"/>
                </a:cubicBezTo>
                <a:cubicBezTo>
                  <a:pt x="1741962" y="4210603"/>
                  <a:pt x="1739716" y="4207966"/>
                  <a:pt x="1738023" y="4204678"/>
                </a:cubicBezTo>
                <a:cubicBezTo>
                  <a:pt x="1736330" y="4201389"/>
                  <a:pt x="1735142" y="4197629"/>
                  <a:pt x="1734458" y="4193397"/>
                </a:cubicBezTo>
                <a:cubicBezTo>
                  <a:pt x="1733774" y="4189165"/>
                  <a:pt x="1733432" y="4184835"/>
                  <a:pt x="1733432" y="4180407"/>
                </a:cubicBezTo>
                <a:cubicBezTo>
                  <a:pt x="1733432" y="4176240"/>
                  <a:pt x="1733839" y="4172138"/>
                  <a:pt x="1734653" y="4168101"/>
                </a:cubicBezTo>
                <a:cubicBezTo>
                  <a:pt x="1735467" y="4164064"/>
                  <a:pt x="1736769" y="4160450"/>
                  <a:pt x="1738560" y="4157259"/>
                </a:cubicBezTo>
                <a:cubicBezTo>
                  <a:pt x="1740350" y="4154069"/>
                  <a:pt x="1742678" y="4151497"/>
                  <a:pt x="1745543" y="4149544"/>
                </a:cubicBezTo>
                <a:cubicBezTo>
                  <a:pt x="1748408" y="4147590"/>
                  <a:pt x="1751892" y="4146614"/>
                  <a:pt x="1755994" y="4146614"/>
                </a:cubicBezTo>
                <a:close/>
                <a:moveTo>
                  <a:pt x="1612251" y="4146614"/>
                </a:moveTo>
                <a:cubicBezTo>
                  <a:pt x="1616444" y="4146614"/>
                  <a:pt x="1619949" y="4147590"/>
                  <a:pt x="1622766" y="4149544"/>
                </a:cubicBezTo>
                <a:cubicBezTo>
                  <a:pt x="1625583" y="4151497"/>
                  <a:pt x="1627827" y="4154102"/>
                  <a:pt x="1629497" y="4157357"/>
                </a:cubicBezTo>
                <a:cubicBezTo>
                  <a:pt x="1631168" y="4160613"/>
                  <a:pt x="1632347" y="4164340"/>
                  <a:pt x="1633035" y="4168540"/>
                </a:cubicBezTo>
                <a:cubicBezTo>
                  <a:pt x="1633723" y="4172740"/>
                  <a:pt x="1634066" y="4177086"/>
                  <a:pt x="1634066" y="4181579"/>
                </a:cubicBezTo>
                <a:cubicBezTo>
                  <a:pt x="1634066" y="4185681"/>
                  <a:pt x="1633641" y="4189750"/>
                  <a:pt x="1632789" y="4193787"/>
                </a:cubicBezTo>
                <a:cubicBezTo>
                  <a:pt x="1631937" y="4197824"/>
                  <a:pt x="1630611" y="4201471"/>
                  <a:pt x="1628809" y="4204726"/>
                </a:cubicBezTo>
                <a:cubicBezTo>
                  <a:pt x="1627007" y="4207982"/>
                  <a:pt x="1624649" y="4210586"/>
                  <a:pt x="1621733" y="4212540"/>
                </a:cubicBezTo>
                <a:cubicBezTo>
                  <a:pt x="1618818" y="4214493"/>
                  <a:pt x="1615330" y="4215470"/>
                  <a:pt x="1611268" y="4215470"/>
                </a:cubicBezTo>
                <a:cubicBezTo>
                  <a:pt x="1606879" y="4215470"/>
                  <a:pt x="1602687" y="4214037"/>
                  <a:pt x="1598690" y="4211172"/>
                </a:cubicBezTo>
                <a:cubicBezTo>
                  <a:pt x="1594694" y="4208308"/>
                  <a:pt x="1590469" y="4204173"/>
                  <a:pt x="1586013" y="4198769"/>
                </a:cubicBezTo>
                <a:lnTo>
                  <a:pt x="1586013" y="4163803"/>
                </a:lnTo>
                <a:cubicBezTo>
                  <a:pt x="1588568" y="4160613"/>
                  <a:pt x="1590992" y="4157927"/>
                  <a:pt x="1593285" y="4155746"/>
                </a:cubicBezTo>
                <a:cubicBezTo>
                  <a:pt x="1595578" y="4153564"/>
                  <a:pt x="1597773" y="4151806"/>
                  <a:pt x="1599869" y="4150471"/>
                </a:cubicBezTo>
                <a:cubicBezTo>
                  <a:pt x="1601966" y="4149137"/>
                  <a:pt x="1604029" y="4148160"/>
                  <a:pt x="1606060" y="4147541"/>
                </a:cubicBezTo>
                <a:cubicBezTo>
                  <a:pt x="1608091" y="4146923"/>
                  <a:pt x="1610154" y="4146614"/>
                  <a:pt x="1612251" y="4146614"/>
                </a:cubicBezTo>
                <a:close/>
                <a:moveTo>
                  <a:pt x="2862705" y="4145344"/>
                </a:moveTo>
                <a:cubicBezTo>
                  <a:pt x="2870502" y="4145344"/>
                  <a:pt x="2876381" y="4147753"/>
                  <a:pt x="2880344" y="4152571"/>
                </a:cubicBezTo>
                <a:cubicBezTo>
                  <a:pt x="2884306" y="4157390"/>
                  <a:pt x="2886190" y="4164031"/>
                  <a:pt x="2885995" y="4172496"/>
                </a:cubicBezTo>
                <a:lnTo>
                  <a:pt x="2838039" y="4172496"/>
                </a:lnTo>
                <a:cubicBezTo>
                  <a:pt x="2838171" y="4168915"/>
                  <a:pt x="2838793" y="4165480"/>
                  <a:pt x="2839906" y="4162192"/>
                </a:cubicBezTo>
                <a:cubicBezTo>
                  <a:pt x="2841020" y="4158904"/>
                  <a:pt x="2842592" y="4156022"/>
                  <a:pt x="2844623" y="4153548"/>
                </a:cubicBezTo>
                <a:cubicBezTo>
                  <a:pt x="2846655" y="4151074"/>
                  <a:pt x="2849177" y="4149088"/>
                  <a:pt x="2852190" y="4147590"/>
                </a:cubicBezTo>
                <a:cubicBezTo>
                  <a:pt x="2855204" y="4146093"/>
                  <a:pt x="2858709" y="4145344"/>
                  <a:pt x="2862705" y="4145344"/>
                </a:cubicBezTo>
                <a:close/>
                <a:moveTo>
                  <a:pt x="2481705" y="4145344"/>
                </a:moveTo>
                <a:cubicBezTo>
                  <a:pt x="2489501" y="4145344"/>
                  <a:pt x="2495381" y="4147753"/>
                  <a:pt x="2499343" y="4152571"/>
                </a:cubicBezTo>
                <a:cubicBezTo>
                  <a:pt x="2503306" y="4157390"/>
                  <a:pt x="2505190" y="4164031"/>
                  <a:pt x="2504994" y="4172496"/>
                </a:cubicBezTo>
                <a:lnTo>
                  <a:pt x="2457039" y="4172496"/>
                </a:lnTo>
                <a:cubicBezTo>
                  <a:pt x="2457171" y="4168915"/>
                  <a:pt x="2457793" y="4165480"/>
                  <a:pt x="2458907" y="4162192"/>
                </a:cubicBezTo>
                <a:cubicBezTo>
                  <a:pt x="2460020" y="4158904"/>
                  <a:pt x="2461592" y="4156022"/>
                  <a:pt x="2463624" y="4153548"/>
                </a:cubicBezTo>
                <a:cubicBezTo>
                  <a:pt x="2465655" y="4151074"/>
                  <a:pt x="2468177" y="4149088"/>
                  <a:pt x="2471191" y="4147590"/>
                </a:cubicBezTo>
                <a:cubicBezTo>
                  <a:pt x="2474204" y="4146093"/>
                  <a:pt x="2477709" y="4145344"/>
                  <a:pt x="2481705" y="4145344"/>
                </a:cubicBezTo>
                <a:close/>
                <a:moveTo>
                  <a:pt x="2215005" y="4145344"/>
                </a:moveTo>
                <a:cubicBezTo>
                  <a:pt x="2222801" y="4145344"/>
                  <a:pt x="2228681" y="4147753"/>
                  <a:pt x="2232644" y="4152571"/>
                </a:cubicBezTo>
                <a:cubicBezTo>
                  <a:pt x="2236606" y="4157390"/>
                  <a:pt x="2238490" y="4164031"/>
                  <a:pt x="2238295" y="4172496"/>
                </a:cubicBezTo>
                <a:lnTo>
                  <a:pt x="2190339" y="4172496"/>
                </a:lnTo>
                <a:cubicBezTo>
                  <a:pt x="2190471" y="4168915"/>
                  <a:pt x="2191093" y="4165480"/>
                  <a:pt x="2192206" y="4162192"/>
                </a:cubicBezTo>
                <a:cubicBezTo>
                  <a:pt x="2193320" y="4158904"/>
                  <a:pt x="2194892" y="4156022"/>
                  <a:pt x="2196924" y="4153548"/>
                </a:cubicBezTo>
                <a:cubicBezTo>
                  <a:pt x="2198955" y="4151074"/>
                  <a:pt x="2201477" y="4149088"/>
                  <a:pt x="2204491" y="4147590"/>
                </a:cubicBezTo>
                <a:cubicBezTo>
                  <a:pt x="2207504" y="4146093"/>
                  <a:pt x="2211009" y="4145344"/>
                  <a:pt x="2215005" y="4145344"/>
                </a:cubicBezTo>
                <a:close/>
                <a:moveTo>
                  <a:pt x="967230" y="4145344"/>
                </a:moveTo>
                <a:cubicBezTo>
                  <a:pt x="975026" y="4145344"/>
                  <a:pt x="980906" y="4147753"/>
                  <a:pt x="984868" y="4152571"/>
                </a:cubicBezTo>
                <a:cubicBezTo>
                  <a:pt x="988831" y="4157390"/>
                  <a:pt x="990715" y="4164031"/>
                  <a:pt x="990520" y="4172496"/>
                </a:cubicBezTo>
                <a:lnTo>
                  <a:pt x="942564" y="4172496"/>
                </a:lnTo>
                <a:cubicBezTo>
                  <a:pt x="942696" y="4168915"/>
                  <a:pt x="943318" y="4165480"/>
                  <a:pt x="944431" y="4162192"/>
                </a:cubicBezTo>
                <a:cubicBezTo>
                  <a:pt x="945545" y="4158904"/>
                  <a:pt x="947117" y="4156022"/>
                  <a:pt x="949148" y="4153548"/>
                </a:cubicBezTo>
                <a:cubicBezTo>
                  <a:pt x="951180" y="4151074"/>
                  <a:pt x="953702" y="4149088"/>
                  <a:pt x="956716" y="4147590"/>
                </a:cubicBezTo>
                <a:cubicBezTo>
                  <a:pt x="959729" y="4146093"/>
                  <a:pt x="963234" y="4145344"/>
                  <a:pt x="967230" y="4145344"/>
                </a:cubicBezTo>
                <a:close/>
                <a:moveTo>
                  <a:pt x="805305" y="4145344"/>
                </a:moveTo>
                <a:cubicBezTo>
                  <a:pt x="813101" y="4145344"/>
                  <a:pt x="818981" y="4147753"/>
                  <a:pt x="822944" y="4152571"/>
                </a:cubicBezTo>
                <a:cubicBezTo>
                  <a:pt x="826906" y="4157390"/>
                  <a:pt x="828790" y="4164031"/>
                  <a:pt x="828595" y="4172496"/>
                </a:cubicBezTo>
                <a:lnTo>
                  <a:pt x="780640" y="4172496"/>
                </a:lnTo>
                <a:cubicBezTo>
                  <a:pt x="780771" y="4168915"/>
                  <a:pt x="781393" y="4165480"/>
                  <a:pt x="782506" y="4162192"/>
                </a:cubicBezTo>
                <a:cubicBezTo>
                  <a:pt x="783620" y="4158904"/>
                  <a:pt x="785192" y="4156022"/>
                  <a:pt x="787224" y="4153548"/>
                </a:cubicBezTo>
                <a:cubicBezTo>
                  <a:pt x="789255" y="4151074"/>
                  <a:pt x="791777" y="4149088"/>
                  <a:pt x="794791" y="4147590"/>
                </a:cubicBezTo>
                <a:cubicBezTo>
                  <a:pt x="797804" y="4146093"/>
                  <a:pt x="801309" y="4145344"/>
                  <a:pt x="805305" y="4145344"/>
                </a:cubicBezTo>
                <a:close/>
                <a:moveTo>
                  <a:pt x="1882707" y="4134112"/>
                </a:moveTo>
                <a:cubicBezTo>
                  <a:pt x="1881144" y="4134112"/>
                  <a:pt x="1879842" y="4134177"/>
                  <a:pt x="1878800" y="4134307"/>
                </a:cubicBezTo>
                <a:cubicBezTo>
                  <a:pt x="1877758" y="4134438"/>
                  <a:pt x="1876928" y="4134633"/>
                  <a:pt x="1876310" y="4134893"/>
                </a:cubicBezTo>
                <a:cubicBezTo>
                  <a:pt x="1875691" y="4135154"/>
                  <a:pt x="1875268" y="4135479"/>
                  <a:pt x="1875040" y="4135870"/>
                </a:cubicBezTo>
                <a:cubicBezTo>
                  <a:pt x="1874812" y="4136261"/>
                  <a:pt x="1874698" y="4136684"/>
                  <a:pt x="1874698" y="4137140"/>
                </a:cubicBezTo>
                <a:lnTo>
                  <a:pt x="1874698" y="4225041"/>
                </a:lnTo>
                <a:cubicBezTo>
                  <a:pt x="1874698" y="4225562"/>
                  <a:pt x="1874812" y="4226002"/>
                  <a:pt x="1875040" y="4226360"/>
                </a:cubicBezTo>
                <a:cubicBezTo>
                  <a:pt x="1875268" y="4226718"/>
                  <a:pt x="1875691" y="4227027"/>
                  <a:pt x="1876310" y="4227288"/>
                </a:cubicBezTo>
                <a:cubicBezTo>
                  <a:pt x="1876928" y="4227548"/>
                  <a:pt x="1877758" y="4227744"/>
                  <a:pt x="1878800" y="4227874"/>
                </a:cubicBezTo>
                <a:cubicBezTo>
                  <a:pt x="1879842" y="4228004"/>
                  <a:pt x="1881144" y="4228069"/>
                  <a:pt x="1882707" y="4228069"/>
                </a:cubicBezTo>
                <a:cubicBezTo>
                  <a:pt x="1884335" y="4228069"/>
                  <a:pt x="1885669" y="4228004"/>
                  <a:pt x="1886711" y="4227874"/>
                </a:cubicBezTo>
                <a:cubicBezTo>
                  <a:pt x="1887753" y="4227744"/>
                  <a:pt x="1888567" y="4227548"/>
                  <a:pt x="1889153" y="4227288"/>
                </a:cubicBezTo>
                <a:cubicBezTo>
                  <a:pt x="1889739" y="4227027"/>
                  <a:pt x="1890162" y="4226718"/>
                  <a:pt x="1890423" y="4226360"/>
                </a:cubicBezTo>
                <a:cubicBezTo>
                  <a:pt x="1890683" y="4226002"/>
                  <a:pt x="1890813" y="4225562"/>
                  <a:pt x="1890813" y="4225041"/>
                </a:cubicBezTo>
                <a:lnTo>
                  <a:pt x="1890813" y="4137140"/>
                </a:lnTo>
                <a:cubicBezTo>
                  <a:pt x="1890813" y="4136684"/>
                  <a:pt x="1890683" y="4136261"/>
                  <a:pt x="1890423" y="4135870"/>
                </a:cubicBezTo>
                <a:cubicBezTo>
                  <a:pt x="1890162" y="4135479"/>
                  <a:pt x="1889739" y="4135154"/>
                  <a:pt x="1889153" y="4134893"/>
                </a:cubicBezTo>
                <a:cubicBezTo>
                  <a:pt x="1888567" y="4134633"/>
                  <a:pt x="1887753" y="4134438"/>
                  <a:pt x="1886711" y="4134307"/>
                </a:cubicBezTo>
                <a:cubicBezTo>
                  <a:pt x="1885669" y="4134177"/>
                  <a:pt x="1884335" y="4134112"/>
                  <a:pt x="1882707" y="4134112"/>
                </a:cubicBezTo>
                <a:close/>
                <a:moveTo>
                  <a:pt x="1682682" y="4134112"/>
                </a:moveTo>
                <a:cubicBezTo>
                  <a:pt x="1681119" y="4134112"/>
                  <a:pt x="1679817" y="4134177"/>
                  <a:pt x="1678775" y="4134307"/>
                </a:cubicBezTo>
                <a:cubicBezTo>
                  <a:pt x="1677734" y="4134438"/>
                  <a:pt x="1676903" y="4134633"/>
                  <a:pt x="1676285" y="4134893"/>
                </a:cubicBezTo>
                <a:cubicBezTo>
                  <a:pt x="1675666" y="4135154"/>
                  <a:pt x="1675243" y="4135479"/>
                  <a:pt x="1675015" y="4135870"/>
                </a:cubicBezTo>
                <a:cubicBezTo>
                  <a:pt x="1674787" y="4136261"/>
                  <a:pt x="1674673" y="4136684"/>
                  <a:pt x="1674673" y="4137140"/>
                </a:cubicBezTo>
                <a:lnTo>
                  <a:pt x="1674673" y="4225041"/>
                </a:lnTo>
                <a:cubicBezTo>
                  <a:pt x="1674673" y="4225562"/>
                  <a:pt x="1674787" y="4226002"/>
                  <a:pt x="1675015" y="4226360"/>
                </a:cubicBezTo>
                <a:cubicBezTo>
                  <a:pt x="1675243" y="4226718"/>
                  <a:pt x="1675666" y="4227027"/>
                  <a:pt x="1676285" y="4227288"/>
                </a:cubicBezTo>
                <a:cubicBezTo>
                  <a:pt x="1676903" y="4227548"/>
                  <a:pt x="1677734" y="4227744"/>
                  <a:pt x="1678775" y="4227874"/>
                </a:cubicBezTo>
                <a:cubicBezTo>
                  <a:pt x="1679817" y="4228004"/>
                  <a:pt x="1681119" y="4228069"/>
                  <a:pt x="1682682" y="4228069"/>
                </a:cubicBezTo>
                <a:cubicBezTo>
                  <a:pt x="1684310" y="4228069"/>
                  <a:pt x="1685644" y="4228004"/>
                  <a:pt x="1686686" y="4227874"/>
                </a:cubicBezTo>
                <a:cubicBezTo>
                  <a:pt x="1687728" y="4227744"/>
                  <a:pt x="1688542" y="4227548"/>
                  <a:pt x="1689128" y="4227288"/>
                </a:cubicBezTo>
                <a:cubicBezTo>
                  <a:pt x="1689714" y="4227027"/>
                  <a:pt x="1690137" y="4226718"/>
                  <a:pt x="1690398" y="4226360"/>
                </a:cubicBezTo>
                <a:cubicBezTo>
                  <a:pt x="1690658" y="4226002"/>
                  <a:pt x="1690788" y="4225562"/>
                  <a:pt x="1690788" y="4225041"/>
                </a:cubicBezTo>
                <a:lnTo>
                  <a:pt x="1690788" y="4137140"/>
                </a:lnTo>
                <a:cubicBezTo>
                  <a:pt x="1690788" y="4136684"/>
                  <a:pt x="1690658" y="4136261"/>
                  <a:pt x="1690398" y="4135870"/>
                </a:cubicBezTo>
                <a:cubicBezTo>
                  <a:pt x="1690137" y="4135479"/>
                  <a:pt x="1689714" y="4135154"/>
                  <a:pt x="1689128" y="4134893"/>
                </a:cubicBezTo>
                <a:cubicBezTo>
                  <a:pt x="1688542" y="4134633"/>
                  <a:pt x="1687728" y="4134438"/>
                  <a:pt x="1686686" y="4134307"/>
                </a:cubicBezTo>
                <a:cubicBezTo>
                  <a:pt x="1685644" y="4134177"/>
                  <a:pt x="1684310" y="4134112"/>
                  <a:pt x="1682682" y="4134112"/>
                </a:cubicBezTo>
                <a:close/>
                <a:moveTo>
                  <a:pt x="1101657" y="4134112"/>
                </a:moveTo>
                <a:cubicBezTo>
                  <a:pt x="1100094" y="4134112"/>
                  <a:pt x="1098792" y="4134177"/>
                  <a:pt x="1097750" y="4134307"/>
                </a:cubicBezTo>
                <a:cubicBezTo>
                  <a:pt x="1096708" y="4134438"/>
                  <a:pt x="1095878" y="4134633"/>
                  <a:pt x="1095260" y="4134893"/>
                </a:cubicBezTo>
                <a:cubicBezTo>
                  <a:pt x="1094641" y="4135154"/>
                  <a:pt x="1094218" y="4135479"/>
                  <a:pt x="1093990" y="4135870"/>
                </a:cubicBezTo>
                <a:cubicBezTo>
                  <a:pt x="1093762" y="4136261"/>
                  <a:pt x="1093648" y="4136684"/>
                  <a:pt x="1093648" y="4137140"/>
                </a:cubicBezTo>
                <a:lnTo>
                  <a:pt x="1093648" y="4225041"/>
                </a:lnTo>
                <a:cubicBezTo>
                  <a:pt x="1093648" y="4225562"/>
                  <a:pt x="1093762" y="4226002"/>
                  <a:pt x="1093990" y="4226360"/>
                </a:cubicBezTo>
                <a:cubicBezTo>
                  <a:pt x="1094218" y="4226718"/>
                  <a:pt x="1094641" y="4227027"/>
                  <a:pt x="1095260" y="4227288"/>
                </a:cubicBezTo>
                <a:cubicBezTo>
                  <a:pt x="1095878" y="4227548"/>
                  <a:pt x="1096708" y="4227744"/>
                  <a:pt x="1097750" y="4227874"/>
                </a:cubicBezTo>
                <a:cubicBezTo>
                  <a:pt x="1098792" y="4228004"/>
                  <a:pt x="1100094" y="4228069"/>
                  <a:pt x="1101657" y="4228069"/>
                </a:cubicBezTo>
                <a:cubicBezTo>
                  <a:pt x="1103285" y="4228069"/>
                  <a:pt x="1104620" y="4228004"/>
                  <a:pt x="1105661" y="4227874"/>
                </a:cubicBezTo>
                <a:cubicBezTo>
                  <a:pt x="1106703" y="4227744"/>
                  <a:pt x="1107517" y="4227548"/>
                  <a:pt x="1108103" y="4227288"/>
                </a:cubicBezTo>
                <a:cubicBezTo>
                  <a:pt x="1108689" y="4227027"/>
                  <a:pt x="1109112" y="4226718"/>
                  <a:pt x="1109373" y="4226360"/>
                </a:cubicBezTo>
                <a:cubicBezTo>
                  <a:pt x="1109633" y="4226002"/>
                  <a:pt x="1109763" y="4225562"/>
                  <a:pt x="1109763" y="4225041"/>
                </a:cubicBezTo>
                <a:lnTo>
                  <a:pt x="1109763" y="4137140"/>
                </a:lnTo>
                <a:cubicBezTo>
                  <a:pt x="1109763" y="4136684"/>
                  <a:pt x="1109633" y="4136261"/>
                  <a:pt x="1109373" y="4135870"/>
                </a:cubicBezTo>
                <a:cubicBezTo>
                  <a:pt x="1109112" y="4135479"/>
                  <a:pt x="1108689" y="4135154"/>
                  <a:pt x="1108103" y="4134893"/>
                </a:cubicBezTo>
                <a:cubicBezTo>
                  <a:pt x="1107517" y="4134633"/>
                  <a:pt x="1106703" y="4134438"/>
                  <a:pt x="1105661" y="4134307"/>
                </a:cubicBezTo>
                <a:cubicBezTo>
                  <a:pt x="1104620" y="4134177"/>
                  <a:pt x="1103285" y="4134112"/>
                  <a:pt x="1101657" y="4134112"/>
                </a:cubicBezTo>
                <a:close/>
                <a:moveTo>
                  <a:pt x="2061966" y="4132842"/>
                </a:moveTo>
                <a:cubicBezTo>
                  <a:pt x="2056171" y="4132842"/>
                  <a:pt x="2050783" y="4133803"/>
                  <a:pt x="2045802" y="4135724"/>
                </a:cubicBezTo>
                <a:cubicBezTo>
                  <a:pt x="2040821" y="4137644"/>
                  <a:pt x="2036491" y="4140591"/>
                  <a:pt x="2032812" y="4144563"/>
                </a:cubicBezTo>
                <a:cubicBezTo>
                  <a:pt x="2029133" y="4148534"/>
                  <a:pt x="2026235" y="4153629"/>
                  <a:pt x="2024119" y="4159848"/>
                </a:cubicBezTo>
                <a:cubicBezTo>
                  <a:pt x="2022003" y="4166066"/>
                  <a:pt x="2020945" y="4173505"/>
                  <a:pt x="2020945" y="4182165"/>
                </a:cubicBezTo>
                <a:cubicBezTo>
                  <a:pt x="2020945" y="4189783"/>
                  <a:pt x="2021808" y="4196506"/>
                  <a:pt x="2023533" y="4202333"/>
                </a:cubicBezTo>
                <a:cubicBezTo>
                  <a:pt x="2025259" y="4208161"/>
                  <a:pt x="2027766" y="4213077"/>
                  <a:pt x="2031054" y="4217081"/>
                </a:cubicBezTo>
                <a:cubicBezTo>
                  <a:pt x="2034342" y="4221086"/>
                  <a:pt x="2038428" y="4224130"/>
                  <a:pt x="2043311" y="4226213"/>
                </a:cubicBezTo>
                <a:cubicBezTo>
                  <a:pt x="2048194" y="4228297"/>
                  <a:pt x="2053794" y="4229339"/>
                  <a:pt x="2060110" y="4229339"/>
                </a:cubicBezTo>
                <a:cubicBezTo>
                  <a:pt x="2063170" y="4229339"/>
                  <a:pt x="2066133" y="4229046"/>
                  <a:pt x="2068998" y="4228460"/>
                </a:cubicBezTo>
                <a:cubicBezTo>
                  <a:pt x="2071863" y="4227874"/>
                  <a:pt x="2074516" y="4227109"/>
                  <a:pt x="2076958" y="4226165"/>
                </a:cubicBezTo>
                <a:cubicBezTo>
                  <a:pt x="2079400" y="4225220"/>
                  <a:pt x="2081597" y="4224146"/>
                  <a:pt x="2083550" y="4222941"/>
                </a:cubicBezTo>
                <a:cubicBezTo>
                  <a:pt x="2085504" y="4221737"/>
                  <a:pt x="2086888" y="4220728"/>
                  <a:pt x="2087701" y="4219914"/>
                </a:cubicBezTo>
                <a:cubicBezTo>
                  <a:pt x="2088515" y="4219100"/>
                  <a:pt x="2089036" y="4218481"/>
                  <a:pt x="2089264" y="4218058"/>
                </a:cubicBezTo>
                <a:cubicBezTo>
                  <a:pt x="2089492" y="4217635"/>
                  <a:pt x="2089687" y="4217147"/>
                  <a:pt x="2089850" y="4216593"/>
                </a:cubicBezTo>
                <a:cubicBezTo>
                  <a:pt x="2090013" y="4216040"/>
                  <a:pt x="2090127" y="4215356"/>
                  <a:pt x="2090192" y="4214542"/>
                </a:cubicBezTo>
                <a:cubicBezTo>
                  <a:pt x="2090257" y="4213728"/>
                  <a:pt x="2090290" y="4212768"/>
                  <a:pt x="2090290" y="4211661"/>
                </a:cubicBezTo>
                <a:cubicBezTo>
                  <a:pt x="2090290" y="4210359"/>
                  <a:pt x="2090241" y="4209235"/>
                  <a:pt x="2090143" y="4208291"/>
                </a:cubicBezTo>
                <a:cubicBezTo>
                  <a:pt x="2090045" y="4207347"/>
                  <a:pt x="2089883" y="4206566"/>
                  <a:pt x="2089655" y="4205947"/>
                </a:cubicBezTo>
                <a:cubicBezTo>
                  <a:pt x="2089427" y="4205329"/>
                  <a:pt x="2089150" y="4204889"/>
                  <a:pt x="2088824" y="4204629"/>
                </a:cubicBezTo>
                <a:cubicBezTo>
                  <a:pt x="2088499" y="4204368"/>
                  <a:pt x="2088108" y="4204238"/>
                  <a:pt x="2087653" y="4204238"/>
                </a:cubicBezTo>
                <a:cubicBezTo>
                  <a:pt x="2086871" y="4204238"/>
                  <a:pt x="2085781" y="4204808"/>
                  <a:pt x="2084381" y="4205947"/>
                </a:cubicBezTo>
                <a:cubicBezTo>
                  <a:pt x="2082981" y="4207087"/>
                  <a:pt x="2081255" y="4208356"/>
                  <a:pt x="2079204" y="4209756"/>
                </a:cubicBezTo>
                <a:cubicBezTo>
                  <a:pt x="2077153" y="4211156"/>
                  <a:pt x="2074728" y="4212442"/>
                  <a:pt x="2071928" y="4213614"/>
                </a:cubicBezTo>
                <a:cubicBezTo>
                  <a:pt x="2069128" y="4214786"/>
                  <a:pt x="2065873" y="4215372"/>
                  <a:pt x="2062161" y="4215372"/>
                </a:cubicBezTo>
                <a:cubicBezTo>
                  <a:pt x="2058254" y="4215372"/>
                  <a:pt x="2054787" y="4214672"/>
                  <a:pt x="2051759" y="4213272"/>
                </a:cubicBezTo>
                <a:cubicBezTo>
                  <a:pt x="2048732" y="4211872"/>
                  <a:pt x="2046176" y="4209740"/>
                  <a:pt x="2044092" y="4206875"/>
                </a:cubicBezTo>
                <a:cubicBezTo>
                  <a:pt x="2042009" y="4204010"/>
                  <a:pt x="2040430" y="4200445"/>
                  <a:pt x="2039355" y="4196180"/>
                </a:cubicBezTo>
                <a:cubicBezTo>
                  <a:pt x="2038281" y="4191916"/>
                  <a:pt x="2037744" y="4186951"/>
                  <a:pt x="2037744" y="4181286"/>
                </a:cubicBezTo>
                <a:cubicBezTo>
                  <a:pt x="2037744" y="4169956"/>
                  <a:pt x="2039811" y="4161313"/>
                  <a:pt x="2043946" y="4155355"/>
                </a:cubicBezTo>
                <a:cubicBezTo>
                  <a:pt x="2048080" y="4149397"/>
                  <a:pt x="2054022" y="4146418"/>
                  <a:pt x="2061770" y="4146418"/>
                </a:cubicBezTo>
                <a:cubicBezTo>
                  <a:pt x="2065547" y="4146418"/>
                  <a:pt x="2068819" y="4146955"/>
                  <a:pt x="2071586" y="4148030"/>
                </a:cubicBezTo>
                <a:cubicBezTo>
                  <a:pt x="2074353" y="4149104"/>
                  <a:pt x="2076714" y="4150292"/>
                  <a:pt x="2078667" y="4151595"/>
                </a:cubicBezTo>
                <a:cubicBezTo>
                  <a:pt x="2080620" y="4152897"/>
                  <a:pt x="2082232" y="4154085"/>
                  <a:pt x="2083502" y="4155160"/>
                </a:cubicBezTo>
                <a:cubicBezTo>
                  <a:pt x="2084771" y="4156234"/>
                  <a:pt x="2085895" y="4156771"/>
                  <a:pt x="2086871" y="4156771"/>
                </a:cubicBezTo>
                <a:cubicBezTo>
                  <a:pt x="2087718" y="4156771"/>
                  <a:pt x="2088434" y="4156266"/>
                  <a:pt x="2089020" y="4155257"/>
                </a:cubicBezTo>
                <a:cubicBezTo>
                  <a:pt x="2089606" y="4154248"/>
                  <a:pt x="2089899" y="4152474"/>
                  <a:pt x="2089899" y="4149934"/>
                </a:cubicBezTo>
                <a:cubicBezTo>
                  <a:pt x="2089899" y="4148762"/>
                  <a:pt x="2089866" y="4147786"/>
                  <a:pt x="2089801" y="4147004"/>
                </a:cubicBezTo>
                <a:cubicBezTo>
                  <a:pt x="2089736" y="4146223"/>
                  <a:pt x="2089606" y="4145523"/>
                  <a:pt x="2089411" y="4144904"/>
                </a:cubicBezTo>
                <a:cubicBezTo>
                  <a:pt x="2089215" y="4144286"/>
                  <a:pt x="2088971" y="4143749"/>
                  <a:pt x="2088678" y="4143293"/>
                </a:cubicBezTo>
                <a:cubicBezTo>
                  <a:pt x="2088385" y="4142837"/>
                  <a:pt x="2087848" y="4142219"/>
                  <a:pt x="2087066" y="4141437"/>
                </a:cubicBezTo>
                <a:cubicBezTo>
                  <a:pt x="2086285" y="4140656"/>
                  <a:pt x="2085032" y="4139712"/>
                  <a:pt x="2083306" y="4138605"/>
                </a:cubicBezTo>
                <a:cubicBezTo>
                  <a:pt x="2081581" y="4137498"/>
                  <a:pt x="2079611" y="4136521"/>
                  <a:pt x="2077397" y="4135675"/>
                </a:cubicBezTo>
                <a:cubicBezTo>
                  <a:pt x="2075184" y="4134828"/>
                  <a:pt x="2072758" y="4134145"/>
                  <a:pt x="2070121" y="4133624"/>
                </a:cubicBezTo>
                <a:cubicBezTo>
                  <a:pt x="2067484" y="4133103"/>
                  <a:pt x="2064766" y="4132842"/>
                  <a:pt x="2061966" y="4132842"/>
                </a:cubicBezTo>
                <a:close/>
                <a:moveTo>
                  <a:pt x="3249270" y="4132745"/>
                </a:moveTo>
                <a:cubicBezTo>
                  <a:pt x="3245884" y="4132745"/>
                  <a:pt x="3242531" y="4133054"/>
                  <a:pt x="3239210" y="4133673"/>
                </a:cubicBezTo>
                <a:cubicBezTo>
                  <a:pt x="3235890" y="4134291"/>
                  <a:pt x="3232829" y="4135072"/>
                  <a:pt x="3230029" y="4136017"/>
                </a:cubicBezTo>
                <a:cubicBezTo>
                  <a:pt x="3227230" y="4136961"/>
                  <a:pt x="3224755" y="4138002"/>
                  <a:pt x="3222607" y="4139142"/>
                </a:cubicBezTo>
                <a:cubicBezTo>
                  <a:pt x="3220458" y="4140281"/>
                  <a:pt x="3218944" y="4141274"/>
                  <a:pt x="3218065" y="4142121"/>
                </a:cubicBezTo>
                <a:cubicBezTo>
                  <a:pt x="3217186" y="4142967"/>
                  <a:pt x="3216633" y="4143863"/>
                  <a:pt x="3216404" y="4144807"/>
                </a:cubicBezTo>
                <a:cubicBezTo>
                  <a:pt x="3216177" y="4145751"/>
                  <a:pt x="3216063" y="4147037"/>
                  <a:pt x="3216063" y="4148665"/>
                </a:cubicBezTo>
                <a:cubicBezTo>
                  <a:pt x="3216063" y="4149641"/>
                  <a:pt x="3216128" y="4150537"/>
                  <a:pt x="3216258" y="4151351"/>
                </a:cubicBezTo>
                <a:cubicBezTo>
                  <a:pt x="3216388" y="4152164"/>
                  <a:pt x="3216600" y="4152832"/>
                  <a:pt x="3216893" y="4153353"/>
                </a:cubicBezTo>
                <a:cubicBezTo>
                  <a:pt x="3217186" y="4153874"/>
                  <a:pt x="3217528" y="4154264"/>
                  <a:pt x="3217918" y="4154525"/>
                </a:cubicBezTo>
                <a:cubicBezTo>
                  <a:pt x="3218309" y="4154785"/>
                  <a:pt x="3218765" y="4154915"/>
                  <a:pt x="3219286" y="4154915"/>
                </a:cubicBezTo>
                <a:cubicBezTo>
                  <a:pt x="3220067" y="4154915"/>
                  <a:pt x="3221255" y="4154443"/>
                  <a:pt x="3222851" y="4153499"/>
                </a:cubicBezTo>
                <a:cubicBezTo>
                  <a:pt x="3224446" y="4152555"/>
                  <a:pt x="3226432" y="4151513"/>
                  <a:pt x="3228809" y="4150374"/>
                </a:cubicBezTo>
                <a:cubicBezTo>
                  <a:pt x="3231185" y="4149234"/>
                  <a:pt x="3233952" y="4148193"/>
                  <a:pt x="3237110" y="4147248"/>
                </a:cubicBezTo>
                <a:cubicBezTo>
                  <a:pt x="3240268" y="4146304"/>
                  <a:pt x="3243833" y="4145832"/>
                  <a:pt x="3247805" y="4145832"/>
                </a:cubicBezTo>
                <a:cubicBezTo>
                  <a:pt x="3251516" y="4145832"/>
                  <a:pt x="3254642" y="4146272"/>
                  <a:pt x="3257181" y="4147151"/>
                </a:cubicBezTo>
                <a:cubicBezTo>
                  <a:pt x="3259721" y="4148030"/>
                  <a:pt x="3261788" y="4149332"/>
                  <a:pt x="3263383" y="4151058"/>
                </a:cubicBezTo>
                <a:cubicBezTo>
                  <a:pt x="3264978" y="4152783"/>
                  <a:pt x="3266134" y="4154948"/>
                  <a:pt x="3266850" y="4157553"/>
                </a:cubicBezTo>
                <a:cubicBezTo>
                  <a:pt x="3267567" y="4160157"/>
                  <a:pt x="3267925" y="4163152"/>
                  <a:pt x="3267925" y="4166538"/>
                </a:cubicBezTo>
                <a:lnTo>
                  <a:pt x="3267925" y="4173375"/>
                </a:lnTo>
                <a:lnTo>
                  <a:pt x="3255814" y="4173375"/>
                </a:lnTo>
                <a:cubicBezTo>
                  <a:pt x="3248977" y="4173375"/>
                  <a:pt x="3242824" y="4173977"/>
                  <a:pt x="3237354" y="4175182"/>
                </a:cubicBezTo>
                <a:cubicBezTo>
                  <a:pt x="3231885" y="4176386"/>
                  <a:pt x="3227262" y="4178193"/>
                  <a:pt x="3223485" y="4180602"/>
                </a:cubicBezTo>
                <a:cubicBezTo>
                  <a:pt x="3219709" y="4183011"/>
                  <a:pt x="3216811" y="4186039"/>
                  <a:pt x="3214793" y="4189685"/>
                </a:cubicBezTo>
                <a:cubicBezTo>
                  <a:pt x="3212774" y="4193332"/>
                  <a:pt x="3211765" y="4197629"/>
                  <a:pt x="3211765" y="4202578"/>
                </a:cubicBezTo>
                <a:cubicBezTo>
                  <a:pt x="3211765" y="4206810"/>
                  <a:pt x="3212498" y="4210586"/>
                  <a:pt x="3213963" y="4213907"/>
                </a:cubicBezTo>
                <a:cubicBezTo>
                  <a:pt x="3215428" y="4217228"/>
                  <a:pt x="3217479" y="4220028"/>
                  <a:pt x="3220116" y="4222307"/>
                </a:cubicBezTo>
                <a:cubicBezTo>
                  <a:pt x="3222753" y="4224586"/>
                  <a:pt x="3225943" y="4226327"/>
                  <a:pt x="3229688" y="4227532"/>
                </a:cubicBezTo>
                <a:cubicBezTo>
                  <a:pt x="3233431" y="4228736"/>
                  <a:pt x="3237615" y="4229339"/>
                  <a:pt x="3242238" y="4229339"/>
                </a:cubicBezTo>
                <a:cubicBezTo>
                  <a:pt x="3247512" y="4229339"/>
                  <a:pt x="3252509" y="4228199"/>
                  <a:pt x="3257230" y="4225920"/>
                </a:cubicBezTo>
                <a:cubicBezTo>
                  <a:pt x="3261950" y="4223641"/>
                  <a:pt x="3266232" y="4220451"/>
                  <a:pt x="3270074" y="4216349"/>
                </a:cubicBezTo>
                <a:lnTo>
                  <a:pt x="3270074" y="4225139"/>
                </a:lnTo>
                <a:cubicBezTo>
                  <a:pt x="3270074" y="4225920"/>
                  <a:pt x="3270301" y="4226506"/>
                  <a:pt x="3270757" y="4226897"/>
                </a:cubicBezTo>
                <a:cubicBezTo>
                  <a:pt x="3271213" y="4227288"/>
                  <a:pt x="3271945" y="4227581"/>
                  <a:pt x="3272955" y="4227776"/>
                </a:cubicBezTo>
                <a:cubicBezTo>
                  <a:pt x="3273964" y="4227971"/>
                  <a:pt x="3275315" y="4228069"/>
                  <a:pt x="3277008" y="4228069"/>
                </a:cubicBezTo>
                <a:cubicBezTo>
                  <a:pt x="3278766" y="4228069"/>
                  <a:pt x="3280101" y="4227971"/>
                  <a:pt x="3281012" y="4227776"/>
                </a:cubicBezTo>
                <a:cubicBezTo>
                  <a:pt x="3281924" y="4227581"/>
                  <a:pt x="3282640" y="4227288"/>
                  <a:pt x="3283161" y="4226897"/>
                </a:cubicBezTo>
                <a:cubicBezTo>
                  <a:pt x="3283682" y="4226506"/>
                  <a:pt x="3283942" y="4225920"/>
                  <a:pt x="3283942" y="4225139"/>
                </a:cubicBezTo>
                <a:lnTo>
                  <a:pt x="3283942" y="4165854"/>
                </a:lnTo>
                <a:cubicBezTo>
                  <a:pt x="3283942" y="4160385"/>
                  <a:pt x="3283324" y="4155599"/>
                  <a:pt x="3282086" y="4151497"/>
                </a:cubicBezTo>
                <a:cubicBezTo>
                  <a:pt x="3280850" y="4147395"/>
                  <a:pt x="3278863" y="4143960"/>
                  <a:pt x="3276129" y="4141193"/>
                </a:cubicBezTo>
                <a:cubicBezTo>
                  <a:pt x="3273394" y="4138426"/>
                  <a:pt x="3269813" y="4136326"/>
                  <a:pt x="3265385" y="4134893"/>
                </a:cubicBezTo>
                <a:cubicBezTo>
                  <a:pt x="3260958" y="4133461"/>
                  <a:pt x="3255586" y="4132745"/>
                  <a:pt x="3249270" y="4132745"/>
                </a:cubicBezTo>
                <a:close/>
                <a:moveTo>
                  <a:pt x="2961027" y="4132745"/>
                </a:moveTo>
                <a:cubicBezTo>
                  <a:pt x="2959138" y="4132745"/>
                  <a:pt x="2957266" y="4132989"/>
                  <a:pt x="2955411" y="4133477"/>
                </a:cubicBezTo>
                <a:cubicBezTo>
                  <a:pt x="2953555" y="4133966"/>
                  <a:pt x="2951684" y="4134845"/>
                  <a:pt x="2949795" y="4136114"/>
                </a:cubicBezTo>
                <a:cubicBezTo>
                  <a:pt x="2947907" y="4137384"/>
                  <a:pt x="2945905" y="4139126"/>
                  <a:pt x="2943788" y="4141340"/>
                </a:cubicBezTo>
                <a:cubicBezTo>
                  <a:pt x="2941673" y="4143553"/>
                  <a:pt x="2939410" y="4146418"/>
                  <a:pt x="2937001" y="4149934"/>
                </a:cubicBezTo>
                <a:lnTo>
                  <a:pt x="2937001" y="4137140"/>
                </a:lnTo>
                <a:cubicBezTo>
                  <a:pt x="2937001" y="4136619"/>
                  <a:pt x="2936887" y="4136179"/>
                  <a:pt x="2936659" y="4135821"/>
                </a:cubicBezTo>
                <a:cubicBezTo>
                  <a:pt x="2936431" y="4135463"/>
                  <a:pt x="2936056" y="4135138"/>
                  <a:pt x="2935536" y="4134845"/>
                </a:cubicBezTo>
                <a:cubicBezTo>
                  <a:pt x="2935015" y="4134552"/>
                  <a:pt x="2934283" y="4134356"/>
                  <a:pt x="2933338" y="4134259"/>
                </a:cubicBezTo>
                <a:cubicBezTo>
                  <a:pt x="2932394" y="4134161"/>
                  <a:pt x="2931206" y="4134112"/>
                  <a:pt x="2929773" y="4134112"/>
                </a:cubicBezTo>
                <a:cubicBezTo>
                  <a:pt x="2928276" y="4134112"/>
                  <a:pt x="2927071" y="4134161"/>
                  <a:pt x="2926159" y="4134259"/>
                </a:cubicBezTo>
                <a:cubicBezTo>
                  <a:pt x="2925248" y="4134356"/>
                  <a:pt x="2924499" y="4134552"/>
                  <a:pt x="2923913" y="4134845"/>
                </a:cubicBezTo>
                <a:cubicBezTo>
                  <a:pt x="2923327" y="4135138"/>
                  <a:pt x="2922937" y="4135463"/>
                  <a:pt x="2922741" y="4135821"/>
                </a:cubicBezTo>
                <a:cubicBezTo>
                  <a:pt x="2922545" y="4136179"/>
                  <a:pt x="2922448" y="4136619"/>
                  <a:pt x="2922448" y="4137140"/>
                </a:cubicBezTo>
                <a:lnTo>
                  <a:pt x="2922448" y="4225041"/>
                </a:lnTo>
                <a:cubicBezTo>
                  <a:pt x="2922448" y="4225562"/>
                  <a:pt x="2922562" y="4226002"/>
                  <a:pt x="2922790" y="4226360"/>
                </a:cubicBezTo>
                <a:cubicBezTo>
                  <a:pt x="2923018" y="4226718"/>
                  <a:pt x="2923441" y="4227027"/>
                  <a:pt x="2924060" y="4227288"/>
                </a:cubicBezTo>
                <a:cubicBezTo>
                  <a:pt x="2924678" y="4227548"/>
                  <a:pt x="2925508" y="4227744"/>
                  <a:pt x="2926550" y="4227874"/>
                </a:cubicBezTo>
                <a:cubicBezTo>
                  <a:pt x="2927592" y="4228004"/>
                  <a:pt x="2928894" y="4228069"/>
                  <a:pt x="2930457" y="4228069"/>
                </a:cubicBezTo>
                <a:cubicBezTo>
                  <a:pt x="2932085" y="4228069"/>
                  <a:pt x="2933420" y="4228004"/>
                  <a:pt x="2934461" y="4227874"/>
                </a:cubicBezTo>
                <a:cubicBezTo>
                  <a:pt x="2935503" y="4227744"/>
                  <a:pt x="2936317" y="4227548"/>
                  <a:pt x="2936903" y="4227288"/>
                </a:cubicBezTo>
                <a:cubicBezTo>
                  <a:pt x="2937489" y="4227027"/>
                  <a:pt x="2937912" y="4226718"/>
                  <a:pt x="2938173" y="4226360"/>
                </a:cubicBezTo>
                <a:cubicBezTo>
                  <a:pt x="2938433" y="4226002"/>
                  <a:pt x="2938563" y="4225562"/>
                  <a:pt x="2938563" y="4225041"/>
                </a:cubicBezTo>
                <a:lnTo>
                  <a:pt x="2938563" y="4167222"/>
                </a:lnTo>
                <a:cubicBezTo>
                  <a:pt x="2940843" y="4163640"/>
                  <a:pt x="2942926" y="4160613"/>
                  <a:pt x="2944814" y="4158139"/>
                </a:cubicBezTo>
                <a:cubicBezTo>
                  <a:pt x="2946703" y="4155664"/>
                  <a:pt x="2948509" y="4153678"/>
                  <a:pt x="2950235" y="4152181"/>
                </a:cubicBezTo>
                <a:cubicBezTo>
                  <a:pt x="2951960" y="4150683"/>
                  <a:pt x="2953604" y="4149609"/>
                  <a:pt x="2955167" y="4148958"/>
                </a:cubicBezTo>
                <a:cubicBezTo>
                  <a:pt x="2956730" y="4148307"/>
                  <a:pt x="2958325" y="4147981"/>
                  <a:pt x="2959953" y="4147981"/>
                </a:cubicBezTo>
                <a:cubicBezTo>
                  <a:pt x="2961320" y="4147981"/>
                  <a:pt x="2962590" y="4148111"/>
                  <a:pt x="2963762" y="4148372"/>
                </a:cubicBezTo>
                <a:cubicBezTo>
                  <a:pt x="2964934" y="4148632"/>
                  <a:pt x="2965992" y="4148909"/>
                  <a:pt x="2966936" y="4149202"/>
                </a:cubicBezTo>
                <a:cubicBezTo>
                  <a:pt x="2967881" y="4149495"/>
                  <a:pt x="2968727" y="4149788"/>
                  <a:pt x="2969475" y="4150081"/>
                </a:cubicBezTo>
                <a:cubicBezTo>
                  <a:pt x="2970224" y="4150374"/>
                  <a:pt x="2970859" y="4150520"/>
                  <a:pt x="2971380" y="4150520"/>
                </a:cubicBezTo>
                <a:cubicBezTo>
                  <a:pt x="2971901" y="4150520"/>
                  <a:pt x="2972308" y="4150374"/>
                  <a:pt x="2972601" y="4150081"/>
                </a:cubicBezTo>
                <a:cubicBezTo>
                  <a:pt x="2972894" y="4149788"/>
                  <a:pt x="2973138" y="4149365"/>
                  <a:pt x="2973333" y="4148811"/>
                </a:cubicBezTo>
                <a:cubicBezTo>
                  <a:pt x="2973529" y="4148258"/>
                  <a:pt x="2973659" y="4147493"/>
                  <a:pt x="2973724" y="4146516"/>
                </a:cubicBezTo>
                <a:cubicBezTo>
                  <a:pt x="2973789" y="4145539"/>
                  <a:pt x="2973821" y="4144335"/>
                  <a:pt x="2973821" y="4142902"/>
                </a:cubicBezTo>
                <a:cubicBezTo>
                  <a:pt x="2973821" y="4141405"/>
                  <a:pt x="2973806" y="4140216"/>
                  <a:pt x="2973773" y="4139337"/>
                </a:cubicBezTo>
                <a:cubicBezTo>
                  <a:pt x="2973740" y="4138458"/>
                  <a:pt x="2973675" y="4137791"/>
                  <a:pt x="2973577" y="4137335"/>
                </a:cubicBezTo>
                <a:cubicBezTo>
                  <a:pt x="2973480" y="4136879"/>
                  <a:pt x="2973366" y="4136505"/>
                  <a:pt x="2973236" y="4136212"/>
                </a:cubicBezTo>
                <a:cubicBezTo>
                  <a:pt x="2973106" y="4135919"/>
                  <a:pt x="2972845" y="4135610"/>
                  <a:pt x="2972454" y="4135284"/>
                </a:cubicBezTo>
                <a:cubicBezTo>
                  <a:pt x="2972063" y="4134959"/>
                  <a:pt x="2971396" y="4134633"/>
                  <a:pt x="2970452" y="4134307"/>
                </a:cubicBezTo>
                <a:cubicBezTo>
                  <a:pt x="2969508" y="4133982"/>
                  <a:pt x="2968450" y="4133689"/>
                  <a:pt x="2967278" y="4133428"/>
                </a:cubicBezTo>
                <a:cubicBezTo>
                  <a:pt x="2966105" y="4133168"/>
                  <a:pt x="2964982" y="4132989"/>
                  <a:pt x="2963908" y="4132891"/>
                </a:cubicBezTo>
                <a:cubicBezTo>
                  <a:pt x="2962834" y="4132793"/>
                  <a:pt x="2961874" y="4132745"/>
                  <a:pt x="2961027" y="4132745"/>
                </a:cubicBezTo>
                <a:close/>
                <a:moveTo>
                  <a:pt x="2863531" y="4132745"/>
                </a:moveTo>
                <a:cubicBezTo>
                  <a:pt x="2857085" y="4132745"/>
                  <a:pt x="2851257" y="4133868"/>
                  <a:pt x="2846048" y="4136114"/>
                </a:cubicBezTo>
                <a:cubicBezTo>
                  <a:pt x="2840839" y="4138361"/>
                  <a:pt x="2836395" y="4141584"/>
                  <a:pt x="2832717" y="4145783"/>
                </a:cubicBezTo>
                <a:cubicBezTo>
                  <a:pt x="2829038" y="4149983"/>
                  <a:pt x="2826221" y="4155095"/>
                  <a:pt x="2824268" y="4161117"/>
                </a:cubicBezTo>
                <a:cubicBezTo>
                  <a:pt x="2822315" y="4167140"/>
                  <a:pt x="2821338" y="4173928"/>
                  <a:pt x="2821338" y="4181481"/>
                </a:cubicBezTo>
                <a:cubicBezTo>
                  <a:pt x="2821338" y="4189425"/>
                  <a:pt x="2822282" y="4196392"/>
                  <a:pt x="2824170" y="4202382"/>
                </a:cubicBezTo>
                <a:cubicBezTo>
                  <a:pt x="2826059" y="4208373"/>
                  <a:pt x="2828858" y="4213354"/>
                  <a:pt x="2832570" y="4217326"/>
                </a:cubicBezTo>
                <a:cubicBezTo>
                  <a:pt x="2836282" y="4221297"/>
                  <a:pt x="2840855" y="4224293"/>
                  <a:pt x="2846293" y="4226311"/>
                </a:cubicBezTo>
                <a:cubicBezTo>
                  <a:pt x="2851729" y="4228330"/>
                  <a:pt x="2858062" y="4229339"/>
                  <a:pt x="2865289" y="4229339"/>
                </a:cubicBezTo>
                <a:cubicBezTo>
                  <a:pt x="2869456" y="4229339"/>
                  <a:pt x="2873379" y="4229030"/>
                  <a:pt x="2877058" y="4228411"/>
                </a:cubicBezTo>
                <a:cubicBezTo>
                  <a:pt x="2880737" y="4227792"/>
                  <a:pt x="2883976" y="4227092"/>
                  <a:pt x="2886776" y="4226311"/>
                </a:cubicBezTo>
                <a:cubicBezTo>
                  <a:pt x="2889576" y="4225530"/>
                  <a:pt x="2891855" y="4224732"/>
                  <a:pt x="2893613" y="4223918"/>
                </a:cubicBezTo>
                <a:cubicBezTo>
                  <a:pt x="2895371" y="4223104"/>
                  <a:pt x="2896429" y="4222518"/>
                  <a:pt x="2896787" y="4222160"/>
                </a:cubicBezTo>
                <a:cubicBezTo>
                  <a:pt x="2897145" y="4221802"/>
                  <a:pt x="2897438" y="4221428"/>
                  <a:pt x="2897666" y="4221037"/>
                </a:cubicBezTo>
                <a:cubicBezTo>
                  <a:pt x="2897894" y="4220646"/>
                  <a:pt x="2898057" y="4220207"/>
                  <a:pt x="2898154" y="4219718"/>
                </a:cubicBezTo>
                <a:cubicBezTo>
                  <a:pt x="2898252" y="4219230"/>
                  <a:pt x="2898333" y="4218677"/>
                  <a:pt x="2898399" y="4218058"/>
                </a:cubicBezTo>
                <a:cubicBezTo>
                  <a:pt x="2898464" y="4217440"/>
                  <a:pt x="2898496" y="4216707"/>
                  <a:pt x="2898496" y="4215861"/>
                </a:cubicBezTo>
                <a:cubicBezTo>
                  <a:pt x="2898496" y="4214688"/>
                  <a:pt x="2898447" y="4213696"/>
                  <a:pt x="2898349" y="4212882"/>
                </a:cubicBezTo>
                <a:cubicBezTo>
                  <a:pt x="2898251" y="4212068"/>
                  <a:pt x="2898103" y="4211433"/>
                  <a:pt x="2897907" y="4210977"/>
                </a:cubicBezTo>
                <a:cubicBezTo>
                  <a:pt x="2897711" y="4210521"/>
                  <a:pt x="2897432" y="4210180"/>
                  <a:pt x="2897073" y="4209952"/>
                </a:cubicBezTo>
                <a:cubicBezTo>
                  <a:pt x="2896713" y="4209724"/>
                  <a:pt x="2896305" y="4209610"/>
                  <a:pt x="2895847" y="4209610"/>
                </a:cubicBezTo>
                <a:cubicBezTo>
                  <a:pt x="2895062" y="4209610"/>
                  <a:pt x="2893900" y="4209952"/>
                  <a:pt x="2892362" y="4210635"/>
                </a:cubicBezTo>
                <a:cubicBezTo>
                  <a:pt x="2890824" y="4211319"/>
                  <a:pt x="2888861" y="4212084"/>
                  <a:pt x="2886473" y="4212930"/>
                </a:cubicBezTo>
                <a:cubicBezTo>
                  <a:pt x="2884085" y="4213777"/>
                  <a:pt x="2881255" y="4214542"/>
                  <a:pt x="2877983" y="4215226"/>
                </a:cubicBezTo>
                <a:cubicBezTo>
                  <a:pt x="2874712" y="4215909"/>
                  <a:pt x="2870982" y="4216251"/>
                  <a:pt x="2866795" y="4216251"/>
                </a:cubicBezTo>
                <a:cubicBezTo>
                  <a:pt x="2861496" y="4216251"/>
                  <a:pt x="2857014" y="4215502"/>
                  <a:pt x="2853350" y="4214005"/>
                </a:cubicBezTo>
                <a:cubicBezTo>
                  <a:pt x="2849686" y="4212507"/>
                  <a:pt x="2846708" y="4210359"/>
                  <a:pt x="2844418" y="4207559"/>
                </a:cubicBezTo>
                <a:cubicBezTo>
                  <a:pt x="2842128" y="4204759"/>
                  <a:pt x="2840493" y="4201406"/>
                  <a:pt x="2839511" y="4197499"/>
                </a:cubicBezTo>
                <a:cubicBezTo>
                  <a:pt x="2838530" y="4193592"/>
                  <a:pt x="2838039" y="4189197"/>
                  <a:pt x="2838039" y="4184314"/>
                </a:cubicBezTo>
                <a:lnTo>
                  <a:pt x="2895928" y="4184314"/>
                </a:lnTo>
                <a:cubicBezTo>
                  <a:pt x="2897564" y="4184314"/>
                  <a:pt x="2899019" y="4183776"/>
                  <a:pt x="2900295" y="4182702"/>
                </a:cubicBezTo>
                <a:cubicBezTo>
                  <a:pt x="2901570" y="4181628"/>
                  <a:pt x="2902208" y="4179821"/>
                  <a:pt x="2902208" y="4177281"/>
                </a:cubicBezTo>
                <a:lnTo>
                  <a:pt x="2902208" y="4174352"/>
                </a:lnTo>
                <a:cubicBezTo>
                  <a:pt x="2902208" y="4168622"/>
                  <a:pt x="2901475" y="4163233"/>
                  <a:pt x="2900010" y="4158187"/>
                </a:cubicBezTo>
                <a:cubicBezTo>
                  <a:pt x="2898545" y="4153141"/>
                  <a:pt x="2896250" y="4148746"/>
                  <a:pt x="2893125" y="4145002"/>
                </a:cubicBezTo>
                <a:cubicBezTo>
                  <a:pt x="2889999" y="4141258"/>
                  <a:pt x="2886011" y="4138279"/>
                  <a:pt x="2881160" y="4136065"/>
                </a:cubicBezTo>
                <a:cubicBezTo>
                  <a:pt x="2876309" y="4133852"/>
                  <a:pt x="2870433" y="4132745"/>
                  <a:pt x="2863531" y="4132745"/>
                </a:cubicBezTo>
                <a:close/>
                <a:moveTo>
                  <a:pt x="2639670" y="4132745"/>
                </a:moveTo>
                <a:cubicBezTo>
                  <a:pt x="2636284" y="4132745"/>
                  <a:pt x="2632931" y="4133054"/>
                  <a:pt x="2629610" y="4133673"/>
                </a:cubicBezTo>
                <a:cubicBezTo>
                  <a:pt x="2626289" y="4134291"/>
                  <a:pt x="2623229" y="4135072"/>
                  <a:pt x="2620429" y="4136017"/>
                </a:cubicBezTo>
                <a:cubicBezTo>
                  <a:pt x="2617630" y="4136961"/>
                  <a:pt x="2615155" y="4138002"/>
                  <a:pt x="2613007" y="4139142"/>
                </a:cubicBezTo>
                <a:cubicBezTo>
                  <a:pt x="2610858" y="4140281"/>
                  <a:pt x="2609344" y="4141274"/>
                  <a:pt x="2608465" y="4142121"/>
                </a:cubicBezTo>
                <a:cubicBezTo>
                  <a:pt x="2607586" y="4142967"/>
                  <a:pt x="2607033" y="4143863"/>
                  <a:pt x="2606805" y="4144807"/>
                </a:cubicBezTo>
                <a:cubicBezTo>
                  <a:pt x="2606577" y="4145751"/>
                  <a:pt x="2606463" y="4147037"/>
                  <a:pt x="2606463" y="4148665"/>
                </a:cubicBezTo>
                <a:cubicBezTo>
                  <a:pt x="2606463" y="4149641"/>
                  <a:pt x="2606528" y="4150537"/>
                  <a:pt x="2606658" y="4151351"/>
                </a:cubicBezTo>
                <a:cubicBezTo>
                  <a:pt x="2606788" y="4152164"/>
                  <a:pt x="2607000" y="4152832"/>
                  <a:pt x="2607293" y="4153353"/>
                </a:cubicBezTo>
                <a:cubicBezTo>
                  <a:pt x="2607586" y="4153874"/>
                  <a:pt x="2607928" y="4154264"/>
                  <a:pt x="2608319" y="4154525"/>
                </a:cubicBezTo>
                <a:cubicBezTo>
                  <a:pt x="2608709" y="4154785"/>
                  <a:pt x="2609165" y="4154915"/>
                  <a:pt x="2609686" y="4154915"/>
                </a:cubicBezTo>
                <a:cubicBezTo>
                  <a:pt x="2610467" y="4154915"/>
                  <a:pt x="2611655" y="4154443"/>
                  <a:pt x="2613251" y="4153499"/>
                </a:cubicBezTo>
                <a:cubicBezTo>
                  <a:pt x="2614846" y="4152555"/>
                  <a:pt x="2616832" y="4151513"/>
                  <a:pt x="2619208" y="4150374"/>
                </a:cubicBezTo>
                <a:cubicBezTo>
                  <a:pt x="2621585" y="4149234"/>
                  <a:pt x="2624352" y="4148193"/>
                  <a:pt x="2627510" y="4147248"/>
                </a:cubicBezTo>
                <a:cubicBezTo>
                  <a:pt x="2630668" y="4146304"/>
                  <a:pt x="2634233" y="4145832"/>
                  <a:pt x="2638205" y="4145832"/>
                </a:cubicBezTo>
                <a:cubicBezTo>
                  <a:pt x="2641916" y="4145832"/>
                  <a:pt x="2645042" y="4146272"/>
                  <a:pt x="2647581" y="4147151"/>
                </a:cubicBezTo>
                <a:cubicBezTo>
                  <a:pt x="2650120" y="4148030"/>
                  <a:pt x="2652188" y="4149332"/>
                  <a:pt x="2653783" y="4151058"/>
                </a:cubicBezTo>
                <a:cubicBezTo>
                  <a:pt x="2655378" y="4152783"/>
                  <a:pt x="2656534" y="4154948"/>
                  <a:pt x="2657250" y="4157553"/>
                </a:cubicBezTo>
                <a:cubicBezTo>
                  <a:pt x="2657967" y="4160157"/>
                  <a:pt x="2658325" y="4163152"/>
                  <a:pt x="2658325" y="4166538"/>
                </a:cubicBezTo>
                <a:lnTo>
                  <a:pt x="2658325" y="4173375"/>
                </a:lnTo>
                <a:lnTo>
                  <a:pt x="2646214" y="4173375"/>
                </a:lnTo>
                <a:cubicBezTo>
                  <a:pt x="2639377" y="4173375"/>
                  <a:pt x="2633224" y="4173977"/>
                  <a:pt x="2627755" y="4175182"/>
                </a:cubicBezTo>
                <a:cubicBezTo>
                  <a:pt x="2622285" y="4176386"/>
                  <a:pt x="2617662" y="4178193"/>
                  <a:pt x="2613885" y="4180602"/>
                </a:cubicBezTo>
                <a:cubicBezTo>
                  <a:pt x="2610109" y="4183011"/>
                  <a:pt x="2607211" y="4186039"/>
                  <a:pt x="2605193" y="4189685"/>
                </a:cubicBezTo>
                <a:cubicBezTo>
                  <a:pt x="2603174" y="4193332"/>
                  <a:pt x="2602165" y="4197629"/>
                  <a:pt x="2602165" y="4202578"/>
                </a:cubicBezTo>
                <a:cubicBezTo>
                  <a:pt x="2602165" y="4206810"/>
                  <a:pt x="2602898" y="4210586"/>
                  <a:pt x="2604363" y="4213907"/>
                </a:cubicBezTo>
                <a:cubicBezTo>
                  <a:pt x="2605828" y="4217228"/>
                  <a:pt x="2607879" y="4220028"/>
                  <a:pt x="2610516" y="4222307"/>
                </a:cubicBezTo>
                <a:cubicBezTo>
                  <a:pt x="2613153" y="4224586"/>
                  <a:pt x="2616343" y="4226327"/>
                  <a:pt x="2620088" y="4227532"/>
                </a:cubicBezTo>
                <a:cubicBezTo>
                  <a:pt x="2623831" y="4228736"/>
                  <a:pt x="2628015" y="4229339"/>
                  <a:pt x="2632638" y="4229339"/>
                </a:cubicBezTo>
                <a:cubicBezTo>
                  <a:pt x="2637912" y="4229339"/>
                  <a:pt x="2642909" y="4228199"/>
                  <a:pt x="2647630" y="4225920"/>
                </a:cubicBezTo>
                <a:cubicBezTo>
                  <a:pt x="2652350" y="4223641"/>
                  <a:pt x="2656632" y="4220451"/>
                  <a:pt x="2660473" y="4216349"/>
                </a:cubicBezTo>
                <a:lnTo>
                  <a:pt x="2660473" y="4225139"/>
                </a:lnTo>
                <a:cubicBezTo>
                  <a:pt x="2660473" y="4225920"/>
                  <a:pt x="2660701" y="4226506"/>
                  <a:pt x="2661157" y="4226897"/>
                </a:cubicBezTo>
                <a:cubicBezTo>
                  <a:pt x="2661613" y="4227288"/>
                  <a:pt x="2662345" y="4227581"/>
                  <a:pt x="2663355" y="4227776"/>
                </a:cubicBezTo>
                <a:cubicBezTo>
                  <a:pt x="2664364" y="4227971"/>
                  <a:pt x="2665715" y="4228069"/>
                  <a:pt x="2667408" y="4228069"/>
                </a:cubicBezTo>
                <a:cubicBezTo>
                  <a:pt x="2669166" y="4228069"/>
                  <a:pt x="2670501" y="4227971"/>
                  <a:pt x="2671412" y="4227776"/>
                </a:cubicBezTo>
                <a:cubicBezTo>
                  <a:pt x="2672324" y="4227581"/>
                  <a:pt x="2673040" y="4227288"/>
                  <a:pt x="2673561" y="4226897"/>
                </a:cubicBezTo>
                <a:cubicBezTo>
                  <a:pt x="2674082" y="4226506"/>
                  <a:pt x="2674342" y="4225920"/>
                  <a:pt x="2674342" y="4225139"/>
                </a:cubicBezTo>
                <a:lnTo>
                  <a:pt x="2674342" y="4165854"/>
                </a:lnTo>
                <a:cubicBezTo>
                  <a:pt x="2674342" y="4160385"/>
                  <a:pt x="2673724" y="4155599"/>
                  <a:pt x="2672487" y="4151497"/>
                </a:cubicBezTo>
                <a:cubicBezTo>
                  <a:pt x="2671250" y="4147395"/>
                  <a:pt x="2669263" y="4143960"/>
                  <a:pt x="2666529" y="4141193"/>
                </a:cubicBezTo>
                <a:cubicBezTo>
                  <a:pt x="2663794" y="4138426"/>
                  <a:pt x="2660213" y="4136326"/>
                  <a:pt x="2655785" y="4134893"/>
                </a:cubicBezTo>
                <a:cubicBezTo>
                  <a:pt x="2651358" y="4133461"/>
                  <a:pt x="2645986" y="4132745"/>
                  <a:pt x="2639670" y="4132745"/>
                </a:cubicBezTo>
                <a:close/>
                <a:moveTo>
                  <a:pt x="2482531" y="4132745"/>
                </a:moveTo>
                <a:cubicBezTo>
                  <a:pt x="2476085" y="4132745"/>
                  <a:pt x="2470257" y="4133868"/>
                  <a:pt x="2465048" y="4136114"/>
                </a:cubicBezTo>
                <a:cubicBezTo>
                  <a:pt x="2459839" y="4138361"/>
                  <a:pt x="2455395" y="4141584"/>
                  <a:pt x="2451716" y="4145783"/>
                </a:cubicBezTo>
                <a:cubicBezTo>
                  <a:pt x="2448038" y="4149983"/>
                  <a:pt x="2445221" y="4155095"/>
                  <a:pt x="2443268" y="4161117"/>
                </a:cubicBezTo>
                <a:cubicBezTo>
                  <a:pt x="2441315" y="4167140"/>
                  <a:pt x="2440338" y="4173928"/>
                  <a:pt x="2440338" y="4181481"/>
                </a:cubicBezTo>
                <a:cubicBezTo>
                  <a:pt x="2440338" y="4189425"/>
                  <a:pt x="2441282" y="4196392"/>
                  <a:pt x="2443170" y="4202382"/>
                </a:cubicBezTo>
                <a:cubicBezTo>
                  <a:pt x="2445059" y="4208373"/>
                  <a:pt x="2447859" y="4213354"/>
                  <a:pt x="2451570" y="4217326"/>
                </a:cubicBezTo>
                <a:cubicBezTo>
                  <a:pt x="2455281" y="4221297"/>
                  <a:pt x="2459856" y="4224293"/>
                  <a:pt x="2465292" y="4226311"/>
                </a:cubicBezTo>
                <a:cubicBezTo>
                  <a:pt x="2470729" y="4228330"/>
                  <a:pt x="2477061" y="4229339"/>
                  <a:pt x="2484289" y="4229339"/>
                </a:cubicBezTo>
                <a:cubicBezTo>
                  <a:pt x="2488456" y="4229339"/>
                  <a:pt x="2492379" y="4229030"/>
                  <a:pt x="2496058" y="4228411"/>
                </a:cubicBezTo>
                <a:cubicBezTo>
                  <a:pt x="2499737" y="4227792"/>
                  <a:pt x="2502976" y="4227092"/>
                  <a:pt x="2505776" y="4226311"/>
                </a:cubicBezTo>
                <a:cubicBezTo>
                  <a:pt x="2508576" y="4225530"/>
                  <a:pt x="2510855" y="4224732"/>
                  <a:pt x="2512613" y="4223918"/>
                </a:cubicBezTo>
                <a:cubicBezTo>
                  <a:pt x="2514371" y="4223104"/>
                  <a:pt x="2515429" y="4222518"/>
                  <a:pt x="2515787" y="4222160"/>
                </a:cubicBezTo>
                <a:cubicBezTo>
                  <a:pt x="2516145" y="4221802"/>
                  <a:pt x="2516438" y="4221428"/>
                  <a:pt x="2516666" y="4221037"/>
                </a:cubicBezTo>
                <a:cubicBezTo>
                  <a:pt x="2516894" y="4220646"/>
                  <a:pt x="2517056" y="4220207"/>
                  <a:pt x="2517154" y="4219718"/>
                </a:cubicBezTo>
                <a:cubicBezTo>
                  <a:pt x="2517252" y="4219230"/>
                  <a:pt x="2517333" y="4218677"/>
                  <a:pt x="2517398" y="4218058"/>
                </a:cubicBezTo>
                <a:cubicBezTo>
                  <a:pt x="2517464" y="4217440"/>
                  <a:pt x="2517496" y="4216707"/>
                  <a:pt x="2517496" y="4215861"/>
                </a:cubicBezTo>
                <a:cubicBezTo>
                  <a:pt x="2517496" y="4214688"/>
                  <a:pt x="2517447" y="4213696"/>
                  <a:pt x="2517349" y="4212882"/>
                </a:cubicBezTo>
                <a:cubicBezTo>
                  <a:pt x="2517251" y="4212068"/>
                  <a:pt x="2517103" y="4211433"/>
                  <a:pt x="2516907" y="4210977"/>
                </a:cubicBezTo>
                <a:cubicBezTo>
                  <a:pt x="2516711" y="4210521"/>
                  <a:pt x="2516433" y="4210180"/>
                  <a:pt x="2516073" y="4209952"/>
                </a:cubicBezTo>
                <a:cubicBezTo>
                  <a:pt x="2515713" y="4209724"/>
                  <a:pt x="2515305" y="4209610"/>
                  <a:pt x="2514847" y="4209610"/>
                </a:cubicBezTo>
                <a:cubicBezTo>
                  <a:pt x="2514061" y="4209610"/>
                  <a:pt x="2512900" y="4209952"/>
                  <a:pt x="2511362" y="4210635"/>
                </a:cubicBezTo>
                <a:cubicBezTo>
                  <a:pt x="2509824" y="4211319"/>
                  <a:pt x="2507861" y="4212084"/>
                  <a:pt x="2505473" y="4212930"/>
                </a:cubicBezTo>
                <a:cubicBezTo>
                  <a:pt x="2503085" y="4213777"/>
                  <a:pt x="2500255" y="4214542"/>
                  <a:pt x="2496983" y="4215226"/>
                </a:cubicBezTo>
                <a:cubicBezTo>
                  <a:pt x="2493712" y="4215909"/>
                  <a:pt x="2489983" y="4216251"/>
                  <a:pt x="2485795" y="4216251"/>
                </a:cubicBezTo>
                <a:cubicBezTo>
                  <a:pt x="2480495" y="4216251"/>
                  <a:pt x="2476014" y="4215502"/>
                  <a:pt x="2472349" y="4214005"/>
                </a:cubicBezTo>
                <a:cubicBezTo>
                  <a:pt x="2468686" y="4212507"/>
                  <a:pt x="2465708" y="4210359"/>
                  <a:pt x="2463418" y="4207559"/>
                </a:cubicBezTo>
                <a:cubicBezTo>
                  <a:pt x="2461128" y="4204759"/>
                  <a:pt x="2459493" y="4201406"/>
                  <a:pt x="2458511" y="4197499"/>
                </a:cubicBezTo>
                <a:cubicBezTo>
                  <a:pt x="2457530" y="4193592"/>
                  <a:pt x="2457039" y="4189197"/>
                  <a:pt x="2457039" y="4184314"/>
                </a:cubicBezTo>
                <a:lnTo>
                  <a:pt x="2514928" y="4184314"/>
                </a:lnTo>
                <a:cubicBezTo>
                  <a:pt x="2516564" y="4184314"/>
                  <a:pt x="2518019" y="4183776"/>
                  <a:pt x="2519295" y="4182702"/>
                </a:cubicBezTo>
                <a:cubicBezTo>
                  <a:pt x="2520570" y="4181628"/>
                  <a:pt x="2521207" y="4179821"/>
                  <a:pt x="2521207" y="4177281"/>
                </a:cubicBezTo>
                <a:lnTo>
                  <a:pt x="2521207" y="4174352"/>
                </a:lnTo>
                <a:cubicBezTo>
                  <a:pt x="2521207" y="4168622"/>
                  <a:pt x="2520475" y="4163233"/>
                  <a:pt x="2519010" y="4158187"/>
                </a:cubicBezTo>
                <a:cubicBezTo>
                  <a:pt x="2517545" y="4153141"/>
                  <a:pt x="2515250" y="4148746"/>
                  <a:pt x="2512124" y="4145002"/>
                </a:cubicBezTo>
                <a:cubicBezTo>
                  <a:pt x="2508999" y="4141258"/>
                  <a:pt x="2505011" y="4138279"/>
                  <a:pt x="2500160" y="4136065"/>
                </a:cubicBezTo>
                <a:cubicBezTo>
                  <a:pt x="2495309" y="4133852"/>
                  <a:pt x="2489433" y="4132745"/>
                  <a:pt x="2482531" y="4132745"/>
                </a:cubicBezTo>
                <a:close/>
                <a:moveTo>
                  <a:pt x="2397150" y="4132745"/>
                </a:moveTo>
                <a:cubicBezTo>
                  <a:pt x="2391811" y="4132745"/>
                  <a:pt x="2387139" y="4133461"/>
                  <a:pt x="2383134" y="4134893"/>
                </a:cubicBezTo>
                <a:cubicBezTo>
                  <a:pt x="2379130" y="4136326"/>
                  <a:pt x="2375793" y="4138230"/>
                  <a:pt x="2373123" y="4140607"/>
                </a:cubicBezTo>
                <a:cubicBezTo>
                  <a:pt x="2370454" y="4142984"/>
                  <a:pt x="2368452" y="4145751"/>
                  <a:pt x="2367117" y="4148909"/>
                </a:cubicBezTo>
                <a:cubicBezTo>
                  <a:pt x="2365782" y="4152067"/>
                  <a:pt x="2365114" y="4155371"/>
                  <a:pt x="2365114" y="4158822"/>
                </a:cubicBezTo>
                <a:cubicBezTo>
                  <a:pt x="2365114" y="4162729"/>
                  <a:pt x="2365749" y="4166082"/>
                  <a:pt x="2367019" y="4168882"/>
                </a:cubicBezTo>
                <a:cubicBezTo>
                  <a:pt x="2368289" y="4171682"/>
                  <a:pt x="2369965" y="4174091"/>
                  <a:pt x="2372049" y="4176110"/>
                </a:cubicBezTo>
                <a:cubicBezTo>
                  <a:pt x="2374133" y="4178128"/>
                  <a:pt x="2376493" y="4179837"/>
                  <a:pt x="2379130" y="4181237"/>
                </a:cubicBezTo>
                <a:cubicBezTo>
                  <a:pt x="2381767" y="4182637"/>
                  <a:pt x="2384469" y="4183890"/>
                  <a:pt x="2387236" y="4184997"/>
                </a:cubicBezTo>
                <a:cubicBezTo>
                  <a:pt x="2390004" y="4186104"/>
                  <a:pt x="2392690" y="4187162"/>
                  <a:pt x="2395294" y="4188172"/>
                </a:cubicBezTo>
                <a:cubicBezTo>
                  <a:pt x="2397899" y="4189181"/>
                  <a:pt x="2400243" y="4190337"/>
                  <a:pt x="2402326" y="4191639"/>
                </a:cubicBezTo>
                <a:cubicBezTo>
                  <a:pt x="2404410" y="4192941"/>
                  <a:pt x="2406086" y="4194439"/>
                  <a:pt x="2407356" y="4196132"/>
                </a:cubicBezTo>
                <a:cubicBezTo>
                  <a:pt x="2408626" y="4197824"/>
                  <a:pt x="2409261" y="4199908"/>
                  <a:pt x="2409261" y="4202382"/>
                </a:cubicBezTo>
                <a:cubicBezTo>
                  <a:pt x="2409261" y="4204791"/>
                  <a:pt x="2408821" y="4206875"/>
                  <a:pt x="2407942" y="4208633"/>
                </a:cubicBezTo>
                <a:cubicBezTo>
                  <a:pt x="2407063" y="4210391"/>
                  <a:pt x="2405810" y="4211840"/>
                  <a:pt x="2404182" y="4212979"/>
                </a:cubicBezTo>
                <a:cubicBezTo>
                  <a:pt x="2402554" y="4214119"/>
                  <a:pt x="2400633" y="4214981"/>
                  <a:pt x="2398420" y="4215568"/>
                </a:cubicBezTo>
                <a:cubicBezTo>
                  <a:pt x="2396206" y="4216154"/>
                  <a:pt x="2393731" y="4216446"/>
                  <a:pt x="2390997" y="4216446"/>
                </a:cubicBezTo>
                <a:cubicBezTo>
                  <a:pt x="2387350" y="4216446"/>
                  <a:pt x="2384127" y="4216007"/>
                  <a:pt x="2381327" y="4215128"/>
                </a:cubicBezTo>
                <a:cubicBezTo>
                  <a:pt x="2378528" y="4214249"/>
                  <a:pt x="2376102" y="4213289"/>
                  <a:pt x="2374051" y="4212247"/>
                </a:cubicBezTo>
                <a:cubicBezTo>
                  <a:pt x="2372000" y="4211205"/>
                  <a:pt x="2370275" y="4210245"/>
                  <a:pt x="2368875" y="4209366"/>
                </a:cubicBezTo>
                <a:cubicBezTo>
                  <a:pt x="2367475" y="4208487"/>
                  <a:pt x="2366417" y="4208047"/>
                  <a:pt x="2365701" y="4208047"/>
                </a:cubicBezTo>
                <a:cubicBezTo>
                  <a:pt x="2365245" y="4208047"/>
                  <a:pt x="2364838" y="4208161"/>
                  <a:pt x="2364480" y="4208389"/>
                </a:cubicBezTo>
                <a:cubicBezTo>
                  <a:pt x="2364122" y="4208617"/>
                  <a:pt x="2363845" y="4208991"/>
                  <a:pt x="2363649" y="4209512"/>
                </a:cubicBezTo>
                <a:cubicBezTo>
                  <a:pt x="2363454" y="4210033"/>
                  <a:pt x="2363292" y="4210717"/>
                  <a:pt x="2363161" y="4211563"/>
                </a:cubicBezTo>
                <a:cubicBezTo>
                  <a:pt x="2363031" y="4212410"/>
                  <a:pt x="2362966" y="4213451"/>
                  <a:pt x="2362966" y="4214688"/>
                </a:cubicBezTo>
                <a:cubicBezTo>
                  <a:pt x="2362966" y="4216707"/>
                  <a:pt x="2363129" y="4218302"/>
                  <a:pt x="2363454" y="4219474"/>
                </a:cubicBezTo>
                <a:cubicBezTo>
                  <a:pt x="2363780" y="4220646"/>
                  <a:pt x="2364301" y="4221558"/>
                  <a:pt x="2365017" y="4222209"/>
                </a:cubicBezTo>
                <a:cubicBezTo>
                  <a:pt x="2365733" y="4222860"/>
                  <a:pt x="2366873" y="4223593"/>
                  <a:pt x="2368435" y="4224407"/>
                </a:cubicBezTo>
                <a:cubicBezTo>
                  <a:pt x="2369998" y="4225220"/>
                  <a:pt x="2371902" y="4226002"/>
                  <a:pt x="2374149" y="4226751"/>
                </a:cubicBezTo>
                <a:cubicBezTo>
                  <a:pt x="2376395" y="4227499"/>
                  <a:pt x="2378935" y="4228118"/>
                  <a:pt x="2381767" y="4228606"/>
                </a:cubicBezTo>
                <a:cubicBezTo>
                  <a:pt x="2384599" y="4229095"/>
                  <a:pt x="2387578" y="4229339"/>
                  <a:pt x="2390704" y="4229339"/>
                </a:cubicBezTo>
                <a:cubicBezTo>
                  <a:pt x="2395782" y="4229339"/>
                  <a:pt x="2400438" y="4228720"/>
                  <a:pt x="2404670" y="4227483"/>
                </a:cubicBezTo>
                <a:cubicBezTo>
                  <a:pt x="2408903" y="4226246"/>
                  <a:pt x="2412549" y="4224423"/>
                  <a:pt x="2415609" y="4222014"/>
                </a:cubicBezTo>
                <a:cubicBezTo>
                  <a:pt x="2418670" y="4219604"/>
                  <a:pt x="2421030" y="4216642"/>
                  <a:pt x="2422690" y="4213126"/>
                </a:cubicBezTo>
                <a:cubicBezTo>
                  <a:pt x="2424351" y="4209610"/>
                  <a:pt x="2425181" y="4205605"/>
                  <a:pt x="2425181" y="4201113"/>
                </a:cubicBezTo>
                <a:cubicBezTo>
                  <a:pt x="2425181" y="4197336"/>
                  <a:pt x="2424546" y="4194080"/>
                  <a:pt x="2423276" y="4191346"/>
                </a:cubicBezTo>
                <a:cubicBezTo>
                  <a:pt x="2422006" y="4188611"/>
                  <a:pt x="2420330" y="4186267"/>
                  <a:pt x="2418246" y="4184314"/>
                </a:cubicBezTo>
                <a:cubicBezTo>
                  <a:pt x="2416163" y="4182360"/>
                  <a:pt x="2413770" y="4180700"/>
                  <a:pt x="2411068" y="4179333"/>
                </a:cubicBezTo>
                <a:cubicBezTo>
                  <a:pt x="2408366" y="4177965"/>
                  <a:pt x="2405631" y="4176728"/>
                  <a:pt x="2402863" y="4175621"/>
                </a:cubicBezTo>
                <a:cubicBezTo>
                  <a:pt x="2400096" y="4174514"/>
                  <a:pt x="2397378" y="4173440"/>
                  <a:pt x="2394708" y="4172398"/>
                </a:cubicBezTo>
                <a:cubicBezTo>
                  <a:pt x="2392039" y="4171356"/>
                  <a:pt x="2389662" y="4170184"/>
                  <a:pt x="2387578" y="4168882"/>
                </a:cubicBezTo>
                <a:cubicBezTo>
                  <a:pt x="2385495" y="4167580"/>
                  <a:pt x="2383802" y="4166066"/>
                  <a:pt x="2382500" y="4164340"/>
                </a:cubicBezTo>
                <a:cubicBezTo>
                  <a:pt x="2381197" y="4162615"/>
                  <a:pt x="2380546" y="4160483"/>
                  <a:pt x="2380546" y="4157943"/>
                </a:cubicBezTo>
                <a:cubicBezTo>
                  <a:pt x="2380546" y="4156120"/>
                  <a:pt x="2380888" y="4154427"/>
                  <a:pt x="2381571" y="4152864"/>
                </a:cubicBezTo>
                <a:cubicBezTo>
                  <a:pt x="2382255" y="4151302"/>
                  <a:pt x="2383265" y="4149951"/>
                  <a:pt x="2384599" y="4148811"/>
                </a:cubicBezTo>
                <a:cubicBezTo>
                  <a:pt x="2385934" y="4147672"/>
                  <a:pt x="2387644" y="4146793"/>
                  <a:pt x="2389727" y="4146174"/>
                </a:cubicBezTo>
                <a:cubicBezTo>
                  <a:pt x="2391811" y="4145556"/>
                  <a:pt x="2394220" y="4145246"/>
                  <a:pt x="2396954" y="4145246"/>
                </a:cubicBezTo>
                <a:cubicBezTo>
                  <a:pt x="2400015" y="4145246"/>
                  <a:pt x="2402733" y="4145604"/>
                  <a:pt x="2405110" y="4146321"/>
                </a:cubicBezTo>
                <a:cubicBezTo>
                  <a:pt x="2407487" y="4147037"/>
                  <a:pt x="2409554" y="4147802"/>
                  <a:pt x="2411312" y="4148616"/>
                </a:cubicBezTo>
                <a:cubicBezTo>
                  <a:pt x="2413070" y="4149430"/>
                  <a:pt x="2414502" y="4150195"/>
                  <a:pt x="2415609" y="4150911"/>
                </a:cubicBezTo>
                <a:cubicBezTo>
                  <a:pt x="2416716" y="4151627"/>
                  <a:pt x="2417562" y="4151985"/>
                  <a:pt x="2418149" y="4151985"/>
                </a:cubicBezTo>
                <a:cubicBezTo>
                  <a:pt x="2418539" y="4151985"/>
                  <a:pt x="2418897" y="4151871"/>
                  <a:pt x="2419223" y="4151644"/>
                </a:cubicBezTo>
                <a:cubicBezTo>
                  <a:pt x="2419549" y="4151416"/>
                  <a:pt x="2419825" y="4151041"/>
                  <a:pt x="2420053" y="4150520"/>
                </a:cubicBezTo>
                <a:cubicBezTo>
                  <a:pt x="2420281" y="4149999"/>
                  <a:pt x="2420444" y="4149332"/>
                  <a:pt x="2420541" y="4148518"/>
                </a:cubicBezTo>
                <a:cubicBezTo>
                  <a:pt x="2420639" y="4147704"/>
                  <a:pt x="2420688" y="4146744"/>
                  <a:pt x="2420688" y="4145637"/>
                </a:cubicBezTo>
                <a:cubicBezTo>
                  <a:pt x="2420688" y="4144595"/>
                  <a:pt x="2420639" y="4143716"/>
                  <a:pt x="2420541" y="4143000"/>
                </a:cubicBezTo>
                <a:cubicBezTo>
                  <a:pt x="2420444" y="4142284"/>
                  <a:pt x="2420346" y="4141681"/>
                  <a:pt x="2420248" y="4141193"/>
                </a:cubicBezTo>
                <a:cubicBezTo>
                  <a:pt x="2420151" y="4140705"/>
                  <a:pt x="2419988" y="4140265"/>
                  <a:pt x="2419760" y="4139875"/>
                </a:cubicBezTo>
                <a:cubicBezTo>
                  <a:pt x="2419532" y="4139484"/>
                  <a:pt x="2419076" y="4139028"/>
                  <a:pt x="2418393" y="4138507"/>
                </a:cubicBezTo>
                <a:cubicBezTo>
                  <a:pt x="2417709" y="4137986"/>
                  <a:pt x="2416700" y="4137384"/>
                  <a:pt x="2415365" y="4136700"/>
                </a:cubicBezTo>
                <a:cubicBezTo>
                  <a:pt x="2414030" y="4136017"/>
                  <a:pt x="2412419" y="4135382"/>
                  <a:pt x="2410531" y="4134796"/>
                </a:cubicBezTo>
                <a:cubicBezTo>
                  <a:pt x="2408642" y="4134210"/>
                  <a:pt x="2406526" y="4133721"/>
                  <a:pt x="2404182" y="4133331"/>
                </a:cubicBezTo>
                <a:cubicBezTo>
                  <a:pt x="2401838" y="4132940"/>
                  <a:pt x="2399494" y="4132745"/>
                  <a:pt x="2397150" y="4132745"/>
                </a:cubicBezTo>
                <a:close/>
                <a:moveTo>
                  <a:pt x="2306295" y="4132745"/>
                </a:moveTo>
                <a:cubicBezTo>
                  <a:pt x="2302909" y="4132745"/>
                  <a:pt x="2299556" y="4133054"/>
                  <a:pt x="2296235" y="4133673"/>
                </a:cubicBezTo>
                <a:cubicBezTo>
                  <a:pt x="2292914" y="4134291"/>
                  <a:pt x="2289854" y="4135072"/>
                  <a:pt x="2287055" y="4136017"/>
                </a:cubicBezTo>
                <a:cubicBezTo>
                  <a:pt x="2284254" y="4136961"/>
                  <a:pt x="2281780" y="4138002"/>
                  <a:pt x="2279632" y="4139142"/>
                </a:cubicBezTo>
                <a:cubicBezTo>
                  <a:pt x="2277483" y="4140281"/>
                  <a:pt x="2275969" y="4141274"/>
                  <a:pt x="2275090" y="4142121"/>
                </a:cubicBezTo>
                <a:cubicBezTo>
                  <a:pt x="2274211" y="4142967"/>
                  <a:pt x="2273658" y="4143863"/>
                  <a:pt x="2273430" y="4144807"/>
                </a:cubicBezTo>
                <a:cubicBezTo>
                  <a:pt x="2273202" y="4145751"/>
                  <a:pt x="2273088" y="4147037"/>
                  <a:pt x="2273088" y="4148665"/>
                </a:cubicBezTo>
                <a:cubicBezTo>
                  <a:pt x="2273088" y="4149641"/>
                  <a:pt x="2273153" y="4150537"/>
                  <a:pt x="2273283" y="4151351"/>
                </a:cubicBezTo>
                <a:cubicBezTo>
                  <a:pt x="2273413" y="4152164"/>
                  <a:pt x="2273625" y="4152832"/>
                  <a:pt x="2273918" y="4153353"/>
                </a:cubicBezTo>
                <a:cubicBezTo>
                  <a:pt x="2274211" y="4153874"/>
                  <a:pt x="2274553" y="4154264"/>
                  <a:pt x="2274944" y="4154525"/>
                </a:cubicBezTo>
                <a:cubicBezTo>
                  <a:pt x="2275334" y="4154785"/>
                  <a:pt x="2275790" y="4154915"/>
                  <a:pt x="2276311" y="4154915"/>
                </a:cubicBezTo>
                <a:cubicBezTo>
                  <a:pt x="2277092" y="4154915"/>
                  <a:pt x="2278280" y="4154443"/>
                  <a:pt x="2279876" y="4153499"/>
                </a:cubicBezTo>
                <a:cubicBezTo>
                  <a:pt x="2281471" y="4152555"/>
                  <a:pt x="2283457" y="4151513"/>
                  <a:pt x="2285834" y="4150374"/>
                </a:cubicBezTo>
                <a:cubicBezTo>
                  <a:pt x="2288210" y="4149234"/>
                  <a:pt x="2290977" y="4148193"/>
                  <a:pt x="2294135" y="4147248"/>
                </a:cubicBezTo>
                <a:cubicBezTo>
                  <a:pt x="2297293" y="4146304"/>
                  <a:pt x="2300858" y="4145832"/>
                  <a:pt x="2304830" y="4145832"/>
                </a:cubicBezTo>
                <a:cubicBezTo>
                  <a:pt x="2308541" y="4145832"/>
                  <a:pt x="2311667" y="4146272"/>
                  <a:pt x="2314206" y="4147151"/>
                </a:cubicBezTo>
                <a:cubicBezTo>
                  <a:pt x="2316746" y="4148030"/>
                  <a:pt x="2318813" y="4149332"/>
                  <a:pt x="2320408" y="4151058"/>
                </a:cubicBezTo>
                <a:cubicBezTo>
                  <a:pt x="2322003" y="4152783"/>
                  <a:pt x="2323159" y="4154948"/>
                  <a:pt x="2323876" y="4157553"/>
                </a:cubicBezTo>
                <a:cubicBezTo>
                  <a:pt x="2324591" y="4160157"/>
                  <a:pt x="2324950" y="4163152"/>
                  <a:pt x="2324950" y="4166538"/>
                </a:cubicBezTo>
                <a:lnTo>
                  <a:pt x="2324950" y="4173375"/>
                </a:lnTo>
                <a:lnTo>
                  <a:pt x="2312839" y="4173375"/>
                </a:lnTo>
                <a:cubicBezTo>
                  <a:pt x="2306002" y="4173375"/>
                  <a:pt x="2299849" y="4173977"/>
                  <a:pt x="2294380" y="4175182"/>
                </a:cubicBezTo>
                <a:cubicBezTo>
                  <a:pt x="2288910" y="4176386"/>
                  <a:pt x="2284287" y="4178193"/>
                  <a:pt x="2280511" y="4180602"/>
                </a:cubicBezTo>
                <a:cubicBezTo>
                  <a:pt x="2276734" y="4183011"/>
                  <a:pt x="2273837" y="4186039"/>
                  <a:pt x="2271818" y="4189685"/>
                </a:cubicBezTo>
                <a:cubicBezTo>
                  <a:pt x="2269799" y="4193332"/>
                  <a:pt x="2268791" y="4197629"/>
                  <a:pt x="2268791" y="4202578"/>
                </a:cubicBezTo>
                <a:cubicBezTo>
                  <a:pt x="2268791" y="4206810"/>
                  <a:pt x="2269523" y="4210586"/>
                  <a:pt x="2270988" y="4213907"/>
                </a:cubicBezTo>
                <a:cubicBezTo>
                  <a:pt x="2272453" y="4217228"/>
                  <a:pt x="2274504" y="4220028"/>
                  <a:pt x="2277141" y="4222307"/>
                </a:cubicBezTo>
                <a:cubicBezTo>
                  <a:pt x="2279778" y="4224586"/>
                  <a:pt x="2282968" y="4226327"/>
                  <a:pt x="2286713" y="4227532"/>
                </a:cubicBezTo>
                <a:cubicBezTo>
                  <a:pt x="2290456" y="4228736"/>
                  <a:pt x="2294640" y="4229339"/>
                  <a:pt x="2299263" y="4229339"/>
                </a:cubicBezTo>
                <a:cubicBezTo>
                  <a:pt x="2304537" y="4229339"/>
                  <a:pt x="2309534" y="4228199"/>
                  <a:pt x="2314255" y="4225920"/>
                </a:cubicBezTo>
                <a:cubicBezTo>
                  <a:pt x="2318976" y="4223641"/>
                  <a:pt x="2323257" y="4220451"/>
                  <a:pt x="2327099" y="4216349"/>
                </a:cubicBezTo>
                <a:lnTo>
                  <a:pt x="2327099" y="4225139"/>
                </a:lnTo>
                <a:cubicBezTo>
                  <a:pt x="2327099" y="4225920"/>
                  <a:pt x="2327326" y="4226506"/>
                  <a:pt x="2327782" y="4226897"/>
                </a:cubicBezTo>
                <a:cubicBezTo>
                  <a:pt x="2328238" y="4227288"/>
                  <a:pt x="2328970" y="4227581"/>
                  <a:pt x="2329980" y="4227776"/>
                </a:cubicBezTo>
                <a:cubicBezTo>
                  <a:pt x="2330989" y="4227971"/>
                  <a:pt x="2332340" y="4228069"/>
                  <a:pt x="2334033" y="4228069"/>
                </a:cubicBezTo>
                <a:cubicBezTo>
                  <a:pt x="2335791" y="4228069"/>
                  <a:pt x="2337126" y="4227971"/>
                  <a:pt x="2338037" y="4227776"/>
                </a:cubicBezTo>
                <a:cubicBezTo>
                  <a:pt x="2338949" y="4227581"/>
                  <a:pt x="2339665" y="4227288"/>
                  <a:pt x="2340186" y="4226897"/>
                </a:cubicBezTo>
                <a:cubicBezTo>
                  <a:pt x="2340707" y="4226506"/>
                  <a:pt x="2340968" y="4225920"/>
                  <a:pt x="2340968" y="4225139"/>
                </a:cubicBezTo>
                <a:lnTo>
                  <a:pt x="2340968" y="4165854"/>
                </a:lnTo>
                <a:cubicBezTo>
                  <a:pt x="2340968" y="4160385"/>
                  <a:pt x="2340349" y="4155599"/>
                  <a:pt x="2339112" y="4151497"/>
                </a:cubicBezTo>
                <a:cubicBezTo>
                  <a:pt x="2337874" y="4147395"/>
                  <a:pt x="2335889" y="4143960"/>
                  <a:pt x="2333154" y="4141193"/>
                </a:cubicBezTo>
                <a:cubicBezTo>
                  <a:pt x="2330419" y="4138426"/>
                  <a:pt x="2326838" y="4136326"/>
                  <a:pt x="2322411" y="4134893"/>
                </a:cubicBezTo>
                <a:cubicBezTo>
                  <a:pt x="2317983" y="4133461"/>
                  <a:pt x="2312611" y="4132745"/>
                  <a:pt x="2306295" y="4132745"/>
                </a:cubicBezTo>
                <a:close/>
                <a:moveTo>
                  <a:pt x="2215831" y="4132745"/>
                </a:moveTo>
                <a:cubicBezTo>
                  <a:pt x="2209385" y="4132745"/>
                  <a:pt x="2203557" y="4133868"/>
                  <a:pt x="2198348" y="4136114"/>
                </a:cubicBezTo>
                <a:cubicBezTo>
                  <a:pt x="2193139" y="4138361"/>
                  <a:pt x="2188695" y="4141584"/>
                  <a:pt x="2185016" y="4145783"/>
                </a:cubicBezTo>
                <a:cubicBezTo>
                  <a:pt x="2181338" y="4149983"/>
                  <a:pt x="2178521" y="4155095"/>
                  <a:pt x="2176568" y="4161117"/>
                </a:cubicBezTo>
                <a:cubicBezTo>
                  <a:pt x="2174615" y="4167140"/>
                  <a:pt x="2173638" y="4173928"/>
                  <a:pt x="2173638" y="4181481"/>
                </a:cubicBezTo>
                <a:cubicBezTo>
                  <a:pt x="2173638" y="4189425"/>
                  <a:pt x="2174582" y="4196392"/>
                  <a:pt x="2176470" y="4202382"/>
                </a:cubicBezTo>
                <a:cubicBezTo>
                  <a:pt x="2178358" y="4208373"/>
                  <a:pt x="2181159" y="4213354"/>
                  <a:pt x="2184870" y="4217326"/>
                </a:cubicBezTo>
                <a:cubicBezTo>
                  <a:pt x="2188581" y="4221297"/>
                  <a:pt x="2193155" y="4224293"/>
                  <a:pt x="2198592" y="4226311"/>
                </a:cubicBezTo>
                <a:cubicBezTo>
                  <a:pt x="2204029" y="4228330"/>
                  <a:pt x="2210361" y="4229339"/>
                  <a:pt x="2217589" y="4229339"/>
                </a:cubicBezTo>
                <a:cubicBezTo>
                  <a:pt x="2221756" y="4229339"/>
                  <a:pt x="2225679" y="4229030"/>
                  <a:pt x="2229358" y="4228411"/>
                </a:cubicBezTo>
                <a:cubicBezTo>
                  <a:pt x="2233037" y="4227792"/>
                  <a:pt x="2236276" y="4227092"/>
                  <a:pt x="2239076" y="4226311"/>
                </a:cubicBezTo>
                <a:cubicBezTo>
                  <a:pt x="2241875" y="4225530"/>
                  <a:pt x="2244155" y="4224732"/>
                  <a:pt x="2245913" y="4223918"/>
                </a:cubicBezTo>
                <a:cubicBezTo>
                  <a:pt x="2247671" y="4223104"/>
                  <a:pt x="2248729" y="4222518"/>
                  <a:pt x="2249087" y="4222160"/>
                </a:cubicBezTo>
                <a:cubicBezTo>
                  <a:pt x="2249445" y="4221802"/>
                  <a:pt x="2249738" y="4221428"/>
                  <a:pt x="2249966" y="4221037"/>
                </a:cubicBezTo>
                <a:cubicBezTo>
                  <a:pt x="2250194" y="4220646"/>
                  <a:pt x="2250356" y="4220207"/>
                  <a:pt x="2250454" y="4219718"/>
                </a:cubicBezTo>
                <a:cubicBezTo>
                  <a:pt x="2250552" y="4219230"/>
                  <a:pt x="2250633" y="4218677"/>
                  <a:pt x="2250698" y="4218058"/>
                </a:cubicBezTo>
                <a:cubicBezTo>
                  <a:pt x="2250763" y="4217440"/>
                  <a:pt x="2250796" y="4216707"/>
                  <a:pt x="2250796" y="4215861"/>
                </a:cubicBezTo>
                <a:cubicBezTo>
                  <a:pt x="2250796" y="4214688"/>
                  <a:pt x="2250747" y="4213696"/>
                  <a:pt x="2250649" y="4212882"/>
                </a:cubicBezTo>
                <a:cubicBezTo>
                  <a:pt x="2250551" y="4212068"/>
                  <a:pt x="2250403" y="4211433"/>
                  <a:pt x="2250207" y="4210977"/>
                </a:cubicBezTo>
                <a:cubicBezTo>
                  <a:pt x="2250011" y="4210521"/>
                  <a:pt x="2249733" y="4210180"/>
                  <a:pt x="2249373" y="4209952"/>
                </a:cubicBezTo>
                <a:cubicBezTo>
                  <a:pt x="2249013" y="4209724"/>
                  <a:pt x="2248605" y="4209610"/>
                  <a:pt x="2248147" y="4209610"/>
                </a:cubicBezTo>
                <a:cubicBezTo>
                  <a:pt x="2247361" y="4209610"/>
                  <a:pt x="2246200" y="4209952"/>
                  <a:pt x="2244662" y="4210635"/>
                </a:cubicBezTo>
                <a:cubicBezTo>
                  <a:pt x="2243124" y="4211319"/>
                  <a:pt x="2241161" y="4212084"/>
                  <a:pt x="2238773" y="4212930"/>
                </a:cubicBezTo>
                <a:cubicBezTo>
                  <a:pt x="2236385" y="4213777"/>
                  <a:pt x="2233555" y="4214542"/>
                  <a:pt x="2230284" y="4215226"/>
                </a:cubicBezTo>
                <a:cubicBezTo>
                  <a:pt x="2227012" y="4215909"/>
                  <a:pt x="2223283" y="4216251"/>
                  <a:pt x="2219095" y="4216251"/>
                </a:cubicBezTo>
                <a:cubicBezTo>
                  <a:pt x="2213795" y="4216251"/>
                  <a:pt x="2209314" y="4215502"/>
                  <a:pt x="2205650" y="4214005"/>
                </a:cubicBezTo>
                <a:cubicBezTo>
                  <a:pt x="2201986" y="4212507"/>
                  <a:pt x="2199008" y="4210359"/>
                  <a:pt x="2196718" y="4207559"/>
                </a:cubicBezTo>
                <a:cubicBezTo>
                  <a:pt x="2194428" y="4204759"/>
                  <a:pt x="2192792" y="4201406"/>
                  <a:pt x="2191811" y="4197499"/>
                </a:cubicBezTo>
                <a:cubicBezTo>
                  <a:pt x="2190830" y="4193592"/>
                  <a:pt x="2190339" y="4189197"/>
                  <a:pt x="2190339" y="4184314"/>
                </a:cubicBezTo>
                <a:lnTo>
                  <a:pt x="2248228" y="4184314"/>
                </a:lnTo>
                <a:cubicBezTo>
                  <a:pt x="2249864" y="4184314"/>
                  <a:pt x="2251319" y="4183776"/>
                  <a:pt x="2252595" y="4182702"/>
                </a:cubicBezTo>
                <a:cubicBezTo>
                  <a:pt x="2253870" y="4181628"/>
                  <a:pt x="2254508" y="4179821"/>
                  <a:pt x="2254508" y="4177281"/>
                </a:cubicBezTo>
                <a:lnTo>
                  <a:pt x="2254508" y="4174352"/>
                </a:lnTo>
                <a:cubicBezTo>
                  <a:pt x="2254508" y="4168622"/>
                  <a:pt x="2253775" y="4163233"/>
                  <a:pt x="2252310" y="4158187"/>
                </a:cubicBezTo>
                <a:cubicBezTo>
                  <a:pt x="2250845" y="4153141"/>
                  <a:pt x="2248550" y="4148746"/>
                  <a:pt x="2245424" y="4145002"/>
                </a:cubicBezTo>
                <a:cubicBezTo>
                  <a:pt x="2242299" y="4141258"/>
                  <a:pt x="2238311" y="4138279"/>
                  <a:pt x="2233460" y="4136065"/>
                </a:cubicBezTo>
                <a:cubicBezTo>
                  <a:pt x="2228609" y="4133852"/>
                  <a:pt x="2222733" y="4132745"/>
                  <a:pt x="2215831" y="4132745"/>
                </a:cubicBezTo>
                <a:close/>
                <a:moveTo>
                  <a:pt x="2151402" y="4132745"/>
                </a:moveTo>
                <a:cubicBezTo>
                  <a:pt x="2149514" y="4132745"/>
                  <a:pt x="2147642" y="4132989"/>
                  <a:pt x="2145786" y="4133477"/>
                </a:cubicBezTo>
                <a:cubicBezTo>
                  <a:pt x="2143931" y="4133966"/>
                  <a:pt x="2142059" y="4134845"/>
                  <a:pt x="2140170" y="4136114"/>
                </a:cubicBezTo>
                <a:cubicBezTo>
                  <a:pt x="2138282" y="4137384"/>
                  <a:pt x="2136280" y="4139126"/>
                  <a:pt x="2134164" y="4141340"/>
                </a:cubicBezTo>
                <a:cubicBezTo>
                  <a:pt x="2132048" y="4143553"/>
                  <a:pt x="2129785" y="4146418"/>
                  <a:pt x="2127376" y="4149934"/>
                </a:cubicBezTo>
                <a:lnTo>
                  <a:pt x="2127376" y="4137140"/>
                </a:lnTo>
                <a:cubicBezTo>
                  <a:pt x="2127376" y="4136619"/>
                  <a:pt x="2127262" y="4136179"/>
                  <a:pt x="2127034" y="4135821"/>
                </a:cubicBezTo>
                <a:cubicBezTo>
                  <a:pt x="2126806" y="4135463"/>
                  <a:pt x="2126431" y="4135138"/>
                  <a:pt x="2125911" y="4134845"/>
                </a:cubicBezTo>
                <a:cubicBezTo>
                  <a:pt x="2125390" y="4134552"/>
                  <a:pt x="2124657" y="4134356"/>
                  <a:pt x="2123713" y="4134259"/>
                </a:cubicBezTo>
                <a:cubicBezTo>
                  <a:pt x="2122769" y="4134161"/>
                  <a:pt x="2121581" y="4134112"/>
                  <a:pt x="2120148" y="4134112"/>
                </a:cubicBezTo>
                <a:cubicBezTo>
                  <a:pt x="2118651" y="4134112"/>
                  <a:pt x="2117446" y="4134161"/>
                  <a:pt x="2116535" y="4134259"/>
                </a:cubicBezTo>
                <a:cubicBezTo>
                  <a:pt x="2115623" y="4134356"/>
                  <a:pt x="2114874" y="4134552"/>
                  <a:pt x="2114288" y="4134845"/>
                </a:cubicBezTo>
                <a:cubicBezTo>
                  <a:pt x="2113702" y="4135138"/>
                  <a:pt x="2113311" y="4135463"/>
                  <a:pt x="2113116" y="4135821"/>
                </a:cubicBezTo>
                <a:cubicBezTo>
                  <a:pt x="2112921" y="4136179"/>
                  <a:pt x="2112823" y="4136619"/>
                  <a:pt x="2112823" y="4137140"/>
                </a:cubicBezTo>
                <a:lnTo>
                  <a:pt x="2112823" y="4225041"/>
                </a:lnTo>
                <a:cubicBezTo>
                  <a:pt x="2112823" y="4225562"/>
                  <a:pt x="2112937" y="4226002"/>
                  <a:pt x="2113165" y="4226360"/>
                </a:cubicBezTo>
                <a:cubicBezTo>
                  <a:pt x="2113393" y="4226718"/>
                  <a:pt x="2113816" y="4227027"/>
                  <a:pt x="2114435" y="4227288"/>
                </a:cubicBezTo>
                <a:cubicBezTo>
                  <a:pt x="2115053" y="4227548"/>
                  <a:pt x="2115883" y="4227744"/>
                  <a:pt x="2116925" y="4227874"/>
                </a:cubicBezTo>
                <a:cubicBezTo>
                  <a:pt x="2117967" y="4228004"/>
                  <a:pt x="2119269" y="4228069"/>
                  <a:pt x="2120832" y="4228069"/>
                </a:cubicBezTo>
                <a:cubicBezTo>
                  <a:pt x="2122460" y="4228069"/>
                  <a:pt x="2123794" y="4228004"/>
                  <a:pt x="2124836" y="4227874"/>
                </a:cubicBezTo>
                <a:cubicBezTo>
                  <a:pt x="2125878" y="4227744"/>
                  <a:pt x="2126692" y="4227548"/>
                  <a:pt x="2127278" y="4227288"/>
                </a:cubicBezTo>
                <a:cubicBezTo>
                  <a:pt x="2127864" y="4227027"/>
                  <a:pt x="2128287" y="4226718"/>
                  <a:pt x="2128548" y="4226360"/>
                </a:cubicBezTo>
                <a:cubicBezTo>
                  <a:pt x="2128808" y="4226002"/>
                  <a:pt x="2128938" y="4225562"/>
                  <a:pt x="2128938" y="4225041"/>
                </a:cubicBezTo>
                <a:lnTo>
                  <a:pt x="2128938" y="4167222"/>
                </a:lnTo>
                <a:cubicBezTo>
                  <a:pt x="2131217" y="4163640"/>
                  <a:pt x="2133301" y="4160613"/>
                  <a:pt x="2135189" y="4158139"/>
                </a:cubicBezTo>
                <a:cubicBezTo>
                  <a:pt x="2137077" y="4155664"/>
                  <a:pt x="2138884" y="4153678"/>
                  <a:pt x="2140610" y="4152181"/>
                </a:cubicBezTo>
                <a:cubicBezTo>
                  <a:pt x="2142335" y="4150683"/>
                  <a:pt x="2143979" y="4149609"/>
                  <a:pt x="2145542" y="4148958"/>
                </a:cubicBezTo>
                <a:cubicBezTo>
                  <a:pt x="2147105" y="4148307"/>
                  <a:pt x="2148700" y="4147981"/>
                  <a:pt x="2150328" y="4147981"/>
                </a:cubicBezTo>
                <a:cubicBezTo>
                  <a:pt x="2151695" y="4147981"/>
                  <a:pt x="2152965" y="4148111"/>
                  <a:pt x="2154137" y="4148372"/>
                </a:cubicBezTo>
                <a:cubicBezTo>
                  <a:pt x="2155309" y="4148632"/>
                  <a:pt x="2156367" y="4148909"/>
                  <a:pt x="2157311" y="4149202"/>
                </a:cubicBezTo>
                <a:cubicBezTo>
                  <a:pt x="2158255" y="4149495"/>
                  <a:pt x="2159102" y="4149788"/>
                  <a:pt x="2159850" y="4150081"/>
                </a:cubicBezTo>
                <a:cubicBezTo>
                  <a:pt x="2160599" y="4150374"/>
                  <a:pt x="2161234" y="4150520"/>
                  <a:pt x="2161755" y="4150520"/>
                </a:cubicBezTo>
                <a:cubicBezTo>
                  <a:pt x="2162276" y="4150520"/>
                  <a:pt x="2162683" y="4150374"/>
                  <a:pt x="2162976" y="4150081"/>
                </a:cubicBezTo>
                <a:cubicBezTo>
                  <a:pt x="2163269" y="4149788"/>
                  <a:pt x="2163513" y="4149365"/>
                  <a:pt x="2163708" y="4148811"/>
                </a:cubicBezTo>
                <a:cubicBezTo>
                  <a:pt x="2163904" y="4148258"/>
                  <a:pt x="2164034" y="4147493"/>
                  <a:pt x="2164099" y="4146516"/>
                </a:cubicBezTo>
                <a:cubicBezTo>
                  <a:pt x="2164164" y="4145539"/>
                  <a:pt x="2164197" y="4144335"/>
                  <a:pt x="2164197" y="4142902"/>
                </a:cubicBezTo>
                <a:cubicBezTo>
                  <a:pt x="2164197" y="4141405"/>
                  <a:pt x="2164180" y="4140216"/>
                  <a:pt x="2164148" y="4139337"/>
                </a:cubicBezTo>
                <a:cubicBezTo>
                  <a:pt x="2164115" y="4138458"/>
                  <a:pt x="2164050" y="4137791"/>
                  <a:pt x="2163952" y="4137335"/>
                </a:cubicBezTo>
                <a:cubicBezTo>
                  <a:pt x="2163855" y="4136879"/>
                  <a:pt x="2163741" y="4136505"/>
                  <a:pt x="2163611" y="4136212"/>
                </a:cubicBezTo>
                <a:cubicBezTo>
                  <a:pt x="2163481" y="4135919"/>
                  <a:pt x="2163220" y="4135610"/>
                  <a:pt x="2162829" y="4135284"/>
                </a:cubicBezTo>
                <a:cubicBezTo>
                  <a:pt x="2162439" y="4134959"/>
                  <a:pt x="2161771" y="4134633"/>
                  <a:pt x="2160827" y="4134307"/>
                </a:cubicBezTo>
                <a:cubicBezTo>
                  <a:pt x="2159883" y="4133982"/>
                  <a:pt x="2158825" y="4133689"/>
                  <a:pt x="2157653" y="4133428"/>
                </a:cubicBezTo>
                <a:cubicBezTo>
                  <a:pt x="2156481" y="4133168"/>
                  <a:pt x="2155358" y="4132989"/>
                  <a:pt x="2154283" y="4132891"/>
                </a:cubicBezTo>
                <a:cubicBezTo>
                  <a:pt x="2153209" y="4132793"/>
                  <a:pt x="2152249" y="4132745"/>
                  <a:pt x="2151402" y="4132745"/>
                </a:cubicBezTo>
                <a:close/>
                <a:moveTo>
                  <a:pt x="1966567" y="4132745"/>
                </a:moveTo>
                <a:cubicBezTo>
                  <a:pt x="1961553" y="4132745"/>
                  <a:pt x="1956588" y="4134031"/>
                  <a:pt x="1951672" y="4136603"/>
                </a:cubicBezTo>
                <a:cubicBezTo>
                  <a:pt x="1946757" y="4139175"/>
                  <a:pt x="1941824" y="4143228"/>
                  <a:pt x="1936876" y="4148762"/>
                </a:cubicBezTo>
                <a:lnTo>
                  <a:pt x="1936876" y="4137140"/>
                </a:lnTo>
                <a:cubicBezTo>
                  <a:pt x="1936876" y="4136619"/>
                  <a:pt x="1936762" y="4136179"/>
                  <a:pt x="1936534" y="4135821"/>
                </a:cubicBezTo>
                <a:cubicBezTo>
                  <a:pt x="1936306" y="4135463"/>
                  <a:pt x="1935931" y="4135138"/>
                  <a:pt x="1935411" y="4134845"/>
                </a:cubicBezTo>
                <a:cubicBezTo>
                  <a:pt x="1934890" y="4134552"/>
                  <a:pt x="1934157" y="4134356"/>
                  <a:pt x="1933213" y="4134259"/>
                </a:cubicBezTo>
                <a:cubicBezTo>
                  <a:pt x="1932269" y="4134161"/>
                  <a:pt x="1931081" y="4134112"/>
                  <a:pt x="1929648" y="4134112"/>
                </a:cubicBezTo>
                <a:cubicBezTo>
                  <a:pt x="1928151" y="4134112"/>
                  <a:pt x="1926946" y="4134161"/>
                  <a:pt x="1926035" y="4134259"/>
                </a:cubicBezTo>
                <a:cubicBezTo>
                  <a:pt x="1925123" y="4134356"/>
                  <a:pt x="1924374" y="4134552"/>
                  <a:pt x="1923788" y="4134845"/>
                </a:cubicBezTo>
                <a:cubicBezTo>
                  <a:pt x="1923202" y="4135138"/>
                  <a:pt x="1922811" y="4135463"/>
                  <a:pt x="1922616" y="4135821"/>
                </a:cubicBezTo>
                <a:cubicBezTo>
                  <a:pt x="1922421" y="4136179"/>
                  <a:pt x="1922323" y="4136619"/>
                  <a:pt x="1922323" y="4137140"/>
                </a:cubicBezTo>
                <a:lnTo>
                  <a:pt x="1922323" y="4225041"/>
                </a:lnTo>
                <a:cubicBezTo>
                  <a:pt x="1922323" y="4225562"/>
                  <a:pt x="1922437" y="4226002"/>
                  <a:pt x="1922665" y="4226360"/>
                </a:cubicBezTo>
                <a:cubicBezTo>
                  <a:pt x="1922893" y="4226718"/>
                  <a:pt x="1923316" y="4227027"/>
                  <a:pt x="1923935" y="4227288"/>
                </a:cubicBezTo>
                <a:cubicBezTo>
                  <a:pt x="1924553" y="4227548"/>
                  <a:pt x="1925383" y="4227744"/>
                  <a:pt x="1926425" y="4227874"/>
                </a:cubicBezTo>
                <a:cubicBezTo>
                  <a:pt x="1927467" y="4228004"/>
                  <a:pt x="1928769" y="4228069"/>
                  <a:pt x="1930332" y="4228069"/>
                </a:cubicBezTo>
                <a:cubicBezTo>
                  <a:pt x="1931960" y="4228069"/>
                  <a:pt x="1933294" y="4228004"/>
                  <a:pt x="1934336" y="4227874"/>
                </a:cubicBezTo>
                <a:cubicBezTo>
                  <a:pt x="1935378" y="4227744"/>
                  <a:pt x="1936192" y="4227548"/>
                  <a:pt x="1936778" y="4227288"/>
                </a:cubicBezTo>
                <a:cubicBezTo>
                  <a:pt x="1937364" y="4227027"/>
                  <a:pt x="1937787" y="4226718"/>
                  <a:pt x="1938048" y="4226360"/>
                </a:cubicBezTo>
                <a:cubicBezTo>
                  <a:pt x="1938308" y="4226002"/>
                  <a:pt x="1938438" y="4225562"/>
                  <a:pt x="1938438" y="4225041"/>
                </a:cubicBezTo>
                <a:lnTo>
                  <a:pt x="1938438" y="4163608"/>
                </a:lnTo>
                <a:cubicBezTo>
                  <a:pt x="1942866" y="4158073"/>
                  <a:pt x="1947098" y="4153874"/>
                  <a:pt x="1951135" y="4151009"/>
                </a:cubicBezTo>
                <a:cubicBezTo>
                  <a:pt x="1955172" y="4148144"/>
                  <a:pt x="1959209" y="4146711"/>
                  <a:pt x="1963246" y="4146711"/>
                </a:cubicBezTo>
                <a:cubicBezTo>
                  <a:pt x="1966372" y="4146711"/>
                  <a:pt x="1969122" y="4147297"/>
                  <a:pt x="1971499" y="4148469"/>
                </a:cubicBezTo>
                <a:cubicBezTo>
                  <a:pt x="1973876" y="4149641"/>
                  <a:pt x="1975813" y="4151334"/>
                  <a:pt x="1977310" y="4153548"/>
                </a:cubicBezTo>
                <a:cubicBezTo>
                  <a:pt x="1978808" y="4155762"/>
                  <a:pt x="1979948" y="4158399"/>
                  <a:pt x="1980729" y="4161459"/>
                </a:cubicBezTo>
                <a:cubicBezTo>
                  <a:pt x="1981510" y="4164520"/>
                  <a:pt x="1981901" y="4168556"/>
                  <a:pt x="1981901" y="4173570"/>
                </a:cubicBezTo>
                <a:lnTo>
                  <a:pt x="1981901" y="4225041"/>
                </a:lnTo>
                <a:cubicBezTo>
                  <a:pt x="1981901" y="4225562"/>
                  <a:pt x="1982031" y="4226002"/>
                  <a:pt x="1982291" y="4226360"/>
                </a:cubicBezTo>
                <a:cubicBezTo>
                  <a:pt x="1982552" y="4226718"/>
                  <a:pt x="1982975" y="4227027"/>
                  <a:pt x="1983561" y="4227288"/>
                </a:cubicBezTo>
                <a:cubicBezTo>
                  <a:pt x="1984147" y="4227548"/>
                  <a:pt x="1984961" y="4227744"/>
                  <a:pt x="1986003" y="4227874"/>
                </a:cubicBezTo>
                <a:cubicBezTo>
                  <a:pt x="1987045" y="4228004"/>
                  <a:pt x="1988379" y="4228069"/>
                  <a:pt x="1990007" y="4228069"/>
                </a:cubicBezTo>
                <a:cubicBezTo>
                  <a:pt x="1991570" y="4228069"/>
                  <a:pt x="1992872" y="4228004"/>
                  <a:pt x="1993914" y="4227874"/>
                </a:cubicBezTo>
                <a:cubicBezTo>
                  <a:pt x="1994956" y="4227744"/>
                  <a:pt x="1995770" y="4227548"/>
                  <a:pt x="1996356" y="4227288"/>
                </a:cubicBezTo>
                <a:cubicBezTo>
                  <a:pt x="1996942" y="4227027"/>
                  <a:pt x="1997365" y="4226718"/>
                  <a:pt x="1997625" y="4226360"/>
                </a:cubicBezTo>
                <a:cubicBezTo>
                  <a:pt x="1997886" y="4226002"/>
                  <a:pt x="1998016" y="4225562"/>
                  <a:pt x="1998016" y="4225041"/>
                </a:cubicBezTo>
                <a:lnTo>
                  <a:pt x="1998016" y="4171421"/>
                </a:lnTo>
                <a:cubicBezTo>
                  <a:pt x="1998016" y="4165171"/>
                  <a:pt x="1997479" y="4159815"/>
                  <a:pt x="1996405" y="4155355"/>
                </a:cubicBezTo>
                <a:cubicBezTo>
                  <a:pt x="1995330" y="4150895"/>
                  <a:pt x="1993556" y="4147004"/>
                  <a:pt x="1991082" y="4143684"/>
                </a:cubicBezTo>
                <a:cubicBezTo>
                  <a:pt x="1988607" y="4140363"/>
                  <a:pt x="1985368" y="4137709"/>
                  <a:pt x="1981364" y="4135724"/>
                </a:cubicBezTo>
                <a:cubicBezTo>
                  <a:pt x="1977359" y="4133738"/>
                  <a:pt x="1972427" y="4132745"/>
                  <a:pt x="1966567" y="4132745"/>
                </a:cubicBezTo>
                <a:close/>
                <a:moveTo>
                  <a:pt x="1615314" y="4132745"/>
                </a:moveTo>
                <a:cubicBezTo>
                  <a:pt x="1612384" y="4132745"/>
                  <a:pt x="1609600" y="4133087"/>
                  <a:pt x="1606963" y="4133770"/>
                </a:cubicBezTo>
                <a:cubicBezTo>
                  <a:pt x="1604326" y="4134454"/>
                  <a:pt x="1601754" y="4135463"/>
                  <a:pt x="1599247" y="4136798"/>
                </a:cubicBezTo>
                <a:cubicBezTo>
                  <a:pt x="1596741" y="4138133"/>
                  <a:pt x="1594250" y="4139809"/>
                  <a:pt x="1591776" y="4141828"/>
                </a:cubicBezTo>
                <a:cubicBezTo>
                  <a:pt x="1589302" y="4143846"/>
                  <a:pt x="1586730" y="4146223"/>
                  <a:pt x="1584060" y="4148958"/>
                </a:cubicBezTo>
                <a:lnTo>
                  <a:pt x="1584060" y="4137140"/>
                </a:lnTo>
                <a:cubicBezTo>
                  <a:pt x="1584060" y="4136554"/>
                  <a:pt x="1583946" y="4136082"/>
                  <a:pt x="1583718" y="4135724"/>
                </a:cubicBezTo>
                <a:cubicBezTo>
                  <a:pt x="1583490" y="4135365"/>
                  <a:pt x="1583083" y="4135056"/>
                  <a:pt x="1582498" y="4134796"/>
                </a:cubicBezTo>
                <a:cubicBezTo>
                  <a:pt x="1581911" y="4134535"/>
                  <a:pt x="1581179" y="4134356"/>
                  <a:pt x="1580300" y="4134259"/>
                </a:cubicBezTo>
                <a:cubicBezTo>
                  <a:pt x="1579421" y="4134161"/>
                  <a:pt x="1578298" y="4134112"/>
                  <a:pt x="1576930" y="4134112"/>
                </a:cubicBezTo>
                <a:cubicBezTo>
                  <a:pt x="1575628" y="4134112"/>
                  <a:pt x="1574521" y="4134161"/>
                  <a:pt x="1573610" y="4134259"/>
                </a:cubicBezTo>
                <a:cubicBezTo>
                  <a:pt x="1572698" y="4134356"/>
                  <a:pt x="1571949" y="4134535"/>
                  <a:pt x="1571363" y="4134796"/>
                </a:cubicBezTo>
                <a:cubicBezTo>
                  <a:pt x="1570777" y="4135056"/>
                  <a:pt x="1570386" y="4135365"/>
                  <a:pt x="1570191" y="4135724"/>
                </a:cubicBezTo>
                <a:cubicBezTo>
                  <a:pt x="1569996" y="4136082"/>
                  <a:pt x="1569898" y="4136554"/>
                  <a:pt x="1569898" y="4137140"/>
                </a:cubicBezTo>
                <a:lnTo>
                  <a:pt x="1569898" y="4259909"/>
                </a:lnTo>
                <a:cubicBezTo>
                  <a:pt x="1569898" y="4260430"/>
                  <a:pt x="1570012" y="4260886"/>
                  <a:pt x="1570240" y="4261276"/>
                </a:cubicBezTo>
                <a:cubicBezTo>
                  <a:pt x="1570468" y="4261667"/>
                  <a:pt x="1570891" y="4261993"/>
                  <a:pt x="1571510" y="4262253"/>
                </a:cubicBezTo>
                <a:cubicBezTo>
                  <a:pt x="1572128" y="4262514"/>
                  <a:pt x="1572959" y="4262709"/>
                  <a:pt x="1574000" y="4262839"/>
                </a:cubicBezTo>
                <a:cubicBezTo>
                  <a:pt x="1575042" y="4262969"/>
                  <a:pt x="1576344" y="4263034"/>
                  <a:pt x="1577907" y="4263034"/>
                </a:cubicBezTo>
                <a:cubicBezTo>
                  <a:pt x="1579535" y="4263034"/>
                  <a:pt x="1580869" y="4262969"/>
                  <a:pt x="1581911" y="4262839"/>
                </a:cubicBezTo>
                <a:cubicBezTo>
                  <a:pt x="1582953" y="4262709"/>
                  <a:pt x="1583767" y="4262514"/>
                  <a:pt x="1584353" y="4262253"/>
                </a:cubicBezTo>
                <a:cubicBezTo>
                  <a:pt x="1584939" y="4261993"/>
                  <a:pt x="1585362" y="4261667"/>
                  <a:pt x="1585623" y="4261276"/>
                </a:cubicBezTo>
                <a:cubicBezTo>
                  <a:pt x="1585883" y="4260886"/>
                  <a:pt x="1586013" y="4260430"/>
                  <a:pt x="1586013" y="4259909"/>
                </a:cubicBezTo>
                <a:lnTo>
                  <a:pt x="1586013" y="4215958"/>
                </a:lnTo>
                <a:cubicBezTo>
                  <a:pt x="1588357" y="4218237"/>
                  <a:pt x="1590571" y="4220223"/>
                  <a:pt x="1592655" y="4221916"/>
                </a:cubicBezTo>
                <a:cubicBezTo>
                  <a:pt x="1594738" y="4223609"/>
                  <a:pt x="1596838" y="4225009"/>
                  <a:pt x="1598954" y="4226116"/>
                </a:cubicBezTo>
                <a:cubicBezTo>
                  <a:pt x="1601071" y="4227223"/>
                  <a:pt x="1603236" y="4228037"/>
                  <a:pt x="1605449" y="4228557"/>
                </a:cubicBezTo>
                <a:cubicBezTo>
                  <a:pt x="1607663" y="4229078"/>
                  <a:pt x="1610073" y="4229339"/>
                  <a:pt x="1612677" y="4229339"/>
                </a:cubicBezTo>
                <a:cubicBezTo>
                  <a:pt x="1618798" y="4229339"/>
                  <a:pt x="1624234" y="4228183"/>
                  <a:pt x="1628987" y="4225872"/>
                </a:cubicBezTo>
                <a:cubicBezTo>
                  <a:pt x="1633741" y="4223560"/>
                  <a:pt x="1637729" y="4220272"/>
                  <a:pt x="1640952" y="4216007"/>
                </a:cubicBezTo>
                <a:cubicBezTo>
                  <a:pt x="1644175" y="4211742"/>
                  <a:pt x="1646617" y="4206550"/>
                  <a:pt x="1648277" y="4200429"/>
                </a:cubicBezTo>
                <a:cubicBezTo>
                  <a:pt x="1649937" y="4194308"/>
                  <a:pt x="1650768" y="4187406"/>
                  <a:pt x="1650768" y="4179723"/>
                </a:cubicBezTo>
                <a:cubicBezTo>
                  <a:pt x="1650768" y="4173342"/>
                  <a:pt x="1650116" y="4167303"/>
                  <a:pt x="1648814" y="4161606"/>
                </a:cubicBezTo>
                <a:cubicBezTo>
                  <a:pt x="1647512" y="4155908"/>
                  <a:pt x="1645445" y="4150911"/>
                  <a:pt x="1642612" y="4146614"/>
                </a:cubicBezTo>
                <a:cubicBezTo>
                  <a:pt x="1639780" y="4142316"/>
                  <a:pt x="1636117" y="4138930"/>
                  <a:pt x="1631624" y="4136456"/>
                </a:cubicBezTo>
                <a:cubicBezTo>
                  <a:pt x="1627132" y="4133982"/>
                  <a:pt x="1621695" y="4132745"/>
                  <a:pt x="1615314" y="4132745"/>
                </a:cubicBezTo>
                <a:close/>
                <a:moveTo>
                  <a:pt x="1506195" y="4132745"/>
                </a:moveTo>
                <a:cubicBezTo>
                  <a:pt x="1502809" y="4132745"/>
                  <a:pt x="1499456" y="4133054"/>
                  <a:pt x="1496135" y="4133673"/>
                </a:cubicBezTo>
                <a:cubicBezTo>
                  <a:pt x="1492814" y="4134291"/>
                  <a:pt x="1489754" y="4135072"/>
                  <a:pt x="1486954" y="4136017"/>
                </a:cubicBezTo>
                <a:cubicBezTo>
                  <a:pt x="1484154" y="4136961"/>
                  <a:pt x="1481680" y="4138002"/>
                  <a:pt x="1479531" y="4139142"/>
                </a:cubicBezTo>
                <a:cubicBezTo>
                  <a:pt x="1477383" y="4140281"/>
                  <a:pt x="1475869" y="4141274"/>
                  <a:pt x="1474990" y="4142121"/>
                </a:cubicBezTo>
                <a:cubicBezTo>
                  <a:pt x="1474111" y="4142967"/>
                  <a:pt x="1473557" y="4143863"/>
                  <a:pt x="1473329" y="4144807"/>
                </a:cubicBezTo>
                <a:cubicBezTo>
                  <a:pt x="1473102" y="4145751"/>
                  <a:pt x="1472988" y="4147037"/>
                  <a:pt x="1472988" y="4148665"/>
                </a:cubicBezTo>
                <a:cubicBezTo>
                  <a:pt x="1472988" y="4149641"/>
                  <a:pt x="1473053" y="4150537"/>
                  <a:pt x="1473183" y="4151351"/>
                </a:cubicBezTo>
                <a:cubicBezTo>
                  <a:pt x="1473313" y="4152164"/>
                  <a:pt x="1473525" y="4152832"/>
                  <a:pt x="1473818" y="4153353"/>
                </a:cubicBezTo>
                <a:cubicBezTo>
                  <a:pt x="1474111" y="4153874"/>
                  <a:pt x="1474453" y="4154264"/>
                  <a:pt x="1474843" y="4154525"/>
                </a:cubicBezTo>
                <a:cubicBezTo>
                  <a:pt x="1475234" y="4154785"/>
                  <a:pt x="1475690" y="4154915"/>
                  <a:pt x="1476211" y="4154915"/>
                </a:cubicBezTo>
                <a:cubicBezTo>
                  <a:pt x="1476992" y="4154915"/>
                  <a:pt x="1478180" y="4154443"/>
                  <a:pt x="1479776" y="4153499"/>
                </a:cubicBezTo>
                <a:cubicBezTo>
                  <a:pt x="1481371" y="4152555"/>
                  <a:pt x="1483357" y="4151513"/>
                  <a:pt x="1485733" y="4150374"/>
                </a:cubicBezTo>
                <a:cubicBezTo>
                  <a:pt x="1488110" y="4149234"/>
                  <a:pt x="1490877" y="4148193"/>
                  <a:pt x="1494035" y="4147248"/>
                </a:cubicBezTo>
                <a:cubicBezTo>
                  <a:pt x="1497193" y="4146304"/>
                  <a:pt x="1500758" y="4145832"/>
                  <a:pt x="1504730" y="4145832"/>
                </a:cubicBezTo>
                <a:cubicBezTo>
                  <a:pt x="1508441" y="4145832"/>
                  <a:pt x="1511567" y="4146272"/>
                  <a:pt x="1514106" y="4147151"/>
                </a:cubicBezTo>
                <a:cubicBezTo>
                  <a:pt x="1516645" y="4148030"/>
                  <a:pt x="1518713" y="4149332"/>
                  <a:pt x="1520308" y="4151058"/>
                </a:cubicBezTo>
                <a:cubicBezTo>
                  <a:pt x="1521903" y="4152783"/>
                  <a:pt x="1523059" y="4154948"/>
                  <a:pt x="1523775" y="4157553"/>
                </a:cubicBezTo>
                <a:cubicBezTo>
                  <a:pt x="1524491" y="4160157"/>
                  <a:pt x="1524850" y="4163152"/>
                  <a:pt x="1524850" y="4166538"/>
                </a:cubicBezTo>
                <a:lnTo>
                  <a:pt x="1524850" y="4173375"/>
                </a:lnTo>
                <a:lnTo>
                  <a:pt x="1512739" y="4173375"/>
                </a:lnTo>
                <a:cubicBezTo>
                  <a:pt x="1505902" y="4173375"/>
                  <a:pt x="1499749" y="4173977"/>
                  <a:pt x="1494280" y="4175182"/>
                </a:cubicBezTo>
                <a:cubicBezTo>
                  <a:pt x="1488810" y="4176386"/>
                  <a:pt x="1484187" y="4178193"/>
                  <a:pt x="1480411" y="4180602"/>
                </a:cubicBezTo>
                <a:cubicBezTo>
                  <a:pt x="1476634" y="4183011"/>
                  <a:pt x="1473737" y="4186039"/>
                  <a:pt x="1471718" y="4189685"/>
                </a:cubicBezTo>
                <a:cubicBezTo>
                  <a:pt x="1469699" y="4193332"/>
                  <a:pt x="1468690" y="4197629"/>
                  <a:pt x="1468690" y="4202578"/>
                </a:cubicBezTo>
                <a:cubicBezTo>
                  <a:pt x="1468690" y="4206810"/>
                  <a:pt x="1469423" y="4210586"/>
                  <a:pt x="1470888" y="4213907"/>
                </a:cubicBezTo>
                <a:cubicBezTo>
                  <a:pt x="1472353" y="4217228"/>
                  <a:pt x="1474404" y="4220028"/>
                  <a:pt x="1477041" y="4222307"/>
                </a:cubicBezTo>
                <a:cubicBezTo>
                  <a:pt x="1479678" y="4224586"/>
                  <a:pt x="1482868" y="4226327"/>
                  <a:pt x="1486613" y="4227532"/>
                </a:cubicBezTo>
                <a:cubicBezTo>
                  <a:pt x="1490357" y="4228736"/>
                  <a:pt x="1494540" y="4229339"/>
                  <a:pt x="1499163" y="4229339"/>
                </a:cubicBezTo>
                <a:cubicBezTo>
                  <a:pt x="1504437" y="4229339"/>
                  <a:pt x="1509434" y="4228199"/>
                  <a:pt x="1514155" y="4225920"/>
                </a:cubicBezTo>
                <a:cubicBezTo>
                  <a:pt x="1518876" y="4223641"/>
                  <a:pt x="1523157" y="4220451"/>
                  <a:pt x="1526998" y="4216349"/>
                </a:cubicBezTo>
                <a:lnTo>
                  <a:pt x="1526998" y="4225139"/>
                </a:lnTo>
                <a:cubicBezTo>
                  <a:pt x="1526998" y="4225920"/>
                  <a:pt x="1527226" y="4226506"/>
                  <a:pt x="1527682" y="4226897"/>
                </a:cubicBezTo>
                <a:cubicBezTo>
                  <a:pt x="1528138" y="4227288"/>
                  <a:pt x="1528871" y="4227581"/>
                  <a:pt x="1529880" y="4227776"/>
                </a:cubicBezTo>
                <a:cubicBezTo>
                  <a:pt x="1530889" y="4227971"/>
                  <a:pt x="1532240" y="4228069"/>
                  <a:pt x="1533933" y="4228069"/>
                </a:cubicBezTo>
                <a:cubicBezTo>
                  <a:pt x="1535691" y="4228069"/>
                  <a:pt x="1537026" y="4227971"/>
                  <a:pt x="1537937" y="4227776"/>
                </a:cubicBezTo>
                <a:cubicBezTo>
                  <a:pt x="1538849" y="4227581"/>
                  <a:pt x="1539565" y="4227288"/>
                  <a:pt x="1540086" y="4226897"/>
                </a:cubicBezTo>
                <a:cubicBezTo>
                  <a:pt x="1540607" y="4226506"/>
                  <a:pt x="1540867" y="4225920"/>
                  <a:pt x="1540867" y="4225139"/>
                </a:cubicBezTo>
                <a:lnTo>
                  <a:pt x="1540867" y="4165854"/>
                </a:lnTo>
                <a:cubicBezTo>
                  <a:pt x="1540867" y="4160385"/>
                  <a:pt x="1540249" y="4155599"/>
                  <a:pt x="1539012" y="4151497"/>
                </a:cubicBezTo>
                <a:cubicBezTo>
                  <a:pt x="1537774" y="4147395"/>
                  <a:pt x="1535789" y="4143960"/>
                  <a:pt x="1533054" y="4141193"/>
                </a:cubicBezTo>
                <a:cubicBezTo>
                  <a:pt x="1530319" y="4138426"/>
                  <a:pt x="1526738" y="4136326"/>
                  <a:pt x="1522310" y="4134893"/>
                </a:cubicBezTo>
                <a:cubicBezTo>
                  <a:pt x="1517883" y="4133461"/>
                  <a:pt x="1512511" y="4132745"/>
                  <a:pt x="1506195" y="4132745"/>
                </a:cubicBezTo>
                <a:close/>
                <a:moveTo>
                  <a:pt x="1446552" y="4132745"/>
                </a:moveTo>
                <a:cubicBezTo>
                  <a:pt x="1444664" y="4132745"/>
                  <a:pt x="1442792" y="4132989"/>
                  <a:pt x="1440936" y="4133477"/>
                </a:cubicBezTo>
                <a:cubicBezTo>
                  <a:pt x="1439081" y="4133966"/>
                  <a:pt x="1437209" y="4134845"/>
                  <a:pt x="1435320" y="4136114"/>
                </a:cubicBezTo>
                <a:cubicBezTo>
                  <a:pt x="1433432" y="4137384"/>
                  <a:pt x="1431430" y="4139126"/>
                  <a:pt x="1429314" y="4141340"/>
                </a:cubicBezTo>
                <a:cubicBezTo>
                  <a:pt x="1427198" y="4143553"/>
                  <a:pt x="1424935" y="4146418"/>
                  <a:pt x="1422526" y="4149934"/>
                </a:cubicBezTo>
                <a:lnTo>
                  <a:pt x="1422526" y="4137140"/>
                </a:lnTo>
                <a:cubicBezTo>
                  <a:pt x="1422526" y="4136619"/>
                  <a:pt x="1422412" y="4136179"/>
                  <a:pt x="1422184" y="4135821"/>
                </a:cubicBezTo>
                <a:cubicBezTo>
                  <a:pt x="1421956" y="4135463"/>
                  <a:pt x="1421582" y="4135138"/>
                  <a:pt x="1421061" y="4134845"/>
                </a:cubicBezTo>
                <a:cubicBezTo>
                  <a:pt x="1420540" y="4134552"/>
                  <a:pt x="1419807" y="4134356"/>
                  <a:pt x="1418863" y="4134259"/>
                </a:cubicBezTo>
                <a:cubicBezTo>
                  <a:pt x="1417919" y="4134161"/>
                  <a:pt x="1416731" y="4134112"/>
                  <a:pt x="1415298" y="4134112"/>
                </a:cubicBezTo>
                <a:cubicBezTo>
                  <a:pt x="1413801" y="4134112"/>
                  <a:pt x="1412596" y="4134161"/>
                  <a:pt x="1411684" y="4134259"/>
                </a:cubicBezTo>
                <a:cubicBezTo>
                  <a:pt x="1410773" y="4134356"/>
                  <a:pt x="1410024" y="4134552"/>
                  <a:pt x="1409438" y="4134845"/>
                </a:cubicBezTo>
                <a:cubicBezTo>
                  <a:pt x="1408852" y="4135138"/>
                  <a:pt x="1408461" y="4135463"/>
                  <a:pt x="1408266" y="4135821"/>
                </a:cubicBezTo>
                <a:cubicBezTo>
                  <a:pt x="1408071" y="4136179"/>
                  <a:pt x="1407973" y="4136619"/>
                  <a:pt x="1407973" y="4137140"/>
                </a:cubicBezTo>
                <a:lnTo>
                  <a:pt x="1407973" y="4225041"/>
                </a:lnTo>
                <a:cubicBezTo>
                  <a:pt x="1407973" y="4225562"/>
                  <a:pt x="1408087" y="4226002"/>
                  <a:pt x="1408315" y="4226360"/>
                </a:cubicBezTo>
                <a:cubicBezTo>
                  <a:pt x="1408543" y="4226718"/>
                  <a:pt x="1408966" y="4227027"/>
                  <a:pt x="1409585" y="4227288"/>
                </a:cubicBezTo>
                <a:cubicBezTo>
                  <a:pt x="1410203" y="4227548"/>
                  <a:pt x="1411033" y="4227744"/>
                  <a:pt x="1412075" y="4227874"/>
                </a:cubicBezTo>
                <a:cubicBezTo>
                  <a:pt x="1413117" y="4228004"/>
                  <a:pt x="1414419" y="4228069"/>
                  <a:pt x="1415982" y="4228069"/>
                </a:cubicBezTo>
                <a:cubicBezTo>
                  <a:pt x="1417610" y="4228069"/>
                  <a:pt x="1418944" y="4228004"/>
                  <a:pt x="1419986" y="4227874"/>
                </a:cubicBezTo>
                <a:cubicBezTo>
                  <a:pt x="1421028" y="4227744"/>
                  <a:pt x="1421842" y="4227548"/>
                  <a:pt x="1422428" y="4227288"/>
                </a:cubicBezTo>
                <a:cubicBezTo>
                  <a:pt x="1423014" y="4227027"/>
                  <a:pt x="1423437" y="4226718"/>
                  <a:pt x="1423698" y="4226360"/>
                </a:cubicBezTo>
                <a:cubicBezTo>
                  <a:pt x="1423958" y="4226002"/>
                  <a:pt x="1424088" y="4225562"/>
                  <a:pt x="1424088" y="4225041"/>
                </a:cubicBezTo>
                <a:lnTo>
                  <a:pt x="1424088" y="4167222"/>
                </a:lnTo>
                <a:cubicBezTo>
                  <a:pt x="1426367" y="4163640"/>
                  <a:pt x="1428451" y="4160613"/>
                  <a:pt x="1430339" y="4158139"/>
                </a:cubicBezTo>
                <a:cubicBezTo>
                  <a:pt x="1432227" y="4155664"/>
                  <a:pt x="1434034" y="4153678"/>
                  <a:pt x="1435760" y="4152181"/>
                </a:cubicBezTo>
                <a:cubicBezTo>
                  <a:pt x="1437485" y="4150683"/>
                  <a:pt x="1439129" y="4149609"/>
                  <a:pt x="1440692" y="4148958"/>
                </a:cubicBezTo>
                <a:cubicBezTo>
                  <a:pt x="1442255" y="4148307"/>
                  <a:pt x="1443850" y="4147981"/>
                  <a:pt x="1445478" y="4147981"/>
                </a:cubicBezTo>
                <a:cubicBezTo>
                  <a:pt x="1446845" y="4147981"/>
                  <a:pt x="1448115" y="4148111"/>
                  <a:pt x="1449287" y="4148372"/>
                </a:cubicBezTo>
                <a:cubicBezTo>
                  <a:pt x="1450459" y="4148632"/>
                  <a:pt x="1451517" y="4148909"/>
                  <a:pt x="1452461" y="4149202"/>
                </a:cubicBezTo>
                <a:cubicBezTo>
                  <a:pt x="1453405" y="4149495"/>
                  <a:pt x="1454252" y="4149788"/>
                  <a:pt x="1455000" y="4150081"/>
                </a:cubicBezTo>
                <a:cubicBezTo>
                  <a:pt x="1455749" y="4150374"/>
                  <a:pt x="1456384" y="4150520"/>
                  <a:pt x="1456905" y="4150520"/>
                </a:cubicBezTo>
                <a:cubicBezTo>
                  <a:pt x="1457426" y="4150520"/>
                  <a:pt x="1457833" y="4150374"/>
                  <a:pt x="1458126" y="4150081"/>
                </a:cubicBezTo>
                <a:cubicBezTo>
                  <a:pt x="1458419" y="4149788"/>
                  <a:pt x="1458663" y="4149365"/>
                  <a:pt x="1458858" y="4148811"/>
                </a:cubicBezTo>
                <a:cubicBezTo>
                  <a:pt x="1459054" y="4148258"/>
                  <a:pt x="1459184" y="4147493"/>
                  <a:pt x="1459249" y="4146516"/>
                </a:cubicBezTo>
                <a:cubicBezTo>
                  <a:pt x="1459314" y="4145539"/>
                  <a:pt x="1459347" y="4144335"/>
                  <a:pt x="1459347" y="4142902"/>
                </a:cubicBezTo>
                <a:cubicBezTo>
                  <a:pt x="1459347" y="4141405"/>
                  <a:pt x="1459330" y="4140216"/>
                  <a:pt x="1459298" y="4139337"/>
                </a:cubicBezTo>
                <a:cubicBezTo>
                  <a:pt x="1459265" y="4138458"/>
                  <a:pt x="1459200" y="4137791"/>
                  <a:pt x="1459103" y="4137335"/>
                </a:cubicBezTo>
                <a:cubicBezTo>
                  <a:pt x="1459005" y="4136879"/>
                  <a:pt x="1458891" y="4136505"/>
                  <a:pt x="1458761" y="4136212"/>
                </a:cubicBezTo>
                <a:cubicBezTo>
                  <a:pt x="1458631" y="4135919"/>
                  <a:pt x="1458370" y="4135610"/>
                  <a:pt x="1457979" y="4135284"/>
                </a:cubicBezTo>
                <a:cubicBezTo>
                  <a:pt x="1457589" y="4134959"/>
                  <a:pt x="1456921" y="4134633"/>
                  <a:pt x="1455977" y="4134307"/>
                </a:cubicBezTo>
                <a:cubicBezTo>
                  <a:pt x="1455033" y="4133982"/>
                  <a:pt x="1453975" y="4133689"/>
                  <a:pt x="1452803" y="4133428"/>
                </a:cubicBezTo>
                <a:cubicBezTo>
                  <a:pt x="1451631" y="4133168"/>
                  <a:pt x="1450508" y="4132989"/>
                  <a:pt x="1449433" y="4132891"/>
                </a:cubicBezTo>
                <a:cubicBezTo>
                  <a:pt x="1448359" y="4132793"/>
                  <a:pt x="1447399" y="4132745"/>
                  <a:pt x="1446552" y="4132745"/>
                </a:cubicBezTo>
                <a:close/>
                <a:moveTo>
                  <a:pt x="1296645" y="4132745"/>
                </a:moveTo>
                <a:cubicBezTo>
                  <a:pt x="1293259" y="4132745"/>
                  <a:pt x="1289906" y="4133054"/>
                  <a:pt x="1286585" y="4133673"/>
                </a:cubicBezTo>
                <a:cubicBezTo>
                  <a:pt x="1283264" y="4134291"/>
                  <a:pt x="1280204" y="4135072"/>
                  <a:pt x="1277404" y="4136017"/>
                </a:cubicBezTo>
                <a:cubicBezTo>
                  <a:pt x="1274605" y="4136961"/>
                  <a:pt x="1272130" y="4138002"/>
                  <a:pt x="1269981" y="4139142"/>
                </a:cubicBezTo>
                <a:cubicBezTo>
                  <a:pt x="1267833" y="4140281"/>
                  <a:pt x="1266319" y="4141274"/>
                  <a:pt x="1265440" y="4142121"/>
                </a:cubicBezTo>
                <a:cubicBezTo>
                  <a:pt x="1264561" y="4142967"/>
                  <a:pt x="1264008" y="4143863"/>
                  <a:pt x="1263779" y="4144807"/>
                </a:cubicBezTo>
                <a:cubicBezTo>
                  <a:pt x="1263552" y="4145751"/>
                  <a:pt x="1263438" y="4147037"/>
                  <a:pt x="1263438" y="4148665"/>
                </a:cubicBezTo>
                <a:cubicBezTo>
                  <a:pt x="1263438" y="4149641"/>
                  <a:pt x="1263503" y="4150537"/>
                  <a:pt x="1263633" y="4151351"/>
                </a:cubicBezTo>
                <a:cubicBezTo>
                  <a:pt x="1263763" y="4152164"/>
                  <a:pt x="1263975" y="4152832"/>
                  <a:pt x="1264268" y="4153353"/>
                </a:cubicBezTo>
                <a:cubicBezTo>
                  <a:pt x="1264561" y="4153874"/>
                  <a:pt x="1264903" y="4154264"/>
                  <a:pt x="1265293" y="4154525"/>
                </a:cubicBezTo>
                <a:cubicBezTo>
                  <a:pt x="1265684" y="4154785"/>
                  <a:pt x="1266140" y="4154915"/>
                  <a:pt x="1266661" y="4154915"/>
                </a:cubicBezTo>
                <a:cubicBezTo>
                  <a:pt x="1267442" y="4154915"/>
                  <a:pt x="1268631" y="4154443"/>
                  <a:pt x="1270226" y="4153499"/>
                </a:cubicBezTo>
                <a:cubicBezTo>
                  <a:pt x="1271821" y="4152555"/>
                  <a:pt x="1273807" y="4151513"/>
                  <a:pt x="1276184" y="4150374"/>
                </a:cubicBezTo>
                <a:cubicBezTo>
                  <a:pt x="1278560" y="4149234"/>
                  <a:pt x="1281327" y="4148193"/>
                  <a:pt x="1284485" y="4147248"/>
                </a:cubicBezTo>
                <a:cubicBezTo>
                  <a:pt x="1287643" y="4146304"/>
                  <a:pt x="1291208" y="4145832"/>
                  <a:pt x="1295180" y="4145832"/>
                </a:cubicBezTo>
                <a:cubicBezTo>
                  <a:pt x="1298891" y="4145832"/>
                  <a:pt x="1302017" y="4146272"/>
                  <a:pt x="1304556" y="4147151"/>
                </a:cubicBezTo>
                <a:cubicBezTo>
                  <a:pt x="1307096" y="4148030"/>
                  <a:pt x="1309163" y="4149332"/>
                  <a:pt x="1310758" y="4151058"/>
                </a:cubicBezTo>
                <a:cubicBezTo>
                  <a:pt x="1312353" y="4152783"/>
                  <a:pt x="1313509" y="4154948"/>
                  <a:pt x="1314225" y="4157553"/>
                </a:cubicBezTo>
                <a:cubicBezTo>
                  <a:pt x="1314942" y="4160157"/>
                  <a:pt x="1315300" y="4163152"/>
                  <a:pt x="1315300" y="4166538"/>
                </a:cubicBezTo>
                <a:lnTo>
                  <a:pt x="1315300" y="4173375"/>
                </a:lnTo>
                <a:lnTo>
                  <a:pt x="1303189" y="4173375"/>
                </a:lnTo>
                <a:cubicBezTo>
                  <a:pt x="1296352" y="4173375"/>
                  <a:pt x="1290199" y="4173977"/>
                  <a:pt x="1284730" y="4175182"/>
                </a:cubicBezTo>
                <a:cubicBezTo>
                  <a:pt x="1279260" y="4176386"/>
                  <a:pt x="1274637" y="4178193"/>
                  <a:pt x="1270860" y="4180602"/>
                </a:cubicBezTo>
                <a:cubicBezTo>
                  <a:pt x="1267084" y="4183011"/>
                  <a:pt x="1264187" y="4186039"/>
                  <a:pt x="1262168" y="4189685"/>
                </a:cubicBezTo>
                <a:cubicBezTo>
                  <a:pt x="1260150" y="4193332"/>
                  <a:pt x="1259140" y="4197629"/>
                  <a:pt x="1259140" y="4202578"/>
                </a:cubicBezTo>
                <a:cubicBezTo>
                  <a:pt x="1259140" y="4206810"/>
                  <a:pt x="1259873" y="4210586"/>
                  <a:pt x="1261338" y="4213907"/>
                </a:cubicBezTo>
                <a:cubicBezTo>
                  <a:pt x="1262803" y="4217228"/>
                  <a:pt x="1264854" y="4220028"/>
                  <a:pt x="1267491" y="4222307"/>
                </a:cubicBezTo>
                <a:cubicBezTo>
                  <a:pt x="1270128" y="4224586"/>
                  <a:pt x="1273319" y="4226327"/>
                  <a:pt x="1277062" y="4227532"/>
                </a:cubicBezTo>
                <a:cubicBezTo>
                  <a:pt x="1280806" y="4228736"/>
                  <a:pt x="1284990" y="4229339"/>
                  <a:pt x="1289613" y="4229339"/>
                </a:cubicBezTo>
                <a:cubicBezTo>
                  <a:pt x="1294887" y="4229339"/>
                  <a:pt x="1299884" y="4228199"/>
                  <a:pt x="1304605" y="4225920"/>
                </a:cubicBezTo>
                <a:cubicBezTo>
                  <a:pt x="1309325" y="4223641"/>
                  <a:pt x="1313607" y="4220451"/>
                  <a:pt x="1317448" y="4216349"/>
                </a:cubicBezTo>
                <a:lnTo>
                  <a:pt x="1317448" y="4225139"/>
                </a:lnTo>
                <a:cubicBezTo>
                  <a:pt x="1317448" y="4225920"/>
                  <a:pt x="1317676" y="4226506"/>
                  <a:pt x="1318132" y="4226897"/>
                </a:cubicBezTo>
                <a:cubicBezTo>
                  <a:pt x="1318588" y="4227288"/>
                  <a:pt x="1319320" y="4227581"/>
                  <a:pt x="1320330" y="4227776"/>
                </a:cubicBezTo>
                <a:cubicBezTo>
                  <a:pt x="1321339" y="4227971"/>
                  <a:pt x="1322690" y="4228069"/>
                  <a:pt x="1324383" y="4228069"/>
                </a:cubicBezTo>
                <a:cubicBezTo>
                  <a:pt x="1326141" y="4228069"/>
                  <a:pt x="1327476" y="4227971"/>
                  <a:pt x="1328387" y="4227776"/>
                </a:cubicBezTo>
                <a:cubicBezTo>
                  <a:pt x="1329299" y="4227581"/>
                  <a:pt x="1330015" y="4227288"/>
                  <a:pt x="1330536" y="4226897"/>
                </a:cubicBezTo>
                <a:cubicBezTo>
                  <a:pt x="1331057" y="4226506"/>
                  <a:pt x="1331317" y="4225920"/>
                  <a:pt x="1331317" y="4225139"/>
                </a:cubicBezTo>
                <a:lnTo>
                  <a:pt x="1331317" y="4165854"/>
                </a:lnTo>
                <a:cubicBezTo>
                  <a:pt x="1331317" y="4160385"/>
                  <a:pt x="1330699" y="4155599"/>
                  <a:pt x="1329462" y="4151497"/>
                </a:cubicBezTo>
                <a:cubicBezTo>
                  <a:pt x="1328224" y="4147395"/>
                  <a:pt x="1326239" y="4143960"/>
                  <a:pt x="1323504" y="4141193"/>
                </a:cubicBezTo>
                <a:cubicBezTo>
                  <a:pt x="1320769" y="4138426"/>
                  <a:pt x="1317188" y="4136326"/>
                  <a:pt x="1312760" y="4134893"/>
                </a:cubicBezTo>
                <a:cubicBezTo>
                  <a:pt x="1308333" y="4133461"/>
                  <a:pt x="1302961" y="4132745"/>
                  <a:pt x="1296645" y="4132745"/>
                </a:cubicBezTo>
                <a:close/>
                <a:moveTo>
                  <a:pt x="1168425" y="4132745"/>
                </a:moveTo>
                <a:cubicBezTo>
                  <a:pt x="1163086" y="4132745"/>
                  <a:pt x="1158414" y="4133461"/>
                  <a:pt x="1154410" y="4134893"/>
                </a:cubicBezTo>
                <a:cubicBezTo>
                  <a:pt x="1150405" y="4136326"/>
                  <a:pt x="1147068" y="4138230"/>
                  <a:pt x="1144398" y="4140607"/>
                </a:cubicBezTo>
                <a:cubicBezTo>
                  <a:pt x="1141729" y="4142984"/>
                  <a:pt x="1139727" y="4145751"/>
                  <a:pt x="1138392" y="4148909"/>
                </a:cubicBezTo>
                <a:cubicBezTo>
                  <a:pt x="1137057" y="4152067"/>
                  <a:pt x="1136390" y="4155371"/>
                  <a:pt x="1136390" y="4158822"/>
                </a:cubicBezTo>
                <a:cubicBezTo>
                  <a:pt x="1136390" y="4162729"/>
                  <a:pt x="1137025" y="4166082"/>
                  <a:pt x="1138294" y="4168882"/>
                </a:cubicBezTo>
                <a:cubicBezTo>
                  <a:pt x="1139564" y="4171682"/>
                  <a:pt x="1141241" y="4174091"/>
                  <a:pt x="1143324" y="4176110"/>
                </a:cubicBezTo>
                <a:cubicBezTo>
                  <a:pt x="1145408" y="4178128"/>
                  <a:pt x="1147768" y="4179837"/>
                  <a:pt x="1150405" y="4181237"/>
                </a:cubicBezTo>
                <a:cubicBezTo>
                  <a:pt x="1153042" y="4182637"/>
                  <a:pt x="1155744" y="4183890"/>
                  <a:pt x="1158511" y="4184997"/>
                </a:cubicBezTo>
                <a:cubicBezTo>
                  <a:pt x="1161279" y="4186104"/>
                  <a:pt x="1163965" y="4187162"/>
                  <a:pt x="1166569" y="4188172"/>
                </a:cubicBezTo>
                <a:cubicBezTo>
                  <a:pt x="1169174" y="4189181"/>
                  <a:pt x="1171518" y="4190337"/>
                  <a:pt x="1173601" y="4191639"/>
                </a:cubicBezTo>
                <a:cubicBezTo>
                  <a:pt x="1175685" y="4192941"/>
                  <a:pt x="1177362" y="4194439"/>
                  <a:pt x="1178631" y="4196132"/>
                </a:cubicBezTo>
                <a:cubicBezTo>
                  <a:pt x="1179901" y="4197824"/>
                  <a:pt x="1180536" y="4199908"/>
                  <a:pt x="1180536" y="4202382"/>
                </a:cubicBezTo>
                <a:cubicBezTo>
                  <a:pt x="1180536" y="4204791"/>
                  <a:pt x="1180096" y="4206875"/>
                  <a:pt x="1179217" y="4208633"/>
                </a:cubicBezTo>
                <a:cubicBezTo>
                  <a:pt x="1178338" y="4210391"/>
                  <a:pt x="1177085" y="4211840"/>
                  <a:pt x="1175457" y="4212979"/>
                </a:cubicBezTo>
                <a:cubicBezTo>
                  <a:pt x="1173829" y="4214119"/>
                  <a:pt x="1171908" y="4214981"/>
                  <a:pt x="1169695" y="4215568"/>
                </a:cubicBezTo>
                <a:cubicBezTo>
                  <a:pt x="1167481" y="4216154"/>
                  <a:pt x="1165007" y="4216446"/>
                  <a:pt x="1162272" y="4216446"/>
                </a:cubicBezTo>
                <a:cubicBezTo>
                  <a:pt x="1158625" y="4216446"/>
                  <a:pt x="1155403" y="4216007"/>
                  <a:pt x="1152603" y="4215128"/>
                </a:cubicBezTo>
                <a:cubicBezTo>
                  <a:pt x="1149803" y="4214249"/>
                  <a:pt x="1147377" y="4213289"/>
                  <a:pt x="1145326" y="4212247"/>
                </a:cubicBezTo>
                <a:cubicBezTo>
                  <a:pt x="1143275" y="4211205"/>
                  <a:pt x="1141550" y="4210245"/>
                  <a:pt x="1140150" y="4209366"/>
                </a:cubicBezTo>
                <a:cubicBezTo>
                  <a:pt x="1138750" y="4208487"/>
                  <a:pt x="1137692" y="4208047"/>
                  <a:pt x="1136976" y="4208047"/>
                </a:cubicBezTo>
                <a:cubicBezTo>
                  <a:pt x="1136520" y="4208047"/>
                  <a:pt x="1136113" y="4208161"/>
                  <a:pt x="1135755" y="4208389"/>
                </a:cubicBezTo>
                <a:cubicBezTo>
                  <a:pt x="1135397" y="4208617"/>
                  <a:pt x="1135120" y="4208991"/>
                  <a:pt x="1134925" y="4209512"/>
                </a:cubicBezTo>
                <a:cubicBezTo>
                  <a:pt x="1134729" y="4210033"/>
                  <a:pt x="1134567" y="4210717"/>
                  <a:pt x="1134436" y="4211563"/>
                </a:cubicBezTo>
                <a:cubicBezTo>
                  <a:pt x="1134306" y="4212410"/>
                  <a:pt x="1134241" y="4213451"/>
                  <a:pt x="1134241" y="4214688"/>
                </a:cubicBezTo>
                <a:cubicBezTo>
                  <a:pt x="1134241" y="4216707"/>
                  <a:pt x="1134404" y="4218302"/>
                  <a:pt x="1134729" y="4219474"/>
                </a:cubicBezTo>
                <a:cubicBezTo>
                  <a:pt x="1135055" y="4220646"/>
                  <a:pt x="1135576" y="4221558"/>
                  <a:pt x="1136292" y="4222209"/>
                </a:cubicBezTo>
                <a:cubicBezTo>
                  <a:pt x="1137008" y="4222860"/>
                  <a:pt x="1138148" y="4223593"/>
                  <a:pt x="1139710" y="4224407"/>
                </a:cubicBezTo>
                <a:cubicBezTo>
                  <a:pt x="1141273" y="4225220"/>
                  <a:pt x="1143178" y="4226002"/>
                  <a:pt x="1145424" y="4226751"/>
                </a:cubicBezTo>
                <a:cubicBezTo>
                  <a:pt x="1147670" y="4227499"/>
                  <a:pt x="1150210" y="4228118"/>
                  <a:pt x="1153042" y="4228606"/>
                </a:cubicBezTo>
                <a:cubicBezTo>
                  <a:pt x="1155874" y="4229095"/>
                  <a:pt x="1158854" y="4229339"/>
                  <a:pt x="1161979" y="4229339"/>
                </a:cubicBezTo>
                <a:cubicBezTo>
                  <a:pt x="1167058" y="4229339"/>
                  <a:pt x="1171713" y="4228720"/>
                  <a:pt x="1175945" y="4227483"/>
                </a:cubicBezTo>
                <a:cubicBezTo>
                  <a:pt x="1180178" y="4226246"/>
                  <a:pt x="1183824" y="4224423"/>
                  <a:pt x="1186884" y="4222014"/>
                </a:cubicBezTo>
                <a:cubicBezTo>
                  <a:pt x="1189945" y="4219604"/>
                  <a:pt x="1192305" y="4216642"/>
                  <a:pt x="1193965" y="4213126"/>
                </a:cubicBezTo>
                <a:cubicBezTo>
                  <a:pt x="1195626" y="4209610"/>
                  <a:pt x="1196456" y="4205605"/>
                  <a:pt x="1196456" y="4201113"/>
                </a:cubicBezTo>
                <a:cubicBezTo>
                  <a:pt x="1196456" y="4197336"/>
                  <a:pt x="1195821" y="4194080"/>
                  <a:pt x="1194551" y="4191346"/>
                </a:cubicBezTo>
                <a:cubicBezTo>
                  <a:pt x="1193282" y="4188611"/>
                  <a:pt x="1191605" y="4186267"/>
                  <a:pt x="1189521" y="4184314"/>
                </a:cubicBezTo>
                <a:cubicBezTo>
                  <a:pt x="1187438" y="4182360"/>
                  <a:pt x="1185045" y="4180700"/>
                  <a:pt x="1182343" y="4179333"/>
                </a:cubicBezTo>
                <a:cubicBezTo>
                  <a:pt x="1179641" y="4177965"/>
                  <a:pt x="1176906" y="4176728"/>
                  <a:pt x="1174139" y="4175621"/>
                </a:cubicBezTo>
                <a:cubicBezTo>
                  <a:pt x="1171371" y="4174514"/>
                  <a:pt x="1168653" y="4173440"/>
                  <a:pt x="1165983" y="4172398"/>
                </a:cubicBezTo>
                <a:cubicBezTo>
                  <a:pt x="1163314" y="4171356"/>
                  <a:pt x="1160937" y="4170184"/>
                  <a:pt x="1158854" y="4168882"/>
                </a:cubicBezTo>
                <a:cubicBezTo>
                  <a:pt x="1156770" y="4167580"/>
                  <a:pt x="1155077" y="4166066"/>
                  <a:pt x="1153775" y="4164340"/>
                </a:cubicBezTo>
                <a:cubicBezTo>
                  <a:pt x="1152472" y="4162615"/>
                  <a:pt x="1151821" y="4160483"/>
                  <a:pt x="1151821" y="4157943"/>
                </a:cubicBezTo>
                <a:cubicBezTo>
                  <a:pt x="1151821" y="4156120"/>
                  <a:pt x="1152163" y="4154427"/>
                  <a:pt x="1152847" y="4152864"/>
                </a:cubicBezTo>
                <a:cubicBezTo>
                  <a:pt x="1153531" y="4151302"/>
                  <a:pt x="1154540" y="4149951"/>
                  <a:pt x="1155874" y="4148811"/>
                </a:cubicBezTo>
                <a:cubicBezTo>
                  <a:pt x="1157209" y="4147672"/>
                  <a:pt x="1158918" y="4146793"/>
                  <a:pt x="1161002" y="4146174"/>
                </a:cubicBezTo>
                <a:cubicBezTo>
                  <a:pt x="1163086" y="4145556"/>
                  <a:pt x="1165495" y="4145246"/>
                  <a:pt x="1168229" y="4145246"/>
                </a:cubicBezTo>
                <a:cubicBezTo>
                  <a:pt x="1171290" y="4145246"/>
                  <a:pt x="1174008" y="4145604"/>
                  <a:pt x="1176385" y="4146321"/>
                </a:cubicBezTo>
                <a:cubicBezTo>
                  <a:pt x="1178762" y="4147037"/>
                  <a:pt x="1180829" y="4147802"/>
                  <a:pt x="1182587" y="4148616"/>
                </a:cubicBezTo>
                <a:cubicBezTo>
                  <a:pt x="1184345" y="4149430"/>
                  <a:pt x="1185777" y="4150195"/>
                  <a:pt x="1186884" y="4150911"/>
                </a:cubicBezTo>
                <a:cubicBezTo>
                  <a:pt x="1187991" y="4151627"/>
                  <a:pt x="1188838" y="4151985"/>
                  <a:pt x="1189424" y="4151985"/>
                </a:cubicBezTo>
                <a:cubicBezTo>
                  <a:pt x="1189814" y="4151985"/>
                  <a:pt x="1190172" y="4151871"/>
                  <a:pt x="1190498" y="4151644"/>
                </a:cubicBezTo>
                <a:cubicBezTo>
                  <a:pt x="1190824" y="4151416"/>
                  <a:pt x="1191100" y="4151041"/>
                  <a:pt x="1191328" y="4150520"/>
                </a:cubicBezTo>
                <a:cubicBezTo>
                  <a:pt x="1191556" y="4149999"/>
                  <a:pt x="1191719" y="4149332"/>
                  <a:pt x="1191816" y="4148518"/>
                </a:cubicBezTo>
                <a:cubicBezTo>
                  <a:pt x="1191914" y="4147704"/>
                  <a:pt x="1191963" y="4146744"/>
                  <a:pt x="1191963" y="4145637"/>
                </a:cubicBezTo>
                <a:cubicBezTo>
                  <a:pt x="1191963" y="4144595"/>
                  <a:pt x="1191914" y="4143716"/>
                  <a:pt x="1191816" y="4143000"/>
                </a:cubicBezTo>
                <a:cubicBezTo>
                  <a:pt x="1191719" y="4142284"/>
                  <a:pt x="1191621" y="4141681"/>
                  <a:pt x="1191523" y="4141193"/>
                </a:cubicBezTo>
                <a:cubicBezTo>
                  <a:pt x="1191426" y="4140705"/>
                  <a:pt x="1191263" y="4140265"/>
                  <a:pt x="1191035" y="4139875"/>
                </a:cubicBezTo>
                <a:cubicBezTo>
                  <a:pt x="1190807" y="4139484"/>
                  <a:pt x="1190352" y="4139028"/>
                  <a:pt x="1189668" y="4138507"/>
                </a:cubicBezTo>
                <a:cubicBezTo>
                  <a:pt x="1188984" y="4137986"/>
                  <a:pt x="1187975" y="4137384"/>
                  <a:pt x="1186640" y="4136700"/>
                </a:cubicBezTo>
                <a:cubicBezTo>
                  <a:pt x="1185305" y="4136017"/>
                  <a:pt x="1183694" y="4135382"/>
                  <a:pt x="1181805" y="4134796"/>
                </a:cubicBezTo>
                <a:cubicBezTo>
                  <a:pt x="1179917" y="4134210"/>
                  <a:pt x="1177801" y="4133721"/>
                  <a:pt x="1175457" y="4133331"/>
                </a:cubicBezTo>
                <a:cubicBezTo>
                  <a:pt x="1173113" y="4132940"/>
                  <a:pt x="1170769" y="4132745"/>
                  <a:pt x="1168425" y="4132745"/>
                </a:cubicBezTo>
                <a:close/>
                <a:moveTo>
                  <a:pt x="968056" y="4132745"/>
                </a:moveTo>
                <a:cubicBezTo>
                  <a:pt x="961610" y="4132745"/>
                  <a:pt x="955782" y="4133868"/>
                  <a:pt x="950573" y="4136114"/>
                </a:cubicBezTo>
                <a:cubicBezTo>
                  <a:pt x="945364" y="4138361"/>
                  <a:pt x="940920" y="4141584"/>
                  <a:pt x="937242" y="4145783"/>
                </a:cubicBezTo>
                <a:cubicBezTo>
                  <a:pt x="933563" y="4149983"/>
                  <a:pt x="930746" y="4155095"/>
                  <a:pt x="928793" y="4161117"/>
                </a:cubicBezTo>
                <a:cubicBezTo>
                  <a:pt x="926840" y="4167140"/>
                  <a:pt x="925863" y="4173928"/>
                  <a:pt x="925863" y="4181481"/>
                </a:cubicBezTo>
                <a:cubicBezTo>
                  <a:pt x="925863" y="4189425"/>
                  <a:pt x="926807" y="4196392"/>
                  <a:pt x="928695" y="4202382"/>
                </a:cubicBezTo>
                <a:cubicBezTo>
                  <a:pt x="930584" y="4208373"/>
                  <a:pt x="933383" y="4213354"/>
                  <a:pt x="937095" y="4217326"/>
                </a:cubicBezTo>
                <a:cubicBezTo>
                  <a:pt x="940806" y="4221297"/>
                  <a:pt x="945380" y="4224293"/>
                  <a:pt x="950818" y="4226311"/>
                </a:cubicBezTo>
                <a:cubicBezTo>
                  <a:pt x="956254" y="4228330"/>
                  <a:pt x="962586" y="4229339"/>
                  <a:pt x="969814" y="4229339"/>
                </a:cubicBezTo>
                <a:cubicBezTo>
                  <a:pt x="973981" y="4229339"/>
                  <a:pt x="977904" y="4229030"/>
                  <a:pt x="981583" y="4228411"/>
                </a:cubicBezTo>
                <a:cubicBezTo>
                  <a:pt x="985262" y="4227792"/>
                  <a:pt x="988501" y="4227092"/>
                  <a:pt x="991301" y="4226311"/>
                </a:cubicBezTo>
                <a:cubicBezTo>
                  <a:pt x="994101" y="4225530"/>
                  <a:pt x="996380" y="4224732"/>
                  <a:pt x="998138" y="4223918"/>
                </a:cubicBezTo>
                <a:cubicBezTo>
                  <a:pt x="999896" y="4223104"/>
                  <a:pt x="1000954" y="4222518"/>
                  <a:pt x="1001312" y="4222160"/>
                </a:cubicBezTo>
                <a:cubicBezTo>
                  <a:pt x="1001670" y="4221802"/>
                  <a:pt x="1001963" y="4221428"/>
                  <a:pt x="1002191" y="4221037"/>
                </a:cubicBezTo>
                <a:cubicBezTo>
                  <a:pt x="1002419" y="4220646"/>
                  <a:pt x="1002582" y="4220207"/>
                  <a:pt x="1002679" y="4219718"/>
                </a:cubicBezTo>
                <a:cubicBezTo>
                  <a:pt x="1002777" y="4219230"/>
                  <a:pt x="1002858" y="4218677"/>
                  <a:pt x="1002924" y="4218058"/>
                </a:cubicBezTo>
                <a:cubicBezTo>
                  <a:pt x="1002988" y="4217440"/>
                  <a:pt x="1003021" y="4216707"/>
                  <a:pt x="1003021" y="4215861"/>
                </a:cubicBezTo>
                <a:cubicBezTo>
                  <a:pt x="1003021" y="4214688"/>
                  <a:pt x="1002972" y="4213696"/>
                  <a:pt x="1002874" y="4212882"/>
                </a:cubicBezTo>
                <a:cubicBezTo>
                  <a:pt x="1002776" y="4212068"/>
                  <a:pt x="1002628" y="4211433"/>
                  <a:pt x="1002432" y="4210977"/>
                </a:cubicBezTo>
                <a:cubicBezTo>
                  <a:pt x="1002236" y="4210521"/>
                  <a:pt x="1001958" y="4210180"/>
                  <a:pt x="1001598" y="4209952"/>
                </a:cubicBezTo>
                <a:cubicBezTo>
                  <a:pt x="1001238" y="4209724"/>
                  <a:pt x="1000830" y="4209610"/>
                  <a:pt x="1000372" y="4209610"/>
                </a:cubicBezTo>
                <a:cubicBezTo>
                  <a:pt x="999586" y="4209610"/>
                  <a:pt x="998425" y="4209952"/>
                  <a:pt x="996887" y="4210635"/>
                </a:cubicBezTo>
                <a:cubicBezTo>
                  <a:pt x="995349" y="4211319"/>
                  <a:pt x="993386" y="4212084"/>
                  <a:pt x="990998" y="4212930"/>
                </a:cubicBezTo>
                <a:cubicBezTo>
                  <a:pt x="988610" y="4213777"/>
                  <a:pt x="985780" y="4214542"/>
                  <a:pt x="982508" y="4215226"/>
                </a:cubicBezTo>
                <a:cubicBezTo>
                  <a:pt x="979237" y="4215909"/>
                  <a:pt x="975508" y="4216251"/>
                  <a:pt x="971320" y="4216251"/>
                </a:cubicBezTo>
                <a:cubicBezTo>
                  <a:pt x="966020" y="4216251"/>
                  <a:pt x="961539" y="4215502"/>
                  <a:pt x="957875" y="4214005"/>
                </a:cubicBezTo>
                <a:cubicBezTo>
                  <a:pt x="954211" y="4212507"/>
                  <a:pt x="951233" y="4210359"/>
                  <a:pt x="948943" y="4207559"/>
                </a:cubicBezTo>
                <a:cubicBezTo>
                  <a:pt x="946653" y="4204759"/>
                  <a:pt x="945017" y="4201406"/>
                  <a:pt x="944036" y="4197499"/>
                </a:cubicBezTo>
                <a:cubicBezTo>
                  <a:pt x="943055" y="4193592"/>
                  <a:pt x="942564" y="4189197"/>
                  <a:pt x="942564" y="4184314"/>
                </a:cubicBezTo>
                <a:lnTo>
                  <a:pt x="1000453" y="4184314"/>
                </a:lnTo>
                <a:cubicBezTo>
                  <a:pt x="1002089" y="4184314"/>
                  <a:pt x="1003544" y="4183776"/>
                  <a:pt x="1004820" y="4182702"/>
                </a:cubicBezTo>
                <a:cubicBezTo>
                  <a:pt x="1006095" y="4181628"/>
                  <a:pt x="1006732" y="4179821"/>
                  <a:pt x="1006732" y="4177281"/>
                </a:cubicBezTo>
                <a:lnTo>
                  <a:pt x="1006732" y="4174352"/>
                </a:lnTo>
                <a:cubicBezTo>
                  <a:pt x="1006732" y="4168622"/>
                  <a:pt x="1006000" y="4163233"/>
                  <a:pt x="1004535" y="4158187"/>
                </a:cubicBezTo>
                <a:cubicBezTo>
                  <a:pt x="1003070" y="4153141"/>
                  <a:pt x="1000775" y="4148746"/>
                  <a:pt x="997649" y="4145002"/>
                </a:cubicBezTo>
                <a:cubicBezTo>
                  <a:pt x="994524" y="4141258"/>
                  <a:pt x="990536" y="4138279"/>
                  <a:pt x="985685" y="4136065"/>
                </a:cubicBezTo>
                <a:cubicBezTo>
                  <a:pt x="980834" y="4133852"/>
                  <a:pt x="974958" y="4132745"/>
                  <a:pt x="968056" y="4132745"/>
                </a:cubicBezTo>
                <a:close/>
                <a:moveTo>
                  <a:pt x="903627" y="4132745"/>
                </a:moveTo>
                <a:cubicBezTo>
                  <a:pt x="901739" y="4132745"/>
                  <a:pt x="899867" y="4132989"/>
                  <a:pt x="898011" y="4133477"/>
                </a:cubicBezTo>
                <a:cubicBezTo>
                  <a:pt x="896156" y="4133966"/>
                  <a:pt x="894284" y="4134845"/>
                  <a:pt x="892395" y="4136114"/>
                </a:cubicBezTo>
                <a:cubicBezTo>
                  <a:pt x="890507" y="4137384"/>
                  <a:pt x="888505" y="4139126"/>
                  <a:pt x="886389" y="4141340"/>
                </a:cubicBezTo>
                <a:cubicBezTo>
                  <a:pt x="884273" y="4143553"/>
                  <a:pt x="882010" y="4146418"/>
                  <a:pt x="879601" y="4149934"/>
                </a:cubicBezTo>
                <a:lnTo>
                  <a:pt x="879601" y="4137140"/>
                </a:lnTo>
                <a:cubicBezTo>
                  <a:pt x="879601" y="4136619"/>
                  <a:pt x="879487" y="4136179"/>
                  <a:pt x="879259" y="4135821"/>
                </a:cubicBezTo>
                <a:cubicBezTo>
                  <a:pt x="879031" y="4135463"/>
                  <a:pt x="878656" y="4135138"/>
                  <a:pt x="878136" y="4134845"/>
                </a:cubicBezTo>
                <a:cubicBezTo>
                  <a:pt x="877615" y="4134552"/>
                  <a:pt x="876882" y="4134356"/>
                  <a:pt x="875938" y="4134259"/>
                </a:cubicBezTo>
                <a:cubicBezTo>
                  <a:pt x="874994" y="4134161"/>
                  <a:pt x="873806" y="4134112"/>
                  <a:pt x="872373" y="4134112"/>
                </a:cubicBezTo>
                <a:cubicBezTo>
                  <a:pt x="870876" y="4134112"/>
                  <a:pt x="869671" y="4134161"/>
                  <a:pt x="868760" y="4134259"/>
                </a:cubicBezTo>
                <a:cubicBezTo>
                  <a:pt x="867848" y="4134356"/>
                  <a:pt x="867099" y="4134552"/>
                  <a:pt x="866513" y="4134845"/>
                </a:cubicBezTo>
                <a:cubicBezTo>
                  <a:pt x="865927" y="4135138"/>
                  <a:pt x="865537" y="4135463"/>
                  <a:pt x="865341" y="4135821"/>
                </a:cubicBezTo>
                <a:cubicBezTo>
                  <a:pt x="865146" y="4136179"/>
                  <a:pt x="865048" y="4136619"/>
                  <a:pt x="865048" y="4137140"/>
                </a:cubicBezTo>
                <a:lnTo>
                  <a:pt x="865048" y="4225041"/>
                </a:lnTo>
                <a:cubicBezTo>
                  <a:pt x="865048" y="4225562"/>
                  <a:pt x="865162" y="4226002"/>
                  <a:pt x="865390" y="4226360"/>
                </a:cubicBezTo>
                <a:cubicBezTo>
                  <a:pt x="865618" y="4226718"/>
                  <a:pt x="866041" y="4227027"/>
                  <a:pt x="866660" y="4227288"/>
                </a:cubicBezTo>
                <a:cubicBezTo>
                  <a:pt x="867278" y="4227548"/>
                  <a:pt x="868109" y="4227744"/>
                  <a:pt x="869150" y="4227874"/>
                </a:cubicBezTo>
                <a:cubicBezTo>
                  <a:pt x="870192" y="4228004"/>
                  <a:pt x="871494" y="4228069"/>
                  <a:pt x="873057" y="4228069"/>
                </a:cubicBezTo>
                <a:cubicBezTo>
                  <a:pt x="874685" y="4228069"/>
                  <a:pt x="876020" y="4228004"/>
                  <a:pt x="877061" y="4227874"/>
                </a:cubicBezTo>
                <a:cubicBezTo>
                  <a:pt x="878103" y="4227744"/>
                  <a:pt x="878917" y="4227548"/>
                  <a:pt x="879503" y="4227288"/>
                </a:cubicBezTo>
                <a:cubicBezTo>
                  <a:pt x="880089" y="4227027"/>
                  <a:pt x="880512" y="4226718"/>
                  <a:pt x="880773" y="4226360"/>
                </a:cubicBezTo>
                <a:cubicBezTo>
                  <a:pt x="881033" y="4226002"/>
                  <a:pt x="881164" y="4225562"/>
                  <a:pt x="881164" y="4225041"/>
                </a:cubicBezTo>
                <a:lnTo>
                  <a:pt x="881164" y="4167222"/>
                </a:lnTo>
                <a:cubicBezTo>
                  <a:pt x="883442" y="4163640"/>
                  <a:pt x="885526" y="4160613"/>
                  <a:pt x="887414" y="4158139"/>
                </a:cubicBezTo>
                <a:cubicBezTo>
                  <a:pt x="889302" y="4155664"/>
                  <a:pt x="891109" y="4153678"/>
                  <a:pt x="892835" y="4152181"/>
                </a:cubicBezTo>
                <a:cubicBezTo>
                  <a:pt x="894560" y="4150683"/>
                  <a:pt x="896204" y="4149609"/>
                  <a:pt x="897767" y="4148958"/>
                </a:cubicBezTo>
                <a:cubicBezTo>
                  <a:pt x="899330" y="4148307"/>
                  <a:pt x="900925" y="4147981"/>
                  <a:pt x="902553" y="4147981"/>
                </a:cubicBezTo>
                <a:cubicBezTo>
                  <a:pt x="903920" y="4147981"/>
                  <a:pt x="905190" y="4148111"/>
                  <a:pt x="906362" y="4148372"/>
                </a:cubicBezTo>
                <a:cubicBezTo>
                  <a:pt x="907534" y="4148632"/>
                  <a:pt x="908592" y="4148909"/>
                  <a:pt x="909536" y="4149202"/>
                </a:cubicBezTo>
                <a:cubicBezTo>
                  <a:pt x="910480" y="4149495"/>
                  <a:pt x="911327" y="4149788"/>
                  <a:pt x="912075" y="4150081"/>
                </a:cubicBezTo>
                <a:cubicBezTo>
                  <a:pt x="912824" y="4150374"/>
                  <a:pt x="913459" y="4150520"/>
                  <a:pt x="913980" y="4150520"/>
                </a:cubicBezTo>
                <a:cubicBezTo>
                  <a:pt x="914501" y="4150520"/>
                  <a:pt x="914908" y="4150374"/>
                  <a:pt x="915201" y="4150081"/>
                </a:cubicBezTo>
                <a:cubicBezTo>
                  <a:pt x="915494" y="4149788"/>
                  <a:pt x="915738" y="4149365"/>
                  <a:pt x="915933" y="4148811"/>
                </a:cubicBezTo>
                <a:cubicBezTo>
                  <a:pt x="916129" y="4148258"/>
                  <a:pt x="916259" y="4147493"/>
                  <a:pt x="916324" y="4146516"/>
                </a:cubicBezTo>
                <a:cubicBezTo>
                  <a:pt x="916389" y="4145539"/>
                  <a:pt x="916422" y="4144335"/>
                  <a:pt x="916422" y="4142902"/>
                </a:cubicBezTo>
                <a:cubicBezTo>
                  <a:pt x="916422" y="4141405"/>
                  <a:pt x="916405" y="4140216"/>
                  <a:pt x="916373" y="4139337"/>
                </a:cubicBezTo>
                <a:cubicBezTo>
                  <a:pt x="916340" y="4138458"/>
                  <a:pt x="916275" y="4137791"/>
                  <a:pt x="916178" y="4137335"/>
                </a:cubicBezTo>
                <a:cubicBezTo>
                  <a:pt x="916080" y="4136879"/>
                  <a:pt x="915966" y="4136505"/>
                  <a:pt x="915836" y="4136212"/>
                </a:cubicBezTo>
                <a:cubicBezTo>
                  <a:pt x="915706" y="4135919"/>
                  <a:pt x="915445" y="4135610"/>
                  <a:pt x="915054" y="4135284"/>
                </a:cubicBezTo>
                <a:cubicBezTo>
                  <a:pt x="914664" y="4134959"/>
                  <a:pt x="913996" y="4134633"/>
                  <a:pt x="913052" y="4134307"/>
                </a:cubicBezTo>
                <a:cubicBezTo>
                  <a:pt x="912108" y="4133982"/>
                  <a:pt x="911050" y="4133689"/>
                  <a:pt x="909878" y="4133428"/>
                </a:cubicBezTo>
                <a:cubicBezTo>
                  <a:pt x="908706" y="4133168"/>
                  <a:pt x="907583" y="4132989"/>
                  <a:pt x="906508" y="4132891"/>
                </a:cubicBezTo>
                <a:cubicBezTo>
                  <a:pt x="905434" y="4132793"/>
                  <a:pt x="904474" y="4132745"/>
                  <a:pt x="903627" y="4132745"/>
                </a:cubicBezTo>
                <a:close/>
                <a:moveTo>
                  <a:pt x="806131" y="4132745"/>
                </a:moveTo>
                <a:cubicBezTo>
                  <a:pt x="799685" y="4132745"/>
                  <a:pt x="793857" y="4133868"/>
                  <a:pt x="788648" y="4136114"/>
                </a:cubicBezTo>
                <a:cubicBezTo>
                  <a:pt x="783439" y="4138361"/>
                  <a:pt x="778996" y="4141584"/>
                  <a:pt x="775316" y="4145783"/>
                </a:cubicBezTo>
                <a:cubicBezTo>
                  <a:pt x="771638" y="4149983"/>
                  <a:pt x="768822" y="4155095"/>
                  <a:pt x="766868" y="4161117"/>
                </a:cubicBezTo>
                <a:cubicBezTo>
                  <a:pt x="764915" y="4167140"/>
                  <a:pt x="763938" y="4173928"/>
                  <a:pt x="763938" y="4181481"/>
                </a:cubicBezTo>
                <a:cubicBezTo>
                  <a:pt x="763938" y="4189425"/>
                  <a:pt x="764882" y="4196392"/>
                  <a:pt x="766770" y="4202382"/>
                </a:cubicBezTo>
                <a:cubicBezTo>
                  <a:pt x="768659" y="4208373"/>
                  <a:pt x="771459" y="4213354"/>
                  <a:pt x="775170" y="4217326"/>
                </a:cubicBezTo>
                <a:cubicBezTo>
                  <a:pt x="778881" y="4221297"/>
                  <a:pt x="783456" y="4224293"/>
                  <a:pt x="788892" y="4226311"/>
                </a:cubicBezTo>
                <a:cubicBezTo>
                  <a:pt x="794329" y="4228330"/>
                  <a:pt x="800661" y="4229339"/>
                  <a:pt x="807889" y="4229339"/>
                </a:cubicBezTo>
                <a:cubicBezTo>
                  <a:pt x="812056" y="4229339"/>
                  <a:pt x="815979" y="4229030"/>
                  <a:pt x="819658" y="4228411"/>
                </a:cubicBezTo>
                <a:cubicBezTo>
                  <a:pt x="823337" y="4227792"/>
                  <a:pt x="826576" y="4227092"/>
                  <a:pt x="829376" y="4226311"/>
                </a:cubicBezTo>
                <a:cubicBezTo>
                  <a:pt x="832176" y="4225530"/>
                  <a:pt x="834455" y="4224732"/>
                  <a:pt x="836213" y="4223918"/>
                </a:cubicBezTo>
                <a:cubicBezTo>
                  <a:pt x="837971" y="4223104"/>
                  <a:pt x="839029" y="4222518"/>
                  <a:pt x="839387" y="4222160"/>
                </a:cubicBezTo>
                <a:cubicBezTo>
                  <a:pt x="839745" y="4221802"/>
                  <a:pt x="840038" y="4221428"/>
                  <a:pt x="840266" y="4221037"/>
                </a:cubicBezTo>
                <a:cubicBezTo>
                  <a:pt x="840494" y="4220646"/>
                  <a:pt x="840657" y="4220207"/>
                  <a:pt x="840754" y="4219718"/>
                </a:cubicBezTo>
                <a:cubicBezTo>
                  <a:pt x="840852" y="4219230"/>
                  <a:pt x="840933" y="4218677"/>
                  <a:pt x="840998" y="4218058"/>
                </a:cubicBezTo>
                <a:cubicBezTo>
                  <a:pt x="841064" y="4217440"/>
                  <a:pt x="841096" y="4216707"/>
                  <a:pt x="841096" y="4215861"/>
                </a:cubicBezTo>
                <a:cubicBezTo>
                  <a:pt x="841096" y="4214688"/>
                  <a:pt x="841047" y="4213696"/>
                  <a:pt x="840949" y="4212882"/>
                </a:cubicBezTo>
                <a:cubicBezTo>
                  <a:pt x="840851" y="4212068"/>
                  <a:pt x="840703" y="4211433"/>
                  <a:pt x="840507" y="4210977"/>
                </a:cubicBezTo>
                <a:cubicBezTo>
                  <a:pt x="840311" y="4210521"/>
                  <a:pt x="840033" y="4210180"/>
                  <a:pt x="839673" y="4209952"/>
                </a:cubicBezTo>
                <a:cubicBezTo>
                  <a:pt x="839313" y="4209724"/>
                  <a:pt x="838905" y="4209610"/>
                  <a:pt x="838447" y="4209610"/>
                </a:cubicBezTo>
                <a:cubicBezTo>
                  <a:pt x="837661" y="4209610"/>
                  <a:pt x="836500" y="4209952"/>
                  <a:pt x="834962" y="4210635"/>
                </a:cubicBezTo>
                <a:cubicBezTo>
                  <a:pt x="833424" y="4211319"/>
                  <a:pt x="831461" y="4212084"/>
                  <a:pt x="829073" y="4212930"/>
                </a:cubicBezTo>
                <a:cubicBezTo>
                  <a:pt x="826684" y="4213777"/>
                  <a:pt x="823855" y="4214542"/>
                  <a:pt x="820583" y="4215226"/>
                </a:cubicBezTo>
                <a:cubicBezTo>
                  <a:pt x="817312" y="4215909"/>
                  <a:pt x="813583" y="4216251"/>
                  <a:pt x="809395" y="4216251"/>
                </a:cubicBezTo>
                <a:cubicBezTo>
                  <a:pt x="804096" y="4216251"/>
                  <a:pt x="799614" y="4215502"/>
                  <a:pt x="795950" y="4214005"/>
                </a:cubicBezTo>
                <a:cubicBezTo>
                  <a:pt x="792286" y="4212507"/>
                  <a:pt x="789308" y="4210359"/>
                  <a:pt x="787018" y="4207559"/>
                </a:cubicBezTo>
                <a:cubicBezTo>
                  <a:pt x="784728" y="4204759"/>
                  <a:pt x="783092" y="4201406"/>
                  <a:pt x="782111" y="4197499"/>
                </a:cubicBezTo>
                <a:cubicBezTo>
                  <a:pt x="781130" y="4193592"/>
                  <a:pt x="780640" y="4189197"/>
                  <a:pt x="780640" y="4184314"/>
                </a:cubicBezTo>
                <a:lnTo>
                  <a:pt x="838528" y="4184314"/>
                </a:lnTo>
                <a:cubicBezTo>
                  <a:pt x="840164" y="4184314"/>
                  <a:pt x="841619" y="4183776"/>
                  <a:pt x="842895" y="4182702"/>
                </a:cubicBezTo>
                <a:cubicBezTo>
                  <a:pt x="844170" y="4181628"/>
                  <a:pt x="844807" y="4179821"/>
                  <a:pt x="844807" y="4177281"/>
                </a:cubicBezTo>
                <a:lnTo>
                  <a:pt x="844807" y="4174352"/>
                </a:lnTo>
                <a:cubicBezTo>
                  <a:pt x="844807" y="4168622"/>
                  <a:pt x="844075" y="4163233"/>
                  <a:pt x="842610" y="4158187"/>
                </a:cubicBezTo>
                <a:cubicBezTo>
                  <a:pt x="841145" y="4153141"/>
                  <a:pt x="838850" y="4148746"/>
                  <a:pt x="835724" y="4145002"/>
                </a:cubicBezTo>
                <a:cubicBezTo>
                  <a:pt x="832599" y="4141258"/>
                  <a:pt x="828611" y="4138279"/>
                  <a:pt x="823760" y="4136065"/>
                </a:cubicBezTo>
                <a:cubicBezTo>
                  <a:pt x="818909" y="4133852"/>
                  <a:pt x="813033" y="4132745"/>
                  <a:pt x="806131" y="4132745"/>
                </a:cubicBezTo>
                <a:close/>
                <a:moveTo>
                  <a:pt x="3324791" y="4110574"/>
                </a:moveTo>
                <a:cubicBezTo>
                  <a:pt x="3323228" y="4110574"/>
                  <a:pt x="3321926" y="4110639"/>
                  <a:pt x="3320884" y="4110769"/>
                </a:cubicBezTo>
                <a:cubicBezTo>
                  <a:pt x="3319842" y="4110899"/>
                  <a:pt x="3319012" y="4111111"/>
                  <a:pt x="3318393" y="4111404"/>
                </a:cubicBezTo>
                <a:cubicBezTo>
                  <a:pt x="3317775" y="4111697"/>
                  <a:pt x="3317352" y="4112039"/>
                  <a:pt x="3317124" y="4112430"/>
                </a:cubicBezTo>
                <a:cubicBezTo>
                  <a:pt x="3316896" y="4112820"/>
                  <a:pt x="3316782" y="4113243"/>
                  <a:pt x="3316782" y="4113699"/>
                </a:cubicBezTo>
                <a:lnTo>
                  <a:pt x="3316782" y="4134600"/>
                </a:lnTo>
                <a:lnTo>
                  <a:pt x="3304573" y="4134600"/>
                </a:lnTo>
                <a:cubicBezTo>
                  <a:pt x="3304053" y="4134600"/>
                  <a:pt x="3303580" y="4134714"/>
                  <a:pt x="3303157" y="4134942"/>
                </a:cubicBezTo>
                <a:cubicBezTo>
                  <a:pt x="3302734" y="4135170"/>
                  <a:pt x="3302392" y="4135561"/>
                  <a:pt x="3302132" y="4136114"/>
                </a:cubicBezTo>
                <a:cubicBezTo>
                  <a:pt x="3301871" y="4136668"/>
                  <a:pt x="3301659" y="4137368"/>
                  <a:pt x="3301497" y="4138214"/>
                </a:cubicBezTo>
                <a:cubicBezTo>
                  <a:pt x="3301334" y="4139061"/>
                  <a:pt x="3301252" y="4140102"/>
                  <a:pt x="3301252" y="4141340"/>
                </a:cubicBezTo>
                <a:cubicBezTo>
                  <a:pt x="3301252" y="4143684"/>
                  <a:pt x="3301545" y="4145377"/>
                  <a:pt x="3302132" y="4146418"/>
                </a:cubicBezTo>
                <a:cubicBezTo>
                  <a:pt x="3302718" y="4147460"/>
                  <a:pt x="3303499" y="4147981"/>
                  <a:pt x="3304476" y="4147981"/>
                </a:cubicBezTo>
                <a:lnTo>
                  <a:pt x="3316782" y="4147981"/>
                </a:lnTo>
                <a:lnTo>
                  <a:pt x="3316782" y="4199355"/>
                </a:lnTo>
                <a:cubicBezTo>
                  <a:pt x="3316782" y="4204433"/>
                  <a:pt x="3317254" y="4208845"/>
                  <a:pt x="3318198" y="4212589"/>
                </a:cubicBezTo>
                <a:cubicBezTo>
                  <a:pt x="3319142" y="4216333"/>
                  <a:pt x="3320656" y="4219425"/>
                  <a:pt x="3322740" y="4221867"/>
                </a:cubicBezTo>
                <a:cubicBezTo>
                  <a:pt x="3324823" y="4224309"/>
                  <a:pt x="3327493" y="4226132"/>
                  <a:pt x="3330748" y="4227337"/>
                </a:cubicBezTo>
                <a:cubicBezTo>
                  <a:pt x="3334004" y="4228541"/>
                  <a:pt x="3337911" y="4229143"/>
                  <a:pt x="3342469" y="4229143"/>
                </a:cubicBezTo>
                <a:cubicBezTo>
                  <a:pt x="3343966" y="4229143"/>
                  <a:pt x="3345464" y="4229046"/>
                  <a:pt x="3346961" y="4228850"/>
                </a:cubicBezTo>
                <a:cubicBezTo>
                  <a:pt x="3348459" y="4228655"/>
                  <a:pt x="3349875" y="4228411"/>
                  <a:pt x="3351210" y="4228118"/>
                </a:cubicBezTo>
                <a:cubicBezTo>
                  <a:pt x="3352545" y="4227825"/>
                  <a:pt x="3353733" y="4227451"/>
                  <a:pt x="3354775" y="4226995"/>
                </a:cubicBezTo>
                <a:cubicBezTo>
                  <a:pt x="3355817" y="4226539"/>
                  <a:pt x="3356598" y="4226051"/>
                  <a:pt x="3357119" y="4225530"/>
                </a:cubicBezTo>
                <a:cubicBezTo>
                  <a:pt x="3357640" y="4225009"/>
                  <a:pt x="3358030" y="4224195"/>
                  <a:pt x="3358291" y="4223088"/>
                </a:cubicBezTo>
                <a:cubicBezTo>
                  <a:pt x="3358551" y="4221981"/>
                  <a:pt x="3358682" y="4220483"/>
                  <a:pt x="3358682" y="4218595"/>
                </a:cubicBezTo>
                <a:cubicBezTo>
                  <a:pt x="3358682" y="4217423"/>
                  <a:pt x="3358616" y="4216446"/>
                  <a:pt x="3358486" y="4215665"/>
                </a:cubicBezTo>
                <a:cubicBezTo>
                  <a:pt x="3358356" y="4214884"/>
                  <a:pt x="3358209" y="4214265"/>
                  <a:pt x="3358047" y="4213809"/>
                </a:cubicBezTo>
                <a:cubicBezTo>
                  <a:pt x="3357884" y="4213354"/>
                  <a:pt x="3357656" y="4213044"/>
                  <a:pt x="3357363" y="4212882"/>
                </a:cubicBezTo>
                <a:cubicBezTo>
                  <a:pt x="3357070" y="4212719"/>
                  <a:pt x="3356761" y="4212637"/>
                  <a:pt x="3356435" y="4212637"/>
                </a:cubicBezTo>
                <a:cubicBezTo>
                  <a:pt x="3355914" y="4212637"/>
                  <a:pt x="3355328" y="4212784"/>
                  <a:pt x="3354677" y="4213077"/>
                </a:cubicBezTo>
                <a:cubicBezTo>
                  <a:pt x="3354026" y="4213370"/>
                  <a:pt x="3353245" y="4213679"/>
                  <a:pt x="3352333" y="4214005"/>
                </a:cubicBezTo>
                <a:cubicBezTo>
                  <a:pt x="3351422" y="4214330"/>
                  <a:pt x="3350380" y="4214640"/>
                  <a:pt x="3349208" y="4214933"/>
                </a:cubicBezTo>
                <a:cubicBezTo>
                  <a:pt x="3348036" y="4215226"/>
                  <a:pt x="3346701" y="4215372"/>
                  <a:pt x="3345204" y="4215372"/>
                </a:cubicBezTo>
                <a:cubicBezTo>
                  <a:pt x="3340580" y="4215372"/>
                  <a:pt x="3337374" y="4213826"/>
                  <a:pt x="3335583" y="4210733"/>
                </a:cubicBezTo>
                <a:cubicBezTo>
                  <a:pt x="3333792" y="4207640"/>
                  <a:pt x="3332897" y="4203066"/>
                  <a:pt x="3332897" y="4197011"/>
                </a:cubicBezTo>
                <a:lnTo>
                  <a:pt x="3332897" y="4147981"/>
                </a:lnTo>
                <a:lnTo>
                  <a:pt x="3355458" y="4147981"/>
                </a:lnTo>
                <a:cubicBezTo>
                  <a:pt x="3356435" y="4147981"/>
                  <a:pt x="3357217" y="4147460"/>
                  <a:pt x="3357803" y="4146418"/>
                </a:cubicBezTo>
                <a:cubicBezTo>
                  <a:pt x="3358389" y="4145377"/>
                  <a:pt x="3358682" y="4143684"/>
                  <a:pt x="3358682" y="4141340"/>
                </a:cubicBezTo>
                <a:cubicBezTo>
                  <a:pt x="3358682" y="4140102"/>
                  <a:pt x="3358616" y="4139061"/>
                  <a:pt x="3358486" y="4138214"/>
                </a:cubicBezTo>
                <a:cubicBezTo>
                  <a:pt x="3358356" y="4137368"/>
                  <a:pt x="3358144" y="4136668"/>
                  <a:pt x="3357851" y="4136114"/>
                </a:cubicBezTo>
                <a:cubicBezTo>
                  <a:pt x="3357558" y="4135561"/>
                  <a:pt x="3357217" y="4135170"/>
                  <a:pt x="3356826" y="4134942"/>
                </a:cubicBezTo>
                <a:cubicBezTo>
                  <a:pt x="3356435" y="4134714"/>
                  <a:pt x="3355979" y="4134600"/>
                  <a:pt x="3355458" y="4134600"/>
                </a:cubicBezTo>
                <a:lnTo>
                  <a:pt x="3332897" y="4134600"/>
                </a:lnTo>
                <a:lnTo>
                  <a:pt x="3332897" y="4113699"/>
                </a:lnTo>
                <a:cubicBezTo>
                  <a:pt x="3332897" y="4113243"/>
                  <a:pt x="3332767" y="4112820"/>
                  <a:pt x="3332506" y="4112430"/>
                </a:cubicBezTo>
                <a:cubicBezTo>
                  <a:pt x="3332246" y="4112039"/>
                  <a:pt x="3331823" y="4111697"/>
                  <a:pt x="3331237" y="4111404"/>
                </a:cubicBezTo>
                <a:cubicBezTo>
                  <a:pt x="3330651" y="4111111"/>
                  <a:pt x="3329837" y="4110899"/>
                  <a:pt x="3328795" y="4110769"/>
                </a:cubicBezTo>
                <a:cubicBezTo>
                  <a:pt x="3327753" y="4110639"/>
                  <a:pt x="3326418" y="4110574"/>
                  <a:pt x="3324791" y="4110574"/>
                </a:cubicBezTo>
                <a:close/>
                <a:moveTo>
                  <a:pt x="3058091" y="4110574"/>
                </a:moveTo>
                <a:cubicBezTo>
                  <a:pt x="3056528" y="4110574"/>
                  <a:pt x="3055226" y="4110639"/>
                  <a:pt x="3054184" y="4110769"/>
                </a:cubicBezTo>
                <a:cubicBezTo>
                  <a:pt x="3053142" y="4110899"/>
                  <a:pt x="3052312" y="4111111"/>
                  <a:pt x="3051694" y="4111404"/>
                </a:cubicBezTo>
                <a:cubicBezTo>
                  <a:pt x="3051075" y="4111697"/>
                  <a:pt x="3050652" y="4112039"/>
                  <a:pt x="3050424" y="4112430"/>
                </a:cubicBezTo>
                <a:cubicBezTo>
                  <a:pt x="3050196" y="4112820"/>
                  <a:pt x="3050083" y="4113243"/>
                  <a:pt x="3050083" y="4113699"/>
                </a:cubicBezTo>
                <a:lnTo>
                  <a:pt x="3050083" y="4134600"/>
                </a:lnTo>
                <a:lnTo>
                  <a:pt x="3037874" y="4134600"/>
                </a:lnTo>
                <a:cubicBezTo>
                  <a:pt x="3037353" y="4134600"/>
                  <a:pt x="3036881" y="4134714"/>
                  <a:pt x="3036458" y="4134942"/>
                </a:cubicBezTo>
                <a:cubicBezTo>
                  <a:pt x="3036034" y="4135170"/>
                  <a:pt x="3035693" y="4135561"/>
                  <a:pt x="3035432" y="4136114"/>
                </a:cubicBezTo>
                <a:cubicBezTo>
                  <a:pt x="3035172" y="4136668"/>
                  <a:pt x="3034960" y="4137368"/>
                  <a:pt x="3034797" y="4138214"/>
                </a:cubicBezTo>
                <a:cubicBezTo>
                  <a:pt x="3034634" y="4139061"/>
                  <a:pt x="3034553" y="4140102"/>
                  <a:pt x="3034553" y="4141340"/>
                </a:cubicBezTo>
                <a:cubicBezTo>
                  <a:pt x="3034553" y="4143684"/>
                  <a:pt x="3034846" y="4145377"/>
                  <a:pt x="3035432" y="4146418"/>
                </a:cubicBezTo>
                <a:cubicBezTo>
                  <a:pt x="3036018" y="4147460"/>
                  <a:pt x="3036800" y="4147981"/>
                  <a:pt x="3037776" y="4147981"/>
                </a:cubicBezTo>
                <a:lnTo>
                  <a:pt x="3050083" y="4147981"/>
                </a:lnTo>
                <a:lnTo>
                  <a:pt x="3050083" y="4199355"/>
                </a:lnTo>
                <a:cubicBezTo>
                  <a:pt x="3050083" y="4204433"/>
                  <a:pt x="3050554" y="4208845"/>
                  <a:pt x="3051498" y="4212589"/>
                </a:cubicBezTo>
                <a:cubicBezTo>
                  <a:pt x="3052443" y="4216333"/>
                  <a:pt x="3053956" y="4219425"/>
                  <a:pt x="3056040" y="4221867"/>
                </a:cubicBezTo>
                <a:cubicBezTo>
                  <a:pt x="3058124" y="4224309"/>
                  <a:pt x="3060793" y="4226132"/>
                  <a:pt x="3064049" y="4227337"/>
                </a:cubicBezTo>
                <a:cubicBezTo>
                  <a:pt x="3067304" y="4228541"/>
                  <a:pt x="3071211" y="4229143"/>
                  <a:pt x="3075769" y="4229143"/>
                </a:cubicBezTo>
                <a:cubicBezTo>
                  <a:pt x="3077266" y="4229143"/>
                  <a:pt x="3078764" y="4229046"/>
                  <a:pt x="3080262" y="4228850"/>
                </a:cubicBezTo>
                <a:cubicBezTo>
                  <a:pt x="3081759" y="4228655"/>
                  <a:pt x="3083176" y="4228411"/>
                  <a:pt x="3084510" y="4228118"/>
                </a:cubicBezTo>
                <a:cubicBezTo>
                  <a:pt x="3085845" y="4227825"/>
                  <a:pt x="3087034" y="4227451"/>
                  <a:pt x="3088075" y="4226995"/>
                </a:cubicBezTo>
                <a:cubicBezTo>
                  <a:pt x="3089117" y="4226539"/>
                  <a:pt x="3089898" y="4226051"/>
                  <a:pt x="3090419" y="4225530"/>
                </a:cubicBezTo>
                <a:cubicBezTo>
                  <a:pt x="3090940" y="4225009"/>
                  <a:pt x="3091331" y="4224195"/>
                  <a:pt x="3091592" y="4223088"/>
                </a:cubicBezTo>
                <a:cubicBezTo>
                  <a:pt x="3091852" y="4221981"/>
                  <a:pt x="3091982" y="4220483"/>
                  <a:pt x="3091982" y="4218595"/>
                </a:cubicBezTo>
                <a:cubicBezTo>
                  <a:pt x="3091982" y="4217423"/>
                  <a:pt x="3091917" y="4216446"/>
                  <a:pt x="3091787" y="4215665"/>
                </a:cubicBezTo>
                <a:cubicBezTo>
                  <a:pt x="3091656" y="4214884"/>
                  <a:pt x="3091510" y="4214265"/>
                  <a:pt x="3091347" y="4213809"/>
                </a:cubicBezTo>
                <a:cubicBezTo>
                  <a:pt x="3091184" y="4213354"/>
                  <a:pt x="3090957" y="4213044"/>
                  <a:pt x="3090664" y="4212882"/>
                </a:cubicBezTo>
                <a:cubicBezTo>
                  <a:pt x="3090371" y="4212719"/>
                  <a:pt x="3090061" y="4212637"/>
                  <a:pt x="3089736" y="4212637"/>
                </a:cubicBezTo>
                <a:cubicBezTo>
                  <a:pt x="3089215" y="4212637"/>
                  <a:pt x="3088629" y="4212784"/>
                  <a:pt x="3087977" y="4213077"/>
                </a:cubicBezTo>
                <a:cubicBezTo>
                  <a:pt x="3087327" y="4213370"/>
                  <a:pt x="3086545" y="4213679"/>
                  <a:pt x="3085634" y="4214005"/>
                </a:cubicBezTo>
                <a:cubicBezTo>
                  <a:pt x="3084722" y="4214330"/>
                  <a:pt x="3083680" y="4214640"/>
                  <a:pt x="3082508" y="4214933"/>
                </a:cubicBezTo>
                <a:cubicBezTo>
                  <a:pt x="3081336" y="4215226"/>
                  <a:pt x="3080001" y="4215372"/>
                  <a:pt x="3078504" y="4215372"/>
                </a:cubicBezTo>
                <a:cubicBezTo>
                  <a:pt x="3073881" y="4215372"/>
                  <a:pt x="3070674" y="4213826"/>
                  <a:pt x="3068883" y="4210733"/>
                </a:cubicBezTo>
                <a:cubicBezTo>
                  <a:pt x="3067093" y="4207640"/>
                  <a:pt x="3066198" y="4203066"/>
                  <a:pt x="3066198" y="4197011"/>
                </a:cubicBezTo>
                <a:lnTo>
                  <a:pt x="3066198" y="4147981"/>
                </a:lnTo>
                <a:lnTo>
                  <a:pt x="3088759" y="4147981"/>
                </a:lnTo>
                <a:cubicBezTo>
                  <a:pt x="3089736" y="4147981"/>
                  <a:pt x="3090517" y="4147460"/>
                  <a:pt x="3091103" y="4146418"/>
                </a:cubicBezTo>
                <a:cubicBezTo>
                  <a:pt x="3091689" y="4145377"/>
                  <a:pt x="3091982" y="4143684"/>
                  <a:pt x="3091982" y="4141340"/>
                </a:cubicBezTo>
                <a:cubicBezTo>
                  <a:pt x="3091982" y="4140102"/>
                  <a:pt x="3091917" y="4139061"/>
                  <a:pt x="3091787" y="4138214"/>
                </a:cubicBezTo>
                <a:cubicBezTo>
                  <a:pt x="3091656" y="4137368"/>
                  <a:pt x="3091445" y="4136668"/>
                  <a:pt x="3091152" y="4136114"/>
                </a:cubicBezTo>
                <a:cubicBezTo>
                  <a:pt x="3090859" y="4135561"/>
                  <a:pt x="3090517" y="4135170"/>
                  <a:pt x="3090127" y="4134942"/>
                </a:cubicBezTo>
                <a:cubicBezTo>
                  <a:pt x="3089736" y="4134714"/>
                  <a:pt x="3089280" y="4134600"/>
                  <a:pt x="3088759" y="4134600"/>
                </a:cubicBezTo>
                <a:lnTo>
                  <a:pt x="3066198" y="4134600"/>
                </a:lnTo>
                <a:lnTo>
                  <a:pt x="3066198" y="4113699"/>
                </a:lnTo>
                <a:cubicBezTo>
                  <a:pt x="3066198" y="4113243"/>
                  <a:pt x="3066068" y="4112820"/>
                  <a:pt x="3065807" y="4112430"/>
                </a:cubicBezTo>
                <a:cubicBezTo>
                  <a:pt x="3065546" y="4112039"/>
                  <a:pt x="3065123" y="4111697"/>
                  <a:pt x="3064537" y="4111404"/>
                </a:cubicBezTo>
                <a:cubicBezTo>
                  <a:pt x="3063951" y="4111111"/>
                  <a:pt x="3063137" y="4110899"/>
                  <a:pt x="3062095" y="4110769"/>
                </a:cubicBezTo>
                <a:cubicBezTo>
                  <a:pt x="3061054" y="4110639"/>
                  <a:pt x="3059719" y="4110574"/>
                  <a:pt x="3058091" y="4110574"/>
                </a:cubicBezTo>
                <a:close/>
                <a:moveTo>
                  <a:pt x="2772341" y="4110574"/>
                </a:moveTo>
                <a:cubicBezTo>
                  <a:pt x="2770778" y="4110574"/>
                  <a:pt x="2769476" y="4110639"/>
                  <a:pt x="2768434" y="4110769"/>
                </a:cubicBezTo>
                <a:cubicBezTo>
                  <a:pt x="2767393" y="4110899"/>
                  <a:pt x="2766562" y="4111111"/>
                  <a:pt x="2765944" y="4111404"/>
                </a:cubicBezTo>
                <a:cubicBezTo>
                  <a:pt x="2765325" y="4111697"/>
                  <a:pt x="2764902" y="4112039"/>
                  <a:pt x="2764674" y="4112430"/>
                </a:cubicBezTo>
                <a:cubicBezTo>
                  <a:pt x="2764446" y="4112820"/>
                  <a:pt x="2764332" y="4113243"/>
                  <a:pt x="2764332" y="4113699"/>
                </a:cubicBezTo>
                <a:lnTo>
                  <a:pt x="2764332" y="4134600"/>
                </a:lnTo>
                <a:lnTo>
                  <a:pt x="2752123" y="4134600"/>
                </a:lnTo>
                <a:cubicBezTo>
                  <a:pt x="2751603" y="4134600"/>
                  <a:pt x="2751131" y="4134714"/>
                  <a:pt x="2750708" y="4134942"/>
                </a:cubicBezTo>
                <a:cubicBezTo>
                  <a:pt x="2750284" y="4135170"/>
                  <a:pt x="2749942" y="4135561"/>
                  <a:pt x="2749682" y="4136114"/>
                </a:cubicBezTo>
                <a:cubicBezTo>
                  <a:pt x="2749422" y="4136668"/>
                  <a:pt x="2749210" y="4137368"/>
                  <a:pt x="2749047" y="4138214"/>
                </a:cubicBezTo>
                <a:cubicBezTo>
                  <a:pt x="2748884" y="4139061"/>
                  <a:pt x="2748803" y="4140102"/>
                  <a:pt x="2748803" y="4141340"/>
                </a:cubicBezTo>
                <a:cubicBezTo>
                  <a:pt x="2748803" y="4143684"/>
                  <a:pt x="2749096" y="4145377"/>
                  <a:pt x="2749682" y="4146418"/>
                </a:cubicBezTo>
                <a:cubicBezTo>
                  <a:pt x="2750268" y="4147460"/>
                  <a:pt x="2751049" y="4147981"/>
                  <a:pt x="2752026" y="4147981"/>
                </a:cubicBezTo>
                <a:lnTo>
                  <a:pt x="2764332" y="4147981"/>
                </a:lnTo>
                <a:lnTo>
                  <a:pt x="2764332" y="4199355"/>
                </a:lnTo>
                <a:cubicBezTo>
                  <a:pt x="2764332" y="4204433"/>
                  <a:pt x="2764804" y="4208845"/>
                  <a:pt x="2765748" y="4212589"/>
                </a:cubicBezTo>
                <a:cubicBezTo>
                  <a:pt x="2766693" y="4216333"/>
                  <a:pt x="2768206" y="4219425"/>
                  <a:pt x="2770290" y="4221867"/>
                </a:cubicBezTo>
                <a:cubicBezTo>
                  <a:pt x="2772374" y="4224309"/>
                  <a:pt x="2775043" y="4226132"/>
                  <a:pt x="2778299" y="4227337"/>
                </a:cubicBezTo>
                <a:cubicBezTo>
                  <a:pt x="2781554" y="4228541"/>
                  <a:pt x="2785461" y="4229143"/>
                  <a:pt x="2790019" y="4229143"/>
                </a:cubicBezTo>
                <a:cubicBezTo>
                  <a:pt x="2791517" y="4229143"/>
                  <a:pt x="2793014" y="4229046"/>
                  <a:pt x="2794512" y="4228850"/>
                </a:cubicBezTo>
                <a:cubicBezTo>
                  <a:pt x="2796009" y="4228655"/>
                  <a:pt x="2797425" y="4228411"/>
                  <a:pt x="2798760" y="4228118"/>
                </a:cubicBezTo>
                <a:cubicBezTo>
                  <a:pt x="2800095" y="4227825"/>
                  <a:pt x="2801283" y="4227451"/>
                  <a:pt x="2802325" y="4226995"/>
                </a:cubicBezTo>
                <a:cubicBezTo>
                  <a:pt x="2803367" y="4226539"/>
                  <a:pt x="2804148" y="4226051"/>
                  <a:pt x="2804669" y="4225530"/>
                </a:cubicBezTo>
                <a:cubicBezTo>
                  <a:pt x="2805190" y="4225009"/>
                  <a:pt x="2805581" y="4224195"/>
                  <a:pt x="2805841" y="4223088"/>
                </a:cubicBezTo>
                <a:cubicBezTo>
                  <a:pt x="2806102" y="4221981"/>
                  <a:pt x="2806232" y="4220483"/>
                  <a:pt x="2806232" y="4218595"/>
                </a:cubicBezTo>
                <a:cubicBezTo>
                  <a:pt x="2806232" y="4217423"/>
                  <a:pt x="2806167" y="4216446"/>
                  <a:pt x="2806037" y="4215665"/>
                </a:cubicBezTo>
                <a:cubicBezTo>
                  <a:pt x="2805907" y="4214884"/>
                  <a:pt x="2805760" y="4214265"/>
                  <a:pt x="2805597" y="4213809"/>
                </a:cubicBezTo>
                <a:cubicBezTo>
                  <a:pt x="2805434" y="4213354"/>
                  <a:pt x="2805206" y="4213044"/>
                  <a:pt x="2804914" y="4212882"/>
                </a:cubicBezTo>
                <a:cubicBezTo>
                  <a:pt x="2804621" y="4212719"/>
                  <a:pt x="2804311" y="4212637"/>
                  <a:pt x="2803986" y="4212637"/>
                </a:cubicBezTo>
                <a:cubicBezTo>
                  <a:pt x="2803465" y="4212637"/>
                  <a:pt x="2802879" y="4212784"/>
                  <a:pt x="2802228" y="4213077"/>
                </a:cubicBezTo>
                <a:cubicBezTo>
                  <a:pt x="2801577" y="4213370"/>
                  <a:pt x="2800795" y="4213679"/>
                  <a:pt x="2799883" y="4214005"/>
                </a:cubicBezTo>
                <a:cubicBezTo>
                  <a:pt x="2798972" y="4214330"/>
                  <a:pt x="2797930" y="4214640"/>
                  <a:pt x="2796758" y="4214933"/>
                </a:cubicBezTo>
                <a:cubicBezTo>
                  <a:pt x="2795586" y="4215226"/>
                  <a:pt x="2794251" y="4215372"/>
                  <a:pt x="2792754" y="4215372"/>
                </a:cubicBezTo>
                <a:cubicBezTo>
                  <a:pt x="2788131" y="4215372"/>
                  <a:pt x="2784924" y="4213826"/>
                  <a:pt x="2783133" y="4210733"/>
                </a:cubicBezTo>
                <a:cubicBezTo>
                  <a:pt x="2781343" y="4207640"/>
                  <a:pt x="2780448" y="4203066"/>
                  <a:pt x="2780448" y="4197011"/>
                </a:cubicBezTo>
                <a:lnTo>
                  <a:pt x="2780448" y="4147981"/>
                </a:lnTo>
                <a:lnTo>
                  <a:pt x="2803009" y="4147981"/>
                </a:lnTo>
                <a:cubicBezTo>
                  <a:pt x="2803986" y="4147981"/>
                  <a:pt x="2804767" y="4147460"/>
                  <a:pt x="2805353" y="4146418"/>
                </a:cubicBezTo>
                <a:cubicBezTo>
                  <a:pt x="2805939" y="4145377"/>
                  <a:pt x="2806232" y="4143684"/>
                  <a:pt x="2806232" y="4141340"/>
                </a:cubicBezTo>
                <a:cubicBezTo>
                  <a:pt x="2806232" y="4140102"/>
                  <a:pt x="2806167" y="4139061"/>
                  <a:pt x="2806037" y="4138214"/>
                </a:cubicBezTo>
                <a:cubicBezTo>
                  <a:pt x="2805907" y="4137368"/>
                  <a:pt x="2805695" y="4136668"/>
                  <a:pt x="2805402" y="4136114"/>
                </a:cubicBezTo>
                <a:cubicBezTo>
                  <a:pt x="2805109" y="4135561"/>
                  <a:pt x="2804767" y="4135170"/>
                  <a:pt x="2804376" y="4134942"/>
                </a:cubicBezTo>
                <a:cubicBezTo>
                  <a:pt x="2803986" y="4134714"/>
                  <a:pt x="2803530" y="4134600"/>
                  <a:pt x="2803009" y="4134600"/>
                </a:cubicBezTo>
                <a:lnTo>
                  <a:pt x="2780448" y="4134600"/>
                </a:lnTo>
                <a:lnTo>
                  <a:pt x="2780448" y="4113699"/>
                </a:lnTo>
                <a:cubicBezTo>
                  <a:pt x="2780448" y="4113243"/>
                  <a:pt x="2780317" y="4112820"/>
                  <a:pt x="2780057" y="4112430"/>
                </a:cubicBezTo>
                <a:cubicBezTo>
                  <a:pt x="2779796" y="4112039"/>
                  <a:pt x="2779373" y="4111697"/>
                  <a:pt x="2778787" y="4111404"/>
                </a:cubicBezTo>
                <a:cubicBezTo>
                  <a:pt x="2778201" y="4111111"/>
                  <a:pt x="2777387" y="4110899"/>
                  <a:pt x="2776345" y="4110769"/>
                </a:cubicBezTo>
                <a:cubicBezTo>
                  <a:pt x="2775304" y="4110639"/>
                  <a:pt x="2773969" y="4110574"/>
                  <a:pt x="2772341" y="4110574"/>
                </a:cubicBezTo>
                <a:close/>
                <a:moveTo>
                  <a:pt x="610166" y="4110574"/>
                </a:moveTo>
                <a:cubicBezTo>
                  <a:pt x="608603" y="4110574"/>
                  <a:pt x="607301" y="4110639"/>
                  <a:pt x="606259" y="4110769"/>
                </a:cubicBezTo>
                <a:cubicBezTo>
                  <a:pt x="605217" y="4110899"/>
                  <a:pt x="604387" y="4111111"/>
                  <a:pt x="603769" y="4111404"/>
                </a:cubicBezTo>
                <a:cubicBezTo>
                  <a:pt x="603150" y="4111697"/>
                  <a:pt x="602727" y="4112039"/>
                  <a:pt x="602499" y="4112430"/>
                </a:cubicBezTo>
                <a:cubicBezTo>
                  <a:pt x="602271" y="4112820"/>
                  <a:pt x="602157" y="4113243"/>
                  <a:pt x="602157" y="4113699"/>
                </a:cubicBezTo>
                <a:lnTo>
                  <a:pt x="602157" y="4134600"/>
                </a:lnTo>
                <a:lnTo>
                  <a:pt x="589949" y="4134600"/>
                </a:lnTo>
                <a:cubicBezTo>
                  <a:pt x="589428" y="4134600"/>
                  <a:pt x="588956" y="4134714"/>
                  <a:pt x="588533" y="4134942"/>
                </a:cubicBezTo>
                <a:cubicBezTo>
                  <a:pt x="588109" y="4135170"/>
                  <a:pt x="587767" y="4135561"/>
                  <a:pt x="587507" y="4136114"/>
                </a:cubicBezTo>
                <a:cubicBezTo>
                  <a:pt x="587247" y="4136668"/>
                  <a:pt x="587035" y="4137368"/>
                  <a:pt x="586872" y="4138214"/>
                </a:cubicBezTo>
                <a:cubicBezTo>
                  <a:pt x="586710" y="4139061"/>
                  <a:pt x="586628" y="4140102"/>
                  <a:pt x="586628" y="4141340"/>
                </a:cubicBezTo>
                <a:cubicBezTo>
                  <a:pt x="586628" y="4143684"/>
                  <a:pt x="586921" y="4145377"/>
                  <a:pt x="587507" y="4146418"/>
                </a:cubicBezTo>
                <a:cubicBezTo>
                  <a:pt x="588093" y="4147460"/>
                  <a:pt x="588875" y="4147981"/>
                  <a:pt x="589851" y="4147981"/>
                </a:cubicBezTo>
                <a:lnTo>
                  <a:pt x="602157" y="4147981"/>
                </a:lnTo>
                <a:lnTo>
                  <a:pt x="602157" y="4199355"/>
                </a:lnTo>
                <a:cubicBezTo>
                  <a:pt x="602157" y="4204433"/>
                  <a:pt x="602629" y="4208845"/>
                  <a:pt x="603574" y="4212589"/>
                </a:cubicBezTo>
                <a:cubicBezTo>
                  <a:pt x="604518" y="4216333"/>
                  <a:pt x="606032" y="4219425"/>
                  <a:pt x="608115" y="4221867"/>
                </a:cubicBezTo>
                <a:cubicBezTo>
                  <a:pt x="610199" y="4224309"/>
                  <a:pt x="612868" y="4226132"/>
                  <a:pt x="616124" y="4227337"/>
                </a:cubicBezTo>
                <a:cubicBezTo>
                  <a:pt x="619380" y="4228541"/>
                  <a:pt x="623286" y="4229143"/>
                  <a:pt x="627844" y="4229143"/>
                </a:cubicBezTo>
                <a:cubicBezTo>
                  <a:pt x="629342" y="4229143"/>
                  <a:pt x="630839" y="4229046"/>
                  <a:pt x="632337" y="4228850"/>
                </a:cubicBezTo>
                <a:cubicBezTo>
                  <a:pt x="633835" y="4228655"/>
                  <a:pt x="635251" y="4228411"/>
                  <a:pt x="636585" y="4228118"/>
                </a:cubicBezTo>
                <a:cubicBezTo>
                  <a:pt x="637920" y="4227825"/>
                  <a:pt x="639108" y="4227451"/>
                  <a:pt x="640150" y="4226995"/>
                </a:cubicBezTo>
                <a:cubicBezTo>
                  <a:pt x="641192" y="4226539"/>
                  <a:pt x="641973" y="4226051"/>
                  <a:pt x="642495" y="4225530"/>
                </a:cubicBezTo>
                <a:cubicBezTo>
                  <a:pt x="643015" y="4225009"/>
                  <a:pt x="643406" y="4224195"/>
                  <a:pt x="643666" y="4223088"/>
                </a:cubicBezTo>
                <a:cubicBezTo>
                  <a:pt x="643927" y="4221981"/>
                  <a:pt x="644057" y="4220483"/>
                  <a:pt x="644057" y="4218595"/>
                </a:cubicBezTo>
                <a:cubicBezTo>
                  <a:pt x="644057" y="4217423"/>
                  <a:pt x="643992" y="4216446"/>
                  <a:pt x="643862" y="4215665"/>
                </a:cubicBezTo>
                <a:cubicBezTo>
                  <a:pt x="643732" y="4214884"/>
                  <a:pt x="643585" y="4214265"/>
                  <a:pt x="643422" y="4213809"/>
                </a:cubicBezTo>
                <a:cubicBezTo>
                  <a:pt x="643259" y="4213354"/>
                  <a:pt x="643031" y="4213044"/>
                  <a:pt x="642739" y="4212882"/>
                </a:cubicBezTo>
                <a:cubicBezTo>
                  <a:pt x="642445" y="4212719"/>
                  <a:pt x="642136" y="4212637"/>
                  <a:pt x="641811" y="4212637"/>
                </a:cubicBezTo>
                <a:cubicBezTo>
                  <a:pt x="641290" y="4212637"/>
                  <a:pt x="640704" y="4212784"/>
                  <a:pt x="640053" y="4213077"/>
                </a:cubicBezTo>
                <a:cubicBezTo>
                  <a:pt x="639401" y="4213370"/>
                  <a:pt x="638620" y="4213679"/>
                  <a:pt x="637709" y="4214005"/>
                </a:cubicBezTo>
                <a:cubicBezTo>
                  <a:pt x="636797" y="4214330"/>
                  <a:pt x="635755" y="4214640"/>
                  <a:pt x="634583" y="4214933"/>
                </a:cubicBezTo>
                <a:cubicBezTo>
                  <a:pt x="633411" y="4215226"/>
                  <a:pt x="632076" y="4215372"/>
                  <a:pt x="630579" y="4215372"/>
                </a:cubicBezTo>
                <a:cubicBezTo>
                  <a:pt x="625956" y="4215372"/>
                  <a:pt x="622749" y="4213826"/>
                  <a:pt x="620958" y="4210733"/>
                </a:cubicBezTo>
                <a:cubicBezTo>
                  <a:pt x="619168" y="4207640"/>
                  <a:pt x="618272" y="4203066"/>
                  <a:pt x="618272" y="4197011"/>
                </a:cubicBezTo>
                <a:lnTo>
                  <a:pt x="618272" y="4147981"/>
                </a:lnTo>
                <a:lnTo>
                  <a:pt x="640834" y="4147981"/>
                </a:lnTo>
                <a:cubicBezTo>
                  <a:pt x="641811" y="4147981"/>
                  <a:pt x="642592" y="4147460"/>
                  <a:pt x="643178" y="4146418"/>
                </a:cubicBezTo>
                <a:cubicBezTo>
                  <a:pt x="643764" y="4145377"/>
                  <a:pt x="644057" y="4143684"/>
                  <a:pt x="644057" y="4141340"/>
                </a:cubicBezTo>
                <a:cubicBezTo>
                  <a:pt x="644057" y="4140102"/>
                  <a:pt x="643992" y="4139061"/>
                  <a:pt x="643862" y="4138214"/>
                </a:cubicBezTo>
                <a:cubicBezTo>
                  <a:pt x="643732" y="4137368"/>
                  <a:pt x="643520" y="4136668"/>
                  <a:pt x="643227" y="4136114"/>
                </a:cubicBezTo>
                <a:cubicBezTo>
                  <a:pt x="642934" y="4135561"/>
                  <a:pt x="642592" y="4135170"/>
                  <a:pt x="642201" y="4134942"/>
                </a:cubicBezTo>
                <a:cubicBezTo>
                  <a:pt x="641811" y="4134714"/>
                  <a:pt x="641355" y="4134600"/>
                  <a:pt x="640834" y="4134600"/>
                </a:cubicBezTo>
                <a:lnTo>
                  <a:pt x="618272" y="4134600"/>
                </a:lnTo>
                <a:lnTo>
                  <a:pt x="618272" y="4113699"/>
                </a:lnTo>
                <a:cubicBezTo>
                  <a:pt x="618272" y="4113243"/>
                  <a:pt x="618143" y="4112820"/>
                  <a:pt x="617882" y="4112430"/>
                </a:cubicBezTo>
                <a:cubicBezTo>
                  <a:pt x="617622" y="4112039"/>
                  <a:pt x="617198" y="4111697"/>
                  <a:pt x="616612" y="4111404"/>
                </a:cubicBezTo>
                <a:cubicBezTo>
                  <a:pt x="616026" y="4111111"/>
                  <a:pt x="615212" y="4110899"/>
                  <a:pt x="614170" y="4110769"/>
                </a:cubicBezTo>
                <a:cubicBezTo>
                  <a:pt x="613129" y="4110639"/>
                  <a:pt x="611794" y="4110574"/>
                  <a:pt x="610166" y="4110574"/>
                </a:cubicBezTo>
                <a:close/>
                <a:moveTo>
                  <a:pt x="9103915" y="4107548"/>
                </a:moveTo>
                <a:cubicBezTo>
                  <a:pt x="9101980" y="4107548"/>
                  <a:pt x="9100343" y="4107660"/>
                  <a:pt x="9099003" y="4107883"/>
                </a:cubicBezTo>
                <a:cubicBezTo>
                  <a:pt x="9097664" y="4108106"/>
                  <a:pt x="9096548" y="4108515"/>
                  <a:pt x="9095655" y="4109111"/>
                </a:cubicBezTo>
                <a:cubicBezTo>
                  <a:pt x="9094762" y="4109706"/>
                  <a:pt x="9094111" y="4110599"/>
                  <a:pt x="9093701" y="4111790"/>
                </a:cubicBezTo>
                <a:cubicBezTo>
                  <a:pt x="9093292" y="4112980"/>
                  <a:pt x="9093087" y="4114580"/>
                  <a:pt x="9093087" y="4116589"/>
                </a:cubicBezTo>
                <a:lnTo>
                  <a:pt x="9093087" y="4130877"/>
                </a:lnTo>
                <a:lnTo>
                  <a:pt x="9078242" y="4161573"/>
                </a:lnTo>
                <a:cubicBezTo>
                  <a:pt x="9077944" y="4162168"/>
                  <a:pt x="9077814" y="4162689"/>
                  <a:pt x="9077851" y="4163135"/>
                </a:cubicBezTo>
                <a:cubicBezTo>
                  <a:pt x="9077888" y="4163582"/>
                  <a:pt x="9078093" y="4163935"/>
                  <a:pt x="9078465" y="4164196"/>
                </a:cubicBezTo>
                <a:cubicBezTo>
                  <a:pt x="9078837" y="4164456"/>
                  <a:pt x="9079451" y="4164642"/>
                  <a:pt x="9080307" y="4164754"/>
                </a:cubicBezTo>
                <a:cubicBezTo>
                  <a:pt x="9081163" y="4164865"/>
                  <a:pt x="9082223" y="4164921"/>
                  <a:pt x="9083488" y="4164921"/>
                </a:cubicBezTo>
                <a:cubicBezTo>
                  <a:pt x="9084902" y="4164921"/>
                  <a:pt x="9086074" y="4164865"/>
                  <a:pt x="9087004" y="4164754"/>
                </a:cubicBezTo>
                <a:cubicBezTo>
                  <a:pt x="9087934" y="4164642"/>
                  <a:pt x="9088753" y="4164438"/>
                  <a:pt x="9089460" y="4164140"/>
                </a:cubicBezTo>
                <a:cubicBezTo>
                  <a:pt x="9090167" y="4163842"/>
                  <a:pt x="9090762" y="4163507"/>
                  <a:pt x="9091246" y="4163135"/>
                </a:cubicBezTo>
                <a:cubicBezTo>
                  <a:pt x="9091729" y="4162763"/>
                  <a:pt x="9092157" y="4162317"/>
                  <a:pt x="9092529" y="4161796"/>
                </a:cubicBezTo>
                <a:lnTo>
                  <a:pt x="9107821" y="4138802"/>
                </a:lnTo>
                <a:cubicBezTo>
                  <a:pt x="9109086" y="4136942"/>
                  <a:pt x="9110147" y="4135174"/>
                  <a:pt x="9111003" y="4133500"/>
                </a:cubicBezTo>
                <a:cubicBezTo>
                  <a:pt x="9111858" y="4131826"/>
                  <a:pt x="9112547" y="4130133"/>
                  <a:pt x="9113068" y="4128421"/>
                </a:cubicBezTo>
                <a:cubicBezTo>
                  <a:pt x="9113588" y="4126710"/>
                  <a:pt x="9113961" y="4124886"/>
                  <a:pt x="9114184" y="4122952"/>
                </a:cubicBezTo>
                <a:cubicBezTo>
                  <a:pt x="9114407" y="4121017"/>
                  <a:pt x="9114519" y="4118896"/>
                  <a:pt x="9114519" y="4116589"/>
                </a:cubicBezTo>
                <a:cubicBezTo>
                  <a:pt x="9114519" y="4114580"/>
                  <a:pt x="9114314" y="4112980"/>
                  <a:pt x="9113905" y="4111790"/>
                </a:cubicBezTo>
                <a:cubicBezTo>
                  <a:pt x="9113495" y="4110599"/>
                  <a:pt x="9112863" y="4109706"/>
                  <a:pt x="9112007" y="4109111"/>
                </a:cubicBezTo>
                <a:cubicBezTo>
                  <a:pt x="9111151" y="4108515"/>
                  <a:pt x="9110054" y="4108106"/>
                  <a:pt x="9108714" y="4107883"/>
                </a:cubicBezTo>
                <a:cubicBezTo>
                  <a:pt x="9107375" y="4107660"/>
                  <a:pt x="9105775" y="4107548"/>
                  <a:pt x="9103915" y="4107548"/>
                </a:cubicBezTo>
                <a:close/>
                <a:moveTo>
                  <a:pt x="1882805" y="4097877"/>
                </a:moveTo>
                <a:cubicBezTo>
                  <a:pt x="1878963" y="4097877"/>
                  <a:pt x="1876326" y="4098561"/>
                  <a:pt x="1874893" y="4099928"/>
                </a:cubicBezTo>
                <a:cubicBezTo>
                  <a:pt x="1873461" y="4101295"/>
                  <a:pt x="1872745" y="4103867"/>
                  <a:pt x="1872745" y="4107644"/>
                </a:cubicBezTo>
                <a:cubicBezTo>
                  <a:pt x="1872745" y="4111355"/>
                  <a:pt x="1873445" y="4113878"/>
                  <a:pt x="1874845" y="4115213"/>
                </a:cubicBezTo>
                <a:cubicBezTo>
                  <a:pt x="1876245" y="4116548"/>
                  <a:pt x="1878833" y="4117215"/>
                  <a:pt x="1882609" y="4117215"/>
                </a:cubicBezTo>
                <a:cubicBezTo>
                  <a:pt x="1886451" y="4117215"/>
                  <a:pt x="1889088" y="4116532"/>
                  <a:pt x="1890520" y="4115164"/>
                </a:cubicBezTo>
                <a:cubicBezTo>
                  <a:pt x="1891953" y="4113797"/>
                  <a:pt x="1892669" y="4111225"/>
                  <a:pt x="1892669" y="4107449"/>
                </a:cubicBezTo>
                <a:cubicBezTo>
                  <a:pt x="1892669" y="4103737"/>
                  <a:pt x="1891969" y="4101214"/>
                  <a:pt x="1890569" y="4099879"/>
                </a:cubicBezTo>
                <a:cubicBezTo>
                  <a:pt x="1889169" y="4098544"/>
                  <a:pt x="1886581" y="4097877"/>
                  <a:pt x="1882805" y="4097877"/>
                </a:cubicBezTo>
                <a:close/>
                <a:moveTo>
                  <a:pt x="1682780" y="4097877"/>
                </a:moveTo>
                <a:cubicBezTo>
                  <a:pt x="1678938" y="4097877"/>
                  <a:pt x="1676301" y="4098561"/>
                  <a:pt x="1674869" y="4099928"/>
                </a:cubicBezTo>
                <a:cubicBezTo>
                  <a:pt x="1673436" y="4101295"/>
                  <a:pt x="1672720" y="4103867"/>
                  <a:pt x="1672720" y="4107644"/>
                </a:cubicBezTo>
                <a:cubicBezTo>
                  <a:pt x="1672720" y="4111355"/>
                  <a:pt x="1673420" y="4113878"/>
                  <a:pt x="1674820" y="4115213"/>
                </a:cubicBezTo>
                <a:cubicBezTo>
                  <a:pt x="1676220" y="4116548"/>
                  <a:pt x="1678808" y="4117215"/>
                  <a:pt x="1682584" y="4117215"/>
                </a:cubicBezTo>
                <a:cubicBezTo>
                  <a:pt x="1686426" y="4117215"/>
                  <a:pt x="1689063" y="4116532"/>
                  <a:pt x="1690495" y="4115164"/>
                </a:cubicBezTo>
                <a:cubicBezTo>
                  <a:pt x="1691928" y="4113797"/>
                  <a:pt x="1692644" y="4111225"/>
                  <a:pt x="1692644" y="4107449"/>
                </a:cubicBezTo>
                <a:cubicBezTo>
                  <a:pt x="1692644" y="4103737"/>
                  <a:pt x="1691944" y="4101214"/>
                  <a:pt x="1690544" y="4099879"/>
                </a:cubicBezTo>
                <a:cubicBezTo>
                  <a:pt x="1689144" y="4098544"/>
                  <a:pt x="1686556" y="4097877"/>
                  <a:pt x="1682780" y="4097877"/>
                </a:cubicBezTo>
                <a:close/>
                <a:moveTo>
                  <a:pt x="1101754" y="4097877"/>
                </a:moveTo>
                <a:cubicBezTo>
                  <a:pt x="1097913" y="4097877"/>
                  <a:pt x="1095276" y="4098561"/>
                  <a:pt x="1093844" y="4099928"/>
                </a:cubicBezTo>
                <a:cubicBezTo>
                  <a:pt x="1092411" y="4101295"/>
                  <a:pt x="1091695" y="4103867"/>
                  <a:pt x="1091695" y="4107644"/>
                </a:cubicBezTo>
                <a:cubicBezTo>
                  <a:pt x="1091695" y="4111355"/>
                  <a:pt x="1092395" y="4113878"/>
                  <a:pt x="1093795" y="4115213"/>
                </a:cubicBezTo>
                <a:cubicBezTo>
                  <a:pt x="1095194" y="4116548"/>
                  <a:pt x="1097783" y="4117215"/>
                  <a:pt x="1101559" y="4117215"/>
                </a:cubicBezTo>
                <a:cubicBezTo>
                  <a:pt x="1105401" y="4117215"/>
                  <a:pt x="1108038" y="4116532"/>
                  <a:pt x="1109470" y="4115164"/>
                </a:cubicBezTo>
                <a:cubicBezTo>
                  <a:pt x="1110903" y="4113797"/>
                  <a:pt x="1111619" y="4111225"/>
                  <a:pt x="1111619" y="4107449"/>
                </a:cubicBezTo>
                <a:cubicBezTo>
                  <a:pt x="1111619" y="4103737"/>
                  <a:pt x="1110919" y="4101214"/>
                  <a:pt x="1109519" y="4099879"/>
                </a:cubicBezTo>
                <a:cubicBezTo>
                  <a:pt x="1108119" y="4098544"/>
                  <a:pt x="1105531" y="4097877"/>
                  <a:pt x="1101754" y="4097877"/>
                </a:cubicBezTo>
                <a:close/>
                <a:moveTo>
                  <a:pt x="1789396" y="4091822"/>
                </a:moveTo>
                <a:cubicBezTo>
                  <a:pt x="1787834" y="4091822"/>
                  <a:pt x="1786548" y="4091903"/>
                  <a:pt x="1785538" y="4092066"/>
                </a:cubicBezTo>
                <a:cubicBezTo>
                  <a:pt x="1784529" y="4092229"/>
                  <a:pt x="1783699" y="4092424"/>
                  <a:pt x="1783048" y="4092652"/>
                </a:cubicBezTo>
                <a:cubicBezTo>
                  <a:pt x="1782397" y="4092880"/>
                  <a:pt x="1781957" y="4093205"/>
                  <a:pt x="1781729" y="4093628"/>
                </a:cubicBezTo>
                <a:cubicBezTo>
                  <a:pt x="1781502" y="4094052"/>
                  <a:pt x="1781387" y="4094491"/>
                  <a:pt x="1781387" y="4094947"/>
                </a:cubicBezTo>
                <a:lnTo>
                  <a:pt x="1781387" y="4146028"/>
                </a:lnTo>
                <a:cubicBezTo>
                  <a:pt x="1777220" y="4141665"/>
                  <a:pt x="1773004" y="4138361"/>
                  <a:pt x="1768739" y="4136114"/>
                </a:cubicBezTo>
                <a:cubicBezTo>
                  <a:pt x="1764475" y="4133868"/>
                  <a:pt x="1759770" y="4132745"/>
                  <a:pt x="1754626" y="4132745"/>
                </a:cubicBezTo>
                <a:cubicBezTo>
                  <a:pt x="1748441" y="4132745"/>
                  <a:pt x="1742988" y="4133900"/>
                  <a:pt x="1738267" y="4136212"/>
                </a:cubicBezTo>
                <a:cubicBezTo>
                  <a:pt x="1733546" y="4138523"/>
                  <a:pt x="1729591" y="4141828"/>
                  <a:pt x="1726400" y="4146125"/>
                </a:cubicBezTo>
                <a:cubicBezTo>
                  <a:pt x="1723210" y="4150423"/>
                  <a:pt x="1720801" y="4155615"/>
                  <a:pt x="1719173" y="4161703"/>
                </a:cubicBezTo>
                <a:cubicBezTo>
                  <a:pt x="1717545" y="4167791"/>
                  <a:pt x="1716731" y="4174612"/>
                  <a:pt x="1716731" y="4182165"/>
                </a:cubicBezTo>
                <a:cubicBezTo>
                  <a:pt x="1716731" y="4188546"/>
                  <a:pt x="1717382" y="4194618"/>
                  <a:pt x="1718684" y="4200380"/>
                </a:cubicBezTo>
                <a:cubicBezTo>
                  <a:pt x="1719987" y="4206143"/>
                  <a:pt x="1722054" y="4211156"/>
                  <a:pt x="1724886" y="4215421"/>
                </a:cubicBezTo>
                <a:cubicBezTo>
                  <a:pt x="1727719" y="4219686"/>
                  <a:pt x="1731414" y="4223072"/>
                  <a:pt x="1735972" y="4225579"/>
                </a:cubicBezTo>
                <a:cubicBezTo>
                  <a:pt x="1740530" y="4228085"/>
                  <a:pt x="1746031" y="4229339"/>
                  <a:pt x="1752478" y="4229339"/>
                </a:cubicBezTo>
                <a:cubicBezTo>
                  <a:pt x="1758403" y="4229339"/>
                  <a:pt x="1763856" y="4227939"/>
                  <a:pt x="1768837" y="4225139"/>
                </a:cubicBezTo>
                <a:cubicBezTo>
                  <a:pt x="1773818" y="4222339"/>
                  <a:pt x="1778620" y="4218432"/>
                  <a:pt x="1783243" y="4213419"/>
                </a:cubicBezTo>
                <a:lnTo>
                  <a:pt x="1783243" y="4225041"/>
                </a:lnTo>
                <a:cubicBezTo>
                  <a:pt x="1783243" y="4225562"/>
                  <a:pt x="1783373" y="4226018"/>
                  <a:pt x="1783634" y="4226409"/>
                </a:cubicBezTo>
                <a:cubicBezTo>
                  <a:pt x="1783894" y="4226799"/>
                  <a:pt x="1784317" y="4227109"/>
                  <a:pt x="1784904" y="4227337"/>
                </a:cubicBezTo>
                <a:cubicBezTo>
                  <a:pt x="1785490" y="4227564"/>
                  <a:pt x="1786238" y="4227744"/>
                  <a:pt x="1787150" y="4227874"/>
                </a:cubicBezTo>
                <a:cubicBezTo>
                  <a:pt x="1788061" y="4228004"/>
                  <a:pt x="1789201" y="4228069"/>
                  <a:pt x="1790568" y="4228069"/>
                </a:cubicBezTo>
                <a:cubicBezTo>
                  <a:pt x="1791871" y="4228069"/>
                  <a:pt x="1792978" y="4228004"/>
                  <a:pt x="1793889" y="4227874"/>
                </a:cubicBezTo>
                <a:cubicBezTo>
                  <a:pt x="1794801" y="4227744"/>
                  <a:pt x="1795533" y="4227564"/>
                  <a:pt x="1796087" y="4227337"/>
                </a:cubicBezTo>
                <a:cubicBezTo>
                  <a:pt x="1796640" y="4227109"/>
                  <a:pt x="1797031" y="4226799"/>
                  <a:pt x="1797259" y="4226409"/>
                </a:cubicBezTo>
                <a:cubicBezTo>
                  <a:pt x="1797487" y="4226018"/>
                  <a:pt x="1797600" y="4225562"/>
                  <a:pt x="1797600" y="4225041"/>
                </a:cubicBezTo>
                <a:lnTo>
                  <a:pt x="1797600" y="4094947"/>
                </a:lnTo>
                <a:cubicBezTo>
                  <a:pt x="1797600" y="4094491"/>
                  <a:pt x="1797454" y="4094052"/>
                  <a:pt x="1797161" y="4093628"/>
                </a:cubicBezTo>
                <a:cubicBezTo>
                  <a:pt x="1796868" y="4093205"/>
                  <a:pt x="1796428" y="4092880"/>
                  <a:pt x="1795842" y="4092652"/>
                </a:cubicBezTo>
                <a:cubicBezTo>
                  <a:pt x="1795256" y="4092424"/>
                  <a:pt x="1794442" y="4092229"/>
                  <a:pt x="1793401" y="4092066"/>
                </a:cubicBezTo>
                <a:cubicBezTo>
                  <a:pt x="1792359" y="4091903"/>
                  <a:pt x="1791024" y="4091822"/>
                  <a:pt x="1789396" y="4091822"/>
                </a:cubicBezTo>
                <a:close/>
                <a:moveTo>
                  <a:pt x="3120957" y="4091431"/>
                </a:moveTo>
                <a:cubicBezTo>
                  <a:pt x="3119394" y="4091431"/>
                  <a:pt x="3118092" y="4091496"/>
                  <a:pt x="3117050" y="4091626"/>
                </a:cubicBezTo>
                <a:cubicBezTo>
                  <a:pt x="3116008" y="4091756"/>
                  <a:pt x="3115178" y="4091952"/>
                  <a:pt x="3114560" y="4092212"/>
                </a:cubicBezTo>
                <a:cubicBezTo>
                  <a:pt x="3113941" y="4092473"/>
                  <a:pt x="3113518" y="4092798"/>
                  <a:pt x="3113290" y="4093189"/>
                </a:cubicBezTo>
                <a:cubicBezTo>
                  <a:pt x="3113062" y="4093580"/>
                  <a:pt x="3112948" y="4094035"/>
                  <a:pt x="3112948" y="4094556"/>
                </a:cubicBezTo>
                <a:lnTo>
                  <a:pt x="3112948" y="4225041"/>
                </a:lnTo>
                <a:cubicBezTo>
                  <a:pt x="3112948" y="4225562"/>
                  <a:pt x="3113062" y="4226002"/>
                  <a:pt x="3113290" y="4226360"/>
                </a:cubicBezTo>
                <a:cubicBezTo>
                  <a:pt x="3113518" y="4226718"/>
                  <a:pt x="3113941" y="4227027"/>
                  <a:pt x="3114560" y="4227288"/>
                </a:cubicBezTo>
                <a:cubicBezTo>
                  <a:pt x="3115178" y="4227548"/>
                  <a:pt x="3116008" y="4227744"/>
                  <a:pt x="3117050" y="4227874"/>
                </a:cubicBezTo>
                <a:cubicBezTo>
                  <a:pt x="3118092" y="4228004"/>
                  <a:pt x="3119394" y="4228069"/>
                  <a:pt x="3120957" y="4228069"/>
                </a:cubicBezTo>
                <a:cubicBezTo>
                  <a:pt x="3122585" y="4228069"/>
                  <a:pt x="3123920" y="4228004"/>
                  <a:pt x="3124961" y="4227874"/>
                </a:cubicBezTo>
                <a:cubicBezTo>
                  <a:pt x="3126003" y="4227744"/>
                  <a:pt x="3126817" y="4227548"/>
                  <a:pt x="3127403" y="4227288"/>
                </a:cubicBezTo>
                <a:cubicBezTo>
                  <a:pt x="3127989" y="4227027"/>
                  <a:pt x="3128412" y="4226718"/>
                  <a:pt x="3128673" y="4226360"/>
                </a:cubicBezTo>
                <a:cubicBezTo>
                  <a:pt x="3128933" y="4226002"/>
                  <a:pt x="3129064" y="4225562"/>
                  <a:pt x="3129064" y="4225041"/>
                </a:cubicBezTo>
                <a:lnTo>
                  <a:pt x="3129064" y="4163608"/>
                </a:lnTo>
                <a:cubicBezTo>
                  <a:pt x="3133491" y="4158073"/>
                  <a:pt x="3137723" y="4153874"/>
                  <a:pt x="3141760" y="4151009"/>
                </a:cubicBezTo>
                <a:cubicBezTo>
                  <a:pt x="3145797" y="4148144"/>
                  <a:pt x="3149834" y="4146711"/>
                  <a:pt x="3153871" y="4146711"/>
                </a:cubicBezTo>
                <a:cubicBezTo>
                  <a:pt x="3156996" y="4146711"/>
                  <a:pt x="3159747" y="4147297"/>
                  <a:pt x="3162124" y="4148469"/>
                </a:cubicBezTo>
                <a:cubicBezTo>
                  <a:pt x="3164501" y="4149641"/>
                  <a:pt x="3166438" y="4151334"/>
                  <a:pt x="3167936" y="4153548"/>
                </a:cubicBezTo>
                <a:cubicBezTo>
                  <a:pt x="3169433" y="4155762"/>
                  <a:pt x="3170572" y="4158399"/>
                  <a:pt x="3171354" y="4161459"/>
                </a:cubicBezTo>
                <a:cubicBezTo>
                  <a:pt x="3172135" y="4164520"/>
                  <a:pt x="3172526" y="4168556"/>
                  <a:pt x="3172526" y="4173570"/>
                </a:cubicBezTo>
                <a:lnTo>
                  <a:pt x="3172526" y="4225041"/>
                </a:lnTo>
                <a:cubicBezTo>
                  <a:pt x="3172526" y="4225562"/>
                  <a:pt x="3172656" y="4226002"/>
                  <a:pt x="3172916" y="4226360"/>
                </a:cubicBezTo>
                <a:cubicBezTo>
                  <a:pt x="3173177" y="4226718"/>
                  <a:pt x="3173600" y="4227027"/>
                  <a:pt x="3174186" y="4227288"/>
                </a:cubicBezTo>
                <a:cubicBezTo>
                  <a:pt x="3174772" y="4227548"/>
                  <a:pt x="3175586" y="4227744"/>
                  <a:pt x="3176628" y="4227874"/>
                </a:cubicBezTo>
                <a:cubicBezTo>
                  <a:pt x="3177670" y="4228004"/>
                  <a:pt x="3179004" y="4228069"/>
                  <a:pt x="3180632" y="4228069"/>
                </a:cubicBezTo>
                <a:cubicBezTo>
                  <a:pt x="3182195" y="4228069"/>
                  <a:pt x="3183497" y="4228004"/>
                  <a:pt x="3184539" y="4227874"/>
                </a:cubicBezTo>
                <a:cubicBezTo>
                  <a:pt x="3185581" y="4227744"/>
                  <a:pt x="3186395" y="4227548"/>
                  <a:pt x="3186981" y="4227288"/>
                </a:cubicBezTo>
                <a:cubicBezTo>
                  <a:pt x="3187567" y="4227027"/>
                  <a:pt x="3187990" y="4226718"/>
                  <a:pt x="3188250" y="4226360"/>
                </a:cubicBezTo>
                <a:cubicBezTo>
                  <a:pt x="3188511" y="4226002"/>
                  <a:pt x="3188641" y="4225562"/>
                  <a:pt x="3188641" y="4225041"/>
                </a:cubicBezTo>
                <a:lnTo>
                  <a:pt x="3188641" y="4171519"/>
                </a:lnTo>
                <a:cubicBezTo>
                  <a:pt x="3188641" y="4165203"/>
                  <a:pt x="3188104" y="4159815"/>
                  <a:pt x="3187030" y="4155355"/>
                </a:cubicBezTo>
                <a:cubicBezTo>
                  <a:pt x="3185955" y="4150895"/>
                  <a:pt x="3184181" y="4147004"/>
                  <a:pt x="3181707" y="4143684"/>
                </a:cubicBezTo>
                <a:cubicBezTo>
                  <a:pt x="3179232" y="4140363"/>
                  <a:pt x="3175993" y="4137709"/>
                  <a:pt x="3171989" y="4135724"/>
                </a:cubicBezTo>
                <a:cubicBezTo>
                  <a:pt x="3167984" y="4133738"/>
                  <a:pt x="3163052" y="4132745"/>
                  <a:pt x="3157192" y="4132745"/>
                </a:cubicBezTo>
                <a:cubicBezTo>
                  <a:pt x="3152439" y="4132745"/>
                  <a:pt x="3147718" y="4133933"/>
                  <a:pt x="3143030" y="4136310"/>
                </a:cubicBezTo>
                <a:cubicBezTo>
                  <a:pt x="3138342" y="4138686"/>
                  <a:pt x="3133686" y="4142316"/>
                  <a:pt x="3129064" y="4147200"/>
                </a:cubicBezTo>
                <a:lnTo>
                  <a:pt x="3129064" y="4094556"/>
                </a:lnTo>
                <a:cubicBezTo>
                  <a:pt x="3129064" y="4094035"/>
                  <a:pt x="3128933" y="4093580"/>
                  <a:pt x="3128673" y="4093189"/>
                </a:cubicBezTo>
                <a:cubicBezTo>
                  <a:pt x="3128412" y="4092798"/>
                  <a:pt x="3127989" y="4092473"/>
                  <a:pt x="3127403" y="4092212"/>
                </a:cubicBezTo>
                <a:cubicBezTo>
                  <a:pt x="3126817" y="4091952"/>
                  <a:pt x="3126003" y="4091756"/>
                  <a:pt x="3124961" y="4091626"/>
                </a:cubicBezTo>
                <a:cubicBezTo>
                  <a:pt x="3123920" y="4091496"/>
                  <a:pt x="3122585" y="4091431"/>
                  <a:pt x="3120957" y="4091431"/>
                </a:cubicBezTo>
                <a:close/>
                <a:moveTo>
                  <a:pt x="673032" y="4091431"/>
                </a:moveTo>
                <a:cubicBezTo>
                  <a:pt x="671469" y="4091431"/>
                  <a:pt x="670167" y="4091496"/>
                  <a:pt x="669125" y="4091626"/>
                </a:cubicBezTo>
                <a:cubicBezTo>
                  <a:pt x="668083" y="4091756"/>
                  <a:pt x="667253" y="4091952"/>
                  <a:pt x="666635" y="4092212"/>
                </a:cubicBezTo>
                <a:cubicBezTo>
                  <a:pt x="666016" y="4092473"/>
                  <a:pt x="665593" y="4092798"/>
                  <a:pt x="665365" y="4093189"/>
                </a:cubicBezTo>
                <a:cubicBezTo>
                  <a:pt x="665137" y="4093580"/>
                  <a:pt x="665023" y="4094035"/>
                  <a:pt x="665023" y="4094556"/>
                </a:cubicBezTo>
                <a:lnTo>
                  <a:pt x="665023" y="4225041"/>
                </a:lnTo>
                <a:cubicBezTo>
                  <a:pt x="665023" y="4225562"/>
                  <a:pt x="665137" y="4226002"/>
                  <a:pt x="665365" y="4226360"/>
                </a:cubicBezTo>
                <a:cubicBezTo>
                  <a:pt x="665593" y="4226718"/>
                  <a:pt x="666016" y="4227027"/>
                  <a:pt x="666635" y="4227288"/>
                </a:cubicBezTo>
                <a:cubicBezTo>
                  <a:pt x="667253" y="4227548"/>
                  <a:pt x="668083" y="4227744"/>
                  <a:pt x="669125" y="4227874"/>
                </a:cubicBezTo>
                <a:cubicBezTo>
                  <a:pt x="670167" y="4228004"/>
                  <a:pt x="671469" y="4228069"/>
                  <a:pt x="673032" y="4228069"/>
                </a:cubicBezTo>
                <a:cubicBezTo>
                  <a:pt x="674660" y="4228069"/>
                  <a:pt x="675994" y="4228004"/>
                  <a:pt x="677036" y="4227874"/>
                </a:cubicBezTo>
                <a:cubicBezTo>
                  <a:pt x="678078" y="4227744"/>
                  <a:pt x="678892" y="4227548"/>
                  <a:pt x="679478" y="4227288"/>
                </a:cubicBezTo>
                <a:cubicBezTo>
                  <a:pt x="680064" y="4227027"/>
                  <a:pt x="680487" y="4226718"/>
                  <a:pt x="680748" y="4226360"/>
                </a:cubicBezTo>
                <a:cubicBezTo>
                  <a:pt x="681008" y="4226002"/>
                  <a:pt x="681139" y="4225562"/>
                  <a:pt x="681139" y="4225041"/>
                </a:cubicBezTo>
                <a:lnTo>
                  <a:pt x="681139" y="4163608"/>
                </a:lnTo>
                <a:cubicBezTo>
                  <a:pt x="685566" y="4158073"/>
                  <a:pt x="689798" y="4153874"/>
                  <a:pt x="693836" y="4151009"/>
                </a:cubicBezTo>
                <a:cubicBezTo>
                  <a:pt x="697872" y="4148144"/>
                  <a:pt x="701909" y="4146711"/>
                  <a:pt x="705946" y="4146711"/>
                </a:cubicBezTo>
                <a:cubicBezTo>
                  <a:pt x="709072" y="4146711"/>
                  <a:pt x="711823" y="4147297"/>
                  <a:pt x="714199" y="4148469"/>
                </a:cubicBezTo>
                <a:cubicBezTo>
                  <a:pt x="716576" y="4149641"/>
                  <a:pt x="718513" y="4151334"/>
                  <a:pt x="720011" y="4153548"/>
                </a:cubicBezTo>
                <a:cubicBezTo>
                  <a:pt x="721508" y="4155762"/>
                  <a:pt x="722648" y="4158399"/>
                  <a:pt x="723429" y="4161459"/>
                </a:cubicBezTo>
                <a:cubicBezTo>
                  <a:pt x="724210" y="4164520"/>
                  <a:pt x="724601" y="4168556"/>
                  <a:pt x="724601" y="4173570"/>
                </a:cubicBezTo>
                <a:lnTo>
                  <a:pt x="724601" y="4225041"/>
                </a:lnTo>
                <a:cubicBezTo>
                  <a:pt x="724601" y="4225562"/>
                  <a:pt x="724731" y="4226002"/>
                  <a:pt x="724992" y="4226360"/>
                </a:cubicBezTo>
                <a:cubicBezTo>
                  <a:pt x="725252" y="4226718"/>
                  <a:pt x="725675" y="4227027"/>
                  <a:pt x="726261" y="4227288"/>
                </a:cubicBezTo>
                <a:cubicBezTo>
                  <a:pt x="726847" y="4227548"/>
                  <a:pt x="727661" y="4227744"/>
                  <a:pt x="728703" y="4227874"/>
                </a:cubicBezTo>
                <a:cubicBezTo>
                  <a:pt x="729745" y="4228004"/>
                  <a:pt x="731080" y="4228069"/>
                  <a:pt x="732707" y="4228069"/>
                </a:cubicBezTo>
                <a:cubicBezTo>
                  <a:pt x="734270" y="4228069"/>
                  <a:pt x="735572" y="4228004"/>
                  <a:pt x="736614" y="4227874"/>
                </a:cubicBezTo>
                <a:cubicBezTo>
                  <a:pt x="737656" y="4227744"/>
                  <a:pt x="738470" y="4227548"/>
                  <a:pt x="739056" y="4227288"/>
                </a:cubicBezTo>
                <a:cubicBezTo>
                  <a:pt x="739642" y="4227027"/>
                  <a:pt x="740065" y="4226718"/>
                  <a:pt x="740325" y="4226360"/>
                </a:cubicBezTo>
                <a:cubicBezTo>
                  <a:pt x="740586" y="4226002"/>
                  <a:pt x="740716" y="4225562"/>
                  <a:pt x="740716" y="4225041"/>
                </a:cubicBezTo>
                <a:lnTo>
                  <a:pt x="740716" y="4171519"/>
                </a:lnTo>
                <a:cubicBezTo>
                  <a:pt x="740716" y="4165203"/>
                  <a:pt x="740179" y="4159815"/>
                  <a:pt x="739105" y="4155355"/>
                </a:cubicBezTo>
                <a:cubicBezTo>
                  <a:pt x="738030" y="4150895"/>
                  <a:pt x="736256" y="4147004"/>
                  <a:pt x="733782" y="4143684"/>
                </a:cubicBezTo>
                <a:cubicBezTo>
                  <a:pt x="731308" y="4140363"/>
                  <a:pt x="728068" y="4137709"/>
                  <a:pt x="724064" y="4135724"/>
                </a:cubicBezTo>
                <a:cubicBezTo>
                  <a:pt x="720059" y="4133738"/>
                  <a:pt x="715127" y="4132745"/>
                  <a:pt x="709267" y="4132745"/>
                </a:cubicBezTo>
                <a:cubicBezTo>
                  <a:pt x="704514" y="4132745"/>
                  <a:pt x="699793" y="4133933"/>
                  <a:pt x="695105" y="4136310"/>
                </a:cubicBezTo>
                <a:cubicBezTo>
                  <a:pt x="690417" y="4138686"/>
                  <a:pt x="685762" y="4142316"/>
                  <a:pt x="681139" y="4147200"/>
                </a:cubicBezTo>
                <a:lnTo>
                  <a:pt x="681139" y="4094556"/>
                </a:lnTo>
                <a:cubicBezTo>
                  <a:pt x="681139" y="4094035"/>
                  <a:pt x="681008" y="4093580"/>
                  <a:pt x="680748" y="4093189"/>
                </a:cubicBezTo>
                <a:cubicBezTo>
                  <a:pt x="680487" y="4092798"/>
                  <a:pt x="680064" y="4092473"/>
                  <a:pt x="679478" y="4092212"/>
                </a:cubicBezTo>
                <a:cubicBezTo>
                  <a:pt x="678892" y="4091952"/>
                  <a:pt x="678078" y="4091756"/>
                  <a:pt x="677036" y="4091626"/>
                </a:cubicBezTo>
                <a:cubicBezTo>
                  <a:pt x="675994" y="4091496"/>
                  <a:pt x="674660" y="4091431"/>
                  <a:pt x="673032" y="4091431"/>
                </a:cubicBezTo>
                <a:close/>
                <a:moveTo>
                  <a:pt x="2735897" y="4090747"/>
                </a:moveTo>
                <a:cubicBezTo>
                  <a:pt x="2731078" y="4090747"/>
                  <a:pt x="2726895" y="4091415"/>
                  <a:pt x="2723346" y="4092749"/>
                </a:cubicBezTo>
                <a:cubicBezTo>
                  <a:pt x="2719798" y="4094084"/>
                  <a:pt x="2716851" y="4096152"/>
                  <a:pt x="2714507" y="4098951"/>
                </a:cubicBezTo>
                <a:cubicBezTo>
                  <a:pt x="2712163" y="4101751"/>
                  <a:pt x="2710421" y="4105349"/>
                  <a:pt x="2709282" y="4109744"/>
                </a:cubicBezTo>
                <a:cubicBezTo>
                  <a:pt x="2708143" y="4114139"/>
                  <a:pt x="2707573" y="4119397"/>
                  <a:pt x="2707573" y="4125517"/>
                </a:cubicBezTo>
                <a:lnTo>
                  <a:pt x="2707573" y="4134600"/>
                </a:lnTo>
                <a:lnTo>
                  <a:pt x="2695169" y="4134600"/>
                </a:lnTo>
                <a:cubicBezTo>
                  <a:pt x="2694648" y="4134600"/>
                  <a:pt x="2694192" y="4134714"/>
                  <a:pt x="2693801" y="4134942"/>
                </a:cubicBezTo>
                <a:cubicBezTo>
                  <a:pt x="2693411" y="4135170"/>
                  <a:pt x="2693085" y="4135561"/>
                  <a:pt x="2692825" y="4136114"/>
                </a:cubicBezTo>
                <a:cubicBezTo>
                  <a:pt x="2692564" y="4136668"/>
                  <a:pt x="2692369" y="4137368"/>
                  <a:pt x="2692239" y="4138214"/>
                </a:cubicBezTo>
                <a:cubicBezTo>
                  <a:pt x="2692109" y="4139061"/>
                  <a:pt x="2692043" y="4140102"/>
                  <a:pt x="2692043" y="4141340"/>
                </a:cubicBezTo>
                <a:cubicBezTo>
                  <a:pt x="2692043" y="4143684"/>
                  <a:pt x="2692304" y="4145377"/>
                  <a:pt x="2692825" y="4146418"/>
                </a:cubicBezTo>
                <a:cubicBezTo>
                  <a:pt x="2693346" y="4147460"/>
                  <a:pt x="2694127" y="4147981"/>
                  <a:pt x="2695169" y="4147981"/>
                </a:cubicBezTo>
                <a:lnTo>
                  <a:pt x="2707573" y="4147981"/>
                </a:lnTo>
                <a:lnTo>
                  <a:pt x="2707573" y="4225041"/>
                </a:lnTo>
                <a:cubicBezTo>
                  <a:pt x="2707573" y="4225562"/>
                  <a:pt x="2707703" y="4226002"/>
                  <a:pt x="2707964" y="4226360"/>
                </a:cubicBezTo>
                <a:cubicBezTo>
                  <a:pt x="2708224" y="4226718"/>
                  <a:pt x="2708663" y="4227027"/>
                  <a:pt x="2709282" y="4227288"/>
                </a:cubicBezTo>
                <a:cubicBezTo>
                  <a:pt x="2709900" y="4227548"/>
                  <a:pt x="2710731" y="4227744"/>
                  <a:pt x="2711773" y="4227874"/>
                </a:cubicBezTo>
                <a:cubicBezTo>
                  <a:pt x="2712814" y="4228004"/>
                  <a:pt x="2714117" y="4228069"/>
                  <a:pt x="2715679" y="4228069"/>
                </a:cubicBezTo>
                <a:cubicBezTo>
                  <a:pt x="2717242" y="4228069"/>
                  <a:pt x="2718544" y="4228004"/>
                  <a:pt x="2719586" y="4227874"/>
                </a:cubicBezTo>
                <a:cubicBezTo>
                  <a:pt x="2720628" y="4227744"/>
                  <a:pt x="2721458" y="4227548"/>
                  <a:pt x="2722077" y="4227288"/>
                </a:cubicBezTo>
                <a:cubicBezTo>
                  <a:pt x="2722695" y="4227027"/>
                  <a:pt x="2723135" y="4226718"/>
                  <a:pt x="2723395" y="4226360"/>
                </a:cubicBezTo>
                <a:cubicBezTo>
                  <a:pt x="2723656" y="4226002"/>
                  <a:pt x="2723786" y="4225562"/>
                  <a:pt x="2723786" y="4225041"/>
                </a:cubicBezTo>
                <a:lnTo>
                  <a:pt x="2723786" y="4147981"/>
                </a:lnTo>
                <a:lnTo>
                  <a:pt x="2743417" y="4147981"/>
                </a:lnTo>
                <a:cubicBezTo>
                  <a:pt x="2744394" y="4147981"/>
                  <a:pt x="2745175" y="4147460"/>
                  <a:pt x="2745761" y="4146418"/>
                </a:cubicBezTo>
                <a:cubicBezTo>
                  <a:pt x="2746347" y="4145377"/>
                  <a:pt x="2746640" y="4143684"/>
                  <a:pt x="2746640" y="4141340"/>
                </a:cubicBezTo>
                <a:cubicBezTo>
                  <a:pt x="2746640" y="4140102"/>
                  <a:pt x="2746559" y="4139061"/>
                  <a:pt x="2746396" y="4138214"/>
                </a:cubicBezTo>
                <a:cubicBezTo>
                  <a:pt x="2746233" y="4137368"/>
                  <a:pt x="2746005" y="4136668"/>
                  <a:pt x="2745712" y="4136114"/>
                </a:cubicBezTo>
                <a:cubicBezTo>
                  <a:pt x="2745419" y="4135561"/>
                  <a:pt x="2745094" y="4135170"/>
                  <a:pt x="2744736" y="4134942"/>
                </a:cubicBezTo>
                <a:cubicBezTo>
                  <a:pt x="2744378" y="4134714"/>
                  <a:pt x="2743938" y="4134600"/>
                  <a:pt x="2743417" y="4134600"/>
                </a:cubicBezTo>
                <a:lnTo>
                  <a:pt x="2723786" y="4134600"/>
                </a:lnTo>
                <a:lnTo>
                  <a:pt x="2723786" y="4125029"/>
                </a:lnTo>
                <a:cubicBezTo>
                  <a:pt x="2723786" y="4121252"/>
                  <a:pt x="2724014" y="4118046"/>
                  <a:pt x="2724470" y="4115409"/>
                </a:cubicBezTo>
                <a:cubicBezTo>
                  <a:pt x="2724925" y="4112771"/>
                  <a:pt x="2725674" y="4110623"/>
                  <a:pt x="2726716" y="4108962"/>
                </a:cubicBezTo>
                <a:cubicBezTo>
                  <a:pt x="2727758" y="4107302"/>
                  <a:pt x="2729125" y="4106081"/>
                  <a:pt x="2730818" y="4105300"/>
                </a:cubicBezTo>
                <a:cubicBezTo>
                  <a:pt x="2732511" y="4104518"/>
                  <a:pt x="2734562" y="4104128"/>
                  <a:pt x="2736971" y="4104128"/>
                </a:cubicBezTo>
                <a:cubicBezTo>
                  <a:pt x="2738729" y="4104128"/>
                  <a:pt x="2740276" y="4104274"/>
                  <a:pt x="2741610" y="4104567"/>
                </a:cubicBezTo>
                <a:cubicBezTo>
                  <a:pt x="2742945" y="4104860"/>
                  <a:pt x="2744101" y="4105186"/>
                  <a:pt x="2745078" y="4105544"/>
                </a:cubicBezTo>
                <a:cubicBezTo>
                  <a:pt x="2746054" y="4105902"/>
                  <a:pt x="2746885" y="4106228"/>
                  <a:pt x="2747568" y="4106521"/>
                </a:cubicBezTo>
                <a:cubicBezTo>
                  <a:pt x="2748252" y="4106814"/>
                  <a:pt x="2748822" y="4106960"/>
                  <a:pt x="2749277" y="4106960"/>
                </a:cubicBezTo>
                <a:cubicBezTo>
                  <a:pt x="2749668" y="4106960"/>
                  <a:pt x="2749994" y="4106879"/>
                  <a:pt x="2750254" y="4106716"/>
                </a:cubicBezTo>
                <a:cubicBezTo>
                  <a:pt x="2750514" y="4106553"/>
                  <a:pt x="2750726" y="4106244"/>
                  <a:pt x="2750889" y="4105788"/>
                </a:cubicBezTo>
                <a:cubicBezTo>
                  <a:pt x="2751051" y="4105332"/>
                  <a:pt x="2751198" y="4104730"/>
                  <a:pt x="2751328" y="4103981"/>
                </a:cubicBezTo>
                <a:cubicBezTo>
                  <a:pt x="2751459" y="4103232"/>
                  <a:pt x="2751524" y="4102240"/>
                  <a:pt x="2751524" y="4101002"/>
                </a:cubicBezTo>
                <a:cubicBezTo>
                  <a:pt x="2751524" y="4099765"/>
                  <a:pt x="2751475" y="4098707"/>
                  <a:pt x="2751377" y="4097828"/>
                </a:cubicBezTo>
                <a:cubicBezTo>
                  <a:pt x="2751280" y="4096949"/>
                  <a:pt x="2751100" y="4096200"/>
                  <a:pt x="2750840" y="4095582"/>
                </a:cubicBezTo>
                <a:cubicBezTo>
                  <a:pt x="2750580" y="4094963"/>
                  <a:pt x="2750254" y="4094459"/>
                  <a:pt x="2749863" y="4094068"/>
                </a:cubicBezTo>
                <a:cubicBezTo>
                  <a:pt x="2749473" y="4093677"/>
                  <a:pt x="2748691" y="4093238"/>
                  <a:pt x="2747519" y="4092749"/>
                </a:cubicBezTo>
                <a:cubicBezTo>
                  <a:pt x="2746347" y="4092261"/>
                  <a:pt x="2744687" y="4091805"/>
                  <a:pt x="2742538" y="4091382"/>
                </a:cubicBezTo>
                <a:cubicBezTo>
                  <a:pt x="2740389" y="4090959"/>
                  <a:pt x="2738176" y="4090747"/>
                  <a:pt x="2735897" y="4090747"/>
                </a:cubicBezTo>
                <a:close/>
                <a:moveTo>
                  <a:pt x="11017770" y="4083996"/>
                </a:moveTo>
                <a:lnTo>
                  <a:pt x="11033508" y="4083996"/>
                </a:lnTo>
                <a:lnTo>
                  <a:pt x="11033508" y="4105316"/>
                </a:lnTo>
                <a:cubicBezTo>
                  <a:pt x="11028969" y="4110376"/>
                  <a:pt x="11024635" y="4114134"/>
                  <a:pt x="11020505" y="4116589"/>
                </a:cubicBezTo>
                <a:cubicBezTo>
                  <a:pt x="11016375" y="4119045"/>
                  <a:pt x="11011891" y="4120273"/>
                  <a:pt x="11007054" y="4120273"/>
                </a:cubicBezTo>
                <a:cubicBezTo>
                  <a:pt x="11001101" y="4120273"/>
                  <a:pt x="10996469" y="4118729"/>
                  <a:pt x="10993157" y="4115640"/>
                </a:cubicBezTo>
                <a:cubicBezTo>
                  <a:pt x="10989846" y="4112552"/>
                  <a:pt x="10988190" y="4108404"/>
                  <a:pt x="10988190" y="4103195"/>
                </a:cubicBezTo>
                <a:cubicBezTo>
                  <a:pt x="10988190" y="4100144"/>
                  <a:pt x="10988767" y="4097446"/>
                  <a:pt x="10989920" y="4095102"/>
                </a:cubicBezTo>
                <a:cubicBezTo>
                  <a:pt x="10991074" y="4092758"/>
                  <a:pt x="10992878" y="4090749"/>
                  <a:pt x="10995334" y="4089075"/>
                </a:cubicBezTo>
                <a:cubicBezTo>
                  <a:pt x="10997789" y="4087400"/>
                  <a:pt x="11000878" y="4086135"/>
                  <a:pt x="11004599" y="4085280"/>
                </a:cubicBezTo>
                <a:cubicBezTo>
                  <a:pt x="11008319" y="4084424"/>
                  <a:pt x="11012709" y="4083996"/>
                  <a:pt x="11017770" y="4083996"/>
                </a:cubicBezTo>
                <a:close/>
                <a:moveTo>
                  <a:pt x="10351020" y="4083996"/>
                </a:moveTo>
                <a:lnTo>
                  <a:pt x="10366758" y="4083996"/>
                </a:lnTo>
                <a:lnTo>
                  <a:pt x="10366758" y="4105316"/>
                </a:lnTo>
                <a:cubicBezTo>
                  <a:pt x="10362219" y="4110376"/>
                  <a:pt x="10357885" y="4114134"/>
                  <a:pt x="10353755" y="4116589"/>
                </a:cubicBezTo>
                <a:cubicBezTo>
                  <a:pt x="10349625" y="4119045"/>
                  <a:pt x="10345141" y="4120273"/>
                  <a:pt x="10340304" y="4120273"/>
                </a:cubicBezTo>
                <a:cubicBezTo>
                  <a:pt x="10334351" y="4120273"/>
                  <a:pt x="10329719" y="4118729"/>
                  <a:pt x="10326407" y="4115640"/>
                </a:cubicBezTo>
                <a:cubicBezTo>
                  <a:pt x="10323096" y="4112552"/>
                  <a:pt x="10321440" y="4108404"/>
                  <a:pt x="10321440" y="4103195"/>
                </a:cubicBezTo>
                <a:cubicBezTo>
                  <a:pt x="10321440" y="4100144"/>
                  <a:pt x="10322017" y="4097446"/>
                  <a:pt x="10323170" y="4095102"/>
                </a:cubicBezTo>
                <a:cubicBezTo>
                  <a:pt x="10324324" y="4092758"/>
                  <a:pt x="10326128" y="4090749"/>
                  <a:pt x="10328584" y="4089075"/>
                </a:cubicBezTo>
                <a:cubicBezTo>
                  <a:pt x="10331039" y="4087400"/>
                  <a:pt x="10334128" y="4086135"/>
                  <a:pt x="10337849" y="4085280"/>
                </a:cubicBezTo>
                <a:cubicBezTo>
                  <a:pt x="10341569" y="4084424"/>
                  <a:pt x="10345959" y="4083996"/>
                  <a:pt x="10351020" y="4083996"/>
                </a:cubicBezTo>
                <a:close/>
                <a:moveTo>
                  <a:pt x="8893695" y="4083996"/>
                </a:moveTo>
                <a:lnTo>
                  <a:pt x="8909434" y="4083996"/>
                </a:lnTo>
                <a:lnTo>
                  <a:pt x="8909434" y="4105316"/>
                </a:lnTo>
                <a:cubicBezTo>
                  <a:pt x="8904894" y="4110376"/>
                  <a:pt x="8900560" y="4114134"/>
                  <a:pt x="8896430" y="4116589"/>
                </a:cubicBezTo>
                <a:cubicBezTo>
                  <a:pt x="8892300" y="4119045"/>
                  <a:pt x="8887816" y="4120273"/>
                  <a:pt x="8882979" y="4120273"/>
                </a:cubicBezTo>
                <a:cubicBezTo>
                  <a:pt x="8877026" y="4120273"/>
                  <a:pt x="8872394" y="4118729"/>
                  <a:pt x="8869082" y="4115640"/>
                </a:cubicBezTo>
                <a:cubicBezTo>
                  <a:pt x="8865771" y="4112552"/>
                  <a:pt x="8864115" y="4108404"/>
                  <a:pt x="8864115" y="4103195"/>
                </a:cubicBezTo>
                <a:cubicBezTo>
                  <a:pt x="8864115" y="4100144"/>
                  <a:pt x="8864692" y="4097446"/>
                  <a:pt x="8865845" y="4095102"/>
                </a:cubicBezTo>
                <a:cubicBezTo>
                  <a:pt x="8866999" y="4092758"/>
                  <a:pt x="8868803" y="4090749"/>
                  <a:pt x="8871259" y="4089075"/>
                </a:cubicBezTo>
                <a:cubicBezTo>
                  <a:pt x="8873715" y="4087400"/>
                  <a:pt x="8876803" y="4086135"/>
                  <a:pt x="8880524" y="4085280"/>
                </a:cubicBezTo>
                <a:cubicBezTo>
                  <a:pt x="8884244" y="4084424"/>
                  <a:pt x="8888635" y="4083996"/>
                  <a:pt x="8893695" y="4083996"/>
                </a:cubicBezTo>
                <a:close/>
                <a:moveTo>
                  <a:pt x="10576494" y="4040129"/>
                </a:moveTo>
                <a:cubicBezTo>
                  <a:pt x="10581555" y="4040129"/>
                  <a:pt x="10586410" y="4041747"/>
                  <a:pt x="10591061" y="4044984"/>
                </a:cubicBezTo>
                <a:cubicBezTo>
                  <a:pt x="10595712" y="4048221"/>
                  <a:pt x="10600530" y="4052928"/>
                  <a:pt x="10605516" y="4059104"/>
                </a:cubicBezTo>
                <a:lnTo>
                  <a:pt x="10605516" y="4099288"/>
                </a:lnTo>
                <a:cubicBezTo>
                  <a:pt x="10602614" y="4102934"/>
                  <a:pt x="10599861" y="4106004"/>
                  <a:pt x="10597256" y="4108497"/>
                </a:cubicBezTo>
                <a:cubicBezTo>
                  <a:pt x="10594651" y="4110990"/>
                  <a:pt x="10592159" y="4113017"/>
                  <a:pt x="10589777" y="4114580"/>
                </a:cubicBezTo>
                <a:cubicBezTo>
                  <a:pt x="10587396" y="4116143"/>
                  <a:pt x="10585071" y="4117259"/>
                  <a:pt x="10582801" y="4117929"/>
                </a:cubicBezTo>
                <a:cubicBezTo>
                  <a:pt x="10580531" y="4118598"/>
                  <a:pt x="10578169" y="4118933"/>
                  <a:pt x="10575713" y="4118933"/>
                </a:cubicBezTo>
                <a:cubicBezTo>
                  <a:pt x="10570876" y="4118933"/>
                  <a:pt x="10566858" y="4117799"/>
                  <a:pt x="10563658" y="4115529"/>
                </a:cubicBezTo>
                <a:cubicBezTo>
                  <a:pt x="10560458" y="4113259"/>
                  <a:pt x="10557891" y="4110246"/>
                  <a:pt x="10555956" y="4106488"/>
                </a:cubicBezTo>
                <a:cubicBezTo>
                  <a:pt x="10554021" y="4102730"/>
                  <a:pt x="10552663" y="4098432"/>
                  <a:pt x="10551882" y="4093595"/>
                </a:cubicBezTo>
                <a:cubicBezTo>
                  <a:pt x="10551101" y="4088758"/>
                  <a:pt x="10550710" y="4083810"/>
                  <a:pt x="10550710" y="4078750"/>
                </a:cubicBezTo>
                <a:cubicBezTo>
                  <a:pt x="10550710" y="4073987"/>
                  <a:pt x="10551175" y="4069299"/>
                  <a:pt x="10552105" y="4064685"/>
                </a:cubicBezTo>
                <a:cubicBezTo>
                  <a:pt x="10553035" y="4060072"/>
                  <a:pt x="10554523" y="4055942"/>
                  <a:pt x="10556570" y="4052296"/>
                </a:cubicBezTo>
                <a:cubicBezTo>
                  <a:pt x="10558617" y="4048649"/>
                  <a:pt x="10561277" y="4045710"/>
                  <a:pt x="10564551" y="4043477"/>
                </a:cubicBezTo>
                <a:cubicBezTo>
                  <a:pt x="10567825" y="4041245"/>
                  <a:pt x="10571806" y="4040129"/>
                  <a:pt x="10576494" y="4040129"/>
                </a:cubicBezTo>
                <a:close/>
                <a:moveTo>
                  <a:pt x="8719120" y="4040129"/>
                </a:moveTo>
                <a:cubicBezTo>
                  <a:pt x="8724180" y="4040129"/>
                  <a:pt x="8729035" y="4041747"/>
                  <a:pt x="8733686" y="4044984"/>
                </a:cubicBezTo>
                <a:cubicBezTo>
                  <a:pt x="8738337" y="4048221"/>
                  <a:pt x="8743155" y="4052928"/>
                  <a:pt x="8748141" y="4059104"/>
                </a:cubicBezTo>
                <a:lnTo>
                  <a:pt x="8748141" y="4099288"/>
                </a:lnTo>
                <a:cubicBezTo>
                  <a:pt x="8745239" y="4102934"/>
                  <a:pt x="8742486" y="4106004"/>
                  <a:pt x="8739881" y="4108497"/>
                </a:cubicBezTo>
                <a:cubicBezTo>
                  <a:pt x="8737277" y="4110990"/>
                  <a:pt x="8734784" y="4113017"/>
                  <a:pt x="8732402" y="4114580"/>
                </a:cubicBezTo>
                <a:cubicBezTo>
                  <a:pt x="8730021" y="4116143"/>
                  <a:pt x="8727696" y="4117259"/>
                  <a:pt x="8725426" y="4117929"/>
                </a:cubicBezTo>
                <a:cubicBezTo>
                  <a:pt x="8723157" y="4118598"/>
                  <a:pt x="8720794" y="4118933"/>
                  <a:pt x="8718338" y="4118933"/>
                </a:cubicBezTo>
                <a:cubicBezTo>
                  <a:pt x="8713501" y="4118933"/>
                  <a:pt x="8709483" y="4117799"/>
                  <a:pt x="8706283" y="4115529"/>
                </a:cubicBezTo>
                <a:cubicBezTo>
                  <a:pt x="8703083" y="4113259"/>
                  <a:pt x="8700516" y="4110246"/>
                  <a:pt x="8698581" y="4106488"/>
                </a:cubicBezTo>
                <a:cubicBezTo>
                  <a:pt x="8696647" y="4102730"/>
                  <a:pt x="8695288" y="4098432"/>
                  <a:pt x="8694507" y="4093595"/>
                </a:cubicBezTo>
                <a:cubicBezTo>
                  <a:pt x="8693726" y="4088758"/>
                  <a:pt x="8693335" y="4083810"/>
                  <a:pt x="8693335" y="4078750"/>
                </a:cubicBezTo>
                <a:cubicBezTo>
                  <a:pt x="8693335" y="4073987"/>
                  <a:pt x="8693800" y="4069299"/>
                  <a:pt x="8694730" y="4064685"/>
                </a:cubicBezTo>
                <a:cubicBezTo>
                  <a:pt x="8695661" y="4060072"/>
                  <a:pt x="8697149" y="4055942"/>
                  <a:pt x="8699195" y="4052296"/>
                </a:cubicBezTo>
                <a:cubicBezTo>
                  <a:pt x="8701242" y="4048649"/>
                  <a:pt x="8703902" y="4045710"/>
                  <a:pt x="8707176" y="4043477"/>
                </a:cubicBezTo>
                <a:cubicBezTo>
                  <a:pt x="8710450" y="4041245"/>
                  <a:pt x="8714431" y="4040129"/>
                  <a:pt x="8719120" y="4040129"/>
                </a:cubicBezTo>
                <a:close/>
                <a:moveTo>
                  <a:pt x="7376464" y="4040129"/>
                </a:moveTo>
                <a:cubicBezTo>
                  <a:pt x="7381255" y="4040129"/>
                  <a:pt x="7385261" y="4041245"/>
                  <a:pt x="7388480" y="4043477"/>
                </a:cubicBezTo>
                <a:cubicBezTo>
                  <a:pt x="7391700" y="4045710"/>
                  <a:pt x="7394264" y="4048687"/>
                  <a:pt x="7396174" y="4052407"/>
                </a:cubicBezTo>
                <a:cubicBezTo>
                  <a:pt x="7398083" y="4056128"/>
                  <a:pt x="7399430" y="4060388"/>
                  <a:pt x="7400216" y="4065188"/>
                </a:cubicBezTo>
                <a:cubicBezTo>
                  <a:pt x="7401002" y="4069988"/>
                  <a:pt x="7401395" y="4074955"/>
                  <a:pt x="7401395" y="4080089"/>
                </a:cubicBezTo>
                <a:cubicBezTo>
                  <a:pt x="7401395" y="4084777"/>
                  <a:pt x="7400909" y="4089428"/>
                  <a:pt x="7399936" y="4094042"/>
                </a:cubicBezTo>
                <a:cubicBezTo>
                  <a:pt x="7398962" y="4098656"/>
                  <a:pt x="7397446" y="4102823"/>
                  <a:pt x="7395387" y="4106543"/>
                </a:cubicBezTo>
                <a:cubicBezTo>
                  <a:pt x="7393328" y="4110264"/>
                  <a:pt x="7390632" y="4113241"/>
                  <a:pt x="7387301" y="4115473"/>
                </a:cubicBezTo>
                <a:cubicBezTo>
                  <a:pt x="7383969" y="4117705"/>
                  <a:pt x="7379982" y="4118822"/>
                  <a:pt x="7375341" y="4118822"/>
                </a:cubicBezTo>
                <a:cubicBezTo>
                  <a:pt x="7370325" y="4118822"/>
                  <a:pt x="7365533" y="4117185"/>
                  <a:pt x="7360966" y="4113910"/>
                </a:cubicBezTo>
                <a:cubicBezTo>
                  <a:pt x="7356399" y="4110636"/>
                  <a:pt x="7351569" y="4105911"/>
                  <a:pt x="7346478" y="4099734"/>
                </a:cubicBezTo>
                <a:lnTo>
                  <a:pt x="7346478" y="4059774"/>
                </a:lnTo>
                <a:cubicBezTo>
                  <a:pt x="7349397" y="4056128"/>
                  <a:pt x="7352167" y="4053058"/>
                  <a:pt x="7354788" y="4050566"/>
                </a:cubicBezTo>
                <a:cubicBezTo>
                  <a:pt x="7357409" y="4048073"/>
                  <a:pt x="7359917" y="4046064"/>
                  <a:pt x="7362313" y="4044538"/>
                </a:cubicBezTo>
                <a:cubicBezTo>
                  <a:pt x="7364709" y="4043012"/>
                  <a:pt x="7367067" y="4041896"/>
                  <a:pt x="7369388" y="4041189"/>
                </a:cubicBezTo>
                <a:cubicBezTo>
                  <a:pt x="7371709" y="4040482"/>
                  <a:pt x="7374067" y="4040129"/>
                  <a:pt x="7376464" y="4040129"/>
                </a:cubicBezTo>
                <a:close/>
                <a:moveTo>
                  <a:pt x="7033450" y="4040129"/>
                </a:moveTo>
                <a:cubicBezTo>
                  <a:pt x="7038243" y="4040129"/>
                  <a:pt x="7042249" y="4041264"/>
                  <a:pt x="7045468" y="4043533"/>
                </a:cubicBezTo>
                <a:cubicBezTo>
                  <a:pt x="7048687" y="4045803"/>
                  <a:pt x="7051270" y="4048798"/>
                  <a:pt x="7053217" y="4052519"/>
                </a:cubicBezTo>
                <a:cubicBezTo>
                  <a:pt x="7055164" y="4056239"/>
                  <a:pt x="7056530" y="4060518"/>
                  <a:pt x="7057316" y="4065355"/>
                </a:cubicBezTo>
                <a:cubicBezTo>
                  <a:pt x="7058102" y="4070192"/>
                  <a:pt x="7058495" y="4075178"/>
                  <a:pt x="7058495" y="4080312"/>
                </a:cubicBezTo>
                <a:cubicBezTo>
                  <a:pt x="7058495" y="4085001"/>
                  <a:pt x="7058027" y="4089633"/>
                  <a:pt x="7057091" y="4094209"/>
                </a:cubicBezTo>
                <a:cubicBezTo>
                  <a:pt x="7056155" y="4098786"/>
                  <a:pt x="7054658" y="4102916"/>
                  <a:pt x="7052599" y="4106599"/>
                </a:cubicBezTo>
                <a:cubicBezTo>
                  <a:pt x="7050541" y="4110283"/>
                  <a:pt x="7047864" y="4113241"/>
                  <a:pt x="7044570" y="4115473"/>
                </a:cubicBezTo>
                <a:cubicBezTo>
                  <a:pt x="7041275" y="4117705"/>
                  <a:pt x="7037307" y="4118822"/>
                  <a:pt x="7032666" y="4118822"/>
                </a:cubicBezTo>
                <a:cubicBezTo>
                  <a:pt x="7027648" y="4118822"/>
                  <a:pt x="7022819" y="4117203"/>
                  <a:pt x="7018177" y="4113966"/>
                </a:cubicBezTo>
                <a:cubicBezTo>
                  <a:pt x="7013536" y="4110729"/>
                  <a:pt x="7008669" y="4106022"/>
                  <a:pt x="7003578" y="4099846"/>
                </a:cubicBezTo>
                <a:lnTo>
                  <a:pt x="7003578" y="4059774"/>
                </a:lnTo>
                <a:cubicBezTo>
                  <a:pt x="7006497" y="4056053"/>
                  <a:pt x="7009249" y="4052965"/>
                  <a:pt x="7011832" y="4050510"/>
                </a:cubicBezTo>
                <a:cubicBezTo>
                  <a:pt x="7014415" y="4048054"/>
                  <a:pt x="7016904" y="4046045"/>
                  <a:pt x="7019301" y="4044482"/>
                </a:cubicBezTo>
                <a:cubicBezTo>
                  <a:pt x="7021697" y="4042919"/>
                  <a:pt x="7024056" y="4041803"/>
                  <a:pt x="7026376" y="4041133"/>
                </a:cubicBezTo>
                <a:cubicBezTo>
                  <a:pt x="7028697" y="4040464"/>
                  <a:pt x="7031055" y="4040129"/>
                  <a:pt x="7033450" y="4040129"/>
                </a:cubicBezTo>
                <a:close/>
                <a:moveTo>
                  <a:pt x="7542988" y="4039683"/>
                </a:moveTo>
                <a:cubicBezTo>
                  <a:pt x="7548921" y="4039683"/>
                  <a:pt x="7553876" y="4040743"/>
                  <a:pt x="7557856" y="4042864"/>
                </a:cubicBezTo>
                <a:cubicBezTo>
                  <a:pt x="7561835" y="4044984"/>
                  <a:pt x="7564989" y="4047868"/>
                  <a:pt x="7567317" y="4051514"/>
                </a:cubicBezTo>
                <a:cubicBezTo>
                  <a:pt x="7569644" y="4055161"/>
                  <a:pt x="7571315" y="4059402"/>
                  <a:pt x="7572329" y="4064239"/>
                </a:cubicBezTo>
                <a:cubicBezTo>
                  <a:pt x="7573343" y="4069076"/>
                  <a:pt x="7573850" y="4074210"/>
                  <a:pt x="7573850" y="4079643"/>
                </a:cubicBezTo>
                <a:cubicBezTo>
                  <a:pt x="7573850" y="4085447"/>
                  <a:pt x="7573249" y="4090768"/>
                  <a:pt x="7572047" y="4095604"/>
                </a:cubicBezTo>
                <a:cubicBezTo>
                  <a:pt x="7570846" y="4100441"/>
                  <a:pt x="7568968" y="4104609"/>
                  <a:pt x="7566416" y="4108106"/>
                </a:cubicBezTo>
                <a:cubicBezTo>
                  <a:pt x="7563863" y="4111603"/>
                  <a:pt x="7560597" y="4114320"/>
                  <a:pt x="7556618" y="4116254"/>
                </a:cubicBezTo>
                <a:cubicBezTo>
                  <a:pt x="7552638" y="4118189"/>
                  <a:pt x="7547945" y="4119157"/>
                  <a:pt x="7542538" y="4119157"/>
                </a:cubicBezTo>
                <a:cubicBezTo>
                  <a:pt x="7536606" y="4119157"/>
                  <a:pt x="7531650" y="4118096"/>
                  <a:pt x="7527671" y="4115975"/>
                </a:cubicBezTo>
                <a:cubicBezTo>
                  <a:pt x="7523692" y="4113855"/>
                  <a:pt x="7520519" y="4110990"/>
                  <a:pt x="7518154" y="4107381"/>
                </a:cubicBezTo>
                <a:cubicBezTo>
                  <a:pt x="7515789" y="4103771"/>
                  <a:pt x="7514100" y="4099548"/>
                  <a:pt x="7513086" y="4094712"/>
                </a:cubicBezTo>
                <a:cubicBezTo>
                  <a:pt x="7512072" y="4089875"/>
                  <a:pt x="7511565" y="4084703"/>
                  <a:pt x="7511565" y="4079196"/>
                </a:cubicBezTo>
                <a:cubicBezTo>
                  <a:pt x="7511565" y="4073466"/>
                  <a:pt x="7512185" y="4068183"/>
                  <a:pt x="7513424" y="4063346"/>
                </a:cubicBezTo>
                <a:cubicBezTo>
                  <a:pt x="7514663" y="4058509"/>
                  <a:pt x="7516558" y="4054323"/>
                  <a:pt x="7519111" y="4050789"/>
                </a:cubicBezTo>
                <a:cubicBezTo>
                  <a:pt x="7521664" y="4047254"/>
                  <a:pt x="7524911" y="4044519"/>
                  <a:pt x="7528853" y="4042585"/>
                </a:cubicBezTo>
                <a:cubicBezTo>
                  <a:pt x="7532796" y="4040650"/>
                  <a:pt x="7537507" y="4039683"/>
                  <a:pt x="7542988" y="4039683"/>
                </a:cubicBezTo>
                <a:close/>
                <a:moveTo>
                  <a:pt x="7152463" y="4039683"/>
                </a:moveTo>
                <a:cubicBezTo>
                  <a:pt x="7158396" y="4039683"/>
                  <a:pt x="7163351" y="4040743"/>
                  <a:pt x="7167331" y="4042864"/>
                </a:cubicBezTo>
                <a:cubicBezTo>
                  <a:pt x="7171310" y="4044984"/>
                  <a:pt x="7174464" y="4047868"/>
                  <a:pt x="7176792" y="4051514"/>
                </a:cubicBezTo>
                <a:cubicBezTo>
                  <a:pt x="7179119" y="4055161"/>
                  <a:pt x="7180790" y="4059402"/>
                  <a:pt x="7181804" y="4064239"/>
                </a:cubicBezTo>
                <a:cubicBezTo>
                  <a:pt x="7182818" y="4069076"/>
                  <a:pt x="7183325" y="4074210"/>
                  <a:pt x="7183325" y="4079643"/>
                </a:cubicBezTo>
                <a:cubicBezTo>
                  <a:pt x="7183325" y="4085447"/>
                  <a:pt x="7182724" y="4090768"/>
                  <a:pt x="7181522" y="4095604"/>
                </a:cubicBezTo>
                <a:cubicBezTo>
                  <a:pt x="7180321" y="4100441"/>
                  <a:pt x="7178444" y="4104609"/>
                  <a:pt x="7175891" y="4108106"/>
                </a:cubicBezTo>
                <a:cubicBezTo>
                  <a:pt x="7173338" y="4111603"/>
                  <a:pt x="7170072" y="4114320"/>
                  <a:pt x="7166093" y="4116254"/>
                </a:cubicBezTo>
                <a:cubicBezTo>
                  <a:pt x="7162113" y="4118189"/>
                  <a:pt x="7157420" y="4119157"/>
                  <a:pt x="7152013" y="4119157"/>
                </a:cubicBezTo>
                <a:cubicBezTo>
                  <a:pt x="7146081" y="4119157"/>
                  <a:pt x="7141125" y="4118096"/>
                  <a:pt x="7137146" y="4115975"/>
                </a:cubicBezTo>
                <a:cubicBezTo>
                  <a:pt x="7133167" y="4113855"/>
                  <a:pt x="7129994" y="4110990"/>
                  <a:pt x="7127630" y="4107381"/>
                </a:cubicBezTo>
                <a:cubicBezTo>
                  <a:pt x="7125265" y="4103771"/>
                  <a:pt x="7123575" y="4099548"/>
                  <a:pt x="7122561" y="4094712"/>
                </a:cubicBezTo>
                <a:cubicBezTo>
                  <a:pt x="7121547" y="4089875"/>
                  <a:pt x="7121040" y="4084703"/>
                  <a:pt x="7121040" y="4079196"/>
                </a:cubicBezTo>
                <a:cubicBezTo>
                  <a:pt x="7121040" y="4073466"/>
                  <a:pt x="7121660" y="4068183"/>
                  <a:pt x="7122899" y="4063346"/>
                </a:cubicBezTo>
                <a:cubicBezTo>
                  <a:pt x="7124138" y="4058509"/>
                  <a:pt x="7126033" y="4054323"/>
                  <a:pt x="7128586" y="4050789"/>
                </a:cubicBezTo>
                <a:cubicBezTo>
                  <a:pt x="7131139" y="4047254"/>
                  <a:pt x="7134386" y="4044519"/>
                  <a:pt x="7138329" y="4042585"/>
                </a:cubicBezTo>
                <a:cubicBezTo>
                  <a:pt x="7142271" y="4040650"/>
                  <a:pt x="7146982" y="4039683"/>
                  <a:pt x="7152463" y="4039683"/>
                </a:cubicBezTo>
                <a:close/>
                <a:moveTo>
                  <a:pt x="8606890" y="4038678"/>
                </a:moveTo>
                <a:cubicBezTo>
                  <a:pt x="8615800" y="4038678"/>
                  <a:pt x="8622519" y="4041431"/>
                  <a:pt x="8627048" y="4046938"/>
                </a:cubicBezTo>
                <a:cubicBezTo>
                  <a:pt x="8631577" y="4052445"/>
                  <a:pt x="8633729" y="4060035"/>
                  <a:pt x="8633506" y="4069708"/>
                </a:cubicBezTo>
                <a:lnTo>
                  <a:pt x="8578700" y="4069708"/>
                </a:lnTo>
                <a:cubicBezTo>
                  <a:pt x="8578850" y="4065616"/>
                  <a:pt x="8579561" y="4061690"/>
                  <a:pt x="8580834" y="4057932"/>
                </a:cubicBezTo>
                <a:cubicBezTo>
                  <a:pt x="8582107" y="4054175"/>
                  <a:pt x="8583904" y="4050882"/>
                  <a:pt x="8586225" y="4048054"/>
                </a:cubicBezTo>
                <a:cubicBezTo>
                  <a:pt x="8588546" y="4045226"/>
                  <a:pt x="8591429" y="4042957"/>
                  <a:pt x="8594873" y="4041245"/>
                </a:cubicBezTo>
                <a:cubicBezTo>
                  <a:pt x="8598317" y="4039534"/>
                  <a:pt x="8602323" y="4038678"/>
                  <a:pt x="8606890" y="4038678"/>
                </a:cubicBezTo>
                <a:close/>
                <a:moveTo>
                  <a:pt x="11432517" y="4025841"/>
                </a:moveTo>
                <a:cubicBezTo>
                  <a:pt x="11430731" y="4025841"/>
                  <a:pt x="11429243" y="4025897"/>
                  <a:pt x="11428051" y="4026009"/>
                </a:cubicBezTo>
                <a:cubicBezTo>
                  <a:pt x="11426861" y="4026121"/>
                  <a:pt x="11425893" y="4026344"/>
                  <a:pt x="11425149" y="4026679"/>
                </a:cubicBezTo>
                <a:cubicBezTo>
                  <a:pt x="11424405" y="4027013"/>
                  <a:pt x="11423903" y="4027385"/>
                  <a:pt x="11423643" y="4027795"/>
                </a:cubicBezTo>
                <a:cubicBezTo>
                  <a:pt x="11423382" y="4028204"/>
                  <a:pt x="11423252" y="4028706"/>
                  <a:pt x="11423252" y="4029302"/>
                </a:cubicBezTo>
                <a:lnTo>
                  <a:pt x="11423252" y="4090247"/>
                </a:lnTo>
                <a:cubicBezTo>
                  <a:pt x="11423252" y="4097539"/>
                  <a:pt x="11423866" y="4103734"/>
                  <a:pt x="11425093" y="4108832"/>
                </a:cubicBezTo>
                <a:cubicBezTo>
                  <a:pt x="11426321" y="4113929"/>
                  <a:pt x="11428349" y="4118394"/>
                  <a:pt x="11431177" y="4122226"/>
                </a:cubicBezTo>
                <a:cubicBezTo>
                  <a:pt x="11434005" y="4126058"/>
                  <a:pt x="11437707" y="4129091"/>
                  <a:pt x="11442283" y="4131323"/>
                </a:cubicBezTo>
                <a:cubicBezTo>
                  <a:pt x="11446860" y="4133556"/>
                  <a:pt x="11452497" y="4134672"/>
                  <a:pt x="11459194" y="4134672"/>
                </a:cubicBezTo>
                <a:cubicBezTo>
                  <a:pt x="11464924" y="4134672"/>
                  <a:pt x="11470579" y="4133221"/>
                  <a:pt x="11476161" y="4130319"/>
                </a:cubicBezTo>
                <a:cubicBezTo>
                  <a:pt x="11481741" y="4127417"/>
                  <a:pt x="11487397" y="4122803"/>
                  <a:pt x="11493127" y="4116478"/>
                </a:cubicBezTo>
                <a:lnTo>
                  <a:pt x="11493127" y="4129761"/>
                </a:lnTo>
                <a:cubicBezTo>
                  <a:pt x="11493127" y="4130356"/>
                  <a:pt x="11493239" y="4130858"/>
                  <a:pt x="11493461" y="4131267"/>
                </a:cubicBezTo>
                <a:cubicBezTo>
                  <a:pt x="11493685" y="4131677"/>
                  <a:pt x="11494113" y="4132030"/>
                  <a:pt x="11494745" y="4132328"/>
                </a:cubicBezTo>
                <a:cubicBezTo>
                  <a:pt x="11495378" y="4132626"/>
                  <a:pt x="11496233" y="4132849"/>
                  <a:pt x="11497313" y="4132998"/>
                </a:cubicBezTo>
                <a:cubicBezTo>
                  <a:pt x="11498391" y="4133146"/>
                  <a:pt x="11499787" y="4133221"/>
                  <a:pt x="11501499" y="4133221"/>
                </a:cubicBezTo>
                <a:cubicBezTo>
                  <a:pt x="11503061" y="4133221"/>
                  <a:pt x="11504382" y="4133146"/>
                  <a:pt x="11505461" y="4132998"/>
                </a:cubicBezTo>
                <a:cubicBezTo>
                  <a:pt x="11506540" y="4132849"/>
                  <a:pt x="11507415" y="4132626"/>
                  <a:pt x="11508084" y="4132328"/>
                </a:cubicBezTo>
                <a:cubicBezTo>
                  <a:pt x="11508753" y="4132030"/>
                  <a:pt x="11509219" y="4131677"/>
                  <a:pt x="11509479" y="4131267"/>
                </a:cubicBezTo>
                <a:cubicBezTo>
                  <a:pt x="11509739" y="4130858"/>
                  <a:pt x="11509870" y="4130356"/>
                  <a:pt x="11509870" y="4129761"/>
                </a:cubicBezTo>
                <a:lnTo>
                  <a:pt x="11509870" y="4029302"/>
                </a:lnTo>
                <a:cubicBezTo>
                  <a:pt x="11509870" y="4028706"/>
                  <a:pt x="11509703" y="4028204"/>
                  <a:pt x="11509367" y="4027795"/>
                </a:cubicBezTo>
                <a:cubicBezTo>
                  <a:pt x="11509033" y="4027385"/>
                  <a:pt x="11508531" y="4027013"/>
                  <a:pt x="11507861" y="4026679"/>
                </a:cubicBezTo>
                <a:cubicBezTo>
                  <a:pt x="11507191" y="4026344"/>
                  <a:pt x="11506261" y="4026121"/>
                  <a:pt x="11505070" y="4026009"/>
                </a:cubicBezTo>
                <a:cubicBezTo>
                  <a:pt x="11503879" y="4025897"/>
                  <a:pt x="11502391" y="4025841"/>
                  <a:pt x="11500605" y="4025841"/>
                </a:cubicBezTo>
                <a:cubicBezTo>
                  <a:pt x="11498745" y="4025841"/>
                  <a:pt x="11497238" y="4025897"/>
                  <a:pt x="11496085" y="4026009"/>
                </a:cubicBezTo>
                <a:cubicBezTo>
                  <a:pt x="11494931" y="4026121"/>
                  <a:pt x="11493983" y="4026344"/>
                  <a:pt x="11493239" y="4026679"/>
                </a:cubicBezTo>
                <a:cubicBezTo>
                  <a:pt x="11492495" y="4027013"/>
                  <a:pt x="11491992" y="4027385"/>
                  <a:pt x="11491731" y="4027795"/>
                </a:cubicBezTo>
                <a:cubicBezTo>
                  <a:pt x="11491471" y="4028204"/>
                  <a:pt x="11491341" y="4028706"/>
                  <a:pt x="11491341" y="4029302"/>
                </a:cubicBezTo>
                <a:lnTo>
                  <a:pt x="11491341" y="4099511"/>
                </a:lnTo>
                <a:cubicBezTo>
                  <a:pt x="11486207" y="4105836"/>
                  <a:pt x="11481351" y="4110636"/>
                  <a:pt x="11476775" y="4113910"/>
                </a:cubicBezTo>
                <a:cubicBezTo>
                  <a:pt x="11472198" y="4117185"/>
                  <a:pt x="11467603" y="4118822"/>
                  <a:pt x="11462989" y="4118822"/>
                </a:cubicBezTo>
                <a:cubicBezTo>
                  <a:pt x="11459417" y="4118822"/>
                  <a:pt x="11456292" y="4118133"/>
                  <a:pt x="11453613" y="4116757"/>
                </a:cubicBezTo>
                <a:cubicBezTo>
                  <a:pt x="11450934" y="4115380"/>
                  <a:pt x="11448720" y="4113445"/>
                  <a:pt x="11446971" y="4110952"/>
                </a:cubicBezTo>
                <a:cubicBezTo>
                  <a:pt x="11445223" y="4108460"/>
                  <a:pt x="11443921" y="4105446"/>
                  <a:pt x="11443065" y="4101911"/>
                </a:cubicBezTo>
                <a:cubicBezTo>
                  <a:pt x="11442209" y="4098376"/>
                  <a:pt x="11441781" y="4093670"/>
                  <a:pt x="11441781" y="4087791"/>
                </a:cubicBezTo>
                <a:lnTo>
                  <a:pt x="11441781" y="4029302"/>
                </a:lnTo>
                <a:cubicBezTo>
                  <a:pt x="11441781" y="4028706"/>
                  <a:pt x="11441633" y="4028204"/>
                  <a:pt x="11441335" y="4027795"/>
                </a:cubicBezTo>
                <a:cubicBezTo>
                  <a:pt x="11441037" y="4027385"/>
                  <a:pt x="11440535" y="4027013"/>
                  <a:pt x="11439827" y="4026679"/>
                </a:cubicBezTo>
                <a:cubicBezTo>
                  <a:pt x="11439121" y="4026344"/>
                  <a:pt x="11438172" y="4026121"/>
                  <a:pt x="11436981" y="4026009"/>
                </a:cubicBezTo>
                <a:cubicBezTo>
                  <a:pt x="11435791" y="4025897"/>
                  <a:pt x="11434303" y="4025841"/>
                  <a:pt x="11432517" y="4025841"/>
                </a:cubicBezTo>
                <a:close/>
                <a:moveTo>
                  <a:pt x="11194838" y="4025841"/>
                </a:moveTo>
                <a:cubicBezTo>
                  <a:pt x="11193052" y="4025841"/>
                  <a:pt x="11191564" y="4025916"/>
                  <a:pt x="11190373" y="4026065"/>
                </a:cubicBezTo>
                <a:cubicBezTo>
                  <a:pt x="11189183" y="4026214"/>
                  <a:pt x="11188234" y="4026437"/>
                  <a:pt x="11187527" y="4026734"/>
                </a:cubicBezTo>
                <a:cubicBezTo>
                  <a:pt x="11186820" y="4027032"/>
                  <a:pt x="11186336" y="4027404"/>
                  <a:pt x="11186076" y="4027851"/>
                </a:cubicBezTo>
                <a:cubicBezTo>
                  <a:pt x="11185815" y="4028297"/>
                  <a:pt x="11185685" y="4028781"/>
                  <a:pt x="11185685" y="4029302"/>
                </a:cubicBezTo>
                <a:lnTo>
                  <a:pt x="11185685" y="4129761"/>
                </a:lnTo>
                <a:cubicBezTo>
                  <a:pt x="11185685" y="4130356"/>
                  <a:pt x="11185815" y="4130858"/>
                  <a:pt x="11186076" y="4131267"/>
                </a:cubicBezTo>
                <a:cubicBezTo>
                  <a:pt x="11186336" y="4131677"/>
                  <a:pt x="11186820" y="4132030"/>
                  <a:pt x="11187527" y="4132328"/>
                </a:cubicBezTo>
                <a:cubicBezTo>
                  <a:pt x="11188234" y="4132626"/>
                  <a:pt x="11189183" y="4132849"/>
                  <a:pt x="11190373" y="4132998"/>
                </a:cubicBezTo>
                <a:cubicBezTo>
                  <a:pt x="11191564" y="4133146"/>
                  <a:pt x="11193052" y="4133221"/>
                  <a:pt x="11194838" y="4133221"/>
                </a:cubicBezTo>
                <a:cubicBezTo>
                  <a:pt x="11196699" y="4133221"/>
                  <a:pt x="11198224" y="4133146"/>
                  <a:pt x="11199415" y="4132998"/>
                </a:cubicBezTo>
                <a:cubicBezTo>
                  <a:pt x="11200605" y="4132849"/>
                  <a:pt x="11201535" y="4132626"/>
                  <a:pt x="11202205" y="4132328"/>
                </a:cubicBezTo>
                <a:cubicBezTo>
                  <a:pt x="11202875" y="4132030"/>
                  <a:pt x="11203359" y="4131677"/>
                  <a:pt x="11203656" y="4131267"/>
                </a:cubicBezTo>
                <a:cubicBezTo>
                  <a:pt x="11203953" y="4130858"/>
                  <a:pt x="11204103" y="4130356"/>
                  <a:pt x="11204103" y="4129761"/>
                </a:cubicBezTo>
                <a:lnTo>
                  <a:pt x="11204103" y="4029302"/>
                </a:lnTo>
                <a:cubicBezTo>
                  <a:pt x="11204103" y="4028781"/>
                  <a:pt x="11203953" y="4028297"/>
                  <a:pt x="11203656" y="4027851"/>
                </a:cubicBezTo>
                <a:cubicBezTo>
                  <a:pt x="11203359" y="4027404"/>
                  <a:pt x="11202875" y="4027032"/>
                  <a:pt x="11202205" y="4026734"/>
                </a:cubicBezTo>
                <a:cubicBezTo>
                  <a:pt x="11201535" y="4026437"/>
                  <a:pt x="11200605" y="4026214"/>
                  <a:pt x="11199415" y="4026065"/>
                </a:cubicBezTo>
                <a:cubicBezTo>
                  <a:pt x="11198224" y="4025916"/>
                  <a:pt x="11196699" y="4025841"/>
                  <a:pt x="11194838" y="4025841"/>
                </a:cubicBezTo>
                <a:close/>
                <a:moveTo>
                  <a:pt x="11089765" y="4025841"/>
                </a:moveTo>
                <a:cubicBezTo>
                  <a:pt x="11087384" y="4025841"/>
                  <a:pt x="11085468" y="4025916"/>
                  <a:pt x="11084017" y="4026065"/>
                </a:cubicBezTo>
                <a:cubicBezTo>
                  <a:pt x="11082566" y="4026214"/>
                  <a:pt x="11081487" y="4026530"/>
                  <a:pt x="11080780" y="4027013"/>
                </a:cubicBezTo>
                <a:cubicBezTo>
                  <a:pt x="11080073" y="4027497"/>
                  <a:pt x="11079738" y="4028092"/>
                  <a:pt x="11079775" y="4028799"/>
                </a:cubicBezTo>
                <a:cubicBezTo>
                  <a:pt x="11079813" y="4029506"/>
                  <a:pt x="11080129" y="4030381"/>
                  <a:pt x="11080724" y="4031422"/>
                </a:cubicBezTo>
                <a:lnTo>
                  <a:pt x="11110303" y="4078638"/>
                </a:lnTo>
                <a:lnTo>
                  <a:pt x="11079049" y="4127640"/>
                </a:lnTo>
                <a:cubicBezTo>
                  <a:pt x="11078380" y="4128682"/>
                  <a:pt x="11078027" y="4129556"/>
                  <a:pt x="11077989" y="4130263"/>
                </a:cubicBezTo>
                <a:cubicBezTo>
                  <a:pt x="11077952" y="4130970"/>
                  <a:pt x="11078250" y="4131546"/>
                  <a:pt x="11078883" y="4131993"/>
                </a:cubicBezTo>
                <a:cubicBezTo>
                  <a:pt x="11079515" y="4132439"/>
                  <a:pt x="11080519" y="4132756"/>
                  <a:pt x="11081896" y="4132942"/>
                </a:cubicBezTo>
                <a:cubicBezTo>
                  <a:pt x="11083273" y="4133128"/>
                  <a:pt x="11085040" y="4133221"/>
                  <a:pt x="11087198" y="4133221"/>
                </a:cubicBezTo>
                <a:cubicBezTo>
                  <a:pt x="11089281" y="4133221"/>
                  <a:pt x="11090956" y="4133165"/>
                  <a:pt x="11092221" y="4133053"/>
                </a:cubicBezTo>
                <a:cubicBezTo>
                  <a:pt x="11093486" y="4132942"/>
                  <a:pt x="11094509" y="4132756"/>
                  <a:pt x="11095291" y="4132495"/>
                </a:cubicBezTo>
                <a:cubicBezTo>
                  <a:pt x="11096072" y="4132235"/>
                  <a:pt x="11096667" y="4131900"/>
                  <a:pt x="11097077" y="4131491"/>
                </a:cubicBezTo>
                <a:cubicBezTo>
                  <a:pt x="11097486" y="4131081"/>
                  <a:pt x="11097839" y="4130616"/>
                  <a:pt x="11098137" y="4130095"/>
                </a:cubicBezTo>
                <a:lnTo>
                  <a:pt x="11122135" y="4090247"/>
                </a:lnTo>
                <a:lnTo>
                  <a:pt x="11146245" y="4130095"/>
                </a:lnTo>
                <a:cubicBezTo>
                  <a:pt x="11146543" y="4130616"/>
                  <a:pt x="11146897" y="4131081"/>
                  <a:pt x="11147306" y="4131491"/>
                </a:cubicBezTo>
                <a:cubicBezTo>
                  <a:pt x="11147715" y="4131900"/>
                  <a:pt x="11148311" y="4132235"/>
                  <a:pt x="11149092" y="4132495"/>
                </a:cubicBezTo>
                <a:cubicBezTo>
                  <a:pt x="11149873" y="4132756"/>
                  <a:pt x="11150915" y="4132942"/>
                  <a:pt x="11152217" y="4133053"/>
                </a:cubicBezTo>
                <a:cubicBezTo>
                  <a:pt x="11153519" y="4133165"/>
                  <a:pt x="11155287" y="4133221"/>
                  <a:pt x="11157519" y="4133221"/>
                </a:cubicBezTo>
                <a:cubicBezTo>
                  <a:pt x="11159826" y="4133221"/>
                  <a:pt x="11161705" y="4133128"/>
                  <a:pt x="11163156" y="4132942"/>
                </a:cubicBezTo>
                <a:cubicBezTo>
                  <a:pt x="11164607" y="4132756"/>
                  <a:pt x="11165687" y="4132439"/>
                  <a:pt x="11166393" y="4131993"/>
                </a:cubicBezTo>
                <a:cubicBezTo>
                  <a:pt x="11167100" y="4131546"/>
                  <a:pt x="11167453" y="4130970"/>
                  <a:pt x="11167453" y="4130263"/>
                </a:cubicBezTo>
                <a:cubicBezTo>
                  <a:pt x="11167453" y="4129556"/>
                  <a:pt x="11167156" y="4128682"/>
                  <a:pt x="11166561" y="4127640"/>
                </a:cubicBezTo>
                <a:lnTo>
                  <a:pt x="11135530" y="4078080"/>
                </a:lnTo>
                <a:lnTo>
                  <a:pt x="11164887" y="4031422"/>
                </a:lnTo>
                <a:cubicBezTo>
                  <a:pt x="11165556" y="4030306"/>
                  <a:pt x="11165928" y="4029376"/>
                  <a:pt x="11166003" y="4028632"/>
                </a:cubicBezTo>
                <a:cubicBezTo>
                  <a:pt x="11166077" y="4027888"/>
                  <a:pt x="11165779" y="4027311"/>
                  <a:pt x="11165109" y="4026902"/>
                </a:cubicBezTo>
                <a:cubicBezTo>
                  <a:pt x="11164440" y="4026492"/>
                  <a:pt x="11163417" y="4026214"/>
                  <a:pt x="11162040" y="4026065"/>
                </a:cubicBezTo>
                <a:cubicBezTo>
                  <a:pt x="11160663" y="4025916"/>
                  <a:pt x="11158896" y="4025841"/>
                  <a:pt x="11156738" y="4025841"/>
                </a:cubicBezTo>
                <a:cubicBezTo>
                  <a:pt x="11154729" y="4025841"/>
                  <a:pt x="11153147" y="4025897"/>
                  <a:pt x="11151994" y="4026009"/>
                </a:cubicBezTo>
                <a:cubicBezTo>
                  <a:pt x="11150841" y="4026121"/>
                  <a:pt x="11149947" y="4026306"/>
                  <a:pt x="11149315" y="4026567"/>
                </a:cubicBezTo>
                <a:cubicBezTo>
                  <a:pt x="11148683" y="4026827"/>
                  <a:pt x="11148181" y="4027144"/>
                  <a:pt x="11147809" y="4027516"/>
                </a:cubicBezTo>
                <a:cubicBezTo>
                  <a:pt x="11147437" y="4027888"/>
                  <a:pt x="11147101" y="4028297"/>
                  <a:pt x="11146803" y="4028744"/>
                </a:cubicBezTo>
                <a:lnTo>
                  <a:pt x="11123587" y="4066137"/>
                </a:lnTo>
                <a:lnTo>
                  <a:pt x="11100704" y="4028744"/>
                </a:lnTo>
                <a:cubicBezTo>
                  <a:pt x="11100407" y="4028223"/>
                  <a:pt x="11100071" y="4027776"/>
                  <a:pt x="11099699" y="4027404"/>
                </a:cubicBezTo>
                <a:cubicBezTo>
                  <a:pt x="11099327" y="4027032"/>
                  <a:pt x="11098769" y="4026734"/>
                  <a:pt x="11098025" y="4026511"/>
                </a:cubicBezTo>
                <a:cubicBezTo>
                  <a:pt x="11097281" y="4026288"/>
                  <a:pt x="11096258" y="4026121"/>
                  <a:pt x="11094955" y="4026009"/>
                </a:cubicBezTo>
                <a:cubicBezTo>
                  <a:pt x="11093653" y="4025897"/>
                  <a:pt x="11091923" y="4025841"/>
                  <a:pt x="11089765" y="4025841"/>
                </a:cubicBezTo>
                <a:close/>
                <a:moveTo>
                  <a:pt x="9879942" y="4025841"/>
                </a:moveTo>
                <a:cubicBezTo>
                  <a:pt x="9878156" y="4025841"/>
                  <a:pt x="9876667" y="4025897"/>
                  <a:pt x="9875477" y="4026009"/>
                </a:cubicBezTo>
                <a:cubicBezTo>
                  <a:pt x="9874286" y="4026121"/>
                  <a:pt x="9873319" y="4026344"/>
                  <a:pt x="9872575" y="4026679"/>
                </a:cubicBezTo>
                <a:cubicBezTo>
                  <a:pt x="9871831" y="4027013"/>
                  <a:pt x="9871328" y="4027385"/>
                  <a:pt x="9871068" y="4027795"/>
                </a:cubicBezTo>
                <a:cubicBezTo>
                  <a:pt x="9870807" y="4028204"/>
                  <a:pt x="9870677" y="4028706"/>
                  <a:pt x="9870677" y="4029302"/>
                </a:cubicBezTo>
                <a:lnTo>
                  <a:pt x="9870677" y="4090247"/>
                </a:lnTo>
                <a:cubicBezTo>
                  <a:pt x="9870677" y="4097539"/>
                  <a:pt x="9871291" y="4103734"/>
                  <a:pt x="9872519" y="4108832"/>
                </a:cubicBezTo>
                <a:cubicBezTo>
                  <a:pt x="9873747" y="4113929"/>
                  <a:pt x="9875774" y="4118394"/>
                  <a:pt x="9878602" y="4122226"/>
                </a:cubicBezTo>
                <a:cubicBezTo>
                  <a:pt x="9881430" y="4126058"/>
                  <a:pt x="9885132" y="4129091"/>
                  <a:pt x="9889709" y="4131323"/>
                </a:cubicBezTo>
                <a:cubicBezTo>
                  <a:pt x="9894285" y="4133556"/>
                  <a:pt x="9899922" y="4134672"/>
                  <a:pt x="9906619" y="4134672"/>
                </a:cubicBezTo>
                <a:cubicBezTo>
                  <a:pt x="9912349" y="4134672"/>
                  <a:pt x="9918004" y="4133221"/>
                  <a:pt x="9923586" y="4130319"/>
                </a:cubicBezTo>
                <a:cubicBezTo>
                  <a:pt x="9929167" y="4127417"/>
                  <a:pt x="9934822" y="4122803"/>
                  <a:pt x="9940552" y="4116478"/>
                </a:cubicBezTo>
                <a:lnTo>
                  <a:pt x="9940552" y="4129761"/>
                </a:lnTo>
                <a:cubicBezTo>
                  <a:pt x="9940552" y="4130356"/>
                  <a:pt x="9940664" y="4130858"/>
                  <a:pt x="9940887" y="4131267"/>
                </a:cubicBezTo>
                <a:cubicBezTo>
                  <a:pt x="9941110" y="4131677"/>
                  <a:pt x="9941538" y="4132030"/>
                  <a:pt x="9942170" y="4132328"/>
                </a:cubicBezTo>
                <a:cubicBezTo>
                  <a:pt x="9942803" y="4132626"/>
                  <a:pt x="9943659" y="4132849"/>
                  <a:pt x="9944738" y="4132998"/>
                </a:cubicBezTo>
                <a:cubicBezTo>
                  <a:pt x="9945817" y="4133146"/>
                  <a:pt x="9947212" y="4133221"/>
                  <a:pt x="9948923" y="4133221"/>
                </a:cubicBezTo>
                <a:cubicBezTo>
                  <a:pt x="9950486" y="4133221"/>
                  <a:pt x="9951807" y="4133146"/>
                  <a:pt x="9952886" y="4132998"/>
                </a:cubicBezTo>
                <a:cubicBezTo>
                  <a:pt x="9953965" y="4132849"/>
                  <a:pt x="9954839" y="4132626"/>
                  <a:pt x="9955509" y="4132328"/>
                </a:cubicBezTo>
                <a:cubicBezTo>
                  <a:pt x="9956179" y="4132030"/>
                  <a:pt x="9956644" y="4131677"/>
                  <a:pt x="9956904" y="4131267"/>
                </a:cubicBezTo>
                <a:cubicBezTo>
                  <a:pt x="9957165" y="4130858"/>
                  <a:pt x="9957295" y="4130356"/>
                  <a:pt x="9957295" y="4129761"/>
                </a:cubicBezTo>
                <a:lnTo>
                  <a:pt x="9957295" y="4029302"/>
                </a:lnTo>
                <a:cubicBezTo>
                  <a:pt x="9957295" y="4028706"/>
                  <a:pt x="9957128" y="4028204"/>
                  <a:pt x="9956793" y="4027795"/>
                </a:cubicBezTo>
                <a:cubicBezTo>
                  <a:pt x="9956458" y="4027385"/>
                  <a:pt x="9955956" y="4027013"/>
                  <a:pt x="9955286" y="4026679"/>
                </a:cubicBezTo>
                <a:cubicBezTo>
                  <a:pt x="9954616" y="4026344"/>
                  <a:pt x="9953686" y="4026121"/>
                  <a:pt x="9952495" y="4026009"/>
                </a:cubicBezTo>
                <a:cubicBezTo>
                  <a:pt x="9951305" y="4025897"/>
                  <a:pt x="9949816" y="4025841"/>
                  <a:pt x="9948031" y="4025841"/>
                </a:cubicBezTo>
                <a:cubicBezTo>
                  <a:pt x="9946170" y="4025841"/>
                  <a:pt x="9944663" y="4025897"/>
                  <a:pt x="9943510" y="4026009"/>
                </a:cubicBezTo>
                <a:cubicBezTo>
                  <a:pt x="9942356" y="4026121"/>
                  <a:pt x="9941408" y="4026344"/>
                  <a:pt x="9940664" y="4026679"/>
                </a:cubicBezTo>
                <a:cubicBezTo>
                  <a:pt x="9939919" y="4027013"/>
                  <a:pt x="9939417" y="4027385"/>
                  <a:pt x="9939157" y="4027795"/>
                </a:cubicBezTo>
                <a:cubicBezTo>
                  <a:pt x="9938896" y="4028204"/>
                  <a:pt x="9938766" y="4028706"/>
                  <a:pt x="9938766" y="4029302"/>
                </a:cubicBezTo>
                <a:lnTo>
                  <a:pt x="9938766" y="4099511"/>
                </a:lnTo>
                <a:cubicBezTo>
                  <a:pt x="9933631" y="4105836"/>
                  <a:pt x="9928776" y="4110636"/>
                  <a:pt x="9924199" y="4113910"/>
                </a:cubicBezTo>
                <a:cubicBezTo>
                  <a:pt x="9919623" y="4117185"/>
                  <a:pt x="9915028" y="4118822"/>
                  <a:pt x="9910414" y="4118822"/>
                </a:cubicBezTo>
                <a:cubicBezTo>
                  <a:pt x="9906842" y="4118822"/>
                  <a:pt x="9903717" y="4118133"/>
                  <a:pt x="9901038" y="4116757"/>
                </a:cubicBezTo>
                <a:cubicBezTo>
                  <a:pt x="9898359" y="4115380"/>
                  <a:pt x="9896145" y="4113445"/>
                  <a:pt x="9894397" y="4110952"/>
                </a:cubicBezTo>
                <a:cubicBezTo>
                  <a:pt x="9892648" y="4108460"/>
                  <a:pt x="9891346" y="4105446"/>
                  <a:pt x="9890490" y="4101911"/>
                </a:cubicBezTo>
                <a:cubicBezTo>
                  <a:pt x="9889634" y="4098376"/>
                  <a:pt x="9889206" y="4093670"/>
                  <a:pt x="9889206" y="4087791"/>
                </a:cubicBezTo>
                <a:lnTo>
                  <a:pt x="9889206" y="4029302"/>
                </a:lnTo>
                <a:cubicBezTo>
                  <a:pt x="9889206" y="4028706"/>
                  <a:pt x="9889057" y="4028204"/>
                  <a:pt x="9888760" y="4027795"/>
                </a:cubicBezTo>
                <a:cubicBezTo>
                  <a:pt x="9888462" y="4027385"/>
                  <a:pt x="9887960" y="4027013"/>
                  <a:pt x="9887253" y="4026679"/>
                </a:cubicBezTo>
                <a:cubicBezTo>
                  <a:pt x="9886546" y="4026344"/>
                  <a:pt x="9885597" y="4026121"/>
                  <a:pt x="9884406" y="4026009"/>
                </a:cubicBezTo>
                <a:cubicBezTo>
                  <a:pt x="9883216" y="4025897"/>
                  <a:pt x="9881728" y="4025841"/>
                  <a:pt x="9879942" y="4025841"/>
                </a:cubicBezTo>
                <a:close/>
                <a:moveTo>
                  <a:pt x="9642263" y="4025841"/>
                </a:moveTo>
                <a:cubicBezTo>
                  <a:pt x="9640477" y="4025841"/>
                  <a:pt x="9638989" y="4025916"/>
                  <a:pt x="9637798" y="4026065"/>
                </a:cubicBezTo>
                <a:cubicBezTo>
                  <a:pt x="9636608" y="4026214"/>
                  <a:pt x="9635659" y="4026437"/>
                  <a:pt x="9634952" y="4026734"/>
                </a:cubicBezTo>
                <a:cubicBezTo>
                  <a:pt x="9634245" y="4027032"/>
                  <a:pt x="9633761" y="4027404"/>
                  <a:pt x="9633501" y="4027851"/>
                </a:cubicBezTo>
                <a:cubicBezTo>
                  <a:pt x="9633240" y="4028297"/>
                  <a:pt x="9633110" y="4028781"/>
                  <a:pt x="9633110" y="4029302"/>
                </a:cubicBezTo>
                <a:lnTo>
                  <a:pt x="9633110" y="4129761"/>
                </a:lnTo>
                <a:cubicBezTo>
                  <a:pt x="9633110" y="4130356"/>
                  <a:pt x="9633240" y="4130858"/>
                  <a:pt x="9633501" y="4131267"/>
                </a:cubicBezTo>
                <a:cubicBezTo>
                  <a:pt x="9633761" y="4131677"/>
                  <a:pt x="9634245" y="4132030"/>
                  <a:pt x="9634952" y="4132328"/>
                </a:cubicBezTo>
                <a:cubicBezTo>
                  <a:pt x="9635659" y="4132626"/>
                  <a:pt x="9636608" y="4132849"/>
                  <a:pt x="9637798" y="4132998"/>
                </a:cubicBezTo>
                <a:cubicBezTo>
                  <a:pt x="9638989" y="4133146"/>
                  <a:pt x="9640477" y="4133221"/>
                  <a:pt x="9642263" y="4133221"/>
                </a:cubicBezTo>
                <a:cubicBezTo>
                  <a:pt x="9644123" y="4133221"/>
                  <a:pt x="9645649" y="4133146"/>
                  <a:pt x="9646840" y="4132998"/>
                </a:cubicBezTo>
                <a:cubicBezTo>
                  <a:pt x="9648030" y="4132849"/>
                  <a:pt x="9648960" y="4132626"/>
                  <a:pt x="9649630" y="4132328"/>
                </a:cubicBezTo>
                <a:cubicBezTo>
                  <a:pt x="9650300" y="4132030"/>
                  <a:pt x="9650784" y="4131677"/>
                  <a:pt x="9651081" y="4131267"/>
                </a:cubicBezTo>
                <a:cubicBezTo>
                  <a:pt x="9651379" y="4130858"/>
                  <a:pt x="9651528" y="4130356"/>
                  <a:pt x="9651528" y="4129761"/>
                </a:cubicBezTo>
                <a:lnTo>
                  <a:pt x="9651528" y="4029302"/>
                </a:lnTo>
                <a:cubicBezTo>
                  <a:pt x="9651528" y="4028781"/>
                  <a:pt x="9651379" y="4028297"/>
                  <a:pt x="9651081" y="4027851"/>
                </a:cubicBezTo>
                <a:cubicBezTo>
                  <a:pt x="9650784" y="4027404"/>
                  <a:pt x="9650300" y="4027032"/>
                  <a:pt x="9649630" y="4026734"/>
                </a:cubicBezTo>
                <a:cubicBezTo>
                  <a:pt x="9648960" y="4026437"/>
                  <a:pt x="9648030" y="4026214"/>
                  <a:pt x="9646840" y="4026065"/>
                </a:cubicBezTo>
                <a:cubicBezTo>
                  <a:pt x="9645649" y="4025916"/>
                  <a:pt x="9644123" y="4025841"/>
                  <a:pt x="9642263" y="4025841"/>
                </a:cubicBezTo>
                <a:close/>
                <a:moveTo>
                  <a:pt x="9470813" y="4025841"/>
                </a:moveTo>
                <a:cubicBezTo>
                  <a:pt x="9469027" y="4025841"/>
                  <a:pt x="9467539" y="4025916"/>
                  <a:pt x="9466348" y="4026065"/>
                </a:cubicBezTo>
                <a:cubicBezTo>
                  <a:pt x="9465158" y="4026214"/>
                  <a:pt x="9464209" y="4026437"/>
                  <a:pt x="9463502" y="4026734"/>
                </a:cubicBezTo>
                <a:cubicBezTo>
                  <a:pt x="9462795" y="4027032"/>
                  <a:pt x="9462311" y="4027404"/>
                  <a:pt x="9462051" y="4027851"/>
                </a:cubicBezTo>
                <a:cubicBezTo>
                  <a:pt x="9461790" y="4028297"/>
                  <a:pt x="9461660" y="4028781"/>
                  <a:pt x="9461660" y="4029302"/>
                </a:cubicBezTo>
                <a:lnTo>
                  <a:pt x="9461660" y="4129761"/>
                </a:lnTo>
                <a:cubicBezTo>
                  <a:pt x="9461660" y="4130356"/>
                  <a:pt x="9461790" y="4130858"/>
                  <a:pt x="9462051" y="4131267"/>
                </a:cubicBezTo>
                <a:cubicBezTo>
                  <a:pt x="9462311" y="4131677"/>
                  <a:pt x="9462795" y="4132030"/>
                  <a:pt x="9463502" y="4132328"/>
                </a:cubicBezTo>
                <a:cubicBezTo>
                  <a:pt x="9464209" y="4132626"/>
                  <a:pt x="9465158" y="4132849"/>
                  <a:pt x="9466348" y="4132998"/>
                </a:cubicBezTo>
                <a:cubicBezTo>
                  <a:pt x="9467539" y="4133146"/>
                  <a:pt x="9469027" y="4133221"/>
                  <a:pt x="9470813" y="4133221"/>
                </a:cubicBezTo>
                <a:cubicBezTo>
                  <a:pt x="9472673" y="4133221"/>
                  <a:pt x="9474199" y="4133146"/>
                  <a:pt x="9475390" y="4132998"/>
                </a:cubicBezTo>
                <a:cubicBezTo>
                  <a:pt x="9476580" y="4132849"/>
                  <a:pt x="9477510" y="4132626"/>
                  <a:pt x="9478180" y="4132328"/>
                </a:cubicBezTo>
                <a:cubicBezTo>
                  <a:pt x="9478850" y="4132030"/>
                  <a:pt x="9479334" y="4131677"/>
                  <a:pt x="9479631" y="4131267"/>
                </a:cubicBezTo>
                <a:cubicBezTo>
                  <a:pt x="9479929" y="4130858"/>
                  <a:pt x="9480078" y="4130356"/>
                  <a:pt x="9480078" y="4129761"/>
                </a:cubicBezTo>
                <a:lnTo>
                  <a:pt x="9480078" y="4029302"/>
                </a:lnTo>
                <a:cubicBezTo>
                  <a:pt x="9480078" y="4028781"/>
                  <a:pt x="9479929" y="4028297"/>
                  <a:pt x="9479631" y="4027851"/>
                </a:cubicBezTo>
                <a:cubicBezTo>
                  <a:pt x="9479334" y="4027404"/>
                  <a:pt x="9478850" y="4027032"/>
                  <a:pt x="9478180" y="4026734"/>
                </a:cubicBezTo>
                <a:cubicBezTo>
                  <a:pt x="9477510" y="4026437"/>
                  <a:pt x="9476580" y="4026214"/>
                  <a:pt x="9475390" y="4026065"/>
                </a:cubicBezTo>
                <a:cubicBezTo>
                  <a:pt x="9474199" y="4025916"/>
                  <a:pt x="9472673" y="4025841"/>
                  <a:pt x="9470813" y="4025841"/>
                </a:cubicBezTo>
                <a:close/>
                <a:moveTo>
                  <a:pt x="8813588" y="4025841"/>
                </a:moveTo>
                <a:cubicBezTo>
                  <a:pt x="8811802" y="4025841"/>
                  <a:pt x="8810314" y="4025916"/>
                  <a:pt x="8809123" y="4026065"/>
                </a:cubicBezTo>
                <a:cubicBezTo>
                  <a:pt x="8807933" y="4026214"/>
                  <a:pt x="8806984" y="4026437"/>
                  <a:pt x="8806277" y="4026734"/>
                </a:cubicBezTo>
                <a:cubicBezTo>
                  <a:pt x="8805570" y="4027032"/>
                  <a:pt x="8805086" y="4027404"/>
                  <a:pt x="8804826" y="4027851"/>
                </a:cubicBezTo>
                <a:cubicBezTo>
                  <a:pt x="8804565" y="4028297"/>
                  <a:pt x="8804435" y="4028781"/>
                  <a:pt x="8804435" y="4029302"/>
                </a:cubicBezTo>
                <a:lnTo>
                  <a:pt x="8804435" y="4129761"/>
                </a:lnTo>
                <a:cubicBezTo>
                  <a:pt x="8804435" y="4130356"/>
                  <a:pt x="8804565" y="4130858"/>
                  <a:pt x="8804826" y="4131267"/>
                </a:cubicBezTo>
                <a:cubicBezTo>
                  <a:pt x="8805086" y="4131677"/>
                  <a:pt x="8805570" y="4132030"/>
                  <a:pt x="8806277" y="4132328"/>
                </a:cubicBezTo>
                <a:cubicBezTo>
                  <a:pt x="8806984" y="4132626"/>
                  <a:pt x="8807933" y="4132849"/>
                  <a:pt x="8809123" y="4132998"/>
                </a:cubicBezTo>
                <a:cubicBezTo>
                  <a:pt x="8810314" y="4133146"/>
                  <a:pt x="8811802" y="4133221"/>
                  <a:pt x="8813588" y="4133221"/>
                </a:cubicBezTo>
                <a:cubicBezTo>
                  <a:pt x="8815449" y="4133221"/>
                  <a:pt x="8816974" y="4133146"/>
                  <a:pt x="8818165" y="4132998"/>
                </a:cubicBezTo>
                <a:cubicBezTo>
                  <a:pt x="8819355" y="4132849"/>
                  <a:pt x="8820285" y="4132626"/>
                  <a:pt x="8820955" y="4132328"/>
                </a:cubicBezTo>
                <a:cubicBezTo>
                  <a:pt x="8821625" y="4132030"/>
                  <a:pt x="8822109" y="4131677"/>
                  <a:pt x="8822406" y="4131267"/>
                </a:cubicBezTo>
                <a:cubicBezTo>
                  <a:pt x="8822704" y="4130858"/>
                  <a:pt x="8822853" y="4130356"/>
                  <a:pt x="8822853" y="4129761"/>
                </a:cubicBezTo>
                <a:lnTo>
                  <a:pt x="8822853" y="4029302"/>
                </a:lnTo>
                <a:cubicBezTo>
                  <a:pt x="8822853" y="4028781"/>
                  <a:pt x="8822704" y="4028297"/>
                  <a:pt x="8822406" y="4027851"/>
                </a:cubicBezTo>
                <a:cubicBezTo>
                  <a:pt x="8822109" y="4027404"/>
                  <a:pt x="8821625" y="4027032"/>
                  <a:pt x="8820955" y="4026734"/>
                </a:cubicBezTo>
                <a:cubicBezTo>
                  <a:pt x="8820285" y="4026437"/>
                  <a:pt x="8819355" y="4026214"/>
                  <a:pt x="8818165" y="4026065"/>
                </a:cubicBezTo>
                <a:cubicBezTo>
                  <a:pt x="8816974" y="4025916"/>
                  <a:pt x="8815449" y="4025841"/>
                  <a:pt x="8813588" y="4025841"/>
                </a:cubicBezTo>
                <a:close/>
                <a:moveTo>
                  <a:pt x="8003963" y="4025841"/>
                </a:moveTo>
                <a:cubicBezTo>
                  <a:pt x="8002177" y="4025841"/>
                  <a:pt x="8000689" y="4025916"/>
                  <a:pt x="7999498" y="4026065"/>
                </a:cubicBezTo>
                <a:cubicBezTo>
                  <a:pt x="7998308" y="4026214"/>
                  <a:pt x="7997359" y="4026437"/>
                  <a:pt x="7996652" y="4026734"/>
                </a:cubicBezTo>
                <a:cubicBezTo>
                  <a:pt x="7995945" y="4027032"/>
                  <a:pt x="7995461" y="4027404"/>
                  <a:pt x="7995201" y="4027851"/>
                </a:cubicBezTo>
                <a:cubicBezTo>
                  <a:pt x="7994940" y="4028297"/>
                  <a:pt x="7994810" y="4028781"/>
                  <a:pt x="7994810" y="4029302"/>
                </a:cubicBezTo>
                <a:lnTo>
                  <a:pt x="7994810" y="4129761"/>
                </a:lnTo>
                <a:cubicBezTo>
                  <a:pt x="7994810" y="4130356"/>
                  <a:pt x="7994940" y="4130858"/>
                  <a:pt x="7995201" y="4131267"/>
                </a:cubicBezTo>
                <a:cubicBezTo>
                  <a:pt x="7995461" y="4131677"/>
                  <a:pt x="7995945" y="4132030"/>
                  <a:pt x="7996652" y="4132328"/>
                </a:cubicBezTo>
                <a:cubicBezTo>
                  <a:pt x="7997359" y="4132626"/>
                  <a:pt x="7998308" y="4132849"/>
                  <a:pt x="7999498" y="4132998"/>
                </a:cubicBezTo>
                <a:cubicBezTo>
                  <a:pt x="8000689" y="4133146"/>
                  <a:pt x="8002177" y="4133221"/>
                  <a:pt x="8003963" y="4133221"/>
                </a:cubicBezTo>
                <a:cubicBezTo>
                  <a:pt x="8005823" y="4133221"/>
                  <a:pt x="8007349" y="4133146"/>
                  <a:pt x="8008540" y="4132998"/>
                </a:cubicBezTo>
                <a:cubicBezTo>
                  <a:pt x="8009730" y="4132849"/>
                  <a:pt x="8010660" y="4132626"/>
                  <a:pt x="8011330" y="4132328"/>
                </a:cubicBezTo>
                <a:cubicBezTo>
                  <a:pt x="8012000" y="4132030"/>
                  <a:pt x="8012484" y="4131677"/>
                  <a:pt x="8012781" y="4131267"/>
                </a:cubicBezTo>
                <a:cubicBezTo>
                  <a:pt x="8013079" y="4130858"/>
                  <a:pt x="8013228" y="4130356"/>
                  <a:pt x="8013228" y="4129761"/>
                </a:cubicBezTo>
                <a:lnTo>
                  <a:pt x="8013228" y="4029302"/>
                </a:lnTo>
                <a:cubicBezTo>
                  <a:pt x="8013228" y="4028781"/>
                  <a:pt x="8013079" y="4028297"/>
                  <a:pt x="8012781" y="4027851"/>
                </a:cubicBezTo>
                <a:cubicBezTo>
                  <a:pt x="8012484" y="4027404"/>
                  <a:pt x="8012000" y="4027032"/>
                  <a:pt x="8011330" y="4026734"/>
                </a:cubicBezTo>
                <a:cubicBezTo>
                  <a:pt x="8010660" y="4026437"/>
                  <a:pt x="8009730" y="4026214"/>
                  <a:pt x="8008540" y="4026065"/>
                </a:cubicBezTo>
                <a:cubicBezTo>
                  <a:pt x="8007349" y="4025916"/>
                  <a:pt x="8005823" y="4025841"/>
                  <a:pt x="8003963" y="4025841"/>
                </a:cubicBezTo>
                <a:close/>
                <a:moveTo>
                  <a:pt x="7830876" y="4025841"/>
                </a:moveTo>
                <a:cubicBezTo>
                  <a:pt x="7829165" y="4025841"/>
                  <a:pt x="7827713" y="4025879"/>
                  <a:pt x="7826523" y="4025953"/>
                </a:cubicBezTo>
                <a:cubicBezTo>
                  <a:pt x="7825332" y="4026028"/>
                  <a:pt x="7824383" y="4026195"/>
                  <a:pt x="7823676" y="4026455"/>
                </a:cubicBezTo>
                <a:cubicBezTo>
                  <a:pt x="7822970" y="4026716"/>
                  <a:pt x="7822467" y="4027051"/>
                  <a:pt x="7822170" y="4027460"/>
                </a:cubicBezTo>
                <a:cubicBezTo>
                  <a:pt x="7821872" y="4027869"/>
                  <a:pt x="7821723" y="4028409"/>
                  <a:pt x="7821723" y="4029078"/>
                </a:cubicBezTo>
                <a:cubicBezTo>
                  <a:pt x="7821723" y="4029599"/>
                  <a:pt x="7821798" y="4030232"/>
                  <a:pt x="7821946" y="4030976"/>
                </a:cubicBezTo>
                <a:cubicBezTo>
                  <a:pt x="7822095" y="4031720"/>
                  <a:pt x="7822356" y="4032650"/>
                  <a:pt x="7822728" y="4033766"/>
                </a:cubicBezTo>
                <a:lnTo>
                  <a:pt x="7852084" y="4129202"/>
                </a:lnTo>
                <a:cubicBezTo>
                  <a:pt x="7852307" y="4129947"/>
                  <a:pt x="7852642" y="4130579"/>
                  <a:pt x="7853089" y="4131100"/>
                </a:cubicBezTo>
                <a:cubicBezTo>
                  <a:pt x="7853535" y="4131621"/>
                  <a:pt x="7854223" y="4132030"/>
                  <a:pt x="7855154" y="4132328"/>
                </a:cubicBezTo>
                <a:cubicBezTo>
                  <a:pt x="7856084" y="4132626"/>
                  <a:pt x="7857274" y="4132849"/>
                  <a:pt x="7858726" y="4132998"/>
                </a:cubicBezTo>
                <a:cubicBezTo>
                  <a:pt x="7860177" y="4133146"/>
                  <a:pt x="7862056" y="4133221"/>
                  <a:pt x="7864362" y="4133221"/>
                </a:cubicBezTo>
                <a:cubicBezTo>
                  <a:pt x="7866595" y="4133221"/>
                  <a:pt x="7868474" y="4133165"/>
                  <a:pt x="7869999" y="4133053"/>
                </a:cubicBezTo>
                <a:cubicBezTo>
                  <a:pt x="7871525" y="4132942"/>
                  <a:pt x="7872771" y="4132737"/>
                  <a:pt x="7873739" y="4132439"/>
                </a:cubicBezTo>
                <a:cubicBezTo>
                  <a:pt x="7874706" y="4132142"/>
                  <a:pt x="7875431" y="4131733"/>
                  <a:pt x="7875915" y="4131212"/>
                </a:cubicBezTo>
                <a:cubicBezTo>
                  <a:pt x="7876399" y="4130691"/>
                  <a:pt x="7876752" y="4130021"/>
                  <a:pt x="7876976" y="4129202"/>
                </a:cubicBezTo>
                <a:lnTo>
                  <a:pt x="7896509" y="4056314"/>
                </a:lnTo>
                <a:lnTo>
                  <a:pt x="7896732" y="4055309"/>
                </a:lnTo>
                <a:lnTo>
                  <a:pt x="7896956" y="4056314"/>
                </a:lnTo>
                <a:lnTo>
                  <a:pt x="7918052" y="4129202"/>
                </a:lnTo>
                <a:cubicBezTo>
                  <a:pt x="7918275" y="4129947"/>
                  <a:pt x="7918610" y="4130579"/>
                  <a:pt x="7919057" y="4131100"/>
                </a:cubicBezTo>
                <a:cubicBezTo>
                  <a:pt x="7919503" y="4131621"/>
                  <a:pt x="7920192" y="4132030"/>
                  <a:pt x="7921122" y="4132328"/>
                </a:cubicBezTo>
                <a:cubicBezTo>
                  <a:pt x="7922052" y="4132626"/>
                  <a:pt x="7923298" y="4132849"/>
                  <a:pt x="7924861" y="4132998"/>
                </a:cubicBezTo>
                <a:cubicBezTo>
                  <a:pt x="7926424" y="4133146"/>
                  <a:pt x="7928358" y="4133221"/>
                  <a:pt x="7930665" y="4133221"/>
                </a:cubicBezTo>
                <a:cubicBezTo>
                  <a:pt x="7932898" y="4133221"/>
                  <a:pt x="7934758" y="4133165"/>
                  <a:pt x="7936246" y="4133053"/>
                </a:cubicBezTo>
                <a:cubicBezTo>
                  <a:pt x="7937735" y="4132942"/>
                  <a:pt x="7938907" y="4132737"/>
                  <a:pt x="7939762" y="4132439"/>
                </a:cubicBezTo>
                <a:cubicBezTo>
                  <a:pt x="7940618" y="4132142"/>
                  <a:pt x="7941288" y="4131733"/>
                  <a:pt x="7941772" y="4131212"/>
                </a:cubicBezTo>
                <a:cubicBezTo>
                  <a:pt x="7942255" y="4130691"/>
                  <a:pt x="7942609" y="4130021"/>
                  <a:pt x="7942832" y="4129202"/>
                </a:cubicBezTo>
                <a:lnTo>
                  <a:pt x="7972412" y="4033766"/>
                </a:lnTo>
                <a:cubicBezTo>
                  <a:pt x="7972784" y="4032650"/>
                  <a:pt x="7973044" y="4031720"/>
                  <a:pt x="7973193" y="4030976"/>
                </a:cubicBezTo>
                <a:cubicBezTo>
                  <a:pt x="7973342" y="4030232"/>
                  <a:pt x="7973416" y="4029599"/>
                  <a:pt x="7973416" y="4029078"/>
                </a:cubicBezTo>
                <a:cubicBezTo>
                  <a:pt x="7973416" y="4028409"/>
                  <a:pt x="7973286" y="4027888"/>
                  <a:pt x="7973025" y="4027516"/>
                </a:cubicBezTo>
                <a:cubicBezTo>
                  <a:pt x="7972765" y="4027144"/>
                  <a:pt x="7972319" y="4026809"/>
                  <a:pt x="7971686" y="4026511"/>
                </a:cubicBezTo>
                <a:cubicBezTo>
                  <a:pt x="7971054" y="4026214"/>
                  <a:pt x="7970198" y="4026028"/>
                  <a:pt x="7969119" y="4025953"/>
                </a:cubicBezTo>
                <a:cubicBezTo>
                  <a:pt x="7968040" y="4025879"/>
                  <a:pt x="7966607" y="4025841"/>
                  <a:pt x="7964821" y="4025841"/>
                </a:cubicBezTo>
                <a:cubicBezTo>
                  <a:pt x="7962887" y="4025841"/>
                  <a:pt x="7961305" y="4025897"/>
                  <a:pt x="7960077" y="4026009"/>
                </a:cubicBezTo>
                <a:cubicBezTo>
                  <a:pt x="7958850" y="4026121"/>
                  <a:pt x="7957882" y="4026306"/>
                  <a:pt x="7957175" y="4026567"/>
                </a:cubicBezTo>
                <a:cubicBezTo>
                  <a:pt x="7956468" y="4026827"/>
                  <a:pt x="7955947" y="4027199"/>
                  <a:pt x="7955613" y="4027683"/>
                </a:cubicBezTo>
                <a:cubicBezTo>
                  <a:pt x="7955278" y="4028167"/>
                  <a:pt x="7955036" y="4028744"/>
                  <a:pt x="7954887" y="4029413"/>
                </a:cubicBezTo>
                <a:lnTo>
                  <a:pt x="7931000" y="4112236"/>
                </a:lnTo>
                <a:lnTo>
                  <a:pt x="7930889" y="4113241"/>
                </a:lnTo>
                <a:lnTo>
                  <a:pt x="7930665" y="4112236"/>
                </a:lnTo>
                <a:lnTo>
                  <a:pt x="7906667" y="4029190"/>
                </a:lnTo>
                <a:cubicBezTo>
                  <a:pt x="7906518" y="4028595"/>
                  <a:pt x="7906295" y="4028074"/>
                  <a:pt x="7905997" y="4027627"/>
                </a:cubicBezTo>
                <a:cubicBezTo>
                  <a:pt x="7905699" y="4027181"/>
                  <a:pt x="7905216" y="4026827"/>
                  <a:pt x="7904546" y="4026567"/>
                </a:cubicBezTo>
                <a:cubicBezTo>
                  <a:pt x="7903876" y="4026306"/>
                  <a:pt x="7902965" y="4026121"/>
                  <a:pt x="7901811" y="4026009"/>
                </a:cubicBezTo>
                <a:cubicBezTo>
                  <a:pt x="7900658" y="4025897"/>
                  <a:pt x="7899188" y="4025841"/>
                  <a:pt x="7897402" y="4025841"/>
                </a:cubicBezTo>
                <a:cubicBezTo>
                  <a:pt x="7895542" y="4025841"/>
                  <a:pt x="7894035" y="4025897"/>
                  <a:pt x="7892882" y="4026009"/>
                </a:cubicBezTo>
                <a:cubicBezTo>
                  <a:pt x="7891728" y="4026121"/>
                  <a:pt x="7890817" y="4026306"/>
                  <a:pt x="7890147" y="4026567"/>
                </a:cubicBezTo>
                <a:cubicBezTo>
                  <a:pt x="7889477" y="4026827"/>
                  <a:pt x="7888975" y="4027199"/>
                  <a:pt x="7888640" y="4027683"/>
                </a:cubicBezTo>
                <a:cubicBezTo>
                  <a:pt x="7888305" y="4028167"/>
                  <a:pt x="7888063" y="4028744"/>
                  <a:pt x="7887914" y="4029413"/>
                </a:cubicBezTo>
                <a:lnTo>
                  <a:pt x="7865702" y="4112236"/>
                </a:lnTo>
                <a:lnTo>
                  <a:pt x="7865479" y="4113241"/>
                </a:lnTo>
                <a:lnTo>
                  <a:pt x="7865255" y="4112236"/>
                </a:lnTo>
                <a:lnTo>
                  <a:pt x="7841034" y="4029413"/>
                </a:lnTo>
                <a:cubicBezTo>
                  <a:pt x="7840810" y="4028744"/>
                  <a:pt x="7840550" y="4028167"/>
                  <a:pt x="7840252" y="4027683"/>
                </a:cubicBezTo>
                <a:cubicBezTo>
                  <a:pt x="7839955" y="4027199"/>
                  <a:pt x="7839471" y="4026827"/>
                  <a:pt x="7838801" y="4026567"/>
                </a:cubicBezTo>
                <a:cubicBezTo>
                  <a:pt x="7838131" y="4026306"/>
                  <a:pt x="7837164" y="4026121"/>
                  <a:pt x="7835899" y="4026009"/>
                </a:cubicBezTo>
                <a:cubicBezTo>
                  <a:pt x="7834634" y="4025897"/>
                  <a:pt x="7832960" y="4025841"/>
                  <a:pt x="7830876" y="4025841"/>
                </a:cubicBezTo>
                <a:close/>
                <a:moveTo>
                  <a:pt x="7232141" y="4025841"/>
                </a:moveTo>
                <a:cubicBezTo>
                  <a:pt x="7229759" y="4025841"/>
                  <a:pt x="7227843" y="4025916"/>
                  <a:pt x="7226392" y="4026065"/>
                </a:cubicBezTo>
                <a:cubicBezTo>
                  <a:pt x="7224941" y="4026214"/>
                  <a:pt x="7223862" y="4026530"/>
                  <a:pt x="7223155" y="4027013"/>
                </a:cubicBezTo>
                <a:cubicBezTo>
                  <a:pt x="7222448" y="4027497"/>
                  <a:pt x="7222113" y="4028092"/>
                  <a:pt x="7222150" y="4028799"/>
                </a:cubicBezTo>
                <a:cubicBezTo>
                  <a:pt x="7222188" y="4029506"/>
                  <a:pt x="7222504" y="4030381"/>
                  <a:pt x="7223099" y="4031422"/>
                </a:cubicBezTo>
                <a:lnTo>
                  <a:pt x="7252679" y="4078638"/>
                </a:lnTo>
                <a:lnTo>
                  <a:pt x="7221425" y="4127640"/>
                </a:lnTo>
                <a:cubicBezTo>
                  <a:pt x="7220755" y="4128682"/>
                  <a:pt x="7220402" y="4129556"/>
                  <a:pt x="7220365" y="4130263"/>
                </a:cubicBezTo>
                <a:cubicBezTo>
                  <a:pt x="7220327" y="4130970"/>
                  <a:pt x="7220625" y="4131546"/>
                  <a:pt x="7221258" y="4131993"/>
                </a:cubicBezTo>
                <a:cubicBezTo>
                  <a:pt x="7221890" y="4132439"/>
                  <a:pt x="7222895" y="4132756"/>
                  <a:pt x="7224271" y="4132942"/>
                </a:cubicBezTo>
                <a:cubicBezTo>
                  <a:pt x="7225648" y="4133128"/>
                  <a:pt x="7227415" y="4133221"/>
                  <a:pt x="7229573" y="4133221"/>
                </a:cubicBezTo>
                <a:cubicBezTo>
                  <a:pt x="7231657" y="4133221"/>
                  <a:pt x="7233331" y="4133165"/>
                  <a:pt x="7234596" y="4133053"/>
                </a:cubicBezTo>
                <a:cubicBezTo>
                  <a:pt x="7235861" y="4132942"/>
                  <a:pt x="7236884" y="4132756"/>
                  <a:pt x="7237666" y="4132495"/>
                </a:cubicBezTo>
                <a:cubicBezTo>
                  <a:pt x="7238447" y="4132235"/>
                  <a:pt x="7239042" y="4131900"/>
                  <a:pt x="7239452" y="4131491"/>
                </a:cubicBezTo>
                <a:cubicBezTo>
                  <a:pt x="7239861" y="4131081"/>
                  <a:pt x="7240214" y="4130616"/>
                  <a:pt x="7240512" y="4130095"/>
                </a:cubicBezTo>
                <a:lnTo>
                  <a:pt x="7264511" y="4090247"/>
                </a:lnTo>
                <a:lnTo>
                  <a:pt x="7288621" y="4130095"/>
                </a:lnTo>
                <a:cubicBezTo>
                  <a:pt x="7288918" y="4130616"/>
                  <a:pt x="7289272" y="4131081"/>
                  <a:pt x="7289681" y="4131491"/>
                </a:cubicBezTo>
                <a:cubicBezTo>
                  <a:pt x="7290090" y="4131900"/>
                  <a:pt x="7290686" y="4132235"/>
                  <a:pt x="7291467" y="4132495"/>
                </a:cubicBezTo>
                <a:cubicBezTo>
                  <a:pt x="7292248" y="4132756"/>
                  <a:pt x="7293290" y="4132942"/>
                  <a:pt x="7294593" y="4133053"/>
                </a:cubicBezTo>
                <a:cubicBezTo>
                  <a:pt x="7295895" y="4133165"/>
                  <a:pt x="7297662" y="4133221"/>
                  <a:pt x="7299895" y="4133221"/>
                </a:cubicBezTo>
                <a:cubicBezTo>
                  <a:pt x="7302201" y="4133221"/>
                  <a:pt x="7304080" y="4133128"/>
                  <a:pt x="7305531" y="4132942"/>
                </a:cubicBezTo>
                <a:cubicBezTo>
                  <a:pt x="7306982" y="4132756"/>
                  <a:pt x="7308061" y="4132439"/>
                  <a:pt x="7308768" y="4131993"/>
                </a:cubicBezTo>
                <a:cubicBezTo>
                  <a:pt x="7309475" y="4131546"/>
                  <a:pt x="7309829" y="4130970"/>
                  <a:pt x="7309829" y="4130263"/>
                </a:cubicBezTo>
                <a:cubicBezTo>
                  <a:pt x="7309829" y="4129556"/>
                  <a:pt x="7309531" y="4128682"/>
                  <a:pt x="7308936" y="4127640"/>
                </a:cubicBezTo>
                <a:lnTo>
                  <a:pt x="7277905" y="4078080"/>
                </a:lnTo>
                <a:lnTo>
                  <a:pt x="7307262" y="4031422"/>
                </a:lnTo>
                <a:cubicBezTo>
                  <a:pt x="7307931" y="4030306"/>
                  <a:pt x="7308303" y="4029376"/>
                  <a:pt x="7308378" y="4028632"/>
                </a:cubicBezTo>
                <a:cubicBezTo>
                  <a:pt x="7308452" y="4027888"/>
                  <a:pt x="7308154" y="4027311"/>
                  <a:pt x="7307485" y="4026902"/>
                </a:cubicBezTo>
                <a:cubicBezTo>
                  <a:pt x="7306815" y="4026492"/>
                  <a:pt x="7305792" y="4026214"/>
                  <a:pt x="7304415" y="4026065"/>
                </a:cubicBezTo>
                <a:cubicBezTo>
                  <a:pt x="7303039" y="4025916"/>
                  <a:pt x="7301271" y="4025841"/>
                  <a:pt x="7299113" y="4025841"/>
                </a:cubicBezTo>
                <a:cubicBezTo>
                  <a:pt x="7297104" y="4025841"/>
                  <a:pt x="7295523" y="4025897"/>
                  <a:pt x="7294369" y="4026009"/>
                </a:cubicBezTo>
                <a:cubicBezTo>
                  <a:pt x="7293216" y="4026121"/>
                  <a:pt x="7292323" y="4026306"/>
                  <a:pt x="7291690" y="4026567"/>
                </a:cubicBezTo>
                <a:cubicBezTo>
                  <a:pt x="7291058" y="4026827"/>
                  <a:pt x="7290556" y="4027144"/>
                  <a:pt x="7290183" y="4027516"/>
                </a:cubicBezTo>
                <a:cubicBezTo>
                  <a:pt x="7289811" y="4027888"/>
                  <a:pt x="7289477" y="4028297"/>
                  <a:pt x="7289179" y="4028744"/>
                </a:cubicBezTo>
                <a:lnTo>
                  <a:pt x="7265962" y="4066137"/>
                </a:lnTo>
                <a:lnTo>
                  <a:pt x="7243079" y="4028744"/>
                </a:lnTo>
                <a:cubicBezTo>
                  <a:pt x="7242782" y="4028223"/>
                  <a:pt x="7242447" y="4027776"/>
                  <a:pt x="7242075" y="4027404"/>
                </a:cubicBezTo>
                <a:cubicBezTo>
                  <a:pt x="7241703" y="4027032"/>
                  <a:pt x="7241145" y="4026734"/>
                  <a:pt x="7240400" y="4026511"/>
                </a:cubicBezTo>
                <a:cubicBezTo>
                  <a:pt x="7239656" y="4026288"/>
                  <a:pt x="7238633" y="4026121"/>
                  <a:pt x="7237331" y="4026009"/>
                </a:cubicBezTo>
                <a:cubicBezTo>
                  <a:pt x="7236029" y="4025897"/>
                  <a:pt x="7234299" y="4025841"/>
                  <a:pt x="7232141" y="4025841"/>
                </a:cubicBezTo>
                <a:close/>
                <a:moveTo>
                  <a:pt x="11596860" y="4024279"/>
                </a:moveTo>
                <a:cubicBezTo>
                  <a:pt x="11591428" y="4024279"/>
                  <a:pt x="11586051" y="4025748"/>
                  <a:pt x="11580731" y="4028688"/>
                </a:cubicBezTo>
                <a:cubicBezTo>
                  <a:pt x="11575410" y="4031627"/>
                  <a:pt x="11569922" y="4036259"/>
                  <a:pt x="11564267" y="4042585"/>
                </a:cubicBezTo>
                <a:lnTo>
                  <a:pt x="11564267" y="4029302"/>
                </a:lnTo>
                <a:cubicBezTo>
                  <a:pt x="11564267" y="4028706"/>
                  <a:pt x="11564137" y="4028204"/>
                  <a:pt x="11563876" y="4027795"/>
                </a:cubicBezTo>
                <a:cubicBezTo>
                  <a:pt x="11563615" y="4027385"/>
                  <a:pt x="11563187" y="4027013"/>
                  <a:pt x="11562593" y="4026679"/>
                </a:cubicBezTo>
                <a:cubicBezTo>
                  <a:pt x="11561997" y="4026344"/>
                  <a:pt x="11561160" y="4026121"/>
                  <a:pt x="11560081" y="4026009"/>
                </a:cubicBezTo>
                <a:cubicBezTo>
                  <a:pt x="11559002" y="4025897"/>
                  <a:pt x="11557644" y="4025841"/>
                  <a:pt x="11556007" y="4025841"/>
                </a:cubicBezTo>
                <a:cubicBezTo>
                  <a:pt x="11554295" y="4025841"/>
                  <a:pt x="11552919" y="4025897"/>
                  <a:pt x="11551877" y="4026009"/>
                </a:cubicBezTo>
                <a:cubicBezTo>
                  <a:pt x="11550835" y="4026121"/>
                  <a:pt x="11549979" y="4026344"/>
                  <a:pt x="11549309" y="4026679"/>
                </a:cubicBezTo>
                <a:cubicBezTo>
                  <a:pt x="11548639" y="4027013"/>
                  <a:pt x="11548193" y="4027385"/>
                  <a:pt x="11547970" y="4027795"/>
                </a:cubicBezTo>
                <a:cubicBezTo>
                  <a:pt x="11547747" y="4028204"/>
                  <a:pt x="11547635" y="4028706"/>
                  <a:pt x="11547635" y="4029302"/>
                </a:cubicBezTo>
                <a:lnTo>
                  <a:pt x="11547635" y="4129761"/>
                </a:lnTo>
                <a:cubicBezTo>
                  <a:pt x="11547635" y="4130356"/>
                  <a:pt x="11547765" y="4130858"/>
                  <a:pt x="11548026" y="4131267"/>
                </a:cubicBezTo>
                <a:cubicBezTo>
                  <a:pt x="11548286" y="4131677"/>
                  <a:pt x="11548770" y="4132030"/>
                  <a:pt x="11549477" y="4132328"/>
                </a:cubicBezTo>
                <a:cubicBezTo>
                  <a:pt x="11550184" y="4132626"/>
                  <a:pt x="11551133" y="4132849"/>
                  <a:pt x="11552323" y="4132998"/>
                </a:cubicBezTo>
                <a:cubicBezTo>
                  <a:pt x="11553514" y="4133146"/>
                  <a:pt x="11555002" y="4133221"/>
                  <a:pt x="11556788" y="4133221"/>
                </a:cubicBezTo>
                <a:cubicBezTo>
                  <a:pt x="11558649" y="4133221"/>
                  <a:pt x="11560174" y="4133146"/>
                  <a:pt x="11561365" y="4132998"/>
                </a:cubicBezTo>
                <a:cubicBezTo>
                  <a:pt x="11562555" y="4132849"/>
                  <a:pt x="11563485" y="4132626"/>
                  <a:pt x="11564155" y="4132328"/>
                </a:cubicBezTo>
                <a:cubicBezTo>
                  <a:pt x="11564825" y="4132030"/>
                  <a:pt x="11565309" y="4131677"/>
                  <a:pt x="11565606" y="4131267"/>
                </a:cubicBezTo>
                <a:cubicBezTo>
                  <a:pt x="11565903" y="4130858"/>
                  <a:pt x="11566053" y="4130356"/>
                  <a:pt x="11566053" y="4129761"/>
                </a:cubicBezTo>
                <a:lnTo>
                  <a:pt x="11566053" y="4059551"/>
                </a:lnTo>
                <a:cubicBezTo>
                  <a:pt x="11571113" y="4053226"/>
                  <a:pt x="11575801" y="4048426"/>
                  <a:pt x="11580117" y="4045152"/>
                </a:cubicBezTo>
                <a:cubicBezTo>
                  <a:pt x="11584433" y="4041878"/>
                  <a:pt x="11588711" y="4040241"/>
                  <a:pt x="11592953" y="4040241"/>
                </a:cubicBezTo>
                <a:cubicBezTo>
                  <a:pt x="11596377" y="4040241"/>
                  <a:pt x="11599335" y="4040910"/>
                  <a:pt x="11601827" y="4042250"/>
                </a:cubicBezTo>
                <a:cubicBezTo>
                  <a:pt x="11604320" y="4043589"/>
                  <a:pt x="11606385" y="4045524"/>
                  <a:pt x="11608022" y="4048054"/>
                </a:cubicBezTo>
                <a:cubicBezTo>
                  <a:pt x="11609659" y="4050584"/>
                  <a:pt x="11610887" y="4053598"/>
                  <a:pt x="11611705" y="4057095"/>
                </a:cubicBezTo>
                <a:cubicBezTo>
                  <a:pt x="11612524" y="4060593"/>
                  <a:pt x="11612933" y="4064462"/>
                  <a:pt x="11612933" y="4068704"/>
                </a:cubicBezTo>
                <a:lnTo>
                  <a:pt x="11612933" y="4129761"/>
                </a:lnTo>
                <a:cubicBezTo>
                  <a:pt x="11612933" y="4130356"/>
                  <a:pt x="11613063" y="4130858"/>
                  <a:pt x="11613324" y="4131267"/>
                </a:cubicBezTo>
                <a:cubicBezTo>
                  <a:pt x="11613585" y="4131677"/>
                  <a:pt x="11614068" y="4132030"/>
                  <a:pt x="11614775" y="4132328"/>
                </a:cubicBezTo>
                <a:cubicBezTo>
                  <a:pt x="11615482" y="4132626"/>
                  <a:pt x="11616449" y="4132849"/>
                  <a:pt x="11617677" y="4132998"/>
                </a:cubicBezTo>
                <a:cubicBezTo>
                  <a:pt x="11618905" y="4133146"/>
                  <a:pt x="11620375" y="4133221"/>
                  <a:pt x="11622087" y="4133221"/>
                </a:cubicBezTo>
                <a:cubicBezTo>
                  <a:pt x="11623873" y="4133221"/>
                  <a:pt x="11625361" y="4133146"/>
                  <a:pt x="11626551" y="4132998"/>
                </a:cubicBezTo>
                <a:cubicBezTo>
                  <a:pt x="11627742" y="4132849"/>
                  <a:pt x="11628691" y="4132626"/>
                  <a:pt x="11629397" y="4132328"/>
                </a:cubicBezTo>
                <a:cubicBezTo>
                  <a:pt x="11630105" y="4132030"/>
                  <a:pt x="11630607" y="4131677"/>
                  <a:pt x="11630905" y="4131267"/>
                </a:cubicBezTo>
                <a:cubicBezTo>
                  <a:pt x="11631202" y="4130858"/>
                  <a:pt x="11631351" y="4130356"/>
                  <a:pt x="11631351" y="4129761"/>
                </a:cubicBezTo>
                <a:lnTo>
                  <a:pt x="11631351" y="4059551"/>
                </a:lnTo>
                <a:cubicBezTo>
                  <a:pt x="11636485" y="4053226"/>
                  <a:pt x="11641192" y="4048426"/>
                  <a:pt x="11645471" y="4045152"/>
                </a:cubicBezTo>
                <a:cubicBezTo>
                  <a:pt x="11649750" y="4041878"/>
                  <a:pt x="11654010" y="4040241"/>
                  <a:pt x="11658251" y="4040241"/>
                </a:cubicBezTo>
                <a:cubicBezTo>
                  <a:pt x="11661675" y="4040241"/>
                  <a:pt x="11664651" y="4040910"/>
                  <a:pt x="11667181" y="4042250"/>
                </a:cubicBezTo>
                <a:cubicBezTo>
                  <a:pt x="11669711" y="4043589"/>
                  <a:pt x="11671795" y="4045524"/>
                  <a:pt x="11673432" y="4048054"/>
                </a:cubicBezTo>
                <a:cubicBezTo>
                  <a:pt x="11675069" y="4050584"/>
                  <a:pt x="11676260" y="4053598"/>
                  <a:pt x="11677004" y="4057095"/>
                </a:cubicBezTo>
                <a:cubicBezTo>
                  <a:pt x="11677748" y="4060593"/>
                  <a:pt x="11678120" y="4064462"/>
                  <a:pt x="11678120" y="4068704"/>
                </a:cubicBezTo>
                <a:lnTo>
                  <a:pt x="11678120" y="4129761"/>
                </a:lnTo>
                <a:cubicBezTo>
                  <a:pt x="11678120" y="4130356"/>
                  <a:pt x="11678269" y="4130858"/>
                  <a:pt x="11678567" y="4131267"/>
                </a:cubicBezTo>
                <a:cubicBezTo>
                  <a:pt x="11678865" y="4131677"/>
                  <a:pt x="11679367" y="4132030"/>
                  <a:pt x="11680073" y="4132328"/>
                </a:cubicBezTo>
                <a:cubicBezTo>
                  <a:pt x="11680781" y="4132626"/>
                  <a:pt x="11681729" y="4132849"/>
                  <a:pt x="11682920" y="4132998"/>
                </a:cubicBezTo>
                <a:cubicBezTo>
                  <a:pt x="11684111" y="4133146"/>
                  <a:pt x="11685636" y="4133221"/>
                  <a:pt x="11687497" y="4133221"/>
                </a:cubicBezTo>
                <a:cubicBezTo>
                  <a:pt x="11689283" y="4133221"/>
                  <a:pt x="11690771" y="4133146"/>
                  <a:pt x="11691961" y="4132998"/>
                </a:cubicBezTo>
                <a:cubicBezTo>
                  <a:pt x="11693152" y="4132849"/>
                  <a:pt x="11694082" y="4132626"/>
                  <a:pt x="11694751" y="4132328"/>
                </a:cubicBezTo>
                <a:cubicBezTo>
                  <a:pt x="11695421" y="4132030"/>
                  <a:pt x="11695905" y="4131677"/>
                  <a:pt x="11696203" y="4131267"/>
                </a:cubicBezTo>
                <a:cubicBezTo>
                  <a:pt x="11696501" y="4130858"/>
                  <a:pt x="11696649" y="4130356"/>
                  <a:pt x="11696649" y="4129761"/>
                </a:cubicBezTo>
                <a:lnTo>
                  <a:pt x="11696649" y="4066248"/>
                </a:lnTo>
                <a:cubicBezTo>
                  <a:pt x="11696649" y="4060593"/>
                  <a:pt x="11696073" y="4055216"/>
                  <a:pt x="11694919" y="4050119"/>
                </a:cubicBezTo>
                <a:cubicBezTo>
                  <a:pt x="11693765" y="4045022"/>
                  <a:pt x="11691831" y="4040575"/>
                  <a:pt x="11689115" y="4036780"/>
                </a:cubicBezTo>
                <a:cubicBezTo>
                  <a:pt x="11686399" y="4032985"/>
                  <a:pt x="11682845" y="4029953"/>
                  <a:pt x="11678455" y="4027683"/>
                </a:cubicBezTo>
                <a:cubicBezTo>
                  <a:pt x="11674065" y="4025414"/>
                  <a:pt x="11668633" y="4024279"/>
                  <a:pt x="11662159" y="4024279"/>
                </a:cubicBezTo>
                <a:cubicBezTo>
                  <a:pt x="11659479" y="4024279"/>
                  <a:pt x="11656819" y="4024632"/>
                  <a:pt x="11654177" y="4025339"/>
                </a:cubicBezTo>
                <a:cubicBezTo>
                  <a:pt x="11651535" y="4026046"/>
                  <a:pt x="11648819" y="4027181"/>
                  <a:pt x="11646029" y="4028744"/>
                </a:cubicBezTo>
                <a:cubicBezTo>
                  <a:pt x="11643239" y="4030306"/>
                  <a:pt x="11640337" y="4032353"/>
                  <a:pt x="11637323" y="4034883"/>
                </a:cubicBezTo>
                <a:cubicBezTo>
                  <a:pt x="11634309" y="4037413"/>
                  <a:pt x="11631127" y="4040501"/>
                  <a:pt x="11627779" y="4044147"/>
                </a:cubicBezTo>
                <a:cubicBezTo>
                  <a:pt x="11626589" y="4041171"/>
                  <a:pt x="11625100" y="4038473"/>
                  <a:pt x="11623314" y="4036055"/>
                </a:cubicBezTo>
                <a:cubicBezTo>
                  <a:pt x="11621528" y="4033636"/>
                  <a:pt x="11619370" y="4031553"/>
                  <a:pt x="11616840" y="4029804"/>
                </a:cubicBezTo>
                <a:cubicBezTo>
                  <a:pt x="11614310" y="4028055"/>
                  <a:pt x="11611389" y="4026697"/>
                  <a:pt x="11608078" y="4025730"/>
                </a:cubicBezTo>
                <a:cubicBezTo>
                  <a:pt x="11604767" y="4024762"/>
                  <a:pt x="11601027" y="4024279"/>
                  <a:pt x="11596860" y="4024279"/>
                </a:cubicBezTo>
                <a:close/>
                <a:moveTo>
                  <a:pt x="11292060" y="4024279"/>
                </a:moveTo>
                <a:cubicBezTo>
                  <a:pt x="11286628" y="4024279"/>
                  <a:pt x="11281251" y="4025748"/>
                  <a:pt x="11275931" y="4028688"/>
                </a:cubicBezTo>
                <a:cubicBezTo>
                  <a:pt x="11270610" y="4031627"/>
                  <a:pt x="11265122" y="4036259"/>
                  <a:pt x="11259467" y="4042585"/>
                </a:cubicBezTo>
                <a:lnTo>
                  <a:pt x="11259467" y="4029302"/>
                </a:lnTo>
                <a:cubicBezTo>
                  <a:pt x="11259467" y="4028706"/>
                  <a:pt x="11259337" y="4028204"/>
                  <a:pt x="11259076" y="4027795"/>
                </a:cubicBezTo>
                <a:cubicBezTo>
                  <a:pt x="11258815" y="4027385"/>
                  <a:pt x="11258387" y="4027013"/>
                  <a:pt x="11257793" y="4026679"/>
                </a:cubicBezTo>
                <a:cubicBezTo>
                  <a:pt x="11257197" y="4026344"/>
                  <a:pt x="11256360" y="4026121"/>
                  <a:pt x="11255281" y="4026009"/>
                </a:cubicBezTo>
                <a:cubicBezTo>
                  <a:pt x="11254202" y="4025897"/>
                  <a:pt x="11252844" y="4025841"/>
                  <a:pt x="11251207" y="4025841"/>
                </a:cubicBezTo>
                <a:cubicBezTo>
                  <a:pt x="11249495" y="4025841"/>
                  <a:pt x="11248119" y="4025897"/>
                  <a:pt x="11247077" y="4026009"/>
                </a:cubicBezTo>
                <a:cubicBezTo>
                  <a:pt x="11246035" y="4026121"/>
                  <a:pt x="11245179" y="4026344"/>
                  <a:pt x="11244509" y="4026679"/>
                </a:cubicBezTo>
                <a:cubicBezTo>
                  <a:pt x="11243839" y="4027013"/>
                  <a:pt x="11243393" y="4027385"/>
                  <a:pt x="11243170" y="4027795"/>
                </a:cubicBezTo>
                <a:cubicBezTo>
                  <a:pt x="11242947" y="4028204"/>
                  <a:pt x="11242835" y="4028706"/>
                  <a:pt x="11242835" y="4029302"/>
                </a:cubicBezTo>
                <a:lnTo>
                  <a:pt x="11242835" y="4129761"/>
                </a:lnTo>
                <a:cubicBezTo>
                  <a:pt x="11242835" y="4130356"/>
                  <a:pt x="11242965" y="4130858"/>
                  <a:pt x="11243226" y="4131267"/>
                </a:cubicBezTo>
                <a:cubicBezTo>
                  <a:pt x="11243486" y="4131677"/>
                  <a:pt x="11243970" y="4132030"/>
                  <a:pt x="11244677" y="4132328"/>
                </a:cubicBezTo>
                <a:cubicBezTo>
                  <a:pt x="11245384" y="4132626"/>
                  <a:pt x="11246333" y="4132849"/>
                  <a:pt x="11247523" y="4132998"/>
                </a:cubicBezTo>
                <a:cubicBezTo>
                  <a:pt x="11248714" y="4133146"/>
                  <a:pt x="11250202" y="4133221"/>
                  <a:pt x="11251988" y="4133221"/>
                </a:cubicBezTo>
                <a:cubicBezTo>
                  <a:pt x="11253849" y="4133221"/>
                  <a:pt x="11255374" y="4133146"/>
                  <a:pt x="11256565" y="4132998"/>
                </a:cubicBezTo>
                <a:cubicBezTo>
                  <a:pt x="11257755" y="4132849"/>
                  <a:pt x="11258685" y="4132626"/>
                  <a:pt x="11259355" y="4132328"/>
                </a:cubicBezTo>
                <a:cubicBezTo>
                  <a:pt x="11260025" y="4132030"/>
                  <a:pt x="11260509" y="4131677"/>
                  <a:pt x="11260806" y="4131267"/>
                </a:cubicBezTo>
                <a:cubicBezTo>
                  <a:pt x="11261103" y="4130858"/>
                  <a:pt x="11261253" y="4130356"/>
                  <a:pt x="11261253" y="4129761"/>
                </a:cubicBezTo>
                <a:lnTo>
                  <a:pt x="11261253" y="4059551"/>
                </a:lnTo>
                <a:cubicBezTo>
                  <a:pt x="11266313" y="4053226"/>
                  <a:pt x="11271001" y="4048426"/>
                  <a:pt x="11275317" y="4045152"/>
                </a:cubicBezTo>
                <a:cubicBezTo>
                  <a:pt x="11279633" y="4041878"/>
                  <a:pt x="11283911" y="4040241"/>
                  <a:pt x="11288153" y="4040241"/>
                </a:cubicBezTo>
                <a:cubicBezTo>
                  <a:pt x="11291577" y="4040241"/>
                  <a:pt x="11294535" y="4040910"/>
                  <a:pt x="11297027" y="4042250"/>
                </a:cubicBezTo>
                <a:cubicBezTo>
                  <a:pt x="11299520" y="4043589"/>
                  <a:pt x="11301585" y="4045524"/>
                  <a:pt x="11303222" y="4048054"/>
                </a:cubicBezTo>
                <a:cubicBezTo>
                  <a:pt x="11304859" y="4050584"/>
                  <a:pt x="11306087" y="4053598"/>
                  <a:pt x="11306905" y="4057095"/>
                </a:cubicBezTo>
                <a:cubicBezTo>
                  <a:pt x="11307724" y="4060593"/>
                  <a:pt x="11308133" y="4064462"/>
                  <a:pt x="11308133" y="4068704"/>
                </a:cubicBezTo>
                <a:lnTo>
                  <a:pt x="11308133" y="4129761"/>
                </a:lnTo>
                <a:cubicBezTo>
                  <a:pt x="11308133" y="4130356"/>
                  <a:pt x="11308263" y="4130858"/>
                  <a:pt x="11308524" y="4131267"/>
                </a:cubicBezTo>
                <a:cubicBezTo>
                  <a:pt x="11308785" y="4131677"/>
                  <a:pt x="11309268" y="4132030"/>
                  <a:pt x="11309975" y="4132328"/>
                </a:cubicBezTo>
                <a:cubicBezTo>
                  <a:pt x="11310682" y="4132626"/>
                  <a:pt x="11311649" y="4132849"/>
                  <a:pt x="11312877" y="4132998"/>
                </a:cubicBezTo>
                <a:cubicBezTo>
                  <a:pt x="11314105" y="4133146"/>
                  <a:pt x="11315575" y="4133221"/>
                  <a:pt x="11317287" y="4133221"/>
                </a:cubicBezTo>
                <a:cubicBezTo>
                  <a:pt x="11319073" y="4133221"/>
                  <a:pt x="11320561" y="4133146"/>
                  <a:pt x="11321751" y="4132998"/>
                </a:cubicBezTo>
                <a:cubicBezTo>
                  <a:pt x="11322942" y="4132849"/>
                  <a:pt x="11323891" y="4132626"/>
                  <a:pt x="11324597" y="4132328"/>
                </a:cubicBezTo>
                <a:cubicBezTo>
                  <a:pt x="11325305" y="4132030"/>
                  <a:pt x="11325807" y="4131677"/>
                  <a:pt x="11326105" y="4131267"/>
                </a:cubicBezTo>
                <a:cubicBezTo>
                  <a:pt x="11326402" y="4130858"/>
                  <a:pt x="11326551" y="4130356"/>
                  <a:pt x="11326551" y="4129761"/>
                </a:cubicBezTo>
                <a:lnTo>
                  <a:pt x="11326551" y="4059551"/>
                </a:lnTo>
                <a:cubicBezTo>
                  <a:pt x="11331685" y="4053226"/>
                  <a:pt x="11336392" y="4048426"/>
                  <a:pt x="11340671" y="4045152"/>
                </a:cubicBezTo>
                <a:cubicBezTo>
                  <a:pt x="11344950" y="4041878"/>
                  <a:pt x="11349210" y="4040241"/>
                  <a:pt x="11353451" y="4040241"/>
                </a:cubicBezTo>
                <a:cubicBezTo>
                  <a:pt x="11356875" y="4040241"/>
                  <a:pt x="11359851" y="4040910"/>
                  <a:pt x="11362381" y="4042250"/>
                </a:cubicBezTo>
                <a:cubicBezTo>
                  <a:pt x="11364911" y="4043589"/>
                  <a:pt x="11366995" y="4045524"/>
                  <a:pt x="11368632" y="4048054"/>
                </a:cubicBezTo>
                <a:cubicBezTo>
                  <a:pt x="11370269" y="4050584"/>
                  <a:pt x="11371460" y="4053598"/>
                  <a:pt x="11372204" y="4057095"/>
                </a:cubicBezTo>
                <a:cubicBezTo>
                  <a:pt x="11372948" y="4060593"/>
                  <a:pt x="11373320" y="4064462"/>
                  <a:pt x="11373320" y="4068704"/>
                </a:cubicBezTo>
                <a:lnTo>
                  <a:pt x="11373320" y="4129761"/>
                </a:lnTo>
                <a:cubicBezTo>
                  <a:pt x="11373320" y="4130356"/>
                  <a:pt x="11373469" y="4130858"/>
                  <a:pt x="11373767" y="4131267"/>
                </a:cubicBezTo>
                <a:cubicBezTo>
                  <a:pt x="11374065" y="4131677"/>
                  <a:pt x="11374567" y="4132030"/>
                  <a:pt x="11375273" y="4132328"/>
                </a:cubicBezTo>
                <a:cubicBezTo>
                  <a:pt x="11375981" y="4132626"/>
                  <a:pt x="11376929" y="4132849"/>
                  <a:pt x="11378120" y="4132998"/>
                </a:cubicBezTo>
                <a:cubicBezTo>
                  <a:pt x="11379311" y="4133146"/>
                  <a:pt x="11380836" y="4133221"/>
                  <a:pt x="11382697" y="4133221"/>
                </a:cubicBezTo>
                <a:cubicBezTo>
                  <a:pt x="11384483" y="4133221"/>
                  <a:pt x="11385971" y="4133146"/>
                  <a:pt x="11387161" y="4132998"/>
                </a:cubicBezTo>
                <a:cubicBezTo>
                  <a:pt x="11388352" y="4132849"/>
                  <a:pt x="11389282" y="4132626"/>
                  <a:pt x="11389951" y="4132328"/>
                </a:cubicBezTo>
                <a:cubicBezTo>
                  <a:pt x="11390621" y="4132030"/>
                  <a:pt x="11391105" y="4131677"/>
                  <a:pt x="11391403" y="4131267"/>
                </a:cubicBezTo>
                <a:cubicBezTo>
                  <a:pt x="11391701" y="4130858"/>
                  <a:pt x="11391849" y="4130356"/>
                  <a:pt x="11391849" y="4129761"/>
                </a:cubicBezTo>
                <a:lnTo>
                  <a:pt x="11391849" y="4066248"/>
                </a:lnTo>
                <a:cubicBezTo>
                  <a:pt x="11391849" y="4060593"/>
                  <a:pt x="11391273" y="4055216"/>
                  <a:pt x="11390119" y="4050119"/>
                </a:cubicBezTo>
                <a:cubicBezTo>
                  <a:pt x="11388965" y="4045022"/>
                  <a:pt x="11387031" y="4040575"/>
                  <a:pt x="11384315" y="4036780"/>
                </a:cubicBezTo>
                <a:cubicBezTo>
                  <a:pt x="11381599" y="4032985"/>
                  <a:pt x="11378045" y="4029953"/>
                  <a:pt x="11373655" y="4027683"/>
                </a:cubicBezTo>
                <a:cubicBezTo>
                  <a:pt x="11369265" y="4025414"/>
                  <a:pt x="11363833" y="4024279"/>
                  <a:pt x="11357359" y="4024279"/>
                </a:cubicBezTo>
                <a:cubicBezTo>
                  <a:pt x="11354679" y="4024279"/>
                  <a:pt x="11352019" y="4024632"/>
                  <a:pt x="11349377" y="4025339"/>
                </a:cubicBezTo>
                <a:cubicBezTo>
                  <a:pt x="11346735" y="4026046"/>
                  <a:pt x="11344019" y="4027181"/>
                  <a:pt x="11341229" y="4028744"/>
                </a:cubicBezTo>
                <a:cubicBezTo>
                  <a:pt x="11338439" y="4030306"/>
                  <a:pt x="11335537" y="4032353"/>
                  <a:pt x="11332523" y="4034883"/>
                </a:cubicBezTo>
                <a:cubicBezTo>
                  <a:pt x="11329509" y="4037413"/>
                  <a:pt x="11326327" y="4040501"/>
                  <a:pt x="11322979" y="4044147"/>
                </a:cubicBezTo>
                <a:cubicBezTo>
                  <a:pt x="11321789" y="4041171"/>
                  <a:pt x="11320300" y="4038473"/>
                  <a:pt x="11318514" y="4036055"/>
                </a:cubicBezTo>
                <a:cubicBezTo>
                  <a:pt x="11316728" y="4033636"/>
                  <a:pt x="11314570" y="4031553"/>
                  <a:pt x="11312040" y="4029804"/>
                </a:cubicBezTo>
                <a:cubicBezTo>
                  <a:pt x="11309510" y="4028055"/>
                  <a:pt x="11306589" y="4026697"/>
                  <a:pt x="11303278" y="4025730"/>
                </a:cubicBezTo>
                <a:cubicBezTo>
                  <a:pt x="11299967" y="4024762"/>
                  <a:pt x="11296227" y="4024279"/>
                  <a:pt x="11292060" y="4024279"/>
                </a:cubicBezTo>
                <a:close/>
                <a:moveTo>
                  <a:pt x="11012189" y="4024279"/>
                </a:moveTo>
                <a:cubicBezTo>
                  <a:pt x="11008319" y="4024279"/>
                  <a:pt x="11004487" y="4024632"/>
                  <a:pt x="11000692" y="4025339"/>
                </a:cubicBezTo>
                <a:cubicBezTo>
                  <a:pt x="10996897" y="4026046"/>
                  <a:pt x="10993399" y="4026939"/>
                  <a:pt x="10990199" y="4028018"/>
                </a:cubicBezTo>
                <a:cubicBezTo>
                  <a:pt x="10986999" y="4029097"/>
                  <a:pt x="10984172" y="4030288"/>
                  <a:pt x="10981716" y="4031590"/>
                </a:cubicBezTo>
                <a:cubicBezTo>
                  <a:pt x="10979261" y="4032892"/>
                  <a:pt x="10977530" y="4034027"/>
                  <a:pt x="10976526" y="4034994"/>
                </a:cubicBezTo>
                <a:cubicBezTo>
                  <a:pt x="10975521" y="4035962"/>
                  <a:pt x="10974889" y="4036985"/>
                  <a:pt x="10974628" y="4038064"/>
                </a:cubicBezTo>
                <a:cubicBezTo>
                  <a:pt x="10974368" y="4039143"/>
                  <a:pt x="10974237" y="4040613"/>
                  <a:pt x="10974237" y="4042473"/>
                </a:cubicBezTo>
                <a:cubicBezTo>
                  <a:pt x="10974237" y="4043589"/>
                  <a:pt x="10974312" y="4044612"/>
                  <a:pt x="10974461" y="4045542"/>
                </a:cubicBezTo>
                <a:cubicBezTo>
                  <a:pt x="10974609" y="4046473"/>
                  <a:pt x="10974851" y="4047235"/>
                  <a:pt x="10975186" y="4047831"/>
                </a:cubicBezTo>
                <a:cubicBezTo>
                  <a:pt x="10975521" y="4048426"/>
                  <a:pt x="10975912" y="4048873"/>
                  <a:pt x="10976358" y="4049170"/>
                </a:cubicBezTo>
                <a:cubicBezTo>
                  <a:pt x="10976805" y="4049468"/>
                  <a:pt x="10977326" y="4049617"/>
                  <a:pt x="10977921" y="4049617"/>
                </a:cubicBezTo>
                <a:cubicBezTo>
                  <a:pt x="10978814" y="4049617"/>
                  <a:pt x="10980172" y="4049077"/>
                  <a:pt x="10981995" y="4047998"/>
                </a:cubicBezTo>
                <a:cubicBezTo>
                  <a:pt x="10983818" y="4046919"/>
                  <a:pt x="10986088" y="4045729"/>
                  <a:pt x="10988804" y="4044426"/>
                </a:cubicBezTo>
                <a:cubicBezTo>
                  <a:pt x="10991520" y="4043124"/>
                  <a:pt x="10994683" y="4041933"/>
                  <a:pt x="10998292" y="4040854"/>
                </a:cubicBezTo>
                <a:cubicBezTo>
                  <a:pt x="11001901" y="4039775"/>
                  <a:pt x="11005975" y="4039236"/>
                  <a:pt x="11010515" y="4039236"/>
                </a:cubicBezTo>
                <a:cubicBezTo>
                  <a:pt x="11014756" y="4039236"/>
                  <a:pt x="11018328" y="4039738"/>
                  <a:pt x="11021230" y="4040743"/>
                </a:cubicBezTo>
                <a:cubicBezTo>
                  <a:pt x="11024132" y="4041747"/>
                  <a:pt x="11026495" y="4043236"/>
                  <a:pt x="11028318" y="4045208"/>
                </a:cubicBezTo>
                <a:cubicBezTo>
                  <a:pt x="11030141" y="4047180"/>
                  <a:pt x="11031462" y="4049654"/>
                  <a:pt x="11032281" y="4052630"/>
                </a:cubicBezTo>
                <a:cubicBezTo>
                  <a:pt x="11033099" y="4055607"/>
                  <a:pt x="11033508" y="4059030"/>
                  <a:pt x="11033508" y="4062900"/>
                </a:cubicBezTo>
                <a:lnTo>
                  <a:pt x="11033508" y="4070713"/>
                </a:lnTo>
                <a:lnTo>
                  <a:pt x="11019667" y="4070713"/>
                </a:lnTo>
                <a:cubicBezTo>
                  <a:pt x="11011854" y="4070713"/>
                  <a:pt x="11004822" y="4071401"/>
                  <a:pt x="10998571" y="4072778"/>
                </a:cubicBezTo>
                <a:cubicBezTo>
                  <a:pt x="10992320" y="4074155"/>
                  <a:pt x="10987037" y="4076220"/>
                  <a:pt x="10982721" y="4078973"/>
                </a:cubicBezTo>
                <a:cubicBezTo>
                  <a:pt x="10978405" y="4081726"/>
                  <a:pt x="10975093" y="4085187"/>
                  <a:pt x="10972787" y="4089354"/>
                </a:cubicBezTo>
                <a:cubicBezTo>
                  <a:pt x="10970479" y="4093521"/>
                  <a:pt x="10969326" y="4098432"/>
                  <a:pt x="10969326" y="4104088"/>
                </a:cubicBezTo>
                <a:cubicBezTo>
                  <a:pt x="10969326" y="4108925"/>
                  <a:pt x="10970163" y="4113241"/>
                  <a:pt x="10971838" y="4117036"/>
                </a:cubicBezTo>
                <a:cubicBezTo>
                  <a:pt x="10973512" y="4120831"/>
                  <a:pt x="10975856" y="4124031"/>
                  <a:pt x="10978870" y="4126635"/>
                </a:cubicBezTo>
                <a:cubicBezTo>
                  <a:pt x="10981883" y="4129240"/>
                  <a:pt x="10985530" y="4131230"/>
                  <a:pt x="10989809" y="4132607"/>
                </a:cubicBezTo>
                <a:cubicBezTo>
                  <a:pt x="10994087" y="4133984"/>
                  <a:pt x="10998869" y="4134672"/>
                  <a:pt x="11004152" y="4134672"/>
                </a:cubicBezTo>
                <a:cubicBezTo>
                  <a:pt x="11010179" y="4134672"/>
                  <a:pt x="11015891" y="4133370"/>
                  <a:pt x="11021286" y="4130765"/>
                </a:cubicBezTo>
                <a:cubicBezTo>
                  <a:pt x="11026681" y="4128161"/>
                  <a:pt x="11031573" y="4124514"/>
                  <a:pt x="11035964" y="4119826"/>
                </a:cubicBezTo>
                <a:lnTo>
                  <a:pt x="11035964" y="4129872"/>
                </a:lnTo>
                <a:cubicBezTo>
                  <a:pt x="11035964" y="4130765"/>
                  <a:pt x="11036225" y="4131435"/>
                  <a:pt x="11036745" y="4131881"/>
                </a:cubicBezTo>
                <a:cubicBezTo>
                  <a:pt x="11037266" y="4132328"/>
                  <a:pt x="11038103" y="4132663"/>
                  <a:pt x="11039257" y="4132886"/>
                </a:cubicBezTo>
                <a:cubicBezTo>
                  <a:pt x="11040410" y="4133109"/>
                  <a:pt x="11041954" y="4133221"/>
                  <a:pt x="11043889" y="4133221"/>
                </a:cubicBezTo>
                <a:cubicBezTo>
                  <a:pt x="11045898" y="4133221"/>
                  <a:pt x="11047424" y="4133109"/>
                  <a:pt x="11048465" y="4132886"/>
                </a:cubicBezTo>
                <a:cubicBezTo>
                  <a:pt x="11049507" y="4132663"/>
                  <a:pt x="11050326" y="4132328"/>
                  <a:pt x="11050921" y="4131881"/>
                </a:cubicBezTo>
                <a:cubicBezTo>
                  <a:pt x="11051517" y="4131435"/>
                  <a:pt x="11051814" y="4130765"/>
                  <a:pt x="11051814" y="4129872"/>
                </a:cubicBezTo>
                <a:lnTo>
                  <a:pt x="11051814" y="4062118"/>
                </a:lnTo>
                <a:cubicBezTo>
                  <a:pt x="11051814" y="4055867"/>
                  <a:pt x="11051107" y="4050398"/>
                  <a:pt x="11049693" y="4045710"/>
                </a:cubicBezTo>
                <a:cubicBezTo>
                  <a:pt x="11048279" y="4041022"/>
                  <a:pt x="11046010" y="4037096"/>
                  <a:pt x="11042885" y="4033934"/>
                </a:cubicBezTo>
                <a:cubicBezTo>
                  <a:pt x="11039759" y="4030771"/>
                  <a:pt x="11035666" y="4028371"/>
                  <a:pt x="11030606" y="4026734"/>
                </a:cubicBezTo>
                <a:cubicBezTo>
                  <a:pt x="11025546" y="4025097"/>
                  <a:pt x="11019407" y="4024279"/>
                  <a:pt x="11012189" y="4024279"/>
                </a:cubicBezTo>
                <a:close/>
                <a:moveTo>
                  <a:pt x="10844385" y="4024279"/>
                </a:moveTo>
                <a:cubicBezTo>
                  <a:pt x="10838953" y="4024279"/>
                  <a:pt x="10833576" y="4025748"/>
                  <a:pt x="10828256" y="4028688"/>
                </a:cubicBezTo>
                <a:cubicBezTo>
                  <a:pt x="10822935" y="4031627"/>
                  <a:pt x="10817447" y="4036259"/>
                  <a:pt x="10811792" y="4042585"/>
                </a:cubicBezTo>
                <a:lnTo>
                  <a:pt x="10811792" y="4029302"/>
                </a:lnTo>
                <a:cubicBezTo>
                  <a:pt x="10811792" y="4028706"/>
                  <a:pt x="10811661" y="4028204"/>
                  <a:pt x="10811401" y="4027795"/>
                </a:cubicBezTo>
                <a:cubicBezTo>
                  <a:pt x="10811141" y="4027385"/>
                  <a:pt x="10810713" y="4027013"/>
                  <a:pt x="10810117" y="4026679"/>
                </a:cubicBezTo>
                <a:cubicBezTo>
                  <a:pt x="10809522" y="4026344"/>
                  <a:pt x="10808685" y="4026121"/>
                  <a:pt x="10807606" y="4026009"/>
                </a:cubicBezTo>
                <a:cubicBezTo>
                  <a:pt x="10806527" y="4025897"/>
                  <a:pt x="10805169" y="4025841"/>
                  <a:pt x="10803532" y="4025841"/>
                </a:cubicBezTo>
                <a:cubicBezTo>
                  <a:pt x="10801820" y="4025841"/>
                  <a:pt x="10800443" y="4025897"/>
                  <a:pt x="10799402" y="4026009"/>
                </a:cubicBezTo>
                <a:cubicBezTo>
                  <a:pt x="10798360" y="4026121"/>
                  <a:pt x="10797504" y="4026344"/>
                  <a:pt x="10796835" y="4026679"/>
                </a:cubicBezTo>
                <a:cubicBezTo>
                  <a:pt x="10796165" y="4027013"/>
                  <a:pt x="10795718" y="4027385"/>
                  <a:pt x="10795495" y="4027795"/>
                </a:cubicBezTo>
                <a:cubicBezTo>
                  <a:pt x="10795272" y="4028204"/>
                  <a:pt x="10795160" y="4028706"/>
                  <a:pt x="10795160" y="4029302"/>
                </a:cubicBezTo>
                <a:lnTo>
                  <a:pt x="10795160" y="4129761"/>
                </a:lnTo>
                <a:cubicBezTo>
                  <a:pt x="10795160" y="4130356"/>
                  <a:pt x="10795290" y="4130858"/>
                  <a:pt x="10795551" y="4131267"/>
                </a:cubicBezTo>
                <a:cubicBezTo>
                  <a:pt x="10795811" y="4131677"/>
                  <a:pt x="10796295" y="4132030"/>
                  <a:pt x="10797002" y="4132328"/>
                </a:cubicBezTo>
                <a:cubicBezTo>
                  <a:pt x="10797709" y="4132626"/>
                  <a:pt x="10798657" y="4132849"/>
                  <a:pt x="10799848" y="4132998"/>
                </a:cubicBezTo>
                <a:cubicBezTo>
                  <a:pt x="10801039" y="4133146"/>
                  <a:pt x="10802527" y="4133221"/>
                  <a:pt x="10804313" y="4133221"/>
                </a:cubicBezTo>
                <a:cubicBezTo>
                  <a:pt x="10806173" y="4133221"/>
                  <a:pt x="10807699" y="4133146"/>
                  <a:pt x="10808889" y="4132998"/>
                </a:cubicBezTo>
                <a:cubicBezTo>
                  <a:pt x="10810080" y="4132849"/>
                  <a:pt x="10811010" y="4132626"/>
                  <a:pt x="10811680" y="4132328"/>
                </a:cubicBezTo>
                <a:cubicBezTo>
                  <a:pt x="10812350" y="4132030"/>
                  <a:pt x="10812833" y="4131677"/>
                  <a:pt x="10813131" y="4131267"/>
                </a:cubicBezTo>
                <a:cubicBezTo>
                  <a:pt x="10813429" y="4130858"/>
                  <a:pt x="10813577" y="4130356"/>
                  <a:pt x="10813577" y="4129761"/>
                </a:cubicBezTo>
                <a:lnTo>
                  <a:pt x="10813577" y="4059551"/>
                </a:lnTo>
                <a:cubicBezTo>
                  <a:pt x="10818638" y="4053226"/>
                  <a:pt x="10823326" y="4048426"/>
                  <a:pt x="10827642" y="4045152"/>
                </a:cubicBezTo>
                <a:cubicBezTo>
                  <a:pt x="10831958" y="4041878"/>
                  <a:pt x="10836237" y="4040241"/>
                  <a:pt x="10840478" y="4040241"/>
                </a:cubicBezTo>
                <a:cubicBezTo>
                  <a:pt x="10843901" y="4040241"/>
                  <a:pt x="10846859" y="4040910"/>
                  <a:pt x="10849352" y="4042250"/>
                </a:cubicBezTo>
                <a:cubicBezTo>
                  <a:pt x="10851845" y="4043589"/>
                  <a:pt x="10853910" y="4045524"/>
                  <a:pt x="10855547" y="4048054"/>
                </a:cubicBezTo>
                <a:cubicBezTo>
                  <a:pt x="10857184" y="4050584"/>
                  <a:pt x="10858412" y="4053598"/>
                  <a:pt x="10859231" y="4057095"/>
                </a:cubicBezTo>
                <a:cubicBezTo>
                  <a:pt x="10860049" y="4060593"/>
                  <a:pt x="10860459" y="4064462"/>
                  <a:pt x="10860459" y="4068704"/>
                </a:cubicBezTo>
                <a:lnTo>
                  <a:pt x="10860459" y="4129761"/>
                </a:lnTo>
                <a:cubicBezTo>
                  <a:pt x="10860459" y="4130356"/>
                  <a:pt x="10860589" y="4130858"/>
                  <a:pt x="10860849" y="4131267"/>
                </a:cubicBezTo>
                <a:cubicBezTo>
                  <a:pt x="10861109" y="4131677"/>
                  <a:pt x="10861593" y="4132030"/>
                  <a:pt x="10862300" y="4132328"/>
                </a:cubicBezTo>
                <a:cubicBezTo>
                  <a:pt x="10863007" y="4132626"/>
                  <a:pt x="10863975" y="4132849"/>
                  <a:pt x="10865202" y="4132998"/>
                </a:cubicBezTo>
                <a:cubicBezTo>
                  <a:pt x="10866430" y="4133146"/>
                  <a:pt x="10867900" y="4133221"/>
                  <a:pt x="10869611" y="4133221"/>
                </a:cubicBezTo>
                <a:cubicBezTo>
                  <a:pt x="10871397" y="4133221"/>
                  <a:pt x="10872885" y="4133146"/>
                  <a:pt x="10874076" y="4132998"/>
                </a:cubicBezTo>
                <a:cubicBezTo>
                  <a:pt x="10875267" y="4132849"/>
                  <a:pt x="10876215" y="4132626"/>
                  <a:pt x="10876923" y="4132328"/>
                </a:cubicBezTo>
                <a:cubicBezTo>
                  <a:pt x="10877629" y="4132030"/>
                  <a:pt x="10878132" y="4131677"/>
                  <a:pt x="10878429" y="4131267"/>
                </a:cubicBezTo>
                <a:cubicBezTo>
                  <a:pt x="10878727" y="4130858"/>
                  <a:pt x="10878876" y="4130356"/>
                  <a:pt x="10878876" y="4129761"/>
                </a:cubicBezTo>
                <a:lnTo>
                  <a:pt x="10878876" y="4059551"/>
                </a:lnTo>
                <a:cubicBezTo>
                  <a:pt x="10884011" y="4053226"/>
                  <a:pt x="10888717" y="4048426"/>
                  <a:pt x="10892996" y="4045152"/>
                </a:cubicBezTo>
                <a:cubicBezTo>
                  <a:pt x="10897275" y="4041878"/>
                  <a:pt x="10901535" y="4040241"/>
                  <a:pt x="10905777" y="4040241"/>
                </a:cubicBezTo>
                <a:cubicBezTo>
                  <a:pt x="10909200" y="4040241"/>
                  <a:pt x="10912176" y="4040910"/>
                  <a:pt x="10914706" y="4042250"/>
                </a:cubicBezTo>
                <a:cubicBezTo>
                  <a:pt x="10917236" y="4043589"/>
                  <a:pt x="10919320" y="4045524"/>
                  <a:pt x="10920957" y="4048054"/>
                </a:cubicBezTo>
                <a:cubicBezTo>
                  <a:pt x="10922594" y="4050584"/>
                  <a:pt x="10923785" y="4053598"/>
                  <a:pt x="10924529" y="4057095"/>
                </a:cubicBezTo>
                <a:cubicBezTo>
                  <a:pt x="10925273" y="4060593"/>
                  <a:pt x="10925645" y="4064462"/>
                  <a:pt x="10925645" y="4068704"/>
                </a:cubicBezTo>
                <a:lnTo>
                  <a:pt x="10925645" y="4129761"/>
                </a:lnTo>
                <a:cubicBezTo>
                  <a:pt x="10925645" y="4130356"/>
                  <a:pt x="10925794" y="4130858"/>
                  <a:pt x="10926092" y="4131267"/>
                </a:cubicBezTo>
                <a:cubicBezTo>
                  <a:pt x="10926389" y="4131677"/>
                  <a:pt x="10926891" y="4132030"/>
                  <a:pt x="10927599" y="4132328"/>
                </a:cubicBezTo>
                <a:cubicBezTo>
                  <a:pt x="10928305" y="4132626"/>
                  <a:pt x="10929254" y="4132849"/>
                  <a:pt x="10930445" y="4132998"/>
                </a:cubicBezTo>
                <a:cubicBezTo>
                  <a:pt x="10931635" y="4133146"/>
                  <a:pt x="10933161" y="4133221"/>
                  <a:pt x="10935021" y="4133221"/>
                </a:cubicBezTo>
                <a:cubicBezTo>
                  <a:pt x="10936807" y="4133221"/>
                  <a:pt x="10938295" y="4133146"/>
                  <a:pt x="10939486" y="4132998"/>
                </a:cubicBezTo>
                <a:cubicBezTo>
                  <a:pt x="10940677" y="4132849"/>
                  <a:pt x="10941607" y="4132626"/>
                  <a:pt x="10942277" y="4132328"/>
                </a:cubicBezTo>
                <a:cubicBezTo>
                  <a:pt x="10942947" y="4132030"/>
                  <a:pt x="10943430" y="4131677"/>
                  <a:pt x="10943728" y="4131267"/>
                </a:cubicBezTo>
                <a:cubicBezTo>
                  <a:pt x="10944025" y="4130858"/>
                  <a:pt x="10944174" y="4130356"/>
                  <a:pt x="10944174" y="4129761"/>
                </a:cubicBezTo>
                <a:lnTo>
                  <a:pt x="10944174" y="4066248"/>
                </a:lnTo>
                <a:cubicBezTo>
                  <a:pt x="10944174" y="4060593"/>
                  <a:pt x="10943597" y="4055216"/>
                  <a:pt x="10942444" y="4050119"/>
                </a:cubicBezTo>
                <a:cubicBezTo>
                  <a:pt x="10941291" y="4045022"/>
                  <a:pt x="10939356" y="4040575"/>
                  <a:pt x="10936640" y="4036780"/>
                </a:cubicBezTo>
                <a:cubicBezTo>
                  <a:pt x="10933924" y="4032985"/>
                  <a:pt x="10930371" y="4029953"/>
                  <a:pt x="10925980" y="4027683"/>
                </a:cubicBezTo>
                <a:cubicBezTo>
                  <a:pt x="10921589" y="4025414"/>
                  <a:pt x="10916157" y="4024279"/>
                  <a:pt x="10909683" y="4024279"/>
                </a:cubicBezTo>
                <a:cubicBezTo>
                  <a:pt x="10907005" y="4024279"/>
                  <a:pt x="10904344" y="4024632"/>
                  <a:pt x="10901703" y="4025339"/>
                </a:cubicBezTo>
                <a:cubicBezTo>
                  <a:pt x="10899061" y="4026046"/>
                  <a:pt x="10896345" y="4027181"/>
                  <a:pt x="10893554" y="4028744"/>
                </a:cubicBezTo>
                <a:cubicBezTo>
                  <a:pt x="10890763" y="4030306"/>
                  <a:pt x="10887861" y="4032353"/>
                  <a:pt x="10884848" y="4034883"/>
                </a:cubicBezTo>
                <a:cubicBezTo>
                  <a:pt x="10881834" y="4037413"/>
                  <a:pt x="10878653" y="4040501"/>
                  <a:pt x="10875304" y="4044147"/>
                </a:cubicBezTo>
                <a:cubicBezTo>
                  <a:pt x="10874113" y="4041171"/>
                  <a:pt x="10872625" y="4038473"/>
                  <a:pt x="10870839" y="4036055"/>
                </a:cubicBezTo>
                <a:cubicBezTo>
                  <a:pt x="10869053" y="4033636"/>
                  <a:pt x="10866895" y="4031553"/>
                  <a:pt x="10864365" y="4029804"/>
                </a:cubicBezTo>
                <a:cubicBezTo>
                  <a:pt x="10861835" y="4028055"/>
                  <a:pt x="10858914" y="4026697"/>
                  <a:pt x="10855603" y="4025730"/>
                </a:cubicBezTo>
                <a:cubicBezTo>
                  <a:pt x="10852291" y="4024762"/>
                  <a:pt x="10848552" y="4024279"/>
                  <a:pt x="10844385" y="4024279"/>
                </a:cubicBezTo>
                <a:close/>
                <a:moveTo>
                  <a:pt x="10474249" y="4024279"/>
                </a:moveTo>
                <a:cubicBezTo>
                  <a:pt x="10468519" y="4024279"/>
                  <a:pt x="10462845" y="4025748"/>
                  <a:pt x="10457227" y="4028688"/>
                </a:cubicBezTo>
                <a:cubicBezTo>
                  <a:pt x="10451609" y="4031627"/>
                  <a:pt x="10445972" y="4036259"/>
                  <a:pt x="10440317" y="4042585"/>
                </a:cubicBezTo>
                <a:lnTo>
                  <a:pt x="10440317" y="4029302"/>
                </a:lnTo>
                <a:cubicBezTo>
                  <a:pt x="10440317" y="4028706"/>
                  <a:pt x="10440187" y="4028204"/>
                  <a:pt x="10439926" y="4027795"/>
                </a:cubicBezTo>
                <a:cubicBezTo>
                  <a:pt x="10439665" y="4027385"/>
                  <a:pt x="10439237" y="4027013"/>
                  <a:pt x="10438642" y="4026679"/>
                </a:cubicBezTo>
                <a:cubicBezTo>
                  <a:pt x="10438047" y="4026344"/>
                  <a:pt x="10437210" y="4026121"/>
                  <a:pt x="10436131" y="4026009"/>
                </a:cubicBezTo>
                <a:cubicBezTo>
                  <a:pt x="10435052" y="4025897"/>
                  <a:pt x="10433694" y="4025841"/>
                  <a:pt x="10432057" y="4025841"/>
                </a:cubicBezTo>
                <a:cubicBezTo>
                  <a:pt x="10430345" y="4025841"/>
                  <a:pt x="10428969" y="4025897"/>
                  <a:pt x="10427927" y="4026009"/>
                </a:cubicBezTo>
                <a:cubicBezTo>
                  <a:pt x="10426885" y="4026121"/>
                  <a:pt x="10426029" y="4026344"/>
                  <a:pt x="10425359" y="4026679"/>
                </a:cubicBezTo>
                <a:cubicBezTo>
                  <a:pt x="10424690" y="4027013"/>
                  <a:pt x="10424243" y="4027385"/>
                  <a:pt x="10424020" y="4027795"/>
                </a:cubicBezTo>
                <a:cubicBezTo>
                  <a:pt x="10423797" y="4028204"/>
                  <a:pt x="10423685" y="4028706"/>
                  <a:pt x="10423685" y="4029302"/>
                </a:cubicBezTo>
                <a:lnTo>
                  <a:pt x="10423685" y="4129761"/>
                </a:lnTo>
                <a:cubicBezTo>
                  <a:pt x="10423685" y="4130356"/>
                  <a:pt x="10423815" y="4130858"/>
                  <a:pt x="10424076" y="4131267"/>
                </a:cubicBezTo>
                <a:cubicBezTo>
                  <a:pt x="10424336" y="4131677"/>
                  <a:pt x="10424820" y="4132030"/>
                  <a:pt x="10425527" y="4132328"/>
                </a:cubicBezTo>
                <a:cubicBezTo>
                  <a:pt x="10426234" y="4132626"/>
                  <a:pt x="10427183" y="4132849"/>
                  <a:pt x="10428373" y="4132998"/>
                </a:cubicBezTo>
                <a:cubicBezTo>
                  <a:pt x="10429564" y="4133146"/>
                  <a:pt x="10431052" y="4133221"/>
                  <a:pt x="10432838" y="4133221"/>
                </a:cubicBezTo>
                <a:cubicBezTo>
                  <a:pt x="10434698" y="4133221"/>
                  <a:pt x="10436224" y="4133146"/>
                  <a:pt x="10437415" y="4132998"/>
                </a:cubicBezTo>
                <a:cubicBezTo>
                  <a:pt x="10438605" y="4132849"/>
                  <a:pt x="10439535" y="4132626"/>
                  <a:pt x="10440205" y="4132328"/>
                </a:cubicBezTo>
                <a:cubicBezTo>
                  <a:pt x="10440875" y="4132030"/>
                  <a:pt x="10441359" y="4131677"/>
                  <a:pt x="10441656" y="4131267"/>
                </a:cubicBezTo>
                <a:cubicBezTo>
                  <a:pt x="10441954" y="4130858"/>
                  <a:pt x="10442103" y="4130356"/>
                  <a:pt x="10442103" y="4129761"/>
                </a:cubicBezTo>
                <a:lnTo>
                  <a:pt x="10442103" y="4059551"/>
                </a:lnTo>
                <a:cubicBezTo>
                  <a:pt x="10447163" y="4053226"/>
                  <a:pt x="10452000" y="4048426"/>
                  <a:pt x="10456613" y="4045152"/>
                </a:cubicBezTo>
                <a:cubicBezTo>
                  <a:pt x="10461227" y="4041878"/>
                  <a:pt x="10465841" y="4040241"/>
                  <a:pt x="10470454" y="4040241"/>
                </a:cubicBezTo>
                <a:cubicBezTo>
                  <a:pt x="10474026" y="4040241"/>
                  <a:pt x="10477170" y="4040910"/>
                  <a:pt x="10479886" y="4042250"/>
                </a:cubicBezTo>
                <a:cubicBezTo>
                  <a:pt x="10482603" y="4043589"/>
                  <a:pt x="10484816" y="4045524"/>
                  <a:pt x="10486528" y="4048054"/>
                </a:cubicBezTo>
                <a:cubicBezTo>
                  <a:pt x="10488239" y="4050584"/>
                  <a:pt x="10489541" y="4053598"/>
                  <a:pt x="10490435" y="4057095"/>
                </a:cubicBezTo>
                <a:cubicBezTo>
                  <a:pt x="10491327" y="4060593"/>
                  <a:pt x="10491774" y="4065206"/>
                  <a:pt x="10491774" y="4070936"/>
                </a:cubicBezTo>
                <a:lnTo>
                  <a:pt x="10491774" y="4129761"/>
                </a:lnTo>
                <a:cubicBezTo>
                  <a:pt x="10491774" y="4130356"/>
                  <a:pt x="10491923" y="4130858"/>
                  <a:pt x="10492221" y="4131267"/>
                </a:cubicBezTo>
                <a:cubicBezTo>
                  <a:pt x="10492518" y="4131677"/>
                  <a:pt x="10493002" y="4132030"/>
                  <a:pt x="10493671" y="4132328"/>
                </a:cubicBezTo>
                <a:cubicBezTo>
                  <a:pt x="10494341" y="4132626"/>
                  <a:pt x="10495271" y="4132849"/>
                  <a:pt x="10496462" y="4132998"/>
                </a:cubicBezTo>
                <a:cubicBezTo>
                  <a:pt x="10497653" y="4133146"/>
                  <a:pt x="10499178" y="4133221"/>
                  <a:pt x="10501039" y="4133221"/>
                </a:cubicBezTo>
                <a:cubicBezTo>
                  <a:pt x="10502825" y="4133221"/>
                  <a:pt x="10504313" y="4133146"/>
                  <a:pt x="10505503" y="4132998"/>
                </a:cubicBezTo>
                <a:cubicBezTo>
                  <a:pt x="10506694" y="4132849"/>
                  <a:pt x="10507624" y="4132626"/>
                  <a:pt x="10508294" y="4132328"/>
                </a:cubicBezTo>
                <a:cubicBezTo>
                  <a:pt x="10508963" y="4132030"/>
                  <a:pt x="10509447" y="4131677"/>
                  <a:pt x="10509745" y="4131267"/>
                </a:cubicBezTo>
                <a:cubicBezTo>
                  <a:pt x="10510043" y="4130858"/>
                  <a:pt x="10510191" y="4130356"/>
                  <a:pt x="10510191" y="4129761"/>
                </a:cubicBezTo>
                <a:lnTo>
                  <a:pt x="10510191" y="4068481"/>
                </a:lnTo>
                <a:cubicBezTo>
                  <a:pt x="10510191" y="4061337"/>
                  <a:pt x="10509577" y="4055216"/>
                  <a:pt x="10508350" y="4050119"/>
                </a:cubicBezTo>
                <a:cubicBezTo>
                  <a:pt x="10507122" y="4045022"/>
                  <a:pt x="10505094" y="4040575"/>
                  <a:pt x="10502266" y="4036780"/>
                </a:cubicBezTo>
                <a:cubicBezTo>
                  <a:pt x="10499439" y="4032985"/>
                  <a:pt x="10495737" y="4029953"/>
                  <a:pt x="10491160" y="4027683"/>
                </a:cubicBezTo>
                <a:cubicBezTo>
                  <a:pt x="10486583" y="4025414"/>
                  <a:pt x="10480947" y="4024279"/>
                  <a:pt x="10474249" y="4024279"/>
                </a:cubicBezTo>
                <a:close/>
                <a:moveTo>
                  <a:pt x="10345439" y="4024279"/>
                </a:moveTo>
                <a:cubicBezTo>
                  <a:pt x="10341569" y="4024279"/>
                  <a:pt x="10337737" y="4024632"/>
                  <a:pt x="10333942" y="4025339"/>
                </a:cubicBezTo>
                <a:cubicBezTo>
                  <a:pt x="10330147" y="4026046"/>
                  <a:pt x="10326649" y="4026939"/>
                  <a:pt x="10323449" y="4028018"/>
                </a:cubicBezTo>
                <a:cubicBezTo>
                  <a:pt x="10320249" y="4029097"/>
                  <a:pt x="10317422" y="4030288"/>
                  <a:pt x="10314966" y="4031590"/>
                </a:cubicBezTo>
                <a:cubicBezTo>
                  <a:pt x="10312511" y="4032892"/>
                  <a:pt x="10310780" y="4034027"/>
                  <a:pt x="10309776" y="4034994"/>
                </a:cubicBezTo>
                <a:cubicBezTo>
                  <a:pt x="10308771" y="4035962"/>
                  <a:pt x="10308139" y="4036985"/>
                  <a:pt x="10307878" y="4038064"/>
                </a:cubicBezTo>
                <a:cubicBezTo>
                  <a:pt x="10307618" y="4039143"/>
                  <a:pt x="10307487" y="4040613"/>
                  <a:pt x="10307487" y="4042473"/>
                </a:cubicBezTo>
                <a:cubicBezTo>
                  <a:pt x="10307487" y="4043589"/>
                  <a:pt x="10307562" y="4044612"/>
                  <a:pt x="10307711" y="4045542"/>
                </a:cubicBezTo>
                <a:cubicBezTo>
                  <a:pt x="10307859" y="4046473"/>
                  <a:pt x="10308101" y="4047235"/>
                  <a:pt x="10308436" y="4047831"/>
                </a:cubicBezTo>
                <a:cubicBezTo>
                  <a:pt x="10308771" y="4048426"/>
                  <a:pt x="10309162" y="4048873"/>
                  <a:pt x="10309608" y="4049170"/>
                </a:cubicBezTo>
                <a:cubicBezTo>
                  <a:pt x="10310055" y="4049468"/>
                  <a:pt x="10310576" y="4049617"/>
                  <a:pt x="10311171" y="4049617"/>
                </a:cubicBezTo>
                <a:cubicBezTo>
                  <a:pt x="10312064" y="4049617"/>
                  <a:pt x="10313422" y="4049077"/>
                  <a:pt x="10315245" y="4047998"/>
                </a:cubicBezTo>
                <a:cubicBezTo>
                  <a:pt x="10317068" y="4046919"/>
                  <a:pt x="10319338" y="4045729"/>
                  <a:pt x="10322054" y="4044426"/>
                </a:cubicBezTo>
                <a:cubicBezTo>
                  <a:pt x="10324770" y="4043124"/>
                  <a:pt x="10327933" y="4041933"/>
                  <a:pt x="10331542" y="4040854"/>
                </a:cubicBezTo>
                <a:cubicBezTo>
                  <a:pt x="10335151" y="4039775"/>
                  <a:pt x="10339225" y="4039236"/>
                  <a:pt x="10343765" y="4039236"/>
                </a:cubicBezTo>
                <a:cubicBezTo>
                  <a:pt x="10348006" y="4039236"/>
                  <a:pt x="10351578" y="4039738"/>
                  <a:pt x="10354480" y="4040743"/>
                </a:cubicBezTo>
                <a:cubicBezTo>
                  <a:pt x="10357382" y="4041747"/>
                  <a:pt x="10359745" y="4043236"/>
                  <a:pt x="10361568" y="4045208"/>
                </a:cubicBezTo>
                <a:cubicBezTo>
                  <a:pt x="10363391" y="4047180"/>
                  <a:pt x="10364712" y="4049654"/>
                  <a:pt x="10365531" y="4052630"/>
                </a:cubicBezTo>
                <a:cubicBezTo>
                  <a:pt x="10366349" y="4055607"/>
                  <a:pt x="10366758" y="4059030"/>
                  <a:pt x="10366758" y="4062900"/>
                </a:cubicBezTo>
                <a:lnTo>
                  <a:pt x="10366758" y="4070713"/>
                </a:lnTo>
                <a:lnTo>
                  <a:pt x="10352917" y="4070713"/>
                </a:lnTo>
                <a:cubicBezTo>
                  <a:pt x="10345104" y="4070713"/>
                  <a:pt x="10338072" y="4071401"/>
                  <a:pt x="10331821" y="4072778"/>
                </a:cubicBezTo>
                <a:cubicBezTo>
                  <a:pt x="10325570" y="4074155"/>
                  <a:pt x="10320287" y="4076220"/>
                  <a:pt x="10315971" y="4078973"/>
                </a:cubicBezTo>
                <a:cubicBezTo>
                  <a:pt x="10311655" y="4081726"/>
                  <a:pt x="10308343" y="4085187"/>
                  <a:pt x="10306037" y="4089354"/>
                </a:cubicBezTo>
                <a:cubicBezTo>
                  <a:pt x="10303729" y="4093521"/>
                  <a:pt x="10302576" y="4098432"/>
                  <a:pt x="10302576" y="4104088"/>
                </a:cubicBezTo>
                <a:cubicBezTo>
                  <a:pt x="10302576" y="4108925"/>
                  <a:pt x="10303413" y="4113241"/>
                  <a:pt x="10305088" y="4117036"/>
                </a:cubicBezTo>
                <a:cubicBezTo>
                  <a:pt x="10306762" y="4120831"/>
                  <a:pt x="10309106" y="4124031"/>
                  <a:pt x="10312120" y="4126635"/>
                </a:cubicBezTo>
                <a:cubicBezTo>
                  <a:pt x="10315133" y="4129240"/>
                  <a:pt x="10318780" y="4131230"/>
                  <a:pt x="10323059" y="4132607"/>
                </a:cubicBezTo>
                <a:cubicBezTo>
                  <a:pt x="10327337" y="4133984"/>
                  <a:pt x="10332119" y="4134672"/>
                  <a:pt x="10337402" y="4134672"/>
                </a:cubicBezTo>
                <a:cubicBezTo>
                  <a:pt x="10343429" y="4134672"/>
                  <a:pt x="10349141" y="4133370"/>
                  <a:pt x="10354536" y="4130765"/>
                </a:cubicBezTo>
                <a:cubicBezTo>
                  <a:pt x="10359931" y="4128161"/>
                  <a:pt x="10364823" y="4124514"/>
                  <a:pt x="10369214" y="4119826"/>
                </a:cubicBezTo>
                <a:lnTo>
                  <a:pt x="10369214" y="4129872"/>
                </a:lnTo>
                <a:cubicBezTo>
                  <a:pt x="10369214" y="4130765"/>
                  <a:pt x="10369475" y="4131435"/>
                  <a:pt x="10369995" y="4131881"/>
                </a:cubicBezTo>
                <a:cubicBezTo>
                  <a:pt x="10370516" y="4132328"/>
                  <a:pt x="10371353" y="4132663"/>
                  <a:pt x="10372507" y="4132886"/>
                </a:cubicBezTo>
                <a:cubicBezTo>
                  <a:pt x="10373660" y="4133109"/>
                  <a:pt x="10375204" y="4133221"/>
                  <a:pt x="10377139" y="4133221"/>
                </a:cubicBezTo>
                <a:cubicBezTo>
                  <a:pt x="10379148" y="4133221"/>
                  <a:pt x="10380674" y="4133109"/>
                  <a:pt x="10381715" y="4132886"/>
                </a:cubicBezTo>
                <a:cubicBezTo>
                  <a:pt x="10382757" y="4132663"/>
                  <a:pt x="10383576" y="4132328"/>
                  <a:pt x="10384171" y="4131881"/>
                </a:cubicBezTo>
                <a:cubicBezTo>
                  <a:pt x="10384767" y="4131435"/>
                  <a:pt x="10385064" y="4130765"/>
                  <a:pt x="10385064" y="4129872"/>
                </a:cubicBezTo>
                <a:lnTo>
                  <a:pt x="10385064" y="4062118"/>
                </a:lnTo>
                <a:cubicBezTo>
                  <a:pt x="10385064" y="4055867"/>
                  <a:pt x="10384357" y="4050398"/>
                  <a:pt x="10382943" y="4045710"/>
                </a:cubicBezTo>
                <a:cubicBezTo>
                  <a:pt x="10381529" y="4041022"/>
                  <a:pt x="10379260" y="4037096"/>
                  <a:pt x="10376135" y="4033934"/>
                </a:cubicBezTo>
                <a:cubicBezTo>
                  <a:pt x="10373009" y="4030771"/>
                  <a:pt x="10368916" y="4028371"/>
                  <a:pt x="10363856" y="4026734"/>
                </a:cubicBezTo>
                <a:cubicBezTo>
                  <a:pt x="10358796" y="4025097"/>
                  <a:pt x="10352657" y="4024279"/>
                  <a:pt x="10345439" y="4024279"/>
                </a:cubicBezTo>
                <a:close/>
                <a:moveTo>
                  <a:pt x="10044285" y="4024279"/>
                </a:moveTo>
                <a:cubicBezTo>
                  <a:pt x="10038853" y="4024279"/>
                  <a:pt x="10033476" y="4025748"/>
                  <a:pt x="10028156" y="4028688"/>
                </a:cubicBezTo>
                <a:cubicBezTo>
                  <a:pt x="10022835" y="4031627"/>
                  <a:pt x="10017347" y="4036259"/>
                  <a:pt x="10011692" y="4042585"/>
                </a:cubicBezTo>
                <a:lnTo>
                  <a:pt x="10011692" y="4029302"/>
                </a:lnTo>
                <a:cubicBezTo>
                  <a:pt x="10011692" y="4028706"/>
                  <a:pt x="10011562" y="4028204"/>
                  <a:pt x="10011301" y="4027795"/>
                </a:cubicBezTo>
                <a:cubicBezTo>
                  <a:pt x="10011041" y="4027385"/>
                  <a:pt x="10010613" y="4027013"/>
                  <a:pt x="10010017" y="4026679"/>
                </a:cubicBezTo>
                <a:cubicBezTo>
                  <a:pt x="10009422" y="4026344"/>
                  <a:pt x="10008585" y="4026121"/>
                  <a:pt x="10007506" y="4026009"/>
                </a:cubicBezTo>
                <a:cubicBezTo>
                  <a:pt x="10006427" y="4025897"/>
                  <a:pt x="10005069" y="4025841"/>
                  <a:pt x="10003432" y="4025841"/>
                </a:cubicBezTo>
                <a:cubicBezTo>
                  <a:pt x="10001720" y="4025841"/>
                  <a:pt x="10000344" y="4025897"/>
                  <a:pt x="9999302" y="4026009"/>
                </a:cubicBezTo>
                <a:cubicBezTo>
                  <a:pt x="9998260" y="4026121"/>
                  <a:pt x="9997404" y="4026344"/>
                  <a:pt x="9996735" y="4026679"/>
                </a:cubicBezTo>
                <a:cubicBezTo>
                  <a:pt x="9996065" y="4027013"/>
                  <a:pt x="9995618" y="4027385"/>
                  <a:pt x="9995395" y="4027795"/>
                </a:cubicBezTo>
                <a:cubicBezTo>
                  <a:pt x="9995172" y="4028204"/>
                  <a:pt x="9995060" y="4028706"/>
                  <a:pt x="9995060" y="4029302"/>
                </a:cubicBezTo>
                <a:lnTo>
                  <a:pt x="9995060" y="4129761"/>
                </a:lnTo>
                <a:cubicBezTo>
                  <a:pt x="9995060" y="4130356"/>
                  <a:pt x="9995190" y="4130858"/>
                  <a:pt x="9995451" y="4131267"/>
                </a:cubicBezTo>
                <a:cubicBezTo>
                  <a:pt x="9995711" y="4131677"/>
                  <a:pt x="9996195" y="4132030"/>
                  <a:pt x="9996902" y="4132328"/>
                </a:cubicBezTo>
                <a:cubicBezTo>
                  <a:pt x="9997609" y="4132626"/>
                  <a:pt x="9998558" y="4132849"/>
                  <a:pt x="9999748" y="4132998"/>
                </a:cubicBezTo>
                <a:cubicBezTo>
                  <a:pt x="10000939" y="4133146"/>
                  <a:pt x="10002427" y="4133221"/>
                  <a:pt x="10004213" y="4133221"/>
                </a:cubicBezTo>
                <a:cubicBezTo>
                  <a:pt x="10006073" y="4133221"/>
                  <a:pt x="10007599" y="4133146"/>
                  <a:pt x="10008790" y="4132998"/>
                </a:cubicBezTo>
                <a:cubicBezTo>
                  <a:pt x="10009980" y="4132849"/>
                  <a:pt x="10010910" y="4132626"/>
                  <a:pt x="10011580" y="4132328"/>
                </a:cubicBezTo>
                <a:cubicBezTo>
                  <a:pt x="10012250" y="4132030"/>
                  <a:pt x="10012734" y="4131677"/>
                  <a:pt x="10013031" y="4131267"/>
                </a:cubicBezTo>
                <a:cubicBezTo>
                  <a:pt x="10013329" y="4130858"/>
                  <a:pt x="10013478" y="4130356"/>
                  <a:pt x="10013478" y="4129761"/>
                </a:cubicBezTo>
                <a:lnTo>
                  <a:pt x="10013478" y="4059551"/>
                </a:lnTo>
                <a:cubicBezTo>
                  <a:pt x="10018538" y="4053226"/>
                  <a:pt x="10023226" y="4048426"/>
                  <a:pt x="10027542" y="4045152"/>
                </a:cubicBezTo>
                <a:cubicBezTo>
                  <a:pt x="10031858" y="4041878"/>
                  <a:pt x="10036137" y="4040241"/>
                  <a:pt x="10040378" y="4040241"/>
                </a:cubicBezTo>
                <a:cubicBezTo>
                  <a:pt x="10043801" y="4040241"/>
                  <a:pt x="10046759" y="4040910"/>
                  <a:pt x="10049252" y="4042250"/>
                </a:cubicBezTo>
                <a:cubicBezTo>
                  <a:pt x="10051745" y="4043589"/>
                  <a:pt x="10053810" y="4045524"/>
                  <a:pt x="10055447" y="4048054"/>
                </a:cubicBezTo>
                <a:cubicBezTo>
                  <a:pt x="10057084" y="4050584"/>
                  <a:pt x="10058312" y="4053598"/>
                  <a:pt x="10059131" y="4057095"/>
                </a:cubicBezTo>
                <a:cubicBezTo>
                  <a:pt x="10059949" y="4060593"/>
                  <a:pt x="10060359" y="4064462"/>
                  <a:pt x="10060359" y="4068704"/>
                </a:cubicBezTo>
                <a:lnTo>
                  <a:pt x="10060359" y="4129761"/>
                </a:lnTo>
                <a:cubicBezTo>
                  <a:pt x="10060359" y="4130356"/>
                  <a:pt x="10060489" y="4130858"/>
                  <a:pt x="10060749" y="4131267"/>
                </a:cubicBezTo>
                <a:cubicBezTo>
                  <a:pt x="10061010" y="4131677"/>
                  <a:pt x="10061493" y="4132030"/>
                  <a:pt x="10062200" y="4132328"/>
                </a:cubicBezTo>
                <a:cubicBezTo>
                  <a:pt x="10062907" y="4132626"/>
                  <a:pt x="10063875" y="4132849"/>
                  <a:pt x="10065102" y="4132998"/>
                </a:cubicBezTo>
                <a:cubicBezTo>
                  <a:pt x="10066330" y="4133146"/>
                  <a:pt x="10067800" y="4133221"/>
                  <a:pt x="10069511" y="4133221"/>
                </a:cubicBezTo>
                <a:cubicBezTo>
                  <a:pt x="10071297" y="4133221"/>
                  <a:pt x="10072786" y="4133146"/>
                  <a:pt x="10073976" y="4132998"/>
                </a:cubicBezTo>
                <a:cubicBezTo>
                  <a:pt x="10075167" y="4132849"/>
                  <a:pt x="10076116" y="4132626"/>
                  <a:pt x="10076823" y="4132328"/>
                </a:cubicBezTo>
                <a:cubicBezTo>
                  <a:pt x="10077530" y="4132030"/>
                  <a:pt x="10078032" y="4131677"/>
                  <a:pt x="10078330" y="4131267"/>
                </a:cubicBezTo>
                <a:cubicBezTo>
                  <a:pt x="10078627" y="4130858"/>
                  <a:pt x="10078776" y="4130356"/>
                  <a:pt x="10078776" y="4129761"/>
                </a:cubicBezTo>
                <a:lnTo>
                  <a:pt x="10078776" y="4059551"/>
                </a:lnTo>
                <a:cubicBezTo>
                  <a:pt x="10083911" y="4053226"/>
                  <a:pt x="10088617" y="4048426"/>
                  <a:pt x="10092896" y="4045152"/>
                </a:cubicBezTo>
                <a:cubicBezTo>
                  <a:pt x="10097175" y="4041878"/>
                  <a:pt x="10101435" y="4040241"/>
                  <a:pt x="10105677" y="4040241"/>
                </a:cubicBezTo>
                <a:cubicBezTo>
                  <a:pt x="10109100" y="4040241"/>
                  <a:pt x="10112076" y="4040910"/>
                  <a:pt x="10114606" y="4042250"/>
                </a:cubicBezTo>
                <a:cubicBezTo>
                  <a:pt x="10117136" y="4043589"/>
                  <a:pt x="10119220" y="4045524"/>
                  <a:pt x="10120857" y="4048054"/>
                </a:cubicBezTo>
                <a:cubicBezTo>
                  <a:pt x="10122494" y="4050584"/>
                  <a:pt x="10123685" y="4053598"/>
                  <a:pt x="10124429" y="4057095"/>
                </a:cubicBezTo>
                <a:cubicBezTo>
                  <a:pt x="10125173" y="4060593"/>
                  <a:pt x="10125545" y="4064462"/>
                  <a:pt x="10125545" y="4068704"/>
                </a:cubicBezTo>
                <a:lnTo>
                  <a:pt x="10125545" y="4129761"/>
                </a:lnTo>
                <a:cubicBezTo>
                  <a:pt x="10125545" y="4130356"/>
                  <a:pt x="10125694" y="4130858"/>
                  <a:pt x="10125992" y="4131267"/>
                </a:cubicBezTo>
                <a:cubicBezTo>
                  <a:pt x="10126289" y="4131677"/>
                  <a:pt x="10126792" y="4132030"/>
                  <a:pt x="10127499" y="4132328"/>
                </a:cubicBezTo>
                <a:cubicBezTo>
                  <a:pt x="10128206" y="4132626"/>
                  <a:pt x="10129154" y="4132849"/>
                  <a:pt x="10130345" y="4132998"/>
                </a:cubicBezTo>
                <a:cubicBezTo>
                  <a:pt x="10131536" y="4133146"/>
                  <a:pt x="10133061" y="4133221"/>
                  <a:pt x="10134921" y="4133221"/>
                </a:cubicBezTo>
                <a:cubicBezTo>
                  <a:pt x="10136707" y="4133221"/>
                  <a:pt x="10138196" y="4133146"/>
                  <a:pt x="10139386" y="4132998"/>
                </a:cubicBezTo>
                <a:cubicBezTo>
                  <a:pt x="10140577" y="4132849"/>
                  <a:pt x="10141507" y="4132626"/>
                  <a:pt x="10142177" y="4132328"/>
                </a:cubicBezTo>
                <a:cubicBezTo>
                  <a:pt x="10142847" y="4132030"/>
                  <a:pt x="10143330" y="4131677"/>
                  <a:pt x="10143628" y="4131267"/>
                </a:cubicBezTo>
                <a:cubicBezTo>
                  <a:pt x="10143926" y="4130858"/>
                  <a:pt x="10144074" y="4130356"/>
                  <a:pt x="10144074" y="4129761"/>
                </a:cubicBezTo>
                <a:lnTo>
                  <a:pt x="10144074" y="4066248"/>
                </a:lnTo>
                <a:cubicBezTo>
                  <a:pt x="10144074" y="4060593"/>
                  <a:pt x="10143498" y="4055216"/>
                  <a:pt x="10142344" y="4050119"/>
                </a:cubicBezTo>
                <a:cubicBezTo>
                  <a:pt x="10141191" y="4045022"/>
                  <a:pt x="10139256" y="4040575"/>
                  <a:pt x="10136540" y="4036780"/>
                </a:cubicBezTo>
                <a:cubicBezTo>
                  <a:pt x="10133824" y="4032985"/>
                  <a:pt x="10130271" y="4029953"/>
                  <a:pt x="10125880" y="4027683"/>
                </a:cubicBezTo>
                <a:cubicBezTo>
                  <a:pt x="10121490" y="4025414"/>
                  <a:pt x="10116057" y="4024279"/>
                  <a:pt x="10109583" y="4024279"/>
                </a:cubicBezTo>
                <a:cubicBezTo>
                  <a:pt x="10106905" y="4024279"/>
                  <a:pt x="10104244" y="4024632"/>
                  <a:pt x="10101603" y="4025339"/>
                </a:cubicBezTo>
                <a:cubicBezTo>
                  <a:pt x="10098961" y="4026046"/>
                  <a:pt x="10096245" y="4027181"/>
                  <a:pt x="10093454" y="4028744"/>
                </a:cubicBezTo>
                <a:cubicBezTo>
                  <a:pt x="10090664" y="4030306"/>
                  <a:pt x="10087762" y="4032353"/>
                  <a:pt x="10084748" y="4034883"/>
                </a:cubicBezTo>
                <a:cubicBezTo>
                  <a:pt x="10081734" y="4037413"/>
                  <a:pt x="10078553" y="4040501"/>
                  <a:pt x="10075204" y="4044147"/>
                </a:cubicBezTo>
                <a:cubicBezTo>
                  <a:pt x="10074014" y="4041171"/>
                  <a:pt x="10072525" y="4038473"/>
                  <a:pt x="10070739" y="4036055"/>
                </a:cubicBezTo>
                <a:cubicBezTo>
                  <a:pt x="10068953" y="4033636"/>
                  <a:pt x="10066795" y="4031553"/>
                  <a:pt x="10064265" y="4029804"/>
                </a:cubicBezTo>
                <a:cubicBezTo>
                  <a:pt x="10061735" y="4028055"/>
                  <a:pt x="10058814" y="4026697"/>
                  <a:pt x="10055503" y="4025730"/>
                </a:cubicBezTo>
                <a:cubicBezTo>
                  <a:pt x="10052192" y="4024762"/>
                  <a:pt x="10048452" y="4024279"/>
                  <a:pt x="10044285" y="4024279"/>
                </a:cubicBezTo>
                <a:close/>
                <a:moveTo>
                  <a:pt x="9739485" y="4024279"/>
                </a:moveTo>
                <a:cubicBezTo>
                  <a:pt x="9734053" y="4024279"/>
                  <a:pt x="9728676" y="4025748"/>
                  <a:pt x="9723356" y="4028688"/>
                </a:cubicBezTo>
                <a:cubicBezTo>
                  <a:pt x="9718035" y="4031627"/>
                  <a:pt x="9712547" y="4036259"/>
                  <a:pt x="9706892" y="4042585"/>
                </a:cubicBezTo>
                <a:lnTo>
                  <a:pt x="9706892" y="4029302"/>
                </a:lnTo>
                <a:cubicBezTo>
                  <a:pt x="9706892" y="4028706"/>
                  <a:pt x="9706762" y="4028204"/>
                  <a:pt x="9706501" y="4027795"/>
                </a:cubicBezTo>
                <a:cubicBezTo>
                  <a:pt x="9706241" y="4027385"/>
                  <a:pt x="9705813" y="4027013"/>
                  <a:pt x="9705217" y="4026679"/>
                </a:cubicBezTo>
                <a:cubicBezTo>
                  <a:pt x="9704622" y="4026344"/>
                  <a:pt x="9703785" y="4026121"/>
                  <a:pt x="9702706" y="4026009"/>
                </a:cubicBezTo>
                <a:cubicBezTo>
                  <a:pt x="9701627" y="4025897"/>
                  <a:pt x="9700269" y="4025841"/>
                  <a:pt x="9698632" y="4025841"/>
                </a:cubicBezTo>
                <a:cubicBezTo>
                  <a:pt x="9696920" y="4025841"/>
                  <a:pt x="9695544" y="4025897"/>
                  <a:pt x="9694502" y="4026009"/>
                </a:cubicBezTo>
                <a:cubicBezTo>
                  <a:pt x="9693460" y="4026121"/>
                  <a:pt x="9692604" y="4026344"/>
                  <a:pt x="9691935" y="4026679"/>
                </a:cubicBezTo>
                <a:cubicBezTo>
                  <a:pt x="9691265" y="4027013"/>
                  <a:pt x="9690818" y="4027385"/>
                  <a:pt x="9690595" y="4027795"/>
                </a:cubicBezTo>
                <a:cubicBezTo>
                  <a:pt x="9690372" y="4028204"/>
                  <a:pt x="9690260" y="4028706"/>
                  <a:pt x="9690260" y="4029302"/>
                </a:cubicBezTo>
                <a:lnTo>
                  <a:pt x="9690260" y="4129761"/>
                </a:lnTo>
                <a:cubicBezTo>
                  <a:pt x="9690260" y="4130356"/>
                  <a:pt x="9690390" y="4130858"/>
                  <a:pt x="9690651" y="4131267"/>
                </a:cubicBezTo>
                <a:cubicBezTo>
                  <a:pt x="9690911" y="4131677"/>
                  <a:pt x="9691395" y="4132030"/>
                  <a:pt x="9692102" y="4132328"/>
                </a:cubicBezTo>
                <a:cubicBezTo>
                  <a:pt x="9692809" y="4132626"/>
                  <a:pt x="9693758" y="4132849"/>
                  <a:pt x="9694948" y="4132998"/>
                </a:cubicBezTo>
                <a:cubicBezTo>
                  <a:pt x="9696139" y="4133146"/>
                  <a:pt x="9697627" y="4133221"/>
                  <a:pt x="9699413" y="4133221"/>
                </a:cubicBezTo>
                <a:cubicBezTo>
                  <a:pt x="9701273" y="4133221"/>
                  <a:pt x="9702799" y="4133146"/>
                  <a:pt x="9703990" y="4132998"/>
                </a:cubicBezTo>
                <a:cubicBezTo>
                  <a:pt x="9705180" y="4132849"/>
                  <a:pt x="9706110" y="4132626"/>
                  <a:pt x="9706780" y="4132328"/>
                </a:cubicBezTo>
                <a:cubicBezTo>
                  <a:pt x="9707450" y="4132030"/>
                  <a:pt x="9707934" y="4131677"/>
                  <a:pt x="9708231" y="4131267"/>
                </a:cubicBezTo>
                <a:cubicBezTo>
                  <a:pt x="9708529" y="4130858"/>
                  <a:pt x="9708678" y="4130356"/>
                  <a:pt x="9708678" y="4129761"/>
                </a:cubicBezTo>
                <a:lnTo>
                  <a:pt x="9708678" y="4059551"/>
                </a:lnTo>
                <a:cubicBezTo>
                  <a:pt x="9713738" y="4053226"/>
                  <a:pt x="9718426" y="4048426"/>
                  <a:pt x="9722742" y="4045152"/>
                </a:cubicBezTo>
                <a:cubicBezTo>
                  <a:pt x="9727058" y="4041878"/>
                  <a:pt x="9731337" y="4040241"/>
                  <a:pt x="9735578" y="4040241"/>
                </a:cubicBezTo>
                <a:cubicBezTo>
                  <a:pt x="9739001" y="4040241"/>
                  <a:pt x="9741959" y="4040910"/>
                  <a:pt x="9744452" y="4042250"/>
                </a:cubicBezTo>
                <a:cubicBezTo>
                  <a:pt x="9746945" y="4043589"/>
                  <a:pt x="9749010" y="4045524"/>
                  <a:pt x="9750647" y="4048054"/>
                </a:cubicBezTo>
                <a:cubicBezTo>
                  <a:pt x="9752284" y="4050584"/>
                  <a:pt x="9753512" y="4053598"/>
                  <a:pt x="9754331" y="4057095"/>
                </a:cubicBezTo>
                <a:cubicBezTo>
                  <a:pt x="9755149" y="4060593"/>
                  <a:pt x="9755559" y="4064462"/>
                  <a:pt x="9755559" y="4068704"/>
                </a:cubicBezTo>
                <a:lnTo>
                  <a:pt x="9755559" y="4129761"/>
                </a:lnTo>
                <a:cubicBezTo>
                  <a:pt x="9755559" y="4130356"/>
                  <a:pt x="9755689" y="4130858"/>
                  <a:pt x="9755949" y="4131267"/>
                </a:cubicBezTo>
                <a:cubicBezTo>
                  <a:pt x="9756210" y="4131677"/>
                  <a:pt x="9756693" y="4132030"/>
                  <a:pt x="9757400" y="4132328"/>
                </a:cubicBezTo>
                <a:cubicBezTo>
                  <a:pt x="9758107" y="4132626"/>
                  <a:pt x="9759075" y="4132849"/>
                  <a:pt x="9760302" y="4132998"/>
                </a:cubicBezTo>
                <a:cubicBezTo>
                  <a:pt x="9761530" y="4133146"/>
                  <a:pt x="9763000" y="4133221"/>
                  <a:pt x="9764711" y="4133221"/>
                </a:cubicBezTo>
                <a:cubicBezTo>
                  <a:pt x="9766497" y="4133221"/>
                  <a:pt x="9767986" y="4133146"/>
                  <a:pt x="9769176" y="4132998"/>
                </a:cubicBezTo>
                <a:cubicBezTo>
                  <a:pt x="9770367" y="4132849"/>
                  <a:pt x="9771316" y="4132626"/>
                  <a:pt x="9772023" y="4132328"/>
                </a:cubicBezTo>
                <a:cubicBezTo>
                  <a:pt x="9772730" y="4132030"/>
                  <a:pt x="9773232" y="4131677"/>
                  <a:pt x="9773530" y="4131267"/>
                </a:cubicBezTo>
                <a:cubicBezTo>
                  <a:pt x="9773827" y="4130858"/>
                  <a:pt x="9773976" y="4130356"/>
                  <a:pt x="9773976" y="4129761"/>
                </a:cubicBezTo>
                <a:lnTo>
                  <a:pt x="9773976" y="4059551"/>
                </a:lnTo>
                <a:cubicBezTo>
                  <a:pt x="9779111" y="4053226"/>
                  <a:pt x="9783817" y="4048426"/>
                  <a:pt x="9788096" y="4045152"/>
                </a:cubicBezTo>
                <a:cubicBezTo>
                  <a:pt x="9792375" y="4041878"/>
                  <a:pt x="9796635" y="4040241"/>
                  <a:pt x="9800877" y="4040241"/>
                </a:cubicBezTo>
                <a:cubicBezTo>
                  <a:pt x="9804300" y="4040241"/>
                  <a:pt x="9807276" y="4040910"/>
                  <a:pt x="9809806" y="4042250"/>
                </a:cubicBezTo>
                <a:cubicBezTo>
                  <a:pt x="9812336" y="4043589"/>
                  <a:pt x="9814420" y="4045524"/>
                  <a:pt x="9816057" y="4048054"/>
                </a:cubicBezTo>
                <a:cubicBezTo>
                  <a:pt x="9817694" y="4050584"/>
                  <a:pt x="9818885" y="4053598"/>
                  <a:pt x="9819629" y="4057095"/>
                </a:cubicBezTo>
                <a:cubicBezTo>
                  <a:pt x="9820373" y="4060593"/>
                  <a:pt x="9820745" y="4064462"/>
                  <a:pt x="9820745" y="4068704"/>
                </a:cubicBezTo>
                <a:lnTo>
                  <a:pt x="9820745" y="4129761"/>
                </a:lnTo>
                <a:cubicBezTo>
                  <a:pt x="9820745" y="4130356"/>
                  <a:pt x="9820894" y="4130858"/>
                  <a:pt x="9821192" y="4131267"/>
                </a:cubicBezTo>
                <a:cubicBezTo>
                  <a:pt x="9821489" y="4131677"/>
                  <a:pt x="9821992" y="4132030"/>
                  <a:pt x="9822699" y="4132328"/>
                </a:cubicBezTo>
                <a:cubicBezTo>
                  <a:pt x="9823406" y="4132626"/>
                  <a:pt x="9824354" y="4132849"/>
                  <a:pt x="9825545" y="4132998"/>
                </a:cubicBezTo>
                <a:cubicBezTo>
                  <a:pt x="9826736" y="4133146"/>
                  <a:pt x="9828261" y="4133221"/>
                  <a:pt x="9830121" y="4133221"/>
                </a:cubicBezTo>
                <a:cubicBezTo>
                  <a:pt x="9831907" y="4133221"/>
                  <a:pt x="9833396" y="4133146"/>
                  <a:pt x="9834586" y="4132998"/>
                </a:cubicBezTo>
                <a:cubicBezTo>
                  <a:pt x="9835777" y="4132849"/>
                  <a:pt x="9836707" y="4132626"/>
                  <a:pt x="9837377" y="4132328"/>
                </a:cubicBezTo>
                <a:cubicBezTo>
                  <a:pt x="9838047" y="4132030"/>
                  <a:pt x="9838530" y="4131677"/>
                  <a:pt x="9838828" y="4131267"/>
                </a:cubicBezTo>
                <a:cubicBezTo>
                  <a:pt x="9839126" y="4130858"/>
                  <a:pt x="9839274" y="4130356"/>
                  <a:pt x="9839274" y="4129761"/>
                </a:cubicBezTo>
                <a:lnTo>
                  <a:pt x="9839274" y="4066248"/>
                </a:lnTo>
                <a:cubicBezTo>
                  <a:pt x="9839274" y="4060593"/>
                  <a:pt x="9838698" y="4055216"/>
                  <a:pt x="9837544" y="4050119"/>
                </a:cubicBezTo>
                <a:cubicBezTo>
                  <a:pt x="9836391" y="4045022"/>
                  <a:pt x="9834456" y="4040575"/>
                  <a:pt x="9831740" y="4036780"/>
                </a:cubicBezTo>
                <a:cubicBezTo>
                  <a:pt x="9829024" y="4032985"/>
                  <a:pt x="9825471" y="4029953"/>
                  <a:pt x="9821080" y="4027683"/>
                </a:cubicBezTo>
                <a:cubicBezTo>
                  <a:pt x="9816690" y="4025414"/>
                  <a:pt x="9811257" y="4024279"/>
                  <a:pt x="9804783" y="4024279"/>
                </a:cubicBezTo>
                <a:cubicBezTo>
                  <a:pt x="9802105" y="4024279"/>
                  <a:pt x="9799444" y="4024632"/>
                  <a:pt x="9796803" y="4025339"/>
                </a:cubicBezTo>
                <a:cubicBezTo>
                  <a:pt x="9794161" y="4026046"/>
                  <a:pt x="9791445" y="4027181"/>
                  <a:pt x="9788654" y="4028744"/>
                </a:cubicBezTo>
                <a:cubicBezTo>
                  <a:pt x="9785864" y="4030306"/>
                  <a:pt x="9782962" y="4032353"/>
                  <a:pt x="9779948" y="4034883"/>
                </a:cubicBezTo>
                <a:cubicBezTo>
                  <a:pt x="9776934" y="4037413"/>
                  <a:pt x="9773753" y="4040501"/>
                  <a:pt x="9770404" y="4044147"/>
                </a:cubicBezTo>
                <a:cubicBezTo>
                  <a:pt x="9769214" y="4041171"/>
                  <a:pt x="9767725" y="4038473"/>
                  <a:pt x="9765939" y="4036055"/>
                </a:cubicBezTo>
                <a:cubicBezTo>
                  <a:pt x="9764153" y="4033636"/>
                  <a:pt x="9761995" y="4031553"/>
                  <a:pt x="9759465" y="4029804"/>
                </a:cubicBezTo>
                <a:cubicBezTo>
                  <a:pt x="9756935" y="4028055"/>
                  <a:pt x="9754014" y="4026697"/>
                  <a:pt x="9750703" y="4025730"/>
                </a:cubicBezTo>
                <a:cubicBezTo>
                  <a:pt x="9747392" y="4024762"/>
                  <a:pt x="9743652" y="4024279"/>
                  <a:pt x="9739485" y="4024279"/>
                </a:cubicBezTo>
                <a:close/>
                <a:moveTo>
                  <a:pt x="9569375" y="4024279"/>
                </a:moveTo>
                <a:cubicBezTo>
                  <a:pt x="9563645" y="4024279"/>
                  <a:pt x="9557971" y="4025748"/>
                  <a:pt x="9552352" y="4028688"/>
                </a:cubicBezTo>
                <a:cubicBezTo>
                  <a:pt x="9546734" y="4031627"/>
                  <a:pt x="9541097" y="4036259"/>
                  <a:pt x="9535442" y="4042585"/>
                </a:cubicBezTo>
                <a:lnTo>
                  <a:pt x="9535442" y="4029302"/>
                </a:lnTo>
                <a:cubicBezTo>
                  <a:pt x="9535442" y="4028706"/>
                  <a:pt x="9535312" y="4028204"/>
                  <a:pt x="9535051" y="4027795"/>
                </a:cubicBezTo>
                <a:cubicBezTo>
                  <a:pt x="9534791" y="4027385"/>
                  <a:pt x="9534363" y="4027013"/>
                  <a:pt x="9533767" y="4026679"/>
                </a:cubicBezTo>
                <a:cubicBezTo>
                  <a:pt x="9533172" y="4026344"/>
                  <a:pt x="9532335" y="4026121"/>
                  <a:pt x="9531256" y="4026009"/>
                </a:cubicBezTo>
                <a:cubicBezTo>
                  <a:pt x="9530177" y="4025897"/>
                  <a:pt x="9528819" y="4025841"/>
                  <a:pt x="9527182" y="4025841"/>
                </a:cubicBezTo>
                <a:cubicBezTo>
                  <a:pt x="9525470" y="4025841"/>
                  <a:pt x="9524094" y="4025897"/>
                  <a:pt x="9523052" y="4026009"/>
                </a:cubicBezTo>
                <a:cubicBezTo>
                  <a:pt x="9522010" y="4026121"/>
                  <a:pt x="9521154" y="4026344"/>
                  <a:pt x="9520485" y="4026679"/>
                </a:cubicBezTo>
                <a:cubicBezTo>
                  <a:pt x="9519815" y="4027013"/>
                  <a:pt x="9519368" y="4027385"/>
                  <a:pt x="9519145" y="4027795"/>
                </a:cubicBezTo>
                <a:cubicBezTo>
                  <a:pt x="9518922" y="4028204"/>
                  <a:pt x="9518810" y="4028706"/>
                  <a:pt x="9518810" y="4029302"/>
                </a:cubicBezTo>
                <a:lnTo>
                  <a:pt x="9518810" y="4129761"/>
                </a:lnTo>
                <a:cubicBezTo>
                  <a:pt x="9518810" y="4130356"/>
                  <a:pt x="9518940" y="4130858"/>
                  <a:pt x="9519201" y="4131267"/>
                </a:cubicBezTo>
                <a:cubicBezTo>
                  <a:pt x="9519461" y="4131677"/>
                  <a:pt x="9519945" y="4132030"/>
                  <a:pt x="9520652" y="4132328"/>
                </a:cubicBezTo>
                <a:cubicBezTo>
                  <a:pt x="9521359" y="4132626"/>
                  <a:pt x="9522308" y="4132849"/>
                  <a:pt x="9523498" y="4132998"/>
                </a:cubicBezTo>
                <a:cubicBezTo>
                  <a:pt x="9524689" y="4133146"/>
                  <a:pt x="9526177" y="4133221"/>
                  <a:pt x="9527963" y="4133221"/>
                </a:cubicBezTo>
                <a:cubicBezTo>
                  <a:pt x="9529823" y="4133221"/>
                  <a:pt x="9531349" y="4133146"/>
                  <a:pt x="9532540" y="4132998"/>
                </a:cubicBezTo>
                <a:cubicBezTo>
                  <a:pt x="9533730" y="4132849"/>
                  <a:pt x="9534660" y="4132626"/>
                  <a:pt x="9535330" y="4132328"/>
                </a:cubicBezTo>
                <a:cubicBezTo>
                  <a:pt x="9536000" y="4132030"/>
                  <a:pt x="9536484" y="4131677"/>
                  <a:pt x="9536781" y="4131267"/>
                </a:cubicBezTo>
                <a:cubicBezTo>
                  <a:pt x="9537079" y="4130858"/>
                  <a:pt x="9537228" y="4130356"/>
                  <a:pt x="9537228" y="4129761"/>
                </a:cubicBezTo>
                <a:lnTo>
                  <a:pt x="9537228" y="4059551"/>
                </a:lnTo>
                <a:cubicBezTo>
                  <a:pt x="9542288" y="4053226"/>
                  <a:pt x="9547125" y="4048426"/>
                  <a:pt x="9551738" y="4045152"/>
                </a:cubicBezTo>
                <a:cubicBezTo>
                  <a:pt x="9556352" y="4041878"/>
                  <a:pt x="9560966" y="4040241"/>
                  <a:pt x="9565579" y="4040241"/>
                </a:cubicBezTo>
                <a:cubicBezTo>
                  <a:pt x="9569151" y="4040241"/>
                  <a:pt x="9572295" y="4040910"/>
                  <a:pt x="9575011" y="4042250"/>
                </a:cubicBezTo>
                <a:cubicBezTo>
                  <a:pt x="9577728" y="4043589"/>
                  <a:pt x="9579941" y="4045524"/>
                  <a:pt x="9581653" y="4048054"/>
                </a:cubicBezTo>
                <a:cubicBezTo>
                  <a:pt x="9583364" y="4050584"/>
                  <a:pt x="9584667" y="4053598"/>
                  <a:pt x="9585560" y="4057095"/>
                </a:cubicBezTo>
                <a:cubicBezTo>
                  <a:pt x="9586453" y="4060593"/>
                  <a:pt x="9586899" y="4065206"/>
                  <a:pt x="9586899" y="4070936"/>
                </a:cubicBezTo>
                <a:lnTo>
                  <a:pt x="9586899" y="4129761"/>
                </a:lnTo>
                <a:cubicBezTo>
                  <a:pt x="9586899" y="4130356"/>
                  <a:pt x="9587048" y="4130858"/>
                  <a:pt x="9587346" y="4131267"/>
                </a:cubicBezTo>
                <a:cubicBezTo>
                  <a:pt x="9587643" y="4131677"/>
                  <a:pt x="9588127" y="4132030"/>
                  <a:pt x="9588797" y="4132328"/>
                </a:cubicBezTo>
                <a:cubicBezTo>
                  <a:pt x="9589466" y="4132626"/>
                  <a:pt x="9590397" y="4132849"/>
                  <a:pt x="9591587" y="4132998"/>
                </a:cubicBezTo>
                <a:cubicBezTo>
                  <a:pt x="9592778" y="4133146"/>
                  <a:pt x="9594303" y="4133221"/>
                  <a:pt x="9596164" y="4133221"/>
                </a:cubicBezTo>
                <a:cubicBezTo>
                  <a:pt x="9597950" y="4133221"/>
                  <a:pt x="9599438" y="4133146"/>
                  <a:pt x="9600628" y="4132998"/>
                </a:cubicBezTo>
                <a:cubicBezTo>
                  <a:pt x="9601819" y="4132849"/>
                  <a:pt x="9602749" y="4132626"/>
                  <a:pt x="9603419" y="4132328"/>
                </a:cubicBezTo>
                <a:cubicBezTo>
                  <a:pt x="9604089" y="4132030"/>
                  <a:pt x="9604572" y="4131677"/>
                  <a:pt x="9604870" y="4131267"/>
                </a:cubicBezTo>
                <a:cubicBezTo>
                  <a:pt x="9605168" y="4130858"/>
                  <a:pt x="9605317" y="4130356"/>
                  <a:pt x="9605317" y="4129761"/>
                </a:cubicBezTo>
                <a:lnTo>
                  <a:pt x="9605317" y="4068481"/>
                </a:lnTo>
                <a:cubicBezTo>
                  <a:pt x="9605317" y="4061337"/>
                  <a:pt x="9604703" y="4055216"/>
                  <a:pt x="9603475" y="4050119"/>
                </a:cubicBezTo>
                <a:cubicBezTo>
                  <a:pt x="9602247" y="4045022"/>
                  <a:pt x="9600219" y="4040575"/>
                  <a:pt x="9597391" y="4036780"/>
                </a:cubicBezTo>
                <a:cubicBezTo>
                  <a:pt x="9594564" y="4032985"/>
                  <a:pt x="9590862" y="4029953"/>
                  <a:pt x="9586285" y="4027683"/>
                </a:cubicBezTo>
                <a:cubicBezTo>
                  <a:pt x="9581709" y="4025414"/>
                  <a:pt x="9576072" y="4024279"/>
                  <a:pt x="9569375" y="4024279"/>
                </a:cubicBezTo>
                <a:close/>
                <a:moveTo>
                  <a:pt x="9329910" y="4024279"/>
                </a:moveTo>
                <a:cubicBezTo>
                  <a:pt x="9324478" y="4024279"/>
                  <a:pt x="9319101" y="4025748"/>
                  <a:pt x="9313781" y="4028688"/>
                </a:cubicBezTo>
                <a:cubicBezTo>
                  <a:pt x="9308460" y="4031627"/>
                  <a:pt x="9302972" y="4036259"/>
                  <a:pt x="9297317" y="4042585"/>
                </a:cubicBezTo>
                <a:lnTo>
                  <a:pt x="9297317" y="4029302"/>
                </a:lnTo>
                <a:cubicBezTo>
                  <a:pt x="9297317" y="4028706"/>
                  <a:pt x="9297187" y="4028204"/>
                  <a:pt x="9296926" y="4027795"/>
                </a:cubicBezTo>
                <a:cubicBezTo>
                  <a:pt x="9296666" y="4027385"/>
                  <a:pt x="9296238" y="4027013"/>
                  <a:pt x="9295642" y="4026679"/>
                </a:cubicBezTo>
                <a:cubicBezTo>
                  <a:pt x="9295047" y="4026344"/>
                  <a:pt x="9294210" y="4026121"/>
                  <a:pt x="9293131" y="4026009"/>
                </a:cubicBezTo>
                <a:cubicBezTo>
                  <a:pt x="9292052" y="4025897"/>
                  <a:pt x="9290694" y="4025841"/>
                  <a:pt x="9289057" y="4025841"/>
                </a:cubicBezTo>
                <a:cubicBezTo>
                  <a:pt x="9287345" y="4025841"/>
                  <a:pt x="9285969" y="4025897"/>
                  <a:pt x="9284927" y="4026009"/>
                </a:cubicBezTo>
                <a:cubicBezTo>
                  <a:pt x="9283885" y="4026121"/>
                  <a:pt x="9283029" y="4026344"/>
                  <a:pt x="9282360" y="4026679"/>
                </a:cubicBezTo>
                <a:cubicBezTo>
                  <a:pt x="9281690" y="4027013"/>
                  <a:pt x="9281243" y="4027385"/>
                  <a:pt x="9281020" y="4027795"/>
                </a:cubicBezTo>
                <a:cubicBezTo>
                  <a:pt x="9280797" y="4028204"/>
                  <a:pt x="9280685" y="4028706"/>
                  <a:pt x="9280685" y="4029302"/>
                </a:cubicBezTo>
                <a:lnTo>
                  <a:pt x="9280685" y="4129761"/>
                </a:lnTo>
                <a:cubicBezTo>
                  <a:pt x="9280685" y="4130356"/>
                  <a:pt x="9280815" y="4130858"/>
                  <a:pt x="9281076" y="4131267"/>
                </a:cubicBezTo>
                <a:cubicBezTo>
                  <a:pt x="9281336" y="4131677"/>
                  <a:pt x="9281820" y="4132030"/>
                  <a:pt x="9282527" y="4132328"/>
                </a:cubicBezTo>
                <a:cubicBezTo>
                  <a:pt x="9283234" y="4132626"/>
                  <a:pt x="9284183" y="4132849"/>
                  <a:pt x="9285373" y="4132998"/>
                </a:cubicBezTo>
                <a:cubicBezTo>
                  <a:pt x="9286564" y="4133146"/>
                  <a:pt x="9288052" y="4133221"/>
                  <a:pt x="9289838" y="4133221"/>
                </a:cubicBezTo>
                <a:cubicBezTo>
                  <a:pt x="9291698" y="4133221"/>
                  <a:pt x="9293224" y="4133146"/>
                  <a:pt x="9294415" y="4132998"/>
                </a:cubicBezTo>
                <a:cubicBezTo>
                  <a:pt x="9295605" y="4132849"/>
                  <a:pt x="9296535" y="4132626"/>
                  <a:pt x="9297205" y="4132328"/>
                </a:cubicBezTo>
                <a:cubicBezTo>
                  <a:pt x="9297875" y="4132030"/>
                  <a:pt x="9298359" y="4131677"/>
                  <a:pt x="9298656" y="4131267"/>
                </a:cubicBezTo>
                <a:cubicBezTo>
                  <a:pt x="9298954" y="4130858"/>
                  <a:pt x="9299103" y="4130356"/>
                  <a:pt x="9299103" y="4129761"/>
                </a:cubicBezTo>
                <a:lnTo>
                  <a:pt x="9299103" y="4059551"/>
                </a:lnTo>
                <a:cubicBezTo>
                  <a:pt x="9304163" y="4053226"/>
                  <a:pt x="9308851" y="4048426"/>
                  <a:pt x="9313167" y="4045152"/>
                </a:cubicBezTo>
                <a:cubicBezTo>
                  <a:pt x="9317483" y="4041878"/>
                  <a:pt x="9321762" y="4040241"/>
                  <a:pt x="9326003" y="4040241"/>
                </a:cubicBezTo>
                <a:cubicBezTo>
                  <a:pt x="9329426" y="4040241"/>
                  <a:pt x="9332384" y="4040910"/>
                  <a:pt x="9334877" y="4042250"/>
                </a:cubicBezTo>
                <a:cubicBezTo>
                  <a:pt x="9337370" y="4043589"/>
                  <a:pt x="9339435" y="4045524"/>
                  <a:pt x="9341072" y="4048054"/>
                </a:cubicBezTo>
                <a:cubicBezTo>
                  <a:pt x="9342709" y="4050584"/>
                  <a:pt x="9343937" y="4053598"/>
                  <a:pt x="9344756" y="4057095"/>
                </a:cubicBezTo>
                <a:cubicBezTo>
                  <a:pt x="9345574" y="4060593"/>
                  <a:pt x="9345984" y="4064462"/>
                  <a:pt x="9345984" y="4068704"/>
                </a:cubicBezTo>
                <a:lnTo>
                  <a:pt x="9345984" y="4129761"/>
                </a:lnTo>
                <a:cubicBezTo>
                  <a:pt x="9345984" y="4130356"/>
                  <a:pt x="9346114" y="4130858"/>
                  <a:pt x="9346374" y="4131267"/>
                </a:cubicBezTo>
                <a:cubicBezTo>
                  <a:pt x="9346635" y="4131677"/>
                  <a:pt x="9347118" y="4132030"/>
                  <a:pt x="9347825" y="4132328"/>
                </a:cubicBezTo>
                <a:cubicBezTo>
                  <a:pt x="9348532" y="4132626"/>
                  <a:pt x="9349500" y="4132849"/>
                  <a:pt x="9350727" y="4132998"/>
                </a:cubicBezTo>
                <a:cubicBezTo>
                  <a:pt x="9351955" y="4133146"/>
                  <a:pt x="9353425" y="4133221"/>
                  <a:pt x="9355136" y="4133221"/>
                </a:cubicBezTo>
                <a:cubicBezTo>
                  <a:pt x="9356922" y="4133221"/>
                  <a:pt x="9358411" y="4133146"/>
                  <a:pt x="9359601" y="4132998"/>
                </a:cubicBezTo>
                <a:cubicBezTo>
                  <a:pt x="9360792" y="4132849"/>
                  <a:pt x="9361741" y="4132626"/>
                  <a:pt x="9362448" y="4132328"/>
                </a:cubicBezTo>
                <a:cubicBezTo>
                  <a:pt x="9363155" y="4132030"/>
                  <a:pt x="9363657" y="4131677"/>
                  <a:pt x="9363955" y="4131267"/>
                </a:cubicBezTo>
                <a:cubicBezTo>
                  <a:pt x="9364252" y="4130858"/>
                  <a:pt x="9364401" y="4130356"/>
                  <a:pt x="9364401" y="4129761"/>
                </a:cubicBezTo>
                <a:lnTo>
                  <a:pt x="9364401" y="4059551"/>
                </a:lnTo>
                <a:cubicBezTo>
                  <a:pt x="9369536" y="4053226"/>
                  <a:pt x="9374242" y="4048426"/>
                  <a:pt x="9378521" y="4045152"/>
                </a:cubicBezTo>
                <a:cubicBezTo>
                  <a:pt x="9382800" y="4041878"/>
                  <a:pt x="9387060" y="4040241"/>
                  <a:pt x="9391302" y="4040241"/>
                </a:cubicBezTo>
                <a:cubicBezTo>
                  <a:pt x="9394725" y="4040241"/>
                  <a:pt x="9397701" y="4040910"/>
                  <a:pt x="9400231" y="4042250"/>
                </a:cubicBezTo>
                <a:cubicBezTo>
                  <a:pt x="9402761" y="4043589"/>
                  <a:pt x="9404845" y="4045524"/>
                  <a:pt x="9406482" y="4048054"/>
                </a:cubicBezTo>
                <a:cubicBezTo>
                  <a:pt x="9408119" y="4050584"/>
                  <a:pt x="9409310" y="4053598"/>
                  <a:pt x="9410054" y="4057095"/>
                </a:cubicBezTo>
                <a:cubicBezTo>
                  <a:pt x="9410798" y="4060593"/>
                  <a:pt x="9411170" y="4064462"/>
                  <a:pt x="9411170" y="4068704"/>
                </a:cubicBezTo>
                <a:lnTo>
                  <a:pt x="9411170" y="4129761"/>
                </a:lnTo>
                <a:cubicBezTo>
                  <a:pt x="9411170" y="4130356"/>
                  <a:pt x="9411319" y="4130858"/>
                  <a:pt x="9411617" y="4131267"/>
                </a:cubicBezTo>
                <a:cubicBezTo>
                  <a:pt x="9411914" y="4131677"/>
                  <a:pt x="9412417" y="4132030"/>
                  <a:pt x="9413124" y="4132328"/>
                </a:cubicBezTo>
                <a:cubicBezTo>
                  <a:pt x="9413831" y="4132626"/>
                  <a:pt x="9414779" y="4132849"/>
                  <a:pt x="9415970" y="4132998"/>
                </a:cubicBezTo>
                <a:cubicBezTo>
                  <a:pt x="9417161" y="4133146"/>
                  <a:pt x="9418686" y="4133221"/>
                  <a:pt x="9420546" y="4133221"/>
                </a:cubicBezTo>
                <a:cubicBezTo>
                  <a:pt x="9422332" y="4133221"/>
                  <a:pt x="9423821" y="4133146"/>
                  <a:pt x="9425011" y="4132998"/>
                </a:cubicBezTo>
                <a:cubicBezTo>
                  <a:pt x="9426202" y="4132849"/>
                  <a:pt x="9427132" y="4132626"/>
                  <a:pt x="9427802" y="4132328"/>
                </a:cubicBezTo>
                <a:cubicBezTo>
                  <a:pt x="9428472" y="4132030"/>
                  <a:pt x="9428955" y="4131677"/>
                  <a:pt x="9429253" y="4131267"/>
                </a:cubicBezTo>
                <a:cubicBezTo>
                  <a:pt x="9429551" y="4130858"/>
                  <a:pt x="9429699" y="4130356"/>
                  <a:pt x="9429699" y="4129761"/>
                </a:cubicBezTo>
                <a:lnTo>
                  <a:pt x="9429699" y="4066248"/>
                </a:lnTo>
                <a:cubicBezTo>
                  <a:pt x="9429699" y="4060593"/>
                  <a:pt x="9429123" y="4055216"/>
                  <a:pt x="9427969" y="4050119"/>
                </a:cubicBezTo>
                <a:cubicBezTo>
                  <a:pt x="9426816" y="4045022"/>
                  <a:pt x="9424881" y="4040575"/>
                  <a:pt x="9422165" y="4036780"/>
                </a:cubicBezTo>
                <a:cubicBezTo>
                  <a:pt x="9419449" y="4032985"/>
                  <a:pt x="9415896" y="4029953"/>
                  <a:pt x="9411505" y="4027683"/>
                </a:cubicBezTo>
                <a:cubicBezTo>
                  <a:pt x="9407115" y="4025414"/>
                  <a:pt x="9401682" y="4024279"/>
                  <a:pt x="9395208" y="4024279"/>
                </a:cubicBezTo>
                <a:cubicBezTo>
                  <a:pt x="9392530" y="4024279"/>
                  <a:pt x="9389869" y="4024632"/>
                  <a:pt x="9387228" y="4025339"/>
                </a:cubicBezTo>
                <a:cubicBezTo>
                  <a:pt x="9384586" y="4026046"/>
                  <a:pt x="9381870" y="4027181"/>
                  <a:pt x="9379079" y="4028744"/>
                </a:cubicBezTo>
                <a:cubicBezTo>
                  <a:pt x="9376289" y="4030306"/>
                  <a:pt x="9373387" y="4032353"/>
                  <a:pt x="9370373" y="4034883"/>
                </a:cubicBezTo>
                <a:cubicBezTo>
                  <a:pt x="9367359" y="4037413"/>
                  <a:pt x="9364178" y="4040501"/>
                  <a:pt x="9360829" y="4044147"/>
                </a:cubicBezTo>
                <a:cubicBezTo>
                  <a:pt x="9359639" y="4041171"/>
                  <a:pt x="9358150" y="4038473"/>
                  <a:pt x="9356364" y="4036055"/>
                </a:cubicBezTo>
                <a:cubicBezTo>
                  <a:pt x="9354578" y="4033636"/>
                  <a:pt x="9352420" y="4031553"/>
                  <a:pt x="9349890" y="4029804"/>
                </a:cubicBezTo>
                <a:cubicBezTo>
                  <a:pt x="9347360" y="4028055"/>
                  <a:pt x="9344439" y="4026697"/>
                  <a:pt x="9341128" y="4025730"/>
                </a:cubicBezTo>
                <a:cubicBezTo>
                  <a:pt x="9337817" y="4024762"/>
                  <a:pt x="9334077" y="4024279"/>
                  <a:pt x="9329910" y="4024279"/>
                </a:cubicBezTo>
                <a:close/>
                <a:moveTo>
                  <a:pt x="9016925" y="4024279"/>
                </a:moveTo>
                <a:cubicBezTo>
                  <a:pt x="9011195" y="4024279"/>
                  <a:pt x="9005521" y="4025748"/>
                  <a:pt x="8999902" y="4028688"/>
                </a:cubicBezTo>
                <a:cubicBezTo>
                  <a:pt x="8994284" y="4031627"/>
                  <a:pt x="8988647" y="4036259"/>
                  <a:pt x="8982992" y="4042585"/>
                </a:cubicBezTo>
                <a:lnTo>
                  <a:pt x="8982992" y="4029302"/>
                </a:lnTo>
                <a:cubicBezTo>
                  <a:pt x="8982992" y="4028706"/>
                  <a:pt x="8982862" y="4028204"/>
                  <a:pt x="8982601" y="4027795"/>
                </a:cubicBezTo>
                <a:cubicBezTo>
                  <a:pt x="8982341" y="4027385"/>
                  <a:pt x="8981913" y="4027013"/>
                  <a:pt x="8981317" y="4026679"/>
                </a:cubicBezTo>
                <a:cubicBezTo>
                  <a:pt x="8980722" y="4026344"/>
                  <a:pt x="8979885" y="4026121"/>
                  <a:pt x="8978806" y="4026009"/>
                </a:cubicBezTo>
                <a:cubicBezTo>
                  <a:pt x="8977727" y="4025897"/>
                  <a:pt x="8976369" y="4025841"/>
                  <a:pt x="8974732" y="4025841"/>
                </a:cubicBezTo>
                <a:cubicBezTo>
                  <a:pt x="8973020" y="4025841"/>
                  <a:pt x="8971644" y="4025897"/>
                  <a:pt x="8970602" y="4026009"/>
                </a:cubicBezTo>
                <a:cubicBezTo>
                  <a:pt x="8969560" y="4026121"/>
                  <a:pt x="8968704" y="4026344"/>
                  <a:pt x="8968035" y="4026679"/>
                </a:cubicBezTo>
                <a:cubicBezTo>
                  <a:pt x="8967365" y="4027013"/>
                  <a:pt x="8966918" y="4027385"/>
                  <a:pt x="8966695" y="4027795"/>
                </a:cubicBezTo>
                <a:cubicBezTo>
                  <a:pt x="8966472" y="4028204"/>
                  <a:pt x="8966360" y="4028706"/>
                  <a:pt x="8966360" y="4029302"/>
                </a:cubicBezTo>
                <a:lnTo>
                  <a:pt x="8966360" y="4129761"/>
                </a:lnTo>
                <a:cubicBezTo>
                  <a:pt x="8966360" y="4130356"/>
                  <a:pt x="8966490" y="4130858"/>
                  <a:pt x="8966751" y="4131267"/>
                </a:cubicBezTo>
                <a:cubicBezTo>
                  <a:pt x="8967011" y="4131677"/>
                  <a:pt x="8967495" y="4132030"/>
                  <a:pt x="8968202" y="4132328"/>
                </a:cubicBezTo>
                <a:cubicBezTo>
                  <a:pt x="8968909" y="4132626"/>
                  <a:pt x="8969858" y="4132849"/>
                  <a:pt x="8971048" y="4132998"/>
                </a:cubicBezTo>
                <a:cubicBezTo>
                  <a:pt x="8972239" y="4133146"/>
                  <a:pt x="8973727" y="4133221"/>
                  <a:pt x="8975513" y="4133221"/>
                </a:cubicBezTo>
                <a:cubicBezTo>
                  <a:pt x="8977373" y="4133221"/>
                  <a:pt x="8978899" y="4133146"/>
                  <a:pt x="8980090" y="4132998"/>
                </a:cubicBezTo>
                <a:cubicBezTo>
                  <a:pt x="8981280" y="4132849"/>
                  <a:pt x="8982210" y="4132626"/>
                  <a:pt x="8982880" y="4132328"/>
                </a:cubicBezTo>
                <a:cubicBezTo>
                  <a:pt x="8983550" y="4132030"/>
                  <a:pt x="8984034" y="4131677"/>
                  <a:pt x="8984331" y="4131267"/>
                </a:cubicBezTo>
                <a:cubicBezTo>
                  <a:pt x="8984629" y="4130858"/>
                  <a:pt x="8984778" y="4130356"/>
                  <a:pt x="8984778" y="4129761"/>
                </a:cubicBezTo>
                <a:lnTo>
                  <a:pt x="8984778" y="4059551"/>
                </a:lnTo>
                <a:cubicBezTo>
                  <a:pt x="8989838" y="4053226"/>
                  <a:pt x="8994675" y="4048426"/>
                  <a:pt x="8999288" y="4045152"/>
                </a:cubicBezTo>
                <a:cubicBezTo>
                  <a:pt x="9003902" y="4041878"/>
                  <a:pt x="9008516" y="4040241"/>
                  <a:pt x="9013129" y="4040241"/>
                </a:cubicBezTo>
                <a:cubicBezTo>
                  <a:pt x="9016701" y="4040241"/>
                  <a:pt x="9019845" y="4040910"/>
                  <a:pt x="9022561" y="4042250"/>
                </a:cubicBezTo>
                <a:cubicBezTo>
                  <a:pt x="9025278" y="4043589"/>
                  <a:pt x="9027491" y="4045524"/>
                  <a:pt x="9029203" y="4048054"/>
                </a:cubicBezTo>
                <a:cubicBezTo>
                  <a:pt x="9030914" y="4050584"/>
                  <a:pt x="9032217" y="4053598"/>
                  <a:pt x="9033110" y="4057095"/>
                </a:cubicBezTo>
                <a:cubicBezTo>
                  <a:pt x="9034003" y="4060593"/>
                  <a:pt x="9034449" y="4065206"/>
                  <a:pt x="9034449" y="4070936"/>
                </a:cubicBezTo>
                <a:lnTo>
                  <a:pt x="9034449" y="4129761"/>
                </a:lnTo>
                <a:cubicBezTo>
                  <a:pt x="9034449" y="4130356"/>
                  <a:pt x="9034598" y="4130858"/>
                  <a:pt x="9034896" y="4131267"/>
                </a:cubicBezTo>
                <a:cubicBezTo>
                  <a:pt x="9035193" y="4131677"/>
                  <a:pt x="9035677" y="4132030"/>
                  <a:pt x="9036347" y="4132328"/>
                </a:cubicBezTo>
                <a:cubicBezTo>
                  <a:pt x="9037016" y="4132626"/>
                  <a:pt x="9037947" y="4132849"/>
                  <a:pt x="9039137" y="4132998"/>
                </a:cubicBezTo>
                <a:cubicBezTo>
                  <a:pt x="9040328" y="4133146"/>
                  <a:pt x="9041853" y="4133221"/>
                  <a:pt x="9043714" y="4133221"/>
                </a:cubicBezTo>
                <a:cubicBezTo>
                  <a:pt x="9045500" y="4133221"/>
                  <a:pt x="9046988" y="4133146"/>
                  <a:pt x="9048178" y="4132998"/>
                </a:cubicBezTo>
                <a:cubicBezTo>
                  <a:pt x="9049369" y="4132849"/>
                  <a:pt x="9050299" y="4132626"/>
                  <a:pt x="9050969" y="4132328"/>
                </a:cubicBezTo>
                <a:cubicBezTo>
                  <a:pt x="9051639" y="4132030"/>
                  <a:pt x="9052122" y="4131677"/>
                  <a:pt x="9052420" y="4131267"/>
                </a:cubicBezTo>
                <a:cubicBezTo>
                  <a:pt x="9052718" y="4130858"/>
                  <a:pt x="9052867" y="4130356"/>
                  <a:pt x="9052867" y="4129761"/>
                </a:cubicBezTo>
                <a:lnTo>
                  <a:pt x="9052867" y="4068481"/>
                </a:lnTo>
                <a:cubicBezTo>
                  <a:pt x="9052867" y="4061337"/>
                  <a:pt x="9052253" y="4055216"/>
                  <a:pt x="9051025" y="4050119"/>
                </a:cubicBezTo>
                <a:cubicBezTo>
                  <a:pt x="9049797" y="4045022"/>
                  <a:pt x="9047769" y="4040575"/>
                  <a:pt x="9044941" y="4036780"/>
                </a:cubicBezTo>
                <a:cubicBezTo>
                  <a:pt x="9042114" y="4032985"/>
                  <a:pt x="9038412" y="4029953"/>
                  <a:pt x="9033835" y="4027683"/>
                </a:cubicBezTo>
                <a:cubicBezTo>
                  <a:pt x="9029259" y="4025414"/>
                  <a:pt x="9023622" y="4024279"/>
                  <a:pt x="9016925" y="4024279"/>
                </a:cubicBezTo>
                <a:close/>
                <a:moveTo>
                  <a:pt x="8888114" y="4024279"/>
                </a:moveTo>
                <a:cubicBezTo>
                  <a:pt x="8884244" y="4024279"/>
                  <a:pt x="8880412" y="4024632"/>
                  <a:pt x="8876617" y="4025339"/>
                </a:cubicBezTo>
                <a:cubicBezTo>
                  <a:pt x="8872822" y="4026046"/>
                  <a:pt x="8869324" y="4026939"/>
                  <a:pt x="8866125" y="4028018"/>
                </a:cubicBezTo>
                <a:cubicBezTo>
                  <a:pt x="8862925" y="4029097"/>
                  <a:pt x="8860097" y="4030288"/>
                  <a:pt x="8857641" y="4031590"/>
                </a:cubicBezTo>
                <a:cubicBezTo>
                  <a:pt x="8855186" y="4032892"/>
                  <a:pt x="8853456" y="4034027"/>
                  <a:pt x="8852451" y="4034994"/>
                </a:cubicBezTo>
                <a:cubicBezTo>
                  <a:pt x="8851446" y="4035962"/>
                  <a:pt x="8850814" y="4036985"/>
                  <a:pt x="8850553" y="4038064"/>
                </a:cubicBezTo>
                <a:cubicBezTo>
                  <a:pt x="8850293" y="4039143"/>
                  <a:pt x="8850163" y="4040613"/>
                  <a:pt x="8850163" y="4042473"/>
                </a:cubicBezTo>
                <a:cubicBezTo>
                  <a:pt x="8850163" y="4043589"/>
                  <a:pt x="8850237" y="4044612"/>
                  <a:pt x="8850386" y="4045542"/>
                </a:cubicBezTo>
                <a:cubicBezTo>
                  <a:pt x="8850535" y="4046473"/>
                  <a:pt x="8850777" y="4047235"/>
                  <a:pt x="8851111" y="4047831"/>
                </a:cubicBezTo>
                <a:cubicBezTo>
                  <a:pt x="8851446" y="4048426"/>
                  <a:pt x="8851837" y="4048873"/>
                  <a:pt x="8852284" y="4049170"/>
                </a:cubicBezTo>
                <a:cubicBezTo>
                  <a:pt x="8852730" y="4049468"/>
                  <a:pt x="8853251" y="4049617"/>
                  <a:pt x="8853846" y="4049617"/>
                </a:cubicBezTo>
                <a:cubicBezTo>
                  <a:pt x="8854739" y="4049617"/>
                  <a:pt x="8856097" y="4049077"/>
                  <a:pt x="8857920" y="4047998"/>
                </a:cubicBezTo>
                <a:cubicBezTo>
                  <a:pt x="8859744" y="4046919"/>
                  <a:pt x="8862013" y="4045729"/>
                  <a:pt x="8864729" y="4044426"/>
                </a:cubicBezTo>
                <a:cubicBezTo>
                  <a:pt x="8867445" y="4043124"/>
                  <a:pt x="8870608" y="4041933"/>
                  <a:pt x="8874217" y="4040854"/>
                </a:cubicBezTo>
                <a:cubicBezTo>
                  <a:pt x="8877826" y="4039775"/>
                  <a:pt x="8881900" y="4039236"/>
                  <a:pt x="8886440" y="4039236"/>
                </a:cubicBezTo>
                <a:cubicBezTo>
                  <a:pt x="8890681" y="4039236"/>
                  <a:pt x="8894253" y="4039738"/>
                  <a:pt x="8897155" y="4040743"/>
                </a:cubicBezTo>
                <a:cubicBezTo>
                  <a:pt x="8900057" y="4041747"/>
                  <a:pt x="8902420" y="4043236"/>
                  <a:pt x="8904243" y="4045208"/>
                </a:cubicBezTo>
                <a:cubicBezTo>
                  <a:pt x="8906066" y="4047180"/>
                  <a:pt x="8907387" y="4049654"/>
                  <a:pt x="8908206" y="4052630"/>
                </a:cubicBezTo>
                <a:cubicBezTo>
                  <a:pt x="8909024" y="4055607"/>
                  <a:pt x="8909434" y="4059030"/>
                  <a:pt x="8909434" y="4062900"/>
                </a:cubicBezTo>
                <a:lnTo>
                  <a:pt x="8909434" y="4070713"/>
                </a:lnTo>
                <a:lnTo>
                  <a:pt x="8895592" y="4070713"/>
                </a:lnTo>
                <a:cubicBezTo>
                  <a:pt x="8887779" y="4070713"/>
                  <a:pt x="8880747" y="4071401"/>
                  <a:pt x="8874496" y="4072778"/>
                </a:cubicBezTo>
                <a:cubicBezTo>
                  <a:pt x="8868245" y="4074155"/>
                  <a:pt x="8862962" y="4076220"/>
                  <a:pt x="8858646" y="4078973"/>
                </a:cubicBezTo>
                <a:cubicBezTo>
                  <a:pt x="8854330" y="4081726"/>
                  <a:pt x="8851018" y="4085187"/>
                  <a:pt x="8848712" y="4089354"/>
                </a:cubicBezTo>
                <a:cubicBezTo>
                  <a:pt x="8846405" y="4093521"/>
                  <a:pt x="8845251" y="4098432"/>
                  <a:pt x="8845251" y="4104088"/>
                </a:cubicBezTo>
                <a:cubicBezTo>
                  <a:pt x="8845251" y="4108925"/>
                  <a:pt x="8846089" y="4113241"/>
                  <a:pt x="8847763" y="4117036"/>
                </a:cubicBezTo>
                <a:cubicBezTo>
                  <a:pt x="8849437" y="4120831"/>
                  <a:pt x="8851781" y="4124031"/>
                  <a:pt x="8854795" y="4126635"/>
                </a:cubicBezTo>
                <a:cubicBezTo>
                  <a:pt x="8857809" y="4129240"/>
                  <a:pt x="8861455" y="4131230"/>
                  <a:pt x="8865734" y="4132607"/>
                </a:cubicBezTo>
                <a:cubicBezTo>
                  <a:pt x="8870013" y="4133984"/>
                  <a:pt x="8874794" y="4134672"/>
                  <a:pt x="8880077" y="4134672"/>
                </a:cubicBezTo>
                <a:cubicBezTo>
                  <a:pt x="8886105" y="4134672"/>
                  <a:pt x="8891816" y="4133370"/>
                  <a:pt x="8897211" y="4130765"/>
                </a:cubicBezTo>
                <a:cubicBezTo>
                  <a:pt x="8902606" y="4128161"/>
                  <a:pt x="8907499" y="4124514"/>
                  <a:pt x="8911889" y="4119826"/>
                </a:cubicBezTo>
                <a:lnTo>
                  <a:pt x="8911889" y="4129872"/>
                </a:lnTo>
                <a:cubicBezTo>
                  <a:pt x="8911889" y="4130765"/>
                  <a:pt x="8912150" y="4131435"/>
                  <a:pt x="8912671" y="4131881"/>
                </a:cubicBezTo>
                <a:cubicBezTo>
                  <a:pt x="8913191" y="4132328"/>
                  <a:pt x="8914029" y="4132663"/>
                  <a:pt x="8915182" y="4132886"/>
                </a:cubicBezTo>
                <a:cubicBezTo>
                  <a:pt x="8916335" y="4133109"/>
                  <a:pt x="8917880" y="4133221"/>
                  <a:pt x="8919814" y="4133221"/>
                </a:cubicBezTo>
                <a:cubicBezTo>
                  <a:pt x="8921823" y="4133221"/>
                  <a:pt x="8923349" y="4133109"/>
                  <a:pt x="8924391" y="4132886"/>
                </a:cubicBezTo>
                <a:cubicBezTo>
                  <a:pt x="8925433" y="4132663"/>
                  <a:pt x="8926251" y="4132328"/>
                  <a:pt x="8926846" y="4131881"/>
                </a:cubicBezTo>
                <a:cubicBezTo>
                  <a:pt x="8927442" y="4131435"/>
                  <a:pt x="8927739" y="4130765"/>
                  <a:pt x="8927739" y="4129872"/>
                </a:cubicBezTo>
                <a:lnTo>
                  <a:pt x="8927739" y="4062118"/>
                </a:lnTo>
                <a:cubicBezTo>
                  <a:pt x="8927739" y="4055867"/>
                  <a:pt x="8927032" y="4050398"/>
                  <a:pt x="8925619" y="4045710"/>
                </a:cubicBezTo>
                <a:cubicBezTo>
                  <a:pt x="8924205" y="4041022"/>
                  <a:pt x="8921935" y="4037096"/>
                  <a:pt x="8918810" y="4033934"/>
                </a:cubicBezTo>
                <a:cubicBezTo>
                  <a:pt x="8915684" y="4030771"/>
                  <a:pt x="8911592" y="4028371"/>
                  <a:pt x="8906531" y="4026734"/>
                </a:cubicBezTo>
                <a:cubicBezTo>
                  <a:pt x="8901471" y="4025097"/>
                  <a:pt x="8895332" y="4024279"/>
                  <a:pt x="8888114" y="4024279"/>
                </a:cubicBezTo>
                <a:close/>
                <a:moveTo>
                  <a:pt x="8607833" y="4024279"/>
                </a:moveTo>
                <a:cubicBezTo>
                  <a:pt x="8600466" y="4024279"/>
                  <a:pt x="8593806" y="4025562"/>
                  <a:pt x="8587853" y="4028130"/>
                </a:cubicBezTo>
                <a:cubicBezTo>
                  <a:pt x="8581900" y="4030697"/>
                  <a:pt x="8576821" y="4034380"/>
                  <a:pt x="8572617" y="4039180"/>
                </a:cubicBezTo>
                <a:cubicBezTo>
                  <a:pt x="8568412" y="4043980"/>
                  <a:pt x="8565194" y="4049821"/>
                  <a:pt x="8562962" y="4056705"/>
                </a:cubicBezTo>
                <a:cubicBezTo>
                  <a:pt x="8560729" y="4063588"/>
                  <a:pt x="8559613" y="4071346"/>
                  <a:pt x="8559613" y="4079978"/>
                </a:cubicBezTo>
                <a:cubicBezTo>
                  <a:pt x="8559613" y="4089056"/>
                  <a:pt x="8560692" y="4097018"/>
                  <a:pt x="8562850" y="4103865"/>
                </a:cubicBezTo>
                <a:cubicBezTo>
                  <a:pt x="8565008" y="4110711"/>
                  <a:pt x="8568208" y="4116403"/>
                  <a:pt x="8572449" y="4120943"/>
                </a:cubicBezTo>
                <a:cubicBezTo>
                  <a:pt x="8576691" y="4125482"/>
                  <a:pt x="8581919" y="4128905"/>
                  <a:pt x="8588132" y="4131212"/>
                </a:cubicBezTo>
                <a:cubicBezTo>
                  <a:pt x="8594346" y="4133518"/>
                  <a:pt x="8601583" y="4134672"/>
                  <a:pt x="8609842" y="4134672"/>
                </a:cubicBezTo>
                <a:cubicBezTo>
                  <a:pt x="8614605" y="4134672"/>
                  <a:pt x="8619088" y="4134318"/>
                  <a:pt x="8623293" y="4133611"/>
                </a:cubicBezTo>
                <a:cubicBezTo>
                  <a:pt x="8627497" y="4132905"/>
                  <a:pt x="8631199" y="4132105"/>
                  <a:pt x="8634399" y="4131212"/>
                </a:cubicBezTo>
                <a:cubicBezTo>
                  <a:pt x="8637599" y="4130319"/>
                  <a:pt x="8640203" y="4129407"/>
                  <a:pt x="8642213" y="4128477"/>
                </a:cubicBezTo>
                <a:cubicBezTo>
                  <a:pt x="8644222" y="4127547"/>
                  <a:pt x="8645431" y="4126877"/>
                  <a:pt x="8645840" y="4126468"/>
                </a:cubicBezTo>
                <a:cubicBezTo>
                  <a:pt x="8646250" y="4126058"/>
                  <a:pt x="8646584" y="4125631"/>
                  <a:pt x="8646845" y="4125184"/>
                </a:cubicBezTo>
                <a:cubicBezTo>
                  <a:pt x="8647105" y="4124738"/>
                  <a:pt x="8647291" y="4124235"/>
                  <a:pt x="8647403" y="4123677"/>
                </a:cubicBezTo>
                <a:cubicBezTo>
                  <a:pt x="8647515" y="4123119"/>
                  <a:pt x="8647608" y="4122487"/>
                  <a:pt x="8647682" y="4121780"/>
                </a:cubicBezTo>
                <a:cubicBezTo>
                  <a:pt x="8647756" y="4121073"/>
                  <a:pt x="8647794" y="4120236"/>
                  <a:pt x="8647794" y="4119268"/>
                </a:cubicBezTo>
                <a:cubicBezTo>
                  <a:pt x="8647794" y="4117929"/>
                  <a:pt x="8647738" y="4116794"/>
                  <a:pt x="8647625" y="4115864"/>
                </a:cubicBezTo>
                <a:cubicBezTo>
                  <a:pt x="8647513" y="4114934"/>
                  <a:pt x="8647345" y="4114208"/>
                  <a:pt x="8647120" y="4113687"/>
                </a:cubicBezTo>
                <a:cubicBezTo>
                  <a:pt x="8646896" y="4113166"/>
                  <a:pt x="8646578" y="4112776"/>
                  <a:pt x="8646167" y="4112515"/>
                </a:cubicBezTo>
                <a:cubicBezTo>
                  <a:pt x="8645756" y="4112255"/>
                  <a:pt x="8645289" y="4112124"/>
                  <a:pt x="8644766" y="4112124"/>
                </a:cubicBezTo>
                <a:cubicBezTo>
                  <a:pt x="8643868" y="4112124"/>
                  <a:pt x="8642541" y="4112515"/>
                  <a:pt x="8640783" y="4113296"/>
                </a:cubicBezTo>
                <a:cubicBezTo>
                  <a:pt x="8639026" y="4114078"/>
                  <a:pt x="8636782" y="4114952"/>
                  <a:pt x="8634053" y="4115920"/>
                </a:cubicBezTo>
                <a:cubicBezTo>
                  <a:pt x="8631323" y="4116887"/>
                  <a:pt x="8628089" y="4117761"/>
                  <a:pt x="8624351" y="4118543"/>
                </a:cubicBezTo>
                <a:cubicBezTo>
                  <a:pt x="8620612" y="4119324"/>
                  <a:pt x="8616350" y="4119715"/>
                  <a:pt x="8611564" y="4119715"/>
                </a:cubicBezTo>
                <a:cubicBezTo>
                  <a:pt x="8605507" y="4119715"/>
                  <a:pt x="8600385" y="4118859"/>
                  <a:pt x="8596198" y="4117147"/>
                </a:cubicBezTo>
                <a:cubicBezTo>
                  <a:pt x="8592010" y="4115436"/>
                  <a:pt x="8588608" y="4112980"/>
                  <a:pt x="8585990" y="4109780"/>
                </a:cubicBezTo>
                <a:cubicBezTo>
                  <a:pt x="8583373" y="4106581"/>
                  <a:pt x="8581504" y="4102748"/>
                  <a:pt x="8580382" y="4098283"/>
                </a:cubicBezTo>
                <a:cubicBezTo>
                  <a:pt x="8579261" y="4093819"/>
                  <a:pt x="8578700" y="4088796"/>
                  <a:pt x="8578700" y="4083215"/>
                </a:cubicBezTo>
                <a:lnTo>
                  <a:pt x="8644858" y="4083215"/>
                </a:lnTo>
                <a:cubicBezTo>
                  <a:pt x="8646728" y="4083215"/>
                  <a:pt x="8648392" y="4082601"/>
                  <a:pt x="8649849" y="4081373"/>
                </a:cubicBezTo>
                <a:cubicBezTo>
                  <a:pt x="8651307" y="4080145"/>
                  <a:pt x="8652035" y="4078080"/>
                  <a:pt x="8652035" y="4075178"/>
                </a:cubicBezTo>
                <a:lnTo>
                  <a:pt x="8652035" y="4071829"/>
                </a:lnTo>
                <a:cubicBezTo>
                  <a:pt x="8652035" y="4065281"/>
                  <a:pt x="8651198" y="4059123"/>
                  <a:pt x="8649524" y="4053356"/>
                </a:cubicBezTo>
                <a:cubicBezTo>
                  <a:pt x="8647849" y="4047589"/>
                  <a:pt x="8645226" y="4042566"/>
                  <a:pt x="8641655" y="4038287"/>
                </a:cubicBezTo>
                <a:cubicBezTo>
                  <a:pt x="8638083" y="4034008"/>
                  <a:pt x="8633525" y="4030604"/>
                  <a:pt x="8627981" y="4028074"/>
                </a:cubicBezTo>
                <a:cubicBezTo>
                  <a:pt x="8622437" y="4025544"/>
                  <a:pt x="8615721" y="4024279"/>
                  <a:pt x="8607833" y="4024279"/>
                </a:cubicBezTo>
                <a:close/>
                <a:moveTo>
                  <a:pt x="8434560" y="4024279"/>
                </a:moveTo>
                <a:cubicBezTo>
                  <a:pt x="8429128" y="4024279"/>
                  <a:pt x="8423752" y="4025748"/>
                  <a:pt x="8418431" y="4028688"/>
                </a:cubicBezTo>
                <a:cubicBezTo>
                  <a:pt x="8413110" y="4031627"/>
                  <a:pt x="8407622" y="4036259"/>
                  <a:pt x="8401967" y="4042585"/>
                </a:cubicBezTo>
                <a:lnTo>
                  <a:pt x="8401967" y="4029302"/>
                </a:lnTo>
                <a:cubicBezTo>
                  <a:pt x="8401967" y="4028706"/>
                  <a:pt x="8401837" y="4028204"/>
                  <a:pt x="8401576" y="4027795"/>
                </a:cubicBezTo>
                <a:cubicBezTo>
                  <a:pt x="8401316" y="4027385"/>
                  <a:pt x="8400888" y="4027013"/>
                  <a:pt x="8400292" y="4026679"/>
                </a:cubicBezTo>
                <a:cubicBezTo>
                  <a:pt x="8399697" y="4026344"/>
                  <a:pt x="8398860" y="4026121"/>
                  <a:pt x="8397781" y="4026009"/>
                </a:cubicBezTo>
                <a:cubicBezTo>
                  <a:pt x="8396702" y="4025897"/>
                  <a:pt x="8395344" y="4025841"/>
                  <a:pt x="8393707" y="4025841"/>
                </a:cubicBezTo>
                <a:cubicBezTo>
                  <a:pt x="8391995" y="4025841"/>
                  <a:pt x="8390619" y="4025897"/>
                  <a:pt x="8389577" y="4026009"/>
                </a:cubicBezTo>
                <a:cubicBezTo>
                  <a:pt x="8388535" y="4026121"/>
                  <a:pt x="8387679" y="4026344"/>
                  <a:pt x="8387010" y="4026679"/>
                </a:cubicBezTo>
                <a:cubicBezTo>
                  <a:pt x="8386340" y="4027013"/>
                  <a:pt x="8385893" y="4027385"/>
                  <a:pt x="8385670" y="4027795"/>
                </a:cubicBezTo>
                <a:cubicBezTo>
                  <a:pt x="8385447" y="4028204"/>
                  <a:pt x="8385335" y="4028706"/>
                  <a:pt x="8385335" y="4029302"/>
                </a:cubicBezTo>
                <a:lnTo>
                  <a:pt x="8385335" y="4129761"/>
                </a:lnTo>
                <a:cubicBezTo>
                  <a:pt x="8385335" y="4130356"/>
                  <a:pt x="8385465" y="4130858"/>
                  <a:pt x="8385726" y="4131267"/>
                </a:cubicBezTo>
                <a:cubicBezTo>
                  <a:pt x="8385986" y="4131677"/>
                  <a:pt x="8386470" y="4132030"/>
                  <a:pt x="8387177" y="4132328"/>
                </a:cubicBezTo>
                <a:cubicBezTo>
                  <a:pt x="8387884" y="4132626"/>
                  <a:pt x="8388833" y="4132849"/>
                  <a:pt x="8390023" y="4132998"/>
                </a:cubicBezTo>
                <a:cubicBezTo>
                  <a:pt x="8391214" y="4133146"/>
                  <a:pt x="8392702" y="4133221"/>
                  <a:pt x="8394488" y="4133221"/>
                </a:cubicBezTo>
                <a:cubicBezTo>
                  <a:pt x="8396349" y="4133221"/>
                  <a:pt x="8397874" y="4133146"/>
                  <a:pt x="8399065" y="4132998"/>
                </a:cubicBezTo>
                <a:cubicBezTo>
                  <a:pt x="8400255" y="4132849"/>
                  <a:pt x="8401185" y="4132626"/>
                  <a:pt x="8401855" y="4132328"/>
                </a:cubicBezTo>
                <a:cubicBezTo>
                  <a:pt x="8402525" y="4132030"/>
                  <a:pt x="8403009" y="4131677"/>
                  <a:pt x="8403306" y="4131267"/>
                </a:cubicBezTo>
                <a:cubicBezTo>
                  <a:pt x="8403604" y="4130858"/>
                  <a:pt x="8403753" y="4130356"/>
                  <a:pt x="8403753" y="4129761"/>
                </a:cubicBezTo>
                <a:lnTo>
                  <a:pt x="8403753" y="4059551"/>
                </a:lnTo>
                <a:cubicBezTo>
                  <a:pt x="8408813" y="4053226"/>
                  <a:pt x="8413501" y="4048426"/>
                  <a:pt x="8417817" y="4045152"/>
                </a:cubicBezTo>
                <a:cubicBezTo>
                  <a:pt x="8422133" y="4041878"/>
                  <a:pt x="8426412" y="4040241"/>
                  <a:pt x="8430653" y="4040241"/>
                </a:cubicBezTo>
                <a:cubicBezTo>
                  <a:pt x="8434076" y="4040241"/>
                  <a:pt x="8437034" y="4040910"/>
                  <a:pt x="8439527" y="4042250"/>
                </a:cubicBezTo>
                <a:cubicBezTo>
                  <a:pt x="8442020" y="4043589"/>
                  <a:pt x="8444085" y="4045524"/>
                  <a:pt x="8445722" y="4048054"/>
                </a:cubicBezTo>
                <a:cubicBezTo>
                  <a:pt x="8447359" y="4050584"/>
                  <a:pt x="8448587" y="4053598"/>
                  <a:pt x="8449406" y="4057095"/>
                </a:cubicBezTo>
                <a:cubicBezTo>
                  <a:pt x="8450224" y="4060593"/>
                  <a:pt x="8450634" y="4064462"/>
                  <a:pt x="8450634" y="4068704"/>
                </a:cubicBezTo>
                <a:lnTo>
                  <a:pt x="8450634" y="4129761"/>
                </a:lnTo>
                <a:cubicBezTo>
                  <a:pt x="8450634" y="4130356"/>
                  <a:pt x="8450764" y="4130858"/>
                  <a:pt x="8451024" y="4131267"/>
                </a:cubicBezTo>
                <a:cubicBezTo>
                  <a:pt x="8451285" y="4131677"/>
                  <a:pt x="8451768" y="4132030"/>
                  <a:pt x="8452475" y="4132328"/>
                </a:cubicBezTo>
                <a:cubicBezTo>
                  <a:pt x="8453182" y="4132626"/>
                  <a:pt x="8454150" y="4132849"/>
                  <a:pt x="8455378" y="4132998"/>
                </a:cubicBezTo>
                <a:cubicBezTo>
                  <a:pt x="8456605" y="4133146"/>
                  <a:pt x="8458075" y="4133221"/>
                  <a:pt x="8459787" y="4133221"/>
                </a:cubicBezTo>
                <a:cubicBezTo>
                  <a:pt x="8461572" y="4133221"/>
                  <a:pt x="8463061" y="4133146"/>
                  <a:pt x="8464251" y="4132998"/>
                </a:cubicBezTo>
                <a:cubicBezTo>
                  <a:pt x="8465442" y="4132849"/>
                  <a:pt x="8466391" y="4132626"/>
                  <a:pt x="8467098" y="4132328"/>
                </a:cubicBezTo>
                <a:cubicBezTo>
                  <a:pt x="8467805" y="4132030"/>
                  <a:pt x="8468307" y="4131677"/>
                  <a:pt x="8468605" y="4131267"/>
                </a:cubicBezTo>
                <a:cubicBezTo>
                  <a:pt x="8468902" y="4130858"/>
                  <a:pt x="8469051" y="4130356"/>
                  <a:pt x="8469051" y="4129761"/>
                </a:cubicBezTo>
                <a:lnTo>
                  <a:pt x="8469051" y="4059551"/>
                </a:lnTo>
                <a:cubicBezTo>
                  <a:pt x="8474186" y="4053226"/>
                  <a:pt x="8478892" y="4048426"/>
                  <a:pt x="8483171" y="4045152"/>
                </a:cubicBezTo>
                <a:cubicBezTo>
                  <a:pt x="8487450" y="4041878"/>
                  <a:pt x="8491710" y="4040241"/>
                  <a:pt x="8495952" y="4040241"/>
                </a:cubicBezTo>
                <a:cubicBezTo>
                  <a:pt x="8499375" y="4040241"/>
                  <a:pt x="8502351" y="4040910"/>
                  <a:pt x="8504881" y="4042250"/>
                </a:cubicBezTo>
                <a:cubicBezTo>
                  <a:pt x="8507412" y="4043589"/>
                  <a:pt x="8509495" y="4045524"/>
                  <a:pt x="8511132" y="4048054"/>
                </a:cubicBezTo>
                <a:cubicBezTo>
                  <a:pt x="8512769" y="4050584"/>
                  <a:pt x="8513960" y="4053598"/>
                  <a:pt x="8514704" y="4057095"/>
                </a:cubicBezTo>
                <a:cubicBezTo>
                  <a:pt x="8515448" y="4060593"/>
                  <a:pt x="8515820" y="4064462"/>
                  <a:pt x="8515820" y="4068704"/>
                </a:cubicBezTo>
                <a:lnTo>
                  <a:pt x="8515820" y="4129761"/>
                </a:lnTo>
                <a:cubicBezTo>
                  <a:pt x="8515820" y="4130356"/>
                  <a:pt x="8515969" y="4130858"/>
                  <a:pt x="8516267" y="4131267"/>
                </a:cubicBezTo>
                <a:cubicBezTo>
                  <a:pt x="8516564" y="4131677"/>
                  <a:pt x="8517067" y="4132030"/>
                  <a:pt x="8517774" y="4132328"/>
                </a:cubicBezTo>
                <a:cubicBezTo>
                  <a:pt x="8518481" y="4132626"/>
                  <a:pt x="8519429" y="4132849"/>
                  <a:pt x="8520620" y="4132998"/>
                </a:cubicBezTo>
                <a:cubicBezTo>
                  <a:pt x="8521811" y="4133146"/>
                  <a:pt x="8523336" y="4133221"/>
                  <a:pt x="8525197" y="4133221"/>
                </a:cubicBezTo>
                <a:cubicBezTo>
                  <a:pt x="8526982" y="4133221"/>
                  <a:pt x="8528471" y="4133146"/>
                  <a:pt x="8529661" y="4132998"/>
                </a:cubicBezTo>
                <a:cubicBezTo>
                  <a:pt x="8530852" y="4132849"/>
                  <a:pt x="8531782" y="4132626"/>
                  <a:pt x="8532452" y="4132328"/>
                </a:cubicBezTo>
                <a:cubicBezTo>
                  <a:pt x="8533122" y="4132030"/>
                  <a:pt x="8533605" y="4131677"/>
                  <a:pt x="8533903" y="4131267"/>
                </a:cubicBezTo>
                <a:cubicBezTo>
                  <a:pt x="8534201" y="4130858"/>
                  <a:pt x="8534349" y="4130356"/>
                  <a:pt x="8534349" y="4129761"/>
                </a:cubicBezTo>
                <a:lnTo>
                  <a:pt x="8534349" y="4066248"/>
                </a:lnTo>
                <a:cubicBezTo>
                  <a:pt x="8534349" y="4060593"/>
                  <a:pt x="8533773" y="4055216"/>
                  <a:pt x="8532619" y="4050119"/>
                </a:cubicBezTo>
                <a:cubicBezTo>
                  <a:pt x="8531466" y="4045022"/>
                  <a:pt x="8529531" y="4040575"/>
                  <a:pt x="8526815" y="4036780"/>
                </a:cubicBezTo>
                <a:cubicBezTo>
                  <a:pt x="8524099" y="4032985"/>
                  <a:pt x="8520546" y="4029953"/>
                  <a:pt x="8516155" y="4027683"/>
                </a:cubicBezTo>
                <a:cubicBezTo>
                  <a:pt x="8511765" y="4025414"/>
                  <a:pt x="8506333" y="4024279"/>
                  <a:pt x="8499859" y="4024279"/>
                </a:cubicBezTo>
                <a:cubicBezTo>
                  <a:pt x="8497180" y="4024279"/>
                  <a:pt x="8494519" y="4024632"/>
                  <a:pt x="8491878" y="4025339"/>
                </a:cubicBezTo>
                <a:cubicBezTo>
                  <a:pt x="8489236" y="4026046"/>
                  <a:pt x="8486520" y="4027181"/>
                  <a:pt x="8483729" y="4028744"/>
                </a:cubicBezTo>
                <a:cubicBezTo>
                  <a:pt x="8480939" y="4030306"/>
                  <a:pt x="8478037" y="4032353"/>
                  <a:pt x="8475023" y="4034883"/>
                </a:cubicBezTo>
                <a:cubicBezTo>
                  <a:pt x="8472009" y="4037413"/>
                  <a:pt x="8468828" y="4040501"/>
                  <a:pt x="8465479" y="4044147"/>
                </a:cubicBezTo>
                <a:cubicBezTo>
                  <a:pt x="8464289" y="4041171"/>
                  <a:pt x="8462800" y="4038473"/>
                  <a:pt x="8461014" y="4036055"/>
                </a:cubicBezTo>
                <a:cubicBezTo>
                  <a:pt x="8459228" y="4033636"/>
                  <a:pt x="8457070" y="4031553"/>
                  <a:pt x="8454540" y="4029804"/>
                </a:cubicBezTo>
                <a:cubicBezTo>
                  <a:pt x="8452010" y="4028055"/>
                  <a:pt x="8449090" y="4026697"/>
                  <a:pt x="8445778" y="4025730"/>
                </a:cubicBezTo>
                <a:cubicBezTo>
                  <a:pt x="8442467" y="4024762"/>
                  <a:pt x="8438727" y="4024279"/>
                  <a:pt x="8434560" y="4024279"/>
                </a:cubicBezTo>
                <a:close/>
                <a:moveTo>
                  <a:pt x="7543712" y="4024279"/>
                </a:moveTo>
                <a:cubicBezTo>
                  <a:pt x="7535155" y="4024279"/>
                  <a:pt x="7527676" y="4025655"/>
                  <a:pt x="7521276" y="4028409"/>
                </a:cubicBezTo>
                <a:cubicBezTo>
                  <a:pt x="7514877" y="4031162"/>
                  <a:pt x="7509538" y="4035032"/>
                  <a:pt x="7505259" y="4040017"/>
                </a:cubicBezTo>
                <a:cubicBezTo>
                  <a:pt x="7500980" y="4045003"/>
                  <a:pt x="7497780" y="4050938"/>
                  <a:pt x="7495659" y="4057821"/>
                </a:cubicBezTo>
                <a:cubicBezTo>
                  <a:pt x="7493539" y="4064704"/>
                  <a:pt x="7492478" y="4072238"/>
                  <a:pt x="7492478" y="4080424"/>
                </a:cubicBezTo>
                <a:cubicBezTo>
                  <a:pt x="7492478" y="4088907"/>
                  <a:pt x="7493483" y="4096497"/>
                  <a:pt x="7495492" y="4103195"/>
                </a:cubicBezTo>
                <a:cubicBezTo>
                  <a:pt x="7497501" y="4109892"/>
                  <a:pt x="7500552" y="4115585"/>
                  <a:pt x="7504645" y="4120273"/>
                </a:cubicBezTo>
                <a:cubicBezTo>
                  <a:pt x="7508738" y="4124961"/>
                  <a:pt x="7513854" y="4128533"/>
                  <a:pt x="7519993" y="4130988"/>
                </a:cubicBezTo>
                <a:cubicBezTo>
                  <a:pt x="7526132" y="4133444"/>
                  <a:pt x="7533331" y="4134672"/>
                  <a:pt x="7541591" y="4134672"/>
                </a:cubicBezTo>
                <a:cubicBezTo>
                  <a:pt x="7550075" y="4134672"/>
                  <a:pt x="7557535" y="4133277"/>
                  <a:pt x="7563971" y="4130486"/>
                </a:cubicBezTo>
                <a:cubicBezTo>
                  <a:pt x="7570408" y="4127696"/>
                  <a:pt x="7575766" y="4123807"/>
                  <a:pt x="7580045" y="4118822"/>
                </a:cubicBezTo>
                <a:cubicBezTo>
                  <a:pt x="7584324" y="4113836"/>
                  <a:pt x="7587542" y="4107901"/>
                  <a:pt x="7589700" y="4101018"/>
                </a:cubicBezTo>
                <a:cubicBezTo>
                  <a:pt x="7591858" y="4094135"/>
                  <a:pt x="7592937" y="4086600"/>
                  <a:pt x="7592937" y="4078415"/>
                </a:cubicBezTo>
                <a:cubicBezTo>
                  <a:pt x="7592937" y="4070006"/>
                  <a:pt x="7591914" y="4062453"/>
                  <a:pt x="7589868" y="4055756"/>
                </a:cubicBezTo>
                <a:cubicBezTo>
                  <a:pt x="7587821" y="4049058"/>
                  <a:pt x="7584752" y="4043366"/>
                  <a:pt x="7580659" y="4038678"/>
                </a:cubicBezTo>
                <a:cubicBezTo>
                  <a:pt x="7576566" y="4033990"/>
                  <a:pt x="7571450" y="4030418"/>
                  <a:pt x="7565311" y="4027962"/>
                </a:cubicBezTo>
                <a:cubicBezTo>
                  <a:pt x="7559172" y="4025507"/>
                  <a:pt x="7551972" y="4024279"/>
                  <a:pt x="7543712" y="4024279"/>
                </a:cubicBezTo>
                <a:close/>
                <a:moveTo>
                  <a:pt x="7379964" y="4024279"/>
                </a:moveTo>
                <a:cubicBezTo>
                  <a:pt x="7376615" y="4024279"/>
                  <a:pt x="7373434" y="4024669"/>
                  <a:pt x="7370420" y="4025451"/>
                </a:cubicBezTo>
                <a:cubicBezTo>
                  <a:pt x="7367407" y="4026232"/>
                  <a:pt x="7364467" y="4027385"/>
                  <a:pt x="7361602" y="4028911"/>
                </a:cubicBezTo>
                <a:cubicBezTo>
                  <a:pt x="7358737" y="4030437"/>
                  <a:pt x="7355891" y="4032353"/>
                  <a:pt x="7353063" y="4034659"/>
                </a:cubicBezTo>
                <a:cubicBezTo>
                  <a:pt x="7350236" y="4036966"/>
                  <a:pt x="7347296" y="4039683"/>
                  <a:pt x="7344245" y="4042808"/>
                </a:cubicBezTo>
                <a:lnTo>
                  <a:pt x="7344245" y="4029302"/>
                </a:lnTo>
                <a:cubicBezTo>
                  <a:pt x="7344245" y="4028632"/>
                  <a:pt x="7344115" y="4028092"/>
                  <a:pt x="7343855" y="4027683"/>
                </a:cubicBezTo>
                <a:cubicBezTo>
                  <a:pt x="7343594" y="4027274"/>
                  <a:pt x="7343129" y="4026920"/>
                  <a:pt x="7342459" y="4026623"/>
                </a:cubicBezTo>
                <a:cubicBezTo>
                  <a:pt x="7341790" y="4026325"/>
                  <a:pt x="7340952" y="4026121"/>
                  <a:pt x="7339948" y="4026009"/>
                </a:cubicBezTo>
                <a:cubicBezTo>
                  <a:pt x="7338943" y="4025897"/>
                  <a:pt x="7337660" y="4025841"/>
                  <a:pt x="7336097" y="4025841"/>
                </a:cubicBezTo>
                <a:cubicBezTo>
                  <a:pt x="7334609" y="4025841"/>
                  <a:pt x="7333344" y="4025897"/>
                  <a:pt x="7332302" y="4026009"/>
                </a:cubicBezTo>
                <a:cubicBezTo>
                  <a:pt x="7331260" y="4026121"/>
                  <a:pt x="7330404" y="4026325"/>
                  <a:pt x="7329735" y="4026623"/>
                </a:cubicBezTo>
                <a:cubicBezTo>
                  <a:pt x="7329065" y="4026920"/>
                  <a:pt x="7328618" y="4027274"/>
                  <a:pt x="7328395" y="4027683"/>
                </a:cubicBezTo>
                <a:cubicBezTo>
                  <a:pt x="7328172" y="4028092"/>
                  <a:pt x="7328060" y="4028632"/>
                  <a:pt x="7328060" y="4029302"/>
                </a:cubicBezTo>
                <a:lnTo>
                  <a:pt x="7328060" y="4169609"/>
                </a:lnTo>
                <a:cubicBezTo>
                  <a:pt x="7328060" y="4170205"/>
                  <a:pt x="7328190" y="4170726"/>
                  <a:pt x="7328451" y="4171172"/>
                </a:cubicBezTo>
                <a:cubicBezTo>
                  <a:pt x="7328711" y="4171618"/>
                  <a:pt x="7329195" y="4171991"/>
                  <a:pt x="7329902" y="4172288"/>
                </a:cubicBezTo>
                <a:cubicBezTo>
                  <a:pt x="7330609" y="4172586"/>
                  <a:pt x="7331558" y="4172809"/>
                  <a:pt x="7332748" y="4172958"/>
                </a:cubicBezTo>
                <a:cubicBezTo>
                  <a:pt x="7333939" y="4173107"/>
                  <a:pt x="7335427" y="4173181"/>
                  <a:pt x="7337213" y="4173181"/>
                </a:cubicBezTo>
                <a:cubicBezTo>
                  <a:pt x="7339074" y="4173181"/>
                  <a:pt x="7340599" y="4173107"/>
                  <a:pt x="7341790" y="4172958"/>
                </a:cubicBezTo>
                <a:cubicBezTo>
                  <a:pt x="7342980" y="4172809"/>
                  <a:pt x="7343910" y="4172586"/>
                  <a:pt x="7344580" y="4172288"/>
                </a:cubicBezTo>
                <a:cubicBezTo>
                  <a:pt x="7345250" y="4171991"/>
                  <a:pt x="7345734" y="4171618"/>
                  <a:pt x="7346031" y="4171172"/>
                </a:cubicBezTo>
                <a:cubicBezTo>
                  <a:pt x="7346329" y="4170726"/>
                  <a:pt x="7346478" y="4170205"/>
                  <a:pt x="7346478" y="4169609"/>
                </a:cubicBezTo>
                <a:lnTo>
                  <a:pt x="7346478" y="4119380"/>
                </a:lnTo>
                <a:cubicBezTo>
                  <a:pt x="7349157" y="4121984"/>
                  <a:pt x="7351687" y="4124254"/>
                  <a:pt x="7354068" y="4126189"/>
                </a:cubicBezTo>
                <a:cubicBezTo>
                  <a:pt x="7356449" y="4128123"/>
                  <a:pt x="7358849" y="4129723"/>
                  <a:pt x="7361268" y="4130988"/>
                </a:cubicBezTo>
                <a:cubicBezTo>
                  <a:pt x="7363686" y="4132253"/>
                  <a:pt x="7366160" y="4133184"/>
                  <a:pt x="7368690" y="4133779"/>
                </a:cubicBezTo>
                <a:cubicBezTo>
                  <a:pt x="7371220" y="4134374"/>
                  <a:pt x="7373974" y="4134672"/>
                  <a:pt x="7376950" y="4134672"/>
                </a:cubicBezTo>
                <a:cubicBezTo>
                  <a:pt x="7383945" y="4134672"/>
                  <a:pt x="7390159" y="4133351"/>
                  <a:pt x="7395591" y="4130709"/>
                </a:cubicBezTo>
                <a:cubicBezTo>
                  <a:pt x="7401023" y="4128068"/>
                  <a:pt x="7405581" y="4124310"/>
                  <a:pt x="7409265" y="4119436"/>
                </a:cubicBezTo>
                <a:cubicBezTo>
                  <a:pt x="7412948" y="4114562"/>
                  <a:pt x="7415739" y="4108627"/>
                  <a:pt x="7417636" y="4101632"/>
                </a:cubicBezTo>
                <a:cubicBezTo>
                  <a:pt x="7419534" y="4094637"/>
                  <a:pt x="7420482" y="4086749"/>
                  <a:pt x="7420482" y="4077968"/>
                </a:cubicBezTo>
                <a:cubicBezTo>
                  <a:pt x="7420482" y="4070676"/>
                  <a:pt x="7419738" y="4063774"/>
                  <a:pt x="7418250" y="4057263"/>
                </a:cubicBezTo>
                <a:cubicBezTo>
                  <a:pt x="7416762" y="4050751"/>
                  <a:pt x="7414399" y="4045040"/>
                  <a:pt x="7411162" y="4040129"/>
                </a:cubicBezTo>
                <a:cubicBezTo>
                  <a:pt x="7407925" y="4035218"/>
                  <a:pt x="7403739" y="4031348"/>
                  <a:pt x="7398605" y="4028520"/>
                </a:cubicBezTo>
                <a:cubicBezTo>
                  <a:pt x="7393470" y="4025693"/>
                  <a:pt x="7387257" y="4024279"/>
                  <a:pt x="7379964" y="4024279"/>
                </a:cubicBezTo>
                <a:close/>
                <a:moveTo>
                  <a:pt x="7153187" y="4024279"/>
                </a:moveTo>
                <a:cubicBezTo>
                  <a:pt x="7144630" y="4024279"/>
                  <a:pt x="7137151" y="4025655"/>
                  <a:pt x="7130751" y="4028409"/>
                </a:cubicBezTo>
                <a:cubicBezTo>
                  <a:pt x="7124352" y="4031162"/>
                  <a:pt x="7119013" y="4035032"/>
                  <a:pt x="7114734" y="4040017"/>
                </a:cubicBezTo>
                <a:cubicBezTo>
                  <a:pt x="7110455" y="4045003"/>
                  <a:pt x="7107255" y="4050938"/>
                  <a:pt x="7105134" y="4057821"/>
                </a:cubicBezTo>
                <a:cubicBezTo>
                  <a:pt x="7103014" y="4064704"/>
                  <a:pt x="7101953" y="4072238"/>
                  <a:pt x="7101953" y="4080424"/>
                </a:cubicBezTo>
                <a:cubicBezTo>
                  <a:pt x="7101953" y="4088907"/>
                  <a:pt x="7102958" y="4096497"/>
                  <a:pt x="7104967" y="4103195"/>
                </a:cubicBezTo>
                <a:cubicBezTo>
                  <a:pt x="7106976" y="4109892"/>
                  <a:pt x="7110027" y="4115585"/>
                  <a:pt x="7114120" y="4120273"/>
                </a:cubicBezTo>
                <a:cubicBezTo>
                  <a:pt x="7118213" y="4124961"/>
                  <a:pt x="7123329" y="4128533"/>
                  <a:pt x="7129468" y="4130988"/>
                </a:cubicBezTo>
                <a:cubicBezTo>
                  <a:pt x="7135607" y="4133444"/>
                  <a:pt x="7142806" y="4134672"/>
                  <a:pt x="7151066" y="4134672"/>
                </a:cubicBezTo>
                <a:cubicBezTo>
                  <a:pt x="7159550" y="4134672"/>
                  <a:pt x="7167010" y="4133277"/>
                  <a:pt x="7173446" y="4130486"/>
                </a:cubicBezTo>
                <a:cubicBezTo>
                  <a:pt x="7179883" y="4127696"/>
                  <a:pt x="7185241" y="4123807"/>
                  <a:pt x="7189520" y="4118822"/>
                </a:cubicBezTo>
                <a:cubicBezTo>
                  <a:pt x="7193799" y="4113836"/>
                  <a:pt x="7197017" y="4107901"/>
                  <a:pt x="7199175" y="4101018"/>
                </a:cubicBezTo>
                <a:cubicBezTo>
                  <a:pt x="7201333" y="4094135"/>
                  <a:pt x="7202412" y="4086600"/>
                  <a:pt x="7202412" y="4078415"/>
                </a:cubicBezTo>
                <a:cubicBezTo>
                  <a:pt x="7202412" y="4070006"/>
                  <a:pt x="7201389" y="4062453"/>
                  <a:pt x="7199343" y="4055756"/>
                </a:cubicBezTo>
                <a:cubicBezTo>
                  <a:pt x="7197296" y="4049058"/>
                  <a:pt x="7194227" y="4043366"/>
                  <a:pt x="7190134" y="4038678"/>
                </a:cubicBezTo>
                <a:cubicBezTo>
                  <a:pt x="7186041" y="4033990"/>
                  <a:pt x="7180925" y="4030418"/>
                  <a:pt x="7174786" y="4027962"/>
                </a:cubicBezTo>
                <a:cubicBezTo>
                  <a:pt x="7168647" y="4025507"/>
                  <a:pt x="7161447" y="4024279"/>
                  <a:pt x="7153187" y="4024279"/>
                </a:cubicBezTo>
                <a:close/>
                <a:moveTo>
                  <a:pt x="8065466" y="3998941"/>
                </a:moveTo>
                <a:cubicBezTo>
                  <a:pt x="8063680" y="3998941"/>
                  <a:pt x="8062192" y="3999015"/>
                  <a:pt x="8061002" y="3999164"/>
                </a:cubicBezTo>
                <a:cubicBezTo>
                  <a:pt x="8059811" y="3999313"/>
                  <a:pt x="8058862" y="3999555"/>
                  <a:pt x="8058155" y="3999889"/>
                </a:cubicBezTo>
                <a:cubicBezTo>
                  <a:pt x="8057448" y="4000224"/>
                  <a:pt x="8056965" y="4000615"/>
                  <a:pt x="8056704" y="4001062"/>
                </a:cubicBezTo>
                <a:cubicBezTo>
                  <a:pt x="8056444" y="4001508"/>
                  <a:pt x="8056313" y="4001992"/>
                  <a:pt x="8056313" y="4002513"/>
                </a:cubicBezTo>
                <a:lnTo>
                  <a:pt x="8056313" y="4026399"/>
                </a:lnTo>
                <a:lnTo>
                  <a:pt x="8042361" y="4026399"/>
                </a:lnTo>
                <a:cubicBezTo>
                  <a:pt x="8041765" y="4026399"/>
                  <a:pt x="8041226" y="4026530"/>
                  <a:pt x="8040742" y="4026790"/>
                </a:cubicBezTo>
                <a:cubicBezTo>
                  <a:pt x="8040259" y="4027051"/>
                  <a:pt x="8039868" y="4027497"/>
                  <a:pt x="8039570" y="4028130"/>
                </a:cubicBezTo>
                <a:cubicBezTo>
                  <a:pt x="8039273" y="4028762"/>
                  <a:pt x="8039031" y="4029562"/>
                  <a:pt x="8038845" y="4030530"/>
                </a:cubicBezTo>
                <a:cubicBezTo>
                  <a:pt x="8038659" y="4031497"/>
                  <a:pt x="8038566" y="4032687"/>
                  <a:pt x="8038566" y="4034101"/>
                </a:cubicBezTo>
                <a:cubicBezTo>
                  <a:pt x="8038566" y="4036780"/>
                  <a:pt x="8038901" y="4038715"/>
                  <a:pt x="8039570" y="4039906"/>
                </a:cubicBezTo>
                <a:cubicBezTo>
                  <a:pt x="8040240" y="4041096"/>
                  <a:pt x="8041133" y="4041692"/>
                  <a:pt x="8042249" y="4041692"/>
                </a:cubicBezTo>
                <a:lnTo>
                  <a:pt x="8056313" y="4041692"/>
                </a:lnTo>
                <a:lnTo>
                  <a:pt x="8056313" y="4100404"/>
                </a:lnTo>
                <a:cubicBezTo>
                  <a:pt x="8056313" y="4106209"/>
                  <a:pt x="8056853" y="4111250"/>
                  <a:pt x="8057932" y="4115529"/>
                </a:cubicBezTo>
                <a:cubicBezTo>
                  <a:pt x="8059011" y="4119808"/>
                  <a:pt x="8060741" y="4123342"/>
                  <a:pt x="8063122" y="4126133"/>
                </a:cubicBezTo>
                <a:cubicBezTo>
                  <a:pt x="8065504" y="4128923"/>
                  <a:pt x="8068555" y="4131007"/>
                  <a:pt x="8072275" y="4132384"/>
                </a:cubicBezTo>
                <a:cubicBezTo>
                  <a:pt x="8075996" y="4133760"/>
                  <a:pt x="8080461" y="4134449"/>
                  <a:pt x="8085670" y="4134449"/>
                </a:cubicBezTo>
                <a:cubicBezTo>
                  <a:pt x="8087381" y="4134449"/>
                  <a:pt x="8089093" y="4134337"/>
                  <a:pt x="8090804" y="4134114"/>
                </a:cubicBezTo>
                <a:cubicBezTo>
                  <a:pt x="8092516" y="4133891"/>
                  <a:pt x="8094134" y="4133611"/>
                  <a:pt x="8095660" y="4133277"/>
                </a:cubicBezTo>
                <a:cubicBezTo>
                  <a:pt x="8097185" y="4132942"/>
                  <a:pt x="8098543" y="4132514"/>
                  <a:pt x="8099734" y="4131993"/>
                </a:cubicBezTo>
                <a:cubicBezTo>
                  <a:pt x="8100925" y="4131472"/>
                  <a:pt x="8101818" y="4130914"/>
                  <a:pt x="8102413" y="4130319"/>
                </a:cubicBezTo>
                <a:cubicBezTo>
                  <a:pt x="8103008" y="4129723"/>
                  <a:pt x="8103455" y="4128793"/>
                  <a:pt x="8103752" y="4127528"/>
                </a:cubicBezTo>
                <a:cubicBezTo>
                  <a:pt x="8104050" y="4126263"/>
                  <a:pt x="8104199" y="4124552"/>
                  <a:pt x="8104199" y="4122394"/>
                </a:cubicBezTo>
                <a:cubicBezTo>
                  <a:pt x="8104199" y="4121054"/>
                  <a:pt x="8104125" y="4119938"/>
                  <a:pt x="8103976" y="4119045"/>
                </a:cubicBezTo>
                <a:cubicBezTo>
                  <a:pt x="8103827" y="4118152"/>
                  <a:pt x="8103659" y="4117445"/>
                  <a:pt x="8103473" y="4116924"/>
                </a:cubicBezTo>
                <a:cubicBezTo>
                  <a:pt x="8103287" y="4116403"/>
                  <a:pt x="8103027" y="4116050"/>
                  <a:pt x="8102692" y="4115864"/>
                </a:cubicBezTo>
                <a:cubicBezTo>
                  <a:pt x="8102357" y="4115678"/>
                  <a:pt x="8102004" y="4115585"/>
                  <a:pt x="8101632" y="4115585"/>
                </a:cubicBezTo>
                <a:cubicBezTo>
                  <a:pt x="8101036" y="4115585"/>
                  <a:pt x="8100367" y="4115752"/>
                  <a:pt x="8099622" y="4116087"/>
                </a:cubicBezTo>
                <a:cubicBezTo>
                  <a:pt x="8098878" y="4116422"/>
                  <a:pt x="8097985" y="4116775"/>
                  <a:pt x="8096944" y="4117147"/>
                </a:cubicBezTo>
                <a:cubicBezTo>
                  <a:pt x="8095902" y="4117519"/>
                  <a:pt x="8094711" y="4117873"/>
                  <a:pt x="8093372" y="4118208"/>
                </a:cubicBezTo>
                <a:cubicBezTo>
                  <a:pt x="8092032" y="4118543"/>
                  <a:pt x="8090507" y="4118710"/>
                  <a:pt x="8088795" y="4118710"/>
                </a:cubicBezTo>
                <a:cubicBezTo>
                  <a:pt x="8083512" y="4118710"/>
                  <a:pt x="8079847" y="4116943"/>
                  <a:pt x="8077800" y="4113408"/>
                </a:cubicBezTo>
                <a:cubicBezTo>
                  <a:pt x="8075754" y="4109873"/>
                  <a:pt x="8074731" y="4104646"/>
                  <a:pt x="8074731" y="4097725"/>
                </a:cubicBezTo>
                <a:lnTo>
                  <a:pt x="8074731" y="4041692"/>
                </a:lnTo>
                <a:lnTo>
                  <a:pt x="8100515" y="4041692"/>
                </a:lnTo>
                <a:cubicBezTo>
                  <a:pt x="8101632" y="4041692"/>
                  <a:pt x="8102525" y="4041096"/>
                  <a:pt x="8103194" y="4039906"/>
                </a:cubicBezTo>
                <a:cubicBezTo>
                  <a:pt x="8103864" y="4038715"/>
                  <a:pt x="8104199" y="4036780"/>
                  <a:pt x="8104199" y="4034101"/>
                </a:cubicBezTo>
                <a:cubicBezTo>
                  <a:pt x="8104199" y="4032687"/>
                  <a:pt x="8104125" y="4031497"/>
                  <a:pt x="8103976" y="4030530"/>
                </a:cubicBezTo>
                <a:cubicBezTo>
                  <a:pt x="8103827" y="4029562"/>
                  <a:pt x="8103585" y="4028762"/>
                  <a:pt x="8103250" y="4028130"/>
                </a:cubicBezTo>
                <a:cubicBezTo>
                  <a:pt x="8102915" y="4027497"/>
                  <a:pt x="8102525" y="4027051"/>
                  <a:pt x="8102078" y="4026790"/>
                </a:cubicBezTo>
                <a:cubicBezTo>
                  <a:pt x="8101632" y="4026530"/>
                  <a:pt x="8101111" y="4026399"/>
                  <a:pt x="8100515" y="4026399"/>
                </a:cubicBezTo>
                <a:lnTo>
                  <a:pt x="8074731" y="4026399"/>
                </a:lnTo>
                <a:lnTo>
                  <a:pt x="8074731" y="4002513"/>
                </a:lnTo>
                <a:cubicBezTo>
                  <a:pt x="8074731" y="4001992"/>
                  <a:pt x="8074582" y="4001508"/>
                  <a:pt x="8074284" y="4001062"/>
                </a:cubicBezTo>
                <a:cubicBezTo>
                  <a:pt x="8073987" y="4000615"/>
                  <a:pt x="8073503" y="4000224"/>
                  <a:pt x="8072833" y="3999889"/>
                </a:cubicBezTo>
                <a:cubicBezTo>
                  <a:pt x="8072164" y="3999555"/>
                  <a:pt x="8071233" y="3999313"/>
                  <a:pt x="8070043" y="3999164"/>
                </a:cubicBezTo>
                <a:cubicBezTo>
                  <a:pt x="8068852" y="3999015"/>
                  <a:pt x="8067327" y="3998941"/>
                  <a:pt x="8065466" y="3998941"/>
                </a:cubicBezTo>
                <a:close/>
                <a:moveTo>
                  <a:pt x="7636841" y="3998941"/>
                </a:moveTo>
                <a:cubicBezTo>
                  <a:pt x="7635055" y="3998941"/>
                  <a:pt x="7633567" y="3999015"/>
                  <a:pt x="7632377" y="3999164"/>
                </a:cubicBezTo>
                <a:cubicBezTo>
                  <a:pt x="7631186" y="3999313"/>
                  <a:pt x="7630237" y="3999555"/>
                  <a:pt x="7629530" y="3999889"/>
                </a:cubicBezTo>
                <a:cubicBezTo>
                  <a:pt x="7628823" y="4000224"/>
                  <a:pt x="7628340" y="4000615"/>
                  <a:pt x="7628079" y="4001062"/>
                </a:cubicBezTo>
                <a:cubicBezTo>
                  <a:pt x="7627819" y="4001508"/>
                  <a:pt x="7627688" y="4001992"/>
                  <a:pt x="7627688" y="4002513"/>
                </a:cubicBezTo>
                <a:lnTo>
                  <a:pt x="7627688" y="4026399"/>
                </a:lnTo>
                <a:lnTo>
                  <a:pt x="7613736" y="4026399"/>
                </a:lnTo>
                <a:cubicBezTo>
                  <a:pt x="7613141" y="4026399"/>
                  <a:pt x="7612601" y="4026530"/>
                  <a:pt x="7612117" y="4026790"/>
                </a:cubicBezTo>
                <a:cubicBezTo>
                  <a:pt x="7611634" y="4027051"/>
                  <a:pt x="7611243" y="4027497"/>
                  <a:pt x="7610945" y="4028130"/>
                </a:cubicBezTo>
                <a:cubicBezTo>
                  <a:pt x="7610648" y="4028762"/>
                  <a:pt x="7610406" y="4029562"/>
                  <a:pt x="7610220" y="4030530"/>
                </a:cubicBezTo>
                <a:cubicBezTo>
                  <a:pt x="7610034" y="4031497"/>
                  <a:pt x="7609941" y="4032687"/>
                  <a:pt x="7609941" y="4034101"/>
                </a:cubicBezTo>
                <a:cubicBezTo>
                  <a:pt x="7609941" y="4036780"/>
                  <a:pt x="7610276" y="4038715"/>
                  <a:pt x="7610945" y="4039906"/>
                </a:cubicBezTo>
                <a:cubicBezTo>
                  <a:pt x="7611615" y="4041096"/>
                  <a:pt x="7612508" y="4041692"/>
                  <a:pt x="7613624" y="4041692"/>
                </a:cubicBezTo>
                <a:lnTo>
                  <a:pt x="7627688" y="4041692"/>
                </a:lnTo>
                <a:lnTo>
                  <a:pt x="7627688" y="4100404"/>
                </a:lnTo>
                <a:cubicBezTo>
                  <a:pt x="7627688" y="4106209"/>
                  <a:pt x="7628228" y="4111250"/>
                  <a:pt x="7629307" y="4115529"/>
                </a:cubicBezTo>
                <a:cubicBezTo>
                  <a:pt x="7630386" y="4119808"/>
                  <a:pt x="7632116" y="4123342"/>
                  <a:pt x="7634497" y="4126133"/>
                </a:cubicBezTo>
                <a:cubicBezTo>
                  <a:pt x="7636879" y="4128923"/>
                  <a:pt x="7639930" y="4131007"/>
                  <a:pt x="7643650" y="4132384"/>
                </a:cubicBezTo>
                <a:cubicBezTo>
                  <a:pt x="7647371" y="4133760"/>
                  <a:pt x="7651836" y="4134449"/>
                  <a:pt x="7657045" y="4134449"/>
                </a:cubicBezTo>
                <a:cubicBezTo>
                  <a:pt x="7658756" y="4134449"/>
                  <a:pt x="7660468" y="4134337"/>
                  <a:pt x="7662179" y="4134114"/>
                </a:cubicBezTo>
                <a:cubicBezTo>
                  <a:pt x="7663891" y="4133891"/>
                  <a:pt x="7665509" y="4133611"/>
                  <a:pt x="7667035" y="4133277"/>
                </a:cubicBezTo>
                <a:cubicBezTo>
                  <a:pt x="7668560" y="4132942"/>
                  <a:pt x="7669918" y="4132514"/>
                  <a:pt x="7671109" y="4131993"/>
                </a:cubicBezTo>
                <a:cubicBezTo>
                  <a:pt x="7672300" y="4131472"/>
                  <a:pt x="7673193" y="4130914"/>
                  <a:pt x="7673788" y="4130319"/>
                </a:cubicBezTo>
                <a:cubicBezTo>
                  <a:pt x="7674383" y="4129723"/>
                  <a:pt x="7674830" y="4128793"/>
                  <a:pt x="7675127" y="4127528"/>
                </a:cubicBezTo>
                <a:cubicBezTo>
                  <a:pt x="7675425" y="4126263"/>
                  <a:pt x="7675574" y="4124552"/>
                  <a:pt x="7675574" y="4122394"/>
                </a:cubicBezTo>
                <a:cubicBezTo>
                  <a:pt x="7675574" y="4121054"/>
                  <a:pt x="7675499" y="4119938"/>
                  <a:pt x="7675351" y="4119045"/>
                </a:cubicBezTo>
                <a:cubicBezTo>
                  <a:pt x="7675202" y="4118152"/>
                  <a:pt x="7675034" y="4117445"/>
                  <a:pt x="7674848" y="4116924"/>
                </a:cubicBezTo>
                <a:cubicBezTo>
                  <a:pt x="7674662" y="4116403"/>
                  <a:pt x="7674402" y="4116050"/>
                  <a:pt x="7674067" y="4115864"/>
                </a:cubicBezTo>
                <a:cubicBezTo>
                  <a:pt x="7673732" y="4115678"/>
                  <a:pt x="7673379" y="4115585"/>
                  <a:pt x="7673007" y="4115585"/>
                </a:cubicBezTo>
                <a:cubicBezTo>
                  <a:pt x="7672411" y="4115585"/>
                  <a:pt x="7671742" y="4115752"/>
                  <a:pt x="7670997" y="4116087"/>
                </a:cubicBezTo>
                <a:cubicBezTo>
                  <a:pt x="7670253" y="4116422"/>
                  <a:pt x="7669360" y="4116775"/>
                  <a:pt x="7668319" y="4117147"/>
                </a:cubicBezTo>
                <a:cubicBezTo>
                  <a:pt x="7667277" y="4117519"/>
                  <a:pt x="7666086" y="4117873"/>
                  <a:pt x="7664747" y="4118208"/>
                </a:cubicBezTo>
                <a:cubicBezTo>
                  <a:pt x="7663407" y="4118543"/>
                  <a:pt x="7661882" y="4118710"/>
                  <a:pt x="7660170" y="4118710"/>
                </a:cubicBezTo>
                <a:cubicBezTo>
                  <a:pt x="7654887" y="4118710"/>
                  <a:pt x="7651222" y="4116943"/>
                  <a:pt x="7649176" y="4113408"/>
                </a:cubicBezTo>
                <a:cubicBezTo>
                  <a:pt x="7647129" y="4109873"/>
                  <a:pt x="7646106" y="4104646"/>
                  <a:pt x="7646106" y="4097725"/>
                </a:cubicBezTo>
                <a:lnTo>
                  <a:pt x="7646106" y="4041692"/>
                </a:lnTo>
                <a:lnTo>
                  <a:pt x="7671890" y="4041692"/>
                </a:lnTo>
                <a:cubicBezTo>
                  <a:pt x="7673007" y="4041692"/>
                  <a:pt x="7673900" y="4041096"/>
                  <a:pt x="7674569" y="4039906"/>
                </a:cubicBezTo>
                <a:cubicBezTo>
                  <a:pt x="7675239" y="4038715"/>
                  <a:pt x="7675574" y="4036780"/>
                  <a:pt x="7675574" y="4034101"/>
                </a:cubicBezTo>
                <a:cubicBezTo>
                  <a:pt x="7675574" y="4032687"/>
                  <a:pt x="7675499" y="4031497"/>
                  <a:pt x="7675351" y="4030530"/>
                </a:cubicBezTo>
                <a:cubicBezTo>
                  <a:pt x="7675202" y="4029562"/>
                  <a:pt x="7674960" y="4028762"/>
                  <a:pt x="7674625" y="4028130"/>
                </a:cubicBezTo>
                <a:cubicBezTo>
                  <a:pt x="7674290" y="4027497"/>
                  <a:pt x="7673900" y="4027051"/>
                  <a:pt x="7673453" y="4026790"/>
                </a:cubicBezTo>
                <a:cubicBezTo>
                  <a:pt x="7673007" y="4026530"/>
                  <a:pt x="7672486" y="4026399"/>
                  <a:pt x="7671890" y="4026399"/>
                </a:cubicBezTo>
                <a:lnTo>
                  <a:pt x="7646106" y="4026399"/>
                </a:lnTo>
                <a:lnTo>
                  <a:pt x="7646106" y="4002513"/>
                </a:lnTo>
                <a:cubicBezTo>
                  <a:pt x="7646106" y="4001992"/>
                  <a:pt x="7645957" y="4001508"/>
                  <a:pt x="7645659" y="4001062"/>
                </a:cubicBezTo>
                <a:cubicBezTo>
                  <a:pt x="7645362" y="4000615"/>
                  <a:pt x="7644878" y="4000224"/>
                  <a:pt x="7644208" y="3999889"/>
                </a:cubicBezTo>
                <a:cubicBezTo>
                  <a:pt x="7643539" y="3999555"/>
                  <a:pt x="7642608" y="3999313"/>
                  <a:pt x="7641418" y="3999164"/>
                </a:cubicBezTo>
                <a:cubicBezTo>
                  <a:pt x="7640227" y="3999015"/>
                  <a:pt x="7638702" y="3998941"/>
                  <a:pt x="7636841" y="3998941"/>
                </a:cubicBezTo>
                <a:close/>
                <a:moveTo>
                  <a:pt x="11194949" y="3984430"/>
                </a:moveTo>
                <a:cubicBezTo>
                  <a:pt x="11190559" y="3984430"/>
                  <a:pt x="11187545" y="3985211"/>
                  <a:pt x="11185909" y="3986774"/>
                </a:cubicBezTo>
                <a:cubicBezTo>
                  <a:pt x="11184271" y="3988337"/>
                  <a:pt x="11183453" y="3991276"/>
                  <a:pt x="11183453" y="3995592"/>
                </a:cubicBezTo>
                <a:cubicBezTo>
                  <a:pt x="11183453" y="3999834"/>
                  <a:pt x="11184253" y="4002717"/>
                  <a:pt x="11185853" y="4004243"/>
                </a:cubicBezTo>
                <a:cubicBezTo>
                  <a:pt x="11187453" y="4005768"/>
                  <a:pt x="11190411" y="4006531"/>
                  <a:pt x="11194727" y="4006531"/>
                </a:cubicBezTo>
                <a:cubicBezTo>
                  <a:pt x="11199117" y="4006531"/>
                  <a:pt x="11202131" y="4005750"/>
                  <a:pt x="11203767" y="4004187"/>
                </a:cubicBezTo>
                <a:cubicBezTo>
                  <a:pt x="11205405" y="4002624"/>
                  <a:pt x="11206223" y="3999685"/>
                  <a:pt x="11206223" y="3995369"/>
                </a:cubicBezTo>
                <a:cubicBezTo>
                  <a:pt x="11206223" y="3991127"/>
                  <a:pt x="11205423" y="3988244"/>
                  <a:pt x="11203823" y="3986718"/>
                </a:cubicBezTo>
                <a:cubicBezTo>
                  <a:pt x="11202223" y="3985193"/>
                  <a:pt x="11199265" y="3984430"/>
                  <a:pt x="11194949" y="3984430"/>
                </a:cubicBezTo>
                <a:close/>
                <a:moveTo>
                  <a:pt x="9642375" y="3984430"/>
                </a:moveTo>
                <a:cubicBezTo>
                  <a:pt x="9637984" y="3984430"/>
                  <a:pt x="9634971" y="3985211"/>
                  <a:pt x="9633333" y="3986774"/>
                </a:cubicBezTo>
                <a:cubicBezTo>
                  <a:pt x="9631696" y="3988337"/>
                  <a:pt x="9630878" y="3991276"/>
                  <a:pt x="9630878" y="3995592"/>
                </a:cubicBezTo>
                <a:cubicBezTo>
                  <a:pt x="9630878" y="3999834"/>
                  <a:pt x="9631678" y="4002717"/>
                  <a:pt x="9633278" y="4004243"/>
                </a:cubicBezTo>
                <a:cubicBezTo>
                  <a:pt x="9634878" y="4005768"/>
                  <a:pt x="9637836" y="4006531"/>
                  <a:pt x="9642152" y="4006531"/>
                </a:cubicBezTo>
                <a:cubicBezTo>
                  <a:pt x="9646542" y="4006531"/>
                  <a:pt x="9649556" y="4005750"/>
                  <a:pt x="9651193" y="4004187"/>
                </a:cubicBezTo>
                <a:cubicBezTo>
                  <a:pt x="9652830" y="4002624"/>
                  <a:pt x="9653648" y="3999685"/>
                  <a:pt x="9653648" y="3995369"/>
                </a:cubicBezTo>
                <a:cubicBezTo>
                  <a:pt x="9653648" y="3991127"/>
                  <a:pt x="9652849" y="3988244"/>
                  <a:pt x="9651249" y="3986718"/>
                </a:cubicBezTo>
                <a:cubicBezTo>
                  <a:pt x="9649649" y="3985193"/>
                  <a:pt x="9646691" y="3984430"/>
                  <a:pt x="9642375" y="3984430"/>
                </a:cubicBezTo>
                <a:close/>
                <a:moveTo>
                  <a:pt x="9470925" y="3984430"/>
                </a:moveTo>
                <a:cubicBezTo>
                  <a:pt x="9466534" y="3984430"/>
                  <a:pt x="9463521" y="3985211"/>
                  <a:pt x="9461883" y="3986774"/>
                </a:cubicBezTo>
                <a:cubicBezTo>
                  <a:pt x="9460246" y="3988337"/>
                  <a:pt x="9459428" y="3991276"/>
                  <a:pt x="9459428" y="3995592"/>
                </a:cubicBezTo>
                <a:cubicBezTo>
                  <a:pt x="9459428" y="3999834"/>
                  <a:pt x="9460228" y="4002717"/>
                  <a:pt x="9461828" y="4004243"/>
                </a:cubicBezTo>
                <a:cubicBezTo>
                  <a:pt x="9463428" y="4005768"/>
                  <a:pt x="9466386" y="4006531"/>
                  <a:pt x="9470702" y="4006531"/>
                </a:cubicBezTo>
                <a:cubicBezTo>
                  <a:pt x="9475092" y="4006531"/>
                  <a:pt x="9478106" y="4005750"/>
                  <a:pt x="9479743" y="4004187"/>
                </a:cubicBezTo>
                <a:cubicBezTo>
                  <a:pt x="9481380" y="4002624"/>
                  <a:pt x="9482198" y="3999685"/>
                  <a:pt x="9482198" y="3995369"/>
                </a:cubicBezTo>
                <a:cubicBezTo>
                  <a:pt x="9482198" y="3991127"/>
                  <a:pt x="9481399" y="3988244"/>
                  <a:pt x="9479799" y="3986718"/>
                </a:cubicBezTo>
                <a:cubicBezTo>
                  <a:pt x="9478199" y="3985193"/>
                  <a:pt x="9475241" y="3984430"/>
                  <a:pt x="9470925" y="3984430"/>
                </a:cubicBezTo>
                <a:close/>
                <a:moveTo>
                  <a:pt x="8813700" y="3984430"/>
                </a:moveTo>
                <a:cubicBezTo>
                  <a:pt x="8809309" y="3984430"/>
                  <a:pt x="8806296" y="3985211"/>
                  <a:pt x="8804659" y="3986774"/>
                </a:cubicBezTo>
                <a:cubicBezTo>
                  <a:pt x="8803021" y="3988337"/>
                  <a:pt x="8802203" y="3991276"/>
                  <a:pt x="8802203" y="3995592"/>
                </a:cubicBezTo>
                <a:cubicBezTo>
                  <a:pt x="8802203" y="3999834"/>
                  <a:pt x="8803003" y="4002717"/>
                  <a:pt x="8804603" y="4004243"/>
                </a:cubicBezTo>
                <a:cubicBezTo>
                  <a:pt x="8806203" y="4005768"/>
                  <a:pt x="8809161" y="4006531"/>
                  <a:pt x="8813477" y="4006531"/>
                </a:cubicBezTo>
                <a:cubicBezTo>
                  <a:pt x="8817867" y="4006531"/>
                  <a:pt x="8820881" y="4005750"/>
                  <a:pt x="8822518" y="4004187"/>
                </a:cubicBezTo>
                <a:cubicBezTo>
                  <a:pt x="8824155" y="4002624"/>
                  <a:pt x="8824974" y="3999685"/>
                  <a:pt x="8824974" y="3995369"/>
                </a:cubicBezTo>
                <a:cubicBezTo>
                  <a:pt x="8824974" y="3991127"/>
                  <a:pt x="8824174" y="3988244"/>
                  <a:pt x="8822574" y="3986718"/>
                </a:cubicBezTo>
                <a:cubicBezTo>
                  <a:pt x="8820974" y="3985193"/>
                  <a:pt x="8818016" y="3984430"/>
                  <a:pt x="8813700" y="3984430"/>
                </a:cubicBezTo>
                <a:close/>
                <a:moveTo>
                  <a:pt x="8004075" y="3984430"/>
                </a:moveTo>
                <a:cubicBezTo>
                  <a:pt x="7999684" y="3984430"/>
                  <a:pt x="7996671" y="3985211"/>
                  <a:pt x="7995033" y="3986774"/>
                </a:cubicBezTo>
                <a:cubicBezTo>
                  <a:pt x="7993396" y="3988337"/>
                  <a:pt x="7992578" y="3991276"/>
                  <a:pt x="7992578" y="3995592"/>
                </a:cubicBezTo>
                <a:cubicBezTo>
                  <a:pt x="7992578" y="3999834"/>
                  <a:pt x="7993378" y="4002717"/>
                  <a:pt x="7994978" y="4004243"/>
                </a:cubicBezTo>
                <a:cubicBezTo>
                  <a:pt x="7996578" y="4005768"/>
                  <a:pt x="7999535" y="4006531"/>
                  <a:pt x="8003852" y="4006531"/>
                </a:cubicBezTo>
                <a:cubicBezTo>
                  <a:pt x="8008242" y="4006531"/>
                  <a:pt x="8011256" y="4005750"/>
                  <a:pt x="8012893" y="4004187"/>
                </a:cubicBezTo>
                <a:cubicBezTo>
                  <a:pt x="8014530" y="4002624"/>
                  <a:pt x="8015348" y="3999685"/>
                  <a:pt x="8015348" y="3995369"/>
                </a:cubicBezTo>
                <a:cubicBezTo>
                  <a:pt x="8015348" y="3991127"/>
                  <a:pt x="8014549" y="3988244"/>
                  <a:pt x="8012949" y="3986718"/>
                </a:cubicBezTo>
                <a:cubicBezTo>
                  <a:pt x="8011349" y="3985193"/>
                  <a:pt x="8008391" y="3984430"/>
                  <a:pt x="8004075" y="3984430"/>
                </a:cubicBezTo>
                <a:close/>
                <a:moveTo>
                  <a:pt x="4110431" y="3983010"/>
                </a:moveTo>
                <a:lnTo>
                  <a:pt x="4133188" y="3983791"/>
                </a:lnTo>
                <a:cubicBezTo>
                  <a:pt x="4138462" y="3983921"/>
                  <a:pt x="4142646" y="3985012"/>
                  <a:pt x="4145738" y="3987063"/>
                </a:cubicBezTo>
                <a:cubicBezTo>
                  <a:pt x="4148831" y="3989114"/>
                  <a:pt x="4150377" y="3992028"/>
                  <a:pt x="4150377" y="3995804"/>
                </a:cubicBezTo>
                <a:cubicBezTo>
                  <a:pt x="4150377" y="3998018"/>
                  <a:pt x="4149938" y="4000134"/>
                  <a:pt x="4149059" y="4002153"/>
                </a:cubicBezTo>
                <a:cubicBezTo>
                  <a:pt x="4148180" y="4004171"/>
                  <a:pt x="4146731" y="4005962"/>
                  <a:pt x="4144713" y="4007524"/>
                </a:cubicBezTo>
                <a:cubicBezTo>
                  <a:pt x="4142694" y="4009087"/>
                  <a:pt x="4140041" y="4010341"/>
                  <a:pt x="4136753" y="4011285"/>
                </a:cubicBezTo>
                <a:cubicBezTo>
                  <a:pt x="4133464" y="4012229"/>
                  <a:pt x="4129379" y="4012701"/>
                  <a:pt x="4124495" y="4012701"/>
                </a:cubicBezTo>
                <a:cubicBezTo>
                  <a:pt x="4116812" y="4012701"/>
                  <a:pt x="4110822" y="4011610"/>
                  <a:pt x="4106524" y="4009429"/>
                </a:cubicBezTo>
                <a:cubicBezTo>
                  <a:pt x="4102227" y="4007248"/>
                  <a:pt x="4100078" y="4004041"/>
                  <a:pt x="4100078" y="3999809"/>
                </a:cubicBezTo>
                <a:cubicBezTo>
                  <a:pt x="4100078" y="3998441"/>
                  <a:pt x="4100225" y="3997106"/>
                  <a:pt x="4100518" y="3995804"/>
                </a:cubicBezTo>
                <a:cubicBezTo>
                  <a:pt x="4100811" y="3994502"/>
                  <a:pt x="4101348" y="3993183"/>
                  <a:pt x="4102129" y="3991849"/>
                </a:cubicBezTo>
                <a:cubicBezTo>
                  <a:pt x="4102911" y="3990514"/>
                  <a:pt x="4103968" y="3989114"/>
                  <a:pt x="4105303" y="3987649"/>
                </a:cubicBezTo>
                <a:cubicBezTo>
                  <a:pt x="4106638" y="3986184"/>
                  <a:pt x="4108347" y="3984637"/>
                  <a:pt x="4110431" y="3983010"/>
                </a:cubicBezTo>
                <a:close/>
                <a:moveTo>
                  <a:pt x="2586432" y="3983010"/>
                </a:moveTo>
                <a:lnTo>
                  <a:pt x="2609188" y="3983791"/>
                </a:lnTo>
                <a:cubicBezTo>
                  <a:pt x="2614462" y="3983921"/>
                  <a:pt x="2618646" y="3985012"/>
                  <a:pt x="2621739" y="3987063"/>
                </a:cubicBezTo>
                <a:cubicBezTo>
                  <a:pt x="2624831" y="3989114"/>
                  <a:pt x="2626378" y="3992028"/>
                  <a:pt x="2626378" y="3995804"/>
                </a:cubicBezTo>
                <a:cubicBezTo>
                  <a:pt x="2626378" y="3998018"/>
                  <a:pt x="2625938" y="4000134"/>
                  <a:pt x="2625059" y="4002153"/>
                </a:cubicBezTo>
                <a:cubicBezTo>
                  <a:pt x="2624180" y="4004171"/>
                  <a:pt x="2622732" y="4005962"/>
                  <a:pt x="2620713" y="4007524"/>
                </a:cubicBezTo>
                <a:cubicBezTo>
                  <a:pt x="2618695" y="4009087"/>
                  <a:pt x="2616041" y="4010341"/>
                  <a:pt x="2612753" y="4011285"/>
                </a:cubicBezTo>
                <a:cubicBezTo>
                  <a:pt x="2609465" y="4012229"/>
                  <a:pt x="2605379" y="4012701"/>
                  <a:pt x="2600496" y="4012701"/>
                </a:cubicBezTo>
                <a:cubicBezTo>
                  <a:pt x="2592813" y="4012701"/>
                  <a:pt x="2586822" y="4011610"/>
                  <a:pt x="2582525" y="4009429"/>
                </a:cubicBezTo>
                <a:cubicBezTo>
                  <a:pt x="2578227" y="4007248"/>
                  <a:pt x="2576079" y="4004041"/>
                  <a:pt x="2576079" y="3999809"/>
                </a:cubicBezTo>
                <a:cubicBezTo>
                  <a:pt x="2576079" y="3998441"/>
                  <a:pt x="2576225" y="3997106"/>
                  <a:pt x="2576518" y="3995804"/>
                </a:cubicBezTo>
                <a:cubicBezTo>
                  <a:pt x="2576811" y="3994502"/>
                  <a:pt x="2577348" y="3993183"/>
                  <a:pt x="2578129" y="3991849"/>
                </a:cubicBezTo>
                <a:cubicBezTo>
                  <a:pt x="2578911" y="3990514"/>
                  <a:pt x="2579969" y="3989114"/>
                  <a:pt x="2581304" y="3987649"/>
                </a:cubicBezTo>
                <a:cubicBezTo>
                  <a:pt x="2582639" y="3986184"/>
                  <a:pt x="2584348" y="3984637"/>
                  <a:pt x="2586432" y="3983010"/>
                </a:cubicBezTo>
                <a:close/>
                <a:moveTo>
                  <a:pt x="10614669" y="3977509"/>
                </a:moveTo>
                <a:cubicBezTo>
                  <a:pt x="10612883" y="3977509"/>
                  <a:pt x="10611413" y="3977603"/>
                  <a:pt x="10610260" y="3977789"/>
                </a:cubicBezTo>
                <a:cubicBezTo>
                  <a:pt x="10609106" y="3977975"/>
                  <a:pt x="10608157" y="3978198"/>
                  <a:pt x="10607413" y="3978458"/>
                </a:cubicBezTo>
                <a:cubicBezTo>
                  <a:pt x="10606669" y="3978719"/>
                  <a:pt x="10606167" y="3979091"/>
                  <a:pt x="10605907" y="3979574"/>
                </a:cubicBezTo>
                <a:cubicBezTo>
                  <a:pt x="10605646" y="3980058"/>
                  <a:pt x="10605516" y="3980561"/>
                  <a:pt x="10605516" y="3981081"/>
                </a:cubicBezTo>
                <a:lnTo>
                  <a:pt x="10605516" y="4039459"/>
                </a:lnTo>
                <a:cubicBezTo>
                  <a:pt x="10600753" y="4034473"/>
                  <a:pt x="10595935" y="4030697"/>
                  <a:pt x="10591061" y="4028130"/>
                </a:cubicBezTo>
                <a:cubicBezTo>
                  <a:pt x="10586187" y="4025562"/>
                  <a:pt x="10580811" y="4024279"/>
                  <a:pt x="10574932" y="4024279"/>
                </a:cubicBezTo>
                <a:cubicBezTo>
                  <a:pt x="10567862" y="4024279"/>
                  <a:pt x="10561630" y="4025599"/>
                  <a:pt x="10556235" y="4028241"/>
                </a:cubicBezTo>
                <a:cubicBezTo>
                  <a:pt x="10550840" y="4030883"/>
                  <a:pt x="10546319" y="4034659"/>
                  <a:pt x="10542673" y="4039571"/>
                </a:cubicBezTo>
                <a:cubicBezTo>
                  <a:pt x="10539027" y="4044482"/>
                  <a:pt x="10536273" y="4050417"/>
                  <a:pt x="10534413" y="4057374"/>
                </a:cubicBezTo>
                <a:cubicBezTo>
                  <a:pt x="10532553" y="4064332"/>
                  <a:pt x="10531623" y="4072127"/>
                  <a:pt x="10531623" y="4080759"/>
                </a:cubicBezTo>
                <a:cubicBezTo>
                  <a:pt x="10531623" y="4088051"/>
                  <a:pt x="10532367" y="4094991"/>
                  <a:pt x="10533855" y="4101576"/>
                </a:cubicBezTo>
                <a:cubicBezTo>
                  <a:pt x="10535343" y="4108162"/>
                  <a:pt x="10537706" y="4113892"/>
                  <a:pt x="10540943" y="4118766"/>
                </a:cubicBezTo>
                <a:cubicBezTo>
                  <a:pt x="10544180" y="4123640"/>
                  <a:pt x="10548403" y="4127510"/>
                  <a:pt x="10553612" y="4130374"/>
                </a:cubicBezTo>
                <a:cubicBezTo>
                  <a:pt x="10558821" y="4133239"/>
                  <a:pt x="10565109" y="4134672"/>
                  <a:pt x="10572476" y="4134672"/>
                </a:cubicBezTo>
                <a:cubicBezTo>
                  <a:pt x="10579248" y="4134672"/>
                  <a:pt x="10585480" y="4133072"/>
                  <a:pt x="10591173" y="4129872"/>
                </a:cubicBezTo>
                <a:cubicBezTo>
                  <a:pt x="10596865" y="4126672"/>
                  <a:pt x="10602353" y="4122207"/>
                  <a:pt x="10607637" y="4116478"/>
                </a:cubicBezTo>
                <a:lnTo>
                  <a:pt x="10607637" y="4129761"/>
                </a:lnTo>
                <a:cubicBezTo>
                  <a:pt x="10607637" y="4130356"/>
                  <a:pt x="10607785" y="4130877"/>
                  <a:pt x="10608083" y="4131323"/>
                </a:cubicBezTo>
                <a:cubicBezTo>
                  <a:pt x="10608381" y="4131770"/>
                  <a:pt x="10608865" y="4132123"/>
                  <a:pt x="10609534" y="4132384"/>
                </a:cubicBezTo>
                <a:cubicBezTo>
                  <a:pt x="10610204" y="4132644"/>
                  <a:pt x="10611060" y="4132849"/>
                  <a:pt x="10612101" y="4132998"/>
                </a:cubicBezTo>
                <a:cubicBezTo>
                  <a:pt x="10613143" y="4133146"/>
                  <a:pt x="10614445" y="4133221"/>
                  <a:pt x="10616008" y="4133221"/>
                </a:cubicBezTo>
                <a:cubicBezTo>
                  <a:pt x="10617497" y="4133221"/>
                  <a:pt x="10618761" y="4133146"/>
                  <a:pt x="10619803" y="4132998"/>
                </a:cubicBezTo>
                <a:cubicBezTo>
                  <a:pt x="10620845" y="4132849"/>
                  <a:pt x="10621682" y="4132644"/>
                  <a:pt x="10622315" y="4132384"/>
                </a:cubicBezTo>
                <a:cubicBezTo>
                  <a:pt x="10622947" y="4132123"/>
                  <a:pt x="10623394" y="4131770"/>
                  <a:pt x="10623654" y="4131323"/>
                </a:cubicBezTo>
                <a:cubicBezTo>
                  <a:pt x="10623915" y="4130877"/>
                  <a:pt x="10624045" y="4130356"/>
                  <a:pt x="10624045" y="4129761"/>
                </a:cubicBezTo>
                <a:lnTo>
                  <a:pt x="10624045" y="3981081"/>
                </a:lnTo>
                <a:cubicBezTo>
                  <a:pt x="10624045" y="3980561"/>
                  <a:pt x="10623877" y="3980058"/>
                  <a:pt x="10623543" y="3979574"/>
                </a:cubicBezTo>
                <a:cubicBezTo>
                  <a:pt x="10623208" y="3979091"/>
                  <a:pt x="10622705" y="3978719"/>
                  <a:pt x="10622036" y="3978458"/>
                </a:cubicBezTo>
                <a:cubicBezTo>
                  <a:pt x="10621366" y="3978198"/>
                  <a:pt x="10620436" y="3977975"/>
                  <a:pt x="10619245" y="3977789"/>
                </a:cubicBezTo>
                <a:cubicBezTo>
                  <a:pt x="10618055" y="3977603"/>
                  <a:pt x="10616529" y="3977509"/>
                  <a:pt x="10614669" y="3977509"/>
                </a:cubicBezTo>
                <a:close/>
                <a:moveTo>
                  <a:pt x="8757294" y="3977509"/>
                </a:moveTo>
                <a:cubicBezTo>
                  <a:pt x="8755508" y="3977509"/>
                  <a:pt x="8754038" y="3977603"/>
                  <a:pt x="8752885" y="3977789"/>
                </a:cubicBezTo>
                <a:cubicBezTo>
                  <a:pt x="8751732" y="3977975"/>
                  <a:pt x="8750783" y="3978198"/>
                  <a:pt x="8750039" y="3978458"/>
                </a:cubicBezTo>
                <a:cubicBezTo>
                  <a:pt x="8749294" y="3978719"/>
                  <a:pt x="8748792" y="3979091"/>
                  <a:pt x="8748532" y="3979574"/>
                </a:cubicBezTo>
                <a:cubicBezTo>
                  <a:pt x="8748271" y="3980058"/>
                  <a:pt x="8748141" y="3980561"/>
                  <a:pt x="8748141" y="3981081"/>
                </a:cubicBezTo>
                <a:lnTo>
                  <a:pt x="8748141" y="4039459"/>
                </a:lnTo>
                <a:cubicBezTo>
                  <a:pt x="8743379" y="4034473"/>
                  <a:pt x="8738560" y="4030697"/>
                  <a:pt x="8733686" y="4028130"/>
                </a:cubicBezTo>
                <a:cubicBezTo>
                  <a:pt x="8728812" y="4025562"/>
                  <a:pt x="8723436" y="4024279"/>
                  <a:pt x="8717557" y="4024279"/>
                </a:cubicBezTo>
                <a:cubicBezTo>
                  <a:pt x="8710488" y="4024279"/>
                  <a:pt x="8704255" y="4025599"/>
                  <a:pt x="8698860" y="4028241"/>
                </a:cubicBezTo>
                <a:cubicBezTo>
                  <a:pt x="8693465" y="4030883"/>
                  <a:pt x="8688945" y="4034659"/>
                  <a:pt x="8685298" y="4039571"/>
                </a:cubicBezTo>
                <a:cubicBezTo>
                  <a:pt x="8681652" y="4044482"/>
                  <a:pt x="8678899" y="4050417"/>
                  <a:pt x="8677038" y="4057374"/>
                </a:cubicBezTo>
                <a:cubicBezTo>
                  <a:pt x="8675178" y="4064332"/>
                  <a:pt x="8674248" y="4072127"/>
                  <a:pt x="8674248" y="4080759"/>
                </a:cubicBezTo>
                <a:cubicBezTo>
                  <a:pt x="8674248" y="4088051"/>
                  <a:pt x="8674992" y="4094991"/>
                  <a:pt x="8676480" y="4101576"/>
                </a:cubicBezTo>
                <a:cubicBezTo>
                  <a:pt x="8677969" y="4108162"/>
                  <a:pt x="8680331" y="4113892"/>
                  <a:pt x="8683568" y="4118766"/>
                </a:cubicBezTo>
                <a:cubicBezTo>
                  <a:pt x="8686805" y="4123640"/>
                  <a:pt x="8691028" y="4127510"/>
                  <a:pt x="8696237" y="4130374"/>
                </a:cubicBezTo>
                <a:cubicBezTo>
                  <a:pt x="8701446" y="4133239"/>
                  <a:pt x="8707734" y="4134672"/>
                  <a:pt x="8715101" y="4134672"/>
                </a:cubicBezTo>
                <a:cubicBezTo>
                  <a:pt x="8721873" y="4134672"/>
                  <a:pt x="8728105" y="4133072"/>
                  <a:pt x="8733798" y="4129872"/>
                </a:cubicBezTo>
                <a:cubicBezTo>
                  <a:pt x="8739490" y="4126672"/>
                  <a:pt x="8744978" y="4122207"/>
                  <a:pt x="8750262" y="4116478"/>
                </a:cubicBezTo>
                <a:lnTo>
                  <a:pt x="8750262" y="4129761"/>
                </a:lnTo>
                <a:cubicBezTo>
                  <a:pt x="8750262" y="4130356"/>
                  <a:pt x="8750411" y="4130877"/>
                  <a:pt x="8750708" y="4131323"/>
                </a:cubicBezTo>
                <a:cubicBezTo>
                  <a:pt x="8751006" y="4131770"/>
                  <a:pt x="8751490" y="4132123"/>
                  <a:pt x="8752159" y="4132384"/>
                </a:cubicBezTo>
                <a:cubicBezTo>
                  <a:pt x="8752829" y="4132644"/>
                  <a:pt x="8753685" y="4132849"/>
                  <a:pt x="8754727" y="4132998"/>
                </a:cubicBezTo>
                <a:cubicBezTo>
                  <a:pt x="8755768" y="4133146"/>
                  <a:pt x="8757071" y="4133221"/>
                  <a:pt x="8758633" y="4133221"/>
                </a:cubicBezTo>
                <a:cubicBezTo>
                  <a:pt x="8760122" y="4133221"/>
                  <a:pt x="8761387" y="4133146"/>
                  <a:pt x="8762429" y="4132998"/>
                </a:cubicBezTo>
                <a:cubicBezTo>
                  <a:pt x="8763470" y="4132849"/>
                  <a:pt x="8764307" y="4132644"/>
                  <a:pt x="8764940" y="4132384"/>
                </a:cubicBezTo>
                <a:cubicBezTo>
                  <a:pt x="8765573" y="4132123"/>
                  <a:pt x="8766019" y="4131770"/>
                  <a:pt x="8766279" y="4131323"/>
                </a:cubicBezTo>
                <a:cubicBezTo>
                  <a:pt x="8766540" y="4130877"/>
                  <a:pt x="8766670" y="4130356"/>
                  <a:pt x="8766670" y="4129761"/>
                </a:cubicBezTo>
                <a:lnTo>
                  <a:pt x="8766670" y="3981081"/>
                </a:lnTo>
                <a:cubicBezTo>
                  <a:pt x="8766670" y="3980561"/>
                  <a:pt x="8766503" y="3980058"/>
                  <a:pt x="8766168" y="3979574"/>
                </a:cubicBezTo>
                <a:cubicBezTo>
                  <a:pt x="8765833" y="3979091"/>
                  <a:pt x="8765331" y="3978719"/>
                  <a:pt x="8764661" y="3978458"/>
                </a:cubicBezTo>
                <a:cubicBezTo>
                  <a:pt x="8763991" y="3978198"/>
                  <a:pt x="8763061" y="3977975"/>
                  <a:pt x="8761870" y="3977789"/>
                </a:cubicBezTo>
                <a:cubicBezTo>
                  <a:pt x="8760680" y="3977603"/>
                  <a:pt x="8759154" y="3977509"/>
                  <a:pt x="8757294" y="3977509"/>
                </a:cubicBezTo>
                <a:close/>
                <a:moveTo>
                  <a:pt x="8137313" y="3977063"/>
                </a:moveTo>
                <a:cubicBezTo>
                  <a:pt x="8135527" y="3977063"/>
                  <a:pt x="8134039" y="3977137"/>
                  <a:pt x="8132848" y="3977286"/>
                </a:cubicBezTo>
                <a:cubicBezTo>
                  <a:pt x="8131658" y="3977435"/>
                  <a:pt x="8130709" y="3977658"/>
                  <a:pt x="8130002" y="3977956"/>
                </a:cubicBezTo>
                <a:cubicBezTo>
                  <a:pt x="8129295" y="3978254"/>
                  <a:pt x="8128811" y="3978626"/>
                  <a:pt x="8128551" y="3979072"/>
                </a:cubicBezTo>
                <a:cubicBezTo>
                  <a:pt x="8128290" y="3979519"/>
                  <a:pt x="8128160" y="3980040"/>
                  <a:pt x="8128160" y="3980635"/>
                </a:cubicBezTo>
                <a:lnTo>
                  <a:pt x="8128160" y="4129761"/>
                </a:lnTo>
                <a:cubicBezTo>
                  <a:pt x="8128160" y="4130356"/>
                  <a:pt x="8128290" y="4130858"/>
                  <a:pt x="8128551" y="4131267"/>
                </a:cubicBezTo>
                <a:cubicBezTo>
                  <a:pt x="8128811" y="4131677"/>
                  <a:pt x="8129295" y="4132030"/>
                  <a:pt x="8130002" y="4132328"/>
                </a:cubicBezTo>
                <a:cubicBezTo>
                  <a:pt x="8130709" y="4132626"/>
                  <a:pt x="8131658" y="4132849"/>
                  <a:pt x="8132848" y="4132998"/>
                </a:cubicBezTo>
                <a:cubicBezTo>
                  <a:pt x="8134039" y="4133146"/>
                  <a:pt x="8135527" y="4133221"/>
                  <a:pt x="8137313" y="4133221"/>
                </a:cubicBezTo>
                <a:cubicBezTo>
                  <a:pt x="8139174" y="4133221"/>
                  <a:pt x="8140699" y="4133146"/>
                  <a:pt x="8141890" y="4132998"/>
                </a:cubicBezTo>
                <a:cubicBezTo>
                  <a:pt x="8143080" y="4132849"/>
                  <a:pt x="8144010" y="4132626"/>
                  <a:pt x="8144680" y="4132328"/>
                </a:cubicBezTo>
                <a:cubicBezTo>
                  <a:pt x="8145350" y="4132030"/>
                  <a:pt x="8145834" y="4131677"/>
                  <a:pt x="8146131" y="4131267"/>
                </a:cubicBezTo>
                <a:cubicBezTo>
                  <a:pt x="8146429" y="4130858"/>
                  <a:pt x="8146578" y="4130356"/>
                  <a:pt x="8146578" y="4129761"/>
                </a:cubicBezTo>
                <a:lnTo>
                  <a:pt x="8146578" y="4059551"/>
                </a:lnTo>
                <a:cubicBezTo>
                  <a:pt x="8151638" y="4053226"/>
                  <a:pt x="8156475" y="4048426"/>
                  <a:pt x="8161088" y="4045152"/>
                </a:cubicBezTo>
                <a:cubicBezTo>
                  <a:pt x="8165702" y="4041878"/>
                  <a:pt x="8170316" y="4040241"/>
                  <a:pt x="8174930" y="4040241"/>
                </a:cubicBezTo>
                <a:cubicBezTo>
                  <a:pt x="8178501" y="4040241"/>
                  <a:pt x="8181645" y="4040910"/>
                  <a:pt x="8184361" y="4042250"/>
                </a:cubicBezTo>
                <a:cubicBezTo>
                  <a:pt x="8187078" y="4043589"/>
                  <a:pt x="8189291" y="4045524"/>
                  <a:pt x="8191003" y="4048054"/>
                </a:cubicBezTo>
                <a:cubicBezTo>
                  <a:pt x="8192714" y="4050584"/>
                  <a:pt x="8194017" y="4053598"/>
                  <a:pt x="8194910" y="4057095"/>
                </a:cubicBezTo>
                <a:cubicBezTo>
                  <a:pt x="8195803" y="4060593"/>
                  <a:pt x="8196249" y="4065206"/>
                  <a:pt x="8196249" y="4070936"/>
                </a:cubicBezTo>
                <a:lnTo>
                  <a:pt x="8196249" y="4129761"/>
                </a:lnTo>
                <a:cubicBezTo>
                  <a:pt x="8196249" y="4130356"/>
                  <a:pt x="8196398" y="4130858"/>
                  <a:pt x="8196696" y="4131267"/>
                </a:cubicBezTo>
                <a:cubicBezTo>
                  <a:pt x="8196993" y="4131677"/>
                  <a:pt x="8197477" y="4132030"/>
                  <a:pt x="8198147" y="4132328"/>
                </a:cubicBezTo>
                <a:cubicBezTo>
                  <a:pt x="8198816" y="4132626"/>
                  <a:pt x="8199747" y="4132849"/>
                  <a:pt x="8200937" y="4132998"/>
                </a:cubicBezTo>
                <a:cubicBezTo>
                  <a:pt x="8202128" y="4133146"/>
                  <a:pt x="8203653" y="4133221"/>
                  <a:pt x="8205514" y="4133221"/>
                </a:cubicBezTo>
                <a:cubicBezTo>
                  <a:pt x="8207300" y="4133221"/>
                  <a:pt x="8208788" y="4133146"/>
                  <a:pt x="8209979" y="4132998"/>
                </a:cubicBezTo>
                <a:cubicBezTo>
                  <a:pt x="8211169" y="4132849"/>
                  <a:pt x="8212099" y="4132626"/>
                  <a:pt x="8212769" y="4132328"/>
                </a:cubicBezTo>
                <a:cubicBezTo>
                  <a:pt x="8213439" y="4132030"/>
                  <a:pt x="8213922" y="4131677"/>
                  <a:pt x="8214220" y="4131267"/>
                </a:cubicBezTo>
                <a:cubicBezTo>
                  <a:pt x="8214518" y="4130858"/>
                  <a:pt x="8214667" y="4130356"/>
                  <a:pt x="8214667" y="4129761"/>
                </a:cubicBezTo>
                <a:lnTo>
                  <a:pt x="8214667" y="4068592"/>
                </a:lnTo>
                <a:cubicBezTo>
                  <a:pt x="8214667" y="4061374"/>
                  <a:pt x="8214053" y="4055216"/>
                  <a:pt x="8212825" y="4050119"/>
                </a:cubicBezTo>
                <a:cubicBezTo>
                  <a:pt x="8211597" y="4045022"/>
                  <a:pt x="8209569" y="4040575"/>
                  <a:pt x="8206742" y="4036780"/>
                </a:cubicBezTo>
                <a:cubicBezTo>
                  <a:pt x="8203914" y="4032985"/>
                  <a:pt x="8200212" y="4029953"/>
                  <a:pt x="8195635" y="4027683"/>
                </a:cubicBezTo>
                <a:cubicBezTo>
                  <a:pt x="8191059" y="4025414"/>
                  <a:pt x="8185422" y="4024279"/>
                  <a:pt x="8178725" y="4024279"/>
                </a:cubicBezTo>
                <a:cubicBezTo>
                  <a:pt x="8173292" y="4024279"/>
                  <a:pt x="8167897" y="4025637"/>
                  <a:pt x="8162540" y="4028353"/>
                </a:cubicBezTo>
                <a:cubicBezTo>
                  <a:pt x="8157182" y="4031069"/>
                  <a:pt x="8151861" y="4035218"/>
                  <a:pt x="8146578" y="4040799"/>
                </a:cubicBezTo>
                <a:lnTo>
                  <a:pt x="8146578" y="3980635"/>
                </a:lnTo>
                <a:cubicBezTo>
                  <a:pt x="8146578" y="3980040"/>
                  <a:pt x="8146429" y="3979519"/>
                  <a:pt x="8146131" y="3979072"/>
                </a:cubicBezTo>
                <a:cubicBezTo>
                  <a:pt x="8145834" y="3978626"/>
                  <a:pt x="8145350" y="3978254"/>
                  <a:pt x="8144680" y="3977956"/>
                </a:cubicBezTo>
                <a:cubicBezTo>
                  <a:pt x="8144010" y="3977658"/>
                  <a:pt x="8143080" y="3977435"/>
                  <a:pt x="8141890" y="3977286"/>
                </a:cubicBezTo>
                <a:cubicBezTo>
                  <a:pt x="8140699" y="3977137"/>
                  <a:pt x="8139174" y="3977063"/>
                  <a:pt x="8137313" y="3977063"/>
                </a:cubicBezTo>
                <a:close/>
                <a:moveTo>
                  <a:pt x="7451513" y="3977063"/>
                </a:moveTo>
                <a:cubicBezTo>
                  <a:pt x="7449727" y="3977063"/>
                  <a:pt x="7448239" y="3977137"/>
                  <a:pt x="7447048" y="3977286"/>
                </a:cubicBezTo>
                <a:cubicBezTo>
                  <a:pt x="7445858" y="3977435"/>
                  <a:pt x="7444909" y="3977658"/>
                  <a:pt x="7444202" y="3977956"/>
                </a:cubicBezTo>
                <a:cubicBezTo>
                  <a:pt x="7443495" y="3978254"/>
                  <a:pt x="7443011" y="3978626"/>
                  <a:pt x="7442751" y="3979072"/>
                </a:cubicBezTo>
                <a:cubicBezTo>
                  <a:pt x="7442490" y="3979519"/>
                  <a:pt x="7442360" y="3980040"/>
                  <a:pt x="7442360" y="3980635"/>
                </a:cubicBezTo>
                <a:lnTo>
                  <a:pt x="7442360" y="4129761"/>
                </a:lnTo>
                <a:cubicBezTo>
                  <a:pt x="7442360" y="4130356"/>
                  <a:pt x="7442490" y="4130858"/>
                  <a:pt x="7442751" y="4131267"/>
                </a:cubicBezTo>
                <a:cubicBezTo>
                  <a:pt x="7443011" y="4131677"/>
                  <a:pt x="7443495" y="4132030"/>
                  <a:pt x="7444202" y="4132328"/>
                </a:cubicBezTo>
                <a:cubicBezTo>
                  <a:pt x="7444909" y="4132626"/>
                  <a:pt x="7445858" y="4132849"/>
                  <a:pt x="7447048" y="4132998"/>
                </a:cubicBezTo>
                <a:cubicBezTo>
                  <a:pt x="7448239" y="4133146"/>
                  <a:pt x="7449727" y="4133221"/>
                  <a:pt x="7451513" y="4133221"/>
                </a:cubicBezTo>
                <a:cubicBezTo>
                  <a:pt x="7453374" y="4133221"/>
                  <a:pt x="7454899" y="4133146"/>
                  <a:pt x="7456090" y="4132998"/>
                </a:cubicBezTo>
                <a:cubicBezTo>
                  <a:pt x="7457280" y="4132849"/>
                  <a:pt x="7458210" y="4132626"/>
                  <a:pt x="7458880" y="4132328"/>
                </a:cubicBezTo>
                <a:cubicBezTo>
                  <a:pt x="7459550" y="4132030"/>
                  <a:pt x="7460034" y="4131677"/>
                  <a:pt x="7460331" y="4131267"/>
                </a:cubicBezTo>
                <a:cubicBezTo>
                  <a:pt x="7460629" y="4130858"/>
                  <a:pt x="7460778" y="4130356"/>
                  <a:pt x="7460778" y="4129761"/>
                </a:cubicBezTo>
                <a:lnTo>
                  <a:pt x="7460778" y="3980635"/>
                </a:lnTo>
                <a:cubicBezTo>
                  <a:pt x="7460778" y="3980040"/>
                  <a:pt x="7460629" y="3979519"/>
                  <a:pt x="7460331" y="3979072"/>
                </a:cubicBezTo>
                <a:cubicBezTo>
                  <a:pt x="7460034" y="3978626"/>
                  <a:pt x="7459550" y="3978254"/>
                  <a:pt x="7458880" y="3977956"/>
                </a:cubicBezTo>
                <a:cubicBezTo>
                  <a:pt x="7458210" y="3977658"/>
                  <a:pt x="7457280" y="3977435"/>
                  <a:pt x="7456090" y="3977286"/>
                </a:cubicBezTo>
                <a:cubicBezTo>
                  <a:pt x="7454899" y="3977137"/>
                  <a:pt x="7453374" y="3977063"/>
                  <a:pt x="7451513" y="3977063"/>
                </a:cubicBezTo>
                <a:close/>
                <a:moveTo>
                  <a:pt x="6994313" y="3977063"/>
                </a:moveTo>
                <a:cubicBezTo>
                  <a:pt x="6992527" y="3977063"/>
                  <a:pt x="6991039" y="3977137"/>
                  <a:pt x="6989848" y="3977286"/>
                </a:cubicBezTo>
                <a:cubicBezTo>
                  <a:pt x="6988658" y="3977435"/>
                  <a:pt x="6987709" y="3977658"/>
                  <a:pt x="6987002" y="3977956"/>
                </a:cubicBezTo>
                <a:cubicBezTo>
                  <a:pt x="6986295" y="3978254"/>
                  <a:pt x="6985811" y="3978626"/>
                  <a:pt x="6985551" y="3979072"/>
                </a:cubicBezTo>
                <a:cubicBezTo>
                  <a:pt x="6985291" y="3979519"/>
                  <a:pt x="6985160" y="3980040"/>
                  <a:pt x="6985160" y="3980635"/>
                </a:cubicBezTo>
                <a:lnTo>
                  <a:pt x="6985160" y="4129761"/>
                </a:lnTo>
                <a:cubicBezTo>
                  <a:pt x="6985160" y="4130356"/>
                  <a:pt x="6985272" y="4130877"/>
                  <a:pt x="6985495" y="4131323"/>
                </a:cubicBezTo>
                <a:cubicBezTo>
                  <a:pt x="6985718" y="4131770"/>
                  <a:pt x="6986165" y="4132123"/>
                  <a:pt x="6986835" y="4132384"/>
                </a:cubicBezTo>
                <a:cubicBezTo>
                  <a:pt x="6987504" y="4132644"/>
                  <a:pt x="6988360" y="4132849"/>
                  <a:pt x="6989402" y="4132998"/>
                </a:cubicBezTo>
                <a:cubicBezTo>
                  <a:pt x="6990444" y="4133146"/>
                  <a:pt x="6991709" y="4133221"/>
                  <a:pt x="6993197" y="4133221"/>
                </a:cubicBezTo>
                <a:cubicBezTo>
                  <a:pt x="6994760" y="4133221"/>
                  <a:pt x="6996043" y="4133146"/>
                  <a:pt x="6997048" y="4132998"/>
                </a:cubicBezTo>
                <a:cubicBezTo>
                  <a:pt x="6998053" y="4132849"/>
                  <a:pt x="6998890" y="4132644"/>
                  <a:pt x="6999559" y="4132384"/>
                </a:cubicBezTo>
                <a:cubicBezTo>
                  <a:pt x="7000229" y="4132123"/>
                  <a:pt x="7000713" y="4131770"/>
                  <a:pt x="7001010" y="4131323"/>
                </a:cubicBezTo>
                <a:cubicBezTo>
                  <a:pt x="7001308" y="4130877"/>
                  <a:pt x="7001457" y="4130356"/>
                  <a:pt x="7001457" y="4129761"/>
                </a:cubicBezTo>
                <a:lnTo>
                  <a:pt x="7001457" y="4117482"/>
                </a:lnTo>
                <a:cubicBezTo>
                  <a:pt x="7004359" y="4120533"/>
                  <a:pt x="7007112" y="4123138"/>
                  <a:pt x="7009717" y="4125296"/>
                </a:cubicBezTo>
                <a:cubicBezTo>
                  <a:pt x="7012321" y="4127454"/>
                  <a:pt x="7014926" y="4129240"/>
                  <a:pt x="7017530" y="4130654"/>
                </a:cubicBezTo>
                <a:cubicBezTo>
                  <a:pt x="7020135" y="4132067"/>
                  <a:pt x="7022795" y="4133091"/>
                  <a:pt x="7025511" y="4133723"/>
                </a:cubicBezTo>
                <a:cubicBezTo>
                  <a:pt x="7028227" y="4134356"/>
                  <a:pt x="7031185" y="4134672"/>
                  <a:pt x="7034385" y="4134672"/>
                </a:cubicBezTo>
                <a:cubicBezTo>
                  <a:pt x="7041306" y="4134672"/>
                  <a:pt x="7047445" y="4133370"/>
                  <a:pt x="7052803" y="4130765"/>
                </a:cubicBezTo>
                <a:cubicBezTo>
                  <a:pt x="7058160" y="4128161"/>
                  <a:pt x="7062681" y="4124403"/>
                  <a:pt x="7066365" y="4119491"/>
                </a:cubicBezTo>
                <a:cubicBezTo>
                  <a:pt x="7070048" y="4114580"/>
                  <a:pt x="7072839" y="4108646"/>
                  <a:pt x="7074736" y="4101688"/>
                </a:cubicBezTo>
                <a:cubicBezTo>
                  <a:pt x="7076634" y="4094730"/>
                  <a:pt x="7077583" y="4086898"/>
                  <a:pt x="7077583" y="4078192"/>
                </a:cubicBezTo>
                <a:cubicBezTo>
                  <a:pt x="7077583" y="4070899"/>
                  <a:pt x="7076838" y="4063979"/>
                  <a:pt x="7075350" y="4057430"/>
                </a:cubicBezTo>
                <a:cubicBezTo>
                  <a:pt x="7073862" y="4050882"/>
                  <a:pt x="7071499" y="4045171"/>
                  <a:pt x="7068262" y="4040296"/>
                </a:cubicBezTo>
                <a:cubicBezTo>
                  <a:pt x="7065025" y="4035422"/>
                  <a:pt x="7060821" y="4031534"/>
                  <a:pt x="7055649" y="4028632"/>
                </a:cubicBezTo>
                <a:cubicBezTo>
                  <a:pt x="7050477" y="4025730"/>
                  <a:pt x="7044245" y="4024279"/>
                  <a:pt x="7036952" y="4024279"/>
                </a:cubicBezTo>
                <a:cubicBezTo>
                  <a:pt x="7033976" y="4024279"/>
                  <a:pt x="7031148" y="4024576"/>
                  <a:pt x="7028469" y="4025172"/>
                </a:cubicBezTo>
                <a:cubicBezTo>
                  <a:pt x="7025790" y="4025767"/>
                  <a:pt x="7023111" y="4026716"/>
                  <a:pt x="7020433" y="4028018"/>
                </a:cubicBezTo>
                <a:cubicBezTo>
                  <a:pt x="7017754" y="4029320"/>
                  <a:pt x="7015019" y="4031013"/>
                  <a:pt x="7012228" y="4033097"/>
                </a:cubicBezTo>
                <a:cubicBezTo>
                  <a:pt x="7009438" y="4035180"/>
                  <a:pt x="7006554" y="4037748"/>
                  <a:pt x="7003578" y="4040799"/>
                </a:cubicBezTo>
                <a:lnTo>
                  <a:pt x="7003578" y="3980635"/>
                </a:lnTo>
                <a:cubicBezTo>
                  <a:pt x="7003578" y="3980040"/>
                  <a:pt x="7003429" y="3979519"/>
                  <a:pt x="7003131" y="3979072"/>
                </a:cubicBezTo>
                <a:cubicBezTo>
                  <a:pt x="7002834" y="3978626"/>
                  <a:pt x="7002350" y="3978254"/>
                  <a:pt x="7001680" y="3977956"/>
                </a:cubicBezTo>
                <a:cubicBezTo>
                  <a:pt x="7001010" y="3977658"/>
                  <a:pt x="7000080" y="3977435"/>
                  <a:pt x="6998890" y="3977286"/>
                </a:cubicBezTo>
                <a:cubicBezTo>
                  <a:pt x="6997699" y="3977137"/>
                  <a:pt x="6996174" y="3977063"/>
                  <a:pt x="6994313" y="3977063"/>
                </a:cubicBezTo>
                <a:close/>
                <a:moveTo>
                  <a:pt x="4997228" y="3946872"/>
                </a:moveTo>
                <a:lnTo>
                  <a:pt x="5011000" y="3946872"/>
                </a:lnTo>
                <a:lnTo>
                  <a:pt x="5011000" y="3965527"/>
                </a:lnTo>
                <a:cubicBezTo>
                  <a:pt x="5007028" y="3969955"/>
                  <a:pt x="5003235" y="3973243"/>
                  <a:pt x="4999621" y="3975391"/>
                </a:cubicBezTo>
                <a:cubicBezTo>
                  <a:pt x="4996007" y="3977540"/>
                  <a:pt x="4992084" y="3978615"/>
                  <a:pt x="4987852" y="3978615"/>
                </a:cubicBezTo>
                <a:cubicBezTo>
                  <a:pt x="4982643" y="3978615"/>
                  <a:pt x="4978590" y="3977263"/>
                  <a:pt x="4975692" y="3974561"/>
                </a:cubicBezTo>
                <a:cubicBezTo>
                  <a:pt x="4972795" y="3971859"/>
                  <a:pt x="4971346" y="3968229"/>
                  <a:pt x="4971346" y="3963671"/>
                </a:cubicBezTo>
                <a:cubicBezTo>
                  <a:pt x="4971346" y="3961002"/>
                  <a:pt x="4971851" y="3958641"/>
                  <a:pt x="4972860" y="3956590"/>
                </a:cubicBezTo>
                <a:cubicBezTo>
                  <a:pt x="4973869" y="3954539"/>
                  <a:pt x="4975448" y="3952781"/>
                  <a:pt x="4977597" y="3951316"/>
                </a:cubicBezTo>
                <a:cubicBezTo>
                  <a:pt x="4979745" y="3949851"/>
                  <a:pt x="4982447" y="3948744"/>
                  <a:pt x="4985703" y="3947995"/>
                </a:cubicBezTo>
                <a:cubicBezTo>
                  <a:pt x="4988959" y="3947247"/>
                  <a:pt x="4992801" y="3946872"/>
                  <a:pt x="4997228" y="3946872"/>
                </a:cubicBezTo>
                <a:close/>
                <a:moveTo>
                  <a:pt x="3806603" y="3946872"/>
                </a:moveTo>
                <a:lnTo>
                  <a:pt x="3820374" y="3946872"/>
                </a:lnTo>
                <a:lnTo>
                  <a:pt x="3820374" y="3965527"/>
                </a:lnTo>
                <a:cubicBezTo>
                  <a:pt x="3816402" y="3969955"/>
                  <a:pt x="3812610" y="3973243"/>
                  <a:pt x="3808996" y="3975391"/>
                </a:cubicBezTo>
                <a:cubicBezTo>
                  <a:pt x="3805382" y="3977540"/>
                  <a:pt x="3801459" y="3978615"/>
                  <a:pt x="3797227" y="3978615"/>
                </a:cubicBezTo>
                <a:cubicBezTo>
                  <a:pt x="3792018" y="3978615"/>
                  <a:pt x="3787965" y="3977263"/>
                  <a:pt x="3785067" y="3974561"/>
                </a:cubicBezTo>
                <a:cubicBezTo>
                  <a:pt x="3782170" y="3971859"/>
                  <a:pt x="3780721" y="3968229"/>
                  <a:pt x="3780721" y="3963671"/>
                </a:cubicBezTo>
                <a:cubicBezTo>
                  <a:pt x="3780721" y="3961002"/>
                  <a:pt x="3781226" y="3958641"/>
                  <a:pt x="3782235" y="3956590"/>
                </a:cubicBezTo>
                <a:cubicBezTo>
                  <a:pt x="3783244" y="3954539"/>
                  <a:pt x="3784823" y="3952781"/>
                  <a:pt x="3786972" y="3951316"/>
                </a:cubicBezTo>
                <a:cubicBezTo>
                  <a:pt x="3789120" y="3949851"/>
                  <a:pt x="3791823" y="3948744"/>
                  <a:pt x="3795078" y="3947995"/>
                </a:cubicBezTo>
                <a:cubicBezTo>
                  <a:pt x="3798334" y="3947247"/>
                  <a:pt x="3802175" y="3946872"/>
                  <a:pt x="3806603" y="3946872"/>
                </a:cubicBezTo>
                <a:close/>
                <a:moveTo>
                  <a:pt x="3073179" y="3946872"/>
                </a:moveTo>
                <a:lnTo>
                  <a:pt x="3086950" y="3946872"/>
                </a:lnTo>
                <a:lnTo>
                  <a:pt x="3086950" y="3965527"/>
                </a:lnTo>
                <a:cubicBezTo>
                  <a:pt x="3082978" y="3969955"/>
                  <a:pt x="3079185" y="3973243"/>
                  <a:pt x="3075571" y="3975391"/>
                </a:cubicBezTo>
                <a:cubicBezTo>
                  <a:pt x="3071958" y="3977540"/>
                  <a:pt x="3068035" y="3978615"/>
                  <a:pt x="3063803" y="3978615"/>
                </a:cubicBezTo>
                <a:cubicBezTo>
                  <a:pt x="3058594" y="3978615"/>
                  <a:pt x="3054540" y="3977263"/>
                  <a:pt x="3051643" y="3974561"/>
                </a:cubicBezTo>
                <a:cubicBezTo>
                  <a:pt x="3048745" y="3971859"/>
                  <a:pt x="3047296" y="3968229"/>
                  <a:pt x="3047296" y="3963671"/>
                </a:cubicBezTo>
                <a:cubicBezTo>
                  <a:pt x="3047296" y="3961002"/>
                  <a:pt x="3047801" y="3958641"/>
                  <a:pt x="3048810" y="3956590"/>
                </a:cubicBezTo>
                <a:cubicBezTo>
                  <a:pt x="3049819" y="3954539"/>
                  <a:pt x="3051399" y="3952781"/>
                  <a:pt x="3053547" y="3951316"/>
                </a:cubicBezTo>
                <a:cubicBezTo>
                  <a:pt x="3055696" y="3949851"/>
                  <a:pt x="3058398" y="3948744"/>
                  <a:pt x="3061654" y="3947995"/>
                </a:cubicBezTo>
                <a:cubicBezTo>
                  <a:pt x="3064909" y="3947247"/>
                  <a:pt x="3068751" y="3946872"/>
                  <a:pt x="3073179" y="3946872"/>
                </a:cubicBezTo>
                <a:close/>
                <a:moveTo>
                  <a:pt x="2768379" y="3946872"/>
                </a:moveTo>
                <a:lnTo>
                  <a:pt x="2782150" y="3946872"/>
                </a:lnTo>
                <a:lnTo>
                  <a:pt x="2782150" y="3965527"/>
                </a:lnTo>
                <a:cubicBezTo>
                  <a:pt x="2778178" y="3969955"/>
                  <a:pt x="2774385" y="3973243"/>
                  <a:pt x="2770772" y="3975391"/>
                </a:cubicBezTo>
                <a:cubicBezTo>
                  <a:pt x="2767158" y="3977540"/>
                  <a:pt x="2763235" y="3978615"/>
                  <a:pt x="2759002" y="3978615"/>
                </a:cubicBezTo>
                <a:cubicBezTo>
                  <a:pt x="2753794" y="3978615"/>
                  <a:pt x="2749740" y="3977263"/>
                  <a:pt x="2746843" y="3974561"/>
                </a:cubicBezTo>
                <a:cubicBezTo>
                  <a:pt x="2743945" y="3971859"/>
                  <a:pt x="2742496" y="3968229"/>
                  <a:pt x="2742496" y="3963671"/>
                </a:cubicBezTo>
                <a:cubicBezTo>
                  <a:pt x="2742496" y="3961002"/>
                  <a:pt x="2743001" y="3958641"/>
                  <a:pt x="2744010" y="3956590"/>
                </a:cubicBezTo>
                <a:cubicBezTo>
                  <a:pt x="2745019" y="3954539"/>
                  <a:pt x="2746599" y="3952781"/>
                  <a:pt x="2748747" y="3951316"/>
                </a:cubicBezTo>
                <a:cubicBezTo>
                  <a:pt x="2750896" y="3949851"/>
                  <a:pt x="2753598" y="3948744"/>
                  <a:pt x="2756854" y="3947995"/>
                </a:cubicBezTo>
                <a:cubicBezTo>
                  <a:pt x="2760109" y="3947247"/>
                  <a:pt x="2763951" y="3946872"/>
                  <a:pt x="2768379" y="3946872"/>
                </a:cubicBezTo>
                <a:close/>
                <a:moveTo>
                  <a:pt x="1920654" y="3946872"/>
                </a:moveTo>
                <a:lnTo>
                  <a:pt x="1934425" y="3946872"/>
                </a:lnTo>
                <a:lnTo>
                  <a:pt x="1934425" y="3965527"/>
                </a:lnTo>
                <a:cubicBezTo>
                  <a:pt x="1930453" y="3969955"/>
                  <a:pt x="1926660" y="3973243"/>
                  <a:pt x="1923047" y="3975391"/>
                </a:cubicBezTo>
                <a:cubicBezTo>
                  <a:pt x="1919433" y="3977540"/>
                  <a:pt x="1915510" y="3978615"/>
                  <a:pt x="1911278" y="3978615"/>
                </a:cubicBezTo>
                <a:cubicBezTo>
                  <a:pt x="1906069" y="3978615"/>
                  <a:pt x="1902015" y="3977263"/>
                  <a:pt x="1899118" y="3974561"/>
                </a:cubicBezTo>
                <a:cubicBezTo>
                  <a:pt x="1896220" y="3971859"/>
                  <a:pt x="1894771" y="3968229"/>
                  <a:pt x="1894771" y="3963671"/>
                </a:cubicBezTo>
                <a:cubicBezTo>
                  <a:pt x="1894771" y="3961002"/>
                  <a:pt x="1895276" y="3958641"/>
                  <a:pt x="1896285" y="3956590"/>
                </a:cubicBezTo>
                <a:cubicBezTo>
                  <a:pt x="1897295" y="3954539"/>
                  <a:pt x="1898874" y="3952781"/>
                  <a:pt x="1901022" y="3951316"/>
                </a:cubicBezTo>
                <a:cubicBezTo>
                  <a:pt x="1903171" y="3949851"/>
                  <a:pt x="1905873" y="3948744"/>
                  <a:pt x="1909129" y="3947995"/>
                </a:cubicBezTo>
                <a:cubicBezTo>
                  <a:pt x="1912384" y="3947247"/>
                  <a:pt x="1916226" y="3946872"/>
                  <a:pt x="1920654" y="3946872"/>
                </a:cubicBezTo>
                <a:close/>
                <a:moveTo>
                  <a:pt x="1701579" y="3946872"/>
                </a:moveTo>
                <a:lnTo>
                  <a:pt x="1715350" y="3946872"/>
                </a:lnTo>
                <a:lnTo>
                  <a:pt x="1715350" y="3965527"/>
                </a:lnTo>
                <a:cubicBezTo>
                  <a:pt x="1711378" y="3969955"/>
                  <a:pt x="1707585" y="3973243"/>
                  <a:pt x="1703971" y="3975391"/>
                </a:cubicBezTo>
                <a:cubicBezTo>
                  <a:pt x="1700358" y="3977540"/>
                  <a:pt x="1696435" y="3978615"/>
                  <a:pt x="1692203" y="3978615"/>
                </a:cubicBezTo>
                <a:cubicBezTo>
                  <a:pt x="1686993" y="3978615"/>
                  <a:pt x="1682940" y="3977263"/>
                  <a:pt x="1680043" y="3974561"/>
                </a:cubicBezTo>
                <a:cubicBezTo>
                  <a:pt x="1677145" y="3971859"/>
                  <a:pt x="1675696" y="3968229"/>
                  <a:pt x="1675696" y="3963671"/>
                </a:cubicBezTo>
                <a:cubicBezTo>
                  <a:pt x="1675696" y="3961002"/>
                  <a:pt x="1676201" y="3958641"/>
                  <a:pt x="1677210" y="3956590"/>
                </a:cubicBezTo>
                <a:cubicBezTo>
                  <a:pt x="1678220" y="3954539"/>
                  <a:pt x="1679799" y="3952781"/>
                  <a:pt x="1681947" y="3951316"/>
                </a:cubicBezTo>
                <a:cubicBezTo>
                  <a:pt x="1684096" y="3949851"/>
                  <a:pt x="1686798" y="3948744"/>
                  <a:pt x="1690054" y="3947995"/>
                </a:cubicBezTo>
                <a:cubicBezTo>
                  <a:pt x="1693309" y="3947247"/>
                  <a:pt x="1697151" y="3946872"/>
                  <a:pt x="1701579" y="3946872"/>
                </a:cubicBezTo>
                <a:close/>
                <a:moveTo>
                  <a:pt x="1368204" y="3946872"/>
                </a:moveTo>
                <a:lnTo>
                  <a:pt x="1381975" y="3946872"/>
                </a:lnTo>
                <a:lnTo>
                  <a:pt x="1381975" y="3965527"/>
                </a:lnTo>
                <a:cubicBezTo>
                  <a:pt x="1378003" y="3969955"/>
                  <a:pt x="1374210" y="3973243"/>
                  <a:pt x="1370597" y="3975391"/>
                </a:cubicBezTo>
                <a:cubicBezTo>
                  <a:pt x="1366983" y="3977540"/>
                  <a:pt x="1363060" y="3978615"/>
                  <a:pt x="1358827" y="3978615"/>
                </a:cubicBezTo>
                <a:cubicBezTo>
                  <a:pt x="1353618" y="3978615"/>
                  <a:pt x="1349565" y="3977263"/>
                  <a:pt x="1346668" y="3974561"/>
                </a:cubicBezTo>
                <a:cubicBezTo>
                  <a:pt x="1343770" y="3971859"/>
                  <a:pt x="1342321" y="3968229"/>
                  <a:pt x="1342321" y="3963671"/>
                </a:cubicBezTo>
                <a:cubicBezTo>
                  <a:pt x="1342321" y="3961002"/>
                  <a:pt x="1342826" y="3958641"/>
                  <a:pt x="1343835" y="3956590"/>
                </a:cubicBezTo>
                <a:cubicBezTo>
                  <a:pt x="1344845" y="3954539"/>
                  <a:pt x="1346424" y="3952781"/>
                  <a:pt x="1348572" y="3951316"/>
                </a:cubicBezTo>
                <a:cubicBezTo>
                  <a:pt x="1350721" y="3949851"/>
                  <a:pt x="1353423" y="3948744"/>
                  <a:pt x="1356679" y="3947995"/>
                </a:cubicBezTo>
                <a:cubicBezTo>
                  <a:pt x="1359934" y="3947247"/>
                  <a:pt x="1363776" y="3946872"/>
                  <a:pt x="1368204" y="3946872"/>
                </a:cubicBezTo>
                <a:close/>
                <a:moveTo>
                  <a:pt x="5194518" y="3908489"/>
                </a:moveTo>
                <a:cubicBezTo>
                  <a:pt x="5198946" y="3908489"/>
                  <a:pt x="5203195" y="3909905"/>
                  <a:pt x="5207264" y="3912737"/>
                </a:cubicBezTo>
                <a:cubicBezTo>
                  <a:pt x="5211333" y="3915570"/>
                  <a:pt x="5215550" y="3919688"/>
                  <a:pt x="5219912" y="3925092"/>
                </a:cubicBezTo>
                <a:lnTo>
                  <a:pt x="5219912" y="3960253"/>
                </a:lnTo>
                <a:cubicBezTo>
                  <a:pt x="5217373" y="3963443"/>
                  <a:pt x="5214964" y="3966129"/>
                  <a:pt x="5212685" y="3968311"/>
                </a:cubicBezTo>
                <a:cubicBezTo>
                  <a:pt x="5210406" y="3970492"/>
                  <a:pt x="5208225" y="3972266"/>
                  <a:pt x="5206141" y="3973633"/>
                </a:cubicBezTo>
                <a:cubicBezTo>
                  <a:pt x="5204058" y="3975001"/>
                  <a:pt x="5202023" y="3975977"/>
                  <a:pt x="5200037" y="3976563"/>
                </a:cubicBezTo>
                <a:cubicBezTo>
                  <a:pt x="5198051" y="3977150"/>
                  <a:pt x="5195984" y="3977443"/>
                  <a:pt x="5193835" y="3977443"/>
                </a:cubicBezTo>
                <a:cubicBezTo>
                  <a:pt x="5189603" y="3977443"/>
                  <a:pt x="5186087" y="3976450"/>
                  <a:pt x="5183287" y="3974464"/>
                </a:cubicBezTo>
                <a:cubicBezTo>
                  <a:pt x="5180487" y="3972478"/>
                  <a:pt x="5178241" y="3969841"/>
                  <a:pt x="5176547" y="3966552"/>
                </a:cubicBezTo>
                <a:cubicBezTo>
                  <a:pt x="5174855" y="3963264"/>
                  <a:pt x="5173666" y="3959504"/>
                  <a:pt x="5172982" y="3955272"/>
                </a:cubicBezTo>
                <a:cubicBezTo>
                  <a:pt x="5172299" y="3951039"/>
                  <a:pt x="5171957" y="3946710"/>
                  <a:pt x="5171957" y="3942282"/>
                </a:cubicBezTo>
                <a:cubicBezTo>
                  <a:pt x="5171957" y="3938115"/>
                  <a:pt x="5172364" y="3934013"/>
                  <a:pt x="5173178" y="3929976"/>
                </a:cubicBezTo>
                <a:cubicBezTo>
                  <a:pt x="5173992" y="3925939"/>
                  <a:pt x="5175294" y="3922325"/>
                  <a:pt x="5177085" y="3919134"/>
                </a:cubicBezTo>
                <a:cubicBezTo>
                  <a:pt x="5178875" y="3915944"/>
                  <a:pt x="5181203" y="3913372"/>
                  <a:pt x="5184068" y="3911419"/>
                </a:cubicBezTo>
                <a:cubicBezTo>
                  <a:pt x="5186933" y="3909465"/>
                  <a:pt x="5190416" y="3908489"/>
                  <a:pt x="5194518" y="3908489"/>
                </a:cubicBezTo>
                <a:close/>
                <a:moveTo>
                  <a:pt x="2860894" y="3908489"/>
                </a:moveTo>
                <a:cubicBezTo>
                  <a:pt x="2865322" y="3908489"/>
                  <a:pt x="2869570" y="3909905"/>
                  <a:pt x="2873640" y="3912737"/>
                </a:cubicBezTo>
                <a:cubicBezTo>
                  <a:pt x="2877709" y="3915570"/>
                  <a:pt x="2881925" y="3919688"/>
                  <a:pt x="2886288" y="3925092"/>
                </a:cubicBezTo>
                <a:lnTo>
                  <a:pt x="2886288" y="3960253"/>
                </a:lnTo>
                <a:cubicBezTo>
                  <a:pt x="2883749" y="3963443"/>
                  <a:pt x="2881339" y="3966129"/>
                  <a:pt x="2879060" y="3968311"/>
                </a:cubicBezTo>
                <a:cubicBezTo>
                  <a:pt x="2876781" y="3970492"/>
                  <a:pt x="2874600" y="3972266"/>
                  <a:pt x="2872516" y="3973633"/>
                </a:cubicBezTo>
                <a:cubicBezTo>
                  <a:pt x="2870433" y="3975001"/>
                  <a:pt x="2868398" y="3975977"/>
                  <a:pt x="2866412" y="3976563"/>
                </a:cubicBezTo>
                <a:cubicBezTo>
                  <a:pt x="2864426" y="3977150"/>
                  <a:pt x="2862359" y="3977443"/>
                  <a:pt x="2860211" y="3977443"/>
                </a:cubicBezTo>
                <a:cubicBezTo>
                  <a:pt x="2855978" y="3977443"/>
                  <a:pt x="2852462" y="3976450"/>
                  <a:pt x="2849662" y="3974464"/>
                </a:cubicBezTo>
                <a:cubicBezTo>
                  <a:pt x="2846862" y="3972478"/>
                  <a:pt x="2844616" y="3969841"/>
                  <a:pt x="2842923" y="3966552"/>
                </a:cubicBezTo>
                <a:cubicBezTo>
                  <a:pt x="2841230" y="3963264"/>
                  <a:pt x="2840042" y="3959504"/>
                  <a:pt x="2839358" y="3955272"/>
                </a:cubicBezTo>
                <a:cubicBezTo>
                  <a:pt x="2838675" y="3951039"/>
                  <a:pt x="2838332" y="3946710"/>
                  <a:pt x="2838332" y="3942282"/>
                </a:cubicBezTo>
                <a:cubicBezTo>
                  <a:pt x="2838332" y="3938115"/>
                  <a:pt x="2838740" y="3934013"/>
                  <a:pt x="2839553" y="3929976"/>
                </a:cubicBezTo>
                <a:cubicBezTo>
                  <a:pt x="2840367" y="3925939"/>
                  <a:pt x="2841669" y="3922325"/>
                  <a:pt x="2843460" y="3919134"/>
                </a:cubicBezTo>
                <a:cubicBezTo>
                  <a:pt x="2845251" y="3915944"/>
                  <a:pt x="2847578" y="3913372"/>
                  <a:pt x="2850444" y="3911419"/>
                </a:cubicBezTo>
                <a:cubicBezTo>
                  <a:pt x="2853308" y="3909465"/>
                  <a:pt x="2856792" y="3908489"/>
                  <a:pt x="2860894" y="3908489"/>
                </a:cubicBezTo>
                <a:close/>
                <a:moveTo>
                  <a:pt x="2117944" y="3908489"/>
                </a:moveTo>
                <a:cubicBezTo>
                  <a:pt x="2122371" y="3908489"/>
                  <a:pt x="2126620" y="3909905"/>
                  <a:pt x="2130690" y="3912737"/>
                </a:cubicBezTo>
                <a:cubicBezTo>
                  <a:pt x="2134759" y="3915570"/>
                  <a:pt x="2138975" y="3919688"/>
                  <a:pt x="2143338" y="3925092"/>
                </a:cubicBezTo>
                <a:lnTo>
                  <a:pt x="2143338" y="3960253"/>
                </a:lnTo>
                <a:cubicBezTo>
                  <a:pt x="2140798" y="3963443"/>
                  <a:pt x="2138389" y="3966129"/>
                  <a:pt x="2136110" y="3968311"/>
                </a:cubicBezTo>
                <a:cubicBezTo>
                  <a:pt x="2133831" y="3970492"/>
                  <a:pt x="2131650" y="3972266"/>
                  <a:pt x="2129566" y="3973633"/>
                </a:cubicBezTo>
                <a:cubicBezTo>
                  <a:pt x="2127483" y="3975001"/>
                  <a:pt x="2125448" y="3975977"/>
                  <a:pt x="2123462" y="3976563"/>
                </a:cubicBezTo>
                <a:cubicBezTo>
                  <a:pt x="2121476" y="3977150"/>
                  <a:pt x="2119409" y="3977443"/>
                  <a:pt x="2117260" y="3977443"/>
                </a:cubicBezTo>
                <a:cubicBezTo>
                  <a:pt x="2113028" y="3977443"/>
                  <a:pt x="2109512" y="3976450"/>
                  <a:pt x="2106712" y="3974464"/>
                </a:cubicBezTo>
                <a:cubicBezTo>
                  <a:pt x="2103912" y="3972478"/>
                  <a:pt x="2101666" y="3969841"/>
                  <a:pt x="2099973" y="3966552"/>
                </a:cubicBezTo>
                <a:cubicBezTo>
                  <a:pt x="2098280" y="3963264"/>
                  <a:pt x="2097092" y="3959504"/>
                  <a:pt x="2096408" y="3955272"/>
                </a:cubicBezTo>
                <a:cubicBezTo>
                  <a:pt x="2095724" y="3951039"/>
                  <a:pt x="2095382" y="3946710"/>
                  <a:pt x="2095382" y="3942282"/>
                </a:cubicBezTo>
                <a:cubicBezTo>
                  <a:pt x="2095382" y="3938115"/>
                  <a:pt x="2095789" y="3934013"/>
                  <a:pt x="2096603" y="3929976"/>
                </a:cubicBezTo>
                <a:cubicBezTo>
                  <a:pt x="2097417" y="3925939"/>
                  <a:pt x="2098719" y="3922325"/>
                  <a:pt x="2100510" y="3919134"/>
                </a:cubicBezTo>
                <a:cubicBezTo>
                  <a:pt x="2102301" y="3915944"/>
                  <a:pt x="2104628" y="3913372"/>
                  <a:pt x="2107493" y="3911419"/>
                </a:cubicBezTo>
                <a:cubicBezTo>
                  <a:pt x="2110358" y="3909465"/>
                  <a:pt x="2113842" y="3908489"/>
                  <a:pt x="2117944" y="3908489"/>
                </a:cubicBezTo>
                <a:close/>
                <a:moveTo>
                  <a:pt x="640701" y="3908489"/>
                </a:moveTo>
                <a:cubicBezTo>
                  <a:pt x="644894" y="3908489"/>
                  <a:pt x="648399" y="3909465"/>
                  <a:pt x="651216" y="3911419"/>
                </a:cubicBezTo>
                <a:cubicBezTo>
                  <a:pt x="654033" y="3913372"/>
                  <a:pt x="656277" y="3915977"/>
                  <a:pt x="657947" y="3919232"/>
                </a:cubicBezTo>
                <a:cubicBezTo>
                  <a:pt x="659618" y="3922488"/>
                  <a:pt x="660797" y="3926215"/>
                  <a:pt x="661485" y="3930415"/>
                </a:cubicBezTo>
                <a:cubicBezTo>
                  <a:pt x="662172" y="3934615"/>
                  <a:pt x="662517" y="3938961"/>
                  <a:pt x="662517" y="3943454"/>
                </a:cubicBezTo>
                <a:cubicBezTo>
                  <a:pt x="662517" y="3947556"/>
                  <a:pt x="662091" y="3951625"/>
                  <a:pt x="661239" y="3955662"/>
                </a:cubicBezTo>
                <a:cubicBezTo>
                  <a:pt x="660388" y="3959699"/>
                  <a:pt x="659061" y="3963346"/>
                  <a:pt x="657259" y="3966601"/>
                </a:cubicBezTo>
                <a:cubicBezTo>
                  <a:pt x="655457" y="3969857"/>
                  <a:pt x="653099" y="3972461"/>
                  <a:pt x="650184" y="3974415"/>
                </a:cubicBezTo>
                <a:cubicBezTo>
                  <a:pt x="647268" y="3976368"/>
                  <a:pt x="643780" y="3977345"/>
                  <a:pt x="639719" y="3977345"/>
                </a:cubicBezTo>
                <a:cubicBezTo>
                  <a:pt x="635330" y="3977345"/>
                  <a:pt x="631137" y="3975912"/>
                  <a:pt x="627141" y="3973047"/>
                </a:cubicBezTo>
                <a:cubicBezTo>
                  <a:pt x="623145" y="3970182"/>
                  <a:pt x="618919" y="3966048"/>
                  <a:pt x="614464" y="3960644"/>
                </a:cubicBezTo>
                <a:lnTo>
                  <a:pt x="614464" y="3925678"/>
                </a:lnTo>
                <a:cubicBezTo>
                  <a:pt x="617018" y="3922488"/>
                  <a:pt x="619442" y="3919802"/>
                  <a:pt x="621735" y="3917621"/>
                </a:cubicBezTo>
                <a:cubicBezTo>
                  <a:pt x="624028" y="3915439"/>
                  <a:pt x="626223" y="3913681"/>
                  <a:pt x="628320" y="3912346"/>
                </a:cubicBezTo>
                <a:cubicBezTo>
                  <a:pt x="630416" y="3911012"/>
                  <a:pt x="632479" y="3910035"/>
                  <a:pt x="634510" y="3909416"/>
                </a:cubicBezTo>
                <a:cubicBezTo>
                  <a:pt x="636541" y="3908798"/>
                  <a:pt x="638605" y="3908489"/>
                  <a:pt x="640701" y="3908489"/>
                </a:cubicBezTo>
                <a:close/>
                <a:moveTo>
                  <a:pt x="5520180" y="3907219"/>
                </a:moveTo>
                <a:cubicBezTo>
                  <a:pt x="5527975" y="3907219"/>
                  <a:pt x="5533855" y="3909628"/>
                  <a:pt x="5537818" y="3914446"/>
                </a:cubicBezTo>
                <a:cubicBezTo>
                  <a:pt x="5541780" y="3919265"/>
                  <a:pt x="5543665" y="3925906"/>
                  <a:pt x="5543469" y="3934371"/>
                </a:cubicBezTo>
                <a:lnTo>
                  <a:pt x="5495514" y="3934371"/>
                </a:lnTo>
                <a:cubicBezTo>
                  <a:pt x="5495645" y="3930790"/>
                  <a:pt x="5496267" y="3927355"/>
                  <a:pt x="5497381" y="3924067"/>
                </a:cubicBezTo>
                <a:cubicBezTo>
                  <a:pt x="5498494" y="3920779"/>
                  <a:pt x="5500067" y="3917897"/>
                  <a:pt x="5502098" y="3915423"/>
                </a:cubicBezTo>
                <a:cubicBezTo>
                  <a:pt x="5504130" y="3912949"/>
                  <a:pt x="5506651" y="3910963"/>
                  <a:pt x="5509665" y="3909465"/>
                </a:cubicBezTo>
                <a:cubicBezTo>
                  <a:pt x="5512678" y="3907968"/>
                  <a:pt x="5516183" y="3907219"/>
                  <a:pt x="5520180" y="3907219"/>
                </a:cubicBezTo>
                <a:close/>
                <a:moveTo>
                  <a:pt x="3710430" y="3907219"/>
                </a:moveTo>
                <a:cubicBezTo>
                  <a:pt x="3718226" y="3907219"/>
                  <a:pt x="3724105" y="3909628"/>
                  <a:pt x="3728068" y="3914446"/>
                </a:cubicBezTo>
                <a:cubicBezTo>
                  <a:pt x="3732031" y="3919265"/>
                  <a:pt x="3733914" y="3925906"/>
                  <a:pt x="3733719" y="3934371"/>
                </a:cubicBezTo>
                <a:lnTo>
                  <a:pt x="3685764" y="3934371"/>
                </a:lnTo>
                <a:cubicBezTo>
                  <a:pt x="3685895" y="3930790"/>
                  <a:pt x="3686517" y="3927355"/>
                  <a:pt x="3687631" y="3924067"/>
                </a:cubicBezTo>
                <a:cubicBezTo>
                  <a:pt x="3688745" y="3920779"/>
                  <a:pt x="3690317" y="3917897"/>
                  <a:pt x="3692348" y="3915423"/>
                </a:cubicBezTo>
                <a:cubicBezTo>
                  <a:pt x="3694379" y="3912949"/>
                  <a:pt x="3696902" y="3910963"/>
                  <a:pt x="3699915" y="3909465"/>
                </a:cubicBezTo>
                <a:cubicBezTo>
                  <a:pt x="3702929" y="3907968"/>
                  <a:pt x="3706434" y="3907219"/>
                  <a:pt x="3710430" y="3907219"/>
                </a:cubicBezTo>
                <a:close/>
                <a:moveTo>
                  <a:pt x="1605405" y="3907219"/>
                </a:moveTo>
                <a:cubicBezTo>
                  <a:pt x="1613201" y="3907219"/>
                  <a:pt x="1619081" y="3909628"/>
                  <a:pt x="1623044" y="3914446"/>
                </a:cubicBezTo>
                <a:cubicBezTo>
                  <a:pt x="1627007" y="3919265"/>
                  <a:pt x="1628890" y="3925906"/>
                  <a:pt x="1628695" y="3934371"/>
                </a:cubicBezTo>
                <a:lnTo>
                  <a:pt x="1580739" y="3934371"/>
                </a:lnTo>
                <a:cubicBezTo>
                  <a:pt x="1580871" y="3930790"/>
                  <a:pt x="1581493" y="3927355"/>
                  <a:pt x="1582607" y="3924067"/>
                </a:cubicBezTo>
                <a:cubicBezTo>
                  <a:pt x="1583720" y="3920779"/>
                  <a:pt x="1585292" y="3917897"/>
                  <a:pt x="1587324" y="3915423"/>
                </a:cubicBezTo>
                <a:cubicBezTo>
                  <a:pt x="1589355" y="3912949"/>
                  <a:pt x="1591877" y="3910963"/>
                  <a:pt x="1594891" y="3909465"/>
                </a:cubicBezTo>
                <a:cubicBezTo>
                  <a:pt x="1597904" y="3907968"/>
                  <a:pt x="1601409" y="3907219"/>
                  <a:pt x="1605405" y="3907219"/>
                </a:cubicBezTo>
                <a:close/>
                <a:moveTo>
                  <a:pt x="938655" y="3907219"/>
                </a:moveTo>
                <a:cubicBezTo>
                  <a:pt x="946451" y="3907219"/>
                  <a:pt x="952331" y="3909628"/>
                  <a:pt x="956294" y="3914446"/>
                </a:cubicBezTo>
                <a:cubicBezTo>
                  <a:pt x="960256" y="3919265"/>
                  <a:pt x="962140" y="3925906"/>
                  <a:pt x="961945" y="3934371"/>
                </a:cubicBezTo>
                <a:lnTo>
                  <a:pt x="913989" y="3934371"/>
                </a:lnTo>
                <a:cubicBezTo>
                  <a:pt x="914121" y="3930790"/>
                  <a:pt x="914743" y="3927355"/>
                  <a:pt x="915857" y="3924067"/>
                </a:cubicBezTo>
                <a:cubicBezTo>
                  <a:pt x="916970" y="3920779"/>
                  <a:pt x="918542" y="3917897"/>
                  <a:pt x="920574" y="3915423"/>
                </a:cubicBezTo>
                <a:cubicBezTo>
                  <a:pt x="922605" y="3912949"/>
                  <a:pt x="925127" y="3910963"/>
                  <a:pt x="928141" y="3909465"/>
                </a:cubicBezTo>
                <a:cubicBezTo>
                  <a:pt x="931154" y="3907968"/>
                  <a:pt x="934659" y="3907219"/>
                  <a:pt x="938655" y="3907219"/>
                </a:cubicBezTo>
                <a:close/>
                <a:moveTo>
                  <a:pt x="4123323" y="3907121"/>
                </a:moveTo>
                <a:cubicBezTo>
                  <a:pt x="4129379" y="3907121"/>
                  <a:pt x="4134051" y="3908798"/>
                  <a:pt x="4137339" y="3912151"/>
                </a:cubicBezTo>
                <a:cubicBezTo>
                  <a:pt x="4140627" y="3915504"/>
                  <a:pt x="4142271" y="3920176"/>
                  <a:pt x="4142271" y="3926167"/>
                </a:cubicBezTo>
                <a:cubicBezTo>
                  <a:pt x="4142271" y="3928706"/>
                  <a:pt x="4141897" y="3931148"/>
                  <a:pt x="4141148" y="3933492"/>
                </a:cubicBezTo>
                <a:cubicBezTo>
                  <a:pt x="4140399" y="3935836"/>
                  <a:pt x="4139260" y="3937903"/>
                  <a:pt x="4137729" y="3939694"/>
                </a:cubicBezTo>
                <a:cubicBezTo>
                  <a:pt x="4136199" y="3941484"/>
                  <a:pt x="4134262" y="3942884"/>
                  <a:pt x="4131918" y="3943893"/>
                </a:cubicBezTo>
                <a:cubicBezTo>
                  <a:pt x="4129574" y="3944903"/>
                  <a:pt x="4126807" y="3945407"/>
                  <a:pt x="4123616" y="3945407"/>
                </a:cubicBezTo>
                <a:cubicBezTo>
                  <a:pt x="4117691" y="3945407"/>
                  <a:pt x="4113085" y="3943747"/>
                  <a:pt x="4109796" y="3940426"/>
                </a:cubicBezTo>
                <a:cubicBezTo>
                  <a:pt x="4106508" y="3937105"/>
                  <a:pt x="4104864" y="3932548"/>
                  <a:pt x="4104864" y="3926753"/>
                </a:cubicBezTo>
                <a:cubicBezTo>
                  <a:pt x="4104864" y="3924148"/>
                  <a:pt x="4105239" y="3921658"/>
                  <a:pt x="4105987" y="3919281"/>
                </a:cubicBezTo>
                <a:cubicBezTo>
                  <a:pt x="4106736" y="3916904"/>
                  <a:pt x="4107876" y="3914805"/>
                  <a:pt x="4109406" y="3912981"/>
                </a:cubicBezTo>
                <a:cubicBezTo>
                  <a:pt x="4110935" y="3911158"/>
                  <a:pt x="4112857" y="3909726"/>
                  <a:pt x="4115168" y="3908684"/>
                </a:cubicBezTo>
                <a:cubicBezTo>
                  <a:pt x="4117480" y="3907642"/>
                  <a:pt x="4120198" y="3907121"/>
                  <a:pt x="4123323" y="3907121"/>
                </a:cubicBezTo>
                <a:close/>
                <a:moveTo>
                  <a:pt x="2599324" y="3907121"/>
                </a:moveTo>
                <a:cubicBezTo>
                  <a:pt x="2605379" y="3907121"/>
                  <a:pt x="2610051" y="3908798"/>
                  <a:pt x="2613339" y="3912151"/>
                </a:cubicBezTo>
                <a:cubicBezTo>
                  <a:pt x="2616627" y="3915504"/>
                  <a:pt x="2618271" y="3920176"/>
                  <a:pt x="2618271" y="3926167"/>
                </a:cubicBezTo>
                <a:cubicBezTo>
                  <a:pt x="2618271" y="3928706"/>
                  <a:pt x="2617897" y="3931148"/>
                  <a:pt x="2617148" y="3933492"/>
                </a:cubicBezTo>
                <a:cubicBezTo>
                  <a:pt x="2616400" y="3935836"/>
                  <a:pt x="2615260" y="3937903"/>
                  <a:pt x="2613730" y="3939694"/>
                </a:cubicBezTo>
                <a:cubicBezTo>
                  <a:pt x="2612200" y="3941484"/>
                  <a:pt x="2610262" y="3942884"/>
                  <a:pt x="2607918" y="3943893"/>
                </a:cubicBezTo>
                <a:cubicBezTo>
                  <a:pt x="2605574" y="3944903"/>
                  <a:pt x="2602807" y="3945407"/>
                  <a:pt x="2599617" y="3945407"/>
                </a:cubicBezTo>
                <a:cubicBezTo>
                  <a:pt x="2593692" y="3945407"/>
                  <a:pt x="2589085" y="3943747"/>
                  <a:pt x="2585796" y="3940426"/>
                </a:cubicBezTo>
                <a:cubicBezTo>
                  <a:pt x="2582509" y="3937105"/>
                  <a:pt x="2580864" y="3932548"/>
                  <a:pt x="2580864" y="3926753"/>
                </a:cubicBezTo>
                <a:cubicBezTo>
                  <a:pt x="2580864" y="3924148"/>
                  <a:pt x="2581239" y="3921658"/>
                  <a:pt x="2581988" y="3919281"/>
                </a:cubicBezTo>
                <a:cubicBezTo>
                  <a:pt x="2582736" y="3916904"/>
                  <a:pt x="2583876" y="3914805"/>
                  <a:pt x="2585406" y="3912981"/>
                </a:cubicBezTo>
                <a:cubicBezTo>
                  <a:pt x="2586936" y="3911158"/>
                  <a:pt x="2588857" y="3909726"/>
                  <a:pt x="2591168" y="3908684"/>
                </a:cubicBezTo>
                <a:cubicBezTo>
                  <a:pt x="2593480" y="3907642"/>
                  <a:pt x="2596198" y="3907121"/>
                  <a:pt x="2599324" y="3907121"/>
                </a:cubicBezTo>
                <a:close/>
                <a:moveTo>
                  <a:pt x="4321107" y="3895987"/>
                </a:moveTo>
                <a:cubicBezTo>
                  <a:pt x="4319544" y="3895987"/>
                  <a:pt x="4318242" y="3896052"/>
                  <a:pt x="4317200" y="3896182"/>
                </a:cubicBezTo>
                <a:cubicBezTo>
                  <a:pt x="4316158" y="3896313"/>
                  <a:pt x="4315328" y="3896508"/>
                  <a:pt x="4314709" y="3896768"/>
                </a:cubicBezTo>
                <a:cubicBezTo>
                  <a:pt x="4314091" y="3897029"/>
                  <a:pt x="4313667" y="3897354"/>
                  <a:pt x="4313440" y="3897745"/>
                </a:cubicBezTo>
                <a:cubicBezTo>
                  <a:pt x="4313212" y="3898136"/>
                  <a:pt x="4313098" y="3898559"/>
                  <a:pt x="4313098" y="3899015"/>
                </a:cubicBezTo>
                <a:lnTo>
                  <a:pt x="4313098" y="3986916"/>
                </a:lnTo>
                <a:cubicBezTo>
                  <a:pt x="4313098" y="3987437"/>
                  <a:pt x="4313212" y="3987877"/>
                  <a:pt x="4313440" y="3988235"/>
                </a:cubicBezTo>
                <a:cubicBezTo>
                  <a:pt x="4313667" y="3988593"/>
                  <a:pt x="4314091" y="3988902"/>
                  <a:pt x="4314709" y="3989163"/>
                </a:cubicBezTo>
                <a:cubicBezTo>
                  <a:pt x="4315328" y="3989423"/>
                  <a:pt x="4316158" y="3989619"/>
                  <a:pt x="4317200" y="3989749"/>
                </a:cubicBezTo>
                <a:cubicBezTo>
                  <a:pt x="4318242" y="3989879"/>
                  <a:pt x="4319544" y="3989944"/>
                  <a:pt x="4321107" y="3989944"/>
                </a:cubicBezTo>
                <a:cubicBezTo>
                  <a:pt x="4322734" y="3989944"/>
                  <a:pt x="4324069" y="3989879"/>
                  <a:pt x="4325111" y="3989749"/>
                </a:cubicBezTo>
                <a:cubicBezTo>
                  <a:pt x="4326153" y="3989619"/>
                  <a:pt x="4326967" y="3989423"/>
                  <a:pt x="4327553" y="3989163"/>
                </a:cubicBezTo>
                <a:cubicBezTo>
                  <a:pt x="4328139" y="3988902"/>
                  <a:pt x="4328562" y="3988593"/>
                  <a:pt x="4328823" y="3988235"/>
                </a:cubicBezTo>
                <a:cubicBezTo>
                  <a:pt x="4329083" y="3987877"/>
                  <a:pt x="4329213" y="3987437"/>
                  <a:pt x="4329213" y="3986916"/>
                </a:cubicBezTo>
                <a:lnTo>
                  <a:pt x="4329213" y="3899015"/>
                </a:lnTo>
                <a:cubicBezTo>
                  <a:pt x="4329213" y="3898559"/>
                  <a:pt x="4329083" y="3898136"/>
                  <a:pt x="4328823" y="3897745"/>
                </a:cubicBezTo>
                <a:cubicBezTo>
                  <a:pt x="4328562" y="3897354"/>
                  <a:pt x="4328139" y="3897029"/>
                  <a:pt x="4327553" y="3896768"/>
                </a:cubicBezTo>
                <a:cubicBezTo>
                  <a:pt x="4326967" y="3896508"/>
                  <a:pt x="4326153" y="3896313"/>
                  <a:pt x="4325111" y="3896182"/>
                </a:cubicBezTo>
                <a:cubicBezTo>
                  <a:pt x="4324069" y="3896052"/>
                  <a:pt x="4322734" y="3895987"/>
                  <a:pt x="4321107" y="3895987"/>
                </a:cubicBezTo>
                <a:close/>
                <a:moveTo>
                  <a:pt x="3949631" y="3895987"/>
                </a:moveTo>
                <a:cubicBezTo>
                  <a:pt x="3948069" y="3895987"/>
                  <a:pt x="3946767" y="3896052"/>
                  <a:pt x="3945724" y="3896182"/>
                </a:cubicBezTo>
                <a:cubicBezTo>
                  <a:pt x="3944683" y="3896313"/>
                  <a:pt x="3943853" y="3896508"/>
                  <a:pt x="3943234" y="3896768"/>
                </a:cubicBezTo>
                <a:cubicBezTo>
                  <a:pt x="3942616" y="3897029"/>
                  <a:pt x="3942192" y="3897354"/>
                  <a:pt x="3941964" y="3897745"/>
                </a:cubicBezTo>
                <a:cubicBezTo>
                  <a:pt x="3941737" y="3898136"/>
                  <a:pt x="3941622" y="3898559"/>
                  <a:pt x="3941622" y="3899015"/>
                </a:cubicBezTo>
                <a:lnTo>
                  <a:pt x="3941622" y="3986916"/>
                </a:lnTo>
                <a:cubicBezTo>
                  <a:pt x="3941622" y="3987437"/>
                  <a:pt x="3941737" y="3987877"/>
                  <a:pt x="3941964" y="3988235"/>
                </a:cubicBezTo>
                <a:cubicBezTo>
                  <a:pt x="3942192" y="3988593"/>
                  <a:pt x="3942616" y="3988902"/>
                  <a:pt x="3943234" y="3989163"/>
                </a:cubicBezTo>
                <a:cubicBezTo>
                  <a:pt x="3943853" y="3989423"/>
                  <a:pt x="3944683" y="3989619"/>
                  <a:pt x="3945724" y="3989749"/>
                </a:cubicBezTo>
                <a:cubicBezTo>
                  <a:pt x="3946767" y="3989879"/>
                  <a:pt x="3948069" y="3989944"/>
                  <a:pt x="3949631" y="3989944"/>
                </a:cubicBezTo>
                <a:cubicBezTo>
                  <a:pt x="3951259" y="3989944"/>
                  <a:pt x="3952594" y="3989879"/>
                  <a:pt x="3953636" y="3989749"/>
                </a:cubicBezTo>
                <a:cubicBezTo>
                  <a:pt x="3954678" y="3989619"/>
                  <a:pt x="3955491" y="3989423"/>
                  <a:pt x="3956077" y="3989163"/>
                </a:cubicBezTo>
                <a:cubicBezTo>
                  <a:pt x="3956663" y="3988902"/>
                  <a:pt x="3957087" y="3988593"/>
                  <a:pt x="3957347" y="3988235"/>
                </a:cubicBezTo>
                <a:cubicBezTo>
                  <a:pt x="3957608" y="3987877"/>
                  <a:pt x="3957738" y="3987437"/>
                  <a:pt x="3957738" y="3986916"/>
                </a:cubicBezTo>
                <a:lnTo>
                  <a:pt x="3957738" y="3899015"/>
                </a:lnTo>
                <a:cubicBezTo>
                  <a:pt x="3957738" y="3898559"/>
                  <a:pt x="3957608" y="3898136"/>
                  <a:pt x="3957347" y="3897745"/>
                </a:cubicBezTo>
                <a:cubicBezTo>
                  <a:pt x="3957087" y="3897354"/>
                  <a:pt x="3956663" y="3897029"/>
                  <a:pt x="3956077" y="3896768"/>
                </a:cubicBezTo>
                <a:cubicBezTo>
                  <a:pt x="3955491" y="3896508"/>
                  <a:pt x="3954678" y="3896313"/>
                  <a:pt x="3953636" y="3896182"/>
                </a:cubicBezTo>
                <a:cubicBezTo>
                  <a:pt x="3952594" y="3896052"/>
                  <a:pt x="3951259" y="3895987"/>
                  <a:pt x="3949631" y="3895987"/>
                </a:cubicBezTo>
                <a:close/>
                <a:moveTo>
                  <a:pt x="3378132" y="3895987"/>
                </a:moveTo>
                <a:cubicBezTo>
                  <a:pt x="3376569" y="3895987"/>
                  <a:pt x="3375267" y="3896052"/>
                  <a:pt x="3374225" y="3896182"/>
                </a:cubicBezTo>
                <a:cubicBezTo>
                  <a:pt x="3373183" y="3896313"/>
                  <a:pt x="3372353" y="3896508"/>
                  <a:pt x="3371734" y="3896768"/>
                </a:cubicBezTo>
                <a:cubicBezTo>
                  <a:pt x="3371116" y="3897029"/>
                  <a:pt x="3370692" y="3897354"/>
                  <a:pt x="3370465" y="3897745"/>
                </a:cubicBezTo>
                <a:cubicBezTo>
                  <a:pt x="3370237" y="3898136"/>
                  <a:pt x="3370123" y="3898559"/>
                  <a:pt x="3370123" y="3899015"/>
                </a:cubicBezTo>
                <a:lnTo>
                  <a:pt x="3370123" y="3986916"/>
                </a:lnTo>
                <a:cubicBezTo>
                  <a:pt x="3370123" y="3987437"/>
                  <a:pt x="3370237" y="3987877"/>
                  <a:pt x="3370465" y="3988235"/>
                </a:cubicBezTo>
                <a:cubicBezTo>
                  <a:pt x="3370692" y="3988593"/>
                  <a:pt x="3371116" y="3988902"/>
                  <a:pt x="3371734" y="3989163"/>
                </a:cubicBezTo>
                <a:cubicBezTo>
                  <a:pt x="3372353" y="3989423"/>
                  <a:pt x="3373183" y="3989619"/>
                  <a:pt x="3374225" y="3989749"/>
                </a:cubicBezTo>
                <a:cubicBezTo>
                  <a:pt x="3375267" y="3989879"/>
                  <a:pt x="3376569" y="3989944"/>
                  <a:pt x="3378132" y="3989944"/>
                </a:cubicBezTo>
                <a:cubicBezTo>
                  <a:pt x="3379759" y="3989944"/>
                  <a:pt x="3381094" y="3989879"/>
                  <a:pt x="3382136" y="3989749"/>
                </a:cubicBezTo>
                <a:cubicBezTo>
                  <a:pt x="3383178" y="3989619"/>
                  <a:pt x="3383992" y="3989423"/>
                  <a:pt x="3384578" y="3989163"/>
                </a:cubicBezTo>
                <a:cubicBezTo>
                  <a:pt x="3385164" y="3988902"/>
                  <a:pt x="3385587" y="3988593"/>
                  <a:pt x="3385847" y="3988235"/>
                </a:cubicBezTo>
                <a:cubicBezTo>
                  <a:pt x="3386108" y="3987877"/>
                  <a:pt x="3386238" y="3987437"/>
                  <a:pt x="3386238" y="3986916"/>
                </a:cubicBezTo>
                <a:lnTo>
                  <a:pt x="3386238" y="3899015"/>
                </a:lnTo>
                <a:cubicBezTo>
                  <a:pt x="3386238" y="3898559"/>
                  <a:pt x="3386108" y="3898136"/>
                  <a:pt x="3385847" y="3897745"/>
                </a:cubicBezTo>
                <a:cubicBezTo>
                  <a:pt x="3385587" y="3897354"/>
                  <a:pt x="3385164" y="3897029"/>
                  <a:pt x="3384578" y="3896768"/>
                </a:cubicBezTo>
                <a:cubicBezTo>
                  <a:pt x="3383992" y="3896508"/>
                  <a:pt x="3383178" y="3896313"/>
                  <a:pt x="3382136" y="3896182"/>
                </a:cubicBezTo>
                <a:cubicBezTo>
                  <a:pt x="3381094" y="3896052"/>
                  <a:pt x="3379759" y="3895987"/>
                  <a:pt x="3378132" y="3895987"/>
                </a:cubicBezTo>
                <a:close/>
                <a:moveTo>
                  <a:pt x="3223634" y="3895987"/>
                </a:moveTo>
                <a:cubicBezTo>
                  <a:pt x="3221681" y="3895987"/>
                  <a:pt x="3220118" y="3896068"/>
                  <a:pt x="3218946" y="3896231"/>
                </a:cubicBezTo>
                <a:cubicBezTo>
                  <a:pt x="3217774" y="3896394"/>
                  <a:pt x="3216928" y="3896703"/>
                  <a:pt x="3216407" y="3897159"/>
                </a:cubicBezTo>
                <a:cubicBezTo>
                  <a:pt x="3215886" y="3897615"/>
                  <a:pt x="3215625" y="3898233"/>
                  <a:pt x="3215625" y="3899015"/>
                </a:cubicBezTo>
                <a:cubicBezTo>
                  <a:pt x="3215625" y="3899796"/>
                  <a:pt x="3215886" y="3900870"/>
                  <a:pt x="3216407" y="3902238"/>
                </a:cubicBezTo>
                <a:lnTo>
                  <a:pt x="3247759" y="3986233"/>
                </a:lnTo>
                <a:cubicBezTo>
                  <a:pt x="3247954" y="3986884"/>
                  <a:pt x="3248312" y="3987502"/>
                  <a:pt x="3248833" y="3988088"/>
                </a:cubicBezTo>
                <a:cubicBezTo>
                  <a:pt x="3249354" y="3988674"/>
                  <a:pt x="3249907" y="3989098"/>
                  <a:pt x="3250493" y="3989358"/>
                </a:cubicBezTo>
                <a:lnTo>
                  <a:pt x="3238382" y="4019928"/>
                </a:lnTo>
                <a:cubicBezTo>
                  <a:pt x="3237992" y="4020840"/>
                  <a:pt x="3237829" y="4021621"/>
                  <a:pt x="3237894" y="4022272"/>
                </a:cubicBezTo>
                <a:cubicBezTo>
                  <a:pt x="3237959" y="4022923"/>
                  <a:pt x="3238268" y="4023444"/>
                  <a:pt x="3238822" y="4023835"/>
                </a:cubicBezTo>
                <a:cubicBezTo>
                  <a:pt x="3239375" y="4024226"/>
                  <a:pt x="3240173" y="4024502"/>
                  <a:pt x="3241215" y="4024665"/>
                </a:cubicBezTo>
                <a:cubicBezTo>
                  <a:pt x="3242257" y="4024828"/>
                  <a:pt x="3243624" y="4024909"/>
                  <a:pt x="3245317" y="4024909"/>
                </a:cubicBezTo>
                <a:cubicBezTo>
                  <a:pt x="3248572" y="4024909"/>
                  <a:pt x="3250998" y="4024633"/>
                  <a:pt x="3252593" y="4024079"/>
                </a:cubicBezTo>
                <a:cubicBezTo>
                  <a:pt x="3254188" y="4023526"/>
                  <a:pt x="3255181" y="4022728"/>
                  <a:pt x="3255572" y="4021686"/>
                </a:cubicBezTo>
                <a:lnTo>
                  <a:pt x="3267292" y="3989358"/>
                </a:lnTo>
                <a:lnTo>
                  <a:pt x="3298839" y="3901945"/>
                </a:lnTo>
                <a:cubicBezTo>
                  <a:pt x="3299230" y="3900773"/>
                  <a:pt x="3299425" y="3899796"/>
                  <a:pt x="3299425" y="3899015"/>
                </a:cubicBezTo>
                <a:cubicBezTo>
                  <a:pt x="3299425" y="3898233"/>
                  <a:pt x="3299148" y="3897615"/>
                  <a:pt x="3298595" y="3897159"/>
                </a:cubicBezTo>
                <a:cubicBezTo>
                  <a:pt x="3298041" y="3896703"/>
                  <a:pt x="3297179" y="3896394"/>
                  <a:pt x="3296007" y="3896231"/>
                </a:cubicBezTo>
                <a:cubicBezTo>
                  <a:pt x="3294835" y="3896068"/>
                  <a:pt x="3293337" y="3895987"/>
                  <a:pt x="3291514" y="3895987"/>
                </a:cubicBezTo>
                <a:cubicBezTo>
                  <a:pt x="3289430" y="3895987"/>
                  <a:pt x="3287835" y="3896068"/>
                  <a:pt x="3286728" y="3896231"/>
                </a:cubicBezTo>
                <a:cubicBezTo>
                  <a:pt x="3285621" y="3896394"/>
                  <a:pt x="3284791" y="3896654"/>
                  <a:pt x="3284238" y="3897013"/>
                </a:cubicBezTo>
                <a:cubicBezTo>
                  <a:pt x="3283684" y="3897371"/>
                  <a:pt x="3283212" y="3898168"/>
                  <a:pt x="3282822" y="3899405"/>
                </a:cubicBezTo>
                <a:lnTo>
                  <a:pt x="3258600" y="3970313"/>
                </a:lnTo>
                <a:lnTo>
                  <a:pt x="3258307" y="3970313"/>
                </a:lnTo>
                <a:lnTo>
                  <a:pt x="3233206" y="3899796"/>
                </a:lnTo>
                <a:cubicBezTo>
                  <a:pt x="3232880" y="3898950"/>
                  <a:pt x="3232571" y="3898282"/>
                  <a:pt x="3232278" y="3897794"/>
                </a:cubicBezTo>
                <a:cubicBezTo>
                  <a:pt x="3231985" y="3897306"/>
                  <a:pt x="3231513" y="3896931"/>
                  <a:pt x="3230862" y="3896671"/>
                </a:cubicBezTo>
                <a:cubicBezTo>
                  <a:pt x="3230211" y="3896410"/>
                  <a:pt x="3229332" y="3896231"/>
                  <a:pt x="3228225" y="3896134"/>
                </a:cubicBezTo>
                <a:cubicBezTo>
                  <a:pt x="3227118" y="3896036"/>
                  <a:pt x="3225588" y="3895987"/>
                  <a:pt x="3223634" y="3895987"/>
                </a:cubicBezTo>
                <a:close/>
                <a:moveTo>
                  <a:pt x="2939592" y="3895987"/>
                </a:moveTo>
                <a:cubicBezTo>
                  <a:pt x="2938029" y="3895987"/>
                  <a:pt x="2936726" y="3896036"/>
                  <a:pt x="2935685" y="3896134"/>
                </a:cubicBezTo>
                <a:cubicBezTo>
                  <a:pt x="2934643" y="3896231"/>
                  <a:pt x="2933796" y="3896427"/>
                  <a:pt x="2933145" y="3896720"/>
                </a:cubicBezTo>
                <a:cubicBezTo>
                  <a:pt x="2932494" y="3897013"/>
                  <a:pt x="2932055" y="3897338"/>
                  <a:pt x="2931827" y="3897696"/>
                </a:cubicBezTo>
                <a:cubicBezTo>
                  <a:pt x="2931599" y="3898054"/>
                  <a:pt x="2931485" y="3898494"/>
                  <a:pt x="2931485" y="3899015"/>
                </a:cubicBezTo>
                <a:lnTo>
                  <a:pt x="2931485" y="3952342"/>
                </a:lnTo>
                <a:cubicBezTo>
                  <a:pt x="2931485" y="3958723"/>
                  <a:pt x="2932023" y="3964143"/>
                  <a:pt x="2933097" y="3968603"/>
                </a:cubicBezTo>
                <a:cubicBezTo>
                  <a:pt x="2934171" y="3973064"/>
                  <a:pt x="2935945" y="3976970"/>
                  <a:pt x="2938420" y="3980324"/>
                </a:cubicBezTo>
                <a:cubicBezTo>
                  <a:pt x="2940894" y="3983677"/>
                  <a:pt x="2944133" y="3986330"/>
                  <a:pt x="2948138" y="3988284"/>
                </a:cubicBezTo>
                <a:cubicBezTo>
                  <a:pt x="2952142" y="3990237"/>
                  <a:pt x="2957074" y="3991214"/>
                  <a:pt x="2962934" y="3991214"/>
                </a:cubicBezTo>
                <a:cubicBezTo>
                  <a:pt x="2967948" y="3991214"/>
                  <a:pt x="2972897" y="3989944"/>
                  <a:pt x="2977780" y="3987405"/>
                </a:cubicBezTo>
                <a:cubicBezTo>
                  <a:pt x="2982663" y="3984865"/>
                  <a:pt x="2987612" y="3980828"/>
                  <a:pt x="2992626" y="3975294"/>
                </a:cubicBezTo>
                <a:lnTo>
                  <a:pt x="2992626" y="3986916"/>
                </a:lnTo>
                <a:cubicBezTo>
                  <a:pt x="2992626" y="3987437"/>
                  <a:pt x="2992723" y="3987877"/>
                  <a:pt x="2992918" y="3988235"/>
                </a:cubicBezTo>
                <a:cubicBezTo>
                  <a:pt x="2993114" y="3988593"/>
                  <a:pt x="2993488" y="3988902"/>
                  <a:pt x="2994042" y="3989163"/>
                </a:cubicBezTo>
                <a:cubicBezTo>
                  <a:pt x="2994595" y="3989423"/>
                  <a:pt x="2995344" y="3989619"/>
                  <a:pt x="2996288" y="3989749"/>
                </a:cubicBezTo>
                <a:cubicBezTo>
                  <a:pt x="2997232" y="3989879"/>
                  <a:pt x="2998453" y="3989944"/>
                  <a:pt x="2999951" y="3989944"/>
                </a:cubicBezTo>
                <a:cubicBezTo>
                  <a:pt x="3001318" y="3989944"/>
                  <a:pt x="3002474" y="3989879"/>
                  <a:pt x="3003418" y="3989749"/>
                </a:cubicBezTo>
                <a:cubicBezTo>
                  <a:pt x="3004362" y="3989619"/>
                  <a:pt x="3005127" y="3989423"/>
                  <a:pt x="3005713" y="3989163"/>
                </a:cubicBezTo>
                <a:cubicBezTo>
                  <a:pt x="3006299" y="3988902"/>
                  <a:pt x="3006706" y="3988593"/>
                  <a:pt x="3006934" y="3988235"/>
                </a:cubicBezTo>
                <a:cubicBezTo>
                  <a:pt x="3007162" y="3987877"/>
                  <a:pt x="3007276" y="3987437"/>
                  <a:pt x="3007276" y="3986916"/>
                </a:cubicBezTo>
                <a:lnTo>
                  <a:pt x="3007276" y="3899015"/>
                </a:lnTo>
                <a:cubicBezTo>
                  <a:pt x="3007276" y="3898494"/>
                  <a:pt x="3007129" y="3898054"/>
                  <a:pt x="3006836" y="3897696"/>
                </a:cubicBezTo>
                <a:cubicBezTo>
                  <a:pt x="3006543" y="3897338"/>
                  <a:pt x="3006104" y="3897013"/>
                  <a:pt x="3005518" y="3896720"/>
                </a:cubicBezTo>
                <a:cubicBezTo>
                  <a:pt x="3004932" y="3896427"/>
                  <a:pt x="3004118" y="3896231"/>
                  <a:pt x="3003076" y="3896134"/>
                </a:cubicBezTo>
                <a:cubicBezTo>
                  <a:pt x="3002034" y="3896036"/>
                  <a:pt x="3000732" y="3895987"/>
                  <a:pt x="2999169" y="3895987"/>
                </a:cubicBezTo>
                <a:cubicBezTo>
                  <a:pt x="2997542" y="3895987"/>
                  <a:pt x="2996223" y="3896036"/>
                  <a:pt x="2995214" y="3896134"/>
                </a:cubicBezTo>
                <a:cubicBezTo>
                  <a:pt x="2994205" y="3896231"/>
                  <a:pt x="2993374" y="3896427"/>
                  <a:pt x="2992723" y="3896720"/>
                </a:cubicBezTo>
                <a:cubicBezTo>
                  <a:pt x="2992072" y="3897013"/>
                  <a:pt x="2991632" y="3897338"/>
                  <a:pt x="2991405" y="3897696"/>
                </a:cubicBezTo>
                <a:cubicBezTo>
                  <a:pt x="2991177" y="3898054"/>
                  <a:pt x="2991063" y="3898494"/>
                  <a:pt x="2991063" y="3899015"/>
                </a:cubicBezTo>
                <a:lnTo>
                  <a:pt x="2991063" y="3960448"/>
                </a:lnTo>
                <a:cubicBezTo>
                  <a:pt x="2986570" y="3965983"/>
                  <a:pt x="2982322" y="3970182"/>
                  <a:pt x="2978317" y="3973047"/>
                </a:cubicBezTo>
                <a:cubicBezTo>
                  <a:pt x="2974313" y="3975912"/>
                  <a:pt x="2970292" y="3977345"/>
                  <a:pt x="2966255" y="3977345"/>
                </a:cubicBezTo>
                <a:cubicBezTo>
                  <a:pt x="2963130" y="3977345"/>
                  <a:pt x="2960395" y="3976743"/>
                  <a:pt x="2958051" y="3975538"/>
                </a:cubicBezTo>
                <a:cubicBezTo>
                  <a:pt x="2955707" y="3974333"/>
                  <a:pt x="2953769" y="3972640"/>
                  <a:pt x="2952240" y="3970459"/>
                </a:cubicBezTo>
                <a:cubicBezTo>
                  <a:pt x="2950709" y="3968278"/>
                  <a:pt x="2949570" y="3965641"/>
                  <a:pt x="2948821" y="3962548"/>
                </a:cubicBezTo>
                <a:cubicBezTo>
                  <a:pt x="2948072" y="3959455"/>
                  <a:pt x="2947698" y="3955337"/>
                  <a:pt x="2947698" y="3950193"/>
                </a:cubicBezTo>
                <a:lnTo>
                  <a:pt x="2947698" y="3899015"/>
                </a:lnTo>
                <a:cubicBezTo>
                  <a:pt x="2947698" y="3898494"/>
                  <a:pt x="2947568" y="3898054"/>
                  <a:pt x="2947307" y="3897696"/>
                </a:cubicBezTo>
                <a:cubicBezTo>
                  <a:pt x="2947047" y="3897338"/>
                  <a:pt x="2946607" y="3897013"/>
                  <a:pt x="2945989" y="3896720"/>
                </a:cubicBezTo>
                <a:cubicBezTo>
                  <a:pt x="2945370" y="3896427"/>
                  <a:pt x="2944540" y="3896231"/>
                  <a:pt x="2943498" y="3896134"/>
                </a:cubicBezTo>
                <a:cubicBezTo>
                  <a:pt x="2942456" y="3896036"/>
                  <a:pt x="2941154" y="3895987"/>
                  <a:pt x="2939592" y="3895987"/>
                </a:cubicBezTo>
                <a:close/>
                <a:moveTo>
                  <a:pt x="2406582" y="3895987"/>
                </a:moveTo>
                <a:cubicBezTo>
                  <a:pt x="2405019" y="3895987"/>
                  <a:pt x="2403717" y="3896052"/>
                  <a:pt x="2402675" y="3896182"/>
                </a:cubicBezTo>
                <a:cubicBezTo>
                  <a:pt x="2401633" y="3896313"/>
                  <a:pt x="2400803" y="3896508"/>
                  <a:pt x="2400185" y="3896768"/>
                </a:cubicBezTo>
                <a:cubicBezTo>
                  <a:pt x="2399566" y="3897029"/>
                  <a:pt x="2399143" y="3897354"/>
                  <a:pt x="2398915" y="3897745"/>
                </a:cubicBezTo>
                <a:cubicBezTo>
                  <a:pt x="2398687" y="3898136"/>
                  <a:pt x="2398573" y="3898559"/>
                  <a:pt x="2398573" y="3899015"/>
                </a:cubicBezTo>
                <a:lnTo>
                  <a:pt x="2398573" y="3986916"/>
                </a:lnTo>
                <a:cubicBezTo>
                  <a:pt x="2398573" y="3987437"/>
                  <a:pt x="2398687" y="3987877"/>
                  <a:pt x="2398915" y="3988235"/>
                </a:cubicBezTo>
                <a:cubicBezTo>
                  <a:pt x="2399143" y="3988593"/>
                  <a:pt x="2399566" y="3988902"/>
                  <a:pt x="2400185" y="3989163"/>
                </a:cubicBezTo>
                <a:cubicBezTo>
                  <a:pt x="2400803" y="3989423"/>
                  <a:pt x="2401633" y="3989619"/>
                  <a:pt x="2402675" y="3989749"/>
                </a:cubicBezTo>
                <a:cubicBezTo>
                  <a:pt x="2403717" y="3989879"/>
                  <a:pt x="2405019" y="3989944"/>
                  <a:pt x="2406582" y="3989944"/>
                </a:cubicBezTo>
                <a:cubicBezTo>
                  <a:pt x="2408210" y="3989944"/>
                  <a:pt x="2409545" y="3989879"/>
                  <a:pt x="2410586" y="3989749"/>
                </a:cubicBezTo>
                <a:cubicBezTo>
                  <a:pt x="2411628" y="3989619"/>
                  <a:pt x="2412442" y="3989423"/>
                  <a:pt x="2413028" y="3989163"/>
                </a:cubicBezTo>
                <a:cubicBezTo>
                  <a:pt x="2413614" y="3988902"/>
                  <a:pt x="2414038" y="3988593"/>
                  <a:pt x="2414298" y="3988235"/>
                </a:cubicBezTo>
                <a:cubicBezTo>
                  <a:pt x="2414558" y="3987877"/>
                  <a:pt x="2414688" y="3987437"/>
                  <a:pt x="2414688" y="3986916"/>
                </a:cubicBezTo>
                <a:lnTo>
                  <a:pt x="2414688" y="3899015"/>
                </a:lnTo>
                <a:cubicBezTo>
                  <a:pt x="2414688" y="3898559"/>
                  <a:pt x="2414558" y="3898136"/>
                  <a:pt x="2414298" y="3897745"/>
                </a:cubicBezTo>
                <a:cubicBezTo>
                  <a:pt x="2414038" y="3897354"/>
                  <a:pt x="2413614" y="3897029"/>
                  <a:pt x="2413028" y="3896768"/>
                </a:cubicBezTo>
                <a:cubicBezTo>
                  <a:pt x="2412442" y="3896508"/>
                  <a:pt x="2411628" y="3896313"/>
                  <a:pt x="2410586" y="3896182"/>
                </a:cubicBezTo>
                <a:cubicBezTo>
                  <a:pt x="2409545" y="3896052"/>
                  <a:pt x="2408210" y="3895987"/>
                  <a:pt x="2406582" y="3895987"/>
                </a:cubicBezTo>
                <a:close/>
                <a:moveTo>
                  <a:pt x="2244657" y="3895987"/>
                </a:moveTo>
                <a:cubicBezTo>
                  <a:pt x="2243094" y="3895987"/>
                  <a:pt x="2241792" y="3896052"/>
                  <a:pt x="2240750" y="3896182"/>
                </a:cubicBezTo>
                <a:cubicBezTo>
                  <a:pt x="2239708" y="3896313"/>
                  <a:pt x="2238879" y="3896508"/>
                  <a:pt x="2238260" y="3896768"/>
                </a:cubicBezTo>
                <a:cubicBezTo>
                  <a:pt x="2237641" y="3897029"/>
                  <a:pt x="2237218" y="3897354"/>
                  <a:pt x="2236990" y="3897745"/>
                </a:cubicBezTo>
                <a:cubicBezTo>
                  <a:pt x="2236762" y="3898136"/>
                  <a:pt x="2236648" y="3898559"/>
                  <a:pt x="2236648" y="3899015"/>
                </a:cubicBezTo>
                <a:lnTo>
                  <a:pt x="2236648" y="3986916"/>
                </a:lnTo>
                <a:cubicBezTo>
                  <a:pt x="2236648" y="3987437"/>
                  <a:pt x="2236762" y="3987877"/>
                  <a:pt x="2236990" y="3988235"/>
                </a:cubicBezTo>
                <a:cubicBezTo>
                  <a:pt x="2237218" y="3988593"/>
                  <a:pt x="2237641" y="3988902"/>
                  <a:pt x="2238260" y="3989163"/>
                </a:cubicBezTo>
                <a:cubicBezTo>
                  <a:pt x="2238878" y="3989423"/>
                  <a:pt x="2239708" y="3989619"/>
                  <a:pt x="2240750" y="3989749"/>
                </a:cubicBezTo>
                <a:cubicBezTo>
                  <a:pt x="2241792" y="3989879"/>
                  <a:pt x="2243094" y="3989944"/>
                  <a:pt x="2244657" y="3989944"/>
                </a:cubicBezTo>
                <a:cubicBezTo>
                  <a:pt x="2246285" y="3989944"/>
                  <a:pt x="2247620" y="3989879"/>
                  <a:pt x="2248661" y="3989749"/>
                </a:cubicBezTo>
                <a:cubicBezTo>
                  <a:pt x="2249703" y="3989619"/>
                  <a:pt x="2250517" y="3989423"/>
                  <a:pt x="2251103" y="3989163"/>
                </a:cubicBezTo>
                <a:cubicBezTo>
                  <a:pt x="2251689" y="3988902"/>
                  <a:pt x="2252112" y="3988593"/>
                  <a:pt x="2252373" y="3988235"/>
                </a:cubicBezTo>
                <a:cubicBezTo>
                  <a:pt x="2252633" y="3987877"/>
                  <a:pt x="2252764" y="3987437"/>
                  <a:pt x="2252764" y="3986916"/>
                </a:cubicBezTo>
                <a:lnTo>
                  <a:pt x="2252764" y="3899015"/>
                </a:lnTo>
                <a:cubicBezTo>
                  <a:pt x="2252764" y="3898559"/>
                  <a:pt x="2252633" y="3898136"/>
                  <a:pt x="2252373" y="3897745"/>
                </a:cubicBezTo>
                <a:cubicBezTo>
                  <a:pt x="2252112" y="3897354"/>
                  <a:pt x="2251689" y="3897029"/>
                  <a:pt x="2251103" y="3896768"/>
                </a:cubicBezTo>
                <a:cubicBezTo>
                  <a:pt x="2250517" y="3896508"/>
                  <a:pt x="2249703" y="3896313"/>
                  <a:pt x="2248661" y="3896182"/>
                </a:cubicBezTo>
                <a:cubicBezTo>
                  <a:pt x="2247620" y="3896052"/>
                  <a:pt x="2246285" y="3895987"/>
                  <a:pt x="2244657" y="3895987"/>
                </a:cubicBezTo>
                <a:close/>
                <a:moveTo>
                  <a:pt x="1471035" y="3895987"/>
                </a:moveTo>
                <a:cubicBezTo>
                  <a:pt x="1469081" y="3895987"/>
                  <a:pt x="1467518" y="3896068"/>
                  <a:pt x="1466346" y="3896231"/>
                </a:cubicBezTo>
                <a:cubicBezTo>
                  <a:pt x="1465174" y="3896394"/>
                  <a:pt x="1464328" y="3896703"/>
                  <a:pt x="1463807" y="3897159"/>
                </a:cubicBezTo>
                <a:cubicBezTo>
                  <a:pt x="1463286" y="3897615"/>
                  <a:pt x="1463026" y="3898233"/>
                  <a:pt x="1463026" y="3899015"/>
                </a:cubicBezTo>
                <a:cubicBezTo>
                  <a:pt x="1463026" y="3899796"/>
                  <a:pt x="1463286" y="3900870"/>
                  <a:pt x="1463807" y="3902238"/>
                </a:cubicBezTo>
                <a:lnTo>
                  <a:pt x="1495159" y="3986233"/>
                </a:lnTo>
                <a:cubicBezTo>
                  <a:pt x="1495354" y="3986884"/>
                  <a:pt x="1495712" y="3987502"/>
                  <a:pt x="1496233" y="3988088"/>
                </a:cubicBezTo>
                <a:cubicBezTo>
                  <a:pt x="1496754" y="3988674"/>
                  <a:pt x="1497307" y="3989098"/>
                  <a:pt x="1497893" y="3989358"/>
                </a:cubicBezTo>
                <a:lnTo>
                  <a:pt x="1485782" y="4019928"/>
                </a:lnTo>
                <a:cubicBezTo>
                  <a:pt x="1485392" y="4020840"/>
                  <a:pt x="1485229" y="4021621"/>
                  <a:pt x="1485294" y="4022272"/>
                </a:cubicBezTo>
                <a:cubicBezTo>
                  <a:pt x="1485359" y="4022923"/>
                  <a:pt x="1485668" y="4023444"/>
                  <a:pt x="1486222" y="4023835"/>
                </a:cubicBezTo>
                <a:cubicBezTo>
                  <a:pt x="1486775" y="4024226"/>
                  <a:pt x="1487573" y="4024502"/>
                  <a:pt x="1488615" y="4024665"/>
                </a:cubicBezTo>
                <a:cubicBezTo>
                  <a:pt x="1489657" y="4024828"/>
                  <a:pt x="1491024" y="4024909"/>
                  <a:pt x="1492717" y="4024909"/>
                </a:cubicBezTo>
                <a:cubicBezTo>
                  <a:pt x="1495973" y="4024909"/>
                  <a:pt x="1498398" y="4024633"/>
                  <a:pt x="1499993" y="4024079"/>
                </a:cubicBezTo>
                <a:cubicBezTo>
                  <a:pt x="1501588" y="4023526"/>
                  <a:pt x="1502582" y="4022728"/>
                  <a:pt x="1502972" y="4021686"/>
                </a:cubicBezTo>
                <a:lnTo>
                  <a:pt x="1514692" y="3989358"/>
                </a:lnTo>
                <a:lnTo>
                  <a:pt x="1546239" y="3901945"/>
                </a:lnTo>
                <a:cubicBezTo>
                  <a:pt x="1546630" y="3900773"/>
                  <a:pt x="1546825" y="3899796"/>
                  <a:pt x="1546825" y="3899015"/>
                </a:cubicBezTo>
                <a:cubicBezTo>
                  <a:pt x="1546825" y="3898233"/>
                  <a:pt x="1546548" y="3897615"/>
                  <a:pt x="1545995" y="3897159"/>
                </a:cubicBezTo>
                <a:cubicBezTo>
                  <a:pt x="1545442" y="3896703"/>
                  <a:pt x="1544579" y="3896394"/>
                  <a:pt x="1543407" y="3896231"/>
                </a:cubicBezTo>
                <a:cubicBezTo>
                  <a:pt x="1542235" y="3896068"/>
                  <a:pt x="1540737" y="3895987"/>
                  <a:pt x="1538914" y="3895987"/>
                </a:cubicBezTo>
                <a:cubicBezTo>
                  <a:pt x="1536830" y="3895987"/>
                  <a:pt x="1535235" y="3896068"/>
                  <a:pt x="1534128" y="3896231"/>
                </a:cubicBezTo>
                <a:cubicBezTo>
                  <a:pt x="1533021" y="3896394"/>
                  <a:pt x="1532191" y="3896654"/>
                  <a:pt x="1531638" y="3897013"/>
                </a:cubicBezTo>
                <a:cubicBezTo>
                  <a:pt x="1531084" y="3897371"/>
                  <a:pt x="1530612" y="3898168"/>
                  <a:pt x="1530222" y="3899405"/>
                </a:cubicBezTo>
                <a:lnTo>
                  <a:pt x="1506000" y="3970313"/>
                </a:lnTo>
                <a:lnTo>
                  <a:pt x="1505707" y="3970313"/>
                </a:lnTo>
                <a:lnTo>
                  <a:pt x="1480606" y="3899796"/>
                </a:lnTo>
                <a:cubicBezTo>
                  <a:pt x="1480281" y="3898950"/>
                  <a:pt x="1479971" y="3898282"/>
                  <a:pt x="1479678" y="3897794"/>
                </a:cubicBezTo>
                <a:cubicBezTo>
                  <a:pt x="1479385" y="3897306"/>
                  <a:pt x="1478913" y="3896931"/>
                  <a:pt x="1478262" y="3896671"/>
                </a:cubicBezTo>
                <a:cubicBezTo>
                  <a:pt x="1477611" y="3896410"/>
                  <a:pt x="1476732" y="3896231"/>
                  <a:pt x="1475625" y="3896134"/>
                </a:cubicBezTo>
                <a:cubicBezTo>
                  <a:pt x="1474518" y="3896036"/>
                  <a:pt x="1472988" y="3895987"/>
                  <a:pt x="1471035" y="3895987"/>
                </a:cubicBezTo>
                <a:close/>
                <a:moveTo>
                  <a:pt x="1139757" y="3895987"/>
                </a:moveTo>
                <a:cubicBezTo>
                  <a:pt x="1138194" y="3895987"/>
                  <a:pt x="1136892" y="3896052"/>
                  <a:pt x="1135850" y="3896182"/>
                </a:cubicBezTo>
                <a:cubicBezTo>
                  <a:pt x="1134809" y="3896313"/>
                  <a:pt x="1133978" y="3896508"/>
                  <a:pt x="1133360" y="3896768"/>
                </a:cubicBezTo>
                <a:cubicBezTo>
                  <a:pt x="1132741" y="3897029"/>
                  <a:pt x="1132318" y="3897354"/>
                  <a:pt x="1132090" y="3897745"/>
                </a:cubicBezTo>
                <a:cubicBezTo>
                  <a:pt x="1131862" y="3898136"/>
                  <a:pt x="1131748" y="3898559"/>
                  <a:pt x="1131748" y="3899015"/>
                </a:cubicBezTo>
                <a:lnTo>
                  <a:pt x="1131748" y="3986916"/>
                </a:lnTo>
                <a:cubicBezTo>
                  <a:pt x="1131748" y="3987437"/>
                  <a:pt x="1131862" y="3987877"/>
                  <a:pt x="1132090" y="3988235"/>
                </a:cubicBezTo>
                <a:cubicBezTo>
                  <a:pt x="1132318" y="3988593"/>
                  <a:pt x="1132741" y="3988902"/>
                  <a:pt x="1133360" y="3989163"/>
                </a:cubicBezTo>
                <a:cubicBezTo>
                  <a:pt x="1133978" y="3989423"/>
                  <a:pt x="1134809" y="3989619"/>
                  <a:pt x="1135850" y="3989749"/>
                </a:cubicBezTo>
                <a:cubicBezTo>
                  <a:pt x="1136892" y="3989879"/>
                  <a:pt x="1138194" y="3989944"/>
                  <a:pt x="1139757" y="3989944"/>
                </a:cubicBezTo>
                <a:cubicBezTo>
                  <a:pt x="1141385" y="3989944"/>
                  <a:pt x="1142720" y="3989879"/>
                  <a:pt x="1143761" y="3989749"/>
                </a:cubicBezTo>
                <a:cubicBezTo>
                  <a:pt x="1144803" y="3989619"/>
                  <a:pt x="1145617" y="3989423"/>
                  <a:pt x="1146203" y="3989163"/>
                </a:cubicBezTo>
                <a:cubicBezTo>
                  <a:pt x="1146789" y="3988902"/>
                  <a:pt x="1147212" y="3988593"/>
                  <a:pt x="1147473" y="3988235"/>
                </a:cubicBezTo>
                <a:cubicBezTo>
                  <a:pt x="1147733" y="3987877"/>
                  <a:pt x="1147864" y="3987437"/>
                  <a:pt x="1147864" y="3986916"/>
                </a:cubicBezTo>
                <a:lnTo>
                  <a:pt x="1147864" y="3899015"/>
                </a:lnTo>
                <a:cubicBezTo>
                  <a:pt x="1147864" y="3898559"/>
                  <a:pt x="1147733" y="3898136"/>
                  <a:pt x="1147473" y="3897745"/>
                </a:cubicBezTo>
                <a:cubicBezTo>
                  <a:pt x="1147212" y="3897354"/>
                  <a:pt x="1146789" y="3897029"/>
                  <a:pt x="1146203" y="3896768"/>
                </a:cubicBezTo>
                <a:cubicBezTo>
                  <a:pt x="1145617" y="3896508"/>
                  <a:pt x="1144803" y="3896313"/>
                  <a:pt x="1143761" y="3896182"/>
                </a:cubicBezTo>
                <a:cubicBezTo>
                  <a:pt x="1142720" y="3896052"/>
                  <a:pt x="1141385" y="3895987"/>
                  <a:pt x="1139757" y="3895987"/>
                </a:cubicBezTo>
                <a:close/>
                <a:moveTo>
                  <a:pt x="777807" y="3895987"/>
                </a:moveTo>
                <a:cubicBezTo>
                  <a:pt x="776244" y="3895987"/>
                  <a:pt x="774942" y="3896052"/>
                  <a:pt x="773900" y="3896182"/>
                </a:cubicBezTo>
                <a:cubicBezTo>
                  <a:pt x="772859" y="3896313"/>
                  <a:pt x="772029" y="3896508"/>
                  <a:pt x="771410" y="3896768"/>
                </a:cubicBezTo>
                <a:cubicBezTo>
                  <a:pt x="770791" y="3897029"/>
                  <a:pt x="770368" y="3897354"/>
                  <a:pt x="770140" y="3897745"/>
                </a:cubicBezTo>
                <a:cubicBezTo>
                  <a:pt x="769912" y="3898136"/>
                  <a:pt x="769798" y="3898559"/>
                  <a:pt x="769798" y="3899015"/>
                </a:cubicBezTo>
                <a:lnTo>
                  <a:pt x="769798" y="3986916"/>
                </a:lnTo>
                <a:cubicBezTo>
                  <a:pt x="769798" y="3987437"/>
                  <a:pt x="769912" y="3987877"/>
                  <a:pt x="770140" y="3988235"/>
                </a:cubicBezTo>
                <a:cubicBezTo>
                  <a:pt x="770368" y="3988593"/>
                  <a:pt x="770791" y="3988902"/>
                  <a:pt x="771410" y="3989163"/>
                </a:cubicBezTo>
                <a:cubicBezTo>
                  <a:pt x="772029" y="3989423"/>
                  <a:pt x="772859" y="3989619"/>
                  <a:pt x="773900" y="3989749"/>
                </a:cubicBezTo>
                <a:cubicBezTo>
                  <a:pt x="774942" y="3989879"/>
                  <a:pt x="776244" y="3989944"/>
                  <a:pt x="777807" y="3989944"/>
                </a:cubicBezTo>
                <a:cubicBezTo>
                  <a:pt x="779435" y="3989944"/>
                  <a:pt x="780770" y="3989879"/>
                  <a:pt x="781812" y="3989749"/>
                </a:cubicBezTo>
                <a:cubicBezTo>
                  <a:pt x="782853" y="3989619"/>
                  <a:pt x="783667" y="3989423"/>
                  <a:pt x="784253" y="3989163"/>
                </a:cubicBezTo>
                <a:cubicBezTo>
                  <a:pt x="784839" y="3988902"/>
                  <a:pt x="785263" y="3988593"/>
                  <a:pt x="785523" y="3988235"/>
                </a:cubicBezTo>
                <a:cubicBezTo>
                  <a:pt x="785783" y="3987877"/>
                  <a:pt x="785914" y="3987437"/>
                  <a:pt x="785914" y="3986916"/>
                </a:cubicBezTo>
                <a:lnTo>
                  <a:pt x="785914" y="3899015"/>
                </a:lnTo>
                <a:cubicBezTo>
                  <a:pt x="785914" y="3898559"/>
                  <a:pt x="785783" y="3898136"/>
                  <a:pt x="785523" y="3897745"/>
                </a:cubicBezTo>
                <a:cubicBezTo>
                  <a:pt x="785263" y="3897354"/>
                  <a:pt x="784839" y="3897029"/>
                  <a:pt x="784253" y="3896768"/>
                </a:cubicBezTo>
                <a:cubicBezTo>
                  <a:pt x="783667" y="3896508"/>
                  <a:pt x="782853" y="3896313"/>
                  <a:pt x="781812" y="3896182"/>
                </a:cubicBezTo>
                <a:cubicBezTo>
                  <a:pt x="780770" y="3896052"/>
                  <a:pt x="779435" y="3895987"/>
                  <a:pt x="777807" y="3895987"/>
                </a:cubicBezTo>
                <a:close/>
                <a:moveTo>
                  <a:pt x="4123616" y="3894815"/>
                </a:moveTo>
                <a:cubicBezTo>
                  <a:pt x="4118668" y="3894815"/>
                  <a:pt x="4114094" y="3895548"/>
                  <a:pt x="4109894" y="3897013"/>
                </a:cubicBezTo>
                <a:cubicBezTo>
                  <a:pt x="4105694" y="3898478"/>
                  <a:pt x="4102097" y="3900577"/>
                  <a:pt x="4099101" y="3903312"/>
                </a:cubicBezTo>
                <a:cubicBezTo>
                  <a:pt x="4096107" y="3906047"/>
                  <a:pt x="4093763" y="3909400"/>
                  <a:pt x="4092070" y="3913372"/>
                </a:cubicBezTo>
                <a:cubicBezTo>
                  <a:pt x="4090376" y="3917344"/>
                  <a:pt x="4089530" y="3921837"/>
                  <a:pt x="4089530" y="3926850"/>
                </a:cubicBezTo>
                <a:cubicBezTo>
                  <a:pt x="4089530" y="3931148"/>
                  <a:pt x="4090116" y="3934810"/>
                  <a:pt x="4091288" y="3937838"/>
                </a:cubicBezTo>
                <a:cubicBezTo>
                  <a:pt x="4092460" y="3940866"/>
                  <a:pt x="4094055" y="3943584"/>
                  <a:pt x="4096074" y="3945993"/>
                </a:cubicBezTo>
                <a:cubicBezTo>
                  <a:pt x="4093665" y="3948468"/>
                  <a:pt x="4091646" y="3951267"/>
                  <a:pt x="4090019" y="3954393"/>
                </a:cubicBezTo>
                <a:cubicBezTo>
                  <a:pt x="4088390" y="3957518"/>
                  <a:pt x="4087577" y="3961067"/>
                  <a:pt x="4087577" y="3965039"/>
                </a:cubicBezTo>
                <a:cubicBezTo>
                  <a:pt x="4087577" y="3967904"/>
                  <a:pt x="4088342" y="3970573"/>
                  <a:pt x="4089872" y="3973047"/>
                </a:cubicBezTo>
                <a:cubicBezTo>
                  <a:pt x="4091402" y="3975522"/>
                  <a:pt x="4093763" y="3977573"/>
                  <a:pt x="4096953" y="3979201"/>
                </a:cubicBezTo>
                <a:cubicBezTo>
                  <a:pt x="4094869" y="3980828"/>
                  <a:pt x="4093030" y="3982472"/>
                  <a:pt x="4091434" y="3984133"/>
                </a:cubicBezTo>
                <a:cubicBezTo>
                  <a:pt x="4089839" y="3985793"/>
                  <a:pt x="4088505" y="3987535"/>
                  <a:pt x="4087430" y="3989358"/>
                </a:cubicBezTo>
                <a:cubicBezTo>
                  <a:pt x="4086356" y="3991181"/>
                  <a:pt x="4085558" y="3993102"/>
                  <a:pt x="4085037" y="3995121"/>
                </a:cubicBezTo>
                <a:cubicBezTo>
                  <a:pt x="4084517" y="3997139"/>
                  <a:pt x="4084256" y="3999223"/>
                  <a:pt x="4084256" y="4001371"/>
                </a:cubicBezTo>
                <a:cubicBezTo>
                  <a:pt x="4084256" y="4004757"/>
                  <a:pt x="4084972" y="4007899"/>
                  <a:pt x="4086405" y="4010796"/>
                </a:cubicBezTo>
                <a:cubicBezTo>
                  <a:pt x="4087837" y="4013694"/>
                  <a:pt x="4090149" y="4016184"/>
                  <a:pt x="4093339" y="4018268"/>
                </a:cubicBezTo>
                <a:cubicBezTo>
                  <a:pt x="4096530" y="4020352"/>
                  <a:pt x="4100616" y="4021996"/>
                  <a:pt x="4105597" y="4023200"/>
                </a:cubicBezTo>
                <a:cubicBezTo>
                  <a:pt x="4110578" y="4024405"/>
                  <a:pt x="4116617" y="4025007"/>
                  <a:pt x="4123714" y="4025007"/>
                </a:cubicBezTo>
                <a:cubicBezTo>
                  <a:pt x="4131072" y="4025007"/>
                  <a:pt x="4137453" y="4024209"/>
                  <a:pt x="4142857" y="4022614"/>
                </a:cubicBezTo>
                <a:cubicBezTo>
                  <a:pt x="4148262" y="4021019"/>
                  <a:pt x="4152705" y="4018838"/>
                  <a:pt x="4156189" y="4016070"/>
                </a:cubicBezTo>
                <a:cubicBezTo>
                  <a:pt x="4159672" y="4013303"/>
                  <a:pt x="4162261" y="4010096"/>
                  <a:pt x="4163954" y="4006450"/>
                </a:cubicBezTo>
                <a:cubicBezTo>
                  <a:pt x="4165646" y="4002804"/>
                  <a:pt x="4166493" y="3998962"/>
                  <a:pt x="4166493" y="3994925"/>
                </a:cubicBezTo>
                <a:cubicBezTo>
                  <a:pt x="4166493" y="3991084"/>
                  <a:pt x="4165744" y="3987714"/>
                  <a:pt x="4164246" y="3984817"/>
                </a:cubicBezTo>
                <a:cubicBezTo>
                  <a:pt x="4162749" y="3981919"/>
                  <a:pt x="4160665" y="3979477"/>
                  <a:pt x="4157996" y="3977491"/>
                </a:cubicBezTo>
                <a:cubicBezTo>
                  <a:pt x="4155326" y="3975505"/>
                  <a:pt x="4152168" y="3973975"/>
                  <a:pt x="4148522" y="3972901"/>
                </a:cubicBezTo>
                <a:cubicBezTo>
                  <a:pt x="4144875" y="3971827"/>
                  <a:pt x="4140871" y="3971224"/>
                  <a:pt x="4136508" y="3971094"/>
                </a:cubicBezTo>
                <a:lnTo>
                  <a:pt x="4113557" y="3970117"/>
                </a:lnTo>
                <a:cubicBezTo>
                  <a:pt x="4110041" y="3969987"/>
                  <a:pt x="4107224" y="3969173"/>
                  <a:pt x="4105108" y="3967676"/>
                </a:cubicBezTo>
                <a:cubicBezTo>
                  <a:pt x="4102992" y="3966178"/>
                  <a:pt x="4101934" y="3964290"/>
                  <a:pt x="4101934" y="3962011"/>
                </a:cubicBezTo>
                <a:cubicBezTo>
                  <a:pt x="4101934" y="3960058"/>
                  <a:pt x="4102308" y="3958332"/>
                  <a:pt x="4103057" y="3956834"/>
                </a:cubicBezTo>
                <a:cubicBezTo>
                  <a:pt x="4103806" y="3955337"/>
                  <a:pt x="4104766" y="3954002"/>
                  <a:pt x="4105939" y="3952830"/>
                </a:cubicBezTo>
                <a:cubicBezTo>
                  <a:pt x="4107697" y="3954263"/>
                  <a:pt x="4110187" y="3955451"/>
                  <a:pt x="4113410" y="3956395"/>
                </a:cubicBezTo>
                <a:cubicBezTo>
                  <a:pt x="4116633" y="3957339"/>
                  <a:pt x="4120035" y="3957811"/>
                  <a:pt x="4123616" y="3957811"/>
                </a:cubicBezTo>
                <a:cubicBezTo>
                  <a:pt x="4128695" y="3957811"/>
                  <a:pt x="4133318" y="3957095"/>
                  <a:pt x="4137485" y="3955662"/>
                </a:cubicBezTo>
                <a:cubicBezTo>
                  <a:pt x="4141652" y="3954230"/>
                  <a:pt x="4145250" y="3952163"/>
                  <a:pt x="4148278" y="3949461"/>
                </a:cubicBezTo>
                <a:cubicBezTo>
                  <a:pt x="4151306" y="3946758"/>
                  <a:pt x="4153633" y="3943454"/>
                  <a:pt x="4155261" y="3939547"/>
                </a:cubicBezTo>
                <a:cubicBezTo>
                  <a:pt x="4156888" y="3935640"/>
                  <a:pt x="4157703" y="3931148"/>
                  <a:pt x="4157703" y="3926069"/>
                </a:cubicBezTo>
                <a:cubicBezTo>
                  <a:pt x="4157703" y="3923009"/>
                  <a:pt x="4157247" y="3920062"/>
                  <a:pt x="4156335" y="3917230"/>
                </a:cubicBezTo>
                <a:cubicBezTo>
                  <a:pt x="4155424" y="3914398"/>
                  <a:pt x="4153829" y="3911809"/>
                  <a:pt x="4151550" y="3909465"/>
                </a:cubicBezTo>
                <a:lnTo>
                  <a:pt x="4164149" y="3909465"/>
                </a:lnTo>
                <a:cubicBezTo>
                  <a:pt x="4165125" y="3909465"/>
                  <a:pt x="4165923" y="3908961"/>
                  <a:pt x="4166542" y="3907951"/>
                </a:cubicBezTo>
                <a:cubicBezTo>
                  <a:pt x="4167160" y="3906942"/>
                  <a:pt x="4167469" y="3905298"/>
                  <a:pt x="4167469" y="3903019"/>
                </a:cubicBezTo>
                <a:cubicBezTo>
                  <a:pt x="4167469" y="3900805"/>
                  <a:pt x="4167193" y="3899161"/>
                  <a:pt x="4166639" y="3898087"/>
                </a:cubicBezTo>
                <a:cubicBezTo>
                  <a:pt x="4166086" y="3897013"/>
                  <a:pt x="4165256" y="3896475"/>
                  <a:pt x="4164149" y="3896475"/>
                </a:cubicBezTo>
                <a:lnTo>
                  <a:pt x="4137583" y="3896475"/>
                </a:lnTo>
                <a:cubicBezTo>
                  <a:pt x="4135564" y="3895954"/>
                  <a:pt x="4133400" y="3895548"/>
                  <a:pt x="4131088" y="3895255"/>
                </a:cubicBezTo>
                <a:cubicBezTo>
                  <a:pt x="4128777" y="3894961"/>
                  <a:pt x="4126286" y="3894815"/>
                  <a:pt x="4123616" y="3894815"/>
                </a:cubicBezTo>
                <a:close/>
                <a:moveTo>
                  <a:pt x="2599617" y="3894815"/>
                </a:moveTo>
                <a:cubicBezTo>
                  <a:pt x="2594668" y="3894815"/>
                  <a:pt x="2590094" y="3895548"/>
                  <a:pt x="2585894" y="3897013"/>
                </a:cubicBezTo>
                <a:cubicBezTo>
                  <a:pt x="2581695" y="3898478"/>
                  <a:pt x="2578097" y="3900577"/>
                  <a:pt x="2575102" y="3903312"/>
                </a:cubicBezTo>
                <a:cubicBezTo>
                  <a:pt x="2572107" y="3906047"/>
                  <a:pt x="2569763" y="3909400"/>
                  <a:pt x="2568070" y="3913372"/>
                </a:cubicBezTo>
                <a:cubicBezTo>
                  <a:pt x="2566377" y="3917344"/>
                  <a:pt x="2565530" y="3921837"/>
                  <a:pt x="2565530" y="3926850"/>
                </a:cubicBezTo>
                <a:cubicBezTo>
                  <a:pt x="2565530" y="3931148"/>
                  <a:pt x="2566116" y="3934810"/>
                  <a:pt x="2567288" y="3937838"/>
                </a:cubicBezTo>
                <a:cubicBezTo>
                  <a:pt x="2568460" y="3940866"/>
                  <a:pt x="2570056" y="3943584"/>
                  <a:pt x="2572074" y="3945993"/>
                </a:cubicBezTo>
                <a:cubicBezTo>
                  <a:pt x="2569665" y="3948468"/>
                  <a:pt x="2567647" y="3951267"/>
                  <a:pt x="2566019" y="3954393"/>
                </a:cubicBezTo>
                <a:cubicBezTo>
                  <a:pt x="2564391" y="3957518"/>
                  <a:pt x="2563577" y="3961067"/>
                  <a:pt x="2563577" y="3965039"/>
                </a:cubicBezTo>
                <a:cubicBezTo>
                  <a:pt x="2563577" y="3967904"/>
                  <a:pt x="2564342" y="3970573"/>
                  <a:pt x="2565872" y="3973047"/>
                </a:cubicBezTo>
                <a:cubicBezTo>
                  <a:pt x="2567403" y="3975522"/>
                  <a:pt x="2569763" y="3977573"/>
                  <a:pt x="2572953" y="3979201"/>
                </a:cubicBezTo>
                <a:cubicBezTo>
                  <a:pt x="2570870" y="3980828"/>
                  <a:pt x="2569030" y="3982472"/>
                  <a:pt x="2567435" y="3984133"/>
                </a:cubicBezTo>
                <a:cubicBezTo>
                  <a:pt x="2565840" y="3985793"/>
                  <a:pt x="2564505" y="3987535"/>
                  <a:pt x="2563430" y="3989358"/>
                </a:cubicBezTo>
                <a:cubicBezTo>
                  <a:pt x="2562356" y="3991181"/>
                  <a:pt x="2561559" y="3993102"/>
                  <a:pt x="2561038" y="3995121"/>
                </a:cubicBezTo>
                <a:cubicBezTo>
                  <a:pt x="2560517" y="3997139"/>
                  <a:pt x="2560256" y="3999223"/>
                  <a:pt x="2560256" y="4001371"/>
                </a:cubicBezTo>
                <a:cubicBezTo>
                  <a:pt x="2560256" y="4004757"/>
                  <a:pt x="2560973" y="4007899"/>
                  <a:pt x="2562405" y="4010796"/>
                </a:cubicBezTo>
                <a:cubicBezTo>
                  <a:pt x="2563838" y="4013694"/>
                  <a:pt x="2566149" y="4016184"/>
                  <a:pt x="2569340" y="4018268"/>
                </a:cubicBezTo>
                <a:cubicBezTo>
                  <a:pt x="2572530" y="4020352"/>
                  <a:pt x="2576616" y="4021996"/>
                  <a:pt x="2581597" y="4023200"/>
                </a:cubicBezTo>
                <a:cubicBezTo>
                  <a:pt x="2586578" y="4024405"/>
                  <a:pt x="2592617" y="4025007"/>
                  <a:pt x="2599714" y="4025007"/>
                </a:cubicBezTo>
                <a:cubicBezTo>
                  <a:pt x="2607072" y="4025007"/>
                  <a:pt x="2613453" y="4024209"/>
                  <a:pt x="2618857" y="4022614"/>
                </a:cubicBezTo>
                <a:cubicBezTo>
                  <a:pt x="2624262" y="4021019"/>
                  <a:pt x="2628706" y="4018838"/>
                  <a:pt x="2632189" y="4016070"/>
                </a:cubicBezTo>
                <a:cubicBezTo>
                  <a:pt x="2635673" y="4013303"/>
                  <a:pt x="2638261" y="4010096"/>
                  <a:pt x="2639954" y="4006450"/>
                </a:cubicBezTo>
                <a:cubicBezTo>
                  <a:pt x="2641647" y="4002804"/>
                  <a:pt x="2642493" y="3998962"/>
                  <a:pt x="2642493" y="3994925"/>
                </a:cubicBezTo>
                <a:cubicBezTo>
                  <a:pt x="2642493" y="3991084"/>
                  <a:pt x="2641744" y="3987714"/>
                  <a:pt x="2640247" y="3984817"/>
                </a:cubicBezTo>
                <a:cubicBezTo>
                  <a:pt x="2638749" y="3981919"/>
                  <a:pt x="2636666" y="3979477"/>
                  <a:pt x="2633996" y="3977491"/>
                </a:cubicBezTo>
                <a:cubicBezTo>
                  <a:pt x="2631327" y="3975505"/>
                  <a:pt x="2628169" y="3973975"/>
                  <a:pt x="2624522" y="3972901"/>
                </a:cubicBezTo>
                <a:cubicBezTo>
                  <a:pt x="2620876" y="3971827"/>
                  <a:pt x="2616871" y="3971224"/>
                  <a:pt x="2612509" y="3971094"/>
                </a:cubicBezTo>
                <a:lnTo>
                  <a:pt x="2589557" y="3970117"/>
                </a:lnTo>
                <a:cubicBezTo>
                  <a:pt x="2586041" y="3969987"/>
                  <a:pt x="2583225" y="3969173"/>
                  <a:pt x="2581109" y="3967676"/>
                </a:cubicBezTo>
                <a:cubicBezTo>
                  <a:pt x="2578993" y="3966178"/>
                  <a:pt x="2577934" y="3964290"/>
                  <a:pt x="2577934" y="3962011"/>
                </a:cubicBezTo>
                <a:cubicBezTo>
                  <a:pt x="2577934" y="3960058"/>
                  <a:pt x="2578309" y="3958332"/>
                  <a:pt x="2579058" y="3956834"/>
                </a:cubicBezTo>
                <a:cubicBezTo>
                  <a:pt x="2579806" y="3955337"/>
                  <a:pt x="2580766" y="3954002"/>
                  <a:pt x="2581939" y="3952830"/>
                </a:cubicBezTo>
                <a:cubicBezTo>
                  <a:pt x="2583697" y="3954263"/>
                  <a:pt x="2586187" y="3955451"/>
                  <a:pt x="2589410" y="3956395"/>
                </a:cubicBezTo>
                <a:cubicBezTo>
                  <a:pt x="2592633" y="3957339"/>
                  <a:pt x="2596036" y="3957811"/>
                  <a:pt x="2599617" y="3957811"/>
                </a:cubicBezTo>
                <a:cubicBezTo>
                  <a:pt x="2604695" y="3957811"/>
                  <a:pt x="2609319" y="3957095"/>
                  <a:pt x="2613486" y="3955662"/>
                </a:cubicBezTo>
                <a:cubicBezTo>
                  <a:pt x="2617653" y="3954230"/>
                  <a:pt x="2621250" y="3952163"/>
                  <a:pt x="2624278" y="3949461"/>
                </a:cubicBezTo>
                <a:cubicBezTo>
                  <a:pt x="2627306" y="3946758"/>
                  <a:pt x="2629634" y="3943454"/>
                  <a:pt x="2631262" y="3939547"/>
                </a:cubicBezTo>
                <a:cubicBezTo>
                  <a:pt x="2632889" y="3935640"/>
                  <a:pt x="2633703" y="3931148"/>
                  <a:pt x="2633703" y="3926069"/>
                </a:cubicBezTo>
                <a:cubicBezTo>
                  <a:pt x="2633703" y="3923009"/>
                  <a:pt x="2633247" y="3920062"/>
                  <a:pt x="2632336" y="3917230"/>
                </a:cubicBezTo>
                <a:cubicBezTo>
                  <a:pt x="2631424" y="3914398"/>
                  <a:pt x="2629829" y="3911809"/>
                  <a:pt x="2627550" y="3909465"/>
                </a:cubicBezTo>
                <a:lnTo>
                  <a:pt x="2640149" y="3909465"/>
                </a:lnTo>
                <a:cubicBezTo>
                  <a:pt x="2641126" y="3909465"/>
                  <a:pt x="2641923" y="3908961"/>
                  <a:pt x="2642542" y="3907951"/>
                </a:cubicBezTo>
                <a:cubicBezTo>
                  <a:pt x="2643161" y="3906942"/>
                  <a:pt x="2643470" y="3905298"/>
                  <a:pt x="2643470" y="3903019"/>
                </a:cubicBezTo>
                <a:cubicBezTo>
                  <a:pt x="2643470" y="3900805"/>
                  <a:pt x="2643193" y="3899161"/>
                  <a:pt x="2642639" y="3898087"/>
                </a:cubicBezTo>
                <a:cubicBezTo>
                  <a:pt x="2642086" y="3897013"/>
                  <a:pt x="2641256" y="3896475"/>
                  <a:pt x="2640149" y="3896475"/>
                </a:cubicBezTo>
                <a:lnTo>
                  <a:pt x="2613583" y="3896475"/>
                </a:lnTo>
                <a:cubicBezTo>
                  <a:pt x="2611565" y="3895954"/>
                  <a:pt x="2609400" y="3895548"/>
                  <a:pt x="2607088" y="3895255"/>
                </a:cubicBezTo>
                <a:cubicBezTo>
                  <a:pt x="2604777" y="3894961"/>
                  <a:pt x="2602286" y="3894815"/>
                  <a:pt x="2599617" y="3894815"/>
                </a:cubicBezTo>
                <a:close/>
                <a:moveTo>
                  <a:pt x="3557390" y="3894717"/>
                </a:moveTo>
                <a:cubicBezTo>
                  <a:pt x="3551595" y="3894717"/>
                  <a:pt x="3546207" y="3895678"/>
                  <a:pt x="3541226" y="3897599"/>
                </a:cubicBezTo>
                <a:cubicBezTo>
                  <a:pt x="3536245" y="3899519"/>
                  <a:pt x="3531915" y="3902466"/>
                  <a:pt x="3528236" y="3906438"/>
                </a:cubicBezTo>
                <a:cubicBezTo>
                  <a:pt x="3524557" y="3910409"/>
                  <a:pt x="3521660" y="3915504"/>
                  <a:pt x="3519544" y="3921723"/>
                </a:cubicBezTo>
                <a:cubicBezTo>
                  <a:pt x="3517428" y="3927941"/>
                  <a:pt x="3516370" y="3935380"/>
                  <a:pt x="3516370" y="3944040"/>
                </a:cubicBezTo>
                <a:cubicBezTo>
                  <a:pt x="3516370" y="3951658"/>
                  <a:pt x="3517232" y="3958381"/>
                  <a:pt x="3518958" y="3964208"/>
                </a:cubicBezTo>
                <a:cubicBezTo>
                  <a:pt x="3520683" y="3970036"/>
                  <a:pt x="3523190" y="3974952"/>
                  <a:pt x="3526478" y="3978956"/>
                </a:cubicBezTo>
                <a:cubicBezTo>
                  <a:pt x="3529766" y="3982961"/>
                  <a:pt x="3533852" y="3986005"/>
                  <a:pt x="3538736" y="3988088"/>
                </a:cubicBezTo>
                <a:cubicBezTo>
                  <a:pt x="3543619" y="3990172"/>
                  <a:pt x="3549219" y="3991214"/>
                  <a:pt x="3555535" y="3991214"/>
                </a:cubicBezTo>
                <a:cubicBezTo>
                  <a:pt x="3558595" y="3991214"/>
                  <a:pt x="3561558" y="3990921"/>
                  <a:pt x="3564422" y="3990335"/>
                </a:cubicBezTo>
                <a:cubicBezTo>
                  <a:pt x="3567287" y="3989749"/>
                  <a:pt x="3569941" y="3988984"/>
                  <a:pt x="3572382" y="3988040"/>
                </a:cubicBezTo>
                <a:cubicBezTo>
                  <a:pt x="3574824" y="3987095"/>
                  <a:pt x="3577022" y="3986021"/>
                  <a:pt x="3578975" y="3984817"/>
                </a:cubicBezTo>
                <a:cubicBezTo>
                  <a:pt x="3580928" y="3983612"/>
                  <a:pt x="3582312" y="3982603"/>
                  <a:pt x="3583126" y="3981789"/>
                </a:cubicBezTo>
                <a:cubicBezTo>
                  <a:pt x="3583940" y="3980975"/>
                  <a:pt x="3584461" y="3980356"/>
                  <a:pt x="3584689" y="3979933"/>
                </a:cubicBezTo>
                <a:cubicBezTo>
                  <a:pt x="3584917" y="3979510"/>
                  <a:pt x="3585112" y="3979021"/>
                  <a:pt x="3585275" y="3978468"/>
                </a:cubicBezTo>
                <a:cubicBezTo>
                  <a:pt x="3585437" y="3977915"/>
                  <a:pt x="3585551" y="3977231"/>
                  <a:pt x="3585617" y="3976417"/>
                </a:cubicBezTo>
                <a:cubicBezTo>
                  <a:pt x="3585682" y="3975603"/>
                  <a:pt x="3585714" y="3974643"/>
                  <a:pt x="3585714" y="3973536"/>
                </a:cubicBezTo>
                <a:cubicBezTo>
                  <a:pt x="3585714" y="3972234"/>
                  <a:pt x="3585666" y="3971110"/>
                  <a:pt x="3585568" y="3970166"/>
                </a:cubicBezTo>
                <a:cubicBezTo>
                  <a:pt x="3585470" y="3969222"/>
                  <a:pt x="3585307" y="3968441"/>
                  <a:pt x="3585079" y="3967822"/>
                </a:cubicBezTo>
                <a:cubicBezTo>
                  <a:pt x="3584851" y="3967204"/>
                  <a:pt x="3584575" y="3966764"/>
                  <a:pt x="3584249" y="3966504"/>
                </a:cubicBezTo>
                <a:cubicBezTo>
                  <a:pt x="3583924" y="3966243"/>
                  <a:pt x="3583533" y="3966113"/>
                  <a:pt x="3583077" y="3966113"/>
                </a:cubicBezTo>
                <a:cubicBezTo>
                  <a:pt x="3582296" y="3966113"/>
                  <a:pt x="3581205" y="3966683"/>
                  <a:pt x="3579805" y="3967822"/>
                </a:cubicBezTo>
                <a:cubicBezTo>
                  <a:pt x="3578405" y="3968962"/>
                  <a:pt x="3576680" y="3970231"/>
                  <a:pt x="3574629" y="3971631"/>
                </a:cubicBezTo>
                <a:cubicBezTo>
                  <a:pt x="3572578" y="3973031"/>
                  <a:pt x="3570152" y="3974317"/>
                  <a:pt x="3567353" y="3975489"/>
                </a:cubicBezTo>
                <a:cubicBezTo>
                  <a:pt x="3564553" y="3976661"/>
                  <a:pt x="3561297" y="3977247"/>
                  <a:pt x="3557586" y="3977247"/>
                </a:cubicBezTo>
                <a:cubicBezTo>
                  <a:pt x="3553679" y="3977247"/>
                  <a:pt x="3550212" y="3976547"/>
                  <a:pt x="3547184" y="3975147"/>
                </a:cubicBezTo>
                <a:cubicBezTo>
                  <a:pt x="3544156" y="3973747"/>
                  <a:pt x="3541601" y="3971615"/>
                  <a:pt x="3539517" y="3968750"/>
                </a:cubicBezTo>
                <a:cubicBezTo>
                  <a:pt x="3537433" y="3965885"/>
                  <a:pt x="3535854" y="3962320"/>
                  <a:pt x="3534780" y="3958055"/>
                </a:cubicBezTo>
                <a:cubicBezTo>
                  <a:pt x="3533706" y="3953790"/>
                  <a:pt x="3533169" y="3948826"/>
                  <a:pt x="3533169" y="3943161"/>
                </a:cubicBezTo>
                <a:cubicBezTo>
                  <a:pt x="3533169" y="3931831"/>
                  <a:pt x="3535236" y="3923188"/>
                  <a:pt x="3539371" y="3917230"/>
                </a:cubicBezTo>
                <a:cubicBezTo>
                  <a:pt x="3543505" y="3911272"/>
                  <a:pt x="3549447" y="3908293"/>
                  <a:pt x="3557195" y="3908293"/>
                </a:cubicBezTo>
                <a:cubicBezTo>
                  <a:pt x="3560972" y="3908293"/>
                  <a:pt x="3564243" y="3908830"/>
                  <a:pt x="3567011" y="3909905"/>
                </a:cubicBezTo>
                <a:cubicBezTo>
                  <a:pt x="3569778" y="3910979"/>
                  <a:pt x="3572138" y="3912167"/>
                  <a:pt x="3574092" y="3913470"/>
                </a:cubicBezTo>
                <a:cubicBezTo>
                  <a:pt x="3576045" y="3914772"/>
                  <a:pt x="3577657" y="3915960"/>
                  <a:pt x="3578926" y="3917035"/>
                </a:cubicBezTo>
                <a:cubicBezTo>
                  <a:pt x="3580196" y="3918109"/>
                  <a:pt x="3581319" y="3918646"/>
                  <a:pt x="3582296" y="3918646"/>
                </a:cubicBezTo>
                <a:cubicBezTo>
                  <a:pt x="3583143" y="3918646"/>
                  <a:pt x="3583858" y="3918141"/>
                  <a:pt x="3584445" y="3917132"/>
                </a:cubicBezTo>
                <a:cubicBezTo>
                  <a:pt x="3585031" y="3916123"/>
                  <a:pt x="3585324" y="3914349"/>
                  <a:pt x="3585324" y="3911809"/>
                </a:cubicBezTo>
                <a:cubicBezTo>
                  <a:pt x="3585324" y="3910637"/>
                  <a:pt x="3585291" y="3909661"/>
                  <a:pt x="3585226" y="3908879"/>
                </a:cubicBezTo>
                <a:cubicBezTo>
                  <a:pt x="3585161" y="3908098"/>
                  <a:pt x="3585031" y="3907398"/>
                  <a:pt x="3584835" y="3906779"/>
                </a:cubicBezTo>
                <a:cubicBezTo>
                  <a:pt x="3584640" y="3906161"/>
                  <a:pt x="3584396" y="3905624"/>
                  <a:pt x="3584103" y="3905168"/>
                </a:cubicBezTo>
                <a:cubicBezTo>
                  <a:pt x="3583810" y="3904712"/>
                  <a:pt x="3583272" y="3904094"/>
                  <a:pt x="3582491" y="3903312"/>
                </a:cubicBezTo>
                <a:cubicBezTo>
                  <a:pt x="3581710" y="3902531"/>
                  <a:pt x="3580456" y="3901587"/>
                  <a:pt x="3578731" y="3900480"/>
                </a:cubicBezTo>
                <a:cubicBezTo>
                  <a:pt x="3577005" y="3899373"/>
                  <a:pt x="3575036" y="3898396"/>
                  <a:pt x="3572822" y="3897550"/>
                </a:cubicBezTo>
                <a:cubicBezTo>
                  <a:pt x="3570608" y="3896703"/>
                  <a:pt x="3568183" y="3896020"/>
                  <a:pt x="3565546" y="3895499"/>
                </a:cubicBezTo>
                <a:cubicBezTo>
                  <a:pt x="3562909" y="3894978"/>
                  <a:pt x="3560190" y="3894717"/>
                  <a:pt x="3557390" y="3894717"/>
                </a:cubicBezTo>
                <a:close/>
                <a:moveTo>
                  <a:pt x="852291" y="3894717"/>
                </a:moveTo>
                <a:cubicBezTo>
                  <a:pt x="846496" y="3894717"/>
                  <a:pt x="841108" y="3895678"/>
                  <a:pt x="836127" y="3897599"/>
                </a:cubicBezTo>
                <a:cubicBezTo>
                  <a:pt x="831146" y="3899519"/>
                  <a:pt x="826816" y="3902466"/>
                  <a:pt x="823137" y="3906438"/>
                </a:cubicBezTo>
                <a:cubicBezTo>
                  <a:pt x="819458" y="3910409"/>
                  <a:pt x="816560" y="3915504"/>
                  <a:pt x="814444" y="3921723"/>
                </a:cubicBezTo>
                <a:cubicBezTo>
                  <a:pt x="812328" y="3927941"/>
                  <a:pt x="811270" y="3935380"/>
                  <a:pt x="811270" y="3944040"/>
                </a:cubicBezTo>
                <a:cubicBezTo>
                  <a:pt x="811270" y="3951658"/>
                  <a:pt x="812133" y="3958381"/>
                  <a:pt x="813858" y="3964208"/>
                </a:cubicBezTo>
                <a:cubicBezTo>
                  <a:pt x="815584" y="3970036"/>
                  <a:pt x="818091" y="3974952"/>
                  <a:pt x="821379" y="3978956"/>
                </a:cubicBezTo>
                <a:cubicBezTo>
                  <a:pt x="824667" y="3982961"/>
                  <a:pt x="828753" y="3986005"/>
                  <a:pt x="833636" y="3988088"/>
                </a:cubicBezTo>
                <a:cubicBezTo>
                  <a:pt x="838519" y="3990172"/>
                  <a:pt x="844119" y="3991214"/>
                  <a:pt x="850435" y="3991214"/>
                </a:cubicBezTo>
                <a:cubicBezTo>
                  <a:pt x="853495" y="3991214"/>
                  <a:pt x="856458" y="3990921"/>
                  <a:pt x="859323" y="3990335"/>
                </a:cubicBezTo>
                <a:cubicBezTo>
                  <a:pt x="862188" y="3989749"/>
                  <a:pt x="864841" y="3988984"/>
                  <a:pt x="867283" y="3988040"/>
                </a:cubicBezTo>
                <a:cubicBezTo>
                  <a:pt x="869725" y="3987095"/>
                  <a:pt x="871922" y="3986021"/>
                  <a:pt x="873876" y="3984817"/>
                </a:cubicBezTo>
                <a:cubicBezTo>
                  <a:pt x="875829" y="3983612"/>
                  <a:pt x="877213" y="3982603"/>
                  <a:pt x="878026" y="3981789"/>
                </a:cubicBezTo>
                <a:cubicBezTo>
                  <a:pt x="878840" y="3980975"/>
                  <a:pt x="879361" y="3980356"/>
                  <a:pt x="879589" y="3979933"/>
                </a:cubicBezTo>
                <a:cubicBezTo>
                  <a:pt x="879817" y="3979510"/>
                  <a:pt x="880013" y="3979021"/>
                  <a:pt x="880175" y="3978468"/>
                </a:cubicBezTo>
                <a:cubicBezTo>
                  <a:pt x="880338" y="3977915"/>
                  <a:pt x="880452" y="3977231"/>
                  <a:pt x="880517" y="3976417"/>
                </a:cubicBezTo>
                <a:cubicBezTo>
                  <a:pt x="880582" y="3975603"/>
                  <a:pt x="880615" y="3974643"/>
                  <a:pt x="880615" y="3973536"/>
                </a:cubicBezTo>
                <a:cubicBezTo>
                  <a:pt x="880615" y="3972234"/>
                  <a:pt x="880566" y="3971110"/>
                  <a:pt x="880468" y="3970166"/>
                </a:cubicBezTo>
                <a:cubicBezTo>
                  <a:pt x="880371" y="3969222"/>
                  <a:pt x="880208" y="3968441"/>
                  <a:pt x="879980" y="3967822"/>
                </a:cubicBezTo>
                <a:cubicBezTo>
                  <a:pt x="879752" y="3967204"/>
                  <a:pt x="879475" y="3966764"/>
                  <a:pt x="879150" y="3966504"/>
                </a:cubicBezTo>
                <a:cubicBezTo>
                  <a:pt x="878824" y="3966243"/>
                  <a:pt x="878433" y="3966113"/>
                  <a:pt x="877978" y="3966113"/>
                </a:cubicBezTo>
                <a:cubicBezTo>
                  <a:pt x="877196" y="3966113"/>
                  <a:pt x="876106" y="3966683"/>
                  <a:pt x="874706" y="3967822"/>
                </a:cubicBezTo>
                <a:cubicBezTo>
                  <a:pt x="873306" y="3968962"/>
                  <a:pt x="871580" y="3970231"/>
                  <a:pt x="869529" y="3971631"/>
                </a:cubicBezTo>
                <a:cubicBezTo>
                  <a:pt x="867478" y="3973031"/>
                  <a:pt x="865053" y="3974317"/>
                  <a:pt x="862253" y="3975489"/>
                </a:cubicBezTo>
                <a:cubicBezTo>
                  <a:pt x="859453" y="3976661"/>
                  <a:pt x="856198" y="3977247"/>
                  <a:pt x="852486" y="3977247"/>
                </a:cubicBezTo>
                <a:cubicBezTo>
                  <a:pt x="848579" y="3977247"/>
                  <a:pt x="845112" y="3976547"/>
                  <a:pt x="842085" y="3975147"/>
                </a:cubicBezTo>
                <a:cubicBezTo>
                  <a:pt x="839057" y="3973747"/>
                  <a:pt x="836501" y="3971615"/>
                  <a:pt x="834418" y="3968750"/>
                </a:cubicBezTo>
                <a:cubicBezTo>
                  <a:pt x="832334" y="3965885"/>
                  <a:pt x="830755" y="3962320"/>
                  <a:pt x="829681" y="3958055"/>
                </a:cubicBezTo>
                <a:cubicBezTo>
                  <a:pt x="828606" y="3953790"/>
                  <a:pt x="828069" y="3948826"/>
                  <a:pt x="828069" y="3943161"/>
                </a:cubicBezTo>
                <a:cubicBezTo>
                  <a:pt x="828069" y="3931831"/>
                  <a:pt x="830136" y="3923188"/>
                  <a:pt x="834271" y="3917230"/>
                </a:cubicBezTo>
                <a:cubicBezTo>
                  <a:pt x="838406" y="3911272"/>
                  <a:pt x="844347" y="3908293"/>
                  <a:pt x="852096" y="3908293"/>
                </a:cubicBezTo>
                <a:cubicBezTo>
                  <a:pt x="855872" y="3908293"/>
                  <a:pt x="859144" y="3908830"/>
                  <a:pt x="861911" y="3909905"/>
                </a:cubicBezTo>
                <a:cubicBezTo>
                  <a:pt x="864678" y="3910979"/>
                  <a:pt x="867039" y="3912167"/>
                  <a:pt x="868992" y="3913470"/>
                </a:cubicBezTo>
                <a:cubicBezTo>
                  <a:pt x="870946" y="3914772"/>
                  <a:pt x="872557" y="3915960"/>
                  <a:pt x="873827" y="3917035"/>
                </a:cubicBezTo>
                <a:cubicBezTo>
                  <a:pt x="875096" y="3918109"/>
                  <a:pt x="876220" y="3918646"/>
                  <a:pt x="877196" y="3918646"/>
                </a:cubicBezTo>
                <a:cubicBezTo>
                  <a:pt x="878043" y="3918646"/>
                  <a:pt x="878759" y="3918141"/>
                  <a:pt x="879345" y="3917132"/>
                </a:cubicBezTo>
                <a:cubicBezTo>
                  <a:pt x="879931" y="3916123"/>
                  <a:pt x="880224" y="3914349"/>
                  <a:pt x="880224" y="3911809"/>
                </a:cubicBezTo>
                <a:cubicBezTo>
                  <a:pt x="880224" y="3910637"/>
                  <a:pt x="880192" y="3909661"/>
                  <a:pt x="880126" y="3908879"/>
                </a:cubicBezTo>
                <a:cubicBezTo>
                  <a:pt x="880061" y="3908098"/>
                  <a:pt x="879931" y="3907398"/>
                  <a:pt x="879736" y="3906779"/>
                </a:cubicBezTo>
                <a:cubicBezTo>
                  <a:pt x="879540" y="3906161"/>
                  <a:pt x="879296" y="3905624"/>
                  <a:pt x="879003" y="3905168"/>
                </a:cubicBezTo>
                <a:cubicBezTo>
                  <a:pt x="878710" y="3904712"/>
                  <a:pt x="878173" y="3904094"/>
                  <a:pt x="877392" y="3903312"/>
                </a:cubicBezTo>
                <a:cubicBezTo>
                  <a:pt x="876610" y="3902531"/>
                  <a:pt x="875357" y="3901587"/>
                  <a:pt x="873631" y="3900480"/>
                </a:cubicBezTo>
                <a:cubicBezTo>
                  <a:pt x="871906" y="3899373"/>
                  <a:pt x="869936" y="3898396"/>
                  <a:pt x="867723" y="3897550"/>
                </a:cubicBezTo>
                <a:cubicBezTo>
                  <a:pt x="865509" y="3896703"/>
                  <a:pt x="863083" y="3896020"/>
                  <a:pt x="860446" y="3895499"/>
                </a:cubicBezTo>
                <a:cubicBezTo>
                  <a:pt x="857809" y="3894978"/>
                  <a:pt x="855091" y="3894717"/>
                  <a:pt x="852291" y="3894717"/>
                </a:cubicBezTo>
                <a:close/>
                <a:moveTo>
                  <a:pt x="5624166" y="3894620"/>
                </a:moveTo>
                <a:cubicBezTo>
                  <a:pt x="5619153" y="3894620"/>
                  <a:pt x="5614188" y="3895906"/>
                  <a:pt x="5609272" y="3898478"/>
                </a:cubicBezTo>
                <a:cubicBezTo>
                  <a:pt x="5604356" y="3901049"/>
                  <a:pt x="5599424" y="3905103"/>
                  <a:pt x="5594475" y="3910637"/>
                </a:cubicBezTo>
                <a:lnTo>
                  <a:pt x="5594475" y="3899015"/>
                </a:lnTo>
                <a:cubicBezTo>
                  <a:pt x="5594475" y="3898494"/>
                  <a:pt x="5594361" y="3898054"/>
                  <a:pt x="5594134" y="3897696"/>
                </a:cubicBezTo>
                <a:cubicBezTo>
                  <a:pt x="5593905" y="3897338"/>
                  <a:pt x="5593531" y="3897013"/>
                  <a:pt x="5593010" y="3896720"/>
                </a:cubicBezTo>
                <a:cubicBezTo>
                  <a:pt x="5592489" y="3896427"/>
                  <a:pt x="5591757" y="3896231"/>
                  <a:pt x="5590813" y="3896134"/>
                </a:cubicBezTo>
                <a:cubicBezTo>
                  <a:pt x="5589869" y="3896036"/>
                  <a:pt x="5588680" y="3895987"/>
                  <a:pt x="5587247" y="3895987"/>
                </a:cubicBezTo>
                <a:cubicBezTo>
                  <a:pt x="5585750" y="3895987"/>
                  <a:pt x="5584546" y="3896036"/>
                  <a:pt x="5583634" y="3896134"/>
                </a:cubicBezTo>
                <a:cubicBezTo>
                  <a:pt x="5582723" y="3896231"/>
                  <a:pt x="5581974" y="3896427"/>
                  <a:pt x="5581388" y="3896720"/>
                </a:cubicBezTo>
                <a:cubicBezTo>
                  <a:pt x="5580802" y="3897013"/>
                  <a:pt x="5580411" y="3897338"/>
                  <a:pt x="5580215" y="3897696"/>
                </a:cubicBezTo>
                <a:cubicBezTo>
                  <a:pt x="5580020" y="3898054"/>
                  <a:pt x="5579923" y="3898494"/>
                  <a:pt x="5579923" y="3899015"/>
                </a:cubicBezTo>
                <a:lnTo>
                  <a:pt x="5579923" y="3986916"/>
                </a:lnTo>
                <a:cubicBezTo>
                  <a:pt x="5579923" y="3987437"/>
                  <a:pt x="5580036" y="3987877"/>
                  <a:pt x="5580265" y="3988235"/>
                </a:cubicBezTo>
                <a:cubicBezTo>
                  <a:pt x="5580492" y="3988593"/>
                  <a:pt x="5580915" y="3988902"/>
                  <a:pt x="5581534" y="3989163"/>
                </a:cubicBezTo>
                <a:cubicBezTo>
                  <a:pt x="5582153" y="3989423"/>
                  <a:pt x="5582983" y="3989619"/>
                  <a:pt x="5584025" y="3989749"/>
                </a:cubicBezTo>
                <a:cubicBezTo>
                  <a:pt x="5585067" y="3989879"/>
                  <a:pt x="5586369" y="3989944"/>
                  <a:pt x="5587932" y="3989944"/>
                </a:cubicBezTo>
                <a:cubicBezTo>
                  <a:pt x="5589559" y="3989944"/>
                  <a:pt x="5590894" y="3989879"/>
                  <a:pt x="5591936" y="3989749"/>
                </a:cubicBezTo>
                <a:cubicBezTo>
                  <a:pt x="5592978" y="3989619"/>
                  <a:pt x="5593792" y="3989423"/>
                  <a:pt x="5594378" y="3989163"/>
                </a:cubicBezTo>
                <a:cubicBezTo>
                  <a:pt x="5594964" y="3988902"/>
                  <a:pt x="5595386" y="3988593"/>
                  <a:pt x="5595647" y="3988235"/>
                </a:cubicBezTo>
                <a:cubicBezTo>
                  <a:pt x="5595907" y="3987877"/>
                  <a:pt x="5596038" y="3987437"/>
                  <a:pt x="5596038" y="3986916"/>
                </a:cubicBezTo>
                <a:lnTo>
                  <a:pt x="5596038" y="3925483"/>
                </a:lnTo>
                <a:cubicBezTo>
                  <a:pt x="5600465" y="3919948"/>
                  <a:pt x="5604698" y="3915749"/>
                  <a:pt x="5608735" y="3912884"/>
                </a:cubicBezTo>
                <a:cubicBezTo>
                  <a:pt x="5612772" y="3910019"/>
                  <a:pt x="5616809" y="3908586"/>
                  <a:pt x="5620845" y="3908586"/>
                </a:cubicBezTo>
                <a:cubicBezTo>
                  <a:pt x="5623971" y="3908586"/>
                  <a:pt x="5626722" y="3909172"/>
                  <a:pt x="5629099" y="3910344"/>
                </a:cubicBezTo>
                <a:cubicBezTo>
                  <a:pt x="5631475" y="3911516"/>
                  <a:pt x="5633412" y="3913209"/>
                  <a:pt x="5634910" y="3915423"/>
                </a:cubicBezTo>
                <a:cubicBezTo>
                  <a:pt x="5636408" y="3917637"/>
                  <a:pt x="5637547" y="3920274"/>
                  <a:pt x="5638329" y="3923334"/>
                </a:cubicBezTo>
                <a:cubicBezTo>
                  <a:pt x="5639110" y="3926395"/>
                  <a:pt x="5639501" y="3930431"/>
                  <a:pt x="5639501" y="3935445"/>
                </a:cubicBezTo>
                <a:lnTo>
                  <a:pt x="5639501" y="3986916"/>
                </a:lnTo>
                <a:cubicBezTo>
                  <a:pt x="5639501" y="3987437"/>
                  <a:pt x="5639631" y="3987877"/>
                  <a:pt x="5639891" y="3988235"/>
                </a:cubicBezTo>
                <a:cubicBezTo>
                  <a:pt x="5640152" y="3988593"/>
                  <a:pt x="5640575" y="3988902"/>
                  <a:pt x="5641160" y="3989163"/>
                </a:cubicBezTo>
                <a:cubicBezTo>
                  <a:pt x="5641747" y="3989423"/>
                  <a:pt x="5642560" y="3989619"/>
                  <a:pt x="5643602" y="3989749"/>
                </a:cubicBezTo>
                <a:cubicBezTo>
                  <a:pt x="5644644" y="3989879"/>
                  <a:pt x="5645979" y="3989944"/>
                  <a:pt x="5647607" y="3989944"/>
                </a:cubicBezTo>
                <a:cubicBezTo>
                  <a:pt x="5649169" y="3989944"/>
                  <a:pt x="5650471" y="3989879"/>
                  <a:pt x="5651514" y="3989749"/>
                </a:cubicBezTo>
                <a:cubicBezTo>
                  <a:pt x="5652556" y="3989619"/>
                  <a:pt x="5653369" y="3989423"/>
                  <a:pt x="5653955" y="3989163"/>
                </a:cubicBezTo>
                <a:cubicBezTo>
                  <a:pt x="5654541" y="3988902"/>
                  <a:pt x="5654965" y="3988593"/>
                  <a:pt x="5655225" y="3988235"/>
                </a:cubicBezTo>
                <a:cubicBezTo>
                  <a:pt x="5655486" y="3987877"/>
                  <a:pt x="5655615" y="3987437"/>
                  <a:pt x="5655615" y="3986916"/>
                </a:cubicBezTo>
                <a:lnTo>
                  <a:pt x="5655615" y="3933296"/>
                </a:lnTo>
                <a:cubicBezTo>
                  <a:pt x="5655615" y="3927046"/>
                  <a:pt x="5655079" y="3921690"/>
                  <a:pt x="5654004" y="3917230"/>
                </a:cubicBezTo>
                <a:cubicBezTo>
                  <a:pt x="5652929" y="3912770"/>
                  <a:pt x="5651156" y="3908879"/>
                  <a:pt x="5648681" y="3905559"/>
                </a:cubicBezTo>
                <a:cubicBezTo>
                  <a:pt x="5646207" y="3902238"/>
                  <a:pt x="5642968" y="3899585"/>
                  <a:pt x="5638963" y="3897599"/>
                </a:cubicBezTo>
                <a:cubicBezTo>
                  <a:pt x="5634958" y="3895613"/>
                  <a:pt x="5630027" y="3894620"/>
                  <a:pt x="5624166" y="3894620"/>
                </a:cubicBezTo>
                <a:close/>
                <a:moveTo>
                  <a:pt x="5521005" y="3894620"/>
                </a:moveTo>
                <a:cubicBezTo>
                  <a:pt x="5514559" y="3894620"/>
                  <a:pt x="5508732" y="3895743"/>
                  <a:pt x="5503522" y="3897989"/>
                </a:cubicBezTo>
                <a:cubicBezTo>
                  <a:pt x="5498314" y="3900236"/>
                  <a:pt x="5493870" y="3903459"/>
                  <a:pt x="5490191" y="3907658"/>
                </a:cubicBezTo>
                <a:cubicBezTo>
                  <a:pt x="5486512" y="3911858"/>
                  <a:pt x="5483696" y="3916969"/>
                  <a:pt x="5481743" y="3922992"/>
                </a:cubicBezTo>
                <a:cubicBezTo>
                  <a:pt x="5479789" y="3929015"/>
                  <a:pt x="5478813" y="3935803"/>
                  <a:pt x="5478813" y="3943356"/>
                </a:cubicBezTo>
                <a:cubicBezTo>
                  <a:pt x="5478813" y="3951300"/>
                  <a:pt x="5479757" y="3958267"/>
                  <a:pt x="5481645" y="3964257"/>
                </a:cubicBezTo>
                <a:cubicBezTo>
                  <a:pt x="5483533" y="3970248"/>
                  <a:pt x="5486333" y="3975229"/>
                  <a:pt x="5490045" y="3979201"/>
                </a:cubicBezTo>
                <a:cubicBezTo>
                  <a:pt x="5493756" y="3983172"/>
                  <a:pt x="5498330" y="3986168"/>
                  <a:pt x="5503766" y="3988186"/>
                </a:cubicBezTo>
                <a:cubicBezTo>
                  <a:pt x="5509204" y="3990204"/>
                  <a:pt x="5515536" y="3991214"/>
                  <a:pt x="5522763" y="3991214"/>
                </a:cubicBezTo>
                <a:cubicBezTo>
                  <a:pt x="5526931" y="3991214"/>
                  <a:pt x="5530854" y="3990904"/>
                  <a:pt x="5534533" y="3990286"/>
                </a:cubicBezTo>
                <a:cubicBezTo>
                  <a:pt x="5538211" y="3989667"/>
                  <a:pt x="5541450" y="3988967"/>
                  <a:pt x="5544250" y="3988186"/>
                </a:cubicBezTo>
                <a:cubicBezTo>
                  <a:pt x="5547050" y="3987405"/>
                  <a:pt x="5549329" y="3986607"/>
                  <a:pt x="5551087" y="3985793"/>
                </a:cubicBezTo>
                <a:cubicBezTo>
                  <a:pt x="5552845" y="3984979"/>
                  <a:pt x="5553903" y="3984393"/>
                  <a:pt x="5554262" y="3984035"/>
                </a:cubicBezTo>
                <a:cubicBezTo>
                  <a:pt x="5554619" y="3983677"/>
                  <a:pt x="5554913" y="3983303"/>
                  <a:pt x="5555141" y="3982912"/>
                </a:cubicBezTo>
                <a:cubicBezTo>
                  <a:pt x="5555368" y="3982521"/>
                  <a:pt x="5555531" y="3982082"/>
                  <a:pt x="5555629" y="3981593"/>
                </a:cubicBezTo>
                <a:cubicBezTo>
                  <a:pt x="5555727" y="3981105"/>
                  <a:pt x="5555807" y="3980552"/>
                  <a:pt x="5555873" y="3979933"/>
                </a:cubicBezTo>
                <a:cubicBezTo>
                  <a:pt x="5555938" y="3979314"/>
                  <a:pt x="5555971" y="3978582"/>
                  <a:pt x="5555971" y="3977735"/>
                </a:cubicBezTo>
                <a:cubicBezTo>
                  <a:pt x="5555971" y="3976563"/>
                  <a:pt x="5555921" y="3975571"/>
                  <a:pt x="5555824" y="3974757"/>
                </a:cubicBezTo>
                <a:cubicBezTo>
                  <a:pt x="5555725" y="3973943"/>
                  <a:pt x="5555578" y="3973308"/>
                  <a:pt x="5555381" y="3972852"/>
                </a:cubicBezTo>
                <a:cubicBezTo>
                  <a:pt x="5555185" y="3972396"/>
                  <a:pt x="5554907" y="3972055"/>
                  <a:pt x="5554548" y="3971827"/>
                </a:cubicBezTo>
                <a:cubicBezTo>
                  <a:pt x="5554187" y="3971599"/>
                  <a:pt x="5553780" y="3971485"/>
                  <a:pt x="5553322" y="3971485"/>
                </a:cubicBezTo>
                <a:cubicBezTo>
                  <a:pt x="5552536" y="3971485"/>
                  <a:pt x="5551375" y="3971827"/>
                  <a:pt x="5549836" y="3972510"/>
                </a:cubicBezTo>
                <a:cubicBezTo>
                  <a:pt x="5548299" y="3973194"/>
                  <a:pt x="5546336" y="3973959"/>
                  <a:pt x="5543948" y="3974805"/>
                </a:cubicBezTo>
                <a:cubicBezTo>
                  <a:pt x="5541559" y="3975652"/>
                  <a:pt x="5538730" y="3976417"/>
                  <a:pt x="5535458" y="3977101"/>
                </a:cubicBezTo>
                <a:cubicBezTo>
                  <a:pt x="5532186" y="3977784"/>
                  <a:pt x="5528457" y="3978126"/>
                  <a:pt x="5524269" y="3978126"/>
                </a:cubicBezTo>
                <a:cubicBezTo>
                  <a:pt x="5518970" y="3978126"/>
                  <a:pt x="5514488" y="3977377"/>
                  <a:pt x="5510824" y="3975880"/>
                </a:cubicBezTo>
                <a:cubicBezTo>
                  <a:pt x="5507160" y="3974382"/>
                  <a:pt x="5504183" y="3972234"/>
                  <a:pt x="5501893" y="3969434"/>
                </a:cubicBezTo>
                <a:cubicBezTo>
                  <a:pt x="5499603" y="3966634"/>
                  <a:pt x="5497967" y="3963281"/>
                  <a:pt x="5496986" y="3959374"/>
                </a:cubicBezTo>
                <a:cubicBezTo>
                  <a:pt x="5496004" y="3955467"/>
                  <a:pt x="5495514" y="3951072"/>
                  <a:pt x="5495514" y="3946189"/>
                </a:cubicBezTo>
                <a:lnTo>
                  <a:pt x="5553402" y="3946189"/>
                </a:lnTo>
                <a:cubicBezTo>
                  <a:pt x="5555038" y="3946189"/>
                  <a:pt x="5556493" y="3945651"/>
                  <a:pt x="5557769" y="3944577"/>
                </a:cubicBezTo>
                <a:cubicBezTo>
                  <a:pt x="5559044" y="3943503"/>
                  <a:pt x="5559682" y="3941696"/>
                  <a:pt x="5559682" y="3939156"/>
                </a:cubicBezTo>
                <a:lnTo>
                  <a:pt x="5559682" y="3936226"/>
                </a:lnTo>
                <a:cubicBezTo>
                  <a:pt x="5559682" y="3930497"/>
                  <a:pt x="5558950" y="3925109"/>
                  <a:pt x="5557485" y="3920062"/>
                </a:cubicBezTo>
                <a:cubicBezTo>
                  <a:pt x="5556019" y="3915016"/>
                  <a:pt x="5553724" y="3910621"/>
                  <a:pt x="5550598" y="3906877"/>
                </a:cubicBezTo>
                <a:cubicBezTo>
                  <a:pt x="5547473" y="3903133"/>
                  <a:pt x="5543485" y="3900154"/>
                  <a:pt x="5538635" y="3897940"/>
                </a:cubicBezTo>
                <a:cubicBezTo>
                  <a:pt x="5533783" y="3895727"/>
                  <a:pt x="5527907" y="3894620"/>
                  <a:pt x="5521005" y="3894620"/>
                </a:cubicBezTo>
                <a:close/>
                <a:moveTo>
                  <a:pt x="5100292" y="3894620"/>
                </a:moveTo>
                <a:cubicBezTo>
                  <a:pt x="5095278" y="3894620"/>
                  <a:pt x="5090313" y="3895906"/>
                  <a:pt x="5085398" y="3898478"/>
                </a:cubicBezTo>
                <a:cubicBezTo>
                  <a:pt x="5080481" y="3901049"/>
                  <a:pt x="5075549" y="3905103"/>
                  <a:pt x="5070600" y="3910637"/>
                </a:cubicBezTo>
                <a:lnTo>
                  <a:pt x="5070600" y="3899015"/>
                </a:lnTo>
                <a:cubicBezTo>
                  <a:pt x="5070600" y="3898494"/>
                  <a:pt x="5070486" y="3898054"/>
                  <a:pt x="5070259" y="3897696"/>
                </a:cubicBezTo>
                <a:cubicBezTo>
                  <a:pt x="5070030" y="3897338"/>
                  <a:pt x="5069657" y="3897013"/>
                  <a:pt x="5069136" y="3896720"/>
                </a:cubicBezTo>
                <a:cubicBezTo>
                  <a:pt x="5068615" y="3896427"/>
                  <a:pt x="5067882" y="3896231"/>
                  <a:pt x="5066938" y="3896134"/>
                </a:cubicBezTo>
                <a:cubicBezTo>
                  <a:pt x="5065994" y="3896036"/>
                  <a:pt x="5064806" y="3895987"/>
                  <a:pt x="5063373" y="3895987"/>
                </a:cubicBezTo>
                <a:cubicBezTo>
                  <a:pt x="5061875" y="3895987"/>
                  <a:pt x="5060671" y="3896036"/>
                  <a:pt x="5059760" y="3896134"/>
                </a:cubicBezTo>
                <a:cubicBezTo>
                  <a:pt x="5058848" y="3896231"/>
                  <a:pt x="5058099" y="3896427"/>
                  <a:pt x="5057513" y="3896720"/>
                </a:cubicBezTo>
                <a:cubicBezTo>
                  <a:pt x="5056927" y="3897013"/>
                  <a:pt x="5056537" y="3897338"/>
                  <a:pt x="5056341" y="3897696"/>
                </a:cubicBezTo>
                <a:cubicBezTo>
                  <a:pt x="5056146" y="3898054"/>
                  <a:pt x="5056048" y="3898494"/>
                  <a:pt x="5056048" y="3899015"/>
                </a:cubicBezTo>
                <a:lnTo>
                  <a:pt x="5056048" y="3986916"/>
                </a:lnTo>
                <a:cubicBezTo>
                  <a:pt x="5056048" y="3987437"/>
                  <a:pt x="5056162" y="3987877"/>
                  <a:pt x="5056390" y="3988235"/>
                </a:cubicBezTo>
                <a:cubicBezTo>
                  <a:pt x="5056617" y="3988593"/>
                  <a:pt x="5057041" y="3988902"/>
                  <a:pt x="5057660" y="3989163"/>
                </a:cubicBezTo>
                <a:cubicBezTo>
                  <a:pt x="5058278" y="3989423"/>
                  <a:pt x="5059108" y="3989619"/>
                  <a:pt x="5060150" y="3989749"/>
                </a:cubicBezTo>
                <a:cubicBezTo>
                  <a:pt x="5061192" y="3989879"/>
                  <a:pt x="5062494" y="3989944"/>
                  <a:pt x="5064057" y="3989944"/>
                </a:cubicBezTo>
                <a:cubicBezTo>
                  <a:pt x="5065685" y="3989944"/>
                  <a:pt x="5067019" y="3989879"/>
                  <a:pt x="5068062" y="3989749"/>
                </a:cubicBezTo>
                <a:cubicBezTo>
                  <a:pt x="5069103" y="3989619"/>
                  <a:pt x="5069917" y="3989423"/>
                  <a:pt x="5070503" y="3989163"/>
                </a:cubicBezTo>
                <a:cubicBezTo>
                  <a:pt x="5071089" y="3988902"/>
                  <a:pt x="5071512" y="3988593"/>
                  <a:pt x="5071773" y="3988235"/>
                </a:cubicBezTo>
                <a:cubicBezTo>
                  <a:pt x="5072033" y="3987877"/>
                  <a:pt x="5072163" y="3987437"/>
                  <a:pt x="5072163" y="3986916"/>
                </a:cubicBezTo>
                <a:lnTo>
                  <a:pt x="5072163" y="3925483"/>
                </a:lnTo>
                <a:cubicBezTo>
                  <a:pt x="5076591" y="3919948"/>
                  <a:pt x="5080823" y="3915749"/>
                  <a:pt x="5084861" y="3912884"/>
                </a:cubicBezTo>
                <a:cubicBezTo>
                  <a:pt x="5088897" y="3910019"/>
                  <a:pt x="5092934" y="3908586"/>
                  <a:pt x="5096971" y="3908586"/>
                </a:cubicBezTo>
                <a:cubicBezTo>
                  <a:pt x="5100097" y="3908586"/>
                  <a:pt x="5102847" y="3909172"/>
                  <a:pt x="5105224" y="3910344"/>
                </a:cubicBezTo>
                <a:cubicBezTo>
                  <a:pt x="5107601" y="3911516"/>
                  <a:pt x="5109537" y="3913209"/>
                  <a:pt x="5111036" y="3915423"/>
                </a:cubicBezTo>
                <a:cubicBezTo>
                  <a:pt x="5112533" y="3917637"/>
                  <a:pt x="5113672" y="3920274"/>
                  <a:pt x="5114454" y="3923334"/>
                </a:cubicBezTo>
                <a:cubicBezTo>
                  <a:pt x="5115235" y="3926395"/>
                  <a:pt x="5115626" y="3930431"/>
                  <a:pt x="5115626" y="3935445"/>
                </a:cubicBezTo>
                <a:lnTo>
                  <a:pt x="5115626" y="3986916"/>
                </a:lnTo>
                <a:cubicBezTo>
                  <a:pt x="5115626" y="3987437"/>
                  <a:pt x="5115756" y="3987877"/>
                  <a:pt x="5116016" y="3988235"/>
                </a:cubicBezTo>
                <a:cubicBezTo>
                  <a:pt x="5116277" y="3988593"/>
                  <a:pt x="5116700" y="3988902"/>
                  <a:pt x="5117286" y="3989163"/>
                </a:cubicBezTo>
                <a:cubicBezTo>
                  <a:pt x="5117872" y="3989423"/>
                  <a:pt x="5118686" y="3989619"/>
                  <a:pt x="5119728" y="3989749"/>
                </a:cubicBezTo>
                <a:cubicBezTo>
                  <a:pt x="5120770" y="3989879"/>
                  <a:pt x="5122105" y="3989944"/>
                  <a:pt x="5123733" y="3989944"/>
                </a:cubicBezTo>
                <a:cubicBezTo>
                  <a:pt x="5125295" y="3989944"/>
                  <a:pt x="5126597" y="3989879"/>
                  <a:pt x="5127639" y="3989749"/>
                </a:cubicBezTo>
                <a:cubicBezTo>
                  <a:pt x="5128681" y="3989619"/>
                  <a:pt x="5129495" y="3989423"/>
                  <a:pt x="5130081" y="3989163"/>
                </a:cubicBezTo>
                <a:cubicBezTo>
                  <a:pt x="5130667" y="3988902"/>
                  <a:pt x="5131090" y="3988593"/>
                  <a:pt x="5131351" y="3988235"/>
                </a:cubicBezTo>
                <a:cubicBezTo>
                  <a:pt x="5131610" y="3987877"/>
                  <a:pt x="5131741" y="3987437"/>
                  <a:pt x="5131741" y="3986916"/>
                </a:cubicBezTo>
                <a:lnTo>
                  <a:pt x="5131741" y="3933296"/>
                </a:lnTo>
                <a:cubicBezTo>
                  <a:pt x="5131741" y="3927046"/>
                  <a:pt x="5131204" y="3921690"/>
                  <a:pt x="5130129" y="3917230"/>
                </a:cubicBezTo>
                <a:cubicBezTo>
                  <a:pt x="5129056" y="3912770"/>
                  <a:pt x="5127281" y="3908879"/>
                  <a:pt x="5124806" y="3905559"/>
                </a:cubicBezTo>
                <a:cubicBezTo>
                  <a:pt x="5122332" y="3902238"/>
                  <a:pt x="5119093" y="3899585"/>
                  <a:pt x="5115089" y="3897599"/>
                </a:cubicBezTo>
                <a:cubicBezTo>
                  <a:pt x="5111084" y="3895613"/>
                  <a:pt x="5106152" y="3894620"/>
                  <a:pt x="5100292" y="3894620"/>
                </a:cubicBezTo>
                <a:close/>
                <a:moveTo>
                  <a:pt x="4992345" y="3894620"/>
                </a:moveTo>
                <a:cubicBezTo>
                  <a:pt x="4988959" y="3894620"/>
                  <a:pt x="4985605" y="3894929"/>
                  <a:pt x="4982285" y="3895548"/>
                </a:cubicBezTo>
                <a:cubicBezTo>
                  <a:pt x="4978964" y="3896166"/>
                  <a:pt x="4975904" y="3896947"/>
                  <a:pt x="4973104" y="3897892"/>
                </a:cubicBezTo>
                <a:cubicBezTo>
                  <a:pt x="4970304" y="3898836"/>
                  <a:pt x="4967830" y="3899877"/>
                  <a:pt x="4965682" y="3901017"/>
                </a:cubicBezTo>
                <a:cubicBezTo>
                  <a:pt x="4963532" y="3902156"/>
                  <a:pt x="4962019" y="3903149"/>
                  <a:pt x="4961140" y="3903996"/>
                </a:cubicBezTo>
                <a:cubicBezTo>
                  <a:pt x="4960261" y="3904842"/>
                  <a:pt x="4959707" y="3905738"/>
                  <a:pt x="4959480" y="3906682"/>
                </a:cubicBezTo>
                <a:cubicBezTo>
                  <a:pt x="4959252" y="3907626"/>
                  <a:pt x="4959138" y="3908912"/>
                  <a:pt x="4959138" y="3910540"/>
                </a:cubicBezTo>
                <a:cubicBezTo>
                  <a:pt x="4959138" y="3911516"/>
                  <a:pt x="4959203" y="3912412"/>
                  <a:pt x="4959333" y="3913226"/>
                </a:cubicBezTo>
                <a:cubicBezTo>
                  <a:pt x="4959463" y="3914039"/>
                  <a:pt x="4959675" y="3914707"/>
                  <a:pt x="4959967" y="3915228"/>
                </a:cubicBezTo>
                <a:cubicBezTo>
                  <a:pt x="4960261" y="3915749"/>
                  <a:pt x="4960603" y="3916139"/>
                  <a:pt x="4960993" y="3916400"/>
                </a:cubicBezTo>
                <a:cubicBezTo>
                  <a:pt x="4961384" y="3916660"/>
                  <a:pt x="4961840" y="3916790"/>
                  <a:pt x="4962361" y="3916790"/>
                </a:cubicBezTo>
                <a:cubicBezTo>
                  <a:pt x="4963142" y="3916790"/>
                  <a:pt x="4964330" y="3916318"/>
                  <a:pt x="4965926" y="3915374"/>
                </a:cubicBezTo>
                <a:cubicBezTo>
                  <a:pt x="4967521" y="3914430"/>
                  <a:pt x="4969507" y="3913388"/>
                  <a:pt x="4971883" y="3912249"/>
                </a:cubicBezTo>
                <a:cubicBezTo>
                  <a:pt x="4974260" y="3911109"/>
                  <a:pt x="4977027" y="3910068"/>
                  <a:pt x="4980185" y="3909123"/>
                </a:cubicBezTo>
                <a:cubicBezTo>
                  <a:pt x="4983343" y="3908179"/>
                  <a:pt x="4986908" y="3907707"/>
                  <a:pt x="4990880" y="3907707"/>
                </a:cubicBezTo>
                <a:cubicBezTo>
                  <a:pt x="4994591" y="3907707"/>
                  <a:pt x="4997716" y="3908147"/>
                  <a:pt x="5000256" y="3909026"/>
                </a:cubicBezTo>
                <a:cubicBezTo>
                  <a:pt x="5002795" y="3909905"/>
                  <a:pt x="5004862" y="3911207"/>
                  <a:pt x="5006458" y="3912933"/>
                </a:cubicBezTo>
                <a:cubicBezTo>
                  <a:pt x="5008053" y="3914658"/>
                  <a:pt x="5009209" y="3916823"/>
                  <a:pt x="5009925" y="3919427"/>
                </a:cubicBezTo>
                <a:cubicBezTo>
                  <a:pt x="5010641" y="3922032"/>
                  <a:pt x="5011000" y="3925027"/>
                  <a:pt x="5011000" y="3928413"/>
                </a:cubicBezTo>
                <a:lnTo>
                  <a:pt x="5011000" y="3935250"/>
                </a:lnTo>
                <a:lnTo>
                  <a:pt x="4998889" y="3935250"/>
                </a:lnTo>
                <a:cubicBezTo>
                  <a:pt x="4992051" y="3935250"/>
                  <a:pt x="4985899" y="3935852"/>
                  <a:pt x="4980429" y="3937057"/>
                </a:cubicBezTo>
                <a:cubicBezTo>
                  <a:pt x="4974960" y="3938261"/>
                  <a:pt x="4970337" y="3940068"/>
                  <a:pt x="4966561" y="3942477"/>
                </a:cubicBezTo>
                <a:cubicBezTo>
                  <a:pt x="4962784" y="3944886"/>
                  <a:pt x="4959886" y="3947914"/>
                  <a:pt x="4957868" y="3951560"/>
                </a:cubicBezTo>
                <a:cubicBezTo>
                  <a:pt x="4955850" y="3955207"/>
                  <a:pt x="4954840" y="3959504"/>
                  <a:pt x="4954840" y="3964453"/>
                </a:cubicBezTo>
                <a:cubicBezTo>
                  <a:pt x="4954840" y="3968685"/>
                  <a:pt x="4955573" y="3972461"/>
                  <a:pt x="4957038" y="3975782"/>
                </a:cubicBezTo>
                <a:cubicBezTo>
                  <a:pt x="4958503" y="3979103"/>
                  <a:pt x="4960554" y="3981903"/>
                  <a:pt x="4963190" y="3984182"/>
                </a:cubicBezTo>
                <a:cubicBezTo>
                  <a:pt x="4965828" y="3986461"/>
                  <a:pt x="4969019" y="3988202"/>
                  <a:pt x="4972762" y="3989407"/>
                </a:cubicBezTo>
                <a:cubicBezTo>
                  <a:pt x="4976506" y="3990611"/>
                  <a:pt x="4980690" y="3991214"/>
                  <a:pt x="4985313" y="3991214"/>
                </a:cubicBezTo>
                <a:cubicBezTo>
                  <a:pt x="4990587" y="3991214"/>
                  <a:pt x="4995584" y="3990074"/>
                  <a:pt x="5000305" y="3987795"/>
                </a:cubicBezTo>
                <a:cubicBezTo>
                  <a:pt x="5005026" y="3985516"/>
                  <a:pt x="5009307" y="3982326"/>
                  <a:pt x="5013148" y="3978224"/>
                </a:cubicBezTo>
                <a:lnTo>
                  <a:pt x="5013148" y="3987014"/>
                </a:lnTo>
                <a:cubicBezTo>
                  <a:pt x="5013148" y="3987795"/>
                  <a:pt x="5013376" y="3988381"/>
                  <a:pt x="5013832" y="3988772"/>
                </a:cubicBezTo>
                <a:cubicBezTo>
                  <a:pt x="5014287" y="3989163"/>
                  <a:pt x="5015020" y="3989456"/>
                  <a:pt x="5016030" y="3989651"/>
                </a:cubicBezTo>
                <a:cubicBezTo>
                  <a:pt x="5017039" y="3989846"/>
                  <a:pt x="5018389" y="3989944"/>
                  <a:pt x="5020083" y="3989944"/>
                </a:cubicBezTo>
                <a:cubicBezTo>
                  <a:pt x="5021841" y="3989944"/>
                  <a:pt x="5023175" y="3989846"/>
                  <a:pt x="5024087" y="3989651"/>
                </a:cubicBezTo>
                <a:cubicBezTo>
                  <a:pt x="5024998" y="3989456"/>
                  <a:pt x="5025715" y="3989163"/>
                  <a:pt x="5026235" y="3988772"/>
                </a:cubicBezTo>
                <a:cubicBezTo>
                  <a:pt x="5026756" y="3988381"/>
                  <a:pt x="5027017" y="3987795"/>
                  <a:pt x="5027017" y="3987014"/>
                </a:cubicBezTo>
                <a:lnTo>
                  <a:pt x="5027017" y="3927729"/>
                </a:lnTo>
                <a:cubicBezTo>
                  <a:pt x="5027017" y="3922260"/>
                  <a:pt x="5026398" y="3917474"/>
                  <a:pt x="5025162" y="3913372"/>
                </a:cubicBezTo>
                <a:cubicBezTo>
                  <a:pt x="5023924" y="3909270"/>
                  <a:pt x="5021939" y="3905835"/>
                  <a:pt x="5019204" y="3903068"/>
                </a:cubicBezTo>
                <a:cubicBezTo>
                  <a:pt x="5016469" y="3900301"/>
                  <a:pt x="5012887" y="3898201"/>
                  <a:pt x="5008460" y="3896768"/>
                </a:cubicBezTo>
                <a:cubicBezTo>
                  <a:pt x="5004033" y="3895336"/>
                  <a:pt x="4998660" y="3894620"/>
                  <a:pt x="4992345" y="3894620"/>
                </a:cubicBezTo>
                <a:close/>
                <a:moveTo>
                  <a:pt x="4033492" y="3894620"/>
                </a:moveTo>
                <a:cubicBezTo>
                  <a:pt x="4028478" y="3894620"/>
                  <a:pt x="4023513" y="3895906"/>
                  <a:pt x="4018597" y="3898478"/>
                </a:cubicBezTo>
                <a:cubicBezTo>
                  <a:pt x="4013682" y="3901049"/>
                  <a:pt x="4008749" y="3905103"/>
                  <a:pt x="4003801" y="3910637"/>
                </a:cubicBezTo>
                <a:lnTo>
                  <a:pt x="4003801" y="3899015"/>
                </a:lnTo>
                <a:cubicBezTo>
                  <a:pt x="4003801" y="3898494"/>
                  <a:pt x="4003686" y="3898054"/>
                  <a:pt x="4003459" y="3897696"/>
                </a:cubicBezTo>
                <a:cubicBezTo>
                  <a:pt x="4003231" y="3897338"/>
                  <a:pt x="4002856" y="3897013"/>
                  <a:pt x="4002336" y="3896720"/>
                </a:cubicBezTo>
                <a:cubicBezTo>
                  <a:pt x="4001815" y="3896427"/>
                  <a:pt x="4001082" y="3896231"/>
                  <a:pt x="4000138" y="3896134"/>
                </a:cubicBezTo>
                <a:cubicBezTo>
                  <a:pt x="3999194" y="3896036"/>
                  <a:pt x="3998006" y="3895987"/>
                  <a:pt x="3996573" y="3895987"/>
                </a:cubicBezTo>
                <a:cubicBezTo>
                  <a:pt x="3995076" y="3895987"/>
                  <a:pt x="3993871" y="3896036"/>
                  <a:pt x="3992959" y="3896134"/>
                </a:cubicBezTo>
                <a:cubicBezTo>
                  <a:pt x="3992048" y="3896231"/>
                  <a:pt x="3991299" y="3896427"/>
                  <a:pt x="3990713" y="3896720"/>
                </a:cubicBezTo>
                <a:cubicBezTo>
                  <a:pt x="3990127" y="3897013"/>
                  <a:pt x="3989736" y="3897338"/>
                  <a:pt x="3989541" y="3897696"/>
                </a:cubicBezTo>
                <a:cubicBezTo>
                  <a:pt x="3989346" y="3898054"/>
                  <a:pt x="3989248" y="3898494"/>
                  <a:pt x="3989248" y="3899015"/>
                </a:cubicBezTo>
                <a:lnTo>
                  <a:pt x="3989248" y="3986916"/>
                </a:lnTo>
                <a:cubicBezTo>
                  <a:pt x="3989248" y="3987437"/>
                  <a:pt x="3989362" y="3987877"/>
                  <a:pt x="3989590" y="3988235"/>
                </a:cubicBezTo>
                <a:cubicBezTo>
                  <a:pt x="3989817" y="3988593"/>
                  <a:pt x="3990241" y="3988902"/>
                  <a:pt x="3990859" y="3989163"/>
                </a:cubicBezTo>
                <a:cubicBezTo>
                  <a:pt x="3991478" y="3989423"/>
                  <a:pt x="3992308" y="3989619"/>
                  <a:pt x="3993350" y="3989749"/>
                </a:cubicBezTo>
                <a:cubicBezTo>
                  <a:pt x="3994392" y="3989879"/>
                  <a:pt x="3995694" y="3989944"/>
                  <a:pt x="3997257" y="3989944"/>
                </a:cubicBezTo>
                <a:cubicBezTo>
                  <a:pt x="3998885" y="3989944"/>
                  <a:pt x="4000219" y="3989879"/>
                  <a:pt x="4001261" y="3989749"/>
                </a:cubicBezTo>
                <a:cubicBezTo>
                  <a:pt x="4002303" y="3989619"/>
                  <a:pt x="4003117" y="3989423"/>
                  <a:pt x="4003703" y="3989163"/>
                </a:cubicBezTo>
                <a:cubicBezTo>
                  <a:pt x="4004289" y="3988902"/>
                  <a:pt x="4004712" y="3988593"/>
                  <a:pt x="4004973" y="3988235"/>
                </a:cubicBezTo>
                <a:cubicBezTo>
                  <a:pt x="4005233" y="3987877"/>
                  <a:pt x="4005363" y="3987437"/>
                  <a:pt x="4005363" y="3986916"/>
                </a:cubicBezTo>
                <a:lnTo>
                  <a:pt x="4005363" y="3925483"/>
                </a:lnTo>
                <a:cubicBezTo>
                  <a:pt x="4009791" y="3919948"/>
                  <a:pt x="4014023" y="3915749"/>
                  <a:pt x="4018060" y="3912884"/>
                </a:cubicBezTo>
                <a:cubicBezTo>
                  <a:pt x="4022097" y="3910019"/>
                  <a:pt x="4026134" y="3908586"/>
                  <a:pt x="4030171" y="3908586"/>
                </a:cubicBezTo>
                <a:cubicBezTo>
                  <a:pt x="4033296" y="3908586"/>
                  <a:pt x="4036047" y="3909172"/>
                  <a:pt x="4038424" y="3910344"/>
                </a:cubicBezTo>
                <a:cubicBezTo>
                  <a:pt x="4040801" y="3911516"/>
                  <a:pt x="4042738" y="3913209"/>
                  <a:pt x="4044235" y="3915423"/>
                </a:cubicBezTo>
                <a:cubicBezTo>
                  <a:pt x="4045733" y="3917637"/>
                  <a:pt x="4046872" y="3920274"/>
                  <a:pt x="4047654" y="3923334"/>
                </a:cubicBezTo>
                <a:cubicBezTo>
                  <a:pt x="4048435" y="3926395"/>
                  <a:pt x="4048826" y="3930431"/>
                  <a:pt x="4048826" y="3935445"/>
                </a:cubicBezTo>
                <a:lnTo>
                  <a:pt x="4048826" y="3986916"/>
                </a:lnTo>
                <a:cubicBezTo>
                  <a:pt x="4048826" y="3987437"/>
                  <a:pt x="4048956" y="3987877"/>
                  <a:pt x="4049216" y="3988235"/>
                </a:cubicBezTo>
                <a:cubicBezTo>
                  <a:pt x="4049477" y="3988593"/>
                  <a:pt x="4049900" y="3988902"/>
                  <a:pt x="4050486" y="3989163"/>
                </a:cubicBezTo>
                <a:cubicBezTo>
                  <a:pt x="4051072" y="3989423"/>
                  <a:pt x="4051886" y="3989619"/>
                  <a:pt x="4052928" y="3989749"/>
                </a:cubicBezTo>
                <a:cubicBezTo>
                  <a:pt x="4053970" y="3989879"/>
                  <a:pt x="4055304" y="3989944"/>
                  <a:pt x="4056932" y="3989944"/>
                </a:cubicBezTo>
                <a:cubicBezTo>
                  <a:pt x="4058495" y="3989944"/>
                  <a:pt x="4059797" y="3989879"/>
                  <a:pt x="4060839" y="3989749"/>
                </a:cubicBezTo>
                <a:cubicBezTo>
                  <a:pt x="4061881" y="3989619"/>
                  <a:pt x="4062695" y="3989423"/>
                  <a:pt x="4063281" y="3989163"/>
                </a:cubicBezTo>
                <a:cubicBezTo>
                  <a:pt x="4063867" y="3988902"/>
                  <a:pt x="4064290" y="3988593"/>
                  <a:pt x="4064550" y="3988235"/>
                </a:cubicBezTo>
                <a:cubicBezTo>
                  <a:pt x="4064811" y="3987877"/>
                  <a:pt x="4064941" y="3987437"/>
                  <a:pt x="4064941" y="3986916"/>
                </a:cubicBezTo>
                <a:lnTo>
                  <a:pt x="4064941" y="3933296"/>
                </a:lnTo>
                <a:cubicBezTo>
                  <a:pt x="4064941" y="3927046"/>
                  <a:pt x="4064404" y="3921690"/>
                  <a:pt x="4063329" y="3917230"/>
                </a:cubicBezTo>
                <a:cubicBezTo>
                  <a:pt x="4062255" y="3912770"/>
                  <a:pt x="4060481" y="3908879"/>
                  <a:pt x="4058006" y="3905559"/>
                </a:cubicBezTo>
                <a:cubicBezTo>
                  <a:pt x="4055533" y="3902238"/>
                  <a:pt x="4052293" y="3899585"/>
                  <a:pt x="4048289" y="3897599"/>
                </a:cubicBezTo>
                <a:cubicBezTo>
                  <a:pt x="4044284" y="3895613"/>
                  <a:pt x="4039352" y="3894620"/>
                  <a:pt x="4033492" y="3894620"/>
                </a:cubicBezTo>
                <a:close/>
                <a:moveTo>
                  <a:pt x="3892575" y="3894620"/>
                </a:moveTo>
                <a:cubicBezTo>
                  <a:pt x="3887235" y="3894620"/>
                  <a:pt x="3882564" y="3895336"/>
                  <a:pt x="3878559" y="3896768"/>
                </a:cubicBezTo>
                <a:cubicBezTo>
                  <a:pt x="3874555" y="3898201"/>
                  <a:pt x="3871218" y="3900105"/>
                  <a:pt x="3868548" y="3902482"/>
                </a:cubicBezTo>
                <a:cubicBezTo>
                  <a:pt x="3865878" y="3904859"/>
                  <a:pt x="3863876" y="3907626"/>
                  <a:pt x="3862541" y="3910784"/>
                </a:cubicBezTo>
                <a:cubicBezTo>
                  <a:pt x="3861207" y="3913942"/>
                  <a:pt x="3860539" y="3917246"/>
                  <a:pt x="3860539" y="3920697"/>
                </a:cubicBezTo>
                <a:cubicBezTo>
                  <a:pt x="3860539" y="3924604"/>
                  <a:pt x="3861174" y="3927957"/>
                  <a:pt x="3862444" y="3930757"/>
                </a:cubicBezTo>
                <a:cubicBezTo>
                  <a:pt x="3863714" y="3933557"/>
                  <a:pt x="3865390" y="3935966"/>
                  <a:pt x="3867474" y="3937984"/>
                </a:cubicBezTo>
                <a:cubicBezTo>
                  <a:pt x="3869558" y="3940003"/>
                  <a:pt x="3871918" y="3941712"/>
                  <a:pt x="3874555" y="3943112"/>
                </a:cubicBezTo>
                <a:cubicBezTo>
                  <a:pt x="3877192" y="3944512"/>
                  <a:pt x="3879894" y="3945765"/>
                  <a:pt x="3882661" y="3946872"/>
                </a:cubicBezTo>
                <a:cubicBezTo>
                  <a:pt x="3885428" y="3947979"/>
                  <a:pt x="3888114" y="3949037"/>
                  <a:pt x="3890719" y="3950047"/>
                </a:cubicBezTo>
                <a:cubicBezTo>
                  <a:pt x="3893323" y="3951056"/>
                  <a:pt x="3895667" y="3952211"/>
                  <a:pt x="3897751" y="3953514"/>
                </a:cubicBezTo>
                <a:cubicBezTo>
                  <a:pt x="3899835" y="3954816"/>
                  <a:pt x="3901511" y="3956314"/>
                  <a:pt x="3902781" y="3958007"/>
                </a:cubicBezTo>
                <a:cubicBezTo>
                  <a:pt x="3904051" y="3959699"/>
                  <a:pt x="3904685" y="3961783"/>
                  <a:pt x="3904685" y="3964257"/>
                </a:cubicBezTo>
                <a:cubicBezTo>
                  <a:pt x="3904685" y="3966666"/>
                  <a:pt x="3904246" y="3968750"/>
                  <a:pt x="3903367" y="3970508"/>
                </a:cubicBezTo>
                <a:cubicBezTo>
                  <a:pt x="3902488" y="3972266"/>
                  <a:pt x="3901234" y="3973715"/>
                  <a:pt x="3899607" y="3974854"/>
                </a:cubicBezTo>
                <a:cubicBezTo>
                  <a:pt x="3897979" y="3975994"/>
                  <a:pt x="3896058" y="3976857"/>
                  <a:pt x="3893844" y="3977443"/>
                </a:cubicBezTo>
                <a:cubicBezTo>
                  <a:pt x="3891630" y="3978029"/>
                  <a:pt x="3889156" y="3978322"/>
                  <a:pt x="3886421" y="3978322"/>
                </a:cubicBezTo>
                <a:cubicBezTo>
                  <a:pt x="3882775" y="3978322"/>
                  <a:pt x="3879552" y="3977882"/>
                  <a:pt x="3876752" y="3977003"/>
                </a:cubicBezTo>
                <a:cubicBezTo>
                  <a:pt x="3873952" y="3976124"/>
                  <a:pt x="3871527" y="3975164"/>
                  <a:pt x="3869476" y="3974122"/>
                </a:cubicBezTo>
                <a:cubicBezTo>
                  <a:pt x="3867425" y="3973080"/>
                  <a:pt x="3865699" y="3972120"/>
                  <a:pt x="3864300" y="3971241"/>
                </a:cubicBezTo>
                <a:cubicBezTo>
                  <a:pt x="3862900" y="3970362"/>
                  <a:pt x="3861842" y="3969922"/>
                  <a:pt x="3861125" y="3969922"/>
                </a:cubicBezTo>
                <a:cubicBezTo>
                  <a:pt x="3860670" y="3969922"/>
                  <a:pt x="3860263" y="3970036"/>
                  <a:pt x="3859904" y="3970264"/>
                </a:cubicBezTo>
                <a:cubicBezTo>
                  <a:pt x="3859546" y="3970492"/>
                  <a:pt x="3859270" y="3970866"/>
                  <a:pt x="3859074" y="3971387"/>
                </a:cubicBezTo>
                <a:cubicBezTo>
                  <a:pt x="3858879" y="3971908"/>
                  <a:pt x="3858716" y="3972592"/>
                  <a:pt x="3858586" y="3973438"/>
                </a:cubicBezTo>
                <a:cubicBezTo>
                  <a:pt x="3858456" y="3974285"/>
                  <a:pt x="3858391" y="3975326"/>
                  <a:pt x="3858391" y="3976563"/>
                </a:cubicBezTo>
                <a:cubicBezTo>
                  <a:pt x="3858391" y="3978582"/>
                  <a:pt x="3858553" y="3980177"/>
                  <a:pt x="3858879" y="3981349"/>
                </a:cubicBezTo>
                <a:cubicBezTo>
                  <a:pt x="3859204" y="3982521"/>
                  <a:pt x="3859725" y="3983433"/>
                  <a:pt x="3860442" y="3984084"/>
                </a:cubicBezTo>
                <a:cubicBezTo>
                  <a:pt x="3861158" y="3984735"/>
                  <a:pt x="3862297" y="3985468"/>
                  <a:pt x="3863860" y="3986282"/>
                </a:cubicBezTo>
                <a:cubicBezTo>
                  <a:pt x="3865423" y="3987095"/>
                  <a:pt x="3867327" y="3987877"/>
                  <a:pt x="3869574" y="3988626"/>
                </a:cubicBezTo>
                <a:cubicBezTo>
                  <a:pt x="3871820" y="3989374"/>
                  <a:pt x="3874359" y="3989993"/>
                  <a:pt x="3877192" y="3990481"/>
                </a:cubicBezTo>
                <a:cubicBezTo>
                  <a:pt x="3880024" y="3990970"/>
                  <a:pt x="3883003" y="3991214"/>
                  <a:pt x="3886128" y="3991214"/>
                </a:cubicBezTo>
                <a:cubicBezTo>
                  <a:pt x="3891207" y="3991214"/>
                  <a:pt x="3895863" y="3990595"/>
                  <a:pt x="3900095" y="3989358"/>
                </a:cubicBezTo>
                <a:cubicBezTo>
                  <a:pt x="3904327" y="3988121"/>
                  <a:pt x="3907974" y="3986298"/>
                  <a:pt x="3911034" y="3983889"/>
                </a:cubicBezTo>
                <a:cubicBezTo>
                  <a:pt x="3914094" y="3981479"/>
                  <a:pt x="3916454" y="3978517"/>
                  <a:pt x="3918115" y="3975001"/>
                </a:cubicBezTo>
                <a:cubicBezTo>
                  <a:pt x="3919775" y="3971485"/>
                  <a:pt x="3920605" y="3967480"/>
                  <a:pt x="3920605" y="3962988"/>
                </a:cubicBezTo>
                <a:cubicBezTo>
                  <a:pt x="3920605" y="3959211"/>
                  <a:pt x="3919971" y="3955955"/>
                  <a:pt x="3918701" y="3953221"/>
                </a:cubicBezTo>
                <a:cubicBezTo>
                  <a:pt x="3917431" y="3950486"/>
                  <a:pt x="3915755" y="3948142"/>
                  <a:pt x="3913671" y="3946189"/>
                </a:cubicBezTo>
                <a:cubicBezTo>
                  <a:pt x="3911588" y="3944235"/>
                  <a:pt x="3909194" y="3942575"/>
                  <a:pt x="3906492" y="3941208"/>
                </a:cubicBezTo>
                <a:cubicBezTo>
                  <a:pt x="3903790" y="3939840"/>
                  <a:pt x="3901055" y="3938603"/>
                  <a:pt x="3898288" y="3937496"/>
                </a:cubicBezTo>
                <a:cubicBezTo>
                  <a:pt x="3895521" y="3936389"/>
                  <a:pt x="3892802" y="3935315"/>
                  <a:pt x="3890133" y="3934273"/>
                </a:cubicBezTo>
                <a:cubicBezTo>
                  <a:pt x="3887463" y="3933231"/>
                  <a:pt x="3885087" y="3932059"/>
                  <a:pt x="3883003" y="3930757"/>
                </a:cubicBezTo>
                <a:cubicBezTo>
                  <a:pt x="3880919" y="3929455"/>
                  <a:pt x="3879227" y="3927941"/>
                  <a:pt x="3877924" y="3926215"/>
                </a:cubicBezTo>
                <a:cubicBezTo>
                  <a:pt x="3876622" y="3924490"/>
                  <a:pt x="3875971" y="3922358"/>
                  <a:pt x="3875971" y="3919818"/>
                </a:cubicBezTo>
                <a:cubicBezTo>
                  <a:pt x="3875971" y="3917995"/>
                  <a:pt x="3876313" y="3916302"/>
                  <a:pt x="3876996" y="3914739"/>
                </a:cubicBezTo>
                <a:cubicBezTo>
                  <a:pt x="3877680" y="3913177"/>
                  <a:pt x="3878689" y="3911826"/>
                  <a:pt x="3880024" y="3910686"/>
                </a:cubicBezTo>
                <a:cubicBezTo>
                  <a:pt x="3881359" y="3909547"/>
                  <a:pt x="3883068" y="3908668"/>
                  <a:pt x="3885152" y="3908049"/>
                </a:cubicBezTo>
                <a:cubicBezTo>
                  <a:pt x="3887235" y="3907430"/>
                  <a:pt x="3889644" y="3907121"/>
                  <a:pt x="3892379" y="3907121"/>
                </a:cubicBezTo>
                <a:cubicBezTo>
                  <a:pt x="3895439" y="3907121"/>
                  <a:pt x="3898158" y="3907479"/>
                  <a:pt x="3900535" y="3908196"/>
                </a:cubicBezTo>
                <a:cubicBezTo>
                  <a:pt x="3902911" y="3908912"/>
                  <a:pt x="3904978" y="3909677"/>
                  <a:pt x="3906736" y="3910491"/>
                </a:cubicBezTo>
                <a:cubicBezTo>
                  <a:pt x="3908494" y="3911305"/>
                  <a:pt x="3909927" y="3912070"/>
                  <a:pt x="3911034" y="3912786"/>
                </a:cubicBezTo>
                <a:cubicBezTo>
                  <a:pt x="3912141" y="3913502"/>
                  <a:pt x="3912987" y="3913860"/>
                  <a:pt x="3913573" y="3913860"/>
                </a:cubicBezTo>
                <a:cubicBezTo>
                  <a:pt x="3913964" y="3913860"/>
                  <a:pt x="3914322" y="3913746"/>
                  <a:pt x="3914648" y="3913519"/>
                </a:cubicBezTo>
                <a:cubicBezTo>
                  <a:pt x="3914973" y="3913291"/>
                  <a:pt x="3915250" y="3912916"/>
                  <a:pt x="3915478" y="3912395"/>
                </a:cubicBezTo>
                <a:cubicBezTo>
                  <a:pt x="3915706" y="3911874"/>
                  <a:pt x="3915868" y="3911207"/>
                  <a:pt x="3915966" y="3910393"/>
                </a:cubicBezTo>
                <a:cubicBezTo>
                  <a:pt x="3916064" y="3909579"/>
                  <a:pt x="3916113" y="3908619"/>
                  <a:pt x="3916113" y="3907512"/>
                </a:cubicBezTo>
                <a:cubicBezTo>
                  <a:pt x="3916113" y="3906470"/>
                  <a:pt x="3916064" y="3905591"/>
                  <a:pt x="3915966" y="3904875"/>
                </a:cubicBezTo>
                <a:cubicBezTo>
                  <a:pt x="3915868" y="3904159"/>
                  <a:pt x="3915771" y="3903556"/>
                  <a:pt x="3915673" y="3903068"/>
                </a:cubicBezTo>
                <a:cubicBezTo>
                  <a:pt x="3915575" y="3902580"/>
                  <a:pt x="3915413" y="3902140"/>
                  <a:pt x="3915185" y="3901749"/>
                </a:cubicBezTo>
                <a:cubicBezTo>
                  <a:pt x="3914957" y="3901359"/>
                  <a:pt x="3914501" y="3900903"/>
                  <a:pt x="3913817" y="3900382"/>
                </a:cubicBezTo>
                <a:cubicBezTo>
                  <a:pt x="3913134" y="3899861"/>
                  <a:pt x="3912125" y="3899259"/>
                  <a:pt x="3910790" y="3898575"/>
                </a:cubicBezTo>
                <a:cubicBezTo>
                  <a:pt x="3909455" y="3897892"/>
                  <a:pt x="3907843" y="3897257"/>
                  <a:pt x="3905955" y="3896671"/>
                </a:cubicBezTo>
                <a:cubicBezTo>
                  <a:pt x="3904067" y="3896085"/>
                  <a:pt x="3901951" y="3895596"/>
                  <a:pt x="3899607" y="3895206"/>
                </a:cubicBezTo>
                <a:cubicBezTo>
                  <a:pt x="3897263" y="3894815"/>
                  <a:pt x="3894919" y="3894620"/>
                  <a:pt x="3892575" y="3894620"/>
                </a:cubicBezTo>
                <a:close/>
                <a:moveTo>
                  <a:pt x="3801720" y="3894620"/>
                </a:moveTo>
                <a:cubicBezTo>
                  <a:pt x="3798334" y="3894620"/>
                  <a:pt x="3794980" y="3894929"/>
                  <a:pt x="3791660" y="3895548"/>
                </a:cubicBezTo>
                <a:cubicBezTo>
                  <a:pt x="3788339" y="3896166"/>
                  <a:pt x="3785279" y="3896947"/>
                  <a:pt x="3782479" y="3897892"/>
                </a:cubicBezTo>
                <a:cubicBezTo>
                  <a:pt x="3779679" y="3898836"/>
                  <a:pt x="3777205" y="3899877"/>
                  <a:pt x="3775056" y="3901017"/>
                </a:cubicBezTo>
                <a:cubicBezTo>
                  <a:pt x="3772907" y="3902156"/>
                  <a:pt x="3771394" y="3903149"/>
                  <a:pt x="3770515" y="3903996"/>
                </a:cubicBezTo>
                <a:cubicBezTo>
                  <a:pt x="3769636" y="3904842"/>
                  <a:pt x="3769082" y="3905738"/>
                  <a:pt x="3768854" y="3906682"/>
                </a:cubicBezTo>
                <a:cubicBezTo>
                  <a:pt x="3768627" y="3907626"/>
                  <a:pt x="3768512" y="3908912"/>
                  <a:pt x="3768512" y="3910540"/>
                </a:cubicBezTo>
                <a:cubicBezTo>
                  <a:pt x="3768512" y="3911516"/>
                  <a:pt x="3768577" y="3912412"/>
                  <a:pt x="3768708" y="3913226"/>
                </a:cubicBezTo>
                <a:cubicBezTo>
                  <a:pt x="3768838" y="3914039"/>
                  <a:pt x="3769050" y="3914707"/>
                  <a:pt x="3769343" y="3915228"/>
                </a:cubicBezTo>
                <a:cubicBezTo>
                  <a:pt x="3769636" y="3915749"/>
                  <a:pt x="3769977" y="3916139"/>
                  <a:pt x="3770368" y="3916400"/>
                </a:cubicBezTo>
                <a:cubicBezTo>
                  <a:pt x="3770759" y="3916660"/>
                  <a:pt x="3771215" y="3916790"/>
                  <a:pt x="3771735" y="3916790"/>
                </a:cubicBezTo>
                <a:cubicBezTo>
                  <a:pt x="3772517" y="3916790"/>
                  <a:pt x="3773705" y="3916318"/>
                  <a:pt x="3775300" y="3915374"/>
                </a:cubicBezTo>
                <a:cubicBezTo>
                  <a:pt x="3776896" y="3914430"/>
                  <a:pt x="3778881" y="3913388"/>
                  <a:pt x="3781258" y="3912249"/>
                </a:cubicBezTo>
                <a:cubicBezTo>
                  <a:pt x="3783635" y="3911109"/>
                  <a:pt x="3786402" y="3910068"/>
                  <a:pt x="3789560" y="3909123"/>
                </a:cubicBezTo>
                <a:cubicBezTo>
                  <a:pt x="3792718" y="3908179"/>
                  <a:pt x="3796283" y="3907707"/>
                  <a:pt x="3800255" y="3907707"/>
                </a:cubicBezTo>
                <a:cubicBezTo>
                  <a:pt x="3803966" y="3907707"/>
                  <a:pt x="3807091" y="3908147"/>
                  <a:pt x="3809631" y="3909026"/>
                </a:cubicBezTo>
                <a:cubicBezTo>
                  <a:pt x="3812170" y="3909905"/>
                  <a:pt x="3814237" y="3911207"/>
                  <a:pt x="3815833" y="3912933"/>
                </a:cubicBezTo>
                <a:cubicBezTo>
                  <a:pt x="3817428" y="3914658"/>
                  <a:pt x="3818584" y="3916823"/>
                  <a:pt x="3819300" y="3919427"/>
                </a:cubicBezTo>
                <a:cubicBezTo>
                  <a:pt x="3820016" y="3922032"/>
                  <a:pt x="3820374" y="3925027"/>
                  <a:pt x="3820374" y="3928413"/>
                </a:cubicBezTo>
                <a:lnTo>
                  <a:pt x="3820374" y="3935250"/>
                </a:lnTo>
                <a:lnTo>
                  <a:pt x="3808263" y="3935250"/>
                </a:lnTo>
                <a:cubicBezTo>
                  <a:pt x="3801427" y="3935250"/>
                  <a:pt x="3795274" y="3935852"/>
                  <a:pt x="3789804" y="3937057"/>
                </a:cubicBezTo>
                <a:cubicBezTo>
                  <a:pt x="3784335" y="3938261"/>
                  <a:pt x="3779712" y="3940068"/>
                  <a:pt x="3775935" y="3942477"/>
                </a:cubicBezTo>
                <a:cubicBezTo>
                  <a:pt x="3772159" y="3944886"/>
                  <a:pt x="3769261" y="3947914"/>
                  <a:pt x="3767243" y="3951560"/>
                </a:cubicBezTo>
                <a:cubicBezTo>
                  <a:pt x="3765224" y="3955207"/>
                  <a:pt x="3764215" y="3959504"/>
                  <a:pt x="3764215" y="3964453"/>
                </a:cubicBezTo>
                <a:cubicBezTo>
                  <a:pt x="3764215" y="3968685"/>
                  <a:pt x="3764947" y="3972461"/>
                  <a:pt x="3766412" y="3975782"/>
                </a:cubicBezTo>
                <a:cubicBezTo>
                  <a:pt x="3767877" y="3979103"/>
                  <a:pt x="3769929" y="3981903"/>
                  <a:pt x="3772566" y="3984182"/>
                </a:cubicBezTo>
                <a:cubicBezTo>
                  <a:pt x="3775203" y="3986461"/>
                  <a:pt x="3778393" y="3988202"/>
                  <a:pt x="3782137" y="3989407"/>
                </a:cubicBezTo>
                <a:cubicBezTo>
                  <a:pt x="3785881" y="3990611"/>
                  <a:pt x="3790065" y="3991214"/>
                  <a:pt x="3794688" y="3991214"/>
                </a:cubicBezTo>
                <a:cubicBezTo>
                  <a:pt x="3799962" y="3991214"/>
                  <a:pt x="3804959" y="3990074"/>
                  <a:pt x="3809680" y="3987795"/>
                </a:cubicBezTo>
                <a:cubicBezTo>
                  <a:pt x="3814400" y="3985516"/>
                  <a:pt x="3818681" y="3982326"/>
                  <a:pt x="3822523" y="3978224"/>
                </a:cubicBezTo>
                <a:lnTo>
                  <a:pt x="3822523" y="3987014"/>
                </a:lnTo>
                <a:cubicBezTo>
                  <a:pt x="3822523" y="3987795"/>
                  <a:pt x="3822751" y="3988381"/>
                  <a:pt x="3823207" y="3988772"/>
                </a:cubicBezTo>
                <a:cubicBezTo>
                  <a:pt x="3823662" y="3989163"/>
                  <a:pt x="3824395" y="3989456"/>
                  <a:pt x="3825404" y="3989651"/>
                </a:cubicBezTo>
                <a:cubicBezTo>
                  <a:pt x="3826413" y="3989846"/>
                  <a:pt x="3827765" y="3989944"/>
                  <a:pt x="3829457" y="3989944"/>
                </a:cubicBezTo>
                <a:cubicBezTo>
                  <a:pt x="3831215" y="3989944"/>
                  <a:pt x="3832550" y="3989846"/>
                  <a:pt x="3833462" y="3989651"/>
                </a:cubicBezTo>
                <a:cubicBezTo>
                  <a:pt x="3834373" y="3989456"/>
                  <a:pt x="3835090" y="3989163"/>
                  <a:pt x="3835611" y="3988772"/>
                </a:cubicBezTo>
                <a:cubicBezTo>
                  <a:pt x="3836131" y="3988381"/>
                  <a:pt x="3836392" y="3987795"/>
                  <a:pt x="3836392" y="3987014"/>
                </a:cubicBezTo>
                <a:lnTo>
                  <a:pt x="3836392" y="3927729"/>
                </a:lnTo>
                <a:cubicBezTo>
                  <a:pt x="3836392" y="3922260"/>
                  <a:pt x="3835773" y="3917474"/>
                  <a:pt x="3834536" y="3913372"/>
                </a:cubicBezTo>
                <a:cubicBezTo>
                  <a:pt x="3833299" y="3909270"/>
                  <a:pt x="3831313" y="3905835"/>
                  <a:pt x="3828578" y="3903068"/>
                </a:cubicBezTo>
                <a:cubicBezTo>
                  <a:pt x="3825844" y="3900301"/>
                  <a:pt x="3822263" y="3898201"/>
                  <a:pt x="3817835" y="3896768"/>
                </a:cubicBezTo>
                <a:cubicBezTo>
                  <a:pt x="3813407" y="3895336"/>
                  <a:pt x="3808036" y="3894620"/>
                  <a:pt x="3801720" y="3894620"/>
                </a:cubicBezTo>
                <a:close/>
                <a:moveTo>
                  <a:pt x="3711255" y="3894620"/>
                </a:moveTo>
                <a:cubicBezTo>
                  <a:pt x="3704809" y="3894620"/>
                  <a:pt x="3698982" y="3895743"/>
                  <a:pt x="3693773" y="3897989"/>
                </a:cubicBezTo>
                <a:cubicBezTo>
                  <a:pt x="3688564" y="3900236"/>
                  <a:pt x="3684120" y="3903459"/>
                  <a:pt x="3680441" y="3907658"/>
                </a:cubicBezTo>
                <a:cubicBezTo>
                  <a:pt x="3676762" y="3911858"/>
                  <a:pt x="3673946" y="3916969"/>
                  <a:pt x="3671993" y="3922992"/>
                </a:cubicBezTo>
                <a:cubicBezTo>
                  <a:pt x="3670039" y="3929015"/>
                  <a:pt x="3669063" y="3935803"/>
                  <a:pt x="3669063" y="3943356"/>
                </a:cubicBezTo>
                <a:cubicBezTo>
                  <a:pt x="3669063" y="3951300"/>
                  <a:pt x="3670007" y="3958267"/>
                  <a:pt x="3671895" y="3964257"/>
                </a:cubicBezTo>
                <a:cubicBezTo>
                  <a:pt x="3673783" y="3970248"/>
                  <a:pt x="3676583" y="3975229"/>
                  <a:pt x="3680294" y="3979201"/>
                </a:cubicBezTo>
                <a:cubicBezTo>
                  <a:pt x="3684006" y="3983172"/>
                  <a:pt x="3688580" y="3986168"/>
                  <a:pt x="3694017" y="3988186"/>
                </a:cubicBezTo>
                <a:cubicBezTo>
                  <a:pt x="3699454" y="3990204"/>
                  <a:pt x="3705786" y="3991214"/>
                  <a:pt x="3713013" y="3991214"/>
                </a:cubicBezTo>
                <a:cubicBezTo>
                  <a:pt x="3717181" y="3991214"/>
                  <a:pt x="3721104" y="3990904"/>
                  <a:pt x="3724782" y="3990286"/>
                </a:cubicBezTo>
                <a:cubicBezTo>
                  <a:pt x="3728461" y="3989667"/>
                  <a:pt x="3731701" y="3988967"/>
                  <a:pt x="3734500" y="3988186"/>
                </a:cubicBezTo>
                <a:cubicBezTo>
                  <a:pt x="3737300" y="3987405"/>
                  <a:pt x="3739579" y="3986607"/>
                  <a:pt x="3741337" y="3985793"/>
                </a:cubicBezTo>
                <a:cubicBezTo>
                  <a:pt x="3743095" y="3984979"/>
                  <a:pt x="3744153" y="3984393"/>
                  <a:pt x="3744511" y="3984035"/>
                </a:cubicBezTo>
                <a:cubicBezTo>
                  <a:pt x="3744870" y="3983677"/>
                  <a:pt x="3745163" y="3983303"/>
                  <a:pt x="3745390" y="3982912"/>
                </a:cubicBezTo>
                <a:cubicBezTo>
                  <a:pt x="3745618" y="3982521"/>
                  <a:pt x="3745781" y="3982082"/>
                  <a:pt x="3745879" y="3981593"/>
                </a:cubicBezTo>
                <a:cubicBezTo>
                  <a:pt x="3745977" y="3981105"/>
                  <a:pt x="3746058" y="3980552"/>
                  <a:pt x="3746123" y="3979933"/>
                </a:cubicBezTo>
                <a:cubicBezTo>
                  <a:pt x="3746188" y="3979314"/>
                  <a:pt x="3746221" y="3978582"/>
                  <a:pt x="3746221" y="3977735"/>
                </a:cubicBezTo>
                <a:cubicBezTo>
                  <a:pt x="3746221" y="3976563"/>
                  <a:pt x="3746172" y="3975571"/>
                  <a:pt x="3746074" y="3974757"/>
                </a:cubicBezTo>
                <a:cubicBezTo>
                  <a:pt x="3745975" y="3973943"/>
                  <a:pt x="3745828" y="3973308"/>
                  <a:pt x="3745632" y="3972852"/>
                </a:cubicBezTo>
                <a:cubicBezTo>
                  <a:pt x="3745435" y="3972396"/>
                  <a:pt x="3745157" y="3972055"/>
                  <a:pt x="3744798" y="3971827"/>
                </a:cubicBezTo>
                <a:cubicBezTo>
                  <a:pt x="3744438" y="3971599"/>
                  <a:pt x="3744029" y="3971485"/>
                  <a:pt x="3743571" y="3971485"/>
                </a:cubicBezTo>
                <a:cubicBezTo>
                  <a:pt x="3742786" y="3971485"/>
                  <a:pt x="3741624" y="3971827"/>
                  <a:pt x="3740087" y="3972510"/>
                </a:cubicBezTo>
                <a:cubicBezTo>
                  <a:pt x="3738549" y="3973194"/>
                  <a:pt x="3736586" y="3973959"/>
                  <a:pt x="3734198" y="3974805"/>
                </a:cubicBezTo>
                <a:cubicBezTo>
                  <a:pt x="3731809" y="3975652"/>
                  <a:pt x="3728979" y="3976417"/>
                  <a:pt x="3725708" y="3977101"/>
                </a:cubicBezTo>
                <a:cubicBezTo>
                  <a:pt x="3722437" y="3977784"/>
                  <a:pt x="3718707" y="3978126"/>
                  <a:pt x="3714520" y="3978126"/>
                </a:cubicBezTo>
                <a:cubicBezTo>
                  <a:pt x="3709220" y="3978126"/>
                  <a:pt x="3704738" y="3977377"/>
                  <a:pt x="3701074" y="3975880"/>
                </a:cubicBezTo>
                <a:cubicBezTo>
                  <a:pt x="3697410" y="3974382"/>
                  <a:pt x="3694433" y="3972234"/>
                  <a:pt x="3692143" y="3969434"/>
                </a:cubicBezTo>
                <a:cubicBezTo>
                  <a:pt x="3689853" y="3966634"/>
                  <a:pt x="3688217" y="3963281"/>
                  <a:pt x="3687236" y="3959374"/>
                </a:cubicBezTo>
                <a:cubicBezTo>
                  <a:pt x="3686255" y="3955467"/>
                  <a:pt x="3685764" y="3951072"/>
                  <a:pt x="3685764" y="3946189"/>
                </a:cubicBezTo>
                <a:lnTo>
                  <a:pt x="3743653" y="3946189"/>
                </a:lnTo>
                <a:cubicBezTo>
                  <a:pt x="3745288" y="3946189"/>
                  <a:pt x="3746744" y="3945651"/>
                  <a:pt x="3748019" y="3944577"/>
                </a:cubicBezTo>
                <a:cubicBezTo>
                  <a:pt x="3749294" y="3943503"/>
                  <a:pt x="3749932" y="3941696"/>
                  <a:pt x="3749932" y="3939156"/>
                </a:cubicBezTo>
                <a:lnTo>
                  <a:pt x="3749932" y="3936226"/>
                </a:lnTo>
                <a:cubicBezTo>
                  <a:pt x="3749932" y="3930497"/>
                  <a:pt x="3749200" y="3925109"/>
                  <a:pt x="3747735" y="3920062"/>
                </a:cubicBezTo>
                <a:cubicBezTo>
                  <a:pt x="3746270" y="3915016"/>
                  <a:pt x="3743974" y="3910621"/>
                  <a:pt x="3740849" y="3906877"/>
                </a:cubicBezTo>
                <a:cubicBezTo>
                  <a:pt x="3737724" y="3903133"/>
                  <a:pt x="3733735" y="3900154"/>
                  <a:pt x="3728885" y="3897940"/>
                </a:cubicBezTo>
                <a:cubicBezTo>
                  <a:pt x="3724034" y="3895727"/>
                  <a:pt x="3718157" y="3894620"/>
                  <a:pt x="3711255" y="3894620"/>
                </a:cubicBezTo>
                <a:close/>
                <a:moveTo>
                  <a:pt x="3646827" y="3894620"/>
                </a:moveTo>
                <a:cubicBezTo>
                  <a:pt x="3644938" y="3894620"/>
                  <a:pt x="3643067" y="3894864"/>
                  <a:pt x="3641211" y="3895352"/>
                </a:cubicBezTo>
                <a:cubicBezTo>
                  <a:pt x="3639355" y="3895841"/>
                  <a:pt x="3637483" y="3896720"/>
                  <a:pt x="3635595" y="3897989"/>
                </a:cubicBezTo>
                <a:cubicBezTo>
                  <a:pt x="3633707" y="3899259"/>
                  <a:pt x="3631704" y="3901001"/>
                  <a:pt x="3629588" y="3903214"/>
                </a:cubicBezTo>
                <a:cubicBezTo>
                  <a:pt x="3627472" y="3905428"/>
                  <a:pt x="3625209" y="3908293"/>
                  <a:pt x="3622800" y="3911809"/>
                </a:cubicBezTo>
                <a:lnTo>
                  <a:pt x="3622800" y="3899015"/>
                </a:lnTo>
                <a:cubicBezTo>
                  <a:pt x="3622800" y="3898494"/>
                  <a:pt x="3622686" y="3898054"/>
                  <a:pt x="3622458" y="3897696"/>
                </a:cubicBezTo>
                <a:cubicBezTo>
                  <a:pt x="3622231" y="3897338"/>
                  <a:pt x="3621856" y="3897013"/>
                  <a:pt x="3621335" y="3896720"/>
                </a:cubicBezTo>
                <a:cubicBezTo>
                  <a:pt x="3620814" y="3896427"/>
                  <a:pt x="3620082" y="3896231"/>
                  <a:pt x="3619138" y="3896134"/>
                </a:cubicBezTo>
                <a:cubicBezTo>
                  <a:pt x="3618194" y="3896036"/>
                  <a:pt x="3617005" y="3895987"/>
                  <a:pt x="3615573" y="3895987"/>
                </a:cubicBezTo>
                <a:cubicBezTo>
                  <a:pt x="3614075" y="3895987"/>
                  <a:pt x="3612871" y="3896036"/>
                  <a:pt x="3611959" y="3896134"/>
                </a:cubicBezTo>
                <a:cubicBezTo>
                  <a:pt x="3611048" y="3896231"/>
                  <a:pt x="3610299" y="3896427"/>
                  <a:pt x="3609713" y="3896720"/>
                </a:cubicBezTo>
                <a:cubicBezTo>
                  <a:pt x="3609127" y="3897013"/>
                  <a:pt x="3608736" y="3897338"/>
                  <a:pt x="3608541" y="3897696"/>
                </a:cubicBezTo>
                <a:cubicBezTo>
                  <a:pt x="3608345" y="3898054"/>
                  <a:pt x="3608248" y="3898494"/>
                  <a:pt x="3608248" y="3899015"/>
                </a:cubicBezTo>
                <a:lnTo>
                  <a:pt x="3608248" y="3986916"/>
                </a:lnTo>
                <a:cubicBezTo>
                  <a:pt x="3608248" y="3987437"/>
                  <a:pt x="3608362" y="3987877"/>
                  <a:pt x="3608590" y="3988235"/>
                </a:cubicBezTo>
                <a:cubicBezTo>
                  <a:pt x="3608817" y="3988593"/>
                  <a:pt x="3609241" y="3988902"/>
                  <a:pt x="3609859" y="3989163"/>
                </a:cubicBezTo>
                <a:cubicBezTo>
                  <a:pt x="3610478" y="3989423"/>
                  <a:pt x="3611308" y="3989619"/>
                  <a:pt x="3612350" y="3989749"/>
                </a:cubicBezTo>
                <a:cubicBezTo>
                  <a:pt x="3613392" y="3989879"/>
                  <a:pt x="3614694" y="3989944"/>
                  <a:pt x="3616257" y="3989944"/>
                </a:cubicBezTo>
                <a:cubicBezTo>
                  <a:pt x="3617884" y="3989944"/>
                  <a:pt x="3619219" y="3989879"/>
                  <a:pt x="3620261" y="3989749"/>
                </a:cubicBezTo>
                <a:cubicBezTo>
                  <a:pt x="3621303" y="3989619"/>
                  <a:pt x="3622117" y="3989423"/>
                  <a:pt x="3622703" y="3989163"/>
                </a:cubicBezTo>
                <a:cubicBezTo>
                  <a:pt x="3623289" y="3988902"/>
                  <a:pt x="3623712" y="3988593"/>
                  <a:pt x="3623972" y="3988235"/>
                </a:cubicBezTo>
                <a:cubicBezTo>
                  <a:pt x="3624233" y="3987877"/>
                  <a:pt x="3624363" y="3987437"/>
                  <a:pt x="3624363" y="3986916"/>
                </a:cubicBezTo>
                <a:lnTo>
                  <a:pt x="3624363" y="3929097"/>
                </a:lnTo>
                <a:cubicBezTo>
                  <a:pt x="3626642" y="3925515"/>
                  <a:pt x="3628726" y="3922488"/>
                  <a:pt x="3630614" y="3920013"/>
                </a:cubicBezTo>
                <a:cubicBezTo>
                  <a:pt x="3632502" y="3917539"/>
                  <a:pt x="3634309" y="3915553"/>
                  <a:pt x="3636034" y="3914056"/>
                </a:cubicBezTo>
                <a:cubicBezTo>
                  <a:pt x="3637760" y="3912558"/>
                  <a:pt x="3639404" y="3911484"/>
                  <a:pt x="3640967" y="3910833"/>
                </a:cubicBezTo>
                <a:cubicBezTo>
                  <a:pt x="3642529" y="3910181"/>
                  <a:pt x="3644125" y="3909856"/>
                  <a:pt x="3645752" y="3909856"/>
                </a:cubicBezTo>
                <a:cubicBezTo>
                  <a:pt x="3647120" y="3909856"/>
                  <a:pt x="3648389" y="3909986"/>
                  <a:pt x="3649561" y="3910247"/>
                </a:cubicBezTo>
                <a:cubicBezTo>
                  <a:pt x="3650733" y="3910507"/>
                  <a:pt x="3651792" y="3910784"/>
                  <a:pt x="3652736" y="3911077"/>
                </a:cubicBezTo>
                <a:cubicBezTo>
                  <a:pt x="3653680" y="3911370"/>
                  <a:pt x="3654526" y="3911663"/>
                  <a:pt x="3655275" y="3911956"/>
                </a:cubicBezTo>
                <a:cubicBezTo>
                  <a:pt x="3656024" y="3912249"/>
                  <a:pt x="3656659" y="3912395"/>
                  <a:pt x="3657180" y="3912395"/>
                </a:cubicBezTo>
                <a:cubicBezTo>
                  <a:pt x="3657701" y="3912395"/>
                  <a:pt x="3658107" y="3912249"/>
                  <a:pt x="3658400" y="3911956"/>
                </a:cubicBezTo>
                <a:cubicBezTo>
                  <a:pt x="3658693" y="3911663"/>
                  <a:pt x="3658938" y="3911240"/>
                  <a:pt x="3659133" y="3910686"/>
                </a:cubicBezTo>
                <a:cubicBezTo>
                  <a:pt x="3659328" y="3910133"/>
                  <a:pt x="3659459" y="3909368"/>
                  <a:pt x="3659524" y="3908391"/>
                </a:cubicBezTo>
                <a:cubicBezTo>
                  <a:pt x="3659589" y="3907414"/>
                  <a:pt x="3659621" y="3906210"/>
                  <a:pt x="3659621" y="3904777"/>
                </a:cubicBezTo>
                <a:cubicBezTo>
                  <a:pt x="3659621" y="3903280"/>
                  <a:pt x="3659605" y="3902091"/>
                  <a:pt x="3659573" y="3901212"/>
                </a:cubicBezTo>
                <a:cubicBezTo>
                  <a:pt x="3659540" y="3900333"/>
                  <a:pt x="3659475" y="3899666"/>
                  <a:pt x="3659377" y="3899210"/>
                </a:cubicBezTo>
                <a:cubicBezTo>
                  <a:pt x="3659279" y="3898754"/>
                  <a:pt x="3659166" y="3898380"/>
                  <a:pt x="3659035" y="3898087"/>
                </a:cubicBezTo>
                <a:cubicBezTo>
                  <a:pt x="3658905" y="3897794"/>
                  <a:pt x="3658645" y="3897485"/>
                  <a:pt x="3658254" y="3897159"/>
                </a:cubicBezTo>
                <a:cubicBezTo>
                  <a:pt x="3657863" y="3896834"/>
                  <a:pt x="3657196" y="3896508"/>
                  <a:pt x="3656252" y="3896182"/>
                </a:cubicBezTo>
                <a:cubicBezTo>
                  <a:pt x="3655308" y="3895857"/>
                  <a:pt x="3654250" y="3895564"/>
                  <a:pt x="3653078" y="3895303"/>
                </a:cubicBezTo>
                <a:cubicBezTo>
                  <a:pt x="3651906" y="3895043"/>
                  <a:pt x="3650782" y="3894864"/>
                  <a:pt x="3649708" y="3894766"/>
                </a:cubicBezTo>
                <a:cubicBezTo>
                  <a:pt x="3648634" y="3894669"/>
                  <a:pt x="3647673" y="3894620"/>
                  <a:pt x="3646827" y="3894620"/>
                </a:cubicBezTo>
                <a:close/>
                <a:moveTo>
                  <a:pt x="3461992" y="3894620"/>
                </a:moveTo>
                <a:cubicBezTo>
                  <a:pt x="3456978" y="3894620"/>
                  <a:pt x="3452013" y="3895906"/>
                  <a:pt x="3447097" y="3898478"/>
                </a:cubicBezTo>
                <a:cubicBezTo>
                  <a:pt x="3442181" y="3901049"/>
                  <a:pt x="3437249" y="3905103"/>
                  <a:pt x="3432300" y="3910637"/>
                </a:cubicBezTo>
                <a:lnTo>
                  <a:pt x="3432300" y="3899015"/>
                </a:lnTo>
                <a:cubicBezTo>
                  <a:pt x="3432300" y="3898494"/>
                  <a:pt x="3432186" y="3898054"/>
                  <a:pt x="3431958" y="3897696"/>
                </a:cubicBezTo>
                <a:cubicBezTo>
                  <a:pt x="3431731" y="3897338"/>
                  <a:pt x="3431356" y="3897013"/>
                  <a:pt x="3430835" y="3896720"/>
                </a:cubicBezTo>
                <a:cubicBezTo>
                  <a:pt x="3430314" y="3896427"/>
                  <a:pt x="3429582" y="3896231"/>
                  <a:pt x="3428638" y="3896134"/>
                </a:cubicBezTo>
                <a:cubicBezTo>
                  <a:pt x="3427694" y="3896036"/>
                  <a:pt x="3426505" y="3895987"/>
                  <a:pt x="3425073" y="3895987"/>
                </a:cubicBezTo>
                <a:cubicBezTo>
                  <a:pt x="3423575" y="3895987"/>
                  <a:pt x="3422371" y="3896036"/>
                  <a:pt x="3421459" y="3896134"/>
                </a:cubicBezTo>
                <a:cubicBezTo>
                  <a:pt x="3420548" y="3896231"/>
                  <a:pt x="3419799" y="3896427"/>
                  <a:pt x="3419213" y="3896720"/>
                </a:cubicBezTo>
                <a:cubicBezTo>
                  <a:pt x="3418627" y="3897013"/>
                  <a:pt x="3418236" y="3897338"/>
                  <a:pt x="3418041" y="3897696"/>
                </a:cubicBezTo>
                <a:cubicBezTo>
                  <a:pt x="3417845" y="3898054"/>
                  <a:pt x="3417748" y="3898494"/>
                  <a:pt x="3417748" y="3899015"/>
                </a:cubicBezTo>
                <a:lnTo>
                  <a:pt x="3417748" y="3986916"/>
                </a:lnTo>
                <a:cubicBezTo>
                  <a:pt x="3417748" y="3987437"/>
                  <a:pt x="3417862" y="3987877"/>
                  <a:pt x="3418090" y="3988235"/>
                </a:cubicBezTo>
                <a:cubicBezTo>
                  <a:pt x="3418317" y="3988593"/>
                  <a:pt x="3418741" y="3988902"/>
                  <a:pt x="3419359" y="3989163"/>
                </a:cubicBezTo>
                <a:cubicBezTo>
                  <a:pt x="3419978" y="3989423"/>
                  <a:pt x="3420808" y="3989619"/>
                  <a:pt x="3421850" y="3989749"/>
                </a:cubicBezTo>
                <a:cubicBezTo>
                  <a:pt x="3422892" y="3989879"/>
                  <a:pt x="3424194" y="3989944"/>
                  <a:pt x="3425757" y="3989944"/>
                </a:cubicBezTo>
                <a:cubicBezTo>
                  <a:pt x="3427384" y="3989944"/>
                  <a:pt x="3428719" y="3989879"/>
                  <a:pt x="3429761" y="3989749"/>
                </a:cubicBezTo>
                <a:cubicBezTo>
                  <a:pt x="3430803" y="3989619"/>
                  <a:pt x="3431617" y="3989423"/>
                  <a:pt x="3432203" y="3989163"/>
                </a:cubicBezTo>
                <a:cubicBezTo>
                  <a:pt x="3432789" y="3988902"/>
                  <a:pt x="3433212" y="3988593"/>
                  <a:pt x="3433472" y="3988235"/>
                </a:cubicBezTo>
                <a:cubicBezTo>
                  <a:pt x="3433733" y="3987877"/>
                  <a:pt x="3433863" y="3987437"/>
                  <a:pt x="3433863" y="3986916"/>
                </a:cubicBezTo>
                <a:lnTo>
                  <a:pt x="3433863" y="3925483"/>
                </a:lnTo>
                <a:cubicBezTo>
                  <a:pt x="3438291" y="3919948"/>
                  <a:pt x="3442523" y="3915749"/>
                  <a:pt x="3446560" y="3912884"/>
                </a:cubicBezTo>
                <a:cubicBezTo>
                  <a:pt x="3450597" y="3910019"/>
                  <a:pt x="3454634" y="3908586"/>
                  <a:pt x="3458671" y="3908586"/>
                </a:cubicBezTo>
                <a:cubicBezTo>
                  <a:pt x="3461796" y="3908586"/>
                  <a:pt x="3464547" y="3909172"/>
                  <a:pt x="3466924" y="3910344"/>
                </a:cubicBezTo>
                <a:cubicBezTo>
                  <a:pt x="3469300" y="3911516"/>
                  <a:pt x="3471237" y="3913209"/>
                  <a:pt x="3472735" y="3915423"/>
                </a:cubicBezTo>
                <a:cubicBezTo>
                  <a:pt x="3474233" y="3917637"/>
                  <a:pt x="3475372" y="3920274"/>
                  <a:pt x="3476153" y="3923334"/>
                </a:cubicBezTo>
                <a:cubicBezTo>
                  <a:pt x="3476935" y="3926395"/>
                  <a:pt x="3477326" y="3930431"/>
                  <a:pt x="3477326" y="3935445"/>
                </a:cubicBezTo>
                <a:lnTo>
                  <a:pt x="3477326" y="3986916"/>
                </a:lnTo>
                <a:cubicBezTo>
                  <a:pt x="3477326" y="3987437"/>
                  <a:pt x="3477456" y="3987877"/>
                  <a:pt x="3477716" y="3988235"/>
                </a:cubicBezTo>
                <a:cubicBezTo>
                  <a:pt x="3477977" y="3988593"/>
                  <a:pt x="3478400" y="3988902"/>
                  <a:pt x="3478986" y="3989163"/>
                </a:cubicBezTo>
                <a:cubicBezTo>
                  <a:pt x="3479572" y="3989423"/>
                  <a:pt x="3480386" y="3989619"/>
                  <a:pt x="3481428" y="3989749"/>
                </a:cubicBezTo>
                <a:cubicBezTo>
                  <a:pt x="3482469" y="3989879"/>
                  <a:pt x="3483804" y="3989944"/>
                  <a:pt x="3485432" y="3989944"/>
                </a:cubicBezTo>
                <a:cubicBezTo>
                  <a:pt x="3486995" y="3989944"/>
                  <a:pt x="3488297" y="3989879"/>
                  <a:pt x="3489339" y="3989749"/>
                </a:cubicBezTo>
                <a:cubicBezTo>
                  <a:pt x="3490380" y="3989619"/>
                  <a:pt x="3491194" y="3989423"/>
                  <a:pt x="3491780" y="3989163"/>
                </a:cubicBezTo>
                <a:cubicBezTo>
                  <a:pt x="3492366" y="3988902"/>
                  <a:pt x="3492790" y="3988593"/>
                  <a:pt x="3493050" y="3988235"/>
                </a:cubicBezTo>
                <a:cubicBezTo>
                  <a:pt x="3493311" y="3987877"/>
                  <a:pt x="3493441" y="3987437"/>
                  <a:pt x="3493441" y="3986916"/>
                </a:cubicBezTo>
                <a:lnTo>
                  <a:pt x="3493441" y="3933296"/>
                </a:lnTo>
                <a:cubicBezTo>
                  <a:pt x="3493441" y="3927046"/>
                  <a:pt x="3492904" y="3921690"/>
                  <a:pt x="3491829" y="3917230"/>
                </a:cubicBezTo>
                <a:cubicBezTo>
                  <a:pt x="3490755" y="3912770"/>
                  <a:pt x="3488981" y="3908879"/>
                  <a:pt x="3486506" y="3905559"/>
                </a:cubicBezTo>
                <a:cubicBezTo>
                  <a:pt x="3484032" y="3902238"/>
                  <a:pt x="3480793" y="3899585"/>
                  <a:pt x="3476788" y="3897599"/>
                </a:cubicBezTo>
                <a:cubicBezTo>
                  <a:pt x="3472784" y="3895613"/>
                  <a:pt x="3467852" y="3894620"/>
                  <a:pt x="3461992" y="3894620"/>
                </a:cubicBezTo>
                <a:close/>
                <a:moveTo>
                  <a:pt x="3068295" y="3894620"/>
                </a:moveTo>
                <a:cubicBezTo>
                  <a:pt x="3064909" y="3894620"/>
                  <a:pt x="3061556" y="3894929"/>
                  <a:pt x="3058235" y="3895548"/>
                </a:cubicBezTo>
                <a:cubicBezTo>
                  <a:pt x="3054915" y="3896166"/>
                  <a:pt x="3051854" y="3896947"/>
                  <a:pt x="3049055" y="3897892"/>
                </a:cubicBezTo>
                <a:cubicBezTo>
                  <a:pt x="3046255" y="3898836"/>
                  <a:pt x="3043780" y="3899877"/>
                  <a:pt x="3041632" y="3901017"/>
                </a:cubicBezTo>
                <a:cubicBezTo>
                  <a:pt x="3039483" y="3902156"/>
                  <a:pt x="3037969" y="3903149"/>
                  <a:pt x="3037090" y="3903996"/>
                </a:cubicBezTo>
                <a:cubicBezTo>
                  <a:pt x="3036211" y="3904842"/>
                  <a:pt x="3035658" y="3905738"/>
                  <a:pt x="3035430" y="3906682"/>
                </a:cubicBezTo>
                <a:cubicBezTo>
                  <a:pt x="3035202" y="3907626"/>
                  <a:pt x="3035088" y="3908912"/>
                  <a:pt x="3035088" y="3910540"/>
                </a:cubicBezTo>
                <a:cubicBezTo>
                  <a:pt x="3035088" y="3911516"/>
                  <a:pt x="3035153" y="3912412"/>
                  <a:pt x="3035283" y="3913226"/>
                </a:cubicBezTo>
                <a:cubicBezTo>
                  <a:pt x="3035414" y="3914039"/>
                  <a:pt x="3035625" y="3914707"/>
                  <a:pt x="3035918" y="3915228"/>
                </a:cubicBezTo>
                <a:cubicBezTo>
                  <a:pt x="3036211" y="3915749"/>
                  <a:pt x="3036553" y="3916139"/>
                  <a:pt x="3036944" y="3916400"/>
                </a:cubicBezTo>
                <a:cubicBezTo>
                  <a:pt x="3037334" y="3916660"/>
                  <a:pt x="3037790" y="3916790"/>
                  <a:pt x="3038311" y="3916790"/>
                </a:cubicBezTo>
                <a:cubicBezTo>
                  <a:pt x="3039092" y="3916790"/>
                  <a:pt x="3040281" y="3916318"/>
                  <a:pt x="3041876" y="3915374"/>
                </a:cubicBezTo>
                <a:cubicBezTo>
                  <a:pt x="3043471" y="3914430"/>
                  <a:pt x="3045457" y="3913388"/>
                  <a:pt x="3047834" y="3912249"/>
                </a:cubicBezTo>
                <a:cubicBezTo>
                  <a:pt x="3050210" y="3911109"/>
                  <a:pt x="3052978" y="3910068"/>
                  <a:pt x="3056136" y="3909123"/>
                </a:cubicBezTo>
                <a:cubicBezTo>
                  <a:pt x="3059294" y="3908179"/>
                  <a:pt x="3062858" y="3907707"/>
                  <a:pt x="3066830" y="3907707"/>
                </a:cubicBezTo>
                <a:cubicBezTo>
                  <a:pt x="3070542" y="3907707"/>
                  <a:pt x="3073667" y="3908147"/>
                  <a:pt x="3076206" y="3909026"/>
                </a:cubicBezTo>
                <a:cubicBezTo>
                  <a:pt x="3078746" y="3909905"/>
                  <a:pt x="3080813" y="3911207"/>
                  <a:pt x="3082408" y="3912933"/>
                </a:cubicBezTo>
                <a:cubicBezTo>
                  <a:pt x="3084003" y="3914658"/>
                  <a:pt x="3085159" y="3916823"/>
                  <a:pt x="3085875" y="3919427"/>
                </a:cubicBezTo>
                <a:cubicBezTo>
                  <a:pt x="3086592" y="3922032"/>
                  <a:pt x="3086950" y="3925027"/>
                  <a:pt x="3086950" y="3928413"/>
                </a:cubicBezTo>
                <a:lnTo>
                  <a:pt x="3086950" y="3935250"/>
                </a:lnTo>
                <a:lnTo>
                  <a:pt x="3074839" y="3935250"/>
                </a:lnTo>
                <a:cubicBezTo>
                  <a:pt x="3068002" y="3935250"/>
                  <a:pt x="3061849" y="3935852"/>
                  <a:pt x="3056380" y="3937057"/>
                </a:cubicBezTo>
                <a:cubicBezTo>
                  <a:pt x="3050910" y="3938261"/>
                  <a:pt x="3046287" y="3940068"/>
                  <a:pt x="3042511" y="3942477"/>
                </a:cubicBezTo>
                <a:cubicBezTo>
                  <a:pt x="3038734" y="3944886"/>
                  <a:pt x="3035837" y="3947914"/>
                  <a:pt x="3033818" y="3951560"/>
                </a:cubicBezTo>
                <a:cubicBezTo>
                  <a:pt x="3031800" y="3955207"/>
                  <a:pt x="3030791" y="3959504"/>
                  <a:pt x="3030791" y="3964453"/>
                </a:cubicBezTo>
                <a:cubicBezTo>
                  <a:pt x="3030791" y="3968685"/>
                  <a:pt x="3031523" y="3972461"/>
                  <a:pt x="3032988" y="3975782"/>
                </a:cubicBezTo>
                <a:cubicBezTo>
                  <a:pt x="3034453" y="3979103"/>
                  <a:pt x="3036504" y="3981903"/>
                  <a:pt x="3039141" y="3984182"/>
                </a:cubicBezTo>
                <a:cubicBezTo>
                  <a:pt x="3041778" y="3986461"/>
                  <a:pt x="3044969" y="3988202"/>
                  <a:pt x="3048713" y="3989407"/>
                </a:cubicBezTo>
                <a:cubicBezTo>
                  <a:pt x="3052457" y="3990611"/>
                  <a:pt x="3056640" y="3991214"/>
                  <a:pt x="3061263" y="3991214"/>
                </a:cubicBezTo>
                <a:cubicBezTo>
                  <a:pt x="3066537" y="3991214"/>
                  <a:pt x="3071534" y="3990074"/>
                  <a:pt x="3076255" y="3987795"/>
                </a:cubicBezTo>
                <a:cubicBezTo>
                  <a:pt x="3080976" y="3985516"/>
                  <a:pt x="3085257" y="3982326"/>
                  <a:pt x="3089099" y="3978224"/>
                </a:cubicBezTo>
                <a:lnTo>
                  <a:pt x="3089099" y="3987014"/>
                </a:lnTo>
                <a:cubicBezTo>
                  <a:pt x="3089099" y="3987795"/>
                  <a:pt x="3089326" y="3988381"/>
                  <a:pt x="3089782" y="3988772"/>
                </a:cubicBezTo>
                <a:cubicBezTo>
                  <a:pt x="3090238" y="3989163"/>
                  <a:pt x="3090970" y="3989456"/>
                  <a:pt x="3091980" y="3989651"/>
                </a:cubicBezTo>
                <a:cubicBezTo>
                  <a:pt x="3092989" y="3989846"/>
                  <a:pt x="3094340" y="3989944"/>
                  <a:pt x="3096033" y="3989944"/>
                </a:cubicBezTo>
                <a:cubicBezTo>
                  <a:pt x="3097791" y="3989944"/>
                  <a:pt x="3099126" y="3989846"/>
                  <a:pt x="3100038" y="3989651"/>
                </a:cubicBezTo>
                <a:cubicBezTo>
                  <a:pt x="3100949" y="3989456"/>
                  <a:pt x="3101665" y="3989163"/>
                  <a:pt x="3102186" y="3988772"/>
                </a:cubicBezTo>
                <a:cubicBezTo>
                  <a:pt x="3102707" y="3988381"/>
                  <a:pt x="3102968" y="3987795"/>
                  <a:pt x="3102968" y="3987014"/>
                </a:cubicBezTo>
                <a:lnTo>
                  <a:pt x="3102968" y="3927729"/>
                </a:lnTo>
                <a:cubicBezTo>
                  <a:pt x="3102968" y="3922260"/>
                  <a:pt x="3102349" y="3917474"/>
                  <a:pt x="3101112" y="3913372"/>
                </a:cubicBezTo>
                <a:cubicBezTo>
                  <a:pt x="3099875" y="3909270"/>
                  <a:pt x="3097889" y="3905835"/>
                  <a:pt x="3095154" y="3903068"/>
                </a:cubicBezTo>
                <a:cubicBezTo>
                  <a:pt x="3092419" y="3900301"/>
                  <a:pt x="3088838" y="3898201"/>
                  <a:pt x="3084410" y="3896768"/>
                </a:cubicBezTo>
                <a:cubicBezTo>
                  <a:pt x="3079983" y="3895336"/>
                  <a:pt x="3074611" y="3894620"/>
                  <a:pt x="3068295" y="3894620"/>
                </a:cubicBezTo>
                <a:close/>
                <a:moveTo>
                  <a:pt x="2763495" y="3894620"/>
                </a:moveTo>
                <a:cubicBezTo>
                  <a:pt x="2760109" y="3894620"/>
                  <a:pt x="2756756" y="3894929"/>
                  <a:pt x="2753435" y="3895548"/>
                </a:cubicBezTo>
                <a:cubicBezTo>
                  <a:pt x="2750115" y="3896166"/>
                  <a:pt x="2747054" y="3896947"/>
                  <a:pt x="2744254" y="3897892"/>
                </a:cubicBezTo>
                <a:cubicBezTo>
                  <a:pt x="2741455" y="3898836"/>
                  <a:pt x="2738980" y="3899877"/>
                  <a:pt x="2736832" y="3901017"/>
                </a:cubicBezTo>
                <a:cubicBezTo>
                  <a:pt x="2734683" y="3902156"/>
                  <a:pt x="2733169" y="3903149"/>
                  <a:pt x="2732290" y="3903996"/>
                </a:cubicBezTo>
                <a:cubicBezTo>
                  <a:pt x="2731411" y="3904842"/>
                  <a:pt x="2730858" y="3905738"/>
                  <a:pt x="2730630" y="3906682"/>
                </a:cubicBezTo>
                <a:cubicBezTo>
                  <a:pt x="2730402" y="3907626"/>
                  <a:pt x="2730288" y="3908912"/>
                  <a:pt x="2730288" y="3910540"/>
                </a:cubicBezTo>
                <a:cubicBezTo>
                  <a:pt x="2730288" y="3911516"/>
                  <a:pt x="2730353" y="3912412"/>
                  <a:pt x="2730483" y="3913226"/>
                </a:cubicBezTo>
                <a:cubicBezTo>
                  <a:pt x="2730614" y="3914039"/>
                  <a:pt x="2730825" y="3914707"/>
                  <a:pt x="2731118" y="3915228"/>
                </a:cubicBezTo>
                <a:cubicBezTo>
                  <a:pt x="2731411" y="3915749"/>
                  <a:pt x="2731753" y="3916139"/>
                  <a:pt x="2732144" y="3916400"/>
                </a:cubicBezTo>
                <a:cubicBezTo>
                  <a:pt x="2732534" y="3916660"/>
                  <a:pt x="2732990" y="3916790"/>
                  <a:pt x="2733511" y="3916790"/>
                </a:cubicBezTo>
                <a:cubicBezTo>
                  <a:pt x="2734292" y="3916790"/>
                  <a:pt x="2735481" y="3916318"/>
                  <a:pt x="2737076" y="3915374"/>
                </a:cubicBezTo>
                <a:cubicBezTo>
                  <a:pt x="2738671" y="3914430"/>
                  <a:pt x="2740657" y="3913388"/>
                  <a:pt x="2743034" y="3912249"/>
                </a:cubicBezTo>
                <a:cubicBezTo>
                  <a:pt x="2745410" y="3911109"/>
                  <a:pt x="2748178" y="3910068"/>
                  <a:pt x="2751335" y="3909123"/>
                </a:cubicBezTo>
                <a:cubicBezTo>
                  <a:pt x="2754493" y="3908179"/>
                  <a:pt x="2758058" y="3907707"/>
                  <a:pt x="2762030" y="3907707"/>
                </a:cubicBezTo>
                <a:cubicBezTo>
                  <a:pt x="2765742" y="3907707"/>
                  <a:pt x="2768867" y="3908147"/>
                  <a:pt x="2771406" y="3909026"/>
                </a:cubicBezTo>
                <a:cubicBezTo>
                  <a:pt x="2773946" y="3909905"/>
                  <a:pt x="2776013" y="3911207"/>
                  <a:pt x="2777608" y="3912933"/>
                </a:cubicBezTo>
                <a:cubicBezTo>
                  <a:pt x="2779203" y="3914658"/>
                  <a:pt x="2780359" y="3916823"/>
                  <a:pt x="2781075" y="3919427"/>
                </a:cubicBezTo>
                <a:cubicBezTo>
                  <a:pt x="2781792" y="3922032"/>
                  <a:pt x="2782150" y="3925027"/>
                  <a:pt x="2782150" y="3928413"/>
                </a:cubicBezTo>
                <a:lnTo>
                  <a:pt x="2782150" y="3935250"/>
                </a:lnTo>
                <a:lnTo>
                  <a:pt x="2770039" y="3935250"/>
                </a:lnTo>
                <a:cubicBezTo>
                  <a:pt x="2763203" y="3935250"/>
                  <a:pt x="2757049" y="3935852"/>
                  <a:pt x="2751580" y="3937057"/>
                </a:cubicBezTo>
                <a:cubicBezTo>
                  <a:pt x="2746110" y="3938261"/>
                  <a:pt x="2741487" y="3940068"/>
                  <a:pt x="2737711" y="3942477"/>
                </a:cubicBezTo>
                <a:cubicBezTo>
                  <a:pt x="2733934" y="3944886"/>
                  <a:pt x="2731037" y="3947914"/>
                  <a:pt x="2729018" y="3951560"/>
                </a:cubicBezTo>
                <a:cubicBezTo>
                  <a:pt x="2726999" y="3955207"/>
                  <a:pt x="2725991" y="3959504"/>
                  <a:pt x="2725991" y="3964453"/>
                </a:cubicBezTo>
                <a:cubicBezTo>
                  <a:pt x="2725991" y="3968685"/>
                  <a:pt x="2726723" y="3972461"/>
                  <a:pt x="2728188" y="3975782"/>
                </a:cubicBezTo>
                <a:cubicBezTo>
                  <a:pt x="2729653" y="3979103"/>
                  <a:pt x="2731704" y="3981903"/>
                  <a:pt x="2734341" y="3984182"/>
                </a:cubicBezTo>
                <a:cubicBezTo>
                  <a:pt x="2736978" y="3986461"/>
                  <a:pt x="2740169" y="3988202"/>
                  <a:pt x="2743913" y="3989407"/>
                </a:cubicBezTo>
                <a:cubicBezTo>
                  <a:pt x="2747657" y="3990611"/>
                  <a:pt x="2751840" y="3991214"/>
                  <a:pt x="2756463" y="3991214"/>
                </a:cubicBezTo>
                <a:cubicBezTo>
                  <a:pt x="2761737" y="3991214"/>
                  <a:pt x="2766734" y="3990074"/>
                  <a:pt x="2771455" y="3987795"/>
                </a:cubicBezTo>
                <a:cubicBezTo>
                  <a:pt x="2776176" y="3985516"/>
                  <a:pt x="2780457" y="3982326"/>
                  <a:pt x="2784299" y="3978224"/>
                </a:cubicBezTo>
                <a:lnTo>
                  <a:pt x="2784299" y="3987014"/>
                </a:lnTo>
                <a:cubicBezTo>
                  <a:pt x="2784299" y="3987795"/>
                  <a:pt x="2784526" y="3988381"/>
                  <a:pt x="2784982" y="3988772"/>
                </a:cubicBezTo>
                <a:cubicBezTo>
                  <a:pt x="2785438" y="3989163"/>
                  <a:pt x="2786170" y="3989456"/>
                  <a:pt x="2787180" y="3989651"/>
                </a:cubicBezTo>
                <a:cubicBezTo>
                  <a:pt x="2788189" y="3989846"/>
                  <a:pt x="2789540" y="3989944"/>
                  <a:pt x="2791233" y="3989944"/>
                </a:cubicBezTo>
                <a:cubicBezTo>
                  <a:pt x="2792991" y="3989944"/>
                  <a:pt x="2794326" y="3989846"/>
                  <a:pt x="2795238" y="3989651"/>
                </a:cubicBezTo>
                <a:cubicBezTo>
                  <a:pt x="2796149" y="3989456"/>
                  <a:pt x="2796865" y="3989163"/>
                  <a:pt x="2797386" y="3988772"/>
                </a:cubicBezTo>
                <a:cubicBezTo>
                  <a:pt x="2797907" y="3988381"/>
                  <a:pt x="2798168" y="3987795"/>
                  <a:pt x="2798168" y="3987014"/>
                </a:cubicBezTo>
                <a:lnTo>
                  <a:pt x="2798168" y="3927729"/>
                </a:lnTo>
                <a:cubicBezTo>
                  <a:pt x="2798168" y="3922260"/>
                  <a:pt x="2797549" y="3917474"/>
                  <a:pt x="2796312" y="3913372"/>
                </a:cubicBezTo>
                <a:cubicBezTo>
                  <a:pt x="2795075" y="3909270"/>
                  <a:pt x="2793089" y="3905835"/>
                  <a:pt x="2790354" y="3903068"/>
                </a:cubicBezTo>
                <a:cubicBezTo>
                  <a:pt x="2787619" y="3900301"/>
                  <a:pt x="2784038" y="3898201"/>
                  <a:pt x="2779611" y="3896768"/>
                </a:cubicBezTo>
                <a:cubicBezTo>
                  <a:pt x="2775183" y="3895336"/>
                  <a:pt x="2769811" y="3894620"/>
                  <a:pt x="2763495" y="3894620"/>
                </a:cubicBezTo>
                <a:close/>
                <a:moveTo>
                  <a:pt x="2703852" y="3894620"/>
                </a:moveTo>
                <a:cubicBezTo>
                  <a:pt x="2701964" y="3894620"/>
                  <a:pt x="2700092" y="3894864"/>
                  <a:pt x="2698236" y="3895352"/>
                </a:cubicBezTo>
                <a:cubicBezTo>
                  <a:pt x="2696381" y="3895841"/>
                  <a:pt x="2694509" y="3896720"/>
                  <a:pt x="2692620" y="3897989"/>
                </a:cubicBezTo>
                <a:cubicBezTo>
                  <a:pt x="2690732" y="3899259"/>
                  <a:pt x="2688730" y="3901001"/>
                  <a:pt x="2686614" y="3903214"/>
                </a:cubicBezTo>
                <a:cubicBezTo>
                  <a:pt x="2684498" y="3905428"/>
                  <a:pt x="2682235" y="3908293"/>
                  <a:pt x="2679826" y="3911809"/>
                </a:cubicBezTo>
                <a:lnTo>
                  <a:pt x="2679826" y="3899015"/>
                </a:lnTo>
                <a:cubicBezTo>
                  <a:pt x="2679826" y="3898494"/>
                  <a:pt x="2679712" y="3898054"/>
                  <a:pt x="2679484" y="3897696"/>
                </a:cubicBezTo>
                <a:cubicBezTo>
                  <a:pt x="2679256" y="3897338"/>
                  <a:pt x="2678882" y="3897013"/>
                  <a:pt x="2678361" y="3896720"/>
                </a:cubicBezTo>
                <a:cubicBezTo>
                  <a:pt x="2677840" y="3896427"/>
                  <a:pt x="2677108" y="3896231"/>
                  <a:pt x="2676163" y="3896134"/>
                </a:cubicBezTo>
                <a:cubicBezTo>
                  <a:pt x="2675219" y="3896036"/>
                  <a:pt x="2674031" y="3895987"/>
                  <a:pt x="2672598" y="3895987"/>
                </a:cubicBezTo>
                <a:cubicBezTo>
                  <a:pt x="2671101" y="3895987"/>
                  <a:pt x="2669896" y="3896036"/>
                  <a:pt x="2668985" y="3896134"/>
                </a:cubicBezTo>
                <a:cubicBezTo>
                  <a:pt x="2668073" y="3896231"/>
                  <a:pt x="2667324" y="3896427"/>
                  <a:pt x="2666738" y="3896720"/>
                </a:cubicBezTo>
                <a:cubicBezTo>
                  <a:pt x="2666152" y="3897013"/>
                  <a:pt x="2665762" y="3897338"/>
                  <a:pt x="2665566" y="3897696"/>
                </a:cubicBezTo>
                <a:cubicBezTo>
                  <a:pt x="2665371" y="3898054"/>
                  <a:pt x="2665273" y="3898494"/>
                  <a:pt x="2665273" y="3899015"/>
                </a:cubicBezTo>
                <a:lnTo>
                  <a:pt x="2665273" y="3986916"/>
                </a:lnTo>
                <a:cubicBezTo>
                  <a:pt x="2665273" y="3987437"/>
                  <a:pt x="2665387" y="3987877"/>
                  <a:pt x="2665615" y="3988235"/>
                </a:cubicBezTo>
                <a:cubicBezTo>
                  <a:pt x="2665843" y="3988593"/>
                  <a:pt x="2666266" y="3988902"/>
                  <a:pt x="2666885" y="3989163"/>
                </a:cubicBezTo>
                <a:cubicBezTo>
                  <a:pt x="2667504" y="3989423"/>
                  <a:pt x="2668333" y="3989619"/>
                  <a:pt x="2669375" y="3989749"/>
                </a:cubicBezTo>
                <a:cubicBezTo>
                  <a:pt x="2670417" y="3989879"/>
                  <a:pt x="2671719" y="3989944"/>
                  <a:pt x="2673282" y="3989944"/>
                </a:cubicBezTo>
                <a:cubicBezTo>
                  <a:pt x="2674910" y="3989944"/>
                  <a:pt x="2676245" y="3989879"/>
                  <a:pt x="2677287" y="3989749"/>
                </a:cubicBezTo>
                <a:cubicBezTo>
                  <a:pt x="2678328" y="3989619"/>
                  <a:pt x="2679142" y="3989423"/>
                  <a:pt x="2679728" y="3989163"/>
                </a:cubicBezTo>
                <a:cubicBezTo>
                  <a:pt x="2680314" y="3988902"/>
                  <a:pt x="2680737" y="3988593"/>
                  <a:pt x="2680998" y="3988235"/>
                </a:cubicBezTo>
                <a:cubicBezTo>
                  <a:pt x="2681258" y="3987877"/>
                  <a:pt x="2681389" y="3987437"/>
                  <a:pt x="2681389" y="3986916"/>
                </a:cubicBezTo>
                <a:lnTo>
                  <a:pt x="2681389" y="3929097"/>
                </a:lnTo>
                <a:cubicBezTo>
                  <a:pt x="2683668" y="3925515"/>
                  <a:pt x="2685751" y="3922488"/>
                  <a:pt x="2687639" y="3920013"/>
                </a:cubicBezTo>
                <a:cubicBezTo>
                  <a:pt x="2689527" y="3917539"/>
                  <a:pt x="2691335" y="3915553"/>
                  <a:pt x="2693060" y="3914056"/>
                </a:cubicBezTo>
                <a:cubicBezTo>
                  <a:pt x="2694785" y="3912558"/>
                  <a:pt x="2696430" y="3911484"/>
                  <a:pt x="2697992" y="3910833"/>
                </a:cubicBezTo>
                <a:cubicBezTo>
                  <a:pt x="2699555" y="3910181"/>
                  <a:pt x="2701150" y="3909856"/>
                  <a:pt x="2702778" y="3909856"/>
                </a:cubicBezTo>
                <a:cubicBezTo>
                  <a:pt x="2704145" y="3909856"/>
                  <a:pt x="2705415" y="3909986"/>
                  <a:pt x="2706587" y="3910247"/>
                </a:cubicBezTo>
                <a:cubicBezTo>
                  <a:pt x="2707759" y="3910507"/>
                  <a:pt x="2708817" y="3910784"/>
                  <a:pt x="2709761" y="3911077"/>
                </a:cubicBezTo>
                <a:cubicBezTo>
                  <a:pt x="2710705" y="3911370"/>
                  <a:pt x="2711552" y="3911663"/>
                  <a:pt x="2712301" y="3911956"/>
                </a:cubicBezTo>
                <a:cubicBezTo>
                  <a:pt x="2713049" y="3912249"/>
                  <a:pt x="2713684" y="3912395"/>
                  <a:pt x="2714205" y="3912395"/>
                </a:cubicBezTo>
                <a:cubicBezTo>
                  <a:pt x="2714726" y="3912395"/>
                  <a:pt x="2715133" y="3912249"/>
                  <a:pt x="2715426" y="3911956"/>
                </a:cubicBezTo>
                <a:cubicBezTo>
                  <a:pt x="2715719" y="3911663"/>
                  <a:pt x="2715963" y="3911240"/>
                  <a:pt x="2716158" y="3910686"/>
                </a:cubicBezTo>
                <a:cubicBezTo>
                  <a:pt x="2716354" y="3910133"/>
                  <a:pt x="2716484" y="3909368"/>
                  <a:pt x="2716549" y="3908391"/>
                </a:cubicBezTo>
                <a:cubicBezTo>
                  <a:pt x="2716614" y="3907414"/>
                  <a:pt x="2716647" y="3906210"/>
                  <a:pt x="2716647" y="3904777"/>
                </a:cubicBezTo>
                <a:cubicBezTo>
                  <a:pt x="2716647" y="3903280"/>
                  <a:pt x="2716630" y="3902091"/>
                  <a:pt x="2716598" y="3901212"/>
                </a:cubicBezTo>
                <a:cubicBezTo>
                  <a:pt x="2716566" y="3900333"/>
                  <a:pt x="2716501" y="3899666"/>
                  <a:pt x="2716403" y="3899210"/>
                </a:cubicBezTo>
                <a:cubicBezTo>
                  <a:pt x="2716305" y="3898754"/>
                  <a:pt x="2716191" y="3898380"/>
                  <a:pt x="2716061" y="3898087"/>
                </a:cubicBezTo>
                <a:cubicBezTo>
                  <a:pt x="2715931" y="3897794"/>
                  <a:pt x="2715670" y="3897485"/>
                  <a:pt x="2715279" y="3897159"/>
                </a:cubicBezTo>
                <a:cubicBezTo>
                  <a:pt x="2714889" y="3896834"/>
                  <a:pt x="2714222" y="3896508"/>
                  <a:pt x="2713277" y="3896182"/>
                </a:cubicBezTo>
                <a:cubicBezTo>
                  <a:pt x="2712333" y="3895857"/>
                  <a:pt x="2711275" y="3895564"/>
                  <a:pt x="2710103" y="3895303"/>
                </a:cubicBezTo>
                <a:cubicBezTo>
                  <a:pt x="2708931" y="3895043"/>
                  <a:pt x="2707808" y="3894864"/>
                  <a:pt x="2706734" y="3894766"/>
                </a:cubicBezTo>
                <a:cubicBezTo>
                  <a:pt x="2705659" y="3894669"/>
                  <a:pt x="2704699" y="3894620"/>
                  <a:pt x="2703852" y="3894620"/>
                </a:cubicBezTo>
                <a:close/>
                <a:moveTo>
                  <a:pt x="2473350" y="3894620"/>
                </a:moveTo>
                <a:cubicBezTo>
                  <a:pt x="2468011" y="3894620"/>
                  <a:pt x="2463339" y="3895336"/>
                  <a:pt x="2459335" y="3896768"/>
                </a:cubicBezTo>
                <a:cubicBezTo>
                  <a:pt x="2455330" y="3898201"/>
                  <a:pt x="2451993" y="3900105"/>
                  <a:pt x="2449324" y="3902482"/>
                </a:cubicBezTo>
                <a:cubicBezTo>
                  <a:pt x="2446654" y="3904859"/>
                  <a:pt x="2444652" y="3907626"/>
                  <a:pt x="2443317" y="3910784"/>
                </a:cubicBezTo>
                <a:cubicBezTo>
                  <a:pt x="2441982" y="3913942"/>
                  <a:pt x="2441315" y="3917246"/>
                  <a:pt x="2441315" y="3920697"/>
                </a:cubicBezTo>
                <a:cubicBezTo>
                  <a:pt x="2441315" y="3924604"/>
                  <a:pt x="2441950" y="3927957"/>
                  <a:pt x="2443219" y="3930757"/>
                </a:cubicBezTo>
                <a:cubicBezTo>
                  <a:pt x="2444489" y="3933557"/>
                  <a:pt x="2446166" y="3935966"/>
                  <a:pt x="2448249" y="3937984"/>
                </a:cubicBezTo>
                <a:cubicBezTo>
                  <a:pt x="2450333" y="3940003"/>
                  <a:pt x="2452693" y="3941712"/>
                  <a:pt x="2455330" y="3943112"/>
                </a:cubicBezTo>
                <a:cubicBezTo>
                  <a:pt x="2457967" y="3944512"/>
                  <a:pt x="2460670" y="3945765"/>
                  <a:pt x="2463437" y="3946872"/>
                </a:cubicBezTo>
                <a:cubicBezTo>
                  <a:pt x="2466204" y="3947979"/>
                  <a:pt x="2468890" y="3949037"/>
                  <a:pt x="2471494" y="3950047"/>
                </a:cubicBezTo>
                <a:cubicBezTo>
                  <a:pt x="2474099" y="3951056"/>
                  <a:pt x="2476443" y="3952211"/>
                  <a:pt x="2478527" y="3953514"/>
                </a:cubicBezTo>
                <a:cubicBezTo>
                  <a:pt x="2480610" y="3954816"/>
                  <a:pt x="2482287" y="3956314"/>
                  <a:pt x="2483557" y="3958007"/>
                </a:cubicBezTo>
                <a:cubicBezTo>
                  <a:pt x="2484826" y="3959699"/>
                  <a:pt x="2485461" y="3961783"/>
                  <a:pt x="2485461" y="3964257"/>
                </a:cubicBezTo>
                <a:cubicBezTo>
                  <a:pt x="2485461" y="3966666"/>
                  <a:pt x="2485022" y="3968750"/>
                  <a:pt x="2484142" y="3970508"/>
                </a:cubicBezTo>
                <a:cubicBezTo>
                  <a:pt x="2483263" y="3972266"/>
                  <a:pt x="2482010" y="3973715"/>
                  <a:pt x="2480382" y="3974854"/>
                </a:cubicBezTo>
                <a:cubicBezTo>
                  <a:pt x="2478755" y="3975994"/>
                  <a:pt x="2476833" y="3976857"/>
                  <a:pt x="2474620" y="3977443"/>
                </a:cubicBezTo>
                <a:cubicBezTo>
                  <a:pt x="2472406" y="3978029"/>
                  <a:pt x="2469932" y="3978322"/>
                  <a:pt x="2467197" y="3978322"/>
                </a:cubicBezTo>
                <a:cubicBezTo>
                  <a:pt x="2463551" y="3978322"/>
                  <a:pt x="2460328" y="3977882"/>
                  <a:pt x="2457528" y="3977003"/>
                </a:cubicBezTo>
                <a:cubicBezTo>
                  <a:pt x="2454728" y="3976124"/>
                  <a:pt x="2452302" y="3975164"/>
                  <a:pt x="2450252" y="3974122"/>
                </a:cubicBezTo>
                <a:cubicBezTo>
                  <a:pt x="2448201" y="3973080"/>
                  <a:pt x="2446475" y="3972120"/>
                  <a:pt x="2445075" y="3971241"/>
                </a:cubicBezTo>
                <a:cubicBezTo>
                  <a:pt x="2443675" y="3970362"/>
                  <a:pt x="2442617" y="3969922"/>
                  <a:pt x="2441901" y="3969922"/>
                </a:cubicBezTo>
                <a:cubicBezTo>
                  <a:pt x="2441445" y="3969922"/>
                  <a:pt x="2441038" y="3970036"/>
                  <a:pt x="2440680" y="3970264"/>
                </a:cubicBezTo>
                <a:cubicBezTo>
                  <a:pt x="2440322" y="3970492"/>
                  <a:pt x="2440045" y="3970866"/>
                  <a:pt x="2439850" y="3971387"/>
                </a:cubicBezTo>
                <a:cubicBezTo>
                  <a:pt x="2439654" y="3971908"/>
                  <a:pt x="2439492" y="3972592"/>
                  <a:pt x="2439361" y="3973438"/>
                </a:cubicBezTo>
                <a:cubicBezTo>
                  <a:pt x="2439231" y="3974285"/>
                  <a:pt x="2439166" y="3975326"/>
                  <a:pt x="2439166" y="3976563"/>
                </a:cubicBezTo>
                <a:cubicBezTo>
                  <a:pt x="2439166" y="3978582"/>
                  <a:pt x="2439329" y="3980177"/>
                  <a:pt x="2439654" y="3981349"/>
                </a:cubicBezTo>
                <a:cubicBezTo>
                  <a:pt x="2439980" y="3982521"/>
                  <a:pt x="2440501" y="3983433"/>
                  <a:pt x="2441217" y="3984084"/>
                </a:cubicBezTo>
                <a:cubicBezTo>
                  <a:pt x="2441933" y="3984735"/>
                  <a:pt x="2443073" y="3985468"/>
                  <a:pt x="2444636" y="3986282"/>
                </a:cubicBezTo>
                <a:cubicBezTo>
                  <a:pt x="2446198" y="3987095"/>
                  <a:pt x="2448103" y="3987877"/>
                  <a:pt x="2450349" y="3988626"/>
                </a:cubicBezTo>
                <a:cubicBezTo>
                  <a:pt x="2452595" y="3989374"/>
                  <a:pt x="2455135" y="3989993"/>
                  <a:pt x="2457967" y="3990481"/>
                </a:cubicBezTo>
                <a:cubicBezTo>
                  <a:pt x="2460800" y="3990970"/>
                  <a:pt x="2463779" y="3991214"/>
                  <a:pt x="2466904" y="3991214"/>
                </a:cubicBezTo>
                <a:cubicBezTo>
                  <a:pt x="2471983" y="3991214"/>
                  <a:pt x="2476638" y="3990595"/>
                  <a:pt x="2480871" y="3989358"/>
                </a:cubicBezTo>
                <a:cubicBezTo>
                  <a:pt x="2485103" y="3988121"/>
                  <a:pt x="2488749" y="3986298"/>
                  <a:pt x="2491809" y="3983889"/>
                </a:cubicBezTo>
                <a:cubicBezTo>
                  <a:pt x="2494869" y="3981479"/>
                  <a:pt x="2497230" y="3978517"/>
                  <a:pt x="2498890" y="3975001"/>
                </a:cubicBezTo>
                <a:cubicBezTo>
                  <a:pt x="2500551" y="3971485"/>
                  <a:pt x="2501381" y="3967480"/>
                  <a:pt x="2501381" y="3962988"/>
                </a:cubicBezTo>
                <a:cubicBezTo>
                  <a:pt x="2501381" y="3959211"/>
                  <a:pt x="2500746" y="3955955"/>
                  <a:pt x="2499476" y="3953221"/>
                </a:cubicBezTo>
                <a:cubicBezTo>
                  <a:pt x="2498207" y="3950486"/>
                  <a:pt x="2496530" y="3948142"/>
                  <a:pt x="2494446" y="3946189"/>
                </a:cubicBezTo>
                <a:cubicBezTo>
                  <a:pt x="2492363" y="3944235"/>
                  <a:pt x="2489970" y="3942575"/>
                  <a:pt x="2487268" y="3941208"/>
                </a:cubicBezTo>
                <a:cubicBezTo>
                  <a:pt x="2484566" y="3939840"/>
                  <a:pt x="2481831" y="3938603"/>
                  <a:pt x="2479064" y="3937496"/>
                </a:cubicBezTo>
                <a:cubicBezTo>
                  <a:pt x="2476296" y="3936389"/>
                  <a:pt x="2473578" y="3935315"/>
                  <a:pt x="2470909" y="3934273"/>
                </a:cubicBezTo>
                <a:cubicBezTo>
                  <a:pt x="2468239" y="3933231"/>
                  <a:pt x="2465862" y="3932059"/>
                  <a:pt x="2463779" y="3930757"/>
                </a:cubicBezTo>
                <a:cubicBezTo>
                  <a:pt x="2461695" y="3929455"/>
                  <a:pt x="2460002" y="3927941"/>
                  <a:pt x="2458700" y="3926215"/>
                </a:cubicBezTo>
                <a:cubicBezTo>
                  <a:pt x="2457397" y="3924490"/>
                  <a:pt x="2456746" y="3922358"/>
                  <a:pt x="2456746" y="3919818"/>
                </a:cubicBezTo>
                <a:cubicBezTo>
                  <a:pt x="2456746" y="3917995"/>
                  <a:pt x="2457088" y="3916302"/>
                  <a:pt x="2457772" y="3914739"/>
                </a:cubicBezTo>
                <a:cubicBezTo>
                  <a:pt x="2458456" y="3913177"/>
                  <a:pt x="2459465" y="3911826"/>
                  <a:pt x="2460800" y="3910686"/>
                </a:cubicBezTo>
                <a:cubicBezTo>
                  <a:pt x="2462135" y="3909547"/>
                  <a:pt x="2463844" y="3908668"/>
                  <a:pt x="2465927" y="3908049"/>
                </a:cubicBezTo>
                <a:cubicBezTo>
                  <a:pt x="2468011" y="3907430"/>
                  <a:pt x="2470420" y="3907121"/>
                  <a:pt x="2473155" y="3907121"/>
                </a:cubicBezTo>
                <a:cubicBezTo>
                  <a:pt x="2476215" y="3907121"/>
                  <a:pt x="2478933" y="3907479"/>
                  <a:pt x="2481310" y="3908196"/>
                </a:cubicBezTo>
                <a:cubicBezTo>
                  <a:pt x="2483687" y="3908912"/>
                  <a:pt x="2485754" y="3909677"/>
                  <a:pt x="2487512" y="3910491"/>
                </a:cubicBezTo>
                <a:cubicBezTo>
                  <a:pt x="2489270" y="3911305"/>
                  <a:pt x="2490702" y="3912070"/>
                  <a:pt x="2491809" y="3912786"/>
                </a:cubicBezTo>
                <a:cubicBezTo>
                  <a:pt x="2492916" y="3913502"/>
                  <a:pt x="2493763" y="3913860"/>
                  <a:pt x="2494349" y="3913860"/>
                </a:cubicBezTo>
                <a:cubicBezTo>
                  <a:pt x="2494739" y="3913860"/>
                  <a:pt x="2495098" y="3913746"/>
                  <a:pt x="2495423" y="3913519"/>
                </a:cubicBezTo>
                <a:cubicBezTo>
                  <a:pt x="2495749" y="3913291"/>
                  <a:pt x="2496025" y="3912916"/>
                  <a:pt x="2496253" y="3912395"/>
                </a:cubicBezTo>
                <a:cubicBezTo>
                  <a:pt x="2496481" y="3911874"/>
                  <a:pt x="2496644" y="3911207"/>
                  <a:pt x="2496741" y="3910393"/>
                </a:cubicBezTo>
                <a:cubicBezTo>
                  <a:pt x="2496839" y="3909579"/>
                  <a:pt x="2496888" y="3908619"/>
                  <a:pt x="2496888" y="3907512"/>
                </a:cubicBezTo>
                <a:cubicBezTo>
                  <a:pt x="2496888" y="3906470"/>
                  <a:pt x="2496839" y="3905591"/>
                  <a:pt x="2496741" y="3904875"/>
                </a:cubicBezTo>
                <a:cubicBezTo>
                  <a:pt x="2496644" y="3904159"/>
                  <a:pt x="2496546" y="3903556"/>
                  <a:pt x="2496449" y="3903068"/>
                </a:cubicBezTo>
                <a:cubicBezTo>
                  <a:pt x="2496351" y="3902580"/>
                  <a:pt x="2496188" y="3902140"/>
                  <a:pt x="2495960" y="3901749"/>
                </a:cubicBezTo>
                <a:cubicBezTo>
                  <a:pt x="2495732" y="3901359"/>
                  <a:pt x="2495277" y="3900903"/>
                  <a:pt x="2494593" y="3900382"/>
                </a:cubicBezTo>
                <a:cubicBezTo>
                  <a:pt x="2493909" y="3899861"/>
                  <a:pt x="2492900" y="3899259"/>
                  <a:pt x="2491565" y="3898575"/>
                </a:cubicBezTo>
                <a:cubicBezTo>
                  <a:pt x="2490231" y="3897892"/>
                  <a:pt x="2488619" y="3897257"/>
                  <a:pt x="2486730" y="3896671"/>
                </a:cubicBezTo>
                <a:cubicBezTo>
                  <a:pt x="2484842" y="3896085"/>
                  <a:pt x="2482726" y="3895596"/>
                  <a:pt x="2480382" y="3895206"/>
                </a:cubicBezTo>
                <a:cubicBezTo>
                  <a:pt x="2478038" y="3894815"/>
                  <a:pt x="2475694" y="3894620"/>
                  <a:pt x="2473350" y="3894620"/>
                </a:cubicBezTo>
                <a:close/>
                <a:moveTo>
                  <a:pt x="2023717" y="3894620"/>
                </a:moveTo>
                <a:cubicBezTo>
                  <a:pt x="2018703" y="3894620"/>
                  <a:pt x="2013739" y="3895906"/>
                  <a:pt x="2008823" y="3898478"/>
                </a:cubicBezTo>
                <a:cubicBezTo>
                  <a:pt x="2003907" y="3901049"/>
                  <a:pt x="1998974" y="3905103"/>
                  <a:pt x="1994026" y="3910637"/>
                </a:cubicBezTo>
                <a:lnTo>
                  <a:pt x="1994026" y="3899015"/>
                </a:lnTo>
                <a:cubicBezTo>
                  <a:pt x="1994026" y="3898494"/>
                  <a:pt x="1993912" y="3898054"/>
                  <a:pt x="1993684" y="3897696"/>
                </a:cubicBezTo>
                <a:cubicBezTo>
                  <a:pt x="1993456" y="3897338"/>
                  <a:pt x="1993082" y="3897013"/>
                  <a:pt x="1992561" y="3896720"/>
                </a:cubicBezTo>
                <a:cubicBezTo>
                  <a:pt x="1992040" y="3896427"/>
                  <a:pt x="1991307" y="3896231"/>
                  <a:pt x="1990363" y="3896134"/>
                </a:cubicBezTo>
                <a:cubicBezTo>
                  <a:pt x="1989419" y="3896036"/>
                  <a:pt x="1988231" y="3895987"/>
                  <a:pt x="1986798" y="3895987"/>
                </a:cubicBezTo>
                <a:cubicBezTo>
                  <a:pt x="1985301" y="3895987"/>
                  <a:pt x="1984096" y="3896036"/>
                  <a:pt x="1983185" y="3896134"/>
                </a:cubicBezTo>
                <a:cubicBezTo>
                  <a:pt x="1982273" y="3896231"/>
                  <a:pt x="1981524" y="3896427"/>
                  <a:pt x="1980938" y="3896720"/>
                </a:cubicBezTo>
                <a:cubicBezTo>
                  <a:pt x="1980352" y="3897013"/>
                  <a:pt x="1979961" y="3897338"/>
                  <a:pt x="1979766" y="3897696"/>
                </a:cubicBezTo>
                <a:cubicBezTo>
                  <a:pt x="1979571" y="3898054"/>
                  <a:pt x="1979473" y="3898494"/>
                  <a:pt x="1979473" y="3899015"/>
                </a:cubicBezTo>
                <a:lnTo>
                  <a:pt x="1979473" y="3986916"/>
                </a:lnTo>
                <a:cubicBezTo>
                  <a:pt x="1979473" y="3987437"/>
                  <a:pt x="1979587" y="3987877"/>
                  <a:pt x="1979815" y="3988235"/>
                </a:cubicBezTo>
                <a:cubicBezTo>
                  <a:pt x="1980043" y="3988593"/>
                  <a:pt x="1980466" y="3988902"/>
                  <a:pt x="1981085" y="3989163"/>
                </a:cubicBezTo>
                <a:cubicBezTo>
                  <a:pt x="1981703" y="3989423"/>
                  <a:pt x="1982533" y="3989619"/>
                  <a:pt x="1983575" y="3989749"/>
                </a:cubicBezTo>
                <a:cubicBezTo>
                  <a:pt x="1984617" y="3989879"/>
                  <a:pt x="1985919" y="3989944"/>
                  <a:pt x="1987482" y="3989944"/>
                </a:cubicBezTo>
                <a:cubicBezTo>
                  <a:pt x="1989110" y="3989944"/>
                  <a:pt x="1990444" y="3989879"/>
                  <a:pt x="1991487" y="3989749"/>
                </a:cubicBezTo>
                <a:cubicBezTo>
                  <a:pt x="1992528" y="3989619"/>
                  <a:pt x="1993342" y="3989423"/>
                  <a:pt x="1993928" y="3989163"/>
                </a:cubicBezTo>
                <a:cubicBezTo>
                  <a:pt x="1994514" y="3988902"/>
                  <a:pt x="1994937" y="3988593"/>
                  <a:pt x="1995198" y="3988235"/>
                </a:cubicBezTo>
                <a:cubicBezTo>
                  <a:pt x="1995458" y="3987877"/>
                  <a:pt x="1995589" y="3987437"/>
                  <a:pt x="1995589" y="3986916"/>
                </a:cubicBezTo>
                <a:lnTo>
                  <a:pt x="1995589" y="3925483"/>
                </a:lnTo>
                <a:cubicBezTo>
                  <a:pt x="2000016" y="3919948"/>
                  <a:pt x="2004249" y="3915749"/>
                  <a:pt x="2008286" y="3912884"/>
                </a:cubicBezTo>
                <a:cubicBezTo>
                  <a:pt x="2012322" y="3910019"/>
                  <a:pt x="2016359" y="3908586"/>
                  <a:pt x="2020396" y="3908586"/>
                </a:cubicBezTo>
                <a:cubicBezTo>
                  <a:pt x="2023522" y="3908586"/>
                  <a:pt x="2026273" y="3909172"/>
                  <a:pt x="2028649" y="3910344"/>
                </a:cubicBezTo>
                <a:cubicBezTo>
                  <a:pt x="2031026" y="3911516"/>
                  <a:pt x="2032963" y="3913209"/>
                  <a:pt x="2034461" y="3915423"/>
                </a:cubicBezTo>
                <a:cubicBezTo>
                  <a:pt x="2035958" y="3917637"/>
                  <a:pt x="2037098" y="3920274"/>
                  <a:pt x="2037879" y="3923334"/>
                </a:cubicBezTo>
                <a:cubicBezTo>
                  <a:pt x="2038660" y="3926395"/>
                  <a:pt x="2039051" y="3930431"/>
                  <a:pt x="2039051" y="3935445"/>
                </a:cubicBezTo>
                <a:lnTo>
                  <a:pt x="2039051" y="3986916"/>
                </a:lnTo>
                <a:cubicBezTo>
                  <a:pt x="2039051" y="3987437"/>
                  <a:pt x="2039181" y="3987877"/>
                  <a:pt x="2039442" y="3988235"/>
                </a:cubicBezTo>
                <a:cubicBezTo>
                  <a:pt x="2039702" y="3988593"/>
                  <a:pt x="2040125" y="3988902"/>
                  <a:pt x="2040711" y="3989163"/>
                </a:cubicBezTo>
                <a:cubicBezTo>
                  <a:pt x="2041297" y="3989423"/>
                  <a:pt x="2042111" y="3989619"/>
                  <a:pt x="2043153" y="3989749"/>
                </a:cubicBezTo>
                <a:cubicBezTo>
                  <a:pt x="2044195" y="3989879"/>
                  <a:pt x="2045530" y="3989944"/>
                  <a:pt x="2047158" y="3989944"/>
                </a:cubicBezTo>
                <a:cubicBezTo>
                  <a:pt x="2048720" y="3989944"/>
                  <a:pt x="2050022" y="3989879"/>
                  <a:pt x="2051064" y="3989749"/>
                </a:cubicBezTo>
                <a:cubicBezTo>
                  <a:pt x="2052106" y="3989619"/>
                  <a:pt x="2052920" y="3989423"/>
                  <a:pt x="2053506" y="3989163"/>
                </a:cubicBezTo>
                <a:cubicBezTo>
                  <a:pt x="2054092" y="3988902"/>
                  <a:pt x="2054515" y="3988593"/>
                  <a:pt x="2054776" y="3988235"/>
                </a:cubicBezTo>
                <a:cubicBezTo>
                  <a:pt x="2055036" y="3987877"/>
                  <a:pt x="2055166" y="3987437"/>
                  <a:pt x="2055166" y="3986916"/>
                </a:cubicBezTo>
                <a:lnTo>
                  <a:pt x="2055166" y="3933296"/>
                </a:lnTo>
                <a:cubicBezTo>
                  <a:pt x="2055166" y="3927046"/>
                  <a:pt x="2054629" y="3921690"/>
                  <a:pt x="2053555" y="3917230"/>
                </a:cubicBezTo>
                <a:cubicBezTo>
                  <a:pt x="2052481" y="3912770"/>
                  <a:pt x="2050706" y="3908879"/>
                  <a:pt x="2048232" y="3905559"/>
                </a:cubicBezTo>
                <a:cubicBezTo>
                  <a:pt x="2045758" y="3902238"/>
                  <a:pt x="2042518" y="3899585"/>
                  <a:pt x="2038514" y="3897599"/>
                </a:cubicBezTo>
                <a:cubicBezTo>
                  <a:pt x="2034509" y="3895613"/>
                  <a:pt x="2029577" y="3894620"/>
                  <a:pt x="2023717" y="3894620"/>
                </a:cubicBezTo>
                <a:close/>
                <a:moveTo>
                  <a:pt x="1915770" y="3894620"/>
                </a:moveTo>
                <a:cubicBezTo>
                  <a:pt x="1912384" y="3894620"/>
                  <a:pt x="1909031" y="3894929"/>
                  <a:pt x="1905710" y="3895548"/>
                </a:cubicBezTo>
                <a:cubicBezTo>
                  <a:pt x="1902390" y="3896166"/>
                  <a:pt x="1899329" y="3896947"/>
                  <a:pt x="1896530" y="3897892"/>
                </a:cubicBezTo>
                <a:cubicBezTo>
                  <a:pt x="1893730" y="3898836"/>
                  <a:pt x="1891256" y="3899877"/>
                  <a:pt x="1889107" y="3901017"/>
                </a:cubicBezTo>
                <a:cubicBezTo>
                  <a:pt x="1886958" y="3902156"/>
                  <a:pt x="1885444" y="3903149"/>
                  <a:pt x="1884565" y="3903996"/>
                </a:cubicBezTo>
                <a:cubicBezTo>
                  <a:pt x="1883686" y="3904842"/>
                  <a:pt x="1883133" y="3905738"/>
                  <a:pt x="1882905" y="3906682"/>
                </a:cubicBezTo>
                <a:cubicBezTo>
                  <a:pt x="1882677" y="3907626"/>
                  <a:pt x="1882563" y="3908912"/>
                  <a:pt x="1882563" y="3910540"/>
                </a:cubicBezTo>
                <a:cubicBezTo>
                  <a:pt x="1882563" y="3911516"/>
                  <a:pt x="1882628" y="3912412"/>
                  <a:pt x="1882758" y="3913226"/>
                </a:cubicBezTo>
                <a:cubicBezTo>
                  <a:pt x="1882888" y="3914039"/>
                  <a:pt x="1883100" y="3914707"/>
                  <a:pt x="1883393" y="3915228"/>
                </a:cubicBezTo>
                <a:cubicBezTo>
                  <a:pt x="1883686" y="3915749"/>
                  <a:pt x="1884028" y="3916139"/>
                  <a:pt x="1884419" y="3916400"/>
                </a:cubicBezTo>
                <a:cubicBezTo>
                  <a:pt x="1884809" y="3916660"/>
                  <a:pt x="1885265" y="3916790"/>
                  <a:pt x="1885786" y="3916790"/>
                </a:cubicBezTo>
                <a:cubicBezTo>
                  <a:pt x="1886567" y="3916790"/>
                  <a:pt x="1887755" y="3916318"/>
                  <a:pt x="1889351" y="3915374"/>
                </a:cubicBezTo>
                <a:cubicBezTo>
                  <a:pt x="1890946" y="3914430"/>
                  <a:pt x="1892932" y="3913388"/>
                  <a:pt x="1895309" y="3912249"/>
                </a:cubicBezTo>
                <a:cubicBezTo>
                  <a:pt x="1897685" y="3911109"/>
                  <a:pt x="1900452" y="3910068"/>
                  <a:pt x="1903610" y="3909123"/>
                </a:cubicBezTo>
                <a:cubicBezTo>
                  <a:pt x="1906768" y="3908179"/>
                  <a:pt x="1910333" y="3907707"/>
                  <a:pt x="1914305" y="3907707"/>
                </a:cubicBezTo>
                <a:cubicBezTo>
                  <a:pt x="1918017" y="3907707"/>
                  <a:pt x="1921142" y="3908147"/>
                  <a:pt x="1923681" y="3909026"/>
                </a:cubicBezTo>
                <a:cubicBezTo>
                  <a:pt x="1926221" y="3909905"/>
                  <a:pt x="1928288" y="3911207"/>
                  <a:pt x="1929883" y="3912933"/>
                </a:cubicBezTo>
                <a:cubicBezTo>
                  <a:pt x="1931479" y="3914658"/>
                  <a:pt x="1932634" y="3916823"/>
                  <a:pt x="1933351" y="3919427"/>
                </a:cubicBezTo>
                <a:cubicBezTo>
                  <a:pt x="1934066" y="3922032"/>
                  <a:pt x="1934425" y="3925027"/>
                  <a:pt x="1934425" y="3928413"/>
                </a:cubicBezTo>
                <a:lnTo>
                  <a:pt x="1934425" y="3935250"/>
                </a:lnTo>
                <a:lnTo>
                  <a:pt x="1922314" y="3935250"/>
                </a:lnTo>
                <a:cubicBezTo>
                  <a:pt x="1915477" y="3935250"/>
                  <a:pt x="1909324" y="3935852"/>
                  <a:pt x="1903855" y="3937057"/>
                </a:cubicBezTo>
                <a:cubicBezTo>
                  <a:pt x="1898385" y="3938261"/>
                  <a:pt x="1893762" y="3940068"/>
                  <a:pt x="1889986" y="3942477"/>
                </a:cubicBezTo>
                <a:cubicBezTo>
                  <a:pt x="1886209" y="3944886"/>
                  <a:pt x="1883312" y="3947914"/>
                  <a:pt x="1881293" y="3951560"/>
                </a:cubicBezTo>
                <a:cubicBezTo>
                  <a:pt x="1879275" y="3955207"/>
                  <a:pt x="1878265" y="3959504"/>
                  <a:pt x="1878265" y="3964453"/>
                </a:cubicBezTo>
                <a:cubicBezTo>
                  <a:pt x="1878265" y="3968685"/>
                  <a:pt x="1878998" y="3972461"/>
                  <a:pt x="1880463" y="3975782"/>
                </a:cubicBezTo>
                <a:cubicBezTo>
                  <a:pt x="1881928" y="3979103"/>
                  <a:pt x="1883979" y="3981903"/>
                  <a:pt x="1886616" y="3984182"/>
                </a:cubicBezTo>
                <a:cubicBezTo>
                  <a:pt x="1889253" y="3986461"/>
                  <a:pt x="1892444" y="3988202"/>
                  <a:pt x="1896188" y="3989407"/>
                </a:cubicBezTo>
                <a:cubicBezTo>
                  <a:pt x="1899931" y="3990611"/>
                  <a:pt x="1904115" y="3991214"/>
                  <a:pt x="1908738" y="3991214"/>
                </a:cubicBezTo>
                <a:cubicBezTo>
                  <a:pt x="1914012" y="3991214"/>
                  <a:pt x="1919010" y="3990074"/>
                  <a:pt x="1923730" y="3987795"/>
                </a:cubicBezTo>
                <a:cubicBezTo>
                  <a:pt x="1928451" y="3985516"/>
                  <a:pt x="1932732" y="3982326"/>
                  <a:pt x="1936573" y="3978224"/>
                </a:cubicBezTo>
                <a:lnTo>
                  <a:pt x="1936573" y="3987014"/>
                </a:lnTo>
                <a:cubicBezTo>
                  <a:pt x="1936573" y="3987795"/>
                  <a:pt x="1936801" y="3988381"/>
                  <a:pt x="1937257" y="3988772"/>
                </a:cubicBezTo>
                <a:cubicBezTo>
                  <a:pt x="1937713" y="3989163"/>
                  <a:pt x="1938446" y="3989456"/>
                  <a:pt x="1939455" y="3989651"/>
                </a:cubicBezTo>
                <a:cubicBezTo>
                  <a:pt x="1940464" y="3989846"/>
                  <a:pt x="1941815" y="3989944"/>
                  <a:pt x="1943508" y="3989944"/>
                </a:cubicBezTo>
                <a:cubicBezTo>
                  <a:pt x="1945266" y="3989944"/>
                  <a:pt x="1946601" y="3989846"/>
                  <a:pt x="1947512" y="3989651"/>
                </a:cubicBezTo>
                <a:cubicBezTo>
                  <a:pt x="1948424" y="3989456"/>
                  <a:pt x="1949140" y="3989163"/>
                  <a:pt x="1949661" y="3988772"/>
                </a:cubicBezTo>
                <a:cubicBezTo>
                  <a:pt x="1950182" y="3988381"/>
                  <a:pt x="1950443" y="3987795"/>
                  <a:pt x="1950443" y="3987014"/>
                </a:cubicBezTo>
                <a:lnTo>
                  <a:pt x="1950443" y="3927729"/>
                </a:lnTo>
                <a:cubicBezTo>
                  <a:pt x="1950443" y="3922260"/>
                  <a:pt x="1949824" y="3917474"/>
                  <a:pt x="1948587" y="3913372"/>
                </a:cubicBezTo>
                <a:cubicBezTo>
                  <a:pt x="1947350" y="3909270"/>
                  <a:pt x="1945364" y="3905835"/>
                  <a:pt x="1942629" y="3903068"/>
                </a:cubicBezTo>
                <a:cubicBezTo>
                  <a:pt x="1939894" y="3900301"/>
                  <a:pt x="1936313" y="3898201"/>
                  <a:pt x="1931885" y="3896768"/>
                </a:cubicBezTo>
                <a:cubicBezTo>
                  <a:pt x="1927458" y="3895336"/>
                  <a:pt x="1922086" y="3894620"/>
                  <a:pt x="1915770" y="3894620"/>
                </a:cubicBezTo>
                <a:close/>
                <a:moveTo>
                  <a:pt x="1798977" y="3894620"/>
                </a:moveTo>
                <a:cubicBezTo>
                  <a:pt x="1797089" y="3894620"/>
                  <a:pt x="1795217" y="3894864"/>
                  <a:pt x="1793361" y="3895352"/>
                </a:cubicBezTo>
                <a:cubicBezTo>
                  <a:pt x="1791506" y="3895841"/>
                  <a:pt x="1789634" y="3896720"/>
                  <a:pt x="1787745" y="3897989"/>
                </a:cubicBezTo>
                <a:cubicBezTo>
                  <a:pt x="1785857" y="3899259"/>
                  <a:pt x="1783855" y="3901001"/>
                  <a:pt x="1781739" y="3903214"/>
                </a:cubicBezTo>
                <a:cubicBezTo>
                  <a:pt x="1779623" y="3905428"/>
                  <a:pt x="1777360" y="3908293"/>
                  <a:pt x="1774951" y="3911809"/>
                </a:cubicBezTo>
                <a:lnTo>
                  <a:pt x="1774951" y="3899015"/>
                </a:lnTo>
                <a:cubicBezTo>
                  <a:pt x="1774951" y="3898494"/>
                  <a:pt x="1774837" y="3898054"/>
                  <a:pt x="1774609" y="3897696"/>
                </a:cubicBezTo>
                <a:cubicBezTo>
                  <a:pt x="1774381" y="3897338"/>
                  <a:pt x="1774007" y="3897013"/>
                  <a:pt x="1773486" y="3896720"/>
                </a:cubicBezTo>
                <a:cubicBezTo>
                  <a:pt x="1772965" y="3896427"/>
                  <a:pt x="1772232" y="3896231"/>
                  <a:pt x="1771288" y="3896134"/>
                </a:cubicBezTo>
                <a:cubicBezTo>
                  <a:pt x="1770344" y="3896036"/>
                  <a:pt x="1769156" y="3895987"/>
                  <a:pt x="1767723" y="3895987"/>
                </a:cubicBezTo>
                <a:cubicBezTo>
                  <a:pt x="1766226" y="3895987"/>
                  <a:pt x="1765021" y="3896036"/>
                  <a:pt x="1764110" y="3896134"/>
                </a:cubicBezTo>
                <a:cubicBezTo>
                  <a:pt x="1763198" y="3896231"/>
                  <a:pt x="1762449" y="3896427"/>
                  <a:pt x="1761863" y="3896720"/>
                </a:cubicBezTo>
                <a:cubicBezTo>
                  <a:pt x="1761277" y="3897013"/>
                  <a:pt x="1760886" y="3897338"/>
                  <a:pt x="1760691" y="3897696"/>
                </a:cubicBezTo>
                <a:cubicBezTo>
                  <a:pt x="1760496" y="3898054"/>
                  <a:pt x="1760398" y="3898494"/>
                  <a:pt x="1760398" y="3899015"/>
                </a:cubicBezTo>
                <a:lnTo>
                  <a:pt x="1760398" y="3986916"/>
                </a:lnTo>
                <a:cubicBezTo>
                  <a:pt x="1760398" y="3987437"/>
                  <a:pt x="1760512" y="3987877"/>
                  <a:pt x="1760740" y="3988235"/>
                </a:cubicBezTo>
                <a:cubicBezTo>
                  <a:pt x="1760968" y="3988593"/>
                  <a:pt x="1761391" y="3988902"/>
                  <a:pt x="1762010" y="3989163"/>
                </a:cubicBezTo>
                <a:cubicBezTo>
                  <a:pt x="1762628" y="3989423"/>
                  <a:pt x="1763459" y="3989619"/>
                  <a:pt x="1764500" y="3989749"/>
                </a:cubicBezTo>
                <a:cubicBezTo>
                  <a:pt x="1765542" y="3989879"/>
                  <a:pt x="1766844" y="3989944"/>
                  <a:pt x="1768407" y="3989944"/>
                </a:cubicBezTo>
                <a:cubicBezTo>
                  <a:pt x="1770035" y="3989944"/>
                  <a:pt x="1771370" y="3989879"/>
                  <a:pt x="1772411" y="3989749"/>
                </a:cubicBezTo>
                <a:cubicBezTo>
                  <a:pt x="1773453" y="3989619"/>
                  <a:pt x="1774267" y="3989423"/>
                  <a:pt x="1774853" y="3989163"/>
                </a:cubicBezTo>
                <a:cubicBezTo>
                  <a:pt x="1775439" y="3988902"/>
                  <a:pt x="1775862" y="3988593"/>
                  <a:pt x="1776123" y="3988235"/>
                </a:cubicBezTo>
                <a:cubicBezTo>
                  <a:pt x="1776383" y="3987877"/>
                  <a:pt x="1776513" y="3987437"/>
                  <a:pt x="1776513" y="3986916"/>
                </a:cubicBezTo>
                <a:lnTo>
                  <a:pt x="1776513" y="3929097"/>
                </a:lnTo>
                <a:cubicBezTo>
                  <a:pt x="1778792" y="3925515"/>
                  <a:pt x="1780876" y="3922488"/>
                  <a:pt x="1782764" y="3920013"/>
                </a:cubicBezTo>
                <a:cubicBezTo>
                  <a:pt x="1784652" y="3917539"/>
                  <a:pt x="1786459" y="3915553"/>
                  <a:pt x="1788185" y="3914056"/>
                </a:cubicBezTo>
                <a:cubicBezTo>
                  <a:pt x="1789910" y="3912558"/>
                  <a:pt x="1791555" y="3911484"/>
                  <a:pt x="1793117" y="3910833"/>
                </a:cubicBezTo>
                <a:cubicBezTo>
                  <a:pt x="1794680" y="3910181"/>
                  <a:pt x="1796275" y="3909856"/>
                  <a:pt x="1797903" y="3909856"/>
                </a:cubicBezTo>
                <a:cubicBezTo>
                  <a:pt x="1799270" y="3909856"/>
                  <a:pt x="1800540" y="3909986"/>
                  <a:pt x="1801712" y="3910247"/>
                </a:cubicBezTo>
                <a:cubicBezTo>
                  <a:pt x="1802884" y="3910507"/>
                  <a:pt x="1803942" y="3910784"/>
                  <a:pt x="1804886" y="3911077"/>
                </a:cubicBezTo>
                <a:cubicBezTo>
                  <a:pt x="1805830" y="3911370"/>
                  <a:pt x="1806677" y="3911663"/>
                  <a:pt x="1807426" y="3911956"/>
                </a:cubicBezTo>
                <a:cubicBezTo>
                  <a:pt x="1808174" y="3912249"/>
                  <a:pt x="1808809" y="3912395"/>
                  <a:pt x="1809330" y="3912395"/>
                </a:cubicBezTo>
                <a:cubicBezTo>
                  <a:pt x="1809851" y="3912395"/>
                  <a:pt x="1810258" y="3912249"/>
                  <a:pt x="1810551" y="3911956"/>
                </a:cubicBezTo>
                <a:cubicBezTo>
                  <a:pt x="1810844" y="3911663"/>
                  <a:pt x="1811088" y="3911240"/>
                  <a:pt x="1811284" y="3910686"/>
                </a:cubicBezTo>
                <a:cubicBezTo>
                  <a:pt x="1811479" y="3910133"/>
                  <a:pt x="1811609" y="3909368"/>
                  <a:pt x="1811674" y="3908391"/>
                </a:cubicBezTo>
                <a:cubicBezTo>
                  <a:pt x="1811739" y="3907414"/>
                  <a:pt x="1811772" y="3906210"/>
                  <a:pt x="1811772" y="3904777"/>
                </a:cubicBezTo>
                <a:cubicBezTo>
                  <a:pt x="1811772" y="3903280"/>
                  <a:pt x="1811756" y="3902091"/>
                  <a:pt x="1811723" y="3901212"/>
                </a:cubicBezTo>
                <a:cubicBezTo>
                  <a:pt x="1811690" y="3900333"/>
                  <a:pt x="1811625" y="3899666"/>
                  <a:pt x="1811528" y="3899210"/>
                </a:cubicBezTo>
                <a:cubicBezTo>
                  <a:pt x="1811430" y="3898754"/>
                  <a:pt x="1811316" y="3898380"/>
                  <a:pt x="1811186" y="3898087"/>
                </a:cubicBezTo>
                <a:cubicBezTo>
                  <a:pt x="1811056" y="3897794"/>
                  <a:pt x="1810795" y="3897485"/>
                  <a:pt x="1810405" y="3897159"/>
                </a:cubicBezTo>
                <a:cubicBezTo>
                  <a:pt x="1810014" y="3896834"/>
                  <a:pt x="1809346" y="3896508"/>
                  <a:pt x="1808402" y="3896182"/>
                </a:cubicBezTo>
                <a:cubicBezTo>
                  <a:pt x="1807458" y="3895857"/>
                  <a:pt x="1806400" y="3895564"/>
                  <a:pt x="1805228" y="3895303"/>
                </a:cubicBezTo>
                <a:cubicBezTo>
                  <a:pt x="1804056" y="3895043"/>
                  <a:pt x="1802933" y="3894864"/>
                  <a:pt x="1801858" y="3894766"/>
                </a:cubicBezTo>
                <a:cubicBezTo>
                  <a:pt x="1800784" y="3894669"/>
                  <a:pt x="1799824" y="3894620"/>
                  <a:pt x="1798977" y="3894620"/>
                </a:cubicBezTo>
                <a:close/>
                <a:moveTo>
                  <a:pt x="1696695" y="3894620"/>
                </a:moveTo>
                <a:cubicBezTo>
                  <a:pt x="1693309" y="3894620"/>
                  <a:pt x="1689956" y="3894929"/>
                  <a:pt x="1686635" y="3895548"/>
                </a:cubicBezTo>
                <a:cubicBezTo>
                  <a:pt x="1683314" y="3896166"/>
                  <a:pt x="1680254" y="3896947"/>
                  <a:pt x="1677454" y="3897892"/>
                </a:cubicBezTo>
                <a:cubicBezTo>
                  <a:pt x="1674655" y="3898836"/>
                  <a:pt x="1672180" y="3899877"/>
                  <a:pt x="1670032" y="3901017"/>
                </a:cubicBezTo>
                <a:cubicBezTo>
                  <a:pt x="1667883" y="3902156"/>
                  <a:pt x="1666369" y="3903149"/>
                  <a:pt x="1665490" y="3903996"/>
                </a:cubicBezTo>
                <a:cubicBezTo>
                  <a:pt x="1664611" y="3904842"/>
                  <a:pt x="1664057" y="3905738"/>
                  <a:pt x="1663830" y="3906682"/>
                </a:cubicBezTo>
                <a:cubicBezTo>
                  <a:pt x="1663602" y="3907626"/>
                  <a:pt x="1663488" y="3908912"/>
                  <a:pt x="1663488" y="3910540"/>
                </a:cubicBezTo>
                <a:cubicBezTo>
                  <a:pt x="1663488" y="3911516"/>
                  <a:pt x="1663553" y="3912412"/>
                  <a:pt x="1663683" y="3913226"/>
                </a:cubicBezTo>
                <a:cubicBezTo>
                  <a:pt x="1663813" y="3914039"/>
                  <a:pt x="1664025" y="3914707"/>
                  <a:pt x="1664318" y="3915228"/>
                </a:cubicBezTo>
                <a:cubicBezTo>
                  <a:pt x="1664611" y="3915749"/>
                  <a:pt x="1664953" y="3916139"/>
                  <a:pt x="1665343" y="3916400"/>
                </a:cubicBezTo>
                <a:cubicBezTo>
                  <a:pt x="1665734" y="3916660"/>
                  <a:pt x="1666190" y="3916790"/>
                  <a:pt x="1666711" y="3916790"/>
                </a:cubicBezTo>
                <a:cubicBezTo>
                  <a:pt x="1667492" y="3916790"/>
                  <a:pt x="1668680" y="3916318"/>
                  <a:pt x="1670276" y="3915374"/>
                </a:cubicBezTo>
                <a:cubicBezTo>
                  <a:pt x="1671871" y="3914430"/>
                  <a:pt x="1673857" y="3913388"/>
                  <a:pt x="1676234" y="3912249"/>
                </a:cubicBezTo>
                <a:cubicBezTo>
                  <a:pt x="1678610" y="3911109"/>
                  <a:pt x="1681378" y="3910068"/>
                  <a:pt x="1684535" y="3909123"/>
                </a:cubicBezTo>
                <a:cubicBezTo>
                  <a:pt x="1687693" y="3908179"/>
                  <a:pt x="1691258" y="3907707"/>
                  <a:pt x="1695230" y="3907707"/>
                </a:cubicBezTo>
                <a:cubicBezTo>
                  <a:pt x="1698941" y="3907707"/>
                  <a:pt x="1702067" y="3908147"/>
                  <a:pt x="1704606" y="3909026"/>
                </a:cubicBezTo>
                <a:cubicBezTo>
                  <a:pt x="1707146" y="3909905"/>
                  <a:pt x="1709213" y="3911207"/>
                  <a:pt x="1710808" y="3912933"/>
                </a:cubicBezTo>
                <a:cubicBezTo>
                  <a:pt x="1712404" y="3914658"/>
                  <a:pt x="1713559" y="3916823"/>
                  <a:pt x="1714276" y="3919427"/>
                </a:cubicBezTo>
                <a:cubicBezTo>
                  <a:pt x="1714992" y="3922032"/>
                  <a:pt x="1715350" y="3925027"/>
                  <a:pt x="1715350" y="3928413"/>
                </a:cubicBezTo>
                <a:lnTo>
                  <a:pt x="1715350" y="3935250"/>
                </a:lnTo>
                <a:lnTo>
                  <a:pt x="1703239" y="3935250"/>
                </a:lnTo>
                <a:cubicBezTo>
                  <a:pt x="1696402" y="3935250"/>
                  <a:pt x="1690249" y="3935852"/>
                  <a:pt x="1684780" y="3937057"/>
                </a:cubicBezTo>
                <a:cubicBezTo>
                  <a:pt x="1679310" y="3938261"/>
                  <a:pt x="1674687" y="3940068"/>
                  <a:pt x="1670911" y="3942477"/>
                </a:cubicBezTo>
                <a:cubicBezTo>
                  <a:pt x="1667134" y="3944886"/>
                  <a:pt x="1664237" y="3947914"/>
                  <a:pt x="1662218" y="3951560"/>
                </a:cubicBezTo>
                <a:cubicBezTo>
                  <a:pt x="1660200" y="3955207"/>
                  <a:pt x="1659190" y="3959504"/>
                  <a:pt x="1659190" y="3964453"/>
                </a:cubicBezTo>
                <a:cubicBezTo>
                  <a:pt x="1659190" y="3968685"/>
                  <a:pt x="1659923" y="3972461"/>
                  <a:pt x="1661388" y="3975782"/>
                </a:cubicBezTo>
                <a:cubicBezTo>
                  <a:pt x="1662853" y="3979103"/>
                  <a:pt x="1664904" y="3981903"/>
                  <a:pt x="1667541" y="3984182"/>
                </a:cubicBezTo>
                <a:cubicBezTo>
                  <a:pt x="1670178" y="3986461"/>
                  <a:pt x="1673369" y="3988202"/>
                  <a:pt x="1677113" y="3989407"/>
                </a:cubicBezTo>
                <a:cubicBezTo>
                  <a:pt x="1680857" y="3990611"/>
                  <a:pt x="1685040" y="3991214"/>
                  <a:pt x="1689663" y="3991214"/>
                </a:cubicBezTo>
                <a:cubicBezTo>
                  <a:pt x="1694937" y="3991214"/>
                  <a:pt x="1699934" y="3990074"/>
                  <a:pt x="1704655" y="3987795"/>
                </a:cubicBezTo>
                <a:cubicBezTo>
                  <a:pt x="1709376" y="3985516"/>
                  <a:pt x="1713657" y="3982326"/>
                  <a:pt x="1717498" y="3978224"/>
                </a:cubicBezTo>
                <a:lnTo>
                  <a:pt x="1717498" y="3987014"/>
                </a:lnTo>
                <a:cubicBezTo>
                  <a:pt x="1717498" y="3987795"/>
                  <a:pt x="1717726" y="3988381"/>
                  <a:pt x="1718182" y="3988772"/>
                </a:cubicBezTo>
                <a:cubicBezTo>
                  <a:pt x="1718638" y="3989163"/>
                  <a:pt x="1719371" y="3989456"/>
                  <a:pt x="1720380" y="3989651"/>
                </a:cubicBezTo>
                <a:cubicBezTo>
                  <a:pt x="1721389" y="3989846"/>
                  <a:pt x="1722740" y="3989944"/>
                  <a:pt x="1724433" y="3989944"/>
                </a:cubicBezTo>
                <a:cubicBezTo>
                  <a:pt x="1726191" y="3989944"/>
                  <a:pt x="1727526" y="3989846"/>
                  <a:pt x="1728437" y="3989651"/>
                </a:cubicBezTo>
                <a:cubicBezTo>
                  <a:pt x="1729349" y="3989456"/>
                  <a:pt x="1730065" y="3989163"/>
                  <a:pt x="1730586" y="3988772"/>
                </a:cubicBezTo>
                <a:cubicBezTo>
                  <a:pt x="1731107" y="3988381"/>
                  <a:pt x="1731367" y="3987795"/>
                  <a:pt x="1731367" y="3987014"/>
                </a:cubicBezTo>
                <a:lnTo>
                  <a:pt x="1731367" y="3927729"/>
                </a:lnTo>
                <a:cubicBezTo>
                  <a:pt x="1731367" y="3922260"/>
                  <a:pt x="1730749" y="3917474"/>
                  <a:pt x="1729512" y="3913372"/>
                </a:cubicBezTo>
                <a:cubicBezTo>
                  <a:pt x="1728275" y="3909270"/>
                  <a:pt x="1726289" y="3905835"/>
                  <a:pt x="1723554" y="3903068"/>
                </a:cubicBezTo>
                <a:cubicBezTo>
                  <a:pt x="1720819" y="3900301"/>
                  <a:pt x="1717238" y="3898201"/>
                  <a:pt x="1712810" y="3896768"/>
                </a:cubicBezTo>
                <a:cubicBezTo>
                  <a:pt x="1708383" y="3895336"/>
                  <a:pt x="1703011" y="3894620"/>
                  <a:pt x="1696695" y="3894620"/>
                </a:cubicBezTo>
                <a:close/>
                <a:moveTo>
                  <a:pt x="1606231" y="3894620"/>
                </a:moveTo>
                <a:cubicBezTo>
                  <a:pt x="1599785" y="3894620"/>
                  <a:pt x="1593957" y="3895743"/>
                  <a:pt x="1588748" y="3897989"/>
                </a:cubicBezTo>
                <a:cubicBezTo>
                  <a:pt x="1583539" y="3900236"/>
                  <a:pt x="1579095" y="3903459"/>
                  <a:pt x="1575416" y="3907658"/>
                </a:cubicBezTo>
                <a:cubicBezTo>
                  <a:pt x="1571738" y="3911858"/>
                  <a:pt x="1568922" y="3916969"/>
                  <a:pt x="1566968" y="3922992"/>
                </a:cubicBezTo>
                <a:cubicBezTo>
                  <a:pt x="1565015" y="3929015"/>
                  <a:pt x="1564038" y="3935803"/>
                  <a:pt x="1564038" y="3943356"/>
                </a:cubicBezTo>
                <a:cubicBezTo>
                  <a:pt x="1564038" y="3951300"/>
                  <a:pt x="1564982" y="3958267"/>
                  <a:pt x="1566870" y="3964257"/>
                </a:cubicBezTo>
                <a:cubicBezTo>
                  <a:pt x="1568759" y="3970248"/>
                  <a:pt x="1571559" y="3975229"/>
                  <a:pt x="1575270" y="3979201"/>
                </a:cubicBezTo>
                <a:cubicBezTo>
                  <a:pt x="1578981" y="3983172"/>
                  <a:pt x="1583555" y="3986168"/>
                  <a:pt x="1588992" y="3988186"/>
                </a:cubicBezTo>
                <a:cubicBezTo>
                  <a:pt x="1594429" y="3990204"/>
                  <a:pt x="1600761" y="3991214"/>
                  <a:pt x="1607989" y="3991214"/>
                </a:cubicBezTo>
                <a:cubicBezTo>
                  <a:pt x="1612156" y="3991214"/>
                  <a:pt x="1616079" y="3990904"/>
                  <a:pt x="1619758" y="3990286"/>
                </a:cubicBezTo>
                <a:cubicBezTo>
                  <a:pt x="1623437" y="3989667"/>
                  <a:pt x="1626676" y="3988967"/>
                  <a:pt x="1629476" y="3988186"/>
                </a:cubicBezTo>
                <a:cubicBezTo>
                  <a:pt x="1632276" y="3987405"/>
                  <a:pt x="1634555" y="3986607"/>
                  <a:pt x="1636313" y="3985793"/>
                </a:cubicBezTo>
                <a:cubicBezTo>
                  <a:pt x="1638071" y="3984979"/>
                  <a:pt x="1639129" y="3984393"/>
                  <a:pt x="1639487" y="3984035"/>
                </a:cubicBezTo>
                <a:cubicBezTo>
                  <a:pt x="1639845" y="3983677"/>
                  <a:pt x="1640138" y="3983303"/>
                  <a:pt x="1640366" y="3982912"/>
                </a:cubicBezTo>
                <a:cubicBezTo>
                  <a:pt x="1640594" y="3982521"/>
                  <a:pt x="1640757" y="3982082"/>
                  <a:pt x="1640854" y="3981593"/>
                </a:cubicBezTo>
                <a:cubicBezTo>
                  <a:pt x="1640952" y="3981105"/>
                  <a:pt x="1641033" y="3980552"/>
                  <a:pt x="1641099" y="3979933"/>
                </a:cubicBezTo>
                <a:cubicBezTo>
                  <a:pt x="1641164" y="3979314"/>
                  <a:pt x="1641196" y="3978582"/>
                  <a:pt x="1641196" y="3977735"/>
                </a:cubicBezTo>
                <a:cubicBezTo>
                  <a:pt x="1641196" y="3976563"/>
                  <a:pt x="1641147" y="3975571"/>
                  <a:pt x="1641049" y="3974757"/>
                </a:cubicBezTo>
                <a:cubicBezTo>
                  <a:pt x="1640951" y="3973943"/>
                  <a:pt x="1640804" y="3973308"/>
                  <a:pt x="1640607" y="3972852"/>
                </a:cubicBezTo>
                <a:cubicBezTo>
                  <a:pt x="1640411" y="3972396"/>
                  <a:pt x="1640133" y="3972055"/>
                  <a:pt x="1639773" y="3971827"/>
                </a:cubicBezTo>
                <a:cubicBezTo>
                  <a:pt x="1639414" y="3971599"/>
                  <a:pt x="1639005" y="3971485"/>
                  <a:pt x="1638547" y="3971485"/>
                </a:cubicBezTo>
                <a:cubicBezTo>
                  <a:pt x="1637761" y="3971485"/>
                  <a:pt x="1636600" y="3971827"/>
                  <a:pt x="1635062" y="3972510"/>
                </a:cubicBezTo>
                <a:cubicBezTo>
                  <a:pt x="1633524" y="3973194"/>
                  <a:pt x="1631562" y="3973959"/>
                  <a:pt x="1629173" y="3974805"/>
                </a:cubicBezTo>
                <a:cubicBezTo>
                  <a:pt x="1626785" y="3975652"/>
                  <a:pt x="1623955" y="3976417"/>
                  <a:pt x="1620683" y="3977101"/>
                </a:cubicBezTo>
                <a:cubicBezTo>
                  <a:pt x="1617412" y="3977784"/>
                  <a:pt x="1613683" y="3978126"/>
                  <a:pt x="1609495" y="3978126"/>
                </a:cubicBezTo>
                <a:cubicBezTo>
                  <a:pt x="1604196" y="3978126"/>
                  <a:pt x="1599714" y="3977377"/>
                  <a:pt x="1596050" y="3975880"/>
                </a:cubicBezTo>
                <a:cubicBezTo>
                  <a:pt x="1592386" y="3974382"/>
                  <a:pt x="1589409" y="3972234"/>
                  <a:pt x="1587118" y="3969434"/>
                </a:cubicBezTo>
                <a:cubicBezTo>
                  <a:pt x="1584828" y="3966634"/>
                  <a:pt x="1583193" y="3963281"/>
                  <a:pt x="1582211" y="3959374"/>
                </a:cubicBezTo>
                <a:cubicBezTo>
                  <a:pt x="1581230" y="3955467"/>
                  <a:pt x="1580739" y="3951072"/>
                  <a:pt x="1580739" y="3946189"/>
                </a:cubicBezTo>
                <a:lnTo>
                  <a:pt x="1638628" y="3946189"/>
                </a:lnTo>
                <a:cubicBezTo>
                  <a:pt x="1640264" y="3946189"/>
                  <a:pt x="1641719" y="3945651"/>
                  <a:pt x="1642995" y="3944577"/>
                </a:cubicBezTo>
                <a:cubicBezTo>
                  <a:pt x="1644270" y="3943503"/>
                  <a:pt x="1644908" y="3941696"/>
                  <a:pt x="1644908" y="3939156"/>
                </a:cubicBezTo>
                <a:lnTo>
                  <a:pt x="1644908" y="3936226"/>
                </a:lnTo>
                <a:cubicBezTo>
                  <a:pt x="1644908" y="3930497"/>
                  <a:pt x="1644175" y="3925109"/>
                  <a:pt x="1642710" y="3920062"/>
                </a:cubicBezTo>
                <a:cubicBezTo>
                  <a:pt x="1641245" y="3915016"/>
                  <a:pt x="1638950" y="3910621"/>
                  <a:pt x="1635824" y="3906877"/>
                </a:cubicBezTo>
                <a:cubicBezTo>
                  <a:pt x="1632699" y="3903133"/>
                  <a:pt x="1628711" y="3900154"/>
                  <a:pt x="1623860" y="3897940"/>
                </a:cubicBezTo>
                <a:cubicBezTo>
                  <a:pt x="1619009" y="3895727"/>
                  <a:pt x="1613133" y="3894620"/>
                  <a:pt x="1606231" y="3894620"/>
                </a:cubicBezTo>
                <a:close/>
                <a:moveTo>
                  <a:pt x="1363320" y="3894620"/>
                </a:moveTo>
                <a:cubicBezTo>
                  <a:pt x="1359934" y="3894620"/>
                  <a:pt x="1356581" y="3894929"/>
                  <a:pt x="1353260" y="3895548"/>
                </a:cubicBezTo>
                <a:cubicBezTo>
                  <a:pt x="1349940" y="3896166"/>
                  <a:pt x="1346879" y="3896947"/>
                  <a:pt x="1344079" y="3897892"/>
                </a:cubicBezTo>
                <a:cubicBezTo>
                  <a:pt x="1341280" y="3898836"/>
                  <a:pt x="1338805" y="3899877"/>
                  <a:pt x="1336657" y="3901017"/>
                </a:cubicBezTo>
                <a:cubicBezTo>
                  <a:pt x="1334508" y="3902156"/>
                  <a:pt x="1332994" y="3903149"/>
                  <a:pt x="1332115" y="3903996"/>
                </a:cubicBezTo>
                <a:cubicBezTo>
                  <a:pt x="1331236" y="3904842"/>
                  <a:pt x="1330683" y="3905738"/>
                  <a:pt x="1330455" y="3906682"/>
                </a:cubicBezTo>
                <a:cubicBezTo>
                  <a:pt x="1330227" y="3907626"/>
                  <a:pt x="1330113" y="3908912"/>
                  <a:pt x="1330113" y="3910540"/>
                </a:cubicBezTo>
                <a:cubicBezTo>
                  <a:pt x="1330113" y="3911516"/>
                  <a:pt x="1330178" y="3912412"/>
                  <a:pt x="1330308" y="3913226"/>
                </a:cubicBezTo>
                <a:cubicBezTo>
                  <a:pt x="1330438" y="3914039"/>
                  <a:pt x="1330650" y="3914707"/>
                  <a:pt x="1330943" y="3915228"/>
                </a:cubicBezTo>
                <a:cubicBezTo>
                  <a:pt x="1331236" y="3915749"/>
                  <a:pt x="1331578" y="3916139"/>
                  <a:pt x="1331969" y="3916400"/>
                </a:cubicBezTo>
                <a:cubicBezTo>
                  <a:pt x="1332359" y="3916660"/>
                  <a:pt x="1332815" y="3916790"/>
                  <a:pt x="1333336" y="3916790"/>
                </a:cubicBezTo>
                <a:cubicBezTo>
                  <a:pt x="1334117" y="3916790"/>
                  <a:pt x="1335306" y="3916318"/>
                  <a:pt x="1336901" y="3915374"/>
                </a:cubicBezTo>
                <a:cubicBezTo>
                  <a:pt x="1338496" y="3914430"/>
                  <a:pt x="1340482" y="3913388"/>
                  <a:pt x="1342859" y="3912249"/>
                </a:cubicBezTo>
                <a:cubicBezTo>
                  <a:pt x="1345235" y="3911109"/>
                  <a:pt x="1348002" y="3910068"/>
                  <a:pt x="1351160" y="3909123"/>
                </a:cubicBezTo>
                <a:cubicBezTo>
                  <a:pt x="1354318" y="3908179"/>
                  <a:pt x="1357883" y="3907707"/>
                  <a:pt x="1361855" y="3907707"/>
                </a:cubicBezTo>
                <a:cubicBezTo>
                  <a:pt x="1365566" y="3907707"/>
                  <a:pt x="1368692" y="3908147"/>
                  <a:pt x="1371231" y="3909026"/>
                </a:cubicBezTo>
                <a:cubicBezTo>
                  <a:pt x="1373771" y="3909905"/>
                  <a:pt x="1375838" y="3911207"/>
                  <a:pt x="1377433" y="3912933"/>
                </a:cubicBezTo>
                <a:cubicBezTo>
                  <a:pt x="1379028" y="3914658"/>
                  <a:pt x="1380184" y="3916823"/>
                  <a:pt x="1380900" y="3919427"/>
                </a:cubicBezTo>
                <a:cubicBezTo>
                  <a:pt x="1381617" y="3922032"/>
                  <a:pt x="1381975" y="3925027"/>
                  <a:pt x="1381975" y="3928413"/>
                </a:cubicBezTo>
                <a:lnTo>
                  <a:pt x="1381975" y="3935250"/>
                </a:lnTo>
                <a:lnTo>
                  <a:pt x="1369864" y="3935250"/>
                </a:lnTo>
                <a:cubicBezTo>
                  <a:pt x="1363027" y="3935250"/>
                  <a:pt x="1356874" y="3935852"/>
                  <a:pt x="1351404" y="3937057"/>
                </a:cubicBezTo>
                <a:cubicBezTo>
                  <a:pt x="1345935" y="3938261"/>
                  <a:pt x="1341312" y="3940068"/>
                  <a:pt x="1337536" y="3942477"/>
                </a:cubicBezTo>
                <a:cubicBezTo>
                  <a:pt x="1333759" y="3944886"/>
                  <a:pt x="1330862" y="3947914"/>
                  <a:pt x="1328843" y="3951560"/>
                </a:cubicBezTo>
                <a:cubicBezTo>
                  <a:pt x="1326825" y="3955207"/>
                  <a:pt x="1325815" y="3959504"/>
                  <a:pt x="1325815" y="3964453"/>
                </a:cubicBezTo>
                <a:cubicBezTo>
                  <a:pt x="1325815" y="3968685"/>
                  <a:pt x="1326548" y="3972461"/>
                  <a:pt x="1328013" y="3975782"/>
                </a:cubicBezTo>
                <a:cubicBezTo>
                  <a:pt x="1329478" y="3979103"/>
                  <a:pt x="1331529" y="3981903"/>
                  <a:pt x="1334166" y="3984182"/>
                </a:cubicBezTo>
                <a:cubicBezTo>
                  <a:pt x="1336803" y="3986461"/>
                  <a:pt x="1339994" y="3988202"/>
                  <a:pt x="1343738" y="3989407"/>
                </a:cubicBezTo>
                <a:cubicBezTo>
                  <a:pt x="1347482" y="3990611"/>
                  <a:pt x="1351665" y="3991214"/>
                  <a:pt x="1356288" y="3991214"/>
                </a:cubicBezTo>
                <a:cubicBezTo>
                  <a:pt x="1361562" y="3991214"/>
                  <a:pt x="1366559" y="3990074"/>
                  <a:pt x="1371280" y="3987795"/>
                </a:cubicBezTo>
                <a:cubicBezTo>
                  <a:pt x="1376001" y="3985516"/>
                  <a:pt x="1380282" y="3982326"/>
                  <a:pt x="1384124" y="3978224"/>
                </a:cubicBezTo>
                <a:lnTo>
                  <a:pt x="1384124" y="3987014"/>
                </a:lnTo>
                <a:cubicBezTo>
                  <a:pt x="1384124" y="3987795"/>
                  <a:pt x="1384351" y="3988381"/>
                  <a:pt x="1384807" y="3988772"/>
                </a:cubicBezTo>
                <a:cubicBezTo>
                  <a:pt x="1385263" y="3989163"/>
                  <a:pt x="1385996" y="3989456"/>
                  <a:pt x="1387005" y="3989651"/>
                </a:cubicBezTo>
                <a:cubicBezTo>
                  <a:pt x="1388014" y="3989846"/>
                  <a:pt x="1389365" y="3989944"/>
                  <a:pt x="1391058" y="3989944"/>
                </a:cubicBezTo>
                <a:cubicBezTo>
                  <a:pt x="1392816" y="3989944"/>
                  <a:pt x="1394151" y="3989846"/>
                  <a:pt x="1395062" y="3989651"/>
                </a:cubicBezTo>
                <a:cubicBezTo>
                  <a:pt x="1395974" y="3989456"/>
                  <a:pt x="1396690" y="3989163"/>
                  <a:pt x="1397211" y="3988772"/>
                </a:cubicBezTo>
                <a:cubicBezTo>
                  <a:pt x="1397732" y="3988381"/>
                  <a:pt x="1397992" y="3987795"/>
                  <a:pt x="1397992" y="3987014"/>
                </a:cubicBezTo>
                <a:lnTo>
                  <a:pt x="1397992" y="3927729"/>
                </a:lnTo>
                <a:cubicBezTo>
                  <a:pt x="1397992" y="3922260"/>
                  <a:pt x="1397374" y="3917474"/>
                  <a:pt x="1396137" y="3913372"/>
                </a:cubicBezTo>
                <a:cubicBezTo>
                  <a:pt x="1394900" y="3909270"/>
                  <a:pt x="1392914" y="3905835"/>
                  <a:pt x="1390179" y="3903068"/>
                </a:cubicBezTo>
                <a:cubicBezTo>
                  <a:pt x="1387444" y="3900301"/>
                  <a:pt x="1383863" y="3898201"/>
                  <a:pt x="1379436" y="3896768"/>
                </a:cubicBezTo>
                <a:cubicBezTo>
                  <a:pt x="1375008" y="3895336"/>
                  <a:pt x="1369636" y="3894620"/>
                  <a:pt x="1363320" y="3894620"/>
                </a:cubicBezTo>
                <a:close/>
                <a:moveTo>
                  <a:pt x="1223617" y="3894620"/>
                </a:moveTo>
                <a:cubicBezTo>
                  <a:pt x="1218603" y="3894620"/>
                  <a:pt x="1213639" y="3895906"/>
                  <a:pt x="1208722" y="3898478"/>
                </a:cubicBezTo>
                <a:cubicBezTo>
                  <a:pt x="1203807" y="3901049"/>
                  <a:pt x="1198874" y="3905103"/>
                  <a:pt x="1193926" y="3910637"/>
                </a:cubicBezTo>
                <a:lnTo>
                  <a:pt x="1193926" y="3899015"/>
                </a:lnTo>
                <a:cubicBezTo>
                  <a:pt x="1193926" y="3898494"/>
                  <a:pt x="1193812" y="3898054"/>
                  <a:pt x="1193584" y="3897696"/>
                </a:cubicBezTo>
                <a:cubicBezTo>
                  <a:pt x="1193356" y="3897338"/>
                  <a:pt x="1192982" y="3897013"/>
                  <a:pt x="1192461" y="3896720"/>
                </a:cubicBezTo>
                <a:cubicBezTo>
                  <a:pt x="1191940" y="3896427"/>
                  <a:pt x="1191207" y="3896231"/>
                  <a:pt x="1190263" y="3896134"/>
                </a:cubicBezTo>
                <a:cubicBezTo>
                  <a:pt x="1189319" y="3896036"/>
                  <a:pt x="1188131" y="3895987"/>
                  <a:pt x="1186698" y="3895987"/>
                </a:cubicBezTo>
                <a:cubicBezTo>
                  <a:pt x="1185201" y="3895987"/>
                  <a:pt x="1183996" y="3896036"/>
                  <a:pt x="1183085" y="3896134"/>
                </a:cubicBezTo>
                <a:cubicBezTo>
                  <a:pt x="1182173" y="3896231"/>
                  <a:pt x="1181424" y="3896427"/>
                  <a:pt x="1180838" y="3896720"/>
                </a:cubicBezTo>
                <a:cubicBezTo>
                  <a:pt x="1180252" y="3897013"/>
                  <a:pt x="1179862" y="3897338"/>
                  <a:pt x="1179666" y="3897696"/>
                </a:cubicBezTo>
                <a:cubicBezTo>
                  <a:pt x="1179471" y="3898054"/>
                  <a:pt x="1179373" y="3898494"/>
                  <a:pt x="1179373" y="3899015"/>
                </a:cubicBezTo>
                <a:lnTo>
                  <a:pt x="1179373" y="3986916"/>
                </a:lnTo>
                <a:cubicBezTo>
                  <a:pt x="1179373" y="3987437"/>
                  <a:pt x="1179487" y="3987877"/>
                  <a:pt x="1179715" y="3988235"/>
                </a:cubicBezTo>
                <a:cubicBezTo>
                  <a:pt x="1179943" y="3988593"/>
                  <a:pt x="1180366" y="3988902"/>
                  <a:pt x="1180985" y="3989163"/>
                </a:cubicBezTo>
                <a:cubicBezTo>
                  <a:pt x="1181603" y="3989423"/>
                  <a:pt x="1182434" y="3989619"/>
                  <a:pt x="1183475" y="3989749"/>
                </a:cubicBezTo>
                <a:cubicBezTo>
                  <a:pt x="1184517" y="3989879"/>
                  <a:pt x="1185819" y="3989944"/>
                  <a:pt x="1187382" y="3989944"/>
                </a:cubicBezTo>
                <a:cubicBezTo>
                  <a:pt x="1189010" y="3989944"/>
                  <a:pt x="1190345" y="3989879"/>
                  <a:pt x="1191386" y="3989749"/>
                </a:cubicBezTo>
                <a:cubicBezTo>
                  <a:pt x="1192428" y="3989619"/>
                  <a:pt x="1193242" y="3989423"/>
                  <a:pt x="1193828" y="3989163"/>
                </a:cubicBezTo>
                <a:cubicBezTo>
                  <a:pt x="1194414" y="3988902"/>
                  <a:pt x="1194837" y="3988593"/>
                  <a:pt x="1195098" y="3988235"/>
                </a:cubicBezTo>
                <a:cubicBezTo>
                  <a:pt x="1195358" y="3987877"/>
                  <a:pt x="1195489" y="3987437"/>
                  <a:pt x="1195489" y="3986916"/>
                </a:cubicBezTo>
                <a:lnTo>
                  <a:pt x="1195489" y="3925483"/>
                </a:lnTo>
                <a:cubicBezTo>
                  <a:pt x="1199916" y="3919948"/>
                  <a:pt x="1204149" y="3915749"/>
                  <a:pt x="1208185" y="3912884"/>
                </a:cubicBezTo>
                <a:cubicBezTo>
                  <a:pt x="1212222" y="3910019"/>
                  <a:pt x="1216259" y="3908586"/>
                  <a:pt x="1220296" y="3908586"/>
                </a:cubicBezTo>
                <a:cubicBezTo>
                  <a:pt x="1223422" y="3908586"/>
                  <a:pt x="1226173" y="3909172"/>
                  <a:pt x="1228549" y="3910344"/>
                </a:cubicBezTo>
                <a:cubicBezTo>
                  <a:pt x="1230926" y="3911516"/>
                  <a:pt x="1232863" y="3913209"/>
                  <a:pt x="1234361" y="3915423"/>
                </a:cubicBezTo>
                <a:cubicBezTo>
                  <a:pt x="1235858" y="3917637"/>
                  <a:pt x="1236998" y="3920274"/>
                  <a:pt x="1237779" y="3923334"/>
                </a:cubicBezTo>
                <a:cubicBezTo>
                  <a:pt x="1238560" y="3926395"/>
                  <a:pt x="1238951" y="3930431"/>
                  <a:pt x="1238951" y="3935445"/>
                </a:cubicBezTo>
                <a:lnTo>
                  <a:pt x="1238951" y="3986916"/>
                </a:lnTo>
                <a:cubicBezTo>
                  <a:pt x="1238951" y="3987437"/>
                  <a:pt x="1239081" y="3987877"/>
                  <a:pt x="1239342" y="3988235"/>
                </a:cubicBezTo>
                <a:cubicBezTo>
                  <a:pt x="1239602" y="3988593"/>
                  <a:pt x="1240025" y="3988902"/>
                  <a:pt x="1240611" y="3989163"/>
                </a:cubicBezTo>
                <a:cubicBezTo>
                  <a:pt x="1241197" y="3989423"/>
                  <a:pt x="1242011" y="3989619"/>
                  <a:pt x="1243053" y="3989749"/>
                </a:cubicBezTo>
                <a:cubicBezTo>
                  <a:pt x="1244095" y="3989879"/>
                  <a:pt x="1245430" y="3989944"/>
                  <a:pt x="1247058" y="3989944"/>
                </a:cubicBezTo>
                <a:cubicBezTo>
                  <a:pt x="1248620" y="3989944"/>
                  <a:pt x="1249922" y="3989879"/>
                  <a:pt x="1250964" y="3989749"/>
                </a:cubicBezTo>
                <a:cubicBezTo>
                  <a:pt x="1252006" y="3989619"/>
                  <a:pt x="1252820" y="3989423"/>
                  <a:pt x="1253406" y="3989163"/>
                </a:cubicBezTo>
                <a:cubicBezTo>
                  <a:pt x="1253992" y="3988902"/>
                  <a:pt x="1254415" y="3988593"/>
                  <a:pt x="1254676" y="3988235"/>
                </a:cubicBezTo>
                <a:cubicBezTo>
                  <a:pt x="1254936" y="3987877"/>
                  <a:pt x="1255066" y="3987437"/>
                  <a:pt x="1255066" y="3986916"/>
                </a:cubicBezTo>
                <a:lnTo>
                  <a:pt x="1255066" y="3933296"/>
                </a:lnTo>
                <a:cubicBezTo>
                  <a:pt x="1255066" y="3927046"/>
                  <a:pt x="1254529" y="3921690"/>
                  <a:pt x="1253455" y="3917230"/>
                </a:cubicBezTo>
                <a:cubicBezTo>
                  <a:pt x="1252380" y="3912770"/>
                  <a:pt x="1250606" y="3908879"/>
                  <a:pt x="1248132" y="3905559"/>
                </a:cubicBezTo>
                <a:cubicBezTo>
                  <a:pt x="1245658" y="3902238"/>
                  <a:pt x="1242418" y="3899585"/>
                  <a:pt x="1238414" y="3897599"/>
                </a:cubicBezTo>
                <a:cubicBezTo>
                  <a:pt x="1234409" y="3895613"/>
                  <a:pt x="1229477" y="3894620"/>
                  <a:pt x="1223617" y="3894620"/>
                </a:cubicBezTo>
                <a:close/>
                <a:moveTo>
                  <a:pt x="1025550" y="3894620"/>
                </a:moveTo>
                <a:cubicBezTo>
                  <a:pt x="1020211" y="3894620"/>
                  <a:pt x="1015539" y="3895336"/>
                  <a:pt x="1011535" y="3896768"/>
                </a:cubicBezTo>
                <a:cubicBezTo>
                  <a:pt x="1007530" y="3898201"/>
                  <a:pt x="1004193" y="3900105"/>
                  <a:pt x="1001524" y="3902482"/>
                </a:cubicBezTo>
                <a:cubicBezTo>
                  <a:pt x="998854" y="3904859"/>
                  <a:pt x="996852" y="3907626"/>
                  <a:pt x="995517" y="3910784"/>
                </a:cubicBezTo>
                <a:cubicBezTo>
                  <a:pt x="994182" y="3913942"/>
                  <a:pt x="993515" y="3917246"/>
                  <a:pt x="993515" y="3920697"/>
                </a:cubicBezTo>
                <a:cubicBezTo>
                  <a:pt x="993515" y="3924604"/>
                  <a:pt x="994150" y="3927957"/>
                  <a:pt x="995419" y="3930757"/>
                </a:cubicBezTo>
                <a:cubicBezTo>
                  <a:pt x="996689" y="3933557"/>
                  <a:pt x="998366" y="3935966"/>
                  <a:pt x="1000449" y="3937984"/>
                </a:cubicBezTo>
                <a:cubicBezTo>
                  <a:pt x="1002533" y="3940003"/>
                  <a:pt x="1004893" y="3941712"/>
                  <a:pt x="1007530" y="3943112"/>
                </a:cubicBezTo>
                <a:cubicBezTo>
                  <a:pt x="1010167" y="3944512"/>
                  <a:pt x="1012869" y="3945765"/>
                  <a:pt x="1015637" y="3946872"/>
                </a:cubicBezTo>
                <a:cubicBezTo>
                  <a:pt x="1018404" y="3947979"/>
                  <a:pt x="1021090" y="3949037"/>
                  <a:pt x="1023694" y="3950047"/>
                </a:cubicBezTo>
                <a:cubicBezTo>
                  <a:pt x="1026299" y="3951056"/>
                  <a:pt x="1028643" y="3952211"/>
                  <a:pt x="1030726" y="3953514"/>
                </a:cubicBezTo>
                <a:cubicBezTo>
                  <a:pt x="1032810" y="3954816"/>
                  <a:pt x="1034487" y="3956314"/>
                  <a:pt x="1035756" y="3958007"/>
                </a:cubicBezTo>
                <a:cubicBezTo>
                  <a:pt x="1037026" y="3959699"/>
                  <a:pt x="1037661" y="3961783"/>
                  <a:pt x="1037661" y="3964257"/>
                </a:cubicBezTo>
                <a:cubicBezTo>
                  <a:pt x="1037661" y="3966666"/>
                  <a:pt x="1037222" y="3968750"/>
                  <a:pt x="1036342" y="3970508"/>
                </a:cubicBezTo>
                <a:cubicBezTo>
                  <a:pt x="1035463" y="3972266"/>
                  <a:pt x="1034210" y="3973715"/>
                  <a:pt x="1032582" y="3974854"/>
                </a:cubicBezTo>
                <a:cubicBezTo>
                  <a:pt x="1030954" y="3975994"/>
                  <a:pt x="1029034" y="3976857"/>
                  <a:pt x="1026820" y="3977443"/>
                </a:cubicBezTo>
                <a:cubicBezTo>
                  <a:pt x="1024606" y="3978029"/>
                  <a:pt x="1022132" y="3978322"/>
                  <a:pt x="1019397" y="3978322"/>
                </a:cubicBezTo>
                <a:cubicBezTo>
                  <a:pt x="1015751" y="3978322"/>
                  <a:pt x="1012528" y="3977882"/>
                  <a:pt x="1009728" y="3977003"/>
                </a:cubicBezTo>
                <a:cubicBezTo>
                  <a:pt x="1006928" y="3976124"/>
                  <a:pt x="1004502" y="3975164"/>
                  <a:pt x="1002452" y="3974122"/>
                </a:cubicBezTo>
                <a:cubicBezTo>
                  <a:pt x="1000401" y="3973080"/>
                  <a:pt x="998675" y="3972120"/>
                  <a:pt x="997275" y="3971241"/>
                </a:cubicBezTo>
                <a:cubicBezTo>
                  <a:pt x="995875" y="3970362"/>
                  <a:pt x="994817" y="3969922"/>
                  <a:pt x="994101" y="3969922"/>
                </a:cubicBezTo>
                <a:cubicBezTo>
                  <a:pt x="993645" y="3969922"/>
                  <a:pt x="993238" y="3970036"/>
                  <a:pt x="992880" y="3970264"/>
                </a:cubicBezTo>
                <a:cubicBezTo>
                  <a:pt x="992522" y="3970492"/>
                  <a:pt x="992245" y="3970866"/>
                  <a:pt x="992050" y="3971387"/>
                </a:cubicBezTo>
                <a:cubicBezTo>
                  <a:pt x="991854" y="3971908"/>
                  <a:pt x="991692" y="3972592"/>
                  <a:pt x="991561" y="3973438"/>
                </a:cubicBezTo>
                <a:cubicBezTo>
                  <a:pt x="991431" y="3974285"/>
                  <a:pt x="991366" y="3975326"/>
                  <a:pt x="991366" y="3976563"/>
                </a:cubicBezTo>
                <a:cubicBezTo>
                  <a:pt x="991366" y="3978582"/>
                  <a:pt x="991529" y="3980177"/>
                  <a:pt x="991854" y="3981349"/>
                </a:cubicBezTo>
                <a:cubicBezTo>
                  <a:pt x="992180" y="3982521"/>
                  <a:pt x="992701" y="3983433"/>
                  <a:pt x="993417" y="3984084"/>
                </a:cubicBezTo>
                <a:cubicBezTo>
                  <a:pt x="994133" y="3984735"/>
                  <a:pt x="995273" y="3985468"/>
                  <a:pt x="996836" y="3986282"/>
                </a:cubicBezTo>
                <a:cubicBezTo>
                  <a:pt x="998398" y="3987095"/>
                  <a:pt x="1000303" y="3987877"/>
                  <a:pt x="1002549" y="3988626"/>
                </a:cubicBezTo>
                <a:cubicBezTo>
                  <a:pt x="1004795" y="3989374"/>
                  <a:pt x="1007335" y="3989993"/>
                  <a:pt x="1010167" y="3990481"/>
                </a:cubicBezTo>
                <a:cubicBezTo>
                  <a:pt x="1013000" y="3990970"/>
                  <a:pt x="1015979" y="3991214"/>
                  <a:pt x="1019104" y="3991214"/>
                </a:cubicBezTo>
                <a:cubicBezTo>
                  <a:pt x="1024183" y="3991214"/>
                  <a:pt x="1028838" y="3990595"/>
                  <a:pt x="1033071" y="3989358"/>
                </a:cubicBezTo>
                <a:cubicBezTo>
                  <a:pt x="1037303" y="3988121"/>
                  <a:pt x="1040949" y="3986298"/>
                  <a:pt x="1044009" y="3983889"/>
                </a:cubicBezTo>
                <a:cubicBezTo>
                  <a:pt x="1047070" y="3981479"/>
                  <a:pt x="1049430" y="3978517"/>
                  <a:pt x="1051090" y="3975001"/>
                </a:cubicBezTo>
                <a:cubicBezTo>
                  <a:pt x="1052751" y="3971485"/>
                  <a:pt x="1053581" y="3967480"/>
                  <a:pt x="1053581" y="3962988"/>
                </a:cubicBezTo>
                <a:cubicBezTo>
                  <a:pt x="1053581" y="3959211"/>
                  <a:pt x="1052946" y="3955955"/>
                  <a:pt x="1051676" y="3953221"/>
                </a:cubicBezTo>
                <a:cubicBezTo>
                  <a:pt x="1050407" y="3950486"/>
                  <a:pt x="1048730" y="3948142"/>
                  <a:pt x="1046646" y="3946189"/>
                </a:cubicBezTo>
                <a:cubicBezTo>
                  <a:pt x="1044563" y="3944235"/>
                  <a:pt x="1042170" y="3942575"/>
                  <a:pt x="1039468" y="3941208"/>
                </a:cubicBezTo>
                <a:cubicBezTo>
                  <a:pt x="1036766" y="3939840"/>
                  <a:pt x="1034031" y="3938603"/>
                  <a:pt x="1031264" y="3937496"/>
                </a:cubicBezTo>
                <a:cubicBezTo>
                  <a:pt x="1028496" y="3936389"/>
                  <a:pt x="1025778" y="3935315"/>
                  <a:pt x="1023108" y="3934273"/>
                </a:cubicBezTo>
                <a:cubicBezTo>
                  <a:pt x="1020439" y="3933231"/>
                  <a:pt x="1018062" y="3932059"/>
                  <a:pt x="1015979" y="3930757"/>
                </a:cubicBezTo>
                <a:cubicBezTo>
                  <a:pt x="1013895" y="3929455"/>
                  <a:pt x="1012202" y="3927941"/>
                  <a:pt x="1010900" y="3926215"/>
                </a:cubicBezTo>
                <a:cubicBezTo>
                  <a:pt x="1009597" y="3924490"/>
                  <a:pt x="1008946" y="3922358"/>
                  <a:pt x="1008946" y="3919818"/>
                </a:cubicBezTo>
                <a:cubicBezTo>
                  <a:pt x="1008946" y="3917995"/>
                  <a:pt x="1009288" y="3916302"/>
                  <a:pt x="1009972" y="3914739"/>
                </a:cubicBezTo>
                <a:cubicBezTo>
                  <a:pt x="1010656" y="3913177"/>
                  <a:pt x="1011665" y="3911826"/>
                  <a:pt x="1013000" y="3910686"/>
                </a:cubicBezTo>
                <a:cubicBezTo>
                  <a:pt x="1014334" y="3909547"/>
                  <a:pt x="1016044" y="3908668"/>
                  <a:pt x="1018127" y="3908049"/>
                </a:cubicBezTo>
                <a:cubicBezTo>
                  <a:pt x="1020211" y="3907430"/>
                  <a:pt x="1022620" y="3907121"/>
                  <a:pt x="1025355" y="3907121"/>
                </a:cubicBezTo>
                <a:cubicBezTo>
                  <a:pt x="1028415" y="3907121"/>
                  <a:pt x="1031133" y="3907479"/>
                  <a:pt x="1033510" y="3908196"/>
                </a:cubicBezTo>
                <a:cubicBezTo>
                  <a:pt x="1035887" y="3908912"/>
                  <a:pt x="1037954" y="3909677"/>
                  <a:pt x="1039712" y="3910491"/>
                </a:cubicBezTo>
                <a:cubicBezTo>
                  <a:pt x="1041470" y="3911305"/>
                  <a:pt x="1042902" y="3912070"/>
                  <a:pt x="1044009" y="3912786"/>
                </a:cubicBezTo>
                <a:cubicBezTo>
                  <a:pt x="1045116" y="3913502"/>
                  <a:pt x="1045963" y="3913860"/>
                  <a:pt x="1046549" y="3913860"/>
                </a:cubicBezTo>
                <a:cubicBezTo>
                  <a:pt x="1046939" y="3913860"/>
                  <a:pt x="1047298" y="3913746"/>
                  <a:pt x="1047623" y="3913519"/>
                </a:cubicBezTo>
                <a:cubicBezTo>
                  <a:pt x="1047949" y="3913291"/>
                  <a:pt x="1048225" y="3912916"/>
                  <a:pt x="1048453" y="3912395"/>
                </a:cubicBezTo>
                <a:cubicBezTo>
                  <a:pt x="1048681" y="3911874"/>
                  <a:pt x="1048844" y="3911207"/>
                  <a:pt x="1048942" y="3910393"/>
                </a:cubicBezTo>
                <a:cubicBezTo>
                  <a:pt x="1049039" y="3909579"/>
                  <a:pt x="1049088" y="3908619"/>
                  <a:pt x="1049088" y="3907512"/>
                </a:cubicBezTo>
                <a:cubicBezTo>
                  <a:pt x="1049088" y="3906470"/>
                  <a:pt x="1049039" y="3905591"/>
                  <a:pt x="1048942" y="3904875"/>
                </a:cubicBezTo>
                <a:cubicBezTo>
                  <a:pt x="1048844" y="3904159"/>
                  <a:pt x="1048746" y="3903556"/>
                  <a:pt x="1048649" y="3903068"/>
                </a:cubicBezTo>
                <a:cubicBezTo>
                  <a:pt x="1048551" y="3902580"/>
                  <a:pt x="1048388" y="3902140"/>
                  <a:pt x="1048160" y="3901749"/>
                </a:cubicBezTo>
                <a:cubicBezTo>
                  <a:pt x="1047932" y="3901359"/>
                  <a:pt x="1047477" y="3900903"/>
                  <a:pt x="1046793" y="3900382"/>
                </a:cubicBezTo>
                <a:cubicBezTo>
                  <a:pt x="1046109" y="3899861"/>
                  <a:pt x="1045100" y="3899259"/>
                  <a:pt x="1043765" y="3898575"/>
                </a:cubicBezTo>
                <a:cubicBezTo>
                  <a:pt x="1042430" y="3897892"/>
                  <a:pt x="1040819" y="3897257"/>
                  <a:pt x="1038931" y="3896671"/>
                </a:cubicBezTo>
                <a:cubicBezTo>
                  <a:pt x="1037042" y="3896085"/>
                  <a:pt x="1034926" y="3895596"/>
                  <a:pt x="1032582" y="3895206"/>
                </a:cubicBezTo>
                <a:cubicBezTo>
                  <a:pt x="1030238" y="3894815"/>
                  <a:pt x="1027894" y="3894620"/>
                  <a:pt x="1025550" y="3894620"/>
                </a:cubicBezTo>
                <a:close/>
                <a:moveTo>
                  <a:pt x="939481" y="3894620"/>
                </a:moveTo>
                <a:cubicBezTo>
                  <a:pt x="933035" y="3894620"/>
                  <a:pt x="927207" y="3895743"/>
                  <a:pt x="921998" y="3897989"/>
                </a:cubicBezTo>
                <a:cubicBezTo>
                  <a:pt x="916789" y="3900236"/>
                  <a:pt x="912345" y="3903459"/>
                  <a:pt x="908667" y="3907658"/>
                </a:cubicBezTo>
                <a:cubicBezTo>
                  <a:pt x="904988" y="3911858"/>
                  <a:pt x="902171" y="3916969"/>
                  <a:pt x="900218" y="3922992"/>
                </a:cubicBezTo>
                <a:cubicBezTo>
                  <a:pt x="898265" y="3929015"/>
                  <a:pt x="897288" y="3935803"/>
                  <a:pt x="897288" y="3943356"/>
                </a:cubicBezTo>
                <a:cubicBezTo>
                  <a:pt x="897288" y="3951300"/>
                  <a:pt x="898232" y="3958267"/>
                  <a:pt x="900121" y="3964257"/>
                </a:cubicBezTo>
                <a:cubicBezTo>
                  <a:pt x="902009" y="3970248"/>
                  <a:pt x="904809" y="3975229"/>
                  <a:pt x="908520" y="3979201"/>
                </a:cubicBezTo>
                <a:cubicBezTo>
                  <a:pt x="912231" y="3983172"/>
                  <a:pt x="916806" y="3986168"/>
                  <a:pt x="922242" y="3988186"/>
                </a:cubicBezTo>
                <a:cubicBezTo>
                  <a:pt x="927679" y="3990204"/>
                  <a:pt x="934011" y="3991214"/>
                  <a:pt x="941239" y="3991214"/>
                </a:cubicBezTo>
                <a:cubicBezTo>
                  <a:pt x="945406" y="3991214"/>
                  <a:pt x="949329" y="3990904"/>
                  <a:pt x="953008" y="3990286"/>
                </a:cubicBezTo>
                <a:cubicBezTo>
                  <a:pt x="956687" y="3989667"/>
                  <a:pt x="959926" y="3988967"/>
                  <a:pt x="962726" y="3988186"/>
                </a:cubicBezTo>
                <a:cubicBezTo>
                  <a:pt x="965526" y="3987405"/>
                  <a:pt x="967805" y="3986607"/>
                  <a:pt x="969563" y="3985793"/>
                </a:cubicBezTo>
                <a:cubicBezTo>
                  <a:pt x="971321" y="3984979"/>
                  <a:pt x="972379" y="3984393"/>
                  <a:pt x="972737" y="3984035"/>
                </a:cubicBezTo>
                <a:cubicBezTo>
                  <a:pt x="973095" y="3983677"/>
                  <a:pt x="973388" y="3983303"/>
                  <a:pt x="973616" y="3982912"/>
                </a:cubicBezTo>
                <a:cubicBezTo>
                  <a:pt x="973844" y="3982521"/>
                  <a:pt x="974007" y="3982082"/>
                  <a:pt x="974104" y="3981593"/>
                </a:cubicBezTo>
                <a:cubicBezTo>
                  <a:pt x="974202" y="3981105"/>
                  <a:pt x="974283" y="3980552"/>
                  <a:pt x="974348" y="3979933"/>
                </a:cubicBezTo>
                <a:cubicBezTo>
                  <a:pt x="974414" y="3979314"/>
                  <a:pt x="974446" y="3978582"/>
                  <a:pt x="974446" y="3977735"/>
                </a:cubicBezTo>
                <a:cubicBezTo>
                  <a:pt x="974446" y="3976563"/>
                  <a:pt x="974397" y="3975571"/>
                  <a:pt x="974299" y="3974757"/>
                </a:cubicBezTo>
                <a:cubicBezTo>
                  <a:pt x="974201" y="3973943"/>
                  <a:pt x="974053" y="3973308"/>
                  <a:pt x="973857" y="3972852"/>
                </a:cubicBezTo>
                <a:cubicBezTo>
                  <a:pt x="973661" y="3972396"/>
                  <a:pt x="973383" y="3972055"/>
                  <a:pt x="973023" y="3971827"/>
                </a:cubicBezTo>
                <a:cubicBezTo>
                  <a:pt x="972663" y="3971599"/>
                  <a:pt x="972255" y="3971485"/>
                  <a:pt x="971797" y="3971485"/>
                </a:cubicBezTo>
                <a:cubicBezTo>
                  <a:pt x="971012" y="3971485"/>
                  <a:pt x="969850" y="3971827"/>
                  <a:pt x="968312" y="3972510"/>
                </a:cubicBezTo>
                <a:cubicBezTo>
                  <a:pt x="966774" y="3973194"/>
                  <a:pt x="964811" y="3973959"/>
                  <a:pt x="962423" y="3974805"/>
                </a:cubicBezTo>
                <a:cubicBezTo>
                  <a:pt x="960035" y="3975652"/>
                  <a:pt x="957205" y="3976417"/>
                  <a:pt x="953934" y="3977101"/>
                </a:cubicBezTo>
                <a:cubicBezTo>
                  <a:pt x="950662" y="3977784"/>
                  <a:pt x="946933" y="3978126"/>
                  <a:pt x="942745" y="3978126"/>
                </a:cubicBezTo>
                <a:cubicBezTo>
                  <a:pt x="937446" y="3978126"/>
                  <a:pt x="932964" y="3977377"/>
                  <a:pt x="929300" y="3975880"/>
                </a:cubicBezTo>
                <a:cubicBezTo>
                  <a:pt x="925636" y="3974382"/>
                  <a:pt x="922658" y="3972234"/>
                  <a:pt x="920369" y="3969434"/>
                </a:cubicBezTo>
                <a:cubicBezTo>
                  <a:pt x="918078" y="3966634"/>
                  <a:pt x="916443" y="3963281"/>
                  <a:pt x="915461" y="3959374"/>
                </a:cubicBezTo>
                <a:cubicBezTo>
                  <a:pt x="914480" y="3955467"/>
                  <a:pt x="913989" y="3951072"/>
                  <a:pt x="913989" y="3946189"/>
                </a:cubicBezTo>
                <a:lnTo>
                  <a:pt x="971878" y="3946189"/>
                </a:lnTo>
                <a:cubicBezTo>
                  <a:pt x="973514" y="3946189"/>
                  <a:pt x="974969" y="3945651"/>
                  <a:pt x="976245" y="3944577"/>
                </a:cubicBezTo>
                <a:cubicBezTo>
                  <a:pt x="977520" y="3943503"/>
                  <a:pt x="978158" y="3941696"/>
                  <a:pt x="978158" y="3939156"/>
                </a:cubicBezTo>
                <a:lnTo>
                  <a:pt x="978158" y="3936226"/>
                </a:lnTo>
                <a:cubicBezTo>
                  <a:pt x="978158" y="3930497"/>
                  <a:pt x="977425" y="3925109"/>
                  <a:pt x="975960" y="3920062"/>
                </a:cubicBezTo>
                <a:cubicBezTo>
                  <a:pt x="974495" y="3915016"/>
                  <a:pt x="972200" y="3910621"/>
                  <a:pt x="969074" y="3906877"/>
                </a:cubicBezTo>
                <a:cubicBezTo>
                  <a:pt x="965949" y="3903133"/>
                  <a:pt x="961961" y="3900154"/>
                  <a:pt x="957110" y="3897940"/>
                </a:cubicBezTo>
                <a:cubicBezTo>
                  <a:pt x="952259" y="3895727"/>
                  <a:pt x="946383" y="3894620"/>
                  <a:pt x="939481" y="3894620"/>
                </a:cubicBezTo>
                <a:close/>
                <a:moveTo>
                  <a:pt x="741702" y="3894620"/>
                </a:moveTo>
                <a:cubicBezTo>
                  <a:pt x="739814" y="3894620"/>
                  <a:pt x="737942" y="3894864"/>
                  <a:pt x="736086" y="3895352"/>
                </a:cubicBezTo>
                <a:cubicBezTo>
                  <a:pt x="734231" y="3895841"/>
                  <a:pt x="732359" y="3896720"/>
                  <a:pt x="730471" y="3897989"/>
                </a:cubicBezTo>
                <a:cubicBezTo>
                  <a:pt x="728582" y="3899259"/>
                  <a:pt x="726580" y="3901001"/>
                  <a:pt x="724464" y="3903214"/>
                </a:cubicBezTo>
                <a:cubicBezTo>
                  <a:pt x="722348" y="3905428"/>
                  <a:pt x="720085" y="3908293"/>
                  <a:pt x="717676" y="3911809"/>
                </a:cubicBezTo>
                <a:lnTo>
                  <a:pt x="717676" y="3899015"/>
                </a:lnTo>
                <a:cubicBezTo>
                  <a:pt x="717676" y="3898494"/>
                  <a:pt x="717562" y="3898054"/>
                  <a:pt x="717334" y="3897696"/>
                </a:cubicBezTo>
                <a:cubicBezTo>
                  <a:pt x="717106" y="3897338"/>
                  <a:pt x="716732" y="3897013"/>
                  <a:pt x="716211" y="3896720"/>
                </a:cubicBezTo>
                <a:cubicBezTo>
                  <a:pt x="715690" y="3896427"/>
                  <a:pt x="714957" y="3896231"/>
                  <a:pt x="714013" y="3896134"/>
                </a:cubicBezTo>
                <a:cubicBezTo>
                  <a:pt x="713069" y="3896036"/>
                  <a:pt x="711881" y="3895987"/>
                  <a:pt x="710449" y="3895987"/>
                </a:cubicBezTo>
                <a:cubicBezTo>
                  <a:pt x="708951" y="3895987"/>
                  <a:pt x="707747" y="3896036"/>
                  <a:pt x="706835" y="3896134"/>
                </a:cubicBezTo>
                <a:cubicBezTo>
                  <a:pt x="705923" y="3896231"/>
                  <a:pt x="705174" y="3896427"/>
                  <a:pt x="704588" y="3896720"/>
                </a:cubicBezTo>
                <a:cubicBezTo>
                  <a:pt x="704002" y="3897013"/>
                  <a:pt x="703612" y="3897338"/>
                  <a:pt x="703417" y="3897696"/>
                </a:cubicBezTo>
                <a:cubicBezTo>
                  <a:pt x="703221" y="3898054"/>
                  <a:pt x="703123" y="3898494"/>
                  <a:pt x="703123" y="3899015"/>
                </a:cubicBezTo>
                <a:lnTo>
                  <a:pt x="703123" y="3986916"/>
                </a:lnTo>
                <a:cubicBezTo>
                  <a:pt x="703123" y="3987437"/>
                  <a:pt x="703237" y="3987877"/>
                  <a:pt x="703465" y="3988235"/>
                </a:cubicBezTo>
                <a:cubicBezTo>
                  <a:pt x="703693" y="3988593"/>
                  <a:pt x="704116" y="3988902"/>
                  <a:pt x="704735" y="3989163"/>
                </a:cubicBezTo>
                <a:cubicBezTo>
                  <a:pt x="705353" y="3989423"/>
                  <a:pt x="706184" y="3989619"/>
                  <a:pt x="707225" y="3989749"/>
                </a:cubicBezTo>
                <a:cubicBezTo>
                  <a:pt x="708267" y="3989879"/>
                  <a:pt x="709569" y="3989944"/>
                  <a:pt x="711132" y="3989944"/>
                </a:cubicBezTo>
                <a:cubicBezTo>
                  <a:pt x="712760" y="3989944"/>
                  <a:pt x="714095" y="3989879"/>
                  <a:pt x="715137" y="3989749"/>
                </a:cubicBezTo>
                <a:cubicBezTo>
                  <a:pt x="716178" y="3989619"/>
                  <a:pt x="716992" y="3989423"/>
                  <a:pt x="717578" y="3989163"/>
                </a:cubicBezTo>
                <a:cubicBezTo>
                  <a:pt x="718164" y="3988902"/>
                  <a:pt x="718587" y="3988593"/>
                  <a:pt x="718848" y="3988235"/>
                </a:cubicBezTo>
                <a:cubicBezTo>
                  <a:pt x="719108" y="3987877"/>
                  <a:pt x="719239" y="3987437"/>
                  <a:pt x="719239" y="3986916"/>
                </a:cubicBezTo>
                <a:lnTo>
                  <a:pt x="719239" y="3929097"/>
                </a:lnTo>
                <a:cubicBezTo>
                  <a:pt x="721518" y="3925515"/>
                  <a:pt x="723601" y="3922488"/>
                  <a:pt x="725489" y="3920013"/>
                </a:cubicBezTo>
                <a:cubicBezTo>
                  <a:pt x="727378" y="3917539"/>
                  <a:pt x="729185" y="3915553"/>
                  <a:pt x="730910" y="3914056"/>
                </a:cubicBezTo>
                <a:cubicBezTo>
                  <a:pt x="732635" y="3912558"/>
                  <a:pt x="734280" y="3911484"/>
                  <a:pt x="735842" y="3910833"/>
                </a:cubicBezTo>
                <a:cubicBezTo>
                  <a:pt x="737405" y="3910181"/>
                  <a:pt x="739000" y="3909856"/>
                  <a:pt x="740628" y="3909856"/>
                </a:cubicBezTo>
                <a:cubicBezTo>
                  <a:pt x="741995" y="3909856"/>
                  <a:pt x="743265" y="3909986"/>
                  <a:pt x="744437" y="3910247"/>
                </a:cubicBezTo>
                <a:cubicBezTo>
                  <a:pt x="745609" y="3910507"/>
                  <a:pt x="746667" y="3910784"/>
                  <a:pt x="747612" y="3911077"/>
                </a:cubicBezTo>
                <a:cubicBezTo>
                  <a:pt x="748556" y="3911370"/>
                  <a:pt x="749402" y="3911663"/>
                  <a:pt x="750151" y="3911956"/>
                </a:cubicBezTo>
                <a:cubicBezTo>
                  <a:pt x="750899" y="3912249"/>
                  <a:pt x="751534" y="3912395"/>
                  <a:pt x="752055" y="3912395"/>
                </a:cubicBezTo>
                <a:cubicBezTo>
                  <a:pt x="752576" y="3912395"/>
                  <a:pt x="752983" y="3912249"/>
                  <a:pt x="753276" y="3911956"/>
                </a:cubicBezTo>
                <a:cubicBezTo>
                  <a:pt x="753569" y="3911663"/>
                  <a:pt x="753813" y="3911240"/>
                  <a:pt x="754009" y="3910686"/>
                </a:cubicBezTo>
                <a:cubicBezTo>
                  <a:pt x="754204" y="3910133"/>
                  <a:pt x="754334" y="3909368"/>
                  <a:pt x="754399" y="3908391"/>
                </a:cubicBezTo>
                <a:cubicBezTo>
                  <a:pt x="754464" y="3907414"/>
                  <a:pt x="754497" y="3906210"/>
                  <a:pt x="754497" y="3904777"/>
                </a:cubicBezTo>
                <a:cubicBezTo>
                  <a:pt x="754497" y="3903280"/>
                  <a:pt x="754481" y="3902091"/>
                  <a:pt x="754448" y="3901212"/>
                </a:cubicBezTo>
                <a:cubicBezTo>
                  <a:pt x="754416" y="3900333"/>
                  <a:pt x="754350" y="3899666"/>
                  <a:pt x="754252" y="3899210"/>
                </a:cubicBezTo>
                <a:cubicBezTo>
                  <a:pt x="754155" y="3898754"/>
                  <a:pt x="754041" y="3898380"/>
                  <a:pt x="753911" y="3898087"/>
                </a:cubicBezTo>
                <a:cubicBezTo>
                  <a:pt x="753781" y="3897794"/>
                  <a:pt x="753520" y="3897485"/>
                  <a:pt x="753130" y="3897159"/>
                </a:cubicBezTo>
                <a:cubicBezTo>
                  <a:pt x="752739" y="3896834"/>
                  <a:pt x="752071" y="3896508"/>
                  <a:pt x="751127" y="3896182"/>
                </a:cubicBezTo>
                <a:cubicBezTo>
                  <a:pt x="750183" y="3895857"/>
                  <a:pt x="749125" y="3895564"/>
                  <a:pt x="747953" y="3895303"/>
                </a:cubicBezTo>
                <a:cubicBezTo>
                  <a:pt x="746781" y="3895043"/>
                  <a:pt x="745658" y="3894864"/>
                  <a:pt x="744583" y="3894766"/>
                </a:cubicBezTo>
                <a:cubicBezTo>
                  <a:pt x="743509" y="3894669"/>
                  <a:pt x="742549" y="3894620"/>
                  <a:pt x="741702" y="3894620"/>
                </a:cubicBezTo>
                <a:close/>
                <a:moveTo>
                  <a:pt x="643764" y="3894620"/>
                </a:moveTo>
                <a:cubicBezTo>
                  <a:pt x="640834" y="3894620"/>
                  <a:pt x="638050" y="3894961"/>
                  <a:pt x="635414" y="3895645"/>
                </a:cubicBezTo>
                <a:cubicBezTo>
                  <a:pt x="632776" y="3896329"/>
                  <a:pt x="630205" y="3897338"/>
                  <a:pt x="627698" y="3898673"/>
                </a:cubicBezTo>
                <a:cubicBezTo>
                  <a:pt x="625191" y="3900008"/>
                  <a:pt x="622700" y="3901684"/>
                  <a:pt x="620226" y="3903703"/>
                </a:cubicBezTo>
                <a:cubicBezTo>
                  <a:pt x="617752" y="3905721"/>
                  <a:pt x="615180" y="3908098"/>
                  <a:pt x="612510" y="3910833"/>
                </a:cubicBezTo>
                <a:lnTo>
                  <a:pt x="612510" y="3899015"/>
                </a:lnTo>
                <a:cubicBezTo>
                  <a:pt x="612510" y="3898429"/>
                  <a:pt x="612396" y="3897957"/>
                  <a:pt x="612169" y="3897599"/>
                </a:cubicBezTo>
                <a:cubicBezTo>
                  <a:pt x="611941" y="3897240"/>
                  <a:pt x="611534" y="3896931"/>
                  <a:pt x="610947" y="3896671"/>
                </a:cubicBezTo>
                <a:cubicBezTo>
                  <a:pt x="610362" y="3896410"/>
                  <a:pt x="609629" y="3896231"/>
                  <a:pt x="608750" y="3896134"/>
                </a:cubicBezTo>
                <a:cubicBezTo>
                  <a:pt x="607871" y="3896036"/>
                  <a:pt x="606748" y="3895987"/>
                  <a:pt x="605380" y="3895987"/>
                </a:cubicBezTo>
                <a:cubicBezTo>
                  <a:pt x="604078" y="3895987"/>
                  <a:pt x="602971" y="3896036"/>
                  <a:pt x="602060" y="3896134"/>
                </a:cubicBezTo>
                <a:cubicBezTo>
                  <a:pt x="601148" y="3896231"/>
                  <a:pt x="600399" y="3896410"/>
                  <a:pt x="599813" y="3896671"/>
                </a:cubicBezTo>
                <a:cubicBezTo>
                  <a:pt x="599227" y="3896931"/>
                  <a:pt x="598837" y="3897240"/>
                  <a:pt x="598642" y="3897599"/>
                </a:cubicBezTo>
                <a:cubicBezTo>
                  <a:pt x="598446" y="3897957"/>
                  <a:pt x="598348" y="3898429"/>
                  <a:pt x="598348" y="3899015"/>
                </a:cubicBezTo>
                <a:lnTo>
                  <a:pt x="598348" y="4021784"/>
                </a:lnTo>
                <a:cubicBezTo>
                  <a:pt x="598348" y="4022305"/>
                  <a:pt x="598462" y="4022761"/>
                  <a:pt x="598690" y="4023151"/>
                </a:cubicBezTo>
                <a:cubicBezTo>
                  <a:pt x="598918" y="4023542"/>
                  <a:pt x="599341" y="4023868"/>
                  <a:pt x="599960" y="4024128"/>
                </a:cubicBezTo>
                <a:cubicBezTo>
                  <a:pt x="600578" y="4024389"/>
                  <a:pt x="601409" y="4024584"/>
                  <a:pt x="602450" y="4024714"/>
                </a:cubicBezTo>
                <a:cubicBezTo>
                  <a:pt x="603492" y="4024844"/>
                  <a:pt x="604794" y="4024909"/>
                  <a:pt x="606357" y="4024909"/>
                </a:cubicBezTo>
                <a:cubicBezTo>
                  <a:pt x="607985" y="4024909"/>
                  <a:pt x="609320" y="4024844"/>
                  <a:pt x="610362" y="4024714"/>
                </a:cubicBezTo>
                <a:cubicBezTo>
                  <a:pt x="611403" y="4024584"/>
                  <a:pt x="612217" y="4024389"/>
                  <a:pt x="612803" y="4024128"/>
                </a:cubicBezTo>
                <a:cubicBezTo>
                  <a:pt x="613389" y="4023868"/>
                  <a:pt x="613813" y="4023542"/>
                  <a:pt x="614073" y="4023151"/>
                </a:cubicBezTo>
                <a:cubicBezTo>
                  <a:pt x="614333" y="4022761"/>
                  <a:pt x="614464" y="4022305"/>
                  <a:pt x="614464" y="4021784"/>
                </a:cubicBezTo>
                <a:lnTo>
                  <a:pt x="614464" y="3977833"/>
                </a:lnTo>
                <a:cubicBezTo>
                  <a:pt x="616808" y="3980112"/>
                  <a:pt x="619022" y="3982098"/>
                  <a:pt x="621105" y="3983791"/>
                </a:cubicBezTo>
                <a:cubicBezTo>
                  <a:pt x="623189" y="3985484"/>
                  <a:pt x="625288" y="3986884"/>
                  <a:pt x="627405" y="3987991"/>
                </a:cubicBezTo>
                <a:cubicBezTo>
                  <a:pt x="629521" y="3989098"/>
                  <a:pt x="631686" y="3989912"/>
                  <a:pt x="633900" y="3990432"/>
                </a:cubicBezTo>
                <a:cubicBezTo>
                  <a:pt x="636114" y="3990953"/>
                  <a:pt x="638522" y="3991214"/>
                  <a:pt x="641127" y="3991214"/>
                </a:cubicBezTo>
                <a:cubicBezTo>
                  <a:pt x="647248" y="3991214"/>
                  <a:pt x="652685" y="3990058"/>
                  <a:pt x="657438" y="3987747"/>
                </a:cubicBezTo>
                <a:cubicBezTo>
                  <a:pt x="662191" y="3985435"/>
                  <a:pt x="666179" y="3982147"/>
                  <a:pt x="669402" y="3977882"/>
                </a:cubicBezTo>
                <a:cubicBezTo>
                  <a:pt x="672625" y="3973617"/>
                  <a:pt x="675067" y="3968424"/>
                  <a:pt x="676727" y="3962304"/>
                </a:cubicBezTo>
                <a:cubicBezTo>
                  <a:pt x="678388" y="3956183"/>
                  <a:pt x="679218" y="3949281"/>
                  <a:pt x="679218" y="3941598"/>
                </a:cubicBezTo>
                <a:cubicBezTo>
                  <a:pt x="679218" y="3935217"/>
                  <a:pt x="678567" y="3929178"/>
                  <a:pt x="677265" y="3923481"/>
                </a:cubicBezTo>
                <a:cubicBezTo>
                  <a:pt x="675962" y="3917783"/>
                  <a:pt x="673895" y="3912786"/>
                  <a:pt x="671062" y="3908489"/>
                </a:cubicBezTo>
                <a:cubicBezTo>
                  <a:pt x="668230" y="3904191"/>
                  <a:pt x="664568" y="3900805"/>
                  <a:pt x="660075" y="3898331"/>
                </a:cubicBezTo>
                <a:cubicBezTo>
                  <a:pt x="655582" y="3895857"/>
                  <a:pt x="650145" y="3894620"/>
                  <a:pt x="643764" y="3894620"/>
                </a:cubicBezTo>
                <a:close/>
                <a:moveTo>
                  <a:pt x="6968082" y="3884901"/>
                </a:moveTo>
                <a:lnTo>
                  <a:pt x="6968082" y="3903951"/>
                </a:lnTo>
                <a:lnTo>
                  <a:pt x="7563395" y="3903951"/>
                </a:lnTo>
                <a:lnTo>
                  <a:pt x="8158707" y="3903951"/>
                </a:lnTo>
                <a:lnTo>
                  <a:pt x="8158707" y="3884901"/>
                </a:lnTo>
                <a:lnTo>
                  <a:pt x="7563395" y="3884901"/>
                </a:lnTo>
                <a:close/>
                <a:moveTo>
                  <a:pt x="4644413" y="3874891"/>
                </a:moveTo>
                <a:cubicBezTo>
                  <a:pt x="4647538" y="3874891"/>
                  <a:pt x="4650354" y="3875298"/>
                  <a:pt x="4652861" y="3876112"/>
                </a:cubicBezTo>
                <a:cubicBezTo>
                  <a:pt x="4655368" y="3876925"/>
                  <a:pt x="4657598" y="3878228"/>
                  <a:pt x="4659551" y="3880018"/>
                </a:cubicBezTo>
                <a:cubicBezTo>
                  <a:pt x="4661505" y="3881809"/>
                  <a:pt x="4663181" y="3884088"/>
                  <a:pt x="4664581" y="3886855"/>
                </a:cubicBezTo>
                <a:cubicBezTo>
                  <a:pt x="4665981" y="3889622"/>
                  <a:pt x="4667120" y="3892927"/>
                  <a:pt x="4667999" y="3896768"/>
                </a:cubicBezTo>
                <a:cubicBezTo>
                  <a:pt x="4668879" y="3900610"/>
                  <a:pt x="4669546" y="3905038"/>
                  <a:pt x="4670002" y="3910051"/>
                </a:cubicBezTo>
                <a:cubicBezTo>
                  <a:pt x="4670458" y="3915065"/>
                  <a:pt x="4670685" y="3920730"/>
                  <a:pt x="4670685" y="3927046"/>
                </a:cubicBezTo>
                <a:cubicBezTo>
                  <a:pt x="4670685" y="3931734"/>
                  <a:pt x="4670539" y="3936243"/>
                  <a:pt x="4670246" y="3940573"/>
                </a:cubicBezTo>
                <a:cubicBezTo>
                  <a:pt x="4669953" y="3944903"/>
                  <a:pt x="4669416" y="3948923"/>
                  <a:pt x="4668634" y="3952635"/>
                </a:cubicBezTo>
                <a:cubicBezTo>
                  <a:pt x="4667853" y="3956346"/>
                  <a:pt x="4666811" y="3959732"/>
                  <a:pt x="4665509" y="3962792"/>
                </a:cubicBezTo>
                <a:cubicBezTo>
                  <a:pt x="4664207" y="3965852"/>
                  <a:pt x="4662562" y="3968473"/>
                  <a:pt x="4660576" y="3970655"/>
                </a:cubicBezTo>
                <a:cubicBezTo>
                  <a:pt x="4658591" y="3972836"/>
                  <a:pt x="4656214" y="3974512"/>
                  <a:pt x="4653447" y="3975685"/>
                </a:cubicBezTo>
                <a:cubicBezTo>
                  <a:pt x="4650680" y="3976857"/>
                  <a:pt x="4647472" y="3977443"/>
                  <a:pt x="4643826" y="3977443"/>
                </a:cubicBezTo>
                <a:cubicBezTo>
                  <a:pt x="4639138" y="3977443"/>
                  <a:pt x="4635150" y="3976498"/>
                  <a:pt x="4631862" y="3974610"/>
                </a:cubicBezTo>
                <a:cubicBezTo>
                  <a:pt x="4628574" y="3972722"/>
                  <a:pt x="4625872" y="3969694"/>
                  <a:pt x="4623755" y="3965527"/>
                </a:cubicBezTo>
                <a:cubicBezTo>
                  <a:pt x="4621639" y="3961360"/>
                  <a:pt x="4620093" y="3955972"/>
                  <a:pt x="4619116" y="3949363"/>
                </a:cubicBezTo>
                <a:cubicBezTo>
                  <a:pt x="4618140" y="3942754"/>
                  <a:pt x="4617651" y="3934729"/>
                  <a:pt x="4617651" y="3925288"/>
                </a:cubicBezTo>
                <a:cubicBezTo>
                  <a:pt x="4617651" y="3918255"/>
                  <a:pt x="4618010" y="3911679"/>
                  <a:pt x="4618726" y="3905559"/>
                </a:cubicBezTo>
                <a:cubicBezTo>
                  <a:pt x="4619442" y="3899438"/>
                  <a:pt x="4620793" y="3894099"/>
                  <a:pt x="4622779" y="3889541"/>
                </a:cubicBezTo>
                <a:cubicBezTo>
                  <a:pt x="4624765" y="3884983"/>
                  <a:pt x="4627483" y="3881402"/>
                  <a:pt x="4630934" y="3878797"/>
                </a:cubicBezTo>
                <a:cubicBezTo>
                  <a:pt x="4634385" y="3876193"/>
                  <a:pt x="4638878" y="3874891"/>
                  <a:pt x="4644413" y="3874891"/>
                </a:cubicBezTo>
                <a:close/>
                <a:moveTo>
                  <a:pt x="5325041" y="3872449"/>
                </a:moveTo>
                <a:cubicBezTo>
                  <a:pt x="5323478" y="3872449"/>
                  <a:pt x="5322176" y="3872514"/>
                  <a:pt x="5321134" y="3872644"/>
                </a:cubicBezTo>
                <a:cubicBezTo>
                  <a:pt x="5320092" y="3872775"/>
                  <a:pt x="5319262" y="3872986"/>
                  <a:pt x="5318643" y="3873279"/>
                </a:cubicBezTo>
                <a:cubicBezTo>
                  <a:pt x="5318025" y="3873572"/>
                  <a:pt x="5317601" y="3873914"/>
                  <a:pt x="5317374" y="3874305"/>
                </a:cubicBezTo>
                <a:cubicBezTo>
                  <a:pt x="5317146" y="3874695"/>
                  <a:pt x="5317032" y="3875119"/>
                  <a:pt x="5317032" y="3875574"/>
                </a:cubicBezTo>
                <a:lnTo>
                  <a:pt x="5317032" y="3896475"/>
                </a:lnTo>
                <a:lnTo>
                  <a:pt x="5304824" y="3896475"/>
                </a:lnTo>
                <a:cubicBezTo>
                  <a:pt x="5304303" y="3896475"/>
                  <a:pt x="5303830" y="3896589"/>
                  <a:pt x="5303407" y="3896817"/>
                </a:cubicBezTo>
                <a:cubicBezTo>
                  <a:pt x="5302984" y="3897045"/>
                  <a:pt x="5302642" y="3897436"/>
                  <a:pt x="5302382" y="3897989"/>
                </a:cubicBezTo>
                <a:cubicBezTo>
                  <a:pt x="5302121" y="3898543"/>
                  <a:pt x="5301909" y="3899243"/>
                  <a:pt x="5301747" y="3900089"/>
                </a:cubicBezTo>
                <a:cubicBezTo>
                  <a:pt x="5301584" y="3900936"/>
                  <a:pt x="5301503" y="3901977"/>
                  <a:pt x="5301503" y="3903214"/>
                </a:cubicBezTo>
                <a:cubicBezTo>
                  <a:pt x="5301503" y="3905559"/>
                  <a:pt x="5301796" y="3907251"/>
                  <a:pt x="5302382" y="3908293"/>
                </a:cubicBezTo>
                <a:cubicBezTo>
                  <a:pt x="5302967" y="3909335"/>
                  <a:pt x="5303749" y="3909856"/>
                  <a:pt x="5304726" y="3909856"/>
                </a:cubicBezTo>
                <a:lnTo>
                  <a:pt x="5317032" y="3909856"/>
                </a:lnTo>
                <a:lnTo>
                  <a:pt x="5317032" y="3961230"/>
                </a:lnTo>
                <a:cubicBezTo>
                  <a:pt x="5317032" y="3966308"/>
                  <a:pt x="5317503" y="3970720"/>
                  <a:pt x="5318448" y="3974464"/>
                </a:cubicBezTo>
                <a:cubicBezTo>
                  <a:pt x="5319392" y="3978208"/>
                  <a:pt x="5320906" y="3981300"/>
                  <a:pt x="5322990" y="3983742"/>
                </a:cubicBezTo>
                <a:cubicBezTo>
                  <a:pt x="5325073" y="3986184"/>
                  <a:pt x="5327743" y="3988007"/>
                  <a:pt x="5330999" y="3989212"/>
                </a:cubicBezTo>
                <a:cubicBezTo>
                  <a:pt x="5334254" y="3990416"/>
                  <a:pt x="5338160" y="3991018"/>
                  <a:pt x="5342718" y="3991018"/>
                </a:cubicBezTo>
                <a:cubicBezTo>
                  <a:pt x="5344216" y="3991018"/>
                  <a:pt x="5345714" y="3990921"/>
                  <a:pt x="5347212" y="3990725"/>
                </a:cubicBezTo>
                <a:cubicBezTo>
                  <a:pt x="5348708" y="3990530"/>
                  <a:pt x="5350125" y="3990286"/>
                  <a:pt x="5351460" y="3989993"/>
                </a:cubicBezTo>
                <a:cubicBezTo>
                  <a:pt x="5352795" y="3989700"/>
                  <a:pt x="5353983" y="3989325"/>
                  <a:pt x="5355025" y="3988870"/>
                </a:cubicBezTo>
                <a:cubicBezTo>
                  <a:pt x="5356067" y="3988414"/>
                  <a:pt x="5356848" y="3987926"/>
                  <a:pt x="5357369" y="3987405"/>
                </a:cubicBezTo>
                <a:cubicBezTo>
                  <a:pt x="5357890" y="3986884"/>
                  <a:pt x="5358281" y="3986070"/>
                  <a:pt x="5358541" y="3984963"/>
                </a:cubicBezTo>
                <a:cubicBezTo>
                  <a:pt x="5358802" y="3983856"/>
                  <a:pt x="5358931" y="3982358"/>
                  <a:pt x="5358931" y="3980470"/>
                </a:cubicBezTo>
                <a:cubicBezTo>
                  <a:pt x="5358931" y="3979298"/>
                  <a:pt x="5358867" y="3978322"/>
                  <a:pt x="5358737" y="3977540"/>
                </a:cubicBezTo>
                <a:cubicBezTo>
                  <a:pt x="5358606" y="3976759"/>
                  <a:pt x="5358460" y="3976140"/>
                  <a:pt x="5358297" y="3975685"/>
                </a:cubicBezTo>
                <a:cubicBezTo>
                  <a:pt x="5358134" y="3975229"/>
                  <a:pt x="5357906" y="3974919"/>
                  <a:pt x="5357613" y="3974757"/>
                </a:cubicBezTo>
                <a:cubicBezTo>
                  <a:pt x="5357320" y="3974594"/>
                  <a:pt x="5357010" y="3974512"/>
                  <a:pt x="5356685" y="3974512"/>
                </a:cubicBezTo>
                <a:cubicBezTo>
                  <a:pt x="5356164" y="3974512"/>
                  <a:pt x="5355579" y="3974659"/>
                  <a:pt x="5354928" y="3974952"/>
                </a:cubicBezTo>
                <a:cubicBezTo>
                  <a:pt x="5354276" y="3975245"/>
                  <a:pt x="5353495" y="3975554"/>
                  <a:pt x="5352583" y="3975880"/>
                </a:cubicBezTo>
                <a:cubicBezTo>
                  <a:pt x="5351672" y="3976205"/>
                  <a:pt x="5350630" y="3976515"/>
                  <a:pt x="5349458" y="3976808"/>
                </a:cubicBezTo>
                <a:cubicBezTo>
                  <a:pt x="5348286" y="3977101"/>
                  <a:pt x="5346950" y="3977247"/>
                  <a:pt x="5345454" y="3977247"/>
                </a:cubicBezTo>
                <a:cubicBezTo>
                  <a:pt x="5340831" y="3977247"/>
                  <a:pt x="5337624" y="3975701"/>
                  <a:pt x="5335833" y="3972608"/>
                </a:cubicBezTo>
                <a:cubicBezTo>
                  <a:pt x="5334043" y="3969515"/>
                  <a:pt x="5333147" y="3964941"/>
                  <a:pt x="5333147" y="3958886"/>
                </a:cubicBezTo>
                <a:lnTo>
                  <a:pt x="5333147" y="3909856"/>
                </a:lnTo>
                <a:lnTo>
                  <a:pt x="5355708" y="3909856"/>
                </a:lnTo>
                <a:cubicBezTo>
                  <a:pt x="5356685" y="3909856"/>
                  <a:pt x="5357467" y="3909335"/>
                  <a:pt x="5358052" y="3908293"/>
                </a:cubicBezTo>
                <a:cubicBezTo>
                  <a:pt x="5358639" y="3907251"/>
                  <a:pt x="5358931" y="3905559"/>
                  <a:pt x="5358931" y="3903214"/>
                </a:cubicBezTo>
                <a:cubicBezTo>
                  <a:pt x="5358931" y="3901977"/>
                  <a:pt x="5358867" y="3900936"/>
                  <a:pt x="5358737" y="3900089"/>
                </a:cubicBezTo>
                <a:cubicBezTo>
                  <a:pt x="5358606" y="3899243"/>
                  <a:pt x="5358395" y="3898543"/>
                  <a:pt x="5358102" y="3897989"/>
                </a:cubicBezTo>
                <a:cubicBezTo>
                  <a:pt x="5357808" y="3897436"/>
                  <a:pt x="5357467" y="3897045"/>
                  <a:pt x="5357076" y="3896817"/>
                </a:cubicBezTo>
                <a:cubicBezTo>
                  <a:pt x="5356685" y="3896589"/>
                  <a:pt x="5356229" y="3896475"/>
                  <a:pt x="5355708" y="3896475"/>
                </a:cubicBezTo>
                <a:lnTo>
                  <a:pt x="5333147" y="3896475"/>
                </a:lnTo>
                <a:lnTo>
                  <a:pt x="5333147" y="3875574"/>
                </a:lnTo>
                <a:cubicBezTo>
                  <a:pt x="5333147" y="3875119"/>
                  <a:pt x="5333017" y="3874695"/>
                  <a:pt x="5332757" y="3874305"/>
                </a:cubicBezTo>
                <a:cubicBezTo>
                  <a:pt x="5332496" y="3873914"/>
                  <a:pt x="5332073" y="3873572"/>
                  <a:pt x="5331487" y="3873279"/>
                </a:cubicBezTo>
                <a:cubicBezTo>
                  <a:pt x="5330901" y="3872986"/>
                  <a:pt x="5330087" y="3872775"/>
                  <a:pt x="5329045" y="3872644"/>
                </a:cubicBezTo>
                <a:cubicBezTo>
                  <a:pt x="5328003" y="3872514"/>
                  <a:pt x="5326668" y="3872449"/>
                  <a:pt x="5325041" y="3872449"/>
                </a:cubicBezTo>
                <a:close/>
                <a:moveTo>
                  <a:pt x="4258241" y="3872449"/>
                </a:moveTo>
                <a:cubicBezTo>
                  <a:pt x="4256678" y="3872449"/>
                  <a:pt x="4255376" y="3872514"/>
                  <a:pt x="4254333" y="3872644"/>
                </a:cubicBezTo>
                <a:cubicBezTo>
                  <a:pt x="4253292" y="3872775"/>
                  <a:pt x="4252462" y="3872986"/>
                  <a:pt x="4251843" y="3873279"/>
                </a:cubicBezTo>
                <a:cubicBezTo>
                  <a:pt x="4251225" y="3873572"/>
                  <a:pt x="4250802" y="3873914"/>
                  <a:pt x="4250574" y="3874305"/>
                </a:cubicBezTo>
                <a:cubicBezTo>
                  <a:pt x="4250346" y="3874695"/>
                  <a:pt x="4250232" y="3875119"/>
                  <a:pt x="4250232" y="3875574"/>
                </a:cubicBezTo>
                <a:lnTo>
                  <a:pt x="4250232" y="3896475"/>
                </a:lnTo>
                <a:lnTo>
                  <a:pt x="4238023" y="3896475"/>
                </a:lnTo>
                <a:cubicBezTo>
                  <a:pt x="4237503" y="3896475"/>
                  <a:pt x="4237030" y="3896589"/>
                  <a:pt x="4236607" y="3896817"/>
                </a:cubicBezTo>
                <a:cubicBezTo>
                  <a:pt x="4236184" y="3897045"/>
                  <a:pt x="4235842" y="3897436"/>
                  <a:pt x="4235581" y="3897989"/>
                </a:cubicBezTo>
                <a:cubicBezTo>
                  <a:pt x="4235321" y="3898543"/>
                  <a:pt x="4235109" y="3899243"/>
                  <a:pt x="4234947" y="3900089"/>
                </a:cubicBezTo>
                <a:cubicBezTo>
                  <a:pt x="4234784" y="3900936"/>
                  <a:pt x="4234702" y="3901977"/>
                  <a:pt x="4234702" y="3903214"/>
                </a:cubicBezTo>
                <a:cubicBezTo>
                  <a:pt x="4234702" y="3905559"/>
                  <a:pt x="4234995" y="3907251"/>
                  <a:pt x="4235581" y="3908293"/>
                </a:cubicBezTo>
                <a:cubicBezTo>
                  <a:pt x="4236167" y="3909335"/>
                  <a:pt x="4236949" y="3909856"/>
                  <a:pt x="4237926" y="3909856"/>
                </a:cubicBezTo>
                <a:lnTo>
                  <a:pt x="4250232" y="3909856"/>
                </a:lnTo>
                <a:lnTo>
                  <a:pt x="4250232" y="3961230"/>
                </a:lnTo>
                <a:cubicBezTo>
                  <a:pt x="4250232" y="3966308"/>
                  <a:pt x="4250704" y="3970720"/>
                  <a:pt x="4251648" y="3974464"/>
                </a:cubicBezTo>
                <a:cubicBezTo>
                  <a:pt x="4252592" y="3978208"/>
                  <a:pt x="4254106" y="3981300"/>
                  <a:pt x="4256189" y="3983742"/>
                </a:cubicBezTo>
                <a:cubicBezTo>
                  <a:pt x="4258273" y="3986184"/>
                  <a:pt x="4260943" y="3988007"/>
                  <a:pt x="4264198" y="3989212"/>
                </a:cubicBezTo>
                <a:cubicBezTo>
                  <a:pt x="4267454" y="3990416"/>
                  <a:pt x="4271361" y="3991018"/>
                  <a:pt x="4275919" y="3991018"/>
                </a:cubicBezTo>
                <a:cubicBezTo>
                  <a:pt x="4277416" y="3991018"/>
                  <a:pt x="4278914" y="3990921"/>
                  <a:pt x="4280411" y="3990725"/>
                </a:cubicBezTo>
                <a:cubicBezTo>
                  <a:pt x="4281909" y="3990530"/>
                  <a:pt x="4283325" y="3990286"/>
                  <a:pt x="4284660" y="3989993"/>
                </a:cubicBezTo>
                <a:cubicBezTo>
                  <a:pt x="4285994" y="3989700"/>
                  <a:pt x="4287183" y="3989325"/>
                  <a:pt x="4288225" y="3988870"/>
                </a:cubicBezTo>
                <a:cubicBezTo>
                  <a:pt x="4289267" y="3988414"/>
                  <a:pt x="4290048" y="3987926"/>
                  <a:pt x="4290569" y="3987405"/>
                </a:cubicBezTo>
                <a:cubicBezTo>
                  <a:pt x="4291090" y="3986884"/>
                  <a:pt x="4291481" y="3986070"/>
                  <a:pt x="4291741" y="3984963"/>
                </a:cubicBezTo>
                <a:cubicBezTo>
                  <a:pt x="4292002" y="3983856"/>
                  <a:pt x="4292131" y="3982358"/>
                  <a:pt x="4292131" y="3980470"/>
                </a:cubicBezTo>
                <a:cubicBezTo>
                  <a:pt x="4292131" y="3979298"/>
                  <a:pt x="4292067" y="3978322"/>
                  <a:pt x="4291936" y="3977540"/>
                </a:cubicBezTo>
                <a:cubicBezTo>
                  <a:pt x="4291806" y="3976759"/>
                  <a:pt x="4291660" y="3976140"/>
                  <a:pt x="4291496" y="3975685"/>
                </a:cubicBezTo>
                <a:cubicBezTo>
                  <a:pt x="4291334" y="3975229"/>
                  <a:pt x="4291106" y="3974919"/>
                  <a:pt x="4290813" y="3974757"/>
                </a:cubicBezTo>
                <a:cubicBezTo>
                  <a:pt x="4290520" y="3974594"/>
                  <a:pt x="4290211" y="3974512"/>
                  <a:pt x="4289885" y="3974512"/>
                </a:cubicBezTo>
                <a:cubicBezTo>
                  <a:pt x="4289364" y="3974512"/>
                  <a:pt x="4288779" y="3974659"/>
                  <a:pt x="4288127" y="3974952"/>
                </a:cubicBezTo>
                <a:cubicBezTo>
                  <a:pt x="4287476" y="3975245"/>
                  <a:pt x="4286695" y="3975554"/>
                  <a:pt x="4285783" y="3975880"/>
                </a:cubicBezTo>
                <a:cubicBezTo>
                  <a:pt x="4284871" y="3976205"/>
                  <a:pt x="4283829" y="3976515"/>
                  <a:pt x="4282658" y="3976808"/>
                </a:cubicBezTo>
                <a:cubicBezTo>
                  <a:pt x="4281485" y="3977101"/>
                  <a:pt x="4280151" y="3977247"/>
                  <a:pt x="4278653" y="3977247"/>
                </a:cubicBezTo>
                <a:cubicBezTo>
                  <a:pt x="4274031" y="3977247"/>
                  <a:pt x="4270824" y="3975701"/>
                  <a:pt x="4269033" y="3972608"/>
                </a:cubicBezTo>
                <a:cubicBezTo>
                  <a:pt x="4267243" y="3969515"/>
                  <a:pt x="4266347" y="3964941"/>
                  <a:pt x="4266347" y="3958886"/>
                </a:cubicBezTo>
                <a:lnTo>
                  <a:pt x="4266347" y="3909856"/>
                </a:lnTo>
                <a:lnTo>
                  <a:pt x="4288908" y="3909856"/>
                </a:lnTo>
                <a:cubicBezTo>
                  <a:pt x="4289885" y="3909856"/>
                  <a:pt x="4290666" y="3909335"/>
                  <a:pt x="4291252" y="3908293"/>
                </a:cubicBezTo>
                <a:cubicBezTo>
                  <a:pt x="4291838" y="3907251"/>
                  <a:pt x="4292131" y="3905559"/>
                  <a:pt x="4292131" y="3903214"/>
                </a:cubicBezTo>
                <a:cubicBezTo>
                  <a:pt x="4292131" y="3901977"/>
                  <a:pt x="4292067" y="3900936"/>
                  <a:pt x="4291936" y="3900089"/>
                </a:cubicBezTo>
                <a:cubicBezTo>
                  <a:pt x="4291806" y="3899243"/>
                  <a:pt x="4291594" y="3898543"/>
                  <a:pt x="4291301" y="3897989"/>
                </a:cubicBezTo>
                <a:cubicBezTo>
                  <a:pt x="4291008" y="3897436"/>
                  <a:pt x="4290666" y="3897045"/>
                  <a:pt x="4290276" y="3896817"/>
                </a:cubicBezTo>
                <a:cubicBezTo>
                  <a:pt x="4289885" y="3896589"/>
                  <a:pt x="4289429" y="3896475"/>
                  <a:pt x="4288908" y="3896475"/>
                </a:cubicBezTo>
                <a:lnTo>
                  <a:pt x="4266347" y="3896475"/>
                </a:lnTo>
                <a:lnTo>
                  <a:pt x="4266347" y="3875574"/>
                </a:lnTo>
                <a:cubicBezTo>
                  <a:pt x="4266347" y="3875119"/>
                  <a:pt x="4266217" y="3874695"/>
                  <a:pt x="4265956" y="3874305"/>
                </a:cubicBezTo>
                <a:cubicBezTo>
                  <a:pt x="4265696" y="3873914"/>
                  <a:pt x="4265273" y="3873572"/>
                  <a:pt x="4264687" y="3873279"/>
                </a:cubicBezTo>
                <a:cubicBezTo>
                  <a:pt x="4264101" y="3872986"/>
                  <a:pt x="4263287" y="3872775"/>
                  <a:pt x="4262245" y="3872644"/>
                </a:cubicBezTo>
                <a:cubicBezTo>
                  <a:pt x="4261203" y="3872514"/>
                  <a:pt x="4259868" y="3872449"/>
                  <a:pt x="4258241" y="3872449"/>
                </a:cubicBezTo>
                <a:close/>
                <a:moveTo>
                  <a:pt x="2296091" y="3872449"/>
                </a:moveTo>
                <a:cubicBezTo>
                  <a:pt x="2294528" y="3872449"/>
                  <a:pt x="2293226" y="3872514"/>
                  <a:pt x="2292184" y="3872644"/>
                </a:cubicBezTo>
                <a:cubicBezTo>
                  <a:pt x="2291143" y="3872775"/>
                  <a:pt x="2290312" y="3872986"/>
                  <a:pt x="2289694" y="3873279"/>
                </a:cubicBezTo>
                <a:cubicBezTo>
                  <a:pt x="2289075" y="3873572"/>
                  <a:pt x="2288652" y="3873914"/>
                  <a:pt x="2288424" y="3874305"/>
                </a:cubicBezTo>
                <a:cubicBezTo>
                  <a:pt x="2288196" y="3874695"/>
                  <a:pt x="2288082" y="3875119"/>
                  <a:pt x="2288082" y="3875574"/>
                </a:cubicBezTo>
                <a:lnTo>
                  <a:pt x="2288082" y="3896475"/>
                </a:lnTo>
                <a:lnTo>
                  <a:pt x="2275874" y="3896475"/>
                </a:lnTo>
                <a:cubicBezTo>
                  <a:pt x="2275353" y="3896475"/>
                  <a:pt x="2274881" y="3896589"/>
                  <a:pt x="2274458" y="3896817"/>
                </a:cubicBezTo>
                <a:cubicBezTo>
                  <a:pt x="2274034" y="3897045"/>
                  <a:pt x="2273692" y="3897436"/>
                  <a:pt x="2273432" y="3897989"/>
                </a:cubicBezTo>
                <a:cubicBezTo>
                  <a:pt x="2273171" y="3898543"/>
                  <a:pt x="2272960" y="3899243"/>
                  <a:pt x="2272797" y="3900089"/>
                </a:cubicBezTo>
                <a:cubicBezTo>
                  <a:pt x="2272634" y="3900936"/>
                  <a:pt x="2272553" y="3901977"/>
                  <a:pt x="2272553" y="3903214"/>
                </a:cubicBezTo>
                <a:cubicBezTo>
                  <a:pt x="2272553" y="3905559"/>
                  <a:pt x="2272846" y="3907251"/>
                  <a:pt x="2273432" y="3908293"/>
                </a:cubicBezTo>
                <a:cubicBezTo>
                  <a:pt x="2274018" y="3909335"/>
                  <a:pt x="2274799" y="3909856"/>
                  <a:pt x="2275776" y="3909856"/>
                </a:cubicBezTo>
                <a:lnTo>
                  <a:pt x="2288082" y="3909856"/>
                </a:lnTo>
                <a:lnTo>
                  <a:pt x="2288082" y="3961230"/>
                </a:lnTo>
                <a:cubicBezTo>
                  <a:pt x="2288082" y="3966308"/>
                  <a:pt x="2288554" y="3970720"/>
                  <a:pt x="2289499" y="3974464"/>
                </a:cubicBezTo>
                <a:cubicBezTo>
                  <a:pt x="2290443" y="3978208"/>
                  <a:pt x="2291957" y="3981300"/>
                  <a:pt x="2294040" y="3983742"/>
                </a:cubicBezTo>
                <a:cubicBezTo>
                  <a:pt x="2296124" y="3986184"/>
                  <a:pt x="2298793" y="3988007"/>
                  <a:pt x="2302049" y="3989212"/>
                </a:cubicBezTo>
                <a:cubicBezTo>
                  <a:pt x="2305304" y="3990416"/>
                  <a:pt x="2309211" y="3991018"/>
                  <a:pt x="2313769" y="3991018"/>
                </a:cubicBezTo>
                <a:cubicBezTo>
                  <a:pt x="2315266" y="3991018"/>
                  <a:pt x="2316764" y="3990921"/>
                  <a:pt x="2318262" y="3990725"/>
                </a:cubicBezTo>
                <a:cubicBezTo>
                  <a:pt x="2319759" y="3990530"/>
                  <a:pt x="2321176" y="3990286"/>
                  <a:pt x="2322510" y="3989993"/>
                </a:cubicBezTo>
                <a:cubicBezTo>
                  <a:pt x="2323845" y="3989700"/>
                  <a:pt x="2325033" y="3989325"/>
                  <a:pt x="2326075" y="3988870"/>
                </a:cubicBezTo>
                <a:cubicBezTo>
                  <a:pt x="2327117" y="3988414"/>
                  <a:pt x="2327899" y="3987926"/>
                  <a:pt x="2328419" y="3987405"/>
                </a:cubicBezTo>
                <a:cubicBezTo>
                  <a:pt x="2328940" y="3986884"/>
                  <a:pt x="2329331" y="3986070"/>
                  <a:pt x="2329591" y="3984963"/>
                </a:cubicBezTo>
                <a:cubicBezTo>
                  <a:pt x="2329852" y="3983856"/>
                  <a:pt x="2329982" y="3982358"/>
                  <a:pt x="2329982" y="3980470"/>
                </a:cubicBezTo>
                <a:cubicBezTo>
                  <a:pt x="2329982" y="3979298"/>
                  <a:pt x="2329917" y="3978322"/>
                  <a:pt x="2329787" y="3977540"/>
                </a:cubicBezTo>
                <a:cubicBezTo>
                  <a:pt x="2329656" y="3976759"/>
                  <a:pt x="2329510" y="3976140"/>
                  <a:pt x="2329347" y="3975685"/>
                </a:cubicBezTo>
                <a:cubicBezTo>
                  <a:pt x="2329185" y="3975229"/>
                  <a:pt x="2328957" y="3974919"/>
                  <a:pt x="2328664" y="3974757"/>
                </a:cubicBezTo>
                <a:cubicBezTo>
                  <a:pt x="2328371" y="3974594"/>
                  <a:pt x="2328061" y="3974512"/>
                  <a:pt x="2327736" y="3974512"/>
                </a:cubicBezTo>
                <a:cubicBezTo>
                  <a:pt x="2327215" y="3974512"/>
                  <a:pt x="2326629" y="3974659"/>
                  <a:pt x="2325978" y="3974952"/>
                </a:cubicBezTo>
                <a:cubicBezTo>
                  <a:pt x="2325326" y="3975245"/>
                  <a:pt x="2324545" y="3975554"/>
                  <a:pt x="2323634" y="3975880"/>
                </a:cubicBezTo>
                <a:cubicBezTo>
                  <a:pt x="2322722" y="3976205"/>
                  <a:pt x="2321680" y="3976515"/>
                  <a:pt x="2320508" y="3976808"/>
                </a:cubicBezTo>
                <a:cubicBezTo>
                  <a:pt x="2319336" y="3977101"/>
                  <a:pt x="2318001" y="3977247"/>
                  <a:pt x="2316504" y="3977247"/>
                </a:cubicBezTo>
                <a:cubicBezTo>
                  <a:pt x="2311881" y="3977247"/>
                  <a:pt x="2308674" y="3975701"/>
                  <a:pt x="2306884" y="3972608"/>
                </a:cubicBezTo>
                <a:cubicBezTo>
                  <a:pt x="2305093" y="3969515"/>
                  <a:pt x="2304198" y="3964941"/>
                  <a:pt x="2304198" y="3958886"/>
                </a:cubicBezTo>
                <a:lnTo>
                  <a:pt x="2304198" y="3909856"/>
                </a:lnTo>
                <a:lnTo>
                  <a:pt x="2326759" y="3909856"/>
                </a:lnTo>
                <a:cubicBezTo>
                  <a:pt x="2327736" y="3909856"/>
                  <a:pt x="2328517" y="3909335"/>
                  <a:pt x="2329103" y="3908293"/>
                </a:cubicBezTo>
                <a:cubicBezTo>
                  <a:pt x="2329689" y="3907251"/>
                  <a:pt x="2329982" y="3905559"/>
                  <a:pt x="2329982" y="3903214"/>
                </a:cubicBezTo>
                <a:cubicBezTo>
                  <a:pt x="2329982" y="3901977"/>
                  <a:pt x="2329917" y="3900936"/>
                  <a:pt x="2329787" y="3900089"/>
                </a:cubicBezTo>
                <a:cubicBezTo>
                  <a:pt x="2329656" y="3899243"/>
                  <a:pt x="2329445" y="3898543"/>
                  <a:pt x="2329152" y="3897989"/>
                </a:cubicBezTo>
                <a:cubicBezTo>
                  <a:pt x="2328859" y="3897436"/>
                  <a:pt x="2328517" y="3897045"/>
                  <a:pt x="2328126" y="3896817"/>
                </a:cubicBezTo>
                <a:cubicBezTo>
                  <a:pt x="2327736" y="3896589"/>
                  <a:pt x="2327280" y="3896475"/>
                  <a:pt x="2326759" y="3896475"/>
                </a:cubicBezTo>
                <a:lnTo>
                  <a:pt x="2304198" y="3896475"/>
                </a:lnTo>
                <a:lnTo>
                  <a:pt x="2304198" y="3875574"/>
                </a:lnTo>
                <a:cubicBezTo>
                  <a:pt x="2304198" y="3875119"/>
                  <a:pt x="2304067" y="3874695"/>
                  <a:pt x="2303807" y="3874305"/>
                </a:cubicBezTo>
                <a:cubicBezTo>
                  <a:pt x="2303547" y="3873914"/>
                  <a:pt x="2303123" y="3873572"/>
                  <a:pt x="2302537" y="3873279"/>
                </a:cubicBezTo>
                <a:cubicBezTo>
                  <a:pt x="2301951" y="3872986"/>
                  <a:pt x="2301137" y="3872775"/>
                  <a:pt x="2300095" y="3872644"/>
                </a:cubicBezTo>
                <a:cubicBezTo>
                  <a:pt x="2299054" y="3872514"/>
                  <a:pt x="2297719" y="3872449"/>
                  <a:pt x="2296091" y="3872449"/>
                </a:cubicBezTo>
                <a:close/>
                <a:moveTo>
                  <a:pt x="4825151" y="3862975"/>
                </a:moveTo>
                <a:cubicBezTo>
                  <a:pt x="4823262" y="3862975"/>
                  <a:pt x="4821813" y="3863496"/>
                  <a:pt x="4820804" y="3864538"/>
                </a:cubicBezTo>
                <a:cubicBezTo>
                  <a:pt x="4819795" y="3865580"/>
                  <a:pt x="4819290" y="3867175"/>
                  <a:pt x="4819290" y="3869324"/>
                </a:cubicBezTo>
                <a:lnTo>
                  <a:pt x="4819290" y="3920795"/>
                </a:lnTo>
                <a:cubicBezTo>
                  <a:pt x="4819290" y="3923204"/>
                  <a:pt x="4819681" y="3924832"/>
                  <a:pt x="4820462" y="3925678"/>
                </a:cubicBezTo>
                <a:cubicBezTo>
                  <a:pt x="4821243" y="3926525"/>
                  <a:pt x="4822545" y="3926948"/>
                  <a:pt x="4824369" y="3926948"/>
                </a:cubicBezTo>
                <a:cubicBezTo>
                  <a:pt x="4826843" y="3926948"/>
                  <a:pt x="4829513" y="3926753"/>
                  <a:pt x="4832378" y="3926362"/>
                </a:cubicBezTo>
                <a:cubicBezTo>
                  <a:pt x="4835243" y="3925971"/>
                  <a:pt x="4838661" y="3925776"/>
                  <a:pt x="4842633" y="3925776"/>
                </a:cubicBezTo>
                <a:cubicBezTo>
                  <a:pt x="4848233" y="3925776"/>
                  <a:pt x="4853051" y="3926281"/>
                  <a:pt x="4857088" y="3927290"/>
                </a:cubicBezTo>
                <a:cubicBezTo>
                  <a:pt x="4861125" y="3928299"/>
                  <a:pt x="4864462" y="3929829"/>
                  <a:pt x="4867099" y="3931880"/>
                </a:cubicBezTo>
                <a:cubicBezTo>
                  <a:pt x="4869736" y="3933931"/>
                  <a:pt x="4871690" y="3936503"/>
                  <a:pt x="4872959" y="3939596"/>
                </a:cubicBezTo>
                <a:cubicBezTo>
                  <a:pt x="4874229" y="3942689"/>
                  <a:pt x="4874863" y="3946254"/>
                  <a:pt x="4874863" y="3950291"/>
                </a:cubicBezTo>
                <a:cubicBezTo>
                  <a:pt x="4874863" y="3955109"/>
                  <a:pt x="4874115" y="3959195"/>
                  <a:pt x="4872617" y="3962548"/>
                </a:cubicBezTo>
                <a:cubicBezTo>
                  <a:pt x="4871119" y="3965901"/>
                  <a:pt x="4869052" y="3968685"/>
                  <a:pt x="4866415" y="3970899"/>
                </a:cubicBezTo>
                <a:cubicBezTo>
                  <a:pt x="4863778" y="3973113"/>
                  <a:pt x="4860636" y="3974740"/>
                  <a:pt x="4856990" y="3975782"/>
                </a:cubicBezTo>
                <a:cubicBezTo>
                  <a:pt x="4853344" y="3976824"/>
                  <a:pt x="4849339" y="3977345"/>
                  <a:pt x="4844977" y="3977345"/>
                </a:cubicBezTo>
                <a:cubicBezTo>
                  <a:pt x="4840289" y="3977345"/>
                  <a:pt x="4836235" y="3976922"/>
                  <a:pt x="4832818" y="3976075"/>
                </a:cubicBezTo>
                <a:cubicBezTo>
                  <a:pt x="4829399" y="3975229"/>
                  <a:pt x="4826534" y="3974333"/>
                  <a:pt x="4824222" y="3973389"/>
                </a:cubicBezTo>
                <a:cubicBezTo>
                  <a:pt x="4821911" y="3972445"/>
                  <a:pt x="4820072" y="3971566"/>
                  <a:pt x="4818704" y="3970752"/>
                </a:cubicBezTo>
                <a:cubicBezTo>
                  <a:pt x="4817337" y="3969938"/>
                  <a:pt x="4816328" y="3969531"/>
                  <a:pt x="4815676" y="3969531"/>
                </a:cubicBezTo>
                <a:cubicBezTo>
                  <a:pt x="4815221" y="3969531"/>
                  <a:pt x="4814814" y="3969662"/>
                  <a:pt x="4814455" y="3969922"/>
                </a:cubicBezTo>
                <a:cubicBezTo>
                  <a:pt x="4814098" y="3970182"/>
                  <a:pt x="4813788" y="3970589"/>
                  <a:pt x="4813528" y="3971143"/>
                </a:cubicBezTo>
                <a:cubicBezTo>
                  <a:pt x="4813268" y="3971696"/>
                  <a:pt x="4813088" y="3972413"/>
                  <a:pt x="4812991" y="3973292"/>
                </a:cubicBezTo>
                <a:cubicBezTo>
                  <a:pt x="4812893" y="3974171"/>
                  <a:pt x="4812844" y="3975164"/>
                  <a:pt x="4812844" y="3976270"/>
                </a:cubicBezTo>
                <a:cubicBezTo>
                  <a:pt x="4812844" y="3977443"/>
                  <a:pt x="4812876" y="3978452"/>
                  <a:pt x="4812941" y="3979298"/>
                </a:cubicBezTo>
                <a:cubicBezTo>
                  <a:pt x="4813007" y="3980145"/>
                  <a:pt x="4813120" y="3980845"/>
                  <a:pt x="4813284" y="3981398"/>
                </a:cubicBezTo>
                <a:cubicBezTo>
                  <a:pt x="4813447" y="3981952"/>
                  <a:pt x="4813626" y="3982424"/>
                  <a:pt x="4813821" y="3982814"/>
                </a:cubicBezTo>
                <a:cubicBezTo>
                  <a:pt x="4814016" y="3983205"/>
                  <a:pt x="4814358" y="3983628"/>
                  <a:pt x="4814847" y="3984084"/>
                </a:cubicBezTo>
                <a:cubicBezTo>
                  <a:pt x="4815335" y="3984540"/>
                  <a:pt x="4816458" y="3985158"/>
                  <a:pt x="4818216" y="3985940"/>
                </a:cubicBezTo>
                <a:cubicBezTo>
                  <a:pt x="4819974" y="3986721"/>
                  <a:pt x="4822220" y="3987519"/>
                  <a:pt x="4824955" y="3988333"/>
                </a:cubicBezTo>
                <a:cubicBezTo>
                  <a:pt x="4827689" y="3989146"/>
                  <a:pt x="4830815" y="3989830"/>
                  <a:pt x="4834331" y="3990384"/>
                </a:cubicBezTo>
                <a:cubicBezTo>
                  <a:pt x="4837847" y="3990937"/>
                  <a:pt x="4841558" y="3991214"/>
                  <a:pt x="4845466" y="3991214"/>
                </a:cubicBezTo>
                <a:cubicBezTo>
                  <a:pt x="4852498" y="3991214"/>
                  <a:pt x="4858894" y="3990270"/>
                  <a:pt x="4864657" y="3988381"/>
                </a:cubicBezTo>
                <a:cubicBezTo>
                  <a:pt x="4870419" y="3986493"/>
                  <a:pt x="4875384" y="3983742"/>
                  <a:pt x="4879552" y="3980128"/>
                </a:cubicBezTo>
                <a:cubicBezTo>
                  <a:pt x="4883719" y="3976515"/>
                  <a:pt x="4886942" y="3972071"/>
                  <a:pt x="4889221" y="3966797"/>
                </a:cubicBezTo>
                <a:cubicBezTo>
                  <a:pt x="4891500" y="3961523"/>
                  <a:pt x="4892639" y="3955500"/>
                  <a:pt x="4892639" y="3948728"/>
                </a:cubicBezTo>
                <a:cubicBezTo>
                  <a:pt x="4892639" y="3943259"/>
                  <a:pt x="4891745" y="3938277"/>
                  <a:pt x="4889958" y="3933785"/>
                </a:cubicBezTo>
                <a:cubicBezTo>
                  <a:pt x="4888171" y="3929292"/>
                  <a:pt x="4885536" y="3925467"/>
                  <a:pt x="4882055" y="3922309"/>
                </a:cubicBezTo>
                <a:cubicBezTo>
                  <a:pt x="4878573" y="3919151"/>
                  <a:pt x="4874229" y="3916709"/>
                  <a:pt x="4869022" y="3914983"/>
                </a:cubicBezTo>
                <a:cubicBezTo>
                  <a:pt x="4863815" y="3913258"/>
                  <a:pt x="4857730" y="3912395"/>
                  <a:pt x="4850769" y="3912395"/>
                </a:cubicBezTo>
                <a:cubicBezTo>
                  <a:pt x="4847757" y="3912395"/>
                  <a:pt x="4845106" y="3912428"/>
                  <a:pt x="4842817" y="3912493"/>
                </a:cubicBezTo>
                <a:cubicBezTo>
                  <a:pt x="4840528" y="3912558"/>
                  <a:pt x="4838284" y="3912753"/>
                  <a:pt x="4836089" y="3913079"/>
                </a:cubicBezTo>
                <a:lnTo>
                  <a:pt x="4836089" y="3877625"/>
                </a:lnTo>
                <a:lnTo>
                  <a:pt x="4881272" y="3877625"/>
                </a:lnTo>
                <a:cubicBezTo>
                  <a:pt x="4882394" y="3877625"/>
                  <a:pt x="4883267" y="3876974"/>
                  <a:pt x="4883891" y="3875672"/>
                </a:cubicBezTo>
                <a:cubicBezTo>
                  <a:pt x="4884514" y="3874370"/>
                  <a:pt x="4884826" y="3872547"/>
                  <a:pt x="4884826" y="3870203"/>
                </a:cubicBezTo>
                <a:cubicBezTo>
                  <a:pt x="4884826" y="3868965"/>
                  <a:pt x="4884744" y="3867891"/>
                  <a:pt x="4884582" y="3866979"/>
                </a:cubicBezTo>
                <a:cubicBezTo>
                  <a:pt x="4884419" y="3866068"/>
                  <a:pt x="4884175" y="3865319"/>
                  <a:pt x="4883849" y="3864733"/>
                </a:cubicBezTo>
                <a:cubicBezTo>
                  <a:pt x="4883523" y="3864147"/>
                  <a:pt x="4883117" y="3863708"/>
                  <a:pt x="4882628" y="3863415"/>
                </a:cubicBezTo>
                <a:cubicBezTo>
                  <a:pt x="4882140" y="3863122"/>
                  <a:pt x="4881635" y="3862975"/>
                  <a:pt x="4881115" y="3862975"/>
                </a:cubicBezTo>
                <a:close/>
                <a:moveTo>
                  <a:pt x="4754560" y="3862096"/>
                </a:moveTo>
                <a:cubicBezTo>
                  <a:pt x="4753387" y="3862096"/>
                  <a:pt x="4752410" y="3862112"/>
                  <a:pt x="4751629" y="3862145"/>
                </a:cubicBezTo>
                <a:cubicBezTo>
                  <a:pt x="4750848" y="3862177"/>
                  <a:pt x="4750164" y="3862259"/>
                  <a:pt x="4749578" y="3862389"/>
                </a:cubicBezTo>
                <a:cubicBezTo>
                  <a:pt x="4748992" y="3862519"/>
                  <a:pt x="4748504" y="3862650"/>
                  <a:pt x="4748113" y="3862780"/>
                </a:cubicBezTo>
                <a:cubicBezTo>
                  <a:pt x="4747722" y="3862910"/>
                  <a:pt x="4747397" y="3863073"/>
                  <a:pt x="4747137" y="3863268"/>
                </a:cubicBezTo>
                <a:lnTo>
                  <a:pt x="4718032" y="3881923"/>
                </a:lnTo>
                <a:cubicBezTo>
                  <a:pt x="4717445" y="3882313"/>
                  <a:pt x="4716973" y="3882704"/>
                  <a:pt x="4716615" y="3883095"/>
                </a:cubicBezTo>
                <a:cubicBezTo>
                  <a:pt x="4716257" y="3883485"/>
                  <a:pt x="4715980" y="3883941"/>
                  <a:pt x="4715785" y="3884462"/>
                </a:cubicBezTo>
                <a:cubicBezTo>
                  <a:pt x="4715590" y="3884983"/>
                  <a:pt x="4715443" y="3885634"/>
                  <a:pt x="4715346" y="3886416"/>
                </a:cubicBezTo>
                <a:cubicBezTo>
                  <a:pt x="4715248" y="3887197"/>
                  <a:pt x="4715199" y="3888141"/>
                  <a:pt x="4715199" y="3889248"/>
                </a:cubicBezTo>
                <a:cubicBezTo>
                  <a:pt x="4715199" y="3890745"/>
                  <a:pt x="4715280" y="3891983"/>
                  <a:pt x="4715443" y="3892959"/>
                </a:cubicBezTo>
                <a:cubicBezTo>
                  <a:pt x="4715606" y="3893936"/>
                  <a:pt x="4715915" y="3894636"/>
                  <a:pt x="4716371" y="3895059"/>
                </a:cubicBezTo>
                <a:cubicBezTo>
                  <a:pt x="4716826" y="3895482"/>
                  <a:pt x="4717428" y="3895629"/>
                  <a:pt x="4718178" y="3895499"/>
                </a:cubicBezTo>
                <a:cubicBezTo>
                  <a:pt x="4718926" y="3895368"/>
                  <a:pt x="4719919" y="3894978"/>
                  <a:pt x="4721157" y="3894327"/>
                </a:cubicBezTo>
                <a:lnTo>
                  <a:pt x="4745574" y="3879774"/>
                </a:lnTo>
                <a:lnTo>
                  <a:pt x="4745574" y="3975880"/>
                </a:lnTo>
                <a:lnTo>
                  <a:pt x="4719204" y="3975880"/>
                </a:lnTo>
                <a:cubicBezTo>
                  <a:pt x="4718682" y="3975880"/>
                  <a:pt x="4718210" y="3976026"/>
                  <a:pt x="4717787" y="3976319"/>
                </a:cubicBezTo>
                <a:cubicBezTo>
                  <a:pt x="4717364" y="3976612"/>
                  <a:pt x="4717005" y="3977036"/>
                  <a:pt x="4716713" y="3977589"/>
                </a:cubicBezTo>
                <a:cubicBezTo>
                  <a:pt x="4716420" y="3978142"/>
                  <a:pt x="4716176" y="3978842"/>
                  <a:pt x="4715980" y="3979689"/>
                </a:cubicBezTo>
                <a:cubicBezTo>
                  <a:pt x="4715785" y="3980535"/>
                  <a:pt x="4715687" y="3981545"/>
                  <a:pt x="4715687" y="3982717"/>
                </a:cubicBezTo>
                <a:cubicBezTo>
                  <a:pt x="4715687" y="3983954"/>
                  <a:pt x="4715785" y="3984996"/>
                  <a:pt x="4715980" y="3985842"/>
                </a:cubicBezTo>
                <a:cubicBezTo>
                  <a:pt x="4716176" y="3986688"/>
                  <a:pt x="4716452" y="3987372"/>
                  <a:pt x="4716811" y="3987893"/>
                </a:cubicBezTo>
                <a:cubicBezTo>
                  <a:pt x="4717169" y="3988414"/>
                  <a:pt x="4717543" y="3988788"/>
                  <a:pt x="4717934" y="3989016"/>
                </a:cubicBezTo>
                <a:cubicBezTo>
                  <a:pt x="4718325" y="3989244"/>
                  <a:pt x="4718747" y="3989358"/>
                  <a:pt x="4719204" y="3989358"/>
                </a:cubicBezTo>
                <a:lnTo>
                  <a:pt x="4785227" y="3989358"/>
                </a:lnTo>
                <a:cubicBezTo>
                  <a:pt x="4785683" y="3989358"/>
                  <a:pt x="4786123" y="3989244"/>
                  <a:pt x="4786546" y="3989016"/>
                </a:cubicBezTo>
                <a:cubicBezTo>
                  <a:pt x="4786969" y="3988788"/>
                  <a:pt x="4787344" y="3988414"/>
                  <a:pt x="4787669" y="3987893"/>
                </a:cubicBezTo>
                <a:cubicBezTo>
                  <a:pt x="4787994" y="3987372"/>
                  <a:pt x="4788255" y="3986688"/>
                  <a:pt x="4788450" y="3985842"/>
                </a:cubicBezTo>
                <a:cubicBezTo>
                  <a:pt x="4788646" y="3984996"/>
                  <a:pt x="4788743" y="3983954"/>
                  <a:pt x="4788743" y="3982717"/>
                </a:cubicBezTo>
                <a:cubicBezTo>
                  <a:pt x="4788743" y="3981545"/>
                  <a:pt x="4788662" y="3980535"/>
                  <a:pt x="4788499" y="3979689"/>
                </a:cubicBezTo>
                <a:cubicBezTo>
                  <a:pt x="4788336" y="3978842"/>
                  <a:pt x="4788108" y="3978142"/>
                  <a:pt x="4787816" y="3977589"/>
                </a:cubicBezTo>
                <a:cubicBezTo>
                  <a:pt x="4787523" y="3977036"/>
                  <a:pt x="4787148" y="3976612"/>
                  <a:pt x="4786692" y="3976319"/>
                </a:cubicBezTo>
                <a:cubicBezTo>
                  <a:pt x="4786236" y="3976026"/>
                  <a:pt x="4785748" y="3975880"/>
                  <a:pt x="4785227" y="3975880"/>
                </a:cubicBezTo>
                <a:lnTo>
                  <a:pt x="4762373" y="3975880"/>
                </a:lnTo>
                <a:lnTo>
                  <a:pt x="4762373" y="3864831"/>
                </a:lnTo>
                <a:cubicBezTo>
                  <a:pt x="4762373" y="3864440"/>
                  <a:pt x="4762275" y="3864066"/>
                  <a:pt x="4762079" y="3863708"/>
                </a:cubicBezTo>
                <a:cubicBezTo>
                  <a:pt x="4761885" y="3863350"/>
                  <a:pt x="4761494" y="3863056"/>
                  <a:pt x="4760908" y="3862829"/>
                </a:cubicBezTo>
                <a:cubicBezTo>
                  <a:pt x="4760322" y="3862601"/>
                  <a:pt x="4759508" y="3862422"/>
                  <a:pt x="4758466" y="3862291"/>
                </a:cubicBezTo>
                <a:cubicBezTo>
                  <a:pt x="4757424" y="3862161"/>
                  <a:pt x="4756122" y="3862096"/>
                  <a:pt x="4754560" y="3862096"/>
                </a:cubicBezTo>
                <a:close/>
                <a:moveTo>
                  <a:pt x="4645389" y="3861119"/>
                </a:moveTo>
                <a:cubicBezTo>
                  <a:pt x="4637055" y="3861119"/>
                  <a:pt x="4630023" y="3862698"/>
                  <a:pt x="4624293" y="3865856"/>
                </a:cubicBezTo>
                <a:cubicBezTo>
                  <a:pt x="4618563" y="3869014"/>
                  <a:pt x="4613940" y="3873474"/>
                  <a:pt x="4610424" y="3879237"/>
                </a:cubicBezTo>
                <a:cubicBezTo>
                  <a:pt x="4606908" y="3884999"/>
                  <a:pt x="4604369" y="3891901"/>
                  <a:pt x="4602806" y="3899943"/>
                </a:cubicBezTo>
                <a:cubicBezTo>
                  <a:pt x="4601243" y="3907984"/>
                  <a:pt x="4600462" y="3916823"/>
                  <a:pt x="4600462" y="3926460"/>
                </a:cubicBezTo>
                <a:cubicBezTo>
                  <a:pt x="4600462" y="3936878"/>
                  <a:pt x="4601162" y="3946107"/>
                  <a:pt x="4602562" y="3954149"/>
                </a:cubicBezTo>
                <a:cubicBezTo>
                  <a:pt x="4603961" y="3962190"/>
                  <a:pt x="4606322" y="3968962"/>
                  <a:pt x="4609642" y="3974464"/>
                </a:cubicBezTo>
                <a:cubicBezTo>
                  <a:pt x="4612963" y="3979966"/>
                  <a:pt x="4617342" y="3984133"/>
                  <a:pt x="4622779" y="3986965"/>
                </a:cubicBezTo>
                <a:cubicBezTo>
                  <a:pt x="4628216" y="3989798"/>
                  <a:pt x="4634906" y="3991214"/>
                  <a:pt x="4642850" y="3991214"/>
                </a:cubicBezTo>
                <a:cubicBezTo>
                  <a:pt x="4651249" y="3991214"/>
                  <a:pt x="4658314" y="3989635"/>
                  <a:pt x="4664044" y="3986477"/>
                </a:cubicBezTo>
                <a:cubicBezTo>
                  <a:pt x="4669774" y="3983319"/>
                  <a:pt x="4674413" y="3978859"/>
                  <a:pt x="4677962" y="3973096"/>
                </a:cubicBezTo>
                <a:cubicBezTo>
                  <a:pt x="4681510" y="3967334"/>
                  <a:pt x="4684049" y="3960448"/>
                  <a:pt x="4685580" y="3952439"/>
                </a:cubicBezTo>
                <a:cubicBezTo>
                  <a:pt x="4687110" y="3944431"/>
                  <a:pt x="4687875" y="3935575"/>
                  <a:pt x="4687875" y="3925874"/>
                </a:cubicBezTo>
                <a:cubicBezTo>
                  <a:pt x="4687875" y="3915456"/>
                  <a:pt x="4687175" y="3906226"/>
                  <a:pt x="4685775" y="3898185"/>
                </a:cubicBezTo>
                <a:cubicBezTo>
                  <a:pt x="4684375" y="3890143"/>
                  <a:pt x="4682015" y="3883371"/>
                  <a:pt x="4678694" y="3877869"/>
                </a:cubicBezTo>
                <a:cubicBezTo>
                  <a:pt x="4675374" y="3872368"/>
                  <a:pt x="4670995" y="3868200"/>
                  <a:pt x="4665558" y="3865368"/>
                </a:cubicBezTo>
                <a:cubicBezTo>
                  <a:pt x="4660120" y="3862536"/>
                  <a:pt x="4653398" y="3861119"/>
                  <a:pt x="4645389" y="3861119"/>
                </a:cubicBezTo>
                <a:close/>
                <a:moveTo>
                  <a:pt x="4536610" y="3861119"/>
                </a:moveTo>
                <a:cubicBezTo>
                  <a:pt x="4532768" y="3861119"/>
                  <a:pt x="4529106" y="3861510"/>
                  <a:pt x="4525622" y="3862291"/>
                </a:cubicBezTo>
                <a:cubicBezTo>
                  <a:pt x="4522139" y="3863073"/>
                  <a:pt x="4518948" y="3864033"/>
                  <a:pt x="4516050" y="3865173"/>
                </a:cubicBezTo>
                <a:cubicBezTo>
                  <a:pt x="4513153" y="3866312"/>
                  <a:pt x="4510744" y="3867468"/>
                  <a:pt x="4508823" y="3868640"/>
                </a:cubicBezTo>
                <a:cubicBezTo>
                  <a:pt x="4506902" y="3869812"/>
                  <a:pt x="4505551" y="3870740"/>
                  <a:pt x="4504770" y="3871423"/>
                </a:cubicBezTo>
                <a:cubicBezTo>
                  <a:pt x="4503989" y="3872107"/>
                  <a:pt x="4503468" y="3872677"/>
                  <a:pt x="4503207" y="3873133"/>
                </a:cubicBezTo>
                <a:cubicBezTo>
                  <a:pt x="4502947" y="3873588"/>
                  <a:pt x="4502735" y="3874077"/>
                  <a:pt x="4502572" y="3874598"/>
                </a:cubicBezTo>
                <a:cubicBezTo>
                  <a:pt x="4502410" y="3875119"/>
                  <a:pt x="4502296" y="3875737"/>
                  <a:pt x="4502231" y="3876453"/>
                </a:cubicBezTo>
                <a:cubicBezTo>
                  <a:pt x="4502165" y="3877170"/>
                  <a:pt x="4502133" y="3878016"/>
                  <a:pt x="4502133" y="3878993"/>
                </a:cubicBezTo>
                <a:cubicBezTo>
                  <a:pt x="4502133" y="3880360"/>
                  <a:pt x="4502200" y="3881532"/>
                  <a:pt x="4502334" y="3882509"/>
                </a:cubicBezTo>
                <a:cubicBezTo>
                  <a:pt x="4502468" y="3883485"/>
                  <a:pt x="4502653" y="3884267"/>
                  <a:pt x="4502888" y="3884853"/>
                </a:cubicBezTo>
                <a:cubicBezTo>
                  <a:pt x="4503123" y="3885439"/>
                  <a:pt x="4503426" y="3885862"/>
                  <a:pt x="4503796" y="3886123"/>
                </a:cubicBezTo>
                <a:cubicBezTo>
                  <a:pt x="4504165" y="3886383"/>
                  <a:pt x="4504585" y="3886513"/>
                  <a:pt x="4505055" y="3886513"/>
                </a:cubicBezTo>
                <a:cubicBezTo>
                  <a:pt x="4505862" y="3886513"/>
                  <a:pt x="4507088" y="3885960"/>
                  <a:pt x="4508734" y="3884853"/>
                </a:cubicBezTo>
                <a:cubicBezTo>
                  <a:pt x="4510379" y="3883746"/>
                  <a:pt x="4512428" y="3882541"/>
                  <a:pt x="4514881" y="3881239"/>
                </a:cubicBezTo>
                <a:cubicBezTo>
                  <a:pt x="4517333" y="3879937"/>
                  <a:pt x="4520189" y="3878732"/>
                  <a:pt x="4523448" y="3877625"/>
                </a:cubicBezTo>
                <a:cubicBezTo>
                  <a:pt x="4526706" y="3876519"/>
                  <a:pt x="4530384" y="3875965"/>
                  <a:pt x="4534482" y="3875965"/>
                </a:cubicBezTo>
                <a:cubicBezTo>
                  <a:pt x="4537976" y="3875965"/>
                  <a:pt x="4541067" y="3876519"/>
                  <a:pt x="4543754" y="3877625"/>
                </a:cubicBezTo>
                <a:cubicBezTo>
                  <a:pt x="4546442" y="3878732"/>
                  <a:pt x="4548675" y="3880230"/>
                  <a:pt x="4550456" y="3882118"/>
                </a:cubicBezTo>
                <a:cubicBezTo>
                  <a:pt x="4552236" y="3884006"/>
                  <a:pt x="4553597" y="3886204"/>
                  <a:pt x="4554537" y="3888711"/>
                </a:cubicBezTo>
                <a:cubicBezTo>
                  <a:pt x="4555478" y="3891218"/>
                  <a:pt x="4555948" y="3893871"/>
                  <a:pt x="4555948" y="3896671"/>
                </a:cubicBezTo>
                <a:cubicBezTo>
                  <a:pt x="4555948" y="3899471"/>
                  <a:pt x="4555646" y="3902466"/>
                  <a:pt x="4555042" y="3905656"/>
                </a:cubicBezTo>
                <a:cubicBezTo>
                  <a:pt x="4554438" y="3908847"/>
                  <a:pt x="4553180" y="3912395"/>
                  <a:pt x="4551268" y="3916302"/>
                </a:cubicBezTo>
                <a:cubicBezTo>
                  <a:pt x="4549356" y="3920209"/>
                  <a:pt x="4546639" y="3924539"/>
                  <a:pt x="4543116" y="3929292"/>
                </a:cubicBezTo>
                <a:cubicBezTo>
                  <a:pt x="4539593" y="3934045"/>
                  <a:pt x="4534913" y="3939417"/>
                  <a:pt x="4529076" y="3945407"/>
                </a:cubicBezTo>
                <a:lnTo>
                  <a:pt x="4503815" y="3971387"/>
                </a:lnTo>
                <a:cubicBezTo>
                  <a:pt x="4503010" y="3972234"/>
                  <a:pt x="4502355" y="3973031"/>
                  <a:pt x="4501852" y="3973780"/>
                </a:cubicBezTo>
                <a:cubicBezTo>
                  <a:pt x="4501348" y="3974529"/>
                  <a:pt x="4500929" y="3975278"/>
                  <a:pt x="4500594" y="3976026"/>
                </a:cubicBezTo>
                <a:cubicBezTo>
                  <a:pt x="4500259" y="3976775"/>
                  <a:pt x="4500041" y="3977638"/>
                  <a:pt x="4499940" y="3978615"/>
                </a:cubicBezTo>
                <a:cubicBezTo>
                  <a:pt x="4499839" y="3979591"/>
                  <a:pt x="4499789" y="3980731"/>
                  <a:pt x="4499789" y="3982033"/>
                </a:cubicBezTo>
                <a:cubicBezTo>
                  <a:pt x="4499789" y="3983465"/>
                  <a:pt x="4499903" y="3984670"/>
                  <a:pt x="4500131" y="3985647"/>
                </a:cubicBezTo>
                <a:cubicBezTo>
                  <a:pt x="4500358" y="3986623"/>
                  <a:pt x="4500716" y="3987372"/>
                  <a:pt x="4501205" y="3987893"/>
                </a:cubicBezTo>
                <a:cubicBezTo>
                  <a:pt x="4501693" y="3988414"/>
                  <a:pt x="4502279" y="3988788"/>
                  <a:pt x="4502963" y="3989016"/>
                </a:cubicBezTo>
                <a:cubicBezTo>
                  <a:pt x="4503647" y="3989244"/>
                  <a:pt x="4504444" y="3989358"/>
                  <a:pt x="4505356" y="3989358"/>
                </a:cubicBezTo>
                <a:lnTo>
                  <a:pt x="4575189" y="3989358"/>
                </a:lnTo>
                <a:cubicBezTo>
                  <a:pt x="4575775" y="3989358"/>
                  <a:pt x="4576312" y="3989212"/>
                  <a:pt x="4576800" y="3988919"/>
                </a:cubicBezTo>
                <a:cubicBezTo>
                  <a:pt x="4577289" y="3988626"/>
                  <a:pt x="4577679" y="3988170"/>
                  <a:pt x="4577972" y="3987551"/>
                </a:cubicBezTo>
                <a:cubicBezTo>
                  <a:pt x="4578265" y="3986933"/>
                  <a:pt x="4578493" y="3986168"/>
                  <a:pt x="4578656" y="3985256"/>
                </a:cubicBezTo>
                <a:cubicBezTo>
                  <a:pt x="4578819" y="3984344"/>
                  <a:pt x="4578900" y="3983303"/>
                  <a:pt x="4578900" y="3982131"/>
                </a:cubicBezTo>
                <a:cubicBezTo>
                  <a:pt x="4578900" y="3980959"/>
                  <a:pt x="4578819" y="3979933"/>
                  <a:pt x="4578656" y="3979054"/>
                </a:cubicBezTo>
                <a:cubicBezTo>
                  <a:pt x="4578493" y="3978175"/>
                  <a:pt x="4578233" y="3977443"/>
                  <a:pt x="4577875" y="3976857"/>
                </a:cubicBezTo>
                <a:cubicBezTo>
                  <a:pt x="4577516" y="3976270"/>
                  <a:pt x="4577093" y="3975831"/>
                  <a:pt x="4576605" y="3975538"/>
                </a:cubicBezTo>
                <a:cubicBezTo>
                  <a:pt x="4576117" y="3975245"/>
                  <a:pt x="4575612" y="3975098"/>
                  <a:pt x="4575091" y="3975098"/>
                </a:cubicBezTo>
                <a:lnTo>
                  <a:pt x="4520104" y="3975098"/>
                </a:lnTo>
                <a:lnTo>
                  <a:pt x="4540126" y="3954197"/>
                </a:lnTo>
                <a:cubicBezTo>
                  <a:pt x="4547353" y="3946775"/>
                  <a:pt x="4553148" y="3940215"/>
                  <a:pt x="4557511" y="3934517"/>
                </a:cubicBezTo>
                <a:cubicBezTo>
                  <a:pt x="4561873" y="3928820"/>
                  <a:pt x="4565210" y="3923644"/>
                  <a:pt x="4567522" y="3918988"/>
                </a:cubicBezTo>
                <a:cubicBezTo>
                  <a:pt x="4569833" y="3914332"/>
                  <a:pt x="4571347" y="3910002"/>
                  <a:pt x="4572064" y="3905998"/>
                </a:cubicBezTo>
                <a:cubicBezTo>
                  <a:pt x="4572780" y="3901994"/>
                  <a:pt x="4573138" y="3897973"/>
                  <a:pt x="4573138" y="3893936"/>
                </a:cubicBezTo>
                <a:cubicBezTo>
                  <a:pt x="4573138" y="3889443"/>
                  <a:pt x="4572389" y="3885211"/>
                  <a:pt x="4570892" y="3881239"/>
                </a:cubicBezTo>
                <a:cubicBezTo>
                  <a:pt x="4569394" y="3877267"/>
                  <a:pt x="4567131" y="3873784"/>
                  <a:pt x="4564103" y="3870789"/>
                </a:cubicBezTo>
                <a:cubicBezTo>
                  <a:pt x="4561076" y="3867793"/>
                  <a:pt x="4557267" y="3865433"/>
                  <a:pt x="4552676" y="3863708"/>
                </a:cubicBezTo>
                <a:cubicBezTo>
                  <a:pt x="4548086" y="3861982"/>
                  <a:pt x="4542730" y="3861119"/>
                  <a:pt x="4536610" y="3861119"/>
                </a:cubicBezTo>
                <a:close/>
                <a:moveTo>
                  <a:pt x="4321204" y="3859752"/>
                </a:moveTo>
                <a:cubicBezTo>
                  <a:pt x="4317363" y="3859752"/>
                  <a:pt x="4314726" y="3860436"/>
                  <a:pt x="4313293" y="3861803"/>
                </a:cubicBezTo>
                <a:cubicBezTo>
                  <a:pt x="4311861" y="3863170"/>
                  <a:pt x="4311144" y="3865742"/>
                  <a:pt x="4311144" y="3869519"/>
                </a:cubicBezTo>
                <a:cubicBezTo>
                  <a:pt x="4311144" y="3873230"/>
                  <a:pt x="4311844" y="3875753"/>
                  <a:pt x="4313244" y="3877088"/>
                </a:cubicBezTo>
                <a:cubicBezTo>
                  <a:pt x="4314644" y="3878423"/>
                  <a:pt x="4317232" y="3879090"/>
                  <a:pt x="4321009" y="3879090"/>
                </a:cubicBezTo>
                <a:cubicBezTo>
                  <a:pt x="4324850" y="3879090"/>
                  <a:pt x="4327487" y="3878407"/>
                  <a:pt x="4328920" y="3877039"/>
                </a:cubicBezTo>
                <a:cubicBezTo>
                  <a:pt x="4330353" y="3875672"/>
                  <a:pt x="4331068" y="3873100"/>
                  <a:pt x="4331068" y="3869324"/>
                </a:cubicBezTo>
                <a:cubicBezTo>
                  <a:pt x="4331068" y="3865612"/>
                  <a:pt x="4330369" y="3863089"/>
                  <a:pt x="4328969" y="3861754"/>
                </a:cubicBezTo>
                <a:cubicBezTo>
                  <a:pt x="4327569" y="3860419"/>
                  <a:pt x="4324981" y="3859752"/>
                  <a:pt x="4321204" y="3859752"/>
                </a:cubicBezTo>
                <a:close/>
                <a:moveTo>
                  <a:pt x="3949729" y="3859752"/>
                </a:moveTo>
                <a:cubicBezTo>
                  <a:pt x="3945888" y="3859752"/>
                  <a:pt x="3943251" y="3860436"/>
                  <a:pt x="3941818" y="3861803"/>
                </a:cubicBezTo>
                <a:cubicBezTo>
                  <a:pt x="3940386" y="3863170"/>
                  <a:pt x="3939669" y="3865742"/>
                  <a:pt x="3939669" y="3869519"/>
                </a:cubicBezTo>
                <a:cubicBezTo>
                  <a:pt x="3939669" y="3873230"/>
                  <a:pt x="3940369" y="3875753"/>
                  <a:pt x="3941769" y="3877088"/>
                </a:cubicBezTo>
                <a:cubicBezTo>
                  <a:pt x="3943169" y="3878423"/>
                  <a:pt x="3945757" y="3879090"/>
                  <a:pt x="3949534" y="3879090"/>
                </a:cubicBezTo>
                <a:cubicBezTo>
                  <a:pt x="3953375" y="3879090"/>
                  <a:pt x="3956013" y="3878407"/>
                  <a:pt x="3957445" y="3877039"/>
                </a:cubicBezTo>
                <a:cubicBezTo>
                  <a:pt x="3958877" y="3875672"/>
                  <a:pt x="3959593" y="3873100"/>
                  <a:pt x="3959593" y="3869324"/>
                </a:cubicBezTo>
                <a:cubicBezTo>
                  <a:pt x="3959593" y="3865612"/>
                  <a:pt x="3958894" y="3863089"/>
                  <a:pt x="3957494" y="3861754"/>
                </a:cubicBezTo>
                <a:cubicBezTo>
                  <a:pt x="3956094" y="3860419"/>
                  <a:pt x="3953506" y="3859752"/>
                  <a:pt x="3949729" y="3859752"/>
                </a:cubicBezTo>
                <a:close/>
                <a:moveTo>
                  <a:pt x="3378229" y="3859752"/>
                </a:moveTo>
                <a:cubicBezTo>
                  <a:pt x="3374388" y="3859752"/>
                  <a:pt x="3371751" y="3860436"/>
                  <a:pt x="3370318" y="3861803"/>
                </a:cubicBezTo>
                <a:cubicBezTo>
                  <a:pt x="3368886" y="3863170"/>
                  <a:pt x="3368169" y="3865742"/>
                  <a:pt x="3368169" y="3869519"/>
                </a:cubicBezTo>
                <a:cubicBezTo>
                  <a:pt x="3368169" y="3873230"/>
                  <a:pt x="3368869" y="3875753"/>
                  <a:pt x="3370269" y="3877088"/>
                </a:cubicBezTo>
                <a:cubicBezTo>
                  <a:pt x="3371669" y="3878423"/>
                  <a:pt x="3374257" y="3879090"/>
                  <a:pt x="3378034" y="3879090"/>
                </a:cubicBezTo>
                <a:cubicBezTo>
                  <a:pt x="3381875" y="3879090"/>
                  <a:pt x="3384513" y="3878407"/>
                  <a:pt x="3385945" y="3877039"/>
                </a:cubicBezTo>
                <a:cubicBezTo>
                  <a:pt x="3387377" y="3875672"/>
                  <a:pt x="3388094" y="3873100"/>
                  <a:pt x="3388094" y="3869324"/>
                </a:cubicBezTo>
                <a:cubicBezTo>
                  <a:pt x="3388094" y="3865612"/>
                  <a:pt x="3387394" y="3863089"/>
                  <a:pt x="3385994" y="3861754"/>
                </a:cubicBezTo>
                <a:cubicBezTo>
                  <a:pt x="3384594" y="3860419"/>
                  <a:pt x="3382006" y="3859752"/>
                  <a:pt x="3378229" y="3859752"/>
                </a:cubicBezTo>
                <a:close/>
                <a:moveTo>
                  <a:pt x="2406680" y="3859752"/>
                </a:moveTo>
                <a:cubicBezTo>
                  <a:pt x="2402838" y="3859752"/>
                  <a:pt x="2400201" y="3860436"/>
                  <a:pt x="2398768" y="3861803"/>
                </a:cubicBezTo>
                <a:cubicBezTo>
                  <a:pt x="2397336" y="3863170"/>
                  <a:pt x="2396620" y="3865742"/>
                  <a:pt x="2396620" y="3869519"/>
                </a:cubicBezTo>
                <a:cubicBezTo>
                  <a:pt x="2396620" y="3873230"/>
                  <a:pt x="2397320" y="3875753"/>
                  <a:pt x="2398720" y="3877088"/>
                </a:cubicBezTo>
                <a:cubicBezTo>
                  <a:pt x="2400120" y="3878423"/>
                  <a:pt x="2402708" y="3879090"/>
                  <a:pt x="2406484" y="3879090"/>
                </a:cubicBezTo>
                <a:cubicBezTo>
                  <a:pt x="2410326" y="3879090"/>
                  <a:pt x="2412963" y="3878407"/>
                  <a:pt x="2414396" y="3877039"/>
                </a:cubicBezTo>
                <a:cubicBezTo>
                  <a:pt x="2415828" y="3875672"/>
                  <a:pt x="2416544" y="3873100"/>
                  <a:pt x="2416544" y="3869324"/>
                </a:cubicBezTo>
                <a:cubicBezTo>
                  <a:pt x="2416544" y="3865612"/>
                  <a:pt x="2415844" y="3863089"/>
                  <a:pt x="2414444" y="3861754"/>
                </a:cubicBezTo>
                <a:cubicBezTo>
                  <a:pt x="2413044" y="3860419"/>
                  <a:pt x="2410456" y="3859752"/>
                  <a:pt x="2406680" y="3859752"/>
                </a:cubicBezTo>
                <a:close/>
                <a:moveTo>
                  <a:pt x="2244755" y="3859752"/>
                </a:moveTo>
                <a:cubicBezTo>
                  <a:pt x="2240913" y="3859752"/>
                  <a:pt x="2238276" y="3860436"/>
                  <a:pt x="2236843" y="3861803"/>
                </a:cubicBezTo>
                <a:cubicBezTo>
                  <a:pt x="2235411" y="3863170"/>
                  <a:pt x="2234695" y="3865742"/>
                  <a:pt x="2234695" y="3869519"/>
                </a:cubicBezTo>
                <a:cubicBezTo>
                  <a:pt x="2234695" y="3873230"/>
                  <a:pt x="2235395" y="3875753"/>
                  <a:pt x="2236795" y="3877088"/>
                </a:cubicBezTo>
                <a:cubicBezTo>
                  <a:pt x="2238194" y="3878423"/>
                  <a:pt x="2240783" y="3879090"/>
                  <a:pt x="2244559" y="3879090"/>
                </a:cubicBezTo>
                <a:cubicBezTo>
                  <a:pt x="2248401" y="3879090"/>
                  <a:pt x="2251038" y="3878407"/>
                  <a:pt x="2252471" y="3877039"/>
                </a:cubicBezTo>
                <a:cubicBezTo>
                  <a:pt x="2253903" y="3875672"/>
                  <a:pt x="2254619" y="3873100"/>
                  <a:pt x="2254619" y="3869324"/>
                </a:cubicBezTo>
                <a:cubicBezTo>
                  <a:pt x="2254619" y="3865612"/>
                  <a:pt x="2253919" y="3863089"/>
                  <a:pt x="2252519" y="3861754"/>
                </a:cubicBezTo>
                <a:cubicBezTo>
                  <a:pt x="2251119" y="3860419"/>
                  <a:pt x="2248531" y="3859752"/>
                  <a:pt x="2244755" y="3859752"/>
                </a:cubicBezTo>
                <a:close/>
                <a:moveTo>
                  <a:pt x="1139855" y="3859752"/>
                </a:moveTo>
                <a:cubicBezTo>
                  <a:pt x="1136013" y="3859752"/>
                  <a:pt x="1133376" y="3860436"/>
                  <a:pt x="1131944" y="3861803"/>
                </a:cubicBezTo>
                <a:cubicBezTo>
                  <a:pt x="1130511" y="3863170"/>
                  <a:pt x="1129795" y="3865742"/>
                  <a:pt x="1129795" y="3869519"/>
                </a:cubicBezTo>
                <a:cubicBezTo>
                  <a:pt x="1129795" y="3873230"/>
                  <a:pt x="1130495" y="3875753"/>
                  <a:pt x="1131895" y="3877088"/>
                </a:cubicBezTo>
                <a:cubicBezTo>
                  <a:pt x="1133295" y="3878423"/>
                  <a:pt x="1135883" y="3879090"/>
                  <a:pt x="1139659" y="3879090"/>
                </a:cubicBezTo>
                <a:cubicBezTo>
                  <a:pt x="1143501" y="3879090"/>
                  <a:pt x="1146138" y="3878407"/>
                  <a:pt x="1147571" y="3877039"/>
                </a:cubicBezTo>
                <a:cubicBezTo>
                  <a:pt x="1149003" y="3875672"/>
                  <a:pt x="1149719" y="3873100"/>
                  <a:pt x="1149719" y="3869324"/>
                </a:cubicBezTo>
                <a:cubicBezTo>
                  <a:pt x="1149719" y="3865612"/>
                  <a:pt x="1149019" y="3863089"/>
                  <a:pt x="1147619" y="3861754"/>
                </a:cubicBezTo>
                <a:cubicBezTo>
                  <a:pt x="1146219" y="3860419"/>
                  <a:pt x="1143631" y="3859752"/>
                  <a:pt x="1139855" y="3859752"/>
                </a:cubicBezTo>
                <a:close/>
                <a:moveTo>
                  <a:pt x="777905" y="3859752"/>
                </a:moveTo>
                <a:cubicBezTo>
                  <a:pt x="774063" y="3859752"/>
                  <a:pt x="771426" y="3860436"/>
                  <a:pt x="769994" y="3861803"/>
                </a:cubicBezTo>
                <a:cubicBezTo>
                  <a:pt x="768561" y="3863170"/>
                  <a:pt x="767845" y="3865742"/>
                  <a:pt x="767845" y="3869519"/>
                </a:cubicBezTo>
                <a:cubicBezTo>
                  <a:pt x="767845" y="3873230"/>
                  <a:pt x="768545" y="3875753"/>
                  <a:pt x="769945" y="3877088"/>
                </a:cubicBezTo>
                <a:cubicBezTo>
                  <a:pt x="771345" y="3878423"/>
                  <a:pt x="773933" y="3879090"/>
                  <a:pt x="777710" y="3879090"/>
                </a:cubicBezTo>
                <a:cubicBezTo>
                  <a:pt x="781551" y="3879090"/>
                  <a:pt x="784188" y="3878407"/>
                  <a:pt x="785621" y="3877039"/>
                </a:cubicBezTo>
                <a:cubicBezTo>
                  <a:pt x="787053" y="3875672"/>
                  <a:pt x="787769" y="3873100"/>
                  <a:pt x="787769" y="3869324"/>
                </a:cubicBezTo>
                <a:cubicBezTo>
                  <a:pt x="787769" y="3865612"/>
                  <a:pt x="787069" y="3863089"/>
                  <a:pt x="785670" y="3861754"/>
                </a:cubicBezTo>
                <a:cubicBezTo>
                  <a:pt x="784270" y="3860419"/>
                  <a:pt x="781682" y="3859752"/>
                  <a:pt x="777905" y="3859752"/>
                </a:cubicBezTo>
                <a:close/>
                <a:moveTo>
                  <a:pt x="5227921" y="3853697"/>
                </a:moveTo>
                <a:cubicBezTo>
                  <a:pt x="5226358" y="3853697"/>
                  <a:pt x="5225073" y="3853778"/>
                  <a:pt x="5224063" y="3853941"/>
                </a:cubicBezTo>
                <a:cubicBezTo>
                  <a:pt x="5223054" y="3854104"/>
                  <a:pt x="5222223" y="3854299"/>
                  <a:pt x="5221573" y="3854527"/>
                </a:cubicBezTo>
                <a:cubicBezTo>
                  <a:pt x="5220921" y="3854755"/>
                  <a:pt x="5220482" y="3855080"/>
                  <a:pt x="5220254" y="3855503"/>
                </a:cubicBezTo>
                <a:cubicBezTo>
                  <a:pt x="5220026" y="3855927"/>
                  <a:pt x="5219912" y="3856366"/>
                  <a:pt x="5219912" y="3856822"/>
                </a:cubicBezTo>
                <a:lnTo>
                  <a:pt x="5219912" y="3907903"/>
                </a:lnTo>
                <a:cubicBezTo>
                  <a:pt x="5215745" y="3903540"/>
                  <a:pt x="5211529" y="3900236"/>
                  <a:pt x="5207264" y="3897989"/>
                </a:cubicBezTo>
                <a:cubicBezTo>
                  <a:pt x="5202999" y="3895743"/>
                  <a:pt x="5198295" y="3894620"/>
                  <a:pt x="5193151" y="3894620"/>
                </a:cubicBezTo>
                <a:cubicBezTo>
                  <a:pt x="5186966" y="3894620"/>
                  <a:pt x="5181513" y="3895775"/>
                  <a:pt x="5176792" y="3898087"/>
                </a:cubicBezTo>
                <a:cubicBezTo>
                  <a:pt x="5172071" y="3900398"/>
                  <a:pt x="5168115" y="3903703"/>
                  <a:pt x="5164925" y="3908000"/>
                </a:cubicBezTo>
                <a:cubicBezTo>
                  <a:pt x="5161734" y="3912298"/>
                  <a:pt x="5159325" y="3917490"/>
                  <a:pt x="5157698" y="3923578"/>
                </a:cubicBezTo>
                <a:cubicBezTo>
                  <a:pt x="5156069" y="3929666"/>
                  <a:pt x="5155255" y="3936487"/>
                  <a:pt x="5155255" y="3944040"/>
                </a:cubicBezTo>
                <a:cubicBezTo>
                  <a:pt x="5155255" y="3950421"/>
                  <a:pt x="5155907" y="3956493"/>
                  <a:pt x="5157209" y="3962255"/>
                </a:cubicBezTo>
                <a:cubicBezTo>
                  <a:pt x="5158511" y="3968018"/>
                  <a:pt x="5160578" y="3973031"/>
                  <a:pt x="5163411" y="3977296"/>
                </a:cubicBezTo>
                <a:cubicBezTo>
                  <a:pt x="5166244" y="3981561"/>
                  <a:pt x="5169938" y="3984947"/>
                  <a:pt x="5174497" y="3987454"/>
                </a:cubicBezTo>
                <a:cubicBezTo>
                  <a:pt x="5179055" y="3989960"/>
                  <a:pt x="5184557" y="3991214"/>
                  <a:pt x="5191003" y="3991214"/>
                </a:cubicBezTo>
                <a:cubicBezTo>
                  <a:pt x="5196928" y="3991214"/>
                  <a:pt x="5202381" y="3989814"/>
                  <a:pt x="5207362" y="3987014"/>
                </a:cubicBezTo>
                <a:cubicBezTo>
                  <a:pt x="5212343" y="3984214"/>
                  <a:pt x="5217145" y="3980307"/>
                  <a:pt x="5221768" y="3975294"/>
                </a:cubicBezTo>
                <a:lnTo>
                  <a:pt x="5221768" y="3986916"/>
                </a:lnTo>
                <a:cubicBezTo>
                  <a:pt x="5221768" y="3987437"/>
                  <a:pt x="5221898" y="3987893"/>
                  <a:pt x="5222158" y="3988284"/>
                </a:cubicBezTo>
                <a:cubicBezTo>
                  <a:pt x="5222419" y="3988674"/>
                  <a:pt x="5222843" y="3988984"/>
                  <a:pt x="5223429" y="3989212"/>
                </a:cubicBezTo>
                <a:cubicBezTo>
                  <a:pt x="5224014" y="3989439"/>
                  <a:pt x="5224763" y="3989619"/>
                  <a:pt x="5225675" y="3989749"/>
                </a:cubicBezTo>
                <a:cubicBezTo>
                  <a:pt x="5226587" y="3989879"/>
                  <a:pt x="5227725" y="3989944"/>
                  <a:pt x="5229093" y="3989944"/>
                </a:cubicBezTo>
                <a:cubicBezTo>
                  <a:pt x="5230396" y="3989944"/>
                  <a:pt x="5231502" y="3989879"/>
                  <a:pt x="5232414" y="3989749"/>
                </a:cubicBezTo>
                <a:cubicBezTo>
                  <a:pt x="5233325" y="3989619"/>
                  <a:pt x="5234058" y="3989439"/>
                  <a:pt x="5234612" y="3989212"/>
                </a:cubicBezTo>
                <a:cubicBezTo>
                  <a:pt x="5235165" y="3988984"/>
                  <a:pt x="5235556" y="3988674"/>
                  <a:pt x="5235783" y="3988284"/>
                </a:cubicBezTo>
                <a:cubicBezTo>
                  <a:pt x="5236012" y="3987893"/>
                  <a:pt x="5236125" y="3987437"/>
                  <a:pt x="5236125" y="3986916"/>
                </a:cubicBezTo>
                <a:lnTo>
                  <a:pt x="5236125" y="3856822"/>
                </a:lnTo>
                <a:cubicBezTo>
                  <a:pt x="5236125" y="3856366"/>
                  <a:pt x="5235979" y="3855927"/>
                  <a:pt x="5235686" y="3855503"/>
                </a:cubicBezTo>
                <a:cubicBezTo>
                  <a:pt x="5235392" y="3855080"/>
                  <a:pt x="5234953" y="3854755"/>
                  <a:pt x="5234367" y="3854527"/>
                </a:cubicBezTo>
                <a:cubicBezTo>
                  <a:pt x="5233781" y="3854299"/>
                  <a:pt x="5232968" y="3854104"/>
                  <a:pt x="5231925" y="3853941"/>
                </a:cubicBezTo>
                <a:cubicBezTo>
                  <a:pt x="5230884" y="3853778"/>
                  <a:pt x="5229549" y="3853697"/>
                  <a:pt x="5227921" y="3853697"/>
                </a:cubicBezTo>
                <a:close/>
                <a:moveTo>
                  <a:pt x="2894297" y="3853697"/>
                </a:moveTo>
                <a:cubicBezTo>
                  <a:pt x="2892734" y="3853697"/>
                  <a:pt x="2891448" y="3853778"/>
                  <a:pt x="2890439" y="3853941"/>
                </a:cubicBezTo>
                <a:cubicBezTo>
                  <a:pt x="2889429" y="3854104"/>
                  <a:pt x="2888599" y="3854299"/>
                  <a:pt x="2887948" y="3854527"/>
                </a:cubicBezTo>
                <a:cubicBezTo>
                  <a:pt x="2887297" y="3854755"/>
                  <a:pt x="2886857" y="3855080"/>
                  <a:pt x="2886630" y="3855503"/>
                </a:cubicBezTo>
                <a:cubicBezTo>
                  <a:pt x="2886402" y="3855927"/>
                  <a:pt x="2886288" y="3856366"/>
                  <a:pt x="2886288" y="3856822"/>
                </a:cubicBezTo>
                <a:lnTo>
                  <a:pt x="2886288" y="3907903"/>
                </a:lnTo>
                <a:cubicBezTo>
                  <a:pt x="2882120" y="3903540"/>
                  <a:pt x="2877905" y="3900236"/>
                  <a:pt x="2873640" y="3897989"/>
                </a:cubicBezTo>
                <a:cubicBezTo>
                  <a:pt x="2869375" y="3895743"/>
                  <a:pt x="2864670" y="3894620"/>
                  <a:pt x="2859527" y="3894620"/>
                </a:cubicBezTo>
                <a:cubicBezTo>
                  <a:pt x="2853341" y="3894620"/>
                  <a:pt x="2847888" y="3895775"/>
                  <a:pt x="2843167" y="3898087"/>
                </a:cubicBezTo>
                <a:cubicBezTo>
                  <a:pt x="2838447" y="3900398"/>
                  <a:pt x="2834491" y="3903703"/>
                  <a:pt x="2831301" y="3908000"/>
                </a:cubicBezTo>
                <a:cubicBezTo>
                  <a:pt x="2828110" y="3912298"/>
                  <a:pt x="2825701" y="3917490"/>
                  <a:pt x="2824073" y="3923578"/>
                </a:cubicBezTo>
                <a:cubicBezTo>
                  <a:pt x="2822445" y="3929666"/>
                  <a:pt x="2821632" y="3936487"/>
                  <a:pt x="2821632" y="3944040"/>
                </a:cubicBezTo>
                <a:cubicBezTo>
                  <a:pt x="2821632" y="3950421"/>
                  <a:pt x="2822282" y="3956493"/>
                  <a:pt x="2823585" y="3962255"/>
                </a:cubicBezTo>
                <a:cubicBezTo>
                  <a:pt x="2824886" y="3968018"/>
                  <a:pt x="2826954" y="3973031"/>
                  <a:pt x="2829787" y="3977296"/>
                </a:cubicBezTo>
                <a:cubicBezTo>
                  <a:pt x="2832619" y="3981561"/>
                  <a:pt x="2836314" y="3984947"/>
                  <a:pt x="2840872" y="3987454"/>
                </a:cubicBezTo>
                <a:cubicBezTo>
                  <a:pt x="2845430" y="3989960"/>
                  <a:pt x="2850932" y="3991214"/>
                  <a:pt x="2857378" y="3991214"/>
                </a:cubicBezTo>
                <a:cubicBezTo>
                  <a:pt x="2863303" y="3991214"/>
                  <a:pt x="2868756" y="3989814"/>
                  <a:pt x="2873738" y="3987014"/>
                </a:cubicBezTo>
                <a:cubicBezTo>
                  <a:pt x="2878719" y="3984214"/>
                  <a:pt x="2883520" y="3980307"/>
                  <a:pt x="2888144" y="3975294"/>
                </a:cubicBezTo>
                <a:lnTo>
                  <a:pt x="2888144" y="3986916"/>
                </a:lnTo>
                <a:cubicBezTo>
                  <a:pt x="2888144" y="3987437"/>
                  <a:pt x="2888274" y="3987893"/>
                  <a:pt x="2888534" y="3988284"/>
                </a:cubicBezTo>
                <a:cubicBezTo>
                  <a:pt x="2888794" y="3988674"/>
                  <a:pt x="2889218" y="3988984"/>
                  <a:pt x="2889804" y="3989212"/>
                </a:cubicBezTo>
                <a:cubicBezTo>
                  <a:pt x="2890390" y="3989439"/>
                  <a:pt x="2891138" y="3989619"/>
                  <a:pt x="2892050" y="3989749"/>
                </a:cubicBezTo>
                <a:cubicBezTo>
                  <a:pt x="2892962" y="3989879"/>
                  <a:pt x="2894101" y="3989944"/>
                  <a:pt x="2895469" y="3989944"/>
                </a:cubicBezTo>
                <a:cubicBezTo>
                  <a:pt x="2896771" y="3989944"/>
                  <a:pt x="2897878" y="3989879"/>
                  <a:pt x="2898789" y="3989749"/>
                </a:cubicBezTo>
                <a:cubicBezTo>
                  <a:pt x="2899701" y="3989619"/>
                  <a:pt x="2900434" y="3989439"/>
                  <a:pt x="2900987" y="3989212"/>
                </a:cubicBezTo>
                <a:cubicBezTo>
                  <a:pt x="2901540" y="3988984"/>
                  <a:pt x="2901931" y="3988674"/>
                  <a:pt x="2902159" y="3988284"/>
                </a:cubicBezTo>
                <a:cubicBezTo>
                  <a:pt x="2902387" y="3987893"/>
                  <a:pt x="2902501" y="3987437"/>
                  <a:pt x="2902501" y="3986916"/>
                </a:cubicBezTo>
                <a:lnTo>
                  <a:pt x="2902501" y="3856822"/>
                </a:lnTo>
                <a:cubicBezTo>
                  <a:pt x="2902501" y="3856366"/>
                  <a:pt x="2902354" y="3855927"/>
                  <a:pt x="2902061" y="3855503"/>
                </a:cubicBezTo>
                <a:cubicBezTo>
                  <a:pt x="2901768" y="3855080"/>
                  <a:pt x="2901329" y="3854755"/>
                  <a:pt x="2900743" y="3854527"/>
                </a:cubicBezTo>
                <a:cubicBezTo>
                  <a:pt x="2900157" y="3854299"/>
                  <a:pt x="2899343" y="3854104"/>
                  <a:pt x="2898301" y="3853941"/>
                </a:cubicBezTo>
                <a:cubicBezTo>
                  <a:pt x="2897259" y="3853778"/>
                  <a:pt x="2895924" y="3853697"/>
                  <a:pt x="2894297" y="3853697"/>
                </a:cubicBezTo>
                <a:close/>
                <a:moveTo>
                  <a:pt x="2151347" y="3853697"/>
                </a:moveTo>
                <a:cubicBezTo>
                  <a:pt x="2149784" y="3853697"/>
                  <a:pt x="2148498" y="3853778"/>
                  <a:pt x="2147489" y="3853941"/>
                </a:cubicBezTo>
                <a:cubicBezTo>
                  <a:pt x="2146480" y="3854104"/>
                  <a:pt x="2145649" y="3854299"/>
                  <a:pt x="2144998" y="3854527"/>
                </a:cubicBezTo>
                <a:cubicBezTo>
                  <a:pt x="2144347" y="3854755"/>
                  <a:pt x="2143907" y="3855080"/>
                  <a:pt x="2143680" y="3855503"/>
                </a:cubicBezTo>
                <a:cubicBezTo>
                  <a:pt x="2143452" y="3855927"/>
                  <a:pt x="2143338" y="3856366"/>
                  <a:pt x="2143338" y="3856822"/>
                </a:cubicBezTo>
                <a:lnTo>
                  <a:pt x="2143338" y="3907903"/>
                </a:lnTo>
                <a:cubicBezTo>
                  <a:pt x="2139170" y="3903540"/>
                  <a:pt x="2134954" y="3900236"/>
                  <a:pt x="2130690" y="3897989"/>
                </a:cubicBezTo>
                <a:cubicBezTo>
                  <a:pt x="2126425" y="3895743"/>
                  <a:pt x="2121720" y="3894620"/>
                  <a:pt x="2116577" y="3894620"/>
                </a:cubicBezTo>
                <a:cubicBezTo>
                  <a:pt x="2110391" y="3894620"/>
                  <a:pt x="2104938" y="3895775"/>
                  <a:pt x="2100217" y="3898087"/>
                </a:cubicBezTo>
                <a:cubicBezTo>
                  <a:pt x="2095496" y="3900398"/>
                  <a:pt x="2091541" y="3903703"/>
                  <a:pt x="2088350" y="3908000"/>
                </a:cubicBezTo>
                <a:cubicBezTo>
                  <a:pt x="2085160" y="3912298"/>
                  <a:pt x="2082751" y="3917490"/>
                  <a:pt x="2081123" y="3923578"/>
                </a:cubicBezTo>
                <a:cubicBezTo>
                  <a:pt x="2079495" y="3929666"/>
                  <a:pt x="2078681" y="3936487"/>
                  <a:pt x="2078681" y="3944040"/>
                </a:cubicBezTo>
                <a:cubicBezTo>
                  <a:pt x="2078681" y="3950421"/>
                  <a:pt x="2079332" y="3956493"/>
                  <a:pt x="2080634" y="3962255"/>
                </a:cubicBezTo>
                <a:cubicBezTo>
                  <a:pt x="2081937" y="3968018"/>
                  <a:pt x="2084004" y="3973031"/>
                  <a:pt x="2086837" y="3977296"/>
                </a:cubicBezTo>
                <a:cubicBezTo>
                  <a:pt x="2089669" y="3981561"/>
                  <a:pt x="2093364" y="3984947"/>
                  <a:pt x="2097922" y="3987454"/>
                </a:cubicBezTo>
                <a:cubicBezTo>
                  <a:pt x="2102480" y="3989960"/>
                  <a:pt x="2107982" y="3991214"/>
                  <a:pt x="2114428" y="3991214"/>
                </a:cubicBezTo>
                <a:cubicBezTo>
                  <a:pt x="2120353" y="3991214"/>
                  <a:pt x="2125806" y="3989814"/>
                  <a:pt x="2130787" y="3987014"/>
                </a:cubicBezTo>
                <a:cubicBezTo>
                  <a:pt x="2135769" y="3984214"/>
                  <a:pt x="2140571" y="3980307"/>
                  <a:pt x="2145193" y="3975294"/>
                </a:cubicBezTo>
                <a:lnTo>
                  <a:pt x="2145193" y="3986916"/>
                </a:lnTo>
                <a:cubicBezTo>
                  <a:pt x="2145193" y="3987437"/>
                  <a:pt x="2145324" y="3987893"/>
                  <a:pt x="2145584" y="3988284"/>
                </a:cubicBezTo>
                <a:cubicBezTo>
                  <a:pt x="2145845" y="3988674"/>
                  <a:pt x="2146268" y="3988984"/>
                  <a:pt x="2146854" y="3989212"/>
                </a:cubicBezTo>
                <a:cubicBezTo>
                  <a:pt x="2147440" y="3989439"/>
                  <a:pt x="2148189" y="3989619"/>
                  <a:pt x="2149100" y="3989749"/>
                </a:cubicBezTo>
                <a:cubicBezTo>
                  <a:pt x="2150012" y="3989879"/>
                  <a:pt x="2151151" y="3989944"/>
                  <a:pt x="2152519" y="3989944"/>
                </a:cubicBezTo>
                <a:cubicBezTo>
                  <a:pt x="2153821" y="3989944"/>
                  <a:pt x="2154928" y="3989879"/>
                  <a:pt x="2155839" y="3989749"/>
                </a:cubicBezTo>
                <a:cubicBezTo>
                  <a:pt x="2156751" y="3989619"/>
                  <a:pt x="2157483" y="3989439"/>
                  <a:pt x="2158037" y="3989212"/>
                </a:cubicBezTo>
                <a:cubicBezTo>
                  <a:pt x="2158590" y="3988984"/>
                  <a:pt x="2158981" y="3988674"/>
                  <a:pt x="2159209" y="3988284"/>
                </a:cubicBezTo>
                <a:cubicBezTo>
                  <a:pt x="2159437" y="3987893"/>
                  <a:pt x="2159551" y="3987437"/>
                  <a:pt x="2159551" y="3986916"/>
                </a:cubicBezTo>
                <a:lnTo>
                  <a:pt x="2159551" y="3856822"/>
                </a:lnTo>
                <a:cubicBezTo>
                  <a:pt x="2159551" y="3856366"/>
                  <a:pt x="2159404" y="3855927"/>
                  <a:pt x="2159111" y="3855503"/>
                </a:cubicBezTo>
                <a:cubicBezTo>
                  <a:pt x="2158818" y="3855080"/>
                  <a:pt x="2158379" y="3854755"/>
                  <a:pt x="2157793" y="3854527"/>
                </a:cubicBezTo>
                <a:cubicBezTo>
                  <a:pt x="2157206" y="3854299"/>
                  <a:pt x="2156393" y="3854104"/>
                  <a:pt x="2155351" y="3853941"/>
                </a:cubicBezTo>
                <a:cubicBezTo>
                  <a:pt x="2154309" y="3853778"/>
                  <a:pt x="2152974" y="3853697"/>
                  <a:pt x="2151347" y="3853697"/>
                </a:cubicBezTo>
                <a:close/>
                <a:moveTo>
                  <a:pt x="5387907" y="3853306"/>
                </a:moveTo>
                <a:cubicBezTo>
                  <a:pt x="5386344" y="3853306"/>
                  <a:pt x="5385042" y="3853371"/>
                  <a:pt x="5384000" y="3853501"/>
                </a:cubicBezTo>
                <a:cubicBezTo>
                  <a:pt x="5382958" y="3853632"/>
                  <a:pt x="5382128" y="3853827"/>
                  <a:pt x="5381509" y="3854087"/>
                </a:cubicBezTo>
                <a:cubicBezTo>
                  <a:pt x="5380890" y="3854348"/>
                  <a:pt x="5380467" y="3854673"/>
                  <a:pt x="5380240" y="3855064"/>
                </a:cubicBezTo>
                <a:cubicBezTo>
                  <a:pt x="5380011" y="3855455"/>
                  <a:pt x="5379898" y="3855910"/>
                  <a:pt x="5379898" y="3856431"/>
                </a:cubicBezTo>
                <a:lnTo>
                  <a:pt x="5379898" y="3986916"/>
                </a:lnTo>
                <a:cubicBezTo>
                  <a:pt x="5379898" y="3987437"/>
                  <a:pt x="5380012" y="3987877"/>
                  <a:pt x="5380240" y="3988235"/>
                </a:cubicBezTo>
                <a:cubicBezTo>
                  <a:pt x="5380467" y="3988593"/>
                  <a:pt x="5380891" y="3988902"/>
                  <a:pt x="5381509" y="3989163"/>
                </a:cubicBezTo>
                <a:cubicBezTo>
                  <a:pt x="5382128" y="3989423"/>
                  <a:pt x="5382958" y="3989619"/>
                  <a:pt x="5384000" y="3989749"/>
                </a:cubicBezTo>
                <a:cubicBezTo>
                  <a:pt x="5385042" y="3989879"/>
                  <a:pt x="5386344" y="3989944"/>
                  <a:pt x="5387907" y="3989944"/>
                </a:cubicBezTo>
                <a:cubicBezTo>
                  <a:pt x="5389534" y="3989944"/>
                  <a:pt x="5390869" y="3989879"/>
                  <a:pt x="5391911" y="3989749"/>
                </a:cubicBezTo>
                <a:cubicBezTo>
                  <a:pt x="5392953" y="3989619"/>
                  <a:pt x="5393767" y="3989423"/>
                  <a:pt x="5394353" y="3989163"/>
                </a:cubicBezTo>
                <a:cubicBezTo>
                  <a:pt x="5394938" y="3988902"/>
                  <a:pt x="5395361" y="3988593"/>
                  <a:pt x="5395622" y="3988235"/>
                </a:cubicBezTo>
                <a:cubicBezTo>
                  <a:pt x="5395882" y="3987877"/>
                  <a:pt x="5396013" y="3987437"/>
                  <a:pt x="5396013" y="3986916"/>
                </a:cubicBezTo>
                <a:lnTo>
                  <a:pt x="5396013" y="3925483"/>
                </a:lnTo>
                <a:cubicBezTo>
                  <a:pt x="5400440" y="3919948"/>
                  <a:pt x="5404673" y="3915749"/>
                  <a:pt x="5408710" y="3912884"/>
                </a:cubicBezTo>
                <a:cubicBezTo>
                  <a:pt x="5412747" y="3910019"/>
                  <a:pt x="5416784" y="3908586"/>
                  <a:pt x="5420820" y="3908586"/>
                </a:cubicBezTo>
                <a:cubicBezTo>
                  <a:pt x="5423946" y="3908586"/>
                  <a:pt x="5426697" y="3909172"/>
                  <a:pt x="5429074" y="3910344"/>
                </a:cubicBezTo>
                <a:cubicBezTo>
                  <a:pt x="5431450" y="3911516"/>
                  <a:pt x="5433388" y="3913209"/>
                  <a:pt x="5434885" y="3915423"/>
                </a:cubicBezTo>
                <a:cubicBezTo>
                  <a:pt x="5436383" y="3917637"/>
                  <a:pt x="5437522" y="3920274"/>
                  <a:pt x="5438304" y="3923334"/>
                </a:cubicBezTo>
                <a:cubicBezTo>
                  <a:pt x="5439085" y="3926395"/>
                  <a:pt x="5439476" y="3930431"/>
                  <a:pt x="5439476" y="3935445"/>
                </a:cubicBezTo>
                <a:lnTo>
                  <a:pt x="5439476" y="3986916"/>
                </a:lnTo>
                <a:cubicBezTo>
                  <a:pt x="5439476" y="3987437"/>
                  <a:pt x="5439606" y="3987877"/>
                  <a:pt x="5439866" y="3988235"/>
                </a:cubicBezTo>
                <a:cubicBezTo>
                  <a:pt x="5440127" y="3988593"/>
                  <a:pt x="5440550" y="3988902"/>
                  <a:pt x="5441135" y="3989163"/>
                </a:cubicBezTo>
                <a:cubicBezTo>
                  <a:pt x="5441722" y="3989423"/>
                  <a:pt x="5442535" y="3989619"/>
                  <a:pt x="5443577" y="3989749"/>
                </a:cubicBezTo>
                <a:cubicBezTo>
                  <a:pt x="5444619" y="3989879"/>
                  <a:pt x="5445954" y="3989944"/>
                  <a:pt x="5447582" y="3989944"/>
                </a:cubicBezTo>
                <a:cubicBezTo>
                  <a:pt x="5449145" y="3989944"/>
                  <a:pt x="5450446" y="3989879"/>
                  <a:pt x="5451489" y="3989749"/>
                </a:cubicBezTo>
                <a:cubicBezTo>
                  <a:pt x="5452531" y="3989619"/>
                  <a:pt x="5453344" y="3989423"/>
                  <a:pt x="5453930" y="3989163"/>
                </a:cubicBezTo>
                <a:cubicBezTo>
                  <a:pt x="5454516" y="3988902"/>
                  <a:pt x="5454940" y="3988593"/>
                  <a:pt x="5455200" y="3988235"/>
                </a:cubicBezTo>
                <a:cubicBezTo>
                  <a:pt x="5455460" y="3987877"/>
                  <a:pt x="5455591" y="3987437"/>
                  <a:pt x="5455591" y="3986916"/>
                </a:cubicBezTo>
                <a:lnTo>
                  <a:pt x="5455591" y="3933394"/>
                </a:lnTo>
                <a:cubicBezTo>
                  <a:pt x="5455591" y="3927078"/>
                  <a:pt x="5455054" y="3921690"/>
                  <a:pt x="5453979" y="3917230"/>
                </a:cubicBezTo>
                <a:cubicBezTo>
                  <a:pt x="5452904" y="3912770"/>
                  <a:pt x="5451131" y="3908879"/>
                  <a:pt x="5448656" y="3905559"/>
                </a:cubicBezTo>
                <a:cubicBezTo>
                  <a:pt x="5446182" y="3902238"/>
                  <a:pt x="5442943" y="3899585"/>
                  <a:pt x="5438938" y="3897599"/>
                </a:cubicBezTo>
                <a:cubicBezTo>
                  <a:pt x="5434933" y="3895613"/>
                  <a:pt x="5430002" y="3894620"/>
                  <a:pt x="5424141" y="3894620"/>
                </a:cubicBezTo>
                <a:cubicBezTo>
                  <a:pt x="5419388" y="3894620"/>
                  <a:pt x="5414668" y="3895808"/>
                  <a:pt x="5409980" y="3898185"/>
                </a:cubicBezTo>
                <a:cubicBezTo>
                  <a:pt x="5405292" y="3900561"/>
                  <a:pt x="5400636" y="3904191"/>
                  <a:pt x="5396013" y="3909075"/>
                </a:cubicBezTo>
                <a:lnTo>
                  <a:pt x="5396013" y="3856431"/>
                </a:lnTo>
                <a:cubicBezTo>
                  <a:pt x="5396013" y="3855910"/>
                  <a:pt x="5395883" y="3855455"/>
                  <a:pt x="5395622" y="3855064"/>
                </a:cubicBezTo>
                <a:cubicBezTo>
                  <a:pt x="5395361" y="3854673"/>
                  <a:pt x="5394938" y="3854348"/>
                  <a:pt x="5394353" y="3854087"/>
                </a:cubicBezTo>
                <a:cubicBezTo>
                  <a:pt x="5393767" y="3853827"/>
                  <a:pt x="5392953" y="3853632"/>
                  <a:pt x="5391911" y="3853501"/>
                </a:cubicBezTo>
                <a:cubicBezTo>
                  <a:pt x="5390869" y="3853371"/>
                  <a:pt x="5389534" y="3853306"/>
                  <a:pt x="5387907" y="3853306"/>
                </a:cubicBezTo>
                <a:close/>
                <a:moveTo>
                  <a:pt x="4416357" y="3853306"/>
                </a:moveTo>
                <a:cubicBezTo>
                  <a:pt x="4414794" y="3853306"/>
                  <a:pt x="4413492" y="3853371"/>
                  <a:pt x="4412450" y="3853501"/>
                </a:cubicBezTo>
                <a:cubicBezTo>
                  <a:pt x="4411408" y="3853632"/>
                  <a:pt x="4410578" y="3853827"/>
                  <a:pt x="4409959" y="3854087"/>
                </a:cubicBezTo>
                <a:cubicBezTo>
                  <a:pt x="4409341" y="3854348"/>
                  <a:pt x="4408917" y="3854673"/>
                  <a:pt x="4408690" y="3855064"/>
                </a:cubicBezTo>
                <a:cubicBezTo>
                  <a:pt x="4408462" y="3855455"/>
                  <a:pt x="4408348" y="3855910"/>
                  <a:pt x="4408348" y="3856431"/>
                </a:cubicBezTo>
                <a:lnTo>
                  <a:pt x="4408348" y="3986916"/>
                </a:lnTo>
                <a:cubicBezTo>
                  <a:pt x="4408348" y="3987437"/>
                  <a:pt x="4408462" y="3987877"/>
                  <a:pt x="4408690" y="3988235"/>
                </a:cubicBezTo>
                <a:cubicBezTo>
                  <a:pt x="4408917" y="3988593"/>
                  <a:pt x="4409341" y="3988902"/>
                  <a:pt x="4409959" y="3989163"/>
                </a:cubicBezTo>
                <a:cubicBezTo>
                  <a:pt x="4410578" y="3989423"/>
                  <a:pt x="4411408" y="3989619"/>
                  <a:pt x="4412450" y="3989749"/>
                </a:cubicBezTo>
                <a:cubicBezTo>
                  <a:pt x="4413492" y="3989879"/>
                  <a:pt x="4414794" y="3989944"/>
                  <a:pt x="4416357" y="3989944"/>
                </a:cubicBezTo>
                <a:cubicBezTo>
                  <a:pt x="4417985" y="3989944"/>
                  <a:pt x="4419319" y="3989879"/>
                  <a:pt x="4420361" y="3989749"/>
                </a:cubicBezTo>
                <a:cubicBezTo>
                  <a:pt x="4421403" y="3989619"/>
                  <a:pt x="4422217" y="3989423"/>
                  <a:pt x="4422803" y="3989163"/>
                </a:cubicBezTo>
                <a:cubicBezTo>
                  <a:pt x="4423389" y="3988902"/>
                  <a:pt x="4423812" y="3988593"/>
                  <a:pt x="4424073" y="3988235"/>
                </a:cubicBezTo>
                <a:cubicBezTo>
                  <a:pt x="4424333" y="3987877"/>
                  <a:pt x="4424463" y="3987437"/>
                  <a:pt x="4424463" y="3986916"/>
                </a:cubicBezTo>
                <a:lnTo>
                  <a:pt x="4424463" y="3856431"/>
                </a:lnTo>
                <a:cubicBezTo>
                  <a:pt x="4424463" y="3855910"/>
                  <a:pt x="4424333" y="3855455"/>
                  <a:pt x="4424073" y="3855064"/>
                </a:cubicBezTo>
                <a:cubicBezTo>
                  <a:pt x="4423812" y="3854673"/>
                  <a:pt x="4423389" y="3854348"/>
                  <a:pt x="4422803" y="3854087"/>
                </a:cubicBezTo>
                <a:cubicBezTo>
                  <a:pt x="4422217" y="3853827"/>
                  <a:pt x="4421403" y="3853632"/>
                  <a:pt x="4420361" y="3853501"/>
                </a:cubicBezTo>
                <a:cubicBezTo>
                  <a:pt x="4419319" y="3853371"/>
                  <a:pt x="4417985" y="3853306"/>
                  <a:pt x="4416357" y="3853306"/>
                </a:cubicBezTo>
                <a:close/>
                <a:moveTo>
                  <a:pt x="4368732" y="3853306"/>
                </a:moveTo>
                <a:cubicBezTo>
                  <a:pt x="4367169" y="3853306"/>
                  <a:pt x="4365867" y="3853371"/>
                  <a:pt x="4364825" y="3853501"/>
                </a:cubicBezTo>
                <a:cubicBezTo>
                  <a:pt x="4363783" y="3853632"/>
                  <a:pt x="4362953" y="3853827"/>
                  <a:pt x="4362334" y="3854087"/>
                </a:cubicBezTo>
                <a:cubicBezTo>
                  <a:pt x="4361716" y="3854348"/>
                  <a:pt x="4361292" y="3854673"/>
                  <a:pt x="4361065" y="3855064"/>
                </a:cubicBezTo>
                <a:cubicBezTo>
                  <a:pt x="4360837" y="3855455"/>
                  <a:pt x="4360723" y="3855910"/>
                  <a:pt x="4360723" y="3856431"/>
                </a:cubicBezTo>
                <a:lnTo>
                  <a:pt x="4360723" y="3986916"/>
                </a:lnTo>
                <a:cubicBezTo>
                  <a:pt x="4360723" y="3987437"/>
                  <a:pt x="4360837" y="3987877"/>
                  <a:pt x="4361065" y="3988235"/>
                </a:cubicBezTo>
                <a:cubicBezTo>
                  <a:pt x="4361292" y="3988593"/>
                  <a:pt x="4361716" y="3988902"/>
                  <a:pt x="4362334" y="3989163"/>
                </a:cubicBezTo>
                <a:cubicBezTo>
                  <a:pt x="4362953" y="3989423"/>
                  <a:pt x="4363783" y="3989619"/>
                  <a:pt x="4364825" y="3989749"/>
                </a:cubicBezTo>
                <a:cubicBezTo>
                  <a:pt x="4365867" y="3989879"/>
                  <a:pt x="4367169" y="3989944"/>
                  <a:pt x="4368732" y="3989944"/>
                </a:cubicBezTo>
                <a:cubicBezTo>
                  <a:pt x="4370359" y="3989944"/>
                  <a:pt x="4371694" y="3989879"/>
                  <a:pt x="4372736" y="3989749"/>
                </a:cubicBezTo>
                <a:cubicBezTo>
                  <a:pt x="4373778" y="3989619"/>
                  <a:pt x="4374592" y="3989423"/>
                  <a:pt x="4375178" y="3989163"/>
                </a:cubicBezTo>
                <a:cubicBezTo>
                  <a:pt x="4375764" y="3988902"/>
                  <a:pt x="4376187" y="3988593"/>
                  <a:pt x="4376448" y="3988235"/>
                </a:cubicBezTo>
                <a:cubicBezTo>
                  <a:pt x="4376708" y="3987877"/>
                  <a:pt x="4376838" y="3987437"/>
                  <a:pt x="4376838" y="3986916"/>
                </a:cubicBezTo>
                <a:lnTo>
                  <a:pt x="4376838" y="3856431"/>
                </a:lnTo>
                <a:cubicBezTo>
                  <a:pt x="4376838" y="3855910"/>
                  <a:pt x="4376708" y="3855455"/>
                  <a:pt x="4376448" y="3855064"/>
                </a:cubicBezTo>
                <a:cubicBezTo>
                  <a:pt x="4376187" y="3854673"/>
                  <a:pt x="4375764" y="3854348"/>
                  <a:pt x="4375178" y="3854087"/>
                </a:cubicBezTo>
                <a:cubicBezTo>
                  <a:pt x="4374592" y="3853827"/>
                  <a:pt x="4373778" y="3853632"/>
                  <a:pt x="4372736" y="3853501"/>
                </a:cubicBezTo>
                <a:cubicBezTo>
                  <a:pt x="4371694" y="3853371"/>
                  <a:pt x="4370359" y="3853306"/>
                  <a:pt x="4368732" y="3853306"/>
                </a:cubicBezTo>
                <a:close/>
                <a:moveTo>
                  <a:pt x="3187632" y="3853306"/>
                </a:moveTo>
                <a:cubicBezTo>
                  <a:pt x="3186069" y="3853306"/>
                  <a:pt x="3184767" y="3853371"/>
                  <a:pt x="3183725" y="3853501"/>
                </a:cubicBezTo>
                <a:cubicBezTo>
                  <a:pt x="3182683" y="3853632"/>
                  <a:pt x="3181853" y="3853827"/>
                  <a:pt x="3181234" y="3854087"/>
                </a:cubicBezTo>
                <a:cubicBezTo>
                  <a:pt x="3180616" y="3854348"/>
                  <a:pt x="3180193" y="3854673"/>
                  <a:pt x="3179965" y="3855064"/>
                </a:cubicBezTo>
                <a:cubicBezTo>
                  <a:pt x="3179737" y="3855455"/>
                  <a:pt x="3179623" y="3855910"/>
                  <a:pt x="3179623" y="3856431"/>
                </a:cubicBezTo>
                <a:lnTo>
                  <a:pt x="3179623" y="3986916"/>
                </a:lnTo>
                <a:cubicBezTo>
                  <a:pt x="3179623" y="3987437"/>
                  <a:pt x="3179737" y="3987877"/>
                  <a:pt x="3179965" y="3988235"/>
                </a:cubicBezTo>
                <a:cubicBezTo>
                  <a:pt x="3180193" y="3988593"/>
                  <a:pt x="3180616" y="3988902"/>
                  <a:pt x="3181234" y="3989163"/>
                </a:cubicBezTo>
                <a:cubicBezTo>
                  <a:pt x="3181853" y="3989423"/>
                  <a:pt x="3182683" y="3989619"/>
                  <a:pt x="3183725" y="3989749"/>
                </a:cubicBezTo>
                <a:cubicBezTo>
                  <a:pt x="3184767" y="3989879"/>
                  <a:pt x="3186069" y="3989944"/>
                  <a:pt x="3187632" y="3989944"/>
                </a:cubicBezTo>
                <a:cubicBezTo>
                  <a:pt x="3189260" y="3989944"/>
                  <a:pt x="3190594" y="3989879"/>
                  <a:pt x="3191636" y="3989749"/>
                </a:cubicBezTo>
                <a:cubicBezTo>
                  <a:pt x="3192678" y="3989619"/>
                  <a:pt x="3193492" y="3989423"/>
                  <a:pt x="3194078" y="3989163"/>
                </a:cubicBezTo>
                <a:cubicBezTo>
                  <a:pt x="3194664" y="3988902"/>
                  <a:pt x="3195087" y="3988593"/>
                  <a:pt x="3195348" y="3988235"/>
                </a:cubicBezTo>
                <a:cubicBezTo>
                  <a:pt x="3195608" y="3987877"/>
                  <a:pt x="3195738" y="3987437"/>
                  <a:pt x="3195738" y="3986916"/>
                </a:cubicBezTo>
                <a:lnTo>
                  <a:pt x="3195738" y="3856431"/>
                </a:lnTo>
                <a:cubicBezTo>
                  <a:pt x="3195738" y="3855910"/>
                  <a:pt x="3195608" y="3855455"/>
                  <a:pt x="3195348" y="3855064"/>
                </a:cubicBezTo>
                <a:cubicBezTo>
                  <a:pt x="3195087" y="3854673"/>
                  <a:pt x="3194664" y="3854348"/>
                  <a:pt x="3194078" y="3854087"/>
                </a:cubicBezTo>
                <a:cubicBezTo>
                  <a:pt x="3193492" y="3853827"/>
                  <a:pt x="3192678" y="3853632"/>
                  <a:pt x="3191636" y="3853501"/>
                </a:cubicBezTo>
                <a:cubicBezTo>
                  <a:pt x="3190594" y="3853371"/>
                  <a:pt x="3189260" y="3853306"/>
                  <a:pt x="3187632" y="3853306"/>
                </a:cubicBezTo>
                <a:close/>
                <a:moveTo>
                  <a:pt x="3140007" y="3853306"/>
                </a:moveTo>
                <a:cubicBezTo>
                  <a:pt x="3138444" y="3853306"/>
                  <a:pt x="3137142" y="3853371"/>
                  <a:pt x="3136100" y="3853501"/>
                </a:cubicBezTo>
                <a:cubicBezTo>
                  <a:pt x="3135058" y="3853632"/>
                  <a:pt x="3134228" y="3853827"/>
                  <a:pt x="3133610" y="3854087"/>
                </a:cubicBezTo>
                <a:cubicBezTo>
                  <a:pt x="3132991" y="3854348"/>
                  <a:pt x="3132568" y="3854673"/>
                  <a:pt x="3132340" y="3855064"/>
                </a:cubicBezTo>
                <a:cubicBezTo>
                  <a:pt x="3132112" y="3855455"/>
                  <a:pt x="3131998" y="3855910"/>
                  <a:pt x="3131998" y="3856431"/>
                </a:cubicBezTo>
                <a:lnTo>
                  <a:pt x="3131998" y="3986916"/>
                </a:lnTo>
                <a:cubicBezTo>
                  <a:pt x="3131998" y="3987437"/>
                  <a:pt x="3132112" y="3987877"/>
                  <a:pt x="3132340" y="3988235"/>
                </a:cubicBezTo>
                <a:cubicBezTo>
                  <a:pt x="3132568" y="3988593"/>
                  <a:pt x="3132991" y="3988902"/>
                  <a:pt x="3133610" y="3989163"/>
                </a:cubicBezTo>
                <a:cubicBezTo>
                  <a:pt x="3134228" y="3989423"/>
                  <a:pt x="3135058" y="3989619"/>
                  <a:pt x="3136100" y="3989749"/>
                </a:cubicBezTo>
                <a:cubicBezTo>
                  <a:pt x="3137142" y="3989879"/>
                  <a:pt x="3138444" y="3989944"/>
                  <a:pt x="3140007" y="3989944"/>
                </a:cubicBezTo>
                <a:cubicBezTo>
                  <a:pt x="3141635" y="3989944"/>
                  <a:pt x="3142970" y="3989879"/>
                  <a:pt x="3144011" y="3989749"/>
                </a:cubicBezTo>
                <a:cubicBezTo>
                  <a:pt x="3145053" y="3989619"/>
                  <a:pt x="3145867" y="3989423"/>
                  <a:pt x="3146453" y="3989163"/>
                </a:cubicBezTo>
                <a:cubicBezTo>
                  <a:pt x="3147039" y="3988902"/>
                  <a:pt x="3147462" y="3988593"/>
                  <a:pt x="3147723" y="3988235"/>
                </a:cubicBezTo>
                <a:cubicBezTo>
                  <a:pt x="3147983" y="3987877"/>
                  <a:pt x="3148113" y="3987437"/>
                  <a:pt x="3148113" y="3986916"/>
                </a:cubicBezTo>
                <a:lnTo>
                  <a:pt x="3148113" y="3856431"/>
                </a:lnTo>
                <a:cubicBezTo>
                  <a:pt x="3148113" y="3855910"/>
                  <a:pt x="3147983" y="3855455"/>
                  <a:pt x="3147723" y="3855064"/>
                </a:cubicBezTo>
                <a:cubicBezTo>
                  <a:pt x="3147462" y="3854673"/>
                  <a:pt x="3147039" y="3854348"/>
                  <a:pt x="3146453" y="3854087"/>
                </a:cubicBezTo>
                <a:cubicBezTo>
                  <a:pt x="3145867" y="3853827"/>
                  <a:pt x="3145053" y="3853632"/>
                  <a:pt x="3144011" y="3853501"/>
                </a:cubicBezTo>
                <a:cubicBezTo>
                  <a:pt x="3142970" y="3853371"/>
                  <a:pt x="3141635" y="3853306"/>
                  <a:pt x="3140007" y="3853306"/>
                </a:cubicBezTo>
                <a:close/>
                <a:moveTo>
                  <a:pt x="8058844" y="3824068"/>
                </a:moveTo>
                <a:cubicBezTo>
                  <a:pt x="8055793" y="3824068"/>
                  <a:pt x="8053262" y="3824347"/>
                  <a:pt x="8051253" y="3824905"/>
                </a:cubicBezTo>
                <a:cubicBezTo>
                  <a:pt x="8049244" y="3825463"/>
                  <a:pt x="8047626" y="3826412"/>
                  <a:pt x="8046398" y="3827751"/>
                </a:cubicBezTo>
                <a:cubicBezTo>
                  <a:pt x="8045170" y="3829091"/>
                  <a:pt x="8044333" y="3830858"/>
                  <a:pt x="8043886" y="3833053"/>
                </a:cubicBezTo>
                <a:cubicBezTo>
                  <a:pt x="8043440" y="3835248"/>
                  <a:pt x="8043217" y="3837909"/>
                  <a:pt x="8043217" y="3841034"/>
                </a:cubicBezTo>
                <a:cubicBezTo>
                  <a:pt x="8043217" y="3844160"/>
                  <a:pt x="8043440" y="3846783"/>
                  <a:pt x="8043886" y="3848903"/>
                </a:cubicBezTo>
                <a:cubicBezTo>
                  <a:pt x="8044333" y="3851024"/>
                  <a:pt x="8045170" y="3852754"/>
                  <a:pt x="8046398" y="3854094"/>
                </a:cubicBezTo>
                <a:cubicBezTo>
                  <a:pt x="8047626" y="3855433"/>
                  <a:pt x="8049244" y="3856382"/>
                  <a:pt x="8051253" y="3856940"/>
                </a:cubicBezTo>
                <a:cubicBezTo>
                  <a:pt x="8053262" y="3857498"/>
                  <a:pt x="8055793" y="3857777"/>
                  <a:pt x="8058844" y="3857777"/>
                </a:cubicBezTo>
                <a:cubicBezTo>
                  <a:pt x="8061894" y="3857777"/>
                  <a:pt x="8064425" y="3857498"/>
                  <a:pt x="8066434" y="3856940"/>
                </a:cubicBezTo>
                <a:cubicBezTo>
                  <a:pt x="8068443" y="3856382"/>
                  <a:pt x="8070061" y="3855433"/>
                  <a:pt x="8071289" y="3854094"/>
                </a:cubicBezTo>
                <a:cubicBezTo>
                  <a:pt x="8072517" y="3852754"/>
                  <a:pt x="8073391" y="3851024"/>
                  <a:pt x="8073912" y="3848903"/>
                </a:cubicBezTo>
                <a:cubicBezTo>
                  <a:pt x="8074433" y="3846783"/>
                  <a:pt x="8074694" y="3844160"/>
                  <a:pt x="8074694" y="3841034"/>
                </a:cubicBezTo>
                <a:cubicBezTo>
                  <a:pt x="8074694" y="3837909"/>
                  <a:pt x="8074433" y="3835248"/>
                  <a:pt x="8073912" y="3833053"/>
                </a:cubicBezTo>
                <a:cubicBezTo>
                  <a:pt x="8073391" y="3830858"/>
                  <a:pt x="8072517" y="3829091"/>
                  <a:pt x="8071289" y="3827751"/>
                </a:cubicBezTo>
                <a:cubicBezTo>
                  <a:pt x="8070061" y="3826412"/>
                  <a:pt x="8068443" y="3825463"/>
                  <a:pt x="8066434" y="3824905"/>
                </a:cubicBezTo>
                <a:cubicBezTo>
                  <a:pt x="8064425" y="3824347"/>
                  <a:pt x="8061894" y="3824068"/>
                  <a:pt x="8058844" y="3824068"/>
                </a:cubicBezTo>
                <a:close/>
                <a:moveTo>
                  <a:pt x="11084445" y="3807771"/>
                </a:moveTo>
                <a:lnTo>
                  <a:pt x="11100183" y="3807771"/>
                </a:lnTo>
                <a:lnTo>
                  <a:pt x="11100183" y="3829091"/>
                </a:lnTo>
                <a:cubicBezTo>
                  <a:pt x="11095644" y="3834151"/>
                  <a:pt x="11091309" y="3837909"/>
                  <a:pt x="11087179" y="3840364"/>
                </a:cubicBezTo>
                <a:cubicBezTo>
                  <a:pt x="11083049" y="3842820"/>
                  <a:pt x="11078566" y="3844048"/>
                  <a:pt x="11073729" y="3844048"/>
                </a:cubicBezTo>
                <a:cubicBezTo>
                  <a:pt x="11067776" y="3844048"/>
                  <a:pt x="11063144" y="3842504"/>
                  <a:pt x="11059832" y="3839416"/>
                </a:cubicBezTo>
                <a:cubicBezTo>
                  <a:pt x="11056521" y="3836328"/>
                  <a:pt x="11054865" y="3832179"/>
                  <a:pt x="11054865" y="3826970"/>
                </a:cubicBezTo>
                <a:cubicBezTo>
                  <a:pt x="11054865" y="3823919"/>
                  <a:pt x="11055442" y="3821221"/>
                  <a:pt x="11056595" y="3818877"/>
                </a:cubicBezTo>
                <a:cubicBezTo>
                  <a:pt x="11057749" y="3816533"/>
                  <a:pt x="11059553" y="3814524"/>
                  <a:pt x="11062009" y="3812850"/>
                </a:cubicBezTo>
                <a:cubicBezTo>
                  <a:pt x="11064465" y="3811176"/>
                  <a:pt x="11067553" y="3809910"/>
                  <a:pt x="11071273" y="3809055"/>
                </a:cubicBezTo>
                <a:cubicBezTo>
                  <a:pt x="11074994" y="3808199"/>
                  <a:pt x="11079385" y="3807771"/>
                  <a:pt x="11084445" y="3807771"/>
                </a:cubicBezTo>
                <a:close/>
                <a:moveTo>
                  <a:pt x="11227953" y="3792367"/>
                </a:moveTo>
                <a:cubicBezTo>
                  <a:pt x="11226613" y="3792367"/>
                  <a:pt x="11225608" y="3792926"/>
                  <a:pt x="11224939" y="3794042"/>
                </a:cubicBezTo>
                <a:cubicBezTo>
                  <a:pt x="11224269" y="3795158"/>
                  <a:pt x="11223934" y="3797130"/>
                  <a:pt x="11223934" y="3799958"/>
                </a:cubicBezTo>
                <a:cubicBezTo>
                  <a:pt x="11223934" y="3802785"/>
                  <a:pt x="11224269" y="3804776"/>
                  <a:pt x="11224939" y="3805929"/>
                </a:cubicBezTo>
                <a:cubicBezTo>
                  <a:pt x="11225608" y="3807083"/>
                  <a:pt x="11226613" y="3807659"/>
                  <a:pt x="11227953" y="3807659"/>
                </a:cubicBezTo>
                <a:lnTo>
                  <a:pt x="11274610" y="3807659"/>
                </a:lnTo>
                <a:cubicBezTo>
                  <a:pt x="11275875" y="3807659"/>
                  <a:pt x="11276843" y="3807101"/>
                  <a:pt x="11277512" y="3805985"/>
                </a:cubicBezTo>
                <a:cubicBezTo>
                  <a:pt x="11278182" y="3804869"/>
                  <a:pt x="11278517" y="3802860"/>
                  <a:pt x="11278517" y="3799958"/>
                </a:cubicBezTo>
                <a:cubicBezTo>
                  <a:pt x="11278517" y="3798544"/>
                  <a:pt x="11278423" y="3797353"/>
                  <a:pt x="11278237" y="3796386"/>
                </a:cubicBezTo>
                <a:cubicBezTo>
                  <a:pt x="11278051" y="3795418"/>
                  <a:pt x="11277791" y="3794618"/>
                  <a:pt x="11277456" y="3793986"/>
                </a:cubicBezTo>
                <a:cubicBezTo>
                  <a:pt x="11277121" y="3793353"/>
                  <a:pt x="11276712" y="3792926"/>
                  <a:pt x="11276229" y="3792702"/>
                </a:cubicBezTo>
                <a:cubicBezTo>
                  <a:pt x="11275745" y="3792479"/>
                  <a:pt x="11275205" y="3792367"/>
                  <a:pt x="11274610" y="3792367"/>
                </a:cubicBezTo>
                <a:close/>
                <a:moveTo>
                  <a:pt x="8103864" y="3788795"/>
                </a:moveTo>
                <a:cubicBezTo>
                  <a:pt x="8102004" y="3788795"/>
                  <a:pt x="8100664" y="3789651"/>
                  <a:pt x="8099846" y="3791363"/>
                </a:cubicBezTo>
                <a:cubicBezTo>
                  <a:pt x="8099027" y="3793074"/>
                  <a:pt x="8098618" y="3796014"/>
                  <a:pt x="8098618" y="3800181"/>
                </a:cubicBezTo>
                <a:cubicBezTo>
                  <a:pt x="8098618" y="3804422"/>
                  <a:pt x="8099027" y="3807418"/>
                  <a:pt x="8099846" y="3809166"/>
                </a:cubicBezTo>
                <a:cubicBezTo>
                  <a:pt x="8100664" y="3810915"/>
                  <a:pt x="8102004" y="3811789"/>
                  <a:pt x="8103864" y="3811789"/>
                </a:cubicBezTo>
                <a:lnTo>
                  <a:pt x="8150298" y="3811789"/>
                </a:lnTo>
                <a:cubicBezTo>
                  <a:pt x="8152084" y="3811789"/>
                  <a:pt x="8153387" y="3810934"/>
                  <a:pt x="8154205" y="3809222"/>
                </a:cubicBezTo>
                <a:cubicBezTo>
                  <a:pt x="8155024" y="3807511"/>
                  <a:pt x="8155433" y="3804497"/>
                  <a:pt x="8155433" y="3800181"/>
                </a:cubicBezTo>
                <a:cubicBezTo>
                  <a:pt x="8155433" y="3798097"/>
                  <a:pt x="8155340" y="3796311"/>
                  <a:pt x="8155154" y="3794823"/>
                </a:cubicBezTo>
                <a:cubicBezTo>
                  <a:pt x="8154968" y="3793335"/>
                  <a:pt x="8154652" y="3792144"/>
                  <a:pt x="8154205" y="3791251"/>
                </a:cubicBezTo>
                <a:cubicBezTo>
                  <a:pt x="8153759" y="3790358"/>
                  <a:pt x="8153219" y="3789726"/>
                  <a:pt x="8152587" y="3789354"/>
                </a:cubicBezTo>
                <a:cubicBezTo>
                  <a:pt x="8151954" y="3788982"/>
                  <a:pt x="8151191" y="3788795"/>
                  <a:pt x="8150298" y="3788795"/>
                </a:cubicBezTo>
                <a:close/>
                <a:moveTo>
                  <a:pt x="9100489" y="3763904"/>
                </a:moveTo>
                <a:cubicBezTo>
                  <a:pt x="9105280" y="3763904"/>
                  <a:pt x="9109286" y="3765020"/>
                  <a:pt x="9112505" y="3767253"/>
                </a:cubicBezTo>
                <a:cubicBezTo>
                  <a:pt x="9115725" y="3769485"/>
                  <a:pt x="9118289" y="3772462"/>
                  <a:pt x="9120198" y="3776182"/>
                </a:cubicBezTo>
                <a:cubicBezTo>
                  <a:pt x="9122108" y="3779903"/>
                  <a:pt x="9123455" y="3784163"/>
                  <a:pt x="9124241" y="3788963"/>
                </a:cubicBezTo>
                <a:cubicBezTo>
                  <a:pt x="9125027" y="3793763"/>
                  <a:pt x="9125420" y="3798730"/>
                  <a:pt x="9125420" y="3803864"/>
                </a:cubicBezTo>
                <a:cubicBezTo>
                  <a:pt x="9125420" y="3808552"/>
                  <a:pt x="9124934" y="3813203"/>
                  <a:pt x="9123960" y="3817817"/>
                </a:cubicBezTo>
                <a:cubicBezTo>
                  <a:pt x="9122987" y="3822431"/>
                  <a:pt x="9121471" y="3826598"/>
                  <a:pt x="9119412" y="3830319"/>
                </a:cubicBezTo>
                <a:cubicBezTo>
                  <a:pt x="9117353" y="3834039"/>
                  <a:pt x="9114657" y="3837016"/>
                  <a:pt x="9111325" y="3839248"/>
                </a:cubicBezTo>
                <a:cubicBezTo>
                  <a:pt x="9107994" y="3841481"/>
                  <a:pt x="9104007" y="3842597"/>
                  <a:pt x="9099365" y="3842597"/>
                </a:cubicBezTo>
                <a:cubicBezTo>
                  <a:pt x="9094349" y="3842597"/>
                  <a:pt x="9089558" y="3840960"/>
                  <a:pt x="9084991" y="3837685"/>
                </a:cubicBezTo>
                <a:cubicBezTo>
                  <a:pt x="9080424" y="3834411"/>
                  <a:pt x="9075594" y="3829686"/>
                  <a:pt x="9070503" y="3823510"/>
                </a:cubicBezTo>
                <a:lnTo>
                  <a:pt x="9070503" y="3783549"/>
                </a:lnTo>
                <a:cubicBezTo>
                  <a:pt x="9073422" y="3779903"/>
                  <a:pt x="9076192" y="3776833"/>
                  <a:pt x="9078813" y="3774341"/>
                </a:cubicBezTo>
                <a:cubicBezTo>
                  <a:pt x="9081434" y="3771848"/>
                  <a:pt x="9083942" y="3769839"/>
                  <a:pt x="9086338" y="3768313"/>
                </a:cubicBezTo>
                <a:cubicBezTo>
                  <a:pt x="9088734" y="3766788"/>
                  <a:pt x="9091092" y="3765671"/>
                  <a:pt x="9093413" y="3764964"/>
                </a:cubicBezTo>
                <a:cubicBezTo>
                  <a:pt x="9095734" y="3764257"/>
                  <a:pt x="9098092" y="3763904"/>
                  <a:pt x="9100489" y="3763904"/>
                </a:cubicBezTo>
                <a:close/>
                <a:moveTo>
                  <a:pt x="8767000" y="3763904"/>
                </a:moveTo>
                <a:cubicBezTo>
                  <a:pt x="8771793" y="3763904"/>
                  <a:pt x="8775799" y="3765039"/>
                  <a:pt x="8779018" y="3767308"/>
                </a:cubicBezTo>
                <a:cubicBezTo>
                  <a:pt x="8782237" y="3769578"/>
                  <a:pt x="8784820" y="3772573"/>
                  <a:pt x="8786767" y="3776294"/>
                </a:cubicBezTo>
                <a:cubicBezTo>
                  <a:pt x="8788714" y="3780015"/>
                  <a:pt x="8790080" y="3784293"/>
                  <a:pt x="8790866" y="3789130"/>
                </a:cubicBezTo>
                <a:cubicBezTo>
                  <a:pt x="8791652" y="3793967"/>
                  <a:pt x="8792045" y="3798953"/>
                  <a:pt x="8792045" y="3804088"/>
                </a:cubicBezTo>
                <a:cubicBezTo>
                  <a:pt x="8792045" y="3808776"/>
                  <a:pt x="8791577" y="3813408"/>
                  <a:pt x="8790641" y="3817984"/>
                </a:cubicBezTo>
                <a:cubicBezTo>
                  <a:pt x="8789705" y="3822561"/>
                  <a:pt x="8788208" y="3826691"/>
                  <a:pt x="8786149" y="3830374"/>
                </a:cubicBezTo>
                <a:cubicBezTo>
                  <a:pt x="8784091" y="3834058"/>
                  <a:pt x="8781414" y="3837016"/>
                  <a:pt x="8778120" y="3839248"/>
                </a:cubicBezTo>
                <a:cubicBezTo>
                  <a:pt x="8774825" y="3841481"/>
                  <a:pt x="8770857" y="3842597"/>
                  <a:pt x="8766216" y="3842597"/>
                </a:cubicBezTo>
                <a:cubicBezTo>
                  <a:pt x="8761198" y="3842597"/>
                  <a:pt x="8756369" y="3840978"/>
                  <a:pt x="8751727" y="3837741"/>
                </a:cubicBezTo>
                <a:cubicBezTo>
                  <a:pt x="8747086" y="3834504"/>
                  <a:pt x="8742219" y="3829798"/>
                  <a:pt x="8737128" y="3823621"/>
                </a:cubicBezTo>
                <a:lnTo>
                  <a:pt x="8737128" y="3783549"/>
                </a:lnTo>
                <a:cubicBezTo>
                  <a:pt x="8740047" y="3779829"/>
                  <a:pt x="8742799" y="3776740"/>
                  <a:pt x="8745382" y="3774285"/>
                </a:cubicBezTo>
                <a:cubicBezTo>
                  <a:pt x="8747965" y="3771829"/>
                  <a:pt x="8750454" y="3769820"/>
                  <a:pt x="8752851" y="3768257"/>
                </a:cubicBezTo>
                <a:cubicBezTo>
                  <a:pt x="8755247" y="3766695"/>
                  <a:pt x="8757606" y="3765578"/>
                  <a:pt x="8759926" y="3764909"/>
                </a:cubicBezTo>
                <a:cubicBezTo>
                  <a:pt x="8762247" y="3764239"/>
                  <a:pt x="8764605" y="3763904"/>
                  <a:pt x="8767000" y="3763904"/>
                </a:cubicBezTo>
                <a:close/>
                <a:moveTo>
                  <a:pt x="9848038" y="3763458"/>
                </a:moveTo>
                <a:cubicBezTo>
                  <a:pt x="9853971" y="3763458"/>
                  <a:pt x="9858926" y="3764518"/>
                  <a:pt x="9862906" y="3766639"/>
                </a:cubicBezTo>
                <a:cubicBezTo>
                  <a:pt x="9866885" y="3768759"/>
                  <a:pt x="9870039" y="3771643"/>
                  <a:pt x="9872367" y="3775289"/>
                </a:cubicBezTo>
                <a:cubicBezTo>
                  <a:pt x="9874694" y="3778936"/>
                  <a:pt x="9876365" y="3783177"/>
                  <a:pt x="9877379" y="3788014"/>
                </a:cubicBezTo>
                <a:cubicBezTo>
                  <a:pt x="9878393" y="3792851"/>
                  <a:pt x="9878900" y="3797986"/>
                  <a:pt x="9878900" y="3803418"/>
                </a:cubicBezTo>
                <a:cubicBezTo>
                  <a:pt x="9878900" y="3809222"/>
                  <a:pt x="9878299" y="3814543"/>
                  <a:pt x="9877097" y="3819380"/>
                </a:cubicBezTo>
                <a:cubicBezTo>
                  <a:pt x="9875896" y="3824217"/>
                  <a:pt x="9874018" y="3828384"/>
                  <a:pt x="9871466" y="3831881"/>
                </a:cubicBezTo>
                <a:cubicBezTo>
                  <a:pt x="9868913" y="3835379"/>
                  <a:pt x="9865647" y="3838095"/>
                  <a:pt x="9861667" y="3840030"/>
                </a:cubicBezTo>
                <a:cubicBezTo>
                  <a:pt x="9857688" y="3841964"/>
                  <a:pt x="9852995" y="3842932"/>
                  <a:pt x="9847588" y="3842932"/>
                </a:cubicBezTo>
                <a:cubicBezTo>
                  <a:pt x="9841656" y="3842932"/>
                  <a:pt x="9836700" y="3841871"/>
                  <a:pt x="9832721" y="3839750"/>
                </a:cubicBezTo>
                <a:cubicBezTo>
                  <a:pt x="9828742" y="3837630"/>
                  <a:pt x="9825569" y="3834765"/>
                  <a:pt x="9823204" y="3831156"/>
                </a:cubicBezTo>
                <a:cubicBezTo>
                  <a:pt x="9820839" y="3827547"/>
                  <a:pt x="9819150" y="3823324"/>
                  <a:pt x="9818136" y="3818487"/>
                </a:cubicBezTo>
                <a:cubicBezTo>
                  <a:pt x="9817122" y="3813650"/>
                  <a:pt x="9816615" y="3808478"/>
                  <a:pt x="9816615" y="3802971"/>
                </a:cubicBezTo>
                <a:cubicBezTo>
                  <a:pt x="9816615" y="3797242"/>
                  <a:pt x="9817235" y="3791958"/>
                  <a:pt x="9818474" y="3787121"/>
                </a:cubicBezTo>
                <a:cubicBezTo>
                  <a:pt x="9819712" y="3782284"/>
                  <a:pt x="9821608" y="3778098"/>
                  <a:pt x="9824161" y="3774564"/>
                </a:cubicBezTo>
                <a:cubicBezTo>
                  <a:pt x="9826714" y="3771029"/>
                  <a:pt x="9829961" y="3768294"/>
                  <a:pt x="9833903" y="3766360"/>
                </a:cubicBezTo>
                <a:cubicBezTo>
                  <a:pt x="9837846" y="3764425"/>
                  <a:pt x="9842557" y="3763458"/>
                  <a:pt x="9848038" y="3763458"/>
                </a:cubicBezTo>
                <a:close/>
                <a:moveTo>
                  <a:pt x="9276538" y="3763458"/>
                </a:moveTo>
                <a:cubicBezTo>
                  <a:pt x="9282471" y="3763458"/>
                  <a:pt x="9287426" y="3764518"/>
                  <a:pt x="9291406" y="3766639"/>
                </a:cubicBezTo>
                <a:cubicBezTo>
                  <a:pt x="9295385" y="3768759"/>
                  <a:pt x="9298539" y="3771643"/>
                  <a:pt x="9300867" y="3775289"/>
                </a:cubicBezTo>
                <a:cubicBezTo>
                  <a:pt x="9303194" y="3778936"/>
                  <a:pt x="9304865" y="3783177"/>
                  <a:pt x="9305879" y="3788014"/>
                </a:cubicBezTo>
                <a:cubicBezTo>
                  <a:pt x="9306893" y="3792851"/>
                  <a:pt x="9307400" y="3797986"/>
                  <a:pt x="9307400" y="3803418"/>
                </a:cubicBezTo>
                <a:cubicBezTo>
                  <a:pt x="9307400" y="3809222"/>
                  <a:pt x="9306799" y="3814543"/>
                  <a:pt x="9305597" y="3819380"/>
                </a:cubicBezTo>
                <a:cubicBezTo>
                  <a:pt x="9304396" y="3824217"/>
                  <a:pt x="9302518" y="3828384"/>
                  <a:pt x="9299966" y="3831881"/>
                </a:cubicBezTo>
                <a:cubicBezTo>
                  <a:pt x="9297413" y="3835379"/>
                  <a:pt x="9294147" y="3838095"/>
                  <a:pt x="9290167" y="3840030"/>
                </a:cubicBezTo>
                <a:cubicBezTo>
                  <a:pt x="9286188" y="3841964"/>
                  <a:pt x="9281495" y="3842932"/>
                  <a:pt x="9276088" y="3842932"/>
                </a:cubicBezTo>
                <a:cubicBezTo>
                  <a:pt x="9270156" y="3842932"/>
                  <a:pt x="9265200" y="3841871"/>
                  <a:pt x="9261221" y="3839750"/>
                </a:cubicBezTo>
                <a:cubicBezTo>
                  <a:pt x="9257242" y="3837630"/>
                  <a:pt x="9254069" y="3834765"/>
                  <a:pt x="9251704" y="3831156"/>
                </a:cubicBezTo>
                <a:cubicBezTo>
                  <a:pt x="9249339" y="3827547"/>
                  <a:pt x="9247650" y="3823324"/>
                  <a:pt x="9246636" y="3818487"/>
                </a:cubicBezTo>
                <a:cubicBezTo>
                  <a:pt x="9245622" y="3813650"/>
                  <a:pt x="9245115" y="3808478"/>
                  <a:pt x="9245115" y="3802971"/>
                </a:cubicBezTo>
                <a:cubicBezTo>
                  <a:pt x="9245115" y="3797242"/>
                  <a:pt x="9245735" y="3791958"/>
                  <a:pt x="9246974" y="3787121"/>
                </a:cubicBezTo>
                <a:cubicBezTo>
                  <a:pt x="9248212" y="3782284"/>
                  <a:pt x="9250108" y="3778098"/>
                  <a:pt x="9252661" y="3774564"/>
                </a:cubicBezTo>
                <a:cubicBezTo>
                  <a:pt x="9255214" y="3771029"/>
                  <a:pt x="9258461" y="3768294"/>
                  <a:pt x="9262403" y="3766360"/>
                </a:cubicBezTo>
                <a:cubicBezTo>
                  <a:pt x="9266346" y="3764425"/>
                  <a:pt x="9271057" y="3763458"/>
                  <a:pt x="9276538" y="3763458"/>
                </a:cubicBezTo>
                <a:close/>
                <a:moveTo>
                  <a:pt x="8876488" y="3763458"/>
                </a:moveTo>
                <a:cubicBezTo>
                  <a:pt x="8882421" y="3763458"/>
                  <a:pt x="8887376" y="3764518"/>
                  <a:pt x="8891356" y="3766639"/>
                </a:cubicBezTo>
                <a:cubicBezTo>
                  <a:pt x="8895335" y="3768759"/>
                  <a:pt x="8898489" y="3771643"/>
                  <a:pt x="8900817" y="3775289"/>
                </a:cubicBezTo>
                <a:cubicBezTo>
                  <a:pt x="8903144" y="3778936"/>
                  <a:pt x="8904815" y="3783177"/>
                  <a:pt x="8905829" y="3788014"/>
                </a:cubicBezTo>
                <a:cubicBezTo>
                  <a:pt x="8906843" y="3792851"/>
                  <a:pt x="8907350" y="3797986"/>
                  <a:pt x="8907350" y="3803418"/>
                </a:cubicBezTo>
                <a:cubicBezTo>
                  <a:pt x="8907350" y="3809222"/>
                  <a:pt x="8906749" y="3814543"/>
                  <a:pt x="8905547" y="3819380"/>
                </a:cubicBezTo>
                <a:cubicBezTo>
                  <a:pt x="8904346" y="3824217"/>
                  <a:pt x="8902469" y="3828384"/>
                  <a:pt x="8899916" y="3831881"/>
                </a:cubicBezTo>
                <a:cubicBezTo>
                  <a:pt x="8897363" y="3835379"/>
                  <a:pt x="8894097" y="3838095"/>
                  <a:pt x="8890118" y="3840030"/>
                </a:cubicBezTo>
                <a:cubicBezTo>
                  <a:pt x="8886138" y="3841964"/>
                  <a:pt x="8881445" y="3842932"/>
                  <a:pt x="8876038" y="3842932"/>
                </a:cubicBezTo>
                <a:cubicBezTo>
                  <a:pt x="8870106" y="3842932"/>
                  <a:pt x="8865150" y="3841871"/>
                  <a:pt x="8861171" y="3839750"/>
                </a:cubicBezTo>
                <a:cubicBezTo>
                  <a:pt x="8857192" y="3837630"/>
                  <a:pt x="8854019" y="3834765"/>
                  <a:pt x="8851654" y="3831156"/>
                </a:cubicBezTo>
                <a:cubicBezTo>
                  <a:pt x="8849290" y="3827547"/>
                  <a:pt x="8847600" y="3823324"/>
                  <a:pt x="8846586" y="3818487"/>
                </a:cubicBezTo>
                <a:cubicBezTo>
                  <a:pt x="8845572" y="3813650"/>
                  <a:pt x="8845065" y="3808478"/>
                  <a:pt x="8845065" y="3802971"/>
                </a:cubicBezTo>
                <a:cubicBezTo>
                  <a:pt x="8845065" y="3797242"/>
                  <a:pt x="8845685" y="3791958"/>
                  <a:pt x="8846924" y="3787121"/>
                </a:cubicBezTo>
                <a:cubicBezTo>
                  <a:pt x="8848163" y="3782284"/>
                  <a:pt x="8850058" y="3778098"/>
                  <a:pt x="8852611" y="3774564"/>
                </a:cubicBezTo>
                <a:cubicBezTo>
                  <a:pt x="8855164" y="3771029"/>
                  <a:pt x="8858411" y="3768294"/>
                  <a:pt x="8862354" y="3766360"/>
                </a:cubicBezTo>
                <a:cubicBezTo>
                  <a:pt x="8866296" y="3764425"/>
                  <a:pt x="8871007" y="3763458"/>
                  <a:pt x="8876488" y="3763458"/>
                </a:cubicBezTo>
                <a:close/>
                <a:moveTo>
                  <a:pt x="11645365" y="3762453"/>
                </a:moveTo>
                <a:cubicBezTo>
                  <a:pt x="11654275" y="3762453"/>
                  <a:pt x="11660994" y="3765206"/>
                  <a:pt x="11665523" y="3770713"/>
                </a:cubicBezTo>
                <a:cubicBezTo>
                  <a:pt x="11670051" y="3776220"/>
                  <a:pt x="11672204" y="3783810"/>
                  <a:pt x="11671981" y="3793484"/>
                </a:cubicBezTo>
                <a:lnTo>
                  <a:pt x="11617175" y="3793484"/>
                </a:lnTo>
                <a:cubicBezTo>
                  <a:pt x="11617325" y="3789391"/>
                  <a:pt x="11618037" y="3785465"/>
                  <a:pt x="11619309" y="3781708"/>
                </a:cubicBezTo>
                <a:cubicBezTo>
                  <a:pt x="11620581" y="3777950"/>
                  <a:pt x="11622379" y="3774657"/>
                  <a:pt x="11624700" y="3771829"/>
                </a:cubicBezTo>
                <a:cubicBezTo>
                  <a:pt x="11627021" y="3769001"/>
                  <a:pt x="11629904" y="3766732"/>
                  <a:pt x="11633348" y="3765020"/>
                </a:cubicBezTo>
                <a:cubicBezTo>
                  <a:pt x="11636792" y="3763309"/>
                  <a:pt x="11640797" y="3762453"/>
                  <a:pt x="11645365" y="3762453"/>
                </a:cubicBezTo>
                <a:close/>
                <a:moveTo>
                  <a:pt x="10978615" y="3762453"/>
                </a:moveTo>
                <a:cubicBezTo>
                  <a:pt x="10987525" y="3762453"/>
                  <a:pt x="10994244" y="3765206"/>
                  <a:pt x="10998773" y="3770713"/>
                </a:cubicBezTo>
                <a:cubicBezTo>
                  <a:pt x="11003301" y="3776220"/>
                  <a:pt x="11005454" y="3783810"/>
                  <a:pt x="11005231" y="3793484"/>
                </a:cubicBezTo>
                <a:lnTo>
                  <a:pt x="10950425" y="3793484"/>
                </a:lnTo>
                <a:cubicBezTo>
                  <a:pt x="10950575" y="3789391"/>
                  <a:pt x="10951286" y="3785465"/>
                  <a:pt x="10952559" y="3781708"/>
                </a:cubicBezTo>
                <a:cubicBezTo>
                  <a:pt x="10953831" y="3777950"/>
                  <a:pt x="10955629" y="3774657"/>
                  <a:pt x="10957950" y="3771829"/>
                </a:cubicBezTo>
                <a:cubicBezTo>
                  <a:pt x="10960271" y="3769001"/>
                  <a:pt x="10963154" y="3766732"/>
                  <a:pt x="10966598" y="3765020"/>
                </a:cubicBezTo>
                <a:cubicBezTo>
                  <a:pt x="10970042" y="3763309"/>
                  <a:pt x="10974047" y="3762453"/>
                  <a:pt x="10978615" y="3762453"/>
                </a:cubicBezTo>
                <a:close/>
                <a:moveTo>
                  <a:pt x="10588089" y="3762453"/>
                </a:moveTo>
                <a:cubicBezTo>
                  <a:pt x="10596999" y="3762453"/>
                  <a:pt x="10603719" y="3765206"/>
                  <a:pt x="10608248" y="3770713"/>
                </a:cubicBezTo>
                <a:cubicBezTo>
                  <a:pt x="10612777" y="3776220"/>
                  <a:pt x="10614929" y="3783810"/>
                  <a:pt x="10614706" y="3793484"/>
                </a:cubicBezTo>
                <a:lnTo>
                  <a:pt x="10559900" y="3793484"/>
                </a:lnTo>
                <a:cubicBezTo>
                  <a:pt x="10560050" y="3789391"/>
                  <a:pt x="10560761" y="3785465"/>
                  <a:pt x="10562034" y="3781708"/>
                </a:cubicBezTo>
                <a:cubicBezTo>
                  <a:pt x="10563307" y="3777950"/>
                  <a:pt x="10565103" y="3774657"/>
                  <a:pt x="10567425" y="3771829"/>
                </a:cubicBezTo>
                <a:cubicBezTo>
                  <a:pt x="10569746" y="3769001"/>
                  <a:pt x="10572629" y="3766732"/>
                  <a:pt x="10576073" y="3765020"/>
                </a:cubicBezTo>
                <a:cubicBezTo>
                  <a:pt x="10579517" y="3763309"/>
                  <a:pt x="10583523" y="3762453"/>
                  <a:pt x="10588089" y="3762453"/>
                </a:cubicBezTo>
                <a:close/>
                <a:moveTo>
                  <a:pt x="583405" y="3760758"/>
                </a:moveTo>
                <a:lnTo>
                  <a:pt x="583405" y="3770283"/>
                </a:lnTo>
                <a:lnTo>
                  <a:pt x="1678780" y="3770283"/>
                </a:lnTo>
                <a:lnTo>
                  <a:pt x="1678780" y="3760758"/>
                </a:lnTo>
                <a:close/>
                <a:moveTo>
                  <a:pt x="8058844" y="3751068"/>
                </a:moveTo>
                <a:cubicBezTo>
                  <a:pt x="8055793" y="3751068"/>
                  <a:pt x="8053262" y="3751365"/>
                  <a:pt x="8051253" y="3751961"/>
                </a:cubicBezTo>
                <a:cubicBezTo>
                  <a:pt x="8049244" y="3752556"/>
                  <a:pt x="8047626" y="3753523"/>
                  <a:pt x="8046398" y="3754863"/>
                </a:cubicBezTo>
                <a:cubicBezTo>
                  <a:pt x="8045170" y="3756202"/>
                  <a:pt x="8044333" y="3757951"/>
                  <a:pt x="8043886" y="3760109"/>
                </a:cubicBezTo>
                <a:cubicBezTo>
                  <a:pt x="8043440" y="3762267"/>
                  <a:pt x="8043217" y="3764946"/>
                  <a:pt x="8043217" y="3768146"/>
                </a:cubicBezTo>
                <a:cubicBezTo>
                  <a:pt x="8043217" y="3771271"/>
                  <a:pt x="8043440" y="3773875"/>
                  <a:pt x="8043886" y="3775959"/>
                </a:cubicBezTo>
                <a:cubicBezTo>
                  <a:pt x="8044333" y="3778043"/>
                  <a:pt x="8045170" y="3779754"/>
                  <a:pt x="8046398" y="3781094"/>
                </a:cubicBezTo>
                <a:cubicBezTo>
                  <a:pt x="8047626" y="3782433"/>
                  <a:pt x="8049244" y="3783382"/>
                  <a:pt x="8051253" y="3783940"/>
                </a:cubicBezTo>
                <a:cubicBezTo>
                  <a:pt x="8053262" y="3784498"/>
                  <a:pt x="8055793" y="3784777"/>
                  <a:pt x="8058844" y="3784777"/>
                </a:cubicBezTo>
                <a:cubicBezTo>
                  <a:pt x="8061894" y="3784777"/>
                  <a:pt x="8064425" y="3784498"/>
                  <a:pt x="8066434" y="3783940"/>
                </a:cubicBezTo>
                <a:cubicBezTo>
                  <a:pt x="8068443" y="3783382"/>
                  <a:pt x="8070061" y="3782433"/>
                  <a:pt x="8071289" y="3781094"/>
                </a:cubicBezTo>
                <a:cubicBezTo>
                  <a:pt x="8072517" y="3779754"/>
                  <a:pt x="8073391" y="3778043"/>
                  <a:pt x="8073912" y="3775959"/>
                </a:cubicBezTo>
                <a:cubicBezTo>
                  <a:pt x="8074433" y="3773875"/>
                  <a:pt x="8074694" y="3771271"/>
                  <a:pt x="8074694" y="3768146"/>
                </a:cubicBezTo>
                <a:cubicBezTo>
                  <a:pt x="8074694" y="3764946"/>
                  <a:pt x="8074433" y="3762267"/>
                  <a:pt x="8073912" y="3760109"/>
                </a:cubicBezTo>
                <a:cubicBezTo>
                  <a:pt x="8073391" y="3757951"/>
                  <a:pt x="8072517" y="3756202"/>
                  <a:pt x="8071289" y="3754863"/>
                </a:cubicBezTo>
                <a:cubicBezTo>
                  <a:pt x="8070061" y="3753523"/>
                  <a:pt x="8068443" y="3752556"/>
                  <a:pt x="8066434" y="3751961"/>
                </a:cubicBezTo>
                <a:cubicBezTo>
                  <a:pt x="8064425" y="3751365"/>
                  <a:pt x="8061894" y="3751068"/>
                  <a:pt x="8058844" y="3751068"/>
                </a:cubicBezTo>
                <a:close/>
                <a:moveTo>
                  <a:pt x="11471063" y="3749616"/>
                </a:moveTo>
                <a:cubicBezTo>
                  <a:pt x="11469277" y="3749616"/>
                  <a:pt x="11467789" y="3749691"/>
                  <a:pt x="11466598" y="3749840"/>
                </a:cubicBezTo>
                <a:cubicBezTo>
                  <a:pt x="11465407" y="3749989"/>
                  <a:pt x="11464459" y="3750212"/>
                  <a:pt x="11463752" y="3750509"/>
                </a:cubicBezTo>
                <a:cubicBezTo>
                  <a:pt x="11463045" y="3750807"/>
                  <a:pt x="11462561" y="3751179"/>
                  <a:pt x="11462301" y="3751626"/>
                </a:cubicBezTo>
                <a:cubicBezTo>
                  <a:pt x="11462041" y="3752072"/>
                  <a:pt x="11461910" y="3752556"/>
                  <a:pt x="11461910" y="3753077"/>
                </a:cubicBezTo>
                <a:lnTo>
                  <a:pt x="11461910" y="3853536"/>
                </a:lnTo>
                <a:cubicBezTo>
                  <a:pt x="11461910" y="3854131"/>
                  <a:pt x="11462041" y="3854633"/>
                  <a:pt x="11462301" y="3855043"/>
                </a:cubicBezTo>
                <a:cubicBezTo>
                  <a:pt x="11462561" y="3855452"/>
                  <a:pt x="11463045" y="3855805"/>
                  <a:pt x="11463752" y="3856103"/>
                </a:cubicBezTo>
                <a:cubicBezTo>
                  <a:pt x="11464459" y="3856401"/>
                  <a:pt x="11465407" y="3856624"/>
                  <a:pt x="11466598" y="3856773"/>
                </a:cubicBezTo>
                <a:cubicBezTo>
                  <a:pt x="11467789" y="3856922"/>
                  <a:pt x="11469277" y="3856996"/>
                  <a:pt x="11471063" y="3856996"/>
                </a:cubicBezTo>
                <a:cubicBezTo>
                  <a:pt x="11472923" y="3856996"/>
                  <a:pt x="11474449" y="3856922"/>
                  <a:pt x="11475639" y="3856773"/>
                </a:cubicBezTo>
                <a:cubicBezTo>
                  <a:pt x="11476830" y="3856624"/>
                  <a:pt x="11477761" y="3856401"/>
                  <a:pt x="11478430" y="3856103"/>
                </a:cubicBezTo>
                <a:cubicBezTo>
                  <a:pt x="11479099" y="3855805"/>
                  <a:pt x="11479583" y="3855452"/>
                  <a:pt x="11479881" y="3855043"/>
                </a:cubicBezTo>
                <a:cubicBezTo>
                  <a:pt x="11480179" y="3854633"/>
                  <a:pt x="11480327" y="3854131"/>
                  <a:pt x="11480327" y="3853536"/>
                </a:cubicBezTo>
                <a:lnTo>
                  <a:pt x="11480327" y="3753077"/>
                </a:lnTo>
                <a:cubicBezTo>
                  <a:pt x="11480327" y="3752556"/>
                  <a:pt x="11480179" y="3752072"/>
                  <a:pt x="11479881" y="3751626"/>
                </a:cubicBezTo>
                <a:cubicBezTo>
                  <a:pt x="11479583" y="3751179"/>
                  <a:pt x="11479099" y="3750807"/>
                  <a:pt x="11478430" y="3750509"/>
                </a:cubicBezTo>
                <a:cubicBezTo>
                  <a:pt x="11477761" y="3750212"/>
                  <a:pt x="11476830" y="3749989"/>
                  <a:pt x="11475639" y="3749840"/>
                </a:cubicBezTo>
                <a:cubicBezTo>
                  <a:pt x="11474449" y="3749691"/>
                  <a:pt x="11472923" y="3749616"/>
                  <a:pt x="11471063" y="3749616"/>
                </a:cubicBezTo>
                <a:close/>
                <a:moveTo>
                  <a:pt x="11297976" y="3749616"/>
                </a:moveTo>
                <a:cubicBezTo>
                  <a:pt x="11296265" y="3749616"/>
                  <a:pt x="11294813" y="3749654"/>
                  <a:pt x="11293623" y="3749728"/>
                </a:cubicBezTo>
                <a:cubicBezTo>
                  <a:pt x="11292432" y="3749802"/>
                  <a:pt x="11291483" y="3749970"/>
                  <a:pt x="11290777" y="3750230"/>
                </a:cubicBezTo>
                <a:cubicBezTo>
                  <a:pt x="11290069" y="3750491"/>
                  <a:pt x="11289567" y="3750826"/>
                  <a:pt x="11289269" y="3751235"/>
                </a:cubicBezTo>
                <a:cubicBezTo>
                  <a:pt x="11288972" y="3751644"/>
                  <a:pt x="11288823" y="3752184"/>
                  <a:pt x="11288823" y="3752853"/>
                </a:cubicBezTo>
                <a:cubicBezTo>
                  <a:pt x="11288823" y="3753374"/>
                  <a:pt x="11288897" y="3754007"/>
                  <a:pt x="11289046" y="3754751"/>
                </a:cubicBezTo>
                <a:cubicBezTo>
                  <a:pt x="11289195" y="3755495"/>
                  <a:pt x="11289455" y="3756425"/>
                  <a:pt x="11289827" y="3757541"/>
                </a:cubicBezTo>
                <a:lnTo>
                  <a:pt x="11319184" y="3852978"/>
                </a:lnTo>
                <a:cubicBezTo>
                  <a:pt x="11319407" y="3853722"/>
                  <a:pt x="11319742" y="3854354"/>
                  <a:pt x="11320189" y="3854875"/>
                </a:cubicBezTo>
                <a:cubicBezTo>
                  <a:pt x="11320635" y="3855396"/>
                  <a:pt x="11321323" y="3855805"/>
                  <a:pt x="11322253" y="3856103"/>
                </a:cubicBezTo>
                <a:cubicBezTo>
                  <a:pt x="11323183" y="3856401"/>
                  <a:pt x="11324375" y="3856624"/>
                  <a:pt x="11325825" y="3856773"/>
                </a:cubicBezTo>
                <a:cubicBezTo>
                  <a:pt x="11327277" y="3856922"/>
                  <a:pt x="11329155" y="3856996"/>
                  <a:pt x="11331462" y="3856996"/>
                </a:cubicBezTo>
                <a:cubicBezTo>
                  <a:pt x="11333695" y="3856996"/>
                  <a:pt x="11335573" y="3856940"/>
                  <a:pt x="11337099" y="3856829"/>
                </a:cubicBezTo>
                <a:cubicBezTo>
                  <a:pt x="11338625" y="3856717"/>
                  <a:pt x="11339871" y="3856512"/>
                  <a:pt x="11340839" y="3856215"/>
                </a:cubicBezTo>
                <a:cubicBezTo>
                  <a:pt x="11341806" y="3855917"/>
                  <a:pt x="11342531" y="3855508"/>
                  <a:pt x="11343015" y="3854987"/>
                </a:cubicBezTo>
                <a:cubicBezTo>
                  <a:pt x="11343499" y="3854466"/>
                  <a:pt x="11343852" y="3853796"/>
                  <a:pt x="11344075" y="3852978"/>
                </a:cubicBezTo>
                <a:lnTo>
                  <a:pt x="11363609" y="3780089"/>
                </a:lnTo>
                <a:lnTo>
                  <a:pt x="11363833" y="3779084"/>
                </a:lnTo>
                <a:lnTo>
                  <a:pt x="11364055" y="3780089"/>
                </a:lnTo>
                <a:lnTo>
                  <a:pt x="11385152" y="3852978"/>
                </a:lnTo>
                <a:cubicBezTo>
                  <a:pt x="11385375" y="3853722"/>
                  <a:pt x="11385710" y="3854354"/>
                  <a:pt x="11386157" y="3854875"/>
                </a:cubicBezTo>
                <a:cubicBezTo>
                  <a:pt x="11386603" y="3855396"/>
                  <a:pt x="11387291" y="3855805"/>
                  <a:pt x="11388221" y="3856103"/>
                </a:cubicBezTo>
                <a:cubicBezTo>
                  <a:pt x="11389151" y="3856401"/>
                  <a:pt x="11390398" y="3856624"/>
                  <a:pt x="11391961" y="3856773"/>
                </a:cubicBezTo>
                <a:cubicBezTo>
                  <a:pt x="11393523" y="3856922"/>
                  <a:pt x="11395459" y="3856996"/>
                  <a:pt x="11397765" y="3856996"/>
                </a:cubicBezTo>
                <a:cubicBezTo>
                  <a:pt x="11399997" y="3856996"/>
                  <a:pt x="11401858" y="3856940"/>
                  <a:pt x="11403346" y="3856829"/>
                </a:cubicBezTo>
                <a:cubicBezTo>
                  <a:pt x="11404835" y="3856717"/>
                  <a:pt x="11406007" y="3856512"/>
                  <a:pt x="11406863" y="3856215"/>
                </a:cubicBezTo>
                <a:cubicBezTo>
                  <a:pt x="11407718" y="3855917"/>
                  <a:pt x="11408388" y="3855508"/>
                  <a:pt x="11408871" y="3854987"/>
                </a:cubicBezTo>
                <a:cubicBezTo>
                  <a:pt x="11409355" y="3854466"/>
                  <a:pt x="11409709" y="3853796"/>
                  <a:pt x="11409932" y="3852978"/>
                </a:cubicBezTo>
                <a:lnTo>
                  <a:pt x="11439511" y="3757541"/>
                </a:lnTo>
                <a:cubicBezTo>
                  <a:pt x="11439883" y="3756425"/>
                  <a:pt x="11440144" y="3755495"/>
                  <a:pt x="11440293" y="3754751"/>
                </a:cubicBezTo>
                <a:cubicBezTo>
                  <a:pt x="11440441" y="3754007"/>
                  <a:pt x="11440516" y="3753374"/>
                  <a:pt x="11440516" y="3752853"/>
                </a:cubicBezTo>
                <a:cubicBezTo>
                  <a:pt x="11440516" y="3752184"/>
                  <a:pt x="11440386" y="3751663"/>
                  <a:pt x="11440125" y="3751291"/>
                </a:cubicBezTo>
                <a:cubicBezTo>
                  <a:pt x="11439865" y="3750919"/>
                  <a:pt x="11439419" y="3750584"/>
                  <a:pt x="11438786" y="3750286"/>
                </a:cubicBezTo>
                <a:cubicBezTo>
                  <a:pt x="11438153" y="3749989"/>
                  <a:pt x="11437297" y="3749802"/>
                  <a:pt x="11436219" y="3749728"/>
                </a:cubicBezTo>
                <a:cubicBezTo>
                  <a:pt x="11435139" y="3749654"/>
                  <a:pt x="11433707" y="3749616"/>
                  <a:pt x="11431921" y="3749616"/>
                </a:cubicBezTo>
                <a:cubicBezTo>
                  <a:pt x="11429987" y="3749616"/>
                  <a:pt x="11428405" y="3749672"/>
                  <a:pt x="11427177" y="3749784"/>
                </a:cubicBezTo>
                <a:cubicBezTo>
                  <a:pt x="11425949" y="3749895"/>
                  <a:pt x="11424982" y="3750082"/>
                  <a:pt x="11424275" y="3750342"/>
                </a:cubicBezTo>
                <a:cubicBezTo>
                  <a:pt x="11423568" y="3750602"/>
                  <a:pt x="11423047" y="3750975"/>
                  <a:pt x="11422713" y="3751458"/>
                </a:cubicBezTo>
                <a:cubicBezTo>
                  <a:pt x="11422377" y="3751942"/>
                  <a:pt x="11422136" y="3752519"/>
                  <a:pt x="11421987" y="3753188"/>
                </a:cubicBezTo>
                <a:lnTo>
                  <a:pt x="11398100" y="3836011"/>
                </a:lnTo>
                <a:lnTo>
                  <a:pt x="11397989" y="3837016"/>
                </a:lnTo>
                <a:lnTo>
                  <a:pt x="11397765" y="3836011"/>
                </a:lnTo>
                <a:lnTo>
                  <a:pt x="11373767" y="3752965"/>
                </a:lnTo>
                <a:cubicBezTo>
                  <a:pt x="11373618" y="3752370"/>
                  <a:pt x="11373395" y="3751849"/>
                  <a:pt x="11373097" y="3751402"/>
                </a:cubicBezTo>
                <a:cubicBezTo>
                  <a:pt x="11372799" y="3750956"/>
                  <a:pt x="11372315" y="3750602"/>
                  <a:pt x="11371646" y="3750342"/>
                </a:cubicBezTo>
                <a:cubicBezTo>
                  <a:pt x="11370976" y="3750082"/>
                  <a:pt x="11370065" y="3749895"/>
                  <a:pt x="11368911" y="3749784"/>
                </a:cubicBezTo>
                <a:cubicBezTo>
                  <a:pt x="11367757" y="3749672"/>
                  <a:pt x="11366288" y="3749616"/>
                  <a:pt x="11364502" y="3749616"/>
                </a:cubicBezTo>
                <a:cubicBezTo>
                  <a:pt x="11362641" y="3749616"/>
                  <a:pt x="11361135" y="3749672"/>
                  <a:pt x="11359981" y="3749784"/>
                </a:cubicBezTo>
                <a:cubicBezTo>
                  <a:pt x="11358828" y="3749895"/>
                  <a:pt x="11357917" y="3750082"/>
                  <a:pt x="11357247" y="3750342"/>
                </a:cubicBezTo>
                <a:cubicBezTo>
                  <a:pt x="11356577" y="3750602"/>
                  <a:pt x="11356075" y="3750975"/>
                  <a:pt x="11355740" y="3751458"/>
                </a:cubicBezTo>
                <a:cubicBezTo>
                  <a:pt x="11355405" y="3751942"/>
                  <a:pt x="11355163" y="3752519"/>
                  <a:pt x="11355015" y="3753188"/>
                </a:cubicBezTo>
                <a:lnTo>
                  <a:pt x="11332801" y="3836011"/>
                </a:lnTo>
                <a:lnTo>
                  <a:pt x="11332579" y="3837016"/>
                </a:lnTo>
                <a:lnTo>
                  <a:pt x="11332355" y="3836011"/>
                </a:lnTo>
                <a:lnTo>
                  <a:pt x="11308133" y="3753188"/>
                </a:lnTo>
                <a:cubicBezTo>
                  <a:pt x="11307910" y="3752519"/>
                  <a:pt x="11307649" y="3751942"/>
                  <a:pt x="11307352" y="3751458"/>
                </a:cubicBezTo>
                <a:cubicBezTo>
                  <a:pt x="11307055" y="3750975"/>
                  <a:pt x="11306571" y="3750602"/>
                  <a:pt x="11305901" y="3750342"/>
                </a:cubicBezTo>
                <a:cubicBezTo>
                  <a:pt x="11305231" y="3750082"/>
                  <a:pt x="11304264" y="3749895"/>
                  <a:pt x="11302999" y="3749784"/>
                </a:cubicBezTo>
                <a:cubicBezTo>
                  <a:pt x="11301734" y="3749672"/>
                  <a:pt x="11300059" y="3749616"/>
                  <a:pt x="11297976" y="3749616"/>
                </a:cubicBezTo>
                <a:close/>
                <a:moveTo>
                  <a:pt x="10829130" y="3749616"/>
                </a:moveTo>
                <a:cubicBezTo>
                  <a:pt x="10826898" y="3749616"/>
                  <a:pt x="10825112" y="3749709"/>
                  <a:pt x="10823772" y="3749895"/>
                </a:cubicBezTo>
                <a:cubicBezTo>
                  <a:pt x="10822433" y="3750082"/>
                  <a:pt x="10821465" y="3750435"/>
                  <a:pt x="10820870" y="3750956"/>
                </a:cubicBezTo>
                <a:cubicBezTo>
                  <a:pt x="10820275" y="3751477"/>
                  <a:pt x="10819977" y="3752184"/>
                  <a:pt x="10819977" y="3753077"/>
                </a:cubicBezTo>
                <a:cubicBezTo>
                  <a:pt x="10819977" y="3753970"/>
                  <a:pt x="10820275" y="3755197"/>
                  <a:pt x="10820870" y="3756760"/>
                </a:cubicBezTo>
                <a:lnTo>
                  <a:pt x="10856701" y="3852754"/>
                </a:lnTo>
                <a:cubicBezTo>
                  <a:pt x="10856924" y="3853499"/>
                  <a:pt x="10857333" y="3854205"/>
                  <a:pt x="10857928" y="3854875"/>
                </a:cubicBezTo>
                <a:cubicBezTo>
                  <a:pt x="10858524" y="3855545"/>
                  <a:pt x="10859156" y="3856029"/>
                  <a:pt x="10859826" y="3856326"/>
                </a:cubicBezTo>
                <a:lnTo>
                  <a:pt x="10845985" y="3891264"/>
                </a:lnTo>
                <a:cubicBezTo>
                  <a:pt x="10845539" y="3892305"/>
                  <a:pt x="10845352" y="3893198"/>
                  <a:pt x="10845427" y="3893943"/>
                </a:cubicBezTo>
                <a:cubicBezTo>
                  <a:pt x="10845501" y="3894687"/>
                  <a:pt x="10845855" y="3895282"/>
                  <a:pt x="10846487" y="3895729"/>
                </a:cubicBezTo>
                <a:cubicBezTo>
                  <a:pt x="10847120" y="3896175"/>
                  <a:pt x="10848031" y="3896491"/>
                  <a:pt x="10849222" y="3896677"/>
                </a:cubicBezTo>
                <a:cubicBezTo>
                  <a:pt x="10850413" y="3896863"/>
                  <a:pt x="10851975" y="3896956"/>
                  <a:pt x="10853910" y="3896956"/>
                </a:cubicBezTo>
                <a:cubicBezTo>
                  <a:pt x="10857631" y="3896956"/>
                  <a:pt x="10860403" y="3896640"/>
                  <a:pt x="10862226" y="3896008"/>
                </a:cubicBezTo>
                <a:cubicBezTo>
                  <a:pt x="10864049" y="3895375"/>
                  <a:pt x="10865184" y="3894463"/>
                  <a:pt x="10865630" y="3893273"/>
                </a:cubicBezTo>
                <a:lnTo>
                  <a:pt x="10879025" y="3856326"/>
                </a:lnTo>
                <a:lnTo>
                  <a:pt x="10915078" y="3756425"/>
                </a:lnTo>
                <a:cubicBezTo>
                  <a:pt x="10915525" y="3755086"/>
                  <a:pt x="10915748" y="3753970"/>
                  <a:pt x="10915748" y="3753077"/>
                </a:cubicBezTo>
                <a:cubicBezTo>
                  <a:pt x="10915748" y="3752184"/>
                  <a:pt x="10915432" y="3751477"/>
                  <a:pt x="10914799" y="3750956"/>
                </a:cubicBezTo>
                <a:cubicBezTo>
                  <a:pt x="10914167" y="3750435"/>
                  <a:pt x="10913181" y="3750082"/>
                  <a:pt x="10911841" y="3749895"/>
                </a:cubicBezTo>
                <a:cubicBezTo>
                  <a:pt x="10910502" y="3749709"/>
                  <a:pt x="10908790" y="3749616"/>
                  <a:pt x="10906707" y="3749616"/>
                </a:cubicBezTo>
                <a:cubicBezTo>
                  <a:pt x="10904325" y="3749616"/>
                  <a:pt x="10902502" y="3749709"/>
                  <a:pt x="10901237" y="3749895"/>
                </a:cubicBezTo>
                <a:cubicBezTo>
                  <a:pt x="10899972" y="3750082"/>
                  <a:pt x="10899023" y="3750379"/>
                  <a:pt x="10898391" y="3750788"/>
                </a:cubicBezTo>
                <a:cubicBezTo>
                  <a:pt x="10897759" y="3751198"/>
                  <a:pt x="10897219" y="3752109"/>
                  <a:pt x="10896773" y="3753523"/>
                </a:cubicBezTo>
                <a:lnTo>
                  <a:pt x="10869091" y="3834560"/>
                </a:lnTo>
                <a:lnTo>
                  <a:pt x="10868755" y="3834560"/>
                </a:lnTo>
                <a:lnTo>
                  <a:pt x="10840069" y="3753970"/>
                </a:lnTo>
                <a:cubicBezTo>
                  <a:pt x="10839697" y="3753002"/>
                  <a:pt x="10839343" y="3752239"/>
                  <a:pt x="10839009" y="3751681"/>
                </a:cubicBezTo>
                <a:cubicBezTo>
                  <a:pt x="10838674" y="3751123"/>
                  <a:pt x="10838134" y="3750695"/>
                  <a:pt x="10837390" y="3750398"/>
                </a:cubicBezTo>
                <a:cubicBezTo>
                  <a:pt x="10836646" y="3750100"/>
                  <a:pt x="10835641" y="3749895"/>
                  <a:pt x="10834376" y="3749784"/>
                </a:cubicBezTo>
                <a:cubicBezTo>
                  <a:pt x="10833111" y="3749672"/>
                  <a:pt x="10831363" y="3749616"/>
                  <a:pt x="10829130" y="3749616"/>
                </a:cubicBezTo>
                <a:close/>
                <a:moveTo>
                  <a:pt x="9926376" y="3749616"/>
                </a:moveTo>
                <a:cubicBezTo>
                  <a:pt x="9924665" y="3749616"/>
                  <a:pt x="9923213" y="3749654"/>
                  <a:pt x="9922023" y="3749728"/>
                </a:cubicBezTo>
                <a:cubicBezTo>
                  <a:pt x="9920832" y="3749802"/>
                  <a:pt x="9919883" y="3749970"/>
                  <a:pt x="9919176" y="3750230"/>
                </a:cubicBezTo>
                <a:cubicBezTo>
                  <a:pt x="9918470" y="3750491"/>
                  <a:pt x="9917967" y="3750826"/>
                  <a:pt x="9917670" y="3751235"/>
                </a:cubicBezTo>
                <a:cubicBezTo>
                  <a:pt x="9917372" y="3751644"/>
                  <a:pt x="9917223" y="3752184"/>
                  <a:pt x="9917223" y="3752853"/>
                </a:cubicBezTo>
                <a:cubicBezTo>
                  <a:pt x="9917223" y="3753374"/>
                  <a:pt x="9917298" y="3754007"/>
                  <a:pt x="9917446" y="3754751"/>
                </a:cubicBezTo>
                <a:cubicBezTo>
                  <a:pt x="9917595" y="3755495"/>
                  <a:pt x="9917856" y="3756425"/>
                  <a:pt x="9918228" y="3757541"/>
                </a:cubicBezTo>
                <a:lnTo>
                  <a:pt x="9947584" y="3852978"/>
                </a:lnTo>
                <a:cubicBezTo>
                  <a:pt x="9947807" y="3853722"/>
                  <a:pt x="9948142" y="3854354"/>
                  <a:pt x="9948589" y="3854875"/>
                </a:cubicBezTo>
                <a:cubicBezTo>
                  <a:pt x="9949035" y="3855396"/>
                  <a:pt x="9949723" y="3855805"/>
                  <a:pt x="9950654" y="3856103"/>
                </a:cubicBezTo>
                <a:cubicBezTo>
                  <a:pt x="9951584" y="3856401"/>
                  <a:pt x="9952774" y="3856624"/>
                  <a:pt x="9954225" y="3856773"/>
                </a:cubicBezTo>
                <a:cubicBezTo>
                  <a:pt x="9955677" y="3856922"/>
                  <a:pt x="9957556" y="3856996"/>
                  <a:pt x="9959862" y="3856996"/>
                </a:cubicBezTo>
                <a:cubicBezTo>
                  <a:pt x="9962095" y="3856996"/>
                  <a:pt x="9963974" y="3856940"/>
                  <a:pt x="9965499" y="3856829"/>
                </a:cubicBezTo>
                <a:cubicBezTo>
                  <a:pt x="9967025" y="3856717"/>
                  <a:pt x="9968271" y="3856512"/>
                  <a:pt x="9969239" y="3856215"/>
                </a:cubicBezTo>
                <a:cubicBezTo>
                  <a:pt x="9970206" y="3855917"/>
                  <a:pt x="9970931" y="3855508"/>
                  <a:pt x="9971415" y="3854987"/>
                </a:cubicBezTo>
                <a:cubicBezTo>
                  <a:pt x="9971899" y="3854466"/>
                  <a:pt x="9972252" y="3853796"/>
                  <a:pt x="9972476" y="3852978"/>
                </a:cubicBezTo>
                <a:lnTo>
                  <a:pt x="9992009" y="3780089"/>
                </a:lnTo>
                <a:lnTo>
                  <a:pt x="9992232" y="3779084"/>
                </a:lnTo>
                <a:lnTo>
                  <a:pt x="9992456" y="3780089"/>
                </a:lnTo>
                <a:lnTo>
                  <a:pt x="10013552" y="3852978"/>
                </a:lnTo>
                <a:cubicBezTo>
                  <a:pt x="10013775" y="3853722"/>
                  <a:pt x="10014110" y="3854354"/>
                  <a:pt x="10014557" y="3854875"/>
                </a:cubicBezTo>
                <a:cubicBezTo>
                  <a:pt x="10015003" y="3855396"/>
                  <a:pt x="10015692" y="3855805"/>
                  <a:pt x="10016622" y="3856103"/>
                </a:cubicBezTo>
                <a:cubicBezTo>
                  <a:pt x="10017552" y="3856401"/>
                  <a:pt x="10018798" y="3856624"/>
                  <a:pt x="10020361" y="3856773"/>
                </a:cubicBezTo>
                <a:cubicBezTo>
                  <a:pt x="10021924" y="3856922"/>
                  <a:pt x="10023858" y="3856996"/>
                  <a:pt x="10026165" y="3856996"/>
                </a:cubicBezTo>
                <a:cubicBezTo>
                  <a:pt x="10028398" y="3856996"/>
                  <a:pt x="10030258" y="3856940"/>
                  <a:pt x="10031746" y="3856829"/>
                </a:cubicBezTo>
                <a:cubicBezTo>
                  <a:pt x="10033235" y="3856717"/>
                  <a:pt x="10034407" y="3856512"/>
                  <a:pt x="10035262" y="3856215"/>
                </a:cubicBezTo>
                <a:cubicBezTo>
                  <a:pt x="10036118" y="3855917"/>
                  <a:pt x="10036788" y="3855508"/>
                  <a:pt x="10037272" y="3854987"/>
                </a:cubicBezTo>
                <a:cubicBezTo>
                  <a:pt x="10037755" y="3854466"/>
                  <a:pt x="10038109" y="3853796"/>
                  <a:pt x="10038332" y="3852978"/>
                </a:cubicBezTo>
                <a:lnTo>
                  <a:pt x="10067912" y="3757541"/>
                </a:lnTo>
                <a:cubicBezTo>
                  <a:pt x="10068284" y="3756425"/>
                  <a:pt x="10068544" y="3755495"/>
                  <a:pt x="10068693" y="3754751"/>
                </a:cubicBezTo>
                <a:cubicBezTo>
                  <a:pt x="10068842" y="3754007"/>
                  <a:pt x="10068916" y="3753374"/>
                  <a:pt x="10068916" y="3752853"/>
                </a:cubicBezTo>
                <a:cubicBezTo>
                  <a:pt x="10068916" y="3752184"/>
                  <a:pt x="10068786" y="3751663"/>
                  <a:pt x="10068525" y="3751291"/>
                </a:cubicBezTo>
                <a:cubicBezTo>
                  <a:pt x="10068265" y="3750919"/>
                  <a:pt x="10067819" y="3750584"/>
                  <a:pt x="10067186" y="3750286"/>
                </a:cubicBezTo>
                <a:cubicBezTo>
                  <a:pt x="10066554" y="3749989"/>
                  <a:pt x="10065698" y="3749802"/>
                  <a:pt x="10064619" y="3749728"/>
                </a:cubicBezTo>
                <a:cubicBezTo>
                  <a:pt x="10063540" y="3749654"/>
                  <a:pt x="10062107" y="3749616"/>
                  <a:pt x="10060321" y="3749616"/>
                </a:cubicBezTo>
                <a:cubicBezTo>
                  <a:pt x="10058387" y="3749616"/>
                  <a:pt x="10056805" y="3749672"/>
                  <a:pt x="10055577" y="3749784"/>
                </a:cubicBezTo>
                <a:cubicBezTo>
                  <a:pt x="10054350" y="3749895"/>
                  <a:pt x="10053382" y="3750082"/>
                  <a:pt x="10052675" y="3750342"/>
                </a:cubicBezTo>
                <a:cubicBezTo>
                  <a:pt x="10051968" y="3750602"/>
                  <a:pt x="10051447" y="3750975"/>
                  <a:pt x="10051113" y="3751458"/>
                </a:cubicBezTo>
                <a:cubicBezTo>
                  <a:pt x="10050778" y="3751942"/>
                  <a:pt x="10050536" y="3752519"/>
                  <a:pt x="10050387" y="3753188"/>
                </a:cubicBezTo>
                <a:lnTo>
                  <a:pt x="10026500" y="3836011"/>
                </a:lnTo>
                <a:lnTo>
                  <a:pt x="10026389" y="3837016"/>
                </a:lnTo>
                <a:lnTo>
                  <a:pt x="10026165" y="3836011"/>
                </a:lnTo>
                <a:lnTo>
                  <a:pt x="10002167" y="3752965"/>
                </a:lnTo>
                <a:cubicBezTo>
                  <a:pt x="10002018" y="3752370"/>
                  <a:pt x="10001795" y="3751849"/>
                  <a:pt x="10001497" y="3751402"/>
                </a:cubicBezTo>
                <a:cubicBezTo>
                  <a:pt x="10001199" y="3750956"/>
                  <a:pt x="10000716" y="3750602"/>
                  <a:pt x="10000046" y="3750342"/>
                </a:cubicBezTo>
                <a:cubicBezTo>
                  <a:pt x="9999376" y="3750082"/>
                  <a:pt x="9998465" y="3749895"/>
                  <a:pt x="9997311" y="3749784"/>
                </a:cubicBezTo>
                <a:cubicBezTo>
                  <a:pt x="9996158" y="3749672"/>
                  <a:pt x="9994688" y="3749616"/>
                  <a:pt x="9992902" y="3749616"/>
                </a:cubicBezTo>
                <a:cubicBezTo>
                  <a:pt x="9991042" y="3749616"/>
                  <a:pt x="9989535" y="3749672"/>
                  <a:pt x="9988382" y="3749784"/>
                </a:cubicBezTo>
                <a:cubicBezTo>
                  <a:pt x="9987228" y="3749895"/>
                  <a:pt x="9986317" y="3750082"/>
                  <a:pt x="9985647" y="3750342"/>
                </a:cubicBezTo>
                <a:cubicBezTo>
                  <a:pt x="9984977" y="3750602"/>
                  <a:pt x="9984475" y="3750975"/>
                  <a:pt x="9984140" y="3751458"/>
                </a:cubicBezTo>
                <a:cubicBezTo>
                  <a:pt x="9983805" y="3751942"/>
                  <a:pt x="9983563" y="3752519"/>
                  <a:pt x="9983414" y="3753188"/>
                </a:cubicBezTo>
                <a:lnTo>
                  <a:pt x="9961202" y="3836011"/>
                </a:lnTo>
                <a:lnTo>
                  <a:pt x="9960979" y="3837016"/>
                </a:lnTo>
                <a:lnTo>
                  <a:pt x="9960755" y="3836011"/>
                </a:lnTo>
                <a:lnTo>
                  <a:pt x="9936534" y="3753188"/>
                </a:lnTo>
                <a:cubicBezTo>
                  <a:pt x="9936310" y="3752519"/>
                  <a:pt x="9936050" y="3751942"/>
                  <a:pt x="9935752" y="3751458"/>
                </a:cubicBezTo>
                <a:cubicBezTo>
                  <a:pt x="9935455" y="3750975"/>
                  <a:pt x="9934971" y="3750602"/>
                  <a:pt x="9934301" y="3750342"/>
                </a:cubicBezTo>
                <a:cubicBezTo>
                  <a:pt x="9933631" y="3750082"/>
                  <a:pt x="9932664" y="3749895"/>
                  <a:pt x="9931399" y="3749784"/>
                </a:cubicBezTo>
                <a:cubicBezTo>
                  <a:pt x="9930134" y="3749672"/>
                  <a:pt x="9928460" y="3749616"/>
                  <a:pt x="9926376" y="3749616"/>
                </a:cubicBezTo>
                <a:close/>
                <a:moveTo>
                  <a:pt x="8956166" y="3749616"/>
                </a:moveTo>
                <a:cubicBezTo>
                  <a:pt x="8953784" y="3749616"/>
                  <a:pt x="8951868" y="3749691"/>
                  <a:pt x="8950417" y="3749840"/>
                </a:cubicBezTo>
                <a:cubicBezTo>
                  <a:pt x="8948966" y="3749989"/>
                  <a:pt x="8947887" y="3750305"/>
                  <a:pt x="8947180" y="3750788"/>
                </a:cubicBezTo>
                <a:cubicBezTo>
                  <a:pt x="8946473" y="3751272"/>
                  <a:pt x="8946138" y="3751868"/>
                  <a:pt x="8946175" y="3752574"/>
                </a:cubicBezTo>
                <a:cubicBezTo>
                  <a:pt x="8946213" y="3753281"/>
                  <a:pt x="8946529" y="3754156"/>
                  <a:pt x="8947124" y="3755197"/>
                </a:cubicBezTo>
                <a:lnTo>
                  <a:pt x="8976704" y="3802413"/>
                </a:lnTo>
                <a:lnTo>
                  <a:pt x="8945450" y="3851415"/>
                </a:lnTo>
                <a:cubicBezTo>
                  <a:pt x="8944780" y="3852457"/>
                  <a:pt x="8944427" y="3853331"/>
                  <a:pt x="8944390" y="3854038"/>
                </a:cubicBezTo>
                <a:cubicBezTo>
                  <a:pt x="8944352" y="3854745"/>
                  <a:pt x="8944650" y="3855322"/>
                  <a:pt x="8945282" y="3855768"/>
                </a:cubicBezTo>
                <a:cubicBezTo>
                  <a:pt x="8945915" y="3856215"/>
                  <a:pt x="8946920" y="3856531"/>
                  <a:pt x="8948296" y="3856717"/>
                </a:cubicBezTo>
                <a:cubicBezTo>
                  <a:pt x="8949673" y="3856903"/>
                  <a:pt x="8951440" y="3856996"/>
                  <a:pt x="8953598" y="3856996"/>
                </a:cubicBezTo>
                <a:cubicBezTo>
                  <a:pt x="8955682" y="3856996"/>
                  <a:pt x="8957356" y="3856940"/>
                  <a:pt x="8958621" y="3856829"/>
                </a:cubicBezTo>
                <a:cubicBezTo>
                  <a:pt x="8959886" y="3856717"/>
                  <a:pt x="8960909" y="3856531"/>
                  <a:pt x="8961691" y="3856270"/>
                </a:cubicBezTo>
                <a:cubicBezTo>
                  <a:pt x="8962472" y="3856010"/>
                  <a:pt x="8963067" y="3855675"/>
                  <a:pt x="8963477" y="3855266"/>
                </a:cubicBezTo>
                <a:cubicBezTo>
                  <a:pt x="8963886" y="3854857"/>
                  <a:pt x="8964239" y="3854392"/>
                  <a:pt x="8964537" y="3853871"/>
                </a:cubicBezTo>
                <a:lnTo>
                  <a:pt x="8988536" y="3814022"/>
                </a:lnTo>
                <a:lnTo>
                  <a:pt x="9012646" y="3853871"/>
                </a:lnTo>
                <a:cubicBezTo>
                  <a:pt x="9012943" y="3854392"/>
                  <a:pt x="9013297" y="3854857"/>
                  <a:pt x="9013706" y="3855266"/>
                </a:cubicBezTo>
                <a:cubicBezTo>
                  <a:pt x="9014115" y="3855675"/>
                  <a:pt x="9014711" y="3856010"/>
                  <a:pt x="9015492" y="3856270"/>
                </a:cubicBezTo>
                <a:cubicBezTo>
                  <a:pt x="9016273" y="3856531"/>
                  <a:pt x="9017315" y="3856717"/>
                  <a:pt x="9018617" y="3856829"/>
                </a:cubicBezTo>
                <a:cubicBezTo>
                  <a:pt x="9019920" y="3856940"/>
                  <a:pt x="9021687" y="3856996"/>
                  <a:pt x="9023919" y="3856996"/>
                </a:cubicBezTo>
                <a:cubicBezTo>
                  <a:pt x="9026226" y="3856996"/>
                  <a:pt x="9028105" y="3856903"/>
                  <a:pt x="9029556" y="3856717"/>
                </a:cubicBezTo>
                <a:cubicBezTo>
                  <a:pt x="9031007" y="3856531"/>
                  <a:pt x="9032086" y="3856215"/>
                  <a:pt x="9032793" y="3855768"/>
                </a:cubicBezTo>
                <a:cubicBezTo>
                  <a:pt x="9033500" y="3855322"/>
                  <a:pt x="9033854" y="3854745"/>
                  <a:pt x="9033854" y="3854038"/>
                </a:cubicBezTo>
                <a:cubicBezTo>
                  <a:pt x="9033854" y="3853331"/>
                  <a:pt x="9033556" y="3852457"/>
                  <a:pt x="9032961" y="3851415"/>
                </a:cubicBezTo>
                <a:lnTo>
                  <a:pt x="9001930" y="3801855"/>
                </a:lnTo>
                <a:lnTo>
                  <a:pt x="9031286" y="3755197"/>
                </a:lnTo>
                <a:cubicBezTo>
                  <a:pt x="9031956" y="3754081"/>
                  <a:pt x="9032328" y="3753151"/>
                  <a:pt x="9032403" y="3752407"/>
                </a:cubicBezTo>
                <a:cubicBezTo>
                  <a:pt x="9032477" y="3751663"/>
                  <a:pt x="9032179" y="3751086"/>
                  <a:pt x="9031510" y="3750677"/>
                </a:cubicBezTo>
                <a:cubicBezTo>
                  <a:pt x="9030840" y="3750268"/>
                  <a:pt x="9029817" y="3749989"/>
                  <a:pt x="9028440" y="3749840"/>
                </a:cubicBezTo>
                <a:cubicBezTo>
                  <a:pt x="9027063" y="3749691"/>
                  <a:pt x="9025296" y="3749616"/>
                  <a:pt x="9023138" y="3749616"/>
                </a:cubicBezTo>
                <a:cubicBezTo>
                  <a:pt x="9021129" y="3749616"/>
                  <a:pt x="9019548" y="3749672"/>
                  <a:pt x="9018394" y="3749784"/>
                </a:cubicBezTo>
                <a:cubicBezTo>
                  <a:pt x="9017241" y="3749895"/>
                  <a:pt x="9016348" y="3750082"/>
                  <a:pt x="9015715" y="3750342"/>
                </a:cubicBezTo>
                <a:cubicBezTo>
                  <a:pt x="9015083" y="3750602"/>
                  <a:pt x="9014581" y="3750919"/>
                  <a:pt x="9014208" y="3751291"/>
                </a:cubicBezTo>
                <a:cubicBezTo>
                  <a:pt x="9013836" y="3751663"/>
                  <a:pt x="9013502" y="3752072"/>
                  <a:pt x="9013204" y="3752519"/>
                </a:cubicBezTo>
                <a:lnTo>
                  <a:pt x="8989987" y="3789912"/>
                </a:lnTo>
                <a:lnTo>
                  <a:pt x="8967104" y="3752519"/>
                </a:lnTo>
                <a:cubicBezTo>
                  <a:pt x="8966807" y="3751998"/>
                  <a:pt x="8966472" y="3751551"/>
                  <a:pt x="8966100" y="3751179"/>
                </a:cubicBezTo>
                <a:cubicBezTo>
                  <a:pt x="8965728" y="3750807"/>
                  <a:pt x="8965170" y="3750509"/>
                  <a:pt x="8964426" y="3750286"/>
                </a:cubicBezTo>
                <a:cubicBezTo>
                  <a:pt x="8963681" y="3750063"/>
                  <a:pt x="8962658" y="3749895"/>
                  <a:pt x="8961356" y="3749784"/>
                </a:cubicBezTo>
                <a:cubicBezTo>
                  <a:pt x="8960054" y="3749672"/>
                  <a:pt x="8958324" y="3749616"/>
                  <a:pt x="8956166" y="3749616"/>
                </a:cubicBezTo>
                <a:close/>
                <a:moveTo>
                  <a:pt x="8413538" y="3749616"/>
                </a:moveTo>
                <a:cubicBezTo>
                  <a:pt x="8411752" y="3749616"/>
                  <a:pt x="8410264" y="3749691"/>
                  <a:pt x="8409073" y="3749840"/>
                </a:cubicBezTo>
                <a:cubicBezTo>
                  <a:pt x="8407883" y="3749989"/>
                  <a:pt x="8406934" y="3750212"/>
                  <a:pt x="8406227" y="3750509"/>
                </a:cubicBezTo>
                <a:cubicBezTo>
                  <a:pt x="8405520" y="3750807"/>
                  <a:pt x="8405036" y="3751179"/>
                  <a:pt x="8404776" y="3751626"/>
                </a:cubicBezTo>
                <a:cubicBezTo>
                  <a:pt x="8404515" y="3752072"/>
                  <a:pt x="8404385" y="3752556"/>
                  <a:pt x="8404385" y="3753077"/>
                </a:cubicBezTo>
                <a:lnTo>
                  <a:pt x="8404385" y="3853536"/>
                </a:lnTo>
                <a:cubicBezTo>
                  <a:pt x="8404385" y="3854131"/>
                  <a:pt x="8404515" y="3854633"/>
                  <a:pt x="8404776" y="3855043"/>
                </a:cubicBezTo>
                <a:cubicBezTo>
                  <a:pt x="8405036" y="3855452"/>
                  <a:pt x="8405520" y="3855805"/>
                  <a:pt x="8406227" y="3856103"/>
                </a:cubicBezTo>
                <a:cubicBezTo>
                  <a:pt x="8406934" y="3856401"/>
                  <a:pt x="8407883" y="3856624"/>
                  <a:pt x="8409073" y="3856773"/>
                </a:cubicBezTo>
                <a:cubicBezTo>
                  <a:pt x="8410264" y="3856922"/>
                  <a:pt x="8411752" y="3856996"/>
                  <a:pt x="8413538" y="3856996"/>
                </a:cubicBezTo>
                <a:cubicBezTo>
                  <a:pt x="8415399" y="3856996"/>
                  <a:pt x="8416924" y="3856922"/>
                  <a:pt x="8418115" y="3856773"/>
                </a:cubicBezTo>
                <a:cubicBezTo>
                  <a:pt x="8419305" y="3856624"/>
                  <a:pt x="8420235" y="3856401"/>
                  <a:pt x="8420905" y="3856103"/>
                </a:cubicBezTo>
                <a:cubicBezTo>
                  <a:pt x="8421575" y="3855805"/>
                  <a:pt x="8422059" y="3855452"/>
                  <a:pt x="8422356" y="3855043"/>
                </a:cubicBezTo>
                <a:cubicBezTo>
                  <a:pt x="8422654" y="3854633"/>
                  <a:pt x="8422803" y="3854131"/>
                  <a:pt x="8422803" y="3853536"/>
                </a:cubicBezTo>
                <a:lnTo>
                  <a:pt x="8422803" y="3753077"/>
                </a:lnTo>
                <a:cubicBezTo>
                  <a:pt x="8422803" y="3752556"/>
                  <a:pt x="8422654" y="3752072"/>
                  <a:pt x="8422356" y="3751626"/>
                </a:cubicBezTo>
                <a:cubicBezTo>
                  <a:pt x="8422059" y="3751179"/>
                  <a:pt x="8421575" y="3750807"/>
                  <a:pt x="8420905" y="3750509"/>
                </a:cubicBezTo>
                <a:cubicBezTo>
                  <a:pt x="8420235" y="3750212"/>
                  <a:pt x="8419305" y="3749989"/>
                  <a:pt x="8418115" y="3749840"/>
                </a:cubicBezTo>
                <a:cubicBezTo>
                  <a:pt x="8416924" y="3749691"/>
                  <a:pt x="8415399" y="3749616"/>
                  <a:pt x="8413538" y="3749616"/>
                </a:cubicBezTo>
                <a:close/>
                <a:moveTo>
                  <a:pt x="11646308" y="3748054"/>
                </a:moveTo>
                <a:cubicBezTo>
                  <a:pt x="11638941" y="3748054"/>
                  <a:pt x="11632281" y="3749337"/>
                  <a:pt x="11626328" y="3751905"/>
                </a:cubicBezTo>
                <a:cubicBezTo>
                  <a:pt x="11620375" y="3754472"/>
                  <a:pt x="11615296" y="3758155"/>
                  <a:pt x="11611091" y="3762955"/>
                </a:cubicBezTo>
                <a:cubicBezTo>
                  <a:pt x="11606887" y="3767755"/>
                  <a:pt x="11603669" y="3773596"/>
                  <a:pt x="11601437" y="3780480"/>
                </a:cubicBezTo>
                <a:cubicBezTo>
                  <a:pt x="11599204" y="3787363"/>
                  <a:pt x="11598088" y="3795121"/>
                  <a:pt x="11598088" y="3803753"/>
                </a:cubicBezTo>
                <a:cubicBezTo>
                  <a:pt x="11598088" y="3812831"/>
                  <a:pt x="11599167" y="3820794"/>
                  <a:pt x="11601325" y="3827640"/>
                </a:cubicBezTo>
                <a:cubicBezTo>
                  <a:pt x="11603483" y="3834486"/>
                  <a:pt x="11606683" y="3840178"/>
                  <a:pt x="11610924" y="3844718"/>
                </a:cubicBezTo>
                <a:cubicBezTo>
                  <a:pt x="11615166" y="3849257"/>
                  <a:pt x="11620393" y="3852680"/>
                  <a:pt x="11626607" y="3854987"/>
                </a:cubicBezTo>
                <a:cubicBezTo>
                  <a:pt x="11632821" y="3857294"/>
                  <a:pt x="11640057" y="3858447"/>
                  <a:pt x="11648317" y="3858447"/>
                </a:cubicBezTo>
                <a:cubicBezTo>
                  <a:pt x="11653080" y="3858447"/>
                  <a:pt x="11657563" y="3858094"/>
                  <a:pt x="11661767" y="3857387"/>
                </a:cubicBezTo>
                <a:cubicBezTo>
                  <a:pt x="11665972" y="3856680"/>
                  <a:pt x="11669674" y="3855880"/>
                  <a:pt x="11672874" y="3854987"/>
                </a:cubicBezTo>
                <a:cubicBezTo>
                  <a:pt x="11676074" y="3854094"/>
                  <a:pt x="11678678" y="3853182"/>
                  <a:pt x="11680687" y="3852252"/>
                </a:cubicBezTo>
                <a:cubicBezTo>
                  <a:pt x="11682697" y="3851322"/>
                  <a:pt x="11683906" y="3850652"/>
                  <a:pt x="11684315" y="3850243"/>
                </a:cubicBezTo>
                <a:cubicBezTo>
                  <a:pt x="11684725" y="3849834"/>
                  <a:pt x="11685059" y="3849406"/>
                  <a:pt x="11685319" y="3848959"/>
                </a:cubicBezTo>
                <a:cubicBezTo>
                  <a:pt x="11685580" y="3848513"/>
                  <a:pt x="11685766" y="3848010"/>
                  <a:pt x="11685878" y="3847452"/>
                </a:cubicBezTo>
                <a:cubicBezTo>
                  <a:pt x="11685989" y="3846894"/>
                  <a:pt x="11686083" y="3846262"/>
                  <a:pt x="11686157" y="3845555"/>
                </a:cubicBezTo>
                <a:cubicBezTo>
                  <a:pt x="11686231" y="3844848"/>
                  <a:pt x="11686269" y="3844011"/>
                  <a:pt x="11686269" y="3843043"/>
                </a:cubicBezTo>
                <a:cubicBezTo>
                  <a:pt x="11686269" y="3841704"/>
                  <a:pt x="11686213" y="3840569"/>
                  <a:pt x="11686100" y="3839639"/>
                </a:cubicBezTo>
                <a:cubicBezTo>
                  <a:pt x="11685988" y="3838709"/>
                  <a:pt x="11685819" y="3837983"/>
                  <a:pt x="11685595" y="3837462"/>
                </a:cubicBezTo>
                <a:cubicBezTo>
                  <a:pt x="11685371" y="3836941"/>
                  <a:pt x="11685053" y="3836551"/>
                  <a:pt x="11684642" y="3836290"/>
                </a:cubicBezTo>
                <a:cubicBezTo>
                  <a:pt x="11684231" y="3836030"/>
                  <a:pt x="11683764" y="3835900"/>
                  <a:pt x="11683241" y="3835900"/>
                </a:cubicBezTo>
                <a:cubicBezTo>
                  <a:pt x="11682343" y="3835900"/>
                  <a:pt x="11681015" y="3836290"/>
                  <a:pt x="11679258" y="3837072"/>
                </a:cubicBezTo>
                <a:cubicBezTo>
                  <a:pt x="11677501" y="3837853"/>
                  <a:pt x="11675257" y="3838727"/>
                  <a:pt x="11672528" y="3839695"/>
                </a:cubicBezTo>
                <a:cubicBezTo>
                  <a:pt x="11669799" y="3840662"/>
                  <a:pt x="11666564" y="3841536"/>
                  <a:pt x="11662825" y="3842318"/>
                </a:cubicBezTo>
                <a:cubicBezTo>
                  <a:pt x="11659087" y="3843099"/>
                  <a:pt x="11654825" y="3843490"/>
                  <a:pt x="11650039" y="3843490"/>
                </a:cubicBezTo>
                <a:cubicBezTo>
                  <a:pt x="11643982" y="3843490"/>
                  <a:pt x="11638860" y="3842634"/>
                  <a:pt x="11634673" y="3840923"/>
                </a:cubicBezTo>
                <a:cubicBezTo>
                  <a:pt x="11630485" y="3839211"/>
                  <a:pt x="11627083" y="3836755"/>
                  <a:pt x="11624465" y="3833556"/>
                </a:cubicBezTo>
                <a:cubicBezTo>
                  <a:pt x="11621848" y="3830356"/>
                  <a:pt x="11619979" y="3826523"/>
                  <a:pt x="11618857" y="3822059"/>
                </a:cubicBezTo>
                <a:cubicBezTo>
                  <a:pt x="11617735" y="3817594"/>
                  <a:pt x="11617175" y="3812571"/>
                  <a:pt x="11617175" y="3806990"/>
                </a:cubicBezTo>
                <a:lnTo>
                  <a:pt x="11683333" y="3806990"/>
                </a:lnTo>
                <a:cubicBezTo>
                  <a:pt x="11685203" y="3806990"/>
                  <a:pt x="11686867" y="3806376"/>
                  <a:pt x="11688324" y="3805148"/>
                </a:cubicBezTo>
                <a:cubicBezTo>
                  <a:pt x="11689781" y="3803920"/>
                  <a:pt x="11690510" y="3801855"/>
                  <a:pt x="11690510" y="3798953"/>
                </a:cubicBezTo>
                <a:lnTo>
                  <a:pt x="11690510" y="3795604"/>
                </a:lnTo>
                <a:cubicBezTo>
                  <a:pt x="11690510" y="3789056"/>
                  <a:pt x="11689673" y="3782898"/>
                  <a:pt x="11687999" y="3777131"/>
                </a:cubicBezTo>
                <a:cubicBezTo>
                  <a:pt x="11686325" y="3771364"/>
                  <a:pt x="11683701" y="3766341"/>
                  <a:pt x="11680129" y="3762062"/>
                </a:cubicBezTo>
                <a:cubicBezTo>
                  <a:pt x="11676557" y="3757783"/>
                  <a:pt x="11671999" y="3754379"/>
                  <a:pt x="11666455" y="3751849"/>
                </a:cubicBezTo>
                <a:cubicBezTo>
                  <a:pt x="11660912" y="3749319"/>
                  <a:pt x="11654196" y="3748054"/>
                  <a:pt x="11646308" y="3748054"/>
                </a:cubicBezTo>
                <a:close/>
                <a:moveTo>
                  <a:pt x="11550091" y="3748054"/>
                </a:moveTo>
                <a:cubicBezTo>
                  <a:pt x="11543989" y="3748054"/>
                  <a:pt x="11538649" y="3748872"/>
                  <a:pt x="11534073" y="3750509"/>
                </a:cubicBezTo>
                <a:cubicBezTo>
                  <a:pt x="11529497" y="3752146"/>
                  <a:pt x="11525683" y="3754323"/>
                  <a:pt x="11522632" y="3757039"/>
                </a:cubicBezTo>
                <a:cubicBezTo>
                  <a:pt x="11519581" y="3759755"/>
                  <a:pt x="11517293" y="3762918"/>
                  <a:pt x="11515767" y="3766527"/>
                </a:cubicBezTo>
                <a:cubicBezTo>
                  <a:pt x="11514242" y="3770136"/>
                  <a:pt x="11513479" y="3773913"/>
                  <a:pt x="11513479" y="3777857"/>
                </a:cubicBezTo>
                <a:cubicBezTo>
                  <a:pt x="11513479" y="3782321"/>
                  <a:pt x="11514205" y="3786154"/>
                  <a:pt x="11515655" y="3789354"/>
                </a:cubicBezTo>
                <a:cubicBezTo>
                  <a:pt x="11517107" y="3792553"/>
                  <a:pt x="11519023" y="3795307"/>
                  <a:pt x="11521404" y="3797614"/>
                </a:cubicBezTo>
                <a:cubicBezTo>
                  <a:pt x="11523785" y="3799920"/>
                  <a:pt x="11526483" y="3801874"/>
                  <a:pt x="11529497" y="3803474"/>
                </a:cubicBezTo>
                <a:cubicBezTo>
                  <a:pt x="11532511" y="3805074"/>
                  <a:pt x="11535599" y="3806506"/>
                  <a:pt x="11538761" y="3807771"/>
                </a:cubicBezTo>
                <a:cubicBezTo>
                  <a:pt x="11541924" y="3809036"/>
                  <a:pt x="11544993" y="3810245"/>
                  <a:pt x="11547970" y="3811399"/>
                </a:cubicBezTo>
                <a:cubicBezTo>
                  <a:pt x="11550947" y="3812552"/>
                  <a:pt x="11553625" y="3813873"/>
                  <a:pt x="11556007" y="3815361"/>
                </a:cubicBezTo>
                <a:cubicBezTo>
                  <a:pt x="11558388" y="3816850"/>
                  <a:pt x="11560304" y="3818561"/>
                  <a:pt x="11561755" y="3820496"/>
                </a:cubicBezTo>
                <a:cubicBezTo>
                  <a:pt x="11563206" y="3822431"/>
                  <a:pt x="11563932" y="3824812"/>
                  <a:pt x="11563932" y="3827640"/>
                </a:cubicBezTo>
                <a:cubicBezTo>
                  <a:pt x="11563932" y="3830393"/>
                  <a:pt x="11563429" y="3832774"/>
                  <a:pt x="11562425" y="3834783"/>
                </a:cubicBezTo>
                <a:cubicBezTo>
                  <a:pt x="11561421" y="3836793"/>
                  <a:pt x="11559988" y="3838448"/>
                  <a:pt x="11558127" y="3839750"/>
                </a:cubicBezTo>
                <a:cubicBezTo>
                  <a:pt x="11556267" y="3841053"/>
                  <a:pt x="11554072" y="3842039"/>
                  <a:pt x="11551542" y="3842709"/>
                </a:cubicBezTo>
                <a:cubicBezTo>
                  <a:pt x="11549011" y="3843378"/>
                  <a:pt x="11546184" y="3843713"/>
                  <a:pt x="11543059" y="3843713"/>
                </a:cubicBezTo>
                <a:cubicBezTo>
                  <a:pt x="11538891" y="3843713"/>
                  <a:pt x="11535208" y="3843211"/>
                  <a:pt x="11532008" y="3842206"/>
                </a:cubicBezTo>
                <a:cubicBezTo>
                  <a:pt x="11528809" y="3841202"/>
                  <a:pt x="11526037" y="3840104"/>
                  <a:pt x="11523693" y="3838913"/>
                </a:cubicBezTo>
                <a:cubicBezTo>
                  <a:pt x="11521349" y="3837723"/>
                  <a:pt x="11519377" y="3836625"/>
                  <a:pt x="11517777" y="3835621"/>
                </a:cubicBezTo>
                <a:cubicBezTo>
                  <a:pt x="11516177" y="3834616"/>
                  <a:pt x="11514967" y="3834114"/>
                  <a:pt x="11514149" y="3834114"/>
                </a:cubicBezTo>
                <a:cubicBezTo>
                  <a:pt x="11513628" y="3834114"/>
                  <a:pt x="11513163" y="3834244"/>
                  <a:pt x="11512753" y="3834504"/>
                </a:cubicBezTo>
                <a:cubicBezTo>
                  <a:pt x="11512344" y="3834765"/>
                  <a:pt x="11512028" y="3835193"/>
                  <a:pt x="11511805" y="3835788"/>
                </a:cubicBezTo>
                <a:cubicBezTo>
                  <a:pt x="11511581" y="3836383"/>
                  <a:pt x="11511395" y="3837165"/>
                  <a:pt x="11511247" y="3838132"/>
                </a:cubicBezTo>
                <a:cubicBezTo>
                  <a:pt x="11511098" y="3839099"/>
                  <a:pt x="11511023" y="3840290"/>
                  <a:pt x="11511023" y="3841704"/>
                </a:cubicBezTo>
                <a:cubicBezTo>
                  <a:pt x="11511023" y="3844011"/>
                  <a:pt x="11511209" y="3845834"/>
                  <a:pt x="11511581" y="3847173"/>
                </a:cubicBezTo>
                <a:cubicBezTo>
                  <a:pt x="11511953" y="3848513"/>
                  <a:pt x="11512549" y="3849555"/>
                  <a:pt x="11513367" y="3850299"/>
                </a:cubicBezTo>
                <a:cubicBezTo>
                  <a:pt x="11514186" y="3851043"/>
                  <a:pt x="11515488" y="3851880"/>
                  <a:pt x="11517274" y="3852810"/>
                </a:cubicBezTo>
                <a:cubicBezTo>
                  <a:pt x="11519060" y="3853740"/>
                  <a:pt x="11521237" y="3854633"/>
                  <a:pt x="11523804" y="3855489"/>
                </a:cubicBezTo>
                <a:cubicBezTo>
                  <a:pt x="11526371" y="3856345"/>
                  <a:pt x="11529273" y="3857052"/>
                  <a:pt x="11532511" y="3857610"/>
                </a:cubicBezTo>
                <a:cubicBezTo>
                  <a:pt x="11535747" y="3858168"/>
                  <a:pt x="11539152" y="3858447"/>
                  <a:pt x="11542724" y="3858447"/>
                </a:cubicBezTo>
                <a:cubicBezTo>
                  <a:pt x="11548528" y="3858447"/>
                  <a:pt x="11553849" y="3857740"/>
                  <a:pt x="11558685" y="3856326"/>
                </a:cubicBezTo>
                <a:cubicBezTo>
                  <a:pt x="11563523" y="3854912"/>
                  <a:pt x="11567689" y="3852829"/>
                  <a:pt x="11571187" y="3850075"/>
                </a:cubicBezTo>
                <a:cubicBezTo>
                  <a:pt x="11574685" y="3847322"/>
                  <a:pt x="11577382" y="3843936"/>
                  <a:pt x="11579279" y="3839918"/>
                </a:cubicBezTo>
                <a:cubicBezTo>
                  <a:pt x="11581177" y="3835900"/>
                  <a:pt x="11582126" y="3831323"/>
                  <a:pt x="11582126" y="3826189"/>
                </a:cubicBezTo>
                <a:cubicBezTo>
                  <a:pt x="11582126" y="3821873"/>
                  <a:pt x="11581401" y="3818152"/>
                  <a:pt x="11579949" y="3815026"/>
                </a:cubicBezTo>
                <a:cubicBezTo>
                  <a:pt x="11578499" y="3811901"/>
                  <a:pt x="11576582" y="3809222"/>
                  <a:pt x="11574201" y="3806990"/>
                </a:cubicBezTo>
                <a:cubicBezTo>
                  <a:pt x="11571819" y="3804757"/>
                  <a:pt x="11569085" y="3802860"/>
                  <a:pt x="11565997" y="3801297"/>
                </a:cubicBezTo>
                <a:cubicBezTo>
                  <a:pt x="11562909" y="3799734"/>
                  <a:pt x="11559783" y="3798320"/>
                  <a:pt x="11556621" y="3797055"/>
                </a:cubicBezTo>
                <a:cubicBezTo>
                  <a:pt x="11553458" y="3795790"/>
                  <a:pt x="11550351" y="3794563"/>
                  <a:pt x="11547300" y="3793372"/>
                </a:cubicBezTo>
                <a:cubicBezTo>
                  <a:pt x="11544249" y="3792181"/>
                  <a:pt x="11541533" y="3790842"/>
                  <a:pt x="11539152" y="3789354"/>
                </a:cubicBezTo>
                <a:cubicBezTo>
                  <a:pt x="11536771" y="3787865"/>
                  <a:pt x="11534836" y="3786135"/>
                  <a:pt x="11533347" y="3784163"/>
                </a:cubicBezTo>
                <a:cubicBezTo>
                  <a:pt x="11531859" y="3782191"/>
                  <a:pt x="11531115" y="3779754"/>
                  <a:pt x="11531115" y="3776852"/>
                </a:cubicBezTo>
                <a:cubicBezTo>
                  <a:pt x="11531115" y="3774768"/>
                  <a:pt x="11531506" y="3772834"/>
                  <a:pt x="11532287" y="3771048"/>
                </a:cubicBezTo>
                <a:cubicBezTo>
                  <a:pt x="11533069" y="3769262"/>
                  <a:pt x="11534222" y="3767718"/>
                  <a:pt x="11535747" y="3766415"/>
                </a:cubicBezTo>
                <a:cubicBezTo>
                  <a:pt x="11537273" y="3765113"/>
                  <a:pt x="11539227" y="3764109"/>
                  <a:pt x="11541607" y="3763402"/>
                </a:cubicBezTo>
                <a:cubicBezTo>
                  <a:pt x="11543989" y="3762695"/>
                  <a:pt x="11546742" y="3762341"/>
                  <a:pt x="11549867" y="3762341"/>
                </a:cubicBezTo>
                <a:cubicBezTo>
                  <a:pt x="11553365" y="3762341"/>
                  <a:pt x="11556472" y="3762751"/>
                  <a:pt x="11559188" y="3763569"/>
                </a:cubicBezTo>
                <a:cubicBezTo>
                  <a:pt x="11561904" y="3764388"/>
                  <a:pt x="11564267" y="3765262"/>
                  <a:pt x="11566276" y="3766192"/>
                </a:cubicBezTo>
                <a:cubicBezTo>
                  <a:pt x="11568285" y="3767122"/>
                  <a:pt x="11569922" y="3767997"/>
                  <a:pt x="11571187" y="3768815"/>
                </a:cubicBezTo>
                <a:cubicBezTo>
                  <a:pt x="11572452" y="3769634"/>
                  <a:pt x="11573419" y="3770043"/>
                  <a:pt x="11574089" y="3770043"/>
                </a:cubicBezTo>
                <a:cubicBezTo>
                  <a:pt x="11574536" y="3770043"/>
                  <a:pt x="11574945" y="3769913"/>
                  <a:pt x="11575317" y="3769652"/>
                </a:cubicBezTo>
                <a:cubicBezTo>
                  <a:pt x="11575689" y="3769392"/>
                  <a:pt x="11576005" y="3768964"/>
                  <a:pt x="11576266" y="3768369"/>
                </a:cubicBezTo>
                <a:cubicBezTo>
                  <a:pt x="11576527" y="3767774"/>
                  <a:pt x="11576713" y="3767011"/>
                  <a:pt x="11576824" y="3766081"/>
                </a:cubicBezTo>
                <a:cubicBezTo>
                  <a:pt x="11576935" y="3765150"/>
                  <a:pt x="11576991" y="3764053"/>
                  <a:pt x="11576991" y="3762788"/>
                </a:cubicBezTo>
                <a:cubicBezTo>
                  <a:pt x="11576991" y="3761597"/>
                  <a:pt x="11576935" y="3760593"/>
                  <a:pt x="11576824" y="3759774"/>
                </a:cubicBezTo>
                <a:cubicBezTo>
                  <a:pt x="11576713" y="3758955"/>
                  <a:pt x="11576601" y="3758267"/>
                  <a:pt x="11576489" y="3757709"/>
                </a:cubicBezTo>
                <a:cubicBezTo>
                  <a:pt x="11576377" y="3757151"/>
                  <a:pt x="11576191" y="3756649"/>
                  <a:pt x="11575931" y="3756202"/>
                </a:cubicBezTo>
                <a:cubicBezTo>
                  <a:pt x="11575671" y="3755756"/>
                  <a:pt x="11575149" y="3755235"/>
                  <a:pt x="11574369" y="3754639"/>
                </a:cubicBezTo>
                <a:cubicBezTo>
                  <a:pt x="11573587" y="3754044"/>
                  <a:pt x="11572433" y="3753356"/>
                  <a:pt x="11570908" y="3752574"/>
                </a:cubicBezTo>
                <a:cubicBezTo>
                  <a:pt x="11569383" y="3751793"/>
                  <a:pt x="11567541" y="3751068"/>
                  <a:pt x="11565383" y="3750398"/>
                </a:cubicBezTo>
                <a:cubicBezTo>
                  <a:pt x="11563225" y="3749728"/>
                  <a:pt x="11560807" y="3749170"/>
                  <a:pt x="11558127" y="3748723"/>
                </a:cubicBezTo>
                <a:cubicBezTo>
                  <a:pt x="11555449" y="3748277"/>
                  <a:pt x="11552769" y="3748054"/>
                  <a:pt x="11550091" y="3748054"/>
                </a:cubicBezTo>
                <a:close/>
                <a:moveTo>
                  <a:pt x="11201201" y="3748054"/>
                </a:moveTo>
                <a:cubicBezTo>
                  <a:pt x="11199043" y="3748054"/>
                  <a:pt x="11196903" y="3748333"/>
                  <a:pt x="11194782" y="3748891"/>
                </a:cubicBezTo>
                <a:cubicBezTo>
                  <a:pt x="11192661" y="3749449"/>
                  <a:pt x="11190522" y="3750454"/>
                  <a:pt x="11188364" y="3751905"/>
                </a:cubicBezTo>
                <a:cubicBezTo>
                  <a:pt x="11186206" y="3753356"/>
                  <a:pt x="11183918" y="3755346"/>
                  <a:pt x="11181499" y="3757876"/>
                </a:cubicBezTo>
                <a:cubicBezTo>
                  <a:pt x="11179081" y="3760407"/>
                  <a:pt x="11176495" y="3763681"/>
                  <a:pt x="11173741" y="3767699"/>
                </a:cubicBezTo>
                <a:lnTo>
                  <a:pt x="11173741" y="3753077"/>
                </a:lnTo>
                <a:cubicBezTo>
                  <a:pt x="11173741" y="3752481"/>
                  <a:pt x="11173611" y="3751979"/>
                  <a:pt x="11173351" y="3751570"/>
                </a:cubicBezTo>
                <a:cubicBezTo>
                  <a:pt x="11173091" y="3751161"/>
                  <a:pt x="11172663" y="3750788"/>
                  <a:pt x="11172067" y="3750454"/>
                </a:cubicBezTo>
                <a:cubicBezTo>
                  <a:pt x="11171472" y="3750119"/>
                  <a:pt x="11170635" y="3749895"/>
                  <a:pt x="11169556" y="3749784"/>
                </a:cubicBezTo>
                <a:cubicBezTo>
                  <a:pt x="11168477" y="3749672"/>
                  <a:pt x="11167119" y="3749616"/>
                  <a:pt x="11165481" y="3749616"/>
                </a:cubicBezTo>
                <a:cubicBezTo>
                  <a:pt x="11163770" y="3749616"/>
                  <a:pt x="11162393" y="3749672"/>
                  <a:pt x="11161351" y="3749784"/>
                </a:cubicBezTo>
                <a:cubicBezTo>
                  <a:pt x="11160310" y="3749895"/>
                  <a:pt x="11159454" y="3750119"/>
                  <a:pt x="11158785" y="3750454"/>
                </a:cubicBezTo>
                <a:cubicBezTo>
                  <a:pt x="11158115" y="3750788"/>
                  <a:pt x="11157668" y="3751161"/>
                  <a:pt x="11157445" y="3751570"/>
                </a:cubicBezTo>
                <a:cubicBezTo>
                  <a:pt x="11157221" y="3751979"/>
                  <a:pt x="11157110" y="3752481"/>
                  <a:pt x="11157110" y="3753077"/>
                </a:cubicBezTo>
                <a:lnTo>
                  <a:pt x="11157110" y="3853536"/>
                </a:lnTo>
                <a:cubicBezTo>
                  <a:pt x="11157110" y="3854131"/>
                  <a:pt x="11157241" y="3854633"/>
                  <a:pt x="11157501" y="3855043"/>
                </a:cubicBezTo>
                <a:cubicBezTo>
                  <a:pt x="11157761" y="3855452"/>
                  <a:pt x="11158245" y="3855805"/>
                  <a:pt x="11158952" y="3856103"/>
                </a:cubicBezTo>
                <a:cubicBezTo>
                  <a:pt x="11159659" y="3856401"/>
                  <a:pt x="11160607" y="3856624"/>
                  <a:pt x="11161798" y="3856773"/>
                </a:cubicBezTo>
                <a:cubicBezTo>
                  <a:pt x="11162989" y="3856922"/>
                  <a:pt x="11164477" y="3856996"/>
                  <a:pt x="11166263" y="3856996"/>
                </a:cubicBezTo>
                <a:cubicBezTo>
                  <a:pt x="11168123" y="3856996"/>
                  <a:pt x="11169649" y="3856922"/>
                  <a:pt x="11170839" y="3856773"/>
                </a:cubicBezTo>
                <a:cubicBezTo>
                  <a:pt x="11172030" y="3856624"/>
                  <a:pt x="11172961" y="3856401"/>
                  <a:pt x="11173630" y="3856103"/>
                </a:cubicBezTo>
                <a:cubicBezTo>
                  <a:pt x="11174299" y="3855805"/>
                  <a:pt x="11174783" y="3855452"/>
                  <a:pt x="11175081" y="3855043"/>
                </a:cubicBezTo>
                <a:cubicBezTo>
                  <a:pt x="11175379" y="3854633"/>
                  <a:pt x="11175527" y="3854131"/>
                  <a:pt x="11175527" y="3853536"/>
                </a:cubicBezTo>
                <a:lnTo>
                  <a:pt x="11175527" y="3787456"/>
                </a:lnTo>
                <a:cubicBezTo>
                  <a:pt x="11178132" y="3783363"/>
                  <a:pt x="11180513" y="3779903"/>
                  <a:pt x="11182671" y="3777075"/>
                </a:cubicBezTo>
                <a:cubicBezTo>
                  <a:pt x="11184829" y="3774248"/>
                  <a:pt x="11186895" y="3771978"/>
                  <a:pt x="11188867" y="3770266"/>
                </a:cubicBezTo>
                <a:cubicBezTo>
                  <a:pt x="11190839" y="3768555"/>
                  <a:pt x="11192717" y="3767327"/>
                  <a:pt x="11194503" y="3766583"/>
                </a:cubicBezTo>
                <a:cubicBezTo>
                  <a:pt x="11196289" y="3765839"/>
                  <a:pt x="11198112" y="3765467"/>
                  <a:pt x="11199973" y="3765467"/>
                </a:cubicBezTo>
                <a:cubicBezTo>
                  <a:pt x="11201535" y="3765467"/>
                  <a:pt x="11202987" y="3765615"/>
                  <a:pt x="11204326" y="3765913"/>
                </a:cubicBezTo>
                <a:cubicBezTo>
                  <a:pt x="11205665" y="3766211"/>
                  <a:pt x="11206875" y="3766527"/>
                  <a:pt x="11207953" y="3766862"/>
                </a:cubicBezTo>
                <a:cubicBezTo>
                  <a:pt x="11209033" y="3767197"/>
                  <a:pt x="11210000" y="3767532"/>
                  <a:pt x="11210855" y="3767867"/>
                </a:cubicBezTo>
                <a:cubicBezTo>
                  <a:pt x="11211711" y="3768201"/>
                  <a:pt x="11212437" y="3768369"/>
                  <a:pt x="11213033" y="3768369"/>
                </a:cubicBezTo>
                <a:cubicBezTo>
                  <a:pt x="11213627" y="3768369"/>
                  <a:pt x="11214093" y="3768201"/>
                  <a:pt x="11214427" y="3767867"/>
                </a:cubicBezTo>
                <a:cubicBezTo>
                  <a:pt x="11214763" y="3767532"/>
                  <a:pt x="11215041" y="3767048"/>
                  <a:pt x="11215265" y="3766415"/>
                </a:cubicBezTo>
                <a:cubicBezTo>
                  <a:pt x="11215488" y="3765783"/>
                  <a:pt x="11215637" y="3764909"/>
                  <a:pt x="11215711" y="3763792"/>
                </a:cubicBezTo>
                <a:cubicBezTo>
                  <a:pt x="11215785" y="3762676"/>
                  <a:pt x="11215823" y="3761300"/>
                  <a:pt x="11215823" y="3759662"/>
                </a:cubicBezTo>
                <a:cubicBezTo>
                  <a:pt x="11215823" y="3757951"/>
                  <a:pt x="11215804" y="3756593"/>
                  <a:pt x="11215767" y="3755588"/>
                </a:cubicBezTo>
                <a:cubicBezTo>
                  <a:pt x="11215730" y="3754584"/>
                  <a:pt x="11215655" y="3753821"/>
                  <a:pt x="11215543" y="3753300"/>
                </a:cubicBezTo>
                <a:cubicBezTo>
                  <a:pt x="11215432" y="3752779"/>
                  <a:pt x="11215302" y="3752351"/>
                  <a:pt x="11215153" y="3752016"/>
                </a:cubicBezTo>
                <a:cubicBezTo>
                  <a:pt x="11215004" y="3751681"/>
                  <a:pt x="11214707" y="3751328"/>
                  <a:pt x="11214260" y="3750956"/>
                </a:cubicBezTo>
                <a:cubicBezTo>
                  <a:pt x="11213813" y="3750584"/>
                  <a:pt x="11213051" y="3750212"/>
                  <a:pt x="11211972" y="3749840"/>
                </a:cubicBezTo>
                <a:cubicBezTo>
                  <a:pt x="11210893" y="3749468"/>
                  <a:pt x="11209683" y="3749133"/>
                  <a:pt x="11208344" y="3748835"/>
                </a:cubicBezTo>
                <a:cubicBezTo>
                  <a:pt x="11207005" y="3748537"/>
                  <a:pt x="11205721" y="3748333"/>
                  <a:pt x="11204493" y="3748221"/>
                </a:cubicBezTo>
                <a:cubicBezTo>
                  <a:pt x="11203265" y="3748110"/>
                  <a:pt x="11202168" y="3748054"/>
                  <a:pt x="11201201" y="3748054"/>
                </a:cubicBezTo>
                <a:close/>
                <a:moveTo>
                  <a:pt x="11078863" y="3748054"/>
                </a:moveTo>
                <a:cubicBezTo>
                  <a:pt x="11074994" y="3748054"/>
                  <a:pt x="11071162" y="3748407"/>
                  <a:pt x="11067367" y="3749114"/>
                </a:cubicBezTo>
                <a:cubicBezTo>
                  <a:pt x="11063571" y="3749821"/>
                  <a:pt x="11060074" y="3750714"/>
                  <a:pt x="11056874" y="3751793"/>
                </a:cubicBezTo>
                <a:cubicBezTo>
                  <a:pt x="11053675" y="3752872"/>
                  <a:pt x="11050847" y="3754063"/>
                  <a:pt x="11048391" y="3755365"/>
                </a:cubicBezTo>
                <a:cubicBezTo>
                  <a:pt x="11045935" y="3756667"/>
                  <a:pt x="11044205" y="3757802"/>
                  <a:pt x="11043201" y="3758769"/>
                </a:cubicBezTo>
                <a:cubicBezTo>
                  <a:pt x="11042196" y="3759737"/>
                  <a:pt x="11041564" y="3760760"/>
                  <a:pt x="11041303" y="3761839"/>
                </a:cubicBezTo>
                <a:cubicBezTo>
                  <a:pt x="11041043" y="3762918"/>
                  <a:pt x="11040913" y="3764388"/>
                  <a:pt x="11040913" y="3766248"/>
                </a:cubicBezTo>
                <a:cubicBezTo>
                  <a:pt x="11040913" y="3767364"/>
                  <a:pt x="11040987" y="3768387"/>
                  <a:pt x="11041136" y="3769318"/>
                </a:cubicBezTo>
                <a:cubicBezTo>
                  <a:pt x="11041285" y="3770248"/>
                  <a:pt x="11041527" y="3771011"/>
                  <a:pt x="11041861" y="3771606"/>
                </a:cubicBezTo>
                <a:cubicBezTo>
                  <a:pt x="11042196" y="3772201"/>
                  <a:pt x="11042587" y="3772648"/>
                  <a:pt x="11043033" y="3772945"/>
                </a:cubicBezTo>
                <a:cubicBezTo>
                  <a:pt x="11043480" y="3773243"/>
                  <a:pt x="11044001" y="3773392"/>
                  <a:pt x="11044596" y="3773392"/>
                </a:cubicBezTo>
                <a:cubicBezTo>
                  <a:pt x="11045489" y="3773392"/>
                  <a:pt x="11046847" y="3772852"/>
                  <a:pt x="11048670" y="3771773"/>
                </a:cubicBezTo>
                <a:cubicBezTo>
                  <a:pt x="11050493" y="3770694"/>
                  <a:pt x="11052763" y="3769504"/>
                  <a:pt x="11055479" y="3768201"/>
                </a:cubicBezTo>
                <a:cubicBezTo>
                  <a:pt x="11058195" y="3766899"/>
                  <a:pt x="11061358" y="3765709"/>
                  <a:pt x="11064967" y="3764630"/>
                </a:cubicBezTo>
                <a:cubicBezTo>
                  <a:pt x="11068576" y="3763550"/>
                  <a:pt x="11072650" y="3763011"/>
                  <a:pt x="11077189" y="3763011"/>
                </a:cubicBezTo>
                <a:cubicBezTo>
                  <a:pt x="11081431" y="3763011"/>
                  <a:pt x="11085003" y="3763513"/>
                  <a:pt x="11087905" y="3764518"/>
                </a:cubicBezTo>
                <a:cubicBezTo>
                  <a:pt x="11090807" y="3765522"/>
                  <a:pt x="11093170" y="3767011"/>
                  <a:pt x="11094993" y="3768983"/>
                </a:cubicBezTo>
                <a:cubicBezTo>
                  <a:pt x="11096816" y="3770955"/>
                  <a:pt x="11098137" y="3773429"/>
                  <a:pt x="11098955" y="3776406"/>
                </a:cubicBezTo>
                <a:cubicBezTo>
                  <a:pt x="11099774" y="3779382"/>
                  <a:pt x="11100183" y="3782805"/>
                  <a:pt x="11100183" y="3786675"/>
                </a:cubicBezTo>
                <a:lnTo>
                  <a:pt x="11100183" y="3794488"/>
                </a:lnTo>
                <a:lnTo>
                  <a:pt x="11086343" y="3794488"/>
                </a:lnTo>
                <a:cubicBezTo>
                  <a:pt x="11078529" y="3794488"/>
                  <a:pt x="11071497" y="3795177"/>
                  <a:pt x="11065246" y="3796553"/>
                </a:cubicBezTo>
                <a:cubicBezTo>
                  <a:pt x="11058995" y="3797930"/>
                  <a:pt x="11053712" y="3799995"/>
                  <a:pt x="11049396" y="3802748"/>
                </a:cubicBezTo>
                <a:cubicBezTo>
                  <a:pt x="11045080" y="3805501"/>
                  <a:pt x="11041768" y="3808962"/>
                  <a:pt x="11039461" y="3813129"/>
                </a:cubicBezTo>
                <a:cubicBezTo>
                  <a:pt x="11037155" y="3817296"/>
                  <a:pt x="11036001" y="3822207"/>
                  <a:pt x="11036001" y="3827863"/>
                </a:cubicBezTo>
                <a:cubicBezTo>
                  <a:pt x="11036001" y="3832700"/>
                  <a:pt x="11036838" y="3837016"/>
                  <a:pt x="11038513" y="3840811"/>
                </a:cubicBezTo>
                <a:cubicBezTo>
                  <a:pt x="11040187" y="3844606"/>
                  <a:pt x="11042531" y="3847806"/>
                  <a:pt x="11045545" y="3850410"/>
                </a:cubicBezTo>
                <a:cubicBezTo>
                  <a:pt x="11048559" y="3853015"/>
                  <a:pt x="11052205" y="3855005"/>
                  <a:pt x="11056484" y="3856382"/>
                </a:cubicBezTo>
                <a:cubicBezTo>
                  <a:pt x="11060763" y="3857759"/>
                  <a:pt x="11065543" y="3858447"/>
                  <a:pt x="11070827" y="3858447"/>
                </a:cubicBezTo>
                <a:cubicBezTo>
                  <a:pt x="11076855" y="3858447"/>
                  <a:pt x="11082566" y="3857145"/>
                  <a:pt x="11087961" y="3854540"/>
                </a:cubicBezTo>
                <a:cubicBezTo>
                  <a:pt x="11093356" y="3851936"/>
                  <a:pt x="11098249" y="3848290"/>
                  <a:pt x="11102639" y="3843601"/>
                </a:cubicBezTo>
                <a:lnTo>
                  <a:pt x="11102639" y="3853647"/>
                </a:lnTo>
                <a:cubicBezTo>
                  <a:pt x="11102639" y="3854540"/>
                  <a:pt x="11102899" y="3855210"/>
                  <a:pt x="11103421" y="3855656"/>
                </a:cubicBezTo>
                <a:cubicBezTo>
                  <a:pt x="11103941" y="3856103"/>
                  <a:pt x="11104779" y="3856438"/>
                  <a:pt x="11105932" y="3856661"/>
                </a:cubicBezTo>
                <a:cubicBezTo>
                  <a:pt x="11107085" y="3856884"/>
                  <a:pt x="11108629" y="3856996"/>
                  <a:pt x="11110564" y="3856996"/>
                </a:cubicBezTo>
                <a:cubicBezTo>
                  <a:pt x="11112573" y="3856996"/>
                  <a:pt x="11114099" y="3856884"/>
                  <a:pt x="11115141" y="3856661"/>
                </a:cubicBezTo>
                <a:cubicBezTo>
                  <a:pt x="11116183" y="3856438"/>
                  <a:pt x="11117001" y="3856103"/>
                  <a:pt x="11117596" y="3855656"/>
                </a:cubicBezTo>
                <a:cubicBezTo>
                  <a:pt x="11118191" y="3855210"/>
                  <a:pt x="11118489" y="3854540"/>
                  <a:pt x="11118489" y="3853647"/>
                </a:cubicBezTo>
                <a:lnTo>
                  <a:pt x="11118489" y="3785893"/>
                </a:lnTo>
                <a:cubicBezTo>
                  <a:pt x="11118489" y="3779643"/>
                  <a:pt x="11117783" y="3774173"/>
                  <a:pt x="11116369" y="3769485"/>
                </a:cubicBezTo>
                <a:cubicBezTo>
                  <a:pt x="11114955" y="3764797"/>
                  <a:pt x="11112685" y="3760872"/>
                  <a:pt x="11109559" y="3757709"/>
                </a:cubicBezTo>
                <a:cubicBezTo>
                  <a:pt x="11106434" y="3754546"/>
                  <a:pt x="11102341" y="3752146"/>
                  <a:pt x="11097281" y="3750509"/>
                </a:cubicBezTo>
                <a:cubicBezTo>
                  <a:pt x="11092221" y="3748872"/>
                  <a:pt x="11086082" y="3748054"/>
                  <a:pt x="11078863" y="3748054"/>
                </a:cubicBezTo>
                <a:close/>
                <a:moveTo>
                  <a:pt x="10979558" y="3748054"/>
                </a:moveTo>
                <a:cubicBezTo>
                  <a:pt x="10972191" y="3748054"/>
                  <a:pt x="10965531" y="3749337"/>
                  <a:pt x="10959578" y="3751905"/>
                </a:cubicBezTo>
                <a:cubicBezTo>
                  <a:pt x="10953625" y="3754472"/>
                  <a:pt x="10948546" y="3758155"/>
                  <a:pt x="10944342" y="3762955"/>
                </a:cubicBezTo>
                <a:cubicBezTo>
                  <a:pt x="10940137" y="3767755"/>
                  <a:pt x="10936919" y="3773596"/>
                  <a:pt x="10934687" y="3780480"/>
                </a:cubicBezTo>
                <a:cubicBezTo>
                  <a:pt x="10932454" y="3787363"/>
                  <a:pt x="10931338" y="3795121"/>
                  <a:pt x="10931338" y="3803753"/>
                </a:cubicBezTo>
                <a:cubicBezTo>
                  <a:pt x="10931338" y="3812831"/>
                  <a:pt x="10932417" y="3820794"/>
                  <a:pt x="10934575" y="3827640"/>
                </a:cubicBezTo>
                <a:cubicBezTo>
                  <a:pt x="10936733" y="3834486"/>
                  <a:pt x="10939933" y="3840178"/>
                  <a:pt x="10944174" y="3844718"/>
                </a:cubicBezTo>
                <a:cubicBezTo>
                  <a:pt x="10948416" y="3849257"/>
                  <a:pt x="10953643" y="3852680"/>
                  <a:pt x="10959857" y="3854987"/>
                </a:cubicBezTo>
                <a:cubicBezTo>
                  <a:pt x="10966071" y="3857294"/>
                  <a:pt x="10973307" y="3858447"/>
                  <a:pt x="10981567" y="3858447"/>
                </a:cubicBezTo>
                <a:cubicBezTo>
                  <a:pt x="10986330" y="3858447"/>
                  <a:pt x="10990813" y="3858094"/>
                  <a:pt x="10995018" y="3857387"/>
                </a:cubicBezTo>
                <a:cubicBezTo>
                  <a:pt x="10999222" y="3856680"/>
                  <a:pt x="11002924" y="3855880"/>
                  <a:pt x="11006124" y="3854987"/>
                </a:cubicBezTo>
                <a:cubicBezTo>
                  <a:pt x="11009324" y="3854094"/>
                  <a:pt x="11011928" y="3853182"/>
                  <a:pt x="11013937" y="3852252"/>
                </a:cubicBezTo>
                <a:cubicBezTo>
                  <a:pt x="11015947" y="3851322"/>
                  <a:pt x="11017156" y="3850652"/>
                  <a:pt x="11017565" y="3850243"/>
                </a:cubicBezTo>
                <a:cubicBezTo>
                  <a:pt x="11017975" y="3849834"/>
                  <a:pt x="11018309" y="3849406"/>
                  <a:pt x="11018570" y="3848959"/>
                </a:cubicBezTo>
                <a:cubicBezTo>
                  <a:pt x="11018830" y="3848513"/>
                  <a:pt x="11019016" y="3848010"/>
                  <a:pt x="11019128" y="3847452"/>
                </a:cubicBezTo>
                <a:cubicBezTo>
                  <a:pt x="11019239" y="3846894"/>
                  <a:pt x="11019333" y="3846262"/>
                  <a:pt x="11019407" y="3845555"/>
                </a:cubicBezTo>
                <a:cubicBezTo>
                  <a:pt x="11019481" y="3844848"/>
                  <a:pt x="11019519" y="3844011"/>
                  <a:pt x="11019519" y="3843043"/>
                </a:cubicBezTo>
                <a:cubicBezTo>
                  <a:pt x="11019519" y="3841704"/>
                  <a:pt x="11019463" y="3840569"/>
                  <a:pt x="11019350" y="3839639"/>
                </a:cubicBezTo>
                <a:cubicBezTo>
                  <a:pt x="11019238" y="3838709"/>
                  <a:pt x="11019070" y="3837983"/>
                  <a:pt x="11018845" y="3837462"/>
                </a:cubicBezTo>
                <a:cubicBezTo>
                  <a:pt x="11018621" y="3836941"/>
                  <a:pt x="11018303" y="3836551"/>
                  <a:pt x="11017892" y="3836290"/>
                </a:cubicBezTo>
                <a:cubicBezTo>
                  <a:pt x="11017481" y="3836030"/>
                  <a:pt x="11017014" y="3835900"/>
                  <a:pt x="11016491" y="3835900"/>
                </a:cubicBezTo>
                <a:cubicBezTo>
                  <a:pt x="11015593" y="3835900"/>
                  <a:pt x="11014265" y="3836290"/>
                  <a:pt x="11012508" y="3837072"/>
                </a:cubicBezTo>
                <a:cubicBezTo>
                  <a:pt x="11010751" y="3837853"/>
                  <a:pt x="11008507" y="3838727"/>
                  <a:pt x="11005778" y="3839695"/>
                </a:cubicBezTo>
                <a:cubicBezTo>
                  <a:pt x="11003048" y="3840662"/>
                  <a:pt x="10999814" y="3841536"/>
                  <a:pt x="10996075" y="3842318"/>
                </a:cubicBezTo>
                <a:cubicBezTo>
                  <a:pt x="10992337" y="3843099"/>
                  <a:pt x="10988075" y="3843490"/>
                  <a:pt x="10983289" y="3843490"/>
                </a:cubicBezTo>
                <a:cubicBezTo>
                  <a:pt x="10977232" y="3843490"/>
                  <a:pt x="10972110" y="3842634"/>
                  <a:pt x="10967923" y="3840923"/>
                </a:cubicBezTo>
                <a:cubicBezTo>
                  <a:pt x="10963735" y="3839211"/>
                  <a:pt x="10960333" y="3836755"/>
                  <a:pt x="10957715" y="3833556"/>
                </a:cubicBezTo>
                <a:cubicBezTo>
                  <a:pt x="10955098" y="3830356"/>
                  <a:pt x="10953229" y="3826523"/>
                  <a:pt x="10952107" y="3822059"/>
                </a:cubicBezTo>
                <a:cubicBezTo>
                  <a:pt x="10950986" y="3817594"/>
                  <a:pt x="10950425" y="3812571"/>
                  <a:pt x="10950425" y="3806990"/>
                </a:cubicBezTo>
                <a:lnTo>
                  <a:pt x="11016583" y="3806990"/>
                </a:lnTo>
                <a:cubicBezTo>
                  <a:pt x="11018453" y="3806990"/>
                  <a:pt x="11020117" y="3806376"/>
                  <a:pt x="11021574" y="3805148"/>
                </a:cubicBezTo>
                <a:cubicBezTo>
                  <a:pt x="11023031" y="3803920"/>
                  <a:pt x="11023760" y="3801855"/>
                  <a:pt x="11023760" y="3798953"/>
                </a:cubicBezTo>
                <a:lnTo>
                  <a:pt x="11023760" y="3795604"/>
                </a:lnTo>
                <a:cubicBezTo>
                  <a:pt x="11023760" y="3789056"/>
                  <a:pt x="11022923" y="3782898"/>
                  <a:pt x="11021249" y="3777131"/>
                </a:cubicBezTo>
                <a:cubicBezTo>
                  <a:pt x="11019574" y="3771364"/>
                  <a:pt x="11016951" y="3766341"/>
                  <a:pt x="11013379" y="3762062"/>
                </a:cubicBezTo>
                <a:cubicBezTo>
                  <a:pt x="11009807" y="3757783"/>
                  <a:pt x="11005249" y="3754379"/>
                  <a:pt x="10999706" y="3751849"/>
                </a:cubicBezTo>
                <a:cubicBezTo>
                  <a:pt x="10994162" y="3749319"/>
                  <a:pt x="10987446" y="3748054"/>
                  <a:pt x="10979558" y="3748054"/>
                </a:cubicBezTo>
                <a:close/>
                <a:moveTo>
                  <a:pt x="10589033" y="3748054"/>
                </a:moveTo>
                <a:cubicBezTo>
                  <a:pt x="10581666" y="3748054"/>
                  <a:pt x="10575006" y="3749337"/>
                  <a:pt x="10569053" y="3751905"/>
                </a:cubicBezTo>
                <a:cubicBezTo>
                  <a:pt x="10563100" y="3754472"/>
                  <a:pt x="10558021" y="3758155"/>
                  <a:pt x="10553817" y="3762955"/>
                </a:cubicBezTo>
                <a:cubicBezTo>
                  <a:pt x="10549612" y="3767755"/>
                  <a:pt x="10546394" y="3773596"/>
                  <a:pt x="10544161" y="3780480"/>
                </a:cubicBezTo>
                <a:cubicBezTo>
                  <a:pt x="10541929" y="3787363"/>
                  <a:pt x="10540813" y="3795121"/>
                  <a:pt x="10540813" y="3803753"/>
                </a:cubicBezTo>
                <a:cubicBezTo>
                  <a:pt x="10540813" y="3812831"/>
                  <a:pt x="10541892" y="3820794"/>
                  <a:pt x="10544050" y="3827640"/>
                </a:cubicBezTo>
                <a:cubicBezTo>
                  <a:pt x="10546208" y="3834486"/>
                  <a:pt x="10549408" y="3840178"/>
                  <a:pt x="10553649" y="3844718"/>
                </a:cubicBezTo>
                <a:cubicBezTo>
                  <a:pt x="10557891" y="3849257"/>
                  <a:pt x="10563119" y="3852680"/>
                  <a:pt x="10569332" y="3854987"/>
                </a:cubicBezTo>
                <a:cubicBezTo>
                  <a:pt x="10575545" y="3857294"/>
                  <a:pt x="10582782" y="3858447"/>
                  <a:pt x="10591042" y="3858447"/>
                </a:cubicBezTo>
                <a:cubicBezTo>
                  <a:pt x="10595805" y="3858447"/>
                  <a:pt x="10600288" y="3858094"/>
                  <a:pt x="10604493" y="3857387"/>
                </a:cubicBezTo>
                <a:cubicBezTo>
                  <a:pt x="10608697" y="3856680"/>
                  <a:pt x="10612399" y="3855880"/>
                  <a:pt x="10615599" y="3854987"/>
                </a:cubicBezTo>
                <a:cubicBezTo>
                  <a:pt x="10618799" y="3854094"/>
                  <a:pt x="10621403" y="3853182"/>
                  <a:pt x="10623413" y="3852252"/>
                </a:cubicBezTo>
                <a:cubicBezTo>
                  <a:pt x="10625421" y="3851322"/>
                  <a:pt x="10626631" y="3850652"/>
                  <a:pt x="10627040" y="3850243"/>
                </a:cubicBezTo>
                <a:cubicBezTo>
                  <a:pt x="10627449" y="3849834"/>
                  <a:pt x="10627784" y="3849406"/>
                  <a:pt x="10628045" y="3848959"/>
                </a:cubicBezTo>
                <a:cubicBezTo>
                  <a:pt x="10628305" y="3848513"/>
                  <a:pt x="10628491" y="3848010"/>
                  <a:pt x="10628603" y="3847452"/>
                </a:cubicBezTo>
                <a:cubicBezTo>
                  <a:pt x="10628715" y="3846894"/>
                  <a:pt x="10628807" y="3846262"/>
                  <a:pt x="10628882" y="3845555"/>
                </a:cubicBezTo>
                <a:cubicBezTo>
                  <a:pt x="10628956" y="3844848"/>
                  <a:pt x="10628993" y="3844011"/>
                  <a:pt x="10628993" y="3843043"/>
                </a:cubicBezTo>
                <a:cubicBezTo>
                  <a:pt x="10628993" y="3841704"/>
                  <a:pt x="10628937" y="3840569"/>
                  <a:pt x="10628825" y="3839639"/>
                </a:cubicBezTo>
                <a:cubicBezTo>
                  <a:pt x="10628713" y="3838709"/>
                  <a:pt x="10628545" y="3837983"/>
                  <a:pt x="10628320" y="3837462"/>
                </a:cubicBezTo>
                <a:cubicBezTo>
                  <a:pt x="10628096" y="3836941"/>
                  <a:pt x="10627778" y="3836551"/>
                  <a:pt x="10627367" y="3836290"/>
                </a:cubicBezTo>
                <a:cubicBezTo>
                  <a:pt x="10626956" y="3836030"/>
                  <a:pt x="10626489" y="3835900"/>
                  <a:pt x="10625966" y="3835900"/>
                </a:cubicBezTo>
                <a:cubicBezTo>
                  <a:pt x="10625068" y="3835900"/>
                  <a:pt x="10623741" y="3836290"/>
                  <a:pt x="10621983" y="3837072"/>
                </a:cubicBezTo>
                <a:cubicBezTo>
                  <a:pt x="10620226" y="3837853"/>
                  <a:pt x="10617982" y="3838727"/>
                  <a:pt x="10615253" y="3839695"/>
                </a:cubicBezTo>
                <a:cubicBezTo>
                  <a:pt x="10612523" y="3840662"/>
                  <a:pt x="10609289" y="3841536"/>
                  <a:pt x="10605551" y="3842318"/>
                </a:cubicBezTo>
                <a:cubicBezTo>
                  <a:pt x="10601812" y="3843099"/>
                  <a:pt x="10597549" y="3843490"/>
                  <a:pt x="10592764" y="3843490"/>
                </a:cubicBezTo>
                <a:cubicBezTo>
                  <a:pt x="10586707" y="3843490"/>
                  <a:pt x="10581585" y="3842634"/>
                  <a:pt x="10577397" y="3840923"/>
                </a:cubicBezTo>
                <a:cubicBezTo>
                  <a:pt x="10573210" y="3839211"/>
                  <a:pt x="10569807" y="3836755"/>
                  <a:pt x="10567190" y="3833556"/>
                </a:cubicBezTo>
                <a:cubicBezTo>
                  <a:pt x="10564573" y="3830356"/>
                  <a:pt x="10562704" y="3826523"/>
                  <a:pt x="10561582" y="3822059"/>
                </a:cubicBezTo>
                <a:cubicBezTo>
                  <a:pt x="10560461" y="3817594"/>
                  <a:pt x="10559900" y="3812571"/>
                  <a:pt x="10559900" y="3806990"/>
                </a:cubicBezTo>
                <a:lnTo>
                  <a:pt x="10626058" y="3806990"/>
                </a:lnTo>
                <a:cubicBezTo>
                  <a:pt x="10627928" y="3806990"/>
                  <a:pt x="10629591" y="3806376"/>
                  <a:pt x="10631049" y="3805148"/>
                </a:cubicBezTo>
                <a:cubicBezTo>
                  <a:pt x="10632506" y="3803920"/>
                  <a:pt x="10633235" y="3801855"/>
                  <a:pt x="10633235" y="3798953"/>
                </a:cubicBezTo>
                <a:lnTo>
                  <a:pt x="10633235" y="3795604"/>
                </a:lnTo>
                <a:cubicBezTo>
                  <a:pt x="10633235" y="3789056"/>
                  <a:pt x="10632398" y="3782898"/>
                  <a:pt x="10630723" y="3777131"/>
                </a:cubicBezTo>
                <a:cubicBezTo>
                  <a:pt x="10629049" y="3771364"/>
                  <a:pt x="10626426" y="3766341"/>
                  <a:pt x="10622854" y="3762062"/>
                </a:cubicBezTo>
                <a:cubicBezTo>
                  <a:pt x="10619283" y="3757783"/>
                  <a:pt x="10614725" y="3754379"/>
                  <a:pt x="10609181" y="3751849"/>
                </a:cubicBezTo>
                <a:cubicBezTo>
                  <a:pt x="10603637" y="3749319"/>
                  <a:pt x="10596921" y="3748054"/>
                  <a:pt x="10589033" y="3748054"/>
                </a:cubicBezTo>
                <a:close/>
                <a:moveTo>
                  <a:pt x="10121341" y="3748054"/>
                </a:moveTo>
                <a:cubicBezTo>
                  <a:pt x="10115239" y="3748054"/>
                  <a:pt x="10109900" y="3748872"/>
                  <a:pt x="10105323" y="3750509"/>
                </a:cubicBezTo>
                <a:cubicBezTo>
                  <a:pt x="10100747" y="3752146"/>
                  <a:pt x="10096933" y="3754323"/>
                  <a:pt x="10093882" y="3757039"/>
                </a:cubicBezTo>
                <a:cubicBezTo>
                  <a:pt x="10090831" y="3759755"/>
                  <a:pt x="10088543" y="3762918"/>
                  <a:pt x="10087017" y="3766527"/>
                </a:cubicBezTo>
                <a:cubicBezTo>
                  <a:pt x="10085492" y="3770136"/>
                  <a:pt x="10084729" y="3773913"/>
                  <a:pt x="10084729" y="3777857"/>
                </a:cubicBezTo>
                <a:cubicBezTo>
                  <a:pt x="10084729" y="3782321"/>
                  <a:pt x="10085455" y="3786154"/>
                  <a:pt x="10086906" y="3789354"/>
                </a:cubicBezTo>
                <a:cubicBezTo>
                  <a:pt x="10088357" y="3792553"/>
                  <a:pt x="10090273" y="3795307"/>
                  <a:pt x="10092654" y="3797614"/>
                </a:cubicBezTo>
                <a:cubicBezTo>
                  <a:pt x="10095036" y="3799920"/>
                  <a:pt x="10097733" y="3801874"/>
                  <a:pt x="10100747" y="3803474"/>
                </a:cubicBezTo>
                <a:cubicBezTo>
                  <a:pt x="10103761" y="3805074"/>
                  <a:pt x="10106849" y="3806506"/>
                  <a:pt x="10110011" y="3807771"/>
                </a:cubicBezTo>
                <a:cubicBezTo>
                  <a:pt x="10113174" y="3809036"/>
                  <a:pt x="10116244" y="3810245"/>
                  <a:pt x="10119220" y="3811399"/>
                </a:cubicBezTo>
                <a:cubicBezTo>
                  <a:pt x="10122197" y="3812552"/>
                  <a:pt x="10124876" y="3813873"/>
                  <a:pt x="10127257" y="3815361"/>
                </a:cubicBezTo>
                <a:cubicBezTo>
                  <a:pt x="10129638" y="3816850"/>
                  <a:pt x="10131554" y="3818561"/>
                  <a:pt x="10133005" y="3820496"/>
                </a:cubicBezTo>
                <a:cubicBezTo>
                  <a:pt x="10134456" y="3822431"/>
                  <a:pt x="10135182" y="3824812"/>
                  <a:pt x="10135182" y="3827640"/>
                </a:cubicBezTo>
                <a:cubicBezTo>
                  <a:pt x="10135182" y="3830393"/>
                  <a:pt x="10134680" y="3832774"/>
                  <a:pt x="10133675" y="3834783"/>
                </a:cubicBezTo>
                <a:cubicBezTo>
                  <a:pt x="10132670" y="3836793"/>
                  <a:pt x="10131238" y="3838448"/>
                  <a:pt x="10129378" y="3839750"/>
                </a:cubicBezTo>
                <a:cubicBezTo>
                  <a:pt x="10127517" y="3841053"/>
                  <a:pt x="10125322" y="3842039"/>
                  <a:pt x="10122792" y="3842709"/>
                </a:cubicBezTo>
                <a:cubicBezTo>
                  <a:pt x="10120262" y="3843378"/>
                  <a:pt x="10117434" y="3843713"/>
                  <a:pt x="10114309" y="3843713"/>
                </a:cubicBezTo>
                <a:cubicBezTo>
                  <a:pt x="10110142" y="3843713"/>
                  <a:pt x="10106458" y="3843211"/>
                  <a:pt x="10103258" y="3842206"/>
                </a:cubicBezTo>
                <a:cubicBezTo>
                  <a:pt x="10100058" y="3841202"/>
                  <a:pt x="10097287" y="3840104"/>
                  <a:pt x="10094942" y="3838913"/>
                </a:cubicBezTo>
                <a:cubicBezTo>
                  <a:pt x="10092598" y="3837723"/>
                  <a:pt x="10090626" y="3836625"/>
                  <a:pt x="10089027" y="3835621"/>
                </a:cubicBezTo>
                <a:cubicBezTo>
                  <a:pt x="10087427" y="3834616"/>
                  <a:pt x="10086217" y="3834114"/>
                  <a:pt x="10085399" y="3834114"/>
                </a:cubicBezTo>
                <a:cubicBezTo>
                  <a:pt x="10084878" y="3834114"/>
                  <a:pt x="10084413" y="3834244"/>
                  <a:pt x="10084004" y="3834504"/>
                </a:cubicBezTo>
                <a:cubicBezTo>
                  <a:pt x="10083594" y="3834765"/>
                  <a:pt x="10083278" y="3835193"/>
                  <a:pt x="10083055" y="3835788"/>
                </a:cubicBezTo>
                <a:cubicBezTo>
                  <a:pt x="10082832" y="3836383"/>
                  <a:pt x="10082646" y="3837165"/>
                  <a:pt x="10082497" y="3838132"/>
                </a:cubicBezTo>
                <a:cubicBezTo>
                  <a:pt x="10082348" y="3839099"/>
                  <a:pt x="10082273" y="3840290"/>
                  <a:pt x="10082273" y="3841704"/>
                </a:cubicBezTo>
                <a:cubicBezTo>
                  <a:pt x="10082273" y="3844011"/>
                  <a:pt x="10082460" y="3845834"/>
                  <a:pt x="10082832" y="3847173"/>
                </a:cubicBezTo>
                <a:cubicBezTo>
                  <a:pt x="10083204" y="3848513"/>
                  <a:pt x="10083799" y="3849555"/>
                  <a:pt x="10084618" y="3850299"/>
                </a:cubicBezTo>
                <a:cubicBezTo>
                  <a:pt x="10085436" y="3851043"/>
                  <a:pt x="10086738" y="3851880"/>
                  <a:pt x="10088524" y="3852810"/>
                </a:cubicBezTo>
                <a:cubicBezTo>
                  <a:pt x="10090310" y="3853740"/>
                  <a:pt x="10092487" y="3854633"/>
                  <a:pt x="10095054" y="3855489"/>
                </a:cubicBezTo>
                <a:cubicBezTo>
                  <a:pt x="10097621" y="3856345"/>
                  <a:pt x="10100524" y="3857052"/>
                  <a:pt x="10103761" y="3857610"/>
                </a:cubicBezTo>
                <a:cubicBezTo>
                  <a:pt x="10106998" y="3858168"/>
                  <a:pt x="10110402" y="3858447"/>
                  <a:pt x="10113974" y="3858447"/>
                </a:cubicBezTo>
                <a:cubicBezTo>
                  <a:pt x="10119778" y="3858447"/>
                  <a:pt x="10125099" y="3857740"/>
                  <a:pt x="10129936" y="3856326"/>
                </a:cubicBezTo>
                <a:cubicBezTo>
                  <a:pt x="10134773" y="3854912"/>
                  <a:pt x="10138940" y="3852829"/>
                  <a:pt x="10142437" y="3850075"/>
                </a:cubicBezTo>
                <a:cubicBezTo>
                  <a:pt x="10145935" y="3847322"/>
                  <a:pt x="10148632" y="3843936"/>
                  <a:pt x="10150530" y="3839918"/>
                </a:cubicBezTo>
                <a:cubicBezTo>
                  <a:pt x="10152427" y="3835900"/>
                  <a:pt x="10153376" y="3831323"/>
                  <a:pt x="10153376" y="3826189"/>
                </a:cubicBezTo>
                <a:cubicBezTo>
                  <a:pt x="10153376" y="3821873"/>
                  <a:pt x="10152651" y="3818152"/>
                  <a:pt x="10151200" y="3815026"/>
                </a:cubicBezTo>
                <a:cubicBezTo>
                  <a:pt x="10149748" y="3811901"/>
                  <a:pt x="10147832" y="3809222"/>
                  <a:pt x="10145451" y="3806990"/>
                </a:cubicBezTo>
                <a:cubicBezTo>
                  <a:pt x="10143070" y="3804757"/>
                  <a:pt x="10140335" y="3802860"/>
                  <a:pt x="10137247" y="3801297"/>
                </a:cubicBezTo>
                <a:cubicBezTo>
                  <a:pt x="10134159" y="3799734"/>
                  <a:pt x="10131033" y="3798320"/>
                  <a:pt x="10127871" y="3797055"/>
                </a:cubicBezTo>
                <a:cubicBezTo>
                  <a:pt x="10124708" y="3795790"/>
                  <a:pt x="10121601" y="3794563"/>
                  <a:pt x="10118550" y="3793372"/>
                </a:cubicBezTo>
                <a:cubicBezTo>
                  <a:pt x="10115499" y="3792181"/>
                  <a:pt x="10112783" y="3790842"/>
                  <a:pt x="10110402" y="3789354"/>
                </a:cubicBezTo>
                <a:cubicBezTo>
                  <a:pt x="10108021" y="3787865"/>
                  <a:pt x="10106086" y="3786135"/>
                  <a:pt x="10104598" y="3784163"/>
                </a:cubicBezTo>
                <a:cubicBezTo>
                  <a:pt x="10103109" y="3782191"/>
                  <a:pt x="10102365" y="3779754"/>
                  <a:pt x="10102365" y="3776852"/>
                </a:cubicBezTo>
                <a:cubicBezTo>
                  <a:pt x="10102365" y="3774768"/>
                  <a:pt x="10102756" y="3772834"/>
                  <a:pt x="10103537" y="3771048"/>
                </a:cubicBezTo>
                <a:cubicBezTo>
                  <a:pt x="10104319" y="3769262"/>
                  <a:pt x="10105472" y="3767718"/>
                  <a:pt x="10106998" y="3766415"/>
                </a:cubicBezTo>
                <a:cubicBezTo>
                  <a:pt x="10108523" y="3765113"/>
                  <a:pt x="10110476" y="3764109"/>
                  <a:pt x="10112858" y="3763402"/>
                </a:cubicBezTo>
                <a:cubicBezTo>
                  <a:pt x="10115239" y="3762695"/>
                  <a:pt x="10117992" y="3762341"/>
                  <a:pt x="10121118" y="3762341"/>
                </a:cubicBezTo>
                <a:cubicBezTo>
                  <a:pt x="10124615" y="3762341"/>
                  <a:pt x="10127722" y="3762751"/>
                  <a:pt x="10130438" y="3763569"/>
                </a:cubicBezTo>
                <a:cubicBezTo>
                  <a:pt x="10133154" y="3764388"/>
                  <a:pt x="10135517" y="3765262"/>
                  <a:pt x="10137526" y="3766192"/>
                </a:cubicBezTo>
                <a:cubicBezTo>
                  <a:pt x="10139535" y="3767122"/>
                  <a:pt x="10141172" y="3767997"/>
                  <a:pt x="10142437" y="3768815"/>
                </a:cubicBezTo>
                <a:cubicBezTo>
                  <a:pt x="10143702" y="3769634"/>
                  <a:pt x="10144670" y="3770043"/>
                  <a:pt x="10145339" y="3770043"/>
                </a:cubicBezTo>
                <a:cubicBezTo>
                  <a:pt x="10145786" y="3770043"/>
                  <a:pt x="10146195" y="3769913"/>
                  <a:pt x="10146567" y="3769652"/>
                </a:cubicBezTo>
                <a:cubicBezTo>
                  <a:pt x="10146939" y="3769392"/>
                  <a:pt x="10147256" y="3768964"/>
                  <a:pt x="10147516" y="3768369"/>
                </a:cubicBezTo>
                <a:cubicBezTo>
                  <a:pt x="10147776" y="3767774"/>
                  <a:pt x="10147963" y="3767011"/>
                  <a:pt x="10148074" y="3766081"/>
                </a:cubicBezTo>
                <a:cubicBezTo>
                  <a:pt x="10148186" y="3765150"/>
                  <a:pt x="10148242" y="3764053"/>
                  <a:pt x="10148242" y="3762788"/>
                </a:cubicBezTo>
                <a:cubicBezTo>
                  <a:pt x="10148242" y="3761597"/>
                  <a:pt x="10148186" y="3760593"/>
                  <a:pt x="10148074" y="3759774"/>
                </a:cubicBezTo>
                <a:cubicBezTo>
                  <a:pt x="10147963" y="3758955"/>
                  <a:pt x="10147851" y="3758267"/>
                  <a:pt x="10147739" y="3757709"/>
                </a:cubicBezTo>
                <a:cubicBezTo>
                  <a:pt x="10147628" y="3757151"/>
                  <a:pt x="10147442" y="3756649"/>
                  <a:pt x="10147181" y="3756202"/>
                </a:cubicBezTo>
                <a:cubicBezTo>
                  <a:pt x="10146921" y="3755756"/>
                  <a:pt x="10146400" y="3755235"/>
                  <a:pt x="10145618" y="3754639"/>
                </a:cubicBezTo>
                <a:cubicBezTo>
                  <a:pt x="10144837" y="3754044"/>
                  <a:pt x="10143684" y="3753356"/>
                  <a:pt x="10142158" y="3752574"/>
                </a:cubicBezTo>
                <a:cubicBezTo>
                  <a:pt x="10140633" y="3751793"/>
                  <a:pt x="10138791" y="3751068"/>
                  <a:pt x="10136633" y="3750398"/>
                </a:cubicBezTo>
                <a:cubicBezTo>
                  <a:pt x="10134475" y="3749728"/>
                  <a:pt x="10132056" y="3749170"/>
                  <a:pt x="10129378" y="3748723"/>
                </a:cubicBezTo>
                <a:cubicBezTo>
                  <a:pt x="10126699" y="3748277"/>
                  <a:pt x="10124020" y="3748054"/>
                  <a:pt x="10121341" y="3748054"/>
                </a:cubicBezTo>
                <a:close/>
                <a:moveTo>
                  <a:pt x="9848762" y="3748054"/>
                </a:moveTo>
                <a:cubicBezTo>
                  <a:pt x="9840205" y="3748054"/>
                  <a:pt x="9832726" y="3749431"/>
                  <a:pt x="9826326" y="3752184"/>
                </a:cubicBezTo>
                <a:cubicBezTo>
                  <a:pt x="9819927" y="3754937"/>
                  <a:pt x="9814588" y="3758807"/>
                  <a:pt x="9810309" y="3763792"/>
                </a:cubicBezTo>
                <a:cubicBezTo>
                  <a:pt x="9806030" y="3768778"/>
                  <a:pt x="9802830" y="3774713"/>
                  <a:pt x="9800709" y="3781596"/>
                </a:cubicBezTo>
                <a:cubicBezTo>
                  <a:pt x="9798588" y="3788479"/>
                  <a:pt x="9797528" y="3796014"/>
                  <a:pt x="9797528" y="3804199"/>
                </a:cubicBezTo>
                <a:cubicBezTo>
                  <a:pt x="9797528" y="3812682"/>
                  <a:pt x="9798533" y="3820273"/>
                  <a:pt x="9800542" y="3826970"/>
                </a:cubicBezTo>
                <a:cubicBezTo>
                  <a:pt x="9802551" y="3833667"/>
                  <a:pt x="9805602" y="3839360"/>
                  <a:pt x="9809695" y="3844048"/>
                </a:cubicBezTo>
                <a:cubicBezTo>
                  <a:pt x="9813788" y="3848736"/>
                  <a:pt x="9818904" y="3852308"/>
                  <a:pt x="9825043" y="3854764"/>
                </a:cubicBezTo>
                <a:cubicBezTo>
                  <a:pt x="9831182" y="3857219"/>
                  <a:pt x="9838381" y="3858447"/>
                  <a:pt x="9846641" y="3858447"/>
                </a:cubicBezTo>
                <a:cubicBezTo>
                  <a:pt x="9855125" y="3858447"/>
                  <a:pt x="9862585" y="3857052"/>
                  <a:pt x="9869021" y="3854261"/>
                </a:cubicBezTo>
                <a:cubicBezTo>
                  <a:pt x="9875458" y="3851471"/>
                  <a:pt x="9880816" y="3847583"/>
                  <a:pt x="9885095" y="3842597"/>
                </a:cubicBezTo>
                <a:cubicBezTo>
                  <a:pt x="9889374" y="3837611"/>
                  <a:pt x="9892592" y="3831677"/>
                  <a:pt x="9894750" y="3824793"/>
                </a:cubicBezTo>
                <a:cubicBezTo>
                  <a:pt x="9896908" y="3817910"/>
                  <a:pt x="9897987" y="3810376"/>
                  <a:pt x="9897987" y="3802190"/>
                </a:cubicBezTo>
                <a:cubicBezTo>
                  <a:pt x="9897987" y="3793781"/>
                  <a:pt x="9896964" y="3786228"/>
                  <a:pt x="9894917" y="3779531"/>
                </a:cubicBezTo>
                <a:cubicBezTo>
                  <a:pt x="9892871" y="3772834"/>
                  <a:pt x="9889802" y="3767141"/>
                  <a:pt x="9885709" y="3762453"/>
                </a:cubicBezTo>
                <a:cubicBezTo>
                  <a:pt x="9881616" y="3757765"/>
                  <a:pt x="9876500" y="3754193"/>
                  <a:pt x="9870361" y="3751737"/>
                </a:cubicBezTo>
                <a:cubicBezTo>
                  <a:pt x="9864222" y="3749282"/>
                  <a:pt x="9857022" y="3748054"/>
                  <a:pt x="9848762" y="3748054"/>
                </a:cubicBezTo>
                <a:close/>
                <a:moveTo>
                  <a:pt x="9635566" y="3748054"/>
                </a:moveTo>
                <a:cubicBezTo>
                  <a:pt x="9629464" y="3748054"/>
                  <a:pt x="9624125" y="3748872"/>
                  <a:pt x="9619548" y="3750509"/>
                </a:cubicBezTo>
                <a:cubicBezTo>
                  <a:pt x="9614972" y="3752146"/>
                  <a:pt x="9611158" y="3754323"/>
                  <a:pt x="9608107" y="3757039"/>
                </a:cubicBezTo>
                <a:cubicBezTo>
                  <a:pt x="9605056" y="3759755"/>
                  <a:pt x="9602768" y="3762918"/>
                  <a:pt x="9601242" y="3766527"/>
                </a:cubicBezTo>
                <a:cubicBezTo>
                  <a:pt x="9599717" y="3770136"/>
                  <a:pt x="9598954" y="3773913"/>
                  <a:pt x="9598954" y="3777857"/>
                </a:cubicBezTo>
                <a:cubicBezTo>
                  <a:pt x="9598954" y="3782321"/>
                  <a:pt x="9599680" y="3786154"/>
                  <a:pt x="9601131" y="3789354"/>
                </a:cubicBezTo>
                <a:cubicBezTo>
                  <a:pt x="9602582" y="3792553"/>
                  <a:pt x="9604498" y="3795307"/>
                  <a:pt x="9606879" y="3797614"/>
                </a:cubicBezTo>
                <a:cubicBezTo>
                  <a:pt x="9609261" y="3799920"/>
                  <a:pt x="9611958" y="3801874"/>
                  <a:pt x="9614972" y="3803474"/>
                </a:cubicBezTo>
                <a:cubicBezTo>
                  <a:pt x="9617986" y="3805074"/>
                  <a:pt x="9621074" y="3806506"/>
                  <a:pt x="9624236" y="3807771"/>
                </a:cubicBezTo>
                <a:cubicBezTo>
                  <a:pt x="9627399" y="3809036"/>
                  <a:pt x="9630469" y="3810245"/>
                  <a:pt x="9633445" y="3811399"/>
                </a:cubicBezTo>
                <a:cubicBezTo>
                  <a:pt x="9636422" y="3812552"/>
                  <a:pt x="9639101" y="3813873"/>
                  <a:pt x="9641482" y="3815361"/>
                </a:cubicBezTo>
                <a:cubicBezTo>
                  <a:pt x="9643863" y="3816850"/>
                  <a:pt x="9645779" y="3818561"/>
                  <a:pt x="9647230" y="3820496"/>
                </a:cubicBezTo>
                <a:cubicBezTo>
                  <a:pt x="9648681" y="3822431"/>
                  <a:pt x="9649407" y="3824812"/>
                  <a:pt x="9649407" y="3827640"/>
                </a:cubicBezTo>
                <a:cubicBezTo>
                  <a:pt x="9649407" y="3830393"/>
                  <a:pt x="9648905" y="3832774"/>
                  <a:pt x="9647900" y="3834783"/>
                </a:cubicBezTo>
                <a:cubicBezTo>
                  <a:pt x="9646895" y="3836793"/>
                  <a:pt x="9645463" y="3838448"/>
                  <a:pt x="9643603" y="3839750"/>
                </a:cubicBezTo>
                <a:cubicBezTo>
                  <a:pt x="9641742" y="3841053"/>
                  <a:pt x="9639547" y="3842039"/>
                  <a:pt x="9637017" y="3842709"/>
                </a:cubicBezTo>
                <a:cubicBezTo>
                  <a:pt x="9634487" y="3843378"/>
                  <a:pt x="9631659" y="3843713"/>
                  <a:pt x="9628534" y="3843713"/>
                </a:cubicBezTo>
                <a:cubicBezTo>
                  <a:pt x="9624367" y="3843713"/>
                  <a:pt x="9620683" y="3843211"/>
                  <a:pt x="9617483" y="3842206"/>
                </a:cubicBezTo>
                <a:cubicBezTo>
                  <a:pt x="9614283" y="3841202"/>
                  <a:pt x="9611512" y="3840104"/>
                  <a:pt x="9609167" y="3838913"/>
                </a:cubicBezTo>
                <a:cubicBezTo>
                  <a:pt x="9606823" y="3837723"/>
                  <a:pt x="9604851" y="3836625"/>
                  <a:pt x="9603252" y="3835621"/>
                </a:cubicBezTo>
                <a:cubicBezTo>
                  <a:pt x="9601652" y="3834616"/>
                  <a:pt x="9600442" y="3834114"/>
                  <a:pt x="9599624" y="3834114"/>
                </a:cubicBezTo>
                <a:cubicBezTo>
                  <a:pt x="9599103" y="3834114"/>
                  <a:pt x="9598638" y="3834244"/>
                  <a:pt x="9598229" y="3834504"/>
                </a:cubicBezTo>
                <a:cubicBezTo>
                  <a:pt x="9597819" y="3834765"/>
                  <a:pt x="9597503" y="3835193"/>
                  <a:pt x="9597280" y="3835788"/>
                </a:cubicBezTo>
                <a:cubicBezTo>
                  <a:pt x="9597057" y="3836383"/>
                  <a:pt x="9596871" y="3837165"/>
                  <a:pt x="9596722" y="3838132"/>
                </a:cubicBezTo>
                <a:cubicBezTo>
                  <a:pt x="9596573" y="3839099"/>
                  <a:pt x="9596498" y="3840290"/>
                  <a:pt x="9596498" y="3841704"/>
                </a:cubicBezTo>
                <a:cubicBezTo>
                  <a:pt x="9596498" y="3844011"/>
                  <a:pt x="9596685" y="3845834"/>
                  <a:pt x="9597057" y="3847173"/>
                </a:cubicBezTo>
                <a:cubicBezTo>
                  <a:pt x="9597429" y="3848513"/>
                  <a:pt x="9598024" y="3849555"/>
                  <a:pt x="9598843" y="3850299"/>
                </a:cubicBezTo>
                <a:cubicBezTo>
                  <a:pt x="9599661" y="3851043"/>
                  <a:pt x="9600963" y="3851880"/>
                  <a:pt x="9602749" y="3852810"/>
                </a:cubicBezTo>
                <a:cubicBezTo>
                  <a:pt x="9604535" y="3853740"/>
                  <a:pt x="9606712" y="3854633"/>
                  <a:pt x="9609279" y="3855489"/>
                </a:cubicBezTo>
                <a:cubicBezTo>
                  <a:pt x="9611846" y="3856345"/>
                  <a:pt x="9614749" y="3857052"/>
                  <a:pt x="9617986" y="3857610"/>
                </a:cubicBezTo>
                <a:cubicBezTo>
                  <a:pt x="9621223" y="3858168"/>
                  <a:pt x="9624627" y="3858447"/>
                  <a:pt x="9628199" y="3858447"/>
                </a:cubicBezTo>
                <a:cubicBezTo>
                  <a:pt x="9634003" y="3858447"/>
                  <a:pt x="9639324" y="3857740"/>
                  <a:pt x="9644161" y="3856326"/>
                </a:cubicBezTo>
                <a:cubicBezTo>
                  <a:pt x="9648998" y="3854912"/>
                  <a:pt x="9653165" y="3852829"/>
                  <a:pt x="9656662" y="3850075"/>
                </a:cubicBezTo>
                <a:cubicBezTo>
                  <a:pt x="9660160" y="3847322"/>
                  <a:pt x="9662857" y="3843936"/>
                  <a:pt x="9664755" y="3839918"/>
                </a:cubicBezTo>
                <a:cubicBezTo>
                  <a:pt x="9666652" y="3835900"/>
                  <a:pt x="9667601" y="3831323"/>
                  <a:pt x="9667601" y="3826189"/>
                </a:cubicBezTo>
                <a:cubicBezTo>
                  <a:pt x="9667601" y="3821873"/>
                  <a:pt x="9666876" y="3818152"/>
                  <a:pt x="9665425" y="3815026"/>
                </a:cubicBezTo>
                <a:cubicBezTo>
                  <a:pt x="9663973" y="3811901"/>
                  <a:pt x="9662057" y="3809222"/>
                  <a:pt x="9659676" y="3806990"/>
                </a:cubicBezTo>
                <a:cubicBezTo>
                  <a:pt x="9657295" y="3804757"/>
                  <a:pt x="9654560" y="3802860"/>
                  <a:pt x="9651472" y="3801297"/>
                </a:cubicBezTo>
                <a:cubicBezTo>
                  <a:pt x="9648384" y="3799734"/>
                  <a:pt x="9645258" y="3798320"/>
                  <a:pt x="9642096" y="3797055"/>
                </a:cubicBezTo>
                <a:cubicBezTo>
                  <a:pt x="9638933" y="3795790"/>
                  <a:pt x="9635826" y="3794563"/>
                  <a:pt x="9632775" y="3793372"/>
                </a:cubicBezTo>
                <a:cubicBezTo>
                  <a:pt x="9629724" y="3792181"/>
                  <a:pt x="9627008" y="3790842"/>
                  <a:pt x="9624627" y="3789354"/>
                </a:cubicBezTo>
                <a:cubicBezTo>
                  <a:pt x="9622246" y="3787865"/>
                  <a:pt x="9620311" y="3786135"/>
                  <a:pt x="9618823" y="3784163"/>
                </a:cubicBezTo>
                <a:cubicBezTo>
                  <a:pt x="9617334" y="3782191"/>
                  <a:pt x="9616590" y="3779754"/>
                  <a:pt x="9616590" y="3776852"/>
                </a:cubicBezTo>
                <a:cubicBezTo>
                  <a:pt x="9616590" y="3774768"/>
                  <a:pt x="9616981" y="3772834"/>
                  <a:pt x="9617762" y="3771048"/>
                </a:cubicBezTo>
                <a:cubicBezTo>
                  <a:pt x="9618544" y="3769262"/>
                  <a:pt x="9619697" y="3767718"/>
                  <a:pt x="9621223" y="3766415"/>
                </a:cubicBezTo>
                <a:cubicBezTo>
                  <a:pt x="9622748" y="3765113"/>
                  <a:pt x="9624701" y="3764109"/>
                  <a:pt x="9627083" y="3763402"/>
                </a:cubicBezTo>
                <a:cubicBezTo>
                  <a:pt x="9629464" y="3762695"/>
                  <a:pt x="9632217" y="3762341"/>
                  <a:pt x="9635343" y="3762341"/>
                </a:cubicBezTo>
                <a:cubicBezTo>
                  <a:pt x="9638840" y="3762341"/>
                  <a:pt x="9641947" y="3762751"/>
                  <a:pt x="9644663" y="3763569"/>
                </a:cubicBezTo>
                <a:cubicBezTo>
                  <a:pt x="9647379" y="3764388"/>
                  <a:pt x="9649742" y="3765262"/>
                  <a:pt x="9651751" y="3766192"/>
                </a:cubicBezTo>
                <a:cubicBezTo>
                  <a:pt x="9653760" y="3767122"/>
                  <a:pt x="9655397" y="3767997"/>
                  <a:pt x="9656662" y="3768815"/>
                </a:cubicBezTo>
                <a:cubicBezTo>
                  <a:pt x="9657927" y="3769634"/>
                  <a:pt x="9658895" y="3770043"/>
                  <a:pt x="9659564" y="3770043"/>
                </a:cubicBezTo>
                <a:cubicBezTo>
                  <a:pt x="9660011" y="3770043"/>
                  <a:pt x="9660420" y="3769913"/>
                  <a:pt x="9660792" y="3769652"/>
                </a:cubicBezTo>
                <a:cubicBezTo>
                  <a:pt x="9661164" y="3769392"/>
                  <a:pt x="9661481" y="3768964"/>
                  <a:pt x="9661741" y="3768369"/>
                </a:cubicBezTo>
                <a:cubicBezTo>
                  <a:pt x="9662001" y="3767774"/>
                  <a:pt x="9662188" y="3767011"/>
                  <a:pt x="9662299" y="3766081"/>
                </a:cubicBezTo>
                <a:cubicBezTo>
                  <a:pt x="9662411" y="3765150"/>
                  <a:pt x="9662467" y="3764053"/>
                  <a:pt x="9662467" y="3762788"/>
                </a:cubicBezTo>
                <a:cubicBezTo>
                  <a:pt x="9662467" y="3761597"/>
                  <a:pt x="9662411" y="3760593"/>
                  <a:pt x="9662299" y="3759774"/>
                </a:cubicBezTo>
                <a:cubicBezTo>
                  <a:pt x="9662188" y="3758955"/>
                  <a:pt x="9662076" y="3758267"/>
                  <a:pt x="9661964" y="3757709"/>
                </a:cubicBezTo>
                <a:cubicBezTo>
                  <a:pt x="9661853" y="3757151"/>
                  <a:pt x="9661667" y="3756649"/>
                  <a:pt x="9661406" y="3756202"/>
                </a:cubicBezTo>
                <a:cubicBezTo>
                  <a:pt x="9661146" y="3755756"/>
                  <a:pt x="9660625" y="3755235"/>
                  <a:pt x="9659843" y="3754639"/>
                </a:cubicBezTo>
                <a:cubicBezTo>
                  <a:pt x="9659062" y="3754044"/>
                  <a:pt x="9657909" y="3753356"/>
                  <a:pt x="9656383" y="3752574"/>
                </a:cubicBezTo>
                <a:cubicBezTo>
                  <a:pt x="9654858" y="3751793"/>
                  <a:pt x="9653016" y="3751068"/>
                  <a:pt x="9650858" y="3750398"/>
                </a:cubicBezTo>
                <a:cubicBezTo>
                  <a:pt x="9648700" y="3749728"/>
                  <a:pt x="9646281" y="3749170"/>
                  <a:pt x="9643603" y="3748723"/>
                </a:cubicBezTo>
                <a:cubicBezTo>
                  <a:pt x="9640924" y="3748277"/>
                  <a:pt x="9638245" y="3748054"/>
                  <a:pt x="9635566" y="3748054"/>
                </a:cubicBezTo>
                <a:close/>
                <a:moveTo>
                  <a:pt x="9277262" y="3748054"/>
                </a:moveTo>
                <a:cubicBezTo>
                  <a:pt x="9268705" y="3748054"/>
                  <a:pt x="9261226" y="3749431"/>
                  <a:pt x="9254826" y="3752184"/>
                </a:cubicBezTo>
                <a:cubicBezTo>
                  <a:pt x="9248427" y="3754937"/>
                  <a:pt x="9243088" y="3758807"/>
                  <a:pt x="9238809" y="3763792"/>
                </a:cubicBezTo>
                <a:cubicBezTo>
                  <a:pt x="9234530" y="3768778"/>
                  <a:pt x="9231330" y="3774713"/>
                  <a:pt x="9229209" y="3781596"/>
                </a:cubicBezTo>
                <a:cubicBezTo>
                  <a:pt x="9227088" y="3788479"/>
                  <a:pt x="9226028" y="3796014"/>
                  <a:pt x="9226028" y="3804199"/>
                </a:cubicBezTo>
                <a:cubicBezTo>
                  <a:pt x="9226028" y="3812682"/>
                  <a:pt x="9227033" y="3820273"/>
                  <a:pt x="9229042" y="3826970"/>
                </a:cubicBezTo>
                <a:cubicBezTo>
                  <a:pt x="9231051" y="3833667"/>
                  <a:pt x="9234102" y="3839360"/>
                  <a:pt x="9238195" y="3844048"/>
                </a:cubicBezTo>
                <a:cubicBezTo>
                  <a:pt x="9242288" y="3848736"/>
                  <a:pt x="9247404" y="3852308"/>
                  <a:pt x="9253543" y="3854764"/>
                </a:cubicBezTo>
                <a:cubicBezTo>
                  <a:pt x="9259682" y="3857219"/>
                  <a:pt x="9266881" y="3858447"/>
                  <a:pt x="9275141" y="3858447"/>
                </a:cubicBezTo>
                <a:cubicBezTo>
                  <a:pt x="9283625" y="3858447"/>
                  <a:pt x="9291085" y="3857052"/>
                  <a:pt x="9297521" y="3854261"/>
                </a:cubicBezTo>
                <a:cubicBezTo>
                  <a:pt x="9303958" y="3851471"/>
                  <a:pt x="9309316" y="3847583"/>
                  <a:pt x="9313595" y="3842597"/>
                </a:cubicBezTo>
                <a:cubicBezTo>
                  <a:pt x="9317874" y="3837611"/>
                  <a:pt x="9321092" y="3831677"/>
                  <a:pt x="9323250" y="3824793"/>
                </a:cubicBezTo>
                <a:cubicBezTo>
                  <a:pt x="9325408" y="3817910"/>
                  <a:pt x="9326487" y="3810376"/>
                  <a:pt x="9326487" y="3802190"/>
                </a:cubicBezTo>
                <a:cubicBezTo>
                  <a:pt x="9326487" y="3793781"/>
                  <a:pt x="9325464" y="3786228"/>
                  <a:pt x="9323417" y="3779531"/>
                </a:cubicBezTo>
                <a:cubicBezTo>
                  <a:pt x="9321371" y="3772834"/>
                  <a:pt x="9318302" y="3767141"/>
                  <a:pt x="9314209" y="3762453"/>
                </a:cubicBezTo>
                <a:cubicBezTo>
                  <a:pt x="9310116" y="3757765"/>
                  <a:pt x="9305000" y="3754193"/>
                  <a:pt x="9298861" y="3751737"/>
                </a:cubicBezTo>
                <a:cubicBezTo>
                  <a:pt x="9292722" y="3749282"/>
                  <a:pt x="9285522" y="3748054"/>
                  <a:pt x="9277262" y="3748054"/>
                </a:cubicBezTo>
                <a:close/>
                <a:moveTo>
                  <a:pt x="9103989" y="3748054"/>
                </a:moveTo>
                <a:cubicBezTo>
                  <a:pt x="9100640" y="3748054"/>
                  <a:pt x="9097459" y="3748444"/>
                  <a:pt x="9094445" y="3749226"/>
                </a:cubicBezTo>
                <a:cubicBezTo>
                  <a:pt x="9091432" y="3750007"/>
                  <a:pt x="9088492" y="3751161"/>
                  <a:pt x="9085627" y="3752686"/>
                </a:cubicBezTo>
                <a:cubicBezTo>
                  <a:pt x="9082762" y="3754211"/>
                  <a:pt x="9079916" y="3756128"/>
                  <a:pt x="9077088" y="3758434"/>
                </a:cubicBezTo>
                <a:cubicBezTo>
                  <a:pt x="9074261" y="3760741"/>
                  <a:pt x="9071321" y="3763458"/>
                  <a:pt x="9068270" y="3766583"/>
                </a:cubicBezTo>
                <a:lnTo>
                  <a:pt x="9068270" y="3753077"/>
                </a:lnTo>
                <a:cubicBezTo>
                  <a:pt x="9068270" y="3752407"/>
                  <a:pt x="9068140" y="3751868"/>
                  <a:pt x="9067880" y="3751458"/>
                </a:cubicBezTo>
                <a:cubicBezTo>
                  <a:pt x="9067619" y="3751049"/>
                  <a:pt x="9067154" y="3750695"/>
                  <a:pt x="9066484" y="3750398"/>
                </a:cubicBezTo>
                <a:cubicBezTo>
                  <a:pt x="9065815" y="3750100"/>
                  <a:pt x="9064977" y="3749895"/>
                  <a:pt x="9063973" y="3749784"/>
                </a:cubicBezTo>
                <a:cubicBezTo>
                  <a:pt x="9062968" y="3749672"/>
                  <a:pt x="9061685" y="3749616"/>
                  <a:pt x="9060122" y="3749616"/>
                </a:cubicBezTo>
                <a:cubicBezTo>
                  <a:pt x="9058634" y="3749616"/>
                  <a:pt x="9057369" y="3749672"/>
                  <a:pt x="9056327" y="3749784"/>
                </a:cubicBezTo>
                <a:cubicBezTo>
                  <a:pt x="9055285" y="3749895"/>
                  <a:pt x="9054429" y="3750100"/>
                  <a:pt x="9053760" y="3750398"/>
                </a:cubicBezTo>
                <a:cubicBezTo>
                  <a:pt x="9053090" y="3750695"/>
                  <a:pt x="9052643" y="3751049"/>
                  <a:pt x="9052420" y="3751458"/>
                </a:cubicBezTo>
                <a:cubicBezTo>
                  <a:pt x="9052197" y="3751868"/>
                  <a:pt x="9052085" y="3752407"/>
                  <a:pt x="9052085" y="3753077"/>
                </a:cubicBezTo>
                <a:lnTo>
                  <a:pt x="9052085" y="3893384"/>
                </a:lnTo>
                <a:cubicBezTo>
                  <a:pt x="9052085" y="3893980"/>
                  <a:pt x="9052215" y="3894501"/>
                  <a:pt x="9052476" y="3894947"/>
                </a:cubicBezTo>
                <a:cubicBezTo>
                  <a:pt x="9052736" y="3895394"/>
                  <a:pt x="9053220" y="3895766"/>
                  <a:pt x="9053927" y="3896063"/>
                </a:cubicBezTo>
                <a:cubicBezTo>
                  <a:pt x="9054634" y="3896361"/>
                  <a:pt x="9055583" y="3896584"/>
                  <a:pt x="9056773" y="3896733"/>
                </a:cubicBezTo>
                <a:cubicBezTo>
                  <a:pt x="9057964" y="3896882"/>
                  <a:pt x="9059452" y="3896956"/>
                  <a:pt x="9061238" y="3896956"/>
                </a:cubicBezTo>
                <a:cubicBezTo>
                  <a:pt x="9063098" y="3896956"/>
                  <a:pt x="9064624" y="3896882"/>
                  <a:pt x="9065815" y="3896733"/>
                </a:cubicBezTo>
                <a:cubicBezTo>
                  <a:pt x="9067005" y="3896584"/>
                  <a:pt x="9067935" y="3896361"/>
                  <a:pt x="9068605" y="3896063"/>
                </a:cubicBezTo>
                <a:cubicBezTo>
                  <a:pt x="9069275" y="3895766"/>
                  <a:pt x="9069759" y="3895394"/>
                  <a:pt x="9070056" y="3894947"/>
                </a:cubicBezTo>
                <a:cubicBezTo>
                  <a:pt x="9070354" y="3894501"/>
                  <a:pt x="9070503" y="3893980"/>
                  <a:pt x="9070503" y="3893384"/>
                </a:cubicBezTo>
                <a:lnTo>
                  <a:pt x="9070503" y="3843155"/>
                </a:lnTo>
                <a:cubicBezTo>
                  <a:pt x="9073182" y="3845759"/>
                  <a:pt x="9075712" y="3848029"/>
                  <a:pt x="9078093" y="3849964"/>
                </a:cubicBezTo>
                <a:cubicBezTo>
                  <a:pt x="9080474" y="3851899"/>
                  <a:pt x="9082874" y="3853499"/>
                  <a:pt x="9085292" y="3854764"/>
                </a:cubicBezTo>
                <a:cubicBezTo>
                  <a:pt x="9087711" y="3856029"/>
                  <a:pt x="9090185" y="3856959"/>
                  <a:pt x="9092715" y="3857554"/>
                </a:cubicBezTo>
                <a:cubicBezTo>
                  <a:pt x="9095245" y="3858149"/>
                  <a:pt x="9097999" y="3858447"/>
                  <a:pt x="9100975" y="3858447"/>
                </a:cubicBezTo>
                <a:cubicBezTo>
                  <a:pt x="9107970" y="3858447"/>
                  <a:pt x="9114184" y="3857126"/>
                  <a:pt x="9119616" y="3854484"/>
                </a:cubicBezTo>
                <a:cubicBezTo>
                  <a:pt x="9125048" y="3851843"/>
                  <a:pt x="9129606" y="3848085"/>
                  <a:pt x="9133290" y="3843211"/>
                </a:cubicBezTo>
                <a:cubicBezTo>
                  <a:pt x="9136973" y="3838337"/>
                  <a:pt x="9139764" y="3832402"/>
                  <a:pt x="9141661" y="3825407"/>
                </a:cubicBezTo>
                <a:cubicBezTo>
                  <a:pt x="9143559" y="3818412"/>
                  <a:pt x="9144507" y="3810524"/>
                  <a:pt x="9144507" y="3801744"/>
                </a:cubicBezTo>
                <a:cubicBezTo>
                  <a:pt x="9144507" y="3794451"/>
                  <a:pt x="9143763" y="3787549"/>
                  <a:pt x="9142275" y="3781038"/>
                </a:cubicBezTo>
                <a:cubicBezTo>
                  <a:pt x="9140787" y="3774527"/>
                  <a:pt x="9138424" y="3768815"/>
                  <a:pt x="9135187" y="3763904"/>
                </a:cubicBezTo>
                <a:cubicBezTo>
                  <a:pt x="9131950" y="3758993"/>
                  <a:pt x="9127764" y="3755123"/>
                  <a:pt x="9122630" y="3752295"/>
                </a:cubicBezTo>
                <a:cubicBezTo>
                  <a:pt x="9117495" y="3749468"/>
                  <a:pt x="9111282" y="3748054"/>
                  <a:pt x="9103989" y="3748054"/>
                </a:cubicBezTo>
                <a:close/>
                <a:moveTo>
                  <a:pt x="8877212" y="3748054"/>
                </a:moveTo>
                <a:cubicBezTo>
                  <a:pt x="8868655" y="3748054"/>
                  <a:pt x="8861176" y="3749431"/>
                  <a:pt x="8854776" y="3752184"/>
                </a:cubicBezTo>
                <a:cubicBezTo>
                  <a:pt x="8848377" y="3754937"/>
                  <a:pt x="8843038" y="3758807"/>
                  <a:pt x="8838759" y="3763792"/>
                </a:cubicBezTo>
                <a:cubicBezTo>
                  <a:pt x="8834480" y="3768778"/>
                  <a:pt x="8831280" y="3774713"/>
                  <a:pt x="8829159" y="3781596"/>
                </a:cubicBezTo>
                <a:cubicBezTo>
                  <a:pt x="8827039" y="3788479"/>
                  <a:pt x="8825978" y="3796014"/>
                  <a:pt x="8825978" y="3804199"/>
                </a:cubicBezTo>
                <a:cubicBezTo>
                  <a:pt x="8825978" y="3812682"/>
                  <a:pt x="8826983" y="3820273"/>
                  <a:pt x="8828992" y="3826970"/>
                </a:cubicBezTo>
                <a:cubicBezTo>
                  <a:pt x="8831001" y="3833667"/>
                  <a:pt x="8834052" y="3839360"/>
                  <a:pt x="8838145" y="3844048"/>
                </a:cubicBezTo>
                <a:cubicBezTo>
                  <a:pt x="8842238" y="3848736"/>
                  <a:pt x="8847354" y="3852308"/>
                  <a:pt x="8853493" y="3854764"/>
                </a:cubicBezTo>
                <a:cubicBezTo>
                  <a:pt x="8859632" y="3857219"/>
                  <a:pt x="8866831" y="3858447"/>
                  <a:pt x="8875091" y="3858447"/>
                </a:cubicBezTo>
                <a:cubicBezTo>
                  <a:pt x="8883575" y="3858447"/>
                  <a:pt x="8891035" y="3857052"/>
                  <a:pt x="8897471" y="3854261"/>
                </a:cubicBezTo>
                <a:cubicBezTo>
                  <a:pt x="8903908" y="3851471"/>
                  <a:pt x="8909266" y="3847583"/>
                  <a:pt x="8913545" y="3842597"/>
                </a:cubicBezTo>
                <a:cubicBezTo>
                  <a:pt x="8917824" y="3837611"/>
                  <a:pt x="8921042" y="3831677"/>
                  <a:pt x="8923200" y="3824793"/>
                </a:cubicBezTo>
                <a:cubicBezTo>
                  <a:pt x="8925358" y="3817910"/>
                  <a:pt x="8926437" y="3810376"/>
                  <a:pt x="8926437" y="3802190"/>
                </a:cubicBezTo>
                <a:cubicBezTo>
                  <a:pt x="8926437" y="3793781"/>
                  <a:pt x="8925414" y="3786228"/>
                  <a:pt x="8923368" y="3779531"/>
                </a:cubicBezTo>
                <a:cubicBezTo>
                  <a:pt x="8921321" y="3772834"/>
                  <a:pt x="8918252" y="3767141"/>
                  <a:pt x="8914159" y="3762453"/>
                </a:cubicBezTo>
                <a:cubicBezTo>
                  <a:pt x="8910066" y="3757765"/>
                  <a:pt x="8904950" y="3754193"/>
                  <a:pt x="8898811" y="3751737"/>
                </a:cubicBezTo>
                <a:cubicBezTo>
                  <a:pt x="8892672" y="3749282"/>
                  <a:pt x="8885472" y="3748054"/>
                  <a:pt x="8877212" y="3748054"/>
                </a:cubicBezTo>
                <a:close/>
                <a:moveTo>
                  <a:pt x="8492566" y="3748054"/>
                </a:moveTo>
                <a:cubicBezTo>
                  <a:pt x="8486464" y="3748054"/>
                  <a:pt x="8481125" y="3748872"/>
                  <a:pt x="8476548" y="3750509"/>
                </a:cubicBezTo>
                <a:cubicBezTo>
                  <a:pt x="8471972" y="3752146"/>
                  <a:pt x="8468158" y="3754323"/>
                  <a:pt x="8465107" y="3757039"/>
                </a:cubicBezTo>
                <a:cubicBezTo>
                  <a:pt x="8462056" y="3759755"/>
                  <a:pt x="8459768" y="3762918"/>
                  <a:pt x="8458242" y="3766527"/>
                </a:cubicBezTo>
                <a:cubicBezTo>
                  <a:pt x="8456717" y="3770136"/>
                  <a:pt x="8455954" y="3773913"/>
                  <a:pt x="8455954" y="3777857"/>
                </a:cubicBezTo>
                <a:cubicBezTo>
                  <a:pt x="8455954" y="3782321"/>
                  <a:pt x="8456680" y="3786154"/>
                  <a:pt x="8458131" y="3789354"/>
                </a:cubicBezTo>
                <a:cubicBezTo>
                  <a:pt x="8459582" y="3792553"/>
                  <a:pt x="8461498" y="3795307"/>
                  <a:pt x="8463879" y="3797614"/>
                </a:cubicBezTo>
                <a:cubicBezTo>
                  <a:pt x="8466261" y="3799920"/>
                  <a:pt x="8468958" y="3801874"/>
                  <a:pt x="8471972" y="3803474"/>
                </a:cubicBezTo>
                <a:cubicBezTo>
                  <a:pt x="8474986" y="3805074"/>
                  <a:pt x="8478074" y="3806506"/>
                  <a:pt x="8481236" y="3807771"/>
                </a:cubicBezTo>
                <a:cubicBezTo>
                  <a:pt x="8484399" y="3809036"/>
                  <a:pt x="8487469" y="3810245"/>
                  <a:pt x="8490445" y="3811399"/>
                </a:cubicBezTo>
                <a:cubicBezTo>
                  <a:pt x="8493422" y="3812552"/>
                  <a:pt x="8496101" y="3813873"/>
                  <a:pt x="8498482" y="3815361"/>
                </a:cubicBezTo>
                <a:cubicBezTo>
                  <a:pt x="8500863" y="3816850"/>
                  <a:pt x="8502779" y="3818561"/>
                  <a:pt x="8504230" y="3820496"/>
                </a:cubicBezTo>
                <a:cubicBezTo>
                  <a:pt x="8505681" y="3822431"/>
                  <a:pt x="8506407" y="3824812"/>
                  <a:pt x="8506407" y="3827640"/>
                </a:cubicBezTo>
                <a:cubicBezTo>
                  <a:pt x="8506407" y="3830393"/>
                  <a:pt x="8505905" y="3832774"/>
                  <a:pt x="8504900" y="3834783"/>
                </a:cubicBezTo>
                <a:cubicBezTo>
                  <a:pt x="8503895" y="3836793"/>
                  <a:pt x="8502463" y="3838448"/>
                  <a:pt x="8500603" y="3839750"/>
                </a:cubicBezTo>
                <a:cubicBezTo>
                  <a:pt x="8498742" y="3841053"/>
                  <a:pt x="8496547" y="3842039"/>
                  <a:pt x="8494017" y="3842709"/>
                </a:cubicBezTo>
                <a:cubicBezTo>
                  <a:pt x="8491487" y="3843378"/>
                  <a:pt x="8488659" y="3843713"/>
                  <a:pt x="8485534" y="3843713"/>
                </a:cubicBezTo>
                <a:cubicBezTo>
                  <a:pt x="8481367" y="3843713"/>
                  <a:pt x="8477683" y="3843211"/>
                  <a:pt x="8474483" y="3842206"/>
                </a:cubicBezTo>
                <a:cubicBezTo>
                  <a:pt x="8471284" y="3841202"/>
                  <a:pt x="8468512" y="3840104"/>
                  <a:pt x="8466168" y="3838913"/>
                </a:cubicBezTo>
                <a:cubicBezTo>
                  <a:pt x="8463824" y="3837723"/>
                  <a:pt x="8461852" y="3836625"/>
                  <a:pt x="8460252" y="3835621"/>
                </a:cubicBezTo>
                <a:cubicBezTo>
                  <a:pt x="8458652" y="3834616"/>
                  <a:pt x="8457442" y="3834114"/>
                  <a:pt x="8456624" y="3834114"/>
                </a:cubicBezTo>
                <a:cubicBezTo>
                  <a:pt x="8456103" y="3834114"/>
                  <a:pt x="8455638" y="3834244"/>
                  <a:pt x="8455229" y="3834504"/>
                </a:cubicBezTo>
                <a:cubicBezTo>
                  <a:pt x="8454819" y="3834765"/>
                  <a:pt x="8454503" y="3835193"/>
                  <a:pt x="8454280" y="3835788"/>
                </a:cubicBezTo>
                <a:cubicBezTo>
                  <a:pt x="8454057" y="3836383"/>
                  <a:pt x="8453871" y="3837165"/>
                  <a:pt x="8453722" y="3838132"/>
                </a:cubicBezTo>
                <a:cubicBezTo>
                  <a:pt x="8453573" y="3839099"/>
                  <a:pt x="8453499" y="3840290"/>
                  <a:pt x="8453499" y="3841704"/>
                </a:cubicBezTo>
                <a:cubicBezTo>
                  <a:pt x="8453499" y="3844011"/>
                  <a:pt x="8453685" y="3845834"/>
                  <a:pt x="8454057" y="3847173"/>
                </a:cubicBezTo>
                <a:cubicBezTo>
                  <a:pt x="8454429" y="3848513"/>
                  <a:pt x="8455024" y="3849555"/>
                  <a:pt x="8455843" y="3850299"/>
                </a:cubicBezTo>
                <a:cubicBezTo>
                  <a:pt x="8456661" y="3851043"/>
                  <a:pt x="8457963" y="3851880"/>
                  <a:pt x="8459749" y="3852810"/>
                </a:cubicBezTo>
                <a:cubicBezTo>
                  <a:pt x="8461535" y="3853740"/>
                  <a:pt x="8463712" y="3854633"/>
                  <a:pt x="8466279" y="3855489"/>
                </a:cubicBezTo>
                <a:cubicBezTo>
                  <a:pt x="8468846" y="3856345"/>
                  <a:pt x="8471749" y="3857052"/>
                  <a:pt x="8474986" y="3857610"/>
                </a:cubicBezTo>
                <a:cubicBezTo>
                  <a:pt x="8478223" y="3858168"/>
                  <a:pt x="8481627" y="3858447"/>
                  <a:pt x="8485199" y="3858447"/>
                </a:cubicBezTo>
                <a:cubicBezTo>
                  <a:pt x="8491003" y="3858447"/>
                  <a:pt x="8496324" y="3857740"/>
                  <a:pt x="8501161" y="3856326"/>
                </a:cubicBezTo>
                <a:cubicBezTo>
                  <a:pt x="8505998" y="3854912"/>
                  <a:pt x="8510165" y="3852829"/>
                  <a:pt x="8513662" y="3850075"/>
                </a:cubicBezTo>
                <a:cubicBezTo>
                  <a:pt x="8517160" y="3847322"/>
                  <a:pt x="8519857" y="3843936"/>
                  <a:pt x="8521755" y="3839918"/>
                </a:cubicBezTo>
                <a:cubicBezTo>
                  <a:pt x="8523652" y="3835900"/>
                  <a:pt x="8524601" y="3831323"/>
                  <a:pt x="8524601" y="3826189"/>
                </a:cubicBezTo>
                <a:cubicBezTo>
                  <a:pt x="8524601" y="3821873"/>
                  <a:pt x="8523876" y="3818152"/>
                  <a:pt x="8522425" y="3815026"/>
                </a:cubicBezTo>
                <a:cubicBezTo>
                  <a:pt x="8520974" y="3811901"/>
                  <a:pt x="8519057" y="3809222"/>
                  <a:pt x="8516676" y="3806990"/>
                </a:cubicBezTo>
                <a:cubicBezTo>
                  <a:pt x="8514295" y="3804757"/>
                  <a:pt x="8511560" y="3802860"/>
                  <a:pt x="8508472" y="3801297"/>
                </a:cubicBezTo>
                <a:cubicBezTo>
                  <a:pt x="8505384" y="3799734"/>
                  <a:pt x="8502258" y="3798320"/>
                  <a:pt x="8499096" y="3797055"/>
                </a:cubicBezTo>
                <a:cubicBezTo>
                  <a:pt x="8495933" y="3795790"/>
                  <a:pt x="8492826" y="3794563"/>
                  <a:pt x="8489775" y="3793372"/>
                </a:cubicBezTo>
                <a:cubicBezTo>
                  <a:pt x="8486724" y="3792181"/>
                  <a:pt x="8484008" y="3790842"/>
                  <a:pt x="8481627" y="3789354"/>
                </a:cubicBezTo>
                <a:cubicBezTo>
                  <a:pt x="8479246" y="3787865"/>
                  <a:pt x="8477311" y="3786135"/>
                  <a:pt x="8475823" y="3784163"/>
                </a:cubicBezTo>
                <a:cubicBezTo>
                  <a:pt x="8474334" y="3782191"/>
                  <a:pt x="8473590" y="3779754"/>
                  <a:pt x="8473590" y="3776852"/>
                </a:cubicBezTo>
                <a:cubicBezTo>
                  <a:pt x="8473590" y="3774768"/>
                  <a:pt x="8473981" y="3772834"/>
                  <a:pt x="8474762" y="3771048"/>
                </a:cubicBezTo>
                <a:cubicBezTo>
                  <a:pt x="8475544" y="3769262"/>
                  <a:pt x="8476697" y="3767718"/>
                  <a:pt x="8478223" y="3766415"/>
                </a:cubicBezTo>
                <a:cubicBezTo>
                  <a:pt x="8479748" y="3765113"/>
                  <a:pt x="8481701" y="3764109"/>
                  <a:pt x="8484083" y="3763402"/>
                </a:cubicBezTo>
                <a:cubicBezTo>
                  <a:pt x="8486464" y="3762695"/>
                  <a:pt x="8489217" y="3762341"/>
                  <a:pt x="8492343" y="3762341"/>
                </a:cubicBezTo>
                <a:cubicBezTo>
                  <a:pt x="8495840" y="3762341"/>
                  <a:pt x="8498947" y="3762751"/>
                  <a:pt x="8501663" y="3763569"/>
                </a:cubicBezTo>
                <a:cubicBezTo>
                  <a:pt x="8504379" y="3764388"/>
                  <a:pt x="8506742" y="3765262"/>
                  <a:pt x="8508751" y="3766192"/>
                </a:cubicBezTo>
                <a:cubicBezTo>
                  <a:pt x="8510760" y="3767122"/>
                  <a:pt x="8512397" y="3767997"/>
                  <a:pt x="8513662" y="3768815"/>
                </a:cubicBezTo>
                <a:cubicBezTo>
                  <a:pt x="8514927" y="3769634"/>
                  <a:pt x="8515895" y="3770043"/>
                  <a:pt x="8516564" y="3770043"/>
                </a:cubicBezTo>
                <a:cubicBezTo>
                  <a:pt x="8517011" y="3770043"/>
                  <a:pt x="8517420" y="3769913"/>
                  <a:pt x="8517792" y="3769652"/>
                </a:cubicBezTo>
                <a:cubicBezTo>
                  <a:pt x="8518164" y="3769392"/>
                  <a:pt x="8518481" y="3768964"/>
                  <a:pt x="8518741" y="3768369"/>
                </a:cubicBezTo>
                <a:cubicBezTo>
                  <a:pt x="8519002" y="3767774"/>
                  <a:pt x="8519188" y="3767011"/>
                  <a:pt x="8519299" y="3766081"/>
                </a:cubicBezTo>
                <a:cubicBezTo>
                  <a:pt x="8519411" y="3765150"/>
                  <a:pt x="8519467" y="3764053"/>
                  <a:pt x="8519467" y="3762788"/>
                </a:cubicBezTo>
                <a:cubicBezTo>
                  <a:pt x="8519467" y="3761597"/>
                  <a:pt x="8519411" y="3760593"/>
                  <a:pt x="8519299" y="3759774"/>
                </a:cubicBezTo>
                <a:cubicBezTo>
                  <a:pt x="8519188" y="3758955"/>
                  <a:pt x="8519076" y="3758267"/>
                  <a:pt x="8518964" y="3757709"/>
                </a:cubicBezTo>
                <a:cubicBezTo>
                  <a:pt x="8518853" y="3757151"/>
                  <a:pt x="8518667" y="3756649"/>
                  <a:pt x="8518406" y="3756202"/>
                </a:cubicBezTo>
                <a:cubicBezTo>
                  <a:pt x="8518146" y="3755756"/>
                  <a:pt x="8517625" y="3755235"/>
                  <a:pt x="8516844" y="3754639"/>
                </a:cubicBezTo>
                <a:cubicBezTo>
                  <a:pt x="8516062" y="3754044"/>
                  <a:pt x="8514909" y="3753356"/>
                  <a:pt x="8513383" y="3752574"/>
                </a:cubicBezTo>
                <a:cubicBezTo>
                  <a:pt x="8511858" y="3751793"/>
                  <a:pt x="8510016" y="3751068"/>
                  <a:pt x="8507858" y="3750398"/>
                </a:cubicBezTo>
                <a:cubicBezTo>
                  <a:pt x="8505700" y="3749728"/>
                  <a:pt x="8503282" y="3749170"/>
                  <a:pt x="8500603" y="3748723"/>
                </a:cubicBezTo>
                <a:cubicBezTo>
                  <a:pt x="8497924" y="3748277"/>
                  <a:pt x="8495245" y="3748054"/>
                  <a:pt x="8492566" y="3748054"/>
                </a:cubicBezTo>
                <a:close/>
                <a:moveTo>
                  <a:pt x="4539056" y="3735360"/>
                </a:moveTo>
                <a:lnTo>
                  <a:pt x="4561813" y="3736141"/>
                </a:lnTo>
                <a:cubicBezTo>
                  <a:pt x="4567087" y="3736271"/>
                  <a:pt x="4571271" y="3737362"/>
                  <a:pt x="4574363" y="3739413"/>
                </a:cubicBezTo>
                <a:cubicBezTo>
                  <a:pt x="4577456" y="3741464"/>
                  <a:pt x="4579003" y="3744378"/>
                  <a:pt x="4579003" y="3748154"/>
                </a:cubicBezTo>
                <a:cubicBezTo>
                  <a:pt x="4579003" y="3750368"/>
                  <a:pt x="4578563" y="3752484"/>
                  <a:pt x="4577684" y="3754503"/>
                </a:cubicBezTo>
                <a:cubicBezTo>
                  <a:pt x="4576805" y="3756521"/>
                  <a:pt x="4575356" y="3758312"/>
                  <a:pt x="4573338" y="3759874"/>
                </a:cubicBezTo>
                <a:cubicBezTo>
                  <a:pt x="4571319" y="3761437"/>
                  <a:pt x="4568666" y="3762691"/>
                  <a:pt x="4565378" y="3763635"/>
                </a:cubicBezTo>
                <a:cubicBezTo>
                  <a:pt x="4562090" y="3764579"/>
                  <a:pt x="4558004" y="3765051"/>
                  <a:pt x="4553121" y="3765051"/>
                </a:cubicBezTo>
                <a:cubicBezTo>
                  <a:pt x="4545437" y="3765051"/>
                  <a:pt x="4539447" y="3763960"/>
                  <a:pt x="4535149" y="3761779"/>
                </a:cubicBezTo>
                <a:cubicBezTo>
                  <a:pt x="4530852" y="3759598"/>
                  <a:pt x="4528703" y="3756391"/>
                  <a:pt x="4528703" y="3752159"/>
                </a:cubicBezTo>
                <a:cubicBezTo>
                  <a:pt x="4528703" y="3750791"/>
                  <a:pt x="4528850" y="3749456"/>
                  <a:pt x="4529143" y="3748154"/>
                </a:cubicBezTo>
                <a:cubicBezTo>
                  <a:pt x="4529436" y="3746852"/>
                  <a:pt x="4529973" y="3745533"/>
                  <a:pt x="4530754" y="3744199"/>
                </a:cubicBezTo>
                <a:cubicBezTo>
                  <a:pt x="4531536" y="3742864"/>
                  <a:pt x="4532594" y="3741464"/>
                  <a:pt x="4533929" y="3739999"/>
                </a:cubicBezTo>
                <a:cubicBezTo>
                  <a:pt x="4535263" y="3738534"/>
                  <a:pt x="4536973" y="3736987"/>
                  <a:pt x="4539056" y="3735360"/>
                </a:cubicBezTo>
                <a:close/>
                <a:moveTo>
                  <a:pt x="7441802" y="3734324"/>
                </a:moveTo>
                <a:lnTo>
                  <a:pt x="7454973" y="3734324"/>
                </a:lnTo>
                <a:cubicBezTo>
                  <a:pt x="7458322" y="3734324"/>
                  <a:pt x="7460945" y="3734436"/>
                  <a:pt x="7462843" y="3734659"/>
                </a:cubicBezTo>
                <a:cubicBezTo>
                  <a:pt x="7464740" y="3734882"/>
                  <a:pt x="7466433" y="3735180"/>
                  <a:pt x="7467921" y="3735552"/>
                </a:cubicBezTo>
                <a:cubicBezTo>
                  <a:pt x="7472833" y="3736892"/>
                  <a:pt x="7476367" y="3739199"/>
                  <a:pt x="7478525" y="3742473"/>
                </a:cubicBezTo>
                <a:cubicBezTo>
                  <a:pt x="7480684" y="3745747"/>
                  <a:pt x="7481762" y="3749765"/>
                  <a:pt x="7481762" y="3754528"/>
                </a:cubicBezTo>
                <a:cubicBezTo>
                  <a:pt x="7481762" y="3757653"/>
                  <a:pt x="7481242" y="3760481"/>
                  <a:pt x="7480200" y="3763011"/>
                </a:cubicBezTo>
                <a:cubicBezTo>
                  <a:pt x="7479158" y="3765541"/>
                  <a:pt x="7477595" y="3767718"/>
                  <a:pt x="7475512" y="3769541"/>
                </a:cubicBezTo>
                <a:cubicBezTo>
                  <a:pt x="7473428" y="3771364"/>
                  <a:pt x="7470824" y="3772778"/>
                  <a:pt x="7467698" y="3773782"/>
                </a:cubicBezTo>
                <a:cubicBezTo>
                  <a:pt x="7464573" y="3774787"/>
                  <a:pt x="7460927" y="3775289"/>
                  <a:pt x="7456759" y="3775289"/>
                </a:cubicBezTo>
                <a:lnTo>
                  <a:pt x="7441802" y="3775289"/>
                </a:lnTo>
                <a:close/>
                <a:moveTo>
                  <a:pt x="10360991" y="3722716"/>
                </a:moveTo>
                <a:cubicBezTo>
                  <a:pt x="10359205" y="3722716"/>
                  <a:pt x="10357717" y="3722790"/>
                  <a:pt x="10356527" y="3722939"/>
                </a:cubicBezTo>
                <a:cubicBezTo>
                  <a:pt x="10355336" y="3723088"/>
                  <a:pt x="10354387" y="3723330"/>
                  <a:pt x="10353680" y="3723665"/>
                </a:cubicBezTo>
                <a:cubicBezTo>
                  <a:pt x="10352973" y="3723999"/>
                  <a:pt x="10352489" y="3724390"/>
                  <a:pt x="10352229" y="3724837"/>
                </a:cubicBezTo>
                <a:cubicBezTo>
                  <a:pt x="10351969" y="3725283"/>
                  <a:pt x="10351838" y="3725767"/>
                  <a:pt x="10351838" y="3726288"/>
                </a:cubicBezTo>
                <a:lnTo>
                  <a:pt x="10351838" y="3750174"/>
                </a:lnTo>
                <a:lnTo>
                  <a:pt x="10337886" y="3750174"/>
                </a:lnTo>
                <a:cubicBezTo>
                  <a:pt x="10337290" y="3750174"/>
                  <a:pt x="10336751" y="3750305"/>
                  <a:pt x="10336267" y="3750565"/>
                </a:cubicBezTo>
                <a:cubicBezTo>
                  <a:pt x="10335783" y="3750826"/>
                  <a:pt x="10335393" y="3751272"/>
                  <a:pt x="10335095" y="3751905"/>
                </a:cubicBezTo>
                <a:cubicBezTo>
                  <a:pt x="10334797" y="3752537"/>
                  <a:pt x="10334556" y="3753337"/>
                  <a:pt x="10334369" y="3754305"/>
                </a:cubicBezTo>
                <a:cubicBezTo>
                  <a:pt x="10334183" y="3755272"/>
                  <a:pt x="10334091" y="3756463"/>
                  <a:pt x="10334091" y="3757876"/>
                </a:cubicBezTo>
                <a:cubicBezTo>
                  <a:pt x="10334091" y="3760555"/>
                  <a:pt x="10334425" y="3762490"/>
                  <a:pt x="10335095" y="3763681"/>
                </a:cubicBezTo>
                <a:cubicBezTo>
                  <a:pt x="10335765" y="3764871"/>
                  <a:pt x="10336658" y="3765467"/>
                  <a:pt x="10337774" y="3765467"/>
                </a:cubicBezTo>
                <a:lnTo>
                  <a:pt x="10351838" y="3765467"/>
                </a:lnTo>
                <a:lnTo>
                  <a:pt x="10351838" y="3824179"/>
                </a:lnTo>
                <a:cubicBezTo>
                  <a:pt x="10351838" y="3829984"/>
                  <a:pt x="10352378" y="3835025"/>
                  <a:pt x="10353457" y="3839304"/>
                </a:cubicBezTo>
                <a:cubicBezTo>
                  <a:pt x="10354536" y="3843583"/>
                  <a:pt x="10356266" y="3847118"/>
                  <a:pt x="10358647" y="3849908"/>
                </a:cubicBezTo>
                <a:cubicBezTo>
                  <a:pt x="10361029" y="3852699"/>
                  <a:pt x="10364079" y="3854782"/>
                  <a:pt x="10367800" y="3856159"/>
                </a:cubicBezTo>
                <a:cubicBezTo>
                  <a:pt x="10371521" y="3857535"/>
                  <a:pt x="10375986" y="3858224"/>
                  <a:pt x="10381195" y="3858224"/>
                </a:cubicBezTo>
                <a:cubicBezTo>
                  <a:pt x="10382906" y="3858224"/>
                  <a:pt x="10384618" y="3858112"/>
                  <a:pt x="10386329" y="3857889"/>
                </a:cubicBezTo>
                <a:cubicBezTo>
                  <a:pt x="10388041" y="3857666"/>
                  <a:pt x="10389659" y="3857387"/>
                  <a:pt x="10391185" y="3857052"/>
                </a:cubicBezTo>
                <a:cubicBezTo>
                  <a:pt x="10392710" y="3856717"/>
                  <a:pt x="10394068" y="3856289"/>
                  <a:pt x="10395259" y="3855768"/>
                </a:cubicBezTo>
                <a:cubicBezTo>
                  <a:pt x="10396449" y="3855247"/>
                  <a:pt x="10397343" y="3854689"/>
                  <a:pt x="10397938" y="3854094"/>
                </a:cubicBezTo>
                <a:cubicBezTo>
                  <a:pt x="10398533" y="3853499"/>
                  <a:pt x="10398979" y="3852568"/>
                  <a:pt x="10399277" y="3851303"/>
                </a:cubicBezTo>
                <a:cubicBezTo>
                  <a:pt x="10399575" y="3850038"/>
                  <a:pt x="10399724" y="3848327"/>
                  <a:pt x="10399724" y="3846169"/>
                </a:cubicBezTo>
                <a:cubicBezTo>
                  <a:pt x="10399724" y="3844829"/>
                  <a:pt x="10399649" y="3843713"/>
                  <a:pt x="10399501" y="3842820"/>
                </a:cubicBezTo>
                <a:cubicBezTo>
                  <a:pt x="10399352" y="3841927"/>
                  <a:pt x="10399184" y="3841220"/>
                  <a:pt x="10398998" y="3840699"/>
                </a:cubicBezTo>
                <a:cubicBezTo>
                  <a:pt x="10398812" y="3840178"/>
                  <a:pt x="10398552" y="3839825"/>
                  <a:pt x="10398217" y="3839639"/>
                </a:cubicBezTo>
                <a:cubicBezTo>
                  <a:pt x="10397882" y="3839453"/>
                  <a:pt x="10397529" y="3839360"/>
                  <a:pt x="10397157" y="3839360"/>
                </a:cubicBezTo>
                <a:cubicBezTo>
                  <a:pt x="10396561" y="3839360"/>
                  <a:pt x="10395891" y="3839527"/>
                  <a:pt x="10395147" y="3839862"/>
                </a:cubicBezTo>
                <a:cubicBezTo>
                  <a:pt x="10394403" y="3840197"/>
                  <a:pt x="10393510" y="3840550"/>
                  <a:pt x="10392469" y="3840923"/>
                </a:cubicBezTo>
                <a:cubicBezTo>
                  <a:pt x="10391427" y="3841295"/>
                  <a:pt x="10390236" y="3841648"/>
                  <a:pt x="10388897" y="3841983"/>
                </a:cubicBezTo>
                <a:cubicBezTo>
                  <a:pt x="10387557" y="3842318"/>
                  <a:pt x="10386031" y="3842485"/>
                  <a:pt x="10384320" y="3842485"/>
                </a:cubicBezTo>
                <a:cubicBezTo>
                  <a:pt x="10379037" y="3842485"/>
                  <a:pt x="10375372" y="3840718"/>
                  <a:pt x="10373325" y="3837183"/>
                </a:cubicBezTo>
                <a:cubicBezTo>
                  <a:pt x="10371279" y="3833649"/>
                  <a:pt x="10370256" y="3828421"/>
                  <a:pt x="10370256" y="3821500"/>
                </a:cubicBezTo>
                <a:lnTo>
                  <a:pt x="10370256" y="3765467"/>
                </a:lnTo>
                <a:lnTo>
                  <a:pt x="10396040" y="3765467"/>
                </a:lnTo>
                <a:cubicBezTo>
                  <a:pt x="10397157" y="3765467"/>
                  <a:pt x="10398049" y="3764871"/>
                  <a:pt x="10398719" y="3763681"/>
                </a:cubicBezTo>
                <a:cubicBezTo>
                  <a:pt x="10399389" y="3762490"/>
                  <a:pt x="10399724" y="3760555"/>
                  <a:pt x="10399724" y="3757876"/>
                </a:cubicBezTo>
                <a:cubicBezTo>
                  <a:pt x="10399724" y="3756463"/>
                  <a:pt x="10399649" y="3755272"/>
                  <a:pt x="10399501" y="3754305"/>
                </a:cubicBezTo>
                <a:cubicBezTo>
                  <a:pt x="10399352" y="3753337"/>
                  <a:pt x="10399110" y="3752537"/>
                  <a:pt x="10398775" y="3751905"/>
                </a:cubicBezTo>
                <a:cubicBezTo>
                  <a:pt x="10398440" y="3751272"/>
                  <a:pt x="10398049" y="3750826"/>
                  <a:pt x="10397603" y="3750565"/>
                </a:cubicBezTo>
                <a:cubicBezTo>
                  <a:pt x="10397157" y="3750305"/>
                  <a:pt x="10396635" y="3750174"/>
                  <a:pt x="10396040" y="3750174"/>
                </a:cubicBezTo>
                <a:lnTo>
                  <a:pt x="10370256" y="3750174"/>
                </a:lnTo>
                <a:lnTo>
                  <a:pt x="10370256" y="3726288"/>
                </a:lnTo>
                <a:cubicBezTo>
                  <a:pt x="10370256" y="3725767"/>
                  <a:pt x="10370107" y="3725283"/>
                  <a:pt x="10369809" y="3724837"/>
                </a:cubicBezTo>
                <a:cubicBezTo>
                  <a:pt x="10369512" y="3724390"/>
                  <a:pt x="10369028" y="3723999"/>
                  <a:pt x="10368358" y="3723665"/>
                </a:cubicBezTo>
                <a:cubicBezTo>
                  <a:pt x="10367689" y="3723330"/>
                  <a:pt x="10366758" y="3723088"/>
                  <a:pt x="10365568" y="3722939"/>
                </a:cubicBezTo>
                <a:cubicBezTo>
                  <a:pt x="10364377" y="3722790"/>
                  <a:pt x="10362851" y="3722716"/>
                  <a:pt x="10360991" y="3722716"/>
                </a:cubicBezTo>
                <a:close/>
                <a:moveTo>
                  <a:pt x="9370391" y="3722716"/>
                </a:moveTo>
                <a:cubicBezTo>
                  <a:pt x="9368605" y="3722716"/>
                  <a:pt x="9367117" y="3722790"/>
                  <a:pt x="9365927" y="3722939"/>
                </a:cubicBezTo>
                <a:cubicBezTo>
                  <a:pt x="9364736" y="3723088"/>
                  <a:pt x="9363787" y="3723330"/>
                  <a:pt x="9363080" y="3723665"/>
                </a:cubicBezTo>
                <a:cubicBezTo>
                  <a:pt x="9362373" y="3723999"/>
                  <a:pt x="9361890" y="3724390"/>
                  <a:pt x="9361629" y="3724837"/>
                </a:cubicBezTo>
                <a:cubicBezTo>
                  <a:pt x="9361369" y="3725283"/>
                  <a:pt x="9361238" y="3725767"/>
                  <a:pt x="9361238" y="3726288"/>
                </a:cubicBezTo>
                <a:lnTo>
                  <a:pt x="9361238" y="3750174"/>
                </a:lnTo>
                <a:lnTo>
                  <a:pt x="9347286" y="3750174"/>
                </a:lnTo>
                <a:cubicBezTo>
                  <a:pt x="9346690" y="3750174"/>
                  <a:pt x="9346151" y="3750305"/>
                  <a:pt x="9345667" y="3750565"/>
                </a:cubicBezTo>
                <a:cubicBezTo>
                  <a:pt x="9345184" y="3750826"/>
                  <a:pt x="9344793" y="3751272"/>
                  <a:pt x="9344495" y="3751905"/>
                </a:cubicBezTo>
                <a:cubicBezTo>
                  <a:pt x="9344198" y="3752537"/>
                  <a:pt x="9343956" y="3753337"/>
                  <a:pt x="9343770" y="3754305"/>
                </a:cubicBezTo>
                <a:cubicBezTo>
                  <a:pt x="9343584" y="3755272"/>
                  <a:pt x="9343491" y="3756463"/>
                  <a:pt x="9343491" y="3757876"/>
                </a:cubicBezTo>
                <a:cubicBezTo>
                  <a:pt x="9343491" y="3760555"/>
                  <a:pt x="9343826" y="3762490"/>
                  <a:pt x="9344495" y="3763681"/>
                </a:cubicBezTo>
                <a:cubicBezTo>
                  <a:pt x="9345165" y="3764871"/>
                  <a:pt x="9346058" y="3765467"/>
                  <a:pt x="9347174" y="3765467"/>
                </a:cubicBezTo>
                <a:lnTo>
                  <a:pt x="9361238" y="3765467"/>
                </a:lnTo>
                <a:lnTo>
                  <a:pt x="9361238" y="3824179"/>
                </a:lnTo>
                <a:cubicBezTo>
                  <a:pt x="9361238" y="3829984"/>
                  <a:pt x="9361778" y="3835025"/>
                  <a:pt x="9362857" y="3839304"/>
                </a:cubicBezTo>
                <a:cubicBezTo>
                  <a:pt x="9363936" y="3843583"/>
                  <a:pt x="9365666" y="3847118"/>
                  <a:pt x="9368047" y="3849908"/>
                </a:cubicBezTo>
                <a:cubicBezTo>
                  <a:pt x="9370429" y="3852699"/>
                  <a:pt x="9373480" y="3854782"/>
                  <a:pt x="9377200" y="3856159"/>
                </a:cubicBezTo>
                <a:cubicBezTo>
                  <a:pt x="9380921" y="3857535"/>
                  <a:pt x="9385386" y="3858224"/>
                  <a:pt x="9390595" y="3858224"/>
                </a:cubicBezTo>
                <a:cubicBezTo>
                  <a:pt x="9392306" y="3858224"/>
                  <a:pt x="9394018" y="3858112"/>
                  <a:pt x="9395729" y="3857889"/>
                </a:cubicBezTo>
                <a:cubicBezTo>
                  <a:pt x="9397441" y="3857666"/>
                  <a:pt x="9399059" y="3857387"/>
                  <a:pt x="9400585" y="3857052"/>
                </a:cubicBezTo>
                <a:cubicBezTo>
                  <a:pt x="9402110" y="3856717"/>
                  <a:pt x="9403468" y="3856289"/>
                  <a:pt x="9404659" y="3855768"/>
                </a:cubicBezTo>
                <a:cubicBezTo>
                  <a:pt x="9405850" y="3855247"/>
                  <a:pt x="9406743" y="3854689"/>
                  <a:pt x="9407338" y="3854094"/>
                </a:cubicBezTo>
                <a:cubicBezTo>
                  <a:pt x="9407933" y="3853499"/>
                  <a:pt x="9408380" y="3852568"/>
                  <a:pt x="9408677" y="3851303"/>
                </a:cubicBezTo>
                <a:cubicBezTo>
                  <a:pt x="9408975" y="3850038"/>
                  <a:pt x="9409124" y="3848327"/>
                  <a:pt x="9409124" y="3846169"/>
                </a:cubicBezTo>
                <a:cubicBezTo>
                  <a:pt x="9409124" y="3844829"/>
                  <a:pt x="9409049" y="3843713"/>
                  <a:pt x="9408901" y="3842820"/>
                </a:cubicBezTo>
                <a:cubicBezTo>
                  <a:pt x="9408752" y="3841927"/>
                  <a:pt x="9408584" y="3841220"/>
                  <a:pt x="9408398" y="3840699"/>
                </a:cubicBezTo>
                <a:cubicBezTo>
                  <a:pt x="9408212" y="3840178"/>
                  <a:pt x="9407952" y="3839825"/>
                  <a:pt x="9407617" y="3839639"/>
                </a:cubicBezTo>
                <a:cubicBezTo>
                  <a:pt x="9407282" y="3839453"/>
                  <a:pt x="9406929" y="3839360"/>
                  <a:pt x="9406557" y="3839360"/>
                </a:cubicBezTo>
                <a:cubicBezTo>
                  <a:pt x="9405961" y="3839360"/>
                  <a:pt x="9405292" y="3839527"/>
                  <a:pt x="9404547" y="3839862"/>
                </a:cubicBezTo>
                <a:cubicBezTo>
                  <a:pt x="9403803" y="3840197"/>
                  <a:pt x="9402910" y="3840550"/>
                  <a:pt x="9401869" y="3840923"/>
                </a:cubicBezTo>
                <a:cubicBezTo>
                  <a:pt x="9400827" y="3841295"/>
                  <a:pt x="9399636" y="3841648"/>
                  <a:pt x="9398297" y="3841983"/>
                </a:cubicBezTo>
                <a:cubicBezTo>
                  <a:pt x="9396957" y="3842318"/>
                  <a:pt x="9395432" y="3842485"/>
                  <a:pt x="9393720" y="3842485"/>
                </a:cubicBezTo>
                <a:cubicBezTo>
                  <a:pt x="9388437" y="3842485"/>
                  <a:pt x="9384772" y="3840718"/>
                  <a:pt x="9382725" y="3837183"/>
                </a:cubicBezTo>
                <a:cubicBezTo>
                  <a:pt x="9380679" y="3833649"/>
                  <a:pt x="9379656" y="3828421"/>
                  <a:pt x="9379656" y="3821500"/>
                </a:cubicBezTo>
                <a:lnTo>
                  <a:pt x="9379656" y="3765467"/>
                </a:lnTo>
                <a:lnTo>
                  <a:pt x="9405440" y="3765467"/>
                </a:lnTo>
                <a:cubicBezTo>
                  <a:pt x="9406557" y="3765467"/>
                  <a:pt x="9407450" y="3764871"/>
                  <a:pt x="9408119" y="3763681"/>
                </a:cubicBezTo>
                <a:cubicBezTo>
                  <a:pt x="9408789" y="3762490"/>
                  <a:pt x="9409124" y="3760555"/>
                  <a:pt x="9409124" y="3757876"/>
                </a:cubicBezTo>
                <a:cubicBezTo>
                  <a:pt x="9409124" y="3756463"/>
                  <a:pt x="9409049" y="3755272"/>
                  <a:pt x="9408901" y="3754305"/>
                </a:cubicBezTo>
                <a:cubicBezTo>
                  <a:pt x="9408752" y="3753337"/>
                  <a:pt x="9408510" y="3752537"/>
                  <a:pt x="9408175" y="3751905"/>
                </a:cubicBezTo>
                <a:cubicBezTo>
                  <a:pt x="9407840" y="3751272"/>
                  <a:pt x="9407450" y="3750826"/>
                  <a:pt x="9407003" y="3750565"/>
                </a:cubicBezTo>
                <a:cubicBezTo>
                  <a:pt x="9406557" y="3750305"/>
                  <a:pt x="9406036" y="3750174"/>
                  <a:pt x="9405440" y="3750174"/>
                </a:cubicBezTo>
                <a:lnTo>
                  <a:pt x="9379656" y="3750174"/>
                </a:lnTo>
                <a:lnTo>
                  <a:pt x="9379656" y="3726288"/>
                </a:lnTo>
                <a:cubicBezTo>
                  <a:pt x="9379656" y="3725767"/>
                  <a:pt x="9379507" y="3725283"/>
                  <a:pt x="9379209" y="3724837"/>
                </a:cubicBezTo>
                <a:cubicBezTo>
                  <a:pt x="9378912" y="3724390"/>
                  <a:pt x="9378428" y="3723999"/>
                  <a:pt x="9377758" y="3723665"/>
                </a:cubicBezTo>
                <a:cubicBezTo>
                  <a:pt x="9377089" y="3723330"/>
                  <a:pt x="9376158" y="3723088"/>
                  <a:pt x="9374968" y="3722939"/>
                </a:cubicBezTo>
                <a:cubicBezTo>
                  <a:pt x="9373777" y="3722790"/>
                  <a:pt x="9372252" y="3722716"/>
                  <a:pt x="9370391" y="3722716"/>
                </a:cubicBezTo>
                <a:close/>
                <a:moveTo>
                  <a:pt x="1536631" y="3713482"/>
                </a:moveTo>
                <a:cubicBezTo>
                  <a:pt x="1533961" y="3713482"/>
                  <a:pt x="1531747" y="3713726"/>
                  <a:pt x="1529989" y="3714214"/>
                </a:cubicBezTo>
                <a:cubicBezTo>
                  <a:pt x="1528231" y="3714703"/>
                  <a:pt x="1526815" y="3715533"/>
                  <a:pt x="1525741" y="3716705"/>
                </a:cubicBezTo>
                <a:cubicBezTo>
                  <a:pt x="1524666" y="3717877"/>
                  <a:pt x="1523934" y="3719423"/>
                  <a:pt x="1523543" y="3721344"/>
                </a:cubicBezTo>
                <a:cubicBezTo>
                  <a:pt x="1523152" y="3723265"/>
                  <a:pt x="1522957" y="3725593"/>
                  <a:pt x="1522957" y="3728328"/>
                </a:cubicBezTo>
                <a:cubicBezTo>
                  <a:pt x="1522957" y="3731062"/>
                  <a:pt x="1523152" y="3733357"/>
                  <a:pt x="1523543" y="3735213"/>
                </a:cubicBezTo>
                <a:cubicBezTo>
                  <a:pt x="1523934" y="3737069"/>
                  <a:pt x="1524666" y="3738583"/>
                  <a:pt x="1525741" y="3739755"/>
                </a:cubicBezTo>
                <a:cubicBezTo>
                  <a:pt x="1526815" y="3740927"/>
                  <a:pt x="1528231" y="3741757"/>
                  <a:pt x="1529989" y="3742245"/>
                </a:cubicBezTo>
                <a:cubicBezTo>
                  <a:pt x="1531747" y="3742734"/>
                  <a:pt x="1533961" y="3742978"/>
                  <a:pt x="1536631" y="3742978"/>
                </a:cubicBezTo>
                <a:cubicBezTo>
                  <a:pt x="1539300" y="3742978"/>
                  <a:pt x="1541514" y="3742734"/>
                  <a:pt x="1543272" y="3742245"/>
                </a:cubicBezTo>
                <a:cubicBezTo>
                  <a:pt x="1545030" y="3741757"/>
                  <a:pt x="1546446" y="3740927"/>
                  <a:pt x="1547521" y="3739755"/>
                </a:cubicBezTo>
                <a:cubicBezTo>
                  <a:pt x="1548595" y="3738583"/>
                  <a:pt x="1549360" y="3737069"/>
                  <a:pt x="1549816" y="3735213"/>
                </a:cubicBezTo>
                <a:cubicBezTo>
                  <a:pt x="1550272" y="3733357"/>
                  <a:pt x="1550500" y="3731062"/>
                  <a:pt x="1550500" y="3728328"/>
                </a:cubicBezTo>
                <a:cubicBezTo>
                  <a:pt x="1550500" y="3725593"/>
                  <a:pt x="1550272" y="3723265"/>
                  <a:pt x="1549816" y="3721344"/>
                </a:cubicBezTo>
                <a:cubicBezTo>
                  <a:pt x="1549360" y="3719423"/>
                  <a:pt x="1548595" y="3717877"/>
                  <a:pt x="1547521" y="3716705"/>
                </a:cubicBezTo>
                <a:cubicBezTo>
                  <a:pt x="1546446" y="3715533"/>
                  <a:pt x="1545030" y="3714703"/>
                  <a:pt x="1543272" y="3714214"/>
                </a:cubicBezTo>
                <a:cubicBezTo>
                  <a:pt x="1541514" y="3713726"/>
                  <a:pt x="1539300" y="3713482"/>
                  <a:pt x="1536631" y="3713482"/>
                </a:cubicBezTo>
                <a:close/>
                <a:moveTo>
                  <a:pt x="8164177" y="3711889"/>
                </a:moveTo>
                <a:cubicBezTo>
                  <a:pt x="8163581" y="3711889"/>
                  <a:pt x="8163042" y="3712037"/>
                  <a:pt x="8162558" y="3712335"/>
                </a:cubicBezTo>
                <a:cubicBezTo>
                  <a:pt x="8162074" y="3712633"/>
                  <a:pt x="8161684" y="3713116"/>
                  <a:pt x="8161386" y="3713786"/>
                </a:cubicBezTo>
                <a:cubicBezTo>
                  <a:pt x="8161088" y="3714456"/>
                  <a:pt x="8160847" y="3715330"/>
                  <a:pt x="8160661" y="3716409"/>
                </a:cubicBezTo>
                <a:cubicBezTo>
                  <a:pt x="8160475" y="3717488"/>
                  <a:pt x="8160382" y="3718735"/>
                  <a:pt x="8160382" y="3720149"/>
                </a:cubicBezTo>
                <a:cubicBezTo>
                  <a:pt x="8160382" y="3721562"/>
                  <a:pt x="8160475" y="3722790"/>
                  <a:pt x="8160661" y="3723832"/>
                </a:cubicBezTo>
                <a:cubicBezTo>
                  <a:pt x="8160847" y="3724874"/>
                  <a:pt x="8161088" y="3725711"/>
                  <a:pt x="8161386" y="3726343"/>
                </a:cubicBezTo>
                <a:cubicBezTo>
                  <a:pt x="8161684" y="3726976"/>
                  <a:pt x="8162074" y="3727441"/>
                  <a:pt x="8162558" y="3727739"/>
                </a:cubicBezTo>
                <a:cubicBezTo>
                  <a:pt x="8163042" y="3728036"/>
                  <a:pt x="8163581" y="3728185"/>
                  <a:pt x="8164177" y="3728185"/>
                </a:cubicBezTo>
                <a:lnTo>
                  <a:pt x="8204807" y="3728185"/>
                </a:lnTo>
                <a:lnTo>
                  <a:pt x="8204807" y="3853424"/>
                </a:lnTo>
                <a:cubicBezTo>
                  <a:pt x="8204807" y="3854019"/>
                  <a:pt x="8204956" y="3854540"/>
                  <a:pt x="8205253" y="3854987"/>
                </a:cubicBezTo>
                <a:cubicBezTo>
                  <a:pt x="8205551" y="3855433"/>
                  <a:pt x="8206072" y="3855787"/>
                  <a:pt x="8206816" y="3856047"/>
                </a:cubicBezTo>
                <a:cubicBezTo>
                  <a:pt x="8207560" y="3856308"/>
                  <a:pt x="8208565" y="3856531"/>
                  <a:pt x="8209830" y="3856717"/>
                </a:cubicBezTo>
                <a:cubicBezTo>
                  <a:pt x="8211095" y="3856903"/>
                  <a:pt x="8212620" y="3856996"/>
                  <a:pt x="8214406" y="3856996"/>
                </a:cubicBezTo>
                <a:cubicBezTo>
                  <a:pt x="8216267" y="3856996"/>
                  <a:pt x="8217811" y="3856903"/>
                  <a:pt x="8219038" y="3856717"/>
                </a:cubicBezTo>
                <a:cubicBezTo>
                  <a:pt x="8220266" y="3856531"/>
                  <a:pt x="8221252" y="3856308"/>
                  <a:pt x="8221996" y="3856047"/>
                </a:cubicBezTo>
                <a:cubicBezTo>
                  <a:pt x="8222741" y="3855787"/>
                  <a:pt x="8223261" y="3855433"/>
                  <a:pt x="8223559" y="3854987"/>
                </a:cubicBezTo>
                <a:cubicBezTo>
                  <a:pt x="8223857" y="3854540"/>
                  <a:pt x="8224006" y="3854019"/>
                  <a:pt x="8224006" y="3853424"/>
                </a:cubicBezTo>
                <a:lnTo>
                  <a:pt x="8224006" y="3728185"/>
                </a:lnTo>
                <a:lnTo>
                  <a:pt x="8264636" y="3728185"/>
                </a:lnTo>
                <a:cubicBezTo>
                  <a:pt x="8265231" y="3728185"/>
                  <a:pt x="8265770" y="3728036"/>
                  <a:pt x="8266254" y="3727739"/>
                </a:cubicBezTo>
                <a:cubicBezTo>
                  <a:pt x="8266738" y="3727441"/>
                  <a:pt x="8267147" y="3726976"/>
                  <a:pt x="8267482" y="3726343"/>
                </a:cubicBezTo>
                <a:cubicBezTo>
                  <a:pt x="8267817" y="3725711"/>
                  <a:pt x="8268059" y="3724874"/>
                  <a:pt x="8268208" y="3723832"/>
                </a:cubicBezTo>
                <a:cubicBezTo>
                  <a:pt x="8268356" y="3722790"/>
                  <a:pt x="8268431" y="3721562"/>
                  <a:pt x="8268431" y="3720149"/>
                </a:cubicBezTo>
                <a:cubicBezTo>
                  <a:pt x="8268431" y="3718735"/>
                  <a:pt x="8268356" y="3717488"/>
                  <a:pt x="8268208" y="3716409"/>
                </a:cubicBezTo>
                <a:cubicBezTo>
                  <a:pt x="8268059" y="3715330"/>
                  <a:pt x="8267817" y="3714456"/>
                  <a:pt x="8267482" y="3713786"/>
                </a:cubicBezTo>
                <a:cubicBezTo>
                  <a:pt x="8267147" y="3713116"/>
                  <a:pt x="8266738" y="3712633"/>
                  <a:pt x="8266254" y="3712335"/>
                </a:cubicBezTo>
                <a:cubicBezTo>
                  <a:pt x="8265770" y="3712037"/>
                  <a:pt x="8265231" y="3711889"/>
                  <a:pt x="8264636" y="3711889"/>
                </a:cubicBezTo>
                <a:close/>
                <a:moveTo>
                  <a:pt x="7935502" y="3711889"/>
                </a:moveTo>
                <a:cubicBezTo>
                  <a:pt x="7933047" y="3711889"/>
                  <a:pt x="7930982" y="3712614"/>
                  <a:pt x="7929307" y="3714065"/>
                </a:cubicBezTo>
                <a:cubicBezTo>
                  <a:pt x="7927633" y="3715516"/>
                  <a:pt x="7926796" y="3717879"/>
                  <a:pt x="7926796" y="3721153"/>
                </a:cubicBezTo>
                <a:lnTo>
                  <a:pt x="7926796" y="3847062"/>
                </a:lnTo>
                <a:cubicBezTo>
                  <a:pt x="7926796" y="3850336"/>
                  <a:pt x="7927633" y="3852699"/>
                  <a:pt x="7929307" y="3854150"/>
                </a:cubicBezTo>
                <a:cubicBezTo>
                  <a:pt x="7930982" y="3855601"/>
                  <a:pt x="7933047" y="3856326"/>
                  <a:pt x="7935502" y="3856326"/>
                </a:cubicBezTo>
                <a:lnTo>
                  <a:pt x="8008056" y="3856326"/>
                </a:lnTo>
                <a:cubicBezTo>
                  <a:pt x="8008726" y="3856326"/>
                  <a:pt x="8009340" y="3856122"/>
                  <a:pt x="8009898" y="3855712"/>
                </a:cubicBezTo>
                <a:cubicBezTo>
                  <a:pt x="8010456" y="3855303"/>
                  <a:pt x="8010921" y="3854652"/>
                  <a:pt x="8011293" y="3853759"/>
                </a:cubicBezTo>
                <a:cubicBezTo>
                  <a:pt x="8011665" y="3852866"/>
                  <a:pt x="8011944" y="3851694"/>
                  <a:pt x="8012130" y="3850243"/>
                </a:cubicBezTo>
                <a:cubicBezTo>
                  <a:pt x="8012316" y="3848792"/>
                  <a:pt x="8012409" y="3846987"/>
                  <a:pt x="8012409" y="3844829"/>
                </a:cubicBezTo>
                <a:cubicBezTo>
                  <a:pt x="8012409" y="3842671"/>
                  <a:pt x="8012316" y="3840867"/>
                  <a:pt x="8012130" y="3839416"/>
                </a:cubicBezTo>
                <a:cubicBezTo>
                  <a:pt x="8011944" y="3837965"/>
                  <a:pt x="8011665" y="3836793"/>
                  <a:pt x="8011293" y="3835900"/>
                </a:cubicBezTo>
                <a:cubicBezTo>
                  <a:pt x="8010921" y="3835007"/>
                  <a:pt x="8010456" y="3834356"/>
                  <a:pt x="8009898" y="3833946"/>
                </a:cubicBezTo>
                <a:cubicBezTo>
                  <a:pt x="8009340" y="3833537"/>
                  <a:pt x="8008726" y="3833332"/>
                  <a:pt x="8008056" y="3833332"/>
                </a:cubicBezTo>
                <a:lnTo>
                  <a:pt x="7956040" y="3833332"/>
                </a:lnTo>
                <a:lnTo>
                  <a:pt x="7956040" y="3792591"/>
                </a:lnTo>
                <a:lnTo>
                  <a:pt x="7999684" y="3792591"/>
                </a:lnTo>
                <a:cubicBezTo>
                  <a:pt x="8000354" y="3792591"/>
                  <a:pt x="8000968" y="3792405"/>
                  <a:pt x="8001526" y="3792033"/>
                </a:cubicBezTo>
                <a:cubicBezTo>
                  <a:pt x="8002084" y="3791660"/>
                  <a:pt x="8002549" y="3791046"/>
                  <a:pt x="8002921" y="3790191"/>
                </a:cubicBezTo>
                <a:cubicBezTo>
                  <a:pt x="8003293" y="3789335"/>
                  <a:pt x="8003572" y="3788200"/>
                  <a:pt x="8003758" y="3786786"/>
                </a:cubicBezTo>
                <a:cubicBezTo>
                  <a:pt x="8003945" y="3785373"/>
                  <a:pt x="8004038" y="3783587"/>
                  <a:pt x="8004038" y="3781428"/>
                </a:cubicBezTo>
                <a:cubicBezTo>
                  <a:pt x="8004038" y="3779345"/>
                  <a:pt x="8003945" y="3777578"/>
                  <a:pt x="8003758" y="3776127"/>
                </a:cubicBezTo>
                <a:cubicBezTo>
                  <a:pt x="8003572" y="3774675"/>
                  <a:pt x="8003293" y="3773522"/>
                  <a:pt x="8002921" y="3772666"/>
                </a:cubicBezTo>
                <a:cubicBezTo>
                  <a:pt x="8002549" y="3771811"/>
                  <a:pt x="8002084" y="3771178"/>
                  <a:pt x="8001526" y="3770769"/>
                </a:cubicBezTo>
                <a:cubicBezTo>
                  <a:pt x="8000968" y="3770359"/>
                  <a:pt x="8000354" y="3770155"/>
                  <a:pt x="7999684" y="3770155"/>
                </a:cubicBezTo>
                <a:lnTo>
                  <a:pt x="7956040" y="3770155"/>
                </a:lnTo>
                <a:lnTo>
                  <a:pt x="7956040" y="3734882"/>
                </a:lnTo>
                <a:lnTo>
                  <a:pt x="8007609" y="3734882"/>
                </a:lnTo>
                <a:cubicBezTo>
                  <a:pt x="8008279" y="3734882"/>
                  <a:pt x="8008874" y="3734678"/>
                  <a:pt x="8009395" y="3734268"/>
                </a:cubicBezTo>
                <a:cubicBezTo>
                  <a:pt x="8009916" y="3733859"/>
                  <a:pt x="8010363" y="3733208"/>
                  <a:pt x="8010735" y="3732315"/>
                </a:cubicBezTo>
                <a:cubicBezTo>
                  <a:pt x="8011107" y="3731422"/>
                  <a:pt x="8011386" y="3730250"/>
                  <a:pt x="8011572" y="3728799"/>
                </a:cubicBezTo>
                <a:cubicBezTo>
                  <a:pt x="8011758" y="3727348"/>
                  <a:pt x="8011851" y="3725581"/>
                  <a:pt x="8011851" y="3723497"/>
                </a:cubicBezTo>
                <a:cubicBezTo>
                  <a:pt x="8011851" y="3721265"/>
                  <a:pt x="8011758" y="3719423"/>
                  <a:pt x="8011572" y="3717972"/>
                </a:cubicBezTo>
                <a:cubicBezTo>
                  <a:pt x="8011386" y="3716521"/>
                  <a:pt x="8011107" y="3715330"/>
                  <a:pt x="8010735" y="3714400"/>
                </a:cubicBezTo>
                <a:cubicBezTo>
                  <a:pt x="8010363" y="3713470"/>
                  <a:pt x="8009916" y="3712819"/>
                  <a:pt x="8009395" y="3712447"/>
                </a:cubicBezTo>
                <a:cubicBezTo>
                  <a:pt x="8008874" y="3712075"/>
                  <a:pt x="8008279" y="3711889"/>
                  <a:pt x="8007609" y="3711889"/>
                </a:cubicBezTo>
                <a:close/>
                <a:moveTo>
                  <a:pt x="7554502" y="3711889"/>
                </a:moveTo>
                <a:cubicBezTo>
                  <a:pt x="7552047" y="3711889"/>
                  <a:pt x="7549982" y="3712614"/>
                  <a:pt x="7548307" y="3714065"/>
                </a:cubicBezTo>
                <a:cubicBezTo>
                  <a:pt x="7546633" y="3715516"/>
                  <a:pt x="7545796" y="3717879"/>
                  <a:pt x="7545796" y="3721153"/>
                </a:cubicBezTo>
                <a:lnTo>
                  <a:pt x="7545796" y="3847062"/>
                </a:lnTo>
                <a:cubicBezTo>
                  <a:pt x="7545796" y="3850336"/>
                  <a:pt x="7546633" y="3852699"/>
                  <a:pt x="7548307" y="3854150"/>
                </a:cubicBezTo>
                <a:cubicBezTo>
                  <a:pt x="7549982" y="3855601"/>
                  <a:pt x="7552047" y="3856326"/>
                  <a:pt x="7554502" y="3856326"/>
                </a:cubicBezTo>
                <a:lnTo>
                  <a:pt x="7627056" y="3856326"/>
                </a:lnTo>
                <a:cubicBezTo>
                  <a:pt x="7627726" y="3856326"/>
                  <a:pt x="7628340" y="3856122"/>
                  <a:pt x="7628898" y="3855712"/>
                </a:cubicBezTo>
                <a:cubicBezTo>
                  <a:pt x="7629456" y="3855303"/>
                  <a:pt x="7629921" y="3854652"/>
                  <a:pt x="7630293" y="3853759"/>
                </a:cubicBezTo>
                <a:cubicBezTo>
                  <a:pt x="7630665" y="3852866"/>
                  <a:pt x="7630944" y="3851694"/>
                  <a:pt x="7631130" y="3850243"/>
                </a:cubicBezTo>
                <a:cubicBezTo>
                  <a:pt x="7631316" y="3848792"/>
                  <a:pt x="7631409" y="3846987"/>
                  <a:pt x="7631409" y="3844829"/>
                </a:cubicBezTo>
                <a:cubicBezTo>
                  <a:pt x="7631409" y="3842671"/>
                  <a:pt x="7631316" y="3840867"/>
                  <a:pt x="7631130" y="3839416"/>
                </a:cubicBezTo>
                <a:cubicBezTo>
                  <a:pt x="7630944" y="3837965"/>
                  <a:pt x="7630665" y="3836793"/>
                  <a:pt x="7630293" y="3835900"/>
                </a:cubicBezTo>
                <a:cubicBezTo>
                  <a:pt x="7629921" y="3835007"/>
                  <a:pt x="7629456" y="3834356"/>
                  <a:pt x="7628898" y="3833946"/>
                </a:cubicBezTo>
                <a:cubicBezTo>
                  <a:pt x="7628340" y="3833537"/>
                  <a:pt x="7627726" y="3833332"/>
                  <a:pt x="7627056" y="3833332"/>
                </a:cubicBezTo>
                <a:lnTo>
                  <a:pt x="7575041" y="3833332"/>
                </a:lnTo>
                <a:lnTo>
                  <a:pt x="7575041" y="3792591"/>
                </a:lnTo>
                <a:lnTo>
                  <a:pt x="7618684" y="3792591"/>
                </a:lnTo>
                <a:cubicBezTo>
                  <a:pt x="7619354" y="3792591"/>
                  <a:pt x="7619968" y="3792405"/>
                  <a:pt x="7620526" y="3792033"/>
                </a:cubicBezTo>
                <a:cubicBezTo>
                  <a:pt x="7621084" y="3791660"/>
                  <a:pt x="7621549" y="3791046"/>
                  <a:pt x="7621921" y="3790191"/>
                </a:cubicBezTo>
                <a:cubicBezTo>
                  <a:pt x="7622293" y="3789335"/>
                  <a:pt x="7622572" y="3788200"/>
                  <a:pt x="7622759" y="3786786"/>
                </a:cubicBezTo>
                <a:cubicBezTo>
                  <a:pt x="7622945" y="3785373"/>
                  <a:pt x="7623038" y="3783587"/>
                  <a:pt x="7623038" y="3781428"/>
                </a:cubicBezTo>
                <a:cubicBezTo>
                  <a:pt x="7623038" y="3779345"/>
                  <a:pt x="7622945" y="3777578"/>
                  <a:pt x="7622759" y="3776127"/>
                </a:cubicBezTo>
                <a:cubicBezTo>
                  <a:pt x="7622572" y="3774675"/>
                  <a:pt x="7622293" y="3773522"/>
                  <a:pt x="7621921" y="3772666"/>
                </a:cubicBezTo>
                <a:cubicBezTo>
                  <a:pt x="7621549" y="3771811"/>
                  <a:pt x="7621084" y="3771178"/>
                  <a:pt x="7620526" y="3770769"/>
                </a:cubicBezTo>
                <a:cubicBezTo>
                  <a:pt x="7619968" y="3770359"/>
                  <a:pt x="7619354" y="3770155"/>
                  <a:pt x="7618684" y="3770155"/>
                </a:cubicBezTo>
                <a:lnTo>
                  <a:pt x="7575041" y="3770155"/>
                </a:lnTo>
                <a:lnTo>
                  <a:pt x="7575041" y="3734882"/>
                </a:lnTo>
                <a:lnTo>
                  <a:pt x="7626609" y="3734882"/>
                </a:lnTo>
                <a:cubicBezTo>
                  <a:pt x="7627279" y="3734882"/>
                  <a:pt x="7627874" y="3734678"/>
                  <a:pt x="7628395" y="3734268"/>
                </a:cubicBezTo>
                <a:cubicBezTo>
                  <a:pt x="7628916" y="3733859"/>
                  <a:pt x="7629363" y="3733208"/>
                  <a:pt x="7629735" y="3732315"/>
                </a:cubicBezTo>
                <a:cubicBezTo>
                  <a:pt x="7630107" y="3731422"/>
                  <a:pt x="7630386" y="3730250"/>
                  <a:pt x="7630572" y="3728799"/>
                </a:cubicBezTo>
                <a:cubicBezTo>
                  <a:pt x="7630758" y="3727348"/>
                  <a:pt x="7630851" y="3725581"/>
                  <a:pt x="7630851" y="3723497"/>
                </a:cubicBezTo>
                <a:cubicBezTo>
                  <a:pt x="7630851" y="3721265"/>
                  <a:pt x="7630758" y="3719423"/>
                  <a:pt x="7630572" y="3717972"/>
                </a:cubicBezTo>
                <a:cubicBezTo>
                  <a:pt x="7630386" y="3716521"/>
                  <a:pt x="7630107" y="3715330"/>
                  <a:pt x="7629735" y="3714400"/>
                </a:cubicBezTo>
                <a:cubicBezTo>
                  <a:pt x="7629363" y="3713470"/>
                  <a:pt x="7628916" y="3712819"/>
                  <a:pt x="7628395" y="3712447"/>
                </a:cubicBezTo>
                <a:cubicBezTo>
                  <a:pt x="7627874" y="3712075"/>
                  <a:pt x="7627279" y="3711889"/>
                  <a:pt x="7626609" y="3711889"/>
                </a:cubicBezTo>
                <a:close/>
                <a:moveTo>
                  <a:pt x="7421152" y="3711889"/>
                </a:moveTo>
                <a:cubicBezTo>
                  <a:pt x="7418697" y="3711889"/>
                  <a:pt x="7416632" y="3712614"/>
                  <a:pt x="7414957" y="3714065"/>
                </a:cubicBezTo>
                <a:cubicBezTo>
                  <a:pt x="7413283" y="3715516"/>
                  <a:pt x="7412446" y="3717879"/>
                  <a:pt x="7412446" y="3721153"/>
                </a:cubicBezTo>
                <a:lnTo>
                  <a:pt x="7412446" y="3852308"/>
                </a:lnTo>
                <a:cubicBezTo>
                  <a:pt x="7412446" y="3853052"/>
                  <a:pt x="7412669" y="3853722"/>
                  <a:pt x="7413116" y="3854317"/>
                </a:cubicBezTo>
                <a:cubicBezTo>
                  <a:pt x="7413562" y="3854912"/>
                  <a:pt x="7414343" y="3855396"/>
                  <a:pt x="7415460" y="3855768"/>
                </a:cubicBezTo>
                <a:cubicBezTo>
                  <a:pt x="7416576" y="3856140"/>
                  <a:pt x="7418083" y="3856438"/>
                  <a:pt x="7419980" y="3856661"/>
                </a:cubicBezTo>
                <a:cubicBezTo>
                  <a:pt x="7421878" y="3856884"/>
                  <a:pt x="7424240" y="3856996"/>
                  <a:pt x="7427068" y="3856996"/>
                </a:cubicBezTo>
                <a:cubicBezTo>
                  <a:pt x="7429970" y="3856996"/>
                  <a:pt x="7432352" y="3856884"/>
                  <a:pt x="7434212" y="3856661"/>
                </a:cubicBezTo>
                <a:cubicBezTo>
                  <a:pt x="7436072" y="3856438"/>
                  <a:pt x="7437561" y="3856140"/>
                  <a:pt x="7438677" y="3855768"/>
                </a:cubicBezTo>
                <a:cubicBezTo>
                  <a:pt x="7439793" y="3855396"/>
                  <a:pt x="7440593" y="3854912"/>
                  <a:pt x="7441077" y="3854317"/>
                </a:cubicBezTo>
                <a:cubicBezTo>
                  <a:pt x="7441560" y="3853722"/>
                  <a:pt x="7441802" y="3853052"/>
                  <a:pt x="7441802" y="3852308"/>
                </a:cubicBezTo>
                <a:lnTo>
                  <a:pt x="7441802" y="3797279"/>
                </a:lnTo>
                <a:lnTo>
                  <a:pt x="7450955" y="3797279"/>
                </a:lnTo>
                <a:cubicBezTo>
                  <a:pt x="7454080" y="3797279"/>
                  <a:pt x="7456834" y="3797762"/>
                  <a:pt x="7459215" y="3798730"/>
                </a:cubicBezTo>
                <a:cubicBezTo>
                  <a:pt x="7461596" y="3799697"/>
                  <a:pt x="7463699" y="3801130"/>
                  <a:pt x="7465522" y="3803027"/>
                </a:cubicBezTo>
                <a:cubicBezTo>
                  <a:pt x="7467345" y="3804925"/>
                  <a:pt x="7469001" y="3807287"/>
                  <a:pt x="7470489" y="3810115"/>
                </a:cubicBezTo>
                <a:cubicBezTo>
                  <a:pt x="7471977" y="3812943"/>
                  <a:pt x="7473503" y="3816180"/>
                  <a:pt x="7475065" y="3819826"/>
                </a:cubicBezTo>
                <a:lnTo>
                  <a:pt x="7488013" y="3852085"/>
                </a:lnTo>
                <a:cubicBezTo>
                  <a:pt x="7488311" y="3852978"/>
                  <a:pt x="7488683" y="3853740"/>
                  <a:pt x="7489129" y="3854373"/>
                </a:cubicBezTo>
                <a:cubicBezTo>
                  <a:pt x="7489576" y="3855005"/>
                  <a:pt x="7490339" y="3855526"/>
                  <a:pt x="7491418" y="3855936"/>
                </a:cubicBezTo>
                <a:cubicBezTo>
                  <a:pt x="7492497" y="3856345"/>
                  <a:pt x="7493966" y="3856624"/>
                  <a:pt x="7495827" y="3856773"/>
                </a:cubicBezTo>
                <a:cubicBezTo>
                  <a:pt x="7497687" y="3856922"/>
                  <a:pt x="7500180" y="3856996"/>
                  <a:pt x="7503305" y="3856996"/>
                </a:cubicBezTo>
                <a:cubicBezTo>
                  <a:pt x="7507026" y="3856996"/>
                  <a:pt x="7509965" y="3856922"/>
                  <a:pt x="7512123" y="3856773"/>
                </a:cubicBezTo>
                <a:cubicBezTo>
                  <a:pt x="7514281" y="3856624"/>
                  <a:pt x="7515919" y="3856363"/>
                  <a:pt x="7517035" y="3855991"/>
                </a:cubicBezTo>
                <a:cubicBezTo>
                  <a:pt x="7518151" y="3855619"/>
                  <a:pt x="7518858" y="3855154"/>
                  <a:pt x="7519156" y="3854596"/>
                </a:cubicBezTo>
                <a:cubicBezTo>
                  <a:pt x="7519453" y="3854038"/>
                  <a:pt x="7519602" y="3853350"/>
                  <a:pt x="7519602" y="3852531"/>
                </a:cubicBezTo>
                <a:cubicBezTo>
                  <a:pt x="7519602" y="3851787"/>
                  <a:pt x="7519416" y="3850764"/>
                  <a:pt x="7519044" y="3849462"/>
                </a:cubicBezTo>
                <a:cubicBezTo>
                  <a:pt x="7518672" y="3848159"/>
                  <a:pt x="7517928" y="3846094"/>
                  <a:pt x="7516812" y="3843267"/>
                </a:cubicBezTo>
                <a:lnTo>
                  <a:pt x="7504645" y="3814803"/>
                </a:lnTo>
                <a:cubicBezTo>
                  <a:pt x="7503231" y="3811380"/>
                  <a:pt x="7501780" y="3808311"/>
                  <a:pt x="7500292" y="3805594"/>
                </a:cubicBezTo>
                <a:cubicBezTo>
                  <a:pt x="7498803" y="3802878"/>
                  <a:pt x="7497222" y="3800460"/>
                  <a:pt x="7495548" y="3798339"/>
                </a:cubicBezTo>
                <a:cubicBezTo>
                  <a:pt x="7493873" y="3796218"/>
                  <a:pt x="7492087" y="3794414"/>
                  <a:pt x="7490190" y="3792926"/>
                </a:cubicBezTo>
                <a:cubicBezTo>
                  <a:pt x="7488292" y="3791437"/>
                  <a:pt x="7486265" y="3790172"/>
                  <a:pt x="7484107" y="3789130"/>
                </a:cubicBezTo>
                <a:cubicBezTo>
                  <a:pt x="7488571" y="3787717"/>
                  <a:pt x="7492553" y="3785856"/>
                  <a:pt x="7496050" y="3783549"/>
                </a:cubicBezTo>
                <a:cubicBezTo>
                  <a:pt x="7499547" y="3781242"/>
                  <a:pt x="7502487" y="3778526"/>
                  <a:pt x="7504868" y="3775401"/>
                </a:cubicBezTo>
                <a:cubicBezTo>
                  <a:pt x="7507249" y="3772276"/>
                  <a:pt x="7509054" y="3768722"/>
                  <a:pt x="7510282" y="3764741"/>
                </a:cubicBezTo>
                <a:cubicBezTo>
                  <a:pt x="7511509" y="3760760"/>
                  <a:pt x="7512123" y="3756351"/>
                  <a:pt x="7512123" y="3751514"/>
                </a:cubicBezTo>
                <a:cubicBezTo>
                  <a:pt x="7512123" y="3745784"/>
                  <a:pt x="7511268" y="3740705"/>
                  <a:pt x="7509556" y="3736278"/>
                </a:cubicBezTo>
                <a:cubicBezTo>
                  <a:pt x="7507845" y="3731850"/>
                  <a:pt x="7505370" y="3728018"/>
                  <a:pt x="7502133" y="3724781"/>
                </a:cubicBezTo>
                <a:cubicBezTo>
                  <a:pt x="7498896" y="3721544"/>
                  <a:pt x="7494952" y="3718921"/>
                  <a:pt x="7490301" y="3716911"/>
                </a:cubicBezTo>
                <a:cubicBezTo>
                  <a:pt x="7485651" y="3714902"/>
                  <a:pt x="7480423" y="3713488"/>
                  <a:pt x="7474619" y="3712670"/>
                </a:cubicBezTo>
                <a:cubicBezTo>
                  <a:pt x="7472610" y="3712447"/>
                  <a:pt x="7470377" y="3712261"/>
                  <a:pt x="7467921" y="3712112"/>
                </a:cubicBezTo>
                <a:cubicBezTo>
                  <a:pt x="7465466" y="3711963"/>
                  <a:pt x="7462340" y="3711889"/>
                  <a:pt x="7458545" y="3711889"/>
                </a:cubicBezTo>
                <a:close/>
                <a:moveTo>
                  <a:pt x="7306852" y="3711889"/>
                </a:moveTo>
                <a:cubicBezTo>
                  <a:pt x="7304397" y="3711889"/>
                  <a:pt x="7302332" y="3712614"/>
                  <a:pt x="7300657" y="3714065"/>
                </a:cubicBezTo>
                <a:cubicBezTo>
                  <a:pt x="7298983" y="3715516"/>
                  <a:pt x="7298146" y="3717879"/>
                  <a:pt x="7298146" y="3721153"/>
                </a:cubicBezTo>
                <a:lnTo>
                  <a:pt x="7298146" y="3847062"/>
                </a:lnTo>
                <a:cubicBezTo>
                  <a:pt x="7298146" y="3850336"/>
                  <a:pt x="7298983" y="3852699"/>
                  <a:pt x="7300657" y="3854150"/>
                </a:cubicBezTo>
                <a:cubicBezTo>
                  <a:pt x="7302332" y="3855601"/>
                  <a:pt x="7304397" y="3856326"/>
                  <a:pt x="7306852" y="3856326"/>
                </a:cubicBezTo>
                <a:lnTo>
                  <a:pt x="7379406" y="3856326"/>
                </a:lnTo>
                <a:cubicBezTo>
                  <a:pt x="7380076" y="3856326"/>
                  <a:pt x="7380690" y="3856122"/>
                  <a:pt x="7381248" y="3855712"/>
                </a:cubicBezTo>
                <a:cubicBezTo>
                  <a:pt x="7381806" y="3855303"/>
                  <a:pt x="7382271" y="3854652"/>
                  <a:pt x="7382643" y="3853759"/>
                </a:cubicBezTo>
                <a:cubicBezTo>
                  <a:pt x="7383015" y="3852866"/>
                  <a:pt x="7383294" y="3851694"/>
                  <a:pt x="7383480" y="3850243"/>
                </a:cubicBezTo>
                <a:cubicBezTo>
                  <a:pt x="7383666" y="3848792"/>
                  <a:pt x="7383759" y="3846987"/>
                  <a:pt x="7383759" y="3844829"/>
                </a:cubicBezTo>
                <a:cubicBezTo>
                  <a:pt x="7383759" y="3842671"/>
                  <a:pt x="7383666" y="3840867"/>
                  <a:pt x="7383480" y="3839416"/>
                </a:cubicBezTo>
                <a:cubicBezTo>
                  <a:pt x="7383294" y="3837965"/>
                  <a:pt x="7383015" y="3836793"/>
                  <a:pt x="7382643" y="3835900"/>
                </a:cubicBezTo>
                <a:cubicBezTo>
                  <a:pt x="7382271" y="3835007"/>
                  <a:pt x="7381806" y="3834356"/>
                  <a:pt x="7381248" y="3833946"/>
                </a:cubicBezTo>
                <a:cubicBezTo>
                  <a:pt x="7380690" y="3833537"/>
                  <a:pt x="7380076" y="3833332"/>
                  <a:pt x="7379406" y="3833332"/>
                </a:cubicBezTo>
                <a:lnTo>
                  <a:pt x="7327391" y="3833332"/>
                </a:lnTo>
                <a:lnTo>
                  <a:pt x="7327391" y="3792591"/>
                </a:lnTo>
                <a:lnTo>
                  <a:pt x="7371034" y="3792591"/>
                </a:lnTo>
                <a:cubicBezTo>
                  <a:pt x="7371704" y="3792591"/>
                  <a:pt x="7372318" y="3792405"/>
                  <a:pt x="7372876" y="3792033"/>
                </a:cubicBezTo>
                <a:cubicBezTo>
                  <a:pt x="7373434" y="3791660"/>
                  <a:pt x="7373899" y="3791046"/>
                  <a:pt x="7374271" y="3790191"/>
                </a:cubicBezTo>
                <a:cubicBezTo>
                  <a:pt x="7374643" y="3789335"/>
                  <a:pt x="7374923" y="3788200"/>
                  <a:pt x="7375109" y="3786786"/>
                </a:cubicBezTo>
                <a:cubicBezTo>
                  <a:pt x="7375295" y="3785373"/>
                  <a:pt x="7375388" y="3783587"/>
                  <a:pt x="7375388" y="3781428"/>
                </a:cubicBezTo>
                <a:cubicBezTo>
                  <a:pt x="7375388" y="3779345"/>
                  <a:pt x="7375295" y="3777578"/>
                  <a:pt x="7375109" y="3776127"/>
                </a:cubicBezTo>
                <a:cubicBezTo>
                  <a:pt x="7374923" y="3774675"/>
                  <a:pt x="7374643" y="3773522"/>
                  <a:pt x="7374271" y="3772666"/>
                </a:cubicBezTo>
                <a:cubicBezTo>
                  <a:pt x="7373899" y="3771811"/>
                  <a:pt x="7373434" y="3771178"/>
                  <a:pt x="7372876" y="3770769"/>
                </a:cubicBezTo>
                <a:cubicBezTo>
                  <a:pt x="7372318" y="3770359"/>
                  <a:pt x="7371704" y="3770155"/>
                  <a:pt x="7371034" y="3770155"/>
                </a:cubicBezTo>
                <a:lnTo>
                  <a:pt x="7327391" y="3770155"/>
                </a:lnTo>
                <a:lnTo>
                  <a:pt x="7327391" y="3734882"/>
                </a:lnTo>
                <a:lnTo>
                  <a:pt x="7378960" y="3734882"/>
                </a:lnTo>
                <a:cubicBezTo>
                  <a:pt x="7379629" y="3734882"/>
                  <a:pt x="7380225" y="3734678"/>
                  <a:pt x="7380745" y="3734268"/>
                </a:cubicBezTo>
                <a:cubicBezTo>
                  <a:pt x="7381266" y="3733859"/>
                  <a:pt x="7381713" y="3733208"/>
                  <a:pt x="7382085" y="3732315"/>
                </a:cubicBezTo>
                <a:cubicBezTo>
                  <a:pt x="7382457" y="3731422"/>
                  <a:pt x="7382736" y="3730250"/>
                  <a:pt x="7382922" y="3728799"/>
                </a:cubicBezTo>
                <a:cubicBezTo>
                  <a:pt x="7383108" y="3727348"/>
                  <a:pt x="7383201" y="3725581"/>
                  <a:pt x="7383201" y="3723497"/>
                </a:cubicBezTo>
                <a:cubicBezTo>
                  <a:pt x="7383201" y="3721265"/>
                  <a:pt x="7383108" y="3719423"/>
                  <a:pt x="7382922" y="3717972"/>
                </a:cubicBezTo>
                <a:cubicBezTo>
                  <a:pt x="7382736" y="3716521"/>
                  <a:pt x="7382457" y="3715330"/>
                  <a:pt x="7382085" y="3714400"/>
                </a:cubicBezTo>
                <a:cubicBezTo>
                  <a:pt x="7381713" y="3713470"/>
                  <a:pt x="7381266" y="3712819"/>
                  <a:pt x="7380745" y="3712447"/>
                </a:cubicBezTo>
                <a:cubicBezTo>
                  <a:pt x="7380225" y="3712075"/>
                  <a:pt x="7379629" y="3711889"/>
                  <a:pt x="7378960" y="3711889"/>
                </a:cubicBezTo>
                <a:close/>
                <a:moveTo>
                  <a:pt x="7202077" y="3711889"/>
                </a:moveTo>
                <a:cubicBezTo>
                  <a:pt x="7199622" y="3711889"/>
                  <a:pt x="7197557" y="3712614"/>
                  <a:pt x="7195882" y="3714065"/>
                </a:cubicBezTo>
                <a:cubicBezTo>
                  <a:pt x="7194208" y="3715516"/>
                  <a:pt x="7193371" y="3717879"/>
                  <a:pt x="7193371" y="3721153"/>
                </a:cubicBezTo>
                <a:lnTo>
                  <a:pt x="7193371" y="3852085"/>
                </a:lnTo>
                <a:cubicBezTo>
                  <a:pt x="7193371" y="3852903"/>
                  <a:pt x="7193613" y="3853610"/>
                  <a:pt x="7194096" y="3854205"/>
                </a:cubicBezTo>
                <a:cubicBezTo>
                  <a:pt x="7194580" y="3854801"/>
                  <a:pt x="7195380" y="3855303"/>
                  <a:pt x="7196496" y="3855712"/>
                </a:cubicBezTo>
                <a:cubicBezTo>
                  <a:pt x="7197612" y="3856122"/>
                  <a:pt x="7199119" y="3856438"/>
                  <a:pt x="7201017" y="3856661"/>
                </a:cubicBezTo>
                <a:cubicBezTo>
                  <a:pt x="7202914" y="3856884"/>
                  <a:pt x="7205277" y="3856996"/>
                  <a:pt x="7208105" y="3856996"/>
                </a:cubicBezTo>
                <a:cubicBezTo>
                  <a:pt x="7211007" y="3856996"/>
                  <a:pt x="7213388" y="3856884"/>
                  <a:pt x="7215249" y="3856661"/>
                </a:cubicBezTo>
                <a:cubicBezTo>
                  <a:pt x="7217109" y="3856438"/>
                  <a:pt x="7218616" y="3856122"/>
                  <a:pt x="7219769" y="3855712"/>
                </a:cubicBezTo>
                <a:cubicBezTo>
                  <a:pt x="7220923" y="3855303"/>
                  <a:pt x="7221723" y="3854801"/>
                  <a:pt x="7222169" y="3854205"/>
                </a:cubicBezTo>
                <a:cubicBezTo>
                  <a:pt x="7222616" y="3853610"/>
                  <a:pt x="7222839" y="3852903"/>
                  <a:pt x="7222839" y="3852085"/>
                </a:cubicBezTo>
                <a:lnTo>
                  <a:pt x="7222839" y="3798283"/>
                </a:lnTo>
                <a:lnTo>
                  <a:pt x="7267152" y="3798283"/>
                </a:lnTo>
                <a:cubicBezTo>
                  <a:pt x="7267822" y="3798283"/>
                  <a:pt x="7268417" y="3798079"/>
                  <a:pt x="7268938" y="3797669"/>
                </a:cubicBezTo>
                <a:cubicBezTo>
                  <a:pt x="7269459" y="3797260"/>
                  <a:pt x="7269924" y="3796572"/>
                  <a:pt x="7270334" y="3795604"/>
                </a:cubicBezTo>
                <a:cubicBezTo>
                  <a:pt x="7270743" y="3794637"/>
                  <a:pt x="7271041" y="3793409"/>
                  <a:pt x="7271227" y="3791921"/>
                </a:cubicBezTo>
                <a:cubicBezTo>
                  <a:pt x="7271413" y="3790433"/>
                  <a:pt x="7271506" y="3788572"/>
                  <a:pt x="7271506" y="3786340"/>
                </a:cubicBezTo>
                <a:cubicBezTo>
                  <a:pt x="7271506" y="3784107"/>
                  <a:pt x="7271413" y="3782247"/>
                  <a:pt x="7271227" y="3780759"/>
                </a:cubicBezTo>
                <a:cubicBezTo>
                  <a:pt x="7271041" y="3779271"/>
                  <a:pt x="7270743" y="3778080"/>
                  <a:pt x="7270334" y="3777187"/>
                </a:cubicBezTo>
                <a:cubicBezTo>
                  <a:pt x="7269924" y="3776294"/>
                  <a:pt x="7269459" y="3775661"/>
                  <a:pt x="7268938" y="3775289"/>
                </a:cubicBezTo>
                <a:cubicBezTo>
                  <a:pt x="7268417" y="3774917"/>
                  <a:pt x="7267822" y="3774731"/>
                  <a:pt x="7267152" y="3774731"/>
                </a:cubicBezTo>
                <a:lnTo>
                  <a:pt x="7222839" y="3774731"/>
                </a:lnTo>
                <a:lnTo>
                  <a:pt x="7222839" y="3735887"/>
                </a:lnTo>
                <a:lnTo>
                  <a:pt x="7270055" y="3735887"/>
                </a:lnTo>
                <a:cubicBezTo>
                  <a:pt x="7270724" y="3735887"/>
                  <a:pt x="7271320" y="3735664"/>
                  <a:pt x="7271840" y="3735217"/>
                </a:cubicBezTo>
                <a:cubicBezTo>
                  <a:pt x="7272361" y="3734771"/>
                  <a:pt x="7272826" y="3734101"/>
                  <a:pt x="7273236" y="3733208"/>
                </a:cubicBezTo>
                <a:cubicBezTo>
                  <a:pt x="7273645" y="3732315"/>
                  <a:pt x="7273943" y="3731106"/>
                  <a:pt x="7274129" y="3729580"/>
                </a:cubicBezTo>
                <a:cubicBezTo>
                  <a:pt x="7274315" y="3728055"/>
                  <a:pt x="7274408" y="3726176"/>
                  <a:pt x="7274408" y="3723944"/>
                </a:cubicBezTo>
                <a:cubicBezTo>
                  <a:pt x="7274408" y="3721711"/>
                  <a:pt x="7274315" y="3719814"/>
                  <a:pt x="7274129" y="3718251"/>
                </a:cubicBezTo>
                <a:cubicBezTo>
                  <a:pt x="7273943" y="3716688"/>
                  <a:pt x="7273645" y="3715442"/>
                  <a:pt x="7273236" y="3714512"/>
                </a:cubicBezTo>
                <a:cubicBezTo>
                  <a:pt x="7272826" y="3713581"/>
                  <a:pt x="7272361" y="3712912"/>
                  <a:pt x="7271840" y="3712502"/>
                </a:cubicBezTo>
                <a:cubicBezTo>
                  <a:pt x="7271320" y="3712093"/>
                  <a:pt x="7270724" y="3711889"/>
                  <a:pt x="7270055" y="3711889"/>
                </a:cubicBezTo>
                <a:close/>
                <a:moveTo>
                  <a:pt x="7766359" y="3711442"/>
                </a:moveTo>
                <a:cubicBezTo>
                  <a:pt x="7763680" y="3711442"/>
                  <a:pt x="7761485" y="3711535"/>
                  <a:pt x="7759773" y="3711721"/>
                </a:cubicBezTo>
                <a:cubicBezTo>
                  <a:pt x="7758062" y="3711907"/>
                  <a:pt x="7756685" y="3712223"/>
                  <a:pt x="7755643" y="3712670"/>
                </a:cubicBezTo>
                <a:cubicBezTo>
                  <a:pt x="7754602" y="3713116"/>
                  <a:pt x="7753857" y="3713637"/>
                  <a:pt x="7753411" y="3714233"/>
                </a:cubicBezTo>
                <a:cubicBezTo>
                  <a:pt x="7752965" y="3714828"/>
                  <a:pt x="7752741" y="3715498"/>
                  <a:pt x="7752741" y="3716242"/>
                </a:cubicBezTo>
                <a:lnTo>
                  <a:pt x="7752741" y="3783996"/>
                </a:lnTo>
                <a:cubicBezTo>
                  <a:pt x="7752741" y="3789130"/>
                  <a:pt x="7752797" y="3794525"/>
                  <a:pt x="7752909" y="3800181"/>
                </a:cubicBezTo>
                <a:cubicBezTo>
                  <a:pt x="7753020" y="3805836"/>
                  <a:pt x="7753188" y="3811269"/>
                  <a:pt x="7753411" y="3816478"/>
                </a:cubicBezTo>
                <a:lnTo>
                  <a:pt x="7753299" y="3816478"/>
                </a:lnTo>
                <a:cubicBezTo>
                  <a:pt x="7751960" y="3813501"/>
                  <a:pt x="7750583" y="3810524"/>
                  <a:pt x="7749169" y="3807548"/>
                </a:cubicBezTo>
                <a:cubicBezTo>
                  <a:pt x="7747756" y="3804571"/>
                  <a:pt x="7746304" y="3801539"/>
                  <a:pt x="7744816" y="3798451"/>
                </a:cubicBezTo>
                <a:cubicBezTo>
                  <a:pt x="7743328" y="3795363"/>
                  <a:pt x="7741784" y="3792274"/>
                  <a:pt x="7740184" y="3789186"/>
                </a:cubicBezTo>
                <a:cubicBezTo>
                  <a:pt x="7738584" y="3786098"/>
                  <a:pt x="7736966" y="3782954"/>
                  <a:pt x="7735328" y="3779754"/>
                </a:cubicBezTo>
                <a:lnTo>
                  <a:pt x="7707200" y="3726957"/>
                </a:lnTo>
                <a:cubicBezTo>
                  <a:pt x="7705786" y="3724055"/>
                  <a:pt x="7704409" y="3721618"/>
                  <a:pt x="7703070" y="3719646"/>
                </a:cubicBezTo>
                <a:cubicBezTo>
                  <a:pt x="7701730" y="3717674"/>
                  <a:pt x="7700298" y="3716130"/>
                  <a:pt x="7698772" y="3715014"/>
                </a:cubicBezTo>
                <a:cubicBezTo>
                  <a:pt x="7697247" y="3713898"/>
                  <a:pt x="7695517" y="3713098"/>
                  <a:pt x="7693582" y="3712614"/>
                </a:cubicBezTo>
                <a:cubicBezTo>
                  <a:pt x="7691647" y="3712130"/>
                  <a:pt x="7689266" y="3711889"/>
                  <a:pt x="7686438" y="3711889"/>
                </a:cubicBezTo>
                <a:lnTo>
                  <a:pt x="7670700" y="3711889"/>
                </a:lnTo>
                <a:cubicBezTo>
                  <a:pt x="7667723" y="3711889"/>
                  <a:pt x="7665212" y="3712763"/>
                  <a:pt x="7663165" y="3714512"/>
                </a:cubicBezTo>
                <a:cubicBezTo>
                  <a:pt x="7661119" y="3716260"/>
                  <a:pt x="7660096" y="3718883"/>
                  <a:pt x="7660096" y="3722381"/>
                </a:cubicBezTo>
                <a:lnTo>
                  <a:pt x="7660096" y="3852196"/>
                </a:lnTo>
                <a:cubicBezTo>
                  <a:pt x="7660096" y="3852940"/>
                  <a:pt x="7660282" y="3853610"/>
                  <a:pt x="7660654" y="3854205"/>
                </a:cubicBezTo>
                <a:cubicBezTo>
                  <a:pt x="7661026" y="3854801"/>
                  <a:pt x="7661696" y="3855303"/>
                  <a:pt x="7662663" y="3855712"/>
                </a:cubicBezTo>
                <a:cubicBezTo>
                  <a:pt x="7663630" y="3856122"/>
                  <a:pt x="7664970" y="3856438"/>
                  <a:pt x="7666681" y="3856661"/>
                </a:cubicBezTo>
                <a:cubicBezTo>
                  <a:pt x="7668393" y="3856884"/>
                  <a:pt x="7670551" y="3856996"/>
                  <a:pt x="7673155" y="3856996"/>
                </a:cubicBezTo>
                <a:cubicBezTo>
                  <a:pt x="7675834" y="3856996"/>
                  <a:pt x="7678030" y="3856884"/>
                  <a:pt x="7679741" y="3856661"/>
                </a:cubicBezTo>
                <a:cubicBezTo>
                  <a:pt x="7681453" y="3856438"/>
                  <a:pt x="7682811" y="3856122"/>
                  <a:pt x="7683815" y="3855712"/>
                </a:cubicBezTo>
                <a:cubicBezTo>
                  <a:pt x="7684820" y="3855303"/>
                  <a:pt x="7685527" y="3854801"/>
                  <a:pt x="7685936" y="3854205"/>
                </a:cubicBezTo>
                <a:cubicBezTo>
                  <a:pt x="7686345" y="3853610"/>
                  <a:pt x="7686550" y="3852940"/>
                  <a:pt x="7686550" y="3852196"/>
                </a:cubicBezTo>
                <a:lnTo>
                  <a:pt x="7686550" y="3776629"/>
                </a:lnTo>
                <a:cubicBezTo>
                  <a:pt x="7686550" y="3770973"/>
                  <a:pt x="7686476" y="3765485"/>
                  <a:pt x="7686327" y="3760165"/>
                </a:cubicBezTo>
                <a:cubicBezTo>
                  <a:pt x="7686178" y="3754844"/>
                  <a:pt x="7685955" y="3749505"/>
                  <a:pt x="7685657" y="3744147"/>
                </a:cubicBezTo>
                <a:lnTo>
                  <a:pt x="7685880" y="3744147"/>
                </a:lnTo>
                <a:cubicBezTo>
                  <a:pt x="7687592" y="3748537"/>
                  <a:pt x="7689527" y="3753058"/>
                  <a:pt x="7691685" y="3757709"/>
                </a:cubicBezTo>
                <a:cubicBezTo>
                  <a:pt x="7693843" y="3762360"/>
                  <a:pt x="7695963" y="3766695"/>
                  <a:pt x="7698047" y="3770713"/>
                </a:cubicBezTo>
                <a:lnTo>
                  <a:pt x="7733989" y="3838244"/>
                </a:lnTo>
                <a:cubicBezTo>
                  <a:pt x="7735849" y="3841964"/>
                  <a:pt x="7737524" y="3844997"/>
                  <a:pt x="7739012" y="3847341"/>
                </a:cubicBezTo>
                <a:cubicBezTo>
                  <a:pt x="7740500" y="3849685"/>
                  <a:pt x="7742044" y="3851545"/>
                  <a:pt x="7743644" y="3852922"/>
                </a:cubicBezTo>
                <a:cubicBezTo>
                  <a:pt x="7745244" y="3854298"/>
                  <a:pt x="7746993" y="3855247"/>
                  <a:pt x="7748890" y="3855768"/>
                </a:cubicBezTo>
                <a:cubicBezTo>
                  <a:pt x="7750788" y="3856289"/>
                  <a:pt x="7753039" y="3856549"/>
                  <a:pt x="7755643" y="3856549"/>
                </a:cubicBezTo>
                <a:lnTo>
                  <a:pt x="7768145" y="3856549"/>
                </a:lnTo>
                <a:cubicBezTo>
                  <a:pt x="7769559" y="3856549"/>
                  <a:pt x="7770954" y="3856345"/>
                  <a:pt x="7772331" y="3855936"/>
                </a:cubicBezTo>
                <a:cubicBezTo>
                  <a:pt x="7773707" y="3855526"/>
                  <a:pt x="7774898" y="3854875"/>
                  <a:pt x="7775903" y="3853982"/>
                </a:cubicBezTo>
                <a:cubicBezTo>
                  <a:pt x="7776907" y="3853089"/>
                  <a:pt x="7777707" y="3851973"/>
                  <a:pt x="7778303" y="3850634"/>
                </a:cubicBezTo>
                <a:cubicBezTo>
                  <a:pt x="7778898" y="3849294"/>
                  <a:pt x="7779195" y="3847769"/>
                  <a:pt x="7779195" y="3846057"/>
                </a:cubicBezTo>
                <a:lnTo>
                  <a:pt x="7779195" y="3716242"/>
                </a:lnTo>
                <a:cubicBezTo>
                  <a:pt x="7779195" y="3715498"/>
                  <a:pt x="7779009" y="3714828"/>
                  <a:pt x="7778637" y="3714233"/>
                </a:cubicBezTo>
                <a:cubicBezTo>
                  <a:pt x="7778265" y="3713637"/>
                  <a:pt x="7777614" y="3713116"/>
                  <a:pt x="7776684" y="3712670"/>
                </a:cubicBezTo>
                <a:cubicBezTo>
                  <a:pt x="7775754" y="3712223"/>
                  <a:pt x="7774433" y="3711907"/>
                  <a:pt x="7772721" y="3711721"/>
                </a:cubicBezTo>
                <a:cubicBezTo>
                  <a:pt x="7771010" y="3711535"/>
                  <a:pt x="7768889" y="3711442"/>
                  <a:pt x="7766359" y="3711442"/>
                </a:cubicBezTo>
                <a:close/>
                <a:moveTo>
                  <a:pt x="7147234" y="3711442"/>
                </a:moveTo>
                <a:cubicBezTo>
                  <a:pt x="7144555" y="3711442"/>
                  <a:pt x="7142360" y="3711535"/>
                  <a:pt x="7140648" y="3711721"/>
                </a:cubicBezTo>
                <a:cubicBezTo>
                  <a:pt x="7138937" y="3711907"/>
                  <a:pt x="7137560" y="3712223"/>
                  <a:pt x="7136518" y="3712670"/>
                </a:cubicBezTo>
                <a:cubicBezTo>
                  <a:pt x="7135477" y="3713116"/>
                  <a:pt x="7134733" y="3713637"/>
                  <a:pt x="7134286" y="3714233"/>
                </a:cubicBezTo>
                <a:cubicBezTo>
                  <a:pt x="7133840" y="3714828"/>
                  <a:pt x="7133616" y="3715498"/>
                  <a:pt x="7133616" y="3716242"/>
                </a:cubicBezTo>
                <a:lnTo>
                  <a:pt x="7133616" y="3783996"/>
                </a:lnTo>
                <a:cubicBezTo>
                  <a:pt x="7133616" y="3789130"/>
                  <a:pt x="7133672" y="3794525"/>
                  <a:pt x="7133784" y="3800181"/>
                </a:cubicBezTo>
                <a:cubicBezTo>
                  <a:pt x="7133895" y="3805836"/>
                  <a:pt x="7134063" y="3811269"/>
                  <a:pt x="7134286" y="3816478"/>
                </a:cubicBezTo>
                <a:lnTo>
                  <a:pt x="7134174" y="3816478"/>
                </a:lnTo>
                <a:cubicBezTo>
                  <a:pt x="7132835" y="3813501"/>
                  <a:pt x="7131458" y="3810524"/>
                  <a:pt x="7130044" y="3807548"/>
                </a:cubicBezTo>
                <a:cubicBezTo>
                  <a:pt x="7128631" y="3804571"/>
                  <a:pt x="7127180" y="3801539"/>
                  <a:pt x="7125691" y="3798451"/>
                </a:cubicBezTo>
                <a:cubicBezTo>
                  <a:pt x="7124203" y="3795363"/>
                  <a:pt x="7122659" y="3792274"/>
                  <a:pt x="7121059" y="3789186"/>
                </a:cubicBezTo>
                <a:cubicBezTo>
                  <a:pt x="7119459" y="3786098"/>
                  <a:pt x="7117841" y="3782954"/>
                  <a:pt x="7116203" y="3779754"/>
                </a:cubicBezTo>
                <a:lnTo>
                  <a:pt x="7088075" y="3726957"/>
                </a:lnTo>
                <a:cubicBezTo>
                  <a:pt x="7086661" y="3724055"/>
                  <a:pt x="7085284" y="3721618"/>
                  <a:pt x="7083945" y="3719646"/>
                </a:cubicBezTo>
                <a:cubicBezTo>
                  <a:pt x="7082606" y="3717674"/>
                  <a:pt x="7081173" y="3716130"/>
                  <a:pt x="7079648" y="3715014"/>
                </a:cubicBezTo>
                <a:cubicBezTo>
                  <a:pt x="7078122" y="3713898"/>
                  <a:pt x="7076392" y="3713098"/>
                  <a:pt x="7074457" y="3712614"/>
                </a:cubicBezTo>
                <a:cubicBezTo>
                  <a:pt x="7072522" y="3712130"/>
                  <a:pt x="7070141" y="3711889"/>
                  <a:pt x="7067313" y="3711889"/>
                </a:cubicBezTo>
                <a:lnTo>
                  <a:pt x="7051575" y="3711889"/>
                </a:lnTo>
                <a:cubicBezTo>
                  <a:pt x="7048598" y="3711889"/>
                  <a:pt x="7046087" y="3712763"/>
                  <a:pt x="7044040" y="3714512"/>
                </a:cubicBezTo>
                <a:cubicBezTo>
                  <a:pt x="7041994" y="3716260"/>
                  <a:pt x="7040971" y="3718883"/>
                  <a:pt x="7040971" y="3722381"/>
                </a:cubicBezTo>
                <a:lnTo>
                  <a:pt x="7040971" y="3852196"/>
                </a:lnTo>
                <a:cubicBezTo>
                  <a:pt x="7040971" y="3852940"/>
                  <a:pt x="7041157" y="3853610"/>
                  <a:pt x="7041529" y="3854205"/>
                </a:cubicBezTo>
                <a:cubicBezTo>
                  <a:pt x="7041901" y="3854801"/>
                  <a:pt x="7042571" y="3855303"/>
                  <a:pt x="7043538" y="3855712"/>
                </a:cubicBezTo>
                <a:cubicBezTo>
                  <a:pt x="7044506" y="3856122"/>
                  <a:pt x="7045845" y="3856438"/>
                  <a:pt x="7047556" y="3856661"/>
                </a:cubicBezTo>
                <a:cubicBezTo>
                  <a:pt x="7049268" y="3856884"/>
                  <a:pt x="7051426" y="3856996"/>
                  <a:pt x="7054030" y="3856996"/>
                </a:cubicBezTo>
                <a:cubicBezTo>
                  <a:pt x="7056709" y="3856996"/>
                  <a:pt x="7058905" y="3856884"/>
                  <a:pt x="7060616" y="3856661"/>
                </a:cubicBezTo>
                <a:cubicBezTo>
                  <a:pt x="7062328" y="3856438"/>
                  <a:pt x="7063686" y="3856122"/>
                  <a:pt x="7064690" y="3855712"/>
                </a:cubicBezTo>
                <a:cubicBezTo>
                  <a:pt x="7065695" y="3855303"/>
                  <a:pt x="7066402" y="3854801"/>
                  <a:pt x="7066811" y="3854205"/>
                </a:cubicBezTo>
                <a:cubicBezTo>
                  <a:pt x="7067220" y="3853610"/>
                  <a:pt x="7067425" y="3852940"/>
                  <a:pt x="7067425" y="3852196"/>
                </a:cubicBezTo>
                <a:lnTo>
                  <a:pt x="7067425" y="3776629"/>
                </a:lnTo>
                <a:cubicBezTo>
                  <a:pt x="7067425" y="3770973"/>
                  <a:pt x="7067351" y="3765485"/>
                  <a:pt x="7067202" y="3760165"/>
                </a:cubicBezTo>
                <a:cubicBezTo>
                  <a:pt x="7067053" y="3754844"/>
                  <a:pt x="7066830" y="3749505"/>
                  <a:pt x="7066532" y="3744147"/>
                </a:cubicBezTo>
                <a:lnTo>
                  <a:pt x="7066755" y="3744147"/>
                </a:lnTo>
                <a:cubicBezTo>
                  <a:pt x="7068467" y="3748537"/>
                  <a:pt x="7070402" y="3753058"/>
                  <a:pt x="7072560" y="3757709"/>
                </a:cubicBezTo>
                <a:cubicBezTo>
                  <a:pt x="7074718" y="3762360"/>
                  <a:pt x="7076838" y="3766695"/>
                  <a:pt x="7078922" y="3770713"/>
                </a:cubicBezTo>
                <a:lnTo>
                  <a:pt x="7114864" y="3838244"/>
                </a:lnTo>
                <a:cubicBezTo>
                  <a:pt x="7116724" y="3841964"/>
                  <a:pt x="7118399" y="3844997"/>
                  <a:pt x="7119887" y="3847341"/>
                </a:cubicBezTo>
                <a:cubicBezTo>
                  <a:pt x="7121375" y="3849685"/>
                  <a:pt x="7122919" y="3851545"/>
                  <a:pt x="7124519" y="3852922"/>
                </a:cubicBezTo>
                <a:cubicBezTo>
                  <a:pt x="7126119" y="3854298"/>
                  <a:pt x="7127868" y="3855247"/>
                  <a:pt x="7129765" y="3855768"/>
                </a:cubicBezTo>
                <a:cubicBezTo>
                  <a:pt x="7131663" y="3856289"/>
                  <a:pt x="7133914" y="3856549"/>
                  <a:pt x="7136518" y="3856549"/>
                </a:cubicBezTo>
                <a:lnTo>
                  <a:pt x="7149020" y="3856549"/>
                </a:lnTo>
                <a:cubicBezTo>
                  <a:pt x="7150434" y="3856549"/>
                  <a:pt x="7151829" y="3856345"/>
                  <a:pt x="7153206" y="3855936"/>
                </a:cubicBezTo>
                <a:cubicBezTo>
                  <a:pt x="7154583" y="3855526"/>
                  <a:pt x="7155773" y="3854875"/>
                  <a:pt x="7156778" y="3853982"/>
                </a:cubicBezTo>
                <a:cubicBezTo>
                  <a:pt x="7157782" y="3853089"/>
                  <a:pt x="7158582" y="3851973"/>
                  <a:pt x="7159178" y="3850634"/>
                </a:cubicBezTo>
                <a:cubicBezTo>
                  <a:pt x="7159773" y="3849294"/>
                  <a:pt x="7160071" y="3847769"/>
                  <a:pt x="7160071" y="3846057"/>
                </a:cubicBezTo>
                <a:lnTo>
                  <a:pt x="7160071" y="3716242"/>
                </a:lnTo>
                <a:cubicBezTo>
                  <a:pt x="7160071" y="3715498"/>
                  <a:pt x="7159885" y="3714828"/>
                  <a:pt x="7159512" y="3714233"/>
                </a:cubicBezTo>
                <a:cubicBezTo>
                  <a:pt x="7159140" y="3713637"/>
                  <a:pt x="7158489" y="3713116"/>
                  <a:pt x="7157559" y="3712670"/>
                </a:cubicBezTo>
                <a:cubicBezTo>
                  <a:pt x="7156629" y="3712223"/>
                  <a:pt x="7155308" y="3711907"/>
                  <a:pt x="7153597" y="3711721"/>
                </a:cubicBezTo>
                <a:cubicBezTo>
                  <a:pt x="7151885" y="3711535"/>
                  <a:pt x="7149764" y="3711442"/>
                  <a:pt x="7147234" y="3711442"/>
                </a:cubicBezTo>
                <a:close/>
                <a:moveTo>
                  <a:pt x="6998555" y="3711219"/>
                </a:moveTo>
                <a:cubicBezTo>
                  <a:pt x="6995727" y="3711219"/>
                  <a:pt x="6993383" y="3711330"/>
                  <a:pt x="6991523" y="3711554"/>
                </a:cubicBezTo>
                <a:cubicBezTo>
                  <a:pt x="6989662" y="3711777"/>
                  <a:pt x="6988155" y="3712075"/>
                  <a:pt x="6987002" y="3712447"/>
                </a:cubicBezTo>
                <a:cubicBezTo>
                  <a:pt x="6985849" y="3712819"/>
                  <a:pt x="6985030" y="3713302"/>
                  <a:pt x="6984546" y="3713898"/>
                </a:cubicBezTo>
                <a:cubicBezTo>
                  <a:pt x="6984063" y="3714493"/>
                  <a:pt x="6983821" y="3715163"/>
                  <a:pt x="6983821" y="3715907"/>
                </a:cubicBezTo>
                <a:lnTo>
                  <a:pt x="6983821" y="3852308"/>
                </a:lnTo>
                <a:cubicBezTo>
                  <a:pt x="6983821" y="3853052"/>
                  <a:pt x="6984063" y="3853722"/>
                  <a:pt x="6984546" y="3854317"/>
                </a:cubicBezTo>
                <a:cubicBezTo>
                  <a:pt x="6985030" y="3854912"/>
                  <a:pt x="6985830" y="3855396"/>
                  <a:pt x="6986946" y="3855768"/>
                </a:cubicBezTo>
                <a:cubicBezTo>
                  <a:pt x="6988062" y="3856140"/>
                  <a:pt x="6989569" y="3856438"/>
                  <a:pt x="6991467" y="3856661"/>
                </a:cubicBezTo>
                <a:cubicBezTo>
                  <a:pt x="6993364" y="3856884"/>
                  <a:pt x="6995727" y="3856996"/>
                  <a:pt x="6998555" y="3856996"/>
                </a:cubicBezTo>
                <a:cubicBezTo>
                  <a:pt x="7001457" y="3856996"/>
                  <a:pt x="7003838" y="3856884"/>
                  <a:pt x="7005699" y="3856661"/>
                </a:cubicBezTo>
                <a:cubicBezTo>
                  <a:pt x="7007559" y="3856438"/>
                  <a:pt x="7009047" y="3856140"/>
                  <a:pt x="7010163" y="3855768"/>
                </a:cubicBezTo>
                <a:cubicBezTo>
                  <a:pt x="7011280" y="3855396"/>
                  <a:pt x="7012080" y="3854912"/>
                  <a:pt x="7012563" y="3854317"/>
                </a:cubicBezTo>
                <a:cubicBezTo>
                  <a:pt x="7013047" y="3853722"/>
                  <a:pt x="7013289" y="3853052"/>
                  <a:pt x="7013289" y="3852308"/>
                </a:cubicBezTo>
                <a:lnTo>
                  <a:pt x="7013289" y="3715907"/>
                </a:lnTo>
                <a:cubicBezTo>
                  <a:pt x="7013289" y="3715163"/>
                  <a:pt x="7013047" y="3714493"/>
                  <a:pt x="7012563" y="3713898"/>
                </a:cubicBezTo>
                <a:cubicBezTo>
                  <a:pt x="7012080" y="3713302"/>
                  <a:pt x="7011280" y="3712819"/>
                  <a:pt x="7010163" y="3712447"/>
                </a:cubicBezTo>
                <a:cubicBezTo>
                  <a:pt x="7009047" y="3712075"/>
                  <a:pt x="7007559" y="3711777"/>
                  <a:pt x="7005699" y="3711554"/>
                </a:cubicBezTo>
                <a:cubicBezTo>
                  <a:pt x="7003838" y="3711330"/>
                  <a:pt x="7001457" y="3711219"/>
                  <a:pt x="6998555" y="3711219"/>
                </a:cubicBezTo>
                <a:close/>
                <a:moveTo>
                  <a:pt x="7863023" y="3709544"/>
                </a:moveTo>
                <a:cubicBezTo>
                  <a:pt x="7853126" y="3709544"/>
                  <a:pt x="7844066" y="3711219"/>
                  <a:pt x="7835843" y="3714567"/>
                </a:cubicBezTo>
                <a:cubicBezTo>
                  <a:pt x="7827620" y="3717916"/>
                  <a:pt x="7820570" y="3722827"/>
                  <a:pt x="7814691" y="3729301"/>
                </a:cubicBezTo>
                <a:cubicBezTo>
                  <a:pt x="7808812" y="3735775"/>
                  <a:pt x="7804236" y="3743775"/>
                  <a:pt x="7800962" y="3753300"/>
                </a:cubicBezTo>
                <a:cubicBezTo>
                  <a:pt x="7797687" y="3762825"/>
                  <a:pt x="7796050" y="3773727"/>
                  <a:pt x="7796050" y="3786005"/>
                </a:cubicBezTo>
                <a:cubicBezTo>
                  <a:pt x="7796050" y="3798060"/>
                  <a:pt x="7797539" y="3808627"/>
                  <a:pt x="7800515" y="3817705"/>
                </a:cubicBezTo>
                <a:cubicBezTo>
                  <a:pt x="7803492" y="3826784"/>
                  <a:pt x="7807770" y="3834356"/>
                  <a:pt x="7813352" y="3840420"/>
                </a:cubicBezTo>
                <a:cubicBezTo>
                  <a:pt x="7818933" y="3846485"/>
                  <a:pt x="7825704" y="3851043"/>
                  <a:pt x="7833667" y="3854094"/>
                </a:cubicBezTo>
                <a:cubicBezTo>
                  <a:pt x="7841629" y="3857145"/>
                  <a:pt x="7850559" y="3858670"/>
                  <a:pt x="7860456" y="3858670"/>
                </a:cubicBezTo>
                <a:cubicBezTo>
                  <a:pt x="7865516" y="3858670"/>
                  <a:pt x="7870222" y="3858261"/>
                  <a:pt x="7874576" y="3857442"/>
                </a:cubicBezTo>
                <a:cubicBezTo>
                  <a:pt x="7878929" y="3856624"/>
                  <a:pt x="7882798" y="3855601"/>
                  <a:pt x="7886184" y="3854373"/>
                </a:cubicBezTo>
                <a:cubicBezTo>
                  <a:pt x="7889570" y="3853145"/>
                  <a:pt x="7892435" y="3851861"/>
                  <a:pt x="7894779" y="3850522"/>
                </a:cubicBezTo>
                <a:cubicBezTo>
                  <a:pt x="7897123" y="3849183"/>
                  <a:pt x="7898704" y="3848085"/>
                  <a:pt x="7899523" y="3847229"/>
                </a:cubicBezTo>
                <a:cubicBezTo>
                  <a:pt x="7900342" y="3846373"/>
                  <a:pt x="7900937" y="3845611"/>
                  <a:pt x="7901309" y="3844941"/>
                </a:cubicBezTo>
                <a:cubicBezTo>
                  <a:pt x="7901681" y="3844271"/>
                  <a:pt x="7901979" y="3843471"/>
                  <a:pt x="7902202" y="3842541"/>
                </a:cubicBezTo>
                <a:cubicBezTo>
                  <a:pt x="7902425" y="3841611"/>
                  <a:pt x="7902593" y="3840495"/>
                  <a:pt x="7902704" y="3839192"/>
                </a:cubicBezTo>
                <a:cubicBezTo>
                  <a:pt x="7902816" y="3837890"/>
                  <a:pt x="7902872" y="3836309"/>
                  <a:pt x="7902872" y="3834449"/>
                </a:cubicBezTo>
                <a:cubicBezTo>
                  <a:pt x="7902872" y="3831770"/>
                  <a:pt x="7902797" y="3829630"/>
                  <a:pt x="7902648" y="3828030"/>
                </a:cubicBezTo>
                <a:cubicBezTo>
                  <a:pt x="7902500" y="3826430"/>
                  <a:pt x="7902276" y="3825184"/>
                  <a:pt x="7901979" y="3824291"/>
                </a:cubicBezTo>
                <a:cubicBezTo>
                  <a:pt x="7901681" y="3823398"/>
                  <a:pt x="7901309" y="3822803"/>
                  <a:pt x="7900862" y="3822505"/>
                </a:cubicBezTo>
                <a:cubicBezTo>
                  <a:pt x="7900416" y="3822207"/>
                  <a:pt x="7899821" y="3822059"/>
                  <a:pt x="7899077" y="3822059"/>
                </a:cubicBezTo>
                <a:cubicBezTo>
                  <a:pt x="7898109" y="3822059"/>
                  <a:pt x="7896751" y="3822654"/>
                  <a:pt x="7895002" y="3823845"/>
                </a:cubicBezTo>
                <a:cubicBezTo>
                  <a:pt x="7893254" y="3825035"/>
                  <a:pt x="7891021" y="3826375"/>
                  <a:pt x="7888305" y="3827863"/>
                </a:cubicBezTo>
                <a:cubicBezTo>
                  <a:pt x="7885589" y="3829351"/>
                  <a:pt x="7882333" y="3830709"/>
                  <a:pt x="7878538" y="3831937"/>
                </a:cubicBezTo>
                <a:cubicBezTo>
                  <a:pt x="7874743" y="3833165"/>
                  <a:pt x="7870241" y="3833779"/>
                  <a:pt x="7865032" y="3833779"/>
                </a:cubicBezTo>
                <a:cubicBezTo>
                  <a:pt x="7859302" y="3833779"/>
                  <a:pt x="7854149" y="3832793"/>
                  <a:pt x="7849573" y="3830821"/>
                </a:cubicBezTo>
                <a:cubicBezTo>
                  <a:pt x="7844996" y="3828849"/>
                  <a:pt x="7841089" y="3825854"/>
                  <a:pt x="7837852" y="3821835"/>
                </a:cubicBezTo>
                <a:cubicBezTo>
                  <a:pt x="7834615" y="3817817"/>
                  <a:pt x="7832122" y="3812701"/>
                  <a:pt x="7830374" y="3806487"/>
                </a:cubicBezTo>
                <a:cubicBezTo>
                  <a:pt x="7828625" y="3800274"/>
                  <a:pt x="7827751" y="3792926"/>
                  <a:pt x="7827751" y="3784442"/>
                </a:cubicBezTo>
                <a:cubicBezTo>
                  <a:pt x="7827751" y="3776703"/>
                  <a:pt x="7828569" y="3769746"/>
                  <a:pt x="7830206" y="3763569"/>
                </a:cubicBezTo>
                <a:cubicBezTo>
                  <a:pt x="7831843" y="3757393"/>
                  <a:pt x="7834243" y="3752128"/>
                  <a:pt x="7837406" y="3747775"/>
                </a:cubicBezTo>
                <a:cubicBezTo>
                  <a:pt x="7840568" y="3743421"/>
                  <a:pt x="7844401" y="3740073"/>
                  <a:pt x="7848903" y="3737729"/>
                </a:cubicBezTo>
                <a:cubicBezTo>
                  <a:pt x="7853405" y="3735385"/>
                  <a:pt x="7858521" y="3734213"/>
                  <a:pt x="7864251" y="3734213"/>
                </a:cubicBezTo>
                <a:cubicBezTo>
                  <a:pt x="7869460" y="3734213"/>
                  <a:pt x="7873943" y="3734864"/>
                  <a:pt x="7877701" y="3736166"/>
                </a:cubicBezTo>
                <a:cubicBezTo>
                  <a:pt x="7881459" y="3737468"/>
                  <a:pt x="7884696" y="3738919"/>
                  <a:pt x="7887412" y="3740519"/>
                </a:cubicBezTo>
                <a:cubicBezTo>
                  <a:pt x="7890128" y="3742119"/>
                  <a:pt x="7892342" y="3743570"/>
                  <a:pt x="7894054" y="3744872"/>
                </a:cubicBezTo>
                <a:cubicBezTo>
                  <a:pt x="7895765" y="3746175"/>
                  <a:pt x="7897179" y="3746826"/>
                  <a:pt x="7898295" y="3746826"/>
                </a:cubicBezTo>
                <a:cubicBezTo>
                  <a:pt x="7898965" y="3746826"/>
                  <a:pt x="7899560" y="3746603"/>
                  <a:pt x="7900081" y="3746156"/>
                </a:cubicBezTo>
                <a:cubicBezTo>
                  <a:pt x="7900602" y="3745710"/>
                  <a:pt x="7901049" y="3745003"/>
                  <a:pt x="7901421" y="3744035"/>
                </a:cubicBezTo>
                <a:cubicBezTo>
                  <a:pt x="7901793" y="3743068"/>
                  <a:pt x="7902053" y="3741803"/>
                  <a:pt x="7902202" y="3740240"/>
                </a:cubicBezTo>
                <a:cubicBezTo>
                  <a:pt x="7902351" y="3738678"/>
                  <a:pt x="7902425" y="3736780"/>
                  <a:pt x="7902425" y="3734548"/>
                </a:cubicBezTo>
                <a:cubicBezTo>
                  <a:pt x="7902425" y="3732464"/>
                  <a:pt x="7902369" y="3730715"/>
                  <a:pt x="7902258" y="3729301"/>
                </a:cubicBezTo>
                <a:cubicBezTo>
                  <a:pt x="7902146" y="3727887"/>
                  <a:pt x="7901979" y="3726660"/>
                  <a:pt x="7901755" y="3725618"/>
                </a:cubicBezTo>
                <a:cubicBezTo>
                  <a:pt x="7901532" y="3724576"/>
                  <a:pt x="7901235" y="3723720"/>
                  <a:pt x="7900862" y="3723051"/>
                </a:cubicBezTo>
                <a:cubicBezTo>
                  <a:pt x="7900490" y="3722381"/>
                  <a:pt x="7899802" y="3721544"/>
                  <a:pt x="7898797" y="3720539"/>
                </a:cubicBezTo>
                <a:cubicBezTo>
                  <a:pt x="7897793" y="3719535"/>
                  <a:pt x="7896026" y="3718325"/>
                  <a:pt x="7893495" y="3716911"/>
                </a:cubicBezTo>
                <a:cubicBezTo>
                  <a:pt x="7890965" y="3715498"/>
                  <a:pt x="7888119" y="3714251"/>
                  <a:pt x="7884956" y="3713172"/>
                </a:cubicBezTo>
                <a:cubicBezTo>
                  <a:pt x="7881794" y="3712093"/>
                  <a:pt x="7878352" y="3711219"/>
                  <a:pt x="7874632" y="3710549"/>
                </a:cubicBezTo>
                <a:cubicBezTo>
                  <a:pt x="7870911" y="3709879"/>
                  <a:pt x="7867041" y="3709544"/>
                  <a:pt x="7863023" y="3709544"/>
                </a:cubicBezTo>
                <a:close/>
                <a:moveTo>
                  <a:pt x="11471175" y="3708205"/>
                </a:moveTo>
                <a:cubicBezTo>
                  <a:pt x="11466784" y="3708205"/>
                  <a:pt x="11463771" y="3708986"/>
                  <a:pt x="11462133" y="3710549"/>
                </a:cubicBezTo>
                <a:cubicBezTo>
                  <a:pt x="11460496" y="3712112"/>
                  <a:pt x="11459677" y="3715051"/>
                  <a:pt x="11459677" y="3719367"/>
                </a:cubicBezTo>
                <a:cubicBezTo>
                  <a:pt x="11459677" y="3723609"/>
                  <a:pt x="11460477" y="3726492"/>
                  <a:pt x="11462077" y="3728018"/>
                </a:cubicBezTo>
                <a:cubicBezTo>
                  <a:pt x="11463677" y="3729543"/>
                  <a:pt x="11466635" y="3730306"/>
                  <a:pt x="11470951" y="3730306"/>
                </a:cubicBezTo>
                <a:cubicBezTo>
                  <a:pt x="11475342" y="3730306"/>
                  <a:pt x="11478355" y="3729525"/>
                  <a:pt x="11479993" y="3727962"/>
                </a:cubicBezTo>
                <a:cubicBezTo>
                  <a:pt x="11481630" y="3726399"/>
                  <a:pt x="11482449" y="3723460"/>
                  <a:pt x="11482449" y="3719144"/>
                </a:cubicBezTo>
                <a:cubicBezTo>
                  <a:pt x="11482449" y="3714902"/>
                  <a:pt x="11481649" y="3712019"/>
                  <a:pt x="11480049" y="3710493"/>
                </a:cubicBezTo>
                <a:cubicBezTo>
                  <a:pt x="11478449" y="3708968"/>
                  <a:pt x="11475491" y="3708205"/>
                  <a:pt x="11471175" y="3708205"/>
                </a:cubicBezTo>
                <a:close/>
                <a:moveTo>
                  <a:pt x="8413650" y="3708205"/>
                </a:moveTo>
                <a:cubicBezTo>
                  <a:pt x="8409259" y="3708205"/>
                  <a:pt x="8406246" y="3708986"/>
                  <a:pt x="8404609" y="3710549"/>
                </a:cubicBezTo>
                <a:cubicBezTo>
                  <a:pt x="8402971" y="3712112"/>
                  <a:pt x="8402153" y="3715051"/>
                  <a:pt x="8402153" y="3719367"/>
                </a:cubicBezTo>
                <a:cubicBezTo>
                  <a:pt x="8402153" y="3723609"/>
                  <a:pt x="8402953" y="3726492"/>
                  <a:pt x="8404553" y="3728018"/>
                </a:cubicBezTo>
                <a:cubicBezTo>
                  <a:pt x="8406153" y="3729543"/>
                  <a:pt x="8409111" y="3730306"/>
                  <a:pt x="8413427" y="3730306"/>
                </a:cubicBezTo>
                <a:cubicBezTo>
                  <a:pt x="8417817" y="3730306"/>
                  <a:pt x="8420831" y="3729525"/>
                  <a:pt x="8422468" y="3727962"/>
                </a:cubicBezTo>
                <a:cubicBezTo>
                  <a:pt x="8424105" y="3726399"/>
                  <a:pt x="8424924" y="3723460"/>
                  <a:pt x="8424924" y="3719144"/>
                </a:cubicBezTo>
                <a:cubicBezTo>
                  <a:pt x="8424924" y="3714902"/>
                  <a:pt x="8424124" y="3712019"/>
                  <a:pt x="8422524" y="3710493"/>
                </a:cubicBezTo>
                <a:cubicBezTo>
                  <a:pt x="8420924" y="3708968"/>
                  <a:pt x="8417966" y="3708205"/>
                  <a:pt x="8413650" y="3708205"/>
                </a:cubicBezTo>
                <a:close/>
                <a:moveTo>
                  <a:pt x="10432838" y="3700838"/>
                </a:moveTo>
                <a:cubicBezTo>
                  <a:pt x="10431052" y="3700838"/>
                  <a:pt x="10429564" y="3700912"/>
                  <a:pt x="10428373" y="3701061"/>
                </a:cubicBezTo>
                <a:cubicBezTo>
                  <a:pt x="10427183" y="3701210"/>
                  <a:pt x="10426234" y="3701433"/>
                  <a:pt x="10425527" y="3701731"/>
                </a:cubicBezTo>
                <a:cubicBezTo>
                  <a:pt x="10424820" y="3702029"/>
                  <a:pt x="10424336" y="3702401"/>
                  <a:pt x="10424076" y="3702847"/>
                </a:cubicBezTo>
                <a:cubicBezTo>
                  <a:pt x="10423815" y="3703294"/>
                  <a:pt x="10423685" y="3703815"/>
                  <a:pt x="10423685" y="3704410"/>
                </a:cubicBezTo>
                <a:lnTo>
                  <a:pt x="10423685" y="3853536"/>
                </a:lnTo>
                <a:cubicBezTo>
                  <a:pt x="10423685" y="3854131"/>
                  <a:pt x="10423815" y="3854633"/>
                  <a:pt x="10424076" y="3855043"/>
                </a:cubicBezTo>
                <a:cubicBezTo>
                  <a:pt x="10424336" y="3855452"/>
                  <a:pt x="10424820" y="3855805"/>
                  <a:pt x="10425527" y="3856103"/>
                </a:cubicBezTo>
                <a:cubicBezTo>
                  <a:pt x="10426234" y="3856401"/>
                  <a:pt x="10427183" y="3856624"/>
                  <a:pt x="10428373" y="3856773"/>
                </a:cubicBezTo>
                <a:cubicBezTo>
                  <a:pt x="10429564" y="3856922"/>
                  <a:pt x="10431052" y="3856996"/>
                  <a:pt x="10432838" y="3856996"/>
                </a:cubicBezTo>
                <a:cubicBezTo>
                  <a:pt x="10434698" y="3856996"/>
                  <a:pt x="10436224" y="3856922"/>
                  <a:pt x="10437415" y="3856773"/>
                </a:cubicBezTo>
                <a:cubicBezTo>
                  <a:pt x="10438605" y="3856624"/>
                  <a:pt x="10439535" y="3856401"/>
                  <a:pt x="10440205" y="3856103"/>
                </a:cubicBezTo>
                <a:cubicBezTo>
                  <a:pt x="10440875" y="3855805"/>
                  <a:pt x="10441359" y="3855452"/>
                  <a:pt x="10441656" y="3855043"/>
                </a:cubicBezTo>
                <a:cubicBezTo>
                  <a:pt x="10441954" y="3854633"/>
                  <a:pt x="10442103" y="3854131"/>
                  <a:pt x="10442103" y="3853536"/>
                </a:cubicBezTo>
                <a:lnTo>
                  <a:pt x="10442103" y="3783326"/>
                </a:lnTo>
                <a:cubicBezTo>
                  <a:pt x="10447163" y="3777001"/>
                  <a:pt x="10452000" y="3772201"/>
                  <a:pt x="10456613" y="3768927"/>
                </a:cubicBezTo>
                <a:cubicBezTo>
                  <a:pt x="10461227" y="3765653"/>
                  <a:pt x="10465841" y="3764016"/>
                  <a:pt x="10470454" y="3764016"/>
                </a:cubicBezTo>
                <a:cubicBezTo>
                  <a:pt x="10474026" y="3764016"/>
                  <a:pt x="10477170" y="3764685"/>
                  <a:pt x="10479886" y="3766025"/>
                </a:cubicBezTo>
                <a:cubicBezTo>
                  <a:pt x="10482603" y="3767364"/>
                  <a:pt x="10484816" y="3769299"/>
                  <a:pt x="10486528" y="3771829"/>
                </a:cubicBezTo>
                <a:cubicBezTo>
                  <a:pt x="10488239" y="3774359"/>
                  <a:pt x="10489541" y="3777373"/>
                  <a:pt x="10490435" y="3780870"/>
                </a:cubicBezTo>
                <a:cubicBezTo>
                  <a:pt x="10491327" y="3784368"/>
                  <a:pt x="10491774" y="3788982"/>
                  <a:pt x="10491774" y="3794711"/>
                </a:cubicBezTo>
                <a:lnTo>
                  <a:pt x="10491774" y="3853536"/>
                </a:lnTo>
                <a:cubicBezTo>
                  <a:pt x="10491774" y="3854131"/>
                  <a:pt x="10491923" y="3854633"/>
                  <a:pt x="10492221" y="3855043"/>
                </a:cubicBezTo>
                <a:cubicBezTo>
                  <a:pt x="10492518" y="3855452"/>
                  <a:pt x="10493002" y="3855805"/>
                  <a:pt x="10493671" y="3856103"/>
                </a:cubicBezTo>
                <a:cubicBezTo>
                  <a:pt x="10494341" y="3856401"/>
                  <a:pt x="10495271" y="3856624"/>
                  <a:pt x="10496462" y="3856773"/>
                </a:cubicBezTo>
                <a:cubicBezTo>
                  <a:pt x="10497653" y="3856922"/>
                  <a:pt x="10499178" y="3856996"/>
                  <a:pt x="10501039" y="3856996"/>
                </a:cubicBezTo>
                <a:cubicBezTo>
                  <a:pt x="10502825" y="3856996"/>
                  <a:pt x="10504313" y="3856922"/>
                  <a:pt x="10505503" y="3856773"/>
                </a:cubicBezTo>
                <a:cubicBezTo>
                  <a:pt x="10506694" y="3856624"/>
                  <a:pt x="10507624" y="3856401"/>
                  <a:pt x="10508294" y="3856103"/>
                </a:cubicBezTo>
                <a:cubicBezTo>
                  <a:pt x="10508963" y="3855805"/>
                  <a:pt x="10509447" y="3855452"/>
                  <a:pt x="10509745" y="3855043"/>
                </a:cubicBezTo>
                <a:cubicBezTo>
                  <a:pt x="10510043" y="3854633"/>
                  <a:pt x="10510191" y="3854131"/>
                  <a:pt x="10510191" y="3853536"/>
                </a:cubicBezTo>
                <a:lnTo>
                  <a:pt x="10510191" y="3792367"/>
                </a:lnTo>
                <a:cubicBezTo>
                  <a:pt x="10510191" y="3785149"/>
                  <a:pt x="10509577" y="3778991"/>
                  <a:pt x="10508350" y="3773894"/>
                </a:cubicBezTo>
                <a:cubicBezTo>
                  <a:pt x="10507122" y="3768797"/>
                  <a:pt x="10505094" y="3764350"/>
                  <a:pt x="10502266" y="3760555"/>
                </a:cubicBezTo>
                <a:cubicBezTo>
                  <a:pt x="10499439" y="3756760"/>
                  <a:pt x="10495737" y="3753728"/>
                  <a:pt x="10491160" y="3751458"/>
                </a:cubicBezTo>
                <a:cubicBezTo>
                  <a:pt x="10486583" y="3749189"/>
                  <a:pt x="10480947" y="3748054"/>
                  <a:pt x="10474249" y="3748054"/>
                </a:cubicBezTo>
                <a:cubicBezTo>
                  <a:pt x="10468817" y="3748054"/>
                  <a:pt x="10463422" y="3749412"/>
                  <a:pt x="10458065" y="3752128"/>
                </a:cubicBezTo>
                <a:cubicBezTo>
                  <a:pt x="10452707" y="3754844"/>
                  <a:pt x="10447386" y="3758993"/>
                  <a:pt x="10442103" y="3764574"/>
                </a:cubicBezTo>
                <a:lnTo>
                  <a:pt x="10442103" y="3704410"/>
                </a:lnTo>
                <a:cubicBezTo>
                  <a:pt x="10442103" y="3703815"/>
                  <a:pt x="10441954" y="3703294"/>
                  <a:pt x="10441656" y="3702847"/>
                </a:cubicBezTo>
                <a:cubicBezTo>
                  <a:pt x="10441359" y="3702401"/>
                  <a:pt x="10440875" y="3702029"/>
                  <a:pt x="10440205" y="3701731"/>
                </a:cubicBezTo>
                <a:cubicBezTo>
                  <a:pt x="10439535" y="3701433"/>
                  <a:pt x="10438605" y="3701210"/>
                  <a:pt x="10437415" y="3701061"/>
                </a:cubicBezTo>
                <a:cubicBezTo>
                  <a:pt x="10436224" y="3700912"/>
                  <a:pt x="10434698" y="3700838"/>
                  <a:pt x="10432838" y="3700838"/>
                </a:cubicBezTo>
                <a:close/>
                <a:moveTo>
                  <a:pt x="9699413" y="3700838"/>
                </a:moveTo>
                <a:cubicBezTo>
                  <a:pt x="9697627" y="3700838"/>
                  <a:pt x="9696139" y="3700912"/>
                  <a:pt x="9694948" y="3701061"/>
                </a:cubicBezTo>
                <a:cubicBezTo>
                  <a:pt x="9693758" y="3701210"/>
                  <a:pt x="9692809" y="3701433"/>
                  <a:pt x="9692102" y="3701731"/>
                </a:cubicBezTo>
                <a:cubicBezTo>
                  <a:pt x="9691395" y="3702029"/>
                  <a:pt x="9690911" y="3702401"/>
                  <a:pt x="9690651" y="3702847"/>
                </a:cubicBezTo>
                <a:cubicBezTo>
                  <a:pt x="9690390" y="3703294"/>
                  <a:pt x="9690260" y="3703815"/>
                  <a:pt x="9690260" y="3704410"/>
                </a:cubicBezTo>
                <a:lnTo>
                  <a:pt x="9690260" y="3853536"/>
                </a:lnTo>
                <a:cubicBezTo>
                  <a:pt x="9690260" y="3854131"/>
                  <a:pt x="9690390" y="3854633"/>
                  <a:pt x="9690651" y="3855043"/>
                </a:cubicBezTo>
                <a:cubicBezTo>
                  <a:pt x="9690911" y="3855452"/>
                  <a:pt x="9691395" y="3855805"/>
                  <a:pt x="9692102" y="3856103"/>
                </a:cubicBezTo>
                <a:cubicBezTo>
                  <a:pt x="9692809" y="3856401"/>
                  <a:pt x="9693758" y="3856624"/>
                  <a:pt x="9694948" y="3856773"/>
                </a:cubicBezTo>
                <a:cubicBezTo>
                  <a:pt x="9696139" y="3856922"/>
                  <a:pt x="9697627" y="3856996"/>
                  <a:pt x="9699413" y="3856996"/>
                </a:cubicBezTo>
                <a:cubicBezTo>
                  <a:pt x="9701273" y="3856996"/>
                  <a:pt x="9702799" y="3856922"/>
                  <a:pt x="9703990" y="3856773"/>
                </a:cubicBezTo>
                <a:cubicBezTo>
                  <a:pt x="9705180" y="3856624"/>
                  <a:pt x="9706110" y="3856401"/>
                  <a:pt x="9706780" y="3856103"/>
                </a:cubicBezTo>
                <a:cubicBezTo>
                  <a:pt x="9707450" y="3855805"/>
                  <a:pt x="9707934" y="3855452"/>
                  <a:pt x="9708231" y="3855043"/>
                </a:cubicBezTo>
                <a:cubicBezTo>
                  <a:pt x="9708529" y="3854633"/>
                  <a:pt x="9708678" y="3854131"/>
                  <a:pt x="9708678" y="3853536"/>
                </a:cubicBezTo>
                <a:lnTo>
                  <a:pt x="9708678" y="3783326"/>
                </a:lnTo>
                <a:cubicBezTo>
                  <a:pt x="9713738" y="3777001"/>
                  <a:pt x="9718575" y="3772201"/>
                  <a:pt x="9723188" y="3768927"/>
                </a:cubicBezTo>
                <a:cubicBezTo>
                  <a:pt x="9727802" y="3765653"/>
                  <a:pt x="9732416" y="3764016"/>
                  <a:pt x="9737029" y="3764016"/>
                </a:cubicBezTo>
                <a:cubicBezTo>
                  <a:pt x="9740601" y="3764016"/>
                  <a:pt x="9743745" y="3764685"/>
                  <a:pt x="9746461" y="3766025"/>
                </a:cubicBezTo>
                <a:cubicBezTo>
                  <a:pt x="9749178" y="3767364"/>
                  <a:pt x="9751391" y="3769299"/>
                  <a:pt x="9753103" y="3771829"/>
                </a:cubicBezTo>
                <a:cubicBezTo>
                  <a:pt x="9754814" y="3774359"/>
                  <a:pt x="9756117" y="3777373"/>
                  <a:pt x="9757010" y="3780870"/>
                </a:cubicBezTo>
                <a:cubicBezTo>
                  <a:pt x="9757903" y="3784368"/>
                  <a:pt x="9758349" y="3788982"/>
                  <a:pt x="9758349" y="3794711"/>
                </a:cubicBezTo>
                <a:lnTo>
                  <a:pt x="9758349" y="3853536"/>
                </a:lnTo>
                <a:cubicBezTo>
                  <a:pt x="9758349" y="3854131"/>
                  <a:pt x="9758498" y="3854633"/>
                  <a:pt x="9758796" y="3855043"/>
                </a:cubicBezTo>
                <a:cubicBezTo>
                  <a:pt x="9759093" y="3855452"/>
                  <a:pt x="9759577" y="3855805"/>
                  <a:pt x="9760247" y="3856103"/>
                </a:cubicBezTo>
                <a:cubicBezTo>
                  <a:pt x="9760916" y="3856401"/>
                  <a:pt x="9761847" y="3856624"/>
                  <a:pt x="9763037" y="3856773"/>
                </a:cubicBezTo>
                <a:cubicBezTo>
                  <a:pt x="9764228" y="3856922"/>
                  <a:pt x="9765753" y="3856996"/>
                  <a:pt x="9767614" y="3856996"/>
                </a:cubicBezTo>
                <a:cubicBezTo>
                  <a:pt x="9769400" y="3856996"/>
                  <a:pt x="9770888" y="3856922"/>
                  <a:pt x="9772078" y="3856773"/>
                </a:cubicBezTo>
                <a:cubicBezTo>
                  <a:pt x="9773269" y="3856624"/>
                  <a:pt x="9774199" y="3856401"/>
                  <a:pt x="9774869" y="3856103"/>
                </a:cubicBezTo>
                <a:cubicBezTo>
                  <a:pt x="9775539" y="3855805"/>
                  <a:pt x="9776022" y="3855452"/>
                  <a:pt x="9776320" y="3855043"/>
                </a:cubicBezTo>
                <a:cubicBezTo>
                  <a:pt x="9776618" y="3854633"/>
                  <a:pt x="9776767" y="3854131"/>
                  <a:pt x="9776767" y="3853536"/>
                </a:cubicBezTo>
                <a:lnTo>
                  <a:pt x="9776767" y="3792367"/>
                </a:lnTo>
                <a:cubicBezTo>
                  <a:pt x="9776767" y="3785149"/>
                  <a:pt x="9776153" y="3778991"/>
                  <a:pt x="9774925" y="3773894"/>
                </a:cubicBezTo>
                <a:cubicBezTo>
                  <a:pt x="9773697" y="3768797"/>
                  <a:pt x="9771669" y="3764350"/>
                  <a:pt x="9768841" y="3760555"/>
                </a:cubicBezTo>
                <a:cubicBezTo>
                  <a:pt x="9766014" y="3756760"/>
                  <a:pt x="9762312" y="3753728"/>
                  <a:pt x="9757735" y="3751458"/>
                </a:cubicBezTo>
                <a:cubicBezTo>
                  <a:pt x="9753159" y="3749189"/>
                  <a:pt x="9747522" y="3748054"/>
                  <a:pt x="9740825" y="3748054"/>
                </a:cubicBezTo>
                <a:cubicBezTo>
                  <a:pt x="9735392" y="3748054"/>
                  <a:pt x="9729997" y="3749412"/>
                  <a:pt x="9724640" y="3752128"/>
                </a:cubicBezTo>
                <a:cubicBezTo>
                  <a:pt x="9719282" y="3754844"/>
                  <a:pt x="9713961" y="3758993"/>
                  <a:pt x="9708678" y="3764574"/>
                </a:cubicBezTo>
                <a:lnTo>
                  <a:pt x="9708678" y="3704410"/>
                </a:lnTo>
                <a:cubicBezTo>
                  <a:pt x="9708678" y="3703815"/>
                  <a:pt x="9708529" y="3703294"/>
                  <a:pt x="9708231" y="3702847"/>
                </a:cubicBezTo>
                <a:cubicBezTo>
                  <a:pt x="9707934" y="3702401"/>
                  <a:pt x="9707450" y="3702029"/>
                  <a:pt x="9706780" y="3701731"/>
                </a:cubicBezTo>
                <a:cubicBezTo>
                  <a:pt x="9706110" y="3701433"/>
                  <a:pt x="9705180" y="3701210"/>
                  <a:pt x="9703990" y="3701061"/>
                </a:cubicBezTo>
                <a:cubicBezTo>
                  <a:pt x="9702799" y="3700912"/>
                  <a:pt x="9701273" y="3700838"/>
                  <a:pt x="9699413" y="3700838"/>
                </a:cubicBezTo>
                <a:close/>
                <a:moveTo>
                  <a:pt x="9185063" y="3700838"/>
                </a:moveTo>
                <a:cubicBezTo>
                  <a:pt x="9183277" y="3700838"/>
                  <a:pt x="9181789" y="3700912"/>
                  <a:pt x="9180598" y="3701061"/>
                </a:cubicBezTo>
                <a:cubicBezTo>
                  <a:pt x="9179408" y="3701210"/>
                  <a:pt x="9178459" y="3701433"/>
                  <a:pt x="9177752" y="3701731"/>
                </a:cubicBezTo>
                <a:cubicBezTo>
                  <a:pt x="9177045" y="3702029"/>
                  <a:pt x="9176561" y="3702401"/>
                  <a:pt x="9176301" y="3702847"/>
                </a:cubicBezTo>
                <a:cubicBezTo>
                  <a:pt x="9176040" y="3703294"/>
                  <a:pt x="9175910" y="3703815"/>
                  <a:pt x="9175910" y="3704410"/>
                </a:cubicBezTo>
                <a:lnTo>
                  <a:pt x="9175910" y="3853536"/>
                </a:lnTo>
                <a:cubicBezTo>
                  <a:pt x="9175910" y="3854131"/>
                  <a:pt x="9176040" y="3854633"/>
                  <a:pt x="9176301" y="3855043"/>
                </a:cubicBezTo>
                <a:cubicBezTo>
                  <a:pt x="9176561" y="3855452"/>
                  <a:pt x="9177045" y="3855805"/>
                  <a:pt x="9177752" y="3856103"/>
                </a:cubicBezTo>
                <a:cubicBezTo>
                  <a:pt x="9178459" y="3856401"/>
                  <a:pt x="9179408" y="3856624"/>
                  <a:pt x="9180598" y="3856773"/>
                </a:cubicBezTo>
                <a:cubicBezTo>
                  <a:pt x="9181789" y="3856922"/>
                  <a:pt x="9183277" y="3856996"/>
                  <a:pt x="9185063" y="3856996"/>
                </a:cubicBezTo>
                <a:cubicBezTo>
                  <a:pt x="9186923" y="3856996"/>
                  <a:pt x="9188449" y="3856922"/>
                  <a:pt x="9189640" y="3856773"/>
                </a:cubicBezTo>
                <a:cubicBezTo>
                  <a:pt x="9190830" y="3856624"/>
                  <a:pt x="9191760" y="3856401"/>
                  <a:pt x="9192430" y="3856103"/>
                </a:cubicBezTo>
                <a:cubicBezTo>
                  <a:pt x="9193100" y="3855805"/>
                  <a:pt x="9193584" y="3855452"/>
                  <a:pt x="9193881" y="3855043"/>
                </a:cubicBezTo>
                <a:cubicBezTo>
                  <a:pt x="9194179" y="3854633"/>
                  <a:pt x="9194328" y="3854131"/>
                  <a:pt x="9194328" y="3853536"/>
                </a:cubicBezTo>
                <a:lnTo>
                  <a:pt x="9194328" y="3704410"/>
                </a:lnTo>
                <a:cubicBezTo>
                  <a:pt x="9194328" y="3703815"/>
                  <a:pt x="9194179" y="3703294"/>
                  <a:pt x="9193881" y="3702847"/>
                </a:cubicBezTo>
                <a:cubicBezTo>
                  <a:pt x="9193584" y="3702401"/>
                  <a:pt x="9193100" y="3702029"/>
                  <a:pt x="9192430" y="3701731"/>
                </a:cubicBezTo>
                <a:cubicBezTo>
                  <a:pt x="9191760" y="3701433"/>
                  <a:pt x="9190830" y="3701210"/>
                  <a:pt x="9189640" y="3701061"/>
                </a:cubicBezTo>
                <a:cubicBezTo>
                  <a:pt x="9188449" y="3700912"/>
                  <a:pt x="9186923" y="3700838"/>
                  <a:pt x="9185063" y="3700838"/>
                </a:cubicBezTo>
                <a:close/>
                <a:moveTo>
                  <a:pt x="8727863" y="3700838"/>
                </a:moveTo>
                <a:cubicBezTo>
                  <a:pt x="8726077" y="3700838"/>
                  <a:pt x="8724589" y="3700912"/>
                  <a:pt x="8723398" y="3701061"/>
                </a:cubicBezTo>
                <a:cubicBezTo>
                  <a:pt x="8722208" y="3701210"/>
                  <a:pt x="8721259" y="3701433"/>
                  <a:pt x="8720552" y="3701731"/>
                </a:cubicBezTo>
                <a:cubicBezTo>
                  <a:pt x="8719845" y="3702029"/>
                  <a:pt x="8719361" y="3702401"/>
                  <a:pt x="8719101" y="3702847"/>
                </a:cubicBezTo>
                <a:cubicBezTo>
                  <a:pt x="8718840" y="3703294"/>
                  <a:pt x="8718710" y="3703815"/>
                  <a:pt x="8718710" y="3704410"/>
                </a:cubicBezTo>
                <a:lnTo>
                  <a:pt x="8718710" y="3853536"/>
                </a:lnTo>
                <a:cubicBezTo>
                  <a:pt x="8718710" y="3854131"/>
                  <a:pt x="8718822" y="3854652"/>
                  <a:pt x="8719045" y="3855098"/>
                </a:cubicBezTo>
                <a:cubicBezTo>
                  <a:pt x="8719268" y="3855545"/>
                  <a:pt x="8719715" y="3855898"/>
                  <a:pt x="8720385" y="3856159"/>
                </a:cubicBezTo>
                <a:cubicBezTo>
                  <a:pt x="8721054" y="3856419"/>
                  <a:pt x="8721910" y="3856624"/>
                  <a:pt x="8722952" y="3856773"/>
                </a:cubicBezTo>
                <a:cubicBezTo>
                  <a:pt x="8723994" y="3856922"/>
                  <a:pt x="8725259" y="3856996"/>
                  <a:pt x="8726747" y="3856996"/>
                </a:cubicBezTo>
                <a:cubicBezTo>
                  <a:pt x="8728310" y="3856996"/>
                  <a:pt x="8729593" y="3856922"/>
                  <a:pt x="8730598" y="3856773"/>
                </a:cubicBezTo>
                <a:cubicBezTo>
                  <a:pt x="8731603" y="3856624"/>
                  <a:pt x="8732440" y="3856419"/>
                  <a:pt x="8733109" y="3856159"/>
                </a:cubicBezTo>
                <a:cubicBezTo>
                  <a:pt x="8733779" y="3855898"/>
                  <a:pt x="8734263" y="3855545"/>
                  <a:pt x="8734560" y="3855098"/>
                </a:cubicBezTo>
                <a:cubicBezTo>
                  <a:pt x="8734858" y="3854652"/>
                  <a:pt x="8735007" y="3854131"/>
                  <a:pt x="8735007" y="3853536"/>
                </a:cubicBezTo>
                <a:lnTo>
                  <a:pt x="8735007" y="3841257"/>
                </a:lnTo>
                <a:cubicBezTo>
                  <a:pt x="8737909" y="3844308"/>
                  <a:pt x="8740662" y="3846913"/>
                  <a:pt x="8743267" y="3849071"/>
                </a:cubicBezTo>
                <a:cubicBezTo>
                  <a:pt x="8745871" y="3851229"/>
                  <a:pt x="8748476" y="3853015"/>
                  <a:pt x="8751080" y="3854429"/>
                </a:cubicBezTo>
                <a:cubicBezTo>
                  <a:pt x="8753685" y="3855843"/>
                  <a:pt x="8756345" y="3856866"/>
                  <a:pt x="8759061" y="3857498"/>
                </a:cubicBezTo>
                <a:cubicBezTo>
                  <a:pt x="8761777" y="3858131"/>
                  <a:pt x="8764735" y="3858447"/>
                  <a:pt x="8767935" y="3858447"/>
                </a:cubicBezTo>
                <a:cubicBezTo>
                  <a:pt x="8774856" y="3858447"/>
                  <a:pt x="8780995" y="3857145"/>
                  <a:pt x="8786353" y="3854540"/>
                </a:cubicBezTo>
                <a:cubicBezTo>
                  <a:pt x="8791710" y="3851936"/>
                  <a:pt x="8796231" y="3848178"/>
                  <a:pt x="8799915" y="3843267"/>
                </a:cubicBezTo>
                <a:cubicBezTo>
                  <a:pt x="8803598" y="3838355"/>
                  <a:pt x="8806389" y="3832421"/>
                  <a:pt x="8808286" y="3825463"/>
                </a:cubicBezTo>
                <a:cubicBezTo>
                  <a:pt x="8810184" y="3818505"/>
                  <a:pt x="8811133" y="3810673"/>
                  <a:pt x="8811133" y="3801967"/>
                </a:cubicBezTo>
                <a:cubicBezTo>
                  <a:pt x="8811133" y="3794674"/>
                  <a:pt x="8810388" y="3787754"/>
                  <a:pt x="8808900" y="3781205"/>
                </a:cubicBezTo>
                <a:cubicBezTo>
                  <a:pt x="8807412" y="3774657"/>
                  <a:pt x="8805049" y="3768946"/>
                  <a:pt x="8801812" y="3764071"/>
                </a:cubicBezTo>
                <a:cubicBezTo>
                  <a:pt x="8798575" y="3759197"/>
                  <a:pt x="8794371" y="3755309"/>
                  <a:pt x="8789199" y="3752407"/>
                </a:cubicBezTo>
                <a:cubicBezTo>
                  <a:pt x="8784027" y="3749505"/>
                  <a:pt x="8777795" y="3748054"/>
                  <a:pt x="8770502" y="3748054"/>
                </a:cubicBezTo>
                <a:cubicBezTo>
                  <a:pt x="8767526" y="3748054"/>
                  <a:pt x="8764698" y="3748351"/>
                  <a:pt x="8762019" y="3748947"/>
                </a:cubicBezTo>
                <a:cubicBezTo>
                  <a:pt x="8759340" y="3749542"/>
                  <a:pt x="8756661" y="3750491"/>
                  <a:pt x="8753983" y="3751793"/>
                </a:cubicBezTo>
                <a:cubicBezTo>
                  <a:pt x="8751304" y="3753095"/>
                  <a:pt x="8748569" y="3754788"/>
                  <a:pt x="8745778" y="3756872"/>
                </a:cubicBezTo>
                <a:cubicBezTo>
                  <a:pt x="8742988" y="3758955"/>
                  <a:pt x="8740104" y="3761523"/>
                  <a:pt x="8737128" y="3764574"/>
                </a:cubicBezTo>
                <a:lnTo>
                  <a:pt x="8737128" y="3704410"/>
                </a:lnTo>
                <a:cubicBezTo>
                  <a:pt x="8737128" y="3703815"/>
                  <a:pt x="8736979" y="3703294"/>
                  <a:pt x="8736681" y="3702847"/>
                </a:cubicBezTo>
                <a:cubicBezTo>
                  <a:pt x="8736384" y="3702401"/>
                  <a:pt x="8735900" y="3702029"/>
                  <a:pt x="8735230" y="3701731"/>
                </a:cubicBezTo>
                <a:cubicBezTo>
                  <a:pt x="8734560" y="3701433"/>
                  <a:pt x="8733630" y="3701210"/>
                  <a:pt x="8732440" y="3701061"/>
                </a:cubicBezTo>
                <a:cubicBezTo>
                  <a:pt x="8731249" y="3700912"/>
                  <a:pt x="8729724" y="3700838"/>
                  <a:pt x="8727863" y="3700838"/>
                </a:cubicBezTo>
                <a:close/>
                <a:moveTo>
                  <a:pt x="8289713" y="3700838"/>
                </a:moveTo>
                <a:cubicBezTo>
                  <a:pt x="8287927" y="3700838"/>
                  <a:pt x="8286439" y="3700912"/>
                  <a:pt x="8285248" y="3701061"/>
                </a:cubicBezTo>
                <a:cubicBezTo>
                  <a:pt x="8284058" y="3701210"/>
                  <a:pt x="8283109" y="3701433"/>
                  <a:pt x="8282402" y="3701731"/>
                </a:cubicBezTo>
                <a:cubicBezTo>
                  <a:pt x="8281695" y="3702029"/>
                  <a:pt x="8281211" y="3702401"/>
                  <a:pt x="8280951" y="3702847"/>
                </a:cubicBezTo>
                <a:cubicBezTo>
                  <a:pt x="8280690" y="3703294"/>
                  <a:pt x="8280560" y="3703815"/>
                  <a:pt x="8280560" y="3704410"/>
                </a:cubicBezTo>
                <a:lnTo>
                  <a:pt x="8280560" y="3853536"/>
                </a:lnTo>
                <a:cubicBezTo>
                  <a:pt x="8280560" y="3854131"/>
                  <a:pt x="8280690" y="3854633"/>
                  <a:pt x="8280951" y="3855043"/>
                </a:cubicBezTo>
                <a:cubicBezTo>
                  <a:pt x="8281211" y="3855452"/>
                  <a:pt x="8281695" y="3855805"/>
                  <a:pt x="8282402" y="3856103"/>
                </a:cubicBezTo>
                <a:cubicBezTo>
                  <a:pt x="8283109" y="3856401"/>
                  <a:pt x="8284058" y="3856624"/>
                  <a:pt x="8285248" y="3856773"/>
                </a:cubicBezTo>
                <a:cubicBezTo>
                  <a:pt x="8286439" y="3856922"/>
                  <a:pt x="8287927" y="3856996"/>
                  <a:pt x="8289713" y="3856996"/>
                </a:cubicBezTo>
                <a:cubicBezTo>
                  <a:pt x="8291574" y="3856996"/>
                  <a:pt x="8293099" y="3856922"/>
                  <a:pt x="8294290" y="3856773"/>
                </a:cubicBezTo>
                <a:cubicBezTo>
                  <a:pt x="8295480" y="3856624"/>
                  <a:pt x="8296410" y="3856401"/>
                  <a:pt x="8297080" y="3856103"/>
                </a:cubicBezTo>
                <a:cubicBezTo>
                  <a:pt x="8297750" y="3855805"/>
                  <a:pt x="8298234" y="3855452"/>
                  <a:pt x="8298531" y="3855043"/>
                </a:cubicBezTo>
                <a:cubicBezTo>
                  <a:pt x="8298829" y="3854633"/>
                  <a:pt x="8298978" y="3854131"/>
                  <a:pt x="8298978" y="3853536"/>
                </a:cubicBezTo>
                <a:lnTo>
                  <a:pt x="8298978" y="3783326"/>
                </a:lnTo>
                <a:cubicBezTo>
                  <a:pt x="8304038" y="3777001"/>
                  <a:pt x="8308875" y="3772201"/>
                  <a:pt x="8313488" y="3768927"/>
                </a:cubicBezTo>
                <a:cubicBezTo>
                  <a:pt x="8318102" y="3765653"/>
                  <a:pt x="8322716" y="3764016"/>
                  <a:pt x="8327330" y="3764016"/>
                </a:cubicBezTo>
                <a:cubicBezTo>
                  <a:pt x="8330901" y="3764016"/>
                  <a:pt x="8334045" y="3764685"/>
                  <a:pt x="8336761" y="3766025"/>
                </a:cubicBezTo>
                <a:cubicBezTo>
                  <a:pt x="8339478" y="3767364"/>
                  <a:pt x="8341691" y="3769299"/>
                  <a:pt x="8343403" y="3771829"/>
                </a:cubicBezTo>
                <a:cubicBezTo>
                  <a:pt x="8345114" y="3774359"/>
                  <a:pt x="8346417" y="3777373"/>
                  <a:pt x="8347310" y="3780870"/>
                </a:cubicBezTo>
                <a:cubicBezTo>
                  <a:pt x="8348203" y="3784368"/>
                  <a:pt x="8348649" y="3788982"/>
                  <a:pt x="8348649" y="3794711"/>
                </a:cubicBezTo>
                <a:lnTo>
                  <a:pt x="8348649" y="3853536"/>
                </a:lnTo>
                <a:cubicBezTo>
                  <a:pt x="8348649" y="3854131"/>
                  <a:pt x="8348798" y="3854633"/>
                  <a:pt x="8349096" y="3855043"/>
                </a:cubicBezTo>
                <a:cubicBezTo>
                  <a:pt x="8349393" y="3855452"/>
                  <a:pt x="8349877" y="3855805"/>
                  <a:pt x="8350547" y="3856103"/>
                </a:cubicBezTo>
                <a:cubicBezTo>
                  <a:pt x="8351216" y="3856401"/>
                  <a:pt x="8352147" y="3856624"/>
                  <a:pt x="8353337" y="3856773"/>
                </a:cubicBezTo>
                <a:cubicBezTo>
                  <a:pt x="8354528" y="3856922"/>
                  <a:pt x="8356053" y="3856996"/>
                  <a:pt x="8357914" y="3856996"/>
                </a:cubicBezTo>
                <a:cubicBezTo>
                  <a:pt x="8359700" y="3856996"/>
                  <a:pt x="8361188" y="3856922"/>
                  <a:pt x="8362379" y="3856773"/>
                </a:cubicBezTo>
                <a:cubicBezTo>
                  <a:pt x="8363569" y="3856624"/>
                  <a:pt x="8364499" y="3856401"/>
                  <a:pt x="8365169" y="3856103"/>
                </a:cubicBezTo>
                <a:cubicBezTo>
                  <a:pt x="8365839" y="3855805"/>
                  <a:pt x="8366322" y="3855452"/>
                  <a:pt x="8366620" y="3855043"/>
                </a:cubicBezTo>
                <a:cubicBezTo>
                  <a:pt x="8366918" y="3854633"/>
                  <a:pt x="8367067" y="3854131"/>
                  <a:pt x="8367067" y="3853536"/>
                </a:cubicBezTo>
                <a:lnTo>
                  <a:pt x="8367067" y="3792367"/>
                </a:lnTo>
                <a:cubicBezTo>
                  <a:pt x="8367067" y="3785149"/>
                  <a:pt x="8366453" y="3778991"/>
                  <a:pt x="8365225" y="3773894"/>
                </a:cubicBezTo>
                <a:cubicBezTo>
                  <a:pt x="8363997" y="3768797"/>
                  <a:pt x="8361969" y="3764350"/>
                  <a:pt x="8359142" y="3760555"/>
                </a:cubicBezTo>
                <a:cubicBezTo>
                  <a:pt x="8356314" y="3756760"/>
                  <a:pt x="8352612" y="3753728"/>
                  <a:pt x="8348035" y="3751458"/>
                </a:cubicBezTo>
                <a:cubicBezTo>
                  <a:pt x="8343459" y="3749189"/>
                  <a:pt x="8337822" y="3748054"/>
                  <a:pt x="8331125" y="3748054"/>
                </a:cubicBezTo>
                <a:cubicBezTo>
                  <a:pt x="8325692" y="3748054"/>
                  <a:pt x="8320297" y="3749412"/>
                  <a:pt x="8314940" y="3752128"/>
                </a:cubicBezTo>
                <a:cubicBezTo>
                  <a:pt x="8309582" y="3754844"/>
                  <a:pt x="8304261" y="3758993"/>
                  <a:pt x="8298978" y="3764574"/>
                </a:cubicBezTo>
                <a:lnTo>
                  <a:pt x="8298978" y="3704410"/>
                </a:lnTo>
                <a:cubicBezTo>
                  <a:pt x="8298978" y="3703815"/>
                  <a:pt x="8298829" y="3703294"/>
                  <a:pt x="8298531" y="3702847"/>
                </a:cubicBezTo>
                <a:cubicBezTo>
                  <a:pt x="8298234" y="3702401"/>
                  <a:pt x="8297750" y="3702029"/>
                  <a:pt x="8297080" y="3701731"/>
                </a:cubicBezTo>
                <a:cubicBezTo>
                  <a:pt x="8296410" y="3701433"/>
                  <a:pt x="8295480" y="3701210"/>
                  <a:pt x="8294290" y="3701061"/>
                </a:cubicBezTo>
                <a:cubicBezTo>
                  <a:pt x="8293099" y="3700912"/>
                  <a:pt x="8291574" y="3700838"/>
                  <a:pt x="8289713" y="3700838"/>
                </a:cubicBezTo>
                <a:close/>
                <a:moveTo>
                  <a:pt x="5035328" y="3699222"/>
                </a:moveTo>
                <a:lnTo>
                  <a:pt x="5049100" y="3699222"/>
                </a:lnTo>
                <a:lnTo>
                  <a:pt x="5049100" y="3717877"/>
                </a:lnTo>
                <a:cubicBezTo>
                  <a:pt x="5045128" y="3722305"/>
                  <a:pt x="5041335" y="3725593"/>
                  <a:pt x="5037721" y="3727741"/>
                </a:cubicBezTo>
                <a:cubicBezTo>
                  <a:pt x="5034108" y="3729890"/>
                  <a:pt x="5030185" y="3730965"/>
                  <a:pt x="5025952" y="3730965"/>
                </a:cubicBezTo>
                <a:cubicBezTo>
                  <a:pt x="5020743" y="3730965"/>
                  <a:pt x="5016690" y="3729613"/>
                  <a:pt x="5013793" y="3726911"/>
                </a:cubicBezTo>
                <a:cubicBezTo>
                  <a:pt x="5010895" y="3724209"/>
                  <a:pt x="5009446" y="3720579"/>
                  <a:pt x="5009446" y="3716021"/>
                </a:cubicBezTo>
                <a:cubicBezTo>
                  <a:pt x="5009446" y="3713352"/>
                  <a:pt x="5009950" y="3710991"/>
                  <a:pt x="5010960" y="3708940"/>
                </a:cubicBezTo>
                <a:cubicBezTo>
                  <a:pt x="5011969" y="3706889"/>
                  <a:pt x="5013548" y="3705131"/>
                  <a:pt x="5015697" y="3703666"/>
                </a:cubicBezTo>
                <a:cubicBezTo>
                  <a:pt x="5017846" y="3702201"/>
                  <a:pt x="5020548" y="3701094"/>
                  <a:pt x="5023804" y="3700346"/>
                </a:cubicBezTo>
                <a:cubicBezTo>
                  <a:pt x="5027059" y="3699597"/>
                  <a:pt x="5030900" y="3699222"/>
                  <a:pt x="5035328" y="3699222"/>
                </a:cubicBezTo>
                <a:close/>
                <a:moveTo>
                  <a:pt x="4463828" y="3699222"/>
                </a:moveTo>
                <a:lnTo>
                  <a:pt x="4477600" y="3699222"/>
                </a:lnTo>
                <a:lnTo>
                  <a:pt x="4477600" y="3717877"/>
                </a:lnTo>
                <a:cubicBezTo>
                  <a:pt x="4473628" y="3722305"/>
                  <a:pt x="4469835" y="3725593"/>
                  <a:pt x="4466221" y="3727741"/>
                </a:cubicBezTo>
                <a:cubicBezTo>
                  <a:pt x="4462607" y="3729890"/>
                  <a:pt x="4458684" y="3730965"/>
                  <a:pt x="4454452" y="3730965"/>
                </a:cubicBezTo>
                <a:cubicBezTo>
                  <a:pt x="4449243" y="3730965"/>
                  <a:pt x="4445190" y="3729613"/>
                  <a:pt x="4442292" y="3726911"/>
                </a:cubicBezTo>
                <a:cubicBezTo>
                  <a:pt x="4439395" y="3724209"/>
                  <a:pt x="4437946" y="3720579"/>
                  <a:pt x="4437946" y="3716021"/>
                </a:cubicBezTo>
                <a:cubicBezTo>
                  <a:pt x="4437946" y="3713352"/>
                  <a:pt x="4438451" y="3710991"/>
                  <a:pt x="4439460" y="3708940"/>
                </a:cubicBezTo>
                <a:cubicBezTo>
                  <a:pt x="4440469" y="3706889"/>
                  <a:pt x="4442048" y="3705131"/>
                  <a:pt x="4444197" y="3703666"/>
                </a:cubicBezTo>
                <a:cubicBezTo>
                  <a:pt x="4446346" y="3702201"/>
                  <a:pt x="4449048" y="3701094"/>
                  <a:pt x="4452303" y="3700346"/>
                </a:cubicBezTo>
                <a:cubicBezTo>
                  <a:pt x="4455559" y="3699597"/>
                  <a:pt x="4459400" y="3699222"/>
                  <a:pt x="4463828" y="3699222"/>
                </a:cubicBezTo>
                <a:close/>
                <a:moveTo>
                  <a:pt x="4120928" y="3699222"/>
                </a:moveTo>
                <a:lnTo>
                  <a:pt x="4134699" y="3699222"/>
                </a:lnTo>
                <a:lnTo>
                  <a:pt x="4134699" y="3717877"/>
                </a:lnTo>
                <a:cubicBezTo>
                  <a:pt x="4130728" y="3722305"/>
                  <a:pt x="4126935" y="3725593"/>
                  <a:pt x="4123321" y="3727741"/>
                </a:cubicBezTo>
                <a:cubicBezTo>
                  <a:pt x="4119707" y="3729890"/>
                  <a:pt x="4115784" y="3730965"/>
                  <a:pt x="4111552" y="3730965"/>
                </a:cubicBezTo>
                <a:cubicBezTo>
                  <a:pt x="4106343" y="3730965"/>
                  <a:pt x="4102290" y="3729613"/>
                  <a:pt x="4099392" y="3726911"/>
                </a:cubicBezTo>
                <a:cubicBezTo>
                  <a:pt x="4096494" y="3724209"/>
                  <a:pt x="4095046" y="3720579"/>
                  <a:pt x="4095046" y="3716021"/>
                </a:cubicBezTo>
                <a:cubicBezTo>
                  <a:pt x="4095046" y="3713352"/>
                  <a:pt x="4095551" y="3710991"/>
                  <a:pt x="4096560" y="3708940"/>
                </a:cubicBezTo>
                <a:cubicBezTo>
                  <a:pt x="4097569" y="3706889"/>
                  <a:pt x="4099148" y="3705131"/>
                  <a:pt x="4101297" y="3703666"/>
                </a:cubicBezTo>
                <a:cubicBezTo>
                  <a:pt x="4103446" y="3702201"/>
                  <a:pt x="4106148" y="3701094"/>
                  <a:pt x="4109403" y="3700346"/>
                </a:cubicBezTo>
                <a:cubicBezTo>
                  <a:pt x="4112659" y="3699597"/>
                  <a:pt x="4116501" y="3699222"/>
                  <a:pt x="4120928" y="3699222"/>
                </a:cubicBezTo>
                <a:close/>
                <a:moveTo>
                  <a:pt x="3673253" y="3699222"/>
                </a:moveTo>
                <a:lnTo>
                  <a:pt x="3687024" y="3699222"/>
                </a:lnTo>
                <a:lnTo>
                  <a:pt x="3687024" y="3717877"/>
                </a:lnTo>
                <a:cubicBezTo>
                  <a:pt x="3683052" y="3722305"/>
                  <a:pt x="3679260" y="3725593"/>
                  <a:pt x="3675646" y="3727741"/>
                </a:cubicBezTo>
                <a:cubicBezTo>
                  <a:pt x="3672032" y="3729890"/>
                  <a:pt x="3668109" y="3730965"/>
                  <a:pt x="3663877" y="3730965"/>
                </a:cubicBezTo>
                <a:cubicBezTo>
                  <a:pt x="3658668" y="3730965"/>
                  <a:pt x="3654615" y="3729613"/>
                  <a:pt x="3651717" y="3726911"/>
                </a:cubicBezTo>
                <a:cubicBezTo>
                  <a:pt x="3648820" y="3724209"/>
                  <a:pt x="3647371" y="3720579"/>
                  <a:pt x="3647371" y="3716021"/>
                </a:cubicBezTo>
                <a:cubicBezTo>
                  <a:pt x="3647371" y="3713352"/>
                  <a:pt x="3647876" y="3710991"/>
                  <a:pt x="3648885" y="3708940"/>
                </a:cubicBezTo>
                <a:cubicBezTo>
                  <a:pt x="3649894" y="3706889"/>
                  <a:pt x="3651473" y="3705131"/>
                  <a:pt x="3653622" y="3703666"/>
                </a:cubicBezTo>
                <a:cubicBezTo>
                  <a:pt x="3655770" y="3702201"/>
                  <a:pt x="3658473" y="3701094"/>
                  <a:pt x="3661728" y="3700346"/>
                </a:cubicBezTo>
                <a:cubicBezTo>
                  <a:pt x="3664984" y="3699597"/>
                  <a:pt x="3668825" y="3699222"/>
                  <a:pt x="3673253" y="3699222"/>
                </a:cubicBezTo>
                <a:close/>
                <a:moveTo>
                  <a:pt x="2644554" y="3699222"/>
                </a:moveTo>
                <a:lnTo>
                  <a:pt x="2658325" y="3699222"/>
                </a:lnTo>
                <a:lnTo>
                  <a:pt x="2658325" y="3717877"/>
                </a:lnTo>
                <a:cubicBezTo>
                  <a:pt x="2654353" y="3722305"/>
                  <a:pt x="2650561" y="3725593"/>
                  <a:pt x="2646947" y="3727741"/>
                </a:cubicBezTo>
                <a:cubicBezTo>
                  <a:pt x="2643333" y="3729890"/>
                  <a:pt x="2639410" y="3730965"/>
                  <a:pt x="2635178" y="3730965"/>
                </a:cubicBezTo>
                <a:cubicBezTo>
                  <a:pt x="2629968" y="3730965"/>
                  <a:pt x="2625915" y="3729613"/>
                  <a:pt x="2623018" y="3726911"/>
                </a:cubicBezTo>
                <a:cubicBezTo>
                  <a:pt x="2620120" y="3724209"/>
                  <a:pt x="2618672" y="3720579"/>
                  <a:pt x="2618672" y="3716021"/>
                </a:cubicBezTo>
                <a:cubicBezTo>
                  <a:pt x="2618672" y="3713352"/>
                  <a:pt x="2619176" y="3710991"/>
                  <a:pt x="2620186" y="3708940"/>
                </a:cubicBezTo>
                <a:cubicBezTo>
                  <a:pt x="2621195" y="3706889"/>
                  <a:pt x="2622774" y="3705131"/>
                  <a:pt x="2624922" y="3703666"/>
                </a:cubicBezTo>
                <a:cubicBezTo>
                  <a:pt x="2627071" y="3702201"/>
                  <a:pt x="2629773" y="3701094"/>
                  <a:pt x="2633029" y="3700346"/>
                </a:cubicBezTo>
                <a:cubicBezTo>
                  <a:pt x="2636285" y="3699597"/>
                  <a:pt x="2640126" y="3699222"/>
                  <a:pt x="2644554" y="3699222"/>
                </a:cubicBezTo>
                <a:close/>
                <a:moveTo>
                  <a:pt x="2330229" y="3699222"/>
                </a:moveTo>
                <a:lnTo>
                  <a:pt x="2344000" y="3699222"/>
                </a:lnTo>
                <a:lnTo>
                  <a:pt x="2344000" y="3717877"/>
                </a:lnTo>
                <a:cubicBezTo>
                  <a:pt x="2340028" y="3722305"/>
                  <a:pt x="2336235" y="3725593"/>
                  <a:pt x="2332621" y="3727741"/>
                </a:cubicBezTo>
                <a:cubicBezTo>
                  <a:pt x="2329008" y="3729890"/>
                  <a:pt x="2325085" y="3730965"/>
                  <a:pt x="2320852" y="3730965"/>
                </a:cubicBezTo>
                <a:cubicBezTo>
                  <a:pt x="2315643" y="3730965"/>
                  <a:pt x="2311590" y="3729613"/>
                  <a:pt x="2308693" y="3726911"/>
                </a:cubicBezTo>
                <a:cubicBezTo>
                  <a:pt x="2305795" y="3724209"/>
                  <a:pt x="2304346" y="3720579"/>
                  <a:pt x="2304346" y="3716021"/>
                </a:cubicBezTo>
                <a:cubicBezTo>
                  <a:pt x="2304346" y="3713352"/>
                  <a:pt x="2304851" y="3710991"/>
                  <a:pt x="2305860" y="3708940"/>
                </a:cubicBezTo>
                <a:cubicBezTo>
                  <a:pt x="2306870" y="3706889"/>
                  <a:pt x="2308449" y="3705131"/>
                  <a:pt x="2310597" y="3703666"/>
                </a:cubicBezTo>
                <a:cubicBezTo>
                  <a:pt x="2312746" y="3702201"/>
                  <a:pt x="2315448" y="3701094"/>
                  <a:pt x="2318704" y="3700346"/>
                </a:cubicBezTo>
                <a:cubicBezTo>
                  <a:pt x="2321959" y="3699597"/>
                  <a:pt x="2325801" y="3699222"/>
                  <a:pt x="2330229" y="3699222"/>
                </a:cubicBezTo>
                <a:close/>
                <a:moveTo>
                  <a:pt x="1574833" y="3682619"/>
                </a:moveTo>
                <a:cubicBezTo>
                  <a:pt x="1573205" y="3682619"/>
                  <a:pt x="1572033" y="3683367"/>
                  <a:pt x="1571317" y="3684865"/>
                </a:cubicBezTo>
                <a:cubicBezTo>
                  <a:pt x="1570601" y="3686363"/>
                  <a:pt x="1570242" y="3688935"/>
                  <a:pt x="1570242" y="3692581"/>
                </a:cubicBezTo>
                <a:cubicBezTo>
                  <a:pt x="1570242" y="3696292"/>
                  <a:pt x="1570601" y="3698913"/>
                  <a:pt x="1571317" y="3700443"/>
                </a:cubicBezTo>
                <a:cubicBezTo>
                  <a:pt x="1572033" y="3701973"/>
                  <a:pt x="1573205" y="3702738"/>
                  <a:pt x="1574833" y="3702738"/>
                </a:cubicBezTo>
                <a:lnTo>
                  <a:pt x="1615463" y="3702738"/>
                </a:lnTo>
                <a:cubicBezTo>
                  <a:pt x="1617026" y="3702738"/>
                  <a:pt x="1618165" y="3701990"/>
                  <a:pt x="1618881" y="3700492"/>
                </a:cubicBezTo>
                <a:cubicBezTo>
                  <a:pt x="1619598" y="3698994"/>
                  <a:pt x="1619956" y="3696357"/>
                  <a:pt x="1619956" y="3692581"/>
                </a:cubicBezTo>
                <a:cubicBezTo>
                  <a:pt x="1619956" y="3690758"/>
                  <a:pt x="1619874" y="3689195"/>
                  <a:pt x="1619712" y="3687893"/>
                </a:cubicBezTo>
                <a:cubicBezTo>
                  <a:pt x="1619549" y="3686590"/>
                  <a:pt x="1619272" y="3685549"/>
                  <a:pt x="1618881" y="3684767"/>
                </a:cubicBezTo>
                <a:cubicBezTo>
                  <a:pt x="1618491" y="3683986"/>
                  <a:pt x="1618019" y="3683433"/>
                  <a:pt x="1617465" y="3683107"/>
                </a:cubicBezTo>
                <a:cubicBezTo>
                  <a:pt x="1616912" y="3682781"/>
                  <a:pt x="1616244" y="3682619"/>
                  <a:pt x="1615463" y="3682619"/>
                </a:cubicBezTo>
                <a:close/>
                <a:moveTo>
                  <a:pt x="2745627" y="3660839"/>
                </a:moveTo>
                <a:cubicBezTo>
                  <a:pt x="2749821" y="3660839"/>
                  <a:pt x="2753326" y="3661832"/>
                  <a:pt x="2756142" y="3663817"/>
                </a:cubicBezTo>
                <a:cubicBezTo>
                  <a:pt x="2758959" y="3665803"/>
                  <a:pt x="2761219" y="3668424"/>
                  <a:pt x="2762923" y="3671680"/>
                </a:cubicBezTo>
                <a:cubicBezTo>
                  <a:pt x="2764627" y="3674935"/>
                  <a:pt x="2765822" y="3678679"/>
                  <a:pt x="2766510" y="3682912"/>
                </a:cubicBezTo>
                <a:cubicBezTo>
                  <a:pt x="2767198" y="3687144"/>
                  <a:pt x="2767541" y="3691507"/>
                  <a:pt x="2767541" y="3695999"/>
                </a:cubicBezTo>
                <a:cubicBezTo>
                  <a:pt x="2767541" y="3700101"/>
                  <a:pt x="2767132" y="3704155"/>
                  <a:pt x="2766313" y="3708159"/>
                </a:cubicBezTo>
                <a:cubicBezTo>
                  <a:pt x="2765494" y="3712163"/>
                  <a:pt x="2764184" y="3715777"/>
                  <a:pt x="2762383" y="3719000"/>
                </a:cubicBezTo>
                <a:cubicBezTo>
                  <a:pt x="2760581" y="3722223"/>
                  <a:pt x="2758239" y="3724811"/>
                  <a:pt x="2755357" y="3726765"/>
                </a:cubicBezTo>
                <a:cubicBezTo>
                  <a:pt x="2752474" y="3728718"/>
                  <a:pt x="2749002" y="3729695"/>
                  <a:pt x="2744940" y="3729695"/>
                </a:cubicBezTo>
                <a:cubicBezTo>
                  <a:pt x="2740551" y="3729695"/>
                  <a:pt x="2736325" y="3728279"/>
                  <a:pt x="2732263" y="3725446"/>
                </a:cubicBezTo>
                <a:cubicBezTo>
                  <a:pt x="2728202" y="3722614"/>
                  <a:pt x="2723944" y="3718496"/>
                  <a:pt x="2719489" y="3713091"/>
                </a:cubicBezTo>
                <a:lnTo>
                  <a:pt x="2719489" y="3678028"/>
                </a:lnTo>
                <a:cubicBezTo>
                  <a:pt x="2722043" y="3674773"/>
                  <a:pt x="2724451" y="3672071"/>
                  <a:pt x="2726711" y="3669922"/>
                </a:cubicBezTo>
                <a:cubicBezTo>
                  <a:pt x="2728971" y="3667773"/>
                  <a:pt x="2731149" y="3666015"/>
                  <a:pt x="2733246" y="3664648"/>
                </a:cubicBezTo>
                <a:cubicBezTo>
                  <a:pt x="2735343" y="3663280"/>
                  <a:pt x="2737407" y="3662304"/>
                  <a:pt x="2739437" y="3661718"/>
                </a:cubicBezTo>
                <a:cubicBezTo>
                  <a:pt x="2741468" y="3661132"/>
                  <a:pt x="2743531" y="3660839"/>
                  <a:pt x="2745627" y="3660839"/>
                </a:cubicBezTo>
                <a:close/>
                <a:moveTo>
                  <a:pt x="5408416" y="3660448"/>
                </a:moveTo>
                <a:cubicBezTo>
                  <a:pt x="5413607" y="3660448"/>
                  <a:pt x="5417943" y="3661376"/>
                  <a:pt x="5421425" y="3663232"/>
                </a:cubicBezTo>
                <a:cubicBezTo>
                  <a:pt x="5424907" y="3665087"/>
                  <a:pt x="5427666" y="3667610"/>
                  <a:pt x="5429703" y="3670801"/>
                </a:cubicBezTo>
                <a:cubicBezTo>
                  <a:pt x="5431739" y="3673991"/>
                  <a:pt x="5433203" y="3677703"/>
                  <a:pt x="5434089" y="3681935"/>
                </a:cubicBezTo>
                <a:cubicBezTo>
                  <a:pt x="5434976" y="3686167"/>
                  <a:pt x="5435420" y="3690660"/>
                  <a:pt x="5435420" y="3695413"/>
                </a:cubicBezTo>
                <a:cubicBezTo>
                  <a:pt x="5435420" y="3700492"/>
                  <a:pt x="5434894" y="3705148"/>
                  <a:pt x="5433843" y="3709380"/>
                </a:cubicBezTo>
                <a:cubicBezTo>
                  <a:pt x="5432791" y="3713612"/>
                  <a:pt x="5431149" y="3717258"/>
                  <a:pt x="5428915" y="3720319"/>
                </a:cubicBezTo>
                <a:cubicBezTo>
                  <a:pt x="5426682" y="3723379"/>
                  <a:pt x="5423824" y="3725756"/>
                  <a:pt x="5420341" y="3727448"/>
                </a:cubicBezTo>
                <a:cubicBezTo>
                  <a:pt x="5416859" y="3729141"/>
                  <a:pt x="5412753" y="3729988"/>
                  <a:pt x="5408022" y="3729988"/>
                </a:cubicBezTo>
                <a:cubicBezTo>
                  <a:pt x="5402831" y="3729988"/>
                  <a:pt x="5398496" y="3729060"/>
                  <a:pt x="5395013" y="3727204"/>
                </a:cubicBezTo>
                <a:cubicBezTo>
                  <a:pt x="5391531" y="3725349"/>
                  <a:pt x="5388755" y="3722842"/>
                  <a:pt x="5386687" y="3719684"/>
                </a:cubicBezTo>
                <a:cubicBezTo>
                  <a:pt x="5384617" y="3716526"/>
                  <a:pt x="5383139" y="3712831"/>
                  <a:pt x="5382252" y="3708598"/>
                </a:cubicBezTo>
                <a:cubicBezTo>
                  <a:pt x="5381364" y="3704366"/>
                  <a:pt x="5380921" y="3699841"/>
                  <a:pt x="5380921" y="3695023"/>
                </a:cubicBezTo>
                <a:cubicBezTo>
                  <a:pt x="5380921" y="3690009"/>
                  <a:pt x="5381463" y="3685386"/>
                  <a:pt x="5382547" y="3681154"/>
                </a:cubicBezTo>
                <a:cubicBezTo>
                  <a:pt x="5383631" y="3676921"/>
                  <a:pt x="5385290" y="3673259"/>
                  <a:pt x="5387523" y="3670166"/>
                </a:cubicBezTo>
                <a:cubicBezTo>
                  <a:pt x="5389757" y="3667073"/>
                  <a:pt x="5392599" y="3664680"/>
                  <a:pt x="5396049" y="3662987"/>
                </a:cubicBezTo>
                <a:cubicBezTo>
                  <a:pt x="5399498" y="3661294"/>
                  <a:pt x="5403620" y="3660448"/>
                  <a:pt x="5408416" y="3660448"/>
                </a:cubicBezTo>
                <a:close/>
                <a:moveTo>
                  <a:pt x="4817866" y="3660448"/>
                </a:moveTo>
                <a:cubicBezTo>
                  <a:pt x="4823057" y="3660448"/>
                  <a:pt x="4827393" y="3661376"/>
                  <a:pt x="4830875" y="3663232"/>
                </a:cubicBezTo>
                <a:cubicBezTo>
                  <a:pt x="4834358" y="3665087"/>
                  <a:pt x="4837117" y="3667610"/>
                  <a:pt x="4839153" y="3670801"/>
                </a:cubicBezTo>
                <a:cubicBezTo>
                  <a:pt x="4841190" y="3673991"/>
                  <a:pt x="4842652" y="3677703"/>
                  <a:pt x="4843540" y="3681935"/>
                </a:cubicBezTo>
                <a:cubicBezTo>
                  <a:pt x="4844427" y="3686167"/>
                  <a:pt x="4844870" y="3690660"/>
                  <a:pt x="4844870" y="3695413"/>
                </a:cubicBezTo>
                <a:cubicBezTo>
                  <a:pt x="4844870" y="3700492"/>
                  <a:pt x="4844344" y="3705148"/>
                  <a:pt x="4843293" y="3709380"/>
                </a:cubicBezTo>
                <a:cubicBezTo>
                  <a:pt x="4842242" y="3713612"/>
                  <a:pt x="4840599" y="3717258"/>
                  <a:pt x="4838365" y="3720319"/>
                </a:cubicBezTo>
                <a:cubicBezTo>
                  <a:pt x="4836132" y="3723379"/>
                  <a:pt x="4833274" y="3725756"/>
                  <a:pt x="4829792" y="3727448"/>
                </a:cubicBezTo>
                <a:cubicBezTo>
                  <a:pt x="4826309" y="3729141"/>
                  <a:pt x="4822204" y="3729988"/>
                  <a:pt x="4817473" y="3729988"/>
                </a:cubicBezTo>
                <a:cubicBezTo>
                  <a:pt x="4812282" y="3729988"/>
                  <a:pt x="4807946" y="3729060"/>
                  <a:pt x="4804464" y="3727204"/>
                </a:cubicBezTo>
                <a:cubicBezTo>
                  <a:pt x="4800981" y="3725349"/>
                  <a:pt x="4798206" y="3722842"/>
                  <a:pt x="4796136" y="3719684"/>
                </a:cubicBezTo>
                <a:cubicBezTo>
                  <a:pt x="4794068" y="3716526"/>
                  <a:pt x="4792589" y="3712831"/>
                  <a:pt x="4791702" y="3708598"/>
                </a:cubicBezTo>
                <a:cubicBezTo>
                  <a:pt x="4790814" y="3704366"/>
                  <a:pt x="4790371" y="3699841"/>
                  <a:pt x="4790371" y="3695023"/>
                </a:cubicBezTo>
                <a:cubicBezTo>
                  <a:pt x="4790371" y="3690009"/>
                  <a:pt x="4790913" y="3685386"/>
                  <a:pt x="4791997" y="3681154"/>
                </a:cubicBezTo>
                <a:cubicBezTo>
                  <a:pt x="4793081" y="3676921"/>
                  <a:pt x="4794740" y="3673259"/>
                  <a:pt x="4796973" y="3670166"/>
                </a:cubicBezTo>
                <a:cubicBezTo>
                  <a:pt x="4799207" y="3667073"/>
                  <a:pt x="4802049" y="3664680"/>
                  <a:pt x="4805499" y="3662987"/>
                </a:cubicBezTo>
                <a:cubicBezTo>
                  <a:pt x="4808948" y="3661294"/>
                  <a:pt x="4813070" y="3660448"/>
                  <a:pt x="4817866" y="3660448"/>
                </a:cubicBezTo>
                <a:close/>
                <a:moveTo>
                  <a:pt x="2846192" y="3660448"/>
                </a:moveTo>
                <a:cubicBezTo>
                  <a:pt x="2851383" y="3660448"/>
                  <a:pt x="2855719" y="3661376"/>
                  <a:pt x="2859201" y="3663232"/>
                </a:cubicBezTo>
                <a:cubicBezTo>
                  <a:pt x="2862683" y="3665087"/>
                  <a:pt x="2865442" y="3667610"/>
                  <a:pt x="2867479" y="3670801"/>
                </a:cubicBezTo>
                <a:cubicBezTo>
                  <a:pt x="2869516" y="3673991"/>
                  <a:pt x="2870978" y="3677703"/>
                  <a:pt x="2871865" y="3681935"/>
                </a:cubicBezTo>
                <a:cubicBezTo>
                  <a:pt x="2872752" y="3686167"/>
                  <a:pt x="2873196" y="3690660"/>
                  <a:pt x="2873196" y="3695413"/>
                </a:cubicBezTo>
                <a:cubicBezTo>
                  <a:pt x="2873196" y="3700492"/>
                  <a:pt x="2872670" y="3705148"/>
                  <a:pt x="2871619" y="3709380"/>
                </a:cubicBezTo>
                <a:cubicBezTo>
                  <a:pt x="2870567" y="3713612"/>
                  <a:pt x="2868924" y="3717258"/>
                  <a:pt x="2866691" y="3720319"/>
                </a:cubicBezTo>
                <a:cubicBezTo>
                  <a:pt x="2864457" y="3723379"/>
                  <a:pt x="2861599" y="3725756"/>
                  <a:pt x="2858117" y="3727448"/>
                </a:cubicBezTo>
                <a:cubicBezTo>
                  <a:pt x="2854635" y="3729141"/>
                  <a:pt x="2850529" y="3729988"/>
                  <a:pt x="2845798" y="3729988"/>
                </a:cubicBezTo>
                <a:cubicBezTo>
                  <a:pt x="2840607" y="3729988"/>
                  <a:pt x="2836271" y="3729060"/>
                  <a:pt x="2832789" y="3727204"/>
                </a:cubicBezTo>
                <a:cubicBezTo>
                  <a:pt x="2829307" y="3725349"/>
                  <a:pt x="2826531" y="3722842"/>
                  <a:pt x="2824462" y="3719684"/>
                </a:cubicBezTo>
                <a:cubicBezTo>
                  <a:pt x="2822393" y="3716526"/>
                  <a:pt x="2820915" y="3712831"/>
                  <a:pt x="2820027" y="3708598"/>
                </a:cubicBezTo>
                <a:cubicBezTo>
                  <a:pt x="2819140" y="3704366"/>
                  <a:pt x="2818697" y="3699841"/>
                  <a:pt x="2818697" y="3695023"/>
                </a:cubicBezTo>
                <a:cubicBezTo>
                  <a:pt x="2818697" y="3690009"/>
                  <a:pt x="2819238" y="3685386"/>
                  <a:pt x="2820323" y="3681154"/>
                </a:cubicBezTo>
                <a:cubicBezTo>
                  <a:pt x="2821407" y="3676921"/>
                  <a:pt x="2823065" y="3673259"/>
                  <a:pt x="2825299" y="3670166"/>
                </a:cubicBezTo>
                <a:cubicBezTo>
                  <a:pt x="2827533" y="3667073"/>
                  <a:pt x="2830374" y="3664680"/>
                  <a:pt x="2833824" y="3662987"/>
                </a:cubicBezTo>
                <a:cubicBezTo>
                  <a:pt x="2837273" y="3661294"/>
                  <a:pt x="2841396" y="3660448"/>
                  <a:pt x="2846192" y="3660448"/>
                </a:cubicBezTo>
                <a:close/>
                <a:moveTo>
                  <a:pt x="1884167" y="3660448"/>
                </a:moveTo>
                <a:cubicBezTo>
                  <a:pt x="1889357" y="3660448"/>
                  <a:pt x="1893694" y="3661376"/>
                  <a:pt x="1897176" y="3663232"/>
                </a:cubicBezTo>
                <a:cubicBezTo>
                  <a:pt x="1900658" y="3665087"/>
                  <a:pt x="1903417" y="3667610"/>
                  <a:pt x="1905454" y="3670801"/>
                </a:cubicBezTo>
                <a:cubicBezTo>
                  <a:pt x="1907491" y="3673991"/>
                  <a:pt x="1908953" y="3677703"/>
                  <a:pt x="1909840" y="3681935"/>
                </a:cubicBezTo>
                <a:cubicBezTo>
                  <a:pt x="1910727" y="3686167"/>
                  <a:pt x="1911171" y="3690660"/>
                  <a:pt x="1911171" y="3695413"/>
                </a:cubicBezTo>
                <a:cubicBezTo>
                  <a:pt x="1911171" y="3700492"/>
                  <a:pt x="1910645" y="3705148"/>
                  <a:pt x="1909593" y="3709380"/>
                </a:cubicBezTo>
                <a:cubicBezTo>
                  <a:pt x="1908542" y="3713612"/>
                  <a:pt x="1906899" y="3717258"/>
                  <a:pt x="1904666" y="3720319"/>
                </a:cubicBezTo>
                <a:cubicBezTo>
                  <a:pt x="1902432" y="3723379"/>
                  <a:pt x="1899574" y="3725756"/>
                  <a:pt x="1896092" y="3727448"/>
                </a:cubicBezTo>
                <a:cubicBezTo>
                  <a:pt x="1892610" y="3729141"/>
                  <a:pt x="1888504" y="3729988"/>
                  <a:pt x="1883773" y="3729988"/>
                </a:cubicBezTo>
                <a:cubicBezTo>
                  <a:pt x="1878582" y="3729988"/>
                  <a:pt x="1874246" y="3729060"/>
                  <a:pt x="1870764" y="3727204"/>
                </a:cubicBezTo>
                <a:cubicBezTo>
                  <a:pt x="1867282" y="3725349"/>
                  <a:pt x="1864506" y="3722842"/>
                  <a:pt x="1862437" y="3719684"/>
                </a:cubicBezTo>
                <a:cubicBezTo>
                  <a:pt x="1860368" y="3716526"/>
                  <a:pt x="1858889" y="3712831"/>
                  <a:pt x="1858002" y="3708598"/>
                </a:cubicBezTo>
                <a:cubicBezTo>
                  <a:pt x="1857115" y="3704366"/>
                  <a:pt x="1856671" y="3699841"/>
                  <a:pt x="1856671" y="3695023"/>
                </a:cubicBezTo>
                <a:cubicBezTo>
                  <a:pt x="1856671" y="3690009"/>
                  <a:pt x="1857213" y="3685386"/>
                  <a:pt x="1858298" y="3681154"/>
                </a:cubicBezTo>
                <a:cubicBezTo>
                  <a:pt x="1859382" y="3676921"/>
                  <a:pt x="1861041" y="3673259"/>
                  <a:pt x="1863274" y="3670166"/>
                </a:cubicBezTo>
                <a:cubicBezTo>
                  <a:pt x="1865508" y="3667073"/>
                  <a:pt x="1868349" y="3664680"/>
                  <a:pt x="1871799" y="3662987"/>
                </a:cubicBezTo>
                <a:cubicBezTo>
                  <a:pt x="1875248" y="3661294"/>
                  <a:pt x="1879371" y="3660448"/>
                  <a:pt x="1884167" y="3660448"/>
                </a:cubicBezTo>
                <a:close/>
                <a:moveTo>
                  <a:pt x="4653405" y="3659569"/>
                </a:moveTo>
                <a:cubicBezTo>
                  <a:pt x="4661201" y="3659569"/>
                  <a:pt x="4667081" y="3661978"/>
                  <a:pt x="4671043" y="3666796"/>
                </a:cubicBezTo>
                <a:cubicBezTo>
                  <a:pt x="4675006" y="3671615"/>
                  <a:pt x="4676890" y="3678256"/>
                  <a:pt x="4676694" y="3686721"/>
                </a:cubicBezTo>
                <a:lnTo>
                  <a:pt x="4628739" y="3686721"/>
                </a:lnTo>
                <a:cubicBezTo>
                  <a:pt x="4628870" y="3683140"/>
                  <a:pt x="4629493" y="3679705"/>
                  <a:pt x="4630606" y="3676417"/>
                </a:cubicBezTo>
                <a:cubicBezTo>
                  <a:pt x="4631720" y="3673129"/>
                  <a:pt x="4633292" y="3670247"/>
                  <a:pt x="4635323" y="3667773"/>
                </a:cubicBezTo>
                <a:cubicBezTo>
                  <a:pt x="4637355" y="3665299"/>
                  <a:pt x="4639877" y="3663313"/>
                  <a:pt x="4642890" y="3661815"/>
                </a:cubicBezTo>
                <a:cubicBezTo>
                  <a:pt x="4645904" y="3660318"/>
                  <a:pt x="4649409" y="3659569"/>
                  <a:pt x="4653405" y="3659569"/>
                </a:cubicBezTo>
                <a:close/>
                <a:moveTo>
                  <a:pt x="4300980" y="3659569"/>
                </a:moveTo>
                <a:cubicBezTo>
                  <a:pt x="4308776" y="3659569"/>
                  <a:pt x="4314656" y="3661978"/>
                  <a:pt x="4318618" y="3666796"/>
                </a:cubicBezTo>
                <a:cubicBezTo>
                  <a:pt x="4322581" y="3671615"/>
                  <a:pt x="4324465" y="3678256"/>
                  <a:pt x="4324269" y="3686721"/>
                </a:cubicBezTo>
                <a:lnTo>
                  <a:pt x="4276314" y="3686721"/>
                </a:lnTo>
                <a:cubicBezTo>
                  <a:pt x="4276445" y="3683140"/>
                  <a:pt x="4277068" y="3679705"/>
                  <a:pt x="4278181" y="3676417"/>
                </a:cubicBezTo>
                <a:cubicBezTo>
                  <a:pt x="4279295" y="3673129"/>
                  <a:pt x="4280867" y="3670247"/>
                  <a:pt x="4282898" y="3667773"/>
                </a:cubicBezTo>
                <a:cubicBezTo>
                  <a:pt x="4284930" y="3665299"/>
                  <a:pt x="4287452" y="3663313"/>
                  <a:pt x="4290465" y="3661815"/>
                </a:cubicBezTo>
                <a:cubicBezTo>
                  <a:pt x="4293479" y="3660318"/>
                  <a:pt x="4296983" y="3659569"/>
                  <a:pt x="4300980" y="3659569"/>
                </a:cubicBezTo>
                <a:close/>
                <a:moveTo>
                  <a:pt x="3967605" y="3659569"/>
                </a:moveTo>
                <a:cubicBezTo>
                  <a:pt x="3975401" y="3659569"/>
                  <a:pt x="3981280" y="3661978"/>
                  <a:pt x="3985243" y="3666796"/>
                </a:cubicBezTo>
                <a:cubicBezTo>
                  <a:pt x="3989206" y="3671615"/>
                  <a:pt x="3991090" y="3678256"/>
                  <a:pt x="3990894" y="3686721"/>
                </a:cubicBezTo>
                <a:lnTo>
                  <a:pt x="3942939" y="3686721"/>
                </a:lnTo>
                <a:cubicBezTo>
                  <a:pt x="3943070" y="3683140"/>
                  <a:pt x="3943693" y="3679705"/>
                  <a:pt x="3944806" y="3676417"/>
                </a:cubicBezTo>
                <a:cubicBezTo>
                  <a:pt x="3945920" y="3673129"/>
                  <a:pt x="3947492" y="3670247"/>
                  <a:pt x="3949523" y="3667773"/>
                </a:cubicBezTo>
                <a:cubicBezTo>
                  <a:pt x="3951554" y="3665299"/>
                  <a:pt x="3954077" y="3663313"/>
                  <a:pt x="3957090" y="3661815"/>
                </a:cubicBezTo>
                <a:cubicBezTo>
                  <a:pt x="3960104" y="3660318"/>
                  <a:pt x="3963609" y="3659569"/>
                  <a:pt x="3967605" y="3659569"/>
                </a:cubicBezTo>
                <a:close/>
                <a:moveTo>
                  <a:pt x="4551948" y="3659471"/>
                </a:moveTo>
                <a:cubicBezTo>
                  <a:pt x="4558004" y="3659471"/>
                  <a:pt x="4562675" y="3661148"/>
                  <a:pt x="4565964" y="3664501"/>
                </a:cubicBezTo>
                <a:cubicBezTo>
                  <a:pt x="4569252" y="3667854"/>
                  <a:pt x="4570896" y="3672526"/>
                  <a:pt x="4570896" y="3678517"/>
                </a:cubicBezTo>
                <a:cubicBezTo>
                  <a:pt x="4570896" y="3681056"/>
                  <a:pt x="4570522" y="3683498"/>
                  <a:pt x="4569773" y="3685842"/>
                </a:cubicBezTo>
                <a:cubicBezTo>
                  <a:pt x="4569024" y="3688186"/>
                  <a:pt x="4567885" y="3690253"/>
                  <a:pt x="4566354" y="3692044"/>
                </a:cubicBezTo>
                <a:cubicBezTo>
                  <a:pt x="4564824" y="3693834"/>
                  <a:pt x="4562887" y="3695234"/>
                  <a:pt x="4560543" y="3696243"/>
                </a:cubicBezTo>
                <a:cubicBezTo>
                  <a:pt x="4558199" y="3697253"/>
                  <a:pt x="4555432" y="3697757"/>
                  <a:pt x="4552241" y="3697757"/>
                </a:cubicBezTo>
                <a:cubicBezTo>
                  <a:pt x="4546316" y="3697757"/>
                  <a:pt x="4541710" y="3696097"/>
                  <a:pt x="4538421" y="3692776"/>
                </a:cubicBezTo>
                <a:cubicBezTo>
                  <a:pt x="4535133" y="3689455"/>
                  <a:pt x="4533489" y="3684898"/>
                  <a:pt x="4533489" y="3679103"/>
                </a:cubicBezTo>
                <a:cubicBezTo>
                  <a:pt x="4533489" y="3676498"/>
                  <a:pt x="4533864" y="3674008"/>
                  <a:pt x="4534612" y="3671631"/>
                </a:cubicBezTo>
                <a:cubicBezTo>
                  <a:pt x="4535361" y="3669254"/>
                  <a:pt x="4536501" y="3667155"/>
                  <a:pt x="4538031" y="3665331"/>
                </a:cubicBezTo>
                <a:cubicBezTo>
                  <a:pt x="4539561" y="3663508"/>
                  <a:pt x="4541481" y="3662076"/>
                  <a:pt x="4543793" y="3661034"/>
                </a:cubicBezTo>
                <a:cubicBezTo>
                  <a:pt x="4546104" y="3659992"/>
                  <a:pt x="4548823" y="3659471"/>
                  <a:pt x="4551948" y="3659471"/>
                </a:cubicBezTo>
                <a:close/>
                <a:moveTo>
                  <a:pt x="1536631" y="3649607"/>
                </a:moveTo>
                <a:cubicBezTo>
                  <a:pt x="1533961" y="3649607"/>
                  <a:pt x="1531747" y="3649867"/>
                  <a:pt x="1529989" y="3650388"/>
                </a:cubicBezTo>
                <a:cubicBezTo>
                  <a:pt x="1528231" y="3650909"/>
                  <a:pt x="1526815" y="3651755"/>
                  <a:pt x="1525741" y="3652927"/>
                </a:cubicBezTo>
                <a:cubicBezTo>
                  <a:pt x="1524666" y="3654099"/>
                  <a:pt x="1523934" y="3655630"/>
                  <a:pt x="1523543" y="3657518"/>
                </a:cubicBezTo>
                <a:cubicBezTo>
                  <a:pt x="1523152" y="3659406"/>
                  <a:pt x="1522957" y="3661750"/>
                  <a:pt x="1522957" y="3664550"/>
                </a:cubicBezTo>
                <a:cubicBezTo>
                  <a:pt x="1522957" y="3667285"/>
                  <a:pt x="1523152" y="3669564"/>
                  <a:pt x="1523543" y="3671387"/>
                </a:cubicBezTo>
                <a:cubicBezTo>
                  <a:pt x="1523934" y="3673210"/>
                  <a:pt x="1524666" y="3674708"/>
                  <a:pt x="1525741" y="3675880"/>
                </a:cubicBezTo>
                <a:cubicBezTo>
                  <a:pt x="1526815" y="3677052"/>
                  <a:pt x="1528231" y="3677882"/>
                  <a:pt x="1529989" y="3678370"/>
                </a:cubicBezTo>
                <a:cubicBezTo>
                  <a:pt x="1531747" y="3678858"/>
                  <a:pt x="1533961" y="3679103"/>
                  <a:pt x="1536631" y="3679103"/>
                </a:cubicBezTo>
                <a:cubicBezTo>
                  <a:pt x="1539300" y="3679103"/>
                  <a:pt x="1541514" y="3678858"/>
                  <a:pt x="1543272" y="3678370"/>
                </a:cubicBezTo>
                <a:cubicBezTo>
                  <a:pt x="1545030" y="3677882"/>
                  <a:pt x="1546446" y="3677052"/>
                  <a:pt x="1547521" y="3675880"/>
                </a:cubicBezTo>
                <a:cubicBezTo>
                  <a:pt x="1548595" y="3674708"/>
                  <a:pt x="1549360" y="3673210"/>
                  <a:pt x="1549816" y="3671387"/>
                </a:cubicBezTo>
                <a:cubicBezTo>
                  <a:pt x="1550272" y="3669564"/>
                  <a:pt x="1550500" y="3667285"/>
                  <a:pt x="1550500" y="3664550"/>
                </a:cubicBezTo>
                <a:cubicBezTo>
                  <a:pt x="1550500" y="3661750"/>
                  <a:pt x="1550272" y="3659406"/>
                  <a:pt x="1549816" y="3657518"/>
                </a:cubicBezTo>
                <a:cubicBezTo>
                  <a:pt x="1549360" y="3655630"/>
                  <a:pt x="1548595" y="3654099"/>
                  <a:pt x="1547521" y="3652927"/>
                </a:cubicBezTo>
                <a:cubicBezTo>
                  <a:pt x="1546446" y="3651755"/>
                  <a:pt x="1545030" y="3650909"/>
                  <a:pt x="1543272" y="3650388"/>
                </a:cubicBezTo>
                <a:cubicBezTo>
                  <a:pt x="1541514" y="3649867"/>
                  <a:pt x="1539300" y="3649607"/>
                  <a:pt x="1536631" y="3649607"/>
                </a:cubicBezTo>
                <a:close/>
                <a:moveTo>
                  <a:pt x="4176037" y="3648337"/>
                </a:moveTo>
                <a:cubicBezTo>
                  <a:pt x="4174539" y="3648337"/>
                  <a:pt x="4173285" y="3648370"/>
                  <a:pt x="4172276" y="3648435"/>
                </a:cubicBezTo>
                <a:cubicBezTo>
                  <a:pt x="4171267" y="3648500"/>
                  <a:pt x="4170453" y="3648646"/>
                  <a:pt x="4169835" y="3648874"/>
                </a:cubicBezTo>
                <a:cubicBezTo>
                  <a:pt x="4169216" y="3649102"/>
                  <a:pt x="4168777" y="3649411"/>
                  <a:pt x="4168516" y="3649802"/>
                </a:cubicBezTo>
                <a:cubicBezTo>
                  <a:pt x="4168256" y="3650193"/>
                  <a:pt x="4168125" y="3650649"/>
                  <a:pt x="4168125" y="3651169"/>
                </a:cubicBezTo>
                <a:cubicBezTo>
                  <a:pt x="4168125" y="3651365"/>
                  <a:pt x="4168141" y="3651609"/>
                  <a:pt x="4168174" y="3651902"/>
                </a:cubicBezTo>
                <a:cubicBezTo>
                  <a:pt x="4168207" y="3652195"/>
                  <a:pt x="4168304" y="3652634"/>
                  <a:pt x="4168467" y="3653220"/>
                </a:cubicBezTo>
                <a:cubicBezTo>
                  <a:pt x="4168630" y="3653806"/>
                  <a:pt x="4168841" y="3654490"/>
                  <a:pt x="4169102" y="3655272"/>
                </a:cubicBezTo>
                <a:lnTo>
                  <a:pt x="4198989" y="3738778"/>
                </a:lnTo>
                <a:cubicBezTo>
                  <a:pt x="4199249" y="3739429"/>
                  <a:pt x="4199607" y="3739983"/>
                  <a:pt x="4200063" y="3740438"/>
                </a:cubicBezTo>
                <a:cubicBezTo>
                  <a:pt x="4200519" y="3740894"/>
                  <a:pt x="4201154" y="3741252"/>
                  <a:pt x="4201967" y="3741513"/>
                </a:cubicBezTo>
                <a:cubicBezTo>
                  <a:pt x="4202781" y="3741773"/>
                  <a:pt x="4203840" y="3741969"/>
                  <a:pt x="4205142" y="3742099"/>
                </a:cubicBezTo>
                <a:cubicBezTo>
                  <a:pt x="4206444" y="3742229"/>
                  <a:pt x="4208072" y="3742294"/>
                  <a:pt x="4210025" y="3742294"/>
                </a:cubicBezTo>
                <a:cubicBezTo>
                  <a:pt x="4211979" y="3742294"/>
                  <a:pt x="4213606" y="3742245"/>
                  <a:pt x="4214909" y="3742148"/>
                </a:cubicBezTo>
                <a:cubicBezTo>
                  <a:pt x="4216211" y="3742050"/>
                  <a:pt x="4217285" y="3741871"/>
                  <a:pt x="4218132" y="3741610"/>
                </a:cubicBezTo>
                <a:cubicBezTo>
                  <a:pt x="4218978" y="3741350"/>
                  <a:pt x="4219613" y="3740992"/>
                  <a:pt x="4220036" y="3740536"/>
                </a:cubicBezTo>
                <a:cubicBezTo>
                  <a:pt x="4220459" y="3740080"/>
                  <a:pt x="4220801" y="3739494"/>
                  <a:pt x="4221061" y="3738778"/>
                </a:cubicBezTo>
                <a:lnTo>
                  <a:pt x="4251046" y="3655272"/>
                </a:lnTo>
                <a:cubicBezTo>
                  <a:pt x="4251176" y="3654816"/>
                  <a:pt x="4251290" y="3654393"/>
                  <a:pt x="4251388" y="3654002"/>
                </a:cubicBezTo>
                <a:cubicBezTo>
                  <a:pt x="4251485" y="3653611"/>
                  <a:pt x="4251567" y="3653253"/>
                  <a:pt x="4251632" y="3652927"/>
                </a:cubicBezTo>
                <a:cubicBezTo>
                  <a:pt x="4251697" y="3652602"/>
                  <a:pt x="4251746" y="3652293"/>
                  <a:pt x="4251778" y="3652000"/>
                </a:cubicBezTo>
                <a:cubicBezTo>
                  <a:pt x="4251811" y="3651707"/>
                  <a:pt x="4251827" y="3651430"/>
                  <a:pt x="4251827" y="3651169"/>
                </a:cubicBezTo>
                <a:cubicBezTo>
                  <a:pt x="4251827" y="3650649"/>
                  <a:pt x="4251713" y="3650209"/>
                  <a:pt x="4251485" y="3649851"/>
                </a:cubicBezTo>
                <a:cubicBezTo>
                  <a:pt x="4251257" y="3649493"/>
                  <a:pt x="4250867" y="3649184"/>
                  <a:pt x="4250313" y="3648923"/>
                </a:cubicBezTo>
                <a:cubicBezTo>
                  <a:pt x="4249760" y="3648663"/>
                  <a:pt x="4248995" y="3648500"/>
                  <a:pt x="4248018" y="3648435"/>
                </a:cubicBezTo>
                <a:cubicBezTo>
                  <a:pt x="4247042" y="3648370"/>
                  <a:pt x="4245804" y="3648337"/>
                  <a:pt x="4244307" y="3648337"/>
                </a:cubicBezTo>
                <a:cubicBezTo>
                  <a:pt x="4242549" y="3648337"/>
                  <a:pt x="4241132" y="3648386"/>
                  <a:pt x="4240058" y="3648484"/>
                </a:cubicBezTo>
                <a:cubicBezTo>
                  <a:pt x="4238984" y="3648581"/>
                  <a:pt x="4238137" y="3648760"/>
                  <a:pt x="4237518" y="3649021"/>
                </a:cubicBezTo>
                <a:cubicBezTo>
                  <a:pt x="4236900" y="3649281"/>
                  <a:pt x="4236428" y="3649607"/>
                  <a:pt x="4236103" y="3649997"/>
                </a:cubicBezTo>
                <a:cubicBezTo>
                  <a:pt x="4235777" y="3650388"/>
                  <a:pt x="4235549" y="3650876"/>
                  <a:pt x="4235419" y="3651462"/>
                </a:cubicBezTo>
                <a:lnTo>
                  <a:pt x="4210904" y="3723932"/>
                </a:lnTo>
                <a:lnTo>
                  <a:pt x="4210611" y="3725104"/>
                </a:lnTo>
                <a:lnTo>
                  <a:pt x="4210221" y="3723932"/>
                </a:lnTo>
                <a:lnTo>
                  <a:pt x="4185412" y="3651462"/>
                </a:lnTo>
                <a:cubicBezTo>
                  <a:pt x="4185152" y="3650876"/>
                  <a:pt x="4184875" y="3650388"/>
                  <a:pt x="4184583" y="3649997"/>
                </a:cubicBezTo>
                <a:cubicBezTo>
                  <a:pt x="4184289" y="3649607"/>
                  <a:pt x="4183834" y="3649281"/>
                  <a:pt x="4183215" y="3649021"/>
                </a:cubicBezTo>
                <a:cubicBezTo>
                  <a:pt x="4182597" y="3648760"/>
                  <a:pt x="4181718" y="3648581"/>
                  <a:pt x="4180578" y="3648484"/>
                </a:cubicBezTo>
                <a:cubicBezTo>
                  <a:pt x="4179439" y="3648386"/>
                  <a:pt x="4177925" y="3648337"/>
                  <a:pt x="4176037" y="3648337"/>
                </a:cubicBezTo>
                <a:close/>
                <a:moveTo>
                  <a:pt x="3842661" y="3648337"/>
                </a:moveTo>
                <a:cubicBezTo>
                  <a:pt x="3841164" y="3648337"/>
                  <a:pt x="3839910" y="3648370"/>
                  <a:pt x="3838901" y="3648435"/>
                </a:cubicBezTo>
                <a:cubicBezTo>
                  <a:pt x="3837892" y="3648500"/>
                  <a:pt x="3837078" y="3648646"/>
                  <a:pt x="3836459" y="3648874"/>
                </a:cubicBezTo>
                <a:cubicBezTo>
                  <a:pt x="3835841" y="3649102"/>
                  <a:pt x="3835401" y="3649411"/>
                  <a:pt x="3835141" y="3649802"/>
                </a:cubicBezTo>
                <a:cubicBezTo>
                  <a:pt x="3834880" y="3650193"/>
                  <a:pt x="3834750" y="3650649"/>
                  <a:pt x="3834750" y="3651169"/>
                </a:cubicBezTo>
                <a:cubicBezTo>
                  <a:pt x="3834750" y="3651365"/>
                  <a:pt x="3834766" y="3651609"/>
                  <a:pt x="3834799" y="3651902"/>
                </a:cubicBezTo>
                <a:cubicBezTo>
                  <a:pt x="3834832" y="3652195"/>
                  <a:pt x="3834929" y="3652634"/>
                  <a:pt x="3835092" y="3653220"/>
                </a:cubicBezTo>
                <a:cubicBezTo>
                  <a:pt x="3835255" y="3653806"/>
                  <a:pt x="3835466" y="3654490"/>
                  <a:pt x="3835727" y="3655272"/>
                </a:cubicBezTo>
                <a:lnTo>
                  <a:pt x="3865613" y="3738778"/>
                </a:lnTo>
                <a:cubicBezTo>
                  <a:pt x="3865874" y="3739429"/>
                  <a:pt x="3866232" y="3739983"/>
                  <a:pt x="3866688" y="3740438"/>
                </a:cubicBezTo>
                <a:cubicBezTo>
                  <a:pt x="3867144" y="3740894"/>
                  <a:pt x="3867778" y="3741252"/>
                  <a:pt x="3868592" y="3741513"/>
                </a:cubicBezTo>
                <a:cubicBezTo>
                  <a:pt x="3869406" y="3741773"/>
                  <a:pt x="3870464" y="3741969"/>
                  <a:pt x="3871767" y="3742099"/>
                </a:cubicBezTo>
                <a:cubicBezTo>
                  <a:pt x="3873069" y="3742229"/>
                  <a:pt x="3874697" y="3742294"/>
                  <a:pt x="3876650" y="3742294"/>
                </a:cubicBezTo>
                <a:cubicBezTo>
                  <a:pt x="3878603" y="3742294"/>
                  <a:pt x="3880231" y="3742245"/>
                  <a:pt x="3881533" y="3742148"/>
                </a:cubicBezTo>
                <a:cubicBezTo>
                  <a:pt x="3882836" y="3742050"/>
                  <a:pt x="3883910" y="3741871"/>
                  <a:pt x="3884756" y="3741610"/>
                </a:cubicBezTo>
                <a:cubicBezTo>
                  <a:pt x="3885603" y="3741350"/>
                  <a:pt x="3886238" y="3740992"/>
                  <a:pt x="3886661" y="3740536"/>
                </a:cubicBezTo>
                <a:cubicBezTo>
                  <a:pt x="3887084" y="3740080"/>
                  <a:pt x="3887426" y="3739494"/>
                  <a:pt x="3887686" y="3738778"/>
                </a:cubicBezTo>
                <a:lnTo>
                  <a:pt x="3917671" y="3655272"/>
                </a:lnTo>
                <a:cubicBezTo>
                  <a:pt x="3917801" y="3654816"/>
                  <a:pt x="3917915" y="3654393"/>
                  <a:pt x="3918013" y="3654002"/>
                </a:cubicBezTo>
                <a:cubicBezTo>
                  <a:pt x="3918110" y="3653611"/>
                  <a:pt x="3918192" y="3653253"/>
                  <a:pt x="3918257" y="3652927"/>
                </a:cubicBezTo>
                <a:cubicBezTo>
                  <a:pt x="3918322" y="3652602"/>
                  <a:pt x="3918371" y="3652293"/>
                  <a:pt x="3918403" y="3652000"/>
                </a:cubicBezTo>
                <a:cubicBezTo>
                  <a:pt x="3918436" y="3651707"/>
                  <a:pt x="3918452" y="3651430"/>
                  <a:pt x="3918452" y="3651169"/>
                </a:cubicBezTo>
                <a:cubicBezTo>
                  <a:pt x="3918452" y="3650649"/>
                  <a:pt x="3918338" y="3650209"/>
                  <a:pt x="3918110" y="3649851"/>
                </a:cubicBezTo>
                <a:cubicBezTo>
                  <a:pt x="3917882" y="3649493"/>
                  <a:pt x="3917492" y="3649184"/>
                  <a:pt x="3916938" y="3648923"/>
                </a:cubicBezTo>
                <a:cubicBezTo>
                  <a:pt x="3916385" y="3648663"/>
                  <a:pt x="3915620" y="3648500"/>
                  <a:pt x="3914643" y="3648435"/>
                </a:cubicBezTo>
                <a:cubicBezTo>
                  <a:pt x="3913666" y="3648370"/>
                  <a:pt x="3912429" y="3648337"/>
                  <a:pt x="3910932" y="3648337"/>
                </a:cubicBezTo>
                <a:cubicBezTo>
                  <a:pt x="3909174" y="3648337"/>
                  <a:pt x="3907757" y="3648386"/>
                  <a:pt x="3906683" y="3648484"/>
                </a:cubicBezTo>
                <a:cubicBezTo>
                  <a:pt x="3905609" y="3648581"/>
                  <a:pt x="3904762" y="3648760"/>
                  <a:pt x="3904144" y="3649021"/>
                </a:cubicBezTo>
                <a:cubicBezTo>
                  <a:pt x="3903525" y="3649281"/>
                  <a:pt x="3903053" y="3649607"/>
                  <a:pt x="3902727" y="3649997"/>
                </a:cubicBezTo>
                <a:cubicBezTo>
                  <a:pt x="3902402" y="3650388"/>
                  <a:pt x="3902174" y="3650876"/>
                  <a:pt x="3902044" y="3651462"/>
                </a:cubicBezTo>
                <a:lnTo>
                  <a:pt x="3877529" y="3723932"/>
                </a:lnTo>
                <a:lnTo>
                  <a:pt x="3877236" y="3725104"/>
                </a:lnTo>
                <a:lnTo>
                  <a:pt x="3876845" y="3723932"/>
                </a:lnTo>
                <a:lnTo>
                  <a:pt x="3852037" y="3651462"/>
                </a:lnTo>
                <a:cubicBezTo>
                  <a:pt x="3851777" y="3650876"/>
                  <a:pt x="3851500" y="3650388"/>
                  <a:pt x="3851207" y="3649997"/>
                </a:cubicBezTo>
                <a:cubicBezTo>
                  <a:pt x="3850914" y="3649607"/>
                  <a:pt x="3850459" y="3649281"/>
                  <a:pt x="3849840" y="3649021"/>
                </a:cubicBezTo>
                <a:cubicBezTo>
                  <a:pt x="3849221" y="3648760"/>
                  <a:pt x="3848342" y="3648581"/>
                  <a:pt x="3847203" y="3648484"/>
                </a:cubicBezTo>
                <a:cubicBezTo>
                  <a:pt x="3846063" y="3648386"/>
                  <a:pt x="3844550" y="3648337"/>
                  <a:pt x="3842661" y="3648337"/>
                </a:cubicBezTo>
                <a:close/>
                <a:moveTo>
                  <a:pt x="3806757" y="3648337"/>
                </a:moveTo>
                <a:cubicBezTo>
                  <a:pt x="3805194" y="3648337"/>
                  <a:pt x="3803891" y="3648402"/>
                  <a:pt x="3802850" y="3648532"/>
                </a:cubicBezTo>
                <a:cubicBezTo>
                  <a:pt x="3801808" y="3648663"/>
                  <a:pt x="3800978" y="3648858"/>
                  <a:pt x="3800359" y="3649118"/>
                </a:cubicBezTo>
                <a:cubicBezTo>
                  <a:pt x="3799740" y="3649379"/>
                  <a:pt x="3799317" y="3649704"/>
                  <a:pt x="3799090" y="3650095"/>
                </a:cubicBezTo>
                <a:cubicBezTo>
                  <a:pt x="3798861" y="3650486"/>
                  <a:pt x="3798748" y="3650909"/>
                  <a:pt x="3798748" y="3651365"/>
                </a:cubicBezTo>
                <a:lnTo>
                  <a:pt x="3798748" y="3739266"/>
                </a:lnTo>
                <a:cubicBezTo>
                  <a:pt x="3798748" y="3739787"/>
                  <a:pt x="3798861" y="3740227"/>
                  <a:pt x="3799090" y="3740585"/>
                </a:cubicBezTo>
                <a:cubicBezTo>
                  <a:pt x="3799317" y="3740943"/>
                  <a:pt x="3799740" y="3741252"/>
                  <a:pt x="3800359" y="3741513"/>
                </a:cubicBezTo>
                <a:cubicBezTo>
                  <a:pt x="3800978" y="3741773"/>
                  <a:pt x="3801808" y="3741969"/>
                  <a:pt x="3802850" y="3742099"/>
                </a:cubicBezTo>
                <a:cubicBezTo>
                  <a:pt x="3803891" y="3742229"/>
                  <a:pt x="3805194" y="3742294"/>
                  <a:pt x="3806757" y="3742294"/>
                </a:cubicBezTo>
                <a:cubicBezTo>
                  <a:pt x="3808384" y="3742294"/>
                  <a:pt x="3809719" y="3742229"/>
                  <a:pt x="3810761" y="3742099"/>
                </a:cubicBezTo>
                <a:cubicBezTo>
                  <a:pt x="3811802" y="3741969"/>
                  <a:pt x="3812617" y="3741773"/>
                  <a:pt x="3813203" y="3741513"/>
                </a:cubicBezTo>
                <a:cubicBezTo>
                  <a:pt x="3813789" y="3741252"/>
                  <a:pt x="3814212" y="3740943"/>
                  <a:pt x="3814472" y="3740585"/>
                </a:cubicBezTo>
                <a:cubicBezTo>
                  <a:pt x="3814732" y="3740227"/>
                  <a:pt x="3814863" y="3739787"/>
                  <a:pt x="3814863" y="3739266"/>
                </a:cubicBezTo>
                <a:lnTo>
                  <a:pt x="3814863" y="3651365"/>
                </a:lnTo>
                <a:cubicBezTo>
                  <a:pt x="3814863" y="3650909"/>
                  <a:pt x="3814732" y="3650486"/>
                  <a:pt x="3814472" y="3650095"/>
                </a:cubicBezTo>
                <a:cubicBezTo>
                  <a:pt x="3814212" y="3649704"/>
                  <a:pt x="3813789" y="3649379"/>
                  <a:pt x="3813203" y="3649118"/>
                </a:cubicBezTo>
                <a:cubicBezTo>
                  <a:pt x="3812617" y="3648858"/>
                  <a:pt x="3811802" y="3648663"/>
                  <a:pt x="3810761" y="3648532"/>
                </a:cubicBezTo>
                <a:cubicBezTo>
                  <a:pt x="3809719" y="3648402"/>
                  <a:pt x="3808384" y="3648337"/>
                  <a:pt x="3806757" y="3648337"/>
                </a:cubicBezTo>
                <a:close/>
                <a:moveTo>
                  <a:pt x="3492041" y="3648337"/>
                </a:moveTo>
                <a:cubicBezTo>
                  <a:pt x="3490478" y="3648337"/>
                  <a:pt x="3489176" y="3648386"/>
                  <a:pt x="3488134" y="3648484"/>
                </a:cubicBezTo>
                <a:cubicBezTo>
                  <a:pt x="3487092" y="3648581"/>
                  <a:pt x="3486246" y="3648777"/>
                  <a:pt x="3485595" y="3649070"/>
                </a:cubicBezTo>
                <a:cubicBezTo>
                  <a:pt x="3484943" y="3649363"/>
                  <a:pt x="3484504" y="3649688"/>
                  <a:pt x="3484276" y="3650046"/>
                </a:cubicBezTo>
                <a:cubicBezTo>
                  <a:pt x="3484048" y="3650404"/>
                  <a:pt x="3483934" y="3650844"/>
                  <a:pt x="3483934" y="3651365"/>
                </a:cubicBezTo>
                <a:lnTo>
                  <a:pt x="3483934" y="3704692"/>
                </a:lnTo>
                <a:cubicBezTo>
                  <a:pt x="3483934" y="3711073"/>
                  <a:pt x="3484472" y="3716493"/>
                  <a:pt x="3485546" y="3720954"/>
                </a:cubicBezTo>
                <a:cubicBezTo>
                  <a:pt x="3486620" y="3725414"/>
                  <a:pt x="3488395" y="3729320"/>
                  <a:pt x="3490869" y="3732674"/>
                </a:cubicBezTo>
                <a:cubicBezTo>
                  <a:pt x="3493343" y="3736027"/>
                  <a:pt x="3496582" y="3738680"/>
                  <a:pt x="3500587" y="3740634"/>
                </a:cubicBezTo>
                <a:cubicBezTo>
                  <a:pt x="3504591" y="3742587"/>
                  <a:pt x="3509524" y="3743564"/>
                  <a:pt x="3515384" y="3743564"/>
                </a:cubicBezTo>
                <a:cubicBezTo>
                  <a:pt x="3520397" y="3743564"/>
                  <a:pt x="3525346" y="3742294"/>
                  <a:pt x="3530229" y="3739755"/>
                </a:cubicBezTo>
                <a:cubicBezTo>
                  <a:pt x="3535113" y="3737215"/>
                  <a:pt x="3540061" y="3733178"/>
                  <a:pt x="3545075" y="3727644"/>
                </a:cubicBezTo>
                <a:lnTo>
                  <a:pt x="3545075" y="3739266"/>
                </a:lnTo>
                <a:cubicBezTo>
                  <a:pt x="3545075" y="3739787"/>
                  <a:pt x="3545172" y="3740227"/>
                  <a:pt x="3545368" y="3740585"/>
                </a:cubicBezTo>
                <a:cubicBezTo>
                  <a:pt x="3545563" y="3740943"/>
                  <a:pt x="3545938" y="3741252"/>
                  <a:pt x="3546491" y="3741513"/>
                </a:cubicBezTo>
                <a:cubicBezTo>
                  <a:pt x="3547044" y="3741773"/>
                  <a:pt x="3547793" y="3741969"/>
                  <a:pt x="3548737" y="3742099"/>
                </a:cubicBezTo>
                <a:cubicBezTo>
                  <a:pt x="3549682" y="3742229"/>
                  <a:pt x="3550902" y="3742294"/>
                  <a:pt x="3552400" y="3742294"/>
                </a:cubicBezTo>
                <a:cubicBezTo>
                  <a:pt x="3553767" y="3742294"/>
                  <a:pt x="3554923" y="3742229"/>
                  <a:pt x="3555867" y="3742099"/>
                </a:cubicBezTo>
                <a:cubicBezTo>
                  <a:pt x="3556811" y="3741969"/>
                  <a:pt x="3557576" y="3741773"/>
                  <a:pt x="3558162" y="3741513"/>
                </a:cubicBezTo>
                <a:cubicBezTo>
                  <a:pt x="3558748" y="3741252"/>
                  <a:pt x="3559155" y="3740943"/>
                  <a:pt x="3559383" y="3740585"/>
                </a:cubicBezTo>
                <a:cubicBezTo>
                  <a:pt x="3559611" y="3740227"/>
                  <a:pt x="3559725" y="3739787"/>
                  <a:pt x="3559725" y="3739266"/>
                </a:cubicBezTo>
                <a:lnTo>
                  <a:pt x="3559725" y="3651365"/>
                </a:lnTo>
                <a:cubicBezTo>
                  <a:pt x="3559725" y="3650844"/>
                  <a:pt x="3559579" y="3650404"/>
                  <a:pt x="3559286" y="3650046"/>
                </a:cubicBezTo>
                <a:cubicBezTo>
                  <a:pt x="3558993" y="3649688"/>
                  <a:pt x="3558553" y="3649363"/>
                  <a:pt x="3557967" y="3649070"/>
                </a:cubicBezTo>
                <a:cubicBezTo>
                  <a:pt x="3557381" y="3648777"/>
                  <a:pt x="3556567" y="3648581"/>
                  <a:pt x="3555525" y="3648484"/>
                </a:cubicBezTo>
                <a:cubicBezTo>
                  <a:pt x="3554483" y="3648386"/>
                  <a:pt x="3553181" y="3648337"/>
                  <a:pt x="3551619" y="3648337"/>
                </a:cubicBezTo>
                <a:cubicBezTo>
                  <a:pt x="3549991" y="3648337"/>
                  <a:pt x="3548672" y="3648386"/>
                  <a:pt x="3547663" y="3648484"/>
                </a:cubicBezTo>
                <a:cubicBezTo>
                  <a:pt x="3546654" y="3648581"/>
                  <a:pt x="3545824" y="3648777"/>
                  <a:pt x="3545172" y="3649070"/>
                </a:cubicBezTo>
                <a:cubicBezTo>
                  <a:pt x="3544521" y="3649363"/>
                  <a:pt x="3544082" y="3649688"/>
                  <a:pt x="3543854" y="3650046"/>
                </a:cubicBezTo>
                <a:cubicBezTo>
                  <a:pt x="3543626" y="3650404"/>
                  <a:pt x="3543512" y="3650844"/>
                  <a:pt x="3543512" y="3651365"/>
                </a:cubicBezTo>
                <a:lnTo>
                  <a:pt x="3543512" y="3712798"/>
                </a:lnTo>
                <a:cubicBezTo>
                  <a:pt x="3539019" y="3718333"/>
                  <a:pt x="3534771" y="3722532"/>
                  <a:pt x="3530766" y="3725397"/>
                </a:cubicBezTo>
                <a:cubicBezTo>
                  <a:pt x="3526762" y="3728262"/>
                  <a:pt x="3522741" y="3729695"/>
                  <a:pt x="3518704" y="3729695"/>
                </a:cubicBezTo>
                <a:cubicBezTo>
                  <a:pt x="3515579" y="3729695"/>
                  <a:pt x="3512844" y="3729093"/>
                  <a:pt x="3510500" y="3727888"/>
                </a:cubicBezTo>
                <a:cubicBezTo>
                  <a:pt x="3508156" y="3726683"/>
                  <a:pt x="3506219" y="3724990"/>
                  <a:pt x="3504689" y="3722809"/>
                </a:cubicBezTo>
                <a:cubicBezTo>
                  <a:pt x="3503158" y="3720628"/>
                  <a:pt x="3502020" y="3717991"/>
                  <a:pt x="3501271" y="3714898"/>
                </a:cubicBezTo>
                <a:cubicBezTo>
                  <a:pt x="3500521" y="3711805"/>
                  <a:pt x="3500147" y="3707687"/>
                  <a:pt x="3500147" y="3702543"/>
                </a:cubicBezTo>
                <a:lnTo>
                  <a:pt x="3500147" y="3651365"/>
                </a:lnTo>
                <a:cubicBezTo>
                  <a:pt x="3500147" y="3650844"/>
                  <a:pt x="3500017" y="3650404"/>
                  <a:pt x="3499757" y="3650046"/>
                </a:cubicBezTo>
                <a:cubicBezTo>
                  <a:pt x="3499496" y="3649688"/>
                  <a:pt x="3499057" y="3649363"/>
                  <a:pt x="3498438" y="3649070"/>
                </a:cubicBezTo>
                <a:cubicBezTo>
                  <a:pt x="3497820" y="3648777"/>
                  <a:pt x="3496989" y="3648581"/>
                  <a:pt x="3495948" y="3648484"/>
                </a:cubicBezTo>
                <a:cubicBezTo>
                  <a:pt x="3494905" y="3648386"/>
                  <a:pt x="3493604" y="3648337"/>
                  <a:pt x="3492041" y="3648337"/>
                </a:cubicBezTo>
                <a:close/>
                <a:moveTo>
                  <a:pt x="3225341" y="3648337"/>
                </a:moveTo>
                <a:cubicBezTo>
                  <a:pt x="3223778" y="3648337"/>
                  <a:pt x="3222476" y="3648386"/>
                  <a:pt x="3221435" y="3648484"/>
                </a:cubicBezTo>
                <a:cubicBezTo>
                  <a:pt x="3220393" y="3648581"/>
                  <a:pt x="3219546" y="3648777"/>
                  <a:pt x="3218895" y="3649070"/>
                </a:cubicBezTo>
                <a:cubicBezTo>
                  <a:pt x="3218244" y="3649363"/>
                  <a:pt x="3217805" y="3649688"/>
                  <a:pt x="3217576" y="3650046"/>
                </a:cubicBezTo>
                <a:cubicBezTo>
                  <a:pt x="3217349" y="3650404"/>
                  <a:pt x="3217235" y="3650844"/>
                  <a:pt x="3217235" y="3651365"/>
                </a:cubicBezTo>
                <a:lnTo>
                  <a:pt x="3217235" y="3704692"/>
                </a:lnTo>
                <a:cubicBezTo>
                  <a:pt x="3217235" y="3711073"/>
                  <a:pt x="3217772" y="3716493"/>
                  <a:pt x="3218846" y="3720954"/>
                </a:cubicBezTo>
                <a:cubicBezTo>
                  <a:pt x="3219921" y="3725414"/>
                  <a:pt x="3221695" y="3729320"/>
                  <a:pt x="3224169" y="3732674"/>
                </a:cubicBezTo>
                <a:cubicBezTo>
                  <a:pt x="3226643" y="3736027"/>
                  <a:pt x="3229883" y="3738680"/>
                  <a:pt x="3233887" y="3740634"/>
                </a:cubicBezTo>
                <a:cubicBezTo>
                  <a:pt x="3237892" y="3742587"/>
                  <a:pt x="3242824" y="3743564"/>
                  <a:pt x="3248684" y="3743564"/>
                </a:cubicBezTo>
                <a:cubicBezTo>
                  <a:pt x="3253698" y="3743564"/>
                  <a:pt x="3258646" y="3742294"/>
                  <a:pt x="3263529" y="3739755"/>
                </a:cubicBezTo>
                <a:cubicBezTo>
                  <a:pt x="3268413" y="3737215"/>
                  <a:pt x="3273362" y="3733178"/>
                  <a:pt x="3278375" y="3727644"/>
                </a:cubicBezTo>
                <a:lnTo>
                  <a:pt x="3278375" y="3739266"/>
                </a:lnTo>
                <a:cubicBezTo>
                  <a:pt x="3278375" y="3739787"/>
                  <a:pt x="3278473" y="3740227"/>
                  <a:pt x="3278668" y="3740585"/>
                </a:cubicBezTo>
                <a:cubicBezTo>
                  <a:pt x="3278863" y="3740943"/>
                  <a:pt x="3279238" y="3741252"/>
                  <a:pt x="3279791" y="3741513"/>
                </a:cubicBezTo>
                <a:cubicBezTo>
                  <a:pt x="3280345" y="3741773"/>
                  <a:pt x="3281094" y="3741969"/>
                  <a:pt x="3282037" y="3742099"/>
                </a:cubicBezTo>
                <a:cubicBezTo>
                  <a:pt x="3282982" y="3742229"/>
                  <a:pt x="3284203" y="3742294"/>
                  <a:pt x="3285700" y="3742294"/>
                </a:cubicBezTo>
                <a:cubicBezTo>
                  <a:pt x="3287068" y="3742294"/>
                  <a:pt x="3288223" y="3742229"/>
                  <a:pt x="3289167" y="3742099"/>
                </a:cubicBezTo>
                <a:cubicBezTo>
                  <a:pt x="3290112" y="3741969"/>
                  <a:pt x="3290876" y="3741773"/>
                  <a:pt x="3291463" y="3741513"/>
                </a:cubicBezTo>
                <a:cubicBezTo>
                  <a:pt x="3292049" y="3741252"/>
                  <a:pt x="3292456" y="3740943"/>
                  <a:pt x="3292684" y="3740585"/>
                </a:cubicBezTo>
                <a:cubicBezTo>
                  <a:pt x="3292911" y="3740227"/>
                  <a:pt x="3293025" y="3739787"/>
                  <a:pt x="3293025" y="3739266"/>
                </a:cubicBezTo>
                <a:lnTo>
                  <a:pt x="3293025" y="3651365"/>
                </a:lnTo>
                <a:cubicBezTo>
                  <a:pt x="3293025" y="3650844"/>
                  <a:pt x="3292879" y="3650404"/>
                  <a:pt x="3292586" y="3650046"/>
                </a:cubicBezTo>
                <a:cubicBezTo>
                  <a:pt x="3292293" y="3649688"/>
                  <a:pt x="3291853" y="3649363"/>
                  <a:pt x="3291267" y="3649070"/>
                </a:cubicBezTo>
                <a:cubicBezTo>
                  <a:pt x="3290681" y="3648777"/>
                  <a:pt x="3289867" y="3648581"/>
                  <a:pt x="3288826" y="3648484"/>
                </a:cubicBezTo>
                <a:cubicBezTo>
                  <a:pt x="3287784" y="3648386"/>
                  <a:pt x="3286482" y="3648337"/>
                  <a:pt x="3284919" y="3648337"/>
                </a:cubicBezTo>
                <a:cubicBezTo>
                  <a:pt x="3283291" y="3648337"/>
                  <a:pt x="3281973" y="3648386"/>
                  <a:pt x="3280963" y="3648484"/>
                </a:cubicBezTo>
                <a:cubicBezTo>
                  <a:pt x="3279954" y="3648581"/>
                  <a:pt x="3279124" y="3648777"/>
                  <a:pt x="3278473" y="3649070"/>
                </a:cubicBezTo>
                <a:cubicBezTo>
                  <a:pt x="3277822" y="3649363"/>
                  <a:pt x="3277382" y="3649688"/>
                  <a:pt x="3277154" y="3650046"/>
                </a:cubicBezTo>
                <a:cubicBezTo>
                  <a:pt x="3276926" y="3650404"/>
                  <a:pt x="3276813" y="3650844"/>
                  <a:pt x="3276813" y="3651365"/>
                </a:cubicBezTo>
                <a:lnTo>
                  <a:pt x="3276813" y="3712798"/>
                </a:lnTo>
                <a:cubicBezTo>
                  <a:pt x="3272320" y="3718333"/>
                  <a:pt x="3268071" y="3722532"/>
                  <a:pt x="3264067" y="3725397"/>
                </a:cubicBezTo>
                <a:cubicBezTo>
                  <a:pt x="3260062" y="3728262"/>
                  <a:pt x="3256042" y="3729695"/>
                  <a:pt x="3252005" y="3729695"/>
                </a:cubicBezTo>
                <a:cubicBezTo>
                  <a:pt x="3248879" y="3729695"/>
                  <a:pt x="3246144" y="3729093"/>
                  <a:pt x="3243800" y="3727888"/>
                </a:cubicBezTo>
                <a:cubicBezTo>
                  <a:pt x="3241457" y="3726683"/>
                  <a:pt x="3239519" y="3724990"/>
                  <a:pt x="3237989" y="3722809"/>
                </a:cubicBezTo>
                <a:cubicBezTo>
                  <a:pt x="3236459" y="3720628"/>
                  <a:pt x="3235320" y="3717991"/>
                  <a:pt x="3234571" y="3714898"/>
                </a:cubicBezTo>
                <a:cubicBezTo>
                  <a:pt x="3233822" y="3711805"/>
                  <a:pt x="3233448" y="3707687"/>
                  <a:pt x="3233448" y="3702543"/>
                </a:cubicBezTo>
                <a:lnTo>
                  <a:pt x="3233448" y="3651365"/>
                </a:lnTo>
                <a:cubicBezTo>
                  <a:pt x="3233448" y="3650844"/>
                  <a:pt x="3233318" y="3650404"/>
                  <a:pt x="3233057" y="3650046"/>
                </a:cubicBezTo>
                <a:cubicBezTo>
                  <a:pt x="3232797" y="3649688"/>
                  <a:pt x="3232357" y="3649363"/>
                  <a:pt x="3231738" y="3649070"/>
                </a:cubicBezTo>
                <a:cubicBezTo>
                  <a:pt x="3231120" y="3648777"/>
                  <a:pt x="3230290" y="3648581"/>
                  <a:pt x="3229248" y="3648484"/>
                </a:cubicBezTo>
                <a:cubicBezTo>
                  <a:pt x="3228206" y="3648386"/>
                  <a:pt x="3226904" y="3648337"/>
                  <a:pt x="3225341" y="3648337"/>
                </a:cubicBezTo>
                <a:close/>
                <a:moveTo>
                  <a:pt x="2920542" y="3648337"/>
                </a:moveTo>
                <a:cubicBezTo>
                  <a:pt x="2918979" y="3648337"/>
                  <a:pt x="2917677" y="3648386"/>
                  <a:pt x="2916635" y="3648484"/>
                </a:cubicBezTo>
                <a:cubicBezTo>
                  <a:pt x="2915593" y="3648581"/>
                  <a:pt x="2914747" y="3648777"/>
                  <a:pt x="2914096" y="3649070"/>
                </a:cubicBezTo>
                <a:cubicBezTo>
                  <a:pt x="2913444" y="3649363"/>
                  <a:pt x="2913005" y="3649688"/>
                  <a:pt x="2912777" y="3650046"/>
                </a:cubicBezTo>
                <a:cubicBezTo>
                  <a:pt x="2912549" y="3650404"/>
                  <a:pt x="2912435" y="3650844"/>
                  <a:pt x="2912435" y="3651365"/>
                </a:cubicBezTo>
                <a:lnTo>
                  <a:pt x="2912435" y="3704692"/>
                </a:lnTo>
                <a:cubicBezTo>
                  <a:pt x="2912435" y="3711073"/>
                  <a:pt x="2912972" y="3716493"/>
                  <a:pt x="2914047" y="3720954"/>
                </a:cubicBezTo>
                <a:cubicBezTo>
                  <a:pt x="2915121" y="3725414"/>
                  <a:pt x="2916895" y="3729320"/>
                  <a:pt x="2919370" y="3732674"/>
                </a:cubicBezTo>
                <a:cubicBezTo>
                  <a:pt x="2921844" y="3736027"/>
                  <a:pt x="2925083" y="3738680"/>
                  <a:pt x="2929088" y="3740634"/>
                </a:cubicBezTo>
                <a:cubicBezTo>
                  <a:pt x="2933092" y="3742587"/>
                  <a:pt x="2938024" y="3743564"/>
                  <a:pt x="2943884" y="3743564"/>
                </a:cubicBezTo>
                <a:cubicBezTo>
                  <a:pt x="2948898" y="3743564"/>
                  <a:pt x="2953847" y="3742294"/>
                  <a:pt x="2958730" y="3739755"/>
                </a:cubicBezTo>
                <a:cubicBezTo>
                  <a:pt x="2963613" y="3737215"/>
                  <a:pt x="2968562" y="3733178"/>
                  <a:pt x="2973576" y="3727644"/>
                </a:cubicBezTo>
                <a:lnTo>
                  <a:pt x="2973576" y="3739266"/>
                </a:lnTo>
                <a:cubicBezTo>
                  <a:pt x="2973576" y="3739787"/>
                  <a:pt x="2973673" y="3740227"/>
                  <a:pt x="2973869" y="3740585"/>
                </a:cubicBezTo>
                <a:cubicBezTo>
                  <a:pt x="2974064" y="3740943"/>
                  <a:pt x="2974439" y="3741252"/>
                  <a:pt x="2974992" y="3741513"/>
                </a:cubicBezTo>
                <a:cubicBezTo>
                  <a:pt x="2975545" y="3741773"/>
                  <a:pt x="2976294" y="3741969"/>
                  <a:pt x="2977238" y="3742099"/>
                </a:cubicBezTo>
                <a:cubicBezTo>
                  <a:pt x="2978183" y="3742229"/>
                  <a:pt x="2979403" y="3742294"/>
                  <a:pt x="2980900" y="3742294"/>
                </a:cubicBezTo>
                <a:cubicBezTo>
                  <a:pt x="2982268" y="3742294"/>
                  <a:pt x="2983424" y="3742229"/>
                  <a:pt x="2984368" y="3742099"/>
                </a:cubicBezTo>
                <a:cubicBezTo>
                  <a:pt x="2985312" y="3741969"/>
                  <a:pt x="2986077" y="3741773"/>
                  <a:pt x="2986663" y="3741513"/>
                </a:cubicBezTo>
                <a:cubicBezTo>
                  <a:pt x="2987249" y="3741252"/>
                  <a:pt x="2987656" y="3740943"/>
                  <a:pt x="2987884" y="3740585"/>
                </a:cubicBezTo>
                <a:cubicBezTo>
                  <a:pt x="2988112" y="3740227"/>
                  <a:pt x="2988226" y="3739787"/>
                  <a:pt x="2988226" y="3739266"/>
                </a:cubicBezTo>
                <a:lnTo>
                  <a:pt x="2988226" y="3651365"/>
                </a:lnTo>
                <a:cubicBezTo>
                  <a:pt x="2988226" y="3650844"/>
                  <a:pt x="2988080" y="3650404"/>
                  <a:pt x="2987786" y="3650046"/>
                </a:cubicBezTo>
                <a:cubicBezTo>
                  <a:pt x="2987493" y="3649688"/>
                  <a:pt x="2987054" y="3649363"/>
                  <a:pt x="2986468" y="3649070"/>
                </a:cubicBezTo>
                <a:cubicBezTo>
                  <a:pt x="2985882" y="3648777"/>
                  <a:pt x="2985068" y="3648581"/>
                  <a:pt x="2984026" y="3648484"/>
                </a:cubicBezTo>
                <a:cubicBezTo>
                  <a:pt x="2982984" y="3648386"/>
                  <a:pt x="2981682" y="3648337"/>
                  <a:pt x="2980120" y="3648337"/>
                </a:cubicBezTo>
                <a:cubicBezTo>
                  <a:pt x="2978491" y="3648337"/>
                  <a:pt x="2977173" y="3648386"/>
                  <a:pt x="2976164" y="3648484"/>
                </a:cubicBezTo>
                <a:cubicBezTo>
                  <a:pt x="2975155" y="3648581"/>
                  <a:pt x="2974324" y="3648777"/>
                  <a:pt x="2973673" y="3649070"/>
                </a:cubicBezTo>
                <a:cubicBezTo>
                  <a:pt x="2973022" y="3649363"/>
                  <a:pt x="2972583" y="3649688"/>
                  <a:pt x="2972355" y="3650046"/>
                </a:cubicBezTo>
                <a:cubicBezTo>
                  <a:pt x="2972127" y="3650404"/>
                  <a:pt x="2972013" y="3650844"/>
                  <a:pt x="2972013" y="3651365"/>
                </a:cubicBezTo>
                <a:lnTo>
                  <a:pt x="2972013" y="3712798"/>
                </a:lnTo>
                <a:cubicBezTo>
                  <a:pt x="2967520" y="3718333"/>
                  <a:pt x="2963272" y="3722532"/>
                  <a:pt x="2959267" y="3725397"/>
                </a:cubicBezTo>
                <a:cubicBezTo>
                  <a:pt x="2955263" y="3728262"/>
                  <a:pt x="2951242" y="3729695"/>
                  <a:pt x="2947205" y="3729695"/>
                </a:cubicBezTo>
                <a:cubicBezTo>
                  <a:pt x="2944080" y="3729695"/>
                  <a:pt x="2941345" y="3729093"/>
                  <a:pt x="2939001" y="3727888"/>
                </a:cubicBezTo>
                <a:cubicBezTo>
                  <a:pt x="2936657" y="3726683"/>
                  <a:pt x="2934720" y="3724990"/>
                  <a:pt x="2933190" y="3722809"/>
                </a:cubicBezTo>
                <a:cubicBezTo>
                  <a:pt x="2931660" y="3720628"/>
                  <a:pt x="2930520" y="3717991"/>
                  <a:pt x="2929771" y="3714898"/>
                </a:cubicBezTo>
                <a:cubicBezTo>
                  <a:pt x="2929023" y="3711805"/>
                  <a:pt x="2928648" y="3707687"/>
                  <a:pt x="2928648" y="3702543"/>
                </a:cubicBezTo>
                <a:lnTo>
                  <a:pt x="2928648" y="3651365"/>
                </a:lnTo>
                <a:cubicBezTo>
                  <a:pt x="2928648" y="3650844"/>
                  <a:pt x="2928518" y="3650404"/>
                  <a:pt x="2928258" y="3650046"/>
                </a:cubicBezTo>
                <a:cubicBezTo>
                  <a:pt x="2927997" y="3649688"/>
                  <a:pt x="2927558" y="3649363"/>
                  <a:pt x="2926939" y="3649070"/>
                </a:cubicBezTo>
                <a:cubicBezTo>
                  <a:pt x="2926321" y="3648777"/>
                  <a:pt x="2925490" y="3648581"/>
                  <a:pt x="2924448" y="3648484"/>
                </a:cubicBezTo>
                <a:cubicBezTo>
                  <a:pt x="2923407" y="3648386"/>
                  <a:pt x="2922105" y="3648337"/>
                  <a:pt x="2920542" y="3648337"/>
                </a:cubicBezTo>
                <a:close/>
                <a:moveTo>
                  <a:pt x="2385435" y="3648337"/>
                </a:moveTo>
                <a:cubicBezTo>
                  <a:pt x="2383481" y="3648337"/>
                  <a:pt x="2381919" y="3648418"/>
                  <a:pt x="2380746" y="3648581"/>
                </a:cubicBezTo>
                <a:cubicBezTo>
                  <a:pt x="2379574" y="3648744"/>
                  <a:pt x="2378728" y="3649053"/>
                  <a:pt x="2378207" y="3649509"/>
                </a:cubicBezTo>
                <a:cubicBezTo>
                  <a:pt x="2377686" y="3649965"/>
                  <a:pt x="2377426" y="3650583"/>
                  <a:pt x="2377426" y="3651365"/>
                </a:cubicBezTo>
                <a:cubicBezTo>
                  <a:pt x="2377426" y="3652146"/>
                  <a:pt x="2377686" y="3653220"/>
                  <a:pt x="2378207" y="3654588"/>
                </a:cubicBezTo>
                <a:lnTo>
                  <a:pt x="2409559" y="3738583"/>
                </a:lnTo>
                <a:cubicBezTo>
                  <a:pt x="2409754" y="3739234"/>
                  <a:pt x="2410112" y="3739852"/>
                  <a:pt x="2410633" y="3740438"/>
                </a:cubicBezTo>
                <a:cubicBezTo>
                  <a:pt x="2411154" y="3741024"/>
                  <a:pt x="2411707" y="3741448"/>
                  <a:pt x="2412293" y="3741708"/>
                </a:cubicBezTo>
                <a:lnTo>
                  <a:pt x="2400182" y="3772278"/>
                </a:lnTo>
                <a:cubicBezTo>
                  <a:pt x="2399792" y="3773190"/>
                  <a:pt x="2399629" y="3773971"/>
                  <a:pt x="2399694" y="3774622"/>
                </a:cubicBezTo>
                <a:cubicBezTo>
                  <a:pt x="2399759" y="3775273"/>
                  <a:pt x="2400069" y="3775794"/>
                  <a:pt x="2400622" y="3776185"/>
                </a:cubicBezTo>
                <a:cubicBezTo>
                  <a:pt x="2401175" y="3776576"/>
                  <a:pt x="2401973" y="3776852"/>
                  <a:pt x="2403015" y="3777015"/>
                </a:cubicBezTo>
                <a:cubicBezTo>
                  <a:pt x="2404057" y="3777178"/>
                  <a:pt x="2405424" y="3777259"/>
                  <a:pt x="2407117" y="3777259"/>
                </a:cubicBezTo>
                <a:cubicBezTo>
                  <a:pt x="2410373" y="3777259"/>
                  <a:pt x="2412798" y="3776983"/>
                  <a:pt x="2414393" y="3776429"/>
                </a:cubicBezTo>
                <a:cubicBezTo>
                  <a:pt x="2415989" y="3775876"/>
                  <a:pt x="2416982" y="3775078"/>
                  <a:pt x="2417372" y="3774036"/>
                </a:cubicBezTo>
                <a:lnTo>
                  <a:pt x="2429092" y="3741708"/>
                </a:lnTo>
                <a:lnTo>
                  <a:pt x="2460639" y="3654295"/>
                </a:lnTo>
                <a:cubicBezTo>
                  <a:pt x="2461030" y="3653123"/>
                  <a:pt x="2461225" y="3652146"/>
                  <a:pt x="2461225" y="3651365"/>
                </a:cubicBezTo>
                <a:cubicBezTo>
                  <a:pt x="2461225" y="3650583"/>
                  <a:pt x="2460949" y="3649965"/>
                  <a:pt x="2460395" y="3649509"/>
                </a:cubicBezTo>
                <a:cubicBezTo>
                  <a:pt x="2459842" y="3649053"/>
                  <a:pt x="2458979" y="3648744"/>
                  <a:pt x="2457807" y="3648581"/>
                </a:cubicBezTo>
                <a:cubicBezTo>
                  <a:pt x="2456635" y="3648418"/>
                  <a:pt x="2455137" y="3648337"/>
                  <a:pt x="2453314" y="3648337"/>
                </a:cubicBezTo>
                <a:cubicBezTo>
                  <a:pt x="2451231" y="3648337"/>
                  <a:pt x="2449635" y="3648418"/>
                  <a:pt x="2448528" y="3648581"/>
                </a:cubicBezTo>
                <a:cubicBezTo>
                  <a:pt x="2447422" y="3648744"/>
                  <a:pt x="2446591" y="3649004"/>
                  <a:pt x="2446038" y="3649363"/>
                </a:cubicBezTo>
                <a:cubicBezTo>
                  <a:pt x="2445484" y="3649721"/>
                  <a:pt x="2445012" y="3650518"/>
                  <a:pt x="2444622" y="3651755"/>
                </a:cubicBezTo>
                <a:lnTo>
                  <a:pt x="2420400" y="3722663"/>
                </a:lnTo>
                <a:lnTo>
                  <a:pt x="2420107" y="3722663"/>
                </a:lnTo>
                <a:lnTo>
                  <a:pt x="2395006" y="3652146"/>
                </a:lnTo>
                <a:cubicBezTo>
                  <a:pt x="2394680" y="3651300"/>
                  <a:pt x="2394371" y="3650632"/>
                  <a:pt x="2394078" y="3650144"/>
                </a:cubicBezTo>
                <a:cubicBezTo>
                  <a:pt x="2393785" y="3649656"/>
                  <a:pt x="2393313" y="3649281"/>
                  <a:pt x="2392662" y="3649021"/>
                </a:cubicBezTo>
                <a:cubicBezTo>
                  <a:pt x="2392011" y="3648760"/>
                  <a:pt x="2391132" y="3648581"/>
                  <a:pt x="2390025" y="3648484"/>
                </a:cubicBezTo>
                <a:cubicBezTo>
                  <a:pt x="2388918" y="3648386"/>
                  <a:pt x="2387388" y="3648337"/>
                  <a:pt x="2385435" y="3648337"/>
                </a:cubicBezTo>
                <a:close/>
                <a:moveTo>
                  <a:pt x="4552241" y="3647165"/>
                </a:moveTo>
                <a:cubicBezTo>
                  <a:pt x="4547293" y="3647165"/>
                  <a:pt x="4542719" y="3647898"/>
                  <a:pt x="4538519" y="3649363"/>
                </a:cubicBezTo>
                <a:cubicBezTo>
                  <a:pt x="4534319" y="3650828"/>
                  <a:pt x="4530722" y="3652927"/>
                  <a:pt x="4527727" y="3655662"/>
                </a:cubicBezTo>
                <a:cubicBezTo>
                  <a:pt x="4524732" y="3658397"/>
                  <a:pt x="4522388" y="3661750"/>
                  <a:pt x="4520695" y="3665722"/>
                </a:cubicBezTo>
                <a:cubicBezTo>
                  <a:pt x="4519001" y="3669694"/>
                  <a:pt x="4518155" y="3674187"/>
                  <a:pt x="4518155" y="3679200"/>
                </a:cubicBezTo>
                <a:cubicBezTo>
                  <a:pt x="4518155" y="3683498"/>
                  <a:pt x="4518741" y="3687160"/>
                  <a:pt x="4519913" y="3690188"/>
                </a:cubicBezTo>
                <a:cubicBezTo>
                  <a:pt x="4521085" y="3693216"/>
                  <a:pt x="4522681" y="3695934"/>
                  <a:pt x="4524699" y="3698343"/>
                </a:cubicBezTo>
                <a:cubicBezTo>
                  <a:pt x="4522290" y="3700818"/>
                  <a:pt x="4520271" y="3703617"/>
                  <a:pt x="4518643" y="3706743"/>
                </a:cubicBezTo>
                <a:cubicBezTo>
                  <a:pt x="4517016" y="3709868"/>
                  <a:pt x="4516202" y="3713417"/>
                  <a:pt x="4516202" y="3717389"/>
                </a:cubicBezTo>
                <a:cubicBezTo>
                  <a:pt x="4516202" y="3720254"/>
                  <a:pt x="4516967" y="3722923"/>
                  <a:pt x="4518497" y="3725397"/>
                </a:cubicBezTo>
                <a:cubicBezTo>
                  <a:pt x="4520027" y="3727872"/>
                  <a:pt x="4522388" y="3729923"/>
                  <a:pt x="4525578" y="3731551"/>
                </a:cubicBezTo>
                <a:cubicBezTo>
                  <a:pt x="4523494" y="3733178"/>
                  <a:pt x="4521655" y="3734823"/>
                  <a:pt x="4520060" y="3736483"/>
                </a:cubicBezTo>
                <a:cubicBezTo>
                  <a:pt x="4518464" y="3738143"/>
                  <a:pt x="4517130" y="3739885"/>
                  <a:pt x="4516055" y="3741708"/>
                </a:cubicBezTo>
                <a:cubicBezTo>
                  <a:pt x="4514981" y="3743531"/>
                  <a:pt x="4514183" y="3745452"/>
                  <a:pt x="4513662" y="3747471"/>
                </a:cubicBezTo>
                <a:cubicBezTo>
                  <a:pt x="4513142" y="3749489"/>
                  <a:pt x="4512881" y="3751573"/>
                  <a:pt x="4512881" y="3753721"/>
                </a:cubicBezTo>
                <a:cubicBezTo>
                  <a:pt x="4512881" y="3757107"/>
                  <a:pt x="4513597" y="3760249"/>
                  <a:pt x="4515030" y="3763146"/>
                </a:cubicBezTo>
                <a:cubicBezTo>
                  <a:pt x="4516462" y="3766044"/>
                  <a:pt x="4518774" y="3768534"/>
                  <a:pt x="4521964" y="3770618"/>
                </a:cubicBezTo>
                <a:cubicBezTo>
                  <a:pt x="4525155" y="3772702"/>
                  <a:pt x="4529241" y="3774346"/>
                  <a:pt x="4534222" y="3775550"/>
                </a:cubicBezTo>
                <a:cubicBezTo>
                  <a:pt x="4539203" y="3776755"/>
                  <a:pt x="4545242" y="3777357"/>
                  <a:pt x="4552339" y="3777357"/>
                </a:cubicBezTo>
                <a:cubicBezTo>
                  <a:pt x="4559697" y="3777357"/>
                  <a:pt x="4566078" y="3776559"/>
                  <a:pt x="4571482" y="3774964"/>
                </a:cubicBezTo>
                <a:cubicBezTo>
                  <a:pt x="4576886" y="3773369"/>
                  <a:pt x="4581330" y="3771188"/>
                  <a:pt x="4584814" y="3768420"/>
                </a:cubicBezTo>
                <a:cubicBezTo>
                  <a:pt x="4588297" y="3765653"/>
                  <a:pt x="4590886" y="3762446"/>
                  <a:pt x="4592578" y="3758800"/>
                </a:cubicBezTo>
                <a:cubicBezTo>
                  <a:pt x="4594271" y="3755154"/>
                  <a:pt x="4595118" y="3751312"/>
                  <a:pt x="4595118" y="3747275"/>
                </a:cubicBezTo>
                <a:cubicBezTo>
                  <a:pt x="4595118" y="3743434"/>
                  <a:pt x="4594369" y="3740064"/>
                  <a:pt x="4592872" y="3737167"/>
                </a:cubicBezTo>
                <a:cubicBezTo>
                  <a:pt x="4591374" y="3734269"/>
                  <a:pt x="4589290" y="3731827"/>
                  <a:pt x="4586621" y="3729841"/>
                </a:cubicBezTo>
                <a:cubicBezTo>
                  <a:pt x="4583951" y="3727855"/>
                  <a:pt x="4580793" y="3726325"/>
                  <a:pt x="4577147" y="3725251"/>
                </a:cubicBezTo>
                <a:cubicBezTo>
                  <a:pt x="4573500" y="3724177"/>
                  <a:pt x="4569496" y="3723574"/>
                  <a:pt x="4565134" y="3723444"/>
                </a:cubicBezTo>
                <a:lnTo>
                  <a:pt x="4542181" y="3722467"/>
                </a:lnTo>
                <a:cubicBezTo>
                  <a:pt x="4538666" y="3722337"/>
                  <a:pt x="4535849" y="3721523"/>
                  <a:pt x="4533733" y="3720026"/>
                </a:cubicBezTo>
                <a:cubicBezTo>
                  <a:pt x="4531617" y="3718528"/>
                  <a:pt x="4530559" y="3716640"/>
                  <a:pt x="4530559" y="3714361"/>
                </a:cubicBezTo>
                <a:cubicBezTo>
                  <a:pt x="4530559" y="3712408"/>
                  <a:pt x="4530933" y="3710682"/>
                  <a:pt x="4531682" y="3709185"/>
                </a:cubicBezTo>
                <a:cubicBezTo>
                  <a:pt x="4532431" y="3707687"/>
                  <a:pt x="4533391" y="3706352"/>
                  <a:pt x="4534564" y="3705180"/>
                </a:cubicBezTo>
                <a:cubicBezTo>
                  <a:pt x="4536322" y="3706613"/>
                  <a:pt x="4538812" y="3707801"/>
                  <a:pt x="4542035" y="3708745"/>
                </a:cubicBezTo>
                <a:cubicBezTo>
                  <a:pt x="4545258" y="3709689"/>
                  <a:pt x="4548660" y="3710161"/>
                  <a:pt x="4552241" y="3710161"/>
                </a:cubicBezTo>
                <a:cubicBezTo>
                  <a:pt x="4557320" y="3710161"/>
                  <a:pt x="4561943" y="3709445"/>
                  <a:pt x="4566110" y="3708012"/>
                </a:cubicBezTo>
                <a:cubicBezTo>
                  <a:pt x="4570277" y="3706580"/>
                  <a:pt x="4573875" y="3704513"/>
                  <a:pt x="4576903" y="3701810"/>
                </a:cubicBezTo>
                <a:cubicBezTo>
                  <a:pt x="4579931" y="3699108"/>
                  <a:pt x="4582258" y="3695804"/>
                  <a:pt x="4583886" y="3691897"/>
                </a:cubicBezTo>
                <a:cubicBezTo>
                  <a:pt x="4585514" y="3687990"/>
                  <a:pt x="4586328" y="3683498"/>
                  <a:pt x="4586328" y="3678419"/>
                </a:cubicBezTo>
                <a:cubicBezTo>
                  <a:pt x="4586328" y="3675359"/>
                  <a:pt x="4585872" y="3672412"/>
                  <a:pt x="4584960" y="3669580"/>
                </a:cubicBezTo>
                <a:cubicBezTo>
                  <a:pt x="4584049" y="3666748"/>
                  <a:pt x="4582454" y="3664159"/>
                  <a:pt x="4580175" y="3661815"/>
                </a:cubicBezTo>
                <a:lnTo>
                  <a:pt x="4592774" y="3661815"/>
                </a:lnTo>
                <a:cubicBezTo>
                  <a:pt x="4593751" y="3661815"/>
                  <a:pt x="4594548" y="3661311"/>
                  <a:pt x="4595167" y="3660301"/>
                </a:cubicBezTo>
                <a:cubicBezTo>
                  <a:pt x="4595785" y="3659292"/>
                  <a:pt x="4596095" y="3657648"/>
                  <a:pt x="4596095" y="3655369"/>
                </a:cubicBezTo>
                <a:cubicBezTo>
                  <a:pt x="4596095" y="3653155"/>
                  <a:pt x="4595818" y="3651511"/>
                  <a:pt x="4595264" y="3650437"/>
                </a:cubicBezTo>
                <a:cubicBezTo>
                  <a:pt x="4594711" y="3649363"/>
                  <a:pt x="4593881" y="3648825"/>
                  <a:pt x="4592774" y="3648825"/>
                </a:cubicBezTo>
                <a:lnTo>
                  <a:pt x="4566208" y="3648825"/>
                </a:lnTo>
                <a:cubicBezTo>
                  <a:pt x="4564190" y="3648304"/>
                  <a:pt x="4562025" y="3647898"/>
                  <a:pt x="4559713" y="3647605"/>
                </a:cubicBezTo>
                <a:cubicBezTo>
                  <a:pt x="4557402" y="3647311"/>
                  <a:pt x="4554911" y="3647165"/>
                  <a:pt x="4552241" y="3647165"/>
                </a:cubicBezTo>
                <a:close/>
                <a:moveTo>
                  <a:pt x="5510015" y="3647067"/>
                </a:moveTo>
                <a:cubicBezTo>
                  <a:pt x="5504220" y="3647067"/>
                  <a:pt x="5498832" y="3648028"/>
                  <a:pt x="5493851" y="3649949"/>
                </a:cubicBezTo>
                <a:cubicBezTo>
                  <a:pt x="5488870" y="3651869"/>
                  <a:pt x="5484541" y="3654816"/>
                  <a:pt x="5480861" y="3658788"/>
                </a:cubicBezTo>
                <a:cubicBezTo>
                  <a:pt x="5477183" y="3662759"/>
                  <a:pt x="5474285" y="3667854"/>
                  <a:pt x="5472169" y="3674073"/>
                </a:cubicBezTo>
                <a:cubicBezTo>
                  <a:pt x="5470052" y="3680291"/>
                  <a:pt x="5468995" y="3687730"/>
                  <a:pt x="5468995" y="3696390"/>
                </a:cubicBezTo>
                <a:cubicBezTo>
                  <a:pt x="5468995" y="3704008"/>
                  <a:pt x="5469857" y="3710731"/>
                  <a:pt x="5471583" y="3716558"/>
                </a:cubicBezTo>
                <a:cubicBezTo>
                  <a:pt x="5473308" y="3722386"/>
                  <a:pt x="5475815" y="3727302"/>
                  <a:pt x="5479103" y="3731306"/>
                </a:cubicBezTo>
                <a:cubicBezTo>
                  <a:pt x="5482392" y="3735311"/>
                  <a:pt x="5486477" y="3738355"/>
                  <a:pt x="5491361" y="3740438"/>
                </a:cubicBezTo>
                <a:cubicBezTo>
                  <a:pt x="5496244" y="3742522"/>
                  <a:pt x="5501844" y="3743564"/>
                  <a:pt x="5508159" y="3743564"/>
                </a:cubicBezTo>
                <a:cubicBezTo>
                  <a:pt x="5511220" y="3743564"/>
                  <a:pt x="5514183" y="3743271"/>
                  <a:pt x="5517047" y="3742685"/>
                </a:cubicBezTo>
                <a:cubicBezTo>
                  <a:pt x="5519913" y="3742099"/>
                  <a:pt x="5522566" y="3741334"/>
                  <a:pt x="5525007" y="3740390"/>
                </a:cubicBezTo>
                <a:cubicBezTo>
                  <a:pt x="5527449" y="3739445"/>
                  <a:pt x="5529647" y="3738371"/>
                  <a:pt x="5531600" y="3737167"/>
                </a:cubicBezTo>
                <a:cubicBezTo>
                  <a:pt x="5533553" y="3735962"/>
                  <a:pt x="5534938" y="3734953"/>
                  <a:pt x="5535751" y="3734139"/>
                </a:cubicBezTo>
                <a:cubicBezTo>
                  <a:pt x="5536564" y="3733325"/>
                  <a:pt x="5537086" y="3732706"/>
                  <a:pt x="5537314" y="3732283"/>
                </a:cubicBezTo>
                <a:cubicBezTo>
                  <a:pt x="5537541" y="3731860"/>
                  <a:pt x="5537737" y="3731371"/>
                  <a:pt x="5537900" y="3730818"/>
                </a:cubicBezTo>
                <a:cubicBezTo>
                  <a:pt x="5538062" y="3730265"/>
                  <a:pt x="5538176" y="3729581"/>
                  <a:pt x="5538241" y="3728767"/>
                </a:cubicBezTo>
                <a:cubicBezTo>
                  <a:pt x="5538307" y="3727953"/>
                  <a:pt x="5538339" y="3726993"/>
                  <a:pt x="5538339" y="3725886"/>
                </a:cubicBezTo>
                <a:cubicBezTo>
                  <a:pt x="5538339" y="3724584"/>
                  <a:pt x="5538290" y="3723460"/>
                  <a:pt x="5538193" y="3722516"/>
                </a:cubicBezTo>
                <a:cubicBezTo>
                  <a:pt x="5538095" y="3721572"/>
                  <a:pt x="5537932" y="3720791"/>
                  <a:pt x="5537704" y="3720172"/>
                </a:cubicBezTo>
                <a:cubicBezTo>
                  <a:pt x="5537476" y="3719554"/>
                  <a:pt x="5537199" y="3719114"/>
                  <a:pt x="5536874" y="3718854"/>
                </a:cubicBezTo>
                <a:cubicBezTo>
                  <a:pt x="5536549" y="3718593"/>
                  <a:pt x="5536159" y="3718463"/>
                  <a:pt x="5535702" y="3718463"/>
                </a:cubicBezTo>
                <a:cubicBezTo>
                  <a:pt x="5534920" y="3718463"/>
                  <a:pt x="5533830" y="3719033"/>
                  <a:pt x="5532430" y="3720172"/>
                </a:cubicBezTo>
                <a:cubicBezTo>
                  <a:pt x="5531030" y="3721312"/>
                  <a:pt x="5529305" y="3722581"/>
                  <a:pt x="5527254" y="3723981"/>
                </a:cubicBezTo>
                <a:cubicBezTo>
                  <a:pt x="5525203" y="3725381"/>
                  <a:pt x="5522778" y="3726667"/>
                  <a:pt x="5519978" y="3727839"/>
                </a:cubicBezTo>
                <a:cubicBezTo>
                  <a:pt x="5517178" y="3729011"/>
                  <a:pt x="5513922" y="3729597"/>
                  <a:pt x="5510211" y="3729597"/>
                </a:cubicBezTo>
                <a:cubicBezTo>
                  <a:pt x="5506304" y="3729597"/>
                  <a:pt x="5502836" y="3728897"/>
                  <a:pt x="5499809" y="3727497"/>
                </a:cubicBezTo>
                <a:cubicBezTo>
                  <a:pt x="5496781" y="3726097"/>
                  <a:pt x="5494226" y="3723965"/>
                  <a:pt x="5492142" y="3721100"/>
                </a:cubicBezTo>
                <a:cubicBezTo>
                  <a:pt x="5490059" y="3718235"/>
                  <a:pt x="5488479" y="3714670"/>
                  <a:pt x="5487405" y="3710405"/>
                </a:cubicBezTo>
                <a:cubicBezTo>
                  <a:pt x="5486331" y="3706140"/>
                  <a:pt x="5485794" y="3701176"/>
                  <a:pt x="5485794" y="3695511"/>
                </a:cubicBezTo>
                <a:cubicBezTo>
                  <a:pt x="5485794" y="3684181"/>
                  <a:pt x="5487862" y="3675538"/>
                  <a:pt x="5491996" y="3669580"/>
                </a:cubicBezTo>
                <a:cubicBezTo>
                  <a:pt x="5496130" y="3663622"/>
                  <a:pt x="5502072" y="3660643"/>
                  <a:pt x="5509820" y="3660643"/>
                </a:cubicBezTo>
                <a:cubicBezTo>
                  <a:pt x="5513597" y="3660643"/>
                  <a:pt x="5516869" y="3661180"/>
                  <a:pt x="5519636" y="3662255"/>
                </a:cubicBezTo>
                <a:cubicBezTo>
                  <a:pt x="5522403" y="3663329"/>
                  <a:pt x="5524763" y="3664517"/>
                  <a:pt x="5526717" y="3665820"/>
                </a:cubicBezTo>
                <a:cubicBezTo>
                  <a:pt x="5528670" y="3667122"/>
                  <a:pt x="5530282" y="3668310"/>
                  <a:pt x="5531551" y="3669385"/>
                </a:cubicBezTo>
                <a:cubicBezTo>
                  <a:pt x="5532821" y="3670459"/>
                  <a:pt x="5533944" y="3670996"/>
                  <a:pt x="5534920" y="3670996"/>
                </a:cubicBezTo>
                <a:cubicBezTo>
                  <a:pt x="5535767" y="3670996"/>
                  <a:pt x="5536484" y="3670491"/>
                  <a:pt x="5537070" y="3669482"/>
                </a:cubicBezTo>
                <a:cubicBezTo>
                  <a:pt x="5537656" y="3668473"/>
                  <a:pt x="5537949" y="3666699"/>
                  <a:pt x="5537949" y="3664159"/>
                </a:cubicBezTo>
                <a:cubicBezTo>
                  <a:pt x="5537949" y="3662987"/>
                  <a:pt x="5537917" y="3662011"/>
                  <a:pt x="5537851" y="3661229"/>
                </a:cubicBezTo>
                <a:cubicBezTo>
                  <a:pt x="5537785" y="3660448"/>
                  <a:pt x="5537656" y="3659748"/>
                  <a:pt x="5537460" y="3659129"/>
                </a:cubicBezTo>
                <a:cubicBezTo>
                  <a:pt x="5537264" y="3658511"/>
                  <a:pt x="5537020" y="3657974"/>
                  <a:pt x="5536728" y="3657518"/>
                </a:cubicBezTo>
                <a:cubicBezTo>
                  <a:pt x="5536435" y="3657062"/>
                  <a:pt x="5535897" y="3656444"/>
                  <a:pt x="5535116" y="3655662"/>
                </a:cubicBezTo>
                <a:cubicBezTo>
                  <a:pt x="5534335" y="3654881"/>
                  <a:pt x="5533082" y="3653937"/>
                  <a:pt x="5531356" y="3652830"/>
                </a:cubicBezTo>
                <a:cubicBezTo>
                  <a:pt x="5529630" y="3651723"/>
                  <a:pt x="5527661" y="3650746"/>
                  <a:pt x="5525447" y="3649900"/>
                </a:cubicBezTo>
                <a:cubicBezTo>
                  <a:pt x="5523233" y="3649053"/>
                  <a:pt x="5520807" y="3648370"/>
                  <a:pt x="5518170" y="3647849"/>
                </a:cubicBezTo>
                <a:cubicBezTo>
                  <a:pt x="5515534" y="3647328"/>
                  <a:pt x="5512815" y="3647067"/>
                  <a:pt x="5510015" y="3647067"/>
                </a:cubicBezTo>
                <a:close/>
                <a:moveTo>
                  <a:pt x="3166866" y="3647067"/>
                </a:moveTo>
                <a:cubicBezTo>
                  <a:pt x="3161071" y="3647067"/>
                  <a:pt x="3155683" y="3648028"/>
                  <a:pt x="3150702" y="3649949"/>
                </a:cubicBezTo>
                <a:cubicBezTo>
                  <a:pt x="3145721" y="3651869"/>
                  <a:pt x="3141390" y="3654816"/>
                  <a:pt x="3137712" y="3658788"/>
                </a:cubicBezTo>
                <a:cubicBezTo>
                  <a:pt x="3134033" y="3662759"/>
                  <a:pt x="3131135" y="3667854"/>
                  <a:pt x="3129019" y="3674073"/>
                </a:cubicBezTo>
                <a:cubicBezTo>
                  <a:pt x="3126903" y="3680291"/>
                  <a:pt x="3125845" y="3687730"/>
                  <a:pt x="3125845" y="3696390"/>
                </a:cubicBezTo>
                <a:cubicBezTo>
                  <a:pt x="3125845" y="3704008"/>
                  <a:pt x="3126708" y="3710731"/>
                  <a:pt x="3128433" y="3716558"/>
                </a:cubicBezTo>
                <a:cubicBezTo>
                  <a:pt x="3130159" y="3722386"/>
                  <a:pt x="3132666" y="3727302"/>
                  <a:pt x="3135954" y="3731306"/>
                </a:cubicBezTo>
                <a:cubicBezTo>
                  <a:pt x="3139242" y="3735311"/>
                  <a:pt x="3143328" y="3738355"/>
                  <a:pt x="3148211" y="3740438"/>
                </a:cubicBezTo>
                <a:cubicBezTo>
                  <a:pt x="3153095" y="3742522"/>
                  <a:pt x="3158694" y="3743564"/>
                  <a:pt x="3165010" y="3743564"/>
                </a:cubicBezTo>
                <a:cubicBezTo>
                  <a:pt x="3168070" y="3743564"/>
                  <a:pt x="3171033" y="3743271"/>
                  <a:pt x="3173898" y="3742685"/>
                </a:cubicBezTo>
                <a:cubicBezTo>
                  <a:pt x="3176763" y="3742099"/>
                  <a:pt x="3179416" y="3741334"/>
                  <a:pt x="3181858" y="3740390"/>
                </a:cubicBezTo>
                <a:cubicBezTo>
                  <a:pt x="3184299" y="3739445"/>
                  <a:pt x="3186497" y="3738371"/>
                  <a:pt x="3188451" y="3737167"/>
                </a:cubicBezTo>
                <a:cubicBezTo>
                  <a:pt x="3190404" y="3735962"/>
                  <a:pt x="3191787" y="3734953"/>
                  <a:pt x="3192601" y="3734139"/>
                </a:cubicBezTo>
                <a:cubicBezTo>
                  <a:pt x="3193415" y="3733325"/>
                  <a:pt x="3193936" y="3732706"/>
                  <a:pt x="3194164" y="3732283"/>
                </a:cubicBezTo>
                <a:cubicBezTo>
                  <a:pt x="3194392" y="3731860"/>
                  <a:pt x="3194587" y="3731371"/>
                  <a:pt x="3194750" y="3730818"/>
                </a:cubicBezTo>
                <a:cubicBezTo>
                  <a:pt x="3194913" y="3730265"/>
                  <a:pt x="3195027" y="3729581"/>
                  <a:pt x="3195092" y="3728767"/>
                </a:cubicBezTo>
                <a:cubicBezTo>
                  <a:pt x="3195157" y="3727953"/>
                  <a:pt x="3195189" y="3726993"/>
                  <a:pt x="3195189" y="3725886"/>
                </a:cubicBezTo>
                <a:cubicBezTo>
                  <a:pt x="3195189" y="3724584"/>
                  <a:pt x="3195141" y="3723460"/>
                  <a:pt x="3195043" y="3722516"/>
                </a:cubicBezTo>
                <a:cubicBezTo>
                  <a:pt x="3194945" y="3721572"/>
                  <a:pt x="3194783" y="3720791"/>
                  <a:pt x="3194555" y="3720172"/>
                </a:cubicBezTo>
                <a:cubicBezTo>
                  <a:pt x="3194327" y="3719554"/>
                  <a:pt x="3194050" y="3719114"/>
                  <a:pt x="3193724" y="3718854"/>
                </a:cubicBezTo>
                <a:cubicBezTo>
                  <a:pt x="3193399" y="3718593"/>
                  <a:pt x="3193008" y="3718463"/>
                  <a:pt x="3192552" y="3718463"/>
                </a:cubicBezTo>
                <a:cubicBezTo>
                  <a:pt x="3191771" y="3718463"/>
                  <a:pt x="3190681" y="3719033"/>
                  <a:pt x="3189281" y="3720172"/>
                </a:cubicBezTo>
                <a:cubicBezTo>
                  <a:pt x="3187881" y="3721312"/>
                  <a:pt x="3186155" y="3722581"/>
                  <a:pt x="3184104" y="3723981"/>
                </a:cubicBezTo>
                <a:cubicBezTo>
                  <a:pt x="3182053" y="3725381"/>
                  <a:pt x="3179628" y="3726667"/>
                  <a:pt x="3176828" y="3727839"/>
                </a:cubicBezTo>
                <a:cubicBezTo>
                  <a:pt x="3174028" y="3729011"/>
                  <a:pt x="3170772" y="3729597"/>
                  <a:pt x="3167061" y="3729597"/>
                </a:cubicBezTo>
                <a:cubicBezTo>
                  <a:pt x="3163154" y="3729597"/>
                  <a:pt x="3159687" y="3728897"/>
                  <a:pt x="3156659" y="3727497"/>
                </a:cubicBezTo>
                <a:cubicBezTo>
                  <a:pt x="3153632" y="3726097"/>
                  <a:pt x="3151076" y="3723965"/>
                  <a:pt x="3148992" y="3721100"/>
                </a:cubicBezTo>
                <a:cubicBezTo>
                  <a:pt x="3146909" y="3718235"/>
                  <a:pt x="3145330" y="3714670"/>
                  <a:pt x="3144256" y="3710405"/>
                </a:cubicBezTo>
                <a:cubicBezTo>
                  <a:pt x="3143181" y="3706140"/>
                  <a:pt x="3142644" y="3701176"/>
                  <a:pt x="3142644" y="3695511"/>
                </a:cubicBezTo>
                <a:cubicBezTo>
                  <a:pt x="3142644" y="3684181"/>
                  <a:pt x="3144711" y="3675538"/>
                  <a:pt x="3148846" y="3669580"/>
                </a:cubicBezTo>
                <a:cubicBezTo>
                  <a:pt x="3152980" y="3663622"/>
                  <a:pt x="3158922" y="3660643"/>
                  <a:pt x="3166671" y="3660643"/>
                </a:cubicBezTo>
                <a:cubicBezTo>
                  <a:pt x="3170447" y="3660643"/>
                  <a:pt x="3173719" y="3661180"/>
                  <a:pt x="3176486" y="3662255"/>
                </a:cubicBezTo>
                <a:cubicBezTo>
                  <a:pt x="3179253" y="3663329"/>
                  <a:pt x="3181614" y="3664517"/>
                  <a:pt x="3183567" y="3665820"/>
                </a:cubicBezTo>
                <a:cubicBezTo>
                  <a:pt x="3185520" y="3667122"/>
                  <a:pt x="3187132" y="3668310"/>
                  <a:pt x="3188402" y="3669385"/>
                </a:cubicBezTo>
                <a:cubicBezTo>
                  <a:pt x="3189671" y="3670459"/>
                  <a:pt x="3190795" y="3670996"/>
                  <a:pt x="3191771" y="3670996"/>
                </a:cubicBezTo>
                <a:cubicBezTo>
                  <a:pt x="3192618" y="3670996"/>
                  <a:pt x="3193334" y="3670491"/>
                  <a:pt x="3193920" y="3669482"/>
                </a:cubicBezTo>
                <a:cubicBezTo>
                  <a:pt x="3194506" y="3668473"/>
                  <a:pt x="3194799" y="3666699"/>
                  <a:pt x="3194799" y="3664159"/>
                </a:cubicBezTo>
                <a:cubicBezTo>
                  <a:pt x="3194799" y="3662987"/>
                  <a:pt x="3194766" y="3662011"/>
                  <a:pt x="3194701" y="3661229"/>
                </a:cubicBezTo>
                <a:cubicBezTo>
                  <a:pt x="3194636" y="3660448"/>
                  <a:pt x="3194506" y="3659748"/>
                  <a:pt x="3194310" y="3659129"/>
                </a:cubicBezTo>
                <a:cubicBezTo>
                  <a:pt x="3194115" y="3658511"/>
                  <a:pt x="3193871" y="3657974"/>
                  <a:pt x="3193578" y="3657518"/>
                </a:cubicBezTo>
                <a:cubicBezTo>
                  <a:pt x="3193285" y="3657062"/>
                  <a:pt x="3192748" y="3656444"/>
                  <a:pt x="3191966" y="3655662"/>
                </a:cubicBezTo>
                <a:cubicBezTo>
                  <a:pt x="3191185" y="3654881"/>
                  <a:pt x="3189932" y="3653937"/>
                  <a:pt x="3188206" y="3652830"/>
                </a:cubicBezTo>
                <a:cubicBezTo>
                  <a:pt x="3186481" y="3651723"/>
                  <a:pt x="3184511" y="3650746"/>
                  <a:pt x="3182297" y="3649900"/>
                </a:cubicBezTo>
                <a:cubicBezTo>
                  <a:pt x="3180083" y="3649053"/>
                  <a:pt x="3177658" y="3648370"/>
                  <a:pt x="3175021" y="3647849"/>
                </a:cubicBezTo>
                <a:cubicBezTo>
                  <a:pt x="3172384" y="3647328"/>
                  <a:pt x="3169665" y="3647067"/>
                  <a:pt x="3166866" y="3647067"/>
                </a:cubicBezTo>
                <a:close/>
                <a:moveTo>
                  <a:pt x="5409050" y="3646970"/>
                </a:moveTo>
                <a:cubicBezTo>
                  <a:pt x="5401562" y="3646970"/>
                  <a:pt x="5395017" y="3648174"/>
                  <a:pt x="5389418" y="3650583"/>
                </a:cubicBezTo>
                <a:cubicBezTo>
                  <a:pt x="5383818" y="3652993"/>
                  <a:pt x="5379147" y="3656378"/>
                  <a:pt x="5375402" y="3660741"/>
                </a:cubicBezTo>
                <a:cubicBezTo>
                  <a:pt x="5371658" y="3665103"/>
                  <a:pt x="5368858" y="3670296"/>
                  <a:pt x="5367003" y="3676319"/>
                </a:cubicBezTo>
                <a:cubicBezTo>
                  <a:pt x="5365147" y="3682342"/>
                  <a:pt x="5364220" y="3688935"/>
                  <a:pt x="5364220" y="3696097"/>
                </a:cubicBezTo>
                <a:cubicBezTo>
                  <a:pt x="5364220" y="3703520"/>
                  <a:pt x="5365099" y="3710161"/>
                  <a:pt x="5366857" y="3716021"/>
                </a:cubicBezTo>
                <a:cubicBezTo>
                  <a:pt x="5368615" y="3721881"/>
                  <a:pt x="5371284" y="3726862"/>
                  <a:pt x="5374866" y="3730965"/>
                </a:cubicBezTo>
                <a:cubicBezTo>
                  <a:pt x="5378447" y="3735067"/>
                  <a:pt x="5382923" y="3738192"/>
                  <a:pt x="5388294" y="3740341"/>
                </a:cubicBezTo>
                <a:cubicBezTo>
                  <a:pt x="5393667" y="3742489"/>
                  <a:pt x="5399966" y="3743564"/>
                  <a:pt x="5407194" y="3743564"/>
                </a:cubicBezTo>
                <a:cubicBezTo>
                  <a:pt x="5414617" y="3743564"/>
                  <a:pt x="5421144" y="3742343"/>
                  <a:pt x="5426776" y="3739901"/>
                </a:cubicBezTo>
                <a:cubicBezTo>
                  <a:pt x="5432409" y="3737459"/>
                  <a:pt x="5437097" y="3734057"/>
                  <a:pt x="5440841" y="3729695"/>
                </a:cubicBezTo>
                <a:cubicBezTo>
                  <a:pt x="5444584" y="3725332"/>
                  <a:pt x="5447401" y="3720140"/>
                  <a:pt x="5449289" y="3714117"/>
                </a:cubicBezTo>
                <a:cubicBezTo>
                  <a:pt x="5451177" y="3708094"/>
                  <a:pt x="5452121" y="3701501"/>
                  <a:pt x="5452121" y="3694339"/>
                </a:cubicBezTo>
                <a:cubicBezTo>
                  <a:pt x="5452121" y="3686981"/>
                  <a:pt x="5451226" y="3680372"/>
                  <a:pt x="5449435" y="3674512"/>
                </a:cubicBezTo>
                <a:cubicBezTo>
                  <a:pt x="5447645" y="3668652"/>
                  <a:pt x="5444959" y="3663671"/>
                  <a:pt x="5441378" y="3659569"/>
                </a:cubicBezTo>
                <a:cubicBezTo>
                  <a:pt x="5437797" y="3655467"/>
                  <a:pt x="5433320" y="3652341"/>
                  <a:pt x="5427948" y="3650193"/>
                </a:cubicBezTo>
                <a:cubicBezTo>
                  <a:pt x="5422577" y="3648044"/>
                  <a:pt x="5416276" y="3646970"/>
                  <a:pt x="5409050" y="3646970"/>
                </a:cubicBezTo>
                <a:close/>
                <a:moveTo>
                  <a:pt x="5254650" y="3646970"/>
                </a:moveTo>
                <a:cubicBezTo>
                  <a:pt x="5249311" y="3646970"/>
                  <a:pt x="5244638" y="3647686"/>
                  <a:pt x="5240634" y="3649118"/>
                </a:cubicBezTo>
                <a:cubicBezTo>
                  <a:pt x="5236630" y="3650551"/>
                  <a:pt x="5233293" y="3652455"/>
                  <a:pt x="5230623" y="3654832"/>
                </a:cubicBezTo>
                <a:cubicBezTo>
                  <a:pt x="5227954" y="3657209"/>
                  <a:pt x="5225952" y="3659976"/>
                  <a:pt x="5224617" y="3663134"/>
                </a:cubicBezTo>
                <a:cubicBezTo>
                  <a:pt x="5223282" y="3666292"/>
                  <a:pt x="5222614" y="3669596"/>
                  <a:pt x="5222614" y="3673047"/>
                </a:cubicBezTo>
                <a:cubicBezTo>
                  <a:pt x="5222614" y="3676954"/>
                  <a:pt x="5223250" y="3680307"/>
                  <a:pt x="5224519" y="3683107"/>
                </a:cubicBezTo>
                <a:cubicBezTo>
                  <a:pt x="5225789" y="3685907"/>
                  <a:pt x="5227466" y="3688316"/>
                  <a:pt x="5229549" y="3690335"/>
                </a:cubicBezTo>
                <a:cubicBezTo>
                  <a:pt x="5231633" y="3692353"/>
                  <a:pt x="5233993" y="3694062"/>
                  <a:pt x="5236630" y="3695462"/>
                </a:cubicBezTo>
                <a:cubicBezTo>
                  <a:pt x="5239267" y="3696862"/>
                  <a:pt x="5241969" y="3698115"/>
                  <a:pt x="5244737" y="3699222"/>
                </a:cubicBezTo>
                <a:cubicBezTo>
                  <a:pt x="5247504" y="3700329"/>
                  <a:pt x="5250190" y="3701387"/>
                  <a:pt x="5252794" y="3702397"/>
                </a:cubicBezTo>
                <a:cubicBezTo>
                  <a:pt x="5255398" y="3703406"/>
                  <a:pt x="5257742" y="3704561"/>
                  <a:pt x="5259826" y="3705864"/>
                </a:cubicBezTo>
                <a:cubicBezTo>
                  <a:pt x="5261909" y="3707166"/>
                  <a:pt x="5263586" y="3708664"/>
                  <a:pt x="5264856" y="3710357"/>
                </a:cubicBezTo>
                <a:cubicBezTo>
                  <a:pt x="5266126" y="3712049"/>
                  <a:pt x="5266761" y="3714133"/>
                  <a:pt x="5266761" y="3716607"/>
                </a:cubicBezTo>
                <a:cubicBezTo>
                  <a:pt x="5266761" y="3719016"/>
                  <a:pt x="5266321" y="3721100"/>
                  <a:pt x="5265442" y="3722858"/>
                </a:cubicBezTo>
                <a:cubicBezTo>
                  <a:pt x="5264563" y="3724616"/>
                  <a:pt x="5263309" y="3726065"/>
                  <a:pt x="5261682" y="3727204"/>
                </a:cubicBezTo>
                <a:cubicBezTo>
                  <a:pt x="5260054" y="3728344"/>
                  <a:pt x="5258133" y="3729207"/>
                  <a:pt x="5255919" y="3729793"/>
                </a:cubicBezTo>
                <a:cubicBezTo>
                  <a:pt x="5253705" y="3730379"/>
                  <a:pt x="5251232" y="3730672"/>
                  <a:pt x="5248496" y="3730672"/>
                </a:cubicBezTo>
                <a:cubicBezTo>
                  <a:pt x="5244850" y="3730672"/>
                  <a:pt x="5241627" y="3730232"/>
                  <a:pt x="5238827" y="3729353"/>
                </a:cubicBezTo>
                <a:cubicBezTo>
                  <a:pt x="5236027" y="3728474"/>
                  <a:pt x="5233602" y="3727514"/>
                  <a:pt x="5231551" y="3726472"/>
                </a:cubicBezTo>
                <a:cubicBezTo>
                  <a:pt x="5229500" y="3725430"/>
                  <a:pt x="5227775" y="3724470"/>
                  <a:pt x="5226375" y="3723591"/>
                </a:cubicBezTo>
                <a:cubicBezTo>
                  <a:pt x="5224975" y="3722712"/>
                  <a:pt x="5223917" y="3722272"/>
                  <a:pt x="5223200" y="3722272"/>
                </a:cubicBezTo>
                <a:cubicBezTo>
                  <a:pt x="5222745" y="3722272"/>
                  <a:pt x="5222337" y="3722386"/>
                  <a:pt x="5221979" y="3722614"/>
                </a:cubicBezTo>
                <a:cubicBezTo>
                  <a:pt x="5221622" y="3722842"/>
                  <a:pt x="5221345" y="3723216"/>
                  <a:pt x="5221150" y="3723737"/>
                </a:cubicBezTo>
                <a:cubicBezTo>
                  <a:pt x="5220954" y="3724258"/>
                  <a:pt x="5220791" y="3724942"/>
                  <a:pt x="5220661" y="3725788"/>
                </a:cubicBezTo>
                <a:cubicBezTo>
                  <a:pt x="5220531" y="3726635"/>
                  <a:pt x="5220466" y="3727676"/>
                  <a:pt x="5220466" y="3728913"/>
                </a:cubicBezTo>
                <a:cubicBezTo>
                  <a:pt x="5220466" y="3730932"/>
                  <a:pt x="5220629" y="3732527"/>
                  <a:pt x="5220954" y="3733699"/>
                </a:cubicBezTo>
                <a:cubicBezTo>
                  <a:pt x="5221279" y="3734871"/>
                  <a:pt x="5221800" y="3735783"/>
                  <a:pt x="5222517" y="3736434"/>
                </a:cubicBezTo>
                <a:cubicBezTo>
                  <a:pt x="5223233" y="3737085"/>
                  <a:pt x="5224373" y="3737818"/>
                  <a:pt x="5225935" y="3738632"/>
                </a:cubicBezTo>
                <a:cubicBezTo>
                  <a:pt x="5227498" y="3739445"/>
                  <a:pt x="5229402" y="3740227"/>
                  <a:pt x="5231648" y="3740976"/>
                </a:cubicBezTo>
                <a:cubicBezTo>
                  <a:pt x="5233895" y="3741724"/>
                  <a:pt x="5236435" y="3742343"/>
                  <a:pt x="5239267" y="3742831"/>
                </a:cubicBezTo>
                <a:cubicBezTo>
                  <a:pt x="5242100" y="3743320"/>
                  <a:pt x="5245078" y="3743564"/>
                  <a:pt x="5248204" y="3743564"/>
                </a:cubicBezTo>
                <a:cubicBezTo>
                  <a:pt x="5253283" y="3743564"/>
                  <a:pt x="5257938" y="3742945"/>
                  <a:pt x="5262170" y="3741708"/>
                </a:cubicBezTo>
                <a:cubicBezTo>
                  <a:pt x="5266403" y="3740471"/>
                  <a:pt x="5270049" y="3738648"/>
                  <a:pt x="5273109" y="3736239"/>
                </a:cubicBezTo>
                <a:cubicBezTo>
                  <a:pt x="5276170" y="3733830"/>
                  <a:pt x="5278530" y="3730867"/>
                  <a:pt x="5280190" y="3727351"/>
                </a:cubicBezTo>
                <a:cubicBezTo>
                  <a:pt x="5281851" y="3723835"/>
                  <a:pt x="5282680" y="3719830"/>
                  <a:pt x="5282680" y="3715338"/>
                </a:cubicBezTo>
                <a:cubicBezTo>
                  <a:pt x="5282680" y="3711561"/>
                  <a:pt x="5282045" y="3708305"/>
                  <a:pt x="5280776" y="3705571"/>
                </a:cubicBezTo>
                <a:cubicBezTo>
                  <a:pt x="5279507" y="3702836"/>
                  <a:pt x="5277830" y="3700492"/>
                  <a:pt x="5275746" y="3698539"/>
                </a:cubicBezTo>
                <a:cubicBezTo>
                  <a:pt x="5273663" y="3696585"/>
                  <a:pt x="5271270" y="3694925"/>
                  <a:pt x="5268567" y="3693558"/>
                </a:cubicBezTo>
                <a:cubicBezTo>
                  <a:pt x="5265865" y="3692190"/>
                  <a:pt x="5263130" y="3690953"/>
                  <a:pt x="5260363" y="3689846"/>
                </a:cubicBezTo>
                <a:cubicBezTo>
                  <a:pt x="5257596" y="3688739"/>
                  <a:pt x="5254878" y="3687665"/>
                  <a:pt x="5252208" y="3686623"/>
                </a:cubicBezTo>
                <a:cubicBezTo>
                  <a:pt x="5249538" y="3685581"/>
                  <a:pt x="5247161" y="3684409"/>
                  <a:pt x="5245078" y="3683107"/>
                </a:cubicBezTo>
                <a:cubicBezTo>
                  <a:pt x="5242994" y="3681805"/>
                  <a:pt x="5241302" y="3680291"/>
                  <a:pt x="5240000" y="3678565"/>
                </a:cubicBezTo>
                <a:cubicBezTo>
                  <a:pt x="5238697" y="3676840"/>
                  <a:pt x="5238046" y="3674708"/>
                  <a:pt x="5238046" y="3672168"/>
                </a:cubicBezTo>
                <a:cubicBezTo>
                  <a:pt x="5238046" y="3670345"/>
                  <a:pt x="5238388" y="3668652"/>
                  <a:pt x="5239071" y="3667089"/>
                </a:cubicBezTo>
                <a:cubicBezTo>
                  <a:pt x="5239755" y="3665527"/>
                  <a:pt x="5240765" y="3664176"/>
                  <a:pt x="5242100" y="3663036"/>
                </a:cubicBezTo>
                <a:cubicBezTo>
                  <a:pt x="5243434" y="3661897"/>
                  <a:pt x="5245144" y="3661018"/>
                  <a:pt x="5247227" y="3660399"/>
                </a:cubicBezTo>
                <a:cubicBezTo>
                  <a:pt x="5249311" y="3659780"/>
                  <a:pt x="5251719" y="3659471"/>
                  <a:pt x="5254455" y="3659471"/>
                </a:cubicBezTo>
                <a:cubicBezTo>
                  <a:pt x="5257515" y="3659471"/>
                  <a:pt x="5260233" y="3659829"/>
                  <a:pt x="5262609" y="3660546"/>
                </a:cubicBezTo>
                <a:cubicBezTo>
                  <a:pt x="5264986" y="3661262"/>
                  <a:pt x="5267053" y="3662027"/>
                  <a:pt x="5268811" y="3662841"/>
                </a:cubicBezTo>
                <a:cubicBezTo>
                  <a:pt x="5270570" y="3663655"/>
                  <a:pt x="5272002" y="3664420"/>
                  <a:pt x="5273109" y="3665136"/>
                </a:cubicBezTo>
                <a:cubicBezTo>
                  <a:pt x="5274216" y="3665852"/>
                  <a:pt x="5275063" y="3666210"/>
                  <a:pt x="5275649" y="3666210"/>
                </a:cubicBezTo>
                <a:cubicBezTo>
                  <a:pt x="5276039" y="3666210"/>
                  <a:pt x="5276397" y="3666096"/>
                  <a:pt x="5276722" y="3665869"/>
                </a:cubicBezTo>
                <a:cubicBezTo>
                  <a:pt x="5277049" y="3665641"/>
                  <a:pt x="5277325" y="3665266"/>
                  <a:pt x="5277553" y="3664745"/>
                </a:cubicBezTo>
                <a:cubicBezTo>
                  <a:pt x="5277781" y="3664224"/>
                  <a:pt x="5277944" y="3663557"/>
                  <a:pt x="5278042" y="3662743"/>
                </a:cubicBezTo>
                <a:cubicBezTo>
                  <a:pt x="5278139" y="3661929"/>
                  <a:pt x="5278188" y="3660969"/>
                  <a:pt x="5278188" y="3659862"/>
                </a:cubicBezTo>
                <a:cubicBezTo>
                  <a:pt x="5278188" y="3658820"/>
                  <a:pt x="5278139" y="3657941"/>
                  <a:pt x="5278042" y="3657225"/>
                </a:cubicBezTo>
                <a:cubicBezTo>
                  <a:pt x="5277944" y="3656509"/>
                  <a:pt x="5277846" y="3655906"/>
                  <a:pt x="5277749" y="3655418"/>
                </a:cubicBezTo>
                <a:cubicBezTo>
                  <a:pt x="5277651" y="3654930"/>
                  <a:pt x="5277488" y="3654490"/>
                  <a:pt x="5277260" y="3654099"/>
                </a:cubicBezTo>
                <a:cubicBezTo>
                  <a:pt x="5277032" y="3653709"/>
                  <a:pt x="5276576" y="3653253"/>
                  <a:pt x="5275893" y="3652732"/>
                </a:cubicBezTo>
                <a:cubicBezTo>
                  <a:pt x="5275209" y="3652211"/>
                  <a:pt x="5274199" y="3651609"/>
                  <a:pt x="5272865" y="3650925"/>
                </a:cubicBezTo>
                <a:cubicBezTo>
                  <a:pt x="5271530" y="3650242"/>
                  <a:pt x="5269919" y="3649607"/>
                  <a:pt x="5268030" y="3649021"/>
                </a:cubicBezTo>
                <a:cubicBezTo>
                  <a:pt x="5266142" y="3648435"/>
                  <a:pt x="5264026" y="3647946"/>
                  <a:pt x="5261682" y="3647556"/>
                </a:cubicBezTo>
                <a:cubicBezTo>
                  <a:pt x="5259338" y="3647165"/>
                  <a:pt x="5256994" y="3646970"/>
                  <a:pt x="5254650" y="3646970"/>
                </a:cubicBezTo>
                <a:close/>
                <a:moveTo>
                  <a:pt x="5030444" y="3646970"/>
                </a:moveTo>
                <a:cubicBezTo>
                  <a:pt x="5027059" y="3646970"/>
                  <a:pt x="5023706" y="3647279"/>
                  <a:pt x="5020385" y="3647898"/>
                </a:cubicBezTo>
                <a:cubicBezTo>
                  <a:pt x="5017064" y="3648516"/>
                  <a:pt x="5014004" y="3649297"/>
                  <a:pt x="5011204" y="3650242"/>
                </a:cubicBezTo>
                <a:cubicBezTo>
                  <a:pt x="5008404" y="3651186"/>
                  <a:pt x="5005930" y="3652228"/>
                  <a:pt x="5003781" y="3653367"/>
                </a:cubicBezTo>
                <a:cubicBezTo>
                  <a:pt x="5001633" y="3654506"/>
                  <a:pt x="5000118" y="3655499"/>
                  <a:pt x="4999239" y="3656346"/>
                </a:cubicBezTo>
                <a:cubicBezTo>
                  <a:pt x="4998360" y="3657192"/>
                  <a:pt x="4997807" y="3658088"/>
                  <a:pt x="4997580" y="3659032"/>
                </a:cubicBezTo>
                <a:cubicBezTo>
                  <a:pt x="4997352" y="3659976"/>
                  <a:pt x="4997237" y="3661262"/>
                  <a:pt x="4997237" y="3662890"/>
                </a:cubicBezTo>
                <a:cubicBezTo>
                  <a:pt x="4997237" y="3663866"/>
                  <a:pt x="4997303" y="3664762"/>
                  <a:pt x="4997433" y="3665576"/>
                </a:cubicBezTo>
                <a:cubicBezTo>
                  <a:pt x="4997563" y="3666389"/>
                  <a:pt x="4997775" y="3667057"/>
                  <a:pt x="4998068" y="3667578"/>
                </a:cubicBezTo>
                <a:cubicBezTo>
                  <a:pt x="4998360" y="3668099"/>
                  <a:pt x="4998703" y="3668489"/>
                  <a:pt x="4999093" y="3668750"/>
                </a:cubicBezTo>
                <a:cubicBezTo>
                  <a:pt x="4999484" y="3669010"/>
                  <a:pt x="4999939" y="3669140"/>
                  <a:pt x="5000460" y="3669140"/>
                </a:cubicBezTo>
                <a:cubicBezTo>
                  <a:pt x="5001242" y="3669140"/>
                  <a:pt x="5002430" y="3668668"/>
                  <a:pt x="5004026" y="3667724"/>
                </a:cubicBezTo>
                <a:cubicBezTo>
                  <a:pt x="5005621" y="3666780"/>
                  <a:pt x="5007606" y="3665738"/>
                  <a:pt x="5009983" y="3664599"/>
                </a:cubicBezTo>
                <a:cubicBezTo>
                  <a:pt x="5012360" y="3663459"/>
                  <a:pt x="5015127" y="3662418"/>
                  <a:pt x="5018285" y="3661473"/>
                </a:cubicBezTo>
                <a:cubicBezTo>
                  <a:pt x="5021443" y="3660529"/>
                  <a:pt x="5025008" y="3660057"/>
                  <a:pt x="5028980" y="3660057"/>
                </a:cubicBezTo>
                <a:cubicBezTo>
                  <a:pt x="5032691" y="3660057"/>
                  <a:pt x="5035817" y="3660497"/>
                  <a:pt x="5038356" y="3661376"/>
                </a:cubicBezTo>
                <a:cubicBezTo>
                  <a:pt x="5040896" y="3662255"/>
                  <a:pt x="5042963" y="3663557"/>
                  <a:pt x="5044558" y="3665283"/>
                </a:cubicBezTo>
                <a:cubicBezTo>
                  <a:pt x="5046153" y="3667008"/>
                  <a:pt x="5047309" y="3669173"/>
                  <a:pt x="5048025" y="3671777"/>
                </a:cubicBezTo>
                <a:cubicBezTo>
                  <a:pt x="5048742" y="3674382"/>
                  <a:pt x="5049100" y="3677377"/>
                  <a:pt x="5049100" y="3680763"/>
                </a:cubicBezTo>
                <a:lnTo>
                  <a:pt x="5049100" y="3687600"/>
                </a:lnTo>
                <a:lnTo>
                  <a:pt x="5036988" y="3687600"/>
                </a:lnTo>
                <a:cubicBezTo>
                  <a:pt x="5030152" y="3687600"/>
                  <a:pt x="5023998" y="3688202"/>
                  <a:pt x="5018529" y="3689407"/>
                </a:cubicBezTo>
                <a:cubicBezTo>
                  <a:pt x="5013060" y="3690611"/>
                  <a:pt x="5008437" y="3692418"/>
                  <a:pt x="5004660" y="3694827"/>
                </a:cubicBezTo>
                <a:cubicBezTo>
                  <a:pt x="5000884" y="3697236"/>
                  <a:pt x="4997987" y="3700264"/>
                  <a:pt x="4995968" y="3703910"/>
                </a:cubicBezTo>
                <a:cubicBezTo>
                  <a:pt x="4993949" y="3707557"/>
                  <a:pt x="4992940" y="3711854"/>
                  <a:pt x="4992940" y="3716803"/>
                </a:cubicBezTo>
                <a:cubicBezTo>
                  <a:pt x="4992940" y="3721035"/>
                  <a:pt x="4993672" y="3724811"/>
                  <a:pt x="4995137" y="3728132"/>
                </a:cubicBezTo>
                <a:cubicBezTo>
                  <a:pt x="4996603" y="3731453"/>
                  <a:pt x="4998654" y="3734253"/>
                  <a:pt x="5001291" y="3736532"/>
                </a:cubicBezTo>
                <a:cubicBezTo>
                  <a:pt x="5003928" y="3738811"/>
                  <a:pt x="5007118" y="3740552"/>
                  <a:pt x="5010862" y="3741757"/>
                </a:cubicBezTo>
                <a:cubicBezTo>
                  <a:pt x="5014606" y="3742961"/>
                  <a:pt x="5018790" y="3743564"/>
                  <a:pt x="5023413" y="3743564"/>
                </a:cubicBezTo>
                <a:cubicBezTo>
                  <a:pt x="5028686" y="3743564"/>
                  <a:pt x="5033684" y="3742424"/>
                  <a:pt x="5038405" y="3740145"/>
                </a:cubicBezTo>
                <a:cubicBezTo>
                  <a:pt x="5043126" y="3737866"/>
                  <a:pt x="5047407" y="3734676"/>
                  <a:pt x="5051248" y="3730574"/>
                </a:cubicBezTo>
                <a:lnTo>
                  <a:pt x="5051248" y="3739364"/>
                </a:lnTo>
                <a:cubicBezTo>
                  <a:pt x="5051248" y="3740145"/>
                  <a:pt x="5051476" y="3740731"/>
                  <a:pt x="5051932" y="3741122"/>
                </a:cubicBezTo>
                <a:cubicBezTo>
                  <a:pt x="5052388" y="3741513"/>
                  <a:pt x="5053120" y="3741806"/>
                  <a:pt x="5054130" y="3742001"/>
                </a:cubicBezTo>
                <a:cubicBezTo>
                  <a:pt x="5055138" y="3742196"/>
                  <a:pt x="5056490" y="3742294"/>
                  <a:pt x="5058182" y="3742294"/>
                </a:cubicBezTo>
                <a:cubicBezTo>
                  <a:pt x="5059941" y="3742294"/>
                  <a:pt x="5061276" y="3742196"/>
                  <a:pt x="5062187" y="3742001"/>
                </a:cubicBezTo>
                <a:cubicBezTo>
                  <a:pt x="5063099" y="3741806"/>
                  <a:pt x="5063815" y="3741513"/>
                  <a:pt x="5064336" y="3741122"/>
                </a:cubicBezTo>
                <a:cubicBezTo>
                  <a:pt x="5064857" y="3740731"/>
                  <a:pt x="5065117" y="3740145"/>
                  <a:pt x="5065117" y="3739364"/>
                </a:cubicBezTo>
                <a:lnTo>
                  <a:pt x="5065117" y="3680079"/>
                </a:lnTo>
                <a:cubicBezTo>
                  <a:pt x="5065117" y="3674610"/>
                  <a:pt x="5064499" y="3669824"/>
                  <a:pt x="5063261" y="3665722"/>
                </a:cubicBezTo>
                <a:cubicBezTo>
                  <a:pt x="5062024" y="3661620"/>
                  <a:pt x="5060038" y="3658185"/>
                  <a:pt x="5057303" y="3655418"/>
                </a:cubicBezTo>
                <a:cubicBezTo>
                  <a:pt x="5054569" y="3652651"/>
                  <a:pt x="5050988" y="3650551"/>
                  <a:pt x="5046560" y="3649118"/>
                </a:cubicBezTo>
                <a:cubicBezTo>
                  <a:pt x="5042132" y="3647686"/>
                  <a:pt x="5036761" y="3646970"/>
                  <a:pt x="5030444" y="3646970"/>
                </a:cubicBezTo>
                <a:close/>
                <a:moveTo>
                  <a:pt x="4818499" y="3646970"/>
                </a:moveTo>
                <a:cubicBezTo>
                  <a:pt x="4811011" y="3646970"/>
                  <a:pt x="4804468" y="3648174"/>
                  <a:pt x="4798868" y="3650583"/>
                </a:cubicBezTo>
                <a:cubicBezTo>
                  <a:pt x="4793269" y="3652993"/>
                  <a:pt x="4788596" y="3656378"/>
                  <a:pt x="4784853" y="3660741"/>
                </a:cubicBezTo>
                <a:cubicBezTo>
                  <a:pt x="4781109" y="3665103"/>
                  <a:pt x="4778309" y="3670296"/>
                  <a:pt x="4776454" y="3676319"/>
                </a:cubicBezTo>
                <a:cubicBezTo>
                  <a:pt x="4774598" y="3682342"/>
                  <a:pt x="4773670" y="3688935"/>
                  <a:pt x="4773670" y="3696097"/>
                </a:cubicBezTo>
                <a:cubicBezTo>
                  <a:pt x="4773670" y="3703520"/>
                  <a:pt x="4774548" y="3710161"/>
                  <a:pt x="4776307" y="3716021"/>
                </a:cubicBezTo>
                <a:cubicBezTo>
                  <a:pt x="4778065" y="3721881"/>
                  <a:pt x="4780735" y="3726862"/>
                  <a:pt x="4784316" y="3730965"/>
                </a:cubicBezTo>
                <a:cubicBezTo>
                  <a:pt x="4787897" y="3735067"/>
                  <a:pt x="4792373" y="3738192"/>
                  <a:pt x="4797745" y="3740341"/>
                </a:cubicBezTo>
                <a:cubicBezTo>
                  <a:pt x="4803117" y="3742489"/>
                  <a:pt x="4809417" y="3743564"/>
                  <a:pt x="4816644" y="3743564"/>
                </a:cubicBezTo>
                <a:cubicBezTo>
                  <a:pt x="4824067" y="3743564"/>
                  <a:pt x="4830594" y="3742343"/>
                  <a:pt x="4836226" y="3739901"/>
                </a:cubicBezTo>
                <a:cubicBezTo>
                  <a:pt x="4841859" y="3737459"/>
                  <a:pt x="4846547" y="3734057"/>
                  <a:pt x="4850291" y="3729695"/>
                </a:cubicBezTo>
                <a:cubicBezTo>
                  <a:pt x="4854035" y="3725332"/>
                  <a:pt x="4856851" y="3720140"/>
                  <a:pt x="4858739" y="3714117"/>
                </a:cubicBezTo>
                <a:cubicBezTo>
                  <a:pt x="4860627" y="3708094"/>
                  <a:pt x="4861572" y="3701501"/>
                  <a:pt x="4861572" y="3694339"/>
                </a:cubicBezTo>
                <a:cubicBezTo>
                  <a:pt x="4861572" y="3686981"/>
                  <a:pt x="4860676" y="3680372"/>
                  <a:pt x="4858885" y="3674512"/>
                </a:cubicBezTo>
                <a:cubicBezTo>
                  <a:pt x="4857095" y="3668652"/>
                  <a:pt x="4854409" y="3663671"/>
                  <a:pt x="4850828" y="3659569"/>
                </a:cubicBezTo>
                <a:cubicBezTo>
                  <a:pt x="4847247" y="3655467"/>
                  <a:pt x="4842770" y="3652341"/>
                  <a:pt x="4837399" y="3650193"/>
                </a:cubicBezTo>
                <a:cubicBezTo>
                  <a:pt x="4832026" y="3648044"/>
                  <a:pt x="4825727" y="3646970"/>
                  <a:pt x="4818499" y="3646970"/>
                </a:cubicBezTo>
                <a:close/>
                <a:moveTo>
                  <a:pt x="4654231" y="3646970"/>
                </a:moveTo>
                <a:cubicBezTo>
                  <a:pt x="4647785" y="3646970"/>
                  <a:pt x="4641957" y="3648093"/>
                  <a:pt x="4636748" y="3650339"/>
                </a:cubicBezTo>
                <a:cubicBezTo>
                  <a:pt x="4631539" y="3652586"/>
                  <a:pt x="4627095" y="3655809"/>
                  <a:pt x="4623416" y="3660008"/>
                </a:cubicBezTo>
                <a:cubicBezTo>
                  <a:pt x="4619737" y="3664208"/>
                  <a:pt x="4616921" y="3669319"/>
                  <a:pt x="4614968" y="3675342"/>
                </a:cubicBezTo>
                <a:cubicBezTo>
                  <a:pt x="4613015" y="3681365"/>
                  <a:pt x="4612038" y="3688153"/>
                  <a:pt x="4612038" y="3695706"/>
                </a:cubicBezTo>
                <a:cubicBezTo>
                  <a:pt x="4612038" y="3703650"/>
                  <a:pt x="4612982" y="3710617"/>
                  <a:pt x="4614870" y="3716607"/>
                </a:cubicBezTo>
                <a:cubicBezTo>
                  <a:pt x="4616758" y="3722598"/>
                  <a:pt x="4619558" y="3727579"/>
                  <a:pt x="4623270" y="3731551"/>
                </a:cubicBezTo>
                <a:cubicBezTo>
                  <a:pt x="4626981" y="3735522"/>
                  <a:pt x="4631555" y="3738518"/>
                  <a:pt x="4636992" y="3740536"/>
                </a:cubicBezTo>
                <a:cubicBezTo>
                  <a:pt x="4642429" y="3742555"/>
                  <a:pt x="4648761" y="3743564"/>
                  <a:pt x="4655989" y="3743564"/>
                </a:cubicBezTo>
                <a:cubicBezTo>
                  <a:pt x="4660156" y="3743564"/>
                  <a:pt x="4664079" y="3743254"/>
                  <a:pt x="4667758" y="3742636"/>
                </a:cubicBezTo>
                <a:cubicBezTo>
                  <a:pt x="4671437" y="3742017"/>
                  <a:pt x="4674676" y="3741317"/>
                  <a:pt x="4677475" y="3740536"/>
                </a:cubicBezTo>
                <a:cubicBezTo>
                  <a:pt x="4680275" y="3739755"/>
                  <a:pt x="4682554" y="3738957"/>
                  <a:pt x="4684313" y="3738143"/>
                </a:cubicBezTo>
                <a:cubicBezTo>
                  <a:pt x="4686071" y="3737329"/>
                  <a:pt x="4687129" y="3736743"/>
                  <a:pt x="4687486" y="3736385"/>
                </a:cubicBezTo>
                <a:cubicBezTo>
                  <a:pt x="4687844" y="3736027"/>
                  <a:pt x="4688138" y="3735653"/>
                  <a:pt x="4688365" y="3735262"/>
                </a:cubicBezTo>
                <a:cubicBezTo>
                  <a:pt x="4688594" y="3734871"/>
                  <a:pt x="4688757" y="3734432"/>
                  <a:pt x="4688854" y="3733943"/>
                </a:cubicBezTo>
                <a:cubicBezTo>
                  <a:pt x="4688952" y="3733455"/>
                  <a:pt x="4689033" y="3732902"/>
                  <a:pt x="4689098" y="3732283"/>
                </a:cubicBezTo>
                <a:cubicBezTo>
                  <a:pt x="4689163" y="3731664"/>
                  <a:pt x="4689196" y="3730932"/>
                  <a:pt x="4689196" y="3730085"/>
                </a:cubicBezTo>
                <a:cubicBezTo>
                  <a:pt x="4689196" y="3728913"/>
                  <a:pt x="4689147" y="3727921"/>
                  <a:pt x="4689049" y="3727107"/>
                </a:cubicBezTo>
                <a:cubicBezTo>
                  <a:pt x="4688951" y="3726293"/>
                  <a:pt x="4688803" y="3725658"/>
                  <a:pt x="4688607" y="3725202"/>
                </a:cubicBezTo>
                <a:cubicBezTo>
                  <a:pt x="4688411" y="3724746"/>
                  <a:pt x="4688133" y="3724405"/>
                  <a:pt x="4687773" y="3724177"/>
                </a:cubicBezTo>
                <a:cubicBezTo>
                  <a:pt x="4687413" y="3723949"/>
                  <a:pt x="4687005" y="3723835"/>
                  <a:pt x="4686547" y="3723835"/>
                </a:cubicBezTo>
                <a:cubicBezTo>
                  <a:pt x="4685761" y="3723835"/>
                  <a:pt x="4684600" y="3724177"/>
                  <a:pt x="4683061" y="3724860"/>
                </a:cubicBezTo>
                <a:cubicBezTo>
                  <a:pt x="4681524" y="3725544"/>
                  <a:pt x="4679561" y="3726309"/>
                  <a:pt x="4677173" y="3727156"/>
                </a:cubicBezTo>
                <a:cubicBezTo>
                  <a:pt x="4674784" y="3728002"/>
                  <a:pt x="4671954" y="3728767"/>
                  <a:pt x="4668683" y="3729451"/>
                </a:cubicBezTo>
                <a:cubicBezTo>
                  <a:pt x="4665412" y="3730134"/>
                  <a:pt x="4661682" y="3730476"/>
                  <a:pt x="4657494" y="3730476"/>
                </a:cubicBezTo>
                <a:cubicBezTo>
                  <a:pt x="4652195" y="3730476"/>
                  <a:pt x="4647714" y="3729727"/>
                  <a:pt x="4644049" y="3728230"/>
                </a:cubicBezTo>
                <a:cubicBezTo>
                  <a:pt x="4640385" y="3726732"/>
                  <a:pt x="4637408" y="3724584"/>
                  <a:pt x="4635118" y="3721784"/>
                </a:cubicBezTo>
                <a:cubicBezTo>
                  <a:pt x="4632828" y="3718984"/>
                  <a:pt x="4631192" y="3715631"/>
                  <a:pt x="4630211" y="3711724"/>
                </a:cubicBezTo>
                <a:cubicBezTo>
                  <a:pt x="4629230" y="3707817"/>
                  <a:pt x="4628739" y="3703422"/>
                  <a:pt x="4628739" y="3698539"/>
                </a:cubicBezTo>
                <a:lnTo>
                  <a:pt x="4686627" y="3698539"/>
                </a:lnTo>
                <a:cubicBezTo>
                  <a:pt x="4688264" y="3698539"/>
                  <a:pt x="4689719" y="3698001"/>
                  <a:pt x="4690994" y="3696927"/>
                </a:cubicBezTo>
                <a:cubicBezTo>
                  <a:pt x="4692269" y="3695853"/>
                  <a:pt x="4692907" y="3694046"/>
                  <a:pt x="4692907" y="3691507"/>
                </a:cubicBezTo>
                <a:lnTo>
                  <a:pt x="4692907" y="3688576"/>
                </a:lnTo>
                <a:cubicBezTo>
                  <a:pt x="4692907" y="3682847"/>
                  <a:pt x="4692175" y="3677459"/>
                  <a:pt x="4690709" y="3672412"/>
                </a:cubicBezTo>
                <a:cubicBezTo>
                  <a:pt x="4689244" y="3667366"/>
                  <a:pt x="4686950" y="3662971"/>
                  <a:pt x="4683824" y="3659227"/>
                </a:cubicBezTo>
                <a:cubicBezTo>
                  <a:pt x="4680699" y="3655483"/>
                  <a:pt x="4676711" y="3652504"/>
                  <a:pt x="4671860" y="3650290"/>
                </a:cubicBezTo>
                <a:cubicBezTo>
                  <a:pt x="4667009" y="3648077"/>
                  <a:pt x="4661133" y="3646970"/>
                  <a:pt x="4654231" y="3646970"/>
                </a:cubicBezTo>
                <a:close/>
                <a:moveTo>
                  <a:pt x="4458945" y="3646970"/>
                </a:moveTo>
                <a:cubicBezTo>
                  <a:pt x="4455559" y="3646970"/>
                  <a:pt x="4452206" y="3647279"/>
                  <a:pt x="4448885" y="3647898"/>
                </a:cubicBezTo>
                <a:cubicBezTo>
                  <a:pt x="4445564" y="3648516"/>
                  <a:pt x="4442504" y="3649297"/>
                  <a:pt x="4439704" y="3650242"/>
                </a:cubicBezTo>
                <a:cubicBezTo>
                  <a:pt x="4436904" y="3651186"/>
                  <a:pt x="4434430" y="3652228"/>
                  <a:pt x="4432281" y="3653367"/>
                </a:cubicBezTo>
                <a:cubicBezTo>
                  <a:pt x="4430133" y="3654506"/>
                  <a:pt x="4428619" y="3655499"/>
                  <a:pt x="4427740" y="3656346"/>
                </a:cubicBezTo>
                <a:cubicBezTo>
                  <a:pt x="4426861" y="3657192"/>
                  <a:pt x="4426307" y="3658088"/>
                  <a:pt x="4426079" y="3659032"/>
                </a:cubicBezTo>
                <a:cubicBezTo>
                  <a:pt x="4425852" y="3659976"/>
                  <a:pt x="4425737" y="3661262"/>
                  <a:pt x="4425737" y="3662890"/>
                </a:cubicBezTo>
                <a:cubicBezTo>
                  <a:pt x="4425737" y="3663866"/>
                  <a:pt x="4425802" y="3664762"/>
                  <a:pt x="4425933" y="3665576"/>
                </a:cubicBezTo>
                <a:cubicBezTo>
                  <a:pt x="4426063" y="3666389"/>
                  <a:pt x="4426275" y="3667057"/>
                  <a:pt x="4426568" y="3667578"/>
                </a:cubicBezTo>
                <a:cubicBezTo>
                  <a:pt x="4426861" y="3668099"/>
                  <a:pt x="4427203" y="3668489"/>
                  <a:pt x="4427593" y="3668750"/>
                </a:cubicBezTo>
                <a:cubicBezTo>
                  <a:pt x="4427984" y="3669010"/>
                  <a:pt x="4428440" y="3669140"/>
                  <a:pt x="4428960" y="3669140"/>
                </a:cubicBezTo>
                <a:cubicBezTo>
                  <a:pt x="4429742" y="3669140"/>
                  <a:pt x="4430930" y="3668668"/>
                  <a:pt x="4432526" y="3667724"/>
                </a:cubicBezTo>
                <a:cubicBezTo>
                  <a:pt x="4434121" y="3666780"/>
                  <a:pt x="4436106" y="3665738"/>
                  <a:pt x="4438483" y="3664599"/>
                </a:cubicBezTo>
                <a:cubicBezTo>
                  <a:pt x="4440860" y="3663459"/>
                  <a:pt x="4443627" y="3662418"/>
                  <a:pt x="4446785" y="3661473"/>
                </a:cubicBezTo>
                <a:cubicBezTo>
                  <a:pt x="4449943" y="3660529"/>
                  <a:pt x="4453508" y="3660057"/>
                  <a:pt x="4457480" y="3660057"/>
                </a:cubicBezTo>
                <a:cubicBezTo>
                  <a:pt x="4461191" y="3660057"/>
                  <a:pt x="4464317" y="3660497"/>
                  <a:pt x="4466856" y="3661376"/>
                </a:cubicBezTo>
                <a:cubicBezTo>
                  <a:pt x="4469395" y="3662255"/>
                  <a:pt x="4471463" y="3663557"/>
                  <a:pt x="4473058" y="3665283"/>
                </a:cubicBezTo>
                <a:cubicBezTo>
                  <a:pt x="4474653" y="3667008"/>
                  <a:pt x="4475809" y="3669173"/>
                  <a:pt x="4476525" y="3671777"/>
                </a:cubicBezTo>
                <a:cubicBezTo>
                  <a:pt x="4477241" y="3674382"/>
                  <a:pt x="4477600" y="3677377"/>
                  <a:pt x="4477600" y="3680763"/>
                </a:cubicBezTo>
                <a:lnTo>
                  <a:pt x="4477600" y="3687600"/>
                </a:lnTo>
                <a:lnTo>
                  <a:pt x="4465488" y="3687600"/>
                </a:lnTo>
                <a:cubicBezTo>
                  <a:pt x="4458652" y="3687600"/>
                  <a:pt x="4452499" y="3688202"/>
                  <a:pt x="4447029" y="3689407"/>
                </a:cubicBezTo>
                <a:cubicBezTo>
                  <a:pt x="4441560" y="3690611"/>
                  <a:pt x="4436937" y="3692418"/>
                  <a:pt x="4433160" y="3694827"/>
                </a:cubicBezTo>
                <a:cubicBezTo>
                  <a:pt x="4429384" y="3697236"/>
                  <a:pt x="4426486" y="3700264"/>
                  <a:pt x="4424468" y="3703910"/>
                </a:cubicBezTo>
                <a:cubicBezTo>
                  <a:pt x="4422449" y="3707557"/>
                  <a:pt x="4421440" y="3711854"/>
                  <a:pt x="4421440" y="3716803"/>
                </a:cubicBezTo>
                <a:cubicBezTo>
                  <a:pt x="4421440" y="3721035"/>
                  <a:pt x="4422172" y="3724811"/>
                  <a:pt x="4423637" y="3728132"/>
                </a:cubicBezTo>
                <a:cubicBezTo>
                  <a:pt x="4425103" y="3731453"/>
                  <a:pt x="4427154" y="3734253"/>
                  <a:pt x="4429791" y="3736532"/>
                </a:cubicBezTo>
                <a:cubicBezTo>
                  <a:pt x="4432428" y="3738811"/>
                  <a:pt x="4435618" y="3740552"/>
                  <a:pt x="4439362" y="3741757"/>
                </a:cubicBezTo>
                <a:cubicBezTo>
                  <a:pt x="4443106" y="3742961"/>
                  <a:pt x="4447290" y="3743564"/>
                  <a:pt x="4451913" y="3743564"/>
                </a:cubicBezTo>
                <a:cubicBezTo>
                  <a:pt x="4457186" y="3743564"/>
                  <a:pt x="4462184" y="3742424"/>
                  <a:pt x="4466905" y="3740145"/>
                </a:cubicBezTo>
                <a:cubicBezTo>
                  <a:pt x="4471625" y="3737866"/>
                  <a:pt x="4475907" y="3734676"/>
                  <a:pt x="4479748" y="3730574"/>
                </a:cubicBezTo>
                <a:lnTo>
                  <a:pt x="4479748" y="3739364"/>
                </a:lnTo>
                <a:cubicBezTo>
                  <a:pt x="4479748" y="3740145"/>
                  <a:pt x="4479976" y="3740731"/>
                  <a:pt x="4480432" y="3741122"/>
                </a:cubicBezTo>
                <a:cubicBezTo>
                  <a:pt x="4480888" y="3741513"/>
                  <a:pt x="4481620" y="3741806"/>
                  <a:pt x="4482629" y="3742001"/>
                </a:cubicBezTo>
                <a:cubicBezTo>
                  <a:pt x="4483638" y="3742196"/>
                  <a:pt x="4484990" y="3742294"/>
                  <a:pt x="4486682" y="3742294"/>
                </a:cubicBezTo>
                <a:cubicBezTo>
                  <a:pt x="4488441" y="3742294"/>
                  <a:pt x="4489776" y="3742196"/>
                  <a:pt x="4490687" y="3742001"/>
                </a:cubicBezTo>
                <a:cubicBezTo>
                  <a:pt x="4491599" y="3741806"/>
                  <a:pt x="4492315" y="3741513"/>
                  <a:pt x="4492836" y="3741122"/>
                </a:cubicBezTo>
                <a:cubicBezTo>
                  <a:pt x="4493357" y="3740731"/>
                  <a:pt x="4493617" y="3740145"/>
                  <a:pt x="4493617" y="3739364"/>
                </a:cubicBezTo>
                <a:lnTo>
                  <a:pt x="4493617" y="3680079"/>
                </a:lnTo>
                <a:cubicBezTo>
                  <a:pt x="4493617" y="3674610"/>
                  <a:pt x="4492999" y="3669824"/>
                  <a:pt x="4491761" y="3665722"/>
                </a:cubicBezTo>
                <a:cubicBezTo>
                  <a:pt x="4490524" y="3661620"/>
                  <a:pt x="4488538" y="3658185"/>
                  <a:pt x="4485803" y="3655418"/>
                </a:cubicBezTo>
                <a:cubicBezTo>
                  <a:pt x="4483069" y="3652651"/>
                  <a:pt x="4479488" y="3650551"/>
                  <a:pt x="4475060" y="3649118"/>
                </a:cubicBezTo>
                <a:cubicBezTo>
                  <a:pt x="4470632" y="3647686"/>
                  <a:pt x="4465261" y="3646970"/>
                  <a:pt x="4458945" y="3646970"/>
                </a:cubicBezTo>
                <a:close/>
                <a:moveTo>
                  <a:pt x="4399302" y="3646970"/>
                </a:moveTo>
                <a:cubicBezTo>
                  <a:pt x="4397414" y="3646970"/>
                  <a:pt x="4395542" y="3647214"/>
                  <a:pt x="4393686" y="3647702"/>
                </a:cubicBezTo>
                <a:cubicBezTo>
                  <a:pt x="4391830" y="3648190"/>
                  <a:pt x="4389958" y="3649070"/>
                  <a:pt x="4388070" y="3650339"/>
                </a:cubicBezTo>
                <a:cubicBezTo>
                  <a:pt x="4386182" y="3651609"/>
                  <a:pt x="4384180" y="3653351"/>
                  <a:pt x="4382063" y="3655565"/>
                </a:cubicBezTo>
                <a:cubicBezTo>
                  <a:pt x="4379947" y="3657778"/>
                  <a:pt x="4377684" y="3660643"/>
                  <a:pt x="4375276" y="3664159"/>
                </a:cubicBezTo>
                <a:lnTo>
                  <a:pt x="4375276" y="3651365"/>
                </a:lnTo>
                <a:cubicBezTo>
                  <a:pt x="4375276" y="3650844"/>
                  <a:pt x="4375161" y="3650404"/>
                  <a:pt x="4374934" y="3650046"/>
                </a:cubicBezTo>
                <a:cubicBezTo>
                  <a:pt x="4374706" y="3649688"/>
                  <a:pt x="4374331" y="3649363"/>
                  <a:pt x="4373811" y="3649070"/>
                </a:cubicBezTo>
                <a:cubicBezTo>
                  <a:pt x="4373290" y="3648777"/>
                  <a:pt x="4372557" y="3648581"/>
                  <a:pt x="4371613" y="3648484"/>
                </a:cubicBezTo>
                <a:cubicBezTo>
                  <a:pt x="4370669" y="3648386"/>
                  <a:pt x="4369481" y="3648337"/>
                  <a:pt x="4368048" y="3648337"/>
                </a:cubicBezTo>
                <a:cubicBezTo>
                  <a:pt x="4366550" y="3648337"/>
                  <a:pt x="4365346" y="3648386"/>
                  <a:pt x="4364434" y="3648484"/>
                </a:cubicBezTo>
                <a:cubicBezTo>
                  <a:pt x="4363523" y="3648581"/>
                  <a:pt x="4362774" y="3648777"/>
                  <a:pt x="4362188" y="3649070"/>
                </a:cubicBezTo>
                <a:cubicBezTo>
                  <a:pt x="4361602" y="3649363"/>
                  <a:pt x="4361211" y="3649688"/>
                  <a:pt x="4361016" y="3650046"/>
                </a:cubicBezTo>
                <a:cubicBezTo>
                  <a:pt x="4360821" y="3650404"/>
                  <a:pt x="4360723" y="3650844"/>
                  <a:pt x="4360723" y="3651365"/>
                </a:cubicBezTo>
                <a:lnTo>
                  <a:pt x="4360723" y="3739266"/>
                </a:lnTo>
                <a:cubicBezTo>
                  <a:pt x="4360723" y="3739787"/>
                  <a:pt x="4360837" y="3740227"/>
                  <a:pt x="4361065" y="3740585"/>
                </a:cubicBezTo>
                <a:cubicBezTo>
                  <a:pt x="4361292" y="3740943"/>
                  <a:pt x="4361716" y="3741252"/>
                  <a:pt x="4362334" y="3741513"/>
                </a:cubicBezTo>
                <a:cubicBezTo>
                  <a:pt x="4362953" y="3741773"/>
                  <a:pt x="4363783" y="3741969"/>
                  <a:pt x="4364825" y="3742099"/>
                </a:cubicBezTo>
                <a:cubicBezTo>
                  <a:pt x="4365867" y="3742229"/>
                  <a:pt x="4367169" y="3742294"/>
                  <a:pt x="4368732" y="3742294"/>
                </a:cubicBezTo>
                <a:cubicBezTo>
                  <a:pt x="4370359" y="3742294"/>
                  <a:pt x="4371694" y="3742229"/>
                  <a:pt x="4372736" y="3742099"/>
                </a:cubicBezTo>
                <a:cubicBezTo>
                  <a:pt x="4373778" y="3741969"/>
                  <a:pt x="4374592" y="3741773"/>
                  <a:pt x="4375178" y="3741513"/>
                </a:cubicBezTo>
                <a:cubicBezTo>
                  <a:pt x="4375764" y="3741252"/>
                  <a:pt x="4376187" y="3740943"/>
                  <a:pt x="4376448" y="3740585"/>
                </a:cubicBezTo>
                <a:cubicBezTo>
                  <a:pt x="4376708" y="3740227"/>
                  <a:pt x="4376838" y="3739787"/>
                  <a:pt x="4376838" y="3739266"/>
                </a:cubicBezTo>
                <a:lnTo>
                  <a:pt x="4376838" y="3681447"/>
                </a:lnTo>
                <a:cubicBezTo>
                  <a:pt x="4379117" y="3677865"/>
                  <a:pt x="4381201" y="3674838"/>
                  <a:pt x="4383089" y="3672363"/>
                </a:cubicBezTo>
                <a:cubicBezTo>
                  <a:pt x="4384977" y="3669889"/>
                  <a:pt x="4386784" y="3667903"/>
                  <a:pt x="4388509" y="3666406"/>
                </a:cubicBezTo>
                <a:cubicBezTo>
                  <a:pt x="4390235" y="3664908"/>
                  <a:pt x="4391879" y="3663834"/>
                  <a:pt x="4393442" y="3663183"/>
                </a:cubicBezTo>
                <a:cubicBezTo>
                  <a:pt x="4395005" y="3662532"/>
                  <a:pt x="4396600" y="3662206"/>
                  <a:pt x="4398228" y="3662206"/>
                </a:cubicBezTo>
                <a:cubicBezTo>
                  <a:pt x="4399595" y="3662206"/>
                  <a:pt x="4400865" y="3662336"/>
                  <a:pt x="4402037" y="3662597"/>
                </a:cubicBezTo>
                <a:cubicBezTo>
                  <a:pt x="4403209" y="3662857"/>
                  <a:pt x="4404267" y="3663134"/>
                  <a:pt x="4405211" y="3663427"/>
                </a:cubicBezTo>
                <a:cubicBezTo>
                  <a:pt x="4406155" y="3663720"/>
                  <a:pt x="4407001" y="3664013"/>
                  <a:pt x="4407750" y="3664306"/>
                </a:cubicBezTo>
                <a:cubicBezTo>
                  <a:pt x="4408499" y="3664599"/>
                  <a:pt x="4409134" y="3664745"/>
                  <a:pt x="4409655" y="3664745"/>
                </a:cubicBezTo>
                <a:cubicBezTo>
                  <a:pt x="4410176" y="3664745"/>
                  <a:pt x="4410583" y="3664599"/>
                  <a:pt x="4410876" y="3664306"/>
                </a:cubicBezTo>
                <a:cubicBezTo>
                  <a:pt x="4411168" y="3664013"/>
                  <a:pt x="4411413" y="3663590"/>
                  <a:pt x="4411608" y="3663036"/>
                </a:cubicBezTo>
                <a:cubicBezTo>
                  <a:pt x="4411803" y="3662483"/>
                  <a:pt x="4411934" y="3661718"/>
                  <a:pt x="4411999" y="3660741"/>
                </a:cubicBezTo>
                <a:cubicBezTo>
                  <a:pt x="4412064" y="3659764"/>
                  <a:pt x="4412097" y="3658560"/>
                  <a:pt x="4412097" y="3657127"/>
                </a:cubicBezTo>
                <a:cubicBezTo>
                  <a:pt x="4412097" y="3655630"/>
                  <a:pt x="4412080" y="3654441"/>
                  <a:pt x="4412047" y="3653562"/>
                </a:cubicBezTo>
                <a:cubicBezTo>
                  <a:pt x="4412015" y="3652683"/>
                  <a:pt x="4411950" y="3652016"/>
                  <a:pt x="4411852" y="3651560"/>
                </a:cubicBezTo>
                <a:cubicBezTo>
                  <a:pt x="4411755" y="3651104"/>
                  <a:pt x="4411641" y="3650730"/>
                  <a:pt x="4411511" y="3650437"/>
                </a:cubicBezTo>
                <a:cubicBezTo>
                  <a:pt x="4411380" y="3650144"/>
                  <a:pt x="4411120" y="3649835"/>
                  <a:pt x="4410729" y="3649509"/>
                </a:cubicBezTo>
                <a:cubicBezTo>
                  <a:pt x="4410339" y="3649184"/>
                  <a:pt x="4409671" y="3648858"/>
                  <a:pt x="4408727" y="3648532"/>
                </a:cubicBezTo>
                <a:cubicBezTo>
                  <a:pt x="4407783" y="3648207"/>
                  <a:pt x="4406725" y="3647914"/>
                  <a:pt x="4405553" y="3647653"/>
                </a:cubicBezTo>
                <a:cubicBezTo>
                  <a:pt x="4404381" y="3647393"/>
                  <a:pt x="4403257" y="3647214"/>
                  <a:pt x="4402183" y="3647116"/>
                </a:cubicBezTo>
                <a:cubicBezTo>
                  <a:pt x="4401109" y="3647019"/>
                  <a:pt x="4400148" y="3646970"/>
                  <a:pt x="4399302" y="3646970"/>
                </a:cubicBezTo>
                <a:close/>
                <a:moveTo>
                  <a:pt x="4301806" y="3646970"/>
                </a:moveTo>
                <a:cubicBezTo>
                  <a:pt x="4295360" y="3646970"/>
                  <a:pt x="4289532" y="3648093"/>
                  <a:pt x="4284323" y="3650339"/>
                </a:cubicBezTo>
                <a:cubicBezTo>
                  <a:pt x="4279114" y="3652586"/>
                  <a:pt x="4274670" y="3655809"/>
                  <a:pt x="4270991" y="3660008"/>
                </a:cubicBezTo>
                <a:cubicBezTo>
                  <a:pt x="4267312" y="3664208"/>
                  <a:pt x="4264496" y="3669319"/>
                  <a:pt x="4262543" y="3675342"/>
                </a:cubicBezTo>
                <a:cubicBezTo>
                  <a:pt x="4260590" y="3681365"/>
                  <a:pt x="4259613" y="3688153"/>
                  <a:pt x="4259613" y="3695706"/>
                </a:cubicBezTo>
                <a:cubicBezTo>
                  <a:pt x="4259613" y="3703650"/>
                  <a:pt x="4260557" y="3710617"/>
                  <a:pt x="4262445" y="3716607"/>
                </a:cubicBezTo>
                <a:cubicBezTo>
                  <a:pt x="4264333" y="3722598"/>
                  <a:pt x="4267133" y="3727579"/>
                  <a:pt x="4270845" y="3731551"/>
                </a:cubicBezTo>
                <a:cubicBezTo>
                  <a:pt x="4274556" y="3735522"/>
                  <a:pt x="4279130" y="3738518"/>
                  <a:pt x="4284567" y="3740536"/>
                </a:cubicBezTo>
                <a:cubicBezTo>
                  <a:pt x="4290004" y="3742555"/>
                  <a:pt x="4296336" y="3743564"/>
                  <a:pt x="4303564" y="3743564"/>
                </a:cubicBezTo>
                <a:cubicBezTo>
                  <a:pt x="4307731" y="3743564"/>
                  <a:pt x="4311654" y="3743254"/>
                  <a:pt x="4315333" y="3742636"/>
                </a:cubicBezTo>
                <a:cubicBezTo>
                  <a:pt x="4319012" y="3742017"/>
                  <a:pt x="4322251" y="3741317"/>
                  <a:pt x="4325050" y="3740536"/>
                </a:cubicBezTo>
                <a:cubicBezTo>
                  <a:pt x="4327850" y="3739755"/>
                  <a:pt x="4330129" y="3738957"/>
                  <a:pt x="4331887" y="3738143"/>
                </a:cubicBezTo>
                <a:cubicBezTo>
                  <a:pt x="4333646" y="3737329"/>
                  <a:pt x="4334704" y="3736743"/>
                  <a:pt x="4335062" y="3736385"/>
                </a:cubicBezTo>
                <a:cubicBezTo>
                  <a:pt x="4335420" y="3736027"/>
                  <a:pt x="4335713" y="3735653"/>
                  <a:pt x="4335941" y="3735262"/>
                </a:cubicBezTo>
                <a:cubicBezTo>
                  <a:pt x="4336169" y="3734871"/>
                  <a:pt x="4336331" y="3734432"/>
                  <a:pt x="4336429" y="3733943"/>
                </a:cubicBezTo>
                <a:cubicBezTo>
                  <a:pt x="4336527" y="3733455"/>
                  <a:pt x="4336608" y="3732902"/>
                  <a:pt x="4336673" y="3732283"/>
                </a:cubicBezTo>
                <a:cubicBezTo>
                  <a:pt x="4336738" y="3731664"/>
                  <a:pt x="4336771" y="3730932"/>
                  <a:pt x="4336771" y="3730085"/>
                </a:cubicBezTo>
                <a:cubicBezTo>
                  <a:pt x="4336771" y="3728913"/>
                  <a:pt x="4336722" y="3727921"/>
                  <a:pt x="4336623" y="3727107"/>
                </a:cubicBezTo>
                <a:cubicBezTo>
                  <a:pt x="4336526" y="3726293"/>
                  <a:pt x="4336378" y="3725658"/>
                  <a:pt x="4336181" y="3725202"/>
                </a:cubicBezTo>
                <a:cubicBezTo>
                  <a:pt x="4335986" y="3724746"/>
                  <a:pt x="4335708" y="3724405"/>
                  <a:pt x="4335348" y="3724177"/>
                </a:cubicBezTo>
                <a:cubicBezTo>
                  <a:pt x="4334988" y="3723949"/>
                  <a:pt x="4334579" y="3723835"/>
                  <a:pt x="4334122" y="3723835"/>
                </a:cubicBezTo>
                <a:cubicBezTo>
                  <a:pt x="4333336" y="3723835"/>
                  <a:pt x="4332175" y="3724177"/>
                  <a:pt x="4330636" y="3724860"/>
                </a:cubicBezTo>
                <a:cubicBezTo>
                  <a:pt x="4329099" y="3725544"/>
                  <a:pt x="4327136" y="3726309"/>
                  <a:pt x="4324748" y="3727156"/>
                </a:cubicBezTo>
                <a:cubicBezTo>
                  <a:pt x="4322359" y="3728002"/>
                  <a:pt x="4319530" y="3728767"/>
                  <a:pt x="4316258" y="3729451"/>
                </a:cubicBezTo>
                <a:cubicBezTo>
                  <a:pt x="4312987" y="3730134"/>
                  <a:pt x="4309257" y="3730476"/>
                  <a:pt x="4305069" y="3730476"/>
                </a:cubicBezTo>
                <a:cubicBezTo>
                  <a:pt x="4299770" y="3730476"/>
                  <a:pt x="4295288" y="3729727"/>
                  <a:pt x="4291624" y="3728230"/>
                </a:cubicBezTo>
                <a:cubicBezTo>
                  <a:pt x="4287960" y="3726732"/>
                  <a:pt x="4284983" y="3724584"/>
                  <a:pt x="4282693" y="3721784"/>
                </a:cubicBezTo>
                <a:cubicBezTo>
                  <a:pt x="4280403" y="3718984"/>
                  <a:pt x="4278767" y="3715631"/>
                  <a:pt x="4277786" y="3711724"/>
                </a:cubicBezTo>
                <a:cubicBezTo>
                  <a:pt x="4276805" y="3707817"/>
                  <a:pt x="4276314" y="3703422"/>
                  <a:pt x="4276314" y="3698539"/>
                </a:cubicBezTo>
                <a:lnTo>
                  <a:pt x="4334202" y="3698539"/>
                </a:lnTo>
                <a:cubicBezTo>
                  <a:pt x="4335838" y="3698539"/>
                  <a:pt x="4337294" y="3698001"/>
                  <a:pt x="4338569" y="3696927"/>
                </a:cubicBezTo>
                <a:cubicBezTo>
                  <a:pt x="4339845" y="3695853"/>
                  <a:pt x="4340482" y="3694046"/>
                  <a:pt x="4340482" y="3691507"/>
                </a:cubicBezTo>
                <a:lnTo>
                  <a:pt x="4340482" y="3688576"/>
                </a:lnTo>
                <a:cubicBezTo>
                  <a:pt x="4340482" y="3682847"/>
                  <a:pt x="4339750" y="3677459"/>
                  <a:pt x="4338285" y="3672412"/>
                </a:cubicBezTo>
                <a:cubicBezTo>
                  <a:pt x="4336820" y="3667366"/>
                  <a:pt x="4334525" y="3662971"/>
                  <a:pt x="4331399" y="3659227"/>
                </a:cubicBezTo>
                <a:cubicBezTo>
                  <a:pt x="4328274" y="3655483"/>
                  <a:pt x="4324285" y="3652504"/>
                  <a:pt x="4319435" y="3650290"/>
                </a:cubicBezTo>
                <a:cubicBezTo>
                  <a:pt x="4314584" y="3648077"/>
                  <a:pt x="4308708" y="3646970"/>
                  <a:pt x="4301806" y="3646970"/>
                </a:cubicBezTo>
                <a:close/>
                <a:moveTo>
                  <a:pt x="4116045" y="3646970"/>
                </a:moveTo>
                <a:cubicBezTo>
                  <a:pt x="4112659" y="3646970"/>
                  <a:pt x="4109305" y="3647279"/>
                  <a:pt x="4105985" y="3647898"/>
                </a:cubicBezTo>
                <a:cubicBezTo>
                  <a:pt x="4102664" y="3648516"/>
                  <a:pt x="4099604" y="3649297"/>
                  <a:pt x="4096804" y="3650242"/>
                </a:cubicBezTo>
                <a:cubicBezTo>
                  <a:pt x="4094004" y="3651186"/>
                  <a:pt x="4091530" y="3652228"/>
                  <a:pt x="4089381" y="3653367"/>
                </a:cubicBezTo>
                <a:cubicBezTo>
                  <a:pt x="4087233" y="3654506"/>
                  <a:pt x="4085719" y="3655499"/>
                  <a:pt x="4084840" y="3656346"/>
                </a:cubicBezTo>
                <a:cubicBezTo>
                  <a:pt x="4083961" y="3657192"/>
                  <a:pt x="4083407" y="3658088"/>
                  <a:pt x="4083179" y="3659032"/>
                </a:cubicBezTo>
                <a:cubicBezTo>
                  <a:pt x="4082952" y="3659976"/>
                  <a:pt x="4082837" y="3661262"/>
                  <a:pt x="4082837" y="3662890"/>
                </a:cubicBezTo>
                <a:cubicBezTo>
                  <a:pt x="4082837" y="3663866"/>
                  <a:pt x="4082902" y="3664762"/>
                  <a:pt x="4083033" y="3665576"/>
                </a:cubicBezTo>
                <a:cubicBezTo>
                  <a:pt x="4083163" y="3666389"/>
                  <a:pt x="4083375" y="3667057"/>
                  <a:pt x="4083667" y="3667578"/>
                </a:cubicBezTo>
                <a:cubicBezTo>
                  <a:pt x="4083961" y="3668099"/>
                  <a:pt x="4084302" y="3668489"/>
                  <a:pt x="4084693" y="3668750"/>
                </a:cubicBezTo>
                <a:cubicBezTo>
                  <a:pt x="4085084" y="3669010"/>
                  <a:pt x="4085540" y="3669140"/>
                  <a:pt x="4086061" y="3669140"/>
                </a:cubicBezTo>
                <a:cubicBezTo>
                  <a:pt x="4086842" y="3669140"/>
                  <a:pt x="4088030" y="3668668"/>
                  <a:pt x="4089625" y="3667724"/>
                </a:cubicBezTo>
                <a:cubicBezTo>
                  <a:pt x="4091221" y="3666780"/>
                  <a:pt x="4093207" y="3665738"/>
                  <a:pt x="4095583" y="3664599"/>
                </a:cubicBezTo>
                <a:cubicBezTo>
                  <a:pt x="4097959" y="3663459"/>
                  <a:pt x="4100727" y="3662418"/>
                  <a:pt x="4103885" y="3661473"/>
                </a:cubicBezTo>
                <a:cubicBezTo>
                  <a:pt x="4107043" y="3660529"/>
                  <a:pt x="4110608" y="3660057"/>
                  <a:pt x="4114580" y="3660057"/>
                </a:cubicBezTo>
                <a:cubicBezTo>
                  <a:pt x="4118291" y="3660057"/>
                  <a:pt x="4121417" y="3660497"/>
                  <a:pt x="4123956" y="3661376"/>
                </a:cubicBezTo>
                <a:cubicBezTo>
                  <a:pt x="4126495" y="3662255"/>
                  <a:pt x="4128563" y="3663557"/>
                  <a:pt x="4130158" y="3665283"/>
                </a:cubicBezTo>
                <a:cubicBezTo>
                  <a:pt x="4131753" y="3667008"/>
                  <a:pt x="4132909" y="3669173"/>
                  <a:pt x="4133625" y="3671777"/>
                </a:cubicBezTo>
                <a:cubicBezTo>
                  <a:pt x="4134341" y="3674382"/>
                  <a:pt x="4134699" y="3677377"/>
                  <a:pt x="4134699" y="3680763"/>
                </a:cubicBezTo>
                <a:lnTo>
                  <a:pt x="4134699" y="3687600"/>
                </a:lnTo>
                <a:lnTo>
                  <a:pt x="4122588" y="3687600"/>
                </a:lnTo>
                <a:cubicBezTo>
                  <a:pt x="4115752" y="3687600"/>
                  <a:pt x="4109599" y="3688202"/>
                  <a:pt x="4104129" y="3689407"/>
                </a:cubicBezTo>
                <a:cubicBezTo>
                  <a:pt x="4098660" y="3690611"/>
                  <a:pt x="4094036" y="3692418"/>
                  <a:pt x="4090260" y="3694827"/>
                </a:cubicBezTo>
                <a:cubicBezTo>
                  <a:pt x="4086484" y="3697236"/>
                  <a:pt x="4083586" y="3700264"/>
                  <a:pt x="4081568" y="3703910"/>
                </a:cubicBezTo>
                <a:cubicBezTo>
                  <a:pt x="4079549" y="3707557"/>
                  <a:pt x="4078540" y="3711854"/>
                  <a:pt x="4078540" y="3716803"/>
                </a:cubicBezTo>
                <a:cubicBezTo>
                  <a:pt x="4078540" y="3721035"/>
                  <a:pt x="4079273" y="3724811"/>
                  <a:pt x="4080738" y="3728132"/>
                </a:cubicBezTo>
                <a:cubicBezTo>
                  <a:pt x="4082202" y="3731453"/>
                  <a:pt x="4084254" y="3734253"/>
                  <a:pt x="4086891" y="3736532"/>
                </a:cubicBezTo>
                <a:cubicBezTo>
                  <a:pt x="4089528" y="3738811"/>
                  <a:pt x="4092718" y="3740552"/>
                  <a:pt x="4096462" y="3741757"/>
                </a:cubicBezTo>
                <a:cubicBezTo>
                  <a:pt x="4100206" y="3742961"/>
                  <a:pt x="4104390" y="3743564"/>
                  <a:pt x="4109013" y="3743564"/>
                </a:cubicBezTo>
                <a:cubicBezTo>
                  <a:pt x="4114287" y="3743564"/>
                  <a:pt x="4119284" y="3742424"/>
                  <a:pt x="4124005" y="3740145"/>
                </a:cubicBezTo>
                <a:cubicBezTo>
                  <a:pt x="4128725" y="3737866"/>
                  <a:pt x="4133007" y="3734676"/>
                  <a:pt x="4136848" y="3730574"/>
                </a:cubicBezTo>
                <a:lnTo>
                  <a:pt x="4136848" y="3739364"/>
                </a:lnTo>
                <a:cubicBezTo>
                  <a:pt x="4136848" y="3740145"/>
                  <a:pt x="4137076" y="3740731"/>
                  <a:pt x="4137532" y="3741122"/>
                </a:cubicBezTo>
                <a:cubicBezTo>
                  <a:pt x="4137988" y="3741513"/>
                  <a:pt x="4138720" y="3741806"/>
                  <a:pt x="4139729" y="3742001"/>
                </a:cubicBezTo>
                <a:cubicBezTo>
                  <a:pt x="4140739" y="3742196"/>
                  <a:pt x="4142090" y="3742294"/>
                  <a:pt x="4143783" y="3742294"/>
                </a:cubicBezTo>
                <a:cubicBezTo>
                  <a:pt x="4145541" y="3742294"/>
                  <a:pt x="4146876" y="3742196"/>
                  <a:pt x="4147787" y="3742001"/>
                </a:cubicBezTo>
                <a:cubicBezTo>
                  <a:pt x="4148699" y="3741806"/>
                  <a:pt x="4149415" y="3741513"/>
                  <a:pt x="4149936" y="3741122"/>
                </a:cubicBezTo>
                <a:cubicBezTo>
                  <a:pt x="4150457" y="3740731"/>
                  <a:pt x="4150717" y="3740145"/>
                  <a:pt x="4150717" y="3739364"/>
                </a:cubicBezTo>
                <a:lnTo>
                  <a:pt x="4150717" y="3680079"/>
                </a:lnTo>
                <a:cubicBezTo>
                  <a:pt x="4150717" y="3674610"/>
                  <a:pt x="4150099" y="3669824"/>
                  <a:pt x="4148861" y="3665722"/>
                </a:cubicBezTo>
                <a:cubicBezTo>
                  <a:pt x="4147624" y="3661620"/>
                  <a:pt x="4145638" y="3658185"/>
                  <a:pt x="4142904" y="3655418"/>
                </a:cubicBezTo>
                <a:cubicBezTo>
                  <a:pt x="4140169" y="3652651"/>
                  <a:pt x="4136587" y="3650551"/>
                  <a:pt x="4132160" y="3649118"/>
                </a:cubicBezTo>
                <a:cubicBezTo>
                  <a:pt x="4127732" y="3647686"/>
                  <a:pt x="4122361" y="3646970"/>
                  <a:pt x="4116045" y="3646970"/>
                </a:cubicBezTo>
                <a:close/>
                <a:moveTo>
                  <a:pt x="3968431" y="3646970"/>
                </a:moveTo>
                <a:cubicBezTo>
                  <a:pt x="3961984" y="3646970"/>
                  <a:pt x="3956157" y="3648093"/>
                  <a:pt x="3950948" y="3650339"/>
                </a:cubicBezTo>
                <a:cubicBezTo>
                  <a:pt x="3945739" y="3652586"/>
                  <a:pt x="3941295" y="3655809"/>
                  <a:pt x="3937616" y="3660008"/>
                </a:cubicBezTo>
                <a:cubicBezTo>
                  <a:pt x="3933937" y="3664208"/>
                  <a:pt x="3931121" y="3669319"/>
                  <a:pt x="3929168" y="3675342"/>
                </a:cubicBezTo>
                <a:cubicBezTo>
                  <a:pt x="3927214" y="3681365"/>
                  <a:pt x="3926238" y="3688153"/>
                  <a:pt x="3926238" y="3695706"/>
                </a:cubicBezTo>
                <a:cubicBezTo>
                  <a:pt x="3926238" y="3703650"/>
                  <a:pt x="3927182" y="3710617"/>
                  <a:pt x="3929070" y="3716607"/>
                </a:cubicBezTo>
                <a:cubicBezTo>
                  <a:pt x="3930958" y="3722598"/>
                  <a:pt x="3933758" y="3727579"/>
                  <a:pt x="3937469" y="3731551"/>
                </a:cubicBezTo>
                <a:cubicBezTo>
                  <a:pt x="3941181" y="3735522"/>
                  <a:pt x="3945755" y="3738518"/>
                  <a:pt x="3951192" y="3740536"/>
                </a:cubicBezTo>
                <a:cubicBezTo>
                  <a:pt x="3956629" y="3742555"/>
                  <a:pt x="3962961" y="3743564"/>
                  <a:pt x="3970188" y="3743564"/>
                </a:cubicBezTo>
                <a:cubicBezTo>
                  <a:pt x="3974356" y="3743564"/>
                  <a:pt x="3978279" y="3743254"/>
                  <a:pt x="3981957" y="3742636"/>
                </a:cubicBezTo>
                <a:cubicBezTo>
                  <a:pt x="3985636" y="3742017"/>
                  <a:pt x="3988876" y="3741317"/>
                  <a:pt x="3991676" y="3740536"/>
                </a:cubicBezTo>
                <a:cubicBezTo>
                  <a:pt x="3994476" y="3739755"/>
                  <a:pt x="3996754" y="3738957"/>
                  <a:pt x="3998513" y="3738143"/>
                </a:cubicBezTo>
                <a:cubicBezTo>
                  <a:pt x="4000270" y="3737329"/>
                  <a:pt x="4001328" y="3736743"/>
                  <a:pt x="4001687" y="3736385"/>
                </a:cubicBezTo>
                <a:cubicBezTo>
                  <a:pt x="4002045" y="3736027"/>
                  <a:pt x="4002338" y="3735653"/>
                  <a:pt x="4002566" y="3735262"/>
                </a:cubicBezTo>
                <a:cubicBezTo>
                  <a:pt x="4002793" y="3734871"/>
                  <a:pt x="4002956" y="3734432"/>
                  <a:pt x="4003054" y="3733943"/>
                </a:cubicBezTo>
                <a:cubicBezTo>
                  <a:pt x="4003152" y="3733455"/>
                  <a:pt x="4003233" y="3732902"/>
                  <a:pt x="4003298" y="3732283"/>
                </a:cubicBezTo>
                <a:cubicBezTo>
                  <a:pt x="4003363" y="3731664"/>
                  <a:pt x="4003396" y="3730932"/>
                  <a:pt x="4003396" y="3730085"/>
                </a:cubicBezTo>
                <a:cubicBezTo>
                  <a:pt x="4003396" y="3728913"/>
                  <a:pt x="4003347" y="3727921"/>
                  <a:pt x="4003249" y="3727107"/>
                </a:cubicBezTo>
                <a:cubicBezTo>
                  <a:pt x="4003150" y="3726293"/>
                  <a:pt x="4003003" y="3725658"/>
                  <a:pt x="4002807" y="3725202"/>
                </a:cubicBezTo>
                <a:cubicBezTo>
                  <a:pt x="4002610" y="3724746"/>
                  <a:pt x="4002332" y="3724405"/>
                  <a:pt x="4001973" y="3724177"/>
                </a:cubicBezTo>
                <a:cubicBezTo>
                  <a:pt x="4001613" y="3723949"/>
                  <a:pt x="4001204" y="3723835"/>
                  <a:pt x="4000747" y="3723835"/>
                </a:cubicBezTo>
                <a:cubicBezTo>
                  <a:pt x="3999961" y="3723835"/>
                  <a:pt x="3998799" y="3724177"/>
                  <a:pt x="3997262" y="3724860"/>
                </a:cubicBezTo>
                <a:cubicBezTo>
                  <a:pt x="3995724" y="3725544"/>
                  <a:pt x="3993761" y="3726309"/>
                  <a:pt x="3991373" y="3727156"/>
                </a:cubicBezTo>
                <a:cubicBezTo>
                  <a:pt x="3988985" y="3728002"/>
                  <a:pt x="3986155" y="3728767"/>
                  <a:pt x="3982883" y="3729451"/>
                </a:cubicBezTo>
                <a:cubicBezTo>
                  <a:pt x="3979612" y="3730134"/>
                  <a:pt x="3975882" y="3730476"/>
                  <a:pt x="3971695" y="3730476"/>
                </a:cubicBezTo>
                <a:cubicBezTo>
                  <a:pt x="3966395" y="3730476"/>
                  <a:pt x="3961913" y="3729727"/>
                  <a:pt x="3958249" y="3728230"/>
                </a:cubicBezTo>
                <a:cubicBezTo>
                  <a:pt x="3954585" y="3726732"/>
                  <a:pt x="3951608" y="3724584"/>
                  <a:pt x="3949318" y="3721784"/>
                </a:cubicBezTo>
                <a:cubicBezTo>
                  <a:pt x="3947028" y="3718984"/>
                  <a:pt x="3945392" y="3715631"/>
                  <a:pt x="3944411" y="3711724"/>
                </a:cubicBezTo>
                <a:cubicBezTo>
                  <a:pt x="3943430" y="3707817"/>
                  <a:pt x="3942939" y="3703422"/>
                  <a:pt x="3942939" y="3698539"/>
                </a:cubicBezTo>
                <a:lnTo>
                  <a:pt x="4000827" y="3698539"/>
                </a:lnTo>
                <a:cubicBezTo>
                  <a:pt x="4002463" y="3698539"/>
                  <a:pt x="4003919" y="3698001"/>
                  <a:pt x="4005194" y="3696927"/>
                </a:cubicBezTo>
                <a:cubicBezTo>
                  <a:pt x="4006470" y="3695853"/>
                  <a:pt x="4007107" y="3694046"/>
                  <a:pt x="4007107" y="3691507"/>
                </a:cubicBezTo>
                <a:lnTo>
                  <a:pt x="4007107" y="3688576"/>
                </a:lnTo>
                <a:cubicBezTo>
                  <a:pt x="4007107" y="3682847"/>
                  <a:pt x="4006375" y="3677459"/>
                  <a:pt x="4004910" y="3672412"/>
                </a:cubicBezTo>
                <a:cubicBezTo>
                  <a:pt x="4003445" y="3667366"/>
                  <a:pt x="4001149" y="3662971"/>
                  <a:pt x="3998024" y="3659227"/>
                </a:cubicBezTo>
                <a:cubicBezTo>
                  <a:pt x="3994899" y="3655483"/>
                  <a:pt x="3990911" y="3652504"/>
                  <a:pt x="3986060" y="3650290"/>
                </a:cubicBezTo>
                <a:cubicBezTo>
                  <a:pt x="3981209" y="3648077"/>
                  <a:pt x="3975332" y="3646970"/>
                  <a:pt x="3968431" y="3646970"/>
                </a:cubicBezTo>
                <a:close/>
                <a:moveTo>
                  <a:pt x="3668370" y="3646970"/>
                </a:moveTo>
                <a:cubicBezTo>
                  <a:pt x="3664984" y="3646970"/>
                  <a:pt x="3661631" y="3647279"/>
                  <a:pt x="3658310" y="3647898"/>
                </a:cubicBezTo>
                <a:cubicBezTo>
                  <a:pt x="3654989" y="3648516"/>
                  <a:pt x="3651929" y="3649297"/>
                  <a:pt x="3649129" y="3650242"/>
                </a:cubicBezTo>
                <a:cubicBezTo>
                  <a:pt x="3646329" y="3651186"/>
                  <a:pt x="3643855" y="3652228"/>
                  <a:pt x="3641706" y="3653367"/>
                </a:cubicBezTo>
                <a:cubicBezTo>
                  <a:pt x="3639557" y="3654506"/>
                  <a:pt x="3638044" y="3655499"/>
                  <a:pt x="3637165" y="3656346"/>
                </a:cubicBezTo>
                <a:cubicBezTo>
                  <a:pt x="3636286" y="3657192"/>
                  <a:pt x="3635732" y="3658088"/>
                  <a:pt x="3635504" y="3659032"/>
                </a:cubicBezTo>
                <a:cubicBezTo>
                  <a:pt x="3635276" y="3659976"/>
                  <a:pt x="3635162" y="3661262"/>
                  <a:pt x="3635162" y="3662890"/>
                </a:cubicBezTo>
                <a:cubicBezTo>
                  <a:pt x="3635162" y="3663866"/>
                  <a:pt x="3635227" y="3664762"/>
                  <a:pt x="3635358" y="3665576"/>
                </a:cubicBezTo>
                <a:cubicBezTo>
                  <a:pt x="3635488" y="3666389"/>
                  <a:pt x="3635700" y="3667057"/>
                  <a:pt x="3635993" y="3667578"/>
                </a:cubicBezTo>
                <a:cubicBezTo>
                  <a:pt x="3636286" y="3668099"/>
                  <a:pt x="3636627" y="3668489"/>
                  <a:pt x="3637018" y="3668750"/>
                </a:cubicBezTo>
                <a:cubicBezTo>
                  <a:pt x="3637409" y="3669010"/>
                  <a:pt x="3637865" y="3669140"/>
                  <a:pt x="3638385" y="3669140"/>
                </a:cubicBezTo>
                <a:cubicBezTo>
                  <a:pt x="3639167" y="3669140"/>
                  <a:pt x="3640355" y="3668668"/>
                  <a:pt x="3641950" y="3667724"/>
                </a:cubicBezTo>
                <a:cubicBezTo>
                  <a:pt x="3643546" y="3666780"/>
                  <a:pt x="3645531" y="3665738"/>
                  <a:pt x="3647908" y="3664599"/>
                </a:cubicBezTo>
                <a:cubicBezTo>
                  <a:pt x="3650285" y="3663459"/>
                  <a:pt x="3653052" y="3662418"/>
                  <a:pt x="3656210" y="3661473"/>
                </a:cubicBezTo>
                <a:cubicBezTo>
                  <a:pt x="3659368" y="3660529"/>
                  <a:pt x="3662933" y="3660057"/>
                  <a:pt x="3666905" y="3660057"/>
                </a:cubicBezTo>
                <a:cubicBezTo>
                  <a:pt x="3670616" y="3660057"/>
                  <a:pt x="3673741" y="3660497"/>
                  <a:pt x="3676281" y="3661376"/>
                </a:cubicBezTo>
                <a:cubicBezTo>
                  <a:pt x="3678820" y="3662255"/>
                  <a:pt x="3680887" y="3663557"/>
                  <a:pt x="3682483" y="3665283"/>
                </a:cubicBezTo>
                <a:cubicBezTo>
                  <a:pt x="3684078" y="3667008"/>
                  <a:pt x="3685234" y="3669173"/>
                  <a:pt x="3685950" y="3671777"/>
                </a:cubicBezTo>
                <a:cubicBezTo>
                  <a:pt x="3686666" y="3674382"/>
                  <a:pt x="3687024" y="3677377"/>
                  <a:pt x="3687024" y="3680763"/>
                </a:cubicBezTo>
                <a:lnTo>
                  <a:pt x="3687024" y="3687600"/>
                </a:lnTo>
                <a:lnTo>
                  <a:pt x="3674913" y="3687600"/>
                </a:lnTo>
                <a:cubicBezTo>
                  <a:pt x="3668077" y="3687600"/>
                  <a:pt x="3661924" y="3688202"/>
                  <a:pt x="3656454" y="3689407"/>
                </a:cubicBezTo>
                <a:cubicBezTo>
                  <a:pt x="3650985" y="3690611"/>
                  <a:pt x="3646362" y="3692418"/>
                  <a:pt x="3642585" y="3694827"/>
                </a:cubicBezTo>
                <a:cubicBezTo>
                  <a:pt x="3638809" y="3697236"/>
                  <a:pt x="3635911" y="3700264"/>
                  <a:pt x="3633893" y="3703910"/>
                </a:cubicBezTo>
                <a:cubicBezTo>
                  <a:pt x="3631874" y="3707557"/>
                  <a:pt x="3630865" y="3711854"/>
                  <a:pt x="3630865" y="3716803"/>
                </a:cubicBezTo>
                <a:cubicBezTo>
                  <a:pt x="3630865" y="3721035"/>
                  <a:pt x="3631597" y="3724811"/>
                  <a:pt x="3633062" y="3728132"/>
                </a:cubicBezTo>
                <a:cubicBezTo>
                  <a:pt x="3634527" y="3731453"/>
                  <a:pt x="3636579" y="3734253"/>
                  <a:pt x="3639216" y="3736532"/>
                </a:cubicBezTo>
                <a:cubicBezTo>
                  <a:pt x="3641853" y="3738811"/>
                  <a:pt x="3645043" y="3740552"/>
                  <a:pt x="3648787" y="3741757"/>
                </a:cubicBezTo>
                <a:cubicBezTo>
                  <a:pt x="3652531" y="3742961"/>
                  <a:pt x="3656715" y="3743564"/>
                  <a:pt x="3661337" y="3743564"/>
                </a:cubicBezTo>
                <a:cubicBezTo>
                  <a:pt x="3666612" y="3743564"/>
                  <a:pt x="3671609" y="3742424"/>
                  <a:pt x="3676330" y="3740145"/>
                </a:cubicBezTo>
                <a:cubicBezTo>
                  <a:pt x="3681050" y="3737866"/>
                  <a:pt x="3685331" y="3734676"/>
                  <a:pt x="3689173" y="3730574"/>
                </a:cubicBezTo>
                <a:lnTo>
                  <a:pt x="3689173" y="3739364"/>
                </a:lnTo>
                <a:cubicBezTo>
                  <a:pt x="3689173" y="3740145"/>
                  <a:pt x="3689401" y="3740731"/>
                  <a:pt x="3689857" y="3741122"/>
                </a:cubicBezTo>
                <a:cubicBezTo>
                  <a:pt x="3690312" y="3741513"/>
                  <a:pt x="3691045" y="3741806"/>
                  <a:pt x="3692054" y="3742001"/>
                </a:cubicBezTo>
                <a:cubicBezTo>
                  <a:pt x="3693063" y="3742196"/>
                  <a:pt x="3694415" y="3742294"/>
                  <a:pt x="3696107" y="3742294"/>
                </a:cubicBezTo>
                <a:cubicBezTo>
                  <a:pt x="3697865" y="3742294"/>
                  <a:pt x="3699200" y="3742196"/>
                  <a:pt x="3700112" y="3742001"/>
                </a:cubicBezTo>
                <a:cubicBezTo>
                  <a:pt x="3701023" y="3741806"/>
                  <a:pt x="3701740" y="3741513"/>
                  <a:pt x="3702261" y="3741122"/>
                </a:cubicBezTo>
                <a:cubicBezTo>
                  <a:pt x="3702781" y="3740731"/>
                  <a:pt x="3703042" y="3740145"/>
                  <a:pt x="3703042" y="3739364"/>
                </a:cubicBezTo>
                <a:lnTo>
                  <a:pt x="3703042" y="3680079"/>
                </a:lnTo>
                <a:cubicBezTo>
                  <a:pt x="3703042" y="3674610"/>
                  <a:pt x="3702423" y="3669824"/>
                  <a:pt x="3701186" y="3665722"/>
                </a:cubicBezTo>
                <a:cubicBezTo>
                  <a:pt x="3699949" y="3661620"/>
                  <a:pt x="3697963" y="3658185"/>
                  <a:pt x="3695228" y="3655418"/>
                </a:cubicBezTo>
                <a:cubicBezTo>
                  <a:pt x="3692494" y="3652651"/>
                  <a:pt x="3688913" y="3650551"/>
                  <a:pt x="3684485" y="3649118"/>
                </a:cubicBezTo>
                <a:cubicBezTo>
                  <a:pt x="3680057" y="3647686"/>
                  <a:pt x="3674686" y="3646970"/>
                  <a:pt x="3668370" y="3646970"/>
                </a:cubicBezTo>
                <a:close/>
                <a:moveTo>
                  <a:pt x="3365569" y="3646970"/>
                </a:moveTo>
                <a:cubicBezTo>
                  <a:pt x="3360816" y="3646970"/>
                  <a:pt x="3356112" y="3648256"/>
                  <a:pt x="3351456" y="3650828"/>
                </a:cubicBezTo>
                <a:cubicBezTo>
                  <a:pt x="3346801" y="3653400"/>
                  <a:pt x="3341999" y="3657453"/>
                  <a:pt x="3337050" y="3662987"/>
                </a:cubicBezTo>
                <a:lnTo>
                  <a:pt x="3337050" y="3651365"/>
                </a:lnTo>
                <a:cubicBezTo>
                  <a:pt x="3337050" y="3650844"/>
                  <a:pt x="3336936" y="3650404"/>
                  <a:pt x="3336708" y="3650046"/>
                </a:cubicBezTo>
                <a:cubicBezTo>
                  <a:pt x="3336481" y="3649688"/>
                  <a:pt x="3336106" y="3649363"/>
                  <a:pt x="3335586" y="3649070"/>
                </a:cubicBezTo>
                <a:cubicBezTo>
                  <a:pt x="3335064" y="3648777"/>
                  <a:pt x="3334332" y="3648581"/>
                  <a:pt x="3333388" y="3648484"/>
                </a:cubicBezTo>
                <a:cubicBezTo>
                  <a:pt x="3332444" y="3648386"/>
                  <a:pt x="3331255" y="3648337"/>
                  <a:pt x="3329823" y="3648337"/>
                </a:cubicBezTo>
                <a:cubicBezTo>
                  <a:pt x="3328325" y="3648337"/>
                  <a:pt x="3327121" y="3648386"/>
                  <a:pt x="3326209" y="3648484"/>
                </a:cubicBezTo>
                <a:cubicBezTo>
                  <a:pt x="3325298" y="3648581"/>
                  <a:pt x="3324549" y="3648777"/>
                  <a:pt x="3323963" y="3649070"/>
                </a:cubicBezTo>
                <a:cubicBezTo>
                  <a:pt x="3323377" y="3649363"/>
                  <a:pt x="3322986" y="3649688"/>
                  <a:pt x="3322791" y="3650046"/>
                </a:cubicBezTo>
                <a:cubicBezTo>
                  <a:pt x="3322595" y="3650404"/>
                  <a:pt x="3322498" y="3650844"/>
                  <a:pt x="3322498" y="3651365"/>
                </a:cubicBezTo>
                <a:lnTo>
                  <a:pt x="3322498" y="3739266"/>
                </a:lnTo>
                <a:cubicBezTo>
                  <a:pt x="3322498" y="3739787"/>
                  <a:pt x="3322612" y="3740227"/>
                  <a:pt x="3322840" y="3740585"/>
                </a:cubicBezTo>
                <a:cubicBezTo>
                  <a:pt x="3323067" y="3740943"/>
                  <a:pt x="3323491" y="3741252"/>
                  <a:pt x="3324109" y="3741513"/>
                </a:cubicBezTo>
                <a:cubicBezTo>
                  <a:pt x="3324728" y="3741773"/>
                  <a:pt x="3325558" y="3741969"/>
                  <a:pt x="3326600" y="3742099"/>
                </a:cubicBezTo>
                <a:cubicBezTo>
                  <a:pt x="3327642" y="3742229"/>
                  <a:pt x="3328944" y="3742294"/>
                  <a:pt x="3330507" y="3742294"/>
                </a:cubicBezTo>
                <a:cubicBezTo>
                  <a:pt x="3332134" y="3742294"/>
                  <a:pt x="3333469" y="3742229"/>
                  <a:pt x="3334511" y="3742099"/>
                </a:cubicBezTo>
                <a:cubicBezTo>
                  <a:pt x="3335553" y="3741969"/>
                  <a:pt x="3336367" y="3741773"/>
                  <a:pt x="3336953" y="3741513"/>
                </a:cubicBezTo>
                <a:cubicBezTo>
                  <a:pt x="3337539" y="3741252"/>
                  <a:pt x="3337962" y="3740943"/>
                  <a:pt x="3338223" y="3740585"/>
                </a:cubicBezTo>
                <a:cubicBezTo>
                  <a:pt x="3338483" y="3740227"/>
                  <a:pt x="3338613" y="3739787"/>
                  <a:pt x="3338613" y="3739266"/>
                </a:cubicBezTo>
                <a:lnTo>
                  <a:pt x="3338613" y="3677833"/>
                </a:lnTo>
                <a:cubicBezTo>
                  <a:pt x="3343041" y="3672298"/>
                  <a:pt x="3347143" y="3668099"/>
                  <a:pt x="3350919" y="3665234"/>
                </a:cubicBezTo>
                <a:cubicBezTo>
                  <a:pt x="3354696" y="3662369"/>
                  <a:pt x="3358440" y="3660936"/>
                  <a:pt x="3362151" y="3660936"/>
                </a:cubicBezTo>
                <a:cubicBezTo>
                  <a:pt x="3365146" y="3660936"/>
                  <a:pt x="3367734" y="3661522"/>
                  <a:pt x="3369916" y="3662694"/>
                </a:cubicBezTo>
                <a:cubicBezTo>
                  <a:pt x="3372097" y="3663866"/>
                  <a:pt x="3373904" y="3665559"/>
                  <a:pt x="3375337" y="3667773"/>
                </a:cubicBezTo>
                <a:cubicBezTo>
                  <a:pt x="3376769" y="3669987"/>
                  <a:pt x="3377843" y="3672624"/>
                  <a:pt x="3378559" y="3675684"/>
                </a:cubicBezTo>
                <a:cubicBezTo>
                  <a:pt x="3379276" y="3678745"/>
                  <a:pt x="3379634" y="3682130"/>
                  <a:pt x="3379634" y="3685842"/>
                </a:cubicBezTo>
                <a:lnTo>
                  <a:pt x="3379634" y="3739266"/>
                </a:lnTo>
                <a:cubicBezTo>
                  <a:pt x="3379634" y="3739787"/>
                  <a:pt x="3379748" y="3740227"/>
                  <a:pt x="3379976" y="3740585"/>
                </a:cubicBezTo>
                <a:cubicBezTo>
                  <a:pt x="3380203" y="3740943"/>
                  <a:pt x="3380627" y="3741252"/>
                  <a:pt x="3381246" y="3741513"/>
                </a:cubicBezTo>
                <a:cubicBezTo>
                  <a:pt x="3381864" y="3741773"/>
                  <a:pt x="3382710" y="3741969"/>
                  <a:pt x="3383785" y="3742099"/>
                </a:cubicBezTo>
                <a:cubicBezTo>
                  <a:pt x="3384859" y="3742229"/>
                  <a:pt x="3386145" y="3742294"/>
                  <a:pt x="3387643" y="3742294"/>
                </a:cubicBezTo>
                <a:cubicBezTo>
                  <a:pt x="3389206" y="3742294"/>
                  <a:pt x="3390508" y="3742229"/>
                  <a:pt x="3391550" y="3742099"/>
                </a:cubicBezTo>
                <a:cubicBezTo>
                  <a:pt x="3392591" y="3741969"/>
                  <a:pt x="3393421" y="3741773"/>
                  <a:pt x="3394040" y="3741513"/>
                </a:cubicBezTo>
                <a:cubicBezTo>
                  <a:pt x="3394658" y="3741252"/>
                  <a:pt x="3395098" y="3740943"/>
                  <a:pt x="3395358" y="3740585"/>
                </a:cubicBezTo>
                <a:cubicBezTo>
                  <a:pt x="3395619" y="3740227"/>
                  <a:pt x="3395749" y="3739787"/>
                  <a:pt x="3395749" y="3739266"/>
                </a:cubicBezTo>
                <a:lnTo>
                  <a:pt x="3395749" y="3677833"/>
                </a:lnTo>
                <a:cubicBezTo>
                  <a:pt x="3400242" y="3672298"/>
                  <a:pt x="3404360" y="3668099"/>
                  <a:pt x="3408104" y="3665234"/>
                </a:cubicBezTo>
                <a:cubicBezTo>
                  <a:pt x="3411848" y="3662369"/>
                  <a:pt x="3415576" y="3660936"/>
                  <a:pt x="3419287" y="3660936"/>
                </a:cubicBezTo>
                <a:cubicBezTo>
                  <a:pt x="3422282" y="3660936"/>
                  <a:pt x="3424887" y="3661522"/>
                  <a:pt x="3427101" y="3662694"/>
                </a:cubicBezTo>
                <a:cubicBezTo>
                  <a:pt x="3429314" y="3663866"/>
                  <a:pt x="3431138" y="3665559"/>
                  <a:pt x="3432570" y="3667773"/>
                </a:cubicBezTo>
                <a:cubicBezTo>
                  <a:pt x="3434003" y="3669987"/>
                  <a:pt x="3435044" y="3672624"/>
                  <a:pt x="3435695" y="3675684"/>
                </a:cubicBezTo>
                <a:cubicBezTo>
                  <a:pt x="3436347" y="3678745"/>
                  <a:pt x="3436672" y="3682130"/>
                  <a:pt x="3436672" y="3685842"/>
                </a:cubicBezTo>
                <a:lnTo>
                  <a:pt x="3436672" y="3739266"/>
                </a:lnTo>
                <a:cubicBezTo>
                  <a:pt x="3436672" y="3739787"/>
                  <a:pt x="3436802" y="3740227"/>
                  <a:pt x="3437063" y="3740585"/>
                </a:cubicBezTo>
                <a:cubicBezTo>
                  <a:pt x="3437323" y="3740943"/>
                  <a:pt x="3437763" y="3741252"/>
                  <a:pt x="3438381" y="3741513"/>
                </a:cubicBezTo>
                <a:cubicBezTo>
                  <a:pt x="3439000" y="3741773"/>
                  <a:pt x="3439830" y="3741969"/>
                  <a:pt x="3440872" y="3742099"/>
                </a:cubicBezTo>
                <a:cubicBezTo>
                  <a:pt x="3441914" y="3742229"/>
                  <a:pt x="3443248" y="3742294"/>
                  <a:pt x="3444877" y="3742294"/>
                </a:cubicBezTo>
                <a:cubicBezTo>
                  <a:pt x="3446439" y="3742294"/>
                  <a:pt x="3447741" y="3742229"/>
                  <a:pt x="3448783" y="3742099"/>
                </a:cubicBezTo>
                <a:cubicBezTo>
                  <a:pt x="3449825" y="3741969"/>
                  <a:pt x="3450639" y="3741773"/>
                  <a:pt x="3451225" y="3741513"/>
                </a:cubicBezTo>
                <a:cubicBezTo>
                  <a:pt x="3451811" y="3741252"/>
                  <a:pt x="3452234" y="3740943"/>
                  <a:pt x="3452495" y="3740585"/>
                </a:cubicBezTo>
                <a:cubicBezTo>
                  <a:pt x="3452755" y="3740227"/>
                  <a:pt x="3452885" y="3739787"/>
                  <a:pt x="3452885" y="3739266"/>
                </a:cubicBezTo>
                <a:lnTo>
                  <a:pt x="3452885" y="3683693"/>
                </a:lnTo>
                <a:cubicBezTo>
                  <a:pt x="3452885" y="3678745"/>
                  <a:pt x="3452380" y="3674040"/>
                  <a:pt x="3451371" y="3669580"/>
                </a:cubicBezTo>
                <a:cubicBezTo>
                  <a:pt x="3450362" y="3665120"/>
                  <a:pt x="3448669" y="3661229"/>
                  <a:pt x="3446292" y="3657909"/>
                </a:cubicBezTo>
                <a:cubicBezTo>
                  <a:pt x="3443916" y="3654588"/>
                  <a:pt x="3440807" y="3651935"/>
                  <a:pt x="3436965" y="3649949"/>
                </a:cubicBezTo>
                <a:cubicBezTo>
                  <a:pt x="3433124" y="3647963"/>
                  <a:pt x="3428370" y="3646970"/>
                  <a:pt x="3422706" y="3646970"/>
                </a:cubicBezTo>
                <a:cubicBezTo>
                  <a:pt x="3420362" y="3646970"/>
                  <a:pt x="3418034" y="3647279"/>
                  <a:pt x="3415723" y="3647898"/>
                </a:cubicBezTo>
                <a:cubicBezTo>
                  <a:pt x="3413411" y="3648516"/>
                  <a:pt x="3411034" y="3649509"/>
                  <a:pt x="3408592" y="3650876"/>
                </a:cubicBezTo>
                <a:cubicBezTo>
                  <a:pt x="3406151" y="3652244"/>
                  <a:pt x="3403612" y="3654034"/>
                  <a:pt x="3400974" y="3656248"/>
                </a:cubicBezTo>
                <a:cubicBezTo>
                  <a:pt x="3398337" y="3658462"/>
                  <a:pt x="3395554" y="3661164"/>
                  <a:pt x="3392624" y="3664355"/>
                </a:cubicBezTo>
                <a:cubicBezTo>
                  <a:pt x="3391582" y="3661750"/>
                  <a:pt x="3390280" y="3659390"/>
                  <a:pt x="3388717" y="3657274"/>
                </a:cubicBezTo>
                <a:cubicBezTo>
                  <a:pt x="3387154" y="3655158"/>
                  <a:pt x="3385266" y="3653334"/>
                  <a:pt x="3383052" y="3651804"/>
                </a:cubicBezTo>
                <a:cubicBezTo>
                  <a:pt x="3380838" y="3650274"/>
                  <a:pt x="3378283" y="3649086"/>
                  <a:pt x="3375385" y="3648239"/>
                </a:cubicBezTo>
                <a:cubicBezTo>
                  <a:pt x="3372488" y="3647393"/>
                  <a:pt x="3369216" y="3646970"/>
                  <a:pt x="3365569" y="3646970"/>
                </a:cubicBezTo>
                <a:close/>
                <a:moveTo>
                  <a:pt x="2846825" y="3646970"/>
                </a:moveTo>
                <a:cubicBezTo>
                  <a:pt x="2839337" y="3646970"/>
                  <a:pt x="2832793" y="3648174"/>
                  <a:pt x="2827194" y="3650583"/>
                </a:cubicBezTo>
                <a:cubicBezTo>
                  <a:pt x="2821594" y="3652993"/>
                  <a:pt x="2816922" y="3656378"/>
                  <a:pt x="2813178" y="3660741"/>
                </a:cubicBezTo>
                <a:cubicBezTo>
                  <a:pt x="2809434" y="3665103"/>
                  <a:pt x="2806635" y="3670296"/>
                  <a:pt x="2804779" y="3676319"/>
                </a:cubicBezTo>
                <a:cubicBezTo>
                  <a:pt x="2802923" y="3682342"/>
                  <a:pt x="2801995" y="3688935"/>
                  <a:pt x="2801995" y="3696097"/>
                </a:cubicBezTo>
                <a:cubicBezTo>
                  <a:pt x="2801995" y="3703520"/>
                  <a:pt x="2802874" y="3710161"/>
                  <a:pt x="2804633" y="3716021"/>
                </a:cubicBezTo>
                <a:cubicBezTo>
                  <a:pt x="2806391" y="3721881"/>
                  <a:pt x="2809060" y="3726862"/>
                  <a:pt x="2812641" y="3730965"/>
                </a:cubicBezTo>
                <a:cubicBezTo>
                  <a:pt x="2816222" y="3735067"/>
                  <a:pt x="2820699" y="3738192"/>
                  <a:pt x="2826070" y="3740341"/>
                </a:cubicBezTo>
                <a:cubicBezTo>
                  <a:pt x="2831442" y="3742489"/>
                  <a:pt x="2837742" y="3743564"/>
                  <a:pt x="2844969" y="3743564"/>
                </a:cubicBezTo>
                <a:cubicBezTo>
                  <a:pt x="2852392" y="3743564"/>
                  <a:pt x="2858920" y="3742343"/>
                  <a:pt x="2864552" y="3739901"/>
                </a:cubicBezTo>
                <a:cubicBezTo>
                  <a:pt x="2870184" y="3737459"/>
                  <a:pt x="2874872" y="3734057"/>
                  <a:pt x="2878616" y="3729695"/>
                </a:cubicBezTo>
                <a:cubicBezTo>
                  <a:pt x="2882360" y="3725332"/>
                  <a:pt x="2885176" y="3720140"/>
                  <a:pt x="2887065" y="3714117"/>
                </a:cubicBezTo>
                <a:cubicBezTo>
                  <a:pt x="2888953" y="3708094"/>
                  <a:pt x="2889897" y="3701501"/>
                  <a:pt x="2889897" y="3694339"/>
                </a:cubicBezTo>
                <a:cubicBezTo>
                  <a:pt x="2889897" y="3686981"/>
                  <a:pt x="2889001" y="3680372"/>
                  <a:pt x="2887211" y="3674512"/>
                </a:cubicBezTo>
                <a:cubicBezTo>
                  <a:pt x="2885420" y="3668652"/>
                  <a:pt x="2882734" y="3663671"/>
                  <a:pt x="2879153" y="3659569"/>
                </a:cubicBezTo>
                <a:cubicBezTo>
                  <a:pt x="2875572" y="3655467"/>
                  <a:pt x="2871096" y="3652341"/>
                  <a:pt x="2865724" y="3650193"/>
                </a:cubicBezTo>
                <a:cubicBezTo>
                  <a:pt x="2860352" y="3648044"/>
                  <a:pt x="2854053" y="3646970"/>
                  <a:pt x="2846825" y="3646970"/>
                </a:cubicBezTo>
                <a:close/>
                <a:moveTo>
                  <a:pt x="2639670" y="3646970"/>
                </a:moveTo>
                <a:cubicBezTo>
                  <a:pt x="2636285" y="3646970"/>
                  <a:pt x="2632931" y="3647279"/>
                  <a:pt x="2629610" y="3647898"/>
                </a:cubicBezTo>
                <a:cubicBezTo>
                  <a:pt x="2626290" y="3648516"/>
                  <a:pt x="2623230" y="3649297"/>
                  <a:pt x="2620430" y="3650242"/>
                </a:cubicBezTo>
                <a:cubicBezTo>
                  <a:pt x="2617630" y="3651186"/>
                  <a:pt x="2615155" y="3652228"/>
                  <a:pt x="2613007" y="3653367"/>
                </a:cubicBezTo>
                <a:cubicBezTo>
                  <a:pt x="2610858" y="3654506"/>
                  <a:pt x="2609344" y="3655499"/>
                  <a:pt x="2608465" y="3656346"/>
                </a:cubicBezTo>
                <a:cubicBezTo>
                  <a:pt x="2607586" y="3657192"/>
                  <a:pt x="2607033" y="3658088"/>
                  <a:pt x="2606805" y="3659032"/>
                </a:cubicBezTo>
                <a:cubicBezTo>
                  <a:pt x="2606577" y="3659976"/>
                  <a:pt x="2606463" y="3661262"/>
                  <a:pt x="2606463" y="3662890"/>
                </a:cubicBezTo>
                <a:cubicBezTo>
                  <a:pt x="2606463" y="3663866"/>
                  <a:pt x="2606528" y="3664762"/>
                  <a:pt x="2606659" y="3665576"/>
                </a:cubicBezTo>
                <a:cubicBezTo>
                  <a:pt x="2606789" y="3666389"/>
                  <a:pt x="2607000" y="3667057"/>
                  <a:pt x="2607293" y="3667578"/>
                </a:cubicBezTo>
                <a:cubicBezTo>
                  <a:pt x="2607586" y="3668099"/>
                  <a:pt x="2607928" y="3668489"/>
                  <a:pt x="2608319" y="3668750"/>
                </a:cubicBezTo>
                <a:cubicBezTo>
                  <a:pt x="2608710" y="3669010"/>
                  <a:pt x="2609165" y="3669140"/>
                  <a:pt x="2609686" y="3669140"/>
                </a:cubicBezTo>
                <a:cubicBezTo>
                  <a:pt x="2610467" y="3669140"/>
                  <a:pt x="2611656" y="3668668"/>
                  <a:pt x="2613251" y="3667724"/>
                </a:cubicBezTo>
                <a:cubicBezTo>
                  <a:pt x="2614846" y="3666780"/>
                  <a:pt x="2616832" y="3665738"/>
                  <a:pt x="2619209" y="3664599"/>
                </a:cubicBezTo>
                <a:cubicBezTo>
                  <a:pt x="2621585" y="3663459"/>
                  <a:pt x="2624352" y="3662418"/>
                  <a:pt x="2627511" y="3661473"/>
                </a:cubicBezTo>
                <a:cubicBezTo>
                  <a:pt x="2630669" y="3660529"/>
                  <a:pt x="2634233" y="3660057"/>
                  <a:pt x="2638205" y="3660057"/>
                </a:cubicBezTo>
                <a:cubicBezTo>
                  <a:pt x="2641917" y="3660057"/>
                  <a:pt x="2645042" y="3660497"/>
                  <a:pt x="2647581" y="3661376"/>
                </a:cubicBezTo>
                <a:cubicBezTo>
                  <a:pt x="2650121" y="3662255"/>
                  <a:pt x="2652188" y="3663557"/>
                  <a:pt x="2653783" y="3665283"/>
                </a:cubicBezTo>
                <a:cubicBezTo>
                  <a:pt x="2655378" y="3667008"/>
                  <a:pt x="2656534" y="3669173"/>
                  <a:pt x="2657251" y="3671777"/>
                </a:cubicBezTo>
                <a:cubicBezTo>
                  <a:pt x="2657967" y="3674382"/>
                  <a:pt x="2658325" y="3677377"/>
                  <a:pt x="2658325" y="3680763"/>
                </a:cubicBezTo>
                <a:lnTo>
                  <a:pt x="2658325" y="3687600"/>
                </a:lnTo>
                <a:lnTo>
                  <a:pt x="2646214" y="3687600"/>
                </a:lnTo>
                <a:cubicBezTo>
                  <a:pt x="2639378" y="3687600"/>
                  <a:pt x="2633224" y="3688202"/>
                  <a:pt x="2627755" y="3689407"/>
                </a:cubicBezTo>
                <a:cubicBezTo>
                  <a:pt x="2622285" y="3690611"/>
                  <a:pt x="2617662" y="3692418"/>
                  <a:pt x="2613886" y="3694827"/>
                </a:cubicBezTo>
                <a:cubicBezTo>
                  <a:pt x="2610109" y="3697236"/>
                  <a:pt x="2607212" y="3700264"/>
                  <a:pt x="2605193" y="3703910"/>
                </a:cubicBezTo>
                <a:cubicBezTo>
                  <a:pt x="2603175" y="3707557"/>
                  <a:pt x="2602166" y="3711854"/>
                  <a:pt x="2602166" y="3716803"/>
                </a:cubicBezTo>
                <a:cubicBezTo>
                  <a:pt x="2602166" y="3721035"/>
                  <a:pt x="2602898" y="3724811"/>
                  <a:pt x="2604363" y="3728132"/>
                </a:cubicBezTo>
                <a:cubicBezTo>
                  <a:pt x="2605828" y="3731453"/>
                  <a:pt x="2607879" y="3734253"/>
                  <a:pt x="2610516" y="3736532"/>
                </a:cubicBezTo>
                <a:cubicBezTo>
                  <a:pt x="2613153" y="3738811"/>
                  <a:pt x="2616344" y="3740552"/>
                  <a:pt x="2620088" y="3741757"/>
                </a:cubicBezTo>
                <a:cubicBezTo>
                  <a:pt x="2623832" y="3742961"/>
                  <a:pt x="2628015" y="3743564"/>
                  <a:pt x="2632638" y="3743564"/>
                </a:cubicBezTo>
                <a:cubicBezTo>
                  <a:pt x="2637912" y="3743564"/>
                  <a:pt x="2642909" y="3742424"/>
                  <a:pt x="2647630" y="3740145"/>
                </a:cubicBezTo>
                <a:cubicBezTo>
                  <a:pt x="2652351" y="3737866"/>
                  <a:pt x="2656632" y="3734676"/>
                  <a:pt x="2660474" y="3730574"/>
                </a:cubicBezTo>
                <a:lnTo>
                  <a:pt x="2660474" y="3739364"/>
                </a:lnTo>
                <a:cubicBezTo>
                  <a:pt x="2660474" y="3740145"/>
                  <a:pt x="2660701" y="3740731"/>
                  <a:pt x="2661158" y="3741122"/>
                </a:cubicBezTo>
                <a:cubicBezTo>
                  <a:pt x="2661613" y="3741513"/>
                  <a:pt x="2662346" y="3741806"/>
                  <a:pt x="2663355" y="3742001"/>
                </a:cubicBezTo>
                <a:cubicBezTo>
                  <a:pt x="2664364" y="3742196"/>
                  <a:pt x="2665715" y="3742294"/>
                  <a:pt x="2667408" y="3742294"/>
                </a:cubicBezTo>
                <a:cubicBezTo>
                  <a:pt x="2669166" y="3742294"/>
                  <a:pt x="2670501" y="3742196"/>
                  <a:pt x="2671413" y="3742001"/>
                </a:cubicBezTo>
                <a:cubicBezTo>
                  <a:pt x="2672324" y="3741806"/>
                  <a:pt x="2673040" y="3741513"/>
                  <a:pt x="2673561" y="3741122"/>
                </a:cubicBezTo>
                <a:cubicBezTo>
                  <a:pt x="2674082" y="3740731"/>
                  <a:pt x="2674343" y="3740145"/>
                  <a:pt x="2674343" y="3739364"/>
                </a:cubicBezTo>
                <a:lnTo>
                  <a:pt x="2674343" y="3680079"/>
                </a:lnTo>
                <a:cubicBezTo>
                  <a:pt x="2674343" y="3674610"/>
                  <a:pt x="2673724" y="3669824"/>
                  <a:pt x="2672487" y="3665722"/>
                </a:cubicBezTo>
                <a:cubicBezTo>
                  <a:pt x="2671250" y="3661620"/>
                  <a:pt x="2669264" y="3658185"/>
                  <a:pt x="2666529" y="3655418"/>
                </a:cubicBezTo>
                <a:cubicBezTo>
                  <a:pt x="2663794" y="3652651"/>
                  <a:pt x="2660213" y="3650551"/>
                  <a:pt x="2655786" y="3649118"/>
                </a:cubicBezTo>
                <a:cubicBezTo>
                  <a:pt x="2651358" y="3647686"/>
                  <a:pt x="2645986" y="3646970"/>
                  <a:pt x="2639670" y="3646970"/>
                </a:cubicBezTo>
                <a:close/>
                <a:moveTo>
                  <a:pt x="2511450" y="3646970"/>
                </a:moveTo>
                <a:cubicBezTo>
                  <a:pt x="2506111" y="3646970"/>
                  <a:pt x="2501439" y="3647686"/>
                  <a:pt x="2497435" y="3649118"/>
                </a:cubicBezTo>
                <a:cubicBezTo>
                  <a:pt x="2493431" y="3650551"/>
                  <a:pt x="2490093" y="3652455"/>
                  <a:pt x="2487424" y="3654832"/>
                </a:cubicBezTo>
                <a:cubicBezTo>
                  <a:pt x="2484754" y="3657209"/>
                  <a:pt x="2482752" y="3659976"/>
                  <a:pt x="2481417" y="3663134"/>
                </a:cubicBezTo>
                <a:cubicBezTo>
                  <a:pt x="2480082" y="3666292"/>
                  <a:pt x="2479415" y="3669596"/>
                  <a:pt x="2479415" y="3673047"/>
                </a:cubicBezTo>
                <a:cubicBezTo>
                  <a:pt x="2479415" y="3676954"/>
                  <a:pt x="2480050" y="3680307"/>
                  <a:pt x="2481319" y="3683107"/>
                </a:cubicBezTo>
                <a:cubicBezTo>
                  <a:pt x="2482589" y="3685907"/>
                  <a:pt x="2484266" y="3688316"/>
                  <a:pt x="2486349" y="3690335"/>
                </a:cubicBezTo>
                <a:cubicBezTo>
                  <a:pt x="2488433" y="3692353"/>
                  <a:pt x="2490793" y="3694062"/>
                  <a:pt x="2493431" y="3695462"/>
                </a:cubicBezTo>
                <a:cubicBezTo>
                  <a:pt x="2496067" y="3696862"/>
                  <a:pt x="2498770" y="3698115"/>
                  <a:pt x="2501537" y="3699222"/>
                </a:cubicBezTo>
                <a:cubicBezTo>
                  <a:pt x="2504304" y="3700329"/>
                  <a:pt x="2506990" y="3701387"/>
                  <a:pt x="2509595" y="3702397"/>
                </a:cubicBezTo>
                <a:cubicBezTo>
                  <a:pt x="2512199" y="3703406"/>
                  <a:pt x="2514543" y="3704561"/>
                  <a:pt x="2516627" y="3705864"/>
                </a:cubicBezTo>
                <a:cubicBezTo>
                  <a:pt x="2518710" y="3707166"/>
                  <a:pt x="2520387" y="3708664"/>
                  <a:pt x="2521657" y="3710357"/>
                </a:cubicBezTo>
                <a:cubicBezTo>
                  <a:pt x="2522926" y="3712049"/>
                  <a:pt x="2523561" y="3714133"/>
                  <a:pt x="2523561" y="3716607"/>
                </a:cubicBezTo>
                <a:cubicBezTo>
                  <a:pt x="2523561" y="3719016"/>
                  <a:pt x="2523122" y="3721100"/>
                  <a:pt x="2522243" y="3722858"/>
                </a:cubicBezTo>
                <a:cubicBezTo>
                  <a:pt x="2521364" y="3724616"/>
                  <a:pt x="2520110" y="3726065"/>
                  <a:pt x="2518482" y="3727204"/>
                </a:cubicBezTo>
                <a:cubicBezTo>
                  <a:pt x="2516855" y="3728344"/>
                  <a:pt x="2514934" y="3729207"/>
                  <a:pt x="2512720" y="3729793"/>
                </a:cubicBezTo>
                <a:cubicBezTo>
                  <a:pt x="2510506" y="3730379"/>
                  <a:pt x="2508032" y="3730672"/>
                  <a:pt x="2505297" y="3730672"/>
                </a:cubicBezTo>
                <a:cubicBezTo>
                  <a:pt x="2501651" y="3730672"/>
                  <a:pt x="2498428" y="3730232"/>
                  <a:pt x="2495628" y="3729353"/>
                </a:cubicBezTo>
                <a:cubicBezTo>
                  <a:pt x="2492828" y="3728474"/>
                  <a:pt x="2490402" y="3727514"/>
                  <a:pt x="2488351" y="3726472"/>
                </a:cubicBezTo>
                <a:cubicBezTo>
                  <a:pt x="2486301" y="3725430"/>
                  <a:pt x="2484575" y="3724470"/>
                  <a:pt x="2483175" y="3723591"/>
                </a:cubicBezTo>
                <a:cubicBezTo>
                  <a:pt x="2481775" y="3722712"/>
                  <a:pt x="2480717" y="3722272"/>
                  <a:pt x="2480001" y="3722272"/>
                </a:cubicBezTo>
                <a:cubicBezTo>
                  <a:pt x="2479545" y="3722272"/>
                  <a:pt x="2479138" y="3722386"/>
                  <a:pt x="2478780" y="3722614"/>
                </a:cubicBezTo>
                <a:cubicBezTo>
                  <a:pt x="2478422" y="3722842"/>
                  <a:pt x="2478145" y="3723216"/>
                  <a:pt x="2477950" y="3723737"/>
                </a:cubicBezTo>
                <a:cubicBezTo>
                  <a:pt x="2477755" y="3724258"/>
                  <a:pt x="2477592" y="3724942"/>
                  <a:pt x="2477462" y="3725788"/>
                </a:cubicBezTo>
                <a:cubicBezTo>
                  <a:pt x="2477331" y="3726635"/>
                  <a:pt x="2477266" y="3727676"/>
                  <a:pt x="2477266" y="3728913"/>
                </a:cubicBezTo>
                <a:cubicBezTo>
                  <a:pt x="2477266" y="3730932"/>
                  <a:pt x="2477429" y="3732527"/>
                  <a:pt x="2477755" y="3733699"/>
                </a:cubicBezTo>
                <a:cubicBezTo>
                  <a:pt x="2478080" y="3734871"/>
                  <a:pt x="2478601" y="3735783"/>
                  <a:pt x="2479317" y="3736434"/>
                </a:cubicBezTo>
                <a:cubicBezTo>
                  <a:pt x="2480033" y="3737085"/>
                  <a:pt x="2481173" y="3737818"/>
                  <a:pt x="2482736" y="3738632"/>
                </a:cubicBezTo>
                <a:cubicBezTo>
                  <a:pt x="2484298" y="3739445"/>
                  <a:pt x="2486203" y="3740227"/>
                  <a:pt x="2488449" y="3740976"/>
                </a:cubicBezTo>
                <a:cubicBezTo>
                  <a:pt x="2490696" y="3741724"/>
                  <a:pt x="2493235" y="3742343"/>
                  <a:pt x="2496067" y="3742831"/>
                </a:cubicBezTo>
                <a:cubicBezTo>
                  <a:pt x="2498900" y="3743320"/>
                  <a:pt x="2501879" y="3743564"/>
                  <a:pt x="2505004" y="3743564"/>
                </a:cubicBezTo>
                <a:cubicBezTo>
                  <a:pt x="2510083" y="3743564"/>
                  <a:pt x="2514738" y="3742945"/>
                  <a:pt x="2518971" y="3741708"/>
                </a:cubicBezTo>
                <a:cubicBezTo>
                  <a:pt x="2523203" y="3740471"/>
                  <a:pt x="2526849" y="3738648"/>
                  <a:pt x="2529909" y="3736239"/>
                </a:cubicBezTo>
                <a:cubicBezTo>
                  <a:pt x="2532970" y="3733830"/>
                  <a:pt x="2535330" y="3730867"/>
                  <a:pt x="2536990" y="3727351"/>
                </a:cubicBezTo>
                <a:cubicBezTo>
                  <a:pt x="2538651" y="3723835"/>
                  <a:pt x="2539481" y="3719830"/>
                  <a:pt x="2539481" y="3715338"/>
                </a:cubicBezTo>
                <a:cubicBezTo>
                  <a:pt x="2539481" y="3711561"/>
                  <a:pt x="2538846" y="3708305"/>
                  <a:pt x="2537576" y="3705571"/>
                </a:cubicBezTo>
                <a:cubicBezTo>
                  <a:pt x="2536307" y="3702836"/>
                  <a:pt x="2534630" y="3700492"/>
                  <a:pt x="2532546" y="3698539"/>
                </a:cubicBezTo>
                <a:cubicBezTo>
                  <a:pt x="2530463" y="3696585"/>
                  <a:pt x="2528070" y="3694925"/>
                  <a:pt x="2525368" y="3693558"/>
                </a:cubicBezTo>
                <a:cubicBezTo>
                  <a:pt x="2522666" y="3692190"/>
                  <a:pt x="2519931" y="3690953"/>
                  <a:pt x="2517164" y="3689846"/>
                </a:cubicBezTo>
                <a:cubicBezTo>
                  <a:pt x="2514397" y="3688739"/>
                  <a:pt x="2511678" y="3687665"/>
                  <a:pt x="2509008" y="3686623"/>
                </a:cubicBezTo>
                <a:cubicBezTo>
                  <a:pt x="2506339" y="3685581"/>
                  <a:pt x="2503962" y="3684409"/>
                  <a:pt x="2501879" y="3683107"/>
                </a:cubicBezTo>
                <a:cubicBezTo>
                  <a:pt x="2499795" y="3681805"/>
                  <a:pt x="2498102" y="3680291"/>
                  <a:pt x="2496800" y="3678565"/>
                </a:cubicBezTo>
                <a:cubicBezTo>
                  <a:pt x="2495498" y="3676840"/>
                  <a:pt x="2494846" y="3674708"/>
                  <a:pt x="2494846" y="3672168"/>
                </a:cubicBezTo>
                <a:cubicBezTo>
                  <a:pt x="2494846" y="3670345"/>
                  <a:pt x="2495188" y="3668652"/>
                  <a:pt x="2495872" y="3667089"/>
                </a:cubicBezTo>
                <a:cubicBezTo>
                  <a:pt x="2496556" y="3665527"/>
                  <a:pt x="2497565" y="3664176"/>
                  <a:pt x="2498900" y="3663036"/>
                </a:cubicBezTo>
                <a:cubicBezTo>
                  <a:pt x="2500235" y="3661897"/>
                  <a:pt x="2501944" y="3661018"/>
                  <a:pt x="2504027" y="3660399"/>
                </a:cubicBezTo>
                <a:cubicBezTo>
                  <a:pt x="2506111" y="3659780"/>
                  <a:pt x="2508520" y="3659471"/>
                  <a:pt x="2511255" y="3659471"/>
                </a:cubicBezTo>
                <a:cubicBezTo>
                  <a:pt x="2514315" y="3659471"/>
                  <a:pt x="2517034" y="3659829"/>
                  <a:pt x="2519410" y="3660546"/>
                </a:cubicBezTo>
                <a:cubicBezTo>
                  <a:pt x="2521787" y="3661262"/>
                  <a:pt x="2523854" y="3662027"/>
                  <a:pt x="2525612" y="3662841"/>
                </a:cubicBezTo>
                <a:cubicBezTo>
                  <a:pt x="2527370" y="3663655"/>
                  <a:pt x="2528803" y="3664420"/>
                  <a:pt x="2529909" y="3665136"/>
                </a:cubicBezTo>
                <a:cubicBezTo>
                  <a:pt x="2531017" y="3665852"/>
                  <a:pt x="2531863" y="3666210"/>
                  <a:pt x="2532449" y="3666210"/>
                </a:cubicBezTo>
                <a:cubicBezTo>
                  <a:pt x="2532839" y="3666210"/>
                  <a:pt x="2533198" y="3666096"/>
                  <a:pt x="2533523" y="3665869"/>
                </a:cubicBezTo>
                <a:cubicBezTo>
                  <a:pt x="2533849" y="3665641"/>
                  <a:pt x="2534125" y="3665266"/>
                  <a:pt x="2534353" y="3664745"/>
                </a:cubicBezTo>
                <a:cubicBezTo>
                  <a:pt x="2534581" y="3664224"/>
                  <a:pt x="2534744" y="3663557"/>
                  <a:pt x="2534842" y="3662743"/>
                </a:cubicBezTo>
                <a:cubicBezTo>
                  <a:pt x="2534939" y="3661929"/>
                  <a:pt x="2534988" y="3660969"/>
                  <a:pt x="2534988" y="3659862"/>
                </a:cubicBezTo>
                <a:cubicBezTo>
                  <a:pt x="2534988" y="3658820"/>
                  <a:pt x="2534939" y="3657941"/>
                  <a:pt x="2534842" y="3657225"/>
                </a:cubicBezTo>
                <a:cubicBezTo>
                  <a:pt x="2534744" y="3656509"/>
                  <a:pt x="2534646" y="3655906"/>
                  <a:pt x="2534549" y="3655418"/>
                </a:cubicBezTo>
                <a:cubicBezTo>
                  <a:pt x="2534451" y="3654930"/>
                  <a:pt x="2534288" y="3654490"/>
                  <a:pt x="2534060" y="3654099"/>
                </a:cubicBezTo>
                <a:cubicBezTo>
                  <a:pt x="2533832" y="3653709"/>
                  <a:pt x="2533377" y="3653253"/>
                  <a:pt x="2532693" y="3652732"/>
                </a:cubicBezTo>
                <a:cubicBezTo>
                  <a:pt x="2532009" y="3652211"/>
                  <a:pt x="2531000" y="3651609"/>
                  <a:pt x="2529665" y="3650925"/>
                </a:cubicBezTo>
                <a:cubicBezTo>
                  <a:pt x="2528330" y="3650242"/>
                  <a:pt x="2526719" y="3649607"/>
                  <a:pt x="2524831" y="3649021"/>
                </a:cubicBezTo>
                <a:cubicBezTo>
                  <a:pt x="2522942" y="3648435"/>
                  <a:pt x="2520826" y="3647946"/>
                  <a:pt x="2518482" y="3647556"/>
                </a:cubicBezTo>
                <a:cubicBezTo>
                  <a:pt x="2516138" y="3647165"/>
                  <a:pt x="2513794" y="3646970"/>
                  <a:pt x="2511450" y="3646970"/>
                </a:cubicBezTo>
                <a:close/>
                <a:moveTo>
                  <a:pt x="2325345" y="3646970"/>
                </a:moveTo>
                <a:cubicBezTo>
                  <a:pt x="2321959" y="3646970"/>
                  <a:pt x="2318606" y="3647279"/>
                  <a:pt x="2315285" y="3647898"/>
                </a:cubicBezTo>
                <a:cubicBezTo>
                  <a:pt x="2311965" y="3648516"/>
                  <a:pt x="2308904" y="3649297"/>
                  <a:pt x="2306104" y="3650242"/>
                </a:cubicBezTo>
                <a:cubicBezTo>
                  <a:pt x="2303305" y="3651186"/>
                  <a:pt x="2300830" y="3652228"/>
                  <a:pt x="2298682" y="3653367"/>
                </a:cubicBezTo>
                <a:cubicBezTo>
                  <a:pt x="2296533" y="3654506"/>
                  <a:pt x="2295019" y="3655499"/>
                  <a:pt x="2294140" y="3656346"/>
                </a:cubicBezTo>
                <a:cubicBezTo>
                  <a:pt x="2293261" y="3657192"/>
                  <a:pt x="2292708" y="3658088"/>
                  <a:pt x="2292480" y="3659032"/>
                </a:cubicBezTo>
                <a:cubicBezTo>
                  <a:pt x="2292252" y="3659976"/>
                  <a:pt x="2292138" y="3661262"/>
                  <a:pt x="2292138" y="3662890"/>
                </a:cubicBezTo>
                <a:cubicBezTo>
                  <a:pt x="2292138" y="3663866"/>
                  <a:pt x="2292203" y="3664762"/>
                  <a:pt x="2292333" y="3665576"/>
                </a:cubicBezTo>
                <a:cubicBezTo>
                  <a:pt x="2292463" y="3666389"/>
                  <a:pt x="2292675" y="3667057"/>
                  <a:pt x="2292968" y="3667578"/>
                </a:cubicBezTo>
                <a:cubicBezTo>
                  <a:pt x="2293261" y="3668099"/>
                  <a:pt x="2293603" y="3668489"/>
                  <a:pt x="2293994" y="3668750"/>
                </a:cubicBezTo>
                <a:cubicBezTo>
                  <a:pt x="2294384" y="3669010"/>
                  <a:pt x="2294840" y="3669140"/>
                  <a:pt x="2295361" y="3669140"/>
                </a:cubicBezTo>
                <a:cubicBezTo>
                  <a:pt x="2296142" y="3669140"/>
                  <a:pt x="2297331" y="3668668"/>
                  <a:pt x="2298926" y="3667724"/>
                </a:cubicBezTo>
                <a:cubicBezTo>
                  <a:pt x="2300521" y="3666780"/>
                  <a:pt x="2302507" y="3665738"/>
                  <a:pt x="2304884" y="3664599"/>
                </a:cubicBezTo>
                <a:cubicBezTo>
                  <a:pt x="2307260" y="3663459"/>
                  <a:pt x="2310028" y="3662418"/>
                  <a:pt x="2313185" y="3661473"/>
                </a:cubicBezTo>
                <a:cubicBezTo>
                  <a:pt x="2316344" y="3660529"/>
                  <a:pt x="2319908" y="3660057"/>
                  <a:pt x="2323880" y="3660057"/>
                </a:cubicBezTo>
                <a:cubicBezTo>
                  <a:pt x="2327592" y="3660057"/>
                  <a:pt x="2330717" y="3660497"/>
                  <a:pt x="2333256" y="3661376"/>
                </a:cubicBezTo>
                <a:cubicBezTo>
                  <a:pt x="2335796" y="3662255"/>
                  <a:pt x="2337863" y="3663557"/>
                  <a:pt x="2339458" y="3665283"/>
                </a:cubicBezTo>
                <a:cubicBezTo>
                  <a:pt x="2341053" y="3667008"/>
                  <a:pt x="2342209" y="3669173"/>
                  <a:pt x="2342926" y="3671777"/>
                </a:cubicBezTo>
                <a:cubicBezTo>
                  <a:pt x="2343642" y="3674382"/>
                  <a:pt x="2344000" y="3677377"/>
                  <a:pt x="2344000" y="3680763"/>
                </a:cubicBezTo>
                <a:lnTo>
                  <a:pt x="2344000" y="3687600"/>
                </a:lnTo>
                <a:lnTo>
                  <a:pt x="2331889" y="3687600"/>
                </a:lnTo>
                <a:cubicBezTo>
                  <a:pt x="2325052" y="3687600"/>
                  <a:pt x="2318899" y="3688202"/>
                  <a:pt x="2313430" y="3689407"/>
                </a:cubicBezTo>
                <a:cubicBezTo>
                  <a:pt x="2307960" y="3690611"/>
                  <a:pt x="2303337" y="3692418"/>
                  <a:pt x="2299561" y="3694827"/>
                </a:cubicBezTo>
                <a:cubicBezTo>
                  <a:pt x="2295784" y="3697236"/>
                  <a:pt x="2292887" y="3700264"/>
                  <a:pt x="2290868" y="3703910"/>
                </a:cubicBezTo>
                <a:cubicBezTo>
                  <a:pt x="2288850" y="3707557"/>
                  <a:pt x="2287841" y="3711854"/>
                  <a:pt x="2287841" y="3716803"/>
                </a:cubicBezTo>
                <a:cubicBezTo>
                  <a:pt x="2287841" y="3721035"/>
                  <a:pt x="2288573" y="3724811"/>
                  <a:pt x="2290038" y="3728132"/>
                </a:cubicBezTo>
                <a:cubicBezTo>
                  <a:pt x="2291503" y="3731453"/>
                  <a:pt x="2293554" y="3734253"/>
                  <a:pt x="2296191" y="3736532"/>
                </a:cubicBezTo>
                <a:cubicBezTo>
                  <a:pt x="2298828" y="3738811"/>
                  <a:pt x="2302019" y="3740552"/>
                  <a:pt x="2305763" y="3741757"/>
                </a:cubicBezTo>
                <a:cubicBezTo>
                  <a:pt x="2309506" y="3742961"/>
                  <a:pt x="2313690" y="3743564"/>
                  <a:pt x="2318313" y="3743564"/>
                </a:cubicBezTo>
                <a:cubicBezTo>
                  <a:pt x="2323587" y="3743564"/>
                  <a:pt x="2328585" y="3742424"/>
                  <a:pt x="2333305" y="3740145"/>
                </a:cubicBezTo>
                <a:cubicBezTo>
                  <a:pt x="2338026" y="3737866"/>
                  <a:pt x="2342307" y="3734676"/>
                  <a:pt x="2346149" y="3730574"/>
                </a:cubicBezTo>
                <a:lnTo>
                  <a:pt x="2346149" y="3739364"/>
                </a:lnTo>
                <a:cubicBezTo>
                  <a:pt x="2346149" y="3740145"/>
                  <a:pt x="2346376" y="3740731"/>
                  <a:pt x="2346832" y="3741122"/>
                </a:cubicBezTo>
                <a:cubicBezTo>
                  <a:pt x="2347288" y="3741513"/>
                  <a:pt x="2348020" y="3741806"/>
                  <a:pt x="2349030" y="3742001"/>
                </a:cubicBezTo>
                <a:cubicBezTo>
                  <a:pt x="2350039" y="3742196"/>
                  <a:pt x="2351390" y="3742294"/>
                  <a:pt x="2353083" y="3742294"/>
                </a:cubicBezTo>
                <a:cubicBezTo>
                  <a:pt x="2354841" y="3742294"/>
                  <a:pt x="2356176" y="3742196"/>
                  <a:pt x="2357088" y="3742001"/>
                </a:cubicBezTo>
                <a:cubicBezTo>
                  <a:pt x="2357999" y="3741806"/>
                  <a:pt x="2358715" y="3741513"/>
                  <a:pt x="2359236" y="3741122"/>
                </a:cubicBezTo>
                <a:cubicBezTo>
                  <a:pt x="2359757" y="3740731"/>
                  <a:pt x="2360018" y="3740145"/>
                  <a:pt x="2360018" y="3739364"/>
                </a:cubicBezTo>
                <a:lnTo>
                  <a:pt x="2360018" y="3680079"/>
                </a:lnTo>
                <a:cubicBezTo>
                  <a:pt x="2360018" y="3674610"/>
                  <a:pt x="2359399" y="3669824"/>
                  <a:pt x="2358162" y="3665722"/>
                </a:cubicBezTo>
                <a:cubicBezTo>
                  <a:pt x="2356925" y="3661620"/>
                  <a:pt x="2354939" y="3658185"/>
                  <a:pt x="2352204" y="3655418"/>
                </a:cubicBezTo>
                <a:cubicBezTo>
                  <a:pt x="2349469" y="3652651"/>
                  <a:pt x="2345888" y="3650551"/>
                  <a:pt x="2341461" y="3649118"/>
                </a:cubicBezTo>
                <a:cubicBezTo>
                  <a:pt x="2337033" y="3647686"/>
                  <a:pt x="2331661" y="3646970"/>
                  <a:pt x="2325345" y="3646970"/>
                </a:cubicBezTo>
                <a:close/>
                <a:moveTo>
                  <a:pt x="2244750" y="3646970"/>
                </a:moveTo>
                <a:cubicBezTo>
                  <a:pt x="2239411" y="3646970"/>
                  <a:pt x="2234739" y="3647686"/>
                  <a:pt x="2230735" y="3649118"/>
                </a:cubicBezTo>
                <a:cubicBezTo>
                  <a:pt x="2226730" y="3650551"/>
                  <a:pt x="2223393" y="3652455"/>
                  <a:pt x="2220724" y="3654832"/>
                </a:cubicBezTo>
                <a:cubicBezTo>
                  <a:pt x="2218054" y="3657209"/>
                  <a:pt x="2216052" y="3659976"/>
                  <a:pt x="2214717" y="3663134"/>
                </a:cubicBezTo>
                <a:cubicBezTo>
                  <a:pt x="2213382" y="3666292"/>
                  <a:pt x="2212715" y="3669596"/>
                  <a:pt x="2212715" y="3673047"/>
                </a:cubicBezTo>
                <a:cubicBezTo>
                  <a:pt x="2212715" y="3676954"/>
                  <a:pt x="2213350" y="3680307"/>
                  <a:pt x="2214620" y="3683107"/>
                </a:cubicBezTo>
                <a:cubicBezTo>
                  <a:pt x="2215889" y="3685907"/>
                  <a:pt x="2217566" y="3688316"/>
                  <a:pt x="2219649" y="3690335"/>
                </a:cubicBezTo>
                <a:cubicBezTo>
                  <a:pt x="2221733" y="3692353"/>
                  <a:pt x="2224093" y="3694062"/>
                  <a:pt x="2226730" y="3695462"/>
                </a:cubicBezTo>
                <a:cubicBezTo>
                  <a:pt x="2229367" y="3696862"/>
                  <a:pt x="2232069" y="3698115"/>
                  <a:pt x="2234837" y="3699222"/>
                </a:cubicBezTo>
                <a:cubicBezTo>
                  <a:pt x="2237604" y="3700329"/>
                  <a:pt x="2240290" y="3701387"/>
                  <a:pt x="2242894" y="3702397"/>
                </a:cubicBezTo>
                <a:cubicBezTo>
                  <a:pt x="2245499" y="3703406"/>
                  <a:pt x="2247843" y="3704561"/>
                  <a:pt x="2249927" y="3705864"/>
                </a:cubicBezTo>
                <a:cubicBezTo>
                  <a:pt x="2252010" y="3707166"/>
                  <a:pt x="2253687" y="3708664"/>
                  <a:pt x="2254956" y="3710357"/>
                </a:cubicBezTo>
                <a:cubicBezTo>
                  <a:pt x="2256226" y="3712049"/>
                  <a:pt x="2256861" y="3714133"/>
                  <a:pt x="2256861" y="3716607"/>
                </a:cubicBezTo>
                <a:cubicBezTo>
                  <a:pt x="2256861" y="3719016"/>
                  <a:pt x="2256421" y="3721100"/>
                  <a:pt x="2255542" y="3722858"/>
                </a:cubicBezTo>
                <a:cubicBezTo>
                  <a:pt x="2254663" y="3724616"/>
                  <a:pt x="2253410" y="3726065"/>
                  <a:pt x="2251782" y="3727204"/>
                </a:cubicBezTo>
                <a:cubicBezTo>
                  <a:pt x="2250155" y="3728344"/>
                  <a:pt x="2248234" y="3729207"/>
                  <a:pt x="2246020" y="3729793"/>
                </a:cubicBezTo>
                <a:cubicBezTo>
                  <a:pt x="2243806" y="3730379"/>
                  <a:pt x="2241332" y="3730672"/>
                  <a:pt x="2238597" y="3730672"/>
                </a:cubicBezTo>
                <a:cubicBezTo>
                  <a:pt x="2234951" y="3730672"/>
                  <a:pt x="2231728" y="3730232"/>
                  <a:pt x="2228928" y="3729353"/>
                </a:cubicBezTo>
                <a:cubicBezTo>
                  <a:pt x="2226128" y="3728474"/>
                  <a:pt x="2223703" y="3727514"/>
                  <a:pt x="2221652" y="3726472"/>
                </a:cubicBezTo>
                <a:cubicBezTo>
                  <a:pt x="2219600" y="3725430"/>
                  <a:pt x="2217875" y="3724470"/>
                  <a:pt x="2216475" y="3723591"/>
                </a:cubicBezTo>
                <a:cubicBezTo>
                  <a:pt x="2215075" y="3722712"/>
                  <a:pt x="2214017" y="3722272"/>
                  <a:pt x="2213301" y="3722272"/>
                </a:cubicBezTo>
                <a:cubicBezTo>
                  <a:pt x="2212845" y="3722272"/>
                  <a:pt x="2212438" y="3722386"/>
                  <a:pt x="2212080" y="3722614"/>
                </a:cubicBezTo>
                <a:cubicBezTo>
                  <a:pt x="2211722" y="3722842"/>
                  <a:pt x="2211445" y="3723216"/>
                  <a:pt x="2211250" y="3723737"/>
                </a:cubicBezTo>
                <a:cubicBezTo>
                  <a:pt x="2211055" y="3724258"/>
                  <a:pt x="2210892" y="3724942"/>
                  <a:pt x="2210762" y="3725788"/>
                </a:cubicBezTo>
                <a:cubicBezTo>
                  <a:pt x="2210631" y="3726635"/>
                  <a:pt x="2210566" y="3727676"/>
                  <a:pt x="2210566" y="3728913"/>
                </a:cubicBezTo>
                <a:cubicBezTo>
                  <a:pt x="2210566" y="3730932"/>
                  <a:pt x="2210729" y="3732527"/>
                  <a:pt x="2211055" y="3733699"/>
                </a:cubicBezTo>
                <a:cubicBezTo>
                  <a:pt x="2211380" y="3734871"/>
                  <a:pt x="2211901" y="3735783"/>
                  <a:pt x="2212617" y="3736434"/>
                </a:cubicBezTo>
                <a:cubicBezTo>
                  <a:pt x="2213334" y="3737085"/>
                  <a:pt x="2214473" y="3737818"/>
                  <a:pt x="2216036" y="3738632"/>
                </a:cubicBezTo>
                <a:cubicBezTo>
                  <a:pt x="2217598" y="3739445"/>
                  <a:pt x="2219503" y="3740227"/>
                  <a:pt x="2221749" y="3740976"/>
                </a:cubicBezTo>
                <a:cubicBezTo>
                  <a:pt x="2223996" y="3741724"/>
                  <a:pt x="2226535" y="3742343"/>
                  <a:pt x="2229367" y="3742831"/>
                </a:cubicBezTo>
                <a:cubicBezTo>
                  <a:pt x="2232200" y="3743320"/>
                  <a:pt x="2235179" y="3743564"/>
                  <a:pt x="2238304" y="3743564"/>
                </a:cubicBezTo>
                <a:cubicBezTo>
                  <a:pt x="2243383" y="3743564"/>
                  <a:pt x="2248038" y="3742945"/>
                  <a:pt x="2252271" y="3741708"/>
                </a:cubicBezTo>
                <a:cubicBezTo>
                  <a:pt x="2256503" y="3740471"/>
                  <a:pt x="2260149" y="3738648"/>
                  <a:pt x="2263210" y="3736239"/>
                </a:cubicBezTo>
                <a:cubicBezTo>
                  <a:pt x="2266270" y="3733830"/>
                  <a:pt x="2268630" y="3730867"/>
                  <a:pt x="2270290" y="3727351"/>
                </a:cubicBezTo>
                <a:cubicBezTo>
                  <a:pt x="2271951" y="3723835"/>
                  <a:pt x="2272781" y="3719830"/>
                  <a:pt x="2272781" y="3715338"/>
                </a:cubicBezTo>
                <a:cubicBezTo>
                  <a:pt x="2272781" y="3711561"/>
                  <a:pt x="2272146" y="3708305"/>
                  <a:pt x="2270876" y="3705571"/>
                </a:cubicBezTo>
                <a:cubicBezTo>
                  <a:pt x="2269607" y="3702836"/>
                  <a:pt x="2267930" y="3700492"/>
                  <a:pt x="2265846" y="3698539"/>
                </a:cubicBezTo>
                <a:cubicBezTo>
                  <a:pt x="2263763" y="3696585"/>
                  <a:pt x="2261370" y="3694925"/>
                  <a:pt x="2258668" y="3693558"/>
                </a:cubicBezTo>
                <a:cubicBezTo>
                  <a:pt x="2255966" y="3692190"/>
                  <a:pt x="2253231" y="3690953"/>
                  <a:pt x="2250464" y="3689846"/>
                </a:cubicBezTo>
                <a:cubicBezTo>
                  <a:pt x="2247696" y="3688739"/>
                  <a:pt x="2244978" y="3687665"/>
                  <a:pt x="2242308" y="3686623"/>
                </a:cubicBezTo>
                <a:cubicBezTo>
                  <a:pt x="2239639" y="3685581"/>
                  <a:pt x="2237262" y="3684409"/>
                  <a:pt x="2235179" y="3683107"/>
                </a:cubicBezTo>
                <a:cubicBezTo>
                  <a:pt x="2233095" y="3681805"/>
                  <a:pt x="2231402" y="3680291"/>
                  <a:pt x="2230100" y="3678565"/>
                </a:cubicBezTo>
                <a:cubicBezTo>
                  <a:pt x="2228798" y="3676840"/>
                  <a:pt x="2228147" y="3674708"/>
                  <a:pt x="2228147" y="3672168"/>
                </a:cubicBezTo>
                <a:cubicBezTo>
                  <a:pt x="2228147" y="3670345"/>
                  <a:pt x="2228488" y="3668652"/>
                  <a:pt x="2229172" y="3667089"/>
                </a:cubicBezTo>
                <a:cubicBezTo>
                  <a:pt x="2229856" y="3665527"/>
                  <a:pt x="2230865" y="3664176"/>
                  <a:pt x="2232200" y="3663036"/>
                </a:cubicBezTo>
                <a:cubicBezTo>
                  <a:pt x="2233535" y="3661897"/>
                  <a:pt x="2235244" y="3661018"/>
                  <a:pt x="2237327" y="3660399"/>
                </a:cubicBezTo>
                <a:cubicBezTo>
                  <a:pt x="2239411" y="3659780"/>
                  <a:pt x="2241820" y="3659471"/>
                  <a:pt x="2244555" y="3659471"/>
                </a:cubicBezTo>
                <a:cubicBezTo>
                  <a:pt x="2247615" y="3659471"/>
                  <a:pt x="2250333" y="3659829"/>
                  <a:pt x="2252710" y="3660546"/>
                </a:cubicBezTo>
                <a:cubicBezTo>
                  <a:pt x="2255087" y="3661262"/>
                  <a:pt x="2257154" y="3662027"/>
                  <a:pt x="2258912" y="3662841"/>
                </a:cubicBezTo>
                <a:cubicBezTo>
                  <a:pt x="2260670" y="3663655"/>
                  <a:pt x="2262103" y="3664420"/>
                  <a:pt x="2263210" y="3665136"/>
                </a:cubicBezTo>
                <a:cubicBezTo>
                  <a:pt x="2264316" y="3665852"/>
                  <a:pt x="2265163" y="3666210"/>
                  <a:pt x="2265749" y="3666210"/>
                </a:cubicBezTo>
                <a:cubicBezTo>
                  <a:pt x="2266140" y="3666210"/>
                  <a:pt x="2266498" y="3666096"/>
                  <a:pt x="2266823" y="3665869"/>
                </a:cubicBezTo>
                <a:cubicBezTo>
                  <a:pt x="2267149" y="3665641"/>
                  <a:pt x="2267426" y="3665266"/>
                  <a:pt x="2267653" y="3664745"/>
                </a:cubicBezTo>
                <a:cubicBezTo>
                  <a:pt x="2267881" y="3664224"/>
                  <a:pt x="2268044" y="3663557"/>
                  <a:pt x="2268142" y="3662743"/>
                </a:cubicBezTo>
                <a:cubicBezTo>
                  <a:pt x="2268239" y="3661929"/>
                  <a:pt x="2268288" y="3660969"/>
                  <a:pt x="2268288" y="3659862"/>
                </a:cubicBezTo>
                <a:cubicBezTo>
                  <a:pt x="2268288" y="3658820"/>
                  <a:pt x="2268239" y="3657941"/>
                  <a:pt x="2268142" y="3657225"/>
                </a:cubicBezTo>
                <a:cubicBezTo>
                  <a:pt x="2268044" y="3656509"/>
                  <a:pt x="2267946" y="3655906"/>
                  <a:pt x="2267849" y="3655418"/>
                </a:cubicBezTo>
                <a:cubicBezTo>
                  <a:pt x="2267751" y="3654930"/>
                  <a:pt x="2267588" y="3654490"/>
                  <a:pt x="2267360" y="3654099"/>
                </a:cubicBezTo>
                <a:cubicBezTo>
                  <a:pt x="2267133" y="3653709"/>
                  <a:pt x="2266677" y="3653253"/>
                  <a:pt x="2265993" y="3652732"/>
                </a:cubicBezTo>
                <a:cubicBezTo>
                  <a:pt x="2265309" y="3652211"/>
                  <a:pt x="2264300" y="3651609"/>
                  <a:pt x="2262965" y="3650925"/>
                </a:cubicBezTo>
                <a:cubicBezTo>
                  <a:pt x="2261630" y="3650242"/>
                  <a:pt x="2260019" y="3649607"/>
                  <a:pt x="2258131" y="3649021"/>
                </a:cubicBezTo>
                <a:cubicBezTo>
                  <a:pt x="2256243" y="3648435"/>
                  <a:pt x="2254126" y="3647946"/>
                  <a:pt x="2251782" y="3647556"/>
                </a:cubicBezTo>
                <a:cubicBezTo>
                  <a:pt x="2249438" y="3647165"/>
                  <a:pt x="2247094" y="3646970"/>
                  <a:pt x="2244750" y="3646970"/>
                </a:cubicBezTo>
                <a:close/>
                <a:moveTo>
                  <a:pt x="1884800" y="3646970"/>
                </a:moveTo>
                <a:cubicBezTo>
                  <a:pt x="1877312" y="3646970"/>
                  <a:pt x="1870768" y="3648174"/>
                  <a:pt x="1865169" y="3650583"/>
                </a:cubicBezTo>
                <a:cubicBezTo>
                  <a:pt x="1859569" y="3652993"/>
                  <a:pt x="1854897" y="3656378"/>
                  <a:pt x="1851153" y="3660741"/>
                </a:cubicBezTo>
                <a:cubicBezTo>
                  <a:pt x="1847409" y="3665103"/>
                  <a:pt x="1844610" y="3670296"/>
                  <a:pt x="1842754" y="3676319"/>
                </a:cubicBezTo>
                <a:cubicBezTo>
                  <a:pt x="1840898" y="3682342"/>
                  <a:pt x="1839970" y="3688935"/>
                  <a:pt x="1839970" y="3696097"/>
                </a:cubicBezTo>
                <a:cubicBezTo>
                  <a:pt x="1839970" y="3703520"/>
                  <a:pt x="1840849" y="3710161"/>
                  <a:pt x="1842607" y="3716021"/>
                </a:cubicBezTo>
                <a:cubicBezTo>
                  <a:pt x="1844365" y="3721881"/>
                  <a:pt x="1847035" y="3726862"/>
                  <a:pt x="1850616" y="3730965"/>
                </a:cubicBezTo>
                <a:cubicBezTo>
                  <a:pt x="1854197" y="3735067"/>
                  <a:pt x="1858674" y="3738192"/>
                  <a:pt x="1864045" y="3740341"/>
                </a:cubicBezTo>
                <a:cubicBezTo>
                  <a:pt x="1869417" y="3742489"/>
                  <a:pt x="1875717" y="3743564"/>
                  <a:pt x="1882944" y="3743564"/>
                </a:cubicBezTo>
                <a:cubicBezTo>
                  <a:pt x="1890367" y="3743564"/>
                  <a:pt x="1896895" y="3742343"/>
                  <a:pt x="1902527" y="3739901"/>
                </a:cubicBezTo>
                <a:cubicBezTo>
                  <a:pt x="1908159" y="3737459"/>
                  <a:pt x="1912847" y="3734057"/>
                  <a:pt x="1916591" y="3729695"/>
                </a:cubicBezTo>
                <a:cubicBezTo>
                  <a:pt x="1920335" y="3725332"/>
                  <a:pt x="1923151" y="3720140"/>
                  <a:pt x="1925039" y="3714117"/>
                </a:cubicBezTo>
                <a:cubicBezTo>
                  <a:pt x="1926928" y="3708094"/>
                  <a:pt x="1927872" y="3701501"/>
                  <a:pt x="1927872" y="3694339"/>
                </a:cubicBezTo>
                <a:cubicBezTo>
                  <a:pt x="1927872" y="3686981"/>
                  <a:pt x="1926976" y="3680372"/>
                  <a:pt x="1925186" y="3674512"/>
                </a:cubicBezTo>
                <a:cubicBezTo>
                  <a:pt x="1923395" y="3668652"/>
                  <a:pt x="1920709" y="3663671"/>
                  <a:pt x="1917128" y="3659569"/>
                </a:cubicBezTo>
                <a:cubicBezTo>
                  <a:pt x="1913547" y="3655467"/>
                  <a:pt x="1909070" y="3652341"/>
                  <a:pt x="1903699" y="3650193"/>
                </a:cubicBezTo>
                <a:cubicBezTo>
                  <a:pt x="1898327" y="3648044"/>
                  <a:pt x="1892028" y="3646970"/>
                  <a:pt x="1884800" y="3646970"/>
                </a:cubicBezTo>
                <a:close/>
                <a:moveTo>
                  <a:pt x="1003863" y="3634956"/>
                </a:moveTo>
                <a:lnTo>
                  <a:pt x="1015388" y="3634956"/>
                </a:lnTo>
                <a:cubicBezTo>
                  <a:pt x="1018318" y="3634956"/>
                  <a:pt x="1020613" y="3635054"/>
                  <a:pt x="1022274" y="3635250"/>
                </a:cubicBezTo>
                <a:cubicBezTo>
                  <a:pt x="1023934" y="3635445"/>
                  <a:pt x="1025415" y="3635705"/>
                  <a:pt x="1026717" y="3636031"/>
                </a:cubicBezTo>
                <a:cubicBezTo>
                  <a:pt x="1031015" y="3637203"/>
                  <a:pt x="1034108" y="3639221"/>
                  <a:pt x="1035996" y="3642086"/>
                </a:cubicBezTo>
                <a:cubicBezTo>
                  <a:pt x="1037884" y="3644951"/>
                  <a:pt x="1038828" y="3648467"/>
                  <a:pt x="1038828" y="3652634"/>
                </a:cubicBezTo>
                <a:cubicBezTo>
                  <a:pt x="1038828" y="3655369"/>
                  <a:pt x="1038373" y="3657843"/>
                  <a:pt x="1037461" y="3660057"/>
                </a:cubicBezTo>
                <a:cubicBezTo>
                  <a:pt x="1036549" y="3662271"/>
                  <a:pt x="1035182" y="3664176"/>
                  <a:pt x="1033359" y="3665771"/>
                </a:cubicBezTo>
                <a:cubicBezTo>
                  <a:pt x="1031536" y="3667366"/>
                  <a:pt x="1029257" y="3668603"/>
                  <a:pt x="1026522" y="3669482"/>
                </a:cubicBezTo>
                <a:cubicBezTo>
                  <a:pt x="1023787" y="3670361"/>
                  <a:pt x="1020597" y="3670801"/>
                  <a:pt x="1016951" y="3670801"/>
                </a:cubicBezTo>
                <a:lnTo>
                  <a:pt x="1003863" y="3670801"/>
                </a:lnTo>
                <a:close/>
                <a:moveTo>
                  <a:pt x="1712378" y="3629194"/>
                </a:moveTo>
                <a:lnTo>
                  <a:pt x="1727907" y="3629194"/>
                </a:lnTo>
                <a:cubicBezTo>
                  <a:pt x="1730772" y="3629194"/>
                  <a:pt x="1733719" y="3629422"/>
                  <a:pt x="1736746" y="3629878"/>
                </a:cubicBezTo>
                <a:cubicBezTo>
                  <a:pt x="1739774" y="3630334"/>
                  <a:pt x="1742704" y="3631408"/>
                  <a:pt x="1745536" y="3633101"/>
                </a:cubicBezTo>
                <a:cubicBezTo>
                  <a:pt x="1748369" y="3634794"/>
                  <a:pt x="1750745" y="3637366"/>
                  <a:pt x="1752666" y="3640817"/>
                </a:cubicBezTo>
                <a:cubicBezTo>
                  <a:pt x="1754587" y="3644268"/>
                  <a:pt x="1755547" y="3648565"/>
                  <a:pt x="1755547" y="3653709"/>
                </a:cubicBezTo>
                <a:cubicBezTo>
                  <a:pt x="1755547" y="3657485"/>
                  <a:pt x="1754962" y="3660985"/>
                  <a:pt x="1753789" y="3664208"/>
                </a:cubicBezTo>
                <a:cubicBezTo>
                  <a:pt x="1752617" y="3667431"/>
                  <a:pt x="1750892" y="3670198"/>
                  <a:pt x="1748613" y="3672510"/>
                </a:cubicBezTo>
                <a:cubicBezTo>
                  <a:pt x="1746334" y="3674822"/>
                  <a:pt x="1743518" y="3676628"/>
                  <a:pt x="1740165" y="3677931"/>
                </a:cubicBezTo>
                <a:cubicBezTo>
                  <a:pt x="1736811" y="3679233"/>
                  <a:pt x="1732595" y="3679884"/>
                  <a:pt x="1727517" y="3679884"/>
                </a:cubicBezTo>
                <a:lnTo>
                  <a:pt x="1712378" y="3679884"/>
                </a:lnTo>
                <a:close/>
                <a:moveTo>
                  <a:pt x="5315515" y="3624799"/>
                </a:moveTo>
                <a:cubicBezTo>
                  <a:pt x="5313953" y="3624799"/>
                  <a:pt x="5312651" y="3624864"/>
                  <a:pt x="5311609" y="3624994"/>
                </a:cubicBezTo>
                <a:cubicBezTo>
                  <a:pt x="5310567" y="3625125"/>
                  <a:pt x="5309736" y="3625336"/>
                  <a:pt x="5309119" y="3625629"/>
                </a:cubicBezTo>
                <a:cubicBezTo>
                  <a:pt x="5308500" y="3625922"/>
                  <a:pt x="5308077" y="3626264"/>
                  <a:pt x="5307848" y="3626655"/>
                </a:cubicBezTo>
                <a:cubicBezTo>
                  <a:pt x="5307621" y="3627045"/>
                  <a:pt x="5307507" y="3627468"/>
                  <a:pt x="5307507" y="3627924"/>
                </a:cubicBezTo>
                <a:lnTo>
                  <a:pt x="5307507" y="3648825"/>
                </a:lnTo>
                <a:lnTo>
                  <a:pt x="5295298" y="3648825"/>
                </a:lnTo>
                <a:cubicBezTo>
                  <a:pt x="5294777" y="3648825"/>
                  <a:pt x="5294305" y="3648939"/>
                  <a:pt x="5293882" y="3649167"/>
                </a:cubicBezTo>
                <a:cubicBezTo>
                  <a:pt x="5293459" y="3649395"/>
                  <a:pt x="5293117" y="3649786"/>
                  <a:pt x="5292856" y="3650339"/>
                </a:cubicBezTo>
                <a:cubicBezTo>
                  <a:pt x="5292596" y="3650893"/>
                  <a:pt x="5292385" y="3651593"/>
                  <a:pt x="5292222" y="3652439"/>
                </a:cubicBezTo>
                <a:cubicBezTo>
                  <a:pt x="5292059" y="3653286"/>
                  <a:pt x="5291977" y="3654327"/>
                  <a:pt x="5291977" y="3655565"/>
                </a:cubicBezTo>
                <a:cubicBezTo>
                  <a:pt x="5291977" y="3657909"/>
                  <a:pt x="5292271" y="3659601"/>
                  <a:pt x="5292856" y="3660643"/>
                </a:cubicBezTo>
                <a:cubicBezTo>
                  <a:pt x="5293443" y="3661685"/>
                  <a:pt x="5294224" y="3662206"/>
                  <a:pt x="5295200" y="3662206"/>
                </a:cubicBezTo>
                <a:lnTo>
                  <a:pt x="5307507" y="3662206"/>
                </a:lnTo>
                <a:lnTo>
                  <a:pt x="5307507" y="3713580"/>
                </a:lnTo>
                <a:cubicBezTo>
                  <a:pt x="5307507" y="3718658"/>
                  <a:pt x="5307979" y="3723070"/>
                  <a:pt x="5308923" y="3726814"/>
                </a:cubicBezTo>
                <a:cubicBezTo>
                  <a:pt x="5309867" y="3730558"/>
                  <a:pt x="5311381" y="3733650"/>
                  <a:pt x="5313465" y="3736092"/>
                </a:cubicBezTo>
                <a:cubicBezTo>
                  <a:pt x="5315548" y="3738534"/>
                  <a:pt x="5318218" y="3740357"/>
                  <a:pt x="5321474" y="3741562"/>
                </a:cubicBezTo>
                <a:cubicBezTo>
                  <a:pt x="5324729" y="3742766"/>
                  <a:pt x="5328636" y="3743368"/>
                  <a:pt x="5333194" y="3743368"/>
                </a:cubicBezTo>
                <a:cubicBezTo>
                  <a:pt x="5334691" y="3743368"/>
                  <a:pt x="5336189" y="3743271"/>
                  <a:pt x="5337686" y="3743075"/>
                </a:cubicBezTo>
                <a:cubicBezTo>
                  <a:pt x="5339184" y="3742880"/>
                  <a:pt x="5340600" y="3742636"/>
                  <a:pt x="5341935" y="3742343"/>
                </a:cubicBezTo>
                <a:cubicBezTo>
                  <a:pt x="5343270" y="3742050"/>
                  <a:pt x="5344458" y="3741675"/>
                  <a:pt x="5345500" y="3741220"/>
                </a:cubicBezTo>
                <a:cubicBezTo>
                  <a:pt x="5346541" y="3740764"/>
                  <a:pt x="5347323" y="3740276"/>
                  <a:pt x="5347844" y="3739755"/>
                </a:cubicBezTo>
                <a:cubicBezTo>
                  <a:pt x="5348364" y="3739234"/>
                  <a:pt x="5348755" y="3738420"/>
                  <a:pt x="5349016" y="3737313"/>
                </a:cubicBezTo>
                <a:cubicBezTo>
                  <a:pt x="5349276" y="3736206"/>
                  <a:pt x="5349407" y="3734709"/>
                  <a:pt x="5349407" y="3732820"/>
                </a:cubicBezTo>
                <a:cubicBezTo>
                  <a:pt x="5349407" y="3731648"/>
                  <a:pt x="5349341" y="3730672"/>
                  <a:pt x="5349212" y="3729890"/>
                </a:cubicBezTo>
                <a:cubicBezTo>
                  <a:pt x="5349081" y="3729109"/>
                  <a:pt x="5348935" y="3728490"/>
                  <a:pt x="5348772" y="3728035"/>
                </a:cubicBezTo>
                <a:cubicBezTo>
                  <a:pt x="5348609" y="3727579"/>
                  <a:pt x="5348381" y="3727269"/>
                  <a:pt x="5348088" y="3727107"/>
                </a:cubicBezTo>
                <a:cubicBezTo>
                  <a:pt x="5347795" y="3726944"/>
                  <a:pt x="5347486" y="3726862"/>
                  <a:pt x="5347161" y="3726862"/>
                </a:cubicBezTo>
                <a:cubicBezTo>
                  <a:pt x="5346640" y="3726862"/>
                  <a:pt x="5346053" y="3727009"/>
                  <a:pt x="5345403" y="3727302"/>
                </a:cubicBezTo>
                <a:cubicBezTo>
                  <a:pt x="5344751" y="3727595"/>
                  <a:pt x="5343970" y="3727904"/>
                  <a:pt x="5343058" y="3728230"/>
                </a:cubicBezTo>
                <a:cubicBezTo>
                  <a:pt x="5342147" y="3728555"/>
                  <a:pt x="5341105" y="3728865"/>
                  <a:pt x="5339933" y="3729158"/>
                </a:cubicBezTo>
                <a:cubicBezTo>
                  <a:pt x="5338761" y="3729451"/>
                  <a:pt x="5337426" y="3729597"/>
                  <a:pt x="5335928" y="3729597"/>
                </a:cubicBezTo>
                <a:cubicBezTo>
                  <a:pt x="5331305" y="3729597"/>
                  <a:pt x="5328099" y="3728051"/>
                  <a:pt x="5326308" y="3724958"/>
                </a:cubicBezTo>
                <a:cubicBezTo>
                  <a:pt x="5324517" y="3721865"/>
                  <a:pt x="5323622" y="3717291"/>
                  <a:pt x="5323622" y="3711236"/>
                </a:cubicBezTo>
                <a:lnTo>
                  <a:pt x="5323622" y="3662206"/>
                </a:lnTo>
                <a:lnTo>
                  <a:pt x="5346184" y="3662206"/>
                </a:lnTo>
                <a:cubicBezTo>
                  <a:pt x="5347161" y="3662206"/>
                  <a:pt x="5347941" y="3661685"/>
                  <a:pt x="5348528" y="3660643"/>
                </a:cubicBezTo>
                <a:cubicBezTo>
                  <a:pt x="5349114" y="3659601"/>
                  <a:pt x="5349407" y="3657909"/>
                  <a:pt x="5349407" y="3655565"/>
                </a:cubicBezTo>
                <a:cubicBezTo>
                  <a:pt x="5349407" y="3654327"/>
                  <a:pt x="5349341" y="3653286"/>
                  <a:pt x="5349212" y="3652439"/>
                </a:cubicBezTo>
                <a:cubicBezTo>
                  <a:pt x="5349081" y="3651593"/>
                  <a:pt x="5348870" y="3650893"/>
                  <a:pt x="5348576" y="3650339"/>
                </a:cubicBezTo>
                <a:cubicBezTo>
                  <a:pt x="5348284" y="3649786"/>
                  <a:pt x="5347941" y="3649395"/>
                  <a:pt x="5347551" y="3649167"/>
                </a:cubicBezTo>
                <a:cubicBezTo>
                  <a:pt x="5347161" y="3648939"/>
                  <a:pt x="5346704" y="3648825"/>
                  <a:pt x="5346184" y="3648825"/>
                </a:cubicBezTo>
                <a:lnTo>
                  <a:pt x="5323622" y="3648825"/>
                </a:lnTo>
                <a:lnTo>
                  <a:pt x="5323622" y="3627924"/>
                </a:lnTo>
                <a:cubicBezTo>
                  <a:pt x="5323622" y="3627468"/>
                  <a:pt x="5323492" y="3627045"/>
                  <a:pt x="5323232" y="3626655"/>
                </a:cubicBezTo>
                <a:cubicBezTo>
                  <a:pt x="5322971" y="3626264"/>
                  <a:pt x="5322548" y="3625922"/>
                  <a:pt x="5321962" y="3625629"/>
                </a:cubicBezTo>
                <a:cubicBezTo>
                  <a:pt x="5321376" y="3625336"/>
                  <a:pt x="5320562" y="3625125"/>
                  <a:pt x="5319520" y="3624994"/>
                </a:cubicBezTo>
                <a:cubicBezTo>
                  <a:pt x="5318478" y="3624864"/>
                  <a:pt x="5317144" y="3624799"/>
                  <a:pt x="5315515" y="3624799"/>
                </a:cubicBezTo>
                <a:close/>
                <a:moveTo>
                  <a:pt x="3743891" y="3624799"/>
                </a:moveTo>
                <a:cubicBezTo>
                  <a:pt x="3742328" y="3624799"/>
                  <a:pt x="3741026" y="3624864"/>
                  <a:pt x="3739984" y="3624994"/>
                </a:cubicBezTo>
                <a:cubicBezTo>
                  <a:pt x="3738942" y="3625125"/>
                  <a:pt x="3738112" y="3625336"/>
                  <a:pt x="3737493" y="3625629"/>
                </a:cubicBezTo>
                <a:cubicBezTo>
                  <a:pt x="3736875" y="3625922"/>
                  <a:pt x="3736452" y="3626264"/>
                  <a:pt x="3736224" y="3626655"/>
                </a:cubicBezTo>
                <a:cubicBezTo>
                  <a:pt x="3735996" y="3627045"/>
                  <a:pt x="3735882" y="3627468"/>
                  <a:pt x="3735882" y="3627924"/>
                </a:cubicBezTo>
                <a:lnTo>
                  <a:pt x="3735882" y="3648825"/>
                </a:lnTo>
                <a:lnTo>
                  <a:pt x="3723673" y="3648825"/>
                </a:lnTo>
                <a:cubicBezTo>
                  <a:pt x="3723152" y="3648825"/>
                  <a:pt x="3722680" y="3648939"/>
                  <a:pt x="3722257" y="3649167"/>
                </a:cubicBezTo>
                <a:cubicBezTo>
                  <a:pt x="3721834" y="3649395"/>
                  <a:pt x="3721492" y="3649786"/>
                  <a:pt x="3721232" y="3650339"/>
                </a:cubicBezTo>
                <a:cubicBezTo>
                  <a:pt x="3720971" y="3650893"/>
                  <a:pt x="3720759" y="3651593"/>
                  <a:pt x="3720597" y="3652439"/>
                </a:cubicBezTo>
                <a:cubicBezTo>
                  <a:pt x="3720434" y="3653286"/>
                  <a:pt x="3720352" y="3654327"/>
                  <a:pt x="3720352" y="3655565"/>
                </a:cubicBezTo>
                <a:cubicBezTo>
                  <a:pt x="3720352" y="3657909"/>
                  <a:pt x="3720645" y="3659601"/>
                  <a:pt x="3721232" y="3660643"/>
                </a:cubicBezTo>
                <a:cubicBezTo>
                  <a:pt x="3721818" y="3661685"/>
                  <a:pt x="3722599" y="3662206"/>
                  <a:pt x="3723576" y="3662206"/>
                </a:cubicBezTo>
                <a:lnTo>
                  <a:pt x="3735882" y="3662206"/>
                </a:lnTo>
                <a:lnTo>
                  <a:pt x="3735882" y="3713580"/>
                </a:lnTo>
                <a:cubicBezTo>
                  <a:pt x="3735882" y="3718658"/>
                  <a:pt x="3736354" y="3723070"/>
                  <a:pt x="3737298" y="3726814"/>
                </a:cubicBezTo>
                <a:cubicBezTo>
                  <a:pt x="3738242" y="3730558"/>
                  <a:pt x="3739756" y="3733650"/>
                  <a:pt x="3741840" y="3736092"/>
                </a:cubicBezTo>
                <a:cubicBezTo>
                  <a:pt x="3743923" y="3738534"/>
                  <a:pt x="3746593" y="3740357"/>
                  <a:pt x="3749848" y="3741562"/>
                </a:cubicBezTo>
                <a:cubicBezTo>
                  <a:pt x="3753104" y="3742766"/>
                  <a:pt x="3757011" y="3743368"/>
                  <a:pt x="3761569" y="3743368"/>
                </a:cubicBezTo>
                <a:cubicBezTo>
                  <a:pt x="3763066" y="3743368"/>
                  <a:pt x="3764564" y="3743271"/>
                  <a:pt x="3766061" y="3743075"/>
                </a:cubicBezTo>
                <a:cubicBezTo>
                  <a:pt x="3767559" y="3742880"/>
                  <a:pt x="3768975" y="3742636"/>
                  <a:pt x="3770310" y="3742343"/>
                </a:cubicBezTo>
                <a:cubicBezTo>
                  <a:pt x="3771645" y="3742050"/>
                  <a:pt x="3772833" y="3741675"/>
                  <a:pt x="3773875" y="3741220"/>
                </a:cubicBezTo>
                <a:cubicBezTo>
                  <a:pt x="3774917" y="3740764"/>
                  <a:pt x="3775698" y="3740276"/>
                  <a:pt x="3776219" y="3739755"/>
                </a:cubicBezTo>
                <a:cubicBezTo>
                  <a:pt x="3776739" y="3739234"/>
                  <a:pt x="3777130" y="3738420"/>
                  <a:pt x="3777391" y="3737313"/>
                </a:cubicBezTo>
                <a:cubicBezTo>
                  <a:pt x="3777651" y="3736206"/>
                  <a:pt x="3777782" y="3734709"/>
                  <a:pt x="3777782" y="3732820"/>
                </a:cubicBezTo>
                <a:cubicBezTo>
                  <a:pt x="3777782" y="3731648"/>
                  <a:pt x="3777716" y="3730672"/>
                  <a:pt x="3777586" y="3729890"/>
                </a:cubicBezTo>
                <a:cubicBezTo>
                  <a:pt x="3777456" y="3729109"/>
                  <a:pt x="3777309" y="3728490"/>
                  <a:pt x="3777147" y="3728035"/>
                </a:cubicBezTo>
                <a:cubicBezTo>
                  <a:pt x="3776984" y="3727579"/>
                  <a:pt x="3776756" y="3727269"/>
                  <a:pt x="3776463" y="3727107"/>
                </a:cubicBezTo>
                <a:cubicBezTo>
                  <a:pt x="3776170" y="3726944"/>
                  <a:pt x="3775861" y="3726862"/>
                  <a:pt x="3775535" y="3726862"/>
                </a:cubicBezTo>
                <a:cubicBezTo>
                  <a:pt x="3775014" y="3726862"/>
                  <a:pt x="3774428" y="3727009"/>
                  <a:pt x="3773777" y="3727302"/>
                </a:cubicBezTo>
                <a:cubicBezTo>
                  <a:pt x="3773126" y="3727595"/>
                  <a:pt x="3772345" y="3727904"/>
                  <a:pt x="3771433" y="3728230"/>
                </a:cubicBezTo>
                <a:cubicBezTo>
                  <a:pt x="3770522" y="3728555"/>
                  <a:pt x="3769480" y="3728865"/>
                  <a:pt x="3768308" y="3729158"/>
                </a:cubicBezTo>
                <a:cubicBezTo>
                  <a:pt x="3767136" y="3729451"/>
                  <a:pt x="3765801" y="3729597"/>
                  <a:pt x="3764303" y="3729597"/>
                </a:cubicBezTo>
                <a:cubicBezTo>
                  <a:pt x="3759680" y="3729597"/>
                  <a:pt x="3756474" y="3728051"/>
                  <a:pt x="3754683" y="3724958"/>
                </a:cubicBezTo>
                <a:cubicBezTo>
                  <a:pt x="3752892" y="3721865"/>
                  <a:pt x="3751997" y="3717291"/>
                  <a:pt x="3751997" y="3711236"/>
                </a:cubicBezTo>
                <a:lnTo>
                  <a:pt x="3751997" y="3662206"/>
                </a:lnTo>
                <a:lnTo>
                  <a:pt x="3774558" y="3662206"/>
                </a:lnTo>
                <a:cubicBezTo>
                  <a:pt x="3775535" y="3662206"/>
                  <a:pt x="3776317" y="3661685"/>
                  <a:pt x="3776903" y="3660643"/>
                </a:cubicBezTo>
                <a:cubicBezTo>
                  <a:pt x="3777489" y="3659601"/>
                  <a:pt x="3777782" y="3657909"/>
                  <a:pt x="3777782" y="3655565"/>
                </a:cubicBezTo>
                <a:cubicBezTo>
                  <a:pt x="3777782" y="3654327"/>
                  <a:pt x="3777716" y="3653286"/>
                  <a:pt x="3777586" y="3652439"/>
                </a:cubicBezTo>
                <a:cubicBezTo>
                  <a:pt x="3777456" y="3651593"/>
                  <a:pt x="3777244" y="3650893"/>
                  <a:pt x="3776951" y="3650339"/>
                </a:cubicBezTo>
                <a:cubicBezTo>
                  <a:pt x="3776658" y="3649786"/>
                  <a:pt x="3776317" y="3649395"/>
                  <a:pt x="3775926" y="3649167"/>
                </a:cubicBezTo>
                <a:cubicBezTo>
                  <a:pt x="3775535" y="3648939"/>
                  <a:pt x="3775079" y="3648825"/>
                  <a:pt x="3774558" y="3648825"/>
                </a:cubicBezTo>
                <a:lnTo>
                  <a:pt x="3751997" y="3648825"/>
                </a:lnTo>
                <a:lnTo>
                  <a:pt x="3751997" y="3627924"/>
                </a:lnTo>
                <a:cubicBezTo>
                  <a:pt x="3751997" y="3627468"/>
                  <a:pt x="3751867" y="3627045"/>
                  <a:pt x="3751606" y="3626655"/>
                </a:cubicBezTo>
                <a:cubicBezTo>
                  <a:pt x="3751346" y="3626264"/>
                  <a:pt x="3750923" y="3625922"/>
                  <a:pt x="3750337" y="3625629"/>
                </a:cubicBezTo>
                <a:cubicBezTo>
                  <a:pt x="3749751" y="3625336"/>
                  <a:pt x="3748937" y="3625125"/>
                  <a:pt x="3747895" y="3624994"/>
                </a:cubicBezTo>
                <a:cubicBezTo>
                  <a:pt x="3746853" y="3624864"/>
                  <a:pt x="3745518" y="3624799"/>
                  <a:pt x="3743891" y="3624799"/>
                </a:cubicBezTo>
                <a:close/>
                <a:moveTo>
                  <a:pt x="3029516" y="3624799"/>
                </a:moveTo>
                <a:cubicBezTo>
                  <a:pt x="3027954" y="3624799"/>
                  <a:pt x="3026651" y="3624864"/>
                  <a:pt x="3025610" y="3624994"/>
                </a:cubicBezTo>
                <a:cubicBezTo>
                  <a:pt x="3024568" y="3625125"/>
                  <a:pt x="3023738" y="3625336"/>
                  <a:pt x="3023119" y="3625629"/>
                </a:cubicBezTo>
                <a:cubicBezTo>
                  <a:pt x="3022501" y="3625922"/>
                  <a:pt x="3022078" y="3626264"/>
                  <a:pt x="3021849" y="3626655"/>
                </a:cubicBezTo>
                <a:cubicBezTo>
                  <a:pt x="3021622" y="3627045"/>
                  <a:pt x="3021507" y="3627468"/>
                  <a:pt x="3021507" y="3627924"/>
                </a:cubicBezTo>
                <a:lnTo>
                  <a:pt x="3021507" y="3648825"/>
                </a:lnTo>
                <a:lnTo>
                  <a:pt x="3009299" y="3648825"/>
                </a:lnTo>
                <a:cubicBezTo>
                  <a:pt x="3008778" y="3648825"/>
                  <a:pt x="3008306" y="3648939"/>
                  <a:pt x="3007883" y="3649167"/>
                </a:cubicBezTo>
                <a:cubicBezTo>
                  <a:pt x="3007459" y="3649395"/>
                  <a:pt x="3007118" y="3649786"/>
                  <a:pt x="3006857" y="3650339"/>
                </a:cubicBezTo>
                <a:cubicBezTo>
                  <a:pt x="3006597" y="3650893"/>
                  <a:pt x="3006385" y="3651593"/>
                  <a:pt x="3006222" y="3652439"/>
                </a:cubicBezTo>
                <a:cubicBezTo>
                  <a:pt x="3006060" y="3653286"/>
                  <a:pt x="3005978" y="3654327"/>
                  <a:pt x="3005978" y="3655565"/>
                </a:cubicBezTo>
                <a:cubicBezTo>
                  <a:pt x="3005978" y="3657909"/>
                  <a:pt x="3006271" y="3659601"/>
                  <a:pt x="3006857" y="3660643"/>
                </a:cubicBezTo>
                <a:cubicBezTo>
                  <a:pt x="3007443" y="3661685"/>
                  <a:pt x="3008224" y="3662206"/>
                  <a:pt x="3009201" y="3662206"/>
                </a:cubicBezTo>
                <a:lnTo>
                  <a:pt x="3021507" y="3662206"/>
                </a:lnTo>
                <a:lnTo>
                  <a:pt x="3021507" y="3713580"/>
                </a:lnTo>
                <a:cubicBezTo>
                  <a:pt x="3021507" y="3718658"/>
                  <a:pt x="3021980" y="3723070"/>
                  <a:pt x="3022924" y="3726814"/>
                </a:cubicBezTo>
                <a:cubicBezTo>
                  <a:pt x="3023868" y="3730558"/>
                  <a:pt x="3025382" y="3733650"/>
                  <a:pt x="3027465" y="3736092"/>
                </a:cubicBezTo>
                <a:cubicBezTo>
                  <a:pt x="3029549" y="3738534"/>
                  <a:pt x="3032219" y="3740357"/>
                  <a:pt x="3035474" y="3741562"/>
                </a:cubicBezTo>
                <a:cubicBezTo>
                  <a:pt x="3038730" y="3742766"/>
                  <a:pt x="3042636" y="3743368"/>
                  <a:pt x="3047194" y="3743368"/>
                </a:cubicBezTo>
                <a:cubicBezTo>
                  <a:pt x="3048692" y="3743368"/>
                  <a:pt x="3050189" y="3743271"/>
                  <a:pt x="3051687" y="3743075"/>
                </a:cubicBezTo>
                <a:cubicBezTo>
                  <a:pt x="3053185" y="3742880"/>
                  <a:pt x="3054601" y="3742636"/>
                  <a:pt x="3055936" y="3742343"/>
                </a:cubicBezTo>
                <a:cubicBezTo>
                  <a:pt x="3057270" y="3742050"/>
                  <a:pt x="3058459" y="3741675"/>
                  <a:pt x="3059501" y="3741220"/>
                </a:cubicBezTo>
                <a:cubicBezTo>
                  <a:pt x="3060543" y="3740764"/>
                  <a:pt x="3061323" y="3740276"/>
                  <a:pt x="3061845" y="3739755"/>
                </a:cubicBezTo>
                <a:cubicBezTo>
                  <a:pt x="3062365" y="3739234"/>
                  <a:pt x="3062756" y="3738420"/>
                  <a:pt x="3063017" y="3737313"/>
                </a:cubicBezTo>
                <a:cubicBezTo>
                  <a:pt x="3063277" y="3736206"/>
                  <a:pt x="3063408" y="3734709"/>
                  <a:pt x="3063408" y="3732820"/>
                </a:cubicBezTo>
                <a:cubicBezTo>
                  <a:pt x="3063408" y="3731648"/>
                  <a:pt x="3063342" y="3730672"/>
                  <a:pt x="3063212" y="3729890"/>
                </a:cubicBezTo>
                <a:cubicBezTo>
                  <a:pt x="3063082" y="3729109"/>
                  <a:pt x="3062935" y="3728490"/>
                  <a:pt x="3062773" y="3728035"/>
                </a:cubicBezTo>
                <a:cubicBezTo>
                  <a:pt x="3062610" y="3727579"/>
                  <a:pt x="3062382" y="3727269"/>
                  <a:pt x="3062089" y="3727107"/>
                </a:cubicBezTo>
                <a:cubicBezTo>
                  <a:pt x="3061796" y="3726944"/>
                  <a:pt x="3061487" y="3726862"/>
                  <a:pt x="3061161" y="3726862"/>
                </a:cubicBezTo>
                <a:cubicBezTo>
                  <a:pt x="3060640" y="3726862"/>
                  <a:pt x="3060054" y="3727009"/>
                  <a:pt x="3059403" y="3727302"/>
                </a:cubicBezTo>
                <a:cubicBezTo>
                  <a:pt x="3058752" y="3727595"/>
                  <a:pt x="3057970" y="3727904"/>
                  <a:pt x="3057059" y="3728230"/>
                </a:cubicBezTo>
                <a:cubicBezTo>
                  <a:pt x="3056147" y="3728555"/>
                  <a:pt x="3055105" y="3728865"/>
                  <a:pt x="3053933" y="3729158"/>
                </a:cubicBezTo>
                <a:cubicBezTo>
                  <a:pt x="3052762" y="3729451"/>
                  <a:pt x="3051427" y="3729597"/>
                  <a:pt x="3049929" y="3729597"/>
                </a:cubicBezTo>
                <a:cubicBezTo>
                  <a:pt x="3045306" y="3729597"/>
                  <a:pt x="3042099" y="3728051"/>
                  <a:pt x="3040309" y="3724958"/>
                </a:cubicBezTo>
                <a:cubicBezTo>
                  <a:pt x="3038518" y="3721865"/>
                  <a:pt x="3037623" y="3717291"/>
                  <a:pt x="3037623" y="3711236"/>
                </a:cubicBezTo>
                <a:lnTo>
                  <a:pt x="3037623" y="3662206"/>
                </a:lnTo>
                <a:lnTo>
                  <a:pt x="3060184" y="3662206"/>
                </a:lnTo>
                <a:cubicBezTo>
                  <a:pt x="3061161" y="3662206"/>
                  <a:pt x="3061942" y="3661685"/>
                  <a:pt x="3062528" y="3660643"/>
                </a:cubicBezTo>
                <a:cubicBezTo>
                  <a:pt x="3063115" y="3659601"/>
                  <a:pt x="3063408" y="3657909"/>
                  <a:pt x="3063408" y="3655565"/>
                </a:cubicBezTo>
                <a:cubicBezTo>
                  <a:pt x="3063408" y="3654327"/>
                  <a:pt x="3063342" y="3653286"/>
                  <a:pt x="3063212" y="3652439"/>
                </a:cubicBezTo>
                <a:cubicBezTo>
                  <a:pt x="3063082" y="3651593"/>
                  <a:pt x="3062870" y="3650893"/>
                  <a:pt x="3062577" y="3650339"/>
                </a:cubicBezTo>
                <a:cubicBezTo>
                  <a:pt x="3062284" y="3649786"/>
                  <a:pt x="3061942" y="3649395"/>
                  <a:pt x="3061552" y="3649167"/>
                </a:cubicBezTo>
                <a:cubicBezTo>
                  <a:pt x="3061161" y="3648939"/>
                  <a:pt x="3060705" y="3648825"/>
                  <a:pt x="3060184" y="3648825"/>
                </a:cubicBezTo>
                <a:lnTo>
                  <a:pt x="3037623" y="3648825"/>
                </a:lnTo>
                <a:lnTo>
                  <a:pt x="3037623" y="3627924"/>
                </a:lnTo>
                <a:cubicBezTo>
                  <a:pt x="3037623" y="3627468"/>
                  <a:pt x="3037493" y="3627045"/>
                  <a:pt x="3037232" y="3626655"/>
                </a:cubicBezTo>
                <a:cubicBezTo>
                  <a:pt x="3036972" y="3626264"/>
                  <a:pt x="3036548" y="3625922"/>
                  <a:pt x="3035962" y="3625629"/>
                </a:cubicBezTo>
                <a:cubicBezTo>
                  <a:pt x="3035376" y="3625336"/>
                  <a:pt x="3034563" y="3625125"/>
                  <a:pt x="3033521" y="3624994"/>
                </a:cubicBezTo>
                <a:cubicBezTo>
                  <a:pt x="3032479" y="3624864"/>
                  <a:pt x="3031144" y="3624799"/>
                  <a:pt x="3029516" y="3624799"/>
                </a:cubicBezTo>
                <a:close/>
                <a:moveTo>
                  <a:pt x="1962716" y="3624799"/>
                </a:moveTo>
                <a:cubicBezTo>
                  <a:pt x="1961153" y="3624799"/>
                  <a:pt x="1959851" y="3624864"/>
                  <a:pt x="1958809" y="3624994"/>
                </a:cubicBezTo>
                <a:cubicBezTo>
                  <a:pt x="1957768" y="3625125"/>
                  <a:pt x="1956937" y="3625336"/>
                  <a:pt x="1956319" y="3625629"/>
                </a:cubicBezTo>
                <a:cubicBezTo>
                  <a:pt x="1955700" y="3625922"/>
                  <a:pt x="1955277" y="3626264"/>
                  <a:pt x="1955049" y="3626655"/>
                </a:cubicBezTo>
                <a:cubicBezTo>
                  <a:pt x="1954821" y="3627045"/>
                  <a:pt x="1954707" y="3627468"/>
                  <a:pt x="1954707" y="3627924"/>
                </a:cubicBezTo>
                <a:lnTo>
                  <a:pt x="1954707" y="3648825"/>
                </a:lnTo>
                <a:lnTo>
                  <a:pt x="1942499" y="3648825"/>
                </a:lnTo>
                <a:cubicBezTo>
                  <a:pt x="1941978" y="3648825"/>
                  <a:pt x="1941506" y="3648939"/>
                  <a:pt x="1941083" y="3649167"/>
                </a:cubicBezTo>
                <a:cubicBezTo>
                  <a:pt x="1940659" y="3649395"/>
                  <a:pt x="1940317" y="3649786"/>
                  <a:pt x="1940057" y="3650339"/>
                </a:cubicBezTo>
                <a:cubicBezTo>
                  <a:pt x="1939796" y="3650893"/>
                  <a:pt x="1939585" y="3651593"/>
                  <a:pt x="1939422" y="3652439"/>
                </a:cubicBezTo>
                <a:cubicBezTo>
                  <a:pt x="1939260" y="3653286"/>
                  <a:pt x="1939178" y="3654327"/>
                  <a:pt x="1939178" y="3655565"/>
                </a:cubicBezTo>
                <a:cubicBezTo>
                  <a:pt x="1939178" y="3657909"/>
                  <a:pt x="1939471" y="3659601"/>
                  <a:pt x="1940057" y="3660643"/>
                </a:cubicBezTo>
                <a:cubicBezTo>
                  <a:pt x="1940643" y="3661685"/>
                  <a:pt x="1941425" y="3662206"/>
                  <a:pt x="1942401" y="3662206"/>
                </a:cubicBezTo>
                <a:lnTo>
                  <a:pt x="1954707" y="3662206"/>
                </a:lnTo>
                <a:lnTo>
                  <a:pt x="1954707" y="3713580"/>
                </a:lnTo>
                <a:cubicBezTo>
                  <a:pt x="1954707" y="3718658"/>
                  <a:pt x="1955179" y="3723070"/>
                  <a:pt x="1956124" y="3726814"/>
                </a:cubicBezTo>
                <a:cubicBezTo>
                  <a:pt x="1957068" y="3730558"/>
                  <a:pt x="1958582" y="3733650"/>
                  <a:pt x="1960665" y="3736092"/>
                </a:cubicBezTo>
                <a:cubicBezTo>
                  <a:pt x="1962749" y="3738534"/>
                  <a:pt x="1965418" y="3740357"/>
                  <a:pt x="1968674" y="3741562"/>
                </a:cubicBezTo>
                <a:cubicBezTo>
                  <a:pt x="1971929" y="3742766"/>
                  <a:pt x="1975836" y="3743368"/>
                  <a:pt x="1980394" y="3743368"/>
                </a:cubicBezTo>
                <a:cubicBezTo>
                  <a:pt x="1981892" y="3743368"/>
                  <a:pt x="1983389" y="3743271"/>
                  <a:pt x="1984887" y="3743075"/>
                </a:cubicBezTo>
                <a:cubicBezTo>
                  <a:pt x="1986384" y="3742880"/>
                  <a:pt x="1987801" y="3742636"/>
                  <a:pt x="1989136" y="3742343"/>
                </a:cubicBezTo>
                <a:cubicBezTo>
                  <a:pt x="1990470" y="3742050"/>
                  <a:pt x="1991659" y="3741675"/>
                  <a:pt x="1992700" y="3741220"/>
                </a:cubicBezTo>
                <a:cubicBezTo>
                  <a:pt x="1993742" y="3740764"/>
                  <a:pt x="1994524" y="3740276"/>
                  <a:pt x="1995044" y="3739755"/>
                </a:cubicBezTo>
                <a:cubicBezTo>
                  <a:pt x="1995565" y="3739234"/>
                  <a:pt x="1995956" y="3738420"/>
                  <a:pt x="1996216" y="3737313"/>
                </a:cubicBezTo>
                <a:cubicBezTo>
                  <a:pt x="1996477" y="3736206"/>
                  <a:pt x="1996607" y="3734709"/>
                  <a:pt x="1996607" y="3732820"/>
                </a:cubicBezTo>
                <a:cubicBezTo>
                  <a:pt x="1996607" y="3731648"/>
                  <a:pt x="1996542" y="3730672"/>
                  <a:pt x="1996412" y="3729890"/>
                </a:cubicBezTo>
                <a:cubicBezTo>
                  <a:pt x="1996282" y="3729109"/>
                  <a:pt x="1996135" y="3728490"/>
                  <a:pt x="1995972" y="3728035"/>
                </a:cubicBezTo>
                <a:cubicBezTo>
                  <a:pt x="1995810" y="3727579"/>
                  <a:pt x="1995582" y="3727269"/>
                  <a:pt x="1995289" y="3727107"/>
                </a:cubicBezTo>
                <a:cubicBezTo>
                  <a:pt x="1994996" y="3726944"/>
                  <a:pt x="1994686" y="3726862"/>
                  <a:pt x="1994361" y="3726862"/>
                </a:cubicBezTo>
                <a:cubicBezTo>
                  <a:pt x="1993840" y="3726862"/>
                  <a:pt x="1993254" y="3727009"/>
                  <a:pt x="1992603" y="3727302"/>
                </a:cubicBezTo>
                <a:cubicBezTo>
                  <a:pt x="1991952" y="3727595"/>
                  <a:pt x="1991170" y="3727904"/>
                  <a:pt x="1990259" y="3728230"/>
                </a:cubicBezTo>
                <a:cubicBezTo>
                  <a:pt x="1989347" y="3728555"/>
                  <a:pt x="1988305" y="3728865"/>
                  <a:pt x="1987133" y="3729158"/>
                </a:cubicBezTo>
                <a:cubicBezTo>
                  <a:pt x="1985961" y="3729451"/>
                  <a:pt x="1984626" y="3729597"/>
                  <a:pt x="1983129" y="3729597"/>
                </a:cubicBezTo>
                <a:cubicBezTo>
                  <a:pt x="1978506" y="3729597"/>
                  <a:pt x="1975299" y="3728051"/>
                  <a:pt x="1973509" y="3724958"/>
                </a:cubicBezTo>
                <a:cubicBezTo>
                  <a:pt x="1971718" y="3721865"/>
                  <a:pt x="1970823" y="3717291"/>
                  <a:pt x="1970823" y="3711236"/>
                </a:cubicBezTo>
                <a:lnTo>
                  <a:pt x="1970823" y="3662206"/>
                </a:lnTo>
                <a:lnTo>
                  <a:pt x="1993384" y="3662206"/>
                </a:lnTo>
                <a:cubicBezTo>
                  <a:pt x="1994361" y="3662206"/>
                  <a:pt x="1995142" y="3661685"/>
                  <a:pt x="1995728" y="3660643"/>
                </a:cubicBezTo>
                <a:cubicBezTo>
                  <a:pt x="1996314" y="3659601"/>
                  <a:pt x="1996607" y="3657909"/>
                  <a:pt x="1996607" y="3655565"/>
                </a:cubicBezTo>
                <a:cubicBezTo>
                  <a:pt x="1996607" y="3654327"/>
                  <a:pt x="1996542" y="3653286"/>
                  <a:pt x="1996412" y="3652439"/>
                </a:cubicBezTo>
                <a:cubicBezTo>
                  <a:pt x="1996282" y="3651593"/>
                  <a:pt x="1996070" y="3650893"/>
                  <a:pt x="1995777" y="3650339"/>
                </a:cubicBezTo>
                <a:cubicBezTo>
                  <a:pt x="1995484" y="3649786"/>
                  <a:pt x="1995142" y="3649395"/>
                  <a:pt x="1994751" y="3649167"/>
                </a:cubicBezTo>
                <a:cubicBezTo>
                  <a:pt x="1994361" y="3648939"/>
                  <a:pt x="1993905" y="3648825"/>
                  <a:pt x="1993384" y="3648825"/>
                </a:cubicBezTo>
                <a:lnTo>
                  <a:pt x="1970823" y="3648825"/>
                </a:lnTo>
                <a:lnTo>
                  <a:pt x="1970823" y="3627924"/>
                </a:lnTo>
                <a:cubicBezTo>
                  <a:pt x="1970823" y="3627468"/>
                  <a:pt x="1970692" y="3627045"/>
                  <a:pt x="1970432" y="3626655"/>
                </a:cubicBezTo>
                <a:cubicBezTo>
                  <a:pt x="1970172" y="3626264"/>
                  <a:pt x="1969748" y="3625922"/>
                  <a:pt x="1969162" y="3625629"/>
                </a:cubicBezTo>
                <a:cubicBezTo>
                  <a:pt x="1968576" y="3625336"/>
                  <a:pt x="1967762" y="3625125"/>
                  <a:pt x="1966721" y="3624994"/>
                </a:cubicBezTo>
                <a:cubicBezTo>
                  <a:pt x="1965679" y="3624864"/>
                  <a:pt x="1964344" y="3624799"/>
                  <a:pt x="1962716" y="3624799"/>
                </a:cubicBezTo>
                <a:close/>
                <a:moveTo>
                  <a:pt x="1702220" y="3615325"/>
                </a:moveTo>
                <a:cubicBezTo>
                  <a:pt x="1700528" y="3615325"/>
                  <a:pt x="1698997" y="3615879"/>
                  <a:pt x="1697630" y="3616985"/>
                </a:cubicBezTo>
                <a:cubicBezTo>
                  <a:pt x="1696263" y="3618092"/>
                  <a:pt x="1695579" y="3619948"/>
                  <a:pt x="1695579" y="3622553"/>
                </a:cubicBezTo>
                <a:lnTo>
                  <a:pt x="1695579" y="3739169"/>
                </a:lnTo>
                <a:cubicBezTo>
                  <a:pt x="1695579" y="3739690"/>
                  <a:pt x="1695709" y="3740145"/>
                  <a:pt x="1695970" y="3740536"/>
                </a:cubicBezTo>
                <a:cubicBezTo>
                  <a:pt x="1696230" y="3740927"/>
                  <a:pt x="1696686" y="3741236"/>
                  <a:pt x="1697337" y="3741464"/>
                </a:cubicBezTo>
                <a:cubicBezTo>
                  <a:pt x="1697988" y="3741692"/>
                  <a:pt x="1698851" y="3741887"/>
                  <a:pt x="1699925" y="3742050"/>
                </a:cubicBezTo>
                <a:cubicBezTo>
                  <a:pt x="1701000" y="3742213"/>
                  <a:pt x="1702351" y="3742294"/>
                  <a:pt x="1703979" y="3742294"/>
                </a:cubicBezTo>
                <a:cubicBezTo>
                  <a:pt x="1705606" y="3742294"/>
                  <a:pt x="1706957" y="3742213"/>
                  <a:pt x="1708032" y="3742050"/>
                </a:cubicBezTo>
                <a:cubicBezTo>
                  <a:pt x="1709106" y="3741887"/>
                  <a:pt x="1709953" y="3741692"/>
                  <a:pt x="1710571" y="3741464"/>
                </a:cubicBezTo>
                <a:cubicBezTo>
                  <a:pt x="1711190" y="3741236"/>
                  <a:pt x="1711645" y="3740927"/>
                  <a:pt x="1711938" y="3740536"/>
                </a:cubicBezTo>
                <a:cubicBezTo>
                  <a:pt x="1712231" y="3740145"/>
                  <a:pt x="1712378" y="3739690"/>
                  <a:pt x="1712378" y="3739169"/>
                </a:cubicBezTo>
                <a:lnTo>
                  <a:pt x="1712378" y="3693655"/>
                </a:lnTo>
                <a:lnTo>
                  <a:pt x="1726735" y="3693655"/>
                </a:lnTo>
                <a:cubicBezTo>
                  <a:pt x="1734549" y="3693655"/>
                  <a:pt x="1741272" y="3692679"/>
                  <a:pt x="1746904" y="3690725"/>
                </a:cubicBezTo>
                <a:cubicBezTo>
                  <a:pt x="1752536" y="3688772"/>
                  <a:pt x="1757289" y="3686005"/>
                  <a:pt x="1761163" y="3682423"/>
                </a:cubicBezTo>
                <a:cubicBezTo>
                  <a:pt x="1765038" y="3678842"/>
                  <a:pt x="1768017" y="3674512"/>
                  <a:pt x="1770100" y="3669433"/>
                </a:cubicBezTo>
                <a:cubicBezTo>
                  <a:pt x="1772184" y="3664355"/>
                  <a:pt x="1773226" y="3658657"/>
                  <a:pt x="1773226" y="3652341"/>
                </a:cubicBezTo>
                <a:cubicBezTo>
                  <a:pt x="1773226" y="3647588"/>
                  <a:pt x="1772558" y="3643242"/>
                  <a:pt x="1771223" y="3639303"/>
                </a:cubicBezTo>
                <a:cubicBezTo>
                  <a:pt x="1769888" y="3635363"/>
                  <a:pt x="1767984" y="3631896"/>
                  <a:pt x="1765509" y="3628901"/>
                </a:cubicBezTo>
                <a:cubicBezTo>
                  <a:pt x="1763035" y="3625906"/>
                  <a:pt x="1760024" y="3623383"/>
                  <a:pt x="1756475" y="3621332"/>
                </a:cubicBezTo>
                <a:cubicBezTo>
                  <a:pt x="1752927" y="3619281"/>
                  <a:pt x="1749443" y="3617881"/>
                  <a:pt x="1746025" y="3617132"/>
                </a:cubicBezTo>
                <a:cubicBezTo>
                  <a:pt x="1742606" y="3616383"/>
                  <a:pt x="1739644" y="3615895"/>
                  <a:pt x="1737137" y="3615667"/>
                </a:cubicBezTo>
                <a:cubicBezTo>
                  <a:pt x="1734630" y="3615439"/>
                  <a:pt x="1732009" y="3615325"/>
                  <a:pt x="1729275" y="3615325"/>
                </a:cubicBezTo>
                <a:close/>
                <a:moveTo>
                  <a:pt x="1433469" y="3615325"/>
                </a:moveTo>
                <a:cubicBezTo>
                  <a:pt x="1431321" y="3615325"/>
                  <a:pt x="1429514" y="3615960"/>
                  <a:pt x="1428049" y="3617230"/>
                </a:cubicBezTo>
                <a:cubicBezTo>
                  <a:pt x="1426584" y="3618499"/>
                  <a:pt x="1425851" y="3620567"/>
                  <a:pt x="1425851" y="3623432"/>
                </a:cubicBezTo>
                <a:lnTo>
                  <a:pt x="1425851" y="3733602"/>
                </a:lnTo>
                <a:cubicBezTo>
                  <a:pt x="1425851" y="3736466"/>
                  <a:pt x="1426584" y="3738534"/>
                  <a:pt x="1428049" y="3739804"/>
                </a:cubicBezTo>
                <a:cubicBezTo>
                  <a:pt x="1429514" y="3741073"/>
                  <a:pt x="1431321" y="3741708"/>
                  <a:pt x="1433469" y="3741708"/>
                </a:cubicBezTo>
                <a:lnTo>
                  <a:pt x="1496954" y="3741708"/>
                </a:lnTo>
                <a:cubicBezTo>
                  <a:pt x="1497540" y="3741708"/>
                  <a:pt x="1498077" y="3741529"/>
                  <a:pt x="1498565" y="3741171"/>
                </a:cubicBezTo>
                <a:cubicBezTo>
                  <a:pt x="1499054" y="3740813"/>
                  <a:pt x="1499461" y="3740243"/>
                  <a:pt x="1499786" y="3739462"/>
                </a:cubicBezTo>
                <a:cubicBezTo>
                  <a:pt x="1500112" y="3738680"/>
                  <a:pt x="1500356" y="3737655"/>
                  <a:pt x="1500519" y="3736385"/>
                </a:cubicBezTo>
                <a:cubicBezTo>
                  <a:pt x="1500681" y="3735115"/>
                  <a:pt x="1500763" y="3733537"/>
                  <a:pt x="1500763" y="3731648"/>
                </a:cubicBezTo>
                <a:cubicBezTo>
                  <a:pt x="1500763" y="3729760"/>
                  <a:pt x="1500681" y="3728181"/>
                  <a:pt x="1500519" y="3726911"/>
                </a:cubicBezTo>
                <a:cubicBezTo>
                  <a:pt x="1500356" y="3725642"/>
                  <a:pt x="1500112" y="3724616"/>
                  <a:pt x="1499786" y="3723835"/>
                </a:cubicBezTo>
                <a:cubicBezTo>
                  <a:pt x="1499461" y="3723053"/>
                  <a:pt x="1499054" y="3722484"/>
                  <a:pt x="1498565" y="3722126"/>
                </a:cubicBezTo>
                <a:cubicBezTo>
                  <a:pt x="1498077" y="3721767"/>
                  <a:pt x="1497540" y="3721588"/>
                  <a:pt x="1496954" y="3721588"/>
                </a:cubicBezTo>
                <a:lnTo>
                  <a:pt x="1451440" y="3721588"/>
                </a:lnTo>
                <a:lnTo>
                  <a:pt x="1451440" y="3685939"/>
                </a:lnTo>
                <a:lnTo>
                  <a:pt x="1489629" y="3685939"/>
                </a:lnTo>
                <a:cubicBezTo>
                  <a:pt x="1490215" y="3685939"/>
                  <a:pt x="1490752" y="3685777"/>
                  <a:pt x="1491240" y="3685451"/>
                </a:cubicBezTo>
                <a:cubicBezTo>
                  <a:pt x="1491729" y="3685126"/>
                  <a:pt x="1492136" y="3684588"/>
                  <a:pt x="1492461" y="3683840"/>
                </a:cubicBezTo>
                <a:cubicBezTo>
                  <a:pt x="1492787" y="3683091"/>
                  <a:pt x="1493031" y="3682098"/>
                  <a:pt x="1493194" y="3680861"/>
                </a:cubicBezTo>
                <a:cubicBezTo>
                  <a:pt x="1493356" y="3679624"/>
                  <a:pt x="1493438" y="3678061"/>
                  <a:pt x="1493438" y="3676173"/>
                </a:cubicBezTo>
                <a:cubicBezTo>
                  <a:pt x="1493438" y="3674349"/>
                  <a:pt x="1493356" y="3672803"/>
                  <a:pt x="1493194" y="3671533"/>
                </a:cubicBezTo>
                <a:cubicBezTo>
                  <a:pt x="1493031" y="3670264"/>
                  <a:pt x="1492787" y="3669254"/>
                  <a:pt x="1492461" y="3668506"/>
                </a:cubicBezTo>
                <a:cubicBezTo>
                  <a:pt x="1492136" y="3667757"/>
                  <a:pt x="1491729" y="3667203"/>
                  <a:pt x="1491240" y="3666845"/>
                </a:cubicBezTo>
                <a:cubicBezTo>
                  <a:pt x="1490752" y="3666487"/>
                  <a:pt x="1490215" y="3666308"/>
                  <a:pt x="1489629" y="3666308"/>
                </a:cubicBezTo>
                <a:lnTo>
                  <a:pt x="1451440" y="3666308"/>
                </a:lnTo>
                <a:lnTo>
                  <a:pt x="1451440" y="3635445"/>
                </a:lnTo>
                <a:lnTo>
                  <a:pt x="1496563" y="3635445"/>
                </a:lnTo>
                <a:cubicBezTo>
                  <a:pt x="1497149" y="3635445"/>
                  <a:pt x="1497670" y="3635266"/>
                  <a:pt x="1498126" y="3634908"/>
                </a:cubicBezTo>
                <a:cubicBezTo>
                  <a:pt x="1498582" y="3634549"/>
                  <a:pt x="1498972" y="3633980"/>
                  <a:pt x="1499298" y="3633198"/>
                </a:cubicBezTo>
                <a:cubicBezTo>
                  <a:pt x="1499624" y="3632417"/>
                  <a:pt x="1499868" y="3631392"/>
                  <a:pt x="1500031" y="3630122"/>
                </a:cubicBezTo>
                <a:cubicBezTo>
                  <a:pt x="1500193" y="3628852"/>
                  <a:pt x="1500275" y="3627306"/>
                  <a:pt x="1500275" y="3625483"/>
                </a:cubicBezTo>
                <a:cubicBezTo>
                  <a:pt x="1500275" y="3623529"/>
                  <a:pt x="1500193" y="3621918"/>
                  <a:pt x="1500031" y="3620648"/>
                </a:cubicBezTo>
                <a:cubicBezTo>
                  <a:pt x="1499868" y="3619378"/>
                  <a:pt x="1499624" y="3618336"/>
                  <a:pt x="1499298" y="3617523"/>
                </a:cubicBezTo>
                <a:cubicBezTo>
                  <a:pt x="1498972" y="3616709"/>
                  <a:pt x="1498582" y="3616139"/>
                  <a:pt x="1498126" y="3615813"/>
                </a:cubicBezTo>
                <a:cubicBezTo>
                  <a:pt x="1497670" y="3615488"/>
                  <a:pt x="1497149" y="3615325"/>
                  <a:pt x="1496563" y="3615325"/>
                </a:cubicBezTo>
                <a:close/>
                <a:moveTo>
                  <a:pt x="1100095" y="3615325"/>
                </a:moveTo>
                <a:cubicBezTo>
                  <a:pt x="1097946" y="3615325"/>
                  <a:pt x="1096139" y="3615960"/>
                  <a:pt x="1094674" y="3617230"/>
                </a:cubicBezTo>
                <a:cubicBezTo>
                  <a:pt x="1093209" y="3618499"/>
                  <a:pt x="1092476" y="3620567"/>
                  <a:pt x="1092476" y="3623432"/>
                </a:cubicBezTo>
                <a:lnTo>
                  <a:pt x="1092476" y="3733602"/>
                </a:lnTo>
                <a:cubicBezTo>
                  <a:pt x="1092476" y="3736466"/>
                  <a:pt x="1093209" y="3738534"/>
                  <a:pt x="1094674" y="3739804"/>
                </a:cubicBezTo>
                <a:cubicBezTo>
                  <a:pt x="1096139" y="3741073"/>
                  <a:pt x="1097946" y="3741708"/>
                  <a:pt x="1100095" y="3741708"/>
                </a:cubicBezTo>
                <a:lnTo>
                  <a:pt x="1163579" y="3741708"/>
                </a:lnTo>
                <a:cubicBezTo>
                  <a:pt x="1164165" y="3741708"/>
                  <a:pt x="1164702" y="3741529"/>
                  <a:pt x="1165191" y="3741171"/>
                </a:cubicBezTo>
                <a:cubicBezTo>
                  <a:pt x="1165679" y="3740813"/>
                  <a:pt x="1166086" y="3740243"/>
                  <a:pt x="1166411" y="3739462"/>
                </a:cubicBezTo>
                <a:cubicBezTo>
                  <a:pt x="1166737" y="3738680"/>
                  <a:pt x="1166981" y="3737655"/>
                  <a:pt x="1167144" y="3736385"/>
                </a:cubicBezTo>
                <a:cubicBezTo>
                  <a:pt x="1167307" y="3735115"/>
                  <a:pt x="1167388" y="3733537"/>
                  <a:pt x="1167388" y="3731648"/>
                </a:cubicBezTo>
                <a:cubicBezTo>
                  <a:pt x="1167388" y="3729760"/>
                  <a:pt x="1167307" y="3728181"/>
                  <a:pt x="1167144" y="3726911"/>
                </a:cubicBezTo>
                <a:cubicBezTo>
                  <a:pt x="1166981" y="3725642"/>
                  <a:pt x="1166737" y="3724616"/>
                  <a:pt x="1166411" y="3723835"/>
                </a:cubicBezTo>
                <a:cubicBezTo>
                  <a:pt x="1166086" y="3723053"/>
                  <a:pt x="1165679" y="3722484"/>
                  <a:pt x="1165191" y="3722126"/>
                </a:cubicBezTo>
                <a:cubicBezTo>
                  <a:pt x="1164702" y="3721767"/>
                  <a:pt x="1164165" y="3721588"/>
                  <a:pt x="1163579" y="3721588"/>
                </a:cubicBezTo>
                <a:lnTo>
                  <a:pt x="1118065" y="3721588"/>
                </a:lnTo>
                <a:lnTo>
                  <a:pt x="1118065" y="3685939"/>
                </a:lnTo>
                <a:lnTo>
                  <a:pt x="1156254" y="3685939"/>
                </a:lnTo>
                <a:cubicBezTo>
                  <a:pt x="1156840" y="3685939"/>
                  <a:pt x="1157377" y="3685777"/>
                  <a:pt x="1157865" y="3685451"/>
                </a:cubicBezTo>
                <a:cubicBezTo>
                  <a:pt x="1158354" y="3685126"/>
                  <a:pt x="1158760" y="3684588"/>
                  <a:pt x="1159086" y="3683840"/>
                </a:cubicBezTo>
                <a:cubicBezTo>
                  <a:pt x="1159412" y="3683091"/>
                  <a:pt x="1159656" y="3682098"/>
                  <a:pt x="1159819" y="3680861"/>
                </a:cubicBezTo>
                <a:cubicBezTo>
                  <a:pt x="1159981" y="3679624"/>
                  <a:pt x="1160063" y="3678061"/>
                  <a:pt x="1160063" y="3676173"/>
                </a:cubicBezTo>
                <a:cubicBezTo>
                  <a:pt x="1160063" y="3674349"/>
                  <a:pt x="1159981" y="3672803"/>
                  <a:pt x="1159819" y="3671533"/>
                </a:cubicBezTo>
                <a:cubicBezTo>
                  <a:pt x="1159656" y="3670264"/>
                  <a:pt x="1159412" y="3669254"/>
                  <a:pt x="1159086" y="3668506"/>
                </a:cubicBezTo>
                <a:cubicBezTo>
                  <a:pt x="1158760" y="3667757"/>
                  <a:pt x="1158354" y="3667203"/>
                  <a:pt x="1157865" y="3666845"/>
                </a:cubicBezTo>
                <a:cubicBezTo>
                  <a:pt x="1157377" y="3666487"/>
                  <a:pt x="1156840" y="3666308"/>
                  <a:pt x="1156254" y="3666308"/>
                </a:cubicBezTo>
                <a:lnTo>
                  <a:pt x="1118065" y="3666308"/>
                </a:lnTo>
                <a:lnTo>
                  <a:pt x="1118065" y="3635445"/>
                </a:lnTo>
                <a:lnTo>
                  <a:pt x="1163188" y="3635445"/>
                </a:lnTo>
                <a:cubicBezTo>
                  <a:pt x="1163774" y="3635445"/>
                  <a:pt x="1164295" y="3635266"/>
                  <a:pt x="1164751" y="3634908"/>
                </a:cubicBezTo>
                <a:cubicBezTo>
                  <a:pt x="1165207" y="3634549"/>
                  <a:pt x="1165597" y="3633980"/>
                  <a:pt x="1165923" y="3633198"/>
                </a:cubicBezTo>
                <a:cubicBezTo>
                  <a:pt x="1166248" y="3632417"/>
                  <a:pt x="1166493" y="3631392"/>
                  <a:pt x="1166655" y="3630122"/>
                </a:cubicBezTo>
                <a:cubicBezTo>
                  <a:pt x="1166818" y="3628852"/>
                  <a:pt x="1166900" y="3627306"/>
                  <a:pt x="1166900" y="3625483"/>
                </a:cubicBezTo>
                <a:cubicBezTo>
                  <a:pt x="1166900" y="3623529"/>
                  <a:pt x="1166818" y="3621918"/>
                  <a:pt x="1166655" y="3620648"/>
                </a:cubicBezTo>
                <a:cubicBezTo>
                  <a:pt x="1166493" y="3619378"/>
                  <a:pt x="1166248" y="3618336"/>
                  <a:pt x="1165923" y="3617523"/>
                </a:cubicBezTo>
                <a:cubicBezTo>
                  <a:pt x="1165597" y="3616709"/>
                  <a:pt x="1165207" y="3616139"/>
                  <a:pt x="1164751" y="3615813"/>
                </a:cubicBezTo>
                <a:cubicBezTo>
                  <a:pt x="1164295" y="3615488"/>
                  <a:pt x="1163774" y="3615325"/>
                  <a:pt x="1163188" y="3615325"/>
                </a:cubicBezTo>
                <a:close/>
                <a:moveTo>
                  <a:pt x="985795" y="3615325"/>
                </a:moveTo>
                <a:cubicBezTo>
                  <a:pt x="983646" y="3615325"/>
                  <a:pt x="981839" y="3615960"/>
                  <a:pt x="980374" y="3617230"/>
                </a:cubicBezTo>
                <a:cubicBezTo>
                  <a:pt x="978909" y="3618499"/>
                  <a:pt x="978176" y="3620567"/>
                  <a:pt x="978176" y="3623432"/>
                </a:cubicBezTo>
                <a:lnTo>
                  <a:pt x="978176" y="3738192"/>
                </a:lnTo>
                <a:cubicBezTo>
                  <a:pt x="978176" y="3738843"/>
                  <a:pt x="978372" y="3739429"/>
                  <a:pt x="978762" y="3739950"/>
                </a:cubicBezTo>
                <a:cubicBezTo>
                  <a:pt x="979153" y="3740471"/>
                  <a:pt x="979837" y="3740894"/>
                  <a:pt x="980813" y="3741220"/>
                </a:cubicBezTo>
                <a:cubicBezTo>
                  <a:pt x="981790" y="3741545"/>
                  <a:pt x="983109" y="3741806"/>
                  <a:pt x="984769" y="3742001"/>
                </a:cubicBezTo>
                <a:cubicBezTo>
                  <a:pt x="986429" y="3742196"/>
                  <a:pt x="988497" y="3742294"/>
                  <a:pt x="990971" y="3742294"/>
                </a:cubicBezTo>
                <a:cubicBezTo>
                  <a:pt x="993510" y="3742294"/>
                  <a:pt x="995594" y="3742196"/>
                  <a:pt x="997222" y="3742001"/>
                </a:cubicBezTo>
                <a:cubicBezTo>
                  <a:pt x="998849" y="3741806"/>
                  <a:pt x="1000152" y="3741545"/>
                  <a:pt x="1001128" y="3741220"/>
                </a:cubicBezTo>
                <a:cubicBezTo>
                  <a:pt x="1002105" y="3740894"/>
                  <a:pt x="1002805" y="3740471"/>
                  <a:pt x="1003228" y="3739950"/>
                </a:cubicBezTo>
                <a:cubicBezTo>
                  <a:pt x="1003652" y="3739429"/>
                  <a:pt x="1003863" y="3738843"/>
                  <a:pt x="1003863" y="3738192"/>
                </a:cubicBezTo>
                <a:lnTo>
                  <a:pt x="1003863" y="3690041"/>
                </a:lnTo>
                <a:lnTo>
                  <a:pt x="1011872" y="3690041"/>
                </a:lnTo>
                <a:cubicBezTo>
                  <a:pt x="1014607" y="3690041"/>
                  <a:pt x="1017016" y="3690465"/>
                  <a:pt x="1019099" y="3691311"/>
                </a:cubicBezTo>
                <a:cubicBezTo>
                  <a:pt x="1021183" y="3692158"/>
                  <a:pt x="1023022" y="3693411"/>
                  <a:pt x="1024618" y="3695071"/>
                </a:cubicBezTo>
                <a:cubicBezTo>
                  <a:pt x="1026213" y="3696732"/>
                  <a:pt x="1027662" y="3698799"/>
                  <a:pt x="1028964" y="3701273"/>
                </a:cubicBezTo>
                <a:cubicBezTo>
                  <a:pt x="1030266" y="3703748"/>
                  <a:pt x="1031601" y="3706580"/>
                  <a:pt x="1032968" y="3709771"/>
                </a:cubicBezTo>
                <a:lnTo>
                  <a:pt x="1044298" y="3737997"/>
                </a:lnTo>
                <a:cubicBezTo>
                  <a:pt x="1044558" y="3738778"/>
                  <a:pt x="1044884" y="3739445"/>
                  <a:pt x="1045274" y="3739999"/>
                </a:cubicBezTo>
                <a:cubicBezTo>
                  <a:pt x="1045665" y="3740552"/>
                  <a:pt x="1046333" y="3741008"/>
                  <a:pt x="1047277" y="3741366"/>
                </a:cubicBezTo>
                <a:cubicBezTo>
                  <a:pt x="1048221" y="3741724"/>
                  <a:pt x="1049507" y="3741969"/>
                  <a:pt x="1051134" y="3742099"/>
                </a:cubicBezTo>
                <a:cubicBezTo>
                  <a:pt x="1052762" y="3742229"/>
                  <a:pt x="1054944" y="3742294"/>
                  <a:pt x="1057678" y="3742294"/>
                </a:cubicBezTo>
                <a:cubicBezTo>
                  <a:pt x="1060934" y="3742294"/>
                  <a:pt x="1063506" y="3742229"/>
                  <a:pt x="1065394" y="3742099"/>
                </a:cubicBezTo>
                <a:cubicBezTo>
                  <a:pt x="1067283" y="3741969"/>
                  <a:pt x="1068715" y="3741741"/>
                  <a:pt x="1069692" y="3741415"/>
                </a:cubicBezTo>
                <a:cubicBezTo>
                  <a:pt x="1070668" y="3741090"/>
                  <a:pt x="1071287" y="3740683"/>
                  <a:pt x="1071547" y="3740194"/>
                </a:cubicBezTo>
                <a:cubicBezTo>
                  <a:pt x="1071808" y="3739706"/>
                  <a:pt x="1071938" y="3739104"/>
                  <a:pt x="1071938" y="3738387"/>
                </a:cubicBezTo>
                <a:cubicBezTo>
                  <a:pt x="1071938" y="3737736"/>
                  <a:pt x="1071775" y="3736841"/>
                  <a:pt x="1071450" y="3735701"/>
                </a:cubicBezTo>
                <a:cubicBezTo>
                  <a:pt x="1071124" y="3734562"/>
                  <a:pt x="1070473" y="3732755"/>
                  <a:pt x="1069496" y="3730281"/>
                </a:cubicBezTo>
                <a:lnTo>
                  <a:pt x="1058850" y="3705375"/>
                </a:lnTo>
                <a:cubicBezTo>
                  <a:pt x="1057613" y="3702380"/>
                  <a:pt x="1056344" y="3699694"/>
                  <a:pt x="1055041" y="3697318"/>
                </a:cubicBezTo>
                <a:cubicBezTo>
                  <a:pt x="1053739" y="3694941"/>
                  <a:pt x="1052356" y="3692825"/>
                  <a:pt x="1050890" y="3690969"/>
                </a:cubicBezTo>
                <a:cubicBezTo>
                  <a:pt x="1049426" y="3689114"/>
                  <a:pt x="1047863" y="3687535"/>
                  <a:pt x="1046202" y="3686232"/>
                </a:cubicBezTo>
                <a:cubicBezTo>
                  <a:pt x="1044542" y="3684930"/>
                  <a:pt x="1042768" y="3683823"/>
                  <a:pt x="1040879" y="3682912"/>
                </a:cubicBezTo>
                <a:cubicBezTo>
                  <a:pt x="1044786" y="3681675"/>
                  <a:pt x="1048270" y="3680047"/>
                  <a:pt x="1051330" y="3678028"/>
                </a:cubicBezTo>
                <a:cubicBezTo>
                  <a:pt x="1054390" y="3676010"/>
                  <a:pt x="1056962" y="3673633"/>
                  <a:pt x="1059046" y="3670898"/>
                </a:cubicBezTo>
                <a:cubicBezTo>
                  <a:pt x="1061129" y="3668164"/>
                  <a:pt x="1062708" y="3665055"/>
                  <a:pt x="1063783" y="3661571"/>
                </a:cubicBezTo>
                <a:cubicBezTo>
                  <a:pt x="1064857" y="3658088"/>
                  <a:pt x="1065394" y="3654230"/>
                  <a:pt x="1065394" y="3649997"/>
                </a:cubicBezTo>
                <a:cubicBezTo>
                  <a:pt x="1065394" y="3644984"/>
                  <a:pt x="1064646" y="3640540"/>
                  <a:pt x="1063148" y="3636666"/>
                </a:cubicBezTo>
                <a:cubicBezTo>
                  <a:pt x="1061650" y="3632791"/>
                  <a:pt x="1059485" y="3629438"/>
                  <a:pt x="1056653" y="3626606"/>
                </a:cubicBezTo>
                <a:cubicBezTo>
                  <a:pt x="1053820" y="3623773"/>
                  <a:pt x="1050369" y="3621478"/>
                  <a:pt x="1046300" y="3619720"/>
                </a:cubicBezTo>
                <a:cubicBezTo>
                  <a:pt x="1042231" y="3617962"/>
                  <a:pt x="1037657" y="3616725"/>
                  <a:pt x="1032578" y="3616009"/>
                </a:cubicBezTo>
                <a:cubicBezTo>
                  <a:pt x="1030820" y="3615813"/>
                  <a:pt x="1028866" y="3615651"/>
                  <a:pt x="1026717" y="3615520"/>
                </a:cubicBezTo>
                <a:cubicBezTo>
                  <a:pt x="1024569" y="3615390"/>
                  <a:pt x="1021834" y="3615325"/>
                  <a:pt x="1018513" y="3615325"/>
                </a:cubicBezTo>
                <a:close/>
                <a:moveTo>
                  <a:pt x="890545" y="3615325"/>
                </a:moveTo>
                <a:cubicBezTo>
                  <a:pt x="888395" y="3615325"/>
                  <a:pt x="886589" y="3615960"/>
                  <a:pt x="885124" y="3617230"/>
                </a:cubicBezTo>
                <a:cubicBezTo>
                  <a:pt x="883659" y="3618499"/>
                  <a:pt x="882926" y="3620567"/>
                  <a:pt x="882926" y="3623432"/>
                </a:cubicBezTo>
                <a:lnTo>
                  <a:pt x="882926" y="3733602"/>
                </a:lnTo>
                <a:cubicBezTo>
                  <a:pt x="882926" y="3736466"/>
                  <a:pt x="883659" y="3738534"/>
                  <a:pt x="885124" y="3739804"/>
                </a:cubicBezTo>
                <a:cubicBezTo>
                  <a:pt x="886589" y="3741073"/>
                  <a:pt x="888395" y="3741708"/>
                  <a:pt x="890545" y="3741708"/>
                </a:cubicBezTo>
                <a:lnTo>
                  <a:pt x="954029" y="3741708"/>
                </a:lnTo>
                <a:cubicBezTo>
                  <a:pt x="954615" y="3741708"/>
                  <a:pt x="955152" y="3741529"/>
                  <a:pt x="955640" y="3741171"/>
                </a:cubicBezTo>
                <a:cubicBezTo>
                  <a:pt x="956129" y="3740813"/>
                  <a:pt x="956536" y="3740243"/>
                  <a:pt x="956861" y="3739462"/>
                </a:cubicBezTo>
                <a:cubicBezTo>
                  <a:pt x="957187" y="3738680"/>
                  <a:pt x="957431" y="3737655"/>
                  <a:pt x="957594" y="3736385"/>
                </a:cubicBezTo>
                <a:cubicBezTo>
                  <a:pt x="957757" y="3735115"/>
                  <a:pt x="957838" y="3733537"/>
                  <a:pt x="957838" y="3731648"/>
                </a:cubicBezTo>
                <a:cubicBezTo>
                  <a:pt x="957838" y="3729760"/>
                  <a:pt x="957757" y="3728181"/>
                  <a:pt x="957594" y="3726911"/>
                </a:cubicBezTo>
                <a:cubicBezTo>
                  <a:pt x="957431" y="3725642"/>
                  <a:pt x="957187" y="3724616"/>
                  <a:pt x="956861" y="3723835"/>
                </a:cubicBezTo>
                <a:cubicBezTo>
                  <a:pt x="956536" y="3723053"/>
                  <a:pt x="956129" y="3722484"/>
                  <a:pt x="955640" y="3722126"/>
                </a:cubicBezTo>
                <a:cubicBezTo>
                  <a:pt x="955152" y="3721767"/>
                  <a:pt x="954615" y="3721588"/>
                  <a:pt x="954029" y="3721588"/>
                </a:cubicBezTo>
                <a:lnTo>
                  <a:pt x="908515" y="3721588"/>
                </a:lnTo>
                <a:lnTo>
                  <a:pt x="908515" y="3685939"/>
                </a:lnTo>
                <a:lnTo>
                  <a:pt x="946704" y="3685939"/>
                </a:lnTo>
                <a:cubicBezTo>
                  <a:pt x="947290" y="3685939"/>
                  <a:pt x="947827" y="3685777"/>
                  <a:pt x="948315" y="3685451"/>
                </a:cubicBezTo>
                <a:cubicBezTo>
                  <a:pt x="948804" y="3685126"/>
                  <a:pt x="949211" y="3684588"/>
                  <a:pt x="949536" y="3683840"/>
                </a:cubicBezTo>
                <a:cubicBezTo>
                  <a:pt x="949862" y="3683091"/>
                  <a:pt x="950106" y="3682098"/>
                  <a:pt x="950269" y="3680861"/>
                </a:cubicBezTo>
                <a:cubicBezTo>
                  <a:pt x="950431" y="3679624"/>
                  <a:pt x="950513" y="3678061"/>
                  <a:pt x="950513" y="3676173"/>
                </a:cubicBezTo>
                <a:cubicBezTo>
                  <a:pt x="950513" y="3674349"/>
                  <a:pt x="950431" y="3672803"/>
                  <a:pt x="950269" y="3671533"/>
                </a:cubicBezTo>
                <a:cubicBezTo>
                  <a:pt x="950106" y="3670264"/>
                  <a:pt x="949862" y="3669254"/>
                  <a:pt x="949536" y="3668506"/>
                </a:cubicBezTo>
                <a:cubicBezTo>
                  <a:pt x="949211" y="3667757"/>
                  <a:pt x="948804" y="3667203"/>
                  <a:pt x="948315" y="3666845"/>
                </a:cubicBezTo>
                <a:cubicBezTo>
                  <a:pt x="947827" y="3666487"/>
                  <a:pt x="947290" y="3666308"/>
                  <a:pt x="946704" y="3666308"/>
                </a:cubicBezTo>
                <a:lnTo>
                  <a:pt x="908515" y="3666308"/>
                </a:lnTo>
                <a:lnTo>
                  <a:pt x="908515" y="3635445"/>
                </a:lnTo>
                <a:lnTo>
                  <a:pt x="953638" y="3635445"/>
                </a:lnTo>
                <a:cubicBezTo>
                  <a:pt x="954224" y="3635445"/>
                  <a:pt x="954745" y="3635266"/>
                  <a:pt x="955201" y="3634908"/>
                </a:cubicBezTo>
                <a:cubicBezTo>
                  <a:pt x="955657" y="3634549"/>
                  <a:pt x="956047" y="3633980"/>
                  <a:pt x="956373" y="3633198"/>
                </a:cubicBezTo>
                <a:cubicBezTo>
                  <a:pt x="956699" y="3632417"/>
                  <a:pt x="956943" y="3631392"/>
                  <a:pt x="957106" y="3630122"/>
                </a:cubicBezTo>
                <a:cubicBezTo>
                  <a:pt x="957268" y="3628852"/>
                  <a:pt x="957350" y="3627306"/>
                  <a:pt x="957350" y="3625483"/>
                </a:cubicBezTo>
                <a:cubicBezTo>
                  <a:pt x="957350" y="3623529"/>
                  <a:pt x="957268" y="3621918"/>
                  <a:pt x="957106" y="3620648"/>
                </a:cubicBezTo>
                <a:cubicBezTo>
                  <a:pt x="956943" y="3619378"/>
                  <a:pt x="956699" y="3618336"/>
                  <a:pt x="956373" y="3617523"/>
                </a:cubicBezTo>
                <a:cubicBezTo>
                  <a:pt x="956047" y="3616709"/>
                  <a:pt x="955657" y="3616139"/>
                  <a:pt x="955201" y="3615813"/>
                </a:cubicBezTo>
                <a:cubicBezTo>
                  <a:pt x="954745" y="3615488"/>
                  <a:pt x="954224" y="3615325"/>
                  <a:pt x="953638" y="3615325"/>
                </a:cubicBezTo>
                <a:close/>
                <a:moveTo>
                  <a:pt x="795294" y="3615325"/>
                </a:moveTo>
                <a:cubicBezTo>
                  <a:pt x="793146" y="3615325"/>
                  <a:pt x="791339" y="3615960"/>
                  <a:pt x="789874" y="3617230"/>
                </a:cubicBezTo>
                <a:cubicBezTo>
                  <a:pt x="788409" y="3618499"/>
                  <a:pt x="787677" y="3620567"/>
                  <a:pt x="787677" y="3623432"/>
                </a:cubicBezTo>
                <a:lnTo>
                  <a:pt x="787677" y="3737997"/>
                </a:lnTo>
                <a:cubicBezTo>
                  <a:pt x="787677" y="3738713"/>
                  <a:pt x="787888" y="3739331"/>
                  <a:pt x="788311" y="3739852"/>
                </a:cubicBezTo>
                <a:cubicBezTo>
                  <a:pt x="788734" y="3740373"/>
                  <a:pt x="789434" y="3740813"/>
                  <a:pt x="790411" y="3741171"/>
                </a:cubicBezTo>
                <a:cubicBezTo>
                  <a:pt x="791388" y="3741529"/>
                  <a:pt x="792706" y="3741806"/>
                  <a:pt x="794367" y="3742001"/>
                </a:cubicBezTo>
                <a:cubicBezTo>
                  <a:pt x="796027" y="3742196"/>
                  <a:pt x="798094" y="3742294"/>
                  <a:pt x="800568" y="3742294"/>
                </a:cubicBezTo>
                <a:cubicBezTo>
                  <a:pt x="803108" y="3742294"/>
                  <a:pt x="805192" y="3742196"/>
                  <a:pt x="806819" y="3742001"/>
                </a:cubicBezTo>
                <a:cubicBezTo>
                  <a:pt x="808447" y="3741806"/>
                  <a:pt x="809766" y="3741529"/>
                  <a:pt x="810775" y="3741171"/>
                </a:cubicBezTo>
                <a:cubicBezTo>
                  <a:pt x="811784" y="3740813"/>
                  <a:pt x="812484" y="3740373"/>
                  <a:pt x="812875" y="3739852"/>
                </a:cubicBezTo>
                <a:cubicBezTo>
                  <a:pt x="813266" y="3739331"/>
                  <a:pt x="813461" y="3738713"/>
                  <a:pt x="813461" y="3737997"/>
                </a:cubicBezTo>
                <a:lnTo>
                  <a:pt x="813461" y="3690920"/>
                </a:lnTo>
                <a:lnTo>
                  <a:pt x="852235" y="3690920"/>
                </a:lnTo>
                <a:cubicBezTo>
                  <a:pt x="852821" y="3690920"/>
                  <a:pt x="853342" y="3690741"/>
                  <a:pt x="853798" y="3690383"/>
                </a:cubicBezTo>
                <a:cubicBezTo>
                  <a:pt x="854254" y="3690025"/>
                  <a:pt x="854661" y="3689423"/>
                  <a:pt x="855019" y="3688576"/>
                </a:cubicBezTo>
                <a:cubicBezTo>
                  <a:pt x="855377" y="3687730"/>
                  <a:pt x="855637" y="3686656"/>
                  <a:pt x="855800" y="3685353"/>
                </a:cubicBezTo>
                <a:cubicBezTo>
                  <a:pt x="855963" y="3684051"/>
                  <a:pt x="856044" y="3682423"/>
                  <a:pt x="856044" y="3680470"/>
                </a:cubicBezTo>
                <a:cubicBezTo>
                  <a:pt x="856044" y="3678517"/>
                  <a:pt x="855963" y="3676889"/>
                  <a:pt x="855800" y="3675587"/>
                </a:cubicBezTo>
                <a:cubicBezTo>
                  <a:pt x="855637" y="3674284"/>
                  <a:pt x="855377" y="3673243"/>
                  <a:pt x="855019" y="3672461"/>
                </a:cubicBezTo>
                <a:cubicBezTo>
                  <a:pt x="854661" y="3671680"/>
                  <a:pt x="854254" y="3671126"/>
                  <a:pt x="853798" y="3670801"/>
                </a:cubicBezTo>
                <a:cubicBezTo>
                  <a:pt x="853342" y="3670475"/>
                  <a:pt x="852821" y="3670312"/>
                  <a:pt x="852235" y="3670312"/>
                </a:cubicBezTo>
                <a:lnTo>
                  <a:pt x="813461" y="3670312"/>
                </a:lnTo>
                <a:lnTo>
                  <a:pt x="813461" y="3636324"/>
                </a:lnTo>
                <a:lnTo>
                  <a:pt x="854775" y="3636324"/>
                </a:lnTo>
                <a:cubicBezTo>
                  <a:pt x="855361" y="3636324"/>
                  <a:pt x="855881" y="3636128"/>
                  <a:pt x="856337" y="3635738"/>
                </a:cubicBezTo>
                <a:cubicBezTo>
                  <a:pt x="856793" y="3635347"/>
                  <a:pt x="857200" y="3634761"/>
                  <a:pt x="857558" y="3633980"/>
                </a:cubicBezTo>
                <a:cubicBezTo>
                  <a:pt x="857916" y="3633198"/>
                  <a:pt x="858177" y="3632140"/>
                  <a:pt x="858339" y="3630806"/>
                </a:cubicBezTo>
                <a:cubicBezTo>
                  <a:pt x="858502" y="3629471"/>
                  <a:pt x="858584" y="3627827"/>
                  <a:pt x="858584" y="3625873"/>
                </a:cubicBezTo>
                <a:cubicBezTo>
                  <a:pt x="858584" y="3623920"/>
                  <a:pt x="858502" y="3622260"/>
                  <a:pt x="858339" y="3620892"/>
                </a:cubicBezTo>
                <a:cubicBezTo>
                  <a:pt x="858177" y="3619525"/>
                  <a:pt x="857916" y="3618434"/>
                  <a:pt x="857558" y="3617620"/>
                </a:cubicBezTo>
                <a:cubicBezTo>
                  <a:pt x="857200" y="3616806"/>
                  <a:pt x="856793" y="3616220"/>
                  <a:pt x="856337" y="3615862"/>
                </a:cubicBezTo>
                <a:cubicBezTo>
                  <a:pt x="855881" y="3615504"/>
                  <a:pt x="855361" y="3615325"/>
                  <a:pt x="854775" y="3615325"/>
                </a:cubicBezTo>
                <a:close/>
                <a:moveTo>
                  <a:pt x="1280707" y="3614934"/>
                </a:moveTo>
                <a:cubicBezTo>
                  <a:pt x="1278363" y="3614934"/>
                  <a:pt x="1276442" y="3615016"/>
                  <a:pt x="1274944" y="3615179"/>
                </a:cubicBezTo>
                <a:cubicBezTo>
                  <a:pt x="1273447" y="3615341"/>
                  <a:pt x="1272242" y="3615618"/>
                  <a:pt x="1271330" y="3616009"/>
                </a:cubicBezTo>
                <a:cubicBezTo>
                  <a:pt x="1270419" y="3616400"/>
                  <a:pt x="1269768" y="3616855"/>
                  <a:pt x="1269377" y="3617376"/>
                </a:cubicBezTo>
                <a:cubicBezTo>
                  <a:pt x="1268987" y="3617897"/>
                  <a:pt x="1268791" y="3618483"/>
                  <a:pt x="1268791" y="3619134"/>
                </a:cubicBezTo>
                <a:lnTo>
                  <a:pt x="1268791" y="3678419"/>
                </a:lnTo>
                <a:cubicBezTo>
                  <a:pt x="1268791" y="3682912"/>
                  <a:pt x="1268840" y="3687632"/>
                  <a:pt x="1268938" y="3692581"/>
                </a:cubicBezTo>
                <a:cubicBezTo>
                  <a:pt x="1269035" y="3697529"/>
                  <a:pt x="1269182" y="3702283"/>
                  <a:pt x="1269377" y="3706840"/>
                </a:cubicBezTo>
                <a:lnTo>
                  <a:pt x="1269280" y="3706840"/>
                </a:lnTo>
                <a:cubicBezTo>
                  <a:pt x="1268107" y="3704236"/>
                  <a:pt x="1266903" y="3701632"/>
                  <a:pt x="1265666" y="3699027"/>
                </a:cubicBezTo>
                <a:cubicBezTo>
                  <a:pt x="1264429" y="3696423"/>
                  <a:pt x="1263159" y="3693769"/>
                  <a:pt x="1261857" y="3691067"/>
                </a:cubicBezTo>
                <a:cubicBezTo>
                  <a:pt x="1260555" y="3688365"/>
                  <a:pt x="1259203" y="3685663"/>
                  <a:pt x="1257803" y="3682960"/>
                </a:cubicBezTo>
                <a:cubicBezTo>
                  <a:pt x="1256403" y="3680258"/>
                  <a:pt x="1254987" y="3677507"/>
                  <a:pt x="1253555" y="3674708"/>
                </a:cubicBezTo>
                <a:lnTo>
                  <a:pt x="1228942" y="3628510"/>
                </a:lnTo>
                <a:cubicBezTo>
                  <a:pt x="1227705" y="3625971"/>
                  <a:pt x="1226501" y="3623838"/>
                  <a:pt x="1225329" y="3622113"/>
                </a:cubicBezTo>
                <a:cubicBezTo>
                  <a:pt x="1224157" y="3620388"/>
                  <a:pt x="1222903" y="3619037"/>
                  <a:pt x="1221568" y="3618060"/>
                </a:cubicBezTo>
                <a:cubicBezTo>
                  <a:pt x="1220234" y="3617083"/>
                  <a:pt x="1218720" y="3616383"/>
                  <a:pt x="1217027" y="3615960"/>
                </a:cubicBezTo>
                <a:cubicBezTo>
                  <a:pt x="1215334" y="3615537"/>
                  <a:pt x="1213250" y="3615325"/>
                  <a:pt x="1210776" y="3615325"/>
                </a:cubicBezTo>
                <a:lnTo>
                  <a:pt x="1197005" y="3615325"/>
                </a:lnTo>
                <a:cubicBezTo>
                  <a:pt x="1194400" y="3615325"/>
                  <a:pt x="1192203" y="3616090"/>
                  <a:pt x="1190412" y="3617620"/>
                </a:cubicBezTo>
                <a:cubicBezTo>
                  <a:pt x="1188622" y="3619150"/>
                  <a:pt x="1187726" y="3621446"/>
                  <a:pt x="1187726" y="3624506"/>
                </a:cubicBezTo>
                <a:lnTo>
                  <a:pt x="1187726" y="3738094"/>
                </a:lnTo>
                <a:cubicBezTo>
                  <a:pt x="1187726" y="3738746"/>
                  <a:pt x="1187889" y="3739331"/>
                  <a:pt x="1188215" y="3739852"/>
                </a:cubicBezTo>
                <a:cubicBezTo>
                  <a:pt x="1188540" y="3740373"/>
                  <a:pt x="1189126" y="3740813"/>
                  <a:pt x="1189973" y="3741171"/>
                </a:cubicBezTo>
                <a:cubicBezTo>
                  <a:pt x="1190819" y="3741529"/>
                  <a:pt x="1191991" y="3741806"/>
                  <a:pt x="1193489" y="3742001"/>
                </a:cubicBezTo>
                <a:cubicBezTo>
                  <a:pt x="1194986" y="3742196"/>
                  <a:pt x="1196874" y="3742294"/>
                  <a:pt x="1199154" y="3742294"/>
                </a:cubicBezTo>
                <a:cubicBezTo>
                  <a:pt x="1201497" y="3742294"/>
                  <a:pt x="1203418" y="3742196"/>
                  <a:pt x="1204916" y="3742001"/>
                </a:cubicBezTo>
                <a:cubicBezTo>
                  <a:pt x="1206414" y="3741806"/>
                  <a:pt x="1207602" y="3741529"/>
                  <a:pt x="1208481" y="3741171"/>
                </a:cubicBezTo>
                <a:cubicBezTo>
                  <a:pt x="1209360" y="3740813"/>
                  <a:pt x="1209978" y="3740373"/>
                  <a:pt x="1210337" y="3739852"/>
                </a:cubicBezTo>
                <a:cubicBezTo>
                  <a:pt x="1210695" y="3739331"/>
                  <a:pt x="1210874" y="3738746"/>
                  <a:pt x="1210874" y="3738094"/>
                </a:cubicBezTo>
                <a:lnTo>
                  <a:pt x="1210874" y="3671973"/>
                </a:lnTo>
                <a:cubicBezTo>
                  <a:pt x="1210874" y="3667024"/>
                  <a:pt x="1210808" y="3662222"/>
                  <a:pt x="1210678" y="3657567"/>
                </a:cubicBezTo>
                <a:cubicBezTo>
                  <a:pt x="1210548" y="3652911"/>
                  <a:pt x="1210353" y="3648239"/>
                  <a:pt x="1210092" y="3643551"/>
                </a:cubicBezTo>
                <a:lnTo>
                  <a:pt x="1210288" y="3643551"/>
                </a:lnTo>
                <a:cubicBezTo>
                  <a:pt x="1211785" y="3647393"/>
                  <a:pt x="1213478" y="3651348"/>
                  <a:pt x="1215366" y="3655418"/>
                </a:cubicBezTo>
                <a:cubicBezTo>
                  <a:pt x="1217255" y="3659488"/>
                  <a:pt x="1219110" y="3663280"/>
                  <a:pt x="1220934" y="3666796"/>
                </a:cubicBezTo>
                <a:lnTo>
                  <a:pt x="1252383" y="3725886"/>
                </a:lnTo>
                <a:cubicBezTo>
                  <a:pt x="1254011" y="3729141"/>
                  <a:pt x="1255476" y="3731795"/>
                  <a:pt x="1256778" y="3733846"/>
                </a:cubicBezTo>
                <a:cubicBezTo>
                  <a:pt x="1258080" y="3735897"/>
                  <a:pt x="1259431" y="3737525"/>
                  <a:pt x="1260831" y="3738729"/>
                </a:cubicBezTo>
                <a:cubicBezTo>
                  <a:pt x="1262231" y="3739934"/>
                  <a:pt x="1263761" y="3740764"/>
                  <a:pt x="1265422" y="3741220"/>
                </a:cubicBezTo>
                <a:cubicBezTo>
                  <a:pt x="1267082" y="3741675"/>
                  <a:pt x="1269052" y="3741903"/>
                  <a:pt x="1271330" y="3741903"/>
                </a:cubicBezTo>
                <a:lnTo>
                  <a:pt x="1282269" y="3741903"/>
                </a:lnTo>
                <a:cubicBezTo>
                  <a:pt x="1283506" y="3741903"/>
                  <a:pt x="1284727" y="3741724"/>
                  <a:pt x="1285932" y="3741366"/>
                </a:cubicBezTo>
                <a:cubicBezTo>
                  <a:pt x="1287136" y="3741008"/>
                  <a:pt x="1288178" y="3740438"/>
                  <a:pt x="1289057" y="3739657"/>
                </a:cubicBezTo>
                <a:cubicBezTo>
                  <a:pt x="1289936" y="3738876"/>
                  <a:pt x="1290636" y="3737899"/>
                  <a:pt x="1291157" y="3736727"/>
                </a:cubicBezTo>
                <a:cubicBezTo>
                  <a:pt x="1291678" y="3735555"/>
                  <a:pt x="1291939" y="3734220"/>
                  <a:pt x="1291939" y="3732723"/>
                </a:cubicBezTo>
                <a:lnTo>
                  <a:pt x="1291939" y="3619134"/>
                </a:lnTo>
                <a:cubicBezTo>
                  <a:pt x="1291939" y="3618483"/>
                  <a:pt x="1291776" y="3617897"/>
                  <a:pt x="1291450" y="3617376"/>
                </a:cubicBezTo>
                <a:cubicBezTo>
                  <a:pt x="1291125" y="3616855"/>
                  <a:pt x="1290555" y="3616400"/>
                  <a:pt x="1289741" y="3616009"/>
                </a:cubicBezTo>
                <a:cubicBezTo>
                  <a:pt x="1288927" y="3615618"/>
                  <a:pt x="1287771" y="3615341"/>
                  <a:pt x="1286274" y="3615179"/>
                </a:cubicBezTo>
                <a:cubicBezTo>
                  <a:pt x="1284776" y="3615016"/>
                  <a:pt x="1282920" y="3614934"/>
                  <a:pt x="1280707" y="3614934"/>
                </a:cubicBezTo>
                <a:close/>
                <a:moveTo>
                  <a:pt x="747307" y="3614934"/>
                </a:moveTo>
                <a:cubicBezTo>
                  <a:pt x="744963" y="3614934"/>
                  <a:pt x="743042" y="3615016"/>
                  <a:pt x="741544" y="3615179"/>
                </a:cubicBezTo>
                <a:cubicBezTo>
                  <a:pt x="740047" y="3615341"/>
                  <a:pt x="738842" y="3615618"/>
                  <a:pt x="737931" y="3616009"/>
                </a:cubicBezTo>
                <a:cubicBezTo>
                  <a:pt x="737019" y="3616400"/>
                  <a:pt x="736368" y="3616855"/>
                  <a:pt x="735977" y="3617376"/>
                </a:cubicBezTo>
                <a:cubicBezTo>
                  <a:pt x="735586" y="3617897"/>
                  <a:pt x="735391" y="3618483"/>
                  <a:pt x="735391" y="3619134"/>
                </a:cubicBezTo>
                <a:lnTo>
                  <a:pt x="735391" y="3678419"/>
                </a:lnTo>
                <a:cubicBezTo>
                  <a:pt x="735391" y="3682912"/>
                  <a:pt x="735440" y="3687632"/>
                  <a:pt x="735538" y="3692581"/>
                </a:cubicBezTo>
                <a:cubicBezTo>
                  <a:pt x="735635" y="3697529"/>
                  <a:pt x="735782" y="3702283"/>
                  <a:pt x="735977" y="3706840"/>
                </a:cubicBezTo>
                <a:lnTo>
                  <a:pt x="735879" y="3706840"/>
                </a:lnTo>
                <a:cubicBezTo>
                  <a:pt x="734708" y="3704236"/>
                  <a:pt x="733503" y="3701632"/>
                  <a:pt x="732266" y="3699027"/>
                </a:cubicBezTo>
                <a:cubicBezTo>
                  <a:pt x="731028" y="3696423"/>
                  <a:pt x="729759" y="3693769"/>
                  <a:pt x="728457" y="3691067"/>
                </a:cubicBezTo>
                <a:cubicBezTo>
                  <a:pt x="727154" y="3688365"/>
                  <a:pt x="725804" y="3685663"/>
                  <a:pt x="724404" y="3682960"/>
                </a:cubicBezTo>
                <a:cubicBezTo>
                  <a:pt x="723004" y="3680258"/>
                  <a:pt x="721588" y="3677507"/>
                  <a:pt x="720155" y="3674708"/>
                </a:cubicBezTo>
                <a:lnTo>
                  <a:pt x="695543" y="3628510"/>
                </a:lnTo>
                <a:cubicBezTo>
                  <a:pt x="694306" y="3625971"/>
                  <a:pt x="693101" y="3623838"/>
                  <a:pt x="691929" y="3622113"/>
                </a:cubicBezTo>
                <a:cubicBezTo>
                  <a:pt x="690757" y="3620388"/>
                  <a:pt x="689503" y="3619037"/>
                  <a:pt x="688169" y="3618060"/>
                </a:cubicBezTo>
                <a:cubicBezTo>
                  <a:pt x="686834" y="3617083"/>
                  <a:pt x="685320" y="3616383"/>
                  <a:pt x="683627" y="3615960"/>
                </a:cubicBezTo>
                <a:cubicBezTo>
                  <a:pt x="681934" y="3615537"/>
                  <a:pt x="679851" y="3615325"/>
                  <a:pt x="677376" y="3615325"/>
                </a:cubicBezTo>
                <a:lnTo>
                  <a:pt x="663605" y="3615325"/>
                </a:lnTo>
                <a:cubicBezTo>
                  <a:pt x="661000" y="3615325"/>
                  <a:pt x="658803" y="3616090"/>
                  <a:pt x="657012" y="3617620"/>
                </a:cubicBezTo>
                <a:cubicBezTo>
                  <a:pt x="655222" y="3619150"/>
                  <a:pt x="654326" y="3621446"/>
                  <a:pt x="654326" y="3624506"/>
                </a:cubicBezTo>
                <a:lnTo>
                  <a:pt x="654326" y="3738094"/>
                </a:lnTo>
                <a:cubicBezTo>
                  <a:pt x="654326" y="3738746"/>
                  <a:pt x="654489" y="3739331"/>
                  <a:pt x="654815" y="3739852"/>
                </a:cubicBezTo>
                <a:cubicBezTo>
                  <a:pt x="655140" y="3740373"/>
                  <a:pt x="655726" y="3740813"/>
                  <a:pt x="656573" y="3741171"/>
                </a:cubicBezTo>
                <a:cubicBezTo>
                  <a:pt x="657419" y="3741529"/>
                  <a:pt x="658591" y="3741806"/>
                  <a:pt x="660089" y="3742001"/>
                </a:cubicBezTo>
                <a:cubicBezTo>
                  <a:pt x="661587" y="3742196"/>
                  <a:pt x="663475" y="3742294"/>
                  <a:pt x="665754" y="3742294"/>
                </a:cubicBezTo>
                <a:cubicBezTo>
                  <a:pt x="668098" y="3742294"/>
                  <a:pt x="670019" y="3742196"/>
                  <a:pt x="671516" y="3742001"/>
                </a:cubicBezTo>
                <a:cubicBezTo>
                  <a:pt x="673014" y="3741806"/>
                  <a:pt x="674202" y="3741529"/>
                  <a:pt x="675081" y="3741171"/>
                </a:cubicBezTo>
                <a:cubicBezTo>
                  <a:pt x="675960" y="3740813"/>
                  <a:pt x="676579" y="3740373"/>
                  <a:pt x="676937" y="3739852"/>
                </a:cubicBezTo>
                <a:cubicBezTo>
                  <a:pt x="677295" y="3739331"/>
                  <a:pt x="677474" y="3738746"/>
                  <a:pt x="677474" y="3738094"/>
                </a:cubicBezTo>
                <a:lnTo>
                  <a:pt x="677474" y="3671973"/>
                </a:lnTo>
                <a:cubicBezTo>
                  <a:pt x="677474" y="3667024"/>
                  <a:pt x="677409" y="3662222"/>
                  <a:pt x="677278" y="3657567"/>
                </a:cubicBezTo>
                <a:cubicBezTo>
                  <a:pt x="677148" y="3652911"/>
                  <a:pt x="676953" y="3648239"/>
                  <a:pt x="676692" y="3643551"/>
                </a:cubicBezTo>
                <a:lnTo>
                  <a:pt x="676888" y="3643551"/>
                </a:lnTo>
                <a:cubicBezTo>
                  <a:pt x="678385" y="3647393"/>
                  <a:pt x="680078" y="3651348"/>
                  <a:pt x="681967" y="3655418"/>
                </a:cubicBezTo>
                <a:cubicBezTo>
                  <a:pt x="683855" y="3659488"/>
                  <a:pt x="685711" y="3663280"/>
                  <a:pt x="687534" y="3666796"/>
                </a:cubicBezTo>
                <a:lnTo>
                  <a:pt x="718983" y="3725886"/>
                </a:lnTo>
                <a:cubicBezTo>
                  <a:pt x="720611" y="3729141"/>
                  <a:pt x="722076" y="3731795"/>
                  <a:pt x="723378" y="3733846"/>
                </a:cubicBezTo>
                <a:cubicBezTo>
                  <a:pt x="724680" y="3735897"/>
                  <a:pt x="726031" y="3737525"/>
                  <a:pt x="727431" y="3738729"/>
                </a:cubicBezTo>
                <a:cubicBezTo>
                  <a:pt x="728831" y="3739934"/>
                  <a:pt x="730361" y="3740764"/>
                  <a:pt x="732021" y="3741220"/>
                </a:cubicBezTo>
                <a:cubicBezTo>
                  <a:pt x="733682" y="3741675"/>
                  <a:pt x="735651" y="3741903"/>
                  <a:pt x="737931" y="3741903"/>
                </a:cubicBezTo>
                <a:lnTo>
                  <a:pt x="748870" y="3741903"/>
                </a:lnTo>
                <a:cubicBezTo>
                  <a:pt x="750107" y="3741903"/>
                  <a:pt x="751328" y="3741724"/>
                  <a:pt x="752532" y="3741366"/>
                </a:cubicBezTo>
                <a:cubicBezTo>
                  <a:pt x="753737" y="3741008"/>
                  <a:pt x="754778" y="3740438"/>
                  <a:pt x="755657" y="3739657"/>
                </a:cubicBezTo>
                <a:cubicBezTo>
                  <a:pt x="756537" y="3738876"/>
                  <a:pt x="757236" y="3737899"/>
                  <a:pt x="757757" y="3736727"/>
                </a:cubicBezTo>
                <a:cubicBezTo>
                  <a:pt x="758278" y="3735555"/>
                  <a:pt x="758539" y="3734220"/>
                  <a:pt x="758539" y="3732723"/>
                </a:cubicBezTo>
                <a:lnTo>
                  <a:pt x="758539" y="3619134"/>
                </a:lnTo>
                <a:cubicBezTo>
                  <a:pt x="758539" y="3618483"/>
                  <a:pt x="758376" y="3617897"/>
                  <a:pt x="758050" y="3617376"/>
                </a:cubicBezTo>
                <a:cubicBezTo>
                  <a:pt x="757724" y="3616855"/>
                  <a:pt x="757155" y="3616400"/>
                  <a:pt x="756341" y="3616009"/>
                </a:cubicBezTo>
                <a:cubicBezTo>
                  <a:pt x="755527" y="3615618"/>
                  <a:pt x="754371" y="3615341"/>
                  <a:pt x="752874" y="3615179"/>
                </a:cubicBezTo>
                <a:cubicBezTo>
                  <a:pt x="751376" y="3615016"/>
                  <a:pt x="749521" y="3614934"/>
                  <a:pt x="747307" y="3614934"/>
                </a:cubicBezTo>
                <a:close/>
                <a:moveTo>
                  <a:pt x="610069" y="3614739"/>
                </a:moveTo>
                <a:cubicBezTo>
                  <a:pt x="607594" y="3614739"/>
                  <a:pt x="605543" y="3614837"/>
                  <a:pt x="603916" y="3615032"/>
                </a:cubicBezTo>
                <a:cubicBezTo>
                  <a:pt x="602288" y="3615227"/>
                  <a:pt x="600969" y="3615488"/>
                  <a:pt x="599960" y="3615813"/>
                </a:cubicBezTo>
                <a:cubicBezTo>
                  <a:pt x="598951" y="3616139"/>
                  <a:pt x="598235" y="3616562"/>
                  <a:pt x="597811" y="3617083"/>
                </a:cubicBezTo>
                <a:cubicBezTo>
                  <a:pt x="597388" y="3617604"/>
                  <a:pt x="597176" y="3618190"/>
                  <a:pt x="597176" y="3618841"/>
                </a:cubicBezTo>
                <a:lnTo>
                  <a:pt x="597176" y="3738192"/>
                </a:lnTo>
                <a:cubicBezTo>
                  <a:pt x="597176" y="3738843"/>
                  <a:pt x="597388" y="3739429"/>
                  <a:pt x="597811" y="3739950"/>
                </a:cubicBezTo>
                <a:cubicBezTo>
                  <a:pt x="598235" y="3740471"/>
                  <a:pt x="598934" y="3740894"/>
                  <a:pt x="599911" y="3741220"/>
                </a:cubicBezTo>
                <a:cubicBezTo>
                  <a:pt x="600888" y="3741545"/>
                  <a:pt x="602206" y="3741806"/>
                  <a:pt x="603867" y="3742001"/>
                </a:cubicBezTo>
                <a:cubicBezTo>
                  <a:pt x="605527" y="3742196"/>
                  <a:pt x="607594" y="3742294"/>
                  <a:pt x="610069" y="3742294"/>
                </a:cubicBezTo>
                <a:cubicBezTo>
                  <a:pt x="612608" y="3742294"/>
                  <a:pt x="614692" y="3742196"/>
                  <a:pt x="616319" y="3742001"/>
                </a:cubicBezTo>
                <a:cubicBezTo>
                  <a:pt x="617947" y="3741806"/>
                  <a:pt x="619250" y="3741545"/>
                  <a:pt x="620226" y="3741220"/>
                </a:cubicBezTo>
                <a:cubicBezTo>
                  <a:pt x="621203" y="3740894"/>
                  <a:pt x="621903" y="3740471"/>
                  <a:pt x="622326" y="3739950"/>
                </a:cubicBezTo>
                <a:cubicBezTo>
                  <a:pt x="622749" y="3739429"/>
                  <a:pt x="622961" y="3738843"/>
                  <a:pt x="622961" y="3738192"/>
                </a:cubicBezTo>
                <a:lnTo>
                  <a:pt x="622961" y="3618841"/>
                </a:lnTo>
                <a:cubicBezTo>
                  <a:pt x="622961" y="3618190"/>
                  <a:pt x="622749" y="3617604"/>
                  <a:pt x="622326" y="3617083"/>
                </a:cubicBezTo>
                <a:cubicBezTo>
                  <a:pt x="621903" y="3616562"/>
                  <a:pt x="621203" y="3616139"/>
                  <a:pt x="620226" y="3615813"/>
                </a:cubicBezTo>
                <a:cubicBezTo>
                  <a:pt x="619250" y="3615488"/>
                  <a:pt x="617947" y="3615227"/>
                  <a:pt x="616319" y="3615032"/>
                </a:cubicBezTo>
                <a:cubicBezTo>
                  <a:pt x="614692" y="3614837"/>
                  <a:pt x="612608" y="3614739"/>
                  <a:pt x="610069" y="3614739"/>
                </a:cubicBezTo>
                <a:close/>
                <a:moveTo>
                  <a:pt x="2106610" y="3614446"/>
                </a:moveTo>
                <a:cubicBezTo>
                  <a:pt x="2105438" y="3614446"/>
                  <a:pt x="2104461" y="3614462"/>
                  <a:pt x="2103680" y="3614495"/>
                </a:cubicBezTo>
                <a:cubicBezTo>
                  <a:pt x="2102898" y="3614528"/>
                  <a:pt x="2102215" y="3614609"/>
                  <a:pt x="2101629" y="3614739"/>
                </a:cubicBezTo>
                <a:cubicBezTo>
                  <a:pt x="2101043" y="3614869"/>
                  <a:pt x="2100554" y="3614999"/>
                  <a:pt x="2100164" y="3615130"/>
                </a:cubicBezTo>
                <a:cubicBezTo>
                  <a:pt x="2099773" y="3615260"/>
                  <a:pt x="2099448" y="3615423"/>
                  <a:pt x="2099187" y="3615618"/>
                </a:cubicBezTo>
                <a:lnTo>
                  <a:pt x="2070082" y="3634273"/>
                </a:lnTo>
                <a:cubicBezTo>
                  <a:pt x="2069496" y="3634663"/>
                  <a:pt x="2069024" y="3635054"/>
                  <a:pt x="2068666" y="3635445"/>
                </a:cubicBezTo>
                <a:cubicBezTo>
                  <a:pt x="2068307" y="3635835"/>
                  <a:pt x="2068031" y="3636291"/>
                  <a:pt x="2067835" y="3636812"/>
                </a:cubicBezTo>
                <a:cubicBezTo>
                  <a:pt x="2067640" y="3637333"/>
                  <a:pt x="2067493" y="3637984"/>
                  <a:pt x="2067396" y="3638766"/>
                </a:cubicBezTo>
                <a:cubicBezTo>
                  <a:pt x="2067298" y="3639547"/>
                  <a:pt x="2067249" y="3640491"/>
                  <a:pt x="2067249" y="3641598"/>
                </a:cubicBezTo>
                <a:cubicBezTo>
                  <a:pt x="2067249" y="3643096"/>
                  <a:pt x="2067331" y="3644333"/>
                  <a:pt x="2067493" y="3645309"/>
                </a:cubicBezTo>
                <a:cubicBezTo>
                  <a:pt x="2067656" y="3646286"/>
                  <a:pt x="2067966" y="3646986"/>
                  <a:pt x="2068421" y="3647409"/>
                </a:cubicBezTo>
                <a:cubicBezTo>
                  <a:pt x="2068877" y="3647832"/>
                  <a:pt x="2069479" y="3647979"/>
                  <a:pt x="2070228" y="3647849"/>
                </a:cubicBezTo>
                <a:cubicBezTo>
                  <a:pt x="2070977" y="3647718"/>
                  <a:pt x="2071970" y="3647328"/>
                  <a:pt x="2073207" y="3646677"/>
                </a:cubicBezTo>
                <a:lnTo>
                  <a:pt x="2097624" y="3632124"/>
                </a:lnTo>
                <a:lnTo>
                  <a:pt x="2097624" y="3728230"/>
                </a:lnTo>
                <a:lnTo>
                  <a:pt x="2071254" y="3728230"/>
                </a:lnTo>
                <a:cubicBezTo>
                  <a:pt x="2070733" y="3728230"/>
                  <a:pt x="2070261" y="3728376"/>
                  <a:pt x="2069837" y="3728669"/>
                </a:cubicBezTo>
                <a:cubicBezTo>
                  <a:pt x="2069414" y="3728962"/>
                  <a:pt x="2069056" y="3729386"/>
                  <a:pt x="2068763" y="3729939"/>
                </a:cubicBezTo>
                <a:cubicBezTo>
                  <a:pt x="2068470" y="3730492"/>
                  <a:pt x="2068226" y="3731192"/>
                  <a:pt x="2068031" y="3732039"/>
                </a:cubicBezTo>
                <a:cubicBezTo>
                  <a:pt x="2067835" y="3732885"/>
                  <a:pt x="2067738" y="3733895"/>
                  <a:pt x="2067738" y="3735067"/>
                </a:cubicBezTo>
                <a:cubicBezTo>
                  <a:pt x="2067738" y="3736304"/>
                  <a:pt x="2067835" y="3737346"/>
                  <a:pt x="2068031" y="3738192"/>
                </a:cubicBezTo>
                <a:cubicBezTo>
                  <a:pt x="2068226" y="3739038"/>
                  <a:pt x="2068503" y="3739722"/>
                  <a:pt x="2068861" y="3740243"/>
                </a:cubicBezTo>
                <a:cubicBezTo>
                  <a:pt x="2069219" y="3740764"/>
                  <a:pt x="2069593" y="3741138"/>
                  <a:pt x="2069984" y="3741366"/>
                </a:cubicBezTo>
                <a:cubicBezTo>
                  <a:pt x="2070375" y="3741594"/>
                  <a:pt x="2070798" y="3741708"/>
                  <a:pt x="2071254" y="3741708"/>
                </a:cubicBezTo>
                <a:lnTo>
                  <a:pt x="2137278" y="3741708"/>
                </a:lnTo>
                <a:cubicBezTo>
                  <a:pt x="2137733" y="3741708"/>
                  <a:pt x="2138173" y="3741594"/>
                  <a:pt x="2138596" y="3741366"/>
                </a:cubicBezTo>
                <a:cubicBezTo>
                  <a:pt x="2139019" y="3741138"/>
                  <a:pt x="2139394" y="3740764"/>
                  <a:pt x="2139719" y="3740243"/>
                </a:cubicBezTo>
                <a:cubicBezTo>
                  <a:pt x="2140045" y="3739722"/>
                  <a:pt x="2140305" y="3739038"/>
                  <a:pt x="2140501" y="3738192"/>
                </a:cubicBezTo>
                <a:cubicBezTo>
                  <a:pt x="2140696" y="3737346"/>
                  <a:pt x="2140794" y="3736304"/>
                  <a:pt x="2140794" y="3735067"/>
                </a:cubicBezTo>
                <a:cubicBezTo>
                  <a:pt x="2140794" y="3733895"/>
                  <a:pt x="2140712" y="3732885"/>
                  <a:pt x="2140549" y="3732039"/>
                </a:cubicBezTo>
                <a:cubicBezTo>
                  <a:pt x="2140387" y="3731192"/>
                  <a:pt x="2140159" y="3730492"/>
                  <a:pt x="2139866" y="3729939"/>
                </a:cubicBezTo>
                <a:cubicBezTo>
                  <a:pt x="2139573" y="3729386"/>
                  <a:pt x="2139199" y="3728962"/>
                  <a:pt x="2138743" y="3728669"/>
                </a:cubicBezTo>
                <a:cubicBezTo>
                  <a:pt x="2138287" y="3728376"/>
                  <a:pt x="2137799" y="3728230"/>
                  <a:pt x="2137278" y="3728230"/>
                </a:cubicBezTo>
                <a:lnTo>
                  <a:pt x="2114423" y="3728230"/>
                </a:lnTo>
                <a:lnTo>
                  <a:pt x="2114423" y="3617181"/>
                </a:lnTo>
                <a:cubicBezTo>
                  <a:pt x="2114423" y="3616790"/>
                  <a:pt x="2114326" y="3616416"/>
                  <a:pt x="2114130" y="3616058"/>
                </a:cubicBezTo>
                <a:cubicBezTo>
                  <a:pt x="2113935" y="3615700"/>
                  <a:pt x="2113544" y="3615406"/>
                  <a:pt x="2112958" y="3615179"/>
                </a:cubicBezTo>
                <a:cubicBezTo>
                  <a:pt x="2112372" y="3614951"/>
                  <a:pt x="2111558" y="3614772"/>
                  <a:pt x="2110517" y="3614641"/>
                </a:cubicBezTo>
                <a:cubicBezTo>
                  <a:pt x="2109475" y="3614511"/>
                  <a:pt x="2108173" y="3614446"/>
                  <a:pt x="2106610" y="3614446"/>
                </a:cubicBezTo>
                <a:close/>
                <a:moveTo>
                  <a:pt x="1373622" y="3613274"/>
                </a:moveTo>
                <a:cubicBezTo>
                  <a:pt x="1364962" y="3613274"/>
                  <a:pt x="1357034" y="3614739"/>
                  <a:pt x="1349840" y="3617669"/>
                </a:cubicBezTo>
                <a:cubicBezTo>
                  <a:pt x="1342645" y="3620599"/>
                  <a:pt x="1336475" y="3624897"/>
                  <a:pt x="1331331" y="3630561"/>
                </a:cubicBezTo>
                <a:cubicBezTo>
                  <a:pt x="1326188" y="3636226"/>
                  <a:pt x="1322183" y="3643226"/>
                  <a:pt x="1319318" y="3651560"/>
                </a:cubicBezTo>
                <a:cubicBezTo>
                  <a:pt x="1316453" y="3659894"/>
                  <a:pt x="1315021" y="3669433"/>
                  <a:pt x="1315021" y="3680177"/>
                </a:cubicBezTo>
                <a:cubicBezTo>
                  <a:pt x="1315021" y="3690725"/>
                  <a:pt x="1316323" y="3699971"/>
                  <a:pt x="1318928" y="3707915"/>
                </a:cubicBezTo>
                <a:cubicBezTo>
                  <a:pt x="1321532" y="3715858"/>
                  <a:pt x="1325276" y="3722484"/>
                  <a:pt x="1330159" y="3727790"/>
                </a:cubicBezTo>
                <a:cubicBezTo>
                  <a:pt x="1335043" y="3733097"/>
                  <a:pt x="1340968" y="3737085"/>
                  <a:pt x="1347935" y="3739755"/>
                </a:cubicBezTo>
                <a:cubicBezTo>
                  <a:pt x="1354902" y="3742424"/>
                  <a:pt x="1362716" y="3743759"/>
                  <a:pt x="1371376" y="3743759"/>
                </a:cubicBezTo>
                <a:cubicBezTo>
                  <a:pt x="1375803" y="3743759"/>
                  <a:pt x="1379922" y="3743401"/>
                  <a:pt x="1383730" y="3742685"/>
                </a:cubicBezTo>
                <a:cubicBezTo>
                  <a:pt x="1387540" y="3741969"/>
                  <a:pt x="1390926" y="3741073"/>
                  <a:pt x="1393888" y="3739999"/>
                </a:cubicBezTo>
                <a:cubicBezTo>
                  <a:pt x="1396851" y="3738925"/>
                  <a:pt x="1399358" y="3737801"/>
                  <a:pt x="1401409" y="3736629"/>
                </a:cubicBezTo>
                <a:cubicBezTo>
                  <a:pt x="1403460" y="3735457"/>
                  <a:pt x="1404843" y="3734497"/>
                  <a:pt x="1405559" y="3733748"/>
                </a:cubicBezTo>
                <a:cubicBezTo>
                  <a:pt x="1406276" y="3732999"/>
                  <a:pt x="1406797" y="3732332"/>
                  <a:pt x="1407122" y="3731746"/>
                </a:cubicBezTo>
                <a:cubicBezTo>
                  <a:pt x="1407448" y="3731160"/>
                  <a:pt x="1407708" y="3730460"/>
                  <a:pt x="1407904" y="3729646"/>
                </a:cubicBezTo>
                <a:cubicBezTo>
                  <a:pt x="1408099" y="3728832"/>
                  <a:pt x="1408245" y="3727855"/>
                  <a:pt x="1408343" y="3726716"/>
                </a:cubicBezTo>
                <a:cubicBezTo>
                  <a:pt x="1408441" y="3725577"/>
                  <a:pt x="1408490" y="3724193"/>
                  <a:pt x="1408490" y="3722565"/>
                </a:cubicBezTo>
                <a:cubicBezTo>
                  <a:pt x="1408490" y="3720221"/>
                  <a:pt x="1408424" y="3718349"/>
                  <a:pt x="1408294" y="3716949"/>
                </a:cubicBezTo>
                <a:cubicBezTo>
                  <a:pt x="1408164" y="3715549"/>
                  <a:pt x="1407969" y="3714459"/>
                  <a:pt x="1407708" y="3713677"/>
                </a:cubicBezTo>
                <a:cubicBezTo>
                  <a:pt x="1407448" y="3712896"/>
                  <a:pt x="1407122" y="3712375"/>
                  <a:pt x="1406732" y="3712115"/>
                </a:cubicBezTo>
                <a:cubicBezTo>
                  <a:pt x="1406341" y="3711854"/>
                  <a:pt x="1405820" y="3711724"/>
                  <a:pt x="1405169" y="3711724"/>
                </a:cubicBezTo>
                <a:cubicBezTo>
                  <a:pt x="1404322" y="3711724"/>
                  <a:pt x="1403134" y="3712245"/>
                  <a:pt x="1401604" y="3713286"/>
                </a:cubicBezTo>
                <a:cubicBezTo>
                  <a:pt x="1400074" y="3714328"/>
                  <a:pt x="1398120" y="3715500"/>
                  <a:pt x="1395744" y="3716803"/>
                </a:cubicBezTo>
                <a:cubicBezTo>
                  <a:pt x="1393367" y="3718105"/>
                  <a:pt x="1390518" y="3719293"/>
                  <a:pt x="1387198" y="3720368"/>
                </a:cubicBezTo>
                <a:cubicBezTo>
                  <a:pt x="1383877" y="3721442"/>
                  <a:pt x="1379938" y="3721979"/>
                  <a:pt x="1375380" y="3721979"/>
                </a:cubicBezTo>
                <a:cubicBezTo>
                  <a:pt x="1370366" y="3721979"/>
                  <a:pt x="1365857" y="3721116"/>
                  <a:pt x="1361853" y="3719391"/>
                </a:cubicBezTo>
                <a:cubicBezTo>
                  <a:pt x="1357848" y="3717665"/>
                  <a:pt x="1354430" y="3715045"/>
                  <a:pt x="1351598" y="3711529"/>
                </a:cubicBezTo>
                <a:cubicBezTo>
                  <a:pt x="1348765" y="3708012"/>
                  <a:pt x="1346584" y="3703536"/>
                  <a:pt x="1345054" y="3698099"/>
                </a:cubicBezTo>
                <a:cubicBezTo>
                  <a:pt x="1343524" y="3692662"/>
                  <a:pt x="1342759" y="3686232"/>
                  <a:pt x="1342759" y="3678810"/>
                </a:cubicBezTo>
                <a:cubicBezTo>
                  <a:pt x="1342759" y="3672038"/>
                  <a:pt x="1343475" y="3665950"/>
                  <a:pt x="1344907" y="3660546"/>
                </a:cubicBezTo>
                <a:cubicBezTo>
                  <a:pt x="1346340" y="3655141"/>
                  <a:pt x="1348440" y="3650535"/>
                  <a:pt x="1351207" y="3646726"/>
                </a:cubicBezTo>
                <a:cubicBezTo>
                  <a:pt x="1353974" y="3642916"/>
                  <a:pt x="1357328" y="3639986"/>
                  <a:pt x="1361267" y="3637935"/>
                </a:cubicBezTo>
                <a:cubicBezTo>
                  <a:pt x="1365206" y="3635884"/>
                  <a:pt x="1369682" y="3634859"/>
                  <a:pt x="1374696" y="3634859"/>
                </a:cubicBezTo>
                <a:cubicBezTo>
                  <a:pt x="1379254" y="3634859"/>
                  <a:pt x="1383177" y="3635429"/>
                  <a:pt x="1386465" y="3636568"/>
                </a:cubicBezTo>
                <a:cubicBezTo>
                  <a:pt x="1389753" y="3637707"/>
                  <a:pt x="1392586" y="3638977"/>
                  <a:pt x="1394963" y="3640377"/>
                </a:cubicBezTo>
                <a:cubicBezTo>
                  <a:pt x="1397339" y="3641777"/>
                  <a:pt x="1399276" y="3643047"/>
                  <a:pt x="1400774" y="3644186"/>
                </a:cubicBezTo>
                <a:cubicBezTo>
                  <a:pt x="1402271" y="3645326"/>
                  <a:pt x="1403508" y="3645895"/>
                  <a:pt x="1404485" y="3645895"/>
                </a:cubicBezTo>
                <a:cubicBezTo>
                  <a:pt x="1405071" y="3645895"/>
                  <a:pt x="1405592" y="3645700"/>
                  <a:pt x="1406048" y="3645309"/>
                </a:cubicBezTo>
                <a:cubicBezTo>
                  <a:pt x="1406504" y="3644919"/>
                  <a:pt x="1406894" y="3644300"/>
                  <a:pt x="1407220" y="3643454"/>
                </a:cubicBezTo>
                <a:cubicBezTo>
                  <a:pt x="1407545" y="3642607"/>
                  <a:pt x="1407773" y="3641500"/>
                  <a:pt x="1407904" y="3640133"/>
                </a:cubicBezTo>
                <a:cubicBezTo>
                  <a:pt x="1408034" y="3638766"/>
                  <a:pt x="1408099" y="3637105"/>
                  <a:pt x="1408099" y="3635152"/>
                </a:cubicBezTo>
                <a:cubicBezTo>
                  <a:pt x="1408099" y="3633329"/>
                  <a:pt x="1408050" y="3631799"/>
                  <a:pt x="1407952" y="3630561"/>
                </a:cubicBezTo>
                <a:cubicBezTo>
                  <a:pt x="1407855" y="3629324"/>
                  <a:pt x="1407708" y="3628250"/>
                  <a:pt x="1407513" y="3627338"/>
                </a:cubicBezTo>
                <a:cubicBezTo>
                  <a:pt x="1407318" y="3626427"/>
                  <a:pt x="1407057" y="3625678"/>
                  <a:pt x="1406732" y="3625092"/>
                </a:cubicBezTo>
                <a:cubicBezTo>
                  <a:pt x="1406406" y="3624506"/>
                  <a:pt x="1405804" y="3623773"/>
                  <a:pt x="1404925" y="3622894"/>
                </a:cubicBezTo>
                <a:cubicBezTo>
                  <a:pt x="1404046" y="3622015"/>
                  <a:pt x="1402499" y="3620957"/>
                  <a:pt x="1400285" y="3619720"/>
                </a:cubicBezTo>
                <a:cubicBezTo>
                  <a:pt x="1398072" y="3618483"/>
                  <a:pt x="1395581" y="3617392"/>
                  <a:pt x="1392814" y="3616448"/>
                </a:cubicBezTo>
                <a:cubicBezTo>
                  <a:pt x="1390047" y="3615504"/>
                  <a:pt x="1387035" y="3614739"/>
                  <a:pt x="1383779" y="3614153"/>
                </a:cubicBezTo>
                <a:cubicBezTo>
                  <a:pt x="1380524" y="3613567"/>
                  <a:pt x="1377138" y="3613274"/>
                  <a:pt x="1373622" y="3613274"/>
                </a:cubicBezTo>
                <a:close/>
                <a:moveTo>
                  <a:pt x="3806854" y="3612102"/>
                </a:moveTo>
                <a:cubicBezTo>
                  <a:pt x="3803012" y="3612102"/>
                  <a:pt x="3800375" y="3612786"/>
                  <a:pt x="3798943" y="3614153"/>
                </a:cubicBezTo>
                <a:cubicBezTo>
                  <a:pt x="3797511" y="3615520"/>
                  <a:pt x="3796794" y="3618092"/>
                  <a:pt x="3796794" y="3621869"/>
                </a:cubicBezTo>
                <a:cubicBezTo>
                  <a:pt x="3796794" y="3625580"/>
                  <a:pt x="3797494" y="3628103"/>
                  <a:pt x="3798894" y="3629438"/>
                </a:cubicBezTo>
                <a:cubicBezTo>
                  <a:pt x="3800294" y="3630773"/>
                  <a:pt x="3802882" y="3631440"/>
                  <a:pt x="3806659" y="3631440"/>
                </a:cubicBezTo>
                <a:cubicBezTo>
                  <a:pt x="3810500" y="3631440"/>
                  <a:pt x="3813138" y="3630757"/>
                  <a:pt x="3814570" y="3629389"/>
                </a:cubicBezTo>
                <a:cubicBezTo>
                  <a:pt x="3816002" y="3628022"/>
                  <a:pt x="3816719" y="3625450"/>
                  <a:pt x="3816719" y="3621674"/>
                </a:cubicBezTo>
                <a:cubicBezTo>
                  <a:pt x="3816719" y="3617962"/>
                  <a:pt x="3816019" y="3615439"/>
                  <a:pt x="3814619" y="3614104"/>
                </a:cubicBezTo>
                <a:cubicBezTo>
                  <a:pt x="3813219" y="3612769"/>
                  <a:pt x="3810630" y="3612102"/>
                  <a:pt x="3806854" y="3612102"/>
                </a:cubicBezTo>
                <a:close/>
                <a:moveTo>
                  <a:pt x="5568882" y="3605656"/>
                </a:moveTo>
                <a:cubicBezTo>
                  <a:pt x="5567318" y="3605656"/>
                  <a:pt x="5566016" y="3605721"/>
                  <a:pt x="5564974" y="3605851"/>
                </a:cubicBezTo>
                <a:cubicBezTo>
                  <a:pt x="5563933" y="3605981"/>
                  <a:pt x="5563103" y="3606177"/>
                  <a:pt x="5562484" y="3606437"/>
                </a:cubicBezTo>
                <a:cubicBezTo>
                  <a:pt x="5561866" y="3606698"/>
                  <a:pt x="5561443" y="3607023"/>
                  <a:pt x="5561215" y="3607414"/>
                </a:cubicBezTo>
                <a:cubicBezTo>
                  <a:pt x="5560986" y="3607805"/>
                  <a:pt x="5560872" y="3608260"/>
                  <a:pt x="5560872" y="3608781"/>
                </a:cubicBezTo>
                <a:lnTo>
                  <a:pt x="5560872" y="3739266"/>
                </a:lnTo>
                <a:cubicBezTo>
                  <a:pt x="5560872" y="3739787"/>
                  <a:pt x="5560986" y="3740227"/>
                  <a:pt x="5561215" y="3740585"/>
                </a:cubicBezTo>
                <a:cubicBezTo>
                  <a:pt x="5561443" y="3740943"/>
                  <a:pt x="5561866" y="3741252"/>
                  <a:pt x="5562484" y="3741513"/>
                </a:cubicBezTo>
                <a:cubicBezTo>
                  <a:pt x="5563103" y="3741773"/>
                  <a:pt x="5563933" y="3741969"/>
                  <a:pt x="5564974" y="3742099"/>
                </a:cubicBezTo>
                <a:cubicBezTo>
                  <a:pt x="5566016" y="3742229"/>
                  <a:pt x="5567318" y="3742294"/>
                  <a:pt x="5568882" y="3742294"/>
                </a:cubicBezTo>
                <a:cubicBezTo>
                  <a:pt x="5570509" y="3742294"/>
                  <a:pt x="5571844" y="3742229"/>
                  <a:pt x="5572886" y="3742099"/>
                </a:cubicBezTo>
                <a:cubicBezTo>
                  <a:pt x="5573928" y="3741969"/>
                  <a:pt x="5574741" y="3741773"/>
                  <a:pt x="5575328" y="3741513"/>
                </a:cubicBezTo>
                <a:cubicBezTo>
                  <a:pt x="5575914" y="3741252"/>
                  <a:pt x="5576337" y="3740943"/>
                  <a:pt x="5576597" y="3740585"/>
                </a:cubicBezTo>
                <a:cubicBezTo>
                  <a:pt x="5576858" y="3740227"/>
                  <a:pt x="5576988" y="3739787"/>
                  <a:pt x="5576988" y="3739266"/>
                </a:cubicBezTo>
                <a:lnTo>
                  <a:pt x="5576988" y="3690530"/>
                </a:lnTo>
                <a:lnTo>
                  <a:pt x="5614102" y="3739169"/>
                </a:lnTo>
                <a:cubicBezTo>
                  <a:pt x="5614492" y="3739755"/>
                  <a:pt x="5614932" y="3740259"/>
                  <a:pt x="5615421" y="3740683"/>
                </a:cubicBezTo>
                <a:cubicBezTo>
                  <a:pt x="5615909" y="3741106"/>
                  <a:pt x="5616544" y="3741431"/>
                  <a:pt x="5617325" y="3741659"/>
                </a:cubicBezTo>
                <a:cubicBezTo>
                  <a:pt x="5618106" y="3741887"/>
                  <a:pt x="5619067" y="3742050"/>
                  <a:pt x="5620206" y="3742148"/>
                </a:cubicBezTo>
                <a:cubicBezTo>
                  <a:pt x="5621346" y="3742245"/>
                  <a:pt x="5622794" y="3742294"/>
                  <a:pt x="5624552" y="3742294"/>
                </a:cubicBezTo>
                <a:cubicBezTo>
                  <a:pt x="5626246" y="3742294"/>
                  <a:pt x="5627645" y="3742229"/>
                  <a:pt x="5628752" y="3742099"/>
                </a:cubicBezTo>
                <a:cubicBezTo>
                  <a:pt x="5629859" y="3741969"/>
                  <a:pt x="5630722" y="3741773"/>
                  <a:pt x="5631340" y="3741513"/>
                </a:cubicBezTo>
                <a:cubicBezTo>
                  <a:pt x="5631959" y="3741252"/>
                  <a:pt x="5632398" y="3740927"/>
                  <a:pt x="5632659" y="3740536"/>
                </a:cubicBezTo>
                <a:cubicBezTo>
                  <a:pt x="5632919" y="3740145"/>
                  <a:pt x="5633050" y="3739690"/>
                  <a:pt x="5633050" y="3739169"/>
                </a:cubicBezTo>
                <a:cubicBezTo>
                  <a:pt x="5633050" y="3738583"/>
                  <a:pt x="5632871" y="3737948"/>
                  <a:pt x="5632513" y="3737264"/>
                </a:cubicBezTo>
                <a:cubicBezTo>
                  <a:pt x="5632154" y="3736580"/>
                  <a:pt x="5631552" y="3735685"/>
                  <a:pt x="5630706" y="3734578"/>
                </a:cubicBezTo>
                <a:lnTo>
                  <a:pt x="5594959" y="3688186"/>
                </a:lnTo>
                <a:lnTo>
                  <a:pt x="5626798" y="3656346"/>
                </a:lnTo>
                <a:cubicBezTo>
                  <a:pt x="5627775" y="3655304"/>
                  <a:pt x="5628475" y="3654393"/>
                  <a:pt x="5628899" y="3653611"/>
                </a:cubicBezTo>
                <a:cubicBezTo>
                  <a:pt x="5629322" y="3652830"/>
                  <a:pt x="5629534" y="3652048"/>
                  <a:pt x="5629534" y="3651267"/>
                </a:cubicBezTo>
                <a:cubicBezTo>
                  <a:pt x="5629534" y="3650681"/>
                  <a:pt x="5629387" y="3650209"/>
                  <a:pt x="5629094" y="3649851"/>
                </a:cubicBezTo>
                <a:cubicBezTo>
                  <a:pt x="5628801" y="3649493"/>
                  <a:pt x="5628313" y="3649200"/>
                  <a:pt x="5627629" y="3648972"/>
                </a:cubicBezTo>
                <a:cubicBezTo>
                  <a:pt x="5626946" y="3648744"/>
                  <a:pt x="5626050" y="3648581"/>
                  <a:pt x="5624943" y="3648484"/>
                </a:cubicBezTo>
                <a:cubicBezTo>
                  <a:pt x="5623836" y="3648386"/>
                  <a:pt x="5622469" y="3648337"/>
                  <a:pt x="5620841" y="3648337"/>
                </a:cubicBezTo>
                <a:cubicBezTo>
                  <a:pt x="5619279" y="3648337"/>
                  <a:pt x="5617944" y="3648386"/>
                  <a:pt x="5616837" y="3648484"/>
                </a:cubicBezTo>
                <a:cubicBezTo>
                  <a:pt x="5615730" y="3648581"/>
                  <a:pt x="5614769" y="3648777"/>
                  <a:pt x="5613956" y="3649070"/>
                </a:cubicBezTo>
                <a:cubicBezTo>
                  <a:pt x="5613142" y="3649363"/>
                  <a:pt x="5612442" y="3649721"/>
                  <a:pt x="5611856" y="3650144"/>
                </a:cubicBezTo>
                <a:cubicBezTo>
                  <a:pt x="5611270" y="3650567"/>
                  <a:pt x="5610716" y="3651104"/>
                  <a:pt x="5610195" y="3651755"/>
                </a:cubicBezTo>
                <a:lnTo>
                  <a:pt x="5576988" y="3688283"/>
                </a:lnTo>
                <a:lnTo>
                  <a:pt x="5576988" y="3608781"/>
                </a:lnTo>
                <a:cubicBezTo>
                  <a:pt x="5576988" y="3608260"/>
                  <a:pt x="5576858" y="3607805"/>
                  <a:pt x="5576597" y="3607414"/>
                </a:cubicBezTo>
                <a:cubicBezTo>
                  <a:pt x="5576337" y="3607023"/>
                  <a:pt x="5575914" y="3606698"/>
                  <a:pt x="5575328" y="3606437"/>
                </a:cubicBezTo>
                <a:cubicBezTo>
                  <a:pt x="5574741" y="3606177"/>
                  <a:pt x="5573928" y="3605981"/>
                  <a:pt x="5572886" y="3605851"/>
                </a:cubicBezTo>
                <a:cubicBezTo>
                  <a:pt x="5571844" y="3605721"/>
                  <a:pt x="5570509" y="3605656"/>
                  <a:pt x="5568882" y="3605656"/>
                </a:cubicBezTo>
                <a:close/>
                <a:moveTo>
                  <a:pt x="5149782" y="3605656"/>
                </a:moveTo>
                <a:cubicBezTo>
                  <a:pt x="5148218" y="3605656"/>
                  <a:pt x="5146916" y="3605721"/>
                  <a:pt x="5145874" y="3605851"/>
                </a:cubicBezTo>
                <a:cubicBezTo>
                  <a:pt x="5144833" y="3605981"/>
                  <a:pt x="5144003" y="3606177"/>
                  <a:pt x="5143384" y="3606437"/>
                </a:cubicBezTo>
                <a:cubicBezTo>
                  <a:pt x="5142766" y="3606698"/>
                  <a:pt x="5142343" y="3607023"/>
                  <a:pt x="5142115" y="3607414"/>
                </a:cubicBezTo>
                <a:cubicBezTo>
                  <a:pt x="5141887" y="3607805"/>
                  <a:pt x="5141772" y="3608260"/>
                  <a:pt x="5141772" y="3608781"/>
                </a:cubicBezTo>
                <a:lnTo>
                  <a:pt x="5141772" y="3739266"/>
                </a:lnTo>
                <a:cubicBezTo>
                  <a:pt x="5141772" y="3739787"/>
                  <a:pt x="5141887" y="3740227"/>
                  <a:pt x="5142115" y="3740585"/>
                </a:cubicBezTo>
                <a:cubicBezTo>
                  <a:pt x="5142343" y="3740943"/>
                  <a:pt x="5142766" y="3741252"/>
                  <a:pt x="5143384" y="3741513"/>
                </a:cubicBezTo>
                <a:cubicBezTo>
                  <a:pt x="5144003" y="3741773"/>
                  <a:pt x="5144833" y="3741969"/>
                  <a:pt x="5145874" y="3742099"/>
                </a:cubicBezTo>
                <a:cubicBezTo>
                  <a:pt x="5146916" y="3742229"/>
                  <a:pt x="5148218" y="3742294"/>
                  <a:pt x="5149782" y="3742294"/>
                </a:cubicBezTo>
                <a:cubicBezTo>
                  <a:pt x="5151410" y="3742294"/>
                  <a:pt x="5152745" y="3742229"/>
                  <a:pt x="5153786" y="3742099"/>
                </a:cubicBezTo>
                <a:cubicBezTo>
                  <a:pt x="5154828" y="3741969"/>
                  <a:pt x="5155641" y="3741773"/>
                  <a:pt x="5156228" y="3741513"/>
                </a:cubicBezTo>
                <a:cubicBezTo>
                  <a:pt x="5156814" y="3741252"/>
                  <a:pt x="5157237" y="3740943"/>
                  <a:pt x="5157497" y="3740585"/>
                </a:cubicBezTo>
                <a:cubicBezTo>
                  <a:pt x="5157758" y="3740227"/>
                  <a:pt x="5157888" y="3739787"/>
                  <a:pt x="5157888" y="3739266"/>
                </a:cubicBezTo>
                <a:lnTo>
                  <a:pt x="5157888" y="3608781"/>
                </a:lnTo>
                <a:cubicBezTo>
                  <a:pt x="5157888" y="3608260"/>
                  <a:pt x="5157758" y="3607805"/>
                  <a:pt x="5157497" y="3607414"/>
                </a:cubicBezTo>
                <a:cubicBezTo>
                  <a:pt x="5157237" y="3607023"/>
                  <a:pt x="5156814" y="3606698"/>
                  <a:pt x="5156228" y="3606437"/>
                </a:cubicBezTo>
                <a:cubicBezTo>
                  <a:pt x="5155641" y="3606177"/>
                  <a:pt x="5154828" y="3605981"/>
                  <a:pt x="5153786" y="3605851"/>
                </a:cubicBezTo>
                <a:cubicBezTo>
                  <a:pt x="5152745" y="3605721"/>
                  <a:pt x="5151410" y="3605656"/>
                  <a:pt x="5149782" y="3605656"/>
                </a:cubicBezTo>
                <a:close/>
                <a:moveTo>
                  <a:pt x="5102156" y="3605656"/>
                </a:moveTo>
                <a:cubicBezTo>
                  <a:pt x="5100594" y="3605656"/>
                  <a:pt x="5099291" y="3605721"/>
                  <a:pt x="5098250" y="3605851"/>
                </a:cubicBezTo>
                <a:cubicBezTo>
                  <a:pt x="5097208" y="3605981"/>
                  <a:pt x="5096378" y="3606177"/>
                  <a:pt x="5095760" y="3606437"/>
                </a:cubicBezTo>
                <a:cubicBezTo>
                  <a:pt x="5095141" y="3606698"/>
                  <a:pt x="5094718" y="3607023"/>
                  <a:pt x="5094489" y="3607414"/>
                </a:cubicBezTo>
                <a:cubicBezTo>
                  <a:pt x="5094262" y="3607805"/>
                  <a:pt x="5094148" y="3608260"/>
                  <a:pt x="5094148" y="3608781"/>
                </a:cubicBezTo>
                <a:lnTo>
                  <a:pt x="5094148" y="3739266"/>
                </a:lnTo>
                <a:cubicBezTo>
                  <a:pt x="5094148" y="3739787"/>
                  <a:pt x="5094262" y="3740227"/>
                  <a:pt x="5094489" y="3740585"/>
                </a:cubicBezTo>
                <a:cubicBezTo>
                  <a:pt x="5094718" y="3740943"/>
                  <a:pt x="5095141" y="3741252"/>
                  <a:pt x="5095760" y="3741513"/>
                </a:cubicBezTo>
                <a:cubicBezTo>
                  <a:pt x="5096378" y="3741773"/>
                  <a:pt x="5097208" y="3741969"/>
                  <a:pt x="5098250" y="3742099"/>
                </a:cubicBezTo>
                <a:cubicBezTo>
                  <a:pt x="5099291" y="3742229"/>
                  <a:pt x="5100594" y="3742294"/>
                  <a:pt x="5102156" y="3742294"/>
                </a:cubicBezTo>
                <a:cubicBezTo>
                  <a:pt x="5103785" y="3742294"/>
                  <a:pt x="5105120" y="3742229"/>
                  <a:pt x="5106161" y="3742099"/>
                </a:cubicBezTo>
                <a:cubicBezTo>
                  <a:pt x="5107203" y="3741969"/>
                  <a:pt x="5108017" y="3741773"/>
                  <a:pt x="5108603" y="3741513"/>
                </a:cubicBezTo>
                <a:cubicBezTo>
                  <a:pt x="5109189" y="3741252"/>
                  <a:pt x="5109612" y="3740943"/>
                  <a:pt x="5109873" y="3740585"/>
                </a:cubicBezTo>
                <a:cubicBezTo>
                  <a:pt x="5110133" y="3740227"/>
                  <a:pt x="5110263" y="3739787"/>
                  <a:pt x="5110263" y="3739266"/>
                </a:cubicBezTo>
                <a:lnTo>
                  <a:pt x="5110263" y="3608781"/>
                </a:lnTo>
                <a:cubicBezTo>
                  <a:pt x="5110263" y="3608260"/>
                  <a:pt x="5110133" y="3607805"/>
                  <a:pt x="5109873" y="3607414"/>
                </a:cubicBezTo>
                <a:cubicBezTo>
                  <a:pt x="5109612" y="3607023"/>
                  <a:pt x="5109189" y="3606698"/>
                  <a:pt x="5108603" y="3606437"/>
                </a:cubicBezTo>
                <a:cubicBezTo>
                  <a:pt x="5108017" y="3606177"/>
                  <a:pt x="5107203" y="3605981"/>
                  <a:pt x="5106161" y="3605851"/>
                </a:cubicBezTo>
                <a:cubicBezTo>
                  <a:pt x="5105120" y="3605721"/>
                  <a:pt x="5103785" y="3605656"/>
                  <a:pt x="5102156" y="3605656"/>
                </a:cubicBezTo>
                <a:close/>
                <a:moveTo>
                  <a:pt x="3597207" y="3605656"/>
                </a:moveTo>
                <a:cubicBezTo>
                  <a:pt x="3595644" y="3605656"/>
                  <a:pt x="3594342" y="3605721"/>
                  <a:pt x="3593300" y="3605851"/>
                </a:cubicBezTo>
                <a:cubicBezTo>
                  <a:pt x="3592258" y="3605981"/>
                  <a:pt x="3591428" y="3606177"/>
                  <a:pt x="3590809" y="3606437"/>
                </a:cubicBezTo>
                <a:cubicBezTo>
                  <a:pt x="3590191" y="3606698"/>
                  <a:pt x="3589767" y="3607023"/>
                  <a:pt x="3589540" y="3607414"/>
                </a:cubicBezTo>
                <a:cubicBezTo>
                  <a:pt x="3589312" y="3607805"/>
                  <a:pt x="3589198" y="3608260"/>
                  <a:pt x="3589198" y="3608781"/>
                </a:cubicBezTo>
                <a:lnTo>
                  <a:pt x="3589198" y="3739266"/>
                </a:lnTo>
                <a:cubicBezTo>
                  <a:pt x="3589198" y="3739787"/>
                  <a:pt x="3589312" y="3740227"/>
                  <a:pt x="3589540" y="3740585"/>
                </a:cubicBezTo>
                <a:cubicBezTo>
                  <a:pt x="3589767" y="3740943"/>
                  <a:pt x="3590191" y="3741252"/>
                  <a:pt x="3590809" y="3741513"/>
                </a:cubicBezTo>
                <a:cubicBezTo>
                  <a:pt x="3591428" y="3741773"/>
                  <a:pt x="3592258" y="3741969"/>
                  <a:pt x="3593300" y="3742099"/>
                </a:cubicBezTo>
                <a:cubicBezTo>
                  <a:pt x="3594342" y="3742229"/>
                  <a:pt x="3595644" y="3742294"/>
                  <a:pt x="3597207" y="3742294"/>
                </a:cubicBezTo>
                <a:cubicBezTo>
                  <a:pt x="3598835" y="3742294"/>
                  <a:pt x="3600169" y="3742229"/>
                  <a:pt x="3601211" y="3742099"/>
                </a:cubicBezTo>
                <a:cubicBezTo>
                  <a:pt x="3602253" y="3741969"/>
                  <a:pt x="3603067" y="3741773"/>
                  <a:pt x="3603653" y="3741513"/>
                </a:cubicBezTo>
                <a:cubicBezTo>
                  <a:pt x="3604239" y="3741252"/>
                  <a:pt x="3604662" y="3740943"/>
                  <a:pt x="3604922" y="3740585"/>
                </a:cubicBezTo>
                <a:cubicBezTo>
                  <a:pt x="3605183" y="3740227"/>
                  <a:pt x="3605313" y="3739787"/>
                  <a:pt x="3605313" y="3739266"/>
                </a:cubicBezTo>
                <a:lnTo>
                  <a:pt x="3605313" y="3608781"/>
                </a:lnTo>
                <a:cubicBezTo>
                  <a:pt x="3605313" y="3608260"/>
                  <a:pt x="3605183" y="3607805"/>
                  <a:pt x="3604922" y="3607414"/>
                </a:cubicBezTo>
                <a:cubicBezTo>
                  <a:pt x="3604662" y="3607023"/>
                  <a:pt x="3604239" y="3606698"/>
                  <a:pt x="3603653" y="3606437"/>
                </a:cubicBezTo>
                <a:cubicBezTo>
                  <a:pt x="3603067" y="3606177"/>
                  <a:pt x="3602253" y="3605981"/>
                  <a:pt x="3601211" y="3605851"/>
                </a:cubicBezTo>
                <a:cubicBezTo>
                  <a:pt x="3600169" y="3605721"/>
                  <a:pt x="3598835" y="3605656"/>
                  <a:pt x="3597207" y="3605656"/>
                </a:cubicBezTo>
                <a:close/>
                <a:moveTo>
                  <a:pt x="2711382" y="3605656"/>
                </a:moveTo>
                <a:cubicBezTo>
                  <a:pt x="2709819" y="3605656"/>
                  <a:pt x="2708517" y="3605721"/>
                  <a:pt x="2707475" y="3605851"/>
                </a:cubicBezTo>
                <a:cubicBezTo>
                  <a:pt x="2706434" y="3605981"/>
                  <a:pt x="2705603" y="3606177"/>
                  <a:pt x="2704985" y="3606437"/>
                </a:cubicBezTo>
                <a:cubicBezTo>
                  <a:pt x="2704366" y="3606698"/>
                  <a:pt x="2703943" y="3607023"/>
                  <a:pt x="2703715" y="3607414"/>
                </a:cubicBezTo>
                <a:cubicBezTo>
                  <a:pt x="2703487" y="3607805"/>
                  <a:pt x="2703373" y="3608260"/>
                  <a:pt x="2703373" y="3608781"/>
                </a:cubicBezTo>
                <a:lnTo>
                  <a:pt x="2703373" y="3739266"/>
                </a:lnTo>
                <a:cubicBezTo>
                  <a:pt x="2703373" y="3739787"/>
                  <a:pt x="2703471" y="3740243"/>
                  <a:pt x="2703666" y="3740634"/>
                </a:cubicBezTo>
                <a:cubicBezTo>
                  <a:pt x="2703862" y="3741024"/>
                  <a:pt x="2704252" y="3741334"/>
                  <a:pt x="2704838" y="3741562"/>
                </a:cubicBezTo>
                <a:cubicBezTo>
                  <a:pt x="2705424" y="3741789"/>
                  <a:pt x="2706173" y="3741969"/>
                  <a:pt x="2707085" y="3742099"/>
                </a:cubicBezTo>
                <a:cubicBezTo>
                  <a:pt x="2707996" y="3742229"/>
                  <a:pt x="2709103" y="3742294"/>
                  <a:pt x="2710405" y="3742294"/>
                </a:cubicBezTo>
                <a:cubicBezTo>
                  <a:pt x="2711773" y="3742294"/>
                  <a:pt x="2712896" y="3742229"/>
                  <a:pt x="2713775" y="3742099"/>
                </a:cubicBezTo>
                <a:cubicBezTo>
                  <a:pt x="2714654" y="3741969"/>
                  <a:pt x="2715387" y="3741789"/>
                  <a:pt x="2715972" y="3741562"/>
                </a:cubicBezTo>
                <a:cubicBezTo>
                  <a:pt x="2716558" y="3741334"/>
                  <a:pt x="2716982" y="3741024"/>
                  <a:pt x="2717242" y="3740634"/>
                </a:cubicBezTo>
                <a:cubicBezTo>
                  <a:pt x="2717503" y="3740243"/>
                  <a:pt x="2717633" y="3739787"/>
                  <a:pt x="2717633" y="3739266"/>
                </a:cubicBezTo>
                <a:lnTo>
                  <a:pt x="2717633" y="3728523"/>
                </a:lnTo>
                <a:cubicBezTo>
                  <a:pt x="2720172" y="3731192"/>
                  <a:pt x="2722581" y="3733471"/>
                  <a:pt x="2724860" y="3735360"/>
                </a:cubicBezTo>
                <a:cubicBezTo>
                  <a:pt x="2727139" y="3737248"/>
                  <a:pt x="2729418" y="3738811"/>
                  <a:pt x="2731697" y="3740048"/>
                </a:cubicBezTo>
                <a:cubicBezTo>
                  <a:pt x="2733976" y="3741285"/>
                  <a:pt x="2736304" y="3742180"/>
                  <a:pt x="2738680" y="3742734"/>
                </a:cubicBezTo>
                <a:cubicBezTo>
                  <a:pt x="2741057" y="3743287"/>
                  <a:pt x="2743645" y="3743564"/>
                  <a:pt x="2746445" y="3743564"/>
                </a:cubicBezTo>
                <a:cubicBezTo>
                  <a:pt x="2752500" y="3743564"/>
                  <a:pt x="2757872" y="3742424"/>
                  <a:pt x="2762560" y="3740145"/>
                </a:cubicBezTo>
                <a:cubicBezTo>
                  <a:pt x="2767249" y="3737866"/>
                  <a:pt x="2771204" y="3734578"/>
                  <a:pt x="2774427" y="3730281"/>
                </a:cubicBezTo>
                <a:cubicBezTo>
                  <a:pt x="2777650" y="3725983"/>
                  <a:pt x="2780092" y="3720791"/>
                  <a:pt x="2781752" y="3714703"/>
                </a:cubicBezTo>
                <a:cubicBezTo>
                  <a:pt x="2783413" y="3708615"/>
                  <a:pt x="2784243" y="3701762"/>
                  <a:pt x="2784243" y="3694144"/>
                </a:cubicBezTo>
                <a:cubicBezTo>
                  <a:pt x="2784243" y="3687763"/>
                  <a:pt x="2783592" y="3681707"/>
                  <a:pt x="2782290" y="3675977"/>
                </a:cubicBezTo>
                <a:cubicBezTo>
                  <a:pt x="2780988" y="3670247"/>
                  <a:pt x="2778920" y="3665250"/>
                  <a:pt x="2776088" y="3660985"/>
                </a:cubicBezTo>
                <a:cubicBezTo>
                  <a:pt x="2773255" y="3656720"/>
                  <a:pt x="2769576" y="3653318"/>
                  <a:pt x="2765051" y="3650779"/>
                </a:cubicBezTo>
                <a:cubicBezTo>
                  <a:pt x="2760526" y="3648239"/>
                  <a:pt x="2755073" y="3646970"/>
                  <a:pt x="2748692" y="3646970"/>
                </a:cubicBezTo>
                <a:cubicBezTo>
                  <a:pt x="2746087" y="3646970"/>
                  <a:pt x="2743613" y="3647230"/>
                  <a:pt x="2741269" y="3647751"/>
                </a:cubicBezTo>
                <a:cubicBezTo>
                  <a:pt x="2738925" y="3648272"/>
                  <a:pt x="2736581" y="3649102"/>
                  <a:pt x="2734237" y="3650242"/>
                </a:cubicBezTo>
                <a:cubicBezTo>
                  <a:pt x="2731893" y="3651381"/>
                  <a:pt x="2729500" y="3652862"/>
                  <a:pt x="2727058" y="3654685"/>
                </a:cubicBezTo>
                <a:cubicBezTo>
                  <a:pt x="2724616" y="3656509"/>
                  <a:pt x="2722093" y="3658755"/>
                  <a:pt x="2719489" y="3661425"/>
                </a:cubicBezTo>
                <a:lnTo>
                  <a:pt x="2719489" y="3608781"/>
                </a:lnTo>
                <a:cubicBezTo>
                  <a:pt x="2719489" y="3608260"/>
                  <a:pt x="2719359" y="3607805"/>
                  <a:pt x="2719098" y="3607414"/>
                </a:cubicBezTo>
                <a:cubicBezTo>
                  <a:pt x="2718837" y="3607023"/>
                  <a:pt x="2718414" y="3606698"/>
                  <a:pt x="2717828" y="3606437"/>
                </a:cubicBezTo>
                <a:cubicBezTo>
                  <a:pt x="2717242" y="3606177"/>
                  <a:pt x="2716428" y="3605981"/>
                  <a:pt x="2715387" y="3605851"/>
                </a:cubicBezTo>
                <a:cubicBezTo>
                  <a:pt x="2714345" y="3605721"/>
                  <a:pt x="2713010" y="3605656"/>
                  <a:pt x="2711382" y="3605656"/>
                </a:cubicBezTo>
                <a:close/>
                <a:moveTo>
                  <a:pt x="1806507" y="3605656"/>
                </a:moveTo>
                <a:cubicBezTo>
                  <a:pt x="1804944" y="3605656"/>
                  <a:pt x="1803642" y="3605721"/>
                  <a:pt x="1802600" y="3605851"/>
                </a:cubicBezTo>
                <a:cubicBezTo>
                  <a:pt x="1801559" y="3605981"/>
                  <a:pt x="1800728" y="3606177"/>
                  <a:pt x="1800110" y="3606437"/>
                </a:cubicBezTo>
                <a:cubicBezTo>
                  <a:pt x="1799491" y="3606698"/>
                  <a:pt x="1799068" y="3607023"/>
                  <a:pt x="1798840" y="3607414"/>
                </a:cubicBezTo>
                <a:cubicBezTo>
                  <a:pt x="1798612" y="3607805"/>
                  <a:pt x="1798498" y="3608260"/>
                  <a:pt x="1798498" y="3608781"/>
                </a:cubicBezTo>
                <a:lnTo>
                  <a:pt x="1798498" y="3739266"/>
                </a:lnTo>
                <a:cubicBezTo>
                  <a:pt x="1798498" y="3739787"/>
                  <a:pt x="1798612" y="3740227"/>
                  <a:pt x="1798840" y="3740585"/>
                </a:cubicBezTo>
                <a:cubicBezTo>
                  <a:pt x="1799068" y="3740943"/>
                  <a:pt x="1799491" y="3741252"/>
                  <a:pt x="1800110" y="3741513"/>
                </a:cubicBezTo>
                <a:cubicBezTo>
                  <a:pt x="1800728" y="3741773"/>
                  <a:pt x="1801559" y="3741969"/>
                  <a:pt x="1802600" y="3742099"/>
                </a:cubicBezTo>
                <a:cubicBezTo>
                  <a:pt x="1803642" y="3742229"/>
                  <a:pt x="1804944" y="3742294"/>
                  <a:pt x="1806507" y="3742294"/>
                </a:cubicBezTo>
                <a:cubicBezTo>
                  <a:pt x="1808135" y="3742294"/>
                  <a:pt x="1809470" y="3742229"/>
                  <a:pt x="1810512" y="3742099"/>
                </a:cubicBezTo>
                <a:cubicBezTo>
                  <a:pt x="1811553" y="3741969"/>
                  <a:pt x="1812367" y="3741773"/>
                  <a:pt x="1812953" y="3741513"/>
                </a:cubicBezTo>
                <a:cubicBezTo>
                  <a:pt x="1813539" y="3741252"/>
                  <a:pt x="1813962" y="3740943"/>
                  <a:pt x="1814223" y="3740585"/>
                </a:cubicBezTo>
                <a:cubicBezTo>
                  <a:pt x="1814483" y="3740227"/>
                  <a:pt x="1814614" y="3739787"/>
                  <a:pt x="1814614" y="3739266"/>
                </a:cubicBezTo>
                <a:lnTo>
                  <a:pt x="1814614" y="3608781"/>
                </a:lnTo>
                <a:cubicBezTo>
                  <a:pt x="1814614" y="3608260"/>
                  <a:pt x="1814483" y="3607805"/>
                  <a:pt x="1814223" y="3607414"/>
                </a:cubicBezTo>
                <a:cubicBezTo>
                  <a:pt x="1813962" y="3607023"/>
                  <a:pt x="1813539" y="3606698"/>
                  <a:pt x="1812953" y="3606437"/>
                </a:cubicBezTo>
                <a:cubicBezTo>
                  <a:pt x="1812367" y="3606177"/>
                  <a:pt x="1811553" y="3605981"/>
                  <a:pt x="1810512" y="3605851"/>
                </a:cubicBezTo>
                <a:cubicBezTo>
                  <a:pt x="1809470" y="3605721"/>
                  <a:pt x="1808135" y="3605656"/>
                  <a:pt x="1806507" y="3605656"/>
                </a:cubicBezTo>
                <a:close/>
                <a:moveTo>
                  <a:pt x="4917122" y="3604972"/>
                </a:moveTo>
                <a:cubicBezTo>
                  <a:pt x="4912303" y="3604972"/>
                  <a:pt x="4908120" y="3605640"/>
                  <a:pt x="4904571" y="3606974"/>
                </a:cubicBezTo>
                <a:cubicBezTo>
                  <a:pt x="4901023" y="3608309"/>
                  <a:pt x="4898076" y="3610377"/>
                  <a:pt x="4895732" y="3613176"/>
                </a:cubicBezTo>
                <a:cubicBezTo>
                  <a:pt x="4893388" y="3615976"/>
                  <a:pt x="4891646" y="3619574"/>
                  <a:pt x="4890507" y="3623969"/>
                </a:cubicBezTo>
                <a:cubicBezTo>
                  <a:pt x="4889367" y="3628364"/>
                  <a:pt x="4888798" y="3633622"/>
                  <a:pt x="4888798" y="3639742"/>
                </a:cubicBezTo>
                <a:lnTo>
                  <a:pt x="4888798" y="3648825"/>
                </a:lnTo>
                <a:lnTo>
                  <a:pt x="4876394" y="3648825"/>
                </a:lnTo>
                <a:cubicBezTo>
                  <a:pt x="4875873" y="3648825"/>
                  <a:pt x="4875417" y="3648939"/>
                  <a:pt x="4875027" y="3649167"/>
                </a:cubicBezTo>
                <a:cubicBezTo>
                  <a:pt x="4874636" y="3649395"/>
                  <a:pt x="4874310" y="3649786"/>
                  <a:pt x="4874050" y="3650339"/>
                </a:cubicBezTo>
                <a:cubicBezTo>
                  <a:pt x="4873789" y="3650893"/>
                  <a:pt x="4873594" y="3651593"/>
                  <a:pt x="4873463" y="3652439"/>
                </a:cubicBezTo>
                <a:cubicBezTo>
                  <a:pt x="4873334" y="3653286"/>
                  <a:pt x="4873269" y="3654327"/>
                  <a:pt x="4873269" y="3655565"/>
                </a:cubicBezTo>
                <a:cubicBezTo>
                  <a:pt x="4873269" y="3657909"/>
                  <a:pt x="4873529" y="3659601"/>
                  <a:pt x="4874050" y="3660643"/>
                </a:cubicBezTo>
                <a:cubicBezTo>
                  <a:pt x="4874571" y="3661685"/>
                  <a:pt x="4875352" y="3662206"/>
                  <a:pt x="4876394" y="3662206"/>
                </a:cubicBezTo>
                <a:lnTo>
                  <a:pt x="4888798" y="3662206"/>
                </a:lnTo>
                <a:lnTo>
                  <a:pt x="4888798" y="3739266"/>
                </a:lnTo>
                <a:cubicBezTo>
                  <a:pt x="4888798" y="3739787"/>
                  <a:pt x="4888928" y="3740227"/>
                  <a:pt x="4889188" y="3740585"/>
                </a:cubicBezTo>
                <a:cubicBezTo>
                  <a:pt x="4889449" y="3740943"/>
                  <a:pt x="4889888" y="3741252"/>
                  <a:pt x="4890507" y="3741513"/>
                </a:cubicBezTo>
                <a:cubicBezTo>
                  <a:pt x="4891125" y="3741773"/>
                  <a:pt x="4891955" y="3741969"/>
                  <a:pt x="4892998" y="3742099"/>
                </a:cubicBezTo>
                <a:cubicBezTo>
                  <a:pt x="4894040" y="3742229"/>
                  <a:pt x="4895342" y="3742294"/>
                  <a:pt x="4896904" y="3742294"/>
                </a:cubicBezTo>
                <a:cubicBezTo>
                  <a:pt x="4898467" y="3742294"/>
                  <a:pt x="4899769" y="3742229"/>
                  <a:pt x="4900811" y="3742099"/>
                </a:cubicBezTo>
                <a:cubicBezTo>
                  <a:pt x="4901853" y="3741969"/>
                  <a:pt x="4902683" y="3741773"/>
                  <a:pt x="4903302" y="3741513"/>
                </a:cubicBezTo>
                <a:cubicBezTo>
                  <a:pt x="4903920" y="3741252"/>
                  <a:pt x="4904359" y="3740943"/>
                  <a:pt x="4904620" y="3740585"/>
                </a:cubicBezTo>
                <a:cubicBezTo>
                  <a:pt x="4904880" y="3740227"/>
                  <a:pt x="4905011" y="3739787"/>
                  <a:pt x="4905011" y="3739266"/>
                </a:cubicBezTo>
                <a:lnTo>
                  <a:pt x="4905011" y="3662206"/>
                </a:lnTo>
                <a:lnTo>
                  <a:pt x="4924642" y="3662206"/>
                </a:lnTo>
                <a:cubicBezTo>
                  <a:pt x="4925618" y="3662206"/>
                  <a:pt x="4926400" y="3661685"/>
                  <a:pt x="4926986" y="3660643"/>
                </a:cubicBezTo>
                <a:cubicBezTo>
                  <a:pt x="4927572" y="3659601"/>
                  <a:pt x="4927865" y="3657909"/>
                  <a:pt x="4927865" y="3655565"/>
                </a:cubicBezTo>
                <a:cubicBezTo>
                  <a:pt x="4927865" y="3654327"/>
                  <a:pt x="4927784" y="3653286"/>
                  <a:pt x="4927621" y="3652439"/>
                </a:cubicBezTo>
                <a:cubicBezTo>
                  <a:pt x="4927458" y="3651593"/>
                  <a:pt x="4927230" y="3650893"/>
                  <a:pt x="4926937" y="3650339"/>
                </a:cubicBezTo>
                <a:cubicBezTo>
                  <a:pt x="4926644" y="3649786"/>
                  <a:pt x="4926319" y="3649395"/>
                  <a:pt x="4925961" y="3649167"/>
                </a:cubicBezTo>
                <a:cubicBezTo>
                  <a:pt x="4925603" y="3648939"/>
                  <a:pt x="4925163" y="3648825"/>
                  <a:pt x="4924642" y="3648825"/>
                </a:cubicBezTo>
                <a:lnTo>
                  <a:pt x="4905011" y="3648825"/>
                </a:lnTo>
                <a:lnTo>
                  <a:pt x="4905011" y="3639254"/>
                </a:lnTo>
                <a:cubicBezTo>
                  <a:pt x="4905011" y="3635477"/>
                  <a:pt x="4905238" y="3632271"/>
                  <a:pt x="4905694" y="3629634"/>
                </a:cubicBezTo>
                <a:cubicBezTo>
                  <a:pt x="4906151" y="3626996"/>
                  <a:pt x="4906899" y="3624848"/>
                  <a:pt x="4907941" y="3623187"/>
                </a:cubicBezTo>
                <a:cubicBezTo>
                  <a:pt x="4908982" y="3621527"/>
                  <a:pt x="4910350" y="3620306"/>
                  <a:pt x="4912043" y="3619525"/>
                </a:cubicBezTo>
                <a:cubicBezTo>
                  <a:pt x="4913736" y="3618743"/>
                  <a:pt x="4915787" y="3618353"/>
                  <a:pt x="4918196" y="3618353"/>
                </a:cubicBezTo>
                <a:cubicBezTo>
                  <a:pt x="4919954" y="3618353"/>
                  <a:pt x="4921500" y="3618499"/>
                  <a:pt x="4922835" y="3618792"/>
                </a:cubicBezTo>
                <a:cubicBezTo>
                  <a:pt x="4924170" y="3619085"/>
                  <a:pt x="4925326" y="3619411"/>
                  <a:pt x="4926303" y="3619769"/>
                </a:cubicBezTo>
                <a:cubicBezTo>
                  <a:pt x="4927279" y="3620127"/>
                  <a:pt x="4928109" y="3620453"/>
                  <a:pt x="4928793" y="3620746"/>
                </a:cubicBezTo>
                <a:cubicBezTo>
                  <a:pt x="4929476" y="3621039"/>
                  <a:pt x="4930046" y="3621185"/>
                  <a:pt x="4930502" y="3621185"/>
                </a:cubicBezTo>
                <a:cubicBezTo>
                  <a:pt x="4930893" y="3621185"/>
                  <a:pt x="4931218" y="3621104"/>
                  <a:pt x="4931479" y="3620941"/>
                </a:cubicBezTo>
                <a:cubicBezTo>
                  <a:pt x="4931739" y="3620778"/>
                  <a:pt x="4931951" y="3620469"/>
                  <a:pt x="4932114" y="3620013"/>
                </a:cubicBezTo>
                <a:cubicBezTo>
                  <a:pt x="4932276" y="3619557"/>
                  <a:pt x="4932423" y="3618955"/>
                  <a:pt x="4932553" y="3618206"/>
                </a:cubicBezTo>
                <a:cubicBezTo>
                  <a:pt x="4932684" y="3617457"/>
                  <a:pt x="4932749" y="3616465"/>
                  <a:pt x="4932749" y="3615227"/>
                </a:cubicBezTo>
                <a:cubicBezTo>
                  <a:pt x="4932749" y="3613990"/>
                  <a:pt x="4932699" y="3612932"/>
                  <a:pt x="4932602" y="3612053"/>
                </a:cubicBezTo>
                <a:cubicBezTo>
                  <a:pt x="4932504" y="3611174"/>
                  <a:pt x="4932326" y="3610425"/>
                  <a:pt x="4932064" y="3609807"/>
                </a:cubicBezTo>
                <a:cubicBezTo>
                  <a:pt x="4931805" y="3609188"/>
                  <a:pt x="4931479" y="3608684"/>
                  <a:pt x="4931088" y="3608293"/>
                </a:cubicBezTo>
                <a:cubicBezTo>
                  <a:pt x="4930697" y="3607902"/>
                  <a:pt x="4929916" y="3607463"/>
                  <a:pt x="4928744" y="3606974"/>
                </a:cubicBezTo>
                <a:cubicBezTo>
                  <a:pt x="4927572" y="3606486"/>
                  <a:pt x="4925912" y="3606030"/>
                  <a:pt x="4923763" y="3605607"/>
                </a:cubicBezTo>
                <a:cubicBezTo>
                  <a:pt x="4921614" y="3605184"/>
                  <a:pt x="4919401" y="3604972"/>
                  <a:pt x="4917122" y="3604972"/>
                </a:cubicBezTo>
                <a:close/>
                <a:moveTo>
                  <a:pt x="0" y="0"/>
                </a:moveTo>
                <a:lnTo>
                  <a:pt x="12442370" y="0"/>
                </a:lnTo>
                <a:lnTo>
                  <a:pt x="12442370" y="5599209"/>
                </a:lnTo>
                <a:lnTo>
                  <a:pt x="0" y="5599209"/>
                </a:lnTo>
                <a:close/>
              </a:path>
            </a:pathLst>
          </a:custGeom>
          <a:solidFill>
            <a:srgbClr val="0D162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21E78F4D-4335-0B9D-2B34-087C5428ABD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355" y="1027906"/>
            <a:ext cx="5612551" cy="2701228"/>
          </a:xfrm>
          <a:prstGeom prst="rect">
            <a:avLst/>
          </a:prstGeom>
          <a:effectLst>
            <a:outerShdw blurRad="63500" sx="102000" sy="102000" algn="ctr" rotWithShape="0">
              <a:prstClr val="black">
                <a:alpha val="40000"/>
              </a:prstClr>
            </a:outerShdw>
          </a:effectLst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0988A6FA-CFBF-F912-49AE-18DF097612E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19830" y="1136190"/>
            <a:ext cx="5293619" cy="2671654"/>
          </a:xfrm>
          <a:prstGeom prst="rect">
            <a:avLst/>
          </a:prstGeom>
          <a:solidFill>
            <a:srgbClr val="FFFFFF">
              <a:shade val="85000"/>
            </a:srgbClr>
          </a:solidFill>
          <a:ln w="88900" cap="sq">
            <a:solidFill>
              <a:srgbClr val="FFFFFF"/>
            </a:solidFill>
            <a:miter lim="800000"/>
          </a:ln>
          <a:effectLst>
            <a:outerShdw blurRad="55000" dist="18000" dir="5400000" algn="tl" rotWithShape="0">
              <a:srgbClr val="000000">
                <a:alpha val="40000"/>
              </a:srgbClr>
            </a:outerShdw>
          </a:effectLst>
          <a:scene3d>
            <a:camera prst="orthographicFront"/>
            <a:lightRig rig="twoPt" dir="t">
              <a:rot lat="0" lon="0" rev="7200000"/>
            </a:lightRig>
          </a:scene3d>
          <a:sp3d>
            <a:bevelT w="25400" h="19050"/>
            <a:contourClr>
              <a:srgbClr val="FFFFFF"/>
            </a:contourClr>
          </a:sp3d>
        </p:spPr>
      </p:pic>
    </p:spTree>
    <p:extLst>
      <p:ext uri="{BB962C8B-B14F-4D97-AF65-F5344CB8AC3E}">
        <p14:creationId xmlns:p14="http://schemas.microsoft.com/office/powerpoint/2010/main" val="3072106632"/>
      </p:ext>
    </p:extLst>
  </p:cSld>
  <p:clrMapOvr>
    <a:masterClrMapping/>
  </p:clrMapOvr>
  <mc:AlternateContent xmlns:mc="http://schemas.openxmlformats.org/markup-compatibility/2006">
    <mc:Choice xmlns:p14="http://schemas.microsoft.com/office/powerpoint/2010/main" Requires="p14">
      <p:transition spd="slow" p14:dur="800">
        <p14:flythrough/>
      </p:transition>
    </mc:Choice>
    <mc:Fallback>
      <p:transition spd="slow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276746C-1065-7F58-070B-6856D10C97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 dirty="0"/>
          </a:p>
        </p:txBody>
      </p:sp>
      <p:pic>
        <p:nvPicPr>
          <p:cNvPr id="5" name="Picture 4" descr="A picture containing building, sitting, bench, side&#10;&#10;Description automatically generated">
            <a:extLst>
              <a:ext uri="{FF2B5EF4-FFF2-40B4-BE49-F238E27FC236}">
                <a16:creationId xmlns:a16="http://schemas.microsoft.com/office/drawing/2014/main" id="{282CF6DD-7FE8-4063-9551-1B7BBCE92AB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-13272473" y="-6901926"/>
            <a:ext cx="31119569" cy="22799955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8AD232BC-87AC-FE08-61B6-D28B169A47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38381" y="3429000"/>
            <a:ext cx="4611264" cy="3429000"/>
          </a:xfrm>
          <a:prstGeom prst="rect">
            <a:avLst/>
          </a:prstGeom>
        </p:spPr>
      </p:pic>
      <p:sp>
        <p:nvSpPr>
          <p:cNvPr id="13" name="Freeform: Shape 12">
            <a:extLst>
              <a:ext uri="{FF2B5EF4-FFF2-40B4-BE49-F238E27FC236}">
                <a16:creationId xmlns:a16="http://schemas.microsoft.com/office/drawing/2014/main" id="{B730AE2F-4D98-80FD-D402-135A29E0191D}"/>
              </a:ext>
            </a:extLst>
          </p:cNvPr>
          <p:cNvSpPr/>
          <p:nvPr/>
        </p:nvSpPr>
        <p:spPr>
          <a:xfrm>
            <a:off x="-318120" y="269181"/>
            <a:ext cx="11960678" cy="6127750"/>
          </a:xfrm>
          <a:custGeom>
            <a:avLst/>
            <a:gdLst/>
            <a:ahLst/>
            <a:cxnLst/>
            <a:rect l="l" t="t" r="r" b="b"/>
            <a:pathLst>
              <a:path w="11960678" h="6127750">
                <a:moveTo>
                  <a:pt x="1325526" y="5495290"/>
                </a:moveTo>
                <a:lnTo>
                  <a:pt x="1325526" y="5518172"/>
                </a:lnTo>
                <a:lnTo>
                  <a:pt x="1348408" y="5518172"/>
                </a:lnTo>
                <a:lnTo>
                  <a:pt x="1348408" y="5495290"/>
                </a:lnTo>
                <a:close/>
                <a:moveTo>
                  <a:pt x="1258851" y="5495290"/>
                </a:moveTo>
                <a:lnTo>
                  <a:pt x="1258851" y="5518172"/>
                </a:lnTo>
                <a:lnTo>
                  <a:pt x="1281733" y="5518172"/>
                </a:lnTo>
                <a:lnTo>
                  <a:pt x="1281733" y="5495290"/>
                </a:lnTo>
                <a:close/>
                <a:moveTo>
                  <a:pt x="1192176" y="5495290"/>
                </a:moveTo>
                <a:lnTo>
                  <a:pt x="1192176" y="5518172"/>
                </a:lnTo>
                <a:lnTo>
                  <a:pt x="1215058" y="5518172"/>
                </a:lnTo>
                <a:lnTo>
                  <a:pt x="1215058" y="5495290"/>
                </a:lnTo>
                <a:close/>
                <a:moveTo>
                  <a:pt x="3891062" y="5458678"/>
                </a:moveTo>
                <a:lnTo>
                  <a:pt x="3891062" y="5466045"/>
                </a:lnTo>
                <a:cubicBezTo>
                  <a:pt x="3891062" y="5474900"/>
                  <a:pt x="3889983" y="5481598"/>
                  <a:pt x="3887825" y="5486137"/>
                </a:cubicBezTo>
                <a:cubicBezTo>
                  <a:pt x="3884998" y="5492016"/>
                  <a:pt x="3880570" y="5496648"/>
                  <a:pt x="3874542" y="5500034"/>
                </a:cubicBezTo>
                <a:cubicBezTo>
                  <a:pt x="3868515" y="5503420"/>
                  <a:pt x="3861632" y="5505113"/>
                  <a:pt x="3853893" y="5505113"/>
                </a:cubicBezTo>
                <a:cubicBezTo>
                  <a:pt x="3846079" y="5505113"/>
                  <a:pt x="3840145" y="5503327"/>
                  <a:pt x="3836089" y="5499755"/>
                </a:cubicBezTo>
                <a:cubicBezTo>
                  <a:pt x="3832033" y="5496183"/>
                  <a:pt x="3830006" y="5491718"/>
                  <a:pt x="3830006" y="5486360"/>
                </a:cubicBezTo>
                <a:cubicBezTo>
                  <a:pt x="3830006" y="5482863"/>
                  <a:pt x="3830936" y="5479682"/>
                  <a:pt x="3832796" y="5476817"/>
                </a:cubicBezTo>
                <a:cubicBezTo>
                  <a:pt x="3834657" y="5473952"/>
                  <a:pt x="3837298" y="5471775"/>
                  <a:pt x="3840721" y="5470287"/>
                </a:cubicBezTo>
                <a:cubicBezTo>
                  <a:pt x="3844144" y="5468798"/>
                  <a:pt x="3849986" y="5467459"/>
                  <a:pt x="3858246" y="5466268"/>
                </a:cubicBezTo>
                <a:cubicBezTo>
                  <a:pt x="3872831" y="5464185"/>
                  <a:pt x="3883770" y="5461655"/>
                  <a:pt x="3891062" y="5458678"/>
                </a:cubicBezTo>
                <a:close/>
                <a:moveTo>
                  <a:pt x="3233838" y="5458678"/>
                </a:moveTo>
                <a:lnTo>
                  <a:pt x="3233838" y="5466045"/>
                </a:lnTo>
                <a:cubicBezTo>
                  <a:pt x="3233838" y="5474900"/>
                  <a:pt x="3232758" y="5481598"/>
                  <a:pt x="3230600" y="5486137"/>
                </a:cubicBezTo>
                <a:cubicBezTo>
                  <a:pt x="3227773" y="5492016"/>
                  <a:pt x="3223345" y="5496648"/>
                  <a:pt x="3217318" y="5500034"/>
                </a:cubicBezTo>
                <a:cubicBezTo>
                  <a:pt x="3211290" y="5503420"/>
                  <a:pt x="3204406" y="5505113"/>
                  <a:pt x="3196667" y="5505113"/>
                </a:cubicBezTo>
                <a:cubicBezTo>
                  <a:pt x="3188854" y="5505113"/>
                  <a:pt x="3182920" y="5503327"/>
                  <a:pt x="3178864" y="5499755"/>
                </a:cubicBezTo>
                <a:cubicBezTo>
                  <a:pt x="3174809" y="5496183"/>
                  <a:pt x="3172780" y="5491718"/>
                  <a:pt x="3172780" y="5486360"/>
                </a:cubicBezTo>
                <a:cubicBezTo>
                  <a:pt x="3172780" y="5482863"/>
                  <a:pt x="3173711" y="5479682"/>
                  <a:pt x="3175571" y="5476817"/>
                </a:cubicBezTo>
                <a:cubicBezTo>
                  <a:pt x="3177432" y="5473952"/>
                  <a:pt x="3180073" y="5471775"/>
                  <a:pt x="3183497" y="5470287"/>
                </a:cubicBezTo>
                <a:cubicBezTo>
                  <a:pt x="3186919" y="5468798"/>
                  <a:pt x="3192761" y="5467459"/>
                  <a:pt x="3201021" y="5466268"/>
                </a:cubicBezTo>
                <a:cubicBezTo>
                  <a:pt x="3215606" y="5464185"/>
                  <a:pt x="3226545" y="5461655"/>
                  <a:pt x="3233838" y="5458678"/>
                </a:cubicBezTo>
                <a:close/>
                <a:moveTo>
                  <a:pt x="3043337" y="5458678"/>
                </a:moveTo>
                <a:lnTo>
                  <a:pt x="3043337" y="5466045"/>
                </a:lnTo>
                <a:cubicBezTo>
                  <a:pt x="3043337" y="5474900"/>
                  <a:pt x="3042258" y="5481598"/>
                  <a:pt x="3040101" y="5486137"/>
                </a:cubicBezTo>
                <a:cubicBezTo>
                  <a:pt x="3037272" y="5492016"/>
                  <a:pt x="3032845" y="5496648"/>
                  <a:pt x="3026818" y="5500034"/>
                </a:cubicBezTo>
                <a:cubicBezTo>
                  <a:pt x="3020790" y="5503420"/>
                  <a:pt x="3013907" y="5505113"/>
                  <a:pt x="3006168" y="5505113"/>
                </a:cubicBezTo>
                <a:cubicBezTo>
                  <a:pt x="2998354" y="5505113"/>
                  <a:pt x="2992420" y="5503327"/>
                  <a:pt x="2988364" y="5499755"/>
                </a:cubicBezTo>
                <a:cubicBezTo>
                  <a:pt x="2984308" y="5496183"/>
                  <a:pt x="2982281" y="5491718"/>
                  <a:pt x="2982281" y="5486360"/>
                </a:cubicBezTo>
                <a:cubicBezTo>
                  <a:pt x="2982281" y="5482863"/>
                  <a:pt x="2983211" y="5479682"/>
                  <a:pt x="2985071" y="5476817"/>
                </a:cubicBezTo>
                <a:cubicBezTo>
                  <a:pt x="2986932" y="5473952"/>
                  <a:pt x="2989573" y="5471775"/>
                  <a:pt x="2992997" y="5470287"/>
                </a:cubicBezTo>
                <a:cubicBezTo>
                  <a:pt x="2996419" y="5468798"/>
                  <a:pt x="3002261" y="5467459"/>
                  <a:pt x="3010521" y="5466268"/>
                </a:cubicBezTo>
                <a:cubicBezTo>
                  <a:pt x="3025106" y="5464185"/>
                  <a:pt x="3036045" y="5461655"/>
                  <a:pt x="3043337" y="5458678"/>
                </a:cubicBezTo>
                <a:close/>
                <a:moveTo>
                  <a:pt x="4450693" y="5413583"/>
                </a:moveTo>
                <a:cubicBezTo>
                  <a:pt x="4459846" y="5413583"/>
                  <a:pt x="4467548" y="5417378"/>
                  <a:pt x="4473799" y="5424969"/>
                </a:cubicBezTo>
                <a:cubicBezTo>
                  <a:pt x="4480050" y="5432559"/>
                  <a:pt x="4483175" y="5444465"/>
                  <a:pt x="4483175" y="5460687"/>
                </a:cubicBezTo>
                <a:cubicBezTo>
                  <a:pt x="4483175" y="5475421"/>
                  <a:pt x="4480105" y="5486379"/>
                  <a:pt x="4473966" y="5493560"/>
                </a:cubicBezTo>
                <a:cubicBezTo>
                  <a:pt x="4467827" y="5500741"/>
                  <a:pt x="4460367" y="5504331"/>
                  <a:pt x="4451586" y="5504331"/>
                </a:cubicBezTo>
                <a:cubicBezTo>
                  <a:pt x="4442880" y="5504331"/>
                  <a:pt x="4435327" y="5500573"/>
                  <a:pt x="4428927" y="5493057"/>
                </a:cubicBezTo>
                <a:cubicBezTo>
                  <a:pt x="4422528" y="5485542"/>
                  <a:pt x="4419328" y="5474194"/>
                  <a:pt x="4419328" y="5459013"/>
                </a:cubicBezTo>
                <a:cubicBezTo>
                  <a:pt x="4419328" y="5443312"/>
                  <a:pt x="4422323" y="5431815"/>
                  <a:pt x="4428313" y="5424522"/>
                </a:cubicBezTo>
                <a:cubicBezTo>
                  <a:pt x="4434304" y="5417230"/>
                  <a:pt x="4441764" y="5413583"/>
                  <a:pt x="4450693" y="5413583"/>
                </a:cubicBezTo>
                <a:close/>
                <a:moveTo>
                  <a:pt x="4063517" y="5413583"/>
                </a:moveTo>
                <a:cubicBezTo>
                  <a:pt x="4073414" y="5413583"/>
                  <a:pt x="4081693" y="5417360"/>
                  <a:pt x="4088353" y="5424913"/>
                </a:cubicBezTo>
                <a:cubicBezTo>
                  <a:pt x="4095013" y="5432466"/>
                  <a:pt x="4098343" y="5443572"/>
                  <a:pt x="4098343" y="5458232"/>
                </a:cubicBezTo>
                <a:cubicBezTo>
                  <a:pt x="4098343" y="5473784"/>
                  <a:pt x="4095031" y="5485356"/>
                  <a:pt x="4088408" y="5492946"/>
                </a:cubicBezTo>
                <a:cubicBezTo>
                  <a:pt x="4081786" y="5500536"/>
                  <a:pt x="4073488" y="5504331"/>
                  <a:pt x="4063517" y="5504331"/>
                </a:cubicBezTo>
                <a:cubicBezTo>
                  <a:pt x="4053471" y="5504331"/>
                  <a:pt x="4045137" y="5500555"/>
                  <a:pt x="4038514" y="5493002"/>
                </a:cubicBezTo>
                <a:cubicBezTo>
                  <a:pt x="4031891" y="5485449"/>
                  <a:pt x="4028580" y="5474082"/>
                  <a:pt x="4028580" y="5458901"/>
                </a:cubicBezTo>
                <a:cubicBezTo>
                  <a:pt x="4028580" y="5443721"/>
                  <a:pt x="4031891" y="5432373"/>
                  <a:pt x="4038514" y="5424857"/>
                </a:cubicBezTo>
                <a:cubicBezTo>
                  <a:pt x="4045137" y="5417341"/>
                  <a:pt x="4053471" y="5413583"/>
                  <a:pt x="4063517" y="5413583"/>
                </a:cubicBezTo>
                <a:close/>
                <a:moveTo>
                  <a:pt x="3511067" y="5413583"/>
                </a:moveTo>
                <a:cubicBezTo>
                  <a:pt x="3520964" y="5413583"/>
                  <a:pt x="3529243" y="5417360"/>
                  <a:pt x="3535903" y="5424913"/>
                </a:cubicBezTo>
                <a:cubicBezTo>
                  <a:pt x="3542563" y="5432466"/>
                  <a:pt x="3545893" y="5443572"/>
                  <a:pt x="3545893" y="5458232"/>
                </a:cubicBezTo>
                <a:cubicBezTo>
                  <a:pt x="3545893" y="5473784"/>
                  <a:pt x="3542582" y="5485356"/>
                  <a:pt x="3535959" y="5492946"/>
                </a:cubicBezTo>
                <a:cubicBezTo>
                  <a:pt x="3529336" y="5500536"/>
                  <a:pt x="3521039" y="5504331"/>
                  <a:pt x="3511067" y="5504331"/>
                </a:cubicBezTo>
                <a:cubicBezTo>
                  <a:pt x="3501021" y="5504331"/>
                  <a:pt x="3492687" y="5500555"/>
                  <a:pt x="3486064" y="5493002"/>
                </a:cubicBezTo>
                <a:cubicBezTo>
                  <a:pt x="3479441" y="5485449"/>
                  <a:pt x="3476130" y="5474082"/>
                  <a:pt x="3476130" y="5458901"/>
                </a:cubicBezTo>
                <a:cubicBezTo>
                  <a:pt x="3476130" y="5443721"/>
                  <a:pt x="3479441" y="5432373"/>
                  <a:pt x="3486064" y="5424857"/>
                </a:cubicBezTo>
                <a:cubicBezTo>
                  <a:pt x="3492687" y="5417341"/>
                  <a:pt x="3501021" y="5413583"/>
                  <a:pt x="3511067" y="5413583"/>
                </a:cubicBezTo>
                <a:close/>
                <a:moveTo>
                  <a:pt x="2879068" y="5413583"/>
                </a:moveTo>
                <a:cubicBezTo>
                  <a:pt x="2888221" y="5413583"/>
                  <a:pt x="2895923" y="5417378"/>
                  <a:pt x="2902174" y="5424969"/>
                </a:cubicBezTo>
                <a:cubicBezTo>
                  <a:pt x="2908425" y="5432559"/>
                  <a:pt x="2911550" y="5444465"/>
                  <a:pt x="2911550" y="5460687"/>
                </a:cubicBezTo>
                <a:cubicBezTo>
                  <a:pt x="2911550" y="5475421"/>
                  <a:pt x="2908480" y="5486379"/>
                  <a:pt x="2902341" y="5493560"/>
                </a:cubicBezTo>
                <a:cubicBezTo>
                  <a:pt x="2896202" y="5500741"/>
                  <a:pt x="2888742" y="5504331"/>
                  <a:pt x="2879962" y="5504331"/>
                </a:cubicBezTo>
                <a:cubicBezTo>
                  <a:pt x="2871255" y="5504331"/>
                  <a:pt x="2863702" y="5500573"/>
                  <a:pt x="2857302" y="5493057"/>
                </a:cubicBezTo>
                <a:cubicBezTo>
                  <a:pt x="2850903" y="5485542"/>
                  <a:pt x="2847703" y="5474194"/>
                  <a:pt x="2847703" y="5459013"/>
                </a:cubicBezTo>
                <a:cubicBezTo>
                  <a:pt x="2847703" y="5443312"/>
                  <a:pt x="2850698" y="5431815"/>
                  <a:pt x="2856688" y="5424522"/>
                </a:cubicBezTo>
                <a:cubicBezTo>
                  <a:pt x="2862679" y="5417230"/>
                  <a:pt x="2870138" y="5413583"/>
                  <a:pt x="2879068" y="5413583"/>
                </a:cubicBezTo>
                <a:close/>
                <a:moveTo>
                  <a:pt x="958367" y="5413583"/>
                </a:moveTo>
                <a:cubicBezTo>
                  <a:pt x="968264" y="5413583"/>
                  <a:pt x="976542" y="5417360"/>
                  <a:pt x="983203" y="5424913"/>
                </a:cubicBezTo>
                <a:cubicBezTo>
                  <a:pt x="989863" y="5432466"/>
                  <a:pt x="993193" y="5443572"/>
                  <a:pt x="993193" y="5458232"/>
                </a:cubicBezTo>
                <a:cubicBezTo>
                  <a:pt x="993193" y="5473784"/>
                  <a:pt x="989881" y="5485356"/>
                  <a:pt x="983258" y="5492946"/>
                </a:cubicBezTo>
                <a:cubicBezTo>
                  <a:pt x="976636" y="5500536"/>
                  <a:pt x="968338" y="5504331"/>
                  <a:pt x="958367" y="5504331"/>
                </a:cubicBezTo>
                <a:cubicBezTo>
                  <a:pt x="948321" y="5504331"/>
                  <a:pt x="939987" y="5500555"/>
                  <a:pt x="933364" y="5493002"/>
                </a:cubicBezTo>
                <a:cubicBezTo>
                  <a:pt x="926741" y="5485449"/>
                  <a:pt x="923429" y="5474082"/>
                  <a:pt x="923429" y="5458901"/>
                </a:cubicBezTo>
                <a:cubicBezTo>
                  <a:pt x="923429" y="5443721"/>
                  <a:pt x="926741" y="5432373"/>
                  <a:pt x="933364" y="5424857"/>
                </a:cubicBezTo>
                <a:cubicBezTo>
                  <a:pt x="939987" y="5417341"/>
                  <a:pt x="948321" y="5413583"/>
                  <a:pt x="958367" y="5413583"/>
                </a:cubicBezTo>
                <a:close/>
                <a:moveTo>
                  <a:pt x="745803" y="5413583"/>
                </a:moveTo>
                <a:cubicBezTo>
                  <a:pt x="754882" y="5413583"/>
                  <a:pt x="762639" y="5417267"/>
                  <a:pt x="769076" y="5424634"/>
                </a:cubicBezTo>
                <a:cubicBezTo>
                  <a:pt x="775513" y="5432001"/>
                  <a:pt x="778732" y="5442940"/>
                  <a:pt x="778732" y="5457450"/>
                </a:cubicBezTo>
                <a:cubicBezTo>
                  <a:pt x="778732" y="5472631"/>
                  <a:pt x="775606" y="5483774"/>
                  <a:pt x="769355" y="5490881"/>
                </a:cubicBezTo>
                <a:cubicBezTo>
                  <a:pt x="763104" y="5497987"/>
                  <a:pt x="755365" y="5501541"/>
                  <a:pt x="746138" y="5501541"/>
                </a:cubicBezTo>
                <a:cubicBezTo>
                  <a:pt x="736836" y="5501541"/>
                  <a:pt x="729098" y="5497969"/>
                  <a:pt x="722921" y="5490825"/>
                </a:cubicBezTo>
                <a:cubicBezTo>
                  <a:pt x="716744" y="5483681"/>
                  <a:pt x="713656" y="5472333"/>
                  <a:pt x="713656" y="5456781"/>
                </a:cubicBezTo>
                <a:cubicBezTo>
                  <a:pt x="713656" y="5442493"/>
                  <a:pt x="716782" y="5431722"/>
                  <a:pt x="723032" y="5424466"/>
                </a:cubicBezTo>
                <a:cubicBezTo>
                  <a:pt x="729283" y="5417211"/>
                  <a:pt x="736873" y="5413583"/>
                  <a:pt x="745803" y="5413583"/>
                </a:cubicBezTo>
                <a:close/>
                <a:moveTo>
                  <a:pt x="2702223" y="5413472"/>
                </a:moveTo>
                <a:cubicBezTo>
                  <a:pt x="2712418" y="5413472"/>
                  <a:pt x="2720716" y="5417341"/>
                  <a:pt x="2727115" y="5425080"/>
                </a:cubicBezTo>
                <a:cubicBezTo>
                  <a:pt x="2731282" y="5430066"/>
                  <a:pt x="2733812" y="5437545"/>
                  <a:pt x="2734705" y="5447516"/>
                </a:cubicBezTo>
                <a:lnTo>
                  <a:pt x="2668514" y="5447516"/>
                </a:lnTo>
                <a:cubicBezTo>
                  <a:pt x="2669184" y="5437173"/>
                  <a:pt x="2672662" y="5428913"/>
                  <a:pt x="2678951" y="5422736"/>
                </a:cubicBezTo>
                <a:cubicBezTo>
                  <a:pt x="2685239" y="5416560"/>
                  <a:pt x="2692996" y="5413472"/>
                  <a:pt x="2702223" y="5413472"/>
                </a:cubicBezTo>
                <a:close/>
                <a:moveTo>
                  <a:pt x="2092623" y="5413472"/>
                </a:moveTo>
                <a:cubicBezTo>
                  <a:pt x="2102818" y="5413472"/>
                  <a:pt x="2111116" y="5417341"/>
                  <a:pt x="2117515" y="5425080"/>
                </a:cubicBezTo>
                <a:cubicBezTo>
                  <a:pt x="2121682" y="5430066"/>
                  <a:pt x="2124212" y="5437545"/>
                  <a:pt x="2125105" y="5447516"/>
                </a:cubicBezTo>
                <a:lnTo>
                  <a:pt x="2058914" y="5447516"/>
                </a:lnTo>
                <a:cubicBezTo>
                  <a:pt x="2059583" y="5437173"/>
                  <a:pt x="2063062" y="5428913"/>
                  <a:pt x="2069350" y="5422736"/>
                </a:cubicBezTo>
                <a:cubicBezTo>
                  <a:pt x="2075639" y="5416560"/>
                  <a:pt x="2083396" y="5413472"/>
                  <a:pt x="2092623" y="5413472"/>
                </a:cubicBezTo>
                <a:close/>
                <a:moveTo>
                  <a:pt x="1492549" y="5413472"/>
                </a:moveTo>
                <a:cubicBezTo>
                  <a:pt x="1502743" y="5413472"/>
                  <a:pt x="1511040" y="5417341"/>
                  <a:pt x="1517440" y="5425080"/>
                </a:cubicBezTo>
                <a:cubicBezTo>
                  <a:pt x="1521607" y="5430066"/>
                  <a:pt x="1524137" y="5437545"/>
                  <a:pt x="1525030" y="5447516"/>
                </a:cubicBezTo>
                <a:lnTo>
                  <a:pt x="1458839" y="5447516"/>
                </a:lnTo>
                <a:cubicBezTo>
                  <a:pt x="1459508" y="5437173"/>
                  <a:pt x="1462987" y="5428913"/>
                  <a:pt x="1469276" y="5422736"/>
                </a:cubicBezTo>
                <a:cubicBezTo>
                  <a:pt x="1475563" y="5416560"/>
                  <a:pt x="1483321" y="5413472"/>
                  <a:pt x="1492549" y="5413472"/>
                </a:cubicBezTo>
                <a:close/>
                <a:moveTo>
                  <a:pt x="4138787" y="5399631"/>
                </a:moveTo>
                <a:lnTo>
                  <a:pt x="4138787" y="5473077"/>
                </a:lnTo>
                <a:cubicBezTo>
                  <a:pt x="4138787" y="5481635"/>
                  <a:pt x="4139196" y="5487886"/>
                  <a:pt x="4140015" y="5491830"/>
                </a:cubicBezTo>
                <a:cubicBezTo>
                  <a:pt x="4141205" y="5497708"/>
                  <a:pt x="4143270" y="5502675"/>
                  <a:pt x="4146210" y="5506731"/>
                </a:cubicBezTo>
                <a:cubicBezTo>
                  <a:pt x="4149149" y="5510787"/>
                  <a:pt x="4153651" y="5514154"/>
                  <a:pt x="4159716" y="5516833"/>
                </a:cubicBezTo>
                <a:cubicBezTo>
                  <a:pt x="4165780" y="5519512"/>
                  <a:pt x="4172310" y="5520851"/>
                  <a:pt x="4179305" y="5520851"/>
                </a:cubicBezTo>
                <a:cubicBezTo>
                  <a:pt x="4195155" y="5520851"/>
                  <a:pt x="4207694" y="5514154"/>
                  <a:pt x="4216922" y="5500759"/>
                </a:cubicBezTo>
                <a:lnTo>
                  <a:pt x="4216922" y="5518172"/>
                </a:lnTo>
                <a:lnTo>
                  <a:pt x="4234893" y="5518172"/>
                </a:lnTo>
                <a:lnTo>
                  <a:pt x="4234893" y="5399631"/>
                </a:lnTo>
                <a:lnTo>
                  <a:pt x="4214801" y="5399631"/>
                </a:lnTo>
                <a:lnTo>
                  <a:pt x="4214801" y="5463143"/>
                </a:lnTo>
                <a:cubicBezTo>
                  <a:pt x="4214801" y="5473263"/>
                  <a:pt x="4213703" y="5480984"/>
                  <a:pt x="4211508" y="5486304"/>
                </a:cubicBezTo>
                <a:cubicBezTo>
                  <a:pt x="4209313" y="5491625"/>
                  <a:pt x="4205573" y="5495829"/>
                  <a:pt x="4200290" y="5498918"/>
                </a:cubicBezTo>
                <a:cubicBezTo>
                  <a:pt x="4195007" y="5502006"/>
                  <a:pt x="4189351" y="5503550"/>
                  <a:pt x="4183324" y="5503550"/>
                </a:cubicBezTo>
                <a:cubicBezTo>
                  <a:pt x="4177296" y="5503550"/>
                  <a:pt x="4172236" y="5502043"/>
                  <a:pt x="4168143" y="5499029"/>
                </a:cubicBezTo>
                <a:cubicBezTo>
                  <a:pt x="4164050" y="5496015"/>
                  <a:pt x="4161371" y="5491867"/>
                  <a:pt x="4160106" y="5486583"/>
                </a:cubicBezTo>
                <a:cubicBezTo>
                  <a:pt x="4159288" y="5482937"/>
                  <a:pt x="4158879" y="5475868"/>
                  <a:pt x="4158879" y="5465375"/>
                </a:cubicBezTo>
                <a:lnTo>
                  <a:pt x="4158879" y="5399631"/>
                </a:lnTo>
                <a:close/>
                <a:moveTo>
                  <a:pt x="3572384" y="5399631"/>
                </a:moveTo>
                <a:lnTo>
                  <a:pt x="3608661" y="5518172"/>
                </a:lnTo>
                <a:lnTo>
                  <a:pt x="3629646" y="5518172"/>
                </a:lnTo>
                <a:lnTo>
                  <a:pt x="3653644" y="5426978"/>
                </a:lnTo>
                <a:lnTo>
                  <a:pt x="3658221" y="5447181"/>
                </a:lnTo>
                <a:lnTo>
                  <a:pt x="3677085" y="5518172"/>
                </a:lnTo>
                <a:lnTo>
                  <a:pt x="3697958" y="5518172"/>
                </a:lnTo>
                <a:lnTo>
                  <a:pt x="3735016" y="5399631"/>
                </a:lnTo>
                <a:lnTo>
                  <a:pt x="3715483" y="5399631"/>
                </a:lnTo>
                <a:lnTo>
                  <a:pt x="3695168" y="5468166"/>
                </a:lnTo>
                <a:lnTo>
                  <a:pt x="3688358" y="5491048"/>
                </a:lnTo>
                <a:lnTo>
                  <a:pt x="3682442" y="5468389"/>
                </a:lnTo>
                <a:lnTo>
                  <a:pt x="3664695" y="5399631"/>
                </a:lnTo>
                <a:lnTo>
                  <a:pt x="3644045" y="5399631"/>
                </a:lnTo>
                <a:lnTo>
                  <a:pt x="3625181" y="5469059"/>
                </a:lnTo>
                <a:cubicBezTo>
                  <a:pt x="3621386" y="5484091"/>
                  <a:pt x="3619340" y="5492239"/>
                  <a:pt x="3619042" y="5493504"/>
                </a:cubicBezTo>
                <a:lnTo>
                  <a:pt x="3612010" y="5468054"/>
                </a:lnTo>
                <a:lnTo>
                  <a:pt x="3593146" y="5399631"/>
                </a:lnTo>
                <a:close/>
                <a:moveTo>
                  <a:pt x="1019684" y="5399631"/>
                </a:moveTo>
                <a:lnTo>
                  <a:pt x="1055961" y="5518172"/>
                </a:lnTo>
                <a:lnTo>
                  <a:pt x="1076946" y="5518172"/>
                </a:lnTo>
                <a:lnTo>
                  <a:pt x="1100944" y="5426978"/>
                </a:lnTo>
                <a:lnTo>
                  <a:pt x="1105521" y="5447181"/>
                </a:lnTo>
                <a:lnTo>
                  <a:pt x="1124385" y="5518172"/>
                </a:lnTo>
                <a:lnTo>
                  <a:pt x="1145258" y="5518172"/>
                </a:lnTo>
                <a:lnTo>
                  <a:pt x="1182316" y="5399631"/>
                </a:lnTo>
                <a:lnTo>
                  <a:pt x="1162782" y="5399631"/>
                </a:lnTo>
                <a:lnTo>
                  <a:pt x="1142467" y="5468166"/>
                </a:lnTo>
                <a:lnTo>
                  <a:pt x="1135658" y="5491048"/>
                </a:lnTo>
                <a:lnTo>
                  <a:pt x="1129742" y="5468389"/>
                </a:lnTo>
                <a:lnTo>
                  <a:pt x="1111995" y="5399631"/>
                </a:lnTo>
                <a:lnTo>
                  <a:pt x="1091345" y="5399631"/>
                </a:lnTo>
                <a:lnTo>
                  <a:pt x="1072481" y="5469059"/>
                </a:lnTo>
                <a:cubicBezTo>
                  <a:pt x="1068686" y="5484091"/>
                  <a:pt x="1066639" y="5492239"/>
                  <a:pt x="1066342" y="5493504"/>
                </a:cubicBezTo>
                <a:lnTo>
                  <a:pt x="1059309" y="5468054"/>
                </a:lnTo>
                <a:lnTo>
                  <a:pt x="1040446" y="5399631"/>
                </a:lnTo>
                <a:close/>
                <a:moveTo>
                  <a:pt x="4328394" y="5396952"/>
                </a:moveTo>
                <a:cubicBezTo>
                  <a:pt x="4311948" y="5396952"/>
                  <a:pt x="4299372" y="5403463"/>
                  <a:pt x="4290666" y="5416485"/>
                </a:cubicBezTo>
                <a:lnTo>
                  <a:pt x="4290666" y="5399631"/>
                </a:lnTo>
                <a:lnTo>
                  <a:pt x="4272583" y="5399631"/>
                </a:lnTo>
                <a:lnTo>
                  <a:pt x="4272583" y="5518172"/>
                </a:lnTo>
                <a:lnTo>
                  <a:pt x="4292675" y="5518172"/>
                </a:lnTo>
                <a:lnTo>
                  <a:pt x="4292675" y="5453432"/>
                </a:lnTo>
                <a:cubicBezTo>
                  <a:pt x="4292675" y="5438252"/>
                  <a:pt x="4295782" y="5427945"/>
                  <a:pt x="4301995" y="5422513"/>
                </a:cubicBezTo>
                <a:cubicBezTo>
                  <a:pt x="4308209" y="5417081"/>
                  <a:pt x="4315595" y="5414365"/>
                  <a:pt x="4324152" y="5414365"/>
                </a:cubicBezTo>
                <a:cubicBezTo>
                  <a:pt x="4329510" y="5414365"/>
                  <a:pt x="4334180" y="5415574"/>
                  <a:pt x="4338161" y="5417992"/>
                </a:cubicBezTo>
                <a:cubicBezTo>
                  <a:pt x="4342142" y="5420411"/>
                  <a:pt x="4344914" y="5423648"/>
                  <a:pt x="4346476" y="5427703"/>
                </a:cubicBezTo>
                <a:cubicBezTo>
                  <a:pt x="4348039" y="5431759"/>
                  <a:pt x="4348820" y="5437879"/>
                  <a:pt x="4348820" y="5446065"/>
                </a:cubicBezTo>
                <a:lnTo>
                  <a:pt x="4348820" y="5518172"/>
                </a:lnTo>
                <a:lnTo>
                  <a:pt x="4368912" y="5518172"/>
                </a:lnTo>
                <a:lnTo>
                  <a:pt x="4368912" y="5445284"/>
                </a:lnTo>
                <a:cubicBezTo>
                  <a:pt x="4368912" y="5435982"/>
                  <a:pt x="4368540" y="5429471"/>
                  <a:pt x="4367796" y="5425750"/>
                </a:cubicBezTo>
                <a:cubicBezTo>
                  <a:pt x="4366605" y="5420020"/>
                  <a:pt x="4364522" y="5415072"/>
                  <a:pt x="4361545" y="5410904"/>
                </a:cubicBezTo>
                <a:cubicBezTo>
                  <a:pt x="4358569" y="5406737"/>
                  <a:pt x="4354085" y="5403370"/>
                  <a:pt x="4348095" y="5400803"/>
                </a:cubicBezTo>
                <a:cubicBezTo>
                  <a:pt x="4342105" y="5398235"/>
                  <a:pt x="4335538" y="5396952"/>
                  <a:pt x="4328394" y="5396952"/>
                </a:cubicBezTo>
                <a:close/>
                <a:moveTo>
                  <a:pt x="4063517" y="5396952"/>
                </a:moveTo>
                <a:cubicBezTo>
                  <a:pt x="4048857" y="5396952"/>
                  <a:pt x="4036430" y="5401342"/>
                  <a:pt x="4026236" y="5410123"/>
                </a:cubicBezTo>
                <a:cubicBezTo>
                  <a:pt x="4014032" y="5420690"/>
                  <a:pt x="4007930" y="5436949"/>
                  <a:pt x="4007930" y="5458901"/>
                </a:cubicBezTo>
                <a:cubicBezTo>
                  <a:pt x="4007930" y="5478919"/>
                  <a:pt x="4013046" y="5494248"/>
                  <a:pt x="4023278" y="5504889"/>
                </a:cubicBezTo>
                <a:cubicBezTo>
                  <a:pt x="4033510" y="5515531"/>
                  <a:pt x="4046923" y="5520851"/>
                  <a:pt x="4063517" y="5520851"/>
                </a:cubicBezTo>
                <a:cubicBezTo>
                  <a:pt x="4073861" y="5520851"/>
                  <a:pt x="4083404" y="5518433"/>
                  <a:pt x="4092148" y="5513596"/>
                </a:cubicBezTo>
                <a:cubicBezTo>
                  <a:pt x="4100891" y="5508759"/>
                  <a:pt x="4107551" y="5501969"/>
                  <a:pt x="4112128" y="5493225"/>
                </a:cubicBezTo>
                <a:cubicBezTo>
                  <a:pt x="4116704" y="5484481"/>
                  <a:pt x="4118993" y="5472482"/>
                  <a:pt x="4118993" y="5457227"/>
                </a:cubicBezTo>
                <a:cubicBezTo>
                  <a:pt x="4118993" y="5438400"/>
                  <a:pt x="4113821" y="5423648"/>
                  <a:pt x="4103477" y="5412969"/>
                </a:cubicBezTo>
                <a:cubicBezTo>
                  <a:pt x="4093134" y="5402291"/>
                  <a:pt x="4079814" y="5396952"/>
                  <a:pt x="4063517" y="5396952"/>
                </a:cubicBezTo>
                <a:close/>
                <a:moveTo>
                  <a:pt x="3982741" y="5396952"/>
                </a:moveTo>
                <a:cubicBezTo>
                  <a:pt x="3978052" y="5396952"/>
                  <a:pt x="3973755" y="5398291"/>
                  <a:pt x="3969848" y="5400970"/>
                </a:cubicBezTo>
                <a:cubicBezTo>
                  <a:pt x="3965942" y="5403649"/>
                  <a:pt x="3961681" y="5409193"/>
                  <a:pt x="3957068" y="5417602"/>
                </a:cubicBezTo>
                <a:lnTo>
                  <a:pt x="3957068" y="5399631"/>
                </a:lnTo>
                <a:lnTo>
                  <a:pt x="3938985" y="5399631"/>
                </a:lnTo>
                <a:lnTo>
                  <a:pt x="3938985" y="5518172"/>
                </a:lnTo>
                <a:lnTo>
                  <a:pt x="3959077" y="5518172"/>
                </a:lnTo>
                <a:lnTo>
                  <a:pt x="3959077" y="5456111"/>
                </a:lnTo>
                <a:cubicBezTo>
                  <a:pt x="3959077" y="5447628"/>
                  <a:pt x="3960193" y="5439814"/>
                  <a:pt x="3962425" y="5432670"/>
                </a:cubicBezTo>
                <a:cubicBezTo>
                  <a:pt x="3963914" y="5427982"/>
                  <a:pt x="3966407" y="5424317"/>
                  <a:pt x="3969904" y="5421676"/>
                </a:cubicBezTo>
                <a:cubicBezTo>
                  <a:pt x="3973402" y="5419034"/>
                  <a:pt x="3977345" y="5417713"/>
                  <a:pt x="3981736" y="5417713"/>
                </a:cubicBezTo>
                <a:cubicBezTo>
                  <a:pt x="3986647" y="5417713"/>
                  <a:pt x="3991559" y="5419164"/>
                  <a:pt x="3996470" y="5422066"/>
                </a:cubicBezTo>
                <a:lnTo>
                  <a:pt x="4003390" y="5403426"/>
                </a:lnTo>
                <a:cubicBezTo>
                  <a:pt x="3996395" y="5399110"/>
                  <a:pt x="3989512" y="5396952"/>
                  <a:pt x="3982741" y="5396952"/>
                </a:cubicBezTo>
                <a:close/>
                <a:moveTo>
                  <a:pt x="3865501" y="5396952"/>
                </a:moveTo>
                <a:cubicBezTo>
                  <a:pt x="3855306" y="5396952"/>
                  <a:pt x="3846340" y="5398347"/>
                  <a:pt x="3838600" y="5401137"/>
                </a:cubicBezTo>
                <a:cubicBezTo>
                  <a:pt x="3830861" y="5403928"/>
                  <a:pt x="3824946" y="5407909"/>
                  <a:pt x="3820853" y="5413081"/>
                </a:cubicBezTo>
                <a:cubicBezTo>
                  <a:pt x="3816760" y="5418253"/>
                  <a:pt x="3813821" y="5425043"/>
                  <a:pt x="3812035" y="5433452"/>
                </a:cubicBezTo>
                <a:lnTo>
                  <a:pt x="3831680" y="5436131"/>
                </a:lnTo>
                <a:cubicBezTo>
                  <a:pt x="3833838" y="5427722"/>
                  <a:pt x="3837168" y="5421862"/>
                  <a:pt x="3841670" y="5418550"/>
                </a:cubicBezTo>
                <a:cubicBezTo>
                  <a:pt x="3846172" y="5415239"/>
                  <a:pt x="3853148" y="5413583"/>
                  <a:pt x="3862599" y="5413583"/>
                </a:cubicBezTo>
                <a:cubicBezTo>
                  <a:pt x="3872719" y="5413583"/>
                  <a:pt x="3880347" y="5415853"/>
                  <a:pt x="3885481" y="5420392"/>
                </a:cubicBezTo>
                <a:cubicBezTo>
                  <a:pt x="3889276" y="5423741"/>
                  <a:pt x="3891174" y="5429508"/>
                  <a:pt x="3891174" y="5437693"/>
                </a:cubicBezTo>
                <a:cubicBezTo>
                  <a:pt x="3891174" y="5438438"/>
                  <a:pt x="3891137" y="5440186"/>
                  <a:pt x="3891062" y="5442940"/>
                </a:cubicBezTo>
                <a:cubicBezTo>
                  <a:pt x="3883398" y="5445619"/>
                  <a:pt x="3871454" y="5447925"/>
                  <a:pt x="3855232" y="5449860"/>
                </a:cubicBezTo>
                <a:cubicBezTo>
                  <a:pt x="3847270" y="5450827"/>
                  <a:pt x="3841317" y="5451832"/>
                  <a:pt x="3837373" y="5452874"/>
                </a:cubicBezTo>
                <a:cubicBezTo>
                  <a:pt x="3832015" y="5454362"/>
                  <a:pt x="3827197" y="5456557"/>
                  <a:pt x="3822918" y="5459460"/>
                </a:cubicBezTo>
                <a:cubicBezTo>
                  <a:pt x="3818639" y="5462362"/>
                  <a:pt x="3815179" y="5466213"/>
                  <a:pt x="3812537" y="5471012"/>
                </a:cubicBezTo>
                <a:cubicBezTo>
                  <a:pt x="3809895" y="5475812"/>
                  <a:pt x="3808574" y="5481114"/>
                  <a:pt x="3808574" y="5486918"/>
                </a:cubicBezTo>
                <a:cubicBezTo>
                  <a:pt x="3808574" y="5496815"/>
                  <a:pt x="3812072" y="5504945"/>
                  <a:pt x="3819067" y="5511308"/>
                </a:cubicBezTo>
                <a:cubicBezTo>
                  <a:pt x="3826062" y="5517670"/>
                  <a:pt x="3836070" y="5520851"/>
                  <a:pt x="3849093" y="5520851"/>
                </a:cubicBezTo>
                <a:cubicBezTo>
                  <a:pt x="3856981" y="5520851"/>
                  <a:pt x="3864367" y="5519549"/>
                  <a:pt x="3871250" y="5516944"/>
                </a:cubicBezTo>
                <a:cubicBezTo>
                  <a:pt x="3878133" y="5514340"/>
                  <a:pt x="3885295" y="5509875"/>
                  <a:pt x="3892737" y="5503550"/>
                </a:cubicBezTo>
                <a:cubicBezTo>
                  <a:pt x="3893332" y="5509131"/>
                  <a:pt x="3894672" y="5514005"/>
                  <a:pt x="3896755" y="5518172"/>
                </a:cubicBezTo>
                <a:lnTo>
                  <a:pt x="3917740" y="5518172"/>
                </a:lnTo>
                <a:cubicBezTo>
                  <a:pt x="3915210" y="5513633"/>
                  <a:pt x="3913517" y="5508889"/>
                  <a:pt x="3912661" y="5503941"/>
                </a:cubicBezTo>
                <a:cubicBezTo>
                  <a:pt x="3911805" y="5498992"/>
                  <a:pt x="3911377" y="5487179"/>
                  <a:pt x="3911377" y="5468501"/>
                </a:cubicBezTo>
                <a:lnTo>
                  <a:pt x="3911377" y="5441712"/>
                </a:lnTo>
                <a:cubicBezTo>
                  <a:pt x="3911377" y="5432782"/>
                  <a:pt x="3911043" y="5426606"/>
                  <a:pt x="3910373" y="5423183"/>
                </a:cubicBezTo>
                <a:cubicBezTo>
                  <a:pt x="3909182" y="5417676"/>
                  <a:pt x="3907099" y="5413118"/>
                  <a:pt x="3904122" y="5409509"/>
                </a:cubicBezTo>
                <a:cubicBezTo>
                  <a:pt x="3901145" y="5405900"/>
                  <a:pt x="3896495" y="5402905"/>
                  <a:pt x="3890169" y="5400524"/>
                </a:cubicBezTo>
                <a:cubicBezTo>
                  <a:pt x="3883844" y="5398142"/>
                  <a:pt x="3875621" y="5396952"/>
                  <a:pt x="3865501" y="5396952"/>
                </a:cubicBezTo>
                <a:close/>
                <a:moveTo>
                  <a:pt x="3511067" y="5396952"/>
                </a:moveTo>
                <a:cubicBezTo>
                  <a:pt x="3496407" y="5396952"/>
                  <a:pt x="3483981" y="5401342"/>
                  <a:pt x="3473786" y="5410123"/>
                </a:cubicBezTo>
                <a:cubicBezTo>
                  <a:pt x="3461581" y="5420690"/>
                  <a:pt x="3455479" y="5436949"/>
                  <a:pt x="3455479" y="5458901"/>
                </a:cubicBezTo>
                <a:cubicBezTo>
                  <a:pt x="3455479" y="5478919"/>
                  <a:pt x="3460596" y="5494248"/>
                  <a:pt x="3470828" y="5504889"/>
                </a:cubicBezTo>
                <a:cubicBezTo>
                  <a:pt x="3481059" y="5515531"/>
                  <a:pt x="3494473" y="5520851"/>
                  <a:pt x="3511067" y="5520851"/>
                </a:cubicBezTo>
                <a:cubicBezTo>
                  <a:pt x="3521410" y="5520851"/>
                  <a:pt x="3530954" y="5518433"/>
                  <a:pt x="3539698" y="5513596"/>
                </a:cubicBezTo>
                <a:cubicBezTo>
                  <a:pt x="3548441" y="5508759"/>
                  <a:pt x="3555102" y="5501969"/>
                  <a:pt x="3559678" y="5493225"/>
                </a:cubicBezTo>
                <a:cubicBezTo>
                  <a:pt x="3564255" y="5484481"/>
                  <a:pt x="3566543" y="5472482"/>
                  <a:pt x="3566543" y="5457227"/>
                </a:cubicBezTo>
                <a:cubicBezTo>
                  <a:pt x="3566543" y="5438400"/>
                  <a:pt x="3561371" y="5423648"/>
                  <a:pt x="3551028" y="5412969"/>
                </a:cubicBezTo>
                <a:cubicBezTo>
                  <a:pt x="3540684" y="5402291"/>
                  <a:pt x="3527364" y="5396952"/>
                  <a:pt x="3511067" y="5396952"/>
                </a:cubicBezTo>
                <a:close/>
                <a:moveTo>
                  <a:pt x="3208276" y="5396952"/>
                </a:moveTo>
                <a:cubicBezTo>
                  <a:pt x="3198082" y="5396952"/>
                  <a:pt x="3189115" y="5398347"/>
                  <a:pt x="3181376" y="5401137"/>
                </a:cubicBezTo>
                <a:cubicBezTo>
                  <a:pt x="3173637" y="5403928"/>
                  <a:pt x="3167720" y="5407909"/>
                  <a:pt x="3163628" y="5413081"/>
                </a:cubicBezTo>
                <a:cubicBezTo>
                  <a:pt x="3159535" y="5418253"/>
                  <a:pt x="3156596" y="5425043"/>
                  <a:pt x="3154810" y="5433452"/>
                </a:cubicBezTo>
                <a:lnTo>
                  <a:pt x="3174455" y="5436131"/>
                </a:lnTo>
                <a:cubicBezTo>
                  <a:pt x="3176613" y="5427722"/>
                  <a:pt x="3179943" y="5421862"/>
                  <a:pt x="3184445" y="5418550"/>
                </a:cubicBezTo>
                <a:cubicBezTo>
                  <a:pt x="3188947" y="5415239"/>
                  <a:pt x="3195924" y="5413583"/>
                  <a:pt x="3205374" y="5413583"/>
                </a:cubicBezTo>
                <a:cubicBezTo>
                  <a:pt x="3215494" y="5413583"/>
                  <a:pt x="3223122" y="5415853"/>
                  <a:pt x="3228257" y="5420392"/>
                </a:cubicBezTo>
                <a:cubicBezTo>
                  <a:pt x="3232052" y="5423741"/>
                  <a:pt x="3233949" y="5429508"/>
                  <a:pt x="3233949" y="5437693"/>
                </a:cubicBezTo>
                <a:cubicBezTo>
                  <a:pt x="3233949" y="5438438"/>
                  <a:pt x="3233912" y="5440186"/>
                  <a:pt x="3233838" y="5442940"/>
                </a:cubicBezTo>
                <a:cubicBezTo>
                  <a:pt x="3226173" y="5445619"/>
                  <a:pt x="3214230" y="5447925"/>
                  <a:pt x="3198007" y="5449860"/>
                </a:cubicBezTo>
                <a:cubicBezTo>
                  <a:pt x="3190045" y="5450827"/>
                  <a:pt x="3184092" y="5451832"/>
                  <a:pt x="3180148" y="5452874"/>
                </a:cubicBezTo>
                <a:cubicBezTo>
                  <a:pt x="3174790" y="5454362"/>
                  <a:pt x="3169972" y="5456557"/>
                  <a:pt x="3165693" y="5459460"/>
                </a:cubicBezTo>
                <a:cubicBezTo>
                  <a:pt x="3161414" y="5462362"/>
                  <a:pt x="3157954" y="5466213"/>
                  <a:pt x="3155312" y="5471012"/>
                </a:cubicBezTo>
                <a:cubicBezTo>
                  <a:pt x="3152670" y="5475812"/>
                  <a:pt x="3151350" y="5481114"/>
                  <a:pt x="3151350" y="5486918"/>
                </a:cubicBezTo>
                <a:cubicBezTo>
                  <a:pt x="3151350" y="5496815"/>
                  <a:pt x="3154847" y="5504945"/>
                  <a:pt x="3161842" y="5511308"/>
                </a:cubicBezTo>
                <a:cubicBezTo>
                  <a:pt x="3168836" y="5517670"/>
                  <a:pt x="3178845" y="5520851"/>
                  <a:pt x="3191868" y="5520851"/>
                </a:cubicBezTo>
                <a:cubicBezTo>
                  <a:pt x="3199756" y="5520851"/>
                  <a:pt x="3207141" y="5519549"/>
                  <a:pt x="3214025" y="5516944"/>
                </a:cubicBezTo>
                <a:cubicBezTo>
                  <a:pt x="3220908" y="5514340"/>
                  <a:pt x="3228071" y="5509875"/>
                  <a:pt x="3235512" y="5503550"/>
                </a:cubicBezTo>
                <a:cubicBezTo>
                  <a:pt x="3236107" y="5509131"/>
                  <a:pt x="3237446" y="5514005"/>
                  <a:pt x="3239530" y="5518172"/>
                </a:cubicBezTo>
                <a:lnTo>
                  <a:pt x="3260515" y="5518172"/>
                </a:lnTo>
                <a:cubicBezTo>
                  <a:pt x="3257985" y="5513633"/>
                  <a:pt x="3256292" y="5508889"/>
                  <a:pt x="3255436" y="5503941"/>
                </a:cubicBezTo>
                <a:cubicBezTo>
                  <a:pt x="3254581" y="5498992"/>
                  <a:pt x="3254152" y="5487179"/>
                  <a:pt x="3254152" y="5468501"/>
                </a:cubicBezTo>
                <a:lnTo>
                  <a:pt x="3254152" y="5441712"/>
                </a:lnTo>
                <a:cubicBezTo>
                  <a:pt x="3254152" y="5432782"/>
                  <a:pt x="3253818" y="5426606"/>
                  <a:pt x="3253148" y="5423183"/>
                </a:cubicBezTo>
                <a:cubicBezTo>
                  <a:pt x="3251957" y="5417676"/>
                  <a:pt x="3249874" y="5413118"/>
                  <a:pt x="3246897" y="5409509"/>
                </a:cubicBezTo>
                <a:cubicBezTo>
                  <a:pt x="3243921" y="5405900"/>
                  <a:pt x="3239269" y="5402905"/>
                  <a:pt x="3232945" y="5400524"/>
                </a:cubicBezTo>
                <a:cubicBezTo>
                  <a:pt x="3226619" y="5398142"/>
                  <a:pt x="3218397" y="5396952"/>
                  <a:pt x="3208276" y="5396952"/>
                </a:cubicBezTo>
                <a:close/>
                <a:moveTo>
                  <a:pt x="3017776" y="5396952"/>
                </a:moveTo>
                <a:cubicBezTo>
                  <a:pt x="3007581" y="5396952"/>
                  <a:pt x="2998614" y="5398347"/>
                  <a:pt x="2990876" y="5401137"/>
                </a:cubicBezTo>
                <a:cubicBezTo>
                  <a:pt x="2983137" y="5403928"/>
                  <a:pt x="2977221" y="5407909"/>
                  <a:pt x="2973128" y="5413081"/>
                </a:cubicBezTo>
                <a:cubicBezTo>
                  <a:pt x="2969035" y="5418253"/>
                  <a:pt x="2966096" y="5425043"/>
                  <a:pt x="2964310" y="5433452"/>
                </a:cubicBezTo>
                <a:lnTo>
                  <a:pt x="2983955" y="5436131"/>
                </a:lnTo>
                <a:cubicBezTo>
                  <a:pt x="2986113" y="5427722"/>
                  <a:pt x="2989443" y="5421862"/>
                  <a:pt x="2993945" y="5418550"/>
                </a:cubicBezTo>
                <a:cubicBezTo>
                  <a:pt x="2998447" y="5415239"/>
                  <a:pt x="3005424" y="5413583"/>
                  <a:pt x="3014874" y="5413583"/>
                </a:cubicBezTo>
                <a:cubicBezTo>
                  <a:pt x="3024995" y="5413583"/>
                  <a:pt x="3032622" y="5415853"/>
                  <a:pt x="3037757" y="5420392"/>
                </a:cubicBezTo>
                <a:cubicBezTo>
                  <a:pt x="3041552" y="5423741"/>
                  <a:pt x="3043449" y="5429508"/>
                  <a:pt x="3043449" y="5437693"/>
                </a:cubicBezTo>
                <a:cubicBezTo>
                  <a:pt x="3043449" y="5438438"/>
                  <a:pt x="3043412" y="5440186"/>
                  <a:pt x="3043337" y="5442940"/>
                </a:cubicBezTo>
                <a:cubicBezTo>
                  <a:pt x="3035673" y="5445619"/>
                  <a:pt x="3023729" y="5447925"/>
                  <a:pt x="3007507" y="5449860"/>
                </a:cubicBezTo>
                <a:cubicBezTo>
                  <a:pt x="2999544" y="5450827"/>
                  <a:pt x="2993591" y="5451832"/>
                  <a:pt x="2989647" y="5452874"/>
                </a:cubicBezTo>
                <a:cubicBezTo>
                  <a:pt x="2984290" y="5454362"/>
                  <a:pt x="2979472" y="5456557"/>
                  <a:pt x="2975192" y="5459460"/>
                </a:cubicBezTo>
                <a:cubicBezTo>
                  <a:pt x="2970914" y="5462362"/>
                  <a:pt x="2967454" y="5466213"/>
                  <a:pt x="2964812" y="5471012"/>
                </a:cubicBezTo>
                <a:cubicBezTo>
                  <a:pt x="2962170" y="5475812"/>
                  <a:pt x="2960849" y="5481114"/>
                  <a:pt x="2960849" y="5486918"/>
                </a:cubicBezTo>
                <a:cubicBezTo>
                  <a:pt x="2960849" y="5496815"/>
                  <a:pt x="2964347" y="5504945"/>
                  <a:pt x="2971342" y="5511308"/>
                </a:cubicBezTo>
                <a:cubicBezTo>
                  <a:pt x="2978337" y="5517670"/>
                  <a:pt x="2988346" y="5520851"/>
                  <a:pt x="3001368" y="5520851"/>
                </a:cubicBezTo>
                <a:cubicBezTo>
                  <a:pt x="3009256" y="5520851"/>
                  <a:pt x="3016642" y="5519549"/>
                  <a:pt x="3023525" y="5516944"/>
                </a:cubicBezTo>
                <a:cubicBezTo>
                  <a:pt x="3030408" y="5514340"/>
                  <a:pt x="3037570" y="5509875"/>
                  <a:pt x="3045012" y="5503550"/>
                </a:cubicBezTo>
                <a:cubicBezTo>
                  <a:pt x="3045607" y="5509131"/>
                  <a:pt x="3046947" y="5514005"/>
                  <a:pt x="3049030" y="5518172"/>
                </a:cubicBezTo>
                <a:lnTo>
                  <a:pt x="3070015" y="5518172"/>
                </a:lnTo>
                <a:cubicBezTo>
                  <a:pt x="3067485" y="5513633"/>
                  <a:pt x="3065792" y="5508889"/>
                  <a:pt x="3064936" y="5503941"/>
                </a:cubicBezTo>
                <a:cubicBezTo>
                  <a:pt x="3064080" y="5498992"/>
                  <a:pt x="3063653" y="5487179"/>
                  <a:pt x="3063653" y="5468501"/>
                </a:cubicBezTo>
                <a:lnTo>
                  <a:pt x="3063653" y="5441712"/>
                </a:lnTo>
                <a:cubicBezTo>
                  <a:pt x="3063653" y="5432782"/>
                  <a:pt x="3063317" y="5426606"/>
                  <a:pt x="3062648" y="5423183"/>
                </a:cubicBezTo>
                <a:cubicBezTo>
                  <a:pt x="3061457" y="5417676"/>
                  <a:pt x="3059373" y="5413118"/>
                  <a:pt x="3056397" y="5409509"/>
                </a:cubicBezTo>
                <a:cubicBezTo>
                  <a:pt x="3053420" y="5405900"/>
                  <a:pt x="3048770" y="5402905"/>
                  <a:pt x="3042444" y="5400524"/>
                </a:cubicBezTo>
                <a:cubicBezTo>
                  <a:pt x="3036119" y="5398142"/>
                  <a:pt x="3027897" y="5396952"/>
                  <a:pt x="3017776" y="5396952"/>
                </a:cubicBezTo>
                <a:close/>
                <a:moveTo>
                  <a:pt x="2702000" y="5396952"/>
                </a:moveTo>
                <a:cubicBezTo>
                  <a:pt x="2685629" y="5396952"/>
                  <a:pt x="2672309" y="5402458"/>
                  <a:pt x="2662040" y="5413472"/>
                </a:cubicBezTo>
                <a:cubicBezTo>
                  <a:pt x="2651771" y="5424485"/>
                  <a:pt x="2646636" y="5439963"/>
                  <a:pt x="2646636" y="5459906"/>
                </a:cubicBezTo>
                <a:cubicBezTo>
                  <a:pt x="2646636" y="5479179"/>
                  <a:pt x="2651715" y="5494155"/>
                  <a:pt x="2661872" y="5504833"/>
                </a:cubicBezTo>
                <a:cubicBezTo>
                  <a:pt x="2672030" y="5515512"/>
                  <a:pt x="2685778" y="5520851"/>
                  <a:pt x="2703117" y="5520851"/>
                </a:cubicBezTo>
                <a:cubicBezTo>
                  <a:pt x="2716883" y="5520851"/>
                  <a:pt x="2728194" y="5517502"/>
                  <a:pt x="2737049" y="5510805"/>
                </a:cubicBezTo>
                <a:cubicBezTo>
                  <a:pt x="2745904" y="5504108"/>
                  <a:pt x="2751969" y="5494695"/>
                  <a:pt x="2755244" y="5482565"/>
                </a:cubicBezTo>
                <a:lnTo>
                  <a:pt x="2734482" y="5479998"/>
                </a:lnTo>
                <a:cubicBezTo>
                  <a:pt x="2731431" y="5488481"/>
                  <a:pt x="2727301" y="5494657"/>
                  <a:pt x="2722092" y="5498527"/>
                </a:cubicBezTo>
                <a:cubicBezTo>
                  <a:pt x="2716883" y="5502396"/>
                  <a:pt x="2710595" y="5504331"/>
                  <a:pt x="2703228" y="5504331"/>
                </a:cubicBezTo>
                <a:cubicBezTo>
                  <a:pt x="2693331" y="5504331"/>
                  <a:pt x="2685071" y="5500871"/>
                  <a:pt x="2678448" y="5493950"/>
                </a:cubicBezTo>
                <a:cubicBezTo>
                  <a:pt x="2671825" y="5487030"/>
                  <a:pt x="2668141" y="5477058"/>
                  <a:pt x="2667398" y="5464036"/>
                </a:cubicBezTo>
                <a:lnTo>
                  <a:pt x="2755801" y="5464036"/>
                </a:lnTo>
                <a:cubicBezTo>
                  <a:pt x="2755876" y="5461655"/>
                  <a:pt x="2755913" y="5459869"/>
                  <a:pt x="2755913" y="5458678"/>
                </a:cubicBezTo>
                <a:cubicBezTo>
                  <a:pt x="2755913" y="5439107"/>
                  <a:pt x="2750890" y="5423927"/>
                  <a:pt x="2740844" y="5413137"/>
                </a:cubicBezTo>
                <a:cubicBezTo>
                  <a:pt x="2730798" y="5402347"/>
                  <a:pt x="2717850" y="5396952"/>
                  <a:pt x="2702000" y="5396952"/>
                </a:cubicBezTo>
                <a:close/>
                <a:moveTo>
                  <a:pt x="2215444" y="5396952"/>
                </a:moveTo>
                <a:cubicBezTo>
                  <a:pt x="2205249" y="5396952"/>
                  <a:pt x="2195817" y="5399352"/>
                  <a:pt x="2187148" y="5404151"/>
                </a:cubicBezTo>
                <a:cubicBezTo>
                  <a:pt x="2178478" y="5408951"/>
                  <a:pt x="2172024" y="5416151"/>
                  <a:pt x="2167782" y="5425750"/>
                </a:cubicBezTo>
                <a:cubicBezTo>
                  <a:pt x="2163540" y="5435349"/>
                  <a:pt x="2161419" y="5446549"/>
                  <a:pt x="2161419" y="5459348"/>
                </a:cubicBezTo>
                <a:cubicBezTo>
                  <a:pt x="2161419" y="5479142"/>
                  <a:pt x="2166349" y="5494341"/>
                  <a:pt x="2176209" y="5504945"/>
                </a:cubicBezTo>
                <a:cubicBezTo>
                  <a:pt x="2186069" y="5515549"/>
                  <a:pt x="2199110" y="5520851"/>
                  <a:pt x="2215332" y="5520851"/>
                </a:cubicBezTo>
                <a:cubicBezTo>
                  <a:pt x="2228280" y="5520851"/>
                  <a:pt x="2239201" y="5517000"/>
                  <a:pt x="2248093" y="5509298"/>
                </a:cubicBezTo>
                <a:cubicBezTo>
                  <a:pt x="2256986" y="5501596"/>
                  <a:pt x="2262511" y="5490937"/>
                  <a:pt x="2264669" y="5477319"/>
                </a:cubicBezTo>
                <a:lnTo>
                  <a:pt x="2244912" y="5474752"/>
                </a:lnTo>
                <a:cubicBezTo>
                  <a:pt x="2243498" y="5484798"/>
                  <a:pt x="2240149" y="5492239"/>
                  <a:pt x="2234866" y="5497076"/>
                </a:cubicBezTo>
                <a:cubicBezTo>
                  <a:pt x="2229583" y="5501913"/>
                  <a:pt x="2222997" y="5504331"/>
                  <a:pt x="2215109" y="5504331"/>
                </a:cubicBezTo>
                <a:cubicBezTo>
                  <a:pt x="2205286" y="5504331"/>
                  <a:pt x="2197324" y="5500722"/>
                  <a:pt x="2191222" y="5493504"/>
                </a:cubicBezTo>
                <a:cubicBezTo>
                  <a:pt x="2185120" y="5486286"/>
                  <a:pt x="2182069" y="5474714"/>
                  <a:pt x="2182069" y="5458790"/>
                </a:cubicBezTo>
                <a:cubicBezTo>
                  <a:pt x="2182069" y="5443088"/>
                  <a:pt x="2185231" y="5431610"/>
                  <a:pt x="2191557" y="5424355"/>
                </a:cubicBezTo>
                <a:cubicBezTo>
                  <a:pt x="2197882" y="5417099"/>
                  <a:pt x="2206105" y="5413472"/>
                  <a:pt x="2216225" y="5413472"/>
                </a:cubicBezTo>
                <a:cubicBezTo>
                  <a:pt x="2222922" y="5413472"/>
                  <a:pt x="2228634" y="5415481"/>
                  <a:pt x="2233359" y="5419499"/>
                </a:cubicBezTo>
                <a:cubicBezTo>
                  <a:pt x="2238085" y="5423518"/>
                  <a:pt x="2241377" y="5429508"/>
                  <a:pt x="2243238" y="5437470"/>
                </a:cubicBezTo>
                <a:lnTo>
                  <a:pt x="2262771" y="5434456"/>
                </a:lnTo>
                <a:cubicBezTo>
                  <a:pt x="2260465" y="5422476"/>
                  <a:pt x="2255218" y="5413230"/>
                  <a:pt x="2247033" y="5406719"/>
                </a:cubicBezTo>
                <a:cubicBezTo>
                  <a:pt x="2238847" y="5400207"/>
                  <a:pt x="2228318" y="5396952"/>
                  <a:pt x="2215444" y="5396952"/>
                </a:cubicBezTo>
                <a:close/>
                <a:moveTo>
                  <a:pt x="2092401" y="5396952"/>
                </a:moveTo>
                <a:cubicBezTo>
                  <a:pt x="2076029" y="5396952"/>
                  <a:pt x="2062709" y="5402458"/>
                  <a:pt x="2052440" y="5413472"/>
                </a:cubicBezTo>
                <a:cubicBezTo>
                  <a:pt x="2042171" y="5424485"/>
                  <a:pt x="2037036" y="5439963"/>
                  <a:pt x="2037036" y="5459906"/>
                </a:cubicBezTo>
                <a:cubicBezTo>
                  <a:pt x="2037036" y="5479179"/>
                  <a:pt x="2042115" y="5494155"/>
                  <a:pt x="2052273" y="5504833"/>
                </a:cubicBezTo>
                <a:cubicBezTo>
                  <a:pt x="2062430" y="5515512"/>
                  <a:pt x="2076178" y="5520851"/>
                  <a:pt x="2093516" y="5520851"/>
                </a:cubicBezTo>
                <a:cubicBezTo>
                  <a:pt x="2107283" y="5520851"/>
                  <a:pt x="2118594" y="5517502"/>
                  <a:pt x="2127449" y="5510805"/>
                </a:cubicBezTo>
                <a:cubicBezTo>
                  <a:pt x="2136305" y="5504108"/>
                  <a:pt x="2142369" y="5494695"/>
                  <a:pt x="2145643" y="5482565"/>
                </a:cubicBezTo>
                <a:lnTo>
                  <a:pt x="2124882" y="5479998"/>
                </a:lnTo>
                <a:cubicBezTo>
                  <a:pt x="2121831" y="5488481"/>
                  <a:pt x="2117701" y="5494657"/>
                  <a:pt x="2112492" y="5498527"/>
                </a:cubicBezTo>
                <a:cubicBezTo>
                  <a:pt x="2107283" y="5502396"/>
                  <a:pt x="2100995" y="5504331"/>
                  <a:pt x="2093628" y="5504331"/>
                </a:cubicBezTo>
                <a:cubicBezTo>
                  <a:pt x="2083731" y="5504331"/>
                  <a:pt x="2075471" y="5500871"/>
                  <a:pt x="2068848" y="5493950"/>
                </a:cubicBezTo>
                <a:cubicBezTo>
                  <a:pt x="2062225" y="5487030"/>
                  <a:pt x="2058541" y="5477058"/>
                  <a:pt x="2057798" y="5464036"/>
                </a:cubicBezTo>
                <a:lnTo>
                  <a:pt x="2146202" y="5464036"/>
                </a:lnTo>
                <a:cubicBezTo>
                  <a:pt x="2146276" y="5461655"/>
                  <a:pt x="2146313" y="5459869"/>
                  <a:pt x="2146313" y="5458678"/>
                </a:cubicBezTo>
                <a:cubicBezTo>
                  <a:pt x="2146313" y="5439107"/>
                  <a:pt x="2141290" y="5423927"/>
                  <a:pt x="2131245" y="5413137"/>
                </a:cubicBezTo>
                <a:cubicBezTo>
                  <a:pt x="2121199" y="5402347"/>
                  <a:pt x="2108251" y="5396952"/>
                  <a:pt x="2092401" y="5396952"/>
                </a:cubicBezTo>
                <a:close/>
                <a:moveTo>
                  <a:pt x="1843969" y="5396952"/>
                </a:moveTo>
                <a:cubicBezTo>
                  <a:pt x="1833774" y="5396952"/>
                  <a:pt x="1824342" y="5399352"/>
                  <a:pt x="1815673" y="5404151"/>
                </a:cubicBezTo>
                <a:cubicBezTo>
                  <a:pt x="1807004" y="5408951"/>
                  <a:pt x="1800548" y="5416151"/>
                  <a:pt x="1796307" y="5425750"/>
                </a:cubicBezTo>
                <a:cubicBezTo>
                  <a:pt x="1792065" y="5435349"/>
                  <a:pt x="1789944" y="5446549"/>
                  <a:pt x="1789944" y="5459348"/>
                </a:cubicBezTo>
                <a:cubicBezTo>
                  <a:pt x="1789944" y="5479142"/>
                  <a:pt x="1794874" y="5494341"/>
                  <a:pt x="1804734" y="5504945"/>
                </a:cubicBezTo>
                <a:cubicBezTo>
                  <a:pt x="1814594" y="5515549"/>
                  <a:pt x="1827635" y="5520851"/>
                  <a:pt x="1843857" y="5520851"/>
                </a:cubicBezTo>
                <a:cubicBezTo>
                  <a:pt x="1856805" y="5520851"/>
                  <a:pt x="1867726" y="5517000"/>
                  <a:pt x="1876618" y="5509298"/>
                </a:cubicBezTo>
                <a:cubicBezTo>
                  <a:pt x="1885511" y="5501596"/>
                  <a:pt x="1891036" y="5490937"/>
                  <a:pt x="1893194" y="5477319"/>
                </a:cubicBezTo>
                <a:lnTo>
                  <a:pt x="1873437" y="5474752"/>
                </a:lnTo>
                <a:cubicBezTo>
                  <a:pt x="1872023" y="5484798"/>
                  <a:pt x="1868675" y="5492239"/>
                  <a:pt x="1863391" y="5497076"/>
                </a:cubicBezTo>
                <a:cubicBezTo>
                  <a:pt x="1858108" y="5501913"/>
                  <a:pt x="1851522" y="5504331"/>
                  <a:pt x="1843634" y="5504331"/>
                </a:cubicBezTo>
                <a:cubicBezTo>
                  <a:pt x="1833812" y="5504331"/>
                  <a:pt x="1825849" y="5500722"/>
                  <a:pt x="1819747" y="5493504"/>
                </a:cubicBezTo>
                <a:cubicBezTo>
                  <a:pt x="1813645" y="5486286"/>
                  <a:pt x="1810594" y="5474714"/>
                  <a:pt x="1810594" y="5458790"/>
                </a:cubicBezTo>
                <a:cubicBezTo>
                  <a:pt x="1810594" y="5443088"/>
                  <a:pt x="1813757" y="5431610"/>
                  <a:pt x="1820082" y="5424355"/>
                </a:cubicBezTo>
                <a:cubicBezTo>
                  <a:pt x="1826407" y="5417099"/>
                  <a:pt x="1834630" y="5413472"/>
                  <a:pt x="1844750" y="5413472"/>
                </a:cubicBezTo>
                <a:cubicBezTo>
                  <a:pt x="1851448" y="5413472"/>
                  <a:pt x="1857158" y="5415481"/>
                  <a:pt x="1861884" y="5419499"/>
                </a:cubicBezTo>
                <a:cubicBezTo>
                  <a:pt x="1866610" y="5423518"/>
                  <a:pt x="1869902" y="5429508"/>
                  <a:pt x="1871762" y="5437470"/>
                </a:cubicBezTo>
                <a:lnTo>
                  <a:pt x="1891296" y="5434456"/>
                </a:lnTo>
                <a:cubicBezTo>
                  <a:pt x="1888990" y="5422476"/>
                  <a:pt x="1883743" y="5413230"/>
                  <a:pt x="1875557" y="5406719"/>
                </a:cubicBezTo>
                <a:cubicBezTo>
                  <a:pt x="1867372" y="5400207"/>
                  <a:pt x="1856842" y="5396952"/>
                  <a:pt x="1843969" y="5396952"/>
                </a:cubicBezTo>
                <a:close/>
                <a:moveTo>
                  <a:pt x="1673114" y="5396952"/>
                </a:moveTo>
                <a:cubicBezTo>
                  <a:pt x="1666937" y="5396952"/>
                  <a:pt x="1661152" y="5397752"/>
                  <a:pt x="1655757" y="5399352"/>
                </a:cubicBezTo>
                <a:cubicBezTo>
                  <a:pt x="1650362" y="5400951"/>
                  <a:pt x="1646102" y="5402905"/>
                  <a:pt x="1642977" y="5405212"/>
                </a:cubicBezTo>
                <a:cubicBezTo>
                  <a:pt x="1638809" y="5408188"/>
                  <a:pt x="1635516" y="5411928"/>
                  <a:pt x="1633098" y="5416430"/>
                </a:cubicBezTo>
                <a:cubicBezTo>
                  <a:pt x="1630679" y="5420932"/>
                  <a:pt x="1629470" y="5425824"/>
                  <a:pt x="1629470" y="5431108"/>
                </a:cubicBezTo>
                <a:cubicBezTo>
                  <a:pt x="1629470" y="5436912"/>
                  <a:pt x="1630940" y="5442214"/>
                  <a:pt x="1633879" y="5447014"/>
                </a:cubicBezTo>
                <a:cubicBezTo>
                  <a:pt x="1636818" y="5451813"/>
                  <a:pt x="1641135" y="5455571"/>
                  <a:pt x="1646827" y="5458287"/>
                </a:cubicBezTo>
                <a:cubicBezTo>
                  <a:pt x="1652520" y="5461004"/>
                  <a:pt x="1662733" y="5464222"/>
                  <a:pt x="1677467" y="5467943"/>
                </a:cubicBezTo>
                <a:cubicBezTo>
                  <a:pt x="1688406" y="5470696"/>
                  <a:pt x="1695253" y="5472966"/>
                  <a:pt x="1698006" y="5474752"/>
                </a:cubicBezTo>
                <a:cubicBezTo>
                  <a:pt x="1701950" y="5477356"/>
                  <a:pt x="1703922" y="5480928"/>
                  <a:pt x="1703922" y="5485467"/>
                </a:cubicBezTo>
                <a:cubicBezTo>
                  <a:pt x="1703922" y="5490527"/>
                  <a:pt x="1701689" y="5494936"/>
                  <a:pt x="1697225" y="5498694"/>
                </a:cubicBezTo>
                <a:cubicBezTo>
                  <a:pt x="1692760" y="5502452"/>
                  <a:pt x="1685914" y="5504331"/>
                  <a:pt x="1676686" y="5504331"/>
                </a:cubicBezTo>
                <a:cubicBezTo>
                  <a:pt x="1667533" y="5504331"/>
                  <a:pt x="1660408" y="5502210"/>
                  <a:pt x="1655310" y="5497969"/>
                </a:cubicBezTo>
                <a:cubicBezTo>
                  <a:pt x="1650213" y="5493727"/>
                  <a:pt x="1647106" y="5487625"/>
                  <a:pt x="1645991" y="5479663"/>
                </a:cubicBezTo>
                <a:lnTo>
                  <a:pt x="1626121" y="5482788"/>
                </a:lnTo>
                <a:cubicBezTo>
                  <a:pt x="1628354" y="5495364"/>
                  <a:pt x="1633507" y="5504852"/>
                  <a:pt x="1641581" y="5511252"/>
                </a:cubicBezTo>
                <a:cubicBezTo>
                  <a:pt x="1649655" y="5517651"/>
                  <a:pt x="1661394" y="5520851"/>
                  <a:pt x="1676798" y="5520851"/>
                </a:cubicBezTo>
                <a:cubicBezTo>
                  <a:pt x="1686100" y="5520851"/>
                  <a:pt x="1694433" y="5519233"/>
                  <a:pt x="1701801" y="5515996"/>
                </a:cubicBezTo>
                <a:cubicBezTo>
                  <a:pt x="1709168" y="5512759"/>
                  <a:pt x="1714804" y="5508182"/>
                  <a:pt x="1718712" y="5502266"/>
                </a:cubicBezTo>
                <a:cubicBezTo>
                  <a:pt x="1722618" y="5496350"/>
                  <a:pt x="1724571" y="5490044"/>
                  <a:pt x="1724571" y="5483346"/>
                </a:cubicBezTo>
                <a:cubicBezTo>
                  <a:pt x="1724571" y="5476500"/>
                  <a:pt x="1722972" y="5470770"/>
                  <a:pt x="1719772" y="5466157"/>
                </a:cubicBezTo>
                <a:cubicBezTo>
                  <a:pt x="1716572" y="5461543"/>
                  <a:pt x="1712163" y="5458027"/>
                  <a:pt x="1706544" y="5455609"/>
                </a:cubicBezTo>
                <a:cubicBezTo>
                  <a:pt x="1700926" y="5453190"/>
                  <a:pt x="1691011" y="5450083"/>
                  <a:pt x="1676798" y="5446288"/>
                </a:cubicBezTo>
                <a:cubicBezTo>
                  <a:pt x="1666975" y="5443609"/>
                  <a:pt x="1661059" y="5441898"/>
                  <a:pt x="1659050" y="5441154"/>
                </a:cubicBezTo>
                <a:cubicBezTo>
                  <a:pt x="1655552" y="5439740"/>
                  <a:pt x="1652985" y="5437954"/>
                  <a:pt x="1651348" y="5435796"/>
                </a:cubicBezTo>
                <a:cubicBezTo>
                  <a:pt x="1649711" y="5433712"/>
                  <a:pt x="1648892" y="5431368"/>
                  <a:pt x="1648892" y="5428764"/>
                </a:cubicBezTo>
                <a:cubicBezTo>
                  <a:pt x="1648892" y="5424671"/>
                  <a:pt x="1650865" y="5421099"/>
                  <a:pt x="1654808" y="5418048"/>
                </a:cubicBezTo>
                <a:cubicBezTo>
                  <a:pt x="1658752" y="5414997"/>
                  <a:pt x="1665338" y="5413472"/>
                  <a:pt x="1674565" y="5413472"/>
                </a:cubicBezTo>
                <a:cubicBezTo>
                  <a:pt x="1682378" y="5413472"/>
                  <a:pt x="1688425" y="5415183"/>
                  <a:pt x="1692703" y="5418606"/>
                </a:cubicBezTo>
                <a:cubicBezTo>
                  <a:pt x="1696982" y="5422029"/>
                  <a:pt x="1699568" y="5426792"/>
                  <a:pt x="1700461" y="5432894"/>
                </a:cubicBezTo>
                <a:lnTo>
                  <a:pt x="1720107" y="5430215"/>
                </a:lnTo>
                <a:cubicBezTo>
                  <a:pt x="1718842" y="5422550"/>
                  <a:pt x="1716535" y="5416430"/>
                  <a:pt x="1713186" y="5411853"/>
                </a:cubicBezTo>
                <a:cubicBezTo>
                  <a:pt x="1709838" y="5407277"/>
                  <a:pt x="1704647" y="5403649"/>
                  <a:pt x="1697615" y="5400970"/>
                </a:cubicBezTo>
                <a:cubicBezTo>
                  <a:pt x="1690583" y="5398291"/>
                  <a:pt x="1682416" y="5396952"/>
                  <a:pt x="1673114" y="5396952"/>
                </a:cubicBezTo>
                <a:close/>
                <a:moveTo>
                  <a:pt x="1492325" y="5396952"/>
                </a:moveTo>
                <a:cubicBezTo>
                  <a:pt x="1475954" y="5396952"/>
                  <a:pt x="1462634" y="5402458"/>
                  <a:pt x="1452365" y="5413472"/>
                </a:cubicBezTo>
                <a:cubicBezTo>
                  <a:pt x="1442095" y="5424485"/>
                  <a:pt x="1436961" y="5439963"/>
                  <a:pt x="1436961" y="5459906"/>
                </a:cubicBezTo>
                <a:cubicBezTo>
                  <a:pt x="1436961" y="5479179"/>
                  <a:pt x="1442040" y="5494155"/>
                  <a:pt x="1452197" y="5504833"/>
                </a:cubicBezTo>
                <a:cubicBezTo>
                  <a:pt x="1462355" y="5515512"/>
                  <a:pt x="1476103" y="5520851"/>
                  <a:pt x="1493441" y="5520851"/>
                </a:cubicBezTo>
                <a:cubicBezTo>
                  <a:pt x="1507208" y="5520851"/>
                  <a:pt x="1518519" y="5517502"/>
                  <a:pt x="1527374" y="5510805"/>
                </a:cubicBezTo>
                <a:cubicBezTo>
                  <a:pt x="1536229" y="5504108"/>
                  <a:pt x="1542294" y="5494695"/>
                  <a:pt x="1545568" y="5482565"/>
                </a:cubicBezTo>
                <a:lnTo>
                  <a:pt x="1524807" y="5479998"/>
                </a:lnTo>
                <a:cubicBezTo>
                  <a:pt x="1521756" y="5488481"/>
                  <a:pt x="1517626" y="5494657"/>
                  <a:pt x="1512417" y="5498527"/>
                </a:cubicBezTo>
                <a:cubicBezTo>
                  <a:pt x="1507208" y="5502396"/>
                  <a:pt x="1500920" y="5504331"/>
                  <a:pt x="1493553" y="5504331"/>
                </a:cubicBezTo>
                <a:cubicBezTo>
                  <a:pt x="1483656" y="5504331"/>
                  <a:pt x="1475396" y="5500871"/>
                  <a:pt x="1468773" y="5493950"/>
                </a:cubicBezTo>
                <a:cubicBezTo>
                  <a:pt x="1462150" y="5487030"/>
                  <a:pt x="1458467" y="5477058"/>
                  <a:pt x="1457722" y="5464036"/>
                </a:cubicBezTo>
                <a:lnTo>
                  <a:pt x="1546126" y="5464036"/>
                </a:lnTo>
                <a:cubicBezTo>
                  <a:pt x="1546201" y="5461655"/>
                  <a:pt x="1546238" y="5459869"/>
                  <a:pt x="1546238" y="5458678"/>
                </a:cubicBezTo>
                <a:cubicBezTo>
                  <a:pt x="1546238" y="5439107"/>
                  <a:pt x="1541215" y="5423927"/>
                  <a:pt x="1531169" y="5413137"/>
                </a:cubicBezTo>
                <a:cubicBezTo>
                  <a:pt x="1521123" y="5402347"/>
                  <a:pt x="1508175" y="5396952"/>
                  <a:pt x="1492325" y="5396952"/>
                </a:cubicBezTo>
                <a:close/>
                <a:moveTo>
                  <a:pt x="958367" y="5396952"/>
                </a:moveTo>
                <a:cubicBezTo>
                  <a:pt x="943707" y="5396952"/>
                  <a:pt x="931280" y="5401342"/>
                  <a:pt x="921085" y="5410123"/>
                </a:cubicBezTo>
                <a:cubicBezTo>
                  <a:pt x="908881" y="5420690"/>
                  <a:pt x="902780" y="5436949"/>
                  <a:pt x="902780" y="5458901"/>
                </a:cubicBezTo>
                <a:cubicBezTo>
                  <a:pt x="902780" y="5478919"/>
                  <a:pt x="907895" y="5494248"/>
                  <a:pt x="918127" y="5504889"/>
                </a:cubicBezTo>
                <a:cubicBezTo>
                  <a:pt x="928359" y="5515531"/>
                  <a:pt x="941773" y="5520851"/>
                  <a:pt x="958367" y="5520851"/>
                </a:cubicBezTo>
                <a:cubicBezTo>
                  <a:pt x="968710" y="5520851"/>
                  <a:pt x="978254" y="5518433"/>
                  <a:pt x="986998" y="5513596"/>
                </a:cubicBezTo>
                <a:cubicBezTo>
                  <a:pt x="995741" y="5508759"/>
                  <a:pt x="1002401" y="5501969"/>
                  <a:pt x="1006978" y="5493225"/>
                </a:cubicBezTo>
                <a:cubicBezTo>
                  <a:pt x="1011554" y="5484481"/>
                  <a:pt x="1013842" y="5472482"/>
                  <a:pt x="1013842" y="5457227"/>
                </a:cubicBezTo>
                <a:cubicBezTo>
                  <a:pt x="1013842" y="5438400"/>
                  <a:pt x="1008671" y="5423648"/>
                  <a:pt x="998327" y="5412969"/>
                </a:cubicBezTo>
                <a:cubicBezTo>
                  <a:pt x="987984" y="5402291"/>
                  <a:pt x="974664" y="5396952"/>
                  <a:pt x="958367" y="5396952"/>
                </a:cubicBezTo>
                <a:close/>
                <a:moveTo>
                  <a:pt x="877590" y="5396952"/>
                </a:moveTo>
                <a:cubicBezTo>
                  <a:pt x="872902" y="5396952"/>
                  <a:pt x="868605" y="5398291"/>
                  <a:pt x="864698" y="5400970"/>
                </a:cubicBezTo>
                <a:cubicBezTo>
                  <a:pt x="860791" y="5403649"/>
                  <a:pt x="856531" y="5409193"/>
                  <a:pt x="851918" y="5417602"/>
                </a:cubicBezTo>
                <a:lnTo>
                  <a:pt x="851918" y="5399631"/>
                </a:lnTo>
                <a:lnTo>
                  <a:pt x="833835" y="5399631"/>
                </a:lnTo>
                <a:lnTo>
                  <a:pt x="833835" y="5518172"/>
                </a:lnTo>
                <a:lnTo>
                  <a:pt x="853927" y="5518172"/>
                </a:lnTo>
                <a:lnTo>
                  <a:pt x="853927" y="5456111"/>
                </a:lnTo>
                <a:cubicBezTo>
                  <a:pt x="853927" y="5447628"/>
                  <a:pt x="855043" y="5439814"/>
                  <a:pt x="857276" y="5432670"/>
                </a:cubicBezTo>
                <a:cubicBezTo>
                  <a:pt x="858764" y="5427982"/>
                  <a:pt x="861256" y="5424317"/>
                  <a:pt x="864754" y="5421676"/>
                </a:cubicBezTo>
                <a:cubicBezTo>
                  <a:pt x="868252" y="5419034"/>
                  <a:pt x="872196" y="5417713"/>
                  <a:pt x="876586" y="5417713"/>
                </a:cubicBezTo>
                <a:cubicBezTo>
                  <a:pt x="881497" y="5417713"/>
                  <a:pt x="886408" y="5419164"/>
                  <a:pt x="891320" y="5422066"/>
                </a:cubicBezTo>
                <a:lnTo>
                  <a:pt x="898241" y="5403426"/>
                </a:lnTo>
                <a:cubicBezTo>
                  <a:pt x="891245" y="5399110"/>
                  <a:pt x="884362" y="5396952"/>
                  <a:pt x="877590" y="5396952"/>
                </a:cubicBezTo>
                <a:close/>
                <a:moveTo>
                  <a:pt x="744352" y="5396952"/>
                </a:moveTo>
                <a:cubicBezTo>
                  <a:pt x="733860" y="5396952"/>
                  <a:pt x="724725" y="5399556"/>
                  <a:pt x="716949" y="5404765"/>
                </a:cubicBezTo>
                <a:cubicBezTo>
                  <a:pt x="709173" y="5409974"/>
                  <a:pt x="703238" y="5417360"/>
                  <a:pt x="699145" y="5426922"/>
                </a:cubicBezTo>
                <a:cubicBezTo>
                  <a:pt x="695053" y="5436484"/>
                  <a:pt x="693006" y="5446921"/>
                  <a:pt x="693006" y="5458232"/>
                </a:cubicBezTo>
                <a:cubicBezTo>
                  <a:pt x="693006" y="5474677"/>
                  <a:pt x="697471" y="5488779"/>
                  <a:pt x="706401" y="5500536"/>
                </a:cubicBezTo>
                <a:cubicBezTo>
                  <a:pt x="715331" y="5512294"/>
                  <a:pt x="727944" y="5518172"/>
                  <a:pt x="744240" y="5518172"/>
                </a:cubicBezTo>
                <a:cubicBezTo>
                  <a:pt x="757337" y="5518172"/>
                  <a:pt x="768276" y="5513000"/>
                  <a:pt x="777057" y="5502657"/>
                </a:cubicBezTo>
                <a:cubicBezTo>
                  <a:pt x="777131" y="5515754"/>
                  <a:pt x="776648" y="5524349"/>
                  <a:pt x="775606" y="5528441"/>
                </a:cubicBezTo>
                <a:cubicBezTo>
                  <a:pt x="773820" y="5535139"/>
                  <a:pt x="770397" y="5540348"/>
                  <a:pt x="765337" y="5544068"/>
                </a:cubicBezTo>
                <a:cubicBezTo>
                  <a:pt x="760277" y="5547789"/>
                  <a:pt x="753096" y="5549649"/>
                  <a:pt x="743794" y="5549649"/>
                </a:cubicBezTo>
                <a:cubicBezTo>
                  <a:pt x="735162" y="5549649"/>
                  <a:pt x="728353" y="5547789"/>
                  <a:pt x="723367" y="5544068"/>
                </a:cubicBezTo>
                <a:cubicBezTo>
                  <a:pt x="719647" y="5541315"/>
                  <a:pt x="717377" y="5536925"/>
                  <a:pt x="716558" y="5530897"/>
                </a:cubicBezTo>
                <a:lnTo>
                  <a:pt x="697025" y="5527995"/>
                </a:lnTo>
                <a:cubicBezTo>
                  <a:pt x="696727" y="5540794"/>
                  <a:pt x="700931" y="5550375"/>
                  <a:pt x="709638" y="5556737"/>
                </a:cubicBezTo>
                <a:cubicBezTo>
                  <a:pt x="718344" y="5563100"/>
                  <a:pt x="729767" y="5566281"/>
                  <a:pt x="743906" y="5566281"/>
                </a:cubicBezTo>
                <a:cubicBezTo>
                  <a:pt x="755812" y="5566281"/>
                  <a:pt x="765839" y="5564048"/>
                  <a:pt x="773987" y="5559584"/>
                </a:cubicBezTo>
                <a:cubicBezTo>
                  <a:pt x="782136" y="5555119"/>
                  <a:pt x="788089" y="5549035"/>
                  <a:pt x="791847" y="5541334"/>
                </a:cubicBezTo>
                <a:cubicBezTo>
                  <a:pt x="795605" y="5533632"/>
                  <a:pt x="797484" y="5520553"/>
                  <a:pt x="797484" y="5502099"/>
                </a:cubicBezTo>
                <a:lnTo>
                  <a:pt x="797484" y="5399631"/>
                </a:lnTo>
                <a:lnTo>
                  <a:pt x="778955" y="5399631"/>
                </a:lnTo>
                <a:lnTo>
                  <a:pt x="778955" y="5413918"/>
                </a:lnTo>
                <a:cubicBezTo>
                  <a:pt x="769876" y="5402607"/>
                  <a:pt x="758342" y="5396952"/>
                  <a:pt x="744352" y="5396952"/>
                </a:cubicBezTo>
                <a:close/>
                <a:moveTo>
                  <a:pt x="4758284" y="5370498"/>
                </a:moveTo>
                <a:cubicBezTo>
                  <a:pt x="4767660" y="5370498"/>
                  <a:pt x="4775492" y="5374925"/>
                  <a:pt x="4781780" y="5383780"/>
                </a:cubicBezTo>
                <a:cubicBezTo>
                  <a:pt x="4788068" y="5392636"/>
                  <a:pt x="4791212" y="5410532"/>
                  <a:pt x="4791212" y="5437470"/>
                </a:cubicBezTo>
                <a:cubicBezTo>
                  <a:pt x="4791212" y="5464259"/>
                  <a:pt x="4788068" y="5482119"/>
                  <a:pt x="4781780" y="5491048"/>
                </a:cubicBezTo>
                <a:cubicBezTo>
                  <a:pt x="4775492" y="5499978"/>
                  <a:pt x="4767735" y="5504443"/>
                  <a:pt x="4758507" y="5504443"/>
                </a:cubicBezTo>
                <a:cubicBezTo>
                  <a:pt x="4749280" y="5504443"/>
                  <a:pt x="4741522" y="5499997"/>
                  <a:pt x="4735234" y="5491104"/>
                </a:cubicBezTo>
                <a:cubicBezTo>
                  <a:pt x="4728946" y="5482212"/>
                  <a:pt x="4725802" y="5464334"/>
                  <a:pt x="4725802" y="5437470"/>
                </a:cubicBezTo>
                <a:cubicBezTo>
                  <a:pt x="4725802" y="5410607"/>
                  <a:pt x="4729262" y="5392189"/>
                  <a:pt x="4736183" y="5382218"/>
                </a:cubicBezTo>
                <a:cubicBezTo>
                  <a:pt x="4741690" y="5374404"/>
                  <a:pt x="4749057" y="5370498"/>
                  <a:pt x="4758284" y="5370498"/>
                </a:cubicBezTo>
                <a:close/>
                <a:moveTo>
                  <a:pt x="3115147" y="5358219"/>
                </a:moveTo>
                <a:lnTo>
                  <a:pt x="3095167" y="5370274"/>
                </a:lnTo>
                <a:lnTo>
                  <a:pt x="3095167" y="5399631"/>
                </a:lnTo>
                <a:lnTo>
                  <a:pt x="3080433" y="5399631"/>
                </a:lnTo>
                <a:lnTo>
                  <a:pt x="3080433" y="5415258"/>
                </a:lnTo>
                <a:lnTo>
                  <a:pt x="3095167" y="5415258"/>
                </a:lnTo>
                <a:lnTo>
                  <a:pt x="3095167" y="5483458"/>
                </a:lnTo>
                <a:cubicBezTo>
                  <a:pt x="3095167" y="5495513"/>
                  <a:pt x="3095985" y="5503420"/>
                  <a:pt x="3097623" y="5507178"/>
                </a:cubicBezTo>
                <a:cubicBezTo>
                  <a:pt x="3099259" y="5510935"/>
                  <a:pt x="3102087" y="5513968"/>
                  <a:pt x="3106106" y="5516275"/>
                </a:cubicBezTo>
                <a:cubicBezTo>
                  <a:pt x="3110124" y="5518581"/>
                  <a:pt x="3115779" y="5519735"/>
                  <a:pt x="3123072" y="5519735"/>
                </a:cubicBezTo>
                <a:cubicBezTo>
                  <a:pt x="3127537" y="5519735"/>
                  <a:pt x="3132597" y="5519140"/>
                  <a:pt x="3138253" y="5517949"/>
                </a:cubicBezTo>
                <a:lnTo>
                  <a:pt x="3135351" y="5500201"/>
                </a:lnTo>
                <a:cubicBezTo>
                  <a:pt x="3131704" y="5500722"/>
                  <a:pt x="3128765" y="5500983"/>
                  <a:pt x="3126533" y="5500983"/>
                </a:cubicBezTo>
                <a:cubicBezTo>
                  <a:pt x="3123556" y="5500983"/>
                  <a:pt x="3121268" y="5500499"/>
                  <a:pt x="3119667" y="5499531"/>
                </a:cubicBezTo>
                <a:cubicBezTo>
                  <a:pt x="3118068" y="5498564"/>
                  <a:pt x="3116915" y="5497262"/>
                  <a:pt x="3116208" y="5495625"/>
                </a:cubicBezTo>
                <a:cubicBezTo>
                  <a:pt x="3115500" y="5493988"/>
                  <a:pt x="3115147" y="5490304"/>
                  <a:pt x="3115147" y="5484574"/>
                </a:cubicBezTo>
                <a:lnTo>
                  <a:pt x="3115147" y="5415258"/>
                </a:lnTo>
                <a:lnTo>
                  <a:pt x="3135351" y="5415258"/>
                </a:lnTo>
                <a:lnTo>
                  <a:pt x="3135351" y="5399631"/>
                </a:lnTo>
                <a:lnTo>
                  <a:pt x="3115147" y="5399631"/>
                </a:lnTo>
                <a:close/>
                <a:moveTo>
                  <a:pt x="2476972" y="5358219"/>
                </a:moveTo>
                <a:lnTo>
                  <a:pt x="2456992" y="5370274"/>
                </a:lnTo>
                <a:lnTo>
                  <a:pt x="2456992" y="5399631"/>
                </a:lnTo>
                <a:lnTo>
                  <a:pt x="2442258" y="5399631"/>
                </a:lnTo>
                <a:lnTo>
                  <a:pt x="2442258" y="5415258"/>
                </a:lnTo>
                <a:lnTo>
                  <a:pt x="2456992" y="5415258"/>
                </a:lnTo>
                <a:lnTo>
                  <a:pt x="2456992" y="5483458"/>
                </a:lnTo>
                <a:cubicBezTo>
                  <a:pt x="2456992" y="5495513"/>
                  <a:pt x="2457811" y="5503420"/>
                  <a:pt x="2459448" y="5507178"/>
                </a:cubicBezTo>
                <a:cubicBezTo>
                  <a:pt x="2461085" y="5510935"/>
                  <a:pt x="2463913" y="5513968"/>
                  <a:pt x="2467930" y="5516275"/>
                </a:cubicBezTo>
                <a:cubicBezTo>
                  <a:pt x="2471949" y="5518581"/>
                  <a:pt x="2477605" y="5519735"/>
                  <a:pt x="2484897" y="5519735"/>
                </a:cubicBezTo>
                <a:cubicBezTo>
                  <a:pt x="2489362" y="5519735"/>
                  <a:pt x="2494422" y="5519140"/>
                  <a:pt x="2500078" y="5517949"/>
                </a:cubicBezTo>
                <a:lnTo>
                  <a:pt x="2497176" y="5500201"/>
                </a:lnTo>
                <a:cubicBezTo>
                  <a:pt x="2493529" y="5500722"/>
                  <a:pt x="2490590" y="5500983"/>
                  <a:pt x="2488358" y="5500983"/>
                </a:cubicBezTo>
                <a:cubicBezTo>
                  <a:pt x="2485381" y="5500983"/>
                  <a:pt x="2483093" y="5500499"/>
                  <a:pt x="2481493" y="5499531"/>
                </a:cubicBezTo>
                <a:cubicBezTo>
                  <a:pt x="2479893" y="5498564"/>
                  <a:pt x="2478739" y="5497262"/>
                  <a:pt x="2478033" y="5495625"/>
                </a:cubicBezTo>
                <a:cubicBezTo>
                  <a:pt x="2477325" y="5493988"/>
                  <a:pt x="2476972" y="5490304"/>
                  <a:pt x="2476972" y="5484574"/>
                </a:cubicBezTo>
                <a:lnTo>
                  <a:pt x="2476972" y="5415258"/>
                </a:lnTo>
                <a:lnTo>
                  <a:pt x="2497176" y="5415258"/>
                </a:lnTo>
                <a:lnTo>
                  <a:pt x="2497176" y="5399631"/>
                </a:lnTo>
                <a:lnTo>
                  <a:pt x="2476972" y="5399631"/>
                </a:lnTo>
                <a:close/>
                <a:moveTo>
                  <a:pt x="1591147" y="5358219"/>
                </a:moveTo>
                <a:lnTo>
                  <a:pt x="1571167" y="5370274"/>
                </a:lnTo>
                <a:lnTo>
                  <a:pt x="1571167" y="5399631"/>
                </a:lnTo>
                <a:lnTo>
                  <a:pt x="1556433" y="5399631"/>
                </a:lnTo>
                <a:lnTo>
                  <a:pt x="1556433" y="5415258"/>
                </a:lnTo>
                <a:lnTo>
                  <a:pt x="1571167" y="5415258"/>
                </a:lnTo>
                <a:lnTo>
                  <a:pt x="1571167" y="5483458"/>
                </a:lnTo>
                <a:cubicBezTo>
                  <a:pt x="1571167" y="5495513"/>
                  <a:pt x="1571985" y="5503420"/>
                  <a:pt x="1573622" y="5507178"/>
                </a:cubicBezTo>
                <a:cubicBezTo>
                  <a:pt x="1575259" y="5510935"/>
                  <a:pt x="1578087" y="5513968"/>
                  <a:pt x="1582105" y="5516275"/>
                </a:cubicBezTo>
                <a:cubicBezTo>
                  <a:pt x="1586124" y="5518581"/>
                  <a:pt x="1591779" y="5519735"/>
                  <a:pt x="1599072" y="5519735"/>
                </a:cubicBezTo>
                <a:cubicBezTo>
                  <a:pt x="1603537" y="5519735"/>
                  <a:pt x="1608597" y="5519140"/>
                  <a:pt x="1614252" y="5517949"/>
                </a:cubicBezTo>
                <a:lnTo>
                  <a:pt x="1611350" y="5500201"/>
                </a:lnTo>
                <a:cubicBezTo>
                  <a:pt x="1607704" y="5500722"/>
                  <a:pt x="1604765" y="5500983"/>
                  <a:pt x="1602532" y="5500983"/>
                </a:cubicBezTo>
                <a:cubicBezTo>
                  <a:pt x="1599556" y="5500983"/>
                  <a:pt x="1597267" y="5500499"/>
                  <a:pt x="1595667" y="5499531"/>
                </a:cubicBezTo>
                <a:cubicBezTo>
                  <a:pt x="1594068" y="5498564"/>
                  <a:pt x="1592914" y="5497262"/>
                  <a:pt x="1592207" y="5495625"/>
                </a:cubicBezTo>
                <a:cubicBezTo>
                  <a:pt x="1591501" y="5493988"/>
                  <a:pt x="1591147" y="5490304"/>
                  <a:pt x="1591147" y="5484574"/>
                </a:cubicBezTo>
                <a:lnTo>
                  <a:pt x="1591147" y="5415258"/>
                </a:lnTo>
                <a:lnTo>
                  <a:pt x="1611350" y="5415258"/>
                </a:lnTo>
                <a:lnTo>
                  <a:pt x="1611350" y="5399631"/>
                </a:lnTo>
                <a:lnTo>
                  <a:pt x="1591147" y="5399631"/>
                </a:lnTo>
                <a:close/>
                <a:moveTo>
                  <a:pt x="4481501" y="5354536"/>
                </a:moveTo>
                <a:lnTo>
                  <a:pt x="4481501" y="5413248"/>
                </a:lnTo>
                <a:cubicBezTo>
                  <a:pt x="4478003" y="5408411"/>
                  <a:pt x="4473464" y="5404486"/>
                  <a:pt x="4467883" y="5401472"/>
                </a:cubicBezTo>
                <a:cubicBezTo>
                  <a:pt x="4462302" y="5398459"/>
                  <a:pt x="4455940" y="5396952"/>
                  <a:pt x="4448796" y="5396952"/>
                </a:cubicBezTo>
                <a:cubicBezTo>
                  <a:pt x="4439048" y="5396952"/>
                  <a:pt x="4430230" y="5399519"/>
                  <a:pt x="4422342" y="5404654"/>
                </a:cubicBezTo>
                <a:cubicBezTo>
                  <a:pt x="4414454" y="5409788"/>
                  <a:pt x="4408538" y="5417174"/>
                  <a:pt x="4404594" y="5426810"/>
                </a:cubicBezTo>
                <a:cubicBezTo>
                  <a:pt x="4400650" y="5436447"/>
                  <a:pt x="4398678" y="5447181"/>
                  <a:pt x="4398678" y="5459013"/>
                </a:cubicBezTo>
                <a:cubicBezTo>
                  <a:pt x="4398678" y="5471143"/>
                  <a:pt x="4400855" y="5481877"/>
                  <a:pt x="4405208" y="5491216"/>
                </a:cubicBezTo>
                <a:cubicBezTo>
                  <a:pt x="4409561" y="5500555"/>
                  <a:pt x="4415700" y="5507829"/>
                  <a:pt x="4423625" y="5513038"/>
                </a:cubicBezTo>
                <a:cubicBezTo>
                  <a:pt x="4431550" y="5518247"/>
                  <a:pt x="4440238" y="5520851"/>
                  <a:pt x="4449689" y="5520851"/>
                </a:cubicBezTo>
                <a:cubicBezTo>
                  <a:pt x="4464274" y="5520851"/>
                  <a:pt x="4475324" y="5514972"/>
                  <a:pt x="4482840" y="5503215"/>
                </a:cubicBezTo>
                <a:lnTo>
                  <a:pt x="4482840" y="5518172"/>
                </a:lnTo>
                <a:lnTo>
                  <a:pt x="4501481" y="5518172"/>
                </a:lnTo>
                <a:lnTo>
                  <a:pt x="4501481" y="5354536"/>
                </a:lnTo>
                <a:close/>
                <a:moveTo>
                  <a:pt x="3405362" y="5354536"/>
                </a:moveTo>
                <a:lnTo>
                  <a:pt x="3405362" y="5518172"/>
                </a:lnTo>
                <a:lnTo>
                  <a:pt x="3425454" y="5518172"/>
                </a:lnTo>
                <a:lnTo>
                  <a:pt x="3425454" y="5354536"/>
                </a:lnTo>
                <a:close/>
                <a:moveTo>
                  <a:pt x="2909876" y="5354536"/>
                </a:moveTo>
                <a:lnTo>
                  <a:pt x="2909876" y="5413248"/>
                </a:lnTo>
                <a:cubicBezTo>
                  <a:pt x="2906379" y="5408411"/>
                  <a:pt x="2901839" y="5404486"/>
                  <a:pt x="2896258" y="5401472"/>
                </a:cubicBezTo>
                <a:cubicBezTo>
                  <a:pt x="2890677" y="5398459"/>
                  <a:pt x="2884315" y="5396952"/>
                  <a:pt x="2877171" y="5396952"/>
                </a:cubicBezTo>
                <a:cubicBezTo>
                  <a:pt x="2867423" y="5396952"/>
                  <a:pt x="2858605" y="5399519"/>
                  <a:pt x="2850717" y="5404654"/>
                </a:cubicBezTo>
                <a:cubicBezTo>
                  <a:pt x="2842829" y="5409788"/>
                  <a:pt x="2836913" y="5417174"/>
                  <a:pt x="2832969" y="5426810"/>
                </a:cubicBezTo>
                <a:cubicBezTo>
                  <a:pt x="2829025" y="5436447"/>
                  <a:pt x="2827053" y="5447181"/>
                  <a:pt x="2827053" y="5459013"/>
                </a:cubicBezTo>
                <a:cubicBezTo>
                  <a:pt x="2827053" y="5471143"/>
                  <a:pt x="2829230" y="5481877"/>
                  <a:pt x="2833582" y="5491216"/>
                </a:cubicBezTo>
                <a:cubicBezTo>
                  <a:pt x="2837936" y="5500555"/>
                  <a:pt x="2844075" y="5507829"/>
                  <a:pt x="2852001" y="5513038"/>
                </a:cubicBezTo>
                <a:cubicBezTo>
                  <a:pt x="2859925" y="5518247"/>
                  <a:pt x="2868613" y="5520851"/>
                  <a:pt x="2878064" y="5520851"/>
                </a:cubicBezTo>
                <a:cubicBezTo>
                  <a:pt x="2892649" y="5520851"/>
                  <a:pt x="2903700" y="5514972"/>
                  <a:pt x="2911215" y="5503215"/>
                </a:cubicBezTo>
                <a:lnTo>
                  <a:pt x="2911215" y="5518172"/>
                </a:lnTo>
                <a:lnTo>
                  <a:pt x="2929856" y="5518172"/>
                </a:lnTo>
                <a:lnTo>
                  <a:pt x="2929856" y="5354536"/>
                </a:lnTo>
                <a:close/>
                <a:moveTo>
                  <a:pt x="2519984" y="5354536"/>
                </a:moveTo>
                <a:lnTo>
                  <a:pt x="2519984" y="5518172"/>
                </a:lnTo>
                <a:lnTo>
                  <a:pt x="2540076" y="5518172"/>
                </a:lnTo>
                <a:lnTo>
                  <a:pt x="2540076" y="5453320"/>
                </a:lnTo>
                <a:cubicBezTo>
                  <a:pt x="2540076" y="5444019"/>
                  <a:pt x="2541192" y="5436726"/>
                  <a:pt x="2543424" y="5431443"/>
                </a:cubicBezTo>
                <a:cubicBezTo>
                  <a:pt x="2545656" y="5426159"/>
                  <a:pt x="2549396" y="5421973"/>
                  <a:pt x="2554642" y="5418885"/>
                </a:cubicBezTo>
                <a:cubicBezTo>
                  <a:pt x="2559888" y="5415797"/>
                  <a:pt x="2565487" y="5414253"/>
                  <a:pt x="2571440" y="5414253"/>
                </a:cubicBezTo>
                <a:cubicBezTo>
                  <a:pt x="2579403" y="5414253"/>
                  <a:pt x="2585561" y="5416541"/>
                  <a:pt x="2589914" y="5421118"/>
                </a:cubicBezTo>
                <a:cubicBezTo>
                  <a:pt x="2594267" y="5425694"/>
                  <a:pt x="2596444" y="5433005"/>
                  <a:pt x="2596444" y="5443051"/>
                </a:cubicBezTo>
                <a:lnTo>
                  <a:pt x="2596444" y="5518172"/>
                </a:lnTo>
                <a:lnTo>
                  <a:pt x="2616536" y="5518172"/>
                </a:lnTo>
                <a:lnTo>
                  <a:pt x="2616536" y="5443051"/>
                </a:lnTo>
                <a:cubicBezTo>
                  <a:pt x="2616536" y="5431443"/>
                  <a:pt x="2615141" y="5422587"/>
                  <a:pt x="2612350" y="5416485"/>
                </a:cubicBezTo>
                <a:cubicBezTo>
                  <a:pt x="2609560" y="5410383"/>
                  <a:pt x="2604927" y="5405602"/>
                  <a:pt x="2598453" y="5402142"/>
                </a:cubicBezTo>
                <a:cubicBezTo>
                  <a:pt x="2591979" y="5398682"/>
                  <a:pt x="2584351" y="5396952"/>
                  <a:pt x="2575571" y="5396952"/>
                </a:cubicBezTo>
                <a:cubicBezTo>
                  <a:pt x="2561284" y="5396952"/>
                  <a:pt x="2549451" y="5402384"/>
                  <a:pt x="2540076" y="5413248"/>
                </a:cubicBezTo>
                <a:lnTo>
                  <a:pt x="2540076" y="5354536"/>
                </a:lnTo>
                <a:close/>
                <a:moveTo>
                  <a:pt x="2281970" y="5354536"/>
                </a:moveTo>
                <a:lnTo>
                  <a:pt x="2281970" y="5518172"/>
                </a:lnTo>
                <a:lnTo>
                  <a:pt x="2302062" y="5518172"/>
                </a:lnTo>
                <a:lnTo>
                  <a:pt x="2302062" y="5471180"/>
                </a:lnTo>
                <a:lnTo>
                  <a:pt x="2316238" y="5457562"/>
                </a:lnTo>
                <a:lnTo>
                  <a:pt x="2355417" y="5518172"/>
                </a:lnTo>
                <a:lnTo>
                  <a:pt x="2380197" y="5518172"/>
                </a:lnTo>
                <a:lnTo>
                  <a:pt x="2330302" y="5443609"/>
                </a:lnTo>
                <a:lnTo>
                  <a:pt x="2375620" y="5399631"/>
                </a:lnTo>
                <a:lnTo>
                  <a:pt x="2349612" y="5399631"/>
                </a:lnTo>
                <a:lnTo>
                  <a:pt x="2302062" y="5447851"/>
                </a:lnTo>
                <a:lnTo>
                  <a:pt x="2302062" y="5354536"/>
                </a:lnTo>
                <a:close/>
                <a:moveTo>
                  <a:pt x="1910383" y="5354536"/>
                </a:moveTo>
                <a:lnTo>
                  <a:pt x="1910383" y="5518172"/>
                </a:lnTo>
                <a:lnTo>
                  <a:pt x="1930475" y="5518172"/>
                </a:lnTo>
                <a:lnTo>
                  <a:pt x="1930475" y="5453320"/>
                </a:lnTo>
                <a:cubicBezTo>
                  <a:pt x="1930475" y="5444019"/>
                  <a:pt x="1931591" y="5436726"/>
                  <a:pt x="1933824" y="5431443"/>
                </a:cubicBezTo>
                <a:cubicBezTo>
                  <a:pt x="1936056" y="5426159"/>
                  <a:pt x="1939795" y="5421973"/>
                  <a:pt x="1945042" y="5418885"/>
                </a:cubicBezTo>
                <a:cubicBezTo>
                  <a:pt x="1950288" y="5415797"/>
                  <a:pt x="1955888" y="5414253"/>
                  <a:pt x="1961841" y="5414253"/>
                </a:cubicBezTo>
                <a:cubicBezTo>
                  <a:pt x="1969803" y="5414253"/>
                  <a:pt x="1975961" y="5416541"/>
                  <a:pt x="1980314" y="5421118"/>
                </a:cubicBezTo>
                <a:cubicBezTo>
                  <a:pt x="1984667" y="5425694"/>
                  <a:pt x="1986844" y="5433005"/>
                  <a:pt x="1986844" y="5443051"/>
                </a:cubicBezTo>
                <a:lnTo>
                  <a:pt x="1986844" y="5518172"/>
                </a:lnTo>
                <a:lnTo>
                  <a:pt x="2006936" y="5518172"/>
                </a:lnTo>
                <a:lnTo>
                  <a:pt x="2006936" y="5443051"/>
                </a:lnTo>
                <a:cubicBezTo>
                  <a:pt x="2006936" y="5431443"/>
                  <a:pt x="2005540" y="5422587"/>
                  <a:pt x="2002750" y="5416485"/>
                </a:cubicBezTo>
                <a:cubicBezTo>
                  <a:pt x="1999960" y="5410383"/>
                  <a:pt x="1995327" y="5405602"/>
                  <a:pt x="1988853" y="5402142"/>
                </a:cubicBezTo>
                <a:cubicBezTo>
                  <a:pt x="1982379" y="5398682"/>
                  <a:pt x="1974752" y="5396952"/>
                  <a:pt x="1965971" y="5396952"/>
                </a:cubicBezTo>
                <a:cubicBezTo>
                  <a:pt x="1951683" y="5396952"/>
                  <a:pt x="1939852" y="5402384"/>
                  <a:pt x="1930475" y="5413248"/>
                </a:cubicBezTo>
                <a:lnTo>
                  <a:pt x="1930475" y="5354536"/>
                </a:lnTo>
                <a:close/>
                <a:moveTo>
                  <a:pt x="1386062" y="5354536"/>
                </a:moveTo>
                <a:lnTo>
                  <a:pt x="1386062" y="5518172"/>
                </a:lnTo>
                <a:lnTo>
                  <a:pt x="1406153" y="5518172"/>
                </a:lnTo>
                <a:lnTo>
                  <a:pt x="1406153" y="5354536"/>
                </a:lnTo>
                <a:close/>
                <a:moveTo>
                  <a:pt x="5015533" y="5353866"/>
                </a:moveTo>
                <a:cubicBezTo>
                  <a:pt x="5012036" y="5360935"/>
                  <a:pt x="5006083" y="5368228"/>
                  <a:pt x="4997674" y="5375744"/>
                </a:cubicBezTo>
                <a:cubicBezTo>
                  <a:pt x="4989265" y="5383260"/>
                  <a:pt x="4979442" y="5389659"/>
                  <a:pt x="4968206" y="5394943"/>
                </a:cubicBezTo>
                <a:lnTo>
                  <a:pt x="4968206" y="5414365"/>
                </a:lnTo>
                <a:cubicBezTo>
                  <a:pt x="4974457" y="5412058"/>
                  <a:pt x="4981507" y="5408598"/>
                  <a:pt x="4989358" y="5403984"/>
                </a:cubicBezTo>
                <a:cubicBezTo>
                  <a:pt x="4997209" y="5399370"/>
                  <a:pt x="5003552" y="5394756"/>
                  <a:pt x="5008389" y="5390143"/>
                </a:cubicBezTo>
                <a:lnTo>
                  <a:pt x="5008389" y="5518172"/>
                </a:lnTo>
                <a:lnTo>
                  <a:pt x="5028481" y="5518172"/>
                </a:lnTo>
                <a:lnTo>
                  <a:pt x="5028481" y="5353866"/>
                </a:lnTo>
                <a:close/>
                <a:moveTo>
                  <a:pt x="4883337" y="5353866"/>
                </a:moveTo>
                <a:cubicBezTo>
                  <a:pt x="4867784" y="5353866"/>
                  <a:pt x="4855394" y="5357903"/>
                  <a:pt x="4846167" y="5365977"/>
                </a:cubicBezTo>
                <a:cubicBezTo>
                  <a:pt x="4836939" y="5374051"/>
                  <a:pt x="4831619" y="5385790"/>
                  <a:pt x="4830205" y="5401193"/>
                </a:cubicBezTo>
                <a:lnTo>
                  <a:pt x="4850855" y="5403314"/>
                </a:lnTo>
                <a:cubicBezTo>
                  <a:pt x="4850929" y="5393045"/>
                  <a:pt x="4853869" y="5385008"/>
                  <a:pt x="4859673" y="5379204"/>
                </a:cubicBezTo>
                <a:cubicBezTo>
                  <a:pt x="4865477" y="5373400"/>
                  <a:pt x="4873216" y="5370498"/>
                  <a:pt x="4882890" y="5370498"/>
                </a:cubicBezTo>
                <a:cubicBezTo>
                  <a:pt x="4892043" y="5370498"/>
                  <a:pt x="4899466" y="5373232"/>
                  <a:pt x="4905158" y="5378702"/>
                </a:cubicBezTo>
                <a:cubicBezTo>
                  <a:pt x="4910851" y="5384171"/>
                  <a:pt x="4913698" y="5390887"/>
                  <a:pt x="4913698" y="5398849"/>
                </a:cubicBezTo>
                <a:cubicBezTo>
                  <a:pt x="4913698" y="5406440"/>
                  <a:pt x="4910572" y="5414495"/>
                  <a:pt x="4904321" y="5423015"/>
                </a:cubicBezTo>
                <a:cubicBezTo>
                  <a:pt x="4898071" y="5431536"/>
                  <a:pt x="4886053" y="5443088"/>
                  <a:pt x="4868268" y="5457674"/>
                </a:cubicBezTo>
                <a:cubicBezTo>
                  <a:pt x="4856808" y="5467050"/>
                  <a:pt x="4848046" y="5475310"/>
                  <a:pt x="4841981" y="5482453"/>
                </a:cubicBezTo>
                <a:cubicBezTo>
                  <a:pt x="4835916" y="5489597"/>
                  <a:pt x="4831507" y="5496853"/>
                  <a:pt x="4828754" y="5504220"/>
                </a:cubicBezTo>
                <a:cubicBezTo>
                  <a:pt x="4827042" y="5508684"/>
                  <a:pt x="4826261" y="5513335"/>
                  <a:pt x="4826410" y="5518172"/>
                </a:cubicBezTo>
                <a:lnTo>
                  <a:pt x="4934571" y="5518172"/>
                </a:lnTo>
                <a:lnTo>
                  <a:pt x="4934571" y="5498862"/>
                </a:lnTo>
                <a:lnTo>
                  <a:pt x="4854315" y="5498862"/>
                </a:lnTo>
                <a:cubicBezTo>
                  <a:pt x="4856548" y="5495215"/>
                  <a:pt x="4859375" y="5491588"/>
                  <a:pt x="4862798" y="5487979"/>
                </a:cubicBezTo>
                <a:cubicBezTo>
                  <a:pt x="4866221" y="5484370"/>
                  <a:pt x="4873960" y="5477505"/>
                  <a:pt x="4886015" y="5467385"/>
                </a:cubicBezTo>
                <a:cubicBezTo>
                  <a:pt x="4900452" y="5455181"/>
                  <a:pt x="4910777" y="5445581"/>
                  <a:pt x="4916990" y="5438586"/>
                </a:cubicBezTo>
                <a:cubicBezTo>
                  <a:pt x="4923204" y="5431591"/>
                  <a:pt x="4927650" y="5424931"/>
                  <a:pt x="4930329" y="5418606"/>
                </a:cubicBezTo>
                <a:cubicBezTo>
                  <a:pt x="4933008" y="5412281"/>
                  <a:pt x="4934347" y="5405844"/>
                  <a:pt x="4934347" y="5399296"/>
                </a:cubicBezTo>
                <a:cubicBezTo>
                  <a:pt x="4934347" y="5386422"/>
                  <a:pt x="4929771" y="5375632"/>
                  <a:pt x="4920618" y="5366926"/>
                </a:cubicBezTo>
                <a:cubicBezTo>
                  <a:pt x="4911465" y="5358219"/>
                  <a:pt x="4899038" y="5353866"/>
                  <a:pt x="4883337" y="5353866"/>
                </a:cubicBezTo>
                <a:close/>
                <a:moveTo>
                  <a:pt x="4758507" y="5353866"/>
                </a:moveTo>
                <a:cubicBezTo>
                  <a:pt x="4746601" y="5353866"/>
                  <a:pt x="4736722" y="5357066"/>
                  <a:pt x="4728872" y="5363465"/>
                </a:cubicBezTo>
                <a:cubicBezTo>
                  <a:pt x="4721021" y="5369865"/>
                  <a:pt x="4715105" y="5378962"/>
                  <a:pt x="4711124" y="5390757"/>
                </a:cubicBezTo>
                <a:cubicBezTo>
                  <a:pt x="4707143" y="5402551"/>
                  <a:pt x="4705152" y="5418123"/>
                  <a:pt x="4705152" y="5437470"/>
                </a:cubicBezTo>
                <a:cubicBezTo>
                  <a:pt x="4705152" y="5468203"/>
                  <a:pt x="4710547" y="5490379"/>
                  <a:pt x="4721337" y="5503996"/>
                </a:cubicBezTo>
                <a:cubicBezTo>
                  <a:pt x="4730341" y="5515307"/>
                  <a:pt x="4742731" y="5520963"/>
                  <a:pt x="4758507" y="5520963"/>
                </a:cubicBezTo>
                <a:cubicBezTo>
                  <a:pt x="4770488" y="5520963"/>
                  <a:pt x="4780403" y="5517744"/>
                  <a:pt x="4788254" y="5511308"/>
                </a:cubicBezTo>
                <a:cubicBezTo>
                  <a:pt x="4796105" y="5504871"/>
                  <a:pt x="4802002" y="5495755"/>
                  <a:pt x="4805946" y="5483960"/>
                </a:cubicBezTo>
                <a:cubicBezTo>
                  <a:pt x="4809890" y="5472166"/>
                  <a:pt x="4811862" y="5456669"/>
                  <a:pt x="4811862" y="5437470"/>
                </a:cubicBezTo>
                <a:cubicBezTo>
                  <a:pt x="4811862" y="5421248"/>
                  <a:pt x="4810634" y="5408356"/>
                  <a:pt x="4808178" y="5398793"/>
                </a:cubicBezTo>
                <a:cubicBezTo>
                  <a:pt x="4805723" y="5389231"/>
                  <a:pt x="4802337" y="5381120"/>
                  <a:pt x="4798021" y="5374460"/>
                </a:cubicBezTo>
                <a:cubicBezTo>
                  <a:pt x="4793705" y="5367800"/>
                  <a:pt x="4788236" y="5362703"/>
                  <a:pt x="4781613" y="5359168"/>
                </a:cubicBezTo>
                <a:cubicBezTo>
                  <a:pt x="4774990" y="5355633"/>
                  <a:pt x="4767288" y="5353866"/>
                  <a:pt x="4758507" y="5353866"/>
                </a:cubicBezTo>
                <a:close/>
                <a:moveTo>
                  <a:pt x="4635687" y="5353866"/>
                </a:moveTo>
                <a:cubicBezTo>
                  <a:pt x="4620134" y="5353866"/>
                  <a:pt x="4607744" y="5357903"/>
                  <a:pt x="4598517" y="5365977"/>
                </a:cubicBezTo>
                <a:cubicBezTo>
                  <a:pt x="4589290" y="5374051"/>
                  <a:pt x="4583969" y="5385790"/>
                  <a:pt x="4582555" y="5401193"/>
                </a:cubicBezTo>
                <a:lnTo>
                  <a:pt x="4603205" y="5403314"/>
                </a:lnTo>
                <a:cubicBezTo>
                  <a:pt x="4603279" y="5393045"/>
                  <a:pt x="4606219" y="5385008"/>
                  <a:pt x="4612023" y="5379204"/>
                </a:cubicBezTo>
                <a:cubicBezTo>
                  <a:pt x="4617827" y="5373400"/>
                  <a:pt x="4625566" y="5370498"/>
                  <a:pt x="4635240" y="5370498"/>
                </a:cubicBezTo>
                <a:cubicBezTo>
                  <a:pt x="4644393" y="5370498"/>
                  <a:pt x="4651816" y="5373232"/>
                  <a:pt x="4657509" y="5378702"/>
                </a:cubicBezTo>
                <a:cubicBezTo>
                  <a:pt x="4663201" y="5384171"/>
                  <a:pt x="4666048" y="5390887"/>
                  <a:pt x="4666048" y="5398849"/>
                </a:cubicBezTo>
                <a:cubicBezTo>
                  <a:pt x="4666048" y="5406440"/>
                  <a:pt x="4662922" y="5414495"/>
                  <a:pt x="4656671" y="5423015"/>
                </a:cubicBezTo>
                <a:cubicBezTo>
                  <a:pt x="4650421" y="5431536"/>
                  <a:pt x="4638403" y="5443088"/>
                  <a:pt x="4620618" y="5457674"/>
                </a:cubicBezTo>
                <a:cubicBezTo>
                  <a:pt x="4609158" y="5467050"/>
                  <a:pt x="4600396" y="5475310"/>
                  <a:pt x="4594331" y="5482453"/>
                </a:cubicBezTo>
                <a:cubicBezTo>
                  <a:pt x="4588266" y="5489597"/>
                  <a:pt x="4583857" y="5496853"/>
                  <a:pt x="4581104" y="5504220"/>
                </a:cubicBezTo>
                <a:cubicBezTo>
                  <a:pt x="4579392" y="5508684"/>
                  <a:pt x="4578611" y="5513335"/>
                  <a:pt x="4578760" y="5518172"/>
                </a:cubicBezTo>
                <a:lnTo>
                  <a:pt x="4686921" y="5518172"/>
                </a:lnTo>
                <a:lnTo>
                  <a:pt x="4686921" y="5498862"/>
                </a:lnTo>
                <a:lnTo>
                  <a:pt x="4606665" y="5498862"/>
                </a:lnTo>
                <a:cubicBezTo>
                  <a:pt x="4608898" y="5495215"/>
                  <a:pt x="4611725" y="5491588"/>
                  <a:pt x="4615148" y="5487979"/>
                </a:cubicBezTo>
                <a:cubicBezTo>
                  <a:pt x="4618571" y="5484370"/>
                  <a:pt x="4626311" y="5477505"/>
                  <a:pt x="4638366" y="5467385"/>
                </a:cubicBezTo>
                <a:cubicBezTo>
                  <a:pt x="4652802" y="5455181"/>
                  <a:pt x="4663127" y="5445581"/>
                  <a:pt x="4669340" y="5438586"/>
                </a:cubicBezTo>
                <a:cubicBezTo>
                  <a:pt x="4675554" y="5431591"/>
                  <a:pt x="4680000" y="5424931"/>
                  <a:pt x="4682679" y="5418606"/>
                </a:cubicBezTo>
                <a:cubicBezTo>
                  <a:pt x="4685358" y="5412281"/>
                  <a:pt x="4686698" y="5405844"/>
                  <a:pt x="4686698" y="5399296"/>
                </a:cubicBezTo>
                <a:cubicBezTo>
                  <a:pt x="4686698" y="5386422"/>
                  <a:pt x="4682121" y="5375632"/>
                  <a:pt x="4672968" y="5366926"/>
                </a:cubicBezTo>
                <a:cubicBezTo>
                  <a:pt x="4663815" y="5358219"/>
                  <a:pt x="4651388" y="5353866"/>
                  <a:pt x="4635687" y="5353866"/>
                </a:cubicBezTo>
                <a:close/>
                <a:moveTo>
                  <a:pt x="3376750" y="5351745"/>
                </a:moveTo>
                <a:cubicBezTo>
                  <a:pt x="3367969" y="5351745"/>
                  <a:pt x="3361141" y="5353364"/>
                  <a:pt x="3356267" y="5356601"/>
                </a:cubicBezTo>
                <a:cubicBezTo>
                  <a:pt x="3351393" y="5359838"/>
                  <a:pt x="3347989" y="5364061"/>
                  <a:pt x="3346054" y="5369270"/>
                </a:cubicBezTo>
                <a:cubicBezTo>
                  <a:pt x="3344640" y="5373139"/>
                  <a:pt x="3343933" y="5379055"/>
                  <a:pt x="3343933" y="5387017"/>
                </a:cubicBezTo>
                <a:lnTo>
                  <a:pt x="3343933" y="5399631"/>
                </a:lnTo>
                <a:lnTo>
                  <a:pt x="3326185" y="5399631"/>
                </a:lnTo>
                <a:lnTo>
                  <a:pt x="3326185" y="5415258"/>
                </a:lnTo>
                <a:lnTo>
                  <a:pt x="3343933" y="5415258"/>
                </a:lnTo>
                <a:lnTo>
                  <a:pt x="3343933" y="5518172"/>
                </a:lnTo>
                <a:lnTo>
                  <a:pt x="3363913" y="5518172"/>
                </a:lnTo>
                <a:lnTo>
                  <a:pt x="3363913" y="5415258"/>
                </a:lnTo>
                <a:lnTo>
                  <a:pt x="3387019" y="5415258"/>
                </a:lnTo>
                <a:lnTo>
                  <a:pt x="3387019" y="5399631"/>
                </a:lnTo>
                <a:lnTo>
                  <a:pt x="3363913" y="5399631"/>
                </a:lnTo>
                <a:lnTo>
                  <a:pt x="3363913" y="5388692"/>
                </a:lnTo>
                <a:cubicBezTo>
                  <a:pt x="3363913" y="5381548"/>
                  <a:pt x="3365178" y="5376674"/>
                  <a:pt x="3367709" y="5374069"/>
                </a:cubicBezTo>
                <a:cubicBezTo>
                  <a:pt x="3370239" y="5371465"/>
                  <a:pt x="3374555" y="5370163"/>
                  <a:pt x="3380657" y="5370163"/>
                </a:cubicBezTo>
                <a:cubicBezTo>
                  <a:pt x="3384377" y="5370163"/>
                  <a:pt x="3388321" y="5370535"/>
                  <a:pt x="3392488" y="5371279"/>
                </a:cubicBezTo>
                <a:lnTo>
                  <a:pt x="3395502" y="5353754"/>
                </a:lnTo>
                <a:cubicBezTo>
                  <a:pt x="3388656" y="5352415"/>
                  <a:pt x="3382405" y="5351745"/>
                  <a:pt x="3376750" y="5351745"/>
                </a:cubicBezTo>
                <a:close/>
                <a:moveTo>
                  <a:pt x="3957737" y="5182453"/>
                </a:moveTo>
                <a:lnTo>
                  <a:pt x="3957737" y="5189820"/>
                </a:lnTo>
                <a:cubicBezTo>
                  <a:pt x="3957737" y="5198675"/>
                  <a:pt x="3956658" y="5205373"/>
                  <a:pt x="3954501" y="5209912"/>
                </a:cubicBezTo>
                <a:cubicBezTo>
                  <a:pt x="3951673" y="5215791"/>
                  <a:pt x="3947245" y="5220423"/>
                  <a:pt x="3941217" y="5223809"/>
                </a:cubicBezTo>
                <a:cubicBezTo>
                  <a:pt x="3935190" y="5227195"/>
                  <a:pt x="3928307" y="5228888"/>
                  <a:pt x="3920568" y="5228888"/>
                </a:cubicBezTo>
                <a:cubicBezTo>
                  <a:pt x="3912754" y="5228888"/>
                  <a:pt x="3906820" y="5227102"/>
                  <a:pt x="3902764" y="5223530"/>
                </a:cubicBezTo>
                <a:cubicBezTo>
                  <a:pt x="3898708" y="5219958"/>
                  <a:pt x="3896681" y="5215493"/>
                  <a:pt x="3896681" y="5210135"/>
                </a:cubicBezTo>
                <a:cubicBezTo>
                  <a:pt x="3896681" y="5206638"/>
                  <a:pt x="3897611" y="5203457"/>
                  <a:pt x="3899471" y="5200592"/>
                </a:cubicBezTo>
                <a:cubicBezTo>
                  <a:pt x="3901332" y="5197727"/>
                  <a:pt x="3903973" y="5195550"/>
                  <a:pt x="3907396" y="5194062"/>
                </a:cubicBezTo>
                <a:cubicBezTo>
                  <a:pt x="3910819" y="5192574"/>
                  <a:pt x="3916661" y="5191234"/>
                  <a:pt x="3924921" y="5190043"/>
                </a:cubicBezTo>
                <a:cubicBezTo>
                  <a:pt x="3939506" y="5187960"/>
                  <a:pt x="3950445" y="5185430"/>
                  <a:pt x="3957737" y="5182453"/>
                </a:cubicBezTo>
                <a:close/>
                <a:moveTo>
                  <a:pt x="3233838" y="5182453"/>
                </a:moveTo>
                <a:lnTo>
                  <a:pt x="3233838" y="5189820"/>
                </a:lnTo>
                <a:cubicBezTo>
                  <a:pt x="3233838" y="5198675"/>
                  <a:pt x="3232758" y="5205373"/>
                  <a:pt x="3230600" y="5209912"/>
                </a:cubicBezTo>
                <a:cubicBezTo>
                  <a:pt x="3227773" y="5215791"/>
                  <a:pt x="3223345" y="5220423"/>
                  <a:pt x="3217318" y="5223809"/>
                </a:cubicBezTo>
                <a:cubicBezTo>
                  <a:pt x="3211290" y="5227195"/>
                  <a:pt x="3204406" y="5228888"/>
                  <a:pt x="3196667" y="5228888"/>
                </a:cubicBezTo>
                <a:cubicBezTo>
                  <a:pt x="3188854" y="5228888"/>
                  <a:pt x="3182920" y="5227102"/>
                  <a:pt x="3178864" y="5223530"/>
                </a:cubicBezTo>
                <a:cubicBezTo>
                  <a:pt x="3174809" y="5219958"/>
                  <a:pt x="3172780" y="5215493"/>
                  <a:pt x="3172780" y="5210135"/>
                </a:cubicBezTo>
                <a:cubicBezTo>
                  <a:pt x="3172780" y="5206638"/>
                  <a:pt x="3173711" y="5203457"/>
                  <a:pt x="3175571" y="5200592"/>
                </a:cubicBezTo>
                <a:cubicBezTo>
                  <a:pt x="3177432" y="5197727"/>
                  <a:pt x="3180073" y="5195550"/>
                  <a:pt x="3183497" y="5194062"/>
                </a:cubicBezTo>
                <a:cubicBezTo>
                  <a:pt x="3186919" y="5192574"/>
                  <a:pt x="3192761" y="5191234"/>
                  <a:pt x="3201021" y="5190043"/>
                </a:cubicBezTo>
                <a:cubicBezTo>
                  <a:pt x="3215606" y="5187960"/>
                  <a:pt x="3226545" y="5185430"/>
                  <a:pt x="3233838" y="5182453"/>
                </a:cubicBezTo>
                <a:close/>
                <a:moveTo>
                  <a:pt x="2976662" y="5182453"/>
                </a:moveTo>
                <a:lnTo>
                  <a:pt x="2976662" y="5189820"/>
                </a:lnTo>
                <a:cubicBezTo>
                  <a:pt x="2976662" y="5198675"/>
                  <a:pt x="2975584" y="5205373"/>
                  <a:pt x="2973426" y="5209912"/>
                </a:cubicBezTo>
                <a:cubicBezTo>
                  <a:pt x="2970598" y="5215791"/>
                  <a:pt x="2966170" y="5220423"/>
                  <a:pt x="2960143" y="5223809"/>
                </a:cubicBezTo>
                <a:cubicBezTo>
                  <a:pt x="2954115" y="5227195"/>
                  <a:pt x="2947232" y="5228888"/>
                  <a:pt x="2939493" y="5228888"/>
                </a:cubicBezTo>
                <a:cubicBezTo>
                  <a:pt x="2931679" y="5228888"/>
                  <a:pt x="2925745" y="5227102"/>
                  <a:pt x="2921689" y="5223530"/>
                </a:cubicBezTo>
                <a:cubicBezTo>
                  <a:pt x="2917634" y="5219958"/>
                  <a:pt x="2915606" y="5215493"/>
                  <a:pt x="2915606" y="5210135"/>
                </a:cubicBezTo>
                <a:cubicBezTo>
                  <a:pt x="2915606" y="5206638"/>
                  <a:pt x="2916536" y="5203457"/>
                  <a:pt x="2918396" y="5200592"/>
                </a:cubicBezTo>
                <a:cubicBezTo>
                  <a:pt x="2920257" y="5197727"/>
                  <a:pt x="2922898" y="5195550"/>
                  <a:pt x="2926322" y="5194062"/>
                </a:cubicBezTo>
                <a:cubicBezTo>
                  <a:pt x="2929745" y="5192574"/>
                  <a:pt x="2935586" y="5191234"/>
                  <a:pt x="2943846" y="5190043"/>
                </a:cubicBezTo>
                <a:cubicBezTo>
                  <a:pt x="2958431" y="5187960"/>
                  <a:pt x="2969370" y="5185430"/>
                  <a:pt x="2976662" y="5182453"/>
                </a:cubicBezTo>
                <a:close/>
                <a:moveTo>
                  <a:pt x="2528987" y="5182453"/>
                </a:moveTo>
                <a:lnTo>
                  <a:pt x="2528987" y="5189820"/>
                </a:lnTo>
                <a:cubicBezTo>
                  <a:pt x="2528987" y="5198675"/>
                  <a:pt x="2527908" y="5205373"/>
                  <a:pt x="2525750" y="5209912"/>
                </a:cubicBezTo>
                <a:cubicBezTo>
                  <a:pt x="2522923" y="5215791"/>
                  <a:pt x="2518495" y="5220423"/>
                  <a:pt x="2512468" y="5223809"/>
                </a:cubicBezTo>
                <a:cubicBezTo>
                  <a:pt x="2506440" y="5227195"/>
                  <a:pt x="2499556" y="5228888"/>
                  <a:pt x="2491817" y="5228888"/>
                </a:cubicBezTo>
                <a:cubicBezTo>
                  <a:pt x="2484005" y="5228888"/>
                  <a:pt x="2478070" y="5227102"/>
                  <a:pt x="2474014" y="5223530"/>
                </a:cubicBezTo>
                <a:cubicBezTo>
                  <a:pt x="2469959" y="5219958"/>
                  <a:pt x="2467930" y="5215493"/>
                  <a:pt x="2467930" y="5210135"/>
                </a:cubicBezTo>
                <a:cubicBezTo>
                  <a:pt x="2467930" y="5206638"/>
                  <a:pt x="2468861" y="5203457"/>
                  <a:pt x="2470721" y="5200592"/>
                </a:cubicBezTo>
                <a:cubicBezTo>
                  <a:pt x="2472582" y="5197727"/>
                  <a:pt x="2475224" y="5195550"/>
                  <a:pt x="2478647" y="5194062"/>
                </a:cubicBezTo>
                <a:cubicBezTo>
                  <a:pt x="2482069" y="5192574"/>
                  <a:pt x="2487911" y="5191234"/>
                  <a:pt x="2496171" y="5190043"/>
                </a:cubicBezTo>
                <a:cubicBezTo>
                  <a:pt x="2510756" y="5187960"/>
                  <a:pt x="2521695" y="5185430"/>
                  <a:pt x="2528987" y="5182453"/>
                </a:cubicBezTo>
                <a:close/>
                <a:moveTo>
                  <a:pt x="1605062" y="5182453"/>
                </a:moveTo>
                <a:lnTo>
                  <a:pt x="1605062" y="5189820"/>
                </a:lnTo>
                <a:cubicBezTo>
                  <a:pt x="1605062" y="5198675"/>
                  <a:pt x="1603983" y="5205373"/>
                  <a:pt x="1601825" y="5209912"/>
                </a:cubicBezTo>
                <a:cubicBezTo>
                  <a:pt x="1598997" y="5215791"/>
                  <a:pt x="1594570" y="5220423"/>
                  <a:pt x="1588542" y="5223809"/>
                </a:cubicBezTo>
                <a:cubicBezTo>
                  <a:pt x="1582515" y="5227195"/>
                  <a:pt x="1575631" y="5228888"/>
                  <a:pt x="1567892" y="5228888"/>
                </a:cubicBezTo>
                <a:cubicBezTo>
                  <a:pt x="1560079" y="5228888"/>
                  <a:pt x="1554144" y="5227102"/>
                  <a:pt x="1550089" y="5223530"/>
                </a:cubicBezTo>
                <a:cubicBezTo>
                  <a:pt x="1546033" y="5219958"/>
                  <a:pt x="1544005" y="5215493"/>
                  <a:pt x="1544005" y="5210135"/>
                </a:cubicBezTo>
                <a:cubicBezTo>
                  <a:pt x="1544005" y="5206638"/>
                  <a:pt x="1544936" y="5203457"/>
                  <a:pt x="1546796" y="5200592"/>
                </a:cubicBezTo>
                <a:cubicBezTo>
                  <a:pt x="1548656" y="5197727"/>
                  <a:pt x="1551298" y="5195550"/>
                  <a:pt x="1554721" y="5194062"/>
                </a:cubicBezTo>
                <a:cubicBezTo>
                  <a:pt x="1558144" y="5192574"/>
                  <a:pt x="1563986" y="5191234"/>
                  <a:pt x="1572246" y="5190043"/>
                </a:cubicBezTo>
                <a:cubicBezTo>
                  <a:pt x="1586831" y="5187960"/>
                  <a:pt x="1597770" y="5185430"/>
                  <a:pt x="1605062" y="5182453"/>
                </a:cubicBezTo>
                <a:close/>
                <a:moveTo>
                  <a:pt x="4577867" y="5137358"/>
                </a:moveTo>
                <a:cubicBezTo>
                  <a:pt x="4587764" y="5137358"/>
                  <a:pt x="4596043" y="5141135"/>
                  <a:pt x="4602703" y="5148688"/>
                </a:cubicBezTo>
                <a:cubicBezTo>
                  <a:pt x="4609363" y="5156241"/>
                  <a:pt x="4612693" y="5167347"/>
                  <a:pt x="4612693" y="5182007"/>
                </a:cubicBezTo>
                <a:cubicBezTo>
                  <a:pt x="4612693" y="5197559"/>
                  <a:pt x="4609381" y="5209131"/>
                  <a:pt x="4602758" y="5216721"/>
                </a:cubicBezTo>
                <a:cubicBezTo>
                  <a:pt x="4596136" y="5224311"/>
                  <a:pt x="4587838" y="5228106"/>
                  <a:pt x="4577867" y="5228106"/>
                </a:cubicBezTo>
                <a:cubicBezTo>
                  <a:pt x="4567821" y="5228106"/>
                  <a:pt x="4559487" y="5224330"/>
                  <a:pt x="4552864" y="5216777"/>
                </a:cubicBezTo>
                <a:cubicBezTo>
                  <a:pt x="4546241" y="5209224"/>
                  <a:pt x="4542930" y="5197857"/>
                  <a:pt x="4542930" y="5182676"/>
                </a:cubicBezTo>
                <a:cubicBezTo>
                  <a:pt x="4542930" y="5167496"/>
                  <a:pt x="4546241" y="5156148"/>
                  <a:pt x="4552864" y="5148632"/>
                </a:cubicBezTo>
                <a:cubicBezTo>
                  <a:pt x="4559487" y="5141116"/>
                  <a:pt x="4567821" y="5137358"/>
                  <a:pt x="4577867" y="5137358"/>
                </a:cubicBezTo>
                <a:close/>
                <a:moveTo>
                  <a:pt x="4317343" y="5137358"/>
                </a:moveTo>
                <a:cubicBezTo>
                  <a:pt x="4326496" y="5137358"/>
                  <a:pt x="4334198" y="5141153"/>
                  <a:pt x="4340449" y="5148744"/>
                </a:cubicBezTo>
                <a:cubicBezTo>
                  <a:pt x="4346700" y="5156334"/>
                  <a:pt x="4349825" y="5168240"/>
                  <a:pt x="4349825" y="5184462"/>
                </a:cubicBezTo>
                <a:cubicBezTo>
                  <a:pt x="4349825" y="5199196"/>
                  <a:pt x="4346755" y="5210154"/>
                  <a:pt x="4340616" y="5217335"/>
                </a:cubicBezTo>
                <a:cubicBezTo>
                  <a:pt x="4334477" y="5224516"/>
                  <a:pt x="4327017" y="5228106"/>
                  <a:pt x="4318236" y="5228106"/>
                </a:cubicBezTo>
                <a:cubicBezTo>
                  <a:pt x="4309530" y="5228106"/>
                  <a:pt x="4301977" y="5224348"/>
                  <a:pt x="4295577" y="5216832"/>
                </a:cubicBezTo>
                <a:cubicBezTo>
                  <a:pt x="4289178" y="5209317"/>
                  <a:pt x="4285978" y="5197969"/>
                  <a:pt x="4285978" y="5182788"/>
                </a:cubicBezTo>
                <a:cubicBezTo>
                  <a:pt x="4285978" y="5167087"/>
                  <a:pt x="4288973" y="5155590"/>
                  <a:pt x="4294963" y="5148297"/>
                </a:cubicBezTo>
                <a:cubicBezTo>
                  <a:pt x="4300954" y="5141005"/>
                  <a:pt x="4308414" y="5137358"/>
                  <a:pt x="4317343" y="5137358"/>
                </a:cubicBezTo>
                <a:close/>
                <a:moveTo>
                  <a:pt x="3069903" y="5137358"/>
                </a:moveTo>
                <a:cubicBezTo>
                  <a:pt x="3078982" y="5137358"/>
                  <a:pt x="3086739" y="5141042"/>
                  <a:pt x="3093176" y="5148409"/>
                </a:cubicBezTo>
                <a:cubicBezTo>
                  <a:pt x="3099613" y="5155776"/>
                  <a:pt x="3102832" y="5166715"/>
                  <a:pt x="3102832" y="5181225"/>
                </a:cubicBezTo>
                <a:cubicBezTo>
                  <a:pt x="3102832" y="5196406"/>
                  <a:pt x="3099706" y="5207549"/>
                  <a:pt x="3093455" y="5214656"/>
                </a:cubicBezTo>
                <a:cubicBezTo>
                  <a:pt x="3087204" y="5221762"/>
                  <a:pt x="3079465" y="5225316"/>
                  <a:pt x="3070238" y="5225316"/>
                </a:cubicBezTo>
                <a:cubicBezTo>
                  <a:pt x="3060937" y="5225316"/>
                  <a:pt x="3053197" y="5221744"/>
                  <a:pt x="3047021" y="5214600"/>
                </a:cubicBezTo>
                <a:cubicBezTo>
                  <a:pt x="3040845" y="5207456"/>
                  <a:pt x="3037757" y="5196108"/>
                  <a:pt x="3037757" y="5180556"/>
                </a:cubicBezTo>
                <a:cubicBezTo>
                  <a:pt x="3037757" y="5166268"/>
                  <a:pt x="3040882" y="5155497"/>
                  <a:pt x="3047132" y="5148241"/>
                </a:cubicBezTo>
                <a:cubicBezTo>
                  <a:pt x="3053383" y="5140986"/>
                  <a:pt x="3060974" y="5137358"/>
                  <a:pt x="3069903" y="5137358"/>
                </a:cubicBezTo>
                <a:close/>
                <a:moveTo>
                  <a:pt x="2755244" y="5137358"/>
                </a:moveTo>
                <a:cubicBezTo>
                  <a:pt x="2764397" y="5137358"/>
                  <a:pt x="2772098" y="5141153"/>
                  <a:pt x="2778349" y="5148744"/>
                </a:cubicBezTo>
                <a:cubicBezTo>
                  <a:pt x="2784600" y="5156334"/>
                  <a:pt x="2787725" y="5168240"/>
                  <a:pt x="2787725" y="5184462"/>
                </a:cubicBezTo>
                <a:cubicBezTo>
                  <a:pt x="2787725" y="5199196"/>
                  <a:pt x="2784656" y="5210154"/>
                  <a:pt x="2778517" y="5217335"/>
                </a:cubicBezTo>
                <a:cubicBezTo>
                  <a:pt x="2772377" y="5224516"/>
                  <a:pt x="2764917" y="5228106"/>
                  <a:pt x="2756137" y="5228106"/>
                </a:cubicBezTo>
                <a:cubicBezTo>
                  <a:pt x="2747430" y="5228106"/>
                  <a:pt x="2739877" y="5224348"/>
                  <a:pt x="2733477" y="5216832"/>
                </a:cubicBezTo>
                <a:cubicBezTo>
                  <a:pt x="2727078" y="5209317"/>
                  <a:pt x="2723878" y="5197969"/>
                  <a:pt x="2723878" y="5182788"/>
                </a:cubicBezTo>
                <a:cubicBezTo>
                  <a:pt x="2723878" y="5167087"/>
                  <a:pt x="2726873" y="5155590"/>
                  <a:pt x="2732864" y="5148297"/>
                </a:cubicBezTo>
                <a:cubicBezTo>
                  <a:pt x="2738854" y="5141005"/>
                  <a:pt x="2746314" y="5137358"/>
                  <a:pt x="2755244" y="5137358"/>
                </a:cubicBezTo>
                <a:close/>
                <a:moveTo>
                  <a:pt x="1831319" y="5137358"/>
                </a:moveTo>
                <a:cubicBezTo>
                  <a:pt x="1840472" y="5137358"/>
                  <a:pt x="1848173" y="5141153"/>
                  <a:pt x="1854424" y="5148744"/>
                </a:cubicBezTo>
                <a:cubicBezTo>
                  <a:pt x="1860675" y="5156334"/>
                  <a:pt x="1863800" y="5168240"/>
                  <a:pt x="1863800" y="5184462"/>
                </a:cubicBezTo>
                <a:cubicBezTo>
                  <a:pt x="1863800" y="5199196"/>
                  <a:pt x="1860731" y="5210154"/>
                  <a:pt x="1854592" y="5217335"/>
                </a:cubicBezTo>
                <a:cubicBezTo>
                  <a:pt x="1848452" y="5224516"/>
                  <a:pt x="1840992" y="5228106"/>
                  <a:pt x="1832212" y="5228106"/>
                </a:cubicBezTo>
                <a:cubicBezTo>
                  <a:pt x="1823505" y="5228106"/>
                  <a:pt x="1815952" y="5224348"/>
                  <a:pt x="1809553" y="5216832"/>
                </a:cubicBezTo>
                <a:cubicBezTo>
                  <a:pt x="1803153" y="5209317"/>
                  <a:pt x="1799953" y="5197969"/>
                  <a:pt x="1799953" y="5182788"/>
                </a:cubicBezTo>
                <a:cubicBezTo>
                  <a:pt x="1799953" y="5167087"/>
                  <a:pt x="1802948" y="5155590"/>
                  <a:pt x="1808939" y="5148297"/>
                </a:cubicBezTo>
                <a:cubicBezTo>
                  <a:pt x="1814929" y="5141005"/>
                  <a:pt x="1822389" y="5137358"/>
                  <a:pt x="1831319" y="5137358"/>
                </a:cubicBezTo>
                <a:close/>
                <a:moveTo>
                  <a:pt x="1263167" y="5137358"/>
                </a:moveTo>
                <a:cubicBezTo>
                  <a:pt x="1273064" y="5137358"/>
                  <a:pt x="1281342" y="5141135"/>
                  <a:pt x="1288003" y="5148688"/>
                </a:cubicBezTo>
                <a:cubicBezTo>
                  <a:pt x="1294663" y="5156241"/>
                  <a:pt x="1297993" y="5167347"/>
                  <a:pt x="1297993" y="5182007"/>
                </a:cubicBezTo>
                <a:cubicBezTo>
                  <a:pt x="1297993" y="5197559"/>
                  <a:pt x="1294681" y="5209131"/>
                  <a:pt x="1288058" y="5216721"/>
                </a:cubicBezTo>
                <a:cubicBezTo>
                  <a:pt x="1281435" y="5224311"/>
                  <a:pt x="1273138" y="5228106"/>
                  <a:pt x="1263167" y="5228106"/>
                </a:cubicBezTo>
                <a:cubicBezTo>
                  <a:pt x="1253121" y="5228106"/>
                  <a:pt x="1244787" y="5224330"/>
                  <a:pt x="1238164" y="5216777"/>
                </a:cubicBezTo>
                <a:cubicBezTo>
                  <a:pt x="1231541" y="5209224"/>
                  <a:pt x="1228229" y="5197857"/>
                  <a:pt x="1228229" y="5182676"/>
                </a:cubicBezTo>
                <a:cubicBezTo>
                  <a:pt x="1228229" y="5167496"/>
                  <a:pt x="1231541" y="5156148"/>
                  <a:pt x="1238164" y="5148632"/>
                </a:cubicBezTo>
                <a:cubicBezTo>
                  <a:pt x="1244787" y="5141116"/>
                  <a:pt x="1253121" y="5137358"/>
                  <a:pt x="1263167" y="5137358"/>
                </a:cubicBezTo>
                <a:close/>
                <a:moveTo>
                  <a:pt x="745468" y="5137358"/>
                </a:moveTo>
                <a:cubicBezTo>
                  <a:pt x="754621" y="5137358"/>
                  <a:pt x="762323" y="5141153"/>
                  <a:pt x="768574" y="5148744"/>
                </a:cubicBezTo>
                <a:cubicBezTo>
                  <a:pt x="774825" y="5156334"/>
                  <a:pt x="777950" y="5168240"/>
                  <a:pt x="777950" y="5184462"/>
                </a:cubicBezTo>
                <a:cubicBezTo>
                  <a:pt x="777950" y="5199196"/>
                  <a:pt x="774880" y="5210154"/>
                  <a:pt x="768741" y="5217335"/>
                </a:cubicBezTo>
                <a:cubicBezTo>
                  <a:pt x="762602" y="5224516"/>
                  <a:pt x="755142" y="5228106"/>
                  <a:pt x="746361" y="5228106"/>
                </a:cubicBezTo>
                <a:cubicBezTo>
                  <a:pt x="737655" y="5228106"/>
                  <a:pt x="730102" y="5224348"/>
                  <a:pt x="723702" y="5216832"/>
                </a:cubicBezTo>
                <a:cubicBezTo>
                  <a:pt x="717302" y="5209317"/>
                  <a:pt x="714103" y="5197969"/>
                  <a:pt x="714103" y="5182788"/>
                </a:cubicBezTo>
                <a:cubicBezTo>
                  <a:pt x="714103" y="5167087"/>
                  <a:pt x="717098" y="5155590"/>
                  <a:pt x="723088" y="5148297"/>
                </a:cubicBezTo>
                <a:cubicBezTo>
                  <a:pt x="729079" y="5141005"/>
                  <a:pt x="736539" y="5137358"/>
                  <a:pt x="745468" y="5137358"/>
                </a:cubicBezTo>
                <a:close/>
                <a:moveTo>
                  <a:pt x="4197648" y="5137247"/>
                </a:moveTo>
                <a:cubicBezTo>
                  <a:pt x="4207843" y="5137247"/>
                  <a:pt x="4216140" y="5141116"/>
                  <a:pt x="4222540" y="5148855"/>
                </a:cubicBezTo>
                <a:cubicBezTo>
                  <a:pt x="4226707" y="5153841"/>
                  <a:pt x="4229237" y="5161320"/>
                  <a:pt x="4230130" y="5171291"/>
                </a:cubicBezTo>
                <a:lnTo>
                  <a:pt x="4163939" y="5171291"/>
                </a:lnTo>
                <a:cubicBezTo>
                  <a:pt x="4164608" y="5160948"/>
                  <a:pt x="4168087" y="5152688"/>
                  <a:pt x="4174375" y="5146511"/>
                </a:cubicBezTo>
                <a:cubicBezTo>
                  <a:pt x="4180663" y="5140335"/>
                  <a:pt x="4188421" y="5137247"/>
                  <a:pt x="4197648" y="5137247"/>
                </a:cubicBezTo>
                <a:close/>
                <a:moveTo>
                  <a:pt x="1968799" y="5137247"/>
                </a:moveTo>
                <a:cubicBezTo>
                  <a:pt x="1978993" y="5137247"/>
                  <a:pt x="1987290" y="5141116"/>
                  <a:pt x="1993690" y="5148855"/>
                </a:cubicBezTo>
                <a:cubicBezTo>
                  <a:pt x="1997857" y="5153841"/>
                  <a:pt x="2000387" y="5161320"/>
                  <a:pt x="2001280" y="5171291"/>
                </a:cubicBezTo>
                <a:lnTo>
                  <a:pt x="1935089" y="5171291"/>
                </a:lnTo>
                <a:cubicBezTo>
                  <a:pt x="1935759" y="5160948"/>
                  <a:pt x="1939238" y="5152688"/>
                  <a:pt x="1945526" y="5146511"/>
                </a:cubicBezTo>
                <a:cubicBezTo>
                  <a:pt x="1951813" y="5140335"/>
                  <a:pt x="1959571" y="5137247"/>
                  <a:pt x="1968799" y="5137247"/>
                </a:cubicBezTo>
                <a:close/>
                <a:moveTo>
                  <a:pt x="1016298" y="5137247"/>
                </a:moveTo>
                <a:cubicBezTo>
                  <a:pt x="1026493" y="5137247"/>
                  <a:pt x="1034790" y="5141116"/>
                  <a:pt x="1041190" y="5148855"/>
                </a:cubicBezTo>
                <a:cubicBezTo>
                  <a:pt x="1045357" y="5153841"/>
                  <a:pt x="1047887" y="5161320"/>
                  <a:pt x="1048780" y="5171291"/>
                </a:cubicBezTo>
                <a:lnTo>
                  <a:pt x="982589" y="5171291"/>
                </a:lnTo>
                <a:cubicBezTo>
                  <a:pt x="983258" y="5160948"/>
                  <a:pt x="986737" y="5152688"/>
                  <a:pt x="993025" y="5146511"/>
                </a:cubicBezTo>
                <a:cubicBezTo>
                  <a:pt x="999313" y="5140335"/>
                  <a:pt x="1007071" y="5137247"/>
                  <a:pt x="1016298" y="5137247"/>
                </a:cubicBezTo>
                <a:close/>
                <a:moveTo>
                  <a:pt x="1446821" y="5136465"/>
                </a:moveTo>
                <a:cubicBezTo>
                  <a:pt x="1455453" y="5136465"/>
                  <a:pt x="1462876" y="5140223"/>
                  <a:pt x="1469089" y="5147739"/>
                </a:cubicBezTo>
                <a:cubicBezTo>
                  <a:pt x="1475303" y="5155255"/>
                  <a:pt x="1478410" y="5166566"/>
                  <a:pt x="1478410" y="5181672"/>
                </a:cubicBezTo>
                <a:cubicBezTo>
                  <a:pt x="1478410" y="5197522"/>
                  <a:pt x="1475228" y="5209224"/>
                  <a:pt x="1468866" y="5216777"/>
                </a:cubicBezTo>
                <a:cubicBezTo>
                  <a:pt x="1462503" y="5224330"/>
                  <a:pt x="1454857" y="5228106"/>
                  <a:pt x="1445928" y="5228106"/>
                </a:cubicBezTo>
                <a:cubicBezTo>
                  <a:pt x="1437147" y="5228106"/>
                  <a:pt x="1429668" y="5224460"/>
                  <a:pt x="1423492" y="5217167"/>
                </a:cubicBezTo>
                <a:cubicBezTo>
                  <a:pt x="1417316" y="5209875"/>
                  <a:pt x="1414227" y="5198601"/>
                  <a:pt x="1414227" y="5183346"/>
                </a:cubicBezTo>
                <a:cubicBezTo>
                  <a:pt x="1414227" y="5168091"/>
                  <a:pt x="1417520" y="5156464"/>
                  <a:pt x="1424106" y="5148465"/>
                </a:cubicBezTo>
                <a:cubicBezTo>
                  <a:pt x="1430691" y="5140465"/>
                  <a:pt x="1438263" y="5136465"/>
                  <a:pt x="1446821" y="5136465"/>
                </a:cubicBezTo>
                <a:close/>
                <a:moveTo>
                  <a:pt x="3520220" y="5123406"/>
                </a:moveTo>
                <a:lnTo>
                  <a:pt x="3520220" y="5241947"/>
                </a:lnTo>
                <a:lnTo>
                  <a:pt x="3540312" y="5241947"/>
                </a:lnTo>
                <a:lnTo>
                  <a:pt x="3540312" y="5123406"/>
                </a:lnTo>
                <a:close/>
                <a:moveTo>
                  <a:pt x="3282095" y="5123406"/>
                </a:moveTo>
                <a:lnTo>
                  <a:pt x="3282095" y="5241947"/>
                </a:lnTo>
                <a:lnTo>
                  <a:pt x="3302186" y="5241947"/>
                </a:lnTo>
                <a:lnTo>
                  <a:pt x="3302186" y="5123406"/>
                </a:lnTo>
                <a:close/>
                <a:moveTo>
                  <a:pt x="2234345" y="5123406"/>
                </a:moveTo>
                <a:lnTo>
                  <a:pt x="2234345" y="5241947"/>
                </a:lnTo>
                <a:lnTo>
                  <a:pt x="2254437" y="5241947"/>
                </a:lnTo>
                <a:lnTo>
                  <a:pt x="2254437" y="5123406"/>
                </a:lnTo>
                <a:close/>
                <a:moveTo>
                  <a:pt x="833612" y="5123406"/>
                </a:moveTo>
                <a:lnTo>
                  <a:pt x="833612" y="5196852"/>
                </a:lnTo>
                <a:cubicBezTo>
                  <a:pt x="833612" y="5205410"/>
                  <a:pt x="834021" y="5211661"/>
                  <a:pt x="834839" y="5215605"/>
                </a:cubicBezTo>
                <a:cubicBezTo>
                  <a:pt x="836030" y="5221483"/>
                  <a:pt x="838096" y="5226450"/>
                  <a:pt x="841034" y="5230506"/>
                </a:cubicBezTo>
                <a:cubicBezTo>
                  <a:pt x="843974" y="5234562"/>
                  <a:pt x="848476" y="5237929"/>
                  <a:pt x="854541" y="5240608"/>
                </a:cubicBezTo>
                <a:cubicBezTo>
                  <a:pt x="860605" y="5243287"/>
                  <a:pt x="867135" y="5244626"/>
                  <a:pt x="874130" y="5244626"/>
                </a:cubicBezTo>
                <a:cubicBezTo>
                  <a:pt x="889980" y="5244626"/>
                  <a:pt x="902519" y="5237929"/>
                  <a:pt x="911746" y="5224534"/>
                </a:cubicBezTo>
                <a:lnTo>
                  <a:pt x="911746" y="5241947"/>
                </a:lnTo>
                <a:lnTo>
                  <a:pt x="929717" y="5241947"/>
                </a:lnTo>
                <a:lnTo>
                  <a:pt x="929717" y="5123406"/>
                </a:lnTo>
                <a:lnTo>
                  <a:pt x="909626" y="5123406"/>
                </a:lnTo>
                <a:lnTo>
                  <a:pt x="909626" y="5186918"/>
                </a:lnTo>
                <a:cubicBezTo>
                  <a:pt x="909626" y="5197038"/>
                  <a:pt x="908528" y="5204759"/>
                  <a:pt x="906333" y="5210079"/>
                </a:cubicBezTo>
                <a:cubicBezTo>
                  <a:pt x="904138" y="5215400"/>
                  <a:pt x="900398" y="5219604"/>
                  <a:pt x="895115" y="5222693"/>
                </a:cubicBezTo>
                <a:cubicBezTo>
                  <a:pt x="889831" y="5225781"/>
                  <a:pt x="884176" y="5227325"/>
                  <a:pt x="878149" y="5227325"/>
                </a:cubicBezTo>
                <a:cubicBezTo>
                  <a:pt x="872121" y="5227325"/>
                  <a:pt x="867061" y="5225818"/>
                  <a:pt x="862968" y="5222804"/>
                </a:cubicBezTo>
                <a:cubicBezTo>
                  <a:pt x="858875" y="5219790"/>
                  <a:pt x="856196" y="5215642"/>
                  <a:pt x="854931" y="5210358"/>
                </a:cubicBezTo>
                <a:cubicBezTo>
                  <a:pt x="854113" y="5206712"/>
                  <a:pt x="853703" y="5199643"/>
                  <a:pt x="853703" y="5189150"/>
                </a:cubicBezTo>
                <a:lnTo>
                  <a:pt x="853703" y="5123406"/>
                </a:lnTo>
                <a:close/>
                <a:moveTo>
                  <a:pt x="4577867" y="5120727"/>
                </a:moveTo>
                <a:cubicBezTo>
                  <a:pt x="4563207" y="5120727"/>
                  <a:pt x="4550780" y="5125117"/>
                  <a:pt x="4540586" y="5133898"/>
                </a:cubicBezTo>
                <a:cubicBezTo>
                  <a:pt x="4528382" y="5144465"/>
                  <a:pt x="4522280" y="5160724"/>
                  <a:pt x="4522280" y="5182676"/>
                </a:cubicBezTo>
                <a:cubicBezTo>
                  <a:pt x="4522280" y="5202694"/>
                  <a:pt x="4527396" y="5218023"/>
                  <a:pt x="4537628" y="5228664"/>
                </a:cubicBezTo>
                <a:cubicBezTo>
                  <a:pt x="4547860" y="5239306"/>
                  <a:pt x="4561273" y="5244626"/>
                  <a:pt x="4577867" y="5244626"/>
                </a:cubicBezTo>
                <a:cubicBezTo>
                  <a:pt x="4588211" y="5244626"/>
                  <a:pt x="4597754" y="5242208"/>
                  <a:pt x="4606498" y="5237371"/>
                </a:cubicBezTo>
                <a:cubicBezTo>
                  <a:pt x="4615241" y="5232534"/>
                  <a:pt x="4621901" y="5225744"/>
                  <a:pt x="4626478" y="5217000"/>
                </a:cubicBezTo>
                <a:cubicBezTo>
                  <a:pt x="4631054" y="5208256"/>
                  <a:pt x="4633343" y="5196257"/>
                  <a:pt x="4633343" y="5181002"/>
                </a:cubicBezTo>
                <a:cubicBezTo>
                  <a:pt x="4633343" y="5162175"/>
                  <a:pt x="4628171" y="5147423"/>
                  <a:pt x="4617827" y="5136744"/>
                </a:cubicBezTo>
                <a:cubicBezTo>
                  <a:pt x="4607484" y="5126066"/>
                  <a:pt x="4594164" y="5120727"/>
                  <a:pt x="4577867" y="5120727"/>
                </a:cubicBezTo>
                <a:close/>
                <a:moveTo>
                  <a:pt x="4197425" y="5120727"/>
                </a:moveTo>
                <a:cubicBezTo>
                  <a:pt x="4181054" y="5120727"/>
                  <a:pt x="4167734" y="5126233"/>
                  <a:pt x="4157465" y="5137247"/>
                </a:cubicBezTo>
                <a:cubicBezTo>
                  <a:pt x="4147196" y="5148260"/>
                  <a:pt x="4142061" y="5163738"/>
                  <a:pt x="4142061" y="5183681"/>
                </a:cubicBezTo>
                <a:cubicBezTo>
                  <a:pt x="4142061" y="5202954"/>
                  <a:pt x="4147140" y="5217930"/>
                  <a:pt x="4157297" y="5228608"/>
                </a:cubicBezTo>
                <a:cubicBezTo>
                  <a:pt x="4167455" y="5239287"/>
                  <a:pt x="4181203" y="5244626"/>
                  <a:pt x="4198541" y="5244626"/>
                </a:cubicBezTo>
                <a:cubicBezTo>
                  <a:pt x="4212308" y="5244626"/>
                  <a:pt x="4223619" y="5241277"/>
                  <a:pt x="4232474" y="5234580"/>
                </a:cubicBezTo>
                <a:cubicBezTo>
                  <a:pt x="4241329" y="5227883"/>
                  <a:pt x="4247394" y="5218470"/>
                  <a:pt x="4250668" y="5206340"/>
                </a:cubicBezTo>
                <a:lnTo>
                  <a:pt x="4229907" y="5203773"/>
                </a:lnTo>
                <a:cubicBezTo>
                  <a:pt x="4226856" y="5212256"/>
                  <a:pt x="4222726" y="5218432"/>
                  <a:pt x="4217517" y="5222302"/>
                </a:cubicBezTo>
                <a:cubicBezTo>
                  <a:pt x="4212308" y="5226171"/>
                  <a:pt x="4206020" y="5228106"/>
                  <a:pt x="4198653" y="5228106"/>
                </a:cubicBezTo>
                <a:cubicBezTo>
                  <a:pt x="4188756" y="5228106"/>
                  <a:pt x="4180496" y="5224646"/>
                  <a:pt x="4173873" y="5217725"/>
                </a:cubicBezTo>
                <a:cubicBezTo>
                  <a:pt x="4167250" y="5210805"/>
                  <a:pt x="4163567" y="5200833"/>
                  <a:pt x="4162823" y="5187811"/>
                </a:cubicBezTo>
                <a:lnTo>
                  <a:pt x="4251226" y="5187811"/>
                </a:lnTo>
                <a:cubicBezTo>
                  <a:pt x="4251301" y="5185430"/>
                  <a:pt x="4251338" y="5183644"/>
                  <a:pt x="4251338" y="5182453"/>
                </a:cubicBezTo>
                <a:cubicBezTo>
                  <a:pt x="4251338" y="5162882"/>
                  <a:pt x="4246315" y="5147702"/>
                  <a:pt x="4236269" y="5136912"/>
                </a:cubicBezTo>
                <a:cubicBezTo>
                  <a:pt x="4226223" y="5126122"/>
                  <a:pt x="4213275" y="5120727"/>
                  <a:pt x="4197425" y="5120727"/>
                </a:cubicBezTo>
                <a:close/>
                <a:moveTo>
                  <a:pt x="4049416" y="5120727"/>
                </a:moveTo>
                <a:cubicBezTo>
                  <a:pt x="4044727" y="5120727"/>
                  <a:pt x="4040430" y="5122066"/>
                  <a:pt x="4036523" y="5124745"/>
                </a:cubicBezTo>
                <a:cubicBezTo>
                  <a:pt x="4032617" y="5127424"/>
                  <a:pt x="4028356" y="5132968"/>
                  <a:pt x="4023743" y="5141377"/>
                </a:cubicBezTo>
                <a:lnTo>
                  <a:pt x="4023743" y="5123406"/>
                </a:lnTo>
                <a:lnTo>
                  <a:pt x="4005660" y="5123406"/>
                </a:lnTo>
                <a:lnTo>
                  <a:pt x="4005660" y="5241947"/>
                </a:lnTo>
                <a:lnTo>
                  <a:pt x="4025752" y="5241947"/>
                </a:lnTo>
                <a:lnTo>
                  <a:pt x="4025752" y="5179886"/>
                </a:lnTo>
                <a:cubicBezTo>
                  <a:pt x="4025752" y="5171403"/>
                  <a:pt x="4026868" y="5163589"/>
                  <a:pt x="4029100" y="5156445"/>
                </a:cubicBezTo>
                <a:cubicBezTo>
                  <a:pt x="4030589" y="5151757"/>
                  <a:pt x="4033082" y="5148093"/>
                  <a:pt x="4036579" y="5145451"/>
                </a:cubicBezTo>
                <a:cubicBezTo>
                  <a:pt x="4040077" y="5142809"/>
                  <a:pt x="4044020" y="5141488"/>
                  <a:pt x="4048411" y="5141488"/>
                </a:cubicBezTo>
                <a:cubicBezTo>
                  <a:pt x="4053322" y="5141488"/>
                  <a:pt x="4058234" y="5142939"/>
                  <a:pt x="4063145" y="5145841"/>
                </a:cubicBezTo>
                <a:lnTo>
                  <a:pt x="4070065" y="5127201"/>
                </a:lnTo>
                <a:cubicBezTo>
                  <a:pt x="4063070" y="5122885"/>
                  <a:pt x="4056187" y="5120727"/>
                  <a:pt x="4049416" y="5120727"/>
                </a:cubicBezTo>
                <a:close/>
                <a:moveTo>
                  <a:pt x="3932176" y="5120727"/>
                </a:moveTo>
                <a:cubicBezTo>
                  <a:pt x="3921981" y="5120727"/>
                  <a:pt x="3913015" y="5122122"/>
                  <a:pt x="3905275" y="5124913"/>
                </a:cubicBezTo>
                <a:cubicBezTo>
                  <a:pt x="3897536" y="5127703"/>
                  <a:pt x="3891620" y="5131684"/>
                  <a:pt x="3887528" y="5136856"/>
                </a:cubicBezTo>
                <a:cubicBezTo>
                  <a:pt x="3883435" y="5142028"/>
                  <a:pt x="3880496" y="5148818"/>
                  <a:pt x="3878710" y="5157227"/>
                </a:cubicBezTo>
                <a:lnTo>
                  <a:pt x="3898355" y="5159906"/>
                </a:lnTo>
                <a:cubicBezTo>
                  <a:pt x="3900513" y="5151497"/>
                  <a:pt x="3903843" y="5145637"/>
                  <a:pt x="3908345" y="5142325"/>
                </a:cubicBezTo>
                <a:cubicBezTo>
                  <a:pt x="3912847" y="5139014"/>
                  <a:pt x="3919823" y="5137358"/>
                  <a:pt x="3929274" y="5137358"/>
                </a:cubicBezTo>
                <a:cubicBezTo>
                  <a:pt x="3939394" y="5137358"/>
                  <a:pt x="3947022" y="5139628"/>
                  <a:pt x="3952156" y="5144167"/>
                </a:cubicBezTo>
                <a:cubicBezTo>
                  <a:pt x="3955951" y="5147516"/>
                  <a:pt x="3957849" y="5153283"/>
                  <a:pt x="3957849" y="5161468"/>
                </a:cubicBezTo>
                <a:cubicBezTo>
                  <a:pt x="3957849" y="5162213"/>
                  <a:pt x="3957812" y="5163961"/>
                  <a:pt x="3957737" y="5166715"/>
                </a:cubicBezTo>
                <a:cubicBezTo>
                  <a:pt x="3950073" y="5169394"/>
                  <a:pt x="3938129" y="5171700"/>
                  <a:pt x="3921907" y="5173635"/>
                </a:cubicBezTo>
                <a:cubicBezTo>
                  <a:pt x="3913945" y="5174603"/>
                  <a:pt x="3907992" y="5175607"/>
                  <a:pt x="3904048" y="5176649"/>
                </a:cubicBezTo>
                <a:cubicBezTo>
                  <a:pt x="3898690" y="5178137"/>
                  <a:pt x="3893872" y="5180332"/>
                  <a:pt x="3889593" y="5183235"/>
                </a:cubicBezTo>
                <a:cubicBezTo>
                  <a:pt x="3885314" y="5186137"/>
                  <a:pt x="3881854" y="5189988"/>
                  <a:pt x="3879212" y="5194787"/>
                </a:cubicBezTo>
                <a:cubicBezTo>
                  <a:pt x="3876570" y="5199587"/>
                  <a:pt x="3875249" y="5204889"/>
                  <a:pt x="3875249" y="5210693"/>
                </a:cubicBezTo>
                <a:cubicBezTo>
                  <a:pt x="3875249" y="5220590"/>
                  <a:pt x="3878747" y="5228720"/>
                  <a:pt x="3885742" y="5235083"/>
                </a:cubicBezTo>
                <a:cubicBezTo>
                  <a:pt x="3892737" y="5241445"/>
                  <a:pt x="3902745" y="5244626"/>
                  <a:pt x="3915768" y="5244626"/>
                </a:cubicBezTo>
                <a:cubicBezTo>
                  <a:pt x="3923656" y="5244626"/>
                  <a:pt x="3931041" y="5243324"/>
                  <a:pt x="3937925" y="5240719"/>
                </a:cubicBezTo>
                <a:cubicBezTo>
                  <a:pt x="3944808" y="5238115"/>
                  <a:pt x="3951970" y="5233650"/>
                  <a:pt x="3959412" y="5227325"/>
                </a:cubicBezTo>
                <a:cubicBezTo>
                  <a:pt x="3960007" y="5232906"/>
                  <a:pt x="3961346" y="5237780"/>
                  <a:pt x="3963430" y="5241947"/>
                </a:cubicBezTo>
                <a:lnTo>
                  <a:pt x="3984415" y="5241947"/>
                </a:lnTo>
                <a:cubicBezTo>
                  <a:pt x="3981885" y="5237408"/>
                  <a:pt x="3980192" y="5232664"/>
                  <a:pt x="3979336" y="5227716"/>
                </a:cubicBezTo>
                <a:cubicBezTo>
                  <a:pt x="3978480" y="5222767"/>
                  <a:pt x="3978052" y="5210954"/>
                  <a:pt x="3978052" y="5192276"/>
                </a:cubicBezTo>
                <a:lnTo>
                  <a:pt x="3978052" y="5165487"/>
                </a:lnTo>
                <a:cubicBezTo>
                  <a:pt x="3978052" y="5156557"/>
                  <a:pt x="3977718" y="5150381"/>
                  <a:pt x="3977048" y="5146958"/>
                </a:cubicBezTo>
                <a:cubicBezTo>
                  <a:pt x="3975857" y="5141451"/>
                  <a:pt x="3973774" y="5136893"/>
                  <a:pt x="3970797" y="5133284"/>
                </a:cubicBezTo>
                <a:cubicBezTo>
                  <a:pt x="3967820" y="5129675"/>
                  <a:pt x="3963170" y="5126680"/>
                  <a:pt x="3956844" y="5124299"/>
                </a:cubicBezTo>
                <a:cubicBezTo>
                  <a:pt x="3950519" y="5121917"/>
                  <a:pt x="3942296" y="5120727"/>
                  <a:pt x="3932176" y="5120727"/>
                </a:cubicBezTo>
                <a:close/>
                <a:moveTo>
                  <a:pt x="3740039" y="5120727"/>
                </a:moveTo>
                <a:cubicBezTo>
                  <a:pt x="3733863" y="5120727"/>
                  <a:pt x="3728077" y="5121527"/>
                  <a:pt x="3722682" y="5123127"/>
                </a:cubicBezTo>
                <a:cubicBezTo>
                  <a:pt x="3717287" y="5124726"/>
                  <a:pt x="3713027" y="5126680"/>
                  <a:pt x="3709902" y="5128987"/>
                </a:cubicBezTo>
                <a:cubicBezTo>
                  <a:pt x="3705734" y="5131963"/>
                  <a:pt x="3702442" y="5135703"/>
                  <a:pt x="3700023" y="5140205"/>
                </a:cubicBezTo>
                <a:cubicBezTo>
                  <a:pt x="3697605" y="5144707"/>
                  <a:pt x="3696395" y="5149599"/>
                  <a:pt x="3696395" y="5154883"/>
                </a:cubicBezTo>
                <a:cubicBezTo>
                  <a:pt x="3696395" y="5160687"/>
                  <a:pt x="3697865" y="5165989"/>
                  <a:pt x="3700804" y="5170789"/>
                </a:cubicBezTo>
                <a:cubicBezTo>
                  <a:pt x="3703744" y="5175589"/>
                  <a:pt x="3708060" y="5179346"/>
                  <a:pt x="3713753" y="5182063"/>
                </a:cubicBezTo>
                <a:cubicBezTo>
                  <a:pt x="3719445" y="5184779"/>
                  <a:pt x="3729658" y="5187997"/>
                  <a:pt x="3744392" y="5191718"/>
                </a:cubicBezTo>
                <a:cubicBezTo>
                  <a:pt x="3755331" y="5194471"/>
                  <a:pt x="3762177" y="5196741"/>
                  <a:pt x="3764930" y="5198527"/>
                </a:cubicBezTo>
                <a:cubicBezTo>
                  <a:pt x="3768874" y="5201131"/>
                  <a:pt x="3770846" y="5204703"/>
                  <a:pt x="3770846" y="5209242"/>
                </a:cubicBezTo>
                <a:cubicBezTo>
                  <a:pt x="3770846" y="5214302"/>
                  <a:pt x="3768614" y="5218711"/>
                  <a:pt x="3764149" y="5222469"/>
                </a:cubicBezTo>
                <a:cubicBezTo>
                  <a:pt x="3759685" y="5226227"/>
                  <a:pt x="3752839" y="5228106"/>
                  <a:pt x="3743611" y="5228106"/>
                </a:cubicBezTo>
                <a:cubicBezTo>
                  <a:pt x="3734458" y="5228106"/>
                  <a:pt x="3727333" y="5225985"/>
                  <a:pt x="3722236" y="5221744"/>
                </a:cubicBezTo>
                <a:cubicBezTo>
                  <a:pt x="3717138" y="5217502"/>
                  <a:pt x="3714032" y="5211400"/>
                  <a:pt x="3712915" y="5203438"/>
                </a:cubicBezTo>
                <a:lnTo>
                  <a:pt x="3693047" y="5206563"/>
                </a:lnTo>
                <a:cubicBezTo>
                  <a:pt x="3695279" y="5219139"/>
                  <a:pt x="3700432" y="5228627"/>
                  <a:pt x="3708506" y="5235027"/>
                </a:cubicBezTo>
                <a:cubicBezTo>
                  <a:pt x="3716580" y="5241426"/>
                  <a:pt x="3728319" y="5244626"/>
                  <a:pt x="3743723" y="5244626"/>
                </a:cubicBezTo>
                <a:cubicBezTo>
                  <a:pt x="3753025" y="5244626"/>
                  <a:pt x="3761359" y="5243008"/>
                  <a:pt x="3768726" y="5239771"/>
                </a:cubicBezTo>
                <a:cubicBezTo>
                  <a:pt x="3776093" y="5236534"/>
                  <a:pt x="3781730" y="5231957"/>
                  <a:pt x="3785636" y="5226041"/>
                </a:cubicBezTo>
                <a:cubicBezTo>
                  <a:pt x="3789543" y="5220125"/>
                  <a:pt x="3791496" y="5213819"/>
                  <a:pt x="3791496" y="5207121"/>
                </a:cubicBezTo>
                <a:cubicBezTo>
                  <a:pt x="3791496" y="5200275"/>
                  <a:pt x="3789896" y="5194545"/>
                  <a:pt x="3786697" y="5189932"/>
                </a:cubicBezTo>
                <a:cubicBezTo>
                  <a:pt x="3783497" y="5185318"/>
                  <a:pt x="3779088" y="5181802"/>
                  <a:pt x="3773470" y="5179384"/>
                </a:cubicBezTo>
                <a:cubicBezTo>
                  <a:pt x="3767851" y="5176965"/>
                  <a:pt x="3757936" y="5173858"/>
                  <a:pt x="3743723" y="5170063"/>
                </a:cubicBezTo>
                <a:cubicBezTo>
                  <a:pt x="3733900" y="5167384"/>
                  <a:pt x="3727984" y="5165673"/>
                  <a:pt x="3725975" y="5164929"/>
                </a:cubicBezTo>
                <a:cubicBezTo>
                  <a:pt x="3722477" y="5163515"/>
                  <a:pt x="3719910" y="5161729"/>
                  <a:pt x="3718273" y="5159571"/>
                </a:cubicBezTo>
                <a:cubicBezTo>
                  <a:pt x="3716636" y="5157487"/>
                  <a:pt x="3715818" y="5155143"/>
                  <a:pt x="3715818" y="5152539"/>
                </a:cubicBezTo>
                <a:cubicBezTo>
                  <a:pt x="3715818" y="5148446"/>
                  <a:pt x="3717789" y="5144874"/>
                  <a:pt x="3721733" y="5141823"/>
                </a:cubicBezTo>
                <a:cubicBezTo>
                  <a:pt x="3725677" y="5138772"/>
                  <a:pt x="3732263" y="5137247"/>
                  <a:pt x="3741490" y="5137247"/>
                </a:cubicBezTo>
                <a:cubicBezTo>
                  <a:pt x="3749303" y="5137247"/>
                  <a:pt x="3755349" y="5138958"/>
                  <a:pt x="3759629" y="5142381"/>
                </a:cubicBezTo>
                <a:cubicBezTo>
                  <a:pt x="3763907" y="5145804"/>
                  <a:pt x="3766493" y="5150567"/>
                  <a:pt x="3767386" y="5156669"/>
                </a:cubicBezTo>
                <a:lnTo>
                  <a:pt x="3787032" y="5153990"/>
                </a:lnTo>
                <a:cubicBezTo>
                  <a:pt x="3785766" y="5146325"/>
                  <a:pt x="3783460" y="5140205"/>
                  <a:pt x="3780111" y="5135628"/>
                </a:cubicBezTo>
                <a:cubicBezTo>
                  <a:pt x="3776762" y="5131052"/>
                  <a:pt x="3771572" y="5127424"/>
                  <a:pt x="3764540" y="5124745"/>
                </a:cubicBezTo>
                <a:cubicBezTo>
                  <a:pt x="3757507" y="5122066"/>
                  <a:pt x="3749341" y="5120727"/>
                  <a:pt x="3740039" y="5120727"/>
                </a:cubicBezTo>
                <a:close/>
                <a:moveTo>
                  <a:pt x="3385419" y="5120727"/>
                </a:moveTo>
                <a:cubicBezTo>
                  <a:pt x="3368973" y="5120727"/>
                  <a:pt x="3356398" y="5127238"/>
                  <a:pt x="3347691" y="5140260"/>
                </a:cubicBezTo>
                <a:lnTo>
                  <a:pt x="3347691" y="5123406"/>
                </a:lnTo>
                <a:lnTo>
                  <a:pt x="3329609" y="5123406"/>
                </a:lnTo>
                <a:lnTo>
                  <a:pt x="3329609" y="5241947"/>
                </a:lnTo>
                <a:lnTo>
                  <a:pt x="3349700" y="5241947"/>
                </a:lnTo>
                <a:lnTo>
                  <a:pt x="3349700" y="5177207"/>
                </a:lnTo>
                <a:cubicBezTo>
                  <a:pt x="3349700" y="5162027"/>
                  <a:pt x="3352807" y="5151720"/>
                  <a:pt x="3359021" y="5146288"/>
                </a:cubicBezTo>
                <a:cubicBezTo>
                  <a:pt x="3365234" y="5140856"/>
                  <a:pt x="3372620" y="5138140"/>
                  <a:pt x="3381177" y="5138140"/>
                </a:cubicBezTo>
                <a:cubicBezTo>
                  <a:pt x="3386535" y="5138140"/>
                  <a:pt x="3391205" y="5139349"/>
                  <a:pt x="3395185" y="5141767"/>
                </a:cubicBezTo>
                <a:cubicBezTo>
                  <a:pt x="3399167" y="5144186"/>
                  <a:pt x="3401939" y="5147423"/>
                  <a:pt x="3403501" y="5151478"/>
                </a:cubicBezTo>
                <a:cubicBezTo>
                  <a:pt x="3405064" y="5155534"/>
                  <a:pt x="3405845" y="5161654"/>
                  <a:pt x="3405845" y="5169840"/>
                </a:cubicBezTo>
                <a:lnTo>
                  <a:pt x="3405845" y="5241947"/>
                </a:lnTo>
                <a:lnTo>
                  <a:pt x="3425937" y="5241947"/>
                </a:lnTo>
                <a:lnTo>
                  <a:pt x="3425937" y="5169059"/>
                </a:lnTo>
                <a:cubicBezTo>
                  <a:pt x="3425937" y="5159757"/>
                  <a:pt x="3425565" y="5153246"/>
                  <a:pt x="3424821" y="5149525"/>
                </a:cubicBezTo>
                <a:cubicBezTo>
                  <a:pt x="3423630" y="5143795"/>
                  <a:pt x="3421547" y="5138847"/>
                  <a:pt x="3418570" y="5134679"/>
                </a:cubicBezTo>
                <a:cubicBezTo>
                  <a:pt x="3415593" y="5130512"/>
                  <a:pt x="3411111" y="5127145"/>
                  <a:pt x="3405120" y="5124578"/>
                </a:cubicBezTo>
                <a:cubicBezTo>
                  <a:pt x="3399129" y="5122010"/>
                  <a:pt x="3392563" y="5120727"/>
                  <a:pt x="3385419" y="5120727"/>
                </a:cubicBezTo>
                <a:close/>
                <a:moveTo>
                  <a:pt x="3208276" y="5120727"/>
                </a:moveTo>
                <a:cubicBezTo>
                  <a:pt x="3198082" y="5120727"/>
                  <a:pt x="3189115" y="5122122"/>
                  <a:pt x="3181376" y="5124913"/>
                </a:cubicBezTo>
                <a:cubicBezTo>
                  <a:pt x="3173637" y="5127703"/>
                  <a:pt x="3167720" y="5131684"/>
                  <a:pt x="3163628" y="5136856"/>
                </a:cubicBezTo>
                <a:cubicBezTo>
                  <a:pt x="3159535" y="5142028"/>
                  <a:pt x="3156596" y="5148818"/>
                  <a:pt x="3154810" y="5157227"/>
                </a:cubicBezTo>
                <a:lnTo>
                  <a:pt x="3174455" y="5159906"/>
                </a:lnTo>
                <a:cubicBezTo>
                  <a:pt x="3176613" y="5151497"/>
                  <a:pt x="3179943" y="5145637"/>
                  <a:pt x="3184445" y="5142325"/>
                </a:cubicBezTo>
                <a:cubicBezTo>
                  <a:pt x="3188947" y="5139014"/>
                  <a:pt x="3195924" y="5137358"/>
                  <a:pt x="3205374" y="5137358"/>
                </a:cubicBezTo>
                <a:cubicBezTo>
                  <a:pt x="3215494" y="5137358"/>
                  <a:pt x="3223122" y="5139628"/>
                  <a:pt x="3228257" y="5144167"/>
                </a:cubicBezTo>
                <a:cubicBezTo>
                  <a:pt x="3232052" y="5147516"/>
                  <a:pt x="3233949" y="5153283"/>
                  <a:pt x="3233949" y="5161468"/>
                </a:cubicBezTo>
                <a:cubicBezTo>
                  <a:pt x="3233949" y="5162213"/>
                  <a:pt x="3233912" y="5163961"/>
                  <a:pt x="3233838" y="5166715"/>
                </a:cubicBezTo>
                <a:cubicBezTo>
                  <a:pt x="3226173" y="5169394"/>
                  <a:pt x="3214230" y="5171700"/>
                  <a:pt x="3198007" y="5173635"/>
                </a:cubicBezTo>
                <a:cubicBezTo>
                  <a:pt x="3190045" y="5174603"/>
                  <a:pt x="3184092" y="5175607"/>
                  <a:pt x="3180148" y="5176649"/>
                </a:cubicBezTo>
                <a:cubicBezTo>
                  <a:pt x="3174790" y="5178137"/>
                  <a:pt x="3169972" y="5180332"/>
                  <a:pt x="3165693" y="5183235"/>
                </a:cubicBezTo>
                <a:cubicBezTo>
                  <a:pt x="3161414" y="5186137"/>
                  <a:pt x="3157954" y="5189988"/>
                  <a:pt x="3155312" y="5194787"/>
                </a:cubicBezTo>
                <a:cubicBezTo>
                  <a:pt x="3152670" y="5199587"/>
                  <a:pt x="3151350" y="5204889"/>
                  <a:pt x="3151350" y="5210693"/>
                </a:cubicBezTo>
                <a:cubicBezTo>
                  <a:pt x="3151350" y="5220590"/>
                  <a:pt x="3154847" y="5228720"/>
                  <a:pt x="3161842" y="5235083"/>
                </a:cubicBezTo>
                <a:cubicBezTo>
                  <a:pt x="3168836" y="5241445"/>
                  <a:pt x="3178845" y="5244626"/>
                  <a:pt x="3191868" y="5244626"/>
                </a:cubicBezTo>
                <a:cubicBezTo>
                  <a:pt x="3199756" y="5244626"/>
                  <a:pt x="3207141" y="5243324"/>
                  <a:pt x="3214025" y="5240719"/>
                </a:cubicBezTo>
                <a:cubicBezTo>
                  <a:pt x="3220908" y="5238115"/>
                  <a:pt x="3228071" y="5233650"/>
                  <a:pt x="3235512" y="5227325"/>
                </a:cubicBezTo>
                <a:cubicBezTo>
                  <a:pt x="3236107" y="5232906"/>
                  <a:pt x="3237446" y="5237780"/>
                  <a:pt x="3239530" y="5241947"/>
                </a:cubicBezTo>
                <a:lnTo>
                  <a:pt x="3260515" y="5241947"/>
                </a:lnTo>
                <a:cubicBezTo>
                  <a:pt x="3257985" y="5237408"/>
                  <a:pt x="3256292" y="5232664"/>
                  <a:pt x="3255436" y="5227716"/>
                </a:cubicBezTo>
                <a:cubicBezTo>
                  <a:pt x="3254581" y="5222767"/>
                  <a:pt x="3254152" y="5210954"/>
                  <a:pt x="3254152" y="5192276"/>
                </a:cubicBezTo>
                <a:lnTo>
                  <a:pt x="3254152" y="5165487"/>
                </a:lnTo>
                <a:cubicBezTo>
                  <a:pt x="3254152" y="5156557"/>
                  <a:pt x="3253818" y="5150381"/>
                  <a:pt x="3253148" y="5146958"/>
                </a:cubicBezTo>
                <a:cubicBezTo>
                  <a:pt x="3251957" y="5141451"/>
                  <a:pt x="3249874" y="5136893"/>
                  <a:pt x="3246897" y="5133284"/>
                </a:cubicBezTo>
                <a:cubicBezTo>
                  <a:pt x="3243921" y="5129675"/>
                  <a:pt x="3239269" y="5126680"/>
                  <a:pt x="3232945" y="5124299"/>
                </a:cubicBezTo>
                <a:cubicBezTo>
                  <a:pt x="3226619" y="5121917"/>
                  <a:pt x="3218397" y="5120727"/>
                  <a:pt x="3208276" y="5120727"/>
                </a:cubicBezTo>
                <a:close/>
                <a:moveTo>
                  <a:pt x="3068452" y="5120727"/>
                </a:moveTo>
                <a:cubicBezTo>
                  <a:pt x="3057960" y="5120727"/>
                  <a:pt x="3048825" y="5123331"/>
                  <a:pt x="3041049" y="5128540"/>
                </a:cubicBezTo>
                <a:cubicBezTo>
                  <a:pt x="3033273" y="5133749"/>
                  <a:pt x="3027338" y="5141135"/>
                  <a:pt x="3023246" y="5150697"/>
                </a:cubicBezTo>
                <a:cubicBezTo>
                  <a:pt x="3019153" y="5160259"/>
                  <a:pt x="3017107" y="5170696"/>
                  <a:pt x="3017107" y="5182007"/>
                </a:cubicBezTo>
                <a:cubicBezTo>
                  <a:pt x="3017107" y="5198452"/>
                  <a:pt x="3021571" y="5212554"/>
                  <a:pt x="3030501" y="5224311"/>
                </a:cubicBezTo>
                <a:cubicBezTo>
                  <a:pt x="3039430" y="5236069"/>
                  <a:pt x="3052044" y="5241947"/>
                  <a:pt x="3068340" y="5241947"/>
                </a:cubicBezTo>
                <a:cubicBezTo>
                  <a:pt x="3081438" y="5241947"/>
                  <a:pt x="3092376" y="5236775"/>
                  <a:pt x="3101157" y="5226432"/>
                </a:cubicBezTo>
                <a:cubicBezTo>
                  <a:pt x="3101232" y="5239529"/>
                  <a:pt x="3100748" y="5248124"/>
                  <a:pt x="3099706" y="5252216"/>
                </a:cubicBezTo>
                <a:cubicBezTo>
                  <a:pt x="3097920" y="5258914"/>
                  <a:pt x="3094497" y="5264123"/>
                  <a:pt x="3089437" y="5267843"/>
                </a:cubicBezTo>
                <a:cubicBezTo>
                  <a:pt x="3084377" y="5271564"/>
                  <a:pt x="3077196" y="5273424"/>
                  <a:pt x="3067894" y="5273424"/>
                </a:cubicBezTo>
                <a:cubicBezTo>
                  <a:pt x="3059262" y="5273424"/>
                  <a:pt x="3052453" y="5271564"/>
                  <a:pt x="3047467" y="5267843"/>
                </a:cubicBezTo>
                <a:cubicBezTo>
                  <a:pt x="3043747" y="5265090"/>
                  <a:pt x="3041477" y="5260700"/>
                  <a:pt x="3040659" y="5254672"/>
                </a:cubicBezTo>
                <a:lnTo>
                  <a:pt x="3021125" y="5251770"/>
                </a:lnTo>
                <a:cubicBezTo>
                  <a:pt x="3020827" y="5264569"/>
                  <a:pt x="3025032" y="5274150"/>
                  <a:pt x="3033738" y="5280512"/>
                </a:cubicBezTo>
                <a:cubicBezTo>
                  <a:pt x="3042444" y="5286875"/>
                  <a:pt x="3053867" y="5290056"/>
                  <a:pt x="3068006" y="5290056"/>
                </a:cubicBezTo>
                <a:cubicBezTo>
                  <a:pt x="3079912" y="5290056"/>
                  <a:pt x="3089939" y="5287823"/>
                  <a:pt x="3098088" y="5283359"/>
                </a:cubicBezTo>
                <a:cubicBezTo>
                  <a:pt x="3106236" y="5278894"/>
                  <a:pt x="3112189" y="5272810"/>
                  <a:pt x="3115947" y="5265109"/>
                </a:cubicBezTo>
                <a:cubicBezTo>
                  <a:pt x="3119705" y="5257407"/>
                  <a:pt x="3121584" y="5244328"/>
                  <a:pt x="3121584" y="5225874"/>
                </a:cubicBezTo>
                <a:lnTo>
                  <a:pt x="3121584" y="5123406"/>
                </a:lnTo>
                <a:lnTo>
                  <a:pt x="3103054" y="5123406"/>
                </a:lnTo>
                <a:lnTo>
                  <a:pt x="3103054" y="5137693"/>
                </a:lnTo>
                <a:cubicBezTo>
                  <a:pt x="3093976" y="5126382"/>
                  <a:pt x="3082442" y="5120727"/>
                  <a:pt x="3068452" y="5120727"/>
                </a:cubicBezTo>
                <a:close/>
                <a:moveTo>
                  <a:pt x="2951101" y="5120727"/>
                </a:moveTo>
                <a:cubicBezTo>
                  <a:pt x="2940906" y="5120727"/>
                  <a:pt x="2931940" y="5122122"/>
                  <a:pt x="2924201" y="5124913"/>
                </a:cubicBezTo>
                <a:cubicBezTo>
                  <a:pt x="2916462" y="5127703"/>
                  <a:pt x="2910546" y="5131684"/>
                  <a:pt x="2906453" y="5136856"/>
                </a:cubicBezTo>
                <a:cubicBezTo>
                  <a:pt x="2902360" y="5142028"/>
                  <a:pt x="2899421" y="5148818"/>
                  <a:pt x="2897635" y="5157227"/>
                </a:cubicBezTo>
                <a:lnTo>
                  <a:pt x="2917280" y="5159906"/>
                </a:lnTo>
                <a:cubicBezTo>
                  <a:pt x="2919438" y="5151497"/>
                  <a:pt x="2922768" y="5145637"/>
                  <a:pt x="2927270" y="5142325"/>
                </a:cubicBezTo>
                <a:cubicBezTo>
                  <a:pt x="2931772" y="5139014"/>
                  <a:pt x="2938748" y="5137358"/>
                  <a:pt x="2948199" y="5137358"/>
                </a:cubicBezTo>
                <a:cubicBezTo>
                  <a:pt x="2958320" y="5137358"/>
                  <a:pt x="2965947" y="5139628"/>
                  <a:pt x="2971082" y="5144167"/>
                </a:cubicBezTo>
                <a:cubicBezTo>
                  <a:pt x="2974876" y="5147516"/>
                  <a:pt x="2976774" y="5153283"/>
                  <a:pt x="2976774" y="5161468"/>
                </a:cubicBezTo>
                <a:cubicBezTo>
                  <a:pt x="2976774" y="5162213"/>
                  <a:pt x="2976737" y="5163961"/>
                  <a:pt x="2976662" y="5166715"/>
                </a:cubicBezTo>
                <a:cubicBezTo>
                  <a:pt x="2968998" y="5169394"/>
                  <a:pt x="2957055" y="5171700"/>
                  <a:pt x="2940832" y="5173635"/>
                </a:cubicBezTo>
                <a:cubicBezTo>
                  <a:pt x="2932870" y="5174603"/>
                  <a:pt x="2926917" y="5175607"/>
                  <a:pt x="2922973" y="5176649"/>
                </a:cubicBezTo>
                <a:cubicBezTo>
                  <a:pt x="2917615" y="5178137"/>
                  <a:pt x="2912797" y="5180332"/>
                  <a:pt x="2908518" y="5183235"/>
                </a:cubicBezTo>
                <a:cubicBezTo>
                  <a:pt x="2904239" y="5186137"/>
                  <a:pt x="2900779" y="5189988"/>
                  <a:pt x="2898137" y="5194787"/>
                </a:cubicBezTo>
                <a:cubicBezTo>
                  <a:pt x="2895495" y="5199587"/>
                  <a:pt x="2894174" y="5204889"/>
                  <a:pt x="2894174" y="5210693"/>
                </a:cubicBezTo>
                <a:cubicBezTo>
                  <a:pt x="2894174" y="5220590"/>
                  <a:pt x="2897672" y="5228720"/>
                  <a:pt x="2904667" y="5235083"/>
                </a:cubicBezTo>
                <a:cubicBezTo>
                  <a:pt x="2911661" y="5241445"/>
                  <a:pt x="2921670" y="5244626"/>
                  <a:pt x="2934693" y="5244626"/>
                </a:cubicBezTo>
                <a:cubicBezTo>
                  <a:pt x="2942580" y="5244626"/>
                  <a:pt x="2949967" y="5243324"/>
                  <a:pt x="2956850" y="5240719"/>
                </a:cubicBezTo>
                <a:cubicBezTo>
                  <a:pt x="2963733" y="5238115"/>
                  <a:pt x="2970896" y="5233650"/>
                  <a:pt x="2978337" y="5227325"/>
                </a:cubicBezTo>
                <a:cubicBezTo>
                  <a:pt x="2978932" y="5232906"/>
                  <a:pt x="2980272" y="5237780"/>
                  <a:pt x="2982355" y="5241947"/>
                </a:cubicBezTo>
                <a:lnTo>
                  <a:pt x="3003340" y="5241947"/>
                </a:lnTo>
                <a:cubicBezTo>
                  <a:pt x="3000810" y="5237408"/>
                  <a:pt x="2999117" y="5232664"/>
                  <a:pt x="2998261" y="5227716"/>
                </a:cubicBezTo>
                <a:cubicBezTo>
                  <a:pt x="2997406" y="5222767"/>
                  <a:pt x="2996978" y="5210954"/>
                  <a:pt x="2996978" y="5192276"/>
                </a:cubicBezTo>
                <a:lnTo>
                  <a:pt x="2996978" y="5165487"/>
                </a:lnTo>
                <a:cubicBezTo>
                  <a:pt x="2996978" y="5156557"/>
                  <a:pt x="2996643" y="5150381"/>
                  <a:pt x="2995973" y="5146958"/>
                </a:cubicBezTo>
                <a:cubicBezTo>
                  <a:pt x="2994782" y="5141451"/>
                  <a:pt x="2992699" y="5136893"/>
                  <a:pt x="2989722" y="5133284"/>
                </a:cubicBezTo>
                <a:cubicBezTo>
                  <a:pt x="2986746" y="5129675"/>
                  <a:pt x="2982095" y="5126680"/>
                  <a:pt x="2975769" y="5124299"/>
                </a:cubicBezTo>
                <a:cubicBezTo>
                  <a:pt x="2969444" y="5121917"/>
                  <a:pt x="2961222" y="5120727"/>
                  <a:pt x="2951101" y="5120727"/>
                </a:cubicBezTo>
                <a:close/>
                <a:moveTo>
                  <a:pt x="2632944" y="5120727"/>
                </a:moveTo>
                <a:cubicBezTo>
                  <a:pt x="2616498" y="5120727"/>
                  <a:pt x="2603923" y="5127238"/>
                  <a:pt x="2595216" y="5140260"/>
                </a:cubicBezTo>
                <a:lnTo>
                  <a:pt x="2595216" y="5123406"/>
                </a:lnTo>
                <a:lnTo>
                  <a:pt x="2577134" y="5123406"/>
                </a:lnTo>
                <a:lnTo>
                  <a:pt x="2577134" y="5241947"/>
                </a:lnTo>
                <a:lnTo>
                  <a:pt x="2597226" y="5241947"/>
                </a:lnTo>
                <a:lnTo>
                  <a:pt x="2597226" y="5177207"/>
                </a:lnTo>
                <a:cubicBezTo>
                  <a:pt x="2597226" y="5162027"/>
                  <a:pt x="2600332" y="5151720"/>
                  <a:pt x="2606546" y="5146288"/>
                </a:cubicBezTo>
                <a:cubicBezTo>
                  <a:pt x="2612759" y="5140856"/>
                  <a:pt x="2620144" y="5138140"/>
                  <a:pt x="2628703" y="5138140"/>
                </a:cubicBezTo>
                <a:cubicBezTo>
                  <a:pt x="2634060" y="5138140"/>
                  <a:pt x="2638730" y="5139349"/>
                  <a:pt x="2642710" y="5141767"/>
                </a:cubicBezTo>
                <a:cubicBezTo>
                  <a:pt x="2646692" y="5144186"/>
                  <a:pt x="2649464" y="5147423"/>
                  <a:pt x="2651026" y="5151478"/>
                </a:cubicBezTo>
                <a:cubicBezTo>
                  <a:pt x="2652589" y="5155534"/>
                  <a:pt x="2653371" y="5161654"/>
                  <a:pt x="2653371" y="5169840"/>
                </a:cubicBezTo>
                <a:lnTo>
                  <a:pt x="2653371" y="5241947"/>
                </a:lnTo>
                <a:lnTo>
                  <a:pt x="2673463" y="5241947"/>
                </a:lnTo>
                <a:lnTo>
                  <a:pt x="2673463" y="5169059"/>
                </a:lnTo>
                <a:cubicBezTo>
                  <a:pt x="2673463" y="5159757"/>
                  <a:pt x="2673090" y="5153246"/>
                  <a:pt x="2672346" y="5149525"/>
                </a:cubicBezTo>
                <a:cubicBezTo>
                  <a:pt x="2671155" y="5143795"/>
                  <a:pt x="2669072" y="5138847"/>
                  <a:pt x="2666095" y="5134679"/>
                </a:cubicBezTo>
                <a:cubicBezTo>
                  <a:pt x="2663119" y="5130512"/>
                  <a:pt x="2658635" y="5127145"/>
                  <a:pt x="2652645" y="5124578"/>
                </a:cubicBezTo>
                <a:cubicBezTo>
                  <a:pt x="2646654" y="5122010"/>
                  <a:pt x="2640087" y="5120727"/>
                  <a:pt x="2632944" y="5120727"/>
                </a:cubicBezTo>
                <a:close/>
                <a:moveTo>
                  <a:pt x="2503426" y="5120727"/>
                </a:moveTo>
                <a:cubicBezTo>
                  <a:pt x="2493232" y="5120727"/>
                  <a:pt x="2484265" y="5122122"/>
                  <a:pt x="2476526" y="5124913"/>
                </a:cubicBezTo>
                <a:cubicBezTo>
                  <a:pt x="2468787" y="5127703"/>
                  <a:pt x="2462870" y="5131684"/>
                  <a:pt x="2458778" y="5136856"/>
                </a:cubicBezTo>
                <a:cubicBezTo>
                  <a:pt x="2454685" y="5142028"/>
                  <a:pt x="2451746" y="5148818"/>
                  <a:pt x="2449960" y="5157227"/>
                </a:cubicBezTo>
                <a:lnTo>
                  <a:pt x="2469605" y="5159906"/>
                </a:lnTo>
                <a:cubicBezTo>
                  <a:pt x="2471763" y="5151497"/>
                  <a:pt x="2475093" y="5145637"/>
                  <a:pt x="2479595" y="5142325"/>
                </a:cubicBezTo>
                <a:cubicBezTo>
                  <a:pt x="2484097" y="5139014"/>
                  <a:pt x="2491074" y="5137358"/>
                  <a:pt x="2500524" y="5137358"/>
                </a:cubicBezTo>
                <a:cubicBezTo>
                  <a:pt x="2510644" y="5137358"/>
                  <a:pt x="2518272" y="5139628"/>
                  <a:pt x="2523407" y="5144167"/>
                </a:cubicBezTo>
                <a:cubicBezTo>
                  <a:pt x="2527202" y="5147516"/>
                  <a:pt x="2529099" y="5153283"/>
                  <a:pt x="2529099" y="5161468"/>
                </a:cubicBezTo>
                <a:cubicBezTo>
                  <a:pt x="2529099" y="5162213"/>
                  <a:pt x="2529062" y="5163961"/>
                  <a:pt x="2528987" y="5166715"/>
                </a:cubicBezTo>
                <a:cubicBezTo>
                  <a:pt x="2521323" y="5169394"/>
                  <a:pt x="2509380" y="5171700"/>
                  <a:pt x="2493157" y="5173635"/>
                </a:cubicBezTo>
                <a:cubicBezTo>
                  <a:pt x="2485195" y="5174603"/>
                  <a:pt x="2479242" y="5175607"/>
                  <a:pt x="2475298" y="5176649"/>
                </a:cubicBezTo>
                <a:cubicBezTo>
                  <a:pt x="2469940" y="5178137"/>
                  <a:pt x="2465121" y="5180332"/>
                  <a:pt x="2460843" y="5183235"/>
                </a:cubicBezTo>
                <a:cubicBezTo>
                  <a:pt x="2456564" y="5186137"/>
                  <a:pt x="2453104" y="5189988"/>
                  <a:pt x="2450462" y="5194787"/>
                </a:cubicBezTo>
                <a:cubicBezTo>
                  <a:pt x="2447820" y="5199587"/>
                  <a:pt x="2446500" y="5204889"/>
                  <a:pt x="2446500" y="5210693"/>
                </a:cubicBezTo>
                <a:cubicBezTo>
                  <a:pt x="2446500" y="5220590"/>
                  <a:pt x="2449997" y="5228720"/>
                  <a:pt x="2456992" y="5235083"/>
                </a:cubicBezTo>
                <a:cubicBezTo>
                  <a:pt x="2463987" y="5241445"/>
                  <a:pt x="2473995" y="5244626"/>
                  <a:pt x="2487018" y="5244626"/>
                </a:cubicBezTo>
                <a:cubicBezTo>
                  <a:pt x="2494906" y="5244626"/>
                  <a:pt x="2502291" y="5243324"/>
                  <a:pt x="2509175" y="5240719"/>
                </a:cubicBezTo>
                <a:cubicBezTo>
                  <a:pt x="2516058" y="5238115"/>
                  <a:pt x="2523221" y="5233650"/>
                  <a:pt x="2530662" y="5227325"/>
                </a:cubicBezTo>
                <a:cubicBezTo>
                  <a:pt x="2531257" y="5232906"/>
                  <a:pt x="2532597" y="5237780"/>
                  <a:pt x="2534680" y="5241947"/>
                </a:cubicBezTo>
                <a:lnTo>
                  <a:pt x="2555665" y="5241947"/>
                </a:lnTo>
                <a:cubicBezTo>
                  <a:pt x="2553135" y="5237408"/>
                  <a:pt x="2551442" y="5232664"/>
                  <a:pt x="2550587" y="5227716"/>
                </a:cubicBezTo>
                <a:cubicBezTo>
                  <a:pt x="2549731" y="5222767"/>
                  <a:pt x="2549302" y="5210954"/>
                  <a:pt x="2549302" y="5192276"/>
                </a:cubicBezTo>
                <a:lnTo>
                  <a:pt x="2549302" y="5165487"/>
                </a:lnTo>
                <a:cubicBezTo>
                  <a:pt x="2549302" y="5156557"/>
                  <a:pt x="2548968" y="5150381"/>
                  <a:pt x="2548298" y="5146958"/>
                </a:cubicBezTo>
                <a:cubicBezTo>
                  <a:pt x="2547108" y="5141451"/>
                  <a:pt x="2545024" y="5136893"/>
                  <a:pt x="2542047" y="5133284"/>
                </a:cubicBezTo>
                <a:cubicBezTo>
                  <a:pt x="2539071" y="5129675"/>
                  <a:pt x="2534420" y="5126680"/>
                  <a:pt x="2528095" y="5124299"/>
                </a:cubicBezTo>
                <a:cubicBezTo>
                  <a:pt x="2521769" y="5121917"/>
                  <a:pt x="2513547" y="5120727"/>
                  <a:pt x="2503426" y="5120727"/>
                </a:cubicBezTo>
                <a:close/>
                <a:moveTo>
                  <a:pt x="2329744" y="5120727"/>
                </a:moveTo>
                <a:cubicBezTo>
                  <a:pt x="2319549" y="5120727"/>
                  <a:pt x="2310117" y="5123127"/>
                  <a:pt x="2301448" y="5127926"/>
                </a:cubicBezTo>
                <a:cubicBezTo>
                  <a:pt x="2292779" y="5132726"/>
                  <a:pt x="2286324" y="5139926"/>
                  <a:pt x="2282082" y="5149525"/>
                </a:cubicBezTo>
                <a:cubicBezTo>
                  <a:pt x="2277840" y="5159124"/>
                  <a:pt x="2275720" y="5170324"/>
                  <a:pt x="2275720" y="5183123"/>
                </a:cubicBezTo>
                <a:cubicBezTo>
                  <a:pt x="2275720" y="5202917"/>
                  <a:pt x="2280649" y="5218116"/>
                  <a:pt x="2290509" y="5228720"/>
                </a:cubicBezTo>
                <a:cubicBezTo>
                  <a:pt x="2300369" y="5239324"/>
                  <a:pt x="2313410" y="5244626"/>
                  <a:pt x="2329632" y="5244626"/>
                </a:cubicBezTo>
                <a:cubicBezTo>
                  <a:pt x="2342580" y="5244626"/>
                  <a:pt x="2353501" y="5240775"/>
                  <a:pt x="2362393" y="5233073"/>
                </a:cubicBezTo>
                <a:cubicBezTo>
                  <a:pt x="2371286" y="5225371"/>
                  <a:pt x="2376811" y="5214712"/>
                  <a:pt x="2378969" y="5201094"/>
                </a:cubicBezTo>
                <a:lnTo>
                  <a:pt x="2359212" y="5198527"/>
                </a:lnTo>
                <a:cubicBezTo>
                  <a:pt x="2357798" y="5208573"/>
                  <a:pt x="2354450" y="5216014"/>
                  <a:pt x="2349166" y="5220851"/>
                </a:cubicBezTo>
                <a:cubicBezTo>
                  <a:pt x="2343883" y="5225688"/>
                  <a:pt x="2337297" y="5228106"/>
                  <a:pt x="2329409" y="5228106"/>
                </a:cubicBezTo>
                <a:cubicBezTo>
                  <a:pt x="2319587" y="5228106"/>
                  <a:pt x="2311624" y="5224497"/>
                  <a:pt x="2305522" y="5217279"/>
                </a:cubicBezTo>
                <a:cubicBezTo>
                  <a:pt x="2299420" y="5210061"/>
                  <a:pt x="2296369" y="5198489"/>
                  <a:pt x="2296369" y="5182565"/>
                </a:cubicBezTo>
                <a:cubicBezTo>
                  <a:pt x="2296369" y="5166863"/>
                  <a:pt x="2299532" y="5155385"/>
                  <a:pt x="2305857" y="5148130"/>
                </a:cubicBezTo>
                <a:cubicBezTo>
                  <a:pt x="2312182" y="5140874"/>
                  <a:pt x="2320405" y="5137247"/>
                  <a:pt x="2330526" y="5137247"/>
                </a:cubicBezTo>
                <a:cubicBezTo>
                  <a:pt x="2337223" y="5137247"/>
                  <a:pt x="2342934" y="5139256"/>
                  <a:pt x="2347659" y="5143274"/>
                </a:cubicBezTo>
                <a:cubicBezTo>
                  <a:pt x="2352385" y="5147293"/>
                  <a:pt x="2355677" y="5153283"/>
                  <a:pt x="2357537" y="5161245"/>
                </a:cubicBezTo>
                <a:lnTo>
                  <a:pt x="2377071" y="5158231"/>
                </a:lnTo>
                <a:cubicBezTo>
                  <a:pt x="2374764" y="5146251"/>
                  <a:pt x="2369518" y="5137005"/>
                  <a:pt x="2361332" y="5130494"/>
                </a:cubicBezTo>
                <a:cubicBezTo>
                  <a:pt x="2353147" y="5123982"/>
                  <a:pt x="2342617" y="5120727"/>
                  <a:pt x="2329744" y="5120727"/>
                </a:cubicBezTo>
                <a:close/>
                <a:moveTo>
                  <a:pt x="2097646" y="5120727"/>
                </a:moveTo>
                <a:cubicBezTo>
                  <a:pt x="2089758" y="5120727"/>
                  <a:pt x="2082726" y="5122494"/>
                  <a:pt x="2076550" y="5126029"/>
                </a:cubicBezTo>
                <a:cubicBezTo>
                  <a:pt x="2070374" y="5129563"/>
                  <a:pt x="2065425" y="5134233"/>
                  <a:pt x="2061705" y="5140037"/>
                </a:cubicBezTo>
                <a:lnTo>
                  <a:pt x="2061705" y="5123406"/>
                </a:lnTo>
                <a:lnTo>
                  <a:pt x="2043733" y="5123406"/>
                </a:lnTo>
                <a:lnTo>
                  <a:pt x="2043733" y="5241947"/>
                </a:lnTo>
                <a:lnTo>
                  <a:pt x="2063825" y="5241947"/>
                </a:lnTo>
                <a:lnTo>
                  <a:pt x="2063825" y="5180444"/>
                </a:lnTo>
                <a:cubicBezTo>
                  <a:pt x="2063825" y="5169654"/>
                  <a:pt x="2064904" y="5161394"/>
                  <a:pt x="2067062" y="5155664"/>
                </a:cubicBezTo>
                <a:cubicBezTo>
                  <a:pt x="2069220" y="5149934"/>
                  <a:pt x="2072699" y="5145581"/>
                  <a:pt x="2077499" y="5142604"/>
                </a:cubicBezTo>
                <a:cubicBezTo>
                  <a:pt x="2082298" y="5139628"/>
                  <a:pt x="2087526" y="5138140"/>
                  <a:pt x="2093182" y="5138140"/>
                </a:cubicBezTo>
                <a:cubicBezTo>
                  <a:pt x="2100623" y="5138140"/>
                  <a:pt x="2105981" y="5140372"/>
                  <a:pt x="2109255" y="5144837"/>
                </a:cubicBezTo>
                <a:cubicBezTo>
                  <a:pt x="2112529" y="5149302"/>
                  <a:pt x="2114167" y="5155999"/>
                  <a:pt x="2114167" y="5164929"/>
                </a:cubicBezTo>
                <a:lnTo>
                  <a:pt x="2114167" y="5241947"/>
                </a:lnTo>
                <a:lnTo>
                  <a:pt x="2134258" y="5241947"/>
                </a:lnTo>
                <a:lnTo>
                  <a:pt x="2134258" y="5173077"/>
                </a:lnTo>
                <a:cubicBezTo>
                  <a:pt x="2134258" y="5160873"/>
                  <a:pt x="2137012" y="5151999"/>
                  <a:pt x="2142518" y="5146455"/>
                </a:cubicBezTo>
                <a:cubicBezTo>
                  <a:pt x="2148025" y="5140912"/>
                  <a:pt x="2154946" y="5138140"/>
                  <a:pt x="2163279" y="5138140"/>
                </a:cubicBezTo>
                <a:cubicBezTo>
                  <a:pt x="2167893" y="5138140"/>
                  <a:pt x="2171912" y="5139219"/>
                  <a:pt x="2175334" y="5141377"/>
                </a:cubicBezTo>
                <a:cubicBezTo>
                  <a:pt x="2178758" y="5143535"/>
                  <a:pt x="2181120" y="5146381"/>
                  <a:pt x="2182422" y="5149916"/>
                </a:cubicBezTo>
                <a:cubicBezTo>
                  <a:pt x="2183725" y="5153450"/>
                  <a:pt x="2184376" y="5159236"/>
                  <a:pt x="2184376" y="5167273"/>
                </a:cubicBezTo>
                <a:lnTo>
                  <a:pt x="2184376" y="5241947"/>
                </a:lnTo>
                <a:lnTo>
                  <a:pt x="2204356" y="5241947"/>
                </a:lnTo>
                <a:lnTo>
                  <a:pt x="2204356" y="5160575"/>
                </a:lnTo>
                <a:cubicBezTo>
                  <a:pt x="2204356" y="5147032"/>
                  <a:pt x="2201193" y="5137005"/>
                  <a:pt x="2194869" y="5130494"/>
                </a:cubicBezTo>
                <a:cubicBezTo>
                  <a:pt x="2188543" y="5123982"/>
                  <a:pt x="2179502" y="5120727"/>
                  <a:pt x="2167745" y="5120727"/>
                </a:cubicBezTo>
                <a:cubicBezTo>
                  <a:pt x="2152713" y="5120727"/>
                  <a:pt x="2140509" y="5127647"/>
                  <a:pt x="2131133" y="5141488"/>
                </a:cubicBezTo>
                <a:cubicBezTo>
                  <a:pt x="2128826" y="5134940"/>
                  <a:pt x="2124864" y="5129842"/>
                  <a:pt x="2119245" y="5126196"/>
                </a:cubicBezTo>
                <a:cubicBezTo>
                  <a:pt x="2113627" y="5122550"/>
                  <a:pt x="2106427" y="5120727"/>
                  <a:pt x="2097646" y="5120727"/>
                </a:cubicBezTo>
                <a:close/>
                <a:moveTo>
                  <a:pt x="1968575" y="5120727"/>
                </a:moveTo>
                <a:cubicBezTo>
                  <a:pt x="1952204" y="5120727"/>
                  <a:pt x="1938884" y="5126233"/>
                  <a:pt x="1928615" y="5137247"/>
                </a:cubicBezTo>
                <a:cubicBezTo>
                  <a:pt x="1918346" y="5148260"/>
                  <a:pt x="1913211" y="5163738"/>
                  <a:pt x="1913211" y="5183681"/>
                </a:cubicBezTo>
                <a:cubicBezTo>
                  <a:pt x="1913211" y="5202954"/>
                  <a:pt x="1918290" y="5217930"/>
                  <a:pt x="1928448" y="5228608"/>
                </a:cubicBezTo>
                <a:cubicBezTo>
                  <a:pt x="1938605" y="5239287"/>
                  <a:pt x="1952353" y="5244626"/>
                  <a:pt x="1969692" y="5244626"/>
                </a:cubicBezTo>
                <a:cubicBezTo>
                  <a:pt x="1983458" y="5244626"/>
                  <a:pt x="1994769" y="5241277"/>
                  <a:pt x="2003624" y="5234580"/>
                </a:cubicBezTo>
                <a:cubicBezTo>
                  <a:pt x="2012480" y="5227883"/>
                  <a:pt x="2018544" y="5218470"/>
                  <a:pt x="2021819" y="5206340"/>
                </a:cubicBezTo>
                <a:lnTo>
                  <a:pt x="2001057" y="5203773"/>
                </a:lnTo>
                <a:cubicBezTo>
                  <a:pt x="1998006" y="5212256"/>
                  <a:pt x="1993876" y="5218432"/>
                  <a:pt x="1988667" y="5222302"/>
                </a:cubicBezTo>
                <a:cubicBezTo>
                  <a:pt x="1983458" y="5226171"/>
                  <a:pt x="1977170" y="5228106"/>
                  <a:pt x="1969803" y="5228106"/>
                </a:cubicBezTo>
                <a:cubicBezTo>
                  <a:pt x="1959906" y="5228106"/>
                  <a:pt x="1951646" y="5224646"/>
                  <a:pt x="1945023" y="5217725"/>
                </a:cubicBezTo>
                <a:cubicBezTo>
                  <a:pt x="1938400" y="5210805"/>
                  <a:pt x="1934717" y="5200833"/>
                  <a:pt x="1933973" y="5187811"/>
                </a:cubicBezTo>
                <a:lnTo>
                  <a:pt x="2022377" y="5187811"/>
                </a:lnTo>
                <a:cubicBezTo>
                  <a:pt x="2022451" y="5185430"/>
                  <a:pt x="2022488" y="5183644"/>
                  <a:pt x="2022488" y="5182453"/>
                </a:cubicBezTo>
                <a:cubicBezTo>
                  <a:pt x="2022488" y="5162882"/>
                  <a:pt x="2017465" y="5147702"/>
                  <a:pt x="2007419" y="5136912"/>
                </a:cubicBezTo>
                <a:cubicBezTo>
                  <a:pt x="1997373" y="5126122"/>
                  <a:pt x="1984426" y="5120727"/>
                  <a:pt x="1968575" y="5120727"/>
                </a:cubicBezTo>
                <a:close/>
                <a:moveTo>
                  <a:pt x="1709019" y="5120727"/>
                </a:moveTo>
                <a:cubicBezTo>
                  <a:pt x="1692573" y="5120727"/>
                  <a:pt x="1679998" y="5127238"/>
                  <a:pt x="1671291" y="5140260"/>
                </a:cubicBezTo>
                <a:lnTo>
                  <a:pt x="1671291" y="5123406"/>
                </a:lnTo>
                <a:lnTo>
                  <a:pt x="1653208" y="5123406"/>
                </a:lnTo>
                <a:lnTo>
                  <a:pt x="1653208" y="5241947"/>
                </a:lnTo>
                <a:lnTo>
                  <a:pt x="1673300" y="5241947"/>
                </a:lnTo>
                <a:lnTo>
                  <a:pt x="1673300" y="5177207"/>
                </a:lnTo>
                <a:cubicBezTo>
                  <a:pt x="1673300" y="5162027"/>
                  <a:pt x="1676407" y="5151720"/>
                  <a:pt x="1682621" y="5146288"/>
                </a:cubicBezTo>
                <a:cubicBezTo>
                  <a:pt x="1688834" y="5140856"/>
                  <a:pt x="1696219" y="5138140"/>
                  <a:pt x="1704777" y="5138140"/>
                </a:cubicBezTo>
                <a:cubicBezTo>
                  <a:pt x="1710135" y="5138140"/>
                  <a:pt x="1714804" y="5139349"/>
                  <a:pt x="1718785" y="5141767"/>
                </a:cubicBezTo>
                <a:cubicBezTo>
                  <a:pt x="1722767" y="5144186"/>
                  <a:pt x="1725539" y="5147423"/>
                  <a:pt x="1727101" y="5151478"/>
                </a:cubicBezTo>
                <a:cubicBezTo>
                  <a:pt x="1728664" y="5155534"/>
                  <a:pt x="1729445" y="5161654"/>
                  <a:pt x="1729445" y="5169840"/>
                </a:cubicBezTo>
                <a:lnTo>
                  <a:pt x="1729445" y="5241947"/>
                </a:lnTo>
                <a:lnTo>
                  <a:pt x="1749537" y="5241947"/>
                </a:lnTo>
                <a:lnTo>
                  <a:pt x="1749537" y="5169059"/>
                </a:lnTo>
                <a:cubicBezTo>
                  <a:pt x="1749537" y="5159757"/>
                  <a:pt x="1749166" y="5153246"/>
                  <a:pt x="1748421" y="5149525"/>
                </a:cubicBezTo>
                <a:cubicBezTo>
                  <a:pt x="1747230" y="5143795"/>
                  <a:pt x="1745147" y="5138847"/>
                  <a:pt x="1742170" y="5134679"/>
                </a:cubicBezTo>
                <a:cubicBezTo>
                  <a:pt x="1739193" y="5130512"/>
                  <a:pt x="1734711" y="5127145"/>
                  <a:pt x="1728720" y="5124578"/>
                </a:cubicBezTo>
                <a:cubicBezTo>
                  <a:pt x="1722729" y="5122010"/>
                  <a:pt x="1716162" y="5120727"/>
                  <a:pt x="1709019" y="5120727"/>
                </a:cubicBezTo>
                <a:close/>
                <a:moveTo>
                  <a:pt x="1579501" y="5120727"/>
                </a:moveTo>
                <a:cubicBezTo>
                  <a:pt x="1569306" y="5120727"/>
                  <a:pt x="1560339" y="5122122"/>
                  <a:pt x="1552600" y="5124913"/>
                </a:cubicBezTo>
                <a:cubicBezTo>
                  <a:pt x="1544861" y="5127703"/>
                  <a:pt x="1538945" y="5131684"/>
                  <a:pt x="1534852" y="5136856"/>
                </a:cubicBezTo>
                <a:cubicBezTo>
                  <a:pt x="1530760" y="5142028"/>
                  <a:pt x="1527820" y="5148818"/>
                  <a:pt x="1526034" y="5157227"/>
                </a:cubicBezTo>
                <a:lnTo>
                  <a:pt x="1545680" y="5159906"/>
                </a:lnTo>
                <a:cubicBezTo>
                  <a:pt x="1547838" y="5151497"/>
                  <a:pt x="1551168" y="5145637"/>
                  <a:pt x="1555670" y="5142325"/>
                </a:cubicBezTo>
                <a:cubicBezTo>
                  <a:pt x="1560172" y="5139014"/>
                  <a:pt x="1567149" y="5137358"/>
                  <a:pt x="1576599" y="5137358"/>
                </a:cubicBezTo>
                <a:cubicBezTo>
                  <a:pt x="1586719" y="5137358"/>
                  <a:pt x="1594347" y="5139628"/>
                  <a:pt x="1599481" y="5144167"/>
                </a:cubicBezTo>
                <a:cubicBezTo>
                  <a:pt x="1603276" y="5147516"/>
                  <a:pt x="1605174" y="5153283"/>
                  <a:pt x="1605174" y="5161468"/>
                </a:cubicBezTo>
                <a:cubicBezTo>
                  <a:pt x="1605174" y="5162213"/>
                  <a:pt x="1605137" y="5163961"/>
                  <a:pt x="1605062" y="5166715"/>
                </a:cubicBezTo>
                <a:cubicBezTo>
                  <a:pt x="1597398" y="5169394"/>
                  <a:pt x="1585454" y="5171700"/>
                  <a:pt x="1569232" y="5173635"/>
                </a:cubicBezTo>
                <a:cubicBezTo>
                  <a:pt x="1561270" y="5174603"/>
                  <a:pt x="1555316" y="5175607"/>
                  <a:pt x="1551372" y="5176649"/>
                </a:cubicBezTo>
                <a:cubicBezTo>
                  <a:pt x="1546015" y="5178137"/>
                  <a:pt x="1541196" y="5180332"/>
                  <a:pt x="1536918" y="5183235"/>
                </a:cubicBezTo>
                <a:cubicBezTo>
                  <a:pt x="1532639" y="5186137"/>
                  <a:pt x="1529178" y="5189988"/>
                  <a:pt x="1526537" y="5194787"/>
                </a:cubicBezTo>
                <a:cubicBezTo>
                  <a:pt x="1523895" y="5199587"/>
                  <a:pt x="1522574" y="5204889"/>
                  <a:pt x="1522574" y="5210693"/>
                </a:cubicBezTo>
                <a:cubicBezTo>
                  <a:pt x="1522574" y="5220590"/>
                  <a:pt x="1526072" y="5228720"/>
                  <a:pt x="1533067" y="5235083"/>
                </a:cubicBezTo>
                <a:cubicBezTo>
                  <a:pt x="1540062" y="5241445"/>
                  <a:pt x="1550070" y="5244626"/>
                  <a:pt x="1563093" y="5244626"/>
                </a:cubicBezTo>
                <a:cubicBezTo>
                  <a:pt x="1570981" y="5244626"/>
                  <a:pt x="1578366" y="5243324"/>
                  <a:pt x="1585249" y="5240719"/>
                </a:cubicBezTo>
                <a:cubicBezTo>
                  <a:pt x="1592133" y="5238115"/>
                  <a:pt x="1599295" y="5233650"/>
                  <a:pt x="1606737" y="5227325"/>
                </a:cubicBezTo>
                <a:cubicBezTo>
                  <a:pt x="1607332" y="5232906"/>
                  <a:pt x="1608671" y="5237780"/>
                  <a:pt x="1610755" y="5241947"/>
                </a:cubicBezTo>
                <a:lnTo>
                  <a:pt x="1631740" y="5241947"/>
                </a:lnTo>
                <a:cubicBezTo>
                  <a:pt x="1629210" y="5237408"/>
                  <a:pt x="1627517" y="5232664"/>
                  <a:pt x="1626661" y="5227716"/>
                </a:cubicBezTo>
                <a:cubicBezTo>
                  <a:pt x="1625805" y="5222767"/>
                  <a:pt x="1625377" y="5210954"/>
                  <a:pt x="1625377" y="5192276"/>
                </a:cubicBezTo>
                <a:lnTo>
                  <a:pt x="1625377" y="5165487"/>
                </a:lnTo>
                <a:cubicBezTo>
                  <a:pt x="1625377" y="5156557"/>
                  <a:pt x="1625042" y="5150381"/>
                  <a:pt x="1624373" y="5146958"/>
                </a:cubicBezTo>
                <a:cubicBezTo>
                  <a:pt x="1623183" y="5141451"/>
                  <a:pt x="1621098" y="5136893"/>
                  <a:pt x="1618122" y="5133284"/>
                </a:cubicBezTo>
                <a:cubicBezTo>
                  <a:pt x="1615145" y="5129675"/>
                  <a:pt x="1610494" y="5126680"/>
                  <a:pt x="1604169" y="5124299"/>
                </a:cubicBezTo>
                <a:cubicBezTo>
                  <a:pt x="1597844" y="5121917"/>
                  <a:pt x="1589621" y="5120727"/>
                  <a:pt x="1579501" y="5120727"/>
                </a:cubicBezTo>
                <a:close/>
                <a:moveTo>
                  <a:pt x="1448719" y="5120727"/>
                </a:moveTo>
                <a:cubicBezTo>
                  <a:pt x="1440979" y="5120727"/>
                  <a:pt x="1434394" y="5122234"/>
                  <a:pt x="1428961" y="5125247"/>
                </a:cubicBezTo>
                <a:cubicBezTo>
                  <a:pt x="1423529" y="5128261"/>
                  <a:pt x="1418655" y="5132782"/>
                  <a:pt x="1414339" y="5138809"/>
                </a:cubicBezTo>
                <a:lnTo>
                  <a:pt x="1414339" y="5123406"/>
                </a:lnTo>
                <a:lnTo>
                  <a:pt x="1396033" y="5123406"/>
                </a:lnTo>
                <a:lnTo>
                  <a:pt x="1396033" y="5287377"/>
                </a:lnTo>
                <a:lnTo>
                  <a:pt x="1416125" y="5287377"/>
                </a:lnTo>
                <a:lnTo>
                  <a:pt x="1416125" y="5229669"/>
                </a:lnTo>
                <a:cubicBezTo>
                  <a:pt x="1419548" y="5233985"/>
                  <a:pt x="1423920" y="5237557"/>
                  <a:pt x="1429241" y="5240385"/>
                </a:cubicBezTo>
                <a:cubicBezTo>
                  <a:pt x="1434562" y="5243212"/>
                  <a:pt x="1440570" y="5244626"/>
                  <a:pt x="1447267" y="5244626"/>
                </a:cubicBezTo>
                <a:cubicBezTo>
                  <a:pt x="1456420" y="5244626"/>
                  <a:pt x="1465145" y="5242040"/>
                  <a:pt x="1473442" y="5236868"/>
                </a:cubicBezTo>
                <a:cubicBezTo>
                  <a:pt x="1481740" y="5231697"/>
                  <a:pt x="1488065" y="5224255"/>
                  <a:pt x="1492418" y="5214544"/>
                </a:cubicBezTo>
                <a:cubicBezTo>
                  <a:pt x="1496771" y="5204833"/>
                  <a:pt x="1498948" y="5193913"/>
                  <a:pt x="1498948" y="5181783"/>
                </a:cubicBezTo>
                <a:cubicBezTo>
                  <a:pt x="1498948" y="5170473"/>
                  <a:pt x="1496976" y="5160073"/>
                  <a:pt x="1493032" y="5150585"/>
                </a:cubicBezTo>
                <a:cubicBezTo>
                  <a:pt x="1489088" y="5141098"/>
                  <a:pt x="1483246" y="5133749"/>
                  <a:pt x="1475507" y="5128540"/>
                </a:cubicBezTo>
                <a:cubicBezTo>
                  <a:pt x="1467768" y="5123331"/>
                  <a:pt x="1458839" y="5120727"/>
                  <a:pt x="1448719" y="5120727"/>
                </a:cubicBezTo>
                <a:close/>
                <a:moveTo>
                  <a:pt x="1263167" y="5120727"/>
                </a:moveTo>
                <a:cubicBezTo>
                  <a:pt x="1248507" y="5120727"/>
                  <a:pt x="1236080" y="5125117"/>
                  <a:pt x="1225885" y="5133898"/>
                </a:cubicBezTo>
                <a:cubicBezTo>
                  <a:pt x="1213681" y="5144465"/>
                  <a:pt x="1207580" y="5160724"/>
                  <a:pt x="1207580" y="5182676"/>
                </a:cubicBezTo>
                <a:cubicBezTo>
                  <a:pt x="1207580" y="5202694"/>
                  <a:pt x="1212695" y="5218023"/>
                  <a:pt x="1222927" y="5228664"/>
                </a:cubicBezTo>
                <a:cubicBezTo>
                  <a:pt x="1233159" y="5239306"/>
                  <a:pt x="1246572" y="5244626"/>
                  <a:pt x="1263167" y="5244626"/>
                </a:cubicBezTo>
                <a:cubicBezTo>
                  <a:pt x="1273510" y="5244626"/>
                  <a:pt x="1283054" y="5242208"/>
                  <a:pt x="1291798" y="5237371"/>
                </a:cubicBezTo>
                <a:cubicBezTo>
                  <a:pt x="1300541" y="5232534"/>
                  <a:pt x="1307201" y="5225744"/>
                  <a:pt x="1311778" y="5217000"/>
                </a:cubicBezTo>
                <a:cubicBezTo>
                  <a:pt x="1316354" y="5208256"/>
                  <a:pt x="1318642" y="5196257"/>
                  <a:pt x="1318642" y="5181002"/>
                </a:cubicBezTo>
                <a:cubicBezTo>
                  <a:pt x="1318642" y="5162175"/>
                  <a:pt x="1313471" y="5147423"/>
                  <a:pt x="1303127" y="5136744"/>
                </a:cubicBezTo>
                <a:cubicBezTo>
                  <a:pt x="1292784" y="5126066"/>
                  <a:pt x="1279463" y="5120727"/>
                  <a:pt x="1263167" y="5120727"/>
                </a:cubicBezTo>
                <a:close/>
                <a:moveTo>
                  <a:pt x="1016075" y="5120727"/>
                </a:moveTo>
                <a:cubicBezTo>
                  <a:pt x="999704" y="5120727"/>
                  <a:pt x="986384" y="5126233"/>
                  <a:pt x="976115" y="5137247"/>
                </a:cubicBezTo>
                <a:cubicBezTo>
                  <a:pt x="965845" y="5148260"/>
                  <a:pt x="960711" y="5163738"/>
                  <a:pt x="960711" y="5183681"/>
                </a:cubicBezTo>
                <a:cubicBezTo>
                  <a:pt x="960711" y="5202954"/>
                  <a:pt x="965790" y="5217930"/>
                  <a:pt x="975947" y="5228608"/>
                </a:cubicBezTo>
                <a:cubicBezTo>
                  <a:pt x="986105" y="5239287"/>
                  <a:pt x="999853" y="5244626"/>
                  <a:pt x="1017191" y="5244626"/>
                </a:cubicBezTo>
                <a:cubicBezTo>
                  <a:pt x="1030958" y="5244626"/>
                  <a:pt x="1042269" y="5241277"/>
                  <a:pt x="1051124" y="5234580"/>
                </a:cubicBezTo>
                <a:cubicBezTo>
                  <a:pt x="1059979" y="5227883"/>
                  <a:pt x="1066044" y="5218470"/>
                  <a:pt x="1069318" y="5206340"/>
                </a:cubicBezTo>
                <a:lnTo>
                  <a:pt x="1048557" y="5203773"/>
                </a:lnTo>
                <a:cubicBezTo>
                  <a:pt x="1045506" y="5212256"/>
                  <a:pt x="1041376" y="5218432"/>
                  <a:pt x="1036167" y="5222302"/>
                </a:cubicBezTo>
                <a:cubicBezTo>
                  <a:pt x="1030958" y="5226171"/>
                  <a:pt x="1024670" y="5228106"/>
                  <a:pt x="1017303" y="5228106"/>
                </a:cubicBezTo>
                <a:cubicBezTo>
                  <a:pt x="1007406" y="5228106"/>
                  <a:pt x="999146" y="5224646"/>
                  <a:pt x="992523" y="5217725"/>
                </a:cubicBezTo>
                <a:cubicBezTo>
                  <a:pt x="985901" y="5210805"/>
                  <a:pt x="982217" y="5200833"/>
                  <a:pt x="981472" y="5187811"/>
                </a:cubicBezTo>
                <a:lnTo>
                  <a:pt x="1069876" y="5187811"/>
                </a:lnTo>
                <a:cubicBezTo>
                  <a:pt x="1069951" y="5185430"/>
                  <a:pt x="1069988" y="5183644"/>
                  <a:pt x="1069988" y="5182453"/>
                </a:cubicBezTo>
                <a:cubicBezTo>
                  <a:pt x="1069988" y="5162882"/>
                  <a:pt x="1064965" y="5147702"/>
                  <a:pt x="1054919" y="5136912"/>
                </a:cubicBezTo>
                <a:cubicBezTo>
                  <a:pt x="1044873" y="5126122"/>
                  <a:pt x="1031925" y="5120727"/>
                  <a:pt x="1016075" y="5120727"/>
                </a:cubicBezTo>
                <a:close/>
                <a:moveTo>
                  <a:pt x="4486747" y="5081994"/>
                </a:moveTo>
                <a:lnTo>
                  <a:pt x="4466767" y="5094049"/>
                </a:lnTo>
                <a:lnTo>
                  <a:pt x="4466767" y="5123406"/>
                </a:lnTo>
                <a:lnTo>
                  <a:pt x="4452033" y="5123406"/>
                </a:lnTo>
                <a:lnTo>
                  <a:pt x="4452033" y="5139033"/>
                </a:lnTo>
                <a:lnTo>
                  <a:pt x="4466767" y="5139033"/>
                </a:lnTo>
                <a:lnTo>
                  <a:pt x="4466767" y="5207233"/>
                </a:lnTo>
                <a:cubicBezTo>
                  <a:pt x="4466767" y="5219288"/>
                  <a:pt x="4467585" y="5227195"/>
                  <a:pt x="4469222" y="5230953"/>
                </a:cubicBezTo>
                <a:cubicBezTo>
                  <a:pt x="4470860" y="5234710"/>
                  <a:pt x="4473687" y="5237743"/>
                  <a:pt x="4477706" y="5240050"/>
                </a:cubicBezTo>
                <a:cubicBezTo>
                  <a:pt x="4481724" y="5242356"/>
                  <a:pt x="4487379" y="5243510"/>
                  <a:pt x="4494672" y="5243510"/>
                </a:cubicBezTo>
                <a:cubicBezTo>
                  <a:pt x="4499137" y="5243510"/>
                  <a:pt x="4504197" y="5242915"/>
                  <a:pt x="4509853" y="5241724"/>
                </a:cubicBezTo>
                <a:lnTo>
                  <a:pt x="4506950" y="5223976"/>
                </a:lnTo>
                <a:cubicBezTo>
                  <a:pt x="4503304" y="5224497"/>
                  <a:pt x="4500365" y="5224758"/>
                  <a:pt x="4498132" y="5224758"/>
                </a:cubicBezTo>
                <a:cubicBezTo>
                  <a:pt x="4495156" y="5224758"/>
                  <a:pt x="4492868" y="5224274"/>
                  <a:pt x="4491268" y="5223306"/>
                </a:cubicBezTo>
                <a:cubicBezTo>
                  <a:pt x="4489668" y="5222339"/>
                  <a:pt x="4488514" y="5221037"/>
                  <a:pt x="4487807" y="5219400"/>
                </a:cubicBezTo>
                <a:cubicBezTo>
                  <a:pt x="4487100" y="5217763"/>
                  <a:pt x="4486747" y="5214079"/>
                  <a:pt x="4486747" y="5208349"/>
                </a:cubicBezTo>
                <a:lnTo>
                  <a:pt x="4486747" y="5139033"/>
                </a:lnTo>
                <a:lnTo>
                  <a:pt x="4506950" y="5139033"/>
                </a:lnTo>
                <a:lnTo>
                  <a:pt x="4506950" y="5123406"/>
                </a:lnTo>
                <a:lnTo>
                  <a:pt x="4486747" y="5123406"/>
                </a:lnTo>
                <a:close/>
                <a:moveTo>
                  <a:pt x="4105747" y="5081994"/>
                </a:moveTo>
                <a:lnTo>
                  <a:pt x="4085767" y="5094049"/>
                </a:lnTo>
                <a:lnTo>
                  <a:pt x="4085767" y="5123406"/>
                </a:lnTo>
                <a:lnTo>
                  <a:pt x="4071033" y="5123406"/>
                </a:lnTo>
                <a:lnTo>
                  <a:pt x="4071033" y="5139033"/>
                </a:lnTo>
                <a:lnTo>
                  <a:pt x="4085767" y="5139033"/>
                </a:lnTo>
                <a:lnTo>
                  <a:pt x="4085767" y="5207233"/>
                </a:lnTo>
                <a:cubicBezTo>
                  <a:pt x="4085767" y="5219288"/>
                  <a:pt x="4086585" y="5227195"/>
                  <a:pt x="4088222" y="5230953"/>
                </a:cubicBezTo>
                <a:cubicBezTo>
                  <a:pt x="4089860" y="5234710"/>
                  <a:pt x="4092687" y="5237743"/>
                  <a:pt x="4096706" y="5240050"/>
                </a:cubicBezTo>
                <a:cubicBezTo>
                  <a:pt x="4100724" y="5242356"/>
                  <a:pt x="4106379" y="5243510"/>
                  <a:pt x="4113672" y="5243510"/>
                </a:cubicBezTo>
                <a:cubicBezTo>
                  <a:pt x="4118137" y="5243510"/>
                  <a:pt x="4123197" y="5242915"/>
                  <a:pt x="4128853" y="5241724"/>
                </a:cubicBezTo>
                <a:lnTo>
                  <a:pt x="4125950" y="5223976"/>
                </a:lnTo>
                <a:cubicBezTo>
                  <a:pt x="4122304" y="5224497"/>
                  <a:pt x="4119365" y="5224758"/>
                  <a:pt x="4117132" y="5224758"/>
                </a:cubicBezTo>
                <a:cubicBezTo>
                  <a:pt x="4114156" y="5224758"/>
                  <a:pt x="4111868" y="5224274"/>
                  <a:pt x="4110268" y="5223306"/>
                </a:cubicBezTo>
                <a:cubicBezTo>
                  <a:pt x="4108668" y="5222339"/>
                  <a:pt x="4107514" y="5221037"/>
                  <a:pt x="4106807" y="5219400"/>
                </a:cubicBezTo>
                <a:cubicBezTo>
                  <a:pt x="4106100" y="5217763"/>
                  <a:pt x="4105747" y="5214079"/>
                  <a:pt x="4105747" y="5208349"/>
                </a:cubicBezTo>
                <a:lnTo>
                  <a:pt x="4105747" y="5139033"/>
                </a:lnTo>
                <a:lnTo>
                  <a:pt x="4125950" y="5139033"/>
                </a:lnTo>
                <a:lnTo>
                  <a:pt x="4125950" y="5123406"/>
                </a:lnTo>
                <a:lnTo>
                  <a:pt x="4105747" y="5123406"/>
                </a:lnTo>
                <a:close/>
                <a:moveTo>
                  <a:pt x="3839047" y="5081994"/>
                </a:moveTo>
                <a:lnTo>
                  <a:pt x="3819067" y="5094049"/>
                </a:lnTo>
                <a:lnTo>
                  <a:pt x="3819067" y="5123406"/>
                </a:lnTo>
                <a:lnTo>
                  <a:pt x="3804333" y="5123406"/>
                </a:lnTo>
                <a:lnTo>
                  <a:pt x="3804333" y="5139033"/>
                </a:lnTo>
                <a:lnTo>
                  <a:pt x="3819067" y="5139033"/>
                </a:lnTo>
                <a:lnTo>
                  <a:pt x="3819067" y="5207233"/>
                </a:lnTo>
                <a:cubicBezTo>
                  <a:pt x="3819067" y="5219288"/>
                  <a:pt x="3819885" y="5227195"/>
                  <a:pt x="3821522" y="5230953"/>
                </a:cubicBezTo>
                <a:cubicBezTo>
                  <a:pt x="3823160" y="5234710"/>
                  <a:pt x="3825987" y="5237743"/>
                  <a:pt x="3830006" y="5240050"/>
                </a:cubicBezTo>
                <a:cubicBezTo>
                  <a:pt x="3834024" y="5242356"/>
                  <a:pt x="3839679" y="5243510"/>
                  <a:pt x="3846972" y="5243510"/>
                </a:cubicBezTo>
                <a:cubicBezTo>
                  <a:pt x="3851437" y="5243510"/>
                  <a:pt x="3856497" y="5242915"/>
                  <a:pt x="3862153" y="5241724"/>
                </a:cubicBezTo>
                <a:lnTo>
                  <a:pt x="3859250" y="5223976"/>
                </a:lnTo>
                <a:cubicBezTo>
                  <a:pt x="3855604" y="5224497"/>
                  <a:pt x="3852665" y="5224758"/>
                  <a:pt x="3850432" y="5224758"/>
                </a:cubicBezTo>
                <a:cubicBezTo>
                  <a:pt x="3847456" y="5224758"/>
                  <a:pt x="3845168" y="5224274"/>
                  <a:pt x="3843568" y="5223306"/>
                </a:cubicBezTo>
                <a:cubicBezTo>
                  <a:pt x="3841968" y="5222339"/>
                  <a:pt x="3840814" y="5221037"/>
                  <a:pt x="3840107" y="5219400"/>
                </a:cubicBezTo>
                <a:cubicBezTo>
                  <a:pt x="3839401" y="5217763"/>
                  <a:pt x="3839047" y="5214079"/>
                  <a:pt x="3839047" y="5208349"/>
                </a:cubicBezTo>
                <a:lnTo>
                  <a:pt x="3839047" y="5139033"/>
                </a:lnTo>
                <a:lnTo>
                  <a:pt x="3859250" y="5139033"/>
                </a:lnTo>
                <a:lnTo>
                  <a:pt x="3859250" y="5123406"/>
                </a:lnTo>
                <a:lnTo>
                  <a:pt x="3839047" y="5123406"/>
                </a:lnTo>
                <a:close/>
                <a:moveTo>
                  <a:pt x="3591397" y="5081994"/>
                </a:moveTo>
                <a:lnTo>
                  <a:pt x="3571417" y="5094049"/>
                </a:lnTo>
                <a:lnTo>
                  <a:pt x="3571417" y="5123406"/>
                </a:lnTo>
                <a:lnTo>
                  <a:pt x="3556683" y="5123406"/>
                </a:lnTo>
                <a:lnTo>
                  <a:pt x="3556683" y="5139033"/>
                </a:lnTo>
                <a:lnTo>
                  <a:pt x="3571417" y="5139033"/>
                </a:lnTo>
                <a:lnTo>
                  <a:pt x="3571417" y="5207233"/>
                </a:lnTo>
                <a:cubicBezTo>
                  <a:pt x="3571417" y="5219288"/>
                  <a:pt x="3572236" y="5227195"/>
                  <a:pt x="3573872" y="5230953"/>
                </a:cubicBezTo>
                <a:cubicBezTo>
                  <a:pt x="3575510" y="5234710"/>
                  <a:pt x="3578338" y="5237743"/>
                  <a:pt x="3582356" y="5240050"/>
                </a:cubicBezTo>
                <a:cubicBezTo>
                  <a:pt x="3586374" y="5242356"/>
                  <a:pt x="3592030" y="5243510"/>
                  <a:pt x="3599322" y="5243510"/>
                </a:cubicBezTo>
                <a:cubicBezTo>
                  <a:pt x="3603787" y="5243510"/>
                  <a:pt x="3608847" y="5242915"/>
                  <a:pt x="3614503" y="5241724"/>
                </a:cubicBezTo>
                <a:lnTo>
                  <a:pt x="3611600" y="5223976"/>
                </a:lnTo>
                <a:cubicBezTo>
                  <a:pt x="3607954" y="5224497"/>
                  <a:pt x="3605015" y="5224758"/>
                  <a:pt x="3602782" y="5224758"/>
                </a:cubicBezTo>
                <a:cubicBezTo>
                  <a:pt x="3599805" y="5224758"/>
                  <a:pt x="3597518" y="5224274"/>
                  <a:pt x="3595918" y="5223306"/>
                </a:cubicBezTo>
                <a:cubicBezTo>
                  <a:pt x="3594317" y="5222339"/>
                  <a:pt x="3593165" y="5221037"/>
                  <a:pt x="3592457" y="5219400"/>
                </a:cubicBezTo>
                <a:cubicBezTo>
                  <a:pt x="3591751" y="5217763"/>
                  <a:pt x="3591397" y="5214079"/>
                  <a:pt x="3591397" y="5208349"/>
                </a:cubicBezTo>
                <a:lnTo>
                  <a:pt x="3591397" y="5139033"/>
                </a:lnTo>
                <a:lnTo>
                  <a:pt x="3611600" y="5139033"/>
                </a:lnTo>
                <a:lnTo>
                  <a:pt x="3611600" y="5123406"/>
                </a:lnTo>
                <a:lnTo>
                  <a:pt x="3591397" y="5123406"/>
                </a:lnTo>
                <a:close/>
                <a:moveTo>
                  <a:pt x="1172047" y="5081994"/>
                </a:moveTo>
                <a:lnTo>
                  <a:pt x="1152067" y="5094049"/>
                </a:lnTo>
                <a:lnTo>
                  <a:pt x="1152067" y="5123406"/>
                </a:lnTo>
                <a:lnTo>
                  <a:pt x="1137333" y="5123406"/>
                </a:lnTo>
                <a:lnTo>
                  <a:pt x="1137333" y="5139033"/>
                </a:lnTo>
                <a:lnTo>
                  <a:pt x="1152067" y="5139033"/>
                </a:lnTo>
                <a:lnTo>
                  <a:pt x="1152067" y="5207233"/>
                </a:lnTo>
                <a:cubicBezTo>
                  <a:pt x="1152067" y="5219288"/>
                  <a:pt x="1152885" y="5227195"/>
                  <a:pt x="1154522" y="5230953"/>
                </a:cubicBezTo>
                <a:cubicBezTo>
                  <a:pt x="1156159" y="5234710"/>
                  <a:pt x="1158987" y="5237743"/>
                  <a:pt x="1163005" y="5240050"/>
                </a:cubicBezTo>
                <a:cubicBezTo>
                  <a:pt x="1167024" y="5242356"/>
                  <a:pt x="1172679" y="5243510"/>
                  <a:pt x="1179972" y="5243510"/>
                </a:cubicBezTo>
                <a:cubicBezTo>
                  <a:pt x="1184437" y="5243510"/>
                  <a:pt x="1189497" y="5242915"/>
                  <a:pt x="1195152" y="5241724"/>
                </a:cubicBezTo>
                <a:lnTo>
                  <a:pt x="1192250" y="5223976"/>
                </a:lnTo>
                <a:cubicBezTo>
                  <a:pt x="1188604" y="5224497"/>
                  <a:pt x="1185665" y="5224758"/>
                  <a:pt x="1183432" y="5224758"/>
                </a:cubicBezTo>
                <a:cubicBezTo>
                  <a:pt x="1180456" y="5224758"/>
                  <a:pt x="1178167" y="5224274"/>
                  <a:pt x="1176567" y="5223306"/>
                </a:cubicBezTo>
                <a:cubicBezTo>
                  <a:pt x="1174968" y="5222339"/>
                  <a:pt x="1173814" y="5221037"/>
                  <a:pt x="1173107" y="5219400"/>
                </a:cubicBezTo>
                <a:cubicBezTo>
                  <a:pt x="1172400" y="5217763"/>
                  <a:pt x="1172047" y="5214079"/>
                  <a:pt x="1172047" y="5208349"/>
                </a:cubicBezTo>
                <a:lnTo>
                  <a:pt x="1172047" y="5139033"/>
                </a:lnTo>
                <a:lnTo>
                  <a:pt x="1192250" y="5139033"/>
                </a:lnTo>
                <a:lnTo>
                  <a:pt x="1192250" y="5123406"/>
                </a:lnTo>
                <a:lnTo>
                  <a:pt x="1172047" y="5123406"/>
                </a:lnTo>
                <a:close/>
                <a:moveTo>
                  <a:pt x="4348151" y="5078311"/>
                </a:moveTo>
                <a:lnTo>
                  <a:pt x="4348151" y="5137023"/>
                </a:lnTo>
                <a:cubicBezTo>
                  <a:pt x="4344653" y="5132187"/>
                  <a:pt x="4340114" y="5128261"/>
                  <a:pt x="4334533" y="5125247"/>
                </a:cubicBezTo>
                <a:cubicBezTo>
                  <a:pt x="4328952" y="5122234"/>
                  <a:pt x="4322590" y="5120727"/>
                  <a:pt x="4315446" y="5120727"/>
                </a:cubicBezTo>
                <a:cubicBezTo>
                  <a:pt x="4305698" y="5120727"/>
                  <a:pt x="4296880" y="5123294"/>
                  <a:pt x="4288992" y="5128429"/>
                </a:cubicBezTo>
                <a:cubicBezTo>
                  <a:pt x="4281104" y="5133563"/>
                  <a:pt x="4275188" y="5140949"/>
                  <a:pt x="4271244" y="5150585"/>
                </a:cubicBezTo>
                <a:cubicBezTo>
                  <a:pt x="4267300" y="5160222"/>
                  <a:pt x="4265328" y="5170956"/>
                  <a:pt x="4265328" y="5182788"/>
                </a:cubicBezTo>
                <a:cubicBezTo>
                  <a:pt x="4265328" y="5194918"/>
                  <a:pt x="4267505" y="5205652"/>
                  <a:pt x="4271858" y="5214991"/>
                </a:cubicBezTo>
                <a:cubicBezTo>
                  <a:pt x="4276211" y="5224330"/>
                  <a:pt x="4282350" y="5231604"/>
                  <a:pt x="4290275" y="5236813"/>
                </a:cubicBezTo>
                <a:cubicBezTo>
                  <a:pt x="4298200" y="5242022"/>
                  <a:pt x="4306888" y="5244626"/>
                  <a:pt x="4316339" y="5244626"/>
                </a:cubicBezTo>
                <a:cubicBezTo>
                  <a:pt x="4330924" y="5244626"/>
                  <a:pt x="4341974" y="5238747"/>
                  <a:pt x="4349490" y="5226990"/>
                </a:cubicBezTo>
                <a:lnTo>
                  <a:pt x="4349490" y="5241947"/>
                </a:lnTo>
                <a:lnTo>
                  <a:pt x="4368131" y="5241947"/>
                </a:lnTo>
                <a:lnTo>
                  <a:pt x="4368131" y="5078311"/>
                </a:lnTo>
                <a:close/>
                <a:moveTo>
                  <a:pt x="3520220" y="5078311"/>
                </a:moveTo>
                <a:lnTo>
                  <a:pt x="3520220" y="5101416"/>
                </a:lnTo>
                <a:lnTo>
                  <a:pt x="3540312" y="5101416"/>
                </a:lnTo>
                <a:lnTo>
                  <a:pt x="3540312" y="5078311"/>
                </a:lnTo>
                <a:close/>
                <a:moveTo>
                  <a:pt x="3282095" y="5078311"/>
                </a:moveTo>
                <a:lnTo>
                  <a:pt x="3282095" y="5101416"/>
                </a:lnTo>
                <a:lnTo>
                  <a:pt x="3302186" y="5101416"/>
                </a:lnTo>
                <a:lnTo>
                  <a:pt x="3302186" y="5078311"/>
                </a:lnTo>
                <a:close/>
                <a:moveTo>
                  <a:pt x="2786051" y="5078311"/>
                </a:moveTo>
                <a:lnTo>
                  <a:pt x="2786051" y="5137023"/>
                </a:lnTo>
                <a:cubicBezTo>
                  <a:pt x="2782553" y="5132187"/>
                  <a:pt x="2778014" y="5128261"/>
                  <a:pt x="2772433" y="5125247"/>
                </a:cubicBezTo>
                <a:cubicBezTo>
                  <a:pt x="2766852" y="5122234"/>
                  <a:pt x="2760490" y="5120727"/>
                  <a:pt x="2753346" y="5120727"/>
                </a:cubicBezTo>
                <a:cubicBezTo>
                  <a:pt x="2743597" y="5120727"/>
                  <a:pt x="2734779" y="5123294"/>
                  <a:pt x="2726891" y="5128429"/>
                </a:cubicBezTo>
                <a:cubicBezTo>
                  <a:pt x="2719004" y="5133563"/>
                  <a:pt x="2713088" y="5140949"/>
                  <a:pt x="2709144" y="5150585"/>
                </a:cubicBezTo>
                <a:cubicBezTo>
                  <a:pt x="2705200" y="5160222"/>
                  <a:pt x="2703228" y="5170956"/>
                  <a:pt x="2703228" y="5182788"/>
                </a:cubicBezTo>
                <a:cubicBezTo>
                  <a:pt x="2703228" y="5194918"/>
                  <a:pt x="2705404" y="5205652"/>
                  <a:pt x="2709758" y="5214991"/>
                </a:cubicBezTo>
                <a:cubicBezTo>
                  <a:pt x="2714111" y="5224330"/>
                  <a:pt x="2720250" y="5231604"/>
                  <a:pt x="2728175" y="5236813"/>
                </a:cubicBezTo>
                <a:cubicBezTo>
                  <a:pt x="2736101" y="5242022"/>
                  <a:pt x="2744788" y="5244626"/>
                  <a:pt x="2754239" y="5244626"/>
                </a:cubicBezTo>
                <a:cubicBezTo>
                  <a:pt x="2768824" y="5244626"/>
                  <a:pt x="2779875" y="5238747"/>
                  <a:pt x="2787390" y="5226990"/>
                </a:cubicBezTo>
                <a:lnTo>
                  <a:pt x="2787390" y="5241947"/>
                </a:lnTo>
                <a:lnTo>
                  <a:pt x="2806031" y="5241947"/>
                </a:lnTo>
                <a:lnTo>
                  <a:pt x="2806031" y="5078311"/>
                </a:lnTo>
                <a:close/>
                <a:moveTo>
                  <a:pt x="2234345" y="5078311"/>
                </a:moveTo>
                <a:lnTo>
                  <a:pt x="2234345" y="5101416"/>
                </a:lnTo>
                <a:lnTo>
                  <a:pt x="2254437" y="5101416"/>
                </a:lnTo>
                <a:lnTo>
                  <a:pt x="2254437" y="5078311"/>
                </a:lnTo>
                <a:close/>
                <a:moveTo>
                  <a:pt x="1862126" y="5078311"/>
                </a:moveTo>
                <a:lnTo>
                  <a:pt x="1862126" y="5137023"/>
                </a:lnTo>
                <a:cubicBezTo>
                  <a:pt x="1858629" y="5132187"/>
                  <a:pt x="1854089" y="5128261"/>
                  <a:pt x="1848508" y="5125247"/>
                </a:cubicBezTo>
                <a:cubicBezTo>
                  <a:pt x="1842927" y="5122234"/>
                  <a:pt x="1836564" y="5120727"/>
                  <a:pt x="1829421" y="5120727"/>
                </a:cubicBezTo>
                <a:cubicBezTo>
                  <a:pt x="1819672" y="5120727"/>
                  <a:pt x="1810854" y="5123294"/>
                  <a:pt x="1802966" y="5128429"/>
                </a:cubicBezTo>
                <a:cubicBezTo>
                  <a:pt x="1795079" y="5133563"/>
                  <a:pt x="1789163" y="5140949"/>
                  <a:pt x="1785219" y="5150585"/>
                </a:cubicBezTo>
                <a:cubicBezTo>
                  <a:pt x="1781275" y="5160222"/>
                  <a:pt x="1779303" y="5170956"/>
                  <a:pt x="1779303" y="5182788"/>
                </a:cubicBezTo>
                <a:cubicBezTo>
                  <a:pt x="1779303" y="5194918"/>
                  <a:pt x="1781479" y="5205652"/>
                  <a:pt x="1785833" y="5214991"/>
                </a:cubicBezTo>
                <a:cubicBezTo>
                  <a:pt x="1790186" y="5224330"/>
                  <a:pt x="1796325" y="5231604"/>
                  <a:pt x="1804251" y="5236813"/>
                </a:cubicBezTo>
                <a:cubicBezTo>
                  <a:pt x="1812176" y="5242022"/>
                  <a:pt x="1820863" y="5244626"/>
                  <a:pt x="1830314" y="5244626"/>
                </a:cubicBezTo>
                <a:cubicBezTo>
                  <a:pt x="1844899" y="5244626"/>
                  <a:pt x="1855950" y="5238747"/>
                  <a:pt x="1863466" y="5226990"/>
                </a:cubicBezTo>
                <a:lnTo>
                  <a:pt x="1863466" y="5241947"/>
                </a:lnTo>
                <a:lnTo>
                  <a:pt x="1882106" y="5241947"/>
                </a:lnTo>
                <a:lnTo>
                  <a:pt x="1882106" y="5078311"/>
                </a:lnTo>
                <a:close/>
                <a:moveTo>
                  <a:pt x="776276" y="5078311"/>
                </a:moveTo>
                <a:lnTo>
                  <a:pt x="776276" y="5137023"/>
                </a:lnTo>
                <a:cubicBezTo>
                  <a:pt x="772779" y="5132187"/>
                  <a:pt x="768239" y="5128261"/>
                  <a:pt x="762658" y="5125247"/>
                </a:cubicBezTo>
                <a:cubicBezTo>
                  <a:pt x="757077" y="5122234"/>
                  <a:pt x="750714" y="5120727"/>
                  <a:pt x="743571" y="5120727"/>
                </a:cubicBezTo>
                <a:cubicBezTo>
                  <a:pt x="733823" y="5120727"/>
                  <a:pt x="725005" y="5123294"/>
                  <a:pt x="717116" y="5128429"/>
                </a:cubicBezTo>
                <a:cubicBezTo>
                  <a:pt x="709229" y="5133563"/>
                  <a:pt x="703313" y="5140949"/>
                  <a:pt x="699369" y="5150585"/>
                </a:cubicBezTo>
                <a:cubicBezTo>
                  <a:pt x="695425" y="5160222"/>
                  <a:pt x="693453" y="5170956"/>
                  <a:pt x="693453" y="5182788"/>
                </a:cubicBezTo>
                <a:cubicBezTo>
                  <a:pt x="693453" y="5194918"/>
                  <a:pt x="695629" y="5205652"/>
                  <a:pt x="699983" y="5214991"/>
                </a:cubicBezTo>
                <a:cubicBezTo>
                  <a:pt x="704336" y="5224330"/>
                  <a:pt x="710475" y="5231604"/>
                  <a:pt x="718400" y="5236813"/>
                </a:cubicBezTo>
                <a:cubicBezTo>
                  <a:pt x="726325" y="5242022"/>
                  <a:pt x="735013" y="5244626"/>
                  <a:pt x="744464" y="5244626"/>
                </a:cubicBezTo>
                <a:cubicBezTo>
                  <a:pt x="759049" y="5244626"/>
                  <a:pt x="770099" y="5238747"/>
                  <a:pt x="777615" y="5226990"/>
                </a:cubicBezTo>
                <a:lnTo>
                  <a:pt x="777615" y="5241947"/>
                </a:lnTo>
                <a:lnTo>
                  <a:pt x="796256" y="5241947"/>
                </a:lnTo>
                <a:lnTo>
                  <a:pt x="796256" y="5078311"/>
                </a:lnTo>
                <a:close/>
                <a:moveTo>
                  <a:pt x="2367063" y="4906228"/>
                </a:moveTo>
                <a:lnTo>
                  <a:pt x="2367063" y="4913595"/>
                </a:lnTo>
                <a:cubicBezTo>
                  <a:pt x="2367063" y="4922450"/>
                  <a:pt x="2365984" y="4929148"/>
                  <a:pt x="2363826" y="4933687"/>
                </a:cubicBezTo>
                <a:cubicBezTo>
                  <a:pt x="2360998" y="4939566"/>
                  <a:pt x="2356570" y="4944198"/>
                  <a:pt x="2350543" y="4947584"/>
                </a:cubicBezTo>
                <a:cubicBezTo>
                  <a:pt x="2344515" y="4950970"/>
                  <a:pt x="2337632" y="4952663"/>
                  <a:pt x="2329893" y="4952663"/>
                </a:cubicBezTo>
                <a:cubicBezTo>
                  <a:pt x="2322079" y="4952663"/>
                  <a:pt x="2316145" y="4950877"/>
                  <a:pt x="2312089" y="4947305"/>
                </a:cubicBezTo>
                <a:cubicBezTo>
                  <a:pt x="2308034" y="4943733"/>
                  <a:pt x="2306006" y="4939268"/>
                  <a:pt x="2306006" y="4933910"/>
                </a:cubicBezTo>
                <a:cubicBezTo>
                  <a:pt x="2306006" y="4930413"/>
                  <a:pt x="2306936" y="4927232"/>
                  <a:pt x="2308796" y="4924367"/>
                </a:cubicBezTo>
                <a:cubicBezTo>
                  <a:pt x="2310657" y="4921502"/>
                  <a:pt x="2313299" y="4919325"/>
                  <a:pt x="2316721" y="4917837"/>
                </a:cubicBezTo>
                <a:cubicBezTo>
                  <a:pt x="2320145" y="4916349"/>
                  <a:pt x="2325986" y="4915009"/>
                  <a:pt x="2334246" y="4913818"/>
                </a:cubicBezTo>
                <a:cubicBezTo>
                  <a:pt x="2348831" y="4911735"/>
                  <a:pt x="2359770" y="4909205"/>
                  <a:pt x="2367063" y="4906228"/>
                </a:cubicBezTo>
                <a:close/>
                <a:moveTo>
                  <a:pt x="1738412" y="4906228"/>
                </a:moveTo>
                <a:lnTo>
                  <a:pt x="1738412" y="4913595"/>
                </a:lnTo>
                <a:cubicBezTo>
                  <a:pt x="1738412" y="4922450"/>
                  <a:pt x="1737333" y="4929148"/>
                  <a:pt x="1735175" y="4933687"/>
                </a:cubicBezTo>
                <a:cubicBezTo>
                  <a:pt x="1732348" y="4939566"/>
                  <a:pt x="1727920" y="4944198"/>
                  <a:pt x="1721893" y="4947584"/>
                </a:cubicBezTo>
                <a:cubicBezTo>
                  <a:pt x="1715865" y="4950970"/>
                  <a:pt x="1708982" y="4952663"/>
                  <a:pt x="1701242" y="4952663"/>
                </a:cubicBezTo>
                <a:cubicBezTo>
                  <a:pt x="1693429" y="4952663"/>
                  <a:pt x="1687495" y="4950877"/>
                  <a:pt x="1683439" y="4947305"/>
                </a:cubicBezTo>
                <a:cubicBezTo>
                  <a:pt x="1679384" y="4943733"/>
                  <a:pt x="1677355" y="4939268"/>
                  <a:pt x="1677355" y="4933910"/>
                </a:cubicBezTo>
                <a:cubicBezTo>
                  <a:pt x="1677355" y="4930413"/>
                  <a:pt x="1678286" y="4927232"/>
                  <a:pt x="1680146" y="4924367"/>
                </a:cubicBezTo>
                <a:cubicBezTo>
                  <a:pt x="1682007" y="4921502"/>
                  <a:pt x="1684648" y="4919325"/>
                  <a:pt x="1688072" y="4917837"/>
                </a:cubicBezTo>
                <a:cubicBezTo>
                  <a:pt x="1691494" y="4916349"/>
                  <a:pt x="1697336" y="4915009"/>
                  <a:pt x="1705596" y="4913818"/>
                </a:cubicBezTo>
                <a:cubicBezTo>
                  <a:pt x="1720181" y="4911735"/>
                  <a:pt x="1731120" y="4909205"/>
                  <a:pt x="1738412" y="4906228"/>
                </a:cubicBezTo>
                <a:close/>
                <a:moveTo>
                  <a:pt x="4565328" y="4861133"/>
                </a:moveTo>
                <a:cubicBezTo>
                  <a:pt x="4574407" y="4861133"/>
                  <a:pt x="4582164" y="4864817"/>
                  <a:pt x="4588601" y="4872184"/>
                </a:cubicBezTo>
                <a:cubicBezTo>
                  <a:pt x="4595038" y="4879551"/>
                  <a:pt x="4598256" y="4890490"/>
                  <a:pt x="4598256" y="4905000"/>
                </a:cubicBezTo>
                <a:cubicBezTo>
                  <a:pt x="4598256" y="4920181"/>
                  <a:pt x="4595131" y="4931324"/>
                  <a:pt x="4588880" y="4938431"/>
                </a:cubicBezTo>
                <a:cubicBezTo>
                  <a:pt x="4582629" y="4945537"/>
                  <a:pt x="4574890" y="4949091"/>
                  <a:pt x="4565663" y="4949091"/>
                </a:cubicBezTo>
                <a:cubicBezTo>
                  <a:pt x="4556361" y="4949091"/>
                  <a:pt x="4548622" y="4945519"/>
                  <a:pt x="4542446" y="4938375"/>
                </a:cubicBezTo>
                <a:cubicBezTo>
                  <a:pt x="4536270" y="4931231"/>
                  <a:pt x="4533181" y="4919883"/>
                  <a:pt x="4533181" y="4904331"/>
                </a:cubicBezTo>
                <a:cubicBezTo>
                  <a:pt x="4533181" y="4890043"/>
                  <a:pt x="4536307" y="4879272"/>
                  <a:pt x="4542557" y="4872016"/>
                </a:cubicBezTo>
                <a:cubicBezTo>
                  <a:pt x="4548808" y="4864761"/>
                  <a:pt x="4556399" y="4861133"/>
                  <a:pt x="4565328" y="4861133"/>
                </a:cubicBezTo>
                <a:close/>
                <a:moveTo>
                  <a:pt x="2927028" y="4861133"/>
                </a:moveTo>
                <a:cubicBezTo>
                  <a:pt x="2936107" y="4861133"/>
                  <a:pt x="2943865" y="4864817"/>
                  <a:pt x="2950301" y="4872184"/>
                </a:cubicBezTo>
                <a:cubicBezTo>
                  <a:pt x="2956738" y="4879551"/>
                  <a:pt x="2959956" y="4890490"/>
                  <a:pt x="2959956" y="4905000"/>
                </a:cubicBezTo>
                <a:cubicBezTo>
                  <a:pt x="2959956" y="4920181"/>
                  <a:pt x="2956831" y="4931324"/>
                  <a:pt x="2950581" y="4938431"/>
                </a:cubicBezTo>
                <a:cubicBezTo>
                  <a:pt x="2944330" y="4945537"/>
                  <a:pt x="2936590" y="4949091"/>
                  <a:pt x="2927363" y="4949091"/>
                </a:cubicBezTo>
                <a:cubicBezTo>
                  <a:pt x="2918061" y="4949091"/>
                  <a:pt x="2910322" y="4945519"/>
                  <a:pt x="2904146" y="4938375"/>
                </a:cubicBezTo>
                <a:cubicBezTo>
                  <a:pt x="2897969" y="4931231"/>
                  <a:pt x="2894882" y="4919883"/>
                  <a:pt x="2894882" y="4904331"/>
                </a:cubicBezTo>
                <a:cubicBezTo>
                  <a:pt x="2894882" y="4890043"/>
                  <a:pt x="2898007" y="4879272"/>
                  <a:pt x="2904258" y="4872016"/>
                </a:cubicBezTo>
                <a:cubicBezTo>
                  <a:pt x="2910509" y="4864761"/>
                  <a:pt x="2918099" y="4861133"/>
                  <a:pt x="2927028" y="4861133"/>
                </a:cubicBezTo>
                <a:close/>
                <a:moveTo>
                  <a:pt x="2539517" y="4861133"/>
                </a:moveTo>
                <a:cubicBezTo>
                  <a:pt x="2549415" y="4861133"/>
                  <a:pt x="2557693" y="4864910"/>
                  <a:pt x="2564353" y="4872463"/>
                </a:cubicBezTo>
                <a:cubicBezTo>
                  <a:pt x="2571013" y="4880016"/>
                  <a:pt x="2574343" y="4891122"/>
                  <a:pt x="2574343" y="4905782"/>
                </a:cubicBezTo>
                <a:cubicBezTo>
                  <a:pt x="2574343" y="4921334"/>
                  <a:pt x="2571032" y="4932906"/>
                  <a:pt x="2564408" y="4940496"/>
                </a:cubicBezTo>
                <a:cubicBezTo>
                  <a:pt x="2557786" y="4948086"/>
                  <a:pt x="2549488" y="4951881"/>
                  <a:pt x="2539517" y="4951881"/>
                </a:cubicBezTo>
                <a:cubicBezTo>
                  <a:pt x="2529471" y="4951881"/>
                  <a:pt x="2521137" y="4948105"/>
                  <a:pt x="2514514" y="4940552"/>
                </a:cubicBezTo>
                <a:cubicBezTo>
                  <a:pt x="2507891" y="4932999"/>
                  <a:pt x="2504580" y="4921632"/>
                  <a:pt x="2504580" y="4906451"/>
                </a:cubicBezTo>
                <a:cubicBezTo>
                  <a:pt x="2504580" y="4891271"/>
                  <a:pt x="2507891" y="4879923"/>
                  <a:pt x="2514514" y="4872407"/>
                </a:cubicBezTo>
                <a:cubicBezTo>
                  <a:pt x="2521137" y="4864891"/>
                  <a:pt x="2529471" y="4861133"/>
                  <a:pt x="2539517" y="4861133"/>
                </a:cubicBezTo>
                <a:close/>
                <a:moveTo>
                  <a:pt x="1215542" y="4861133"/>
                </a:moveTo>
                <a:cubicBezTo>
                  <a:pt x="1225439" y="4861133"/>
                  <a:pt x="1233717" y="4864910"/>
                  <a:pt x="1240378" y="4872463"/>
                </a:cubicBezTo>
                <a:cubicBezTo>
                  <a:pt x="1247038" y="4880016"/>
                  <a:pt x="1250368" y="4891122"/>
                  <a:pt x="1250368" y="4905782"/>
                </a:cubicBezTo>
                <a:cubicBezTo>
                  <a:pt x="1250368" y="4921334"/>
                  <a:pt x="1247056" y="4932906"/>
                  <a:pt x="1240433" y="4940496"/>
                </a:cubicBezTo>
                <a:cubicBezTo>
                  <a:pt x="1233810" y="4948086"/>
                  <a:pt x="1225513" y="4951881"/>
                  <a:pt x="1215542" y="4951881"/>
                </a:cubicBezTo>
                <a:cubicBezTo>
                  <a:pt x="1205496" y="4951881"/>
                  <a:pt x="1197162" y="4948105"/>
                  <a:pt x="1190539" y="4940552"/>
                </a:cubicBezTo>
                <a:cubicBezTo>
                  <a:pt x="1183916" y="4932999"/>
                  <a:pt x="1180604" y="4921632"/>
                  <a:pt x="1180604" y="4906451"/>
                </a:cubicBezTo>
                <a:cubicBezTo>
                  <a:pt x="1180604" y="4891271"/>
                  <a:pt x="1183916" y="4879923"/>
                  <a:pt x="1190539" y="4872407"/>
                </a:cubicBezTo>
                <a:cubicBezTo>
                  <a:pt x="1197162" y="4864891"/>
                  <a:pt x="1205496" y="4861133"/>
                  <a:pt x="1215542" y="4861133"/>
                </a:cubicBezTo>
                <a:close/>
                <a:moveTo>
                  <a:pt x="1002643" y="4861133"/>
                </a:moveTo>
                <a:cubicBezTo>
                  <a:pt x="1011797" y="4861133"/>
                  <a:pt x="1019498" y="4864928"/>
                  <a:pt x="1025749" y="4872519"/>
                </a:cubicBezTo>
                <a:cubicBezTo>
                  <a:pt x="1032000" y="4880109"/>
                  <a:pt x="1035125" y="4892015"/>
                  <a:pt x="1035125" y="4908237"/>
                </a:cubicBezTo>
                <a:cubicBezTo>
                  <a:pt x="1035125" y="4922971"/>
                  <a:pt x="1032056" y="4933929"/>
                  <a:pt x="1025916" y="4941110"/>
                </a:cubicBezTo>
                <a:cubicBezTo>
                  <a:pt x="1019777" y="4948291"/>
                  <a:pt x="1012317" y="4951881"/>
                  <a:pt x="1003536" y="4951881"/>
                </a:cubicBezTo>
                <a:cubicBezTo>
                  <a:pt x="994830" y="4951881"/>
                  <a:pt x="987277" y="4948123"/>
                  <a:pt x="980877" y="4940608"/>
                </a:cubicBezTo>
                <a:cubicBezTo>
                  <a:pt x="974477" y="4933092"/>
                  <a:pt x="971278" y="4921744"/>
                  <a:pt x="971278" y="4906563"/>
                </a:cubicBezTo>
                <a:cubicBezTo>
                  <a:pt x="971278" y="4890862"/>
                  <a:pt x="974273" y="4879365"/>
                  <a:pt x="980263" y="4872072"/>
                </a:cubicBezTo>
                <a:cubicBezTo>
                  <a:pt x="986254" y="4864780"/>
                  <a:pt x="993714" y="4861133"/>
                  <a:pt x="1002643" y="4861133"/>
                </a:cubicBezTo>
                <a:close/>
                <a:moveTo>
                  <a:pt x="815492" y="4861133"/>
                </a:moveTo>
                <a:cubicBezTo>
                  <a:pt x="825389" y="4861133"/>
                  <a:pt x="833667" y="4864910"/>
                  <a:pt x="840328" y="4872463"/>
                </a:cubicBezTo>
                <a:cubicBezTo>
                  <a:pt x="846988" y="4880016"/>
                  <a:pt x="850318" y="4891122"/>
                  <a:pt x="850318" y="4905782"/>
                </a:cubicBezTo>
                <a:cubicBezTo>
                  <a:pt x="850318" y="4921334"/>
                  <a:pt x="847006" y="4932906"/>
                  <a:pt x="840383" y="4940496"/>
                </a:cubicBezTo>
                <a:cubicBezTo>
                  <a:pt x="833761" y="4948086"/>
                  <a:pt x="825463" y="4951881"/>
                  <a:pt x="815492" y="4951881"/>
                </a:cubicBezTo>
                <a:cubicBezTo>
                  <a:pt x="805446" y="4951881"/>
                  <a:pt x="797112" y="4948105"/>
                  <a:pt x="790489" y="4940552"/>
                </a:cubicBezTo>
                <a:cubicBezTo>
                  <a:pt x="783866" y="4932999"/>
                  <a:pt x="780554" y="4921632"/>
                  <a:pt x="780554" y="4906451"/>
                </a:cubicBezTo>
                <a:cubicBezTo>
                  <a:pt x="780554" y="4891271"/>
                  <a:pt x="783866" y="4879923"/>
                  <a:pt x="790489" y="4872407"/>
                </a:cubicBezTo>
                <a:cubicBezTo>
                  <a:pt x="797112" y="4864891"/>
                  <a:pt x="805446" y="4861133"/>
                  <a:pt x="815492" y="4861133"/>
                </a:cubicBezTo>
                <a:close/>
                <a:moveTo>
                  <a:pt x="5083473" y="4861022"/>
                </a:moveTo>
                <a:cubicBezTo>
                  <a:pt x="5093668" y="4861022"/>
                  <a:pt x="5101965" y="4864891"/>
                  <a:pt x="5108365" y="4872630"/>
                </a:cubicBezTo>
                <a:cubicBezTo>
                  <a:pt x="5112532" y="4877616"/>
                  <a:pt x="5115062" y="4885095"/>
                  <a:pt x="5115955" y="4895066"/>
                </a:cubicBezTo>
                <a:lnTo>
                  <a:pt x="5049764" y="4895066"/>
                </a:lnTo>
                <a:cubicBezTo>
                  <a:pt x="5050433" y="4884723"/>
                  <a:pt x="5053912" y="4876463"/>
                  <a:pt x="5060200" y="4870286"/>
                </a:cubicBezTo>
                <a:cubicBezTo>
                  <a:pt x="5066488" y="4864110"/>
                  <a:pt x="5074246" y="4861022"/>
                  <a:pt x="5083473" y="4861022"/>
                </a:cubicBezTo>
                <a:close/>
                <a:moveTo>
                  <a:pt x="4951909" y="4861022"/>
                </a:moveTo>
                <a:cubicBezTo>
                  <a:pt x="4960616" y="4861022"/>
                  <a:pt x="4968038" y="4864705"/>
                  <a:pt x="4974178" y="4872072"/>
                </a:cubicBezTo>
                <a:cubicBezTo>
                  <a:pt x="4980317" y="4879439"/>
                  <a:pt x="4983386" y="4890862"/>
                  <a:pt x="4983386" y="4906340"/>
                </a:cubicBezTo>
                <a:cubicBezTo>
                  <a:pt x="4983386" y="4921446"/>
                  <a:pt x="4980186" y="4932813"/>
                  <a:pt x="4973787" y="4940440"/>
                </a:cubicBezTo>
                <a:cubicBezTo>
                  <a:pt x="4967387" y="4948068"/>
                  <a:pt x="4959797" y="4951881"/>
                  <a:pt x="4951016" y="4951881"/>
                </a:cubicBezTo>
                <a:cubicBezTo>
                  <a:pt x="4940226" y="4951881"/>
                  <a:pt x="4931669" y="4946709"/>
                  <a:pt x="4925343" y="4936366"/>
                </a:cubicBezTo>
                <a:cubicBezTo>
                  <a:pt x="4921474" y="4930041"/>
                  <a:pt x="4919539" y="4919772"/>
                  <a:pt x="4919539" y="4905558"/>
                </a:cubicBezTo>
                <a:cubicBezTo>
                  <a:pt x="4919539" y="4891122"/>
                  <a:pt x="4922739" y="4880090"/>
                  <a:pt x="4929138" y="4872463"/>
                </a:cubicBezTo>
                <a:cubicBezTo>
                  <a:pt x="4935538" y="4864835"/>
                  <a:pt x="4943128" y="4861022"/>
                  <a:pt x="4951909" y="4861022"/>
                </a:cubicBezTo>
                <a:close/>
                <a:moveTo>
                  <a:pt x="2149774" y="4861022"/>
                </a:moveTo>
                <a:cubicBezTo>
                  <a:pt x="2159968" y="4861022"/>
                  <a:pt x="2168265" y="4864891"/>
                  <a:pt x="2174665" y="4872630"/>
                </a:cubicBezTo>
                <a:cubicBezTo>
                  <a:pt x="2178832" y="4877616"/>
                  <a:pt x="2181363" y="4885095"/>
                  <a:pt x="2182255" y="4895066"/>
                </a:cubicBezTo>
                <a:lnTo>
                  <a:pt x="2116064" y="4895066"/>
                </a:lnTo>
                <a:cubicBezTo>
                  <a:pt x="2116733" y="4884723"/>
                  <a:pt x="2120212" y="4876463"/>
                  <a:pt x="2126501" y="4870286"/>
                </a:cubicBezTo>
                <a:cubicBezTo>
                  <a:pt x="2132788" y="4864110"/>
                  <a:pt x="2140546" y="4861022"/>
                  <a:pt x="2149774" y="4861022"/>
                </a:cubicBezTo>
                <a:close/>
                <a:moveTo>
                  <a:pt x="2018210" y="4861022"/>
                </a:moveTo>
                <a:cubicBezTo>
                  <a:pt x="2026916" y="4861022"/>
                  <a:pt x="2034338" y="4864705"/>
                  <a:pt x="2040478" y="4872072"/>
                </a:cubicBezTo>
                <a:cubicBezTo>
                  <a:pt x="2046617" y="4879439"/>
                  <a:pt x="2049686" y="4890862"/>
                  <a:pt x="2049686" y="4906340"/>
                </a:cubicBezTo>
                <a:cubicBezTo>
                  <a:pt x="2049686" y="4921446"/>
                  <a:pt x="2046487" y="4932813"/>
                  <a:pt x="2040087" y="4940440"/>
                </a:cubicBezTo>
                <a:cubicBezTo>
                  <a:pt x="2033687" y="4948068"/>
                  <a:pt x="2026097" y="4951881"/>
                  <a:pt x="2017316" y="4951881"/>
                </a:cubicBezTo>
                <a:cubicBezTo>
                  <a:pt x="2006527" y="4951881"/>
                  <a:pt x="1997969" y="4946709"/>
                  <a:pt x="1991644" y="4936366"/>
                </a:cubicBezTo>
                <a:cubicBezTo>
                  <a:pt x="1987774" y="4930041"/>
                  <a:pt x="1985839" y="4919772"/>
                  <a:pt x="1985839" y="4905558"/>
                </a:cubicBezTo>
                <a:cubicBezTo>
                  <a:pt x="1985839" y="4891122"/>
                  <a:pt x="1989039" y="4880090"/>
                  <a:pt x="1995439" y="4872463"/>
                </a:cubicBezTo>
                <a:cubicBezTo>
                  <a:pt x="2001839" y="4864835"/>
                  <a:pt x="2009429" y="4861022"/>
                  <a:pt x="2018210" y="4861022"/>
                </a:cubicBezTo>
                <a:close/>
                <a:moveTo>
                  <a:pt x="1342046" y="4860240"/>
                </a:moveTo>
                <a:cubicBezTo>
                  <a:pt x="1350678" y="4860240"/>
                  <a:pt x="1358101" y="4863998"/>
                  <a:pt x="1364314" y="4871514"/>
                </a:cubicBezTo>
                <a:cubicBezTo>
                  <a:pt x="1370528" y="4879030"/>
                  <a:pt x="1373634" y="4890341"/>
                  <a:pt x="1373634" y="4905447"/>
                </a:cubicBezTo>
                <a:cubicBezTo>
                  <a:pt x="1373634" y="4921297"/>
                  <a:pt x="1370453" y="4932999"/>
                  <a:pt x="1364091" y="4940552"/>
                </a:cubicBezTo>
                <a:cubicBezTo>
                  <a:pt x="1357728" y="4948105"/>
                  <a:pt x="1350083" y="4951881"/>
                  <a:pt x="1341153" y="4951881"/>
                </a:cubicBezTo>
                <a:cubicBezTo>
                  <a:pt x="1332372" y="4951881"/>
                  <a:pt x="1324893" y="4948235"/>
                  <a:pt x="1318717" y="4940942"/>
                </a:cubicBezTo>
                <a:cubicBezTo>
                  <a:pt x="1312541" y="4933650"/>
                  <a:pt x="1309452" y="4922376"/>
                  <a:pt x="1309452" y="4907121"/>
                </a:cubicBezTo>
                <a:cubicBezTo>
                  <a:pt x="1309452" y="4891866"/>
                  <a:pt x="1312745" y="4880239"/>
                  <a:pt x="1319331" y="4872240"/>
                </a:cubicBezTo>
                <a:cubicBezTo>
                  <a:pt x="1325916" y="4864240"/>
                  <a:pt x="1333488" y="4860240"/>
                  <a:pt x="1342046" y="4860240"/>
                </a:cubicBezTo>
                <a:close/>
                <a:moveTo>
                  <a:pt x="4472720" y="4847181"/>
                </a:moveTo>
                <a:lnTo>
                  <a:pt x="4472720" y="4965722"/>
                </a:lnTo>
                <a:lnTo>
                  <a:pt x="4492812" y="4965722"/>
                </a:lnTo>
                <a:lnTo>
                  <a:pt x="4492812" y="4847181"/>
                </a:lnTo>
                <a:close/>
                <a:moveTo>
                  <a:pt x="3929795" y="4847181"/>
                </a:moveTo>
                <a:lnTo>
                  <a:pt x="3929795" y="4965722"/>
                </a:lnTo>
                <a:lnTo>
                  <a:pt x="3949887" y="4965722"/>
                </a:lnTo>
                <a:lnTo>
                  <a:pt x="3949887" y="4847181"/>
                </a:lnTo>
                <a:close/>
                <a:moveTo>
                  <a:pt x="3620009" y="4847181"/>
                </a:moveTo>
                <a:lnTo>
                  <a:pt x="3656286" y="4965722"/>
                </a:lnTo>
                <a:lnTo>
                  <a:pt x="3677271" y="4965722"/>
                </a:lnTo>
                <a:lnTo>
                  <a:pt x="3701269" y="4874528"/>
                </a:lnTo>
                <a:lnTo>
                  <a:pt x="3705846" y="4894731"/>
                </a:lnTo>
                <a:lnTo>
                  <a:pt x="3724710" y="4965722"/>
                </a:lnTo>
                <a:lnTo>
                  <a:pt x="3745583" y="4965722"/>
                </a:lnTo>
                <a:lnTo>
                  <a:pt x="3782641" y="4847181"/>
                </a:lnTo>
                <a:lnTo>
                  <a:pt x="3763107" y="4847181"/>
                </a:lnTo>
                <a:lnTo>
                  <a:pt x="3742793" y="4915716"/>
                </a:lnTo>
                <a:lnTo>
                  <a:pt x="3735983" y="4938598"/>
                </a:lnTo>
                <a:lnTo>
                  <a:pt x="3730067" y="4915939"/>
                </a:lnTo>
                <a:lnTo>
                  <a:pt x="3712320" y="4847181"/>
                </a:lnTo>
                <a:lnTo>
                  <a:pt x="3691670" y="4847181"/>
                </a:lnTo>
                <a:lnTo>
                  <a:pt x="3672806" y="4916609"/>
                </a:lnTo>
                <a:cubicBezTo>
                  <a:pt x="3669011" y="4931641"/>
                  <a:pt x="3666965" y="4939789"/>
                  <a:pt x="3666667" y="4941054"/>
                </a:cubicBezTo>
                <a:lnTo>
                  <a:pt x="3659634" y="4915604"/>
                </a:lnTo>
                <a:lnTo>
                  <a:pt x="3640771" y="4847181"/>
                </a:lnTo>
                <a:close/>
                <a:moveTo>
                  <a:pt x="2614787" y="4847181"/>
                </a:moveTo>
                <a:lnTo>
                  <a:pt x="2614787" y="4920627"/>
                </a:lnTo>
                <a:cubicBezTo>
                  <a:pt x="2614787" y="4929185"/>
                  <a:pt x="2615196" y="4935436"/>
                  <a:pt x="2616015" y="4939380"/>
                </a:cubicBezTo>
                <a:cubicBezTo>
                  <a:pt x="2617206" y="4945258"/>
                  <a:pt x="2619271" y="4950226"/>
                  <a:pt x="2622210" y="4954281"/>
                </a:cubicBezTo>
                <a:cubicBezTo>
                  <a:pt x="2625149" y="4958337"/>
                  <a:pt x="2629651" y="4961704"/>
                  <a:pt x="2635716" y="4964383"/>
                </a:cubicBezTo>
                <a:cubicBezTo>
                  <a:pt x="2641780" y="4967062"/>
                  <a:pt x="2648311" y="4968401"/>
                  <a:pt x="2655305" y="4968401"/>
                </a:cubicBezTo>
                <a:cubicBezTo>
                  <a:pt x="2671155" y="4968401"/>
                  <a:pt x="2683695" y="4961704"/>
                  <a:pt x="2692922" y="4948309"/>
                </a:cubicBezTo>
                <a:lnTo>
                  <a:pt x="2692922" y="4965722"/>
                </a:lnTo>
                <a:lnTo>
                  <a:pt x="2710892" y="4965722"/>
                </a:lnTo>
                <a:lnTo>
                  <a:pt x="2710892" y="4847181"/>
                </a:lnTo>
                <a:lnTo>
                  <a:pt x="2690801" y="4847181"/>
                </a:lnTo>
                <a:lnTo>
                  <a:pt x="2690801" y="4910693"/>
                </a:lnTo>
                <a:cubicBezTo>
                  <a:pt x="2690801" y="4920813"/>
                  <a:pt x="2689703" y="4928534"/>
                  <a:pt x="2687508" y="4933854"/>
                </a:cubicBezTo>
                <a:cubicBezTo>
                  <a:pt x="2685313" y="4939175"/>
                  <a:pt x="2681574" y="4943379"/>
                  <a:pt x="2676290" y="4946468"/>
                </a:cubicBezTo>
                <a:cubicBezTo>
                  <a:pt x="2671006" y="4949556"/>
                  <a:pt x="2665351" y="4951100"/>
                  <a:pt x="2659324" y="4951100"/>
                </a:cubicBezTo>
                <a:cubicBezTo>
                  <a:pt x="2653296" y="4951100"/>
                  <a:pt x="2648236" y="4949593"/>
                  <a:pt x="2644143" y="4946579"/>
                </a:cubicBezTo>
                <a:cubicBezTo>
                  <a:pt x="2640050" y="4943565"/>
                  <a:pt x="2637371" y="4939417"/>
                  <a:pt x="2636107" y="4934133"/>
                </a:cubicBezTo>
                <a:cubicBezTo>
                  <a:pt x="2635288" y="4930487"/>
                  <a:pt x="2634879" y="4923418"/>
                  <a:pt x="2634879" y="4912925"/>
                </a:cubicBezTo>
                <a:lnTo>
                  <a:pt x="2634879" y="4847181"/>
                </a:lnTo>
                <a:close/>
                <a:moveTo>
                  <a:pt x="1775173" y="4847181"/>
                </a:moveTo>
                <a:lnTo>
                  <a:pt x="1820157" y="4965945"/>
                </a:lnTo>
                <a:cubicBezTo>
                  <a:pt x="1819338" y="4968103"/>
                  <a:pt x="1818743" y="4969741"/>
                  <a:pt x="1818371" y="4970857"/>
                </a:cubicBezTo>
                <a:cubicBezTo>
                  <a:pt x="1815542" y="4978819"/>
                  <a:pt x="1813496" y="4983805"/>
                  <a:pt x="1812231" y="4985814"/>
                </a:cubicBezTo>
                <a:cubicBezTo>
                  <a:pt x="1810520" y="4988493"/>
                  <a:pt x="1808325" y="4990577"/>
                  <a:pt x="1805645" y="4992065"/>
                </a:cubicBezTo>
                <a:cubicBezTo>
                  <a:pt x="1802966" y="4993553"/>
                  <a:pt x="1799395" y="4994297"/>
                  <a:pt x="1794930" y="4994297"/>
                </a:cubicBezTo>
                <a:cubicBezTo>
                  <a:pt x="1791656" y="4994297"/>
                  <a:pt x="1787824" y="4993702"/>
                  <a:pt x="1783433" y="4992511"/>
                </a:cubicBezTo>
                <a:lnTo>
                  <a:pt x="1785666" y="5011375"/>
                </a:lnTo>
                <a:cubicBezTo>
                  <a:pt x="1790428" y="5013012"/>
                  <a:pt x="1794744" y="5013831"/>
                  <a:pt x="1798614" y="5013831"/>
                </a:cubicBezTo>
                <a:cubicBezTo>
                  <a:pt x="1805013" y="5013831"/>
                  <a:pt x="1810520" y="5012287"/>
                  <a:pt x="1815134" y="5009199"/>
                </a:cubicBezTo>
                <a:cubicBezTo>
                  <a:pt x="1819747" y="5006110"/>
                  <a:pt x="1823840" y="5001255"/>
                  <a:pt x="1827412" y="4994632"/>
                </a:cubicBezTo>
                <a:cubicBezTo>
                  <a:pt x="1830091" y="4989721"/>
                  <a:pt x="1833848" y="4980754"/>
                  <a:pt x="1838686" y="4967731"/>
                </a:cubicBezTo>
                <a:lnTo>
                  <a:pt x="1883780" y="4847181"/>
                </a:lnTo>
                <a:lnTo>
                  <a:pt x="1863688" y="4847181"/>
                </a:lnTo>
                <a:lnTo>
                  <a:pt x="1838351" y="4916274"/>
                </a:lnTo>
                <a:cubicBezTo>
                  <a:pt x="1835151" y="4925055"/>
                  <a:pt x="1832398" y="4934059"/>
                  <a:pt x="1830091" y="4943286"/>
                </a:cubicBezTo>
                <a:cubicBezTo>
                  <a:pt x="1827561" y="4933687"/>
                  <a:pt x="1824695" y="4924534"/>
                  <a:pt x="1821496" y="4915828"/>
                </a:cubicBezTo>
                <a:lnTo>
                  <a:pt x="1796827" y="4847181"/>
                </a:lnTo>
                <a:close/>
                <a:moveTo>
                  <a:pt x="5083250" y="4844502"/>
                </a:moveTo>
                <a:cubicBezTo>
                  <a:pt x="5066879" y="4844502"/>
                  <a:pt x="5053559" y="4850008"/>
                  <a:pt x="5043290" y="4861022"/>
                </a:cubicBezTo>
                <a:cubicBezTo>
                  <a:pt x="5033020" y="4872035"/>
                  <a:pt x="5027886" y="4887513"/>
                  <a:pt x="5027886" y="4907456"/>
                </a:cubicBezTo>
                <a:cubicBezTo>
                  <a:pt x="5027886" y="4926729"/>
                  <a:pt x="5032965" y="4941705"/>
                  <a:pt x="5043122" y="4952384"/>
                </a:cubicBezTo>
                <a:cubicBezTo>
                  <a:pt x="5053280" y="4963062"/>
                  <a:pt x="5067028" y="4968401"/>
                  <a:pt x="5084366" y="4968401"/>
                </a:cubicBezTo>
                <a:cubicBezTo>
                  <a:pt x="5098133" y="4968401"/>
                  <a:pt x="5109444" y="4965053"/>
                  <a:pt x="5118299" y="4958355"/>
                </a:cubicBezTo>
                <a:cubicBezTo>
                  <a:pt x="5127154" y="4951658"/>
                  <a:pt x="5133219" y="4942245"/>
                  <a:pt x="5136494" y="4930115"/>
                </a:cubicBezTo>
                <a:lnTo>
                  <a:pt x="5115732" y="4927548"/>
                </a:lnTo>
                <a:cubicBezTo>
                  <a:pt x="5112681" y="4936031"/>
                  <a:pt x="5108551" y="4942207"/>
                  <a:pt x="5103342" y="4946077"/>
                </a:cubicBezTo>
                <a:cubicBezTo>
                  <a:pt x="5098133" y="4949946"/>
                  <a:pt x="5091845" y="4951881"/>
                  <a:pt x="5084478" y="4951881"/>
                </a:cubicBezTo>
                <a:cubicBezTo>
                  <a:pt x="5074581" y="4951881"/>
                  <a:pt x="5066321" y="4948421"/>
                  <a:pt x="5059698" y="4941500"/>
                </a:cubicBezTo>
                <a:cubicBezTo>
                  <a:pt x="5053075" y="4934580"/>
                  <a:pt x="5049392" y="4924608"/>
                  <a:pt x="5048647" y="4911586"/>
                </a:cubicBezTo>
                <a:lnTo>
                  <a:pt x="5137051" y="4911586"/>
                </a:lnTo>
                <a:cubicBezTo>
                  <a:pt x="5137126" y="4909205"/>
                  <a:pt x="5137163" y="4907419"/>
                  <a:pt x="5137163" y="4906228"/>
                </a:cubicBezTo>
                <a:cubicBezTo>
                  <a:pt x="5137163" y="4886657"/>
                  <a:pt x="5132140" y="4871477"/>
                  <a:pt x="5122094" y="4860687"/>
                </a:cubicBezTo>
                <a:cubicBezTo>
                  <a:pt x="5112048" y="4849897"/>
                  <a:pt x="5099100" y="4844502"/>
                  <a:pt x="5083250" y="4844502"/>
                </a:cubicBezTo>
                <a:close/>
                <a:moveTo>
                  <a:pt x="4563877" y="4844502"/>
                </a:moveTo>
                <a:cubicBezTo>
                  <a:pt x="4553385" y="4844502"/>
                  <a:pt x="4544251" y="4847106"/>
                  <a:pt x="4536474" y="4852315"/>
                </a:cubicBezTo>
                <a:cubicBezTo>
                  <a:pt x="4528698" y="4857524"/>
                  <a:pt x="4522763" y="4864910"/>
                  <a:pt x="4518671" y="4874472"/>
                </a:cubicBezTo>
                <a:cubicBezTo>
                  <a:pt x="4514578" y="4884034"/>
                  <a:pt x="4512531" y="4894471"/>
                  <a:pt x="4512531" y="4905782"/>
                </a:cubicBezTo>
                <a:cubicBezTo>
                  <a:pt x="4512531" y="4922227"/>
                  <a:pt x="4516996" y="4936329"/>
                  <a:pt x="4525926" y="4948086"/>
                </a:cubicBezTo>
                <a:cubicBezTo>
                  <a:pt x="4534856" y="4959844"/>
                  <a:pt x="4547469" y="4965722"/>
                  <a:pt x="4563766" y="4965722"/>
                </a:cubicBezTo>
                <a:cubicBezTo>
                  <a:pt x="4576862" y="4965722"/>
                  <a:pt x="4587801" y="4960550"/>
                  <a:pt x="4596582" y="4950207"/>
                </a:cubicBezTo>
                <a:cubicBezTo>
                  <a:pt x="4596657" y="4963304"/>
                  <a:pt x="4596173" y="4971899"/>
                  <a:pt x="4595131" y="4975991"/>
                </a:cubicBezTo>
                <a:cubicBezTo>
                  <a:pt x="4593345" y="4982689"/>
                  <a:pt x="4589922" y="4987898"/>
                  <a:pt x="4584862" y="4991618"/>
                </a:cubicBezTo>
                <a:cubicBezTo>
                  <a:pt x="4579802" y="4995339"/>
                  <a:pt x="4572621" y="4997199"/>
                  <a:pt x="4563319" y="4997199"/>
                </a:cubicBezTo>
                <a:cubicBezTo>
                  <a:pt x="4554687" y="4997199"/>
                  <a:pt x="4547878" y="4995339"/>
                  <a:pt x="4542892" y="4991618"/>
                </a:cubicBezTo>
                <a:cubicBezTo>
                  <a:pt x="4539172" y="4988865"/>
                  <a:pt x="4536902" y="4984475"/>
                  <a:pt x="4536083" y="4978447"/>
                </a:cubicBezTo>
                <a:lnTo>
                  <a:pt x="4516550" y="4975545"/>
                </a:lnTo>
                <a:cubicBezTo>
                  <a:pt x="4516252" y="4988344"/>
                  <a:pt x="4520457" y="4997925"/>
                  <a:pt x="4529163" y="5004287"/>
                </a:cubicBezTo>
                <a:cubicBezTo>
                  <a:pt x="4537869" y="5010650"/>
                  <a:pt x="4549292" y="5013831"/>
                  <a:pt x="4563431" y="5013831"/>
                </a:cubicBezTo>
                <a:cubicBezTo>
                  <a:pt x="4575337" y="5013831"/>
                  <a:pt x="4585364" y="5011599"/>
                  <a:pt x="4593513" y="5007134"/>
                </a:cubicBezTo>
                <a:cubicBezTo>
                  <a:pt x="4601661" y="5002669"/>
                  <a:pt x="4607614" y="4996585"/>
                  <a:pt x="4611372" y="4988884"/>
                </a:cubicBezTo>
                <a:cubicBezTo>
                  <a:pt x="4615130" y="4981182"/>
                  <a:pt x="4617009" y="4968103"/>
                  <a:pt x="4617009" y="4949649"/>
                </a:cubicBezTo>
                <a:lnTo>
                  <a:pt x="4617009" y="4847181"/>
                </a:lnTo>
                <a:lnTo>
                  <a:pt x="4598480" y="4847181"/>
                </a:lnTo>
                <a:lnTo>
                  <a:pt x="4598480" y="4861468"/>
                </a:lnTo>
                <a:cubicBezTo>
                  <a:pt x="4589401" y="4850157"/>
                  <a:pt x="4577867" y="4844502"/>
                  <a:pt x="4563877" y="4844502"/>
                </a:cubicBezTo>
                <a:close/>
                <a:moveTo>
                  <a:pt x="4336021" y="4844502"/>
                </a:moveTo>
                <a:cubicBezTo>
                  <a:pt x="4328133" y="4844502"/>
                  <a:pt x="4321101" y="4846269"/>
                  <a:pt x="4314925" y="4849804"/>
                </a:cubicBezTo>
                <a:cubicBezTo>
                  <a:pt x="4308749" y="4853338"/>
                  <a:pt x="4303800" y="4858008"/>
                  <a:pt x="4300079" y="4863812"/>
                </a:cubicBezTo>
                <a:lnTo>
                  <a:pt x="4300079" y="4847181"/>
                </a:lnTo>
                <a:lnTo>
                  <a:pt x="4282108" y="4847181"/>
                </a:lnTo>
                <a:lnTo>
                  <a:pt x="4282108" y="4965722"/>
                </a:lnTo>
                <a:lnTo>
                  <a:pt x="4302200" y="4965722"/>
                </a:lnTo>
                <a:lnTo>
                  <a:pt x="4302200" y="4904219"/>
                </a:lnTo>
                <a:cubicBezTo>
                  <a:pt x="4302200" y="4893429"/>
                  <a:pt x="4303279" y="4885169"/>
                  <a:pt x="4305437" y="4879439"/>
                </a:cubicBezTo>
                <a:cubicBezTo>
                  <a:pt x="4307595" y="4873709"/>
                  <a:pt x="4311074" y="4869356"/>
                  <a:pt x="4315874" y="4866379"/>
                </a:cubicBezTo>
                <a:cubicBezTo>
                  <a:pt x="4320673" y="4863403"/>
                  <a:pt x="4325901" y="4861915"/>
                  <a:pt x="4331556" y="4861915"/>
                </a:cubicBezTo>
                <a:cubicBezTo>
                  <a:pt x="4338998" y="4861915"/>
                  <a:pt x="4344356" y="4864147"/>
                  <a:pt x="4347630" y="4868612"/>
                </a:cubicBezTo>
                <a:cubicBezTo>
                  <a:pt x="4350904" y="4873077"/>
                  <a:pt x="4352541" y="4879774"/>
                  <a:pt x="4352541" y="4888704"/>
                </a:cubicBezTo>
                <a:lnTo>
                  <a:pt x="4352541" y="4965722"/>
                </a:lnTo>
                <a:lnTo>
                  <a:pt x="4372633" y="4965722"/>
                </a:lnTo>
                <a:lnTo>
                  <a:pt x="4372633" y="4896852"/>
                </a:lnTo>
                <a:cubicBezTo>
                  <a:pt x="4372633" y="4884648"/>
                  <a:pt x="4375386" y="4875774"/>
                  <a:pt x="4380893" y="4870230"/>
                </a:cubicBezTo>
                <a:cubicBezTo>
                  <a:pt x="4386400" y="4864687"/>
                  <a:pt x="4393320" y="4861915"/>
                  <a:pt x="4401654" y="4861915"/>
                </a:cubicBezTo>
                <a:cubicBezTo>
                  <a:pt x="4406268" y="4861915"/>
                  <a:pt x="4410287" y="4862994"/>
                  <a:pt x="4413710" y="4865152"/>
                </a:cubicBezTo>
                <a:cubicBezTo>
                  <a:pt x="4417133" y="4867310"/>
                  <a:pt x="4419495" y="4870156"/>
                  <a:pt x="4420798" y="4873691"/>
                </a:cubicBezTo>
                <a:cubicBezTo>
                  <a:pt x="4422100" y="4877225"/>
                  <a:pt x="4422751" y="4883011"/>
                  <a:pt x="4422751" y="4891048"/>
                </a:cubicBezTo>
                <a:lnTo>
                  <a:pt x="4422751" y="4965722"/>
                </a:lnTo>
                <a:lnTo>
                  <a:pt x="4442731" y="4965722"/>
                </a:lnTo>
                <a:lnTo>
                  <a:pt x="4442731" y="4884350"/>
                </a:lnTo>
                <a:cubicBezTo>
                  <a:pt x="4442731" y="4870807"/>
                  <a:pt x="4439568" y="4860780"/>
                  <a:pt x="4433243" y="4854269"/>
                </a:cubicBezTo>
                <a:cubicBezTo>
                  <a:pt x="4426918" y="4847757"/>
                  <a:pt x="4417877" y="4844502"/>
                  <a:pt x="4406119" y="4844502"/>
                </a:cubicBezTo>
                <a:cubicBezTo>
                  <a:pt x="4391088" y="4844502"/>
                  <a:pt x="4378884" y="4851422"/>
                  <a:pt x="4369508" y="4865263"/>
                </a:cubicBezTo>
                <a:cubicBezTo>
                  <a:pt x="4367201" y="4858715"/>
                  <a:pt x="4363238" y="4853617"/>
                  <a:pt x="4357620" y="4849971"/>
                </a:cubicBezTo>
                <a:cubicBezTo>
                  <a:pt x="4352002" y="4846325"/>
                  <a:pt x="4344802" y="4844502"/>
                  <a:pt x="4336021" y="4844502"/>
                </a:cubicBezTo>
                <a:close/>
                <a:moveTo>
                  <a:pt x="4025194" y="4844502"/>
                </a:moveTo>
                <a:cubicBezTo>
                  <a:pt x="4014999" y="4844502"/>
                  <a:pt x="4005567" y="4846902"/>
                  <a:pt x="3996898" y="4851701"/>
                </a:cubicBezTo>
                <a:cubicBezTo>
                  <a:pt x="3988229" y="4856501"/>
                  <a:pt x="3981773" y="4863701"/>
                  <a:pt x="3977532" y="4873300"/>
                </a:cubicBezTo>
                <a:cubicBezTo>
                  <a:pt x="3973290" y="4882899"/>
                  <a:pt x="3971169" y="4894099"/>
                  <a:pt x="3971169" y="4906898"/>
                </a:cubicBezTo>
                <a:cubicBezTo>
                  <a:pt x="3971169" y="4926692"/>
                  <a:pt x="3976099" y="4941891"/>
                  <a:pt x="3985959" y="4952495"/>
                </a:cubicBezTo>
                <a:cubicBezTo>
                  <a:pt x="3995819" y="4963099"/>
                  <a:pt x="4008860" y="4968401"/>
                  <a:pt x="4025082" y="4968401"/>
                </a:cubicBezTo>
                <a:cubicBezTo>
                  <a:pt x="4038030" y="4968401"/>
                  <a:pt x="4048950" y="4964550"/>
                  <a:pt x="4057843" y="4956848"/>
                </a:cubicBezTo>
                <a:cubicBezTo>
                  <a:pt x="4066735" y="4949147"/>
                  <a:pt x="4072261" y="4938487"/>
                  <a:pt x="4074419" y="4924869"/>
                </a:cubicBezTo>
                <a:lnTo>
                  <a:pt x="4054662" y="4922302"/>
                </a:lnTo>
                <a:cubicBezTo>
                  <a:pt x="4053248" y="4932348"/>
                  <a:pt x="4049899" y="4939789"/>
                  <a:pt x="4044616" y="4944626"/>
                </a:cubicBezTo>
                <a:cubicBezTo>
                  <a:pt x="4039332" y="4949463"/>
                  <a:pt x="4032747" y="4951881"/>
                  <a:pt x="4024859" y="4951881"/>
                </a:cubicBezTo>
                <a:cubicBezTo>
                  <a:pt x="4015036" y="4951881"/>
                  <a:pt x="4007074" y="4948272"/>
                  <a:pt x="4000972" y="4941054"/>
                </a:cubicBezTo>
                <a:cubicBezTo>
                  <a:pt x="3994870" y="4933836"/>
                  <a:pt x="3991819" y="4922264"/>
                  <a:pt x="3991819" y="4906340"/>
                </a:cubicBezTo>
                <a:cubicBezTo>
                  <a:pt x="3991819" y="4890638"/>
                  <a:pt x="3994982" y="4879160"/>
                  <a:pt x="4001307" y="4871905"/>
                </a:cubicBezTo>
                <a:cubicBezTo>
                  <a:pt x="4007632" y="4864649"/>
                  <a:pt x="4015855" y="4861022"/>
                  <a:pt x="4025975" y="4861022"/>
                </a:cubicBezTo>
                <a:cubicBezTo>
                  <a:pt x="4032672" y="4861022"/>
                  <a:pt x="4038384" y="4863031"/>
                  <a:pt x="4043109" y="4867049"/>
                </a:cubicBezTo>
                <a:cubicBezTo>
                  <a:pt x="4047834" y="4871068"/>
                  <a:pt x="4051127" y="4877058"/>
                  <a:pt x="4052988" y="4885020"/>
                </a:cubicBezTo>
                <a:lnTo>
                  <a:pt x="4072521" y="4882006"/>
                </a:lnTo>
                <a:cubicBezTo>
                  <a:pt x="4070214" y="4870026"/>
                  <a:pt x="4064968" y="4860780"/>
                  <a:pt x="4056782" y="4854269"/>
                </a:cubicBezTo>
                <a:cubicBezTo>
                  <a:pt x="4048597" y="4847757"/>
                  <a:pt x="4038068" y="4844502"/>
                  <a:pt x="4025194" y="4844502"/>
                </a:cubicBezTo>
                <a:close/>
                <a:moveTo>
                  <a:pt x="2925577" y="4844502"/>
                </a:moveTo>
                <a:cubicBezTo>
                  <a:pt x="2915085" y="4844502"/>
                  <a:pt x="2905951" y="4847106"/>
                  <a:pt x="2898175" y="4852315"/>
                </a:cubicBezTo>
                <a:cubicBezTo>
                  <a:pt x="2890398" y="4857524"/>
                  <a:pt x="2884464" y="4864910"/>
                  <a:pt x="2880371" y="4874472"/>
                </a:cubicBezTo>
                <a:cubicBezTo>
                  <a:pt x="2876278" y="4884034"/>
                  <a:pt x="2874231" y="4894471"/>
                  <a:pt x="2874231" y="4905782"/>
                </a:cubicBezTo>
                <a:cubicBezTo>
                  <a:pt x="2874231" y="4922227"/>
                  <a:pt x="2878697" y="4936329"/>
                  <a:pt x="2887626" y="4948086"/>
                </a:cubicBezTo>
                <a:cubicBezTo>
                  <a:pt x="2896556" y="4959844"/>
                  <a:pt x="2909169" y="4965722"/>
                  <a:pt x="2925466" y="4965722"/>
                </a:cubicBezTo>
                <a:cubicBezTo>
                  <a:pt x="2938563" y="4965722"/>
                  <a:pt x="2949501" y="4960550"/>
                  <a:pt x="2958282" y="4950207"/>
                </a:cubicBezTo>
                <a:cubicBezTo>
                  <a:pt x="2958357" y="4963304"/>
                  <a:pt x="2957873" y="4971899"/>
                  <a:pt x="2956831" y="4975991"/>
                </a:cubicBezTo>
                <a:cubicBezTo>
                  <a:pt x="2955045" y="4982689"/>
                  <a:pt x="2951622" y="4987898"/>
                  <a:pt x="2946562" y="4991618"/>
                </a:cubicBezTo>
                <a:cubicBezTo>
                  <a:pt x="2941501" y="4995339"/>
                  <a:pt x="2934321" y="4997199"/>
                  <a:pt x="2925019" y="4997199"/>
                </a:cubicBezTo>
                <a:cubicBezTo>
                  <a:pt x="2916387" y="4997199"/>
                  <a:pt x="2909578" y="4995339"/>
                  <a:pt x="2904593" y="4991618"/>
                </a:cubicBezTo>
                <a:cubicBezTo>
                  <a:pt x="2900872" y="4988865"/>
                  <a:pt x="2898602" y="4984475"/>
                  <a:pt x="2897784" y="4978447"/>
                </a:cubicBezTo>
                <a:lnTo>
                  <a:pt x="2878250" y="4975545"/>
                </a:lnTo>
                <a:cubicBezTo>
                  <a:pt x="2877952" y="4988344"/>
                  <a:pt x="2882157" y="4997925"/>
                  <a:pt x="2890863" y="5004287"/>
                </a:cubicBezTo>
                <a:cubicBezTo>
                  <a:pt x="2899570" y="5010650"/>
                  <a:pt x="2910992" y="5013831"/>
                  <a:pt x="2925131" y="5013831"/>
                </a:cubicBezTo>
                <a:cubicBezTo>
                  <a:pt x="2937037" y="5013831"/>
                  <a:pt x="2947064" y="5011599"/>
                  <a:pt x="2955213" y="5007134"/>
                </a:cubicBezTo>
                <a:cubicBezTo>
                  <a:pt x="2963361" y="5002669"/>
                  <a:pt x="2969314" y="4996585"/>
                  <a:pt x="2973072" y="4988884"/>
                </a:cubicBezTo>
                <a:cubicBezTo>
                  <a:pt x="2976830" y="4981182"/>
                  <a:pt x="2978709" y="4968103"/>
                  <a:pt x="2978709" y="4949649"/>
                </a:cubicBezTo>
                <a:lnTo>
                  <a:pt x="2978709" y="4847181"/>
                </a:lnTo>
                <a:lnTo>
                  <a:pt x="2960180" y="4847181"/>
                </a:lnTo>
                <a:lnTo>
                  <a:pt x="2960180" y="4861468"/>
                </a:lnTo>
                <a:cubicBezTo>
                  <a:pt x="2951101" y="4850157"/>
                  <a:pt x="2939567" y="4844502"/>
                  <a:pt x="2925577" y="4844502"/>
                </a:cubicBezTo>
                <a:close/>
                <a:moveTo>
                  <a:pt x="2804394" y="4844502"/>
                </a:moveTo>
                <a:cubicBezTo>
                  <a:pt x="2787949" y="4844502"/>
                  <a:pt x="2775373" y="4851013"/>
                  <a:pt x="2766666" y="4864035"/>
                </a:cubicBezTo>
                <a:lnTo>
                  <a:pt x="2766666" y="4847181"/>
                </a:lnTo>
                <a:lnTo>
                  <a:pt x="2748583" y="4847181"/>
                </a:lnTo>
                <a:lnTo>
                  <a:pt x="2748583" y="4965722"/>
                </a:lnTo>
                <a:lnTo>
                  <a:pt x="2768675" y="4965722"/>
                </a:lnTo>
                <a:lnTo>
                  <a:pt x="2768675" y="4900982"/>
                </a:lnTo>
                <a:cubicBezTo>
                  <a:pt x="2768675" y="4885802"/>
                  <a:pt x="2771782" y="4875495"/>
                  <a:pt x="2777995" y="4870063"/>
                </a:cubicBezTo>
                <a:cubicBezTo>
                  <a:pt x="2784209" y="4864631"/>
                  <a:pt x="2791594" y="4861915"/>
                  <a:pt x="2800153" y="4861915"/>
                </a:cubicBezTo>
                <a:cubicBezTo>
                  <a:pt x="2805510" y="4861915"/>
                  <a:pt x="2810180" y="4863124"/>
                  <a:pt x="2814161" y="4865542"/>
                </a:cubicBezTo>
                <a:cubicBezTo>
                  <a:pt x="2818142" y="4867961"/>
                  <a:pt x="2820914" y="4871198"/>
                  <a:pt x="2822477" y="4875253"/>
                </a:cubicBezTo>
                <a:cubicBezTo>
                  <a:pt x="2824040" y="4879309"/>
                  <a:pt x="2824821" y="4885429"/>
                  <a:pt x="2824821" y="4893615"/>
                </a:cubicBezTo>
                <a:lnTo>
                  <a:pt x="2824821" y="4965722"/>
                </a:lnTo>
                <a:lnTo>
                  <a:pt x="2844913" y="4965722"/>
                </a:lnTo>
                <a:lnTo>
                  <a:pt x="2844913" y="4892834"/>
                </a:lnTo>
                <a:cubicBezTo>
                  <a:pt x="2844913" y="4883532"/>
                  <a:pt x="2844540" y="4877021"/>
                  <a:pt x="2843796" y="4873300"/>
                </a:cubicBezTo>
                <a:cubicBezTo>
                  <a:pt x="2842606" y="4867570"/>
                  <a:pt x="2840522" y="4862622"/>
                  <a:pt x="2837546" y="4858454"/>
                </a:cubicBezTo>
                <a:cubicBezTo>
                  <a:pt x="2834569" y="4854287"/>
                  <a:pt x="2830085" y="4850920"/>
                  <a:pt x="2824095" y="4848353"/>
                </a:cubicBezTo>
                <a:cubicBezTo>
                  <a:pt x="2818105" y="4845785"/>
                  <a:pt x="2811537" y="4844502"/>
                  <a:pt x="2804394" y="4844502"/>
                </a:cubicBezTo>
                <a:close/>
                <a:moveTo>
                  <a:pt x="2539517" y="4844502"/>
                </a:moveTo>
                <a:cubicBezTo>
                  <a:pt x="2524858" y="4844502"/>
                  <a:pt x="2512431" y="4848892"/>
                  <a:pt x="2502236" y="4857673"/>
                </a:cubicBezTo>
                <a:cubicBezTo>
                  <a:pt x="2490032" y="4868240"/>
                  <a:pt x="2483929" y="4884499"/>
                  <a:pt x="2483929" y="4906451"/>
                </a:cubicBezTo>
                <a:cubicBezTo>
                  <a:pt x="2483929" y="4926469"/>
                  <a:pt x="2489046" y="4941798"/>
                  <a:pt x="2499278" y="4952439"/>
                </a:cubicBezTo>
                <a:cubicBezTo>
                  <a:pt x="2509510" y="4963081"/>
                  <a:pt x="2522923" y="4968401"/>
                  <a:pt x="2539517" y="4968401"/>
                </a:cubicBezTo>
                <a:cubicBezTo>
                  <a:pt x="2549861" y="4968401"/>
                  <a:pt x="2559404" y="4965983"/>
                  <a:pt x="2568148" y="4961146"/>
                </a:cubicBezTo>
                <a:cubicBezTo>
                  <a:pt x="2576892" y="4956309"/>
                  <a:pt x="2583552" y="4949519"/>
                  <a:pt x="2588128" y="4940775"/>
                </a:cubicBezTo>
                <a:cubicBezTo>
                  <a:pt x="2592705" y="4932031"/>
                  <a:pt x="2594993" y="4920032"/>
                  <a:pt x="2594993" y="4904777"/>
                </a:cubicBezTo>
                <a:cubicBezTo>
                  <a:pt x="2594993" y="4885950"/>
                  <a:pt x="2589821" y="4871198"/>
                  <a:pt x="2579477" y="4860519"/>
                </a:cubicBezTo>
                <a:cubicBezTo>
                  <a:pt x="2569134" y="4849841"/>
                  <a:pt x="2555814" y="4844502"/>
                  <a:pt x="2539517" y="4844502"/>
                </a:cubicBezTo>
                <a:close/>
                <a:moveTo>
                  <a:pt x="2458741" y="4844502"/>
                </a:moveTo>
                <a:cubicBezTo>
                  <a:pt x="2454052" y="4844502"/>
                  <a:pt x="2449755" y="4845841"/>
                  <a:pt x="2445849" y="4848520"/>
                </a:cubicBezTo>
                <a:cubicBezTo>
                  <a:pt x="2441942" y="4851199"/>
                  <a:pt x="2437682" y="4856743"/>
                  <a:pt x="2433067" y="4865152"/>
                </a:cubicBezTo>
                <a:lnTo>
                  <a:pt x="2433067" y="4847181"/>
                </a:lnTo>
                <a:lnTo>
                  <a:pt x="2414985" y="4847181"/>
                </a:lnTo>
                <a:lnTo>
                  <a:pt x="2414985" y="4965722"/>
                </a:lnTo>
                <a:lnTo>
                  <a:pt x="2435077" y="4965722"/>
                </a:lnTo>
                <a:lnTo>
                  <a:pt x="2435077" y="4903661"/>
                </a:lnTo>
                <a:cubicBezTo>
                  <a:pt x="2435077" y="4895178"/>
                  <a:pt x="2436193" y="4887364"/>
                  <a:pt x="2438426" y="4880220"/>
                </a:cubicBezTo>
                <a:cubicBezTo>
                  <a:pt x="2439914" y="4875532"/>
                  <a:pt x="2442407" y="4871868"/>
                  <a:pt x="2445904" y="4869226"/>
                </a:cubicBezTo>
                <a:cubicBezTo>
                  <a:pt x="2449402" y="4866584"/>
                  <a:pt x="2453346" y="4865263"/>
                  <a:pt x="2457736" y="4865263"/>
                </a:cubicBezTo>
                <a:cubicBezTo>
                  <a:pt x="2462648" y="4865263"/>
                  <a:pt x="2467559" y="4866714"/>
                  <a:pt x="2472470" y="4869616"/>
                </a:cubicBezTo>
                <a:lnTo>
                  <a:pt x="2479391" y="4850976"/>
                </a:lnTo>
                <a:cubicBezTo>
                  <a:pt x="2472396" y="4846660"/>
                  <a:pt x="2465513" y="4844502"/>
                  <a:pt x="2458741" y="4844502"/>
                </a:cubicBezTo>
                <a:close/>
                <a:moveTo>
                  <a:pt x="2341501" y="4844502"/>
                </a:moveTo>
                <a:cubicBezTo>
                  <a:pt x="2331306" y="4844502"/>
                  <a:pt x="2322339" y="4845897"/>
                  <a:pt x="2314600" y="4848688"/>
                </a:cubicBezTo>
                <a:cubicBezTo>
                  <a:pt x="2306862" y="4851478"/>
                  <a:pt x="2300946" y="4855459"/>
                  <a:pt x="2296853" y="4860631"/>
                </a:cubicBezTo>
                <a:cubicBezTo>
                  <a:pt x="2292760" y="4865803"/>
                  <a:pt x="2289820" y="4872593"/>
                  <a:pt x="2288035" y="4881002"/>
                </a:cubicBezTo>
                <a:lnTo>
                  <a:pt x="2307680" y="4883681"/>
                </a:lnTo>
                <a:cubicBezTo>
                  <a:pt x="2309838" y="4875272"/>
                  <a:pt x="2313168" y="4869412"/>
                  <a:pt x="2317671" y="4866100"/>
                </a:cubicBezTo>
                <a:cubicBezTo>
                  <a:pt x="2322172" y="4862789"/>
                  <a:pt x="2329149" y="4861133"/>
                  <a:pt x="2338599" y="4861133"/>
                </a:cubicBezTo>
                <a:cubicBezTo>
                  <a:pt x="2348719" y="4861133"/>
                  <a:pt x="2356347" y="4863403"/>
                  <a:pt x="2361481" y="4867942"/>
                </a:cubicBezTo>
                <a:cubicBezTo>
                  <a:pt x="2365277" y="4871291"/>
                  <a:pt x="2367174" y="4877058"/>
                  <a:pt x="2367174" y="4885243"/>
                </a:cubicBezTo>
                <a:cubicBezTo>
                  <a:pt x="2367174" y="4885988"/>
                  <a:pt x="2367137" y="4887736"/>
                  <a:pt x="2367063" y="4890490"/>
                </a:cubicBezTo>
                <a:cubicBezTo>
                  <a:pt x="2359398" y="4893169"/>
                  <a:pt x="2347454" y="4895475"/>
                  <a:pt x="2331232" y="4897410"/>
                </a:cubicBezTo>
                <a:cubicBezTo>
                  <a:pt x="2323270" y="4898378"/>
                  <a:pt x="2317317" y="4899382"/>
                  <a:pt x="2313373" y="4900424"/>
                </a:cubicBezTo>
                <a:cubicBezTo>
                  <a:pt x="2308015" y="4901912"/>
                  <a:pt x="2303196" y="4904107"/>
                  <a:pt x="2298918" y="4907010"/>
                </a:cubicBezTo>
                <a:cubicBezTo>
                  <a:pt x="2294639" y="4909912"/>
                  <a:pt x="2291179" y="4913763"/>
                  <a:pt x="2288537" y="4918562"/>
                </a:cubicBezTo>
                <a:cubicBezTo>
                  <a:pt x="2285896" y="4923362"/>
                  <a:pt x="2284575" y="4928664"/>
                  <a:pt x="2284575" y="4934468"/>
                </a:cubicBezTo>
                <a:cubicBezTo>
                  <a:pt x="2284575" y="4944365"/>
                  <a:pt x="2288072" y="4952495"/>
                  <a:pt x="2295067" y="4958858"/>
                </a:cubicBezTo>
                <a:cubicBezTo>
                  <a:pt x="2302062" y="4965220"/>
                  <a:pt x="2312071" y="4968401"/>
                  <a:pt x="2325093" y="4968401"/>
                </a:cubicBezTo>
                <a:cubicBezTo>
                  <a:pt x="2332981" y="4968401"/>
                  <a:pt x="2340366" y="4967099"/>
                  <a:pt x="2347250" y="4964494"/>
                </a:cubicBezTo>
                <a:cubicBezTo>
                  <a:pt x="2354133" y="4961890"/>
                  <a:pt x="2361295" y="4957425"/>
                  <a:pt x="2368737" y="4951100"/>
                </a:cubicBezTo>
                <a:cubicBezTo>
                  <a:pt x="2369332" y="4956681"/>
                  <a:pt x="2370672" y="4961555"/>
                  <a:pt x="2372755" y="4965722"/>
                </a:cubicBezTo>
                <a:lnTo>
                  <a:pt x="2393740" y="4965722"/>
                </a:lnTo>
                <a:cubicBezTo>
                  <a:pt x="2391210" y="4961183"/>
                  <a:pt x="2389517" y="4956439"/>
                  <a:pt x="2388661" y="4951491"/>
                </a:cubicBezTo>
                <a:cubicBezTo>
                  <a:pt x="2387805" y="4946542"/>
                  <a:pt x="2387377" y="4934729"/>
                  <a:pt x="2387377" y="4916051"/>
                </a:cubicBezTo>
                <a:lnTo>
                  <a:pt x="2387377" y="4889262"/>
                </a:lnTo>
                <a:cubicBezTo>
                  <a:pt x="2387377" y="4880332"/>
                  <a:pt x="2387043" y="4874156"/>
                  <a:pt x="2386373" y="4870733"/>
                </a:cubicBezTo>
                <a:cubicBezTo>
                  <a:pt x="2385183" y="4865226"/>
                  <a:pt x="2383099" y="4860668"/>
                  <a:pt x="2380122" y="4857059"/>
                </a:cubicBezTo>
                <a:cubicBezTo>
                  <a:pt x="2377146" y="4853450"/>
                  <a:pt x="2372495" y="4850455"/>
                  <a:pt x="2366169" y="4848074"/>
                </a:cubicBezTo>
                <a:cubicBezTo>
                  <a:pt x="2359844" y="4845692"/>
                  <a:pt x="2351622" y="4844502"/>
                  <a:pt x="2341501" y="4844502"/>
                </a:cubicBezTo>
                <a:close/>
                <a:moveTo>
                  <a:pt x="2149550" y="4844502"/>
                </a:moveTo>
                <a:cubicBezTo>
                  <a:pt x="2133179" y="4844502"/>
                  <a:pt x="2119859" y="4850008"/>
                  <a:pt x="2109590" y="4861022"/>
                </a:cubicBezTo>
                <a:cubicBezTo>
                  <a:pt x="2099321" y="4872035"/>
                  <a:pt x="2094186" y="4887513"/>
                  <a:pt x="2094186" y="4907456"/>
                </a:cubicBezTo>
                <a:cubicBezTo>
                  <a:pt x="2094186" y="4926729"/>
                  <a:pt x="2099265" y="4941705"/>
                  <a:pt x="2109423" y="4952384"/>
                </a:cubicBezTo>
                <a:cubicBezTo>
                  <a:pt x="2119580" y="4963062"/>
                  <a:pt x="2133328" y="4968401"/>
                  <a:pt x="2150666" y="4968401"/>
                </a:cubicBezTo>
                <a:cubicBezTo>
                  <a:pt x="2164433" y="4968401"/>
                  <a:pt x="2175744" y="4965053"/>
                  <a:pt x="2184599" y="4958355"/>
                </a:cubicBezTo>
                <a:cubicBezTo>
                  <a:pt x="2193455" y="4951658"/>
                  <a:pt x="2199519" y="4942245"/>
                  <a:pt x="2202794" y="4930115"/>
                </a:cubicBezTo>
                <a:lnTo>
                  <a:pt x="2182032" y="4927548"/>
                </a:lnTo>
                <a:cubicBezTo>
                  <a:pt x="2178981" y="4936031"/>
                  <a:pt x="2174851" y="4942207"/>
                  <a:pt x="2169642" y="4946077"/>
                </a:cubicBezTo>
                <a:cubicBezTo>
                  <a:pt x="2164433" y="4949946"/>
                  <a:pt x="2158145" y="4951881"/>
                  <a:pt x="2150778" y="4951881"/>
                </a:cubicBezTo>
                <a:cubicBezTo>
                  <a:pt x="2140881" y="4951881"/>
                  <a:pt x="2132621" y="4948421"/>
                  <a:pt x="2125998" y="4941500"/>
                </a:cubicBezTo>
                <a:cubicBezTo>
                  <a:pt x="2119375" y="4934580"/>
                  <a:pt x="2115692" y="4924608"/>
                  <a:pt x="2114948" y="4911586"/>
                </a:cubicBezTo>
                <a:lnTo>
                  <a:pt x="2203352" y="4911586"/>
                </a:lnTo>
                <a:cubicBezTo>
                  <a:pt x="2203426" y="4909205"/>
                  <a:pt x="2203463" y="4907419"/>
                  <a:pt x="2203463" y="4906228"/>
                </a:cubicBezTo>
                <a:cubicBezTo>
                  <a:pt x="2203463" y="4886657"/>
                  <a:pt x="2198440" y="4871477"/>
                  <a:pt x="2188394" y="4860687"/>
                </a:cubicBezTo>
                <a:cubicBezTo>
                  <a:pt x="2178348" y="4849897"/>
                  <a:pt x="2165400" y="4844502"/>
                  <a:pt x="2149550" y="4844502"/>
                </a:cubicBezTo>
                <a:close/>
                <a:moveTo>
                  <a:pt x="1712851" y="4844502"/>
                </a:moveTo>
                <a:cubicBezTo>
                  <a:pt x="1702657" y="4844502"/>
                  <a:pt x="1693690" y="4845897"/>
                  <a:pt x="1685951" y="4848688"/>
                </a:cubicBezTo>
                <a:cubicBezTo>
                  <a:pt x="1678212" y="4851478"/>
                  <a:pt x="1672295" y="4855459"/>
                  <a:pt x="1668203" y="4860631"/>
                </a:cubicBezTo>
                <a:cubicBezTo>
                  <a:pt x="1664110" y="4865803"/>
                  <a:pt x="1661170" y="4872593"/>
                  <a:pt x="1659384" y="4881002"/>
                </a:cubicBezTo>
                <a:lnTo>
                  <a:pt x="1679030" y="4883681"/>
                </a:lnTo>
                <a:cubicBezTo>
                  <a:pt x="1681188" y="4875272"/>
                  <a:pt x="1684518" y="4869412"/>
                  <a:pt x="1689020" y="4866100"/>
                </a:cubicBezTo>
                <a:cubicBezTo>
                  <a:pt x="1693522" y="4862789"/>
                  <a:pt x="1700498" y="4861133"/>
                  <a:pt x="1709949" y="4861133"/>
                </a:cubicBezTo>
                <a:cubicBezTo>
                  <a:pt x="1720070" y="4861133"/>
                  <a:pt x="1727697" y="4863403"/>
                  <a:pt x="1732832" y="4867942"/>
                </a:cubicBezTo>
                <a:cubicBezTo>
                  <a:pt x="1736627" y="4871291"/>
                  <a:pt x="1738524" y="4877058"/>
                  <a:pt x="1738524" y="4885243"/>
                </a:cubicBezTo>
                <a:cubicBezTo>
                  <a:pt x="1738524" y="4885988"/>
                  <a:pt x="1738487" y="4887736"/>
                  <a:pt x="1738412" y="4890490"/>
                </a:cubicBezTo>
                <a:cubicBezTo>
                  <a:pt x="1730748" y="4893169"/>
                  <a:pt x="1718805" y="4895475"/>
                  <a:pt x="1702582" y="4897410"/>
                </a:cubicBezTo>
                <a:cubicBezTo>
                  <a:pt x="1694620" y="4898378"/>
                  <a:pt x="1688667" y="4899382"/>
                  <a:pt x="1684723" y="4900424"/>
                </a:cubicBezTo>
                <a:cubicBezTo>
                  <a:pt x="1679365" y="4901912"/>
                  <a:pt x="1674547" y="4904107"/>
                  <a:pt x="1670268" y="4907010"/>
                </a:cubicBezTo>
                <a:cubicBezTo>
                  <a:pt x="1665989" y="4909912"/>
                  <a:pt x="1662528" y="4913763"/>
                  <a:pt x="1659887" y="4918562"/>
                </a:cubicBezTo>
                <a:cubicBezTo>
                  <a:pt x="1657245" y="4923362"/>
                  <a:pt x="1655924" y="4928664"/>
                  <a:pt x="1655924" y="4934468"/>
                </a:cubicBezTo>
                <a:cubicBezTo>
                  <a:pt x="1655924" y="4944365"/>
                  <a:pt x="1659422" y="4952495"/>
                  <a:pt x="1666417" y="4958858"/>
                </a:cubicBezTo>
                <a:cubicBezTo>
                  <a:pt x="1673412" y="4965220"/>
                  <a:pt x="1683420" y="4968401"/>
                  <a:pt x="1696443" y="4968401"/>
                </a:cubicBezTo>
                <a:cubicBezTo>
                  <a:pt x="1704331" y="4968401"/>
                  <a:pt x="1711716" y="4967099"/>
                  <a:pt x="1718600" y="4964494"/>
                </a:cubicBezTo>
                <a:cubicBezTo>
                  <a:pt x="1725483" y="4961890"/>
                  <a:pt x="1732646" y="4957425"/>
                  <a:pt x="1740087" y="4951100"/>
                </a:cubicBezTo>
                <a:cubicBezTo>
                  <a:pt x="1740682" y="4956681"/>
                  <a:pt x="1742021" y="4961555"/>
                  <a:pt x="1744105" y="4965722"/>
                </a:cubicBezTo>
                <a:lnTo>
                  <a:pt x="1765090" y="4965722"/>
                </a:lnTo>
                <a:cubicBezTo>
                  <a:pt x="1762560" y="4961183"/>
                  <a:pt x="1760867" y="4956439"/>
                  <a:pt x="1760011" y="4951491"/>
                </a:cubicBezTo>
                <a:cubicBezTo>
                  <a:pt x="1759156" y="4946542"/>
                  <a:pt x="1758728" y="4934729"/>
                  <a:pt x="1758728" y="4916051"/>
                </a:cubicBezTo>
                <a:lnTo>
                  <a:pt x="1758728" y="4889262"/>
                </a:lnTo>
                <a:cubicBezTo>
                  <a:pt x="1758728" y="4880332"/>
                  <a:pt x="1758393" y="4874156"/>
                  <a:pt x="1757723" y="4870733"/>
                </a:cubicBezTo>
                <a:cubicBezTo>
                  <a:pt x="1756533" y="4865226"/>
                  <a:pt x="1754449" y="4860668"/>
                  <a:pt x="1751472" y="4857059"/>
                </a:cubicBezTo>
                <a:cubicBezTo>
                  <a:pt x="1748496" y="4853450"/>
                  <a:pt x="1743845" y="4850455"/>
                  <a:pt x="1737520" y="4848074"/>
                </a:cubicBezTo>
                <a:cubicBezTo>
                  <a:pt x="1731194" y="4845692"/>
                  <a:pt x="1722972" y="4844502"/>
                  <a:pt x="1712851" y="4844502"/>
                </a:cubicBezTo>
                <a:close/>
                <a:moveTo>
                  <a:pt x="1526146" y="4844502"/>
                </a:moveTo>
                <a:cubicBezTo>
                  <a:pt x="1518258" y="4844502"/>
                  <a:pt x="1511226" y="4846269"/>
                  <a:pt x="1505050" y="4849804"/>
                </a:cubicBezTo>
                <a:cubicBezTo>
                  <a:pt x="1498873" y="4853338"/>
                  <a:pt x="1493925" y="4858008"/>
                  <a:pt x="1490204" y="4863812"/>
                </a:cubicBezTo>
                <a:lnTo>
                  <a:pt x="1490204" y="4847181"/>
                </a:lnTo>
                <a:lnTo>
                  <a:pt x="1472233" y="4847181"/>
                </a:lnTo>
                <a:lnTo>
                  <a:pt x="1472233" y="4965722"/>
                </a:lnTo>
                <a:lnTo>
                  <a:pt x="1492325" y="4965722"/>
                </a:lnTo>
                <a:lnTo>
                  <a:pt x="1492325" y="4904219"/>
                </a:lnTo>
                <a:cubicBezTo>
                  <a:pt x="1492325" y="4893429"/>
                  <a:pt x="1493404" y="4885169"/>
                  <a:pt x="1495562" y="4879439"/>
                </a:cubicBezTo>
                <a:cubicBezTo>
                  <a:pt x="1497721" y="4873709"/>
                  <a:pt x="1501199" y="4869356"/>
                  <a:pt x="1505999" y="4866379"/>
                </a:cubicBezTo>
                <a:cubicBezTo>
                  <a:pt x="1510798" y="4863403"/>
                  <a:pt x="1516026" y="4861915"/>
                  <a:pt x="1521681" y="4861915"/>
                </a:cubicBezTo>
                <a:cubicBezTo>
                  <a:pt x="1529123" y="4861915"/>
                  <a:pt x="1534480" y="4864147"/>
                  <a:pt x="1537755" y="4868612"/>
                </a:cubicBezTo>
                <a:cubicBezTo>
                  <a:pt x="1541029" y="4873077"/>
                  <a:pt x="1542666" y="4879774"/>
                  <a:pt x="1542666" y="4888704"/>
                </a:cubicBezTo>
                <a:lnTo>
                  <a:pt x="1542666" y="4965722"/>
                </a:lnTo>
                <a:lnTo>
                  <a:pt x="1562758" y="4965722"/>
                </a:lnTo>
                <a:lnTo>
                  <a:pt x="1562758" y="4896852"/>
                </a:lnTo>
                <a:cubicBezTo>
                  <a:pt x="1562758" y="4884648"/>
                  <a:pt x="1565511" y="4875774"/>
                  <a:pt x="1571018" y="4870230"/>
                </a:cubicBezTo>
                <a:cubicBezTo>
                  <a:pt x="1576524" y="4864687"/>
                  <a:pt x="1583446" y="4861915"/>
                  <a:pt x="1591779" y="4861915"/>
                </a:cubicBezTo>
                <a:cubicBezTo>
                  <a:pt x="1596393" y="4861915"/>
                  <a:pt x="1600411" y="4862994"/>
                  <a:pt x="1603834" y="4865152"/>
                </a:cubicBezTo>
                <a:cubicBezTo>
                  <a:pt x="1607257" y="4867310"/>
                  <a:pt x="1609620" y="4870156"/>
                  <a:pt x="1610922" y="4873691"/>
                </a:cubicBezTo>
                <a:cubicBezTo>
                  <a:pt x="1612225" y="4877225"/>
                  <a:pt x="1612876" y="4883011"/>
                  <a:pt x="1612876" y="4891048"/>
                </a:cubicBezTo>
                <a:lnTo>
                  <a:pt x="1612876" y="4965722"/>
                </a:lnTo>
                <a:lnTo>
                  <a:pt x="1632856" y="4965722"/>
                </a:lnTo>
                <a:lnTo>
                  <a:pt x="1632856" y="4884350"/>
                </a:lnTo>
                <a:cubicBezTo>
                  <a:pt x="1632856" y="4870807"/>
                  <a:pt x="1629693" y="4860780"/>
                  <a:pt x="1623368" y="4854269"/>
                </a:cubicBezTo>
                <a:cubicBezTo>
                  <a:pt x="1617043" y="4847757"/>
                  <a:pt x="1608002" y="4844502"/>
                  <a:pt x="1596244" y="4844502"/>
                </a:cubicBezTo>
                <a:cubicBezTo>
                  <a:pt x="1581213" y="4844502"/>
                  <a:pt x="1569009" y="4851422"/>
                  <a:pt x="1559632" y="4865263"/>
                </a:cubicBezTo>
                <a:cubicBezTo>
                  <a:pt x="1557326" y="4858715"/>
                  <a:pt x="1553363" y="4853617"/>
                  <a:pt x="1547745" y="4849971"/>
                </a:cubicBezTo>
                <a:cubicBezTo>
                  <a:pt x="1542127" y="4846325"/>
                  <a:pt x="1534927" y="4844502"/>
                  <a:pt x="1526146" y="4844502"/>
                </a:cubicBezTo>
                <a:close/>
                <a:moveTo>
                  <a:pt x="1343943" y="4844502"/>
                </a:moveTo>
                <a:cubicBezTo>
                  <a:pt x="1336204" y="4844502"/>
                  <a:pt x="1329619" y="4846009"/>
                  <a:pt x="1324187" y="4849022"/>
                </a:cubicBezTo>
                <a:cubicBezTo>
                  <a:pt x="1318754" y="4852036"/>
                  <a:pt x="1313880" y="4856557"/>
                  <a:pt x="1309565" y="4862584"/>
                </a:cubicBezTo>
                <a:lnTo>
                  <a:pt x="1309565" y="4847181"/>
                </a:lnTo>
                <a:lnTo>
                  <a:pt x="1291258" y="4847181"/>
                </a:lnTo>
                <a:lnTo>
                  <a:pt x="1291258" y="5011152"/>
                </a:lnTo>
                <a:lnTo>
                  <a:pt x="1311350" y="5011152"/>
                </a:lnTo>
                <a:lnTo>
                  <a:pt x="1311350" y="4953444"/>
                </a:lnTo>
                <a:cubicBezTo>
                  <a:pt x="1314773" y="4957760"/>
                  <a:pt x="1319145" y="4961332"/>
                  <a:pt x="1324465" y="4964160"/>
                </a:cubicBezTo>
                <a:cubicBezTo>
                  <a:pt x="1329786" y="4966987"/>
                  <a:pt x="1335795" y="4968401"/>
                  <a:pt x="1342492" y="4968401"/>
                </a:cubicBezTo>
                <a:cubicBezTo>
                  <a:pt x="1351645" y="4968401"/>
                  <a:pt x="1360370" y="4965815"/>
                  <a:pt x="1368667" y="4960643"/>
                </a:cubicBezTo>
                <a:cubicBezTo>
                  <a:pt x="1376965" y="4955472"/>
                  <a:pt x="1383290" y="4948030"/>
                  <a:pt x="1387643" y="4938319"/>
                </a:cubicBezTo>
                <a:cubicBezTo>
                  <a:pt x="1391996" y="4928608"/>
                  <a:pt x="1394173" y="4917688"/>
                  <a:pt x="1394173" y="4905558"/>
                </a:cubicBezTo>
                <a:cubicBezTo>
                  <a:pt x="1394173" y="4894248"/>
                  <a:pt x="1392201" y="4883848"/>
                  <a:pt x="1388257" y="4874360"/>
                </a:cubicBezTo>
                <a:cubicBezTo>
                  <a:pt x="1384313" y="4864873"/>
                  <a:pt x="1378471" y="4857524"/>
                  <a:pt x="1370732" y="4852315"/>
                </a:cubicBezTo>
                <a:cubicBezTo>
                  <a:pt x="1362993" y="4847106"/>
                  <a:pt x="1354064" y="4844502"/>
                  <a:pt x="1343943" y="4844502"/>
                </a:cubicBezTo>
                <a:close/>
                <a:moveTo>
                  <a:pt x="1215542" y="4844502"/>
                </a:moveTo>
                <a:cubicBezTo>
                  <a:pt x="1200883" y="4844502"/>
                  <a:pt x="1188455" y="4848892"/>
                  <a:pt x="1178260" y="4857673"/>
                </a:cubicBezTo>
                <a:cubicBezTo>
                  <a:pt x="1166056" y="4868240"/>
                  <a:pt x="1159954" y="4884499"/>
                  <a:pt x="1159954" y="4906451"/>
                </a:cubicBezTo>
                <a:cubicBezTo>
                  <a:pt x="1159954" y="4926469"/>
                  <a:pt x="1165070" y="4941798"/>
                  <a:pt x="1175303" y="4952439"/>
                </a:cubicBezTo>
                <a:cubicBezTo>
                  <a:pt x="1185534" y="4963081"/>
                  <a:pt x="1198947" y="4968401"/>
                  <a:pt x="1215542" y="4968401"/>
                </a:cubicBezTo>
                <a:cubicBezTo>
                  <a:pt x="1225885" y="4968401"/>
                  <a:pt x="1235430" y="4965983"/>
                  <a:pt x="1244173" y="4961146"/>
                </a:cubicBezTo>
                <a:cubicBezTo>
                  <a:pt x="1252916" y="4956309"/>
                  <a:pt x="1259576" y="4949519"/>
                  <a:pt x="1264153" y="4940775"/>
                </a:cubicBezTo>
                <a:cubicBezTo>
                  <a:pt x="1268729" y="4932031"/>
                  <a:pt x="1271017" y="4920032"/>
                  <a:pt x="1271017" y="4904777"/>
                </a:cubicBezTo>
                <a:cubicBezTo>
                  <a:pt x="1271017" y="4885950"/>
                  <a:pt x="1265846" y="4871198"/>
                  <a:pt x="1255502" y="4860519"/>
                </a:cubicBezTo>
                <a:cubicBezTo>
                  <a:pt x="1245159" y="4849841"/>
                  <a:pt x="1231838" y="4844502"/>
                  <a:pt x="1215542" y="4844502"/>
                </a:cubicBezTo>
                <a:close/>
                <a:moveTo>
                  <a:pt x="1134765" y="4844502"/>
                </a:moveTo>
                <a:cubicBezTo>
                  <a:pt x="1130078" y="4844502"/>
                  <a:pt x="1125780" y="4845841"/>
                  <a:pt x="1121874" y="4848520"/>
                </a:cubicBezTo>
                <a:cubicBezTo>
                  <a:pt x="1117966" y="4851199"/>
                  <a:pt x="1113706" y="4856743"/>
                  <a:pt x="1109092" y="4865152"/>
                </a:cubicBezTo>
                <a:lnTo>
                  <a:pt x="1109092" y="4847181"/>
                </a:lnTo>
                <a:lnTo>
                  <a:pt x="1091010" y="4847181"/>
                </a:lnTo>
                <a:lnTo>
                  <a:pt x="1091010" y="4965722"/>
                </a:lnTo>
                <a:lnTo>
                  <a:pt x="1111102" y="4965722"/>
                </a:lnTo>
                <a:lnTo>
                  <a:pt x="1111102" y="4903661"/>
                </a:lnTo>
                <a:cubicBezTo>
                  <a:pt x="1111102" y="4895178"/>
                  <a:pt x="1112218" y="4887364"/>
                  <a:pt x="1114450" y="4880220"/>
                </a:cubicBezTo>
                <a:cubicBezTo>
                  <a:pt x="1115939" y="4875532"/>
                  <a:pt x="1118431" y="4871868"/>
                  <a:pt x="1121929" y="4869226"/>
                </a:cubicBezTo>
                <a:cubicBezTo>
                  <a:pt x="1125426" y="4866584"/>
                  <a:pt x="1129370" y="4865263"/>
                  <a:pt x="1133761" y="4865263"/>
                </a:cubicBezTo>
                <a:cubicBezTo>
                  <a:pt x="1138672" y="4865263"/>
                  <a:pt x="1143583" y="4866714"/>
                  <a:pt x="1148495" y="4869616"/>
                </a:cubicBezTo>
                <a:lnTo>
                  <a:pt x="1155415" y="4850976"/>
                </a:lnTo>
                <a:cubicBezTo>
                  <a:pt x="1148420" y="4846660"/>
                  <a:pt x="1141537" y="4844502"/>
                  <a:pt x="1134765" y="4844502"/>
                </a:cubicBezTo>
                <a:close/>
                <a:moveTo>
                  <a:pt x="815492" y="4844502"/>
                </a:moveTo>
                <a:cubicBezTo>
                  <a:pt x="800832" y="4844502"/>
                  <a:pt x="788405" y="4848892"/>
                  <a:pt x="778210" y="4857673"/>
                </a:cubicBezTo>
                <a:cubicBezTo>
                  <a:pt x="766007" y="4868240"/>
                  <a:pt x="759905" y="4884499"/>
                  <a:pt x="759905" y="4906451"/>
                </a:cubicBezTo>
                <a:cubicBezTo>
                  <a:pt x="759905" y="4926469"/>
                  <a:pt x="765021" y="4941798"/>
                  <a:pt x="775252" y="4952439"/>
                </a:cubicBezTo>
                <a:cubicBezTo>
                  <a:pt x="785484" y="4963081"/>
                  <a:pt x="798898" y="4968401"/>
                  <a:pt x="815492" y="4968401"/>
                </a:cubicBezTo>
                <a:cubicBezTo>
                  <a:pt x="825835" y="4968401"/>
                  <a:pt x="835379" y="4965983"/>
                  <a:pt x="844123" y="4961146"/>
                </a:cubicBezTo>
                <a:cubicBezTo>
                  <a:pt x="852867" y="4956309"/>
                  <a:pt x="859526" y="4949519"/>
                  <a:pt x="864103" y="4940775"/>
                </a:cubicBezTo>
                <a:cubicBezTo>
                  <a:pt x="868679" y="4932031"/>
                  <a:pt x="870968" y="4920032"/>
                  <a:pt x="870968" y="4904777"/>
                </a:cubicBezTo>
                <a:cubicBezTo>
                  <a:pt x="870968" y="4885950"/>
                  <a:pt x="865796" y="4871198"/>
                  <a:pt x="855452" y="4860519"/>
                </a:cubicBezTo>
                <a:cubicBezTo>
                  <a:pt x="845109" y="4849841"/>
                  <a:pt x="831789" y="4844502"/>
                  <a:pt x="815492" y="4844502"/>
                </a:cubicBezTo>
                <a:close/>
                <a:moveTo>
                  <a:pt x="3234284" y="4818048"/>
                </a:moveTo>
                <a:cubicBezTo>
                  <a:pt x="3243660" y="4818048"/>
                  <a:pt x="3251492" y="4822475"/>
                  <a:pt x="3257780" y="4831330"/>
                </a:cubicBezTo>
                <a:cubicBezTo>
                  <a:pt x="3264068" y="4840186"/>
                  <a:pt x="3267212" y="4858082"/>
                  <a:pt x="3267212" y="4885020"/>
                </a:cubicBezTo>
                <a:cubicBezTo>
                  <a:pt x="3267212" y="4911809"/>
                  <a:pt x="3264068" y="4929669"/>
                  <a:pt x="3257780" y="4938598"/>
                </a:cubicBezTo>
                <a:cubicBezTo>
                  <a:pt x="3251492" y="4947528"/>
                  <a:pt x="3243735" y="4951993"/>
                  <a:pt x="3234507" y="4951993"/>
                </a:cubicBezTo>
                <a:cubicBezTo>
                  <a:pt x="3225280" y="4951993"/>
                  <a:pt x="3217522" y="4947547"/>
                  <a:pt x="3211234" y="4938654"/>
                </a:cubicBezTo>
                <a:cubicBezTo>
                  <a:pt x="3204946" y="4929762"/>
                  <a:pt x="3201802" y="4911884"/>
                  <a:pt x="3201802" y="4885020"/>
                </a:cubicBezTo>
                <a:cubicBezTo>
                  <a:pt x="3201802" y="4858157"/>
                  <a:pt x="3205263" y="4839739"/>
                  <a:pt x="3212183" y="4829768"/>
                </a:cubicBezTo>
                <a:cubicBezTo>
                  <a:pt x="3217689" y="4821954"/>
                  <a:pt x="3225057" y="4818048"/>
                  <a:pt x="3234284" y="4818048"/>
                </a:cubicBezTo>
                <a:close/>
                <a:moveTo>
                  <a:pt x="4810597" y="4805769"/>
                </a:moveTo>
                <a:lnTo>
                  <a:pt x="4790617" y="4817824"/>
                </a:lnTo>
                <a:lnTo>
                  <a:pt x="4790617" y="4847181"/>
                </a:lnTo>
                <a:lnTo>
                  <a:pt x="4775883" y="4847181"/>
                </a:lnTo>
                <a:lnTo>
                  <a:pt x="4775883" y="4862808"/>
                </a:lnTo>
                <a:lnTo>
                  <a:pt x="4790617" y="4862808"/>
                </a:lnTo>
                <a:lnTo>
                  <a:pt x="4790617" y="4931008"/>
                </a:lnTo>
                <a:cubicBezTo>
                  <a:pt x="4790617" y="4943063"/>
                  <a:pt x="4791435" y="4950970"/>
                  <a:pt x="4793072" y="4954728"/>
                </a:cubicBezTo>
                <a:cubicBezTo>
                  <a:pt x="4794709" y="4958485"/>
                  <a:pt x="4797537" y="4961518"/>
                  <a:pt x="4801556" y="4963825"/>
                </a:cubicBezTo>
                <a:cubicBezTo>
                  <a:pt x="4805574" y="4966132"/>
                  <a:pt x="4811229" y="4967285"/>
                  <a:pt x="4818522" y="4967285"/>
                </a:cubicBezTo>
                <a:cubicBezTo>
                  <a:pt x="4822987" y="4967285"/>
                  <a:pt x="4828047" y="4966690"/>
                  <a:pt x="4833702" y="4965499"/>
                </a:cubicBezTo>
                <a:lnTo>
                  <a:pt x="4830800" y="4947751"/>
                </a:lnTo>
                <a:cubicBezTo>
                  <a:pt x="4827154" y="4948272"/>
                  <a:pt x="4824215" y="4948533"/>
                  <a:pt x="4821982" y="4948533"/>
                </a:cubicBezTo>
                <a:cubicBezTo>
                  <a:pt x="4819006" y="4948533"/>
                  <a:pt x="4816717" y="4948049"/>
                  <a:pt x="4815117" y="4947082"/>
                </a:cubicBezTo>
                <a:cubicBezTo>
                  <a:pt x="4813518" y="4946114"/>
                  <a:pt x="4812364" y="4944812"/>
                  <a:pt x="4811657" y="4943175"/>
                </a:cubicBezTo>
                <a:cubicBezTo>
                  <a:pt x="4810950" y="4941538"/>
                  <a:pt x="4810597" y="4937854"/>
                  <a:pt x="4810597" y="4932124"/>
                </a:cubicBezTo>
                <a:lnTo>
                  <a:pt x="4810597" y="4862808"/>
                </a:lnTo>
                <a:lnTo>
                  <a:pt x="4830800" y="4862808"/>
                </a:lnTo>
                <a:lnTo>
                  <a:pt x="4830800" y="4847181"/>
                </a:lnTo>
                <a:lnTo>
                  <a:pt x="4810597" y="4847181"/>
                </a:lnTo>
                <a:close/>
                <a:moveTo>
                  <a:pt x="724372" y="4805769"/>
                </a:moveTo>
                <a:lnTo>
                  <a:pt x="704392" y="4817824"/>
                </a:lnTo>
                <a:lnTo>
                  <a:pt x="704392" y="4847181"/>
                </a:lnTo>
                <a:lnTo>
                  <a:pt x="689658" y="4847181"/>
                </a:lnTo>
                <a:lnTo>
                  <a:pt x="689658" y="4862808"/>
                </a:lnTo>
                <a:lnTo>
                  <a:pt x="704392" y="4862808"/>
                </a:lnTo>
                <a:lnTo>
                  <a:pt x="704392" y="4931008"/>
                </a:lnTo>
                <a:cubicBezTo>
                  <a:pt x="704392" y="4943063"/>
                  <a:pt x="705211" y="4950970"/>
                  <a:pt x="706847" y="4954728"/>
                </a:cubicBezTo>
                <a:cubicBezTo>
                  <a:pt x="708484" y="4958485"/>
                  <a:pt x="711312" y="4961518"/>
                  <a:pt x="715331" y="4963825"/>
                </a:cubicBezTo>
                <a:cubicBezTo>
                  <a:pt x="719349" y="4966132"/>
                  <a:pt x="725005" y="4967285"/>
                  <a:pt x="732297" y="4967285"/>
                </a:cubicBezTo>
                <a:cubicBezTo>
                  <a:pt x="736762" y="4967285"/>
                  <a:pt x="741822" y="4966690"/>
                  <a:pt x="747477" y="4965499"/>
                </a:cubicBezTo>
                <a:lnTo>
                  <a:pt x="744575" y="4947751"/>
                </a:lnTo>
                <a:cubicBezTo>
                  <a:pt x="740929" y="4948272"/>
                  <a:pt x="737990" y="4948533"/>
                  <a:pt x="735757" y="4948533"/>
                </a:cubicBezTo>
                <a:cubicBezTo>
                  <a:pt x="732781" y="4948533"/>
                  <a:pt x="730492" y="4948049"/>
                  <a:pt x="728893" y="4947082"/>
                </a:cubicBezTo>
                <a:cubicBezTo>
                  <a:pt x="727293" y="4946114"/>
                  <a:pt x="726139" y="4944812"/>
                  <a:pt x="725432" y="4943175"/>
                </a:cubicBezTo>
                <a:cubicBezTo>
                  <a:pt x="724725" y="4941538"/>
                  <a:pt x="724372" y="4937854"/>
                  <a:pt x="724372" y="4932124"/>
                </a:cubicBezTo>
                <a:lnTo>
                  <a:pt x="724372" y="4862808"/>
                </a:lnTo>
                <a:lnTo>
                  <a:pt x="744575" y="4862808"/>
                </a:lnTo>
                <a:lnTo>
                  <a:pt x="744575" y="4847181"/>
                </a:lnTo>
                <a:lnTo>
                  <a:pt x="724372" y="4847181"/>
                </a:lnTo>
                <a:close/>
                <a:moveTo>
                  <a:pt x="4901122" y="4802086"/>
                </a:moveTo>
                <a:lnTo>
                  <a:pt x="4901122" y="4965722"/>
                </a:lnTo>
                <a:lnTo>
                  <a:pt x="4919762" y="4965722"/>
                </a:lnTo>
                <a:lnTo>
                  <a:pt x="4919762" y="4950877"/>
                </a:lnTo>
                <a:cubicBezTo>
                  <a:pt x="4927725" y="4962560"/>
                  <a:pt x="4938701" y="4968401"/>
                  <a:pt x="4952690" y="4968401"/>
                </a:cubicBezTo>
                <a:cubicBezTo>
                  <a:pt x="4966755" y="4968401"/>
                  <a:pt x="4978810" y="4962857"/>
                  <a:pt x="4988856" y="4951770"/>
                </a:cubicBezTo>
                <a:cubicBezTo>
                  <a:pt x="4998902" y="4940682"/>
                  <a:pt x="5003925" y="4924981"/>
                  <a:pt x="5003925" y="4904666"/>
                </a:cubicBezTo>
                <a:cubicBezTo>
                  <a:pt x="5003925" y="4896108"/>
                  <a:pt x="5002734" y="4888071"/>
                  <a:pt x="5000353" y="4880555"/>
                </a:cubicBezTo>
                <a:cubicBezTo>
                  <a:pt x="4997971" y="4873040"/>
                  <a:pt x="4994679" y="4866621"/>
                  <a:pt x="4990474" y="4861301"/>
                </a:cubicBezTo>
                <a:cubicBezTo>
                  <a:pt x="4986270" y="4855980"/>
                  <a:pt x="4980912" y="4851850"/>
                  <a:pt x="4974401" y="4848911"/>
                </a:cubicBezTo>
                <a:cubicBezTo>
                  <a:pt x="4967890" y="4845971"/>
                  <a:pt x="4960988" y="4844502"/>
                  <a:pt x="4953695" y="4844502"/>
                </a:cubicBezTo>
                <a:cubicBezTo>
                  <a:pt x="4940524" y="4844502"/>
                  <a:pt x="4929697" y="4849822"/>
                  <a:pt x="4921213" y="4860464"/>
                </a:cubicBezTo>
                <a:lnTo>
                  <a:pt x="4921213" y="4802086"/>
                </a:lnTo>
                <a:close/>
                <a:moveTo>
                  <a:pt x="4653583" y="4802086"/>
                </a:moveTo>
                <a:lnTo>
                  <a:pt x="4653583" y="4965722"/>
                </a:lnTo>
                <a:lnTo>
                  <a:pt x="4673675" y="4965722"/>
                </a:lnTo>
                <a:lnTo>
                  <a:pt x="4673675" y="4900870"/>
                </a:lnTo>
                <a:cubicBezTo>
                  <a:pt x="4673675" y="4891569"/>
                  <a:pt x="4674791" y="4884276"/>
                  <a:pt x="4677024" y="4878993"/>
                </a:cubicBezTo>
                <a:cubicBezTo>
                  <a:pt x="4679256" y="4873709"/>
                  <a:pt x="4682995" y="4869523"/>
                  <a:pt x="4688242" y="4866435"/>
                </a:cubicBezTo>
                <a:cubicBezTo>
                  <a:pt x="4693488" y="4863347"/>
                  <a:pt x="4699087" y="4861803"/>
                  <a:pt x="4705041" y="4861803"/>
                </a:cubicBezTo>
                <a:cubicBezTo>
                  <a:pt x="4713003" y="4861803"/>
                  <a:pt x="4719161" y="4864091"/>
                  <a:pt x="4723514" y="4868668"/>
                </a:cubicBezTo>
                <a:cubicBezTo>
                  <a:pt x="4727867" y="4873244"/>
                  <a:pt x="4730044" y="4880555"/>
                  <a:pt x="4730044" y="4890601"/>
                </a:cubicBezTo>
                <a:lnTo>
                  <a:pt x="4730044" y="4965722"/>
                </a:lnTo>
                <a:lnTo>
                  <a:pt x="4750136" y="4965722"/>
                </a:lnTo>
                <a:lnTo>
                  <a:pt x="4750136" y="4890601"/>
                </a:lnTo>
                <a:cubicBezTo>
                  <a:pt x="4750136" y="4878993"/>
                  <a:pt x="4748740" y="4870137"/>
                  <a:pt x="4745950" y="4864035"/>
                </a:cubicBezTo>
                <a:cubicBezTo>
                  <a:pt x="4743159" y="4857933"/>
                  <a:pt x="4738527" y="4853152"/>
                  <a:pt x="4732053" y="4849692"/>
                </a:cubicBezTo>
                <a:cubicBezTo>
                  <a:pt x="4725579" y="4846232"/>
                  <a:pt x="4717952" y="4844502"/>
                  <a:pt x="4709171" y="4844502"/>
                </a:cubicBezTo>
                <a:cubicBezTo>
                  <a:pt x="4694883" y="4844502"/>
                  <a:pt x="4683051" y="4849934"/>
                  <a:pt x="4673675" y="4860798"/>
                </a:cubicBezTo>
                <a:lnTo>
                  <a:pt x="4673675" y="4802086"/>
                </a:lnTo>
                <a:close/>
                <a:moveTo>
                  <a:pt x="4472720" y="4802086"/>
                </a:moveTo>
                <a:lnTo>
                  <a:pt x="4472720" y="4825191"/>
                </a:lnTo>
                <a:lnTo>
                  <a:pt x="4492812" y="4825191"/>
                </a:lnTo>
                <a:lnTo>
                  <a:pt x="4492812" y="4802086"/>
                </a:lnTo>
                <a:close/>
                <a:moveTo>
                  <a:pt x="4091608" y="4802086"/>
                </a:moveTo>
                <a:lnTo>
                  <a:pt x="4091608" y="4965722"/>
                </a:lnTo>
                <a:lnTo>
                  <a:pt x="4111700" y="4965722"/>
                </a:lnTo>
                <a:lnTo>
                  <a:pt x="4111700" y="4900870"/>
                </a:lnTo>
                <a:cubicBezTo>
                  <a:pt x="4111700" y="4891569"/>
                  <a:pt x="4112817" y="4884276"/>
                  <a:pt x="4115049" y="4878993"/>
                </a:cubicBezTo>
                <a:cubicBezTo>
                  <a:pt x="4117281" y="4873709"/>
                  <a:pt x="4121020" y="4869523"/>
                  <a:pt x="4126267" y="4866435"/>
                </a:cubicBezTo>
                <a:cubicBezTo>
                  <a:pt x="4131513" y="4863347"/>
                  <a:pt x="4137112" y="4861803"/>
                  <a:pt x="4143066" y="4861803"/>
                </a:cubicBezTo>
                <a:cubicBezTo>
                  <a:pt x="4151028" y="4861803"/>
                  <a:pt x="4157186" y="4864091"/>
                  <a:pt x="4161539" y="4868668"/>
                </a:cubicBezTo>
                <a:cubicBezTo>
                  <a:pt x="4165892" y="4873244"/>
                  <a:pt x="4168069" y="4880555"/>
                  <a:pt x="4168069" y="4890601"/>
                </a:cubicBezTo>
                <a:lnTo>
                  <a:pt x="4168069" y="4965722"/>
                </a:lnTo>
                <a:lnTo>
                  <a:pt x="4188161" y="4965722"/>
                </a:lnTo>
                <a:lnTo>
                  <a:pt x="4188161" y="4890601"/>
                </a:lnTo>
                <a:cubicBezTo>
                  <a:pt x="4188161" y="4878993"/>
                  <a:pt x="4186765" y="4870137"/>
                  <a:pt x="4183975" y="4864035"/>
                </a:cubicBezTo>
                <a:cubicBezTo>
                  <a:pt x="4181184" y="4857933"/>
                  <a:pt x="4176552" y="4853152"/>
                  <a:pt x="4170078" y="4849692"/>
                </a:cubicBezTo>
                <a:cubicBezTo>
                  <a:pt x="4163604" y="4846232"/>
                  <a:pt x="4155976" y="4844502"/>
                  <a:pt x="4147196" y="4844502"/>
                </a:cubicBezTo>
                <a:cubicBezTo>
                  <a:pt x="4132908" y="4844502"/>
                  <a:pt x="4121076" y="4849934"/>
                  <a:pt x="4111700" y="4860798"/>
                </a:cubicBezTo>
                <a:lnTo>
                  <a:pt x="4111700" y="4802086"/>
                </a:lnTo>
                <a:close/>
                <a:moveTo>
                  <a:pt x="3929795" y="4802086"/>
                </a:moveTo>
                <a:lnTo>
                  <a:pt x="3929795" y="4825191"/>
                </a:lnTo>
                <a:lnTo>
                  <a:pt x="3949887" y="4825191"/>
                </a:lnTo>
                <a:lnTo>
                  <a:pt x="3949887" y="4802086"/>
                </a:lnTo>
                <a:close/>
                <a:moveTo>
                  <a:pt x="3796333" y="4802086"/>
                </a:moveTo>
                <a:lnTo>
                  <a:pt x="3796333" y="4965722"/>
                </a:lnTo>
                <a:lnTo>
                  <a:pt x="3816425" y="4965722"/>
                </a:lnTo>
                <a:lnTo>
                  <a:pt x="3816425" y="4900870"/>
                </a:lnTo>
                <a:cubicBezTo>
                  <a:pt x="3816425" y="4891569"/>
                  <a:pt x="3817541" y="4884276"/>
                  <a:pt x="3819774" y="4878993"/>
                </a:cubicBezTo>
                <a:cubicBezTo>
                  <a:pt x="3822006" y="4873709"/>
                  <a:pt x="3825745" y="4869523"/>
                  <a:pt x="3830992" y="4866435"/>
                </a:cubicBezTo>
                <a:cubicBezTo>
                  <a:pt x="3836238" y="4863347"/>
                  <a:pt x="3841837" y="4861803"/>
                  <a:pt x="3847791" y="4861803"/>
                </a:cubicBezTo>
                <a:cubicBezTo>
                  <a:pt x="3855753" y="4861803"/>
                  <a:pt x="3861911" y="4864091"/>
                  <a:pt x="3866264" y="4868668"/>
                </a:cubicBezTo>
                <a:cubicBezTo>
                  <a:pt x="3870617" y="4873244"/>
                  <a:pt x="3872794" y="4880555"/>
                  <a:pt x="3872794" y="4890601"/>
                </a:cubicBezTo>
                <a:lnTo>
                  <a:pt x="3872794" y="4965722"/>
                </a:lnTo>
                <a:lnTo>
                  <a:pt x="3892886" y="4965722"/>
                </a:lnTo>
                <a:lnTo>
                  <a:pt x="3892886" y="4890601"/>
                </a:lnTo>
                <a:cubicBezTo>
                  <a:pt x="3892886" y="4878993"/>
                  <a:pt x="3891490" y="4870137"/>
                  <a:pt x="3888700" y="4864035"/>
                </a:cubicBezTo>
                <a:cubicBezTo>
                  <a:pt x="3885909" y="4857933"/>
                  <a:pt x="3881277" y="4853152"/>
                  <a:pt x="3874803" y="4849692"/>
                </a:cubicBezTo>
                <a:cubicBezTo>
                  <a:pt x="3868329" y="4846232"/>
                  <a:pt x="3860701" y="4844502"/>
                  <a:pt x="3851921" y="4844502"/>
                </a:cubicBezTo>
                <a:cubicBezTo>
                  <a:pt x="3837633" y="4844502"/>
                  <a:pt x="3825801" y="4849934"/>
                  <a:pt x="3816425" y="4860798"/>
                </a:cubicBezTo>
                <a:lnTo>
                  <a:pt x="3816425" y="4802086"/>
                </a:lnTo>
                <a:close/>
                <a:moveTo>
                  <a:pt x="1967422" y="4802086"/>
                </a:moveTo>
                <a:lnTo>
                  <a:pt x="1967422" y="4965722"/>
                </a:lnTo>
                <a:lnTo>
                  <a:pt x="1986062" y="4965722"/>
                </a:lnTo>
                <a:lnTo>
                  <a:pt x="1986062" y="4950877"/>
                </a:lnTo>
                <a:cubicBezTo>
                  <a:pt x="1994025" y="4962560"/>
                  <a:pt x="2005001" y="4968401"/>
                  <a:pt x="2018991" y="4968401"/>
                </a:cubicBezTo>
                <a:cubicBezTo>
                  <a:pt x="2033055" y="4968401"/>
                  <a:pt x="2045110" y="4962857"/>
                  <a:pt x="2055156" y="4951770"/>
                </a:cubicBezTo>
                <a:cubicBezTo>
                  <a:pt x="2065202" y="4940682"/>
                  <a:pt x="2070225" y="4924981"/>
                  <a:pt x="2070225" y="4904666"/>
                </a:cubicBezTo>
                <a:cubicBezTo>
                  <a:pt x="2070225" y="4896108"/>
                  <a:pt x="2069034" y="4888071"/>
                  <a:pt x="2066653" y="4880555"/>
                </a:cubicBezTo>
                <a:cubicBezTo>
                  <a:pt x="2064272" y="4873040"/>
                  <a:pt x="2060979" y="4866621"/>
                  <a:pt x="2056775" y="4861301"/>
                </a:cubicBezTo>
                <a:cubicBezTo>
                  <a:pt x="2052570" y="4855980"/>
                  <a:pt x="2047212" y="4851850"/>
                  <a:pt x="2040701" y="4848911"/>
                </a:cubicBezTo>
                <a:cubicBezTo>
                  <a:pt x="2034189" y="4845971"/>
                  <a:pt x="2027288" y="4844502"/>
                  <a:pt x="2019995" y="4844502"/>
                </a:cubicBezTo>
                <a:cubicBezTo>
                  <a:pt x="2006824" y="4844502"/>
                  <a:pt x="1995997" y="4849822"/>
                  <a:pt x="1987514" y="4860464"/>
                </a:cubicBezTo>
                <a:lnTo>
                  <a:pt x="1987514" y="4802086"/>
                </a:lnTo>
                <a:close/>
                <a:moveTo>
                  <a:pt x="1033451" y="4802086"/>
                </a:moveTo>
                <a:lnTo>
                  <a:pt x="1033451" y="4860798"/>
                </a:lnTo>
                <a:cubicBezTo>
                  <a:pt x="1029953" y="4855962"/>
                  <a:pt x="1025414" y="4852036"/>
                  <a:pt x="1019833" y="4849022"/>
                </a:cubicBezTo>
                <a:cubicBezTo>
                  <a:pt x="1014252" y="4846009"/>
                  <a:pt x="1007889" y="4844502"/>
                  <a:pt x="1000746" y="4844502"/>
                </a:cubicBezTo>
                <a:cubicBezTo>
                  <a:pt x="990997" y="4844502"/>
                  <a:pt x="982179" y="4847069"/>
                  <a:pt x="974291" y="4852204"/>
                </a:cubicBezTo>
                <a:cubicBezTo>
                  <a:pt x="966404" y="4857338"/>
                  <a:pt x="960488" y="4864724"/>
                  <a:pt x="956544" y="4874360"/>
                </a:cubicBezTo>
                <a:cubicBezTo>
                  <a:pt x="952600" y="4883997"/>
                  <a:pt x="950628" y="4894731"/>
                  <a:pt x="950628" y="4906563"/>
                </a:cubicBezTo>
                <a:cubicBezTo>
                  <a:pt x="950628" y="4918693"/>
                  <a:pt x="952804" y="4929427"/>
                  <a:pt x="957158" y="4938766"/>
                </a:cubicBezTo>
                <a:cubicBezTo>
                  <a:pt x="961511" y="4948105"/>
                  <a:pt x="967650" y="4955379"/>
                  <a:pt x="975575" y="4960588"/>
                </a:cubicBezTo>
                <a:cubicBezTo>
                  <a:pt x="983500" y="4965797"/>
                  <a:pt x="992188" y="4968401"/>
                  <a:pt x="1001639" y="4968401"/>
                </a:cubicBezTo>
                <a:cubicBezTo>
                  <a:pt x="1016224" y="4968401"/>
                  <a:pt x="1027274" y="4962522"/>
                  <a:pt x="1034790" y="4950765"/>
                </a:cubicBezTo>
                <a:lnTo>
                  <a:pt x="1034790" y="4965722"/>
                </a:lnTo>
                <a:lnTo>
                  <a:pt x="1053431" y="4965722"/>
                </a:lnTo>
                <a:lnTo>
                  <a:pt x="1053431" y="4802086"/>
                </a:lnTo>
                <a:close/>
                <a:moveTo>
                  <a:pt x="3491533" y="4801416"/>
                </a:moveTo>
                <a:cubicBezTo>
                  <a:pt x="3488036" y="4808485"/>
                  <a:pt x="3482082" y="4815778"/>
                  <a:pt x="3473674" y="4823294"/>
                </a:cubicBezTo>
                <a:cubicBezTo>
                  <a:pt x="3465265" y="4830810"/>
                  <a:pt x="3455442" y="4837209"/>
                  <a:pt x="3444206" y="4842493"/>
                </a:cubicBezTo>
                <a:lnTo>
                  <a:pt x="3444206" y="4861915"/>
                </a:lnTo>
                <a:cubicBezTo>
                  <a:pt x="3450456" y="4859608"/>
                  <a:pt x="3457508" y="4856148"/>
                  <a:pt x="3465358" y="4851534"/>
                </a:cubicBezTo>
                <a:cubicBezTo>
                  <a:pt x="3473209" y="4846920"/>
                  <a:pt x="3479553" y="4842307"/>
                  <a:pt x="3484389" y="4837693"/>
                </a:cubicBezTo>
                <a:lnTo>
                  <a:pt x="3484389" y="4965722"/>
                </a:lnTo>
                <a:lnTo>
                  <a:pt x="3504481" y="4965722"/>
                </a:lnTo>
                <a:lnTo>
                  <a:pt x="3504481" y="4801416"/>
                </a:lnTo>
                <a:close/>
                <a:moveTo>
                  <a:pt x="3359337" y="4801416"/>
                </a:moveTo>
                <a:cubicBezTo>
                  <a:pt x="3343784" y="4801416"/>
                  <a:pt x="3331394" y="4805453"/>
                  <a:pt x="3322167" y="4813527"/>
                </a:cubicBezTo>
                <a:cubicBezTo>
                  <a:pt x="3312940" y="4821601"/>
                  <a:pt x="3307619" y="4833340"/>
                  <a:pt x="3306205" y="4848743"/>
                </a:cubicBezTo>
                <a:lnTo>
                  <a:pt x="3326855" y="4850864"/>
                </a:lnTo>
                <a:cubicBezTo>
                  <a:pt x="3326930" y="4840595"/>
                  <a:pt x="3329868" y="4832558"/>
                  <a:pt x="3335673" y="4826754"/>
                </a:cubicBezTo>
                <a:cubicBezTo>
                  <a:pt x="3341478" y="4820950"/>
                  <a:pt x="3349217" y="4818048"/>
                  <a:pt x="3358890" y="4818048"/>
                </a:cubicBezTo>
                <a:cubicBezTo>
                  <a:pt x="3368043" y="4818048"/>
                  <a:pt x="3375466" y="4820782"/>
                  <a:pt x="3381159" y="4826252"/>
                </a:cubicBezTo>
                <a:cubicBezTo>
                  <a:pt x="3386852" y="4831721"/>
                  <a:pt x="3389697" y="4838437"/>
                  <a:pt x="3389697" y="4846399"/>
                </a:cubicBezTo>
                <a:cubicBezTo>
                  <a:pt x="3389697" y="4853990"/>
                  <a:pt x="3386572" y="4862045"/>
                  <a:pt x="3380322" y="4870565"/>
                </a:cubicBezTo>
                <a:cubicBezTo>
                  <a:pt x="3374071" y="4879086"/>
                  <a:pt x="3362053" y="4890638"/>
                  <a:pt x="3344268" y="4905224"/>
                </a:cubicBezTo>
                <a:cubicBezTo>
                  <a:pt x="3332808" y="4914600"/>
                  <a:pt x="3324046" y="4922860"/>
                  <a:pt x="3317981" y="4930003"/>
                </a:cubicBezTo>
                <a:cubicBezTo>
                  <a:pt x="3311916" y="4937147"/>
                  <a:pt x="3307507" y="4944403"/>
                  <a:pt x="3304754" y="4951770"/>
                </a:cubicBezTo>
                <a:cubicBezTo>
                  <a:pt x="3303043" y="4956234"/>
                  <a:pt x="3302261" y="4960885"/>
                  <a:pt x="3302410" y="4965722"/>
                </a:cubicBezTo>
                <a:lnTo>
                  <a:pt x="3410571" y="4965722"/>
                </a:lnTo>
                <a:lnTo>
                  <a:pt x="3410571" y="4946412"/>
                </a:lnTo>
                <a:lnTo>
                  <a:pt x="3330315" y="4946412"/>
                </a:lnTo>
                <a:cubicBezTo>
                  <a:pt x="3332548" y="4942766"/>
                  <a:pt x="3335376" y="4939138"/>
                  <a:pt x="3338798" y="4935529"/>
                </a:cubicBezTo>
                <a:cubicBezTo>
                  <a:pt x="3342221" y="4931920"/>
                  <a:pt x="3349960" y="4925055"/>
                  <a:pt x="3362015" y="4914935"/>
                </a:cubicBezTo>
                <a:cubicBezTo>
                  <a:pt x="3376452" y="4902731"/>
                  <a:pt x="3386777" y="4893131"/>
                  <a:pt x="3392990" y="4886136"/>
                </a:cubicBezTo>
                <a:cubicBezTo>
                  <a:pt x="3399204" y="4879141"/>
                  <a:pt x="3403650" y="4872481"/>
                  <a:pt x="3406329" y="4866156"/>
                </a:cubicBezTo>
                <a:cubicBezTo>
                  <a:pt x="3409008" y="4859831"/>
                  <a:pt x="3410348" y="4853394"/>
                  <a:pt x="3410348" y="4846846"/>
                </a:cubicBezTo>
                <a:cubicBezTo>
                  <a:pt x="3410348" y="4833972"/>
                  <a:pt x="3405771" y="4823182"/>
                  <a:pt x="3396618" y="4814476"/>
                </a:cubicBezTo>
                <a:cubicBezTo>
                  <a:pt x="3387465" y="4805769"/>
                  <a:pt x="3375038" y="4801416"/>
                  <a:pt x="3359337" y="4801416"/>
                </a:cubicBezTo>
                <a:close/>
                <a:moveTo>
                  <a:pt x="3234507" y="4801416"/>
                </a:moveTo>
                <a:cubicBezTo>
                  <a:pt x="3222601" y="4801416"/>
                  <a:pt x="3212723" y="4804616"/>
                  <a:pt x="3204871" y="4811015"/>
                </a:cubicBezTo>
                <a:cubicBezTo>
                  <a:pt x="3197021" y="4817415"/>
                  <a:pt x="3191105" y="4826512"/>
                  <a:pt x="3187124" y="4838307"/>
                </a:cubicBezTo>
                <a:cubicBezTo>
                  <a:pt x="3183143" y="4850101"/>
                  <a:pt x="3181152" y="4865673"/>
                  <a:pt x="3181152" y="4885020"/>
                </a:cubicBezTo>
                <a:cubicBezTo>
                  <a:pt x="3181152" y="4915753"/>
                  <a:pt x="3186547" y="4937929"/>
                  <a:pt x="3197338" y="4951546"/>
                </a:cubicBezTo>
                <a:cubicBezTo>
                  <a:pt x="3206342" y="4962857"/>
                  <a:pt x="3218731" y="4968513"/>
                  <a:pt x="3234507" y="4968513"/>
                </a:cubicBezTo>
                <a:cubicBezTo>
                  <a:pt x="3246488" y="4968513"/>
                  <a:pt x="3256404" y="4965294"/>
                  <a:pt x="3264254" y="4958858"/>
                </a:cubicBezTo>
                <a:cubicBezTo>
                  <a:pt x="3272105" y="4952421"/>
                  <a:pt x="3278002" y="4943305"/>
                  <a:pt x="3281946" y="4931510"/>
                </a:cubicBezTo>
                <a:cubicBezTo>
                  <a:pt x="3285890" y="4919716"/>
                  <a:pt x="3287862" y="4904219"/>
                  <a:pt x="3287862" y="4885020"/>
                </a:cubicBezTo>
                <a:cubicBezTo>
                  <a:pt x="3287862" y="4868798"/>
                  <a:pt x="3286634" y="4855906"/>
                  <a:pt x="3284178" y="4846343"/>
                </a:cubicBezTo>
                <a:cubicBezTo>
                  <a:pt x="3281723" y="4836781"/>
                  <a:pt x="3278337" y="4828670"/>
                  <a:pt x="3274021" y="4822010"/>
                </a:cubicBezTo>
                <a:cubicBezTo>
                  <a:pt x="3269705" y="4815350"/>
                  <a:pt x="3264235" y="4810253"/>
                  <a:pt x="3257613" y="4806718"/>
                </a:cubicBezTo>
                <a:cubicBezTo>
                  <a:pt x="3250990" y="4803183"/>
                  <a:pt x="3243288" y="4801416"/>
                  <a:pt x="3234507" y="4801416"/>
                </a:cubicBezTo>
                <a:close/>
                <a:moveTo>
                  <a:pt x="3111687" y="4801416"/>
                </a:moveTo>
                <a:cubicBezTo>
                  <a:pt x="3096134" y="4801416"/>
                  <a:pt x="3083744" y="4805453"/>
                  <a:pt x="3074517" y="4813527"/>
                </a:cubicBezTo>
                <a:cubicBezTo>
                  <a:pt x="3065290" y="4821601"/>
                  <a:pt x="3059969" y="4833340"/>
                  <a:pt x="3058555" y="4848743"/>
                </a:cubicBezTo>
                <a:lnTo>
                  <a:pt x="3079205" y="4850864"/>
                </a:lnTo>
                <a:cubicBezTo>
                  <a:pt x="3079279" y="4840595"/>
                  <a:pt x="3082219" y="4832558"/>
                  <a:pt x="3088023" y="4826754"/>
                </a:cubicBezTo>
                <a:cubicBezTo>
                  <a:pt x="3093828" y="4820950"/>
                  <a:pt x="3101567" y="4818048"/>
                  <a:pt x="3111240" y="4818048"/>
                </a:cubicBezTo>
                <a:cubicBezTo>
                  <a:pt x="3120393" y="4818048"/>
                  <a:pt x="3127816" y="4820782"/>
                  <a:pt x="3133508" y="4826252"/>
                </a:cubicBezTo>
                <a:cubicBezTo>
                  <a:pt x="3139202" y="4831721"/>
                  <a:pt x="3142048" y="4838437"/>
                  <a:pt x="3142048" y="4846399"/>
                </a:cubicBezTo>
                <a:cubicBezTo>
                  <a:pt x="3142048" y="4853990"/>
                  <a:pt x="3138922" y="4862045"/>
                  <a:pt x="3132672" y="4870565"/>
                </a:cubicBezTo>
                <a:cubicBezTo>
                  <a:pt x="3126421" y="4879086"/>
                  <a:pt x="3114403" y="4890638"/>
                  <a:pt x="3096618" y="4905224"/>
                </a:cubicBezTo>
                <a:cubicBezTo>
                  <a:pt x="3085158" y="4914600"/>
                  <a:pt x="3076396" y="4922860"/>
                  <a:pt x="3070331" y="4930003"/>
                </a:cubicBezTo>
                <a:cubicBezTo>
                  <a:pt x="3064267" y="4937147"/>
                  <a:pt x="3059858" y="4944403"/>
                  <a:pt x="3057104" y="4951770"/>
                </a:cubicBezTo>
                <a:cubicBezTo>
                  <a:pt x="3055393" y="4956234"/>
                  <a:pt x="3054611" y="4960885"/>
                  <a:pt x="3054760" y="4965722"/>
                </a:cubicBezTo>
                <a:lnTo>
                  <a:pt x="3162921" y="4965722"/>
                </a:lnTo>
                <a:lnTo>
                  <a:pt x="3162921" y="4946412"/>
                </a:lnTo>
                <a:lnTo>
                  <a:pt x="3082665" y="4946412"/>
                </a:lnTo>
                <a:cubicBezTo>
                  <a:pt x="3084898" y="4942766"/>
                  <a:pt x="3087726" y="4939138"/>
                  <a:pt x="3091148" y="4935529"/>
                </a:cubicBezTo>
                <a:cubicBezTo>
                  <a:pt x="3094572" y="4931920"/>
                  <a:pt x="3102311" y="4925055"/>
                  <a:pt x="3114366" y="4914935"/>
                </a:cubicBezTo>
                <a:cubicBezTo>
                  <a:pt x="3128802" y="4902731"/>
                  <a:pt x="3139127" y="4893131"/>
                  <a:pt x="3145340" y="4886136"/>
                </a:cubicBezTo>
                <a:cubicBezTo>
                  <a:pt x="3151554" y="4879141"/>
                  <a:pt x="3156000" y="4872481"/>
                  <a:pt x="3158679" y="4866156"/>
                </a:cubicBezTo>
                <a:cubicBezTo>
                  <a:pt x="3161358" y="4859831"/>
                  <a:pt x="3162698" y="4853394"/>
                  <a:pt x="3162698" y="4846846"/>
                </a:cubicBezTo>
                <a:cubicBezTo>
                  <a:pt x="3162698" y="4833972"/>
                  <a:pt x="3158121" y="4823182"/>
                  <a:pt x="3148968" y="4814476"/>
                </a:cubicBezTo>
                <a:cubicBezTo>
                  <a:pt x="3139815" y="4805769"/>
                  <a:pt x="3127388" y="4801416"/>
                  <a:pt x="3111687" y="4801416"/>
                </a:cubicBezTo>
                <a:close/>
                <a:moveTo>
                  <a:pt x="5043587" y="4630003"/>
                </a:moveTo>
                <a:lnTo>
                  <a:pt x="5043587" y="4637370"/>
                </a:lnTo>
                <a:cubicBezTo>
                  <a:pt x="5043587" y="4646225"/>
                  <a:pt x="5042508" y="4652923"/>
                  <a:pt x="5040350" y="4657462"/>
                </a:cubicBezTo>
                <a:cubicBezTo>
                  <a:pt x="5037523" y="4663341"/>
                  <a:pt x="5033095" y="4667973"/>
                  <a:pt x="5027067" y="4671359"/>
                </a:cubicBezTo>
                <a:cubicBezTo>
                  <a:pt x="5021040" y="4674745"/>
                  <a:pt x="5014156" y="4676438"/>
                  <a:pt x="5006417" y="4676438"/>
                </a:cubicBezTo>
                <a:cubicBezTo>
                  <a:pt x="4998604" y="4676438"/>
                  <a:pt x="4992669" y="4674652"/>
                  <a:pt x="4988614" y="4671080"/>
                </a:cubicBezTo>
                <a:cubicBezTo>
                  <a:pt x="4984558" y="4667508"/>
                  <a:pt x="4982531" y="4663043"/>
                  <a:pt x="4982531" y="4657685"/>
                </a:cubicBezTo>
                <a:cubicBezTo>
                  <a:pt x="4982531" y="4654188"/>
                  <a:pt x="4983461" y="4651007"/>
                  <a:pt x="4985321" y="4648142"/>
                </a:cubicBezTo>
                <a:cubicBezTo>
                  <a:pt x="4987181" y="4645277"/>
                  <a:pt x="4989823" y="4643100"/>
                  <a:pt x="4993246" y="4641612"/>
                </a:cubicBezTo>
                <a:cubicBezTo>
                  <a:pt x="4996669" y="4640123"/>
                  <a:pt x="5002511" y="4638784"/>
                  <a:pt x="5010771" y="4637593"/>
                </a:cubicBezTo>
                <a:cubicBezTo>
                  <a:pt x="5025356" y="4635510"/>
                  <a:pt x="5036295" y="4632980"/>
                  <a:pt x="5043587" y="4630003"/>
                </a:cubicBezTo>
                <a:close/>
                <a:moveTo>
                  <a:pt x="3872012" y="4630003"/>
                </a:moveTo>
                <a:lnTo>
                  <a:pt x="3872012" y="4637370"/>
                </a:lnTo>
                <a:cubicBezTo>
                  <a:pt x="3872012" y="4646225"/>
                  <a:pt x="3870933" y="4652923"/>
                  <a:pt x="3868775" y="4657462"/>
                </a:cubicBezTo>
                <a:cubicBezTo>
                  <a:pt x="3865948" y="4663341"/>
                  <a:pt x="3861520" y="4667973"/>
                  <a:pt x="3855492" y="4671359"/>
                </a:cubicBezTo>
                <a:cubicBezTo>
                  <a:pt x="3849465" y="4674745"/>
                  <a:pt x="3842582" y="4676438"/>
                  <a:pt x="3834843" y="4676438"/>
                </a:cubicBezTo>
                <a:cubicBezTo>
                  <a:pt x="3827029" y="4676438"/>
                  <a:pt x="3821095" y="4674652"/>
                  <a:pt x="3817039" y="4671080"/>
                </a:cubicBezTo>
                <a:cubicBezTo>
                  <a:pt x="3812983" y="4667508"/>
                  <a:pt x="3810956" y="4663043"/>
                  <a:pt x="3810956" y="4657685"/>
                </a:cubicBezTo>
                <a:cubicBezTo>
                  <a:pt x="3810956" y="4654188"/>
                  <a:pt x="3811886" y="4651007"/>
                  <a:pt x="3813746" y="4648142"/>
                </a:cubicBezTo>
                <a:cubicBezTo>
                  <a:pt x="3815607" y="4645277"/>
                  <a:pt x="3818248" y="4643100"/>
                  <a:pt x="3821671" y="4641612"/>
                </a:cubicBezTo>
                <a:cubicBezTo>
                  <a:pt x="3825095" y="4640123"/>
                  <a:pt x="3830936" y="4638784"/>
                  <a:pt x="3839196" y="4637593"/>
                </a:cubicBezTo>
                <a:cubicBezTo>
                  <a:pt x="3853781" y="4635510"/>
                  <a:pt x="3864720" y="4632980"/>
                  <a:pt x="3872012" y="4630003"/>
                </a:cubicBezTo>
                <a:close/>
                <a:moveTo>
                  <a:pt x="2119412" y="4630003"/>
                </a:moveTo>
                <a:lnTo>
                  <a:pt x="2119412" y="4637370"/>
                </a:lnTo>
                <a:cubicBezTo>
                  <a:pt x="2119412" y="4646225"/>
                  <a:pt x="2118333" y="4652923"/>
                  <a:pt x="2116176" y="4657462"/>
                </a:cubicBezTo>
                <a:cubicBezTo>
                  <a:pt x="2113347" y="4663341"/>
                  <a:pt x="2108920" y="4667973"/>
                  <a:pt x="2102893" y="4671359"/>
                </a:cubicBezTo>
                <a:cubicBezTo>
                  <a:pt x="2096865" y="4674745"/>
                  <a:pt x="2089982" y="4676438"/>
                  <a:pt x="2082243" y="4676438"/>
                </a:cubicBezTo>
                <a:cubicBezTo>
                  <a:pt x="2074430" y="4676438"/>
                  <a:pt x="2068495" y="4674652"/>
                  <a:pt x="2064439" y="4671080"/>
                </a:cubicBezTo>
                <a:cubicBezTo>
                  <a:pt x="2060383" y="4667508"/>
                  <a:pt x="2058356" y="4663043"/>
                  <a:pt x="2058356" y="4657685"/>
                </a:cubicBezTo>
                <a:cubicBezTo>
                  <a:pt x="2058356" y="4654188"/>
                  <a:pt x="2059286" y="4651007"/>
                  <a:pt x="2061146" y="4648142"/>
                </a:cubicBezTo>
                <a:cubicBezTo>
                  <a:pt x="2063007" y="4645277"/>
                  <a:pt x="2065649" y="4643100"/>
                  <a:pt x="2069072" y="4641612"/>
                </a:cubicBezTo>
                <a:cubicBezTo>
                  <a:pt x="2072495" y="4640123"/>
                  <a:pt x="2078336" y="4638784"/>
                  <a:pt x="2086596" y="4637593"/>
                </a:cubicBezTo>
                <a:cubicBezTo>
                  <a:pt x="2101181" y="4635510"/>
                  <a:pt x="2112120" y="4632980"/>
                  <a:pt x="2119412" y="4630003"/>
                </a:cubicBezTo>
                <a:close/>
                <a:moveTo>
                  <a:pt x="776387" y="4630003"/>
                </a:moveTo>
                <a:lnTo>
                  <a:pt x="776387" y="4637370"/>
                </a:lnTo>
                <a:cubicBezTo>
                  <a:pt x="776387" y="4646225"/>
                  <a:pt x="775308" y="4652923"/>
                  <a:pt x="773150" y="4657462"/>
                </a:cubicBezTo>
                <a:cubicBezTo>
                  <a:pt x="770323" y="4663341"/>
                  <a:pt x="765895" y="4667973"/>
                  <a:pt x="759868" y="4671359"/>
                </a:cubicBezTo>
                <a:cubicBezTo>
                  <a:pt x="753840" y="4674745"/>
                  <a:pt x="746957" y="4676438"/>
                  <a:pt x="739217" y="4676438"/>
                </a:cubicBezTo>
                <a:cubicBezTo>
                  <a:pt x="731404" y="4676438"/>
                  <a:pt x="725469" y="4674652"/>
                  <a:pt x="721414" y="4671080"/>
                </a:cubicBezTo>
                <a:cubicBezTo>
                  <a:pt x="717358" y="4667508"/>
                  <a:pt x="715330" y="4663043"/>
                  <a:pt x="715330" y="4657685"/>
                </a:cubicBezTo>
                <a:cubicBezTo>
                  <a:pt x="715330" y="4654188"/>
                  <a:pt x="716261" y="4651007"/>
                  <a:pt x="718122" y="4648142"/>
                </a:cubicBezTo>
                <a:cubicBezTo>
                  <a:pt x="719982" y="4645277"/>
                  <a:pt x="722623" y="4643100"/>
                  <a:pt x="726046" y="4641612"/>
                </a:cubicBezTo>
                <a:cubicBezTo>
                  <a:pt x="729469" y="4640123"/>
                  <a:pt x="735311" y="4638784"/>
                  <a:pt x="743571" y="4637593"/>
                </a:cubicBezTo>
                <a:cubicBezTo>
                  <a:pt x="758156" y="4635510"/>
                  <a:pt x="769095" y="4632980"/>
                  <a:pt x="776387" y="4630003"/>
                </a:cubicBezTo>
                <a:close/>
                <a:moveTo>
                  <a:pt x="5403193" y="4584908"/>
                </a:moveTo>
                <a:cubicBezTo>
                  <a:pt x="5412346" y="4584908"/>
                  <a:pt x="5420048" y="4588703"/>
                  <a:pt x="5426299" y="4596294"/>
                </a:cubicBezTo>
                <a:cubicBezTo>
                  <a:pt x="5432550" y="4603884"/>
                  <a:pt x="5435675" y="4615790"/>
                  <a:pt x="5435675" y="4632012"/>
                </a:cubicBezTo>
                <a:cubicBezTo>
                  <a:pt x="5435675" y="4646746"/>
                  <a:pt x="5432605" y="4657704"/>
                  <a:pt x="5426466" y="4664885"/>
                </a:cubicBezTo>
                <a:cubicBezTo>
                  <a:pt x="5420327" y="4672066"/>
                  <a:pt x="5412867" y="4675656"/>
                  <a:pt x="5404086" y="4675656"/>
                </a:cubicBezTo>
                <a:cubicBezTo>
                  <a:pt x="5395380" y="4675656"/>
                  <a:pt x="5387827" y="4671898"/>
                  <a:pt x="5381427" y="4664382"/>
                </a:cubicBezTo>
                <a:cubicBezTo>
                  <a:pt x="5375027" y="4656867"/>
                  <a:pt x="5371828" y="4645519"/>
                  <a:pt x="5371828" y="4630338"/>
                </a:cubicBezTo>
                <a:cubicBezTo>
                  <a:pt x="5371828" y="4614637"/>
                  <a:pt x="5374823" y="4603140"/>
                  <a:pt x="5380813" y="4595847"/>
                </a:cubicBezTo>
                <a:cubicBezTo>
                  <a:pt x="5386804" y="4588555"/>
                  <a:pt x="5394264" y="4584908"/>
                  <a:pt x="5403193" y="4584908"/>
                </a:cubicBezTo>
                <a:close/>
                <a:moveTo>
                  <a:pt x="4260528" y="4584908"/>
                </a:moveTo>
                <a:cubicBezTo>
                  <a:pt x="4269607" y="4584908"/>
                  <a:pt x="4277364" y="4588592"/>
                  <a:pt x="4283801" y="4595959"/>
                </a:cubicBezTo>
                <a:cubicBezTo>
                  <a:pt x="4290238" y="4603326"/>
                  <a:pt x="4293456" y="4614265"/>
                  <a:pt x="4293456" y="4628775"/>
                </a:cubicBezTo>
                <a:cubicBezTo>
                  <a:pt x="4293456" y="4643956"/>
                  <a:pt x="4290331" y="4655099"/>
                  <a:pt x="4284080" y="4662206"/>
                </a:cubicBezTo>
                <a:cubicBezTo>
                  <a:pt x="4277829" y="4669312"/>
                  <a:pt x="4270090" y="4672866"/>
                  <a:pt x="4260863" y="4672866"/>
                </a:cubicBezTo>
                <a:cubicBezTo>
                  <a:pt x="4251561" y="4672866"/>
                  <a:pt x="4243822" y="4669294"/>
                  <a:pt x="4237646" y="4662150"/>
                </a:cubicBezTo>
                <a:cubicBezTo>
                  <a:pt x="4231470" y="4655006"/>
                  <a:pt x="4228381" y="4643658"/>
                  <a:pt x="4228381" y="4628106"/>
                </a:cubicBezTo>
                <a:cubicBezTo>
                  <a:pt x="4228381" y="4613818"/>
                  <a:pt x="4231507" y="4603047"/>
                  <a:pt x="4237757" y="4595791"/>
                </a:cubicBezTo>
                <a:cubicBezTo>
                  <a:pt x="4244008" y="4588536"/>
                  <a:pt x="4251599" y="4584908"/>
                  <a:pt x="4260528" y="4584908"/>
                </a:cubicBezTo>
                <a:close/>
                <a:moveTo>
                  <a:pt x="3034817" y="4584908"/>
                </a:moveTo>
                <a:cubicBezTo>
                  <a:pt x="3044714" y="4584908"/>
                  <a:pt x="3052993" y="4588685"/>
                  <a:pt x="3059653" y="4596238"/>
                </a:cubicBezTo>
                <a:cubicBezTo>
                  <a:pt x="3066313" y="4603791"/>
                  <a:pt x="3069643" y="4614897"/>
                  <a:pt x="3069643" y="4629557"/>
                </a:cubicBezTo>
                <a:cubicBezTo>
                  <a:pt x="3069643" y="4645109"/>
                  <a:pt x="3066331" y="4656681"/>
                  <a:pt x="3059709" y="4664271"/>
                </a:cubicBezTo>
                <a:cubicBezTo>
                  <a:pt x="3053086" y="4671861"/>
                  <a:pt x="3044789" y="4675656"/>
                  <a:pt x="3034817" y="4675656"/>
                </a:cubicBezTo>
                <a:cubicBezTo>
                  <a:pt x="3024771" y="4675656"/>
                  <a:pt x="3016437" y="4671880"/>
                  <a:pt x="3009814" y="4664327"/>
                </a:cubicBezTo>
                <a:cubicBezTo>
                  <a:pt x="3003191" y="4656774"/>
                  <a:pt x="2999880" y="4645407"/>
                  <a:pt x="2999880" y="4630226"/>
                </a:cubicBezTo>
                <a:cubicBezTo>
                  <a:pt x="2999880" y="4615046"/>
                  <a:pt x="3003191" y="4603698"/>
                  <a:pt x="3009814" y="4596182"/>
                </a:cubicBezTo>
                <a:cubicBezTo>
                  <a:pt x="3016437" y="4588666"/>
                  <a:pt x="3024771" y="4584908"/>
                  <a:pt x="3034817" y="4584908"/>
                </a:cubicBezTo>
                <a:close/>
                <a:moveTo>
                  <a:pt x="2345669" y="4584908"/>
                </a:moveTo>
                <a:cubicBezTo>
                  <a:pt x="2354821" y="4584908"/>
                  <a:pt x="2362523" y="4588703"/>
                  <a:pt x="2368774" y="4596294"/>
                </a:cubicBezTo>
                <a:cubicBezTo>
                  <a:pt x="2375025" y="4603884"/>
                  <a:pt x="2378150" y="4615790"/>
                  <a:pt x="2378150" y="4632012"/>
                </a:cubicBezTo>
                <a:cubicBezTo>
                  <a:pt x="2378150" y="4646746"/>
                  <a:pt x="2375080" y="4657704"/>
                  <a:pt x="2368941" y="4664885"/>
                </a:cubicBezTo>
                <a:cubicBezTo>
                  <a:pt x="2362802" y="4672066"/>
                  <a:pt x="2355342" y="4675656"/>
                  <a:pt x="2346561" y="4675656"/>
                </a:cubicBezTo>
                <a:cubicBezTo>
                  <a:pt x="2337855" y="4675656"/>
                  <a:pt x="2330302" y="4671898"/>
                  <a:pt x="2323902" y="4664382"/>
                </a:cubicBezTo>
                <a:cubicBezTo>
                  <a:pt x="2317502" y="4656867"/>
                  <a:pt x="2314303" y="4645519"/>
                  <a:pt x="2314303" y="4630338"/>
                </a:cubicBezTo>
                <a:cubicBezTo>
                  <a:pt x="2314303" y="4614637"/>
                  <a:pt x="2317298" y="4603140"/>
                  <a:pt x="2323288" y="4595847"/>
                </a:cubicBezTo>
                <a:cubicBezTo>
                  <a:pt x="2329279" y="4588555"/>
                  <a:pt x="2336739" y="4584908"/>
                  <a:pt x="2345669" y="4584908"/>
                </a:cubicBezTo>
                <a:close/>
                <a:moveTo>
                  <a:pt x="1336018" y="4584908"/>
                </a:moveTo>
                <a:cubicBezTo>
                  <a:pt x="1345171" y="4584908"/>
                  <a:pt x="1352873" y="4588703"/>
                  <a:pt x="1359124" y="4596294"/>
                </a:cubicBezTo>
                <a:cubicBezTo>
                  <a:pt x="1365375" y="4603884"/>
                  <a:pt x="1368500" y="4615790"/>
                  <a:pt x="1368500" y="4632012"/>
                </a:cubicBezTo>
                <a:cubicBezTo>
                  <a:pt x="1368500" y="4646746"/>
                  <a:pt x="1365430" y="4657704"/>
                  <a:pt x="1359291" y="4664885"/>
                </a:cubicBezTo>
                <a:cubicBezTo>
                  <a:pt x="1353152" y="4672066"/>
                  <a:pt x="1345692" y="4675656"/>
                  <a:pt x="1336911" y="4675656"/>
                </a:cubicBezTo>
                <a:cubicBezTo>
                  <a:pt x="1328205" y="4675656"/>
                  <a:pt x="1320652" y="4671898"/>
                  <a:pt x="1314252" y="4664382"/>
                </a:cubicBezTo>
                <a:cubicBezTo>
                  <a:pt x="1307852" y="4656867"/>
                  <a:pt x="1304653" y="4645519"/>
                  <a:pt x="1304653" y="4630338"/>
                </a:cubicBezTo>
                <a:cubicBezTo>
                  <a:pt x="1304653" y="4614637"/>
                  <a:pt x="1307648" y="4603140"/>
                  <a:pt x="1313638" y="4595847"/>
                </a:cubicBezTo>
                <a:cubicBezTo>
                  <a:pt x="1319629" y="4588555"/>
                  <a:pt x="1327088" y="4584908"/>
                  <a:pt x="1336018" y="4584908"/>
                </a:cubicBezTo>
                <a:close/>
                <a:moveTo>
                  <a:pt x="948842" y="4584908"/>
                </a:moveTo>
                <a:cubicBezTo>
                  <a:pt x="958739" y="4584908"/>
                  <a:pt x="967017" y="4588685"/>
                  <a:pt x="973678" y="4596238"/>
                </a:cubicBezTo>
                <a:cubicBezTo>
                  <a:pt x="980338" y="4603791"/>
                  <a:pt x="983668" y="4614897"/>
                  <a:pt x="983668" y="4629557"/>
                </a:cubicBezTo>
                <a:cubicBezTo>
                  <a:pt x="983668" y="4645109"/>
                  <a:pt x="980356" y="4656681"/>
                  <a:pt x="973733" y="4664271"/>
                </a:cubicBezTo>
                <a:cubicBezTo>
                  <a:pt x="967110" y="4671861"/>
                  <a:pt x="958813" y="4675656"/>
                  <a:pt x="948842" y="4675656"/>
                </a:cubicBezTo>
                <a:cubicBezTo>
                  <a:pt x="938796" y="4675656"/>
                  <a:pt x="930462" y="4671880"/>
                  <a:pt x="923839" y="4664327"/>
                </a:cubicBezTo>
                <a:cubicBezTo>
                  <a:pt x="917216" y="4656774"/>
                  <a:pt x="913904" y="4645407"/>
                  <a:pt x="913904" y="4630226"/>
                </a:cubicBezTo>
                <a:cubicBezTo>
                  <a:pt x="913904" y="4615046"/>
                  <a:pt x="917216" y="4603698"/>
                  <a:pt x="923839" y="4596182"/>
                </a:cubicBezTo>
                <a:cubicBezTo>
                  <a:pt x="930462" y="4588666"/>
                  <a:pt x="938796" y="4584908"/>
                  <a:pt x="948842" y="4584908"/>
                </a:cubicBezTo>
                <a:close/>
                <a:moveTo>
                  <a:pt x="5283498" y="4584797"/>
                </a:moveTo>
                <a:cubicBezTo>
                  <a:pt x="5293693" y="4584797"/>
                  <a:pt x="5301990" y="4588666"/>
                  <a:pt x="5308390" y="4596405"/>
                </a:cubicBezTo>
                <a:cubicBezTo>
                  <a:pt x="5312557" y="4601391"/>
                  <a:pt x="5315087" y="4608870"/>
                  <a:pt x="5315980" y="4618841"/>
                </a:cubicBezTo>
                <a:lnTo>
                  <a:pt x="5249789" y="4618841"/>
                </a:lnTo>
                <a:cubicBezTo>
                  <a:pt x="5250458" y="4608498"/>
                  <a:pt x="5253937" y="4600238"/>
                  <a:pt x="5260225" y="4594061"/>
                </a:cubicBezTo>
                <a:cubicBezTo>
                  <a:pt x="5266513" y="4587885"/>
                  <a:pt x="5274271" y="4584797"/>
                  <a:pt x="5283498" y="4584797"/>
                </a:cubicBezTo>
                <a:close/>
                <a:moveTo>
                  <a:pt x="4456609" y="4584797"/>
                </a:moveTo>
                <a:cubicBezTo>
                  <a:pt x="4465316" y="4584797"/>
                  <a:pt x="4472739" y="4588480"/>
                  <a:pt x="4478878" y="4595847"/>
                </a:cubicBezTo>
                <a:cubicBezTo>
                  <a:pt x="4485017" y="4603214"/>
                  <a:pt x="4488086" y="4614637"/>
                  <a:pt x="4488086" y="4630115"/>
                </a:cubicBezTo>
                <a:cubicBezTo>
                  <a:pt x="4488086" y="4645221"/>
                  <a:pt x="4484887" y="4656588"/>
                  <a:pt x="4478487" y="4664215"/>
                </a:cubicBezTo>
                <a:cubicBezTo>
                  <a:pt x="4472087" y="4671842"/>
                  <a:pt x="4464497" y="4675656"/>
                  <a:pt x="4455716" y="4675656"/>
                </a:cubicBezTo>
                <a:cubicBezTo>
                  <a:pt x="4444926" y="4675656"/>
                  <a:pt x="4436369" y="4670484"/>
                  <a:pt x="4430043" y="4660141"/>
                </a:cubicBezTo>
                <a:cubicBezTo>
                  <a:pt x="4426174" y="4653816"/>
                  <a:pt x="4424239" y="4643547"/>
                  <a:pt x="4424239" y="4629333"/>
                </a:cubicBezTo>
                <a:cubicBezTo>
                  <a:pt x="4424239" y="4614897"/>
                  <a:pt x="4427439" y="4603865"/>
                  <a:pt x="4433839" y="4596238"/>
                </a:cubicBezTo>
                <a:cubicBezTo>
                  <a:pt x="4440238" y="4588610"/>
                  <a:pt x="4447828" y="4584797"/>
                  <a:pt x="4456609" y="4584797"/>
                </a:cubicBezTo>
                <a:close/>
                <a:moveTo>
                  <a:pt x="3721398" y="4584797"/>
                </a:moveTo>
                <a:cubicBezTo>
                  <a:pt x="3731593" y="4584797"/>
                  <a:pt x="3739890" y="4588666"/>
                  <a:pt x="3746290" y="4596405"/>
                </a:cubicBezTo>
                <a:cubicBezTo>
                  <a:pt x="3750457" y="4601391"/>
                  <a:pt x="3752987" y="4608870"/>
                  <a:pt x="3753880" y="4618841"/>
                </a:cubicBezTo>
                <a:lnTo>
                  <a:pt x="3687689" y="4618841"/>
                </a:lnTo>
                <a:cubicBezTo>
                  <a:pt x="3688358" y="4608498"/>
                  <a:pt x="3691837" y="4600238"/>
                  <a:pt x="3698125" y="4594061"/>
                </a:cubicBezTo>
                <a:cubicBezTo>
                  <a:pt x="3704414" y="4587885"/>
                  <a:pt x="3712171" y="4584797"/>
                  <a:pt x="3721398" y="4584797"/>
                </a:cubicBezTo>
                <a:close/>
                <a:moveTo>
                  <a:pt x="2654599" y="4584797"/>
                </a:moveTo>
                <a:cubicBezTo>
                  <a:pt x="2664794" y="4584797"/>
                  <a:pt x="2673090" y="4588666"/>
                  <a:pt x="2679490" y="4596405"/>
                </a:cubicBezTo>
                <a:cubicBezTo>
                  <a:pt x="2683657" y="4601391"/>
                  <a:pt x="2686187" y="4608870"/>
                  <a:pt x="2687081" y="4618841"/>
                </a:cubicBezTo>
                <a:lnTo>
                  <a:pt x="2620889" y="4618841"/>
                </a:lnTo>
                <a:cubicBezTo>
                  <a:pt x="2621559" y="4608498"/>
                  <a:pt x="2625038" y="4600238"/>
                  <a:pt x="2631326" y="4594061"/>
                </a:cubicBezTo>
                <a:cubicBezTo>
                  <a:pt x="2637614" y="4587885"/>
                  <a:pt x="2645371" y="4584797"/>
                  <a:pt x="2654599" y="4584797"/>
                </a:cubicBezTo>
                <a:close/>
                <a:moveTo>
                  <a:pt x="2780321" y="4584015"/>
                </a:moveTo>
                <a:cubicBezTo>
                  <a:pt x="2788953" y="4584015"/>
                  <a:pt x="2796376" y="4587773"/>
                  <a:pt x="2802590" y="4595289"/>
                </a:cubicBezTo>
                <a:cubicBezTo>
                  <a:pt x="2808803" y="4602805"/>
                  <a:pt x="2811910" y="4614116"/>
                  <a:pt x="2811910" y="4629222"/>
                </a:cubicBezTo>
                <a:cubicBezTo>
                  <a:pt x="2811910" y="4645072"/>
                  <a:pt x="2808728" y="4656774"/>
                  <a:pt x="2802366" y="4664327"/>
                </a:cubicBezTo>
                <a:cubicBezTo>
                  <a:pt x="2796004" y="4671880"/>
                  <a:pt x="2788357" y="4675656"/>
                  <a:pt x="2779428" y="4675656"/>
                </a:cubicBezTo>
                <a:cubicBezTo>
                  <a:pt x="2770647" y="4675656"/>
                  <a:pt x="2763169" y="4672010"/>
                  <a:pt x="2756992" y="4664717"/>
                </a:cubicBezTo>
                <a:cubicBezTo>
                  <a:pt x="2750816" y="4657425"/>
                  <a:pt x="2747728" y="4646151"/>
                  <a:pt x="2747728" y="4630896"/>
                </a:cubicBezTo>
                <a:cubicBezTo>
                  <a:pt x="2747728" y="4615641"/>
                  <a:pt x="2751021" y="4604014"/>
                  <a:pt x="2757606" y="4596015"/>
                </a:cubicBezTo>
                <a:cubicBezTo>
                  <a:pt x="2764192" y="4588015"/>
                  <a:pt x="2771763" y="4584015"/>
                  <a:pt x="2780321" y="4584015"/>
                </a:cubicBezTo>
                <a:close/>
                <a:moveTo>
                  <a:pt x="4538837" y="4570956"/>
                </a:moveTo>
                <a:lnTo>
                  <a:pt x="4538837" y="4644402"/>
                </a:lnTo>
                <a:cubicBezTo>
                  <a:pt x="4538837" y="4652960"/>
                  <a:pt x="4539246" y="4659211"/>
                  <a:pt x="4540065" y="4663155"/>
                </a:cubicBezTo>
                <a:cubicBezTo>
                  <a:pt x="4541255" y="4669033"/>
                  <a:pt x="4543320" y="4674000"/>
                  <a:pt x="4546260" y="4678056"/>
                </a:cubicBezTo>
                <a:cubicBezTo>
                  <a:pt x="4549199" y="4682112"/>
                  <a:pt x="4553701" y="4685479"/>
                  <a:pt x="4559766" y="4688158"/>
                </a:cubicBezTo>
                <a:cubicBezTo>
                  <a:pt x="4565830" y="4690837"/>
                  <a:pt x="4572360" y="4692176"/>
                  <a:pt x="4579355" y="4692176"/>
                </a:cubicBezTo>
                <a:cubicBezTo>
                  <a:pt x="4595205" y="4692176"/>
                  <a:pt x="4607744" y="4685479"/>
                  <a:pt x="4616972" y="4672084"/>
                </a:cubicBezTo>
                <a:lnTo>
                  <a:pt x="4616972" y="4689497"/>
                </a:lnTo>
                <a:lnTo>
                  <a:pt x="4634943" y="4689497"/>
                </a:lnTo>
                <a:lnTo>
                  <a:pt x="4634943" y="4570956"/>
                </a:lnTo>
                <a:lnTo>
                  <a:pt x="4614851" y="4570956"/>
                </a:lnTo>
                <a:lnTo>
                  <a:pt x="4614851" y="4634468"/>
                </a:lnTo>
                <a:cubicBezTo>
                  <a:pt x="4614851" y="4644588"/>
                  <a:pt x="4613753" y="4652309"/>
                  <a:pt x="4611558" y="4657629"/>
                </a:cubicBezTo>
                <a:cubicBezTo>
                  <a:pt x="4609363" y="4662950"/>
                  <a:pt x="4605623" y="4667154"/>
                  <a:pt x="4600340" y="4670243"/>
                </a:cubicBezTo>
                <a:cubicBezTo>
                  <a:pt x="4595057" y="4673331"/>
                  <a:pt x="4589401" y="4674875"/>
                  <a:pt x="4583374" y="4674875"/>
                </a:cubicBezTo>
                <a:cubicBezTo>
                  <a:pt x="4577346" y="4674875"/>
                  <a:pt x="4572286" y="4673368"/>
                  <a:pt x="4568193" y="4670354"/>
                </a:cubicBezTo>
                <a:cubicBezTo>
                  <a:pt x="4564100" y="4667340"/>
                  <a:pt x="4561421" y="4663192"/>
                  <a:pt x="4560156" y="4657908"/>
                </a:cubicBezTo>
                <a:cubicBezTo>
                  <a:pt x="4559338" y="4654262"/>
                  <a:pt x="4558929" y="4647193"/>
                  <a:pt x="4558929" y="4636700"/>
                </a:cubicBezTo>
                <a:lnTo>
                  <a:pt x="4558929" y="4570956"/>
                </a:lnTo>
                <a:close/>
                <a:moveTo>
                  <a:pt x="4034570" y="4570956"/>
                </a:moveTo>
                <a:lnTo>
                  <a:pt x="4034570" y="4689497"/>
                </a:lnTo>
                <a:lnTo>
                  <a:pt x="4054662" y="4689497"/>
                </a:lnTo>
                <a:lnTo>
                  <a:pt x="4054662" y="4570956"/>
                </a:lnTo>
                <a:close/>
                <a:moveTo>
                  <a:pt x="3301145" y="4570956"/>
                </a:moveTo>
                <a:lnTo>
                  <a:pt x="3301145" y="4689497"/>
                </a:lnTo>
                <a:lnTo>
                  <a:pt x="3321237" y="4689497"/>
                </a:lnTo>
                <a:lnTo>
                  <a:pt x="3321237" y="4570956"/>
                </a:lnTo>
                <a:close/>
                <a:moveTo>
                  <a:pt x="1024112" y="4570956"/>
                </a:moveTo>
                <a:lnTo>
                  <a:pt x="1024112" y="4644402"/>
                </a:lnTo>
                <a:cubicBezTo>
                  <a:pt x="1024112" y="4652960"/>
                  <a:pt x="1024521" y="4659211"/>
                  <a:pt x="1025339" y="4663155"/>
                </a:cubicBezTo>
                <a:cubicBezTo>
                  <a:pt x="1026530" y="4669033"/>
                  <a:pt x="1028595" y="4674000"/>
                  <a:pt x="1031534" y="4678056"/>
                </a:cubicBezTo>
                <a:cubicBezTo>
                  <a:pt x="1034474" y="4682112"/>
                  <a:pt x="1038976" y="4685479"/>
                  <a:pt x="1045041" y="4688158"/>
                </a:cubicBezTo>
                <a:cubicBezTo>
                  <a:pt x="1051105" y="4690837"/>
                  <a:pt x="1057636" y="4692176"/>
                  <a:pt x="1064630" y="4692176"/>
                </a:cubicBezTo>
                <a:cubicBezTo>
                  <a:pt x="1080480" y="4692176"/>
                  <a:pt x="1093019" y="4685479"/>
                  <a:pt x="1102247" y="4672084"/>
                </a:cubicBezTo>
                <a:lnTo>
                  <a:pt x="1102247" y="4689497"/>
                </a:lnTo>
                <a:lnTo>
                  <a:pt x="1120217" y="4689497"/>
                </a:lnTo>
                <a:lnTo>
                  <a:pt x="1120217" y="4570956"/>
                </a:lnTo>
                <a:lnTo>
                  <a:pt x="1100126" y="4570956"/>
                </a:lnTo>
                <a:lnTo>
                  <a:pt x="1100126" y="4634468"/>
                </a:lnTo>
                <a:cubicBezTo>
                  <a:pt x="1100126" y="4644588"/>
                  <a:pt x="1099028" y="4652309"/>
                  <a:pt x="1096833" y="4657629"/>
                </a:cubicBezTo>
                <a:cubicBezTo>
                  <a:pt x="1094638" y="4662950"/>
                  <a:pt x="1090898" y="4667154"/>
                  <a:pt x="1085615" y="4670243"/>
                </a:cubicBezTo>
                <a:cubicBezTo>
                  <a:pt x="1080331" y="4673331"/>
                  <a:pt x="1074676" y="4674875"/>
                  <a:pt x="1068648" y="4674875"/>
                </a:cubicBezTo>
                <a:cubicBezTo>
                  <a:pt x="1062621" y="4674875"/>
                  <a:pt x="1057561" y="4673368"/>
                  <a:pt x="1053468" y="4670354"/>
                </a:cubicBezTo>
                <a:cubicBezTo>
                  <a:pt x="1049375" y="4667340"/>
                  <a:pt x="1046696" y="4663192"/>
                  <a:pt x="1045431" y="4657908"/>
                </a:cubicBezTo>
                <a:cubicBezTo>
                  <a:pt x="1044613" y="4654262"/>
                  <a:pt x="1044203" y="4647193"/>
                  <a:pt x="1044203" y="4636700"/>
                </a:cubicBezTo>
                <a:lnTo>
                  <a:pt x="1044203" y="4570956"/>
                </a:lnTo>
                <a:close/>
                <a:moveTo>
                  <a:pt x="5283275" y="4568277"/>
                </a:moveTo>
                <a:cubicBezTo>
                  <a:pt x="5266904" y="4568277"/>
                  <a:pt x="5253584" y="4573783"/>
                  <a:pt x="5243315" y="4584797"/>
                </a:cubicBezTo>
                <a:cubicBezTo>
                  <a:pt x="5233045" y="4595810"/>
                  <a:pt x="5227911" y="4611288"/>
                  <a:pt x="5227911" y="4631231"/>
                </a:cubicBezTo>
                <a:cubicBezTo>
                  <a:pt x="5227911" y="4650504"/>
                  <a:pt x="5232990" y="4665480"/>
                  <a:pt x="5243147" y="4676158"/>
                </a:cubicBezTo>
                <a:cubicBezTo>
                  <a:pt x="5253305" y="4686837"/>
                  <a:pt x="5267053" y="4692176"/>
                  <a:pt x="5284391" y="4692176"/>
                </a:cubicBezTo>
                <a:cubicBezTo>
                  <a:pt x="5298158" y="4692176"/>
                  <a:pt x="5309469" y="4688827"/>
                  <a:pt x="5318324" y="4682130"/>
                </a:cubicBezTo>
                <a:cubicBezTo>
                  <a:pt x="5327179" y="4675433"/>
                  <a:pt x="5333244" y="4666020"/>
                  <a:pt x="5336518" y="4653890"/>
                </a:cubicBezTo>
                <a:lnTo>
                  <a:pt x="5315757" y="4651323"/>
                </a:lnTo>
                <a:cubicBezTo>
                  <a:pt x="5312706" y="4659806"/>
                  <a:pt x="5308576" y="4665982"/>
                  <a:pt x="5303367" y="4669852"/>
                </a:cubicBezTo>
                <a:cubicBezTo>
                  <a:pt x="5298158" y="4673721"/>
                  <a:pt x="5291870" y="4675656"/>
                  <a:pt x="5284503" y="4675656"/>
                </a:cubicBezTo>
                <a:cubicBezTo>
                  <a:pt x="5274606" y="4675656"/>
                  <a:pt x="5266346" y="4672196"/>
                  <a:pt x="5259723" y="4665275"/>
                </a:cubicBezTo>
                <a:cubicBezTo>
                  <a:pt x="5253100" y="4658355"/>
                  <a:pt x="5249417" y="4648383"/>
                  <a:pt x="5248672" y="4635361"/>
                </a:cubicBezTo>
                <a:lnTo>
                  <a:pt x="5337076" y="4635361"/>
                </a:lnTo>
                <a:cubicBezTo>
                  <a:pt x="5337151" y="4632980"/>
                  <a:pt x="5337188" y="4631194"/>
                  <a:pt x="5337188" y="4630003"/>
                </a:cubicBezTo>
                <a:cubicBezTo>
                  <a:pt x="5337188" y="4610432"/>
                  <a:pt x="5332165" y="4595252"/>
                  <a:pt x="5322119" y="4584462"/>
                </a:cubicBezTo>
                <a:cubicBezTo>
                  <a:pt x="5312073" y="4573672"/>
                  <a:pt x="5299125" y="4568277"/>
                  <a:pt x="5283275" y="4568277"/>
                </a:cubicBezTo>
                <a:close/>
                <a:moveTo>
                  <a:pt x="5135265" y="4568277"/>
                </a:moveTo>
                <a:cubicBezTo>
                  <a:pt x="5130577" y="4568277"/>
                  <a:pt x="5126280" y="4569616"/>
                  <a:pt x="5122373" y="4572295"/>
                </a:cubicBezTo>
                <a:cubicBezTo>
                  <a:pt x="5118466" y="4574974"/>
                  <a:pt x="5114206" y="4580518"/>
                  <a:pt x="5109593" y="4588927"/>
                </a:cubicBezTo>
                <a:lnTo>
                  <a:pt x="5109593" y="4570956"/>
                </a:lnTo>
                <a:lnTo>
                  <a:pt x="5091510" y="4570956"/>
                </a:lnTo>
                <a:lnTo>
                  <a:pt x="5091510" y="4689497"/>
                </a:lnTo>
                <a:lnTo>
                  <a:pt x="5111602" y="4689497"/>
                </a:lnTo>
                <a:lnTo>
                  <a:pt x="5111602" y="4627436"/>
                </a:lnTo>
                <a:cubicBezTo>
                  <a:pt x="5111602" y="4618953"/>
                  <a:pt x="5112718" y="4611139"/>
                  <a:pt x="5114950" y="4603995"/>
                </a:cubicBezTo>
                <a:cubicBezTo>
                  <a:pt x="5116439" y="4599307"/>
                  <a:pt x="5118931" y="4595642"/>
                  <a:pt x="5122429" y="4593001"/>
                </a:cubicBezTo>
                <a:cubicBezTo>
                  <a:pt x="5125926" y="4590359"/>
                  <a:pt x="5129870" y="4589038"/>
                  <a:pt x="5134261" y="4589038"/>
                </a:cubicBezTo>
                <a:cubicBezTo>
                  <a:pt x="5139172" y="4589038"/>
                  <a:pt x="5144083" y="4590489"/>
                  <a:pt x="5148995" y="4593391"/>
                </a:cubicBezTo>
                <a:lnTo>
                  <a:pt x="5155915" y="4574751"/>
                </a:lnTo>
                <a:cubicBezTo>
                  <a:pt x="5148920" y="4570435"/>
                  <a:pt x="5142037" y="4568277"/>
                  <a:pt x="5135265" y="4568277"/>
                </a:cubicBezTo>
                <a:close/>
                <a:moveTo>
                  <a:pt x="5018026" y="4568277"/>
                </a:moveTo>
                <a:cubicBezTo>
                  <a:pt x="5007831" y="4568277"/>
                  <a:pt x="4998864" y="4569672"/>
                  <a:pt x="4991125" y="4572463"/>
                </a:cubicBezTo>
                <a:cubicBezTo>
                  <a:pt x="4983386" y="4575253"/>
                  <a:pt x="4977470" y="4579234"/>
                  <a:pt x="4973378" y="4584406"/>
                </a:cubicBezTo>
                <a:cubicBezTo>
                  <a:pt x="4969285" y="4589578"/>
                  <a:pt x="4966345" y="4596368"/>
                  <a:pt x="4964560" y="4604777"/>
                </a:cubicBezTo>
                <a:lnTo>
                  <a:pt x="4984205" y="4607456"/>
                </a:lnTo>
                <a:cubicBezTo>
                  <a:pt x="4986363" y="4599047"/>
                  <a:pt x="4989693" y="4593187"/>
                  <a:pt x="4994195" y="4589875"/>
                </a:cubicBezTo>
                <a:cubicBezTo>
                  <a:pt x="4998697" y="4586564"/>
                  <a:pt x="5005673" y="4584908"/>
                  <a:pt x="5015124" y="4584908"/>
                </a:cubicBezTo>
                <a:cubicBezTo>
                  <a:pt x="5025245" y="4584908"/>
                  <a:pt x="5032872" y="4587178"/>
                  <a:pt x="5038006" y="4591717"/>
                </a:cubicBezTo>
                <a:cubicBezTo>
                  <a:pt x="5041801" y="4595066"/>
                  <a:pt x="5043699" y="4600833"/>
                  <a:pt x="5043699" y="4609018"/>
                </a:cubicBezTo>
                <a:cubicBezTo>
                  <a:pt x="5043699" y="4609763"/>
                  <a:pt x="5043662" y="4611511"/>
                  <a:pt x="5043587" y="4614265"/>
                </a:cubicBezTo>
                <a:cubicBezTo>
                  <a:pt x="5035923" y="4616944"/>
                  <a:pt x="5023979" y="4619250"/>
                  <a:pt x="5007757" y="4621185"/>
                </a:cubicBezTo>
                <a:cubicBezTo>
                  <a:pt x="4999795" y="4622153"/>
                  <a:pt x="4993841" y="4623157"/>
                  <a:pt x="4989898" y="4624199"/>
                </a:cubicBezTo>
                <a:cubicBezTo>
                  <a:pt x="4984540" y="4625687"/>
                  <a:pt x="4979721" y="4627882"/>
                  <a:pt x="4975443" y="4630785"/>
                </a:cubicBezTo>
                <a:cubicBezTo>
                  <a:pt x="4971164" y="4633687"/>
                  <a:pt x="4967704" y="4637538"/>
                  <a:pt x="4965062" y="4642337"/>
                </a:cubicBezTo>
                <a:cubicBezTo>
                  <a:pt x="4962420" y="4647137"/>
                  <a:pt x="4961099" y="4652439"/>
                  <a:pt x="4961099" y="4658243"/>
                </a:cubicBezTo>
                <a:cubicBezTo>
                  <a:pt x="4961099" y="4668140"/>
                  <a:pt x="4964597" y="4676270"/>
                  <a:pt x="4971592" y="4682633"/>
                </a:cubicBezTo>
                <a:cubicBezTo>
                  <a:pt x="4978587" y="4688995"/>
                  <a:pt x="4988595" y="4692176"/>
                  <a:pt x="5001618" y="4692176"/>
                </a:cubicBezTo>
                <a:cubicBezTo>
                  <a:pt x="5009506" y="4692176"/>
                  <a:pt x="5016891" y="4690874"/>
                  <a:pt x="5023775" y="4688269"/>
                </a:cubicBezTo>
                <a:cubicBezTo>
                  <a:pt x="5030658" y="4685665"/>
                  <a:pt x="5037820" y="4681200"/>
                  <a:pt x="5045262" y="4674875"/>
                </a:cubicBezTo>
                <a:cubicBezTo>
                  <a:pt x="5045857" y="4680456"/>
                  <a:pt x="5047196" y="4685330"/>
                  <a:pt x="5049280" y="4689497"/>
                </a:cubicBezTo>
                <a:lnTo>
                  <a:pt x="5070265" y="4689497"/>
                </a:lnTo>
                <a:cubicBezTo>
                  <a:pt x="5067735" y="4684958"/>
                  <a:pt x="5066042" y="4680214"/>
                  <a:pt x="5065186" y="4675266"/>
                </a:cubicBezTo>
                <a:cubicBezTo>
                  <a:pt x="5064330" y="4670317"/>
                  <a:pt x="5063902" y="4658504"/>
                  <a:pt x="5063902" y="4639826"/>
                </a:cubicBezTo>
                <a:lnTo>
                  <a:pt x="5063902" y="4613037"/>
                </a:lnTo>
                <a:cubicBezTo>
                  <a:pt x="5063902" y="4604107"/>
                  <a:pt x="5063567" y="4597931"/>
                  <a:pt x="5062898" y="4594508"/>
                </a:cubicBezTo>
                <a:cubicBezTo>
                  <a:pt x="5061707" y="4589001"/>
                  <a:pt x="5059623" y="4584443"/>
                  <a:pt x="5056647" y="4580834"/>
                </a:cubicBezTo>
                <a:cubicBezTo>
                  <a:pt x="5053670" y="4577225"/>
                  <a:pt x="5049019" y="4574230"/>
                  <a:pt x="5042694" y="4571849"/>
                </a:cubicBezTo>
                <a:cubicBezTo>
                  <a:pt x="5036369" y="4569467"/>
                  <a:pt x="5028146" y="4568277"/>
                  <a:pt x="5018026" y="4568277"/>
                </a:cubicBezTo>
                <a:close/>
                <a:moveTo>
                  <a:pt x="4825889" y="4568277"/>
                </a:moveTo>
                <a:cubicBezTo>
                  <a:pt x="4819713" y="4568277"/>
                  <a:pt x="4813927" y="4569077"/>
                  <a:pt x="4808532" y="4570677"/>
                </a:cubicBezTo>
                <a:cubicBezTo>
                  <a:pt x="4803137" y="4572276"/>
                  <a:pt x="4798877" y="4574230"/>
                  <a:pt x="4795751" y="4576537"/>
                </a:cubicBezTo>
                <a:cubicBezTo>
                  <a:pt x="4791584" y="4579513"/>
                  <a:pt x="4788291" y="4583253"/>
                  <a:pt x="4785873" y="4587755"/>
                </a:cubicBezTo>
                <a:cubicBezTo>
                  <a:pt x="4783454" y="4592257"/>
                  <a:pt x="4782245" y="4597149"/>
                  <a:pt x="4782245" y="4602433"/>
                </a:cubicBezTo>
                <a:cubicBezTo>
                  <a:pt x="4782245" y="4608237"/>
                  <a:pt x="4783715" y="4613539"/>
                  <a:pt x="4786654" y="4618339"/>
                </a:cubicBezTo>
                <a:cubicBezTo>
                  <a:pt x="4789593" y="4623138"/>
                  <a:pt x="4793909" y="4626896"/>
                  <a:pt x="4799602" y="4629613"/>
                </a:cubicBezTo>
                <a:cubicBezTo>
                  <a:pt x="4805295" y="4632329"/>
                  <a:pt x="4815508" y="4635547"/>
                  <a:pt x="4830242" y="4639268"/>
                </a:cubicBezTo>
                <a:cubicBezTo>
                  <a:pt x="4841181" y="4642021"/>
                  <a:pt x="4848027" y="4644291"/>
                  <a:pt x="4850781" y="4646077"/>
                </a:cubicBezTo>
                <a:cubicBezTo>
                  <a:pt x="4854724" y="4648681"/>
                  <a:pt x="4856696" y="4652253"/>
                  <a:pt x="4856696" y="4656792"/>
                </a:cubicBezTo>
                <a:cubicBezTo>
                  <a:pt x="4856696" y="4661852"/>
                  <a:pt x="4854464" y="4666261"/>
                  <a:pt x="4849999" y="4670019"/>
                </a:cubicBezTo>
                <a:cubicBezTo>
                  <a:pt x="4845534" y="4673777"/>
                  <a:pt x="4838688" y="4675656"/>
                  <a:pt x="4829461" y="4675656"/>
                </a:cubicBezTo>
                <a:cubicBezTo>
                  <a:pt x="4820308" y="4675656"/>
                  <a:pt x="4813183" y="4673535"/>
                  <a:pt x="4808085" y="4669294"/>
                </a:cubicBezTo>
                <a:cubicBezTo>
                  <a:pt x="4802988" y="4665052"/>
                  <a:pt x="4799881" y="4658950"/>
                  <a:pt x="4798765" y="4650988"/>
                </a:cubicBezTo>
                <a:lnTo>
                  <a:pt x="4778897" y="4654113"/>
                </a:lnTo>
                <a:cubicBezTo>
                  <a:pt x="4781129" y="4666689"/>
                  <a:pt x="4786282" y="4676177"/>
                  <a:pt x="4794356" y="4682577"/>
                </a:cubicBezTo>
                <a:cubicBezTo>
                  <a:pt x="4802430" y="4688976"/>
                  <a:pt x="4814169" y="4692176"/>
                  <a:pt x="4829572" y="4692176"/>
                </a:cubicBezTo>
                <a:cubicBezTo>
                  <a:pt x="4838874" y="4692176"/>
                  <a:pt x="4847209" y="4690558"/>
                  <a:pt x="4854576" y="4687321"/>
                </a:cubicBezTo>
                <a:cubicBezTo>
                  <a:pt x="4861943" y="4684084"/>
                  <a:pt x="4867579" y="4679507"/>
                  <a:pt x="4871486" y="4673591"/>
                </a:cubicBezTo>
                <a:cubicBezTo>
                  <a:pt x="4875393" y="4667675"/>
                  <a:pt x="4877346" y="4661369"/>
                  <a:pt x="4877346" y="4654671"/>
                </a:cubicBezTo>
                <a:cubicBezTo>
                  <a:pt x="4877346" y="4647825"/>
                  <a:pt x="4875746" y="4642095"/>
                  <a:pt x="4872547" y="4637482"/>
                </a:cubicBezTo>
                <a:cubicBezTo>
                  <a:pt x="4869347" y="4632868"/>
                  <a:pt x="4864938" y="4629352"/>
                  <a:pt x="4859319" y="4626934"/>
                </a:cubicBezTo>
                <a:cubicBezTo>
                  <a:pt x="4853701" y="4624515"/>
                  <a:pt x="4843785" y="4621408"/>
                  <a:pt x="4829572" y="4617613"/>
                </a:cubicBezTo>
                <a:cubicBezTo>
                  <a:pt x="4819750" y="4614934"/>
                  <a:pt x="4813834" y="4613223"/>
                  <a:pt x="4811825" y="4612479"/>
                </a:cubicBezTo>
                <a:cubicBezTo>
                  <a:pt x="4808327" y="4611065"/>
                  <a:pt x="4805760" y="4609279"/>
                  <a:pt x="4804123" y="4607121"/>
                </a:cubicBezTo>
                <a:cubicBezTo>
                  <a:pt x="4802486" y="4605037"/>
                  <a:pt x="4801667" y="4602693"/>
                  <a:pt x="4801667" y="4600089"/>
                </a:cubicBezTo>
                <a:cubicBezTo>
                  <a:pt x="4801667" y="4595996"/>
                  <a:pt x="4803639" y="4592424"/>
                  <a:pt x="4807583" y="4589373"/>
                </a:cubicBezTo>
                <a:cubicBezTo>
                  <a:pt x="4811527" y="4586322"/>
                  <a:pt x="4818113" y="4584797"/>
                  <a:pt x="4827340" y="4584797"/>
                </a:cubicBezTo>
                <a:cubicBezTo>
                  <a:pt x="4835153" y="4584797"/>
                  <a:pt x="4841200" y="4586508"/>
                  <a:pt x="4845478" y="4589931"/>
                </a:cubicBezTo>
                <a:cubicBezTo>
                  <a:pt x="4849757" y="4593354"/>
                  <a:pt x="4852343" y="4598117"/>
                  <a:pt x="4853236" y="4604219"/>
                </a:cubicBezTo>
                <a:lnTo>
                  <a:pt x="4872881" y="4601540"/>
                </a:lnTo>
                <a:cubicBezTo>
                  <a:pt x="4871616" y="4593875"/>
                  <a:pt x="4869310" y="4587755"/>
                  <a:pt x="4865961" y="4583178"/>
                </a:cubicBezTo>
                <a:cubicBezTo>
                  <a:pt x="4862612" y="4578602"/>
                  <a:pt x="4857422" y="4574974"/>
                  <a:pt x="4850390" y="4572295"/>
                </a:cubicBezTo>
                <a:cubicBezTo>
                  <a:pt x="4843358" y="4569616"/>
                  <a:pt x="4835191" y="4568277"/>
                  <a:pt x="4825889" y="4568277"/>
                </a:cubicBezTo>
                <a:close/>
                <a:moveTo>
                  <a:pt x="4259077" y="4568277"/>
                </a:moveTo>
                <a:cubicBezTo>
                  <a:pt x="4248585" y="4568277"/>
                  <a:pt x="4239450" y="4570881"/>
                  <a:pt x="4231674" y="4576090"/>
                </a:cubicBezTo>
                <a:cubicBezTo>
                  <a:pt x="4223898" y="4581299"/>
                  <a:pt x="4217963" y="4588685"/>
                  <a:pt x="4213871" y="4598247"/>
                </a:cubicBezTo>
                <a:cubicBezTo>
                  <a:pt x="4209778" y="4607809"/>
                  <a:pt x="4207731" y="4618246"/>
                  <a:pt x="4207731" y="4629557"/>
                </a:cubicBezTo>
                <a:cubicBezTo>
                  <a:pt x="4207731" y="4646002"/>
                  <a:pt x="4212196" y="4660104"/>
                  <a:pt x="4221126" y="4671861"/>
                </a:cubicBezTo>
                <a:cubicBezTo>
                  <a:pt x="4230056" y="4683619"/>
                  <a:pt x="4242669" y="4689497"/>
                  <a:pt x="4258966" y="4689497"/>
                </a:cubicBezTo>
                <a:cubicBezTo>
                  <a:pt x="4272063" y="4689497"/>
                  <a:pt x="4283001" y="4684325"/>
                  <a:pt x="4291782" y="4673982"/>
                </a:cubicBezTo>
                <a:cubicBezTo>
                  <a:pt x="4291857" y="4687079"/>
                  <a:pt x="4291373" y="4695674"/>
                  <a:pt x="4290331" y="4699766"/>
                </a:cubicBezTo>
                <a:cubicBezTo>
                  <a:pt x="4288545" y="4706464"/>
                  <a:pt x="4285122" y="4711673"/>
                  <a:pt x="4280062" y="4715393"/>
                </a:cubicBezTo>
                <a:cubicBezTo>
                  <a:pt x="4275002" y="4719114"/>
                  <a:pt x="4267821" y="4720974"/>
                  <a:pt x="4258519" y="4720974"/>
                </a:cubicBezTo>
                <a:cubicBezTo>
                  <a:pt x="4249887" y="4720974"/>
                  <a:pt x="4243078" y="4719114"/>
                  <a:pt x="4238092" y="4715393"/>
                </a:cubicBezTo>
                <a:cubicBezTo>
                  <a:pt x="4234372" y="4712640"/>
                  <a:pt x="4232102" y="4708250"/>
                  <a:pt x="4231283" y="4702222"/>
                </a:cubicBezTo>
                <a:lnTo>
                  <a:pt x="4211750" y="4699320"/>
                </a:lnTo>
                <a:cubicBezTo>
                  <a:pt x="4211452" y="4712119"/>
                  <a:pt x="4215657" y="4721700"/>
                  <a:pt x="4224363" y="4728062"/>
                </a:cubicBezTo>
                <a:cubicBezTo>
                  <a:pt x="4233069" y="4734425"/>
                  <a:pt x="4244492" y="4737606"/>
                  <a:pt x="4258631" y="4737606"/>
                </a:cubicBezTo>
                <a:cubicBezTo>
                  <a:pt x="4270537" y="4737606"/>
                  <a:pt x="4280564" y="4735373"/>
                  <a:pt x="4288713" y="4730909"/>
                </a:cubicBezTo>
                <a:cubicBezTo>
                  <a:pt x="4296861" y="4726444"/>
                  <a:pt x="4302814" y="4720360"/>
                  <a:pt x="4306572" y="4712659"/>
                </a:cubicBezTo>
                <a:cubicBezTo>
                  <a:pt x="4310330" y="4704957"/>
                  <a:pt x="4312209" y="4691878"/>
                  <a:pt x="4312209" y="4673424"/>
                </a:cubicBezTo>
                <a:lnTo>
                  <a:pt x="4312209" y="4570956"/>
                </a:lnTo>
                <a:lnTo>
                  <a:pt x="4293680" y="4570956"/>
                </a:lnTo>
                <a:lnTo>
                  <a:pt x="4293680" y="4585243"/>
                </a:lnTo>
                <a:cubicBezTo>
                  <a:pt x="4284601" y="4573932"/>
                  <a:pt x="4273067" y="4568277"/>
                  <a:pt x="4259077" y="4568277"/>
                </a:cubicBezTo>
                <a:close/>
                <a:moveTo>
                  <a:pt x="4137894" y="4568277"/>
                </a:moveTo>
                <a:cubicBezTo>
                  <a:pt x="4121448" y="4568277"/>
                  <a:pt x="4108872" y="4574788"/>
                  <a:pt x="4100166" y="4587810"/>
                </a:cubicBezTo>
                <a:lnTo>
                  <a:pt x="4100166" y="4570956"/>
                </a:lnTo>
                <a:lnTo>
                  <a:pt x="4082083" y="4570956"/>
                </a:lnTo>
                <a:lnTo>
                  <a:pt x="4082083" y="4689497"/>
                </a:lnTo>
                <a:lnTo>
                  <a:pt x="4102175" y="4689497"/>
                </a:lnTo>
                <a:lnTo>
                  <a:pt x="4102175" y="4624757"/>
                </a:lnTo>
                <a:cubicBezTo>
                  <a:pt x="4102175" y="4609577"/>
                  <a:pt x="4105282" y="4599270"/>
                  <a:pt x="4111495" y="4593838"/>
                </a:cubicBezTo>
                <a:cubicBezTo>
                  <a:pt x="4117709" y="4588406"/>
                  <a:pt x="4125095" y="4585690"/>
                  <a:pt x="4133652" y="4585690"/>
                </a:cubicBezTo>
                <a:cubicBezTo>
                  <a:pt x="4139010" y="4585690"/>
                  <a:pt x="4143680" y="4586899"/>
                  <a:pt x="4147661" y="4589317"/>
                </a:cubicBezTo>
                <a:cubicBezTo>
                  <a:pt x="4151642" y="4591736"/>
                  <a:pt x="4154414" y="4594973"/>
                  <a:pt x="4155976" y="4599028"/>
                </a:cubicBezTo>
                <a:cubicBezTo>
                  <a:pt x="4157539" y="4603084"/>
                  <a:pt x="4158320" y="4609204"/>
                  <a:pt x="4158320" y="4617390"/>
                </a:cubicBezTo>
                <a:lnTo>
                  <a:pt x="4158320" y="4689497"/>
                </a:lnTo>
                <a:lnTo>
                  <a:pt x="4178412" y="4689497"/>
                </a:lnTo>
                <a:lnTo>
                  <a:pt x="4178412" y="4616609"/>
                </a:lnTo>
                <a:cubicBezTo>
                  <a:pt x="4178412" y="4607307"/>
                  <a:pt x="4178040" y="4600796"/>
                  <a:pt x="4177296" y="4597075"/>
                </a:cubicBezTo>
                <a:cubicBezTo>
                  <a:pt x="4176105" y="4591345"/>
                  <a:pt x="4174022" y="4586397"/>
                  <a:pt x="4171045" y="4582229"/>
                </a:cubicBezTo>
                <a:cubicBezTo>
                  <a:pt x="4168069" y="4578062"/>
                  <a:pt x="4163585" y="4574695"/>
                  <a:pt x="4157595" y="4572128"/>
                </a:cubicBezTo>
                <a:cubicBezTo>
                  <a:pt x="4151605" y="4569560"/>
                  <a:pt x="4145038" y="4568277"/>
                  <a:pt x="4137894" y="4568277"/>
                </a:cubicBezTo>
                <a:close/>
                <a:moveTo>
                  <a:pt x="3959114" y="4568277"/>
                </a:moveTo>
                <a:cubicBezTo>
                  <a:pt x="3952938" y="4568277"/>
                  <a:pt x="3947152" y="4569077"/>
                  <a:pt x="3941757" y="4570677"/>
                </a:cubicBezTo>
                <a:cubicBezTo>
                  <a:pt x="3936362" y="4572276"/>
                  <a:pt x="3932102" y="4574230"/>
                  <a:pt x="3928976" y="4576537"/>
                </a:cubicBezTo>
                <a:cubicBezTo>
                  <a:pt x="3924809" y="4579513"/>
                  <a:pt x="3921516" y="4583253"/>
                  <a:pt x="3919098" y="4587755"/>
                </a:cubicBezTo>
                <a:cubicBezTo>
                  <a:pt x="3916679" y="4592257"/>
                  <a:pt x="3915470" y="4597149"/>
                  <a:pt x="3915470" y="4602433"/>
                </a:cubicBezTo>
                <a:cubicBezTo>
                  <a:pt x="3915470" y="4608237"/>
                  <a:pt x="3916940" y="4613539"/>
                  <a:pt x="3919879" y="4618339"/>
                </a:cubicBezTo>
                <a:cubicBezTo>
                  <a:pt x="3922819" y="4623138"/>
                  <a:pt x="3927135" y="4626896"/>
                  <a:pt x="3932827" y="4629613"/>
                </a:cubicBezTo>
                <a:cubicBezTo>
                  <a:pt x="3938520" y="4632329"/>
                  <a:pt x="3948733" y="4635547"/>
                  <a:pt x="3963468" y="4639268"/>
                </a:cubicBezTo>
                <a:cubicBezTo>
                  <a:pt x="3974406" y="4642021"/>
                  <a:pt x="3981252" y="4644291"/>
                  <a:pt x="3984006" y="4646077"/>
                </a:cubicBezTo>
                <a:cubicBezTo>
                  <a:pt x="3987949" y="4648681"/>
                  <a:pt x="3989921" y="4652253"/>
                  <a:pt x="3989921" y="4656792"/>
                </a:cubicBezTo>
                <a:cubicBezTo>
                  <a:pt x="3989921" y="4661852"/>
                  <a:pt x="3987689" y="4666261"/>
                  <a:pt x="3983224" y="4670019"/>
                </a:cubicBezTo>
                <a:cubicBezTo>
                  <a:pt x="3978759" y="4673777"/>
                  <a:pt x="3971913" y="4675656"/>
                  <a:pt x="3962686" y="4675656"/>
                </a:cubicBezTo>
                <a:cubicBezTo>
                  <a:pt x="3953533" y="4675656"/>
                  <a:pt x="3946408" y="4673535"/>
                  <a:pt x="3941310" y="4669294"/>
                </a:cubicBezTo>
                <a:cubicBezTo>
                  <a:pt x="3936213" y="4665052"/>
                  <a:pt x="3933106" y="4658950"/>
                  <a:pt x="3931990" y="4650988"/>
                </a:cubicBezTo>
                <a:lnTo>
                  <a:pt x="3912122" y="4654113"/>
                </a:lnTo>
                <a:cubicBezTo>
                  <a:pt x="3914354" y="4666689"/>
                  <a:pt x="3919507" y="4676177"/>
                  <a:pt x="3927581" y="4682577"/>
                </a:cubicBezTo>
                <a:cubicBezTo>
                  <a:pt x="3935655" y="4688976"/>
                  <a:pt x="3947394" y="4692176"/>
                  <a:pt x="3962798" y="4692176"/>
                </a:cubicBezTo>
                <a:cubicBezTo>
                  <a:pt x="3972099" y="4692176"/>
                  <a:pt x="3980434" y="4690558"/>
                  <a:pt x="3987801" y="4687321"/>
                </a:cubicBezTo>
                <a:cubicBezTo>
                  <a:pt x="3995168" y="4684084"/>
                  <a:pt x="4000805" y="4679507"/>
                  <a:pt x="4004711" y="4673591"/>
                </a:cubicBezTo>
                <a:cubicBezTo>
                  <a:pt x="4008618" y="4667675"/>
                  <a:pt x="4010571" y="4661369"/>
                  <a:pt x="4010571" y="4654671"/>
                </a:cubicBezTo>
                <a:cubicBezTo>
                  <a:pt x="4010571" y="4647825"/>
                  <a:pt x="4008971" y="4642095"/>
                  <a:pt x="4005772" y="4637482"/>
                </a:cubicBezTo>
                <a:cubicBezTo>
                  <a:pt x="4002572" y="4632868"/>
                  <a:pt x="3998163" y="4629352"/>
                  <a:pt x="3992545" y="4626934"/>
                </a:cubicBezTo>
                <a:cubicBezTo>
                  <a:pt x="3986926" y="4624515"/>
                  <a:pt x="3977011" y="4621408"/>
                  <a:pt x="3962798" y="4617613"/>
                </a:cubicBezTo>
                <a:cubicBezTo>
                  <a:pt x="3952975" y="4614934"/>
                  <a:pt x="3947059" y="4613223"/>
                  <a:pt x="3945050" y="4612479"/>
                </a:cubicBezTo>
                <a:cubicBezTo>
                  <a:pt x="3941552" y="4611065"/>
                  <a:pt x="3938985" y="4609279"/>
                  <a:pt x="3937348" y="4607121"/>
                </a:cubicBezTo>
                <a:cubicBezTo>
                  <a:pt x="3935711" y="4605037"/>
                  <a:pt x="3934892" y="4602693"/>
                  <a:pt x="3934892" y="4600089"/>
                </a:cubicBezTo>
                <a:cubicBezTo>
                  <a:pt x="3934892" y="4595996"/>
                  <a:pt x="3936864" y="4592424"/>
                  <a:pt x="3940808" y="4589373"/>
                </a:cubicBezTo>
                <a:cubicBezTo>
                  <a:pt x="3944752" y="4586322"/>
                  <a:pt x="3951338" y="4584797"/>
                  <a:pt x="3960565" y="4584797"/>
                </a:cubicBezTo>
                <a:cubicBezTo>
                  <a:pt x="3968379" y="4584797"/>
                  <a:pt x="3974425" y="4586508"/>
                  <a:pt x="3978704" y="4589931"/>
                </a:cubicBezTo>
                <a:cubicBezTo>
                  <a:pt x="3982982" y="4593354"/>
                  <a:pt x="3985568" y="4598117"/>
                  <a:pt x="3986461" y="4604219"/>
                </a:cubicBezTo>
                <a:lnTo>
                  <a:pt x="4006107" y="4601540"/>
                </a:lnTo>
                <a:cubicBezTo>
                  <a:pt x="4004841" y="4593875"/>
                  <a:pt x="4002535" y="4587755"/>
                  <a:pt x="3999186" y="4583178"/>
                </a:cubicBezTo>
                <a:cubicBezTo>
                  <a:pt x="3995837" y="4578602"/>
                  <a:pt x="3990647" y="4574974"/>
                  <a:pt x="3983615" y="4572295"/>
                </a:cubicBezTo>
                <a:cubicBezTo>
                  <a:pt x="3976583" y="4569616"/>
                  <a:pt x="3968416" y="4568277"/>
                  <a:pt x="3959114" y="4568277"/>
                </a:cubicBezTo>
                <a:close/>
                <a:moveTo>
                  <a:pt x="3846451" y="4568277"/>
                </a:moveTo>
                <a:cubicBezTo>
                  <a:pt x="3836256" y="4568277"/>
                  <a:pt x="3827290" y="4569672"/>
                  <a:pt x="3819550" y="4572463"/>
                </a:cubicBezTo>
                <a:cubicBezTo>
                  <a:pt x="3811811" y="4575253"/>
                  <a:pt x="3805895" y="4579234"/>
                  <a:pt x="3801803" y="4584406"/>
                </a:cubicBezTo>
                <a:cubicBezTo>
                  <a:pt x="3797710" y="4589578"/>
                  <a:pt x="3794771" y="4596368"/>
                  <a:pt x="3792985" y="4604777"/>
                </a:cubicBezTo>
                <a:lnTo>
                  <a:pt x="3812630" y="4607456"/>
                </a:lnTo>
                <a:cubicBezTo>
                  <a:pt x="3814788" y="4599047"/>
                  <a:pt x="3818118" y="4593187"/>
                  <a:pt x="3822620" y="4589875"/>
                </a:cubicBezTo>
                <a:cubicBezTo>
                  <a:pt x="3827122" y="4586564"/>
                  <a:pt x="3834098" y="4584908"/>
                  <a:pt x="3843549" y="4584908"/>
                </a:cubicBezTo>
                <a:cubicBezTo>
                  <a:pt x="3853669" y="4584908"/>
                  <a:pt x="3861297" y="4587178"/>
                  <a:pt x="3866431" y="4591717"/>
                </a:cubicBezTo>
                <a:cubicBezTo>
                  <a:pt x="3870226" y="4595066"/>
                  <a:pt x="3872124" y="4600833"/>
                  <a:pt x="3872124" y="4609018"/>
                </a:cubicBezTo>
                <a:cubicBezTo>
                  <a:pt x="3872124" y="4609763"/>
                  <a:pt x="3872087" y="4611511"/>
                  <a:pt x="3872012" y="4614265"/>
                </a:cubicBezTo>
                <a:cubicBezTo>
                  <a:pt x="3864348" y="4616944"/>
                  <a:pt x="3852404" y="4619250"/>
                  <a:pt x="3836182" y="4621185"/>
                </a:cubicBezTo>
                <a:cubicBezTo>
                  <a:pt x="3828220" y="4622153"/>
                  <a:pt x="3822267" y="4623157"/>
                  <a:pt x="3818323" y="4624199"/>
                </a:cubicBezTo>
                <a:cubicBezTo>
                  <a:pt x="3812965" y="4625687"/>
                  <a:pt x="3808147" y="4627882"/>
                  <a:pt x="3803868" y="4630785"/>
                </a:cubicBezTo>
                <a:cubicBezTo>
                  <a:pt x="3799589" y="4633687"/>
                  <a:pt x="3796129" y="4637538"/>
                  <a:pt x="3793487" y="4642337"/>
                </a:cubicBezTo>
                <a:cubicBezTo>
                  <a:pt x="3790845" y="4647137"/>
                  <a:pt x="3789524" y="4652439"/>
                  <a:pt x="3789524" y="4658243"/>
                </a:cubicBezTo>
                <a:cubicBezTo>
                  <a:pt x="3789524" y="4668140"/>
                  <a:pt x="3793022" y="4676270"/>
                  <a:pt x="3800017" y="4682633"/>
                </a:cubicBezTo>
                <a:cubicBezTo>
                  <a:pt x="3807012" y="4688995"/>
                  <a:pt x="3817020" y="4692176"/>
                  <a:pt x="3830043" y="4692176"/>
                </a:cubicBezTo>
                <a:cubicBezTo>
                  <a:pt x="3837931" y="4692176"/>
                  <a:pt x="3845316" y="4690874"/>
                  <a:pt x="3852200" y="4688269"/>
                </a:cubicBezTo>
                <a:cubicBezTo>
                  <a:pt x="3859083" y="4685665"/>
                  <a:pt x="3866245" y="4681200"/>
                  <a:pt x="3873687" y="4674875"/>
                </a:cubicBezTo>
                <a:cubicBezTo>
                  <a:pt x="3874282" y="4680456"/>
                  <a:pt x="3875621" y="4685330"/>
                  <a:pt x="3877705" y="4689497"/>
                </a:cubicBezTo>
                <a:lnTo>
                  <a:pt x="3898690" y="4689497"/>
                </a:lnTo>
                <a:cubicBezTo>
                  <a:pt x="3896160" y="4684958"/>
                  <a:pt x="3894467" y="4680214"/>
                  <a:pt x="3893611" y="4675266"/>
                </a:cubicBezTo>
                <a:cubicBezTo>
                  <a:pt x="3892755" y="4670317"/>
                  <a:pt x="3892327" y="4658504"/>
                  <a:pt x="3892327" y="4639826"/>
                </a:cubicBezTo>
                <a:lnTo>
                  <a:pt x="3892327" y="4613037"/>
                </a:lnTo>
                <a:cubicBezTo>
                  <a:pt x="3892327" y="4604107"/>
                  <a:pt x="3891993" y="4597931"/>
                  <a:pt x="3891323" y="4594508"/>
                </a:cubicBezTo>
                <a:cubicBezTo>
                  <a:pt x="3890132" y="4589001"/>
                  <a:pt x="3888049" y="4584443"/>
                  <a:pt x="3885072" y="4580834"/>
                </a:cubicBezTo>
                <a:cubicBezTo>
                  <a:pt x="3882095" y="4577225"/>
                  <a:pt x="3877445" y="4574230"/>
                  <a:pt x="3871119" y="4571849"/>
                </a:cubicBezTo>
                <a:cubicBezTo>
                  <a:pt x="3864794" y="4569467"/>
                  <a:pt x="3856571" y="4568277"/>
                  <a:pt x="3846451" y="4568277"/>
                </a:cubicBezTo>
                <a:close/>
                <a:moveTo>
                  <a:pt x="3721175" y="4568277"/>
                </a:moveTo>
                <a:cubicBezTo>
                  <a:pt x="3704804" y="4568277"/>
                  <a:pt x="3691484" y="4573783"/>
                  <a:pt x="3681214" y="4584797"/>
                </a:cubicBezTo>
                <a:cubicBezTo>
                  <a:pt x="3670946" y="4595810"/>
                  <a:pt x="3665811" y="4611288"/>
                  <a:pt x="3665811" y="4631231"/>
                </a:cubicBezTo>
                <a:cubicBezTo>
                  <a:pt x="3665811" y="4650504"/>
                  <a:pt x="3670890" y="4665480"/>
                  <a:pt x="3681047" y="4676158"/>
                </a:cubicBezTo>
                <a:cubicBezTo>
                  <a:pt x="3691205" y="4686837"/>
                  <a:pt x="3704953" y="4692176"/>
                  <a:pt x="3722291" y="4692176"/>
                </a:cubicBezTo>
                <a:cubicBezTo>
                  <a:pt x="3736058" y="4692176"/>
                  <a:pt x="3747369" y="4688827"/>
                  <a:pt x="3756224" y="4682130"/>
                </a:cubicBezTo>
                <a:cubicBezTo>
                  <a:pt x="3765079" y="4675433"/>
                  <a:pt x="3771144" y="4666020"/>
                  <a:pt x="3774418" y="4653890"/>
                </a:cubicBezTo>
                <a:lnTo>
                  <a:pt x="3753657" y="4651323"/>
                </a:lnTo>
                <a:cubicBezTo>
                  <a:pt x="3750606" y="4659806"/>
                  <a:pt x="3746476" y="4665982"/>
                  <a:pt x="3741267" y="4669852"/>
                </a:cubicBezTo>
                <a:cubicBezTo>
                  <a:pt x="3736058" y="4673721"/>
                  <a:pt x="3729770" y="4675656"/>
                  <a:pt x="3722403" y="4675656"/>
                </a:cubicBezTo>
                <a:cubicBezTo>
                  <a:pt x="3712506" y="4675656"/>
                  <a:pt x="3704246" y="4672196"/>
                  <a:pt x="3697623" y="4665275"/>
                </a:cubicBezTo>
                <a:cubicBezTo>
                  <a:pt x="3691000" y="4658355"/>
                  <a:pt x="3687316" y="4648383"/>
                  <a:pt x="3686573" y="4635361"/>
                </a:cubicBezTo>
                <a:lnTo>
                  <a:pt x="3774976" y="4635361"/>
                </a:lnTo>
                <a:cubicBezTo>
                  <a:pt x="3775051" y="4632980"/>
                  <a:pt x="3775088" y="4631194"/>
                  <a:pt x="3775088" y="4630003"/>
                </a:cubicBezTo>
                <a:cubicBezTo>
                  <a:pt x="3775088" y="4610432"/>
                  <a:pt x="3770065" y="4595252"/>
                  <a:pt x="3760019" y="4584462"/>
                </a:cubicBezTo>
                <a:cubicBezTo>
                  <a:pt x="3749973" y="4573672"/>
                  <a:pt x="3737026" y="4568277"/>
                  <a:pt x="3721175" y="4568277"/>
                </a:cubicBezTo>
                <a:close/>
                <a:moveTo>
                  <a:pt x="3639840" y="4568277"/>
                </a:moveTo>
                <a:cubicBezTo>
                  <a:pt x="3635153" y="4568277"/>
                  <a:pt x="3630855" y="4569616"/>
                  <a:pt x="3626949" y="4572295"/>
                </a:cubicBezTo>
                <a:cubicBezTo>
                  <a:pt x="3623042" y="4574974"/>
                  <a:pt x="3618781" y="4580518"/>
                  <a:pt x="3614168" y="4588927"/>
                </a:cubicBezTo>
                <a:lnTo>
                  <a:pt x="3614168" y="4570956"/>
                </a:lnTo>
                <a:lnTo>
                  <a:pt x="3596085" y="4570956"/>
                </a:lnTo>
                <a:lnTo>
                  <a:pt x="3596085" y="4689497"/>
                </a:lnTo>
                <a:lnTo>
                  <a:pt x="3616177" y="4689497"/>
                </a:lnTo>
                <a:lnTo>
                  <a:pt x="3616177" y="4627436"/>
                </a:lnTo>
                <a:cubicBezTo>
                  <a:pt x="3616177" y="4618953"/>
                  <a:pt x="3617293" y="4611139"/>
                  <a:pt x="3619526" y="4603995"/>
                </a:cubicBezTo>
                <a:cubicBezTo>
                  <a:pt x="3621014" y="4599307"/>
                  <a:pt x="3623507" y="4595642"/>
                  <a:pt x="3627004" y="4593001"/>
                </a:cubicBezTo>
                <a:cubicBezTo>
                  <a:pt x="3630502" y="4590359"/>
                  <a:pt x="3634446" y="4589038"/>
                  <a:pt x="3638836" y="4589038"/>
                </a:cubicBezTo>
                <a:cubicBezTo>
                  <a:pt x="3643747" y="4589038"/>
                  <a:pt x="3648658" y="4590489"/>
                  <a:pt x="3653570" y="4593391"/>
                </a:cubicBezTo>
                <a:lnTo>
                  <a:pt x="3660491" y="4574751"/>
                </a:lnTo>
                <a:cubicBezTo>
                  <a:pt x="3653495" y="4570435"/>
                  <a:pt x="3646612" y="4568277"/>
                  <a:pt x="3639840" y="4568277"/>
                </a:cubicBezTo>
                <a:close/>
                <a:moveTo>
                  <a:pt x="3529894" y="4568277"/>
                </a:moveTo>
                <a:cubicBezTo>
                  <a:pt x="3519699" y="4568277"/>
                  <a:pt x="3510267" y="4570677"/>
                  <a:pt x="3501598" y="4575476"/>
                </a:cubicBezTo>
                <a:cubicBezTo>
                  <a:pt x="3492929" y="4580276"/>
                  <a:pt x="3486473" y="4587476"/>
                  <a:pt x="3482231" y="4597075"/>
                </a:cubicBezTo>
                <a:cubicBezTo>
                  <a:pt x="3477990" y="4606674"/>
                  <a:pt x="3475869" y="4617874"/>
                  <a:pt x="3475869" y="4630673"/>
                </a:cubicBezTo>
                <a:cubicBezTo>
                  <a:pt x="3475869" y="4650467"/>
                  <a:pt x="3480799" y="4665666"/>
                  <a:pt x="3490659" y="4676270"/>
                </a:cubicBezTo>
                <a:cubicBezTo>
                  <a:pt x="3500519" y="4686874"/>
                  <a:pt x="3513560" y="4692176"/>
                  <a:pt x="3529782" y="4692176"/>
                </a:cubicBezTo>
                <a:cubicBezTo>
                  <a:pt x="3542730" y="4692176"/>
                  <a:pt x="3553650" y="4688325"/>
                  <a:pt x="3562543" y="4680623"/>
                </a:cubicBezTo>
                <a:cubicBezTo>
                  <a:pt x="3571435" y="4672921"/>
                  <a:pt x="3576961" y="4662262"/>
                  <a:pt x="3579119" y="4648644"/>
                </a:cubicBezTo>
                <a:lnTo>
                  <a:pt x="3559362" y="4646077"/>
                </a:lnTo>
                <a:cubicBezTo>
                  <a:pt x="3557948" y="4656123"/>
                  <a:pt x="3554599" y="4663564"/>
                  <a:pt x="3549316" y="4668401"/>
                </a:cubicBezTo>
                <a:cubicBezTo>
                  <a:pt x="3544032" y="4673238"/>
                  <a:pt x="3537447" y="4675656"/>
                  <a:pt x="3529559" y="4675656"/>
                </a:cubicBezTo>
                <a:cubicBezTo>
                  <a:pt x="3519736" y="4675656"/>
                  <a:pt x="3511774" y="4672047"/>
                  <a:pt x="3505672" y="4664829"/>
                </a:cubicBezTo>
                <a:cubicBezTo>
                  <a:pt x="3499570" y="4657611"/>
                  <a:pt x="3496519" y="4646039"/>
                  <a:pt x="3496519" y="4630115"/>
                </a:cubicBezTo>
                <a:cubicBezTo>
                  <a:pt x="3496519" y="4614413"/>
                  <a:pt x="3499682" y="4602935"/>
                  <a:pt x="3506007" y="4595680"/>
                </a:cubicBezTo>
                <a:cubicBezTo>
                  <a:pt x="3512332" y="4588424"/>
                  <a:pt x="3520555" y="4584797"/>
                  <a:pt x="3530675" y="4584797"/>
                </a:cubicBezTo>
                <a:cubicBezTo>
                  <a:pt x="3537373" y="4584797"/>
                  <a:pt x="3543084" y="4586806"/>
                  <a:pt x="3547809" y="4590824"/>
                </a:cubicBezTo>
                <a:cubicBezTo>
                  <a:pt x="3552534" y="4594843"/>
                  <a:pt x="3555827" y="4600833"/>
                  <a:pt x="3557688" y="4608795"/>
                </a:cubicBezTo>
                <a:lnTo>
                  <a:pt x="3577221" y="4605781"/>
                </a:lnTo>
                <a:cubicBezTo>
                  <a:pt x="3574914" y="4593801"/>
                  <a:pt x="3569668" y="4584555"/>
                  <a:pt x="3561483" y="4578044"/>
                </a:cubicBezTo>
                <a:cubicBezTo>
                  <a:pt x="3553297" y="4571532"/>
                  <a:pt x="3542768" y="4568277"/>
                  <a:pt x="3529894" y="4568277"/>
                </a:cubicBezTo>
                <a:close/>
                <a:moveTo>
                  <a:pt x="3404469" y="4568277"/>
                </a:moveTo>
                <a:cubicBezTo>
                  <a:pt x="3388024" y="4568277"/>
                  <a:pt x="3375448" y="4574788"/>
                  <a:pt x="3366741" y="4587810"/>
                </a:cubicBezTo>
                <a:lnTo>
                  <a:pt x="3366741" y="4570956"/>
                </a:lnTo>
                <a:lnTo>
                  <a:pt x="3348659" y="4570956"/>
                </a:lnTo>
                <a:lnTo>
                  <a:pt x="3348659" y="4689497"/>
                </a:lnTo>
                <a:lnTo>
                  <a:pt x="3368750" y="4689497"/>
                </a:lnTo>
                <a:lnTo>
                  <a:pt x="3368750" y="4624757"/>
                </a:lnTo>
                <a:cubicBezTo>
                  <a:pt x="3368750" y="4609577"/>
                  <a:pt x="3371857" y="4599270"/>
                  <a:pt x="3378070" y="4593838"/>
                </a:cubicBezTo>
                <a:cubicBezTo>
                  <a:pt x="3384284" y="4588406"/>
                  <a:pt x="3391670" y="4585690"/>
                  <a:pt x="3400227" y="4585690"/>
                </a:cubicBezTo>
                <a:cubicBezTo>
                  <a:pt x="3405585" y="4585690"/>
                  <a:pt x="3410254" y="4586899"/>
                  <a:pt x="3414236" y="4589317"/>
                </a:cubicBezTo>
                <a:cubicBezTo>
                  <a:pt x="3418217" y="4591736"/>
                  <a:pt x="3420989" y="4594973"/>
                  <a:pt x="3422551" y="4599028"/>
                </a:cubicBezTo>
                <a:cubicBezTo>
                  <a:pt x="3424114" y="4603084"/>
                  <a:pt x="3424896" y="4609204"/>
                  <a:pt x="3424896" y="4617390"/>
                </a:cubicBezTo>
                <a:lnTo>
                  <a:pt x="3424896" y="4689497"/>
                </a:lnTo>
                <a:lnTo>
                  <a:pt x="3444988" y="4689497"/>
                </a:lnTo>
                <a:lnTo>
                  <a:pt x="3444988" y="4616609"/>
                </a:lnTo>
                <a:cubicBezTo>
                  <a:pt x="3444988" y="4607307"/>
                  <a:pt x="3444615" y="4600796"/>
                  <a:pt x="3443871" y="4597075"/>
                </a:cubicBezTo>
                <a:cubicBezTo>
                  <a:pt x="3442681" y="4591345"/>
                  <a:pt x="3440597" y="4586397"/>
                  <a:pt x="3437620" y="4582229"/>
                </a:cubicBezTo>
                <a:cubicBezTo>
                  <a:pt x="3434644" y="4578062"/>
                  <a:pt x="3430160" y="4574695"/>
                  <a:pt x="3424170" y="4572128"/>
                </a:cubicBezTo>
                <a:cubicBezTo>
                  <a:pt x="3418180" y="4569560"/>
                  <a:pt x="3411613" y="4568277"/>
                  <a:pt x="3404469" y="4568277"/>
                </a:cubicBezTo>
                <a:close/>
                <a:moveTo>
                  <a:pt x="3166344" y="4568277"/>
                </a:moveTo>
                <a:cubicBezTo>
                  <a:pt x="3149898" y="4568277"/>
                  <a:pt x="3137323" y="4574788"/>
                  <a:pt x="3128616" y="4587810"/>
                </a:cubicBezTo>
                <a:lnTo>
                  <a:pt x="3128616" y="4570956"/>
                </a:lnTo>
                <a:lnTo>
                  <a:pt x="3110534" y="4570956"/>
                </a:lnTo>
                <a:lnTo>
                  <a:pt x="3110534" y="4689497"/>
                </a:lnTo>
                <a:lnTo>
                  <a:pt x="3130625" y="4689497"/>
                </a:lnTo>
                <a:lnTo>
                  <a:pt x="3130625" y="4624757"/>
                </a:lnTo>
                <a:cubicBezTo>
                  <a:pt x="3130625" y="4609577"/>
                  <a:pt x="3133732" y="4599270"/>
                  <a:pt x="3139946" y="4593838"/>
                </a:cubicBezTo>
                <a:cubicBezTo>
                  <a:pt x="3146159" y="4588406"/>
                  <a:pt x="3153545" y="4585690"/>
                  <a:pt x="3162102" y="4585690"/>
                </a:cubicBezTo>
                <a:cubicBezTo>
                  <a:pt x="3167460" y="4585690"/>
                  <a:pt x="3172130" y="4586899"/>
                  <a:pt x="3176110" y="4589317"/>
                </a:cubicBezTo>
                <a:cubicBezTo>
                  <a:pt x="3180092" y="4591736"/>
                  <a:pt x="3182864" y="4594973"/>
                  <a:pt x="3184426" y="4599028"/>
                </a:cubicBezTo>
                <a:cubicBezTo>
                  <a:pt x="3185989" y="4603084"/>
                  <a:pt x="3186770" y="4609204"/>
                  <a:pt x="3186770" y="4617390"/>
                </a:cubicBezTo>
                <a:lnTo>
                  <a:pt x="3186770" y="4689497"/>
                </a:lnTo>
                <a:lnTo>
                  <a:pt x="3206862" y="4689497"/>
                </a:lnTo>
                <a:lnTo>
                  <a:pt x="3206862" y="4616609"/>
                </a:lnTo>
                <a:cubicBezTo>
                  <a:pt x="3206862" y="4607307"/>
                  <a:pt x="3206490" y="4600796"/>
                  <a:pt x="3205746" y="4597075"/>
                </a:cubicBezTo>
                <a:cubicBezTo>
                  <a:pt x="3204555" y="4591345"/>
                  <a:pt x="3202472" y="4586397"/>
                  <a:pt x="3199495" y="4582229"/>
                </a:cubicBezTo>
                <a:cubicBezTo>
                  <a:pt x="3196518" y="4578062"/>
                  <a:pt x="3192036" y="4574695"/>
                  <a:pt x="3186045" y="4572128"/>
                </a:cubicBezTo>
                <a:cubicBezTo>
                  <a:pt x="3180054" y="4569560"/>
                  <a:pt x="3173488" y="4568277"/>
                  <a:pt x="3166344" y="4568277"/>
                </a:cubicBezTo>
                <a:close/>
                <a:moveTo>
                  <a:pt x="3034817" y="4568277"/>
                </a:moveTo>
                <a:cubicBezTo>
                  <a:pt x="3020158" y="4568277"/>
                  <a:pt x="3007730" y="4572667"/>
                  <a:pt x="2997535" y="4581448"/>
                </a:cubicBezTo>
                <a:cubicBezTo>
                  <a:pt x="2985332" y="4592015"/>
                  <a:pt x="2979230" y="4608274"/>
                  <a:pt x="2979230" y="4630226"/>
                </a:cubicBezTo>
                <a:cubicBezTo>
                  <a:pt x="2979230" y="4650244"/>
                  <a:pt x="2984346" y="4665573"/>
                  <a:pt x="2994578" y="4676214"/>
                </a:cubicBezTo>
                <a:cubicBezTo>
                  <a:pt x="3004810" y="4686856"/>
                  <a:pt x="3018223" y="4692176"/>
                  <a:pt x="3034817" y="4692176"/>
                </a:cubicBezTo>
                <a:cubicBezTo>
                  <a:pt x="3045161" y="4692176"/>
                  <a:pt x="3054704" y="4689758"/>
                  <a:pt x="3063448" y="4684921"/>
                </a:cubicBezTo>
                <a:cubicBezTo>
                  <a:pt x="3072192" y="4680084"/>
                  <a:pt x="3078851" y="4673294"/>
                  <a:pt x="3083428" y="4664550"/>
                </a:cubicBezTo>
                <a:cubicBezTo>
                  <a:pt x="3088005" y="4655806"/>
                  <a:pt x="3090293" y="4643807"/>
                  <a:pt x="3090293" y="4628552"/>
                </a:cubicBezTo>
                <a:cubicBezTo>
                  <a:pt x="3090293" y="4609725"/>
                  <a:pt x="3085121" y="4594973"/>
                  <a:pt x="3074778" y="4584294"/>
                </a:cubicBezTo>
                <a:cubicBezTo>
                  <a:pt x="3064434" y="4573616"/>
                  <a:pt x="3051113" y="4568277"/>
                  <a:pt x="3034817" y="4568277"/>
                </a:cubicBezTo>
                <a:close/>
                <a:moveTo>
                  <a:pt x="2782219" y="4568277"/>
                </a:moveTo>
                <a:cubicBezTo>
                  <a:pt x="2774479" y="4568277"/>
                  <a:pt x="2767894" y="4569784"/>
                  <a:pt x="2762461" y="4572797"/>
                </a:cubicBezTo>
                <a:cubicBezTo>
                  <a:pt x="2757029" y="4575811"/>
                  <a:pt x="2752155" y="4580332"/>
                  <a:pt x="2747839" y="4586359"/>
                </a:cubicBezTo>
                <a:lnTo>
                  <a:pt x="2747839" y="4570956"/>
                </a:lnTo>
                <a:lnTo>
                  <a:pt x="2729534" y="4570956"/>
                </a:lnTo>
                <a:lnTo>
                  <a:pt x="2729534" y="4734927"/>
                </a:lnTo>
                <a:lnTo>
                  <a:pt x="2749625" y="4734927"/>
                </a:lnTo>
                <a:lnTo>
                  <a:pt x="2749625" y="4677219"/>
                </a:lnTo>
                <a:cubicBezTo>
                  <a:pt x="2753049" y="4681535"/>
                  <a:pt x="2757420" y="4685107"/>
                  <a:pt x="2762741" y="4687935"/>
                </a:cubicBezTo>
                <a:cubicBezTo>
                  <a:pt x="2768061" y="4690762"/>
                  <a:pt x="2774070" y="4692176"/>
                  <a:pt x="2780767" y="4692176"/>
                </a:cubicBezTo>
                <a:cubicBezTo>
                  <a:pt x="2789921" y="4692176"/>
                  <a:pt x="2798646" y="4689590"/>
                  <a:pt x="2806943" y="4684418"/>
                </a:cubicBezTo>
                <a:cubicBezTo>
                  <a:pt x="2815240" y="4679247"/>
                  <a:pt x="2821565" y="4671805"/>
                  <a:pt x="2825918" y="4662094"/>
                </a:cubicBezTo>
                <a:cubicBezTo>
                  <a:pt x="2830272" y="4652383"/>
                  <a:pt x="2832448" y="4641463"/>
                  <a:pt x="2832448" y="4629333"/>
                </a:cubicBezTo>
                <a:cubicBezTo>
                  <a:pt x="2832448" y="4618023"/>
                  <a:pt x="2830476" y="4607623"/>
                  <a:pt x="2826532" y="4598135"/>
                </a:cubicBezTo>
                <a:cubicBezTo>
                  <a:pt x="2822588" y="4588648"/>
                  <a:pt x="2816747" y="4581299"/>
                  <a:pt x="2809008" y="4576090"/>
                </a:cubicBezTo>
                <a:cubicBezTo>
                  <a:pt x="2801269" y="4570881"/>
                  <a:pt x="2792339" y="4568277"/>
                  <a:pt x="2782219" y="4568277"/>
                </a:cubicBezTo>
                <a:close/>
                <a:moveTo>
                  <a:pt x="2654375" y="4568277"/>
                </a:moveTo>
                <a:cubicBezTo>
                  <a:pt x="2638004" y="4568277"/>
                  <a:pt x="2624684" y="4573783"/>
                  <a:pt x="2614415" y="4584797"/>
                </a:cubicBezTo>
                <a:cubicBezTo>
                  <a:pt x="2604145" y="4595810"/>
                  <a:pt x="2599011" y="4611288"/>
                  <a:pt x="2599011" y="4631231"/>
                </a:cubicBezTo>
                <a:cubicBezTo>
                  <a:pt x="2599011" y="4650504"/>
                  <a:pt x="2604090" y="4665480"/>
                  <a:pt x="2614248" y="4676158"/>
                </a:cubicBezTo>
                <a:cubicBezTo>
                  <a:pt x="2624405" y="4686837"/>
                  <a:pt x="2638153" y="4692176"/>
                  <a:pt x="2655492" y="4692176"/>
                </a:cubicBezTo>
                <a:cubicBezTo>
                  <a:pt x="2669258" y="4692176"/>
                  <a:pt x="2680569" y="4688827"/>
                  <a:pt x="2689425" y="4682130"/>
                </a:cubicBezTo>
                <a:cubicBezTo>
                  <a:pt x="2698280" y="4675433"/>
                  <a:pt x="2704344" y="4666020"/>
                  <a:pt x="2707619" y="4653890"/>
                </a:cubicBezTo>
                <a:lnTo>
                  <a:pt x="2686857" y="4651323"/>
                </a:lnTo>
                <a:cubicBezTo>
                  <a:pt x="2683806" y="4659806"/>
                  <a:pt x="2679676" y="4665982"/>
                  <a:pt x="2674467" y="4669852"/>
                </a:cubicBezTo>
                <a:cubicBezTo>
                  <a:pt x="2669258" y="4673721"/>
                  <a:pt x="2662970" y="4675656"/>
                  <a:pt x="2655603" y="4675656"/>
                </a:cubicBezTo>
                <a:cubicBezTo>
                  <a:pt x="2645706" y="4675656"/>
                  <a:pt x="2637446" y="4672196"/>
                  <a:pt x="2630823" y="4665275"/>
                </a:cubicBezTo>
                <a:cubicBezTo>
                  <a:pt x="2624200" y="4658355"/>
                  <a:pt x="2620517" y="4648383"/>
                  <a:pt x="2619773" y="4635361"/>
                </a:cubicBezTo>
                <a:lnTo>
                  <a:pt x="2708177" y="4635361"/>
                </a:lnTo>
                <a:cubicBezTo>
                  <a:pt x="2708251" y="4632980"/>
                  <a:pt x="2708288" y="4631194"/>
                  <a:pt x="2708288" y="4630003"/>
                </a:cubicBezTo>
                <a:cubicBezTo>
                  <a:pt x="2708288" y="4610432"/>
                  <a:pt x="2703265" y="4595252"/>
                  <a:pt x="2693219" y="4584462"/>
                </a:cubicBezTo>
                <a:cubicBezTo>
                  <a:pt x="2683174" y="4573672"/>
                  <a:pt x="2670225" y="4568277"/>
                  <a:pt x="2654375" y="4568277"/>
                </a:cubicBezTo>
                <a:close/>
                <a:moveTo>
                  <a:pt x="2223369" y="4568277"/>
                </a:moveTo>
                <a:cubicBezTo>
                  <a:pt x="2206923" y="4568277"/>
                  <a:pt x="2194347" y="4574788"/>
                  <a:pt x="2185641" y="4587810"/>
                </a:cubicBezTo>
                <a:lnTo>
                  <a:pt x="2185641" y="4570956"/>
                </a:lnTo>
                <a:lnTo>
                  <a:pt x="2167559" y="4570956"/>
                </a:lnTo>
                <a:lnTo>
                  <a:pt x="2167559" y="4689497"/>
                </a:lnTo>
                <a:lnTo>
                  <a:pt x="2187651" y="4689497"/>
                </a:lnTo>
                <a:lnTo>
                  <a:pt x="2187651" y="4624757"/>
                </a:lnTo>
                <a:cubicBezTo>
                  <a:pt x="2187651" y="4609577"/>
                  <a:pt x="2190757" y="4599270"/>
                  <a:pt x="2196971" y="4593838"/>
                </a:cubicBezTo>
                <a:cubicBezTo>
                  <a:pt x="2203184" y="4588406"/>
                  <a:pt x="2210570" y="4585690"/>
                  <a:pt x="2219127" y="4585690"/>
                </a:cubicBezTo>
                <a:cubicBezTo>
                  <a:pt x="2224485" y="4585690"/>
                  <a:pt x="2229155" y="4586899"/>
                  <a:pt x="2233136" y="4589317"/>
                </a:cubicBezTo>
                <a:cubicBezTo>
                  <a:pt x="2237117" y="4591736"/>
                  <a:pt x="2239889" y="4594973"/>
                  <a:pt x="2241452" y="4599028"/>
                </a:cubicBezTo>
                <a:cubicBezTo>
                  <a:pt x="2243014" y="4603084"/>
                  <a:pt x="2243795" y="4609204"/>
                  <a:pt x="2243795" y="4617390"/>
                </a:cubicBezTo>
                <a:lnTo>
                  <a:pt x="2243795" y="4689497"/>
                </a:lnTo>
                <a:lnTo>
                  <a:pt x="2263887" y="4689497"/>
                </a:lnTo>
                <a:lnTo>
                  <a:pt x="2263887" y="4616609"/>
                </a:lnTo>
                <a:cubicBezTo>
                  <a:pt x="2263887" y="4607307"/>
                  <a:pt x="2263516" y="4600796"/>
                  <a:pt x="2262772" y="4597075"/>
                </a:cubicBezTo>
                <a:cubicBezTo>
                  <a:pt x="2261580" y="4591345"/>
                  <a:pt x="2259497" y="4586397"/>
                  <a:pt x="2256521" y="4582229"/>
                </a:cubicBezTo>
                <a:cubicBezTo>
                  <a:pt x="2253544" y="4578062"/>
                  <a:pt x="2249061" y="4574695"/>
                  <a:pt x="2243070" y="4572128"/>
                </a:cubicBezTo>
                <a:cubicBezTo>
                  <a:pt x="2237080" y="4569560"/>
                  <a:pt x="2230513" y="4568277"/>
                  <a:pt x="2223369" y="4568277"/>
                </a:cubicBezTo>
                <a:close/>
                <a:moveTo>
                  <a:pt x="2093851" y="4568277"/>
                </a:moveTo>
                <a:cubicBezTo>
                  <a:pt x="2083656" y="4568277"/>
                  <a:pt x="2074689" y="4569672"/>
                  <a:pt x="2066950" y="4572463"/>
                </a:cubicBezTo>
                <a:cubicBezTo>
                  <a:pt x="2059212" y="4575253"/>
                  <a:pt x="2053296" y="4579234"/>
                  <a:pt x="2049203" y="4584406"/>
                </a:cubicBezTo>
                <a:cubicBezTo>
                  <a:pt x="2045110" y="4589578"/>
                  <a:pt x="2042171" y="4596368"/>
                  <a:pt x="2040385" y="4604777"/>
                </a:cubicBezTo>
                <a:lnTo>
                  <a:pt x="2060030" y="4607456"/>
                </a:lnTo>
                <a:cubicBezTo>
                  <a:pt x="2062188" y="4599047"/>
                  <a:pt x="2065518" y="4593187"/>
                  <a:pt x="2070021" y="4589875"/>
                </a:cubicBezTo>
                <a:cubicBezTo>
                  <a:pt x="2074522" y="4586564"/>
                  <a:pt x="2081499" y="4584908"/>
                  <a:pt x="2090949" y="4584908"/>
                </a:cubicBezTo>
                <a:cubicBezTo>
                  <a:pt x="2101070" y="4584908"/>
                  <a:pt x="2108697" y="4587178"/>
                  <a:pt x="2113832" y="4591717"/>
                </a:cubicBezTo>
                <a:cubicBezTo>
                  <a:pt x="2117627" y="4595066"/>
                  <a:pt x="2119524" y="4600833"/>
                  <a:pt x="2119524" y="4609018"/>
                </a:cubicBezTo>
                <a:cubicBezTo>
                  <a:pt x="2119524" y="4609763"/>
                  <a:pt x="2119487" y="4611511"/>
                  <a:pt x="2119412" y="4614265"/>
                </a:cubicBezTo>
                <a:cubicBezTo>
                  <a:pt x="2111748" y="4616944"/>
                  <a:pt x="2099804" y="4619250"/>
                  <a:pt x="2083582" y="4621185"/>
                </a:cubicBezTo>
                <a:cubicBezTo>
                  <a:pt x="2075620" y="4622153"/>
                  <a:pt x="2069667" y="4623157"/>
                  <a:pt x="2065723" y="4624199"/>
                </a:cubicBezTo>
                <a:cubicBezTo>
                  <a:pt x="2060365" y="4625687"/>
                  <a:pt x="2055547" y="4627882"/>
                  <a:pt x="2051268" y="4630785"/>
                </a:cubicBezTo>
                <a:cubicBezTo>
                  <a:pt x="2046989" y="4633687"/>
                  <a:pt x="2043529" y="4637538"/>
                  <a:pt x="2040887" y="4642337"/>
                </a:cubicBezTo>
                <a:cubicBezTo>
                  <a:pt x="2038245" y="4647137"/>
                  <a:pt x="2036924" y="4652439"/>
                  <a:pt x="2036924" y="4658243"/>
                </a:cubicBezTo>
                <a:cubicBezTo>
                  <a:pt x="2036924" y="4668140"/>
                  <a:pt x="2040422" y="4676270"/>
                  <a:pt x="2047417" y="4682633"/>
                </a:cubicBezTo>
                <a:cubicBezTo>
                  <a:pt x="2054412" y="4688995"/>
                  <a:pt x="2064421" y="4692176"/>
                  <a:pt x="2077443" y="4692176"/>
                </a:cubicBezTo>
                <a:cubicBezTo>
                  <a:pt x="2085331" y="4692176"/>
                  <a:pt x="2092717" y="4690874"/>
                  <a:pt x="2099600" y="4688269"/>
                </a:cubicBezTo>
                <a:cubicBezTo>
                  <a:pt x="2106483" y="4685665"/>
                  <a:pt x="2113645" y="4681200"/>
                  <a:pt x="2121087" y="4674875"/>
                </a:cubicBezTo>
                <a:cubicBezTo>
                  <a:pt x="2121682" y="4680456"/>
                  <a:pt x="2123022" y="4685330"/>
                  <a:pt x="2125106" y="4689497"/>
                </a:cubicBezTo>
                <a:lnTo>
                  <a:pt x="2146090" y="4689497"/>
                </a:lnTo>
                <a:cubicBezTo>
                  <a:pt x="2143560" y="4684958"/>
                  <a:pt x="2141867" y="4680214"/>
                  <a:pt x="2141012" y="4675266"/>
                </a:cubicBezTo>
                <a:cubicBezTo>
                  <a:pt x="2140155" y="4670317"/>
                  <a:pt x="2139728" y="4658504"/>
                  <a:pt x="2139728" y="4639826"/>
                </a:cubicBezTo>
                <a:lnTo>
                  <a:pt x="2139728" y="4613037"/>
                </a:lnTo>
                <a:cubicBezTo>
                  <a:pt x="2139728" y="4604107"/>
                  <a:pt x="2139393" y="4597931"/>
                  <a:pt x="2138723" y="4594508"/>
                </a:cubicBezTo>
                <a:cubicBezTo>
                  <a:pt x="2137532" y="4589001"/>
                  <a:pt x="2135449" y="4584443"/>
                  <a:pt x="2132472" y="4580834"/>
                </a:cubicBezTo>
                <a:cubicBezTo>
                  <a:pt x="2129495" y="4577225"/>
                  <a:pt x="2124845" y="4574230"/>
                  <a:pt x="2118519" y="4571849"/>
                </a:cubicBezTo>
                <a:cubicBezTo>
                  <a:pt x="2112195" y="4569467"/>
                  <a:pt x="2103972" y="4568277"/>
                  <a:pt x="2093851" y="4568277"/>
                </a:cubicBezTo>
                <a:close/>
                <a:moveTo>
                  <a:pt x="1213719" y="4568277"/>
                </a:moveTo>
                <a:cubicBezTo>
                  <a:pt x="1197273" y="4568277"/>
                  <a:pt x="1184697" y="4574788"/>
                  <a:pt x="1175991" y="4587810"/>
                </a:cubicBezTo>
                <a:lnTo>
                  <a:pt x="1175991" y="4570956"/>
                </a:lnTo>
                <a:lnTo>
                  <a:pt x="1157908" y="4570956"/>
                </a:lnTo>
                <a:lnTo>
                  <a:pt x="1157908" y="4689497"/>
                </a:lnTo>
                <a:lnTo>
                  <a:pt x="1178000" y="4689497"/>
                </a:lnTo>
                <a:lnTo>
                  <a:pt x="1178000" y="4624757"/>
                </a:lnTo>
                <a:cubicBezTo>
                  <a:pt x="1178000" y="4609577"/>
                  <a:pt x="1181107" y="4599270"/>
                  <a:pt x="1187320" y="4593838"/>
                </a:cubicBezTo>
                <a:cubicBezTo>
                  <a:pt x="1193534" y="4588406"/>
                  <a:pt x="1200919" y="4585690"/>
                  <a:pt x="1209477" y="4585690"/>
                </a:cubicBezTo>
                <a:cubicBezTo>
                  <a:pt x="1214835" y="4585690"/>
                  <a:pt x="1219504" y="4586899"/>
                  <a:pt x="1223486" y="4589317"/>
                </a:cubicBezTo>
                <a:cubicBezTo>
                  <a:pt x="1227467" y="4591736"/>
                  <a:pt x="1230239" y="4594973"/>
                  <a:pt x="1231801" y="4599028"/>
                </a:cubicBezTo>
                <a:cubicBezTo>
                  <a:pt x="1233364" y="4603084"/>
                  <a:pt x="1234145" y="4609204"/>
                  <a:pt x="1234145" y="4617390"/>
                </a:cubicBezTo>
                <a:lnTo>
                  <a:pt x="1234145" y="4689497"/>
                </a:lnTo>
                <a:lnTo>
                  <a:pt x="1254237" y="4689497"/>
                </a:lnTo>
                <a:lnTo>
                  <a:pt x="1254237" y="4616609"/>
                </a:lnTo>
                <a:cubicBezTo>
                  <a:pt x="1254237" y="4607307"/>
                  <a:pt x="1253865" y="4600796"/>
                  <a:pt x="1253121" y="4597075"/>
                </a:cubicBezTo>
                <a:cubicBezTo>
                  <a:pt x="1251930" y="4591345"/>
                  <a:pt x="1249847" y="4586397"/>
                  <a:pt x="1246870" y="4582229"/>
                </a:cubicBezTo>
                <a:cubicBezTo>
                  <a:pt x="1243894" y="4578062"/>
                  <a:pt x="1239410" y="4574695"/>
                  <a:pt x="1233420" y="4572128"/>
                </a:cubicBezTo>
                <a:cubicBezTo>
                  <a:pt x="1227430" y="4569560"/>
                  <a:pt x="1220862" y="4568277"/>
                  <a:pt x="1213719" y="4568277"/>
                </a:cubicBezTo>
                <a:close/>
                <a:moveTo>
                  <a:pt x="948842" y="4568277"/>
                </a:moveTo>
                <a:cubicBezTo>
                  <a:pt x="934182" y="4568277"/>
                  <a:pt x="921755" y="4572667"/>
                  <a:pt x="911560" y="4581448"/>
                </a:cubicBezTo>
                <a:cubicBezTo>
                  <a:pt x="899356" y="4592015"/>
                  <a:pt x="893255" y="4608274"/>
                  <a:pt x="893255" y="4630226"/>
                </a:cubicBezTo>
                <a:cubicBezTo>
                  <a:pt x="893255" y="4650244"/>
                  <a:pt x="898371" y="4665573"/>
                  <a:pt x="908603" y="4676214"/>
                </a:cubicBezTo>
                <a:cubicBezTo>
                  <a:pt x="918834" y="4686856"/>
                  <a:pt x="932247" y="4692176"/>
                  <a:pt x="948842" y="4692176"/>
                </a:cubicBezTo>
                <a:cubicBezTo>
                  <a:pt x="959185" y="4692176"/>
                  <a:pt x="968729" y="4689758"/>
                  <a:pt x="977473" y="4684921"/>
                </a:cubicBezTo>
                <a:cubicBezTo>
                  <a:pt x="986217" y="4680084"/>
                  <a:pt x="992876" y="4673294"/>
                  <a:pt x="997453" y="4664550"/>
                </a:cubicBezTo>
                <a:cubicBezTo>
                  <a:pt x="1002029" y="4655806"/>
                  <a:pt x="1004318" y="4643807"/>
                  <a:pt x="1004318" y="4628552"/>
                </a:cubicBezTo>
                <a:cubicBezTo>
                  <a:pt x="1004318" y="4609725"/>
                  <a:pt x="999146" y="4594973"/>
                  <a:pt x="988802" y="4584294"/>
                </a:cubicBezTo>
                <a:cubicBezTo>
                  <a:pt x="978459" y="4573616"/>
                  <a:pt x="965138" y="4568277"/>
                  <a:pt x="948842" y="4568277"/>
                </a:cubicBezTo>
                <a:close/>
                <a:moveTo>
                  <a:pt x="868065" y="4568277"/>
                </a:moveTo>
                <a:cubicBezTo>
                  <a:pt x="863378" y="4568277"/>
                  <a:pt x="859080" y="4569616"/>
                  <a:pt x="855173" y="4572295"/>
                </a:cubicBezTo>
                <a:cubicBezTo>
                  <a:pt x="851266" y="4574974"/>
                  <a:pt x="847006" y="4580518"/>
                  <a:pt x="842393" y="4588927"/>
                </a:cubicBezTo>
                <a:lnTo>
                  <a:pt x="842393" y="4570956"/>
                </a:lnTo>
                <a:lnTo>
                  <a:pt x="824310" y="4570956"/>
                </a:lnTo>
                <a:lnTo>
                  <a:pt x="824310" y="4689497"/>
                </a:lnTo>
                <a:lnTo>
                  <a:pt x="844402" y="4689497"/>
                </a:lnTo>
                <a:lnTo>
                  <a:pt x="844402" y="4627436"/>
                </a:lnTo>
                <a:cubicBezTo>
                  <a:pt x="844402" y="4618953"/>
                  <a:pt x="845518" y="4611139"/>
                  <a:pt x="847750" y="4603995"/>
                </a:cubicBezTo>
                <a:cubicBezTo>
                  <a:pt x="849239" y="4599307"/>
                  <a:pt x="851732" y="4595642"/>
                  <a:pt x="855229" y="4593001"/>
                </a:cubicBezTo>
                <a:cubicBezTo>
                  <a:pt x="858726" y="4590359"/>
                  <a:pt x="862670" y="4589038"/>
                  <a:pt x="867061" y="4589038"/>
                </a:cubicBezTo>
                <a:cubicBezTo>
                  <a:pt x="871972" y="4589038"/>
                  <a:pt x="876883" y="4590489"/>
                  <a:pt x="881795" y="4593391"/>
                </a:cubicBezTo>
                <a:lnTo>
                  <a:pt x="888715" y="4574751"/>
                </a:lnTo>
                <a:cubicBezTo>
                  <a:pt x="881720" y="4570435"/>
                  <a:pt x="874837" y="4568277"/>
                  <a:pt x="868065" y="4568277"/>
                </a:cubicBezTo>
                <a:close/>
                <a:moveTo>
                  <a:pt x="750826" y="4568277"/>
                </a:moveTo>
                <a:cubicBezTo>
                  <a:pt x="740631" y="4568277"/>
                  <a:pt x="731664" y="4569672"/>
                  <a:pt x="723926" y="4572463"/>
                </a:cubicBezTo>
                <a:cubicBezTo>
                  <a:pt x="716186" y="4575253"/>
                  <a:pt x="710270" y="4579234"/>
                  <a:pt x="706178" y="4584406"/>
                </a:cubicBezTo>
                <a:cubicBezTo>
                  <a:pt x="702085" y="4589578"/>
                  <a:pt x="699145" y="4596368"/>
                  <a:pt x="697360" y="4604777"/>
                </a:cubicBezTo>
                <a:lnTo>
                  <a:pt x="717005" y="4607456"/>
                </a:lnTo>
                <a:cubicBezTo>
                  <a:pt x="719163" y="4599047"/>
                  <a:pt x="722493" y="4593187"/>
                  <a:pt x="726995" y="4589875"/>
                </a:cubicBezTo>
                <a:cubicBezTo>
                  <a:pt x="731497" y="4586564"/>
                  <a:pt x="738473" y="4584908"/>
                  <a:pt x="747924" y="4584908"/>
                </a:cubicBezTo>
                <a:cubicBezTo>
                  <a:pt x="758044" y="4584908"/>
                  <a:pt x="765672" y="4587178"/>
                  <a:pt x="770806" y="4591717"/>
                </a:cubicBezTo>
                <a:cubicBezTo>
                  <a:pt x="774601" y="4595066"/>
                  <a:pt x="776499" y="4600833"/>
                  <a:pt x="776499" y="4609018"/>
                </a:cubicBezTo>
                <a:cubicBezTo>
                  <a:pt x="776499" y="4609763"/>
                  <a:pt x="776462" y="4611511"/>
                  <a:pt x="776387" y="4614265"/>
                </a:cubicBezTo>
                <a:cubicBezTo>
                  <a:pt x="768723" y="4616944"/>
                  <a:pt x="756779" y="4619250"/>
                  <a:pt x="740557" y="4621185"/>
                </a:cubicBezTo>
                <a:cubicBezTo>
                  <a:pt x="732595" y="4622153"/>
                  <a:pt x="726641" y="4623157"/>
                  <a:pt x="722698" y="4624199"/>
                </a:cubicBezTo>
                <a:cubicBezTo>
                  <a:pt x="717340" y="4625687"/>
                  <a:pt x="712521" y="4627882"/>
                  <a:pt x="708243" y="4630785"/>
                </a:cubicBezTo>
                <a:cubicBezTo>
                  <a:pt x="703964" y="4633687"/>
                  <a:pt x="700504" y="4637538"/>
                  <a:pt x="697862" y="4642337"/>
                </a:cubicBezTo>
                <a:cubicBezTo>
                  <a:pt x="695220" y="4647137"/>
                  <a:pt x="693899" y="4652439"/>
                  <a:pt x="693899" y="4658243"/>
                </a:cubicBezTo>
                <a:cubicBezTo>
                  <a:pt x="693899" y="4668140"/>
                  <a:pt x="697397" y="4676270"/>
                  <a:pt x="704392" y="4682633"/>
                </a:cubicBezTo>
                <a:cubicBezTo>
                  <a:pt x="711387" y="4688995"/>
                  <a:pt x="721395" y="4692176"/>
                  <a:pt x="734418" y="4692176"/>
                </a:cubicBezTo>
                <a:cubicBezTo>
                  <a:pt x="742306" y="4692176"/>
                  <a:pt x="749691" y="4690874"/>
                  <a:pt x="756575" y="4688269"/>
                </a:cubicBezTo>
                <a:cubicBezTo>
                  <a:pt x="763458" y="4685665"/>
                  <a:pt x="770620" y="4681200"/>
                  <a:pt x="778062" y="4674875"/>
                </a:cubicBezTo>
                <a:cubicBezTo>
                  <a:pt x="778657" y="4680456"/>
                  <a:pt x="779996" y="4685330"/>
                  <a:pt x="782080" y="4689497"/>
                </a:cubicBezTo>
                <a:lnTo>
                  <a:pt x="803065" y="4689497"/>
                </a:lnTo>
                <a:cubicBezTo>
                  <a:pt x="800535" y="4684958"/>
                  <a:pt x="798842" y="4680214"/>
                  <a:pt x="797986" y="4675266"/>
                </a:cubicBezTo>
                <a:cubicBezTo>
                  <a:pt x="797130" y="4670317"/>
                  <a:pt x="796702" y="4658504"/>
                  <a:pt x="796702" y="4639826"/>
                </a:cubicBezTo>
                <a:lnTo>
                  <a:pt x="796702" y="4613037"/>
                </a:lnTo>
                <a:cubicBezTo>
                  <a:pt x="796702" y="4604107"/>
                  <a:pt x="796367" y="4597931"/>
                  <a:pt x="795698" y="4594508"/>
                </a:cubicBezTo>
                <a:cubicBezTo>
                  <a:pt x="794507" y="4589001"/>
                  <a:pt x="792423" y="4584443"/>
                  <a:pt x="789447" y="4580834"/>
                </a:cubicBezTo>
                <a:cubicBezTo>
                  <a:pt x="786470" y="4577225"/>
                  <a:pt x="781819" y="4574230"/>
                  <a:pt x="775494" y="4571849"/>
                </a:cubicBezTo>
                <a:cubicBezTo>
                  <a:pt x="769169" y="4569467"/>
                  <a:pt x="760946" y="4568277"/>
                  <a:pt x="750826" y="4568277"/>
                </a:cubicBezTo>
                <a:close/>
                <a:moveTo>
                  <a:pt x="1643609" y="4541823"/>
                </a:moveTo>
                <a:cubicBezTo>
                  <a:pt x="1652985" y="4541823"/>
                  <a:pt x="1660817" y="4546250"/>
                  <a:pt x="1667105" y="4555105"/>
                </a:cubicBezTo>
                <a:cubicBezTo>
                  <a:pt x="1673393" y="4563961"/>
                  <a:pt x="1676537" y="4581857"/>
                  <a:pt x="1676537" y="4608795"/>
                </a:cubicBezTo>
                <a:cubicBezTo>
                  <a:pt x="1676537" y="4635584"/>
                  <a:pt x="1673393" y="4653444"/>
                  <a:pt x="1667105" y="4662373"/>
                </a:cubicBezTo>
                <a:cubicBezTo>
                  <a:pt x="1660817" y="4671303"/>
                  <a:pt x="1653059" y="4675768"/>
                  <a:pt x="1643832" y="4675768"/>
                </a:cubicBezTo>
                <a:cubicBezTo>
                  <a:pt x="1634605" y="4675768"/>
                  <a:pt x="1626847" y="4671322"/>
                  <a:pt x="1620559" y="4662429"/>
                </a:cubicBezTo>
                <a:cubicBezTo>
                  <a:pt x="1614271" y="4653537"/>
                  <a:pt x="1611128" y="4635659"/>
                  <a:pt x="1611128" y="4608795"/>
                </a:cubicBezTo>
                <a:cubicBezTo>
                  <a:pt x="1611128" y="4581932"/>
                  <a:pt x="1614587" y="4563514"/>
                  <a:pt x="1621508" y="4553543"/>
                </a:cubicBezTo>
                <a:cubicBezTo>
                  <a:pt x="1627014" y="4545729"/>
                  <a:pt x="1634381" y="4541823"/>
                  <a:pt x="1643609" y="4541823"/>
                </a:cubicBezTo>
                <a:close/>
                <a:moveTo>
                  <a:pt x="5191597" y="4529544"/>
                </a:moveTo>
                <a:lnTo>
                  <a:pt x="5171617" y="4541599"/>
                </a:lnTo>
                <a:lnTo>
                  <a:pt x="5171617" y="4570956"/>
                </a:lnTo>
                <a:lnTo>
                  <a:pt x="5156883" y="4570956"/>
                </a:lnTo>
                <a:lnTo>
                  <a:pt x="5156883" y="4586583"/>
                </a:lnTo>
                <a:lnTo>
                  <a:pt x="5171617" y="4586583"/>
                </a:lnTo>
                <a:lnTo>
                  <a:pt x="5171617" y="4654783"/>
                </a:lnTo>
                <a:cubicBezTo>
                  <a:pt x="5171617" y="4666838"/>
                  <a:pt x="5172435" y="4674745"/>
                  <a:pt x="5174072" y="4678503"/>
                </a:cubicBezTo>
                <a:cubicBezTo>
                  <a:pt x="5175709" y="4682260"/>
                  <a:pt x="5178537" y="4685293"/>
                  <a:pt x="5182556" y="4687600"/>
                </a:cubicBezTo>
                <a:cubicBezTo>
                  <a:pt x="5186574" y="4689906"/>
                  <a:pt x="5192230" y="4691060"/>
                  <a:pt x="5199522" y="4691060"/>
                </a:cubicBezTo>
                <a:cubicBezTo>
                  <a:pt x="5203987" y="4691060"/>
                  <a:pt x="5209047" y="4690465"/>
                  <a:pt x="5214702" y="4689274"/>
                </a:cubicBezTo>
                <a:lnTo>
                  <a:pt x="5211800" y="4671526"/>
                </a:lnTo>
                <a:cubicBezTo>
                  <a:pt x="5208154" y="4672047"/>
                  <a:pt x="5205215" y="4672308"/>
                  <a:pt x="5202982" y="4672308"/>
                </a:cubicBezTo>
                <a:cubicBezTo>
                  <a:pt x="5200006" y="4672308"/>
                  <a:pt x="5197717" y="4671824"/>
                  <a:pt x="5196117" y="4670857"/>
                </a:cubicBezTo>
                <a:cubicBezTo>
                  <a:pt x="5194518" y="4669889"/>
                  <a:pt x="5193364" y="4668587"/>
                  <a:pt x="5192657" y="4666950"/>
                </a:cubicBezTo>
                <a:cubicBezTo>
                  <a:pt x="5191950" y="4665313"/>
                  <a:pt x="5191597" y="4661629"/>
                  <a:pt x="5191597" y="4655899"/>
                </a:cubicBezTo>
                <a:lnTo>
                  <a:pt x="5191597" y="4586583"/>
                </a:lnTo>
                <a:lnTo>
                  <a:pt x="5211800" y="4586583"/>
                </a:lnTo>
                <a:lnTo>
                  <a:pt x="5211800" y="4570956"/>
                </a:lnTo>
                <a:lnTo>
                  <a:pt x="5191597" y="4570956"/>
                </a:lnTo>
                <a:close/>
                <a:moveTo>
                  <a:pt x="4924897" y="4529544"/>
                </a:moveTo>
                <a:lnTo>
                  <a:pt x="4904917" y="4541599"/>
                </a:lnTo>
                <a:lnTo>
                  <a:pt x="4904917" y="4570956"/>
                </a:lnTo>
                <a:lnTo>
                  <a:pt x="4890183" y="4570956"/>
                </a:lnTo>
                <a:lnTo>
                  <a:pt x="4890183" y="4586583"/>
                </a:lnTo>
                <a:lnTo>
                  <a:pt x="4904917" y="4586583"/>
                </a:lnTo>
                <a:lnTo>
                  <a:pt x="4904917" y="4654783"/>
                </a:lnTo>
                <a:cubicBezTo>
                  <a:pt x="4904917" y="4666838"/>
                  <a:pt x="4905735" y="4674745"/>
                  <a:pt x="4907372" y="4678503"/>
                </a:cubicBezTo>
                <a:cubicBezTo>
                  <a:pt x="4909009" y="4682260"/>
                  <a:pt x="4911837" y="4685293"/>
                  <a:pt x="4915856" y="4687600"/>
                </a:cubicBezTo>
                <a:cubicBezTo>
                  <a:pt x="4919874" y="4689906"/>
                  <a:pt x="4925529" y="4691060"/>
                  <a:pt x="4932822" y="4691060"/>
                </a:cubicBezTo>
                <a:cubicBezTo>
                  <a:pt x="4937287" y="4691060"/>
                  <a:pt x="4942347" y="4690465"/>
                  <a:pt x="4948002" y="4689274"/>
                </a:cubicBezTo>
                <a:lnTo>
                  <a:pt x="4945100" y="4671526"/>
                </a:lnTo>
                <a:cubicBezTo>
                  <a:pt x="4941454" y="4672047"/>
                  <a:pt x="4938515" y="4672308"/>
                  <a:pt x="4936282" y="4672308"/>
                </a:cubicBezTo>
                <a:cubicBezTo>
                  <a:pt x="4933306" y="4672308"/>
                  <a:pt x="4931018" y="4671824"/>
                  <a:pt x="4929417" y="4670857"/>
                </a:cubicBezTo>
                <a:cubicBezTo>
                  <a:pt x="4927818" y="4669889"/>
                  <a:pt x="4926664" y="4668587"/>
                  <a:pt x="4925957" y="4666950"/>
                </a:cubicBezTo>
                <a:cubicBezTo>
                  <a:pt x="4925250" y="4665313"/>
                  <a:pt x="4924897" y="4661629"/>
                  <a:pt x="4924897" y="4655899"/>
                </a:cubicBezTo>
                <a:lnTo>
                  <a:pt x="4924897" y="4586583"/>
                </a:lnTo>
                <a:lnTo>
                  <a:pt x="4945100" y="4586583"/>
                </a:lnTo>
                <a:lnTo>
                  <a:pt x="4945100" y="4570956"/>
                </a:lnTo>
                <a:lnTo>
                  <a:pt x="4924897" y="4570956"/>
                </a:lnTo>
                <a:close/>
                <a:moveTo>
                  <a:pt x="4696297" y="4529544"/>
                </a:moveTo>
                <a:lnTo>
                  <a:pt x="4676317" y="4541599"/>
                </a:lnTo>
                <a:lnTo>
                  <a:pt x="4676317" y="4570956"/>
                </a:lnTo>
                <a:lnTo>
                  <a:pt x="4661583" y="4570956"/>
                </a:lnTo>
                <a:lnTo>
                  <a:pt x="4661583" y="4586583"/>
                </a:lnTo>
                <a:lnTo>
                  <a:pt x="4676317" y="4586583"/>
                </a:lnTo>
                <a:lnTo>
                  <a:pt x="4676317" y="4654783"/>
                </a:lnTo>
                <a:cubicBezTo>
                  <a:pt x="4676317" y="4666838"/>
                  <a:pt x="4677135" y="4674745"/>
                  <a:pt x="4678772" y="4678503"/>
                </a:cubicBezTo>
                <a:cubicBezTo>
                  <a:pt x="4680410" y="4682260"/>
                  <a:pt x="4683238" y="4685293"/>
                  <a:pt x="4687256" y="4687600"/>
                </a:cubicBezTo>
                <a:cubicBezTo>
                  <a:pt x="4691274" y="4689906"/>
                  <a:pt x="4696929" y="4691060"/>
                  <a:pt x="4704222" y="4691060"/>
                </a:cubicBezTo>
                <a:cubicBezTo>
                  <a:pt x="4708687" y="4691060"/>
                  <a:pt x="4713747" y="4690465"/>
                  <a:pt x="4719403" y="4689274"/>
                </a:cubicBezTo>
                <a:lnTo>
                  <a:pt x="4716500" y="4671526"/>
                </a:lnTo>
                <a:cubicBezTo>
                  <a:pt x="4712854" y="4672047"/>
                  <a:pt x="4709915" y="4672308"/>
                  <a:pt x="4707682" y="4672308"/>
                </a:cubicBezTo>
                <a:cubicBezTo>
                  <a:pt x="4704706" y="4672308"/>
                  <a:pt x="4702418" y="4671824"/>
                  <a:pt x="4700818" y="4670857"/>
                </a:cubicBezTo>
                <a:cubicBezTo>
                  <a:pt x="4699218" y="4669889"/>
                  <a:pt x="4698064" y="4668587"/>
                  <a:pt x="4697357" y="4666950"/>
                </a:cubicBezTo>
                <a:cubicBezTo>
                  <a:pt x="4696650" y="4665313"/>
                  <a:pt x="4696297" y="4661629"/>
                  <a:pt x="4696297" y="4655899"/>
                </a:cubicBezTo>
                <a:lnTo>
                  <a:pt x="4696297" y="4586583"/>
                </a:lnTo>
                <a:lnTo>
                  <a:pt x="4716500" y="4586583"/>
                </a:lnTo>
                <a:lnTo>
                  <a:pt x="4716500" y="4570956"/>
                </a:lnTo>
                <a:lnTo>
                  <a:pt x="4696297" y="4570956"/>
                </a:lnTo>
                <a:close/>
                <a:moveTo>
                  <a:pt x="2886547" y="4529544"/>
                </a:moveTo>
                <a:lnTo>
                  <a:pt x="2866567" y="4541599"/>
                </a:lnTo>
                <a:lnTo>
                  <a:pt x="2866567" y="4570956"/>
                </a:lnTo>
                <a:lnTo>
                  <a:pt x="2851833" y="4570956"/>
                </a:lnTo>
                <a:lnTo>
                  <a:pt x="2851833" y="4586583"/>
                </a:lnTo>
                <a:lnTo>
                  <a:pt x="2866567" y="4586583"/>
                </a:lnTo>
                <a:lnTo>
                  <a:pt x="2866567" y="4654783"/>
                </a:lnTo>
                <a:cubicBezTo>
                  <a:pt x="2866567" y="4666838"/>
                  <a:pt x="2867386" y="4674745"/>
                  <a:pt x="2869023" y="4678503"/>
                </a:cubicBezTo>
                <a:cubicBezTo>
                  <a:pt x="2870660" y="4682260"/>
                  <a:pt x="2873488" y="4685293"/>
                  <a:pt x="2877506" y="4687600"/>
                </a:cubicBezTo>
                <a:cubicBezTo>
                  <a:pt x="2881524" y="4689906"/>
                  <a:pt x="2887180" y="4691060"/>
                  <a:pt x="2894472" y="4691060"/>
                </a:cubicBezTo>
                <a:cubicBezTo>
                  <a:pt x="2898937" y="4691060"/>
                  <a:pt x="2903997" y="4690465"/>
                  <a:pt x="2909653" y="4689274"/>
                </a:cubicBezTo>
                <a:lnTo>
                  <a:pt x="2906750" y="4671526"/>
                </a:lnTo>
                <a:cubicBezTo>
                  <a:pt x="2903104" y="4672047"/>
                  <a:pt x="2900165" y="4672308"/>
                  <a:pt x="2897932" y="4672308"/>
                </a:cubicBezTo>
                <a:cubicBezTo>
                  <a:pt x="2894955" y="4672308"/>
                  <a:pt x="2892668" y="4671824"/>
                  <a:pt x="2891068" y="4670857"/>
                </a:cubicBezTo>
                <a:cubicBezTo>
                  <a:pt x="2889467" y="4669889"/>
                  <a:pt x="2888315" y="4668587"/>
                  <a:pt x="2887607" y="4666950"/>
                </a:cubicBezTo>
                <a:cubicBezTo>
                  <a:pt x="2886901" y="4665313"/>
                  <a:pt x="2886547" y="4661629"/>
                  <a:pt x="2886547" y="4655899"/>
                </a:cubicBezTo>
                <a:lnTo>
                  <a:pt x="2886547" y="4586583"/>
                </a:lnTo>
                <a:lnTo>
                  <a:pt x="2906750" y="4586583"/>
                </a:lnTo>
                <a:lnTo>
                  <a:pt x="2906750" y="4570956"/>
                </a:lnTo>
                <a:lnTo>
                  <a:pt x="2886547" y="4570956"/>
                </a:lnTo>
                <a:close/>
                <a:moveTo>
                  <a:pt x="1857550" y="4528093"/>
                </a:moveTo>
                <a:lnTo>
                  <a:pt x="1841699" y="4612144"/>
                </a:lnTo>
                <a:lnTo>
                  <a:pt x="1860563" y="4614599"/>
                </a:lnTo>
                <a:cubicBezTo>
                  <a:pt x="1863540" y="4609911"/>
                  <a:pt x="1867632" y="4606098"/>
                  <a:pt x="1872841" y="4603158"/>
                </a:cubicBezTo>
                <a:cubicBezTo>
                  <a:pt x="1878051" y="4600219"/>
                  <a:pt x="1883892" y="4598749"/>
                  <a:pt x="1890366" y="4598749"/>
                </a:cubicBezTo>
                <a:cubicBezTo>
                  <a:pt x="1900784" y="4598749"/>
                  <a:pt x="1909212" y="4602061"/>
                  <a:pt x="1915649" y="4608684"/>
                </a:cubicBezTo>
                <a:cubicBezTo>
                  <a:pt x="1922085" y="4615306"/>
                  <a:pt x="1925303" y="4624348"/>
                  <a:pt x="1925303" y="4635807"/>
                </a:cubicBezTo>
                <a:cubicBezTo>
                  <a:pt x="1925303" y="4647863"/>
                  <a:pt x="1921955" y="4657536"/>
                  <a:pt x="1915257" y="4664829"/>
                </a:cubicBezTo>
                <a:cubicBezTo>
                  <a:pt x="1908560" y="4672122"/>
                  <a:pt x="1900374" y="4675768"/>
                  <a:pt x="1890701" y="4675768"/>
                </a:cubicBezTo>
                <a:cubicBezTo>
                  <a:pt x="1882664" y="4675768"/>
                  <a:pt x="1875800" y="4673182"/>
                  <a:pt x="1870107" y="4668010"/>
                </a:cubicBezTo>
                <a:cubicBezTo>
                  <a:pt x="1864414" y="4662838"/>
                  <a:pt x="1860786" y="4655118"/>
                  <a:pt x="1859224" y="4644849"/>
                </a:cubicBezTo>
                <a:lnTo>
                  <a:pt x="1838127" y="4646635"/>
                </a:lnTo>
                <a:cubicBezTo>
                  <a:pt x="1839466" y="4660401"/>
                  <a:pt x="1844843" y="4671452"/>
                  <a:pt x="1854256" y="4679786"/>
                </a:cubicBezTo>
                <a:cubicBezTo>
                  <a:pt x="1863670" y="4688121"/>
                  <a:pt x="1875818" y="4692288"/>
                  <a:pt x="1890701" y="4692288"/>
                </a:cubicBezTo>
                <a:cubicBezTo>
                  <a:pt x="1908858" y="4692288"/>
                  <a:pt x="1923183" y="4685665"/>
                  <a:pt x="1933675" y="4672419"/>
                </a:cubicBezTo>
                <a:cubicBezTo>
                  <a:pt x="1942307" y="4661629"/>
                  <a:pt x="1946623" y="4648830"/>
                  <a:pt x="1946623" y="4634022"/>
                </a:cubicBezTo>
                <a:cubicBezTo>
                  <a:pt x="1946623" y="4618469"/>
                  <a:pt x="1941712" y="4605744"/>
                  <a:pt x="1931889" y="4595847"/>
                </a:cubicBezTo>
                <a:cubicBezTo>
                  <a:pt x="1922067" y="4585950"/>
                  <a:pt x="1910012" y="4581002"/>
                  <a:pt x="1895724" y="4581002"/>
                </a:cubicBezTo>
                <a:cubicBezTo>
                  <a:pt x="1884934" y="4581002"/>
                  <a:pt x="1874627" y="4584425"/>
                  <a:pt x="1864805" y="4591271"/>
                </a:cubicBezTo>
                <a:lnTo>
                  <a:pt x="1873623" y="4547292"/>
                </a:lnTo>
                <a:lnTo>
                  <a:pt x="1938922" y="4547292"/>
                </a:lnTo>
                <a:lnTo>
                  <a:pt x="1938922" y="4528093"/>
                </a:lnTo>
                <a:close/>
                <a:moveTo>
                  <a:pt x="5434001" y="4525861"/>
                </a:moveTo>
                <a:lnTo>
                  <a:pt x="5434001" y="4584573"/>
                </a:lnTo>
                <a:cubicBezTo>
                  <a:pt x="5430503" y="4579736"/>
                  <a:pt x="5425964" y="4575811"/>
                  <a:pt x="5420383" y="4572797"/>
                </a:cubicBezTo>
                <a:cubicBezTo>
                  <a:pt x="5414802" y="4569784"/>
                  <a:pt x="5408439" y="4568277"/>
                  <a:pt x="5401296" y="4568277"/>
                </a:cubicBezTo>
                <a:cubicBezTo>
                  <a:pt x="5391547" y="4568277"/>
                  <a:pt x="5382729" y="4570844"/>
                  <a:pt x="5374841" y="4575979"/>
                </a:cubicBezTo>
                <a:cubicBezTo>
                  <a:pt x="5366954" y="4581113"/>
                  <a:pt x="5361038" y="4588499"/>
                  <a:pt x="5357094" y="4598135"/>
                </a:cubicBezTo>
                <a:cubicBezTo>
                  <a:pt x="5353150" y="4607772"/>
                  <a:pt x="5351178" y="4618506"/>
                  <a:pt x="5351178" y="4630338"/>
                </a:cubicBezTo>
                <a:cubicBezTo>
                  <a:pt x="5351178" y="4642468"/>
                  <a:pt x="5353354" y="4653202"/>
                  <a:pt x="5357708" y="4662541"/>
                </a:cubicBezTo>
                <a:cubicBezTo>
                  <a:pt x="5362061" y="4671880"/>
                  <a:pt x="5368200" y="4679154"/>
                  <a:pt x="5376125" y="4684363"/>
                </a:cubicBezTo>
                <a:cubicBezTo>
                  <a:pt x="5384050" y="4689572"/>
                  <a:pt x="5392738" y="4692176"/>
                  <a:pt x="5402189" y="4692176"/>
                </a:cubicBezTo>
                <a:cubicBezTo>
                  <a:pt x="5416774" y="4692176"/>
                  <a:pt x="5427824" y="4686297"/>
                  <a:pt x="5435340" y="4674540"/>
                </a:cubicBezTo>
                <a:lnTo>
                  <a:pt x="5435340" y="4689497"/>
                </a:lnTo>
                <a:lnTo>
                  <a:pt x="5453981" y="4689497"/>
                </a:lnTo>
                <a:lnTo>
                  <a:pt x="5453981" y="4525861"/>
                </a:lnTo>
                <a:close/>
                <a:moveTo>
                  <a:pt x="4405822" y="4525861"/>
                </a:moveTo>
                <a:lnTo>
                  <a:pt x="4405822" y="4689497"/>
                </a:lnTo>
                <a:lnTo>
                  <a:pt x="4424462" y="4689497"/>
                </a:lnTo>
                <a:lnTo>
                  <a:pt x="4424462" y="4674652"/>
                </a:lnTo>
                <a:cubicBezTo>
                  <a:pt x="4432425" y="4686335"/>
                  <a:pt x="4443401" y="4692176"/>
                  <a:pt x="4457391" y="4692176"/>
                </a:cubicBezTo>
                <a:cubicBezTo>
                  <a:pt x="4471455" y="4692176"/>
                  <a:pt x="4483510" y="4686632"/>
                  <a:pt x="4493556" y="4675545"/>
                </a:cubicBezTo>
                <a:cubicBezTo>
                  <a:pt x="4503602" y="4664457"/>
                  <a:pt x="4508625" y="4648756"/>
                  <a:pt x="4508625" y="4628440"/>
                </a:cubicBezTo>
                <a:cubicBezTo>
                  <a:pt x="4508625" y="4619883"/>
                  <a:pt x="4507434" y="4611846"/>
                  <a:pt x="4505053" y="4604330"/>
                </a:cubicBezTo>
                <a:cubicBezTo>
                  <a:pt x="4502672" y="4596815"/>
                  <a:pt x="4499379" y="4590396"/>
                  <a:pt x="4495174" y="4585076"/>
                </a:cubicBezTo>
                <a:cubicBezTo>
                  <a:pt x="4490970" y="4579755"/>
                  <a:pt x="4485612" y="4575625"/>
                  <a:pt x="4479101" y="4572686"/>
                </a:cubicBezTo>
                <a:cubicBezTo>
                  <a:pt x="4472590" y="4569746"/>
                  <a:pt x="4465688" y="4568277"/>
                  <a:pt x="4458395" y="4568277"/>
                </a:cubicBezTo>
                <a:cubicBezTo>
                  <a:pt x="4445224" y="4568277"/>
                  <a:pt x="4434397" y="4573597"/>
                  <a:pt x="4425913" y="4584239"/>
                </a:cubicBezTo>
                <a:lnTo>
                  <a:pt x="4425913" y="4525861"/>
                </a:lnTo>
                <a:close/>
                <a:moveTo>
                  <a:pt x="4034570" y="4525861"/>
                </a:moveTo>
                <a:lnTo>
                  <a:pt x="4034570" y="4548966"/>
                </a:lnTo>
                <a:lnTo>
                  <a:pt x="4054662" y="4548966"/>
                </a:lnTo>
                <a:lnTo>
                  <a:pt x="4054662" y="4525861"/>
                </a:lnTo>
                <a:close/>
                <a:moveTo>
                  <a:pt x="3301145" y="4525861"/>
                </a:moveTo>
                <a:lnTo>
                  <a:pt x="3301145" y="4548966"/>
                </a:lnTo>
                <a:lnTo>
                  <a:pt x="3321237" y="4548966"/>
                </a:lnTo>
                <a:lnTo>
                  <a:pt x="3321237" y="4525861"/>
                </a:lnTo>
                <a:close/>
                <a:moveTo>
                  <a:pt x="2491520" y="4525861"/>
                </a:moveTo>
                <a:lnTo>
                  <a:pt x="2491520" y="4689497"/>
                </a:lnTo>
                <a:lnTo>
                  <a:pt x="2511612" y="4689497"/>
                </a:lnTo>
                <a:lnTo>
                  <a:pt x="2511612" y="4642505"/>
                </a:lnTo>
                <a:lnTo>
                  <a:pt x="2525788" y="4628887"/>
                </a:lnTo>
                <a:lnTo>
                  <a:pt x="2564967" y="4689497"/>
                </a:lnTo>
                <a:lnTo>
                  <a:pt x="2589747" y="4689497"/>
                </a:lnTo>
                <a:lnTo>
                  <a:pt x="2539852" y="4614934"/>
                </a:lnTo>
                <a:lnTo>
                  <a:pt x="2585170" y="4570956"/>
                </a:lnTo>
                <a:lnTo>
                  <a:pt x="2559163" y="4570956"/>
                </a:lnTo>
                <a:lnTo>
                  <a:pt x="2511612" y="4619176"/>
                </a:lnTo>
                <a:lnTo>
                  <a:pt x="2511612" y="4525861"/>
                </a:lnTo>
                <a:close/>
                <a:moveTo>
                  <a:pt x="2376476" y="4525861"/>
                </a:moveTo>
                <a:lnTo>
                  <a:pt x="2376476" y="4584573"/>
                </a:lnTo>
                <a:cubicBezTo>
                  <a:pt x="2372979" y="4579736"/>
                  <a:pt x="2368439" y="4575811"/>
                  <a:pt x="2362858" y="4572797"/>
                </a:cubicBezTo>
                <a:cubicBezTo>
                  <a:pt x="2357277" y="4569784"/>
                  <a:pt x="2350915" y="4568277"/>
                  <a:pt x="2343771" y="4568277"/>
                </a:cubicBezTo>
                <a:cubicBezTo>
                  <a:pt x="2334023" y="4568277"/>
                  <a:pt x="2325205" y="4570844"/>
                  <a:pt x="2317317" y="4575979"/>
                </a:cubicBezTo>
                <a:cubicBezTo>
                  <a:pt x="2309429" y="4581113"/>
                  <a:pt x="2303513" y="4588499"/>
                  <a:pt x="2299569" y="4598135"/>
                </a:cubicBezTo>
                <a:cubicBezTo>
                  <a:pt x="2295625" y="4607772"/>
                  <a:pt x="2293653" y="4618506"/>
                  <a:pt x="2293653" y="4630338"/>
                </a:cubicBezTo>
                <a:cubicBezTo>
                  <a:pt x="2293653" y="4642468"/>
                  <a:pt x="2295830" y="4653202"/>
                  <a:pt x="2300183" y="4662541"/>
                </a:cubicBezTo>
                <a:cubicBezTo>
                  <a:pt x="2304536" y="4671880"/>
                  <a:pt x="2310675" y="4679154"/>
                  <a:pt x="2318601" y="4684363"/>
                </a:cubicBezTo>
                <a:cubicBezTo>
                  <a:pt x="2326526" y="4689572"/>
                  <a:pt x="2335213" y="4692176"/>
                  <a:pt x="2344664" y="4692176"/>
                </a:cubicBezTo>
                <a:cubicBezTo>
                  <a:pt x="2359249" y="4692176"/>
                  <a:pt x="2370300" y="4686297"/>
                  <a:pt x="2377816" y="4674540"/>
                </a:cubicBezTo>
                <a:lnTo>
                  <a:pt x="2377816" y="4689497"/>
                </a:lnTo>
                <a:lnTo>
                  <a:pt x="2396456" y="4689497"/>
                </a:lnTo>
                <a:lnTo>
                  <a:pt x="2396456" y="4525861"/>
                </a:lnTo>
                <a:close/>
                <a:moveTo>
                  <a:pt x="1366826" y="4525861"/>
                </a:moveTo>
                <a:lnTo>
                  <a:pt x="1366826" y="4584573"/>
                </a:lnTo>
                <a:cubicBezTo>
                  <a:pt x="1363328" y="4579736"/>
                  <a:pt x="1358789" y="4575811"/>
                  <a:pt x="1353208" y="4572797"/>
                </a:cubicBezTo>
                <a:cubicBezTo>
                  <a:pt x="1347627" y="4569784"/>
                  <a:pt x="1341264" y="4568277"/>
                  <a:pt x="1334121" y="4568277"/>
                </a:cubicBezTo>
                <a:cubicBezTo>
                  <a:pt x="1324372" y="4568277"/>
                  <a:pt x="1315554" y="4570844"/>
                  <a:pt x="1307666" y="4575979"/>
                </a:cubicBezTo>
                <a:cubicBezTo>
                  <a:pt x="1299779" y="4581113"/>
                  <a:pt x="1293863" y="4588499"/>
                  <a:pt x="1289919" y="4598135"/>
                </a:cubicBezTo>
                <a:cubicBezTo>
                  <a:pt x="1285975" y="4607772"/>
                  <a:pt x="1284003" y="4618506"/>
                  <a:pt x="1284003" y="4630338"/>
                </a:cubicBezTo>
                <a:cubicBezTo>
                  <a:pt x="1284003" y="4642468"/>
                  <a:pt x="1286179" y="4653202"/>
                  <a:pt x="1290533" y="4662541"/>
                </a:cubicBezTo>
                <a:cubicBezTo>
                  <a:pt x="1294886" y="4671880"/>
                  <a:pt x="1301025" y="4679154"/>
                  <a:pt x="1308951" y="4684363"/>
                </a:cubicBezTo>
                <a:cubicBezTo>
                  <a:pt x="1316875" y="4689572"/>
                  <a:pt x="1325564" y="4692176"/>
                  <a:pt x="1335014" y="4692176"/>
                </a:cubicBezTo>
                <a:cubicBezTo>
                  <a:pt x="1349599" y="4692176"/>
                  <a:pt x="1360649" y="4686297"/>
                  <a:pt x="1368166" y="4674540"/>
                </a:cubicBezTo>
                <a:lnTo>
                  <a:pt x="1368166" y="4689497"/>
                </a:lnTo>
                <a:lnTo>
                  <a:pt x="1386806" y="4689497"/>
                </a:lnTo>
                <a:lnTo>
                  <a:pt x="1386806" y="4525861"/>
                </a:lnTo>
                <a:close/>
                <a:moveTo>
                  <a:pt x="1777033" y="4525191"/>
                </a:moveTo>
                <a:cubicBezTo>
                  <a:pt x="1773536" y="4532260"/>
                  <a:pt x="1767583" y="4539553"/>
                  <a:pt x="1759174" y="4547069"/>
                </a:cubicBezTo>
                <a:cubicBezTo>
                  <a:pt x="1750765" y="4554585"/>
                  <a:pt x="1740942" y="4560984"/>
                  <a:pt x="1729706" y="4566268"/>
                </a:cubicBezTo>
                <a:lnTo>
                  <a:pt x="1729706" y="4585690"/>
                </a:lnTo>
                <a:cubicBezTo>
                  <a:pt x="1735957" y="4583383"/>
                  <a:pt x="1743008" y="4579923"/>
                  <a:pt x="1750858" y="4575309"/>
                </a:cubicBezTo>
                <a:cubicBezTo>
                  <a:pt x="1758709" y="4570695"/>
                  <a:pt x="1765053" y="4566082"/>
                  <a:pt x="1769890" y="4561468"/>
                </a:cubicBezTo>
                <a:lnTo>
                  <a:pt x="1769890" y="4689497"/>
                </a:lnTo>
                <a:lnTo>
                  <a:pt x="1789981" y="4689497"/>
                </a:lnTo>
                <a:lnTo>
                  <a:pt x="1789981" y="4525191"/>
                </a:lnTo>
                <a:close/>
                <a:moveTo>
                  <a:pt x="1643832" y="4525191"/>
                </a:moveTo>
                <a:cubicBezTo>
                  <a:pt x="1631926" y="4525191"/>
                  <a:pt x="1622047" y="4528391"/>
                  <a:pt x="1614197" y="4534790"/>
                </a:cubicBezTo>
                <a:cubicBezTo>
                  <a:pt x="1606346" y="4541190"/>
                  <a:pt x="1600430" y="4550287"/>
                  <a:pt x="1596449" y="4562082"/>
                </a:cubicBezTo>
                <a:cubicBezTo>
                  <a:pt x="1592468" y="4573876"/>
                  <a:pt x="1590477" y="4589448"/>
                  <a:pt x="1590477" y="4608795"/>
                </a:cubicBezTo>
                <a:cubicBezTo>
                  <a:pt x="1590477" y="4639528"/>
                  <a:pt x="1595872" y="4661704"/>
                  <a:pt x="1606662" y="4675321"/>
                </a:cubicBezTo>
                <a:cubicBezTo>
                  <a:pt x="1615666" y="4686632"/>
                  <a:pt x="1628057" y="4692288"/>
                  <a:pt x="1643832" y="4692288"/>
                </a:cubicBezTo>
                <a:cubicBezTo>
                  <a:pt x="1655813" y="4692288"/>
                  <a:pt x="1665728" y="4689069"/>
                  <a:pt x="1673579" y="4682633"/>
                </a:cubicBezTo>
                <a:cubicBezTo>
                  <a:pt x="1681430" y="4676196"/>
                  <a:pt x="1687327" y="4667080"/>
                  <a:pt x="1691271" y="4655285"/>
                </a:cubicBezTo>
                <a:cubicBezTo>
                  <a:pt x="1695215" y="4643491"/>
                  <a:pt x="1697187" y="4627994"/>
                  <a:pt x="1697187" y="4608795"/>
                </a:cubicBezTo>
                <a:cubicBezTo>
                  <a:pt x="1697187" y="4592573"/>
                  <a:pt x="1695959" y="4579681"/>
                  <a:pt x="1693503" y="4570118"/>
                </a:cubicBezTo>
                <a:cubicBezTo>
                  <a:pt x="1691048" y="4560556"/>
                  <a:pt x="1687662" y="4552445"/>
                  <a:pt x="1683346" y="4545785"/>
                </a:cubicBezTo>
                <a:cubicBezTo>
                  <a:pt x="1679030" y="4539125"/>
                  <a:pt x="1673560" y="4534028"/>
                  <a:pt x="1666937" y="4530493"/>
                </a:cubicBezTo>
                <a:cubicBezTo>
                  <a:pt x="1660315" y="4526958"/>
                  <a:pt x="1652613" y="4525191"/>
                  <a:pt x="1643832" y="4525191"/>
                </a:cubicBezTo>
                <a:close/>
                <a:moveTo>
                  <a:pt x="1521012" y="4525191"/>
                </a:moveTo>
                <a:cubicBezTo>
                  <a:pt x="1505459" y="4525191"/>
                  <a:pt x="1493069" y="4529228"/>
                  <a:pt x="1483842" y="4537302"/>
                </a:cubicBezTo>
                <a:cubicBezTo>
                  <a:pt x="1474615" y="4545376"/>
                  <a:pt x="1469294" y="4557115"/>
                  <a:pt x="1467880" y="4572518"/>
                </a:cubicBezTo>
                <a:lnTo>
                  <a:pt x="1488530" y="4574639"/>
                </a:lnTo>
                <a:cubicBezTo>
                  <a:pt x="1488605" y="4564370"/>
                  <a:pt x="1491544" y="4556333"/>
                  <a:pt x="1497348" y="4550529"/>
                </a:cubicBezTo>
                <a:cubicBezTo>
                  <a:pt x="1503152" y="4544725"/>
                  <a:pt x="1510891" y="4541823"/>
                  <a:pt x="1520565" y="4541823"/>
                </a:cubicBezTo>
                <a:cubicBezTo>
                  <a:pt x="1529718" y="4541823"/>
                  <a:pt x="1537141" y="4544557"/>
                  <a:pt x="1542833" y="4550027"/>
                </a:cubicBezTo>
                <a:cubicBezTo>
                  <a:pt x="1548526" y="4555496"/>
                  <a:pt x="1551372" y="4562212"/>
                  <a:pt x="1551372" y="4570174"/>
                </a:cubicBezTo>
                <a:cubicBezTo>
                  <a:pt x="1551372" y="4577765"/>
                  <a:pt x="1548247" y="4585820"/>
                  <a:pt x="1541996" y="4594340"/>
                </a:cubicBezTo>
                <a:cubicBezTo>
                  <a:pt x="1535746" y="4602861"/>
                  <a:pt x="1523728" y="4614413"/>
                  <a:pt x="1505943" y="4628999"/>
                </a:cubicBezTo>
                <a:cubicBezTo>
                  <a:pt x="1494483" y="4638375"/>
                  <a:pt x="1485721" y="4646635"/>
                  <a:pt x="1479656" y="4653778"/>
                </a:cubicBezTo>
                <a:cubicBezTo>
                  <a:pt x="1473591" y="4660922"/>
                  <a:pt x="1469182" y="4668178"/>
                  <a:pt x="1466429" y="4675545"/>
                </a:cubicBezTo>
                <a:cubicBezTo>
                  <a:pt x="1464718" y="4680009"/>
                  <a:pt x="1463937" y="4684660"/>
                  <a:pt x="1464085" y="4689497"/>
                </a:cubicBezTo>
                <a:lnTo>
                  <a:pt x="1572246" y="4689497"/>
                </a:lnTo>
                <a:lnTo>
                  <a:pt x="1572246" y="4670187"/>
                </a:lnTo>
                <a:lnTo>
                  <a:pt x="1491990" y="4670187"/>
                </a:lnTo>
                <a:cubicBezTo>
                  <a:pt x="1494222" y="4666540"/>
                  <a:pt x="1497050" y="4662913"/>
                  <a:pt x="1500473" y="4659304"/>
                </a:cubicBezTo>
                <a:cubicBezTo>
                  <a:pt x="1503896" y="4655695"/>
                  <a:pt x="1511635" y="4648830"/>
                  <a:pt x="1523690" y="4638710"/>
                </a:cubicBezTo>
                <a:cubicBezTo>
                  <a:pt x="1538127" y="4626506"/>
                  <a:pt x="1548452" y="4616906"/>
                  <a:pt x="1554665" y="4609911"/>
                </a:cubicBezTo>
                <a:cubicBezTo>
                  <a:pt x="1560879" y="4602916"/>
                  <a:pt x="1565325" y="4596256"/>
                  <a:pt x="1568004" y="4589931"/>
                </a:cubicBezTo>
                <a:cubicBezTo>
                  <a:pt x="1570683" y="4583606"/>
                  <a:pt x="1572023" y="4577169"/>
                  <a:pt x="1572023" y="4570621"/>
                </a:cubicBezTo>
                <a:cubicBezTo>
                  <a:pt x="1572023" y="4557747"/>
                  <a:pt x="1567446" y="4546957"/>
                  <a:pt x="1558293" y="4538251"/>
                </a:cubicBezTo>
                <a:cubicBezTo>
                  <a:pt x="1549140" y="4529544"/>
                  <a:pt x="1536713" y="4525191"/>
                  <a:pt x="1521012" y="4525191"/>
                </a:cubicBezTo>
                <a:close/>
                <a:moveTo>
                  <a:pt x="4586387" y="4353778"/>
                </a:moveTo>
                <a:lnTo>
                  <a:pt x="4586387" y="4361145"/>
                </a:lnTo>
                <a:cubicBezTo>
                  <a:pt x="4586387" y="4370000"/>
                  <a:pt x="4585308" y="4376698"/>
                  <a:pt x="4583150" y="4381237"/>
                </a:cubicBezTo>
                <a:cubicBezTo>
                  <a:pt x="4580323" y="4387116"/>
                  <a:pt x="4575895" y="4391748"/>
                  <a:pt x="4569867" y="4395134"/>
                </a:cubicBezTo>
                <a:cubicBezTo>
                  <a:pt x="4563840" y="4398520"/>
                  <a:pt x="4556957" y="4400213"/>
                  <a:pt x="4549218" y="4400213"/>
                </a:cubicBezTo>
                <a:cubicBezTo>
                  <a:pt x="4541404" y="4400213"/>
                  <a:pt x="4535470" y="4398427"/>
                  <a:pt x="4531414" y="4394855"/>
                </a:cubicBezTo>
                <a:cubicBezTo>
                  <a:pt x="4527358" y="4391283"/>
                  <a:pt x="4525331" y="4386818"/>
                  <a:pt x="4525331" y="4381460"/>
                </a:cubicBezTo>
                <a:cubicBezTo>
                  <a:pt x="4525331" y="4377963"/>
                  <a:pt x="4526261" y="4374782"/>
                  <a:pt x="4528121" y="4371917"/>
                </a:cubicBezTo>
                <a:cubicBezTo>
                  <a:pt x="4529982" y="4369052"/>
                  <a:pt x="4532623" y="4366875"/>
                  <a:pt x="4536046" y="4365387"/>
                </a:cubicBezTo>
                <a:cubicBezTo>
                  <a:pt x="4539469" y="4363899"/>
                  <a:pt x="4545311" y="4362559"/>
                  <a:pt x="4553571" y="4361368"/>
                </a:cubicBezTo>
                <a:cubicBezTo>
                  <a:pt x="4568156" y="4359285"/>
                  <a:pt x="4579095" y="4356755"/>
                  <a:pt x="4586387" y="4353778"/>
                </a:cubicBezTo>
                <a:close/>
                <a:moveTo>
                  <a:pt x="4157762" y="4353778"/>
                </a:moveTo>
                <a:lnTo>
                  <a:pt x="4157762" y="4361145"/>
                </a:lnTo>
                <a:cubicBezTo>
                  <a:pt x="4157762" y="4370000"/>
                  <a:pt x="4156683" y="4376698"/>
                  <a:pt x="4154525" y="4381237"/>
                </a:cubicBezTo>
                <a:cubicBezTo>
                  <a:pt x="4151698" y="4387116"/>
                  <a:pt x="4147270" y="4391748"/>
                  <a:pt x="4141242" y="4395134"/>
                </a:cubicBezTo>
                <a:cubicBezTo>
                  <a:pt x="4135215" y="4398520"/>
                  <a:pt x="4128332" y="4400213"/>
                  <a:pt x="4120593" y="4400213"/>
                </a:cubicBezTo>
                <a:cubicBezTo>
                  <a:pt x="4112779" y="4400213"/>
                  <a:pt x="4106845" y="4398427"/>
                  <a:pt x="4102789" y="4394855"/>
                </a:cubicBezTo>
                <a:cubicBezTo>
                  <a:pt x="4098733" y="4391283"/>
                  <a:pt x="4096706" y="4386818"/>
                  <a:pt x="4096706" y="4381460"/>
                </a:cubicBezTo>
                <a:cubicBezTo>
                  <a:pt x="4096706" y="4377963"/>
                  <a:pt x="4097636" y="4374782"/>
                  <a:pt x="4099496" y="4371917"/>
                </a:cubicBezTo>
                <a:cubicBezTo>
                  <a:pt x="4101357" y="4369052"/>
                  <a:pt x="4103998" y="4366875"/>
                  <a:pt x="4107421" y="4365387"/>
                </a:cubicBezTo>
                <a:cubicBezTo>
                  <a:pt x="4110844" y="4363899"/>
                  <a:pt x="4116686" y="4362559"/>
                  <a:pt x="4124946" y="4361368"/>
                </a:cubicBezTo>
                <a:cubicBezTo>
                  <a:pt x="4139531" y="4359285"/>
                  <a:pt x="4150470" y="4356755"/>
                  <a:pt x="4157762" y="4353778"/>
                </a:cubicBezTo>
                <a:close/>
                <a:moveTo>
                  <a:pt x="2824262" y="4353778"/>
                </a:moveTo>
                <a:lnTo>
                  <a:pt x="2824262" y="4361145"/>
                </a:lnTo>
                <a:cubicBezTo>
                  <a:pt x="2824262" y="4370000"/>
                  <a:pt x="2823183" y="4376698"/>
                  <a:pt x="2821026" y="4381237"/>
                </a:cubicBezTo>
                <a:cubicBezTo>
                  <a:pt x="2818197" y="4387116"/>
                  <a:pt x="2813770" y="4391748"/>
                  <a:pt x="2807743" y="4395134"/>
                </a:cubicBezTo>
                <a:cubicBezTo>
                  <a:pt x="2801715" y="4398520"/>
                  <a:pt x="2794832" y="4400213"/>
                  <a:pt x="2787093" y="4400213"/>
                </a:cubicBezTo>
                <a:cubicBezTo>
                  <a:pt x="2779279" y="4400213"/>
                  <a:pt x="2773345" y="4398427"/>
                  <a:pt x="2769289" y="4394855"/>
                </a:cubicBezTo>
                <a:cubicBezTo>
                  <a:pt x="2765233" y="4391283"/>
                  <a:pt x="2763206" y="4386818"/>
                  <a:pt x="2763206" y="4381460"/>
                </a:cubicBezTo>
                <a:cubicBezTo>
                  <a:pt x="2763206" y="4377963"/>
                  <a:pt x="2764136" y="4374782"/>
                  <a:pt x="2765996" y="4371917"/>
                </a:cubicBezTo>
                <a:cubicBezTo>
                  <a:pt x="2767857" y="4369052"/>
                  <a:pt x="2770499" y="4366875"/>
                  <a:pt x="2773922" y="4365387"/>
                </a:cubicBezTo>
                <a:cubicBezTo>
                  <a:pt x="2777344" y="4363899"/>
                  <a:pt x="2783186" y="4362559"/>
                  <a:pt x="2791446" y="4361368"/>
                </a:cubicBezTo>
                <a:cubicBezTo>
                  <a:pt x="2806031" y="4359285"/>
                  <a:pt x="2816970" y="4356755"/>
                  <a:pt x="2824262" y="4353778"/>
                </a:cubicBezTo>
                <a:close/>
                <a:moveTo>
                  <a:pt x="3444392" y="4308683"/>
                </a:moveTo>
                <a:cubicBezTo>
                  <a:pt x="3454289" y="4308683"/>
                  <a:pt x="3462568" y="4312460"/>
                  <a:pt x="3469228" y="4320013"/>
                </a:cubicBezTo>
                <a:cubicBezTo>
                  <a:pt x="3475887" y="4327566"/>
                  <a:pt x="3479218" y="4338672"/>
                  <a:pt x="3479218" y="4353332"/>
                </a:cubicBezTo>
                <a:cubicBezTo>
                  <a:pt x="3479218" y="4368884"/>
                  <a:pt x="3475907" y="4380456"/>
                  <a:pt x="3469283" y="4388046"/>
                </a:cubicBezTo>
                <a:cubicBezTo>
                  <a:pt x="3462661" y="4395636"/>
                  <a:pt x="3454363" y="4399431"/>
                  <a:pt x="3444392" y="4399431"/>
                </a:cubicBezTo>
                <a:cubicBezTo>
                  <a:pt x="3434346" y="4399431"/>
                  <a:pt x="3426012" y="4395655"/>
                  <a:pt x="3419389" y="4388102"/>
                </a:cubicBezTo>
                <a:cubicBezTo>
                  <a:pt x="3412766" y="4380549"/>
                  <a:pt x="3409455" y="4369182"/>
                  <a:pt x="3409455" y="4354001"/>
                </a:cubicBezTo>
                <a:cubicBezTo>
                  <a:pt x="3409455" y="4338821"/>
                  <a:pt x="3412766" y="4327473"/>
                  <a:pt x="3419389" y="4319957"/>
                </a:cubicBezTo>
                <a:cubicBezTo>
                  <a:pt x="3426012" y="4312441"/>
                  <a:pt x="3434346" y="4308683"/>
                  <a:pt x="3444392" y="4308683"/>
                </a:cubicBezTo>
                <a:close/>
                <a:moveTo>
                  <a:pt x="3183868" y="4308683"/>
                </a:moveTo>
                <a:cubicBezTo>
                  <a:pt x="3193021" y="4308683"/>
                  <a:pt x="3200723" y="4312478"/>
                  <a:pt x="3206974" y="4320069"/>
                </a:cubicBezTo>
                <a:cubicBezTo>
                  <a:pt x="3213225" y="4327659"/>
                  <a:pt x="3216350" y="4339565"/>
                  <a:pt x="3216350" y="4355787"/>
                </a:cubicBezTo>
                <a:cubicBezTo>
                  <a:pt x="3216350" y="4370521"/>
                  <a:pt x="3213280" y="4381479"/>
                  <a:pt x="3207141" y="4388660"/>
                </a:cubicBezTo>
                <a:cubicBezTo>
                  <a:pt x="3201002" y="4395841"/>
                  <a:pt x="3193542" y="4399431"/>
                  <a:pt x="3184761" y="4399431"/>
                </a:cubicBezTo>
                <a:cubicBezTo>
                  <a:pt x="3176055" y="4399431"/>
                  <a:pt x="3168502" y="4395673"/>
                  <a:pt x="3162102" y="4388157"/>
                </a:cubicBezTo>
                <a:cubicBezTo>
                  <a:pt x="3155702" y="4380642"/>
                  <a:pt x="3152503" y="4369294"/>
                  <a:pt x="3152503" y="4354113"/>
                </a:cubicBezTo>
                <a:cubicBezTo>
                  <a:pt x="3152503" y="4338412"/>
                  <a:pt x="3155498" y="4326915"/>
                  <a:pt x="3161488" y="4319622"/>
                </a:cubicBezTo>
                <a:cubicBezTo>
                  <a:pt x="3167479" y="4312330"/>
                  <a:pt x="3174939" y="4308683"/>
                  <a:pt x="3183868" y="4308683"/>
                </a:cubicBezTo>
                <a:close/>
                <a:moveTo>
                  <a:pt x="2044217" y="4308683"/>
                </a:moveTo>
                <a:cubicBezTo>
                  <a:pt x="2054114" y="4308683"/>
                  <a:pt x="2062392" y="4312460"/>
                  <a:pt x="2069053" y="4320013"/>
                </a:cubicBezTo>
                <a:cubicBezTo>
                  <a:pt x="2075713" y="4327566"/>
                  <a:pt x="2079043" y="4338672"/>
                  <a:pt x="2079043" y="4353332"/>
                </a:cubicBezTo>
                <a:cubicBezTo>
                  <a:pt x="2079043" y="4368884"/>
                  <a:pt x="2075731" y="4380456"/>
                  <a:pt x="2069109" y="4388046"/>
                </a:cubicBezTo>
                <a:cubicBezTo>
                  <a:pt x="2062486" y="4395636"/>
                  <a:pt x="2054189" y="4399431"/>
                  <a:pt x="2044217" y="4399431"/>
                </a:cubicBezTo>
                <a:cubicBezTo>
                  <a:pt x="2034171" y="4399431"/>
                  <a:pt x="2025837" y="4395655"/>
                  <a:pt x="2019214" y="4388102"/>
                </a:cubicBezTo>
                <a:cubicBezTo>
                  <a:pt x="2012591" y="4380549"/>
                  <a:pt x="2009280" y="4369182"/>
                  <a:pt x="2009280" y="4354001"/>
                </a:cubicBezTo>
                <a:cubicBezTo>
                  <a:pt x="2009280" y="4338821"/>
                  <a:pt x="2012591" y="4327473"/>
                  <a:pt x="2019214" y="4319957"/>
                </a:cubicBezTo>
                <a:cubicBezTo>
                  <a:pt x="2025837" y="4312441"/>
                  <a:pt x="2034171" y="4308683"/>
                  <a:pt x="2044217" y="4308683"/>
                </a:cubicBezTo>
                <a:close/>
                <a:moveTo>
                  <a:pt x="1777517" y="4308683"/>
                </a:moveTo>
                <a:cubicBezTo>
                  <a:pt x="1787414" y="4308683"/>
                  <a:pt x="1795693" y="4312460"/>
                  <a:pt x="1802352" y="4320013"/>
                </a:cubicBezTo>
                <a:cubicBezTo>
                  <a:pt x="1809013" y="4327566"/>
                  <a:pt x="1812343" y="4338672"/>
                  <a:pt x="1812343" y="4353332"/>
                </a:cubicBezTo>
                <a:cubicBezTo>
                  <a:pt x="1812343" y="4368884"/>
                  <a:pt x="1809031" y="4380456"/>
                  <a:pt x="1802409" y="4388046"/>
                </a:cubicBezTo>
                <a:cubicBezTo>
                  <a:pt x="1795785" y="4395636"/>
                  <a:pt x="1787489" y="4399431"/>
                  <a:pt x="1777517" y="4399431"/>
                </a:cubicBezTo>
                <a:cubicBezTo>
                  <a:pt x="1767471" y="4399431"/>
                  <a:pt x="1759137" y="4395655"/>
                  <a:pt x="1752514" y="4388102"/>
                </a:cubicBezTo>
                <a:cubicBezTo>
                  <a:pt x="1745891" y="4380549"/>
                  <a:pt x="1742580" y="4369182"/>
                  <a:pt x="1742580" y="4354001"/>
                </a:cubicBezTo>
                <a:cubicBezTo>
                  <a:pt x="1742580" y="4338821"/>
                  <a:pt x="1745891" y="4327473"/>
                  <a:pt x="1752514" y="4319957"/>
                </a:cubicBezTo>
                <a:cubicBezTo>
                  <a:pt x="1759137" y="4312441"/>
                  <a:pt x="1767471" y="4308683"/>
                  <a:pt x="1777517" y="4308683"/>
                </a:cubicBezTo>
                <a:close/>
                <a:moveTo>
                  <a:pt x="1526518" y="4308683"/>
                </a:moveTo>
                <a:cubicBezTo>
                  <a:pt x="1535671" y="4308683"/>
                  <a:pt x="1543373" y="4312478"/>
                  <a:pt x="1549624" y="4320069"/>
                </a:cubicBezTo>
                <a:cubicBezTo>
                  <a:pt x="1555875" y="4327659"/>
                  <a:pt x="1559000" y="4339565"/>
                  <a:pt x="1559000" y="4355787"/>
                </a:cubicBezTo>
                <a:cubicBezTo>
                  <a:pt x="1559000" y="4370521"/>
                  <a:pt x="1555930" y="4381479"/>
                  <a:pt x="1549791" y="4388660"/>
                </a:cubicBezTo>
                <a:cubicBezTo>
                  <a:pt x="1543652" y="4395841"/>
                  <a:pt x="1536192" y="4399431"/>
                  <a:pt x="1527412" y="4399431"/>
                </a:cubicBezTo>
                <a:cubicBezTo>
                  <a:pt x="1518705" y="4399431"/>
                  <a:pt x="1511152" y="4395673"/>
                  <a:pt x="1504752" y="4388157"/>
                </a:cubicBezTo>
                <a:cubicBezTo>
                  <a:pt x="1498353" y="4380642"/>
                  <a:pt x="1495153" y="4369294"/>
                  <a:pt x="1495153" y="4354113"/>
                </a:cubicBezTo>
                <a:cubicBezTo>
                  <a:pt x="1495153" y="4338412"/>
                  <a:pt x="1498148" y="4326915"/>
                  <a:pt x="1504139" y="4319622"/>
                </a:cubicBezTo>
                <a:cubicBezTo>
                  <a:pt x="1510128" y="4312330"/>
                  <a:pt x="1517588" y="4308683"/>
                  <a:pt x="1526518" y="4308683"/>
                </a:cubicBezTo>
                <a:close/>
                <a:moveTo>
                  <a:pt x="4816773" y="4308572"/>
                </a:moveTo>
                <a:cubicBezTo>
                  <a:pt x="4826968" y="4308572"/>
                  <a:pt x="4835265" y="4312441"/>
                  <a:pt x="4841665" y="4320180"/>
                </a:cubicBezTo>
                <a:cubicBezTo>
                  <a:pt x="4845832" y="4325166"/>
                  <a:pt x="4848362" y="4332645"/>
                  <a:pt x="4849255" y="4342616"/>
                </a:cubicBezTo>
                <a:lnTo>
                  <a:pt x="4783064" y="4342616"/>
                </a:lnTo>
                <a:cubicBezTo>
                  <a:pt x="4783733" y="4332273"/>
                  <a:pt x="4787213" y="4324013"/>
                  <a:pt x="4793500" y="4317836"/>
                </a:cubicBezTo>
                <a:cubicBezTo>
                  <a:pt x="4799788" y="4311660"/>
                  <a:pt x="4807546" y="4308572"/>
                  <a:pt x="4816773" y="4308572"/>
                </a:cubicBezTo>
                <a:close/>
                <a:moveTo>
                  <a:pt x="4369098" y="4308572"/>
                </a:moveTo>
                <a:cubicBezTo>
                  <a:pt x="4379293" y="4308572"/>
                  <a:pt x="4387590" y="4312441"/>
                  <a:pt x="4393990" y="4320180"/>
                </a:cubicBezTo>
                <a:cubicBezTo>
                  <a:pt x="4398157" y="4325166"/>
                  <a:pt x="4400687" y="4332645"/>
                  <a:pt x="4401580" y="4342616"/>
                </a:cubicBezTo>
                <a:lnTo>
                  <a:pt x="4335389" y="4342616"/>
                </a:lnTo>
                <a:cubicBezTo>
                  <a:pt x="4336058" y="4332273"/>
                  <a:pt x="4339537" y="4324013"/>
                  <a:pt x="4345825" y="4317836"/>
                </a:cubicBezTo>
                <a:cubicBezTo>
                  <a:pt x="4352113" y="4311660"/>
                  <a:pt x="4359871" y="4308572"/>
                  <a:pt x="4369098" y="4308572"/>
                </a:cubicBezTo>
                <a:close/>
                <a:moveTo>
                  <a:pt x="4007148" y="4308572"/>
                </a:moveTo>
                <a:cubicBezTo>
                  <a:pt x="4017343" y="4308572"/>
                  <a:pt x="4025640" y="4312441"/>
                  <a:pt x="4032040" y="4320180"/>
                </a:cubicBezTo>
                <a:cubicBezTo>
                  <a:pt x="4036207" y="4325166"/>
                  <a:pt x="4038737" y="4332645"/>
                  <a:pt x="4039630" y="4342616"/>
                </a:cubicBezTo>
                <a:lnTo>
                  <a:pt x="3973439" y="4342616"/>
                </a:lnTo>
                <a:cubicBezTo>
                  <a:pt x="3974108" y="4332273"/>
                  <a:pt x="3977587" y="4324013"/>
                  <a:pt x="3983876" y="4317836"/>
                </a:cubicBezTo>
                <a:cubicBezTo>
                  <a:pt x="3990163" y="4311660"/>
                  <a:pt x="3997921" y="4308572"/>
                  <a:pt x="4007148" y="4308572"/>
                </a:cubicBezTo>
                <a:close/>
                <a:moveTo>
                  <a:pt x="3064174" y="4308572"/>
                </a:moveTo>
                <a:cubicBezTo>
                  <a:pt x="3074368" y="4308572"/>
                  <a:pt x="3082665" y="4312441"/>
                  <a:pt x="3089065" y="4320180"/>
                </a:cubicBezTo>
                <a:cubicBezTo>
                  <a:pt x="3093232" y="4325166"/>
                  <a:pt x="3095762" y="4332645"/>
                  <a:pt x="3096655" y="4342616"/>
                </a:cubicBezTo>
                <a:lnTo>
                  <a:pt x="3030464" y="4342616"/>
                </a:lnTo>
                <a:cubicBezTo>
                  <a:pt x="3031133" y="4332273"/>
                  <a:pt x="3034613" y="4324013"/>
                  <a:pt x="3040900" y="4317836"/>
                </a:cubicBezTo>
                <a:cubicBezTo>
                  <a:pt x="3047189" y="4311660"/>
                  <a:pt x="3054946" y="4308572"/>
                  <a:pt x="3064174" y="4308572"/>
                </a:cubicBezTo>
                <a:close/>
                <a:moveTo>
                  <a:pt x="2302174" y="4308572"/>
                </a:moveTo>
                <a:cubicBezTo>
                  <a:pt x="2312368" y="4308572"/>
                  <a:pt x="2320665" y="4312441"/>
                  <a:pt x="2327065" y="4320180"/>
                </a:cubicBezTo>
                <a:cubicBezTo>
                  <a:pt x="2331232" y="4325166"/>
                  <a:pt x="2333762" y="4332645"/>
                  <a:pt x="2334655" y="4342616"/>
                </a:cubicBezTo>
                <a:lnTo>
                  <a:pt x="2268464" y="4342616"/>
                </a:lnTo>
                <a:cubicBezTo>
                  <a:pt x="2269134" y="4332273"/>
                  <a:pt x="2272613" y="4324013"/>
                  <a:pt x="2278901" y="4317836"/>
                </a:cubicBezTo>
                <a:cubicBezTo>
                  <a:pt x="2285189" y="4311660"/>
                  <a:pt x="2292946" y="4308572"/>
                  <a:pt x="2302174" y="4308572"/>
                </a:cubicBezTo>
                <a:close/>
                <a:moveTo>
                  <a:pt x="1273473" y="4308572"/>
                </a:moveTo>
                <a:cubicBezTo>
                  <a:pt x="1283668" y="4308572"/>
                  <a:pt x="1291965" y="4312441"/>
                  <a:pt x="1298365" y="4320180"/>
                </a:cubicBezTo>
                <a:cubicBezTo>
                  <a:pt x="1302532" y="4325166"/>
                  <a:pt x="1305062" y="4332645"/>
                  <a:pt x="1305955" y="4342616"/>
                </a:cubicBezTo>
                <a:lnTo>
                  <a:pt x="1239764" y="4342616"/>
                </a:lnTo>
                <a:cubicBezTo>
                  <a:pt x="1240433" y="4332273"/>
                  <a:pt x="1243912" y="4324013"/>
                  <a:pt x="1250201" y="4317836"/>
                </a:cubicBezTo>
                <a:cubicBezTo>
                  <a:pt x="1256488" y="4311660"/>
                  <a:pt x="1264246" y="4308572"/>
                  <a:pt x="1273473" y="4308572"/>
                </a:cubicBezTo>
                <a:close/>
                <a:moveTo>
                  <a:pt x="949623" y="4308572"/>
                </a:moveTo>
                <a:cubicBezTo>
                  <a:pt x="959818" y="4308572"/>
                  <a:pt x="968116" y="4312441"/>
                  <a:pt x="974515" y="4320180"/>
                </a:cubicBezTo>
                <a:cubicBezTo>
                  <a:pt x="978682" y="4325166"/>
                  <a:pt x="981212" y="4332645"/>
                  <a:pt x="982105" y="4342616"/>
                </a:cubicBezTo>
                <a:lnTo>
                  <a:pt x="915914" y="4342616"/>
                </a:lnTo>
                <a:cubicBezTo>
                  <a:pt x="916583" y="4332273"/>
                  <a:pt x="920062" y="4324013"/>
                  <a:pt x="926350" y="4317836"/>
                </a:cubicBezTo>
                <a:cubicBezTo>
                  <a:pt x="932639" y="4311660"/>
                  <a:pt x="940396" y="4308572"/>
                  <a:pt x="949623" y="4308572"/>
                </a:cubicBezTo>
                <a:close/>
                <a:moveTo>
                  <a:pt x="2170721" y="4307790"/>
                </a:moveTo>
                <a:cubicBezTo>
                  <a:pt x="2179353" y="4307790"/>
                  <a:pt x="2186776" y="4311548"/>
                  <a:pt x="2192990" y="4319064"/>
                </a:cubicBezTo>
                <a:cubicBezTo>
                  <a:pt x="2199203" y="4326580"/>
                  <a:pt x="2202310" y="4337891"/>
                  <a:pt x="2202310" y="4352997"/>
                </a:cubicBezTo>
                <a:cubicBezTo>
                  <a:pt x="2202310" y="4368847"/>
                  <a:pt x="2199129" y="4380549"/>
                  <a:pt x="2192766" y="4388102"/>
                </a:cubicBezTo>
                <a:cubicBezTo>
                  <a:pt x="2186404" y="4395655"/>
                  <a:pt x="2178758" y="4399431"/>
                  <a:pt x="2169828" y="4399431"/>
                </a:cubicBezTo>
                <a:cubicBezTo>
                  <a:pt x="2161047" y="4399431"/>
                  <a:pt x="2153569" y="4395785"/>
                  <a:pt x="2147392" y="4388492"/>
                </a:cubicBezTo>
                <a:cubicBezTo>
                  <a:pt x="2141216" y="4381200"/>
                  <a:pt x="2138128" y="4369926"/>
                  <a:pt x="2138128" y="4354671"/>
                </a:cubicBezTo>
                <a:cubicBezTo>
                  <a:pt x="2138128" y="4339416"/>
                  <a:pt x="2141421" y="4327789"/>
                  <a:pt x="2148006" y="4319790"/>
                </a:cubicBezTo>
                <a:cubicBezTo>
                  <a:pt x="2154592" y="4311790"/>
                  <a:pt x="2162163" y="4307790"/>
                  <a:pt x="2170721" y="4307790"/>
                </a:cubicBezTo>
                <a:close/>
                <a:moveTo>
                  <a:pt x="3586895" y="4294731"/>
                </a:moveTo>
                <a:lnTo>
                  <a:pt x="3586895" y="4413272"/>
                </a:lnTo>
                <a:lnTo>
                  <a:pt x="3606987" y="4413272"/>
                </a:lnTo>
                <a:lnTo>
                  <a:pt x="3606987" y="4294731"/>
                </a:lnTo>
                <a:close/>
                <a:moveTo>
                  <a:pt x="4935240" y="4292052"/>
                </a:moveTo>
                <a:cubicBezTo>
                  <a:pt x="4930552" y="4292052"/>
                  <a:pt x="4926255" y="4293391"/>
                  <a:pt x="4922349" y="4296070"/>
                </a:cubicBezTo>
                <a:cubicBezTo>
                  <a:pt x="4918441" y="4298749"/>
                  <a:pt x="4914181" y="4304293"/>
                  <a:pt x="4909568" y="4312702"/>
                </a:cubicBezTo>
                <a:lnTo>
                  <a:pt x="4909568" y="4294731"/>
                </a:lnTo>
                <a:lnTo>
                  <a:pt x="4891485" y="4294731"/>
                </a:lnTo>
                <a:lnTo>
                  <a:pt x="4891485" y="4413272"/>
                </a:lnTo>
                <a:lnTo>
                  <a:pt x="4911577" y="4413272"/>
                </a:lnTo>
                <a:lnTo>
                  <a:pt x="4911577" y="4351211"/>
                </a:lnTo>
                <a:cubicBezTo>
                  <a:pt x="4911577" y="4342728"/>
                  <a:pt x="4912693" y="4334914"/>
                  <a:pt x="4914925" y="4327770"/>
                </a:cubicBezTo>
                <a:cubicBezTo>
                  <a:pt x="4916414" y="4323082"/>
                  <a:pt x="4918906" y="4319417"/>
                  <a:pt x="4922404" y="4316776"/>
                </a:cubicBezTo>
                <a:cubicBezTo>
                  <a:pt x="4925901" y="4314134"/>
                  <a:pt x="4929845" y="4312813"/>
                  <a:pt x="4934236" y="4312813"/>
                </a:cubicBezTo>
                <a:cubicBezTo>
                  <a:pt x="4939147" y="4312813"/>
                  <a:pt x="4944058" y="4314264"/>
                  <a:pt x="4948970" y="4317166"/>
                </a:cubicBezTo>
                <a:lnTo>
                  <a:pt x="4955890" y="4298526"/>
                </a:lnTo>
                <a:cubicBezTo>
                  <a:pt x="4948895" y="4294210"/>
                  <a:pt x="4942012" y="4292052"/>
                  <a:pt x="4935240" y="4292052"/>
                </a:cubicBezTo>
                <a:close/>
                <a:moveTo>
                  <a:pt x="4816550" y="4292052"/>
                </a:moveTo>
                <a:cubicBezTo>
                  <a:pt x="4800179" y="4292052"/>
                  <a:pt x="4786859" y="4297558"/>
                  <a:pt x="4776590" y="4308572"/>
                </a:cubicBezTo>
                <a:cubicBezTo>
                  <a:pt x="4766321" y="4319585"/>
                  <a:pt x="4761186" y="4335063"/>
                  <a:pt x="4761186" y="4355006"/>
                </a:cubicBezTo>
                <a:cubicBezTo>
                  <a:pt x="4761186" y="4374279"/>
                  <a:pt x="4766265" y="4389255"/>
                  <a:pt x="4776422" y="4399934"/>
                </a:cubicBezTo>
                <a:cubicBezTo>
                  <a:pt x="4786580" y="4410612"/>
                  <a:pt x="4800328" y="4415951"/>
                  <a:pt x="4817666" y="4415951"/>
                </a:cubicBezTo>
                <a:cubicBezTo>
                  <a:pt x="4831433" y="4415951"/>
                  <a:pt x="4842744" y="4412603"/>
                  <a:pt x="4851599" y="4405905"/>
                </a:cubicBezTo>
                <a:cubicBezTo>
                  <a:pt x="4860454" y="4399208"/>
                  <a:pt x="4866519" y="4389795"/>
                  <a:pt x="4869793" y="4377665"/>
                </a:cubicBezTo>
                <a:lnTo>
                  <a:pt x="4849032" y="4375098"/>
                </a:lnTo>
                <a:cubicBezTo>
                  <a:pt x="4845981" y="4383581"/>
                  <a:pt x="4841851" y="4389757"/>
                  <a:pt x="4836642" y="4393627"/>
                </a:cubicBezTo>
                <a:cubicBezTo>
                  <a:pt x="4831433" y="4397496"/>
                  <a:pt x="4825145" y="4399431"/>
                  <a:pt x="4817778" y="4399431"/>
                </a:cubicBezTo>
                <a:cubicBezTo>
                  <a:pt x="4807881" y="4399431"/>
                  <a:pt x="4799621" y="4395971"/>
                  <a:pt x="4792998" y="4389050"/>
                </a:cubicBezTo>
                <a:cubicBezTo>
                  <a:pt x="4786375" y="4382130"/>
                  <a:pt x="4782692" y="4372158"/>
                  <a:pt x="4781948" y="4359136"/>
                </a:cubicBezTo>
                <a:lnTo>
                  <a:pt x="4870351" y="4359136"/>
                </a:lnTo>
                <a:cubicBezTo>
                  <a:pt x="4870426" y="4356755"/>
                  <a:pt x="4870463" y="4354969"/>
                  <a:pt x="4870463" y="4353778"/>
                </a:cubicBezTo>
                <a:cubicBezTo>
                  <a:pt x="4870463" y="4334207"/>
                  <a:pt x="4865440" y="4319027"/>
                  <a:pt x="4855394" y="4308237"/>
                </a:cubicBezTo>
                <a:cubicBezTo>
                  <a:pt x="4845348" y="4297447"/>
                  <a:pt x="4832400" y="4292052"/>
                  <a:pt x="4816550" y="4292052"/>
                </a:cubicBezTo>
                <a:close/>
                <a:moveTo>
                  <a:pt x="4560826" y="4292052"/>
                </a:moveTo>
                <a:cubicBezTo>
                  <a:pt x="4550631" y="4292052"/>
                  <a:pt x="4541665" y="4293447"/>
                  <a:pt x="4533925" y="4296238"/>
                </a:cubicBezTo>
                <a:cubicBezTo>
                  <a:pt x="4526186" y="4299028"/>
                  <a:pt x="4520270" y="4303009"/>
                  <a:pt x="4516178" y="4308181"/>
                </a:cubicBezTo>
                <a:cubicBezTo>
                  <a:pt x="4512085" y="4313353"/>
                  <a:pt x="4509146" y="4320143"/>
                  <a:pt x="4507360" y="4328552"/>
                </a:cubicBezTo>
                <a:lnTo>
                  <a:pt x="4527005" y="4331231"/>
                </a:lnTo>
                <a:cubicBezTo>
                  <a:pt x="4529163" y="4322822"/>
                  <a:pt x="4532493" y="4316962"/>
                  <a:pt x="4536995" y="4313650"/>
                </a:cubicBezTo>
                <a:cubicBezTo>
                  <a:pt x="4541497" y="4310339"/>
                  <a:pt x="4548473" y="4308683"/>
                  <a:pt x="4557924" y="4308683"/>
                </a:cubicBezTo>
                <a:cubicBezTo>
                  <a:pt x="4568044" y="4308683"/>
                  <a:pt x="4575672" y="4310953"/>
                  <a:pt x="4580806" y="4315492"/>
                </a:cubicBezTo>
                <a:cubicBezTo>
                  <a:pt x="4584602" y="4318841"/>
                  <a:pt x="4586499" y="4324608"/>
                  <a:pt x="4586499" y="4332793"/>
                </a:cubicBezTo>
                <a:cubicBezTo>
                  <a:pt x="4586499" y="4333538"/>
                  <a:pt x="4586462" y="4335286"/>
                  <a:pt x="4586387" y="4338040"/>
                </a:cubicBezTo>
                <a:cubicBezTo>
                  <a:pt x="4578723" y="4340719"/>
                  <a:pt x="4566779" y="4343025"/>
                  <a:pt x="4550557" y="4344960"/>
                </a:cubicBezTo>
                <a:cubicBezTo>
                  <a:pt x="4542595" y="4345928"/>
                  <a:pt x="4536642" y="4346932"/>
                  <a:pt x="4532698" y="4347974"/>
                </a:cubicBezTo>
                <a:cubicBezTo>
                  <a:pt x="4527340" y="4349462"/>
                  <a:pt x="4522522" y="4351657"/>
                  <a:pt x="4518243" y="4354560"/>
                </a:cubicBezTo>
                <a:cubicBezTo>
                  <a:pt x="4513964" y="4357462"/>
                  <a:pt x="4510504" y="4361313"/>
                  <a:pt x="4507862" y="4366112"/>
                </a:cubicBezTo>
                <a:cubicBezTo>
                  <a:pt x="4505220" y="4370912"/>
                  <a:pt x="4503899" y="4376214"/>
                  <a:pt x="4503899" y="4382018"/>
                </a:cubicBezTo>
                <a:cubicBezTo>
                  <a:pt x="4503899" y="4391915"/>
                  <a:pt x="4507397" y="4400045"/>
                  <a:pt x="4514392" y="4406408"/>
                </a:cubicBezTo>
                <a:cubicBezTo>
                  <a:pt x="4521387" y="4412770"/>
                  <a:pt x="4531395" y="4415951"/>
                  <a:pt x="4544418" y="4415951"/>
                </a:cubicBezTo>
                <a:cubicBezTo>
                  <a:pt x="4552306" y="4415951"/>
                  <a:pt x="4559691" y="4414649"/>
                  <a:pt x="4566575" y="4412044"/>
                </a:cubicBezTo>
                <a:cubicBezTo>
                  <a:pt x="4573458" y="4409440"/>
                  <a:pt x="4580620" y="4404975"/>
                  <a:pt x="4588062" y="4398650"/>
                </a:cubicBezTo>
                <a:cubicBezTo>
                  <a:pt x="4588657" y="4404231"/>
                  <a:pt x="4589996" y="4409105"/>
                  <a:pt x="4592080" y="4413272"/>
                </a:cubicBezTo>
                <a:lnTo>
                  <a:pt x="4613065" y="4413272"/>
                </a:lnTo>
                <a:cubicBezTo>
                  <a:pt x="4610535" y="4408733"/>
                  <a:pt x="4608842" y="4403989"/>
                  <a:pt x="4607986" y="4399041"/>
                </a:cubicBezTo>
                <a:cubicBezTo>
                  <a:pt x="4607130" y="4394092"/>
                  <a:pt x="4606702" y="4382279"/>
                  <a:pt x="4606702" y="4363601"/>
                </a:cubicBezTo>
                <a:lnTo>
                  <a:pt x="4606702" y="4336812"/>
                </a:lnTo>
                <a:cubicBezTo>
                  <a:pt x="4606702" y="4327882"/>
                  <a:pt x="4606368" y="4321706"/>
                  <a:pt x="4605698" y="4318283"/>
                </a:cubicBezTo>
                <a:cubicBezTo>
                  <a:pt x="4604507" y="4312776"/>
                  <a:pt x="4602424" y="4308218"/>
                  <a:pt x="4599447" y="4304609"/>
                </a:cubicBezTo>
                <a:cubicBezTo>
                  <a:pt x="4596470" y="4301000"/>
                  <a:pt x="4591820" y="4298005"/>
                  <a:pt x="4585494" y="4295624"/>
                </a:cubicBezTo>
                <a:cubicBezTo>
                  <a:pt x="4579169" y="4293242"/>
                  <a:pt x="4570946" y="4292052"/>
                  <a:pt x="4560826" y="4292052"/>
                </a:cubicBezTo>
                <a:close/>
                <a:moveTo>
                  <a:pt x="4368875" y="4292052"/>
                </a:moveTo>
                <a:cubicBezTo>
                  <a:pt x="4352504" y="4292052"/>
                  <a:pt x="4339184" y="4297558"/>
                  <a:pt x="4328915" y="4308572"/>
                </a:cubicBezTo>
                <a:cubicBezTo>
                  <a:pt x="4318646" y="4319585"/>
                  <a:pt x="4313511" y="4335063"/>
                  <a:pt x="4313511" y="4355006"/>
                </a:cubicBezTo>
                <a:cubicBezTo>
                  <a:pt x="4313511" y="4374279"/>
                  <a:pt x="4318590" y="4389255"/>
                  <a:pt x="4328747" y="4399934"/>
                </a:cubicBezTo>
                <a:cubicBezTo>
                  <a:pt x="4338905" y="4410612"/>
                  <a:pt x="4352653" y="4415951"/>
                  <a:pt x="4369991" y="4415951"/>
                </a:cubicBezTo>
                <a:cubicBezTo>
                  <a:pt x="4383758" y="4415951"/>
                  <a:pt x="4395069" y="4412603"/>
                  <a:pt x="4403924" y="4405905"/>
                </a:cubicBezTo>
                <a:cubicBezTo>
                  <a:pt x="4412779" y="4399208"/>
                  <a:pt x="4418844" y="4389795"/>
                  <a:pt x="4422118" y="4377665"/>
                </a:cubicBezTo>
                <a:lnTo>
                  <a:pt x="4401357" y="4375098"/>
                </a:lnTo>
                <a:cubicBezTo>
                  <a:pt x="4398306" y="4383581"/>
                  <a:pt x="4394176" y="4389757"/>
                  <a:pt x="4388967" y="4393627"/>
                </a:cubicBezTo>
                <a:cubicBezTo>
                  <a:pt x="4383758" y="4397496"/>
                  <a:pt x="4377470" y="4399431"/>
                  <a:pt x="4370103" y="4399431"/>
                </a:cubicBezTo>
                <a:cubicBezTo>
                  <a:pt x="4360206" y="4399431"/>
                  <a:pt x="4351946" y="4395971"/>
                  <a:pt x="4345323" y="4389050"/>
                </a:cubicBezTo>
                <a:cubicBezTo>
                  <a:pt x="4338700" y="4382130"/>
                  <a:pt x="4335017" y="4372158"/>
                  <a:pt x="4334273" y="4359136"/>
                </a:cubicBezTo>
                <a:lnTo>
                  <a:pt x="4422676" y="4359136"/>
                </a:lnTo>
                <a:cubicBezTo>
                  <a:pt x="4422751" y="4356755"/>
                  <a:pt x="4422788" y="4354969"/>
                  <a:pt x="4422788" y="4353778"/>
                </a:cubicBezTo>
                <a:cubicBezTo>
                  <a:pt x="4422788" y="4334207"/>
                  <a:pt x="4417765" y="4319027"/>
                  <a:pt x="4407719" y="4308237"/>
                </a:cubicBezTo>
                <a:cubicBezTo>
                  <a:pt x="4397673" y="4297447"/>
                  <a:pt x="4384725" y="4292052"/>
                  <a:pt x="4368875" y="4292052"/>
                </a:cubicBezTo>
                <a:close/>
                <a:moveTo>
                  <a:pt x="4244864" y="4292052"/>
                </a:moveTo>
                <a:cubicBezTo>
                  <a:pt x="4238688" y="4292052"/>
                  <a:pt x="4232902" y="4292852"/>
                  <a:pt x="4227507" y="4294452"/>
                </a:cubicBezTo>
                <a:cubicBezTo>
                  <a:pt x="4222112" y="4296051"/>
                  <a:pt x="4217852" y="4298005"/>
                  <a:pt x="4214726" y="4300312"/>
                </a:cubicBezTo>
                <a:cubicBezTo>
                  <a:pt x="4210559" y="4303288"/>
                  <a:pt x="4207266" y="4307028"/>
                  <a:pt x="4204848" y="4311530"/>
                </a:cubicBezTo>
                <a:cubicBezTo>
                  <a:pt x="4202429" y="4316032"/>
                  <a:pt x="4201220" y="4320924"/>
                  <a:pt x="4201220" y="4326208"/>
                </a:cubicBezTo>
                <a:cubicBezTo>
                  <a:pt x="4201220" y="4332012"/>
                  <a:pt x="4202690" y="4337314"/>
                  <a:pt x="4205629" y="4342114"/>
                </a:cubicBezTo>
                <a:cubicBezTo>
                  <a:pt x="4208569" y="4346914"/>
                  <a:pt x="4212885" y="4350671"/>
                  <a:pt x="4218577" y="4353388"/>
                </a:cubicBezTo>
                <a:cubicBezTo>
                  <a:pt x="4224270" y="4356104"/>
                  <a:pt x="4234483" y="4359322"/>
                  <a:pt x="4249217" y="4363043"/>
                </a:cubicBezTo>
                <a:cubicBezTo>
                  <a:pt x="4260156" y="4365796"/>
                  <a:pt x="4267002" y="4368066"/>
                  <a:pt x="4269756" y="4369852"/>
                </a:cubicBezTo>
                <a:cubicBezTo>
                  <a:pt x="4273699" y="4372456"/>
                  <a:pt x="4275671" y="4376028"/>
                  <a:pt x="4275671" y="4380567"/>
                </a:cubicBezTo>
                <a:cubicBezTo>
                  <a:pt x="4275671" y="4385627"/>
                  <a:pt x="4273439" y="4390036"/>
                  <a:pt x="4268974" y="4393794"/>
                </a:cubicBezTo>
                <a:cubicBezTo>
                  <a:pt x="4264509" y="4397552"/>
                  <a:pt x="4257663" y="4399431"/>
                  <a:pt x="4248436" y="4399431"/>
                </a:cubicBezTo>
                <a:cubicBezTo>
                  <a:pt x="4239283" y="4399431"/>
                  <a:pt x="4232158" y="4397310"/>
                  <a:pt x="4227060" y="4393069"/>
                </a:cubicBezTo>
                <a:cubicBezTo>
                  <a:pt x="4221963" y="4388827"/>
                  <a:pt x="4218856" y="4382725"/>
                  <a:pt x="4217740" y="4374763"/>
                </a:cubicBezTo>
                <a:lnTo>
                  <a:pt x="4197872" y="4377888"/>
                </a:lnTo>
                <a:cubicBezTo>
                  <a:pt x="4200104" y="4390464"/>
                  <a:pt x="4205257" y="4399952"/>
                  <a:pt x="4213331" y="4406352"/>
                </a:cubicBezTo>
                <a:cubicBezTo>
                  <a:pt x="4221405" y="4412751"/>
                  <a:pt x="4233144" y="4415951"/>
                  <a:pt x="4248548" y="4415951"/>
                </a:cubicBezTo>
                <a:cubicBezTo>
                  <a:pt x="4257849" y="4415951"/>
                  <a:pt x="4266184" y="4414333"/>
                  <a:pt x="4273551" y="4411096"/>
                </a:cubicBezTo>
                <a:cubicBezTo>
                  <a:pt x="4280918" y="4407859"/>
                  <a:pt x="4286555" y="4403282"/>
                  <a:pt x="4290461" y="4397366"/>
                </a:cubicBezTo>
                <a:cubicBezTo>
                  <a:pt x="4294368" y="4391450"/>
                  <a:pt x="4296321" y="4385144"/>
                  <a:pt x="4296321" y="4378446"/>
                </a:cubicBezTo>
                <a:cubicBezTo>
                  <a:pt x="4296321" y="4371600"/>
                  <a:pt x="4294721" y="4365870"/>
                  <a:pt x="4291522" y="4361257"/>
                </a:cubicBezTo>
                <a:cubicBezTo>
                  <a:pt x="4288322" y="4356643"/>
                  <a:pt x="4283913" y="4353127"/>
                  <a:pt x="4278295" y="4350709"/>
                </a:cubicBezTo>
                <a:cubicBezTo>
                  <a:pt x="4272676" y="4348290"/>
                  <a:pt x="4262761" y="4345183"/>
                  <a:pt x="4248548" y="4341388"/>
                </a:cubicBezTo>
                <a:cubicBezTo>
                  <a:pt x="4238725" y="4338709"/>
                  <a:pt x="4232809" y="4336998"/>
                  <a:pt x="4230800" y="4336254"/>
                </a:cubicBezTo>
                <a:cubicBezTo>
                  <a:pt x="4227303" y="4334840"/>
                  <a:pt x="4224735" y="4333054"/>
                  <a:pt x="4223098" y="4330896"/>
                </a:cubicBezTo>
                <a:cubicBezTo>
                  <a:pt x="4221461" y="4328812"/>
                  <a:pt x="4220642" y="4326468"/>
                  <a:pt x="4220642" y="4323864"/>
                </a:cubicBezTo>
                <a:cubicBezTo>
                  <a:pt x="4220642" y="4319771"/>
                  <a:pt x="4222614" y="4316199"/>
                  <a:pt x="4226558" y="4313148"/>
                </a:cubicBezTo>
                <a:cubicBezTo>
                  <a:pt x="4230502" y="4310097"/>
                  <a:pt x="4237088" y="4308572"/>
                  <a:pt x="4246315" y="4308572"/>
                </a:cubicBezTo>
                <a:cubicBezTo>
                  <a:pt x="4254129" y="4308572"/>
                  <a:pt x="4260175" y="4310283"/>
                  <a:pt x="4264454" y="4313706"/>
                </a:cubicBezTo>
                <a:cubicBezTo>
                  <a:pt x="4268732" y="4317129"/>
                  <a:pt x="4271318" y="4321892"/>
                  <a:pt x="4272211" y="4327994"/>
                </a:cubicBezTo>
                <a:lnTo>
                  <a:pt x="4291857" y="4325315"/>
                </a:lnTo>
                <a:cubicBezTo>
                  <a:pt x="4290591" y="4317650"/>
                  <a:pt x="4288285" y="4311530"/>
                  <a:pt x="4284936" y="4306953"/>
                </a:cubicBezTo>
                <a:cubicBezTo>
                  <a:pt x="4281587" y="4302377"/>
                  <a:pt x="4276397" y="4298749"/>
                  <a:pt x="4269365" y="4296070"/>
                </a:cubicBezTo>
                <a:cubicBezTo>
                  <a:pt x="4262333" y="4293391"/>
                  <a:pt x="4254166" y="4292052"/>
                  <a:pt x="4244864" y="4292052"/>
                </a:cubicBezTo>
                <a:close/>
                <a:moveTo>
                  <a:pt x="4132201" y="4292052"/>
                </a:moveTo>
                <a:cubicBezTo>
                  <a:pt x="4122006" y="4292052"/>
                  <a:pt x="4113040" y="4293447"/>
                  <a:pt x="4105300" y="4296238"/>
                </a:cubicBezTo>
                <a:cubicBezTo>
                  <a:pt x="4097561" y="4299028"/>
                  <a:pt x="4091645" y="4303009"/>
                  <a:pt x="4087553" y="4308181"/>
                </a:cubicBezTo>
                <a:cubicBezTo>
                  <a:pt x="4083460" y="4313353"/>
                  <a:pt x="4080521" y="4320143"/>
                  <a:pt x="4078735" y="4328552"/>
                </a:cubicBezTo>
                <a:lnTo>
                  <a:pt x="4098380" y="4331231"/>
                </a:lnTo>
                <a:cubicBezTo>
                  <a:pt x="4100538" y="4322822"/>
                  <a:pt x="4103868" y="4316962"/>
                  <a:pt x="4108370" y="4313650"/>
                </a:cubicBezTo>
                <a:cubicBezTo>
                  <a:pt x="4112872" y="4310339"/>
                  <a:pt x="4119848" y="4308683"/>
                  <a:pt x="4129299" y="4308683"/>
                </a:cubicBezTo>
                <a:cubicBezTo>
                  <a:pt x="4139419" y="4308683"/>
                  <a:pt x="4147047" y="4310953"/>
                  <a:pt x="4152181" y="4315492"/>
                </a:cubicBezTo>
                <a:cubicBezTo>
                  <a:pt x="4155976" y="4318841"/>
                  <a:pt x="4157874" y="4324608"/>
                  <a:pt x="4157874" y="4332793"/>
                </a:cubicBezTo>
                <a:cubicBezTo>
                  <a:pt x="4157874" y="4333538"/>
                  <a:pt x="4157837" y="4335286"/>
                  <a:pt x="4157762" y="4338040"/>
                </a:cubicBezTo>
                <a:cubicBezTo>
                  <a:pt x="4150098" y="4340719"/>
                  <a:pt x="4138154" y="4343025"/>
                  <a:pt x="4121932" y="4344960"/>
                </a:cubicBezTo>
                <a:cubicBezTo>
                  <a:pt x="4113970" y="4345928"/>
                  <a:pt x="4108017" y="4346932"/>
                  <a:pt x="4104073" y="4347974"/>
                </a:cubicBezTo>
                <a:cubicBezTo>
                  <a:pt x="4098715" y="4349462"/>
                  <a:pt x="4093897" y="4351657"/>
                  <a:pt x="4089618" y="4354560"/>
                </a:cubicBezTo>
                <a:cubicBezTo>
                  <a:pt x="4085339" y="4357462"/>
                  <a:pt x="4081879" y="4361313"/>
                  <a:pt x="4079237" y="4366112"/>
                </a:cubicBezTo>
                <a:cubicBezTo>
                  <a:pt x="4076595" y="4370912"/>
                  <a:pt x="4075274" y="4376214"/>
                  <a:pt x="4075274" y="4382018"/>
                </a:cubicBezTo>
                <a:cubicBezTo>
                  <a:pt x="4075274" y="4391915"/>
                  <a:pt x="4078772" y="4400045"/>
                  <a:pt x="4085767" y="4406408"/>
                </a:cubicBezTo>
                <a:cubicBezTo>
                  <a:pt x="4092762" y="4412770"/>
                  <a:pt x="4102771" y="4415951"/>
                  <a:pt x="4115793" y="4415951"/>
                </a:cubicBezTo>
                <a:cubicBezTo>
                  <a:pt x="4123681" y="4415951"/>
                  <a:pt x="4131066" y="4414649"/>
                  <a:pt x="4137950" y="4412044"/>
                </a:cubicBezTo>
                <a:cubicBezTo>
                  <a:pt x="4144833" y="4409440"/>
                  <a:pt x="4151995" y="4404975"/>
                  <a:pt x="4159437" y="4398650"/>
                </a:cubicBezTo>
                <a:cubicBezTo>
                  <a:pt x="4160032" y="4404231"/>
                  <a:pt x="4161371" y="4409105"/>
                  <a:pt x="4163455" y="4413272"/>
                </a:cubicBezTo>
                <a:lnTo>
                  <a:pt x="4184440" y="4413272"/>
                </a:lnTo>
                <a:cubicBezTo>
                  <a:pt x="4181910" y="4408733"/>
                  <a:pt x="4180217" y="4403989"/>
                  <a:pt x="4179361" y="4399041"/>
                </a:cubicBezTo>
                <a:cubicBezTo>
                  <a:pt x="4178505" y="4394092"/>
                  <a:pt x="4178077" y="4382279"/>
                  <a:pt x="4178077" y="4363601"/>
                </a:cubicBezTo>
                <a:lnTo>
                  <a:pt x="4178077" y="4336812"/>
                </a:lnTo>
                <a:cubicBezTo>
                  <a:pt x="4178077" y="4327882"/>
                  <a:pt x="4177743" y="4321706"/>
                  <a:pt x="4177073" y="4318283"/>
                </a:cubicBezTo>
                <a:cubicBezTo>
                  <a:pt x="4175882" y="4312776"/>
                  <a:pt x="4173799" y="4308218"/>
                  <a:pt x="4170822" y="4304609"/>
                </a:cubicBezTo>
                <a:cubicBezTo>
                  <a:pt x="4167845" y="4301000"/>
                  <a:pt x="4163195" y="4298005"/>
                  <a:pt x="4156869" y="4295624"/>
                </a:cubicBezTo>
                <a:cubicBezTo>
                  <a:pt x="4150544" y="4293242"/>
                  <a:pt x="4142321" y="4292052"/>
                  <a:pt x="4132201" y="4292052"/>
                </a:cubicBezTo>
                <a:close/>
                <a:moveTo>
                  <a:pt x="4006925" y="4292052"/>
                </a:moveTo>
                <a:cubicBezTo>
                  <a:pt x="3990554" y="4292052"/>
                  <a:pt x="3977234" y="4297558"/>
                  <a:pt x="3966965" y="4308572"/>
                </a:cubicBezTo>
                <a:cubicBezTo>
                  <a:pt x="3956696" y="4319585"/>
                  <a:pt x="3951561" y="4335063"/>
                  <a:pt x="3951561" y="4355006"/>
                </a:cubicBezTo>
                <a:cubicBezTo>
                  <a:pt x="3951561" y="4374279"/>
                  <a:pt x="3956640" y="4389255"/>
                  <a:pt x="3966797" y="4399934"/>
                </a:cubicBezTo>
                <a:cubicBezTo>
                  <a:pt x="3976955" y="4410612"/>
                  <a:pt x="3990703" y="4415951"/>
                  <a:pt x="4008041" y="4415951"/>
                </a:cubicBezTo>
                <a:cubicBezTo>
                  <a:pt x="4021808" y="4415951"/>
                  <a:pt x="4033119" y="4412603"/>
                  <a:pt x="4041974" y="4405905"/>
                </a:cubicBezTo>
                <a:cubicBezTo>
                  <a:pt x="4050829" y="4399208"/>
                  <a:pt x="4056894" y="4389795"/>
                  <a:pt x="4060168" y="4377665"/>
                </a:cubicBezTo>
                <a:lnTo>
                  <a:pt x="4039407" y="4375098"/>
                </a:lnTo>
                <a:cubicBezTo>
                  <a:pt x="4036356" y="4383581"/>
                  <a:pt x="4032226" y="4389757"/>
                  <a:pt x="4027017" y="4393627"/>
                </a:cubicBezTo>
                <a:cubicBezTo>
                  <a:pt x="4021808" y="4397496"/>
                  <a:pt x="4015520" y="4399431"/>
                  <a:pt x="4008153" y="4399431"/>
                </a:cubicBezTo>
                <a:cubicBezTo>
                  <a:pt x="3998256" y="4399431"/>
                  <a:pt x="3989996" y="4395971"/>
                  <a:pt x="3983373" y="4389050"/>
                </a:cubicBezTo>
                <a:cubicBezTo>
                  <a:pt x="3976750" y="4382130"/>
                  <a:pt x="3973067" y="4372158"/>
                  <a:pt x="3972323" y="4359136"/>
                </a:cubicBezTo>
                <a:lnTo>
                  <a:pt x="4060726" y="4359136"/>
                </a:lnTo>
                <a:cubicBezTo>
                  <a:pt x="4060801" y="4356755"/>
                  <a:pt x="4060838" y="4354969"/>
                  <a:pt x="4060838" y="4353778"/>
                </a:cubicBezTo>
                <a:cubicBezTo>
                  <a:pt x="4060838" y="4334207"/>
                  <a:pt x="4055815" y="4319027"/>
                  <a:pt x="4045769" y="4308237"/>
                </a:cubicBezTo>
                <a:cubicBezTo>
                  <a:pt x="4035723" y="4297447"/>
                  <a:pt x="4022775" y="4292052"/>
                  <a:pt x="4006925" y="4292052"/>
                </a:cubicBezTo>
                <a:close/>
                <a:moveTo>
                  <a:pt x="3925591" y="4292052"/>
                </a:moveTo>
                <a:cubicBezTo>
                  <a:pt x="3920902" y="4292052"/>
                  <a:pt x="3916605" y="4293391"/>
                  <a:pt x="3912698" y="4296070"/>
                </a:cubicBezTo>
                <a:cubicBezTo>
                  <a:pt x="3908792" y="4298749"/>
                  <a:pt x="3904531" y="4304293"/>
                  <a:pt x="3899918" y="4312702"/>
                </a:cubicBezTo>
                <a:lnTo>
                  <a:pt x="3899918" y="4294731"/>
                </a:lnTo>
                <a:lnTo>
                  <a:pt x="3881835" y="4294731"/>
                </a:lnTo>
                <a:lnTo>
                  <a:pt x="3881835" y="4413272"/>
                </a:lnTo>
                <a:lnTo>
                  <a:pt x="3901927" y="4413272"/>
                </a:lnTo>
                <a:lnTo>
                  <a:pt x="3901927" y="4351211"/>
                </a:lnTo>
                <a:cubicBezTo>
                  <a:pt x="3901927" y="4342728"/>
                  <a:pt x="3903043" y="4334914"/>
                  <a:pt x="3905275" y="4327770"/>
                </a:cubicBezTo>
                <a:cubicBezTo>
                  <a:pt x="3906764" y="4323082"/>
                  <a:pt x="3909257" y="4319417"/>
                  <a:pt x="3912754" y="4316776"/>
                </a:cubicBezTo>
                <a:cubicBezTo>
                  <a:pt x="3916252" y="4314134"/>
                  <a:pt x="3920195" y="4312813"/>
                  <a:pt x="3924586" y="4312813"/>
                </a:cubicBezTo>
                <a:cubicBezTo>
                  <a:pt x="3929497" y="4312813"/>
                  <a:pt x="3934409" y="4314264"/>
                  <a:pt x="3939320" y="4317166"/>
                </a:cubicBezTo>
                <a:lnTo>
                  <a:pt x="3946240" y="4298526"/>
                </a:lnTo>
                <a:cubicBezTo>
                  <a:pt x="3939245" y="4294210"/>
                  <a:pt x="3932362" y="4292052"/>
                  <a:pt x="3925591" y="4292052"/>
                </a:cubicBezTo>
                <a:close/>
                <a:moveTo>
                  <a:pt x="3815644" y="4292052"/>
                </a:moveTo>
                <a:cubicBezTo>
                  <a:pt x="3805449" y="4292052"/>
                  <a:pt x="3796017" y="4294452"/>
                  <a:pt x="3787348" y="4299251"/>
                </a:cubicBezTo>
                <a:cubicBezTo>
                  <a:pt x="3778679" y="4304051"/>
                  <a:pt x="3772223" y="4311251"/>
                  <a:pt x="3767982" y="4320850"/>
                </a:cubicBezTo>
                <a:cubicBezTo>
                  <a:pt x="3763740" y="4330449"/>
                  <a:pt x="3761619" y="4341649"/>
                  <a:pt x="3761619" y="4354448"/>
                </a:cubicBezTo>
                <a:cubicBezTo>
                  <a:pt x="3761619" y="4374242"/>
                  <a:pt x="3766549" y="4389441"/>
                  <a:pt x="3776409" y="4400045"/>
                </a:cubicBezTo>
                <a:cubicBezTo>
                  <a:pt x="3786269" y="4410649"/>
                  <a:pt x="3799310" y="4415951"/>
                  <a:pt x="3815532" y="4415951"/>
                </a:cubicBezTo>
                <a:cubicBezTo>
                  <a:pt x="3828480" y="4415951"/>
                  <a:pt x="3839401" y="4412100"/>
                  <a:pt x="3848293" y="4404398"/>
                </a:cubicBezTo>
                <a:cubicBezTo>
                  <a:pt x="3857185" y="4396697"/>
                  <a:pt x="3862711" y="4386037"/>
                  <a:pt x="3864869" y="4372419"/>
                </a:cubicBezTo>
                <a:lnTo>
                  <a:pt x="3845112" y="4369852"/>
                </a:lnTo>
                <a:cubicBezTo>
                  <a:pt x="3843698" y="4379898"/>
                  <a:pt x="3840349" y="4387339"/>
                  <a:pt x="3835066" y="4392176"/>
                </a:cubicBezTo>
                <a:cubicBezTo>
                  <a:pt x="3829782" y="4397013"/>
                  <a:pt x="3823197" y="4399431"/>
                  <a:pt x="3815309" y="4399431"/>
                </a:cubicBezTo>
                <a:cubicBezTo>
                  <a:pt x="3805486" y="4399431"/>
                  <a:pt x="3797524" y="4395822"/>
                  <a:pt x="3791422" y="4388604"/>
                </a:cubicBezTo>
                <a:cubicBezTo>
                  <a:pt x="3785320" y="4381386"/>
                  <a:pt x="3782269" y="4369814"/>
                  <a:pt x="3782269" y="4353890"/>
                </a:cubicBezTo>
                <a:cubicBezTo>
                  <a:pt x="3782269" y="4338188"/>
                  <a:pt x="3785432" y="4326710"/>
                  <a:pt x="3791757" y="4319455"/>
                </a:cubicBezTo>
                <a:cubicBezTo>
                  <a:pt x="3798082" y="4312199"/>
                  <a:pt x="3806305" y="4308572"/>
                  <a:pt x="3816425" y="4308572"/>
                </a:cubicBezTo>
                <a:cubicBezTo>
                  <a:pt x="3823122" y="4308572"/>
                  <a:pt x="3828834" y="4310581"/>
                  <a:pt x="3833559" y="4314599"/>
                </a:cubicBezTo>
                <a:cubicBezTo>
                  <a:pt x="3838284" y="4318618"/>
                  <a:pt x="3841577" y="4324608"/>
                  <a:pt x="3843437" y="4332570"/>
                </a:cubicBezTo>
                <a:lnTo>
                  <a:pt x="3862971" y="4329556"/>
                </a:lnTo>
                <a:cubicBezTo>
                  <a:pt x="3860664" y="4317576"/>
                  <a:pt x="3855418" y="4308330"/>
                  <a:pt x="3847232" y="4301819"/>
                </a:cubicBezTo>
                <a:cubicBezTo>
                  <a:pt x="3839047" y="4295307"/>
                  <a:pt x="3828517" y="4292052"/>
                  <a:pt x="3815644" y="4292052"/>
                </a:cubicBezTo>
                <a:close/>
                <a:moveTo>
                  <a:pt x="3690219" y="4292052"/>
                </a:moveTo>
                <a:cubicBezTo>
                  <a:pt x="3673773" y="4292052"/>
                  <a:pt x="3661198" y="4298563"/>
                  <a:pt x="3652491" y="4311585"/>
                </a:cubicBezTo>
                <a:lnTo>
                  <a:pt x="3652491" y="4294731"/>
                </a:lnTo>
                <a:lnTo>
                  <a:pt x="3634409" y="4294731"/>
                </a:lnTo>
                <a:lnTo>
                  <a:pt x="3634409" y="4413272"/>
                </a:lnTo>
                <a:lnTo>
                  <a:pt x="3654500" y="4413272"/>
                </a:lnTo>
                <a:lnTo>
                  <a:pt x="3654500" y="4348532"/>
                </a:lnTo>
                <a:cubicBezTo>
                  <a:pt x="3654500" y="4333352"/>
                  <a:pt x="3657607" y="4323045"/>
                  <a:pt x="3663821" y="4317613"/>
                </a:cubicBezTo>
                <a:cubicBezTo>
                  <a:pt x="3670034" y="4312181"/>
                  <a:pt x="3677419" y="4309465"/>
                  <a:pt x="3685977" y="4309465"/>
                </a:cubicBezTo>
                <a:cubicBezTo>
                  <a:pt x="3691335" y="4309465"/>
                  <a:pt x="3696005" y="4310674"/>
                  <a:pt x="3699985" y="4313092"/>
                </a:cubicBezTo>
                <a:cubicBezTo>
                  <a:pt x="3703967" y="4315511"/>
                  <a:pt x="3706739" y="4318748"/>
                  <a:pt x="3708301" y="4322803"/>
                </a:cubicBezTo>
                <a:cubicBezTo>
                  <a:pt x="3709864" y="4326859"/>
                  <a:pt x="3710646" y="4332979"/>
                  <a:pt x="3710646" y="4341165"/>
                </a:cubicBezTo>
                <a:lnTo>
                  <a:pt x="3710646" y="4413272"/>
                </a:lnTo>
                <a:lnTo>
                  <a:pt x="3730738" y="4413272"/>
                </a:lnTo>
                <a:lnTo>
                  <a:pt x="3730738" y="4340384"/>
                </a:lnTo>
                <a:cubicBezTo>
                  <a:pt x="3730738" y="4331082"/>
                  <a:pt x="3730365" y="4324571"/>
                  <a:pt x="3729621" y="4320850"/>
                </a:cubicBezTo>
                <a:cubicBezTo>
                  <a:pt x="3728430" y="4315120"/>
                  <a:pt x="3726347" y="4310172"/>
                  <a:pt x="3723370" y="4306004"/>
                </a:cubicBezTo>
                <a:cubicBezTo>
                  <a:pt x="3720394" y="4301837"/>
                  <a:pt x="3715910" y="4298470"/>
                  <a:pt x="3709920" y="4295903"/>
                </a:cubicBezTo>
                <a:cubicBezTo>
                  <a:pt x="3703929" y="4293335"/>
                  <a:pt x="3697362" y="4292052"/>
                  <a:pt x="3690219" y="4292052"/>
                </a:cubicBezTo>
                <a:close/>
                <a:moveTo>
                  <a:pt x="3444392" y="4292052"/>
                </a:moveTo>
                <a:cubicBezTo>
                  <a:pt x="3429732" y="4292052"/>
                  <a:pt x="3417306" y="4296442"/>
                  <a:pt x="3407111" y="4305223"/>
                </a:cubicBezTo>
                <a:cubicBezTo>
                  <a:pt x="3394907" y="4315790"/>
                  <a:pt x="3388805" y="4332049"/>
                  <a:pt x="3388805" y="4354001"/>
                </a:cubicBezTo>
                <a:cubicBezTo>
                  <a:pt x="3388805" y="4374019"/>
                  <a:pt x="3393921" y="4389348"/>
                  <a:pt x="3404152" y="4399989"/>
                </a:cubicBezTo>
                <a:cubicBezTo>
                  <a:pt x="3414385" y="4410631"/>
                  <a:pt x="3427798" y="4415951"/>
                  <a:pt x="3444392" y="4415951"/>
                </a:cubicBezTo>
                <a:cubicBezTo>
                  <a:pt x="3454736" y="4415951"/>
                  <a:pt x="3464279" y="4413533"/>
                  <a:pt x="3473023" y="4408696"/>
                </a:cubicBezTo>
                <a:cubicBezTo>
                  <a:pt x="3481767" y="4403859"/>
                  <a:pt x="3488427" y="4397069"/>
                  <a:pt x="3493003" y="4388325"/>
                </a:cubicBezTo>
                <a:cubicBezTo>
                  <a:pt x="3497579" y="4379581"/>
                  <a:pt x="3499868" y="4367582"/>
                  <a:pt x="3499868" y="4352327"/>
                </a:cubicBezTo>
                <a:cubicBezTo>
                  <a:pt x="3499868" y="4333500"/>
                  <a:pt x="3494696" y="4318748"/>
                  <a:pt x="3484352" y="4308069"/>
                </a:cubicBezTo>
                <a:cubicBezTo>
                  <a:pt x="3474009" y="4297391"/>
                  <a:pt x="3460689" y="4292052"/>
                  <a:pt x="3444392" y="4292052"/>
                </a:cubicBezTo>
                <a:close/>
                <a:moveTo>
                  <a:pt x="3063950" y="4292052"/>
                </a:moveTo>
                <a:cubicBezTo>
                  <a:pt x="3047579" y="4292052"/>
                  <a:pt x="3034259" y="4297558"/>
                  <a:pt x="3023990" y="4308572"/>
                </a:cubicBezTo>
                <a:cubicBezTo>
                  <a:pt x="3013721" y="4319585"/>
                  <a:pt x="3008586" y="4335063"/>
                  <a:pt x="3008586" y="4355006"/>
                </a:cubicBezTo>
                <a:cubicBezTo>
                  <a:pt x="3008586" y="4374279"/>
                  <a:pt x="3013665" y="4389255"/>
                  <a:pt x="3023823" y="4399934"/>
                </a:cubicBezTo>
                <a:cubicBezTo>
                  <a:pt x="3033980" y="4410612"/>
                  <a:pt x="3047728" y="4415951"/>
                  <a:pt x="3065067" y="4415951"/>
                </a:cubicBezTo>
                <a:cubicBezTo>
                  <a:pt x="3078833" y="4415951"/>
                  <a:pt x="3090144" y="4412603"/>
                  <a:pt x="3098999" y="4405905"/>
                </a:cubicBezTo>
                <a:cubicBezTo>
                  <a:pt x="3107855" y="4399208"/>
                  <a:pt x="3113919" y="4389795"/>
                  <a:pt x="3117193" y="4377665"/>
                </a:cubicBezTo>
                <a:lnTo>
                  <a:pt x="3096432" y="4375098"/>
                </a:lnTo>
                <a:cubicBezTo>
                  <a:pt x="3093381" y="4383581"/>
                  <a:pt x="3089251" y="4389757"/>
                  <a:pt x="3084042" y="4393627"/>
                </a:cubicBezTo>
                <a:cubicBezTo>
                  <a:pt x="3078833" y="4397496"/>
                  <a:pt x="3072545" y="4399431"/>
                  <a:pt x="3065178" y="4399431"/>
                </a:cubicBezTo>
                <a:cubicBezTo>
                  <a:pt x="3055281" y="4399431"/>
                  <a:pt x="3047021" y="4395971"/>
                  <a:pt x="3040398" y="4389050"/>
                </a:cubicBezTo>
                <a:cubicBezTo>
                  <a:pt x="3033775" y="4382130"/>
                  <a:pt x="3030092" y="4372158"/>
                  <a:pt x="3029348" y="4359136"/>
                </a:cubicBezTo>
                <a:lnTo>
                  <a:pt x="3117752" y="4359136"/>
                </a:lnTo>
                <a:cubicBezTo>
                  <a:pt x="3117826" y="4356755"/>
                  <a:pt x="3117863" y="4354969"/>
                  <a:pt x="3117863" y="4353778"/>
                </a:cubicBezTo>
                <a:cubicBezTo>
                  <a:pt x="3117863" y="4334207"/>
                  <a:pt x="3112840" y="4319027"/>
                  <a:pt x="3102794" y="4308237"/>
                </a:cubicBezTo>
                <a:cubicBezTo>
                  <a:pt x="3092749" y="4297447"/>
                  <a:pt x="3079801" y="4292052"/>
                  <a:pt x="3063950" y="4292052"/>
                </a:cubicBezTo>
                <a:close/>
                <a:moveTo>
                  <a:pt x="2915941" y="4292052"/>
                </a:moveTo>
                <a:cubicBezTo>
                  <a:pt x="2911253" y="4292052"/>
                  <a:pt x="2906955" y="4293391"/>
                  <a:pt x="2903049" y="4296070"/>
                </a:cubicBezTo>
                <a:cubicBezTo>
                  <a:pt x="2899142" y="4298749"/>
                  <a:pt x="2894882" y="4304293"/>
                  <a:pt x="2890268" y="4312702"/>
                </a:cubicBezTo>
                <a:lnTo>
                  <a:pt x="2890268" y="4294731"/>
                </a:lnTo>
                <a:lnTo>
                  <a:pt x="2872185" y="4294731"/>
                </a:lnTo>
                <a:lnTo>
                  <a:pt x="2872185" y="4413272"/>
                </a:lnTo>
                <a:lnTo>
                  <a:pt x="2892277" y="4413272"/>
                </a:lnTo>
                <a:lnTo>
                  <a:pt x="2892277" y="4351211"/>
                </a:lnTo>
                <a:cubicBezTo>
                  <a:pt x="2892277" y="4342728"/>
                  <a:pt x="2893393" y="4334914"/>
                  <a:pt x="2895626" y="4327770"/>
                </a:cubicBezTo>
                <a:cubicBezTo>
                  <a:pt x="2897114" y="4323082"/>
                  <a:pt x="2899607" y="4319417"/>
                  <a:pt x="2903104" y="4316776"/>
                </a:cubicBezTo>
                <a:cubicBezTo>
                  <a:pt x="2906602" y="4314134"/>
                  <a:pt x="2910546" y="4312813"/>
                  <a:pt x="2914936" y="4312813"/>
                </a:cubicBezTo>
                <a:cubicBezTo>
                  <a:pt x="2919847" y="4312813"/>
                  <a:pt x="2924759" y="4314264"/>
                  <a:pt x="2929670" y="4317166"/>
                </a:cubicBezTo>
                <a:lnTo>
                  <a:pt x="2936590" y="4298526"/>
                </a:lnTo>
                <a:cubicBezTo>
                  <a:pt x="2929596" y="4294210"/>
                  <a:pt x="2922712" y="4292052"/>
                  <a:pt x="2915941" y="4292052"/>
                </a:cubicBezTo>
                <a:close/>
                <a:moveTo>
                  <a:pt x="2798701" y="4292052"/>
                </a:moveTo>
                <a:cubicBezTo>
                  <a:pt x="2788506" y="4292052"/>
                  <a:pt x="2779539" y="4293447"/>
                  <a:pt x="2771800" y="4296238"/>
                </a:cubicBezTo>
                <a:cubicBezTo>
                  <a:pt x="2764062" y="4299028"/>
                  <a:pt x="2758146" y="4303009"/>
                  <a:pt x="2754053" y="4308181"/>
                </a:cubicBezTo>
                <a:cubicBezTo>
                  <a:pt x="2749960" y="4313353"/>
                  <a:pt x="2747021" y="4320143"/>
                  <a:pt x="2745235" y="4328552"/>
                </a:cubicBezTo>
                <a:lnTo>
                  <a:pt x="2764880" y="4331231"/>
                </a:lnTo>
                <a:cubicBezTo>
                  <a:pt x="2767038" y="4322822"/>
                  <a:pt x="2770368" y="4316962"/>
                  <a:pt x="2774870" y="4313650"/>
                </a:cubicBezTo>
                <a:cubicBezTo>
                  <a:pt x="2779372" y="4310339"/>
                  <a:pt x="2786349" y="4308683"/>
                  <a:pt x="2795799" y="4308683"/>
                </a:cubicBezTo>
                <a:cubicBezTo>
                  <a:pt x="2805920" y="4308683"/>
                  <a:pt x="2813547" y="4310953"/>
                  <a:pt x="2818682" y="4315492"/>
                </a:cubicBezTo>
                <a:cubicBezTo>
                  <a:pt x="2822477" y="4318841"/>
                  <a:pt x="2824374" y="4324608"/>
                  <a:pt x="2824374" y="4332793"/>
                </a:cubicBezTo>
                <a:cubicBezTo>
                  <a:pt x="2824374" y="4333538"/>
                  <a:pt x="2824337" y="4335286"/>
                  <a:pt x="2824262" y="4338040"/>
                </a:cubicBezTo>
                <a:cubicBezTo>
                  <a:pt x="2816598" y="4340719"/>
                  <a:pt x="2804654" y="4343025"/>
                  <a:pt x="2788432" y="4344960"/>
                </a:cubicBezTo>
                <a:cubicBezTo>
                  <a:pt x="2780469" y="4345928"/>
                  <a:pt x="2774516" y="4346932"/>
                  <a:pt x="2770572" y="4347974"/>
                </a:cubicBezTo>
                <a:cubicBezTo>
                  <a:pt x="2765215" y="4349462"/>
                  <a:pt x="2760397" y="4351657"/>
                  <a:pt x="2756118" y="4354560"/>
                </a:cubicBezTo>
                <a:cubicBezTo>
                  <a:pt x="2751839" y="4357462"/>
                  <a:pt x="2748379" y="4361313"/>
                  <a:pt x="2745737" y="4366112"/>
                </a:cubicBezTo>
                <a:cubicBezTo>
                  <a:pt x="2743095" y="4370912"/>
                  <a:pt x="2741774" y="4376214"/>
                  <a:pt x="2741774" y="4382018"/>
                </a:cubicBezTo>
                <a:cubicBezTo>
                  <a:pt x="2741774" y="4391915"/>
                  <a:pt x="2745272" y="4400045"/>
                  <a:pt x="2752267" y="4406408"/>
                </a:cubicBezTo>
                <a:cubicBezTo>
                  <a:pt x="2759262" y="4412770"/>
                  <a:pt x="2769271" y="4415951"/>
                  <a:pt x="2782293" y="4415951"/>
                </a:cubicBezTo>
                <a:cubicBezTo>
                  <a:pt x="2790181" y="4415951"/>
                  <a:pt x="2797567" y="4414649"/>
                  <a:pt x="2804450" y="4412044"/>
                </a:cubicBezTo>
                <a:cubicBezTo>
                  <a:pt x="2811333" y="4409440"/>
                  <a:pt x="2818495" y="4404975"/>
                  <a:pt x="2825937" y="4398650"/>
                </a:cubicBezTo>
                <a:cubicBezTo>
                  <a:pt x="2826532" y="4404231"/>
                  <a:pt x="2827872" y="4409105"/>
                  <a:pt x="2829955" y="4413272"/>
                </a:cubicBezTo>
                <a:lnTo>
                  <a:pt x="2850940" y="4413272"/>
                </a:lnTo>
                <a:cubicBezTo>
                  <a:pt x="2848410" y="4408733"/>
                  <a:pt x="2846717" y="4403989"/>
                  <a:pt x="2845861" y="4399041"/>
                </a:cubicBezTo>
                <a:cubicBezTo>
                  <a:pt x="2845005" y="4394092"/>
                  <a:pt x="2844578" y="4382279"/>
                  <a:pt x="2844578" y="4363601"/>
                </a:cubicBezTo>
                <a:lnTo>
                  <a:pt x="2844578" y="4336812"/>
                </a:lnTo>
                <a:cubicBezTo>
                  <a:pt x="2844578" y="4327882"/>
                  <a:pt x="2844242" y="4321706"/>
                  <a:pt x="2843573" y="4318283"/>
                </a:cubicBezTo>
                <a:cubicBezTo>
                  <a:pt x="2842382" y="4312776"/>
                  <a:pt x="2840298" y="4308218"/>
                  <a:pt x="2837322" y="4304609"/>
                </a:cubicBezTo>
                <a:cubicBezTo>
                  <a:pt x="2834345" y="4301000"/>
                  <a:pt x="2829695" y="4298005"/>
                  <a:pt x="2823369" y="4295624"/>
                </a:cubicBezTo>
                <a:cubicBezTo>
                  <a:pt x="2817044" y="4293242"/>
                  <a:pt x="2808822" y="4292052"/>
                  <a:pt x="2798701" y="4292052"/>
                </a:cubicBezTo>
                <a:close/>
                <a:moveTo>
                  <a:pt x="2606564" y="4292052"/>
                </a:moveTo>
                <a:cubicBezTo>
                  <a:pt x="2600388" y="4292052"/>
                  <a:pt x="2594602" y="4292852"/>
                  <a:pt x="2589207" y="4294452"/>
                </a:cubicBezTo>
                <a:cubicBezTo>
                  <a:pt x="2583812" y="4296051"/>
                  <a:pt x="2579552" y="4298005"/>
                  <a:pt x="2576426" y="4300312"/>
                </a:cubicBezTo>
                <a:cubicBezTo>
                  <a:pt x="2572260" y="4303288"/>
                  <a:pt x="2568966" y="4307028"/>
                  <a:pt x="2566548" y="4311530"/>
                </a:cubicBezTo>
                <a:cubicBezTo>
                  <a:pt x="2564130" y="4316032"/>
                  <a:pt x="2562920" y="4320924"/>
                  <a:pt x="2562920" y="4326208"/>
                </a:cubicBezTo>
                <a:cubicBezTo>
                  <a:pt x="2562920" y="4332012"/>
                  <a:pt x="2564390" y="4337314"/>
                  <a:pt x="2567329" y="4342114"/>
                </a:cubicBezTo>
                <a:cubicBezTo>
                  <a:pt x="2570269" y="4346914"/>
                  <a:pt x="2574585" y="4350671"/>
                  <a:pt x="2580278" y="4353388"/>
                </a:cubicBezTo>
                <a:cubicBezTo>
                  <a:pt x="2585970" y="4356104"/>
                  <a:pt x="2596184" y="4359322"/>
                  <a:pt x="2610918" y="4363043"/>
                </a:cubicBezTo>
                <a:cubicBezTo>
                  <a:pt x="2621857" y="4365796"/>
                  <a:pt x="2628703" y="4368066"/>
                  <a:pt x="2631456" y="4369852"/>
                </a:cubicBezTo>
                <a:cubicBezTo>
                  <a:pt x="2635400" y="4372456"/>
                  <a:pt x="2637371" y="4376028"/>
                  <a:pt x="2637371" y="4380567"/>
                </a:cubicBezTo>
                <a:cubicBezTo>
                  <a:pt x="2637371" y="4385627"/>
                  <a:pt x="2635139" y="4390036"/>
                  <a:pt x="2630675" y="4393794"/>
                </a:cubicBezTo>
                <a:cubicBezTo>
                  <a:pt x="2626209" y="4397552"/>
                  <a:pt x="2619363" y="4399431"/>
                  <a:pt x="2610136" y="4399431"/>
                </a:cubicBezTo>
                <a:cubicBezTo>
                  <a:pt x="2600983" y="4399431"/>
                  <a:pt x="2593858" y="4397310"/>
                  <a:pt x="2588760" y="4393069"/>
                </a:cubicBezTo>
                <a:cubicBezTo>
                  <a:pt x="2583663" y="4388827"/>
                  <a:pt x="2580556" y="4382725"/>
                  <a:pt x="2579440" y="4374763"/>
                </a:cubicBezTo>
                <a:lnTo>
                  <a:pt x="2559572" y="4377888"/>
                </a:lnTo>
                <a:cubicBezTo>
                  <a:pt x="2561804" y="4390464"/>
                  <a:pt x="2566958" y="4399952"/>
                  <a:pt x="2575031" y="4406352"/>
                </a:cubicBezTo>
                <a:cubicBezTo>
                  <a:pt x="2583105" y="4412751"/>
                  <a:pt x="2594844" y="4415951"/>
                  <a:pt x="2610247" y="4415951"/>
                </a:cubicBezTo>
                <a:cubicBezTo>
                  <a:pt x="2619550" y="4415951"/>
                  <a:pt x="2627884" y="4414333"/>
                  <a:pt x="2635251" y="4411096"/>
                </a:cubicBezTo>
                <a:cubicBezTo>
                  <a:pt x="2642618" y="4407859"/>
                  <a:pt x="2648255" y="4403282"/>
                  <a:pt x="2652162" y="4397366"/>
                </a:cubicBezTo>
                <a:cubicBezTo>
                  <a:pt x="2656068" y="4391450"/>
                  <a:pt x="2658022" y="4385144"/>
                  <a:pt x="2658022" y="4378446"/>
                </a:cubicBezTo>
                <a:cubicBezTo>
                  <a:pt x="2658022" y="4371600"/>
                  <a:pt x="2656422" y="4365870"/>
                  <a:pt x="2653221" y="4361257"/>
                </a:cubicBezTo>
                <a:cubicBezTo>
                  <a:pt x="2650022" y="4356643"/>
                  <a:pt x="2645613" y="4353127"/>
                  <a:pt x="2639995" y="4350709"/>
                </a:cubicBezTo>
                <a:cubicBezTo>
                  <a:pt x="2634377" y="4348290"/>
                  <a:pt x="2624461" y="4345183"/>
                  <a:pt x="2610247" y="4341388"/>
                </a:cubicBezTo>
                <a:cubicBezTo>
                  <a:pt x="2600425" y="4338709"/>
                  <a:pt x="2594509" y="4336998"/>
                  <a:pt x="2592500" y="4336254"/>
                </a:cubicBezTo>
                <a:cubicBezTo>
                  <a:pt x="2589003" y="4334840"/>
                  <a:pt x="2586435" y="4333054"/>
                  <a:pt x="2584798" y="4330896"/>
                </a:cubicBezTo>
                <a:cubicBezTo>
                  <a:pt x="2583161" y="4328812"/>
                  <a:pt x="2582343" y="4326468"/>
                  <a:pt x="2582343" y="4323864"/>
                </a:cubicBezTo>
                <a:cubicBezTo>
                  <a:pt x="2582343" y="4319771"/>
                  <a:pt x="2584314" y="4316199"/>
                  <a:pt x="2588258" y="4313148"/>
                </a:cubicBezTo>
                <a:cubicBezTo>
                  <a:pt x="2592202" y="4310097"/>
                  <a:pt x="2598788" y="4308572"/>
                  <a:pt x="2608015" y="4308572"/>
                </a:cubicBezTo>
                <a:cubicBezTo>
                  <a:pt x="2615829" y="4308572"/>
                  <a:pt x="2621875" y="4310283"/>
                  <a:pt x="2626154" y="4313706"/>
                </a:cubicBezTo>
                <a:cubicBezTo>
                  <a:pt x="2630433" y="4317129"/>
                  <a:pt x="2633019" y="4321892"/>
                  <a:pt x="2633912" y="4327994"/>
                </a:cubicBezTo>
                <a:lnTo>
                  <a:pt x="2653557" y="4325315"/>
                </a:lnTo>
                <a:cubicBezTo>
                  <a:pt x="2652291" y="4317650"/>
                  <a:pt x="2649984" y="4311530"/>
                  <a:pt x="2646636" y="4306953"/>
                </a:cubicBezTo>
                <a:cubicBezTo>
                  <a:pt x="2643287" y="4302377"/>
                  <a:pt x="2638097" y="4298749"/>
                  <a:pt x="2631065" y="4296070"/>
                </a:cubicBezTo>
                <a:cubicBezTo>
                  <a:pt x="2624033" y="4293391"/>
                  <a:pt x="2615866" y="4292052"/>
                  <a:pt x="2606564" y="4292052"/>
                </a:cubicBezTo>
                <a:close/>
                <a:moveTo>
                  <a:pt x="2432919" y="4292052"/>
                </a:moveTo>
                <a:cubicBezTo>
                  <a:pt x="2416474" y="4292052"/>
                  <a:pt x="2403898" y="4298563"/>
                  <a:pt x="2395191" y="4311585"/>
                </a:cubicBezTo>
                <a:lnTo>
                  <a:pt x="2395191" y="4294731"/>
                </a:lnTo>
                <a:lnTo>
                  <a:pt x="2377109" y="4294731"/>
                </a:lnTo>
                <a:lnTo>
                  <a:pt x="2377109" y="4413272"/>
                </a:lnTo>
                <a:lnTo>
                  <a:pt x="2397200" y="4413272"/>
                </a:lnTo>
                <a:lnTo>
                  <a:pt x="2397200" y="4348532"/>
                </a:lnTo>
                <a:cubicBezTo>
                  <a:pt x="2397200" y="4333352"/>
                  <a:pt x="2400307" y="4323045"/>
                  <a:pt x="2406521" y="4317613"/>
                </a:cubicBezTo>
                <a:cubicBezTo>
                  <a:pt x="2412734" y="4312181"/>
                  <a:pt x="2420120" y="4309465"/>
                  <a:pt x="2428678" y="4309465"/>
                </a:cubicBezTo>
                <a:cubicBezTo>
                  <a:pt x="2434035" y="4309465"/>
                  <a:pt x="2438704" y="4310674"/>
                  <a:pt x="2442686" y="4313092"/>
                </a:cubicBezTo>
                <a:cubicBezTo>
                  <a:pt x="2446667" y="4315511"/>
                  <a:pt x="2449439" y="4318748"/>
                  <a:pt x="2451001" y="4322803"/>
                </a:cubicBezTo>
                <a:cubicBezTo>
                  <a:pt x="2452564" y="4326859"/>
                  <a:pt x="2453346" y="4332979"/>
                  <a:pt x="2453346" y="4341165"/>
                </a:cubicBezTo>
                <a:lnTo>
                  <a:pt x="2453346" y="4413272"/>
                </a:lnTo>
                <a:lnTo>
                  <a:pt x="2473438" y="4413272"/>
                </a:lnTo>
                <a:lnTo>
                  <a:pt x="2473438" y="4340384"/>
                </a:lnTo>
                <a:cubicBezTo>
                  <a:pt x="2473438" y="4331082"/>
                  <a:pt x="2473065" y="4324571"/>
                  <a:pt x="2472321" y="4320850"/>
                </a:cubicBezTo>
                <a:cubicBezTo>
                  <a:pt x="2471131" y="4315120"/>
                  <a:pt x="2469047" y="4310172"/>
                  <a:pt x="2466070" y="4306004"/>
                </a:cubicBezTo>
                <a:cubicBezTo>
                  <a:pt x="2463094" y="4301837"/>
                  <a:pt x="2458610" y="4298470"/>
                  <a:pt x="2452620" y="4295903"/>
                </a:cubicBezTo>
                <a:cubicBezTo>
                  <a:pt x="2446630" y="4293335"/>
                  <a:pt x="2440063" y="4292052"/>
                  <a:pt x="2432919" y="4292052"/>
                </a:cubicBezTo>
                <a:close/>
                <a:moveTo>
                  <a:pt x="2301950" y="4292052"/>
                </a:moveTo>
                <a:cubicBezTo>
                  <a:pt x="2285579" y="4292052"/>
                  <a:pt x="2272259" y="4297558"/>
                  <a:pt x="2261990" y="4308572"/>
                </a:cubicBezTo>
                <a:cubicBezTo>
                  <a:pt x="2251721" y="4319585"/>
                  <a:pt x="2246586" y="4335063"/>
                  <a:pt x="2246586" y="4355006"/>
                </a:cubicBezTo>
                <a:cubicBezTo>
                  <a:pt x="2246586" y="4374279"/>
                  <a:pt x="2251665" y="4389255"/>
                  <a:pt x="2261823" y="4399934"/>
                </a:cubicBezTo>
                <a:cubicBezTo>
                  <a:pt x="2271980" y="4410612"/>
                  <a:pt x="2285728" y="4415951"/>
                  <a:pt x="2303067" y="4415951"/>
                </a:cubicBezTo>
                <a:cubicBezTo>
                  <a:pt x="2316833" y="4415951"/>
                  <a:pt x="2328144" y="4412603"/>
                  <a:pt x="2336999" y="4405905"/>
                </a:cubicBezTo>
                <a:cubicBezTo>
                  <a:pt x="2345855" y="4399208"/>
                  <a:pt x="2351920" y="4389795"/>
                  <a:pt x="2355194" y="4377665"/>
                </a:cubicBezTo>
                <a:lnTo>
                  <a:pt x="2334432" y="4375098"/>
                </a:lnTo>
                <a:cubicBezTo>
                  <a:pt x="2331381" y="4383581"/>
                  <a:pt x="2327251" y="4389757"/>
                  <a:pt x="2322042" y="4393627"/>
                </a:cubicBezTo>
                <a:cubicBezTo>
                  <a:pt x="2316833" y="4397496"/>
                  <a:pt x="2310545" y="4399431"/>
                  <a:pt x="2303178" y="4399431"/>
                </a:cubicBezTo>
                <a:cubicBezTo>
                  <a:pt x="2293281" y="4399431"/>
                  <a:pt x="2285021" y="4395971"/>
                  <a:pt x="2278398" y="4389050"/>
                </a:cubicBezTo>
                <a:cubicBezTo>
                  <a:pt x="2271775" y="4382130"/>
                  <a:pt x="2268092" y="4372158"/>
                  <a:pt x="2267348" y="4359136"/>
                </a:cubicBezTo>
                <a:lnTo>
                  <a:pt x="2355752" y="4359136"/>
                </a:lnTo>
                <a:cubicBezTo>
                  <a:pt x="2355826" y="4356755"/>
                  <a:pt x="2355863" y="4354969"/>
                  <a:pt x="2355863" y="4353778"/>
                </a:cubicBezTo>
                <a:cubicBezTo>
                  <a:pt x="2355863" y="4334207"/>
                  <a:pt x="2350841" y="4319027"/>
                  <a:pt x="2340795" y="4308237"/>
                </a:cubicBezTo>
                <a:cubicBezTo>
                  <a:pt x="2330749" y="4297447"/>
                  <a:pt x="2317800" y="4292052"/>
                  <a:pt x="2301950" y="4292052"/>
                </a:cubicBezTo>
                <a:close/>
                <a:moveTo>
                  <a:pt x="2172619" y="4292052"/>
                </a:moveTo>
                <a:cubicBezTo>
                  <a:pt x="2164880" y="4292052"/>
                  <a:pt x="2158294" y="4293559"/>
                  <a:pt x="2152862" y="4296572"/>
                </a:cubicBezTo>
                <a:cubicBezTo>
                  <a:pt x="2147429" y="4299586"/>
                  <a:pt x="2142555" y="4304107"/>
                  <a:pt x="2138239" y="4310134"/>
                </a:cubicBezTo>
                <a:lnTo>
                  <a:pt x="2138239" y="4294731"/>
                </a:lnTo>
                <a:lnTo>
                  <a:pt x="2119934" y="4294731"/>
                </a:lnTo>
                <a:lnTo>
                  <a:pt x="2119934" y="4458702"/>
                </a:lnTo>
                <a:lnTo>
                  <a:pt x="2140026" y="4458702"/>
                </a:lnTo>
                <a:lnTo>
                  <a:pt x="2140026" y="4400994"/>
                </a:lnTo>
                <a:cubicBezTo>
                  <a:pt x="2143448" y="4405310"/>
                  <a:pt x="2147820" y="4408882"/>
                  <a:pt x="2153141" y="4411710"/>
                </a:cubicBezTo>
                <a:cubicBezTo>
                  <a:pt x="2158462" y="4414537"/>
                  <a:pt x="2164470" y="4415951"/>
                  <a:pt x="2171168" y="4415951"/>
                </a:cubicBezTo>
                <a:cubicBezTo>
                  <a:pt x="2180320" y="4415951"/>
                  <a:pt x="2189046" y="4413365"/>
                  <a:pt x="2197343" y="4408193"/>
                </a:cubicBezTo>
                <a:cubicBezTo>
                  <a:pt x="2205639" y="4403022"/>
                  <a:pt x="2211965" y="4395580"/>
                  <a:pt x="2216318" y="4385869"/>
                </a:cubicBezTo>
                <a:cubicBezTo>
                  <a:pt x="2220671" y="4376158"/>
                  <a:pt x="2222848" y="4365238"/>
                  <a:pt x="2222848" y="4353108"/>
                </a:cubicBezTo>
                <a:cubicBezTo>
                  <a:pt x="2222848" y="4341798"/>
                  <a:pt x="2220876" y="4331398"/>
                  <a:pt x="2216932" y="4321910"/>
                </a:cubicBezTo>
                <a:cubicBezTo>
                  <a:pt x="2212988" y="4312423"/>
                  <a:pt x="2207147" y="4305074"/>
                  <a:pt x="2199408" y="4299865"/>
                </a:cubicBezTo>
                <a:cubicBezTo>
                  <a:pt x="2191669" y="4294656"/>
                  <a:pt x="2182739" y="4292052"/>
                  <a:pt x="2172619" y="4292052"/>
                </a:cubicBezTo>
                <a:close/>
                <a:moveTo>
                  <a:pt x="2044217" y="4292052"/>
                </a:moveTo>
                <a:cubicBezTo>
                  <a:pt x="2029558" y="4292052"/>
                  <a:pt x="2017130" y="4296442"/>
                  <a:pt x="2006935" y="4305223"/>
                </a:cubicBezTo>
                <a:cubicBezTo>
                  <a:pt x="1994732" y="4315790"/>
                  <a:pt x="1988630" y="4332049"/>
                  <a:pt x="1988630" y="4354001"/>
                </a:cubicBezTo>
                <a:cubicBezTo>
                  <a:pt x="1988630" y="4374019"/>
                  <a:pt x="1993746" y="4389348"/>
                  <a:pt x="2003978" y="4399989"/>
                </a:cubicBezTo>
                <a:cubicBezTo>
                  <a:pt x="2014209" y="4410631"/>
                  <a:pt x="2027623" y="4415951"/>
                  <a:pt x="2044217" y="4415951"/>
                </a:cubicBezTo>
                <a:cubicBezTo>
                  <a:pt x="2054561" y="4415951"/>
                  <a:pt x="2064105" y="4413533"/>
                  <a:pt x="2072848" y="4408696"/>
                </a:cubicBezTo>
                <a:cubicBezTo>
                  <a:pt x="2081592" y="4403859"/>
                  <a:pt x="2088252" y="4397069"/>
                  <a:pt x="2092828" y="4388325"/>
                </a:cubicBezTo>
                <a:cubicBezTo>
                  <a:pt x="2097404" y="4379581"/>
                  <a:pt x="2099693" y="4367582"/>
                  <a:pt x="2099693" y="4352327"/>
                </a:cubicBezTo>
                <a:cubicBezTo>
                  <a:pt x="2099693" y="4333500"/>
                  <a:pt x="2094521" y="4318748"/>
                  <a:pt x="2084178" y="4308069"/>
                </a:cubicBezTo>
                <a:cubicBezTo>
                  <a:pt x="2073834" y="4297391"/>
                  <a:pt x="2060514" y="4292052"/>
                  <a:pt x="2044217" y="4292052"/>
                </a:cubicBezTo>
                <a:close/>
                <a:moveTo>
                  <a:pt x="1896766" y="4292052"/>
                </a:moveTo>
                <a:cubicBezTo>
                  <a:pt x="1892078" y="4292052"/>
                  <a:pt x="1887780" y="4293391"/>
                  <a:pt x="1883874" y="4296070"/>
                </a:cubicBezTo>
                <a:cubicBezTo>
                  <a:pt x="1879966" y="4298749"/>
                  <a:pt x="1875706" y="4304293"/>
                  <a:pt x="1871093" y="4312702"/>
                </a:cubicBezTo>
                <a:lnTo>
                  <a:pt x="1871093" y="4294731"/>
                </a:lnTo>
                <a:lnTo>
                  <a:pt x="1853010" y="4294731"/>
                </a:lnTo>
                <a:lnTo>
                  <a:pt x="1853010" y="4413272"/>
                </a:lnTo>
                <a:lnTo>
                  <a:pt x="1873102" y="4413272"/>
                </a:lnTo>
                <a:lnTo>
                  <a:pt x="1873102" y="4351211"/>
                </a:lnTo>
                <a:cubicBezTo>
                  <a:pt x="1873102" y="4342728"/>
                  <a:pt x="1874218" y="4334914"/>
                  <a:pt x="1876450" y="4327770"/>
                </a:cubicBezTo>
                <a:cubicBezTo>
                  <a:pt x="1877939" y="4323082"/>
                  <a:pt x="1880431" y="4319417"/>
                  <a:pt x="1883929" y="4316776"/>
                </a:cubicBezTo>
                <a:cubicBezTo>
                  <a:pt x="1887426" y="4314134"/>
                  <a:pt x="1891370" y="4312813"/>
                  <a:pt x="1895761" y="4312813"/>
                </a:cubicBezTo>
                <a:cubicBezTo>
                  <a:pt x="1900672" y="4312813"/>
                  <a:pt x="1905584" y="4314264"/>
                  <a:pt x="1910495" y="4317166"/>
                </a:cubicBezTo>
                <a:lnTo>
                  <a:pt x="1917415" y="4298526"/>
                </a:lnTo>
                <a:cubicBezTo>
                  <a:pt x="1910420" y="4294210"/>
                  <a:pt x="1903537" y="4292052"/>
                  <a:pt x="1896766" y="4292052"/>
                </a:cubicBezTo>
                <a:close/>
                <a:moveTo>
                  <a:pt x="1777517" y="4292052"/>
                </a:moveTo>
                <a:cubicBezTo>
                  <a:pt x="1762858" y="4292052"/>
                  <a:pt x="1750431" y="4296442"/>
                  <a:pt x="1740235" y="4305223"/>
                </a:cubicBezTo>
                <a:cubicBezTo>
                  <a:pt x="1728032" y="4315790"/>
                  <a:pt x="1721930" y="4332049"/>
                  <a:pt x="1721930" y="4354001"/>
                </a:cubicBezTo>
                <a:cubicBezTo>
                  <a:pt x="1721930" y="4374019"/>
                  <a:pt x="1727046" y="4389348"/>
                  <a:pt x="1737278" y="4399989"/>
                </a:cubicBezTo>
                <a:cubicBezTo>
                  <a:pt x="1747509" y="4410631"/>
                  <a:pt x="1760922" y="4415951"/>
                  <a:pt x="1777517" y="4415951"/>
                </a:cubicBezTo>
                <a:cubicBezTo>
                  <a:pt x="1787860" y="4415951"/>
                  <a:pt x="1797404" y="4413533"/>
                  <a:pt x="1806148" y="4408696"/>
                </a:cubicBezTo>
                <a:cubicBezTo>
                  <a:pt x="1814892" y="4403859"/>
                  <a:pt x="1821552" y="4397069"/>
                  <a:pt x="1826128" y="4388325"/>
                </a:cubicBezTo>
                <a:cubicBezTo>
                  <a:pt x="1830705" y="4379581"/>
                  <a:pt x="1832993" y="4367582"/>
                  <a:pt x="1832993" y="4352327"/>
                </a:cubicBezTo>
                <a:cubicBezTo>
                  <a:pt x="1832993" y="4333500"/>
                  <a:pt x="1827821" y="4318748"/>
                  <a:pt x="1817478" y="4308069"/>
                </a:cubicBezTo>
                <a:cubicBezTo>
                  <a:pt x="1807134" y="4297391"/>
                  <a:pt x="1793814" y="4292052"/>
                  <a:pt x="1777517" y="4292052"/>
                </a:cubicBezTo>
                <a:close/>
                <a:moveTo>
                  <a:pt x="1404219" y="4292052"/>
                </a:moveTo>
                <a:cubicBezTo>
                  <a:pt x="1387773" y="4292052"/>
                  <a:pt x="1375198" y="4298563"/>
                  <a:pt x="1366491" y="4311585"/>
                </a:cubicBezTo>
                <a:lnTo>
                  <a:pt x="1366491" y="4294731"/>
                </a:lnTo>
                <a:lnTo>
                  <a:pt x="1348408" y="4294731"/>
                </a:lnTo>
                <a:lnTo>
                  <a:pt x="1348408" y="4413272"/>
                </a:lnTo>
                <a:lnTo>
                  <a:pt x="1368500" y="4413272"/>
                </a:lnTo>
                <a:lnTo>
                  <a:pt x="1368500" y="4348532"/>
                </a:lnTo>
                <a:cubicBezTo>
                  <a:pt x="1368500" y="4333352"/>
                  <a:pt x="1371607" y="4323045"/>
                  <a:pt x="1377820" y="4317613"/>
                </a:cubicBezTo>
                <a:cubicBezTo>
                  <a:pt x="1384034" y="4312181"/>
                  <a:pt x="1391419" y="4309465"/>
                  <a:pt x="1399977" y="4309465"/>
                </a:cubicBezTo>
                <a:cubicBezTo>
                  <a:pt x="1405335" y="4309465"/>
                  <a:pt x="1410004" y="4310674"/>
                  <a:pt x="1413986" y="4313092"/>
                </a:cubicBezTo>
                <a:cubicBezTo>
                  <a:pt x="1417967" y="4315511"/>
                  <a:pt x="1420739" y="4318748"/>
                  <a:pt x="1422301" y="4322803"/>
                </a:cubicBezTo>
                <a:cubicBezTo>
                  <a:pt x="1423864" y="4326859"/>
                  <a:pt x="1424645" y="4332979"/>
                  <a:pt x="1424645" y="4341165"/>
                </a:cubicBezTo>
                <a:lnTo>
                  <a:pt x="1424645" y="4413272"/>
                </a:lnTo>
                <a:lnTo>
                  <a:pt x="1444737" y="4413272"/>
                </a:lnTo>
                <a:lnTo>
                  <a:pt x="1444737" y="4340384"/>
                </a:lnTo>
                <a:cubicBezTo>
                  <a:pt x="1444737" y="4331082"/>
                  <a:pt x="1444365" y="4324571"/>
                  <a:pt x="1443621" y="4320850"/>
                </a:cubicBezTo>
                <a:cubicBezTo>
                  <a:pt x="1442430" y="4315120"/>
                  <a:pt x="1440347" y="4310172"/>
                  <a:pt x="1437370" y="4306004"/>
                </a:cubicBezTo>
                <a:cubicBezTo>
                  <a:pt x="1434394" y="4301837"/>
                  <a:pt x="1429910" y="4298470"/>
                  <a:pt x="1423920" y="4295903"/>
                </a:cubicBezTo>
                <a:cubicBezTo>
                  <a:pt x="1417929" y="4293335"/>
                  <a:pt x="1411362" y="4292052"/>
                  <a:pt x="1404219" y="4292052"/>
                </a:cubicBezTo>
                <a:close/>
                <a:moveTo>
                  <a:pt x="1273250" y="4292052"/>
                </a:moveTo>
                <a:cubicBezTo>
                  <a:pt x="1256879" y="4292052"/>
                  <a:pt x="1243559" y="4297558"/>
                  <a:pt x="1233290" y="4308572"/>
                </a:cubicBezTo>
                <a:cubicBezTo>
                  <a:pt x="1223020" y="4319585"/>
                  <a:pt x="1217886" y="4335063"/>
                  <a:pt x="1217886" y="4355006"/>
                </a:cubicBezTo>
                <a:cubicBezTo>
                  <a:pt x="1217886" y="4374279"/>
                  <a:pt x="1222965" y="4389255"/>
                  <a:pt x="1233122" y="4399934"/>
                </a:cubicBezTo>
                <a:cubicBezTo>
                  <a:pt x="1243280" y="4410612"/>
                  <a:pt x="1257028" y="4415951"/>
                  <a:pt x="1274366" y="4415951"/>
                </a:cubicBezTo>
                <a:cubicBezTo>
                  <a:pt x="1288133" y="4415951"/>
                  <a:pt x="1299444" y="4412603"/>
                  <a:pt x="1308299" y="4405905"/>
                </a:cubicBezTo>
                <a:cubicBezTo>
                  <a:pt x="1317154" y="4399208"/>
                  <a:pt x="1323219" y="4389795"/>
                  <a:pt x="1326493" y="4377665"/>
                </a:cubicBezTo>
                <a:lnTo>
                  <a:pt x="1305732" y="4375098"/>
                </a:lnTo>
                <a:cubicBezTo>
                  <a:pt x="1302681" y="4383581"/>
                  <a:pt x="1298551" y="4389757"/>
                  <a:pt x="1293342" y="4393627"/>
                </a:cubicBezTo>
                <a:cubicBezTo>
                  <a:pt x="1288133" y="4397496"/>
                  <a:pt x="1281845" y="4399431"/>
                  <a:pt x="1274478" y="4399431"/>
                </a:cubicBezTo>
                <a:cubicBezTo>
                  <a:pt x="1264581" y="4399431"/>
                  <a:pt x="1256321" y="4395971"/>
                  <a:pt x="1249698" y="4389050"/>
                </a:cubicBezTo>
                <a:cubicBezTo>
                  <a:pt x="1243075" y="4382130"/>
                  <a:pt x="1239392" y="4372158"/>
                  <a:pt x="1238647" y="4359136"/>
                </a:cubicBezTo>
                <a:lnTo>
                  <a:pt x="1327051" y="4359136"/>
                </a:lnTo>
                <a:cubicBezTo>
                  <a:pt x="1327126" y="4356755"/>
                  <a:pt x="1327163" y="4354969"/>
                  <a:pt x="1327163" y="4353778"/>
                </a:cubicBezTo>
                <a:cubicBezTo>
                  <a:pt x="1327163" y="4334207"/>
                  <a:pt x="1322140" y="4319027"/>
                  <a:pt x="1312094" y="4308237"/>
                </a:cubicBezTo>
                <a:cubicBezTo>
                  <a:pt x="1302048" y="4297447"/>
                  <a:pt x="1289100" y="4292052"/>
                  <a:pt x="1273250" y="4292052"/>
                </a:cubicBezTo>
                <a:close/>
                <a:moveTo>
                  <a:pt x="1191915" y="4292052"/>
                </a:moveTo>
                <a:cubicBezTo>
                  <a:pt x="1187227" y="4292052"/>
                  <a:pt x="1182930" y="4293391"/>
                  <a:pt x="1179023" y="4296070"/>
                </a:cubicBezTo>
                <a:cubicBezTo>
                  <a:pt x="1175116" y="4298749"/>
                  <a:pt x="1170856" y="4304293"/>
                  <a:pt x="1166242" y="4312702"/>
                </a:cubicBezTo>
                <a:lnTo>
                  <a:pt x="1166242" y="4294731"/>
                </a:lnTo>
                <a:lnTo>
                  <a:pt x="1148160" y="4294731"/>
                </a:lnTo>
                <a:lnTo>
                  <a:pt x="1148160" y="4413272"/>
                </a:lnTo>
                <a:lnTo>
                  <a:pt x="1168252" y="4413272"/>
                </a:lnTo>
                <a:lnTo>
                  <a:pt x="1168252" y="4351211"/>
                </a:lnTo>
                <a:cubicBezTo>
                  <a:pt x="1168252" y="4342728"/>
                  <a:pt x="1169368" y="4334914"/>
                  <a:pt x="1171600" y="4327770"/>
                </a:cubicBezTo>
                <a:cubicBezTo>
                  <a:pt x="1173089" y="4323082"/>
                  <a:pt x="1175581" y="4319417"/>
                  <a:pt x="1179079" y="4316776"/>
                </a:cubicBezTo>
                <a:cubicBezTo>
                  <a:pt x="1182576" y="4314134"/>
                  <a:pt x="1186520" y="4312813"/>
                  <a:pt x="1190911" y="4312813"/>
                </a:cubicBezTo>
                <a:cubicBezTo>
                  <a:pt x="1195822" y="4312813"/>
                  <a:pt x="1200734" y="4314264"/>
                  <a:pt x="1205645" y="4317166"/>
                </a:cubicBezTo>
                <a:lnTo>
                  <a:pt x="1212565" y="4298526"/>
                </a:lnTo>
                <a:cubicBezTo>
                  <a:pt x="1205570" y="4294210"/>
                  <a:pt x="1198687" y="4292052"/>
                  <a:pt x="1191915" y="4292052"/>
                </a:cubicBezTo>
                <a:close/>
                <a:moveTo>
                  <a:pt x="949400" y="4292052"/>
                </a:moveTo>
                <a:cubicBezTo>
                  <a:pt x="933029" y="4292052"/>
                  <a:pt x="919709" y="4297558"/>
                  <a:pt x="909440" y="4308572"/>
                </a:cubicBezTo>
                <a:cubicBezTo>
                  <a:pt x="899170" y="4319585"/>
                  <a:pt x="894036" y="4335063"/>
                  <a:pt x="894036" y="4355006"/>
                </a:cubicBezTo>
                <a:cubicBezTo>
                  <a:pt x="894036" y="4374279"/>
                  <a:pt x="899115" y="4389255"/>
                  <a:pt x="909272" y="4399934"/>
                </a:cubicBezTo>
                <a:cubicBezTo>
                  <a:pt x="919430" y="4410612"/>
                  <a:pt x="933178" y="4415951"/>
                  <a:pt x="950516" y="4415951"/>
                </a:cubicBezTo>
                <a:cubicBezTo>
                  <a:pt x="964283" y="4415951"/>
                  <a:pt x="975594" y="4412603"/>
                  <a:pt x="984449" y="4405905"/>
                </a:cubicBezTo>
                <a:cubicBezTo>
                  <a:pt x="993304" y="4399208"/>
                  <a:pt x="999369" y="4389795"/>
                  <a:pt x="1002643" y="4377665"/>
                </a:cubicBezTo>
                <a:lnTo>
                  <a:pt x="981882" y="4375098"/>
                </a:lnTo>
                <a:cubicBezTo>
                  <a:pt x="978831" y="4383581"/>
                  <a:pt x="974701" y="4389757"/>
                  <a:pt x="969492" y="4393627"/>
                </a:cubicBezTo>
                <a:cubicBezTo>
                  <a:pt x="964283" y="4397496"/>
                  <a:pt x="957995" y="4399431"/>
                  <a:pt x="950628" y="4399431"/>
                </a:cubicBezTo>
                <a:cubicBezTo>
                  <a:pt x="940731" y="4399431"/>
                  <a:pt x="932471" y="4395971"/>
                  <a:pt x="925848" y="4389050"/>
                </a:cubicBezTo>
                <a:cubicBezTo>
                  <a:pt x="919225" y="4382130"/>
                  <a:pt x="915542" y="4372158"/>
                  <a:pt x="914797" y="4359136"/>
                </a:cubicBezTo>
                <a:lnTo>
                  <a:pt x="1003201" y="4359136"/>
                </a:lnTo>
                <a:cubicBezTo>
                  <a:pt x="1003276" y="4356755"/>
                  <a:pt x="1003313" y="4354969"/>
                  <a:pt x="1003313" y="4353778"/>
                </a:cubicBezTo>
                <a:cubicBezTo>
                  <a:pt x="1003313" y="4334207"/>
                  <a:pt x="998290" y="4319027"/>
                  <a:pt x="988244" y="4308237"/>
                </a:cubicBezTo>
                <a:cubicBezTo>
                  <a:pt x="978198" y="4297447"/>
                  <a:pt x="965250" y="4292052"/>
                  <a:pt x="949400" y="4292052"/>
                </a:cubicBezTo>
                <a:close/>
                <a:moveTo>
                  <a:pt x="4724872" y="4253319"/>
                </a:moveTo>
                <a:lnTo>
                  <a:pt x="4704892" y="4265374"/>
                </a:lnTo>
                <a:lnTo>
                  <a:pt x="4704892" y="4294731"/>
                </a:lnTo>
                <a:lnTo>
                  <a:pt x="4690158" y="4294731"/>
                </a:lnTo>
                <a:lnTo>
                  <a:pt x="4690158" y="4310358"/>
                </a:lnTo>
                <a:lnTo>
                  <a:pt x="4704892" y="4310358"/>
                </a:lnTo>
                <a:lnTo>
                  <a:pt x="4704892" y="4378558"/>
                </a:lnTo>
                <a:cubicBezTo>
                  <a:pt x="4704892" y="4390613"/>
                  <a:pt x="4705710" y="4398520"/>
                  <a:pt x="4707347" y="4402278"/>
                </a:cubicBezTo>
                <a:cubicBezTo>
                  <a:pt x="4708985" y="4406035"/>
                  <a:pt x="4711812" y="4409068"/>
                  <a:pt x="4715831" y="4411375"/>
                </a:cubicBezTo>
                <a:cubicBezTo>
                  <a:pt x="4719849" y="4413682"/>
                  <a:pt x="4725504" y="4414835"/>
                  <a:pt x="4732797" y="4414835"/>
                </a:cubicBezTo>
                <a:cubicBezTo>
                  <a:pt x="4737262" y="4414835"/>
                  <a:pt x="4742322" y="4414240"/>
                  <a:pt x="4747978" y="4413049"/>
                </a:cubicBezTo>
                <a:lnTo>
                  <a:pt x="4745075" y="4395301"/>
                </a:lnTo>
                <a:cubicBezTo>
                  <a:pt x="4741429" y="4395822"/>
                  <a:pt x="4738490" y="4396083"/>
                  <a:pt x="4736257" y="4396083"/>
                </a:cubicBezTo>
                <a:cubicBezTo>
                  <a:pt x="4733281" y="4396083"/>
                  <a:pt x="4730993" y="4395599"/>
                  <a:pt x="4729393" y="4394632"/>
                </a:cubicBezTo>
                <a:cubicBezTo>
                  <a:pt x="4727793" y="4393664"/>
                  <a:pt x="4726639" y="4392362"/>
                  <a:pt x="4725932" y="4390725"/>
                </a:cubicBezTo>
                <a:cubicBezTo>
                  <a:pt x="4725225" y="4389088"/>
                  <a:pt x="4724872" y="4385404"/>
                  <a:pt x="4724872" y="4379674"/>
                </a:cubicBezTo>
                <a:lnTo>
                  <a:pt x="4724872" y="4310358"/>
                </a:lnTo>
                <a:lnTo>
                  <a:pt x="4745075" y="4310358"/>
                </a:lnTo>
                <a:lnTo>
                  <a:pt x="4745075" y="4294731"/>
                </a:lnTo>
                <a:lnTo>
                  <a:pt x="4724872" y="4294731"/>
                </a:lnTo>
                <a:close/>
                <a:moveTo>
                  <a:pt x="3353272" y="4253319"/>
                </a:moveTo>
                <a:lnTo>
                  <a:pt x="3333292" y="4265374"/>
                </a:lnTo>
                <a:lnTo>
                  <a:pt x="3333292" y="4294731"/>
                </a:lnTo>
                <a:lnTo>
                  <a:pt x="3318558" y="4294731"/>
                </a:lnTo>
                <a:lnTo>
                  <a:pt x="3318558" y="4310358"/>
                </a:lnTo>
                <a:lnTo>
                  <a:pt x="3333292" y="4310358"/>
                </a:lnTo>
                <a:lnTo>
                  <a:pt x="3333292" y="4378558"/>
                </a:lnTo>
                <a:cubicBezTo>
                  <a:pt x="3333292" y="4390613"/>
                  <a:pt x="3334110" y="4398520"/>
                  <a:pt x="3335748" y="4402278"/>
                </a:cubicBezTo>
                <a:cubicBezTo>
                  <a:pt x="3337385" y="4406035"/>
                  <a:pt x="3340212" y="4409068"/>
                  <a:pt x="3344231" y="4411375"/>
                </a:cubicBezTo>
                <a:cubicBezTo>
                  <a:pt x="3348249" y="4413682"/>
                  <a:pt x="3353904" y="4414835"/>
                  <a:pt x="3361197" y="4414835"/>
                </a:cubicBezTo>
                <a:cubicBezTo>
                  <a:pt x="3365662" y="4414835"/>
                  <a:pt x="3370722" y="4414240"/>
                  <a:pt x="3376378" y="4413049"/>
                </a:cubicBezTo>
                <a:lnTo>
                  <a:pt x="3373476" y="4395301"/>
                </a:lnTo>
                <a:cubicBezTo>
                  <a:pt x="3369829" y="4395822"/>
                  <a:pt x="3366889" y="4396083"/>
                  <a:pt x="3364658" y="4396083"/>
                </a:cubicBezTo>
                <a:cubicBezTo>
                  <a:pt x="3361681" y="4396083"/>
                  <a:pt x="3359392" y="4395599"/>
                  <a:pt x="3357793" y="4394632"/>
                </a:cubicBezTo>
                <a:cubicBezTo>
                  <a:pt x="3356193" y="4393664"/>
                  <a:pt x="3355040" y="4392362"/>
                  <a:pt x="3354332" y="4390725"/>
                </a:cubicBezTo>
                <a:cubicBezTo>
                  <a:pt x="3353626" y="4389088"/>
                  <a:pt x="3353272" y="4385404"/>
                  <a:pt x="3353272" y="4379674"/>
                </a:cubicBezTo>
                <a:lnTo>
                  <a:pt x="3353272" y="4310358"/>
                </a:lnTo>
                <a:lnTo>
                  <a:pt x="3373476" y="4310358"/>
                </a:lnTo>
                <a:lnTo>
                  <a:pt x="3373476" y="4294731"/>
                </a:lnTo>
                <a:lnTo>
                  <a:pt x="3353272" y="4294731"/>
                </a:lnTo>
                <a:close/>
                <a:moveTo>
                  <a:pt x="2972272" y="4253319"/>
                </a:moveTo>
                <a:lnTo>
                  <a:pt x="2952292" y="4265374"/>
                </a:lnTo>
                <a:lnTo>
                  <a:pt x="2952292" y="4294731"/>
                </a:lnTo>
                <a:lnTo>
                  <a:pt x="2937558" y="4294731"/>
                </a:lnTo>
                <a:lnTo>
                  <a:pt x="2937558" y="4310358"/>
                </a:lnTo>
                <a:lnTo>
                  <a:pt x="2952292" y="4310358"/>
                </a:lnTo>
                <a:lnTo>
                  <a:pt x="2952292" y="4378558"/>
                </a:lnTo>
                <a:cubicBezTo>
                  <a:pt x="2952292" y="4390613"/>
                  <a:pt x="2953111" y="4398520"/>
                  <a:pt x="2954747" y="4402278"/>
                </a:cubicBezTo>
                <a:cubicBezTo>
                  <a:pt x="2956385" y="4406035"/>
                  <a:pt x="2959213" y="4409068"/>
                  <a:pt x="2963231" y="4411375"/>
                </a:cubicBezTo>
                <a:cubicBezTo>
                  <a:pt x="2967249" y="4413682"/>
                  <a:pt x="2972905" y="4414835"/>
                  <a:pt x="2980197" y="4414835"/>
                </a:cubicBezTo>
                <a:cubicBezTo>
                  <a:pt x="2984662" y="4414835"/>
                  <a:pt x="2989722" y="4414240"/>
                  <a:pt x="2995378" y="4413049"/>
                </a:cubicBezTo>
                <a:lnTo>
                  <a:pt x="2992475" y="4395301"/>
                </a:lnTo>
                <a:cubicBezTo>
                  <a:pt x="2988829" y="4395822"/>
                  <a:pt x="2985890" y="4396083"/>
                  <a:pt x="2983657" y="4396083"/>
                </a:cubicBezTo>
                <a:cubicBezTo>
                  <a:pt x="2980680" y="4396083"/>
                  <a:pt x="2978393" y="4395599"/>
                  <a:pt x="2976793" y="4394632"/>
                </a:cubicBezTo>
                <a:cubicBezTo>
                  <a:pt x="2975192" y="4393664"/>
                  <a:pt x="2974040" y="4392362"/>
                  <a:pt x="2973332" y="4390725"/>
                </a:cubicBezTo>
                <a:cubicBezTo>
                  <a:pt x="2972626" y="4389088"/>
                  <a:pt x="2972272" y="4385404"/>
                  <a:pt x="2972272" y="4379674"/>
                </a:cubicBezTo>
                <a:lnTo>
                  <a:pt x="2972272" y="4310358"/>
                </a:lnTo>
                <a:lnTo>
                  <a:pt x="2992475" y="4310358"/>
                </a:lnTo>
                <a:lnTo>
                  <a:pt x="2992475" y="4294731"/>
                </a:lnTo>
                <a:lnTo>
                  <a:pt x="2972272" y="4294731"/>
                </a:lnTo>
                <a:close/>
                <a:moveTo>
                  <a:pt x="2705572" y="4253319"/>
                </a:moveTo>
                <a:lnTo>
                  <a:pt x="2685592" y="4265374"/>
                </a:lnTo>
                <a:lnTo>
                  <a:pt x="2685592" y="4294731"/>
                </a:lnTo>
                <a:lnTo>
                  <a:pt x="2670858" y="4294731"/>
                </a:lnTo>
                <a:lnTo>
                  <a:pt x="2670858" y="4310358"/>
                </a:lnTo>
                <a:lnTo>
                  <a:pt x="2685592" y="4310358"/>
                </a:lnTo>
                <a:lnTo>
                  <a:pt x="2685592" y="4378558"/>
                </a:lnTo>
                <a:cubicBezTo>
                  <a:pt x="2685592" y="4390613"/>
                  <a:pt x="2686411" y="4398520"/>
                  <a:pt x="2688048" y="4402278"/>
                </a:cubicBezTo>
                <a:cubicBezTo>
                  <a:pt x="2689684" y="4406035"/>
                  <a:pt x="2692513" y="4409068"/>
                  <a:pt x="2696531" y="4411375"/>
                </a:cubicBezTo>
                <a:cubicBezTo>
                  <a:pt x="2700549" y="4413682"/>
                  <a:pt x="2706205" y="4414835"/>
                  <a:pt x="2713497" y="4414835"/>
                </a:cubicBezTo>
                <a:cubicBezTo>
                  <a:pt x="2717962" y="4414835"/>
                  <a:pt x="2723022" y="4414240"/>
                  <a:pt x="2728677" y="4413049"/>
                </a:cubicBezTo>
                <a:lnTo>
                  <a:pt x="2725775" y="4395301"/>
                </a:lnTo>
                <a:cubicBezTo>
                  <a:pt x="2722129" y="4395822"/>
                  <a:pt x="2719190" y="4396083"/>
                  <a:pt x="2716957" y="4396083"/>
                </a:cubicBezTo>
                <a:cubicBezTo>
                  <a:pt x="2713981" y="4396083"/>
                  <a:pt x="2711693" y="4395599"/>
                  <a:pt x="2710093" y="4394632"/>
                </a:cubicBezTo>
                <a:cubicBezTo>
                  <a:pt x="2708493" y="4393664"/>
                  <a:pt x="2707340" y="4392362"/>
                  <a:pt x="2706632" y="4390725"/>
                </a:cubicBezTo>
                <a:cubicBezTo>
                  <a:pt x="2705926" y="4389088"/>
                  <a:pt x="2705572" y="4385404"/>
                  <a:pt x="2705572" y="4379674"/>
                </a:cubicBezTo>
                <a:lnTo>
                  <a:pt x="2705572" y="4310358"/>
                </a:lnTo>
                <a:lnTo>
                  <a:pt x="2725775" y="4310358"/>
                </a:lnTo>
                <a:lnTo>
                  <a:pt x="2725775" y="4294731"/>
                </a:lnTo>
                <a:lnTo>
                  <a:pt x="2705572" y="4294731"/>
                </a:lnTo>
                <a:close/>
                <a:moveTo>
                  <a:pt x="1105372" y="4253319"/>
                </a:moveTo>
                <a:lnTo>
                  <a:pt x="1085392" y="4265374"/>
                </a:lnTo>
                <a:lnTo>
                  <a:pt x="1085392" y="4294731"/>
                </a:lnTo>
                <a:lnTo>
                  <a:pt x="1070658" y="4294731"/>
                </a:lnTo>
                <a:lnTo>
                  <a:pt x="1070658" y="4310358"/>
                </a:lnTo>
                <a:lnTo>
                  <a:pt x="1085392" y="4310358"/>
                </a:lnTo>
                <a:lnTo>
                  <a:pt x="1085392" y="4378558"/>
                </a:lnTo>
                <a:cubicBezTo>
                  <a:pt x="1085392" y="4390613"/>
                  <a:pt x="1086210" y="4398520"/>
                  <a:pt x="1087847" y="4402278"/>
                </a:cubicBezTo>
                <a:cubicBezTo>
                  <a:pt x="1089484" y="4406035"/>
                  <a:pt x="1092312" y="4409068"/>
                  <a:pt x="1096330" y="4411375"/>
                </a:cubicBezTo>
                <a:cubicBezTo>
                  <a:pt x="1100349" y="4413682"/>
                  <a:pt x="1106004" y="4414835"/>
                  <a:pt x="1113297" y="4414835"/>
                </a:cubicBezTo>
                <a:cubicBezTo>
                  <a:pt x="1117762" y="4414835"/>
                  <a:pt x="1122822" y="4414240"/>
                  <a:pt x="1128477" y="4413049"/>
                </a:cubicBezTo>
                <a:lnTo>
                  <a:pt x="1125575" y="4395301"/>
                </a:lnTo>
                <a:cubicBezTo>
                  <a:pt x="1121929" y="4395822"/>
                  <a:pt x="1118990" y="4396083"/>
                  <a:pt x="1116757" y="4396083"/>
                </a:cubicBezTo>
                <a:cubicBezTo>
                  <a:pt x="1113781" y="4396083"/>
                  <a:pt x="1111492" y="4395599"/>
                  <a:pt x="1109892" y="4394632"/>
                </a:cubicBezTo>
                <a:cubicBezTo>
                  <a:pt x="1108293" y="4393664"/>
                  <a:pt x="1107139" y="4392362"/>
                  <a:pt x="1106432" y="4390725"/>
                </a:cubicBezTo>
                <a:cubicBezTo>
                  <a:pt x="1105726" y="4389088"/>
                  <a:pt x="1105372" y="4385404"/>
                  <a:pt x="1105372" y="4379674"/>
                </a:cubicBezTo>
                <a:lnTo>
                  <a:pt x="1105372" y="4310358"/>
                </a:lnTo>
                <a:lnTo>
                  <a:pt x="1125575" y="4310358"/>
                </a:lnTo>
                <a:lnTo>
                  <a:pt x="1125575" y="4294731"/>
                </a:lnTo>
                <a:lnTo>
                  <a:pt x="1105372" y="4294731"/>
                </a:lnTo>
                <a:close/>
                <a:moveTo>
                  <a:pt x="724372" y="4253319"/>
                </a:moveTo>
                <a:lnTo>
                  <a:pt x="704392" y="4265374"/>
                </a:lnTo>
                <a:lnTo>
                  <a:pt x="704392" y="4294731"/>
                </a:lnTo>
                <a:lnTo>
                  <a:pt x="689658" y="4294731"/>
                </a:lnTo>
                <a:lnTo>
                  <a:pt x="689658" y="4310358"/>
                </a:lnTo>
                <a:lnTo>
                  <a:pt x="704392" y="4310358"/>
                </a:lnTo>
                <a:lnTo>
                  <a:pt x="704392" y="4378558"/>
                </a:lnTo>
                <a:cubicBezTo>
                  <a:pt x="704392" y="4390613"/>
                  <a:pt x="705211" y="4398520"/>
                  <a:pt x="706847" y="4402278"/>
                </a:cubicBezTo>
                <a:cubicBezTo>
                  <a:pt x="708484" y="4406035"/>
                  <a:pt x="711312" y="4409068"/>
                  <a:pt x="715331" y="4411375"/>
                </a:cubicBezTo>
                <a:cubicBezTo>
                  <a:pt x="719349" y="4413682"/>
                  <a:pt x="725005" y="4414835"/>
                  <a:pt x="732297" y="4414835"/>
                </a:cubicBezTo>
                <a:cubicBezTo>
                  <a:pt x="736762" y="4414835"/>
                  <a:pt x="741822" y="4414240"/>
                  <a:pt x="747477" y="4413049"/>
                </a:cubicBezTo>
                <a:lnTo>
                  <a:pt x="744575" y="4395301"/>
                </a:lnTo>
                <a:cubicBezTo>
                  <a:pt x="740929" y="4395822"/>
                  <a:pt x="737990" y="4396083"/>
                  <a:pt x="735757" y="4396083"/>
                </a:cubicBezTo>
                <a:cubicBezTo>
                  <a:pt x="732781" y="4396083"/>
                  <a:pt x="730492" y="4395599"/>
                  <a:pt x="728892" y="4394632"/>
                </a:cubicBezTo>
                <a:cubicBezTo>
                  <a:pt x="727293" y="4393664"/>
                  <a:pt x="726139" y="4392362"/>
                  <a:pt x="725432" y="4390725"/>
                </a:cubicBezTo>
                <a:cubicBezTo>
                  <a:pt x="724725" y="4389088"/>
                  <a:pt x="724372" y="4385404"/>
                  <a:pt x="724372" y="4379674"/>
                </a:cubicBezTo>
                <a:lnTo>
                  <a:pt x="724372" y="4310358"/>
                </a:lnTo>
                <a:lnTo>
                  <a:pt x="744575" y="4310358"/>
                </a:lnTo>
                <a:lnTo>
                  <a:pt x="744575" y="4294731"/>
                </a:lnTo>
                <a:lnTo>
                  <a:pt x="724372" y="4294731"/>
                </a:lnTo>
                <a:close/>
                <a:moveTo>
                  <a:pt x="3586895" y="4249636"/>
                </a:moveTo>
                <a:lnTo>
                  <a:pt x="3586895" y="4272741"/>
                </a:lnTo>
                <a:lnTo>
                  <a:pt x="3606987" y="4272741"/>
                </a:lnTo>
                <a:lnTo>
                  <a:pt x="3606987" y="4249636"/>
                </a:lnTo>
                <a:close/>
                <a:moveTo>
                  <a:pt x="3214676" y="4249636"/>
                </a:moveTo>
                <a:lnTo>
                  <a:pt x="3214676" y="4308348"/>
                </a:lnTo>
                <a:cubicBezTo>
                  <a:pt x="3211179" y="4303511"/>
                  <a:pt x="3206639" y="4299586"/>
                  <a:pt x="3201058" y="4296572"/>
                </a:cubicBezTo>
                <a:cubicBezTo>
                  <a:pt x="3195477" y="4293559"/>
                  <a:pt x="3189115" y="4292052"/>
                  <a:pt x="3181971" y="4292052"/>
                </a:cubicBezTo>
                <a:cubicBezTo>
                  <a:pt x="3172223" y="4292052"/>
                  <a:pt x="3163405" y="4294619"/>
                  <a:pt x="3155517" y="4299754"/>
                </a:cubicBezTo>
                <a:cubicBezTo>
                  <a:pt x="3147629" y="4304888"/>
                  <a:pt x="3141713" y="4312274"/>
                  <a:pt x="3137769" y="4321910"/>
                </a:cubicBezTo>
                <a:cubicBezTo>
                  <a:pt x="3133825" y="4331547"/>
                  <a:pt x="3131853" y="4342281"/>
                  <a:pt x="3131853" y="4354113"/>
                </a:cubicBezTo>
                <a:cubicBezTo>
                  <a:pt x="3131853" y="4366243"/>
                  <a:pt x="3134030" y="4376977"/>
                  <a:pt x="3138382" y="4386316"/>
                </a:cubicBezTo>
                <a:cubicBezTo>
                  <a:pt x="3142736" y="4395655"/>
                  <a:pt x="3148875" y="4402929"/>
                  <a:pt x="3156800" y="4408138"/>
                </a:cubicBezTo>
                <a:cubicBezTo>
                  <a:pt x="3164726" y="4413347"/>
                  <a:pt x="3173413" y="4415951"/>
                  <a:pt x="3182864" y="4415951"/>
                </a:cubicBezTo>
                <a:cubicBezTo>
                  <a:pt x="3197449" y="4415951"/>
                  <a:pt x="3208500" y="4410072"/>
                  <a:pt x="3216015" y="4398315"/>
                </a:cubicBezTo>
                <a:lnTo>
                  <a:pt x="3216015" y="4413272"/>
                </a:lnTo>
                <a:lnTo>
                  <a:pt x="3234656" y="4413272"/>
                </a:lnTo>
                <a:lnTo>
                  <a:pt x="3234656" y="4249636"/>
                </a:lnTo>
                <a:close/>
                <a:moveTo>
                  <a:pt x="1557326" y="4249636"/>
                </a:moveTo>
                <a:lnTo>
                  <a:pt x="1557326" y="4308348"/>
                </a:lnTo>
                <a:cubicBezTo>
                  <a:pt x="1553828" y="4303511"/>
                  <a:pt x="1549289" y="4299586"/>
                  <a:pt x="1543708" y="4296572"/>
                </a:cubicBezTo>
                <a:cubicBezTo>
                  <a:pt x="1538127" y="4293559"/>
                  <a:pt x="1531764" y="4292052"/>
                  <a:pt x="1524621" y="4292052"/>
                </a:cubicBezTo>
                <a:cubicBezTo>
                  <a:pt x="1514872" y="4292052"/>
                  <a:pt x="1506054" y="4294619"/>
                  <a:pt x="1498166" y="4299754"/>
                </a:cubicBezTo>
                <a:cubicBezTo>
                  <a:pt x="1490279" y="4304888"/>
                  <a:pt x="1484363" y="4312274"/>
                  <a:pt x="1480419" y="4321910"/>
                </a:cubicBezTo>
                <a:cubicBezTo>
                  <a:pt x="1476475" y="4331547"/>
                  <a:pt x="1474503" y="4342281"/>
                  <a:pt x="1474503" y="4354113"/>
                </a:cubicBezTo>
                <a:cubicBezTo>
                  <a:pt x="1474503" y="4366243"/>
                  <a:pt x="1476679" y="4376977"/>
                  <a:pt x="1481033" y="4386316"/>
                </a:cubicBezTo>
                <a:cubicBezTo>
                  <a:pt x="1485386" y="4395655"/>
                  <a:pt x="1491525" y="4402929"/>
                  <a:pt x="1499450" y="4408138"/>
                </a:cubicBezTo>
                <a:cubicBezTo>
                  <a:pt x="1507375" y="4413347"/>
                  <a:pt x="1516063" y="4415951"/>
                  <a:pt x="1525514" y="4415951"/>
                </a:cubicBezTo>
                <a:cubicBezTo>
                  <a:pt x="1540099" y="4415951"/>
                  <a:pt x="1551149" y="4410072"/>
                  <a:pt x="1558665" y="4398315"/>
                </a:cubicBezTo>
                <a:lnTo>
                  <a:pt x="1558665" y="4413272"/>
                </a:lnTo>
                <a:lnTo>
                  <a:pt x="1577306" y="4413272"/>
                </a:lnTo>
                <a:lnTo>
                  <a:pt x="1577306" y="4249636"/>
                </a:lnTo>
                <a:close/>
                <a:moveTo>
                  <a:pt x="767383" y="4249636"/>
                </a:moveTo>
                <a:lnTo>
                  <a:pt x="767383" y="4413272"/>
                </a:lnTo>
                <a:lnTo>
                  <a:pt x="787475" y="4413272"/>
                </a:lnTo>
                <a:lnTo>
                  <a:pt x="787475" y="4348420"/>
                </a:lnTo>
                <a:cubicBezTo>
                  <a:pt x="787475" y="4339119"/>
                  <a:pt x="788591" y="4331826"/>
                  <a:pt x="790824" y="4326543"/>
                </a:cubicBezTo>
                <a:cubicBezTo>
                  <a:pt x="793056" y="4321259"/>
                  <a:pt x="796795" y="4317073"/>
                  <a:pt x="802042" y="4313985"/>
                </a:cubicBezTo>
                <a:cubicBezTo>
                  <a:pt x="807288" y="4310897"/>
                  <a:pt x="812887" y="4309353"/>
                  <a:pt x="818840" y="4309353"/>
                </a:cubicBezTo>
                <a:cubicBezTo>
                  <a:pt x="826803" y="4309353"/>
                  <a:pt x="832961" y="4311641"/>
                  <a:pt x="837314" y="4316218"/>
                </a:cubicBezTo>
                <a:cubicBezTo>
                  <a:pt x="841667" y="4320794"/>
                  <a:pt x="843844" y="4328105"/>
                  <a:pt x="843844" y="4338151"/>
                </a:cubicBezTo>
                <a:lnTo>
                  <a:pt x="843844" y="4413272"/>
                </a:lnTo>
                <a:lnTo>
                  <a:pt x="863935" y="4413272"/>
                </a:lnTo>
                <a:lnTo>
                  <a:pt x="863935" y="4338151"/>
                </a:lnTo>
                <a:cubicBezTo>
                  <a:pt x="863935" y="4326543"/>
                  <a:pt x="862540" y="4317687"/>
                  <a:pt x="859750" y="4311585"/>
                </a:cubicBezTo>
                <a:cubicBezTo>
                  <a:pt x="856960" y="4305483"/>
                  <a:pt x="852327" y="4300702"/>
                  <a:pt x="845853" y="4297242"/>
                </a:cubicBezTo>
                <a:cubicBezTo>
                  <a:pt x="839379" y="4293782"/>
                  <a:pt x="831751" y="4292052"/>
                  <a:pt x="822970" y="4292052"/>
                </a:cubicBezTo>
                <a:cubicBezTo>
                  <a:pt x="808683" y="4292052"/>
                  <a:pt x="796851" y="4297484"/>
                  <a:pt x="787475" y="4308348"/>
                </a:cubicBezTo>
                <a:lnTo>
                  <a:pt x="787475" y="4249636"/>
                </a:lnTo>
                <a:close/>
                <a:moveTo>
                  <a:pt x="4672150" y="4246845"/>
                </a:moveTo>
                <a:cubicBezTo>
                  <a:pt x="4663369" y="4246845"/>
                  <a:pt x="4656541" y="4248464"/>
                  <a:pt x="4651667" y="4251701"/>
                </a:cubicBezTo>
                <a:cubicBezTo>
                  <a:pt x="4646793" y="4254938"/>
                  <a:pt x="4643389" y="4259161"/>
                  <a:pt x="4641454" y="4264370"/>
                </a:cubicBezTo>
                <a:cubicBezTo>
                  <a:pt x="4640040" y="4268239"/>
                  <a:pt x="4639333" y="4274155"/>
                  <a:pt x="4639333" y="4282117"/>
                </a:cubicBezTo>
                <a:lnTo>
                  <a:pt x="4639333" y="4294731"/>
                </a:lnTo>
                <a:lnTo>
                  <a:pt x="4621585" y="4294731"/>
                </a:lnTo>
                <a:lnTo>
                  <a:pt x="4621585" y="4310358"/>
                </a:lnTo>
                <a:lnTo>
                  <a:pt x="4639333" y="4310358"/>
                </a:lnTo>
                <a:lnTo>
                  <a:pt x="4639333" y="4413272"/>
                </a:lnTo>
                <a:lnTo>
                  <a:pt x="4659313" y="4413272"/>
                </a:lnTo>
                <a:lnTo>
                  <a:pt x="4659313" y="4310358"/>
                </a:lnTo>
                <a:lnTo>
                  <a:pt x="4682419" y="4310358"/>
                </a:lnTo>
                <a:lnTo>
                  <a:pt x="4682419" y="4294731"/>
                </a:lnTo>
                <a:lnTo>
                  <a:pt x="4659313" y="4294731"/>
                </a:lnTo>
                <a:lnTo>
                  <a:pt x="4659313" y="4283792"/>
                </a:lnTo>
                <a:cubicBezTo>
                  <a:pt x="4659313" y="4276648"/>
                  <a:pt x="4660578" y="4271774"/>
                  <a:pt x="4663108" y="4269169"/>
                </a:cubicBezTo>
                <a:cubicBezTo>
                  <a:pt x="4665638" y="4266565"/>
                  <a:pt x="4669954" y="4265263"/>
                  <a:pt x="4676056" y="4265263"/>
                </a:cubicBezTo>
                <a:cubicBezTo>
                  <a:pt x="4679777" y="4265263"/>
                  <a:pt x="4683721" y="4265635"/>
                  <a:pt x="4687888" y="4266379"/>
                </a:cubicBezTo>
                <a:lnTo>
                  <a:pt x="4690902" y="4248854"/>
                </a:lnTo>
                <a:cubicBezTo>
                  <a:pt x="4684056" y="4247515"/>
                  <a:pt x="4677805" y="4246845"/>
                  <a:pt x="4672150" y="4246845"/>
                </a:cubicBezTo>
                <a:close/>
                <a:moveTo>
                  <a:pt x="1700350" y="4246845"/>
                </a:moveTo>
                <a:cubicBezTo>
                  <a:pt x="1691569" y="4246845"/>
                  <a:pt x="1684741" y="4248464"/>
                  <a:pt x="1679867" y="4251701"/>
                </a:cubicBezTo>
                <a:cubicBezTo>
                  <a:pt x="1674993" y="4254938"/>
                  <a:pt x="1671589" y="4259161"/>
                  <a:pt x="1669654" y="4264370"/>
                </a:cubicBezTo>
                <a:cubicBezTo>
                  <a:pt x="1668240" y="4268239"/>
                  <a:pt x="1667533" y="4274155"/>
                  <a:pt x="1667533" y="4282117"/>
                </a:cubicBezTo>
                <a:lnTo>
                  <a:pt x="1667533" y="4294731"/>
                </a:lnTo>
                <a:lnTo>
                  <a:pt x="1649785" y="4294731"/>
                </a:lnTo>
                <a:lnTo>
                  <a:pt x="1649785" y="4310358"/>
                </a:lnTo>
                <a:lnTo>
                  <a:pt x="1667533" y="4310358"/>
                </a:lnTo>
                <a:lnTo>
                  <a:pt x="1667533" y="4413272"/>
                </a:lnTo>
                <a:lnTo>
                  <a:pt x="1687513" y="4413272"/>
                </a:lnTo>
                <a:lnTo>
                  <a:pt x="1687513" y="4310358"/>
                </a:lnTo>
                <a:lnTo>
                  <a:pt x="1710619" y="4310358"/>
                </a:lnTo>
                <a:lnTo>
                  <a:pt x="1710619" y="4294731"/>
                </a:lnTo>
                <a:lnTo>
                  <a:pt x="1687513" y="4294731"/>
                </a:lnTo>
                <a:lnTo>
                  <a:pt x="1687513" y="4283792"/>
                </a:lnTo>
                <a:cubicBezTo>
                  <a:pt x="1687513" y="4276648"/>
                  <a:pt x="1688778" y="4271774"/>
                  <a:pt x="1691308" y="4269169"/>
                </a:cubicBezTo>
                <a:cubicBezTo>
                  <a:pt x="1693839" y="4266565"/>
                  <a:pt x="1698155" y="4265263"/>
                  <a:pt x="1704257" y="4265263"/>
                </a:cubicBezTo>
                <a:cubicBezTo>
                  <a:pt x="1707977" y="4265263"/>
                  <a:pt x="1711921" y="4265635"/>
                  <a:pt x="1716088" y="4266379"/>
                </a:cubicBezTo>
                <a:lnTo>
                  <a:pt x="1719102" y="4248854"/>
                </a:lnTo>
                <a:cubicBezTo>
                  <a:pt x="1712256" y="4247515"/>
                  <a:pt x="1706005" y="4246845"/>
                  <a:pt x="1700350" y="4246845"/>
                </a:cubicBezTo>
                <a:close/>
                <a:moveTo>
                  <a:pt x="9476595" y="4121612"/>
                </a:moveTo>
                <a:lnTo>
                  <a:pt x="9476595" y="4141815"/>
                </a:lnTo>
                <a:lnTo>
                  <a:pt x="9538321" y="4141815"/>
                </a:lnTo>
                <a:lnTo>
                  <a:pt x="9538321" y="4121612"/>
                </a:lnTo>
                <a:close/>
                <a:moveTo>
                  <a:pt x="8324070" y="4121612"/>
                </a:moveTo>
                <a:lnTo>
                  <a:pt x="8324070" y="4141815"/>
                </a:lnTo>
                <a:lnTo>
                  <a:pt x="8385796" y="4141815"/>
                </a:lnTo>
                <a:lnTo>
                  <a:pt x="8385796" y="4121612"/>
                </a:lnTo>
                <a:close/>
                <a:moveTo>
                  <a:pt x="8846717" y="4086339"/>
                </a:moveTo>
                <a:cubicBezTo>
                  <a:pt x="8856614" y="4086339"/>
                  <a:pt x="8864892" y="4090116"/>
                  <a:pt x="8871552" y="4097669"/>
                </a:cubicBezTo>
                <a:cubicBezTo>
                  <a:pt x="8878212" y="4105222"/>
                  <a:pt x="8881543" y="4116328"/>
                  <a:pt x="8881543" y="4130988"/>
                </a:cubicBezTo>
                <a:cubicBezTo>
                  <a:pt x="8881543" y="4146540"/>
                  <a:pt x="8878231" y="4158112"/>
                  <a:pt x="8871608" y="4165702"/>
                </a:cubicBezTo>
                <a:cubicBezTo>
                  <a:pt x="8864985" y="4173292"/>
                  <a:pt x="8856688" y="4177087"/>
                  <a:pt x="8846717" y="4177087"/>
                </a:cubicBezTo>
                <a:cubicBezTo>
                  <a:pt x="8836671" y="4177087"/>
                  <a:pt x="8828336" y="4173311"/>
                  <a:pt x="8821714" y="4165758"/>
                </a:cubicBezTo>
                <a:cubicBezTo>
                  <a:pt x="8815091" y="4158205"/>
                  <a:pt x="8811779" y="4146838"/>
                  <a:pt x="8811779" y="4131657"/>
                </a:cubicBezTo>
                <a:cubicBezTo>
                  <a:pt x="8811779" y="4116477"/>
                  <a:pt x="8815091" y="4105129"/>
                  <a:pt x="8821714" y="4097613"/>
                </a:cubicBezTo>
                <a:cubicBezTo>
                  <a:pt x="8828336" y="4090097"/>
                  <a:pt x="8836671" y="4086339"/>
                  <a:pt x="8846717" y="4086339"/>
                </a:cubicBezTo>
                <a:close/>
                <a:moveTo>
                  <a:pt x="7503692" y="4086339"/>
                </a:moveTo>
                <a:cubicBezTo>
                  <a:pt x="7513589" y="4086339"/>
                  <a:pt x="7521867" y="4090116"/>
                  <a:pt x="7528527" y="4097669"/>
                </a:cubicBezTo>
                <a:cubicBezTo>
                  <a:pt x="7535187" y="4105222"/>
                  <a:pt x="7538517" y="4116328"/>
                  <a:pt x="7538517" y="4130988"/>
                </a:cubicBezTo>
                <a:cubicBezTo>
                  <a:pt x="7538517" y="4146540"/>
                  <a:pt x="7535206" y="4158112"/>
                  <a:pt x="7528583" y="4165702"/>
                </a:cubicBezTo>
                <a:cubicBezTo>
                  <a:pt x="7521960" y="4173292"/>
                  <a:pt x="7513663" y="4177087"/>
                  <a:pt x="7503692" y="4177087"/>
                </a:cubicBezTo>
                <a:cubicBezTo>
                  <a:pt x="7493646" y="4177087"/>
                  <a:pt x="7485312" y="4173311"/>
                  <a:pt x="7478689" y="4165758"/>
                </a:cubicBezTo>
                <a:cubicBezTo>
                  <a:pt x="7472066" y="4158205"/>
                  <a:pt x="7468754" y="4146838"/>
                  <a:pt x="7468754" y="4131657"/>
                </a:cubicBezTo>
                <a:cubicBezTo>
                  <a:pt x="7468754" y="4116477"/>
                  <a:pt x="7472066" y="4105129"/>
                  <a:pt x="7478689" y="4097613"/>
                </a:cubicBezTo>
                <a:cubicBezTo>
                  <a:pt x="7485312" y="4090097"/>
                  <a:pt x="7493646" y="4086339"/>
                  <a:pt x="7503692" y="4086339"/>
                </a:cubicBezTo>
                <a:close/>
                <a:moveTo>
                  <a:pt x="6817892" y="4086339"/>
                </a:moveTo>
                <a:cubicBezTo>
                  <a:pt x="6827789" y="4086339"/>
                  <a:pt x="6836067" y="4090116"/>
                  <a:pt x="6842727" y="4097669"/>
                </a:cubicBezTo>
                <a:cubicBezTo>
                  <a:pt x="6849388" y="4105222"/>
                  <a:pt x="6852718" y="4116328"/>
                  <a:pt x="6852718" y="4130988"/>
                </a:cubicBezTo>
                <a:cubicBezTo>
                  <a:pt x="6852718" y="4146540"/>
                  <a:pt x="6849406" y="4158112"/>
                  <a:pt x="6842783" y="4165702"/>
                </a:cubicBezTo>
                <a:cubicBezTo>
                  <a:pt x="6836160" y="4173292"/>
                  <a:pt x="6827863" y="4177087"/>
                  <a:pt x="6817892" y="4177087"/>
                </a:cubicBezTo>
                <a:cubicBezTo>
                  <a:pt x="6807846" y="4177087"/>
                  <a:pt x="6799511" y="4173311"/>
                  <a:pt x="6792889" y="4165758"/>
                </a:cubicBezTo>
                <a:cubicBezTo>
                  <a:pt x="6786266" y="4158205"/>
                  <a:pt x="6782954" y="4146838"/>
                  <a:pt x="6782954" y="4131657"/>
                </a:cubicBezTo>
                <a:cubicBezTo>
                  <a:pt x="6782954" y="4116477"/>
                  <a:pt x="6786266" y="4105129"/>
                  <a:pt x="6792889" y="4097613"/>
                </a:cubicBezTo>
                <a:cubicBezTo>
                  <a:pt x="6799511" y="4090097"/>
                  <a:pt x="6807846" y="4086339"/>
                  <a:pt x="6817892" y="4086339"/>
                </a:cubicBezTo>
                <a:close/>
                <a:moveTo>
                  <a:pt x="6390048" y="4086228"/>
                </a:moveTo>
                <a:cubicBezTo>
                  <a:pt x="6400243" y="4086228"/>
                  <a:pt x="6408540" y="4090097"/>
                  <a:pt x="6414940" y="4097836"/>
                </a:cubicBezTo>
                <a:cubicBezTo>
                  <a:pt x="6419107" y="4102822"/>
                  <a:pt x="6421637" y="4110301"/>
                  <a:pt x="6422530" y="4120272"/>
                </a:cubicBezTo>
                <a:lnTo>
                  <a:pt x="6356338" y="4120272"/>
                </a:lnTo>
                <a:cubicBezTo>
                  <a:pt x="6357008" y="4109929"/>
                  <a:pt x="6360487" y="4101669"/>
                  <a:pt x="6366775" y="4095492"/>
                </a:cubicBezTo>
                <a:cubicBezTo>
                  <a:pt x="6373063" y="4089316"/>
                  <a:pt x="6380821" y="4086228"/>
                  <a:pt x="6390048" y="4086228"/>
                </a:cubicBezTo>
                <a:close/>
                <a:moveTo>
                  <a:pt x="7007462" y="4072387"/>
                </a:moveTo>
                <a:lnTo>
                  <a:pt x="7007462" y="4145833"/>
                </a:lnTo>
                <a:cubicBezTo>
                  <a:pt x="7007462" y="4154391"/>
                  <a:pt x="7007871" y="4160642"/>
                  <a:pt x="7008689" y="4164586"/>
                </a:cubicBezTo>
                <a:cubicBezTo>
                  <a:pt x="7009880" y="4170464"/>
                  <a:pt x="7011945" y="4175432"/>
                  <a:pt x="7014884" y="4179487"/>
                </a:cubicBezTo>
                <a:cubicBezTo>
                  <a:pt x="7017824" y="4183543"/>
                  <a:pt x="7022326" y="4186910"/>
                  <a:pt x="7028391" y="4189589"/>
                </a:cubicBezTo>
                <a:cubicBezTo>
                  <a:pt x="7034455" y="4192268"/>
                  <a:pt x="7040985" y="4193607"/>
                  <a:pt x="7047980" y="4193607"/>
                </a:cubicBezTo>
                <a:cubicBezTo>
                  <a:pt x="7063830" y="4193607"/>
                  <a:pt x="7076369" y="4186910"/>
                  <a:pt x="7085596" y="4173515"/>
                </a:cubicBezTo>
                <a:lnTo>
                  <a:pt x="7085596" y="4190928"/>
                </a:lnTo>
                <a:lnTo>
                  <a:pt x="7103567" y="4190928"/>
                </a:lnTo>
                <a:lnTo>
                  <a:pt x="7103567" y="4072387"/>
                </a:lnTo>
                <a:lnTo>
                  <a:pt x="7083475" y="4072387"/>
                </a:lnTo>
                <a:lnTo>
                  <a:pt x="7083475" y="4135899"/>
                </a:lnTo>
                <a:cubicBezTo>
                  <a:pt x="7083475" y="4146019"/>
                  <a:pt x="7082378" y="4153740"/>
                  <a:pt x="7080183" y="4159060"/>
                </a:cubicBezTo>
                <a:cubicBezTo>
                  <a:pt x="7077987" y="4164381"/>
                  <a:pt x="7074248" y="4168585"/>
                  <a:pt x="7068965" y="4171674"/>
                </a:cubicBezTo>
                <a:cubicBezTo>
                  <a:pt x="7063681" y="4174762"/>
                  <a:pt x="7058026" y="4176306"/>
                  <a:pt x="7051998" y="4176306"/>
                </a:cubicBezTo>
                <a:cubicBezTo>
                  <a:pt x="7045971" y="4176306"/>
                  <a:pt x="7040911" y="4174799"/>
                  <a:pt x="7036818" y="4171785"/>
                </a:cubicBezTo>
                <a:cubicBezTo>
                  <a:pt x="7032725" y="4168771"/>
                  <a:pt x="7030046" y="4164623"/>
                  <a:pt x="7028781" y="4159339"/>
                </a:cubicBezTo>
                <a:cubicBezTo>
                  <a:pt x="7027963" y="4155693"/>
                  <a:pt x="7027553" y="4148624"/>
                  <a:pt x="7027553" y="4138131"/>
                </a:cubicBezTo>
                <a:lnTo>
                  <a:pt x="7027553" y="4072387"/>
                </a:lnTo>
                <a:close/>
                <a:moveTo>
                  <a:pt x="8846717" y="4069708"/>
                </a:moveTo>
                <a:cubicBezTo>
                  <a:pt x="8832057" y="4069708"/>
                  <a:pt x="8819630" y="4074098"/>
                  <a:pt x="8809435" y="4082879"/>
                </a:cubicBezTo>
                <a:cubicBezTo>
                  <a:pt x="8797231" y="4093446"/>
                  <a:pt x="8791129" y="4109705"/>
                  <a:pt x="8791129" y="4131657"/>
                </a:cubicBezTo>
                <a:cubicBezTo>
                  <a:pt x="8791129" y="4151675"/>
                  <a:pt x="8796245" y="4167004"/>
                  <a:pt x="8806477" y="4177645"/>
                </a:cubicBezTo>
                <a:cubicBezTo>
                  <a:pt x="8816709" y="4188287"/>
                  <a:pt x="8830122" y="4193607"/>
                  <a:pt x="8846717" y="4193607"/>
                </a:cubicBezTo>
                <a:cubicBezTo>
                  <a:pt x="8857060" y="4193607"/>
                  <a:pt x="8866604" y="4191189"/>
                  <a:pt x="8875348" y="4186352"/>
                </a:cubicBezTo>
                <a:cubicBezTo>
                  <a:pt x="8884091" y="4181515"/>
                  <a:pt x="8890751" y="4174725"/>
                  <a:pt x="8895328" y="4165981"/>
                </a:cubicBezTo>
                <a:cubicBezTo>
                  <a:pt x="8899904" y="4157237"/>
                  <a:pt x="8902192" y="4145238"/>
                  <a:pt x="8902192" y="4129983"/>
                </a:cubicBezTo>
                <a:cubicBezTo>
                  <a:pt x="8902192" y="4111156"/>
                  <a:pt x="8897021" y="4096404"/>
                  <a:pt x="8886677" y="4085725"/>
                </a:cubicBezTo>
                <a:cubicBezTo>
                  <a:pt x="8876334" y="4075047"/>
                  <a:pt x="8863013" y="4069708"/>
                  <a:pt x="8846717" y="4069708"/>
                </a:cubicBezTo>
                <a:close/>
                <a:moveTo>
                  <a:pt x="7633321" y="4069708"/>
                </a:moveTo>
                <a:cubicBezTo>
                  <a:pt x="7625433" y="4069708"/>
                  <a:pt x="7618401" y="4071475"/>
                  <a:pt x="7612225" y="4075010"/>
                </a:cubicBezTo>
                <a:cubicBezTo>
                  <a:pt x="7606048" y="4078544"/>
                  <a:pt x="7601100" y="4083214"/>
                  <a:pt x="7597379" y="4089018"/>
                </a:cubicBezTo>
                <a:lnTo>
                  <a:pt x="7597379" y="4072387"/>
                </a:lnTo>
                <a:lnTo>
                  <a:pt x="7579408" y="4072387"/>
                </a:lnTo>
                <a:lnTo>
                  <a:pt x="7579408" y="4190928"/>
                </a:lnTo>
                <a:lnTo>
                  <a:pt x="7599500" y="4190928"/>
                </a:lnTo>
                <a:lnTo>
                  <a:pt x="7599500" y="4129425"/>
                </a:lnTo>
                <a:cubicBezTo>
                  <a:pt x="7599500" y="4118635"/>
                  <a:pt x="7600579" y="4110375"/>
                  <a:pt x="7602737" y="4104645"/>
                </a:cubicBezTo>
                <a:cubicBezTo>
                  <a:pt x="7604895" y="4098915"/>
                  <a:pt x="7608374" y="4094562"/>
                  <a:pt x="7613173" y="4091585"/>
                </a:cubicBezTo>
                <a:cubicBezTo>
                  <a:pt x="7617973" y="4088609"/>
                  <a:pt x="7623201" y="4087121"/>
                  <a:pt x="7628856" y="4087121"/>
                </a:cubicBezTo>
                <a:cubicBezTo>
                  <a:pt x="7636298" y="4087121"/>
                  <a:pt x="7641655" y="4089353"/>
                  <a:pt x="7644930" y="4093818"/>
                </a:cubicBezTo>
                <a:cubicBezTo>
                  <a:pt x="7648204" y="4098283"/>
                  <a:pt x="7649841" y="4104980"/>
                  <a:pt x="7649841" y="4113910"/>
                </a:cubicBezTo>
                <a:lnTo>
                  <a:pt x="7649841" y="4190928"/>
                </a:lnTo>
                <a:lnTo>
                  <a:pt x="7669933" y="4190928"/>
                </a:lnTo>
                <a:lnTo>
                  <a:pt x="7669933" y="4122058"/>
                </a:lnTo>
                <a:cubicBezTo>
                  <a:pt x="7669933" y="4109854"/>
                  <a:pt x="7672686" y="4100980"/>
                  <a:pt x="7678193" y="4095436"/>
                </a:cubicBezTo>
                <a:cubicBezTo>
                  <a:pt x="7683699" y="4089893"/>
                  <a:pt x="7690620" y="4087121"/>
                  <a:pt x="7698954" y="4087121"/>
                </a:cubicBezTo>
                <a:cubicBezTo>
                  <a:pt x="7703568" y="4087121"/>
                  <a:pt x="7707586" y="4088200"/>
                  <a:pt x="7711009" y="4090358"/>
                </a:cubicBezTo>
                <a:cubicBezTo>
                  <a:pt x="7714433" y="4092516"/>
                  <a:pt x="7716795" y="4095362"/>
                  <a:pt x="7718097" y="4098897"/>
                </a:cubicBezTo>
                <a:cubicBezTo>
                  <a:pt x="7719400" y="4102431"/>
                  <a:pt x="7720051" y="4108217"/>
                  <a:pt x="7720051" y="4116254"/>
                </a:cubicBezTo>
                <a:lnTo>
                  <a:pt x="7720051" y="4190928"/>
                </a:lnTo>
                <a:lnTo>
                  <a:pt x="7740031" y="4190928"/>
                </a:lnTo>
                <a:lnTo>
                  <a:pt x="7740031" y="4109556"/>
                </a:lnTo>
                <a:cubicBezTo>
                  <a:pt x="7740031" y="4096013"/>
                  <a:pt x="7736868" y="4085986"/>
                  <a:pt x="7730543" y="4079475"/>
                </a:cubicBezTo>
                <a:cubicBezTo>
                  <a:pt x="7724218" y="4072963"/>
                  <a:pt x="7715177" y="4069708"/>
                  <a:pt x="7703419" y="4069708"/>
                </a:cubicBezTo>
                <a:cubicBezTo>
                  <a:pt x="7688387" y="4069708"/>
                  <a:pt x="7676184" y="4076628"/>
                  <a:pt x="7666807" y="4090469"/>
                </a:cubicBezTo>
                <a:cubicBezTo>
                  <a:pt x="7664500" y="4083921"/>
                  <a:pt x="7660538" y="4078823"/>
                  <a:pt x="7654920" y="4075177"/>
                </a:cubicBezTo>
                <a:cubicBezTo>
                  <a:pt x="7649301" y="4071531"/>
                  <a:pt x="7642102" y="4069708"/>
                  <a:pt x="7633321" y="4069708"/>
                </a:cubicBezTo>
                <a:close/>
                <a:moveTo>
                  <a:pt x="7503692" y="4069708"/>
                </a:moveTo>
                <a:cubicBezTo>
                  <a:pt x="7489032" y="4069708"/>
                  <a:pt x="7476605" y="4074098"/>
                  <a:pt x="7466411" y="4082879"/>
                </a:cubicBezTo>
                <a:cubicBezTo>
                  <a:pt x="7454206" y="4093446"/>
                  <a:pt x="7448104" y="4109705"/>
                  <a:pt x="7448104" y="4131657"/>
                </a:cubicBezTo>
                <a:cubicBezTo>
                  <a:pt x="7448104" y="4151675"/>
                  <a:pt x="7453220" y="4167004"/>
                  <a:pt x="7463452" y="4177645"/>
                </a:cubicBezTo>
                <a:cubicBezTo>
                  <a:pt x="7473684" y="4188287"/>
                  <a:pt x="7487097" y="4193607"/>
                  <a:pt x="7503692" y="4193607"/>
                </a:cubicBezTo>
                <a:cubicBezTo>
                  <a:pt x="7514035" y="4193607"/>
                  <a:pt x="7523579" y="4191189"/>
                  <a:pt x="7532323" y="4186352"/>
                </a:cubicBezTo>
                <a:cubicBezTo>
                  <a:pt x="7541066" y="4181515"/>
                  <a:pt x="7547726" y="4174725"/>
                  <a:pt x="7552303" y="4165981"/>
                </a:cubicBezTo>
                <a:cubicBezTo>
                  <a:pt x="7556879" y="4157237"/>
                  <a:pt x="7559167" y="4145238"/>
                  <a:pt x="7559167" y="4129983"/>
                </a:cubicBezTo>
                <a:cubicBezTo>
                  <a:pt x="7559167" y="4111156"/>
                  <a:pt x="7553995" y="4096404"/>
                  <a:pt x="7543652" y="4085725"/>
                </a:cubicBezTo>
                <a:cubicBezTo>
                  <a:pt x="7533309" y="4075047"/>
                  <a:pt x="7519988" y="4069708"/>
                  <a:pt x="7503692" y="4069708"/>
                </a:cubicBezTo>
                <a:close/>
                <a:moveTo>
                  <a:pt x="7422915" y="4069708"/>
                </a:moveTo>
                <a:cubicBezTo>
                  <a:pt x="7418227" y="4069708"/>
                  <a:pt x="7413930" y="4071047"/>
                  <a:pt x="7410023" y="4073726"/>
                </a:cubicBezTo>
                <a:cubicBezTo>
                  <a:pt x="7406116" y="4076405"/>
                  <a:pt x="7401856" y="4081949"/>
                  <a:pt x="7397242" y="4090358"/>
                </a:cubicBezTo>
                <a:lnTo>
                  <a:pt x="7397242" y="4072387"/>
                </a:lnTo>
                <a:lnTo>
                  <a:pt x="7379160" y="4072387"/>
                </a:lnTo>
                <a:lnTo>
                  <a:pt x="7379160" y="4190928"/>
                </a:lnTo>
                <a:lnTo>
                  <a:pt x="7399252" y="4190928"/>
                </a:lnTo>
                <a:lnTo>
                  <a:pt x="7399252" y="4128867"/>
                </a:lnTo>
                <a:cubicBezTo>
                  <a:pt x="7399252" y="4120384"/>
                  <a:pt x="7400368" y="4112570"/>
                  <a:pt x="7402600" y="4105426"/>
                </a:cubicBezTo>
                <a:cubicBezTo>
                  <a:pt x="7404088" y="4100738"/>
                  <a:pt x="7406582" y="4097073"/>
                  <a:pt x="7410079" y="4094432"/>
                </a:cubicBezTo>
                <a:cubicBezTo>
                  <a:pt x="7413576" y="4091790"/>
                  <a:pt x="7417520" y="4090469"/>
                  <a:pt x="7421911" y="4090469"/>
                </a:cubicBezTo>
                <a:cubicBezTo>
                  <a:pt x="7426822" y="4090469"/>
                  <a:pt x="7431734" y="4091920"/>
                  <a:pt x="7436645" y="4094822"/>
                </a:cubicBezTo>
                <a:lnTo>
                  <a:pt x="7443565" y="4076182"/>
                </a:lnTo>
                <a:cubicBezTo>
                  <a:pt x="7436570" y="4071866"/>
                  <a:pt x="7429687" y="4069708"/>
                  <a:pt x="7422915" y="4069708"/>
                </a:cubicBezTo>
                <a:close/>
                <a:moveTo>
                  <a:pt x="7180214" y="4069708"/>
                </a:moveTo>
                <a:cubicBezTo>
                  <a:pt x="7174037" y="4069708"/>
                  <a:pt x="7168252" y="4070508"/>
                  <a:pt x="7162857" y="4072108"/>
                </a:cubicBezTo>
                <a:cubicBezTo>
                  <a:pt x="7157462" y="4073707"/>
                  <a:pt x="7153201" y="4075661"/>
                  <a:pt x="7150076" y="4077968"/>
                </a:cubicBezTo>
                <a:cubicBezTo>
                  <a:pt x="7145909" y="4080944"/>
                  <a:pt x="7142616" y="4084684"/>
                  <a:pt x="7140198" y="4089186"/>
                </a:cubicBezTo>
                <a:cubicBezTo>
                  <a:pt x="7137779" y="4093688"/>
                  <a:pt x="7136570" y="4098580"/>
                  <a:pt x="7136570" y="4103864"/>
                </a:cubicBezTo>
                <a:cubicBezTo>
                  <a:pt x="7136570" y="4109668"/>
                  <a:pt x="7138040" y="4114970"/>
                  <a:pt x="7140979" y="4119770"/>
                </a:cubicBezTo>
                <a:cubicBezTo>
                  <a:pt x="7143918" y="4124569"/>
                  <a:pt x="7148234" y="4128327"/>
                  <a:pt x="7153927" y="4131044"/>
                </a:cubicBezTo>
                <a:cubicBezTo>
                  <a:pt x="7159620" y="4133760"/>
                  <a:pt x="7169833" y="4136978"/>
                  <a:pt x="7184567" y="4140699"/>
                </a:cubicBezTo>
                <a:cubicBezTo>
                  <a:pt x="7195506" y="4143452"/>
                  <a:pt x="7202352" y="4145722"/>
                  <a:pt x="7205105" y="4147508"/>
                </a:cubicBezTo>
                <a:cubicBezTo>
                  <a:pt x="7209049" y="4150112"/>
                  <a:pt x="7211021" y="4153684"/>
                  <a:pt x="7211021" y="4158223"/>
                </a:cubicBezTo>
                <a:cubicBezTo>
                  <a:pt x="7211021" y="4163283"/>
                  <a:pt x="7208789" y="4167692"/>
                  <a:pt x="7204324" y="4171450"/>
                </a:cubicBezTo>
                <a:cubicBezTo>
                  <a:pt x="7199859" y="4175208"/>
                  <a:pt x="7193013" y="4177087"/>
                  <a:pt x="7183786" y="4177087"/>
                </a:cubicBezTo>
                <a:cubicBezTo>
                  <a:pt x="7174633" y="4177087"/>
                  <a:pt x="7167507" y="4174966"/>
                  <a:pt x="7162410" y="4170725"/>
                </a:cubicBezTo>
                <a:cubicBezTo>
                  <a:pt x="7157313" y="4166483"/>
                  <a:pt x="7154206" y="4160381"/>
                  <a:pt x="7153090" y="4152419"/>
                </a:cubicBezTo>
                <a:lnTo>
                  <a:pt x="7133221" y="4155544"/>
                </a:lnTo>
                <a:cubicBezTo>
                  <a:pt x="7135454" y="4168120"/>
                  <a:pt x="7140607" y="4177608"/>
                  <a:pt x="7148681" y="4184008"/>
                </a:cubicBezTo>
                <a:cubicBezTo>
                  <a:pt x="7156755" y="4190407"/>
                  <a:pt x="7168494" y="4193607"/>
                  <a:pt x="7183897" y="4193607"/>
                </a:cubicBezTo>
                <a:cubicBezTo>
                  <a:pt x="7193199" y="4193607"/>
                  <a:pt x="7201533" y="4191989"/>
                  <a:pt x="7208900" y="4188752"/>
                </a:cubicBezTo>
                <a:cubicBezTo>
                  <a:pt x="7216267" y="4185515"/>
                  <a:pt x="7221904" y="4180938"/>
                  <a:pt x="7225811" y="4175022"/>
                </a:cubicBezTo>
                <a:cubicBezTo>
                  <a:pt x="7229718" y="4169106"/>
                  <a:pt x="7231671" y="4162800"/>
                  <a:pt x="7231671" y="4156102"/>
                </a:cubicBezTo>
                <a:cubicBezTo>
                  <a:pt x="7231671" y="4149256"/>
                  <a:pt x="7230071" y="4143526"/>
                  <a:pt x="7226871" y="4138913"/>
                </a:cubicBezTo>
                <a:cubicBezTo>
                  <a:pt x="7223672" y="4134299"/>
                  <a:pt x="7219262" y="4130783"/>
                  <a:pt x="7213644" y="4128365"/>
                </a:cubicBezTo>
                <a:cubicBezTo>
                  <a:pt x="7208026" y="4125946"/>
                  <a:pt x="7198110" y="4122839"/>
                  <a:pt x="7183897" y="4119044"/>
                </a:cubicBezTo>
                <a:cubicBezTo>
                  <a:pt x="7174075" y="4116365"/>
                  <a:pt x="7168159" y="4114654"/>
                  <a:pt x="7166149" y="4113910"/>
                </a:cubicBezTo>
                <a:cubicBezTo>
                  <a:pt x="7162652" y="4112496"/>
                  <a:pt x="7160085" y="4110710"/>
                  <a:pt x="7158448" y="4108552"/>
                </a:cubicBezTo>
                <a:cubicBezTo>
                  <a:pt x="7156811" y="4106468"/>
                  <a:pt x="7155992" y="4104124"/>
                  <a:pt x="7155992" y="4101520"/>
                </a:cubicBezTo>
                <a:cubicBezTo>
                  <a:pt x="7155992" y="4097427"/>
                  <a:pt x="7157964" y="4093855"/>
                  <a:pt x="7161908" y="4090804"/>
                </a:cubicBezTo>
                <a:cubicBezTo>
                  <a:pt x="7165852" y="4087753"/>
                  <a:pt x="7172437" y="4086228"/>
                  <a:pt x="7181665" y="4086228"/>
                </a:cubicBezTo>
                <a:cubicBezTo>
                  <a:pt x="7189478" y="4086228"/>
                  <a:pt x="7195524" y="4087939"/>
                  <a:pt x="7199803" y="4091362"/>
                </a:cubicBezTo>
                <a:cubicBezTo>
                  <a:pt x="7204082" y="4094785"/>
                  <a:pt x="7206668" y="4099548"/>
                  <a:pt x="7207561" y="4105650"/>
                </a:cubicBezTo>
                <a:lnTo>
                  <a:pt x="7227206" y="4102971"/>
                </a:lnTo>
                <a:cubicBezTo>
                  <a:pt x="7225941" y="4095306"/>
                  <a:pt x="7223634" y="4089186"/>
                  <a:pt x="7220286" y="4084609"/>
                </a:cubicBezTo>
                <a:cubicBezTo>
                  <a:pt x="7216937" y="4080033"/>
                  <a:pt x="7211747" y="4076405"/>
                  <a:pt x="7204715" y="4073726"/>
                </a:cubicBezTo>
                <a:cubicBezTo>
                  <a:pt x="7197682" y="4071047"/>
                  <a:pt x="7189516" y="4069708"/>
                  <a:pt x="7180214" y="4069708"/>
                </a:cubicBezTo>
                <a:close/>
                <a:moveTo>
                  <a:pt x="6941493" y="4069708"/>
                </a:moveTo>
                <a:cubicBezTo>
                  <a:pt x="6931299" y="4069708"/>
                  <a:pt x="6921867" y="4072108"/>
                  <a:pt x="6913198" y="4076907"/>
                </a:cubicBezTo>
                <a:cubicBezTo>
                  <a:pt x="6904528" y="4081707"/>
                  <a:pt x="6898073" y="4088907"/>
                  <a:pt x="6893831" y="4098506"/>
                </a:cubicBezTo>
                <a:cubicBezTo>
                  <a:pt x="6889590" y="4108105"/>
                  <a:pt x="6887469" y="4119305"/>
                  <a:pt x="6887469" y="4132104"/>
                </a:cubicBezTo>
                <a:cubicBezTo>
                  <a:pt x="6887469" y="4151898"/>
                  <a:pt x="6892399" y="4167097"/>
                  <a:pt x="6902259" y="4177701"/>
                </a:cubicBezTo>
                <a:cubicBezTo>
                  <a:pt x="6912118" y="4188305"/>
                  <a:pt x="6925159" y="4193607"/>
                  <a:pt x="6941382" y="4193607"/>
                </a:cubicBezTo>
                <a:cubicBezTo>
                  <a:pt x="6954330" y="4193607"/>
                  <a:pt x="6965250" y="4189756"/>
                  <a:pt x="6974142" y="4182054"/>
                </a:cubicBezTo>
                <a:cubicBezTo>
                  <a:pt x="6983035" y="4174353"/>
                  <a:pt x="6988560" y="4163693"/>
                  <a:pt x="6990718" y="4150075"/>
                </a:cubicBezTo>
                <a:lnTo>
                  <a:pt x="6970961" y="4147508"/>
                </a:lnTo>
                <a:cubicBezTo>
                  <a:pt x="6969548" y="4157554"/>
                  <a:pt x="6966199" y="4164995"/>
                  <a:pt x="6960915" y="4169832"/>
                </a:cubicBezTo>
                <a:cubicBezTo>
                  <a:pt x="6955632" y="4174669"/>
                  <a:pt x="6949046" y="4177087"/>
                  <a:pt x="6941159" y="4177087"/>
                </a:cubicBezTo>
                <a:cubicBezTo>
                  <a:pt x="6931336" y="4177087"/>
                  <a:pt x="6923374" y="4173478"/>
                  <a:pt x="6917272" y="4166260"/>
                </a:cubicBezTo>
                <a:cubicBezTo>
                  <a:pt x="6911170" y="4159042"/>
                  <a:pt x="6908119" y="4147470"/>
                  <a:pt x="6908119" y="4131546"/>
                </a:cubicBezTo>
                <a:cubicBezTo>
                  <a:pt x="6908119" y="4115844"/>
                  <a:pt x="6911281" y="4104366"/>
                  <a:pt x="6917607" y="4097111"/>
                </a:cubicBezTo>
                <a:cubicBezTo>
                  <a:pt x="6923932" y="4089855"/>
                  <a:pt x="6932154" y="4086228"/>
                  <a:pt x="6942275" y="4086228"/>
                </a:cubicBezTo>
                <a:cubicBezTo>
                  <a:pt x="6948972" y="4086228"/>
                  <a:pt x="6954683" y="4088237"/>
                  <a:pt x="6959409" y="4092255"/>
                </a:cubicBezTo>
                <a:cubicBezTo>
                  <a:pt x="6964134" y="4096274"/>
                  <a:pt x="6967427" y="4102264"/>
                  <a:pt x="6969287" y="4110226"/>
                </a:cubicBezTo>
                <a:lnTo>
                  <a:pt x="6988821" y="4107212"/>
                </a:lnTo>
                <a:cubicBezTo>
                  <a:pt x="6986514" y="4095232"/>
                  <a:pt x="6981268" y="4085986"/>
                  <a:pt x="6973082" y="4079475"/>
                </a:cubicBezTo>
                <a:cubicBezTo>
                  <a:pt x="6964897" y="4072963"/>
                  <a:pt x="6954367" y="4069708"/>
                  <a:pt x="6941493" y="4069708"/>
                </a:cubicBezTo>
                <a:close/>
                <a:moveTo>
                  <a:pt x="6817892" y="4069708"/>
                </a:moveTo>
                <a:cubicBezTo>
                  <a:pt x="6803232" y="4069708"/>
                  <a:pt x="6790805" y="4074098"/>
                  <a:pt x="6780610" y="4082879"/>
                </a:cubicBezTo>
                <a:cubicBezTo>
                  <a:pt x="6768406" y="4093446"/>
                  <a:pt x="6762304" y="4109705"/>
                  <a:pt x="6762304" y="4131657"/>
                </a:cubicBezTo>
                <a:cubicBezTo>
                  <a:pt x="6762304" y="4151675"/>
                  <a:pt x="6767420" y="4167004"/>
                  <a:pt x="6777652" y="4177645"/>
                </a:cubicBezTo>
                <a:cubicBezTo>
                  <a:pt x="6787884" y="4188287"/>
                  <a:pt x="6801297" y="4193607"/>
                  <a:pt x="6817892" y="4193607"/>
                </a:cubicBezTo>
                <a:cubicBezTo>
                  <a:pt x="6828235" y="4193607"/>
                  <a:pt x="6837779" y="4191189"/>
                  <a:pt x="6846522" y="4186352"/>
                </a:cubicBezTo>
                <a:cubicBezTo>
                  <a:pt x="6855266" y="4181515"/>
                  <a:pt x="6861926" y="4174725"/>
                  <a:pt x="6866503" y="4165981"/>
                </a:cubicBezTo>
                <a:cubicBezTo>
                  <a:pt x="6871079" y="4157237"/>
                  <a:pt x="6873368" y="4145238"/>
                  <a:pt x="6873368" y="4129983"/>
                </a:cubicBezTo>
                <a:cubicBezTo>
                  <a:pt x="6873368" y="4111156"/>
                  <a:pt x="6868196" y="4096404"/>
                  <a:pt x="6857852" y="4085725"/>
                </a:cubicBezTo>
                <a:cubicBezTo>
                  <a:pt x="6847509" y="4075047"/>
                  <a:pt x="6834188" y="4069708"/>
                  <a:pt x="6817892" y="4069708"/>
                </a:cubicBezTo>
                <a:close/>
                <a:moveTo>
                  <a:pt x="6570614" y="4069708"/>
                </a:moveTo>
                <a:cubicBezTo>
                  <a:pt x="6564437" y="4069708"/>
                  <a:pt x="6558652" y="4070508"/>
                  <a:pt x="6553257" y="4072108"/>
                </a:cubicBezTo>
                <a:cubicBezTo>
                  <a:pt x="6547862" y="4073707"/>
                  <a:pt x="6543602" y="4075661"/>
                  <a:pt x="6540476" y="4077968"/>
                </a:cubicBezTo>
                <a:cubicBezTo>
                  <a:pt x="6536309" y="4080944"/>
                  <a:pt x="6533016" y="4084684"/>
                  <a:pt x="6530598" y="4089186"/>
                </a:cubicBezTo>
                <a:cubicBezTo>
                  <a:pt x="6528179" y="4093688"/>
                  <a:pt x="6526970" y="4098580"/>
                  <a:pt x="6526970" y="4103864"/>
                </a:cubicBezTo>
                <a:cubicBezTo>
                  <a:pt x="6526970" y="4109668"/>
                  <a:pt x="6528440" y="4114970"/>
                  <a:pt x="6531379" y="4119770"/>
                </a:cubicBezTo>
                <a:cubicBezTo>
                  <a:pt x="6534318" y="4124569"/>
                  <a:pt x="6538634" y="4128327"/>
                  <a:pt x="6544327" y="4131044"/>
                </a:cubicBezTo>
                <a:cubicBezTo>
                  <a:pt x="6550020" y="4133760"/>
                  <a:pt x="6560233" y="4136978"/>
                  <a:pt x="6574967" y="4140699"/>
                </a:cubicBezTo>
                <a:cubicBezTo>
                  <a:pt x="6585906" y="4143452"/>
                  <a:pt x="6592752" y="4145722"/>
                  <a:pt x="6595505" y="4147508"/>
                </a:cubicBezTo>
                <a:cubicBezTo>
                  <a:pt x="6599449" y="4150112"/>
                  <a:pt x="6601421" y="4153684"/>
                  <a:pt x="6601421" y="4158223"/>
                </a:cubicBezTo>
                <a:cubicBezTo>
                  <a:pt x="6601421" y="4163283"/>
                  <a:pt x="6599189" y="4167692"/>
                  <a:pt x="6594724" y="4171450"/>
                </a:cubicBezTo>
                <a:cubicBezTo>
                  <a:pt x="6590259" y="4175208"/>
                  <a:pt x="6583413" y="4177087"/>
                  <a:pt x="6574186" y="4177087"/>
                </a:cubicBezTo>
                <a:cubicBezTo>
                  <a:pt x="6565033" y="4177087"/>
                  <a:pt x="6557908" y="4174966"/>
                  <a:pt x="6552810" y="4170725"/>
                </a:cubicBezTo>
                <a:cubicBezTo>
                  <a:pt x="6547713" y="4166483"/>
                  <a:pt x="6544606" y="4160381"/>
                  <a:pt x="6543490" y="4152419"/>
                </a:cubicBezTo>
                <a:lnTo>
                  <a:pt x="6523621" y="4155544"/>
                </a:lnTo>
                <a:cubicBezTo>
                  <a:pt x="6525854" y="4168120"/>
                  <a:pt x="6531007" y="4177608"/>
                  <a:pt x="6539081" y="4184008"/>
                </a:cubicBezTo>
                <a:cubicBezTo>
                  <a:pt x="6547155" y="4190407"/>
                  <a:pt x="6558894" y="4193607"/>
                  <a:pt x="6574297" y="4193607"/>
                </a:cubicBezTo>
                <a:cubicBezTo>
                  <a:pt x="6583599" y="4193607"/>
                  <a:pt x="6591934" y="4191989"/>
                  <a:pt x="6599300" y="4188752"/>
                </a:cubicBezTo>
                <a:cubicBezTo>
                  <a:pt x="6606668" y="4185515"/>
                  <a:pt x="6612304" y="4180938"/>
                  <a:pt x="6616211" y="4175022"/>
                </a:cubicBezTo>
                <a:cubicBezTo>
                  <a:pt x="6620118" y="4169106"/>
                  <a:pt x="6622071" y="4162800"/>
                  <a:pt x="6622071" y="4156102"/>
                </a:cubicBezTo>
                <a:cubicBezTo>
                  <a:pt x="6622071" y="4149256"/>
                  <a:pt x="6620471" y="4143526"/>
                  <a:pt x="6617271" y="4138913"/>
                </a:cubicBezTo>
                <a:cubicBezTo>
                  <a:pt x="6614072" y="4134299"/>
                  <a:pt x="6609663" y="4130783"/>
                  <a:pt x="6604044" y="4128365"/>
                </a:cubicBezTo>
                <a:cubicBezTo>
                  <a:pt x="6598426" y="4125946"/>
                  <a:pt x="6588510" y="4122839"/>
                  <a:pt x="6574297" y="4119044"/>
                </a:cubicBezTo>
                <a:cubicBezTo>
                  <a:pt x="6564475" y="4116365"/>
                  <a:pt x="6558559" y="4114654"/>
                  <a:pt x="6556550" y="4113910"/>
                </a:cubicBezTo>
                <a:cubicBezTo>
                  <a:pt x="6553052" y="4112496"/>
                  <a:pt x="6550485" y="4110710"/>
                  <a:pt x="6548848" y="4108552"/>
                </a:cubicBezTo>
                <a:cubicBezTo>
                  <a:pt x="6547211" y="4106468"/>
                  <a:pt x="6546392" y="4104124"/>
                  <a:pt x="6546392" y="4101520"/>
                </a:cubicBezTo>
                <a:cubicBezTo>
                  <a:pt x="6546392" y="4097427"/>
                  <a:pt x="6548364" y="4093855"/>
                  <a:pt x="6552308" y="4090804"/>
                </a:cubicBezTo>
                <a:cubicBezTo>
                  <a:pt x="6556252" y="4087753"/>
                  <a:pt x="6562838" y="4086228"/>
                  <a:pt x="6572065" y="4086228"/>
                </a:cubicBezTo>
                <a:cubicBezTo>
                  <a:pt x="6579878" y="4086228"/>
                  <a:pt x="6585925" y="4087939"/>
                  <a:pt x="6590203" y="4091362"/>
                </a:cubicBezTo>
                <a:cubicBezTo>
                  <a:pt x="6594482" y="4094785"/>
                  <a:pt x="6597068" y="4099548"/>
                  <a:pt x="6597961" y="4105650"/>
                </a:cubicBezTo>
                <a:lnTo>
                  <a:pt x="6617606" y="4102971"/>
                </a:lnTo>
                <a:cubicBezTo>
                  <a:pt x="6616341" y="4095306"/>
                  <a:pt x="6614034" y="4089186"/>
                  <a:pt x="6610686" y="4084609"/>
                </a:cubicBezTo>
                <a:cubicBezTo>
                  <a:pt x="6607337" y="4080033"/>
                  <a:pt x="6602147" y="4076405"/>
                  <a:pt x="6595115" y="4073726"/>
                </a:cubicBezTo>
                <a:cubicBezTo>
                  <a:pt x="6588083" y="4071047"/>
                  <a:pt x="6579916" y="4069708"/>
                  <a:pt x="6570614" y="4069708"/>
                </a:cubicBezTo>
                <a:close/>
                <a:moveTo>
                  <a:pt x="6389825" y="4069708"/>
                </a:moveTo>
                <a:cubicBezTo>
                  <a:pt x="6373454" y="4069708"/>
                  <a:pt x="6360134" y="4075214"/>
                  <a:pt x="6349865" y="4086228"/>
                </a:cubicBezTo>
                <a:cubicBezTo>
                  <a:pt x="6339595" y="4097241"/>
                  <a:pt x="6334461" y="4112719"/>
                  <a:pt x="6334461" y="4132662"/>
                </a:cubicBezTo>
                <a:cubicBezTo>
                  <a:pt x="6334461" y="4151935"/>
                  <a:pt x="6339540" y="4166911"/>
                  <a:pt x="6349697" y="4177590"/>
                </a:cubicBezTo>
                <a:cubicBezTo>
                  <a:pt x="6359855" y="4188268"/>
                  <a:pt x="6373603" y="4193607"/>
                  <a:pt x="6390941" y="4193607"/>
                </a:cubicBezTo>
                <a:cubicBezTo>
                  <a:pt x="6404708" y="4193607"/>
                  <a:pt x="6416019" y="4190259"/>
                  <a:pt x="6424874" y="4183561"/>
                </a:cubicBezTo>
                <a:cubicBezTo>
                  <a:pt x="6433729" y="4176864"/>
                  <a:pt x="6439794" y="4167451"/>
                  <a:pt x="6443068" y="4155321"/>
                </a:cubicBezTo>
                <a:lnTo>
                  <a:pt x="6422307" y="4152754"/>
                </a:lnTo>
                <a:cubicBezTo>
                  <a:pt x="6419256" y="4161237"/>
                  <a:pt x="6415126" y="4167413"/>
                  <a:pt x="6409917" y="4171283"/>
                </a:cubicBezTo>
                <a:cubicBezTo>
                  <a:pt x="6404708" y="4175152"/>
                  <a:pt x="6398420" y="4177087"/>
                  <a:pt x="6391053" y="4177087"/>
                </a:cubicBezTo>
                <a:cubicBezTo>
                  <a:pt x="6381156" y="4177087"/>
                  <a:pt x="6372896" y="4173627"/>
                  <a:pt x="6366273" y="4166706"/>
                </a:cubicBezTo>
                <a:cubicBezTo>
                  <a:pt x="6359650" y="4159786"/>
                  <a:pt x="6355967" y="4149814"/>
                  <a:pt x="6355222" y="4136792"/>
                </a:cubicBezTo>
                <a:lnTo>
                  <a:pt x="6443626" y="4136792"/>
                </a:lnTo>
                <a:cubicBezTo>
                  <a:pt x="6443701" y="4134411"/>
                  <a:pt x="6443738" y="4132625"/>
                  <a:pt x="6443738" y="4131434"/>
                </a:cubicBezTo>
                <a:cubicBezTo>
                  <a:pt x="6443738" y="4111863"/>
                  <a:pt x="6438715" y="4096683"/>
                  <a:pt x="6428669" y="4085893"/>
                </a:cubicBezTo>
                <a:cubicBezTo>
                  <a:pt x="6418623" y="4075103"/>
                  <a:pt x="6405675" y="4069708"/>
                  <a:pt x="6389825" y="4069708"/>
                </a:cubicBezTo>
                <a:close/>
                <a:moveTo>
                  <a:pt x="9608159" y="4043254"/>
                </a:moveTo>
                <a:cubicBezTo>
                  <a:pt x="9617535" y="4043254"/>
                  <a:pt x="9625367" y="4047681"/>
                  <a:pt x="9631655" y="4056536"/>
                </a:cubicBezTo>
                <a:cubicBezTo>
                  <a:pt x="9637943" y="4065392"/>
                  <a:pt x="9641087" y="4083288"/>
                  <a:pt x="9641087" y="4110226"/>
                </a:cubicBezTo>
                <a:cubicBezTo>
                  <a:pt x="9641087" y="4137015"/>
                  <a:pt x="9637943" y="4154875"/>
                  <a:pt x="9631655" y="4163804"/>
                </a:cubicBezTo>
                <a:cubicBezTo>
                  <a:pt x="9625367" y="4172734"/>
                  <a:pt x="9617609" y="4177199"/>
                  <a:pt x="9608382" y="4177199"/>
                </a:cubicBezTo>
                <a:cubicBezTo>
                  <a:pt x="9599155" y="4177199"/>
                  <a:pt x="9591397" y="4172753"/>
                  <a:pt x="9585109" y="4163860"/>
                </a:cubicBezTo>
                <a:cubicBezTo>
                  <a:pt x="9578821" y="4154968"/>
                  <a:pt x="9575677" y="4137090"/>
                  <a:pt x="9575677" y="4110226"/>
                </a:cubicBezTo>
                <a:cubicBezTo>
                  <a:pt x="9575677" y="4083363"/>
                  <a:pt x="9579137" y="4064945"/>
                  <a:pt x="9586058" y="4054974"/>
                </a:cubicBezTo>
                <a:cubicBezTo>
                  <a:pt x="9591564" y="4047160"/>
                  <a:pt x="9598931" y="4043254"/>
                  <a:pt x="9608159" y="4043254"/>
                </a:cubicBezTo>
                <a:close/>
                <a:moveTo>
                  <a:pt x="9160484" y="4043254"/>
                </a:moveTo>
                <a:cubicBezTo>
                  <a:pt x="9169860" y="4043254"/>
                  <a:pt x="9177692" y="4047681"/>
                  <a:pt x="9183980" y="4056536"/>
                </a:cubicBezTo>
                <a:cubicBezTo>
                  <a:pt x="9190268" y="4065392"/>
                  <a:pt x="9193412" y="4083288"/>
                  <a:pt x="9193412" y="4110226"/>
                </a:cubicBezTo>
                <a:cubicBezTo>
                  <a:pt x="9193412" y="4137015"/>
                  <a:pt x="9190268" y="4154875"/>
                  <a:pt x="9183980" y="4163804"/>
                </a:cubicBezTo>
                <a:cubicBezTo>
                  <a:pt x="9177692" y="4172734"/>
                  <a:pt x="9169934" y="4177199"/>
                  <a:pt x="9160707" y="4177199"/>
                </a:cubicBezTo>
                <a:cubicBezTo>
                  <a:pt x="9151480" y="4177199"/>
                  <a:pt x="9143722" y="4172753"/>
                  <a:pt x="9137434" y="4163860"/>
                </a:cubicBezTo>
                <a:cubicBezTo>
                  <a:pt x="9131146" y="4154968"/>
                  <a:pt x="9128002" y="4137090"/>
                  <a:pt x="9128002" y="4110226"/>
                </a:cubicBezTo>
                <a:cubicBezTo>
                  <a:pt x="9128002" y="4083363"/>
                  <a:pt x="9131462" y="4064945"/>
                  <a:pt x="9138383" y="4054974"/>
                </a:cubicBezTo>
                <a:cubicBezTo>
                  <a:pt x="9143889" y="4047160"/>
                  <a:pt x="9151256" y="4043254"/>
                  <a:pt x="9160484" y="4043254"/>
                </a:cubicBezTo>
                <a:close/>
                <a:moveTo>
                  <a:pt x="8455634" y="4043254"/>
                </a:moveTo>
                <a:cubicBezTo>
                  <a:pt x="8465010" y="4043254"/>
                  <a:pt x="8472842" y="4047681"/>
                  <a:pt x="8479130" y="4056536"/>
                </a:cubicBezTo>
                <a:cubicBezTo>
                  <a:pt x="8485418" y="4065392"/>
                  <a:pt x="8488562" y="4083288"/>
                  <a:pt x="8488562" y="4110226"/>
                </a:cubicBezTo>
                <a:cubicBezTo>
                  <a:pt x="8488562" y="4137015"/>
                  <a:pt x="8485418" y="4154875"/>
                  <a:pt x="8479130" y="4163804"/>
                </a:cubicBezTo>
                <a:cubicBezTo>
                  <a:pt x="8472842" y="4172734"/>
                  <a:pt x="8465084" y="4177199"/>
                  <a:pt x="8455857" y="4177199"/>
                </a:cubicBezTo>
                <a:cubicBezTo>
                  <a:pt x="8446630" y="4177199"/>
                  <a:pt x="8438872" y="4172753"/>
                  <a:pt x="8432584" y="4163860"/>
                </a:cubicBezTo>
                <a:cubicBezTo>
                  <a:pt x="8426296" y="4154968"/>
                  <a:pt x="8423152" y="4137090"/>
                  <a:pt x="8423152" y="4110226"/>
                </a:cubicBezTo>
                <a:cubicBezTo>
                  <a:pt x="8423152" y="4083363"/>
                  <a:pt x="8426612" y="4064945"/>
                  <a:pt x="8433533" y="4054974"/>
                </a:cubicBezTo>
                <a:cubicBezTo>
                  <a:pt x="8439039" y="4047160"/>
                  <a:pt x="8446406" y="4043254"/>
                  <a:pt x="8455634" y="4043254"/>
                </a:cubicBezTo>
                <a:close/>
                <a:moveTo>
                  <a:pt x="8007959" y="4043254"/>
                </a:moveTo>
                <a:cubicBezTo>
                  <a:pt x="8017335" y="4043254"/>
                  <a:pt x="8025167" y="4047681"/>
                  <a:pt x="8031455" y="4056536"/>
                </a:cubicBezTo>
                <a:cubicBezTo>
                  <a:pt x="8037743" y="4065392"/>
                  <a:pt x="8040887" y="4083288"/>
                  <a:pt x="8040887" y="4110226"/>
                </a:cubicBezTo>
                <a:cubicBezTo>
                  <a:pt x="8040887" y="4137015"/>
                  <a:pt x="8037743" y="4154875"/>
                  <a:pt x="8031455" y="4163804"/>
                </a:cubicBezTo>
                <a:cubicBezTo>
                  <a:pt x="8025167" y="4172734"/>
                  <a:pt x="8017409" y="4177199"/>
                  <a:pt x="8008182" y="4177199"/>
                </a:cubicBezTo>
                <a:cubicBezTo>
                  <a:pt x="7998955" y="4177199"/>
                  <a:pt x="7991197" y="4172753"/>
                  <a:pt x="7984909" y="4163860"/>
                </a:cubicBezTo>
                <a:cubicBezTo>
                  <a:pt x="7978621" y="4154968"/>
                  <a:pt x="7975477" y="4137090"/>
                  <a:pt x="7975477" y="4110226"/>
                </a:cubicBezTo>
                <a:cubicBezTo>
                  <a:pt x="7975477" y="4083363"/>
                  <a:pt x="7978937" y="4064945"/>
                  <a:pt x="7985858" y="4054974"/>
                </a:cubicBezTo>
                <a:cubicBezTo>
                  <a:pt x="7991364" y="4047160"/>
                  <a:pt x="7998731" y="4043254"/>
                  <a:pt x="8007959" y="4043254"/>
                </a:cubicBezTo>
                <a:close/>
                <a:moveTo>
                  <a:pt x="8755597" y="4030975"/>
                </a:moveTo>
                <a:lnTo>
                  <a:pt x="8735617" y="4043030"/>
                </a:lnTo>
                <a:lnTo>
                  <a:pt x="8735617" y="4072387"/>
                </a:lnTo>
                <a:lnTo>
                  <a:pt x="8720883" y="4072387"/>
                </a:lnTo>
                <a:lnTo>
                  <a:pt x="8720883" y="4088014"/>
                </a:lnTo>
                <a:lnTo>
                  <a:pt x="8735617" y="4088014"/>
                </a:lnTo>
                <a:lnTo>
                  <a:pt x="8735617" y="4156214"/>
                </a:lnTo>
                <a:cubicBezTo>
                  <a:pt x="8735617" y="4168269"/>
                  <a:pt x="8736435" y="4176176"/>
                  <a:pt x="8738072" y="4179934"/>
                </a:cubicBezTo>
                <a:cubicBezTo>
                  <a:pt x="8739709" y="4183691"/>
                  <a:pt x="8742537" y="4186724"/>
                  <a:pt x="8746555" y="4189031"/>
                </a:cubicBezTo>
                <a:cubicBezTo>
                  <a:pt x="8750574" y="4191338"/>
                  <a:pt x="8756229" y="4192491"/>
                  <a:pt x="8763522" y="4192491"/>
                </a:cubicBezTo>
                <a:cubicBezTo>
                  <a:pt x="8767987" y="4192491"/>
                  <a:pt x="8773047" y="4191896"/>
                  <a:pt x="8778702" y="4190705"/>
                </a:cubicBezTo>
                <a:lnTo>
                  <a:pt x="8775800" y="4172957"/>
                </a:lnTo>
                <a:cubicBezTo>
                  <a:pt x="8772154" y="4173478"/>
                  <a:pt x="8769214" y="4173739"/>
                  <a:pt x="8766982" y="4173739"/>
                </a:cubicBezTo>
                <a:cubicBezTo>
                  <a:pt x="8764005" y="4173739"/>
                  <a:pt x="8761717" y="4173255"/>
                  <a:pt x="8760117" y="4172288"/>
                </a:cubicBezTo>
                <a:cubicBezTo>
                  <a:pt x="8758517" y="4171320"/>
                  <a:pt x="8757364" y="4170018"/>
                  <a:pt x="8756657" y="4168381"/>
                </a:cubicBezTo>
                <a:cubicBezTo>
                  <a:pt x="8755950" y="4166744"/>
                  <a:pt x="8755597" y="4163060"/>
                  <a:pt x="8755597" y="4157330"/>
                </a:cubicBezTo>
                <a:lnTo>
                  <a:pt x="8755597" y="4088014"/>
                </a:lnTo>
                <a:lnTo>
                  <a:pt x="8775800" y="4088014"/>
                </a:lnTo>
                <a:lnTo>
                  <a:pt x="8775800" y="4072387"/>
                </a:lnTo>
                <a:lnTo>
                  <a:pt x="8755597" y="4072387"/>
                </a:lnTo>
                <a:close/>
                <a:moveTo>
                  <a:pt x="6488647" y="4030975"/>
                </a:moveTo>
                <a:lnTo>
                  <a:pt x="6468667" y="4043030"/>
                </a:lnTo>
                <a:lnTo>
                  <a:pt x="6468667" y="4072387"/>
                </a:lnTo>
                <a:lnTo>
                  <a:pt x="6453933" y="4072387"/>
                </a:lnTo>
                <a:lnTo>
                  <a:pt x="6453933" y="4088014"/>
                </a:lnTo>
                <a:lnTo>
                  <a:pt x="6468667" y="4088014"/>
                </a:lnTo>
                <a:lnTo>
                  <a:pt x="6468667" y="4156214"/>
                </a:lnTo>
                <a:cubicBezTo>
                  <a:pt x="6468667" y="4168269"/>
                  <a:pt x="6469485" y="4176176"/>
                  <a:pt x="6471122" y="4179934"/>
                </a:cubicBezTo>
                <a:cubicBezTo>
                  <a:pt x="6472759" y="4183691"/>
                  <a:pt x="6475587" y="4186724"/>
                  <a:pt x="6479605" y="4189031"/>
                </a:cubicBezTo>
                <a:cubicBezTo>
                  <a:pt x="6483624" y="4191338"/>
                  <a:pt x="6489279" y="4192491"/>
                  <a:pt x="6496572" y="4192491"/>
                </a:cubicBezTo>
                <a:cubicBezTo>
                  <a:pt x="6501037" y="4192491"/>
                  <a:pt x="6506097" y="4191896"/>
                  <a:pt x="6511752" y="4190705"/>
                </a:cubicBezTo>
                <a:lnTo>
                  <a:pt x="6508850" y="4172957"/>
                </a:lnTo>
                <a:cubicBezTo>
                  <a:pt x="6505204" y="4173478"/>
                  <a:pt x="6502265" y="4173739"/>
                  <a:pt x="6500032" y="4173739"/>
                </a:cubicBezTo>
                <a:cubicBezTo>
                  <a:pt x="6497056" y="4173739"/>
                  <a:pt x="6494767" y="4173255"/>
                  <a:pt x="6493167" y="4172288"/>
                </a:cubicBezTo>
                <a:cubicBezTo>
                  <a:pt x="6491568" y="4171320"/>
                  <a:pt x="6490414" y="4170018"/>
                  <a:pt x="6489707" y="4168381"/>
                </a:cubicBezTo>
                <a:cubicBezTo>
                  <a:pt x="6489000" y="4166744"/>
                  <a:pt x="6488647" y="4163060"/>
                  <a:pt x="6488647" y="4157330"/>
                </a:cubicBezTo>
                <a:lnTo>
                  <a:pt x="6488647" y="4088014"/>
                </a:lnTo>
                <a:lnTo>
                  <a:pt x="6508850" y="4088014"/>
                </a:lnTo>
                <a:lnTo>
                  <a:pt x="6508850" y="4072387"/>
                </a:lnTo>
                <a:lnTo>
                  <a:pt x="6488647" y="4072387"/>
                </a:lnTo>
                <a:close/>
                <a:moveTo>
                  <a:pt x="9680191" y="4029413"/>
                </a:moveTo>
                <a:lnTo>
                  <a:pt x="9680191" y="4048723"/>
                </a:lnTo>
                <a:lnTo>
                  <a:pt x="9760335" y="4048723"/>
                </a:lnTo>
                <a:cubicBezTo>
                  <a:pt x="9750141" y="4060332"/>
                  <a:pt x="9740523" y="4074600"/>
                  <a:pt x="9731481" y="4091530"/>
                </a:cubicBezTo>
                <a:cubicBezTo>
                  <a:pt x="9722440" y="4108459"/>
                  <a:pt x="9715501" y="4126039"/>
                  <a:pt x="9710664" y="4144271"/>
                </a:cubicBezTo>
                <a:cubicBezTo>
                  <a:pt x="9705827" y="4162502"/>
                  <a:pt x="9703297" y="4178055"/>
                  <a:pt x="9703074" y="4190928"/>
                </a:cubicBezTo>
                <a:lnTo>
                  <a:pt x="9723724" y="4190928"/>
                </a:lnTo>
                <a:cubicBezTo>
                  <a:pt x="9724840" y="4174632"/>
                  <a:pt x="9727407" y="4159637"/>
                  <a:pt x="9731426" y="4145945"/>
                </a:cubicBezTo>
                <a:cubicBezTo>
                  <a:pt x="9737007" y="4126523"/>
                  <a:pt x="9744913" y="4107622"/>
                  <a:pt x="9755145" y="4089241"/>
                </a:cubicBezTo>
                <a:cubicBezTo>
                  <a:pt x="9765377" y="4070861"/>
                  <a:pt x="9775702" y="4056127"/>
                  <a:pt x="9786120" y="4045039"/>
                </a:cubicBezTo>
                <a:lnTo>
                  <a:pt x="9786120" y="4029413"/>
                </a:lnTo>
                <a:close/>
                <a:moveTo>
                  <a:pt x="8527666" y="4029413"/>
                </a:moveTo>
                <a:lnTo>
                  <a:pt x="8527666" y="4048723"/>
                </a:lnTo>
                <a:lnTo>
                  <a:pt x="8607810" y="4048723"/>
                </a:lnTo>
                <a:cubicBezTo>
                  <a:pt x="8597616" y="4060332"/>
                  <a:pt x="8587998" y="4074600"/>
                  <a:pt x="8578956" y="4091530"/>
                </a:cubicBezTo>
                <a:cubicBezTo>
                  <a:pt x="8569915" y="4108459"/>
                  <a:pt x="8562976" y="4126039"/>
                  <a:pt x="8558139" y="4144271"/>
                </a:cubicBezTo>
                <a:cubicBezTo>
                  <a:pt x="8553302" y="4162502"/>
                  <a:pt x="8550772" y="4178055"/>
                  <a:pt x="8550549" y="4190928"/>
                </a:cubicBezTo>
                <a:lnTo>
                  <a:pt x="8571199" y="4190928"/>
                </a:lnTo>
                <a:cubicBezTo>
                  <a:pt x="8572315" y="4174632"/>
                  <a:pt x="8574882" y="4159637"/>
                  <a:pt x="8578901" y="4145945"/>
                </a:cubicBezTo>
                <a:cubicBezTo>
                  <a:pt x="8584482" y="4126523"/>
                  <a:pt x="8592388" y="4107622"/>
                  <a:pt x="8602620" y="4089241"/>
                </a:cubicBezTo>
                <a:cubicBezTo>
                  <a:pt x="8612852" y="4070861"/>
                  <a:pt x="8623177" y="4056127"/>
                  <a:pt x="8633595" y="4045039"/>
                </a:cubicBezTo>
                <a:lnTo>
                  <a:pt x="8633595" y="4029413"/>
                </a:lnTo>
                <a:close/>
                <a:moveTo>
                  <a:pt x="6283562" y="4027292"/>
                </a:moveTo>
                <a:lnTo>
                  <a:pt x="6283562" y="4190928"/>
                </a:lnTo>
                <a:lnTo>
                  <a:pt x="6303653" y="4190928"/>
                </a:lnTo>
                <a:lnTo>
                  <a:pt x="6303653" y="4027292"/>
                </a:lnTo>
                <a:close/>
                <a:moveTo>
                  <a:pt x="9608382" y="4026622"/>
                </a:moveTo>
                <a:cubicBezTo>
                  <a:pt x="9596476" y="4026622"/>
                  <a:pt x="9586597" y="4029822"/>
                  <a:pt x="9578746" y="4036221"/>
                </a:cubicBezTo>
                <a:cubicBezTo>
                  <a:pt x="9570896" y="4042621"/>
                  <a:pt x="9564980" y="4051718"/>
                  <a:pt x="9560999" y="4063513"/>
                </a:cubicBezTo>
                <a:cubicBezTo>
                  <a:pt x="9557018" y="4075307"/>
                  <a:pt x="9555027" y="4090879"/>
                  <a:pt x="9555027" y="4110226"/>
                </a:cubicBezTo>
                <a:cubicBezTo>
                  <a:pt x="9555027" y="4140959"/>
                  <a:pt x="9560422" y="4163135"/>
                  <a:pt x="9571212" y="4176752"/>
                </a:cubicBezTo>
                <a:cubicBezTo>
                  <a:pt x="9580216" y="4188063"/>
                  <a:pt x="9592606" y="4193719"/>
                  <a:pt x="9608382" y="4193719"/>
                </a:cubicBezTo>
                <a:cubicBezTo>
                  <a:pt x="9620363" y="4193719"/>
                  <a:pt x="9630278" y="4190500"/>
                  <a:pt x="9638129" y="4184064"/>
                </a:cubicBezTo>
                <a:cubicBezTo>
                  <a:pt x="9645980" y="4177627"/>
                  <a:pt x="9651877" y="4168511"/>
                  <a:pt x="9655821" y="4156716"/>
                </a:cubicBezTo>
                <a:cubicBezTo>
                  <a:pt x="9659765" y="4144922"/>
                  <a:pt x="9661737" y="4129425"/>
                  <a:pt x="9661737" y="4110226"/>
                </a:cubicBezTo>
                <a:cubicBezTo>
                  <a:pt x="9661737" y="4094004"/>
                  <a:pt x="9660509" y="4081112"/>
                  <a:pt x="9658053" y="4071549"/>
                </a:cubicBezTo>
                <a:cubicBezTo>
                  <a:pt x="9655598" y="4061987"/>
                  <a:pt x="9652212" y="4053876"/>
                  <a:pt x="9647896" y="4047216"/>
                </a:cubicBezTo>
                <a:cubicBezTo>
                  <a:pt x="9643580" y="4040556"/>
                  <a:pt x="9638110" y="4035459"/>
                  <a:pt x="9631487" y="4031924"/>
                </a:cubicBezTo>
                <a:cubicBezTo>
                  <a:pt x="9624865" y="4028389"/>
                  <a:pt x="9617163" y="4026622"/>
                  <a:pt x="9608382" y="4026622"/>
                </a:cubicBezTo>
                <a:close/>
                <a:moveTo>
                  <a:pt x="9406348" y="4026622"/>
                </a:moveTo>
                <a:cubicBezTo>
                  <a:pt x="9393400" y="4026622"/>
                  <a:pt x="9382572" y="4030324"/>
                  <a:pt x="9373866" y="4037728"/>
                </a:cubicBezTo>
                <a:cubicBezTo>
                  <a:pt x="9365159" y="4045132"/>
                  <a:pt x="9359578" y="4055569"/>
                  <a:pt x="9357123" y="4069038"/>
                </a:cubicBezTo>
                <a:lnTo>
                  <a:pt x="9377215" y="4072610"/>
                </a:lnTo>
                <a:cubicBezTo>
                  <a:pt x="9378703" y="4062787"/>
                  <a:pt x="9382051" y="4055420"/>
                  <a:pt x="9387260" y="4050509"/>
                </a:cubicBezTo>
                <a:cubicBezTo>
                  <a:pt x="9392469" y="4045598"/>
                  <a:pt x="9398981" y="4043142"/>
                  <a:pt x="9406794" y="4043142"/>
                </a:cubicBezTo>
                <a:cubicBezTo>
                  <a:pt x="9414682" y="4043142"/>
                  <a:pt x="9421119" y="4045560"/>
                  <a:pt x="9426105" y="4050397"/>
                </a:cubicBezTo>
                <a:cubicBezTo>
                  <a:pt x="9431090" y="4055234"/>
                  <a:pt x="9433583" y="4061336"/>
                  <a:pt x="9433583" y="4068703"/>
                </a:cubicBezTo>
                <a:cubicBezTo>
                  <a:pt x="9433583" y="4078005"/>
                  <a:pt x="9430160" y="4084888"/>
                  <a:pt x="9423314" y="4089353"/>
                </a:cubicBezTo>
                <a:cubicBezTo>
                  <a:pt x="9416468" y="4093818"/>
                  <a:pt x="9408766" y="4096050"/>
                  <a:pt x="9400209" y="4096050"/>
                </a:cubicBezTo>
                <a:cubicBezTo>
                  <a:pt x="9399390" y="4096050"/>
                  <a:pt x="9398311" y="4095976"/>
                  <a:pt x="9396972" y="4095827"/>
                </a:cubicBezTo>
                <a:lnTo>
                  <a:pt x="9394739" y="4113463"/>
                </a:lnTo>
                <a:cubicBezTo>
                  <a:pt x="9400395" y="4111975"/>
                  <a:pt x="9405120" y="4111231"/>
                  <a:pt x="9408915" y="4111231"/>
                </a:cubicBezTo>
                <a:cubicBezTo>
                  <a:pt x="9418217" y="4111231"/>
                  <a:pt x="9425881" y="4114226"/>
                  <a:pt x="9431909" y="4120216"/>
                </a:cubicBezTo>
                <a:cubicBezTo>
                  <a:pt x="9437936" y="4126207"/>
                  <a:pt x="9440950" y="4133815"/>
                  <a:pt x="9440950" y="4143043"/>
                </a:cubicBezTo>
                <a:cubicBezTo>
                  <a:pt x="9440950" y="4152717"/>
                  <a:pt x="9437695" y="4160828"/>
                  <a:pt x="9431183" y="4167376"/>
                </a:cubicBezTo>
                <a:cubicBezTo>
                  <a:pt x="9424672" y="4173925"/>
                  <a:pt x="9416691" y="4177199"/>
                  <a:pt x="9407241" y="4177199"/>
                </a:cubicBezTo>
                <a:cubicBezTo>
                  <a:pt x="9399278" y="4177199"/>
                  <a:pt x="9392525" y="4174687"/>
                  <a:pt x="9386981" y="4169664"/>
                </a:cubicBezTo>
                <a:cubicBezTo>
                  <a:pt x="9381438" y="4164641"/>
                  <a:pt x="9377512" y="4156437"/>
                  <a:pt x="9375205" y="4145052"/>
                </a:cubicBezTo>
                <a:lnTo>
                  <a:pt x="9355114" y="4147731"/>
                </a:lnTo>
                <a:cubicBezTo>
                  <a:pt x="9356453" y="4161349"/>
                  <a:pt x="9361867" y="4172436"/>
                  <a:pt x="9371354" y="4180994"/>
                </a:cubicBezTo>
                <a:cubicBezTo>
                  <a:pt x="9380842" y="4189552"/>
                  <a:pt x="9392767" y="4193830"/>
                  <a:pt x="9407129" y="4193830"/>
                </a:cubicBezTo>
                <a:cubicBezTo>
                  <a:pt x="9423054" y="4193830"/>
                  <a:pt x="9436225" y="4188863"/>
                  <a:pt x="9446643" y="4178929"/>
                </a:cubicBezTo>
                <a:cubicBezTo>
                  <a:pt x="9457061" y="4168995"/>
                  <a:pt x="9462270" y="4156884"/>
                  <a:pt x="9462270" y="4142596"/>
                </a:cubicBezTo>
                <a:cubicBezTo>
                  <a:pt x="9462270" y="4132030"/>
                  <a:pt x="9459591" y="4123230"/>
                  <a:pt x="9454233" y="4116198"/>
                </a:cubicBezTo>
                <a:cubicBezTo>
                  <a:pt x="9448875" y="4109166"/>
                  <a:pt x="9441359" y="4104534"/>
                  <a:pt x="9431686" y="4102301"/>
                </a:cubicBezTo>
                <a:cubicBezTo>
                  <a:pt x="9439127" y="4098878"/>
                  <a:pt x="9444745" y="4094264"/>
                  <a:pt x="9448540" y="4088460"/>
                </a:cubicBezTo>
                <a:cubicBezTo>
                  <a:pt x="9452336" y="4082656"/>
                  <a:pt x="9454233" y="4076219"/>
                  <a:pt x="9454233" y="4069150"/>
                </a:cubicBezTo>
                <a:cubicBezTo>
                  <a:pt x="9454233" y="4061708"/>
                  <a:pt x="9452243" y="4054676"/>
                  <a:pt x="9448261" y="4048053"/>
                </a:cubicBezTo>
                <a:cubicBezTo>
                  <a:pt x="9444280" y="4041430"/>
                  <a:pt x="9438532" y="4036203"/>
                  <a:pt x="9431016" y="4032370"/>
                </a:cubicBezTo>
                <a:cubicBezTo>
                  <a:pt x="9423500" y="4028538"/>
                  <a:pt x="9415277" y="4026622"/>
                  <a:pt x="9406348" y="4026622"/>
                </a:cubicBezTo>
                <a:close/>
                <a:moveTo>
                  <a:pt x="9285536" y="4026622"/>
                </a:moveTo>
                <a:cubicBezTo>
                  <a:pt x="9269984" y="4026622"/>
                  <a:pt x="9257594" y="4030659"/>
                  <a:pt x="9248367" y="4038733"/>
                </a:cubicBezTo>
                <a:cubicBezTo>
                  <a:pt x="9239139" y="4046807"/>
                  <a:pt x="9233819" y="4058546"/>
                  <a:pt x="9232405" y="4073949"/>
                </a:cubicBezTo>
                <a:lnTo>
                  <a:pt x="9253055" y="4076070"/>
                </a:lnTo>
                <a:cubicBezTo>
                  <a:pt x="9253129" y="4065801"/>
                  <a:pt x="9256068" y="4057764"/>
                  <a:pt x="9261873" y="4051960"/>
                </a:cubicBezTo>
                <a:cubicBezTo>
                  <a:pt x="9267677" y="4046156"/>
                  <a:pt x="9275416" y="4043254"/>
                  <a:pt x="9285090" y="4043254"/>
                </a:cubicBezTo>
                <a:cubicBezTo>
                  <a:pt x="9294243" y="4043254"/>
                  <a:pt x="9301666" y="4045988"/>
                  <a:pt x="9307358" y="4051458"/>
                </a:cubicBezTo>
                <a:cubicBezTo>
                  <a:pt x="9313051" y="4056927"/>
                  <a:pt x="9315897" y="4063643"/>
                  <a:pt x="9315897" y="4071605"/>
                </a:cubicBezTo>
                <a:cubicBezTo>
                  <a:pt x="9315897" y="4079196"/>
                  <a:pt x="9312772" y="4087251"/>
                  <a:pt x="9306521" y="4095771"/>
                </a:cubicBezTo>
                <a:cubicBezTo>
                  <a:pt x="9300270" y="4104292"/>
                  <a:pt x="9288253" y="4115844"/>
                  <a:pt x="9270468" y="4130430"/>
                </a:cubicBezTo>
                <a:cubicBezTo>
                  <a:pt x="9259008" y="4139806"/>
                  <a:pt x="9250246" y="4148066"/>
                  <a:pt x="9244181" y="4155209"/>
                </a:cubicBezTo>
                <a:cubicBezTo>
                  <a:pt x="9238116" y="4162353"/>
                  <a:pt x="9233707" y="4169609"/>
                  <a:pt x="9230954" y="4176976"/>
                </a:cubicBezTo>
                <a:cubicBezTo>
                  <a:pt x="9229242" y="4181440"/>
                  <a:pt x="9228461" y="4186091"/>
                  <a:pt x="9228610" y="4190928"/>
                </a:cubicBezTo>
                <a:lnTo>
                  <a:pt x="9336771" y="4190928"/>
                </a:lnTo>
                <a:lnTo>
                  <a:pt x="9336771" y="4171618"/>
                </a:lnTo>
                <a:lnTo>
                  <a:pt x="9256515" y="4171618"/>
                </a:lnTo>
                <a:cubicBezTo>
                  <a:pt x="9258747" y="4167971"/>
                  <a:pt x="9261575" y="4164344"/>
                  <a:pt x="9264998" y="4160735"/>
                </a:cubicBezTo>
                <a:cubicBezTo>
                  <a:pt x="9268421" y="4157126"/>
                  <a:pt x="9276160" y="4150261"/>
                  <a:pt x="9288215" y="4140141"/>
                </a:cubicBezTo>
                <a:cubicBezTo>
                  <a:pt x="9302652" y="4127937"/>
                  <a:pt x="9312977" y="4118337"/>
                  <a:pt x="9319190" y="4111342"/>
                </a:cubicBezTo>
                <a:cubicBezTo>
                  <a:pt x="9325404" y="4104347"/>
                  <a:pt x="9329850" y="4097687"/>
                  <a:pt x="9332529" y="4091362"/>
                </a:cubicBezTo>
                <a:cubicBezTo>
                  <a:pt x="9335208" y="4085037"/>
                  <a:pt x="9336547" y="4078600"/>
                  <a:pt x="9336547" y="4072052"/>
                </a:cubicBezTo>
                <a:cubicBezTo>
                  <a:pt x="9336547" y="4059178"/>
                  <a:pt x="9331971" y="4048388"/>
                  <a:pt x="9322818" y="4039682"/>
                </a:cubicBezTo>
                <a:cubicBezTo>
                  <a:pt x="9313665" y="4030975"/>
                  <a:pt x="9301238" y="4026622"/>
                  <a:pt x="9285536" y="4026622"/>
                </a:cubicBezTo>
                <a:close/>
                <a:moveTo>
                  <a:pt x="9160707" y="4026622"/>
                </a:moveTo>
                <a:cubicBezTo>
                  <a:pt x="9148801" y="4026622"/>
                  <a:pt x="9138922" y="4029822"/>
                  <a:pt x="9131071" y="4036221"/>
                </a:cubicBezTo>
                <a:cubicBezTo>
                  <a:pt x="9123221" y="4042621"/>
                  <a:pt x="9117305" y="4051718"/>
                  <a:pt x="9113324" y="4063513"/>
                </a:cubicBezTo>
                <a:cubicBezTo>
                  <a:pt x="9109343" y="4075307"/>
                  <a:pt x="9107352" y="4090879"/>
                  <a:pt x="9107352" y="4110226"/>
                </a:cubicBezTo>
                <a:cubicBezTo>
                  <a:pt x="9107352" y="4140959"/>
                  <a:pt x="9112747" y="4163135"/>
                  <a:pt x="9123537" y="4176752"/>
                </a:cubicBezTo>
                <a:cubicBezTo>
                  <a:pt x="9132541" y="4188063"/>
                  <a:pt x="9144931" y="4193719"/>
                  <a:pt x="9160707" y="4193719"/>
                </a:cubicBezTo>
                <a:cubicBezTo>
                  <a:pt x="9172688" y="4193719"/>
                  <a:pt x="9182603" y="4190500"/>
                  <a:pt x="9190454" y="4184064"/>
                </a:cubicBezTo>
                <a:cubicBezTo>
                  <a:pt x="9198305" y="4177627"/>
                  <a:pt x="9204202" y="4168511"/>
                  <a:pt x="9208146" y="4156716"/>
                </a:cubicBezTo>
                <a:cubicBezTo>
                  <a:pt x="9212090" y="4144922"/>
                  <a:pt x="9214062" y="4129425"/>
                  <a:pt x="9214062" y="4110226"/>
                </a:cubicBezTo>
                <a:cubicBezTo>
                  <a:pt x="9214062" y="4094004"/>
                  <a:pt x="9212834" y="4081112"/>
                  <a:pt x="9210378" y="4071549"/>
                </a:cubicBezTo>
                <a:cubicBezTo>
                  <a:pt x="9207923" y="4061987"/>
                  <a:pt x="9204537" y="4053876"/>
                  <a:pt x="9200221" y="4047216"/>
                </a:cubicBezTo>
                <a:cubicBezTo>
                  <a:pt x="9195905" y="4040556"/>
                  <a:pt x="9190435" y="4035459"/>
                  <a:pt x="9183812" y="4031924"/>
                </a:cubicBezTo>
                <a:cubicBezTo>
                  <a:pt x="9177190" y="4028389"/>
                  <a:pt x="9169488" y="4026622"/>
                  <a:pt x="9160707" y="4026622"/>
                </a:cubicBezTo>
                <a:close/>
                <a:moveTo>
                  <a:pt x="9037886" y="4026622"/>
                </a:moveTo>
                <a:cubicBezTo>
                  <a:pt x="9022334" y="4026622"/>
                  <a:pt x="9009944" y="4030659"/>
                  <a:pt x="9000717" y="4038733"/>
                </a:cubicBezTo>
                <a:cubicBezTo>
                  <a:pt x="8991489" y="4046807"/>
                  <a:pt x="8986169" y="4058546"/>
                  <a:pt x="8984755" y="4073949"/>
                </a:cubicBezTo>
                <a:lnTo>
                  <a:pt x="9005405" y="4076070"/>
                </a:lnTo>
                <a:cubicBezTo>
                  <a:pt x="9005479" y="4065801"/>
                  <a:pt x="9008418" y="4057764"/>
                  <a:pt x="9014223" y="4051960"/>
                </a:cubicBezTo>
                <a:cubicBezTo>
                  <a:pt x="9020027" y="4046156"/>
                  <a:pt x="9027766" y="4043254"/>
                  <a:pt x="9037440" y="4043254"/>
                </a:cubicBezTo>
                <a:cubicBezTo>
                  <a:pt x="9046593" y="4043254"/>
                  <a:pt x="9054016" y="4045988"/>
                  <a:pt x="9059708" y="4051458"/>
                </a:cubicBezTo>
                <a:cubicBezTo>
                  <a:pt x="9065401" y="4056927"/>
                  <a:pt x="9068247" y="4063643"/>
                  <a:pt x="9068247" y="4071605"/>
                </a:cubicBezTo>
                <a:cubicBezTo>
                  <a:pt x="9068247" y="4079196"/>
                  <a:pt x="9065122" y="4087251"/>
                  <a:pt x="9058871" y="4095771"/>
                </a:cubicBezTo>
                <a:cubicBezTo>
                  <a:pt x="9052620" y="4104292"/>
                  <a:pt x="9040603" y="4115844"/>
                  <a:pt x="9022818" y="4130430"/>
                </a:cubicBezTo>
                <a:cubicBezTo>
                  <a:pt x="9011358" y="4139806"/>
                  <a:pt x="9002596" y="4148066"/>
                  <a:pt x="8996531" y="4155209"/>
                </a:cubicBezTo>
                <a:cubicBezTo>
                  <a:pt x="8990466" y="4162353"/>
                  <a:pt x="8986057" y="4169609"/>
                  <a:pt x="8983304" y="4176976"/>
                </a:cubicBezTo>
                <a:cubicBezTo>
                  <a:pt x="8981592" y="4181440"/>
                  <a:pt x="8980811" y="4186091"/>
                  <a:pt x="8980960" y="4190928"/>
                </a:cubicBezTo>
                <a:lnTo>
                  <a:pt x="9089121" y="4190928"/>
                </a:lnTo>
                <a:lnTo>
                  <a:pt x="9089121" y="4171618"/>
                </a:lnTo>
                <a:lnTo>
                  <a:pt x="9008865" y="4171618"/>
                </a:lnTo>
                <a:cubicBezTo>
                  <a:pt x="9011097" y="4167971"/>
                  <a:pt x="9013925" y="4164344"/>
                  <a:pt x="9017348" y="4160735"/>
                </a:cubicBezTo>
                <a:cubicBezTo>
                  <a:pt x="9020771" y="4157126"/>
                  <a:pt x="9028510" y="4150261"/>
                  <a:pt x="9040565" y="4140141"/>
                </a:cubicBezTo>
                <a:cubicBezTo>
                  <a:pt x="9055002" y="4127937"/>
                  <a:pt x="9065327" y="4118337"/>
                  <a:pt x="9071540" y="4111342"/>
                </a:cubicBezTo>
                <a:cubicBezTo>
                  <a:pt x="9077754" y="4104347"/>
                  <a:pt x="9082200" y="4097687"/>
                  <a:pt x="9084879" y="4091362"/>
                </a:cubicBezTo>
                <a:cubicBezTo>
                  <a:pt x="9087558" y="4085037"/>
                  <a:pt x="9088897" y="4078600"/>
                  <a:pt x="9088897" y="4072052"/>
                </a:cubicBezTo>
                <a:cubicBezTo>
                  <a:pt x="9088897" y="4059178"/>
                  <a:pt x="9084321" y="4048388"/>
                  <a:pt x="9075168" y="4039682"/>
                </a:cubicBezTo>
                <a:cubicBezTo>
                  <a:pt x="9066015" y="4030975"/>
                  <a:pt x="9053588" y="4026622"/>
                  <a:pt x="9037886" y="4026622"/>
                </a:cubicBezTo>
                <a:close/>
                <a:moveTo>
                  <a:pt x="8455857" y="4026622"/>
                </a:moveTo>
                <a:cubicBezTo>
                  <a:pt x="8443951" y="4026622"/>
                  <a:pt x="8434072" y="4029822"/>
                  <a:pt x="8426221" y="4036221"/>
                </a:cubicBezTo>
                <a:cubicBezTo>
                  <a:pt x="8418371" y="4042621"/>
                  <a:pt x="8412455" y="4051718"/>
                  <a:pt x="8408474" y="4063513"/>
                </a:cubicBezTo>
                <a:cubicBezTo>
                  <a:pt x="8404493" y="4075307"/>
                  <a:pt x="8402502" y="4090879"/>
                  <a:pt x="8402502" y="4110226"/>
                </a:cubicBezTo>
                <a:cubicBezTo>
                  <a:pt x="8402502" y="4140959"/>
                  <a:pt x="8407897" y="4163135"/>
                  <a:pt x="8418687" y="4176752"/>
                </a:cubicBezTo>
                <a:cubicBezTo>
                  <a:pt x="8427691" y="4188063"/>
                  <a:pt x="8440081" y="4193719"/>
                  <a:pt x="8455857" y="4193719"/>
                </a:cubicBezTo>
                <a:cubicBezTo>
                  <a:pt x="8467838" y="4193719"/>
                  <a:pt x="8477753" y="4190500"/>
                  <a:pt x="8485604" y="4184064"/>
                </a:cubicBezTo>
                <a:cubicBezTo>
                  <a:pt x="8493455" y="4177627"/>
                  <a:pt x="8499352" y="4168511"/>
                  <a:pt x="8503296" y="4156716"/>
                </a:cubicBezTo>
                <a:cubicBezTo>
                  <a:pt x="8507240" y="4144922"/>
                  <a:pt x="8509212" y="4129425"/>
                  <a:pt x="8509212" y="4110226"/>
                </a:cubicBezTo>
                <a:cubicBezTo>
                  <a:pt x="8509212" y="4094004"/>
                  <a:pt x="8507984" y="4081112"/>
                  <a:pt x="8505528" y="4071549"/>
                </a:cubicBezTo>
                <a:cubicBezTo>
                  <a:pt x="8503073" y="4061987"/>
                  <a:pt x="8499687" y="4053876"/>
                  <a:pt x="8495371" y="4047216"/>
                </a:cubicBezTo>
                <a:cubicBezTo>
                  <a:pt x="8491055" y="4040556"/>
                  <a:pt x="8485585" y="4035459"/>
                  <a:pt x="8478962" y="4031924"/>
                </a:cubicBezTo>
                <a:cubicBezTo>
                  <a:pt x="8472340" y="4028389"/>
                  <a:pt x="8464638" y="4026622"/>
                  <a:pt x="8455857" y="4026622"/>
                </a:cubicBezTo>
                <a:close/>
                <a:moveTo>
                  <a:pt x="8265208" y="4026622"/>
                </a:moveTo>
                <a:cubicBezTo>
                  <a:pt x="8261711" y="4033691"/>
                  <a:pt x="8255758" y="4040984"/>
                  <a:pt x="8247349" y="4048500"/>
                </a:cubicBezTo>
                <a:cubicBezTo>
                  <a:pt x="8238940" y="4056016"/>
                  <a:pt x="8229117" y="4062415"/>
                  <a:pt x="8217881" y="4067699"/>
                </a:cubicBezTo>
                <a:lnTo>
                  <a:pt x="8217881" y="4087121"/>
                </a:lnTo>
                <a:cubicBezTo>
                  <a:pt x="8224132" y="4084814"/>
                  <a:pt x="8231182" y="4081354"/>
                  <a:pt x="8239033" y="4076740"/>
                </a:cubicBezTo>
                <a:cubicBezTo>
                  <a:pt x="8246884" y="4072126"/>
                  <a:pt x="8253227" y="4067513"/>
                  <a:pt x="8258064" y="4062899"/>
                </a:cubicBezTo>
                <a:lnTo>
                  <a:pt x="8258064" y="4190928"/>
                </a:lnTo>
                <a:lnTo>
                  <a:pt x="8278156" y="4190928"/>
                </a:lnTo>
                <a:lnTo>
                  <a:pt x="8278156" y="4026622"/>
                </a:lnTo>
                <a:close/>
                <a:moveTo>
                  <a:pt x="8133012" y="4026622"/>
                </a:moveTo>
                <a:cubicBezTo>
                  <a:pt x="8117459" y="4026622"/>
                  <a:pt x="8105069" y="4030659"/>
                  <a:pt x="8095842" y="4038733"/>
                </a:cubicBezTo>
                <a:cubicBezTo>
                  <a:pt x="8086614" y="4046807"/>
                  <a:pt x="8081294" y="4058546"/>
                  <a:pt x="8079880" y="4073949"/>
                </a:cubicBezTo>
                <a:lnTo>
                  <a:pt x="8100530" y="4076070"/>
                </a:lnTo>
                <a:cubicBezTo>
                  <a:pt x="8100604" y="4065801"/>
                  <a:pt x="8103544" y="4057764"/>
                  <a:pt x="8109348" y="4051960"/>
                </a:cubicBezTo>
                <a:cubicBezTo>
                  <a:pt x="8115152" y="4046156"/>
                  <a:pt x="8122891" y="4043254"/>
                  <a:pt x="8132565" y="4043254"/>
                </a:cubicBezTo>
                <a:cubicBezTo>
                  <a:pt x="8141718" y="4043254"/>
                  <a:pt x="8149141" y="4045988"/>
                  <a:pt x="8154833" y="4051458"/>
                </a:cubicBezTo>
                <a:cubicBezTo>
                  <a:pt x="8160526" y="4056927"/>
                  <a:pt x="8163372" y="4063643"/>
                  <a:pt x="8163372" y="4071605"/>
                </a:cubicBezTo>
                <a:cubicBezTo>
                  <a:pt x="8163372" y="4079196"/>
                  <a:pt x="8160247" y="4087251"/>
                  <a:pt x="8153996" y="4095771"/>
                </a:cubicBezTo>
                <a:cubicBezTo>
                  <a:pt x="8147745" y="4104292"/>
                  <a:pt x="8135728" y="4115844"/>
                  <a:pt x="8117943" y="4130430"/>
                </a:cubicBezTo>
                <a:cubicBezTo>
                  <a:pt x="8106483" y="4139806"/>
                  <a:pt x="8097721" y="4148066"/>
                  <a:pt x="8091656" y="4155209"/>
                </a:cubicBezTo>
                <a:cubicBezTo>
                  <a:pt x="8085591" y="4162353"/>
                  <a:pt x="8081182" y="4169609"/>
                  <a:pt x="8078429" y="4176976"/>
                </a:cubicBezTo>
                <a:cubicBezTo>
                  <a:pt x="8076717" y="4181440"/>
                  <a:pt x="8075936" y="4186091"/>
                  <a:pt x="8076085" y="4190928"/>
                </a:cubicBezTo>
                <a:lnTo>
                  <a:pt x="8184246" y="4190928"/>
                </a:lnTo>
                <a:lnTo>
                  <a:pt x="8184246" y="4171618"/>
                </a:lnTo>
                <a:lnTo>
                  <a:pt x="8103990" y="4171618"/>
                </a:lnTo>
                <a:cubicBezTo>
                  <a:pt x="8106222" y="4167971"/>
                  <a:pt x="8109050" y="4164344"/>
                  <a:pt x="8112473" y="4160735"/>
                </a:cubicBezTo>
                <a:cubicBezTo>
                  <a:pt x="8115896" y="4157126"/>
                  <a:pt x="8123635" y="4150261"/>
                  <a:pt x="8135690" y="4140141"/>
                </a:cubicBezTo>
                <a:cubicBezTo>
                  <a:pt x="8150127" y="4127937"/>
                  <a:pt x="8160452" y="4118337"/>
                  <a:pt x="8166665" y="4111342"/>
                </a:cubicBezTo>
                <a:cubicBezTo>
                  <a:pt x="8172879" y="4104347"/>
                  <a:pt x="8177325" y="4097687"/>
                  <a:pt x="8180004" y="4091362"/>
                </a:cubicBezTo>
                <a:cubicBezTo>
                  <a:pt x="8182683" y="4085037"/>
                  <a:pt x="8184022" y="4078600"/>
                  <a:pt x="8184022" y="4072052"/>
                </a:cubicBezTo>
                <a:cubicBezTo>
                  <a:pt x="8184022" y="4059178"/>
                  <a:pt x="8179446" y="4048388"/>
                  <a:pt x="8170293" y="4039682"/>
                </a:cubicBezTo>
                <a:cubicBezTo>
                  <a:pt x="8161140" y="4030975"/>
                  <a:pt x="8148713" y="4026622"/>
                  <a:pt x="8133012" y="4026622"/>
                </a:cubicBezTo>
                <a:close/>
                <a:moveTo>
                  <a:pt x="8008182" y="4026622"/>
                </a:moveTo>
                <a:cubicBezTo>
                  <a:pt x="7996276" y="4026622"/>
                  <a:pt x="7986397" y="4029822"/>
                  <a:pt x="7978547" y="4036221"/>
                </a:cubicBezTo>
                <a:cubicBezTo>
                  <a:pt x="7970696" y="4042621"/>
                  <a:pt x="7964780" y="4051718"/>
                  <a:pt x="7960799" y="4063513"/>
                </a:cubicBezTo>
                <a:cubicBezTo>
                  <a:pt x="7956817" y="4075307"/>
                  <a:pt x="7954827" y="4090879"/>
                  <a:pt x="7954827" y="4110226"/>
                </a:cubicBezTo>
                <a:cubicBezTo>
                  <a:pt x="7954827" y="4140959"/>
                  <a:pt x="7960222" y="4163135"/>
                  <a:pt x="7971012" y="4176752"/>
                </a:cubicBezTo>
                <a:cubicBezTo>
                  <a:pt x="7980016" y="4188063"/>
                  <a:pt x="7992406" y="4193719"/>
                  <a:pt x="8008182" y="4193719"/>
                </a:cubicBezTo>
                <a:cubicBezTo>
                  <a:pt x="8020163" y="4193719"/>
                  <a:pt x="8030078" y="4190500"/>
                  <a:pt x="8037929" y="4184064"/>
                </a:cubicBezTo>
                <a:cubicBezTo>
                  <a:pt x="8045780" y="4177627"/>
                  <a:pt x="8051677" y="4168511"/>
                  <a:pt x="8055621" y="4156716"/>
                </a:cubicBezTo>
                <a:cubicBezTo>
                  <a:pt x="8059565" y="4144922"/>
                  <a:pt x="8061537" y="4129425"/>
                  <a:pt x="8061537" y="4110226"/>
                </a:cubicBezTo>
                <a:cubicBezTo>
                  <a:pt x="8061537" y="4094004"/>
                  <a:pt x="8060309" y="4081112"/>
                  <a:pt x="8057853" y="4071549"/>
                </a:cubicBezTo>
                <a:cubicBezTo>
                  <a:pt x="8055398" y="4061987"/>
                  <a:pt x="8052012" y="4053876"/>
                  <a:pt x="8047696" y="4047216"/>
                </a:cubicBezTo>
                <a:cubicBezTo>
                  <a:pt x="8043380" y="4040556"/>
                  <a:pt x="8037910" y="4035459"/>
                  <a:pt x="8031287" y="4031924"/>
                </a:cubicBezTo>
                <a:cubicBezTo>
                  <a:pt x="8024665" y="4028389"/>
                  <a:pt x="8016963" y="4026622"/>
                  <a:pt x="8008182" y="4026622"/>
                </a:cubicBezTo>
                <a:close/>
                <a:moveTo>
                  <a:pt x="7885361" y="4026622"/>
                </a:moveTo>
                <a:cubicBezTo>
                  <a:pt x="7869809" y="4026622"/>
                  <a:pt x="7857419" y="4030659"/>
                  <a:pt x="7848192" y="4038733"/>
                </a:cubicBezTo>
                <a:cubicBezTo>
                  <a:pt x="7838964" y="4046807"/>
                  <a:pt x="7833644" y="4058546"/>
                  <a:pt x="7832230" y="4073949"/>
                </a:cubicBezTo>
                <a:lnTo>
                  <a:pt x="7852880" y="4076070"/>
                </a:lnTo>
                <a:cubicBezTo>
                  <a:pt x="7852954" y="4065801"/>
                  <a:pt x="7855893" y="4057764"/>
                  <a:pt x="7861698" y="4051960"/>
                </a:cubicBezTo>
                <a:cubicBezTo>
                  <a:pt x="7867502" y="4046156"/>
                  <a:pt x="7875241" y="4043254"/>
                  <a:pt x="7884915" y="4043254"/>
                </a:cubicBezTo>
                <a:cubicBezTo>
                  <a:pt x="7894068" y="4043254"/>
                  <a:pt x="7901491" y="4045988"/>
                  <a:pt x="7907183" y="4051458"/>
                </a:cubicBezTo>
                <a:cubicBezTo>
                  <a:pt x="7912876" y="4056927"/>
                  <a:pt x="7915722" y="4063643"/>
                  <a:pt x="7915722" y="4071605"/>
                </a:cubicBezTo>
                <a:cubicBezTo>
                  <a:pt x="7915722" y="4079196"/>
                  <a:pt x="7912597" y="4087251"/>
                  <a:pt x="7906346" y="4095771"/>
                </a:cubicBezTo>
                <a:cubicBezTo>
                  <a:pt x="7900095" y="4104292"/>
                  <a:pt x="7888078" y="4115844"/>
                  <a:pt x="7870293" y="4130430"/>
                </a:cubicBezTo>
                <a:cubicBezTo>
                  <a:pt x="7858833" y="4139806"/>
                  <a:pt x="7850071" y="4148066"/>
                  <a:pt x="7844006" y="4155209"/>
                </a:cubicBezTo>
                <a:cubicBezTo>
                  <a:pt x="7837941" y="4162353"/>
                  <a:pt x="7833532" y="4169609"/>
                  <a:pt x="7830779" y="4176976"/>
                </a:cubicBezTo>
                <a:cubicBezTo>
                  <a:pt x="7829067" y="4181440"/>
                  <a:pt x="7828286" y="4186091"/>
                  <a:pt x="7828435" y="4190928"/>
                </a:cubicBezTo>
                <a:lnTo>
                  <a:pt x="7936595" y="4190928"/>
                </a:lnTo>
                <a:lnTo>
                  <a:pt x="7936595" y="4171618"/>
                </a:lnTo>
                <a:lnTo>
                  <a:pt x="7856340" y="4171618"/>
                </a:lnTo>
                <a:cubicBezTo>
                  <a:pt x="7858573" y="4167971"/>
                  <a:pt x="7861400" y="4164344"/>
                  <a:pt x="7864823" y="4160735"/>
                </a:cubicBezTo>
                <a:cubicBezTo>
                  <a:pt x="7868246" y="4157126"/>
                  <a:pt x="7875985" y="4150261"/>
                  <a:pt x="7888040" y="4140141"/>
                </a:cubicBezTo>
                <a:cubicBezTo>
                  <a:pt x="7902476" y="4127937"/>
                  <a:pt x="7912802" y="4118337"/>
                  <a:pt x="7919015" y="4111342"/>
                </a:cubicBezTo>
                <a:cubicBezTo>
                  <a:pt x="7925229" y="4104347"/>
                  <a:pt x="7929675" y="4097687"/>
                  <a:pt x="7932354" y="4091362"/>
                </a:cubicBezTo>
                <a:cubicBezTo>
                  <a:pt x="7935033" y="4085037"/>
                  <a:pt x="7936372" y="4078600"/>
                  <a:pt x="7936372" y="4072052"/>
                </a:cubicBezTo>
                <a:cubicBezTo>
                  <a:pt x="7936372" y="4059178"/>
                  <a:pt x="7931796" y="4048388"/>
                  <a:pt x="7922643" y="4039682"/>
                </a:cubicBezTo>
                <a:cubicBezTo>
                  <a:pt x="7913490" y="4030975"/>
                  <a:pt x="7901063" y="4026622"/>
                  <a:pt x="7885361" y="4026622"/>
                </a:cubicBezTo>
                <a:close/>
                <a:moveTo>
                  <a:pt x="7350324" y="4024501"/>
                </a:moveTo>
                <a:cubicBezTo>
                  <a:pt x="7341543" y="4024501"/>
                  <a:pt x="7334716" y="4026120"/>
                  <a:pt x="7329842" y="4029357"/>
                </a:cubicBezTo>
                <a:cubicBezTo>
                  <a:pt x="7324968" y="4032594"/>
                  <a:pt x="7321563" y="4036817"/>
                  <a:pt x="7319628" y="4042026"/>
                </a:cubicBezTo>
                <a:cubicBezTo>
                  <a:pt x="7318215" y="4045895"/>
                  <a:pt x="7317508" y="4051811"/>
                  <a:pt x="7317508" y="4059773"/>
                </a:cubicBezTo>
                <a:lnTo>
                  <a:pt x="7317508" y="4072387"/>
                </a:lnTo>
                <a:lnTo>
                  <a:pt x="7299760" y="4072387"/>
                </a:lnTo>
                <a:lnTo>
                  <a:pt x="7299760" y="4088014"/>
                </a:lnTo>
                <a:lnTo>
                  <a:pt x="7317508" y="4088014"/>
                </a:lnTo>
                <a:lnTo>
                  <a:pt x="7317508" y="4190928"/>
                </a:lnTo>
                <a:lnTo>
                  <a:pt x="7337488" y="4190928"/>
                </a:lnTo>
                <a:lnTo>
                  <a:pt x="7337488" y="4088014"/>
                </a:lnTo>
                <a:lnTo>
                  <a:pt x="7360593" y="4088014"/>
                </a:lnTo>
                <a:lnTo>
                  <a:pt x="7360593" y="4072387"/>
                </a:lnTo>
                <a:lnTo>
                  <a:pt x="7337488" y="4072387"/>
                </a:lnTo>
                <a:lnTo>
                  <a:pt x="7337488" y="4061448"/>
                </a:lnTo>
                <a:cubicBezTo>
                  <a:pt x="7337488" y="4054304"/>
                  <a:pt x="7338753" y="4049430"/>
                  <a:pt x="7341283" y="4046825"/>
                </a:cubicBezTo>
                <a:cubicBezTo>
                  <a:pt x="7343813" y="4044221"/>
                  <a:pt x="7348129" y="4042919"/>
                  <a:pt x="7354231" y="4042919"/>
                </a:cubicBezTo>
                <a:cubicBezTo>
                  <a:pt x="7357952" y="4042919"/>
                  <a:pt x="7361896" y="4043291"/>
                  <a:pt x="7366063" y="4044035"/>
                </a:cubicBezTo>
                <a:lnTo>
                  <a:pt x="7369077" y="4026510"/>
                </a:lnTo>
                <a:cubicBezTo>
                  <a:pt x="7362231" y="4025171"/>
                  <a:pt x="7355980" y="4024501"/>
                  <a:pt x="7350324" y="4024501"/>
                </a:cubicBezTo>
                <a:close/>
                <a:moveTo>
                  <a:pt x="6740724" y="4024501"/>
                </a:moveTo>
                <a:cubicBezTo>
                  <a:pt x="6731943" y="4024501"/>
                  <a:pt x="6725116" y="4026120"/>
                  <a:pt x="6720242" y="4029357"/>
                </a:cubicBezTo>
                <a:cubicBezTo>
                  <a:pt x="6715368" y="4032594"/>
                  <a:pt x="6711963" y="4036817"/>
                  <a:pt x="6710029" y="4042026"/>
                </a:cubicBezTo>
                <a:cubicBezTo>
                  <a:pt x="6708615" y="4045895"/>
                  <a:pt x="6707908" y="4051811"/>
                  <a:pt x="6707908" y="4059773"/>
                </a:cubicBezTo>
                <a:lnTo>
                  <a:pt x="6707908" y="4072387"/>
                </a:lnTo>
                <a:lnTo>
                  <a:pt x="6690160" y="4072387"/>
                </a:lnTo>
                <a:lnTo>
                  <a:pt x="6690160" y="4088014"/>
                </a:lnTo>
                <a:lnTo>
                  <a:pt x="6707908" y="4088014"/>
                </a:lnTo>
                <a:lnTo>
                  <a:pt x="6707908" y="4190928"/>
                </a:lnTo>
                <a:lnTo>
                  <a:pt x="6727888" y="4190928"/>
                </a:lnTo>
                <a:lnTo>
                  <a:pt x="6727888" y="4088014"/>
                </a:lnTo>
                <a:lnTo>
                  <a:pt x="6750994" y="4088014"/>
                </a:lnTo>
                <a:lnTo>
                  <a:pt x="6750994" y="4072387"/>
                </a:lnTo>
                <a:lnTo>
                  <a:pt x="6727888" y="4072387"/>
                </a:lnTo>
                <a:lnTo>
                  <a:pt x="6727888" y="4061448"/>
                </a:lnTo>
                <a:cubicBezTo>
                  <a:pt x="6727888" y="4054304"/>
                  <a:pt x="6729153" y="4049430"/>
                  <a:pt x="6731683" y="4046825"/>
                </a:cubicBezTo>
                <a:cubicBezTo>
                  <a:pt x="6734213" y="4044221"/>
                  <a:pt x="6738529" y="4042919"/>
                  <a:pt x="6744631" y="4042919"/>
                </a:cubicBezTo>
                <a:cubicBezTo>
                  <a:pt x="6748352" y="4042919"/>
                  <a:pt x="6752296" y="4043291"/>
                  <a:pt x="6756463" y="4044035"/>
                </a:cubicBezTo>
                <a:lnTo>
                  <a:pt x="6759477" y="4026510"/>
                </a:lnTo>
                <a:cubicBezTo>
                  <a:pt x="6752631" y="4025171"/>
                  <a:pt x="6746380" y="4024501"/>
                  <a:pt x="6740724" y="4024501"/>
                </a:cubicBezTo>
                <a:close/>
                <a:moveTo>
                  <a:pt x="0" y="0"/>
                </a:moveTo>
                <a:lnTo>
                  <a:pt x="11960678" y="0"/>
                </a:lnTo>
                <a:lnTo>
                  <a:pt x="11960678" y="6127750"/>
                </a:lnTo>
                <a:lnTo>
                  <a:pt x="0" y="6127750"/>
                </a:lnTo>
                <a:close/>
              </a:path>
            </a:pathLst>
          </a:custGeom>
          <a:solidFill>
            <a:srgbClr val="0D162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/>
          </a:p>
        </p:txBody>
      </p:sp>
      <p:pic>
        <p:nvPicPr>
          <p:cNvPr id="6" name="Picture 3">
            <a:extLst>
              <a:ext uri="{FF2B5EF4-FFF2-40B4-BE49-F238E27FC236}">
                <a16:creationId xmlns:a16="http://schemas.microsoft.com/office/drawing/2014/main" id="{75CF38A3-AB4B-7DFA-825E-62BF7E5427B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2355" y="889408"/>
            <a:ext cx="5067593" cy="331104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D482FAB7-035A-5B3A-9D8F-3DB3118F600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394275" y="1027906"/>
            <a:ext cx="5959525" cy="270122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406168381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276746C-1065-7F58-070B-6856D10C97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 dirty="0"/>
          </a:p>
        </p:txBody>
      </p:sp>
      <p:pic>
        <p:nvPicPr>
          <p:cNvPr id="5" name="Picture 4" descr="A picture containing building, sitting, bench, side&#10;&#10;Description automatically generated">
            <a:extLst>
              <a:ext uri="{FF2B5EF4-FFF2-40B4-BE49-F238E27FC236}">
                <a16:creationId xmlns:a16="http://schemas.microsoft.com/office/drawing/2014/main" id="{282CF6DD-7FE8-4063-9551-1B7BBCE92AB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-125183" y="-1"/>
            <a:ext cx="12442369" cy="7119257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8AD232BC-87AC-FE08-61B6-D28B169A47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38381" y="3429000"/>
            <a:ext cx="4611264" cy="342900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AC8BB64F-78ED-16A3-E227-377C23E4FF1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40666" y="1216948"/>
            <a:ext cx="2964021" cy="2274170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181B27C3-349D-D7E4-E1A9-D974A3EC1FF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9447" y="1184404"/>
            <a:ext cx="4135731" cy="2500937"/>
          </a:xfrm>
          <a:prstGeom prst="rect">
            <a:avLst/>
          </a:prstGeom>
          <a:effectLst>
            <a:glow rad="101600">
              <a:schemeClr val="accent1">
                <a:satMod val="175000"/>
                <a:alpha val="40000"/>
              </a:schemeClr>
            </a:glow>
          </a:effectLst>
        </p:spPr>
      </p:pic>
      <p:pic>
        <p:nvPicPr>
          <p:cNvPr id="20" name="Picture 19">
            <a:extLst>
              <a:ext uri="{FF2B5EF4-FFF2-40B4-BE49-F238E27FC236}">
                <a16:creationId xmlns:a16="http://schemas.microsoft.com/office/drawing/2014/main" id="{31B13FA7-4251-A1A4-8268-7076FDF9EED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6000" y="1184404"/>
            <a:ext cx="5099340" cy="2640915"/>
          </a:xfrm>
          <a:prstGeom prst="rect">
            <a:avLst/>
          </a:prstGeom>
          <a:effectLst>
            <a:glow rad="101600">
              <a:schemeClr val="accent1">
                <a:satMod val="175000"/>
                <a:alpha val="40000"/>
              </a:schemeClr>
            </a:glow>
          </a:effectLst>
        </p:spPr>
      </p:pic>
      <p:sp>
        <p:nvSpPr>
          <p:cNvPr id="8" name="Freeform: Shape 7">
            <a:extLst>
              <a:ext uri="{FF2B5EF4-FFF2-40B4-BE49-F238E27FC236}">
                <a16:creationId xmlns:a16="http://schemas.microsoft.com/office/drawing/2014/main" id="{07D34BEE-D3EC-77A7-1B68-4FB8DC396996}"/>
              </a:ext>
            </a:extLst>
          </p:cNvPr>
          <p:cNvSpPr/>
          <p:nvPr/>
        </p:nvSpPr>
        <p:spPr>
          <a:xfrm>
            <a:off x="-125183" y="365125"/>
            <a:ext cx="11837221" cy="6127750"/>
          </a:xfrm>
          <a:custGeom>
            <a:avLst/>
            <a:gdLst/>
            <a:ahLst/>
            <a:cxnLst/>
            <a:rect l="l" t="t" r="r" b="b"/>
            <a:pathLst>
              <a:path w="12442369" h="7119257">
                <a:moveTo>
                  <a:pt x="6969174" y="6301114"/>
                </a:moveTo>
                <a:lnTo>
                  <a:pt x="6984913" y="6301114"/>
                </a:lnTo>
                <a:lnTo>
                  <a:pt x="6984913" y="6322434"/>
                </a:lnTo>
                <a:cubicBezTo>
                  <a:pt x="6980373" y="6327494"/>
                  <a:pt x="6976039" y="6331252"/>
                  <a:pt x="6971909" y="6333707"/>
                </a:cubicBezTo>
                <a:cubicBezTo>
                  <a:pt x="6967779" y="6336163"/>
                  <a:pt x="6963295" y="6337391"/>
                  <a:pt x="6958458" y="6337391"/>
                </a:cubicBezTo>
                <a:cubicBezTo>
                  <a:pt x="6952505" y="6337391"/>
                  <a:pt x="6947873" y="6335847"/>
                  <a:pt x="6944562" y="6332759"/>
                </a:cubicBezTo>
                <a:cubicBezTo>
                  <a:pt x="6941250" y="6329670"/>
                  <a:pt x="6939594" y="6325522"/>
                  <a:pt x="6939594" y="6320313"/>
                </a:cubicBezTo>
                <a:cubicBezTo>
                  <a:pt x="6939594" y="6317262"/>
                  <a:pt x="6940171" y="6314564"/>
                  <a:pt x="6941324" y="6312220"/>
                </a:cubicBezTo>
                <a:cubicBezTo>
                  <a:pt x="6942478" y="6309876"/>
                  <a:pt x="6944282" y="6307867"/>
                  <a:pt x="6946738" y="6306193"/>
                </a:cubicBezTo>
                <a:cubicBezTo>
                  <a:pt x="6949194" y="6304518"/>
                  <a:pt x="6952282" y="6303253"/>
                  <a:pt x="6956003" y="6302398"/>
                </a:cubicBezTo>
                <a:cubicBezTo>
                  <a:pt x="6959723" y="6301542"/>
                  <a:pt x="6964114" y="6301114"/>
                  <a:pt x="6969174" y="6301114"/>
                </a:cubicBezTo>
                <a:close/>
                <a:moveTo>
                  <a:pt x="10519129" y="6257247"/>
                </a:moveTo>
                <a:cubicBezTo>
                  <a:pt x="10523922" y="6257247"/>
                  <a:pt x="10527928" y="6258382"/>
                  <a:pt x="10531147" y="6260651"/>
                </a:cubicBezTo>
                <a:cubicBezTo>
                  <a:pt x="10534366" y="6262921"/>
                  <a:pt x="10536949" y="6265916"/>
                  <a:pt x="10538896" y="6269637"/>
                </a:cubicBezTo>
                <a:cubicBezTo>
                  <a:pt x="10540843" y="6273358"/>
                  <a:pt x="10542209" y="6277636"/>
                  <a:pt x="10542995" y="6282473"/>
                </a:cubicBezTo>
                <a:cubicBezTo>
                  <a:pt x="10543781" y="6287310"/>
                  <a:pt x="10544174" y="6292296"/>
                  <a:pt x="10544174" y="6297431"/>
                </a:cubicBezTo>
                <a:cubicBezTo>
                  <a:pt x="10544174" y="6302119"/>
                  <a:pt x="10543706" y="6306751"/>
                  <a:pt x="10542770" y="6311327"/>
                </a:cubicBezTo>
                <a:cubicBezTo>
                  <a:pt x="10541834" y="6315904"/>
                  <a:pt x="10540337" y="6320034"/>
                  <a:pt x="10538278" y="6323717"/>
                </a:cubicBezTo>
                <a:cubicBezTo>
                  <a:pt x="10536220" y="6327401"/>
                  <a:pt x="10533543" y="6330359"/>
                  <a:pt x="10530248" y="6332591"/>
                </a:cubicBezTo>
                <a:cubicBezTo>
                  <a:pt x="10526954" y="6334824"/>
                  <a:pt x="10522986" y="6335940"/>
                  <a:pt x="10518344" y="6335940"/>
                </a:cubicBezTo>
                <a:cubicBezTo>
                  <a:pt x="10513327" y="6335940"/>
                  <a:pt x="10508498" y="6334321"/>
                  <a:pt x="10503856" y="6331084"/>
                </a:cubicBezTo>
                <a:cubicBezTo>
                  <a:pt x="10499215" y="6327847"/>
                  <a:pt x="10494348" y="6323141"/>
                  <a:pt x="10489256" y="6316964"/>
                </a:cubicBezTo>
                <a:lnTo>
                  <a:pt x="10489256" y="6276892"/>
                </a:lnTo>
                <a:cubicBezTo>
                  <a:pt x="10492176" y="6273172"/>
                  <a:pt x="10494928" y="6270083"/>
                  <a:pt x="10497510" y="6267628"/>
                </a:cubicBezTo>
                <a:cubicBezTo>
                  <a:pt x="10500094" y="6265172"/>
                  <a:pt x="10502583" y="6263163"/>
                  <a:pt x="10504980" y="6261600"/>
                </a:cubicBezTo>
                <a:cubicBezTo>
                  <a:pt x="10507376" y="6260037"/>
                  <a:pt x="10509734" y="6258921"/>
                  <a:pt x="10512055" y="6258252"/>
                </a:cubicBezTo>
                <a:cubicBezTo>
                  <a:pt x="10514376" y="6257582"/>
                  <a:pt x="10516734" y="6257247"/>
                  <a:pt x="10519129" y="6257247"/>
                </a:cubicBezTo>
                <a:close/>
                <a:moveTo>
                  <a:pt x="7680424" y="6257247"/>
                </a:moveTo>
                <a:cubicBezTo>
                  <a:pt x="7685484" y="6257247"/>
                  <a:pt x="7690339" y="6258865"/>
                  <a:pt x="7694990" y="6262102"/>
                </a:cubicBezTo>
                <a:cubicBezTo>
                  <a:pt x="7699641" y="6265339"/>
                  <a:pt x="7704459" y="6270046"/>
                  <a:pt x="7709445" y="6276223"/>
                </a:cubicBezTo>
                <a:lnTo>
                  <a:pt x="7709445" y="6316406"/>
                </a:lnTo>
                <a:cubicBezTo>
                  <a:pt x="7706543" y="6320052"/>
                  <a:pt x="7703790" y="6323122"/>
                  <a:pt x="7701185" y="6325615"/>
                </a:cubicBezTo>
                <a:cubicBezTo>
                  <a:pt x="7698581" y="6328108"/>
                  <a:pt x="7696088" y="6330136"/>
                  <a:pt x="7693706" y="6331698"/>
                </a:cubicBezTo>
                <a:cubicBezTo>
                  <a:pt x="7691325" y="6333261"/>
                  <a:pt x="7689000" y="6334377"/>
                  <a:pt x="7686730" y="6335047"/>
                </a:cubicBezTo>
                <a:cubicBezTo>
                  <a:pt x="7684460" y="6335717"/>
                  <a:pt x="7682098" y="6336051"/>
                  <a:pt x="7679642" y="6336051"/>
                </a:cubicBezTo>
                <a:cubicBezTo>
                  <a:pt x="7674805" y="6336051"/>
                  <a:pt x="7670787" y="6334917"/>
                  <a:pt x="7667587" y="6332647"/>
                </a:cubicBezTo>
                <a:cubicBezTo>
                  <a:pt x="7664387" y="6330377"/>
                  <a:pt x="7661820" y="6327364"/>
                  <a:pt x="7659885" y="6323606"/>
                </a:cubicBezTo>
                <a:cubicBezTo>
                  <a:pt x="7657950" y="6319848"/>
                  <a:pt x="7656592" y="6315550"/>
                  <a:pt x="7655811" y="6310713"/>
                </a:cubicBezTo>
                <a:cubicBezTo>
                  <a:pt x="7655030" y="6305877"/>
                  <a:pt x="7654639" y="6300928"/>
                  <a:pt x="7654639" y="6295868"/>
                </a:cubicBezTo>
                <a:cubicBezTo>
                  <a:pt x="7654639" y="6291105"/>
                  <a:pt x="7655104" y="6286417"/>
                  <a:pt x="7656034" y="6281804"/>
                </a:cubicBezTo>
                <a:cubicBezTo>
                  <a:pt x="7656964" y="6277190"/>
                  <a:pt x="7658453" y="6273060"/>
                  <a:pt x="7660499" y="6269414"/>
                </a:cubicBezTo>
                <a:cubicBezTo>
                  <a:pt x="7662546" y="6265767"/>
                  <a:pt x="7665206" y="6262828"/>
                  <a:pt x="7668480" y="6260596"/>
                </a:cubicBezTo>
                <a:cubicBezTo>
                  <a:pt x="7671754" y="6258363"/>
                  <a:pt x="7675735" y="6257247"/>
                  <a:pt x="7680424" y="6257247"/>
                </a:cubicBezTo>
                <a:close/>
                <a:moveTo>
                  <a:pt x="7214068" y="6257247"/>
                </a:moveTo>
                <a:cubicBezTo>
                  <a:pt x="7218859" y="6257247"/>
                  <a:pt x="7222865" y="6258363"/>
                  <a:pt x="7226084" y="6260596"/>
                </a:cubicBezTo>
                <a:cubicBezTo>
                  <a:pt x="7229304" y="6262828"/>
                  <a:pt x="7231868" y="6265805"/>
                  <a:pt x="7233778" y="6269525"/>
                </a:cubicBezTo>
                <a:cubicBezTo>
                  <a:pt x="7235687" y="6273246"/>
                  <a:pt x="7237034" y="6277506"/>
                  <a:pt x="7237820" y="6282306"/>
                </a:cubicBezTo>
                <a:cubicBezTo>
                  <a:pt x="7238606" y="6287106"/>
                  <a:pt x="7238999" y="6292073"/>
                  <a:pt x="7238999" y="6297207"/>
                </a:cubicBezTo>
                <a:cubicBezTo>
                  <a:pt x="7238999" y="6301895"/>
                  <a:pt x="7238513" y="6306546"/>
                  <a:pt x="7237540" y="6311160"/>
                </a:cubicBezTo>
                <a:cubicBezTo>
                  <a:pt x="7236566" y="6315774"/>
                  <a:pt x="7235050" y="6319941"/>
                  <a:pt x="7232991" y="6323662"/>
                </a:cubicBezTo>
                <a:cubicBezTo>
                  <a:pt x="7230932" y="6327382"/>
                  <a:pt x="7228236" y="6330359"/>
                  <a:pt x="7224905" y="6332591"/>
                </a:cubicBezTo>
                <a:cubicBezTo>
                  <a:pt x="7221573" y="6334824"/>
                  <a:pt x="7217586" y="6335940"/>
                  <a:pt x="7212945" y="6335940"/>
                </a:cubicBezTo>
                <a:cubicBezTo>
                  <a:pt x="7207929" y="6335940"/>
                  <a:pt x="7203137" y="6334303"/>
                  <a:pt x="7198570" y="6331029"/>
                </a:cubicBezTo>
                <a:cubicBezTo>
                  <a:pt x="7194003" y="6327754"/>
                  <a:pt x="7189173" y="6323029"/>
                  <a:pt x="7184082" y="6316853"/>
                </a:cubicBezTo>
                <a:lnTo>
                  <a:pt x="7184082" y="6276892"/>
                </a:lnTo>
                <a:cubicBezTo>
                  <a:pt x="7187001" y="6273246"/>
                  <a:pt x="7189771" y="6270176"/>
                  <a:pt x="7192392" y="6267684"/>
                </a:cubicBezTo>
                <a:cubicBezTo>
                  <a:pt x="7195013" y="6265191"/>
                  <a:pt x="7197521" y="6263181"/>
                  <a:pt x="7199917" y="6261656"/>
                </a:cubicBezTo>
                <a:cubicBezTo>
                  <a:pt x="7202313" y="6260131"/>
                  <a:pt x="7204671" y="6259014"/>
                  <a:pt x="7206992" y="6258307"/>
                </a:cubicBezTo>
                <a:cubicBezTo>
                  <a:pt x="7209313" y="6257600"/>
                  <a:pt x="7211671" y="6257247"/>
                  <a:pt x="7214068" y="6257247"/>
                </a:cubicBezTo>
                <a:close/>
                <a:moveTo>
                  <a:pt x="7090243" y="6257247"/>
                </a:moveTo>
                <a:cubicBezTo>
                  <a:pt x="7095034" y="6257247"/>
                  <a:pt x="7099040" y="6258363"/>
                  <a:pt x="7102259" y="6260596"/>
                </a:cubicBezTo>
                <a:cubicBezTo>
                  <a:pt x="7105479" y="6262828"/>
                  <a:pt x="7108043" y="6265805"/>
                  <a:pt x="7109953" y="6269525"/>
                </a:cubicBezTo>
                <a:cubicBezTo>
                  <a:pt x="7111862" y="6273246"/>
                  <a:pt x="7113209" y="6277506"/>
                  <a:pt x="7113995" y="6282306"/>
                </a:cubicBezTo>
                <a:cubicBezTo>
                  <a:pt x="7114781" y="6287106"/>
                  <a:pt x="7115174" y="6292073"/>
                  <a:pt x="7115174" y="6297207"/>
                </a:cubicBezTo>
                <a:cubicBezTo>
                  <a:pt x="7115174" y="6301895"/>
                  <a:pt x="7114688" y="6306546"/>
                  <a:pt x="7113715" y="6311160"/>
                </a:cubicBezTo>
                <a:cubicBezTo>
                  <a:pt x="7112741" y="6315774"/>
                  <a:pt x="7111225" y="6319941"/>
                  <a:pt x="7109166" y="6323662"/>
                </a:cubicBezTo>
                <a:cubicBezTo>
                  <a:pt x="7107107" y="6327382"/>
                  <a:pt x="7104411" y="6330359"/>
                  <a:pt x="7101080" y="6332591"/>
                </a:cubicBezTo>
                <a:cubicBezTo>
                  <a:pt x="7097748" y="6334824"/>
                  <a:pt x="7093761" y="6335940"/>
                  <a:pt x="7089120" y="6335940"/>
                </a:cubicBezTo>
                <a:cubicBezTo>
                  <a:pt x="7084104" y="6335940"/>
                  <a:pt x="7079312" y="6334303"/>
                  <a:pt x="7074745" y="6331029"/>
                </a:cubicBezTo>
                <a:cubicBezTo>
                  <a:pt x="7070178" y="6327754"/>
                  <a:pt x="7065348" y="6323029"/>
                  <a:pt x="7060257" y="6316853"/>
                </a:cubicBezTo>
                <a:lnTo>
                  <a:pt x="7060257" y="6276892"/>
                </a:lnTo>
                <a:cubicBezTo>
                  <a:pt x="7063176" y="6273246"/>
                  <a:pt x="7065947" y="6270176"/>
                  <a:pt x="7068567" y="6267684"/>
                </a:cubicBezTo>
                <a:cubicBezTo>
                  <a:pt x="7071188" y="6265191"/>
                  <a:pt x="7073696" y="6263181"/>
                  <a:pt x="7076092" y="6261656"/>
                </a:cubicBezTo>
                <a:cubicBezTo>
                  <a:pt x="7078488" y="6260131"/>
                  <a:pt x="7080846" y="6259014"/>
                  <a:pt x="7083167" y="6258307"/>
                </a:cubicBezTo>
                <a:cubicBezTo>
                  <a:pt x="7085488" y="6257600"/>
                  <a:pt x="7087846" y="6257247"/>
                  <a:pt x="7090243" y="6257247"/>
                </a:cubicBezTo>
                <a:close/>
                <a:moveTo>
                  <a:pt x="9990442" y="6256800"/>
                </a:moveTo>
                <a:cubicBezTo>
                  <a:pt x="9996374" y="6256800"/>
                  <a:pt x="10001330" y="6257861"/>
                  <a:pt x="10005310" y="6259982"/>
                </a:cubicBezTo>
                <a:cubicBezTo>
                  <a:pt x="10009289" y="6262102"/>
                  <a:pt x="10012443" y="6264986"/>
                  <a:pt x="10014770" y="6268632"/>
                </a:cubicBezTo>
                <a:cubicBezTo>
                  <a:pt x="10017098" y="6272279"/>
                  <a:pt x="10018769" y="6276520"/>
                  <a:pt x="10019783" y="6281357"/>
                </a:cubicBezTo>
                <a:cubicBezTo>
                  <a:pt x="10020797" y="6286194"/>
                  <a:pt x="10021304" y="6291329"/>
                  <a:pt x="10021304" y="6296761"/>
                </a:cubicBezTo>
                <a:cubicBezTo>
                  <a:pt x="10021304" y="6302565"/>
                  <a:pt x="10020703" y="6307886"/>
                  <a:pt x="10019501" y="6312723"/>
                </a:cubicBezTo>
                <a:cubicBezTo>
                  <a:pt x="10018300" y="6317560"/>
                  <a:pt x="10016422" y="6321727"/>
                  <a:pt x="10013870" y="6325224"/>
                </a:cubicBezTo>
                <a:cubicBezTo>
                  <a:pt x="10011317" y="6328722"/>
                  <a:pt x="10008051" y="6331438"/>
                  <a:pt x="10004071" y="6333373"/>
                </a:cubicBezTo>
                <a:cubicBezTo>
                  <a:pt x="10000092" y="6335307"/>
                  <a:pt x="9995399" y="6336275"/>
                  <a:pt x="9989992" y="6336275"/>
                </a:cubicBezTo>
                <a:cubicBezTo>
                  <a:pt x="9984060" y="6336275"/>
                  <a:pt x="9979104" y="6335214"/>
                  <a:pt x="9975125" y="6333093"/>
                </a:cubicBezTo>
                <a:cubicBezTo>
                  <a:pt x="9971146" y="6330973"/>
                  <a:pt x="9967973" y="6328108"/>
                  <a:pt x="9965608" y="6324499"/>
                </a:cubicBezTo>
                <a:cubicBezTo>
                  <a:pt x="9963243" y="6320890"/>
                  <a:pt x="9961554" y="6316667"/>
                  <a:pt x="9960540" y="6311830"/>
                </a:cubicBezTo>
                <a:cubicBezTo>
                  <a:pt x="9959526" y="6306993"/>
                  <a:pt x="9959019" y="6301821"/>
                  <a:pt x="9959019" y="6296314"/>
                </a:cubicBezTo>
                <a:cubicBezTo>
                  <a:pt x="9959019" y="6290584"/>
                  <a:pt x="9959638" y="6285301"/>
                  <a:pt x="9960878" y="6280464"/>
                </a:cubicBezTo>
                <a:cubicBezTo>
                  <a:pt x="9962116" y="6275627"/>
                  <a:pt x="9964012" y="6271441"/>
                  <a:pt x="9966565" y="6267907"/>
                </a:cubicBezTo>
                <a:cubicBezTo>
                  <a:pt x="9969118" y="6264372"/>
                  <a:pt x="9972365" y="6261637"/>
                  <a:pt x="9976307" y="6259703"/>
                </a:cubicBezTo>
                <a:cubicBezTo>
                  <a:pt x="9980250" y="6257768"/>
                  <a:pt x="9984961" y="6256800"/>
                  <a:pt x="9990442" y="6256800"/>
                </a:cubicBezTo>
                <a:close/>
                <a:moveTo>
                  <a:pt x="9618967" y="6256800"/>
                </a:moveTo>
                <a:cubicBezTo>
                  <a:pt x="9624900" y="6256800"/>
                  <a:pt x="9629855" y="6257861"/>
                  <a:pt x="9633835" y="6259982"/>
                </a:cubicBezTo>
                <a:cubicBezTo>
                  <a:pt x="9637814" y="6262102"/>
                  <a:pt x="9640968" y="6264986"/>
                  <a:pt x="9643296" y="6268632"/>
                </a:cubicBezTo>
                <a:cubicBezTo>
                  <a:pt x="9645623" y="6272279"/>
                  <a:pt x="9647294" y="6276520"/>
                  <a:pt x="9648308" y="6281357"/>
                </a:cubicBezTo>
                <a:cubicBezTo>
                  <a:pt x="9649322" y="6286194"/>
                  <a:pt x="9649829" y="6291329"/>
                  <a:pt x="9649829" y="6296761"/>
                </a:cubicBezTo>
                <a:cubicBezTo>
                  <a:pt x="9649829" y="6302565"/>
                  <a:pt x="9649228" y="6307886"/>
                  <a:pt x="9648026" y="6312723"/>
                </a:cubicBezTo>
                <a:cubicBezTo>
                  <a:pt x="9646824" y="6317560"/>
                  <a:pt x="9644947" y="6321727"/>
                  <a:pt x="9642394" y="6325224"/>
                </a:cubicBezTo>
                <a:cubicBezTo>
                  <a:pt x="9639842" y="6328722"/>
                  <a:pt x="9636576" y="6331438"/>
                  <a:pt x="9632596" y="6333373"/>
                </a:cubicBezTo>
                <a:cubicBezTo>
                  <a:pt x="9628617" y="6335307"/>
                  <a:pt x="9623924" y="6336275"/>
                  <a:pt x="9618517" y="6336275"/>
                </a:cubicBezTo>
                <a:cubicBezTo>
                  <a:pt x="9612585" y="6336275"/>
                  <a:pt x="9607629" y="6335214"/>
                  <a:pt x="9603650" y="6333093"/>
                </a:cubicBezTo>
                <a:cubicBezTo>
                  <a:pt x="9599670" y="6330973"/>
                  <a:pt x="9596498" y="6328108"/>
                  <a:pt x="9594133" y="6324499"/>
                </a:cubicBezTo>
                <a:cubicBezTo>
                  <a:pt x="9591768" y="6320890"/>
                  <a:pt x="9590079" y="6316667"/>
                  <a:pt x="9589065" y="6311830"/>
                </a:cubicBezTo>
                <a:cubicBezTo>
                  <a:pt x="9588051" y="6306993"/>
                  <a:pt x="9587544" y="6301821"/>
                  <a:pt x="9587544" y="6296314"/>
                </a:cubicBezTo>
                <a:cubicBezTo>
                  <a:pt x="9587544" y="6290584"/>
                  <a:pt x="9588164" y="6285301"/>
                  <a:pt x="9589402" y="6280464"/>
                </a:cubicBezTo>
                <a:cubicBezTo>
                  <a:pt x="9590641" y="6275627"/>
                  <a:pt x="9592537" y="6271441"/>
                  <a:pt x="9595090" y="6267907"/>
                </a:cubicBezTo>
                <a:cubicBezTo>
                  <a:pt x="9597643" y="6264372"/>
                  <a:pt x="9600890" y="6261637"/>
                  <a:pt x="9604832" y="6259703"/>
                </a:cubicBezTo>
                <a:cubicBezTo>
                  <a:pt x="9608774" y="6257768"/>
                  <a:pt x="9613486" y="6256800"/>
                  <a:pt x="9618967" y="6256800"/>
                </a:cubicBezTo>
                <a:close/>
                <a:moveTo>
                  <a:pt x="9133192" y="6256800"/>
                </a:moveTo>
                <a:cubicBezTo>
                  <a:pt x="9139124" y="6256800"/>
                  <a:pt x="9144080" y="6257861"/>
                  <a:pt x="9148060" y="6259982"/>
                </a:cubicBezTo>
                <a:cubicBezTo>
                  <a:pt x="9152039" y="6262102"/>
                  <a:pt x="9155193" y="6264986"/>
                  <a:pt x="9157520" y="6268632"/>
                </a:cubicBezTo>
                <a:cubicBezTo>
                  <a:pt x="9159848" y="6272279"/>
                  <a:pt x="9161519" y="6276520"/>
                  <a:pt x="9162533" y="6281357"/>
                </a:cubicBezTo>
                <a:cubicBezTo>
                  <a:pt x="9163547" y="6286194"/>
                  <a:pt x="9164054" y="6291329"/>
                  <a:pt x="9164054" y="6296761"/>
                </a:cubicBezTo>
                <a:cubicBezTo>
                  <a:pt x="9164054" y="6302565"/>
                  <a:pt x="9163453" y="6307886"/>
                  <a:pt x="9162251" y="6312723"/>
                </a:cubicBezTo>
                <a:cubicBezTo>
                  <a:pt x="9161050" y="6317560"/>
                  <a:pt x="9159172" y="6321727"/>
                  <a:pt x="9156620" y="6325224"/>
                </a:cubicBezTo>
                <a:cubicBezTo>
                  <a:pt x="9154067" y="6328722"/>
                  <a:pt x="9150801" y="6331438"/>
                  <a:pt x="9146821" y="6333373"/>
                </a:cubicBezTo>
                <a:cubicBezTo>
                  <a:pt x="9142842" y="6335307"/>
                  <a:pt x="9138149" y="6336275"/>
                  <a:pt x="9132742" y="6336275"/>
                </a:cubicBezTo>
                <a:cubicBezTo>
                  <a:pt x="9126810" y="6336275"/>
                  <a:pt x="9121854" y="6335214"/>
                  <a:pt x="9117875" y="6333093"/>
                </a:cubicBezTo>
                <a:cubicBezTo>
                  <a:pt x="9113896" y="6330973"/>
                  <a:pt x="9110723" y="6328108"/>
                  <a:pt x="9108358" y="6324499"/>
                </a:cubicBezTo>
                <a:cubicBezTo>
                  <a:pt x="9105993" y="6320890"/>
                  <a:pt x="9104304" y="6316667"/>
                  <a:pt x="9103290" y="6311830"/>
                </a:cubicBezTo>
                <a:cubicBezTo>
                  <a:pt x="9102276" y="6306993"/>
                  <a:pt x="9101769" y="6301821"/>
                  <a:pt x="9101769" y="6296314"/>
                </a:cubicBezTo>
                <a:cubicBezTo>
                  <a:pt x="9101769" y="6290584"/>
                  <a:pt x="9102388" y="6285301"/>
                  <a:pt x="9103628" y="6280464"/>
                </a:cubicBezTo>
                <a:cubicBezTo>
                  <a:pt x="9104866" y="6275627"/>
                  <a:pt x="9106762" y="6271441"/>
                  <a:pt x="9109315" y="6267907"/>
                </a:cubicBezTo>
                <a:cubicBezTo>
                  <a:pt x="9111868" y="6264372"/>
                  <a:pt x="9115115" y="6261637"/>
                  <a:pt x="9119057" y="6259703"/>
                </a:cubicBezTo>
                <a:cubicBezTo>
                  <a:pt x="9123000" y="6257768"/>
                  <a:pt x="9127711" y="6256800"/>
                  <a:pt x="9133192" y="6256800"/>
                </a:cubicBezTo>
                <a:close/>
                <a:moveTo>
                  <a:pt x="8018767" y="6256800"/>
                </a:moveTo>
                <a:cubicBezTo>
                  <a:pt x="8024700" y="6256800"/>
                  <a:pt x="8029655" y="6257861"/>
                  <a:pt x="8033635" y="6259982"/>
                </a:cubicBezTo>
                <a:cubicBezTo>
                  <a:pt x="8037614" y="6262102"/>
                  <a:pt x="8040768" y="6264986"/>
                  <a:pt x="8043096" y="6268632"/>
                </a:cubicBezTo>
                <a:cubicBezTo>
                  <a:pt x="8045423" y="6272279"/>
                  <a:pt x="8047094" y="6276520"/>
                  <a:pt x="8048108" y="6281357"/>
                </a:cubicBezTo>
                <a:cubicBezTo>
                  <a:pt x="8049122" y="6286194"/>
                  <a:pt x="8049629" y="6291329"/>
                  <a:pt x="8049629" y="6296761"/>
                </a:cubicBezTo>
                <a:cubicBezTo>
                  <a:pt x="8049629" y="6302565"/>
                  <a:pt x="8049028" y="6307886"/>
                  <a:pt x="8047826" y="6312723"/>
                </a:cubicBezTo>
                <a:cubicBezTo>
                  <a:pt x="8046625" y="6317560"/>
                  <a:pt x="8044748" y="6321727"/>
                  <a:pt x="8042195" y="6325224"/>
                </a:cubicBezTo>
                <a:cubicBezTo>
                  <a:pt x="8039642" y="6328722"/>
                  <a:pt x="8036376" y="6331438"/>
                  <a:pt x="8032397" y="6333373"/>
                </a:cubicBezTo>
                <a:cubicBezTo>
                  <a:pt x="8028417" y="6335307"/>
                  <a:pt x="8023724" y="6336275"/>
                  <a:pt x="8018317" y="6336275"/>
                </a:cubicBezTo>
                <a:cubicBezTo>
                  <a:pt x="8012385" y="6336275"/>
                  <a:pt x="8007429" y="6335214"/>
                  <a:pt x="8003450" y="6333093"/>
                </a:cubicBezTo>
                <a:cubicBezTo>
                  <a:pt x="7999471" y="6330973"/>
                  <a:pt x="7996298" y="6328108"/>
                  <a:pt x="7993933" y="6324499"/>
                </a:cubicBezTo>
                <a:cubicBezTo>
                  <a:pt x="7991569" y="6320890"/>
                  <a:pt x="7989879" y="6316667"/>
                  <a:pt x="7988865" y="6311830"/>
                </a:cubicBezTo>
                <a:cubicBezTo>
                  <a:pt x="7987851" y="6306993"/>
                  <a:pt x="7987344" y="6301821"/>
                  <a:pt x="7987344" y="6296314"/>
                </a:cubicBezTo>
                <a:cubicBezTo>
                  <a:pt x="7987344" y="6290584"/>
                  <a:pt x="7987964" y="6285301"/>
                  <a:pt x="7989203" y="6280464"/>
                </a:cubicBezTo>
                <a:cubicBezTo>
                  <a:pt x="7990442" y="6275627"/>
                  <a:pt x="7992337" y="6271441"/>
                  <a:pt x="7994890" y="6267907"/>
                </a:cubicBezTo>
                <a:cubicBezTo>
                  <a:pt x="7997443" y="6264372"/>
                  <a:pt x="8000690" y="6261637"/>
                  <a:pt x="8004633" y="6259703"/>
                </a:cubicBezTo>
                <a:cubicBezTo>
                  <a:pt x="8008575" y="6257768"/>
                  <a:pt x="8013286" y="6256800"/>
                  <a:pt x="8018767" y="6256800"/>
                </a:cubicBezTo>
                <a:close/>
                <a:moveTo>
                  <a:pt x="10635244" y="6255796"/>
                </a:moveTo>
                <a:cubicBezTo>
                  <a:pt x="10644154" y="6255796"/>
                  <a:pt x="10650873" y="6258549"/>
                  <a:pt x="10655402" y="6264056"/>
                </a:cubicBezTo>
                <a:cubicBezTo>
                  <a:pt x="10659930" y="6269562"/>
                  <a:pt x="10662083" y="6277153"/>
                  <a:pt x="10661860" y="6286827"/>
                </a:cubicBezTo>
                <a:lnTo>
                  <a:pt x="10607054" y="6286827"/>
                </a:lnTo>
                <a:cubicBezTo>
                  <a:pt x="10607204" y="6282734"/>
                  <a:pt x="10607915" y="6278808"/>
                  <a:pt x="10609188" y="6275051"/>
                </a:cubicBezTo>
                <a:cubicBezTo>
                  <a:pt x="10610460" y="6271293"/>
                  <a:pt x="10612258" y="6268000"/>
                  <a:pt x="10614579" y="6265172"/>
                </a:cubicBezTo>
                <a:cubicBezTo>
                  <a:pt x="10616900" y="6262344"/>
                  <a:pt x="10619783" y="6260075"/>
                  <a:pt x="10623227" y="6258363"/>
                </a:cubicBezTo>
                <a:cubicBezTo>
                  <a:pt x="10626671" y="6256652"/>
                  <a:pt x="10630676" y="6255796"/>
                  <a:pt x="10635244" y="6255796"/>
                </a:cubicBezTo>
                <a:close/>
                <a:moveTo>
                  <a:pt x="10216144" y="6255796"/>
                </a:moveTo>
                <a:cubicBezTo>
                  <a:pt x="10225054" y="6255796"/>
                  <a:pt x="10231773" y="6258549"/>
                  <a:pt x="10236302" y="6264056"/>
                </a:cubicBezTo>
                <a:cubicBezTo>
                  <a:pt x="10240830" y="6269562"/>
                  <a:pt x="10242983" y="6277153"/>
                  <a:pt x="10242760" y="6286827"/>
                </a:cubicBezTo>
                <a:lnTo>
                  <a:pt x="10187954" y="6286827"/>
                </a:lnTo>
                <a:cubicBezTo>
                  <a:pt x="10188104" y="6282734"/>
                  <a:pt x="10188815" y="6278808"/>
                  <a:pt x="10190088" y="6275051"/>
                </a:cubicBezTo>
                <a:cubicBezTo>
                  <a:pt x="10191360" y="6271293"/>
                  <a:pt x="10193158" y="6268000"/>
                  <a:pt x="10195479" y="6265172"/>
                </a:cubicBezTo>
                <a:cubicBezTo>
                  <a:pt x="10197800" y="6262344"/>
                  <a:pt x="10200683" y="6260075"/>
                  <a:pt x="10204127" y="6258363"/>
                </a:cubicBezTo>
                <a:cubicBezTo>
                  <a:pt x="10207571" y="6256652"/>
                  <a:pt x="10211576" y="6255796"/>
                  <a:pt x="10216144" y="6255796"/>
                </a:cubicBezTo>
                <a:close/>
                <a:moveTo>
                  <a:pt x="8777869" y="6255796"/>
                </a:moveTo>
                <a:cubicBezTo>
                  <a:pt x="8786778" y="6255796"/>
                  <a:pt x="8793498" y="6258549"/>
                  <a:pt x="8798027" y="6264056"/>
                </a:cubicBezTo>
                <a:cubicBezTo>
                  <a:pt x="8802556" y="6269562"/>
                  <a:pt x="8804708" y="6277153"/>
                  <a:pt x="8804485" y="6286827"/>
                </a:cubicBezTo>
                <a:lnTo>
                  <a:pt x="8749679" y="6286827"/>
                </a:lnTo>
                <a:cubicBezTo>
                  <a:pt x="8749829" y="6282734"/>
                  <a:pt x="8750540" y="6278808"/>
                  <a:pt x="8751813" y="6275051"/>
                </a:cubicBezTo>
                <a:cubicBezTo>
                  <a:pt x="8753086" y="6271293"/>
                  <a:pt x="8754882" y="6268000"/>
                  <a:pt x="8757204" y="6265172"/>
                </a:cubicBezTo>
                <a:cubicBezTo>
                  <a:pt x="8759525" y="6262344"/>
                  <a:pt x="8762408" y="6260075"/>
                  <a:pt x="8765852" y="6258363"/>
                </a:cubicBezTo>
                <a:cubicBezTo>
                  <a:pt x="8769296" y="6256652"/>
                  <a:pt x="8773301" y="6255796"/>
                  <a:pt x="8777869" y="6255796"/>
                </a:cubicBezTo>
                <a:close/>
                <a:moveTo>
                  <a:pt x="7568194" y="6255796"/>
                </a:moveTo>
                <a:cubicBezTo>
                  <a:pt x="7577104" y="6255796"/>
                  <a:pt x="7583823" y="6258549"/>
                  <a:pt x="7588352" y="6264056"/>
                </a:cubicBezTo>
                <a:cubicBezTo>
                  <a:pt x="7592881" y="6269562"/>
                  <a:pt x="7595033" y="6277153"/>
                  <a:pt x="7594810" y="6286827"/>
                </a:cubicBezTo>
                <a:lnTo>
                  <a:pt x="7540004" y="6286827"/>
                </a:lnTo>
                <a:cubicBezTo>
                  <a:pt x="7540154" y="6282734"/>
                  <a:pt x="7540865" y="6278808"/>
                  <a:pt x="7542138" y="6275051"/>
                </a:cubicBezTo>
                <a:cubicBezTo>
                  <a:pt x="7543411" y="6271293"/>
                  <a:pt x="7545208" y="6268000"/>
                  <a:pt x="7547529" y="6265172"/>
                </a:cubicBezTo>
                <a:cubicBezTo>
                  <a:pt x="7549850" y="6262344"/>
                  <a:pt x="7552733" y="6260075"/>
                  <a:pt x="7556177" y="6258363"/>
                </a:cubicBezTo>
                <a:cubicBezTo>
                  <a:pt x="7559621" y="6256652"/>
                  <a:pt x="7563627" y="6255796"/>
                  <a:pt x="7568194" y="6255796"/>
                </a:cubicBezTo>
                <a:close/>
                <a:moveTo>
                  <a:pt x="7330069" y="6255796"/>
                </a:moveTo>
                <a:cubicBezTo>
                  <a:pt x="7338979" y="6255796"/>
                  <a:pt x="7345698" y="6258549"/>
                  <a:pt x="7350227" y="6264056"/>
                </a:cubicBezTo>
                <a:cubicBezTo>
                  <a:pt x="7354756" y="6269562"/>
                  <a:pt x="7356908" y="6277153"/>
                  <a:pt x="7356685" y="6286827"/>
                </a:cubicBezTo>
                <a:lnTo>
                  <a:pt x="7301879" y="6286827"/>
                </a:lnTo>
                <a:cubicBezTo>
                  <a:pt x="7302029" y="6282734"/>
                  <a:pt x="7302740" y="6278808"/>
                  <a:pt x="7304013" y="6275051"/>
                </a:cubicBezTo>
                <a:cubicBezTo>
                  <a:pt x="7305286" y="6271293"/>
                  <a:pt x="7307083" y="6268000"/>
                  <a:pt x="7309404" y="6265172"/>
                </a:cubicBezTo>
                <a:cubicBezTo>
                  <a:pt x="7311725" y="6262344"/>
                  <a:pt x="7314608" y="6260075"/>
                  <a:pt x="7318052" y="6258363"/>
                </a:cubicBezTo>
                <a:cubicBezTo>
                  <a:pt x="7321496" y="6256652"/>
                  <a:pt x="7325502" y="6255796"/>
                  <a:pt x="7330069" y="6255796"/>
                </a:cubicBezTo>
                <a:close/>
                <a:moveTo>
                  <a:pt x="10066548" y="6242959"/>
                </a:moveTo>
                <a:cubicBezTo>
                  <a:pt x="10064836" y="6242959"/>
                  <a:pt x="10063404" y="6242997"/>
                  <a:pt x="10062250" y="6243071"/>
                </a:cubicBezTo>
                <a:cubicBezTo>
                  <a:pt x="10061097" y="6243145"/>
                  <a:pt x="10060166" y="6243313"/>
                  <a:pt x="10059460" y="6243573"/>
                </a:cubicBezTo>
                <a:cubicBezTo>
                  <a:pt x="10058752" y="6243834"/>
                  <a:pt x="10058250" y="6244187"/>
                  <a:pt x="10057953" y="6244634"/>
                </a:cubicBezTo>
                <a:cubicBezTo>
                  <a:pt x="10057655" y="6245080"/>
                  <a:pt x="10057506" y="6245601"/>
                  <a:pt x="10057506" y="6246196"/>
                </a:cubicBezTo>
                <a:cubicBezTo>
                  <a:pt x="10057506" y="6246420"/>
                  <a:pt x="10057525" y="6246699"/>
                  <a:pt x="10057562" y="6247034"/>
                </a:cubicBezTo>
                <a:cubicBezTo>
                  <a:pt x="10057599" y="6247368"/>
                  <a:pt x="10057711" y="6247871"/>
                  <a:pt x="10057897" y="6248541"/>
                </a:cubicBezTo>
                <a:cubicBezTo>
                  <a:pt x="10058083" y="6249210"/>
                  <a:pt x="10058325" y="6249992"/>
                  <a:pt x="10058622" y="6250885"/>
                </a:cubicBezTo>
                <a:lnTo>
                  <a:pt x="10092778" y="6346321"/>
                </a:lnTo>
                <a:cubicBezTo>
                  <a:pt x="10093076" y="6347065"/>
                  <a:pt x="10093485" y="6347697"/>
                  <a:pt x="10094006" y="6348218"/>
                </a:cubicBezTo>
                <a:cubicBezTo>
                  <a:pt x="10094527" y="6348739"/>
                  <a:pt x="10095253" y="6349148"/>
                  <a:pt x="10096183" y="6349446"/>
                </a:cubicBezTo>
                <a:cubicBezTo>
                  <a:pt x="10097113" y="6349744"/>
                  <a:pt x="10098322" y="6349967"/>
                  <a:pt x="10099810" y="6350116"/>
                </a:cubicBezTo>
                <a:cubicBezTo>
                  <a:pt x="10101299" y="6350265"/>
                  <a:pt x="10103159" y="6350339"/>
                  <a:pt x="10105392" y="6350339"/>
                </a:cubicBezTo>
                <a:cubicBezTo>
                  <a:pt x="10107624" y="6350339"/>
                  <a:pt x="10109484" y="6350283"/>
                  <a:pt x="10110973" y="6350172"/>
                </a:cubicBezTo>
                <a:cubicBezTo>
                  <a:pt x="10112461" y="6350060"/>
                  <a:pt x="10113689" y="6349855"/>
                  <a:pt x="10114656" y="6349558"/>
                </a:cubicBezTo>
                <a:cubicBezTo>
                  <a:pt x="10115624" y="6349260"/>
                  <a:pt x="10116349" y="6348851"/>
                  <a:pt x="10116833" y="6348330"/>
                </a:cubicBezTo>
                <a:cubicBezTo>
                  <a:pt x="10117316" y="6347809"/>
                  <a:pt x="10117707" y="6347139"/>
                  <a:pt x="10118005" y="6346321"/>
                </a:cubicBezTo>
                <a:lnTo>
                  <a:pt x="10152272" y="6250885"/>
                </a:lnTo>
                <a:cubicBezTo>
                  <a:pt x="10152421" y="6250364"/>
                  <a:pt x="10152552" y="6249880"/>
                  <a:pt x="10152663" y="6249433"/>
                </a:cubicBezTo>
                <a:cubicBezTo>
                  <a:pt x="10152775" y="6248987"/>
                  <a:pt x="10152868" y="6248578"/>
                  <a:pt x="10152942" y="6248206"/>
                </a:cubicBezTo>
                <a:cubicBezTo>
                  <a:pt x="10153016" y="6247834"/>
                  <a:pt x="10153072" y="6247480"/>
                  <a:pt x="10153110" y="6247145"/>
                </a:cubicBezTo>
                <a:cubicBezTo>
                  <a:pt x="10153147" y="6246810"/>
                  <a:pt x="10153166" y="6246494"/>
                  <a:pt x="10153166" y="6246196"/>
                </a:cubicBezTo>
                <a:cubicBezTo>
                  <a:pt x="10153166" y="6245601"/>
                  <a:pt x="10153035" y="6245099"/>
                  <a:pt x="10152775" y="6244690"/>
                </a:cubicBezTo>
                <a:cubicBezTo>
                  <a:pt x="10152514" y="6244280"/>
                  <a:pt x="10152068" y="6243927"/>
                  <a:pt x="10151435" y="6243629"/>
                </a:cubicBezTo>
                <a:cubicBezTo>
                  <a:pt x="10150803" y="6243332"/>
                  <a:pt x="10149928" y="6243145"/>
                  <a:pt x="10148812" y="6243071"/>
                </a:cubicBezTo>
                <a:cubicBezTo>
                  <a:pt x="10147696" y="6242997"/>
                  <a:pt x="10146282" y="6242959"/>
                  <a:pt x="10144571" y="6242959"/>
                </a:cubicBezTo>
                <a:cubicBezTo>
                  <a:pt x="10142562" y="6242959"/>
                  <a:pt x="10140943" y="6243015"/>
                  <a:pt x="10139715" y="6243127"/>
                </a:cubicBezTo>
                <a:cubicBezTo>
                  <a:pt x="10138487" y="6243239"/>
                  <a:pt x="10137520" y="6243443"/>
                  <a:pt x="10136813" y="6243741"/>
                </a:cubicBezTo>
                <a:cubicBezTo>
                  <a:pt x="10136106" y="6244038"/>
                  <a:pt x="10135566" y="6244411"/>
                  <a:pt x="10135194" y="6244857"/>
                </a:cubicBezTo>
                <a:cubicBezTo>
                  <a:pt x="10134822" y="6245304"/>
                  <a:pt x="10134562" y="6245862"/>
                  <a:pt x="10134413" y="6246531"/>
                </a:cubicBezTo>
                <a:lnTo>
                  <a:pt x="10106396" y="6329354"/>
                </a:lnTo>
                <a:lnTo>
                  <a:pt x="10106061" y="6330694"/>
                </a:lnTo>
                <a:lnTo>
                  <a:pt x="10105615" y="6329354"/>
                </a:lnTo>
                <a:lnTo>
                  <a:pt x="10077263" y="6246531"/>
                </a:lnTo>
                <a:cubicBezTo>
                  <a:pt x="10076966" y="6245862"/>
                  <a:pt x="10076649" y="6245304"/>
                  <a:pt x="10076314" y="6244857"/>
                </a:cubicBezTo>
                <a:cubicBezTo>
                  <a:pt x="10075980" y="6244411"/>
                  <a:pt x="10075458" y="6244038"/>
                  <a:pt x="10074752" y="6243741"/>
                </a:cubicBezTo>
                <a:cubicBezTo>
                  <a:pt x="10074045" y="6243443"/>
                  <a:pt x="10073040" y="6243239"/>
                  <a:pt x="10071738" y="6243127"/>
                </a:cubicBezTo>
                <a:cubicBezTo>
                  <a:pt x="10070436" y="6243015"/>
                  <a:pt x="10068706" y="6242959"/>
                  <a:pt x="10066548" y="6242959"/>
                </a:cubicBezTo>
                <a:close/>
                <a:moveTo>
                  <a:pt x="8327342" y="6242959"/>
                </a:moveTo>
                <a:cubicBezTo>
                  <a:pt x="8325556" y="6242959"/>
                  <a:pt x="8324068" y="6243034"/>
                  <a:pt x="8322877" y="6243183"/>
                </a:cubicBezTo>
                <a:cubicBezTo>
                  <a:pt x="8321687" y="6243332"/>
                  <a:pt x="8320738" y="6243555"/>
                  <a:pt x="8320031" y="6243852"/>
                </a:cubicBezTo>
                <a:cubicBezTo>
                  <a:pt x="8319324" y="6244150"/>
                  <a:pt x="8318840" y="6244522"/>
                  <a:pt x="8318580" y="6244969"/>
                </a:cubicBezTo>
                <a:cubicBezTo>
                  <a:pt x="8318319" y="6245415"/>
                  <a:pt x="8318189" y="6245899"/>
                  <a:pt x="8318189" y="6246420"/>
                </a:cubicBezTo>
                <a:lnTo>
                  <a:pt x="8318189" y="6346879"/>
                </a:lnTo>
                <a:cubicBezTo>
                  <a:pt x="8318189" y="6347474"/>
                  <a:pt x="8318319" y="6347976"/>
                  <a:pt x="8318580" y="6348386"/>
                </a:cubicBezTo>
                <a:cubicBezTo>
                  <a:pt x="8318840" y="6348795"/>
                  <a:pt x="8319324" y="6349148"/>
                  <a:pt x="8320031" y="6349446"/>
                </a:cubicBezTo>
                <a:cubicBezTo>
                  <a:pt x="8320738" y="6349744"/>
                  <a:pt x="8321687" y="6349967"/>
                  <a:pt x="8322877" y="6350116"/>
                </a:cubicBezTo>
                <a:cubicBezTo>
                  <a:pt x="8324068" y="6350265"/>
                  <a:pt x="8325556" y="6350339"/>
                  <a:pt x="8327342" y="6350339"/>
                </a:cubicBezTo>
                <a:cubicBezTo>
                  <a:pt x="8329203" y="6350339"/>
                  <a:pt x="8330728" y="6350265"/>
                  <a:pt x="8331919" y="6350116"/>
                </a:cubicBezTo>
                <a:cubicBezTo>
                  <a:pt x="8333109" y="6349967"/>
                  <a:pt x="8334039" y="6349744"/>
                  <a:pt x="8334709" y="6349446"/>
                </a:cubicBezTo>
                <a:cubicBezTo>
                  <a:pt x="8335379" y="6349148"/>
                  <a:pt x="8335863" y="6348795"/>
                  <a:pt x="8336160" y="6348386"/>
                </a:cubicBezTo>
                <a:cubicBezTo>
                  <a:pt x="8336458" y="6347976"/>
                  <a:pt x="8336607" y="6347474"/>
                  <a:pt x="8336607" y="6346879"/>
                </a:cubicBezTo>
                <a:lnTo>
                  <a:pt x="8336607" y="6246420"/>
                </a:lnTo>
                <a:cubicBezTo>
                  <a:pt x="8336607" y="6245899"/>
                  <a:pt x="8336458" y="6245415"/>
                  <a:pt x="8336160" y="6244969"/>
                </a:cubicBezTo>
                <a:cubicBezTo>
                  <a:pt x="8335863" y="6244522"/>
                  <a:pt x="8335379" y="6244150"/>
                  <a:pt x="8334709" y="6243852"/>
                </a:cubicBezTo>
                <a:cubicBezTo>
                  <a:pt x="8334039" y="6243555"/>
                  <a:pt x="8333109" y="6243332"/>
                  <a:pt x="8331919" y="6243183"/>
                </a:cubicBezTo>
                <a:cubicBezTo>
                  <a:pt x="8330728" y="6243034"/>
                  <a:pt x="8329203" y="6242959"/>
                  <a:pt x="8327342" y="6242959"/>
                </a:cubicBezTo>
                <a:close/>
                <a:moveTo>
                  <a:pt x="10753054" y="6241397"/>
                </a:moveTo>
                <a:cubicBezTo>
                  <a:pt x="10750896" y="6241397"/>
                  <a:pt x="10748757" y="6241676"/>
                  <a:pt x="10746636" y="6242234"/>
                </a:cubicBezTo>
                <a:cubicBezTo>
                  <a:pt x="10744516" y="6242792"/>
                  <a:pt x="10742376" y="6243797"/>
                  <a:pt x="10740218" y="6245248"/>
                </a:cubicBezTo>
                <a:cubicBezTo>
                  <a:pt x="10738060" y="6246699"/>
                  <a:pt x="10735772" y="6248689"/>
                  <a:pt x="10733353" y="6251219"/>
                </a:cubicBezTo>
                <a:cubicBezTo>
                  <a:pt x="10730935" y="6253750"/>
                  <a:pt x="10728349" y="6257024"/>
                  <a:pt x="10725596" y="6261042"/>
                </a:cubicBezTo>
                <a:lnTo>
                  <a:pt x="10725596" y="6246420"/>
                </a:lnTo>
                <a:cubicBezTo>
                  <a:pt x="10725596" y="6245824"/>
                  <a:pt x="10725466" y="6245322"/>
                  <a:pt x="10725205" y="6244913"/>
                </a:cubicBezTo>
                <a:cubicBezTo>
                  <a:pt x="10724944" y="6244504"/>
                  <a:pt x="10724516" y="6244131"/>
                  <a:pt x="10723921" y="6243797"/>
                </a:cubicBezTo>
                <a:cubicBezTo>
                  <a:pt x="10723326" y="6243462"/>
                  <a:pt x="10722489" y="6243239"/>
                  <a:pt x="10721410" y="6243127"/>
                </a:cubicBezTo>
                <a:cubicBezTo>
                  <a:pt x="10720331" y="6243015"/>
                  <a:pt x="10718973" y="6242959"/>
                  <a:pt x="10717336" y="6242959"/>
                </a:cubicBezTo>
                <a:cubicBezTo>
                  <a:pt x="10715624" y="6242959"/>
                  <a:pt x="10714248" y="6243015"/>
                  <a:pt x="10713206" y="6243127"/>
                </a:cubicBezTo>
                <a:cubicBezTo>
                  <a:pt x="10712164" y="6243239"/>
                  <a:pt x="10711308" y="6243462"/>
                  <a:pt x="10710638" y="6243797"/>
                </a:cubicBezTo>
                <a:cubicBezTo>
                  <a:pt x="10709969" y="6244131"/>
                  <a:pt x="10709522" y="6244504"/>
                  <a:pt x="10709299" y="6244913"/>
                </a:cubicBezTo>
                <a:cubicBezTo>
                  <a:pt x="10709076" y="6245322"/>
                  <a:pt x="10708964" y="6245824"/>
                  <a:pt x="10708964" y="6246420"/>
                </a:cubicBezTo>
                <a:lnTo>
                  <a:pt x="10708964" y="6346879"/>
                </a:lnTo>
                <a:cubicBezTo>
                  <a:pt x="10708964" y="6347474"/>
                  <a:pt x="10709094" y="6347976"/>
                  <a:pt x="10709355" y="6348386"/>
                </a:cubicBezTo>
                <a:cubicBezTo>
                  <a:pt x="10709615" y="6348795"/>
                  <a:pt x="10710099" y="6349148"/>
                  <a:pt x="10710806" y="6349446"/>
                </a:cubicBezTo>
                <a:cubicBezTo>
                  <a:pt x="10711513" y="6349744"/>
                  <a:pt x="10712462" y="6349967"/>
                  <a:pt x="10713652" y="6350116"/>
                </a:cubicBezTo>
                <a:cubicBezTo>
                  <a:pt x="10714843" y="6350265"/>
                  <a:pt x="10716331" y="6350339"/>
                  <a:pt x="10718117" y="6350339"/>
                </a:cubicBezTo>
                <a:cubicBezTo>
                  <a:pt x="10719977" y="6350339"/>
                  <a:pt x="10721503" y="6350265"/>
                  <a:pt x="10722694" y="6350116"/>
                </a:cubicBezTo>
                <a:cubicBezTo>
                  <a:pt x="10723884" y="6349967"/>
                  <a:pt x="10724814" y="6349744"/>
                  <a:pt x="10725484" y="6349446"/>
                </a:cubicBezTo>
                <a:cubicBezTo>
                  <a:pt x="10726154" y="6349148"/>
                  <a:pt x="10726638" y="6348795"/>
                  <a:pt x="10726935" y="6348386"/>
                </a:cubicBezTo>
                <a:cubicBezTo>
                  <a:pt x="10727233" y="6347976"/>
                  <a:pt x="10727382" y="6347474"/>
                  <a:pt x="10727382" y="6346879"/>
                </a:cubicBezTo>
                <a:lnTo>
                  <a:pt x="10727382" y="6280799"/>
                </a:lnTo>
                <a:cubicBezTo>
                  <a:pt x="10729986" y="6276706"/>
                  <a:pt x="10732367" y="6273246"/>
                  <a:pt x="10734525" y="6270418"/>
                </a:cubicBezTo>
                <a:cubicBezTo>
                  <a:pt x="10736683" y="6267591"/>
                  <a:pt x="10738748" y="6265321"/>
                  <a:pt x="10740720" y="6263609"/>
                </a:cubicBezTo>
                <a:cubicBezTo>
                  <a:pt x="10742692" y="6261898"/>
                  <a:pt x="10744571" y="6260670"/>
                  <a:pt x="10746357" y="6259926"/>
                </a:cubicBezTo>
                <a:cubicBezTo>
                  <a:pt x="10748143" y="6259182"/>
                  <a:pt x="10749966" y="6258810"/>
                  <a:pt x="10751826" y="6258810"/>
                </a:cubicBezTo>
                <a:cubicBezTo>
                  <a:pt x="10753389" y="6258810"/>
                  <a:pt x="10754840" y="6258958"/>
                  <a:pt x="10756180" y="6259256"/>
                </a:cubicBezTo>
                <a:cubicBezTo>
                  <a:pt x="10757519" y="6259554"/>
                  <a:pt x="10758728" y="6259870"/>
                  <a:pt x="10759808" y="6260205"/>
                </a:cubicBezTo>
                <a:cubicBezTo>
                  <a:pt x="10760886" y="6260540"/>
                  <a:pt x="10761854" y="6260875"/>
                  <a:pt x="10762710" y="6261210"/>
                </a:cubicBezTo>
                <a:cubicBezTo>
                  <a:pt x="10763566" y="6261544"/>
                  <a:pt x="10764291" y="6261712"/>
                  <a:pt x="10764886" y="6261712"/>
                </a:cubicBezTo>
                <a:cubicBezTo>
                  <a:pt x="10765482" y="6261712"/>
                  <a:pt x="10765947" y="6261544"/>
                  <a:pt x="10766282" y="6261210"/>
                </a:cubicBezTo>
                <a:cubicBezTo>
                  <a:pt x="10766616" y="6260875"/>
                  <a:pt x="10766896" y="6260391"/>
                  <a:pt x="10767119" y="6259758"/>
                </a:cubicBezTo>
                <a:cubicBezTo>
                  <a:pt x="10767342" y="6259126"/>
                  <a:pt x="10767491" y="6258252"/>
                  <a:pt x="10767565" y="6257135"/>
                </a:cubicBezTo>
                <a:cubicBezTo>
                  <a:pt x="10767640" y="6256019"/>
                  <a:pt x="10767677" y="6254642"/>
                  <a:pt x="10767677" y="6253005"/>
                </a:cubicBezTo>
                <a:cubicBezTo>
                  <a:pt x="10767677" y="6251294"/>
                  <a:pt x="10767658" y="6249936"/>
                  <a:pt x="10767621" y="6248931"/>
                </a:cubicBezTo>
                <a:cubicBezTo>
                  <a:pt x="10767584" y="6247927"/>
                  <a:pt x="10767509" y="6247164"/>
                  <a:pt x="10767398" y="6246643"/>
                </a:cubicBezTo>
                <a:cubicBezTo>
                  <a:pt x="10767286" y="6246122"/>
                  <a:pt x="10767156" y="6245694"/>
                  <a:pt x="10767007" y="6245359"/>
                </a:cubicBezTo>
                <a:cubicBezTo>
                  <a:pt x="10766858" y="6245024"/>
                  <a:pt x="10766560" y="6244671"/>
                  <a:pt x="10766114" y="6244299"/>
                </a:cubicBezTo>
                <a:cubicBezTo>
                  <a:pt x="10765668" y="6243927"/>
                  <a:pt x="10764905" y="6243555"/>
                  <a:pt x="10763826" y="6243183"/>
                </a:cubicBezTo>
                <a:cubicBezTo>
                  <a:pt x="10762747" y="6242811"/>
                  <a:pt x="10761538" y="6242476"/>
                  <a:pt x="10760198" y="6242178"/>
                </a:cubicBezTo>
                <a:cubicBezTo>
                  <a:pt x="10758859" y="6241880"/>
                  <a:pt x="10757575" y="6241676"/>
                  <a:pt x="10756347" y="6241564"/>
                </a:cubicBezTo>
                <a:cubicBezTo>
                  <a:pt x="10755120" y="6241453"/>
                  <a:pt x="10754022" y="6241397"/>
                  <a:pt x="10753054" y="6241397"/>
                </a:cubicBezTo>
                <a:close/>
                <a:moveTo>
                  <a:pt x="10636187" y="6241397"/>
                </a:moveTo>
                <a:cubicBezTo>
                  <a:pt x="10628820" y="6241397"/>
                  <a:pt x="10622160" y="6242680"/>
                  <a:pt x="10616207" y="6245248"/>
                </a:cubicBezTo>
                <a:cubicBezTo>
                  <a:pt x="10610254" y="6247815"/>
                  <a:pt x="10605175" y="6251498"/>
                  <a:pt x="10600971" y="6256298"/>
                </a:cubicBezTo>
                <a:cubicBezTo>
                  <a:pt x="10596766" y="6261098"/>
                  <a:pt x="10593548" y="6266939"/>
                  <a:pt x="10591316" y="6273823"/>
                </a:cubicBezTo>
                <a:cubicBezTo>
                  <a:pt x="10589083" y="6280706"/>
                  <a:pt x="10587967" y="6288464"/>
                  <a:pt x="10587967" y="6297096"/>
                </a:cubicBezTo>
                <a:cubicBezTo>
                  <a:pt x="10587967" y="6306174"/>
                  <a:pt x="10589046" y="6314137"/>
                  <a:pt x="10591204" y="6320983"/>
                </a:cubicBezTo>
                <a:cubicBezTo>
                  <a:pt x="10593362" y="6327829"/>
                  <a:pt x="10596562" y="6333521"/>
                  <a:pt x="10600803" y="6338061"/>
                </a:cubicBezTo>
                <a:cubicBezTo>
                  <a:pt x="10605045" y="6342600"/>
                  <a:pt x="10610272" y="6346023"/>
                  <a:pt x="10616486" y="6348330"/>
                </a:cubicBezTo>
                <a:cubicBezTo>
                  <a:pt x="10622700" y="6350637"/>
                  <a:pt x="10629936" y="6351790"/>
                  <a:pt x="10638196" y="6351790"/>
                </a:cubicBezTo>
                <a:cubicBezTo>
                  <a:pt x="10642959" y="6351790"/>
                  <a:pt x="10647442" y="6351437"/>
                  <a:pt x="10651647" y="6350730"/>
                </a:cubicBezTo>
                <a:cubicBezTo>
                  <a:pt x="10655851" y="6350023"/>
                  <a:pt x="10659553" y="6349223"/>
                  <a:pt x="10662753" y="6348330"/>
                </a:cubicBezTo>
                <a:cubicBezTo>
                  <a:pt x="10665953" y="6347437"/>
                  <a:pt x="10668557" y="6346525"/>
                  <a:pt x="10670566" y="6345595"/>
                </a:cubicBezTo>
                <a:cubicBezTo>
                  <a:pt x="10672576" y="6344665"/>
                  <a:pt x="10673785" y="6343995"/>
                  <a:pt x="10674194" y="6343586"/>
                </a:cubicBezTo>
                <a:cubicBezTo>
                  <a:pt x="10674604" y="6343177"/>
                  <a:pt x="10674938" y="6342749"/>
                  <a:pt x="10675199" y="6342302"/>
                </a:cubicBezTo>
                <a:cubicBezTo>
                  <a:pt x="10675459" y="6341856"/>
                  <a:pt x="10675645" y="6341353"/>
                  <a:pt x="10675757" y="6340795"/>
                </a:cubicBezTo>
                <a:cubicBezTo>
                  <a:pt x="10675868" y="6340237"/>
                  <a:pt x="10675962" y="6339605"/>
                  <a:pt x="10676036" y="6338898"/>
                </a:cubicBezTo>
                <a:cubicBezTo>
                  <a:pt x="10676110" y="6338191"/>
                  <a:pt x="10676148" y="6337354"/>
                  <a:pt x="10676148" y="6336386"/>
                </a:cubicBezTo>
                <a:cubicBezTo>
                  <a:pt x="10676148" y="6335047"/>
                  <a:pt x="10676092" y="6333912"/>
                  <a:pt x="10675979" y="6332982"/>
                </a:cubicBezTo>
                <a:cubicBezTo>
                  <a:pt x="10675867" y="6332052"/>
                  <a:pt x="10675699" y="6331326"/>
                  <a:pt x="10675474" y="6330805"/>
                </a:cubicBezTo>
                <a:cubicBezTo>
                  <a:pt x="10675250" y="6330284"/>
                  <a:pt x="10674932" y="6329894"/>
                  <a:pt x="10674521" y="6329633"/>
                </a:cubicBezTo>
                <a:cubicBezTo>
                  <a:pt x="10674110" y="6329373"/>
                  <a:pt x="10673643" y="6329243"/>
                  <a:pt x="10673120" y="6329243"/>
                </a:cubicBezTo>
                <a:cubicBezTo>
                  <a:pt x="10672222" y="6329243"/>
                  <a:pt x="10670894" y="6329633"/>
                  <a:pt x="10669137" y="6330415"/>
                </a:cubicBezTo>
                <a:cubicBezTo>
                  <a:pt x="10667380" y="6331196"/>
                  <a:pt x="10665136" y="6332070"/>
                  <a:pt x="10662407" y="6333038"/>
                </a:cubicBezTo>
                <a:cubicBezTo>
                  <a:pt x="10659677" y="6334005"/>
                  <a:pt x="10656443" y="6334879"/>
                  <a:pt x="10652704" y="6335661"/>
                </a:cubicBezTo>
                <a:cubicBezTo>
                  <a:pt x="10648966" y="6336442"/>
                  <a:pt x="10644704" y="6336833"/>
                  <a:pt x="10639918" y="6336833"/>
                </a:cubicBezTo>
                <a:cubicBezTo>
                  <a:pt x="10633861" y="6336833"/>
                  <a:pt x="10628739" y="6335977"/>
                  <a:pt x="10624552" y="6334266"/>
                </a:cubicBezTo>
                <a:cubicBezTo>
                  <a:pt x="10620364" y="6332554"/>
                  <a:pt x="10616962" y="6330098"/>
                  <a:pt x="10614344" y="6326899"/>
                </a:cubicBezTo>
                <a:cubicBezTo>
                  <a:pt x="10611727" y="6323699"/>
                  <a:pt x="10609858" y="6319866"/>
                  <a:pt x="10608736" y="6315402"/>
                </a:cubicBezTo>
                <a:cubicBezTo>
                  <a:pt x="10607615" y="6310937"/>
                  <a:pt x="10607054" y="6305914"/>
                  <a:pt x="10607054" y="6300333"/>
                </a:cubicBezTo>
                <a:lnTo>
                  <a:pt x="10673212" y="6300333"/>
                </a:lnTo>
                <a:cubicBezTo>
                  <a:pt x="10675082" y="6300333"/>
                  <a:pt x="10676746" y="6299719"/>
                  <a:pt x="10678203" y="6298491"/>
                </a:cubicBezTo>
                <a:cubicBezTo>
                  <a:pt x="10679660" y="6297263"/>
                  <a:pt x="10680389" y="6295198"/>
                  <a:pt x="10680389" y="6292296"/>
                </a:cubicBezTo>
                <a:lnTo>
                  <a:pt x="10680389" y="6288947"/>
                </a:lnTo>
                <a:cubicBezTo>
                  <a:pt x="10680389" y="6282399"/>
                  <a:pt x="10679552" y="6276241"/>
                  <a:pt x="10677878" y="6270474"/>
                </a:cubicBezTo>
                <a:cubicBezTo>
                  <a:pt x="10676203" y="6264707"/>
                  <a:pt x="10673580" y="6259684"/>
                  <a:pt x="10670008" y="6255405"/>
                </a:cubicBezTo>
                <a:cubicBezTo>
                  <a:pt x="10666436" y="6251126"/>
                  <a:pt x="10661878" y="6247722"/>
                  <a:pt x="10656335" y="6245192"/>
                </a:cubicBezTo>
                <a:cubicBezTo>
                  <a:pt x="10650791" y="6242662"/>
                  <a:pt x="10644075" y="6241397"/>
                  <a:pt x="10636187" y="6241397"/>
                </a:cubicBezTo>
                <a:close/>
                <a:moveTo>
                  <a:pt x="10339089" y="6241397"/>
                </a:moveTo>
                <a:cubicBezTo>
                  <a:pt x="10333657" y="6241397"/>
                  <a:pt x="10328280" y="6242866"/>
                  <a:pt x="10322960" y="6245806"/>
                </a:cubicBezTo>
                <a:cubicBezTo>
                  <a:pt x="10317639" y="6248745"/>
                  <a:pt x="10312151" y="6253377"/>
                  <a:pt x="10306496" y="6259703"/>
                </a:cubicBezTo>
                <a:lnTo>
                  <a:pt x="10306496" y="6246420"/>
                </a:lnTo>
                <a:cubicBezTo>
                  <a:pt x="10306496" y="6245824"/>
                  <a:pt x="10306366" y="6245322"/>
                  <a:pt x="10306105" y="6244913"/>
                </a:cubicBezTo>
                <a:cubicBezTo>
                  <a:pt x="10305844" y="6244504"/>
                  <a:pt x="10305416" y="6244131"/>
                  <a:pt x="10304821" y="6243797"/>
                </a:cubicBezTo>
                <a:cubicBezTo>
                  <a:pt x="10304226" y="6243462"/>
                  <a:pt x="10303389" y="6243239"/>
                  <a:pt x="10302310" y="6243127"/>
                </a:cubicBezTo>
                <a:cubicBezTo>
                  <a:pt x="10301231" y="6243015"/>
                  <a:pt x="10299873" y="6242959"/>
                  <a:pt x="10298236" y="6242959"/>
                </a:cubicBezTo>
                <a:cubicBezTo>
                  <a:pt x="10296524" y="6242959"/>
                  <a:pt x="10295148" y="6243015"/>
                  <a:pt x="10294106" y="6243127"/>
                </a:cubicBezTo>
                <a:cubicBezTo>
                  <a:pt x="10293064" y="6243239"/>
                  <a:pt x="10292208" y="6243462"/>
                  <a:pt x="10291538" y="6243797"/>
                </a:cubicBezTo>
                <a:cubicBezTo>
                  <a:pt x="10290869" y="6244131"/>
                  <a:pt x="10290422" y="6244504"/>
                  <a:pt x="10290199" y="6244913"/>
                </a:cubicBezTo>
                <a:cubicBezTo>
                  <a:pt x="10289976" y="6245322"/>
                  <a:pt x="10289864" y="6245824"/>
                  <a:pt x="10289864" y="6246420"/>
                </a:cubicBezTo>
                <a:lnTo>
                  <a:pt x="10289864" y="6346879"/>
                </a:lnTo>
                <a:cubicBezTo>
                  <a:pt x="10289864" y="6347474"/>
                  <a:pt x="10289994" y="6347976"/>
                  <a:pt x="10290255" y="6348386"/>
                </a:cubicBezTo>
                <a:cubicBezTo>
                  <a:pt x="10290515" y="6348795"/>
                  <a:pt x="10290999" y="6349148"/>
                  <a:pt x="10291706" y="6349446"/>
                </a:cubicBezTo>
                <a:cubicBezTo>
                  <a:pt x="10292413" y="6349744"/>
                  <a:pt x="10293362" y="6349967"/>
                  <a:pt x="10294552" y="6350116"/>
                </a:cubicBezTo>
                <a:cubicBezTo>
                  <a:pt x="10295743" y="6350265"/>
                  <a:pt x="10297231" y="6350339"/>
                  <a:pt x="10299017" y="6350339"/>
                </a:cubicBezTo>
                <a:cubicBezTo>
                  <a:pt x="10300877" y="6350339"/>
                  <a:pt x="10302403" y="6350265"/>
                  <a:pt x="10303594" y="6350116"/>
                </a:cubicBezTo>
                <a:cubicBezTo>
                  <a:pt x="10304784" y="6349967"/>
                  <a:pt x="10305714" y="6349744"/>
                  <a:pt x="10306384" y="6349446"/>
                </a:cubicBezTo>
                <a:cubicBezTo>
                  <a:pt x="10307054" y="6349148"/>
                  <a:pt x="10307538" y="6348795"/>
                  <a:pt x="10307835" y="6348386"/>
                </a:cubicBezTo>
                <a:cubicBezTo>
                  <a:pt x="10308133" y="6347976"/>
                  <a:pt x="10308282" y="6347474"/>
                  <a:pt x="10308282" y="6346879"/>
                </a:cubicBezTo>
                <a:lnTo>
                  <a:pt x="10308282" y="6276669"/>
                </a:lnTo>
                <a:cubicBezTo>
                  <a:pt x="10313342" y="6270344"/>
                  <a:pt x="10318030" y="6265544"/>
                  <a:pt x="10322346" y="6262270"/>
                </a:cubicBezTo>
                <a:cubicBezTo>
                  <a:pt x="10326662" y="6258996"/>
                  <a:pt x="10330941" y="6257359"/>
                  <a:pt x="10335182" y="6257359"/>
                </a:cubicBezTo>
                <a:cubicBezTo>
                  <a:pt x="10338605" y="6257359"/>
                  <a:pt x="10341563" y="6258028"/>
                  <a:pt x="10344056" y="6259368"/>
                </a:cubicBezTo>
                <a:cubicBezTo>
                  <a:pt x="10346549" y="6260707"/>
                  <a:pt x="10348614" y="6262642"/>
                  <a:pt x="10350251" y="6265172"/>
                </a:cubicBezTo>
                <a:cubicBezTo>
                  <a:pt x="10351888" y="6267702"/>
                  <a:pt x="10353116" y="6270716"/>
                  <a:pt x="10353934" y="6274213"/>
                </a:cubicBezTo>
                <a:cubicBezTo>
                  <a:pt x="10354753" y="6277711"/>
                  <a:pt x="10355162" y="6281580"/>
                  <a:pt x="10355162" y="6285822"/>
                </a:cubicBezTo>
                <a:lnTo>
                  <a:pt x="10355162" y="6346879"/>
                </a:lnTo>
                <a:cubicBezTo>
                  <a:pt x="10355162" y="6347474"/>
                  <a:pt x="10355293" y="6347976"/>
                  <a:pt x="10355553" y="6348386"/>
                </a:cubicBezTo>
                <a:cubicBezTo>
                  <a:pt x="10355814" y="6348795"/>
                  <a:pt x="10356297" y="6349148"/>
                  <a:pt x="10357004" y="6349446"/>
                </a:cubicBezTo>
                <a:cubicBezTo>
                  <a:pt x="10357711" y="6349744"/>
                  <a:pt x="10358678" y="6349967"/>
                  <a:pt x="10359906" y="6350116"/>
                </a:cubicBezTo>
                <a:cubicBezTo>
                  <a:pt x="10361134" y="6350265"/>
                  <a:pt x="10362604" y="6350339"/>
                  <a:pt x="10364315" y="6350339"/>
                </a:cubicBezTo>
                <a:cubicBezTo>
                  <a:pt x="10366101" y="6350339"/>
                  <a:pt x="10367590" y="6350265"/>
                  <a:pt x="10368780" y="6350116"/>
                </a:cubicBezTo>
                <a:cubicBezTo>
                  <a:pt x="10369971" y="6349967"/>
                  <a:pt x="10370920" y="6349744"/>
                  <a:pt x="10371626" y="6349446"/>
                </a:cubicBezTo>
                <a:cubicBezTo>
                  <a:pt x="10372334" y="6349148"/>
                  <a:pt x="10372836" y="6348795"/>
                  <a:pt x="10373134" y="6348386"/>
                </a:cubicBezTo>
                <a:cubicBezTo>
                  <a:pt x="10373431" y="6347976"/>
                  <a:pt x="10373580" y="6347474"/>
                  <a:pt x="10373580" y="6346879"/>
                </a:cubicBezTo>
                <a:lnTo>
                  <a:pt x="10373580" y="6276669"/>
                </a:lnTo>
                <a:cubicBezTo>
                  <a:pt x="10378714" y="6270344"/>
                  <a:pt x="10383421" y="6265544"/>
                  <a:pt x="10387700" y="6262270"/>
                </a:cubicBezTo>
                <a:cubicBezTo>
                  <a:pt x="10391979" y="6258996"/>
                  <a:pt x="10396239" y="6257359"/>
                  <a:pt x="10400480" y="6257359"/>
                </a:cubicBezTo>
                <a:cubicBezTo>
                  <a:pt x="10403904" y="6257359"/>
                  <a:pt x="10406880" y="6258028"/>
                  <a:pt x="10409410" y="6259368"/>
                </a:cubicBezTo>
                <a:cubicBezTo>
                  <a:pt x="10411940" y="6260707"/>
                  <a:pt x="10414024" y="6262642"/>
                  <a:pt x="10415661" y="6265172"/>
                </a:cubicBezTo>
                <a:cubicBezTo>
                  <a:pt x="10417298" y="6267702"/>
                  <a:pt x="10418489" y="6270716"/>
                  <a:pt x="10419233" y="6274213"/>
                </a:cubicBezTo>
                <a:cubicBezTo>
                  <a:pt x="10419977" y="6277711"/>
                  <a:pt x="10420349" y="6281580"/>
                  <a:pt x="10420349" y="6285822"/>
                </a:cubicBezTo>
                <a:lnTo>
                  <a:pt x="10420349" y="6346879"/>
                </a:lnTo>
                <a:cubicBezTo>
                  <a:pt x="10420349" y="6347474"/>
                  <a:pt x="10420498" y="6347976"/>
                  <a:pt x="10420796" y="6348386"/>
                </a:cubicBezTo>
                <a:cubicBezTo>
                  <a:pt x="10421093" y="6348795"/>
                  <a:pt x="10421596" y="6349148"/>
                  <a:pt x="10422302" y="6349446"/>
                </a:cubicBezTo>
                <a:cubicBezTo>
                  <a:pt x="10423010" y="6349744"/>
                  <a:pt x="10423958" y="6349967"/>
                  <a:pt x="10425149" y="6350116"/>
                </a:cubicBezTo>
                <a:cubicBezTo>
                  <a:pt x="10426340" y="6350265"/>
                  <a:pt x="10427865" y="6350339"/>
                  <a:pt x="10429725" y="6350339"/>
                </a:cubicBezTo>
                <a:cubicBezTo>
                  <a:pt x="10431511" y="6350339"/>
                  <a:pt x="10433000" y="6350265"/>
                  <a:pt x="10434190" y="6350116"/>
                </a:cubicBezTo>
                <a:cubicBezTo>
                  <a:pt x="10435381" y="6349967"/>
                  <a:pt x="10436311" y="6349744"/>
                  <a:pt x="10436981" y="6349446"/>
                </a:cubicBezTo>
                <a:cubicBezTo>
                  <a:pt x="10437650" y="6349148"/>
                  <a:pt x="10438134" y="6348795"/>
                  <a:pt x="10438432" y="6348386"/>
                </a:cubicBezTo>
                <a:cubicBezTo>
                  <a:pt x="10438730" y="6347976"/>
                  <a:pt x="10438878" y="6347474"/>
                  <a:pt x="10438878" y="6346879"/>
                </a:cubicBezTo>
                <a:lnTo>
                  <a:pt x="10438878" y="6283366"/>
                </a:lnTo>
                <a:cubicBezTo>
                  <a:pt x="10438878" y="6277711"/>
                  <a:pt x="10438302" y="6272334"/>
                  <a:pt x="10437148" y="6267237"/>
                </a:cubicBezTo>
                <a:cubicBezTo>
                  <a:pt x="10435995" y="6262140"/>
                  <a:pt x="10434060" y="6257693"/>
                  <a:pt x="10431344" y="6253898"/>
                </a:cubicBezTo>
                <a:cubicBezTo>
                  <a:pt x="10428628" y="6250103"/>
                  <a:pt x="10425074" y="6247071"/>
                  <a:pt x="10420684" y="6244801"/>
                </a:cubicBezTo>
                <a:cubicBezTo>
                  <a:pt x="10416294" y="6242532"/>
                  <a:pt x="10410861" y="6241397"/>
                  <a:pt x="10404387" y="6241397"/>
                </a:cubicBezTo>
                <a:cubicBezTo>
                  <a:pt x="10401708" y="6241397"/>
                  <a:pt x="10399048" y="6241750"/>
                  <a:pt x="10396406" y="6242457"/>
                </a:cubicBezTo>
                <a:cubicBezTo>
                  <a:pt x="10393765" y="6243164"/>
                  <a:pt x="10391048" y="6244299"/>
                  <a:pt x="10388258" y="6245862"/>
                </a:cubicBezTo>
                <a:cubicBezTo>
                  <a:pt x="10385468" y="6247424"/>
                  <a:pt x="10382566" y="6249471"/>
                  <a:pt x="10379552" y="6252001"/>
                </a:cubicBezTo>
                <a:cubicBezTo>
                  <a:pt x="10376538" y="6254531"/>
                  <a:pt x="10373357" y="6257619"/>
                  <a:pt x="10370008" y="6261265"/>
                </a:cubicBezTo>
                <a:cubicBezTo>
                  <a:pt x="10368818" y="6258289"/>
                  <a:pt x="10367329" y="6255591"/>
                  <a:pt x="10365543" y="6253173"/>
                </a:cubicBezTo>
                <a:cubicBezTo>
                  <a:pt x="10363757" y="6250754"/>
                  <a:pt x="10361599" y="6248671"/>
                  <a:pt x="10359069" y="6246922"/>
                </a:cubicBezTo>
                <a:cubicBezTo>
                  <a:pt x="10356539" y="6245173"/>
                  <a:pt x="10353618" y="6243815"/>
                  <a:pt x="10350307" y="6242848"/>
                </a:cubicBezTo>
                <a:cubicBezTo>
                  <a:pt x="10346996" y="6241880"/>
                  <a:pt x="10343256" y="6241397"/>
                  <a:pt x="10339089" y="6241397"/>
                </a:cubicBezTo>
                <a:close/>
                <a:moveTo>
                  <a:pt x="10217087" y="6241397"/>
                </a:moveTo>
                <a:cubicBezTo>
                  <a:pt x="10209720" y="6241397"/>
                  <a:pt x="10203060" y="6242680"/>
                  <a:pt x="10197107" y="6245248"/>
                </a:cubicBezTo>
                <a:cubicBezTo>
                  <a:pt x="10191154" y="6247815"/>
                  <a:pt x="10186075" y="6251498"/>
                  <a:pt x="10181871" y="6256298"/>
                </a:cubicBezTo>
                <a:cubicBezTo>
                  <a:pt x="10177666" y="6261098"/>
                  <a:pt x="10174448" y="6266939"/>
                  <a:pt x="10172216" y="6273823"/>
                </a:cubicBezTo>
                <a:cubicBezTo>
                  <a:pt x="10169983" y="6280706"/>
                  <a:pt x="10168867" y="6288464"/>
                  <a:pt x="10168867" y="6297096"/>
                </a:cubicBezTo>
                <a:cubicBezTo>
                  <a:pt x="10168867" y="6306174"/>
                  <a:pt x="10169946" y="6314137"/>
                  <a:pt x="10172104" y="6320983"/>
                </a:cubicBezTo>
                <a:cubicBezTo>
                  <a:pt x="10174262" y="6327829"/>
                  <a:pt x="10177462" y="6333521"/>
                  <a:pt x="10181703" y="6338061"/>
                </a:cubicBezTo>
                <a:cubicBezTo>
                  <a:pt x="10185945" y="6342600"/>
                  <a:pt x="10191172" y="6346023"/>
                  <a:pt x="10197386" y="6348330"/>
                </a:cubicBezTo>
                <a:cubicBezTo>
                  <a:pt x="10203600" y="6350637"/>
                  <a:pt x="10210836" y="6351790"/>
                  <a:pt x="10219096" y="6351790"/>
                </a:cubicBezTo>
                <a:cubicBezTo>
                  <a:pt x="10223859" y="6351790"/>
                  <a:pt x="10228342" y="6351437"/>
                  <a:pt x="10232547" y="6350730"/>
                </a:cubicBezTo>
                <a:cubicBezTo>
                  <a:pt x="10236751" y="6350023"/>
                  <a:pt x="10240453" y="6349223"/>
                  <a:pt x="10243653" y="6348330"/>
                </a:cubicBezTo>
                <a:cubicBezTo>
                  <a:pt x="10246853" y="6347437"/>
                  <a:pt x="10249457" y="6346525"/>
                  <a:pt x="10251466" y="6345595"/>
                </a:cubicBezTo>
                <a:cubicBezTo>
                  <a:pt x="10253476" y="6344665"/>
                  <a:pt x="10254685" y="6343995"/>
                  <a:pt x="10255094" y="6343586"/>
                </a:cubicBezTo>
                <a:cubicBezTo>
                  <a:pt x="10255504" y="6343177"/>
                  <a:pt x="10255838" y="6342749"/>
                  <a:pt x="10256099" y="6342302"/>
                </a:cubicBezTo>
                <a:cubicBezTo>
                  <a:pt x="10256359" y="6341856"/>
                  <a:pt x="10256545" y="6341353"/>
                  <a:pt x="10256657" y="6340795"/>
                </a:cubicBezTo>
                <a:cubicBezTo>
                  <a:pt x="10256768" y="6340237"/>
                  <a:pt x="10256862" y="6339605"/>
                  <a:pt x="10256936" y="6338898"/>
                </a:cubicBezTo>
                <a:cubicBezTo>
                  <a:pt x="10257010" y="6338191"/>
                  <a:pt x="10257048" y="6337354"/>
                  <a:pt x="10257048" y="6336386"/>
                </a:cubicBezTo>
                <a:cubicBezTo>
                  <a:pt x="10257048" y="6335047"/>
                  <a:pt x="10256992" y="6333912"/>
                  <a:pt x="10256879" y="6332982"/>
                </a:cubicBezTo>
                <a:cubicBezTo>
                  <a:pt x="10256767" y="6332052"/>
                  <a:pt x="10256599" y="6331326"/>
                  <a:pt x="10256374" y="6330805"/>
                </a:cubicBezTo>
                <a:cubicBezTo>
                  <a:pt x="10256150" y="6330284"/>
                  <a:pt x="10255832" y="6329894"/>
                  <a:pt x="10255421" y="6329633"/>
                </a:cubicBezTo>
                <a:cubicBezTo>
                  <a:pt x="10255010" y="6329373"/>
                  <a:pt x="10254543" y="6329243"/>
                  <a:pt x="10254020" y="6329243"/>
                </a:cubicBezTo>
                <a:cubicBezTo>
                  <a:pt x="10253122" y="6329243"/>
                  <a:pt x="10251794" y="6329633"/>
                  <a:pt x="10250037" y="6330415"/>
                </a:cubicBezTo>
                <a:cubicBezTo>
                  <a:pt x="10248280" y="6331196"/>
                  <a:pt x="10246036" y="6332070"/>
                  <a:pt x="10243307" y="6333038"/>
                </a:cubicBezTo>
                <a:cubicBezTo>
                  <a:pt x="10240577" y="6334005"/>
                  <a:pt x="10237343" y="6334879"/>
                  <a:pt x="10233604" y="6335661"/>
                </a:cubicBezTo>
                <a:cubicBezTo>
                  <a:pt x="10229866" y="6336442"/>
                  <a:pt x="10225604" y="6336833"/>
                  <a:pt x="10220818" y="6336833"/>
                </a:cubicBezTo>
                <a:cubicBezTo>
                  <a:pt x="10214761" y="6336833"/>
                  <a:pt x="10209639" y="6335977"/>
                  <a:pt x="10205452" y="6334266"/>
                </a:cubicBezTo>
                <a:cubicBezTo>
                  <a:pt x="10201264" y="6332554"/>
                  <a:pt x="10197862" y="6330098"/>
                  <a:pt x="10195244" y="6326899"/>
                </a:cubicBezTo>
                <a:cubicBezTo>
                  <a:pt x="10192627" y="6323699"/>
                  <a:pt x="10190758" y="6319866"/>
                  <a:pt x="10189636" y="6315402"/>
                </a:cubicBezTo>
                <a:cubicBezTo>
                  <a:pt x="10188515" y="6310937"/>
                  <a:pt x="10187954" y="6305914"/>
                  <a:pt x="10187954" y="6300333"/>
                </a:cubicBezTo>
                <a:lnTo>
                  <a:pt x="10254112" y="6300333"/>
                </a:lnTo>
                <a:cubicBezTo>
                  <a:pt x="10255982" y="6300333"/>
                  <a:pt x="10257646" y="6299719"/>
                  <a:pt x="10259103" y="6298491"/>
                </a:cubicBezTo>
                <a:cubicBezTo>
                  <a:pt x="10260560" y="6297263"/>
                  <a:pt x="10261289" y="6295198"/>
                  <a:pt x="10261289" y="6292296"/>
                </a:cubicBezTo>
                <a:lnTo>
                  <a:pt x="10261289" y="6288947"/>
                </a:lnTo>
                <a:cubicBezTo>
                  <a:pt x="10261289" y="6282399"/>
                  <a:pt x="10260452" y="6276241"/>
                  <a:pt x="10258778" y="6270474"/>
                </a:cubicBezTo>
                <a:cubicBezTo>
                  <a:pt x="10257103" y="6264707"/>
                  <a:pt x="10254480" y="6259684"/>
                  <a:pt x="10250908" y="6255405"/>
                </a:cubicBezTo>
                <a:cubicBezTo>
                  <a:pt x="10247336" y="6251126"/>
                  <a:pt x="10242778" y="6247722"/>
                  <a:pt x="10237235" y="6245192"/>
                </a:cubicBezTo>
                <a:cubicBezTo>
                  <a:pt x="10231691" y="6242662"/>
                  <a:pt x="10224975" y="6241397"/>
                  <a:pt x="10217087" y="6241397"/>
                </a:cubicBezTo>
                <a:close/>
                <a:moveTo>
                  <a:pt x="9991166" y="6241397"/>
                </a:moveTo>
                <a:cubicBezTo>
                  <a:pt x="9982608" y="6241397"/>
                  <a:pt x="9975130" y="6242773"/>
                  <a:pt x="9968730" y="6245527"/>
                </a:cubicBezTo>
                <a:cubicBezTo>
                  <a:pt x="9962330" y="6248280"/>
                  <a:pt x="9956992" y="6252150"/>
                  <a:pt x="9952712" y="6257135"/>
                </a:cubicBezTo>
                <a:cubicBezTo>
                  <a:pt x="9948434" y="6262121"/>
                  <a:pt x="9945234" y="6268056"/>
                  <a:pt x="9943113" y="6274939"/>
                </a:cubicBezTo>
                <a:cubicBezTo>
                  <a:pt x="9940992" y="6281822"/>
                  <a:pt x="9939932" y="6289357"/>
                  <a:pt x="9939932" y="6297542"/>
                </a:cubicBezTo>
                <a:cubicBezTo>
                  <a:pt x="9939932" y="6306025"/>
                  <a:pt x="9940936" y="6313616"/>
                  <a:pt x="9942946" y="6320313"/>
                </a:cubicBezTo>
                <a:cubicBezTo>
                  <a:pt x="9944955" y="6327010"/>
                  <a:pt x="9948006" y="6332703"/>
                  <a:pt x="9952099" y="6337391"/>
                </a:cubicBezTo>
                <a:cubicBezTo>
                  <a:pt x="9956192" y="6342079"/>
                  <a:pt x="9961308" y="6345651"/>
                  <a:pt x="9967446" y="6348107"/>
                </a:cubicBezTo>
                <a:cubicBezTo>
                  <a:pt x="9973586" y="6350562"/>
                  <a:pt x="9980785" y="6351790"/>
                  <a:pt x="9989045" y="6351790"/>
                </a:cubicBezTo>
                <a:cubicBezTo>
                  <a:pt x="9997528" y="6351790"/>
                  <a:pt x="10004988" y="6350395"/>
                  <a:pt x="10011425" y="6347604"/>
                </a:cubicBezTo>
                <a:cubicBezTo>
                  <a:pt x="10017862" y="6344814"/>
                  <a:pt x="10023220" y="6340926"/>
                  <a:pt x="10027499" y="6335940"/>
                </a:cubicBezTo>
                <a:cubicBezTo>
                  <a:pt x="10031778" y="6330954"/>
                  <a:pt x="10034996" y="6325020"/>
                  <a:pt x="10037154" y="6318136"/>
                </a:cubicBezTo>
                <a:cubicBezTo>
                  <a:pt x="10039312" y="6311253"/>
                  <a:pt x="10040391" y="6303719"/>
                  <a:pt x="10040391" y="6295533"/>
                </a:cubicBezTo>
                <a:cubicBezTo>
                  <a:pt x="10040391" y="6287124"/>
                  <a:pt x="10039368" y="6279571"/>
                  <a:pt x="10037321" y="6272874"/>
                </a:cubicBezTo>
                <a:cubicBezTo>
                  <a:pt x="10035275" y="6266177"/>
                  <a:pt x="10032206" y="6260484"/>
                  <a:pt x="10028112" y="6255796"/>
                </a:cubicBezTo>
                <a:cubicBezTo>
                  <a:pt x="10024020" y="6251108"/>
                  <a:pt x="10018904" y="6247536"/>
                  <a:pt x="10012765" y="6245080"/>
                </a:cubicBezTo>
                <a:cubicBezTo>
                  <a:pt x="10006626" y="6242625"/>
                  <a:pt x="9999426" y="6241397"/>
                  <a:pt x="9991166" y="6241397"/>
                </a:cubicBezTo>
                <a:close/>
                <a:moveTo>
                  <a:pt x="9873704" y="6241397"/>
                </a:moveTo>
                <a:cubicBezTo>
                  <a:pt x="9867974" y="6241397"/>
                  <a:pt x="9862300" y="6242866"/>
                  <a:pt x="9856681" y="6245806"/>
                </a:cubicBezTo>
                <a:cubicBezTo>
                  <a:pt x="9851063" y="6248745"/>
                  <a:pt x="9845426" y="6253377"/>
                  <a:pt x="9839771" y="6259703"/>
                </a:cubicBezTo>
                <a:lnTo>
                  <a:pt x="9839771" y="6246420"/>
                </a:lnTo>
                <a:cubicBezTo>
                  <a:pt x="9839771" y="6245824"/>
                  <a:pt x="9839640" y="6245322"/>
                  <a:pt x="9839380" y="6244913"/>
                </a:cubicBezTo>
                <a:cubicBezTo>
                  <a:pt x="9839120" y="6244504"/>
                  <a:pt x="9838692" y="6244131"/>
                  <a:pt x="9838096" y="6243797"/>
                </a:cubicBezTo>
                <a:cubicBezTo>
                  <a:pt x="9837501" y="6243462"/>
                  <a:pt x="9836664" y="6243239"/>
                  <a:pt x="9835585" y="6243127"/>
                </a:cubicBezTo>
                <a:cubicBezTo>
                  <a:pt x="9834506" y="6243015"/>
                  <a:pt x="9833148" y="6242959"/>
                  <a:pt x="9831511" y="6242959"/>
                </a:cubicBezTo>
                <a:cubicBezTo>
                  <a:pt x="9829799" y="6242959"/>
                  <a:pt x="9828422" y="6243015"/>
                  <a:pt x="9827381" y="6243127"/>
                </a:cubicBezTo>
                <a:cubicBezTo>
                  <a:pt x="9826339" y="6243239"/>
                  <a:pt x="9825483" y="6243462"/>
                  <a:pt x="9824814" y="6243797"/>
                </a:cubicBezTo>
                <a:cubicBezTo>
                  <a:pt x="9824144" y="6244131"/>
                  <a:pt x="9823697" y="6244504"/>
                  <a:pt x="9823474" y="6244913"/>
                </a:cubicBezTo>
                <a:cubicBezTo>
                  <a:pt x="9823251" y="6245322"/>
                  <a:pt x="9823139" y="6245824"/>
                  <a:pt x="9823139" y="6246420"/>
                </a:cubicBezTo>
                <a:lnTo>
                  <a:pt x="9823139" y="6346879"/>
                </a:lnTo>
                <a:cubicBezTo>
                  <a:pt x="9823139" y="6347474"/>
                  <a:pt x="9823269" y="6347976"/>
                  <a:pt x="9823530" y="6348386"/>
                </a:cubicBezTo>
                <a:cubicBezTo>
                  <a:pt x="9823790" y="6348795"/>
                  <a:pt x="9824274" y="6349148"/>
                  <a:pt x="9824981" y="6349446"/>
                </a:cubicBezTo>
                <a:cubicBezTo>
                  <a:pt x="9825688" y="6349744"/>
                  <a:pt x="9826636" y="6349967"/>
                  <a:pt x="9827827" y="6350116"/>
                </a:cubicBezTo>
                <a:cubicBezTo>
                  <a:pt x="9829018" y="6350265"/>
                  <a:pt x="9830506" y="6350339"/>
                  <a:pt x="9832292" y="6350339"/>
                </a:cubicBezTo>
                <a:cubicBezTo>
                  <a:pt x="9834152" y="6350339"/>
                  <a:pt x="9835678" y="6350265"/>
                  <a:pt x="9836868" y="6350116"/>
                </a:cubicBezTo>
                <a:cubicBezTo>
                  <a:pt x="9838059" y="6349967"/>
                  <a:pt x="9838989" y="6349744"/>
                  <a:pt x="9839659" y="6349446"/>
                </a:cubicBezTo>
                <a:cubicBezTo>
                  <a:pt x="9840329" y="6349148"/>
                  <a:pt x="9840812" y="6348795"/>
                  <a:pt x="9841110" y="6348386"/>
                </a:cubicBezTo>
                <a:cubicBezTo>
                  <a:pt x="9841408" y="6347976"/>
                  <a:pt x="9841556" y="6347474"/>
                  <a:pt x="9841556" y="6346879"/>
                </a:cubicBezTo>
                <a:lnTo>
                  <a:pt x="9841556" y="6276669"/>
                </a:lnTo>
                <a:cubicBezTo>
                  <a:pt x="9846617" y="6270344"/>
                  <a:pt x="9851454" y="6265544"/>
                  <a:pt x="9856067" y="6262270"/>
                </a:cubicBezTo>
                <a:cubicBezTo>
                  <a:pt x="9860681" y="6258996"/>
                  <a:pt x="9865295" y="6257359"/>
                  <a:pt x="9869908" y="6257359"/>
                </a:cubicBezTo>
                <a:cubicBezTo>
                  <a:pt x="9873480" y="6257359"/>
                  <a:pt x="9876624" y="6258028"/>
                  <a:pt x="9879340" y="6259368"/>
                </a:cubicBezTo>
                <a:cubicBezTo>
                  <a:pt x="9882056" y="6260707"/>
                  <a:pt x="9884270" y="6262642"/>
                  <a:pt x="9885982" y="6265172"/>
                </a:cubicBezTo>
                <a:cubicBezTo>
                  <a:pt x="9887693" y="6267702"/>
                  <a:pt x="9888996" y="6270716"/>
                  <a:pt x="9889888" y="6274213"/>
                </a:cubicBezTo>
                <a:cubicBezTo>
                  <a:pt x="9890782" y="6277711"/>
                  <a:pt x="9891228" y="6282325"/>
                  <a:pt x="9891228" y="6288054"/>
                </a:cubicBezTo>
                <a:lnTo>
                  <a:pt x="9891228" y="6346879"/>
                </a:lnTo>
                <a:cubicBezTo>
                  <a:pt x="9891228" y="6347474"/>
                  <a:pt x="9891377" y="6347976"/>
                  <a:pt x="9891674" y="6348386"/>
                </a:cubicBezTo>
                <a:cubicBezTo>
                  <a:pt x="9891972" y="6348795"/>
                  <a:pt x="9892456" y="6349148"/>
                  <a:pt x="9893126" y="6349446"/>
                </a:cubicBezTo>
                <a:cubicBezTo>
                  <a:pt x="9893795" y="6349744"/>
                  <a:pt x="9894726" y="6349967"/>
                  <a:pt x="9895916" y="6350116"/>
                </a:cubicBezTo>
                <a:cubicBezTo>
                  <a:pt x="9897107" y="6350265"/>
                  <a:pt x="9898632" y="6350339"/>
                  <a:pt x="9900492" y="6350339"/>
                </a:cubicBezTo>
                <a:cubicBezTo>
                  <a:pt x="9902278" y="6350339"/>
                  <a:pt x="9903767" y="6350265"/>
                  <a:pt x="9904957" y="6350116"/>
                </a:cubicBezTo>
                <a:cubicBezTo>
                  <a:pt x="9906148" y="6349967"/>
                  <a:pt x="9907078" y="6349744"/>
                  <a:pt x="9907748" y="6349446"/>
                </a:cubicBezTo>
                <a:cubicBezTo>
                  <a:pt x="9908418" y="6349148"/>
                  <a:pt x="9908901" y="6348795"/>
                  <a:pt x="9909199" y="6348386"/>
                </a:cubicBezTo>
                <a:cubicBezTo>
                  <a:pt x="9909496" y="6347976"/>
                  <a:pt x="9909646" y="6347474"/>
                  <a:pt x="9909646" y="6346879"/>
                </a:cubicBezTo>
                <a:lnTo>
                  <a:pt x="9909646" y="6285599"/>
                </a:lnTo>
                <a:cubicBezTo>
                  <a:pt x="9909646" y="6278455"/>
                  <a:pt x="9909032" y="6272334"/>
                  <a:pt x="9907804" y="6267237"/>
                </a:cubicBezTo>
                <a:cubicBezTo>
                  <a:pt x="9906576" y="6262140"/>
                  <a:pt x="9904548" y="6257693"/>
                  <a:pt x="9901720" y="6253898"/>
                </a:cubicBezTo>
                <a:cubicBezTo>
                  <a:pt x="9898892" y="6250103"/>
                  <a:pt x="9895190" y="6247071"/>
                  <a:pt x="9890614" y="6244801"/>
                </a:cubicBezTo>
                <a:cubicBezTo>
                  <a:pt x="9886038" y="6242532"/>
                  <a:pt x="9880401" y="6241397"/>
                  <a:pt x="9873704" y="6241397"/>
                </a:cubicBezTo>
                <a:close/>
                <a:moveTo>
                  <a:pt x="9619691" y="6241397"/>
                </a:moveTo>
                <a:cubicBezTo>
                  <a:pt x="9611134" y="6241397"/>
                  <a:pt x="9603655" y="6242773"/>
                  <a:pt x="9597255" y="6245527"/>
                </a:cubicBezTo>
                <a:cubicBezTo>
                  <a:pt x="9590856" y="6248280"/>
                  <a:pt x="9585516" y="6252150"/>
                  <a:pt x="9581238" y="6257135"/>
                </a:cubicBezTo>
                <a:cubicBezTo>
                  <a:pt x="9576959" y="6262121"/>
                  <a:pt x="9573759" y="6268056"/>
                  <a:pt x="9571638" y="6274939"/>
                </a:cubicBezTo>
                <a:cubicBezTo>
                  <a:pt x="9569517" y="6281822"/>
                  <a:pt x="9568457" y="6289357"/>
                  <a:pt x="9568457" y="6297542"/>
                </a:cubicBezTo>
                <a:cubicBezTo>
                  <a:pt x="9568457" y="6306025"/>
                  <a:pt x="9569462" y="6313616"/>
                  <a:pt x="9571471" y="6320313"/>
                </a:cubicBezTo>
                <a:cubicBezTo>
                  <a:pt x="9573480" y="6327010"/>
                  <a:pt x="9576531" y="6332703"/>
                  <a:pt x="9580624" y="6337391"/>
                </a:cubicBezTo>
                <a:cubicBezTo>
                  <a:pt x="9584716" y="6342079"/>
                  <a:pt x="9589832" y="6345651"/>
                  <a:pt x="9595972" y="6348107"/>
                </a:cubicBezTo>
                <a:cubicBezTo>
                  <a:pt x="9602111" y="6350562"/>
                  <a:pt x="9609310" y="6351790"/>
                  <a:pt x="9617570" y="6351790"/>
                </a:cubicBezTo>
                <a:cubicBezTo>
                  <a:pt x="9626054" y="6351790"/>
                  <a:pt x="9633514" y="6350395"/>
                  <a:pt x="9639950" y="6347604"/>
                </a:cubicBezTo>
                <a:cubicBezTo>
                  <a:pt x="9646387" y="6344814"/>
                  <a:pt x="9651745" y="6340926"/>
                  <a:pt x="9656024" y="6335940"/>
                </a:cubicBezTo>
                <a:cubicBezTo>
                  <a:pt x="9660302" y="6330954"/>
                  <a:pt x="9663521" y="6325020"/>
                  <a:pt x="9665679" y="6318136"/>
                </a:cubicBezTo>
                <a:cubicBezTo>
                  <a:pt x="9667837" y="6311253"/>
                  <a:pt x="9668916" y="6303719"/>
                  <a:pt x="9668916" y="6295533"/>
                </a:cubicBezTo>
                <a:cubicBezTo>
                  <a:pt x="9668916" y="6287124"/>
                  <a:pt x="9667893" y="6279571"/>
                  <a:pt x="9665846" y="6272874"/>
                </a:cubicBezTo>
                <a:cubicBezTo>
                  <a:pt x="9663800" y="6266177"/>
                  <a:pt x="9660730" y="6260484"/>
                  <a:pt x="9656638" y="6255796"/>
                </a:cubicBezTo>
                <a:cubicBezTo>
                  <a:pt x="9652545" y="6251108"/>
                  <a:pt x="9647429" y="6247536"/>
                  <a:pt x="9641290" y="6245080"/>
                </a:cubicBezTo>
                <a:cubicBezTo>
                  <a:pt x="9635150" y="6242625"/>
                  <a:pt x="9627951" y="6241397"/>
                  <a:pt x="9619691" y="6241397"/>
                </a:cubicBezTo>
                <a:close/>
                <a:moveTo>
                  <a:pt x="9264104" y="6241397"/>
                </a:moveTo>
                <a:cubicBezTo>
                  <a:pt x="9258374" y="6241397"/>
                  <a:pt x="9252700" y="6242866"/>
                  <a:pt x="9247081" y="6245806"/>
                </a:cubicBezTo>
                <a:cubicBezTo>
                  <a:pt x="9241463" y="6248745"/>
                  <a:pt x="9235826" y="6253377"/>
                  <a:pt x="9230171" y="6259703"/>
                </a:cubicBezTo>
                <a:lnTo>
                  <a:pt x="9230171" y="6246420"/>
                </a:lnTo>
                <a:cubicBezTo>
                  <a:pt x="9230171" y="6245824"/>
                  <a:pt x="9230040" y="6245322"/>
                  <a:pt x="9229780" y="6244913"/>
                </a:cubicBezTo>
                <a:cubicBezTo>
                  <a:pt x="9229520" y="6244504"/>
                  <a:pt x="9229092" y="6244131"/>
                  <a:pt x="9228496" y="6243797"/>
                </a:cubicBezTo>
                <a:cubicBezTo>
                  <a:pt x="9227901" y="6243462"/>
                  <a:pt x="9227064" y="6243239"/>
                  <a:pt x="9225985" y="6243127"/>
                </a:cubicBezTo>
                <a:cubicBezTo>
                  <a:pt x="9224906" y="6243015"/>
                  <a:pt x="9223548" y="6242959"/>
                  <a:pt x="9221911" y="6242959"/>
                </a:cubicBezTo>
                <a:cubicBezTo>
                  <a:pt x="9220199" y="6242959"/>
                  <a:pt x="9218822" y="6243015"/>
                  <a:pt x="9217781" y="6243127"/>
                </a:cubicBezTo>
                <a:cubicBezTo>
                  <a:pt x="9216739" y="6243239"/>
                  <a:pt x="9215883" y="6243462"/>
                  <a:pt x="9215214" y="6243797"/>
                </a:cubicBezTo>
                <a:cubicBezTo>
                  <a:pt x="9214544" y="6244131"/>
                  <a:pt x="9214097" y="6244504"/>
                  <a:pt x="9213874" y="6244913"/>
                </a:cubicBezTo>
                <a:cubicBezTo>
                  <a:pt x="9213651" y="6245322"/>
                  <a:pt x="9213539" y="6245824"/>
                  <a:pt x="9213539" y="6246420"/>
                </a:cubicBezTo>
                <a:lnTo>
                  <a:pt x="9213539" y="6346879"/>
                </a:lnTo>
                <a:cubicBezTo>
                  <a:pt x="9213539" y="6347474"/>
                  <a:pt x="9213669" y="6347976"/>
                  <a:pt x="9213930" y="6348386"/>
                </a:cubicBezTo>
                <a:cubicBezTo>
                  <a:pt x="9214190" y="6348795"/>
                  <a:pt x="9214674" y="6349148"/>
                  <a:pt x="9215381" y="6349446"/>
                </a:cubicBezTo>
                <a:cubicBezTo>
                  <a:pt x="9216088" y="6349744"/>
                  <a:pt x="9217036" y="6349967"/>
                  <a:pt x="9218227" y="6350116"/>
                </a:cubicBezTo>
                <a:cubicBezTo>
                  <a:pt x="9219418" y="6350265"/>
                  <a:pt x="9220906" y="6350339"/>
                  <a:pt x="9222692" y="6350339"/>
                </a:cubicBezTo>
                <a:cubicBezTo>
                  <a:pt x="9224552" y="6350339"/>
                  <a:pt x="9226078" y="6350265"/>
                  <a:pt x="9227268" y="6350116"/>
                </a:cubicBezTo>
                <a:cubicBezTo>
                  <a:pt x="9228459" y="6349967"/>
                  <a:pt x="9229389" y="6349744"/>
                  <a:pt x="9230059" y="6349446"/>
                </a:cubicBezTo>
                <a:cubicBezTo>
                  <a:pt x="9230729" y="6349148"/>
                  <a:pt x="9231212" y="6348795"/>
                  <a:pt x="9231510" y="6348386"/>
                </a:cubicBezTo>
                <a:cubicBezTo>
                  <a:pt x="9231808" y="6347976"/>
                  <a:pt x="9231956" y="6347474"/>
                  <a:pt x="9231956" y="6346879"/>
                </a:cubicBezTo>
                <a:lnTo>
                  <a:pt x="9231956" y="6276669"/>
                </a:lnTo>
                <a:cubicBezTo>
                  <a:pt x="9237017" y="6270344"/>
                  <a:pt x="9241854" y="6265544"/>
                  <a:pt x="9246467" y="6262270"/>
                </a:cubicBezTo>
                <a:cubicBezTo>
                  <a:pt x="9251081" y="6258996"/>
                  <a:pt x="9255695" y="6257359"/>
                  <a:pt x="9260308" y="6257359"/>
                </a:cubicBezTo>
                <a:cubicBezTo>
                  <a:pt x="9263880" y="6257359"/>
                  <a:pt x="9267024" y="6258028"/>
                  <a:pt x="9269740" y="6259368"/>
                </a:cubicBezTo>
                <a:cubicBezTo>
                  <a:pt x="9272456" y="6260707"/>
                  <a:pt x="9274670" y="6262642"/>
                  <a:pt x="9276382" y="6265172"/>
                </a:cubicBezTo>
                <a:cubicBezTo>
                  <a:pt x="9278093" y="6267702"/>
                  <a:pt x="9279396" y="6270716"/>
                  <a:pt x="9280288" y="6274213"/>
                </a:cubicBezTo>
                <a:cubicBezTo>
                  <a:pt x="9281182" y="6277711"/>
                  <a:pt x="9281628" y="6282325"/>
                  <a:pt x="9281628" y="6288054"/>
                </a:cubicBezTo>
                <a:lnTo>
                  <a:pt x="9281628" y="6346879"/>
                </a:lnTo>
                <a:cubicBezTo>
                  <a:pt x="9281628" y="6347474"/>
                  <a:pt x="9281777" y="6347976"/>
                  <a:pt x="9282074" y="6348386"/>
                </a:cubicBezTo>
                <a:cubicBezTo>
                  <a:pt x="9282372" y="6348795"/>
                  <a:pt x="9282856" y="6349148"/>
                  <a:pt x="9283526" y="6349446"/>
                </a:cubicBezTo>
                <a:cubicBezTo>
                  <a:pt x="9284195" y="6349744"/>
                  <a:pt x="9285126" y="6349967"/>
                  <a:pt x="9286316" y="6350116"/>
                </a:cubicBezTo>
                <a:cubicBezTo>
                  <a:pt x="9287507" y="6350265"/>
                  <a:pt x="9289032" y="6350339"/>
                  <a:pt x="9290892" y="6350339"/>
                </a:cubicBezTo>
                <a:cubicBezTo>
                  <a:pt x="9292678" y="6350339"/>
                  <a:pt x="9294167" y="6350265"/>
                  <a:pt x="9295357" y="6350116"/>
                </a:cubicBezTo>
                <a:cubicBezTo>
                  <a:pt x="9296548" y="6349967"/>
                  <a:pt x="9297478" y="6349744"/>
                  <a:pt x="9298148" y="6349446"/>
                </a:cubicBezTo>
                <a:cubicBezTo>
                  <a:pt x="9298818" y="6349148"/>
                  <a:pt x="9299301" y="6348795"/>
                  <a:pt x="9299599" y="6348386"/>
                </a:cubicBezTo>
                <a:cubicBezTo>
                  <a:pt x="9299896" y="6347976"/>
                  <a:pt x="9300046" y="6347474"/>
                  <a:pt x="9300046" y="6346879"/>
                </a:cubicBezTo>
                <a:lnTo>
                  <a:pt x="9300046" y="6285599"/>
                </a:lnTo>
                <a:cubicBezTo>
                  <a:pt x="9300046" y="6278455"/>
                  <a:pt x="9299432" y="6272334"/>
                  <a:pt x="9298204" y="6267237"/>
                </a:cubicBezTo>
                <a:cubicBezTo>
                  <a:pt x="9296976" y="6262140"/>
                  <a:pt x="9294948" y="6257693"/>
                  <a:pt x="9292120" y="6253898"/>
                </a:cubicBezTo>
                <a:cubicBezTo>
                  <a:pt x="9289292" y="6250103"/>
                  <a:pt x="9285590" y="6247071"/>
                  <a:pt x="9281014" y="6244801"/>
                </a:cubicBezTo>
                <a:cubicBezTo>
                  <a:pt x="9276438" y="6242532"/>
                  <a:pt x="9270801" y="6241397"/>
                  <a:pt x="9264104" y="6241397"/>
                </a:cubicBezTo>
                <a:close/>
                <a:moveTo>
                  <a:pt x="9133916" y="6241397"/>
                </a:moveTo>
                <a:cubicBezTo>
                  <a:pt x="9125358" y="6241397"/>
                  <a:pt x="9117880" y="6242773"/>
                  <a:pt x="9111480" y="6245527"/>
                </a:cubicBezTo>
                <a:cubicBezTo>
                  <a:pt x="9105080" y="6248280"/>
                  <a:pt x="9099742" y="6252150"/>
                  <a:pt x="9095462" y="6257135"/>
                </a:cubicBezTo>
                <a:cubicBezTo>
                  <a:pt x="9091184" y="6262121"/>
                  <a:pt x="9087984" y="6268056"/>
                  <a:pt x="9085863" y="6274939"/>
                </a:cubicBezTo>
                <a:cubicBezTo>
                  <a:pt x="9083742" y="6281822"/>
                  <a:pt x="9082682" y="6289357"/>
                  <a:pt x="9082682" y="6297542"/>
                </a:cubicBezTo>
                <a:cubicBezTo>
                  <a:pt x="9082682" y="6306025"/>
                  <a:pt x="9083686" y="6313616"/>
                  <a:pt x="9085696" y="6320313"/>
                </a:cubicBezTo>
                <a:cubicBezTo>
                  <a:pt x="9087705" y="6327010"/>
                  <a:pt x="9090756" y="6332703"/>
                  <a:pt x="9094849" y="6337391"/>
                </a:cubicBezTo>
                <a:cubicBezTo>
                  <a:pt x="9098942" y="6342079"/>
                  <a:pt x="9104058" y="6345651"/>
                  <a:pt x="9110196" y="6348107"/>
                </a:cubicBezTo>
                <a:cubicBezTo>
                  <a:pt x="9116336" y="6350562"/>
                  <a:pt x="9123535" y="6351790"/>
                  <a:pt x="9131795" y="6351790"/>
                </a:cubicBezTo>
                <a:cubicBezTo>
                  <a:pt x="9140278" y="6351790"/>
                  <a:pt x="9147738" y="6350395"/>
                  <a:pt x="9154175" y="6347604"/>
                </a:cubicBezTo>
                <a:cubicBezTo>
                  <a:pt x="9160612" y="6344814"/>
                  <a:pt x="9165970" y="6340926"/>
                  <a:pt x="9170249" y="6335940"/>
                </a:cubicBezTo>
                <a:cubicBezTo>
                  <a:pt x="9174528" y="6330954"/>
                  <a:pt x="9177746" y="6325020"/>
                  <a:pt x="9179904" y="6318136"/>
                </a:cubicBezTo>
                <a:cubicBezTo>
                  <a:pt x="9182062" y="6311253"/>
                  <a:pt x="9183141" y="6303719"/>
                  <a:pt x="9183141" y="6295533"/>
                </a:cubicBezTo>
                <a:cubicBezTo>
                  <a:pt x="9183141" y="6287124"/>
                  <a:pt x="9182118" y="6279571"/>
                  <a:pt x="9180071" y="6272874"/>
                </a:cubicBezTo>
                <a:cubicBezTo>
                  <a:pt x="9178025" y="6266177"/>
                  <a:pt x="9174956" y="6260484"/>
                  <a:pt x="9170862" y="6255796"/>
                </a:cubicBezTo>
                <a:cubicBezTo>
                  <a:pt x="9166770" y="6251108"/>
                  <a:pt x="9161654" y="6247536"/>
                  <a:pt x="9155515" y="6245080"/>
                </a:cubicBezTo>
                <a:cubicBezTo>
                  <a:pt x="9149376" y="6242625"/>
                  <a:pt x="9142176" y="6241397"/>
                  <a:pt x="9133916" y="6241397"/>
                </a:cubicBezTo>
                <a:close/>
                <a:moveTo>
                  <a:pt x="8957964" y="6241397"/>
                </a:moveTo>
                <a:cubicBezTo>
                  <a:pt x="8952532" y="6241397"/>
                  <a:pt x="8947155" y="6242866"/>
                  <a:pt x="8941835" y="6245806"/>
                </a:cubicBezTo>
                <a:cubicBezTo>
                  <a:pt x="8936514" y="6248745"/>
                  <a:pt x="8931026" y="6253377"/>
                  <a:pt x="8925371" y="6259703"/>
                </a:cubicBezTo>
                <a:lnTo>
                  <a:pt x="8925371" y="6246420"/>
                </a:lnTo>
                <a:cubicBezTo>
                  <a:pt x="8925371" y="6245824"/>
                  <a:pt x="8925240" y="6245322"/>
                  <a:pt x="8924980" y="6244913"/>
                </a:cubicBezTo>
                <a:cubicBezTo>
                  <a:pt x="8924720" y="6244504"/>
                  <a:pt x="8924292" y="6244131"/>
                  <a:pt x="8923696" y="6243797"/>
                </a:cubicBezTo>
                <a:cubicBezTo>
                  <a:pt x="8923101" y="6243462"/>
                  <a:pt x="8922264" y="6243239"/>
                  <a:pt x="8921185" y="6243127"/>
                </a:cubicBezTo>
                <a:cubicBezTo>
                  <a:pt x="8920106" y="6243015"/>
                  <a:pt x="8918748" y="6242959"/>
                  <a:pt x="8917111" y="6242959"/>
                </a:cubicBezTo>
                <a:cubicBezTo>
                  <a:pt x="8915399" y="6242959"/>
                  <a:pt x="8914022" y="6243015"/>
                  <a:pt x="8912981" y="6243127"/>
                </a:cubicBezTo>
                <a:cubicBezTo>
                  <a:pt x="8911939" y="6243239"/>
                  <a:pt x="8911083" y="6243462"/>
                  <a:pt x="8910414" y="6243797"/>
                </a:cubicBezTo>
                <a:cubicBezTo>
                  <a:pt x="8909744" y="6244131"/>
                  <a:pt x="8909297" y="6244504"/>
                  <a:pt x="8909074" y="6244913"/>
                </a:cubicBezTo>
                <a:cubicBezTo>
                  <a:pt x="8908851" y="6245322"/>
                  <a:pt x="8908739" y="6245824"/>
                  <a:pt x="8908739" y="6246420"/>
                </a:cubicBezTo>
                <a:lnTo>
                  <a:pt x="8908739" y="6346879"/>
                </a:lnTo>
                <a:cubicBezTo>
                  <a:pt x="8908739" y="6347474"/>
                  <a:pt x="8908869" y="6347976"/>
                  <a:pt x="8909130" y="6348386"/>
                </a:cubicBezTo>
                <a:cubicBezTo>
                  <a:pt x="8909390" y="6348795"/>
                  <a:pt x="8909874" y="6349148"/>
                  <a:pt x="8910581" y="6349446"/>
                </a:cubicBezTo>
                <a:cubicBezTo>
                  <a:pt x="8911288" y="6349744"/>
                  <a:pt x="8912236" y="6349967"/>
                  <a:pt x="8913427" y="6350116"/>
                </a:cubicBezTo>
                <a:cubicBezTo>
                  <a:pt x="8914618" y="6350265"/>
                  <a:pt x="8916106" y="6350339"/>
                  <a:pt x="8917892" y="6350339"/>
                </a:cubicBezTo>
                <a:cubicBezTo>
                  <a:pt x="8919752" y="6350339"/>
                  <a:pt x="8921278" y="6350265"/>
                  <a:pt x="8922468" y="6350116"/>
                </a:cubicBezTo>
                <a:cubicBezTo>
                  <a:pt x="8923659" y="6349967"/>
                  <a:pt x="8924589" y="6349744"/>
                  <a:pt x="8925259" y="6349446"/>
                </a:cubicBezTo>
                <a:cubicBezTo>
                  <a:pt x="8925929" y="6349148"/>
                  <a:pt x="8926412" y="6348795"/>
                  <a:pt x="8926710" y="6348386"/>
                </a:cubicBezTo>
                <a:cubicBezTo>
                  <a:pt x="8927008" y="6347976"/>
                  <a:pt x="8927156" y="6347474"/>
                  <a:pt x="8927156" y="6346879"/>
                </a:cubicBezTo>
                <a:lnTo>
                  <a:pt x="8927156" y="6276669"/>
                </a:lnTo>
                <a:cubicBezTo>
                  <a:pt x="8932217" y="6270344"/>
                  <a:pt x="8936905" y="6265544"/>
                  <a:pt x="8941221" y="6262270"/>
                </a:cubicBezTo>
                <a:cubicBezTo>
                  <a:pt x="8945537" y="6258996"/>
                  <a:pt x="8949816" y="6257359"/>
                  <a:pt x="8954057" y="6257359"/>
                </a:cubicBezTo>
                <a:cubicBezTo>
                  <a:pt x="8957480" y="6257359"/>
                  <a:pt x="8960438" y="6258028"/>
                  <a:pt x="8962931" y="6259368"/>
                </a:cubicBezTo>
                <a:cubicBezTo>
                  <a:pt x="8965424" y="6260707"/>
                  <a:pt x="8967489" y="6262642"/>
                  <a:pt x="8969126" y="6265172"/>
                </a:cubicBezTo>
                <a:cubicBezTo>
                  <a:pt x="8970763" y="6267702"/>
                  <a:pt x="8971991" y="6270716"/>
                  <a:pt x="8972810" y="6274213"/>
                </a:cubicBezTo>
                <a:cubicBezTo>
                  <a:pt x="8973628" y="6277711"/>
                  <a:pt x="8974038" y="6281580"/>
                  <a:pt x="8974038" y="6285822"/>
                </a:cubicBezTo>
                <a:lnTo>
                  <a:pt x="8974038" y="6346879"/>
                </a:lnTo>
                <a:cubicBezTo>
                  <a:pt x="8974038" y="6347474"/>
                  <a:pt x="8974168" y="6347976"/>
                  <a:pt x="8974428" y="6348386"/>
                </a:cubicBezTo>
                <a:cubicBezTo>
                  <a:pt x="8974688" y="6348795"/>
                  <a:pt x="8975172" y="6349148"/>
                  <a:pt x="8975879" y="6349446"/>
                </a:cubicBezTo>
                <a:cubicBezTo>
                  <a:pt x="8976586" y="6349744"/>
                  <a:pt x="8977554" y="6349967"/>
                  <a:pt x="8978781" y="6350116"/>
                </a:cubicBezTo>
                <a:cubicBezTo>
                  <a:pt x="8980009" y="6350265"/>
                  <a:pt x="8981479" y="6350339"/>
                  <a:pt x="8983190" y="6350339"/>
                </a:cubicBezTo>
                <a:cubicBezTo>
                  <a:pt x="8984976" y="6350339"/>
                  <a:pt x="8986464" y="6350265"/>
                  <a:pt x="8987655" y="6350116"/>
                </a:cubicBezTo>
                <a:cubicBezTo>
                  <a:pt x="8988846" y="6349967"/>
                  <a:pt x="8989794" y="6349744"/>
                  <a:pt x="8990502" y="6349446"/>
                </a:cubicBezTo>
                <a:cubicBezTo>
                  <a:pt x="8991208" y="6349148"/>
                  <a:pt x="8991711" y="6348795"/>
                  <a:pt x="8992008" y="6348386"/>
                </a:cubicBezTo>
                <a:cubicBezTo>
                  <a:pt x="8992306" y="6347976"/>
                  <a:pt x="8992455" y="6347474"/>
                  <a:pt x="8992455" y="6346879"/>
                </a:cubicBezTo>
                <a:lnTo>
                  <a:pt x="8992455" y="6276669"/>
                </a:lnTo>
                <a:cubicBezTo>
                  <a:pt x="8997590" y="6270344"/>
                  <a:pt x="9002296" y="6265544"/>
                  <a:pt x="9006575" y="6262270"/>
                </a:cubicBezTo>
                <a:cubicBezTo>
                  <a:pt x="9010854" y="6258996"/>
                  <a:pt x="9015114" y="6257359"/>
                  <a:pt x="9019356" y="6257359"/>
                </a:cubicBezTo>
                <a:cubicBezTo>
                  <a:pt x="9022779" y="6257359"/>
                  <a:pt x="9025755" y="6258028"/>
                  <a:pt x="9028285" y="6259368"/>
                </a:cubicBezTo>
                <a:cubicBezTo>
                  <a:pt x="9030815" y="6260707"/>
                  <a:pt x="9032899" y="6262642"/>
                  <a:pt x="9034536" y="6265172"/>
                </a:cubicBezTo>
                <a:cubicBezTo>
                  <a:pt x="9036173" y="6267702"/>
                  <a:pt x="9037364" y="6270716"/>
                  <a:pt x="9038108" y="6274213"/>
                </a:cubicBezTo>
                <a:cubicBezTo>
                  <a:pt x="9038852" y="6277711"/>
                  <a:pt x="9039224" y="6281580"/>
                  <a:pt x="9039224" y="6285822"/>
                </a:cubicBezTo>
                <a:lnTo>
                  <a:pt x="9039224" y="6346879"/>
                </a:lnTo>
                <a:cubicBezTo>
                  <a:pt x="9039224" y="6347474"/>
                  <a:pt x="9039373" y="6347976"/>
                  <a:pt x="9039671" y="6348386"/>
                </a:cubicBezTo>
                <a:cubicBezTo>
                  <a:pt x="9039968" y="6348795"/>
                  <a:pt x="9040470" y="6349148"/>
                  <a:pt x="9041178" y="6349446"/>
                </a:cubicBezTo>
                <a:cubicBezTo>
                  <a:pt x="9041884" y="6349744"/>
                  <a:pt x="9042833" y="6349967"/>
                  <a:pt x="9044024" y="6350116"/>
                </a:cubicBezTo>
                <a:cubicBezTo>
                  <a:pt x="9045214" y="6350265"/>
                  <a:pt x="9046740" y="6350339"/>
                  <a:pt x="9048600" y="6350339"/>
                </a:cubicBezTo>
                <a:cubicBezTo>
                  <a:pt x="9050386" y="6350339"/>
                  <a:pt x="9051874" y="6350265"/>
                  <a:pt x="9053065" y="6350116"/>
                </a:cubicBezTo>
                <a:cubicBezTo>
                  <a:pt x="9054256" y="6349967"/>
                  <a:pt x="9055186" y="6349744"/>
                  <a:pt x="9055856" y="6349446"/>
                </a:cubicBezTo>
                <a:cubicBezTo>
                  <a:pt x="9056526" y="6349148"/>
                  <a:pt x="9057009" y="6348795"/>
                  <a:pt x="9057307" y="6348386"/>
                </a:cubicBezTo>
                <a:cubicBezTo>
                  <a:pt x="9057604" y="6347976"/>
                  <a:pt x="9057753" y="6347474"/>
                  <a:pt x="9057753" y="6346879"/>
                </a:cubicBezTo>
                <a:lnTo>
                  <a:pt x="9057753" y="6283366"/>
                </a:lnTo>
                <a:cubicBezTo>
                  <a:pt x="9057753" y="6277711"/>
                  <a:pt x="9057176" y="6272334"/>
                  <a:pt x="9056023" y="6267237"/>
                </a:cubicBezTo>
                <a:cubicBezTo>
                  <a:pt x="9054870" y="6262140"/>
                  <a:pt x="9052935" y="6257693"/>
                  <a:pt x="9050219" y="6253898"/>
                </a:cubicBezTo>
                <a:cubicBezTo>
                  <a:pt x="9047503" y="6250103"/>
                  <a:pt x="9043950" y="6247071"/>
                  <a:pt x="9039559" y="6244801"/>
                </a:cubicBezTo>
                <a:cubicBezTo>
                  <a:pt x="9035168" y="6242532"/>
                  <a:pt x="9029736" y="6241397"/>
                  <a:pt x="9023262" y="6241397"/>
                </a:cubicBezTo>
                <a:cubicBezTo>
                  <a:pt x="9020584" y="6241397"/>
                  <a:pt x="9017923" y="6241750"/>
                  <a:pt x="9015282" y="6242457"/>
                </a:cubicBezTo>
                <a:cubicBezTo>
                  <a:pt x="9012640" y="6243164"/>
                  <a:pt x="9009924" y="6244299"/>
                  <a:pt x="9007133" y="6245862"/>
                </a:cubicBezTo>
                <a:cubicBezTo>
                  <a:pt x="9004342" y="6247424"/>
                  <a:pt x="9001440" y="6249471"/>
                  <a:pt x="8998427" y="6252001"/>
                </a:cubicBezTo>
                <a:cubicBezTo>
                  <a:pt x="8995413" y="6254531"/>
                  <a:pt x="8992232" y="6257619"/>
                  <a:pt x="8988883" y="6261265"/>
                </a:cubicBezTo>
                <a:cubicBezTo>
                  <a:pt x="8987692" y="6258289"/>
                  <a:pt x="8986204" y="6255591"/>
                  <a:pt x="8984418" y="6253173"/>
                </a:cubicBezTo>
                <a:cubicBezTo>
                  <a:pt x="8982632" y="6250754"/>
                  <a:pt x="8980474" y="6248671"/>
                  <a:pt x="8977944" y="6246922"/>
                </a:cubicBezTo>
                <a:cubicBezTo>
                  <a:pt x="8975414" y="6245173"/>
                  <a:pt x="8972493" y="6243815"/>
                  <a:pt x="8969182" y="6242848"/>
                </a:cubicBezTo>
                <a:cubicBezTo>
                  <a:pt x="8965870" y="6241880"/>
                  <a:pt x="8962131" y="6241397"/>
                  <a:pt x="8957964" y="6241397"/>
                </a:cubicBezTo>
                <a:close/>
                <a:moveTo>
                  <a:pt x="8778812" y="6241397"/>
                </a:moveTo>
                <a:cubicBezTo>
                  <a:pt x="8771445" y="6241397"/>
                  <a:pt x="8764785" y="6242680"/>
                  <a:pt x="8758832" y="6245248"/>
                </a:cubicBezTo>
                <a:cubicBezTo>
                  <a:pt x="8752879" y="6247815"/>
                  <a:pt x="8747800" y="6251498"/>
                  <a:pt x="8743596" y="6256298"/>
                </a:cubicBezTo>
                <a:cubicBezTo>
                  <a:pt x="8739391" y="6261098"/>
                  <a:pt x="8736173" y="6266939"/>
                  <a:pt x="8733940" y="6273823"/>
                </a:cubicBezTo>
                <a:cubicBezTo>
                  <a:pt x="8731708" y="6280706"/>
                  <a:pt x="8730592" y="6288464"/>
                  <a:pt x="8730592" y="6297096"/>
                </a:cubicBezTo>
                <a:cubicBezTo>
                  <a:pt x="8730592" y="6306174"/>
                  <a:pt x="8731671" y="6314137"/>
                  <a:pt x="8733829" y="6320983"/>
                </a:cubicBezTo>
                <a:cubicBezTo>
                  <a:pt x="8735987" y="6327829"/>
                  <a:pt x="8739187" y="6333521"/>
                  <a:pt x="8743428" y="6338061"/>
                </a:cubicBezTo>
                <a:cubicBezTo>
                  <a:pt x="8747670" y="6342600"/>
                  <a:pt x="8752897" y="6346023"/>
                  <a:pt x="8759111" y="6348330"/>
                </a:cubicBezTo>
                <a:cubicBezTo>
                  <a:pt x="8765325" y="6350637"/>
                  <a:pt x="8772561" y="6351790"/>
                  <a:pt x="8780821" y="6351790"/>
                </a:cubicBezTo>
                <a:cubicBezTo>
                  <a:pt x="8785584" y="6351790"/>
                  <a:pt x="8790067" y="6351437"/>
                  <a:pt x="8794272" y="6350730"/>
                </a:cubicBezTo>
                <a:cubicBezTo>
                  <a:pt x="8798476" y="6350023"/>
                  <a:pt x="8802178" y="6349223"/>
                  <a:pt x="8805378" y="6348330"/>
                </a:cubicBezTo>
                <a:cubicBezTo>
                  <a:pt x="8808578" y="6347437"/>
                  <a:pt x="8811182" y="6346525"/>
                  <a:pt x="8813192" y="6345595"/>
                </a:cubicBezTo>
                <a:cubicBezTo>
                  <a:pt x="8815200" y="6344665"/>
                  <a:pt x="8816410" y="6343995"/>
                  <a:pt x="8816819" y="6343586"/>
                </a:cubicBezTo>
                <a:cubicBezTo>
                  <a:pt x="8817228" y="6343177"/>
                  <a:pt x="8817563" y="6342749"/>
                  <a:pt x="8817824" y="6342302"/>
                </a:cubicBezTo>
                <a:cubicBezTo>
                  <a:pt x="8818084" y="6341856"/>
                  <a:pt x="8818270" y="6341353"/>
                  <a:pt x="8818382" y="6340795"/>
                </a:cubicBezTo>
                <a:cubicBezTo>
                  <a:pt x="8818494" y="6340237"/>
                  <a:pt x="8818586" y="6339605"/>
                  <a:pt x="8818661" y="6338898"/>
                </a:cubicBezTo>
                <a:cubicBezTo>
                  <a:pt x="8818735" y="6338191"/>
                  <a:pt x="8818772" y="6337354"/>
                  <a:pt x="8818772" y="6336386"/>
                </a:cubicBezTo>
                <a:cubicBezTo>
                  <a:pt x="8818772" y="6335047"/>
                  <a:pt x="8818716" y="6333912"/>
                  <a:pt x="8818604" y="6332982"/>
                </a:cubicBezTo>
                <a:cubicBezTo>
                  <a:pt x="8818492" y="6332052"/>
                  <a:pt x="8818324" y="6331326"/>
                  <a:pt x="8818099" y="6330805"/>
                </a:cubicBezTo>
                <a:cubicBezTo>
                  <a:pt x="8817875" y="6330284"/>
                  <a:pt x="8817557" y="6329894"/>
                  <a:pt x="8817146" y="6329633"/>
                </a:cubicBezTo>
                <a:cubicBezTo>
                  <a:pt x="8816735" y="6329373"/>
                  <a:pt x="8816268" y="6329243"/>
                  <a:pt x="8815745" y="6329243"/>
                </a:cubicBezTo>
                <a:cubicBezTo>
                  <a:pt x="8814847" y="6329243"/>
                  <a:pt x="8813520" y="6329633"/>
                  <a:pt x="8811762" y="6330415"/>
                </a:cubicBezTo>
                <a:cubicBezTo>
                  <a:pt x="8810005" y="6331196"/>
                  <a:pt x="8807761" y="6332070"/>
                  <a:pt x="8805032" y="6333038"/>
                </a:cubicBezTo>
                <a:cubicBezTo>
                  <a:pt x="8802302" y="6334005"/>
                  <a:pt x="8799068" y="6334879"/>
                  <a:pt x="8795330" y="6335661"/>
                </a:cubicBezTo>
                <a:cubicBezTo>
                  <a:pt x="8791591" y="6336442"/>
                  <a:pt x="8787328" y="6336833"/>
                  <a:pt x="8782543" y="6336833"/>
                </a:cubicBezTo>
                <a:cubicBezTo>
                  <a:pt x="8776486" y="6336833"/>
                  <a:pt x="8771364" y="6335977"/>
                  <a:pt x="8767176" y="6334266"/>
                </a:cubicBezTo>
                <a:cubicBezTo>
                  <a:pt x="8762989" y="6332554"/>
                  <a:pt x="8759586" y="6330098"/>
                  <a:pt x="8756969" y="6326899"/>
                </a:cubicBezTo>
                <a:cubicBezTo>
                  <a:pt x="8754352" y="6323699"/>
                  <a:pt x="8752483" y="6319866"/>
                  <a:pt x="8751361" y="6315402"/>
                </a:cubicBezTo>
                <a:cubicBezTo>
                  <a:pt x="8750240" y="6310937"/>
                  <a:pt x="8749679" y="6305914"/>
                  <a:pt x="8749679" y="6300333"/>
                </a:cubicBezTo>
                <a:lnTo>
                  <a:pt x="8815837" y="6300333"/>
                </a:lnTo>
                <a:cubicBezTo>
                  <a:pt x="8817707" y="6300333"/>
                  <a:pt x="8819370" y="6299719"/>
                  <a:pt x="8820828" y="6298491"/>
                </a:cubicBezTo>
                <a:cubicBezTo>
                  <a:pt x="8822285" y="6297263"/>
                  <a:pt x="8823014" y="6295198"/>
                  <a:pt x="8823014" y="6292296"/>
                </a:cubicBezTo>
                <a:lnTo>
                  <a:pt x="8823014" y="6288947"/>
                </a:lnTo>
                <a:cubicBezTo>
                  <a:pt x="8823014" y="6282399"/>
                  <a:pt x="8822177" y="6276241"/>
                  <a:pt x="8820502" y="6270474"/>
                </a:cubicBezTo>
                <a:cubicBezTo>
                  <a:pt x="8818828" y="6264707"/>
                  <a:pt x="8816205" y="6259684"/>
                  <a:pt x="8812633" y="6255405"/>
                </a:cubicBezTo>
                <a:cubicBezTo>
                  <a:pt x="8809062" y="6251126"/>
                  <a:pt x="8804504" y="6247722"/>
                  <a:pt x="8798960" y="6245192"/>
                </a:cubicBezTo>
                <a:cubicBezTo>
                  <a:pt x="8793416" y="6242662"/>
                  <a:pt x="8786700" y="6241397"/>
                  <a:pt x="8778812" y="6241397"/>
                </a:cubicBezTo>
                <a:close/>
                <a:moveTo>
                  <a:pt x="8425904" y="6241397"/>
                </a:moveTo>
                <a:cubicBezTo>
                  <a:pt x="8420174" y="6241397"/>
                  <a:pt x="8414500" y="6242866"/>
                  <a:pt x="8408881" y="6245806"/>
                </a:cubicBezTo>
                <a:cubicBezTo>
                  <a:pt x="8403263" y="6248745"/>
                  <a:pt x="8397626" y="6253377"/>
                  <a:pt x="8391971" y="6259703"/>
                </a:cubicBezTo>
                <a:lnTo>
                  <a:pt x="8391971" y="6246420"/>
                </a:lnTo>
                <a:cubicBezTo>
                  <a:pt x="8391971" y="6245824"/>
                  <a:pt x="8391841" y="6245322"/>
                  <a:pt x="8391580" y="6244913"/>
                </a:cubicBezTo>
                <a:cubicBezTo>
                  <a:pt x="8391320" y="6244504"/>
                  <a:pt x="8390892" y="6244131"/>
                  <a:pt x="8390296" y="6243797"/>
                </a:cubicBezTo>
                <a:cubicBezTo>
                  <a:pt x="8389701" y="6243462"/>
                  <a:pt x="8388864" y="6243239"/>
                  <a:pt x="8387785" y="6243127"/>
                </a:cubicBezTo>
                <a:cubicBezTo>
                  <a:pt x="8386706" y="6243015"/>
                  <a:pt x="8385348" y="6242959"/>
                  <a:pt x="8383711" y="6242959"/>
                </a:cubicBezTo>
                <a:cubicBezTo>
                  <a:pt x="8381999" y="6242959"/>
                  <a:pt x="8380623" y="6243015"/>
                  <a:pt x="8379581" y="6243127"/>
                </a:cubicBezTo>
                <a:cubicBezTo>
                  <a:pt x="8378539" y="6243239"/>
                  <a:pt x="8377683" y="6243462"/>
                  <a:pt x="8377014" y="6243797"/>
                </a:cubicBezTo>
                <a:cubicBezTo>
                  <a:pt x="8376344" y="6244131"/>
                  <a:pt x="8375897" y="6244504"/>
                  <a:pt x="8375674" y="6244913"/>
                </a:cubicBezTo>
                <a:cubicBezTo>
                  <a:pt x="8375451" y="6245322"/>
                  <a:pt x="8375339" y="6245824"/>
                  <a:pt x="8375339" y="6246420"/>
                </a:cubicBezTo>
                <a:lnTo>
                  <a:pt x="8375339" y="6346879"/>
                </a:lnTo>
                <a:cubicBezTo>
                  <a:pt x="8375339" y="6347474"/>
                  <a:pt x="8375469" y="6347976"/>
                  <a:pt x="8375730" y="6348386"/>
                </a:cubicBezTo>
                <a:cubicBezTo>
                  <a:pt x="8375990" y="6348795"/>
                  <a:pt x="8376474" y="6349148"/>
                  <a:pt x="8377181" y="6349446"/>
                </a:cubicBezTo>
                <a:cubicBezTo>
                  <a:pt x="8377888" y="6349744"/>
                  <a:pt x="8378837" y="6349967"/>
                  <a:pt x="8380027" y="6350116"/>
                </a:cubicBezTo>
                <a:cubicBezTo>
                  <a:pt x="8381218" y="6350265"/>
                  <a:pt x="8382706" y="6350339"/>
                  <a:pt x="8384492" y="6350339"/>
                </a:cubicBezTo>
                <a:cubicBezTo>
                  <a:pt x="8386353" y="6350339"/>
                  <a:pt x="8387878" y="6350265"/>
                  <a:pt x="8389069" y="6350116"/>
                </a:cubicBezTo>
                <a:cubicBezTo>
                  <a:pt x="8390259" y="6349967"/>
                  <a:pt x="8391189" y="6349744"/>
                  <a:pt x="8391859" y="6349446"/>
                </a:cubicBezTo>
                <a:cubicBezTo>
                  <a:pt x="8392529" y="6349148"/>
                  <a:pt x="8393013" y="6348795"/>
                  <a:pt x="8393310" y="6348386"/>
                </a:cubicBezTo>
                <a:cubicBezTo>
                  <a:pt x="8393608" y="6347976"/>
                  <a:pt x="8393757" y="6347474"/>
                  <a:pt x="8393757" y="6346879"/>
                </a:cubicBezTo>
                <a:lnTo>
                  <a:pt x="8393757" y="6276669"/>
                </a:lnTo>
                <a:cubicBezTo>
                  <a:pt x="8398817" y="6270344"/>
                  <a:pt x="8403654" y="6265544"/>
                  <a:pt x="8408267" y="6262270"/>
                </a:cubicBezTo>
                <a:cubicBezTo>
                  <a:pt x="8412881" y="6258996"/>
                  <a:pt x="8417495" y="6257359"/>
                  <a:pt x="8422109" y="6257359"/>
                </a:cubicBezTo>
                <a:cubicBezTo>
                  <a:pt x="8425680" y="6257359"/>
                  <a:pt x="8428824" y="6258028"/>
                  <a:pt x="8431540" y="6259368"/>
                </a:cubicBezTo>
                <a:cubicBezTo>
                  <a:pt x="8434257" y="6260707"/>
                  <a:pt x="8436470" y="6262642"/>
                  <a:pt x="8438182" y="6265172"/>
                </a:cubicBezTo>
                <a:cubicBezTo>
                  <a:pt x="8439893" y="6267702"/>
                  <a:pt x="8441196" y="6270716"/>
                  <a:pt x="8442089" y="6274213"/>
                </a:cubicBezTo>
                <a:cubicBezTo>
                  <a:pt x="8442982" y="6277711"/>
                  <a:pt x="8443428" y="6282325"/>
                  <a:pt x="8443428" y="6288054"/>
                </a:cubicBezTo>
                <a:lnTo>
                  <a:pt x="8443428" y="6346879"/>
                </a:lnTo>
                <a:cubicBezTo>
                  <a:pt x="8443428" y="6347474"/>
                  <a:pt x="8443577" y="6347976"/>
                  <a:pt x="8443875" y="6348386"/>
                </a:cubicBezTo>
                <a:cubicBezTo>
                  <a:pt x="8444172" y="6348795"/>
                  <a:pt x="8444656" y="6349148"/>
                  <a:pt x="8445326" y="6349446"/>
                </a:cubicBezTo>
                <a:cubicBezTo>
                  <a:pt x="8445995" y="6349744"/>
                  <a:pt x="8446926" y="6349967"/>
                  <a:pt x="8448116" y="6350116"/>
                </a:cubicBezTo>
                <a:cubicBezTo>
                  <a:pt x="8449307" y="6350265"/>
                  <a:pt x="8450832" y="6350339"/>
                  <a:pt x="8452693" y="6350339"/>
                </a:cubicBezTo>
                <a:cubicBezTo>
                  <a:pt x="8454479" y="6350339"/>
                  <a:pt x="8455967" y="6350265"/>
                  <a:pt x="8457158" y="6350116"/>
                </a:cubicBezTo>
                <a:cubicBezTo>
                  <a:pt x="8458348" y="6349967"/>
                  <a:pt x="8459278" y="6349744"/>
                  <a:pt x="8459948" y="6349446"/>
                </a:cubicBezTo>
                <a:cubicBezTo>
                  <a:pt x="8460618" y="6349148"/>
                  <a:pt x="8461101" y="6348795"/>
                  <a:pt x="8461399" y="6348386"/>
                </a:cubicBezTo>
                <a:cubicBezTo>
                  <a:pt x="8461697" y="6347976"/>
                  <a:pt x="8461846" y="6347474"/>
                  <a:pt x="8461846" y="6346879"/>
                </a:cubicBezTo>
                <a:lnTo>
                  <a:pt x="8461846" y="6285599"/>
                </a:lnTo>
                <a:cubicBezTo>
                  <a:pt x="8461846" y="6278455"/>
                  <a:pt x="8461232" y="6272334"/>
                  <a:pt x="8460004" y="6267237"/>
                </a:cubicBezTo>
                <a:cubicBezTo>
                  <a:pt x="8458776" y="6262140"/>
                  <a:pt x="8456748" y="6257693"/>
                  <a:pt x="8453921" y="6253898"/>
                </a:cubicBezTo>
                <a:cubicBezTo>
                  <a:pt x="8451093" y="6250103"/>
                  <a:pt x="8447391" y="6247071"/>
                  <a:pt x="8442814" y="6244801"/>
                </a:cubicBezTo>
                <a:cubicBezTo>
                  <a:pt x="8438238" y="6242532"/>
                  <a:pt x="8432601" y="6241397"/>
                  <a:pt x="8425904" y="6241397"/>
                </a:cubicBezTo>
                <a:close/>
                <a:moveTo>
                  <a:pt x="8130145" y="6241397"/>
                </a:moveTo>
                <a:cubicBezTo>
                  <a:pt x="8124043" y="6241397"/>
                  <a:pt x="8118704" y="6242215"/>
                  <a:pt x="8114127" y="6243852"/>
                </a:cubicBezTo>
                <a:cubicBezTo>
                  <a:pt x="8109551" y="6245490"/>
                  <a:pt x="8105737" y="6247666"/>
                  <a:pt x="8102686" y="6250382"/>
                </a:cubicBezTo>
                <a:cubicBezTo>
                  <a:pt x="8099635" y="6253098"/>
                  <a:pt x="8097347" y="6256261"/>
                  <a:pt x="8095821" y="6259870"/>
                </a:cubicBezTo>
                <a:cubicBezTo>
                  <a:pt x="8094296" y="6263479"/>
                  <a:pt x="8093533" y="6267256"/>
                  <a:pt x="8093533" y="6271200"/>
                </a:cubicBezTo>
                <a:cubicBezTo>
                  <a:pt x="8093533" y="6275664"/>
                  <a:pt x="8094259" y="6279497"/>
                  <a:pt x="8095710" y="6282697"/>
                </a:cubicBezTo>
                <a:cubicBezTo>
                  <a:pt x="8097161" y="6285896"/>
                  <a:pt x="8099077" y="6288650"/>
                  <a:pt x="8101458" y="6290957"/>
                </a:cubicBezTo>
                <a:cubicBezTo>
                  <a:pt x="8103840" y="6293263"/>
                  <a:pt x="8106537" y="6295217"/>
                  <a:pt x="8109551" y="6296817"/>
                </a:cubicBezTo>
                <a:cubicBezTo>
                  <a:pt x="8112565" y="6298417"/>
                  <a:pt x="8115653" y="6299849"/>
                  <a:pt x="8118815" y="6301114"/>
                </a:cubicBezTo>
                <a:cubicBezTo>
                  <a:pt x="8121978" y="6302379"/>
                  <a:pt x="8125048" y="6303588"/>
                  <a:pt x="8128024" y="6304742"/>
                </a:cubicBezTo>
                <a:cubicBezTo>
                  <a:pt x="8131001" y="6305895"/>
                  <a:pt x="8133680" y="6307216"/>
                  <a:pt x="8136061" y="6308704"/>
                </a:cubicBezTo>
                <a:cubicBezTo>
                  <a:pt x="8138442" y="6310193"/>
                  <a:pt x="8140358" y="6311904"/>
                  <a:pt x="8141809" y="6313839"/>
                </a:cubicBezTo>
                <a:cubicBezTo>
                  <a:pt x="8143260" y="6315774"/>
                  <a:pt x="8143986" y="6318155"/>
                  <a:pt x="8143986" y="6320983"/>
                </a:cubicBezTo>
                <a:cubicBezTo>
                  <a:pt x="8143986" y="6323736"/>
                  <a:pt x="8143484" y="6326117"/>
                  <a:pt x="8142479" y="6328126"/>
                </a:cubicBezTo>
                <a:cubicBezTo>
                  <a:pt x="8141474" y="6330136"/>
                  <a:pt x="8140042" y="6331791"/>
                  <a:pt x="8138182" y="6333093"/>
                </a:cubicBezTo>
                <a:cubicBezTo>
                  <a:pt x="8136321" y="6334396"/>
                  <a:pt x="8134126" y="6335382"/>
                  <a:pt x="8131596" y="6336051"/>
                </a:cubicBezTo>
                <a:cubicBezTo>
                  <a:pt x="8129066" y="6336721"/>
                  <a:pt x="8126238" y="6337056"/>
                  <a:pt x="8123113" y="6337056"/>
                </a:cubicBezTo>
                <a:cubicBezTo>
                  <a:pt x="8118946" y="6337056"/>
                  <a:pt x="8115262" y="6336554"/>
                  <a:pt x="8112062" y="6335549"/>
                </a:cubicBezTo>
                <a:cubicBezTo>
                  <a:pt x="8108863" y="6334545"/>
                  <a:pt x="8106091" y="6333447"/>
                  <a:pt x="8103747" y="6332256"/>
                </a:cubicBezTo>
                <a:cubicBezTo>
                  <a:pt x="8101403" y="6331066"/>
                  <a:pt x="8099431" y="6329968"/>
                  <a:pt x="8097831" y="6328964"/>
                </a:cubicBezTo>
                <a:cubicBezTo>
                  <a:pt x="8096231" y="6327959"/>
                  <a:pt x="8095021" y="6327457"/>
                  <a:pt x="8094203" y="6327457"/>
                </a:cubicBezTo>
                <a:cubicBezTo>
                  <a:pt x="8093682" y="6327457"/>
                  <a:pt x="8093217" y="6327587"/>
                  <a:pt x="8092808" y="6327847"/>
                </a:cubicBezTo>
                <a:cubicBezTo>
                  <a:pt x="8092398" y="6328108"/>
                  <a:pt x="8092082" y="6328536"/>
                  <a:pt x="8091859" y="6329131"/>
                </a:cubicBezTo>
                <a:cubicBezTo>
                  <a:pt x="8091636" y="6329726"/>
                  <a:pt x="8091450" y="6330508"/>
                  <a:pt x="8091301" y="6331475"/>
                </a:cubicBezTo>
                <a:cubicBezTo>
                  <a:pt x="8091152" y="6332442"/>
                  <a:pt x="8091078" y="6333633"/>
                  <a:pt x="8091078" y="6335047"/>
                </a:cubicBezTo>
                <a:cubicBezTo>
                  <a:pt x="8091078" y="6337354"/>
                  <a:pt x="8091264" y="6339177"/>
                  <a:pt x="8091636" y="6340516"/>
                </a:cubicBezTo>
                <a:cubicBezTo>
                  <a:pt x="8092008" y="6341856"/>
                  <a:pt x="8092603" y="6342898"/>
                  <a:pt x="8093422" y="6343642"/>
                </a:cubicBezTo>
                <a:cubicBezTo>
                  <a:pt x="8094240" y="6344386"/>
                  <a:pt x="8095542" y="6345223"/>
                  <a:pt x="8097328" y="6346153"/>
                </a:cubicBezTo>
                <a:cubicBezTo>
                  <a:pt x="8099114" y="6347083"/>
                  <a:pt x="8101291" y="6347976"/>
                  <a:pt x="8103858" y="6348832"/>
                </a:cubicBezTo>
                <a:cubicBezTo>
                  <a:pt x="8106425" y="6349688"/>
                  <a:pt x="8109328" y="6350395"/>
                  <a:pt x="8112565" y="6350953"/>
                </a:cubicBezTo>
                <a:cubicBezTo>
                  <a:pt x="8115802" y="6351511"/>
                  <a:pt x="8119206" y="6351790"/>
                  <a:pt x="8122778" y="6351790"/>
                </a:cubicBezTo>
                <a:cubicBezTo>
                  <a:pt x="8128582" y="6351790"/>
                  <a:pt x="8133903" y="6351083"/>
                  <a:pt x="8138740" y="6349669"/>
                </a:cubicBezTo>
                <a:cubicBezTo>
                  <a:pt x="8143577" y="6348255"/>
                  <a:pt x="8147744" y="6346172"/>
                  <a:pt x="8151241" y="6343418"/>
                </a:cubicBezTo>
                <a:cubicBezTo>
                  <a:pt x="8154739" y="6340665"/>
                  <a:pt x="8157436" y="6337279"/>
                  <a:pt x="8159334" y="6333261"/>
                </a:cubicBezTo>
                <a:cubicBezTo>
                  <a:pt x="8161231" y="6329243"/>
                  <a:pt x="8162180" y="6324666"/>
                  <a:pt x="8162180" y="6319532"/>
                </a:cubicBezTo>
                <a:cubicBezTo>
                  <a:pt x="8162180" y="6315216"/>
                  <a:pt x="8161455" y="6311495"/>
                  <a:pt x="8160004" y="6308369"/>
                </a:cubicBezTo>
                <a:cubicBezTo>
                  <a:pt x="8158553" y="6305244"/>
                  <a:pt x="8156636" y="6302565"/>
                  <a:pt x="8154255" y="6300333"/>
                </a:cubicBezTo>
                <a:cubicBezTo>
                  <a:pt x="8151874" y="6298100"/>
                  <a:pt x="8149139" y="6296203"/>
                  <a:pt x="8146051" y="6294640"/>
                </a:cubicBezTo>
                <a:cubicBezTo>
                  <a:pt x="8142963" y="6293077"/>
                  <a:pt x="8139837" y="6291663"/>
                  <a:pt x="8136675" y="6290398"/>
                </a:cubicBezTo>
                <a:cubicBezTo>
                  <a:pt x="8133512" y="6289133"/>
                  <a:pt x="8130405" y="6287906"/>
                  <a:pt x="8127354" y="6286715"/>
                </a:cubicBezTo>
                <a:cubicBezTo>
                  <a:pt x="8124303" y="6285524"/>
                  <a:pt x="8121587" y="6284185"/>
                  <a:pt x="8119206" y="6282697"/>
                </a:cubicBezTo>
                <a:cubicBezTo>
                  <a:pt x="8116825" y="6281208"/>
                  <a:pt x="8114890" y="6279478"/>
                  <a:pt x="8113402" y="6277506"/>
                </a:cubicBezTo>
                <a:cubicBezTo>
                  <a:pt x="8111913" y="6275534"/>
                  <a:pt x="8111169" y="6273097"/>
                  <a:pt x="8111169" y="6270195"/>
                </a:cubicBezTo>
                <a:cubicBezTo>
                  <a:pt x="8111169" y="6268111"/>
                  <a:pt x="8111560" y="6266177"/>
                  <a:pt x="8112341" y="6264391"/>
                </a:cubicBezTo>
                <a:cubicBezTo>
                  <a:pt x="8113123" y="6262605"/>
                  <a:pt x="8114276" y="6261061"/>
                  <a:pt x="8115802" y="6259758"/>
                </a:cubicBezTo>
                <a:cubicBezTo>
                  <a:pt x="8117327" y="6258456"/>
                  <a:pt x="8119280" y="6257452"/>
                  <a:pt x="8121662" y="6256745"/>
                </a:cubicBezTo>
                <a:cubicBezTo>
                  <a:pt x="8124043" y="6256038"/>
                  <a:pt x="8126796" y="6255684"/>
                  <a:pt x="8129922" y="6255684"/>
                </a:cubicBezTo>
                <a:cubicBezTo>
                  <a:pt x="8133419" y="6255684"/>
                  <a:pt x="8136526" y="6256094"/>
                  <a:pt x="8139242" y="6256912"/>
                </a:cubicBezTo>
                <a:cubicBezTo>
                  <a:pt x="8141958" y="6257731"/>
                  <a:pt x="8144321" y="6258605"/>
                  <a:pt x="8146330" y="6259535"/>
                </a:cubicBezTo>
                <a:cubicBezTo>
                  <a:pt x="8148339" y="6260465"/>
                  <a:pt x="8149976" y="6261340"/>
                  <a:pt x="8151241" y="6262158"/>
                </a:cubicBezTo>
                <a:cubicBezTo>
                  <a:pt x="8152506" y="6262977"/>
                  <a:pt x="8153474" y="6263386"/>
                  <a:pt x="8154143" y="6263386"/>
                </a:cubicBezTo>
                <a:cubicBezTo>
                  <a:pt x="8154590" y="6263386"/>
                  <a:pt x="8154999" y="6263256"/>
                  <a:pt x="8155371" y="6262995"/>
                </a:cubicBezTo>
                <a:cubicBezTo>
                  <a:pt x="8155743" y="6262735"/>
                  <a:pt x="8156060" y="6262307"/>
                  <a:pt x="8156320" y="6261712"/>
                </a:cubicBezTo>
                <a:cubicBezTo>
                  <a:pt x="8156581" y="6261116"/>
                  <a:pt x="8156767" y="6260354"/>
                  <a:pt x="8156878" y="6259424"/>
                </a:cubicBezTo>
                <a:cubicBezTo>
                  <a:pt x="8156990" y="6258493"/>
                  <a:pt x="8157046" y="6257396"/>
                  <a:pt x="8157046" y="6256131"/>
                </a:cubicBezTo>
                <a:cubicBezTo>
                  <a:pt x="8157046" y="6254940"/>
                  <a:pt x="8156990" y="6253936"/>
                  <a:pt x="8156878" y="6253117"/>
                </a:cubicBezTo>
                <a:cubicBezTo>
                  <a:pt x="8156767" y="6252298"/>
                  <a:pt x="8156655" y="6251610"/>
                  <a:pt x="8156543" y="6251052"/>
                </a:cubicBezTo>
                <a:cubicBezTo>
                  <a:pt x="8156432" y="6250494"/>
                  <a:pt x="8156246" y="6249992"/>
                  <a:pt x="8155985" y="6249545"/>
                </a:cubicBezTo>
                <a:cubicBezTo>
                  <a:pt x="8155725" y="6249099"/>
                  <a:pt x="8155204" y="6248578"/>
                  <a:pt x="8154423" y="6247982"/>
                </a:cubicBezTo>
                <a:cubicBezTo>
                  <a:pt x="8153641" y="6247387"/>
                  <a:pt x="8152488" y="6246699"/>
                  <a:pt x="8150962" y="6245917"/>
                </a:cubicBezTo>
                <a:cubicBezTo>
                  <a:pt x="8149437" y="6245136"/>
                  <a:pt x="8147595" y="6244411"/>
                  <a:pt x="8145437" y="6243741"/>
                </a:cubicBezTo>
                <a:cubicBezTo>
                  <a:pt x="8143279" y="6243071"/>
                  <a:pt x="8140861" y="6242513"/>
                  <a:pt x="8138182" y="6242066"/>
                </a:cubicBezTo>
                <a:cubicBezTo>
                  <a:pt x="8135503" y="6241620"/>
                  <a:pt x="8132824" y="6241397"/>
                  <a:pt x="8130145" y="6241397"/>
                </a:cubicBezTo>
                <a:close/>
                <a:moveTo>
                  <a:pt x="8019491" y="6241397"/>
                </a:moveTo>
                <a:cubicBezTo>
                  <a:pt x="8010934" y="6241397"/>
                  <a:pt x="8003455" y="6242773"/>
                  <a:pt x="7997055" y="6245527"/>
                </a:cubicBezTo>
                <a:cubicBezTo>
                  <a:pt x="7990656" y="6248280"/>
                  <a:pt x="7985317" y="6252150"/>
                  <a:pt x="7981038" y="6257135"/>
                </a:cubicBezTo>
                <a:cubicBezTo>
                  <a:pt x="7976759" y="6262121"/>
                  <a:pt x="7973559" y="6268056"/>
                  <a:pt x="7971438" y="6274939"/>
                </a:cubicBezTo>
                <a:cubicBezTo>
                  <a:pt x="7969318" y="6281822"/>
                  <a:pt x="7968257" y="6289357"/>
                  <a:pt x="7968257" y="6297542"/>
                </a:cubicBezTo>
                <a:cubicBezTo>
                  <a:pt x="7968257" y="6306025"/>
                  <a:pt x="7969262" y="6313616"/>
                  <a:pt x="7971271" y="6320313"/>
                </a:cubicBezTo>
                <a:cubicBezTo>
                  <a:pt x="7973280" y="6327010"/>
                  <a:pt x="7976331" y="6332703"/>
                  <a:pt x="7980424" y="6337391"/>
                </a:cubicBezTo>
                <a:cubicBezTo>
                  <a:pt x="7984517" y="6342079"/>
                  <a:pt x="7989633" y="6345651"/>
                  <a:pt x="7995772" y="6348107"/>
                </a:cubicBezTo>
                <a:cubicBezTo>
                  <a:pt x="8001911" y="6350562"/>
                  <a:pt x="8009110" y="6351790"/>
                  <a:pt x="8017370" y="6351790"/>
                </a:cubicBezTo>
                <a:cubicBezTo>
                  <a:pt x="8025854" y="6351790"/>
                  <a:pt x="8033314" y="6350395"/>
                  <a:pt x="8039750" y="6347604"/>
                </a:cubicBezTo>
                <a:cubicBezTo>
                  <a:pt x="8046187" y="6344814"/>
                  <a:pt x="8051545" y="6340926"/>
                  <a:pt x="8055824" y="6335940"/>
                </a:cubicBezTo>
                <a:cubicBezTo>
                  <a:pt x="8060103" y="6330954"/>
                  <a:pt x="8063321" y="6325020"/>
                  <a:pt x="8065479" y="6318136"/>
                </a:cubicBezTo>
                <a:cubicBezTo>
                  <a:pt x="8067637" y="6311253"/>
                  <a:pt x="8068716" y="6303719"/>
                  <a:pt x="8068716" y="6295533"/>
                </a:cubicBezTo>
                <a:cubicBezTo>
                  <a:pt x="8068716" y="6287124"/>
                  <a:pt x="8067693" y="6279571"/>
                  <a:pt x="8065647" y="6272874"/>
                </a:cubicBezTo>
                <a:cubicBezTo>
                  <a:pt x="8063600" y="6266177"/>
                  <a:pt x="8060531" y="6260484"/>
                  <a:pt x="8056438" y="6255796"/>
                </a:cubicBezTo>
                <a:cubicBezTo>
                  <a:pt x="8052345" y="6251108"/>
                  <a:pt x="8047229" y="6247536"/>
                  <a:pt x="8041090" y="6245080"/>
                </a:cubicBezTo>
                <a:cubicBezTo>
                  <a:pt x="8034951" y="6242625"/>
                  <a:pt x="8027751" y="6241397"/>
                  <a:pt x="8019491" y="6241397"/>
                </a:cubicBezTo>
                <a:close/>
                <a:moveTo>
                  <a:pt x="7843539" y="6241397"/>
                </a:moveTo>
                <a:cubicBezTo>
                  <a:pt x="7838107" y="6241397"/>
                  <a:pt x="7832730" y="6242866"/>
                  <a:pt x="7827410" y="6245806"/>
                </a:cubicBezTo>
                <a:cubicBezTo>
                  <a:pt x="7822089" y="6248745"/>
                  <a:pt x="7816601" y="6253377"/>
                  <a:pt x="7810946" y="6259703"/>
                </a:cubicBezTo>
                <a:lnTo>
                  <a:pt x="7810946" y="6246420"/>
                </a:lnTo>
                <a:cubicBezTo>
                  <a:pt x="7810946" y="6245824"/>
                  <a:pt x="7810816" y="6245322"/>
                  <a:pt x="7810555" y="6244913"/>
                </a:cubicBezTo>
                <a:cubicBezTo>
                  <a:pt x="7810295" y="6244504"/>
                  <a:pt x="7809867" y="6244131"/>
                  <a:pt x="7809271" y="6243797"/>
                </a:cubicBezTo>
                <a:cubicBezTo>
                  <a:pt x="7808676" y="6243462"/>
                  <a:pt x="7807839" y="6243239"/>
                  <a:pt x="7806760" y="6243127"/>
                </a:cubicBezTo>
                <a:cubicBezTo>
                  <a:pt x="7805681" y="6243015"/>
                  <a:pt x="7804323" y="6242959"/>
                  <a:pt x="7802686" y="6242959"/>
                </a:cubicBezTo>
                <a:cubicBezTo>
                  <a:pt x="7800974" y="6242959"/>
                  <a:pt x="7799598" y="6243015"/>
                  <a:pt x="7798556" y="6243127"/>
                </a:cubicBezTo>
                <a:cubicBezTo>
                  <a:pt x="7797514" y="6243239"/>
                  <a:pt x="7796658" y="6243462"/>
                  <a:pt x="7795989" y="6243797"/>
                </a:cubicBezTo>
                <a:cubicBezTo>
                  <a:pt x="7795319" y="6244131"/>
                  <a:pt x="7794872" y="6244504"/>
                  <a:pt x="7794649" y="6244913"/>
                </a:cubicBezTo>
                <a:cubicBezTo>
                  <a:pt x="7794426" y="6245322"/>
                  <a:pt x="7794314" y="6245824"/>
                  <a:pt x="7794314" y="6246420"/>
                </a:cubicBezTo>
                <a:lnTo>
                  <a:pt x="7794314" y="6346879"/>
                </a:lnTo>
                <a:cubicBezTo>
                  <a:pt x="7794314" y="6347474"/>
                  <a:pt x="7794444" y="6347976"/>
                  <a:pt x="7794705" y="6348386"/>
                </a:cubicBezTo>
                <a:cubicBezTo>
                  <a:pt x="7794965" y="6348795"/>
                  <a:pt x="7795449" y="6349148"/>
                  <a:pt x="7796156" y="6349446"/>
                </a:cubicBezTo>
                <a:cubicBezTo>
                  <a:pt x="7796863" y="6349744"/>
                  <a:pt x="7797812" y="6349967"/>
                  <a:pt x="7799002" y="6350116"/>
                </a:cubicBezTo>
                <a:cubicBezTo>
                  <a:pt x="7800193" y="6350265"/>
                  <a:pt x="7801681" y="6350339"/>
                  <a:pt x="7803467" y="6350339"/>
                </a:cubicBezTo>
                <a:cubicBezTo>
                  <a:pt x="7805327" y="6350339"/>
                  <a:pt x="7806853" y="6350265"/>
                  <a:pt x="7808044" y="6350116"/>
                </a:cubicBezTo>
                <a:cubicBezTo>
                  <a:pt x="7809234" y="6349967"/>
                  <a:pt x="7810164" y="6349744"/>
                  <a:pt x="7810834" y="6349446"/>
                </a:cubicBezTo>
                <a:cubicBezTo>
                  <a:pt x="7811504" y="6349148"/>
                  <a:pt x="7811988" y="6348795"/>
                  <a:pt x="7812285" y="6348386"/>
                </a:cubicBezTo>
                <a:cubicBezTo>
                  <a:pt x="7812583" y="6347976"/>
                  <a:pt x="7812732" y="6347474"/>
                  <a:pt x="7812732" y="6346879"/>
                </a:cubicBezTo>
                <a:lnTo>
                  <a:pt x="7812732" y="6276669"/>
                </a:lnTo>
                <a:cubicBezTo>
                  <a:pt x="7817792" y="6270344"/>
                  <a:pt x="7822480" y="6265544"/>
                  <a:pt x="7826796" y="6262270"/>
                </a:cubicBezTo>
                <a:cubicBezTo>
                  <a:pt x="7831112" y="6258996"/>
                  <a:pt x="7835391" y="6257359"/>
                  <a:pt x="7839632" y="6257359"/>
                </a:cubicBezTo>
                <a:cubicBezTo>
                  <a:pt x="7843055" y="6257359"/>
                  <a:pt x="7846013" y="6258028"/>
                  <a:pt x="7848506" y="6259368"/>
                </a:cubicBezTo>
                <a:cubicBezTo>
                  <a:pt x="7850999" y="6260707"/>
                  <a:pt x="7853064" y="6262642"/>
                  <a:pt x="7854701" y="6265172"/>
                </a:cubicBezTo>
                <a:cubicBezTo>
                  <a:pt x="7856338" y="6267702"/>
                  <a:pt x="7857566" y="6270716"/>
                  <a:pt x="7858385" y="6274213"/>
                </a:cubicBezTo>
                <a:cubicBezTo>
                  <a:pt x="7859203" y="6277711"/>
                  <a:pt x="7859613" y="6281580"/>
                  <a:pt x="7859613" y="6285822"/>
                </a:cubicBezTo>
                <a:lnTo>
                  <a:pt x="7859613" y="6346879"/>
                </a:lnTo>
                <a:cubicBezTo>
                  <a:pt x="7859613" y="6347474"/>
                  <a:pt x="7859743" y="6347976"/>
                  <a:pt x="7860003" y="6348386"/>
                </a:cubicBezTo>
                <a:cubicBezTo>
                  <a:pt x="7860264" y="6348795"/>
                  <a:pt x="7860747" y="6349148"/>
                  <a:pt x="7861454" y="6349446"/>
                </a:cubicBezTo>
                <a:cubicBezTo>
                  <a:pt x="7862161" y="6349744"/>
                  <a:pt x="7863129" y="6349967"/>
                  <a:pt x="7864356" y="6350116"/>
                </a:cubicBezTo>
                <a:cubicBezTo>
                  <a:pt x="7865584" y="6350265"/>
                  <a:pt x="7867054" y="6350339"/>
                  <a:pt x="7868765" y="6350339"/>
                </a:cubicBezTo>
                <a:cubicBezTo>
                  <a:pt x="7870551" y="6350339"/>
                  <a:pt x="7872040" y="6350265"/>
                  <a:pt x="7873230" y="6350116"/>
                </a:cubicBezTo>
                <a:cubicBezTo>
                  <a:pt x="7874421" y="6349967"/>
                  <a:pt x="7875370" y="6349744"/>
                  <a:pt x="7876077" y="6349446"/>
                </a:cubicBezTo>
                <a:cubicBezTo>
                  <a:pt x="7876784" y="6349148"/>
                  <a:pt x="7877286" y="6348795"/>
                  <a:pt x="7877584" y="6348386"/>
                </a:cubicBezTo>
                <a:cubicBezTo>
                  <a:pt x="7877881" y="6347976"/>
                  <a:pt x="7878030" y="6347474"/>
                  <a:pt x="7878030" y="6346879"/>
                </a:cubicBezTo>
                <a:lnTo>
                  <a:pt x="7878030" y="6276669"/>
                </a:lnTo>
                <a:cubicBezTo>
                  <a:pt x="7883165" y="6270344"/>
                  <a:pt x="7887871" y="6265544"/>
                  <a:pt x="7892150" y="6262270"/>
                </a:cubicBezTo>
                <a:cubicBezTo>
                  <a:pt x="7896429" y="6258996"/>
                  <a:pt x="7900689" y="6257359"/>
                  <a:pt x="7904931" y="6257359"/>
                </a:cubicBezTo>
                <a:cubicBezTo>
                  <a:pt x="7908354" y="6257359"/>
                  <a:pt x="7911330" y="6258028"/>
                  <a:pt x="7913860" y="6259368"/>
                </a:cubicBezTo>
                <a:cubicBezTo>
                  <a:pt x="7916391" y="6260707"/>
                  <a:pt x="7918474" y="6262642"/>
                  <a:pt x="7920111" y="6265172"/>
                </a:cubicBezTo>
                <a:cubicBezTo>
                  <a:pt x="7921748" y="6267702"/>
                  <a:pt x="7922939" y="6270716"/>
                  <a:pt x="7923683" y="6274213"/>
                </a:cubicBezTo>
                <a:cubicBezTo>
                  <a:pt x="7924427" y="6277711"/>
                  <a:pt x="7924799" y="6281580"/>
                  <a:pt x="7924799" y="6285822"/>
                </a:cubicBezTo>
                <a:lnTo>
                  <a:pt x="7924799" y="6346879"/>
                </a:lnTo>
                <a:cubicBezTo>
                  <a:pt x="7924799" y="6347474"/>
                  <a:pt x="7924948" y="6347976"/>
                  <a:pt x="7925246" y="6348386"/>
                </a:cubicBezTo>
                <a:cubicBezTo>
                  <a:pt x="7925543" y="6348795"/>
                  <a:pt x="7926046" y="6349148"/>
                  <a:pt x="7926753" y="6349446"/>
                </a:cubicBezTo>
                <a:cubicBezTo>
                  <a:pt x="7927460" y="6349744"/>
                  <a:pt x="7928408" y="6349967"/>
                  <a:pt x="7929599" y="6350116"/>
                </a:cubicBezTo>
                <a:cubicBezTo>
                  <a:pt x="7930790" y="6350265"/>
                  <a:pt x="7932315" y="6350339"/>
                  <a:pt x="7934176" y="6350339"/>
                </a:cubicBezTo>
                <a:cubicBezTo>
                  <a:pt x="7935961" y="6350339"/>
                  <a:pt x="7937450" y="6350265"/>
                  <a:pt x="7938640" y="6350116"/>
                </a:cubicBezTo>
                <a:cubicBezTo>
                  <a:pt x="7939831" y="6349967"/>
                  <a:pt x="7940761" y="6349744"/>
                  <a:pt x="7941431" y="6349446"/>
                </a:cubicBezTo>
                <a:cubicBezTo>
                  <a:pt x="7942101" y="6349148"/>
                  <a:pt x="7942584" y="6348795"/>
                  <a:pt x="7942882" y="6348386"/>
                </a:cubicBezTo>
                <a:cubicBezTo>
                  <a:pt x="7943180" y="6347976"/>
                  <a:pt x="7943328" y="6347474"/>
                  <a:pt x="7943328" y="6346879"/>
                </a:cubicBezTo>
                <a:lnTo>
                  <a:pt x="7943328" y="6283366"/>
                </a:lnTo>
                <a:cubicBezTo>
                  <a:pt x="7943328" y="6277711"/>
                  <a:pt x="7942752" y="6272334"/>
                  <a:pt x="7941598" y="6267237"/>
                </a:cubicBezTo>
                <a:cubicBezTo>
                  <a:pt x="7940445" y="6262140"/>
                  <a:pt x="7938510" y="6257693"/>
                  <a:pt x="7935794" y="6253898"/>
                </a:cubicBezTo>
                <a:cubicBezTo>
                  <a:pt x="7933078" y="6250103"/>
                  <a:pt x="7929525" y="6247071"/>
                  <a:pt x="7925134" y="6244801"/>
                </a:cubicBezTo>
                <a:cubicBezTo>
                  <a:pt x="7920744" y="6242532"/>
                  <a:pt x="7915312" y="6241397"/>
                  <a:pt x="7908837" y="6241397"/>
                </a:cubicBezTo>
                <a:cubicBezTo>
                  <a:pt x="7906159" y="6241397"/>
                  <a:pt x="7903498" y="6241750"/>
                  <a:pt x="7900857" y="6242457"/>
                </a:cubicBezTo>
                <a:cubicBezTo>
                  <a:pt x="7898215" y="6243164"/>
                  <a:pt x="7895499" y="6244299"/>
                  <a:pt x="7892708" y="6245862"/>
                </a:cubicBezTo>
                <a:cubicBezTo>
                  <a:pt x="7889918" y="6247424"/>
                  <a:pt x="7887016" y="6249471"/>
                  <a:pt x="7884002" y="6252001"/>
                </a:cubicBezTo>
                <a:cubicBezTo>
                  <a:pt x="7880988" y="6254531"/>
                  <a:pt x="7877807" y="6257619"/>
                  <a:pt x="7874458" y="6261265"/>
                </a:cubicBezTo>
                <a:cubicBezTo>
                  <a:pt x="7873268" y="6258289"/>
                  <a:pt x="7871779" y="6255591"/>
                  <a:pt x="7869993" y="6253173"/>
                </a:cubicBezTo>
                <a:cubicBezTo>
                  <a:pt x="7868207" y="6250754"/>
                  <a:pt x="7866049" y="6248671"/>
                  <a:pt x="7863519" y="6246922"/>
                </a:cubicBezTo>
                <a:cubicBezTo>
                  <a:pt x="7860989" y="6245173"/>
                  <a:pt x="7858068" y="6243815"/>
                  <a:pt x="7854757" y="6242848"/>
                </a:cubicBezTo>
                <a:cubicBezTo>
                  <a:pt x="7851446" y="6241880"/>
                  <a:pt x="7847706" y="6241397"/>
                  <a:pt x="7843539" y="6241397"/>
                </a:cubicBezTo>
                <a:close/>
                <a:moveTo>
                  <a:pt x="7569137" y="6241397"/>
                </a:moveTo>
                <a:cubicBezTo>
                  <a:pt x="7561770" y="6241397"/>
                  <a:pt x="7555110" y="6242680"/>
                  <a:pt x="7549157" y="6245248"/>
                </a:cubicBezTo>
                <a:cubicBezTo>
                  <a:pt x="7543204" y="6247815"/>
                  <a:pt x="7538125" y="6251498"/>
                  <a:pt x="7533921" y="6256298"/>
                </a:cubicBezTo>
                <a:cubicBezTo>
                  <a:pt x="7529716" y="6261098"/>
                  <a:pt x="7526498" y="6266939"/>
                  <a:pt x="7524266" y="6273823"/>
                </a:cubicBezTo>
                <a:cubicBezTo>
                  <a:pt x="7522033" y="6280706"/>
                  <a:pt x="7520917" y="6288464"/>
                  <a:pt x="7520917" y="6297096"/>
                </a:cubicBezTo>
                <a:cubicBezTo>
                  <a:pt x="7520917" y="6306174"/>
                  <a:pt x="7521996" y="6314137"/>
                  <a:pt x="7524154" y="6320983"/>
                </a:cubicBezTo>
                <a:cubicBezTo>
                  <a:pt x="7526312" y="6327829"/>
                  <a:pt x="7529512" y="6333521"/>
                  <a:pt x="7533753" y="6338061"/>
                </a:cubicBezTo>
                <a:cubicBezTo>
                  <a:pt x="7537995" y="6342600"/>
                  <a:pt x="7543223" y="6346023"/>
                  <a:pt x="7549436" y="6348330"/>
                </a:cubicBezTo>
                <a:cubicBezTo>
                  <a:pt x="7555650" y="6350637"/>
                  <a:pt x="7562886" y="6351790"/>
                  <a:pt x="7571146" y="6351790"/>
                </a:cubicBezTo>
                <a:cubicBezTo>
                  <a:pt x="7575909" y="6351790"/>
                  <a:pt x="7580392" y="6351437"/>
                  <a:pt x="7584597" y="6350730"/>
                </a:cubicBezTo>
                <a:cubicBezTo>
                  <a:pt x="7588801" y="6350023"/>
                  <a:pt x="7592503" y="6349223"/>
                  <a:pt x="7595703" y="6348330"/>
                </a:cubicBezTo>
                <a:cubicBezTo>
                  <a:pt x="7598903" y="6347437"/>
                  <a:pt x="7601507" y="6346525"/>
                  <a:pt x="7603517" y="6345595"/>
                </a:cubicBezTo>
                <a:cubicBezTo>
                  <a:pt x="7605526" y="6344665"/>
                  <a:pt x="7606735" y="6343995"/>
                  <a:pt x="7607144" y="6343586"/>
                </a:cubicBezTo>
                <a:cubicBezTo>
                  <a:pt x="7607554" y="6343177"/>
                  <a:pt x="7607888" y="6342749"/>
                  <a:pt x="7608149" y="6342302"/>
                </a:cubicBezTo>
                <a:cubicBezTo>
                  <a:pt x="7608409" y="6341856"/>
                  <a:pt x="7608595" y="6341353"/>
                  <a:pt x="7608707" y="6340795"/>
                </a:cubicBezTo>
                <a:cubicBezTo>
                  <a:pt x="7608819" y="6340237"/>
                  <a:pt x="7608912" y="6339605"/>
                  <a:pt x="7608986" y="6338898"/>
                </a:cubicBezTo>
                <a:cubicBezTo>
                  <a:pt x="7609060" y="6338191"/>
                  <a:pt x="7609098" y="6337354"/>
                  <a:pt x="7609098" y="6336386"/>
                </a:cubicBezTo>
                <a:cubicBezTo>
                  <a:pt x="7609098" y="6335047"/>
                  <a:pt x="7609042" y="6333912"/>
                  <a:pt x="7608929" y="6332982"/>
                </a:cubicBezTo>
                <a:cubicBezTo>
                  <a:pt x="7608817" y="6332052"/>
                  <a:pt x="7608649" y="6331326"/>
                  <a:pt x="7608424" y="6330805"/>
                </a:cubicBezTo>
                <a:cubicBezTo>
                  <a:pt x="7608200" y="6330284"/>
                  <a:pt x="7607882" y="6329894"/>
                  <a:pt x="7607471" y="6329633"/>
                </a:cubicBezTo>
                <a:cubicBezTo>
                  <a:pt x="7607060" y="6329373"/>
                  <a:pt x="7606593" y="6329243"/>
                  <a:pt x="7606070" y="6329243"/>
                </a:cubicBezTo>
                <a:cubicBezTo>
                  <a:pt x="7605172" y="6329243"/>
                  <a:pt x="7603845" y="6329633"/>
                  <a:pt x="7602087" y="6330415"/>
                </a:cubicBezTo>
                <a:cubicBezTo>
                  <a:pt x="7600330" y="6331196"/>
                  <a:pt x="7598086" y="6332070"/>
                  <a:pt x="7595357" y="6333038"/>
                </a:cubicBezTo>
                <a:cubicBezTo>
                  <a:pt x="7592627" y="6334005"/>
                  <a:pt x="7589393" y="6334879"/>
                  <a:pt x="7585655" y="6335661"/>
                </a:cubicBezTo>
                <a:cubicBezTo>
                  <a:pt x="7581916" y="6336442"/>
                  <a:pt x="7577654" y="6336833"/>
                  <a:pt x="7572868" y="6336833"/>
                </a:cubicBezTo>
                <a:cubicBezTo>
                  <a:pt x="7566811" y="6336833"/>
                  <a:pt x="7561689" y="6335977"/>
                  <a:pt x="7557502" y="6334266"/>
                </a:cubicBezTo>
                <a:cubicBezTo>
                  <a:pt x="7553314" y="6332554"/>
                  <a:pt x="7549912" y="6330098"/>
                  <a:pt x="7547294" y="6326899"/>
                </a:cubicBezTo>
                <a:cubicBezTo>
                  <a:pt x="7544677" y="6323699"/>
                  <a:pt x="7542808" y="6319866"/>
                  <a:pt x="7541686" y="6315402"/>
                </a:cubicBezTo>
                <a:cubicBezTo>
                  <a:pt x="7540565" y="6310937"/>
                  <a:pt x="7540004" y="6305914"/>
                  <a:pt x="7540004" y="6300333"/>
                </a:cubicBezTo>
                <a:lnTo>
                  <a:pt x="7606162" y="6300333"/>
                </a:lnTo>
                <a:cubicBezTo>
                  <a:pt x="7608032" y="6300333"/>
                  <a:pt x="7609696" y="6299719"/>
                  <a:pt x="7611153" y="6298491"/>
                </a:cubicBezTo>
                <a:cubicBezTo>
                  <a:pt x="7612610" y="6297263"/>
                  <a:pt x="7613339" y="6295198"/>
                  <a:pt x="7613339" y="6292296"/>
                </a:cubicBezTo>
                <a:lnTo>
                  <a:pt x="7613339" y="6288947"/>
                </a:lnTo>
                <a:cubicBezTo>
                  <a:pt x="7613339" y="6282399"/>
                  <a:pt x="7612502" y="6276241"/>
                  <a:pt x="7610828" y="6270474"/>
                </a:cubicBezTo>
                <a:cubicBezTo>
                  <a:pt x="7609153" y="6264707"/>
                  <a:pt x="7606530" y="6259684"/>
                  <a:pt x="7602958" y="6255405"/>
                </a:cubicBezTo>
                <a:cubicBezTo>
                  <a:pt x="7599387" y="6251126"/>
                  <a:pt x="7594829" y="6247722"/>
                  <a:pt x="7589285" y="6245192"/>
                </a:cubicBezTo>
                <a:cubicBezTo>
                  <a:pt x="7583741" y="6242662"/>
                  <a:pt x="7577025" y="6241397"/>
                  <a:pt x="7569137" y="6241397"/>
                </a:cubicBezTo>
                <a:close/>
                <a:moveTo>
                  <a:pt x="7454354" y="6241397"/>
                </a:moveTo>
                <a:cubicBezTo>
                  <a:pt x="7448624" y="6241397"/>
                  <a:pt x="7442950" y="6242866"/>
                  <a:pt x="7437331" y="6245806"/>
                </a:cubicBezTo>
                <a:cubicBezTo>
                  <a:pt x="7431713" y="6248745"/>
                  <a:pt x="7426076" y="6253377"/>
                  <a:pt x="7420421" y="6259703"/>
                </a:cubicBezTo>
                <a:lnTo>
                  <a:pt x="7420421" y="6246420"/>
                </a:lnTo>
                <a:cubicBezTo>
                  <a:pt x="7420421" y="6245824"/>
                  <a:pt x="7420291" y="6245322"/>
                  <a:pt x="7420030" y="6244913"/>
                </a:cubicBezTo>
                <a:cubicBezTo>
                  <a:pt x="7419770" y="6244504"/>
                  <a:pt x="7419342" y="6244131"/>
                  <a:pt x="7418746" y="6243797"/>
                </a:cubicBezTo>
                <a:cubicBezTo>
                  <a:pt x="7418151" y="6243462"/>
                  <a:pt x="7417314" y="6243239"/>
                  <a:pt x="7416235" y="6243127"/>
                </a:cubicBezTo>
                <a:cubicBezTo>
                  <a:pt x="7415156" y="6243015"/>
                  <a:pt x="7413798" y="6242959"/>
                  <a:pt x="7412161" y="6242959"/>
                </a:cubicBezTo>
                <a:cubicBezTo>
                  <a:pt x="7410449" y="6242959"/>
                  <a:pt x="7409073" y="6243015"/>
                  <a:pt x="7408031" y="6243127"/>
                </a:cubicBezTo>
                <a:cubicBezTo>
                  <a:pt x="7406989" y="6243239"/>
                  <a:pt x="7406133" y="6243462"/>
                  <a:pt x="7405464" y="6243797"/>
                </a:cubicBezTo>
                <a:cubicBezTo>
                  <a:pt x="7404794" y="6244131"/>
                  <a:pt x="7404347" y="6244504"/>
                  <a:pt x="7404124" y="6244913"/>
                </a:cubicBezTo>
                <a:cubicBezTo>
                  <a:pt x="7403901" y="6245322"/>
                  <a:pt x="7403789" y="6245824"/>
                  <a:pt x="7403789" y="6246420"/>
                </a:cubicBezTo>
                <a:lnTo>
                  <a:pt x="7403789" y="6346879"/>
                </a:lnTo>
                <a:cubicBezTo>
                  <a:pt x="7403789" y="6347474"/>
                  <a:pt x="7403919" y="6347976"/>
                  <a:pt x="7404180" y="6348386"/>
                </a:cubicBezTo>
                <a:cubicBezTo>
                  <a:pt x="7404440" y="6348795"/>
                  <a:pt x="7404924" y="6349148"/>
                  <a:pt x="7405631" y="6349446"/>
                </a:cubicBezTo>
                <a:cubicBezTo>
                  <a:pt x="7406338" y="6349744"/>
                  <a:pt x="7407287" y="6349967"/>
                  <a:pt x="7408477" y="6350116"/>
                </a:cubicBezTo>
                <a:cubicBezTo>
                  <a:pt x="7409668" y="6350265"/>
                  <a:pt x="7411156" y="6350339"/>
                  <a:pt x="7412942" y="6350339"/>
                </a:cubicBezTo>
                <a:cubicBezTo>
                  <a:pt x="7414803" y="6350339"/>
                  <a:pt x="7416328" y="6350265"/>
                  <a:pt x="7417519" y="6350116"/>
                </a:cubicBezTo>
                <a:cubicBezTo>
                  <a:pt x="7418709" y="6349967"/>
                  <a:pt x="7419639" y="6349744"/>
                  <a:pt x="7420309" y="6349446"/>
                </a:cubicBezTo>
                <a:cubicBezTo>
                  <a:pt x="7420979" y="6349148"/>
                  <a:pt x="7421463" y="6348795"/>
                  <a:pt x="7421760" y="6348386"/>
                </a:cubicBezTo>
                <a:cubicBezTo>
                  <a:pt x="7422058" y="6347976"/>
                  <a:pt x="7422207" y="6347474"/>
                  <a:pt x="7422207" y="6346879"/>
                </a:cubicBezTo>
                <a:lnTo>
                  <a:pt x="7422207" y="6276669"/>
                </a:lnTo>
                <a:cubicBezTo>
                  <a:pt x="7427267" y="6270344"/>
                  <a:pt x="7432104" y="6265544"/>
                  <a:pt x="7436717" y="6262270"/>
                </a:cubicBezTo>
                <a:cubicBezTo>
                  <a:pt x="7441331" y="6258996"/>
                  <a:pt x="7445945" y="6257359"/>
                  <a:pt x="7450558" y="6257359"/>
                </a:cubicBezTo>
                <a:cubicBezTo>
                  <a:pt x="7454130" y="6257359"/>
                  <a:pt x="7457274" y="6258028"/>
                  <a:pt x="7459990" y="6259368"/>
                </a:cubicBezTo>
                <a:cubicBezTo>
                  <a:pt x="7462707" y="6260707"/>
                  <a:pt x="7464920" y="6262642"/>
                  <a:pt x="7466632" y="6265172"/>
                </a:cubicBezTo>
                <a:cubicBezTo>
                  <a:pt x="7468343" y="6267702"/>
                  <a:pt x="7469646" y="6270716"/>
                  <a:pt x="7470539" y="6274213"/>
                </a:cubicBezTo>
                <a:cubicBezTo>
                  <a:pt x="7471432" y="6277711"/>
                  <a:pt x="7471878" y="6282325"/>
                  <a:pt x="7471878" y="6288054"/>
                </a:cubicBezTo>
                <a:lnTo>
                  <a:pt x="7471878" y="6346879"/>
                </a:lnTo>
                <a:cubicBezTo>
                  <a:pt x="7471878" y="6347474"/>
                  <a:pt x="7472027" y="6347976"/>
                  <a:pt x="7472325" y="6348386"/>
                </a:cubicBezTo>
                <a:cubicBezTo>
                  <a:pt x="7472622" y="6348795"/>
                  <a:pt x="7473106" y="6349148"/>
                  <a:pt x="7473776" y="6349446"/>
                </a:cubicBezTo>
                <a:cubicBezTo>
                  <a:pt x="7474445" y="6349744"/>
                  <a:pt x="7475376" y="6349967"/>
                  <a:pt x="7476566" y="6350116"/>
                </a:cubicBezTo>
                <a:cubicBezTo>
                  <a:pt x="7477757" y="6350265"/>
                  <a:pt x="7479282" y="6350339"/>
                  <a:pt x="7481143" y="6350339"/>
                </a:cubicBezTo>
                <a:cubicBezTo>
                  <a:pt x="7482929" y="6350339"/>
                  <a:pt x="7484417" y="6350265"/>
                  <a:pt x="7485607" y="6350116"/>
                </a:cubicBezTo>
                <a:cubicBezTo>
                  <a:pt x="7486798" y="6349967"/>
                  <a:pt x="7487728" y="6349744"/>
                  <a:pt x="7488398" y="6349446"/>
                </a:cubicBezTo>
                <a:cubicBezTo>
                  <a:pt x="7489068" y="6349148"/>
                  <a:pt x="7489551" y="6348795"/>
                  <a:pt x="7489849" y="6348386"/>
                </a:cubicBezTo>
                <a:cubicBezTo>
                  <a:pt x="7490147" y="6347976"/>
                  <a:pt x="7490296" y="6347474"/>
                  <a:pt x="7490296" y="6346879"/>
                </a:cubicBezTo>
                <a:lnTo>
                  <a:pt x="7490296" y="6285599"/>
                </a:lnTo>
                <a:cubicBezTo>
                  <a:pt x="7490296" y="6278455"/>
                  <a:pt x="7489682" y="6272334"/>
                  <a:pt x="7488454" y="6267237"/>
                </a:cubicBezTo>
                <a:cubicBezTo>
                  <a:pt x="7487226" y="6262140"/>
                  <a:pt x="7485198" y="6257693"/>
                  <a:pt x="7482370" y="6253898"/>
                </a:cubicBezTo>
                <a:cubicBezTo>
                  <a:pt x="7479543" y="6250103"/>
                  <a:pt x="7475841" y="6247071"/>
                  <a:pt x="7471264" y="6244801"/>
                </a:cubicBezTo>
                <a:cubicBezTo>
                  <a:pt x="7466688" y="6242532"/>
                  <a:pt x="7461051" y="6241397"/>
                  <a:pt x="7454354" y="6241397"/>
                </a:cubicBezTo>
                <a:close/>
                <a:moveTo>
                  <a:pt x="7331012" y="6241397"/>
                </a:moveTo>
                <a:cubicBezTo>
                  <a:pt x="7323645" y="6241397"/>
                  <a:pt x="7316985" y="6242680"/>
                  <a:pt x="7311032" y="6245248"/>
                </a:cubicBezTo>
                <a:cubicBezTo>
                  <a:pt x="7305079" y="6247815"/>
                  <a:pt x="7300000" y="6251498"/>
                  <a:pt x="7295796" y="6256298"/>
                </a:cubicBezTo>
                <a:cubicBezTo>
                  <a:pt x="7291591" y="6261098"/>
                  <a:pt x="7288373" y="6266939"/>
                  <a:pt x="7286141" y="6273823"/>
                </a:cubicBezTo>
                <a:cubicBezTo>
                  <a:pt x="7283908" y="6280706"/>
                  <a:pt x="7282792" y="6288464"/>
                  <a:pt x="7282792" y="6297096"/>
                </a:cubicBezTo>
                <a:cubicBezTo>
                  <a:pt x="7282792" y="6306174"/>
                  <a:pt x="7283871" y="6314137"/>
                  <a:pt x="7286029" y="6320983"/>
                </a:cubicBezTo>
                <a:cubicBezTo>
                  <a:pt x="7288187" y="6327829"/>
                  <a:pt x="7291387" y="6333521"/>
                  <a:pt x="7295628" y="6338061"/>
                </a:cubicBezTo>
                <a:cubicBezTo>
                  <a:pt x="7299870" y="6342600"/>
                  <a:pt x="7305098" y="6346023"/>
                  <a:pt x="7311311" y="6348330"/>
                </a:cubicBezTo>
                <a:cubicBezTo>
                  <a:pt x="7317525" y="6350637"/>
                  <a:pt x="7324761" y="6351790"/>
                  <a:pt x="7333021" y="6351790"/>
                </a:cubicBezTo>
                <a:cubicBezTo>
                  <a:pt x="7337784" y="6351790"/>
                  <a:pt x="7342267" y="6351437"/>
                  <a:pt x="7346472" y="6350730"/>
                </a:cubicBezTo>
                <a:cubicBezTo>
                  <a:pt x="7350676" y="6350023"/>
                  <a:pt x="7354378" y="6349223"/>
                  <a:pt x="7357578" y="6348330"/>
                </a:cubicBezTo>
                <a:cubicBezTo>
                  <a:pt x="7360778" y="6347437"/>
                  <a:pt x="7363382" y="6346525"/>
                  <a:pt x="7365392" y="6345595"/>
                </a:cubicBezTo>
                <a:cubicBezTo>
                  <a:pt x="7367401" y="6344665"/>
                  <a:pt x="7368610" y="6343995"/>
                  <a:pt x="7369019" y="6343586"/>
                </a:cubicBezTo>
                <a:cubicBezTo>
                  <a:pt x="7369429" y="6343177"/>
                  <a:pt x="7369763" y="6342749"/>
                  <a:pt x="7370024" y="6342302"/>
                </a:cubicBezTo>
                <a:cubicBezTo>
                  <a:pt x="7370284" y="6341856"/>
                  <a:pt x="7370470" y="6341353"/>
                  <a:pt x="7370582" y="6340795"/>
                </a:cubicBezTo>
                <a:cubicBezTo>
                  <a:pt x="7370694" y="6340237"/>
                  <a:pt x="7370787" y="6339605"/>
                  <a:pt x="7370861" y="6338898"/>
                </a:cubicBezTo>
                <a:cubicBezTo>
                  <a:pt x="7370935" y="6338191"/>
                  <a:pt x="7370973" y="6337354"/>
                  <a:pt x="7370973" y="6336386"/>
                </a:cubicBezTo>
                <a:cubicBezTo>
                  <a:pt x="7370973" y="6335047"/>
                  <a:pt x="7370917" y="6333912"/>
                  <a:pt x="7370804" y="6332982"/>
                </a:cubicBezTo>
                <a:cubicBezTo>
                  <a:pt x="7370692" y="6332052"/>
                  <a:pt x="7370524" y="6331326"/>
                  <a:pt x="7370299" y="6330805"/>
                </a:cubicBezTo>
                <a:cubicBezTo>
                  <a:pt x="7370075" y="6330284"/>
                  <a:pt x="7369757" y="6329894"/>
                  <a:pt x="7369346" y="6329633"/>
                </a:cubicBezTo>
                <a:cubicBezTo>
                  <a:pt x="7368935" y="6329373"/>
                  <a:pt x="7368468" y="6329243"/>
                  <a:pt x="7367945" y="6329243"/>
                </a:cubicBezTo>
                <a:cubicBezTo>
                  <a:pt x="7367047" y="6329243"/>
                  <a:pt x="7365720" y="6329633"/>
                  <a:pt x="7363962" y="6330415"/>
                </a:cubicBezTo>
                <a:cubicBezTo>
                  <a:pt x="7362205" y="6331196"/>
                  <a:pt x="7359961" y="6332070"/>
                  <a:pt x="7357232" y="6333038"/>
                </a:cubicBezTo>
                <a:cubicBezTo>
                  <a:pt x="7354502" y="6334005"/>
                  <a:pt x="7351268" y="6334879"/>
                  <a:pt x="7347530" y="6335661"/>
                </a:cubicBezTo>
                <a:cubicBezTo>
                  <a:pt x="7343791" y="6336442"/>
                  <a:pt x="7339529" y="6336833"/>
                  <a:pt x="7334743" y="6336833"/>
                </a:cubicBezTo>
                <a:cubicBezTo>
                  <a:pt x="7328686" y="6336833"/>
                  <a:pt x="7323564" y="6335977"/>
                  <a:pt x="7319377" y="6334266"/>
                </a:cubicBezTo>
                <a:cubicBezTo>
                  <a:pt x="7315189" y="6332554"/>
                  <a:pt x="7311787" y="6330098"/>
                  <a:pt x="7309169" y="6326899"/>
                </a:cubicBezTo>
                <a:cubicBezTo>
                  <a:pt x="7306552" y="6323699"/>
                  <a:pt x="7304683" y="6319866"/>
                  <a:pt x="7303561" y="6315402"/>
                </a:cubicBezTo>
                <a:cubicBezTo>
                  <a:pt x="7302440" y="6310937"/>
                  <a:pt x="7301879" y="6305914"/>
                  <a:pt x="7301879" y="6300333"/>
                </a:cubicBezTo>
                <a:lnTo>
                  <a:pt x="7368037" y="6300333"/>
                </a:lnTo>
                <a:cubicBezTo>
                  <a:pt x="7369907" y="6300333"/>
                  <a:pt x="7371571" y="6299719"/>
                  <a:pt x="7373028" y="6298491"/>
                </a:cubicBezTo>
                <a:cubicBezTo>
                  <a:pt x="7374485" y="6297263"/>
                  <a:pt x="7375214" y="6295198"/>
                  <a:pt x="7375214" y="6292296"/>
                </a:cubicBezTo>
                <a:lnTo>
                  <a:pt x="7375214" y="6288947"/>
                </a:lnTo>
                <a:cubicBezTo>
                  <a:pt x="7375214" y="6282399"/>
                  <a:pt x="7374377" y="6276241"/>
                  <a:pt x="7372703" y="6270474"/>
                </a:cubicBezTo>
                <a:cubicBezTo>
                  <a:pt x="7371028" y="6264707"/>
                  <a:pt x="7368405" y="6259684"/>
                  <a:pt x="7364833" y="6255405"/>
                </a:cubicBezTo>
                <a:cubicBezTo>
                  <a:pt x="7361262" y="6251126"/>
                  <a:pt x="7356704" y="6247722"/>
                  <a:pt x="7351160" y="6245192"/>
                </a:cubicBezTo>
                <a:cubicBezTo>
                  <a:pt x="7345616" y="6242662"/>
                  <a:pt x="7338900" y="6241397"/>
                  <a:pt x="7331012" y="6241397"/>
                </a:cubicBezTo>
                <a:close/>
                <a:moveTo>
                  <a:pt x="7217568" y="6241397"/>
                </a:moveTo>
                <a:cubicBezTo>
                  <a:pt x="7214219" y="6241397"/>
                  <a:pt x="7211038" y="6241787"/>
                  <a:pt x="7208024" y="6242569"/>
                </a:cubicBezTo>
                <a:cubicBezTo>
                  <a:pt x="7205011" y="6243350"/>
                  <a:pt x="7202071" y="6244504"/>
                  <a:pt x="7199206" y="6246029"/>
                </a:cubicBezTo>
                <a:cubicBezTo>
                  <a:pt x="7196341" y="6247555"/>
                  <a:pt x="7193495" y="6249471"/>
                  <a:pt x="7190667" y="6251778"/>
                </a:cubicBezTo>
                <a:cubicBezTo>
                  <a:pt x="7187840" y="6254084"/>
                  <a:pt x="7184900" y="6256800"/>
                  <a:pt x="7181849" y="6259926"/>
                </a:cubicBezTo>
                <a:lnTo>
                  <a:pt x="7181849" y="6246420"/>
                </a:lnTo>
                <a:cubicBezTo>
                  <a:pt x="7181849" y="6245750"/>
                  <a:pt x="7181719" y="6245210"/>
                  <a:pt x="7181459" y="6244801"/>
                </a:cubicBezTo>
                <a:cubicBezTo>
                  <a:pt x="7181198" y="6244392"/>
                  <a:pt x="7180733" y="6244038"/>
                  <a:pt x="7180063" y="6243741"/>
                </a:cubicBezTo>
                <a:cubicBezTo>
                  <a:pt x="7179394" y="6243443"/>
                  <a:pt x="7178556" y="6243239"/>
                  <a:pt x="7177552" y="6243127"/>
                </a:cubicBezTo>
                <a:cubicBezTo>
                  <a:pt x="7176547" y="6243015"/>
                  <a:pt x="7175264" y="6242959"/>
                  <a:pt x="7173701" y="6242959"/>
                </a:cubicBezTo>
                <a:cubicBezTo>
                  <a:pt x="7172213" y="6242959"/>
                  <a:pt x="7170948" y="6243015"/>
                  <a:pt x="7169906" y="6243127"/>
                </a:cubicBezTo>
                <a:cubicBezTo>
                  <a:pt x="7168864" y="6243239"/>
                  <a:pt x="7168008" y="6243443"/>
                  <a:pt x="7167339" y="6243741"/>
                </a:cubicBezTo>
                <a:cubicBezTo>
                  <a:pt x="7166669" y="6244038"/>
                  <a:pt x="7166222" y="6244392"/>
                  <a:pt x="7165999" y="6244801"/>
                </a:cubicBezTo>
                <a:cubicBezTo>
                  <a:pt x="7165776" y="6245210"/>
                  <a:pt x="7165664" y="6245750"/>
                  <a:pt x="7165664" y="6246420"/>
                </a:cubicBezTo>
                <a:lnTo>
                  <a:pt x="7165664" y="6386727"/>
                </a:lnTo>
                <a:cubicBezTo>
                  <a:pt x="7165664" y="6387323"/>
                  <a:pt x="7165794" y="6387844"/>
                  <a:pt x="7166055" y="6388290"/>
                </a:cubicBezTo>
                <a:cubicBezTo>
                  <a:pt x="7166315" y="6388737"/>
                  <a:pt x="7166799" y="6389109"/>
                  <a:pt x="7167506" y="6389406"/>
                </a:cubicBezTo>
                <a:cubicBezTo>
                  <a:pt x="7168213" y="6389704"/>
                  <a:pt x="7169162" y="6389927"/>
                  <a:pt x="7170352" y="6390076"/>
                </a:cubicBezTo>
                <a:cubicBezTo>
                  <a:pt x="7171543" y="6390225"/>
                  <a:pt x="7173031" y="6390299"/>
                  <a:pt x="7174817" y="6390299"/>
                </a:cubicBezTo>
                <a:cubicBezTo>
                  <a:pt x="7176678" y="6390299"/>
                  <a:pt x="7178203" y="6390225"/>
                  <a:pt x="7179394" y="6390076"/>
                </a:cubicBezTo>
                <a:cubicBezTo>
                  <a:pt x="7180584" y="6389927"/>
                  <a:pt x="7181514" y="6389704"/>
                  <a:pt x="7182184" y="6389406"/>
                </a:cubicBezTo>
                <a:cubicBezTo>
                  <a:pt x="7182854" y="6389109"/>
                  <a:pt x="7183338" y="6388737"/>
                  <a:pt x="7183635" y="6388290"/>
                </a:cubicBezTo>
                <a:cubicBezTo>
                  <a:pt x="7183933" y="6387844"/>
                  <a:pt x="7184082" y="6387323"/>
                  <a:pt x="7184082" y="6386727"/>
                </a:cubicBezTo>
                <a:lnTo>
                  <a:pt x="7184082" y="6336498"/>
                </a:lnTo>
                <a:cubicBezTo>
                  <a:pt x="7186761" y="6339102"/>
                  <a:pt x="7189291" y="6341372"/>
                  <a:pt x="7191672" y="6343307"/>
                </a:cubicBezTo>
                <a:cubicBezTo>
                  <a:pt x="7194053" y="6345242"/>
                  <a:pt x="7196453" y="6346841"/>
                  <a:pt x="7198872" y="6348107"/>
                </a:cubicBezTo>
                <a:cubicBezTo>
                  <a:pt x="7201290" y="6349372"/>
                  <a:pt x="7203764" y="6350302"/>
                  <a:pt x="7206294" y="6350897"/>
                </a:cubicBezTo>
                <a:cubicBezTo>
                  <a:pt x="7208824" y="6351492"/>
                  <a:pt x="7211578" y="6351790"/>
                  <a:pt x="7214554" y="6351790"/>
                </a:cubicBezTo>
                <a:cubicBezTo>
                  <a:pt x="7221549" y="6351790"/>
                  <a:pt x="7227763" y="6350469"/>
                  <a:pt x="7233195" y="6347827"/>
                </a:cubicBezTo>
                <a:cubicBezTo>
                  <a:pt x="7238627" y="6345186"/>
                  <a:pt x="7243185" y="6341428"/>
                  <a:pt x="7246869" y="6336554"/>
                </a:cubicBezTo>
                <a:cubicBezTo>
                  <a:pt x="7250552" y="6331680"/>
                  <a:pt x="7253343" y="6325745"/>
                  <a:pt x="7255240" y="6318750"/>
                </a:cubicBezTo>
                <a:cubicBezTo>
                  <a:pt x="7257138" y="6311755"/>
                  <a:pt x="7258086" y="6303867"/>
                  <a:pt x="7258086" y="6295087"/>
                </a:cubicBezTo>
                <a:cubicBezTo>
                  <a:pt x="7258086" y="6287794"/>
                  <a:pt x="7257342" y="6280892"/>
                  <a:pt x="7255854" y="6274381"/>
                </a:cubicBezTo>
                <a:cubicBezTo>
                  <a:pt x="7254366" y="6267870"/>
                  <a:pt x="7252003" y="6262158"/>
                  <a:pt x="7248766" y="6257247"/>
                </a:cubicBezTo>
                <a:cubicBezTo>
                  <a:pt x="7245529" y="6252336"/>
                  <a:pt x="7241343" y="6248466"/>
                  <a:pt x="7236209" y="6245638"/>
                </a:cubicBezTo>
                <a:cubicBezTo>
                  <a:pt x="7231074" y="6242811"/>
                  <a:pt x="7224861" y="6241397"/>
                  <a:pt x="7217568" y="6241397"/>
                </a:cubicBezTo>
                <a:close/>
                <a:moveTo>
                  <a:pt x="7093743" y="6241397"/>
                </a:moveTo>
                <a:cubicBezTo>
                  <a:pt x="7090394" y="6241397"/>
                  <a:pt x="7087213" y="6241787"/>
                  <a:pt x="7084199" y="6242569"/>
                </a:cubicBezTo>
                <a:cubicBezTo>
                  <a:pt x="7081186" y="6243350"/>
                  <a:pt x="7078246" y="6244504"/>
                  <a:pt x="7075381" y="6246029"/>
                </a:cubicBezTo>
                <a:cubicBezTo>
                  <a:pt x="7072516" y="6247555"/>
                  <a:pt x="7069670" y="6249471"/>
                  <a:pt x="7066842" y="6251778"/>
                </a:cubicBezTo>
                <a:cubicBezTo>
                  <a:pt x="7064015" y="6254084"/>
                  <a:pt x="7061075" y="6256800"/>
                  <a:pt x="7058024" y="6259926"/>
                </a:cubicBezTo>
                <a:lnTo>
                  <a:pt x="7058024" y="6246420"/>
                </a:lnTo>
                <a:cubicBezTo>
                  <a:pt x="7058024" y="6245750"/>
                  <a:pt x="7057894" y="6245210"/>
                  <a:pt x="7057634" y="6244801"/>
                </a:cubicBezTo>
                <a:cubicBezTo>
                  <a:pt x="7057373" y="6244392"/>
                  <a:pt x="7056908" y="6244038"/>
                  <a:pt x="7056238" y="6243741"/>
                </a:cubicBezTo>
                <a:cubicBezTo>
                  <a:pt x="7055569" y="6243443"/>
                  <a:pt x="7054732" y="6243239"/>
                  <a:pt x="7053727" y="6243127"/>
                </a:cubicBezTo>
                <a:cubicBezTo>
                  <a:pt x="7052722" y="6243015"/>
                  <a:pt x="7051439" y="6242959"/>
                  <a:pt x="7049876" y="6242959"/>
                </a:cubicBezTo>
                <a:cubicBezTo>
                  <a:pt x="7048388" y="6242959"/>
                  <a:pt x="7047123" y="6243015"/>
                  <a:pt x="7046081" y="6243127"/>
                </a:cubicBezTo>
                <a:cubicBezTo>
                  <a:pt x="7045039" y="6243239"/>
                  <a:pt x="7044183" y="6243443"/>
                  <a:pt x="7043514" y="6243741"/>
                </a:cubicBezTo>
                <a:cubicBezTo>
                  <a:pt x="7042844" y="6244038"/>
                  <a:pt x="7042397" y="6244392"/>
                  <a:pt x="7042174" y="6244801"/>
                </a:cubicBezTo>
                <a:cubicBezTo>
                  <a:pt x="7041951" y="6245210"/>
                  <a:pt x="7041839" y="6245750"/>
                  <a:pt x="7041839" y="6246420"/>
                </a:cubicBezTo>
                <a:lnTo>
                  <a:pt x="7041839" y="6386727"/>
                </a:lnTo>
                <a:cubicBezTo>
                  <a:pt x="7041839" y="6387323"/>
                  <a:pt x="7041970" y="6387844"/>
                  <a:pt x="7042230" y="6388290"/>
                </a:cubicBezTo>
                <a:cubicBezTo>
                  <a:pt x="7042490" y="6388737"/>
                  <a:pt x="7042974" y="6389109"/>
                  <a:pt x="7043681" y="6389406"/>
                </a:cubicBezTo>
                <a:cubicBezTo>
                  <a:pt x="7044388" y="6389704"/>
                  <a:pt x="7045337" y="6389927"/>
                  <a:pt x="7046527" y="6390076"/>
                </a:cubicBezTo>
                <a:cubicBezTo>
                  <a:pt x="7047718" y="6390225"/>
                  <a:pt x="7049206" y="6390299"/>
                  <a:pt x="7050992" y="6390299"/>
                </a:cubicBezTo>
                <a:cubicBezTo>
                  <a:pt x="7052853" y="6390299"/>
                  <a:pt x="7054378" y="6390225"/>
                  <a:pt x="7055569" y="6390076"/>
                </a:cubicBezTo>
                <a:cubicBezTo>
                  <a:pt x="7056759" y="6389927"/>
                  <a:pt x="7057689" y="6389704"/>
                  <a:pt x="7058359" y="6389406"/>
                </a:cubicBezTo>
                <a:cubicBezTo>
                  <a:pt x="7059029" y="6389109"/>
                  <a:pt x="7059513" y="6388737"/>
                  <a:pt x="7059810" y="6388290"/>
                </a:cubicBezTo>
                <a:cubicBezTo>
                  <a:pt x="7060108" y="6387844"/>
                  <a:pt x="7060257" y="6387323"/>
                  <a:pt x="7060257" y="6386727"/>
                </a:cubicBezTo>
                <a:lnTo>
                  <a:pt x="7060257" y="6336498"/>
                </a:lnTo>
                <a:cubicBezTo>
                  <a:pt x="7062936" y="6339102"/>
                  <a:pt x="7065466" y="6341372"/>
                  <a:pt x="7067847" y="6343307"/>
                </a:cubicBezTo>
                <a:cubicBezTo>
                  <a:pt x="7070228" y="6345242"/>
                  <a:pt x="7072628" y="6346841"/>
                  <a:pt x="7075047" y="6348107"/>
                </a:cubicBezTo>
                <a:cubicBezTo>
                  <a:pt x="7077465" y="6349372"/>
                  <a:pt x="7079939" y="6350302"/>
                  <a:pt x="7082469" y="6350897"/>
                </a:cubicBezTo>
                <a:cubicBezTo>
                  <a:pt x="7084999" y="6351492"/>
                  <a:pt x="7087753" y="6351790"/>
                  <a:pt x="7090729" y="6351790"/>
                </a:cubicBezTo>
                <a:cubicBezTo>
                  <a:pt x="7097724" y="6351790"/>
                  <a:pt x="7103938" y="6350469"/>
                  <a:pt x="7109370" y="6347827"/>
                </a:cubicBezTo>
                <a:cubicBezTo>
                  <a:pt x="7114802" y="6345186"/>
                  <a:pt x="7119360" y="6341428"/>
                  <a:pt x="7123044" y="6336554"/>
                </a:cubicBezTo>
                <a:cubicBezTo>
                  <a:pt x="7126727" y="6331680"/>
                  <a:pt x="7129518" y="6325745"/>
                  <a:pt x="7131415" y="6318750"/>
                </a:cubicBezTo>
                <a:cubicBezTo>
                  <a:pt x="7133313" y="6311755"/>
                  <a:pt x="7134262" y="6303867"/>
                  <a:pt x="7134262" y="6295087"/>
                </a:cubicBezTo>
                <a:cubicBezTo>
                  <a:pt x="7134262" y="6287794"/>
                  <a:pt x="7133517" y="6280892"/>
                  <a:pt x="7132029" y="6274381"/>
                </a:cubicBezTo>
                <a:cubicBezTo>
                  <a:pt x="7130541" y="6267870"/>
                  <a:pt x="7128178" y="6262158"/>
                  <a:pt x="7124941" y="6257247"/>
                </a:cubicBezTo>
                <a:cubicBezTo>
                  <a:pt x="7121704" y="6252336"/>
                  <a:pt x="7117518" y="6248466"/>
                  <a:pt x="7112384" y="6245638"/>
                </a:cubicBezTo>
                <a:cubicBezTo>
                  <a:pt x="7107249" y="6242811"/>
                  <a:pt x="7101036" y="6241397"/>
                  <a:pt x="7093743" y="6241397"/>
                </a:cubicBezTo>
                <a:close/>
                <a:moveTo>
                  <a:pt x="6963593" y="6241397"/>
                </a:moveTo>
                <a:cubicBezTo>
                  <a:pt x="6959723" y="6241397"/>
                  <a:pt x="6955891" y="6241750"/>
                  <a:pt x="6952096" y="6242457"/>
                </a:cubicBezTo>
                <a:cubicBezTo>
                  <a:pt x="6948301" y="6243164"/>
                  <a:pt x="6944803" y="6244057"/>
                  <a:pt x="6941604" y="6245136"/>
                </a:cubicBezTo>
                <a:cubicBezTo>
                  <a:pt x="6938404" y="6246215"/>
                  <a:pt x="6935576" y="6247406"/>
                  <a:pt x="6933120" y="6248708"/>
                </a:cubicBezTo>
                <a:cubicBezTo>
                  <a:pt x="6930665" y="6250010"/>
                  <a:pt x="6928935" y="6251145"/>
                  <a:pt x="6927930" y="6252112"/>
                </a:cubicBezTo>
                <a:cubicBezTo>
                  <a:pt x="6926925" y="6253080"/>
                  <a:pt x="6926293" y="6254103"/>
                  <a:pt x="6926032" y="6255182"/>
                </a:cubicBezTo>
                <a:cubicBezTo>
                  <a:pt x="6925772" y="6256261"/>
                  <a:pt x="6925642" y="6257731"/>
                  <a:pt x="6925642" y="6259591"/>
                </a:cubicBezTo>
                <a:cubicBezTo>
                  <a:pt x="6925642" y="6260707"/>
                  <a:pt x="6925716" y="6261730"/>
                  <a:pt x="6925865" y="6262661"/>
                </a:cubicBezTo>
                <a:cubicBezTo>
                  <a:pt x="6926014" y="6263591"/>
                  <a:pt x="6926256" y="6264354"/>
                  <a:pt x="6926591" y="6264949"/>
                </a:cubicBezTo>
                <a:cubicBezTo>
                  <a:pt x="6926925" y="6265544"/>
                  <a:pt x="6927316" y="6265991"/>
                  <a:pt x="6927763" y="6266288"/>
                </a:cubicBezTo>
                <a:cubicBezTo>
                  <a:pt x="6928209" y="6266586"/>
                  <a:pt x="6928730" y="6266735"/>
                  <a:pt x="6929325" y="6266735"/>
                </a:cubicBezTo>
                <a:cubicBezTo>
                  <a:pt x="6930218" y="6266735"/>
                  <a:pt x="6931576" y="6266195"/>
                  <a:pt x="6933399" y="6265116"/>
                </a:cubicBezTo>
                <a:cubicBezTo>
                  <a:pt x="6935223" y="6264037"/>
                  <a:pt x="6937492" y="6262847"/>
                  <a:pt x="6940208" y="6261544"/>
                </a:cubicBezTo>
                <a:cubicBezTo>
                  <a:pt x="6942924" y="6260242"/>
                  <a:pt x="6946087" y="6259052"/>
                  <a:pt x="6949696" y="6257972"/>
                </a:cubicBezTo>
                <a:cubicBezTo>
                  <a:pt x="6953305" y="6256893"/>
                  <a:pt x="6957379" y="6256354"/>
                  <a:pt x="6961919" y="6256354"/>
                </a:cubicBezTo>
                <a:cubicBezTo>
                  <a:pt x="6966160" y="6256354"/>
                  <a:pt x="6969732" y="6256856"/>
                  <a:pt x="6972634" y="6257861"/>
                </a:cubicBezTo>
                <a:cubicBezTo>
                  <a:pt x="6975536" y="6258865"/>
                  <a:pt x="6977899" y="6260354"/>
                  <a:pt x="6979722" y="6262326"/>
                </a:cubicBezTo>
                <a:cubicBezTo>
                  <a:pt x="6981545" y="6264298"/>
                  <a:pt x="6982866" y="6266772"/>
                  <a:pt x="6983685" y="6269749"/>
                </a:cubicBezTo>
                <a:cubicBezTo>
                  <a:pt x="6984503" y="6272725"/>
                  <a:pt x="6984913" y="6276148"/>
                  <a:pt x="6984913" y="6280018"/>
                </a:cubicBezTo>
                <a:lnTo>
                  <a:pt x="6984913" y="6287831"/>
                </a:lnTo>
                <a:lnTo>
                  <a:pt x="6971072" y="6287831"/>
                </a:lnTo>
                <a:cubicBezTo>
                  <a:pt x="6963258" y="6287831"/>
                  <a:pt x="6956226" y="6288519"/>
                  <a:pt x="6949975" y="6289896"/>
                </a:cubicBezTo>
                <a:cubicBezTo>
                  <a:pt x="6943724" y="6291273"/>
                  <a:pt x="6938441" y="6293338"/>
                  <a:pt x="6934125" y="6296091"/>
                </a:cubicBezTo>
                <a:cubicBezTo>
                  <a:pt x="6929809" y="6298844"/>
                  <a:pt x="6926497" y="6302305"/>
                  <a:pt x="6924191" y="6306472"/>
                </a:cubicBezTo>
                <a:cubicBezTo>
                  <a:pt x="6921884" y="6310639"/>
                  <a:pt x="6920730" y="6315550"/>
                  <a:pt x="6920730" y="6321206"/>
                </a:cubicBezTo>
                <a:cubicBezTo>
                  <a:pt x="6920730" y="6326043"/>
                  <a:pt x="6921568" y="6330359"/>
                  <a:pt x="6923242" y="6334154"/>
                </a:cubicBezTo>
                <a:cubicBezTo>
                  <a:pt x="6924916" y="6337949"/>
                  <a:pt x="6927260" y="6341149"/>
                  <a:pt x="6930274" y="6343753"/>
                </a:cubicBezTo>
                <a:cubicBezTo>
                  <a:pt x="6933288" y="6346358"/>
                  <a:pt x="6936934" y="6348348"/>
                  <a:pt x="6941213" y="6349725"/>
                </a:cubicBezTo>
                <a:cubicBezTo>
                  <a:pt x="6945492" y="6351102"/>
                  <a:pt x="6950273" y="6351790"/>
                  <a:pt x="6955556" y="6351790"/>
                </a:cubicBezTo>
                <a:cubicBezTo>
                  <a:pt x="6961584" y="6351790"/>
                  <a:pt x="6967295" y="6350488"/>
                  <a:pt x="6972690" y="6347883"/>
                </a:cubicBezTo>
                <a:cubicBezTo>
                  <a:pt x="6978085" y="6345279"/>
                  <a:pt x="6982978" y="6341633"/>
                  <a:pt x="6987368" y="6336944"/>
                </a:cubicBezTo>
                <a:lnTo>
                  <a:pt x="6987368" y="6346990"/>
                </a:lnTo>
                <a:cubicBezTo>
                  <a:pt x="6987368" y="6347883"/>
                  <a:pt x="6987629" y="6348553"/>
                  <a:pt x="6988150" y="6348999"/>
                </a:cubicBezTo>
                <a:cubicBezTo>
                  <a:pt x="6988670" y="6349446"/>
                  <a:pt x="6989508" y="6349781"/>
                  <a:pt x="6990661" y="6350004"/>
                </a:cubicBezTo>
                <a:cubicBezTo>
                  <a:pt x="6991814" y="6350227"/>
                  <a:pt x="6993359" y="6350339"/>
                  <a:pt x="6995293" y="6350339"/>
                </a:cubicBezTo>
                <a:cubicBezTo>
                  <a:pt x="6997302" y="6350339"/>
                  <a:pt x="6998828" y="6350227"/>
                  <a:pt x="6999870" y="6350004"/>
                </a:cubicBezTo>
                <a:cubicBezTo>
                  <a:pt x="7000912" y="6349781"/>
                  <a:pt x="7001730" y="6349446"/>
                  <a:pt x="7002325" y="6348999"/>
                </a:cubicBezTo>
                <a:cubicBezTo>
                  <a:pt x="7002921" y="6348553"/>
                  <a:pt x="7003218" y="6347883"/>
                  <a:pt x="7003218" y="6346990"/>
                </a:cubicBezTo>
                <a:lnTo>
                  <a:pt x="7003218" y="6279236"/>
                </a:lnTo>
                <a:cubicBezTo>
                  <a:pt x="7003218" y="6272986"/>
                  <a:pt x="7002511" y="6267516"/>
                  <a:pt x="7001098" y="6262828"/>
                </a:cubicBezTo>
                <a:cubicBezTo>
                  <a:pt x="6999684" y="6258140"/>
                  <a:pt x="6997414" y="6254215"/>
                  <a:pt x="6994289" y="6251052"/>
                </a:cubicBezTo>
                <a:cubicBezTo>
                  <a:pt x="6991163" y="6247889"/>
                  <a:pt x="6987071" y="6245490"/>
                  <a:pt x="6982010" y="6243852"/>
                </a:cubicBezTo>
                <a:cubicBezTo>
                  <a:pt x="6976950" y="6242215"/>
                  <a:pt x="6970811" y="6241397"/>
                  <a:pt x="6963593" y="6241397"/>
                </a:cubicBezTo>
                <a:close/>
                <a:moveTo>
                  <a:pt x="10978752" y="6218849"/>
                </a:moveTo>
                <a:cubicBezTo>
                  <a:pt x="10982324" y="6218849"/>
                  <a:pt x="10985542" y="6219314"/>
                  <a:pt x="10988408" y="6220245"/>
                </a:cubicBezTo>
                <a:cubicBezTo>
                  <a:pt x="10991272" y="6221175"/>
                  <a:pt x="10993821" y="6222663"/>
                  <a:pt x="10996054" y="6224709"/>
                </a:cubicBezTo>
                <a:cubicBezTo>
                  <a:pt x="10998286" y="6226756"/>
                  <a:pt x="11000202" y="6229360"/>
                  <a:pt x="11001802" y="6232523"/>
                </a:cubicBezTo>
                <a:cubicBezTo>
                  <a:pt x="11003402" y="6235685"/>
                  <a:pt x="11004704" y="6239462"/>
                  <a:pt x="11005709" y="6243852"/>
                </a:cubicBezTo>
                <a:cubicBezTo>
                  <a:pt x="11006714" y="6248243"/>
                  <a:pt x="11007476" y="6253303"/>
                  <a:pt x="11007997" y="6259033"/>
                </a:cubicBezTo>
                <a:cubicBezTo>
                  <a:pt x="11008518" y="6264763"/>
                  <a:pt x="11008778" y="6271237"/>
                  <a:pt x="11008778" y="6278455"/>
                </a:cubicBezTo>
                <a:cubicBezTo>
                  <a:pt x="11008778" y="6283813"/>
                  <a:pt x="11008611" y="6288966"/>
                  <a:pt x="11008276" y="6293914"/>
                </a:cubicBezTo>
                <a:cubicBezTo>
                  <a:pt x="11007941" y="6298863"/>
                  <a:pt x="11007328" y="6303458"/>
                  <a:pt x="11006434" y="6307700"/>
                </a:cubicBezTo>
                <a:cubicBezTo>
                  <a:pt x="11005542" y="6311941"/>
                  <a:pt x="11004350" y="6315811"/>
                  <a:pt x="11002862" y="6319308"/>
                </a:cubicBezTo>
                <a:cubicBezTo>
                  <a:pt x="11001374" y="6322806"/>
                  <a:pt x="10999495" y="6325801"/>
                  <a:pt x="10997226" y="6328294"/>
                </a:cubicBezTo>
                <a:cubicBezTo>
                  <a:pt x="10994956" y="6330787"/>
                  <a:pt x="10992240" y="6332703"/>
                  <a:pt x="10989077" y="6334042"/>
                </a:cubicBezTo>
                <a:cubicBezTo>
                  <a:pt x="10985914" y="6335382"/>
                  <a:pt x="10982250" y="6336051"/>
                  <a:pt x="10978082" y="6336051"/>
                </a:cubicBezTo>
                <a:cubicBezTo>
                  <a:pt x="10972724" y="6336051"/>
                  <a:pt x="10968167" y="6334972"/>
                  <a:pt x="10964409" y="6332814"/>
                </a:cubicBezTo>
                <a:cubicBezTo>
                  <a:pt x="10960651" y="6330656"/>
                  <a:pt x="10957563" y="6327196"/>
                  <a:pt x="10955144" y="6322434"/>
                </a:cubicBezTo>
                <a:cubicBezTo>
                  <a:pt x="10952726" y="6317671"/>
                  <a:pt x="10950958" y="6311513"/>
                  <a:pt x="10949842" y="6303960"/>
                </a:cubicBezTo>
                <a:cubicBezTo>
                  <a:pt x="10948726" y="6296407"/>
                  <a:pt x="10948168" y="6287236"/>
                  <a:pt x="10948168" y="6276446"/>
                </a:cubicBezTo>
                <a:cubicBezTo>
                  <a:pt x="10948168" y="6268409"/>
                  <a:pt x="10948578" y="6260893"/>
                  <a:pt x="10949396" y="6253898"/>
                </a:cubicBezTo>
                <a:cubicBezTo>
                  <a:pt x="10950214" y="6246903"/>
                  <a:pt x="10951758" y="6240801"/>
                  <a:pt x="10954028" y="6235592"/>
                </a:cubicBezTo>
                <a:cubicBezTo>
                  <a:pt x="10956298" y="6230383"/>
                  <a:pt x="10959404" y="6226291"/>
                  <a:pt x="10963348" y="6223314"/>
                </a:cubicBezTo>
                <a:cubicBezTo>
                  <a:pt x="10967292" y="6220338"/>
                  <a:pt x="10972427" y="6218849"/>
                  <a:pt x="10978752" y="6218849"/>
                </a:cubicBezTo>
                <a:close/>
                <a:moveTo>
                  <a:pt x="9350870" y="6216059"/>
                </a:moveTo>
                <a:cubicBezTo>
                  <a:pt x="9349084" y="6216059"/>
                  <a:pt x="9347596" y="6216133"/>
                  <a:pt x="9346406" y="6216282"/>
                </a:cubicBezTo>
                <a:cubicBezTo>
                  <a:pt x="9345215" y="6216431"/>
                  <a:pt x="9344266" y="6216673"/>
                  <a:pt x="9343559" y="6217008"/>
                </a:cubicBezTo>
                <a:cubicBezTo>
                  <a:pt x="9342852" y="6217342"/>
                  <a:pt x="9342368" y="6217733"/>
                  <a:pt x="9342108" y="6218180"/>
                </a:cubicBezTo>
                <a:cubicBezTo>
                  <a:pt x="9341848" y="6218626"/>
                  <a:pt x="9341717" y="6219110"/>
                  <a:pt x="9341717" y="6219631"/>
                </a:cubicBezTo>
                <a:lnTo>
                  <a:pt x="9341717" y="6243518"/>
                </a:lnTo>
                <a:lnTo>
                  <a:pt x="9327765" y="6243518"/>
                </a:lnTo>
                <a:cubicBezTo>
                  <a:pt x="9327169" y="6243518"/>
                  <a:pt x="9326630" y="6243648"/>
                  <a:pt x="9326146" y="6243908"/>
                </a:cubicBezTo>
                <a:cubicBezTo>
                  <a:pt x="9325662" y="6244169"/>
                  <a:pt x="9325272" y="6244615"/>
                  <a:pt x="9324974" y="6245248"/>
                </a:cubicBezTo>
                <a:cubicBezTo>
                  <a:pt x="9324676" y="6245880"/>
                  <a:pt x="9324435" y="6246680"/>
                  <a:pt x="9324248" y="6247648"/>
                </a:cubicBezTo>
                <a:cubicBezTo>
                  <a:pt x="9324062" y="6248615"/>
                  <a:pt x="9323970" y="6249806"/>
                  <a:pt x="9323970" y="6251219"/>
                </a:cubicBezTo>
                <a:cubicBezTo>
                  <a:pt x="9323970" y="6253898"/>
                  <a:pt x="9324304" y="6255833"/>
                  <a:pt x="9324974" y="6257024"/>
                </a:cubicBezTo>
                <a:cubicBezTo>
                  <a:pt x="9325644" y="6258214"/>
                  <a:pt x="9326537" y="6258810"/>
                  <a:pt x="9327653" y="6258810"/>
                </a:cubicBezTo>
                <a:lnTo>
                  <a:pt x="9341717" y="6258810"/>
                </a:lnTo>
                <a:lnTo>
                  <a:pt x="9341717" y="6317522"/>
                </a:lnTo>
                <a:cubicBezTo>
                  <a:pt x="9341717" y="6323327"/>
                  <a:pt x="9342257" y="6328368"/>
                  <a:pt x="9343336" y="6332647"/>
                </a:cubicBezTo>
                <a:cubicBezTo>
                  <a:pt x="9344415" y="6336926"/>
                  <a:pt x="9346145" y="6340460"/>
                  <a:pt x="9348526" y="6343251"/>
                </a:cubicBezTo>
                <a:cubicBezTo>
                  <a:pt x="9350908" y="6346042"/>
                  <a:pt x="9353958" y="6348125"/>
                  <a:pt x="9357679" y="6349502"/>
                </a:cubicBezTo>
                <a:cubicBezTo>
                  <a:pt x="9361400" y="6350878"/>
                  <a:pt x="9365865" y="6351567"/>
                  <a:pt x="9371074" y="6351567"/>
                </a:cubicBezTo>
                <a:cubicBezTo>
                  <a:pt x="9372785" y="6351567"/>
                  <a:pt x="9374497" y="6351455"/>
                  <a:pt x="9376208" y="6351232"/>
                </a:cubicBezTo>
                <a:cubicBezTo>
                  <a:pt x="9377920" y="6351009"/>
                  <a:pt x="9379538" y="6350730"/>
                  <a:pt x="9381064" y="6350395"/>
                </a:cubicBezTo>
                <a:cubicBezTo>
                  <a:pt x="9382589" y="6350060"/>
                  <a:pt x="9383947" y="6349632"/>
                  <a:pt x="9385138" y="6349111"/>
                </a:cubicBezTo>
                <a:cubicBezTo>
                  <a:pt x="9386328" y="6348590"/>
                  <a:pt x="9387222" y="6348032"/>
                  <a:pt x="9387817" y="6347437"/>
                </a:cubicBezTo>
                <a:cubicBezTo>
                  <a:pt x="9388412" y="6346841"/>
                  <a:pt x="9388858" y="6345911"/>
                  <a:pt x="9389156" y="6344646"/>
                </a:cubicBezTo>
                <a:cubicBezTo>
                  <a:pt x="9389454" y="6343381"/>
                  <a:pt x="9389603" y="6341670"/>
                  <a:pt x="9389603" y="6339512"/>
                </a:cubicBezTo>
                <a:cubicBezTo>
                  <a:pt x="9389603" y="6338172"/>
                  <a:pt x="9389528" y="6337056"/>
                  <a:pt x="9389380" y="6336163"/>
                </a:cubicBezTo>
                <a:cubicBezTo>
                  <a:pt x="9389231" y="6335270"/>
                  <a:pt x="9389063" y="6334563"/>
                  <a:pt x="9388877" y="6334042"/>
                </a:cubicBezTo>
                <a:cubicBezTo>
                  <a:pt x="9388691" y="6333521"/>
                  <a:pt x="9388431" y="6333168"/>
                  <a:pt x="9388096" y="6332982"/>
                </a:cubicBezTo>
                <a:cubicBezTo>
                  <a:pt x="9387761" y="6332796"/>
                  <a:pt x="9387408" y="6332703"/>
                  <a:pt x="9387036" y="6332703"/>
                </a:cubicBezTo>
                <a:cubicBezTo>
                  <a:pt x="9386440" y="6332703"/>
                  <a:pt x="9385770" y="6332870"/>
                  <a:pt x="9385026" y="6333205"/>
                </a:cubicBezTo>
                <a:cubicBezTo>
                  <a:pt x="9384282" y="6333540"/>
                  <a:pt x="9383389" y="6333893"/>
                  <a:pt x="9382348" y="6334266"/>
                </a:cubicBezTo>
                <a:cubicBezTo>
                  <a:pt x="9381306" y="6334638"/>
                  <a:pt x="9380115" y="6334991"/>
                  <a:pt x="9378776" y="6335326"/>
                </a:cubicBezTo>
                <a:cubicBezTo>
                  <a:pt x="9377436" y="6335661"/>
                  <a:pt x="9375910" y="6335828"/>
                  <a:pt x="9374199" y="6335828"/>
                </a:cubicBezTo>
                <a:cubicBezTo>
                  <a:pt x="9368916" y="6335828"/>
                  <a:pt x="9365251" y="6334061"/>
                  <a:pt x="9363204" y="6330526"/>
                </a:cubicBezTo>
                <a:cubicBezTo>
                  <a:pt x="9361158" y="6326992"/>
                  <a:pt x="9360135" y="6321764"/>
                  <a:pt x="9360135" y="6314843"/>
                </a:cubicBezTo>
                <a:lnTo>
                  <a:pt x="9360135" y="6258810"/>
                </a:lnTo>
                <a:lnTo>
                  <a:pt x="9385919" y="6258810"/>
                </a:lnTo>
                <a:cubicBezTo>
                  <a:pt x="9387036" y="6258810"/>
                  <a:pt x="9387928" y="6258214"/>
                  <a:pt x="9388598" y="6257024"/>
                </a:cubicBezTo>
                <a:cubicBezTo>
                  <a:pt x="9389268" y="6255833"/>
                  <a:pt x="9389603" y="6253898"/>
                  <a:pt x="9389603" y="6251219"/>
                </a:cubicBezTo>
                <a:cubicBezTo>
                  <a:pt x="9389603" y="6249806"/>
                  <a:pt x="9389528" y="6248615"/>
                  <a:pt x="9389380" y="6247648"/>
                </a:cubicBezTo>
                <a:cubicBezTo>
                  <a:pt x="9389231" y="6246680"/>
                  <a:pt x="9388989" y="6245880"/>
                  <a:pt x="9388654" y="6245248"/>
                </a:cubicBezTo>
                <a:cubicBezTo>
                  <a:pt x="9388319" y="6244615"/>
                  <a:pt x="9387928" y="6244169"/>
                  <a:pt x="9387482" y="6243908"/>
                </a:cubicBezTo>
                <a:cubicBezTo>
                  <a:pt x="9387036" y="6243648"/>
                  <a:pt x="9386514" y="6243518"/>
                  <a:pt x="9385919" y="6243518"/>
                </a:cubicBezTo>
                <a:lnTo>
                  <a:pt x="9360135" y="6243518"/>
                </a:lnTo>
                <a:lnTo>
                  <a:pt x="9360135" y="6219631"/>
                </a:lnTo>
                <a:cubicBezTo>
                  <a:pt x="9360135" y="6219110"/>
                  <a:pt x="9359986" y="6218626"/>
                  <a:pt x="9359688" y="6218180"/>
                </a:cubicBezTo>
                <a:cubicBezTo>
                  <a:pt x="9359391" y="6217733"/>
                  <a:pt x="9358907" y="6217342"/>
                  <a:pt x="9358237" y="6217008"/>
                </a:cubicBezTo>
                <a:cubicBezTo>
                  <a:pt x="9357568" y="6216673"/>
                  <a:pt x="9356637" y="6216431"/>
                  <a:pt x="9355447" y="6216282"/>
                </a:cubicBezTo>
                <a:cubicBezTo>
                  <a:pt x="9354256" y="6216133"/>
                  <a:pt x="9352730" y="6216059"/>
                  <a:pt x="9350870" y="6216059"/>
                </a:cubicBezTo>
                <a:close/>
                <a:moveTo>
                  <a:pt x="8550770" y="6216059"/>
                </a:moveTo>
                <a:cubicBezTo>
                  <a:pt x="8548984" y="6216059"/>
                  <a:pt x="8547496" y="6216133"/>
                  <a:pt x="8546305" y="6216282"/>
                </a:cubicBezTo>
                <a:cubicBezTo>
                  <a:pt x="8545115" y="6216431"/>
                  <a:pt x="8544166" y="6216673"/>
                  <a:pt x="8543459" y="6217008"/>
                </a:cubicBezTo>
                <a:cubicBezTo>
                  <a:pt x="8542752" y="6217342"/>
                  <a:pt x="8542268" y="6217733"/>
                  <a:pt x="8542008" y="6218180"/>
                </a:cubicBezTo>
                <a:cubicBezTo>
                  <a:pt x="8541748" y="6218626"/>
                  <a:pt x="8541617" y="6219110"/>
                  <a:pt x="8541617" y="6219631"/>
                </a:cubicBezTo>
                <a:lnTo>
                  <a:pt x="8541617" y="6243518"/>
                </a:lnTo>
                <a:lnTo>
                  <a:pt x="8527665" y="6243518"/>
                </a:lnTo>
                <a:cubicBezTo>
                  <a:pt x="8527069" y="6243518"/>
                  <a:pt x="8526530" y="6243648"/>
                  <a:pt x="8526046" y="6243908"/>
                </a:cubicBezTo>
                <a:cubicBezTo>
                  <a:pt x="8525562" y="6244169"/>
                  <a:pt x="8525172" y="6244615"/>
                  <a:pt x="8524874" y="6245248"/>
                </a:cubicBezTo>
                <a:cubicBezTo>
                  <a:pt x="8524576" y="6245880"/>
                  <a:pt x="8524335" y="6246680"/>
                  <a:pt x="8524149" y="6247648"/>
                </a:cubicBezTo>
                <a:cubicBezTo>
                  <a:pt x="8523963" y="6248615"/>
                  <a:pt x="8523870" y="6249806"/>
                  <a:pt x="8523870" y="6251219"/>
                </a:cubicBezTo>
                <a:cubicBezTo>
                  <a:pt x="8523870" y="6253898"/>
                  <a:pt x="8524204" y="6255833"/>
                  <a:pt x="8524874" y="6257024"/>
                </a:cubicBezTo>
                <a:cubicBezTo>
                  <a:pt x="8525544" y="6258214"/>
                  <a:pt x="8526437" y="6258810"/>
                  <a:pt x="8527553" y="6258810"/>
                </a:cubicBezTo>
                <a:lnTo>
                  <a:pt x="8541617" y="6258810"/>
                </a:lnTo>
                <a:lnTo>
                  <a:pt x="8541617" y="6317522"/>
                </a:lnTo>
                <a:cubicBezTo>
                  <a:pt x="8541617" y="6323327"/>
                  <a:pt x="8542157" y="6328368"/>
                  <a:pt x="8543236" y="6332647"/>
                </a:cubicBezTo>
                <a:cubicBezTo>
                  <a:pt x="8544315" y="6336926"/>
                  <a:pt x="8546045" y="6340460"/>
                  <a:pt x="8548426" y="6343251"/>
                </a:cubicBezTo>
                <a:cubicBezTo>
                  <a:pt x="8550808" y="6346042"/>
                  <a:pt x="8553858" y="6348125"/>
                  <a:pt x="8557579" y="6349502"/>
                </a:cubicBezTo>
                <a:cubicBezTo>
                  <a:pt x="8561300" y="6350878"/>
                  <a:pt x="8565765" y="6351567"/>
                  <a:pt x="8570974" y="6351567"/>
                </a:cubicBezTo>
                <a:cubicBezTo>
                  <a:pt x="8572685" y="6351567"/>
                  <a:pt x="8574397" y="6351455"/>
                  <a:pt x="8576108" y="6351232"/>
                </a:cubicBezTo>
                <a:cubicBezTo>
                  <a:pt x="8577820" y="6351009"/>
                  <a:pt x="8579438" y="6350730"/>
                  <a:pt x="8580964" y="6350395"/>
                </a:cubicBezTo>
                <a:cubicBezTo>
                  <a:pt x="8582489" y="6350060"/>
                  <a:pt x="8583847" y="6349632"/>
                  <a:pt x="8585038" y="6349111"/>
                </a:cubicBezTo>
                <a:cubicBezTo>
                  <a:pt x="8586228" y="6348590"/>
                  <a:pt x="8587122" y="6348032"/>
                  <a:pt x="8587717" y="6347437"/>
                </a:cubicBezTo>
                <a:cubicBezTo>
                  <a:pt x="8588312" y="6346841"/>
                  <a:pt x="8588759" y="6345911"/>
                  <a:pt x="8589056" y="6344646"/>
                </a:cubicBezTo>
                <a:cubicBezTo>
                  <a:pt x="8589354" y="6343381"/>
                  <a:pt x="8589503" y="6341670"/>
                  <a:pt x="8589503" y="6339512"/>
                </a:cubicBezTo>
                <a:cubicBezTo>
                  <a:pt x="8589503" y="6338172"/>
                  <a:pt x="8589428" y="6337056"/>
                  <a:pt x="8589280" y="6336163"/>
                </a:cubicBezTo>
                <a:cubicBezTo>
                  <a:pt x="8589131" y="6335270"/>
                  <a:pt x="8588963" y="6334563"/>
                  <a:pt x="8588777" y="6334042"/>
                </a:cubicBezTo>
                <a:cubicBezTo>
                  <a:pt x="8588591" y="6333521"/>
                  <a:pt x="8588331" y="6333168"/>
                  <a:pt x="8587996" y="6332982"/>
                </a:cubicBezTo>
                <a:cubicBezTo>
                  <a:pt x="8587661" y="6332796"/>
                  <a:pt x="8587308" y="6332703"/>
                  <a:pt x="8586936" y="6332703"/>
                </a:cubicBezTo>
                <a:cubicBezTo>
                  <a:pt x="8586340" y="6332703"/>
                  <a:pt x="8585670" y="6332870"/>
                  <a:pt x="8584926" y="6333205"/>
                </a:cubicBezTo>
                <a:cubicBezTo>
                  <a:pt x="8584182" y="6333540"/>
                  <a:pt x="8583289" y="6333893"/>
                  <a:pt x="8582247" y="6334266"/>
                </a:cubicBezTo>
                <a:cubicBezTo>
                  <a:pt x="8581206" y="6334638"/>
                  <a:pt x="8580015" y="6334991"/>
                  <a:pt x="8578676" y="6335326"/>
                </a:cubicBezTo>
                <a:cubicBezTo>
                  <a:pt x="8577336" y="6335661"/>
                  <a:pt x="8575811" y="6335828"/>
                  <a:pt x="8574099" y="6335828"/>
                </a:cubicBezTo>
                <a:cubicBezTo>
                  <a:pt x="8568816" y="6335828"/>
                  <a:pt x="8565151" y="6334061"/>
                  <a:pt x="8563104" y="6330526"/>
                </a:cubicBezTo>
                <a:cubicBezTo>
                  <a:pt x="8561058" y="6326992"/>
                  <a:pt x="8560035" y="6321764"/>
                  <a:pt x="8560035" y="6314843"/>
                </a:cubicBezTo>
                <a:lnTo>
                  <a:pt x="8560035" y="6258810"/>
                </a:lnTo>
                <a:lnTo>
                  <a:pt x="8585819" y="6258810"/>
                </a:lnTo>
                <a:cubicBezTo>
                  <a:pt x="8586936" y="6258810"/>
                  <a:pt x="8587828" y="6258214"/>
                  <a:pt x="8588498" y="6257024"/>
                </a:cubicBezTo>
                <a:cubicBezTo>
                  <a:pt x="8589168" y="6255833"/>
                  <a:pt x="8589503" y="6253898"/>
                  <a:pt x="8589503" y="6251219"/>
                </a:cubicBezTo>
                <a:cubicBezTo>
                  <a:pt x="8589503" y="6249806"/>
                  <a:pt x="8589428" y="6248615"/>
                  <a:pt x="8589280" y="6247648"/>
                </a:cubicBezTo>
                <a:cubicBezTo>
                  <a:pt x="8589131" y="6246680"/>
                  <a:pt x="8588889" y="6245880"/>
                  <a:pt x="8588554" y="6245248"/>
                </a:cubicBezTo>
                <a:cubicBezTo>
                  <a:pt x="8588219" y="6244615"/>
                  <a:pt x="8587828" y="6244169"/>
                  <a:pt x="8587382" y="6243908"/>
                </a:cubicBezTo>
                <a:cubicBezTo>
                  <a:pt x="8586936" y="6243648"/>
                  <a:pt x="8586415" y="6243518"/>
                  <a:pt x="8585819" y="6243518"/>
                </a:cubicBezTo>
                <a:lnTo>
                  <a:pt x="8560035" y="6243518"/>
                </a:lnTo>
                <a:lnTo>
                  <a:pt x="8560035" y="6219631"/>
                </a:lnTo>
                <a:cubicBezTo>
                  <a:pt x="8560035" y="6219110"/>
                  <a:pt x="8559886" y="6218626"/>
                  <a:pt x="8559588" y="6218180"/>
                </a:cubicBezTo>
                <a:cubicBezTo>
                  <a:pt x="8559291" y="6217733"/>
                  <a:pt x="8558807" y="6217342"/>
                  <a:pt x="8558137" y="6217008"/>
                </a:cubicBezTo>
                <a:cubicBezTo>
                  <a:pt x="8557468" y="6216673"/>
                  <a:pt x="8556537" y="6216431"/>
                  <a:pt x="8555347" y="6216282"/>
                </a:cubicBezTo>
                <a:cubicBezTo>
                  <a:pt x="8554156" y="6216133"/>
                  <a:pt x="8552631" y="6216059"/>
                  <a:pt x="8550770" y="6216059"/>
                </a:cubicBezTo>
                <a:close/>
                <a:moveTo>
                  <a:pt x="8198345" y="6216059"/>
                </a:moveTo>
                <a:cubicBezTo>
                  <a:pt x="8196559" y="6216059"/>
                  <a:pt x="8195071" y="6216133"/>
                  <a:pt x="8193881" y="6216282"/>
                </a:cubicBezTo>
                <a:cubicBezTo>
                  <a:pt x="8192690" y="6216431"/>
                  <a:pt x="8191741" y="6216673"/>
                  <a:pt x="8191034" y="6217008"/>
                </a:cubicBezTo>
                <a:cubicBezTo>
                  <a:pt x="8190327" y="6217342"/>
                  <a:pt x="8189844" y="6217733"/>
                  <a:pt x="8189583" y="6218180"/>
                </a:cubicBezTo>
                <a:cubicBezTo>
                  <a:pt x="8189323" y="6218626"/>
                  <a:pt x="8189192" y="6219110"/>
                  <a:pt x="8189192" y="6219631"/>
                </a:cubicBezTo>
                <a:lnTo>
                  <a:pt x="8189192" y="6243518"/>
                </a:lnTo>
                <a:lnTo>
                  <a:pt x="8175240" y="6243518"/>
                </a:lnTo>
                <a:cubicBezTo>
                  <a:pt x="8174645" y="6243518"/>
                  <a:pt x="8174105" y="6243648"/>
                  <a:pt x="8173621" y="6243908"/>
                </a:cubicBezTo>
                <a:cubicBezTo>
                  <a:pt x="8173138" y="6244169"/>
                  <a:pt x="8172747" y="6244615"/>
                  <a:pt x="8172449" y="6245248"/>
                </a:cubicBezTo>
                <a:cubicBezTo>
                  <a:pt x="8172152" y="6245880"/>
                  <a:pt x="8171910" y="6246680"/>
                  <a:pt x="8171724" y="6247648"/>
                </a:cubicBezTo>
                <a:cubicBezTo>
                  <a:pt x="8171538" y="6248615"/>
                  <a:pt x="8171445" y="6249806"/>
                  <a:pt x="8171445" y="6251219"/>
                </a:cubicBezTo>
                <a:cubicBezTo>
                  <a:pt x="8171445" y="6253898"/>
                  <a:pt x="8171780" y="6255833"/>
                  <a:pt x="8172449" y="6257024"/>
                </a:cubicBezTo>
                <a:cubicBezTo>
                  <a:pt x="8173119" y="6258214"/>
                  <a:pt x="8174012" y="6258810"/>
                  <a:pt x="8175128" y="6258810"/>
                </a:cubicBezTo>
                <a:lnTo>
                  <a:pt x="8189192" y="6258810"/>
                </a:lnTo>
                <a:lnTo>
                  <a:pt x="8189192" y="6317522"/>
                </a:lnTo>
                <a:cubicBezTo>
                  <a:pt x="8189192" y="6323327"/>
                  <a:pt x="8189732" y="6328368"/>
                  <a:pt x="8190811" y="6332647"/>
                </a:cubicBezTo>
                <a:cubicBezTo>
                  <a:pt x="8191890" y="6336926"/>
                  <a:pt x="8193620" y="6340460"/>
                  <a:pt x="8196001" y="6343251"/>
                </a:cubicBezTo>
                <a:cubicBezTo>
                  <a:pt x="8198383" y="6346042"/>
                  <a:pt x="8201434" y="6348125"/>
                  <a:pt x="8205154" y="6349502"/>
                </a:cubicBezTo>
                <a:cubicBezTo>
                  <a:pt x="8208875" y="6350878"/>
                  <a:pt x="8213340" y="6351567"/>
                  <a:pt x="8218549" y="6351567"/>
                </a:cubicBezTo>
                <a:cubicBezTo>
                  <a:pt x="8220260" y="6351567"/>
                  <a:pt x="8221972" y="6351455"/>
                  <a:pt x="8223683" y="6351232"/>
                </a:cubicBezTo>
                <a:cubicBezTo>
                  <a:pt x="8225395" y="6351009"/>
                  <a:pt x="8227013" y="6350730"/>
                  <a:pt x="8228539" y="6350395"/>
                </a:cubicBezTo>
                <a:cubicBezTo>
                  <a:pt x="8230064" y="6350060"/>
                  <a:pt x="8231422" y="6349632"/>
                  <a:pt x="8232613" y="6349111"/>
                </a:cubicBezTo>
                <a:cubicBezTo>
                  <a:pt x="8233804" y="6348590"/>
                  <a:pt x="8234697" y="6348032"/>
                  <a:pt x="8235292" y="6347437"/>
                </a:cubicBezTo>
                <a:cubicBezTo>
                  <a:pt x="8235887" y="6346841"/>
                  <a:pt x="8236334" y="6345911"/>
                  <a:pt x="8236631" y="6344646"/>
                </a:cubicBezTo>
                <a:cubicBezTo>
                  <a:pt x="8236929" y="6343381"/>
                  <a:pt x="8237078" y="6341670"/>
                  <a:pt x="8237078" y="6339512"/>
                </a:cubicBezTo>
                <a:cubicBezTo>
                  <a:pt x="8237078" y="6338172"/>
                  <a:pt x="8237004" y="6337056"/>
                  <a:pt x="8236855" y="6336163"/>
                </a:cubicBezTo>
                <a:cubicBezTo>
                  <a:pt x="8236706" y="6335270"/>
                  <a:pt x="8236538" y="6334563"/>
                  <a:pt x="8236352" y="6334042"/>
                </a:cubicBezTo>
                <a:cubicBezTo>
                  <a:pt x="8236166" y="6333521"/>
                  <a:pt x="8235906" y="6333168"/>
                  <a:pt x="8235571" y="6332982"/>
                </a:cubicBezTo>
                <a:cubicBezTo>
                  <a:pt x="8235236" y="6332796"/>
                  <a:pt x="8234883" y="6332703"/>
                  <a:pt x="8234511" y="6332703"/>
                </a:cubicBezTo>
                <a:cubicBezTo>
                  <a:pt x="8233915" y="6332703"/>
                  <a:pt x="8233246" y="6332870"/>
                  <a:pt x="8232501" y="6333205"/>
                </a:cubicBezTo>
                <a:cubicBezTo>
                  <a:pt x="8231757" y="6333540"/>
                  <a:pt x="8230864" y="6333893"/>
                  <a:pt x="8229823" y="6334266"/>
                </a:cubicBezTo>
                <a:cubicBezTo>
                  <a:pt x="8228781" y="6334638"/>
                  <a:pt x="8227590" y="6334991"/>
                  <a:pt x="8226251" y="6335326"/>
                </a:cubicBezTo>
                <a:cubicBezTo>
                  <a:pt x="8224911" y="6335661"/>
                  <a:pt x="8223386" y="6335828"/>
                  <a:pt x="8221674" y="6335828"/>
                </a:cubicBezTo>
                <a:cubicBezTo>
                  <a:pt x="8216391" y="6335828"/>
                  <a:pt x="8212726" y="6334061"/>
                  <a:pt x="8210680" y="6330526"/>
                </a:cubicBezTo>
                <a:cubicBezTo>
                  <a:pt x="8208633" y="6326992"/>
                  <a:pt x="8207610" y="6321764"/>
                  <a:pt x="8207610" y="6314843"/>
                </a:cubicBezTo>
                <a:lnTo>
                  <a:pt x="8207610" y="6258810"/>
                </a:lnTo>
                <a:lnTo>
                  <a:pt x="8233394" y="6258810"/>
                </a:lnTo>
                <a:cubicBezTo>
                  <a:pt x="8234511" y="6258810"/>
                  <a:pt x="8235404" y="6258214"/>
                  <a:pt x="8236073" y="6257024"/>
                </a:cubicBezTo>
                <a:cubicBezTo>
                  <a:pt x="8236743" y="6255833"/>
                  <a:pt x="8237078" y="6253898"/>
                  <a:pt x="8237078" y="6251219"/>
                </a:cubicBezTo>
                <a:cubicBezTo>
                  <a:pt x="8237078" y="6249806"/>
                  <a:pt x="8237004" y="6248615"/>
                  <a:pt x="8236855" y="6247648"/>
                </a:cubicBezTo>
                <a:cubicBezTo>
                  <a:pt x="8236706" y="6246680"/>
                  <a:pt x="8236464" y="6245880"/>
                  <a:pt x="8236129" y="6245248"/>
                </a:cubicBezTo>
                <a:cubicBezTo>
                  <a:pt x="8235794" y="6244615"/>
                  <a:pt x="8235404" y="6244169"/>
                  <a:pt x="8234957" y="6243908"/>
                </a:cubicBezTo>
                <a:cubicBezTo>
                  <a:pt x="8234511" y="6243648"/>
                  <a:pt x="8233990" y="6243518"/>
                  <a:pt x="8233394" y="6243518"/>
                </a:cubicBezTo>
                <a:lnTo>
                  <a:pt x="8207610" y="6243518"/>
                </a:lnTo>
                <a:lnTo>
                  <a:pt x="8207610" y="6219631"/>
                </a:lnTo>
                <a:cubicBezTo>
                  <a:pt x="8207610" y="6219110"/>
                  <a:pt x="8207461" y="6218626"/>
                  <a:pt x="8207163" y="6218180"/>
                </a:cubicBezTo>
                <a:cubicBezTo>
                  <a:pt x="8206866" y="6217733"/>
                  <a:pt x="8206382" y="6217342"/>
                  <a:pt x="8205712" y="6217008"/>
                </a:cubicBezTo>
                <a:cubicBezTo>
                  <a:pt x="8205043" y="6216673"/>
                  <a:pt x="8204113" y="6216431"/>
                  <a:pt x="8202922" y="6216282"/>
                </a:cubicBezTo>
                <a:cubicBezTo>
                  <a:pt x="8201731" y="6216133"/>
                  <a:pt x="8200206" y="6216059"/>
                  <a:pt x="8198345" y="6216059"/>
                </a:cubicBezTo>
                <a:close/>
                <a:moveTo>
                  <a:pt x="11204004" y="6203111"/>
                </a:moveTo>
                <a:cubicBezTo>
                  <a:pt x="11199241" y="6203111"/>
                  <a:pt x="11194795" y="6203557"/>
                  <a:pt x="11190665" y="6204450"/>
                </a:cubicBezTo>
                <a:cubicBezTo>
                  <a:pt x="11186535" y="6205343"/>
                  <a:pt x="11182888" y="6206441"/>
                  <a:pt x="11179726" y="6207743"/>
                </a:cubicBezTo>
                <a:cubicBezTo>
                  <a:pt x="11176564" y="6209045"/>
                  <a:pt x="11173903" y="6210366"/>
                  <a:pt x="11171745" y="6211706"/>
                </a:cubicBezTo>
                <a:cubicBezTo>
                  <a:pt x="11169587" y="6213045"/>
                  <a:pt x="11168154" y="6214068"/>
                  <a:pt x="11167448" y="6214775"/>
                </a:cubicBezTo>
                <a:cubicBezTo>
                  <a:pt x="11166741" y="6215482"/>
                  <a:pt x="11166238" y="6216096"/>
                  <a:pt x="11165941" y="6216617"/>
                </a:cubicBezTo>
                <a:cubicBezTo>
                  <a:pt x="11165643" y="6217138"/>
                  <a:pt x="11165382" y="6217714"/>
                  <a:pt x="11165160" y="6218347"/>
                </a:cubicBezTo>
                <a:cubicBezTo>
                  <a:pt x="11164936" y="6218980"/>
                  <a:pt x="11164788" y="6219724"/>
                  <a:pt x="11164713" y="6220579"/>
                </a:cubicBezTo>
                <a:cubicBezTo>
                  <a:pt x="11164638" y="6221435"/>
                  <a:pt x="11164602" y="6222421"/>
                  <a:pt x="11164602" y="6223537"/>
                </a:cubicBezTo>
                <a:cubicBezTo>
                  <a:pt x="11164602" y="6225175"/>
                  <a:pt x="11164657" y="6226495"/>
                  <a:pt x="11164769" y="6227500"/>
                </a:cubicBezTo>
                <a:cubicBezTo>
                  <a:pt x="11164880" y="6228505"/>
                  <a:pt x="11165066" y="6229286"/>
                  <a:pt x="11165327" y="6229844"/>
                </a:cubicBezTo>
                <a:cubicBezTo>
                  <a:pt x="11165588" y="6230402"/>
                  <a:pt x="11165922" y="6230774"/>
                  <a:pt x="11166332" y="6230960"/>
                </a:cubicBezTo>
                <a:cubicBezTo>
                  <a:pt x="11166741" y="6231146"/>
                  <a:pt x="11167206" y="6231239"/>
                  <a:pt x="11167727" y="6231239"/>
                </a:cubicBezTo>
                <a:cubicBezTo>
                  <a:pt x="11168471" y="6231239"/>
                  <a:pt x="11169773" y="6230588"/>
                  <a:pt x="11171634" y="6229286"/>
                </a:cubicBezTo>
                <a:cubicBezTo>
                  <a:pt x="11173494" y="6227984"/>
                  <a:pt x="11175838" y="6226588"/>
                  <a:pt x="11178666" y="6225100"/>
                </a:cubicBezTo>
                <a:cubicBezTo>
                  <a:pt x="11181494" y="6223612"/>
                  <a:pt x="11184712" y="6222217"/>
                  <a:pt x="11188321" y="6220914"/>
                </a:cubicBezTo>
                <a:cubicBezTo>
                  <a:pt x="11191930" y="6219612"/>
                  <a:pt x="11195892" y="6218961"/>
                  <a:pt x="11200208" y="6218961"/>
                </a:cubicBezTo>
                <a:cubicBezTo>
                  <a:pt x="11204152" y="6218961"/>
                  <a:pt x="11207632" y="6219538"/>
                  <a:pt x="11210645" y="6220691"/>
                </a:cubicBezTo>
                <a:cubicBezTo>
                  <a:pt x="11213659" y="6221844"/>
                  <a:pt x="11216133" y="6223426"/>
                  <a:pt x="11218068" y="6225435"/>
                </a:cubicBezTo>
                <a:cubicBezTo>
                  <a:pt x="11220002" y="6227444"/>
                  <a:pt x="11221454" y="6229807"/>
                  <a:pt x="11222421" y="6232523"/>
                </a:cubicBezTo>
                <a:cubicBezTo>
                  <a:pt x="11223388" y="6235239"/>
                  <a:pt x="11223872" y="6238085"/>
                  <a:pt x="11223872" y="6241062"/>
                </a:cubicBezTo>
                <a:cubicBezTo>
                  <a:pt x="11223872" y="6245155"/>
                  <a:pt x="11223146" y="6248857"/>
                  <a:pt x="11221696" y="6252168"/>
                </a:cubicBezTo>
                <a:cubicBezTo>
                  <a:pt x="11220244" y="6255480"/>
                  <a:pt x="11218161" y="6258326"/>
                  <a:pt x="11215445" y="6260707"/>
                </a:cubicBezTo>
                <a:cubicBezTo>
                  <a:pt x="11212728" y="6263088"/>
                  <a:pt x="11209418" y="6264912"/>
                  <a:pt x="11205510" y="6266177"/>
                </a:cubicBezTo>
                <a:cubicBezTo>
                  <a:pt x="11201604" y="6267442"/>
                  <a:pt x="11197194" y="6268074"/>
                  <a:pt x="11192284" y="6268074"/>
                </a:cubicBezTo>
                <a:lnTo>
                  <a:pt x="11179670" y="6268074"/>
                </a:lnTo>
                <a:cubicBezTo>
                  <a:pt x="11179000" y="6268074"/>
                  <a:pt x="11178405" y="6268204"/>
                  <a:pt x="11177884" y="6268465"/>
                </a:cubicBezTo>
                <a:cubicBezTo>
                  <a:pt x="11177364" y="6268725"/>
                  <a:pt x="11176898" y="6269135"/>
                  <a:pt x="11176489" y="6269693"/>
                </a:cubicBezTo>
                <a:cubicBezTo>
                  <a:pt x="11176080" y="6270251"/>
                  <a:pt x="11175764" y="6270995"/>
                  <a:pt x="11175540" y="6271925"/>
                </a:cubicBezTo>
                <a:cubicBezTo>
                  <a:pt x="11175317" y="6272855"/>
                  <a:pt x="11175206" y="6274027"/>
                  <a:pt x="11175206" y="6275441"/>
                </a:cubicBezTo>
                <a:cubicBezTo>
                  <a:pt x="11175206" y="6277004"/>
                  <a:pt x="11175340" y="6278269"/>
                  <a:pt x="11175609" y="6279236"/>
                </a:cubicBezTo>
                <a:cubicBezTo>
                  <a:pt x="11175878" y="6280204"/>
                  <a:pt x="11176224" y="6280985"/>
                  <a:pt x="11176647" y="6281580"/>
                </a:cubicBezTo>
                <a:cubicBezTo>
                  <a:pt x="11177070" y="6282176"/>
                  <a:pt x="11177569" y="6282604"/>
                  <a:pt x="11178145" y="6282864"/>
                </a:cubicBezTo>
                <a:cubicBezTo>
                  <a:pt x="11178721" y="6283124"/>
                  <a:pt x="11179317" y="6283255"/>
                  <a:pt x="11179932" y="6283255"/>
                </a:cubicBezTo>
                <a:lnTo>
                  <a:pt x="11194111" y="6283255"/>
                </a:lnTo>
                <a:cubicBezTo>
                  <a:pt x="11200030" y="6283255"/>
                  <a:pt x="11205314" y="6283887"/>
                  <a:pt x="11209963" y="6285152"/>
                </a:cubicBezTo>
                <a:cubicBezTo>
                  <a:pt x="11214613" y="6286417"/>
                  <a:pt x="11218532" y="6288240"/>
                  <a:pt x="11221722" y="6290622"/>
                </a:cubicBezTo>
                <a:cubicBezTo>
                  <a:pt x="11224911" y="6293003"/>
                  <a:pt x="11227332" y="6295831"/>
                  <a:pt x="11228984" y="6299105"/>
                </a:cubicBezTo>
                <a:cubicBezTo>
                  <a:pt x="11230636" y="6302379"/>
                  <a:pt x="11231462" y="6306063"/>
                  <a:pt x="11231462" y="6310155"/>
                </a:cubicBezTo>
                <a:cubicBezTo>
                  <a:pt x="11231462" y="6313876"/>
                  <a:pt x="11230814" y="6317318"/>
                  <a:pt x="11229516" y="6320480"/>
                </a:cubicBezTo>
                <a:cubicBezTo>
                  <a:pt x="11228218" y="6323643"/>
                  <a:pt x="11226272" y="6326378"/>
                  <a:pt x="11223676" y="6328684"/>
                </a:cubicBezTo>
                <a:cubicBezTo>
                  <a:pt x="11221080" y="6330991"/>
                  <a:pt x="11217874" y="6332777"/>
                  <a:pt x="11214058" y="6334042"/>
                </a:cubicBezTo>
                <a:cubicBezTo>
                  <a:pt x="11210241" y="6335307"/>
                  <a:pt x="11205814" y="6335940"/>
                  <a:pt x="11200776" y="6335940"/>
                </a:cubicBezTo>
                <a:cubicBezTo>
                  <a:pt x="11195584" y="6335940"/>
                  <a:pt x="11190870" y="6335345"/>
                  <a:pt x="11186634" y="6334154"/>
                </a:cubicBezTo>
                <a:cubicBezTo>
                  <a:pt x="11182397" y="6332963"/>
                  <a:pt x="11178694" y="6331680"/>
                  <a:pt x="11175526" y="6330303"/>
                </a:cubicBezTo>
                <a:cubicBezTo>
                  <a:pt x="11172358" y="6328926"/>
                  <a:pt x="11169762" y="6327643"/>
                  <a:pt x="11167740" y="6326452"/>
                </a:cubicBezTo>
                <a:cubicBezTo>
                  <a:pt x="11165718" y="6325261"/>
                  <a:pt x="11164362" y="6324666"/>
                  <a:pt x="11163676" y="6324666"/>
                </a:cubicBezTo>
                <a:cubicBezTo>
                  <a:pt x="11162682" y="6324666"/>
                  <a:pt x="11161918" y="6325187"/>
                  <a:pt x="11161384" y="6326229"/>
                </a:cubicBezTo>
                <a:cubicBezTo>
                  <a:pt x="11160850" y="6327271"/>
                  <a:pt x="11160583" y="6329131"/>
                  <a:pt x="11160583" y="6331810"/>
                </a:cubicBezTo>
                <a:cubicBezTo>
                  <a:pt x="11160583" y="6333373"/>
                  <a:pt x="11160639" y="6334693"/>
                  <a:pt x="11160750" y="6335772"/>
                </a:cubicBezTo>
                <a:cubicBezTo>
                  <a:pt x="11160862" y="6336851"/>
                  <a:pt x="11161030" y="6337763"/>
                  <a:pt x="11161253" y="6338507"/>
                </a:cubicBezTo>
                <a:cubicBezTo>
                  <a:pt x="11161476" y="6339251"/>
                  <a:pt x="11161736" y="6339884"/>
                  <a:pt x="11162034" y="6340405"/>
                </a:cubicBezTo>
                <a:cubicBezTo>
                  <a:pt x="11162332" y="6340926"/>
                  <a:pt x="11162760" y="6341446"/>
                  <a:pt x="11163318" y="6341967"/>
                </a:cubicBezTo>
                <a:cubicBezTo>
                  <a:pt x="11163876" y="6342488"/>
                  <a:pt x="11165234" y="6343325"/>
                  <a:pt x="11167392" y="6344479"/>
                </a:cubicBezTo>
                <a:cubicBezTo>
                  <a:pt x="11169550" y="6345632"/>
                  <a:pt x="11172266" y="6346748"/>
                  <a:pt x="11175540" y="6347827"/>
                </a:cubicBezTo>
                <a:cubicBezTo>
                  <a:pt x="11178814" y="6348906"/>
                  <a:pt x="11182554" y="6349837"/>
                  <a:pt x="11186758" y="6350618"/>
                </a:cubicBezTo>
                <a:cubicBezTo>
                  <a:pt x="11190962" y="6351399"/>
                  <a:pt x="11195483" y="6351790"/>
                  <a:pt x="11200320" y="6351790"/>
                </a:cubicBezTo>
                <a:cubicBezTo>
                  <a:pt x="11208282" y="6351790"/>
                  <a:pt x="11215426" y="6350767"/>
                  <a:pt x="11221752" y="6348720"/>
                </a:cubicBezTo>
                <a:cubicBezTo>
                  <a:pt x="11228076" y="6346674"/>
                  <a:pt x="11233397" y="6343753"/>
                  <a:pt x="11237713" y="6339958"/>
                </a:cubicBezTo>
                <a:cubicBezTo>
                  <a:pt x="11242029" y="6336163"/>
                  <a:pt x="11245340" y="6331605"/>
                  <a:pt x="11247648" y="6326285"/>
                </a:cubicBezTo>
                <a:cubicBezTo>
                  <a:pt x="11249954" y="6320964"/>
                  <a:pt x="11251108" y="6314992"/>
                  <a:pt x="11251108" y="6308369"/>
                </a:cubicBezTo>
                <a:cubicBezTo>
                  <a:pt x="11251108" y="6303830"/>
                  <a:pt x="11250270" y="6299570"/>
                  <a:pt x="11248596" y="6295589"/>
                </a:cubicBezTo>
                <a:cubicBezTo>
                  <a:pt x="11246922" y="6291608"/>
                  <a:pt x="11244596" y="6288129"/>
                  <a:pt x="11241620" y="6285152"/>
                </a:cubicBezTo>
                <a:cubicBezTo>
                  <a:pt x="11238644" y="6282176"/>
                  <a:pt x="11235090" y="6279701"/>
                  <a:pt x="11230960" y="6277729"/>
                </a:cubicBezTo>
                <a:cubicBezTo>
                  <a:pt x="11226830" y="6275757"/>
                  <a:pt x="11222272" y="6274511"/>
                  <a:pt x="11217286" y="6273990"/>
                </a:cubicBezTo>
                <a:lnTo>
                  <a:pt x="11217286" y="6273767"/>
                </a:lnTo>
                <a:cubicBezTo>
                  <a:pt x="11221677" y="6272948"/>
                  <a:pt x="11225546" y="6271479"/>
                  <a:pt x="11228895" y="6269358"/>
                </a:cubicBezTo>
                <a:cubicBezTo>
                  <a:pt x="11232244" y="6267237"/>
                  <a:pt x="11235072" y="6264670"/>
                  <a:pt x="11237378" y="6261656"/>
                </a:cubicBezTo>
                <a:cubicBezTo>
                  <a:pt x="11239685" y="6258642"/>
                  <a:pt x="11241434" y="6255182"/>
                  <a:pt x="11242624" y="6251275"/>
                </a:cubicBezTo>
                <a:cubicBezTo>
                  <a:pt x="11243815" y="6247368"/>
                  <a:pt x="11244410" y="6243145"/>
                  <a:pt x="11244410" y="6238606"/>
                </a:cubicBezTo>
                <a:cubicBezTo>
                  <a:pt x="11244410" y="6233323"/>
                  <a:pt x="11243574" y="6228505"/>
                  <a:pt x="11241899" y="6224151"/>
                </a:cubicBezTo>
                <a:cubicBezTo>
                  <a:pt x="11240224" y="6219798"/>
                  <a:pt x="11237694" y="6216059"/>
                  <a:pt x="11234309" y="6212933"/>
                </a:cubicBezTo>
                <a:cubicBezTo>
                  <a:pt x="11230923" y="6209808"/>
                  <a:pt x="11226700" y="6207390"/>
                  <a:pt x="11221640" y="6205678"/>
                </a:cubicBezTo>
                <a:cubicBezTo>
                  <a:pt x="11216580" y="6203966"/>
                  <a:pt x="11210701" y="6203111"/>
                  <a:pt x="11204004" y="6203111"/>
                </a:cubicBezTo>
                <a:close/>
                <a:moveTo>
                  <a:pt x="11089592" y="6203111"/>
                </a:moveTo>
                <a:cubicBezTo>
                  <a:pt x="11085202" y="6203111"/>
                  <a:pt x="11081016" y="6203557"/>
                  <a:pt x="11077034" y="6204450"/>
                </a:cubicBezTo>
                <a:cubicBezTo>
                  <a:pt x="11073054" y="6205343"/>
                  <a:pt x="11069407" y="6206441"/>
                  <a:pt x="11066096" y="6207743"/>
                </a:cubicBezTo>
                <a:cubicBezTo>
                  <a:pt x="11062784" y="6209045"/>
                  <a:pt x="11060031" y="6210366"/>
                  <a:pt x="11057836" y="6211706"/>
                </a:cubicBezTo>
                <a:cubicBezTo>
                  <a:pt x="11055640" y="6213045"/>
                  <a:pt x="11054096" y="6214105"/>
                  <a:pt x="11053204" y="6214887"/>
                </a:cubicBezTo>
                <a:cubicBezTo>
                  <a:pt x="11052310" y="6215668"/>
                  <a:pt x="11051716" y="6216319"/>
                  <a:pt x="11051418" y="6216840"/>
                </a:cubicBezTo>
                <a:cubicBezTo>
                  <a:pt x="11051120" y="6217361"/>
                  <a:pt x="11050878" y="6217919"/>
                  <a:pt x="11050692" y="6218514"/>
                </a:cubicBezTo>
                <a:cubicBezTo>
                  <a:pt x="11050506" y="6219110"/>
                  <a:pt x="11050376" y="6219817"/>
                  <a:pt x="11050302" y="6220635"/>
                </a:cubicBezTo>
                <a:cubicBezTo>
                  <a:pt x="11050227" y="6221454"/>
                  <a:pt x="11050190" y="6222421"/>
                  <a:pt x="11050190" y="6223537"/>
                </a:cubicBezTo>
                <a:cubicBezTo>
                  <a:pt x="11050190" y="6225100"/>
                  <a:pt x="11050266" y="6226440"/>
                  <a:pt x="11050420" y="6227556"/>
                </a:cubicBezTo>
                <a:cubicBezTo>
                  <a:pt x="11050574" y="6228672"/>
                  <a:pt x="11050784" y="6229565"/>
                  <a:pt x="11051053" y="6230235"/>
                </a:cubicBezTo>
                <a:cubicBezTo>
                  <a:pt x="11051322" y="6230904"/>
                  <a:pt x="11051668" y="6231388"/>
                  <a:pt x="11052090" y="6231686"/>
                </a:cubicBezTo>
                <a:cubicBezTo>
                  <a:pt x="11052512" y="6231983"/>
                  <a:pt x="11052992" y="6232132"/>
                  <a:pt x="11053530" y="6232132"/>
                </a:cubicBezTo>
                <a:cubicBezTo>
                  <a:pt x="11054452" y="6232132"/>
                  <a:pt x="11055853" y="6231500"/>
                  <a:pt x="11057734" y="6230235"/>
                </a:cubicBezTo>
                <a:cubicBezTo>
                  <a:pt x="11059614" y="6228970"/>
                  <a:pt x="11061956" y="6227593"/>
                  <a:pt x="11064759" y="6226105"/>
                </a:cubicBezTo>
                <a:cubicBezTo>
                  <a:pt x="11067562" y="6224616"/>
                  <a:pt x="11070825" y="6223240"/>
                  <a:pt x="11074550" y="6221975"/>
                </a:cubicBezTo>
                <a:cubicBezTo>
                  <a:pt x="11078274" y="6220710"/>
                  <a:pt x="11082478" y="6220077"/>
                  <a:pt x="11087161" y="6220077"/>
                </a:cubicBezTo>
                <a:cubicBezTo>
                  <a:pt x="11091154" y="6220077"/>
                  <a:pt x="11094686" y="6220710"/>
                  <a:pt x="11097757" y="6221975"/>
                </a:cubicBezTo>
                <a:cubicBezTo>
                  <a:pt x="11100828" y="6223240"/>
                  <a:pt x="11103382" y="6224951"/>
                  <a:pt x="11105416" y="6227109"/>
                </a:cubicBezTo>
                <a:cubicBezTo>
                  <a:pt x="11107451" y="6229267"/>
                  <a:pt x="11109006" y="6231779"/>
                  <a:pt x="11110080" y="6234644"/>
                </a:cubicBezTo>
                <a:cubicBezTo>
                  <a:pt x="11111156" y="6237509"/>
                  <a:pt x="11111693" y="6240541"/>
                  <a:pt x="11111693" y="6243741"/>
                </a:cubicBezTo>
                <a:cubicBezTo>
                  <a:pt x="11111693" y="6246941"/>
                  <a:pt x="11111348" y="6250364"/>
                  <a:pt x="11110658" y="6254010"/>
                </a:cubicBezTo>
                <a:cubicBezTo>
                  <a:pt x="11109968" y="6257656"/>
                  <a:pt x="11108530" y="6261712"/>
                  <a:pt x="11106345" y="6266177"/>
                </a:cubicBezTo>
                <a:cubicBezTo>
                  <a:pt x="11104160" y="6270641"/>
                  <a:pt x="11101054" y="6275590"/>
                  <a:pt x="11097028" y="6281022"/>
                </a:cubicBezTo>
                <a:cubicBezTo>
                  <a:pt x="11093002" y="6286454"/>
                  <a:pt x="11087653" y="6292594"/>
                  <a:pt x="11080982" y="6299440"/>
                </a:cubicBezTo>
                <a:lnTo>
                  <a:pt x="11052112" y="6329131"/>
                </a:lnTo>
                <a:cubicBezTo>
                  <a:pt x="11051192" y="6330098"/>
                  <a:pt x="11050444" y="6331010"/>
                  <a:pt x="11049869" y="6331866"/>
                </a:cubicBezTo>
                <a:cubicBezTo>
                  <a:pt x="11049294" y="6332721"/>
                  <a:pt x="11048814" y="6333577"/>
                  <a:pt x="11048431" y="6334433"/>
                </a:cubicBezTo>
                <a:cubicBezTo>
                  <a:pt x="11048048" y="6335289"/>
                  <a:pt x="11047798" y="6336275"/>
                  <a:pt x="11047684" y="6337391"/>
                </a:cubicBezTo>
                <a:cubicBezTo>
                  <a:pt x="11047568" y="6338507"/>
                  <a:pt x="11047511" y="6339809"/>
                  <a:pt x="11047511" y="6341298"/>
                </a:cubicBezTo>
                <a:cubicBezTo>
                  <a:pt x="11047511" y="6342935"/>
                  <a:pt x="11047641" y="6344311"/>
                  <a:pt x="11047902" y="6345428"/>
                </a:cubicBezTo>
                <a:cubicBezTo>
                  <a:pt x="11048162" y="6346544"/>
                  <a:pt x="11048572" y="6347400"/>
                  <a:pt x="11049130" y="6347995"/>
                </a:cubicBezTo>
                <a:cubicBezTo>
                  <a:pt x="11049688" y="6348590"/>
                  <a:pt x="11050357" y="6349018"/>
                  <a:pt x="11051138" y="6349279"/>
                </a:cubicBezTo>
                <a:cubicBezTo>
                  <a:pt x="11051920" y="6349539"/>
                  <a:pt x="11052832" y="6349669"/>
                  <a:pt x="11053874" y="6349669"/>
                </a:cubicBezTo>
                <a:lnTo>
                  <a:pt x="11133682" y="6349669"/>
                </a:lnTo>
                <a:cubicBezTo>
                  <a:pt x="11134352" y="6349669"/>
                  <a:pt x="11134966" y="6349502"/>
                  <a:pt x="11135524" y="6349167"/>
                </a:cubicBezTo>
                <a:cubicBezTo>
                  <a:pt x="11136082" y="6348832"/>
                  <a:pt x="11136528" y="6348311"/>
                  <a:pt x="11136864" y="6347604"/>
                </a:cubicBezTo>
                <a:cubicBezTo>
                  <a:pt x="11137198" y="6346897"/>
                  <a:pt x="11137459" y="6346023"/>
                  <a:pt x="11137645" y="6344981"/>
                </a:cubicBezTo>
                <a:cubicBezTo>
                  <a:pt x="11137831" y="6343939"/>
                  <a:pt x="11137924" y="6342749"/>
                  <a:pt x="11137924" y="6341409"/>
                </a:cubicBezTo>
                <a:cubicBezTo>
                  <a:pt x="11137924" y="6340070"/>
                  <a:pt x="11137831" y="6338898"/>
                  <a:pt x="11137645" y="6337893"/>
                </a:cubicBezTo>
                <a:cubicBezTo>
                  <a:pt x="11137459" y="6336889"/>
                  <a:pt x="11137161" y="6336051"/>
                  <a:pt x="11136752" y="6335382"/>
                </a:cubicBezTo>
                <a:cubicBezTo>
                  <a:pt x="11136342" y="6334712"/>
                  <a:pt x="11135859" y="6334210"/>
                  <a:pt x="11135301" y="6333875"/>
                </a:cubicBezTo>
                <a:cubicBezTo>
                  <a:pt x="11134742" y="6333540"/>
                  <a:pt x="11134166" y="6333373"/>
                  <a:pt x="11133570" y="6333373"/>
                </a:cubicBezTo>
                <a:lnTo>
                  <a:pt x="11070728" y="6333373"/>
                </a:lnTo>
                <a:lnTo>
                  <a:pt x="11093610" y="6309486"/>
                </a:lnTo>
                <a:cubicBezTo>
                  <a:pt x="11101870" y="6301002"/>
                  <a:pt x="11108493" y="6293505"/>
                  <a:pt x="11113479" y="6286994"/>
                </a:cubicBezTo>
                <a:cubicBezTo>
                  <a:pt x="11118464" y="6280483"/>
                  <a:pt x="11122278" y="6274567"/>
                  <a:pt x="11124920" y="6269246"/>
                </a:cubicBezTo>
                <a:cubicBezTo>
                  <a:pt x="11127562" y="6263926"/>
                  <a:pt x="11129292" y="6258977"/>
                  <a:pt x="11130110" y="6254401"/>
                </a:cubicBezTo>
                <a:cubicBezTo>
                  <a:pt x="11130929" y="6249824"/>
                  <a:pt x="11131338" y="6245229"/>
                  <a:pt x="11131338" y="6240615"/>
                </a:cubicBezTo>
                <a:cubicBezTo>
                  <a:pt x="11131338" y="6235481"/>
                  <a:pt x="11130482" y="6230644"/>
                  <a:pt x="11128771" y="6226105"/>
                </a:cubicBezTo>
                <a:cubicBezTo>
                  <a:pt x="11127060" y="6221565"/>
                  <a:pt x="11124474" y="6217584"/>
                  <a:pt x="11121014" y="6214161"/>
                </a:cubicBezTo>
                <a:cubicBezTo>
                  <a:pt x="11117553" y="6210738"/>
                  <a:pt x="11113200" y="6208041"/>
                  <a:pt x="11107954" y="6206069"/>
                </a:cubicBezTo>
                <a:cubicBezTo>
                  <a:pt x="11102708" y="6204097"/>
                  <a:pt x="11096587" y="6203111"/>
                  <a:pt x="11089592" y="6203111"/>
                </a:cubicBezTo>
                <a:close/>
                <a:moveTo>
                  <a:pt x="10979868" y="6203111"/>
                </a:moveTo>
                <a:cubicBezTo>
                  <a:pt x="10970344" y="6203111"/>
                  <a:pt x="10962307" y="6204915"/>
                  <a:pt x="10955758" y="6208524"/>
                </a:cubicBezTo>
                <a:cubicBezTo>
                  <a:pt x="10949210" y="6212133"/>
                  <a:pt x="10943926" y="6217231"/>
                  <a:pt x="10939908" y="6223816"/>
                </a:cubicBezTo>
                <a:cubicBezTo>
                  <a:pt x="10935890" y="6230402"/>
                  <a:pt x="10932988" y="6238290"/>
                  <a:pt x="10931202" y="6247480"/>
                </a:cubicBezTo>
                <a:cubicBezTo>
                  <a:pt x="10929416" y="6256670"/>
                  <a:pt x="10928523" y="6266772"/>
                  <a:pt x="10928523" y="6277785"/>
                </a:cubicBezTo>
                <a:cubicBezTo>
                  <a:pt x="10928523" y="6289691"/>
                  <a:pt x="10929322" y="6300240"/>
                  <a:pt x="10930922" y="6309430"/>
                </a:cubicBezTo>
                <a:cubicBezTo>
                  <a:pt x="10932522" y="6318620"/>
                  <a:pt x="10935220" y="6326359"/>
                  <a:pt x="10939015" y="6332647"/>
                </a:cubicBezTo>
                <a:cubicBezTo>
                  <a:pt x="10942810" y="6338935"/>
                  <a:pt x="10947814" y="6343697"/>
                  <a:pt x="10954028" y="6346934"/>
                </a:cubicBezTo>
                <a:cubicBezTo>
                  <a:pt x="10960242" y="6350172"/>
                  <a:pt x="10967888" y="6351790"/>
                  <a:pt x="10976966" y="6351790"/>
                </a:cubicBezTo>
                <a:cubicBezTo>
                  <a:pt x="10986566" y="6351790"/>
                  <a:pt x="10994640" y="6349985"/>
                  <a:pt x="11001188" y="6346376"/>
                </a:cubicBezTo>
                <a:cubicBezTo>
                  <a:pt x="11007736" y="6342767"/>
                  <a:pt x="11013038" y="6337670"/>
                  <a:pt x="11017094" y="6331084"/>
                </a:cubicBezTo>
                <a:cubicBezTo>
                  <a:pt x="11021150" y="6324499"/>
                  <a:pt x="11024052" y="6316629"/>
                  <a:pt x="11025800" y="6307476"/>
                </a:cubicBezTo>
                <a:cubicBezTo>
                  <a:pt x="11027550" y="6298324"/>
                  <a:pt x="11028424" y="6288203"/>
                  <a:pt x="11028424" y="6277116"/>
                </a:cubicBezTo>
                <a:cubicBezTo>
                  <a:pt x="11028424" y="6265209"/>
                  <a:pt x="11027624" y="6254661"/>
                  <a:pt x="11026024" y="6245471"/>
                </a:cubicBezTo>
                <a:cubicBezTo>
                  <a:pt x="11024424" y="6236281"/>
                  <a:pt x="11021726" y="6228542"/>
                  <a:pt x="11017932" y="6222254"/>
                </a:cubicBezTo>
                <a:cubicBezTo>
                  <a:pt x="11014136" y="6215966"/>
                  <a:pt x="11009132" y="6211203"/>
                  <a:pt x="11002918" y="6207966"/>
                </a:cubicBezTo>
                <a:cubicBezTo>
                  <a:pt x="10996704" y="6204729"/>
                  <a:pt x="10989022" y="6203111"/>
                  <a:pt x="10979868" y="6203111"/>
                </a:cubicBezTo>
                <a:close/>
                <a:moveTo>
                  <a:pt x="10860992" y="6203111"/>
                </a:moveTo>
                <a:cubicBezTo>
                  <a:pt x="10856602" y="6203111"/>
                  <a:pt x="10852416" y="6203557"/>
                  <a:pt x="10848435" y="6204450"/>
                </a:cubicBezTo>
                <a:cubicBezTo>
                  <a:pt x="10844454" y="6205343"/>
                  <a:pt x="10840807" y="6206441"/>
                  <a:pt x="10837496" y="6207743"/>
                </a:cubicBezTo>
                <a:cubicBezTo>
                  <a:pt x="10834184" y="6209045"/>
                  <a:pt x="10831431" y="6210366"/>
                  <a:pt x="10829236" y="6211706"/>
                </a:cubicBezTo>
                <a:cubicBezTo>
                  <a:pt x="10827040" y="6213045"/>
                  <a:pt x="10825496" y="6214105"/>
                  <a:pt x="10824604" y="6214887"/>
                </a:cubicBezTo>
                <a:cubicBezTo>
                  <a:pt x="10823710" y="6215668"/>
                  <a:pt x="10823115" y="6216319"/>
                  <a:pt x="10822818" y="6216840"/>
                </a:cubicBezTo>
                <a:cubicBezTo>
                  <a:pt x="10822520" y="6217361"/>
                  <a:pt x="10822278" y="6217919"/>
                  <a:pt x="10822092" y="6218514"/>
                </a:cubicBezTo>
                <a:cubicBezTo>
                  <a:pt x="10821906" y="6219110"/>
                  <a:pt x="10821776" y="6219817"/>
                  <a:pt x="10821702" y="6220635"/>
                </a:cubicBezTo>
                <a:cubicBezTo>
                  <a:pt x="10821627" y="6221454"/>
                  <a:pt x="10821590" y="6222421"/>
                  <a:pt x="10821590" y="6223537"/>
                </a:cubicBezTo>
                <a:cubicBezTo>
                  <a:pt x="10821590" y="6225100"/>
                  <a:pt x="10821666" y="6226440"/>
                  <a:pt x="10821820" y="6227556"/>
                </a:cubicBezTo>
                <a:cubicBezTo>
                  <a:pt x="10821974" y="6228672"/>
                  <a:pt x="10822184" y="6229565"/>
                  <a:pt x="10822453" y="6230235"/>
                </a:cubicBezTo>
                <a:cubicBezTo>
                  <a:pt x="10822722" y="6230904"/>
                  <a:pt x="10823067" y="6231388"/>
                  <a:pt x="10823490" y="6231686"/>
                </a:cubicBezTo>
                <a:cubicBezTo>
                  <a:pt x="10823912" y="6231983"/>
                  <a:pt x="10824392" y="6232132"/>
                  <a:pt x="10824930" y="6232132"/>
                </a:cubicBezTo>
                <a:cubicBezTo>
                  <a:pt x="10825852" y="6232132"/>
                  <a:pt x="10827253" y="6231500"/>
                  <a:pt x="10829134" y="6230235"/>
                </a:cubicBezTo>
                <a:cubicBezTo>
                  <a:pt x="10831014" y="6228970"/>
                  <a:pt x="10833356" y="6227593"/>
                  <a:pt x="10836159" y="6226105"/>
                </a:cubicBezTo>
                <a:cubicBezTo>
                  <a:pt x="10838962" y="6224616"/>
                  <a:pt x="10842225" y="6223240"/>
                  <a:pt x="10845949" y="6221975"/>
                </a:cubicBezTo>
                <a:cubicBezTo>
                  <a:pt x="10849674" y="6220710"/>
                  <a:pt x="10853877" y="6220077"/>
                  <a:pt x="10858561" y="6220077"/>
                </a:cubicBezTo>
                <a:cubicBezTo>
                  <a:pt x="10862554" y="6220077"/>
                  <a:pt x="10866086" y="6220710"/>
                  <a:pt x="10869157" y="6221975"/>
                </a:cubicBezTo>
                <a:cubicBezTo>
                  <a:pt x="10872228" y="6223240"/>
                  <a:pt x="10874781" y="6224951"/>
                  <a:pt x="10876816" y="6227109"/>
                </a:cubicBezTo>
                <a:cubicBezTo>
                  <a:pt x="10878851" y="6229267"/>
                  <a:pt x="10880406" y="6231779"/>
                  <a:pt x="10881480" y="6234644"/>
                </a:cubicBezTo>
                <a:cubicBezTo>
                  <a:pt x="10882556" y="6237509"/>
                  <a:pt x="10883093" y="6240541"/>
                  <a:pt x="10883093" y="6243741"/>
                </a:cubicBezTo>
                <a:cubicBezTo>
                  <a:pt x="10883093" y="6246941"/>
                  <a:pt x="10882748" y="6250364"/>
                  <a:pt x="10882058" y="6254010"/>
                </a:cubicBezTo>
                <a:cubicBezTo>
                  <a:pt x="10881368" y="6257656"/>
                  <a:pt x="10879930" y="6261712"/>
                  <a:pt x="10877745" y="6266177"/>
                </a:cubicBezTo>
                <a:cubicBezTo>
                  <a:pt x="10875560" y="6270641"/>
                  <a:pt x="10872454" y="6275590"/>
                  <a:pt x="10868428" y="6281022"/>
                </a:cubicBezTo>
                <a:cubicBezTo>
                  <a:pt x="10864402" y="6286454"/>
                  <a:pt x="10859053" y="6292594"/>
                  <a:pt x="10852382" y="6299440"/>
                </a:cubicBezTo>
                <a:lnTo>
                  <a:pt x="10823512" y="6329131"/>
                </a:lnTo>
                <a:cubicBezTo>
                  <a:pt x="10822592" y="6330098"/>
                  <a:pt x="10821844" y="6331010"/>
                  <a:pt x="10821269" y="6331866"/>
                </a:cubicBezTo>
                <a:cubicBezTo>
                  <a:pt x="10820693" y="6332721"/>
                  <a:pt x="10820214" y="6333577"/>
                  <a:pt x="10819831" y="6334433"/>
                </a:cubicBezTo>
                <a:cubicBezTo>
                  <a:pt x="10819448" y="6335289"/>
                  <a:pt x="10819199" y="6336275"/>
                  <a:pt x="10819084" y="6337391"/>
                </a:cubicBezTo>
                <a:cubicBezTo>
                  <a:pt x="10818968" y="6338507"/>
                  <a:pt x="10818911" y="6339809"/>
                  <a:pt x="10818911" y="6341298"/>
                </a:cubicBezTo>
                <a:cubicBezTo>
                  <a:pt x="10818911" y="6342935"/>
                  <a:pt x="10819041" y="6344311"/>
                  <a:pt x="10819302" y="6345428"/>
                </a:cubicBezTo>
                <a:cubicBezTo>
                  <a:pt x="10819562" y="6346544"/>
                  <a:pt x="10819971" y="6347400"/>
                  <a:pt x="10820529" y="6347995"/>
                </a:cubicBezTo>
                <a:cubicBezTo>
                  <a:pt x="10821088" y="6348590"/>
                  <a:pt x="10821757" y="6349018"/>
                  <a:pt x="10822538" y="6349279"/>
                </a:cubicBezTo>
                <a:cubicBezTo>
                  <a:pt x="10823320" y="6349539"/>
                  <a:pt x="10824232" y="6349669"/>
                  <a:pt x="10825273" y="6349669"/>
                </a:cubicBezTo>
                <a:lnTo>
                  <a:pt x="10905082" y="6349669"/>
                </a:lnTo>
                <a:cubicBezTo>
                  <a:pt x="10905752" y="6349669"/>
                  <a:pt x="10906366" y="6349502"/>
                  <a:pt x="10906924" y="6349167"/>
                </a:cubicBezTo>
                <a:cubicBezTo>
                  <a:pt x="10907482" y="6348832"/>
                  <a:pt x="10907928" y="6348311"/>
                  <a:pt x="10908264" y="6347604"/>
                </a:cubicBezTo>
                <a:cubicBezTo>
                  <a:pt x="10908598" y="6346897"/>
                  <a:pt x="10908859" y="6346023"/>
                  <a:pt x="10909045" y="6344981"/>
                </a:cubicBezTo>
                <a:cubicBezTo>
                  <a:pt x="10909231" y="6343939"/>
                  <a:pt x="10909324" y="6342749"/>
                  <a:pt x="10909324" y="6341409"/>
                </a:cubicBezTo>
                <a:cubicBezTo>
                  <a:pt x="10909324" y="6340070"/>
                  <a:pt x="10909231" y="6338898"/>
                  <a:pt x="10909045" y="6337893"/>
                </a:cubicBezTo>
                <a:cubicBezTo>
                  <a:pt x="10908859" y="6336889"/>
                  <a:pt x="10908561" y="6336051"/>
                  <a:pt x="10908152" y="6335382"/>
                </a:cubicBezTo>
                <a:cubicBezTo>
                  <a:pt x="10907742" y="6334712"/>
                  <a:pt x="10907259" y="6334210"/>
                  <a:pt x="10906701" y="6333875"/>
                </a:cubicBezTo>
                <a:cubicBezTo>
                  <a:pt x="10906142" y="6333540"/>
                  <a:pt x="10905566" y="6333373"/>
                  <a:pt x="10904970" y="6333373"/>
                </a:cubicBezTo>
                <a:lnTo>
                  <a:pt x="10842128" y="6333373"/>
                </a:lnTo>
                <a:lnTo>
                  <a:pt x="10865010" y="6309486"/>
                </a:lnTo>
                <a:cubicBezTo>
                  <a:pt x="10873270" y="6301002"/>
                  <a:pt x="10879893" y="6293505"/>
                  <a:pt x="10884879" y="6286994"/>
                </a:cubicBezTo>
                <a:cubicBezTo>
                  <a:pt x="10889864" y="6280483"/>
                  <a:pt x="10893678" y="6274567"/>
                  <a:pt x="10896320" y="6269246"/>
                </a:cubicBezTo>
                <a:cubicBezTo>
                  <a:pt x="10898962" y="6263926"/>
                  <a:pt x="10900692" y="6258977"/>
                  <a:pt x="10901510" y="6254401"/>
                </a:cubicBezTo>
                <a:cubicBezTo>
                  <a:pt x="10902329" y="6249824"/>
                  <a:pt x="10902738" y="6245229"/>
                  <a:pt x="10902738" y="6240615"/>
                </a:cubicBezTo>
                <a:cubicBezTo>
                  <a:pt x="10902738" y="6235481"/>
                  <a:pt x="10901882" y="6230644"/>
                  <a:pt x="10900171" y="6226105"/>
                </a:cubicBezTo>
                <a:cubicBezTo>
                  <a:pt x="10898460" y="6221565"/>
                  <a:pt x="10895874" y="6217584"/>
                  <a:pt x="10892414" y="6214161"/>
                </a:cubicBezTo>
                <a:cubicBezTo>
                  <a:pt x="10888953" y="6210738"/>
                  <a:pt x="10884600" y="6208041"/>
                  <a:pt x="10879354" y="6206069"/>
                </a:cubicBezTo>
                <a:cubicBezTo>
                  <a:pt x="10874108" y="6204097"/>
                  <a:pt x="10867987" y="6203111"/>
                  <a:pt x="10860992" y="6203111"/>
                </a:cubicBezTo>
                <a:close/>
                <a:moveTo>
                  <a:pt x="8327454" y="6201548"/>
                </a:moveTo>
                <a:cubicBezTo>
                  <a:pt x="8323063" y="6201548"/>
                  <a:pt x="8320050" y="6202329"/>
                  <a:pt x="8318413" y="6203892"/>
                </a:cubicBezTo>
                <a:cubicBezTo>
                  <a:pt x="8316775" y="6205455"/>
                  <a:pt x="8315957" y="6208394"/>
                  <a:pt x="8315957" y="6212710"/>
                </a:cubicBezTo>
                <a:cubicBezTo>
                  <a:pt x="8315957" y="6216952"/>
                  <a:pt x="8316757" y="6219835"/>
                  <a:pt x="8318357" y="6221361"/>
                </a:cubicBezTo>
                <a:cubicBezTo>
                  <a:pt x="8319957" y="6222886"/>
                  <a:pt x="8322915" y="6223649"/>
                  <a:pt x="8327231" y="6223649"/>
                </a:cubicBezTo>
                <a:cubicBezTo>
                  <a:pt x="8331621" y="6223649"/>
                  <a:pt x="8334635" y="6222868"/>
                  <a:pt x="8336272" y="6221305"/>
                </a:cubicBezTo>
                <a:cubicBezTo>
                  <a:pt x="8337909" y="6219742"/>
                  <a:pt x="8338728" y="6216803"/>
                  <a:pt x="8338728" y="6212487"/>
                </a:cubicBezTo>
                <a:cubicBezTo>
                  <a:pt x="8338728" y="6208245"/>
                  <a:pt x="8337928" y="6205362"/>
                  <a:pt x="8336328" y="6203836"/>
                </a:cubicBezTo>
                <a:cubicBezTo>
                  <a:pt x="8334728" y="6202311"/>
                  <a:pt x="8331770" y="6201548"/>
                  <a:pt x="8327454" y="6201548"/>
                </a:cubicBezTo>
                <a:close/>
                <a:moveTo>
                  <a:pt x="7718598" y="6194628"/>
                </a:moveTo>
                <a:cubicBezTo>
                  <a:pt x="7716812" y="6194628"/>
                  <a:pt x="7715342" y="6194721"/>
                  <a:pt x="7714189" y="6194907"/>
                </a:cubicBezTo>
                <a:cubicBezTo>
                  <a:pt x="7713035" y="6195093"/>
                  <a:pt x="7712087" y="6195316"/>
                  <a:pt x="7711343" y="6195576"/>
                </a:cubicBezTo>
                <a:cubicBezTo>
                  <a:pt x="7710598" y="6195837"/>
                  <a:pt x="7710096" y="6196209"/>
                  <a:pt x="7709836" y="6196693"/>
                </a:cubicBezTo>
                <a:cubicBezTo>
                  <a:pt x="7709575" y="6197176"/>
                  <a:pt x="7709445" y="6197679"/>
                  <a:pt x="7709445" y="6198199"/>
                </a:cubicBezTo>
                <a:lnTo>
                  <a:pt x="7709445" y="6256577"/>
                </a:lnTo>
                <a:cubicBezTo>
                  <a:pt x="7704682" y="6251591"/>
                  <a:pt x="7699864" y="6247815"/>
                  <a:pt x="7694990" y="6245248"/>
                </a:cubicBezTo>
                <a:cubicBezTo>
                  <a:pt x="7690116" y="6242680"/>
                  <a:pt x="7684740" y="6241397"/>
                  <a:pt x="7678861" y="6241397"/>
                </a:cubicBezTo>
                <a:cubicBezTo>
                  <a:pt x="7671791" y="6241397"/>
                  <a:pt x="7665559" y="6242718"/>
                  <a:pt x="7660164" y="6245359"/>
                </a:cubicBezTo>
                <a:cubicBezTo>
                  <a:pt x="7654769" y="6248001"/>
                  <a:pt x="7650249" y="6251778"/>
                  <a:pt x="7646602" y="6256689"/>
                </a:cubicBezTo>
                <a:cubicBezTo>
                  <a:pt x="7642956" y="6261600"/>
                  <a:pt x="7640203" y="6267535"/>
                  <a:pt x="7638342" y="6274492"/>
                </a:cubicBezTo>
                <a:cubicBezTo>
                  <a:pt x="7636482" y="6281450"/>
                  <a:pt x="7635552" y="6289245"/>
                  <a:pt x="7635552" y="6297877"/>
                </a:cubicBezTo>
                <a:cubicBezTo>
                  <a:pt x="7635552" y="6305170"/>
                  <a:pt x="7636296" y="6312109"/>
                  <a:pt x="7637784" y="6318694"/>
                </a:cubicBezTo>
                <a:cubicBezTo>
                  <a:pt x="7639273" y="6325280"/>
                  <a:pt x="7641635" y="6331010"/>
                  <a:pt x="7644872" y="6335884"/>
                </a:cubicBezTo>
                <a:cubicBezTo>
                  <a:pt x="7648109" y="6340758"/>
                  <a:pt x="7652332" y="6344628"/>
                  <a:pt x="7657541" y="6347493"/>
                </a:cubicBezTo>
                <a:cubicBezTo>
                  <a:pt x="7662750" y="6350358"/>
                  <a:pt x="7669038" y="6351790"/>
                  <a:pt x="7676405" y="6351790"/>
                </a:cubicBezTo>
                <a:cubicBezTo>
                  <a:pt x="7683177" y="6351790"/>
                  <a:pt x="7689409" y="6350190"/>
                  <a:pt x="7695102" y="6346990"/>
                </a:cubicBezTo>
                <a:cubicBezTo>
                  <a:pt x="7700794" y="6343791"/>
                  <a:pt x="7706282" y="6339326"/>
                  <a:pt x="7711566" y="6333596"/>
                </a:cubicBezTo>
                <a:lnTo>
                  <a:pt x="7711566" y="6346879"/>
                </a:lnTo>
                <a:cubicBezTo>
                  <a:pt x="7711566" y="6347474"/>
                  <a:pt x="7711715" y="6347995"/>
                  <a:pt x="7712012" y="6348441"/>
                </a:cubicBezTo>
                <a:cubicBezTo>
                  <a:pt x="7712310" y="6348888"/>
                  <a:pt x="7712794" y="6349241"/>
                  <a:pt x="7713463" y="6349502"/>
                </a:cubicBezTo>
                <a:cubicBezTo>
                  <a:pt x="7714133" y="6349762"/>
                  <a:pt x="7714989" y="6349967"/>
                  <a:pt x="7716031" y="6350116"/>
                </a:cubicBezTo>
                <a:cubicBezTo>
                  <a:pt x="7717072" y="6350265"/>
                  <a:pt x="7718375" y="6350339"/>
                  <a:pt x="7719937" y="6350339"/>
                </a:cubicBezTo>
                <a:cubicBezTo>
                  <a:pt x="7721426" y="6350339"/>
                  <a:pt x="7722691" y="6350265"/>
                  <a:pt x="7723732" y="6350116"/>
                </a:cubicBezTo>
                <a:cubicBezTo>
                  <a:pt x="7724774" y="6349967"/>
                  <a:pt x="7725611" y="6349762"/>
                  <a:pt x="7726244" y="6349502"/>
                </a:cubicBezTo>
                <a:cubicBezTo>
                  <a:pt x="7726876" y="6349241"/>
                  <a:pt x="7727323" y="6348888"/>
                  <a:pt x="7727583" y="6348441"/>
                </a:cubicBezTo>
                <a:cubicBezTo>
                  <a:pt x="7727844" y="6347995"/>
                  <a:pt x="7727974" y="6347474"/>
                  <a:pt x="7727974" y="6346879"/>
                </a:cubicBezTo>
                <a:lnTo>
                  <a:pt x="7727974" y="6198199"/>
                </a:lnTo>
                <a:cubicBezTo>
                  <a:pt x="7727974" y="6197679"/>
                  <a:pt x="7727807" y="6197176"/>
                  <a:pt x="7727472" y="6196693"/>
                </a:cubicBezTo>
                <a:cubicBezTo>
                  <a:pt x="7727137" y="6196209"/>
                  <a:pt x="7726635" y="6195837"/>
                  <a:pt x="7725965" y="6195576"/>
                </a:cubicBezTo>
                <a:cubicBezTo>
                  <a:pt x="7725295" y="6195316"/>
                  <a:pt x="7724365" y="6195093"/>
                  <a:pt x="7723174" y="6194907"/>
                </a:cubicBezTo>
                <a:cubicBezTo>
                  <a:pt x="7721984" y="6194721"/>
                  <a:pt x="7720458" y="6194628"/>
                  <a:pt x="7718598" y="6194628"/>
                </a:cubicBezTo>
                <a:close/>
                <a:moveTo>
                  <a:pt x="10479992" y="6194181"/>
                </a:moveTo>
                <a:cubicBezTo>
                  <a:pt x="10478206" y="6194181"/>
                  <a:pt x="10476718" y="6194255"/>
                  <a:pt x="10475527" y="6194404"/>
                </a:cubicBezTo>
                <a:cubicBezTo>
                  <a:pt x="10474336" y="6194553"/>
                  <a:pt x="10473388" y="6194776"/>
                  <a:pt x="10472681" y="6195074"/>
                </a:cubicBezTo>
                <a:cubicBezTo>
                  <a:pt x="10471974" y="6195372"/>
                  <a:pt x="10471490" y="6195744"/>
                  <a:pt x="10471230" y="6196190"/>
                </a:cubicBezTo>
                <a:cubicBezTo>
                  <a:pt x="10470969" y="6196637"/>
                  <a:pt x="10470839" y="6197158"/>
                  <a:pt x="10470839" y="6197753"/>
                </a:cubicBezTo>
                <a:lnTo>
                  <a:pt x="10470839" y="6346879"/>
                </a:lnTo>
                <a:cubicBezTo>
                  <a:pt x="10470839" y="6347474"/>
                  <a:pt x="10470951" y="6347995"/>
                  <a:pt x="10471174" y="6348441"/>
                </a:cubicBezTo>
                <a:cubicBezTo>
                  <a:pt x="10471397" y="6348888"/>
                  <a:pt x="10471844" y="6349241"/>
                  <a:pt x="10472514" y="6349502"/>
                </a:cubicBezTo>
                <a:cubicBezTo>
                  <a:pt x="10473183" y="6349762"/>
                  <a:pt x="10474039" y="6349967"/>
                  <a:pt x="10475081" y="6350116"/>
                </a:cubicBezTo>
                <a:cubicBezTo>
                  <a:pt x="10476122" y="6350265"/>
                  <a:pt x="10477388" y="6350339"/>
                  <a:pt x="10478876" y="6350339"/>
                </a:cubicBezTo>
                <a:cubicBezTo>
                  <a:pt x="10480438" y="6350339"/>
                  <a:pt x="10481722" y="6350265"/>
                  <a:pt x="10482727" y="6350116"/>
                </a:cubicBezTo>
                <a:cubicBezTo>
                  <a:pt x="10483731" y="6349967"/>
                  <a:pt x="10484568" y="6349762"/>
                  <a:pt x="10485238" y="6349502"/>
                </a:cubicBezTo>
                <a:cubicBezTo>
                  <a:pt x="10485908" y="6349241"/>
                  <a:pt x="10486392" y="6348888"/>
                  <a:pt x="10486689" y="6348441"/>
                </a:cubicBezTo>
                <a:cubicBezTo>
                  <a:pt x="10486987" y="6347995"/>
                  <a:pt x="10487136" y="6347474"/>
                  <a:pt x="10487136" y="6346879"/>
                </a:cubicBezTo>
                <a:lnTo>
                  <a:pt x="10487136" y="6334600"/>
                </a:lnTo>
                <a:cubicBezTo>
                  <a:pt x="10490038" y="6337651"/>
                  <a:pt x="10492791" y="6340256"/>
                  <a:pt x="10495396" y="6342414"/>
                </a:cubicBezTo>
                <a:cubicBezTo>
                  <a:pt x="10498000" y="6344572"/>
                  <a:pt x="10500605" y="6346358"/>
                  <a:pt x="10503209" y="6347772"/>
                </a:cubicBezTo>
                <a:cubicBezTo>
                  <a:pt x="10505814" y="6349186"/>
                  <a:pt x="10508474" y="6350209"/>
                  <a:pt x="10511190" y="6350841"/>
                </a:cubicBezTo>
                <a:cubicBezTo>
                  <a:pt x="10513906" y="6351474"/>
                  <a:pt x="10516864" y="6351790"/>
                  <a:pt x="10520064" y="6351790"/>
                </a:cubicBezTo>
                <a:cubicBezTo>
                  <a:pt x="10526984" y="6351790"/>
                  <a:pt x="10533124" y="6350488"/>
                  <a:pt x="10538482" y="6347883"/>
                </a:cubicBezTo>
                <a:cubicBezTo>
                  <a:pt x="10543839" y="6345279"/>
                  <a:pt x="10548360" y="6341521"/>
                  <a:pt x="10552044" y="6336610"/>
                </a:cubicBezTo>
                <a:cubicBezTo>
                  <a:pt x="10555727" y="6331698"/>
                  <a:pt x="10558518" y="6325764"/>
                  <a:pt x="10560415" y="6318806"/>
                </a:cubicBezTo>
                <a:cubicBezTo>
                  <a:pt x="10562312" y="6311848"/>
                  <a:pt x="10563261" y="6304016"/>
                  <a:pt x="10563261" y="6295310"/>
                </a:cubicBezTo>
                <a:cubicBezTo>
                  <a:pt x="10563261" y="6288017"/>
                  <a:pt x="10562517" y="6281097"/>
                  <a:pt x="10561029" y="6274548"/>
                </a:cubicBezTo>
                <a:cubicBezTo>
                  <a:pt x="10559541" y="6268000"/>
                  <a:pt x="10557178" y="6262289"/>
                  <a:pt x="10553941" y="6257414"/>
                </a:cubicBezTo>
                <a:cubicBezTo>
                  <a:pt x="10550704" y="6252540"/>
                  <a:pt x="10546500" y="6248652"/>
                  <a:pt x="10541328" y="6245750"/>
                </a:cubicBezTo>
                <a:cubicBezTo>
                  <a:pt x="10536156" y="6242848"/>
                  <a:pt x="10529924" y="6241397"/>
                  <a:pt x="10522631" y="6241397"/>
                </a:cubicBezTo>
                <a:cubicBezTo>
                  <a:pt x="10519655" y="6241397"/>
                  <a:pt x="10516827" y="6241694"/>
                  <a:pt x="10514148" y="6242290"/>
                </a:cubicBezTo>
                <a:cubicBezTo>
                  <a:pt x="10511469" y="6242885"/>
                  <a:pt x="10508790" y="6243834"/>
                  <a:pt x="10506111" y="6245136"/>
                </a:cubicBezTo>
                <a:cubicBezTo>
                  <a:pt x="10503432" y="6246438"/>
                  <a:pt x="10500698" y="6248131"/>
                  <a:pt x="10497907" y="6250215"/>
                </a:cubicBezTo>
                <a:cubicBezTo>
                  <a:pt x="10495117" y="6252298"/>
                  <a:pt x="10492233" y="6254866"/>
                  <a:pt x="10489256" y="6257917"/>
                </a:cubicBezTo>
                <a:lnTo>
                  <a:pt x="10489256" y="6197753"/>
                </a:lnTo>
                <a:cubicBezTo>
                  <a:pt x="10489256" y="6197158"/>
                  <a:pt x="10489108" y="6196637"/>
                  <a:pt x="10488810" y="6196190"/>
                </a:cubicBezTo>
                <a:cubicBezTo>
                  <a:pt x="10488512" y="6195744"/>
                  <a:pt x="10488029" y="6195372"/>
                  <a:pt x="10487359" y="6195074"/>
                </a:cubicBezTo>
                <a:cubicBezTo>
                  <a:pt x="10486689" y="6194776"/>
                  <a:pt x="10485759" y="6194553"/>
                  <a:pt x="10484568" y="6194404"/>
                </a:cubicBezTo>
                <a:cubicBezTo>
                  <a:pt x="10483378" y="6194255"/>
                  <a:pt x="10481852" y="6194181"/>
                  <a:pt x="10479992" y="6194181"/>
                </a:cubicBezTo>
                <a:close/>
                <a:moveTo>
                  <a:pt x="9422717" y="6194181"/>
                </a:moveTo>
                <a:cubicBezTo>
                  <a:pt x="9420931" y="6194181"/>
                  <a:pt x="9419443" y="6194255"/>
                  <a:pt x="9418252" y="6194404"/>
                </a:cubicBezTo>
                <a:cubicBezTo>
                  <a:pt x="9417062" y="6194553"/>
                  <a:pt x="9416113" y="6194776"/>
                  <a:pt x="9415406" y="6195074"/>
                </a:cubicBezTo>
                <a:cubicBezTo>
                  <a:pt x="9414699" y="6195372"/>
                  <a:pt x="9414215" y="6195744"/>
                  <a:pt x="9413955" y="6196190"/>
                </a:cubicBezTo>
                <a:cubicBezTo>
                  <a:pt x="9413694" y="6196637"/>
                  <a:pt x="9413564" y="6197158"/>
                  <a:pt x="9413564" y="6197753"/>
                </a:cubicBezTo>
                <a:lnTo>
                  <a:pt x="9413564" y="6346879"/>
                </a:lnTo>
                <a:cubicBezTo>
                  <a:pt x="9413564" y="6347474"/>
                  <a:pt x="9413694" y="6347976"/>
                  <a:pt x="9413955" y="6348386"/>
                </a:cubicBezTo>
                <a:cubicBezTo>
                  <a:pt x="9414215" y="6348795"/>
                  <a:pt x="9414699" y="6349148"/>
                  <a:pt x="9415406" y="6349446"/>
                </a:cubicBezTo>
                <a:cubicBezTo>
                  <a:pt x="9416113" y="6349744"/>
                  <a:pt x="9417062" y="6349967"/>
                  <a:pt x="9418252" y="6350116"/>
                </a:cubicBezTo>
                <a:cubicBezTo>
                  <a:pt x="9419443" y="6350265"/>
                  <a:pt x="9420931" y="6350339"/>
                  <a:pt x="9422717" y="6350339"/>
                </a:cubicBezTo>
                <a:cubicBezTo>
                  <a:pt x="9424577" y="6350339"/>
                  <a:pt x="9426103" y="6350265"/>
                  <a:pt x="9427294" y="6350116"/>
                </a:cubicBezTo>
                <a:cubicBezTo>
                  <a:pt x="9428484" y="6349967"/>
                  <a:pt x="9429414" y="6349744"/>
                  <a:pt x="9430084" y="6349446"/>
                </a:cubicBezTo>
                <a:cubicBezTo>
                  <a:pt x="9430754" y="6349148"/>
                  <a:pt x="9431238" y="6348795"/>
                  <a:pt x="9431535" y="6348386"/>
                </a:cubicBezTo>
                <a:cubicBezTo>
                  <a:pt x="9431833" y="6347976"/>
                  <a:pt x="9431982" y="6347474"/>
                  <a:pt x="9431982" y="6346879"/>
                </a:cubicBezTo>
                <a:lnTo>
                  <a:pt x="9431982" y="6276669"/>
                </a:lnTo>
                <a:cubicBezTo>
                  <a:pt x="9437042" y="6270344"/>
                  <a:pt x="9441879" y="6265544"/>
                  <a:pt x="9446492" y="6262270"/>
                </a:cubicBezTo>
                <a:cubicBezTo>
                  <a:pt x="9451106" y="6258996"/>
                  <a:pt x="9455720" y="6257359"/>
                  <a:pt x="9460333" y="6257359"/>
                </a:cubicBezTo>
                <a:cubicBezTo>
                  <a:pt x="9463905" y="6257359"/>
                  <a:pt x="9467049" y="6258028"/>
                  <a:pt x="9469765" y="6259368"/>
                </a:cubicBezTo>
                <a:cubicBezTo>
                  <a:pt x="9472482" y="6260707"/>
                  <a:pt x="9474695" y="6262642"/>
                  <a:pt x="9476407" y="6265172"/>
                </a:cubicBezTo>
                <a:cubicBezTo>
                  <a:pt x="9478118" y="6267702"/>
                  <a:pt x="9479420" y="6270716"/>
                  <a:pt x="9480314" y="6274213"/>
                </a:cubicBezTo>
                <a:cubicBezTo>
                  <a:pt x="9481206" y="6277711"/>
                  <a:pt x="9481653" y="6282325"/>
                  <a:pt x="9481653" y="6288054"/>
                </a:cubicBezTo>
                <a:lnTo>
                  <a:pt x="9481653" y="6346879"/>
                </a:lnTo>
                <a:cubicBezTo>
                  <a:pt x="9481653" y="6347474"/>
                  <a:pt x="9481802" y="6347976"/>
                  <a:pt x="9482100" y="6348386"/>
                </a:cubicBezTo>
                <a:cubicBezTo>
                  <a:pt x="9482397" y="6348795"/>
                  <a:pt x="9482881" y="6349148"/>
                  <a:pt x="9483550" y="6349446"/>
                </a:cubicBezTo>
                <a:cubicBezTo>
                  <a:pt x="9484220" y="6349744"/>
                  <a:pt x="9485150" y="6349967"/>
                  <a:pt x="9486341" y="6350116"/>
                </a:cubicBezTo>
                <a:cubicBezTo>
                  <a:pt x="9487532" y="6350265"/>
                  <a:pt x="9489057" y="6350339"/>
                  <a:pt x="9490918" y="6350339"/>
                </a:cubicBezTo>
                <a:cubicBezTo>
                  <a:pt x="9492704" y="6350339"/>
                  <a:pt x="9494192" y="6350265"/>
                  <a:pt x="9495382" y="6350116"/>
                </a:cubicBezTo>
                <a:cubicBezTo>
                  <a:pt x="9496573" y="6349967"/>
                  <a:pt x="9497503" y="6349744"/>
                  <a:pt x="9498173" y="6349446"/>
                </a:cubicBezTo>
                <a:cubicBezTo>
                  <a:pt x="9498842" y="6349148"/>
                  <a:pt x="9499326" y="6348795"/>
                  <a:pt x="9499624" y="6348386"/>
                </a:cubicBezTo>
                <a:cubicBezTo>
                  <a:pt x="9499922" y="6347976"/>
                  <a:pt x="9500070" y="6347474"/>
                  <a:pt x="9500070" y="6346879"/>
                </a:cubicBezTo>
                <a:lnTo>
                  <a:pt x="9500070" y="6285710"/>
                </a:lnTo>
                <a:cubicBezTo>
                  <a:pt x="9500070" y="6278492"/>
                  <a:pt x="9499456" y="6272334"/>
                  <a:pt x="9498229" y="6267237"/>
                </a:cubicBezTo>
                <a:cubicBezTo>
                  <a:pt x="9497001" y="6262140"/>
                  <a:pt x="9494973" y="6257693"/>
                  <a:pt x="9492145" y="6253898"/>
                </a:cubicBezTo>
                <a:cubicBezTo>
                  <a:pt x="9489318" y="6250103"/>
                  <a:pt x="9485616" y="6247071"/>
                  <a:pt x="9481039" y="6244801"/>
                </a:cubicBezTo>
                <a:cubicBezTo>
                  <a:pt x="9476462" y="6242532"/>
                  <a:pt x="9470826" y="6241397"/>
                  <a:pt x="9464128" y="6241397"/>
                </a:cubicBezTo>
                <a:cubicBezTo>
                  <a:pt x="9458696" y="6241397"/>
                  <a:pt x="9453301" y="6242755"/>
                  <a:pt x="9447944" y="6245471"/>
                </a:cubicBezTo>
                <a:cubicBezTo>
                  <a:pt x="9442586" y="6248187"/>
                  <a:pt x="9437265" y="6252336"/>
                  <a:pt x="9431982" y="6257917"/>
                </a:cubicBezTo>
                <a:lnTo>
                  <a:pt x="9431982" y="6197753"/>
                </a:lnTo>
                <a:cubicBezTo>
                  <a:pt x="9431982" y="6197158"/>
                  <a:pt x="9431833" y="6196637"/>
                  <a:pt x="9431535" y="6196190"/>
                </a:cubicBezTo>
                <a:cubicBezTo>
                  <a:pt x="9431238" y="6195744"/>
                  <a:pt x="9430754" y="6195372"/>
                  <a:pt x="9430084" y="6195074"/>
                </a:cubicBezTo>
                <a:cubicBezTo>
                  <a:pt x="9429414" y="6194776"/>
                  <a:pt x="9428484" y="6194553"/>
                  <a:pt x="9427294" y="6194404"/>
                </a:cubicBezTo>
                <a:cubicBezTo>
                  <a:pt x="9426103" y="6194255"/>
                  <a:pt x="9424577" y="6194181"/>
                  <a:pt x="9422717" y="6194181"/>
                </a:cubicBezTo>
                <a:close/>
                <a:moveTo>
                  <a:pt x="8622617" y="6194181"/>
                </a:moveTo>
                <a:cubicBezTo>
                  <a:pt x="8620831" y="6194181"/>
                  <a:pt x="8619343" y="6194255"/>
                  <a:pt x="8618152" y="6194404"/>
                </a:cubicBezTo>
                <a:cubicBezTo>
                  <a:pt x="8616962" y="6194553"/>
                  <a:pt x="8616013" y="6194776"/>
                  <a:pt x="8615306" y="6195074"/>
                </a:cubicBezTo>
                <a:cubicBezTo>
                  <a:pt x="8614599" y="6195372"/>
                  <a:pt x="8614115" y="6195744"/>
                  <a:pt x="8613855" y="6196190"/>
                </a:cubicBezTo>
                <a:cubicBezTo>
                  <a:pt x="8613594" y="6196637"/>
                  <a:pt x="8613464" y="6197158"/>
                  <a:pt x="8613464" y="6197753"/>
                </a:cubicBezTo>
                <a:lnTo>
                  <a:pt x="8613464" y="6346879"/>
                </a:lnTo>
                <a:cubicBezTo>
                  <a:pt x="8613464" y="6347474"/>
                  <a:pt x="8613594" y="6347976"/>
                  <a:pt x="8613855" y="6348386"/>
                </a:cubicBezTo>
                <a:cubicBezTo>
                  <a:pt x="8614115" y="6348795"/>
                  <a:pt x="8614599" y="6349148"/>
                  <a:pt x="8615306" y="6349446"/>
                </a:cubicBezTo>
                <a:cubicBezTo>
                  <a:pt x="8616013" y="6349744"/>
                  <a:pt x="8616962" y="6349967"/>
                  <a:pt x="8618152" y="6350116"/>
                </a:cubicBezTo>
                <a:cubicBezTo>
                  <a:pt x="8619343" y="6350265"/>
                  <a:pt x="8620831" y="6350339"/>
                  <a:pt x="8622617" y="6350339"/>
                </a:cubicBezTo>
                <a:cubicBezTo>
                  <a:pt x="8624477" y="6350339"/>
                  <a:pt x="8626003" y="6350265"/>
                  <a:pt x="8627194" y="6350116"/>
                </a:cubicBezTo>
                <a:cubicBezTo>
                  <a:pt x="8628384" y="6349967"/>
                  <a:pt x="8629314" y="6349744"/>
                  <a:pt x="8629984" y="6349446"/>
                </a:cubicBezTo>
                <a:cubicBezTo>
                  <a:pt x="8630654" y="6349148"/>
                  <a:pt x="8631137" y="6348795"/>
                  <a:pt x="8631435" y="6348386"/>
                </a:cubicBezTo>
                <a:cubicBezTo>
                  <a:pt x="8631733" y="6347976"/>
                  <a:pt x="8631882" y="6347474"/>
                  <a:pt x="8631882" y="6346879"/>
                </a:cubicBezTo>
                <a:lnTo>
                  <a:pt x="8631882" y="6276669"/>
                </a:lnTo>
                <a:cubicBezTo>
                  <a:pt x="8636942" y="6270344"/>
                  <a:pt x="8641779" y="6265544"/>
                  <a:pt x="8646392" y="6262270"/>
                </a:cubicBezTo>
                <a:cubicBezTo>
                  <a:pt x="8651006" y="6258996"/>
                  <a:pt x="8655620" y="6257359"/>
                  <a:pt x="8660233" y="6257359"/>
                </a:cubicBezTo>
                <a:cubicBezTo>
                  <a:pt x="8663805" y="6257359"/>
                  <a:pt x="8666949" y="6258028"/>
                  <a:pt x="8669665" y="6259368"/>
                </a:cubicBezTo>
                <a:cubicBezTo>
                  <a:pt x="8672381" y="6260707"/>
                  <a:pt x="8674595" y="6262642"/>
                  <a:pt x="8676307" y="6265172"/>
                </a:cubicBezTo>
                <a:cubicBezTo>
                  <a:pt x="8678018" y="6267702"/>
                  <a:pt x="8679320" y="6270716"/>
                  <a:pt x="8680214" y="6274213"/>
                </a:cubicBezTo>
                <a:cubicBezTo>
                  <a:pt x="8681106" y="6277711"/>
                  <a:pt x="8681553" y="6282325"/>
                  <a:pt x="8681553" y="6288054"/>
                </a:cubicBezTo>
                <a:lnTo>
                  <a:pt x="8681553" y="6346879"/>
                </a:lnTo>
                <a:cubicBezTo>
                  <a:pt x="8681553" y="6347474"/>
                  <a:pt x="8681702" y="6347976"/>
                  <a:pt x="8681999" y="6348386"/>
                </a:cubicBezTo>
                <a:cubicBezTo>
                  <a:pt x="8682297" y="6348795"/>
                  <a:pt x="8682781" y="6349148"/>
                  <a:pt x="8683450" y="6349446"/>
                </a:cubicBezTo>
                <a:cubicBezTo>
                  <a:pt x="8684120" y="6349744"/>
                  <a:pt x="8685050" y="6349967"/>
                  <a:pt x="8686241" y="6350116"/>
                </a:cubicBezTo>
                <a:cubicBezTo>
                  <a:pt x="8687432" y="6350265"/>
                  <a:pt x="8688957" y="6350339"/>
                  <a:pt x="8690818" y="6350339"/>
                </a:cubicBezTo>
                <a:cubicBezTo>
                  <a:pt x="8692604" y="6350339"/>
                  <a:pt x="8694092" y="6350265"/>
                  <a:pt x="8695282" y="6350116"/>
                </a:cubicBezTo>
                <a:cubicBezTo>
                  <a:pt x="8696473" y="6349967"/>
                  <a:pt x="8697403" y="6349744"/>
                  <a:pt x="8698073" y="6349446"/>
                </a:cubicBezTo>
                <a:cubicBezTo>
                  <a:pt x="8698743" y="6349148"/>
                  <a:pt x="8699226" y="6348795"/>
                  <a:pt x="8699524" y="6348386"/>
                </a:cubicBezTo>
                <a:cubicBezTo>
                  <a:pt x="8699822" y="6347976"/>
                  <a:pt x="8699970" y="6347474"/>
                  <a:pt x="8699970" y="6346879"/>
                </a:cubicBezTo>
                <a:lnTo>
                  <a:pt x="8699970" y="6285710"/>
                </a:lnTo>
                <a:cubicBezTo>
                  <a:pt x="8699970" y="6278492"/>
                  <a:pt x="8699356" y="6272334"/>
                  <a:pt x="8698129" y="6267237"/>
                </a:cubicBezTo>
                <a:cubicBezTo>
                  <a:pt x="8696901" y="6262140"/>
                  <a:pt x="8694873" y="6257693"/>
                  <a:pt x="8692045" y="6253898"/>
                </a:cubicBezTo>
                <a:cubicBezTo>
                  <a:pt x="8689218" y="6250103"/>
                  <a:pt x="8685516" y="6247071"/>
                  <a:pt x="8680939" y="6244801"/>
                </a:cubicBezTo>
                <a:cubicBezTo>
                  <a:pt x="8676363" y="6242532"/>
                  <a:pt x="8670726" y="6241397"/>
                  <a:pt x="8664028" y="6241397"/>
                </a:cubicBezTo>
                <a:cubicBezTo>
                  <a:pt x="8658596" y="6241397"/>
                  <a:pt x="8653201" y="6242755"/>
                  <a:pt x="8647843" y="6245471"/>
                </a:cubicBezTo>
                <a:cubicBezTo>
                  <a:pt x="8642486" y="6248187"/>
                  <a:pt x="8637165" y="6252336"/>
                  <a:pt x="8631882" y="6257917"/>
                </a:cubicBezTo>
                <a:lnTo>
                  <a:pt x="8631882" y="6197753"/>
                </a:lnTo>
                <a:cubicBezTo>
                  <a:pt x="8631882" y="6197158"/>
                  <a:pt x="8631733" y="6196637"/>
                  <a:pt x="8631435" y="6196190"/>
                </a:cubicBezTo>
                <a:cubicBezTo>
                  <a:pt x="8631137" y="6195744"/>
                  <a:pt x="8630654" y="6195372"/>
                  <a:pt x="8629984" y="6195074"/>
                </a:cubicBezTo>
                <a:cubicBezTo>
                  <a:pt x="8629314" y="6194776"/>
                  <a:pt x="8628384" y="6194553"/>
                  <a:pt x="8627194" y="6194404"/>
                </a:cubicBezTo>
                <a:cubicBezTo>
                  <a:pt x="8626003" y="6194255"/>
                  <a:pt x="8624477" y="6194181"/>
                  <a:pt x="8622617" y="6194181"/>
                </a:cubicBezTo>
                <a:close/>
                <a:moveTo>
                  <a:pt x="6812867" y="6194181"/>
                </a:moveTo>
                <a:cubicBezTo>
                  <a:pt x="6811081" y="6194181"/>
                  <a:pt x="6809593" y="6194255"/>
                  <a:pt x="6808402" y="6194404"/>
                </a:cubicBezTo>
                <a:cubicBezTo>
                  <a:pt x="6807212" y="6194553"/>
                  <a:pt x="6806263" y="6194776"/>
                  <a:pt x="6805556" y="6195074"/>
                </a:cubicBezTo>
                <a:cubicBezTo>
                  <a:pt x="6804849" y="6195372"/>
                  <a:pt x="6804365" y="6195744"/>
                  <a:pt x="6804105" y="6196190"/>
                </a:cubicBezTo>
                <a:cubicBezTo>
                  <a:pt x="6803845" y="6196637"/>
                  <a:pt x="6803714" y="6197158"/>
                  <a:pt x="6803714" y="6197753"/>
                </a:cubicBezTo>
                <a:lnTo>
                  <a:pt x="6803714" y="6346879"/>
                </a:lnTo>
                <a:cubicBezTo>
                  <a:pt x="6803714" y="6347474"/>
                  <a:pt x="6803845" y="6347976"/>
                  <a:pt x="6804105" y="6348386"/>
                </a:cubicBezTo>
                <a:cubicBezTo>
                  <a:pt x="6804365" y="6348795"/>
                  <a:pt x="6804849" y="6349148"/>
                  <a:pt x="6805556" y="6349446"/>
                </a:cubicBezTo>
                <a:cubicBezTo>
                  <a:pt x="6806263" y="6349744"/>
                  <a:pt x="6807212" y="6349967"/>
                  <a:pt x="6808402" y="6350116"/>
                </a:cubicBezTo>
                <a:cubicBezTo>
                  <a:pt x="6809593" y="6350265"/>
                  <a:pt x="6811081" y="6350339"/>
                  <a:pt x="6812867" y="6350339"/>
                </a:cubicBezTo>
                <a:cubicBezTo>
                  <a:pt x="6814728" y="6350339"/>
                  <a:pt x="6816253" y="6350265"/>
                  <a:pt x="6817444" y="6350116"/>
                </a:cubicBezTo>
                <a:cubicBezTo>
                  <a:pt x="6818634" y="6349967"/>
                  <a:pt x="6819564" y="6349744"/>
                  <a:pt x="6820234" y="6349446"/>
                </a:cubicBezTo>
                <a:cubicBezTo>
                  <a:pt x="6820904" y="6349148"/>
                  <a:pt x="6821388" y="6348795"/>
                  <a:pt x="6821685" y="6348386"/>
                </a:cubicBezTo>
                <a:cubicBezTo>
                  <a:pt x="6821983" y="6347976"/>
                  <a:pt x="6822132" y="6347474"/>
                  <a:pt x="6822132" y="6346879"/>
                </a:cubicBezTo>
                <a:lnTo>
                  <a:pt x="6822132" y="6276669"/>
                </a:lnTo>
                <a:cubicBezTo>
                  <a:pt x="6827192" y="6270344"/>
                  <a:pt x="6832029" y="6265544"/>
                  <a:pt x="6836643" y="6262270"/>
                </a:cubicBezTo>
                <a:cubicBezTo>
                  <a:pt x="6841256" y="6258996"/>
                  <a:pt x="6845870" y="6257359"/>
                  <a:pt x="6850484" y="6257359"/>
                </a:cubicBezTo>
                <a:cubicBezTo>
                  <a:pt x="6854055" y="6257359"/>
                  <a:pt x="6857199" y="6258028"/>
                  <a:pt x="6859916" y="6259368"/>
                </a:cubicBezTo>
                <a:cubicBezTo>
                  <a:pt x="6862632" y="6260707"/>
                  <a:pt x="6864845" y="6262642"/>
                  <a:pt x="6866557" y="6265172"/>
                </a:cubicBezTo>
                <a:cubicBezTo>
                  <a:pt x="6868268" y="6267702"/>
                  <a:pt x="6869571" y="6270716"/>
                  <a:pt x="6870464" y="6274213"/>
                </a:cubicBezTo>
                <a:cubicBezTo>
                  <a:pt x="6871357" y="6277711"/>
                  <a:pt x="6871803" y="6282325"/>
                  <a:pt x="6871803" y="6288054"/>
                </a:cubicBezTo>
                <a:lnTo>
                  <a:pt x="6871803" y="6346879"/>
                </a:lnTo>
                <a:cubicBezTo>
                  <a:pt x="6871803" y="6347474"/>
                  <a:pt x="6871952" y="6347976"/>
                  <a:pt x="6872250" y="6348386"/>
                </a:cubicBezTo>
                <a:cubicBezTo>
                  <a:pt x="6872547" y="6348795"/>
                  <a:pt x="6873031" y="6349148"/>
                  <a:pt x="6873701" y="6349446"/>
                </a:cubicBezTo>
                <a:cubicBezTo>
                  <a:pt x="6874370" y="6349744"/>
                  <a:pt x="6875301" y="6349967"/>
                  <a:pt x="6876491" y="6350116"/>
                </a:cubicBezTo>
                <a:cubicBezTo>
                  <a:pt x="6877682" y="6350265"/>
                  <a:pt x="6879207" y="6350339"/>
                  <a:pt x="6881068" y="6350339"/>
                </a:cubicBezTo>
                <a:cubicBezTo>
                  <a:pt x="6882854" y="6350339"/>
                  <a:pt x="6884342" y="6350265"/>
                  <a:pt x="6885533" y="6350116"/>
                </a:cubicBezTo>
                <a:cubicBezTo>
                  <a:pt x="6886723" y="6349967"/>
                  <a:pt x="6887653" y="6349744"/>
                  <a:pt x="6888323" y="6349446"/>
                </a:cubicBezTo>
                <a:cubicBezTo>
                  <a:pt x="6888993" y="6349148"/>
                  <a:pt x="6889476" y="6348795"/>
                  <a:pt x="6889774" y="6348386"/>
                </a:cubicBezTo>
                <a:cubicBezTo>
                  <a:pt x="6890072" y="6347976"/>
                  <a:pt x="6890221" y="6347474"/>
                  <a:pt x="6890221" y="6346879"/>
                </a:cubicBezTo>
                <a:lnTo>
                  <a:pt x="6890221" y="6285710"/>
                </a:lnTo>
                <a:cubicBezTo>
                  <a:pt x="6890221" y="6278492"/>
                  <a:pt x="6889607" y="6272334"/>
                  <a:pt x="6888379" y="6267237"/>
                </a:cubicBezTo>
                <a:cubicBezTo>
                  <a:pt x="6887151" y="6262140"/>
                  <a:pt x="6885123" y="6257693"/>
                  <a:pt x="6882296" y="6253898"/>
                </a:cubicBezTo>
                <a:cubicBezTo>
                  <a:pt x="6879468" y="6250103"/>
                  <a:pt x="6875766" y="6247071"/>
                  <a:pt x="6871189" y="6244801"/>
                </a:cubicBezTo>
                <a:cubicBezTo>
                  <a:pt x="6866613" y="6242532"/>
                  <a:pt x="6860976" y="6241397"/>
                  <a:pt x="6854279" y="6241397"/>
                </a:cubicBezTo>
                <a:cubicBezTo>
                  <a:pt x="6848846" y="6241397"/>
                  <a:pt x="6843451" y="6242755"/>
                  <a:pt x="6838094" y="6245471"/>
                </a:cubicBezTo>
                <a:cubicBezTo>
                  <a:pt x="6832736" y="6248187"/>
                  <a:pt x="6827415" y="6252336"/>
                  <a:pt x="6822132" y="6257917"/>
                </a:cubicBezTo>
                <a:lnTo>
                  <a:pt x="6822132" y="6197753"/>
                </a:lnTo>
                <a:cubicBezTo>
                  <a:pt x="6822132" y="6197158"/>
                  <a:pt x="6821983" y="6196637"/>
                  <a:pt x="6821685" y="6196190"/>
                </a:cubicBezTo>
                <a:cubicBezTo>
                  <a:pt x="6821388" y="6195744"/>
                  <a:pt x="6820904" y="6195372"/>
                  <a:pt x="6820234" y="6195074"/>
                </a:cubicBezTo>
                <a:cubicBezTo>
                  <a:pt x="6819564" y="6194776"/>
                  <a:pt x="6818634" y="6194553"/>
                  <a:pt x="6817444" y="6194404"/>
                </a:cubicBezTo>
                <a:cubicBezTo>
                  <a:pt x="6816253" y="6194255"/>
                  <a:pt x="6814728" y="6194181"/>
                  <a:pt x="6812867" y="6194181"/>
                </a:cubicBezTo>
                <a:close/>
                <a:moveTo>
                  <a:pt x="9736484" y="6193400"/>
                </a:moveTo>
                <a:cubicBezTo>
                  <a:pt x="9730977" y="6193400"/>
                  <a:pt x="9726196" y="6194162"/>
                  <a:pt x="9722140" y="6195688"/>
                </a:cubicBezTo>
                <a:cubicBezTo>
                  <a:pt x="9718085" y="6197213"/>
                  <a:pt x="9714718" y="6199576"/>
                  <a:pt x="9712039" y="6202776"/>
                </a:cubicBezTo>
                <a:cubicBezTo>
                  <a:pt x="9709360" y="6205976"/>
                  <a:pt x="9707370" y="6210087"/>
                  <a:pt x="9706067" y="6215110"/>
                </a:cubicBezTo>
                <a:cubicBezTo>
                  <a:pt x="9704765" y="6220133"/>
                  <a:pt x="9704114" y="6226142"/>
                  <a:pt x="9704114" y="6233137"/>
                </a:cubicBezTo>
                <a:lnTo>
                  <a:pt x="9704114" y="6243518"/>
                </a:lnTo>
                <a:lnTo>
                  <a:pt x="9689938" y="6243518"/>
                </a:lnTo>
                <a:cubicBezTo>
                  <a:pt x="9689342" y="6243518"/>
                  <a:pt x="9688822" y="6243648"/>
                  <a:pt x="9688375" y="6243908"/>
                </a:cubicBezTo>
                <a:cubicBezTo>
                  <a:pt x="9687929" y="6244169"/>
                  <a:pt x="9687557" y="6244615"/>
                  <a:pt x="9687259" y="6245248"/>
                </a:cubicBezTo>
                <a:cubicBezTo>
                  <a:pt x="9686961" y="6245880"/>
                  <a:pt x="9686738" y="6246680"/>
                  <a:pt x="9686589" y="6247648"/>
                </a:cubicBezTo>
                <a:cubicBezTo>
                  <a:pt x="9686440" y="6248615"/>
                  <a:pt x="9686366" y="6249806"/>
                  <a:pt x="9686366" y="6251219"/>
                </a:cubicBezTo>
                <a:cubicBezTo>
                  <a:pt x="9686366" y="6253898"/>
                  <a:pt x="9686664" y="6255833"/>
                  <a:pt x="9687259" y="6257024"/>
                </a:cubicBezTo>
                <a:cubicBezTo>
                  <a:pt x="9687854" y="6258214"/>
                  <a:pt x="9688747" y="6258810"/>
                  <a:pt x="9689938" y="6258810"/>
                </a:cubicBezTo>
                <a:lnTo>
                  <a:pt x="9704114" y="6258810"/>
                </a:lnTo>
                <a:lnTo>
                  <a:pt x="9704114" y="6346879"/>
                </a:lnTo>
                <a:cubicBezTo>
                  <a:pt x="9704114" y="6347474"/>
                  <a:pt x="9704262" y="6347976"/>
                  <a:pt x="9704560" y="6348386"/>
                </a:cubicBezTo>
                <a:cubicBezTo>
                  <a:pt x="9704858" y="6348795"/>
                  <a:pt x="9705360" y="6349148"/>
                  <a:pt x="9706067" y="6349446"/>
                </a:cubicBezTo>
                <a:cubicBezTo>
                  <a:pt x="9706774" y="6349744"/>
                  <a:pt x="9707723" y="6349967"/>
                  <a:pt x="9708914" y="6350116"/>
                </a:cubicBezTo>
                <a:cubicBezTo>
                  <a:pt x="9710104" y="6350265"/>
                  <a:pt x="9711592" y="6350339"/>
                  <a:pt x="9713378" y="6350339"/>
                </a:cubicBezTo>
                <a:cubicBezTo>
                  <a:pt x="9715164" y="6350339"/>
                  <a:pt x="9716652" y="6350265"/>
                  <a:pt x="9717843" y="6350116"/>
                </a:cubicBezTo>
                <a:cubicBezTo>
                  <a:pt x="9719034" y="6349967"/>
                  <a:pt x="9719982" y="6349744"/>
                  <a:pt x="9720690" y="6349446"/>
                </a:cubicBezTo>
                <a:cubicBezTo>
                  <a:pt x="9721396" y="6349148"/>
                  <a:pt x="9721899" y="6348795"/>
                  <a:pt x="9722196" y="6348386"/>
                </a:cubicBezTo>
                <a:cubicBezTo>
                  <a:pt x="9722494" y="6347976"/>
                  <a:pt x="9722643" y="6347474"/>
                  <a:pt x="9722643" y="6346879"/>
                </a:cubicBezTo>
                <a:lnTo>
                  <a:pt x="9722643" y="6258810"/>
                </a:lnTo>
                <a:lnTo>
                  <a:pt x="9745079" y="6258810"/>
                </a:lnTo>
                <a:cubicBezTo>
                  <a:pt x="9746195" y="6258810"/>
                  <a:pt x="9747088" y="6258214"/>
                  <a:pt x="9747758" y="6257024"/>
                </a:cubicBezTo>
                <a:cubicBezTo>
                  <a:pt x="9748427" y="6255833"/>
                  <a:pt x="9748762" y="6253898"/>
                  <a:pt x="9748762" y="6251219"/>
                </a:cubicBezTo>
                <a:cubicBezTo>
                  <a:pt x="9748762" y="6249806"/>
                  <a:pt x="9748669" y="6248615"/>
                  <a:pt x="9748483" y="6247648"/>
                </a:cubicBezTo>
                <a:cubicBezTo>
                  <a:pt x="9748297" y="6246680"/>
                  <a:pt x="9748037" y="6245880"/>
                  <a:pt x="9747702" y="6245248"/>
                </a:cubicBezTo>
                <a:cubicBezTo>
                  <a:pt x="9747367" y="6244615"/>
                  <a:pt x="9746995" y="6244169"/>
                  <a:pt x="9746586" y="6243908"/>
                </a:cubicBezTo>
                <a:cubicBezTo>
                  <a:pt x="9746176" y="6243648"/>
                  <a:pt x="9745674" y="6243518"/>
                  <a:pt x="9745079" y="6243518"/>
                </a:cubicBezTo>
                <a:lnTo>
                  <a:pt x="9722643" y="6243518"/>
                </a:lnTo>
                <a:lnTo>
                  <a:pt x="9722643" y="6232579"/>
                </a:lnTo>
                <a:cubicBezTo>
                  <a:pt x="9722643" y="6228263"/>
                  <a:pt x="9722903" y="6224598"/>
                  <a:pt x="9723424" y="6221584"/>
                </a:cubicBezTo>
                <a:cubicBezTo>
                  <a:pt x="9723945" y="6218570"/>
                  <a:pt x="9724801" y="6216115"/>
                  <a:pt x="9725992" y="6214217"/>
                </a:cubicBezTo>
                <a:cubicBezTo>
                  <a:pt x="9727182" y="6212319"/>
                  <a:pt x="9728745" y="6210924"/>
                  <a:pt x="9730680" y="6210031"/>
                </a:cubicBezTo>
                <a:cubicBezTo>
                  <a:pt x="9732614" y="6209138"/>
                  <a:pt x="9734958" y="6208692"/>
                  <a:pt x="9737712" y="6208692"/>
                </a:cubicBezTo>
                <a:cubicBezTo>
                  <a:pt x="9739721" y="6208692"/>
                  <a:pt x="9741488" y="6208859"/>
                  <a:pt x="9743014" y="6209194"/>
                </a:cubicBezTo>
                <a:cubicBezTo>
                  <a:pt x="9744539" y="6209529"/>
                  <a:pt x="9745860" y="6209901"/>
                  <a:pt x="9746976" y="6210310"/>
                </a:cubicBezTo>
                <a:cubicBezTo>
                  <a:pt x="9748092" y="6210720"/>
                  <a:pt x="9749041" y="6211092"/>
                  <a:pt x="9749823" y="6211427"/>
                </a:cubicBezTo>
                <a:cubicBezTo>
                  <a:pt x="9750604" y="6211761"/>
                  <a:pt x="9751255" y="6211929"/>
                  <a:pt x="9751776" y="6211929"/>
                </a:cubicBezTo>
                <a:cubicBezTo>
                  <a:pt x="9752222" y="6211929"/>
                  <a:pt x="9752594" y="6211836"/>
                  <a:pt x="9752892" y="6211650"/>
                </a:cubicBezTo>
                <a:cubicBezTo>
                  <a:pt x="9753190" y="6211464"/>
                  <a:pt x="9753432" y="6211110"/>
                  <a:pt x="9753618" y="6210589"/>
                </a:cubicBezTo>
                <a:cubicBezTo>
                  <a:pt x="9753804" y="6210068"/>
                  <a:pt x="9753971" y="6209380"/>
                  <a:pt x="9754120" y="6208524"/>
                </a:cubicBezTo>
                <a:cubicBezTo>
                  <a:pt x="9754269" y="6207669"/>
                  <a:pt x="9754343" y="6206534"/>
                  <a:pt x="9754343" y="6205120"/>
                </a:cubicBezTo>
                <a:cubicBezTo>
                  <a:pt x="9754343" y="6203706"/>
                  <a:pt x="9754288" y="6202497"/>
                  <a:pt x="9754176" y="6201492"/>
                </a:cubicBezTo>
                <a:cubicBezTo>
                  <a:pt x="9754064" y="6200488"/>
                  <a:pt x="9753860" y="6199632"/>
                  <a:pt x="9753562" y="6198925"/>
                </a:cubicBezTo>
                <a:cubicBezTo>
                  <a:pt x="9753264" y="6198218"/>
                  <a:pt x="9752892" y="6197641"/>
                  <a:pt x="9752446" y="6197195"/>
                </a:cubicBezTo>
                <a:cubicBezTo>
                  <a:pt x="9751999" y="6196748"/>
                  <a:pt x="9751106" y="6196246"/>
                  <a:pt x="9749767" y="6195688"/>
                </a:cubicBezTo>
                <a:cubicBezTo>
                  <a:pt x="9748427" y="6195130"/>
                  <a:pt x="9746530" y="6194609"/>
                  <a:pt x="9744074" y="6194125"/>
                </a:cubicBezTo>
                <a:cubicBezTo>
                  <a:pt x="9741618" y="6193642"/>
                  <a:pt x="9739088" y="6193400"/>
                  <a:pt x="9736484" y="6193400"/>
                </a:cubicBezTo>
                <a:close/>
                <a:moveTo>
                  <a:pt x="6786636" y="6102019"/>
                </a:moveTo>
                <a:lnTo>
                  <a:pt x="6786636" y="6121069"/>
                </a:lnTo>
                <a:lnTo>
                  <a:pt x="7381949" y="6121069"/>
                </a:lnTo>
                <a:lnTo>
                  <a:pt x="7977261" y="6121069"/>
                </a:lnTo>
                <a:lnTo>
                  <a:pt x="7977261" y="6102019"/>
                </a:lnTo>
                <a:lnTo>
                  <a:pt x="7381949" y="6102019"/>
                </a:lnTo>
                <a:close/>
                <a:moveTo>
                  <a:pt x="7877398" y="6041186"/>
                </a:moveTo>
                <a:cubicBezTo>
                  <a:pt x="7874347" y="6041186"/>
                  <a:pt x="7871816" y="6041465"/>
                  <a:pt x="7869807" y="6042023"/>
                </a:cubicBezTo>
                <a:cubicBezTo>
                  <a:pt x="7867798" y="6042581"/>
                  <a:pt x="7866180" y="6043530"/>
                  <a:pt x="7864952" y="6044869"/>
                </a:cubicBezTo>
                <a:cubicBezTo>
                  <a:pt x="7863724" y="6046209"/>
                  <a:pt x="7862887" y="6047976"/>
                  <a:pt x="7862440" y="6050171"/>
                </a:cubicBezTo>
                <a:cubicBezTo>
                  <a:pt x="7861994" y="6052366"/>
                  <a:pt x="7861771" y="6055027"/>
                  <a:pt x="7861771" y="6058152"/>
                </a:cubicBezTo>
                <a:cubicBezTo>
                  <a:pt x="7861771" y="6061278"/>
                  <a:pt x="7861994" y="6063901"/>
                  <a:pt x="7862440" y="6066021"/>
                </a:cubicBezTo>
                <a:cubicBezTo>
                  <a:pt x="7862887" y="6068142"/>
                  <a:pt x="7863724" y="6069872"/>
                  <a:pt x="7864952" y="6071212"/>
                </a:cubicBezTo>
                <a:cubicBezTo>
                  <a:pt x="7866180" y="6072551"/>
                  <a:pt x="7867798" y="6073500"/>
                  <a:pt x="7869807" y="6074058"/>
                </a:cubicBezTo>
                <a:cubicBezTo>
                  <a:pt x="7871816" y="6074616"/>
                  <a:pt x="7874347" y="6074895"/>
                  <a:pt x="7877398" y="6074895"/>
                </a:cubicBezTo>
                <a:cubicBezTo>
                  <a:pt x="7880448" y="6074895"/>
                  <a:pt x="7882979" y="6074616"/>
                  <a:pt x="7884988" y="6074058"/>
                </a:cubicBezTo>
                <a:cubicBezTo>
                  <a:pt x="7886997" y="6073500"/>
                  <a:pt x="7888615" y="6072551"/>
                  <a:pt x="7889843" y="6071212"/>
                </a:cubicBezTo>
                <a:cubicBezTo>
                  <a:pt x="7891071" y="6069872"/>
                  <a:pt x="7891945" y="6068142"/>
                  <a:pt x="7892466" y="6066021"/>
                </a:cubicBezTo>
                <a:cubicBezTo>
                  <a:pt x="7892987" y="6063901"/>
                  <a:pt x="7893248" y="6061278"/>
                  <a:pt x="7893248" y="6058152"/>
                </a:cubicBezTo>
                <a:cubicBezTo>
                  <a:pt x="7893248" y="6055027"/>
                  <a:pt x="7892987" y="6052366"/>
                  <a:pt x="7892466" y="6050171"/>
                </a:cubicBezTo>
                <a:cubicBezTo>
                  <a:pt x="7891945" y="6047976"/>
                  <a:pt x="7891071" y="6046209"/>
                  <a:pt x="7889843" y="6044869"/>
                </a:cubicBezTo>
                <a:cubicBezTo>
                  <a:pt x="7888615" y="6043530"/>
                  <a:pt x="7886997" y="6042581"/>
                  <a:pt x="7884988" y="6042023"/>
                </a:cubicBezTo>
                <a:cubicBezTo>
                  <a:pt x="7882979" y="6041465"/>
                  <a:pt x="7880448" y="6041186"/>
                  <a:pt x="7877398" y="6041186"/>
                </a:cubicBezTo>
                <a:close/>
                <a:moveTo>
                  <a:pt x="11007774" y="6024889"/>
                </a:moveTo>
                <a:lnTo>
                  <a:pt x="11023512" y="6024889"/>
                </a:lnTo>
                <a:lnTo>
                  <a:pt x="11023512" y="6046209"/>
                </a:lnTo>
                <a:cubicBezTo>
                  <a:pt x="11018973" y="6051269"/>
                  <a:pt x="11014638" y="6055027"/>
                  <a:pt x="11010508" y="6057482"/>
                </a:cubicBezTo>
                <a:cubicBezTo>
                  <a:pt x="11006378" y="6059938"/>
                  <a:pt x="11001895" y="6061166"/>
                  <a:pt x="10997058" y="6061166"/>
                </a:cubicBezTo>
                <a:cubicBezTo>
                  <a:pt x="10991105" y="6061166"/>
                  <a:pt x="10986472" y="6059622"/>
                  <a:pt x="10983162" y="6056534"/>
                </a:cubicBezTo>
                <a:cubicBezTo>
                  <a:pt x="10979850" y="6053445"/>
                  <a:pt x="10978194" y="6049297"/>
                  <a:pt x="10978194" y="6044088"/>
                </a:cubicBezTo>
                <a:cubicBezTo>
                  <a:pt x="10978194" y="6041037"/>
                  <a:pt x="10978771" y="6038339"/>
                  <a:pt x="10979924" y="6035995"/>
                </a:cubicBezTo>
                <a:cubicBezTo>
                  <a:pt x="10981078" y="6033651"/>
                  <a:pt x="10982882" y="6031642"/>
                  <a:pt x="10985338" y="6029968"/>
                </a:cubicBezTo>
                <a:cubicBezTo>
                  <a:pt x="10987794" y="6028294"/>
                  <a:pt x="10990882" y="6027028"/>
                  <a:pt x="10994602" y="6026173"/>
                </a:cubicBezTo>
                <a:cubicBezTo>
                  <a:pt x="10998323" y="6025317"/>
                  <a:pt x="11002714" y="6024889"/>
                  <a:pt x="11007774" y="6024889"/>
                </a:cubicBezTo>
                <a:close/>
                <a:moveTo>
                  <a:pt x="10693449" y="6024889"/>
                </a:moveTo>
                <a:lnTo>
                  <a:pt x="10709187" y="6024889"/>
                </a:lnTo>
                <a:lnTo>
                  <a:pt x="10709187" y="6046209"/>
                </a:lnTo>
                <a:cubicBezTo>
                  <a:pt x="10704648" y="6051269"/>
                  <a:pt x="10700314" y="6055027"/>
                  <a:pt x="10696184" y="6057482"/>
                </a:cubicBezTo>
                <a:cubicBezTo>
                  <a:pt x="10692054" y="6059938"/>
                  <a:pt x="10687570" y="6061166"/>
                  <a:pt x="10682733" y="6061166"/>
                </a:cubicBezTo>
                <a:cubicBezTo>
                  <a:pt x="10676780" y="6061166"/>
                  <a:pt x="10672148" y="6059622"/>
                  <a:pt x="10668836" y="6056534"/>
                </a:cubicBezTo>
                <a:cubicBezTo>
                  <a:pt x="10665525" y="6053445"/>
                  <a:pt x="10663869" y="6049297"/>
                  <a:pt x="10663869" y="6044088"/>
                </a:cubicBezTo>
                <a:cubicBezTo>
                  <a:pt x="10663869" y="6041037"/>
                  <a:pt x="10664446" y="6038339"/>
                  <a:pt x="10665599" y="6035995"/>
                </a:cubicBezTo>
                <a:cubicBezTo>
                  <a:pt x="10666753" y="6033651"/>
                  <a:pt x="10668557" y="6031642"/>
                  <a:pt x="10671013" y="6029968"/>
                </a:cubicBezTo>
                <a:cubicBezTo>
                  <a:pt x="10673468" y="6028294"/>
                  <a:pt x="10676557" y="6027028"/>
                  <a:pt x="10680278" y="6026173"/>
                </a:cubicBezTo>
                <a:cubicBezTo>
                  <a:pt x="10683998" y="6025317"/>
                  <a:pt x="10688388" y="6024889"/>
                  <a:pt x="10693449" y="6024889"/>
                </a:cubicBezTo>
                <a:close/>
                <a:moveTo>
                  <a:pt x="9579024" y="6024889"/>
                </a:moveTo>
                <a:lnTo>
                  <a:pt x="9594762" y="6024889"/>
                </a:lnTo>
                <a:lnTo>
                  <a:pt x="9594762" y="6046209"/>
                </a:lnTo>
                <a:cubicBezTo>
                  <a:pt x="9590223" y="6051269"/>
                  <a:pt x="9585888" y="6055027"/>
                  <a:pt x="9581758" y="6057482"/>
                </a:cubicBezTo>
                <a:cubicBezTo>
                  <a:pt x="9577628" y="6059938"/>
                  <a:pt x="9573145" y="6061166"/>
                  <a:pt x="9568308" y="6061166"/>
                </a:cubicBezTo>
                <a:cubicBezTo>
                  <a:pt x="9562355" y="6061166"/>
                  <a:pt x="9557723" y="6059622"/>
                  <a:pt x="9554411" y="6056534"/>
                </a:cubicBezTo>
                <a:cubicBezTo>
                  <a:pt x="9551100" y="6053445"/>
                  <a:pt x="9549444" y="6049297"/>
                  <a:pt x="9549444" y="6044088"/>
                </a:cubicBezTo>
                <a:cubicBezTo>
                  <a:pt x="9549444" y="6041037"/>
                  <a:pt x="9550021" y="6038339"/>
                  <a:pt x="9551174" y="6035995"/>
                </a:cubicBezTo>
                <a:cubicBezTo>
                  <a:pt x="9552328" y="6033651"/>
                  <a:pt x="9554132" y="6031642"/>
                  <a:pt x="9556588" y="6029968"/>
                </a:cubicBezTo>
                <a:cubicBezTo>
                  <a:pt x="9559044" y="6028294"/>
                  <a:pt x="9562132" y="6027028"/>
                  <a:pt x="9565852" y="6026173"/>
                </a:cubicBezTo>
                <a:cubicBezTo>
                  <a:pt x="9569573" y="6025317"/>
                  <a:pt x="9573964" y="6024889"/>
                  <a:pt x="9579024" y="6024889"/>
                </a:cubicBezTo>
                <a:close/>
                <a:moveTo>
                  <a:pt x="8550324" y="6024889"/>
                </a:moveTo>
                <a:lnTo>
                  <a:pt x="8566062" y="6024889"/>
                </a:lnTo>
                <a:lnTo>
                  <a:pt x="8566062" y="6046209"/>
                </a:lnTo>
                <a:cubicBezTo>
                  <a:pt x="8561523" y="6051269"/>
                  <a:pt x="8557188" y="6055027"/>
                  <a:pt x="8553058" y="6057482"/>
                </a:cubicBezTo>
                <a:cubicBezTo>
                  <a:pt x="8548928" y="6059938"/>
                  <a:pt x="8544445" y="6061166"/>
                  <a:pt x="8539608" y="6061166"/>
                </a:cubicBezTo>
                <a:cubicBezTo>
                  <a:pt x="8533655" y="6061166"/>
                  <a:pt x="8529023" y="6059622"/>
                  <a:pt x="8525711" y="6056534"/>
                </a:cubicBezTo>
                <a:cubicBezTo>
                  <a:pt x="8522400" y="6053445"/>
                  <a:pt x="8520744" y="6049297"/>
                  <a:pt x="8520744" y="6044088"/>
                </a:cubicBezTo>
                <a:cubicBezTo>
                  <a:pt x="8520744" y="6041037"/>
                  <a:pt x="8521321" y="6038339"/>
                  <a:pt x="8522474" y="6035995"/>
                </a:cubicBezTo>
                <a:cubicBezTo>
                  <a:pt x="8523628" y="6033651"/>
                  <a:pt x="8525432" y="6031642"/>
                  <a:pt x="8527888" y="6029968"/>
                </a:cubicBezTo>
                <a:cubicBezTo>
                  <a:pt x="8530344" y="6028294"/>
                  <a:pt x="8533432" y="6027028"/>
                  <a:pt x="8537152" y="6026173"/>
                </a:cubicBezTo>
                <a:cubicBezTo>
                  <a:pt x="8540873" y="6025317"/>
                  <a:pt x="8545264" y="6024889"/>
                  <a:pt x="8550324" y="6024889"/>
                </a:cubicBezTo>
                <a:close/>
                <a:moveTo>
                  <a:pt x="7922418" y="6005913"/>
                </a:moveTo>
                <a:cubicBezTo>
                  <a:pt x="7920558" y="6005913"/>
                  <a:pt x="7919218" y="6006769"/>
                  <a:pt x="7918400" y="6008481"/>
                </a:cubicBezTo>
                <a:cubicBezTo>
                  <a:pt x="7917581" y="6010192"/>
                  <a:pt x="7917172" y="6013132"/>
                  <a:pt x="7917172" y="6017299"/>
                </a:cubicBezTo>
                <a:cubicBezTo>
                  <a:pt x="7917172" y="6021540"/>
                  <a:pt x="7917581" y="6024536"/>
                  <a:pt x="7918400" y="6026284"/>
                </a:cubicBezTo>
                <a:cubicBezTo>
                  <a:pt x="7919218" y="6028033"/>
                  <a:pt x="7920558" y="6028907"/>
                  <a:pt x="7922418" y="6028907"/>
                </a:cubicBezTo>
                <a:lnTo>
                  <a:pt x="7968852" y="6028907"/>
                </a:lnTo>
                <a:cubicBezTo>
                  <a:pt x="7970638" y="6028907"/>
                  <a:pt x="7971941" y="6028052"/>
                  <a:pt x="7972759" y="6026340"/>
                </a:cubicBezTo>
                <a:cubicBezTo>
                  <a:pt x="7973578" y="6024629"/>
                  <a:pt x="7973987" y="6021615"/>
                  <a:pt x="7973987" y="6017299"/>
                </a:cubicBezTo>
                <a:cubicBezTo>
                  <a:pt x="7973987" y="6015215"/>
                  <a:pt x="7973894" y="6013429"/>
                  <a:pt x="7973708" y="6011941"/>
                </a:cubicBezTo>
                <a:cubicBezTo>
                  <a:pt x="7973522" y="6010453"/>
                  <a:pt x="7973206" y="6009262"/>
                  <a:pt x="7972759" y="6008369"/>
                </a:cubicBezTo>
                <a:cubicBezTo>
                  <a:pt x="7972313" y="6007476"/>
                  <a:pt x="7971773" y="6006844"/>
                  <a:pt x="7971141" y="6006472"/>
                </a:cubicBezTo>
                <a:cubicBezTo>
                  <a:pt x="7970508" y="6006100"/>
                  <a:pt x="7969745" y="6005913"/>
                  <a:pt x="7968852" y="6005913"/>
                </a:cubicBezTo>
                <a:close/>
                <a:moveTo>
                  <a:pt x="11342992" y="5980575"/>
                </a:moveTo>
                <a:cubicBezTo>
                  <a:pt x="11348924" y="5980575"/>
                  <a:pt x="11353880" y="5981636"/>
                  <a:pt x="11357860" y="5983757"/>
                </a:cubicBezTo>
                <a:cubicBezTo>
                  <a:pt x="11361839" y="5985877"/>
                  <a:pt x="11364992" y="5988761"/>
                  <a:pt x="11367320" y="5992407"/>
                </a:cubicBezTo>
                <a:cubicBezTo>
                  <a:pt x="11369648" y="5996054"/>
                  <a:pt x="11371319" y="6000295"/>
                  <a:pt x="11372333" y="6005132"/>
                </a:cubicBezTo>
                <a:cubicBezTo>
                  <a:pt x="11373347" y="6009969"/>
                  <a:pt x="11373854" y="6015104"/>
                  <a:pt x="11373854" y="6020536"/>
                </a:cubicBezTo>
                <a:cubicBezTo>
                  <a:pt x="11373854" y="6026340"/>
                  <a:pt x="11373253" y="6031661"/>
                  <a:pt x="11372051" y="6036498"/>
                </a:cubicBezTo>
                <a:cubicBezTo>
                  <a:pt x="11370850" y="6041335"/>
                  <a:pt x="11368972" y="6045502"/>
                  <a:pt x="11366420" y="6048999"/>
                </a:cubicBezTo>
                <a:cubicBezTo>
                  <a:pt x="11363867" y="6052497"/>
                  <a:pt x="11360601" y="6055213"/>
                  <a:pt x="11356622" y="6057148"/>
                </a:cubicBezTo>
                <a:cubicBezTo>
                  <a:pt x="11352642" y="6059082"/>
                  <a:pt x="11347949" y="6060050"/>
                  <a:pt x="11342542" y="6060050"/>
                </a:cubicBezTo>
                <a:cubicBezTo>
                  <a:pt x="11336610" y="6060050"/>
                  <a:pt x="11331654" y="6058989"/>
                  <a:pt x="11327675" y="6056869"/>
                </a:cubicBezTo>
                <a:cubicBezTo>
                  <a:pt x="11323696" y="6054748"/>
                  <a:pt x="11320524" y="6051883"/>
                  <a:pt x="11318158" y="6048274"/>
                </a:cubicBezTo>
                <a:cubicBezTo>
                  <a:pt x="11315794" y="6044665"/>
                  <a:pt x="11314104" y="6040442"/>
                  <a:pt x="11313090" y="6035605"/>
                </a:cubicBezTo>
                <a:cubicBezTo>
                  <a:pt x="11312076" y="6030768"/>
                  <a:pt x="11311569" y="6025596"/>
                  <a:pt x="11311569" y="6020089"/>
                </a:cubicBezTo>
                <a:cubicBezTo>
                  <a:pt x="11311569" y="6014359"/>
                  <a:pt x="11312188" y="6009076"/>
                  <a:pt x="11313428" y="6004239"/>
                </a:cubicBezTo>
                <a:cubicBezTo>
                  <a:pt x="11314666" y="5999402"/>
                  <a:pt x="11316562" y="5995216"/>
                  <a:pt x="11319115" y="5991682"/>
                </a:cubicBezTo>
                <a:cubicBezTo>
                  <a:pt x="11321668" y="5988147"/>
                  <a:pt x="11324915" y="5985412"/>
                  <a:pt x="11328858" y="5983478"/>
                </a:cubicBezTo>
                <a:cubicBezTo>
                  <a:pt x="11332800" y="5981543"/>
                  <a:pt x="11337511" y="5980575"/>
                  <a:pt x="11342992" y="5980575"/>
                </a:cubicBezTo>
                <a:close/>
                <a:moveTo>
                  <a:pt x="10076167" y="5980575"/>
                </a:moveTo>
                <a:cubicBezTo>
                  <a:pt x="10082100" y="5980575"/>
                  <a:pt x="10087055" y="5981636"/>
                  <a:pt x="10091035" y="5983757"/>
                </a:cubicBezTo>
                <a:cubicBezTo>
                  <a:pt x="10095014" y="5985877"/>
                  <a:pt x="10098168" y="5988761"/>
                  <a:pt x="10100496" y="5992407"/>
                </a:cubicBezTo>
                <a:cubicBezTo>
                  <a:pt x="10102823" y="5996054"/>
                  <a:pt x="10104494" y="6000295"/>
                  <a:pt x="10105508" y="6005132"/>
                </a:cubicBezTo>
                <a:cubicBezTo>
                  <a:pt x="10106522" y="6009969"/>
                  <a:pt x="10107029" y="6015104"/>
                  <a:pt x="10107029" y="6020536"/>
                </a:cubicBezTo>
                <a:cubicBezTo>
                  <a:pt x="10107029" y="6026340"/>
                  <a:pt x="10106428" y="6031661"/>
                  <a:pt x="10105226" y="6036498"/>
                </a:cubicBezTo>
                <a:cubicBezTo>
                  <a:pt x="10104024" y="6041335"/>
                  <a:pt x="10102147" y="6045502"/>
                  <a:pt x="10099594" y="6048999"/>
                </a:cubicBezTo>
                <a:cubicBezTo>
                  <a:pt x="10097042" y="6052497"/>
                  <a:pt x="10093776" y="6055213"/>
                  <a:pt x="10089796" y="6057148"/>
                </a:cubicBezTo>
                <a:cubicBezTo>
                  <a:pt x="10085817" y="6059082"/>
                  <a:pt x="10081124" y="6060050"/>
                  <a:pt x="10075717" y="6060050"/>
                </a:cubicBezTo>
                <a:cubicBezTo>
                  <a:pt x="10069785" y="6060050"/>
                  <a:pt x="10064829" y="6058989"/>
                  <a:pt x="10060850" y="6056869"/>
                </a:cubicBezTo>
                <a:cubicBezTo>
                  <a:pt x="10056870" y="6054748"/>
                  <a:pt x="10053698" y="6051883"/>
                  <a:pt x="10051333" y="6048274"/>
                </a:cubicBezTo>
                <a:cubicBezTo>
                  <a:pt x="10048968" y="6044665"/>
                  <a:pt x="10047279" y="6040442"/>
                  <a:pt x="10046265" y="6035605"/>
                </a:cubicBezTo>
                <a:cubicBezTo>
                  <a:pt x="10045251" y="6030768"/>
                  <a:pt x="10044744" y="6025596"/>
                  <a:pt x="10044744" y="6020089"/>
                </a:cubicBezTo>
                <a:cubicBezTo>
                  <a:pt x="10044744" y="6014359"/>
                  <a:pt x="10045364" y="6009076"/>
                  <a:pt x="10046602" y="6004239"/>
                </a:cubicBezTo>
                <a:cubicBezTo>
                  <a:pt x="10047841" y="5999402"/>
                  <a:pt x="10049737" y="5995216"/>
                  <a:pt x="10052290" y="5991682"/>
                </a:cubicBezTo>
                <a:cubicBezTo>
                  <a:pt x="10054843" y="5988147"/>
                  <a:pt x="10058090" y="5985412"/>
                  <a:pt x="10062032" y="5983478"/>
                </a:cubicBezTo>
                <a:cubicBezTo>
                  <a:pt x="10065974" y="5981543"/>
                  <a:pt x="10070686" y="5980575"/>
                  <a:pt x="10076167" y="5980575"/>
                </a:cubicBezTo>
                <a:close/>
                <a:moveTo>
                  <a:pt x="9130294" y="5979571"/>
                </a:moveTo>
                <a:cubicBezTo>
                  <a:pt x="9139204" y="5979571"/>
                  <a:pt x="9145923" y="5982324"/>
                  <a:pt x="9150452" y="5987831"/>
                </a:cubicBezTo>
                <a:cubicBezTo>
                  <a:pt x="9154980" y="5993337"/>
                  <a:pt x="9157133" y="6000928"/>
                  <a:pt x="9156910" y="6010602"/>
                </a:cubicBezTo>
                <a:lnTo>
                  <a:pt x="9102104" y="6010602"/>
                </a:lnTo>
                <a:cubicBezTo>
                  <a:pt x="9102254" y="6006509"/>
                  <a:pt x="9102965" y="6002583"/>
                  <a:pt x="9104238" y="5998826"/>
                </a:cubicBezTo>
                <a:cubicBezTo>
                  <a:pt x="9105510" y="5995068"/>
                  <a:pt x="9107308" y="5991775"/>
                  <a:pt x="9109629" y="5988947"/>
                </a:cubicBezTo>
                <a:cubicBezTo>
                  <a:pt x="9111950" y="5986119"/>
                  <a:pt x="9114833" y="5983850"/>
                  <a:pt x="9118277" y="5982138"/>
                </a:cubicBezTo>
                <a:cubicBezTo>
                  <a:pt x="9121721" y="5980427"/>
                  <a:pt x="9125726" y="5979571"/>
                  <a:pt x="9130294" y="5979571"/>
                </a:cubicBezTo>
                <a:close/>
                <a:moveTo>
                  <a:pt x="9015994" y="5979571"/>
                </a:moveTo>
                <a:cubicBezTo>
                  <a:pt x="9024904" y="5979571"/>
                  <a:pt x="9031623" y="5982324"/>
                  <a:pt x="9036152" y="5987831"/>
                </a:cubicBezTo>
                <a:cubicBezTo>
                  <a:pt x="9040680" y="5993337"/>
                  <a:pt x="9042833" y="6000928"/>
                  <a:pt x="9042610" y="6010602"/>
                </a:cubicBezTo>
                <a:lnTo>
                  <a:pt x="8987804" y="6010602"/>
                </a:lnTo>
                <a:cubicBezTo>
                  <a:pt x="8987954" y="6006509"/>
                  <a:pt x="8988665" y="6002583"/>
                  <a:pt x="8989938" y="5998826"/>
                </a:cubicBezTo>
                <a:cubicBezTo>
                  <a:pt x="8991210" y="5995068"/>
                  <a:pt x="8993008" y="5991775"/>
                  <a:pt x="8995329" y="5988947"/>
                </a:cubicBezTo>
                <a:cubicBezTo>
                  <a:pt x="8997650" y="5986119"/>
                  <a:pt x="9000533" y="5983850"/>
                  <a:pt x="9003977" y="5982138"/>
                </a:cubicBezTo>
                <a:cubicBezTo>
                  <a:pt x="9007421" y="5980427"/>
                  <a:pt x="9011426" y="5979571"/>
                  <a:pt x="9015994" y="5979571"/>
                </a:cubicBezTo>
                <a:close/>
                <a:moveTo>
                  <a:pt x="8196844" y="5979571"/>
                </a:moveTo>
                <a:cubicBezTo>
                  <a:pt x="8205754" y="5979571"/>
                  <a:pt x="8212473" y="5982324"/>
                  <a:pt x="8217002" y="5987831"/>
                </a:cubicBezTo>
                <a:cubicBezTo>
                  <a:pt x="8221531" y="5993337"/>
                  <a:pt x="8223683" y="6000928"/>
                  <a:pt x="8223460" y="6010602"/>
                </a:cubicBezTo>
                <a:lnTo>
                  <a:pt x="8168654" y="6010602"/>
                </a:lnTo>
                <a:cubicBezTo>
                  <a:pt x="8168804" y="6006509"/>
                  <a:pt x="8169515" y="6002583"/>
                  <a:pt x="8170788" y="5998826"/>
                </a:cubicBezTo>
                <a:cubicBezTo>
                  <a:pt x="8172061" y="5995068"/>
                  <a:pt x="8173858" y="5991775"/>
                  <a:pt x="8176179" y="5988947"/>
                </a:cubicBezTo>
                <a:cubicBezTo>
                  <a:pt x="8178500" y="5986119"/>
                  <a:pt x="8181383" y="5983850"/>
                  <a:pt x="8184827" y="5982138"/>
                </a:cubicBezTo>
                <a:cubicBezTo>
                  <a:pt x="8188271" y="5980427"/>
                  <a:pt x="8192277" y="5979571"/>
                  <a:pt x="8196844" y="5979571"/>
                </a:cubicBezTo>
                <a:close/>
                <a:moveTo>
                  <a:pt x="7877398" y="5968186"/>
                </a:moveTo>
                <a:cubicBezTo>
                  <a:pt x="7874347" y="5968186"/>
                  <a:pt x="7871816" y="5968483"/>
                  <a:pt x="7869807" y="5969079"/>
                </a:cubicBezTo>
                <a:cubicBezTo>
                  <a:pt x="7867798" y="5969674"/>
                  <a:pt x="7866180" y="5970641"/>
                  <a:pt x="7864952" y="5971981"/>
                </a:cubicBezTo>
                <a:cubicBezTo>
                  <a:pt x="7863724" y="5973320"/>
                  <a:pt x="7862887" y="5975069"/>
                  <a:pt x="7862440" y="5977227"/>
                </a:cubicBezTo>
                <a:cubicBezTo>
                  <a:pt x="7861994" y="5979385"/>
                  <a:pt x="7861771" y="5982064"/>
                  <a:pt x="7861771" y="5985264"/>
                </a:cubicBezTo>
                <a:cubicBezTo>
                  <a:pt x="7861771" y="5988389"/>
                  <a:pt x="7861994" y="5990993"/>
                  <a:pt x="7862440" y="5993077"/>
                </a:cubicBezTo>
                <a:cubicBezTo>
                  <a:pt x="7862887" y="5995161"/>
                  <a:pt x="7863724" y="5996872"/>
                  <a:pt x="7864952" y="5998212"/>
                </a:cubicBezTo>
                <a:cubicBezTo>
                  <a:pt x="7866180" y="5999551"/>
                  <a:pt x="7867798" y="6000500"/>
                  <a:pt x="7869807" y="6001058"/>
                </a:cubicBezTo>
                <a:cubicBezTo>
                  <a:pt x="7871816" y="6001616"/>
                  <a:pt x="7874347" y="6001895"/>
                  <a:pt x="7877398" y="6001895"/>
                </a:cubicBezTo>
                <a:cubicBezTo>
                  <a:pt x="7880448" y="6001895"/>
                  <a:pt x="7882979" y="6001616"/>
                  <a:pt x="7884988" y="6001058"/>
                </a:cubicBezTo>
                <a:cubicBezTo>
                  <a:pt x="7886997" y="6000500"/>
                  <a:pt x="7888615" y="5999551"/>
                  <a:pt x="7889843" y="5998212"/>
                </a:cubicBezTo>
                <a:cubicBezTo>
                  <a:pt x="7891071" y="5996872"/>
                  <a:pt x="7891945" y="5995161"/>
                  <a:pt x="7892466" y="5993077"/>
                </a:cubicBezTo>
                <a:cubicBezTo>
                  <a:pt x="7892987" y="5990993"/>
                  <a:pt x="7893248" y="5988389"/>
                  <a:pt x="7893248" y="5985264"/>
                </a:cubicBezTo>
                <a:cubicBezTo>
                  <a:pt x="7893248" y="5982064"/>
                  <a:pt x="7892987" y="5979385"/>
                  <a:pt x="7892466" y="5977227"/>
                </a:cubicBezTo>
                <a:cubicBezTo>
                  <a:pt x="7891945" y="5975069"/>
                  <a:pt x="7891071" y="5973320"/>
                  <a:pt x="7889843" y="5971981"/>
                </a:cubicBezTo>
                <a:cubicBezTo>
                  <a:pt x="7888615" y="5970641"/>
                  <a:pt x="7886997" y="5969674"/>
                  <a:pt x="7884988" y="5969079"/>
                </a:cubicBezTo>
                <a:cubicBezTo>
                  <a:pt x="7882979" y="5968483"/>
                  <a:pt x="7880448" y="5968186"/>
                  <a:pt x="7877398" y="5968186"/>
                </a:cubicBezTo>
                <a:close/>
                <a:moveTo>
                  <a:pt x="11261042" y="5966734"/>
                </a:moveTo>
                <a:cubicBezTo>
                  <a:pt x="11259256" y="5966734"/>
                  <a:pt x="11257768" y="5966809"/>
                  <a:pt x="11256577" y="5966958"/>
                </a:cubicBezTo>
                <a:cubicBezTo>
                  <a:pt x="11255386" y="5967107"/>
                  <a:pt x="11254438" y="5967330"/>
                  <a:pt x="11253731" y="5967627"/>
                </a:cubicBezTo>
                <a:cubicBezTo>
                  <a:pt x="11253024" y="5967925"/>
                  <a:pt x="11252540" y="5968297"/>
                  <a:pt x="11252280" y="5968744"/>
                </a:cubicBezTo>
                <a:cubicBezTo>
                  <a:pt x="11252020" y="5969190"/>
                  <a:pt x="11251889" y="5969674"/>
                  <a:pt x="11251889" y="5970195"/>
                </a:cubicBezTo>
                <a:lnTo>
                  <a:pt x="11251889" y="6070654"/>
                </a:lnTo>
                <a:cubicBezTo>
                  <a:pt x="11251889" y="6071249"/>
                  <a:pt x="11252020" y="6071751"/>
                  <a:pt x="11252280" y="6072161"/>
                </a:cubicBezTo>
                <a:cubicBezTo>
                  <a:pt x="11252540" y="6072570"/>
                  <a:pt x="11253024" y="6072923"/>
                  <a:pt x="11253731" y="6073221"/>
                </a:cubicBezTo>
                <a:cubicBezTo>
                  <a:pt x="11254438" y="6073519"/>
                  <a:pt x="11255386" y="6073742"/>
                  <a:pt x="11256577" y="6073891"/>
                </a:cubicBezTo>
                <a:cubicBezTo>
                  <a:pt x="11257768" y="6074040"/>
                  <a:pt x="11259256" y="6074114"/>
                  <a:pt x="11261042" y="6074114"/>
                </a:cubicBezTo>
                <a:cubicBezTo>
                  <a:pt x="11262902" y="6074114"/>
                  <a:pt x="11264428" y="6074040"/>
                  <a:pt x="11265618" y="6073891"/>
                </a:cubicBezTo>
                <a:cubicBezTo>
                  <a:pt x="11266809" y="6073742"/>
                  <a:pt x="11267740" y="6073519"/>
                  <a:pt x="11268409" y="6073221"/>
                </a:cubicBezTo>
                <a:cubicBezTo>
                  <a:pt x="11269078" y="6072923"/>
                  <a:pt x="11269562" y="6072570"/>
                  <a:pt x="11269860" y="6072161"/>
                </a:cubicBezTo>
                <a:cubicBezTo>
                  <a:pt x="11270158" y="6071751"/>
                  <a:pt x="11270306" y="6071249"/>
                  <a:pt x="11270306" y="6070654"/>
                </a:cubicBezTo>
                <a:lnTo>
                  <a:pt x="11270306" y="5970195"/>
                </a:lnTo>
                <a:cubicBezTo>
                  <a:pt x="11270306" y="5969674"/>
                  <a:pt x="11270158" y="5969190"/>
                  <a:pt x="11269860" y="5968744"/>
                </a:cubicBezTo>
                <a:cubicBezTo>
                  <a:pt x="11269562" y="5968297"/>
                  <a:pt x="11269078" y="5967925"/>
                  <a:pt x="11268409" y="5967627"/>
                </a:cubicBezTo>
                <a:cubicBezTo>
                  <a:pt x="11267740" y="5967330"/>
                  <a:pt x="11266809" y="5967107"/>
                  <a:pt x="11265618" y="5966958"/>
                </a:cubicBezTo>
                <a:cubicBezTo>
                  <a:pt x="11264428" y="5966809"/>
                  <a:pt x="11262902" y="5966734"/>
                  <a:pt x="11261042" y="5966734"/>
                </a:cubicBezTo>
                <a:close/>
                <a:moveTo>
                  <a:pt x="7992330" y="5966734"/>
                </a:moveTo>
                <a:cubicBezTo>
                  <a:pt x="7990619" y="5966734"/>
                  <a:pt x="7989167" y="5966772"/>
                  <a:pt x="7987977" y="5966846"/>
                </a:cubicBezTo>
                <a:cubicBezTo>
                  <a:pt x="7986786" y="5966921"/>
                  <a:pt x="7985837" y="5967088"/>
                  <a:pt x="7985131" y="5967348"/>
                </a:cubicBezTo>
                <a:cubicBezTo>
                  <a:pt x="7984424" y="5967609"/>
                  <a:pt x="7983921" y="5967944"/>
                  <a:pt x="7983624" y="5968353"/>
                </a:cubicBezTo>
                <a:cubicBezTo>
                  <a:pt x="7983326" y="5968762"/>
                  <a:pt x="7983177" y="5969302"/>
                  <a:pt x="7983177" y="5969971"/>
                </a:cubicBezTo>
                <a:cubicBezTo>
                  <a:pt x="7983177" y="5970492"/>
                  <a:pt x="7983252" y="5971125"/>
                  <a:pt x="7983400" y="5971869"/>
                </a:cubicBezTo>
                <a:cubicBezTo>
                  <a:pt x="7983549" y="5972613"/>
                  <a:pt x="7983810" y="5973543"/>
                  <a:pt x="7984182" y="5974660"/>
                </a:cubicBezTo>
                <a:lnTo>
                  <a:pt x="8013538" y="6070096"/>
                </a:lnTo>
                <a:cubicBezTo>
                  <a:pt x="8013761" y="6070840"/>
                  <a:pt x="8014096" y="6071472"/>
                  <a:pt x="8014543" y="6071993"/>
                </a:cubicBezTo>
                <a:cubicBezTo>
                  <a:pt x="8014989" y="6072514"/>
                  <a:pt x="8015678" y="6072923"/>
                  <a:pt x="8016608" y="6073221"/>
                </a:cubicBezTo>
                <a:cubicBezTo>
                  <a:pt x="8017538" y="6073519"/>
                  <a:pt x="8018728" y="6073742"/>
                  <a:pt x="8020180" y="6073891"/>
                </a:cubicBezTo>
                <a:cubicBezTo>
                  <a:pt x="8021631" y="6074040"/>
                  <a:pt x="8023510" y="6074114"/>
                  <a:pt x="8025816" y="6074114"/>
                </a:cubicBezTo>
                <a:cubicBezTo>
                  <a:pt x="8028049" y="6074114"/>
                  <a:pt x="8029928" y="6074058"/>
                  <a:pt x="8031453" y="6073947"/>
                </a:cubicBezTo>
                <a:cubicBezTo>
                  <a:pt x="8032979" y="6073835"/>
                  <a:pt x="8034225" y="6073630"/>
                  <a:pt x="8035193" y="6073333"/>
                </a:cubicBezTo>
                <a:cubicBezTo>
                  <a:pt x="8036160" y="6073035"/>
                  <a:pt x="8036886" y="6072626"/>
                  <a:pt x="8037369" y="6072105"/>
                </a:cubicBezTo>
                <a:cubicBezTo>
                  <a:pt x="8037853" y="6071584"/>
                  <a:pt x="8038206" y="6070914"/>
                  <a:pt x="8038430" y="6070096"/>
                </a:cubicBezTo>
                <a:lnTo>
                  <a:pt x="8057963" y="5997207"/>
                </a:lnTo>
                <a:lnTo>
                  <a:pt x="8058187" y="5996202"/>
                </a:lnTo>
                <a:lnTo>
                  <a:pt x="8058410" y="5997207"/>
                </a:lnTo>
                <a:lnTo>
                  <a:pt x="8079506" y="6070096"/>
                </a:lnTo>
                <a:cubicBezTo>
                  <a:pt x="8079729" y="6070840"/>
                  <a:pt x="8080064" y="6071472"/>
                  <a:pt x="8080511" y="6071993"/>
                </a:cubicBezTo>
                <a:cubicBezTo>
                  <a:pt x="8080957" y="6072514"/>
                  <a:pt x="8081646" y="6072923"/>
                  <a:pt x="8082576" y="6073221"/>
                </a:cubicBezTo>
                <a:cubicBezTo>
                  <a:pt x="8083506" y="6073519"/>
                  <a:pt x="8084752" y="6073742"/>
                  <a:pt x="8086315" y="6073891"/>
                </a:cubicBezTo>
                <a:cubicBezTo>
                  <a:pt x="8087878" y="6074040"/>
                  <a:pt x="8089813" y="6074114"/>
                  <a:pt x="8092119" y="6074114"/>
                </a:cubicBezTo>
                <a:cubicBezTo>
                  <a:pt x="8094352" y="6074114"/>
                  <a:pt x="8096212" y="6074058"/>
                  <a:pt x="8097700" y="6073947"/>
                </a:cubicBezTo>
                <a:cubicBezTo>
                  <a:pt x="8099189" y="6073835"/>
                  <a:pt x="8100361" y="6073630"/>
                  <a:pt x="8101216" y="6073333"/>
                </a:cubicBezTo>
                <a:cubicBezTo>
                  <a:pt x="8102072" y="6073035"/>
                  <a:pt x="8102742" y="6072626"/>
                  <a:pt x="8103226" y="6072105"/>
                </a:cubicBezTo>
                <a:cubicBezTo>
                  <a:pt x="8103709" y="6071584"/>
                  <a:pt x="8104063" y="6070914"/>
                  <a:pt x="8104286" y="6070096"/>
                </a:cubicBezTo>
                <a:lnTo>
                  <a:pt x="8133866" y="5974660"/>
                </a:lnTo>
                <a:cubicBezTo>
                  <a:pt x="8134238" y="5973543"/>
                  <a:pt x="8134498" y="5972613"/>
                  <a:pt x="8134647" y="5971869"/>
                </a:cubicBezTo>
                <a:cubicBezTo>
                  <a:pt x="8134796" y="5971125"/>
                  <a:pt x="8134870" y="5970492"/>
                  <a:pt x="8134870" y="5969971"/>
                </a:cubicBezTo>
                <a:cubicBezTo>
                  <a:pt x="8134870" y="5969302"/>
                  <a:pt x="8134740" y="5968781"/>
                  <a:pt x="8134480" y="5968409"/>
                </a:cubicBezTo>
                <a:cubicBezTo>
                  <a:pt x="8134219" y="5968037"/>
                  <a:pt x="8133773" y="5967702"/>
                  <a:pt x="8133140" y="5967404"/>
                </a:cubicBezTo>
                <a:cubicBezTo>
                  <a:pt x="8132508" y="5967107"/>
                  <a:pt x="8131652" y="5966921"/>
                  <a:pt x="8130573" y="5966846"/>
                </a:cubicBezTo>
                <a:cubicBezTo>
                  <a:pt x="8129494" y="5966772"/>
                  <a:pt x="8128061" y="5966734"/>
                  <a:pt x="8126275" y="5966734"/>
                </a:cubicBezTo>
                <a:cubicBezTo>
                  <a:pt x="8124341" y="5966734"/>
                  <a:pt x="8122759" y="5966790"/>
                  <a:pt x="8121532" y="5966902"/>
                </a:cubicBezTo>
                <a:cubicBezTo>
                  <a:pt x="8120304" y="5967014"/>
                  <a:pt x="8119336" y="5967200"/>
                  <a:pt x="8118629" y="5967460"/>
                </a:cubicBezTo>
                <a:cubicBezTo>
                  <a:pt x="8117922" y="5967720"/>
                  <a:pt x="8117402" y="5968093"/>
                  <a:pt x="8117067" y="5968576"/>
                </a:cubicBezTo>
                <a:cubicBezTo>
                  <a:pt x="8116732" y="5969060"/>
                  <a:pt x="8116490" y="5969637"/>
                  <a:pt x="8116341" y="5970306"/>
                </a:cubicBezTo>
                <a:lnTo>
                  <a:pt x="8092454" y="6053129"/>
                </a:lnTo>
                <a:lnTo>
                  <a:pt x="8092343" y="6054134"/>
                </a:lnTo>
                <a:lnTo>
                  <a:pt x="8092119" y="6053129"/>
                </a:lnTo>
                <a:lnTo>
                  <a:pt x="8068121" y="5970083"/>
                </a:lnTo>
                <a:cubicBezTo>
                  <a:pt x="8067972" y="5969488"/>
                  <a:pt x="8067749" y="5968967"/>
                  <a:pt x="8067451" y="5968520"/>
                </a:cubicBezTo>
                <a:cubicBezTo>
                  <a:pt x="8067153" y="5968074"/>
                  <a:pt x="8066670" y="5967720"/>
                  <a:pt x="8066000" y="5967460"/>
                </a:cubicBezTo>
                <a:cubicBezTo>
                  <a:pt x="8065330" y="5967200"/>
                  <a:pt x="8064419" y="5967014"/>
                  <a:pt x="8063265" y="5966902"/>
                </a:cubicBezTo>
                <a:cubicBezTo>
                  <a:pt x="8062112" y="5966790"/>
                  <a:pt x="8060642" y="5966734"/>
                  <a:pt x="8058856" y="5966734"/>
                </a:cubicBezTo>
                <a:cubicBezTo>
                  <a:pt x="8056996" y="5966734"/>
                  <a:pt x="8055489" y="5966790"/>
                  <a:pt x="8054336" y="5966902"/>
                </a:cubicBezTo>
                <a:cubicBezTo>
                  <a:pt x="8053182" y="5967014"/>
                  <a:pt x="8052271" y="5967200"/>
                  <a:pt x="8051601" y="5967460"/>
                </a:cubicBezTo>
                <a:cubicBezTo>
                  <a:pt x="8050931" y="5967720"/>
                  <a:pt x="8050429" y="5968093"/>
                  <a:pt x="8050094" y="5968576"/>
                </a:cubicBezTo>
                <a:cubicBezTo>
                  <a:pt x="8049759" y="5969060"/>
                  <a:pt x="8049517" y="5969637"/>
                  <a:pt x="8049368" y="5970306"/>
                </a:cubicBezTo>
                <a:lnTo>
                  <a:pt x="8027156" y="6053129"/>
                </a:lnTo>
                <a:lnTo>
                  <a:pt x="8026933" y="6054134"/>
                </a:lnTo>
                <a:lnTo>
                  <a:pt x="8026709" y="6053129"/>
                </a:lnTo>
                <a:lnTo>
                  <a:pt x="8002488" y="5970306"/>
                </a:lnTo>
                <a:cubicBezTo>
                  <a:pt x="8002264" y="5969637"/>
                  <a:pt x="8002004" y="5969060"/>
                  <a:pt x="8001706" y="5968576"/>
                </a:cubicBezTo>
                <a:cubicBezTo>
                  <a:pt x="8001409" y="5968093"/>
                  <a:pt x="8000925" y="5967720"/>
                  <a:pt x="8000255" y="5967460"/>
                </a:cubicBezTo>
                <a:cubicBezTo>
                  <a:pt x="7999585" y="5967200"/>
                  <a:pt x="7998618" y="5967014"/>
                  <a:pt x="7997353" y="5966902"/>
                </a:cubicBezTo>
                <a:cubicBezTo>
                  <a:pt x="7996088" y="5966790"/>
                  <a:pt x="7994414" y="5966734"/>
                  <a:pt x="7992330" y="5966734"/>
                </a:cubicBezTo>
                <a:close/>
                <a:moveTo>
                  <a:pt x="11120288" y="5965283"/>
                </a:moveTo>
                <a:cubicBezTo>
                  <a:pt x="11113665" y="5965283"/>
                  <a:pt x="11107507" y="5966381"/>
                  <a:pt x="11101814" y="5968576"/>
                </a:cubicBezTo>
                <a:cubicBezTo>
                  <a:pt x="11096122" y="5970771"/>
                  <a:pt x="11091174" y="5974139"/>
                  <a:pt x="11086969" y="5978678"/>
                </a:cubicBezTo>
                <a:cubicBezTo>
                  <a:pt x="11082764" y="5983217"/>
                  <a:pt x="11079453" y="5989040"/>
                  <a:pt x="11077034" y="5996147"/>
                </a:cubicBezTo>
                <a:cubicBezTo>
                  <a:pt x="11074616" y="6003253"/>
                  <a:pt x="11073407" y="6011755"/>
                  <a:pt x="11073407" y="6021652"/>
                </a:cubicBezTo>
                <a:cubicBezTo>
                  <a:pt x="11073407" y="6030358"/>
                  <a:pt x="11074393" y="6038042"/>
                  <a:pt x="11076365" y="6044702"/>
                </a:cubicBezTo>
                <a:cubicBezTo>
                  <a:pt x="11078337" y="6051362"/>
                  <a:pt x="11081202" y="6056980"/>
                  <a:pt x="11084960" y="6061557"/>
                </a:cubicBezTo>
                <a:cubicBezTo>
                  <a:pt x="11088718" y="6066133"/>
                  <a:pt x="11093387" y="6069612"/>
                  <a:pt x="11098968" y="6071993"/>
                </a:cubicBezTo>
                <a:cubicBezTo>
                  <a:pt x="11104549" y="6074374"/>
                  <a:pt x="11110949" y="6075565"/>
                  <a:pt x="11118167" y="6075565"/>
                </a:cubicBezTo>
                <a:cubicBezTo>
                  <a:pt x="11121664" y="6075565"/>
                  <a:pt x="11125050" y="6075230"/>
                  <a:pt x="11128324" y="6074560"/>
                </a:cubicBezTo>
                <a:cubicBezTo>
                  <a:pt x="11131599" y="6073891"/>
                  <a:pt x="11134631" y="6073016"/>
                  <a:pt x="11137422" y="6071937"/>
                </a:cubicBezTo>
                <a:cubicBezTo>
                  <a:pt x="11140212" y="6070858"/>
                  <a:pt x="11142724" y="6069631"/>
                  <a:pt x="11144956" y="6068254"/>
                </a:cubicBezTo>
                <a:cubicBezTo>
                  <a:pt x="11147188" y="6066877"/>
                  <a:pt x="11148770" y="6065724"/>
                  <a:pt x="11149700" y="6064794"/>
                </a:cubicBezTo>
                <a:cubicBezTo>
                  <a:pt x="11150630" y="6063863"/>
                  <a:pt x="11151226" y="6063156"/>
                  <a:pt x="11151486" y="6062673"/>
                </a:cubicBezTo>
                <a:cubicBezTo>
                  <a:pt x="11151746" y="6062189"/>
                  <a:pt x="11151970" y="6061631"/>
                  <a:pt x="11152156" y="6060998"/>
                </a:cubicBezTo>
                <a:cubicBezTo>
                  <a:pt x="11152342" y="6060366"/>
                  <a:pt x="11152472" y="6059585"/>
                  <a:pt x="11152546" y="6058654"/>
                </a:cubicBezTo>
                <a:cubicBezTo>
                  <a:pt x="11152620" y="6057724"/>
                  <a:pt x="11152658" y="6056627"/>
                  <a:pt x="11152658" y="6055362"/>
                </a:cubicBezTo>
                <a:cubicBezTo>
                  <a:pt x="11152658" y="6053873"/>
                  <a:pt x="11152602" y="6052590"/>
                  <a:pt x="11152490" y="6051511"/>
                </a:cubicBezTo>
                <a:cubicBezTo>
                  <a:pt x="11152379" y="6050432"/>
                  <a:pt x="11152193" y="6049539"/>
                  <a:pt x="11151932" y="6048832"/>
                </a:cubicBezTo>
                <a:cubicBezTo>
                  <a:pt x="11151672" y="6048125"/>
                  <a:pt x="11151356" y="6047623"/>
                  <a:pt x="11150984" y="6047325"/>
                </a:cubicBezTo>
                <a:cubicBezTo>
                  <a:pt x="11150612" y="6047027"/>
                  <a:pt x="11150165" y="6046878"/>
                  <a:pt x="11149644" y="6046878"/>
                </a:cubicBezTo>
                <a:cubicBezTo>
                  <a:pt x="11148751" y="6046878"/>
                  <a:pt x="11147505" y="6047530"/>
                  <a:pt x="11145905" y="6048832"/>
                </a:cubicBezTo>
                <a:cubicBezTo>
                  <a:pt x="11144305" y="6050134"/>
                  <a:pt x="11142333" y="6051585"/>
                  <a:pt x="11139989" y="6053185"/>
                </a:cubicBezTo>
                <a:cubicBezTo>
                  <a:pt x="11137645" y="6054785"/>
                  <a:pt x="11134873" y="6056255"/>
                  <a:pt x="11131673" y="6057594"/>
                </a:cubicBezTo>
                <a:cubicBezTo>
                  <a:pt x="11128474" y="6058933"/>
                  <a:pt x="11124752" y="6059603"/>
                  <a:pt x="11120511" y="6059603"/>
                </a:cubicBezTo>
                <a:cubicBezTo>
                  <a:pt x="11116046" y="6059603"/>
                  <a:pt x="11112084" y="6058803"/>
                  <a:pt x="11108624" y="6057203"/>
                </a:cubicBezTo>
                <a:cubicBezTo>
                  <a:pt x="11105163" y="6055603"/>
                  <a:pt x="11102242" y="6053166"/>
                  <a:pt x="11099861" y="6049892"/>
                </a:cubicBezTo>
                <a:cubicBezTo>
                  <a:pt x="11097480" y="6046618"/>
                  <a:pt x="11095676" y="6042544"/>
                  <a:pt x="11094448" y="6037670"/>
                </a:cubicBezTo>
                <a:cubicBezTo>
                  <a:pt x="11093220" y="6032796"/>
                  <a:pt x="11092606" y="6027121"/>
                  <a:pt x="11092606" y="6020647"/>
                </a:cubicBezTo>
                <a:cubicBezTo>
                  <a:pt x="11092606" y="6007699"/>
                  <a:pt x="11094968" y="5997821"/>
                  <a:pt x="11099694" y="5991012"/>
                </a:cubicBezTo>
                <a:cubicBezTo>
                  <a:pt x="11104419" y="5984203"/>
                  <a:pt x="11111210" y="5980799"/>
                  <a:pt x="11120064" y="5980799"/>
                </a:cubicBezTo>
                <a:cubicBezTo>
                  <a:pt x="11124380" y="5980799"/>
                  <a:pt x="11128120" y="5981413"/>
                  <a:pt x="11131282" y="5982640"/>
                </a:cubicBezTo>
                <a:cubicBezTo>
                  <a:pt x="11134445" y="5983868"/>
                  <a:pt x="11137142" y="5985226"/>
                  <a:pt x="11139375" y="5986715"/>
                </a:cubicBezTo>
                <a:cubicBezTo>
                  <a:pt x="11141608" y="5988203"/>
                  <a:pt x="11143449" y="5989561"/>
                  <a:pt x="11144900" y="5990789"/>
                </a:cubicBezTo>
                <a:cubicBezTo>
                  <a:pt x="11146352" y="5992017"/>
                  <a:pt x="11147635" y="5992631"/>
                  <a:pt x="11148751" y="5992631"/>
                </a:cubicBezTo>
                <a:cubicBezTo>
                  <a:pt x="11149718" y="5992631"/>
                  <a:pt x="11150537" y="5992054"/>
                  <a:pt x="11151207" y="5990900"/>
                </a:cubicBezTo>
                <a:cubicBezTo>
                  <a:pt x="11151876" y="5989747"/>
                  <a:pt x="11152212" y="5987719"/>
                  <a:pt x="11152212" y="5984817"/>
                </a:cubicBezTo>
                <a:cubicBezTo>
                  <a:pt x="11152212" y="5983478"/>
                  <a:pt x="11152174" y="5982361"/>
                  <a:pt x="11152100" y="5981468"/>
                </a:cubicBezTo>
                <a:cubicBezTo>
                  <a:pt x="11152026" y="5980575"/>
                  <a:pt x="11151876" y="5979776"/>
                  <a:pt x="11151654" y="5979069"/>
                </a:cubicBezTo>
                <a:cubicBezTo>
                  <a:pt x="11151430" y="5978362"/>
                  <a:pt x="11151151" y="5977748"/>
                  <a:pt x="11150816" y="5977227"/>
                </a:cubicBezTo>
                <a:cubicBezTo>
                  <a:pt x="11150482" y="5976706"/>
                  <a:pt x="11149868" y="5975999"/>
                  <a:pt x="11148974" y="5975106"/>
                </a:cubicBezTo>
                <a:cubicBezTo>
                  <a:pt x="11148082" y="5974213"/>
                  <a:pt x="11146649" y="5973134"/>
                  <a:pt x="11144677" y="5971869"/>
                </a:cubicBezTo>
                <a:cubicBezTo>
                  <a:pt x="11142705" y="5970604"/>
                  <a:pt x="11140454" y="5969488"/>
                  <a:pt x="11137924" y="5968520"/>
                </a:cubicBezTo>
                <a:cubicBezTo>
                  <a:pt x="11135394" y="5967553"/>
                  <a:pt x="11132622" y="5966772"/>
                  <a:pt x="11129608" y="5966176"/>
                </a:cubicBezTo>
                <a:cubicBezTo>
                  <a:pt x="11126594" y="5965581"/>
                  <a:pt x="11123488" y="5965283"/>
                  <a:pt x="11120288" y="5965283"/>
                </a:cubicBezTo>
                <a:close/>
                <a:moveTo>
                  <a:pt x="10196363" y="5965283"/>
                </a:moveTo>
                <a:cubicBezTo>
                  <a:pt x="10189740" y="5965283"/>
                  <a:pt x="10183582" y="5966381"/>
                  <a:pt x="10177890" y="5968576"/>
                </a:cubicBezTo>
                <a:cubicBezTo>
                  <a:pt x="10172197" y="5970771"/>
                  <a:pt x="10167248" y="5974139"/>
                  <a:pt x="10163044" y="5978678"/>
                </a:cubicBezTo>
                <a:cubicBezTo>
                  <a:pt x="10158840" y="5983217"/>
                  <a:pt x="10155528" y="5989040"/>
                  <a:pt x="10153110" y="5996147"/>
                </a:cubicBezTo>
                <a:cubicBezTo>
                  <a:pt x="10150691" y="6003253"/>
                  <a:pt x="10149482" y="6011755"/>
                  <a:pt x="10149482" y="6021652"/>
                </a:cubicBezTo>
                <a:cubicBezTo>
                  <a:pt x="10149482" y="6030358"/>
                  <a:pt x="10150468" y="6038042"/>
                  <a:pt x="10152440" y="6044702"/>
                </a:cubicBezTo>
                <a:cubicBezTo>
                  <a:pt x="10154412" y="6051362"/>
                  <a:pt x="10157277" y="6056980"/>
                  <a:pt x="10161035" y="6061557"/>
                </a:cubicBezTo>
                <a:cubicBezTo>
                  <a:pt x="10164793" y="6066133"/>
                  <a:pt x="10169462" y="6069612"/>
                  <a:pt x="10175043" y="6071993"/>
                </a:cubicBezTo>
                <a:cubicBezTo>
                  <a:pt x="10180624" y="6074374"/>
                  <a:pt x="10187024" y="6075565"/>
                  <a:pt x="10194242" y="6075565"/>
                </a:cubicBezTo>
                <a:cubicBezTo>
                  <a:pt x="10197740" y="6075565"/>
                  <a:pt x="10201125" y="6075230"/>
                  <a:pt x="10204400" y="6074560"/>
                </a:cubicBezTo>
                <a:cubicBezTo>
                  <a:pt x="10207674" y="6073891"/>
                  <a:pt x="10210706" y="6073016"/>
                  <a:pt x="10213497" y="6071937"/>
                </a:cubicBezTo>
                <a:cubicBezTo>
                  <a:pt x="10216287" y="6070858"/>
                  <a:pt x="10218799" y="6069631"/>
                  <a:pt x="10221031" y="6068254"/>
                </a:cubicBezTo>
                <a:cubicBezTo>
                  <a:pt x="10223264" y="6066877"/>
                  <a:pt x="10224845" y="6065724"/>
                  <a:pt x="10225775" y="6064794"/>
                </a:cubicBezTo>
                <a:cubicBezTo>
                  <a:pt x="10226705" y="6063863"/>
                  <a:pt x="10227300" y="6063156"/>
                  <a:pt x="10227561" y="6062673"/>
                </a:cubicBezTo>
                <a:cubicBezTo>
                  <a:pt x="10227821" y="6062189"/>
                  <a:pt x="10228044" y="6061631"/>
                  <a:pt x="10228231" y="6060998"/>
                </a:cubicBezTo>
                <a:cubicBezTo>
                  <a:pt x="10228417" y="6060366"/>
                  <a:pt x="10228547" y="6059585"/>
                  <a:pt x="10228621" y="6058654"/>
                </a:cubicBezTo>
                <a:cubicBezTo>
                  <a:pt x="10228696" y="6057724"/>
                  <a:pt x="10228733" y="6056627"/>
                  <a:pt x="10228733" y="6055362"/>
                </a:cubicBezTo>
                <a:cubicBezTo>
                  <a:pt x="10228733" y="6053873"/>
                  <a:pt x="10228677" y="6052590"/>
                  <a:pt x="10228566" y="6051511"/>
                </a:cubicBezTo>
                <a:cubicBezTo>
                  <a:pt x="10228454" y="6050432"/>
                  <a:pt x="10228268" y="6049539"/>
                  <a:pt x="10228008" y="6048832"/>
                </a:cubicBezTo>
                <a:cubicBezTo>
                  <a:pt x="10227747" y="6048125"/>
                  <a:pt x="10227431" y="6047623"/>
                  <a:pt x="10227058" y="6047325"/>
                </a:cubicBezTo>
                <a:cubicBezTo>
                  <a:pt x="10226686" y="6047027"/>
                  <a:pt x="10226240" y="6046878"/>
                  <a:pt x="10225719" y="6046878"/>
                </a:cubicBezTo>
                <a:cubicBezTo>
                  <a:pt x="10224826" y="6046878"/>
                  <a:pt x="10223580" y="6047530"/>
                  <a:pt x="10221980" y="6048832"/>
                </a:cubicBezTo>
                <a:cubicBezTo>
                  <a:pt x="10220380" y="6050134"/>
                  <a:pt x="10218408" y="6051585"/>
                  <a:pt x="10216064" y="6053185"/>
                </a:cubicBezTo>
                <a:cubicBezTo>
                  <a:pt x="10213720" y="6054785"/>
                  <a:pt x="10210948" y="6056255"/>
                  <a:pt x="10207748" y="6057594"/>
                </a:cubicBezTo>
                <a:cubicBezTo>
                  <a:pt x="10204548" y="6058933"/>
                  <a:pt x="10200828" y="6059603"/>
                  <a:pt x="10196586" y="6059603"/>
                </a:cubicBezTo>
                <a:cubicBezTo>
                  <a:pt x="10192121" y="6059603"/>
                  <a:pt x="10188159" y="6058803"/>
                  <a:pt x="10184698" y="6057203"/>
                </a:cubicBezTo>
                <a:cubicBezTo>
                  <a:pt x="10181238" y="6055603"/>
                  <a:pt x="10178318" y="6053166"/>
                  <a:pt x="10175936" y="6049892"/>
                </a:cubicBezTo>
                <a:cubicBezTo>
                  <a:pt x="10173555" y="6046618"/>
                  <a:pt x="10171750" y="6042544"/>
                  <a:pt x="10170522" y="6037670"/>
                </a:cubicBezTo>
                <a:cubicBezTo>
                  <a:pt x="10169295" y="6032796"/>
                  <a:pt x="10168681" y="6027121"/>
                  <a:pt x="10168681" y="6020647"/>
                </a:cubicBezTo>
                <a:cubicBezTo>
                  <a:pt x="10168681" y="6007699"/>
                  <a:pt x="10171044" y="5997821"/>
                  <a:pt x="10175769" y="5991012"/>
                </a:cubicBezTo>
                <a:cubicBezTo>
                  <a:pt x="10180494" y="5984203"/>
                  <a:pt x="10187284" y="5980799"/>
                  <a:pt x="10196140" y="5980799"/>
                </a:cubicBezTo>
                <a:cubicBezTo>
                  <a:pt x="10200456" y="5980799"/>
                  <a:pt x="10204195" y="5981413"/>
                  <a:pt x="10207358" y="5982640"/>
                </a:cubicBezTo>
                <a:cubicBezTo>
                  <a:pt x="10210520" y="5983868"/>
                  <a:pt x="10213218" y="5985226"/>
                  <a:pt x="10215450" y="5986715"/>
                </a:cubicBezTo>
                <a:cubicBezTo>
                  <a:pt x="10217682" y="5988203"/>
                  <a:pt x="10219524" y="5989561"/>
                  <a:pt x="10220975" y="5990789"/>
                </a:cubicBezTo>
                <a:cubicBezTo>
                  <a:pt x="10222426" y="5992017"/>
                  <a:pt x="10223710" y="5992631"/>
                  <a:pt x="10224826" y="5992631"/>
                </a:cubicBezTo>
                <a:cubicBezTo>
                  <a:pt x="10225794" y="5992631"/>
                  <a:pt x="10226612" y="5992054"/>
                  <a:pt x="10227282" y="5990900"/>
                </a:cubicBezTo>
                <a:cubicBezTo>
                  <a:pt x="10227952" y="5989747"/>
                  <a:pt x="10228286" y="5987719"/>
                  <a:pt x="10228286" y="5984817"/>
                </a:cubicBezTo>
                <a:cubicBezTo>
                  <a:pt x="10228286" y="5983478"/>
                  <a:pt x="10228249" y="5982361"/>
                  <a:pt x="10228175" y="5981468"/>
                </a:cubicBezTo>
                <a:cubicBezTo>
                  <a:pt x="10228100" y="5980575"/>
                  <a:pt x="10227952" y="5979776"/>
                  <a:pt x="10227728" y="5979069"/>
                </a:cubicBezTo>
                <a:cubicBezTo>
                  <a:pt x="10227505" y="5978362"/>
                  <a:pt x="10227226" y="5977748"/>
                  <a:pt x="10226891" y="5977227"/>
                </a:cubicBezTo>
                <a:cubicBezTo>
                  <a:pt x="10226556" y="5976706"/>
                  <a:pt x="10225942" y="5975999"/>
                  <a:pt x="10225050" y="5975106"/>
                </a:cubicBezTo>
                <a:cubicBezTo>
                  <a:pt x="10224156" y="5974213"/>
                  <a:pt x="10222724" y="5973134"/>
                  <a:pt x="10220752" y="5971869"/>
                </a:cubicBezTo>
                <a:cubicBezTo>
                  <a:pt x="10218780" y="5970604"/>
                  <a:pt x="10216529" y="5969488"/>
                  <a:pt x="10213999" y="5968520"/>
                </a:cubicBezTo>
                <a:cubicBezTo>
                  <a:pt x="10211469" y="5967553"/>
                  <a:pt x="10208697" y="5966772"/>
                  <a:pt x="10205683" y="5966176"/>
                </a:cubicBezTo>
                <a:cubicBezTo>
                  <a:pt x="10202670" y="5965581"/>
                  <a:pt x="10199562" y="5965283"/>
                  <a:pt x="10196363" y="5965283"/>
                </a:cubicBezTo>
                <a:close/>
                <a:moveTo>
                  <a:pt x="8453288" y="5965283"/>
                </a:moveTo>
                <a:cubicBezTo>
                  <a:pt x="8446665" y="5965283"/>
                  <a:pt x="8440507" y="5966381"/>
                  <a:pt x="8434815" y="5968576"/>
                </a:cubicBezTo>
                <a:cubicBezTo>
                  <a:pt x="8429122" y="5970771"/>
                  <a:pt x="8424174" y="5974139"/>
                  <a:pt x="8419969" y="5978678"/>
                </a:cubicBezTo>
                <a:cubicBezTo>
                  <a:pt x="8415765" y="5983217"/>
                  <a:pt x="8412453" y="5989040"/>
                  <a:pt x="8410035" y="5996147"/>
                </a:cubicBezTo>
                <a:cubicBezTo>
                  <a:pt x="8407616" y="6003253"/>
                  <a:pt x="8406407" y="6011755"/>
                  <a:pt x="8406407" y="6021652"/>
                </a:cubicBezTo>
                <a:cubicBezTo>
                  <a:pt x="8406407" y="6030358"/>
                  <a:pt x="8407393" y="6038042"/>
                  <a:pt x="8409365" y="6044702"/>
                </a:cubicBezTo>
                <a:cubicBezTo>
                  <a:pt x="8411337" y="6051362"/>
                  <a:pt x="8414202" y="6056980"/>
                  <a:pt x="8417960" y="6061557"/>
                </a:cubicBezTo>
                <a:cubicBezTo>
                  <a:pt x="8421718" y="6066133"/>
                  <a:pt x="8426387" y="6069612"/>
                  <a:pt x="8431968" y="6071993"/>
                </a:cubicBezTo>
                <a:cubicBezTo>
                  <a:pt x="8437549" y="6074374"/>
                  <a:pt x="8443949" y="6075565"/>
                  <a:pt x="8451167" y="6075565"/>
                </a:cubicBezTo>
                <a:cubicBezTo>
                  <a:pt x="8454665" y="6075565"/>
                  <a:pt x="8458051" y="6075230"/>
                  <a:pt x="8461325" y="6074560"/>
                </a:cubicBezTo>
                <a:cubicBezTo>
                  <a:pt x="8464599" y="6073891"/>
                  <a:pt x="8467631" y="6073016"/>
                  <a:pt x="8470422" y="6071937"/>
                </a:cubicBezTo>
                <a:cubicBezTo>
                  <a:pt x="8473212" y="6070858"/>
                  <a:pt x="8475724" y="6069631"/>
                  <a:pt x="8477956" y="6068254"/>
                </a:cubicBezTo>
                <a:cubicBezTo>
                  <a:pt x="8480189" y="6066877"/>
                  <a:pt x="8481770" y="6065724"/>
                  <a:pt x="8482700" y="6064794"/>
                </a:cubicBezTo>
                <a:cubicBezTo>
                  <a:pt x="8483630" y="6063863"/>
                  <a:pt x="8484226" y="6063156"/>
                  <a:pt x="8484486" y="6062673"/>
                </a:cubicBezTo>
                <a:cubicBezTo>
                  <a:pt x="8484747" y="6062189"/>
                  <a:pt x="8484970" y="6061631"/>
                  <a:pt x="8485156" y="6060998"/>
                </a:cubicBezTo>
                <a:cubicBezTo>
                  <a:pt x="8485342" y="6060366"/>
                  <a:pt x="8485472" y="6059585"/>
                  <a:pt x="8485546" y="6058654"/>
                </a:cubicBezTo>
                <a:cubicBezTo>
                  <a:pt x="8485621" y="6057724"/>
                  <a:pt x="8485658" y="6056627"/>
                  <a:pt x="8485658" y="6055362"/>
                </a:cubicBezTo>
                <a:cubicBezTo>
                  <a:pt x="8485658" y="6053873"/>
                  <a:pt x="8485602" y="6052590"/>
                  <a:pt x="8485491" y="6051511"/>
                </a:cubicBezTo>
                <a:cubicBezTo>
                  <a:pt x="8485379" y="6050432"/>
                  <a:pt x="8485193" y="6049539"/>
                  <a:pt x="8484933" y="6048832"/>
                </a:cubicBezTo>
                <a:cubicBezTo>
                  <a:pt x="8484672" y="6048125"/>
                  <a:pt x="8484356" y="6047623"/>
                  <a:pt x="8483984" y="6047325"/>
                </a:cubicBezTo>
                <a:cubicBezTo>
                  <a:pt x="8483612" y="6047027"/>
                  <a:pt x="8483165" y="6046878"/>
                  <a:pt x="8482644" y="6046878"/>
                </a:cubicBezTo>
                <a:cubicBezTo>
                  <a:pt x="8481751" y="6046878"/>
                  <a:pt x="8480505" y="6047530"/>
                  <a:pt x="8478905" y="6048832"/>
                </a:cubicBezTo>
                <a:cubicBezTo>
                  <a:pt x="8477305" y="6050134"/>
                  <a:pt x="8475333" y="6051585"/>
                  <a:pt x="8472989" y="6053185"/>
                </a:cubicBezTo>
                <a:cubicBezTo>
                  <a:pt x="8470645" y="6054785"/>
                  <a:pt x="8467873" y="6056255"/>
                  <a:pt x="8464673" y="6057594"/>
                </a:cubicBezTo>
                <a:cubicBezTo>
                  <a:pt x="8461474" y="6058933"/>
                  <a:pt x="8457753" y="6059603"/>
                  <a:pt x="8453511" y="6059603"/>
                </a:cubicBezTo>
                <a:cubicBezTo>
                  <a:pt x="8449046" y="6059603"/>
                  <a:pt x="8445084" y="6058803"/>
                  <a:pt x="8441624" y="6057203"/>
                </a:cubicBezTo>
                <a:cubicBezTo>
                  <a:pt x="8438163" y="6055603"/>
                  <a:pt x="8435243" y="6053166"/>
                  <a:pt x="8432861" y="6049892"/>
                </a:cubicBezTo>
                <a:cubicBezTo>
                  <a:pt x="8430480" y="6046618"/>
                  <a:pt x="8428676" y="6042544"/>
                  <a:pt x="8427448" y="6037670"/>
                </a:cubicBezTo>
                <a:cubicBezTo>
                  <a:pt x="8426220" y="6032796"/>
                  <a:pt x="8425606" y="6027121"/>
                  <a:pt x="8425606" y="6020647"/>
                </a:cubicBezTo>
                <a:cubicBezTo>
                  <a:pt x="8425606" y="6007699"/>
                  <a:pt x="8427969" y="5997821"/>
                  <a:pt x="8432694" y="5991012"/>
                </a:cubicBezTo>
                <a:cubicBezTo>
                  <a:pt x="8437419" y="5984203"/>
                  <a:pt x="8444209" y="5980799"/>
                  <a:pt x="8453065" y="5980799"/>
                </a:cubicBezTo>
                <a:cubicBezTo>
                  <a:pt x="8457381" y="5980799"/>
                  <a:pt x="8461120" y="5981413"/>
                  <a:pt x="8464283" y="5982640"/>
                </a:cubicBezTo>
                <a:cubicBezTo>
                  <a:pt x="8467445" y="5983868"/>
                  <a:pt x="8470143" y="5985226"/>
                  <a:pt x="8472375" y="5986715"/>
                </a:cubicBezTo>
                <a:cubicBezTo>
                  <a:pt x="8474608" y="5988203"/>
                  <a:pt x="8476449" y="5989561"/>
                  <a:pt x="8477900" y="5990789"/>
                </a:cubicBezTo>
                <a:cubicBezTo>
                  <a:pt x="8479352" y="5992017"/>
                  <a:pt x="8480635" y="5992631"/>
                  <a:pt x="8481751" y="5992631"/>
                </a:cubicBezTo>
                <a:cubicBezTo>
                  <a:pt x="8482719" y="5992631"/>
                  <a:pt x="8483537" y="5992054"/>
                  <a:pt x="8484207" y="5990900"/>
                </a:cubicBezTo>
                <a:cubicBezTo>
                  <a:pt x="8484877" y="5989747"/>
                  <a:pt x="8485212" y="5987719"/>
                  <a:pt x="8485212" y="5984817"/>
                </a:cubicBezTo>
                <a:cubicBezTo>
                  <a:pt x="8485212" y="5983478"/>
                  <a:pt x="8485174" y="5982361"/>
                  <a:pt x="8485100" y="5981468"/>
                </a:cubicBezTo>
                <a:cubicBezTo>
                  <a:pt x="8485026" y="5980575"/>
                  <a:pt x="8484877" y="5979776"/>
                  <a:pt x="8484654" y="5979069"/>
                </a:cubicBezTo>
                <a:cubicBezTo>
                  <a:pt x="8484430" y="5978362"/>
                  <a:pt x="8484151" y="5977748"/>
                  <a:pt x="8483816" y="5977227"/>
                </a:cubicBezTo>
                <a:cubicBezTo>
                  <a:pt x="8483482" y="5976706"/>
                  <a:pt x="8482868" y="5975999"/>
                  <a:pt x="8481975" y="5975106"/>
                </a:cubicBezTo>
                <a:cubicBezTo>
                  <a:pt x="8481082" y="5974213"/>
                  <a:pt x="8479649" y="5973134"/>
                  <a:pt x="8477677" y="5971869"/>
                </a:cubicBezTo>
                <a:cubicBezTo>
                  <a:pt x="8475705" y="5970604"/>
                  <a:pt x="8473454" y="5969488"/>
                  <a:pt x="8470924" y="5968520"/>
                </a:cubicBezTo>
                <a:cubicBezTo>
                  <a:pt x="8468394" y="5967553"/>
                  <a:pt x="8465622" y="5966772"/>
                  <a:pt x="8462608" y="5966176"/>
                </a:cubicBezTo>
                <a:cubicBezTo>
                  <a:pt x="8459595" y="5965581"/>
                  <a:pt x="8456488" y="5965283"/>
                  <a:pt x="8453288" y="5965283"/>
                </a:cubicBezTo>
                <a:close/>
                <a:moveTo>
                  <a:pt x="11473904" y="5965172"/>
                </a:moveTo>
                <a:cubicBezTo>
                  <a:pt x="11468174" y="5965172"/>
                  <a:pt x="11462500" y="5966641"/>
                  <a:pt x="11456881" y="5969581"/>
                </a:cubicBezTo>
                <a:cubicBezTo>
                  <a:pt x="11451263" y="5972520"/>
                  <a:pt x="11445626" y="5977152"/>
                  <a:pt x="11439970" y="5983478"/>
                </a:cubicBezTo>
                <a:lnTo>
                  <a:pt x="11439970" y="5970195"/>
                </a:lnTo>
                <a:cubicBezTo>
                  <a:pt x="11439970" y="5969599"/>
                  <a:pt x="11439840" y="5969097"/>
                  <a:pt x="11439580" y="5968688"/>
                </a:cubicBezTo>
                <a:cubicBezTo>
                  <a:pt x="11439320" y="5968279"/>
                  <a:pt x="11438892" y="5967906"/>
                  <a:pt x="11438296" y="5967572"/>
                </a:cubicBezTo>
                <a:cubicBezTo>
                  <a:pt x="11437701" y="5967237"/>
                  <a:pt x="11436864" y="5967014"/>
                  <a:pt x="11435785" y="5966902"/>
                </a:cubicBezTo>
                <a:cubicBezTo>
                  <a:pt x="11434706" y="5966790"/>
                  <a:pt x="11433348" y="5966734"/>
                  <a:pt x="11431710" y="5966734"/>
                </a:cubicBezTo>
                <a:cubicBezTo>
                  <a:pt x="11429999" y="5966734"/>
                  <a:pt x="11428622" y="5966790"/>
                  <a:pt x="11427580" y="5966902"/>
                </a:cubicBezTo>
                <a:cubicBezTo>
                  <a:pt x="11426539" y="5967014"/>
                  <a:pt x="11425683" y="5967237"/>
                  <a:pt x="11425014" y="5967572"/>
                </a:cubicBezTo>
                <a:cubicBezTo>
                  <a:pt x="11424344" y="5967906"/>
                  <a:pt x="11423897" y="5968279"/>
                  <a:pt x="11423674" y="5968688"/>
                </a:cubicBezTo>
                <a:cubicBezTo>
                  <a:pt x="11423450" y="5969097"/>
                  <a:pt x="11423339" y="5969599"/>
                  <a:pt x="11423339" y="5970195"/>
                </a:cubicBezTo>
                <a:lnTo>
                  <a:pt x="11423339" y="6070654"/>
                </a:lnTo>
                <a:cubicBezTo>
                  <a:pt x="11423339" y="6071249"/>
                  <a:pt x="11423470" y="6071751"/>
                  <a:pt x="11423730" y="6072161"/>
                </a:cubicBezTo>
                <a:cubicBezTo>
                  <a:pt x="11423990" y="6072570"/>
                  <a:pt x="11424474" y="6072923"/>
                  <a:pt x="11425181" y="6073221"/>
                </a:cubicBezTo>
                <a:cubicBezTo>
                  <a:pt x="11425888" y="6073519"/>
                  <a:pt x="11426836" y="6073742"/>
                  <a:pt x="11428027" y="6073891"/>
                </a:cubicBezTo>
                <a:cubicBezTo>
                  <a:pt x="11429218" y="6074040"/>
                  <a:pt x="11430706" y="6074114"/>
                  <a:pt x="11432492" y="6074114"/>
                </a:cubicBezTo>
                <a:cubicBezTo>
                  <a:pt x="11434352" y="6074114"/>
                  <a:pt x="11435878" y="6074040"/>
                  <a:pt x="11437068" y="6073891"/>
                </a:cubicBezTo>
                <a:cubicBezTo>
                  <a:pt x="11438259" y="6073742"/>
                  <a:pt x="11439190" y="6073519"/>
                  <a:pt x="11439859" y="6073221"/>
                </a:cubicBezTo>
                <a:cubicBezTo>
                  <a:pt x="11440528" y="6072923"/>
                  <a:pt x="11441012" y="6072570"/>
                  <a:pt x="11441310" y="6072161"/>
                </a:cubicBezTo>
                <a:cubicBezTo>
                  <a:pt x="11441608" y="6071751"/>
                  <a:pt x="11441756" y="6071249"/>
                  <a:pt x="11441756" y="6070654"/>
                </a:cubicBezTo>
                <a:lnTo>
                  <a:pt x="11441756" y="6000444"/>
                </a:lnTo>
                <a:cubicBezTo>
                  <a:pt x="11446816" y="5994119"/>
                  <a:pt x="11451654" y="5989319"/>
                  <a:pt x="11456268" y="5986045"/>
                </a:cubicBezTo>
                <a:cubicBezTo>
                  <a:pt x="11460881" y="5982771"/>
                  <a:pt x="11465494" y="5981134"/>
                  <a:pt x="11470108" y="5981134"/>
                </a:cubicBezTo>
                <a:cubicBezTo>
                  <a:pt x="11473680" y="5981134"/>
                  <a:pt x="11476824" y="5981803"/>
                  <a:pt x="11479540" y="5983143"/>
                </a:cubicBezTo>
                <a:cubicBezTo>
                  <a:pt x="11482256" y="5984482"/>
                  <a:pt x="11484470" y="5986417"/>
                  <a:pt x="11486182" y="5988947"/>
                </a:cubicBezTo>
                <a:cubicBezTo>
                  <a:pt x="11487894" y="5991477"/>
                  <a:pt x="11489196" y="5994491"/>
                  <a:pt x="11490088" y="5997988"/>
                </a:cubicBezTo>
                <a:cubicBezTo>
                  <a:pt x="11490982" y="6001486"/>
                  <a:pt x="11491428" y="6006100"/>
                  <a:pt x="11491428" y="6011829"/>
                </a:cubicBezTo>
                <a:lnTo>
                  <a:pt x="11491428" y="6070654"/>
                </a:lnTo>
                <a:cubicBezTo>
                  <a:pt x="11491428" y="6071249"/>
                  <a:pt x="11491577" y="6071751"/>
                  <a:pt x="11491874" y="6072161"/>
                </a:cubicBezTo>
                <a:cubicBezTo>
                  <a:pt x="11492172" y="6072570"/>
                  <a:pt x="11492656" y="6072923"/>
                  <a:pt x="11493326" y="6073221"/>
                </a:cubicBezTo>
                <a:cubicBezTo>
                  <a:pt x="11493995" y="6073519"/>
                  <a:pt x="11494926" y="6073742"/>
                  <a:pt x="11496116" y="6073891"/>
                </a:cubicBezTo>
                <a:cubicBezTo>
                  <a:pt x="11497306" y="6074040"/>
                  <a:pt x="11498832" y="6074114"/>
                  <a:pt x="11500692" y="6074114"/>
                </a:cubicBezTo>
                <a:cubicBezTo>
                  <a:pt x="11502478" y="6074114"/>
                  <a:pt x="11503966" y="6074040"/>
                  <a:pt x="11505158" y="6073891"/>
                </a:cubicBezTo>
                <a:cubicBezTo>
                  <a:pt x="11506348" y="6073742"/>
                  <a:pt x="11507278" y="6073519"/>
                  <a:pt x="11507948" y="6073221"/>
                </a:cubicBezTo>
                <a:cubicBezTo>
                  <a:pt x="11508618" y="6072923"/>
                  <a:pt x="11509102" y="6072570"/>
                  <a:pt x="11509399" y="6072161"/>
                </a:cubicBezTo>
                <a:cubicBezTo>
                  <a:pt x="11509696" y="6071751"/>
                  <a:pt x="11509846" y="6071249"/>
                  <a:pt x="11509846" y="6070654"/>
                </a:cubicBezTo>
                <a:lnTo>
                  <a:pt x="11509846" y="6009374"/>
                </a:lnTo>
                <a:cubicBezTo>
                  <a:pt x="11509846" y="6002230"/>
                  <a:pt x="11509232" y="5996109"/>
                  <a:pt x="11508004" y="5991012"/>
                </a:cubicBezTo>
                <a:cubicBezTo>
                  <a:pt x="11506776" y="5985915"/>
                  <a:pt x="11504748" y="5981468"/>
                  <a:pt x="11501920" y="5977673"/>
                </a:cubicBezTo>
                <a:cubicBezTo>
                  <a:pt x="11499092" y="5973878"/>
                  <a:pt x="11495390" y="5970846"/>
                  <a:pt x="11490814" y="5968576"/>
                </a:cubicBezTo>
                <a:cubicBezTo>
                  <a:pt x="11486238" y="5966307"/>
                  <a:pt x="11480600" y="5965172"/>
                  <a:pt x="11473904" y="5965172"/>
                </a:cubicBezTo>
                <a:close/>
                <a:moveTo>
                  <a:pt x="11343716" y="5965172"/>
                </a:moveTo>
                <a:cubicBezTo>
                  <a:pt x="11335158" y="5965172"/>
                  <a:pt x="11327680" y="5966548"/>
                  <a:pt x="11321280" y="5969302"/>
                </a:cubicBezTo>
                <a:cubicBezTo>
                  <a:pt x="11314880" y="5972055"/>
                  <a:pt x="11309542" y="5975925"/>
                  <a:pt x="11305262" y="5980910"/>
                </a:cubicBezTo>
                <a:cubicBezTo>
                  <a:pt x="11300984" y="5985896"/>
                  <a:pt x="11297784" y="5991831"/>
                  <a:pt x="11295663" y="5998714"/>
                </a:cubicBezTo>
                <a:cubicBezTo>
                  <a:pt x="11293542" y="6005597"/>
                  <a:pt x="11292482" y="6013132"/>
                  <a:pt x="11292482" y="6021317"/>
                </a:cubicBezTo>
                <a:cubicBezTo>
                  <a:pt x="11292482" y="6029800"/>
                  <a:pt x="11293486" y="6037391"/>
                  <a:pt x="11295496" y="6044088"/>
                </a:cubicBezTo>
                <a:cubicBezTo>
                  <a:pt x="11297505" y="6050785"/>
                  <a:pt x="11300556" y="6056478"/>
                  <a:pt x="11304648" y="6061166"/>
                </a:cubicBezTo>
                <a:cubicBezTo>
                  <a:pt x="11308742" y="6065854"/>
                  <a:pt x="11313858" y="6069426"/>
                  <a:pt x="11319996" y="6071882"/>
                </a:cubicBezTo>
                <a:cubicBezTo>
                  <a:pt x="11326136" y="6074337"/>
                  <a:pt x="11333336" y="6075565"/>
                  <a:pt x="11341595" y="6075565"/>
                </a:cubicBezTo>
                <a:cubicBezTo>
                  <a:pt x="11350078" y="6075565"/>
                  <a:pt x="11357538" y="6074170"/>
                  <a:pt x="11363976" y="6071379"/>
                </a:cubicBezTo>
                <a:cubicBezTo>
                  <a:pt x="11370412" y="6068589"/>
                  <a:pt x="11375770" y="6064701"/>
                  <a:pt x="11380048" y="6059715"/>
                </a:cubicBezTo>
                <a:cubicBezTo>
                  <a:pt x="11384328" y="6054729"/>
                  <a:pt x="11387546" y="6048795"/>
                  <a:pt x="11389704" y="6041911"/>
                </a:cubicBezTo>
                <a:cubicBezTo>
                  <a:pt x="11391862" y="6035028"/>
                  <a:pt x="11392941" y="6027494"/>
                  <a:pt x="11392941" y="6019308"/>
                </a:cubicBezTo>
                <a:cubicBezTo>
                  <a:pt x="11392941" y="6010899"/>
                  <a:pt x="11391918" y="6003346"/>
                  <a:pt x="11389872" y="5996649"/>
                </a:cubicBezTo>
                <a:cubicBezTo>
                  <a:pt x="11387825" y="5989952"/>
                  <a:pt x="11384756" y="5984259"/>
                  <a:pt x="11380662" y="5979571"/>
                </a:cubicBezTo>
                <a:cubicBezTo>
                  <a:pt x="11376570" y="5974883"/>
                  <a:pt x="11371454" y="5971311"/>
                  <a:pt x="11365314" y="5968855"/>
                </a:cubicBezTo>
                <a:cubicBezTo>
                  <a:pt x="11359176" y="5966400"/>
                  <a:pt x="11351976" y="5965172"/>
                  <a:pt x="11343716" y="5965172"/>
                </a:cubicBezTo>
                <a:close/>
                <a:moveTo>
                  <a:pt x="11002192" y="5965172"/>
                </a:moveTo>
                <a:cubicBezTo>
                  <a:pt x="10998323" y="5965172"/>
                  <a:pt x="10994491" y="5965525"/>
                  <a:pt x="10990696" y="5966232"/>
                </a:cubicBezTo>
                <a:cubicBezTo>
                  <a:pt x="10986900" y="5966939"/>
                  <a:pt x="10983403" y="5967832"/>
                  <a:pt x="10980204" y="5968911"/>
                </a:cubicBezTo>
                <a:cubicBezTo>
                  <a:pt x="10977004" y="5969990"/>
                  <a:pt x="10974176" y="5971181"/>
                  <a:pt x="10971720" y="5972483"/>
                </a:cubicBezTo>
                <a:cubicBezTo>
                  <a:pt x="10969264" y="5973785"/>
                  <a:pt x="10967534" y="5974920"/>
                  <a:pt x="10966530" y="5975887"/>
                </a:cubicBezTo>
                <a:cubicBezTo>
                  <a:pt x="10965525" y="5976855"/>
                  <a:pt x="10964892" y="5977878"/>
                  <a:pt x="10964632" y="5978957"/>
                </a:cubicBezTo>
                <a:cubicBezTo>
                  <a:pt x="10964372" y="5980036"/>
                  <a:pt x="10964242" y="5981506"/>
                  <a:pt x="10964242" y="5983366"/>
                </a:cubicBezTo>
                <a:cubicBezTo>
                  <a:pt x="10964242" y="5984482"/>
                  <a:pt x="10964316" y="5985505"/>
                  <a:pt x="10964465" y="5986436"/>
                </a:cubicBezTo>
                <a:cubicBezTo>
                  <a:pt x="10964614" y="5987366"/>
                  <a:pt x="10964856" y="5988129"/>
                  <a:pt x="10965190" y="5988724"/>
                </a:cubicBezTo>
                <a:cubicBezTo>
                  <a:pt x="10965525" y="5989319"/>
                  <a:pt x="10965916" y="5989766"/>
                  <a:pt x="10966362" y="5990063"/>
                </a:cubicBezTo>
                <a:cubicBezTo>
                  <a:pt x="10966809" y="5990361"/>
                  <a:pt x="10967330" y="5990510"/>
                  <a:pt x="10967925" y="5990510"/>
                </a:cubicBezTo>
                <a:cubicBezTo>
                  <a:pt x="10968818" y="5990510"/>
                  <a:pt x="10970176" y="5989970"/>
                  <a:pt x="10971999" y="5988891"/>
                </a:cubicBezTo>
                <a:cubicBezTo>
                  <a:pt x="10973822" y="5987812"/>
                  <a:pt x="10976092" y="5986622"/>
                  <a:pt x="10978808" y="5985319"/>
                </a:cubicBezTo>
                <a:cubicBezTo>
                  <a:pt x="10981524" y="5984017"/>
                  <a:pt x="10984687" y="5982827"/>
                  <a:pt x="10988296" y="5981748"/>
                </a:cubicBezTo>
                <a:cubicBezTo>
                  <a:pt x="10991905" y="5980669"/>
                  <a:pt x="10995979" y="5980129"/>
                  <a:pt x="11000518" y="5980129"/>
                </a:cubicBezTo>
                <a:cubicBezTo>
                  <a:pt x="11004760" y="5980129"/>
                  <a:pt x="11008332" y="5980631"/>
                  <a:pt x="11011234" y="5981636"/>
                </a:cubicBezTo>
                <a:cubicBezTo>
                  <a:pt x="11014136" y="5982640"/>
                  <a:pt x="11016499" y="5984129"/>
                  <a:pt x="11018322" y="5986101"/>
                </a:cubicBezTo>
                <a:cubicBezTo>
                  <a:pt x="11020145" y="5988073"/>
                  <a:pt x="11021466" y="5990547"/>
                  <a:pt x="11022284" y="5993524"/>
                </a:cubicBezTo>
                <a:cubicBezTo>
                  <a:pt x="11023103" y="5996500"/>
                  <a:pt x="11023512" y="5999923"/>
                  <a:pt x="11023512" y="6003793"/>
                </a:cubicBezTo>
                <a:lnTo>
                  <a:pt x="11023512" y="6011606"/>
                </a:lnTo>
                <a:lnTo>
                  <a:pt x="11009672" y="6011606"/>
                </a:lnTo>
                <a:cubicBezTo>
                  <a:pt x="11001858" y="6011606"/>
                  <a:pt x="10994826" y="6012294"/>
                  <a:pt x="10988575" y="6013671"/>
                </a:cubicBezTo>
                <a:cubicBezTo>
                  <a:pt x="10982324" y="6015048"/>
                  <a:pt x="10977040" y="6017113"/>
                  <a:pt x="10972724" y="6019866"/>
                </a:cubicBezTo>
                <a:cubicBezTo>
                  <a:pt x="10968408" y="6022619"/>
                  <a:pt x="10965098" y="6026080"/>
                  <a:pt x="10962790" y="6030247"/>
                </a:cubicBezTo>
                <a:cubicBezTo>
                  <a:pt x="10960484" y="6034414"/>
                  <a:pt x="10959330" y="6039325"/>
                  <a:pt x="10959330" y="6044981"/>
                </a:cubicBezTo>
                <a:cubicBezTo>
                  <a:pt x="10959330" y="6049818"/>
                  <a:pt x="10960168" y="6054134"/>
                  <a:pt x="10961842" y="6057929"/>
                </a:cubicBezTo>
                <a:cubicBezTo>
                  <a:pt x="10963516" y="6061724"/>
                  <a:pt x="10965860" y="6064924"/>
                  <a:pt x="10968874" y="6067528"/>
                </a:cubicBezTo>
                <a:cubicBezTo>
                  <a:pt x="10971888" y="6070133"/>
                  <a:pt x="10975534" y="6072123"/>
                  <a:pt x="10979812" y="6073500"/>
                </a:cubicBezTo>
                <a:cubicBezTo>
                  <a:pt x="10984092" y="6074877"/>
                  <a:pt x="10988872" y="6075565"/>
                  <a:pt x="10994156" y="6075565"/>
                </a:cubicBezTo>
                <a:cubicBezTo>
                  <a:pt x="11000184" y="6075565"/>
                  <a:pt x="11005895" y="6074263"/>
                  <a:pt x="11011290" y="6071658"/>
                </a:cubicBezTo>
                <a:cubicBezTo>
                  <a:pt x="11016685" y="6069054"/>
                  <a:pt x="11021578" y="6065408"/>
                  <a:pt x="11025968" y="6060719"/>
                </a:cubicBezTo>
                <a:lnTo>
                  <a:pt x="11025968" y="6070765"/>
                </a:lnTo>
                <a:cubicBezTo>
                  <a:pt x="11025968" y="6071658"/>
                  <a:pt x="11026228" y="6072328"/>
                  <a:pt x="11026750" y="6072775"/>
                </a:cubicBezTo>
                <a:cubicBezTo>
                  <a:pt x="11027270" y="6073221"/>
                  <a:pt x="11028108" y="6073556"/>
                  <a:pt x="11029261" y="6073779"/>
                </a:cubicBezTo>
                <a:cubicBezTo>
                  <a:pt x="11030414" y="6074002"/>
                  <a:pt x="11031958" y="6074114"/>
                  <a:pt x="11033893" y="6074114"/>
                </a:cubicBezTo>
                <a:cubicBezTo>
                  <a:pt x="11035902" y="6074114"/>
                  <a:pt x="11037428" y="6074002"/>
                  <a:pt x="11038470" y="6073779"/>
                </a:cubicBezTo>
                <a:cubicBezTo>
                  <a:pt x="11039512" y="6073556"/>
                  <a:pt x="11040330" y="6073221"/>
                  <a:pt x="11040925" y="6072775"/>
                </a:cubicBezTo>
                <a:cubicBezTo>
                  <a:pt x="11041520" y="6072328"/>
                  <a:pt x="11041818" y="6071658"/>
                  <a:pt x="11041818" y="6070765"/>
                </a:cubicBezTo>
                <a:lnTo>
                  <a:pt x="11041818" y="6003011"/>
                </a:lnTo>
                <a:cubicBezTo>
                  <a:pt x="11041818" y="5996761"/>
                  <a:pt x="11041112" y="5991291"/>
                  <a:pt x="11039698" y="5986603"/>
                </a:cubicBezTo>
                <a:cubicBezTo>
                  <a:pt x="11038284" y="5981915"/>
                  <a:pt x="11036014" y="5977990"/>
                  <a:pt x="11032888" y="5974827"/>
                </a:cubicBezTo>
                <a:cubicBezTo>
                  <a:pt x="11029763" y="5971664"/>
                  <a:pt x="11025670" y="5969265"/>
                  <a:pt x="11020610" y="5967627"/>
                </a:cubicBezTo>
                <a:cubicBezTo>
                  <a:pt x="11015550" y="5965990"/>
                  <a:pt x="11009411" y="5965172"/>
                  <a:pt x="11002192" y="5965172"/>
                </a:cubicBezTo>
                <a:close/>
                <a:moveTo>
                  <a:pt x="10911444" y="5965172"/>
                </a:moveTo>
                <a:cubicBezTo>
                  <a:pt x="10905343" y="5965172"/>
                  <a:pt x="10900004" y="5965990"/>
                  <a:pt x="10895427" y="5967627"/>
                </a:cubicBezTo>
                <a:cubicBezTo>
                  <a:pt x="10890850" y="5969265"/>
                  <a:pt x="10887037" y="5971441"/>
                  <a:pt x="10883986" y="5974157"/>
                </a:cubicBezTo>
                <a:cubicBezTo>
                  <a:pt x="10880935" y="5976873"/>
                  <a:pt x="10878647" y="5980036"/>
                  <a:pt x="10877121" y="5983645"/>
                </a:cubicBezTo>
                <a:cubicBezTo>
                  <a:pt x="10875596" y="5987254"/>
                  <a:pt x="10874833" y="5991031"/>
                  <a:pt x="10874833" y="5994975"/>
                </a:cubicBezTo>
                <a:cubicBezTo>
                  <a:pt x="10874833" y="5999439"/>
                  <a:pt x="10875558" y="6003272"/>
                  <a:pt x="10877010" y="6006472"/>
                </a:cubicBezTo>
                <a:cubicBezTo>
                  <a:pt x="10878461" y="6009671"/>
                  <a:pt x="10880377" y="6012425"/>
                  <a:pt x="10882758" y="6014732"/>
                </a:cubicBezTo>
                <a:cubicBezTo>
                  <a:pt x="10885140" y="6017038"/>
                  <a:pt x="10887837" y="6018992"/>
                  <a:pt x="10890850" y="6020592"/>
                </a:cubicBezTo>
                <a:cubicBezTo>
                  <a:pt x="10893864" y="6022192"/>
                  <a:pt x="10896952" y="6023624"/>
                  <a:pt x="10900115" y="6024889"/>
                </a:cubicBezTo>
                <a:cubicBezTo>
                  <a:pt x="10903278" y="6026154"/>
                  <a:pt x="10906348" y="6027363"/>
                  <a:pt x="10909324" y="6028517"/>
                </a:cubicBezTo>
                <a:cubicBezTo>
                  <a:pt x="10912300" y="6029670"/>
                  <a:pt x="10914980" y="6030991"/>
                  <a:pt x="10917360" y="6032479"/>
                </a:cubicBezTo>
                <a:cubicBezTo>
                  <a:pt x="10919742" y="6033968"/>
                  <a:pt x="10921658" y="6035679"/>
                  <a:pt x="10923109" y="6037614"/>
                </a:cubicBezTo>
                <a:cubicBezTo>
                  <a:pt x="10924560" y="6039549"/>
                  <a:pt x="10925286" y="6041930"/>
                  <a:pt x="10925286" y="6044758"/>
                </a:cubicBezTo>
                <a:cubicBezTo>
                  <a:pt x="10925286" y="6047511"/>
                  <a:pt x="10924784" y="6049892"/>
                  <a:pt x="10923779" y="6051901"/>
                </a:cubicBezTo>
                <a:cubicBezTo>
                  <a:pt x="10922774" y="6053911"/>
                  <a:pt x="10921342" y="6055566"/>
                  <a:pt x="10919482" y="6056869"/>
                </a:cubicBezTo>
                <a:cubicBezTo>
                  <a:pt x="10917621" y="6058171"/>
                  <a:pt x="10915426" y="6059157"/>
                  <a:pt x="10912896" y="6059826"/>
                </a:cubicBezTo>
                <a:cubicBezTo>
                  <a:pt x="10910366" y="6060496"/>
                  <a:pt x="10907538" y="6060831"/>
                  <a:pt x="10904412" y="6060831"/>
                </a:cubicBezTo>
                <a:cubicBezTo>
                  <a:pt x="10900246" y="6060831"/>
                  <a:pt x="10896562" y="6060329"/>
                  <a:pt x="10893362" y="6059324"/>
                </a:cubicBezTo>
                <a:cubicBezTo>
                  <a:pt x="10890162" y="6058320"/>
                  <a:pt x="10887390" y="6057222"/>
                  <a:pt x="10885046" y="6056031"/>
                </a:cubicBezTo>
                <a:cubicBezTo>
                  <a:pt x="10882702" y="6054841"/>
                  <a:pt x="10880730" y="6053743"/>
                  <a:pt x="10879130" y="6052739"/>
                </a:cubicBezTo>
                <a:cubicBezTo>
                  <a:pt x="10877530" y="6051734"/>
                  <a:pt x="10876321" y="6051232"/>
                  <a:pt x="10875503" y="6051232"/>
                </a:cubicBezTo>
                <a:cubicBezTo>
                  <a:pt x="10874982" y="6051232"/>
                  <a:pt x="10874517" y="6051362"/>
                  <a:pt x="10874108" y="6051622"/>
                </a:cubicBezTo>
                <a:cubicBezTo>
                  <a:pt x="10873698" y="6051883"/>
                  <a:pt x="10873382" y="6052311"/>
                  <a:pt x="10873159" y="6052906"/>
                </a:cubicBezTo>
                <a:cubicBezTo>
                  <a:pt x="10872936" y="6053501"/>
                  <a:pt x="10872750" y="6054283"/>
                  <a:pt x="10872600" y="6055250"/>
                </a:cubicBezTo>
                <a:cubicBezTo>
                  <a:pt x="10872452" y="6056217"/>
                  <a:pt x="10872377" y="6057408"/>
                  <a:pt x="10872377" y="6058822"/>
                </a:cubicBezTo>
                <a:cubicBezTo>
                  <a:pt x="10872377" y="6061129"/>
                  <a:pt x="10872564" y="6062952"/>
                  <a:pt x="10872936" y="6064291"/>
                </a:cubicBezTo>
                <a:cubicBezTo>
                  <a:pt x="10873308" y="6065631"/>
                  <a:pt x="10873903" y="6066673"/>
                  <a:pt x="10874722" y="6067417"/>
                </a:cubicBezTo>
                <a:cubicBezTo>
                  <a:pt x="10875540" y="6068161"/>
                  <a:pt x="10876842" y="6068998"/>
                  <a:pt x="10878628" y="6069928"/>
                </a:cubicBezTo>
                <a:cubicBezTo>
                  <a:pt x="10880414" y="6070858"/>
                  <a:pt x="10882591" y="6071751"/>
                  <a:pt x="10885158" y="6072607"/>
                </a:cubicBezTo>
                <a:cubicBezTo>
                  <a:pt x="10887725" y="6073463"/>
                  <a:pt x="10890628" y="6074170"/>
                  <a:pt x="10893864" y="6074728"/>
                </a:cubicBezTo>
                <a:cubicBezTo>
                  <a:pt x="10897102" y="6075286"/>
                  <a:pt x="10900506" y="6075565"/>
                  <a:pt x="10904078" y="6075565"/>
                </a:cubicBezTo>
                <a:cubicBezTo>
                  <a:pt x="10909882" y="6075565"/>
                  <a:pt x="10915202" y="6074858"/>
                  <a:pt x="10920040" y="6073444"/>
                </a:cubicBezTo>
                <a:cubicBezTo>
                  <a:pt x="10924876" y="6072030"/>
                  <a:pt x="10929044" y="6069947"/>
                  <a:pt x="10932541" y="6067193"/>
                </a:cubicBezTo>
                <a:cubicBezTo>
                  <a:pt x="10936038" y="6064440"/>
                  <a:pt x="10938736" y="6061054"/>
                  <a:pt x="10940634" y="6057036"/>
                </a:cubicBezTo>
                <a:cubicBezTo>
                  <a:pt x="10942531" y="6053018"/>
                  <a:pt x="10943480" y="6048441"/>
                  <a:pt x="10943480" y="6043307"/>
                </a:cubicBezTo>
                <a:cubicBezTo>
                  <a:pt x="10943480" y="6038991"/>
                  <a:pt x="10942754" y="6035270"/>
                  <a:pt x="10941304" y="6032144"/>
                </a:cubicBezTo>
                <a:cubicBezTo>
                  <a:pt x="10939852" y="6029019"/>
                  <a:pt x="10937936" y="6026340"/>
                  <a:pt x="10935555" y="6024108"/>
                </a:cubicBezTo>
                <a:cubicBezTo>
                  <a:pt x="10933174" y="6021875"/>
                  <a:pt x="10930439" y="6019978"/>
                  <a:pt x="10927351" y="6018415"/>
                </a:cubicBezTo>
                <a:cubicBezTo>
                  <a:pt x="10924262" y="6016852"/>
                  <a:pt x="10921137" y="6015438"/>
                  <a:pt x="10917974" y="6014173"/>
                </a:cubicBezTo>
                <a:cubicBezTo>
                  <a:pt x="10914812" y="6012908"/>
                  <a:pt x="10911705" y="6011681"/>
                  <a:pt x="10908654" y="6010490"/>
                </a:cubicBezTo>
                <a:cubicBezTo>
                  <a:pt x="10905603" y="6009299"/>
                  <a:pt x="10902887" y="6007960"/>
                  <a:pt x="10900506" y="6006472"/>
                </a:cubicBezTo>
                <a:cubicBezTo>
                  <a:pt x="10898124" y="6004983"/>
                  <a:pt x="10896190" y="6003253"/>
                  <a:pt x="10894702" y="6001281"/>
                </a:cubicBezTo>
                <a:cubicBezTo>
                  <a:pt x="10893214" y="5999309"/>
                  <a:pt x="10892469" y="5996872"/>
                  <a:pt x="10892469" y="5993970"/>
                </a:cubicBezTo>
                <a:cubicBezTo>
                  <a:pt x="10892469" y="5991886"/>
                  <a:pt x="10892860" y="5989952"/>
                  <a:pt x="10893641" y="5988166"/>
                </a:cubicBezTo>
                <a:cubicBezTo>
                  <a:pt x="10894422" y="5986380"/>
                  <a:pt x="10895576" y="5984836"/>
                  <a:pt x="10897102" y="5983533"/>
                </a:cubicBezTo>
                <a:cubicBezTo>
                  <a:pt x="10898627" y="5982231"/>
                  <a:pt x="10900580" y="5981227"/>
                  <a:pt x="10902962" y="5980520"/>
                </a:cubicBezTo>
                <a:cubicBezTo>
                  <a:pt x="10905343" y="5979813"/>
                  <a:pt x="10908096" y="5979459"/>
                  <a:pt x="10911222" y="5979459"/>
                </a:cubicBezTo>
                <a:cubicBezTo>
                  <a:pt x="10914719" y="5979459"/>
                  <a:pt x="10917826" y="5979869"/>
                  <a:pt x="10920542" y="5980687"/>
                </a:cubicBezTo>
                <a:cubicBezTo>
                  <a:pt x="10923258" y="5981506"/>
                  <a:pt x="10925620" y="5982380"/>
                  <a:pt x="10927630" y="5983310"/>
                </a:cubicBezTo>
                <a:cubicBezTo>
                  <a:pt x="10929639" y="5984240"/>
                  <a:pt x="10931276" y="5985115"/>
                  <a:pt x="10932541" y="5985933"/>
                </a:cubicBezTo>
                <a:cubicBezTo>
                  <a:pt x="10933806" y="5986752"/>
                  <a:pt x="10934774" y="5987161"/>
                  <a:pt x="10935444" y="5987161"/>
                </a:cubicBezTo>
                <a:cubicBezTo>
                  <a:pt x="10935890" y="5987161"/>
                  <a:pt x="10936299" y="5987031"/>
                  <a:pt x="10936671" y="5986770"/>
                </a:cubicBezTo>
                <a:cubicBezTo>
                  <a:pt x="10937043" y="5986510"/>
                  <a:pt x="10937360" y="5986082"/>
                  <a:pt x="10937620" y="5985487"/>
                </a:cubicBezTo>
                <a:cubicBezTo>
                  <a:pt x="10937880" y="5984892"/>
                  <a:pt x="10938066" y="5984129"/>
                  <a:pt x="10938178" y="5983199"/>
                </a:cubicBezTo>
                <a:cubicBezTo>
                  <a:pt x="10938290" y="5982268"/>
                  <a:pt x="10938346" y="5981171"/>
                  <a:pt x="10938346" y="5979906"/>
                </a:cubicBezTo>
                <a:cubicBezTo>
                  <a:pt x="10938346" y="5978715"/>
                  <a:pt x="10938290" y="5977711"/>
                  <a:pt x="10938178" y="5976892"/>
                </a:cubicBezTo>
                <a:cubicBezTo>
                  <a:pt x="10938066" y="5976073"/>
                  <a:pt x="10937955" y="5975385"/>
                  <a:pt x="10937843" y="5974827"/>
                </a:cubicBezTo>
                <a:cubicBezTo>
                  <a:pt x="10937732" y="5974269"/>
                  <a:pt x="10937546" y="5973767"/>
                  <a:pt x="10937285" y="5973320"/>
                </a:cubicBezTo>
                <a:cubicBezTo>
                  <a:pt x="10937024" y="5972874"/>
                  <a:pt x="10936504" y="5972353"/>
                  <a:pt x="10935722" y="5971757"/>
                </a:cubicBezTo>
                <a:cubicBezTo>
                  <a:pt x="10934941" y="5971162"/>
                  <a:pt x="10933788" y="5970474"/>
                  <a:pt x="10932262" y="5969692"/>
                </a:cubicBezTo>
                <a:cubicBezTo>
                  <a:pt x="10930736" y="5968911"/>
                  <a:pt x="10928895" y="5968186"/>
                  <a:pt x="10926737" y="5967516"/>
                </a:cubicBezTo>
                <a:cubicBezTo>
                  <a:pt x="10924579" y="5966846"/>
                  <a:pt x="10922160" y="5966288"/>
                  <a:pt x="10919482" y="5965842"/>
                </a:cubicBezTo>
                <a:cubicBezTo>
                  <a:pt x="10916802" y="5965395"/>
                  <a:pt x="10914124" y="5965172"/>
                  <a:pt x="10911444" y="5965172"/>
                </a:cubicBezTo>
                <a:close/>
                <a:moveTo>
                  <a:pt x="10807154" y="5965172"/>
                </a:moveTo>
                <a:cubicBezTo>
                  <a:pt x="10801424" y="5965172"/>
                  <a:pt x="10795750" y="5966641"/>
                  <a:pt x="10790131" y="5969581"/>
                </a:cubicBezTo>
                <a:cubicBezTo>
                  <a:pt x="10784513" y="5972520"/>
                  <a:pt x="10778876" y="5977152"/>
                  <a:pt x="10773221" y="5983478"/>
                </a:cubicBezTo>
                <a:lnTo>
                  <a:pt x="10773221" y="5970195"/>
                </a:lnTo>
                <a:cubicBezTo>
                  <a:pt x="10773221" y="5969599"/>
                  <a:pt x="10773090" y="5969097"/>
                  <a:pt x="10772830" y="5968688"/>
                </a:cubicBezTo>
                <a:cubicBezTo>
                  <a:pt x="10772570" y="5968279"/>
                  <a:pt x="10772142" y="5967906"/>
                  <a:pt x="10771546" y="5967572"/>
                </a:cubicBezTo>
                <a:cubicBezTo>
                  <a:pt x="10770951" y="5967237"/>
                  <a:pt x="10770114" y="5967014"/>
                  <a:pt x="10769035" y="5966902"/>
                </a:cubicBezTo>
                <a:cubicBezTo>
                  <a:pt x="10767956" y="5966790"/>
                  <a:pt x="10766598" y="5966734"/>
                  <a:pt x="10764961" y="5966734"/>
                </a:cubicBezTo>
                <a:cubicBezTo>
                  <a:pt x="10763249" y="5966734"/>
                  <a:pt x="10761872" y="5966790"/>
                  <a:pt x="10760831" y="5966902"/>
                </a:cubicBezTo>
                <a:cubicBezTo>
                  <a:pt x="10759789" y="5967014"/>
                  <a:pt x="10758933" y="5967237"/>
                  <a:pt x="10758264" y="5967572"/>
                </a:cubicBezTo>
                <a:cubicBezTo>
                  <a:pt x="10757594" y="5967906"/>
                  <a:pt x="10757147" y="5968279"/>
                  <a:pt x="10756924" y="5968688"/>
                </a:cubicBezTo>
                <a:cubicBezTo>
                  <a:pt x="10756701" y="5969097"/>
                  <a:pt x="10756589" y="5969599"/>
                  <a:pt x="10756589" y="5970195"/>
                </a:cubicBezTo>
                <a:lnTo>
                  <a:pt x="10756589" y="6070654"/>
                </a:lnTo>
                <a:cubicBezTo>
                  <a:pt x="10756589" y="6071249"/>
                  <a:pt x="10756719" y="6071751"/>
                  <a:pt x="10756980" y="6072161"/>
                </a:cubicBezTo>
                <a:cubicBezTo>
                  <a:pt x="10757240" y="6072570"/>
                  <a:pt x="10757724" y="6072923"/>
                  <a:pt x="10758431" y="6073221"/>
                </a:cubicBezTo>
                <a:cubicBezTo>
                  <a:pt x="10759138" y="6073519"/>
                  <a:pt x="10760086" y="6073742"/>
                  <a:pt x="10761277" y="6073891"/>
                </a:cubicBezTo>
                <a:cubicBezTo>
                  <a:pt x="10762468" y="6074040"/>
                  <a:pt x="10763956" y="6074114"/>
                  <a:pt x="10765742" y="6074114"/>
                </a:cubicBezTo>
                <a:cubicBezTo>
                  <a:pt x="10767602" y="6074114"/>
                  <a:pt x="10769128" y="6074040"/>
                  <a:pt x="10770318" y="6073891"/>
                </a:cubicBezTo>
                <a:cubicBezTo>
                  <a:pt x="10771509" y="6073742"/>
                  <a:pt x="10772439" y="6073519"/>
                  <a:pt x="10773109" y="6073221"/>
                </a:cubicBezTo>
                <a:cubicBezTo>
                  <a:pt x="10773779" y="6072923"/>
                  <a:pt x="10774262" y="6072570"/>
                  <a:pt x="10774560" y="6072161"/>
                </a:cubicBezTo>
                <a:cubicBezTo>
                  <a:pt x="10774858" y="6071751"/>
                  <a:pt x="10775006" y="6071249"/>
                  <a:pt x="10775006" y="6070654"/>
                </a:cubicBezTo>
                <a:lnTo>
                  <a:pt x="10775006" y="6000444"/>
                </a:lnTo>
                <a:cubicBezTo>
                  <a:pt x="10780067" y="5994119"/>
                  <a:pt x="10784904" y="5989319"/>
                  <a:pt x="10789517" y="5986045"/>
                </a:cubicBezTo>
                <a:cubicBezTo>
                  <a:pt x="10794131" y="5982771"/>
                  <a:pt x="10798745" y="5981134"/>
                  <a:pt x="10803358" y="5981134"/>
                </a:cubicBezTo>
                <a:cubicBezTo>
                  <a:pt x="10806930" y="5981134"/>
                  <a:pt x="10810074" y="5981803"/>
                  <a:pt x="10812790" y="5983143"/>
                </a:cubicBezTo>
                <a:cubicBezTo>
                  <a:pt x="10815506" y="5984482"/>
                  <a:pt x="10817720" y="5986417"/>
                  <a:pt x="10819432" y="5988947"/>
                </a:cubicBezTo>
                <a:cubicBezTo>
                  <a:pt x="10821143" y="5991477"/>
                  <a:pt x="10822446" y="5994491"/>
                  <a:pt x="10823338" y="5997988"/>
                </a:cubicBezTo>
                <a:cubicBezTo>
                  <a:pt x="10824232" y="6001486"/>
                  <a:pt x="10824678" y="6006100"/>
                  <a:pt x="10824678" y="6011829"/>
                </a:cubicBezTo>
                <a:lnTo>
                  <a:pt x="10824678" y="6070654"/>
                </a:lnTo>
                <a:cubicBezTo>
                  <a:pt x="10824678" y="6071249"/>
                  <a:pt x="10824827" y="6071751"/>
                  <a:pt x="10825124" y="6072161"/>
                </a:cubicBezTo>
                <a:cubicBezTo>
                  <a:pt x="10825422" y="6072570"/>
                  <a:pt x="10825906" y="6072923"/>
                  <a:pt x="10826576" y="6073221"/>
                </a:cubicBezTo>
                <a:cubicBezTo>
                  <a:pt x="10827245" y="6073519"/>
                  <a:pt x="10828176" y="6073742"/>
                  <a:pt x="10829366" y="6073891"/>
                </a:cubicBezTo>
                <a:cubicBezTo>
                  <a:pt x="10830557" y="6074040"/>
                  <a:pt x="10832082" y="6074114"/>
                  <a:pt x="10833942" y="6074114"/>
                </a:cubicBezTo>
                <a:cubicBezTo>
                  <a:pt x="10835728" y="6074114"/>
                  <a:pt x="10837217" y="6074040"/>
                  <a:pt x="10838407" y="6073891"/>
                </a:cubicBezTo>
                <a:cubicBezTo>
                  <a:pt x="10839598" y="6073742"/>
                  <a:pt x="10840528" y="6073519"/>
                  <a:pt x="10841198" y="6073221"/>
                </a:cubicBezTo>
                <a:cubicBezTo>
                  <a:pt x="10841868" y="6072923"/>
                  <a:pt x="10842351" y="6072570"/>
                  <a:pt x="10842649" y="6072161"/>
                </a:cubicBezTo>
                <a:cubicBezTo>
                  <a:pt x="10842946" y="6071751"/>
                  <a:pt x="10843096" y="6071249"/>
                  <a:pt x="10843096" y="6070654"/>
                </a:cubicBezTo>
                <a:lnTo>
                  <a:pt x="10843096" y="6009374"/>
                </a:lnTo>
                <a:cubicBezTo>
                  <a:pt x="10843096" y="6002230"/>
                  <a:pt x="10842482" y="5996109"/>
                  <a:pt x="10841254" y="5991012"/>
                </a:cubicBezTo>
                <a:cubicBezTo>
                  <a:pt x="10840026" y="5985915"/>
                  <a:pt x="10837998" y="5981468"/>
                  <a:pt x="10835170" y="5977673"/>
                </a:cubicBezTo>
                <a:cubicBezTo>
                  <a:pt x="10832342" y="5973878"/>
                  <a:pt x="10828640" y="5970846"/>
                  <a:pt x="10824064" y="5968576"/>
                </a:cubicBezTo>
                <a:cubicBezTo>
                  <a:pt x="10819488" y="5966307"/>
                  <a:pt x="10813851" y="5965172"/>
                  <a:pt x="10807154" y="5965172"/>
                </a:cubicBezTo>
                <a:close/>
                <a:moveTo>
                  <a:pt x="10687868" y="5965172"/>
                </a:moveTo>
                <a:cubicBezTo>
                  <a:pt x="10683998" y="5965172"/>
                  <a:pt x="10680166" y="5965525"/>
                  <a:pt x="10676371" y="5966232"/>
                </a:cubicBezTo>
                <a:cubicBezTo>
                  <a:pt x="10672576" y="5966939"/>
                  <a:pt x="10669078" y="5967832"/>
                  <a:pt x="10665878" y="5968911"/>
                </a:cubicBezTo>
                <a:cubicBezTo>
                  <a:pt x="10662678" y="5969990"/>
                  <a:pt x="10659851" y="5971181"/>
                  <a:pt x="10657395" y="5972483"/>
                </a:cubicBezTo>
                <a:cubicBezTo>
                  <a:pt x="10654940" y="5973785"/>
                  <a:pt x="10653209" y="5974920"/>
                  <a:pt x="10652205" y="5975887"/>
                </a:cubicBezTo>
                <a:cubicBezTo>
                  <a:pt x="10651200" y="5976855"/>
                  <a:pt x="10650568" y="5977878"/>
                  <a:pt x="10650307" y="5978957"/>
                </a:cubicBezTo>
                <a:cubicBezTo>
                  <a:pt x="10650047" y="5980036"/>
                  <a:pt x="10649916" y="5981506"/>
                  <a:pt x="10649916" y="5983366"/>
                </a:cubicBezTo>
                <a:cubicBezTo>
                  <a:pt x="10649916" y="5984482"/>
                  <a:pt x="10649991" y="5985505"/>
                  <a:pt x="10650140" y="5986436"/>
                </a:cubicBezTo>
                <a:cubicBezTo>
                  <a:pt x="10650288" y="5987366"/>
                  <a:pt x="10650530" y="5988129"/>
                  <a:pt x="10650865" y="5988724"/>
                </a:cubicBezTo>
                <a:cubicBezTo>
                  <a:pt x="10651200" y="5989319"/>
                  <a:pt x="10651591" y="5989766"/>
                  <a:pt x="10652037" y="5990063"/>
                </a:cubicBezTo>
                <a:cubicBezTo>
                  <a:pt x="10652484" y="5990361"/>
                  <a:pt x="10653005" y="5990510"/>
                  <a:pt x="10653600" y="5990510"/>
                </a:cubicBezTo>
                <a:cubicBezTo>
                  <a:pt x="10654493" y="5990510"/>
                  <a:pt x="10655851" y="5989970"/>
                  <a:pt x="10657674" y="5988891"/>
                </a:cubicBezTo>
                <a:cubicBezTo>
                  <a:pt x="10659497" y="5987812"/>
                  <a:pt x="10661767" y="5986622"/>
                  <a:pt x="10664483" y="5985319"/>
                </a:cubicBezTo>
                <a:cubicBezTo>
                  <a:pt x="10667199" y="5984017"/>
                  <a:pt x="10670362" y="5982827"/>
                  <a:pt x="10673971" y="5981748"/>
                </a:cubicBezTo>
                <a:cubicBezTo>
                  <a:pt x="10677580" y="5980669"/>
                  <a:pt x="10681654" y="5980129"/>
                  <a:pt x="10686194" y="5980129"/>
                </a:cubicBezTo>
                <a:cubicBezTo>
                  <a:pt x="10690435" y="5980129"/>
                  <a:pt x="10694007" y="5980631"/>
                  <a:pt x="10696909" y="5981636"/>
                </a:cubicBezTo>
                <a:cubicBezTo>
                  <a:pt x="10699811" y="5982640"/>
                  <a:pt x="10702174" y="5984129"/>
                  <a:pt x="10703997" y="5986101"/>
                </a:cubicBezTo>
                <a:cubicBezTo>
                  <a:pt x="10705820" y="5988073"/>
                  <a:pt x="10707141" y="5990547"/>
                  <a:pt x="10707960" y="5993524"/>
                </a:cubicBezTo>
                <a:cubicBezTo>
                  <a:pt x="10708778" y="5996500"/>
                  <a:pt x="10709187" y="5999923"/>
                  <a:pt x="10709187" y="6003793"/>
                </a:cubicBezTo>
                <a:lnTo>
                  <a:pt x="10709187" y="6011606"/>
                </a:lnTo>
                <a:lnTo>
                  <a:pt x="10695346" y="6011606"/>
                </a:lnTo>
                <a:cubicBezTo>
                  <a:pt x="10687533" y="6011606"/>
                  <a:pt x="10680501" y="6012294"/>
                  <a:pt x="10674250" y="6013671"/>
                </a:cubicBezTo>
                <a:cubicBezTo>
                  <a:pt x="10667999" y="6015048"/>
                  <a:pt x="10662716" y="6017113"/>
                  <a:pt x="10658400" y="6019866"/>
                </a:cubicBezTo>
                <a:cubicBezTo>
                  <a:pt x="10654084" y="6022619"/>
                  <a:pt x="10650772" y="6026080"/>
                  <a:pt x="10648466" y="6030247"/>
                </a:cubicBezTo>
                <a:cubicBezTo>
                  <a:pt x="10646158" y="6034414"/>
                  <a:pt x="10645005" y="6039325"/>
                  <a:pt x="10645005" y="6044981"/>
                </a:cubicBezTo>
                <a:cubicBezTo>
                  <a:pt x="10645005" y="6049818"/>
                  <a:pt x="10645842" y="6054134"/>
                  <a:pt x="10647517" y="6057929"/>
                </a:cubicBezTo>
                <a:cubicBezTo>
                  <a:pt x="10649191" y="6061724"/>
                  <a:pt x="10651535" y="6064924"/>
                  <a:pt x="10654549" y="6067528"/>
                </a:cubicBezTo>
                <a:cubicBezTo>
                  <a:pt x="10657562" y="6070133"/>
                  <a:pt x="10661209" y="6072123"/>
                  <a:pt x="10665488" y="6073500"/>
                </a:cubicBezTo>
                <a:cubicBezTo>
                  <a:pt x="10669766" y="6074877"/>
                  <a:pt x="10674548" y="6075565"/>
                  <a:pt x="10679831" y="6075565"/>
                </a:cubicBezTo>
                <a:cubicBezTo>
                  <a:pt x="10685858" y="6075565"/>
                  <a:pt x="10691570" y="6074263"/>
                  <a:pt x="10696965" y="6071658"/>
                </a:cubicBezTo>
                <a:cubicBezTo>
                  <a:pt x="10702360" y="6069054"/>
                  <a:pt x="10707252" y="6065408"/>
                  <a:pt x="10711643" y="6060719"/>
                </a:cubicBezTo>
                <a:lnTo>
                  <a:pt x="10711643" y="6070765"/>
                </a:lnTo>
                <a:cubicBezTo>
                  <a:pt x="10711643" y="6071658"/>
                  <a:pt x="10711904" y="6072328"/>
                  <a:pt x="10712424" y="6072775"/>
                </a:cubicBezTo>
                <a:cubicBezTo>
                  <a:pt x="10712945" y="6073221"/>
                  <a:pt x="10713782" y="6073556"/>
                  <a:pt x="10714936" y="6073779"/>
                </a:cubicBezTo>
                <a:cubicBezTo>
                  <a:pt x="10716089" y="6074002"/>
                  <a:pt x="10717633" y="6074114"/>
                  <a:pt x="10719568" y="6074114"/>
                </a:cubicBezTo>
                <a:cubicBezTo>
                  <a:pt x="10721577" y="6074114"/>
                  <a:pt x="10723103" y="6074002"/>
                  <a:pt x="10724144" y="6073779"/>
                </a:cubicBezTo>
                <a:cubicBezTo>
                  <a:pt x="10725186" y="6073556"/>
                  <a:pt x="10726005" y="6073221"/>
                  <a:pt x="10726600" y="6072775"/>
                </a:cubicBezTo>
                <a:cubicBezTo>
                  <a:pt x="10727196" y="6072328"/>
                  <a:pt x="10727493" y="6071658"/>
                  <a:pt x="10727493" y="6070765"/>
                </a:cubicBezTo>
                <a:lnTo>
                  <a:pt x="10727493" y="6003011"/>
                </a:lnTo>
                <a:cubicBezTo>
                  <a:pt x="10727493" y="5996761"/>
                  <a:pt x="10726786" y="5991291"/>
                  <a:pt x="10725372" y="5986603"/>
                </a:cubicBezTo>
                <a:cubicBezTo>
                  <a:pt x="10723958" y="5981915"/>
                  <a:pt x="10721689" y="5977990"/>
                  <a:pt x="10718564" y="5974827"/>
                </a:cubicBezTo>
                <a:cubicBezTo>
                  <a:pt x="10715438" y="5971664"/>
                  <a:pt x="10711345" y="5969265"/>
                  <a:pt x="10706285" y="5967627"/>
                </a:cubicBezTo>
                <a:cubicBezTo>
                  <a:pt x="10701225" y="5965990"/>
                  <a:pt x="10695086" y="5965172"/>
                  <a:pt x="10687868" y="5965172"/>
                </a:cubicBezTo>
                <a:close/>
                <a:moveTo>
                  <a:pt x="10619704" y="5965172"/>
                </a:moveTo>
                <a:cubicBezTo>
                  <a:pt x="10617546" y="5965172"/>
                  <a:pt x="10615407" y="5965451"/>
                  <a:pt x="10613286" y="5966009"/>
                </a:cubicBezTo>
                <a:cubicBezTo>
                  <a:pt x="10611166" y="5966567"/>
                  <a:pt x="10609026" y="5967572"/>
                  <a:pt x="10606868" y="5969023"/>
                </a:cubicBezTo>
                <a:cubicBezTo>
                  <a:pt x="10604710" y="5970474"/>
                  <a:pt x="10602422" y="5972464"/>
                  <a:pt x="10600003" y="5974994"/>
                </a:cubicBezTo>
                <a:cubicBezTo>
                  <a:pt x="10597585" y="5977525"/>
                  <a:pt x="10594999" y="5980799"/>
                  <a:pt x="10592246" y="5984817"/>
                </a:cubicBezTo>
                <a:lnTo>
                  <a:pt x="10592246" y="5970195"/>
                </a:lnTo>
                <a:cubicBezTo>
                  <a:pt x="10592246" y="5969599"/>
                  <a:pt x="10592116" y="5969097"/>
                  <a:pt x="10591855" y="5968688"/>
                </a:cubicBezTo>
                <a:cubicBezTo>
                  <a:pt x="10591594" y="5968279"/>
                  <a:pt x="10591166" y="5967906"/>
                  <a:pt x="10590571" y="5967572"/>
                </a:cubicBezTo>
                <a:cubicBezTo>
                  <a:pt x="10589976" y="5967237"/>
                  <a:pt x="10589139" y="5967014"/>
                  <a:pt x="10588060" y="5966902"/>
                </a:cubicBezTo>
                <a:cubicBezTo>
                  <a:pt x="10586981" y="5966790"/>
                  <a:pt x="10585623" y="5966734"/>
                  <a:pt x="10583986" y="5966734"/>
                </a:cubicBezTo>
                <a:cubicBezTo>
                  <a:pt x="10582274" y="5966734"/>
                  <a:pt x="10580898" y="5966790"/>
                  <a:pt x="10579856" y="5966902"/>
                </a:cubicBezTo>
                <a:cubicBezTo>
                  <a:pt x="10578814" y="5967014"/>
                  <a:pt x="10577958" y="5967237"/>
                  <a:pt x="10577288" y="5967572"/>
                </a:cubicBezTo>
                <a:cubicBezTo>
                  <a:pt x="10576619" y="5967906"/>
                  <a:pt x="10576172" y="5968279"/>
                  <a:pt x="10575949" y="5968688"/>
                </a:cubicBezTo>
                <a:cubicBezTo>
                  <a:pt x="10575726" y="5969097"/>
                  <a:pt x="10575614" y="5969599"/>
                  <a:pt x="10575614" y="5970195"/>
                </a:cubicBezTo>
                <a:lnTo>
                  <a:pt x="10575614" y="6070654"/>
                </a:lnTo>
                <a:cubicBezTo>
                  <a:pt x="10575614" y="6071249"/>
                  <a:pt x="10575744" y="6071751"/>
                  <a:pt x="10576005" y="6072161"/>
                </a:cubicBezTo>
                <a:cubicBezTo>
                  <a:pt x="10576265" y="6072570"/>
                  <a:pt x="10576749" y="6072923"/>
                  <a:pt x="10577456" y="6073221"/>
                </a:cubicBezTo>
                <a:cubicBezTo>
                  <a:pt x="10578163" y="6073519"/>
                  <a:pt x="10579112" y="6073742"/>
                  <a:pt x="10580302" y="6073891"/>
                </a:cubicBezTo>
                <a:cubicBezTo>
                  <a:pt x="10581493" y="6074040"/>
                  <a:pt x="10582981" y="6074114"/>
                  <a:pt x="10584767" y="6074114"/>
                </a:cubicBezTo>
                <a:cubicBezTo>
                  <a:pt x="10586627" y="6074114"/>
                  <a:pt x="10588153" y="6074040"/>
                  <a:pt x="10589344" y="6073891"/>
                </a:cubicBezTo>
                <a:cubicBezTo>
                  <a:pt x="10590534" y="6073742"/>
                  <a:pt x="10591464" y="6073519"/>
                  <a:pt x="10592134" y="6073221"/>
                </a:cubicBezTo>
                <a:cubicBezTo>
                  <a:pt x="10592804" y="6072923"/>
                  <a:pt x="10593288" y="6072570"/>
                  <a:pt x="10593585" y="6072161"/>
                </a:cubicBezTo>
                <a:cubicBezTo>
                  <a:pt x="10593883" y="6071751"/>
                  <a:pt x="10594032" y="6071249"/>
                  <a:pt x="10594032" y="6070654"/>
                </a:cubicBezTo>
                <a:lnTo>
                  <a:pt x="10594032" y="6004574"/>
                </a:lnTo>
                <a:cubicBezTo>
                  <a:pt x="10596636" y="6000481"/>
                  <a:pt x="10599017" y="5997021"/>
                  <a:pt x="10601175" y="5994193"/>
                </a:cubicBezTo>
                <a:cubicBezTo>
                  <a:pt x="10603333" y="5991366"/>
                  <a:pt x="10605398" y="5989096"/>
                  <a:pt x="10607370" y="5987384"/>
                </a:cubicBezTo>
                <a:cubicBezTo>
                  <a:pt x="10609342" y="5985673"/>
                  <a:pt x="10611221" y="5984445"/>
                  <a:pt x="10613007" y="5983701"/>
                </a:cubicBezTo>
                <a:cubicBezTo>
                  <a:pt x="10614793" y="5982957"/>
                  <a:pt x="10616616" y="5982585"/>
                  <a:pt x="10618476" y="5982585"/>
                </a:cubicBezTo>
                <a:cubicBezTo>
                  <a:pt x="10620039" y="5982585"/>
                  <a:pt x="10621490" y="5982733"/>
                  <a:pt x="10622830" y="5983031"/>
                </a:cubicBezTo>
                <a:cubicBezTo>
                  <a:pt x="10624169" y="5983329"/>
                  <a:pt x="10625378" y="5983645"/>
                  <a:pt x="10626458" y="5983980"/>
                </a:cubicBezTo>
                <a:cubicBezTo>
                  <a:pt x="10627536" y="5984315"/>
                  <a:pt x="10628504" y="5984650"/>
                  <a:pt x="10629360" y="5984985"/>
                </a:cubicBezTo>
                <a:cubicBezTo>
                  <a:pt x="10630216" y="5985319"/>
                  <a:pt x="10630941" y="5985487"/>
                  <a:pt x="10631536" y="5985487"/>
                </a:cubicBezTo>
                <a:cubicBezTo>
                  <a:pt x="10632132" y="5985487"/>
                  <a:pt x="10632597" y="5985319"/>
                  <a:pt x="10632932" y="5984985"/>
                </a:cubicBezTo>
                <a:cubicBezTo>
                  <a:pt x="10633266" y="5984650"/>
                  <a:pt x="10633546" y="5984166"/>
                  <a:pt x="10633769" y="5983533"/>
                </a:cubicBezTo>
                <a:cubicBezTo>
                  <a:pt x="10633992" y="5982901"/>
                  <a:pt x="10634141" y="5982027"/>
                  <a:pt x="10634215" y="5980910"/>
                </a:cubicBezTo>
                <a:cubicBezTo>
                  <a:pt x="10634290" y="5979794"/>
                  <a:pt x="10634327" y="5978417"/>
                  <a:pt x="10634327" y="5976780"/>
                </a:cubicBezTo>
                <a:cubicBezTo>
                  <a:pt x="10634327" y="5975069"/>
                  <a:pt x="10634308" y="5973711"/>
                  <a:pt x="10634271" y="5972706"/>
                </a:cubicBezTo>
                <a:cubicBezTo>
                  <a:pt x="10634234" y="5971702"/>
                  <a:pt x="10634159" y="5970939"/>
                  <a:pt x="10634048" y="5970418"/>
                </a:cubicBezTo>
                <a:cubicBezTo>
                  <a:pt x="10633936" y="5969897"/>
                  <a:pt x="10633806" y="5969469"/>
                  <a:pt x="10633657" y="5969134"/>
                </a:cubicBezTo>
                <a:cubicBezTo>
                  <a:pt x="10633508" y="5968799"/>
                  <a:pt x="10633210" y="5968446"/>
                  <a:pt x="10632764" y="5968074"/>
                </a:cubicBezTo>
                <a:cubicBezTo>
                  <a:pt x="10632318" y="5967702"/>
                  <a:pt x="10631555" y="5967330"/>
                  <a:pt x="10630476" y="5966958"/>
                </a:cubicBezTo>
                <a:cubicBezTo>
                  <a:pt x="10629397" y="5966586"/>
                  <a:pt x="10628188" y="5966251"/>
                  <a:pt x="10626848" y="5965953"/>
                </a:cubicBezTo>
                <a:cubicBezTo>
                  <a:pt x="10625509" y="5965655"/>
                  <a:pt x="10624225" y="5965451"/>
                  <a:pt x="10622997" y="5965339"/>
                </a:cubicBezTo>
                <a:cubicBezTo>
                  <a:pt x="10621770" y="5965228"/>
                  <a:pt x="10620672" y="5965172"/>
                  <a:pt x="10619704" y="5965172"/>
                </a:cubicBezTo>
                <a:close/>
                <a:moveTo>
                  <a:pt x="10076891" y="5965172"/>
                </a:moveTo>
                <a:cubicBezTo>
                  <a:pt x="10068334" y="5965172"/>
                  <a:pt x="10060855" y="5966548"/>
                  <a:pt x="10054455" y="5969302"/>
                </a:cubicBezTo>
                <a:cubicBezTo>
                  <a:pt x="10048056" y="5972055"/>
                  <a:pt x="10042716" y="5975925"/>
                  <a:pt x="10038438" y="5980910"/>
                </a:cubicBezTo>
                <a:cubicBezTo>
                  <a:pt x="10034159" y="5985896"/>
                  <a:pt x="10030959" y="5991831"/>
                  <a:pt x="10028838" y="5998714"/>
                </a:cubicBezTo>
                <a:cubicBezTo>
                  <a:pt x="10026717" y="6005597"/>
                  <a:pt x="10025657" y="6013132"/>
                  <a:pt x="10025657" y="6021317"/>
                </a:cubicBezTo>
                <a:cubicBezTo>
                  <a:pt x="10025657" y="6029800"/>
                  <a:pt x="10026662" y="6037391"/>
                  <a:pt x="10028671" y="6044088"/>
                </a:cubicBezTo>
                <a:cubicBezTo>
                  <a:pt x="10030680" y="6050785"/>
                  <a:pt x="10033731" y="6056478"/>
                  <a:pt x="10037824" y="6061166"/>
                </a:cubicBezTo>
                <a:cubicBezTo>
                  <a:pt x="10041916" y="6065854"/>
                  <a:pt x="10047032" y="6069426"/>
                  <a:pt x="10053172" y="6071882"/>
                </a:cubicBezTo>
                <a:cubicBezTo>
                  <a:pt x="10059311" y="6074337"/>
                  <a:pt x="10066510" y="6075565"/>
                  <a:pt x="10074770" y="6075565"/>
                </a:cubicBezTo>
                <a:cubicBezTo>
                  <a:pt x="10083254" y="6075565"/>
                  <a:pt x="10090714" y="6074170"/>
                  <a:pt x="10097150" y="6071379"/>
                </a:cubicBezTo>
                <a:cubicBezTo>
                  <a:pt x="10103587" y="6068589"/>
                  <a:pt x="10108945" y="6064701"/>
                  <a:pt x="10113224" y="6059715"/>
                </a:cubicBezTo>
                <a:cubicBezTo>
                  <a:pt x="10117502" y="6054729"/>
                  <a:pt x="10120721" y="6048795"/>
                  <a:pt x="10122879" y="6041911"/>
                </a:cubicBezTo>
                <a:cubicBezTo>
                  <a:pt x="10125037" y="6035028"/>
                  <a:pt x="10126116" y="6027494"/>
                  <a:pt x="10126116" y="6019308"/>
                </a:cubicBezTo>
                <a:cubicBezTo>
                  <a:pt x="10126116" y="6010899"/>
                  <a:pt x="10125093" y="6003346"/>
                  <a:pt x="10123046" y="5996649"/>
                </a:cubicBezTo>
                <a:cubicBezTo>
                  <a:pt x="10121000" y="5989952"/>
                  <a:pt x="10117930" y="5984259"/>
                  <a:pt x="10113838" y="5979571"/>
                </a:cubicBezTo>
                <a:cubicBezTo>
                  <a:pt x="10109745" y="5974883"/>
                  <a:pt x="10104629" y="5971311"/>
                  <a:pt x="10098490" y="5968855"/>
                </a:cubicBezTo>
                <a:cubicBezTo>
                  <a:pt x="10092350" y="5966400"/>
                  <a:pt x="10085151" y="5965172"/>
                  <a:pt x="10076891" y="5965172"/>
                </a:cubicBezTo>
                <a:close/>
                <a:moveTo>
                  <a:pt x="9901795" y="5965172"/>
                </a:moveTo>
                <a:cubicBezTo>
                  <a:pt x="9895693" y="5965172"/>
                  <a:pt x="9890354" y="5965990"/>
                  <a:pt x="9885777" y="5967627"/>
                </a:cubicBezTo>
                <a:cubicBezTo>
                  <a:pt x="9881201" y="5969265"/>
                  <a:pt x="9877387" y="5971441"/>
                  <a:pt x="9874336" y="5974157"/>
                </a:cubicBezTo>
                <a:cubicBezTo>
                  <a:pt x="9871285" y="5976873"/>
                  <a:pt x="9868997" y="5980036"/>
                  <a:pt x="9867471" y="5983645"/>
                </a:cubicBezTo>
                <a:cubicBezTo>
                  <a:pt x="9865946" y="5987254"/>
                  <a:pt x="9865183" y="5991031"/>
                  <a:pt x="9865183" y="5994975"/>
                </a:cubicBezTo>
                <a:cubicBezTo>
                  <a:pt x="9865183" y="5999439"/>
                  <a:pt x="9865908" y="6003272"/>
                  <a:pt x="9867360" y="6006472"/>
                </a:cubicBezTo>
                <a:cubicBezTo>
                  <a:pt x="9868811" y="6009671"/>
                  <a:pt x="9870727" y="6012425"/>
                  <a:pt x="9873108" y="6014732"/>
                </a:cubicBezTo>
                <a:cubicBezTo>
                  <a:pt x="9875490" y="6017038"/>
                  <a:pt x="9878187" y="6018992"/>
                  <a:pt x="9881201" y="6020592"/>
                </a:cubicBezTo>
                <a:cubicBezTo>
                  <a:pt x="9884214" y="6022192"/>
                  <a:pt x="9887302" y="6023624"/>
                  <a:pt x="9890465" y="6024889"/>
                </a:cubicBezTo>
                <a:cubicBezTo>
                  <a:pt x="9893628" y="6026154"/>
                  <a:pt x="9896698" y="6027363"/>
                  <a:pt x="9899674" y="6028517"/>
                </a:cubicBezTo>
                <a:cubicBezTo>
                  <a:pt x="9902650" y="6029670"/>
                  <a:pt x="9905330" y="6030991"/>
                  <a:pt x="9907711" y="6032479"/>
                </a:cubicBezTo>
                <a:cubicBezTo>
                  <a:pt x="9910092" y="6033968"/>
                  <a:pt x="9912008" y="6035679"/>
                  <a:pt x="9913459" y="6037614"/>
                </a:cubicBezTo>
                <a:cubicBezTo>
                  <a:pt x="9914910" y="6039549"/>
                  <a:pt x="9915636" y="6041930"/>
                  <a:pt x="9915636" y="6044758"/>
                </a:cubicBezTo>
                <a:cubicBezTo>
                  <a:pt x="9915636" y="6047511"/>
                  <a:pt x="9915134" y="6049892"/>
                  <a:pt x="9914129" y="6051901"/>
                </a:cubicBezTo>
                <a:cubicBezTo>
                  <a:pt x="9913124" y="6053911"/>
                  <a:pt x="9911692" y="6055566"/>
                  <a:pt x="9909832" y="6056869"/>
                </a:cubicBezTo>
                <a:cubicBezTo>
                  <a:pt x="9907971" y="6058171"/>
                  <a:pt x="9905776" y="6059157"/>
                  <a:pt x="9903246" y="6059826"/>
                </a:cubicBezTo>
                <a:cubicBezTo>
                  <a:pt x="9900716" y="6060496"/>
                  <a:pt x="9897888" y="6060831"/>
                  <a:pt x="9894762" y="6060831"/>
                </a:cubicBezTo>
                <a:cubicBezTo>
                  <a:pt x="9890596" y="6060831"/>
                  <a:pt x="9886912" y="6060329"/>
                  <a:pt x="9883712" y="6059324"/>
                </a:cubicBezTo>
                <a:cubicBezTo>
                  <a:pt x="9880512" y="6058320"/>
                  <a:pt x="9877740" y="6057222"/>
                  <a:pt x="9875396" y="6056031"/>
                </a:cubicBezTo>
                <a:cubicBezTo>
                  <a:pt x="9873052" y="6054841"/>
                  <a:pt x="9871080" y="6053743"/>
                  <a:pt x="9869480" y="6052739"/>
                </a:cubicBezTo>
                <a:cubicBezTo>
                  <a:pt x="9867880" y="6051734"/>
                  <a:pt x="9866671" y="6051232"/>
                  <a:pt x="9865853" y="6051232"/>
                </a:cubicBezTo>
                <a:cubicBezTo>
                  <a:pt x="9865332" y="6051232"/>
                  <a:pt x="9864867" y="6051362"/>
                  <a:pt x="9864458" y="6051622"/>
                </a:cubicBezTo>
                <a:cubicBezTo>
                  <a:pt x="9864048" y="6051883"/>
                  <a:pt x="9863732" y="6052311"/>
                  <a:pt x="9863509" y="6052906"/>
                </a:cubicBezTo>
                <a:cubicBezTo>
                  <a:pt x="9863286" y="6053501"/>
                  <a:pt x="9863100" y="6054283"/>
                  <a:pt x="9862950" y="6055250"/>
                </a:cubicBezTo>
                <a:cubicBezTo>
                  <a:pt x="9862802" y="6056217"/>
                  <a:pt x="9862727" y="6057408"/>
                  <a:pt x="9862727" y="6058822"/>
                </a:cubicBezTo>
                <a:cubicBezTo>
                  <a:pt x="9862727" y="6061129"/>
                  <a:pt x="9862914" y="6062952"/>
                  <a:pt x="9863286" y="6064291"/>
                </a:cubicBezTo>
                <a:cubicBezTo>
                  <a:pt x="9863658" y="6065631"/>
                  <a:pt x="9864253" y="6066673"/>
                  <a:pt x="9865072" y="6067417"/>
                </a:cubicBezTo>
                <a:cubicBezTo>
                  <a:pt x="9865890" y="6068161"/>
                  <a:pt x="9867192" y="6068998"/>
                  <a:pt x="9868978" y="6069928"/>
                </a:cubicBezTo>
                <a:cubicBezTo>
                  <a:pt x="9870764" y="6070858"/>
                  <a:pt x="9872941" y="6071751"/>
                  <a:pt x="9875508" y="6072607"/>
                </a:cubicBezTo>
                <a:cubicBezTo>
                  <a:pt x="9878075" y="6073463"/>
                  <a:pt x="9880978" y="6074170"/>
                  <a:pt x="9884214" y="6074728"/>
                </a:cubicBezTo>
                <a:cubicBezTo>
                  <a:pt x="9887452" y="6075286"/>
                  <a:pt x="9890856" y="6075565"/>
                  <a:pt x="9894428" y="6075565"/>
                </a:cubicBezTo>
                <a:cubicBezTo>
                  <a:pt x="9900232" y="6075565"/>
                  <a:pt x="9905553" y="6074858"/>
                  <a:pt x="9910390" y="6073444"/>
                </a:cubicBezTo>
                <a:cubicBezTo>
                  <a:pt x="9915226" y="6072030"/>
                  <a:pt x="9919394" y="6069947"/>
                  <a:pt x="9922891" y="6067193"/>
                </a:cubicBezTo>
                <a:cubicBezTo>
                  <a:pt x="9926388" y="6064440"/>
                  <a:pt x="9929086" y="6061054"/>
                  <a:pt x="9930984" y="6057036"/>
                </a:cubicBezTo>
                <a:cubicBezTo>
                  <a:pt x="9932881" y="6053018"/>
                  <a:pt x="9933830" y="6048441"/>
                  <a:pt x="9933830" y="6043307"/>
                </a:cubicBezTo>
                <a:cubicBezTo>
                  <a:pt x="9933830" y="6038991"/>
                  <a:pt x="9933104" y="6035270"/>
                  <a:pt x="9931654" y="6032144"/>
                </a:cubicBezTo>
                <a:cubicBezTo>
                  <a:pt x="9930202" y="6029019"/>
                  <a:pt x="9928286" y="6026340"/>
                  <a:pt x="9925905" y="6024108"/>
                </a:cubicBezTo>
                <a:cubicBezTo>
                  <a:pt x="9923524" y="6021875"/>
                  <a:pt x="9920789" y="6019978"/>
                  <a:pt x="9917701" y="6018415"/>
                </a:cubicBezTo>
                <a:cubicBezTo>
                  <a:pt x="9914612" y="6016852"/>
                  <a:pt x="9911487" y="6015438"/>
                  <a:pt x="9908324" y="6014173"/>
                </a:cubicBezTo>
                <a:cubicBezTo>
                  <a:pt x="9905162" y="6012908"/>
                  <a:pt x="9902055" y="6011681"/>
                  <a:pt x="9899004" y="6010490"/>
                </a:cubicBezTo>
                <a:cubicBezTo>
                  <a:pt x="9895953" y="6009299"/>
                  <a:pt x="9893237" y="6007960"/>
                  <a:pt x="9890856" y="6006472"/>
                </a:cubicBezTo>
                <a:cubicBezTo>
                  <a:pt x="9888475" y="6004983"/>
                  <a:pt x="9886540" y="6003253"/>
                  <a:pt x="9885052" y="6001281"/>
                </a:cubicBezTo>
                <a:cubicBezTo>
                  <a:pt x="9883563" y="5999309"/>
                  <a:pt x="9882819" y="5996872"/>
                  <a:pt x="9882819" y="5993970"/>
                </a:cubicBezTo>
                <a:cubicBezTo>
                  <a:pt x="9882819" y="5991886"/>
                  <a:pt x="9883210" y="5989952"/>
                  <a:pt x="9883991" y="5988166"/>
                </a:cubicBezTo>
                <a:cubicBezTo>
                  <a:pt x="9884772" y="5986380"/>
                  <a:pt x="9885926" y="5984836"/>
                  <a:pt x="9887452" y="5983533"/>
                </a:cubicBezTo>
                <a:cubicBezTo>
                  <a:pt x="9888977" y="5982231"/>
                  <a:pt x="9890930" y="5981227"/>
                  <a:pt x="9893312" y="5980520"/>
                </a:cubicBezTo>
                <a:cubicBezTo>
                  <a:pt x="9895693" y="5979813"/>
                  <a:pt x="9898446" y="5979459"/>
                  <a:pt x="9901572" y="5979459"/>
                </a:cubicBezTo>
                <a:cubicBezTo>
                  <a:pt x="9905069" y="5979459"/>
                  <a:pt x="9908176" y="5979869"/>
                  <a:pt x="9910892" y="5980687"/>
                </a:cubicBezTo>
                <a:cubicBezTo>
                  <a:pt x="9913608" y="5981506"/>
                  <a:pt x="9915971" y="5982380"/>
                  <a:pt x="9917980" y="5983310"/>
                </a:cubicBezTo>
                <a:cubicBezTo>
                  <a:pt x="9919989" y="5984240"/>
                  <a:pt x="9921626" y="5985115"/>
                  <a:pt x="9922891" y="5985933"/>
                </a:cubicBezTo>
                <a:cubicBezTo>
                  <a:pt x="9924156" y="5986752"/>
                  <a:pt x="9925124" y="5987161"/>
                  <a:pt x="9925793" y="5987161"/>
                </a:cubicBezTo>
                <a:cubicBezTo>
                  <a:pt x="9926240" y="5987161"/>
                  <a:pt x="9926649" y="5987031"/>
                  <a:pt x="9927021" y="5986770"/>
                </a:cubicBezTo>
                <a:cubicBezTo>
                  <a:pt x="9927393" y="5986510"/>
                  <a:pt x="9927710" y="5986082"/>
                  <a:pt x="9927970" y="5985487"/>
                </a:cubicBezTo>
                <a:cubicBezTo>
                  <a:pt x="9928230" y="5984892"/>
                  <a:pt x="9928416" y="5984129"/>
                  <a:pt x="9928528" y="5983199"/>
                </a:cubicBezTo>
                <a:cubicBezTo>
                  <a:pt x="9928640" y="5982268"/>
                  <a:pt x="9928696" y="5981171"/>
                  <a:pt x="9928696" y="5979906"/>
                </a:cubicBezTo>
                <a:cubicBezTo>
                  <a:pt x="9928696" y="5978715"/>
                  <a:pt x="9928640" y="5977711"/>
                  <a:pt x="9928528" y="5976892"/>
                </a:cubicBezTo>
                <a:cubicBezTo>
                  <a:pt x="9928416" y="5976073"/>
                  <a:pt x="9928305" y="5975385"/>
                  <a:pt x="9928193" y="5974827"/>
                </a:cubicBezTo>
                <a:cubicBezTo>
                  <a:pt x="9928082" y="5974269"/>
                  <a:pt x="9927896" y="5973767"/>
                  <a:pt x="9927635" y="5973320"/>
                </a:cubicBezTo>
                <a:cubicBezTo>
                  <a:pt x="9927374" y="5972874"/>
                  <a:pt x="9926854" y="5972353"/>
                  <a:pt x="9926072" y="5971757"/>
                </a:cubicBezTo>
                <a:cubicBezTo>
                  <a:pt x="9925291" y="5971162"/>
                  <a:pt x="9924138" y="5970474"/>
                  <a:pt x="9922612" y="5969692"/>
                </a:cubicBezTo>
                <a:cubicBezTo>
                  <a:pt x="9921086" y="5968911"/>
                  <a:pt x="9919245" y="5968186"/>
                  <a:pt x="9917087" y="5967516"/>
                </a:cubicBezTo>
                <a:cubicBezTo>
                  <a:pt x="9914929" y="5966846"/>
                  <a:pt x="9912510" y="5966288"/>
                  <a:pt x="9909832" y="5965842"/>
                </a:cubicBezTo>
                <a:cubicBezTo>
                  <a:pt x="9907152" y="5965395"/>
                  <a:pt x="9904474" y="5965172"/>
                  <a:pt x="9901795" y="5965172"/>
                </a:cubicBezTo>
                <a:close/>
                <a:moveTo>
                  <a:pt x="9573443" y="5965172"/>
                </a:moveTo>
                <a:cubicBezTo>
                  <a:pt x="9569573" y="5965172"/>
                  <a:pt x="9565741" y="5965525"/>
                  <a:pt x="9561946" y="5966232"/>
                </a:cubicBezTo>
                <a:cubicBezTo>
                  <a:pt x="9558150" y="5966939"/>
                  <a:pt x="9554653" y="5967832"/>
                  <a:pt x="9551453" y="5968911"/>
                </a:cubicBezTo>
                <a:cubicBezTo>
                  <a:pt x="9548254" y="5969990"/>
                  <a:pt x="9545426" y="5971181"/>
                  <a:pt x="9542970" y="5972483"/>
                </a:cubicBezTo>
                <a:cubicBezTo>
                  <a:pt x="9540514" y="5973785"/>
                  <a:pt x="9538784" y="5974920"/>
                  <a:pt x="9537780" y="5975887"/>
                </a:cubicBezTo>
                <a:cubicBezTo>
                  <a:pt x="9536775" y="5976855"/>
                  <a:pt x="9536143" y="5977878"/>
                  <a:pt x="9535882" y="5978957"/>
                </a:cubicBezTo>
                <a:cubicBezTo>
                  <a:pt x="9535622" y="5980036"/>
                  <a:pt x="9535492" y="5981506"/>
                  <a:pt x="9535492" y="5983366"/>
                </a:cubicBezTo>
                <a:cubicBezTo>
                  <a:pt x="9535492" y="5984482"/>
                  <a:pt x="9535566" y="5985505"/>
                  <a:pt x="9535715" y="5986436"/>
                </a:cubicBezTo>
                <a:cubicBezTo>
                  <a:pt x="9535864" y="5987366"/>
                  <a:pt x="9536106" y="5988129"/>
                  <a:pt x="9536440" y="5988724"/>
                </a:cubicBezTo>
                <a:cubicBezTo>
                  <a:pt x="9536775" y="5989319"/>
                  <a:pt x="9537166" y="5989766"/>
                  <a:pt x="9537612" y="5990063"/>
                </a:cubicBezTo>
                <a:cubicBezTo>
                  <a:pt x="9538059" y="5990361"/>
                  <a:pt x="9538580" y="5990510"/>
                  <a:pt x="9539175" y="5990510"/>
                </a:cubicBezTo>
                <a:cubicBezTo>
                  <a:pt x="9540068" y="5990510"/>
                  <a:pt x="9541426" y="5989970"/>
                  <a:pt x="9543249" y="5988891"/>
                </a:cubicBezTo>
                <a:cubicBezTo>
                  <a:pt x="9545072" y="5987812"/>
                  <a:pt x="9547342" y="5986622"/>
                  <a:pt x="9550058" y="5985319"/>
                </a:cubicBezTo>
                <a:cubicBezTo>
                  <a:pt x="9552774" y="5984017"/>
                  <a:pt x="9555937" y="5982827"/>
                  <a:pt x="9559546" y="5981748"/>
                </a:cubicBezTo>
                <a:cubicBezTo>
                  <a:pt x="9563155" y="5980669"/>
                  <a:pt x="9567229" y="5980129"/>
                  <a:pt x="9571768" y="5980129"/>
                </a:cubicBezTo>
                <a:cubicBezTo>
                  <a:pt x="9576010" y="5980129"/>
                  <a:pt x="9579582" y="5980631"/>
                  <a:pt x="9582484" y="5981636"/>
                </a:cubicBezTo>
                <a:cubicBezTo>
                  <a:pt x="9585386" y="5982640"/>
                  <a:pt x="9587749" y="5984129"/>
                  <a:pt x="9589572" y="5986101"/>
                </a:cubicBezTo>
                <a:cubicBezTo>
                  <a:pt x="9591395" y="5988073"/>
                  <a:pt x="9592716" y="5990547"/>
                  <a:pt x="9593534" y="5993524"/>
                </a:cubicBezTo>
                <a:cubicBezTo>
                  <a:pt x="9594353" y="5996500"/>
                  <a:pt x="9594762" y="5999923"/>
                  <a:pt x="9594762" y="6003793"/>
                </a:cubicBezTo>
                <a:lnTo>
                  <a:pt x="9594762" y="6011606"/>
                </a:lnTo>
                <a:lnTo>
                  <a:pt x="9580921" y="6011606"/>
                </a:lnTo>
                <a:cubicBezTo>
                  <a:pt x="9573108" y="6011606"/>
                  <a:pt x="9566076" y="6012294"/>
                  <a:pt x="9559825" y="6013671"/>
                </a:cubicBezTo>
                <a:cubicBezTo>
                  <a:pt x="9553574" y="6015048"/>
                  <a:pt x="9548291" y="6017113"/>
                  <a:pt x="9543975" y="6019866"/>
                </a:cubicBezTo>
                <a:cubicBezTo>
                  <a:pt x="9539659" y="6022619"/>
                  <a:pt x="9536347" y="6026080"/>
                  <a:pt x="9534040" y="6030247"/>
                </a:cubicBezTo>
                <a:cubicBezTo>
                  <a:pt x="9531734" y="6034414"/>
                  <a:pt x="9530580" y="6039325"/>
                  <a:pt x="9530580" y="6044981"/>
                </a:cubicBezTo>
                <a:cubicBezTo>
                  <a:pt x="9530580" y="6049818"/>
                  <a:pt x="9531417" y="6054134"/>
                  <a:pt x="9533092" y="6057929"/>
                </a:cubicBezTo>
                <a:cubicBezTo>
                  <a:pt x="9534766" y="6061724"/>
                  <a:pt x="9537110" y="6064924"/>
                  <a:pt x="9540124" y="6067528"/>
                </a:cubicBezTo>
                <a:cubicBezTo>
                  <a:pt x="9543138" y="6070133"/>
                  <a:pt x="9546784" y="6072123"/>
                  <a:pt x="9551063" y="6073500"/>
                </a:cubicBezTo>
                <a:cubicBezTo>
                  <a:pt x="9555342" y="6074877"/>
                  <a:pt x="9560122" y="6075565"/>
                  <a:pt x="9565406" y="6075565"/>
                </a:cubicBezTo>
                <a:cubicBezTo>
                  <a:pt x="9571434" y="6075565"/>
                  <a:pt x="9577145" y="6074263"/>
                  <a:pt x="9582540" y="6071658"/>
                </a:cubicBezTo>
                <a:cubicBezTo>
                  <a:pt x="9587935" y="6069054"/>
                  <a:pt x="9592828" y="6065408"/>
                  <a:pt x="9597218" y="6060719"/>
                </a:cubicBezTo>
                <a:lnTo>
                  <a:pt x="9597218" y="6070765"/>
                </a:lnTo>
                <a:cubicBezTo>
                  <a:pt x="9597218" y="6071658"/>
                  <a:pt x="9597478" y="6072328"/>
                  <a:pt x="9597999" y="6072775"/>
                </a:cubicBezTo>
                <a:cubicBezTo>
                  <a:pt x="9598520" y="6073221"/>
                  <a:pt x="9599358" y="6073556"/>
                  <a:pt x="9600511" y="6073779"/>
                </a:cubicBezTo>
                <a:cubicBezTo>
                  <a:pt x="9601664" y="6074002"/>
                  <a:pt x="9603208" y="6074114"/>
                  <a:pt x="9605143" y="6074114"/>
                </a:cubicBezTo>
                <a:cubicBezTo>
                  <a:pt x="9607152" y="6074114"/>
                  <a:pt x="9608678" y="6074002"/>
                  <a:pt x="9609720" y="6073779"/>
                </a:cubicBezTo>
                <a:cubicBezTo>
                  <a:pt x="9610761" y="6073556"/>
                  <a:pt x="9611580" y="6073221"/>
                  <a:pt x="9612175" y="6072775"/>
                </a:cubicBezTo>
                <a:cubicBezTo>
                  <a:pt x="9612770" y="6072328"/>
                  <a:pt x="9613068" y="6071658"/>
                  <a:pt x="9613068" y="6070765"/>
                </a:cubicBezTo>
                <a:lnTo>
                  <a:pt x="9613068" y="6003011"/>
                </a:lnTo>
                <a:cubicBezTo>
                  <a:pt x="9613068" y="5996761"/>
                  <a:pt x="9612361" y="5991291"/>
                  <a:pt x="9610948" y="5986603"/>
                </a:cubicBezTo>
                <a:cubicBezTo>
                  <a:pt x="9609534" y="5981915"/>
                  <a:pt x="9607264" y="5977990"/>
                  <a:pt x="9604138" y="5974827"/>
                </a:cubicBezTo>
                <a:cubicBezTo>
                  <a:pt x="9601013" y="5971664"/>
                  <a:pt x="9596920" y="5969265"/>
                  <a:pt x="9591860" y="5967627"/>
                </a:cubicBezTo>
                <a:cubicBezTo>
                  <a:pt x="9586800" y="5965990"/>
                  <a:pt x="9580661" y="5965172"/>
                  <a:pt x="9573443" y="5965172"/>
                </a:cubicBezTo>
                <a:close/>
                <a:moveTo>
                  <a:pt x="9131237" y="5965172"/>
                </a:moveTo>
                <a:cubicBezTo>
                  <a:pt x="9123870" y="5965172"/>
                  <a:pt x="9117210" y="5966455"/>
                  <a:pt x="9111257" y="5969023"/>
                </a:cubicBezTo>
                <a:cubicBezTo>
                  <a:pt x="9105304" y="5971590"/>
                  <a:pt x="9100225" y="5975273"/>
                  <a:pt x="9096021" y="5980073"/>
                </a:cubicBezTo>
                <a:cubicBezTo>
                  <a:pt x="9091816" y="5984873"/>
                  <a:pt x="9088598" y="5990714"/>
                  <a:pt x="9086366" y="5997598"/>
                </a:cubicBezTo>
                <a:cubicBezTo>
                  <a:pt x="9084133" y="6004481"/>
                  <a:pt x="9083017" y="6012239"/>
                  <a:pt x="9083017" y="6020871"/>
                </a:cubicBezTo>
                <a:cubicBezTo>
                  <a:pt x="9083017" y="6029949"/>
                  <a:pt x="9084096" y="6037912"/>
                  <a:pt x="9086254" y="6044758"/>
                </a:cubicBezTo>
                <a:cubicBezTo>
                  <a:pt x="9088412" y="6051604"/>
                  <a:pt x="9091612" y="6057296"/>
                  <a:pt x="9095853" y="6061836"/>
                </a:cubicBezTo>
                <a:cubicBezTo>
                  <a:pt x="9100095" y="6066375"/>
                  <a:pt x="9105322" y="6069798"/>
                  <a:pt x="9111536" y="6072105"/>
                </a:cubicBezTo>
                <a:cubicBezTo>
                  <a:pt x="9117750" y="6074412"/>
                  <a:pt x="9124986" y="6075565"/>
                  <a:pt x="9133246" y="6075565"/>
                </a:cubicBezTo>
                <a:cubicBezTo>
                  <a:pt x="9138009" y="6075565"/>
                  <a:pt x="9142492" y="6075212"/>
                  <a:pt x="9146697" y="6074505"/>
                </a:cubicBezTo>
                <a:cubicBezTo>
                  <a:pt x="9150901" y="6073798"/>
                  <a:pt x="9154603" y="6072998"/>
                  <a:pt x="9157803" y="6072105"/>
                </a:cubicBezTo>
                <a:cubicBezTo>
                  <a:pt x="9161003" y="6071212"/>
                  <a:pt x="9163607" y="6070300"/>
                  <a:pt x="9165616" y="6069370"/>
                </a:cubicBezTo>
                <a:cubicBezTo>
                  <a:pt x="9167626" y="6068440"/>
                  <a:pt x="9168835" y="6067770"/>
                  <a:pt x="9169244" y="6067361"/>
                </a:cubicBezTo>
                <a:cubicBezTo>
                  <a:pt x="9169654" y="6066952"/>
                  <a:pt x="9169988" y="6066524"/>
                  <a:pt x="9170249" y="6066077"/>
                </a:cubicBezTo>
                <a:cubicBezTo>
                  <a:pt x="9170509" y="6065631"/>
                  <a:pt x="9170695" y="6065128"/>
                  <a:pt x="9170807" y="6064570"/>
                </a:cubicBezTo>
                <a:cubicBezTo>
                  <a:pt x="9170918" y="6064012"/>
                  <a:pt x="9171012" y="6063380"/>
                  <a:pt x="9171086" y="6062673"/>
                </a:cubicBezTo>
                <a:cubicBezTo>
                  <a:pt x="9171160" y="6061966"/>
                  <a:pt x="9171198" y="6061129"/>
                  <a:pt x="9171198" y="6060161"/>
                </a:cubicBezTo>
                <a:cubicBezTo>
                  <a:pt x="9171198" y="6058822"/>
                  <a:pt x="9171142" y="6057687"/>
                  <a:pt x="9171029" y="6056757"/>
                </a:cubicBezTo>
                <a:cubicBezTo>
                  <a:pt x="9170917" y="6055827"/>
                  <a:pt x="9170749" y="6055101"/>
                  <a:pt x="9170524" y="6054580"/>
                </a:cubicBezTo>
                <a:cubicBezTo>
                  <a:pt x="9170300" y="6054059"/>
                  <a:pt x="9169982" y="6053669"/>
                  <a:pt x="9169571" y="6053408"/>
                </a:cubicBezTo>
                <a:cubicBezTo>
                  <a:pt x="9169160" y="6053148"/>
                  <a:pt x="9168693" y="6053018"/>
                  <a:pt x="9168170" y="6053018"/>
                </a:cubicBezTo>
                <a:cubicBezTo>
                  <a:pt x="9167272" y="6053018"/>
                  <a:pt x="9165944" y="6053408"/>
                  <a:pt x="9164187" y="6054190"/>
                </a:cubicBezTo>
                <a:cubicBezTo>
                  <a:pt x="9162430" y="6054971"/>
                  <a:pt x="9160186" y="6055845"/>
                  <a:pt x="9157457" y="6056813"/>
                </a:cubicBezTo>
                <a:cubicBezTo>
                  <a:pt x="9154727" y="6057780"/>
                  <a:pt x="9151493" y="6058654"/>
                  <a:pt x="9147754" y="6059436"/>
                </a:cubicBezTo>
                <a:cubicBezTo>
                  <a:pt x="9144016" y="6060217"/>
                  <a:pt x="9139754" y="6060608"/>
                  <a:pt x="9134968" y="6060608"/>
                </a:cubicBezTo>
                <a:cubicBezTo>
                  <a:pt x="9128911" y="6060608"/>
                  <a:pt x="9123789" y="6059752"/>
                  <a:pt x="9119602" y="6058041"/>
                </a:cubicBezTo>
                <a:cubicBezTo>
                  <a:pt x="9115414" y="6056329"/>
                  <a:pt x="9112012" y="6053873"/>
                  <a:pt x="9109394" y="6050674"/>
                </a:cubicBezTo>
                <a:cubicBezTo>
                  <a:pt x="9106777" y="6047474"/>
                  <a:pt x="9104908" y="6043641"/>
                  <a:pt x="9103786" y="6039177"/>
                </a:cubicBezTo>
                <a:cubicBezTo>
                  <a:pt x="9102665" y="6034712"/>
                  <a:pt x="9102104" y="6029689"/>
                  <a:pt x="9102104" y="6024108"/>
                </a:cubicBezTo>
                <a:lnTo>
                  <a:pt x="9168262" y="6024108"/>
                </a:lnTo>
                <a:cubicBezTo>
                  <a:pt x="9170132" y="6024108"/>
                  <a:pt x="9171796" y="6023494"/>
                  <a:pt x="9173253" y="6022266"/>
                </a:cubicBezTo>
                <a:cubicBezTo>
                  <a:pt x="9174710" y="6021038"/>
                  <a:pt x="9175439" y="6018973"/>
                  <a:pt x="9175439" y="6016071"/>
                </a:cubicBezTo>
                <a:lnTo>
                  <a:pt x="9175439" y="6012722"/>
                </a:lnTo>
                <a:cubicBezTo>
                  <a:pt x="9175439" y="6006174"/>
                  <a:pt x="9174602" y="6000016"/>
                  <a:pt x="9172928" y="5994249"/>
                </a:cubicBezTo>
                <a:cubicBezTo>
                  <a:pt x="9171253" y="5988482"/>
                  <a:pt x="9168630" y="5983459"/>
                  <a:pt x="9165058" y="5979180"/>
                </a:cubicBezTo>
                <a:cubicBezTo>
                  <a:pt x="9161486" y="5974901"/>
                  <a:pt x="9156928" y="5971497"/>
                  <a:pt x="9151385" y="5968967"/>
                </a:cubicBezTo>
                <a:cubicBezTo>
                  <a:pt x="9145841" y="5966437"/>
                  <a:pt x="9139125" y="5965172"/>
                  <a:pt x="9131237" y="5965172"/>
                </a:cubicBezTo>
                <a:close/>
                <a:moveTo>
                  <a:pt x="9016937" y="5965172"/>
                </a:moveTo>
                <a:cubicBezTo>
                  <a:pt x="9009570" y="5965172"/>
                  <a:pt x="9002910" y="5966455"/>
                  <a:pt x="8996957" y="5969023"/>
                </a:cubicBezTo>
                <a:cubicBezTo>
                  <a:pt x="8991004" y="5971590"/>
                  <a:pt x="8985925" y="5975273"/>
                  <a:pt x="8981721" y="5980073"/>
                </a:cubicBezTo>
                <a:cubicBezTo>
                  <a:pt x="8977516" y="5984873"/>
                  <a:pt x="8974298" y="5990714"/>
                  <a:pt x="8972066" y="5997598"/>
                </a:cubicBezTo>
                <a:cubicBezTo>
                  <a:pt x="8969833" y="6004481"/>
                  <a:pt x="8968717" y="6012239"/>
                  <a:pt x="8968717" y="6020871"/>
                </a:cubicBezTo>
                <a:cubicBezTo>
                  <a:pt x="8968717" y="6029949"/>
                  <a:pt x="8969796" y="6037912"/>
                  <a:pt x="8971954" y="6044758"/>
                </a:cubicBezTo>
                <a:cubicBezTo>
                  <a:pt x="8974112" y="6051604"/>
                  <a:pt x="8977312" y="6057296"/>
                  <a:pt x="8981553" y="6061836"/>
                </a:cubicBezTo>
                <a:cubicBezTo>
                  <a:pt x="8985795" y="6066375"/>
                  <a:pt x="8991022" y="6069798"/>
                  <a:pt x="8997236" y="6072105"/>
                </a:cubicBezTo>
                <a:cubicBezTo>
                  <a:pt x="9003450" y="6074412"/>
                  <a:pt x="9010686" y="6075565"/>
                  <a:pt x="9018946" y="6075565"/>
                </a:cubicBezTo>
                <a:cubicBezTo>
                  <a:pt x="9023709" y="6075565"/>
                  <a:pt x="9028192" y="6075212"/>
                  <a:pt x="9032397" y="6074505"/>
                </a:cubicBezTo>
                <a:cubicBezTo>
                  <a:pt x="9036601" y="6073798"/>
                  <a:pt x="9040303" y="6072998"/>
                  <a:pt x="9043503" y="6072105"/>
                </a:cubicBezTo>
                <a:cubicBezTo>
                  <a:pt x="9046703" y="6071212"/>
                  <a:pt x="9049307" y="6070300"/>
                  <a:pt x="9051316" y="6069370"/>
                </a:cubicBezTo>
                <a:cubicBezTo>
                  <a:pt x="9053326" y="6068440"/>
                  <a:pt x="9054535" y="6067770"/>
                  <a:pt x="9054944" y="6067361"/>
                </a:cubicBezTo>
                <a:cubicBezTo>
                  <a:pt x="9055354" y="6066952"/>
                  <a:pt x="9055688" y="6066524"/>
                  <a:pt x="9055949" y="6066077"/>
                </a:cubicBezTo>
                <a:cubicBezTo>
                  <a:pt x="9056209" y="6065631"/>
                  <a:pt x="9056395" y="6065128"/>
                  <a:pt x="9056507" y="6064570"/>
                </a:cubicBezTo>
                <a:cubicBezTo>
                  <a:pt x="9056618" y="6064012"/>
                  <a:pt x="9056712" y="6063380"/>
                  <a:pt x="9056786" y="6062673"/>
                </a:cubicBezTo>
                <a:cubicBezTo>
                  <a:pt x="9056860" y="6061966"/>
                  <a:pt x="9056898" y="6061129"/>
                  <a:pt x="9056898" y="6060161"/>
                </a:cubicBezTo>
                <a:cubicBezTo>
                  <a:pt x="9056898" y="6058822"/>
                  <a:pt x="9056842" y="6057687"/>
                  <a:pt x="9056729" y="6056757"/>
                </a:cubicBezTo>
                <a:cubicBezTo>
                  <a:pt x="9056617" y="6055827"/>
                  <a:pt x="9056449" y="6055101"/>
                  <a:pt x="9056224" y="6054580"/>
                </a:cubicBezTo>
                <a:cubicBezTo>
                  <a:pt x="9056000" y="6054059"/>
                  <a:pt x="9055682" y="6053669"/>
                  <a:pt x="9055271" y="6053408"/>
                </a:cubicBezTo>
                <a:cubicBezTo>
                  <a:pt x="9054860" y="6053148"/>
                  <a:pt x="9054393" y="6053018"/>
                  <a:pt x="9053870" y="6053018"/>
                </a:cubicBezTo>
                <a:cubicBezTo>
                  <a:pt x="9052972" y="6053018"/>
                  <a:pt x="9051644" y="6053408"/>
                  <a:pt x="9049887" y="6054190"/>
                </a:cubicBezTo>
                <a:cubicBezTo>
                  <a:pt x="9048130" y="6054971"/>
                  <a:pt x="9045886" y="6055845"/>
                  <a:pt x="9043157" y="6056813"/>
                </a:cubicBezTo>
                <a:cubicBezTo>
                  <a:pt x="9040427" y="6057780"/>
                  <a:pt x="9037193" y="6058654"/>
                  <a:pt x="9033454" y="6059436"/>
                </a:cubicBezTo>
                <a:cubicBezTo>
                  <a:pt x="9029716" y="6060217"/>
                  <a:pt x="9025454" y="6060608"/>
                  <a:pt x="9020668" y="6060608"/>
                </a:cubicBezTo>
                <a:cubicBezTo>
                  <a:pt x="9014611" y="6060608"/>
                  <a:pt x="9009489" y="6059752"/>
                  <a:pt x="9005302" y="6058041"/>
                </a:cubicBezTo>
                <a:cubicBezTo>
                  <a:pt x="9001114" y="6056329"/>
                  <a:pt x="8997712" y="6053873"/>
                  <a:pt x="8995094" y="6050674"/>
                </a:cubicBezTo>
                <a:cubicBezTo>
                  <a:pt x="8992477" y="6047474"/>
                  <a:pt x="8990608" y="6043641"/>
                  <a:pt x="8989486" y="6039177"/>
                </a:cubicBezTo>
                <a:cubicBezTo>
                  <a:pt x="8988365" y="6034712"/>
                  <a:pt x="8987804" y="6029689"/>
                  <a:pt x="8987804" y="6024108"/>
                </a:cubicBezTo>
                <a:lnTo>
                  <a:pt x="9053962" y="6024108"/>
                </a:lnTo>
                <a:cubicBezTo>
                  <a:pt x="9055832" y="6024108"/>
                  <a:pt x="9057496" y="6023494"/>
                  <a:pt x="9058953" y="6022266"/>
                </a:cubicBezTo>
                <a:cubicBezTo>
                  <a:pt x="9060410" y="6021038"/>
                  <a:pt x="9061139" y="6018973"/>
                  <a:pt x="9061139" y="6016071"/>
                </a:cubicBezTo>
                <a:lnTo>
                  <a:pt x="9061139" y="6012722"/>
                </a:lnTo>
                <a:cubicBezTo>
                  <a:pt x="9061139" y="6006174"/>
                  <a:pt x="9060302" y="6000016"/>
                  <a:pt x="9058628" y="5994249"/>
                </a:cubicBezTo>
                <a:cubicBezTo>
                  <a:pt x="9056953" y="5988482"/>
                  <a:pt x="9054330" y="5983459"/>
                  <a:pt x="9050758" y="5979180"/>
                </a:cubicBezTo>
                <a:cubicBezTo>
                  <a:pt x="9047186" y="5974901"/>
                  <a:pt x="9042628" y="5971497"/>
                  <a:pt x="9037085" y="5968967"/>
                </a:cubicBezTo>
                <a:cubicBezTo>
                  <a:pt x="9031541" y="5966437"/>
                  <a:pt x="9024825" y="5965172"/>
                  <a:pt x="9016937" y="5965172"/>
                </a:cubicBezTo>
                <a:close/>
                <a:moveTo>
                  <a:pt x="8920720" y="5965172"/>
                </a:moveTo>
                <a:cubicBezTo>
                  <a:pt x="8914618" y="5965172"/>
                  <a:pt x="8909278" y="5965990"/>
                  <a:pt x="8904702" y="5967627"/>
                </a:cubicBezTo>
                <a:cubicBezTo>
                  <a:pt x="8900126" y="5969265"/>
                  <a:pt x="8896312" y="5971441"/>
                  <a:pt x="8893261" y="5974157"/>
                </a:cubicBezTo>
                <a:cubicBezTo>
                  <a:pt x="8890210" y="5976873"/>
                  <a:pt x="8887922" y="5980036"/>
                  <a:pt x="8886396" y="5983645"/>
                </a:cubicBezTo>
                <a:cubicBezTo>
                  <a:pt x="8884871" y="5987254"/>
                  <a:pt x="8884108" y="5991031"/>
                  <a:pt x="8884108" y="5994975"/>
                </a:cubicBezTo>
                <a:cubicBezTo>
                  <a:pt x="8884108" y="5999439"/>
                  <a:pt x="8884834" y="6003272"/>
                  <a:pt x="8886285" y="6006472"/>
                </a:cubicBezTo>
                <a:cubicBezTo>
                  <a:pt x="8887736" y="6009671"/>
                  <a:pt x="8889652" y="6012425"/>
                  <a:pt x="8892033" y="6014732"/>
                </a:cubicBezTo>
                <a:cubicBezTo>
                  <a:pt x="8894414" y="6017038"/>
                  <a:pt x="8897112" y="6018992"/>
                  <a:pt x="8900126" y="6020592"/>
                </a:cubicBezTo>
                <a:cubicBezTo>
                  <a:pt x="8903140" y="6022192"/>
                  <a:pt x="8906228" y="6023624"/>
                  <a:pt x="8909390" y="6024889"/>
                </a:cubicBezTo>
                <a:cubicBezTo>
                  <a:pt x="8912553" y="6026154"/>
                  <a:pt x="8915622" y="6027363"/>
                  <a:pt x="8918599" y="6028517"/>
                </a:cubicBezTo>
                <a:cubicBezTo>
                  <a:pt x="8921576" y="6029670"/>
                  <a:pt x="8924254" y="6030991"/>
                  <a:pt x="8926636" y="6032479"/>
                </a:cubicBezTo>
                <a:cubicBezTo>
                  <a:pt x="8929017" y="6033968"/>
                  <a:pt x="8930933" y="6035679"/>
                  <a:pt x="8932384" y="6037614"/>
                </a:cubicBezTo>
                <a:cubicBezTo>
                  <a:pt x="8933835" y="6039549"/>
                  <a:pt x="8934561" y="6041930"/>
                  <a:pt x="8934561" y="6044758"/>
                </a:cubicBezTo>
                <a:cubicBezTo>
                  <a:pt x="8934561" y="6047511"/>
                  <a:pt x="8934058" y="6049892"/>
                  <a:pt x="8933054" y="6051901"/>
                </a:cubicBezTo>
                <a:cubicBezTo>
                  <a:pt x="8932049" y="6053911"/>
                  <a:pt x="8930617" y="6055566"/>
                  <a:pt x="8928756" y="6056869"/>
                </a:cubicBezTo>
                <a:cubicBezTo>
                  <a:pt x="8926896" y="6058171"/>
                  <a:pt x="8924701" y="6059157"/>
                  <a:pt x="8922171" y="6059826"/>
                </a:cubicBezTo>
                <a:cubicBezTo>
                  <a:pt x="8919641" y="6060496"/>
                  <a:pt x="8916813" y="6060831"/>
                  <a:pt x="8913688" y="6060831"/>
                </a:cubicBezTo>
                <a:cubicBezTo>
                  <a:pt x="8909520" y="6060831"/>
                  <a:pt x="8905837" y="6060329"/>
                  <a:pt x="8902637" y="6059324"/>
                </a:cubicBezTo>
                <a:cubicBezTo>
                  <a:pt x="8899437" y="6058320"/>
                  <a:pt x="8896666" y="6057222"/>
                  <a:pt x="8894321" y="6056031"/>
                </a:cubicBezTo>
                <a:cubicBezTo>
                  <a:pt x="8891977" y="6054841"/>
                  <a:pt x="8890005" y="6053743"/>
                  <a:pt x="8888406" y="6052739"/>
                </a:cubicBezTo>
                <a:cubicBezTo>
                  <a:pt x="8886806" y="6051734"/>
                  <a:pt x="8885596" y="6051232"/>
                  <a:pt x="8884778" y="6051232"/>
                </a:cubicBezTo>
                <a:cubicBezTo>
                  <a:pt x="8884257" y="6051232"/>
                  <a:pt x="8883792" y="6051362"/>
                  <a:pt x="8883382" y="6051622"/>
                </a:cubicBezTo>
                <a:cubicBezTo>
                  <a:pt x="8882973" y="6051883"/>
                  <a:pt x="8882657" y="6052311"/>
                  <a:pt x="8882434" y="6052906"/>
                </a:cubicBezTo>
                <a:cubicBezTo>
                  <a:pt x="8882210" y="6053501"/>
                  <a:pt x="8882024" y="6054283"/>
                  <a:pt x="8881876" y="6055250"/>
                </a:cubicBezTo>
                <a:cubicBezTo>
                  <a:pt x="8881727" y="6056217"/>
                  <a:pt x="8881652" y="6057408"/>
                  <a:pt x="8881652" y="6058822"/>
                </a:cubicBezTo>
                <a:cubicBezTo>
                  <a:pt x="8881652" y="6061129"/>
                  <a:pt x="8881838" y="6062952"/>
                  <a:pt x="8882210" y="6064291"/>
                </a:cubicBezTo>
                <a:cubicBezTo>
                  <a:pt x="8882582" y="6065631"/>
                  <a:pt x="8883178" y="6066673"/>
                  <a:pt x="8883996" y="6067417"/>
                </a:cubicBezTo>
                <a:cubicBezTo>
                  <a:pt x="8884815" y="6068161"/>
                  <a:pt x="8886117" y="6068998"/>
                  <a:pt x="8887903" y="6069928"/>
                </a:cubicBezTo>
                <a:cubicBezTo>
                  <a:pt x="8889689" y="6070858"/>
                  <a:pt x="8891866" y="6071751"/>
                  <a:pt x="8894433" y="6072607"/>
                </a:cubicBezTo>
                <a:cubicBezTo>
                  <a:pt x="8897000" y="6073463"/>
                  <a:pt x="8899902" y="6074170"/>
                  <a:pt x="8903140" y="6074728"/>
                </a:cubicBezTo>
                <a:cubicBezTo>
                  <a:pt x="8906376" y="6075286"/>
                  <a:pt x="8909781" y="6075565"/>
                  <a:pt x="8913353" y="6075565"/>
                </a:cubicBezTo>
                <a:cubicBezTo>
                  <a:pt x="8919157" y="6075565"/>
                  <a:pt x="8924478" y="6074858"/>
                  <a:pt x="8929314" y="6073444"/>
                </a:cubicBezTo>
                <a:cubicBezTo>
                  <a:pt x="8934152" y="6072030"/>
                  <a:pt x="8938319" y="6069947"/>
                  <a:pt x="8941816" y="6067193"/>
                </a:cubicBezTo>
                <a:cubicBezTo>
                  <a:pt x="8945314" y="6064440"/>
                  <a:pt x="8948011" y="6061054"/>
                  <a:pt x="8949909" y="6057036"/>
                </a:cubicBezTo>
                <a:cubicBezTo>
                  <a:pt x="8951806" y="6053018"/>
                  <a:pt x="8952755" y="6048441"/>
                  <a:pt x="8952755" y="6043307"/>
                </a:cubicBezTo>
                <a:cubicBezTo>
                  <a:pt x="8952755" y="6038991"/>
                  <a:pt x="8952030" y="6035270"/>
                  <a:pt x="8950578" y="6032144"/>
                </a:cubicBezTo>
                <a:cubicBezTo>
                  <a:pt x="8949127" y="6029019"/>
                  <a:pt x="8947211" y="6026340"/>
                  <a:pt x="8944830" y="6024108"/>
                </a:cubicBezTo>
                <a:cubicBezTo>
                  <a:pt x="8942449" y="6021875"/>
                  <a:pt x="8939714" y="6019978"/>
                  <a:pt x="8936626" y="6018415"/>
                </a:cubicBezTo>
                <a:cubicBezTo>
                  <a:pt x="8933538" y="6016852"/>
                  <a:pt x="8930412" y="6015438"/>
                  <a:pt x="8927250" y="6014173"/>
                </a:cubicBezTo>
                <a:cubicBezTo>
                  <a:pt x="8924087" y="6012908"/>
                  <a:pt x="8920980" y="6011681"/>
                  <a:pt x="8917929" y="6010490"/>
                </a:cubicBezTo>
                <a:cubicBezTo>
                  <a:pt x="8914878" y="6009299"/>
                  <a:pt x="8912162" y="6007960"/>
                  <a:pt x="8909781" y="6006472"/>
                </a:cubicBezTo>
                <a:cubicBezTo>
                  <a:pt x="8907400" y="6004983"/>
                  <a:pt x="8905465" y="6003253"/>
                  <a:pt x="8903976" y="6001281"/>
                </a:cubicBezTo>
                <a:cubicBezTo>
                  <a:pt x="8902488" y="5999309"/>
                  <a:pt x="8901744" y="5996872"/>
                  <a:pt x="8901744" y="5993970"/>
                </a:cubicBezTo>
                <a:cubicBezTo>
                  <a:pt x="8901744" y="5991886"/>
                  <a:pt x="8902135" y="5989952"/>
                  <a:pt x="8902916" y="5988166"/>
                </a:cubicBezTo>
                <a:cubicBezTo>
                  <a:pt x="8903698" y="5986380"/>
                  <a:pt x="8904851" y="5984836"/>
                  <a:pt x="8906376" y="5983533"/>
                </a:cubicBezTo>
                <a:cubicBezTo>
                  <a:pt x="8907902" y="5982231"/>
                  <a:pt x="8909855" y="5981227"/>
                  <a:pt x="8912236" y="5980520"/>
                </a:cubicBezTo>
                <a:cubicBezTo>
                  <a:pt x="8914618" y="5979813"/>
                  <a:pt x="8917371" y="5979459"/>
                  <a:pt x="8920496" y="5979459"/>
                </a:cubicBezTo>
                <a:cubicBezTo>
                  <a:pt x="8923994" y="5979459"/>
                  <a:pt x="8927101" y="5979869"/>
                  <a:pt x="8929817" y="5980687"/>
                </a:cubicBezTo>
                <a:cubicBezTo>
                  <a:pt x="8932533" y="5981506"/>
                  <a:pt x="8934896" y="5982380"/>
                  <a:pt x="8936905" y="5983310"/>
                </a:cubicBezTo>
                <a:cubicBezTo>
                  <a:pt x="8938914" y="5984240"/>
                  <a:pt x="8940551" y="5985115"/>
                  <a:pt x="8941816" y="5985933"/>
                </a:cubicBezTo>
                <a:cubicBezTo>
                  <a:pt x="8943081" y="5986752"/>
                  <a:pt x="8944048" y="5987161"/>
                  <a:pt x="8944718" y="5987161"/>
                </a:cubicBezTo>
                <a:cubicBezTo>
                  <a:pt x="8945165" y="5987161"/>
                  <a:pt x="8945574" y="5987031"/>
                  <a:pt x="8945946" y="5986770"/>
                </a:cubicBezTo>
                <a:cubicBezTo>
                  <a:pt x="8946318" y="5986510"/>
                  <a:pt x="8946634" y="5986082"/>
                  <a:pt x="8946895" y="5985487"/>
                </a:cubicBezTo>
                <a:cubicBezTo>
                  <a:pt x="8947155" y="5984892"/>
                  <a:pt x="8947342" y="5984129"/>
                  <a:pt x="8947453" y="5983199"/>
                </a:cubicBezTo>
                <a:cubicBezTo>
                  <a:pt x="8947564" y="5982268"/>
                  <a:pt x="8947620" y="5981171"/>
                  <a:pt x="8947620" y="5979906"/>
                </a:cubicBezTo>
                <a:cubicBezTo>
                  <a:pt x="8947620" y="5978715"/>
                  <a:pt x="8947564" y="5977711"/>
                  <a:pt x="8947453" y="5976892"/>
                </a:cubicBezTo>
                <a:cubicBezTo>
                  <a:pt x="8947342" y="5976073"/>
                  <a:pt x="8947230" y="5975385"/>
                  <a:pt x="8947118" y="5974827"/>
                </a:cubicBezTo>
                <a:cubicBezTo>
                  <a:pt x="8947006" y="5974269"/>
                  <a:pt x="8946820" y="5973767"/>
                  <a:pt x="8946560" y="5973320"/>
                </a:cubicBezTo>
                <a:cubicBezTo>
                  <a:pt x="8946300" y="5972874"/>
                  <a:pt x="8945779" y="5972353"/>
                  <a:pt x="8944997" y="5971757"/>
                </a:cubicBezTo>
                <a:cubicBezTo>
                  <a:pt x="8944216" y="5971162"/>
                  <a:pt x="8943062" y="5970474"/>
                  <a:pt x="8941537" y="5969692"/>
                </a:cubicBezTo>
                <a:cubicBezTo>
                  <a:pt x="8940012" y="5968911"/>
                  <a:pt x="8938170" y="5968186"/>
                  <a:pt x="8936012" y="5967516"/>
                </a:cubicBezTo>
                <a:cubicBezTo>
                  <a:pt x="8933854" y="5966846"/>
                  <a:pt x="8931435" y="5966288"/>
                  <a:pt x="8928756" y="5965842"/>
                </a:cubicBezTo>
                <a:cubicBezTo>
                  <a:pt x="8926078" y="5965395"/>
                  <a:pt x="8923399" y="5965172"/>
                  <a:pt x="8920720" y="5965172"/>
                </a:cubicBezTo>
                <a:close/>
                <a:moveTo>
                  <a:pt x="8673554" y="5965172"/>
                </a:moveTo>
                <a:cubicBezTo>
                  <a:pt x="8667824" y="5965172"/>
                  <a:pt x="8662150" y="5966641"/>
                  <a:pt x="8656531" y="5969581"/>
                </a:cubicBezTo>
                <a:cubicBezTo>
                  <a:pt x="8650913" y="5972520"/>
                  <a:pt x="8645276" y="5977152"/>
                  <a:pt x="8639621" y="5983478"/>
                </a:cubicBezTo>
                <a:lnTo>
                  <a:pt x="8639621" y="5970195"/>
                </a:lnTo>
                <a:cubicBezTo>
                  <a:pt x="8639621" y="5969599"/>
                  <a:pt x="8639490" y="5969097"/>
                  <a:pt x="8639230" y="5968688"/>
                </a:cubicBezTo>
                <a:cubicBezTo>
                  <a:pt x="8638970" y="5968279"/>
                  <a:pt x="8638542" y="5967906"/>
                  <a:pt x="8637946" y="5967572"/>
                </a:cubicBezTo>
                <a:cubicBezTo>
                  <a:pt x="8637351" y="5967237"/>
                  <a:pt x="8636514" y="5967014"/>
                  <a:pt x="8635435" y="5966902"/>
                </a:cubicBezTo>
                <a:cubicBezTo>
                  <a:pt x="8634356" y="5966790"/>
                  <a:pt x="8632998" y="5966734"/>
                  <a:pt x="8631361" y="5966734"/>
                </a:cubicBezTo>
                <a:cubicBezTo>
                  <a:pt x="8629649" y="5966734"/>
                  <a:pt x="8628272" y="5966790"/>
                  <a:pt x="8627231" y="5966902"/>
                </a:cubicBezTo>
                <a:cubicBezTo>
                  <a:pt x="8626189" y="5967014"/>
                  <a:pt x="8625333" y="5967237"/>
                  <a:pt x="8624663" y="5967572"/>
                </a:cubicBezTo>
                <a:cubicBezTo>
                  <a:pt x="8623994" y="5967906"/>
                  <a:pt x="8623547" y="5968279"/>
                  <a:pt x="8623324" y="5968688"/>
                </a:cubicBezTo>
                <a:cubicBezTo>
                  <a:pt x="8623101" y="5969097"/>
                  <a:pt x="8622989" y="5969599"/>
                  <a:pt x="8622989" y="5970195"/>
                </a:cubicBezTo>
                <a:lnTo>
                  <a:pt x="8622989" y="6070654"/>
                </a:lnTo>
                <a:cubicBezTo>
                  <a:pt x="8622989" y="6071249"/>
                  <a:pt x="8623119" y="6071751"/>
                  <a:pt x="8623380" y="6072161"/>
                </a:cubicBezTo>
                <a:cubicBezTo>
                  <a:pt x="8623640" y="6072570"/>
                  <a:pt x="8624124" y="6072923"/>
                  <a:pt x="8624831" y="6073221"/>
                </a:cubicBezTo>
                <a:cubicBezTo>
                  <a:pt x="8625538" y="6073519"/>
                  <a:pt x="8626486" y="6073742"/>
                  <a:pt x="8627677" y="6073891"/>
                </a:cubicBezTo>
                <a:cubicBezTo>
                  <a:pt x="8628868" y="6074040"/>
                  <a:pt x="8630356" y="6074114"/>
                  <a:pt x="8632142" y="6074114"/>
                </a:cubicBezTo>
                <a:cubicBezTo>
                  <a:pt x="8634002" y="6074114"/>
                  <a:pt x="8635528" y="6074040"/>
                  <a:pt x="8636718" y="6073891"/>
                </a:cubicBezTo>
                <a:cubicBezTo>
                  <a:pt x="8637909" y="6073742"/>
                  <a:pt x="8638839" y="6073519"/>
                  <a:pt x="8639509" y="6073221"/>
                </a:cubicBezTo>
                <a:cubicBezTo>
                  <a:pt x="8640179" y="6072923"/>
                  <a:pt x="8640662" y="6072570"/>
                  <a:pt x="8640960" y="6072161"/>
                </a:cubicBezTo>
                <a:cubicBezTo>
                  <a:pt x="8641258" y="6071751"/>
                  <a:pt x="8641407" y="6071249"/>
                  <a:pt x="8641407" y="6070654"/>
                </a:cubicBezTo>
                <a:lnTo>
                  <a:pt x="8641407" y="6000444"/>
                </a:lnTo>
                <a:cubicBezTo>
                  <a:pt x="8646467" y="5994119"/>
                  <a:pt x="8651304" y="5989319"/>
                  <a:pt x="8655917" y="5986045"/>
                </a:cubicBezTo>
                <a:cubicBezTo>
                  <a:pt x="8660531" y="5982771"/>
                  <a:pt x="8665145" y="5981134"/>
                  <a:pt x="8669758" y="5981134"/>
                </a:cubicBezTo>
                <a:cubicBezTo>
                  <a:pt x="8673330" y="5981134"/>
                  <a:pt x="8676474" y="5981803"/>
                  <a:pt x="8679190" y="5983143"/>
                </a:cubicBezTo>
                <a:cubicBezTo>
                  <a:pt x="8681906" y="5984482"/>
                  <a:pt x="8684120" y="5986417"/>
                  <a:pt x="8685832" y="5988947"/>
                </a:cubicBezTo>
                <a:cubicBezTo>
                  <a:pt x="8687543" y="5991477"/>
                  <a:pt x="8688846" y="5994491"/>
                  <a:pt x="8689738" y="5997988"/>
                </a:cubicBezTo>
                <a:cubicBezTo>
                  <a:pt x="8690632" y="6001486"/>
                  <a:pt x="8691078" y="6006100"/>
                  <a:pt x="8691078" y="6011829"/>
                </a:cubicBezTo>
                <a:lnTo>
                  <a:pt x="8691078" y="6070654"/>
                </a:lnTo>
                <a:cubicBezTo>
                  <a:pt x="8691078" y="6071249"/>
                  <a:pt x="8691227" y="6071751"/>
                  <a:pt x="8691524" y="6072161"/>
                </a:cubicBezTo>
                <a:cubicBezTo>
                  <a:pt x="8691822" y="6072570"/>
                  <a:pt x="8692306" y="6072923"/>
                  <a:pt x="8692976" y="6073221"/>
                </a:cubicBezTo>
                <a:cubicBezTo>
                  <a:pt x="8693645" y="6073519"/>
                  <a:pt x="8694575" y="6073742"/>
                  <a:pt x="8695766" y="6073891"/>
                </a:cubicBezTo>
                <a:cubicBezTo>
                  <a:pt x="8696957" y="6074040"/>
                  <a:pt x="8698482" y="6074114"/>
                  <a:pt x="8700342" y="6074114"/>
                </a:cubicBezTo>
                <a:cubicBezTo>
                  <a:pt x="8702128" y="6074114"/>
                  <a:pt x="8703617" y="6074040"/>
                  <a:pt x="8704807" y="6073891"/>
                </a:cubicBezTo>
                <a:cubicBezTo>
                  <a:pt x="8705998" y="6073742"/>
                  <a:pt x="8706928" y="6073519"/>
                  <a:pt x="8707598" y="6073221"/>
                </a:cubicBezTo>
                <a:cubicBezTo>
                  <a:pt x="8708268" y="6072923"/>
                  <a:pt x="8708751" y="6072570"/>
                  <a:pt x="8709049" y="6072161"/>
                </a:cubicBezTo>
                <a:cubicBezTo>
                  <a:pt x="8709347" y="6071751"/>
                  <a:pt x="8709495" y="6071249"/>
                  <a:pt x="8709495" y="6070654"/>
                </a:cubicBezTo>
                <a:lnTo>
                  <a:pt x="8709495" y="6009374"/>
                </a:lnTo>
                <a:cubicBezTo>
                  <a:pt x="8709495" y="6002230"/>
                  <a:pt x="8708882" y="5996109"/>
                  <a:pt x="8707654" y="5991012"/>
                </a:cubicBezTo>
                <a:cubicBezTo>
                  <a:pt x="8706426" y="5985915"/>
                  <a:pt x="8704398" y="5981468"/>
                  <a:pt x="8701570" y="5977673"/>
                </a:cubicBezTo>
                <a:cubicBezTo>
                  <a:pt x="8698743" y="5973878"/>
                  <a:pt x="8695040" y="5970846"/>
                  <a:pt x="8690464" y="5968576"/>
                </a:cubicBezTo>
                <a:cubicBezTo>
                  <a:pt x="8685888" y="5966307"/>
                  <a:pt x="8680251" y="5965172"/>
                  <a:pt x="8673554" y="5965172"/>
                </a:cubicBezTo>
                <a:close/>
                <a:moveTo>
                  <a:pt x="8544743" y="5965172"/>
                </a:moveTo>
                <a:cubicBezTo>
                  <a:pt x="8540873" y="5965172"/>
                  <a:pt x="8537041" y="5965525"/>
                  <a:pt x="8533246" y="5966232"/>
                </a:cubicBezTo>
                <a:cubicBezTo>
                  <a:pt x="8529451" y="5966939"/>
                  <a:pt x="8525953" y="5967832"/>
                  <a:pt x="8522753" y="5968911"/>
                </a:cubicBezTo>
                <a:cubicBezTo>
                  <a:pt x="8519554" y="5969990"/>
                  <a:pt x="8516726" y="5971181"/>
                  <a:pt x="8514270" y="5972483"/>
                </a:cubicBezTo>
                <a:cubicBezTo>
                  <a:pt x="8511815" y="5973785"/>
                  <a:pt x="8510085" y="5974920"/>
                  <a:pt x="8509080" y="5975887"/>
                </a:cubicBezTo>
                <a:cubicBezTo>
                  <a:pt x="8508075" y="5976855"/>
                  <a:pt x="8507443" y="5977878"/>
                  <a:pt x="8507182" y="5978957"/>
                </a:cubicBezTo>
                <a:cubicBezTo>
                  <a:pt x="8506922" y="5980036"/>
                  <a:pt x="8506792" y="5981506"/>
                  <a:pt x="8506792" y="5983366"/>
                </a:cubicBezTo>
                <a:cubicBezTo>
                  <a:pt x="8506792" y="5984482"/>
                  <a:pt x="8506866" y="5985505"/>
                  <a:pt x="8507015" y="5986436"/>
                </a:cubicBezTo>
                <a:cubicBezTo>
                  <a:pt x="8507164" y="5987366"/>
                  <a:pt x="8507406" y="5988129"/>
                  <a:pt x="8507740" y="5988724"/>
                </a:cubicBezTo>
                <a:cubicBezTo>
                  <a:pt x="8508075" y="5989319"/>
                  <a:pt x="8508466" y="5989766"/>
                  <a:pt x="8508913" y="5990063"/>
                </a:cubicBezTo>
                <a:cubicBezTo>
                  <a:pt x="8509359" y="5990361"/>
                  <a:pt x="8509880" y="5990510"/>
                  <a:pt x="8510475" y="5990510"/>
                </a:cubicBezTo>
                <a:cubicBezTo>
                  <a:pt x="8511368" y="5990510"/>
                  <a:pt x="8512726" y="5989970"/>
                  <a:pt x="8514549" y="5988891"/>
                </a:cubicBezTo>
                <a:cubicBezTo>
                  <a:pt x="8516372" y="5987812"/>
                  <a:pt x="8518642" y="5986622"/>
                  <a:pt x="8521358" y="5985319"/>
                </a:cubicBezTo>
                <a:cubicBezTo>
                  <a:pt x="8524074" y="5984017"/>
                  <a:pt x="8527237" y="5982827"/>
                  <a:pt x="8530846" y="5981748"/>
                </a:cubicBezTo>
                <a:cubicBezTo>
                  <a:pt x="8534455" y="5980669"/>
                  <a:pt x="8538529" y="5980129"/>
                  <a:pt x="8543068" y="5980129"/>
                </a:cubicBezTo>
                <a:cubicBezTo>
                  <a:pt x="8547310" y="5980129"/>
                  <a:pt x="8550882" y="5980631"/>
                  <a:pt x="8553784" y="5981636"/>
                </a:cubicBezTo>
                <a:cubicBezTo>
                  <a:pt x="8556686" y="5982640"/>
                  <a:pt x="8559049" y="5984129"/>
                  <a:pt x="8560872" y="5986101"/>
                </a:cubicBezTo>
                <a:cubicBezTo>
                  <a:pt x="8562695" y="5988073"/>
                  <a:pt x="8564016" y="5990547"/>
                  <a:pt x="8564834" y="5993524"/>
                </a:cubicBezTo>
                <a:cubicBezTo>
                  <a:pt x="8565653" y="5996500"/>
                  <a:pt x="8566062" y="5999923"/>
                  <a:pt x="8566062" y="6003793"/>
                </a:cubicBezTo>
                <a:lnTo>
                  <a:pt x="8566062" y="6011606"/>
                </a:lnTo>
                <a:lnTo>
                  <a:pt x="8552221" y="6011606"/>
                </a:lnTo>
                <a:cubicBezTo>
                  <a:pt x="8544408" y="6011606"/>
                  <a:pt x="8537376" y="6012294"/>
                  <a:pt x="8531125" y="6013671"/>
                </a:cubicBezTo>
                <a:cubicBezTo>
                  <a:pt x="8524874" y="6015048"/>
                  <a:pt x="8519591" y="6017113"/>
                  <a:pt x="8515275" y="6019866"/>
                </a:cubicBezTo>
                <a:cubicBezTo>
                  <a:pt x="8510959" y="6022619"/>
                  <a:pt x="8507647" y="6026080"/>
                  <a:pt x="8505341" y="6030247"/>
                </a:cubicBezTo>
                <a:cubicBezTo>
                  <a:pt x="8503034" y="6034414"/>
                  <a:pt x="8501880" y="6039325"/>
                  <a:pt x="8501880" y="6044981"/>
                </a:cubicBezTo>
                <a:cubicBezTo>
                  <a:pt x="8501880" y="6049818"/>
                  <a:pt x="8502718" y="6054134"/>
                  <a:pt x="8504392" y="6057929"/>
                </a:cubicBezTo>
                <a:cubicBezTo>
                  <a:pt x="8506066" y="6061724"/>
                  <a:pt x="8508410" y="6064924"/>
                  <a:pt x="8511424" y="6067528"/>
                </a:cubicBezTo>
                <a:cubicBezTo>
                  <a:pt x="8514438" y="6070133"/>
                  <a:pt x="8518084" y="6072123"/>
                  <a:pt x="8522363" y="6073500"/>
                </a:cubicBezTo>
                <a:cubicBezTo>
                  <a:pt x="8526642" y="6074877"/>
                  <a:pt x="8531423" y="6075565"/>
                  <a:pt x="8536706" y="6075565"/>
                </a:cubicBezTo>
                <a:cubicBezTo>
                  <a:pt x="8542734" y="6075565"/>
                  <a:pt x="8548445" y="6074263"/>
                  <a:pt x="8553840" y="6071658"/>
                </a:cubicBezTo>
                <a:cubicBezTo>
                  <a:pt x="8559235" y="6069054"/>
                  <a:pt x="8564128" y="6065408"/>
                  <a:pt x="8568518" y="6060719"/>
                </a:cubicBezTo>
                <a:lnTo>
                  <a:pt x="8568518" y="6070765"/>
                </a:lnTo>
                <a:cubicBezTo>
                  <a:pt x="8568518" y="6071658"/>
                  <a:pt x="8568778" y="6072328"/>
                  <a:pt x="8569299" y="6072775"/>
                </a:cubicBezTo>
                <a:cubicBezTo>
                  <a:pt x="8569820" y="6073221"/>
                  <a:pt x="8570657" y="6073556"/>
                  <a:pt x="8571811" y="6073779"/>
                </a:cubicBezTo>
                <a:cubicBezTo>
                  <a:pt x="8572964" y="6074002"/>
                  <a:pt x="8574508" y="6074114"/>
                  <a:pt x="8576443" y="6074114"/>
                </a:cubicBezTo>
                <a:cubicBezTo>
                  <a:pt x="8578452" y="6074114"/>
                  <a:pt x="8579978" y="6074002"/>
                  <a:pt x="8581020" y="6073779"/>
                </a:cubicBezTo>
                <a:cubicBezTo>
                  <a:pt x="8582061" y="6073556"/>
                  <a:pt x="8582880" y="6073221"/>
                  <a:pt x="8583475" y="6072775"/>
                </a:cubicBezTo>
                <a:cubicBezTo>
                  <a:pt x="8584070" y="6072328"/>
                  <a:pt x="8584368" y="6071658"/>
                  <a:pt x="8584368" y="6070765"/>
                </a:cubicBezTo>
                <a:lnTo>
                  <a:pt x="8584368" y="6003011"/>
                </a:lnTo>
                <a:cubicBezTo>
                  <a:pt x="8584368" y="5996761"/>
                  <a:pt x="8583661" y="5991291"/>
                  <a:pt x="8582247" y="5986603"/>
                </a:cubicBezTo>
                <a:cubicBezTo>
                  <a:pt x="8580834" y="5981915"/>
                  <a:pt x="8578564" y="5977990"/>
                  <a:pt x="8575438" y="5974827"/>
                </a:cubicBezTo>
                <a:cubicBezTo>
                  <a:pt x="8572313" y="5971664"/>
                  <a:pt x="8568220" y="5969265"/>
                  <a:pt x="8563160" y="5967627"/>
                </a:cubicBezTo>
                <a:cubicBezTo>
                  <a:pt x="8558100" y="5965990"/>
                  <a:pt x="8551961" y="5965172"/>
                  <a:pt x="8544743" y="5965172"/>
                </a:cubicBezTo>
                <a:close/>
                <a:moveTo>
                  <a:pt x="8197787" y="5965172"/>
                </a:moveTo>
                <a:cubicBezTo>
                  <a:pt x="8190420" y="5965172"/>
                  <a:pt x="8183760" y="5966455"/>
                  <a:pt x="8177807" y="5969023"/>
                </a:cubicBezTo>
                <a:cubicBezTo>
                  <a:pt x="8171854" y="5971590"/>
                  <a:pt x="8166775" y="5975273"/>
                  <a:pt x="8162571" y="5980073"/>
                </a:cubicBezTo>
                <a:cubicBezTo>
                  <a:pt x="8158366" y="5984873"/>
                  <a:pt x="8155148" y="5990714"/>
                  <a:pt x="8152916" y="5997598"/>
                </a:cubicBezTo>
                <a:cubicBezTo>
                  <a:pt x="8150683" y="6004481"/>
                  <a:pt x="8149567" y="6012239"/>
                  <a:pt x="8149567" y="6020871"/>
                </a:cubicBezTo>
                <a:cubicBezTo>
                  <a:pt x="8149567" y="6029949"/>
                  <a:pt x="8150646" y="6037912"/>
                  <a:pt x="8152804" y="6044758"/>
                </a:cubicBezTo>
                <a:cubicBezTo>
                  <a:pt x="8154962" y="6051604"/>
                  <a:pt x="8158162" y="6057296"/>
                  <a:pt x="8162403" y="6061836"/>
                </a:cubicBezTo>
                <a:cubicBezTo>
                  <a:pt x="8166645" y="6066375"/>
                  <a:pt x="8171873" y="6069798"/>
                  <a:pt x="8178086" y="6072105"/>
                </a:cubicBezTo>
                <a:cubicBezTo>
                  <a:pt x="8184300" y="6074412"/>
                  <a:pt x="8191537" y="6075565"/>
                  <a:pt x="8199796" y="6075565"/>
                </a:cubicBezTo>
                <a:cubicBezTo>
                  <a:pt x="8204559" y="6075565"/>
                  <a:pt x="8209042" y="6075212"/>
                  <a:pt x="8213247" y="6074505"/>
                </a:cubicBezTo>
                <a:cubicBezTo>
                  <a:pt x="8217451" y="6073798"/>
                  <a:pt x="8221153" y="6072998"/>
                  <a:pt x="8224353" y="6072105"/>
                </a:cubicBezTo>
                <a:cubicBezTo>
                  <a:pt x="8227553" y="6071212"/>
                  <a:pt x="8230157" y="6070300"/>
                  <a:pt x="8232167" y="6069370"/>
                </a:cubicBezTo>
                <a:cubicBezTo>
                  <a:pt x="8234176" y="6068440"/>
                  <a:pt x="8235385" y="6067770"/>
                  <a:pt x="8235794" y="6067361"/>
                </a:cubicBezTo>
                <a:cubicBezTo>
                  <a:pt x="8236204" y="6066952"/>
                  <a:pt x="8236538" y="6066524"/>
                  <a:pt x="8236799" y="6066077"/>
                </a:cubicBezTo>
                <a:cubicBezTo>
                  <a:pt x="8237059" y="6065631"/>
                  <a:pt x="8237245" y="6065128"/>
                  <a:pt x="8237357" y="6064570"/>
                </a:cubicBezTo>
                <a:cubicBezTo>
                  <a:pt x="8237469" y="6064012"/>
                  <a:pt x="8237562" y="6063380"/>
                  <a:pt x="8237636" y="6062673"/>
                </a:cubicBezTo>
                <a:cubicBezTo>
                  <a:pt x="8237710" y="6061966"/>
                  <a:pt x="8237748" y="6061129"/>
                  <a:pt x="8237748" y="6060161"/>
                </a:cubicBezTo>
                <a:cubicBezTo>
                  <a:pt x="8237748" y="6058822"/>
                  <a:pt x="8237692" y="6057687"/>
                  <a:pt x="8237579" y="6056757"/>
                </a:cubicBezTo>
                <a:cubicBezTo>
                  <a:pt x="8237467" y="6055827"/>
                  <a:pt x="8237299" y="6055101"/>
                  <a:pt x="8237074" y="6054580"/>
                </a:cubicBezTo>
                <a:cubicBezTo>
                  <a:pt x="8236850" y="6054059"/>
                  <a:pt x="8236532" y="6053669"/>
                  <a:pt x="8236121" y="6053408"/>
                </a:cubicBezTo>
                <a:cubicBezTo>
                  <a:pt x="8235710" y="6053148"/>
                  <a:pt x="8235243" y="6053018"/>
                  <a:pt x="8234720" y="6053018"/>
                </a:cubicBezTo>
                <a:cubicBezTo>
                  <a:pt x="8233822" y="6053018"/>
                  <a:pt x="8232495" y="6053408"/>
                  <a:pt x="8230737" y="6054190"/>
                </a:cubicBezTo>
                <a:cubicBezTo>
                  <a:pt x="8228980" y="6054971"/>
                  <a:pt x="8226736" y="6055845"/>
                  <a:pt x="8224007" y="6056813"/>
                </a:cubicBezTo>
                <a:cubicBezTo>
                  <a:pt x="8221277" y="6057780"/>
                  <a:pt x="8218043" y="6058654"/>
                  <a:pt x="8214305" y="6059436"/>
                </a:cubicBezTo>
                <a:cubicBezTo>
                  <a:pt x="8210566" y="6060217"/>
                  <a:pt x="8206304" y="6060608"/>
                  <a:pt x="8201518" y="6060608"/>
                </a:cubicBezTo>
                <a:cubicBezTo>
                  <a:pt x="8195461" y="6060608"/>
                  <a:pt x="8190339" y="6059752"/>
                  <a:pt x="8186152" y="6058041"/>
                </a:cubicBezTo>
                <a:cubicBezTo>
                  <a:pt x="8181964" y="6056329"/>
                  <a:pt x="8178562" y="6053873"/>
                  <a:pt x="8175944" y="6050674"/>
                </a:cubicBezTo>
                <a:cubicBezTo>
                  <a:pt x="8173327" y="6047474"/>
                  <a:pt x="8171458" y="6043641"/>
                  <a:pt x="8170336" y="6039177"/>
                </a:cubicBezTo>
                <a:cubicBezTo>
                  <a:pt x="8169215" y="6034712"/>
                  <a:pt x="8168654" y="6029689"/>
                  <a:pt x="8168654" y="6024108"/>
                </a:cubicBezTo>
                <a:lnTo>
                  <a:pt x="8234812" y="6024108"/>
                </a:lnTo>
                <a:cubicBezTo>
                  <a:pt x="8236682" y="6024108"/>
                  <a:pt x="8238346" y="6023494"/>
                  <a:pt x="8239803" y="6022266"/>
                </a:cubicBezTo>
                <a:cubicBezTo>
                  <a:pt x="8241261" y="6021038"/>
                  <a:pt x="8241989" y="6018973"/>
                  <a:pt x="8241989" y="6016071"/>
                </a:cubicBezTo>
                <a:lnTo>
                  <a:pt x="8241989" y="6012722"/>
                </a:lnTo>
                <a:cubicBezTo>
                  <a:pt x="8241989" y="6006174"/>
                  <a:pt x="8241152" y="6000016"/>
                  <a:pt x="8239478" y="5994249"/>
                </a:cubicBezTo>
                <a:cubicBezTo>
                  <a:pt x="8237803" y="5988482"/>
                  <a:pt x="8235180" y="5983459"/>
                  <a:pt x="8231609" y="5979180"/>
                </a:cubicBezTo>
                <a:cubicBezTo>
                  <a:pt x="8228037" y="5974901"/>
                  <a:pt x="8223479" y="5971497"/>
                  <a:pt x="8217935" y="5968967"/>
                </a:cubicBezTo>
                <a:cubicBezTo>
                  <a:pt x="8212391" y="5966437"/>
                  <a:pt x="8205675" y="5965172"/>
                  <a:pt x="8197787" y="5965172"/>
                </a:cubicBezTo>
                <a:close/>
                <a:moveTo>
                  <a:pt x="7260356" y="5951442"/>
                </a:moveTo>
                <a:lnTo>
                  <a:pt x="7273527" y="5951442"/>
                </a:lnTo>
                <a:cubicBezTo>
                  <a:pt x="7276876" y="5951442"/>
                  <a:pt x="7279499" y="5951554"/>
                  <a:pt x="7281397" y="5951777"/>
                </a:cubicBezTo>
                <a:cubicBezTo>
                  <a:pt x="7283294" y="5952000"/>
                  <a:pt x="7284987" y="5952298"/>
                  <a:pt x="7286475" y="5952670"/>
                </a:cubicBezTo>
                <a:cubicBezTo>
                  <a:pt x="7291387" y="5954010"/>
                  <a:pt x="7294921" y="5956317"/>
                  <a:pt x="7297079" y="5959591"/>
                </a:cubicBezTo>
                <a:cubicBezTo>
                  <a:pt x="7299238" y="5962865"/>
                  <a:pt x="7300316" y="5966883"/>
                  <a:pt x="7300316" y="5971646"/>
                </a:cubicBezTo>
                <a:cubicBezTo>
                  <a:pt x="7300316" y="5974771"/>
                  <a:pt x="7299796" y="5977599"/>
                  <a:pt x="7298754" y="5980129"/>
                </a:cubicBezTo>
                <a:cubicBezTo>
                  <a:pt x="7297712" y="5982659"/>
                  <a:pt x="7296149" y="5984836"/>
                  <a:pt x="7294066" y="5986659"/>
                </a:cubicBezTo>
                <a:cubicBezTo>
                  <a:pt x="7291982" y="5988482"/>
                  <a:pt x="7289378" y="5989896"/>
                  <a:pt x="7286252" y="5990900"/>
                </a:cubicBezTo>
                <a:cubicBezTo>
                  <a:pt x="7283127" y="5991905"/>
                  <a:pt x="7279481" y="5992407"/>
                  <a:pt x="7275313" y="5992407"/>
                </a:cubicBezTo>
                <a:lnTo>
                  <a:pt x="7260356" y="5992407"/>
                </a:lnTo>
                <a:close/>
                <a:moveTo>
                  <a:pt x="11189195" y="5939834"/>
                </a:moveTo>
                <a:cubicBezTo>
                  <a:pt x="11187410" y="5939834"/>
                  <a:pt x="11185921" y="5939908"/>
                  <a:pt x="11184730" y="5940057"/>
                </a:cubicBezTo>
                <a:cubicBezTo>
                  <a:pt x="11183540" y="5940206"/>
                  <a:pt x="11182591" y="5940448"/>
                  <a:pt x="11181884" y="5940783"/>
                </a:cubicBezTo>
                <a:cubicBezTo>
                  <a:pt x="11181177" y="5941117"/>
                  <a:pt x="11180694" y="5941508"/>
                  <a:pt x="11180433" y="5941955"/>
                </a:cubicBezTo>
                <a:cubicBezTo>
                  <a:pt x="11180172" y="5942401"/>
                  <a:pt x="11180042" y="5942885"/>
                  <a:pt x="11180042" y="5943406"/>
                </a:cubicBezTo>
                <a:lnTo>
                  <a:pt x="11180042" y="5967293"/>
                </a:lnTo>
                <a:lnTo>
                  <a:pt x="11166090" y="5967293"/>
                </a:lnTo>
                <a:cubicBezTo>
                  <a:pt x="11165494" y="5967293"/>
                  <a:pt x="11164955" y="5967423"/>
                  <a:pt x="11164471" y="5967683"/>
                </a:cubicBezTo>
                <a:cubicBezTo>
                  <a:pt x="11163988" y="5967944"/>
                  <a:pt x="11163597" y="5968390"/>
                  <a:pt x="11163299" y="5969023"/>
                </a:cubicBezTo>
                <a:cubicBezTo>
                  <a:pt x="11163002" y="5969655"/>
                  <a:pt x="11162760" y="5970455"/>
                  <a:pt x="11162574" y="5971423"/>
                </a:cubicBezTo>
                <a:cubicBezTo>
                  <a:pt x="11162388" y="5972390"/>
                  <a:pt x="11162294" y="5973581"/>
                  <a:pt x="11162294" y="5974994"/>
                </a:cubicBezTo>
                <a:cubicBezTo>
                  <a:pt x="11162294" y="5977673"/>
                  <a:pt x="11162630" y="5979608"/>
                  <a:pt x="11163299" y="5980799"/>
                </a:cubicBezTo>
                <a:cubicBezTo>
                  <a:pt x="11163969" y="5981989"/>
                  <a:pt x="11164862" y="5982585"/>
                  <a:pt x="11165978" y="5982585"/>
                </a:cubicBezTo>
                <a:lnTo>
                  <a:pt x="11180042" y="5982585"/>
                </a:lnTo>
                <a:lnTo>
                  <a:pt x="11180042" y="6041297"/>
                </a:lnTo>
                <a:cubicBezTo>
                  <a:pt x="11180042" y="6047102"/>
                  <a:pt x="11180582" y="6052143"/>
                  <a:pt x="11181661" y="6056422"/>
                </a:cubicBezTo>
                <a:cubicBezTo>
                  <a:pt x="11182740" y="6060701"/>
                  <a:pt x="11184470" y="6064235"/>
                  <a:pt x="11186851" y="6067026"/>
                </a:cubicBezTo>
                <a:cubicBezTo>
                  <a:pt x="11189232" y="6069817"/>
                  <a:pt x="11192284" y="6071900"/>
                  <a:pt x="11196004" y="6073277"/>
                </a:cubicBezTo>
                <a:cubicBezTo>
                  <a:pt x="11199725" y="6074653"/>
                  <a:pt x="11204190" y="6075342"/>
                  <a:pt x="11209398" y="6075342"/>
                </a:cubicBezTo>
                <a:cubicBezTo>
                  <a:pt x="11211110" y="6075342"/>
                  <a:pt x="11212822" y="6075230"/>
                  <a:pt x="11214533" y="6075007"/>
                </a:cubicBezTo>
                <a:cubicBezTo>
                  <a:pt x="11216244" y="6074784"/>
                  <a:pt x="11217864" y="6074505"/>
                  <a:pt x="11219388" y="6074170"/>
                </a:cubicBezTo>
                <a:cubicBezTo>
                  <a:pt x="11220914" y="6073835"/>
                  <a:pt x="11222272" y="6073407"/>
                  <a:pt x="11223463" y="6072886"/>
                </a:cubicBezTo>
                <a:cubicBezTo>
                  <a:pt x="11224654" y="6072365"/>
                  <a:pt x="11225546" y="6071807"/>
                  <a:pt x="11226142" y="6071212"/>
                </a:cubicBezTo>
                <a:cubicBezTo>
                  <a:pt x="11226737" y="6070617"/>
                  <a:pt x="11227184" y="6069686"/>
                  <a:pt x="11227482" y="6068421"/>
                </a:cubicBezTo>
                <a:cubicBezTo>
                  <a:pt x="11227779" y="6067156"/>
                  <a:pt x="11227928" y="6065445"/>
                  <a:pt x="11227928" y="6063287"/>
                </a:cubicBezTo>
                <a:cubicBezTo>
                  <a:pt x="11227928" y="6061947"/>
                  <a:pt x="11227854" y="6060831"/>
                  <a:pt x="11227704" y="6059938"/>
                </a:cubicBezTo>
                <a:cubicBezTo>
                  <a:pt x="11227556" y="6059045"/>
                  <a:pt x="11227388" y="6058338"/>
                  <a:pt x="11227202" y="6057817"/>
                </a:cubicBezTo>
                <a:cubicBezTo>
                  <a:pt x="11227016" y="6057296"/>
                  <a:pt x="11226756" y="6056943"/>
                  <a:pt x="11226421" y="6056757"/>
                </a:cubicBezTo>
                <a:cubicBezTo>
                  <a:pt x="11226086" y="6056571"/>
                  <a:pt x="11225732" y="6056478"/>
                  <a:pt x="11225360" y="6056478"/>
                </a:cubicBezTo>
                <a:cubicBezTo>
                  <a:pt x="11224765" y="6056478"/>
                  <a:pt x="11224096" y="6056645"/>
                  <a:pt x="11223352" y="6056980"/>
                </a:cubicBezTo>
                <a:cubicBezTo>
                  <a:pt x="11222607" y="6057315"/>
                  <a:pt x="11221714" y="6057668"/>
                  <a:pt x="11220672" y="6058041"/>
                </a:cubicBezTo>
                <a:cubicBezTo>
                  <a:pt x="11219630" y="6058413"/>
                  <a:pt x="11218440" y="6058766"/>
                  <a:pt x="11217100" y="6059101"/>
                </a:cubicBezTo>
                <a:cubicBezTo>
                  <a:pt x="11215761" y="6059436"/>
                  <a:pt x="11214236" y="6059603"/>
                  <a:pt x="11212524" y="6059603"/>
                </a:cubicBezTo>
                <a:cubicBezTo>
                  <a:pt x="11207240" y="6059603"/>
                  <a:pt x="11203576" y="6057836"/>
                  <a:pt x="11201530" y="6054301"/>
                </a:cubicBezTo>
                <a:cubicBezTo>
                  <a:pt x="11199483" y="6050767"/>
                  <a:pt x="11198460" y="6045539"/>
                  <a:pt x="11198460" y="6038618"/>
                </a:cubicBezTo>
                <a:lnTo>
                  <a:pt x="11198460" y="5982585"/>
                </a:lnTo>
                <a:lnTo>
                  <a:pt x="11224244" y="5982585"/>
                </a:lnTo>
                <a:cubicBezTo>
                  <a:pt x="11225360" y="5982585"/>
                  <a:pt x="11226254" y="5981989"/>
                  <a:pt x="11226923" y="5980799"/>
                </a:cubicBezTo>
                <a:cubicBezTo>
                  <a:pt x="11227593" y="5979608"/>
                  <a:pt x="11227928" y="5977673"/>
                  <a:pt x="11227928" y="5974994"/>
                </a:cubicBezTo>
                <a:cubicBezTo>
                  <a:pt x="11227928" y="5973581"/>
                  <a:pt x="11227854" y="5972390"/>
                  <a:pt x="11227704" y="5971423"/>
                </a:cubicBezTo>
                <a:cubicBezTo>
                  <a:pt x="11227556" y="5970455"/>
                  <a:pt x="11227314" y="5969655"/>
                  <a:pt x="11226979" y="5969023"/>
                </a:cubicBezTo>
                <a:cubicBezTo>
                  <a:pt x="11226644" y="5968390"/>
                  <a:pt x="11226254" y="5967944"/>
                  <a:pt x="11225807" y="5967683"/>
                </a:cubicBezTo>
                <a:cubicBezTo>
                  <a:pt x="11225360" y="5967423"/>
                  <a:pt x="11224840" y="5967293"/>
                  <a:pt x="11224244" y="5967293"/>
                </a:cubicBezTo>
                <a:lnTo>
                  <a:pt x="11198460" y="5967293"/>
                </a:lnTo>
                <a:lnTo>
                  <a:pt x="11198460" y="5943406"/>
                </a:lnTo>
                <a:cubicBezTo>
                  <a:pt x="11198460" y="5942885"/>
                  <a:pt x="11198311" y="5942401"/>
                  <a:pt x="11198014" y="5941955"/>
                </a:cubicBezTo>
                <a:cubicBezTo>
                  <a:pt x="11197716" y="5941508"/>
                  <a:pt x="11197232" y="5941117"/>
                  <a:pt x="11196562" y="5940783"/>
                </a:cubicBezTo>
                <a:cubicBezTo>
                  <a:pt x="11195892" y="5940448"/>
                  <a:pt x="11194962" y="5940206"/>
                  <a:pt x="11193772" y="5940057"/>
                </a:cubicBezTo>
                <a:cubicBezTo>
                  <a:pt x="11192581" y="5939908"/>
                  <a:pt x="11191056" y="5939834"/>
                  <a:pt x="11189195" y="5939834"/>
                </a:cubicBezTo>
                <a:close/>
                <a:moveTo>
                  <a:pt x="10512920" y="5939834"/>
                </a:moveTo>
                <a:cubicBezTo>
                  <a:pt x="10511134" y="5939834"/>
                  <a:pt x="10509646" y="5939908"/>
                  <a:pt x="10508456" y="5940057"/>
                </a:cubicBezTo>
                <a:cubicBezTo>
                  <a:pt x="10507265" y="5940206"/>
                  <a:pt x="10506316" y="5940448"/>
                  <a:pt x="10505609" y="5940783"/>
                </a:cubicBezTo>
                <a:cubicBezTo>
                  <a:pt x="10504902" y="5941117"/>
                  <a:pt x="10504418" y="5941508"/>
                  <a:pt x="10504158" y="5941955"/>
                </a:cubicBezTo>
                <a:cubicBezTo>
                  <a:pt x="10503898" y="5942401"/>
                  <a:pt x="10503767" y="5942885"/>
                  <a:pt x="10503767" y="5943406"/>
                </a:cubicBezTo>
                <a:lnTo>
                  <a:pt x="10503767" y="5967293"/>
                </a:lnTo>
                <a:lnTo>
                  <a:pt x="10489815" y="5967293"/>
                </a:lnTo>
                <a:cubicBezTo>
                  <a:pt x="10489219" y="5967293"/>
                  <a:pt x="10488680" y="5967423"/>
                  <a:pt x="10488196" y="5967683"/>
                </a:cubicBezTo>
                <a:cubicBezTo>
                  <a:pt x="10487712" y="5967944"/>
                  <a:pt x="10487322" y="5968390"/>
                  <a:pt x="10487024" y="5969023"/>
                </a:cubicBezTo>
                <a:cubicBezTo>
                  <a:pt x="10486726" y="5969655"/>
                  <a:pt x="10486485" y="5970455"/>
                  <a:pt x="10486298" y="5971423"/>
                </a:cubicBezTo>
                <a:cubicBezTo>
                  <a:pt x="10486112" y="5972390"/>
                  <a:pt x="10486020" y="5973581"/>
                  <a:pt x="10486020" y="5974994"/>
                </a:cubicBezTo>
                <a:cubicBezTo>
                  <a:pt x="10486020" y="5977673"/>
                  <a:pt x="10486354" y="5979608"/>
                  <a:pt x="10487024" y="5980799"/>
                </a:cubicBezTo>
                <a:cubicBezTo>
                  <a:pt x="10487694" y="5981989"/>
                  <a:pt x="10488587" y="5982585"/>
                  <a:pt x="10489703" y="5982585"/>
                </a:cubicBezTo>
                <a:lnTo>
                  <a:pt x="10503767" y="5982585"/>
                </a:lnTo>
                <a:lnTo>
                  <a:pt x="10503767" y="6041297"/>
                </a:lnTo>
                <a:cubicBezTo>
                  <a:pt x="10503767" y="6047102"/>
                  <a:pt x="10504307" y="6052143"/>
                  <a:pt x="10505386" y="6056422"/>
                </a:cubicBezTo>
                <a:cubicBezTo>
                  <a:pt x="10506465" y="6060701"/>
                  <a:pt x="10508195" y="6064235"/>
                  <a:pt x="10510576" y="6067026"/>
                </a:cubicBezTo>
                <a:cubicBezTo>
                  <a:pt x="10512958" y="6069817"/>
                  <a:pt x="10516008" y="6071900"/>
                  <a:pt x="10519729" y="6073277"/>
                </a:cubicBezTo>
                <a:cubicBezTo>
                  <a:pt x="10523450" y="6074653"/>
                  <a:pt x="10527915" y="6075342"/>
                  <a:pt x="10533124" y="6075342"/>
                </a:cubicBezTo>
                <a:cubicBezTo>
                  <a:pt x="10534835" y="6075342"/>
                  <a:pt x="10536547" y="6075230"/>
                  <a:pt x="10538258" y="6075007"/>
                </a:cubicBezTo>
                <a:cubicBezTo>
                  <a:pt x="10539970" y="6074784"/>
                  <a:pt x="10541588" y="6074505"/>
                  <a:pt x="10543114" y="6074170"/>
                </a:cubicBezTo>
                <a:cubicBezTo>
                  <a:pt x="10544639" y="6073835"/>
                  <a:pt x="10545997" y="6073407"/>
                  <a:pt x="10547188" y="6072886"/>
                </a:cubicBezTo>
                <a:cubicBezTo>
                  <a:pt x="10548378" y="6072365"/>
                  <a:pt x="10549272" y="6071807"/>
                  <a:pt x="10549867" y="6071212"/>
                </a:cubicBezTo>
                <a:cubicBezTo>
                  <a:pt x="10550462" y="6070617"/>
                  <a:pt x="10550908" y="6069686"/>
                  <a:pt x="10551206" y="6068421"/>
                </a:cubicBezTo>
                <a:cubicBezTo>
                  <a:pt x="10551504" y="6067156"/>
                  <a:pt x="10551653" y="6065445"/>
                  <a:pt x="10551653" y="6063287"/>
                </a:cubicBezTo>
                <a:cubicBezTo>
                  <a:pt x="10551653" y="6061947"/>
                  <a:pt x="10551578" y="6060831"/>
                  <a:pt x="10551430" y="6059938"/>
                </a:cubicBezTo>
                <a:cubicBezTo>
                  <a:pt x="10551281" y="6059045"/>
                  <a:pt x="10551113" y="6058338"/>
                  <a:pt x="10550927" y="6057817"/>
                </a:cubicBezTo>
                <a:cubicBezTo>
                  <a:pt x="10550741" y="6057296"/>
                  <a:pt x="10550481" y="6056943"/>
                  <a:pt x="10550146" y="6056757"/>
                </a:cubicBezTo>
                <a:cubicBezTo>
                  <a:pt x="10549811" y="6056571"/>
                  <a:pt x="10549458" y="6056478"/>
                  <a:pt x="10549086" y="6056478"/>
                </a:cubicBezTo>
                <a:cubicBezTo>
                  <a:pt x="10548490" y="6056478"/>
                  <a:pt x="10547820" y="6056645"/>
                  <a:pt x="10547076" y="6056980"/>
                </a:cubicBezTo>
                <a:cubicBezTo>
                  <a:pt x="10546332" y="6057315"/>
                  <a:pt x="10545439" y="6057668"/>
                  <a:pt x="10544398" y="6058041"/>
                </a:cubicBezTo>
                <a:cubicBezTo>
                  <a:pt x="10543356" y="6058413"/>
                  <a:pt x="10542165" y="6058766"/>
                  <a:pt x="10540826" y="6059101"/>
                </a:cubicBezTo>
                <a:cubicBezTo>
                  <a:pt x="10539486" y="6059436"/>
                  <a:pt x="10537960" y="6059603"/>
                  <a:pt x="10536249" y="6059603"/>
                </a:cubicBezTo>
                <a:cubicBezTo>
                  <a:pt x="10530966" y="6059603"/>
                  <a:pt x="10527301" y="6057836"/>
                  <a:pt x="10525254" y="6054301"/>
                </a:cubicBezTo>
                <a:cubicBezTo>
                  <a:pt x="10523208" y="6050767"/>
                  <a:pt x="10522185" y="6045539"/>
                  <a:pt x="10522185" y="6038618"/>
                </a:cubicBezTo>
                <a:lnTo>
                  <a:pt x="10522185" y="5982585"/>
                </a:lnTo>
                <a:lnTo>
                  <a:pt x="10547969" y="5982585"/>
                </a:lnTo>
                <a:cubicBezTo>
                  <a:pt x="10549086" y="5982585"/>
                  <a:pt x="10549978" y="5981989"/>
                  <a:pt x="10550648" y="5980799"/>
                </a:cubicBezTo>
                <a:cubicBezTo>
                  <a:pt x="10551318" y="5979608"/>
                  <a:pt x="10551653" y="5977673"/>
                  <a:pt x="10551653" y="5974994"/>
                </a:cubicBezTo>
                <a:cubicBezTo>
                  <a:pt x="10551653" y="5973581"/>
                  <a:pt x="10551578" y="5972390"/>
                  <a:pt x="10551430" y="5971423"/>
                </a:cubicBezTo>
                <a:cubicBezTo>
                  <a:pt x="10551281" y="5970455"/>
                  <a:pt x="10551039" y="5969655"/>
                  <a:pt x="10550704" y="5969023"/>
                </a:cubicBezTo>
                <a:cubicBezTo>
                  <a:pt x="10550369" y="5968390"/>
                  <a:pt x="10549978" y="5967944"/>
                  <a:pt x="10549532" y="5967683"/>
                </a:cubicBezTo>
                <a:cubicBezTo>
                  <a:pt x="10549086" y="5967423"/>
                  <a:pt x="10548564" y="5967293"/>
                  <a:pt x="10547969" y="5967293"/>
                </a:cubicBezTo>
                <a:lnTo>
                  <a:pt x="10522185" y="5967293"/>
                </a:lnTo>
                <a:lnTo>
                  <a:pt x="10522185" y="5943406"/>
                </a:lnTo>
                <a:cubicBezTo>
                  <a:pt x="10522185" y="5942885"/>
                  <a:pt x="10522036" y="5942401"/>
                  <a:pt x="10521738" y="5941955"/>
                </a:cubicBezTo>
                <a:cubicBezTo>
                  <a:pt x="10521441" y="5941508"/>
                  <a:pt x="10520957" y="5941117"/>
                  <a:pt x="10520287" y="5940783"/>
                </a:cubicBezTo>
                <a:cubicBezTo>
                  <a:pt x="10519618" y="5940448"/>
                  <a:pt x="10518687" y="5940206"/>
                  <a:pt x="10517497" y="5940057"/>
                </a:cubicBezTo>
                <a:cubicBezTo>
                  <a:pt x="10516306" y="5939908"/>
                  <a:pt x="10514780" y="5939834"/>
                  <a:pt x="10512920" y="5939834"/>
                </a:cubicBezTo>
                <a:close/>
                <a:moveTo>
                  <a:pt x="9969995" y="5939834"/>
                </a:moveTo>
                <a:cubicBezTo>
                  <a:pt x="9968209" y="5939834"/>
                  <a:pt x="9966721" y="5939908"/>
                  <a:pt x="9965530" y="5940057"/>
                </a:cubicBezTo>
                <a:cubicBezTo>
                  <a:pt x="9964340" y="5940206"/>
                  <a:pt x="9963391" y="5940448"/>
                  <a:pt x="9962684" y="5940783"/>
                </a:cubicBezTo>
                <a:cubicBezTo>
                  <a:pt x="9961977" y="5941117"/>
                  <a:pt x="9961494" y="5941508"/>
                  <a:pt x="9961233" y="5941955"/>
                </a:cubicBezTo>
                <a:cubicBezTo>
                  <a:pt x="9960972" y="5942401"/>
                  <a:pt x="9960842" y="5942885"/>
                  <a:pt x="9960842" y="5943406"/>
                </a:cubicBezTo>
                <a:lnTo>
                  <a:pt x="9960842" y="5967293"/>
                </a:lnTo>
                <a:lnTo>
                  <a:pt x="9946890" y="5967293"/>
                </a:lnTo>
                <a:cubicBezTo>
                  <a:pt x="9946294" y="5967293"/>
                  <a:pt x="9945755" y="5967423"/>
                  <a:pt x="9945271" y="5967683"/>
                </a:cubicBezTo>
                <a:cubicBezTo>
                  <a:pt x="9944788" y="5967944"/>
                  <a:pt x="9944397" y="5968390"/>
                  <a:pt x="9944099" y="5969023"/>
                </a:cubicBezTo>
                <a:cubicBezTo>
                  <a:pt x="9943802" y="5969655"/>
                  <a:pt x="9943560" y="5970455"/>
                  <a:pt x="9943374" y="5971423"/>
                </a:cubicBezTo>
                <a:cubicBezTo>
                  <a:pt x="9943188" y="5972390"/>
                  <a:pt x="9943094" y="5973581"/>
                  <a:pt x="9943094" y="5974994"/>
                </a:cubicBezTo>
                <a:cubicBezTo>
                  <a:pt x="9943094" y="5977673"/>
                  <a:pt x="9943430" y="5979608"/>
                  <a:pt x="9944099" y="5980799"/>
                </a:cubicBezTo>
                <a:cubicBezTo>
                  <a:pt x="9944769" y="5981989"/>
                  <a:pt x="9945662" y="5982585"/>
                  <a:pt x="9946778" y="5982585"/>
                </a:cubicBezTo>
                <a:lnTo>
                  <a:pt x="9960842" y="5982585"/>
                </a:lnTo>
                <a:lnTo>
                  <a:pt x="9960842" y="6041297"/>
                </a:lnTo>
                <a:cubicBezTo>
                  <a:pt x="9960842" y="6047102"/>
                  <a:pt x="9961382" y="6052143"/>
                  <a:pt x="9962461" y="6056422"/>
                </a:cubicBezTo>
                <a:cubicBezTo>
                  <a:pt x="9963540" y="6060701"/>
                  <a:pt x="9965270" y="6064235"/>
                  <a:pt x="9967651" y="6067026"/>
                </a:cubicBezTo>
                <a:cubicBezTo>
                  <a:pt x="9970032" y="6069817"/>
                  <a:pt x="9973084" y="6071900"/>
                  <a:pt x="9976804" y="6073277"/>
                </a:cubicBezTo>
                <a:cubicBezTo>
                  <a:pt x="9980525" y="6074653"/>
                  <a:pt x="9984990" y="6075342"/>
                  <a:pt x="9990199" y="6075342"/>
                </a:cubicBezTo>
                <a:cubicBezTo>
                  <a:pt x="9991910" y="6075342"/>
                  <a:pt x="9993622" y="6075230"/>
                  <a:pt x="9995333" y="6075007"/>
                </a:cubicBezTo>
                <a:cubicBezTo>
                  <a:pt x="9997045" y="6074784"/>
                  <a:pt x="9998663" y="6074505"/>
                  <a:pt x="10000189" y="6074170"/>
                </a:cubicBezTo>
                <a:cubicBezTo>
                  <a:pt x="10001714" y="6073835"/>
                  <a:pt x="10003072" y="6073407"/>
                  <a:pt x="10004263" y="6072886"/>
                </a:cubicBezTo>
                <a:cubicBezTo>
                  <a:pt x="10005454" y="6072365"/>
                  <a:pt x="10006346" y="6071807"/>
                  <a:pt x="10006942" y="6071212"/>
                </a:cubicBezTo>
                <a:cubicBezTo>
                  <a:pt x="10007537" y="6070617"/>
                  <a:pt x="10007984" y="6069686"/>
                  <a:pt x="10008281" y="6068421"/>
                </a:cubicBezTo>
                <a:cubicBezTo>
                  <a:pt x="10008579" y="6067156"/>
                  <a:pt x="10008728" y="6065445"/>
                  <a:pt x="10008728" y="6063287"/>
                </a:cubicBezTo>
                <a:cubicBezTo>
                  <a:pt x="10008728" y="6061947"/>
                  <a:pt x="10008653" y="6060831"/>
                  <a:pt x="10008504" y="6059938"/>
                </a:cubicBezTo>
                <a:cubicBezTo>
                  <a:pt x="10008356" y="6059045"/>
                  <a:pt x="10008188" y="6058338"/>
                  <a:pt x="10008002" y="6057817"/>
                </a:cubicBezTo>
                <a:cubicBezTo>
                  <a:pt x="10007816" y="6057296"/>
                  <a:pt x="10007556" y="6056943"/>
                  <a:pt x="10007221" y="6056757"/>
                </a:cubicBezTo>
                <a:cubicBezTo>
                  <a:pt x="10006886" y="6056571"/>
                  <a:pt x="10006532" y="6056478"/>
                  <a:pt x="10006160" y="6056478"/>
                </a:cubicBezTo>
                <a:cubicBezTo>
                  <a:pt x="10005565" y="6056478"/>
                  <a:pt x="10004896" y="6056645"/>
                  <a:pt x="10004151" y="6056980"/>
                </a:cubicBezTo>
                <a:cubicBezTo>
                  <a:pt x="10003407" y="6057315"/>
                  <a:pt x="10002514" y="6057668"/>
                  <a:pt x="10001472" y="6058041"/>
                </a:cubicBezTo>
                <a:cubicBezTo>
                  <a:pt x="10000430" y="6058413"/>
                  <a:pt x="9999240" y="6058766"/>
                  <a:pt x="9997900" y="6059101"/>
                </a:cubicBezTo>
                <a:cubicBezTo>
                  <a:pt x="9996561" y="6059436"/>
                  <a:pt x="9995036" y="6059603"/>
                  <a:pt x="9993324" y="6059603"/>
                </a:cubicBezTo>
                <a:cubicBezTo>
                  <a:pt x="9988041" y="6059603"/>
                  <a:pt x="9984376" y="6057836"/>
                  <a:pt x="9982329" y="6054301"/>
                </a:cubicBezTo>
                <a:cubicBezTo>
                  <a:pt x="9980283" y="6050767"/>
                  <a:pt x="9979260" y="6045539"/>
                  <a:pt x="9979260" y="6038618"/>
                </a:cubicBezTo>
                <a:lnTo>
                  <a:pt x="9979260" y="5982585"/>
                </a:lnTo>
                <a:lnTo>
                  <a:pt x="10005044" y="5982585"/>
                </a:lnTo>
                <a:cubicBezTo>
                  <a:pt x="10006160" y="5982585"/>
                  <a:pt x="10007054" y="5981989"/>
                  <a:pt x="10007723" y="5980799"/>
                </a:cubicBezTo>
                <a:cubicBezTo>
                  <a:pt x="10008393" y="5979608"/>
                  <a:pt x="10008728" y="5977673"/>
                  <a:pt x="10008728" y="5974994"/>
                </a:cubicBezTo>
                <a:cubicBezTo>
                  <a:pt x="10008728" y="5973581"/>
                  <a:pt x="10008653" y="5972390"/>
                  <a:pt x="10008504" y="5971423"/>
                </a:cubicBezTo>
                <a:cubicBezTo>
                  <a:pt x="10008356" y="5970455"/>
                  <a:pt x="10008114" y="5969655"/>
                  <a:pt x="10007779" y="5969023"/>
                </a:cubicBezTo>
                <a:cubicBezTo>
                  <a:pt x="10007444" y="5968390"/>
                  <a:pt x="10007054" y="5967944"/>
                  <a:pt x="10006607" y="5967683"/>
                </a:cubicBezTo>
                <a:cubicBezTo>
                  <a:pt x="10006160" y="5967423"/>
                  <a:pt x="10005640" y="5967293"/>
                  <a:pt x="10005044" y="5967293"/>
                </a:cubicBezTo>
                <a:lnTo>
                  <a:pt x="9979260" y="5967293"/>
                </a:lnTo>
                <a:lnTo>
                  <a:pt x="9979260" y="5943406"/>
                </a:lnTo>
                <a:cubicBezTo>
                  <a:pt x="9979260" y="5942885"/>
                  <a:pt x="9979111" y="5942401"/>
                  <a:pt x="9978813" y="5941955"/>
                </a:cubicBezTo>
                <a:cubicBezTo>
                  <a:pt x="9978516" y="5941508"/>
                  <a:pt x="9978032" y="5941117"/>
                  <a:pt x="9977362" y="5940783"/>
                </a:cubicBezTo>
                <a:cubicBezTo>
                  <a:pt x="9976692" y="5940448"/>
                  <a:pt x="9975762" y="5940206"/>
                  <a:pt x="9974572" y="5940057"/>
                </a:cubicBezTo>
                <a:cubicBezTo>
                  <a:pt x="9973381" y="5939908"/>
                  <a:pt x="9971856" y="5939834"/>
                  <a:pt x="9969995" y="5939834"/>
                </a:cubicBezTo>
                <a:close/>
                <a:moveTo>
                  <a:pt x="9665195" y="5939834"/>
                </a:moveTo>
                <a:cubicBezTo>
                  <a:pt x="9663409" y="5939834"/>
                  <a:pt x="9661921" y="5939908"/>
                  <a:pt x="9660730" y="5940057"/>
                </a:cubicBezTo>
                <a:cubicBezTo>
                  <a:pt x="9659540" y="5940206"/>
                  <a:pt x="9658591" y="5940448"/>
                  <a:pt x="9657884" y="5940783"/>
                </a:cubicBezTo>
                <a:cubicBezTo>
                  <a:pt x="9657177" y="5941117"/>
                  <a:pt x="9656694" y="5941508"/>
                  <a:pt x="9656433" y="5941955"/>
                </a:cubicBezTo>
                <a:cubicBezTo>
                  <a:pt x="9656172" y="5942401"/>
                  <a:pt x="9656042" y="5942885"/>
                  <a:pt x="9656042" y="5943406"/>
                </a:cubicBezTo>
                <a:lnTo>
                  <a:pt x="9656042" y="5967293"/>
                </a:lnTo>
                <a:lnTo>
                  <a:pt x="9642090" y="5967293"/>
                </a:lnTo>
                <a:cubicBezTo>
                  <a:pt x="9641494" y="5967293"/>
                  <a:pt x="9640955" y="5967423"/>
                  <a:pt x="9640471" y="5967683"/>
                </a:cubicBezTo>
                <a:cubicBezTo>
                  <a:pt x="9639988" y="5967944"/>
                  <a:pt x="9639597" y="5968390"/>
                  <a:pt x="9639299" y="5969023"/>
                </a:cubicBezTo>
                <a:cubicBezTo>
                  <a:pt x="9639002" y="5969655"/>
                  <a:pt x="9638760" y="5970455"/>
                  <a:pt x="9638574" y="5971423"/>
                </a:cubicBezTo>
                <a:cubicBezTo>
                  <a:pt x="9638388" y="5972390"/>
                  <a:pt x="9638294" y="5973581"/>
                  <a:pt x="9638294" y="5974994"/>
                </a:cubicBezTo>
                <a:cubicBezTo>
                  <a:pt x="9638294" y="5977673"/>
                  <a:pt x="9638630" y="5979608"/>
                  <a:pt x="9639299" y="5980799"/>
                </a:cubicBezTo>
                <a:cubicBezTo>
                  <a:pt x="9639969" y="5981989"/>
                  <a:pt x="9640862" y="5982585"/>
                  <a:pt x="9641978" y="5982585"/>
                </a:cubicBezTo>
                <a:lnTo>
                  <a:pt x="9656042" y="5982585"/>
                </a:lnTo>
                <a:lnTo>
                  <a:pt x="9656042" y="6041297"/>
                </a:lnTo>
                <a:cubicBezTo>
                  <a:pt x="9656042" y="6047102"/>
                  <a:pt x="9656582" y="6052143"/>
                  <a:pt x="9657661" y="6056422"/>
                </a:cubicBezTo>
                <a:cubicBezTo>
                  <a:pt x="9658740" y="6060701"/>
                  <a:pt x="9660470" y="6064235"/>
                  <a:pt x="9662851" y="6067026"/>
                </a:cubicBezTo>
                <a:cubicBezTo>
                  <a:pt x="9665232" y="6069817"/>
                  <a:pt x="9668284" y="6071900"/>
                  <a:pt x="9672004" y="6073277"/>
                </a:cubicBezTo>
                <a:cubicBezTo>
                  <a:pt x="9675725" y="6074653"/>
                  <a:pt x="9680190" y="6075342"/>
                  <a:pt x="9685399" y="6075342"/>
                </a:cubicBezTo>
                <a:cubicBezTo>
                  <a:pt x="9687110" y="6075342"/>
                  <a:pt x="9688822" y="6075230"/>
                  <a:pt x="9690533" y="6075007"/>
                </a:cubicBezTo>
                <a:cubicBezTo>
                  <a:pt x="9692245" y="6074784"/>
                  <a:pt x="9693863" y="6074505"/>
                  <a:pt x="9695389" y="6074170"/>
                </a:cubicBezTo>
                <a:cubicBezTo>
                  <a:pt x="9696914" y="6073835"/>
                  <a:pt x="9698272" y="6073407"/>
                  <a:pt x="9699463" y="6072886"/>
                </a:cubicBezTo>
                <a:cubicBezTo>
                  <a:pt x="9700654" y="6072365"/>
                  <a:pt x="9701546" y="6071807"/>
                  <a:pt x="9702142" y="6071212"/>
                </a:cubicBezTo>
                <a:cubicBezTo>
                  <a:pt x="9702737" y="6070617"/>
                  <a:pt x="9703184" y="6069686"/>
                  <a:pt x="9703481" y="6068421"/>
                </a:cubicBezTo>
                <a:cubicBezTo>
                  <a:pt x="9703779" y="6067156"/>
                  <a:pt x="9703928" y="6065445"/>
                  <a:pt x="9703928" y="6063287"/>
                </a:cubicBezTo>
                <a:cubicBezTo>
                  <a:pt x="9703928" y="6061947"/>
                  <a:pt x="9703853" y="6060831"/>
                  <a:pt x="9703704" y="6059938"/>
                </a:cubicBezTo>
                <a:cubicBezTo>
                  <a:pt x="9703556" y="6059045"/>
                  <a:pt x="9703388" y="6058338"/>
                  <a:pt x="9703202" y="6057817"/>
                </a:cubicBezTo>
                <a:cubicBezTo>
                  <a:pt x="9703016" y="6057296"/>
                  <a:pt x="9702756" y="6056943"/>
                  <a:pt x="9702421" y="6056757"/>
                </a:cubicBezTo>
                <a:cubicBezTo>
                  <a:pt x="9702086" y="6056571"/>
                  <a:pt x="9701732" y="6056478"/>
                  <a:pt x="9701360" y="6056478"/>
                </a:cubicBezTo>
                <a:cubicBezTo>
                  <a:pt x="9700765" y="6056478"/>
                  <a:pt x="9700096" y="6056645"/>
                  <a:pt x="9699351" y="6056980"/>
                </a:cubicBezTo>
                <a:cubicBezTo>
                  <a:pt x="9698607" y="6057315"/>
                  <a:pt x="9697714" y="6057668"/>
                  <a:pt x="9696672" y="6058041"/>
                </a:cubicBezTo>
                <a:cubicBezTo>
                  <a:pt x="9695630" y="6058413"/>
                  <a:pt x="9694440" y="6058766"/>
                  <a:pt x="9693100" y="6059101"/>
                </a:cubicBezTo>
                <a:cubicBezTo>
                  <a:pt x="9691761" y="6059436"/>
                  <a:pt x="9690236" y="6059603"/>
                  <a:pt x="9688524" y="6059603"/>
                </a:cubicBezTo>
                <a:cubicBezTo>
                  <a:pt x="9683241" y="6059603"/>
                  <a:pt x="9679576" y="6057836"/>
                  <a:pt x="9677529" y="6054301"/>
                </a:cubicBezTo>
                <a:cubicBezTo>
                  <a:pt x="9675483" y="6050767"/>
                  <a:pt x="9674460" y="6045539"/>
                  <a:pt x="9674460" y="6038618"/>
                </a:cubicBezTo>
                <a:lnTo>
                  <a:pt x="9674460" y="5982585"/>
                </a:lnTo>
                <a:lnTo>
                  <a:pt x="9700244" y="5982585"/>
                </a:lnTo>
                <a:cubicBezTo>
                  <a:pt x="9701360" y="5982585"/>
                  <a:pt x="9702254" y="5981989"/>
                  <a:pt x="9702923" y="5980799"/>
                </a:cubicBezTo>
                <a:cubicBezTo>
                  <a:pt x="9703593" y="5979608"/>
                  <a:pt x="9703928" y="5977673"/>
                  <a:pt x="9703928" y="5974994"/>
                </a:cubicBezTo>
                <a:cubicBezTo>
                  <a:pt x="9703928" y="5973581"/>
                  <a:pt x="9703853" y="5972390"/>
                  <a:pt x="9703704" y="5971423"/>
                </a:cubicBezTo>
                <a:cubicBezTo>
                  <a:pt x="9703556" y="5970455"/>
                  <a:pt x="9703314" y="5969655"/>
                  <a:pt x="9702979" y="5969023"/>
                </a:cubicBezTo>
                <a:cubicBezTo>
                  <a:pt x="9702644" y="5968390"/>
                  <a:pt x="9702254" y="5967944"/>
                  <a:pt x="9701807" y="5967683"/>
                </a:cubicBezTo>
                <a:cubicBezTo>
                  <a:pt x="9701360" y="5967423"/>
                  <a:pt x="9700840" y="5967293"/>
                  <a:pt x="9700244" y="5967293"/>
                </a:cubicBezTo>
                <a:lnTo>
                  <a:pt x="9674460" y="5967293"/>
                </a:lnTo>
                <a:lnTo>
                  <a:pt x="9674460" y="5943406"/>
                </a:lnTo>
                <a:cubicBezTo>
                  <a:pt x="9674460" y="5942885"/>
                  <a:pt x="9674311" y="5942401"/>
                  <a:pt x="9674013" y="5941955"/>
                </a:cubicBezTo>
                <a:cubicBezTo>
                  <a:pt x="9673716" y="5941508"/>
                  <a:pt x="9673232" y="5941117"/>
                  <a:pt x="9672562" y="5940783"/>
                </a:cubicBezTo>
                <a:cubicBezTo>
                  <a:pt x="9671892" y="5940448"/>
                  <a:pt x="9670962" y="5940206"/>
                  <a:pt x="9669772" y="5940057"/>
                </a:cubicBezTo>
                <a:cubicBezTo>
                  <a:pt x="9668581" y="5939908"/>
                  <a:pt x="9667056" y="5939834"/>
                  <a:pt x="9665195" y="5939834"/>
                </a:cubicBezTo>
                <a:close/>
                <a:moveTo>
                  <a:pt x="9360395" y="5939834"/>
                </a:moveTo>
                <a:cubicBezTo>
                  <a:pt x="9358609" y="5939834"/>
                  <a:pt x="9357121" y="5939908"/>
                  <a:pt x="9355930" y="5940057"/>
                </a:cubicBezTo>
                <a:cubicBezTo>
                  <a:pt x="9354740" y="5940206"/>
                  <a:pt x="9353791" y="5940448"/>
                  <a:pt x="9353084" y="5940783"/>
                </a:cubicBezTo>
                <a:cubicBezTo>
                  <a:pt x="9352377" y="5941117"/>
                  <a:pt x="9351894" y="5941508"/>
                  <a:pt x="9351633" y="5941955"/>
                </a:cubicBezTo>
                <a:cubicBezTo>
                  <a:pt x="9351372" y="5942401"/>
                  <a:pt x="9351242" y="5942885"/>
                  <a:pt x="9351242" y="5943406"/>
                </a:cubicBezTo>
                <a:lnTo>
                  <a:pt x="9351242" y="5967293"/>
                </a:lnTo>
                <a:lnTo>
                  <a:pt x="9337290" y="5967293"/>
                </a:lnTo>
                <a:cubicBezTo>
                  <a:pt x="9336694" y="5967293"/>
                  <a:pt x="9336155" y="5967423"/>
                  <a:pt x="9335671" y="5967683"/>
                </a:cubicBezTo>
                <a:cubicBezTo>
                  <a:pt x="9335188" y="5967944"/>
                  <a:pt x="9334797" y="5968390"/>
                  <a:pt x="9334499" y="5969023"/>
                </a:cubicBezTo>
                <a:cubicBezTo>
                  <a:pt x="9334202" y="5969655"/>
                  <a:pt x="9333960" y="5970455"/>
                  <a:pt x="9333774" y="5971423"/>
                </a:cubicBezTo>
                <a:cubicBezTo>
                  <a:pt x="9333588" y="5972390"/>
                  <a:pt x="9333494" y="5973581"/>
                  <a:pt x="9333494" y="5974994"/>
                </a:cubicBezTo>
                <a:cubicBezTo>
                  <a:pt x="9333494" y="5977673"/>
                  <a:pt x="9333830" y="5979608"/>
                  <a:pt x="9334499" y="5980799"/>
                </a:cubicBezTo>
                <a:cubicBezTo>
                  <a:pt x="9335169" y="5981989"/>
                  <a:pt x="9336062" y="5982585"/>
                  <a:pt x="9337178" y="5982585"/>
                </a:cubicBezTo>
                <a:lnTo>
                  <a:pt x="9351242" y="5982585"/>
                </a:lnTo>
                <a:lnTo>
                  <a:pt x="9351242" y="6041297"/>
                </a:lnTo>
                <a:cubicBezTo>
                  <a:pt x="9351242" y="6047102"/>
                  <a:pt x="9351782" y="6052143"/>
                  <a:pt x="9352861" y="6056422"/>
                </a:cubicBezTo>
                <a:cubicBezTo>
                  <a:pt x="9353940" y="6060701"/>
                  <a:pt x="9355670" y="6064235"/>
                  <a:pt x="9358051" y="6067026"/>
                </a:cubicBezTo>
                <a:cubicBezTo>
                  <a:pt x="9360432" y="6069817"/>
                  <a:pt x="9363484" y="6071900"/>
                  <a:pt x="9367204" y="6073277"/>
                </a:cubicBezTo>
                <a:cubicBezTo>
                  <a:pt x="9370925" y="6074653"/>
                  <a:pt x="9375390" y="6075342"/>
                  <a:pt x="9380599" y="6075342"/>
                </a:cubicBezTo>
                <a:cubicBezTo>
                  <a:pt x="9382310" y="6075342"/>
                  <a:pt x="9384022" y="6075230"/>
                  <a:pt x="9385733" y="6075007"/>
                </a:cubicBezTo>
                <a:cubicBezTo>
                  <a:pt x="9387445" y="6074784"/>
                  <a:pt x="9389063" y="6074505"/>
                  <a:pt x="9390589" y="6074170"/>
                </a:cubicBezTo>
                <a:cubicBezTo>
                  <a:pt x="9392114" y="6073835"/>
                  <a:pt x="9393472" y="6073407"/>
                  <a:pt x="9394663" y="6072886"/>
                </a:cubicBezTo>
                <a:cubicBezTo>
                  <a:pt x="9395854" y="6072365"/>
                  <a:pt x="9396746" y="6071807"/>
                  <a:pt x="9397342" y="6071212"/>
                </a:cubicBezTo>
                <a:cubicBezTo>
                  <a:pt x="9397937" y="6070617"/>
                  <a:pt x="9398384" y="6069686"/>
                  <a:pt x="9398681" y="6068421"/>
                </a:cubicBezTo>
                <a:cubicBezTo>
                  <a:pt x="9398979" y="6067156"/>
                  <a:pt x="9399128" y="6065445"/>
                  <a:pt x="9399128" y="6063287"/>
                </a:cubicBezTo>
                <a:cubicBezTo>
                  <a:pt x="9399128" y="6061947"/>
                  <a:pt x="9399053" y="6060831"/>
                  <a:pt x="9398904" y="6059938"/>
                </a:cubicBezTo>
                <a:cubicBezTo>
                  <a:pt x="9398756" y="6059045"/>
                  <a:pt x="9398588" y="6058338"/>
                  <a:pt x="9398402" y="6057817"/>
                </a:cubicBezTo>
                <a:cubicBezTo>
                  <a:pt x="9398216" y="6057296"/>
                  <a:pt x="9397956" y="6056943"/>
                  <a:pt x="9397621" y="6056757"/>
                </a:cubicBezTo>
                <a:cubicBezTo>
                  <a:pt x="9397286" y="6056571"/>
                  <a:pt x="9396932" y="6056478"/>
                  <a:pt x="9396560" y="6056478"/>
                </a:cubicBezTo>
                <a:cubicBezTo>
                  <a:pt x="9395965" y="6056478"/>
                  <a:pt x="9395296" y="6056645"/>
                  <a:pt x="9394551" y="6056980"/>
                </a:cubicBezTo>
                <a:cubicBezTo>
                  <a:pt x="9393807" y="6057315"/>
                  <a:pt x="9392914" y="6057668"/>
                  <a:pt x="9391872" y="6058041"/>
                </a:cubicBezTo>
                <a:cubicBezTo>
                  <a:pt x="9390830" y="6058413"/>
                  <a:pt x="9389640" y="6058766"/>
                  <a:pt x="9388300" y="6059101"/>
                </a:cubicBezTo>
                <a:cubicBezTo>
                  <a:pt x="9386961" y="6059436"/>
                  <a:pt x="9385436" y="6059603"/>
                  <a:pt x="9383724" y="6059603"/>
                </a:cubicBezTo>
                <a:cubicBezTo>
                  <a:pt x="9378441" y="6059603"/>
                  <a:pt x="9374776" y="6057836"/>
                  <a:pt x="9372729" y="6054301"/>
                </a:cubicBezTo>
                <a:cubicBezTo>
                  <a:pt x="9370683" y="6050767"/>
                  <a:pt x="9369660" y="6045539"/>
                  <a:pt x="9369660" y="6038618"/>
                </a:cubicBezTo>
                <a:lnTo>
                  <a:pt x="9369660" y="5982585"/>
                </a:lnTo>
                <a:lnTo>
                  <a:pt x="9395444" y="5982585"/>
                </a:lnTo>
                <a:cubicBezTo>
                  <a:pt x="9396560" y="5982585"/>
                  <a:pt x="9397454" y="5981989"/>
                  <a:pt x="9398123" y="5980799"/>
                </a:cubicBezTo>
                <a:cubicBezTo>
                  <a:pt x="9398793" y="5979608"/>
                  <a:pt x="9399128" y="5977673"/>
                  <a:pt x="9399128" y="5974994"/>
                </a:cubicBezTo>
                <a:cubicBezTo>
                  <a:pt x="9399128" y="5973581"/>
                  <a:pt x="9399053" y="5972390"/>
                  <a:pt x="9398904" y="5971423"/>
                </a:cubicBezTo>
                <a:cubicBezTo>
                  <a:pt x="9398756" y="5970455"/>
                  <a:pt x="9398514" y="5969655"/>
                  <a:pt x="9398179" y="5969023"/>
                </a:cubicBezTo>
                <a:cubicBezTo>
                  <a:pt x="9397844" y="5968390"/>
                  <a:pt x="9397454" y="5967944"/>
                  <a:pt x="9397007" y="5967683"/>
                </a:cubicBezTo>
                <a:cubicBezTo>
                  <a:pt x="9396560" y="5967423"/>
                  <a:pt x="9396040" y="5967293"/>
                  <a:pt x="9395444" y="5967293"/>
                </a:cubicBezTo>
                <a:lnTo>
                  <a:pt x="9369660" y="5967293"/>
                </a:lnTo>
                <a:lnTo>
                  <a:pt x="9369660" y="5943406"/>
                </a:lnTo>
                <a:cubicBezTo>
                  <a:pt x="9369660" y="5942885"/>
                  <a:pt x="9369511" y="5942401"/>
                  <a:pt x="9369213" y="5941955"/>
                </a:cubicBezTo>
                <a:cubicBezTo>
                  <a:pt x="9368916" y="5941508"/>
                  <a:pt x="9368432" y="5941117"/>
                  <a:pt x="9367762" y="5940783"/>
                </a:cubicBezTo>
                <a:cubicBezTo>
                  <a:pt x="9367092" y="5940448"/>
                  <a:pt x="9366162" y="5940206"/>
                  <a:pt x="9364972" y="5940057"/>
                </a:cubicBezTo>
                <a:cubicBezTo>
                  <a:pt x="9363781" y="5939908"/>
                  <a:pt x="9362256" y="5939834"/>
                  <a:pt x="9360395" y="5939834"/>
                </a:cubicBezTo>
                <a:close/>
                <a:moveTo>
                  <a:pt x="7754056" y="5929007"/>
                </a:moveTo>
                <a:cubicBezTo>
                  <a:pt x="7751601" y="5929007"/>
                  <a:pt x="7749536" y="5929732"/>
                  <a:pt x="7747861" y="5931183"/>
                </a:cubicBezTo>
                <a:cubicBezTo>
                  <a:pt x="7746187" y="5932634"/>
                  <a:pt x="7745350" y="5934997"/>
                  <a:pt x="7745350" y="5938271"/>
                </a:cubicBezTo>
                <a:lnTo>
                  <a:pt x="7745350" y="6064180"/>
                </a:lnTo>
                <a:cubicBezTo>
                  <a:pt x="7745350" y="6067454"/>
                  <a:pt x="7746187" y="6069817"/>
                  <a:pt x="7747861" y="6071268"/>
                </a:cubicBezTo>
                <a:cubicBezTo>
                  <a:pt x="7749536" y="6072719"/>
                  <a:pt x="7751601" y="6073444"/>
                  <a:pt x="7754056" y="6073444"/>
                </a:cubicBezTo>
                <a:lnTo>
                  <a:pt x="7826610" y="6073444"/>
                </a:lnTo>
                <a:cubicBezTo>
                  <a:pt x="7827280" y="6073444"/>
                  <a:pt x="7827894" y="6073240"/>
                  <a:pt x="7828452" y="6072830"/>
                </a:cubicBezTo>
                <a:cubicBezTo>
                  <a:pt x="7829010" y="6072421"/>
                  <a:pt x="7829475" y="6071770"/>
                  <a:pt x="7829847" y="6070877"/>
                </a:cubicBezTo>
                <a:cubicBezTo>
                  <a:pt x="7830219" y="6069984"/>
                  <a:pt x="7830498" y="6068812"/>
                  <a:pt x="7830684" y="6067361"/>
                </a:cubicBezTo>
                <a:cubicBezTo>
                  <a:pt x="7830870" y="6065910"/>
                  <a:pt x="7830963" y="6064105"/>
                  <a:pt x="7830963" y="6061947"/>
                </a:cubicBezTo>
                <a:cubicBezTo>
                  <a:pt x="7830963" y="6059789"/>
                  <a:pt x="7830870" y="6057985"/>
                  <a:pt x="7830684" y="6056534"/>
                </a:cubicBezTo>
                <a:cubicBezTo>
                  <a:pt x="7830498" y="6055083"/>
                  <a:pt x="7830219" y="6053911"/>
                  <a:pt x="7829847" y="6053018"/>
                </a:cubicBezTo>
                <a:cubicBezTo>
                  <a:pt x="7829475" y="6052125"/>
                  <a:pt x="7829010" y="6051473"/>
                  <a:pt x="7828452" y="6051064"/>
                </a:cubicBezTo>
                <a:cubicBezTo>
                  <a:pt x="7827894" y="6050655"/>
                  <a:pt x="7827280" y="6050450"/>
                  <a:pt x="7826610" y="6050450"/>
                </a:cubicBezTo>
                <a:lnTo>
                  <a:pt x="7774594" y="6050450"/>
                </a:lnTo>
                <a:lnTo>
                  <a:pt x="7774594" y="6009709"/>
                </a:lnTo>
                <a:lnTo>
                  <a:pt x="7818238" y="6009709"/>
                </a:lnTo>
                <a:cubicBezTo>
                  <a:pt x="7818908" y="6009709"/>
                  <a:pt x="7819522" y="6009523"/>
                  <a:pt x="7820080" y="6009150"/>
                </a:cubicBezTo>
                <a:cubicBezTo>
                  <a:pt x="7820638" y="6008778"/>
                  <a:pt x="7821103" y="6008164"/>
                  <a:pt x="7821475" y="6007309"/>
                </a:cubicBezTo>
                <a:cubicBezTo>
                  <a:pt x="7821847" y="6006453"/>
                  <a:pt x="7822126" y="6005318"/>
                  <a:pt x="7822312" y="6003904"/>
                </a:cubicBezTo>
                <a:cubicBezTo>
                  <a:pt x="7822499" y="6002490"/>
                  <a:pt x="7822592" y="6000705"/>
                  <a:pt x="7822592" y="5998546"/>
                </a:cubicBezTo>
                <a:cubicBezTo>
                  <a:pt x="7822592" y="5996463"/>
                  <a:pt x="7822499" y="5994696"/>
                  <a:pt x="7822312" y="5993244"/>
                </a:cubicBezTo>
                <a:cubicBezTo>
                  <a:pt x="7822126" y="5991793"/>
                  <a:pt x="7821847" y="5990640"/>
                  <a:pt x="7821475" y="5989784"/>
                </a:cubicBezTo>
                <a:cubicBezTo>
                  <a:pt x="7821103" y="5988928"/>
                  <a:pt x="7820638" y="5988296"/>
                  <a:pt x="7820080" y="5987887"/>
                </a:cubicBezTo>
                <a:cubicBezTo>
                  <a:pt x="7819522" y="5987477"/>
                  <a:pt x="7818908" y="5987273"/>
                  <a:pt x="7818238" y="5987273"/>
                </a:cubicBezTo>
                <a:lnTo>
                  <a:pt x="7774594" y="5987273"/>
                </a:lnTo>
                <a:lnTo>
                  <a:pt x="7774594" y="5952000"/>
                </a:lnTo>
                <a:lnTo>
                  <a:pt x="7826163" y="5952000"/>
                </a:lnTo>
                <a:cubicBezTo>
                  <a:pt x="7826833" y="5952000"/>
                  <a:pt x="7827428" y="5951796"/>
                  <a:pt x="7827949" y="5951387"/>
                </a:cubicBezTo>
                <a:cubicBezTo>
                  <a:pt x="7828470" y="5950977"/>
                  <a:pt x="7828917" y="5950326"/>
                  <a:pt x="7829289" y="5949433"/>
                </a:cubicBezTo>
                <a:cubicBezTo>
                  <a:pt x="7829661" y="5948540"/>
                  <a:pt x="7829940" y="5947368"/>
                  <a:pt x="7830126" y="5945917"/>
                </a:cubicBezTo>
                <a:cubicBezTo>
                  <a:pt x="7830312" y="5944466"/>
                  <a:pt x="7830405" y="5942699"/>
                  <a:pt x="7830405" y="5940615"/>
                </a:cubicBezTo>
                <a:cubicBezTo>
                  <a:pt x="7830405" y="5938383"/>
                  <a:pt x="7830312" y="5936541"/>
                  <a:pt x="7830126" y="5935090"/>
                </a:cubicBezTo>
                <a:cubicBezTo>
                  <a:pt x="7829940" y="5933639"/>
                  <a:pt x="7829661" y="5932448"/>
                  <a:pt x="7829289" y="5931518"/>
                </a:cubicBezTo>
                <a:cubicBezTo>
                  <a:pt x="7828917" y="5930588"/>
                  <a:pt x="7828470" y="5929937"/>
                  <a:pt x="7827949" y="5929565"/>
                </a:cubicBezTo>
                <a:cubicBezTo>
                  <a:pt x="7827428" y="5929193"/>
                  <a:pt x="7826833" y="5929007"/>
                  <a:pt x="7826163" y="5929007"/>
                </a:cubicBezTo>
                <a:close/>
                <a:moveTo>
                  <a:pt x="7373056" y="5929007"/>
                </a:moveTo>
                <a:cubicBezTo>
                  <a:pt x="7370601" y="5929007"/>
                  <a:pt x="7368536" y="5929732"/>
                  <a:pt x="7366861" y="5931183"/>
                </a:cubicBezTo>
                <a:cubicBezTo>
                  <a:pt x="7365187" y="5932634"/>
                  <a:pt x="7364350" y="5934997"/>
                  <a:pt x="7364350" y="5938271"/>
                </a:cubicBezTo>
                <a:lnTo>
                  <a:pt x="7364350" y="6064180"/>
                </a:lnTo>
                <a:cubicBezTo>
                  <a:pt x="7364350" y="6067454"/>
                  <a:pt x="7365187" y="6069817"/>
                  <a:pt x="7366861" y="6071268"/>
                </a:cubicBezTo>
                <a:cubicBezTo>
                  <a:pt x="7368536" y="6072719"/>
                  <a:pt x="7370601" y="6073444"/>
                  <a:pt x="7373056" y="6073444"/>
                </a:cubicBezTo>
                <a:lnTo>
                  <a:pt x="7445610" y="6073444"/>
                </a:lnTo>
                <a:cubicBezTo>
                  <a:pt x="7446280" y="6073444"/>
                  <a:pt x="7446894" y="6073240"/>
                  <a:pt x="7447452" y="6072830"/>
                </a:cubicBezTo>
                <a:cubicBezTo>
                  <a:pt x="7448010" y="6072421"/>
                  <a:pt x="7448475" y="6071770"/>
                  <a:pt x="7448847" y="6070877"/>
                </a:cubicBezTo>
                <a:cubicBezTo>
                  <a:pt x="7449219" y="6069984"/>
                  <a:pt x="7449498" y="6068812"/>
                  <a:pt x="7449684" y="6067361"/>
                </a:cubicBezTo>
                <a:cubicBezTo>
                  <a:pt x="7449870" y="6065910"/>
                  <a:pt x="7449963" y="6064105"/>
                  <a:pt x="7449963" y="6061947"/>
                </a:cubicBezTo>
                <a:cubicBezTo>
                  <a:pt x="7449963" y="6059789"/>
                  <a:pt x="7449870" y="6057985"/>
                  <a:pt x="7449684" y="6056534"/>
                </a:cubicBezTo>
                <a:cubicBezTo>
                  <a:pt x="7449498" y="6055083"/>
                  <a:pt x="7449219" y="6053911"/>
                  <a:pt x="7448847" y="6053018"/>
                </a:cubicBezTo>
                <a:cubicBezTo>
                  <a:pt x="7448475" y="6052125"/>
                  <a:pt x="7448010" y="6051473"/>
                  <a:pt x="7447452" y="6051064"/>
                </a:cubicBezTo>
                <a:cubicBezTo>
                  <a:pt x="7446894" y="6050655"/>
                  <a:pt x="7446280" y="6050450"/>
                  <a:pt x="7445610" y="6050450"/>
                </a:cubicBezTo>
                <a:lnTo>
                  <a:pt x="7393595" y="6050450"/>
                </a:lnTo>
                <a:lnTo>
                  <a:pt x="7393595" y="6009709"/>
                </a:lnTo>
                <a:lnTo>
                  <a:pt x="7437238" y="6009709"/>
                </a:lnTo>
                <a:cubicBezTo>
                  <a:pt x="7437908" y="6009709"/>
                  <a:pt x="7438522" y="6009523"/>
                  <a:pt x="7439080" y="6009150"/>
                </a:cubicBezTo>
                <a:cubicBezTo>
                  <a:pt x="7439638" y="6008778"/>
                  <a:pt x="7440103" y="6008164"/>
                  <a:pt x="7440475" y="6007309"/>
                </a:cubicBezTo>
                <a:cubicBezTo>
                  <a:pt x="7440847" y="6006453"/>
                  <a:pt x="7441126" y="6005318"/>
                  <a:pt x="7441313" y="6003904"/>
                </a:cubicBezTo>
                <a:cubicBezTo>
                  <a:pt x="7441499" y="6002490"/>
                  <a:pt x="7441592" y="6000705"/>
                  <a:pt x="7441592" y="5998546"/>
                </a:cubicBezTo>
                <a:cubicBezTo>
                  <a:pt x="7441592" y="5996463"/>
                  <a:pt x="7441499" y="5994696"/>
                  <a:pt x="7441313" y="5993244"/>
                </a:cubicBezTo>
                <a:cubicBezTo>
                  <a:pt x="7441126" y="5991793"/>
                  <a:pt x="7440847" y="5990640"/>
                  <a:pt x="7440475" y="5989784"/>
                </a:cubicBezTo>
                <a:cubicBezTo>
                  <a:pt x="7440103" y="5988928"/>
                  <a:pt x="7439638" y="5988296"/>
                  <a:pt x="7439080" y="5987887"/>
                </a:cubicBezTo>
                <a:cubicBezTo>
                  <a:pt x="7438522" y="5987477"/>
                  <a:pt x="7437908" y="5987273"/>
                  <a:pt x="7437238" y="5987273"/>
                </a:cubicBezTo>
                <a:lnTo>
                  <a:pt x="7393595" y="5987273"/>
                </a:lnTo>
                <a:lnTo>
                  <a:pt x="7393595" y="5952000"/>
                </a:lnTo>
                <a:lnTo>
                  <a:pt x="7445163" y="5952000"/>
                </a:lnTo>
                <a:cubicBezTo>
                  <a:pt x="7445833" y="5952000"/>
                  <a:pt x="7446428" y="5951796"/>
                  <a:pt x="7446949" y="5951387"/>
                </a:cubicBezTo>
                <a:cubicBezTo>
                  <a:pt x="7447470" y="5950977"/>
                  <a:pt x="7447917" y="5950326"/>
                  <a:pt x="7448289" y="5949433"/>
                </a:cubicBezTo>
                <a:cubicBezTo>
                  <a:pt x="7448661" y="5948540"/>
                  <a:pt x="7448940" y="5947368"/>
                  <a:pt x="7449126" y="5945917"/>
                </a:cubicBezTo>
                <a:cubicBezTo>
                  <a:pt x="7449312" y="5944466"/>
                  <a:pt x="7449405" y="5942699"/>
                  <a:pt x="7449405" y="5940615"/>
                </a:cubicBezTo>
                <a:cubicBezTo>
                  <a:pt x="7449405" y="5938383"/>
                  <a:pt x="7449312" y="5936541"/>
                  <a:pt x="7449126" y="5935090"/>
                </a:cubicBezTo>
                <a:cubicBezTo>
                  <a:pt x="7448940" y="5933639"/>
                  <a:pt x="7448661" y="5932448"/>
                  <a:pt x="7448289" y="5931518"/>
                </a:cubicBezTo>
                <a:cubicBezTo>
                  <a:pt x="7447917" y="5930588"/>
                  <a:pt x="7447470" y="5929937"/>
                  <a:pt x="7446949" y="5929565"/>
                </a:cubicBezTo>
                <a:cubicBezTo>
                  <a:pt x="7446428" y="5929193"/>
                  <a:pt x="7445833" y="5929007"/>
                  <a:pt x="7445163" y="5929007"/>
                </a:cubicBezTo>
                <a:close/>
                <a:moveTo>
                  <a:pt x="7239706" y="5929007"/>
                </a:moveTo>
                <a:cubicBezTo>
                  <a:pt x="7237251" y="5929007"/>
                  <a:pt x="7235186" y="5929732"/>
                  <a:pt x="7233511" y="5931183"/>
                </a:cubicBezTo>
                <a:cubicBezTo>
                  <a:pt x="7231837" y="5932634"/>
                  <a:pt x="7231000" y="5934997"/>
                  <a:pt x="7231000" y="5938271"/>
                </a:cubicBezTo>
                <a:lnTo>
                  <a:pt x="7231000" y="6069426"/>
                </a:lnTo>
                <a:cubicBezTo>
                  <a:pt x="7231000" y="6070170"/>
                  <a:pt x="7231223" y="6070840"/>
                  <a:pt x="7231670" y="6071435"/>
                </a:cubicBezTo>
                <a:cubicBezTo>
                  <a:pt x="7232116" y="6072030"/>
                  <a:pt x="7232897" y="6072514"/>
                  <a:pt x="7234014" y="6072886"/>
                </a:cubicBezTo>
                <a:cubicBezTo>
                  <a:pt x="7235130" y="6073258"/>
                  <a:pt x="7236637" y="6073556"/>
                  <a:pt x="7238534" y="6073779"/>
                </a:cubicBezTo>
                <a:cubicBezTo>
                  <a:pt x="7240432" y="6074002"/>
                  <a:pt x="7242794" y="6074114"/>
                  <a:pt x="7245622" y="6074114"/>
                </a:cubicBezTo>
                <a:cubicBezTo>
                  <a:pt x="7248524" y="6074114"/>
                  <a:pt x="7250906" y="6074002"/>
                  <a:pt x="7252766" y="6073779"/>
                </a:cubicBezTo>
                <a:cubicBezTo>
                  <a:pt x="7254626" y="6073556"/>
                  <a:pt x="7256115" y="6073258"/>
                  <a:pt x="7257231" y="6072886"/>
                </a:cubicBezTo>
                <a:cubicBezTo>
                  <a:pt x="7258347" y="6072514"/>
                  <a:pt x="7259147" y="6072030"/>
                  <a:pt x="7259631" y="6071435"/>
                </a:cubicBezTo>
                <a:cubicBezTo>
                  <a:pt x="7260114" y="6070840"/>
                  <a:pt x="7260356" y="6070170"/>
                  <a:pt x="7260356" y="6069426"/>
                </a:cubicBezTo>
                <a:lnTo>
                  <a:pt x="7260356" y="6014397"/>
                </a:lnTo>
                <a:lnTo>
                  <a:pt x="7269509" y="6014397"/>
                </a:lnTo>
                <a:cubicBezTo>
                  <a:pt x="7272634" y="6014397"/>
                  <a:pt x="7275388" y="6014880"/>
                  <a:pt x="7277769" y="6015848"/>
                </a:cubicBezTo>
                <a:cubicBezTo>
                  <a:pt x="7280150" y="6016815"/>
                  <a:pt x="7282253" y="6018248"/>
                  <a:pt x="7284076" y="6020145"/>
                </a:cubicBezTo>
                <a:cubicBezTo>
                  <a:pt x="7285899" y="6022043"/>
                  <a:pt x="7287555" y="6024405"/>
                  <a:pt x="7289043" y="6027233"/>
                </a:cubicBezTo>
                <a:cubicBezTo>
                  <a:pt x="7290531" y="6030061"/>
                  <a:pt x="7292057" y="6033298"/>
                  <a:pt x="7293619" y="6036944"/>
                </a:cubicBezTo>
                <a:lnTo>
                  <a:pt x="7306567" y="6069203"/>
                </a:lnTo>
                <a:cubicBezTo>
                  <a:pt x="7306865" y="6070096"/>
                  <a:pt x="7307237" y="6070858"/>
                  <a:pt x="7307683" y="6071491"/>
                </a:cubicBezTo>
                <a:cubicBezTo>
                  <a:pt x="7308130" y="6072123"/>
                  <a:pt x="7308893" y="6072644"/>
                  <a:pt x="7309972" y="6073054"/>
                </a:cubicBezTo>
                <a:cubicBezTo>
                  <a:pt x="7311051" y="6073463"/>
                  <a:pt x="7312520" y="6073742"/>
                  <a:pt x="7314381" y="6073891"/>
                </a:cubicBezTo>
                <a:cubicBezTo>
                  <a:pt x="7316241" y="6074040"/>
                  <a:pt x="7318734" y="6074114"/>
                  <a:pt x="7321859" y="6074114"/>
                </a:cubicBezTo>
                <a:cubicBezTo>
                  <a:pt x="7325580" y="6074114"/>
                  <a:pt x="7328519" y="6074040"/>
                  <a:pt x="7330677" y="6073891"/>
                </a:cubicBezTo>
                <a:cubicBezTo>
                  <a:pt x="7332835" y="6073742"/>
                  <a:pt x="7334473" y="6073481"/>
                  <a:pt x="7335589" y="6073109"/>
                </a:cubicBezTo>
                <a:cubicBezTo>
                  <a:pt x="7336705" y="6072737"/>
                  <a:pt x="7337412" y="6072272"/>
                  <a:pt x="7337710" y="6071714"/>
                </a:cubicBezTo>
                <a:cubicBezTo>
                  <a:pt x="7338007" y="6071156"/>
                  <a:pt x="7338156" y="6070468"/>
                  <a:pt x="7338156" y="6069649"/>
                </a:cubicBezTo>
                <a:cubicBezTo>
                  <a:pt x="7338156" y="6068905"/>
                  <a:pt x="7337970" y="6067882"/>
                  <a:pt x="7337598" y="6066580"/>
                </a:cubicBezTo>
                <a:cubicBezTo>
                  <a:pt x="7337226" y="6065277"/>
                  <a:pt x="7336482" y="6063212"/>
                  <a:pt x="7335366" y="6060385"/>
                </a:cubicBezTo>
                <a:lnTo>
                  <a:pt x="7323199" y="6031921"/>
                </a:lnTo>
                <a:cubicBezTo>
                  <a:pt x="7321785" y="6028498"/>
                  <a:pt x="7320334" y="6025429"/>
                  <a:pt x="7318846" y="6022712"/>
                </a:cubicBezTo>
                <a:cubicBezTo>
                  <a:pt x="7317357" y="6019996"/>
                  <a:pt x="7315776" y="6017578"/>
                  <a:pt x="7314102" y="6015457"/>
                </a:cubicBezTo>
                <a:cubicBezTo>
                  <a:pt x="7312427" y="6013336"/>
                  <a:pt x="7310641" y="6011532"/>
                  <a:pt x="7308744" y="6010043"/>
                </a:cubicBezTo>
                <a:cubicBezTo>
                  <a:pt x="7306846" y="6008555"/>
                  <a:pt x="7304819" y="6007290"/>
                  <a:pt x="7302661" y="6006248"/>
                </a:cubicBezTo>
                <a:cubicBezTo>
                  <a:pt x="7307125" y="6004834"/>
                  <a:pt x="7311107" y="6002974"/>
                  <a:pt x="7314604" y="6000667"/>
                </a:cubicBezTo>
                <a:cubicBezTo>
                  <a:pt x="7318101" y="5998360"/>
                  <a:pt x="7321041" y="5995644"/>
                  <a:pt x="7323422" y="5992519"/>
                </a:cubicBezTo>
                <a:cubicBezTo>
                  <a:pt x="7325803" y="5989394"/>
                  <a:pt x="7327608" y="5985840"/>
                  <a:pt x="7328836" y="5981859"/>
                </a:cubicBezTo>
                <a:cubicBezTo>
                  <a:pt x="7330063" y="5977878"/>
                  <a:pt x="7330677" y="5973469"/>
                  <a:pt x="7330677" y="5968632"/>
                </a:cubicBezTo>
                <a:cubicBezTo>
                  <a:pt x="7330677" y="5962902"/>
                  <a:pt x="7329822" y="5957823"/>
                  <a:pt x="7328110" y="5953396"/>
                </a:cubicBezTo>
                <a:cubicBezTo>
                  <a:pt x="7326399" y="5948968"/>
                  <a:pt x="7323924" y="5945136"/>
                  <a:pt x="7320687" y="5941899"/>
                </a:cubicBezTo>
                <a:cubicBezTo>
                  <a:pt x="7317450" y="5938662"/>
                  <a:pt x="7313506" y="5936039"/>
                  <a:pt x="7308855" y="5934030"/>
                </a:cubicBezTo>
                <a:cubicBezTo>
                  <a:pt x="7304205" y="5932020"/>
                  <a:pt x="7298977" y="5930606"/>
                  <a:pt x="7293173" y="5929788"/>
                </a:cubicBezTo>
                <a:cubicBezTo>
                  <a:pt x="7291164" y="5929565"/>
                  <a:pt x="7288931" y="5929379"/>
                  <a:pt x="7286475" y="5929230"/>
                </a:cubicBezTo>
                <a:cubicBezTo>
                  <a:pt x="7284020" y="5929081"/>
                  <a:pt x="7280894" y="5929007"/>
                  <a:pt x="7277099" y="5929007"/>
                </a:cubicBezTo>
                <a:close/>
                <a:moveTo>
                  <a:pt x="7125406" y="5929007"/>
                </a:moveTo>
                <a:cubicBezTo>
                  <a:pt x="7122951" y="5929007"/>
                  <a:pt x="7120886" y="5929732"/>
                  <a:pt x="7119211" y="5931183"/>
                </a:cubicBezTo>
                <a:cubicBezTo>
                  <a:pt x="7117537" y="5932634"/>
                  <a:pt x="7116700" y="5934997"/>
                  <a:pt x="7116700" y="5938271"/>
                </a:cubicBezTo>
                <a:lnTo>
                  <a:pt x="7116700" y="6064180"/>
                </a:lnTo>
                <a:cubicBezTo>
                  <a:pt x="7116700" y="6067454"/>
                  <a:pt x="7117537" y="6069817"/>
                  <a:pt x="7119211" y="6071268"/>
                </a:cubicBezTo>
                <a:cubicBezTo>
                  <a:pt x="7120886" y="6072719"/>
                  <a:pt x="7122951" y="6073444"/>
                  <a:pt x="7125406" y="6073444"/>
                </a:cubicBezTo>
                <a:lnTo>
                  <a:pt x="7197960" y="6073444"/>
                </a:lnTo>
                <a:cubicBezTo>
                  <a:pt x="7198630" y="6073444"/>
                  <a:pt x="7199244" y="6073240"/>
                  <a:pt x="7199802" y="6072830"/>
                </a:cubicBezTo>
                <a:cubicBezTo>
                  <a:pt x="7200360" y="6072421"/>
                  <a:pt x="7200825" y="6071770"/>
                  <a:pt x="7201197" y="6070877"/>
                </a:cubicBezTo>
                <a:cubicBezTo>
                  <a:pt x="7201569" y="6069984"/>
                  <a:pt x="7201848" y="6068812"/>
                  <a:pt x="7202034" y="6067361"/>
                </a:cubicBezTo>
                <a:cubicBezTo>
                  <a:pt x="7202220" y="6065910"/>
                  <a:pt x="7202313" y="6064105"/>
                  <a:pt x="7202313" y="6061947"/>
                </a:cubicBezTo>
                <a:cubicBezTo>
                  <a:pt x="7202313" y="6059789"/>
                  <a:pt x="7202220" y="6057985"/>
                  <a:pt x="7202034" y="6056534"/>
                </a:cubicBezTo>
                <a:cubicBezTo>
                  <a:pt x="7201848" y="6055083"/>
                  <a:pt x="7201569" y="6053911"/>
                  <a:pt x="7201197" y="6053018"/>
                </a:cubicBezTo>
                <a:cubicBezTo>
                  <a:pt x="7200825" y="6052125"/>
                  <a:pt x="7200360" y="6051473"/>
                  <a:pt x="7199802" y="6051064"/>
                </a:cubicBezTo>
                <a:cubicBezTo>
                  <a:pt x="7199244" y="6050655"/>
                  <a:pt x="7198630" y="6050450"/>
                  <a:pt x="7197960" y="6050450"/>
                </a:cubicBezTo>
                <a:lnTo>
                  <a:pt x="7145945" y="6050450"/>
                </a:lnTo>
                <a:lnTo>
                  <a:pt x="7145945" y="6009709"/>
                </a:lnTo>
                <a:lnTo>
                  <a:pt x="7189588" y="6009709"/>
                </a:lnTo>
                <a:cubicBezTo>
                  <a:pt x="7190258" y="6009709"/>
                  <a:pt x="7190872" y="6009523"/>
                  <a:pt x="7191430" y="6009150"/>
                </a:cubicBezTo>
                <a:cubicBezTo>
                  <a:pt x="7191988" y="6008778"/>
                  <a:pt x="7192453" y="6008164"/>
                  <a:pt x="7192825" y="6007309"/>
                </a:cubicBezTo>
                <a:cubicBezTo>
                  <a:pt x="7193197" y="6006453"/>
                  <a:pt x="7193477" y="6005318"/>
                  <a:pt x="7193663" y="6003904"/>
                </a:cubicBezTo>
                <a:cubicBezTo>
                  <a:pt x="7193849" y="6002490"/>
                  <a:pt x="7193942" y="6000705"/>
                  <a:pt x="7193942" y="5998546"/>
                </a:cubicBezTo>
                <a:cubicBezTo>
                  <a:pt x="7193942" y="5996463"/>
                  <a:pt x="7193849" y="5994696"/>
                  <a:pt x="7193663" y="5993244"/>
                </a:cubicBezTo>
                <a:cubicBezTo>
                  <a:pt x="7193477" y="5991793"/>
                  <a:pt x="7193197" y="5990640"/>
                  <a:pt x="7192825" y="5989784"/>
                </a:cubicBezTo>
                <a:cubicBezTo>
                  <a:pt x="7192453" y="5988928"/>
                  <a:pt x="7191988" y="5988296"/>
                  <a:pt x="7191430" y="5987887"/>
                </a:cubicBezTo>
                <a:cubicBezTo>
                  <a:pt x="7190872" y="5987477"/>
                  <a:pt x="7190258" y="5987273"/>
                  <a:pt x="7189588" y="5987273"/>
                </a:cubicBezTo>
                <a:lnTo>
                  <a:pt x="7145945" y="5987273"/>
                </a:lnTo>
                <a:lnTo>
                  <a:pt x="7145945" y="5952000"/>
                </a:lnTo>
                <a:lnTo>
                  <a:pt x="7197514" y="5952000"/>
                </a:lnTo>
                <a:cubicBezTo>
                  <a:pt x="7198183" y="5952000"/>
                  <a:pt x="7198779" y="5951796"/>
                  <a:pt x="7199299" y="5951387"/>
                </a:cubicBezTo>
                <a:cubicBezTo>
                  <a:pt x="7199820" y="5950977"/>
                  <a:pt x="7200267" y="5950326"/>
                  <a:pt x="7200639" y="5949433"/>
                </a:cubicBezTo>
                <a:cubicBezTo>
                  <a:pt x="7201011" y="5948540"/>
                  <a:pt x="7201290" y="5947368"/>
                  <a:pt x="7201476" y="5945917"/>
                </a:cubicBezTo>
                <a:cubicBezTo>
                  <a:pt x="7201662" y="5944466"/>
                  <a:pt x="7201755" y="5942699"/>
                  <a:pt x="7201755" y="5940615"/>
                </a:cubicBezTo>
                <a:cubicBezTo>
                  <a:pt x="7201755" y="5938383"/>
                  <a:pt x="7201662" y="5936541"/>
                  <a:pt x="7201476" y="5935090"/>
                </a:cubicBezTo>
                <a:cubicBezTo>
                  <a:pt x="7201290" y="5933639"/>
                  <a:pt x="7201011" y="5932448"/>
                  <a:pt x="7200639" y="5931518"/>
                </a:cubicBezTo>
                <a:cubicBezTo>
                  <a:pt x="7200267" y="5930588"/>
                  <a:pt x="7199820" y="5929937"/>
                  <a:pt x="7199299" y="5929565"/>
                </a:cubicBezTo>
                <a:cubicBezTo>
                  <a:pt x="7198779" y="5929193"/>
                  <a:pt x="7198183" y="5929007"/>
                  <a:pt x="7197514" y="5929007"/>
                </a:cubicBezTo>
                <a:close/>
                <a:moveTo>
                  <a:pt x="7020631" y="5929007"/>
                </a:moveTo>
                <a:cubicBezTo>
                  <a:pt x="7018176" y="5929007"/>
                  <a:pt x="7016111" y="5929732"/>
                  <a:pt x="7014436" y="5931183"/>
                </a:cubicBezTo>
                <a:cubicBezTo>
                  <a:pt x="7012762" y="5932634"/>
                  <a:pt x="7011925" y="5934997"/>
                  <a:pt x="7011925" y="5938271"/>
                </a:cubicBezTo>
                <a:lnTo>
                  <a:pt x="7011925" y="6069203"/>
                </a:lnTo>
                <a:cubicBezTo>
                  <a:pt x="7011925" y="6070021"/>
                  <a:pt x="7012167" y="6070728"/>
                  <a:pt x="7012650" y="6071323"/>
                </a:cubicBezTo>
                <a:cubicBezTo>
                  <a:pt x="7013134" y="6071919"/>
                  <a:pt x="7013934" y="6072421"/>
                  <a:pt x="7015050" y="6072830"/>
                </a:cubicBezTo>
                <a:cubicBezTo>
                  <a:pt x="7016166" y="6073240"/>
                  <a:pt x="7017673" y="6073556"/>
                  <a:pt x="7019571" y="6073779"/>
                </a:cubicBezTo>
                <a:cubicBezTo>
                  <a:pt x="7021468" y="6074002"/>
                  <a:pt x="7023831" y="6074114"/>
                  <a:pt x="7026659" y="6074114"/>
                </a:cubicBezTo>
                <a:cubicBezTo>
                  <a:pt x="7029561" y="6074114"/>
                  <a:pt x="7031942" y="6074002"/>
                  <a:pt x="7033803" y="6073779"/>
                </a:cubicBezTo>
                <a:cubicBezTo>
                  <a:pt x="7035663" y="6073556"/>
                  <a:pt x="7037170" y="6073240"/>
                  <a:pt x="7038323" y="6072830"/>
                </a:cubicBezTo>
                <a:cubicBezTo>
                  <a:pt x="7039477" y="6072421"/>
                  <a:pt x="7040277" y="6071919"/>
                  <a:pt x="7040723" y="6071323"/>
                </a:cubicBezTo>
                <a:cubicBezTo>
                  <a:pt x="7041170" y="6070728"/>
                  <a:pt x="7041393" y="6070021"/>
                  <a:pt x="7041393" y="6069203"/>
                </a:cubicBezTo>
                <a:lnTo>
                  <a:pt x="7041393" y="6015401"/>
                </a:lnTo>
                <a:lnTo>
                  <a:pt x="7085706" y="6015401"/>
                </a:lnTo>
                <a:cubicBezTo>
                  <a:pt x="7086376" y="6015401"/>
                  <a:pt x="7086971" y="6015197"/>
                  <a:pt x="7087492" y="6014787"/>
                </a:cubicBezTo>
                <a:cubicBezTo>
                  <a:pt x="7088013" y="6014378"/>
                  <a:pt x="7088478" y="6013690"/>
                  <a:pt x="7088888" y="6012722"/>
                </a:cubicBezTo>
                <a:cubicBezTo>
                  <a:pt x="7089297" y="6011755"/>
                  <a:pt x="7089595" y="6010527"/>
                  <a:pt x="7089781" y="6009039"/>
                </a:cubicBezTo>
                <a:cubicBezTo>
                  <a:pt x="7089967" y="6007551"/>
                  <a:pt x="7090060" y="6005690"/>
                  <a:pt x="7090060" y="6003458"/>
                </a:cubicBezTo>
                <a:cubicBezTo>
                  <a:pt x="7090060" y="6001225"/>
                  <a:pt x="7089967" y="5999365"/>
                  <a:pt x="7089781" y="5997877"/>
                </a:cubicBezTo>
                <a:cubicBezTo>
                  <a:pt x="7089595" y="5996388"/>
                  <a:pt x="7089297" y="5995198"/>
                  <a:pt x="7088888" y="5994305"/>
                </a:cubicBezTo>
                <a:cubicBezTo>
                  <a:pt x="7088478" y="5993412"/>
                  <a:pt x="7088013" y="5992779"/>
                  <a:pt x="7087492" y="5992407"/>
                </a:cubicBezTo>
                <a:cubicBezTo>
                  <a:pt x="7086971" y="5992035"/>
                  <a:pt x="7086376" y="5991849"/>
                  <a:pt x="7085706" y="5991849"/>
                </a:cubicBezTo>
                <a:lnTo>
                  <a:pt x="7041393" y="5991849"/>
                </a:lnTo>
                <a:lnTo>
                  <a:pt x="7041393" y="5953005"/>
                </a:lnTo>
                <a:lnTo>
                  <a:pt x="7088609" y="5953005"/>
                </a:lnTo>
                <a:cubicBezTo>
                  <a:pt x="7089278" y="5953005"/>
                  <a:pt x="7089874" y="5952782"/>
                  <a:pt x="7090394" y="5952335"/>
                </a:cubicBezTo>
                <a:cubicBezTo>
                  <a:pt x="7090915" y="5951889"/>
                  <a:pt x="7091380" y="5951219"/>
                  <a:pt x="7091790" y="5950326"/>
                </a:cubicBezTo>
                <a:cubicBezTo>
                  <a:pt x="7092199" y="5949433"/>
                  <a:pt x="7092497" y="5948224"/>
                  <a:pt x="7092683" y="5946698"/>
                </a:cubicBezTo>
                <a:cubicBezTo>
                  <a:pt x="7092869" y="5945173"/>
                  <a:pt x="7092962" y="5943294"/>
                  <a:pt x="7092962" y="5941062"/>
                </a:cubicBezTo>
                <a:cubicBezTo>
                  <a:pt x="7092962" y="5938829"/>
                  <a:pt x="7092869" y="5936932"/>
                  <a:pt x="7092683" y="5935369"/>
                </a:cubicBezTo>
                <a:cubicBezTo>
                  <a:pt x="7092497" y="5933806"/>
                  <a:pt x="7092199" y="5932560"/>
                  <a:pt x="7091790" y="5931630"/>
                </a:cubicBezTo>
                <a:cubicBezTo>
                  <a:pt x="7091380" y="5930699"/>
                  <a:pt x="7090915" y="5930030"/>
                  <a:pt x="7090394" y="5929620"/>
                </a:cubicBezTo>
                <a:cubicBezTo>
                  <a:pt x="7089874" y="5929211"/>
                  <a:pt x="7089278" y="5929007"/>
                  <a:pt x="7088609" y="5929007"/>
                </a:cubicBezTo>
                <a:close/>
                <a:moveTo>
                  <a:pt x="7584913" y="5928560"/>
                </a:moveTo>
                <a:cubicBezTo>
                  <a:pt x="7582234" y="5928560"/>
                  <a:pt x="7580039" y="5928653"/>
                  <a:pt x="7578327" y="5928839"/>
                </a:cubicBezTo>
                <a:cubicBezTo>
                  <a:pt x="7576616" y="5929025"/>
                  <a:pt x="7575239" y="5929341"/>
                  <a:pt x="7574197" y="5929788"/>
                </a:cubicBezTo>
                <a:cubicBezTo>
                  <a:pt x="7573156" y="5930234"/>
                  <a:pt x="7572411" y="5930755"/>
                  <a:pt x="7571965" y="5931351"/>
                </a:cubicBezTo>
                <a:cubicBezTo>
                  <a:pt x="7571519" y="5931946"/>
                  <a:pt x="7571295" y="5932616"/>
                  <a:pt x="7571295" y="5933360"/>
                </a:cubicBezTo>
                <a:lnTo>
                  <a:pt x="7571295" y="6001114"/>
                </a:lnTo>
                <a:cubicBezTo>
                  <a:pt x="7571295" y="6006248"/>
                  <a:pt x="7571351" y="6011643"/>
                  <a:pt x="7571463" y="6017299"/>
                </a:cubicBezTo>
                <a:cubicBezTo>
                  <a:pt x="7571574" y="6022954"/>
                  <a:pt x="7571742" y="6028387"/>
                  <a:pt x="7571965" y="6033596"/>
                </a:cubicBezTo>
                <a:lnTo>
                  <a:pt x="7571853" y="6033596"/>
                </a:lnTo>
                <a:cubicBezTo>
                  <a:pt x="7570514" y="6030619"/>
                  <a:pt x="7569137" y="6027642"/>
                  <a:pt x="7567723" y="6024666"/>
                </a:cubicBezTo>
                <a:cubicBezTo>
                  <a:pt x="7566310" y="6021689"/>
                  <a:pt x="7564858" y="6018657"/>
                  <a:pt x="7563370" y="6015569"/>
                </a:cubicBezTo>
                <a:cubicBezTo>
                  <a:pt x="7561882" y="6012481"/>
                  <a:pt x="7560338" y="6009392"/>
                  <a:pt x="7558738" y="6006304"/>
                </a:cubicBezTo>
                <a:cubicBezTo>
                  <a:pt x="7557138" y="6003216"/>
                  <a:pt x="7555520" y="6000072"/>
                  <a:pt x="7553882" y="5996872"/>
                </a:cubicBezTo>
                <a:lnTo>
                  <a:pt x="7525754" y="5944075"/>
                </a:lnTo>
                <a:cubicBezTo>
                  <a:pt x="7524340" y="5941173"/>
                  <a:pt x="7522963" y="5938736"/>
                  <a:pt x="7521624" y="5936764"/>
                </a:cubicBezTo>
                <a:cubicBezTo>
                  <a:pt x="7520284" y="5934792"/>
                  <a:pt x="7518852" y="5933248"/>
                  <a:pt x="7517326" y="5932132"/>
                </a:cubicBezTo>
                <a:cubicBezTo>
                  <a:pt x="7515801" y="5931016"/>
                  <a:pt x="7514071" y="5930216"/>
                  <a:pt x="7512136" y="5929732"/>
                </a:cubicBezTo>
                <a:cubicBezTo>
                  <a:pt x="7510201" y="5929248"/>
                  <a:pt x="7507820" y="5929007"/>
                  <a:pt x="7504992" y="5929007"/>
                </a:cubicBezTo>
                <a:lnTo>
                  <a:pt x="7489254" y="5929007"/>
                </a:lnTo>
                <a:cubicBezTo>
                  <a:pt x="7486277" y="5929007"/>
                  <a:pt x="7483766" y="5929881"/>
                  <a:pt x="7481719" y="5931630"/>
                </a:cubicBezTo>
                <a:cubicBezTo>
                  <a:pt x="7479673" y="5933378"/>
                  <a:pt x="7478650" y="5936001"/>
                  <a:pt x="7478650" y="5939499"/>
                </a:cubicBezTo>
                <a:lnTo>
                  <a:pt x="7478650" y="6069314"/>
                </a:lnTo>
                <a:cubicBezTo>
                  <a:pt x="7478650" y="6070058"/>
                  <a:pt x="7478836" y="6070728"/>
                  <a:pt x="7479208" y="6071323"/>
                </a:cubicBezTo>
                <a:cubicBezTo>
                  <a:pt x="7479580" y="6071919"/>
                  <a:pt x="7480250" y="6072421"/>
                  <a:pt x="7481217" y="6072830"/>
                </a:cubicBezTo>
                <a:cubicBezTo>
                  <a:pt x="7482184" y="6073240"/>
                  <a:pt x="7483524" y="6073556"/>
                  <a:pt x="7485235" y="6073779"/>
                </a:cubicBezTo>
                <a:cubicBezTo>
                  <a:pt x="7486947" y="6074002"/>
                  <a:pt x="7489105" y="6074114"/>
                  <a:pt x="7491709" y="6074114"/>
                </a:cubicBezTo>
                <a:cubicBezTo>
                  <a:pt x="7494388" y="6074114"/>
                  <a:pt x="7496584" y="6074002"/>
                  <a:pt x="7498295" y="6073779"/>
                </a:cubicBezTo>
                <a:cubicBezTo>
                  <a:pt x="7500007" y="6073556"/>
                  <a:pt x="7501365" y="6073240"/>
                  <a:pt x="7502369" y="6072830"/>
                </a:cubicBezTo>
                <a:cubicBezTo>
                  <a:pt x="7503374" y="6072421"/>
                  <a:pt x="7504081" y="6071919"/>
                  <a:pt x="7504490" y="6071323"/>
                </a:cubicBezTo>
                <a:cubicBezTo>
                  <a:pt x="7504899" y="6070728"/>
                  <a:pt x="7505104" y="6070058"/>
                  <a:pt x="7505104" y="6069314"/>
                </a:cubicBezTo>
                <a:lnTo>
                  <a:pt x="7505104" y="5993747"/>
                </a:lnTo>
                <a:cubicBezTo>
                  <a:pt x="7505104" y="5988091"/>
                  <a:pt x="7505030" y="5982603"/>
                  <a:pt x="7504881" y="5977283"/>
                </a:cubicBezTo>
                <a:cubicBezTo>
                  <a:pt x="7504732" y="5971962"/>
                  <a:pt x="7504509" y="5966623"/>
                  <a:pt x="7504211" y="5961265"/>
                </a:cubicBezTo>
                <a:lnTo>
                  <a:pt x="7504434" y="5961265"/>
                </a:lnTo>
                <a:cubicBezTo>
                  <a:pt x="7506146" y="5965655"/>
                  <a:pt x="7508081" y="5970176"/>
                  <a:pt x="7510239" y="5974827"/>
                </a:cubicBezTo>
                <a:cubicBezTo>
                  <a:pt x="7512397" y="5979478"/>
                  <a:pt x="7514517" y="5983812"/>
                  <a:pt x="7516601" y="5987831"/>
                </a:cubicBezTo>
                <a:lnTo>
                  <a:pt x="7552543" y="6055362"/>
                </a:lnTo>
                <a:cubicBezTo>
                  <a:pt x="7554403" y="6059082"/>
                  <a:pt x="7556078" y="6062115"/>
                  <a:pt x="7557566" y="6064459"/>
                </a:cubicBezTo>
                <a:cubicBezTo>
                  <a:pt x="7559054" y="6066803"/>
                  <a:pt x="7560598" y="6068663"/>
                  <a:pt x="7562198" y="6070040"/>
                </a:cubicBezTo>
                <a:cubicBezTo>
                  <a:pt x="7563798" y="6071416"/>
                  <a:pt x="7565547" y="6072365"/>
                  <a:pt x="7567444" y="6072886"/>
                </a:cubicBezTo>
                <a:cubicBezTo>
                  <a:pt x="7569342" y="6073407"/>
                  <a:pt x="7571593" y="6073667"/>
                  <a:pt x="7574197" y="6073667"/>
                </a:cubicBezTo>
                <a:lnTo>
                  <a:pt x="7586699" y="6073667"/>
                </a:lnTo>
                <a:cubicBezTo>
                  <a:pt x="7588113" y="6073667"/>
                  <a:pt x="7589508" y="6073463"/>
                  <a:pt x="7590885" y="6073054"/>
                </a:cubicBezTo>
                <a:cubicBezTo>
                  <a:pt x="7592261" y="6072644"/>
                  <a:pt x="7593452" y="6071993"/>
                  <a:pt x="7594457" y="6071100"/>
                </a:cubicBezTo>
                <a:cubicBezTo>
                  <a:pt x="7595461" y="6070207"/>
                  <a:pt x="7596261" y="6069091"/>
                  <a:pt x="7596857" y="6067752"/>
                </a:cubicBezTo>
                <a:cubicBezTo>
                  <a:pt x="7597452" y="6066412"/>
                  <a:pt x="7597749" y="6064887"/>
                  <a:pt x="7597749" y="6063175"/>
                </a:cubicBezTo>
                <a:lnTo>
                  <a:pt x="7597749" y="5933360"/>
                </a:lnTo>
                <a:cubicBezTo>
                  <a:pt x="7597749" y="5932616"/>
                  <a:pt x="7597563" y="5931946"/>
                  <a:pt x="7597191" y="5931351"/>
                </a:cubicBezTo>
                <a:cubicBezTo>
                  <a:pt x="7596819" y="5930755"/>
                  <a:pt x="7596168" y="5930234"/>
                  <a:pt x="7595238" y="5929788"/>
                </a:cubicBezTo>
                <a:cubicBezTo>
                  <a:pt x="7594308" y="5929341"/>
                  <a:pt x="7592987" y="5929025"/>
                  <a:pt x="7591275" y="5928839"/>
                </a:cubicBezTo>
                <a:cubicBezTo>
                  <a:pt x="7589564" y="5928653"/>
                  <a:pt x="7587443" y="5928560"/>
                  <a:pt x="7584913" y="5928560"/>
                </a:cubicBezTo>
                <a:close/>
                <a:moveTo>
                  <a:pt x="6965788" y="5928560"/>
                </a:moveTo>
                <a:cubicBezTo>
                  <a:pt x="6963109" y="5928560"/>
                  <a:pt x="6960914" y="5928653"/>
                  <a:pt x="6959202" y="5928839"/>
                </a:cubicBezTo>
                <a:cubicBezTo>
                  <a:pt x="6957491" y="5929025"/>
                  <a:pt x="6956114" y="5929341"/>
                  <a:pt x="6955072" y="5929788"/>
                </a:cubicBezTo>
                <a:cubicBezTo>
                  <a:pt x="6954031" y="5930234"/>
                  <a:pt x="6953287" y="5930755"/>
                  <a:pt x="6952840" y="5931351"/>
                </a:cubicBezTo>
                <a:cubicBezTo>
                  <a:pt x="6952394" y="5931946"/>
                  <a:pt x="6952170" y="5932616"/>
                  <a:pt x="6952170" y="5933360"/>
                </a:cubicBezTo>
                <a:lnTo>
                  <a:pt x="6952170" y="6001114"/>
                </a:lnTo>
                <a:cubicBezTo>
                  <a:pt x="6952170" y="6006248"/>
                  <a:pt x="6952226" y="6011643"/>
                  <a:pt x="6952338" y="6017299"/>
                </a:cubicBezTo>
                <a:cubicBezTo>
                  <a:pt x="6952449" y="6022954"/>
                  <a:pt x="6952617" y="6028387"/>
                  <a:pt x="6952840" y="6033596"/>
                </a:cubicBezTo>
                <a:lnTo>
                  <a:pt x="6952728" y="6033596"/>
                </a:lnTo>
                <a:cubicBezTo>
                  <a:pt x="6951389" y="6030619"/>
                  <a:pt x="6950012" y="6027642"/>
                  <a:pt x="6948598" y="6024666"/>
                </a:cubicBezTo>
                <a:cubicBezTo>
                  <a:pt x="6947185" y="6021689"/>
                  <a:pt x="6945734" y="6018657"/>
                  <a:pt x="6944245" y="6015569"/>
                </a:cubicBezTo>
                <a:cubicBezTo>
                  <a:pt x="6942757" y="6012481"/>
                  <a:pt x="6941213" y="6009392"/>
                  <a:pt x="6939613" y="6006304"/>
                </a:cubicBezTo>
                <a:cubicBezTo>
                  <a:pt x="6938013" y="6003216"/>
                  <a:pt x="6936395" y="6000072"/>
                  <a:pt x="6934757" y="5996872"/>
                </a:cubicBezTo>
                <a:lnTo>
                  <a:pt x="6906629" y="5944075"/>
                </a:lnTo>
                <a:cubicBezTo>
                  <a:pt x="6905215" y="5941173"/>
                  <a:pt x="6903838" y="5938736"/>
                  <a:pt x="6902499" y="5936764"/>
                </a:cubicBezTo>
                <a:cubicBezTo>
                  <a:pt x="6901160" y="5934792"/>
                  <a:pt x="6899727" y="5933248"/>
                  <a:pt x="6898202" y="5932132"/>
                </a:cubicBezTo>
                <a:cubicBezTo>
                  <a:pt x="6896676" y="5931016"/>
                  <a:pt x="6894946" y="5930216"/>
                  <a:pt x="6893011" y="5929732"/>
                </a:cubicBezTo>
                <a:cubicBezTo>
                  <a:pt x="6891076" y="5929248"/>
                  <a:pt x="6888695" y="5929007"/>
                  <a:pt x="6885867" y="5929007"/>
                </a:cubicBezTo>
                <a:lnTo>
                  <a:pt x="6870129" y="5929007"/>
                </a:lnTo>
                <a:cubicBezTo>
                  <a:pt x="6867152" y="5929007"/>
                  <a:pt x="6864641" y="5929881"/>
                  <a:pt x="6862594" y="5931630"/>
                </a:cubicBezTo>
                <a:cubicBezTo>
                  <a:pt x="6860548" y="5933378"/>
                  <a:pt x="6859525" y="5936001"/>
                  <a:pt x="6859525" y="5939499"/>
                </a:cubicBezTo>
                <a:lnTo>
                  <a:pt x="6859525" y="6069314"/>
                </a:lnTo>
                <a:cubicBezTo>
                  <a:pt x="6859525" y="6070058"/>
                  <a:pt x="6859711" y="6070728"/>
                  <a:pt x="6860083" y="6071323"/>
                </a:cubicBezTo>
                <a:cubicBezTo>
                  <a:pt x="6860455" y="6071919"/>
                  <a:pt x="6861125" y="6072421"/>
                  <a:pt x="6862092" y="6072830"/>
                </a:cubicBezTo>
                <a:cubicBezTo>
                  <a:pt x="6863060" y="6073240"/>
                  <a:pt x="6864399" y="6073556"/>
                  <a:pt x="6866110" y="6073779"/>
                </a:cubicBezTo>
                <a:cubicBezTo>
                  <a:pt x="6867822" y="6074002"/>
                  <a:pt x="6869980" y="6074114"/>
                  <a:pt x="6872584" y="6074114"/>
                </a:cubicBezTo>
                <a:cubicBezTo>
                  <a:pt x="6875263" y="6074114"/>
                  <a:pt x="6877459" y="6074002"/>
                  <a:pt x="6879170" y="6073779"/>
                </a:cubicBezTo>
                <a:cubicBezTo>
                  <a:pt x="6880882" y="6073556"/>
                  <a:pt x="6882240" y="6073240"/>
                  <a:pt x="6883244" y="6072830"/>
                </a:cubicBezTo>
                <a:cubicBezTo>
                  <a:pt x="6884249" y="6072421"/>
                  <a:pt x="6884956" y="6071919"/>
                  <a:pt x="6885365" y="6071323"/>
                </a:cubicBezTo>
                <a:cubicBezTo>
                  <a:pt x="6885774" y="6070728"/>
                  <a:pt x="6885979" y="6070058"/>
                  <a:pt x="6885979" y="6069314"/>
                </a:cubicBezTo>
                <a:lnTo>
                  <a:pt x="6885979" y="5993747"/>
                </a:lnTo>
                <a:cubicBezTo>
                  <a:pt x="6885979" y="5988091"/>
                  <a:pt x="6885905" y="5982603"/>
                  <a:pt x="6885756" y="5977283"/>
                </a:cubicBezTo>
                <a:cubicBezTo>
                  <a:pt x="6885607" y="5971962"/>
                  <a:pt x="6885384" y="5966623"/>
                  <a:pt x="6885086" y="5961265"/>
                </a:cubicBezTo>
                <a:lnTo>
                  <a:pt x="6885309" y="5961265"/>
                </a:lnTo>
                <a:cubicBezTo>
                  <a:pt x="6887021" y="5965655"/>
                  <a:pt x="6888956" y="5970176"/>
                  <a:pt x="6891114" y="5974827"/>
                </a:cubicBezTo>
                <a:cubicBezTo>
                  <a:pt x="6893272" y="5979478"/>
                  <a:pt x="6895392" y="5983812"/>
                  <a:pt x="6897476" y="5987831"/>
                </a:cubicBezTo>
                <a:lnTo>
                  <a:pt x="6933418" y="6055362"/>
                </a:lnTo>
                <a:cubicBezTo>
                  <a:pt x="6935278" y="6059082"/>
                  <a:pt x="6936953" y="6062115"/>
                  <a:pt x="6938441" y="6064459"/>
                </a:cubicBezTo>
                <a:cubicBezTo>
                  <a:pt x="6939929" y="6066803"/>
                  <a:pt x="6941473" y="6068663"/>
                  <a:pt x="6943073" y="6070040"/>
                </a:cubicBezTo>
                <a:cubicBezTo>
                  <a:pt x="6944673" y="6071416"/>
                  <a:pt x="6946422" y="6072365"/>
                  <a:pt x="6948319" y="6072886"/>
                </a:cubicBezTo>
                <a:cubicBezTo>
                  <a:pt x="6950217" y="6073407"/>
                  <a:pt x="6952468" y="6073667"/>
                  <a:pt x="6955072" y="6073667"/>
                </a:cubicBezTo>
                <a:lnTo>
                  <a:pt x="6967574" y="6073667"/>
                </a:lnTo>
                <a:cubicBezTo>
                  <a:pt x="6968988" y="6073667"/>
                  <a:pt x="6970383" y="6073463"/>
                  <a:pt x="6971760" y="6073054"/>
                </a:cubicBezTo>
                <a:cubicBezTo>
                  <a:pt x="6973137" y="6072644"/>
                  <a:pt x="6974327" y="6071993"/>
                  <a:pt x="6975332" y="6071100"/>
                </a:cubicBezTo>
                <a:cubicBezTo>
                  <a:pt x="6976336" y="6070207"/>
                  <a:pt x="6977136" y="6069091"/>
                  <a:pt x="6977732" y="6067752"/>
                </a:cubicBezTo>
                <a:cubicBezTo>
                  <a:pt x="6978327" y="6066412"/>
                  <a:pt x="6978625" y="6064887"/>
                  <a:pt x="6978625" y="6063175"/>
                </a:cubicBezTo>
                <a:lnTo>
                  <a:pt x="6978625" y="5933360"/>
                </a:lnTo>
                <a:cubicBezTo>
                  <a:pt x="6978625" y="5932616"/>
                  <a:pt x="6978439" y="5931946"/>
                  <a:pt x="6978066" y="5931351"/>
                </a:cubicBezTo>
                <a:cubicBezTo>
                  <a:pt x="6977694" y="5930755"/>
                  <a:pt x="6977043" y="5930234"/>
                  <a:pt x="6976113" y="5929788"/>
                </a:cubicBezTo>
                <a:cubicBezTo>
                  <a:pt x="6975183" y="5929341"/>
                  <a:pt x="6973862" y="5929025"/>
                  <a:pt x="6972151" y="5928839"/>
                </a:cubicBezTo>
                <a:cubicBezTo>
                  <a:pt x="6970439" y="5928653"/>
                  <a:pt x="6968318" y="5928560"/>
                  <a:pt x="6965788" y="5928560"/>
                </a:cubicBezTo>
                <a:close/>
                <a:moveTo>
                  <a:pt x="6817109" y="5928337"/>
                </a:moveTo>
                <a:cubicBezTo>
                  <a:pt x="6814281" y="5928337"/>
                  <a:pt x="6811937" y="5928448"/>
                  <a:pt x="6810077" y="5928672"/>
                </a:cubicBezTo>
                <a:cubicBezTo>
                  <a:pt x="6808216" y="5928895"/>
                  <a:pt x="6806709" y="5929193"/>
                  <a:pt x="6805556" y="5929565"/>
                </a:cubicBezTo>
                <a:cubicBezTo>
                  <a:pt x="6804403" y="5929937"/>
                  <a:pt x="6803584" y="5930420"/>
                  <a:pt x="6803100" y="5931016"/>
                </a:cubicBezTo>
                <a:cubicBezTo>
                  <a:pt x="6802617" y="5931611"/>
                  <a:pt x="6802375" y="5932281"/>
                  <a:pt x="6802375" y="5933025"/>
                </a:cubicBezTo>
                <a:lnTo>
                  <a:pt x="6802375" y="6069426"/>
                </a:lnTo>
                <a:cubicBezTo>
                  <a:pt x="6802375" y="6070170"/>
                  <a:pt x="6802617" y="6070840"/>
                  <a:pt x="6803100" y="6071435"/>
                </a:cubicBezTo>
                <a:cubicBezTo>
                  <a:pt x="6803584" y="6072030"/>
                  <a:pt x="6804384" y="6072514"/>
                  <a:pt x="6805500" y="6072886"/>
                </a:cubicBezTo>
                <a:cubicBezTo>
                  <a:pt x="6806616" y="6073258"/>
                  <a:pt x="6808123" y="6073556"/>
                  <a:pt x="6810021" y="6073779"/>
                </a:cubicBezTo>
                <a:cubicBezTo>
                  <a:pt x="6811918" y="6074002"/>
                  <a:pt x="6814281" y="6074114"/>
                  <a:pt x="6817109" y="6074114"/>
                </a:cubicBezTo>
                <a:cubicBezTo>
                  <a:pt x="6820011" y="6074114"/>
                  <a:pt x="6822392" y="6074002"/>
                  <a:pt x="6824253" y="6073779"/>
                </a:cubicBezTo>
                <a:cubicBezTo>
                  <a:pt x="6826113" y="6073556"/>
                  <a:pt x="6827601" y="6073258"/>
                  <a:pt x="6828717" y="6072886"/>
                </a:cubicBezTo>
                <a:cubicBezTo>
                  <a:pt x="6829834" y="6072514"/>
                  <a:pt x="6830634" y="6072030"/>
                  <a:pt x="6831117" y="6071435"/>
                </a:cubicBezTo>
                <a:cubicBezTo>
                  <a:pt x="6831601" y="6070840"/>
                  <a:pt x="6831843" y="6070170"/>
                  <a:pt x="6831843" y="6069426"/>
                </a:cubicBezTo>
                <a:lnTo>
                  <a:pt x="6831843" y="5933025"/>
                </a:lnTo>
                <a:cubicBezTo>
                  <a:pt x="6831843" y="5932281"/>
                  <a:pt x="6831601" y="5931611"/>
                  <a:pt x="6831117" y="5931016"/>
                </a:cubicBezTo>
                <a:cubicBezTo>
                  <a:pt x="6830634" y="5930420"/>
                  <a:pt x="6829834" y="5929937"/>
                  <a:pt x="6828717" y="5929565"/>
                </a:cubicBezTo>
                <a:cubicBezTo>
                  <a:pt x="6827601" y="5929193"/>
                  <a:pt x="6826113" y="5928895"/>
                  <a:pt x="6824253" y="5928672"/>
                </a:cubicBezTo>
                <a:cubicBezTo>
                  <a:pt x="6822392" y="5928448"/>
                  <a:pt x="6820011" y="5928337"/>
                  <a:pt x="6817109" y="5928337"/>
                </a:cubicBezTo>
                <a:close/>
                <a:moveTo>
                  <a:pt x="7681577" y="5926663"/>
                </a:moveTo>
                <a:cubicBezTo>
                  <a:pt x="7671680" y="5926663"/>
                  <a:pt x="7662620" y="5928337"/>
                  <a:pt x="7654397" y="5931685"/>
                </a:cubicBezTo>
                <a:cubicBezTo>
                  <a:pt x="7646174" y="5935034"/>
                  <a:pt x="7639124" y="5939945"/>
                  <a:pt x="7633245" y="5946419"/>
                </a:cubicBezTo>
                <a:cubicBezTo>
                  <a:pt x="7627366" y="5952893"/>
                  <a:pt x="7622790" y="5960893"/>
                  <a:pt x="7619516" y="5970418"/>
                </a:cubicBezTo>
                <a:cubicBezTo>
                  <a:pt x="7616241" y="5979943"/>
                  <a:pt x="7614604" y="5990845"/>
                  <a:pt x="7614604" y="6003123"/>
                </a:cubicBezTo>
                <a:cubicBezTo>
                  <a:pt x="7614604" y="6015178"/>
                  <a:pt x="7616093" y="6025745"/>
                  <a:pt x="7619069" y="6034823"/>
                </a:cubicBezTo>
                <a:cubicBezTo>
                  <a:pt x="7622046" y="6043902"/>
                  <a:pt x="7626324" y="6051473"/>
                  <a:pt x="7631906" y="6057538"/>
                </a:cubicBezTo>
                <a:cubicBezTo>
                  <a:pt x="7637487" y="6063603"/>
                  <a:pt x="7644258" y="6068161"/>
                  <a:pt x="7652221" y="6071212"/>
                </a:cubicBezTo>
                <a:cubicBezTo>
                  <a:pt x="7660183" y="6074263"/>
                  <a:pt x="7669113" y="6075788"/>
                  <a:pt x="7679010" y="6075788"/>
                </a:cubicBezTo>
                <a:cubicBezTo>
                  <a:pt x="7684070" y="6075788"/>
                  <a:pt x="7688776" y="6075379"/>
                  <a:pt x="7693130" y="6074560"/>
                </a:cubicBezTo>
                <a:cubicBezTo>
                  <a:pt x="7697483" y="6073742"/>
                  <a:pt x="7701352" y="6072719"/>
                  <a:pt x="7704738" y="6071491"/>
                </a:cubicBezTo>
                <a:cubicBezTo>
                  <a:pt x="7708124" y="6070263"/>
                  <a:pt x="7710989" y="6068979"/>
                  <a:pt x="7713333" y="6067640"/>
                </a:cubicBezTo>
                <a:cubicBezTo>
                  <a:pt x="7715677" y="6066300"/>
                  <a:pt x="7717258" y="6065203"/>
                  <a:pt x="7718077" y="6064347"/>
                </a:cubicBezTo>
                <a:cubicBezTo>
                  <a:pt x="7718896" y="6063491"/>
                  <a:pt x="7719491" y="6062729"/>
                  <a:pt x="7719863" y="6062059"/>
                </a:cubicBezTo>
                <a:cubicBezTo>
                  <a:pt x="7720235" y="6061389"/>
                  <a:pt x="7720533" y="6060589"/>
                  <a:pt x="7720756" y="6059659"/>
                </a:cubicBezTo>
                <a:cubicBezTo>
                  <a:pt x="7720979" y="6058729"/>
                  <a:pt x="7721147" y="6057613"/>
                  <a:pt x="7721258" y="6056310"/>
                </a:cubicBezTo>
                <a:cubicBezTo>
                  <a:pt x="7721370" y="6055008"/>
                  <a:pt x="7721426" y="6053427"/>
                  <a:pt x="7721426" y="6051567"/>
                </a:cubicBezTo>
                <a:cubicBezTo>
                  <a:pt x="7721426" y="6048888"/>
                  <a:pt x="7721351" y="6046748"/>
                  <a:pt x="7721202" y="6045148"/>
                </a:cubicBezTo>
                <a:cubicBezTo>
                  <a:pt x="7721054" y="6043548"/>
                  <a:pt x="7720830" y="6042302"/>
                  <a:pt x="7720533" y="6041409"/>
                </a:cubicBezTo>
                <a:cubicBezTo>
                  <a:pt x="7720235" y="6040516"/>
                  <a:pt x="7719863" y="6039921"/>
                  <a:pt x="7719416" y="6039623"/>
                </a:cubicBezTo>
                <a:cubicBezTo>
                  <a:pt x="7718970" y="6039325"/>
                  <a:pt x="7718375" y="6039177"/>
                  <a:pt x="7717631" y="6039177"/>
                </a:cubicBezTo>
                <a:cubicBezTo>
                  <a:pt x="7716663" y="6039177"/>
                  <a:pt x="7715305" y="6039772"/>
                  <a:pt x="7713556" y="6040962"/>
                </a:cubicBezTo>
                <a:cubicBezTo>
                  <a:pt x="7711808" y="6042153"/>
                  <a:pt x="7709575" y="6043493"/>
                  <a:pt x="7706859" y="6044981"/>
                </a:cubicBezTo>
                <a:cubicBezTo>
                  <a:pt x="7704143" y="6046469"/>
                  <a:pt x="7700887" y="6047827"/>
                  <a:pt x="7697092" y="6049055"/>
                </a:cubicBezTo>
                <a:cubicBezTo>
                  <a:pt x="7693297" y="6050283"/>
                  <a:pt x="7688795" y="6050897"/>
                  <a:pt x="7683586" y="6050897"/>
                </a:cubicBezTo>
                <a:cubicBezTo>
                  <a:pt x="7677856" y="6050897"/>
                  <a:pt x="7672703" y="6049911"/>
                  <a:pt x="7668127" y="6047939"/>
                </a:cubicBezTo>
                <a:cubicBezTo>
                  <a:pt x="7663550" y="6045967"/>
                  <a:pt x="7659643" y="6042972"/>
                  <a:pt x="7656406" y="6038953"/>
                </a:cubicBezTo>
                <a:cubicBezTo>
                  <a:pt x="7653169" y="6034935"/>
                  <a:pt x="7650676" y="6029819"/>
                  <a:pt x="7648928" y="6023605"/>
                </a:cubicBezTo>
                <a:cubicBezTo>
                  <a:pt x="7647179" y="6017392"/>
                  <a:pt x="7646305" y="6010043"/>
                  <a:pt x="7646305" y="6001560"/>
                </a:cubicBezTo>
                <a:cubicBezTo>
                  <a:pt x="7646305" y="5993821"/>
                  <a:pt x="7647123" y="5986863"/>
                  <a:pt x="7648760" y="5980687"/>
                </a:cubicBezTo>
                <a:cubicBezTo>
                  <a:pt x="7650397" y="5974511"/>
                  <a:pt x="7652797" y="5969246"/>
                  <a:pt x="7655960" y="5964893"/>
                </a:cubicBezTo>
                <a:cubicBezTo>
                  <a:pt x="7659122" y="5960540"/>
                  <a:pt x="7662955" y="5957191"/>
                  <a:pt x="7667457" y="5954847"/>
                </a:cubicBezTo>
                <a:cubicBezTo>
                  <a:pt x="7671959" y="5952503"/>
                  <a:pt x="7677075" y="5951331"/>
                  <a:pt x="7682805" y="5951331"/>
                </a:cubicBezTo>
                <a:cubicBezTo>
                  <a:pt x="7688014" y="5951331"/>
                  <a:pt x="7692497" y="5951982"/>
                  <a:pt x="7696255" y="5953284"/>
                </a:cubicBezTo>
                <a:cubicBezTo>
                  <a:pt x="7700013" y="5954586"/>
                  <a:pt x="7703250" y="5956037"/>
                  <a:pt x="7705966" y="5957637"/>
                </a:cubicBezTo>
                <a:cubicBezTo>
                  <a:pt x="7708682" y="5959237"/>
                  <a:pt x="7710896" y="5960688"/>
                  <a:pt x="7712608" y="5961991"/>
                </a:cubicBezTo>
                <a:cubicBezTo>
                  <a:pt x="7714319" y="5963293"/>
                  <a:pt x="7715733" y="5963944"/>
                  <a:pt x="7716849" y="5963944"/>
                </a:cubicBezTo>
                <a:cubicBezTo>
                  <a:pt x="7717519" y="5963944"/>
                  <a:pt x="7718114" y="5963721"/>
                  <a:pt x="7718635" y="5963274"/>
                </a:cubicBezTo>
                <a:cubicBezTo>
                  <a:pt x="7719156" y="5962828"/>
                  <a:pt x="7719603" y="5962121"/>
                  <a:pt x="7719975" y="5961153"/>
                </a:cubicBezTo>
                <a:cubicBezTo>
                  <a:pt x="7720347" y="5960186"/>
                  <a:pt x="7720607" y="5958921"/>
                  <a:pt x="7720756" y="5957358"/>
                </a:cubicBezTo>
                <a:cubicBezTo>
                  <a:pt x="7720905" y="5955796"/>
                  <a:pt x="7720979" y="5953898"/>
                  <a:pt x="7720979" y="5951666"/>
                </a:cubicBezTo>
                <a:cubicBezTo>
                  <a:pt x="7720979" y="5949582"/>
                  <a:pt x="7720923" y="5947833"/>
                  <a:pt x="7720812" y="5946419"/>
                </a:cubicBezTo>
                <a:cubicBezTo>
                  <a:pt x="7720700" y="5945006"/>
                  <a:pt x="7720533" y="5943778"/>
                  <a:pt x="7720309" y="5942736"/>
                </a:cubicBezTo>
                <a:cubicBezTo>
                  <a:pt x="7720086" y="5941694"/>
                  <a:pt x="7719789" y="5940838"/>
                  <a:pt x="7719416" y="5940169"/>
                </a:cubicBezTo>
                <a:cubicBezTo>
                  <a:pt x="7719044" y="5939499"/>
                  <a:pt x="7718356" y="5938662"/>
                  <a:pt x="7717351" y="5937657"/>
                </a:cubicBezTo>
                <a:cubicBezTo>
                  <a:pt x="7716347" y="5936653"/>
                  <a:pt x="7714580" y="5935443"/>
                  <a:pt x="7712049" y="5934030"/>
                </a:cubicBezTo>
                <a:cubicBezTo>
                  <a:pt x="7709519" y="5932616"/>
                  <a:pt x="7706673" y="5931369"/>
                  <a:pt x="7703510" y="5930290"/>
                </a:cubicBezTo>
                <a:cubicBezTo>
                  <a:pt x="7700348" y="5929211"/>
                  <a:pt x="7696906" y="5928337"/>
                  <a:pt x="7693186" y="5927667"/>
                </a:cubicBezTo>
                <a:cubicBezTo>
                  <a:pt x="7689465" y="5926997"/>
                  <a:pt x="7685595" y="5926663"/>
                  <a:pt x="7681577" y="5926663"/>
                </a:cubicBezTo>
                <a:close/>
                <a:moveTo>
                  <a:pt x="11261154" y="5925323"/>
                </a:moveTo>
                <a:cubicBezTo>
                  <a:pt x="11256763" y="5925323"/>
                  <a:pt x="11253750" y="5926104"/>
                  <a:pt x="11252112" y="5927667"/>
                </a:cubicBezTo>
                <a:cubicBezTo>
                  <a:pt x="11250475" y="5929230"/>
                  <a:pt x="11249656" y="5932169"/>
                  <a:pt x="11249656" y="5936485"/>
                </a:cubicBezTo>
                <a:cubicBezTo>
                  <a:pt x="11249656" y="5940727"/>
                  <a:pt x="11250456" y="5943610"/>
                  <a:pt x="11252056" y="5945136"/>
                </a:cubicBezTo>
                <a:cubicBezTo>
                  <a:pt x="11253656" y="5946661"/>
                  <a:pt x="11256614" y="5947424"/>
                  <a:pt x="11260930" y="5947424"/>
                </a:cubicBezTo>
                <a:cubicBezTo>
                  <a:pt x="11265321" y="5947424"/>
                  <a:pt x="11268334" y="5946643"/>
                  <a:pt x="11269972" y="5945080"/>
                </a:cubicBezTo>
                <a:cubicBezTo>
                  <a:pt x="11271609" y="5943517"/>
                  <a:pt x="11272428" y="5940578"/>
                  <a:pt x="11272428" y="5936262"/>
                </a:cubicBezTo>
                <a:cubicBezTo>
                  <a:pt x="11272428" y="5932020"/>
                  <a:pt x="11271628" y="5929137"/>
                  <a:pt x="11270028" y="5927611"/>
                </a:cubicBezTo>
                <a:cubicBezTo>
                  <a:pt x="11268428" y="5926086"/>
                  <a:pt x="11265470" y="5925323"/>
                  <a:pt x="11261154" y="5925323"/>
                </a:cubicBezTo>
                <a:close/>
                <a:moveTo>
                  <a:pt x="10260917" y="5917956"/>
                </a:moveTo>
                <a:cubicBezTo>
                  <a:pt x="10259131" y="5917956"/>
                  <a:pt x="10257643" y="5918030"/>
                  <a:pt x="10256452" y="5918179"/>
                </a:cubicBezTo>
                <a:cubicBezTo>
                  <a:pt x="10255262" y="5918328"/>
                  <a:pt x="10254313" y="5918551"/>
                  <a:pt x="10253606" y="5918849"/>
                </a:cubicBezTo>
                <a:cubicBezTo>
                  <a:pt x="10252899" y="5919147"/>
                  <a:pt x="10252415" y="5919519"/>
                  <a:pt x="10252155" y="5919965"/>
                </a:cubicBezTo>
                <a:cubicBezTo>
                  <a:pt x="10251894" y="5920412"/>
                  <a:pt x="10251764" y="5920933"/>
                  <a:pt x="10251764" y="5921528"/>
                </a:cubicBezTo>
                <a:lnTo>
                  <a:pt x="10251764" y="6070654"/>
                </a:lnTo>
                <a:cubicBezTo>
                  <a:pt x="10251764" y="6071249"/>
                  <a:pt x="10251894" y="6071751"/>
                  <a:pt x="10252155" y="6072161"/>
                </a:cubicBezTo>
                <a:cubicBezTo>
                  <a:pt x="10252415" y="6072570"/>
                  <a:pt x="10252899" y="6072923"/>
                  <a:pt x="10253606" y="6073221"/>
                </a:cubicBezTo>
                <a:cubicBezTo>
                  <a:pt x="10254313" y="6073519"/>
                  <a:pt x="10255262" y="6073742"/>
                  <a:pt x="10256452" y="6073891"/>
                </a:cubicBezTo>
                <a:cubicBezTo>
                  <a:pt x="10257643" y="6074040"/>
                  <a:pt x="10259131" y="6074114"/>
                  <a:pt x="10260917" y="6074114"/>
                </a:cubicBezTo>
                <a:cubicBezTo>
                  <a:pt x="10262777" y="6074114"/>
                  <a:pt x="10264303" y="6074040"/>
                  <a:pt x="10265494" y="6073891"/>
                </a:cubicBezTo>
                <a:cubicBezTo>
                  <a:pt x="10266684" y="6073742"/>
                  <a:pt x="10267614" y="6073519"/>
                  <a:pt x="10268284" y="6073221"/>
                </a:cubicBezTo>
                <a:cubicBezTo>
                  <a:pt x="10268954" y="6072923"/>
                  <a:pt x="10269438" y="6072570"/>
                  <a:pt x="10269735" y="6072161"/>
                </a:cubicBezTo>
                <a:cubicBezTo>
                  <a:pt x="10270033" y="6071751"/>
                  <a:pt x="10270182" y="6071249"/>
                  <a:pt x="10270182" y="6070654"/>
                </a:cubicBezTo>
                <a:lnTo>
                  <a:pt x="10270182" y="6014955"/>
                </a:lnTo>
                <a:lnTo>
                  <a:pt x="10312598" y="6070542"/>
                </a:lnTo>
                <a:cubicBezTo>
                  <a:pt x="10313044" y="6071212"/>
                  <a:pt x="10313546" y="6071789"/>
                  <a:pt x="10314104" y="6072272"/>
                </a:cubicBezTo>
                <a:cubicBezTo>
                  <a:pt x="10314662" y="6072756"/>
                  <a:pt x="10315388" y="6073128"/>
                  <a:pt x="10316281" y="6073388"/>
                </a:cubicBezTo>
                <a:cubicBezTo>
                  <a:pt x="10317174" y="6073649"/>
                  <a:pt x="10318272" y="6073835"/>
                  <a:pt x="10319574" y="6073947"/>
                </a:cubicBezTo>
                <a:cubicBezTo>
                  <a:pt x="10320876" y="6074058"/>
                  <a:pt x="10322532" y="6074114"/>
                  <a:pt x="10324541" y="6074114"/>
                </a:cubicBezTo>
                <a:cubicBezTo>
                  <a:pt x="10326476" y="6074114"/>
                  <a:pt x="10328076" y="6074040"/>
                  <a:pt x="10329341" y="6073891"/>
                </a:cubicBezTo>
                <a:cubicBezTo>
                  <a:pt x="10330606" y="6073742"/>
                  <a:pt x="10331592" y="6073519"/>
                  <a:pt x="10332299" y="6073221"/>
                </a:cubicBezTo>
                <a:cubicBezTo>
                  <a:pt x="10333006" y="6072923"/>
                  <a:pt x="10333508" y="6072551"/>
                  <a:pt x="10333806" y="6072105"/>
                </a:cubicBezTo>
                <a:cubicBezTo>
                  <a:pt x="10334103" y="6071658"/>
                  <a:pt x="10334252" y="6071137"/>
                  <a:pt x="10334252" y="6070542"/>
                </a:cubicBezTo>
                <a:cubicBezTo>
                  <a:pt x="10334252" y="6069872"/>
                  <a:pt x="10334048" y="6069147"/>
                  <a:pt x="10333638" y="6068365"/>
                </a:cubicBezTo>
                <a:cubicBezTo>
                  <a:pt x="10333229" y="6067584"/>
                  <a:pt x="10332540" y="6066561"/>
                  <a:pt x="10331573" y="6065296"/>
                </a:cubicBezTo>
                <a:lnTo>
                  <a:pt x="10290720" y="6012276"/>
                </a:lnTo>
                <a:lnTo>
                  <a:pt x="10327108" y="5975887"/>
                </a:lnTo>
                <a:cubicBezTo>
                  <a:pt x="10328224" y="5974697"/>
                  <a:pt x="10329024" y="5973655"/>
                  <a:pt x="10329508" y="5972762"/>
                </a:cubicBezTo>
                <a:cubicBezTo>
                  <a:pt x="10329992" y="5971869"/>
                  <a:pt x="10330234" y="5970976"/>
                  <a:pt x="10330234" y="5970083"/>
                </a:cubicBezTo>
                <a:cubicBezTo>
                  <a:pt x="10330234" y="5969413"/>
                  <a:pt x="10330066" y="5968874"/>
                  <a:pt x="10329732" y="5968465"/>
                </a:cubicBezTo>
                <a:cubicBezTo>
                  <a:pt x="10329396" y="5968055"/>
                  <a:pt x="10328838" y="5967720"/>
                  <a:pt x="10328057" y="5967460"/>
                </a:cubicBezTo>
                <a:cubicBezTo>
                  <a:pt x="10327276" y="5967200"/>
                  <a:pt x="10326252" y="5967014"/>
                  <a:pt x="10324988" y="5966902"/>
                </a:cubicBezTo>
                <a:cubicBezTo>
                  <a:pt x="10323722" y="5966790"/>
                  <a:pt x="10322160" y="5966734"/>
                  <a:pt x="10320300" y="5966734"/>
                </a:cubicBezTo>
                <a:cubicBezTo>
                  <a:pt x="10318514" y="5966734"/>
                  <a:pt x="10316988" y="5966790"/>
                  <a:pt x="10315723" y="5966902"/>
                </a:cubicBezTo>
                <a:cubicBezTo>
                  <a:pt x="10314458" y="5967014"/>
                  <a:pt x="10313360" y="5967237"/>
                  <a:pt x="10312430" y="5967572"/>
                </a:cubicBezTo>
                <a:cubicBezTo>
                  <a:pt x="10311500" y="5967906"/>
                  <a:pt x="10310700" y="5968316"/>
                  <a:pt x="10310030" y="5968799"/>
                </a:cubicBezTo>
                <a:cubicBezTo>
                  <a:pt x="10309360" y="5969283"/>
                  <a:pt x="10308728" y="5969897"/>
                  <a:pt x="10308133" y="5970641"/>
                </a:cubicBezTo>
                <a:lnTo>
                  <a:pt x="10270182" y="6012387"/>
                </a:lnTo>
                <a:lnTo>
                  <a:pt x="10270182" y="5921528"/>
                </a:lnTo>
                <a:cubicBezTo>
                  <a:pt x="10270182" y="5920933"/>
                  <a:pt x="10270033" y="5920412"/>
                  <a:pt x="10269735" y="5919965"/>
                </a:cubicBezTo>
                <a:cubicBezTo>
                  <a:pt x="10269438" y="5919519"/>
                  <a:pt x="10268954" y="5919147"/>
                  <a:pt x="10268284" y="5918849"/>
                </a:cubicBezTo>
                <a:cubicBezTo>
                  <a:pt x="10267614" y="5918551"/>
                  <a:pt x="10266684" y="5918328"/>
                  <a:pt x="10265494" y="5918179"/>
                </a:cubicBezTo>
                <a:cubicBezTo>
                  <a:pt x="10264303" y="5918030"/>
                  <a:pt x="10262777" y="5917956"/>
                  <a:pt x="10260917" y="5917956"/>
                </a:cubicBezTo>
                <a:close/>
                <a:moveTo>
                  <a:pt x="9432242" y="5917956"/>
                </a:moveTo>
                <a:cubicBezTo>
                  <a:pt x="9430456" y="5917956"/>
                  <a:pt x="9428968" y="5918030"/>
                  <a:pt x="9427777" y="5918179"/>
                </a:cubicBezTo>
                <a:cubicBezTo>
                  <a:pt x="9426586" y="5918328"/>
                  <a:pt x="9425638" y="5918551"/>
                  <a:pt x="9424931" y="5918849"/>
                </a:cubicBezTo>
                <a:cubicBezTo>
                  <a:pt x="9424224" y="5919147"/>
                  <a:pt x="9423740" y="5919519"/>
                  <a:pt x="9423480" y="5919965"/>
                </a:cubicBezTo>
                <a:cubicBezTo>
                  <a:pt x="9423219" y="5920412"/>
                  <a:pt x="9423089" y="5920933"/>
                  <a:pt x="9423089" y="5921528"/>
                </a:cubicBezTo>
                <a:lnTo>
                  <a:pt x="9423089" y="6070654"/>
                </a:lnTo>
                <a:cubicBezTo>
                  <a:pt x="9423089" y="6071249"/>
                  <a:pt x="9423219" y="6071751"/>
                  <a:pt x="9423480" y="6072161"/>
                </a:cubicBezTo>
                <a:cubicBezTo>
                  <a:pt x="9423740" y="6072570"/>
                  <a:pt x="9424224" y="6072923"/>
                  <a:pt x="9424931" y="6073221"/>
                </a:cubicBezTo>
                <a:cubicBezTo>
                  <a:pt x="9425638" y="6073519"/>
                  <a:pt x="9426586" y="6073742"/>
                  <a:pt x="9427777" y="6073891"/>
                </a:cubicBezTo>
                <a:cubicBezTo>
                  <a:pt x="9428968" y="6074040"/>
                  <a:pt x="9430456" y="6074114"/>
                  <a:pt x="9432242" y="6074114"/>
                </a:cubicBezTo>
                <a:cubicBezTo>
                  <a:pt x="9434102" y="6074114"/>
                  <a:pt x="9435628" y="6074040"/>
                  <a:pt x="9436818" y="6073891"/>
                </a:cubicBezTo>
                <a:cubicBezTo>
                  <a:pt x="9438009" y="6073742"/>
                  <a:pt x="9438939" y="6073519"/>
                  <a:pt x="9439609" y="6073221"/>
                </a:cubicBezTo>
                <a:cubicBezTo>
                  <a:pt x="9440279" y="6072923"/>
                  <a:pt x="9440762" y="6072570"/>
                  <a:pt x="9441060" y="6072161"/>
                </a:cubicBezTo>
                <a:cubicBezTo>
                  <a:pt x="9441358" y="6071751"/>
                  <a:pt x="9441506" y="6071249"/>
                  <a:pt x="9441506" y="6070654"/>
                </a:cubicBezTo>
                <a:lnTo>
                  <a:pt x="9441506" y="6000444"/>
                </a:lnTo>
                <a:cubicBezTo>
                  <a:pt x="9446567" y="5994119"/>
                  <a:pt x="9451404" y="5989319"/>
                  <a:pt x="9456017" y="5986045"/>
                </a:cubicBezTo>
                <a:cubicBezTo>
                  <a:pt x="9460631" y="5982771"/>
                  <a:pt x="9465245" y="5981134"/>
                  <a:pt x="9469858" y="5981134"/>
                </a:cubicBezTo>
                <a:cubicBezTo>
                  <a:pt x="9473430" y="5981134"/>
                  <a:pt x="9476574" y="5981803"/>
                  <a:pt x="9479290" y="5983143"/>
                </a:cubicBezTo>
                <a:cubicBezTo>
                  <a:pt x="9482006" y="5984482"/>
                  <a:pt x="9484220" y="5986417"/>
                  <a:pt x="9485932" y="5988947"/>
                </a:cubicBezTo>
                <a:cubicBezTo>
                  <a:pt x="9487643" y="5991477"/>
                  <a:pt x="9488946" y="5994491"/>
                  <a:pt x="9489838" y="5997988"/>
                </a:cubicBezTo>
                <a:cubicBezTo>
                  <a:pt x="9490732" y="6001486"/>
                  <a:pt x="9491178" y="6006100"/>
                  <a:pt x="9491178" y="6011829"/>
                </a:cubicBezTo>
                <a:lnTo>
                  <a:pt x="9491178" y="6070654"/>
                </a:lnTo>
                <a:cubicBezTo>
                  <a:pt x="9491178" y="6071249"/>
                  <a:pt x="9491327" y="6071751"/>
                  <a:pt x="9491624" y="6072161"/>
                </a:cubicBezTo>
                <a:cubicBezTo>
                  <a:pt x="9491922" y="6072570"/>
                  <a:pt x="9492406" y="6072923"/>
                  <a:pt x="9493076" y="6073221"/>
                </a:cubicBezTo>
                <a:cubicBezTo>
                  <a:pt x="9493745" y="6073519"/>
                  <a:pt x="9494676" y="6073742"/>
                  <a:pt x="9495866" y="6073891"/>
                </a:cubicBezTo>
                <a:cubicBezTo>
                  <a:pt x="9497057" y="6074040"/>
                  <a:pt x="9498582" y="6074114"/>
                  <a:pt x="9500442" y="6074114"/>
                </a:cubicBezTo>
                <a:cubicBezTo>
                  <a:pt x="9502228" y="6074114"/>
                  <a:pt x="9503717" y="6074040"/>
                  <a:pt x="9504907" y="6073891"/>
                </a:cubicBezTo>
                <a:cubicBezTo>
                  <a:pt x="9506098" y="6073742"/>
                  <a:pt x="9507028" y="6073519"/>
                  <a:pt x="9507698" y="6073221"/>
                </a:cubicBezTo>
                <a:cubicBezTo>
                  <a:pt x="9508368" y="6072923"/>
                  <a:pt x="9508851" y="6072570"/>
                  <a:pt x="9509149" y="6072161"/>
                </a:cubicBezTo>
                <a:cubicBezTo>
                  <a:pt x="9509446" y="6071751"/>
                  <a:pt x="9509596" y="6071249"/>
                  <a:pt x="9509596" y="6070654"/>
                </a:cubicBezTo>
                <a:lnTo>
                  <a:pt x="9509596" y="6009485"/>
                </a:lnTo>
                <a:cubicBezTo>
                  <a:pt x="9509596" y="6002267"/>
                  <a:pt x="9508982" y="5996109"/>
                  <a:pt x="9507754" y="5991012"/>
                </a:cubicBezTo>
                <a:cubicBezTo>
                  <a:pt x="9506526" y="5985915"/>
                  <a:pt x="9504498" y="5981468"/>
                  <a:pt x="9501670" y="5977673"/>
                </a:cubicBezTo>
                <a:cubicBezTo>
                  <a:pt x="9498842" y="5973878"/>
                  <a:pt x="9495140" y="5970846"/>
                  <a:pt x="9490564" y="5968576"/>
                </a:cubicBezTo>
                <a:cubicBezTo>
                  <a:pt x="9485988" y="5966307"/>
                  <a:pt x="9480351" y="5965172"/>
                  <a:pt x="9473654" y="5965172"/>
                </a:cubicBezTo>
                <a:cubicBezTo>
                  <a:pt x="9468221" y="5965172"/>
                  <a:pt x="9462826" y="5966530"/>
                  <a:pt x="9457468" y="5969246"/>
                </a:cubicBezTo>
                <a:cubicBezTo>
                  <a:pt x="9452110" y="5971962"/>
                  <a:pt x="9446790" y="5976111"/>
                  <a:pt x="9441506" y="5981692"/>
                </a:cubicBezTo>
                <a:lnTo>
                  <a:pt x="9441506" y="5921528"/>
                </a:lnTo>
                <a:cubicBezTo>
                  <a:pt x="9441506" y="5920933"/>
                  <a:pt x="9441358" y="5920412"/>
                  <a:pt x="9441060" y="5919965"/>
                </a:cubicBezTo>
                <a:cubicBezTo>
                  <a:pt x="9440762" y="5919519"/>
                  <a:pt x="9440279" y="5919147"/>
                  <a:pt x="9439609" y="5918849"/>
                </a:cubicBezTo>
                <a:cubicBezTo>
                  <a:pt x="9438939" y="5918551"/>
                  <a:pt x="9438009" y="5918328"/>
                  <a:pt x="9436818" y="5918179"/>
                </a:cubicBezTo>
                <a:cubicBezTo>
                  <a:pt x="9435628" y="5918030"/>
                  <a:pt x="9434102" y="5917956"/>
                  <a:pt x="9432242" y="5917956"/>
                </a:cubicBezTo>
                <a:close/>
                <a:moveTo>
                  <a:pt x="577072" y="4954597"/>
                </a:moveTo>
                <a:lnTo>
                  <a:pt x="577072" y="4973647"/>
                </a:lnTo>
                <a:lnTo>
                  <a:pt x="1643872" y="4973647"/>
                </a:lnTo>
                <a:lnTo>
                  <a:pt x="1643872" y="4954597"/>
                </a:lnTo>
                <a:close/>
                <a:moveTo>
                  <a:pt x="2363270" y="4866528"/>
                </a:moveTo>
                <a:lnTo>
                  <a:pt x="2363270" y="4873895"/>
                </a:lnTo>
                <a:cubicBezTo>
                  <a:pt x="2363270" y="4882750"/>
                  <a:pt x="2362191" y="4889448"/>
                  <a:pt x="2360033" y="4893987"/>
                </a:cubicBezTo>
                <a:cubicBezTo>
                  <a:pt x="2357205" y="4899866"/>
                  <a:pt x="2352777" y="4904498"/>
                  <a:pt x="2346750" y="4907884"/>
                </a:cubicBezTo>
                <a:cubicBezTo>
                  <a:pt x="2340722" y="4911270"/>
                  <a:pt x="2333839" y="4912963"/>
                  <a:pt x="2326100" y="4912963"/>
                </a:cubicBezTo>
                <a:cubicBezTo>
                  <a:pt x="2318287" y="4912963"/>
                  <a:pt x="2312352" y="4911177"/>
                  <a:pt x="2308296" y="4907605"/>
                </a:cubicBezTo>
                <a:cubicBezTo>
                  <a:pt x="2304241" y="4904033"/>
                  <a:pt x="2302213" y="4899568"/>
                  <a:pt x="2302213" y="4894210"/>
                </a:cubicBezTo>
                <a:cubicBezTo>
                  <a:pt x="2302213" y="4890713"/>
                  <a:pt x="2303143" y="4887532"/>
                  <a:pt x="2305003" y="4884667"/>
                </a:cubicBezTo>
                <a:cubicBezTo>
                  <a:pt x="2306864" y="4881802"/>
                  <a:pt x="2309506" y="4879625"/>
                  <a:pt x="2312929" y="4878137"/>
                </a:cubicBezTo>
                <a:cubicBezTo>
                  <a:pt x="2316352" y="4876649"/>
                  <a:pt x="2322193" y="4875309"/>
                  <a:pt x="2330453" y="4874118"/>
                </a:cubicBezTo>
                <a:cubicBezTo>
                  <a:pt x="2345038" y="4872035"/>
                  <a:pt x="2355977" y="4869505"/>
                  <a:pt x="2363270" y="4866528"/>
                </a:cubicBezTo>
                <a:close/>
                <a:moveTo>
                  <a:pt x="3697774" y="4821433"/>
                </a:moveTo>
                <a:cubicBezTo>
                  <a:pt x="3707671" y="4821433"/>
                  <a:pt x="3715950" y="4825210"/>
                  <a:pt x="3722610" y="4832763"/>
                </a:cubicBezTo>
                <a:cubicBezTo>
                  <a:pt x="3729270" y="4840316"/>
                  <a:pt x="3732600" y="4851422"/>
                  <a:pt x="3732600" y="4866082"/>
                </a:cubicBezTo>
                <a:cubicBezTo>
                  <a:pt x="3732600" y="4881634"/>
                  <a:pt x="3729289" y="4893206"/>
                  <a:pt x="3722666" y="4900796"/>
                </a:cubicBezTo>
                <a:cubicBezTo>
                  <a:pt x="3716043" y="4908386"/>
                  <a:pt x="3707746" y="4912181"/>
                  <a:pt x="3697774" y="4912181"/>
                </a:cubicBezTo>
                <a:cubicBezTo>
                  <a:pt x="3687728" y="4912181"/>
                  <a:pt x="3679394" y="4908405"/>
                  <a:pt x="3672771" y="4900852"/>
                </a:cubicBezTo>
                <a:cubicBezTo>
                  <a:pt x="3666148" y="4893299"/>
                  <a:pt x="3662837" y="4881932"/>
                  <a:pt x="3662837" y="4866751"/>
                </a:cubicBezTo>
                <a:cubicBezTo>
                  <a:pt x="3662837" y="4851571"/>
                  <a:pt x="3666148" y="4840223"/>
                  <a:pt x="3672771" y="4832707"/>
                </a:cubicBezTo>
                <a:cubicBezTo>
                  <a:pt x="3679394" y="4825191"/>
                  <a:pt x="3687728" y="4821433"/>
                  <a:pt x="3697774" y="4821433"/>
                </a:cubicBezTo>
                <a:close/>
                <a:moveTo>
                  <a:pt x="3059599" y="4821433"/>
                </a:moveTo>
                <a:cubicBezTo>
                  <a:pt x="3069497" y="4821433"/>
                  <a:pt x="3077775" y="4825210"/>
                  <a:pt x="3084435" y="4832763"/>
                </a:cubicBezTo>
                <a:cubicBezTo>
                  <a:pt x="3091095" y="4840316"/>
                  <a:pt x="3094425" y="4851422"/>
                  <a:pt x="3094425" y="4866082"/>
                </a:cubicBezTo>
                <a:cubicBezTo>
                  <a:pt x="3094425" y="4881634"/>
                  <a:pt x="3091114" y="4893206"/>
                  <a:pt x="3084491" y="4900796"/>
                </a:cubicBezTo>
                <a:cubicBezTo>
                  <a:pt x="3077868" y="4908386"/>
                  <a:pt x="3069571" y="4912181"/>
                  <a:pt x="3059599" y="4912181"/>
                </a:cubicBezTo>
                <a:cubicBezTo>
                  <a:pt x="3049554" y="4912181"/>
                  <a:pt x="3041219" y="4908405"/>
                  <a:pt x="3034596" y="4900852"/>
                </a:cubicBezTo>
                <a:cubicBezTo>
                  <a:pt x="3027973" y="4893299"/>
                  <a:pt x="3024662" y="4881932"/>
                  <a:pt x="3024662" y="4866751"/>
                </a:cubicBezTo>
                <a:cubicBezTo>
                  <a:pt x="3024662" y="4851571"/>
                  <a:pt x="3027973" y="4840223"/>
                  <a:pt x="3034596" y="4832707"/>
                </a:cubicBezTo>
                <a:cubicBezTo>
                  <a:pt x="3041219" y="4825191"/>
                  <a:pt x="3049554" y="4821433"/>
                  <a:pt x="3059599" y="4821433"/>
                </a:cubicBezTo>
                <a:close/>
                <a:moveTo>
                  <a:pt x="2935774" y="4821433"/>
                </a:moveTo>
                <a:cubicBezTo>
                  <a:pt x="2945672" y="4821433"/>
                  <a:pt x="2953950" y="4825210"/>
                  <a:pt x="2960610" y="4832763"/>
                </a:cubicBezTo>
                <a:cubicBezTo>
                  <a:pt x="2967270" y="4840316"/>
                  <a:pt x="2970600" y="4851422"/>
                  <a:pt x="2970600" y="4866082"/>
                </a:cubicBezTo>
                <a:cubicBezTo>
                  <a:pt x="2970600" y="4881634"/>
                  <a:pt x="2967289" y="4893206"/>
                  <a:pt x="2960666" y="4900796"/>
                </a:cubicBezTo>
                <a:cubicBezTo>
                  <a:pt x="2954043" y="4908386"/>
                  <a:pt x="2945746" y="4912181"/>
                  <a:pt x="2935774" y="4912181"/>
                </a:cubicBezTo>
                <a:cubicBezTo>
                  <a:pt x="2925729" y="4912181"/>
                  <a:pt x="2917394" y="4908405"/>
                  <a:pt x="2910771" y="4900852"/>
                </a:cubicBezTo>
                <a:cubicBezTo>
                  <a:pt x="2904148" y="4893299"/>
                  <a:pt x="2900837" y="4881932"/>
                  <a:pt x="2900837" y="4866751"/>
                </a:cubicBezTo>
                <a:cubicBezTo>
                  <a:pt x="2900837" y="4851571"/>
                  <a:pt x="2904148" y="4840223"/>
                  <a:pt x="2910771" y="4832707"/>
                </a:cubicBezTo>
                <a:cubicBezTo>
                  <a:pt x="2917394" y="4825191"/>
                  <a:pt x="2925729" y="4821433"/>
                  <a:pt x="2935774" y="4821433"/>
                </a:cubicBezTo>
                <a:close/>
                <a:moveTo>
                  <a:pt x="1954699" y="4821433"/>
                </a:moveTo>
                <a:cubicBezTo>
                  <a:pt x="1964596" y="4821433"/>
                  <a:pt x="1972875" y="4825210"/>
                  <a:pt x="1979535" y="4832763"/>
                </a:cubicBezTo>
                <a:cubicBezTo>
                  <a:pt x="1986195" y="4840316"/>
                  <a:pt x="1989525" y="4851422"/>
                  <a:pt x="1989525" y="4866082"/>
                </a:cubicBezTo>
                <a:cubicBezTo>
                  <a:pt x="1989525" y="4881634"/>
                  <a:pt x="1986214" y="4893206"/>
                  <a:pt x="1979591" y="4900796"/>
                </a:cubicBezTo>
                <a:cubicBezTo>
                  <a:pt x="1972968" y="4908386"/>
                  <a:pt x="1964671" y="4912181"/>
                  <a:pt x="1954699" y="4912181"/>
                </a:cubicBezTo>
                <a:cubicBezTo>
                  <a:pt x="1944653" y="4912181"/>
                  <a:pt x="1936319" y="4908405"/>
                  <a:pt x="1929696" y="4900852"/>
                </a:cubicBezTo>
                <a:cubicBezTo>
                  <a:pt x="1923073" y="4893299"/>
                  <a:pt x="1919762" y="4881932"/>
                  <a:pt x="1919762" y="4866751"/>
                </a:cubicBezTo>
                <a:cubicBezTo>
                  <a:pt x="1919762" y="4851571"/>
                  <a:pt x="1923073" y="4840223"/>
                  <a:pt x="1929696" y="4832707"/>
                </a:cubicBezTo>
                <a:cubicBezTo>
                  <a:pt x="1936319" y="4825191"/>
                  <a:pt x="1944653" y="4821433"/>
                  <a:pt x="1954699" y="4821433"/>
                </a:cubicBezTo>
                <a:close/>
                <a:moveTo>
                  <a:pt x="3384231" y="4821322"/>
                </a:moveTo>
                <a:cubicBezTo>
                  <a:pt x="3394425" y="4821322"/>
                  <a:pt x="3402722" y="4825191"/>
                  <a:pt x="3409122" y="4832930"/>
                </a:cubicBezTo>
                <a:cubicBezTo>
                  <a:pt x="3413290" y="4837916"/>
                  <a:pt x="3415819" y="4845395"/>
                  <a:pt x="3416713" y="4855366"/>
                </a:cubicBezTo>
                <a:lnTo>
                  <a:pt x="3350521" y="4855366"/>
                </a:lnTo>
                <a:cubicBezTo>
                  <a:pt x="3351191" y="4845023"/>
                  <a:pt x="3354670" y="4836763"/>
                  <a:pt x="3360958" y="4830586"/>
                </a:cubicBezTo>
                <a:cubicBezTo>
                  <a:pt x="3367246" y="4824410"/>
                  <a:pt x="3375003" y="4821322"/>
                  <a:pt x="3384231" y="4821322"/>
                </a:cubicBezTo>
                <a:close/>
                <a:moveTo>
                  <a:pt x="541278" y="4817638"/>
                </a:moveTo>
                <a:cubicBezTo>
                  <a:pt x="533539" y="4817638"/>
                  <a:pt x="526898" y="4820391"/>
                  <a:pt x="521354" y="4825898"/>
                </a:cubicBezTo>
                <a:cubicBezTo>
                  <a:pt x="515810" y="4831405"/>
                  <a:pt x="513038" y="4838065"/>
                  <a:pt x="513038" y="4845878"/>
                </a:cubicBezTo>
                <a:cubicBezTo>
                  <a:pt x="513038" y="4853692"/>
                  <a:pt x="515810" y="4860370"/>
                  <a:pt x="521354" y="4865914"/>
                </a:cubicBezTo>
                <a:cubicBezTo>
                  <a:pt x="526898" y="4871458"/>
                  <a:pt x="533539" y="4874230"/>
                  <a:pt x="541278" y="4874230"/>
                </a:cubicBezTo>
                <a:cubicBezTo>
                  <a:pt x="549092" y="4874230"/>
                  <a:pt x="555771" y="4871458"/>
                  <a:pt x="561315" y="4865914"/>
                </a:cubicBezTo>
                <a:cubicBezTo>
                  <a:pt x="566858" y="4860370"/>
                  <a:pt x="569630" y="4853692"/>
                  <a:pt x="569630" y="4845878"/>
                </a:cubicBezTo>
                <a:cubicBezTo>
                  <a:pt x="569630" y="4838065"/>
                  <a:pt x="566858" y="4831405"/>
                  <a:pt x="561315" y="4825898"/>
                </a:cubicBezTo>
                <a:cubicBezTo>
                  <a:pt x="555771" y="4820391"/>
                  <a:pt x="549092" y="4817638"/>
                  <a:pt x="541278" y="4817638"/>
                </a:cubicBezTo>
                <a:close/>
                <a:moveTo>
                  <a:pt x="3773044" y="4807481"/>
                </a:moveTo>
                <a:lnTo>
                  <a:pt x="3773044" y="4880927"/>
                </a:lnTo>
                <a:cubicBezTo>
                  <a:pt x="3773044" y="4889485"/>
                  <a:pt x="3773454" y="4895736"/>
                  <a:pt x="3774272" y="4899680"/>
                </a:cubicBezTo>
                <a:cubicBezTo>
                  <a:pt x="3775463" y="4905558"/>
                  <a:pt x="3777528" y="4910526"/>
                  <a:pt x="3780467" y="4914581"/>
                </a:cubicBezTo>
                <a:cubicBezTo>
                  <a:pt x="3783406" y="4918637"/>
                  <a:pt x="3787909" y="4922004"/>
                  <a:pt x="3793973" y="4924683"/>
                </a:cubicBezTo>
                <a:cubicBezTo>
                  <a:pt x="3800038" y="4927362"/>
                  <a:pt x="3806568" y="4928701"/>
                  <a:pt x="3813563" y="4928701"/>
                </a:cubicBezTo>
                <a:cubicBezTo>
                  <a:pt x="3829413" y="4928701"/>
                  <a:pt x="3841952" y="4922004"/>
                  <a:pt x="3851179" y="4908609"/>
                </a:cubicBezTo>
                <a:lnTo>
                  <a:pt x="3851179" y="4926022"/>
                </a:lnTo>
                <a:lnTo>
                  <a:pt x="3869150" y="4926022"/>
                </a:lnTo>
                <a:lnTo>
                  <a:pt x="3869150" y="4807481"/>
                </a:lnTo>
                <a:lnTo>
                  <a:pt x="3849058" y="4807481"/>
                </a:lnTo>
                <a:lnTo>
                  <a:pt x="3849058" y="4870993"/>
                </a:lnTo>
                <a:cubicBezTo>
                  <a:pt x="3849058" y="4881113"/>
                  <a:pt x="3847961" y="4888834"/>
                  <a:pt x="3845765" y="4894154"/>
                </a:cubicBezTo>
                <a:cubicBezTo>
                  <a:pt x="3843570" y="4899475"/>
                  <a:pt x="3839831" y="4903679"/>
                  <a:pt x="3834548" y="4906768"/>
                </a:cubicBezTo>
                <a:cubicBezTo>
                  <a:pt x="3829264" y="4909856"/>
                  <a:pt x="3823609" y="4911400"/>
                  <a:pt x="3817581" y="4911400"/>
                </a:cubicBezTo>
                <a:cubicBezTo>
                  <a:pt x="3811553" y="4911400"/>
                  <a:pt x="3806493" y="4909893"/>
                  <a:pt x="3802400" y="4906879"/>
                </a:cubicBezTo>
                <a:cubicBezTo>
                  <a:pt x="3798308" y="4903865"/>
                  <a:pt x="3795629" y="4899717"/>
                  <a:pt x="3794364" y="4894433"/>
                </a:cubicBezTo>
                <a:cubicBezTo>
                  <a:pt x="3793545" y="4890787"/>
                  <a:pt x="3793136" y="4883718"/>
                  <a:pt x="3793136" y="4873225"/>
                </a:cubicBezTo>
                <a:lnTo>
                  <a:pt x="3793136" y="4807481"/>
                </a:lnTo>
                <a:close/>
                <a:moveTo>
                  <a:pt x="3697774" y="4804802"/>
                </a:moveTo>
                <a:cubicBezTo>
                  <a:pt x="3683115" y="4804802"/>
                  <a:pt x="3670688" y="4809192"/>
                  <a:pt x="3660493" y="4817973"/>
                </a:cubicBezTo>
                <a:cubicBezTo>
                  <a:pt x="3648289" y="4828540"/>
                  <a:pt x="3642187" y="4844799"/>
                  <a:pt x="3642187" y="4866751"/>
                </a:cubicBezTo>
                <a:cubicBezTo>
                  <a:pt x="3642187" y="4886769"/>
                  <a:pt x="3647303" y="4902098"/>
                  <a:pt x="3657535" y="4912739"/>
                </a:cubicBezTo>
                <a:cubicBezTo>
                  <a:pt x="3667767" y="4923381"/>
                  <a:pt x="3681180" y="4928701"/>
                  <a:pt x="3697774" y="4928701"/>
                </a:cubicBezTo>
                <a:cubicBezTo>
                  <a:pt x="3708118" y="4928701"/>
                  <a:pt x="3717661" y="4926283"/>
                  <a:pt x="3726405" y="4921446"/>
                </a:cubicBezTo>
                <a:cubicBezTo>
                  <a:pt x="3735149" y="4916609"/>
                  <a:pt x="3741809" y="4909819"/>
                  <a:pt x="3746385" y="4901075"/>
                </a:cubicBezTo>
                <a:cubicBezTo>
                  <a:pt x="3750962" y="4892331"/>
                  <a:pt x="3753250" y="4880332"/>
                  <a:pt x="3753250" y="4865077"/>
                </a:cubicBezTo>
                <a:cubicBezTo>
                  <a:pt x="3753250" y="4846250"/>
                  <a:pt x="3748078" y="4831498"/>
                  <a:pt x="3737735" y="4820819"/>
                </a:cubicBezTo>
                <a:cubicBezTo>
                  <a:pt x="3727391" y="4810141"/>
                  <a:pt x="3714071" y="4804802"/>
                  <a:pt x="3697774" y="4804802"/>
                </a:cubicBezTo>
                <a:close/>
                <a:moveTo>
                  <a:pt x="3514976" y="4804802"/>
                </a:moveTo>
                <a:cubicBezTo>
                  <a:pt x="3498531" y="4804802"/>
                  <a:pt x="3485955" y="4811313"/>
                  <a:pt x="3477248" y="4824335"/>
                </a:cubicBezTo>
                <a:lnTo>
                  <a:pt x="3477248" y="4807481"/>
                </a:lnTo>
                <a:lnTo>
                  <a:pt x="3459166" y="4807481"/>
                </a:lnTo>
                <a:lnTo>
                  <a:pt x="3459166" y="4926022"/>
                </a:lnTo>
                <a:lnTo>
                  <a:pt x="3479258" y="4926022"/>
                </a:lnTo>
                <a:lnTo>
                  <a:pt x="3479258" y="4861282"/>
                </a:lnTo>
                <a:cubicBezTo>
                  <a:pt x="3479258" y="4846102"/>
                  <a:pt x="3482364" y="4835795"/>
                  <a:pt x="3488578" y="4830363"/>
                </a:cubicBezTo>
                <a:cubicBezTo>
                  <a:pt x="3494792" y="4824931"/>
                  <a:pt x="3502177" y="4822215"/>
                  <a:pt x="3510735" y="4822215"/>
                </a:cubicBezTo>
                <a:cubicBezTo>
                  <a:pt x="3516093" y="4822215"/>
                  <a:pt x="3520762" y="4823424"/>
                  <a:pt x="3524743" y="4825842"/>
                </a:cubicBezTo>
                <a:cubicBezTo>
                  <a:pt x="3528724" y="4828261"/>
                  <a:pt x="3531496" y="4831498"/>
                  <a:pt x="3533059" y="4835553"/>
                </a:cubicBezTo>
                <a:cubicBezTo>
                  <a:pt x="3534622" y="4839609"/>
                  <a:pt x="3535403" y="4845729"/>
                  <a:pt x="3535403" y="4853915"/>
                </a:cubicBezTo>
                <a:lnTo>
                  <a:pt x="3535403" y="4926022"/>
                </a:lnTo>
                <a:lnTo>
                  <a:pt x="3555495" y="4926022"/>
                </a:lnTo>
                <a:lnTo>
                  <a:pt x="3555495" y="4853134"/>
                </a:lnTo>
                <a:cubicBezTo>
                  <a:pt x="3555495" y="4843832"/>
                  <a:pt x="3555123" y="4837321"/>
                  <a:pt x="3554379" y="4833600"/>
                </a:cubicBezTo>
                <a:cubicBezTo>
                  <a:pt x="3553188" y="4827870"/>
                  <a:pt x="3551104" y="4822922"/>
                  <a:pt x="3548128" y="4818754"/>
                </a:cubicBezTo>
                <a:cubicBezTo>
                  <a:pt x="3545151" y="4814587"/>
                  <a:pt x="3540668" y="4811220"/>
                  <a:pt x="3534677" y="4808653"/>
                </a:cubicBezTo>
                <a:cubicBezTo>
                  <a:pt x="3528687" y="4806085"/>
                  <a:pt x="3522120" y="4804802"/>
                  <a:pt x="3514976" y="4804802"/>
                </a:cubicBezTo>
                <a:close/>
                <a:moveTo>
                  <a:pt x="3384008" y="4804802"/>
                </a:moveTo>
                <a:cubicBezTo>
                  <a:pt x="3367636" y="4804802"/>
                  <a:pt x="3354316" y="4810308"/>
                  <a:pt x="3344047" y="4821322"/>
                </a:cubicBezTo>
                <a:cubicBezTo>
                  <a:pt x="3333778" y="4832335"/>
                  <a:pt x="3328644" y="4847813"/>
                  <a:pt x="3328644" y="4867756"/>
                </a:cubicBezTo>
                <a:cubicBezTo>
                  <a:pt x="3328644" y="4887029"/>
                  <a:pt x="3333722" y="4902005"/>
                  <a:pt x="3343880" y="4912684"/>
                </a:cubicBezTo>
                <a:cubicBezTo>
                  <a:pt x="3354037" y="4923362"/>
                  <a:pt x="3367785" y="4928701"/>
                  <a:pt x="3385124" y="4928701"/>
                </a:cubicBezTo>
                <a:cubicBezTo>
                  <a:pt x="3398890" y="4928701"/>
                  <a:pt x="3410201" y="4925353"/>
                  <a:pt x="3419057" y="4918655"/>
                </a:cubicBezTo>
                <a:cubicBezTo>
                  <a:pt x="3427912" y="4911958"/>
                  <a:pt x="3433977" y="4902545"/>
                  <a:pt x="3437251" y="4890415"/>
                </a:cubicBezTo>
                <a:lnTo>
                  <a:pt x="3416489" y="4887848"/>
                </a:lnTo>
                <a:cubicBezTo>
                  <a:pt x="3413438" y="4896331"/>
                  <a:pt x="3409308" y="4902507"/>
                  <a:pt x="3404099" y="4906377"/>
                </a:cubicBezTo>
                <a:cubicBezTo>
                  <a:pt x="3398890" y="4910246"/>
                  <a:pt x="3392602" y="4912181"/>
                  <a:pt x="3385235" y="4912181"/>
                </a:cubicBezTo>
                <a:cubicBezTo>
                  <a:pt x="3375338" y="4912181"/>
                  <a:pt x="3367078" y="4908721"/>
                  <a:pt x="3360456" y="4901800"/>
                </a:cubicBezTo>
                <a:cubicBezTo>
                  <a:pt x="3353832" y="4894880"/>
                  <a:pt x="3350149" y="4884908"/>
                  <a:pt x="3349405" y="4871886"/>
                </a:cubicBezTo>
                <a:lnTo>
                  <a:pt x="3437809" y="4871886"/>
                </a:lnTo>
                <a:cubicBezTo>
                  <a:pt x="3437883" y="4869505"/>
                  <a:pt x="3437920" y="4867719"/>
                  <a:pt x="3437920" y="4866528"/>
                </a:cubicBezTo>
                <a:cubicBezTo>
                  <a:pt x="3437920" y="4846957"/>
                  <a:pt x="3432898" y="4831777"/>
                  <a:pt x="3422852" y="4820987"/>
                </a:cubicBezTo>
                <a:cubicBezTo>
                  <a:pt x="3412806" y="4810197"/>
                  <a:pt x="3399858" y="4804802"/>
                  <a:pt x="3384008" y="4804802"/>
                </a:cubicBezTo>
                <a:close/>
                <a:moveTo>
                  <a:pt x="3059599" y="4804802"/>
                </a:moveTo>
                <a:cubicBezTo>
                  <a:pt x="3044940" y="4804802"/>
                  <a:pt x="3032513" y="4809192"/>
                  <a:pt x="3022318" y="4817973"/>
                </a:cubicBezTo>
                <a:cubicBezTo>
                  <a:pt x="3010114" y="4828540"/>
                  <a:pt x="3004012" y="4844799"/>
                  <a:pt x="3004012" y="4866751"/>
                </a:cubicBezTo>
                <a:cubicBezTo>
                  <a:pt x="3004012" y="4886769"/>
                  <a:pt x="3009128" y="4902098"/>
                  <a:pt x="3019360" y="4912739"/>
                </a:cubicBezTo>
                <a:cubicBezTo>
                  <a:pt x="3029592" y="4923381"/>
                  <a:pt x="3043005" y="4928701"/>
                  <a:pt x="3059599" y="4928701"/>
                </a:cubicBezTo>
                <a:cubicBezTo>
                  <a:pt x="3069943" y="4928701"/>
                  <a:pt x="3079487" y="4926283"/>
                  <a:pt x="3088230" y="4921446"/>
                </a:cubicBezTo>
                <a:cubicBezTo>
                  <a:pt x="3096974" y="4916609"/>
                  <a:pt x="3103634" y="4909819"/>
                  <a:pt x="3108210" y="4901075"/>
                </a:cubicBezTo>
                <a:cubicBezTo>
                  <a:pt x="3112787" y="4892331"/>
                  <a:pt x="3115075" y="4880332"/>
                  <a:pt x="3115075" y="4865077"/>
                </a:cubicBezTo>
                <a:cubicBezTo>
                  <a:pt x="3115075" y="4846250"/>
                  <a:pt x="3109903" y="4831498"/>
                  <a:pt x="3099560" y="4820819"/>
                </a:cubicBezTo>
                <a:cubicBezTo>
                  <a:pt x="3089216" y="4810141"/>
                  <a:pt x="3075896" y="4804802"/>
                  <a:pt x="3059599" y="4804802"/>
                </a:cubicBezTo>
                <a:close/>
                <a:moveTo>
                  <a:pt x="2935774" y="4804802"/>
                </a:moveTo>
                <a:cubicBezTo>
                  <a:pt x="2921115" y="4804802"/>
                  <a:pt x="2908688" y="4809192"/>
                  <a:pt x="2898493" y="4817973"/>
                </a:cubicBezTo>
                <a:cubicBezTo>
                  <a:pt x="2886289" y="4828540"/>
                  <a:pt x="2880187" y="4844799"/>
                  <a:pt x="2880187" y="4866751"/>
                </a:cubicBezTo>
                <a:cubicBezTo>
                  <a:pt x="2880187" y="4886769"/>
                  <a:pt x="2885303" y="4902098"/>
                  <a:pt x="2895535" y="4912739"/>
                </a:cubicBezTo>
                <a:cubicBezTo>
                  <a:pt x="2905767" y="4923381"/>
                  <a:pt x="2919180" y="4928701"/>
                  <a:pt x="2935774" y="4928701"/>
                </a:cubicBezTo>
                <a:cubicBezTo>
                  <a:pt x="2946118" y="4928701"/>
                  <a:pt x="2955662" y="4926283"/>
                  <a:pt x="2964405" y="4921446"/>
                </a:cubicBezTo>
                <a:cubicBezTo>
                  <a:pt x="2973149" y="4916609"/>
                  <a:pt x="2979809" y="4909819"/>
                  <a:pt x="2984385" y="4901075"/>
                </a:cubicBezTo>
                <a:cubicBezTo>
                  <a:pt x="2988962" y="4892331"/>
                  <a:pt x="2991250" y="4880332"/>
                  <a:pt x="2991250" y="4865077"/>
                </a:cubicBezTo>
                <a:cubicBezTo>
                  <a:pt x="2991250" y="4846250"/>
                  <a:pt x="2986078" y="4831498"/>
                  <a:pt x="2975735" y="4820819"/>
                </a:cubicBezTo>
                <a:cubicBezTo>
                  <a:pt x="2965391" y="4810141"/>
                  <a:pt x="2952071" y="4804802"/>
                  <a:pt x="2935774" y="4804802"/>
                </a:cubicBezTo>
                <a:close/>
                <a:moveTo>
                  <a:pt x="2751079" y="4804802"/>
                </a:moveTo>
                <a:cubicBezTo>
                  <a:pt x="2743191" y="4804802"/>
                  <a:pt x="2736158" y="4806569"/>
                  <a:pt x="2729982" y="4810104"/>
                </a:cubicBezTo>
                <a:cubicBezTo>
                  <a:pt x="2723806" y="4813638"/>
                  <a:pt x="2718857" y="4818308"/>
                  <a:pt x="2715137" y="4824112"/>
                </a:cubicBezTo>
                <a:lnTo>
                  <a:pt x="2715137" y="4807481"/>
                </a:lnTo>
                <a:lnTo>
                  <a:pt x="2697166" y="4807481"/>
                </a:lnTo>
                <a:lnTo>
                  <a:pt x="2697166" y="4926022"/>
                </a:lnTo>
                <a:lnTo>
                  <a:pt x="2717257" y="4926022"/>
                </a:lnTo>
                <a:lnTo>
                  <a:pt x="2717257" y="4864519"/>
                </a:lnTo>
                <a:cubicBezTo>
                  <a:pt x="2717257" y="4853729"/>
                  <a:pt x="2718337" y="4845469"/>
                  <a:pt x="2720495" y="4839739"/>
                </a:cubicBezTo>
                <a:cubicBezTo>
                  <a:pt x="2722652" y="4834009"/>
                  <a:pt x="2726131" y="4829656"/>
                  <a:pt x="2730931" y="4826679"/>
                </a:cubicBezTo>
                <a:cubicBezTo>
                  <a:pt x="2735731" y="4823703"/>
                  <a:pt x="2740958" y="4822215"/>
                  <a:pt x="2746614" y="4822215"/>
                </a:cubicBezTo>
                <a:cubicBezTo>
                  <a:pt x="2754055" y="4822215"/>
                  <a:pt x="2759413" y="4824447"/>
                  <a:pt x="2762687" y="4828912"/>
                </a:cubicBezTo>
                <a:cubicBezTo>
                  <a:pt x="2765962" y="4833377"/>
                  <a:pt x="2767598" y="4840074"/>
                  <a:pt x="2767598" y="4849004"/>
                </a:cubicBezTo>
                <a:lnTo>
                  <a:pt x="2767598" y="4926022"/>
                </a:lnTo>
                <a:lnTo>
                  <a:pt x="2787690" y="4926022"/>
                </a:lnTo>
                <a:lnTo>
                  <a:pt x="2787690" y="4857152"/>
                </a:lnTo>
                <a:cubicBezTo>
                  <a:pt x="2787690" y="4844948"/>
                  <a:pt x="2790444" y="4836074"/>
                  <a:pt x="2795950" y="4830530"/>
                </a:cubicBezTo>
                <a:cubicBezTo>
                  <a:pt x="2801457" y="4824987"/>
                  <a:pt x="2808378" y="4822215"/>
                  <a:pt x="2816712" y="4822215"/>
                </a:cubicBezTo>
                <a:cubicBezTo>
                  <a:pt x="2821326" y="4822215"/>
                  <a:pt x="2825344" y="4823294"/>
                  <a:pt x="2828767" y="4825452"/>
                </a:cubicBezTo>
                <a:cubicBezTo>
                  <a:pt x="2832190" y="4827610"/>
                  <a:pt x="2834552" y="4830456"/>
                  <a:pt x="2835855" y="4833991"/>
                </a:cubicBezTo>
                <a:cubicBezTo>
                  <a:pt x="2837157" y="4837525"/>
                  <a:pt x="2837808" y="4843311"/>
                  <a:pt x="2837808" y="4851348"/>
                </a:cubicBezTo>
                <a:lnTo>
                  <a:pt x="2837808" y="4926022"/>
                </a:lnTo>
                <a:lnTo>
                  <a:pt x="2857789" y="4926022"/>
                </a:lnTo>
                <a:lnTo>
                  <a:pt x="2857789" y="4844650"/>
                </a:lnTo>
                <a:cubicBezTo>
                  <a:pt x="2857789" y="4831107"/>
                  <a:pt x="2854626" y="4821080"/>
                  <a:pt x="2848300" y="4814569"/>
                </a:cubicBezTo>
                <a:cubicBezTo>
                  <a:pt x="2841975" y="4808057"/>
                  <a:pt x="2832934" y="4804802"/>
                  <a:pt x="2821177" y="4804802"/>
                </a:cubicBezTo>
                <a:cubicBezTo>
                  <a:pt x="2806145" y="4804802"/>
                  <a:pt x="2793941" y="4811722"/>
                  <a:pt x="2784565" y="4825563"/>
                </a:cubicBezTo>
                <a:cubicBezTo>
                  <a:pt x="2782258" y="4819015"/>
                  <a:pt x="2778296" y="4813917"/>
                  <a:pt x="2772677" y="4810271"/>
                </a:cubicBezTo>
                <a:cubicBezTo>
                  <a:pt x="2767059" y="4806625"/>
                  <a:pt x="2759860" y="4804802"/>
                  <a:pt x="2751079" y="4804802"/>
                </a:cubicBezTo>
                <a:close/>
                <a:moveTo>
                  <a:pt x="2621822" y="4804802"/>
                </a:moveTo>
                <a:cubicBezTo>
                  <a:pt x="2615645" y="4804802"/>
                  <a:pt x="2609859" y="4805602"/>
                  <a:pt x="2604464" y="4807202"/>
                </a:cubicBezTo>
                <a:cubicBezTo>
                  <a:pt x="2599069" y="4808801"/>
                  <a:pt x="2594809" y="4810755"/>
                  <a:pt x="2591684" y="4813062"/>
                </a:cubicBezTo>
                <a:cubicBezTo>
                  <a:pt x="2587517" y="4816038"/>
                  <a:pt x="2584224" y="4819778"/>
                  <a:pt x="2581805" y="4824280"/>
                </a:cubicBezTo>
                <a:cubicBezTo>
                  <a:pt x="2579387" y="4828782"/>
                  <a:pt x="2578177" y="4833674"/>
                  <a:pt x="2578177" y="4838958"/>
                </a:cubicBezTo>
                <a:cubicBezTo>
                  <a:pt x="2578177" y="4844762"/>
                  <a:pt x="2579647" y="4850064"/>
                  <a:pt x="2582587" y="4854864"/>
                </a:cubicBezTo>
                <a:cubicBezTo>
                  <a:pt x="2585526" y="4859663"/>
                  <a:pt x="2589842" y="4863421"/>
                  <a:pt x="2595535" y="4866138"/>
                </a:cubicBezTo>
                <a:cubicBezTo>
                  <a:pt x="2601227" y="4868854"/>
                  <a:pt x="2611441" y="4872072"/>
                  <a:pt x="2626175" y="4875793"/>
                </a:cubicBezTo>
                <a:cubicBezTo>
                  <a:pt x="2637114" y="4878546"/>
                  <a:pt x="2643960" y="4880816"/>
                  <a:pt x="2646713" y="4882602"/>
                </a:cubicBezTo>
                <a:cubicBezTo>
                  <a:pt x="2650657" y="4885206"/>
                  <a:pt x="2652629" y="4888778"/>
                  <a:pt x="2652629" y="4893317"/>
                </a:cubicBezTo>
                <a:cubicBezTo>
                  <a:pt x="2652629" y="4898377"/>
                  <a:pt x="2650397" y="4902786"/>
                  <a:pt x="2645931" y="4906544"/>
                </a:cubicBezTo>
                <a:cubicBezTo>
                  <a:pt x="2641467" y="4910302"/>
                  <a:pt x="2634621" y="4912181"/>
                  <a:pt x="2625393" y="4912181"/>
                </a:cubicBezTo>
                <a:cubicBezTo>
                  <a:pt x="2616240" y="4912181"/>
                  <a:pt x="2609115" y="4910060"/>
                  <a:pt x="2604017" y="4905819"/>
                </a:cubicBezTo>
                <a:cubicBezTo>
                  <a:pt x="2598920" y="4901577"/>
                  <a:pt x="2595814" y="4895475"/>
                  <a:pt x="2594697" y="4887513"/>
                </a:cubicBezTo>
                <a:lnTo>
                  <a:pt x="2574829" y="4890638"/>
                </a:lnTo>
                <a:cubicBezTo>
                  <a:pt x="2577061" y="4903214"/>
                  <a:pt x="2582214" y="4912702"/>
                  <a:pt x="2590289" y="4919102"/>
                </a:cubicBezTo>
                <a:cubicBezTo>
                  <a:pt x="2598362" y="4925501"/>
                  <a:pt x="2610101" y="4928701"/>
                  <a:pt x="2625505" y="4928701"/>
                </a:cubicBezTo>
                <a:cubicBezTo>
                  <a:pt x="2634807" y="4928701"/>
                  <a:pt x="2643141" y="4927083"/>
                  <a:pt x="2650508" y="4923846"/>
                </a:cubicBezTo>
                <a:cubicBezTo>
                  <a:pt x="2657875" y="4920609"/>
                  <a:pt x="2663512" y="4916032"/>
                  <a:pt x="2667419" y="4910116"/>
                </a:cubicBezTo>
                <a:cubicBezTo>
                  <a:pt x="2671325" y="4904200"/>
                  <a:pt x="2673279" y="4897894"/>
                  <a:pt x="2673279" y="4891196"/>
                </a:cubicBezTo>
                <a:cubicBezTo>
                  <a:pt x="2673279" y="4884350"/>
                  <a:pt x="2671679" y="4878620"/>
                  <a:pt x="2668479" y="4874007"/>
                </a:cubicBezTo>
                <a:cubicBezTo>
                  <a:pt x="2665279" y="4869393"/>
                  <a:pt x="2660870" y="4865877"/>
                  <a:pt x="2655252" y="4863459"/>
                </a:cubicBezTo>
                <a:cubicBezTo>
                  <a:pt x="2649634" y="4861040"/>
                  <a:pt x="2639718" y="4857933"/>
                  <a:pt x="2625505" y="4854138"/>
                </a:cubicBezTo>
                <a:cubicBezTo>
                  <a:pt x="2615682" y="4851459"/>
                  <a:pt x="2609766" y="4849748"/>
                  <a:pt x="2607757" y="4849004"/>
                </a:cubicBezTo>
                <a:cubicBezTo>
                  <a:pt x="2604260" y="4847590"/>
                  <a:pt x="2601692" y="4845804"/>
                  <a:pt x="2600055" y="4843646"/>
                </a:cubicBezTo>
                <a:cubicBezTo>
                  <a:pt x="2598418" y="4841562"/>
                  <a:pt x="2597600" y="4839218"/>
                  <a:pt x="2597600" y="4836614"/>
                </a:cubicBezTo>
                <a:cubicBezTo>
                  <a:pt x="2597600" y="4832521"/>
                  <a:pt x="2599572" y="4828949"/>
                  <a:pt x="2603515" y="4825898"/>
                </a:cubicBezTo>
                <a:cubicBezTo>
                  <a:pt x="2607460" y="4822847"/>
                  <a:pt x="2614045" y="4821322"/>
                  <a:pt x="2623272" y="4821322"/>
                </a:cubicBezTo>
                <a:cubicBezTo>
                  <a:pt x="2631086" y="4821322"/>
                  <a:pt x="2637132" y="4823033"/>
                  <a:pt x="2641411" y="4826456"/>
                </a:cubicBezTo>
                <a:cubicBezTo>
                  <a:pt x="2645690" y="4829879"/>
                  <a:pt x="2648275" y="4834642"/>
                  <a:pt x="2649168" y="4840744"/>
                </a:cubicBezTo>
                <a:lnTo>
                  <a:pt x="2668814" y="4838065"/>
                </a:lnTo>
                <a:cubicBezTo>
                  <a:pt x="2667549" y="4830400"/>
                  <a:pt x="2665242" y="4824280"/>
                  <a:pt x="2661894" y="4819703"/>
                </a:cubicBezTo>
                <a:cubicBezTo>
                  <a:pt x="2658545" y="4815127"/>
                  <a:pt x="2653354" y="4811499"/>
                  <a:pt x="2646322" y="4808820"/>
                </a:cubicBezTo>
                <a:cubicBezTo>
                  <a:pt x="2639290" y="4806141"/>
                  <a:pt x="2631123" y="4804802"/>
                  <a:pt x="2621822" y="4804802"/>
                </a:cubicBezTo>
                <a:close/>
                <a:moveTo>
                  <a:pt x="2450371" y="4804802"/>
                </a:moveTo>
                <a:cubicBezTo>
                  <a:pt x="2444195" y="4804802"/>
                  <a:pt x="2438409" y="4805602"/>
                  <a:pt x="2433014" y="4807202"/>
                </a:cubicBezTo>
                <a:cubicBezTo>
                  <a:pt x="2427619" y="4808801"/>
                  <a:pt x="2423359" y="4810755"/>
                  <a:pt x="2420234" y="4813062"/>
                </a:cubicBezTo>
                <a:cubicBezTo>
                  <a:pt x="2416067" y="4816038"/>
                  <a:pt x="2412773" y="4819778"/>
                  <a:pt x="2410355" y="4824280"/>
                </a:cubicBezTo>
                <a:cubicBezTo>
                  <a:pt x="2407937" y="4828782"/>
                  <a:pt x="2406728" y="4833674"/>
                  <a:pt x="2406728" y="4838958"/>
                </a:cubicBezTo>
                <a:cubicBezTo>
                  <a:pt x="2406728" y="4844762"/>
                  <a:pt x="2408197" y="4850064"/>
                  <a:pt x="2411137" y="4854864"/>
                </a:cubicBezTo>
                <a:cubicBezTo>
                  <a:pt x="2414076" y="4859663"/>
                  <a:pt x="2418392" y="4863421"/>
                  <a:pt x="2424085" y="4866138"/>
                </a:cubicBezTo>
                <a:cubicBezTo>
                  <a:pt x="2429777" y="4868854"/>
                  <a:pt x="2439991" y="4872072"/>
                  <a:pt x="2454725" y="4875793"/>
                </a:cubicBezTo>
                <a:cubicBezTo>
                  <a:pt x="2465664" y="4878546"/>
                  <a:pt x="2472510" y="4880816"/>
                  <a:pt x="2475263" y="4882602"/>
                </a:cubicBezTo>
                <a:cubicBezTo>
                  <a:pt x="2479207" y="4885206"/>
                  <a:pt x="2481179" y="4888778"/>
                  <a:pt x="2481179" y="4893317"/>
                </a:cubicBezTo>
                <a:cubicBezTo>
                  <a:pt x="2481179" y="4898377"/>
                  <a:pt x="2478946" y="4902786"/>
                  <a:pt x="2474482" y="4906544"/>
                </a:cubicBezTo>
                <a:cubicBezTo>
                  <a:pt x="2470017" y="4910302"/>
                  <a:pt x="2463171" y="4912181"/>
                  <a:pt x="2453943" y="4912181"/>
                </a:cubicBezTo>
                <a:cubicBezTo>
                  <a:pt x="2444790" y="4912181"/>
                  <a:pt x="2437665" y="4910060"/>
                  <a:pt x="2432568" y="4905819"/>
                </a:cubicBezTo>
                <a:cubicBezTo>
                  <a:pt x="2427470" y="4901577"/>
                  <a:pt x="2424364" y="4895475"/>
                  <a:pt x="2423247" y="4887513"/>
                </a:cubicBezTo>
                <a:lnTo>
                  <a:pt x="2403379" y="4890638"/>
                </a:lnTo>
                <a:cubicBezTo>
                  <a:pt x="2405611" y="4903214"/>
                  <a:pt x="2410764" y="4912702"/>
                  <a:pt x="2418839" y="4919102"/>
                </a:cubicBezTo>
                <a:cubicBezTo>
                  <a:pt x="2426912" y="4925501"/>
                  <a:pt x="2438651" y="4928701"/>
                  <a:pt x="2454055" y="4928701"/>
                </a:cubicBezTo>
                <a:cubicBezTo>
                  <a:pt x="2463357" y="4928701"/>
                  <a:pt x="2471691" y="4927083"/>
                  <a:pt x="2479058" y="4923846"/>
                </a:cubicBezTo>
                <a:cubicBezTo>
                  <a:pt x="2486425" y="4920609"/>
                  <a:pt x="2492062" y="4916032"/>
                  <a:pt x="2495969" y="4910116"/>
                </a:cubicBezTo>
                <a:cubicBezTo>
                  <a:pt x="2499875" y="4904200"/>
                  <a:pt x="2501829" y="4897894"/>
                  <a:pt x="2501829" y="4891196"/>
                </a:cubicBezTo>
                <a:cubicBezTo>
                  <a:pt x="2501829" y="4884350"/>
                  <a:pt x="2500229" y="4878620"/>
                  <a:pt x="2497029" y="4874007"/>
                </a:cubicBezTo>
                <a:cubicBezTo>
                  <a:pt x="2493829" y="4869393"/>
                  <a:pt x="2489420" y="4865877"/>
                  <a:pt x="2483802" y="4863459"/>
                </a:cubicBezTo>
                <a:cubicBezTo>
                  <a:pt x="2478184" y="4861040"/>
                  <a:pt x="2468268" y="4857933"/>
                  <a:pt x="2454055" y="4854138"/>
                </a:cubicBezTo>
                <a:cubicBezTo>
                  <a:pt x="2444232" y="4851459"/>
                  <a:pt x="2438316" y="4849748"/>
                  <a:pt x="2436307" y="4849004"/>
                </a:cubicBezTo>
                <a:cubicBezTo>
                  <a:pt x="2432810" y="4847590"/>
                  <a:pt x="2430242" y="4845804"/>
                  <a:pt x="2428605" y="4843646"/>
                </a:cubicBezTo>
                <a:cubicBezTo>
                  <a:pt x="2426968" y="4841562"/>
                  <a:pt x="2426150" y="4839218"/>
                  <a:pt x="2426150" y="4836614"/>
                </a:cubicBezTo>
                <a:cubicBezTo>
                  <a:pt x="2426150" y="4832521"/>
                  <a:pt x="2428122" y="4828949"/>
                  <a:pt x="2432065" y="4825898"/>
                </a:cubicBezTo>
                <a:cubicBezTo>
                  <a:pt x="2436010" y="4822847"/>
                  <a:pt x="2442595" y="4821322"/>
                  <a:pt x="2451823" y="4821322"/>
                </a:cubicBezTo>
                <a:cubicBezTo>
                  <a:pt x="2459636" y="4821322"/>
                  <a:pt x="2465682" y="4823033"/>
                  <a:pt x="2469961" y="4826456"/>
                </a:cubicBezTo>
                <a:cubicBezTo>
                  <a:pt x="2474240" y="4829879"/>
                  <a:pt x="2476826" y="4834642"/>
                  <a:pt x="2477719" y="4840744"/>
                </a:cubicBezTo>
                <a:lnTo>
                  <a:pt x="2497364" y="4838065"/>
                </a:lnTo>
                <a:cubicBezTo>
                  <a:pt x="2496099" y="4830400"/>
                  <a:pt x="2493792" y="4824280"/>
                  <a:pt x="2490443" y="4819703"/>
                </a:cubicBezTo>
                <a:cubicBezTo>
                  <a:pt x="2487095" y="4815127"/>
                  <a:pt x="2481904" y="4811499"/>
                  <a:pt x="2474872" y="4808820"/>
                </a:cubicBezTo>
                <a:cubicBezTo>
                  <a:pt x="2467840" y="4806141"/>
                  <a:pt x="2459673" y="4804802"/>
                  <a:pt x="2450371" y="4804802"/>
                </a:cubicBezTo>
                <a:close/>
                <a:moveTo>
                  <a:pt x="2337709" y="4804802"/>
                </a:moveTo>
                <a:cubicBezTo>
                  <a:pt x="2327514" y="4804802"/>
                  <a:pt x="2318547" y="4806197"/>
                  <a:pt x="2310808" y="4808988"/>
                </a:cubicBezTo>
                <a:cubicBezTo>
                  <a:pt x="2303069" y="4811778"/>
                  <a:pt x="2297153" y="4815759"/>
                  <a:pt x="2293060" y="4820931"/>
                </a:cubicBezTo>
                <a:cubicBezTo>
                  <a:pt x="2288967" y="4826103"/>
                  <a:pt x="2286028" y="4832893"/>
                  <a:pt x="2284242" y="4841302"/>
                </a:cubicBezTo>
                <a:lnTo>
                  <a:pt x="2303887" y="4843981"/>
                </a:lnTo>
                <a:cubicBezTo>
                  <a:pt x="2306045" y="4835572"/>
                  <a:pt x="2309375" y="4829712"/>
                  <a:pt x="2313877" y="4826400"/>
                </a:cubicBezTo>
                <a:cubicBezTo>
                  <a:pt x="2318380" y="4823089"/>
                  <a:pt x="2325356" y="4821433"/>
                  <a:pt x="2334806" y="4821433"/>
                </a:cubicBezTo>
                <a:cubicBezTo>
                  <a:pt x="2344927" y="4821433"/>
                  <a:pt x="2352554" y="4823703"/>
                  <a:pt x="2357689" y="4828242"/>
                </a:cubicBezTo>
                <a:cubicBezTo>
                  <a:pt x="2361484" y="4831591"/>
                  <a:pt x="2363381" y="4837358"/>
                  <a:pt x="2363381" y="4845543"/>
                </a:cubicBezTo>
                <a:cubicBezTo>
                  <a:pt x="2363381" y="4846288"/>
                  <a:pt x="2363344" y="4848036"/>
                  <a:pt x="2363270" y="4850790"/>
                </a:cubicBezTo>
                <a:cubicBezTo>
                  <a:pt x="2355605" y="4853469"/>
                  <a:pt x="2343662" y="4855775"/>
                  <a:pt x="2327439" y="4857710"/>
                </a:cubicBezTo>
                <a:cubicBezTo>
                  <a:pt x="2319477" y="4858678"/>
                  <a:pt x="2313524" y="4859682"/>
                  <a:pt x="2309580" y="4860724"/>
                </a:cubicBezTo>
                <a:cubicBezTo>
                  <a:pt x="2304222" y="4862212"/>
                  <a:pt x="2299404" y="4864407"/>
                  <a:pt x="2295125" y="4867310"/>
                </a:cubicBezTo>
                <a:cubicBezTo>
                  <a:pt x="2290846" y="4870212"/>
                  <a:pt x="2287386" y="4874063"/>
                  <a:pt x="2284744" y="4878862"/>
                </a:cubicBezTo>
                <a:cubicBezTo>
                  <a:pt x="2282103" y="4883662"/>
                  <a:pt x="2280782" y="4888964"/>
                  <a:pt x="2280782" y="4894768"/>
                </a:cubicBezTo>
                <a:cubicBezTo>
                  <a:pt x="2280782" y="4904665"/>
                  <a:pt x="2284279" y="4912795"/>
                  <a:pt x="2291274" y="4919158"/>
                </a:cubicBezTo>
                <a:cubicBezTo>
                  <a:pt x="2298269" y="4925520"/>
                  <a:pt x="2308278" y="4928701"/>
                  <a:pt x="2321300" y="4928701"/>
                </a:cubicBezTo>
                <a:cubicBezTo>
                  <a:pt x="2329188" y="4928701"/>
                  <a:pt x="2336574" y="4927399"/>
                  <a:pt x="2343457" y="4924794"/>
                </a:cubicBezTo>
                <a:cubicBezTo>
                  <a:pt x="2350340" y="4922190"/>
                  <a:pt x="2357503" y="4917725"/>
                  <a:pt x="2364944" y="4911400"/>
                </a:cubicBezTo>
                <a:cubicBezTo>
                  <a:pt x="2365539" y="4916981"/>
                  <a:pt x="2366879" y="4921855"/>
                  <a:pt x="2368962" y="4926022"/>
                </a:cubicBezTo>
                <a:lnTo>
                  <a:pt x="2389947" y="4926022"/>
                </a:lnTo>
                <a:cubicBezTo>
                  <a:pt x="2387417" y="4921483"/>
                  <a:pt x="2385724" y="4916739"/>
                  <a:pt x="2384869" y="4911791"/>
                </a:cubicBezTo>
                <a:cubicBezTo>
                  <a:pt x="2384013" y="4906842"/>
                  <a:pt x="2383585" y="4895029"/>
                  <a:pt x="2383585" y="4876351"/>
                </a:cubicBezTo>
                <a:lnTo>
                  <a:pt x="2383585" y="4849562"/>
                </a:lnTo>
                <a:cubicBezTo>
                  <a:pt x="2383585" y="4840632"/>
                  <a:pt x="2383250" y="4834456"/>
                  <a:pt x="2382580" y="4831033"/>
                </a:cubicBezTo>
                <a:cubicBezTo>
                  <a:pt x="2381390" y="4825526"/>
                  <a:pt x="2379306" y="4820968"/>
                  <a:pt x="2376329" y="4817359"/>
                </a:cubicBezTo>
                <a:cubicBezTo>
                  <a:pt x="2373353" y="4813750"/>
                  <a:pt x="2368702" y="4810755"/>
                  <a:pt x="2362377" y="4808374"/>
                </a:cubicBezTo>
                <a:cubicBezTo>
                  <a:pt x="2356052" y="4805992"/>
                  <a:pt x="2347829" y="4804802"/>
                  <a:pt x="2337709" y="4804802"/>
                </a:cubicBezTo>
                <a:close/>
                <a:moveTo>
                  <a:pt x="1954699" y="4804802"/>
                </a:moveTo>
                <a:cubicBezTo>
                  <a:pt x="1940040" y="4804802"/>
                  <a:pt x="1927612" y="4809192"/>
                  <a:pt x="1917418" y="4817973"/>
                </a:cubicBezTo>
                <a:cubicBezTo>
                  <a:pt x="1905214" y="4828540"/>
                  <a:pt x="1899112" y="4844799"/>
                  <a:pt x="1899112" y="4866751"/>
                </a:cubicBezTo>
                <a:cubicBezTo>
                  <a:pt x="1899112" y="4886769"/>
                  <a:pt x="1904228" y="4902098"/>
                  <a:pt x="1914460" y="4912739"/>
                </a:cubicBezTo>
                <a:cubicBezTo>
                  <a:pt x="1924692" y="4923381"/>
                  <a:pt x="1938105" y="4928701"/>
                  <a:pt x="1954699" y="4928701"/>
                </a:cubicBezTo>
                <a:cubicBezTo>
                  <a:pt x="1965043" y="4928701"/>
                  <a:pt x="1974586" y="4926283"/>
                  <a:pt x="1983330" y="4921446"/>
                </a:cubicBezTo>
                <a:cubicBezTo>
                  <a:pt x="1992074" y="4916609"/>
                  <a:pt x="1998734" y="4909819"/>
                  <a:pt x="2003310" y="4901075"/>
                </a:cubicBezTo>
                <a:cubicBezTo>
                  <a:pt x="2007887" y="4892331"/>
                  <a:pt x="2010175" y="4880332"/>
                  <a:pt x="2010175" y="4865077"/>
                </a:cubicBezTo>
                <a:cubicBezTo>
                  <a:pt x="2010175" y="4846250"/>
                  <a:pt x="2005003" y="4831498"/>
                  <a:pt x="1994660" y="4820819"/>
                </a:cubicBezTo>
                <a:cubicBezTo>
                  <a:pt x="1984316" y="4810141"/>
                  <a:pt x="1970996" y="4804802"/>
                  <a:pt x="1954699" y="4804802"/>
                </a:cubicBezTo>
                <a:close/>
                <a:moveTo>
                  <a:pt x="1050792" y="4804020"/>
                </a:moveTo>
                <a:lnTo>
                  <a:pt x="1063963" y="4804020"/>
                </a:lnTo>
                <a:cubicBezTo>
                  <a:pt x="1067312" y="4804020"/>
                  <a:pt x="1069935" y="4804132"/>
                  <a:pt x="1071832" y="4804355"/>
                </a:cubicBezTo>
                <a:cubicBezTo>
                  <a:pt x="1073730" y="4804578"/>
                  <a:pt x="1075423" y="4804876"/>
                  <a:pt x="1076911" y="4805248"/>
                </a:cubicBezTo>
                <a:cubicBezTo>
                  <a:pt x="1081822" y="4806588"/>
                  <a:pt x="1085357" y="4808895"/>
                  <a:pt x="1087515" y="4812169"/>
                </a:cubicBezTo>
                <a:cubicBezTo>
                  <a:pt x="1089673" y="4815443"/>
                  <a:pt x="1090752" y="4819461"/>
                  <a:pt x="1090752" y="4824224"/>
                </a:cubicBezTo>
                <a:cubicBezTo>
                  <a:pt x="1090752" y="4827349"/>
                  <a:pt x="1090231" y="4830177"/>
                  <a:pt x="1089189" y="4832707"/>
                </a:cubicBezTo>
                <a:cubicBezTo>
                  <a:pt x="1088147" y="4835237"/>
                  <a:pt x="1086585" y="4837414"/>
                  <a:pt x="1084501" y="4839237"/>
                </a:cubicBezTo>
                <a:cubicBezTo>
                  <a:pt x="1082418" y="4841060"/>
                  <a:pt x="1079813" y="4842474"/>
                  <a:pt x="1076688" y="4843478"/>
                </a:cubicBezTo>
                <a:cubicBezTo>
                  <a:pt x="1073562" y="4844483"/>
                  <a:pt x="1069916" y="4844985"/>
                  <a:pt x="1065749" y="4844985"/>
                </a:cubicBezTo>
                <a:lnTo>
                  <a:pt x="1050792" y="4844985"/>
                </a:lnTo>
                <a:close/>
                <a:moveTo>
                  <a:pt x="1554017" y="4781585"/>
                </a:moveTo>
                <a:cubicBezTo>
                  <a:pt x="1551561" y="4781585"/>
                  <a:pt x="1549496" y="4782310"/>
                  <a:pt x="1547822" y="4783761"/>
                </a:cubicBezTo>
                <a:cubicBezTo>
                  <a:pt x="1546147" y="4785212"/>
                  <a:pt x="1545310" y="4787575"/>
                  <a:pt x="1545310" y="4790849"/>
                </a:cubicBezTo>
                <a:lnTo>
                  <a:pt x="1545310" y="4916758"/>
                </a:lnTo>
                <a:cubicBezTo>
                  <a:pt x="1545310" y="4920032"/>
                  <a:pt x="1546147" y="4922395"/>
                  <a:pt x="1547822" y="4923846"/>
                </a:cubicBezTo>
                <a:cubicBezTo>
                  <a:pt x="1549496" y="4925297"/>
                  <a:pt x="1551561" y="4926022"/>
                  <a:pt x="1554017" y="4926022"/>
                </a:cubicBezTo>
                <a:lnTo>
                  <a:pt x="1626570" y="4926022"/>
                </a:lnTo>
                <a:cubicBezTo>
                  <a:pt x="1627240" y="4926022"/>
                  <a:pt x="1627854" y="4925818"/>
                  <a:pt x="1628412" y="4925408"/>
                </a:cubicBezTo>
                <a:cubicBezTo>
                  <a:pt x="1628970" y="4924999"/>
                  <a:pt x="1629435" y="4924348"/>
                  <a:pt x="1629807" y="4923455"/>
                </a:cubicBezTo>
                <a:cubicBezTo>
                  <a:pt x="1630180" y="4922562"/>
                  <a:pt x="1630459" y="4921390"/>
                  <a:pt x="1630645" y="4919939"/>
                </a:cubicBezTo>
                <a:cubicBezTo>
                  <a:pt x="1630831" y="4918488"/>
                  <a:pt x="1630924" y="4916683"/>
                  <a:pt x="1630924" y="4914525"/>
                </a:cubicBezTo>
                <a:cubicBezTo>
                  <a:pt x="1630924" y="4912367"/>
                  <a:pt x="1630831" y="4910563"/>
                  <a:pt x="1630645" y="4909112"/>
                </a:cubicBezTo>
                <a:cubicBezTo>
                  <a:pt x="1630459" y="4907661"/>
                  <a:pt x="1630180" y="4906489"/>
                  <a:pt x="1629807" y="4905596"/>
                </a:cubicBezTo>
                <a:cubicBezTo>
                  <a:pt x="1629435" y="4904703"/>
                  <a:pt x="1628970" y="4904051"/>
                  <a:pt x="1628412" y="4903642"/>
                </a:cubicBezTo>
                <a:cubicBezTo>
                  <a:pt x="1627854" y="4903233"/>
                  <a:pt x="1627240" y="4903028"/>
                  <a:pt x="1626570" y="4903028"/>
                </a:cubicBezTo>
                <a:lnTo>
                  <a:pt x="1574555" y="4903028"/>
                </a:lnTo>
                <a:lnTo>
                  <a:pt x="1574555" y="4862287"/>
                </a:lnTo>
                <a:lnTo>
                  <a:pt x="1618199" y="4862287"/>
                </a:lnTo>
                <a:cubicBezTo>
                  <a:pt x="1618868" y="4862287"/>
                  <a:pt x="1619483" y="4862101"/>
                  <a:pt x="1620040" y="4861728"/>
                </a:cubicBezTo>
                <a:cubicBezTo>
                  <a:pt x="1620599" y="4861356"/>
                  <a:pt x="1621064" y="4860742"/>
                  <a:pt x="1621436" y="4859887"/>
                </a:cubicBezTo>
                <a:cubicBezTo>
                  <a:pt x="1621808" y="4859031"/>
                  <a:pt x="1622087" y="4857896"/>
                  <a:pt x="1622273" y="4856482"/>
                </a:cubicBezTo>
                <a:cubicBezTo>
                  <a:pt x="1622459" y="4855068"/>
                  <a:pt x="1622552" y="4853283"/>
                  <a:pt x="1622552" y="4851124"/>
                </a:cubicBezTo>
                <a:cubicBezTo>
                  <a:pt x="1622552" y="4849041"/>
                  <a:pt x="1622459" y="4847274"/>
                  <a:pt x="1622273" y="4845822"/>
                </a:cubicBezTo>
                <a:cubicBezTo>
                  <a:pt x="1622087" y="4844371"/>
                  <a:pt x="1621808" y="4843218"/>
                  <a:pt x="1621436" y="4842362"/>
                </a:cubicBezTo>
                <a:cubicBezTo>
                  <a:pt x="1621064" y="4841506"/>
                  <a:pt x="1620599" y="4840874"/>
                  <a:pt x="1620040" y="4840465"/>
                </a:cubicBezTo>
                <a:cubicBezTo>
                  <a:pt x="1619483" y="4840055"/>
                  <a:pt x="1618868" y="4839851"/>
                  <a:pt x="1618199" y="4839851"/>
                </a:cubicBezTo>
                <a:lnTo>
                  <a:pt x="1574555" y="4839851"/>
                </a:lnTo>
                <a:lnTo>
                  <a:pt x="1574555" y="4804578"/>
                </a:lnTo>
                <a:lnTo>
                  <a:pt x="1626124" y="4804578"/>
                </a:lnTo>
                <a:cubicBezTo>
                  <a:pt x="1626794" y="4804578"/>
                  <a:pt x="1627389" y="4804374"/>
                  <a:pt x="1627910" y="4803965"/>
                </a:cubicBezTo>
                <a:cubicBezTo>
                  <a:pt x="1628431" y="4803555"/>
                  <a:pt x="1628877" y="4802904"/>
                  <a:pt x="1629250" y="4802011"/>
                </a:cubicBezTo>
                <a:cubicBezTo>
                  <a:pt x="1629621" y="4801118"/>
                  <a:pt x="1629901" y="4799946"/>
                  <a:pt x="1630087" y="4798495"/>
                </a:cubicBezTo>
                <a:cubicBezTo>
                  <a:pt x="1630273" y="4797044"/>
                  <a:pt x="1630366" y="4795277"/>
                  <a:pt x="1630366" y="4793193"/>
                </a:cubicBezTo>
                <a:cubicBezTo>
                  <a:pt x="1630366" y="4790961"/>
                  <a:pt x="1630273" y="4789119"/>
                  <a:pt x="1630087" y="4787668"/>
                </a:cubicBezTo>
                <a:cubicBezTo>
                  <a:pt x="1629901" y="4786217"/>
                  <a:pt x="1629621" y="4785026"/>
                  <a:pt x="1629250" y="4784096"/>
                </a:cubicBezTo>
                <a:cubicBezTo>
                  <a:pt x="1628877" y="4783166"/>
                  <a:pt x="1628431" y="4782515"/>
                  <a:pt x="1627910" y="4782143"/>
                </a:cubicBezTo>
                <a:cubicBezTo>
                  <a:pt x="1627389" y="4781771"/>
                  <a:pt x="1626794" y="4781585"/>
                  <a:pt x="1626124" y="4781585"/>
                </a:cubicBezTo>
                <a:close/>
                <a:moveTo>
                  <a:pt x="1163492" y="4781585"/>
                </a:moveTo>
                <a:cubicBezTo>
                  <a:pt x="1161036" y="4781585"/>
                  <a:pt x="1158971" y="4782310"/>
                  <a:pt x="1157297" y="4783761"/>
                </a:cubicBezTo>
                <a:cubicBezTo>
                  <a:pt x="1155622" y="4785212"/>
                  <a:pt x="1154785" y="4787575"/>
                  <a:pt x="1154785" y="4790849"/>
                </a:cubicBezTo>
                <a:lnTo>
                  <a:pt x="1154785" y="4916758"/>
                </a:lnTo>
                <a:cubicBezTo>
                  <a:pt x="1154785" y="4920032"/>
                  <a:pt x="1155622" y="4922395"/>
                  <a:pt x="1157297" y="4923846"/>
                </a:cubicBezTo>
                <a:cubicBezTo>
                  <a:pt x="1158971" y="4925297"/>
                  <a:pt x="1161036" y="4926022"/>
                  <a:pt x="1163492" y="4926022"/>
                </a:cubicBezTo>
                <a:lnTo>
                  <a:pt x="1236045" y="4926022"/>
                </a:lnTo>
                <a:cubicBezTo>
                  <a:pt x="1236715" y="4926022"/>
                  <a:pt x="1237329" y="4925818"/>
                  <a:pt x="1237887" y="4925408"/>
                </a:cubicBezTo>
                <a:cubicBezTo>
                  <a:pt x="1238445" y="4924999"/>
                  <a:pt x="1238911" y="4924348"/>
                  <a:pt x="1239282" y="4923455"/>
                </a:cubicBezTo>
                <a:cubicBezTo>
                  <a:pt x="1239655" y="4922562"/>
                  <a:pt x="1239933" y="4921390"/>
                  <a:pt x="1240120" y="4919939"/>
                </a:cubicBezTo>
                <a:cubicBezTo>
                  <a:pt x="1240305" y="4918488"/>
                  <a:pt x="1240399" y="4916683"/>
                  <a:pt x="1240399" y="4914525"/>
                </a:cubicBezTo>
                <a:cubicBezTo>
                  <a:pt x="1240399" y="4912367"/>
                  <a:pt x="1240305" y="4910563"/>
                  <a:pt x="1240120" y="4909112"/>
                </a:cubicBezTo>
                <a:cubicBezTo>
                  <a:pt x="1239933" y="4907661"/>
                  <a:pt x="1239655" y="4906489"/>
                  <a:pt x="1239282" y="4905596"/>
                </a:cubicBezTo>
                <a:cubicBezTo>
                  <a:pt x="1238911" y="4904703"/>
                  <a:pt x="1238445" y="4904051"/>
                  <a:pt x="1237887" y="4903642"/>
                </a:cubicBezTo>
                <a:cubicBezTo>
                  <a:pt x="1237329" y="4903233"/>
                  <a:pt x="1236715" y="4903028"/>
                  <a:pt x="1236045" y="4903028"/>
                </a:cubicBezTo>
                <a:lnTo>
                  <a:pt x="1184030" y="4903028"/>
                </a:lnTo>
                <a:lnTo>
                  <a:pt x="1184030" y="4862287"/>
                </a:lnTo>
                <a:lnTo>
                  <a:pt x="1227674" y="4862287"/>
                </a:lnTo>
                <a:cubicBezTo>
                  <a:pt x="1228343" y="4862287"/>
                  <a:pt x="1228957" y="4862101"/>
                  <a:pt x="1229515" y="4861728"/>
                </a:cubicBezTo>
                <a:cubicBezTo>
                  <a:pt x="1230074" y="4861356"/>
                  <a:pt x="1230539" y="4860742"/>
                  <a:pt x="1230911" y="4859887"/>
                </a:cubicBezTo>
                <a:cubicBezTo>
                  <a:pt x="1231283" y="4859031"/>
                  <a:pt x="1231562" y="4857896"/>
                  <a:pt x="1231748" y="4856482"/>
                </a:cubicBezTo>
                <a:cubicBezTo>
                  <a:pt x="1231934" y="4855068"/>
                  <a:pt x="1232027" y="4853283"/>
                  <a:pt x="1232027" y="4851124"/>
                </a:cubicBezTo>
                <a:cubicBezTo>
                  <a:pt x="1232027" y="4849041"/>
                  <a:pt x="1231934" y="4847274"/>
                  <a:pt x="1231748" y="4845822"/>
                </a:cubicBezTo>
                <a:cubicBezTo>
                  <a:pt x="1231562" y="4844371"/>
                  <a:pt x="1231283" y="4843218"/>
                  <a:pt x="1230911" y="4842362"/>
                </a:cubicBezTo>
                <a:cubicBezTo>
                  <a:pt x="1230539" y="4841506"/>
                  <a:pt x="1230074" y="4840874"/>
                  <a:pt x="1229515" y="4840465"/>
                </a:cubicBezTo>
                <a:cubicBezTo>
                  <a:pt x="1228957" y="4840055"/>
                  <a:pt x="1228343" y="4839851"/>
                  <a:pt x="1227674" y="4839851"/>
                </a:cubicBezTo>
                <a:lnTo>
                  <a:pt x="1184030" y="4839851"/>
                </a:lnTo>
                <a:lnTo>
                  <a:pt x="1184030" y="4804578"/>
                </a:lnTo>
                <a:lnTo>
                  <a:pt x="1235599" y="4804578"/>
                </a:lnTo>
                <a:cubicBezTo>
                  <a:pt x="1236269" y="4804578"/>
                  <a:pt x="1236864" y="4804374"/>
                  <a:pt x="1237385" y="4803965"/>
                </a:cubicBezTo>
                <a:cubicBezTo>
                  <a:pt x="1237906" y="4803555"/>
                  <a:pt x="1238352" y="4802904"/>
                  <a:pt x="1238724" y="4802011"/>
                </a:cubicBezTo>
                <a:cubicBezTo>
                  <a:pt x="1239096" y="4801118"/>
                  <a:pt x="1239376" y="4799946"/>
                  <a:pt x="1239561" y="4798495"/>
                </a:cubicBezTo>
                <a:cubicBezTo>
                  <a:pt x="1239747" y="4797044"/>
                  <a:pt x="1239841" y="4795277"/>
                  <a:pt x="1239841" y="4793193"/>
                </a:cubicBezTo>
                <a:cubicBezTo>
                  <a:pt x="1239841" y="4790961"/>
                  <a:pt x="1239747" y="4789119"/>
                  <a:pt x="1239561" y="4787668"/>
                </a:cubicBezTo>
                <a:cubicBezTo>
                  <a:pt x="1239376" y="4786217"/>
                  <a:pt x="1239096" y="4785026"/>
                  <a:pt x="1238724" y="4784096"/>
                </a:cubicBezTo>
                <a:cubicBezTo>
                  <a:pt x="1238352" y="4783166"/>
                  <a:pt x="1237906" y="4782515"/>
                  <a:pt x="1237385" y="4782143"/>
                </a:cubicBezTo>
                <a:cubicBezTo>
                  <a:pt x="1236864" y="4781771"/>
                  <a:pt x="1236269" y="4781585"/>
                  <a:pt x="1235599" y="4781585"/>
                </a:cubicBezTo>
                <a:close/>
                <a:moveTo>
                  <a:pt x="1030142" y="4781585"/>
                </a:moveTo>
                <a:cubicBezTo>
                  <a:pt x="1027686" y="4781585"/>
                  <a:pt x="1025621" y="4782310"/>
                  <a:pt x="1023947" y="4783761"/>
                </a:cubicBezTo>
                <a:cubicBezTo>
                  <a:pt x="1022272" y="4785212"/>
                  <a:pt x="1021435" y="4787575"/>
                  <a:pt x="1021435" y="4790849"/>
                </a:cubicBezTo>
                <a:lnTo>
                  <a:pt x="1021435" y="4922004"/>
                </a:lnTo>
                <a:cubicBezTo>
                  <a:pt x="1021435" y="4922748"/>
                  <a:pt x="1021658" y="4923418"/>
                  <a:pt x="1022105" y="4924013"/>
                </a:cubicBezTo>
                <a:cubicBezTo>
                  <a:pt x="1022551" y="4924608"/>
                  <a:pt x="1023333" y="4925092"/>
                  <a:pt x="1024449" y="4925464"/>
                </a:cubicBezTo>
                <a:cubicBezTo>
                  <a:pt x="1025565" y="4925836"/>
                  <a:pt x="1027072" y="4926134"/>
                  <a:pt x="1028970" y="4926357"/>
                </a:cubicBezTo>
                <a:cubicBezTo>
                  <a:pt x="1030867" y="4926580"/>
                  <a:pt x="1033230" y="4926692"/>
                  <a:pt x="1036058" y="4926692"/>
                </a:cubicBezTo>
                <a:cubicBezTo>
                  <a:pt x="1038960" y="4926692"/>
                  <a:pt x="1041341" y="4926580"/>
                  <a:pt x="1043201" y="4926357"/>
                </a:cubicBezTo>
                <a:cubicBezTo>
                  <a:pt x="1045062" y="4926134"/>
                  <a:pt x="1046550" y="4925836"/>
                  <a:pt x="1047666" y="4925464"/>
                </a:cubicBezTo>
                <a:cubicBezTo>
                  <a:pt x="1048782" y="4925092"/>
                  <a:pt x="1049582" y="4924608"/>
                  <a:pt x="1050066" y="4924013"/>
                </a:cubicBezTo>
                <a:cubicBezTo>
                  <a:pt x="1050550" y="4923418"/>
                  <a:pt x="1050792" y="4922748"/>
                  <a:pt x="1050792" y="4922004"/>
                </a:cubicBezTo>
                <a:lnTo>
                  <a:pt x="1050792" y="4866975"/>
                </a:lnTo>
                <a:lnTo>
                  <a:pt x="1059944" y="4866975"/>
                </a:lnTo>
                <a:cubicBezTo>
                  <a:pt x="1063070" y="4866975"/>
                  <a:pt x="1065823" y="4867458"/>
                  <a:pt x="1068204" y="4868426"/>
                </a:cubicBezTo>
                <a:cubicBezTo>
                  <a:pt x="1070586" y="4869393"/>
                  <a:pt x="1072688" y="4870826"/>
                  <a:pt x="1074511" y="4872723"/>
                </a:cubicBezTo>
                <a:cubicBezTo>
                  <a:pt x="1076334" y="4874621"/>
                  <a:pt x="1077990" y="4876983"/>
                  <a:pt x="1079478" y="4879811"/>
                </a:cubicBezTo>
                <a:cubicBezTo>
                  <a:pt x="1080966" y="4882639"/>
                  <a:pt x="1082492" y="4885876"/>
                  <a:pt x="1084055" y="4889522"/>
                </a:cubicBezTo>
                <a:lnTo>
                  <a:pt x="1097003" y="4921781"/>
                </a:lnTo>
                <a:cubicBezTo>
                  <a:pt x="1097300" y="4922674"/>
                  <a:pt x="1097672" y="4923436"/>
                  <a:pt x="1098119" y="4924069"/>
                </a:cubicBezTo>
                <a:cubicBezTo>
                  <a:pt x="1098565" y="4924701"/>
                  <a:pt x="1099328" y="4925222"/>
                  <a:pt x="1100407" y="4925632"/>
                </a:cubicBezTo>
                <a:cubicBezTo>
                  <a:pt x="1101486" y="4926041"/>
                  <a:pt x="1102956" y="4926320"/>
                  <a:pt x="1104816" y="4926469"/>
                </a:cubicBezTo>
                <a:cubicBezTo>
                  <a:pt x="1106676" y="4926618"/>
                  <a:pt x="1109169" y="4926692"/>
                  <a:pt x="1112295" y="4926692"/>
                </a:cubicBezTo>
                <a:cubicBezTo>
                  <a:pt x="1116016" y="4926692"/>
                  <a:pt x="1118955" y="4926618"/>
                  <a:pt x="1121113" y="4926469"/>
                </a:cubicBezTo>
                <a:cubicBezTo>
                  <a:pt x="1123271" y="4926320"/>
                  <a:pt x="1124908" y="4926059"/>
                  <a:pt x="1126024" y="4925687"/>
                </a:cubicBezTo>
                <a:cubicBezTo>
                  <a:pt x="1127140" y="4925315"/>
                  <a:pt x="1127847" y="4924850"/>
                  <a:pt x="1128145" y="4924292"/>
                </a:cubicBezTo>
                <a:cubicBezTo>
                  <a:pt x="1128443" y="4923734"/>
                  <a:pt x="1128591" y="4923046"/>
                  <a:pt x="1128591" y="4922227"/>
                </a:cubicBezTo>
                <a:cubicBezTo>
                  <a:pt x="1128591" y="4921483"/>
                  <a:pt x="1128405" y="4920460"/>
                  <a:pt x="1128033" y="4919158"/>
                </a:cubicBezTo>
                <a:cubicBezTo>
                  <a:pt x="1127661" y="4917855"/>
                  <a:pt x="1126917" y="4915790"/>
                  <a:pt x="1125801" y="4912963"/>
                </a:cubicBezTo>
                <a:lnTo>
                  <a:pt x="1113634" y="4884499"/>
                </a:lnTo>
                <a:cubicBezTo>
                  <a:pt x="1112220" y="4881076"/>
                  <a:pt x="1110769" y="4878007"/>
                  <a:pt x="1109281" y="4875290"/>
                </a:cubicBezTo>
                <a:cubicBezTo>
                  <a:pt x="1107793" y="4872574"/>
                  <a:pt x="1106211" y="4870156"/>
                  <a:pt x="1104537" y="4868035"/>
                </a:cubicBezTo>
                <a:cubicBezTo>
                  <a:pt x="1102863" y="4865914"/>
                  <a:pt x="1101077" y="4864110"/>
                  <a:pt x="1099179" y="4862621"/>
                </a:cubicBezTo>
                <a:cubicBezTo>
                  <a:pt x="1097282" y="4861133"/>
                  <a:pt x="1095254" y="4859868"/>
                  <a:pt x="1093096" y="4858826"/>
                </a:cubicBezTo>
                <a:cubicBezTo>
                  <a:pt x="1097561" y="4857412"/>
                  <a:pt x="1101542" y="4855552"/>
                  <a:pt x="1105039" y="4853245"/>
                </a:cubicBezTo>
                <a:cubicBezTo>
                  <a:pt x="1108537" y="4850938"/>
                  <a:pt x="1111476" y="4848222"/>
                  <a:pt x="1113857" y="4845097"/>
                </a:cubicBezTo>
                <a:cubicBezTo>
                  <a:pt x="1116239" y="4841972"/>
                  <a:pt x="1118043" y="4838418"/>
                  <a:pt x="1119271" y="4834437"/>
                </a:cubicBezTo>
                <a:cubicBezTo>
                  <a:pt x="1120499" y="4830456"/>
                  <a:pt x="1121113" y="4826047"/>
                  <a:pt x="1121113" y="4821210"/>
                </a:cubicBezTo>
                <a:cubicBezTo>
                  <a:pt x="1121113" y="4815480"/>
                  <a:pt x="1120257" y="4810401"/>
                  <a:pt x="1118546" y="4805974"/>
                </a:cubicBezTo>
                <a:cubicBezTo>
                  <a:pt x="1116834" y="4801546"/>
                  <a:pt x="1114360" y="4797714"/>
                  <a:pt x="1111123" y="4794477"/>
                </a:cubicBezTo>
                <a:cubicBezTo>
                  <a:pt x="1107886" y="4791240"/>
                  <a:pt x="1103942" y="4788617"/>
                  <a:pt x="1099291" y="4786608"/>
                </a:cubicBezTo>
                <a:cubicBezTo>
                  <a:pt x="1094640" y="4784598"/>
                  <a:pt x="1089412" y="4783184"/>
                  <a:pt x="1083608" y="4782366"/>
                </a:cubicBezTo>
                <a:cubicBezTo>
                  <a:pt x="1081599" y="4782143"/>
                  <a:pt x="1079367" y="4781957"/>
                  <a:pt x="1076911" y="4781808"/>
                </a:cubicBezTo>
                <a:cubicBezTo>
                  <a:pt x="1074455" y="4781659"/>
                  <a:pt x="1071330" y="4781585"/>
                  <a:pt x="1067535" y="4781585"/>
                </a:cubicBezTo>
                <a:close/>
                <a:moveTo>
                  <a:pt x="915842" y="4781585"/>
                </a:moveTo>
                <a:cubicBezTo>
                  <a:pt x="913386" y="4781585"/>
                  <a:pt x="911321" y="4782310"/>
                  <a:pt x="909647" y="4783761"/>
                </a:cubicBezTo>
                <a:cubicBezTo>
                  <a:pt x="907973" y="4785212"/>
                  <a:pt x="907135" y="4787575"/>
                  <a:pt x="907135" y="4790849"/>
                </a:cubicBezTo>
                <a:lnTo>
                  <a:pt x="907135" y="4916758"/>
                </a:lnTo>
                <a:cubicBezTo>
                  <a:pt x="907135" y="4920032"/>
                  <a:pt x="907973" y="4922395"/>
                  <a:pt x="909647" y="4923846"/>
                </a:cubicBezTo>
                <a:cubicBezTo>
                  <a:pt x="911321" y="4925297"/>
                  <a:pt x="913386" y="4926022"/>
                  <a:pt x="915842" y="4926022"/>
                </a:cubicBezTo>
                <a:lnTo>
                  <a:pt x="988395" y="4926022"/>
                </a:lnTo>
                <a:cubicBezTo>
                  <a:pt x="989065" y="4926022"/>
                  <a:pt x="989679" y="4925818"/>
                  <a:pt x="990237" y="4925408"/>
                </a:cubicBezTo>
                <a:cubicBezTo>
                  <a:pt x="990795" y="4924999"/>
                  <a:pt x="991260" y="4924348"/>
                  <a:pt x="991632" y="4923455"/>
                </a:cubicBezTo>
                <a:cubicBezTo>
                  <a:pt x="992005" y="4922562"/>
                  <a:pt x="992284" y="4921390"/>
                  <a:pt x="992470" y="4919939"/>
                </a:cubicBezTo>
                <a:cubicBezTo>
                  <a:pt x="992656" y="4918488"/>
                  <a:pt x="992749" y="4916683"/>
                  <a:pt x="992749" y="4914525"/>
                </a:cubicBezTo>
                <a:cubicBezTo>
                  <a:pt x="992749" y="4912367"/>
                  <a:pt x="992656" y="4910563"/>
                  <a:pt x="992470" y="4909112"/>
                </a:cubicBezTo>
                <a:cubicBezTo>
                  <a:pt x="992284" y="4907661"/>
                  <a:pt x="992005" y="4906489"/>
                  <a:pt x="991632" y="4905596"/>
                </a:cubicBezTo>
                <a:cubicBezTo>
                  <a:pt x="991260" y="4904703"/>
                  <a:pt x="990795" y="4904051"/>
                  <a:pt x="990237" y="4903642"/>
                </a:cubicBezTo>
                <a:cubicBezTo>
                  <a:pt x="989679" y="4903233"/>
                  <a:pt x="989065" y="4903028"/>
                  <a:pt x="988395" y="4903028"/>
                </a:cubicBezTo>
                <a:lnTo>
                  <a:pt x="936380" y="4903028"/>
                </a:lnTo>
                <a:lnTo>
                  <a:pt x="936380" y="4862287"/>
                </a:lnTo>
                <a:lnTo>
                  <a:pt x="980024" y="4862287"/>
                </a:lnTo>
                <a:cubicBezTo>
                  <a:pt x="980694" y="4862287"/>
                  <a:pt x="981308" y="4862101"/>
                  <a:pt x="981866" y="4861728"/>
                </a:cubicBezTo>
                <a:cubicBezTo>
                  <a:pt x="982424" y="4861356"/>
                  <a:pt x="982889" y="4860742"/>
                  <a:pt x="983261" y="4859887"/>
                </a:cubicBezTo>
                <a:cubicBezTo>
                  <a:pt x="983633" y="4859031"/>
                  <a:pt x="983912" y="4857896"/>
                  <a:pt x="984098" y="4856482"/>
                </a:cubicBezTo>
                <a:cubicBezTo>
                  <a:pt x="984284" y="4855068"/>
                  <a:pt x="984377" y="4853283"/>
                  <a:pt x="984377" y="4851124"/>
                </a:cubicBezTo>
                <a:cubicBezTo>
                  <a:pt x="984377" y="4849041"/>
                  <a:pt x="984284" y="4847274"/>
                  <a:pt x="984098" y="4845822"/>
                </a:cubicBezTo>
                <a:cubicBezTo>
                  <a:pt x="983912" y="4844371"/>
                  <a:pt x="983633" y="4843218"/>
                  <a:pt x="983261" y="4842362"/>
                </a:cubicBezTo>
                <a:cubicBezTo>
                  <a:pt x="982889" y="4841506"/>
                  <a:pt x="982424" y="4840874"/>
                  <a:pt x="981866" y="4840465"/>
                </a:cubicBezTo>
                <a:cubicBezTo>
                  <a:pt x="981308" y="4840055"/>
                  <a:pt x="980694" y="4839851"/>
                  <a:pt x="980024" y="4839851"/>
                </a:cubicBezTo>
                <a:lnTo>
                  <a:pt x="936380" y="4839851"/>
                </a:lnTo>
                <a:lnTo>
                  <a:pt x="936380" y="4804578"/>
                </a:lnTo>
                <a:lnTo>
                  <a:pt x="987949" y="4804578"/>
                </a:lnTo>
                <a:cubicBezTo>
                  <a:pt x="988619" y="4804578"/>
                  <a:pt x="989214" y="4804374"/>
                  <a:pt x="989735" y="4803965"/>
                </a:cubicBezTo>
                <a:cubicBezTo>
                  <a:pt x="990256" y="4803555"/>
                  <a:pt x="990702" y="4802904"/>
                  <a:pt x="991074" y="4802011"/>
                </a:cubicBezTo>
                <a:cubicBezTo>
                  <a:pt x="991446" y="4801118"/>
                  <a:pt x="991725" y="4799946"/>
                  <a:pt x="991911" y="4798495"/>
                </a:cubicBezTo>
                <a:cubicBezTo>
                  <a:pt x="992098" y="4797044"/>
                  <a:pt x="992190" y="4795277"/>
                  <a:pt x="992190" y="4793193"/>
                </a:cubicBezTo>
                <a:cubicBezTo>
                  <a:pt x="992190" y="4790961"/>
                  <a:pt x="992098" y="4789119"/>
                  <a:pt x="991911" y="4787668"/>
                </a:cubicBezTo>
                <a:cubicBezTo>
                  <a:pt x="991725" y="4786217"/>
                  <a:pt x="991446" y="4785026"/>
                  <a:pt x="991074" y="4784096"/>
                </a:cubicBezTo>
                <a:cubicBezTo>
                  <a:pt x="990702" y="4783166"/>
                  <a:pt x="990256" y="4782515"/>
                  <a:pt x="989735" y="4782143"/>
                </a:cubicBezTo>
                <a:cubicBezTo>
                  <a:pt x="989214" y="4781771"/>
                  <a:pt x="988619" y="4781585"/>
                  <a:pt x="987949" y="4781585"/>
                </a:cubicBezTo>
                <a:close/>
                <a:moveTo>
                  <a:pt x="811067" y="4781585"/>
                </a:moveTo>
                <a:cubicBezTo>
                  <a:pt x="808611" y="4781585"/>
                  <a:pt x="806546" y="4782310"/>
                  <a:pt x="804872" y="4783761"/>
                </a:cubicBezTo>
                <a:cubicBezTo>
                  <a:pt x="803197" y="4785212"/>
                  <a:pt x="802360" y="4787575"/>
                  <a:pt x="802360" y="4790849"/>
                </a:cubicBezTo>
                <a:lnTo>
                  <a:pt x="802360" y="4921781"/>
                </a:lnTo>
                <a:cubicBezTo>
                  <a:pt x="802360" y="4922599"/>
                  <a:pt x="802602" y="4923306"/>
                  <a:pt x="803086" y="4923901"/>
                </a:cubicBezTo>
                <a:cubicBezTo>
                  <a:pt x="803569" y="4924497"/>
                  <a:pt x="804369" y="4924999"/>
                  <a:pt x="805486" y="4925408"/>
                </a:cubicBezTo>
                <a:cubicBezTo>
                  <a:pt x="806602" y="4925818"/>
                  <a:pt x="808109" y="4926134"/>
                  <a:pt x="810006" y="4926357"/>
                </a:cubicBezTo>
                <a:cubicBezTo>
                  <a:pt x="811904" y="4926580"/>
                  <a:pt x="814267" y="4926692"/>
                  <a:pt x="817094" y="4926692"/>
                </a:cubicBezTo>
                <a:cubicBezTo>
                  <a:pt x="819996" y="4926692"/>
                  <a:pt x="822378" y="4926580"/>
                  <a:pt x="824238" y="4926357"/>
                </a:cubicBezTo>
                <a:cubicBezTo>
                  <a:pt x="826098" y="4926134"/>
                  <a:pt x="827605" y="4925818"/>
                  <a:pt x="828759" y="4925408"/>
                </a:cubicBezTo>
                <a:cubicBezTo>
                  <a:pt x="829912" y="4924999"/>
                  <a:pt x="830712" y="4924497"/>
                  <a:pt x="831159" y="4923901"/>
                </a:cubicBezTo>
                <a:cubicBezTo>
                  <a:pt x="831605" y="4923306"/>
                  <a:pt x="831828" y="4922599"/>
                  <a:pt x="831828" y="4921781"/>
                </a:cubicBezTo>
                <a:lnTo>
                  <a:pt x="831828" y="4867979"/>
                </a:lnTo>
                <a:lnTo>
                  <a:pt x="876142" y="4867979"/>
                </a:lnTo>
                <a:cubicBezTo>
                  <a:pt x="876812" y="4867979"/>
                  <a:pt x="877407" y="4867775"/>
                  <a:pt x="877928" y="4867365"/>
                </a:cubicBezTo>
                <a:cubicBezTo>
                  <a:pt x="878449" y="4866956"/>
                  <a:pt x="878914" y="4866268"/>
                  <a:pt x="879323" y="4865300"/>
                </a:cubicBezTo>
                <a:cubicBezTo>
                  <a:pt x="879732" y="4864333"/>
                  <a:pt x="880030" y="4863105"/>
                  <a:pt x="880216" y="4861617"/>
                </a:cubicBezTo>
                <a:cubicBezTo>
                  <a:pt x="880402" y="4860129"/>
                  <a:pt x="880495" y="4858268"/>
                  <a:pt x="880495" y="4856036"/>
                </a:cubicBezTo>
                <a:cubicBezTo>
                  <a:pt x="880495" y="4853803"/>
                  <a:pt x="880402" y="4851943"/>
                  <a:pt x="880216" y="4850455"/>
                </a:cubicBezTo>
                <a:cubicBezTo>
                  <a:pt x="880030" y="4848966"/>
                  <a:pt x="879732" y="4847776"/>
                  <a:pt x="879323" y="4846883"/>
                </a:cubicBezTo>
                <a:cubicBezTo>
                  <a:pt x="878914" y="4845990"/>
                  <a:pt x="878449" y="4845357"/>
                  <a:pt x="877928" y="4844985"/>
                </a:cubicBezTo>
                <a:cubicBezTo>
                  <a:pt x="877407" y="4844613"/>
                  <a:pt x="876812" y="4844427"/>
                  <a:pt x="876142" y="4844427"/>
                </a:cubicBezTo>
                <a:lnTo>
                  <a:pt x="831828" y="4844427"/>
                </a:lnTo>
                <a:lnTo>
                  <a:pt x="831828" y="4805583"/>
                </a:lnTo>
                <a:lnTo>
                  <a:pt x="879044" y="4805583"/>
                </a:lnTo>
                <a:cubicBezTo>
                  <a:pt x="879714" y="4805583"/>
                  <a:pt x="880309" y="4805360"/>
                  <a:pt x="880830" y="4804913"/>
                </a:cubicBezTo>
                <a:cubicBezTo>
                  <a:pt x="881351" y="4804467"/>
                  <a:pt x="881816" y="4803797"/>
                  <a:pt x="882225" y="4802904"/>
                </a:cubicBezTo>
                <a:cubicBezTo>
                  <a:pt x="882634" y="4802011"/>
                  <a:pt x="882932" y="4800802"/>
                  <a:pt x="883118" y="4799276"/>
                </a:cubicBezTo>
                <a:cubicBezTo>
                  <a:pt x="883304" y="4797751"/>
                  <a:pt x="883397" y="4795872"/>
                  <a:pt x="883397" y="4793640"/>
                </a:cubicBezTo>
                <a:cubicBezTo>
                  <a:pt x="883397" y="4791407"/>
                  <a:pt x="883304" y="4789510"/>
                  <a:pt x="883118" y="4787947"/>
                </a:cubicBezTo>
                <a:cubicBezTo>
                  <a:pt x="882932" y="4786384"/>
                  <a:pt x="882634" y="4785138"/>
                  <a:pt x="882225" y="4784208"/>
                </a:cubicBezTo>
                <a:cubicBezTo>
                  <a:pt x="881816" y="4783277"/>
                  <a:pt x="881351" y="4782608"/>
                  <a:pt x="880830" y="4782198"/>
                </a:cubicBezTo>
                <a:cubicBezTo>
                  <a:pt x="880309" y="4781789"/>
                  <a:pt x="879714" y="4781585"/>
                  <a:pt x="879044" y="4781585"/>
                </a:cubicBezTo>
                <a:close/>
                <a:moveTo>
                  <a:pt x="1375348" y="4781138"/>
                </a:moveTo>
                <a:cubicBezTo>
                  <a:pt x="1372670" y="4781138"/>
                  <a:pt x="1370474" y="4781231"/>
                  <a:pt x="1368763" y="4781417"/>
                </a:cubicBezTo>
                <a:cubicBezTo>
                  <a:pt x="1367051" y="4781603"/>
                  <a:pt x="1365675" y="4781919"/>
                  <a:pt x="1364633" y="4782366"/>
                </a:cubicBezTo>
                <a:cubicBezTo>
                  <a:pt x="1363591" y="4782812"/>
                  <a:pt x="1362847" y="4783333"/>
                  <a:pt x="1362400" y="4783929"/>
                </a:cubicBezTo>
                <a:cubicBezTo>
                  <a:pt x="1361954" y="4784524"/>
                  <a:pt x="1361731" y="4785194"/>
                  <a:pt x="1361731" y="4785938"/>
                </a:cubicBezTo>
                <a:lnTo>
                  <a:pt x="1361731" y="4853692"/>
                </a:lnTo>
                <a:cubicBezTo>
                  <a:pt x="1361731" y="4858826"/>
                  <a:pt x="1361787" y="4864221"/>
                  <a:pt x="1361898" y="4869877"/>
                </a:cubicBezTo>
                <a:cubicBezTo>
                  <a:pt x="1362010" y="4875532"/>
                  <a:pt x="1362177" y="4880965"/>
                  <a:pt x="1362400" y="4886174"/>
                </a:cubicBezTo>
                <a:lnTo>
                  <a:pt x="1362289" y="4886174"/>
                </a:lnTo>
                <a:cubicBezTo>
                  <a:pt x="1360949" y="4883197"/>
                  <a:pt x="1359573" y="4880220"/>
                  <a:pt x="1358159" y="4877244"/>
                </a:cubicBezTo>
                <a:cubicBezTo>
                  <a:pt x="1356745" y="4874267"/>
                  <a:pt x="1355294" y="4871235"/>
                  <a:pt x="1353806" y="4868147"/>
                </a:cubicBezTo>
                <a:cubicBezTo>
                  <a:pt x="1352317" y="4865059"/>
                  <a:pt x="1350773" y="4861970"/>
                  <a:pt x="1349173" y="4858882"/>
                </a:cubicBezTo>
                <a:cubicBezTo>
                  <a:pt x="1347573" y="4855794"/>
                  <a:pt x="1345955" y="4852650"/>
                  <a:pt x="1344318" y="4849450"/>
                </a:cubicBezTo>
                <a:lnTo>
                  <a:pt x="1316189" y="4796653"/>
                </a:lnTo>
                <a:cubicBezTo>
                  <a:pt x="1314775" y="4793751"/>
                  <a:pt x="1313399" y="4791314"/>
                  <a:pt x="1312059" y="4789342"/>
                </a:cubicBezTo>
                <a:cubicBezTo>
                  <a:pt x="1310720" y="4787370"/>
                  <a:pt x="1309287" y="4785826"/>
                  <a:pt x="1307762" y="4784710"/>
                </a:cubicBezTo>
                <a:cubicBezTo>
                  <a:pt x="1306237" y="4783594"/>
                  <a:pt x="1304506" y="4782794"/>
                  <a:pt x="1302572" y="4782310"/>
                </a:cubicBezTo>
                <a:cubicBezTo>
                  <a:pt x="1300637" y="4781826"/>
                  <a:pt x="1298256" y="4781585"/>
                  <a:pt x="1295428" y="4781585"/>
                </a:cubicBezTo>
                <a:lnTo>
                  <a:pt x="1279689" y="4781585"/>
                </a:lnTo>
                <a:cubicBezTo>
                  <a:pt x="1276713" y="4781585"/>
                  <a:pt x="1274201" y="4782459"/>
                  <a:pt x="1272155" y="4784208"/>
                </a:cubicBezTo>
                <a:cubicBezTo>
                  <a:pt x="1270109" y="4785956"/>
                  <a:pt x="1269085" y="4788579"/>
                  <a:pt x="1269085" y="4792077"/>
                </a:cubicBezTo>
                <a:lnTo>
                  <a:pt x="1269085" y="4921892"/>
                </a:lnTo>
                <a:cubicBezTo>
                  <a:pt x="1269085" y="4922636"/>
                  <a:pt x="1269271" y="4923306"/>
                  <a:pt x="1269644" y="4923901"/>
                </a:cubicBezTo>
                <a:cubicBezTo>
                  <a:pt x="1270015" y="4924497"/>
                  <a:pt x="1270685" y="4924999"/>
                  <a:pt x="1271653" y="4925408"/>
                </a:cubicBezTo>
                <a:cubicBezTo>
                  <a:pt x="1272620" y="4925818"/>
                  <a:pt x="1273959" y="4926134"/>
                  <a:pt x="1275671" y="4926357"/>
                </a:cubicBezTo>
                <a:cubicBezTo>
                  <a:pt x="1277382" y="4926580"/>
                  <a:pt x="1279540" y="4926692"/>
                  <a:pt x="1282145" y="4926692"/>
                </a:cubicBezTo>
                <a:cubicBezTo>
                  <a:pt x="1284824" y="4926692"/>
                  <a:pt x="1287019" y="4926580"/>
                  <a:pt x="1288731" y="4926357"/>
                </a:cubicBezTo>
                <a:cubicBezTo>
                  <a:pt x="1290442" y="4926134"/>
                  <a:pt x="1291800" y="4925818"/>
                  <a:pt x="1292805" y="4925408"/>
                </a:cubicBezTo>
                <a:cubicBezTo>
                  <a:pt x="1293809" y="4924999"/>
                  <a:pt x="1294516" y="4924497"/>
                  <a:pt x="1294925" y="4923901"/>
                </a:cubicBezTo>
                <a:cubicBezTo>
                  <a:pt x="1295335" y="4923306"/>
                  <a:pt x="1295539" y="4922636"/>
                  <a:pt x="1295539" y="4921892"/>
                </a:cubicBezTo>
                <a:lnTo>
                  <a:pt x="1295539" y="4846325"/>
                </a:lnTo>
                <a:cubicBezTo>
                  <a:pt x="1295539" y="4840669"/>
                  <a:pt x="1295465" y="4835181"/>
                  <a:pt x="1295316" y="4829861"/>
                </a:cubicBezTo>
                <a:cubicBezTo>
                  <a:pt x="1295167" y="4824540"/>
                  <a:pt x="1294944" y="4819201"/>
                  <a:pt x="1294646" y="4813843"/>
                </a:cubicBezTo>
                <a:lnTo>
                  <a:pt x="1294870" y="4813843"/>
                </a:lnTo>
                <a:cubicBezTo>
                  <a:pt x="1296581" y="4818233"/>
                  <a:pt x="1298516" y="4822754"/>
                  <a:pt x="1300674" y="4827405"/>
                </a:cubicBezTo>
                <a:cubicBezTo>
                  <a:pt x="1302832" y="4832056"/>
                  <a:pt x="1304953" y="4836390"/>
                  <a:pt x="1307037" y="4840409"/>
                </a:cubicBezTo>
                <a:lnTo>
                  <a:pt x="1342978" y="4907940"/>
                </a:lnTo>
                <a:cubicBezTo>
                  <a:pt x="1344839" y="4911660"/>
                  <a:pt x="1346513" y="4914693"/>
                  <a:pt x="1348001" y="4917037"/>
                </a:cubicBezTo>
                <a:cubicBezTo>
                  <a:pt x="1349490" y="4919381"/>
                  <a:pt x="1351034" y="4921241"/>
                  <a:pt x="1352634" y="4922618"/>
                </a:cubicBezTo>
                <a:cubicBezTo>
                  <a:pt x="1354234" y="4923994"/>
                  <a:pt x="1355982" y="4924943"/>
                  <a:pt x="1357880" y="4925464"/>
                </a:cubicBezTo>
                <a:cubicBezTo>
                  <a:pt x="1359777" y="4925985"/>
                  <a:pt x="1362028" y="4926245"/>
                  <a:pt x="1364633" y="4926245"/>
                </a:cubicBezTo>
                <a:lnTo>
                  <a:pt x="1377134" y="4926245"/>
                </a:lnTo>
                <a:cubicBezTo>
                  <a:pt x="1378548" y="4926245"/>
                  <a:pt x="1379944" y="4926041"/>
                  <a:pt x="1381320" y="4925632"/>
                </a:cubicBezTo>
                <a:cubicBezTo>
                  <a:pt x="1382697" y="4925222"/>
                  <a:pt x="1383887" y="4924571"/>
                  <a:pt x="1384892" y="4923678"/>
                </a:cubicBezTo>
                <a:cubicBezTo>
                  <a:pt x="1385897" y="4922785"/>
                  <a:pt x="1386697" y="4921669"/>
                  <a:pt x="1387292" y="4920330"/>
                </a:cubicBezTo>
                <a:cubicBezTo>
                  <a:pt x="1387887" y="4918990"/>
                  <a:pt x="1388185" y="4917465"/>
                  <a:pt x="1388185" y="4915753"/>
                </a:cubicBezTo>
                <a:lnTo>
                  <a:pt x="1388185" y="4785938"/>
                </a:lnTo>
                <a:cubicBezTo>
                  <a:pt x="1388185" y="4785194"/>
                  <a:pt x="1387999" y="4784524"/>
                  <a:pt x="1387627" y="4783929"/>
                </a:cubicBezTo>
                <a:cubicBezTo>
                  <a:pt x="1387255" y="4783333"/>
                  <a:pt x="1386604" y="4782812"/>
                  <a:pt x="1385673" y="4782366"/>
                </a:cubicBezTo>
                <a:cubicBezTo>
                  <a:pt x="1384743" y="4781919"/>
                  <a:pt x="1383422" y="4781603"/>
                  <a:pt x="1381711" y="4781417"/>
                </a:cubicBezTo>
                <a:cubicBezTo>
                  <a:pt x="1379999" y="4781231"/>
                  <a:pt x="1377879" y="4781138"/>
                  <a:pt x="1375348" y="4781138"/>
                </a:cubicBezTo>
                <a:close/>
                <a:moveTo>
                  <a:pt x="756224" y="4781138"/>
                </a:moveTo>
                <a:cubicBezTo>
                  <a:pt x="753545" y="4781138"/>
                  <a:pt x="751350" y="4781231"/>
                  <a:pt x="749638" y="4781417"/>
                </a:cubicBezTo>
                <a:cubicBezTo>
                  <a:pt x="747926" y="4781603"/>
                  <a:pt x="746550" y="4781919"/>
                  <a:pt x="745508" y="4782366"/>
                </a:cubicBezTo>
                <a:cubicBezTo>
                  <a:pt x="744466" y="4782812"/>
                  <a:pt x="743722" y="4783333"/>
                  <a:pt x="743275" y="4783929"/>
                </a:cubicBezTo>
                <a:cubicBezTo>
                  <a:pt x="742829" y="4784524"/>
                  <a:pt x="742606" y="4785194"/>
                  <a:pt x="742606" y="4785938"/>
                </a:cubicBezTo>
                <a:lnTo>
                  <a:pt x="742606" y="4853692"/>
                </a:lnTo>
                <a:cubicBezTo>
                  <a:pt x="742606" y="4858826"/>
                  <a:pt x="742662" y="4864221"/>
                  <a:pt x="742773" y="4869877"/>
                </a:cubicBezTo>
                <a:cubicBezTo>
                  <a:pt x="742885" y="4875532"/>
                  <a:pt x="743052" y="4880965"/>
                  <a:pt x="743275" y="4886174"/>
                </a:cubicBezTo>
                <a:lnTo>
                  <a:pt x="743164" y="4886174"/>
                </a:lnTo>
                <a:cubicBezTo>
                  <a:pt x="741824" y="4883197"/>
                  <a:pt x="740448" y="4880220"/>
                  <a:pt x="739034" y="4877244"/>
                </a:cubicBezTo>
                <a:cubicBezTo>
                  <a:pt x="737620" y="4874267"/>
                  <a:pt x="736169" y="4871235"/>
                  <a:pt x="734681" y="4868147"/>
                </a:cubicBezTo>
                <a:cubicBezTo>
                  <a:pt x="733192" y="4865059"/>
                  <a:pt x="731648" y="4861970"/>
                  <a:pt x="730048" y="4858882"/>
                </a:cubicBezTo>
                <a:cubicBezTo>
                  <a:pt x="728449" y="4855794"/>
                  <a:pt x="726830" y="4852650"/>
                  <a:pt x="725193" y="4849450"/>
                </a:cubicBezTo>
                <a:lnTo>
                  <a:pt x="697064" y="4796653"/>
                </a:lnTo>
                <a:cubicBezTo>
                  <a:pt x="695650" y="4793751"/>
                  <a:pt x="694274" y="4791314"/>
                  <a:pt x="692934" y="4789342"/>
                </a:cubicBezTo>
                <a:cubicBezTo>
                  <a:pt x="691595" y="4787370"/>
                  <a:pt x="690162" y="4785826"/>
                  <a:pt x="688637" y="4784710"/>
                </a:cubicBezTo>
                <a:cubicBezTo>
                  <a:pt x="687111" y="4783594"/>
                  <a:pt x="685381" y="4782794"/>
                  <a:pt x="683447" y="4782310"/>
                </a:cubicBezTo>
                <a:cubicBezTo>
                  <a:pt x="681512" y="4781826"/>
                  <a:pt x="679131" y="4781585"/>
                  <a:pt x="676303" y="4781585"/>
                </a:cubicBezTo>
                <a:lnTo>
                  <a:pt x="660564" y="4781585"/>
                </a:lnTo>
                <a:cubicBezTo>
                  <a:pt x="657588" y="4781585"/>
                  <a:pt x="655076" y="4782459"/>
                  <a:pt x="653030" y="4784208"/>
                </a:cubicBezTo>
                <a:cubicBezTo>
                  <a:pt x="650983" y="4785956"/>
                  <a:pt x="649960" y="4788579"/>
                  <a:pt x="649960" y="4792077"/>
                </a:cubicBezTo>
                <a:lnTo>
                  <a:pt x="649960" y="4921892"/>
                </a:lnTo>
                <a:cubicBezTo>
                  <a:pt x="649960" y="4922636"/>
                  <a:pt x="650146" y="4923306"/>
                  <a:pt x="650518" y="4923901"/>
                </a:cubicBezTo>
                <a:cubicBezTo>
                  <a:pt x="650890" y="4924497"/>
                  <a:pt x="651560" y="4924999"/>
                  <a:pt x="652528" y="4925408"/>
                </a:cubicBezTo>
                <a:cubicBezTo>
                  <a:pt x="653495" y="4925818"/>
                  <a:pt x="654834" y="4926134"/>
                  <a:pt x="656546" y="4926357"/>
                </a:cubicBezTo>
                <a:cubicBezTo>
                  <a:pt x="658257" y="4926580"/>
                  <a:pt x="660415" y="4926692"/>
                  <a:pt x="663020" y="4926692"/>
                </a:cubicBezTo>
                <a:cubicBezTo>
                  <a:pt x="665699" y="4926692"/>
                  <a:pt x="667894" y="4926580"/>
                  <a:pt x="669606" y="4926357"/>
                </a:cubicBezTo>
                <a:cubicBezTo>
                  <a:pt x="671317" y="4926134"/>
                  <a:pt x="672675" y="4925818"/>
                  <a:pt x="673680" y="4925408"/>
                </a:cubicBezTo>
                <a:cubicBezTo>
                  <a:pt x="674684" y="4924999"/>
                  <a:pt x="675391" y="4924497"/>
                  <a:pt x="675801" y="4923901"/>
                </a:cubicBezTo>
                <a:cubicBezTo>
                  <a:pt x="676210" y="4923306"/>
                  <a:pt x="676414" y="4922636"/>
                  <a:pt x="676414" y="4921892"/>
                </a:cubicBezTo>
                <a:lnTo>
                  <a:pt x="676414" y="4846325"/>
                </a:lnTo>
                <a:cubicBezTo>
                  <a:pt x="676414" y="4840669"/>
                  <a:pt x="676340" y="4835181"/>
                  <a:pt x="676191" y="4829861"/>
                </a:cubicBezTo>
                <a:cubicBezTo>
                  <a:pt x="676043" y="4824540"/>
                  <a:pt x="675819" y="4819201"/>
                  <a:pt x="675522" y="4813843"/>
                </a:cubicBezTo>
                <a:lnTo>
                  <a:pt x="675745" y="4813843"/>
                </a:lnTo>
                <a:cubicBezTo>
                  <a:pt x="677456" y="4818233"/>
                  <a:pt x="679391" y="4822754"/>
                  <a:pt x="681549" y="4827405"/>
                </a:cubicBezTo>
                <a:cubicBezTo>
                  <a:pt x="683707" y="4832056"/>
                  <a:pt x="685828" y="4836390"/>
                  <a:pt x="687911" y="4840409"/>
                </a:cubicBezTo>
                <a:lnTo>
                  <a:pt x="723853" y="4907940"/>
                </a:lnTo>
                <a:cubicBezTo>
                  <a:pt x="725714" y="4911660"/>
                  <a:pt x="727388" y="4914693"/>
                  <a:pt x="728876" y="4917037"/>
                </a:cubicBezTo>
                <a:cubicBezTo>
                  <a:pt x="730365" y="4919381"/>
                  <a:pt x="731909" y="4921241"/>
                  <a:pt x="733509" y="4922618"/>
                </a:cubicBezTo>
                <a:cubicBezTo>
                  <a:pt x="735109" y="4923994"/>
                  <a:pt x="736857" y="4924943"/>
                  <a:pt x="738755" y="4925464"/>
                </a:cubicBezTo>
                <a:cubicBezTo>
                  <a:pt x="740653" y="4925985"/>
                  <a:pt x="742903" y="4926245"/>
                  <a:pt x="745508" y="4926245"/>
                </a:cubicBezTo>
                <a:lnTo>
                  <a:pt x="758009" y="4926245"/>
                </a:lnTo>
                <a:cubicBezTo>
                  <a:pt x="759423" y="4926245"/>
                  <a:pt x="760819" y="4926041"/>
                  <a:pt x="762195" y="4925632"/>
                </a:cubicBezTo>
                <a:cubicBezTo>
                  <a:pt x="763572" y="4925222"/>
                  <a:pt x="764763" y="4924571"/>
                  <a:pt x="765767" y="4923678"/>
                </a:cubicBezTo>
                <a:cubicBezTo>
                  <a:pt x="766772" y="4922785"/>
                  <a:pt x="767572" y="4921669"/>
                  <a:pt x="768167" y="4920330"/>
                </a:cubicBezTo>
                <a:cubicBezTo>
                  <a:pt x="768762" y="4918990"/>
                  <a:pt x="769060" y="4917465"/>
                  <a:pt x="769060" y="4915753"/>
                </a:cubicBezTo>
                <a:lnTo>
                  <a:pt x="769060" y="4785938"/>
                </a:lnTo>
                <a:cubicBezTo>
                  <a:pt x="769060" y="4785194"/>
                  <a:pt x="768874" y="4784524"/>
                  <a:pt x="768502" y="4783929"/>
                </a:cubicBezTo>
                <a:cubicBezTo>
                  <a:pt x="768130" y="4783333"/>
                  <a:pt x="767479" y="4782812"/>
                  <a:pt x="766549" y="4782366"/>
                </a:cubicBezTo>
                <a:cubicBezTo>
                  <a:pt x="765618" y="4781919"/>
                  <a:pt x="764298" y="4781603"/>
                  <a:pt x="762586" y="4781417"/>
                </a:cubicBezTo>
                <a:cubicBezTo>
                  <a:pt x="760874" y="4781231"/>
                  <a:pt x="758754" y="4781138"/>
                  <a:pt x="756224" y="4781138"/>
                </a:cubicBezTo>
                <a:close/>
                <a:moveTo>
                  <a:pt x="607544" y="4780915"/>
                </a:moveTo>
                <a:cubicBezTo>
                  <a:pt x="604717" y="4780915"/>
                  <a:pt x="602372" y="4781026"/>
                  <a:pt x="600512" y="4781250"/>
                </a:cubicBezTo>
                <a:cubicBezTo>
                  <a:pt x="598652" y="4781473"/>
                  <a:pt x="597145" y="4781771"/>
                  <a:pt x="595992" y="4782143"/>
                </a:cubicBezTo>
                <a:cubicBezTo>
                  <a:pt x="594838" y="4782515"/>
                  <a:pt x="594020" y="4782998"/>
                  <a:pt x="593536" y="4783594"/>
                </a:cubicBezTo>
                <a:cubicBezTo>
                  <a:pt x="593052" y="4784189"/>
                  <a:pt x="592810" y="4784859"/>
                  <a:pt x="592810" y="4785603"/>
                </a:cubicBezTo>
                <a:lnTo>
                  <a:pt x="592810" y="4922004"/>
                </a:lnTo>
                <a:cubicBezTo>
                  <a:pt x="592810" y="4922748"/>
                  <a:pt x="593052" y="4923418"/>
                  <a:pt x="593536" y="4924013"/>
                </a:cubicBezTo>
                <a:cubicBezTo>
                  <a:pt x="594020" y="4924608"/>
                  <a:pt x="594819" y="4925092"/>
                  <a:pt x="595936" y="4925464"/>
                </a:cubicBezTo>
                <a:cubicBezTo>
                  <a:pt x="597052" y="4925836"/>
                  <a:pt x="598559" y="4926134"/>
                  <a:pt x="600456" y="4926357"/>
                </a:cubicBezTo>
                <a:cubicBezTo>
                  <a:pt x="602354" y="4926580"/>
                  <a:pt x="604717" y="4926692"/>
                  <a:pt x="607544" y="4926692"/>
                </a:cubicBezTo>
                <a:cubicBezTo>
                  <a:pt x="610447" y="4926692"/>
                  <a:pt x="612828" y="4926580"/>
                  <a:pt x="614688" y="4926357"/>
                </a:cubicBezTo>
                <a:cubicBezTo>
                  <a:pt x="616548" y="4926134"/>
                  <a:pt x="618037" y="4925836"/>
                  <a:pt x="619153" y="4925464"/>
                </a:cubicBezTo>
                <a:cubicBezTo>
                  <a:pt x="620269" y="4925092"/>
                  <a:pt x="621069" y="4924608"/>
                  <a:pt x="621553" y="4924013"/>
                </a:cubicBezTo>
                <a:cubicBezTo>
                  <a:pt x="622036" y="4923418"/>
                  <a:pt x="622278" y="4922748"/>
                  <a:pt x="622278" y="4922004"/>
                </a:cubicBezTo>
                <a:lnTo>
                  <a:pt x="622278" y="4785603"/>
                </a:lnTo>
                <a:cubicBezTo>
                  <a:pt x="622278" y="4784859"/>
                  <a:pt x="622036" y="4784189"/>
                  <a:pt x="621553" y="4783594"/>
                </a:cubicBezTo>
                <a:cubicBezTo>
                  <a:pt x="621069" y="4782998"/>
                  <a:pt x="620269" y="4782515"/>
                  <a:pt x="619153" y="4782143"/>
                </a:cubicBezTo>
                <a:cubicBezTo>
                  <a:pt x="618037" y="4781771"/>
                  <a:pt x="616548" y="4781473"/>
                  <a:pt x="614688" y="4781250"/>
                </a:cubicBezTo>
                <a:cubicBezTo>
                  <a:pt x="612828" y="4781026"/>
                  <a:pt x="610447" y="4780915"/>
                  <a:pt x="607544" y="4780915"/>
                </a:cubicBezTo>
                <a:close/>
                <a:moveTo>
                  <a:pt x="1717542" y="4779575"/>
                </a:moveTo>
                <a:cubicBezTo>
                  <a:pt x="1720072" y="4788431"/>
                  <a:pt x="1723941" y="4799742"/>
                  <a:pt x="1729150" y="4813508"/>
                </a:cubicBezTo>
                <a:lnTo>
                  <a:pt x="1746228" y="4858826"/>
                </a:lnTo>
                <a:lnTo>
                  <a:pt x="1690752" y="4858826"/>
                </a:lnTo>
                <a:lnTo>
                  <a:pt x="1708724" y="4810829"/>
                </a:lnTo>
                <a:cubicBezTo>
                  <a:pt x="1712519" y="4800486"/>
                  <a:pt x="1715458" y="4790068"/>
                  <a:pt x="1717542" y="4779575"/>
                </a:cubicBezTo>
                <a:close/>
                <a:moveTo>
                  <a:pt x="1481537" y="4779241"/>
                </a:moveTo>
                <a:cubicBezTo>
                  <a:pt x="1471640" y="4779241"/>
                  <a:pt x="1462580" y="4780915"/>
                  <a:pt x="1454358" y="4784263"/>
                </a:cubicBezTo>
                <a:cubicBezTo>
                  <a:pt x="1446135" y="4787612"/>
                  <a:pt x="1439084" y="4792523"/>
                  <a:pt x="1433206" y="4798997"/>
                </a:cubicBezTo>
                <a:cubicBezTo>
                  <a:pt x="1427327" y="4805471"/>
                  <a:pt x="1422750" y="4813471"/>
                  <a:pt x="1419476" y="4822996"/>
                </a:cubicBezTo>
                <a:cubicBezTo>
                  <a:pt x="1416202" y="4832521"/>
                  <a:pt x="1414565" y="4843423"/>
                  <a:pt x="1414565" y="4855701"/>
                </a:cubicBezTo>
                <a:cubicBezTo>
                  <a:pt x="1414565" y="4867756"/>
                  <a:pt x="1416053" y="4878323"/>
                  <a:pt x="1419029" y="4887401"/>
                </a:cubicBezTo>
                <a:cubicBezTo>
                  <a:pt x="1422006" y="4896480"/>
                  <a:pt x="1426285" y="4904051"/>
                  <a:pt x="1431866" y="4910116"/>
                </a:cubicBezTo>
                <a:cubicBezTo>
                  <a:pt x="1437447" y="4916181"/>
                  <a:pt x="1444219" y="4920739"/>
                  <a:pt x="1452181" y="4923790"/>
                </a:cubicBezTo>
                <a:cubicBezTo>
                  <a:pt x="1460143" y="4926841"/>
                  <a:pt x="1469073" y="4928366"/>
                  <a:pt x="1478970" y="4928366"/>
                </a:cubicBezTo>
                <a:cubicBezTo>
                  <a:pt x="1484030" y="4928366"/>
                  <a:pt x="1488737" y="4927957"/>
                  <a:pt x="1493090" y="4927138"/>
                </a:cubicBezTo>
                <a:cubicBezTo>
                  <a:pt x="1497443" y="4926320"/>
                  <a:pt x="1501313" y="4925297"/>
                  <a:pt x="1504699" y="4924069"/>
                </a:cubicBezTo>
                <a:cubicBezTo>
                  <a:pt x="1508085" y="4922841"/>
                  <a:pt x="1510950" y="4921557"/>
                  <a:pt x="1513294" y="4920218"/>
                </a:cubicBezTo>
                <a:cubicBezTo>
                  <a:pt x="1515637" y="4918878"/>
                  <a:pt x="1517219" y="4917781"/>
                  <a:pt x="1518037" y="4916925"/>
                </a:cubicBezTo>
                <a:cubicBezTo>
                  <a:pt x="1518856" y="4916069"/>
                  <a:pt x="1519451" y="4915307"/>
                  <a:pt x="1519823" y="4914637"/>
                </a:cubicBezTo>
                <a:cubicBezTo>
                  <a:pt x="1520196" y="4913967"/>
                  <a:pt x="1520493" y="4913167"/>
                  <a:pt x="1520716" y="4912237"/>
                </a:cubicBezTo>
                <a:cubicBezTo>
                  <a:pt x="1520940" y="4911307"/>
                  <a:pt x="1521107" y="4910191"/>
                  <a:pt x="1521219" y="4908888"/>
                </a:cubicBezTo>
                <a:cubicBezTo>
                  <a:pt x="1521330" y="4907586"/>
                  <a:pt x="1521386" y="4906005"/>
                  <a:pt x="1521386" y="4904145"/>
                </a:cubicBezTo>
                <a:cubicBezTo>
                  <a:pt x="1521386" y="4901466"/>
                  <a:pt x="1521312" y="4899326"/>
                  <a:pt x="1521163" y="4897726"/>
                </a:cubicBezTo>
                <a:cubicBezTo>
                  <a:pt x="1521014" y="4896126"/>
                  <a:pt x="1520791" y="4894880"/>
                  <a:pt x="1520493" y="4893987"/>
                </a:cubicBezTo>
                <a:cubicBezTo>
                  <a:pt x="1520196" y="4893094"/>
                  <a:pt x="1519823" y="4892499"/>
                  <a:pt x="1519377" y="4892201"/>
                </a:cubicBezTo>
                <a:cubicBezTo>
                  <a:pt x="1518930" y="4891903"/>
                  <a:pt x="1518335" y="4891755"/>
                  <a:pt x="1517591" y="4891755"/>
                </a:cubicBezTo>
                <a:cubicBezTo>
                  <a:pt x="1516624" y="4891755"/>
                  <a:pt x="1515265" y="4892350"/>
                  <a:pt x="1513517" y="4893540"/>
                </a:cubicBezTo>
                <a:cubicBezTo>
                  <a:pt x="1511768" y="4894731"/>
                  <a:pt x="1509536" y="4896071"/>
                  <a:pt x="1506820" y="4897559"/>
                </a:cubicBezTo>
                <a:cubicBezTo>
                  <a:pt x="1504103" y="4899047"/>
                  <a:pt x="1500848" y="4900405"/>
                  <a:pt x="1497053" y="4901633"/>
                </a:cubicBezTo>
                <a:cubicBezTo>
                  <a:pt x="1493258" y="4902861"/>
                  <a:pt x="1488756" y="4903475"/>
                  <a:pt x="1483547" y="4903475"/>
                </a:cubicBezTo>
                <a:cubicBezTo>
                  <a:pt x="1477817" y="4903475"/>
                  <a:pt x="1472664" y="4902489"/>
                  <a:pt x="1468087" y="4900517"/>
                </a:cubicBezTo>
                <a:cubicBezTo>
                  <a:pt x="1463511" y="4898545"/>
                  <a:pt x="1459604" y="4895550"/>
                  <a:pt x="1456367" y="4891531"/>
                </a:cubicBezTo>
                <a:cubicBezTo>
                  <a:pt x="1453130" y="4887513"/>
                  <a:pt x="1450637" y="4882397"/>
                  <a:pt x="1448888" y="4876183"/>
                </a:cubicBezTo>
                <a:cubicBezTo>
                  <a:pt x="1447140" y="4869970"/>
                  <a:pt x="1446265" y="4862621"/>
                  <a:pt x="1446265" y="4854138"/>
                </a:cubicBezTo>
                <a:cubicBezTo>
                  <a:pt x="1446265" y="4846399"/>
                  <a:pt x="1447084" y="4839441"/>
                  <a:pt x="1448721" y="4833265"/>
                </a:cubicBezTo>
                <a:cubicBezTo>
                  <a:pt x="1450358" y="4827089"/>
                  <a:pt x="1452758" y="4821824"/>
                  <a:pt x="1455920" y="4817471"/>
                </a:cubicBezTo>
                <a:cubicBezTo>
                  <a:pt x="1459083" y="4813118"/>
                  <a:pt x="1462915" y="4809769"/>
                  <a:pt x="1467417" y="4807425"/>
                </a:cubicBezTo>
                <a:cubicBezTo>
                  <a:pt x="1471919" y="4805081"/>
                  <a:pt x="1477035" y="4803909"/>
                  <a:pt x="1482765" y="4803909"/>
                </a:cubicBezTo>
                <a:cubicBezTo>
                  <a:pt x="1487974" y="4803909"/>
                  <a:pt x="1492458" y="4804560"/>
                  <a:pt x="1496216" y="4805862"/>
                </a:cubicBezTo>
                <a:cubicBezTo>
                  <a:pt x="1499973" y="4807164"/>
                  <a:pt x="1503210" y="4808615"/>
                  <a:pt x="1505926" y="4810215"/>
                </a:cubicBezTo>
                <a:cubicBezTo>
                  <a:pt x="1508643" y="4811815"/>
                  <a:pt x="1510857" y="4813266"/>
                  <a:pt x="1512568" y="4814569"/>
                </a:cubicBezTo>
                <a:cubicBezTo>
                  <a:pt x="1514280" y="4815871"/>
                  <a:pt x="1515693" y="4816522"/>
                  <a:pt x="1516810" y="4816522"/>
                </a:cubicBezTo>
                <a:cubicBezTo>
                  <a:pt x="1517480" y="4816522"/>
                  <a:pt x="1518075" y="4816299"/>
                  <a:pt x="1518595" y="4815852"/>
                </a:cubicBezTo>
                <a:cubicBezTo>
                  <a:pt x="1519116" y="4815406"/>
                  <a:pt x="1519563" y="4814699"/>
                  <a:pt x="1519935" y="4813731"/>
                </a:cubicBezTo>
                <a:cubicBezTo>
                  <a:pt x="1520307" y="4812764"/>
                  <a:pt x="1520567" y="4811499"/>
                  <a:pt x="1520716" y="4809936"/>
                </a:cubicBezTo>
                <a:cubicBezTo>
                  <a:pt x="1520865" y="4808374"/>
                  <a:pt x="1520940" y="4806476"/>
                  <a:pt x="1520940" y="4804244"/>
                </a:cubicBezTo>
                <a:cubicBezTo>
                  <a:pt x="1520940" y="4802160"/>
                  <a:pt x="1520884" y="4800411"/>
                  <a:pt x="1520772" y="4798997"/>
                </a:cubicBezTo>
                <a:cubicBezTo>
                  <a:pt x="1520661" y="4797584"/>
                  <a:pt x="1520493" y="4796356"/>
                  <a:pt x="1520270" y="4795314"/>
                </a:cubicBezTo>
                <a:cubicBezTo>
                  <a:pt x="1520047" y="4794272"/>
                  <a:pt x="1519749" y="4793416"/>
                  <a:pt x="1519377" y="4792747"/>
                </a:cubicBezTo>
                <a:cubicBezTo>
                  <a:pt x="1519005" y="4792077"/>
                  <a:pt x="1518316" y="4791240"/>
                  <a:pt x="1517312" y="4790235"/>
                </a:cubicBezTo>
                <a:cubicBezTo>
                  <a:pt x="1516307" y="4789231"/>
                  <a:pt x="1514540" y="4788021"/>
                  <a:pt x="1512010" y="4786608"/>
                </a:cubicBezTo>
                <a:cubicBezTo>
                  <a:pt x="1509480" y="4785194"/>
                  <a:pt x="1506634" y="4783947"/>
                  <a:pt x="1503471" y="4782868"/>
                </a:cubicBezTo>
                <a:cubicBezTo>
                  <a:pt x="1500308" y="4781789"/>
                  <a:pt x="1496867" y="4780915"/>
                  <a:pt x="1493146" y="4780245"/>
                </a:cubicBezTo>
                <a:cubicBezTo>
                  <a:pt x="1489425" y="4779575"/>
                  <a:pt x="1485556" y="4779241"/>
                  <a:pt x="1481537" y="4779241"/>
                </a:cubicBezTo>
                <a:close/>
                <a:moveTo>
                  <a:pt x="3930504" y="4766069"/>
                </a:moveTo>
                <a:lnTo>
                  <a:pt x="3910524" y="4778124"/>
                </a:lnTo>
                <a:lnTo>
                  <a:pt x="3910524" y="4807481"/>
                </a:lnTo>
                <a:lnTo>
                  <a:pt x="3895790" y="4807481"/>
                </a:lnTo>
                <a:lnTo>
                  <a:pt x="3895790" y="4823108"/>
                </a:lnTo>
                <a:lnTo>
                  <a:pt x="3910524" y="4823108"/>
                </a:lnTo>
                <a:lnTo>
                  <a:pt x="3910524" y="4891308"/>
                </a:lnTo>
                <a:cubicBezTo>
                  <a:pt x="3910524" y="4903363"/>
                  <a:pt x="3911343" y="4911270"/>
                  <a:pt x="3912980" y="4915028"/>
                </a:cubicBezTo>
                <a:cubicBezTo>
                  <a:pt x="3914617" y="4918785"/>
                  <a:pt x="3917445" y="4921818"/>
                  <a:pt x="3921463" y="4924125"/>
                </a:cubicBezTo>
                <a:cubicBezTo>
                  <a:pt x="3925482" y="4926432"/>
                  <a:pt x="3931137" y="4927585"/>
                  <a:pt x="3938430" y="4927585"/>
                </a:cubicBezTo>
                <a:cubicBezTo>
                  <a:pt x="3942894" y="4927585"/>
                  <a:pt x="3947954" y="4926990"/>
                  <a:pt x="3953610" y="4925799"/>
                </a:cubicBezTo>
                <a:lnTo>
                  <a:pt x="3950708" y="4908051"/>
                </a:lnTo>
                <a:cubicBezTo>
                  <a:pt x="3947061" y="4908572"/>
                  <a:pt x="3944122" y="4908833"/>
                  <a:pt x="3941890" y="4908833"/>
                </a:cubicBezTo>
                <a:cubicBezTo>
                  <a:pt x="3938913" y="4908833"/>
                  <a:pt x="3936625" y="4908349"/>
                  <a:pt x="3935025" y="4907382"/>
                </a:cubicBezTo>
                <a:cubicBezTo>
                  <a:pt x="3933425" y="4906414"/>
                  <a:pt x="3932272" y="4905112"/>
                  <a:pt x="3931565" y="4903475"/>
                </a:cubicBezTo>
                <a:cubicBezTo>
                  <a:pt x="3930858" y="4901838"/>
                  <a:pt x="3930504" y="4898154"/>
                  <a:pt x="3930504" y="4892424"/>
                </a:cubicBezTo>
                <a:lnTo>
                  <a:pt x="3930504" y="4823108"/>
                </a:lnTo>
                <a:lnTo>
                  <a:pt x="3950708" y="4823108"/>
                </a:lnTo>
                <a:lnTo>
                  <a:pt x="3950708" y="4807481"/>
                </a:lnTo>
                <a:lnTo>
                  <a:pt x="3930504" y="4807481"/>
                </a:lnTo>
                <a:close/>
                <a:moveTo>
                  <a:pt x="3158979" y="4766069"/>
                </a:moveTo>
                <a:lnTo>
                  <a:pt x="3138999" y="4778124"/>
                </a:lnTo>
                <a:lnTo>
                  <a:pt x="3138999" y="4807481"/>
                </a:lnTo>
                <a:lnTo>
                  <a:pt x="3124265" y="4807481"/>
                </a:lnTo>
                <a:lnTo>
                  <a:pt x="3124265" y="4823108"/>
                </a:lnTo>
                <a:lnTo>
                  <a:pt x="3138999" y="4823108"/>
                </a:lnTo>
                <a:lnTo>
                  <a:pt x="3138999" y="4891308"/>
                </a:lnTo>
                <a:cubicBezTo>
                  <a:pt x="3138999" y="4903363"/>
                  <a:pt x="3139818" y="4911270"/>
                  <a:pt x="3141455" y="4915028"/>
                </a:cubicBezTo>
                <a:cubicBezTo>
                  <a:pt x="3143092" y="4918785"/>
                  <a:pt x="3145920" y="4921818"/>
                  <a:pt x="3149938" y="4924125"/>
                </a:cubicBezTo>
                <a:cubicBezTo>
                  <a:pt x="3153957" y="4926432"/>
                  <a:pt x="3159612" y="4927585"/>
                  <a:pt x="3166905" y="4927585"/>
                </a:cubicBezTo>
                <a:cubicBezTo>
                  <a:pt x="3171369" y="4927585"/>
                  <a:pt x="3176429" y="4926990"/>
                  <a:pt x="3182085" y="4925799"/>
                </a:cubicBezTo>
                <a:lnTo>
                  <a:pt x="3179183" y="4908051"/>
                </a:lnTo>
                <a:cubicBezTo>
                  <a:pt x="3175536" y="4908572"/>
                  <a:pt x="3172597" y="4908833"/>
                  <a:pt x="3170365" y="4908833"/>
                </a:cubicBezTo>
                <a:cubicBezTo>
                  <a:pt x="3167388" y="4908833"/>
                  <a:pt x="3165100" y="4908349"/>
                  <a:pt x="3163500" y="4907382"/>
                </a:cubicBezTo>
                <a:cubicBezTo>
                  <a:pt x="3161900" y="4906414"/>
                  <a:pt x="3160747" y="4905112"/>
                  <a:pt x="3160040" y="4903475"/>
                </a:cubicBezTo>
                <a:cubicBezTo>
                  <a:pt x="3159333" y="4901838"/>
                  <a:pt x="3158979" y="4898154"/>
                  <a:pt x="3158979" y="4892424"/>
                </a:cubicBezTo>
                <a:lnTo>
                  <a:pt x="3158979" y="4823108"/>
                </a:lnTo>
                <a:lnTo>
                  <a:pt x="3179183" y="4823108"/>
                </a:lnTo>
                <a:lnTo>
                  <a:pt x="3179183" y="4807481"/>
                </a:lnTo>
                <a:lnTo>
                  <a:pt x="3158979" y="4807481"/>
                </a:lnTo>
                <a:close/>
                <a:moveTo>
                  <a:pt x="2054079" y="4766069"/>
                </a:moveTo>
                <a:lnTo>
                  <a:pt x="2034099" y="4778124"/>
                </a:lnTo>
                <a:lnTo>
                  <a:pt x="2034099" y="4807481"/>
                </a:lnTo>
                <a:lnTo>
                  <a:pt x="2019365" y="4807481"/>
                </a:lnTo>
                <a:lnTo>
                  <a:pt x="2019365" y="4823108"/>
                </a:lnTo>
                <a:lnTo>
                  <a:pt x="2034099" y="4823108"/>
                </a:lnTo>
                <a:lnTo>
                  <a:pt x="2034099" y="4891308"/>
                </a:lnTo>
                <a:cubicBezTo>
                  <a:pt x="2034099" y="4903363"/>
                  <a:pt x="2034918" y="4911270"/>
                  <a:pt x="2036555" y="4915028"/>
                </a:cubicBezTo>
                <a:cubicBezTo>
                  <a:pt x="2038192" y="4918785"/>
                  <a:pt x="2041020" y="4921818"/>
                  <a:pt x="2045038" y="4924125"/>
                </a:cubicBezTo>
                <a:cubicBezTo>
                  <a:pt x="2049056" y="4926432"/>
                  <a:pt x="2054712" y="4927585"/>
                  <a:pt x="2062004" y="4927585"/>
                </a:cubicBezTo>
                <a:cubicBezTo>
                  <a:pt x="2066469" y="4927585"/>
                  <a:pt x="2071529" y="4926990"/>
                  <a:pt x="2077185" y="4925799"/>
                </a:cubicBezTo>
                <a:lnTo>
                  <a:pt x="2074283" y="4908051"/>
                </a:lnTo>
                <a:cubicBezTo>
                  <a:pt x="2070636" y="4908572"/>
                  <a:pt x="2067697" y="4908833"/>
                  <a:pt x="2065465" y="4908833"/>
                </a:cubicBezTo>
                <a:cubicBezTo>
                  <a:pt x="2062488" y="4908833"/>
                  <a:pt x="2060200" y="4908349"/>
                  <a:pt x="2058600" y="4907382"/>
                </a:cubicBezTo>
                <a:cubicBezTo>
                  <a:pt x="2057000" y="4906414"/>
                  <a:pt x="2055847" y="4905112"/>
                  <a:pt x="2055140" y="4903475"/>
                </a:cubicBezTo>
                <a:cubicBezTo>
                  <a:pt x="2054433" y="4901838"/>
                  <a:pt x="2054079" y="4898154"/>
                  <a:pt x="2054079" y="4892424"/>
                </a:cubicBezTo>
                <a:lnTo>
                  <a:pt x="2054079" y="4823108"/>
                </a:lnTo>
                <a:lnTo>
                  <a:pt x="2074283" y="4823108"/>
                </a:lnTo>
                <a:lnTo>
                  <a:pt x="2074283" y="4807481"/>
                </a:lnTo>
                <a:lnTo>
                  <a:pt x="2054079" y="4807481"/>
                </a:lnTo>
                <a:close/>
                <a:moveTo>
                  <a:pt x="3201991" y="4762386"/>
                </a:moveTo>
                <a:lnTo>
                  <a:pt x="3201991" y="4926022"/>
                </a:lnTo>
                <a:lnTo>
                  <a:pt x="3222082" y="4926022"/>
                </a:lnTo>
                <a:lnTo>
                  <a:pt x="3222082" y="4861170"/>
                </a:lnTo>
                <a:cubicBezTo>
                  <a:pt x="3222082" y="4851869"/>
                  <a:pt x="3223199" y="4844576"/>
                  <a:pt x="3225431" y="4839293"/>
                </a:cubicBezTo>
                <a:cubicBezTo>
                  <a:pt x="3227663" y="4834009"/>
                  <a:pt x="3231403" y="4829823"/>
                  <a:pt x="3236649" y="4826735"/>
                </a:cubicBezTo>
                <a:cubicBezTo>
                  <a:pt x="3241895" y="4823647"/>
                  <a:pt x="3247495" y="4822103"/>
                  <a:pt x="3253448" y="4822103"/>
                </a:cubicBezTo>
                <a:cubicBezTo>
                  <a:pt x="3261410" y="4822103"/>
                  <a:pt x="3267568" y="4824391"/>
                  <a:pt x="3271921" y="4828968"/>
                </a:cubicBezTo>
                <a:cubicBezTo>
                  <a:pt x="3276275" y="4833544"/>
                  <a:pt x="3278451" y="4840855"/>
                  <a:pt x="3278451" y="4850901"/>
                </a:cubicBezTo>
                <a:lnTo>
                  <a:pt x="3278451" y="4926022"/>
                </a:lnTo>
                <a:lnTo>
                  <a:pt x="3298543" y="4926022"/>
                </a:lnTo>
                <a:lnTo>
                  <a:pt x="3298543" y="4850901"/>
                </a:lnTo>
                <a:cubicBezTo>
                  <a:pt x="3298543" y="4839293"/>
                  <a:pt x="3297148" y="4830437"/>
                  <a:pt x="3294357" y="4824335"/>
                </a:cubicBezTo>
                <a:cubicBezTo>
                  <a:pt x="3291567" y="4818233"/>
                  <a:pt x="3286934" y="4813452"/>
                  <a:pt x="3280460" y="4809992"/>
                </a:cubicBezTo>
                <a:cubicBezTo>
                  <a:pt x="3273986" y="4806532"/>
                  <a:pt x="3266359" y="4804802"/>
                  <a:pt x="3257578" y="4804802"/>
                </a:cubicBezTo>
                <a:cubicBezTo>
                  <a:pt x="3243290" y="4804802"/>
                  <a:pt x="3231458" y="4810234"/>
                  <a:pt x="3222082" y="4821098"/>
                </a:cubicBezTo>
                <a:lnTo>
                  <a:pt x="3222082" y="4762386"/>
                </a:lnTo>
                <a:close/>
                <a:moveTo>
                  <a:pt x="2154240" y="4762386"/>
                </a:moveTo>
                <a:lnTo>
                  <a:pt x="2154240" y="4926022"/>
                </a:lnTo>
                <a:lnTo>
                  <a:pt x="2174332" y="4926022"/>
                </a:lnTo>
                <a:lnTo>
                  <a:pt x="2174332" y="4861170"/>
                </a:lnTo>
                <a:cubicBezTo>
                  <a:pt x="2174332" y="4851869"/>
                  <a:pt x="2175449" y="4844576"/>
                  <a:pt x="2177681" y="4839293"/>
                </a:cubicBezTo>
                <a:cubicBezTo>
                  <a:pt x="2179914" y="4834009"/>
                  <a:pt x="2183653" y="4829823"/>
                  <a:pt x="2188899" y="4826735"/>
                </a:cubicBezTo>
                <a:cubicBezTo>
                  <a:pt x="2194145" y="4823647"/>
                  <a:pt x="2199745" y="4822103"/>
                  <a:pt x="2205698" y="4822103"/>
                </a:cubicBezTo>
                <a:cubicBezTo>
                  <a:pt x="2213660" y="4822103"/>
                  <a:pt x="2219818" y="4824391"/>
                  <a:pt x="2224171" y="4828968"/>
                </a:cubicBezTo>
                <a:cubicBezTo>
                  <a:pt x="2228525" y="4833544"/>
                  <a:pt x="2230701" y="4840855"/>
                  <a:pt x="2230701" y="4850901"/>
                </a:cubicBezTo>
                <a:lnTo>
                  <a:pt x="2230701" y="4926022"/>
                </a:lnTo>
                <a:lnTo>
                  <a:pt x="2250793" y="4926022"/>
                </a:lnTo>
                <a:lnTo>
                  <a:pt x="2250793" y="4850901"/>
                </a:lnTo>
                <a:cubicBezTo>
                  <a:pt x="2250793" y="4839293"/>
                  <a:pt x="2249398" y="4830437"/>
                  <a:pt x="2246607" y="4824335"/>
                </a:cubicBezTo>
                <a:cubicBezTo>
                  <a:pt x="2243817" y="4818233"/>
                  <a:pt x="2239184" y="4813452"/>
                  <a:pt x="2232710" y="4809992"/>
                </a:cubicBezTo>
                <a:cubicBezTo>
                  <a:pt x="2226236" y="4806532"/>
                  <a:pt x="2218609" y="4804802"/>
                  <a:pt x="2209828" y="4804802"/>
                </a:cubicBezTo>
                <a:cubicBezTo>
                  <a:pt x="2195540" y="4804802"/>
                  <a:pt x="2183709" y="4810234"/>
                  <a:pt x="2174332" y="4821098"/>
                </a:cubicBezTo>
                <a:lnTo>
                  <a:pt x="2174332" y="4762386"/>
                </a:lnTo>
                <a:close/>
                <a:moveTo>
                  <a:pt x="1848994" y="4762386"/>
                </a:moveTo>
                <a:lnTo>
                  <a:pt x="1848994" y="4926022"/>
                </a:lnTo>
                <a:lnTo>
                  <a:pt x="1869086" y="4926022"/>
                </a:lnTo>
                <a:lnTo>
                  <a:pt x="1869086" y="4762386"/>
                </a:lnTo>
                <a:close/>
                <a:moveTo>
                  <a:pt x="1706379" y="4762386"/>
                </a:moveTo>
                <a:lnTo>
                  <a:pt x="1643537" y="4926022"/>
                </a:lnTo>
                <a:lnTo>
                  <a:pt x="1666531" y="4926022"/>
                </a:lnTo>
                <a:lnTo>
                  <a:pt x="1684502" y="4876462"/>
                </a:lnTo>
                <a:lnTo>
                  <a:pt x="1752926" y="4876462"/>
                </a:lnTo>
                <a:lnTo>
                  <a:pt x="1772013" y="4926022"/>
                </a:lnTo>
                <a:lnTo>
                  <a:pt x="1796681" y="4926022"/>
                </a:lnTo>
                <a:lnTo>
                  <a:pt x="1729708" y="4762386"/>
                </a:lnTo>
                <a:close/>
                <a:moveTo>
                  <a:pt x="4784251" y="834475"/>
                </a:moveTo>
                <a:lnTo>
                  <a:pt x="4784251" y="853525"/>
                </a:lnTo>
                <a:lnTo>
                  <a:pt x="5453381" y="853525"/>
                </a:lnTo>
                <a:lnTo>
                  <a:pt x="6122513" y="853525"/>
                </a:lnTo>
                <a:lnTo>
                  <a:pt x="6791644" y="853525"/>
                </a:lnTo>
                <a:lnTo>
                  <a:pt x="7460775" y="853525"/>
                </a:lnTo>
                <a:lnTo>
                  <a:pt x="7460775" y="834475"/>
                </a:lnTo>
                <a:lnTo>
                  <a:pt x="6791644" y="834475"/>
                </a:lnTo>
                <a:lnTo>
                  <a:pt x="6122513" y="834475"/>
                </a:lnTo>
                <a:lnTo>
                  <a:pt x="5453381" y="834475"/>
                </a:lnTo>
                <a:close/>
                <a:moveTo>
                  <a:pt x="6741340" y="640552"/>
                </a:moveTo>
                <a:lnTo>
                  <a:pt x="6741489" y="640552"/>
                </a:lnTo>
                <a:lnTo>
                  <a:pt x="6768724" y="722408"/>
                </a:lnTo>
                <a:lnTo>
                  <a:pt x="6714104" y="722408"/>
                </a:lnTo>
                <a:close/>
                <a:moveTo>
                  <a:pt x="6198415" y="640552"/>
                </a:moveTo>
                <a:lnTo>
                  <a:pt x="6198564" y="640552"/>
                </a:lnTo>
                <a:lnTo>
                  <a:pt x="6225799" y="722408"/>
                </a:lnTo>
                <a:lnTo>
                  <a:pt x="6171180" y="722408"/>
                </a:lnTo>
                <a:close/>
                <a:moveTo>
                  <a:pt x="5341165" y="640552"/>
                </a:moveTo>
                <a:lnTo>
                  <a:pt x="5341315" y="640552"/>
                </a:lnTo>
                <a:lnTo>
                  <a:pt x="5368550" y="722408"/>
                </a:lnTo>
                <a:lnTo>
                  <a:pt x="5313930" y="722408"/>
                </a:lnTo>
                <a:close/>
                <a:moveTo>
                  <a:pt x="5055416" y="640552"/>
                </a:moveTo>
                <a:lnTo>
                  <a:pt x="5055564" y="640552"/>
                </a:lnTo>
                <a:lnTo>
                  <a:pt x="5082799" y="722408"/>
                </a:lnTo>
                <a:lnTo>
                  <a:pt x="5028180" y="722408"/>
                </a:lnTo>
                <a:close/>
                <a:moveTo>
                  <a:pt x="4844229" y="634450"/>
                </a:moveTo>
                <a:lnTo>
                  <a:pt x="4864023" y="634450"/>
                </a:lnTo>
                <a:cubicBezTo>
                  <a:pt x="4876028" y="634450"/>
                  <a:pt x="4885726" y="636063"/>
                  <a:pt x="4893118" y="639287"/>
                </a:cubicBezTo>
                <a:cubicBezTo>
                  <a:pt x="4900510" y="642512"/>
                  <a:pt x="4906562" y="647001"/>
                  <a:pt x="4911276" y="652756"/>
                </a:cubicBezTo>
                <a:cubicBezTo>
                  <a:pt x="4915988" y="658511"/>
                  <a:pt x="4919411" y="665307"/>
                  <a:pt x="4921544" y="673146"/>
                </a:cubicBezTo>
                <a:cubicBezTo>
                  <a:pt x="4923677" y="680984"/>
                  <a:pt x="4924744" y="689467"/>
                  <a:pt x="4924744" y="698595"/>
                </a:cubicBezTo>
                <a:cubicBezTo>
                  <a:pt x="4924744" y="709708"/>
                  <a:pt x="4923529" y="719431"/>
                  <a:pt x="4921098" y="727765"/>
                </a:cubicBezTo>
                <a:cubicBezTo>
                  <a:pt x="4918667" y="736100"/>
                  <a:pt x="4914996" y="743070"/>
                  <a:pt x="4910084" y="748676"/>
                </a:cubicBezTo>
                <a:cubicBezTo>
                  <a:pt x="4905174" y="754282"/>
                  <a:pt x="4899047" y="758474"/>
                  <a:pt x="4891705" y="761252"/>
                </a:cubicBezTo>
                <a:cubicBezTo>
                  <a:pt x="4884362" y="764030"/>
                  <a:pt x="4875333" y="765419"/>
                  <a:pt x="4864617" y="765419"/>
                </a:cubicBezTo>
                <a:lnTo>
                  <a:pt x="4844229" y="765419"/>
                </a:lnTo>
                <a:close/>
                <a:moveTo>
                  <a:pt x="7154785" y="632515"/>
                </a:moveTo>
                <a:cubicBezTo>
                  <a:pt x="7164310" y="632515"/>
                  <a:pt x="7172247" y="634128"/>
                  <a:pt x="7178597" y="637352"/>
                </a:cubicBezTo>
                <a:cubicBezTo>
                  <a:pt x="7184947" y="640577"/>
                  <a:pt x="7190032" y="645141"/>
                  <a:pt x="7193852" y="651045"/>
                </a:cubicBezTo>
                <a:cubicBezTo>
                  <a:pt x="7197672" y="656948"/>
                  <a:pt x="7200375" y="664042"/>
                  <a:pt x="7201963" y="672327"/>
                </a:cubicBezTo>
                <a:cubicBezTo>
                  <a:pt x="7203550" y="680612"/>
                  <a:pt x="7204344" y="689814"/>
                  <a:pt x="7204344" y="699935"/>
                </a:cubicBezTo>
                <a:cubicBezTo>
                  <a:pt x="7204344" y="709162"/>
                  <a:pt x="7203526" y="717868"/>
                  <a:pt x="7201889" y="726054"/>
                </a:cubicBezTo>
                <a:cubicBezTo>
                  <a:pt x="7200252" y="734240"/>
                  <a:pt x="7197449" y="741408"/>
                  <a:pt x="7193480" y="747560"/>
                </a:cubicBezTo>
                <a:cubicBezTo>
                  <a:pt x="7189511" y="753711"/>
                  <a:pt x="7184302" y="758573"/>
                  <a:pt x="7177853" y="762145"/>
                </a:cubicBezTo>
                <a:cubicBezTo>
                  <a:pt x="7171404" y="765717"/>
                  <a:pt x="7163367" y="767503"/>
                  <a:pt x="7153743" y="767503"/>
                </a:cubicBezTo>
                <a:cubicBezTo>
                  <a:pt x="7144118" y="767503"/>
                  <a:pt x="7136131" y="765940"/>
                  <a:pt x="7129781" y="762815"/>
                </a:cubicBezTo>
                <a:cubicBezTo>
                  <a:pt x="7123431" y="759689"/>
                  <a:pt x="7118371" y="755150"/>
                  <a:pt x="7114601" y="749197"/>
                </a:cubicBezTo>
                <a:cubicBezTo>
                  <a:pt x="7110831" y="743244"/>
                  <a:pt x="7108152" y="736075"/>
                  <a:pt x="7106564" y="727691"/>
                </a:cubicBezTo>
                <a:cubicBezTo>
                  <a:pt x="7104977" y="719307"/>
                  <a:pt x="7104183" y="709856"/>
                  <a:pt x="7104183" y="699339"/>
                </a:cubicBezTo>
                <a:cubicBezTo>
                  <a:pt x="7104183" y="690310"/>
                  <a:pt x="7105002" y="681753"/>
                  <a:pt x="7106639" y="673666"/>
                </a:cubicBezTo>
                <a:cubicBezTo>
                  <a:pt x="7108276" y="665580"/>
                  <a:pt x="7111079" y="658511"/>
                  <a:pt x="7115047" y="652458"/>
                </a:cubicBezTo>
                <a:cubicBezTo>
                  <a:pt x="7119016" y="646406"/>
                  <a:pt x="7124225" y="641569"/>
                  <a:pt x="7130674" y="637948"/>
                </a:cubicBezTo>
                <a:cubicBezTo>
                  <a:pt x="7137123" y="634326"/>
                  <a:pt x="7145160" y="632515"/>
                  <a:pt x="7154785" y="632515"/>
                </a:cubicBezTo>
                <a:close/>
                <a:moveTo>
                  <a:pt x="6820665" y="603792"/>
                </a:moveTo>
                <a:cubicBezTo>
                  <a:pt x="6819673" y="603792"/>
                  <a:pt x="6818830" y="604065"/>
                  <a:pt x="6818135" y="604610"/>
                </a:cubicBezTo>
                <a:cubicBezTo>
                  <a:pt x="6817441" y="605156"/>
                  <a:pt x="6816845" y="606049"/>
                  <a:pt x="6816349" y="607289"/>
                </a:cubicBezTo>
                <a:cubicBezTo>
                  <a:pt x="6815853" y="608529"/>
                  <a:pt x="6815481" y="610191"/>
                  <a:pt x="6815233" y="612275"/>
                </a:cubicBezTo>
                <a:cubicBezTo>
                  <a:pt x="6814985" y="614358"/>
                  <a:pt x="6814861" y="616889"/>
                  <a:pt x="6814861" y="619865"/>
                </a:cubicBezTo>
                <a:cubicBezTo>
                  <a:pt x="6814861" y="622742"/>
                  <a:pt x="6814985" y="625198"/>
                  <a:pt x="6815233" y="627232"/>
                </a:cubicBezTo>
                <a:cubicBezTo>
                  <a:pt x="6815481" y="629266"/>
                  <a:pt x="6815853" y="630903"/>
                  <a:pt x="6816349" y="632143"/>
                </a:cubicBezTo>
                <a:cubicBezTo>
                  <a:pt x="6816845" y="633384"/>
                  <a:pt x="6817441" y="634301"/>
                  <a:pt x="6818135" y="634897"/>
                </a:cubicBezTo>
                <a:cubicBezTo>
                  <a:pt x="6818830" y="635492"/>
                  <a:pt x="6819673" y="635790"/>
                  <a:pt x="6820665" y="635790"/>
                </a:cubicBezTo>
                <a:lnTo>
                  <a:pt x="6868886" y="635790"/>
                </a:lnTo>
                <a:lnTo>
                  <a:pt x="6868886" y="791017"/>
                </a:lnTo>
                <a:cubicBezTo>
                  <a:pt x="6868886" y="792010"/>
                  <a:pt x="6869208" y="792903"/>
                  <a:pt x="6869853" y="793696"/>
                </a:cubicBezTo>
                <a:cubicBezTo>
                  <a:pt x="6870498" y="794490"/>
                  <a:pt x="6871565" y="795135"/>
                  <a:pt x="6873053" y="795631"/>
                </a:cubicBezTo>
                <a:cubicBezTo>
                  <a:pt x="6874541" y="796127"/>
                  <a:pt x="6876550" y="796524"/>
                  <a:pt x="6879080" y="796822"/>
                </a:cubicBezTo>
                <a:cubicBezTo>
                  <a:pt x="6881611" y="797119"/>
                  <a:pt x="6884761" y="797268"/>
                  <a:pt x="6888531" y="797268"/>
                </a:cubicBezTo>
                <a:cubicBezTo>
                  <a:pt x="6892301" y="797268"/>
                  <a:pt x="6895452" y="797119"/>
                  <a:pt x="6897982" y="796822"/>
                </a:cubicBezTo>
                <a:cubicBezTo>
                  <a:pt x="6900512" y="796524"/>
                  <a:pt x="6902521" y="796127"/>
                  <a:pt x="6904009" y="795631"/>
                </a:cubicBezTo>
                <a:cubicBezTo>
                  <a:pt x="6905497" y="795135"/>
                  <a:pt x="6906564" y="794490"/>
                  <a:pt x="6907209" y="793696"/>
                </a:cubicBezTo>
                <a:cubicBezTo>
                  <a:pt x="6907854" y="792903"/>
                  <a:pt x="6908176" y="792010"/>
                  <a:pt x="6908176" y="791017"/>
                </a:cubicBezTo>
                <a:lnTo>
                  <a:pt x="6908176" y="635790"/>
                </a:lnTo>
                <a:lnTo>
                  <a:pt x="6956397" y="635790"/>
                </a:lnTo>
                <a:cubicBezTo>
                  <a:pt x="6957290" y="635790"/>
                  <a:pt x="6958108" y="635492"/>
                  <a:pt x="6958852" y="634897"/>
                </a:cubicBezTo>
                <a:cubicBezTo>
                  <a:pt x="6959596" y="634301"/>
                  <a:pt x="6960216" y="633384"/>
                  <a:pt x="6960713" y="632143"/>
                </a:cubicBezTo>
                <a:cubicBezTo>
                  <a:pt x="6961209" y="630903"/>
                  <a:pt x="6961581" y="629266"/>
                  <a:pt x="6961829" y="627232"/>
                </a:cubicBezTo>
                <a:cubicBezTo>
                  <a:pt x="6962077" y="625198"/>
                  <a:pt x="6962201" y="622742"/>
                  <a:pt x="6962201" y="619865"/>
                </a:cubicBezTo>
                <a:cubicBezTo>
                  <a:pt x="6962201" y="616889"/>
                  <a:pt x="6962077" y="614358"/>
                  <a:pt x="6961829" y="612275"/>
                </a:cubicBezTo>
                <a:cubicBezTo>
                  <a:pt x="6961581" y="610191"/>
                  <a:pt x="6961209" y="608529"/>
                  <a:pt x="6960713" y="607289"/>
                </a:cubicBezTo>
                <a:cubicBezTo>
                  <a:pt x="6960216" y="606049"/>
                  <a:pt x="6959596" y="605156"/>
                  <a:pt x="6958852" y="604610"/>
                </a:cubicBezTo>
                <a:cubicBezTo>
                  <a:pt x="6958108" y="604065"/>
                  <a:pt x="6957290" y="603792"/>
                  <a:pt x="6956397" y="603792"/>
                </a:cubicBezTo>
                <a:close/>
                <a:moveTo>
                  <a:pt x="6524944" y="603792"/>
                </a:moveTo>
                <a:cubicBezTo>
                  <a:pt x="6523753" y="603792"/>
                  <a:pt x="6522736" y="604040"/>
                  <a:pt x="6521893" y="604536"/>
                </a:cubicBezTo>
                <a:cubicBezTo>
                  <a:pt x="6521050" y="605032"/>
                  <a:pt x="6520355" y="605900"/>
                  <a:pt x="6519809" y="607140"/>
                </a:cubicBezTo>
                <a:cubicBezTo>
                  <a:pt x="6519264" y="608380"/>
                  <a:pt x="6518867" y="610018"/>
                  <a:pt x="6518619" y="612052"/>
                </a:cubicBezTo>
                <a:cubicBezTo>
                  <a:pt x="6518371" y="614086"/>
                  <a:pt x="6518247" y="616591"/>
                  <a:pt x="6518247" y="619567"/>
                </a:cubicBezTo>
                <a:cubicBezTo>
                  <a:pt x="6518247" y="622346"/>
                  <a:pt x="6518371" y="624727"/>
                  <a:pt x="6518619" y="626711"/>
                </a:cubicBezTo>
                <a:cubicBezTo>
                  <a:pt x="6518867" y="628696"/>
                  <a:pt x="6519264" y="630283"/>
                  <a:pt x="6519809" y="631474"/>
                </a:cubicBezTo>
                <a:cubicBezTo>
                  <a:pt x="6520355" y="632664"/>
                  <a:pt x="6521050" y="633533"/>
                  <a:pt x="6521893" y="634078"/>
                </a:cubicBezTo>
                <a:cubicBezTo>
                  <a:pt x="6522736" y="634624"/>
                  <a:pt x="6523753" y="634897"/>
                  <a:pt x="6524944" y="634897"/>
                </a:cubicBezTo>
                <a:lnTo>
                  <a:pt x="6599060" y="634897"/>
                </a:lnTo>
                <a:lnTo>
                  <a:pt x="6524349" y="753364"/>
                </a:lnTo>
                <a:cubicBezTo>
                  <a:pt x="6522662" y="756142"/>
                  <a:pt x="6521248" y="758523"/>
                  <a:pt x="6520107" y="760508"/>
                </a:cubicBezTo>
                <a:cubicBezTo>
                  <a:pt x="6518966" y="762492"/>
                  <a:pt x="6518098" y="764328"/>
                  <a:pt x="6517503" y="766014"/>
                </a:cubicBezTo>
                <a:cubicBezTo>
                  <a:pt x="6516907" y="767701"/>
                  <a:pt x="6516486" y="769363"/>
                  <a:pt x="6516237" y="771000"/>
                </a:cubicBezTo>
                <a:cubicBezTo>
                  <a:pt x="6515989" y="772637"/>
                  <a:pt x="6515865" y="774448"/>
                  <a:pt x="6515865" y="776432"/>
                </a:cubicBezTo>
                <a:lnTo>
                  <a:pt x="6515865" y="782981"/>
                </a:lnTo>
                <a:cubicBezTo>
                  <a:pt x="6515865" y="787346"/>
                  <a:pt x="6516932" y="790670"/>
                  <a:pt x="6519065" y="792952"/>
                </a:cubicBezTo>
                <a:cubicBezTo>
                  <a:pt x="6521198" y="795234"/>
                  <a:pt x="6524249" y="796375"/>
                  <a:pt x="6528218" y="796375"/>
                </a:cubicBezTo>
                <a:lnTo>
                  <a:pt x="6641774" y="796375"/>
                </a:lnTo>
                <a:cubicBezTo>
                  <a:pt x="6642667" y="796375"/>
                  <a:pt x="6643486" y="796127"/>
                  <a:pt x="6644230" y="795631"/>
                </a:cubicBezTo>
                <a:cubicBezTo>
                  <a:pt x="6644974" y="795135"/>
                  <a:pt x="6645594" y="794267"/>
                  <a:pt x="6646090" y="793027"/>
                </a:cubicBezTo>
                <a:cubicBezTo>
                  <a:pt x="6646586" y="791786"/>
                  <a:pt x="6646958" y="790174"/>
                  <a:pt x="6647206" y="788190"/>
                </a:cubicBezTo>
                <a:cubicBezTo>
                  <a:pt x="6647454" y="786205"/>
                  <a:pt x="6647578" y="783775"/>
                  <a:pt x="6647578" y="780897"/>
                </a:cubicBezTo>
                <a:cubicBezTo>
                  <a:pt x="6647578" y="775043"/>
                  <a:pt x="6647082" y="770926"/>
                  <a:pt x="6646090" y="768544"/>
                </a:cubicBezTo>
                <a:cubicBezTo>
                  <a:pt x="6645098" y="766163"/>
                  <a:pt x="6643659" y="764973"/>
                  <a:pt x="6641774" y="764973"/>
                </a:cubicBezTo>
                <a:lnTo>
                  <a:pt x="6561258" y="764973"/>
                </a:lnTo>
                <a:lnTo>
                  <a:pt x="6634779" y="648142"/>
                </a:lnTo>
                <a:cubicBezTo>
                  <a:pt x="6636466" y="645464"/>
                  <a:pt x="6637855" y="643157"/>
                  <a:pt x="6638946" y="641222"/>
                </a:cubicBezTo>
                <a:cubicBezTo>
                  <a:pt x="6640038" y="639287"/>
                  <a:pt x="6640906" y="637402"/>
                  <a:pt x="6641551" y="635566"/>
                </a:cubicBezTo>
                <a:cubicBezTo>
                  <a:pt x="6642196" y="633731"/>
                  <a:pt x="6642642" y="631846"/>
                  <a:pt x="6642890" y="629911"/>
                </a:cubicBezTo>
                <a:cubicBezTo>
                  <a:pt x="6643138" y="627976"/>
                  <a:pt x="6643262" y="625669"/>
                  <a:pt x="6643262" y="622991"/>
                </a:cubicBezTo>
                <a:lnTo>
                  <a:pt x="6643262" y="615698"/>
                </a:lnTo>
                <a:cubicBezTo>
                  <a:pt x="6643262" y="611928"/>
                  <a:pt x="6642295" y="609001"/>
                  <a:pt x="6640360" y="606917"/>
                </a:cubicBezTo>
                <a:cubicBezTo>
                  <a:pt x="6638425" y="604833"/>
                  <a:pt x="6635424" y="603792"/>
                  <a:pt x="6631356" y="603792"/>
                </a:cubicBezTo>
                <a:close/>
                <a:moveTo>
                  <a:pt x="5134741" y="603792"/>
                </a:moveTo>
                <a:cubicBezTo>
                  <a:pt x="5133749" y="603792"/>
                  <a:pt x="5132905" y="604065"/>
                  <a:pt x="5132210" y="604610"/>
                </a:cubicBezTo>
                <a:cubicBezTo>
                  <a:pt x="5131516" y="605156"/>
                  <a:pt x="5130921" y="606049"/>
                  <a:pt x="5130424" y="607289"/>
                </a:cubicBezTo>
                <a:cubicBezTo>
                  <a:pt x="5129928" y="608529"/>
                  <a:pt x="5129556" y="610191"/>
                  <a:pt x="5129308" y="612275"/>
                </a:cubicBezTo>
                <a:cubicBezTo>
                  <a:pt x="5129061" y="614358"/>
                  <a:pt x="5128936" y="616889"/>
                  <a:pt x="5128936" y="619865"/>
                </a:cubicBezTo>
                <a:cubicBezTo>
                  <a:pt x="5128936" y="622742"/>
                  <a:pt x="5129061" y="625198"/>
                  <a:pt x="5129308" y="627232"/>
                </a:cubicBezTo>
                <a:cubicBezTo>
                  <a:pt x="5129556" y="629266"/>
                  <a:pt x="5129928" y="630903"/>
                  <a:pt x="5130424" y="632143"/>
                </a:cubicBezTo>
                <a:cubicBezTo>
                  <a:pt x="5130921" y="633384"/>
                  <a:pt x="5131516" y="634301"/>
                  <a:pt x="5132210" y="634897"/>
                </a:cubicBezTo>
                <a:cubicBezTo>
                  <a:pt x="5132905" y="635492"/>
                  <a:pt x="5133749" y="635790"/>
                  <a:pt x="5134741" y="635790"/>
                </a:cubicBezTo>
                <a:lnTo>
                  <a:pt x="5182962" y="635790"/>
                </a:lnTo>
                <a:lnTo>
                  <a:pt x="5182962" y="791017"/>
                </a:lnTo>
                <a:cubicBezTo>
                  <a:pt x="5182962" y="792010"/>
                  <a:pt x="5183283" y="792903"/>
                  <a:pt x="5183928" y="793696"/>
                </a:cubicBezTo>
                <a:cubicBezTo>
                  <a:pt x="5184573" y="794490"/>
                  <a:pt x="5185640" y="795135"/>
                  <a:pt x="5187128" y="795631"/>
                </a:cubicBezTo>
                <a:cubicBezTo>
                  <a:pt x="5188616" y="796127"/>
                  <a:pt x="5190626" y="796524"/>
                  <a:pt x="5193156" y="796822"/>
                </a:cubicBezTo>
                <a:cubicBezTo>
                  <a:pt x="5195686" y="797119"/>
                  <a:pt x="5198836" y="797268"/>
                  <a:pt x="5202606" y="797268"/>
                </a:cubicBezTo>
                <a:cubicBezTo>
                  <a:pt x="5206376" y="797268"/>
                  <a:pt x="5209527" y="797119"/>
                  <a:pt x="5212057" y="796822"/>
                </a:cubicBezTo>
                <a:cubicBezTo>
                  <a:pt x="5214587" y="796524"/>
                  <a:pt x="5216597" y="796127"/>
                  <a:pt x="5218084" y="795631"/>
                </a:cubicBezTo>
                <a:cubicBezTo>
                  <a:pt x="5219573" y="795135"/>
                  <a:pt x="5220639" y="794490"/>
                  <a:pt x="5221284" y="793696"/>
                </a:cubicBezTo>
                <a:cubicBezTo>
                  <a:pt x="5221930" y="792903"/>
                  <a:pt x="5222251" y="792010"/>
                  <a:pt x="5222251" y="791017"/>
                </a:cubicBezTo>
                <a:lnTo>
                  <a:pt x="5222251" y="635790"/>
                </a:lnTo>
                <a:lnTo>
                  <a:pt x="5270472" y="635790"/>
                </a:lnTo>
                <a:cubicBezTo>
                  <a:pt x="5271365" y="635790"/>
                  <a:pt x="5272183" y="635492"/>
                  <a:pt x="5272927" y="634897"/>
                </a:cubicBezTo>
                <a:cubicBezTo>
                  <a:pt x="5273672" y="634301"/>
                  <a:pt x="5274292" y="633384"/>
                  <a:pt x="5274788" y="632143"/>
                </a:cubicBezTo>
                <a:cubicBezTo>
                  <a:pt x="5275284" y="630903"/>
                  <a:pt x="5275656" y="629266"/>
                  <a:pt x="5275904" y="627232"/>
                </a:cubicBezTo>
                <a:cubicBezTo>
                  <a:pt x="5276152" y="625198"/>
                  <a:pt x="5276276" y="622742"/>
                  <a:pt x="5276276" y="619865"/>
                </a:cubicBezTo>
                <a:cubicBezTo>
                  <a:pt x="5276276" y="616889"/>
                  <a:pt x="5276152" y="614358"/>
                  <a:pt x="5275904" y="612275"/>
                </a:cubicBezTo>
                <a:cubicBezTo>
                  <a:pt x="5275656" y="610191"/>
                  <a:pt x="5275284" y="608529"/>
                  <a:pt x="5274788" y="607289"/>
                </a:cubicBezTo>
                <a:cubicBezTo>
                  <a:pt x="5274292" y="606049"/>
                  <a:pt x="5273672" y="605156"/>
                  <a:pt x="5272927" y="604610"/>
                </a:cubicBezTo>
                <a:cubicBezTo>
                  <a:pt x="5272183" y="604065"/>
                  <a:pt x="5271365" y="603792"/>
                  <a:pt x="5270472" y="603792"/>
                </a:cubicBezTo>
                <a:close/>
                <a:moveTo>
                  <a:pt x="4816844" y="603792"/>
                </a:moveTo>
                <a:cubicBezTo>
                  <a:pt x="4813570" y="603792"/>
                  <a:pt x="4810816" y="604759"/>
                  <a:pt x="4808584" y="606694"/>
                </a:cubicBezTo>
                <a:cubicBezTo>
                  <a:pt x="4806351" y="608628"/>
                  <a:pt x="4805235" y="611779"/>
                  <a:pt x="4805235" y="616144"/>
                </a:cubicBezTo>
                <a:lnTo>
                  <a:pt x="4805235" y="784022"/>
                </a:lnTo>
                <a:cubicBezTo>
                  <a:pt x="4805235" y="788388"/>
                  <a:pt x="4806351" y="791538"/>
                  <a:pt x="4808584" y="793473"/>
                </a:cubicBezTo>
                <a:cubicBezTo>
                  <a:pt x="4810816" y="795408"/>
                  <a:pt x="4813570" y="796375"/>
                  <a:pt x="4816844" y="796375"/>
                </a:cubicBezTo>
                <a:lnTo>
                  <a:pt x="4862833" y="796375"/>
                </a:lnTo>
                <a:cubicBezTo>
                  <a:pt x="4879898" y="796375"/>
                  <a:pt x="4894606" y="794515"/>
                  <a:pt x="4906960" y="790794"/>
                </a:cubicBezTo>
                <a:cubicBezTo>
                  <a:pt x="4919312" y="787073"/>
                  <a:pt x="4929804" y="781244"/>
                  <a:pt x="4938437" y="773307"/>
                </a:cubicBezTo>
                <a:cubicBezTo>
                  <a:pt x="4947068" y="765369"/>
                  <a:pt x="4953692" y="755125"/>
                  <a:pt x="4958305" y="742574"/>
                </a:cubicBezTo>
                <a:cubicBezTo>
                  <a:pt x="4962918" y="730023"/>
                  <a:pt x="4965226" y="714917"/>
                  <a:pt x="4965226" y="697256"/>
                </a:cubicBezTo>
                <a:cubicBezTo>
                  <a:pt x="4965226" y="681976"/>
                  <a:pt x="4963093" y="668532"/>
                  <a:pt x="4958826" y="656923"/>
                </a:cubicBezTo>
                <a:cubicBezTo>
                  <a:pt x="4954559" y="645315"/>
                  <a:pt x="4948333" y="635566"/>
                  <a:pt x="4940148" y="627679"/>
                </a:cubicBezTo>
                <a:cubicBezTo>
                  <a:pt x="4931963" y="619791"/>
                  <a:pt x="4921891" y="613837"/>
                  <a:pt x="4909937" y="609819"/>
                </a:cubicBezTo>
                <a:cubicBezTo>
                  <a:pt x="4897980" y="605801"/>
                  <a:pt x="4883419" y="603792"/>
                  <a:pt x="4866255" y="603792"/>
                </a:cubicBezTo>
                <a:close/>
                <a:moveTo>
                  <a:pt x="7423419" y="603196"/>
                </a:moveTo>
                <a:cubicBezTo>
                  <a:pt x="7419847" y="603196"/>
                  <a:pt x="7416921" y="603320"/>
                  <a:pt x="7414638" y="603568"/>
                </a:cubicBezTo>
                <a:cubicBezTo>
                  <a:pt x="7412356" y="603816"/>
                  <a:pt x="7410521" y="604238"/>
                  <a:pt x="7409132" y="604833"/>
                </a:cubicBezTo>
                <a:cubicBezTo>
                  <a:pt x="7407743" y="605429"/>
                  <a:pt x="7406751" y="606123"/>
                  <a:pt x="7406155" y="606917"/>
                </a:cubicBezTo>
                <a:cubicBezTo>
                  <a:pt x="7405560" y="607711"/>
                  <a:pt x="7405262" y="608604"/>
                  <a:pt x="7405262" y="609596"/>
                </a:cubicBezTo>
                <a:lnTo>
                  <a:pt x="7405262" y="699935"/>
                </a:lnTo>
                <a:cubicBezTo>
                  <a:pt x="7405262" y="706781"/>
                  <a:pt x="7405337" y="713974"/>
                  <a:pt x="7405486" y="721515"/>
                </a:cubicBezTo>
                <a:cubicBezTo>
                  <a:pt x="7405634" y="729055"/>
                  <a:pt x="7405858" y="736298"/>
                  <a:pt x="7406155" y="743244"/>
                </a:cubicBezTo>
                <a:lnTo>
                  <a:pt x="7406006" y="743244"/>
                </a:lnTo>
                <a:cubicBezTo>
                  <a:pt x="7404220" y="739275"/>
                  <a:pt x="7402385" y="735306"/>
                  <a:pt x="7400500" y="731337"/>
                </a:cubicBezTo>
                <a:cubicBezTo>
                  <a:pt x="7398615" y="727369"/>
                  <a:pt x="7396680" y="723325"/>
                  <a:pt x="7394695" y="719208"/>
                </a:cubicBezTo>
                <a:cubicBezTo>
                  <a:pt x="7392711" y="715090"/>
                  <a:pt x="7390652" y="710973"/>
                  <a:pt x="7388519" y="706855"/>
                </a:cubicBezTo>
                <a:cubicBezTo>
                  <a:pt x="7386386" y="702738"/>
                  <a:pt x="7384228" y="698546"/>
                  <a:pt x="7382045" y="694279"/>
                </a:cubicBezTo>
                <a:lnTo>
                  <a:pt x="7344540" y="623883"/>
                </a:lnTo>
                <a:cubicBezTo>
                  <a:pt x="7342655" y="620014"/>
                  <a:pt x="7340820" y="616764"/>
                  <a:pt x="7339034" y="614135"/>
                </a:cubicBezTo>
                <a:cubicBezTo>
                  <a:pt x="7337248" y="611506"/>
                  <a:pt x="7335338" y="609447"/>
                  <a:pt x="7333304" y="607959"/>
                </a:cubicBezTo>
                <a:cubicBezTo>
                  <a:pt x="7331270" y="606471"/>
                  <a:pt x="7328963" y="605404"/>
                  <a:pt x="7326383" y="604759"/>
                </a:cubicBezTo>
                <a:cubicBezTo>
                  <a:pt x="7323804" y="604114"/>
                  <a:pt x="7320629" y="603792"/>
                  <a:pt x="7316858" y="603792"/>
                </a:cubicBezTo>
                <a:lnTo>
                  <a:pt x="7295874" y="603792"/>
                </a:lnTo>
                <a:cubicBezTo>
                  <a:pt x="7291905" y="603792"/>
                  <a:pt x="7288556" y="604958"/>
                  <a:pt x="7285828" y="607289"/>
                </a:cubicBezTo>
                <a:cubicBezTo>
                  <a:pt x="7283099" y="609621"/>
                  <a:pt x="7281735" y="613118"/>
                  <a:pt x="7281735" y="617782"/>
                </a:cubicBezTo>
                <a:lnTo>
                  <a:pt x="7281735" y="790869"/>
                </a:lnTo>
                <a:cubicBezTo>
                  <a:pt x="7281735" y="791861"/>
                  <a:pt x="7281983" y="792754"/>
                  <a:pt x="7282479" y="793548"/>
                </a:cubicBezTo>
                <a:cubicBezTo>
                  <a:pt x="7282975" y="794341"/>
                  <a:pt x="7283868" y="795011"/>
                  <a:pt x="7285158" y="795557"/>
                </a:cubicBezTo>
                <a:cubicBezTo>
                  <a:pt x="7286448" y="796102"/>
                  <a:pt x="7288234" y="796524"/>
                  <a:pt x="7290516" y="796822"/>
                </a:cubicBezTo>
                <a:cubicBezTo>
                  <a:pt x="7292798" y="797119"/>
                  <a:pt x="7295675" y="797268"/>
                  <a:pt x="7299148" y="797268"/>
                </a:cubicBezTo>
                <a:cubicBezTo>
                  <a:pt x="7302720" y="797268"/>
                  <a:pt x="7305647" y="797119"/>
                  <a:pt x="7307929" y="796822"/>
                </a:cubicBezTo>
                <a:cubicBezTo>
                  <a:pt x="7310211" y="796524"/>
                  <a:pt x="7312021" y="796102"/>
                  <a:pt x="7313361" y="795557"/>
                </a:cubicBezTo>
                <a:cubicBezTo>
                  <a:pt x="7314700" y="795011"/>
                  <a:pt x="7315643" y="794341"/>
                  <a:pt x="7316189" y="793548"/>
                </a:cubicBezTo>
                <a:cubicBezTo>
                  <a:pt x="7316734" y="792754"/>
                  <a:pt x="7317007" y="791861"/>
                  <a:pt x="7317007" y="790869"/>
                </a:cubicBezTo>
                <a:lnTo>
                  <a:pt x="7317007" y="690112"/>
                </a:lnTo>
                <a:cubicBezTo>
                  <a:pt x="7317007" y="682571"/>
                  <a:pt x="7316908" y="675254"/>
                  <a:pt x="7316710" y="668160"/>
                </a:cubicBezTo>
                <a:cubicBezTo>
                  <a:pt x="7316511" y="661066"/>
                  <a:pt x="7316213" y="653947"/>
                  <a:pt x="7315817" y="646803"/>
                </a:cubicBezTo>
                <a:lnTo>
                  <a:pt x="7316114" y="646803"/>
                </a:lnTo>
                <a:cubicBezTo>
                  <a:pt x="7318396" y="652657"/>
                  <a:pt x="7320976" y="658684"/>
                  <a:pt x="7323853" y="664886"/>
                </a:cubicBezTo>
                <a:cubicBezTo>
                  <a:pt x="7326731" y="671087"/>
                  <a:pt x="7329558" y="676866"/>
                  <a:pt x="7332337" y="682224"/>
                </a:cubicBezTo>
                <a:lnTo>
                  <a:pt x="7380259" y="772265"/>
                </a:lnTo>
                <a:cubicBezTo>
                  <a:pt x="7382740" y="777226"/>
                  <a:pt x="7384972" y="781269"/>
                  <a:pt x="7386956" y="784395"/>
                </a:cubicBezTo>
                <a:cubicBezTo>
                  <a:pt x="7388941" y="787520"/>
                  <a:pt x="7391000" y="790000"/>
                  <a:pt x="7393133" y="791836"/>
                </a:cubicBezTo>
                <a:cubicBezTo>
                  <a:pt x="7395266" y="793672"/>
                  <a:pt x="7397598" y="794937"/>
                  <a:pt x="7400128" y="795631"/>
                </a:cubicBezTo>
                <a:cubicBezTo>
                  <a:pt x="7402658" y="796326"/>
                  <a:pt x="7405659" y="796673"/>
                  <a:pt x="7409132" y="796673"/>
                </a:cubicBezTo>
                <a:lnTo>
                  <a:pt x="7425801" y="796673"/>
                </a:lnTo>
                <a:cubicBezTo>
                  <a:pt x="7427686" y="796673"/>
                  <a:pt x="7429546" y="796400"/>
                  <a:pt x="7431382" y="795854"/>
                </a:cubicBezTo>
                <a:cubicBezTo>
                  <a:pt x="7433217" y="795309"/>
                  <a:pt x="7434805" y="794441"/>
                  <a:pt x="7436144" y="793250"/>
                </a:cubicBezTo>
                <a:cubicBezTo>
                  <a:pt x="7437484" y="792059"/>
                  <a:pt x="7438550" y="790571"/>
                  <a:pt x="7439344" y="788785"/>
                </a:cubicBezTo>
                <a:cubicBezTo>
                  <a:pt x="7440138" y="786999"/>
                  <a:pt x="7440535" y="784965"/>
                  <a:pt x="7440535" y="782683"/>
                </a:cubicBezTo>
                <a:lnTo>
                  <a:pt x="7440535" y="609596"/>
                </a:lnTo>
                <a:cubicBezTo>
                  <a:pt x="7440535" y="608604"/>
                  <a:pt x="7440287" y="607711"/>
                  <a:pt x="7439790" y="606917"/>
                </a:cubicBezTo>
                <a:cubicBezTo>
                  <a:pt x="7439294" y="606123"/>
                  <a:pt x="7438426" y="605429"/>
                  <a:pt x="7437186" y="604833"/>
                </a:cubicBezTo>
                <a:cubicBezTo>
                  <a:pt x="7435946" y="604238"/>
                  <a:pt x="7434185" y="603816"/>
                  <a:pt x="7431903" y="603568"/>
                </a:cubicBezTo>
                <a:cubicBezTo>
                  <a:pt x="7429620" y="603320"/>
                  <a:pt x="7426793" y="603196"/>
                  <a:pt x="7423419" y="603196"/>
                </a:cubicBezTo>
                <a:close/>
                <a:moveTo>
                  <a:pt x="7006105" y="602899"/>
                </a:moveTo>
                <a:cubicBezTo>
                  <a:pt x="7002335" y="602899"/>
                  <a:pt x="6999209" y="603047"/>
                  <a:pt x="6996729" y="603345"/>
                </a:cubicBezTo>
                <a:cubicBezTo>
                  <a:pt x="6994248" y="603643"/>
                  <a:pt x="6992239" y="604040"/>
                  <a:pt x="6990702" y="604536"/>
                </a:cubicBezTo>
                <a:cubicBezTo>
                  <a:pt x="6989164" y="605032"/>
                  <a:pt x="6988072" y="605677"/>
                  <a:pt x="6987427" y="606471"/>
                </a:cubicBezTo>
                <a:cubicBezTo>
                  <a:pt x="6986782" y="607264"/>
                  <a:pt x="6986460" y="608157"/>
                  <a:pt x="6986460" y="609149"/>
                </a:cubicBezTo>
                <a:lnTo>
                  <a:pt x="6986460" y="791017"/>
                </a:lnTo>
                <a:cubicBezTo>
                  <a:pt x="6986460" y="792010"/>
                  <a:pt x="6986782" y="792903"/>
                  <a:pt x="6987427" y="793696"/>
                </a:cubicBezTo>
                <a:cubicBezTo>
                  <a:pt x="6988072" y="794490"/>
                  <a:pt x="6989139" y="795135"/>
                  <a:pt x="6990627" y="795631"/>
                </a:cubicBezTo>
                <a:cubicBezTo>
                  <a:pt x="6992115" y="796127"/>
                  <a:pt x="6994125" y="796524"/>
                  <a:pt x="6996655" y="796822"/>
                </a:cubicBezTo>
                <a:cubicBezTo>
                  <a:pt x="6999185" y="797119"/>
                  <a:pt x="7002335" y="797268"/>
                  <a:pt x="7006105" y="797268"/>
                </a:cubicBezTo>
                <a:cubicBezTo>
                  <a:pt x="7009975" y="797268"/>
                  <a:pt x="7013150" y="797119"/>
                  <a:pt x="7015630" y="796822"/>
                </a:cubicBezTo>
                <a:cubicBezTo>
                  <a:pt x="7018111" y="796524"/>
                  <a:pt x="7020095" y="796127"/>
                  <a:pt x="7021583" y="795631"/>
                </a:cubicBezTo>
                <a:cubicBezTo>
                  <a:pt x="7023072" y="795135"/>
                  <a:pt x="7024138" y="794490"/>
                  <a:pt x="7024783" y="793696"/>
                </a:cubicBezTo>
                <a:cubicBezTo>
                  <a:pt x="7025428" y="792903"/>
                  <a:pt x="7025751" y="792010"/>
                  <a:pt x="7025751" y="791017"/>
                </a:cubicBezTo>
                <a:lnTo>
                  <a:pt x="7025751" y="609149"/>
                </a:lnTo>
                <a:cubicBezTo>
                  <a:pt x="7025751" y="608157"/>
                  <a:pt x="7025428" y="607264"/>
                  <a:pt x="7024783" y="606471"/>
                </a:cubicBezTo>
                <a:cubicBezTo>
                  <a:pt x="7024138" y="605677"/>
                  <a:pt x="7023072" y="605032"/>
                  <a:pt x="7021583" y="604536"/>
                </a:cubicBezTo>
                <a:cubicBezTo>
                  <a:pt x="7020095" y="604040"/>
                  <a:pt x="7018111" y="603643"/>
                  <a:pt x="7015630" y="603345"/>
                </a:cubicBezTo>
                <a:cubicBezTo>
                  <a:pt x="7013150" y="603047"/>
                  <a:pt x="7009975" y="602899"/>
                  <a:pt x="7006105" y="602899"/>
                </a:cubicBezTo>
                <a:close/>
                <a:moveTo>
                  <a:pt x="6741935" y="602899"/>
                </a:moveTo>
                <a:cubicBezTo>
                  <a:pt x="6736875" y="602899"/>
                  <a:pt x="6732807" y="602973"/>
                  <a:pt x="6729731" y="603122"/>
                </a:cubicBezTo>
                <a:cubicBezTo>
                  <a:pt x="6726656" y="603271"/>
                  <a:pt x="6724250" y="603618"/>
                  <a:pt x="6722513" y="604164"/>
                </a:cubicBezTo>
                <a:cubicBezTo>
                  <a:pt x="6720777" y="604709"/>
                  <a:pt x="6719512" y="605503"/>
                  <a:pt x="6718718" y="606545"/>
                </a:cubicBezTo>
                <a:cubicBezTo>
                  <a:pt x="6717924" y="607587"/>
                  <a:pt x="6717230" y="608951"/>
                  <a:pt x="6716635" y="610638"/>
                </a:cubicBezTo>
                <a:lnTo>
                  <a:pt x="6657252" y="781492"/>
                </a:lnTo>
                <a:cubicBezTo>
                  <a:pt x="6656062" y="784965"/>
                  <a:pt x="6655317" y="787743"/>
                  <a:pt x="6655020" y="789827"/>
                </a:cubicBezTo>
                <a:cubicBezTo>
                  <a:pt x="6654722" y="791910"/>
                  <a:pt x="6655069" y="793523"/>
                  <a:pt x="6656062" y="794664"/>
                </a:cubicBezTo>
                <a:cubicBezTo>
                  <a:pt x="6657054" y="795805"/>
                  <a:pt x="6658840" y="796524"/>
                  <a:pt x="6661419" y="796822"/>
                </a:cubicBezTo>
                <a:cubicBezTo>
                  <a:pt x="6663999" y="797119"/>
                  <a:pt x="6667571" y="797268"/>
                  <a:pt x="6672135" y="797268"/>
                </a:cubicBezTo>
                <a:cubicBezTo>
                  <a:pt x="6676401" y="797268"/>
                  <a:pt x="6679849" y="797169"/>
                  <a:pt x="6682479" y="796971"/>
                </a:cubicBezTo>
                <a:cubicBezTo>
                  <a:pt x="6685108" y="796772"/>
                  <a:pt x="6687142" y="796400"/>
                  <a:pt x="6688580" y="795854"/>
                </a:cubicBezTo>
                <a:cubicBezTo>
                  <a:pt x="6690019" y="795309"/>
                  <a:pt x="6691061" y="794564"/>
                  <a:pt x="6691706" y="793622"/>
                </a:cubicBezTo>
                <a:cubicBezTo>
                  <a:pt x="6692351" y="792679"/>
                  <a:pt x="6692872" y="791514"/>
                  <a:pt x="6693269" y="790124"/>
                </a:cubicBezTo>
                <a:lnTo>
                  <a:pt x="6705472" y="752471"/>
                </a:lnTo>
                <a:lnTo>
                  <a:pt x="6777803" y="752471"/>
                </a:lnTo>
                <a:lnTo>
                  <a:pt x="6790751" y="791166"/>
                </a:lnTo>
                <a:cubicBezTo>
                  <a:pt x="6791148" y="792456"/>
                  <a:pt x="6791644" y="793498"/>
                  <a:pt x="6792239" y="794292"/>
                </a:cubicBezTo>
                <a:cubicBezTo>
                  <a:pt x="6792835" y="795085"/>
                  <a:pt x="6793876" y="795705"/>
                  <a:pt x="6795365" y="796152"/>
                </a:cubicBezTo>
                <a:cubicBezTo>
                  <a:pt x="6796853" y="796599"/>
                  <a:pt x="6799011" y="796896"/>
                  <a:pt x="6801839" y="797045"/>
                </a:cubicBezTo>
                <a:cubicBezTo>
                  <a:pt x="6804666" y="797194"/>
                  <a:pt x="6808610" y="797268"/>
                  <a:pt x="6813670" y="797268"/>
                </a:cubicBezTo>
                <a:cubicBezTo>
                  <a:pt x="6818532" y="797268"/>
                  <a:pt x="6822352" y="797144"/>
                  <a:pt x="6825130" y="796896"/>
                </a:cubicBezTo>
                <a:cubicBezTo>
                  <a:pt x="6827908" y="796648"/>
                  <a:pt x="6829843" y="796003"/>
                  <a:pt x="6830935" y="794961"/>
                </a:cubicBezTo>
                <a:cubicBezTo>
                  <a:pt x="6832026" y="793920"/>
                  <a:pt x="6832423" y="792357"/>
                  <a:pt x="6832125" y="790273"/>
                </a:cubicBezTo>
                <a:cubicBezTo>
                  <a:pt x="6831828" y="788190"/>
                  <a:pt x="6831083" y="785362"/>
                  <a:pt x="6829893" y="781790"/>
                </a:cubicBezTo>
                <a:lnTo>
                  <a:pt x="6770362" y="611084"/>
                </a:lnTo>
                <a:cubicBezTo>
                  <a:pt x="6769766" y="609199"/>
                  <a:pt x="6769047" y="607711"/>
                  <a:pt x="6768204" y="606619"/>
                </a:cubicBezTo>
                <a:cubicBezTo>
                  <a:pt x="6767360" y="605528"/>
                  <a:pt x="6765971" y="604709"/>
                  <a:pt x="6764036" y="604164"/>
                </a:cubicBezTo>
                <a:cubicBezTo>
                  <a:pt x="6762102" y="603618"/>
                  <a:pt x="6759398" y="603271"/>
                  <a:pt x="6755925" y="603122"/>
                </a:cubicBezTo>
                <a:cubicBezTo>
                  <a:pt x="6752453" y="602973"/>
                  <a:pt x="6747789" y="602899"/>
                  <a:pt x="6741935" y="602899"/>
                </a:cubicBezTo>
                <a:close/>
                <a:moveTo>
                  <a:pt x="6463180" y="602899"/>
                </a:moveTo>
                <a:cubicBezTo>
                  <a:pt x="6459410" y="602899"/>
                  <a:pt x="6456285" y="603047"/>
                  <a:pt x="6453804" y="603345"/>
                </a:cubicBezTo>
                <a:cubicBezTo>
                  <a:pt x="6451324" y="603643"/>
                  <a:pt x="6449314" y="604040"/>
                  <a:pt x="6447777" y="604536"/>
                </a:cubicBezTo>
                <a:cubicBezTo>
                  <a:pt x="6446239" y="605032"/>
                  <a:pt x="6445147" y="605677"/>
                  <a:pt x="6444502" y="606471"/>
                </a:cubicBezTo>
                <a:cubicBezTo>
                  <a:pt x="6443858" y="607264"/>
                  <a:pt x="6443535" y="608157"/>
                  <a:pt x="6443535" y="609149"/>
                </a:cubicBezTo>
                <a:lnTo>
                  <a:pt x="6443535" y="791017"/>
                </a:lnTo>
                <a:cubicBezTo>
                  <a:pt x="6443535" y="792010"/>
                  <a:pt x="6443858" y="792903"/>
                  <a:pt x="6444502" y="793696"/>
                </a:cubicBezTo>
                <a:cubicBezTo>
                  <a:pt x="6445147" y="794490"/>
                  <a:pt x="6446214" y="795135"/>
                  <a:pt x="6447702" y="795631"/>
                </a:cubicBezTo>
                <a:cubicBezTo>
                  <a:pt x="6449190" y="796127"/>
                  <a:pt x="6451200" y="796524"/>
                  <a:pt x="6453730" y="796822"/>
                </a:cubicBezTo>
                <a:cubicBezTo>
                  <a:pt x="6456260" y="797119"/>
                  <a:pt x="6459410" y="797268"/>
                  <a:pt x="6463180" y="797268"/>
                </a:cubicBezTo>
                <a:cubicBezTo>
                  <a:pt x="6467050" y="797268"/>
                  <a:pt x="6470225" y="797119"/>
                  <a:pt x="6472705" y="796822"/>
                </a:cubicBezTo>
                <a:cubicBezTo>
                  <a:pt x="6475186" y="796524"/>
                  <a:pt x="6477170" y="796127"/>
                  <a:pt x="6478658" y="795631"/>
                </a:cubicBezTo>
                <a:cubicBezTo>
                  <a:pt x="6480147" y="795135"/>
                  <a:pt x="6481213" y="794490"/>
                  <a:pt x="6481858" y="793696"/>
                </a:cubicBezTo>
                <a:cubicBezTo>
                  <a:pt x="6482503" y="792903"/>
                  <a:pt x="6482826" y="792010"/>
                  <a:pt x="6482826" y="791017"/>
                </a:cubicBezTo>
                <a:lnTo>
                  <a:pt x="6482826" y="609149"/>
                </a:lnTo>
                <a:cubicBezTo>
                  <a:pt x="6482826" y="608157"/>
                  <a:pt x="6482503" y="607264"/>
                  <a:pt x="6481858" y="606471"/>
                </a:cubicBezTo>
                <a:cubicBezTo>
                  <a:pt x="6481213" y="605677"/>
                  <a:pt x="6480147" y="605032"/>
                  <a:pt x="6478658" y="604536"/>
                </a:cubicBezTo>
                <a:cubicBezTo>
                  <a:pt x="6477170" y="604040"/>
                  <a:pt x="6475186" y="603643"/>
                  <a:pt x="6472705" y="603345"/>
                </a:cubicBezTo>
                <a:cubicBezTo>
                  <a:pt x="6470225" y="603047"/>
                  <a:pt x="6467050" y="602899"/>
                  <a:pt x="6463180" y="602899"/>
                </a:cubicBezTo>
                <a:close/>
                <a:moveTo>
                  <a:pt x="6329830" y="602899"/>
                </a:moveTo>
                <a:cubicBezTo>
                  <a:pt x="6326060" y="602899"/>
                  <a:pt x="6322910" y="603047"/>
                  <a:pt x="6320380" y="603345"/>
                </a:cubicBezTo>
                <a:cubicBezTo>
                  <a:pt x="6317850" y="603643"/>
                  <a:pt x="6315840" y="604040"/>
                  <a:pt x="6314352" y="604536"/>
                </a:cubicBezTo>
                <a:cubicBezTo>
                  <a:pt x="6312864" y="605032"/>
                  <a:pt x="6311797" y="605677"/>
                  <a:pt x="6311152" y="606471"/>
                </a:cubicBezTo>
                <a:cubicBezTo>
                  <a:pt x="6310508" y="607264"/>
                  <a:pt x="6310185" y="608157"/>
                  <a:pt x="6310185" y="609149"/>
                </a:cubicBezTo>
                <a:lnTo>
                  <a:pt x="6310185" y="784022"/>
                </a:lnTo>
                <a:cubicBezTo>
                  <a:pt x="6310185" y="788388"/>
                  <a:pt x="6311301" y="791538"/>
                  <a:pt x="6313534" y="793473"/>
                </a:cubicBezTo>
                <a:cubicBezTo>
                  <a:pt x="6315766" y="795408"/>
                  <a:pt x="6318519" y="796375"/>
                  <a:pt x="6321794" y="796375"/>
                </a:cubicBezTo>
                <a:lnTo>
                  <a:pt x="6410049" y="796375"/>
                </a:lnTo>
                <a:cubicBezTo>
                  <a:pt x="6411041" y="796375"/>
                  <a:pt x="6411909" y="796078"/>
                  <a:pt x="6412653" y="795482"/>
                </a:cubicBezTo>
                <a:cubicBezTo>
                  <a:pt x="6413397" y="794887"/>
                  <a:pt x="6414017" y="793920"/>
                  <a:pt x="6414514" y="792580"/>
                </a:cubicBezTo>
                <a:cubicBezTo>
                  <a:pt x="6415010" y="791241"/>
                  <a:pt x="6415382" y="789554"/>
                  <a:pt x="6415630" y="787520"/>
                </a:cubicBezTo>
                <a:cubicBezTo>
                  <a:pt x="6415878" y="785486"/>
                  <a:pt x="6416002" y="782981"/>
                  <a:pt x="6416002" y="780004"/>
                </a:cubicBezTo>
                <a:cubicBezTo>
                  <a:pt x="6416002" y="777028"/>
                  <a:pt x="6415878" y="774522"/>
                  <a:pt x="6415630" y="772488"/>
                </a:cubicBezTo>
                <a:cubicBezTo>
                  <a:pt x="6415382" y="770454"/>
                  <a:pt x="6415010" y="768817"/>
                  <a:pt x="6414514" y="767577"/>
                </a:cubicBezTo>
                <a:cubicBezTo>
                  <a:pt x="6414017" y="766337"/>
                  <a:pt x="6413397" y="765444"/>
                  <a:pt x="6412653" y="764898"/>
                </a:cubicBezTo>
                <a:cubicBezTo>
                  <a:pt x="6411909" y="764352"/>
                  <a:pt x="6411041" y="764080"/>
                  <a:pt x="6410049" y="764080"/>
                </a:cubicBezTo>
                <a:lnTo>
                  <a:pt x="6349476" y="764080"/>
                </a:lnTo>
                <a:lnTo>
                  <a:pt x="6349476" y="609149"/>
                </a:lnTo>
                <a:cubicBezTo>
                  <a:pt x="6349476" y="608157"/>
                  <a:pt x="6349153" y="607264"/>
                  <a:pt x="6348508" y="606471"/>
                </a:cubicBezTo>
                <a:cubicBezTo>
                  <a:pt x="6347863" y="605677"/>
                  <a:pt x="6346797" y="605032"/>
                  <a:pt x="6345308" y="604536"/>
                </a:cubicBezTo>
                <a:cubicBezTo>
                  <a:pt x="6343820" y="604040"/>
                  <a:pt x="6341836" y="603643"/>
                  <a:pt x="6339355" y="603345"/>
                </a:cubicBezTo>
                <a:cubicBezTo>
                  <a:pt x="6336875" y="603047"/>
                  <a:pt x="6333700" y="602899"/>
                  <a:pt x="6329830" y="602899"/>
                </a:cubicBezTo>
                <a:close/>
                <a:moveTo>
                  <a:pt x="6199010" y="602899"/>
                </a:moveTo>
                <a:cubicBezTo>
                  <a:pt x="6193950" y="602899"/>
                  <a:pt x="6189882" y="602973"/>
                  <a:pt x="6186806" y="603122"/>
                </a:cubicBezTo>
                <a:cubicBezTo>
                  <a:pt x="6183731" y="603271"/>
                  <a:pt x="6181325" y="603618"/>
                  <a:pt x="6179588" y="604164"/>
                </a:cubicBezTo>
                <a:cubicBezTo>
                  <a:pt x="6177852" y="604709"/>
                  <a:pt x="6176587" y="605503"/>
                  <a:pt x="6175793" y="606545"/>
                </a:cubicBezTo>
                <a:cubicBezTo>
                  <a:pt x="6175000" y="607587"/>
                  <a:pt x="6174305" y="608951"/>
                  <a:pt x="6173710" y="610638"/>
                </a:cubicBezTo>
                <a:lnTo>
                  <a:pt x="6114327" y="781492"/>
                </a:lnTo>
                <a:cubicBezTo>
                  <a:pt x="6113137" y="784965"/>
                  <a:pt x="6112392" y="787743"/>
                  <a:pt x="6112095" y="789827"/>
                </a:cubicBezTo>
                <a:cubicBezTo>
                  <a:pt x="6111798" y="791910"/>
                  <a:pt x="6112145" y="793523"/>
                  <a:pt x="6113137" y="794664"/>
                </a:cubicBezTo>
                <a:cubicBezTo>
                  <a:pt x="6114129" y="795805"/>
                  <a:pt x="6115915" y="796524"/>
                  <a:pt x="6118494" y="796822"/>
                </a:cubicBezTo>
                <a:cubicBezTo>
                  <a:pt x="6121074" y="797119"/>
                  <a:pt x="6124647" y="797268"/>
                  <a:pt x="6129210" y="797268"/>
                </a:cubicBezTo>
                <a:cubicBezTo>
                  <a:pt x="6133476" y="797268"/>
                  <a:pt x="6136924" y="797169"/>
                  <a:pt x="6139554" y="796971"/>
                </a:cubicBezTo>
                <a:cubicBezTo>
                  <a:pt x="6142183" y="796772"/>
                  <a:pt x="6144217" y="796400"/>
                  <a:pt x="6145656" y="795854"/>
                </a:cubicBezTo>
                <a:cubicBezTo>
                  <a:pt x="6147095" y="795309"/>
                  <a:pt x="6148136" y="794564"/>
                  <a:pt x="6148782" y="793622"/>
                </a:cubicBezTo>
                <a:cubicBezTo>
                  <a:pt x="6149426" y="792679"/>
                  <a:pt x="6149947" y="791514"/>
                  <a:pt x="6150344" y="790124"/>
                </a:cubicBezTo>
                <a:lnTo>
                  <a:pt x="6162548" y="752471"/>
                </a:lnTo>
                <a:lnTo>
                  <a:pt x="6234878" y="752471"/>
                </a:lnTo>
                <a:lnTo>
                  <a:pt x="6247826" y="791166"/>
                </a:lnTo>
                <a:cubicBezTo>
                  <a:pt x="6248223" y="792456"/>
                  <a:pt x="6248719" y="793498"/>
                  <a:pt x="6249314" y="794292"/>
                </a:cubicBezTo>
                <a:cubicBezTo>
                  <a:pt x="6249910" y="795085"/>
                  <a:pt x="6250951" y="795705"/>
                  <a:pt x="6252440" y="796152"/>
                </a:cubicBezTo>
                <a:cubicBezTo>
                  <a:pt x="6253928" y="796599"/>
                  <a:pt x="6256086" y="796896"/>
                  <a:pt x="6258914" y="797045"/>
                </a:cubicBezTo>
                <a:cubicBezTo>
                  <a:pt x="6261741" y="797194"/>
                  <a:pt x="6265685" y="797268"/>
                  <a:pt x="6270746" y="797268"/>
                </a:cubicBezTo>
                <a:cubicBezTo>
                  <a:pt x="6275607" y="797268"/>
                  <a:pt x="6279427" y="797144"/>
                  <a:pt x="6282205" y="796896"/>
                </a:cubicBezTo>
                <a:cubicBezTo>
                  <a:pt x="6284983" y="796648"/>
                  <a:pt x="6286918" y="796003"/>
                  <a:pt x="6288010" y="794961"/>
                </a:cubicBezTo>
                <a:cubicBezTo>
                  <a:pt x="6289101" y="793920"/>
                  <a:pt x="6289498" y="792357"/>
                  <a:pt x="6289200" y="790273"/>
                </a:cubicBezTo>
                <a:cubicBezTo>
                  <a:pt x="6288903" y="788190"/>
                  <a:pt x="6288158" y="785362"/>
                  <a:pt x="6286968" y="781790"/>
                </a:cubicBezTo>
                <a:lnTo>
                  <a:pt x="6227437" y="611084"/>
                </a:lnTo>
                <a:cubicBezTo>
                  <a:pt x="6226841" y="609199"/>
                  <a:pt x="6226122" y="607711"/>
                  <a:pt x="6225279" y="606619"/>
                </a:cubicBezTo>
                <a:cubicBezTo>
                  <a:pt x="6224435" y="605528"/>
                  <a:pt x="6223046" y="604709"/>
                  <a:pt x="6221111" y="604164"/>
                </a:cubicBezTo>
                <a:cubicBezTo>
                  <a:pt x="6219177" y="603618"/>
                  <a:pt x="6216473" y="603271"/>
                  <a:pt x="6213001" y="603122"/>
                </a:cubicBezTo>
                <a:cubicBezTo>
                  <a:pt x="6209528" y="602973"/>
                  <a:pt x="6204864" y="602899"/>
                  <a:pt x="6199010" y="602899"/>
                </a:cubicBezTo>
                <a:close/>
                <a:moveTo>
                  <a:pt x="5958206" y="602899"/>
                </a:moveTo>
                <a:cubicBezTo>
                  <a:pt x="5954338" y="602899"/>
                  <a:pt x="5951162" y="603047"/>
                  <a:pt x="5948682" y="603345"/>
                </a:cubicBezTo>
                <a:cubicBezTo>
                  <a:pt x="5946201" y="603643"/>
                  <a:pt x="5944192" y="604040"/>
                  <a:pt x="5942654" y="604536"/>
                </a:cubicBezTo>
                <a:cubicBezTo>
                  <a:pt x="5941117" y="605032"/>
                  <a:pt x="5940049" y="605677"/>
                  <a:pt x="5939455" y="606471"/>
                </a:cubicBezTo>
                <a:cubicBezTo>
                  <a:pt x="5938859" y="607264"/>
                  <a:pt x="5938562" y="608157"/>
                  <a:pt x="5938562" y="609149"/>
                </a:cubicBezTo>
                <a:lnTo>
                  <a:pt x="5938562" y="726277"/>
                </a:lnTo>
                <a:cubicBezTo>
                  <a:pt x="5938562" y="738580"/>
                  <a:pt x="5940323" y="749321"/>
                  <a:pt x="5943845" y="758498"/>
                </a:cubicBezTo>
                <a:cubicBezTo>
                  <a:pt x="5947367" y="767676"/>
                  <a:pt x="5952452" y="775341"/>
                  <a:pt x="5959099" y="781492"/>
                </a:cubicBezTo>
                <a:cubicBezTo>
                  <a:pt x="5965747" y="787644"/>
                  <a:pt x="5973883" y="792233"/>
                  <a:pt x="5983507" y="795259"/>
                </a:cubicBezTo>
                <a:cubicBezTo>
                  <a:pt x="5993132" y="798285"/>
                  <a:pt x="6003996" y="799798"/>
                  <a:pt x="6016101" y="799798"/>
                </a:cubicBezTo>
                <a:cubicBezTo>
                  <a:pt x="6028999" y="799798"/>
                  <a:pt x="6040409" y="798112"/>
                  <a:pt x="6050331" y="794738"/>
                </a:cubicBezTo>
                <a:cubicBezTo>
                  <a:pt x="6060254" y="791365"/>
                  <a:pt x="6068588" y="786453"/>
                  <a:pt x="6075335" y="780004"/>
                </a:cubicBezTo>
                <a:cubicBezTo>
                  <a:pt x="6082082" y="773555"/>
                  <a:pt x="6087191" y="765667"/>
                  <a:pt x="6090664" y="756340"/>
                </a:cubicBezTo>
                <a:cubicBezTo>
                  <a:pt x="6094137" y="747014"/>
                  <a:pt x="6095873" y="736447"/>
                  <a:pt x="6095873" y="724640"/>
                </a:cubicBezTo>
                <a:lnTo>
                  <a:pt x="6095873" y="609149"/>
                </a:lnTo>
                <a:cubicBezTo>
                  <a:pt x="6095873" y="608157"/>
                  <a:pt x="6095575" y="607264"/>
                  <a:pt x="6094980" y="606471"/>
                </a:cubicBezTo>
                <a:cubicBezTo>
                  <a:pt x="6094384" y="605677"/>
                  <a:pt x="6093343" y="605032"/>
                  <a:pt x="6091854" y="604536"/>
                </a:cubicBezTo>
                <a:cubicBezTo>
                  <a:pt x="6090366" y="604040"/>
                  <a:pt x="6088406" y="603643"/>
                  <a:pt x="6085976" y="603345"/>
                </a:cubicBezTo>
                <a:cubicBezTo>
                  <a:pt x="6083545" y="603047"/>
                  <a:pt x="6080444" y="602899"/>
                  <a:pt x="6076674" y="602899"/>
                </a:cubicBezTo>
                <a:cubicBezTo>
                  <a:pt x="6072903" y="602899"/>
                  <a:pt x="6069754" y="603047"/>
                  <a:pt x="6067223" y="603345"/>
                </a:cubicBezTo>
                <a:cubicBezTo>
                  <a:pt x="6064694" y="603643"/>
                  <a:pt x="6062684" y="604040"/>
                  <a:pt x="6061196" y="604536"/>
                </a:cubicBezTo>
                <a:cubicBezTo>
                  <a:pt x="6059707" y="605032"/>
                  <a:pt x="6058666" y="605677"/>
                  <a:pt x="6058070" y="606471"/>
                </a:cubicBezTo>
                <a:cubicBezTo>
                  <a:pt x="6057475" y="607264"/>
                  <a:pt x="6057177" y="608157"/>
                  <a:pt x="6057177" y="609149"/>
                </a:cubicBezTo>
                <a:lnTo>
                  <a:pt x="6057177" y="725087"/>
                </a:lnTo>
                <a:cubicBezTo>
                  <a:pt x="6057177" y="731833"/>
                  <a:pt x="6056260" y="737861"/>
                  <a:pt x="6054424" y="743169"/>
                </a:cubicBezTo>
                <a:cubicBezTo>
                  <a:pt x="6052588" y="748477"/>
                  <a:pt x="6049984" y="752942"/>
                  <a:pt x="6046611" y="756564"/>
                </a:cubicBezTo>
                <a:cubicBezTo>
                  <a:pt x="6043237" y="760185"/>
                  <a:pt x="6039119" y="762938"/>
                  <a:pt x="6034258" y="764824"/>
                </a:cubicBezTo>
                <a:cubicBezTo>
                  <a:pt x="6029397" y="766709"/>
                  <a:pt x="6023890" y="767651"/>
                  <a:pt x="6017738" y="767651"/>
                </a:cubicBezTo>
                <a:cubicBezTo>
                  <a:pt x="6011685" y="767651"/>
                  <a:pt x="6006204" y="766734"/>
                  <a:pt x="6001292" y="764898"/>
                </a:cubicBezTo>
                <a:cubicBezTo>
                  <a:pt x="5996382" y="763063"/>
                  <a:pt x="5992164" y="760309"/>
                  <a:pt x="5988642" y="756638"/>
                </a:cubicBezTo>
                <a:cubicBezTo>
                  <a:pt x="5985120" y="752967"/>
                  <a:pt x="5982416" y="748329"/>
                  <a:pt x="5980531" y="742723"/>
                </a:cubicBezTo>
                <a:cubicBezTo>
                  <a:pt x="5978646" y="737117"/>
                  <a:pt x="5977703" y="730494"/>
                  <a:pt x="5977703" y="722854"/>
                </a:cubicBezTo>
                <a:lnTo>
                  <a:pt x="5977703" y="609149"/>
                </a:lnTo>
                <a:cubicBezTo>
                  <a:pt x="5977703" y="608157"/>
                  <a:pt x="5977380" y="607264"/>
                  <a:pt x="5976736" y="606471"/>
                </a:cubicBezTo>
                <a:cubicBezTo>
                  <a:pt x="5976091" y="605677"/>
                  <a:pt x="5975024" y="605032"/>
                  <a:pt x="5973536" y="604536"/>
                </a:cubicBezTo>
                <a:cubicBezTo>
                  <a:pt x="5972048" y="604040"/>
                  <a:pt x="5970063" y="603643"/>
                  <a:pt x="5967583" y="603345"/>
                </a:cubicBezTo>
                <a:cubicBezTo>
                  <a:pt x="5965102" y="603047"/>
                  <a:pt x="5961977" y="602899"/>
                  <a:pt x="5958206" y="602899"/>
                </a:cubicBezTo>
                <a:close/>
                <a:moveTo>
                  <a:pt x="5729756" y="602899"/>
                </a:moveTo>
                <a:cubicBezTo>
                  <a:pt x="5725985" y="602899"/>
                  <a:pt x="5722860" y="603047"/>
                  <a:pt x="5720379" y="603345"/>
                </a:cubicBezTo>
                <a:cubicBezTo>
                  <a:pt x="5717899" y="603643"/>
                  <a:pt x="5715890" y="604040"/>
                  <a:pt x="5714352" y="604536"/>
                </a:cubicBezTo>
                <a:cubicBezTo>
                  <a:pt x="5712814" y="605032"/>
                  <a:pt x="5711722" y="605677"/>
                  <a:pt x="5711077" y="606471"/>
                </a:cubicBezTo>
                <a:cubicBezTo>
                  <a:pt x="5710433" y="607264"/>
                  <a:pt x="5710110" y="608157"/>
                  <a:pt x="5710110" y="609149"/>
                </a:cubicBezTo>
                <a:lnTo>
                  <a:pt x="5710110" y="791017"/>
                </a:lnTo>
                <a:cubicBezTo>
                  <a:pt x="5710110" y="792010"/>
                  <a:pt x="5710433" y="792903"/>
                  <a:pt x="5711077" y="793696"/>
                </a:cubicBezTo>
                <a:cubicBezTo>
                  <a:pt x="5711722" y="794490"/>
                  <a:pt x="5712789" y="795135"/>
                  <a:pt x="5714277" y="795631"/>
                </a:cubicBezTo>
                <a:cubicBezTo>
                  <a:pt x="5715765" y="796127"/>
                  <a:pt x="5717775" y="796524"/>
                  <a:pt x="5720305" y="796822"/>
                </a:cubicBezTo>
                <a:cubicBezTo>
                  <a:pt x="5722835" y="797119"/>
                  <a:pt x="5725985" y="797268"/>
                  <a:pt x="5729756" y="797268"/>
                </a:cubicBezTo>
                <a:cubicBezTo>
                  <a:pt x="5733625" y="797268"/>
                  <a:pt x="5736800" y="797119"/>
                  <a:pt x="5739280" y="796822"/>
                </a:cubicBezTo>
                <a:cubicBezTo>
                  <a:pt x="5741761" y="796524"/>
                  <a:pt x="5743745" y="796127"/>
                  <a:pt x="5745233" y="795631"/>
                </a:cubicBezTo>
                <a:cubicBezTo>
                  <a:pt x="5746722" y="795135"/>
                  <a:pt x="5747788" y="794490"/>
                  <a:pt x="5748433" y="793696"/>
                </a:cubicBezTo>
                <a:cubicBezTo>
                  <a:pt x="5749079" y="792903"/>
                  <a:pt x="5749401" y="792010"/>
                  <a:pt x="5749401" y="791017"/>
                </a:cubicBezTo>
                <a:lnTo>
                  <a:pt x="5749401" y="609149"/>
                </a:lnTo>
                <a:cubicBezTo>
                  <a:pt x="5749401" y="608157"/>
                  <a:pt x="5749079" y="607264"/>
                  <a:pt x="5748433" y="606471"/>
                </a:cubicBezTo>
                <a:cubicBezTo>
                  <a:pt x="5747788" y="605677"/>
                  <a:pt x="5746722" y="605032"/>
                  <a:pt x="5745233" y="604536"/>
                </a:cubicBezTo>
                <a:cubicBezTo>
                  <a:pt x="5743745" y="604040"/>
                  <a:pt x="5741761" y="603643"/>
                  <a:pt x="5739280" y="603345"/>
                </a:cubicBezTo>
                <a:cubicBezTo>
                  <a:pt x="5736800" y="603047"/>
                  <a:pt x="5733625" y="602899"/>
                  <a:pt x="5729756" y="602899"/>
                </a:cubicBezTo>
                <a:close/>
                <a:moveTo>
                  <a:pt x="5532112" y="602899"/>
                </a:moveTo>
                <a:cubicBezTo>
                  <a:pt x="5526754" y="602899"/>
                  <a:pt x="5522587" y="603023"/>
                  <a:pt x="5519611" y="603271"/>
                </a:cubicBezTo>
                <a:cubicBezTo>
                  <a:pt x="5516633" y="603519"/>
                  <a:pt x="5514525" y="604164"/>
                  <a:pt x="5513285" y="605205"/>
                </a:cubicBezTo>
                <a:cubicBezTo>
                  <a:pt x="5512044" y="606247"/>
                  <a:pt x="5511549" y="607810"/>
                  <a:pt x="5511796" y="609894"/>
                </a:cubicBezTo>
                <a:cubicBezTo>
                  <a:pt x="5512044" y="611977"/>
                  <a:pt x="5512764" y="614805"/>
                  <a:pt x="5513955" y="618377"/>
                </a:cubicBezTo>
                <a:lnTo>
                  <a:pt x="5571254" y="789083"/>
                </a:lnTo>
                <a:cubicBezTo>
                  <a:pt x="5571650" y="790372"/>
                  <a:pt x="5572072" y="791439"/>
                  <a:pt x="5572518" y="792282"/>
                </a:cubicBezTo>
                <a:cubicBezTo>
                  <a:pt x="5572965" y="793126"/>
                  <a:pt x="5573611" y="793845"/>
                  <a:pt x="5574453" y="794441"/>
                </a:cubicBezTo>
                <a:cubicBezTo>
                  <a:pt x="5575296" y="795036"/>
                  <a:pt x="5576338" y="795532"/>
                  <a:pt x="5577579" y="795929"/>
                </a:cubicBezTo>
                <a:cubicBezTo>
                  <a:pt x="5578819" y="796326"/>
                  <a:pt x="5580431" y="796623"/>
                  <a:pt x="5582416" y="796822"/>
                </a:cubicBezTo>
                <a:cubicBezTo>
                  <a:pt x="5584400" y="797020"/>
                  <a:pt x="5586806" y="797144"/>
                  <a:pt x="5589634" y="797194"/>
                </a:cubicBezTo>
                <a:cubicBezTo>
                  <a:pt x="5592461" y="797243"/>
                  <a:pt x="5595860" y="797268"/>
                  <a:pt x="5599828" y="797268"/>
                </a:cubicBezTo>
                <a:cubicBezTo>
                  <a:pt x="5604789" y="797268"/>
                  <a:pt x="5608808" y="797194"/>
                  <a:pt x="5611884" y="797045"/>
                </a:cubicBezTo>
                <a:cubicBezTo>
                  <a:pt x="5614960" y="796896"/>
                  <a:pt x="5617390" y="796549"/>
                  <a:pt x="5619176" y="796003"/>
                </a:cubicBezTo>
                <a:cubicBezTo>
                  <a:pt x="5620962" y="795457"/>
                  <a:pt x="5622252" y="794664"/>
                  <a:pt x="5623046" y="793622"/>
                </a:cubicBezTo>
                <a:cubicBezTo>
                  <a:pt x="5623840" y="792580"/>
                  <a:pt x="5624484" y="791216"/>
                  <a:pt x="5624981" y="789529"/>
                </a:cubicBezTo>
                <a:lnTo>
                  <a:pt x="5682428" y="618674"/>
                </a:lnTo>
                <a:cubicBezTo>
                  <a:pt x="5683619" y="615202"/>
                  <a:pt x="5684388" y="612424"/>
                  <a:pt x="5684735" y="610340"/>
                </a:cubicBezTo>
                <a:cubicBezTo>
                  <a:pt x="5685082" y="608256"/>
                  <a:pt x="5684785" y="606644"/>
                  <a:pt x="5683842" y="605503"/>
                </a:cubicBezTo>
                <a:cubicBezTo>
                  <a:pt x="5682899" y="604362"/>
                  <a:pt x="5681163" y="603643"/>
                  <a:pt x="5678633" y="603345"/>
                </a:cubicBezTo>
                <a:cubicBezTo>
                  <a:pt x="5676103" y="603047"/>
                  <a:pt x="5672556" y="602899"/>
                  <a:pt x="5667992" y="602899"/>
                </a:cubicBezTo>
                <a:cubicBezTo>
                  <a:pt x="5663328" y="602899"/>
                  <a:pt x="5659657" y="602998"/>
                  <a:pt x="5656978" y="603196"/>
                </a:cubicBezTo>
                <a:cubicBezTo>
                  <a:pt x="5654299" y="603395"/>
                  <a:pt x="5652241" y="603792"/>
                  <a:pt x="5650803" y="604387"/>
                </a:cubicBezTo>
                <a:cubicBezTo>
                  <a:pt x="5649363" y="604982"/>
                  <a:pt x="5648346" y="605801"/>
                  <a:pt x="5647751" y="606843"/>
                </a:cubicBezTo>
                <a:cubicBezTo>
                  <a:pt x="5647156" y="607884"/>
                  <a:pt x="5646660" y="609249"/>
                  <a:pt x="5646263" y="610935"/>
                </a:cubicBezTo>
                <a:lnTo>
                  <a:pt x="5600275" y="758722"/>
                </a:lnTo>
                <a:lnTo>
                  <a:pt x="5600126" y="758722"/>
                </a:lnTo>
                <a:lnTo>
                  <a:pt x="5553245" y="610191"/>
                </a:lnTo>
                <a:cubicBezTo>
                  <a:pt x="5552749" y="608703"/>
                  <a:pt x="5552228" y="607463"/>
                  <a:pt x="5551682" y="606471"/>
                </a:cubicBezTo>
                <a:cubicBezTo>
                  <a:pt x="5551137" y="605478"/>
                  <a:pt x="5550169" y="604734"/>
                  <a:pt x="5548780" y="604238"/>
                </a:cubicBezTo>
                <a:cubicBezTo>
                  <a:pt x="5547391" y="603742"/>
                  <a:pt x="5545408" y="603395"/>
                  <a:pt x="5542827" y="603196"/>
                </a:cubicBezTo>
                <a:cubicBezTo>
                  <a:pt x="5540247" y="602998"/>
                  <a:pt x="5536676" y="602899"/>
                  <a:pt x="5532112" y="602899"/>
                </a:cubicBezTo>
                <a:close/>
                <a:moveTo>
                  <a:pt x="5341760" y="602899"/>
                </a:moveTo>
                <a:cubicBezTo>
                  <a:pt x="5336701" y="602899"/>
                  <a:pt x="5332633" y="602973"/>
                  <a:pt x="5329557" y="603122"/>
                </a:cubicBezTo>
                <a:cubicBezTo>
                  <a:pt x="5326482" y="603271"/>
                  <a:pt x="5324075" y="603618"/>
                  <a:pt x="5322339" y="604164"/>
                </a:cubicBezTo>
                <a:cubicBezTo>
                  <a:pt x="5320602" y="604709"/>
                  <a:pt x="5319338" y="605503"/>
                  <a:pt x="5318543" y="606545"/>
                </a:cubicBezTo>
                <a:cubicBezTo>
                  <a:pt x="5317750" y="607587"/>
                  <a:pt x="5317055" y="608951"/>
                  <a:pt x="5316461" y="610638"/>
                </a:cubicBezTo>
                <a:lnTo>
                  <a:pt x="5257077" y="781492"/>
                </a:lnTo>
                <a:cubicBezTo>
                  <a:pt x="5255887" y="784965"/>
                  <a:pt x="5255142" y="787743"/>
                  <a:pt x="5254845" y="789827"/>
                </a:cubicBezTo>
                <a:cubicBezTo>
                  <a:pt x="5254547" y="791910"/>
                  <a:pt x="5254894" y="793523"/>
                  <a:pt x="5255887" y="794664"/>
                </a:cubicBezTo>
                <a:cubicBezTo>
                  <a:pt x="5256879" y="795805"/>
                  <a:pt x="5258665" y="796524"/>
                  <a:pt x="5261245" y="796822"/>
                </a:cubicBezTo>
                <a:cubicBezTo>
                  <a:pt x="5263824" y="797119"/>
                  <a:pt x="5267396" y="797268"/>
                  <a:pt x="5271960" y="797268"/>
                </a:cubicBezTo>
                <a:cubicBezTo>
                  <a:pt x="5276226" y="797268"/>
                  <a:pt x="5279675" y="797169"/>
                  <a:pt x="5282305" y="796971"/>
                </a:cubicBezTo>
                <a:cubicBezTo>
                  <a:pt x="5284933" y="796772"/>
                  <a:pt x="5286967" y="796400"/>
                  <a:pt x="5288406" y="795854"/>
                </a:cubicBezTo>
                <a:cubicBezTo>
                  <a:pt x="5289844" y="795309"/>
                  <a:pt x="5290886" y="794564"/>
                  <a:pt x="5291531" y="793622"/>
                </a:cubicBezTo>
                <a:cubicBezTo>
                  <a:pt x="5292176" y="792679"/>
                  <a:pt x="5292697" y="791514"/>
                  <a:pt x="5293094" y="790124"/>
                </a:cubicBezTo>
                <a:lnTo>
                  <a:pt x="5305298" y="752471"/>
                </a:lnTo>
                <a:lnTo>
                  <a:pt x="5377628" y="752471"/>
                </a:lnTo>
                <a:lnTo>
                  <a:pt x="5390576" y="791166"/>
                </a:lnTo>
                <a:cubicBezTo>
                  <a:pt x="5390973" y="792456"/>
                  <a:pt x="5391469" y="793498"/>
                  <a:pt x="5392065" y="794292"/>
                </a:cubicBezTo>
                <a:cubicBezTo>
                  <a:pt x="5392660" y="795085"/>
                  <a:pt x="5393701" y="795705"/>
                  <a:pt x="5395190" y="796152"/>
                </a:cubicBezTo>
                <a:cubicBezTo>
                  <a:pt x="5396678" y="796599"/>
                  <a:pt x="5398836" y="796896"/>
                  <a:pt x="5401664" y="797045"/>
                </a:cubicBezTo>
                <a:cubicBezTo>
                  <a:pt x="5404491" y="797194"/>
                  <a:pt x="5408435" y="797268"/>
                  <a:pt x="5413497" y="797268"/>
                </a:cubicBezTo>
                <a:cubicBezTo>
                  <a:pt x="5418357" y="797268"/>
                  <a:pt x="5422177" y="797144"/>
                  <a:pt x="5424956" y="796896"/>
                </a:cubicBezTo>
                <a:cubicBezTo>
                  <a:pt x="5427734" y="796648"/>
                  <a:pt x="5429669" y="796003"/>
                  <a:pt x="5430760" y="794961"/>
                </a:cubicBezTo>
                <a:cubicBezTo>
                  <a:pt x="5431851" y="793920"/>
                  <a:pt x="5432248" y="792357"/>
                  <a:pt x="5431950" y="790273"/>
                </a:cubicBezTo>
                <a:cubicBezTo>
                  <a:pt x="5431653" y="788190"/>
                  <a:pt x="5430909" y="785362"/>
                  <a:pt x="5429718" y="781790"/>
                </a:cubicBezTo>
                <a:lnTo>
                  <a:pt x="5370187" y="611084"/>
                </a:lnTo>
                <a:cubicBezTo>
                  <a:pt x="5369591" y="609199"/>
                  <a:pt x="5368872" y="607711"/>
                  <a:pt x="5368029" y="606619"/>
                </a:cubicBezTo>
                <a:cubicBezTo>
                  <a:pt x="5367185" y="605528"/>
                  <a:pt x="5365796" y="604709"/>
                  <a:pt x="5363862" y="604164"/>
                </a:cubicBezTo>
                <a:cubicBezTo>
                  <a:pt x="5361927" y="603618"/>
                  <a:pt x="5359223" y="603271"/>
                  <a:pt x="5355750" y="603122"/>
                </a:cubicBezTo>
                <a:cubicBezTo>
                  <a:pt x="5352278" y="602973"/>
                  <a:pt x="5347614" y="602899"/>
                  <a:pt x="5341760" y="602899"/>
                </a:cubicBezTo>
                <a:close/>
                <a:moveTo>
                  <a:pt x="5056010" y="602899"/>
                </a:moveTo>
                <a:cubicBezTo>
                  <a:pt x="5050950" y="602899"/>
                  <a:pt x="5046882" y="602973"/>
                  <a:pt x="5043807" y="603122"/>
                </a:cubicBezTo>
                <a:cubicBezTo>
                  <a:pt x="5040731" y="603271"/>
                  <a:pt x="5038325" y="603618"/>
                  <a:pt x="5036588" y="604164"/>
                </a:cubicBezTo>
                <a:cubicBezTo>
                  <a:pt x="5034853" y="604709"/>
                  <a:pt x="5033587" y="605503"/>
                  <a:pt x="5032793" y="606545"/>
                </a:cubicBezTo>
                <a:cubicBezTo>
                  <a:pt x="5031999" y="607587"/>
                  <a:pt x="5031306" y="608951"/>
                  <a:pt x="5030710" y="610638"/>
                </a:cubicBezTo>
                <a:lnTo>
                  <a:pt x="4971328" y="781492"/>
                </a:lnTo>
                <a:cubicBezTo>
                  <a:pt x="4970137" y="784965"/>
                  <a:pt x="4969392" y="787743"/>
                  <a:pt x="4969095" y="789827"/>
                </a:cubicBezTo>
                <a:cubicBezTo>
                  <a:pt x="4968797" y="791910"/>
                  <a:pt x="4969144" y="793523"/>
                  <a:pt x="4970137" y="794664"/>
                </a:cubicBezTo>
                <a:cubicBezTo>
                  <a:pt x="4971129" y="795805"/>
                  <a:pt x="4972916" y="796524"/>
                  <a:pt x="4975494" y="796822"/>
                </a:cubicBezTo>
                <a:cubicBezTo>
                  <a:pt x="4978074" y="797119"/>
                  <a:pt x="4981647" y="797268"/>
                  <a:pt x="4986210" y="797268"/>
                </a:cubicBezTo>
                <a:cubicBezTo>
                  <a:pt x="4990476" y="797268"/>
                  <a:pt x="4993924" y="797169"/>
                  <a:pt x="4996554" y="796971"/>
                </a:cubicBezTo>
                <a:cubicBezTo>
                  <a:pt x="4999183" y="796772"/>
                  <a:pt x="5001218" y="796400"/>
                  <a:pt x="5002656" y="795854"/>
                </a:cubicBezTo>
                <a:cubicBezTo>
                  <a:pt x="5004095" y="795309"/>
                  <a:pt x="5005137" y="794564"/>
                  <a:pt x="5005781" y="793622"/>
                </a:cubicBezTo>
                <a:cubicBezTo>
                  <a:pt x="5006426" y="792679"/>
                  <a:pt x="5006947" y="791514"/>
                  <a:pt x="5007344" y="790124"/>
                </a:cubicBezTo>
                <a:lnTo>
                  <a:pt x="5019548" y="752471"/>
                </a:lnTo>
                <a:lnTo>
                  <a:pt x="5091879" y="752471"/>
                </a:lnTo>
                <a:lnTo>
                  <a:pt x="5104827" y="791166"/>
                </a:lnTo>
                <a:cubicBezTo>
                  <a:pt x="5105223" y="792456"/>
                  <a:pt x="5105719" y="793498"/>
                  <a:pt x="5106314" y="794292"/>
                </a:cubicBezTo>
                <a:cubicBezTo>
                  <a:pt x="5106910" y="795085"/>
                  <a:pt x="5107952" y="795705"/>
                  <a:pt x="5109440" y="796152"/>
                </a:cubicBezTo>
                <a:cubicBezTo>
                  <a:pt x="5110928" y="796599"/>
                  <a:pt x="5113087" y="796896"/>
                  <a:pt x="5115914" y="797045"/>
                </a:cubicBezTo>
                <a:cubicBezTo>
                  <a:pt x="5118741" y="797194"/>
                  <a:pt x="5122685" y="797268"/>
                  <a:pt x="5127746" y="797268"/>
                </a:cubicBezTo>
                <a:cubicBezTo>
                  <a:pt x="5132608" y="797268"/>
                  <a:pt x="5136428" y="797144"/>
                  <a:pt x="5139205" y="796896"/>
                </a:cubicBezTo>
                <a:cubicBezTo>
                  <a:pt x="5141984" y="796648"/>
                  <a:pt x="5143918" y="796003"/>
                  <a:pt x="5145010" y="794961"/>
                </a:cubicBezTo>
                <a:cubicBezTo>
                  <a:pt x="5146101" y="793920"/>
                  <a:pt x="5146498" y="792357"/>
                  <a:pt x="5146200" y="790273"/>
                </a:cubicBezTo>
                <a:cubicBezTo>
                  <a:pt x="5145903" y="788190"/>
                  <a:pt x="5145158" y="785362"/>
                  <a:pt x="5143968" y="781790"/>
                </a:cubicBezTo>
                <a:lnTo>
                  <a:pt x="5084437" y="611084"/>
                </a:lnTo>
                <a:cubicBezTo>
                  <a:pt x="5083841" y="609199"/>
                  <a:pt x="5083122" y="607711"/>
                  <a:pt x="5082280" y="606619"/>
                </a:cubicBezTo>
                <a:cubicBezTo>
                  <a:pt x="5081435" y="605528"/>
                  <a:pt x="5080046" y="604709"/>
                  <a:pt x="5078111" y="604164"/>
                </a:cubicBezTo>
                <a:cubicBezTo>
                  <a:pt x="5076177" y="603618"/>
                  <a:pt x="5073473" y="603271"/>
                  <a:pt x="5070001" y="603122"/>
                </a:cubicBezTo>
                <a:cubicBezTo>
                  <a:pt x="5066528" y="602973"/>
                  <a:pt x="5061864" y="602899"/>
                  <a:pt x="5056010" y="602899"/>
                </a:cubicBezTo>
                <a:close/>
                <a:moveTo>
                  <a:pt x="7156124" y="600369"/>
                </a:moveTo>
                <a:cubicBezTo>
                  <a:pt x="7140844" y="600369"/>
                  <a:pt x="7127425" y="602700"/>
                  <a:pt x="7115866" y="607363"/>
                </a:cubicBezTo>
                <a:cubicBezTo>
                  <a:pt x="7104307" y="612027"/>
                  <a:pt x="7094608" y="618724"/>
                  <a:pt x="7086770" y="627455"/>
                </a:cubicBezTo>
                <a:cubicBezTo>
                  <a:pt x="7078932" y="636187"/>
                  <a:pt x="7073028" y="646778"/>
                  <a:pt x="7069060" y="659230"/>
                </a:cubicBezTo>
                <a:cubicBezTo>
                  <a:pt x="7065091" y="671682"/>
                  <a:pt x="7063106" y="685697"/>
                  <a:pt x="7063106" y="701274"/>
                </a:cubicBezTo>
                <a:cubicBezTo>
                  <a:pt x="7063106" y="718240"/>
                  <a:pt x="7064967" y="732925"/>
                  <a:pt x="7068687" y="745327"/>
                </a:cubicBezTo>
                <a:cubicBezTo>
                  <a:pt x="7072408" y="757729"/>
                  <a:pt x="7077989" y="767949"/>
                  <a:pt x="7085431" y="775986"/>
                </a:cubicBezTo>
                <a:cubicBezTo>
                  <a:pt x="7092872" y="784022"/>
                  <a:pt x="7102174" y="790000"/>
                  <a:pt x="7113336" y="793920"/>
                </a:cubicBezTo>
                <a:cubicBezTo>
                  <a:pt x="7124498" y="797839"/>
                  <a:pt x="7137570" y="799798"/>
                  <a:pt x="7152552" y="799798"/>
                </a:cubicBezTo>
                <a:cubicBezTo>
                  <a:pt x="7167733" y="799798"/>
                  <a:pt x="7181102" y="797491"/>
                  <a:pt x="7192661" y="792878"/>
                </a:cubicBezTo>
                <a:cubicBezTo>
                  <a:pt x="7204220" y="788264"/>
                  <a:pt x="7213919" y="781567"/>
                  <a:pt x="7221757" y="772786"/>
                </a:cubicBezTo>
                <a:cubicBezTo>
                  <a:pt x="7229595" y="764005"/>
                  <a:pt x="7235499" y="753314"/>
                  <a:pt x="7239468" y="740713"/>
                </a:cubicBezTo>
                <a:cubicBezTo>
                  <a:pt x="7243436" y="728113"/>
                  <a:pt x="7245421" y="713825"/>
                  <a:pt x="7245421" y="697851"/>
                </a:cubicBezTo>
                <a:cubicBezTo>
                  <a:pt x="7245421" y="681182"/>
                  <a:pt x="7243511" y="666721"/>
                  <a:pt x="7239691" y="654468"/>
                </a:cubicBezTo>
                <a:cubicBezTo>
                  <a:pt x="7235871" y="642214"/>
                  <a:pt x="7230216" y="632069"/>
                  <a:pt x="7222725" y="624032"/>
                </a:cubicBezTo>
                <a:cubicBezTo>
                  <a:pt x="7215233" y="615996"/>
                  <a:pt x="7205907" y="610042"/>
                  <a:pt x="7194745" y="606173"/>
                </a:cubicBezTo>
                <a:cubicBezTo>
                  <a:pt x="7183583" y="602303"/>
                  <a:pt x="7170709" y="600369"/>
                  <a:pt x="7156124" y="600369"/>
                </a:cubicBezTo>
                <a:close/>
                <a:moveTo>
                  <a:pt x="5852092" y="600369"/>
                </a:moveTo>
                <a:cubicBezTo>
                  <a:pt x="5843261" y="600369"/>
                  <a:pt x="5834902" y="601510"/>
                  <a:pt x="5827015" y="603792"/>
                </a:cubicBezTo>
                <a:cubicBezTo>
                  <a:pt x="5819127" y="606074"/>
                  <a:pt x="5812281" y="609522"/>
                  <a:pt x="5806477" y="614135"/>
                </a:cubicBezTo>
                <a:cubicBezTo>
                  <a:pt x="5800672" y="618749"/>
                  <a:pt x="5796058" y="624553"/>
                  <a:pt x="5792636" y="631548"/>
                </a:cubicBezTo>
                <a:cubicBezTo>
                  <a:pt x="5789212" y="638543"/>
                  <a:pt x="5787501" y="646654"/>
                  <a:pt x="5787501" y="655881"/>
                </a:cubicBezTo>
                <a:cubicBezTo>
                  <a:pt x="5787501" y="663918"/>
                  <a:pt x="5788691" y="670814"/>
                  <a:pt x="5791073" y="676569"/>
                </a:cubicBezTo>
                <a:cubicBezTo>
                  <a:pt x="5793454" y="682323"/>
                  <a:pt x="5796555" y="687309"/>
                  <a:pt x="5800374" y="691526"/>
                </a:cubicBezTo>
                <a:cubicBezTo>
                  <a:pt x="5804194" y="695743"/>
                  <a:pt x="5808535" y="699364"/>
                  <a:pt x="5813397" y="702390"/>
                </a:cubicBezTo>
                <a:cubicBezTo>
                  <a:pt x="5818258" y="705416"/>
                  <a:pt x="5823269" y="708120"/>
                  <a:pt x="5828428" y="710501"/>
                </a:cubicBezTo>
                <a:cubicBezTo>
                  <a:pt x="5833588" y="712883"/>
                  <a:pt x="5838599" y="715140"/>
                  <a:pt x="5843461" y="717273"/>
                </a:cubicBezTo>
                <a:cubicBezTo>
                  <a:pt x="5848322" y="719406"/>
                  <a:pt x="5852663" y="721688"/>
                  <a:pt x="5856482" y="724119"/>
                </a:cubicBezTo>
                <a:cubicBezTo>
                  <a:pt x="5860302" y="726550"/>
                  <a:pt x="5863403" y="729328"/>
                  <a:pt x="5865784" y="732454"/>
                </a:cubicBezTo>
                <a:cubicBezTo>
                  <a:pt x="5868165" y="735579"/>
                  <a:pt x="5869357" y="739325"/>
                  <a:pt x="5869357" y="743690"/>
                </a:cubicBezTo>
                <a:cubicBezTo>
                  <a:pt x="5869357" y="747460"/>
                  <a:pt x="5868662" y="750883"/>
                  <a:pt x="5867273" y="753959"/>
                </a:cubicBezTo>
                <a:cubicBezTo>
                  <a:pt x="5865883" y="757035"/>
                  <a:pt x="5863875" y="759615"/>
                  <a:pt x="5861245" y="761698"/>
                </a:cubicBezTo>
                <a:cubicBezTo>
                  <a:pt x="5858616" y="763782"/>
                  <a:pt x="5855416" y="765394"/>
                  <a:pt x="5851646" y="766535"/>
                </a:cubicBezTo>
                <a:cubicBezTo>
                  <a:pt x="5847875" y="767676"/>
                  <a:pt x="5843609" y="768247"/>
                  <a:pt x="5838847" y="768247"/>
                </a:cubicBezTo>
                <a:cubicBezTo>
                  <a:pt x="5831603" y="768247"/>
                  <a:pt x="5825229" y="767428"/>
                  <a:pt x="5819722" y="765791"/>
                </a:cubicBezTo>
                <a:cubicBezTo>
                  <a:pt x="5814215" y="764154"/>
                  <a:pt x="5809478" y="762343"/>
                  <a:pt x="5805509" y="760359"/>
                </a:cubicBezTo>
                <a:cubicBezTo>
                  <a:pt x="5801540" y="758374"/>
                  <a:pt x="5798291" y="756564"/>
                  <a:pt x="5795761" y="754927"/>
                </a:cubicBezTo>
                <a:cubicBezTo>
                  <a:pt x="5793231" y="753289"/>
                  <a:pt x="5791271" y="752471"/>
                  <a:pt x="5789883" y="752471"/>
                </a:cubicBezTo>
                <a:cubicBezTo>
                  <a:pt x="5788890" y="752471"/>
                  <a:pt x="5788022" y="752744"/>
                  <a:pt x="5787277" y="753289"/>
                </a:cubicBezTo>
                <a:cubicBezTo>
                  <a:pt x="5786534" y="753835"/>
                  <a:pt x="5785938" y="754753"/>
                  <a:pt x="5785491" y="756043"/>
                </a:cubicBezTo>
                <a:cubicBezTo>
                  <a:pt x="5785045" y="757333"/>
                  <a:pt x="5784722" y="759019"/>
                  <a:pt x="5784524" y="761103"/>
                </a:cubicBezTo>
                <a:cubicBezTo>
                  <a:pt x="5784326" y="763187"/>
                  <a:pt x="5784227" y="765766"/>
                  <a:pt x="5784227" y="768842"/>
                </a:cubicBezTo>
                <a:cubicBezTo>
                  <a:pt x="5784227" y="773406"/>
                  <a:pt x="5784499" y="776904"/>
                  <a:pt x="5785045" y="779334"/>
                </a:cubicBezTo>
                <a:cubicBezTo>
                  <a:pt x="5785591" y="781765"/>
                  <a:pt x="5786509" y="783626"/>
                  <a:pt x="5787798" y="784915"/>
                </a:cubicBezTo>
                <a:cubicBezTo>
                  <a:pt x="5789089" y="786205"/>
                  <a:pt x="5791196" y="787694"/>
                  <a:pt x="5794123" y="789380"/>
                </a:cubicBezTo>
                <a:cubicBezTo>
                  <a:pt x="5797050" y="791067"/>
                  <a:pt x="5800697" y="792679"/>
                  <a:pt x="5805063" y="794217"/>
                </a:cubicBezTo>
                <a:cubicBezTo>
                  <a:pt x="5809428" y="795755"/>
                  <a:pt x="5814464" y="797070"/>
                  <a:pt x="5820168" y="798161"/>
                </a:cubicBezTo>
                <a:cubicBezTo>
                  <a:pt x="5825874" y="799253"/>
                  <a:pt x="5832050" y="799798"/>
                  <a:pt x="5838698" y="799798"/>
                </a:cubicBezTo>
                <a:cubicBezTo>
                  <a:pt x="5848521" y="799798"/>
                  <a:pt x="5857748" y="798508"/>
                  <a:pt x="5866380" y="795929"/>
                </a:cubicBezTo>
                <a:cubicBezTo>
                  <a:pt x="5875012" y="793349"/>
                  <a:pt x="5882552" y="789504"/>
                  <a:pt x="5889001" y="784395"/>
                </a:cubicBezTo>
                <a:cubicBezTo>
                  <a:pt x="5895451" y="779285"/>
                  <a:pt x="5900560" y="772910"/>
                  <a:pt x="5904331" y="765270"/>
                </a:cubicBezTo>
                <a:cubicBezTo>
                  <a:pt x="5908101" y="757630"/>
                  <a:pt x="5909987" y="748750"/>
                  <a:pt x="5909987" y="738630"/>
                </a:cubicBezTo>
                <a:cubicBezTo>
                  <a:pt x="5909987" y="730891"/>
                  <a:pt x="5908796" y="724169"/>
                  <a:pt x="5906414" y="718464"/>
                </a:cubicBezTo>
                <a:cubicBezTo>
                  <a:pt x="5904033" y="712759"/>
                  <a:pt x="5900908" y="707798"/>
                  <a:pt x="5897039" y="703581"/>
                </a:cubicBezTo>
                <a:cubicBezTo>
                  <a:pt x="5893169" y="699364"/>
                  <a:pt x="5888753" y="695743"/>
                  <a:pt x="5883792" y="692716"/>
                </a:cubicBezTo>
                <a:cubicBezTo>
                  <a:pt x="5878831" y="689690"/>
                  <a:pt x="5873771" y="686987"/>
                  <a:pt x="5868612" y="684605"/>
                </a:cubicBezTo>
                <a:cubicBezTo>
                  <a:pt x="5863453" y="682224"/>
                  <a:pt x="5858392" y="679967"/>
                  <a:pt x="5853431" y="677834"/>
                </a:cubicBezTo>
                <a:cubicBezTo>
                  <a:pt x="5848470" y="675700"/>
                  <a:pt x="5844030" y="673418"/>
                  <a:pt x="5840112" y="670987"/>
                </a:cubicBezTo>
                <a:cubicBezTo>
                  <a:pt x="5836193" y="668557"/>
                  <a:pt x="5833068" y="665779"/>
                  <a:pt x="5830735" y="662653"/>
                </a:cubicBezTo>
                <a:cubicBezTo>
                  <a:pt x="5828404" y="659528"/>
                  <a:pt x="5827238" y="655832"/>
                  <a:pt x="5827238" y="651566"/>
                </a:cubicBezTo>
                <a:cubicBezTo>
                  <a:pt x="5827238" y="648688"/>
                  <a:pt x="5827759" y="645960"/>
                  <a:pt x="5828800" y="643380"/>
                </a:cubicBezTo>
                <a:cubicBezTo>
                  <a:pt x="5829842" y="640800"/>
                  <a:pt x="5831430" y="638593"/>
                  <a:pt x="5833563" y="636757"/>
                </a:cubicBezTo>
                <a:cubicBezTo>
                  <a:pt x="5835696" y="634922"/>
                  <a:pt x="5838350" y="633483"/>
                  <a:pt x="5841526" y="632441"/>
                </a:cubicBezTo>
                <a:cubicBezTo>
                  <a:pt x="5844701" y="631399"/>
                  <a:pt x="5848422" y="630878"/>
                  <a:pt x="5852688" y="630878"/>
                </a:cubicBezTo>
                <a:cubicBezTo>
                  <a:pt x="5858144" y="630878"/>
                  <a:pt x="5863156" y="631548"/>
                  <a:pt x="5867719" y="632888"/>
                </a:cubicBezTo>
                <a:cubicBezTo>
                  <a:pt x="5872284" y="634227"/>
                  <a:pt x="5876301" y="635715"/>
                  <a:pt x="5879774" y="637352"/>
                </a:cubicBezTo>
                <a:cubicBezTo>
                  <a:pt x="5883247" y="638989"/>
                  <a:pt x="5886174" y="640503"/>
                  <a:pt x="5888555" y="641892"/>
                </a:cubicBezTo>
                <a:cubicBezTo>
                  <a:pt x="5890936" y="643281"/>
                  <a:pt x="5892673" y="643975"/>
                  <a:pt x="5893765" y="643975"/>
                </a:cubicBezTo>
                <a:cubicBezTo>
                  <a:pt x="5894855" y="643975"/>
                  <a:pt x="5895724" y="643678"/>
                  <a:pt x="5896368" y="643082"/>
                </a:cubicBezTo>
                <a:cubicBezTo>
                  <a:pt x="5897013" y="642487"/>
                  <a:pt x="5897509" y="641544"/>
                  <a:pt x="5897857" y="640255"/>
                </a:cubicBezTo>
                <a:cubicBezTo>
                  <a:pt x="5898205" y="638965"/>
                  <a:pt x="5898453" y="637328"/>
                  <a:pt x="5898601" y="635343"/>
                </a:cubicBezTo>
                <a:cubicBezTo>
                  <a:pt x="5898750" y="633359"/>
                  <a:pt x="5898825" y="630928"/>
                  <a:pt x="5898825" y="628051"/>
                </a:cubicBezTo>
                <a:cubicBezTo>
                  <a:pt x="5898825" y="625471"/>
                  <a:pt x="5898774" y="623313"/>
                  <a:pt x="5898675" y="621577"/>
                </a:cubicBezTo>
                <a:cubicBezTo>
                  <a:pt x="5898576" y="619840"/>
                  <a:pt x="5898402" y="618402"/>
                  <a:pt x="5898154" y="617261"/>
                </a:cubicBezTo>
                <a:cubicBezTo>
                  <a:pt x="5897906" y="616120"/>
                  <a:pt x="5897609" y="615202"/>
                  <a:pt x="5897261" y="614507"/>
                </a:cubicBezTo>
                <a:cubicBezTo>
                  <a:pt x="5896914" y="613813"/>
                  <a:pt x="5896245" y="612969"/>
                  <a:pt x="5895252" y="611977"/>
                </a:cubicBezTo>
                <a:cubicBezTo>
                  <a:pt x="5894260" y="610985"/>
                  <a:pt x="5892226" y="609745"/>
                  <a:pt x="5889151" y="608256"/>
                </a:cubicBezTo>
                <a:cubicBezTo>
                  <a:pt x="5886074" y="606768"/>
                  <a:pt x="5882552" y="605429"/>
                  <a:pt x="5878584" y="604238"/>
                </a:cubicBezTo>
                <a:cubicBezTo>
                  <a:pt x="5874615" y="603047"/>
                  <a:pt x="5870349" y="602105"/>
                  <a:pt x="5865784" y="601410"/>
                </a:cubicBezTo>
                <a:cubicBezTo>
                  <a:pt x="5861221" y="600716"/>
                  <a:pt x="5856656" y="600369"/>
                  <a:pt x="5852092" y="600369"/>
                </a:cubicBezTo>
                <a:close/>
                <a:moveTo>
                  <a:pt x="4544147" y="595750"/>
                </a:moveTo>
                <a:lnTo>
                  <a:pt x="4700507" y="686242"/>
                </a:lnTo>
                <a:lnTo>
                  <a:pt x="4596445" y="686242"/>
                </a:lnTo>
                <a:close/>
                <a:moveTo>
                  <a:pt x="4524396" y="576110"/>
                </a:moveTo>
                <a:lnTo>
                  <a:pt x="4588046" y="686242"/>
                </a:lnTo>
                <a:lnTo>
                  <a:pt x="4524396" y="796375"/>
                </a:lnTo>
                <a:lnTo>
                  <a:pt x="4715045" y="686242"/>
                </a:lnTo>
                <a:close/>
                <a:moveTo>
                  <a:pt x="0" y="0"/>
                </a:moveTo>
                <a:lnTo>
                  <a:pt x="12442369" y="0"/>
                </a:lnTo>
                <a:lnTo>
                  <a:pt x="12442369" y="7119257"/>
                </a:lnTo>
                <a:lnTo>
                  <a:pt x="0" y="7119257"/>
                </a:lnTo>
                <a:close/>
              </a:path>
            </a:pathLst>
          </a:custGeom>
          <a:solidFill>
            <a:srgbClr val="0D162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/>
          </a:p>
        </p:txBody>
      </p:sp>
      <p:pic>
        <p:nvPicPr>
          <p:cNvPr id="13314" name="Picture 2">
            <a:extLst>
              <a:ext uri="{FF2B5EF4-FFF2-40B4-BE49-F238E27FC236}">
                <a16:creationId xmlns:a16="http://schemas.microsoft.com/office/drawing/2014/main" id="{D55E1066-1FE2-D4CE-B8D5-49928279A58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18448" y="1420159"/>
            <a:ext cx="5533921" cy="27241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316" name="Picture 4">
            <a:extLst>
              <a:ext uri="{FF2B5EF4-FFF2-40B4-BE49-F238E27FC236}">
                <a16:creationId xmlns:a16="http://schemas.microsoft.com/office/drawing/2014/main" id="{BBE30F77-3055-CFDB-9156-655298901DA5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51083" y="1369210"/>
            <a:ext cx="5364393" cy="386893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08969851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276746C-1065-7F58-070B-6856D10C97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 dirty="0"/>
          </a:p>
        </p:txBody>
      </p:sp>
      <p:pic>
        <p:nvPicPr>
          <p:cNvPr id="5" name="Picture 4" descr="A picture containing building, sitting, bench, side&#10;&#10;Description automatically generated">
            <a:extLst>
              <a:ext uri="{FF2B5EF4-FFF2-40B4-BE49-F238E27FC236}">
                <a16:creationId xmlns:a16="http://schemas.microsoft.com/office/drawing/2014/main" id="{282CF6DD-7FE8-4063-9551-1B7BBCE92AB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-250369" y="0"/>
            <a:ext cx="12442369" cy="7119258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8AD232BC-87AC-FE08-61B6-D28B169A47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38381" y="3429000"/>
            <a:ext cx="4611264" cy="3429000"/>
          </a:xfrm>
          <a:prstGeom prst="rect">
            <a:avLst/>
          </a:prstGeom>
        </p:spPr>
      </p:pic>
      <p:pic>
        <p:nvPicPr>
          <p:cNvPr id="12" name="Picture 11">
            <a:extLst>
              <a:ext uri="{FF2B5EF4-FFF2-40B4-BE49-F238E27FC236}">
                <a16:creationId xmlns:a16="http://schemas.microsoft.com/office/drawing/2014/main" id="{AC8BB64F-78ED-16A3-E227-377C23E4FF1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40666" y="1216948"/>
            <a:ext cx="2964021" cy="2274170"/>
          </a:xfrm>
          <a:prstGeom prst="rect">
            <a:avLst/>
          </a:prstGeom>
        </p:spPr>
      </p:pic>
      <p:pic>
        <p:nvPicPr>
          <p:cNvPr id="19" name="Picture 18">
            <a:extLst>
              <a:ext uri="{FF2B5EF4-FFF2-40B4-BE49-F238E27FC236}">
                <a16:creationId xmlns:a16="http://schemas.microsoft.com/office/drawing/2014/main" id="{181B27C3-349D-D7E4-E1A9-D974A3EC1FF5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19447" y="1184404"/>
            <a:ext cx="4135731" cy="2500937"/>
          </a:xfrm>
          <a:prstGeom prst="rect">
            <a:avLst/>
          </a:prstGeom>
          <a:effectLst>
            <a:glow rad="101600">
              <a:schemeClr val="accent1">
                <a:satMod val="175000"/>
                <a:alpha val="40000"/>
              </a:schemeClr>
            </a:glow>
          </a:effectLst>
        </p:spPr>
      </p:pic>
      <p:pic>
        <p:nvPicPr>
          <p:cNvPr id="20" name="Picture 19">
            <a:extLst>
              <a:ext uri="{FF2B5EF4-FFF2-40B4-BE49-F238E27FC236}">
                <a16:creationId xmlns:a16="http://schemas.microsoft.com/office/drawing/2014/main" id="{31B13FA7-4251-A1A4-8268-7076FDF9EED3}"/>
              </a:ext>
            </a:extLst>
          </p:cNvPr>
          <p:cNvPicPr>
            <a:picLocks noChangeAspect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6000" y="1184404"/>
            <a:ext cx="5099340" cy="2640915"/>
          </a:xfrm>
          <a:prstGeom prst="rect">
            <a:avLst/>
          </a:prstGeom>
          <a:effectLst>
            <a:glow rad="101600">
              <a:schemeClr val="accent1">
                <a:satMod val="175000"/>
                <a:alpha val="40000"/>
              </a:schemeClr>
            </a:glow>
          </a:effectLst>
        </p:spPr>
      </p:pic>
      <p:sp>
        <p:nvSpPr>
          <p:cNvPr id="17" name="Freeform: Shape 16">
            <a:extLst>
              <a:ext uri="{FF2B5EF4-FFF2-40B4-BE49-F238E27FC236}">
                <a16:creationId xmlns:a16="http://schemas.microsoft.com/office/drawing/2014/main" id="{AF32523B-75D0-E96E-6B23-EAB6989B407B}"/>
              </a:ext>
            </a:extLst>
          </p:cNvPr>
          <p:cNvSpPr/>
          <p:nvPr/>
        </p:nvSpPr>
        <p:spPr>
          <a:xfrm>
            <a:off x="-125183" y="365125"/>
            <a:ext cx="12442369" cy="6492875"/>
          </a:xfrm>
          <a:custGeom>
            <a:avLst/>
            <a:gdLst/>
            <a:ahLst/>
            <a:cxnLst/>
            <a:rect l="l" t="t" r="r" b="b"/>
            <a:pathLst>
              <a:path w="12442369" h="7119257">
                <a:moveTo>
                  <a:pt x="6995771" y="6621460"/>
                </a:moveTo>
                <a:lnTo>
                  <a:pt x="7011509" y="6621460"/>
                </a:lnTo>
                <a:lnTo>
                  <a:pt x="7011509" y="6642780"/>
                </a:lnTo>
                <a:cubicBezTo>
                  <a:pt x="7006970" y="6647840"/>
                  <a:pt x="7002636" y="6651598"/>
                  <a:pt x="6998506" y="6654053"/>
                </a:cubicBezTo>
                <a:cubicBezTo>
                  <a:pt x="6994376" y="6656509"/>
                  <a:pt x="6989892" y="6657737"/>
                  <a:pt x="6985055" y="6657737"/>
                </a:cubicBezTo>
                <a:cubicBezTo>
                  <a:pt x="6979102" y="6657737"/>
                  <a:pt x="6974470" y="6656193"/>
                  <a:pt x="6971158" y="6653105"/>
                </a:cubicBezTo>
                <a:cubicBezTo>
                  <a:pt x="6967847" y="6650016"/>
                  <a:pt x="6966191" y="6645868"/>
                  <a:pt x="6966191" y="6640659"/>
                </a:cubicBezTo>
                <a:cubicBezTo>
                  <a:pt x="6966191" y="6637608"/>
                  <a:pt x="6966768" y="6634910"/>
                  <a:pt x="6967921" y="6632566"/>
                </a:cubicBezTo>
                <a:cubicBezTo>
                  <a:pt x="6969075" y="6630222"/>
                  <a:pt x="6970879" y="6628213"/>
                  <a:pt x="6973335" y="6626539"/>
                </a:cubicBezTo>
                <a:cubicBezTo>
                  <a:pt x="6975791" y="6624864"/>
                  <a:pt x="6978879" y="6623599"/>
                  <a:pt x="6982600" y="6622744"/>
                </a:cubicBezTo>
                <a:cubicBezTo>
                  <a:pt x="6986320" y="6621888"/>
                  <a:pt x="6990711" y="6621460"/>
                  <a:pt x="6995771" y="6621460"/>
                </a:cubicBezTo>
                <a:close/>
                <a:moveTo>
                  <a:pt x="6805271" y="6621460"/>
                </a:moveTo>
                <a:lnTo>
                  <a:pt x="6821009" y="6621460"/>
                </a:lnTo>
                <a:lnTo>
                  <a:pt x="6821009" y="6642780"/>
                </a:lnTo>
                <a:cubicBezTo>
                  <a:pt x="6816470" y="6647840"/>
                  <a:pt x="6812136" y="6651598"/>
                  <a:pt x="6808006" y="6654053"/>
                </a:cubicBezTo>
                <a:cubicBezTo>
                  <a:pt x="6803876" y="6656509"/>
                  <a:pt x="6799392" y="6657737"/>
                  <a:pt x="6794555" y="6657737"/>
                </a:cubicBezTo>
                <a:cubicBezTo>
                  <a:pt x="6788602" y="6657737"/>
                  <a:pt x="6783970" y="6656193"/>
                  <a:pt x="6780658" y="6653105"/>
                </a:cubicBezTo>
                <a:cubicBezTo>
                  <a:pt x="6777347" y="6650016"/>
                  <a:pt x="6775691" y="6645868"/>
                  <a:pt x="6775691" y="6640659"/>
                </a:cubicBezTo>
                <a:cubicBezTo>
                  <a:pt x="6775691" y="6637608"/>
                  <a:pt x="6776268" y="6634910"/>
                  <a:pt x="6777421" y="6632566"/>
                </a:cubicBezTo>
                <a:cubicBezTo>
                  <a:pt x="6778575" y="6630222"/>
                  <a:pt x="6780379" y="6628213"/>
                  <a:pt x="6782835" y="6626539"/>
                </a:cubicBezTo>
                <a:cubicBezTo>
                  <a:pt x="6785291" y="6624864"/>
                  <a:pt x="6788379" y="6623599"/>
                  <a:pt x="6792100" y="6622744"/>
                </a:cubicBezTo>
                <a:cubicBezTo>
                  <a:pt x="6795820" y="6621888"/>
                  <a:pt x="6800211" y="6621460"/>
                  <a:pt x="6805271" y="6621460"/>
                </a:cubicBezTo>
                <a:close/>
                <a:moveTo>
                  <a:pt x="6462371" y="6621460"/>
                </a:moveTo>
                <a:lnTo>
                  <a:pt x="6478110" y="6621460"/>
                </a:lnTo>
                <a:lnTo>
                  <a:pt x="6478110" y="6642780"/>
                </a:lnTo>
                <a:cubicBezTo>
                  <a:pt x="6473570" y="6647840"/>
                  <a:pt x="6469236" y="6651598"/>
                  <a:pt x="6465106" y="6654053"/>
                </a:cubicBezTo>
                <a:cubicBezTo>
                  <a:pt x="6460976" y="6656509"/>
                  <a:pt x="6456492" y="6657737"/>
                  <a:pt x="6451655" y="6657737"/>
                </a:cubicBezTo>
                <a:cubicBezTo>
                  <a:pt x="6445702" y="6657737"/>
                  <a:pt x="6441070" y="6656193"/>
                  <a:pt x="6437759" y="6653105"/>
                </a:cubicBezTo>
                <a:cubicBezTo>
                  <a:pt x="6434447" y="6650016"/>
                  <a:pt x="6432791" y="6645868"/>
                  <a:pt x="6432791" y="6640659"/>
                </a:cubicBezTo>
                <a:cubicBezTo>
                  <a:pt x="6432791" y="6637608"/>
                  <a:pt x="6433368" y="6634910"/>
                  <a:pt x="6434521" y="6632566"/>
                </a:cubicBezTo>
                <a:cubicBezTo>
                  <a:pt x="6435675" y="6630222"/>
                  <a:pt x="6437479" y="6628213"/>
                  <a:pt x="6439935" y="6626539"/>
                </a:cubicBezTo>
                <a:cubicBezTo>
                  <a:pt x="6442391" y="6624864"/>
                  <a:pt x="6445479" y="6623599"/>
                  <a:pt x="6449200" y="6622744"/>
                </a:cubicBezTo>
                <a:cubicBezTo>
                  <a:pt x="6452920" y="6621888"/>
                  <a:pt x="6457311" y="6621460"/>
                  <a:pt x="6462371" y="6621460"/>
                </a:cubicBezTo>
                <a:close/>
                <a:moveTo>
                  <a:pt x="6678321" y="6577593"/>
                </a:moveTo>
                <a:cubicBezTo>
                  <a:pt x="6683381" y="6577593"/>
                  <a:pt x="6688236" y="6579211"/>
                  <a:pt x="6692887" y="6582448"/>
                </a:cubicBezTo>
                <a:cubicBezTo>
                  <a:pt x="6697538" y="6585685"/>
                  <a:pt x="6702356" y="6590392"/>
                  <a:pt x="6707342" y="6596569"/>
                </a:cubicBezTo>
                <a:lnTo>
                  <a:pt x="6707342" y="6636752"/>
                </a:lnTo>
                <a:cubicBezTo>
                  <a:pt x="6704440" y="6640398"/>
                  <a:pt x="6701687" y="6643468"/>
                  <a:pt x="6699082" y="6645961"/>
                </a:cubicBezTo>
                <a:cubicBezTo>
                  <a:pt x="6696478" y="6648454"/>
                  <a:pt x="6693985" y="6650482"/>
                  <a:pt x="6691603" y="6652044"/>
                </a:cubicBezTo>
                <a:cubicBezTo>
                  <a:pt x="6689222" y="6653607"/>
                  <a:pt x="6686897" y="6654723"/>
                  <a:pt x="6684627" y="6655393"/>
                </a:cubicBezTo>
                <a:cubicBezTo>
                  <a:pt x="6682357" y="6656063"/>
                  <a:pt x="6679995" y="6656397"/>
                  <a:pt x="6677539" y="6656397"/>
                </a:cubicBezTo>
                <a:cubicBezTo>
                  <a:pt x="6672702" y="6656397"/>
                  <a:pt x="6668684" y="6655263"/>
                  <a:pt x="6665484" y="6652993"/>
                </a:cubicBezTo>
                <a:cubicBezTo>
                  <a:pt x="6662284" y="6650723"/>
                  <a:pt x="6659717" y="6647710"/>
                  <a:pt x="6657782" y="6643952"/>
                </a:cubicBezTo>
                <a:cubicBezTo>
                  <a:pt x="6655847" y="6640194"/>
                  <a:pt x="6654489" y="6635896"/>
                  <a:pt x="6653708" y="6631059"/>
                </a:cubicBezTo>
                <a:cubicBezTo>
                  <a:pt x="6652927" y="6626223"/>
                  <a:pt x="6652536" y="6621274"/>
                  <a:pt x="6652536" y="6616214"/>
                </a:cubicBezTo>
                <a:cubicBezTo>
                  <a:pt x="6652536" y="6611451"/>
                  <a:pt x="6653001" y="6606763"/>
                  <a:pt x="6653931" y="6602150"/>
                </a:cubicBezTo>
                <a:cubicBezTo>
                  <a:pt x="6654861" y="6597536"/>
                  <a:pt x="6656350" y="6593406"/>
                  <a:pt x="6658396" y="6589760"/>
                </a:cubicBezTo>
                <a:cubicBezTo>
                  <a:pt x="6660443" y="6586113"/>
                  <a:pt x="6663103" y="6583174"/>
                  <a:pt x="6666377" y="6580942"/>
                </a:cubicBezTo>
                <a:cubicBezTo>
                  <a:pt x="6669651" y="6578709"/>
                  <a:pt x="6673632" y="6577593"/>
                  <a:pt x="6678321" y="6577593"/>
                </a:cubicBezTo>
                <a:close/>
                <a:moveTo>
                  <a:pt x="6347016" y="6576142"/>
                </a:moveTo>
                <a:cubicBezTo>
                  <a:pt x="6355926" y="6576142"/>
                  <a:pt x="6362645" y="6578895"/>
                  <a:pt x="6367174" y="6584402"/>
                </a:cubicBezTo>
                <a:cubicBezTo>
                  <a:pt x="6371703" y="6589908"/>
                  <a:pt x="6373855" y="6597499"/>
                  <a:pt x="6373632" y="6607173"/>
                </a:cubicBezTo>
                <a:lnTo>
                  <a:pt x="6318826" y="6607173"/>
                </a:lnTo>
                <a:cubicBezTo>
                  <a:pt x="6318976" y="6603080"/>
                  <a:pt x="6319688" y="6599154"/>
                  <a:pt x="6320960" y="6595397"/>
                </a:cubicBezTo>
                <a:cubicBezTo>
                  <a:pt x="6322233" y="6591639"/>
                  <a:pt x="6324030" y="6588346"/>
                  <a:pt x="6326351" y="6585518"/>
                </a:cubicBezTo>
                <a:cubicBezTo>
                  <a:pt x="6328672" y="6582690"/>
                  <a:pt x="6331555" y="6580421"/>
                  <a:pt x="6334999" y="6578709"/>
                </a:cubicBezTo>
                <a:cubicBezTo>
                  <a:pt x="6338443" y="6576998"/>
                  <a:pt x="6342449" y="6576142"/>
                  <a:pt x="6347016" y="6576142"/>
                </a:cubicBezTo>
                <a:close/>
                <a:moveTo>
                  <a:pt x="6990190" y="6561743"/>
                </a:moveTo>
                <a:cubicBezTo>
                  <a:pt x="6986320" y="6561743"/>
                  <a:pt x="6982488" y="6562096"/>
                  <a:pt x="6978693" y="6562803"/>
                </a:cubicBezTo>
                <a:cubicBezTo>
                  <a:pt x="6974898" y="6563510"/>
                  <a:pt x="6971400" y="6564403"/>
                  <a:pt x="6968200" y="6565482"/>
                </a:cubicBezTo>
                <a:cubicBezTo>
                  <a:pt x="6965001" y="6566561"/>
                  <a:pt x="6962173" y="6567752"/>
                  <a:pt x="6959717" y="6569054"/>
                </a:cubicBezTo>
                <a:cubicBezTo>
                  <a:pt x="6957262" y="6570356"/>
                  <a:pt x="6955531" y="6571491"/>
                  <a:pt x="6954527" y="6572458"/>
                </a:cubicBezTo>
                <a:cubicBezTo>
                  <a:pt x="6953522" y="6573426"/>
                  <a:pt x="6952890" y="6574449"/>
                  <a:pt x="6952629" y="6575528"/>
                </a:cubicBezTo>
                <a:cubicBezTo>
                  <a:pt x="6952369" y="6576607"/>
                  <a:pt x="6952239" y="6578077"/>
                  <a:pt x="6952239" y="6579937"/>
                </a:cubicBezTo>
                <a:cubicBezTo>
                  <a:pt x="6952239" y="6581053"/>
                  <a:pt x="6952313" y="6582076"/>
                  <a:pt x="6952462" y="6583007"/>
                </a:cubicBezTo>
                <a:cubicBezTo>
                  <a:pt x="6952611" y="6583937"/>
                  <a:pt x="6952853" y="6584700"/>
                  <a:pt x="6953187" y="6585295"/>
                </a:cubicBezTo>
                <a:cubicBezTo>
                  <a:pt x="6953522" y="6585890"/>
                  <a:pt x="6953913" y="6586337"/>
                  <a:pt x="6954359" y="6586634"/>
                </a:cubicBezTo>
                <a:cubicBezTo>
                  <a:pt x="6954806" y="6586932"/>
                  <a:pt x="6955327" y="6587081"/>
                  <a:pt x="6955922" y="6587081"/>
                </a:cubicBezTo>
                <a:cubicBezTo>
                  <a:pt x="6956815" y="6587081"/>
                  <a:pt x="6958173" y="6586541"/>
                  <a:pt x="6959996" y="6585462"/>
                </a:cubicBezTo>
                <a:cubicBezTo>
                  <a:pt x="6961819" y="6584383"/>
                  <a:pt x="6964089" y="6583193"/>
                  <a:pt x="6966805" y="6581890"/>
                </a:cubicBezTo>
                <a:cubicBezTo>
                  <a:pt x="6969521" y="6580588"/>
                  <a:pt x="6972684" y="6579398"/>
                  <a:pt x="6976293" y="6578318"/>
                </a:cubicBezTo>
                <a:cubicBezTo>
                  <a:pt x="6979902" y="6577239"/>
                  <a:pt x="6983976" y="6576700"/>
                  <a:pt x="6988516" y="6576700"/>
                </a:cubicBezTo>
                <a:cubicBezTo>
                  <a:pt x="6992757" y="6576700"/>
                  <a:pt x="6996329" y="6577202"/>
                  <a:pt x="6999231" y="6578207"/>
                </a:cubicBezTo>
                <a:cubicBezTo>
                  <a:pt x="7002133" y="6579211"/>
                  <a:pt x="7004496" y="6580700"/>
                  <a:pt x="7006319" y="6582672"/>
                </a:cubicBezTo>
                <a:cubicBezTo>
                  <a:pt x="7008142" y="6584644"/>
                  <a:pt x="7009463" y="6587118"/>
                  <a:pt x="7010282" y="6590095"/>
                </a:cubicBezTo>
                <a:cubicBezTo>
                  <a:pt x="7011100" y="6593071"/>
                  <a:pt x="7011509" y="6596494"/>
                  <a:pt x="7011509" y="6600364"/>
                </a:cubicBezTo>
                <a:lnTo>
                  <a:pt x="7011509" y="6608177"/>
                </a:lnTo>
                <a:lnTo>
                  <a:pt x="6997668" y="6608177"/>
                </a:lnTo>
                <a:cubicBezTo>
                  <a:pt x="6989855" y="6608177"/>
                  <a:pt x="6982823" y="6608865"/>
                  <a:pt x="6976572" y="6610242"/>
                </a:cubicBezTo>
                <a:cubicBezTo>
                  <a:pt x="6970321" y="6611619"/>
                  <a:pt x="6965038" y="6613684"/>
                  <a:pt x="6960722" y="6616437"/>
                </a:cubicBezTo>
                <a:cubicBezTo>
                  <a:pt x="6956406" y="6619190"/>
                  <a:pt x="6953094" y="6622651"/>
                  <a:pt x="6950788" y="6626818"/>
                </a:cubicBezTo>
                <a:cubicBezTo>
                  <a:pt x="6948481" y="6630985"/>
                  <a:pt x="6947327" y="6635896"/>
                  <a:pt x="6947327" y="6641552"/>
                </a:cubicBezTo>
                <a:cubicBezTo>
                  <a:pt x="6947327" y="6646389"/>
                  <a:pt x="6948165" y="6650705"/>
                  <a:pt x="6949839" y="6654500"/>
                </a:cubicBezTo>
                <a:cubicBezTo>
                  <a:pt x="6951513" y="6658295"/>
                  <a:pt x="6953857" y="6661495"/>
                  <a:pt x="6956871" y="6664099"/>
                </a:cubicBezTo>
                <a:cubicBezTo>
                  <a:pt x="6959885" y="6666704"/>
                  <a:pt x="6963531" y="6668694"/>
                  <a:pt x="6967810" y="6670071"/>
                </a:cubicBezTo>
                <a:cubicBezTo>
                  <a:pt x="6972089" y="6671448"/>
                  <a:pt x="6976870" y="6672136"/>
                  <a:pt x="6982153" y="6672136"/>
                </a:cubicBezTo>
                <a:cubicBezTo>
                  <a:pt x="6988181" y="6672136"/>
                  <a:pt x="6993892" y="6670834"/>
                  <a:pt x="6999287" y="6668229"/>
                </a:cubicBezTo>
                <a:cubicBezTo>
                  <a:pt x="7004682" y="6665625"/>
                  <a:pt x="7009575" y="6661979"/>
                  <a:pt x="7013965" y="6657290"/>
                </a:cubicBezTo>
                <a:lnTo>
                  <a:pt x="7013965" y="6667336"/>
                </a:lnTo>
                <a:cubicBezTo>
                  <a:pt x="7013965" y="6668229"/>
                  <a:pt x="7014226" y="6668899"/>
                  <a:pt x="7014746" y="6669345"/>
                </a:cubicBezTo>
                <a:cubicBezTo>
                  <a:pt x="7015267" y="6669792"/>
                  <a:pt x="7016105" y="6670127"/>
                  <a:pt x="7017258" y="6670350"/>
                </a:cubicBezTo>
                <a:cubicBezTo>
                  <a:pt x="7018411" y="6670573"/>
                  <a:pt x="7019955" y="6670685"/>
                  <a:pt x="7021890" y="6670685"/>
                </a:cubicBezTo>
                <a:cubicBezTo>
                  <a:pt x="7023899" y="6670685"/>
                  <a:pt x="7025425" y="6670573"/>
                  <a:pt x="7026467" y="6670350"/>
                </a:cubicBezTo>
                <a:cubicBezTo>
                  <a:pt x="7027508" y="6670127"/>
                  <a:pt x="7028327" y="6669792"/>
                  <a:pt x="7028922" y="6669345"/>
                </a:cubicBezTo>
                <a:cubicBezTo>
                  <a:pt x="7029518" y="6668899"/>
                  <a:pt x="7029815" y="6668229"/>
                  <a:pt x="7029815" y="6667336"/>
                </a:cubicBezTo>
                <a:lnTo>
                  <a:pt x="7029815" y="6599582"/>
                </a:lnTo>
                <a:cubicBezTo>
                  <a:pt x="7029815" y="6593332"/>
                  <a:pt x="7029108" y="6587862"/>
                  <a:pt x="7027695" y="6583174"/>
                </a:cubicBezTo>
                <a:cubicBezTo>
                  <a:pt x="7026281" y="6578486"/>
                  <a:pt x="7024011" y="6574561"/>
                  <a:pt x="7020886" y="6571398"/>
                </a:cubicBezTo>
                <a:cubicBezTo>
                  <a:pt x="7017760" y="6568235"/>
                  <a:pt x="7013667" y="6565836"/>
                  <a:pt x="7008607" y="6564198"/>
                </a:cubicBezTo>
                <a:cubicBezTo>
                  <a:pt x="7003547" y="6562561"/>
                  <a:pt x="6997408" y="6561743"/>
                  <a:pt x="6990190" y="6561743"/>
                </a:cubicBezTo>
                <a:close/>
                <a:moveTo>
                  <a:pt x="6799690" y="6561743"/>
                </a:moveTo>
                <a:cubicBezTo>
                  <a:pt x="6795820" y="6561743"/>
                  <a:pt x="6791988" y="6562096"/>
                  <a:pt x="6788193" y="6562803"/>
                </a:cubicBezTo>
                <a:cubicBezTo>
                  <a:pt x="6784398" y="6563510"/>
                  <a:pt x="6780900" y="6564403"/>
                  <a:pt x="6777700" y="6565482"/>
                </a:cubicBezTo>
                <a:cubicBezTo>
                  <a:pt x="6774501" y="6566561"/>
                  <a:pt x="6771673" y="6567752"/>
                  <a:pt x="6769217" y="6569054"/>
                </a:cubicBezTo>
                <a:cubicBezTo>
                  <a:pt x="6766762" y="6570356"/>
                  <a:pt x="6765031" y="6571491"/>
                  <a:pt x="6764027" y="6572458"/>
                </a:cubicBezTo>
                <a:cubicBezTo>
                  <a:pt x="6763022" y="6573426"/>
                  <a:pt x="6762390" y="6574449"/>
                  <a:pt x="6762129" y="6575528"/>
                </a:cubicBezTo>
                <a:cubicBezTo>
                  <a:pt x="6761869" y="6576607"/>
                  <a:pt x="6761739" y="6578077"/>
                  <a:pt x="6761739" y="6579937"/>
                </a:cubicBezTo>
                <a:cubicBezTo>
                  <a:pt x="6761739" y="6581053"/>
                  <a:pt x="6761813" y="6582076"/>
                  <a:pt x="6761962" y="6583007"/>
                </a:cubicBezTo>
                <a:cubicBezTo>
                  <a:pt x="6762111" y="6583937"/>
                  <a:pt x="6762353" y="6584700"/>
                  <a:pt x="6762687" y="6585295"/>
                </a:cubicBezTo>
                <a:cubicBezTo>
                  <a:pt x="6763022" y="6585890"/>
                  <a:pt x="6763413" y="6586337"/>
                  <a:pt x="6763859" y="6586634"/>
                </a:cubicBezTo>
                <a:cubicBezTo>
                  <a:pt x="6764306" y="6586932"/>
                  <a:pt x="6764827" y="6587081"/>
                  <a:pt x="6765422" y="6587081"/>
                </a:cubicBezTo>
                <a:cubicBezTo>
                  <a:pt x="6766315" y="6587081"/>
                  <a:pt x="6767673" y="6586541"/>
                  <a:pt x="6769496" y="6585462"/>
                </a:cubicBezTo>
                <a:cubicBezTo>
                  <a:pt x="6771319" y="6584383"/>
                  <a:pt x="6773589" y="6583193"/>
                  <a:pt x="6776305" y="6581890"/>
                </a:cubicBezTo>
                <a:cubicBezTo>
                  <a:pt x="6779021" y="6580588"/>
                  <a:pt x="6782184" y="6579398"/>
                  <a:pt x="6785793" y="6578318"/>
                </a:cubicBezTo>
                <a:cubicBezTo>
                  <a:pt x="6789402" y="6577239"/>
                  <a:pt x="6793476" y="6576700"/>
                  <a:pt x="6798016" y="6576700"/>
                </a:cubicBezTo>
                <a:cubicBezTo>
                  <a:pt x="6802257" y="6576700"/>
                  <a:pt x="6805829" y="6577202"/>
                  <a:pt x="6808731" y="6578207"/>
                </a:cubicBezTo>
                <a:cubicBezTo>
                  <a:pt x="6811633" y="6579211"/>
                  <a:pt x="6813996" y="6580700"/>
                  <a:pt x="6815819" y="6582672"/>
                </a:cubicBezTo>
                <a:cubicBezTo>
                  <a:pt x="6817642" y="6584644"/>
                  <a:pt x="6818963" y="6587118"/>
                  <a:pt x="6819782" y="6590095"/>
                </a:cubicBezTo>
                <a:cubicBezTo>
                  <a:pt x="6820600" y="6593071"/>
                  <a:pt x="6821009" y="6596494"/>
                  <a:pt x="6821009" y="6600364"/>
                </a:cubicBezTo>
                <a:lnTo>
                  <a:pt x="6821009" y="6608177"/>
                </a:lnTo>
                <a:lnTo>
                  <a:pt x="6807168" y="6608177"/>
                </a:lnTo>
                <a:cubicBezTo>
                  <a:pt x="6799355" y="6608177"/>
                  <a:pt x="6792323" y="6608865"/>
                  <a:pt x="6786072" y="6610242"/>
                </a:cubicBezTo>
                <a:cubicBezTo>
                  <a:pt x="6779821" y="6611619"/>
                  <a:pt x="6774538" y="6613684"/>
                  <a:pt x="6770222" y="6616437"/>
                </a:cubicBezTo>
                <a:cubicBezTo>
                  <a:pt x="6765906" y="6619190"/>
                  <a:pt x="6762594" y="6622651"/>
                  <a:pt x="6760288" y="6626818"/>
                </a:cubicBezTo>
                <a:cubicBezTo>
                  <a:pt x="6757981" y="6630985"/>
                  <a:pt x="6756827" y="6635896"/>
                  <a:pt x="6756827" y="6641552"/>
                </a:cubicBezTo>
                <a:cubicBezTo>
                  <a:pt x="6756827" y="6646389"/>
                  <a:pt x="6757665" y="6650705"/>
                  <a:pt x="6759339" y="6654500"/>
                </a:cubicBezTo>
                <a:cubicBezTo>
                  <a:pt x="6761013" y="6658295"/>
                  <a:pt x="6763357" y="6661495"/>
                  <a:pt x="6766371" y="6664099"/>
                </a:cubicBezTo>
                <a:cubicBezTo>
                  <a:pt x="6769385" y="6666704"/>
                  <a:pt x="6773031" y="6668694"/>
                  <a:pt x="6777310" y="6670071"/>
                </a:cubicBezTo>
                <a:cubicBezTo>
                  <a:pt x="6781589" y="6671448"/>
                  <a:pt x="6786370" y="6672136"/>
                  <a:pt x="6791653" y="6672136"/>
                </a:cubicBezTo>
                <a:cubicBezTo>
                  <a:pt x="6797681" y="6672136"/>
                  <a:pt x="6803392" y="6670834"/>
                  <a:pt x="6808787" y="6668229"/>
                </a:cubicBezTo>
                <a:cubicBezTo>
                  <a:pt x="6814182" y="6665625"/>
                  <a:pt x="6819075" y="6661979"/>
                  <a:pt x="6823465" y="6657290"/>
                </a:cubicBezTo>
                <a:lnTo>
                  <a:pt x="6823465" y="6667336"/>
                </a:lnTo>
                <a:cubicBezTo>
                  <a:pt x="6823465" y="6668229"/>
                  <a:pt x="6823726" y="6668899"/>
                  <a:pt x="6824246" y="6669345"/>
                </a:cubicBezTo>
                <a:cubicBezTo>
                  <a:pt x="6824767" y="6669792"/>
                  <a:pt x="6825605" y="6670127"/>
                  <a:pt x="6826758" y="6670350"/>
                </a:cubicBezTo>
                <a:cubicBezTo>
                  <a:pt x="6827911" y="6670573"/>
                  <a:pt x="6829455" y="6670685"/>
                  <a:pt x="6831390" y="6670685"/>
                </a:cubicBezTo>
                <a:cubicBezTo>
                  <a:pt x="6833399" y="6670685"/>
                  <a:pt x="6834925" y="6670573"/>
                  <a:pt x="6835967" y="6670350"/>
                </a:cubicBezTo>
                <a:cubicBezTo>
                  <a:pt x="6837008" y="6670127"/>
                  <a:pt x="6837827" y="6669792"/>
                  <a:pt x="6838422" y="6669345"/>
                </a:cubicBezTo>
                <a:cubicBezTo>
                  <a:pt x="6839018" y="6668899"/>
                  <a:pt x="6839315" y="6668229"/>
                  <a:pt x="6839315" y="6667336"/>
                </a:cubicBezTo>
                <a:lnTo>
                  <a:pt x="6839315" y="6599582"/>
                </a:lnTo>
                <a:cubicBezTo>
                  <a:pt x="6839315" y="6593332"/>
                  <a:pt x="6838608" y="6587862"/>
                  <a:pt x="6837195" y="6583174"/>
                </a:cubicBezTo>
                <a:cubicBezTo>
                  <a:pt x="6835781" y="6578486"/>
                  <a:pt x="6833511" y="6574561"/>
                  <a:pt x="6830386" y="6571398"/>
                </a:cubicBezTo>
                <a:cubicBezTo>
                  <a:pt x="6827260" y="6568235"/>
                  <a:pt x="6823167" y="6565836"/>
                  <a:pt x="6818107" y="6564198"/>
                </a:cubicBezTo>
                <a:cubicBezTo>
                  <a:pt x="6813047" y="6562561"/>
                  <a:pt x="6806908" y="6561743"/>
                  <a:pt x="6799690" y="6561743"/>
                </a:cubicBezTo>
                <a:close/>
                <a:moveTo>
                  <a:pt x="6456790" y="6561743"/>
                </a:moveTo>
                <a:cubicBezTo>
                  <a:pt x="6452920" y="6561743"/>
                  <a:pt x="6449088" y="6562096"/>
                  <a:pt x="6445293" y="6562803"/>
                </a:cubicBezTo>
                <a:cubicBezTo>
                  <a:pt x="6441498" y="6563510"/>
                  <a:pt x="6438000" y="6564403"/>
                  <a:pt x="6434801" y="6565482"/>
                </a:cubicBezTo>
                <a:cubicBezTo>
                  <a:pt x="6431601" y="6566561"/>
                  <a:pt x="6428773" y="6567752"/>
                  <a:pt x="6426317" y="6569054"/>
                </a:cubicBezTo>
                <a:cubicBezTo>
                  <a:pt x="6423862" y="6570356"/>
                  <a:pt x="6422132" y="6571491"/>
                  <a:pt x="6421127" y="6572458"/>
                </a:cubicBezTo>
                <a:cubicBezTo>
                  <a:pt x="6420122" y="6573426"/>
                  <a:pt x="6419490" y="6574449"/>
                  <a:pt x="6419229" y="6575528"/>
                </a:cubicBezTo>
                <a:cubicBezTo>
                  <a:pt x="6418969" y="6576607"/>
                  <a:pt x="6418839" y="6578077"/>
                  <a:pt x="6418839" y="6579937"/>
                </a:cubicBezTo>
                <a:cubicBezTo>
                  <a:pt x="6418839" y="6581053"/>
                  <a:pt x="6418913" y="6582076"/>
                  <a:pt x="6419062" y="6583007"/>
                </a:cubicBezTo>
                <a:cubicBezTo>
                  <a:pt x="6419211" y="6583937"/>
                  <a:pt x="6419453" y="6584700"/>
                  <a:pt x="6419788" y="6585295"/>
                </a:cubicBezTo>
                <a:cubicBezTo>
                  <a:pt x="6420122" y="6585890"/>
                  <a:pt x="6420513" y="6586337"/>
                  <a:pt x="6420960" y="6586634"/>
                </a:cubicBezTo>
                <a:cubicBezTo>
                  <a:pt x="6421406" y="6586932"/>
                  <a:pt x="6421927" y="6587081"/>
                  <a:pt x="6422522" y="6587081"/>
                </a:cubicBezTo>
                <a:cubicBezTo>
                  <a:pt x="6423415" y="6587081"/>
                  <a:pt x="6424773" y="6586541"/>
                  <a:pt x="6426596" y="6585462"/>
                </a:cubicBezTo>
                <a:cubicBezTo>
                  <a:pt x="6428419" y="6584383"/>
                  <a:pt x="6430689" y="6583193"/>
                  <a:pt x="6433405" y="6581890"/>
                </a:cubicBezTo>
                <a:cubicBezTo>
                  <a:pt x="6436121" y="6580588"/>
                  <a:pt x="6439284" y="6579398"/>
                  <a:pt x="6442893" y="6578318"/>
                </a:cubicBezTo>
                <a:cubicBezTo>
                  <a:pt x="6446502" y="6577239"/>
                  <a:pt x="6450576" y="6576700"/>
                  <a:pt x="6455116" y="6576700"/>
                </a:cubicBezTo>
                <a:cubicBezTo>
                  <a:pt x="6459357" y="6576700"/>
                  <a:pt x="6462929" y="6577202"/>
                  <a:pt x="6465831" y="6578207"/>
                </a:cubicBezTo>
                <a:cubicBezTo>
                  <a:pt x="6468733" y="6579211"/>
                  <a:pt x="6471096" y="6580700"/>
                  <a:pt x="6472919" y="6582672"/>
                </a:cubicBezTo>
                <a:cubicBezTo>
                  <a:pt x="6474742" y="6584644"/>
                  <a:pt x="6476063" y="6587118"/>
                  <a:pt x="6476882" y="6590095"/>
                </a:cubicBezTo>
                <a:cubicBezTo>
                  <a:pt x="6477700" y="6593071"/>
                  <a:pt x="6478110" y="6596494"/>
                  <a:pt x="6478110" y="6600364"/>
                </a:cubicBezTo>
                <a:lnTo>
                  <a:pt x="6478110" y="6608177"/>
                </a:lnTo>
                <a:lnTo>
                  <a:pt x="6464268" y="6608177"/>
                </a:lnTo>
                <a:cubicBezTo>
                  <a:pt x="6456455" y="6608177"/>
                  <a:pt x="6449423" y="6608865"/>
                  <a:pt x="6443172" y="6610242"/>
                </a:cubicBezTo>
                <a:cubicBezTo>
                  <a:pt x="6436921" y="6611619"/>
                  <a:pt x="6431638" y="6613684"/>
                  <a:pt x="6427322" y="6616437"/>
                </a:cubicBezTo>
                <a:cubicBezTo>
                  <a:pt x="6423006" y="6619190"/>
                  <a:pt x="6419694" y="6622651"/>
                  <a:pt x="6417388" y="6626818"/>
                </a:cubicBezTo>
                <a:cubicBezTo>
                  <a:pt x="6415081" y="6630985"/>
                  <a:pt x="6413927" y="6635896"/>
                  <a:pt x="6413927" y="6641552"/>
                </a:cubicBezTo>
                <a:cubicBezTo>
                  <a:pt x="6413927" y="6646389"/>
                  <a:pt x="6414765" y="6650705"/>
                  <a:pt x="6416439" y="6654500"/>
                </a:cubicBezTo>
                <a:cubicBezTo>
                  <a:pt x="6418113" y="6658295"/>
                  <a:pt x="6420457" y="6661495"/>
                  <a:pt x="6423471" y="6664099"/>
                </a:cubicBezTo>
                <a:cubicBezTo>
                  <a:pt x="6426485" y="6666704"/>
                  <a:pt x="6430131" y="6668694"/>
                  <a:pt x="6434410" y="6670071"/>
                </a:cubicBezTo>
                <a:cubicBezTo>
                  <a:pt x="6438689" y="6671448"/>
                  <a:pt x="6443470" y="6672136"/>
                  <a:pt x="6448753" y="6672136"/>
                </a:cubicBezTo>
                <a:cubicBezTo>
                  <a:pt x="6454781" y="6672136"/>
                  <a:pt x="6460492" y="6670834"/>
                  <a:pt x="6465887" y="6668229"/>
                </a:cubicBezTo>
                <a:cubicBezTo>
                  <a:pt x="6471282" y="6665625"/>
                  <a:pt x="6476175" y="6661979"/>
                  <a:pt x="6480565" y="6657290"/>
                </a:cubicBezTo>
                <a:lnTo>
                  <a:pt x="6480565" y="6667336"/>
                </a:lnTo>
                <a:cubicBezTo>
                  <a:pt x="6480565" y="6668229"/>
                  <a:pt x="6480826" y="6668899"/>
                  <a:pt x="6481347" y="6669345"/>
                </a:cubicBezTo>
                <a:cubicBezTo>
                  <a:pt x="6481867" y="6669792"/>
                  <a:pt x="6482705" y="6670127"/>
                  <a:pt x="6483858" y="6670350"/>
                </a:cubicBezTo>
                <a:cubicBezTo>
                  <a:pt x="6485011" y="6670573"/>
                  <a:pt x="6486555" y="6670685"/>
                  <a:pt x="6488490" y="6670685"/>
                </a:cubicBezTo>
                <a:cubicBezTo>
                  <a:pt x="6490499" y="6670685"/>
                  <a:pt x="6492025" y="6670573"/>
                  <a:pt x="6493067" y="6670350"/>
                </a:cubicBezTo>
                <a:cubicBezTo>
                  <a:pt x="6494109" y="6670127"/>
                  <a:pt x="6494927" y="6669792"/>
                  <a:pt x="6495522" y="6669345"/>
                </a:cubicBezTo>
                <a:cubicBezTo>
                  <a:pt x="6496118" y="6668899"/>
                  <a:pt x="6496415" y="6668229"/>
                  <a:pt x="6496415" y="6667336"/>
                </a:cubicBezTo>
                <a:lnTo>
                  <a:pt x="6496415" y="6599582"/>
                </a:lnTo>
                <a:cubicBezTo>
                  <a:pt x="6496415" y="6593332"/>
                  <a:pt x="6495708" y="6587862"/>
                  <a:pt x="6494295" y="6583174"/>
                </a:cubicBezTo>
                <a:cubicBezTo>
                  <a:pt x="6492881" y="6578486"/>
                  <a:pt x="6490611" y="6574561"/>
                  <a:pt x="6487486" y="6571398"/>
                </a:cubicBezTo>
                <a:cubicBezTo>
                  <a:pt x="6484360" y="6568235"/>
                  <a:pt x="6480268" y="6565836"/>
                  <a:pt x="6475207" y="6564198"/>
                </a:cubicBezTo>
                <a:cubicBezTo>
                  <a:pt x="6470147" y="6562561"/>
                  <a:pt x="6464008" y="6561743"/>
                  <a:pt x="6456790" y="6561743"/>
                </a:cubicBezTo>
                <a:close/>
                <a:moveTo>
                  <a:pt x="6347959" y="6561743"/>
                </a:moveTo>
                <a:cubicBezTo>
                  <a:pt x="6340592" y="6561743"/>
                  <a:pt x="6333932" y="6563026"/>
                  <a:pt x="6327979" y="6565594"/>
                </a:cubicBezTo>
                <a:cubicBezTo>
                  <a:pt x="6322026" y="6568161"/>
                  <a:pt x="6316947" y="6571844"/>
                  <a:pt x="6312743" y="6576644"/>
                </a:cubicBezTo>
                <a:cubicBezTo>
                  <a:pt x="6308538" y="6581444"/>
                  <a:pt x="6305320" y="6587285"/>
                  <a:pt x="6303088" y="6594169"/>
                </a:cubicBezTo>
                <a:cubicBezTo>
                  <a:pt x="6300855" y="6601052"/>
                  <a:pt x="6299739" y="6608810"/>
                  <a:pt x="6299739" y="6617442"/>
                </a:cubicBezTo>
                <a:cubicBezTo>
                  <a:pt x="6299739" y="6626520"/>
                  <a:pt x="6300818" y="6634483"/>
                  <a:pt x="6302976" y="6641329"/>
                </a:cubicBezTo>
                <a:cubicBezTo>
                  <a:pt x="6305134" y="6648175"/>
                  <a:pt x="6308334" y="6653867"/>
                  <a:pt x="6312575" y="6658407"/>
                </a:cubicBezTo>
                <a:cubicBezTo>
                  <a:pt x="6316817" y="6662946"/>
                  <a:pt x="6322045" y="6666369"/>
                  <a:pt x="6328258" y="6668676"/>
                </a:cubicBezTo>
                <a:cubicBezTo>
                  <a:pt x="6334472" y="6670983"/>
                  <a:pt x="6341709" y="6672136"/>
                  <a:pt x="6349968" y="6672136"/>
                </a:cubicBezTo>
                <a:cubicBezTo>
                  <a:pt x="6354731" y="6672136"/>
                  <a:pt x="6359214" y="6671783"/>
                  <a:pt x="6363419" y="6671076"/>
                </a:cubicBezTo>
                <a:cubicBezTo>
                  <a:pt x="6367623" y="6670369"/>
                  <a:pt x="6371325" y="6669569"/>
                  <a:pt x="6374525" y="6668676"/>
                </a:cubicBezTo>
                <a:cubicBezTo>
                  <a:pt x="6377725" y="6667783"/>
                  <a:pt x="6380329" y="6666871"/>
                  <a:pt x="6382339" y="6665941"/>
                </a:cubicBezTo>
                <a:cubicBezTo>
                  <a:pt x="6384348" y="6665011"/>
                  <a:pt x="6385557" y="6664341"/>
                  <a:pt x="6385966" y="6663932"/>
                </a:cubicBezTo>
                <a:cubicBezTo>
                  <a:pt x="6386376" y="6663523"/>
                  <a:pt x="6386710" y="6663095"/>
                  <a:pt x="6386971" y="6662648"/>
                </a:cubicBezTo>
                <a:cubicBezTo>
                  <a:pt x="6387231" y="6662202"/>
                  <a:pt x="6387417" y="6661699"/>
                  <a:pt x="6387529" y="6661141"/>
                </a:cubicBezTo>
                <a:cubicBezTo>
                  <a:pt x="6387641" y="6660583"/>
                  <a:pt x="6387734" y="6659951"/>
                  <a:pt x="6387808" y="6659244"/>
                </a:cubicBezTo>
                <a:cubicBezTo>
                  <a:pt x="6387882" y="6658537"/>
                  <a:pt x="6387920" y="6657700"/>
                  <a:pt x="6387920" y="6656732"/>
                </a:cubicBezTo>
                <a:cubicBezTo>
                  <a:pt x="6387920" y="6655393"/>
                  <a:pt x="6387864" y="6654258"/>
                  <a:pt x="6387751" y="6653328"/>
                </a:cubicBezTo>
                <a:cubicBezTo>
                  <a:pt x="6387639" y="6652398"/>
                  <a:pt x="6387471" y="6651672"/>
                  <a:pt x="6387246" y="6651151"/>
                </a:cubicBezTo>
                <a:cubicBezTo>
                  <a:pt x="6387022" y="6650630"/>
                  <a:pt x="6386704" y="6650240"/>
                  <a:pt x="6386293" y="6649979"/>
                </a:cubicBezTo>
                <a:cubicBezTo>
                  <a:pt x="6385882" y="6649719"/>
                  <a:pt x="6385415" y="6649589"/>
                  <a:pt x="6384892" y="6649589"/>
                </a:cubicBezTo>
                <a:cubicBezTo>
                  <a:pt x="6383994" y="6649589"/>
                  <a:pt x="6382667" y="6649979"/>
                  <a:pt x="6380909" y="6650761"/>
                </a:cubicBezTo>
                <a:cubicBezTo>
                  <a:pt x="6379152" y="6651542"/>
                  <a:pt x="6376908" y="6652416"/>
                  <a:pt x="6374179" y="6653384"/>
                </a:cubicBezTo>
                <a:cubicBezTo>
                  <a:pt x="6371449" y="6654351"/>
                  <a:pt x="6368215" y="6655225"/>
                  <a:pt x="6364477" y="6656007"/>
                </a:cubicBezTo>
                <a:cubicBezTo>
                  <a:pt x="6360738" y="6656788"/>
                  <a:pt x="6356476" y="6657179"/>
                  <a:pt x="6351690" y="6657179"/>
                </a:cubicBezTo>
                <a:cubicBezTo>
                  <a:pt x="6345633" y="6657179"/>
                  <a:pt x="6340511" y="6656323"/>
                  <a:pt x="6336324" y="6654612"/>
                </a:cubicBezTo>
                <a:cubicBezTo>
                  <a:pt x="6332136" y="6652900"/>
                  <a:pt x="6328734" y="6650444"/>
                  <a:pt x="6326116" y="6647245"/>
                </a:cubicBezTo>
                <a:cubicBezTo>
                  <a:pt x="6323499" y="6644045"/>
                  <a:pt x="6321630" y="6640212"/>
                  <a:pt x="6320508" y="6635748"/>
                </a:cubicBezTo>
                <a:cubicBezTo>
                  <a:pt x="6319387" y="6631283"/>
                  <a:pt x="6318826" y="6626260"/>
                  <a:pt x="6318826" y="6620679"/>
                </a:cubicBezTo>
                <a:lnTo>
                  <a:pt x="6384984" y="6620679"/>
                </a:lnTo>
                <a:cubicBezTo>
                  <a:pt x="6386854" y="6620679"/>
                  <a:pt x="6388518" y="6620065"/>
                  <a:pt x="6389975" y="6618837"/>
                </a:cubicBezTo>
                <a:cubicBezTo>
                  <a:pt x="6391433" y="6617609"/>
                  <a:pt x="6392161" y="6615544"/>
                  <a:pt x="6392161" y="6612642"/>
                </a:cubicBezTo>
                <a:lnTo>
                  <a:pt x="6392161" y="6609293"/>
                </a:lnTo>
                <a:cubicBezTo>
                  <a:pt x="6392161" y="6602745"/>
                  <a:pt x="6391324" y="6596587"/>
                  <a:pt x="6389650" y="6590820"/>
                </a:cubicBezTo>
                <a:cubicBezTo>
                  <a:pt x="6387975" y="6585053"/>
                  <a:pt x="6385352" y="6580030"/>
                  <a:pt x="6381781" y="6575751"/>
                </a:cubicBezTo>
                <a:cubicBezTo>
                  <a:pt x="6378209" y="6571472"/>
                  <a:pt x="6373651" y="6568068"/>
                  <a:pt x="6368107" y="6565538"/>
                </a:cubicBezTo>
                <a:cubicBezTo>
                  <a:pt x="6362563" y="6563008"/>
                  <a:pt x="6355847" y="6561743"/>
                  <a:pt x="6347959" y="6561743"/>
                </a:cubicBezTo>
                <a:close/>
                <a:moveTo>
                  <a:pt x="6274327" y="6561743"/>
                </a:moveTo>
                <a:cubicBezTo>
                  <a:pt x="6272169" y="6561743"/>
                  <a:pt x="6270029" y="6562022"/>
                  <a:pt x="6267908" y="6562580"/>
                </a:cubicBezTo>
                <a:cubicBezTo>
                  <a:pt x="6265788" y="6563138"/>
                  <a:pt x="6263648" y="6564143"/>
                  <a:pt x="6261490" y="6565594"/>
                </a:cubicBezTo>
                <a:cubicBezTo>
                  <a:pt x="6259332" y="6567045"/>
                  <a:pt x="6257044" y="6569035"/>
                  <a:pt x="6254625" y="6571565"/>
                </a:cubicBezTo>
                <a:cubicBezTo>
                  <a:pt x="6252207" y="6574096"/>
                  <a:pt x="6249621" y="6577370"/>
                  <a:pt x="6246868" y="6581388"/>
                </a:cubicBezTo>
                <a:lnTo>
                  <a:pt x="6246868" y="6566766"/>
                </a:lnTo>
                <a:cubicBezTo>
                  <a:pt x="6246868" y="6566170"/>
                  <a:pt x="6246738" y="6565668"/>
                  <a:pt x="6246477" y="6565259"/>
                </a:cubicBezTo>
                <a:cubicBezTo>
                  <a:pt x="6246217" y="6564850"/>
                  <a:pt x="6245789" y="6564477"/>
                  <a:pt x="6245194" y="6564143"/>
                </a:cubicBezTo>
                <a:cubicBezTo>
                  <a:pt x="6244598" y="6563808"/>
                  <a:pt x="6243761" y="6563585"/>
                  <a:pt x="6242682" y="6563473"/>
                </a:cubicBezTo>
                <a:cubicBezTo>
                  <a:pt x="6241603" y="6563361"/>
                  <a:pt x="6240245" y="6563305"/>
                  <a:pt x="6238608" y="6563305"/>
                </a:cubicBezTo>
                <a:cubicBezTo>
                  <a:pt x="6236896" y="6563305"/>
                  <a:pt x="6235520" y="6563361"/>
                  <a:pt x="6234478" y="6563473"/>
                </a:cubicBezTo>
                <a:cubicBezTo>
                  <a:pt x="6233436" y="6563585"/>
                  <a:pt x="6232580" y="6563808"/>
                  <a:pt x="6231911" y="6564143"/>
                </a:cubicBezTo>
                <a:cubicBezTo>
                  <a:pt x="6231241" y="6564477"/>
                  <a:pt x="6230794" y="6564850"/>
                  <a:pt x="6230571" y="6565259"/>
                </a:cubicBezTo>
                <a:cubicBezTo>
                  <a:pt x="6230348" y="6565668"/>
                  <a:pt x="6230236" y="6566170"/>
                  <a:pt x="6230236" y="6566766"/>
                </a:cubicBezTo>
                <a:lnTo>
                  <a:pt x="6230236" y="6667225"/>
                </a:lnTo>
                <a:cubicBezTo>
                  <a:pt x="6230236" y="6667820"/>
                  <a:pt x="6230367" y="6668322"/>
                  <a:pt x="6230627" y="6668732"/>
                </a:cubicBezTo>
                <a:cubicBezTo>
                  <a:pt x="6230887" y="6669141"/>
                  <a:pt x="6231371" y="6669494"/>
                  <a:pt x="6232078" y="6669792"/>
                </a:cubicBezTo>
                <a:cubicBezTo>
                  <a:pt x="6232785" y="6670090"/>
                  <a:pt x="6233734" y="6670313"/>
                  <a:pt x="6234924" y="6670462"/>
                </a:cubicBezTo>
                <a:cubicBezTo>
                  <a:pt x="6236115" y="6670611"/>
                  <a:pt x="6237603" y="6670685"/>
                  <a:pt x="6239389" y="6670685"/>
                </a:cubicBezTo>
                <a:cubicBezTo>
                  <a:pt x="6241250" y="6670685"/>
                  <a:pt x="6242775" y="6670611"/>
                  <a:pt x="6243966" y="6670462"/>
                </a:cubicBezTo>
                <a:cubicBezTo>
                  <a:pt x="6245156" y="6670313"/>
                  <a:pt x="6246086" y="6670090"/>
                  <a:pt x="6246756" y="6669792"/>
                </a:cubicBezTo>
                <a:cubicBezTo>
                  <a:pt x="6247426" y="6669494"/>
                  <a:pt x="6247910" y="6669141"/>
                  <a:pt x="6248207" y="6668732"/>
                </a:cubicBezTo>
                <a:cubicBezTo>
                  <a:pt x="6248505" y="6668322"/>
                  <a:pt x="6248654" y="6667820"/>
                  <a:pt x="6248654" y="6667225"/>
                </a:cubicBezTo>
                <a:lnTo>
                  <a:pt x="6248654" y="6601145"/>
                </a:lnTo>
                <a:cubicBezTo>
                  <a:pt x="6251258" y="6597052"/>
                  <a:pt x="6253640" y="6593592"/>
                  <a:pt x="6255798" y="6590764"/>
                </a:cubicBezTo>
                <a:cubicBezTo>
                  <a:pt x="6257956" y="6587937"/>
                  <a:pt x="6260021" y="6585667"/>
                  <a:pt x="6261992" y="6583955"/>
                </a:cubicBezTo>
                <a:cubicBezTo>
                  <a:pt x="6263964" y="6582244"/>
                  <a:pt x="6265843" y="6581016"/>
                  <a:pt x="6267629" y="6580272"/>
                </a:cubicBezTo>
                <a:cubicBezTo>
                  <a:pt x="6269415" y="6579528"/>
                  <a:pt x="6271238" y="6579156"/>
                  <a:pt x="6273099" y="6579156"/>
                </a:cubicBezTo>
                <a:cubicBezTo>
                  <a:pt x="6274661" y="6579156"/>
                  <a:pt x="6276113" y="6579304"/>
                  <a:pt x="6277452" y="6579602"/>
                </a:cubicBezTo>
                <a:cubicBezTo>
                  <a:pt x="6278791" y="6579900"/>
                  <a:pt x="6280001" y="6580216"/>
                  <a:pt x="6281080" y="6580551"/>
                </a:cubicBezTo>
                <a:cubicBezTo>
                  <a:pt x="6282159" y="6580886"/>
                  <a:pt x="6283126" y="6581221"/>
                  <a:pt x="6283982" y="6581556"/>
                </a:cubicBezTo>
                <a:cubicBezTo>
                  <a:pt x="6284838" y="6581890"/>
                  <a:pt x="6285563" y="6582058"/>
                  <a:pt x="6286158" y="6582058"/>
                </a:cubicBezTo>
                <a:cubicBezTo>
                  <a:pt x="6286754" y="6582058"/>
                  <a:pt x="6287219" y="6581890"/>
                  <a:pt x="6287554" y="6581556"/>
                </a:cubicBezTo>
                <a:cubicBezTo>
                  <a:pt x="6287889" y="6581221"/>
                  <a:pt x="6288168" y="6580737"/>
                  <a:pt x="6288391" y="6580104"/>
                </a:cubicBezTo>
                <a:cubicBezTo>
                  <a:pt x="6288614" y="6579472"/>
                  <a:pt x="6288763" y="6578598"/>
                  <a:pt x="6288837" y="6577481"/>
                </a:cubicBezTo>
                <a:cubicBezTo>
                  <a:pt x="6288912" y="6576365"/>
                  <a:pt x="6288949" y="6574988"/>
                  <a:pt x="6288949" y="6573351"/>
                </a:cubicBezTo>
                <a:cubicBezTo>
                  <a:pt x="6288949" y="6571640"/>
                  <a:pt x="6288930" y="6570282"/>
                  <a:pt x="6288893" y="6569277"/>
                </a:cubicBezTo>
                <a:cubicBezTo>
                  <a:pt x="6288856" y="6568273"/>
                  <a:pt x="6288782" y="6567510"/>
                  <a:pt x="6288670" y="6566989"/>
                </a:cubicBezTo>
                <a:cubicBezTo>
                  <a:pt x="6288558" y="6566468"/>
                  <a:pt x="6288428" y="6566040"/>
                  <a:pt x="6288279" y="6565705"/>
                </a:cubicBezTo>
                <a:cubicBezTo>
                  <a:pt x="6288130" y="6565370"/>
                  <a:pt x="6287833" y="6565017"/>
                  <a:pt x="6287386" y="6564645"/>
                </a:cubicBezTo>
                <a:cubicBezTo>
                  <a:pt x="6286940" y="6564273"/>
                  <a:pt x="6286177" y="6563901"/>
                  <a:pt x="6285098" y="6563529"/>
                </a:cubicBezTo>
                <a:cubicBezTo>
                  <a:pt x="6284019" y="6563157"/>
                  <a:pt x="6282810" y="6562822"/>
                  <a:pt x="6281470" y="6562524"/>
                </a:cubicBezTo>
                <a:cubicBezTo>
                  <a:pt x="6280131" y="6562226"/>
                  <a:pt x="6278847" y="6562022"/>
                  <a:pt x="6277619" y="6561910"/>
                </a:cubicBezTo>
                <a:cubicBezTo>
                  <a:pt x="6276392" y="6561799"/>
                  <a:pt x="6275294" y="6561743"/>
                  <a:pt x="6274327" y="6561743"/>
                </a:cubicBezTo>
                <a:close/>
                <a:moveTo>
                  <a:pt x="6891442" y="6536405"/>
                </a:moveTo>
                <a:cubicBezTo>
                  <a:pt x="6889656" y="6536405"/>
                  <a:pt x="6888168" y="6536479"/>
                  <a:pt x="6886978" y="6536628"/>
                </a:cubicBezTo>
                <a:cubicBezTo>
                  <a:pt x="6885787" y="6536777"/>
                  <a:pt x="6884838" y="6537019"/>
                  <a:pt x="6884131" y="6537354"/>
                </a:cubicBezTo>
                <a:cubicBezTo>
                  <a:pt x="6883424" y="6537688"/>
                  <a:pt x="6882941" y="6538079"/>
                  <a:pt x="6882680" y="6538526"/>
                </a:cubicBezTo>
                <a:cubicBezTo>
                  <a:pt x="6882420" y="6538972"/>
                  <a:pt x="6882289" y="6539456"/>
                  <a:pt x="6882289" y="6539977"/>
                </a:cubicBezTo>
                <a:lnTo>
                  <a:pt x="6882289" y="6563864"/>
                </a:lnTo>
                <a:lnTo>
                  <a:pt x="6868337" y="6563864"/>
                </a:lnTo>
                <a:cubicBezTo>
                  <a:pt x="6867742" y="6563864"/>
                  <a:pt x="6867202" y="6563994"/>
                  <a:pt x="6866718" y="6564254"/>
                </a:cubicBezTo>
                <a:cubicBezTo>
                  <a:pt x="6866235" y="6564515"/>
                  <a:pt x="6865844" y="6564961"/>
                  <a:pt x="6865546" y="6565594"/>
                </a:cubicBezTo>
                <a:cubicBezTo>
                  <a:pt x="6865249" y="6566226"/>
                  <a:pt x="6865007" y="6567026"/>
                  <a:pt x="6864821" y="6567994"/>
                </a:cubicBezTo>
                <a:cubicBezTo>
                  <a:pt x="6864635" y="6568961"/>
                  <a:pt x="6864542" y="6570152"/>
                  <a:pt x="6864542" y="6571565"/>
                </a:cubicBezTo>
                <a:cubicBezTo>
                  <a:pt x="6864542" y="6574244"/>
                  <a:pt x="6864877" y="6576179"/>
                  <a:pt x="6865546" y="6577370"/>
                </a:cubicBezTo>
                <a:cubicBezTo>
                  <a:pt x="6866216" y="6578560"/>
                  <a:pt x="6867109" y="6579156"/>
                  <a:pt x="6868225" y="6579156"/>
                </a:cubicBezTo>
                <a:lnTo>
                  <a:pt x="6882289" y="6579156"/>
                </a:lnTo>
                <a:lnTo>
                  <a:pt x="6882289" y="6637868"/>
                </a:lnTo>
                <a:cubicBezTo>
                  <a:pt x="6882289" y="6643673"/>
                  <a:pt x="6882829" y="6648714"/>
                  <a:pt x="6883908" y="6652993"/>
                </a:cubicBezTo>
                <a:cubicBezTo>
                  <a:pt x="6884987" y="6657272"/>
                  <a:pt x="6886717" y="6660806"/>
                  <a:pt x="6889098" y="6663597"/>
                </a:cubicBezTo>
                <a:cubicBezTo>
                  <a:pt x="6891480" y="6666388"/>
                  <a:pt x="6894531" y="6668471"/>
                  <a:pt x="6898251" y="6669848"/>
                </a:cubicBezTo>
                <a:cubicBezTo>
                  <a:pt x="6901972" y="6671224"/>
                  <a:pt x="6906437" y="6671913"/>
                  <a:pt x="6911646" y="6671913"/>
                </a:cubicBezTo>
                <a:cubicBezTo>
                  <a:pt x="6913357" y="6671913"/>
                  <a:pt x="6915069" y="6671801"/>
                  <a:pt x="6916780" y="6671578"/>
                </a:cubicBezTo>
                <a:cubicBezTo>
                  <a:pt x="6918492" y="6671355"/>
                  <a:pt x="6920110" y="6671076"/>
                  <a:pt x="6921636" y="6670741"/>
                </a:cubicBezTo>
                <a:cubicBezTo>
                  <a:pt x="6923161" y="6670406"/>
                  <a:pt x="6924519" y="6669978"/>
                  <a:pt x="6925710" y="6669457"/>
                </a:cubicBezTo>
                <a:cubicBezTo>
                  <a:pt x="6926901" y="6668936"/>
                  <a:pt x="6927794" y="6668378"/>
                  <a:pt x="6928389" y="6667783"/>
                </a:cubicBezTo>
                <a:cubicBezTo>
                  <a:pt x="6928984" y="6667187"/>
                  <a:pt x="6929431" y="6666257"/>
                  <a:pt x="6929728" y="6664992"/>
                </a:cubicBezTo>
                <a:cubicBezTo>
                  <a:pt x="6930026" y="6663727"/>
                  <a:pt x="6930175" y="6662016"/>
                  <a:pt x="6930175" y="6659858"/>
                </a:cubicBezTo>
                <a:cubicBezTo>
                  <a:pt x="6930175" y="6658518"/>
                  <a:pt x="6930100" y="6657402"/>
                  <a:pt x="6929952" y="6656509"/>
                </a:cubicBezTo>
                <a:cubicBezTo>
                  <a:pt x="6929803" y="6655616"/>
                  <a:pt x="6929635" y="6654909"/>
                  <a:pt x="6929449" y="6654388"/>
                </a:cubicBezTo>
                <a:cubicBezTo>
                  <a:pt x="6929263" y="6653867"/>
                  <a:pt x="6929003" y="6653514"/>
                  <a:pt x="6928668" y="6653328"/>
                </a:cubicBezTo>
                <a:cubicBezTo>
                  <a:pt x="6928333" y="6653142"/>
                  <a:pt x="6927980" y="6653049"/>
                  <a:pt x="6927608" y="6653049"/>
                </a:cubicBezTo>
                <a:cubicBezTo>
                  <a:pt x="6927012" y="6653049"/>
                  <a:pt x="6926343" y="6653216"/>
                  <a:pt x="6925598" y="6653551"/>
                </a:cubicBezTo>
                <a:cubicBezTo>
                  <a:pt x="6924854" y="6653886"/>
                  <a:pt x="6923961" y="6654239"/>
                  <a:pt x="6922920" y="6654612"/>
                </a:cubicBezTo>
                <a:cubicBezTo>
                  <a:pt x="6921878" y="6654984"/>
                  <a:pt x="6920687" y="6655337"/>
                  <a:pt x="6919348" y="6655672"/>
                </a:cubicBezTo>
                <a:cubicBezTo>
                  <a:pt x="6918008" y="6656007"/>
                  <a:pt x="6916483" y="6656174"/>
                  <a:pt x="6914771" y="6656174"/>
                </a:cubicBezTo>
                <a:cubicBezTo>
                  <a:pt x="6909488" y="6656174"/>
                  <a:pt x="6905823" y="6654407"/>
                  <a:pt x="6903777" y="6650872"/>
                </a:cubicBezTo>
                <a:cubicBezTo>
                  <a:pt x="6901730" y="6647338"/>
                  <a:pt x="6900707" y="6642110"/>
                  <a:pt x="6900707" y="6635189"/>
                </a:cubicBezTo>
                <a:lnTo>
                  <a:pt x="6900707" y="6579156"/>
                </a:lnTo>
                <a:lnTo>
                  <a:pt x="6926491" y="6579156"/>
                </a:lnTo>
                <a:cubicBezTo>
                  <a:pt x="6927608" y="6579156"/>
                  <a:pt x="6928501" y="6578560"/>
                  <a:pt x="6929170" y="6577370"/>
                </a:cubicBezTo>
                <a:cubicBezTo>
                  <a:pt x="6929840" y="6576179"/>
                  <a:pt x="6930175" y="6574244"/>
                  <a:pt x="6930175" y="6571565"/>
                </a:cubicBezTo>
                <a:cubicBezTo>
                  <a:pt x="6930175" y="6570152"/>
                  <a:pt x="6930100" y="6568961"/>
                  <a:pt x="6929952" y="6567994"/>
                </a:cubicBezTo>
                <a:cubicBezTo>
                  <a:pt x="6929803" y="6567026"/>
                  <a:pt x="6929561" y="6566226"/>
                  <a:pt x="6929226" y="6565594"/>
                </a:cubicBezTo>
                <a:cubicBezTo>
                  <a:pt x="6928891" y="6564961"/>
                  <a:pt x="6928501" y="6564515"/>
                  <a:pt x="6928054" y="6564254"/>
                </a:cubicBezTo>
                <a:cubicBezTo>
                  <a:pt x="6927608" y="6563994"/>
                  <a:pt x="6927087" y="6563864"/>
                  <a:pt x="6926491" y="6563864"/>
                </a:cubicBezTo>
                <a:lnTo>
                  <a:pt x="6900707" y="6563864"/>
                </a:lnTo>
                <a:lnTo>
                  <a:pt x="6900707" y="6539977"/>
                </a:lnTo>
                <a:cubicBezTo>
                  <a:pt x="6900707" y="6539456"/>
                  <a:pt x="6900558" y="6538972"/>
                  <a:pt x="6900260" y="6538526"/>
                </a:cubicBezTo>
                <a:cubicBezTo>
                  <a:pt x="6899963" y="6538079"/>
                  <a:pt x="6899479" y="6537688"/>
                  <a:pt x="6898809" y="6537354"/>
                </a:cubicBezTo>
                <a:cubicBezTo>
                  <a:pt x="6898140" y="6537019"/>
                  <a:pt x="6897209" y="6536777"/>
                  <a:pt x="6896019" y="6536628"/>
                </a:cubicBezTo>
                <a:cubicBezTo>
                  <a:pt x="6894828" y="6536479"/>
                  <a:pt x="6893303" y="6536405"/>
                  <a:pt x="6891442" y="6536405"/>
                </a:cubicBezTo>
                <a:close/>
                <a:moveTo>
                  <a:pt x="6716495" y="6514974"/>
                </a:moveTo>
                <a:cubicBezTo>
                  <a:pt x="6714709" y="6514974"/>
                  <a:pt x="6713239" y="6515067"/>
                  <a:pt x="6712086" y="6515253"/>
                </a:cubicBezTo>
                <a:cubicBezTo>
                  <a:pt x="6710932" y="6515439"/>
                  <a:pt x="6709984" y="6515662"/>
                  <a:pt x="6709240" y="6515922"/>
                </a:cubicBezTo>
                <a:cubicBezTo>
                  <a:pt x="6708495" y="6516183"/>
                  <a:pt x="6707993" y="6516555"/>
                  <a:pt x="6707733" y="6517039"/>
                </a:cubicBezTo>
                <a:cubicBezTo>
                  <a:pt x="6707472" y="6517522"/>
                  <a:pt x="6707342" y="6518025"/>
                  <a:pt x="6707342" y="6518545"/>
                </a:cubicBezTo>
                <a:lnTo>
                  <a:pt x="6707342" y="6576923"/>
                </a:lnTo>
                <a:cubicBezTo>
                  <a:pt x="6702579" y="6571937"/>
                  <a:pt x="6697761" y="6568161"/>
                  <a:pt x="6692887" y="6565594"/>
                </a:cubicBezTo>
                <a:cubicBezTo>
                  <a:pt x="6688013" y="6563026"/>
                  <a:pt x="6682637" y="6561743"/>
                  <a:pt x="6676758" y="6561743"/>
                </a:cubicBezTo>
                <a:cubicBezTo>
                  <a:pt x="6669688" y="6561743"/>
                  <a:pt x="6663456" y="6563064"/>
                  <a:pt x="6658061" y="6565705"/>
                </a:cubicBezTo>
                <a:cubicBezTo>
                  <a:pt x="6652666" y="6568347"/>
                  <a:pt x="6648146" y="6572124"/>
                  <a:pt x="6644499" y="6577035"/>
                </a:cubicBezTo>
                <a:cubicBezTo>
                  <a:pt x="6640853" y="6581946"/>
                  <a:pt x="6638100" y="6587881"/>
                  <a:pt x="6636239" y="6594838"/>
                </a:cubicBezTo>
                <a:cubicBezTo>
                  <a:pt x="6634379" y="6601796"/>
                  <a:pt x="6633449" y="6609591"/>
                  <a:pt x="6633449" y="6618223"/>
                </a:cubicBezTo>
                <a:cubicBezTo>
                  <a:pt x="6633449" y="6625516"/>
                  <a:pt x="6634193" y="6632455"/>
                  <a:pt x="6635681" y="6639040"/>
                </a:cubicBezTo>
                <a:cubicBezTo>
                  <a:pt x="6637170" y="6645626"/>
                  <a:pt x="6639532" y="6651356"/>
                  <a:pt x="6642769" y="6656230"/>
                </a:cubicBezTo>
                <a:cubicBezTo>
                  <a:pt x="6646006" y="6661104"/>
                  <a:pt x="6650229" y="6664974"/>
                  <a:pt x="6655438" y="6667839"/>
                </a:cubicBezTo>
                <a:cubicBezTo>
                  <a:pt x="6660647" y="6670704"/>
                  <a:pt x="6666935" y="6672136"/>
                  <a:pt x="6674302" y="6672136"/>
                </a:cubicBezTo>
                <a:cubicBezTo>
                  <a:pt x="6681074" y="6672136"/>
                  <a:pt x="6687306" y="6670536"/>
                  <a:pt x="6692999" y="6667336"/>
                </a:cubicBezTo>
                <a:cubicBezTo>
                  <a:pt x="6698691" y="6664137"/>
                  <a:pt x="6704179" y="6659672"/>
                  <a:pt x="6709463" y="6653942"/>
                </a:cubicBezTo>
                <a:lnTo>
                  <a:pt x="6709463" y="6667225"/>
                </a:lnTo>
                <a:cubicBezTo>
                  <a:pt x="6709463" y="6667820"/>
                  <a:pt x="6709612" y="6668341"/>
                  <a:pt x="6709909" y="6668787"/>
                </a:cubicBezTo>
                <a:cubicBezTo>
                  <a:pt x="6710207" y="6669234"/>
                  <a:pt x="6710691" y="6669587"/>
                  <a:pt x="6711360" y="6669848"/>
                </a:cubicBezTo>
                <a:cubicBezTo>
                  <a:pt x="6712030" y="6670108"/>
                  <a:pt x="6712886" y="6670313"/>
                  <a:pt x="6713928" y="6670462"/>
                </a:cubicBezTo>
                <a:cubicBezTo>
                  <a:pt x="6714969" y="6670611"/>
                  <a:pt x="6716272" y="6670685"/>
                  <a:pt x="6717834" y="6670685"/>
                </a:cubicBezTo>
                <a:cubicBezTo>
                  <a:pt x="6719323" y="6670685"/>
                  <a:pt x="6720588" y="6670611"/>
                  <a:pt x="6721629" y="6670462"/>
                </a:cubicBezTo>
                <a:cubicBezTo>
                  <a:pt x="6722671" y="6670313"/>
                  <a:pt x="6723508" y="6670108"/>
                  <a:pt x="6724141" y="6669848"/>
                </a:cubicBezTo>
                <a:cubicBezTo>
                  <a:pt x="6724773" y="6669587"/>
                  <a:pt x="6725220" y="6669234"/>
                  <a:pt x="6725480" y="6668787"/>
                </a:cubicBezTo>
                <a:cubicBezTo>
                  <a:pt x="6725741" y="6668341"/>
                  <a:pt x="6725871" y="6667820"/>
                  <a:pt x="6725871" y="6667225"/>
                </a:cubicBezTo>
                <a:lnTo>
                  <a:pt x="6725871" y="6518545"/>
                </a:lnTo>
                <a:cubicBezTo>
                  <a:pt x="6725871" y="6518025"/>
                  <a:pt x="6725704" y="6517522"/>
                  <a:pt x="6725369" y="6517039"/>
                </a:cubicBezTo>
                <a:cubicBezTo>
                  <a:pt x="6725034" y="6516555"/>
                  <a:pt x="6724532" y="6516183"/>
                  <a:pt x="6723862" y="6515922"/>
                </a:cubicBezTo>
                <a:cubicBezTo>
                  <a:pt x="6723192" y="6515662"/>
                  <a:pt x="6722262" y="6515439"/>
                  <a:pt x="6721071" y="6515253"/>
                </a:cubicBezTo>
                <a:cubicBezTo>
                  <a:pt x="6719881" y="6515067"/>
                  <a:pt x="6718355" y="6514974"/>
                  <a:pt x="6716495" y="6514974"/>
                </a:cubicBezTo>
                <a:close/>
                <a:moveTo>
                  <a:pt x="6544189" y="6514527"/>
                </a:moveTo>
                <a:cubicBezTo>
                  <a:pt x="6542403" y="6514527"/>
                  <a:pt x="6540915" y="6514601"/>
                  <a:pt x="6539724" y="6514750"/>
                </a:cubicBezTo>
                <a:cubicBezTo>
                  <a:pt x="6538534" y="6514899"/>
                  <a:pt x="6537585" y="6515122"/>
                  <a:pt x="6536878" y="6515420"/>
                </a:cubicBezTo>
                <a:cubicBezTo>
                  <a:pt x="6536171" y="6515718"/>
                  <a:pt x="6535687" y="6516090"/>
                  <a:pt x="6535427" y="6516536"/>
                </a:cubicBezTo>
                <a:cubicBezTo>
                  <a:pt x="6535166" y="6516983"/>
                  <a:pt x="6535036" y="6517504"/>
                  <a:pt x="6535036" y="6518099"/>
                </a:cubicBezTo>
                <a:lnTo>
                  <a:pt x="6535036" y="6667225"/>
                </a:lnTo>
                <a:cubicBezTo>
                  <a:pt x="6535036" y="6667820"/>
                  <a:pt x="6535166" y="6668322"/>
                  <a:pt x="6535427" y="6668732"/>
                </a:cubicBezTo>
                <a:cubicBezTo>
                  <a:pt x="6535687" y="6669141"/>
                  <a:pt x="6536171" y="6669494"/>
                  <a:pt x="6536878" y="6669792"/>
                </a:cubicBezTo>
                <a:cubicBezTo>
                  <a:pt x="6537585" y="6670090"/>
                  <a:pt x="6538534" y="6670313"/>
                  <a:pt x="6539724" y="6670462"/>
                </a:cubicBezTo>
                <a:cubicBezTo>
                  <a:pt x="6540915" y="6670611"/>
                  <a:pt x="6542403" y="6670685"/>
                  <a:pt x="6544189" y="6670685"/>
                </a:cubicBezTo>
                <a:cubicBezTo>
                  <a:pt x="6546050" y="6670685"/>
                  <a:pt x="6547575" y="6670611"/>
                  <a:pt x="6548766" y="6670462"/>
                </a:cubicBezTo>
                <a:cubicBezTo>
                  <a:pt x="6549956" y="6670313"/>
                  <a:pt x="6550886" y="6670090"/>
                  <a:pt x="6551556" y="6669792"/>
                </a:cubicBezTo>
                <a:cubicBezTo>
                  <a:pt x="6552226" y="6669494"/>
                  <a:pt x="6552710" y="6669141"/>
                  <a:pt x="6553007" y="6668732"/>
                </a:cubicBezTo>
                <a:cubicBezTo>
                  <a:pt x="6553305" y="6668322"/>
                  <a:pt x="6553454" y="6667820"/>
                  <a:pt x="6553454" y="6667225"/>
                </a:cubicBezTo>
                <a:lnTo>
                  <a:pt x="6553454" y="6518099"/>
                </a:lnTo>
                <a:cubicBezTo>
                  <a:pt x="6553454" y="6517504"/>
                  <a:pt x="6553305" y="6516983"/>
                  <a:pt x="6553007" y="6516536"/>
                </a:cubicBezTo>
                <a:cubicBezTo>
                  <a:pt x="6552710" y="6516090"/>
                  <a:pt x="6552226" y="6515718"/>
                  <a:pt x="6551556" y="6515420"/>
                </a:cubicBezTo>
                <a:cubicBezTo>
                  <a:pt x="6550886" y="6515122"/>
                  <a:pt x="6549956" y="6514899"/>
                  <a:pt x="6548766" y="6514750"/>
                </a:cubicBezTo>
                <a:cubicBezTo>
                  <a:pt x="6547575" y="6514601"/>
                  <a:pt x="6546050" y="6514527"/>
                  <a:pt x="6544189" y="6514527"/>
                </a:cubicBezTo>
                <a:close/>
                <a:moveTo>
                  <a:pt x="8234021" y="6345235"/>
                </a:moveTo>
                <a:lnTo>
                  <a:pt x="8249759" y="6345235"/>
                </a:lnTo>
                <a:lnTo>
                  <a:pt x="8249759" y="6366555"/>
                </a:lnTo>
                <a:cubicBezTo>
                  <a:pt x="8245220" y="6371615"/>
                  <a:pt x="8240886" y="6375373"/>
                  <a:pt x="8236756" y="6377828"/>
                </a:cubicBezTo>
                <a:cubicBezTo>
                  <a:pt x="8232626" y="6380284"/>
                  <a:pt x="8228142" y="6381512"/>
                  <a:pt x="8223305" y="6381512"/>
                </a:cubicBezTo>
                <a:cubicBezTo>
                  <a:pt x="8217352" y="6381512"/>
                  <a:pt x="8212720" y="6379968"/>
                  <a:pt x="8209408" y="6376880"/>
                </a:cubicBezTo>
                <a:cubicBezTo>
                  <a:pt x="8206097" y="6373791"/>
                  <a:pt x="8204441" y="6369643"/>
                  <a:pt x="8204441" y="6364434"/>
                </a:cubicBezTo>
                <a:cubicBezTo>
                  <a:pt x="8204441" y="6361383"/>
                  <a:pt x="8205018" y="6358685"/>
                  <a:pt x="8206171" y="6356341"/>
                </a:cubicBezTo>
                <a:cubicBezTo>
                  <a:pt x="8207325" y="6353997"/>
                  <a:pt x="8209129" y="6351988"/>
                  <a:pt x="8211585" y="6350314"/>
                </a:cubicBezTo>
                <a:cubicBezTo>
                  <a:pt x="8214041" y="6348640"/>
                  <a:pt x="8217129" y="6347374"/>
                  <a:pt x="8220850" y="6346519"/>
                </a:cubicBezTo>
                <a:cubicBezTo>
                  <a:pt x="8224570" y="6345663"/>
                  <a:pt x="8228961" y="6345235"/>
                  <a:pt x="8234021" y="6345235"/>
                </a:cubicBezTo>
                <a:close/>
                <a:moveTo>
                  <a:pt x="7472021" y="6345235"/>
                </a:moveTo>
                <a:lnTo>
                  <a:pt x="7487760" y="6345235"/>
                </a:lnTo>
                <a:lnTo>
                  <a:pt x="7487760" y="6366555"/>
                </a:lnTo>
                <a:cubicBezTo>
                  <a:pt x="7483220" y="6371615"/>
                  <a:pt x="7478886" y="6375373"/>
                  <a:pt x="7474756" y="6377828"/>
                </a:cubicBezTo>
                <a:cubicBezTo>
                  <a:pt x="7470626" y="6380284"/>
                  <a:pt x="7466142" y="6381512"/>
                  <a:pt x="7461305" y="6381512"/>
                </a:cubicBezTo>
                <a:cubicBezTo>
                  <a:pt x="7455352" y="6381512"/>
                  <a:pt x="7450720" y="6379968"/>
                  <a:pt x="7447408" y="6376880"/>
                </a:cubicBezTo>
                <a:cubicBezTo>
                  <a:pt x="7444097" y="6373791"/>
                  <a:pt x="7442441" y="6369643"/>
                  <a:pt x="7442441" y="6364434"/>
                </a:cubicBezTo>
                <a:cubicBezTo>
                  <a:pt x="7442441" y="6361383"/>
                  <a:pt x="7443018" y="6358685"/>
                  <a:pt x="7444171" y="6356341"/>
                </a:cubicBezTo>
                <a:cubicBezTo>
                  <a:pt x="7445325" y="6353997"/>
                  <a:pt x="7447129" y="6351988"/>
                  <a:pt x="7449585" y="6350314"/>
                </a:cubicBezTo>
                <a:cubicBezTo>
                  <a:pt x="7452041" y="6348640"/>
                  <a:pt x="7455129" y="6347374"/>
                  <a:pt x="7458850" y="6346519"/>
                </a:cubicBezTo>
                <a:cubicBezTo>
                  <a:pt x="7462570" y="6345663"/>
                  <a:pt x="7466961" y="6345235"/>
                  <a:pt x="7472021" y="6345235"/>
                </a:cubicBezTo>
                <a:close/>
                <a:moveTo>
                  <a:pt x="6526176" y="6301368"/>
                </a:moveTo>
                <a:cubicBezTo>
                  <a:pt x="6530969" y="6301368"/>
                  <a:pt x="6534975" y="6302503"/>
                  <a:pt x="6538194" y="6304772"/>
                </a:cubicBezTo>
                <a:cubicBezTo>
                  <a:pt x="6541413" y="6307042"/>
                  <a:pt x="6543996" y="6310037"/>
                  <a:pt x="6545943" y="6313758"/>
                </a:cubicBezTo>
                <a:cubicBezTo>
                  <a:pt x="6547890" y="6317479"/>
                  <a:pt x="6549256" y="6321757"/>
                  <a:pt x="6550042" y="6326594"/>
                </a:cubicBezTo>
                <a:cubicBezTo>
                  <a:pt x="6550828" y="6331431"/>
                  <a:pt x="6551221" y="6336417"/>
                  <a:pt x="6551221" y="6341552"/>
                </a:cubicBezTo>
                <a:cubicBezTo>
                  <a:pt x="6551221" y="6346240"/>
                  <a:pt x="6550753" y="6350872"/>
                  <a:pt x="6549817" y="6355448"/>
                </a:cubicBezTo>
                <a:cubicBezTo>
                  <a:pt x="6548881" y="6360025"/>
                  <a:pt x="6547384" y="6364155"/>
                  <a:pt x="6545325" y="6367838"/>
                </a:cubicBezTo>
                <a:cubicBezTo>
                  <a:pt x="6543267" y="6371522"/>
                  <a:pt x="6540590" y="6374480"/>
                  <a:pt x="6537296" y="6376712"/>
                </a:cubicBezTo>
                <a:cubicBezTo>
                  <a:pt x="6534001" y="6378945"/>
                  <a:pt x="6530033" y="6380061"/>
                  <a:pt x="6525392" y="6380061"/>
                </a:cubicBezTo>
                <a:cubicBezTo>
                  <a:pt x="6520374" y="6380061"/>
                  <a:pt x="6515545" y="6378442"/>
                  <a:pt x="6510903" y="6375205"/>
                </a:cubicBezTo>
                <a:cubicBezTo>
                  <a:pt x="6506262" y="6371968"/>
                  <a:pt x="6501395" y="6367262"/>
                  <a:pt x="6496304" y="6361085"/>
                </a:cubicBezTo>
                <a:lnTo>
                  <a:pt x="6496304" y="6321013"/>
                </a:lnTo>
                <a:cubicBezTo>
                  <a:pt x="6499223" y="6317293"/>
                  <a:pt x="6501975" y="6314204"/>
                  <a:pt x="6504558" y="6311749"/>
                </a:cubicBezTo>
                <a:cubicBezTo>
                  <a:pt x="6507141" y="6309293"/>
                  <a:pt x="6509630" y="6307284"/>
                  <a:pt x="6512027" y="6305721"/>
                </a:cubicBezTo>
                <a:cubicBezTo>
                  <a:pt x="6514423" y="6304158"/>
                  <a:pt x="6516782" y="6303042"/>
                  <a:pt x="6519102" y="6302373"/>
                </a:cubicBezTo>
                <a:cubicBezTo>
                  <a:pt x="6521423" y="6301703"/>
                  <a:pt x="6523781" y="6301368"/>
                  <a:pt x="6526176" y="6301368"/>
                </a:cubicBezTo>
                <a:close/>
                <a:moveTo>
                  <a:pt x="8759739" y="6300921"/>
                </a:moveTo>
                <a:cubicBezTo>
                  <a:pt x="8765672" y="6300921"/>
                  <a:pt x="8770627" y="6301982"/>
                  <a:pt x="8774607" y="6304103"/>
                </a:cubicBezTo>
                <a:cubicBezTo>
                  <a:pt x="8778586" y="6306223"/>
                  <a:pt x="8781740" y="6309107"/>
                  <a:pt x="8784068" y="6312753"/>
                </a:cubicBezTo>
                <a:cubicBezTo>
                  <a:pt x="8786395" y="6316400"/>
                  <a:pt x="8788066" y="6320641"/>
                  <a:pt x="8789080" y="6325478"/>
                </a:cubicBezTo>
                <a:cubicBezTo>
                  <a:pt x="8790094" y="6330315"/>
                  <a:pt x="8790601" y="6335450"/>
                  <a:pt x="8790601" y="6340882"/>
                </a:cubicBezTo>
                <a:cubicBezTo>
                  <a:pt x="8790601" y="6346686"/>
                  <a:pt x="8790000" y="6352007"/>
                  <a:pt x="8788798" y="6356844"/>
                </a:cubicBezTo>
                <a:cubicBezTo>
                  <a:pt x="8787596" y="6361681"/>
                  <a:pt x="8785719" y="6365848"/>
                  <a:pt x="8783166" y="6369345"/>
                </a:cubicBezTo>
                <a:cubicBezTo>
                  <a:pt x="8780614" y="6372843"/>
                  <a:pt x="8777348" y="6375559"/>
                  <a:pt x="8773368" y="6377494"/>
                </a:cubicBezTo>
                <a:cubicBezTo>
                  <a:pt x="8769389" y="6379428"/>
                  <a:pt x="8764696" y="6380396"/>
                  <a:pt x="8759289" y="6380396"/>
                </a:cubicBezTo>
                <a:cubicBezTo>
                  <a:pt x="8753357" y="6380396"/>
                  <a:pt x="8748401" y="6379335"/>
                  <a:pt x="8744422" y="6377215"/>
                </a:cubicBezTo>
                <a:cubicBezTo>
                  <a:pt x="8740442" y="6375094"/>
                  <a:pt x="8737270" y="6372229"/>
                  <a:pt x="8734905" y="6368620"/>
                </a:cubicBezTo>
                <a:cubicBezTo>
                  <a:pt x="8732540" y="6365011"/>
                  <a:pt x="8730851" y="6360788"/>
                  <a:pt x="8729837" y="6355951"/>
                </a:cubicBezTo>
                <a:cubicBezTo>
                  <a:pt x="8728823" y="6351114"/>
                  <a:pt x="8728316" y="6345942"/>
                  <a:pt x="8728316" y="6340435"/>
                </a:cubicBezTo>
                <a:cubicBezTo>
                  <a:pt x="8728316" y="6334705"/>
                  <a:pt x="8728936" y="6329422"/>
                  <a:pt x="8730174" y="6324585"/>
                </a:cubicBezTo>
                <a:cubicBezTo>
                  <a:pt x="8731413" y="6319748"/>
                  <a:pt x="8733309" y="6315562"/>
                  <a:pt x="8735862" y="6312028"/>
                </a:cubicBezTo>
                <a:cubicBezTo>
                  <a:pt x="8738415" y="6308493"/>
                  <a:pt x="8741662" y="6305758"/>
                  <a:pt x="8745604" y="6303824"/>
                </a:cubicBezTo>
                <a:cubicBezTo>
                  <a:pt x="8749546" y="6301889"/>
                  <a:pt x="8754258" y="6300921"/>
                  <a:pt x="8759739" y="6300921"/>
                </a:cubicBezTo>
                <a:close/>
                <a:moveTo>
                  <a:pt x="8483514" y="6300921"/>
                </a:moveTo>
                <a:cubicBezTo>
                  <a:pt x="8489447" y="6300921"/>
                  <a:pt x="8494402" y="6301982"/>
                  <a:pt x="8498382" y="6304103"/>
                </a:cubicBezTo>
                <a:cubicBezTo>
                  <a:pt x="8502361" y="6306223"/>
                  <a:pt x="8505515" y="6309107"/>
                  <a:pt x="8507843" y="6312753"/>
                </a:cubicBezTo>
                <a:cubicBezTo>
                  <a:pt x="8510170" y="6316400"/>
                  <a:pt x="8511841" y="6320641"/>
                  <a:pt x="8512855" y="6325478"/>
                </a:cubicBezTo>
                <a:cubicBezTo>
                  <a:pt x="8513869" y="6330315"/>
                  <a:pt x="8514376" y="6335450"/>
                  <a:pt x="8514376" y="6340882"/>
                </a:cubicBezTo>
                <a:cubicBezTo>
                  <a:pt x="8514376" y="6346686"/>
                  <a:pt x="8513775" y="6352007"/>
                  <a:pt x="8512573" y="6356844"/>
                </a:cubicBezTo>
                <a:cubicBezTo>
                  <a:pt x="8511372" y="6361681"/>
                  <a:pt x="8509494" y="6365848"/>
                  <a:pt x="8506942" y="6369345"/>
                </a:cubicBezTo>
                <a:cubicBezTo>
                  <a:pt x="8504389" y="6372843"/>
                  <a:pt x="8501123" y="6375559"/>
                  <a:pt x="8497143" y="6377494"/>
                </a:cubicBezTo>
                <a:cubicBezTo>
                  <a:pt x="8493164" y="6379428"/>
                  <a:pt x="8488471" y="6380396"/>
                  <a:pt x="8483064" y="6380396"/>
                </a:cubicBezTo>
                <a:cubicBezTo>
                  <a:pt x="8477132" y="6380396"/>
                  <a:pt x="8472176" y="6379335"/>
                  <a:pt x="8468197" y="6377215"/>
                </a:cubicBezTo>
                <a:cubicBezTo>
                  <a:pt x="8464218" y="6375094"/>
                  <a:pt x="8461045" y="6372229"/>
                  <a:pt x="8458680" y="6368620"/>
                </a:cubicBezTo>
                <a:cubicBezTo>
                  <a:pt x="8456315" y="6365011"/>
                  <a:pt x="8454626" y="6360788"/>
                  <a:pt x="8453612" y="6355951"/>
                </a:cubicBezTo>
                <a:cubicBezTo>
                  <a:pt x="8452598" y="6351114"/>
                  <a:pt x="8452091" y="6345942"/>
                  <a:pt x="8452091" y="6340435"/>
                </a:cubicBezTo>
                <a:cubicBezTo>
                  <a:pt x="8452091" y="6334705"/>
                  <a:pt x="8452711" y="6329422"/>
                  <a:pt x="8453950" y="6324585"/>
                </a:cubicBezTo>
                <a:cubicBezTo>
                  <a:pt x="8455188" y="6319748"/>
                  <a:pt x="8457084" y="6315562"/>
                  <a:pt x="8459637" y="6312028"/>
                </a:cubicBezTo>
                <a:cubicBezTo>
                  <a:pt x="8462190" y="6308493"/>
                  <a:pt x="8465437" y="6305758"/>
                  <a:pt x="8469379" y="6303824"/>
                </a:cubicBezTo>
                <a:cubicBezTo>
                  <a:pt x="8473322" y="6301889"/>
                  <a:pt x="8478033" y="6300921"/>
                  <a:pt x="8483514" y="6300921"/>
                </a:cubicBezTo>
                <a:close/>
                <a:moveTo>
                  <a:pt x="7854864" y="6300921"/>
                </a:moveTo>
                <a:cubicBezTo>
                  <a:pt x="7860797" y="6300921"/>
                  <a:pt x="7865752" y="6301982"/>
                  <a:pt x="7869732" y="6304103"/>
                </a:cubicBezTo>
                <a:cubicBezTo>
                  <a:pt x="7873711" y="6306223"/>
                  <a:pt x="7876865" y="6309107"/>
                  <a:pt x="7879193" y="6312753"/>
                </a:cubicBezTo>
                <a:cubicBezTo>
                  <a:pt x="7881520" y="6316400"/>
                  <a:pt x="7883191" y="6320641"/>
                  <a:pt x="7884205" y="6325478"/>
                </a:cubicBezTo>
                <a:cubicBezTo>
                  <a:pt x="7885219" y="6330315"/>
                  <a:pt x="7885726" y="6335450"/>
                  <a:pt x="7885726" y="6340882"/>
                </a:cubicBezTo>
                <a:cubicBezTo>
                  <a:pt x="7885726" y="6346686"/>
                  <a:pt x="7885125" y="6352007"/>
                  <a:pt x="7883923" y="6356844"/>
                </a:cubicBezTo>
                <a:cubicBezTo>
                  <a:pt x="7882722" y="6361681"/>
                  <a:pt x="7880845" y="6365848"/>
                  <a:pt x="7878292" y="6369345"/>
                </a:cubicBezTo>
                <a:cubicBezTo>
                  <a:pt x="7875739" y="6372843"/>
                  <a:pt x="7872473" y="6375559"/>
                  <a:pt x="7868494" y="6377494"/>
                </a:cubicBezTo>
                <a:cubicBezTo>
                  <a:pt x="7864514" y="6379428"/>
                  <a:pt x="7859821" y="6380396"/>
                  <a:pt x="7854414" y="6380396"/>
                </a:cubicBezTo>
                <a:cubicBezTo>
                  <a:pt x="7848482" y="6380396"/>
                  <a:pt x="7843526" y="6379335"/>
                  <a:pt x="7839547" y="6377215"/>
                </a:cubicBezTo>
                <a:cubicBezTo>
                  <a:pt x="7835568" y="6375094"/>
                  <a:pt x="7832395" y="6372229"/>
                  <a:pt x="7830030" y="6368620"/>
                </a:cubicBezTo>
                <a:cubicBezTo>
                  <a:pt x="7827666" y="6365011"/>
                  <a:pt x="7825976" y="6360788"/>
                  <a:pt x="7824962" y="6355951"/>
                </a:cubicBezTo>
                <a:cubicBezTo>
                  <a:pt x="7823948" y="6351114"/>
                  <a:pt x="7823441" y="6345942"/>
                  <a:pt x="7823441" y="6340435"/>
                </a:cubicBezTo>
                <a:cubicBezTo>
                  <a:pt x="7823441" y="6334705"/>
                  <a:pt x="7824061" y="6329422"/>
                  <a:pt x="7825300" y="6324585"/>
                </a:cubicBezTo>
                <a:cubicBezTo>
                  <a:pt x="7826539" y="6319748"/>
                  <a:pt x="7828434" y="6315562"/>
                  <a:pt x="7830987" y="6312028"/>
                </a:cubicBezTo>
                <a:cubicBezTo>
                  <a:pt x="7833540" y="6308493"/>
                  <a:pt x="7836787" y="6305758"/>
                  <a:pt x="7840730" y="6303824"/>
                </a:cubicBezTo>
                <a:cubicBezTo>
                  <a:pt x="7844672" y="6301889"/>
                  <a:pt x="7849383" y="6300921"/>
                  <a:pt x="7854864" y="6300921"/>
                </a:cubicBezTo>
                <a:close/>
                <a:moveTo>
                  <a:pt x="7054764" y="6300921"/>
                </a:moveTo>
                <a:cubicBezTo>
                  <a:pt x="7060697" y="6300921"/>
                  <a:pt x="7065652" y="6301982"/>
                  <a:pt x="7069632" y="6304103"/>
                </a:cubicBezTo>
                <a:cubicBezTo>
                  <a:pt x="7073611" y="6306223"/>
                  <a:pt x="7076765" y="6309107"/>
                  <a:pt x="7079093" y="6312753"/>
                </a:cubicBezTo>
                <a:cubicBezTo>
                  <a:pt x="7081420" y="6316400"/>
                  <a:pt x="7083091" y="6320641"/>
                  <a:pt x="7084105" y="6325478"/>
                </a:cubicBezTo>
                <a:cubicBezTo>
                  <a:pt x="7085119" y="6330315"/>
                  <a:pt x="7085626" y="6335450"/>
                  <a:pt x="7085626" y="6340882"/>
                </a:cubicBezTo>
                <a:cubicBezTo>
                  <a:pt x="7085626" y="6346686"/>
                  <a:pt x="7085025" y="6352007"/>
                  <a:pt x="7083823" y="6356844"/>
                </a:cubicBezTo>
                <a:cubicBezTo>
                  <a:pt x="7082622" y="6361681"/>
                  <a:pt x="7080744" y="6365848"/>
                  <a:pt x="7078192" y="6369345"/>
                </a:cubicBezTo>
                <a:cubicBezTo>
                  <a:pt x="7075639" y="6372843"/>
                  <a:pt x="7072373" y="6375559"/>
                  <a:pt x="7068394" y="6377494"/>
                </a:cubicBezTo>
                <a:cubicBezTo>
                  <a:pt x="7064414" y="6379428"/>
                  <a:pt x="7059721" y="6380396"/>
                  <a:pt x="7054314" y="6380396"/>
                </a:cubicBezTo>
                <a:cubicBezTo>
                  <a:pt x="7048382" y="6380396"/>
                  <a:pt x="7043426" y="6379335"/>
                  <a:pt x="7039447" y="6377215"/>
                </a:cubicBezTo>
                <a:cubicBezTo>
                  <a:pt x="7035468" y="6375094"/>
                  <a:pt x="7032295" y="6372229"/>
                  <a:pt x="7029931" y="6368620"/>
                </a:cubicBezTo>
                <a:cubicBezTo>
                  <a:pt x="7027566" y="6365011"/>
                  <a:pt x="7025876" y="6360788"/>
                  <a:pt x="7024862" y="6355951"/>
                </a:cubicBezTo>
                <a:cubicBezTo>
                  <a:pt x="7023848" y="6351114"/>
                  <a:pt x="7023341" y="6345942"/>
                  <a:pt x="7023341" y="6340435"/>
                </a:cubicBezTo>
                <a:cubicBezTo>
                  <a:pt x="7023341" y="6334705"/>
                  <a:pt x="7023961" y="6329422"/>
                  <a:pt x="7025200" y="6324585"/>
                </a:cubicBezTo>
                <a:cubicBezTo>
                  <a:pt x="7026439" y="6319748"/>
                  <a:pt x="7028334" y="6315562"/>
                  <a:pt x="7030887" y="6312028"/>
                </a:cubicBezTo>
                <a:cubicBezTo>
                  <a:pt x="7033440" y="6308493"/>
                  <a:pt x="7036687" y="6305758"/>
                  <a:pt x="7040629" y="6303824"/>
                </a:cubicBezTo>
                <a:cubicBezTo>
                  <a:pt x="7044572" y="6301889"/>
                  <a:pt x="7049283" y="6300921"/>
                  <a:pt x="7054764" y="6300921"/>
                </a:cubicBezTo>
                <a:close/>
                <a:moveTo>
                  <a:pt x="6930939" y="6300921"/>
                </a:moveTo>
                <a:cubicBezTo>
                  <a:pt x="6936872" y="6300921"/>
                  <a:pt x="6941827" y="6301982"/>
                  <a:pt x="6945807" y="6304103"/>
                </a:cubicBezTo>
                <a:cubicBezTo>
                  <a:pt x="6949786" y="6306223"/>
                  <a:pt x="6952940" y="6309107"/>
                  <a:pt x="6955268" y="6312753"/>
                </a:cubicBezTo>
                <a:cubicBezTo>
                  <a:pt x="6957595" y="6316400"/>
                  <a:pt x="6959266" y="6320641"/>
                  <a:pt x="6960280" y="6325478"/>
                </a:cubicBezTo>
                <a:cubicBezTo>
                  <a:pt x="6961294" y="6330315"/>
                  <a:pt x="6961801" y="6335450"/>
                  <a:pt x="6961801" y="6340882"/>
                </a:cubicBezTo>
                <a:cubicBezTo>
                  <a:pt x="6961801" y="6346686"/>
                  <a:pt x="6961200" y="6352007"/>
                  <a:pt x="6959998" y="6356844"/>
                </a:cubicBezTo>
                <a:cubicBezTo>
                  <a:pt x="6958797" y="6361681"/>
                  <a:pt x="6956920" y="6365848"/>
                  <a:pt x="6954367" y="6369345"/>
                </a:cubicBezTo>
                <a:cubicBezTo>
                  <a:pt x="6951814" y="6372843"/>
                  <a:pt x="6948548" y="6375559"/>
                  <a:pt x="6944569" y="6377494"/>
                </a:cubicBezTo>
                <a:cubicBezTo>
                  <a:pt x="6940589" y="6379428"/>
                  <a:pt x="6935896" y="6380396"/>
                  <a:pt x="6930489" y="6380396"/>
                </a:cubicBezTo>
                <a:cubicBezTo>
                  <a:pt x="6924557" y="6380396"/>
                  <a:pt x="6919601" y="6379335"/>
                  <a:pt x="6915622" y="6377215"/>
                </a:cubicBezTo>
                <a:cubicBezTo>
                  <a:pt x="6911643" y="6375094"/>
                  <a:pt x="6908470" y="6372229"/>
                  <a:pt x="6906105" y="6368620"/>
                </a:cubicBezTo>
                <a:cubicBezTo>
                  <a:pt x="6903740" y="6365011"/>
                  <a:pt x="6902051" y="6360788"/>
                  <a:pt x="6901037" y="6355951"/>
                </a:cubicBezTo>
                <a:cubicBezTo>
                  <a:pt x="6900023" y="6351114"/>
                  <a:pt x="6899516" y="6345942"/>
                  <a:pt x="6899516" y="6340435"/>
                </a:cubicBezTo>
                <a:cubicBezTo>
                  <a:pt x="6899516" y="6334705"/>
                  <a:pt x="6900136" y="6329422"/>
                  <a:pt x="6901375" y="6324585"/>
                </a:cubicBezTo>
                <a:cubicBezTo>
                  <a:pt x="6902614" y="6319748"/>
                  <a:pt x="6904509" y="6315562"/>
                  <a:pt x="6907062" y="6312028"/>
                </a:cubicBezTo>
                <a:cubicBezTo>
                  <a:pt x="6909615" y="6308493"/>
                  <a:pt x="6912862" y="6305758"/>
                  <a:pt x="6916805" y="6303824"/>
                </a:cubicBezTo>
                <a:cubicBezTo>
                  <a:pt x="6920747" y="6301889"/>
                  <a:pt x="6925458" y="6300921"/>
                  <a:pt x="6930939" y="6300921"/>
                </a:cubicBezTo>
                <a:close/>
                <a:moveTo>
                  <a:pt x="6642291" y="6299917"/>
                </a:moveTo>
                <a:cubicBezTo>
                  <a:pt x="6651201" y="6299917"/>
                  <a:pt x="6657920" y="6302670"/>
                  <a:pt x="6662449" y="6308177"/>
                </a:cubicBezTo>
                <a:cubicBezTo>
                  <a:pt x="6666978" y="6313683"/>
                  <a:pt x="6669130" y="6321274"/>
                  <a:pt x="6668907" y="6330948"/>
                </a:cubicBezTo>
                <a:lnTo>
                  <a:pt x="6614101" y="6330948"/>
                </a:lnTo>
                <a:cubicBezTo>
                  <a:pt x="6614251" y="6326855"/>
                  <a:pt x="6614963" y="6322929"/>
                  <a:pt x="6616235" y="6319172"/>
                </a:cubicBezTo>
                <a:cubicBezTo>
                  <a:pt x="6617508" y="6315414"/>
                  <a:pt x="6619305" y="6312121"/>
                  <a:pt x="6621626" y="6309293"/>
                </a:cubicBezTo>
                <a:cubicBezTo>
                  <a:pt x="6623947" y="6306465"/>
                  <a:pt x="6626830" y="6304196"/>
                  <a:pt x="6630274" y="6302484"/>
                </a:cubicBezTo>
                <a:cubicBezTo>
                  <a:pt x="6633718" y="6300773"/>
                  <a:pt x="6637724" y="6299917"/>
                  <a:pt x="6642291" y="6299917"/>
                </a:cubicBezTo>
                <a:close/>
                <a:moveTo>
                  <a:pt x="8392039" y="6287080"/>
                </a:moveTo>
                <a:cubicBezTo>
                  <a:pt x="8390253" y="6287080"/>
                  <a:pt x="8388765" y="6287155"/>
                  <a:pt x="8387574" y="6287304"/>
                </a:cubicBezTo>
                <a:cubicBezTo>
                  <a:pt x="8386384" y="6287453"/>
                  <a:pt x="8385435" y="6287676"/>
                  <a:pt x="8384728" y="6287973"/>
                </a:cubicBezTo>
                <a:cubicBezTo>
                  <a:pt x="8384021" y="6288271"/>
                  <a:pt x="8383537" y="6288643"/>
                  <a:pt x="8383277" y="6289090"/>
                </a:cubicBezTo>
                <a:cubicBezTo>
                  <a:pt x="8383016" y="6289536"/>
                  <a:pt x="8382886" y="6290020"/>
                  <a:pt x="8382886" y="6290541"/>
                </a:cubicBezTo>
                <a:lnTo>
                  <a:pt x="8382886" y="6391000"/>
                </a:lnTo>
                <a:cubicBezTo>
                  <a:pt x="8382886" y="6391595"/>
                  <a:pt x="8383016" y="6392097"/>
                  <a:pt x="8383277" y="6392507"/>
                </a:cubicBezTo>
                <a:cubicBezTo>
                  <a:pt x="8383537" y="6392916"/>
                  <a:pt x="8384021" y="6393269"/>
                  <a:pt x="8384728" y="6393567"/>
                </a:cubicBezTo>
                <a:cubicBezTo>
                  <a:pt x="8385435" y="6393865"/>
                  <a:pt x="8386384" y="6394088"/>
                  <a:pt x="8387574" y="6394237"/>
                </a:cubicBezTo>
                <a:cubicBezTo>
                  <a:pt x="8388765" y="6394386"/>
                  <a:pt x="8390253" y="6394460"/>
                  <a:pt x="8392039" y="6394460"/>
                </a:cubicBezTo>
                <a:cubicBezTo>
                  <a:pt x="8393899" y="6394460"/>
                  <a:pt x="8395425" y="6394386"/>
                  <a:pt x="8396616" y="6394237"/>
                </a:cubicBezTo>
                <a:cubicBezTo>
                  <a:pt x="8397806" y="6394088"/>
                  <a:pt x="8398736" y="6393865"/>
                  <a:pt x="8399406" y="6393567"/>
                </a:cubicBezTo>
                <a:cubicBezTo>
                  <a:pt x="8400076" y="6393269"/>
                  <a:pt x="8400560" y="6392916"/>
                  <a:pt x="8400857" y="6392507"/>
                </a:cubicBezTo>
                <a:cubicBezTo>
                  <a:pt x="8401155" y="6392097"/>
                  <a:pt x="8401304" y="6391595"/>
                  <a:pt x="8401304" y="6391000"/>
                </a:cubicBezTo>
                <a:lnTo>
                  <a:pt x="8401304" y="6290541"/>
                </a:lnTo>
                <a:cubicBezTo>
                  <a:pt x="8401304" y="6290020"/>
                  <a:pt x="8401155" y="6289536"/>
                  <a:pt x="8400857" y="6289090"/>
                </a:cubicBezTo>
                <a:cubicBezTo>
                  <a:pt x="8400560" y="6288643"/>
                  <a:pt x="8400076" y="6288271"/>
                  <a:pt x="8399406" y="6287973"/>
                </a:cubicBezTo>
                <a:cubicBezTo>
                  <a:pt x="8398736" y="6287676"/>
                  <a:pt x="8397806" y="6287453"/>
                  <a:pt x="8396616" y="6287304"/>
                </a:cubicBezTo>
                <a:cubicBezTo>
                  <a:pt x="8395425" y="6287155"/>
                  <a:pt x="8393899" y="6287080"/>
                  <a:pt x="8392039" y="6287080"/>
                </a:cubicBezTo>
                <a:close/>
                <a:moveTo>
                  <a:pt x="6362768" y="6287080"/>
                </a:moveTo>
                <a:cubicBezTo>
                  <a:pt x="6360982" y="6287080"/>
                  <a:pt x="6359494" y="6287136"/>
                  <a:pt x="6358303" y="6287248"/>
                </a:cubicBezTo>
                <a:cubicBezTo>
                  <a:pt x="6357112" y="6287360"/>
                  <a:pt x="6356145" y="6287583"/>
                  <a:pt x="6355401" y="6287918"/>
                </a:cubicBezTo>
                <a:cubicBezTo>
                  <a:pt x="6354657" y="6288252"/>
                  <a:pt x="6354154" y="6288625"/>
                  <a:pt x="6353894" y="6289034"/>
                </a:cubicBezTo>
                <a:cubicBezTo>
                  <a:pt x="6353633" y="6289443"/>
                  <a:pt x="6353503" y="6289945"/>
                  <a:pt x="6353503" y="6290541"/>
                </a:cubicBezTo>
                <a:lnTo>
                  <a:pt x="6353503" y="6351486"/>
                </a:lnTo>
                <a:cubicBezTo>
                  <a:pt x="6353503" y="6358778"/>
                  <a:pt x="6354117" y="6364973"/>
                  <a:pt x="6355345" y="6370071"/>
                </a:cubicBezTo>
                <a:cubicBezTo>
                  <a:pt x="6356573" y="6375168"/>
                  <a:pt x="6358601" y="6379633"/>
                  <a:pt x="6361428" y="6383465"/>
                </a:cubicBezTo>
                <a:cubicBezTo>
                  <a:pt x="6364256" y="6387298"/>
                  <a:pt x="6367958" y="6390330"/>
                  <a:pt x="6372535" y="6392562"/>
                </a:cubicBezTo>
                <a:cubicBezTo>
                  <a:pt x="6377111" y="6394795"/>
                  <a:pt x="6382748" y="6395911"/>
                  <a:pt x="6389445" y="6395911"/>
                </a:cubicBezTo>
                <a:cubicBezTo>
                  <a:pt x="6395175" y="6395911"/>
                  <a:pt x="6400831" y="6394460"/>
                  <a:pt x="6406412" y="6391558"/>
                </a:cubicBezTo>
                <a:cubicBezTo>
                  <a:pt x="6411993" y="6388656"/>
                  <a:pt x="6417648" y="6384042"/>
                  <a:pt x="6423378" y="6377717"/>
                </a:cubicBezTo>
                <a:lnTo>
                  <a:pt x="6423378" y="6391000"/>
                </a:lnTo>
                <a:cubicBezTo>
                  <a:pt x="6423378" y="6391595"/>
                  <a:pt x="6423490" y="6392097"/>
                  <a:pt x="6423713" y="6392507"/>
                </a:cubicBezTo>
                <a:cubicBezTo>
                  <a:pt x="6423936" y="6392916"/>
                  <a:pt x="6424364" y="6393269"/>
                  <a:pt x="6424997" y="6393567"/>
                </a:cubicBezTo>
                <a:cubicBezTo>
                  <a:pt x="6425629" y="6393865"/>
                  <a:pt x="6426485" y="6394088"/>
                  <a:pt x="6427564" y="6394237"/>
                </a:cubicBezTo>
                <a:cubicBezTo>
                  <a:pt x="6428643" y="6394386"/>
                  <a:pt x="6430038" y="6394460"/>
                  <a:pt x="6431750" y="6394460"/>
                </a:cubicBezTo>
                <a:cubicBezTo>
                  <a:pt x="6433312" y="6394460"/>
                  <a:pt x="6434633" y="6394386"/>
                  <a:pt x="6435712" y="6394237"/>
                </a:cubicBezTo>
                <a:cubicBezTo>
                  <a:pt x="6436791" y="6394088"/>
                  <a:pt x="6437666" y="6393865"/>
                  <a:pt x="6438335" y="6393567"/>
                </a:cubicBezTo>
                <a:cubicBezTo>
                  <a:pt x="6439005" y="6393269"/>
                  <a:pt x="6439470" y="6392916"/>
                  <a:pt x="6439730" y="6392507"/>
                </a:cubicBezTo>
                <a:cubicBezTo>
                  <a:pt x="6439991" y="6392097"/>
                  <a:pt x="6440121" y="6391595"/>
                  <a:pt x="6440121" y="6391000"/>
                </a:cubicBezTo>
                <a:lnTo>
                  <a:pt x="6440121" y="6290541"/>
                </a:lnTo>
                <a:cubicBezTo>
                  <a:pt x="6440121" y="6289945"/>
                  <a:pt x="6439954" y="6289443"/>
                  <a:pt x="6439619" y="6289034"/>
                </a:cubicBezTo>
                <a:cubicBezTo>
                  <a:pt x="6439284" y="6288625"/>
                  <a:pt x="6438782" y="6288252"/>
                  <a:pt x="6438112" y="6287918"/>
                </a:cubicBezTo>
                <a:cubicBezTo>
                  <a:pt x="6437442" y="6287583"/>
                  <a:pt x="6436512" y="6287360"/>
                  <a:pt x="6435321" y="6287248"/>
                </a:cubicBezTo>
                <a:cubicBezTo>
                  <a:pt x="6434131" y="6287136"/>
                  <a:pt x="6432643" y="6287080"/>
                  <a:pt x="6430857" y="6287080"/>
                </a:cubicBezTo>
                <a:cubicBezTo>
                  <a:pt x="6428996" y="6287080"/>
                  <a:pt x="6427489" y="6287136"/>
                  <a:pt x="6426336" y="6287248"/>
                </a:cubicBezTo>
                <a:cubicBezTo>
                  <a:pt x="6425183" y="6287360"/>
                  <a:pt x="6424234" y="6287583"/>
                  <a:pt x="6423490" y="6287918"/>
                </a:cubicBezTo>
                <a:cubicBezTo>
                  <a:pt x="6422745" y="6288252"/>
                  <a:pt x="6422243" y="6288625"/>
                  <a:pt x="6421983" y="6289034"/>
                </a:cubicBezTo>
                <a:cubicBezTo>
                  <a:pt x="6421722" y="6289443"/>
                  <a:pt x="6421592" y="6289945"/>
                  <a:pt x="6421592" y="6290541"/>
                </a:cubicBezTo>
                <a:lnTo>
                  <a:pt x="6421592" y="6360750"/>
                </a:lnTo>
                <a:cubicBezTo>
                  <a:pt x="6416457" y="6367076"/>
                  <a:pt x="6411602" y="6371875"/>
                  <a:pt x="6407025" y="6375150"/>
                </a:cubicBezTo>
                <a:cubicBezTo>
                  <a:pt x="6402449" y="6378424"/>
                  <a:pt x="6397854" y="6380061"/>
                  <a:pt x="6393240" y="6380061"/>
                </a:cubicBezTo>
                <a:cubicBezTo>
                  <a:pt x="6389668" y="6380061"/>
                  <a:pt x="6386543" y="6379373"/>
                  <a:pt x="6383864" y="6377996"/>
                </a:cubicBezTo>
                <a:cubicBezTo>
                  <a:pt x="6381185" y="6376619"/>
                  <a:pt x="6378971" y="6374684"/>
                  <a:pt x="6377223" y="6372192"/>
                </a:cubicBezTo>
                <a:cubicBezTo>
                  <a:pt x="6375474" y="6369699"/>
                  <a:pt x="6374172" y="6366685"/>
                  <a:pt x="6373316" y="6363150"/>
                </a:cubicBezTo>
                <a:cubicBezTo>
                  <a:pt x="6372460" y="6359616"/>
                  <a:pt x="6372032" y="6354909"/>
                  <a:pt x="6372032" y="6349030"/>
                </a:cubicBezTo>
                <a:lnTo>
                  <a:pt x="6372032" y="6290541"/>
                </a:lnTo>
                <a:cubicBezTo>
                  <a:pt x="6372032" y="6289945"/>
                  <a:pt x="6371883" y="6289443"/>
                  <a:pt x="6371586" y="6289034"/>
                </a:cubicBezTo>
                <a:cubicBezTo>
                  <a:pt x="6371288" y="6288625"/>
                  <a:pt x="6370786" y="6288252"/>
                  <a:pt x="6370079" y="6287918"/>
                </a:cubicBezTo>
                <a:cubicBezTo>
                  <a:pt x="6369372" y="6287583"/>
                  <a:pt x="6368423" y="6287360"/>
                  <a:pt x="6367233" y="6287248"/>
                </a:cubicBezTo>
                <a:cubicBezTo>
                  <a:pt x="6366042" y="6287136"/>
                  <a:pt x="6364554" y="6287080"/>
                  <a:pt x="6362768" y="6287080"/>
                </a:cubicBezTo>
                <a:close/>
                <a:moveTo>
                  <a:pt x="8760463" y="6285518"/>
                </a:moveTo>
                <a:cubicBezTo>
                  <a:pt x="8751906" y="6285518"/>
                  <a:pt x="8744427" y="6286894"/>
                  <a:pt x="8738027" y="6289648"/>
                </a:cubicBezTo>
                <a:cubicBezTo>
                  <a:pt x="8731628" y="6292401"/>
                  <a:pt x="8726288" y="6296271"/>
                  <a:pt x="8722010" y="6301256"/>
                </a:cubicBezTo>
                <a:cubicBezTo>
                  <a:pt x="8717731" y="6306242"/>
                  <a:pt x="8714531" y="6312177"/>
                  <a:pt x="8712410" y="6319060"/>
                </a:cubicBezTo>
                <a:cubicBezTo>
                  <a:pt x="8710289" y="6325943"/>
                  <a:pt x="8709229" y="6333478"/>
                  <a:pt x="8709229" y="6341663"/>
                </a:cubicBezTo>
                <a:cubicBezTo>
                  <a:pt x="8709229" y="6350146"/>
                  <a:pt x="8710234" y="6357737"/>
                  <a:pt x="8712243" y="6364434"/>
                </a:cubicBezTo>
                <a:cubicBezTo>
                  <a:pt x="8714252" y="6371131"/>
                  <a:pt x="8717303" y="6376824"/>
                  <a:pt x="8721396" y="6381512"/>
                </a:cubicBezTo>
                <a:cubicBezTo>
                  <a:pt x="8725488" y="6386200"/>
                  <a:pt x="8730604" y="6389772"/>
                  <a:pt x="8736744" y="6392228"/>
                </a:cubicBezTo>
                <a:cubicBezTo>
                  <a:pt x="8742883" y="6394683"/>
                  <a:pt x="8750082" y="6395911"/>
                  <a:pt x="8758342" y="6395911"/>
                </a:cubicBezTo>
                <a:cubicBezTo>
                  <a:pt x="8766826" y="6395911"/>
                  <a:pt x="8774286" y="6394516"/>
                  <a:pt x="8780722" y="6391725"/>
                </a:cubicBezTo>
                <a:cubicBezTo>
                  <a:pt x="8787159" y="6388935"/>
                  <a:pt x="8792517" y="6385047"/>
                  <a:pt x="8796796" y="6380061"/>
                </a:cubicBezTo>
                <a:cubicBezTo>
                  <a:pt x="8801074" y="6375075"/>
                  <a:pt x="8804293" y="6369141"/>
                  <a:pt x="8806451" y="6362257"/>
                </a:cubicBezTo>
                <a:cubicBezTo>
                  <a:pt x="8808609" y="6355374"/>
                  <a:pt x="8809688" y="6347840"/>
                  <a:pt x="8809688" y="6339654"/>
                </a:cubicBezTo>
                <a:cubicBezTo>
                  <a:pt x="8809688" y="6331245"/>
                  <a:pt x="8808665" y="6323692"/>
                  <a:pt x="8806618" y="6316995"/>
                </a:cubicBezTo>
                <a:cubicBezTo>
                  <a:pt x="8804572" y="6310298"/>
                  <a:pt x="8801502" y="6304605"/>
                  <a:pt x="8797410" y="6299917"/>
                </a:cubicBezTo>
                <a:cubicBezTo>
                  <a:pt x="8793317" y="6295229"/>
                  <a:pt x="8788201" y="6291657"/>
                  <a:pt x="8782062" y="6289201"/>
                </a:cubicBezTo>
                <a:cubicBezTo>
                  <a:pt x="8775922" y="6286746"/>
                  <a:pt x="8768723" y="6285518"/>
                  <a:pt x="8760463" y="6285518"/>
                </a:cubicBezTo>
                <a:close/>
                <a:moveTo>
                  <a:pt x="8614426" y="6285518"/>
                </a:moveTo>
                <a:cubicBezTo>
                  <a:pt x="8608696" y="6285518"/>
                  <a:pt x="8603022" y="6286987"/>
                  <a:pt x="8597403" y="6289927"/>
                </a:cubicBezTo>
                <a:cubicBezTo>
                  <a:pt x="8591785" y="6292866"/>
                  <a:pt x="8586148" y="6297498"/>
                  <a:pt x="8580493" y="6303824"/>
                </a:cubicBezTo>
                <a:lnTo>
                  <a:pt x="8580493" y="6290541"/>
                </a:lnTo>
                <a:cubicBezTo>
                  <a:pt x="8580493" y="6289945"/>
                  <a:pt x="8580362" y="6289443"/>
                  <a:pt x="8580102" y="6289034"/>
                </a:cubicBezTo>
                <a:cubicBezTo>
                  <a:pt x="8579842" y="6288625"/>
                  <a:pt x="8579414" y="6288252"/>
                  <a:pt x="8578818" y="6287918"/>
                </a:cubicBezTo>
                <a:cubicBezTo>
                  <a:pt x="8578223" y="6287583"/>
                  <a:pt x="8577386" y="6287360"/>
                  <a:pt x="8576307" y="6287248"/>
                </a:cubicBezTo>
                <a:cubicBezTo>
                  <a:pt x="8575228" y="6287136"/>
                  <a:pt x="8573870" y="6287080"/>
                  <a:pt x="8572233" y="6287080"/>
                </a:cubicBezTo>
                <a:cubicBezTo>
                  <a:pt x="8570521" y="6287080"/>
                  <a:pt x="8569144" y="6287136"/>
                  <a:pt x="8568103" y="6287248"/>
                </a:cubicBezTo>
                <a:cubicBezTo>
                  <a:pt x="8567061" y="6287360"/>
                  <a:pt x="8566205" y="6287583"/>
                  <a:pt x="8565536" y="6287918"/>
                </a:cubicBezTo>
                <a:cubicBezTo>
                  <a:pt x="8564866" y="6288252"/>
                  <a:pt x="8564419" y="6288625"/>
                  <a:pt x="8564196" y="6289034"/>
                </a:cubicBezTo>
                <a:cubicBezTo>
                  <a:pt x="8563973" y="6289443"/>
                  <a:pt x="8563861" y="6289945"/>
                  <a:pt x="8563861" y="6290541"/>
                </a:cubicBezTo>
                <a:lnTo>
                  <a:pt x="8563861" y="6391000"/>
                </a:lnTo>
                <a:cubicBezTo>
                  <a:pt x="8563861" y="6391595"/>
                  <a:pt x="8563991" y="6392097"/>
                  <a:pt x="8564252" y="6392507"/>
                </a:cubicBezTo>
                <a:cubicBezTo>
                  <a:pt x="8564512" y="6392916"/>
                  <a:pt x="8564996" y="6393269"/>
                  <a:pt x="8565703" y="6393567"/>
                </a:cubicBezTo>
                <a:cubicBezTo>
                  <a:pt x="8566410" y="6393865"/>
                  <a:pt x="8567358" y="6394088"/>
                  <a:pt x="8568549" y="6394237"/>
                </a:cubicBezTo>
                <a:cubicBezTo>
                  <a:pt x="8569740" y="6394386"/>
                  <a:pt x="8571228" y="6394460"/>
                  <a:pt x="8573014" y="6394460"/>
                </a:cubicBezTo>
                <a:cubicBezTo>
                  <a:pt x="8574874" y="6394460"/>
                  <a:pt x="8576400" y="6394386"/>
                  <a:pt x="8577590" y="6394237"/>
                </a:cubicBezTo>
                <a:cubicBezTo>
                  <a:pt x="8578781" y="6394088"/>
                  <a:pt x="8579711" y="6393865"/>
                  <a:pt x="8580381" y="6393567"/>
                </a:cubicBezTo>
                <a:cubicBezTo>
                  <a:pt x="8581051" y="6393269"/>
                  <a:pt x="8581534" y="6392916"/>
                  <a:pt x="8581832" y="6392507"/>
                </a:cubicBezTo>
                <a:cubicBezTo>
                  <a:pt x="8582130" y="6392097"/>
                  <a:pt x="8582278" y="6391595"/>
                  <a:pt x="8582278" y="6391000"/>
                </a:cubicBezTo>
                <a:lnTo>
                  <a:pt x="8582278" y="6320790"/>
                </a:lnTo>
                <a:cubicBezTo>
                  <a:pt x="8587339" y="6314465"/>
                  <a:pt x="8592176" y="6309665"/>
                  <a:pt x="8596789" y="6306391"/>
                </a:cubicBezTo>
                <a:cubicBezTo>
                  <a:pt x="8601403" y="6303117"/>
                  <a:pt x="8606017" y="6301480"/>
                  <a:pt x="8610630" y="6301480"/>
                </a:cubicBezTo>
                <a:cubicBezTo>
                  <a:pt x="8614202" y="6301480"/>
                  <a:pt x="8617346" y="6302149"/>
                  <a:pt x="8620062" y="6303489"/>
                </a:cubicBezTo>
                <a:cubicBezTo>
                  <a:pt x="8622778" y="6304828"/>
                  <a:pt x="8624992" y="6306763"/>
                  <a:pt x="8626704" y="6309293"/>
                </a:cubicBezTo>
                <a:cubicBezTo>
                  <a:pt x="8628415" y="6311823"/>
                  <a:pt x="8629718" y="6314837"/>
                  <a:pt x="8630610" y="6318334"/>
                </a:cubicBezTo>
                <a:cubicBezTo>
                  <a:pt x="8631504" y="6321832"/>
                  <a:pt x="8631950" y="6326446"/>
                  <a:pt x="8631950" y="6332175"/>
                </a:cubicBezTo>
                <a:lnTo>
                  <a:pt x="8631950" y="6391000"/>
                </a:lnTo>
                <a:cubicBezTo>
                  <a:pt x="8631950" y="6391595"/>
                  <a:pt x="8632099" y="6392097"/>
                  <a:pt x="8632396" y="6392507"/>
                </a:cubicBezTo>
                <a:cubicBezTo>
                  <a:pt x="8632694" y="6392916"/>
                  <a:pt x="8633178" y="6393269"/>
                  <a:pt x="8633848" y="6393567"/>
                </a:cubicBezTo>
                <a:cubicBezTo>
                  <a:pt x="8634517" y="6393865"/>
                  <a:pt x="8635448" y="6394088"/>
                  <a:pt x="8636638" y="6394237"/>
                </a:cubicBezTo>
                <a:cubicBezTo>
                  <a:pt x="8637829" y="6394386"/>
                  <a:pt x="8639354" y="6394460"/>
                  <a:pt x="8641214" y="6394460"/>
                </a:cubicBezTo>
                <a:cubicBezTo>
                  <a:pt x="8643000" y="6394460"/>
                  <a:pt x="8644489" y="6394386"/>
                  <a:pt x="8645679" y="6394237"/>
                </a:cubicBezTo>
                <a:cubicBezTo>
                  <a:pt x="8646870" y="6394088"/>
                  <a:pt x="8647800" y="6393865"/>
                  <a:pt x="8648470" y="6393567"/>
                </a:cubicBezTo>
                <a:cubicBezTo>
                  <a:pt x="8649140" y="6393269"/>
                  <a:pt x="8649623" y="6392916"/>
                  <a:pt x="8649921" y="6392507"/>
                </a:cubicBezTo>
                <a:cubicBezTo>
                  <a:pt x="8650218" y="6392097"/>
                  <a:pt x="8650368" y="6391595"/>
                  <a:pt x="8650368" y="6391000"/>
                </a:cubicBezTo>
                <a:lnTo>
                  <a:pt x="8650368" y="6329720"/>
                </a:lnTo>
                <a:cubicBezTo>
                  <a:pt x="8650368" y="6322576"/>
                  <a:pt x="8649754" y="6316455"/>
                  <a:pt x="8648526" y="6311358"/>
                </a:cubicBezTo>
                <a:cubicBezTo>
                  <a:pt x="8647298" y="6306261"/>
                  <a:pt x="8645270" y="6301814"/>
                  <a:pt x="8642442" y="6298019"/>
                </a:cubicBezTo>
                <a:cubicBezTo>
                  <a:pt x="8639614" y="6294224"/>
                  <a:pt x="8635912" y="6291192"/>
                  <a:pt x="8631336" y="6288922"/>
                </a:cubicBezTo>
                <a:cubicBezTo>
                  <a:pt x="8626760" y="6286653"/>
                  <a:pt x="8621123" y="6285518"/>
                  <a:pt x="8614426" y="6285518"/>
                </a:cubicBezTo>
                <a:close/>
                <a:moveTo>
                  <a:pt x="8484238" y="6285518"/>
                </a:moveTo>
                <a:cubicBezTo>
                  <a:pt x="8475681" y="6285518"/>
                  <a:pt x="8468202" y="6286894"/>
                  <a:pt x="8461802" y="6289648"/>
                </a:cubicBezTo>
                <a:cubicBezTo>
                  <a:pt x="8455403" y="6292401"/>
                  <a:pt x="8450064" y="6296271"/>
                  <a:pt x="8445785" y="6301256"/>
                </a:cubicBezTo>
                <a:cubicBezTo>
                  <a:pt x="8441506" y="6306242"/>
                  <a:pt x="8438306" y="6312177"/>
                  <a:pt x="8436185" y="6319060"/>
                </a:cubicBezTo>
                <a:cubicBezTo>
                  <a:pt x="8434064" y="6325943"/>
                  <a:pt x="8433004" y="6333478"/>
                  <a:pt x="8433004" y="6341663"/>
                </a:cubicBezTo>
                <a:cubicBezTo>
                  <a:pt x="8433004" y="6350146"/>
                  <a:pt x="8434009" y="6357737"/>
                  <a:pt x="8436018" y="6364434"/>
                </a:cubicBezTo>
                <a:cubicBezTo>
                  <a:pt x="8438027" y="6371131"/>
                  <a:pt x="8441078" y="6376824"/>
                  <a:pt x="8445171" y="6381512"/>
                </a:cubicBezTo>
                <a:cubicBezTo>
                  <a:pt x="8449264" y="6386200"/>
                  <a:pt x="8454380" y="6389772"/>
                  <a:pt x="8460519" y="6392228"/>
                </a:cubicBezTo>
                <a:cubicBezTo>
                  <a:pt x="8466658" y="6394683"/>
                  <a:pt x="8473857" y="6395911"/>
                  <a:pt x="8482117" y="6395911"/>
                </a:cubicBezTo>
                <a:cubicBezTo>
                  <a:pt x="8490601" y="6395911"/>
                  <a:pt x="8498061" y="6394516"/>
                  <a:pt x="8504497" y="6391725"/>
                </a:cubicBezTo>
                <a:cubicBezTo>
                  <a:pt x="8510934" y="6388935"/>
                  <a:pt x="8516292" y="6385047"/>
                  <a:pt x="8520571" y="6380061"/>
                </a:cubicBezTo>
                <a:cubicBezTo>
                  <a:pt x="8524850" y="6375075"/>
                  <a:pt x="8528068" y="6369141"/>
                  <a:pt x="8530226" y="6362257"/>
                </a:cubicBezTo>
                <a:cubicBezTo>
                  <a:pt x="8532384" y="6355374"/>
                  <a:pt x="8533463" y="6347840"/>
                  <a:pt x="8533463" y="6339654"/>
                </a:cubicBezTo>
                <a:cubicBezTo>
                  <a:pt x="8533463" y="6331245"/>
                  <a:pt x="8532440" y="6323692"/>
                  <a:pt x="8530393" y="6316995"/>
                </a:cubicBezTo>
                <a:cubicBezTo>
                  <a:pt x="8528347" y="6310298"/>
                  <a:pt x="8525278" y="6304605"/>
                  <a:pt x="8521184" y="6299917"/>
                </a:cubicBezTo>
                <a:cubicBezTo>
                  <a:pt x="8517092" y="6295229"/>
                  <a:pt x="8511976" y="6291657"/>
                  <a:pt x="8505837" y="6289201"/>
                </a:cubicBezTo>
                <a:cubicBezTo>
                  <a:pt x="8499698" y="6286746"/>
                  <a:pt x="8492498" y="6285518"/>
                  <a:pt x="8484238" y="6285518"/>
                </a:cubicBezTo>
                <a:close/>
                <a:moveTo>
                  <a:pt x="8228440" y="6285518"/>
                </a:moveTo>
                <a:cubicBezTo>
                  <a:pt x="8224570" y="6285518"/>
                  <a:pt x="8220738" y="6285871"/>
                  <a:pt x="8216943" y="6286578"/>
                </a:cubicBezTo>
                <a:cubicBezTo>
                  <a:pt x="8213148" y="6287285"/>
                  <a:pt x="8209650" y="6288178"/>
                  <a:pt x="8206451" y="6289257"/>
                </a:cubicBezTo>
                <a:cubicBezTo>
                  <a:pt x="8203251" y="6290336"/>
                  <a:pt x="8200423" y="6291527"/>
                  <a:pt x="8197967" y="6292829"/>
                </a:cubicBezTo>
                <a:cubicBezTo>
                  <a:pt x="8195512" y="6294131"/>
                  <a:pt x="8193782" y="6295266"/>
                  <a:pt x="8192777" y="6296233"/>
                </a:cubicBezTo>
                <a:cubicBezTo>
                  <a:pt x="8191772" y="6297201"/>
                  <a:pt x="8191140" y="6298224"/>
                  <a:pt x="8190879" y="6299303"/>
                </a:cubicBezTo>
                <a:cubicBezTo>
                  <a:pt x="8190619" y="6300382"/>
                  <a:pt x="8190489" y="6301852"/>
                  <a:pt x="8190489" y="6303712"/>
                </a:cubicBezTo>
                <a:cubicBezTo>
                  <a:pt x="8190489" y="6304828"/>
                  <a:pt x="8190563" y="6305851"/>
                  <a:pt x="8190712" y="6306782"/>
                </a:cubicBezTo>
                <a:cubicBezTo>
                  <a:pt x="8190861" y="6307712"/>
                  <a:pt x="8191103" y="6308475"/>
                  <a:pt x="8191437" y="6309070"/>
                </a:cubicBezTo>
                <a:cubicBezTo>
                  <a:pt x="8191772" y="6309665"/>
                  <a:pt x="8192163" y="6310112"/>
                  <a:pt x="8192610" y="6310409"/>
                </a:cubicBezTo>
                <a:cubicBezTo>
                  <a:pt x="8193056" y="6310707"/>
                  <a:pt x="8193577" y="6310856"/>
                  <a:pt x="8194172" y="6310856"/>
                </a:cubicBezTo>
                <a:cubicBezTo>
                  <a:pt x="8195065" y="6310856"/>
                  <a:pt x="8196423" y="6310316"/>
                  <a:pt x="8198246" y="6309237"/>
                </a:cubicBezTo>
                <a:cubicBezTo>
                  <a:pt x="8200070" y="6308158"/>
                  <a:pt x="8202339" y="6306968"/>
                  <a:pt x="8205055" y="6305665"/>
                </a:cubicBezTo>
                <a:cubicBezTo>
                  <a:pt x="8207771" y="6304363"/>
                  <a:pt x="8210934" y="6303173"/>
                  <a:pt x="8214543" y="6302094"/>
                </a:cubicBezTo>
                <a:cubicBezTo>
                  <a:pt x="8218152" y="6301015"/>
                  <a:pt x="8222226" y="6300475"/>
                  <a:pt x="8226766" y="6300475"/>
                </a:cubicBezTo>
                <a:cubicBezTo>
                  <a:pt x="8231007" y="6300475"/>
                  <a:pt x="8234579" y="6300977"/>
                  <a:pt x="8237481" y="6301982"/>
                </a:cubicBezTo>
                <a:cubicBezTo>
                  <a:pt x="8240383" y="6302986"/>
                  <a:pt x="8242746" y="6304475"/>
                  <a:pt x="8244569" y="6306447"/>
                </a:cubicBezTo>
                <a:cubicBezTo>
                  <a:pt x="8246392" y="6308419"/>
                  <a:pt x="8247713" y="6310893"/>
                  <a:pt x="8248532" y="6313870"/>
                </a:cubicBezTo>
                <a:cubicBezTo>
                  <a:pt x="8249350" y="6316846"/>
                  <a:pt x="8249759" y="6320269"/>
                  <a:pt x="8249759" y="6324139"/>
                </a:cubicBezTo>
                <a:lnTo>
                  <a:pt x="8249759" y="6331952"/>
                </a:lnTo>
                <a:lnTo>
                  <a:pt x="8235918" y="6331952"/>
                </a:lnTo>
                <a:cubicBezTo>
                  <a:pt x="8228105" y="6331952"/>
                  <a:pt x="8221073" y="6332640"/>
                  <a:pt x="8214822" y="6334017"/>
                </a:cubicBezTo>
                <a:cubicBezTo>
                  <a:pt x="8208571" y="6335394"/>
                  <a:pt x="8203288" y="6337459"/>
                  <a:pt x="8198972" y="6340212"/>
                </a:cubicBezTo>
                <a:cubicBezTo>
                  <a:pt x="8194656" y="6342965"/>
                  <a:pt x="8191344" y="6346426"/>
                  <a:pt x="8189038" y="6350593"/>
                </a:cubicBezTo>
                <a:cubicBezTo>
                  <a:pt x="8186731" y="6354760"/>
                  <a:pt x="8185577" y="6359671"/>
                  <a:pt x="8185577" y="6365327"/>
                </a:cubicBezTo>
                <a:cubicBezTo>
                  <a:pt x="8185577" y="6370164"/>
                  <a:pt x="8186415" y="6374480"/>
                  <a:pt x="8188089" y="6378275"/>
                </a:cubicBezTo>
                <a:cubicBezTo>
                  <a:pt x="8189763" y="6382070"/>
                  <a:pt x="8192107" y="6385270"/>
                  <a:pt x="8195121" y="6387874"/>
                </a:cubicBezTo>
                <a:cubicBezTo>
                  <a:pt x="8198135" y="6390479"/>
                  <a:pt x="8201781" y="6392469"/>
                  <a:pt x="8206060" y="6393846"/>
                </a:cubicBezTo>
                <a:cubicBezTo>
                  <a:pt x="8210339" y="6395223"/>
                  <a:pt x="8215120" y="6395911"/>
                  <a:pt x="8220403" y="6395911"/>
                </a:cubicBezTo>
                <a:cubicBezTo>
                  <a:pt x="8226431" y="6395911"/>
                  <a:pt x="8232142" y="6394609"/>
                  <a:pt x="8237537" y="6392004"/>
                </a:cubicBezTo>
                <a:cubicBezTo>
                  <a:pt x="8242932" y="6389400"/>
                  <a:pt x="8247825" y="6385754"/>
                  <a:pt x="8252215" y="6381065"/>
                </a:cubicBezTo>
                <a:lnTo>
                  <a:pt x="8252215" y="6391111"/>
                </a:lnTo>
                <a:cubicBezTo>
                  <a:pt x="8252215" y="6392004"/>
                  <a:pt x="8252476" y="6392674"/>
                  <a:pt x="8252996" y="6393121"/>
                </a:cubicBezTo>
                <a:cubicBezTo>
                  <a:pt x="8253517" y="6393567"/>
                  <a:pt x="8254355" y="6393902"/>
                  <a:pt x="8255508" y="6394125"/>
                </a:cubicBezTo>
                <a:cubicBezTo>
                  <a:pt x="8256661" y="6394348"/>
                  <a:pt x="8258205" y="6394460"/>
                  <a:pt x="8260140" y="6394460"/>
                </a:cubicBezTo>
                <a:cubicBezTo>
                  <a:pt x="8262149" y="6394460"/>
                  <a:pt x="8263675" y="6394348"/>
                  <a:pt x="8264717" y="6394125"/>
                </a:cubicBezTo>
                <a:cubicBezTo>
                  <a:pt x="8265758" y="6393902"/>
                  <a:pt x="8266577" y="6393567"/>
                  <a:pt x="8267172" y="6393121"/>
                </a:cubicBezTo>
                <a:cubicBezTo>
                  <a:pt x="8267768" y="6392674"/>
                  <a:pt x="8268065" y="6392004"/>
                  <a:pt x="8268065" y="6391111"/>
                </a:cubicBezTo>
                <a:lnTo>
                  <a:pt x="8268065" y="6323357"/>
                </a:lnTo>
                <a:cubicBezTo>
                  <a:pt x="8268065" y="6317107"/>
                  <a:pt x="8267358" y="6311637"/>
                  <a:pt x="8265945" y="6306949"/>
                </a:cubicBezTo>
                <a:cubicBezTo>
                  <a:pt x="8264531" y="6302261"/>
                  <a:pt x="8262261" y="6298336"/>
                  <a:pt x="8259136" y="6295173"/>
                </a:cubicBezTo>
                <a:cubicBezTo>
                  <a:pt x="8256010" y="6292010"/>
                  <a:pt x="8251917" y="6289611"/>
                  <a:pt x="8246857" y="6287973"/>
                </a:cubicBezTo>
                <a:cubicBezTo>
                  <a:pt x="8241797" y="6286336"/>
                  <a:pt x="8235658" y="6285518"/>
                  <a:pt x="8228440" y="6285518"/>
                </a:cubicBezTo>
                <a:close/>
                <a:moveTo>
                  <a:pt x="8060636" y="6285518"/>
                </a:moveTo>
                <a:cubicBezTo>
                  <a:pt x="8055204" y="6285518"/>
                  <a:pt x="8049828" y="6286987"/>
                  <a:pt x="8044507" y="6289927"/>
                </a:cubicBezTo>
                <a:cubicBezTo>
                  <a:pt x="8039186" y="6292866"/>
                  <a:pt x="8033698" y="6297498"/>
                  <a:pt x="8028043" y="6303824"/>
                </a:cubicBezTo>
                <a:lnTo>
                  <a:pt x="8028043" y="6290541"/>
                </a:lnTo>
                <a:cubicBezTo>
                  <a:pt x="8028043" y="6289945"/>
                  <a:pt x="8027913" y="6289443"/>
                  <a:pt x="8027652" y="6289034"/>
                </a:cubicBezTo>
                <a:cubicBezTo>
                  <a:pt x="8027392" y="6288625"/>
                  <a:pt x="8026964" y="6288252"/>
                  <a:pt x="8026368" y="6287918"/>
                </a:cubicBezTo>
                <a:cubicBezTo>
                  <a:pt x="8025773" y="6287583"/>
                  <a:pt x="8024936" y="6287360"/>
                  <a:pt x="8023857" y="6287248"/>
                </a:cubicBezTo>
                <a:cubicBezTo>
                  <a:pt x="8022778" y="6287136"/>
                  <a:pt x="8021420" y="6287080"/>
                  <a:pt x="8019783" y="6287080"/>
                </a:cubicBezTo>
                <a:cubicBezTo>
                  <a:pt x="8018071" y="6287080"/>
                  <a:pt x="8016695" y="6287136"/>
                  <a:pt x="8015653" y="6287248"/>
                </a:cubicBezTo>
                <a:cubicBezTo>
                  <a:pt x="8014611" y="6287360"/>
                  <a:pt x="8013755" y="6287583"/>
                  <a:pt x="8013086" y="6287918"/>
                </a:cubicBezTo>
                <a:cubicBezTo>
                  <a:pt x="8012416" y="6288252"/>
                  <a:pt x="8011969" y="6288625"/>
                  <a:pt x="8011746" y="6289034"/>
                </a:cubicBezTo>
                <a:cubicBezTo>
                  <a:pt x="8011523" y="6289443"/>
                  <a:pt x="8011411" y="6289945"/>
                  <a:pt x="8011411" y="6290541"/>
                </a:cubicBezTo>
                <a:lnTo>
                  <a:pt x="8011411" y="6391000"/>
                </a:lnTo>
                <a:cubicBezTo>
                  <a:pt x="8011411" y="6391595"/>
                  <a:pt x="8011541" y="6392097"/>
                  <a:pt x="8011802" y="6392507"/>
                </a:cubicBezTo>
                <a:cubicBezTo>
                  <a:pt x="8012062" y="6392916"/>
                  <a:pt x="8012546" y="6393269"/>
                  <a:pt x="8013253" y="6393567"/>
                </a:cubicBezTo>
                <a:cubicBezTo>
                  <a:pt x="8013960" y="6393865"/>
                  <a:pt x="8014909" y="6394088"/>
                  <a:pt x="8016099" y="6394237"/>
                </a:cubicBezTo>
                <a:cubicBezTo>
                  <a:pt x="8017290" y="6394386"/>
                  <a:pt x="8018778" y="6394460"/>
                  <a:pt x="8020564" y="6394460"/>
                </a:cubicBezTo>
                <a:cubicBezTo>
                  <a:pt x="8022425" y="6394460"/>
                  <a:pt x="8023950" y="6394386"/>
                  <a:pt x="8025141" y="6394237"/>
                </a:cubicBezTo>
                <a:cubicBezTo>
                  <a:pt x="8026331" y="6394088"/>
                  <a:pt x="8027261" y="6393865"/>
                  <a:pt x="8027931" y="6393567"/>
                </a:cubicBezTo>
                <a:cubicBezTo>
                  <a:pt x="8028601" y="6393269"/>
                  <a:pt x="8029085" y="6392916"/>
                  <a:pt x="8029382" y="6392507"/>
                </a:cubicBezTo>
                <a:cubicBezTo>
                  <a:pt x="8029680" y="6392097"/>
                  <a:pt x="8029829" y="6391595"/>
                  <a:pt x="8029829" y="6391000"/>
                </a:cubicBezTo>
                <a:lnTo>
                  <a:pt x="8029829" y="6320790"/>
                </a:lnTo>
                <a:cubicBezTo>
                  <a:pt x="8034889" y="6314465"/>
                  <a:pt x="8039577" y="6309665"/>
                  <a:pt x="8043893" y="6306391"/>
                </a:cubicBezTo>
                <a:cubicBezTo>
                  <a:pt x="8048209" y="6303117"/>
                  <a:pt x="8052488" y="6301480"/>
                  <a:pt x="8056729" y="6301480"/>
                </a:cubicBezTo>
                <a:cubicBezTo>
                  <a:pt x="8060152" y="6301480"/>
                  <a:pt x="8063110" y="6302149"/>
                  <a:pt x="8065603" y="6303489"/>
                </a:cubicBezTo>
                <a:cubicBezTo>
                  <a:pt x="8068096" y="6304828"/>
                  <a:pt x="8070161" y="6306763"/>
                  <a:pt x="8071798" y="6309293"/>
                </a:cubicBezTo>
                <a:cubicBezTo>
                  <a:pt x="8073435" y="6311823"/>
                  <a:pt x="8074663" y="6314837"/>
                  <a:pt x="8075482" y="6318334"/>
                </a:cubicBezTo>
                <a:cubicBezTo>
                  <a:pt x="8076300" y="6321832"/>
                  <a:pt x="8076710" y="6325701"/>
                  <a:pt x="8076710" y="6329943"/>
                </a:cubicBezTo>
                <a:lnTo>
                  <a:pt x="8076710" y="6391000"/>
                </a:lnTo>
                <a:cubicBezTo>
                  <a:pt x="8076710" y="6391595"/>
                  <a:pt x="8076840" y="6392097"/>
                  <a:pt x="8077100" y="6392507"/>
                </a:cubicBezTo>
                <a:cubicBezTo>
                  <a:pt x="8077361" y="6392916"/>
                  <a:pt x="8077844" y="6393269"/>
                  <a:pt x="8078551" y="6393567"/>
                </a:cubicBezTo>
                <a:cubicBezTo>
                  <a:pt x="8079258" y="6393865"/>
                  <a:pt x="8080226" y="6394088"/>
                  <a:pt x="8081454" y="6394237"/>
                </a:cubicBezTo>
                <a:cubicBezTo>
                  <a:pt x="8082681" y="6394386"/>
                  <a:pt x="8084151" y="6394460"/>
                  <a:pt x="8085863" y="6394460"/>
                </a:cubicBezTo>
                <a:cubicBezTo>
                  <a:pt x="8087648" y="6394460"/>
                  <a:pt x="8089137" y="6394386"/>
                  <a:pt x="8090327" y="6394237"/>
                </a:cubicBezTo>
                <a:cubicBezTo>
                  <a:pt x="8091518" y="6394088"/>
                  <a:pt x="8092467" y="6393865"/>
                  <a:pt x="8093174" y="6393567"/>
                </a:cubicBezTo>
                <a:cubicBezTo>
                  <a:pt x="8093881" y="6393269"/>
                  <a:pt x="8094383" y="6392916"/>
                  <a:pt x="8094681" y="6392507"/>
                </a:cubicBezTo>
                <a:cubicBezTo>
                  <a:pt x="8094978" y="6392097"/>
                  <a:pt x="8095127" y="6391595"/>
                  <a:pt x="8095127" y="6391000"/>
                </a:cubicBezTo>
                <a:lnTo>
                  <a:pt x="8095127" y="6320790"/>
                </a:lnTo>
                <a:cubicBezTo>
                  <a:pt x="8100262" y="6314465"/>
                  <a:pt x="8104968" y="6309665"/>
                  <a:pt x="8109247" y="6306391"/>
                </a:cubicBezTo>
                <a:cubicBezTo>
                  <a:pt x="8113526" y="6303117"/>
                  <a:pt x="8117786" y="6301480"/>
                  <a:pt x="8122028" y="6301480"/>
                </a:cubicBezTo>
                <a:cubicBezTo>
                  <a:pt x="8125451" y="6301480"/>
                  <a:pt x="8128427" y="6302149"/>
                  <a:pt x="8130957" y="6303489"/>
                </a:cubicBezTo>
                <a:cubicBezTo>
                  <a:pt x="8133488" y="6304828"/>
                  <a:pt x="8135571" y="6306763"/>
                  <a:pt x="8137208" y="6309293"/>
                </a:cubicBezTo>
                <a:cubicBezTo>
                  <a:pt x="8138845" y="6311823"/>
                  <a:pt x="8140036" y="6314837"/>
                  <a:pt x="8140780" y="6318334"/>
                </a:cubicBezTo>
                <a:cubicBezTo>
                  <a:pt x="8141524" y="6321832"/>
                  <a:pt x="8141896" y="6325701"/>
                  <a:pt x="8141896" y="6329943"/>
                </a:cubicBezTo>
                <a:lnTo>
                  <a:pt x="8141896" y="6391000"/>
                </a:lnTo>
                <a:cubicBezTo>
                  <a:pt x="8141896" y="6391595"/>
                  <a:pt x="8142045" y="6392097"/>
                  <a:pt x="8142343" y="6392507"/>
                </a:cubicBezTo>
                <a:cubicBezTo>
                  <a:pt x="8142640" y="6392916"/>
                  <a:pt x="8143143" y="6393269"/>
                  <a:pt x="8143850" y="6393567"/>
                </a:cubicBezTo>
                <a:cubicBezTo>
                  <a:pt x="8144557" y="6393865"/>
                  <a:pt x="8145505" y="6394088"/>
                  <a:pt x="8146696" y="6394237"/>
                </a:cubicBezTo>
                <a:cubicBezTo>
                  <a:pt x="8147887" y="6394386"/>
                  <a:pt x="8149412" y="6394460"/>
                  <a:pt x="8151273" y="6394460"/>
                </a:cubicBezTo>
                <a:cubicBezTo>
                  <a:pt x="8153058" y="6394460"/>
                  <a:pt x="8154547" y="6394386"/>
                  <a:pt x="8155737" y="6394237"/>
                </a:cubicBezTo>
                <a:cubicBezTo>
                  <a:pt x="8156928" y="6394088"/>
                  <a:pt x="8157858" y="6393865"/>
                  <a:pt x="8158528" y="6393567"/>
                </a:cubicBezTo>
                <a:cubicBezTo>
                  <a:pt x="8159198" y="6393269"/>
                  <a:pt x="8159681" y="6392916"/>
                  <a:pt x="8159979" y="6392507"/>
                </a:cubicBezTo>
                <a:cubicBezTo>
                  <a:pt x="8160277" y="6392097"/>
                  <a:pt x="8160425" y="6391595"/>
                  <a:pt x="8160425" y="6391000"/>
                </a:cubicBezTo>
                <a:lnTo>
                  <a:pt x="8160425" y="6327487"/>
                </a:lnTo>
                <a:cubicBezTo>
                  <a:pt x="8160425" y="6321832"/>
                  <a:pt x="8159849" y="6316455"/>
                  <a:pt x="8158695" y="6311358"/>
                </a:cubicBezTo>
                <a:cubicBezTo>
                  <a:pt x="8157542" y="6306261"/>
                  <a:pt x="8155607" y="6301814"/>
                  <a:pt x="8152891" y="6298019"/>
                </a:cubicBezTo>
                <a:cubicBezTo>
                  <a:pt x="8150175" y="6294224"/>
                  <a:pt x="8146622" y="6291192"/>
                  <a:pt x="8142231" y="6288922"/>
                </a:cubicBezTo>
                <a:cubicBezTo>
                  <a:pt x="8137841" y="6286653"/>
                  <a:pt x="8132409" y="6285518"/>
                  <a:pt x="8125935" y="6285518"/>
                </a:cubicBezTo>
                <a:cubicBezTo>
                  <a:pt x="8123256" y="6285518"/>
                  <a:pt x="8120595" y="6285871"/>
                  <a:pt x="8117954" y="6286578"/>
                </a:cubicBezTo>
                <a:cubicBezTo>
                  <a:pt x="8115312" y="6287285"/>
                  <a:pt x="8112596" y="6288420"/>
                  <a:pt x="8109805" y="6289983"/>
                </a:cubicBezTo>
                <a:cubicBezTo>
                  <a:pt x="8107015" y="6291545"/>
                  <a:pt x="8104113" y="6293592"/>
                  <a:pt x="8101099" y="6296122"/>
                </a:cubicBezTo>
                <a:cubicBezTo>
                  <a:pt x="8098085" y="6298652"/>
                  <a:pt x="8094904" y="6301740"/>
                  <a:pt x="8091555" y="6305386"/>
                </a:cubicBezTo>
                <a:cubicBezTo>
                  <a:pt x="8090365" y="6302410"/>
                  <a:pt x="8088876" y="6299712"/>
                  <a:pt x="8087090" y="6297294"/>
                </a:cubicBezTo>
                <a:cubicBezTo>
                  <a:pt x="8085304" y="6294875"/>
                  <a:pt x="8083146" y="6292792"/>
                  <a:pt x="8080616" y="6291043"/>
                </a:cubicBezTo>
                <a:cubicBezTo>
                  <a:pt x="8078086" y="6289294"/>
                  <a:pt x="8075166" y="6287936"/>
                  <a:pt x="8071854" y="6286969"/>
                </a:cubicBezTo>
                <a:cubicBezTo>
                  <a:pt x="8068543" y="6286001"/>
                  <a:pt x="8064803" y="6285518"/>
                  <a:pt x="8060636" y="6285518"/>
                </a:cubicBezTo>
                <a:close/>
                <a:moveTo>
                  <a:pt x="7979302" y="6285518"/>
                </a:moveTo>
                <a:cubicBezTo>
                  <a:pt x="7977144" y="6285518"/>
                  <a:pt x="7975004" y="6285797"/>
                  <a:pt x="7972883" y="6286355"/>
                </a:cubicBezTo>
                <a:cubicBezTo>
                  <a:pt x="7970763" y="6286913"/>
                  <a:pt x="7968623" y="6287918"/>
                  <a:pt x="7966465" y="6289369"/>
                </a:cubicBezTo>
                <a:cubicBezTo>
                  <a:pt x="7964307" y="6290820"/>
                  <a:pt x="7962019" y="6292810"/>
                  <a:pt x="7959600" y="6295340"/>
                </a:cubicBezTo>
                <a:cubicBezTo>
                  <a:pt x="7957182" y="6297871"/>
                  <a:pt x="7954596" y="6301145"/>
                  <a:pt x="7951843" y="6305163"/>
                </a:cubicBezTo>
                <a:lnTo>
                  <a:pt x="7951843" y="6290541"/>
                </a:lnTo>
                <a:cubicBezTo>
                  <a:pt x="7951843" y="6289945"/>
                  <a:pt x="7951713" y="6289443"/>
                  <a:pt x="7951452" y="6289034"/>
                </a:cubicBezTo>
                <a:cubicBezTo>
                  <a:pt x="7951192" y="6288625"/>
                  <a:pt x="7950764" y="6288252"/>
                  <a:pt x="7950168" y="6287918"/>
                </a:cubicBezTo>
                <a:cubicBezTo>
                  <a:pt x="7949573" y="6287583"/>
                  <a:pt x="7948736" y="6287360"/>
                  <a:pt x="7947657" y="6287248"/>
                </a:cubicBezTo>
                <a:cubicBezTo>
                  <a:pt x="7946578" y="6287136"/>
                  <a:pt x="7945220" y="6287080"/>
                  <a:pt x="7943583" y="6287080"/>
                </a:cubicBezTo>
                <a:cubicBezTo>
                  <a:pt x="7941871" y="6287080"/>
                  <a:pt x="7940495" y="6287136"/>
                  <a:pt x="7939453" y="6287248"/>
                </a:cubicBezTo>
                <a:cubicBezTo>
                  <a:pt x="7938411" y="6287360"/>
                  <a:pt x="7937555" y="6287583"/>
                  <a:pt x="7936886" y="6287918"/>
                </a:cubicBezTo>
                <a:cubicBezTo>
                  <a:pt x="7936216" y="6288252"/>
                  <a:pt x="7935769" y="6288625"/>
                  <a:pt x="7935546" y="6289034"/>
                </a:cubicBezTo>
                <a:cubicBezTo>
                  <a:pt x="7935323" y="6289443"/>
                  <a:pt x="7935211" y="6289945"/>
                  <a:pt x="7935211" y="6290541"/>
                </a:cubicBezTo>
                <a:lnTo>
                  <a:pt x="7935211" y="6391000"/>
                </a:lnTo>
                <a:cubicBezTo>
                  <a:pt x="7935211" y="6391595"/>
                  <a:pt x="7935341" y="6392097"/>
                  <a:pt x="7935602" y="6392507"/>
                </a:cubicBezTo>
                <a:cubicBezTo>
                  <a:pt x="7935862" y="6392916"/>
                  <a:pt x="7936346" y="6393269"/>
                  <a:pt x="7937053" y="6393567"/>
                </a:cubicBezTo>
                <a:cubicBezTo>
                  <a:pt x="7937760" y="6393865"/>
                  <a:pt x="7938709" y="6394088"/>
                  <a:pt x="7939899" y="6394237"/>
                </a:cubicBezTo>
                <a:cubicBezTo>
                  <a:pt x="7941090" y="6394386"/>
                  <a:pt x="7942578" y="6394460"/>
                  <a:pt x="7944364" y="6394460"/>
                </a:cubicBezTo>
                <a:cubicBezTo>
                  <a:pt x="7946225" y="6394460"/>
                  <a:pt x="7947750" y="6394386"/>
                  <a:pt x="7948941" y="6394237"/>
                </a:cubicBezTo>
                <a:cubicBezTo>
                  <a:pt x="7950131" y="6394088"/>
                  <a:pt x="7951061" y="6393865"/>
                  <a:pt x="7951731" y="6393567"/>
                </a:cubicBezTo>
                <a:cubicBezTo>
                  <a:pt x="7952401" y="6393269"/>
                  <a:pt x="7952885" y="6392916"/>
                  <a:pt x="7953182" y="6392507"/>
                </a:cubicBezTo>
                <a:cubicBezTo>
                  <a:pt x="7953480" y="6392097"/>
                  <a:pt x="7953629" y="6391595"/>
                  <a:pt x="7953629" y="6391000"/>
                </a:cubicBezTo>
                <a:lnTo>
                  <a:pt x="7953629" y="6324920"/>
                </a:lnTo>
                <a:cubicBezTo>
                  <a:pt x="7956233" y="6320827"/>
                  <a:pt x="7958614" y="6317367"/>
                  <a:pt x="7960773" y="6314539"/>
                </a:cubicBezTo>
                <a:cubicBezTo>
                  <a:pt x="7962931" y="6311712"/>
                  <a:pt x="7964996" y="6309442"/>
                  <a:pt x="7966967" y="6307730"/>
                </a:cubicBezTo>
                <a:cubicBezTo>
                  <a:pt x="7968939" y="6306019"/>
                  <a:pt x="7970818" y="6304791"/>
                  <a:pt x="7972604" y="6304047"/>
                </a:cubicBezTo>
                <a:cubicBezTo>
                  <a:pt x="7974390" y="6303303"/>
                  <a:pt x="7976213" y="6302931"/>
                  <a:pt x="7978074" y="6302931"/>
                </a:cubicBezTo>
                <a:cubicBezTo>
                  <a:pt x="7979636" y="6302931"/>
                  <a:pt x="7981088" y="6303079"/>
                  <a:pt x="7982427" y="6303377"/>
                </a:cubicBezTo>
                <a:cubicBezTo>
                  <a:pt x="7983766" y="6303675"/>
                  <a:pt x="7984976" y="6303991"/>
                  <a:pt x="7986055" y="6304326"/>
                </a:cubicBezTo>
                <a:cubicBezTo>
                  <a:pt x="7987134" y="6304661"/>
                  <a:pt x="7988101" y="6304996"/>
                  <a:pt x="7988957" y="6305331"/>
                </a:cubicBezTo>
                <a:cubicBezTo>
                  <a:pt x="7989813" y="6305665"/>
                  <a:pt x="7990538" y="6305833"/>
                  <a:pt x="7991133" y="6305833"/>
                </a:cubicBezTo>
                <a:cubicBezTo>
                  <a:pt x="7991729" y="6305833"/>
                  <a:pt x="7992194" y="6305665"/>
                  <a:pt x="7992529" y="6305331"/>
                </a:cubicBezTo>
                <a:cubicBezTo>
                  <a:pt x="7992864" y="6304996"/>
                  <a:pt x="7993143" y="6304512"/>
                  <a:pt x="7993366" y="6303879"/>
                </a:cubicBezTo>
                <a:cubicBezTo>
                  <a:pt x="7993589" y="6303247"/>
                  <a:pt x="7993738" y="6302373"/>
                  <a:pt x="7993812" y="6301256"/>
                </a:cubicBezTo>
                <a:cubicBezTo>
                  <a:pt x="7993887" y="6300140"/>
                  <a:pt x="7993924" y="6298763"/>
                  <a:pt x="7993924" y="6297126"/>
                </a:cubicBezTo>
                <a:cubicBezTo>
                  <a:pt x="7993924" y="6295415"/>
                  <a:pt x="7993905" y="6294057"/>
                  <a:pt x="7993868" y="6293052"/>
                </a:cubicBezTo>
                <a:cubicBezTo>
                  <a:pt x="7993831" y="6292048"/>
                  <a:pt x="7993757" y="6291285"/>
                  <a:pt x="7993645" y="6290764"/>
                </a:cubicBezTo>
                <a:cubicBezTo>
                  <a:pt x="7993533" y="6290243"/>
                  <a:pt x="7993403" y="6289815"/>
                  <a:pt x="7993254" y="6289480"/>
                </a:cubicBezTo>
                <a:cubicBezTo>
                  <a:pt x="7993105" y="6289145"/>
                  <a:pt x="7992808" y="6288792"/>
                  <a:pt x="7992361" y="6288420"/>
                </a:cubicBezTo>
                <a:cubicBezTo>
                  <a:pt x="7991915" y="6288048"/>
                  <a:pt x="7991152" y="6287676"/>
                  <a:pt x="7990073" y="6287304"/>
                </a:cubicBezTo>
                <a:cubicBezTo>
                  <a:pt x="7988994" y="6286932"/>
                  <a:pt x="7987785" y="6286597"/>
                  <a:pt x="7986445" y="6286299"/>
                </a:cubicBezTo>
                <a:cubicBezTo>
                  <a:pt x="7985106" y="6286001"/>
                  <a:pt x="7983822" y="6285797"/>
                  <a:pt x="7982594" y="6285685"/>
                </a:cubicBezTo>
                <a:cubicBezTo>
                  <a:pt x="7981367" y="6285574"/>
                  <a:pt x="7980269" y="6285518"/>
                  <a:pt x="7979302" y="6285518"/>
                </a:cubicBezTo>
                <a:close/>
                <a:moveTo>
                  <a:pt x="7855588" y="6285518"/>
                </a:moveTo>
                <a:cubicBezTo>
                  <a:pt x="7847031" y="6285518"/>
                  <a:pt x="7839552" y="6286894"/>
                  <a:pt x="7833152" y="6289648"/>
                </a:cubicBezTo>
                <a:cubicBezTo>
                  <a:pt x="7826753" y="6292401"/>
                  <a:pt x="7821414" y="6296271"/>
                  <a:pt x="7817135" y="6301256"/>
                </a:cubicBezTo>
                <a:cubicBezTo>
                  <a:pt x="7812856" y="6306242"/>
                  <a:pt x="7809656" y="6312177"/>
                  <a:pt x="7807535" y="6319060"/>
                </a:cubicBezTo>
                <a:cubicBezTo>
                  <a:pt x="7805415" y="6325943"/>
                  <a:pt x="7804354" y="6333478"/>
                  <a:pt x="7804354" y="6341663"/>
                </a:cubicBezTo>
                <a:cubicBezTo>
                  <a:pt x="7804354" y="6350146"/>
                  <a:pt x="7805359" y="6357737"/>
                  <a:pt x="7807368" y="6364434"/>
                </a:cubicBezTo>
                <a:cubicBezTo>
                  <a:pt x="7809377" y="6371131"/>
                  <a:pt x="7812428" y="6376824"/>
                  <a:pt x="7816521" y="6381512"/>
                </a:cubicBezTo>
                <a:cubicBezTo>
                  <a:pt x="7820614" y="6386200"/>
                  <a:pt x="7825730" y="6389772"/>
                  <a:pt x="7831869" y="6392228"/>
                </a:cubicBezTo>
                <a:cubicBezTo>
                  <a:pt x="7838008" y="6394683"/>
                  <a:pt x="7845207" y="6395911"/>
                  <a:pt x="7853467" y="6395911"/>
                </a:cubicBezTo>
                <a:cubicBezTo>
                  <a:pt x="7861951" y="6395911"/>
                  <a:pt x="7869411" y="6394516"/>
                  <a:pt x="7875847" y="6391725"/>
                </a:cubicBezTo>
                <a:cubicBezTo>
                  <a:pt x="7882284" y="6388935"/>
                  <a:pt x="7887642" y="6385047"/>
                  <a:pt x="7891921" y="6380061"/>
                </a:cubicBezTo>
                <a:cubicBezTo>
                  <a:pt x="7896200" y="6375075"/>
                  <a:pt x="7899418" y="6369141"/>
                  <a:pt x="7901576" y="6362257"/>
                </a:cubicBezTo>
                <a:cubicBezTo>
                  <a:pt x="7903734" y="6355374"/>
                  <a:pt x="7904813" y="6347840"/>
                  <a:pt x="7904813" y="6339654"/>
                </a:cubicBezTo>
                <a:cubicBezTo>
                  <a:pt x="7904813" y="6331245"/>
                  <a:pt x="7903790" y="6323692"/>
                  <a:pt x="7901744" y="6316995"/>
                </a:cubicBezTo>
                <a:cubicBezTo>
                  <a:pt x="7899697" y="6310298"/>
                  <a:pt x="7896628" y="6304605"/>
                  <a:pt x="7892535" y="6299917"/>
                </a:cubicBezTo>
                <a:cubicBezTo>
                  <a:pt x="7888442" y="6295229"/>
                  <a:pt x="7883326" y="6291657"/>
                  <a:pt x="7877187" y="6289201"/>
                </a:cubicBezTo>
                <a:cubicBezTo>
                  <a:pt x="7871048" y="6286746"/>
                  <a:pt x="7863848" y="6285518"/>
                  <a:pt x="7855588" y="6285518"/>
                </a:cubicBezTo>
                <a:close/>
                <a:moveTo>
                  <a:pt x="7699542" y="6285518"/>
                </a:moveTo>
                <a:cubicBezTo>
                  <a:pt x="7693440" y="6285518"/>
                  <a:pt x="7688101" y="6286336"/>
                  <a:pt x="7683524" y="6287973"/>
                </a:cubicBezTo>
                <a:cubicBezTo>
                  <a:pt x="7678948" y="6289611"/>
                  <a:pt x="7675134" y="6291787"/>
                  <a:pt x="7672083" y="6294503"/>
                </a:cubicBezTo>
                <a:cubicBezTo>
                  <a:pt x="7669032" y="6297219"/>
                  <a:pt x="7666744" y="6300382"/>
                  <a:pt x="7665218" y="6303991"/>
                </a:cubicBezTo>
                <a:cubicBezTo>
                  <a:pt x="7663693" y="6307600"/>
                  <a:pt x="7662930" y="6311377"/>
                  <a:pt x="7662930" y="6315321"/>
                </a:cubicBezTo>
                <a:cubicBezTo>
                  <a:pt x="7662930" y="6319785"/>
                  <a:pt x="7663656" y="6323618"/>
                  <a:pt x="7665107" y="6326818"/>
                </a:cubicBezTo>
                <a:cubicBezTo>
                  <a:pt x="7666558" y="6330017"/>
                  <a:pt x="7668474" y="6332771"/>
                  <a:pt x="7670855" y="6335078"/>
                </a:cubicBezTo>
                <a:cubicBezTo>
                  <a:pt x="7673237" y="6337384"/>
                  <a:pt x="7675934" y="6339338"/>
                  <a:pt x="7678948" y="6340938"/>
                </a:cubicBezTo>
                <a:cubicBezTo>
                  <a:pt x="7681962" y="6342538"/>
                  <a:pt x="7685050" y="6343970"/>
                  <a:pt x="7688212" y="6345235"/>
                </a:cubicBezTo>
                <a:cubicBezTo>
                  <a:pt x="7691375" y="6346500"/>
                  <a:pt x="7694445" y="6347709"/>
                  <a:pt x="7697421" y="6348863"/>
                </a:cubicBezTo>
                <a:cubicBezTo>
                  <a:pt x="7700398" y="6350016"/>
                  <a:pt x="7703077" y="6351337"/>
                  <a:pt x="7705458" y="6352825"/>
                </a:cubicBezTo>
                <a:cubicBezTo>
                  <a:pt x="7707839" y="6354314"/>
                  <a:pt x="7709755" y="6356025"/>
                  <a:pt x="7711206" y="6357960"/>
                </a:cubicBezTo>
                <a:cubicBezTo>
                  <a:pt x="7712657" y="6359895"/>
                  <a:pt x="7713383" y="6362276"/>
                  <a:pt x="7713383" y="6365104"/>
                </a:cubicBezTo>
                <a:cubicBezTo>
                  <a:pt x="7713383" y="6367857"/>
                  <a:pt x="7712881" y="6370238"/>
                  <a:pt x="7711876" y="6372247"/>
                </a:cubicBezTo>
                <a:cubicBezTo>
                  <a:pt x="7710871" y="6374257"/>
                  <a:pt x="7709439" y="6375912"/>
                  <a:pt x="7707579" y="6377215"/>
                </a:cubicBezTo>
                <a:cubicBezTo>
                  <a:pt x="7705718" y="6378517"/>
                  <a:pt x="7703523" y="6379503"/>
                  <a:pt x="7700993" y="6380172"/>
                </a:cubicBezTo>
                <a:cubicBezTo>
                  <a:pt x="7698463" y="6380842"/>
                  <a:pt x="7695635" y="6381177"/>
                  <a:pt x="7692510" y="6381177"/>
                </a:cubicBezTo>
                <a:cubicBezTo>
                  <a:pt x="7688343" y="6381177"/>
                  <a:pt x="7684659" y="6380675"/>
                  <a:pt x="7681459" y="6379670"/>
                </a:cubicBezTo>
                <a:cubicBezTo>
                  <a:pt x="7678260" y="6378666"/>
                  <a:pt x="7675488" y="6377568"/>
                  <a:pt x="7673144" y="6376377"/>
                </a:cubicBezTo>
                <a:cubicBezTo>
                  <a:pt x="7670800" y="6375187"/>
                  <a:pt x="7668828" y="6374089"/>
                  <a:pt x="7667228" y="6373085"/>
                </a:cubicBezTo>
                <a:cubicBezTo>
                  <a:pt x="7665628" y="6372080"/>
                  <a:pt x="7664418" y="6371578"/>
                  <a:pt x="7663600" y="6371578"/>
                </a:cubicBezTo>
                <a:cubicBezTo>
                  <a:pt x="7663079" y="6371578"/>
                  <a:pt x="7662614" y="6371708"/>
                  <a:pt x="7662205" y="6371968"/>
                </a:cubicBezTo>
                <a:cubicBezTo>
                  <a:pt x="7661795" y="6372229"/>
                  <a:pt x="7661479" y="6372657"/>
                  <a:pt x="7661256" y="6373252"/>
                </a:cubicBezTo>
                <a:cubicBezTo>
                  <a:pt x="7661033" y="6373847"/>
                  <a:pt x="7660847" y="6374629"/>
                  <a:pt x="7660698" y="6375596"/>
                </a:cubicBezTo>
                <a:cubicBezTo>
                  <a:pt x="7660549" y="6376563"/>
                  <a:pt x="7660475" y="6377754"/>
                  <a:pt x="7660475" y="6379168"/>
                </a:cubicBezTo>
                <a:cubicBezTo>
                  <a:pt x="7660475" y="6381475"/>
                  <a:pt x="7660661" y="6383298"/>
                  <a:pt x="7661033" y="6384637"/>
                </a:cubicBezTo>
                <a:cubicBezTo>
                  <a:pt x="7661405" y="6385977"/>
                  <a:pt x="7662000" y="6387019"/>
                  <a:pt x="7662819" y="6387763"/>
                </a:cubicBezTo>
                <a:cubicBezTo>
                  <a:pt x="7663637" y="6388507"/>
                  <a:pt x="7664939" y="6389344"/>
                  <a:pt x="7666725" y="6390274"/>
                </a:cubicBezTo>
                <a:cubicBezTo>
                  <a:pt x="7668511" y="6391204"/>
                  <a:pt x="7670688" y="6392097"/>
                  <a:pt x="7673255" y="6392953"/>
                </a:cubicBezTo>
                <a:cubicBezTo>
                  <a:pt x="7675822" y="6393809"/>
                  <a:pt x="7678725" y="6394516"/>
                  <a:pt x="7681962" y="6395074"/>
                </a:cubicBezTo>
                <a:cubicBezTo>
                  <a:pt x="7685199" y="6395632"/>
                  <a:pt x="7688603" y="6395911"/>
                  <a:pt x="7692175" y="6395911"/>
                </a:cubicBezTo>
                <a:cubicBezTo>
                  <a:pt x="7697979" y="6395911"/>
                  <a:pt x="7703300" y="6395204"/>
                  <a:pt x="7708137" y="6393790"/>
                </a:cubicBezTo>
                <a:cubicBezTo>
                  <a:pt x="7712974" y="6392376"/>
                  <a:pt x="7717141" y="6390293"/>
                  <a:pt x="7720638" y="6387539"/>
                </a:cubicBezTo>
                <a:cubicBezTo>
                  <a:pt x="7724136" y="6384786"/>
                  <a:pt x="7726833" y="6381400"/>
                  <a:pt x="7728731" y="6377382"/>
                </a:cubicBezTo>
                <a:cubicBezTo>
                  <a:pt x="7730628" y="6373364"/>
                  <a:pt x="7731577" y="6368787"/>
                  <a:pt x="7731577" y="6363653"/>
                </a:cubicBezTo>
                <a:cubicBezTo>
                  <a:pt x="7731577" y="6359337"/>
                  <a:pt x="7730852" y="6355616"/>
                  <a:pt x="7729401" y="6352490"/>
                </a:cubicBezTo>
                <a:cubicBezTo>
                  <a:pt x="7727950" y="6349365"/>
                  <a:pt x="7726033" y="6346686"/>
                  <a:pt x="7723652" y="6344454"/>
                </a:cubicBezTo>
                <a:cubicBezTo>
                  <a:pt x="7721271" y="6342221"/>
                  <a:pt x="7718536" y="6340324"/>
                  <a:pt x="7715448" y="6338761"/>
                </a:cubicBezTo>
                <a:cubicBezTo>
                  <a:pt x="7712360" y="6337198"/>
                  <a:pt x="7709234" y="6335784"/>
                  <a:pt x="7706072" y="6334519"/>
                </a:cubicBezTo>
                <a:cubicBezTo>
                  <a:pt x="7702909" y="6333254"/>
                  <a:pt x="7699802" y="6332027"/>
                  <a:pt x="7696751" y="6330836"/>
                </a:cubicBezTo>
                <a:cubicBezTo>
                  <a:pt x="7693700" y="6329645"/>
                  <a:pt x="7690984" y="6328306"/>
                  <a:pt x="7688603" y="6326818"/>
                </a:cubicBezTo>
                <a:cubicBezTo>
                  <a:pt x="7686222" y="6325329"/>
                  <a:pt x="7684287" y="6323599"/>
                  <a:pt x="7682799" y="6321627"/>
                </a:cubicBezTo>
                <a:cubicBezTo>
                  <a:pt x="7681310" y="6319655"/>
                  <a:pt x="7680566" y="6317218"/>
                  <a:pt x="7680566" y="6314316"/>
                </a:cubicBezTo>
                <a:cubicBezTo>
                  <a:pt x="7680566" y="6312232"/>
                  <a:pt x="7680957" y="6310298"/>
                  <a:pt x="7681738" y="6308512"/>
                </a:cubicBezTo>
                <a:cubicBezTo>
                  <a:pt x="7682520" y="6306726"/>
                  <a:pt x="7683673" y="6305182"/>
                  <a:pt x="7685199" y="6303879"/>
                </a:cubicBezTo>
                <a:cubicBezTo>
                  <a:pt x="7686724" y="6302577"/>
                  <a:pt x="7688677" y="6301573"/>
                  <a:pt x="7691059" y="6300866"/>
                </a:cubicBezTo>
                <a:cubicBezTo>
                  <a:pt x="7693440" y="6300159"/>
                  <a:pt x="7696193" y="6299805"/>
                  <a:pt x="7699319" y="6299805"/>
                </a:cubicBezTo>
                <a:cubicBezTo>
                  <a:pt x="7702816" y="6299805"/>
                  <a:pt x="7705923" y="6300215"/>
                  <a:pt x="7708639" y="6301033"/>
                </a:cubicBezTo>
                <a:cubicBezTo>
                  <a:pt x="7711355" y="6301852"/>
                  <a:pt x="7713718" y="6302726"/>
                  <a:pt x="7715727" y="6303656"/>
                </a:cubicBezTo>
                <a:cubicBezTo>
                  <a:pt x="7717736" y="6304586"/>
                  <a:pt x="7719373" y="6305461"/>
                  <a:pt x="7720638" y="6306279"/>
                </a:cubicBezTo>
                <a:cubicBezTo>
                  <a:pt x="7721903" y="6307098"/>
                  <a:pt x="7722871" y="6307507"/>
                  <a:pt x="7723540" y="6307507"/>
                </a:cubicBezTo>
                <a:cubicBezTo>
                  <a:pt x="7723987" y="6307507"/>
                  <a:pt x="7724396" y="6307377"/>
                  <a:pt x="7724768" y="6307116"/>
                </a:cubicBezTo>
                <a:cubicBezTo>
                  <a:pt x="7725140" y="6306856"/>
                  <a:pt x="7725457" y="6306428"/>
                  <a:pt x="7725717" y="6305833"/>
                </a:cubicBezTo>
                <a:cubicBezTo>
                  <a:pt x="7725978" y="6305238"/>
                  <a:pt x="7726164" y="6304475"/>
                  <a:pt x="7726275" y="6303545"/>
                </a:cubicBezTo>
                <a:cubicBezTo>
                  <a:pt x="7726387" y="6302614"/>
                  <a:pt x="7726443" y="6301517"/>
                  <a:pt x="7726443" y="6300252"/>
                </a:cubicBezTo>
                <a:cubicBezTo>
                  <a:pt x="7726443" y="6299061"/>
                  <a:pt x="7726387" y="6298057"/>
                  <a:pt x="7726275" y="6297238"/>
                </a:cubicBezTo>
                <a:cubicBezTo>
                  <a:pt x="7726164" y="6296419"/>
                  <a:pt x="7726052" y="6295731"/>
                  <a:pt x="7725940" y="6295173"/>
                </a:cubicBezTo>
                <a:cubicBezTo>
                  <a:pt x="7725829" y="6294615"/>
                  <a:pt x="7725643" y="6294113"/>
                  <a:pt x="7725382" y="6293666"/>
                </a:cubicBezTo>
                <a:cubicBezTo>
                  <a:pt x="7725122" y="6293220"/>
                  <a:pt x="7724601" y="6292699"/>
                  <a:pt x="7723820" y="6292103"/>
                </a:cubicBezTo>
                <a:cubicBezTo>
                  <a:pt x="7723038" y="6291508"/>
                  <a:pt x="7721885" y="6290820"/>
                  <a:pt x="7720359" y="6290038"/>
                </a:cubicBezTo>
                <a:cubicBezTo>
                  <a:pt x="7718834" y="6289257"/>
                  <a:pt x="7716992" y="6288532"/>
                  <a:pt x="7714834" y="6287862"/>
                </a:cubicBezTo>
                <a:cubicBezTo>
                  <a:pt x="7712676" y="6287192"/>
                  <a:pt x="7710258" y="6286634"/>
                  <a:pt x="7707579" y="6286188"/>
                </a:cubicBezTo>
                <a:cubicBezTo>
                  <a:pt x="7704900" y="6285741"/>
                  <a:pt x="7702221" y="6285518"/>
                  <a:pt x="7699542" y="6285518"/>
                </a:cubicBezTo>
                <a:close/>
                <a:moveTo>
                  <a:pt x="7595251" y="6285518"/>
                </a:moveTo>
                <a:cubicBezTo>
                  <a:pt x="7589521" y="6285518"/>
                  <a:pt x="7583847" y="6286987"/>
                  <a:pt x="7578228" y="6289927"/>
                </a:cubicBezTo>
                <a:cubicBezTo>
                  <a:pt x="7572610" y="6292866"/>
                  <a:pt x="7566973" y="6297498"/>
                  <a:pt x="7561318" y="6303824"/>
                </a:cubicBezTo>
                <a:lnTo>
                  <a:pt x="7561318" y="6290541"/>
                </a:lnTo>
                <a:cubicBezTo>
                  <a:pt x="7561318" y="6289945"/>
                  <a:pt x="7561188" y="6289443"/>
                  <a:pt x="7560927" y="6289034"/>
                </a:cubicBezTo>
                <a:cubicBezTo>
                  <a:pt x="7560667" y="6288625"/>
                  <a:pt x="7560239" y="6288252"/>
                  <a:pt x="7559643" y="6287918"/>
                </a:cubicBezTo>
                <a:cubicBezTo>
                  <a:pt x="7559048" y="6287583"/>
                  <a:pt x="7558211" y="6287360"/>
                  <a:pt x="7557132" y="6287248"/>
                </a:cubicBezTo>
                <a:cubicBezTo>
                  <a:pt x="7556053" y="6287136"/>
                  <a:pt x="7554695" y="6287080"/>
                  <a:pt x="7553058" y="6287080"/>
                </a:cubicBezTo>
                <a:cubicBezTo>
                  <a:pt x="7551346" y="6287080"/>
                  <a:pt x="7549970" y="6287136"/>
                  <a:pt x="7548928" y="6287248"/>
                </a:cubicBezTo>
                <a:cubicBezTo>
                  <a:pt x="7547886" y="6287360"/>
                  <a:pt x="7547030" y="6287583"/>
                  <a:pt x="7546361" y="6287918"/>
                </a:cubicBezTo>
                <a:cubicBezTo>
                  <a:pt x="7545691" y="6288252"/>
                  <a:pt x="7545244" y="6288625"/>
                  <a:pt x="7545021" y="6289034"/>
                </a:cubicBezTo>
                <a:cubicBezTo>
                  <a:pt x="7544798" y="6289443"/>
                  <a:pt x="7544686" y="6289945"/>
                  <a:pt x="7544686" y="6290541"/>
                </a:cubicBezTo>
                <a:lnTo>
                  <a:pt x="7544686" y="6391000"/>
                </a:lnTo>
                <a:cubicBezTo>
                  <a:pt x="7544686" y="6391595"/>
                  <a:pt x="7544816" y="6392097"/>
                  <a:pt x="7545077" y="6392507"/>
                </a:cubicBezTo>
                <a:cubicBezTo>
                  <a:pt x="7545337" y="6392916"/>
                  <a:pt x="7545821" y="6393269"/>
                  <a:pt x="7546528" y="6393567"/>
                </a:cubicBezTo>
                <a:cubicBezTo>
                  <a:pt x="7547235" y="6393865"/>
                  <a:pt x="7548184" y="6394088"/>
                  <a:pt x="7549374" y="6394237"/>
                </a:cubicBezTo>
                <a:cubicBezTo>
                  <a:pt x="7550565" y="6394386"/>
                  <a:pt x="7552053" y="6394460"/>
                  <a:pt x="7553839" y="6394460"/>
                </a:cubicBezTo>
                <a:cubicBezTo>
                  <a:pt x="7555700" y="6394460"/>
                  <a:pt x="7557225" y="6394386"/>
                  <a:pt x="7558416" y="6394237"/>
                </a:cubicBezTo>
                <a:cubicBezTo>
                  <a:pt x="7559606" y="6394088"/>
                  <a:pt x="7560536" y="6393865"/>
                  <a:pt x="7561206" y="6393567"/>
                </a:cubicBezTo>
                <a:cubicBezTo>
                  <a:pt x="7561876" y="6393269"/>
                  <a:pt x="7562360" y="6392916"/>
                  <a:pt x="7562657" y="6392507"/>
                </a:cubicBezTo>
                <a:cubicBezTo>
                  <a:pt x="7562955" y="6392097"/>
                  <a:pt x="7563104" y="6391595"/>
                  <a:pt x="7563104" y="6391000"/>
                </a:cubicBezTo>
                <a:lnTo>
                  <a:pt x="7563104" y="6320790"/>
                </a:lnTo>
                <a:cubicBezTo>
                  <a:pt x="7568164" y="6314465"/>
                  <a:pt x="7573001" y="6309665"/>
                  <a:pt x="7577614" y="6306391"/>
                </a:cubicBezTo>
                <a:cubicBezTo>
                  <a:pt x="7582228" y="6303117"/>
                  <a:pt x="7586842" y="6301480"/>
                  <a:pt x="7591456" y="6301480"/>
                </a:cubicBezTo>
                <a:cubicBezTo>
                  <a:pt x="7595027" y="6301480"/>
                  <a:pt x="7598171" y="6302149"/>
                  <a:pt x="7600887" y="6303489"/>
                </a:cubicBezTo>
                <a:cubicBezTo>
                  <a:pt x="7603604" y="6304828"/>
                  <a:pt x="7605817" y="6306763"/>
                  <a:pt x="7607529" y="6309293"/>
                </a:cubicBezTo>
                <a:cubicBezTo>
                  <a:pt x="7609240" y="6311823"/>
                  <a:pt x="7610543" y="6314837"/>
                  <a:pt x="7611436" y="6318334"/>
                </a:cubicBezTo>
                <a:cubicBezTo>
                  <a:pt x="7612329" y="6321832"/>
                  <a:pt x="7612775" y="6326446"/>
                  <a:pt x="7612775" y="6332175"/>
                </a:cubicBezTo>
                <a:lnTo>
                  <a:pt x="7612775" y="6391000"/>
                </a:lnTo>
                <a:cubicBezTo>
                  <a:pt x="7612775" y="6391595"/>
                  <a:pt x="7612924" y="6392097"/>
                  <a:pt x="7613222" y="6392507"/>
                </a:cubicBezTo>
                <a:cubicBezTo>
                  <a:pt x="7613519" y="6392916"/>
                  <a:pt x="7614003" y="6393269"/>
                  <a:pt x="7614673" y="6393567"/>
                </a:cubicBezTo>
                <a:cubicBezTo>
                  <a:pt x="7615342" y="6393865"/>
                  <a:pt x="7616273" y="6394088"/>
                  <a:pt x="7617463" y="6394237"/>
                </a:cubicBezTo>
                <a:cubicBezTo>
                  <a:pt x="7618654" y="6394386"/>
                  <a:pt x="7620179" y="6394460"/>
                  <a:pt x="7622040" y="6394460"/>
                </a:cubicBezTo>
                <a:cubicBezTo>
                  <a:pt x="7623826" y="6394460"/>
                  <a:pt x="7625314" y="6394386"/>
                  <a:pt x="7626505" y="6394237"/>
                </a:cubicBezTo>
                <a:cubicBezTo>
                  <a:pt x="7627695" y="6394088"/>
                  <a:pt x="7628625" y="6393865"/>
                  <a:pt x="7629295" y="6393567"/>
                </a:cubicBezTo>
                <a:cubicBezTo>
                  <a:pt x="7629965" y="6393269"/>
                  <a:pt x="7630448" y="6392916"/>
                  <a:pt x="7630746" y="6392507"/>
                </a:cubicBezTo>
                <a:cubicBezTo>
                  <a:pt x="7631044" y="6392097"/>
                  <a:pt x="7631193" y="6391595"/>
                  <a:pt x="7631193" y="6391000"/>
                </a:cubicBezTo>
                <a:lnTo>
                  <a:pt x="7631193" y="6329720"/>
                </a:lnTo>
                <a:cubicBezTo>
                  <a:pt x="7631193" y="6322576"/>
                  <a:pt x="7630579" y="6316455"/>
                  <a:pt x="7629351" y="6311358"/>
                </a:cubicBezTo>
                <a:cubicBezTo>
                  <a:pt x="7628123" y="6306261"/>
                  <a:pt x="7626095" y="6301814"/>
                  <a:pt x="7623268" y="6298019"/>
                </a:cubicBezTo>
                <a:cubicBezTo>
                  <a:pt x="7620440" y="6294224"/>
                  <a:pt x="7616738" y="6291192"/>
                  <a:pt x="7612161" y="6288922"/>
                </a:cubicBezTo>
                <a:cubicBezTo>
                  <a:pt x="7607585" y="6286653"/>
                  <a:pt x="7601948" y="6285518"/>
                  <a:pt x="7595251" y="6285518"/>
                </a:cubicBezTo>
                <a:close/>
                <a:moveTo>
                  <a:pt x="7466440" y="6285518"/>
                </a:moveTo>
                <a:cubicBezTo>
                  <a:pt x="7462570" y="6285518"/>
                  <a:pt x="7458738" y="6285871"/>
                  <a:pt x="7454943" y="6286578"/>
                </a:cubicBezTo>
                <a:cubicBezTo>
                  <a:pt x="7451148" y="6287285"/>
                  <a:pt x="7447650" y="6288178"/>
                  <a:pt x="7444451" y="6289257"/>
                </a:cubicBezTo>
                <a:cubicBezTo>
                  <a:pt x="7441251" y="6290336"/>
                  <a:pt x="7438423" y="6291527"/>
                  <a:pt x="7435967" y="6292829"/>
                </a:cubicBezTo>
                <a:cubicBezTo>
                  <a:pt x="7433512" y="6294131"/>
                  <a:pt x="7431782" y="6295266"/>
                  <a:pt x="7430777" y="6296233"/>
                </a:cubicBezTo>
                <a:cubicBezTo>
                  <a:pt x="7429772" y="6297201"/>
                  <a:pt x="7429140" y="6298224"/>
                  <a:pt x="7428879" y="6299303"/>
                </a:cubicBezTo>
                <a:cubicBezTo>
                  <a:pt x="7428619" y="6300382"/>
                  <a:pt x="7428489" y="6301852"/>
                  <a:pt x="7428489" y="6303712"/>
                </a:cubicBezTo>
                <a:cubicBezTo>
                  <a:pt x="7428489" y="6304828"/>
                  <a:pt x="7428563" y="6305851"/>
                  <a:pt x="7428712" y="6306782"/>
                </a:cubicBezTo>
                <a:cubicBezTo>
                  <a:pt x="7428861" y="6307712"/>
                  <a:pt x="7429103" y="6308475"/>
                  <a:pt x="7429437" y="6309070"/>
                </a:cubicBezTo>
                <a:cubicBezTo>
                  <a:pt x="7429772" y="6309665"/>
                  <a:pt x="7430163" y="6310112"/>
                  <a:pt x="7430610" y="6310409"/>
                </a:cubicBezTo>
                <a:cubicBezTo>
                  <a:pt x="7431056" y="6310707"/>
                  <a:pt x="7431577" y="6310856"/>
                  <a:pt x="7432172" y="6310856"/>
                </a:cubicBezTo>
                <a:cubicBezTo>
                  <a:pt x="7433065" y="6310856"/>
                  <a:pt x="7434423" y="6310316"/>
                  <a:pt x="7436246" y="6309237"/>
                </a:cubicBezTo>
                <a:cubicBezTo>
                  <a:pt x="7438070" y="6308158"/>
                  <a:pt x="7440339" y="6306968"/>
                  <a:pt x="7443055" y="6305665"/>
                </a:cubicBezTo>
                <a:cubicBezTo>
                  <a:pt x="7445771" y="6304363"/>
                  <a:pt x="7448934" y="6303173"/>
                  <a:pt x="7452543" y="6302094"/>
                </a:cubicBezTo>
                <a:cubicBezTo>
                  <a:pt x="7456152" y="6301015"/>
                  <a:pt x="7460226" y="6300475"/>
                  <a:pt x="7464766" y="6300475"/>
                </a:cubicBezTo>
                <a:cubicBezTo>
                  <a:pt x="7469007" y="6300475"/>
                  <a:pt x="7472579" y="6300977"/>
                  <a:pt x="7475481" y="6301982"/>
                </a:cubicBezTo>
                <a:cubicBezTo>
                  <a:pt x="7478383" y="6302986"/>
                  <a:pt x="7480746" y="6304475"/>
                  <a:pt x="7482569" y="6306447"/>
                </a:cubicBezTo>
                <a:cubicBezTo>
                  <a:pt x="7484392" y="6308419"/>
                  <a:pt x="7485713" y="6310893"/>
                  <a:pt x="7486532" y="6313870"/>
                </a:cubicBezTo>
                <a:cubicBezTo>
                  <a:pt x="7487350" y="6316846"/>
                  <a:pt x="7487760" y="6320269"/>
                  <a:pt x="7487760" y="6324139"/>
                </a:cubicBezTo>
                <a:lnTo>
                  <a:pt x="7487760" y="6331952"/>
                </a:lnTo>
                <a:lnTo>
                  <a:pt x="7473918" y="6331952"/>
                </a:lnTo>
                <a:cubicBezTo>
                  <a:pt x="7466105" y="6331952"/>
                  <a:pt x="7459073" y="6332640"/>
                  <a:pt x="7452822" y="6334017"/>
                </a:cubicBezTo>
                <a:cubicBezTo>
                  <a:pt x="7446571" y="6335394"/>
                  <a:pt x="7441288" y="6337459"/>
                  <a:pt x="7436972" y="6340212"/>
                </a:cubicBezTo>
                <a:cubicBezTo>
                  <a:pt x="7432656" y="6342965"/>
                  <a:pt x="7429344" y="6346426"/>
                  <a:pt x="7427038" y="6350593"/>
                </a:cubicBezTo>
                <a:cubicBezTo>
                  <a:pt x="7424731" y="6354760"/>
                  <a:pt x="7423577" y="6359671"/>
                  <a:pt x="7423577" y="6365327"/>
                </a:cubicBezTo>
                <a:cubicBezTo>
                  <a:pt x="7423577" y="6370164"/>
                  <a:pt x="7424415" y="6374480"/>
                  <a:pt x="7426089" y="6378275"/>
                </a:cubicBezTo>
                <a:cubicBezTo>
                  <a:pt x="7427763" y="6382070"/>
                  <a:pt x="7430107" y="6385270"/>
                  <a:pt x="7433121" y="6387874"/>
                </a:cubicBezTo>
                <a:cubicBezTo>
                  <a:pt x="7436135" y="6390479"/>
                  <a:pt x="7439781" y="6392469"/>
                  <a:pt x="7444060" y="6393846"/>
                </a:cubicBezTo>
                <a:cubicBezTo>
                  <a:pt x="7448339" y="6395223"/>
                  <a:pt x="7453120" y="6395911"/>
                  <a:pt x="7458403" y="6395911"/>
                </a:cubicBezTo>
                <a:cubicBezTo>
                  <a:pt x="7464431" y="6395911"/>
                  <a:pt x="7470142" y="6394609"/>
                  <a:pt x="7475537" y="6392004"/>
                </a:cubicBezTo>
                <a:cubicBezTo>
                  <a:pt x="7480932" y="6389400"/>
                  <a:pt x="7485825" y="6385754"/>
                  <a:pt x="7490215" y="6381065"/>
                </a:cubicBezTo>
                <a:lnTo>
                  <a:pt x="7490215" y="6391111"/>
                </a:lnTo>
                <a:cubicBezTo>
                  <a:pt x="7490215" y="6392004"/>
                  <a:pt x="7490476" y="6392674"/>
                  <a:pt x="7490997" y="6393121"/>
                </a:cubicBezTo>
                <a:cubicBezTo>
                  <a:pt x="7491517" y="6393567"/>
                  <a:pt x="7492355" y="6393902"/>
                  <a:pt x="7493508" y="6394125"/>
                </a:cubicBezTo>
                <a:cubicBezTo>
                  <a:pt x="7494661" y="6394348"/>
                  <a:pt x="7496206" y="6394460"/>
                  <a:pt x="7498140" y="6394460"/>
                </a:cubicBezTo>
                <a:cubicBezTo>
                  <a:pt x="7500149" y="6394460"/>
                  <a:pt x="7501675" y="6394348"/>
                  <a:pt x="7502717" y="6394125"/>
                </a:cubicBezTo>
                <a:cubicBezTo>
                  <a:pt x="7503759" y="6393902"/>
                  <a:pt x="7504577" y="6393567"/>
                  <a:pt x="7505172" y="6393121"/>
                </a:cubicBezTo>
                <a:cubicBezTo>
                  <a:pt x="7505768" y="6392674"/>
                  <a:pt x="7506065" y="6392004"/>
                  <a:pt x="7506065" y="6391111"/>
                </a:cubicBezTo>
                <a:lnTo>
                  <a:pt x="7506065" y="6323357"/>
                </a:lnTo>
                <a:cubicBezTo>
                  <a:pt x="7506065" y="6317107"/>
                  <a:pt x="7505358" y="6311637"/>
                  <a:pt x="7503945" y="6306949"/>
                </a:cubicBezTo>
                <a:cubicBezTo>
                  <a:pt x="7502531" y="6302261"/>
                  <a:pt x="7500261" y="6298336"/>
                  <a:pt x="7497136" y="6295173"/>
                </a:cubicBezTo>
                <a:cubicBezTo>
                  <a:pt x="7494010" y="6292010"/>
                  <a:pt x="7489918" y="6289611"/>
                  <a:pt x="7484857" y="6287973"/>
                </a:cubicBezTo>
                <a:cubicBezTo>
                  <a:pt x="7479797" y="6286336"/>
                  <a:pt x="7473658" y="6285518"/>
                  <a:pt x="7466440" y="6285518"/>
                </a:cubicBezTo>
                <a:close/>
                <a:moveTo>
                  <a:pt x="7398277" y="6285518"/>
                </a:moveTo>
                <a:cubicBezTo>
                  <a:pt x="7396119" y="6285518"/>
                  <a:pt x="7393979" y="6285797"/>
                  <a:pt x="7391858" y="6286355"/>
                </a:cubicBezTo>
                <a:cubicBezTo>
                  <a:pt x="7389738" y="6286913"/>
                  <a:pt x="7387598" y="6287918"/>
                  <a:pt x="7385440" y="6289369"/>
                </a:cubicBezTo>
                <a:cubicBezTo>
                  <a:pt x="7383282" y="6290820"/>
                  <a:pt x="7380994" y="6292810"/>
                  <a:pt x="7378575" y="6295340"/>
                </a:cubicBezTo>
                <a:cubicBezTo>
                  <a:pt x="7376157" y="6297871"/>
                  <a:pt x="7373571" y="6301145"/>
                  <a:pt x="7370818" y="6305163"/>
                </a:cubicBezTo>
                <a:lnTo>
                  <a:pt x="7370818" y="6290541"/>
                </a:lnTo>
                <a:cubicBezTo>
                  <a:pt x="7370818" y="6289945"/>
                  <a:pt x="7370688" y="6289443"/>
                  <a:pt x="7370427" y="6289034"/>
                </a:cubicBezTo>
                <a:cubicBezTo>
                  <a:pt x="7370167" y="6288625"/>
                  <a:pt x="7369739" y="6288252"/>
                  <a:pt x="7369143" y="6287918"/>
                </a:cubicBezTo>
                <a:cubicBezTo>
                  <a:pt x="7368548" y="6287583"/>
                  <a:pt x="7367711" y="6287360"/>
                  <a:pt x="7366632" y="6287248"/>
                </a:cubicBezTo>
                <a:cubicBezTo>
                  <a:pt x="7365553" y="6287136"/>
                  <a:pt x="7364195" y="6287080"/>
                  <a:pt x="7362558" y="6287080"/>
                </a:cubicBezTo>
                <a:cubicBezTo>
                  <a:pt x="7360846" y="6287080"/>
                  <a:pt x="7359470" y="6287136"/>
                  <a:pt x="7358428" y="6287248"/>
                </a:cubicBezTo>
                <a:cubicBezTo>
                  <a:pt x="7357386" y="6287360"/>
                  <a:pt x="7356530" y="6287583"/>
                  <a:pt x="7355861" y="6287918"/>
                </a:cubicBezTo>
                <a:cubicBezTo>
                  <a:pt x="7355191" y="6288252"/>
                  <a:pt x="7354744" y="6288625"/>
                  <a:pt x="7354521" y="6289034"/>
                </a:cubicBezTo>
                <a:cubicBezTo>
                  <a:pt x="7354298" y="6289443"/>
                  <a:pt x="7354186" y="6289945"/>
                  <a:pt x="7354186" y="6290541"/>
                </a:cubicBezTo>
                <a:lnTo>
                  <a:pt x="7354186" y="6391000"/>
                </a:lnTo>
                <a:cubicBezTo>
                  <a:pt x="7354186" y="6391595"/>
                  <a:pt x="7354316" y="6392097"/>
                  <a:pt x="7354577" y="6392507"/>
                </a:cubicBezTo>
                <a:cubicBezTo>
                  <a:pt x="7354837" y="6392916"/>
                  <a:pt x="7355321" y="6393269"/>
                  <a:pt x="7356028" y="6393567"/>
                </a:cubicBezTo>
                <a:cubicBezTo>
                  <a:pt x="7356735" y="6393865"/>
                  <a:pt x="7357684" y="6394088"/>
                  <a:pt x="7358874" y="6394237"/>
                </a:cubicBezTo>
                <a:cubicBezTo>
                  <a:pt x="7360065" y="6394386"/>
                  <a:pt x="7361553" y="6394460"/>
                  <a:pt x="7363339" y="6394460"/>
                </a:cubicBezTo>
                <a:cubicBezTo>
                  <a:pt x="7365200" y="6394460"/>
                  <a:pt x="7366725" y="6394386"/>
                  <a:pt x="7367916" y="6394237"/>
                </a:cubicBezTo>
                <a:cubicBezTo>
                  <a:pt x="7369106" y="6394088"/>
                  <a:pt x="7370036" y="6393865"/>
                  <a:pt x="7370706" y="6393567"/>
                </a:cubicBezTo>
                <a:cubicBezTo>
                  <a:pt x="7371376" y="6393269"/>
                  <a:pt x="7371860" y="6392916"/>
                  <a:pt x="7372157" y="6392507"/>
                </a:cubicBezTo>
                <a:cubicBezTo>
                  <a:pt x="7372455" y="6392097"/>
                  <a:pt x="7372604" y="6391595"/>
                  <a:pt x="7372604" y="6391000"/>
                </a:cubicBezTo>
                <a:lnTo>
                  <a:pt x="7372604" y="6324920"/>
                </a:lnTo>
                <a:cubicBezTo>
                  <a:pt x="7375208" y="6320827"/>
                  <a:pt x="7377589" y="6317367"/>
                  <a:pt x="7379748" y="6314539"/>
                </a:cubicBezTo>
                <a:cubicBezTo>
                  <a:pt x="7381906" y="6311712"/>
                  <a:pt x="7383971" y="6309442"/>
                  <a:pt x="7385942" y="6307730"/>
                </a:cubicBezTo>
                <a:cubicBezTo>
                  <a:pt x="7387914" y="6306019"/>
                  <a:pt x="7389793" y="6304791"/>
                  <a:pt x="7391579" y="6304047"/>
                </a:cubicBezTo>
                <a:cubicBezTo>
                  <a:pt x="7393365" y="6303303"/>
                  <a:pt x="7395188" y="6302931"/>
                  <a:pt x="7397049" y="6302931"/>
                </a:cubicBezTo>
                <a:cubicBezTo>
                  <a:pt x="7398611" y="6302931"/>
                  <a:pt x="7400063" y="6303079"/>
                  <a:pt x="7401402" y="6303377"/>
                </a:cubicBezTo>
                <a:cubicBezTo>
                  <a:pt x="7402741" y="6303675"/>
                  <a:pt x="7403951" y="6303991"/>
                  <a:pt x="7405030" y="6304326"/>
                </a:cubicBezTo>
                <a:cubicBezTo>
                  <a:pt x="7406109" y="6304661"/>
                  <a:pt x="7407076" y="6304996"/>
                  <a:pt x="7407932" y="6305331"/>
                </a:cubicBezTo>
                <a:cubicBezTo>
                  <a:pt x="7408788" y="6305665"/>
                  <a:pt x="7409513" y="6305833"/>
                  <a:pt x="7410108" y="6305833"/>
                </a:cubicBezTo>
                <a:cubicBezTo>
                  <a:pt x="7410704" y="6305833"/>
                  <a:pt x="7411169" y="6305665"/>
                  <a:pt x="7411504" y="6305331"/>
                </a:cubicBezTo>
                <a:cubicBezTo>
                  <a:pt x="7411839" y="6304996"/>
                  <a:pt x="7412118" y="6304512"/>
                  <a:pt x="7412341" y="6303879"/>
                </a:cubicBezTo>
                <a:cubicBezTo>
                  <a:pt x="7412564" y="6303247"/>
                  <a:pt x="7412713" y="6302373"/>
                  <a:pt x="7412787" y="6301256"/>
                </a:cubicBezTo>
                <a:cubicBezTo>
                  <a:pt x="7412862" y="6300140"/>
                  <a:pt x="7412899" y="6298763"/>
                  <a:pt x="7412899" y="6297126"/>
                </a:cubicBezTo>
                <a:cubicBezTo>
                  <a:pt x="7412899" y="6295415"/>
                  <a:pt x="7412880" y="6294057"/>
                  <a:pt x="7412843" y="6293052"/>
                </a:cubicBezTo>
                <a:cubicBezTo>
                  <a:pt x="7412806" y="6292048"/>
                  <a:pt x="7412732" y="6291285"/>
                  <a:pt x="7412620" y="6290764"/>
                </a:cubicBezTo>
                <a:cubicBezTo>
                  <a:pt x="7412508" y="6290243"/>
                  <a:pt x="7412378" y="6289815"/>
                  <a:pt x="7412229" y="6289480"/>
                </a:cubicBezTo>
                <a:cubicBezTo>
                  <a:pt x="7412080" y="6289145"/>
                  <a:pt x="7411783" y="6288792"/>
                  <a:pt x="7411336" y="6288420"/>
                </a:cubicBezTo>
                <a:cubicBezTo>
                  <a:pt x="7410890" y="6288048"/>
                  <a:pt x="7410127" y="6287676"/>
                  <a:pt x="7409048" y="6287304"/>
                </a:cubicBezTo>
                <a:cubicBezTo>
                  <a:pt x="7407969" y="6286932"/>
                  <a:pt x="7406760" y="6286597"/>
                  <a:pt x="7405420" y="6286299"/>
                </a:cubicBezTo>
                <a:cubicBezTo>
                  <a:pt x="7404081" y="6286001"/>
                  <a:pt x="7402797" y="6285797"/>
                  <a:pt x="7401569" y="6285685"/>
                </a:cubicBezTo>
                <a:cubicBezTo>
                  <a:pt x="7400342" y="6285574"/>
                  <a:pt x="7399244" y="6285518"/>
                  <a:pt x="7398277" y="6285518"/>
                </a:cubicBezTo>
                <a:close/>
                <a:moveTo>
                  <a:pt x="7055488" y="6285518"/>
                </a:moveTo>
                <a:cubicBezTo>
                  <a:pt x="7046931" y="6285518"/>
                  <a:pt x="7039452" y="6286894"/>
                  <a:pt x="7033052" y="6289648"/>
                </a:cubicBezTo>
                <a:cubicBezTo>
                  <a:pt x="7026653" y="6292401"/>
                  <a:pt x="7021314" y="6296271"/>
                  <a:pt x="7017035" y="6301256"/>
                </a:cubicBezTo>
                <a:cubicBezTo>
                  <a:pt x="7012756" y="6306242"/>
                  <a:pt x="7009556" y="6312177"/>
                  <a:pt x="7007435" y="6319060"/>
                </a:cubicBezTo>
                <a:cubicBezTo>
                  <a:pt x="7005315" y="6325943"/>
                  <a:pt x="7004254" y="6333478"/>
                  <a:pt x="7004254" y="6341663"/>
                </a:cubicBezTo>
                <a:cubicBezTo>
                  <a:pt x="7004254" y="6350146"/>
                  <a:pt x="7005259" y="6357737"/>
                  <a:pt x="7007268" y="6364434"/>
                </a:cubicBezTo>
                <a:cubicBezTo>
                  <a:pt x="7009277" y="6371131"/>
                  <a:pt x="7012328" y="6376824"/>
                  <a:pt x="7016421" y="6381512"/>
                </a:cubicBezTo>
                <a:cubicBezTo>
                  <a:pt x="7020514" y="6386200"/>
                  <a:pt x="7025630" y="6389772"/>
                  <a:pt x="7031769" y="6392228"/>
                </a:cubicBezTo>
                <a:cubicBezTo>
                  <a:pt x="7037908" y="6394683"/>
                  <a:pt x="7045107" y="6395911"/>
                  <a:pt x="7053367" y="6395911"/>
                </a:cubicBezTo>
                <a:cubicBezTo>
                  <a:pt x="7061851" y="6395911"/>
                  <a:pt x="7069311" y="6394516"/>
                  <a:pt x="7075747" y="6391725"/>
                </a:cubicBezTo>
                <a:cubicBezTo>
                  <a:pt x="7082184" y="6388935"/>
                  <a:pt x="7087542" y="6385047"/>
                  <a:pt x="7091821" y="6380061"/>
                </a:cubicBezTo>
                <a:cubicBezTo>
                  <a:pt x="7096100" y="6375075"/>
                  <a:pt x="7099318" y="6369141"/>
                  <a:pt x="7101476" y="6362257"/>
                </a:cubicBezTo>
                <a:cubicBezTo>
                  <a:pt x="7103634" y="6355374"/>
                  <a:pt x="7104713" y="6347840"/>
                  <a:pt x="7104713" y="6339654"/>
                </a:cubicBezTo>
                <a:cubicBezTo>
                  <a:pt x="7104713" y="6331245"/>
                  <a:pt x="7103690" y="6323692"/>
                  <a:pt x="7101644" y="6316995"/>
                </a:cubicBezTo>
                <a:cubicBezTo>
                  <a:pt x="7099597" y="6310298"/>
                  <a:pt x="7096528" y="6304605"/>
                  <a:pt x="7092435" y="6299917"/>
                </a:cubicBezTo>
                <a:cubicBezTo>
                  <a:pt x="7088342" y="6295229"/>
                  <a:pt x="7083226" y="6291657"/>
                  <a:pt x="7077087" y="6289201"/>
                </a:cubicBezTo>
                <a:cubicBezTo>
                  <a:pt x="7070948" y="6286746"/>
                  <a:pt x="7063748" y="6285518"/>
                  <a:pt x="7055488" y="6285518"/>
                </a:cubicBezTo>
                <a:close/>
                <a:moveTo>
                  <a:pt x="6931663" y="6285518"/>
                </a:moveTo>
                <a:cubicBezTo>
                  <a:pt x="6923106" y="6285518"/>
                  <a:pt x="6915627" y="6286894"/>
                  <a:pt x="6909227" y="6289648"/>
                </a:cubicBezTo>
                <a:cubicBezTo>
                  <a:pt x="6902828" y="6292401"/>
                  <a:pt x="6897489" y="6296271"/>
                  <a:pt x="6893210" y="6301256"/>
                </a:cubicBezTo>
                <a:cubicBezTo>
                  <a:pt x="6888931" y="6306242"/>
                  <a:pt x="6885731" y="6312177"/>
                  <a:pt x="6883610" y="6319060"/>
                </a:cubicBezTo>
                <a:cubicBezTo>
                  <a:pt x="6881490" y="6325943"/>
                  <a:pt x="6880429" y="6333478"/>
                  <a:pt x="6880429" y="6341663"/>
                </a:cubicBezTo>
                <a:cubicBezTo>
                  <a:pt x="6880429" y="6350146"/>
                  <a:pt x="6881434" y="6357737"/>
                  <a:pt x="6883443" y="6364434"/>
                </a:cubicBezTo>
                <a:cubicBezTo>
                  <a:pt x="6885452" y="6371131"/>
                  <a:pt x="6888503" y="6376824"/>
                  <a:pt x="6892596" y="6381512"/>
                </a:cubicBezTo>
                <a:cubicBezTo>
                  <a:pt x="6896689" y="6386200"/>
                  <a:pt x="6901805" y="6389772"/>
                  <a:pt x="6907944" y="6392228"/>
                </a:cubicBezTo>
                <a:cubicBezTo>
                  <a:pt x="6914083" y="6394683"/>
                  <a:pt x="6921282" y="6395911"/>
                  <a:pt x="6929542" y="6395911"/>
                </a:cubicBezTo>
                <a:cubicBezTo>
                  <a:pt x="6938026" y="6395911"/>
                  <a:pt x="6945486" y="6394516"/>
                  <a:pt x="6951922" y="6391725"/>
                </a:cubicBezTo>
                <a:cubicBezTo>
                  <a:pt x="6958359" y="6388935"/>
                  <a:pt x="6963717" y="6385047"/>
                  <a:pt x="6967996" y="6380061"/>
                </a:cubicBezTo>
                <a:cubicBezTo>
                  <a:pt x="6972275" y="6375075"/>
                  <a:pt x="6975493" y="6369141"/>
                  <a:pt x="6977651" y="6362257"/>
                </a:cubicBezTo>
                <a:cubicBezTo>
                  <a:pt x="6979809" y="6355374"/>
                  <a:pt x="6980888" y="6347840"/>
                  <a:pt x="6980888" y="6339654"/>
                </a:cubicBezTo>
                <a:cubicBezTo>
                  <a:pt x="6980888" y="6331245"/>
                  <a:pt x="6979865" y="6323692"/>
                  <a:pt x="6977819" y="6316995"/>
                </a:cubicBezTo>
                <a:cubicBezTo>
                  <a:pt x="6975772" y="6310298"/>
                  <a:pt x="6972703" y="6304605"/>
                  <a:pt x="6968610" y="6299917"/>
                </a:cubicBezTo>
                <a:cubicBezTo>
                  <a:pt x="6964517" y="6295229"/>
                  <a:pt x="6959401" y="6291657"/>
                  <a:pt x="6953262" y="6289201"/>
                </a:cubicBezTo>
                <a:cubicBezTo>
                  <a:pt x="6947123" y="6286746"/>
                  <a:pt x="6939923" y="6285518"/>
                  <a:pt x="6931663" y="6285518"/>
                </a:cubicBezTo>
                <a:close/>
                <a:moveTo>
                  <a:pt x="6643234" y="6285518"/>
                </a:moveTo>
                <a:cubicBezTo>
                  <a:pt x="6635867" y="6285518"/>
                  <a:pt x="6629207" y="6286801"/>
                  <a:pt x="6623254" y="6289369"/>
                </a:cubicBezTo>
                <a:cubicBezTo>
                  <a:pt x="6617301" y="6291936"/>
                  <a:pt x="6612222" y="6295619"/>
                  <a:pt x="6608018" y="6300419"/>
                </a:cubicBezTo>
                <a:cubicBezTo>
                  <a:pt x="6603813" y="6305219"/>
                  <a:pt x="6600595" y="6311060"/>
                  <a:pt x="6598363" y="6317944"/>
                </a:cubicBezTo>
                <a:cubicBezTo>
                  <a:pt x="6596130" y="6324827"/>
                  <a:pt x="6595014" y="6332585"/>
                  <a:pt x="6595014" y="6341217"/>
                </a:cubicBezTo>
                <a:cubicBezTo>
                  <a:pt x="6595014" y="6350295"/>
                  <a:pt x="6596093" y="6358258"/>
                  <a:pt x="6598251" y="6365104"/>
                </a:cubicBezTo>
                <a:cubicBezTo>
                  <a:pt x="6600409" y="6371950"/>
                  <a:pt x="6603609" y="6377642"/>
                  <a:pt x="6607850" y="6382182"/>
                </a:cubicBezTo>
                <a:cubicBezTo>
                  <a:pt x="6612092" y="6386721"/>
                  <a:pt x="6617320" y="6390144"/>
                  <a:pt x="6623533" y="6392451"/>
                </a:cubicBezTo>
                <a:cubicBezTo>
                  <a:pt x="6629747" y="6394758"/>
                  <a:pt x="6636984" y="6395911"/>
                  <a:pt x="6645244" y="6395911"/>
                </a:cubicBezTo>
                <a:cubicBezTo>
                  <a:pt x="6650006" y="6395911"/>
                  <a:pt x="6654489" y="6395558"/>
                  <a:pt x="6658694" y="6394851"/>
                </a:cubicBezTo>
                <a:cubicBezTo>
                  <a:pt x="6662898" y="6394144"/>
                  <a:pt x="6666600" y="6393344"/>
                  <a:pt x="6669800" y="6392451"/>
                </a:cubicBezTo>
                <a:cubicBezTo>
                  <a:pt x="6673000" y="6391558"/>
                  <a:pt x="6675604" y="6390646"/>
                  <a:pt x="6677614" y="6389716"/>
                </a:cubicBezTo>
                <a:cubicBezTo>
                  <a:pt x="6679623" y="6388786"/>
                  <a:pt x="6680832" y="6388116"/>
                  <a:pt x="6681241" y="6387707"/>
                </a:cubicBezTo>
                <a:cubicBezTo>
                  <a:pt x="6681651" y="6387298"/>
                  <a:pt x="6681985" y="6386870"/>
                  <a:pt x="6682246" y="6386423"/>
                </a:cubicBezTo>
                <a:cubicBezTo>
                  <a:pt x="6682506" y="6385977"/>
                  <a:pt x="6682692" y="6385474"/>
                  <a:pt x="6682804" y="6384916"/>
                </a:cubicBezTo>
                <a:cubicBezTo>
                  <a:pt x="6682916" y="6384358"/>
                  <a:pt x="6683009" y="6383726"/>
                  <a:pt x="6683083" y="6383019"/>
                </a:cubicBezTo>
                <a:cubicBezTo>
                  <a:pt x="6683157" y="6382312"/>
                  <a:pt x="6683195" y="6381475"/>
                  <a:pt x="6683195" y="6380507"/>
                </a:cubicBezTo>
                <a:cubicBezTo>
                  <a:pt x="6683195" y="6379168"/>
                  <a:pt x="6683139" y="6378033"/>
                  <a:pt x="6683026" y="6377103"/>
                </a:cubicBezTo>
                <a:cubicBezTo>
                  <a:pt x="6682914" y="6376173"/>
                  <a:pt x="6682746" y="6375447"/>
                  <a:pt x="6682521" y="6374926"/>
                </a:cubicBezTo>
                <a:cubicBezTo>
                  <a:pt x="6682297" y="6374405"/>
                  <a:pt x="6681979" y="6374015"/>
                  <a:pt x="6681568" y="6373754"/>
                </a:cubicBezTo>
                <a:cubicBezTo>
                  <a:pt x="6681157" y="6373494"/>
                  <a:pt x="6680690" y="6373364"/>
                  <a:pt x="6680167" y="6373364"/>
                </a:cubicBezTo>
                <a:cubicBezTo>
                  <a:pt x="6679269" y="6373364"/>
                  <a:pt x="6677942" y="6373754"/>
                  <a:pt x="6676184" y="6374536"/>
                </a:cubicBezTo>
                <a:cubicBezTo>
                  <a:pt x="6674427" y="6375317"/>
                  <a:pt x="6672183" y="6376191"/>
                  <a:pt x="6669454" y="6377159"/>
                </a:cubicBezTo>
                <a:cubicBezTo>
                  <a:pt x="6666724" y="6378126"/>
                  <a:pt x="6663490" y="6379000"/>
                  <a:pt x="6659752" y="6379782"/>
                </a:cubicBezTo>
                <a:cubicBezTo>
                  <a:pt x="6656013" y="6380563"/>
                  <a:pt x="6651751" y="6380954"/>
                  <a:pt x="6646965" y="6380954"/>
                </a:cubicBezTo>
                <a:cubicBezTo>
                  <a:pt x="6640908" y="6380954"/>
                  <a:pt x="6635786" y="6380098"/>
                  <a:pt x="6631599" y="6378387"/>
                </a:cubicBezTo>
                <a:cubicBezTo>
                  <a:pt x="6627411" y="6376675"/>
                  <a:pt x="6624009" y="6374219"/>
                  <a:pt x="6621391" y="6371020"/>
                </a:cubicBezTo>
                <a:cubicBezTo>
                  <a:pt x="6618774" y="6367820"/>
                  <a:pt x="6616905" y="6363987"/>
                  <a:pt x="6615783" y="6359523"/>
                </a:cubicBezTo>
                <a:cubicBezTo>
                  <a:pt x="6614662" y="6355058"/>
                  <a:pt x="6614101" y="6350035"/>
                  <a:pt x="6614101" y="6344454"/>
                </a:cubicBezTo>
                <a:lnTo>
                  <a:pt x="6680259" y="6344454"/>
                </a:lnTo>
                <a:cubicBezTo>
                  <a:pt x="6682129" y="6344454"/>
                  <a:pt x="6683793" y="6343840"/>
                  <a:pt x="6685250" y="6342612"/>
                </a:cubicBezTo>
                <a:cubicBezTo>
                  <a:pt x="6686708" y="6341384"/>
                  <a:pt x="6687436" y="6339319"/>
                  <a:pt x="6687436" y="6336417"/>
                </a:cubicBezTo>
                <a:lnTo>
                  <a:pt x="6687436" y="6333068"/>
                </a:lnTo>
                <a:cubicBezTo>
                  <a:pt x="6687436" y="6326520"/>
                  <a:pt x="6686599" y="6320362"/>
                  <a:pt x="6684925" y="6314595"/>
                </a:cubicBezTo>
                <a:cubicBezTo>
                  <a:pt x="6683250" y="6308828"/>
                  <a:pt x="6680627" y="6303805"/>
                  <a:pt x="6677056" y="6299526"/>
                </a:cubicBezTo>
                <a:cubicBezTo>
                  <a:pt x="6673484" y="6295247"/>
                  <a:pt x="6668926" y="6291843"/>
                  <a:pt x="6663382" y="6289313"/>
                </a:cubicBezTo>
                <a:cubicBezTo>
                  <a:pt x="6657838" y="6286783"/>
                  <a:pt x="6651122" y="6285518"/>
                  <a:pt x="6643234" y="6285518"/>
                </a:cubicBezTo>
                <a:close/>
                <a:moveTo>
                  <a:pt x="6784956" y="6265203"/>
                </a:moveTo>
                <a:lnTo>
                  <a:pt x="6801141" y="6265203"/>
                </a:lnTo>
                <a:cubicBezTo>
                  <a:pt x="6804936" y="6265203"/>
                  <a:pt x="6808006" y="6265314"/>
                  <a:pt x="6810350" y="6265538"/>
                </a:cubicBezTo>
                <a:cubicBezTo>
                  <a:pt x="6812694" y="6265761"/>
                  <a:pt x="6814796" y="6266133"/>
                  <a:pt x="6816656" y="6266654"/>
                </a:cubicBezTo>
                <a:cubicBezTo>
                  <a:pt x="6822609" y="6268365"/>
                  <a:pt x="6826851" y="6271174"/>
                  <a:pt x="6829381" y="6275081"/>
                </a:cubicBezTo>
                <a:cubicBezTo>
                  <a:pt x="6831911" y="6278988"/>
                  <a:pt x="6833176" y="6283769"/>
                  <a:pt x="6833176" y="6289425"/>
                </a:cubicBezTo>
                <a:cubicBezTo>
                  <a:pt x="6833176" y="6292922"/>
                  <a:pt x="6832600" y="6296159"/>
                  <a:pt x="6831446" y="6299136"/>
                </a:cubicBezTo>
                <a:cubicBezTo>
                  <a:pt x="6830293" y="6302112"/>
                  <a:pt x="6828488" y="6304698"/>
                  <a:pt x="6826032" y="6306893"/>
                </a:cubicBezTo>
                <a:cubicBezTo>
                  <a:pt x="6823577" y="6309088"/>
                  <a:pt x="6820507" y="6310800"/>
                  <a:pt x="6816824" y="6312028"/>
                </a:cubicBezTo>
                <a:cubicBezTo>
                  <a:pt x="6813140" y="6313256"/>
                  <a:pt x="6808768" y="6313870"/>
                  <a:pt x="6803708" y="6313870"/>
                </a:cubicBezTo>
                <a:lnTo>
                  <a:pt x="6784956" y="6313870"/>
                </a:lnTo>
                <a:close/>
                <a:moveTo>
                  <a:pt x="8320192" y="6260180"/>
                </a:moveTo>
                <a:cubicBezTo>
                  <a:pt x="8318406" y="6260180"/>
                  <a:pt x="8316918" y="6260254"/>
                  <a:pt x="8315728" y="6260403"/>
                </a:cubicBezTo>
                <a:cubicBezTo>
                  <a:pt x="8314537" y="6260552"/>
                  <a:pt x="8313588" y="6260794"/>
                  <a:pt x="8312881" y="6261129"/>
                </a:cubicBezTo>
                <a:cubicBezTo>
                  <a:pt x="8312174" y="6261463"/>
                  <a:pt x="8311691" y="6261854"/>
                  <a:pt x="8311430" y="6262301"/>
                </a:cubicBezTo>
                <a:cubicBezTo>
                  <a:pt x="8311170" y="6262747"/>
                  <a:pt x="8311039" y="6263231"/>
                  <a:pt x="8311039" y="6263752"/>
                </a:cubicBezTo>
                <a:lnTo>
                  <a:pt x="8311039" y="6287639"/>
                </a:lnTo>
                <a:lnTo>
                  <a:pt x="8297087" y="6287639"/>
                </a:lnTo>
                <a:cubicBezTo>
                  <a:pt x="8296491" y="6287639"/>
                  <a:pt x="8295952" y="6287769"/>
                  <a:pt x="8295468" y="6288029"/>
                </a:cubicBezTo>
                <a:cubicBezTo>
                  <a:pt x="8294985" y="6288290"/>
                  <a:pt x="8294594" y="6288736"/>
                  <a:pt x="8294296" y="6289369"/>
                </a:cubicBezTo>
                <a:cubicBezTo>
                  <a:pt x="8293999" y="6290001"/>
                  <a:pt x="8293757" y="6290801"/>
                  <a:pt x="8293571" y="6291769"/>
                </a:cubicBezTo>
                <a:cubicBezTo>
                  <a:pt x="8293385" y="6292736"/>
                  <a:pt x="8293292" y="6293927"/>
                  <a:pt x="8293292" y="6295340"/>
                </a:cubicBezTo>
                <a:cubicBezTo>
                  <a:pt x="8293292" y="6298019"/>
                  <a:pt x="8293627" y="6299954"/>
                  <a:pt x="8294296" y="6301145"/>
                </a:cubicBezTo>
                <a:cubicBezTo>
                  <a:pt x="8294966" y="6302335"/>
                  <a:pt x="8295859" y="6302931"/>
                  <a:pt x="8296975" y="6302931"/>
                </a:cubicBezTo>
                <a:lnTo>
                  <a:pt x="8311039" y="6302931"/>
                </a:lnTo>
                <a:lnTo>
                  <a:pt x="8311039" y="6361643"/>
                </a:lnTo>
                <a:cubicBezTo>
                  <a:pt x="8311039" y="6367448"/>
                  <a:pt x="8311579" y="6372489"/>
                  <a:pt x="8312658" y="6376768"/>
                </a:cubicBezTo>
                <a:cubicBezTo>
                  <a:pt x="8313737" y="6381047"/>
                  <a:pt x="8315467" y="6384581"/>
                  <a:pt x="8317848" y="6387372"/>
                </a:cubicBezTo>
                <a:cubicBezTo>
                  <a:pt x="8320230" y="6390163"/>
                  <a:pt x="8323281" y="6392246"/>
                  <a:pt x="8327001" y="6393623"/>
                </a:cubicBezTo>
                <a:cubicBezTo>
                  <a:pt x="8330722" y="6394999"/>
                  <a:pt x="8335187" y="6395688"/>
                  <a:pt x="8340396" y="6395688"/>
                </a:cubicBezTo>
                <a:cubicBezTo>
                  <a:pt x="8342107" y="6395688"/>
                  <a:pt x="8343819" y="6395576"/>
                  <a:pt x="8345530" y="6395353"/>
                </a:cubicBezTo>
                <a:cubicBezTo>
                  <a:pt x="8347242" y="6395130"/>
                  <a:pt x="8348860" y="6394851"/>
                  <a:pt x="8350386" y="6394516"/>
                </a:cubicBezTo>
                <a:cubicBezTo>
                  <a:pt x="8351911" y="6394181"/>
                  <a:pt x="8353269" y="6393753"/>
                  <a:pt x="8354460" y="6393232"/>
                </a:cubicBezTo>
                <a:cubicBezTo>
                  <a:pt x="8355651" y="6392711"/>
                  <a:pt x="8356544" y="6392153"/>
                  <a:pt x="8357139" y="6391558"/>
                </a:cubicBezTo>
                <a:cubicBezTo>
                  <a:pt x="8357734" y="6390963"/>
                  <a:pt x="8358181" y="6390032"/>
                  <a:pt x="8358478" y="6388767"/>
                </a:cubicBezTo>
                <a:cubicBezTo>
                  <a:pt x="8358776" y="6387502"/>
                  <a:pt x="8358925" y="6385791"/>
                  <a:pt x="8358925" y="6383633"/>
                </a:cubicBezTo>
                <a:cubicBezTo>
                  <a:pt x="8358925" y="6382293"/>
                  <a:pt x="8358850" y="6381177"/>
                  <a:pt x="8358702" y="6380284"/>
                </a:cubicBezTo>
                <a:cubicBezTo>
                  <a:pt x="8358553" y="6379391"/>
                  <a:pt x="8358385" y="6378684"/>
                  <a:pt x="8358199" y="6378163"/>
                </a:cubicBezTo>
                <a:cubicBezTo>
                  <a:pt x="8358013" y="6377642"/>
                  <a:pt x="8357753" y="6377289"/>
                  <a:pt x="8357418" y="6377103"/>
                </a:cubicBezTo>
                <a:cubicBezTo>
                  <a:pt x="8357083" y="6376917"/>
                  <a:pt x="8356730" y="6376824"/>
                  <a:pt x="8356358" y="6376824"/>
                </a:cubicBezTo>
                <a:cubicBezTo>
                  <a:pt x="8355762" y="6376824"/>
                  <a:pt x="8355093" y="6376991"/>
                  <a:pt x="8354348" y="6377326"/>
                </a:cubicBezTo>
                <a:cubicBezTo>
                  <a:pt x="8353604" y="6377661"/>
                  <a:pt x="8352711" y="6378014"/>
                  <a:pt x="8351670" y="6378387"/>
                </a:cubicBezTo>
                <a:cubicBezTo>
                  <a:pt x="8350628" y="6378759"/>
                  <a:pt x="8349437" y="6379112"/>
                  <a:pt x="8348098" y="6379447"/>
                </a:cubicBezTo>
                <a:cubicBezTo>
                  <a:pt x="8346758" y="6379782"/>
                  <a:pt x="8345233" y="6379949"/>
                  <a:pt x="8343521" y="6379949"/>
                </a:cubicBezTo>
                <a:cubicBezTo>
                  <a:pt x="8338238" y="6379949"/>
                  <a:pt x="8334573" y="6378182"/>
                  <a:pt x="8332526" y="6374647"/>
                </a:cubicBezTo>
                <a:cubicBezTo>
                  <a:pt x="8330480" y="6371113"/>
                  <a:pt x="8329457" y="6365885"/>
                  <a:pt x="8329457" y="6358964"/>
                </a:cubicBezTo>
                <a:lnTo>
                  <a:pt x="8329457" y="6302931"/>
                </a:lnTo>
                <a:lnTo>
                  <a:pt x="8355241" y="6302931"/>
                </a:lnTo>
                <a:cubicBezTo>
                  <a:pt x="8356358" y="6302931"/>
                  <a:pt x="8357251" y="6302335"/>
                  <a:pt x="8357920" y="6301145"/>
                </a:cubicBezTo>
                <a:cubicBezTo>
                  <a:pt x="8358590" y="6299954"/>
                  <a:pt x="8358925" y="6298019"/>
                  <a:pt x="8358925" y="6295340"/>
                </a:cubicBezTo>
                <a:cubicBezTo>
                  <a:pt x="8358925" y="6293927"/>
                  <a:pt x="8358850" y="6292736"/>
                  <a:pt x="8358702" y="6291769"/>
                </a:cubicBezTo>
                <a:cubicBezTo>
                  <a:pt x="8358553" y="6290801"/>
                  <a:pt x="8358311" y="6290001"/>
                  <a:pt x="8357976" y="6289369"/>
                </a:cubicBezTo>
                <a:cubicBezTo>
                  <a:pt x="8357641" y="6288736"/>
                  <a:pt x="8357251" y="6288290"/>
                  <a:pt x="8356804" y="6288029"/>
                </a:cubicBezTo>
                <a:cubicBezTo>
                  <a:pt x="8356358" y="6287769"/>
                  <a:pt x="8355837" y="6287639"/>
                  <a:pt x="8355241" y="6287639"/>
                </a:cubicBezTo>
                <a:lnTo>
                  <a:pt x="8329457" y="6287639"/>
                </a:lnTo>
                <a:lnTo>
                  <a:pt x="8329457" y="6263752"/>
                </a:lnTo>
                <a:cubicBezTo>
                  <a:pt x="8329457" y="6263231"/>
                  <a:pt x="8329308" y="6262747"/>
                  <a:pt x="8329010" y="6262301"/>
                </a:cubicBezTo>
                <a:cubicBezTo>
                  <a:pt x="8328713" y="6261854"/>
                  <a:pt x="8328229" y="6261463"/>
                  <a:pt x="8327559" y="6261129"/>
                </a:cubicBezTo>
                <a:cubicBezTo>
                  <a:pt x="8326890" y="6260794"/>
                  <a:pt x="8325959" y="6260552"/>
                  <a:pt x="8324769" y="6260403"/>
                </a:cubicBezTo>
                <a:cubicBezTo>
                  <a:pt x="8323578" y="6260254"/>
                  <a:pt x="8322053" y="6260180"/>
                  <a:pt x="8320192" y="6260180"/>
                </a:cubicBezTo>
                <a:close/>
                <a:moveTo>
                  <a:pt x="7148617" y="6260180"/>
                </a:moveTo>
                <a:cubicBezTo>
                  <a:pt x="7146832" y="6260180"/>
                  <a:pt x="7145343" y="6260254"/>
                  <a:pt x="7144153" y="6260403"/>
                </a:cubicBezTo>
                <a:cubicBezTo>
                  <a:pt x="7142962" y="6260552"/>
                  <a:pt x="7142013" y="6260794"/>
                  <a:pt x="7141306" y="6261129"/>
                </a:cubicBezTo>
                <a:cubicBezTo>
                  <a:pt x="7140599" y="6261463"/>
                  <a:pt x="7140116" y="6261854"/>
                  <a:pt x="7139855" y="6262301"/>
                </a:cubicBezTo>
                <a:cubicBezTo>
                  <a:pt x="7139595" y="6262747"/>
                  <a:pt x="7139464" y="6263231"/>
                  <a:pt x="7139464" y="6263752"/>
                </a:cubicBezTo>
                <a:lnTo>
                  <a:pt x="7139464" y="6287639"/>
                </a:lnTo>
                <a:lnTo>
                  <a:pt x="7125512" y="6287639"/>
                </a:lnTo>
                <a:cubicBezTo>
                  <a:pt x="7124917" y="6287639"/>
                  <a:pt x="7124377" y="6287769"/>
                  <a:pt x="7123893" y="6288029"/>
                </a:cubicBezTo>
                <a:cubicBezTo>
                  <a:pt x="7123410" y="6288290"/>
                  <a:pt x="7123019" y="6288736"/>
                  <a:pt x="7122721" y="6289369"/>
                </a:cubicBezTo>
                <a:cubicBezTo>
                  <a:pt x="7122424" y="6290001"/>
                  <a:pt x="7122182" y="6290801"/>
                  <a:pt x="7121996" y="6291769"/>
                </a:cubicBezTo>
                <a:cubicBezTo>
                  <a:pt x="7121810" y="6292736"/>
                  <a:pt x="7121717" y="6293927"/>
                  <a:pt x="7121717" y="6295340"/>
                </a:cubicBezTo>
                <a:cubicBezTo>
                  <a:pt x="7121717" y="6298019"/>
                  <a:pt x="7122052" y="6299954"/>
                  <a:pt x="7122721" y="6301145"/>
                </a:cubicBezTo>
                <a:cubicBezTo>
                  <a:pt x="7123391" y="6302335"/>
                  <a:pt x="7124284" y="6302931"/>
                  <a:pt x="7125400" y="6302931"/>
                </a:cubicBezTo>
                <a:lnTo>
                  <a:pt x="7139464" y="6302931"/>
                </a:lnTo>
                <a:lnTo>
                  <a:pt x="7139464" y="6361643"/>
                </a:lnTo>
                <a:cubicBezTo>
                  <a:pt x="7139464" y="6367448"/>
                  <a:pt x="7140004" y="6372489"/>
                  <a:pt x="7141083" y="6376768"/>
                </a:cubicBezTo>
                <a:cubicBezTo>
                  <a:pt x="7142162" y="6381047"/>
                  <a:pt x="7143892" y="6384581"/>
                  <a:pt x="7146273" y="6387372"/>
                </a:cubicBezTo>
                <a:cubicBezTo>
                  <a:pt x="7148655" y="6390163"/>
                  <a:pt x="7151706" y="6392246"/>
                  <a:pt x="7155426" y="6393623"/>
                </a:cubicBezTo>
                <a:cubicBezTo>
                  <a:pt x="7159147" y="6394999"/>
                  <a:pt x="7163612" y="6395688"/>
                  <a:pt x="7168821" y="6395688"/>
                </a:cubicBezTo>
                <a:cubicBezTo>
                  <a:pt x="7170532" y="6395688"/>
                  <a:pt x="7172244" y="6395576"/>
                  <a:pt x="7173955" y="6395353"/>
                </a:cubicBezTo>
                <a:cubicBezTo>
                  <a:pt x="7175667" y="6395130"/>
                  <a:pt x="7177285" y="6394851"/>
                  <a:pt x="7178811" y="6394516"/>
                </a:cubicBezTo>
                <a:cubicBezTo>
                  <a:pt x="7180336" y="6394181"/>
                  <a:pt x="7181694" y="6393753"/>
                  <a:pt x="7182885" y="6393232"/>
                </a:cubicBezTo>
                <a:cubicBezTo>
                  <a:pt x="7184076" y="6392711"/>
                  <a:pt x="7184969" y="6392153"/>
                  <a:pt x="7185564" y="6391558"/>
                </a:cubicBezTo>
                <a:cubicBezTo>
                  <a:pt x="7186159" y="6390963"/>
                  <a:pt x="7186606" y="6390032"/>
                  <a:pt x="7186903" y="6388767"/>
                </a:cubicBezTo>
                <a:cubicBezTo>
                  <a:pt x="7187201" y="6387502"/>
                  <a:pt x="7187350" y="6385791"/>
                  <a:pt x="7187350" y="6383633"/>
                </a:cubicBezTo>
                <a:cubicBezTo>
                  <a:pt x="7187350" y="6382293"/>
                  <a:pt x="7187276" y="6381177"/>
                  <a:pt x="7187127" y="6380284"/>
                </a:cubicBezTo>
                <a:cubicBezTo>
                  <a:pt x="7186978" y="6379391"/>
                  <a:pt x="7186810" y="6378684"/>
                  <a:pt x="7186624" y="6378163"/>
                </a:cubicBezTo>
                <a:cubicBezTo>
                  <a:pt x="7186438" y="6377642"/>
                  <a:pt x="7186178" y="6377289"/>
                  <a:pt x="7185843" y="6377103"/>
                </a:cubicBezTo>
                <a:cubicBezTo>
                  <a:pt x="7185508" y="6376917"/>
                  <a:pt x="7185155" y="6376824"/>
                  <a:pt x="7184783" y="6376824"/>
                </a:cubicBezTo>
                <a:cubicBezTo>
                  <a:pt x="7184187" y="6376824"/>
                  <a:pt x="7183518" y="6376991"/>
                  <a:pt x="7182773" y="6377326"/>
                </a:cubicBezTo>
                <a:cubicBezTo>
                  <a:pt x="7182029" y="6377661"/>
                  <a:pt x="7181136" y="6378014"/>
                  <a:pt x="7180095" y="6378387"/>
                </a:cubicBezTo>
                <a:cubicBezTo>
                  <a:pt x="7179053" y="6378759"/>
                  <a:pt x="7177862" y="6379112"/>
                  <a:pt x="7176523" y="6379447"/>
                </a:cubicBezTo>
                <a:cubicBezTo>
                  <a:pt x="7175183" y="6379782"/>
                  <a:pt x="7173658" y="6379949"/>
                  <a:pt x="7171946" y="6379949"/>
                </a:cubicBezTo>
                <a:cubicBezTo>
                  <a:pt x="7166663" y="6379949"/>
                  <a:pt x="7162998" y="6378182"/>
                  <a:pt x="7160952" y="6374647"/>
                </a:cubicBezTo>
                <a:cubicBezTo>
                  <a:pt x="7158905" y="6371113"/>
                  <a:pt x="7157882" y="6365885"/>
                  <a:pt x="7157882" y="6358964"/>
                </a:cubicBezTo>
                <a:lnTo>
                  <a:pt x="7157882" y="6302931"/>
                </a:lnTo>
                <a:lnTo>
                  <a:pt x="7183666" y="6302931"/>
                </a:lnTo>
                <a:cubicBezTo>
                  <a:pt x="7184783" y="6302931"/>
                  <a:pt x="7185676" y="6302335"/>
                  <a:pt x="7186345" y="6301145"/>
                </a:cubicBezTo>
                <a:cubicBezTo>
                  <a:pt x="7187015" y="6299954"/>
                  <a:pt x="7187350" y="6298019"/>
                  <a:pt x="7187350" y="6295340"/>
                </a:cubicBezTo>
                <a:cubicBezTo>
                  <a:pt x="7187350" y="6293927"/>
                  <a:pt x="7187276" y="6292736"/>
                  <a:pt x="7187127" y="6291769"/>
                </a:cubicBezTo>
                <a:cubicBezTo>
                  <a:pt x="7186978" y="6290801"/>
                  <a:pt x="7186736" y="6290001"/>
                  <a:pt x="7186401" y="6289369"/>
                </a:cubicBezTo>
                <a:cubicBezTo>
                  <a:pt x="7186066" y="6288736"/>
                  <a:pt x="7185676" y="6288290"/>
                  <a:pt x="7185229" y="6288029"/>
                </a:cubicBezTo>
                <a:cubicBezTo>
                  <a:pt x="7184783" y="6287769"/>
                  <a:pt x="7184262" y="6287639"/>
                  <a:pt x="7183666" y="6287639"/>
                </a:cubicBezTo>
                <a:lnTo>
                  <a:pt x="7157882" y="6287639"/>
                </a:lnTo>
                <a:lnTo>
                  <a:pt x="7157882" y="6263752"/>
                </a:lnTo>
                <a:cubicBezTo>
                  <a:pt x="7157882" y="6263231"/>
                  <a:pt x="7157733" y="6262747"/>
                  <a:pt x="7157435" y="6262301"/>
                </a:cubicBezTo>
                <a:cubicBezTo>
                  <a:pt x="7157138" y="6261854"/>
                  <a:pt x="7156654" y="6261463"/>
                  <a:pt x="7155984" y="6261129"/>
                </a:cubicBezTo>
                <a:cubicBezTo>
                  <a:pt x="7155315" y="6260794"/>
                  <a:pt x="7154384" y="6260552"/>
                  <a:pt x="7153194" y="6260403"/>
                </a:cubicBezTo>
                <a:cubicBezTo>
                  <a:pt x="7152003" y="6260254"/>
                  <a:pt x="7150478" y="6260180"/>
                  <a:pt x="7148617" y="6260180"/>
                </a:cubicBezTo>
                <a:close/>
                <a:moveTo>
                  <a:pt x="7237803" y="6249353"/>
                </a:moveTo>
                <a:cubicBezTo>
                  <a:pt x="7237207" y="6249353"/>
                  <a:pt x="7236668" y="6249501"/>
                  <a:pt x="7236184" y="6249799"/>
                </a:cubicBezTo>
                <a:cubicBezTo>
                  <a:pt x="7235700" y="6250097"/>
                  <a:pt x="7235310" y="6250580"/>
                  <a:pt x="7235012" y="6251250"/>
                </a:cubicBezTo>
                <a:cubicBezTo>
                  <a:pt x="7234714" y="6251920"/>
                  <a:pt x="7234473" y="6252794"/>
                  <a:pt x="7234287" y="6253873"/>
                </a:cubicBezTo>
                <a:cubicBezTo>
                  <a:pt x="7234101" y="6254952"/>
                  <a:pt x="7234008" y="6256199"/>
                  <a:pt x="7234008" y="6257613"/>
                </a:cubicBezTo>
                <a:cubicBezTo>
                  <a:pt x="7234008" y="6259026"/>
                  <a:pt x="7234101" y="6260254"/>
                  <a:pt x="7234287" y="6261296"/>
                </a:cubicBezTo>
                <a:cubicBezTo>
                  <a:pt x="7234473" y="6262338"/>
                  <a:pt x="7234714" y="6263175"/>
                  <a:pt x="7235012" y="6263807"/>
                </a:cubicBezTo>
                <a:cubicBezTo>
                  <a:pt x="7235310" y="6264440"/>
                  <a:pt x="7235700" y="6264905"/>
                  <a:pt x="7236184" y="6265203"/>
                </a:cubicBezTo>
                <a:cubicBezTo>
                  <a:pt x="7236668" y="6265500"/>
                  <a:pt x="7237207" y="6265649"/>
                  <a:pt x="7237803" y="6265649"/>
                </a:cubicBezTo>
                <a:lnTo>
                  <a:pt x="7278433" y="6265649"/>
                </a:lnTo>
                <a:lnTo>
                  <a:pt x="7278433" y="6390888"/>
                </a:lnTo>
                <a:cubicBezTo>
                  <a:pt x="7278433" y="6391483"/>
                  <a:pt x="7278582" y="6392004"/>
                  <a:pt x="7278879" y="6392451"/>
                </a:cubicBezTo>
                <a:cubicBezTo>
                  <a:pt x="7279177" y="6392897"/>
                  <a:pt x="7279698" y="6393251"/>
                  <a:pt x="7280442" y="6393511"/>
                </a:cubicBezTo>
                <a:cubicBezTo>
                  <a:pt x="7281186" y="6393772"/>
                  <a:pt x="7282191" y="6393995"/>
                  <a:pt x="7283456" y="6394181"/>
                </a:cubicBezTo>
                <a:cubicBezTo>
                  <a:pt x="7284721" y="6394367"/>
                  <a:pt x="7286246" y="6394460"/>
                  <a:pt x="7288032" y="6394460"/>
                </a:cubicBezTo>
                <a:cubicBezTo>
                  <a:pt x="7289893" y="6394460"/>
                  <a:pt x="7291437" y="6394367"/>
                  <a:pt x="7292664" y="6394181"/>
                </a:cubicBezTo>
                <a:cubicBezTo>
                  <a:pt x="7293892" y="6393995"/>
                  <a:pt x="7294878" y="6393772"/>
                  <a:pt x="7295622" y="6393511"/>
                </a:cubicBezTo>
                <a:cubicBezTo>
                  <a:pt x="7296367" y="6393251"/>
                  <a:pt x="7296887" y="6392897"/>
                  <a:pt x="7297185" y="6392451"/>
                </a:cubicBezTo>
                <a:cubicBezTo>
                  <a:pt x="7297483" y="6392004"/>
                  <a:pt x="7297632" y="6391483"/>
                  <a:pt x="7297632" y="6390888"/>
                </a:cubicBezTo>
                <a:lnTo>
                  <a:pt x="7297632" y="6265649"/>
                </a:lnTo>
                <a:lnTo>
                  <a:pt x="7338262" y="6265649"/>
                </a:lnTo>
                <a:cubicBezTo>
                  <a:pt x="7338857" y="6265649"/>
                  <a:pt x="7339396" y="6265500"/>
                  <a:pt x="7339880" y="6265203"/>
                </a:cubicBezTo>
                <a:cubicBezTo>
                  <a:pt x="7340364" y="6264905"/>
                  <a:pt x="7340773" y="6264440"/>
                  <a:pt x="7341108" y="6263807"/>
                </a:cubicBezTo>
                <a:cubicBezTo>
                  <a:pt x="7341443" y="6263175"/>
                  <a:pt x="7341685" y="6262338"/>
                  <a:pt x="7341834" y="6261296"/>
                </a:cubicBezTo>
                <a:cubicBezTo>
                  <a:pt x="7341982" y="6260254"/>
                  <a:pt x="7342057" y="6259026"/>
                  <a:pt x="7342057" y="6257613"/>
                </a:cubicBezTo>
                <a:cubicBezTo>
                  <a:pt x="7342057" y="6256199"/>
                  <a:pt x="7341982" y="6254952"/>
                  <a:pt x="7341834" y="6253873"/>
                </a:cubicBezTo>
                <a:cubicBezTo>
                  <a:pt x="7341685" y="6252794"/>
                  <a:pt x="7341443" y="6251920"/>
                  <a:pt x="7341108" y="6251250"/>
                </a:cubicBezTo>
                <a:cubicBezTo>
                  <a:pt x="7340773" y="6250580"/>
                  <a:pt x="7340364" y="6250097"/>
                  <a:pt x="7339880" y="6249799"/>
                </a:cubicBezTo>
                <a:cubicBezTo>
                  <a:pt x="7339396" y="6249501"/>
                  <a:pt x="7338857" y="6249353"/>
                  <a:pt x="7338262" y="6249353"/>
                </a:cubicBezTo>
                <a:close/>
                <a:moveTo>
                  <a:pt x="6772901" y="6249353"/>
                </a:moveTo>
                <a:cubicBezTo>
                  <a:pt x="6771189" y="6249353"/>
                  <a:pt x="6769571" y="6249929"/>
                  <a:pt x="6768045" y="6251083"/>
                </a:cubicBezTo>
                <a:cubicBezTo>
                  <a:pt x="6766520" y="6252236"/>
                  <a:pt x="6765757" y="6254264"/>
                  <a:pt x="6765757" y="6257166"/>
                </a:cubicBezTo>
                <a:lnTo>
                  <a:pt x="6765757" y="6390888"/>
                </a:lnTo>
                <a:cubicBezTo>
                  <a:pt x="6765757" y="6391483"/>
                  <a:pt x="6765906" y="6392004"/>
                  <a:pt x="6766204" y="6392451"/>
                </a:cubicBezTo>
                <a:cubicBezTo>
                  <a:pt x="6766501" y="6392897"/>
                  <a:pt x="6767022" y="6393251"/>
                  <a:pt x="6767766" y="6393511"/>
                </a:cubicBezTo>
                <a:cubicBezTo>
                  <a:pt x="6768510" y="6393772"/>
                  <a:pt x="6769496" y="6393995"/>
                  <a:pt x="6770724" y="6394181"/>
                </a:cubicBezTo>
                <a:cubicBezTo>
                  <a:pt x="6771952" y="6394367"/>
                  <a:pt x="6773496" y="6394460"/>
                  <a:pt x="6775357" y="6394460"/>
                </a:cubicBezTo>
                <a:cubicBezTo>
                  <a:pt x="6777217" y="6394460"/>
                  <a:pt x="6778761" y="6394367"/>
                  <a:pt x="6779989" y="6394181"/>
                </a:cubicBezTo>
                <a:cubicBezTo>
                  <a:pt x="6781217" y="6393995"/>
                  <a:pt x="6782184" y="6393772"/>
                  <a:pt x="6782891" y="6393511"/>
                </a:cubicBezTo>
                <a:cubicBezTo>
                  <a:pt x="6783598" y="6393251"/>
                  <a:pt x="6784119" y="6392897"/>
                  <a:pt x="6784454" y="6392451"/>
                </a:cubicBezTo>
                <a:cubicBezTo>
                  <a:pt x="6784789" y="6392004"/>
                  <a:pt x="6784956" y="6391483"/>
                  <a:pt x="6784956" y="6390888"/>
                </a:cubicBezTo>
                <a:lnTo>
                  <a:pt x="6784956" y="6329385"/>
                </a:lnTo>
                <a:lnTo>
                  <a:pt x="6797792" y="6329385"/>
                </a:lnTo>
                <a:cubicBezTo>
                  <a:pt x="6802183" y="6329385"/>
                  <a:pt x="6805941" y="6330036"/>
                  <a:pt x="6809066" y="6331338"/>
                </a:cubicBezTo>
                <a:cubicBezTo>
                  <a:pt x="6812191" y="6332640"/>
                  <a:pt x="6814908" y="6334464"/>
                  <a:pt x="6817214" y="6336808"/>
                </a:cubicBezTo>
                <a:cubicBezTo>
                  <a:pt x="6819521" y="6339152"/>
                  <a:pt x="6821512" y="6341942"/>
                  <a:pt x="6823186" y="6345179"/>
                </a:cubicBezTo>
                <a:cubicBezTo>
                  <a:pt x="6824860" y="6348416"/>
                  <a:pt x="6826479" y="6351970"/>
                  <a:pt x="6828042" y="6355839"/>
                </a:cubicBezTo>
                <a:lnTo>
                  <a:pt x="6841325" y="6389883"/>
                </a:lnTo>
                <a:cubicBezTo>
                  <a:pt x="6841622" y="6390776"/>
                  <a:pt x="6841976" y="6391521"/>
                  <a:pt x="6842385" y="6392116"/>
                </a:cubicBezTo>
                <a:cubicBezTo>
                  <a:pt x="6842794" y="6392711"/>
                  <a:pt x="6843371" y="6393176"/>
                  <a:pt x="6844115" y="6393511"/>
                </a:cubicBezTo>
                <a:cubicBezTo>
                  <a:pt x="6844859" y="6393846"/>
                  <a:pt x="6845845" y="6394088"/>
                  <a:pt x="6847073" y="6394237"/>
                </a:cubicBezTo>
                <a:cubicBezTo>
                  <a:pt x="6848301" y="6394386"/>
                  <a:pt x="6849882" y="6394460"/>
                  <a:pt x="6851817" y="6394460"/>
                </a:cubicBezTo>
                <a:cubicBezTo>
                  <a:pt x="6854049" y="6394460"/>
                  <a:pt x="6855835" y="6394386"/>
                  <a:pt x="6857175" y="6394237"/>
                </a:cubicBezTo>
                <a:cubicBezTo>
                  <a:pt x="6858514" y="6394088"/>
                  <a:pt x="6859556" y="6393865"/>
                  <a:pt x="6860300" y="6393567"/>
                </a:cubicBezTo>
                <a:cubicBezTo>
                  <a:pt x="6861044" y="6393269"/>
                  <a:pt x="6861528" y="6392897"/>
                  <a:pt x="6861751" y="6392451"/>
                </a:cubicBezTo>
                <a:cubicBezTo>
                  <a:pt x="6861974" y="6392004"/>
                  <a:pt x="6862086" y="6391483"/>
                  <a:pt x="6862086" y="6390888"/>
                </a:cubicBezTo>
                <a:cubicBezTo>
                  <a:pt x="6862086" y="6390293"/>
                  <a:pt x="6861937" y="6389456"/>
                  <a:pt x="6861640" y="6388377"/>
                </a:cubicBezTo>
                <a:cubicBezTo>
                  <a:pt x="6861342" y="6387298"/>
                  <a:pt x="6860672" y="6385419"/>
                  <a:pt x="6859630" y="6382740"/>
                </a:cubicBezTo>
                <a:lnTo>
                  <a:pt x="6846682" y="6350928"/>
                </a:lnTo>
                <a:cubicBezTo>
                  <a:pt x="6845194" y="6347281"/>
                  <a:pt x="6843706" y="6344007"/>
                  <a:pt x="6842218" y="6341105"/>
                </a:cubicBezTo>
                <a:cubicBezTo>
                  <a:pt x="6840729" y="6338203"/>
                  <a:pt x="6839148" y="6335636"/>
                  <a:pt x="6837474" y="6333403"/>
                </a:cubicBezTo>
                <a:cubicBezTo>
                  <a:pt x="6835799" y="6331171"/>
                  <a:pt x="6833995" y="6329255"/>
                  <a:pt x="6832060" y="6327655"/>
                </a:cubicBezTo>
                <a:cubicBezTo>
                  <a:pt x="6830125" y="6326055"/>
                  <a:pt x="6827967" y="6324734"/>
                  <a:pt x="6825586" y="6323692"/>
                </a:cubicBezTo>
                <a:cubicBezTo>
                  <a:pt x="6829828" y="6322204"/>
                  <a:pt x="6833660" y="6320381"/>
                  <a:pt x="6837083" y="6318223"/>
                </a:cubicBezTo>
                <a:cubicBezTo>
                  <a:pt x="6840506" y="6316065"/>
                  <a:pt x="6843445" y="6313516"/>
                  <a:pt x="6845901" y="6310577"/>
                </a:cubicBezTo>
                <a:cubicBezTo>
                  <a:pt x="6848357" y="6307637"/>
                  <a:pt x="6850236" y="6304252"/>
                  <a:pt x="6851538" y="6300419"/>
                </a:cubicBezTo>
                <a:cubicBezTo>
                  <a:pt x="6852840" y="6296587"/>
                  <a:pt x="6853491" y="6292252"/>
                  <a:pt x="6853491" y="6287415"/>
                </a:cubicBezTo>
                <a:cubicBezTo>
                  <a:pt x="6853491" y="6282430"/>
                  <a:pt x="6852766" y="6277872"/>
                  <a:pt x="6851315" y="6273742"/>
                </a:cubicBezTo>
                <a:cubicBezTo>
                  <a:pt x="6849864" y="6269612"/>
                  <a:pt x="6847687" y="6265947"/>
                  <a:pt x="6844785" y="6262747"/>
                </a:cubicBezTo>
                <a:cubicBezTo>
                  <a:pt x="6841883" y="6259547"/>
                  <a:pt x="6838292" y="6256906"/>
                  <a:pt x="6834013" y="6254822"/>
                </a:cubicBezTo>
                <a:cubicBezTo>
                  <a:pt x="6829735" y="6252738"/>
                  <a:pt x="6824805" y="6251213"/>
                  <a:pt x="6819224" y="6250246"/>
                </a:cubicBezTo>
                <a:cubicBezTo>
                  <a:pt x="6817289" y="6250022"/>
                  <a:pt x="6815112" y="6249818"/>
                  <a:pt x="6812694" y="6249632"/>
                </a:cubicBezTo>
                <a:cubicBezTo>
                  <a:pt x="6810275" y="6249446"/>
                  <a:pt x="6807243" y="6249353"/>
                  <a:pt x="6803597" y="6249353"/>
                </a:cubicBezTo>
                <a:close/>
                <a:moveTo>
                  <a:pt x="6287498" y="6247567"/>
                </a:moveTo>
                <a:cubicBezTo>
                  <a:pt x="6278047" y="6247567"/>
                  <a:pt x="6269434" y="6249278"/>
                  <a:pt x="6261658" y="6252701"/>
                </a:cubicBezTo>
                <a:cubicBezTo>
                  <a:pt x="6253881" y="6256124"/>
                  <a:pt x="6247203" y="6261091"/>
                  <a:pt x="6241622" y="6267603"/>
                </a:cubicBezTo>
                <a:cubicBezTo>
                  <a:pt x="6236041" y="6274114"/>
                  <a:pt x="6231706" y="6282058"/>
                  <a:pt x="6228618" y="6291434"/>
                </a:cubicBezTo>
                <a:cubicBezTo>
                  <a:pt x="6225530" y="6300810"/>
                  <a:pt x="6223986" y="6311488"/>
                  <a:pt x="6223986" y="6323469"/>
                </a:cubicBezTo>
                <a:cubicBezTo>
                  <a:pt x="6223986" y="6335152"/>
                  <a:pt x="6225418" y="6345477"/>
                  <a:pt x="6228283" y="6354444"/>
                </a:cubicBezTo>
                <a:cubicBezTo>
                  <a:pt x="6231148" y="6363411"/>
                  <a:pt x="6235241" y="6370945"/>
                  <a:pt x="6240561" y="6377047"/>
                </a:cubicBezTo>
                <a:cubicBezTo>
                  <a:pt x="6245882" y="6383149"/>
                  <a:pt x="6252319" y="6387763"/>
                  <a:pt x="6259872" y="6390888"/>
                </a:cubicBezTo>
                <a:cubicBezTo>
                  <a:pt x="6267425" y="6394013"/>
                  <a:pt x="6275889" y="6395576"/>
                  <a:pt x="6285266" y="6395576"/>
                </a:cubicBezTo>
                <a:cubicBezTo>
                  <a:pt x="6290698" y="6395576"/>
                  <a:pt x="6295702" y="6395074"/>
                  <a:pt x="6300279" y="6394069"/>
                </a:cubicBezTo>
                <a:cubicBezTo>
                  <a:pt x="6304855" y="6393065"/>
                  <a:pt x="6308911" y="6391837"/>
                  <a:pt x="6312445" y="6390386"/>
                </a:cubicBezTo>
                <a:cubicBezTo>
                  <a:pt x="6315980" y="6388935"/>
                  <a:pt x="6318938" y="6387446"/>
                  <a:pt x="6321319" y="6385921"/>
                </a:cubicBezTo>
                <a:cubicBezTo>
                  <a:pt x="6323700" y="6384395"/>
                  <a:pt x="6325263" y="6383261"/>
                  <a:pt x="6326007" y="6382517"/>
                </a:cubicBezTo>
                <a:cubicBezTo>
                  <a:pt x="6326751" y="6381772"/>
                  <a:pt x="6327272" y="6381140"/>
                  <a:pt x="6327570" y="6380619"/>
                </a:cubicBezTo>
                <a:cubicBezTo>
                  <a:pt x="6327868" y="6380098"/>
                  <a:pt x="6328109" y="6379503"/>
                  <a:pt x="6328295" y="6378833"/>
                </a:cubicBezTo>
                <a:cubicBezTo>
                  <a:pt x="6328481" y="6378163"/>
                  <a:pt x="6328612" y="6377382"/>
                  <a:pt x="6328686" y="6376489"/>
                </a:cubicBezTo>
                <a:cubicBezTo>
                  <a:pt x="6328761" y="6375596"/>
                  <a:pt x="6328798" y="6374554"/>
                  <a:pt x="6328798" y="6373364"/>
                </a:cubicBezTo>
                <a:cubicBezTo>
                  <a:pt x="6328798" y="6371652"/>
                  <a:pt x="6328742" y="6370238"/>
                  <a:pt x="6328629" y="6369122"/>
                </a:cubicBezTo>
                <a:cubicBezTo>
                  <a:pt x="6328517" y="6368006"/>
                  <a:pt x="6328349" y="6367131"/>
                  <a:pt x="6328125" y="6366499"/>
                </a:cubicBezTo>
                <a:cubicBezTo>
                  <a:pt x="6327900" y="6365866"/>
                  <a:pt x="6327601" y="6365438"/>
                  <a:pt x="6327227" y="6365215"/>
                </a:cubicBezTo>
                <a:cubicBezTo>
                  <a:pt x="6326853" y="6364992"/>
                  <a:pt x="6326404" y="6364880"/>
                  <a:pt x="6325880" y="6364880"/>
                </a:cubicBezTo>
                <a:cubicBezTo>
                  <a:pt x="6324758" y="6364880"/>
                  <a:pt x="6323224" y="6365587"/>
                  <a:pt x="6321279" y="6367001"/>
                </a:cubicBezTo>
                <a:cubicBezTo>
                  <a:pt x="6319334" y="6368415"/>
                  <a:pt x="6316846" y="6369996"/>
                  <a:pt x="6313817" y="6371745"/>
                </a:cubicBezTo>
                <a:cubicBezTo>
                  <a:pt x="6310787" y="6373494"/>
                  <a:pt x="6307122" y="6375075"/>
                  <a:pt x="6302821" y="6376489"/>
                </a:cubicBezTo>
                <a:cubicBezTo>
                  <a:pt x="6298519" y="6377903"/>
                  <a:pt x="6293488" y="6378610"/>
                  <a:pt x="6287728" y="6378610"/>
                </a:cubicBezTo>
                <a:cubicBezTo>
                  <a:pt x="6280920" y="6378610"/>
                  <a:pt x="6274823" y="6377401"/>
                  <a:pt x="6269437" y="6374982"/>
                </a:cubicBezTo>
                <a:cubicBezTo>
                  <a:pt x="6264051" y="6372564"/>
                  <a:pt x="6259506" y="6368992"/>
                  <a:pt x="6255803" y="6364266"/>
                </a:cubicBezTo>
                <a:cubicBezTo>
                  <a:pt x="6252100" y="6359541"/>
                  <a:pt x="6249257" y="6353662"/>
                  <a:pt x="6247274" y="6346630"/>
                </a:cubicBezTo>
                <a:cubicBezTo>
                  <a:pt x="6245292" y="6339598"/>
                  <a:pt x="6244301" y="6331506"/>
                  <a:pt x="6244301" y="6322353"/>
                </a:cubicBezTo>
                <a:cubicBezTo>
                  <a:pt x="6244301" y="6313125"/>
                  <a:pt x="6245329" y="6304921"/>
                  <a:pt x="6247387" y="6297740"/>
                </a:cubicBezTo>
                <a:cubicBezTo>
                  <a:pt x="6249444" y="6290559"/>
                  <a:pt x="6252343" y="6284476"/>
                  <a:pt x="6256084" y="6279490"/>
                </a:cubicBezTo>
                <a:cubicBezTo>
                  <a:pt x="6259824" y="6274505"/>
                  <a:pt x="6264331" y="6270728"/>
                  <a:pt x="6269605" y="6268161"/>
                </a:cubicBezTo>
                <a:cubicBezTo>
                  <a:pt x="6274880" y="6265593"/>
                  <a:pt x="6280734" y="6264310"/>
                  <a:pt x="6287168" y="6264310"/>
                </a:cubicBezTo>
                <a:cubicBezTo>
                  <a:pt x="6293078" y="6264310"/>
                  <a:pt x="6298147" y="6265035"/>
                  <a:pt x="6302373" y="6266486"/>
                </a:cubicBezTo>
                <a:cubicBezTo>
                  <a:pt x="6306600" y="6267937"/>
                  <a:pt x="6310190" y="6269537"/>
                  <a:pt x="6313145" y="6271286"/>
                </a:cubicBezTo>
                <a:cubicBezTo>
                  <a:pt x="6316101" y="6273035"/>
                  <a:pt x="6318513" y="6274635"/>
                  <a:pt x="6320384" y="6276086"/>
                </a:cubicBezTo>
                <a:cubicBezTo>
                  <a:pt x="6322255" y="6277537"/>
                  <a:pt x="6323714" y="6278262"/>
                  <a:pt x="6324760" y="6278262"/>
                </a:cubicBezTo>
                <a:cubicBezTo>
                  <a:pt x="6325359" y="6278262"/>
                  <a:pt x="6325864" y="6278095"/>
                  <a:pt x="6326276" y="6277760"/>
                </a:cubicBezTo>
                <a:cubicBezTo>
                  <a:pt x="6326687" y="6277425"/>
                  <a:pt x="6327043" y="6276904"/>
                  <a:pt x="6327342" y="6276197"/>
                </a:cubicBezTo>
                <a:cubicBezTo>
                  <a:pt x="6327642" y="6275490"/>
                  <a:pt x="6327866" y="6274616"/>
                  <a:pt x="6328016" y="6273574"/>
                </a:cubicBezTo>
                <a:cubicBezTo>
                  <a:pt x="6328165" y="6272533"/>
                  <a:pt x="6328240" y="6271267"/>
                  <a:pt x="6328240" y="6269779"/>
                </a:cubicBezTo>
                <a:cubicBezTo>
                  <a:pt x="6328240" y="6268440"/>
                  <a:pt x="6328184" y="6267286"/>
                  <a:pt x="6328072" y="6266319"/>
                </a:cubicBezTo>
                <a:cubicBezTo>
                  <a:pt x="6327961" y="6265352"/>
                  <a:pt x="6327812" y="6264514"/>
                  <a:pt x="6327626" y="6263807"/>
                </a:cubicBezTo>
                <a:cubicBezTo>
                  <a:pt x="6327440" y="6263101"/>
                  <a:pt x="6327198" y="6262487"/>
                  <a:pt x="6326900" y="6261966"/>
                </a:cubicBezTo>
                <a:cubicBezTo>
                  <a:pt x="6326603" y="6261445"/>
                  <a:pt x="6325951" y="6260682"/>
                  <a:pt x="6324947" y="6259678"/>
                </a:cubicBezTo>
                <a:cubicBezTo>
                  <a:pt x="6323942" y="6258673"/>
                  <a:pt x="6322138" y="6257389"/>
                  <a:pt x="6319533" y="6255827"/>
                </a:cubicBezTo>
                <a:cubicBezTo>
                  <a:pt x="6316929" y="6254264"/>
                  <a:pt x="6313952" y="6252887"/>
                  <a:pt x="6310603" y="6251697"/>
                </a:cubicBezTo>
                <a:cubicBezTo>
                  <a:pt x="6307255" y="6250506"/>
                  <a:pt x="6303609" y="6249520"/>
                  <a:pt x="6299665" y="6248739"/>
                </a:cubicBezTo>
                <a:cubicBezTo>
                  <a:pt x="6295721" y="6247957"/>
                  <a:pt x="6291665" y="6247567"/>
                  <a:pt x="6287498" y="6247567"/>
                </a:cubicBezTo>
                <a:close/>
                <a:moveTo>
                  <a:pt x="8392151" y="6245669"/>
                </a:moveTo>
                <a:cubicBezTo>
                  <a:pt x="8387760" y="6245669"/>
                  <a:pt x="8384747" y="6246450"/>
                  <a:pt x="8383109" y="6248013"/>
                </a:cubicBezTo>
                <a:cubicBezTo>
                  <a:pt x="8381472" y="6249576"/>
                  <a:pt x="8380654" y="6252515"/>
                  <a:pt x="8380654" y="6256831"/>
                </a:cubicBezTo>
                <a:cubicBezTo>
                  <a:pt x="8380654" y="6261073"/>
                  <a:pt x="8381454" y="6263956"/>
                  <a:pt x="8383054" y="6265482"/>
                </a:cubicBezTo>
                <a:cubicBezTo>
                  <a:pt x="8384654" y="6267007"/>
                  <a:pt x="8387612" y="6267770"/>
                  <a:pt x="8391928" y="6267770"/>
                </a:cubicBezTo>
                <a:cubicBezTo>
                  <a:pt x="8396318" y="6267770"/>
                  <a:pt x="8399332" y="6266989"/>
                  <a:pt x="8400969" y="6265426"/>
                </a:cubicBezTo>
                <a:cubicBezTo>
                  <a:pt x="8402606" y="6263863"/>
                  <a:pt x="8403424" y="6260924"/>
                  <a:pt x="8403424" y="6256608"/>
                </a:cubicBezTo>
                <a:cubicBezTo>
                  <a:pt x="8403424" y="6252366"/>
                  <a:pt x="8402625" y="6249483"/>
                  <a:pt x="8401025" y="6247957"/>
                </a:cubicBezTo>
                <a:cubicBezTo>
                  <a:pt x="8399425" y="6246432"/>
                  <a:pt x="8396467" y="6245669"/>
                  <a:pt x="8392151" y="6245669"/>
                </a:cubicBezTo>
                <a:close/>
                <a:moveTo>
                  <a:pt x="6487039" y="6238302"/>
                </a:moveTo>
                <a:cubicBezTo>
                  <a:pt x="6485253" y="6238302"/>
                  <a:pt x="6483765" y="6238376"/>
                  <a:pt x="6482574" y="6238525"/>
                </a:cubicBezTo>
                <a:cubicBezTo>
                  <a:pt x="6481384" y="6238674"/>
                  <a:pt x="6480435" y="6238897"/>
                  <a:pt x="6479728" y="6239195"/>
                </a:cubicBezTo>
                <a:cubicBezTo>
                  <a:pt x="6479021" y="6239493"/>
                  <a:pt x="6478537" y="6239865"/>
                  <a:pt x="6478277" y="6240311"/>
                </a:cubicBezTo>
                <a:cubicBezTo>
                  <a:pt x="6478017" y="6240758"/>
                  <a:pt x="6477886" y="6241279"/>
                  <a:pt x="6477886" y="6241874"/>
                </a:cubicBezTo>
                <a:lnTo>
                  <a:pt x="6477886" y="6391000"/>
                </a:lnTo>
                <a:cubicBezTo>
                  <a:pt x="6477886" y="6391595"/>
                  <a:pt x="6477998" y="6392116"/>
                  <a:pt x="6478221" y="6392562"/>
                </a:cubicBezTo>
                <a:cubicBezTo>
                  <a:pt x="6478444" y="6393009"/>
                  <a:pt x="6478891" y="6393362"/>
                  <a:pt x="6479561" y="6393623"/>
                </a:cubicBezTo>
                <a:cubicBezTo>
                  <a:pt x="6480230" y="6393883"/>
                  <a:pt x="6481086" y="6394088"/>
                  <a:pt x="6482128" y="6394237"/>
                </a:cubicBezTo>
                <a:cubicBezTo>
                  <a:pt x="6483170" y="6394386"/>
                  <a:pt x="6484435" y="6394460"/>
                  <a:pt x="6485923" y="6394460"/>
                </a:cubicBezTo>
                <a:cubicBezTo>
                  <a:pt x="6487486" y="6394460"/>
                  <a:pt x="6488769" y="6394386"/>
                  <a:pt x="6489774" y="6394237"/>
                </a:cubicBezTo>
                <a:cubicBezTo>
                  <a:pt x="6490779" y="6394088"/>
                  <a:pt x="6491616" y="6393883"/>
                  <a:pt x="6492285" y="6393623"/>
                </a:cubicBezTo>
                <a:cubicBezTo>
                  <a:pt x="6492955" y="6393362"/>
                  <a:pt x="6493439" y="6393009"/>
                  <a:pt x="6493737" y="6392562"/>
                </a:cubicBezTo>
                <a:cubicBezTo>
                  <a:pt x="6494034" y="6392116"/>
                  <a:pt x="6494183" y="6391595"/>
                  <a:pt x="6494183" y="6391000"/>
                </a:cubicBezTo>
                <a:lnTo>
                  <a:pt x="6494183" y="6378721"/>
                </a:lnTo>
                <a:cubicBezTo>
                  <a:pt x="6497085" y="6381772"/>
                  <a:pt x="6499838" y="6384377"/>
                  <a:pt x="6502443" y="6386535"/>
                </a:cubicBezTo>
                <a:cubicBezTo>
                  <a:pt x="6505047" y="6388693"/>
                  <a:pt x="6507652" y="6390479"/>
                  <a:pt x="6510256" y="6391893"/>
                </a:cubicBezTo>
                <a:cubicBezTo>
                  <a:pt x="6512861" y="6393307"/>
                  <a:pt x="6515521" y="6394330"/>
                  <a:pt x="6518237" y="6394962"/>
                </a:cubicBezTo>
                <a:cubicBezTo>
                  <a:pt x="6520953" y="6395595"/>
                  <a:pt x="6523911" y="6395911"/>
                  <a:pt x="6527111" y="6395911"/>
                </a:cubicBezTo>
                <a:cubicBezTo>
                  <a:pt x="6534032" y="6395911"/>
                  <a:pt x="6540171" y="6394609"/>
                  <a:pt x="6545529" y="6392004"/>
                </a:cubicBezTo>
                <a:cubicBezTo>
                  <a:pt x="6550886" y="6389400"/>
                  <a:pt x="6555407" y="6385642"/>
                  <a:pt x="6559091" y="6380731"/>
                </a:cubicBezTo>
                <a:cubicBezTo>
                  <a:pt x="6562774" y="6375819"/>
                  <a:pt x="6565565" y="6369885"/>
                  <a:pt x="6567462" y="6362927"/>
                </a:cubicBezTo>
                <a:cubicBezTo>
                  <a:pt x="6569360" y="6355969"/>
                  <a:pt x="6570309" y="6348137"/>
                  <a:pt x="6570309" y="6339431"/>
                </a:cubicBezTo>
                <a:cubicBezTo>
                  <a:pt x="6570309" y="6332138"/>
                  <a:pt x="6569564" y="6325218"/>
                  <a:pt x="6568076" y="6318669"/>
                </a:cubicBezTo>
                <a:cubicBezTo>
                  <a:pt x="6566588" y="6312121"/>
                  <a:pt x="6564225" y="6306410"/>
                  <a:pt x="6560988" y="6301535"/>
                </a:cubicBezTo>
                <a:cubicBezTo>
                  <a:pt x="6557751" y="6296661"/>
                  <a:pt x="6553547" y="6292773"/>
                  <a:pt x="6548375" y="6289871"/>
                </a:cubicBezTo>
                <a:cubicBezTo>
                  <a:pt x="6543203" y="6286969"/>
                  <a:pt x="6536971" y="6285518"/>
                  <a:pt x="6529678" y="6285518"/>
                </a:cubicBezTo>
                <a:cubicBezTo>
                  <a:pt x="6526702" y="6285518"/>
                  <a:pt x="6523874" y="6285815"/>
                  <a:pt x="6521195" y="6286411"/>
                </a:cubicBezTo>
                <a:cubicBezTo>
                  <a:pt x="6518516" y="6287006"/>
                  <a:pt x="6515837" y="6287955"/>
                  <a:pt x="6513159" y="6289257"/>
                </a:cubicBezTo>
                <a:cubicBezTo>
                  <a:pt x="6510480" y="6290559"/>
                  <a:pt x="6507745" y="6292252"/>
                  <a:pt x="6504954" y="6294336"/>
                </a:cubicBezTo>
                <a:cubicBezTo>
                  <a:pt x="6502164" y="6296419"/>
                  <a:pt x="6499280" y="6298987"/>
                  <a:pt x="6496304" y="6302038"/>
                </a:cubicBezTo>
                <a:lnTo>
                  <a:pt x="6496304" y="6241874"/>
                </a:lnTo>
                <a:cubicBezTo>
                  <a:pt x="6496304" y="6241279"/>
                  <a:pt x="6496155" y="6240758"/>
                  <a:pt x="6495857" y="6240311"/>
                </a:cubicBezTo>
                <a:cubicBezTo>
                  <a:pt x="6495560" y="6239865"/>
                  <a:pt x="6495076" y="6239493"/>
                  <a:pt x="6494406" y="6239195"/>
                </a:cubicBezTo>
                <a:cubicBezTo>
                  <a:pt x="6493737" y="6238897"/>
                  <a:pt x="6492806" y="6238674"/>
                  <a:pt x="6491616" y="6238525"/>
                </a:cubicBezTo>
                <a:cubicBezTo>
                  <a:pt x="6490425" y="6238376"/>
                  <a:pt x="6488900" y="6238302"/>
                  <a:pt x="6487039" y="6238302"/>
                </a:cubicBezTo>
                <a:close/>
                <a:moveTo>
                  <a:pt x="8877256" y="6237521"/>
                </a:moveTo>
                <a:cubicBezTo>
                  <a:pt x="8871749" y="6237521"/>
                  <a:pt x="8866968" y="6238283"/>
                  <a:pt x="8862912" y="6239809"/>
                </a:cubicBezTo>
                <a:cubicBezTo>
                  <a:pt x="8858857" y="6241334"/>
                  <a:pt x="8855490" y="6243697"/>
                  <a:pt x="8852811" y="6246897"/>
                </a:cubicBezTo>
                <a:cubicBezTo>
                  <a:pt x="8850132" y="6250097"/>
                  <a:pt x="8848142" y="6254208"/>
                  <a:pt x="8846839" y="6259231"/>
                </a:cubicBezTo>
                <a:cubicBezTo>
                  <a:pt x="8845537" y="6264254"/>
                  <a:pt x="8844886" y="6270263"/>
                  <a:pt x="8844886" y="6277258"/>
                </a:cubicBezTo>
                <a:lnTo>
                  <a:pt x="8844886" y="6287639"/>
                </a:lnTo>
                <a:lnTo>
                  <a:pt x="8830710" y="6287639"/>
                </a:lnTo>
                <a:cubicBezTo>
                  <a:pt x="8830114" y="6287639"/>
                  <a:pt x="8829594" y="6287769"/>
                  <a:pt x="8829147" y="6288029"/>
                </a:cubicBezTo>
                <a:cubicBezTo>
                  <a:pt x="8828701" y="6288290"/>
                  <a:pt x="8828329" y="6288736"/>
                  <a:pt x="8828031" y="6289369"/>
                </a:cubicBezTo>
                <a:cubicBezTo>
                  <a:pt x="8827733" y="6290001"/>
                  <a:pt x="8827510" y="6290801"/>
                  <a:pt x="8827361" y="6291769"/>
                </a:cubicBezTo>
                <a:cubicBezTo>
                  <a:pt x="8827212" y="6292736"/>
                  <a:pt x="8827138" y="6293927"/>
                  <a:pt x="8827138" y="6295340"/>
                </a:cubicBezTo>
                <a:cubicBezTo>
                  <a:pt x="8827138" y="6298019"/>
                  <a:pt x="8827436" y="6299954"/>
                  <a:pt x="8828031" y="6301145"/>
                </a:cubicBezTo>
                <a:cubicBezTo>
                  <a:pt x="8828626" y="6302335"/>
                  <a:pt x="8829519" y="6302931"/>
                  <a:pt x="8830710" y="6302931"/>
                </a:cubicBezTo>
                <a:lnTo>
                  <a:pt x="8844886" y="6302931"/>
                </a:lnTo>
                <a:lnTo>
                  <a:pt x="8844886" y="6391000"/>
                </a:lnTo>
                <a:cubicBezTo>
                  <a:pt x="8844886" y="6391595"/>
                  <a:pt x="8845034" y="6392097"/>
                  <a:pt x="8845332" y="6392507"/>
                </a:cubicBezTo>
                <a:cubicBezTo>
                  <a:pt x="8845630" y="6392916"/>
                  <a:pt x="8846132" y="6393269"/>
                  <a:pt x="8846839" y="6393567"/>
                </a:cubicBezTo>
                <a:cubicBezTo>
                  <a:pt x="8847546" y="6393865"/>
                  <a:pt x="8848495" y="6394088"/>
                  <a:pt x="8849686" y="6394237"/>
                </a:cubicBezTo>
                <a:cubicBezTo>
                  <a:pt x="8850876" y="6394386"/>
                  <a:pt x="8852364" y="6394460"/>
                  <a:pt x="8854150" y="6394460"/>
                </a:cubicBezTo>
                <a:cubicBezTo>
                  <a:pt x="8855936" y="6394460"/>
                  <a:pt x="8857424" y="6394386"/>
                  <a:pt x="8858615" y="6394237"/>
                </a:cubicBezTo>
                <a:cubicBezTo>
                  <a:pt x="8859806" y="6394088"/>
                  <a:pt x="8860754" y="6393865"/>
                  <a:pt x="8861462" y="6393567"/>
                </a:cubicBezTo>
                <a:cubicBezTo>
                  <a:pt x="8862168" y="6393269"/>
                  <a:pt x="8862671" y="6392916"/>
                  <a:pt x="8862968" y="6392507"/>
                </a:cubicBezTo>
                <a:cubicBezTo>
                  <a:pt x="8863266" y="6392097"/>
                  <a:pt x="8863415" y="6391595"/>
                  <a:pt x="8863415" y="6391000"/>
                </a:cubicBezTo>
                <a:lnTo>
                  <a:pt x="8863415" y="6302931"/>
                </a:lnTo>
                <a:lnTo>
                  <a:pt x="8885851" y="6302931"/>
                </a:lnTo>
                <a:cubicBezTo>
                  <a:pt x="8886967" y="6302931"/>
                  <a:pt x="8887860" y="6302335"/>
                  <a:pt x="8888530" y="6301145"/>
                </a:cubicBezTo>
                <a:cubicBezTo>
                  <a:pt x="8889199" y="6299954"/>
                  <a:pt x="8889534" y="6298019"/>
                  <a:pt x="8889534" y="6295340"/>
                </a:cubicBezTo>
                <a:cubicBezTo>
                  <a:pt x="8889534" y="6293927"/>
                  <a:pt x="8889441" y="6292736"/>
                  <a:pt x="8889255" y="6291769"/>
                </a:cubicBezTo>
                <a:cubicBezTo>
                  <a:pt x="8889069" y="6290801"/>
                  <a:pt x="8888809" y="6290001"/>
                  <a:pt x="8888474" y="6289369"/>
                </a:cubicBezTo>
                <a:cubicBezTo>
                  <a:pt x="8888139" y="6288736"/>
                  <a:pt x="8887767" y="6288290"/>
                  <a:pt x="8887358" y="6288029"/>
                </a:cubicBezTo>
                <a:cubicBezTo>
                  <a:pt x="8886948" y="6287769"/>
                  <a:pt x="8886446" y="6287639"/>
                  <a:pt x="8885851" y="6287639"/>
                </a:cubicBezTo>
                <a:lnTo>
                  <a:pt x="8863415" y="6287639"/>
                </a:lnTo>
                <a:lnTo>
                  <a:pt x="8863415" y="6276700"/>
                </a:lnTo>
                <a:cubicBezTo>
                  <a:pt x="8863415" y="6272384"/>
                  <a:pt x="8863675" y="6268719"/>
                  <a:pt x="8864196" y="6265705"/>
                </a:cubicBezTo>
                <a:cubicBezTo>
                  <a:pt x="8864717" y="6262691"/>
                  <a:pt x="8865573" y="6260236"/>
                  <a:pt x="8866764" y="6258338"/>
                </a:cubicBezTo>
                <a:cubicBezTo>
                  <a:pt x="8867954" y="6256440"/>
                  <a:pt x="8869517" y="6255045"/>
                  <a:pt x="8871452" y="6254152"/>
                </a:cubicBezTo>
                <a:cubicBezTo>
                  <a:pt x="8873386" y="6253259"/>
                  <a:pt x="8875730" y="6252813"/>
                  <a:pt x="8878484" y="6252813"/>
                </a:cubicBezTo>
                <a:cubicBezTo>
                  <a:pt x="8880493" y="6252813"/>
                  <a:pt x="8882260" y="6252980"/>
                  <a:pt x="8883786" y="6253315"/>
                </a:cubicBezTo>
                <a:cubicBezTo>
                  <a:pt x="8885311" y="6253650"/>
                  <a:pt x="8886632" y="6254022"/>
                  <a:pt x="8887748" y="6254431"/>
                </a:cubicBezTo>
                <a:cubicBezTo>
                  <a:pt x="8888864" y="6254841"/>
                  <a:pt x="8889813" y="6255213"/>
                  <a:pt x="8890595" y="6255548"/>
                </a:cubicBezTo>
                <a:cubicBezTo>
                  <a:pt x="8891376" y="6255882"/>
                  <a:pt x="8892027" y="6256050"/>
                  <a:pt x="8892548" y="6256050"/>
                </a:cubicBezTo>
                <a:cubicBezTo>
                  <a:pt x="8892994" y="6256050"/>
                  <a:pt x="8893366" y="6255957"/>
                  <a:pt x="8893664" y="6255771"/>
                </a:cubicBezTo>
                <a:cubicBezTo>
                  <a:pt x="8893962" y="6255585"/>
                  <a:pt x="8894204" y="6255231"/>
                  <a:pt x="8894390" y="6254710"/>
                </a:cubicBezTo>
                <a:cubicBezTo>
                  <a:pt x="8894576" y="6254189"/>
                  <a:pt x="8894743" y="6253501"/>
                  <a:pt x="8894892" y="6252645"/>
                </a:cubicBezTo>
                <a:cubicBezTo>
                  <a:pt x="8895041" y="6251790"/>
                  <a:pt x="8895115" y="6250655"/>
                  <a:pt x="8895115" y="6249241"/>
                </a:cubicBezTo>
                <a:cubicBezTo>
                  <a:pt x="8895115" y="6247827"/>
                  <a:pt x="8895060" y="6246618"/>
                  <a:pt x="8894948" y="6245613"/>
                </a:cubicBezTo>
                <a:cubicBezTo>
                  <a:pt x="8894836" y="6244609"/>
                  <a:pt x="8894632" y="6243753"/>
                  <a:pt x="8894334" y="6243046"/>
                </a:cubicBezTo>
                <a:cubicBezTo>
                  <a:pt x="8894036" y="6242339"/>
                  <a:pt x="8893664" y="6241762"/>
                  <a:pt x="8893218" y="6241316"/>
                </a:cubicBezTo>
                <a:cubicBezTo>
                  <a:pt x="8892771" y="6240869"/>
                  <a:pt x="8891878" y="6240367"/>
                  <a:pt x="8890539" y="6239809"/>
                </a:cubicBezTo>
                <a:cubicBezTo>
                  <a:pt x="8889199" y="6239251"/>
                  <a:pt x="8887302" y="6238730"/>
                  <a:pt x="8884846" y="6238246"/>
                </a:cubicBezTo>
                <a:cubicBezTo>
                  <a:pt x="8882390" y="6237763"/>
                  <a:pt x="8879860" y="6237521"/>
                  <a:pt x="8877256" y="6237521"/>
                </a:cubicBezTo>
                <a:close/>
                <a:moveTo>
                  <a:pt x="7791406" y="6237521"/>
                </a:moveTo>
                <a:cubicBezTo>
                  <a:pt x="7785899" y="6237521"/>
                  <a:pt x="7781118" y="6238283"/>
                  <a:pt x="7777063" y="6239809"/>
                </a:cubicBezTo>
                <a:cubicBezTo>
                  <a:pt x="7773007" y="6241334"/>
                  <a:pt x="7769640" y="6243697"/>
                  <a:pt x="7766961" y="6246897"/>
                </a:cubicBezTo>
                <a:cubicBezTo>
                  <a:pt x="7764282" y="6250097"/>
                  <a:pt x="7762292" y="6254208"/>
                  <a:pt x="7760989" y="6259231"/>
                </a:cubicBezTo>
                <a:cubicBezTo>
                  <a:pt x="7759687" y="6264254"/>
                  <a:pt x="7759036" y="6270263"/>
                  <a:pt x="7759036" y="6277258"/>
                </a:cubicBezTo>
                <a:lnTo>
                  <a:pt x="7759036" y="6287639"/>
                </a:lnTo>
                <a:lnTo>
                  <a:pt x="7744860" y="6287639"/>
                </a:lnTo>
                <a:cubicBezTo>
                  <a:pt x="7744265" y="6287639"/>
                  <a:pt x="7743744" y="6287769"/>
                  <a:pt x="7743297" y="6288029"/>
                </a:cubicBezTo>
                <a:cubicBezTo>
                  <a:pt x="7742851" y="6288290"/>
                  <a:pt x="7742479" y="6288736"/>
                  <a:pt x="7742181" y="6289369"/>
                </a:cubicBezTo>
                <a:cubicBezTo>
                  <a:pt x="7741884" y="6290001"/>
                  <a:pt x="7741660" y="6290801"/>
                  <a:pt x="7741511" y="6291769"/>
                </a:cubicBezTo>
                <a:cubicBezTo>
                  <a:pt x="7741363" y="6292736"/>
                  <a:pt x="7741288" y="6293927"/>
                  <a:pt x="7741288" y="6295340"/>
                </a:cubicBezTo>
                <a:cubicBezTo>
                  <a:pt x="7741288" y="6298019"/>
                  <a:pt x="7741586" y="6299954"/>
                  <a:pt x="7742181" y="6301145"/>
                </a:cubicBezTo>
                <a:cubicBezTo>
                  <a:pt x="7742777" y="6302335"/>
                  <a:pt x="7743669" y="6302931"/>
                  <a:pt x="7744860" y="6302931"/>
                </a:cubicBezTo>
                <a:lnTo>
                  <a:pt x="7759036" y="6302931"/>
                </a:lnTo>
                <a:lnTo>
                  <a:pt x="7759036" y="6391000"/>
                </a:lnTo>
                <a:cubicBezTo>
                  <a:pt x="7759036" y="6391595"/>
                  <a:pt x="7759185" y="6392097"/>
                  <a:pt x="7759482" y="6392507"/>
                </a:cubicBezTo>
                <a:cubicBezTo>
                  <a:pt x="7759780" y="6392916"/>
                  <a:pt x="7760282" y="6393269"/>
                  <a:pt x="7760989" y="6393567"/>
                </a:cubicBezTo>
                <a:cubicBezTo>
                  <a:pt x="7761696" y="6393865"/>
                  <a:pt x="7762645" y="6394088"/>
                  <a:pt x="7763836" y="6394237"/>
                </a:cubicBezTo>
                <a:cubicBezTo>
                  <a:pt x="7765026" y="6394386"/>
                  <a:pt x="7766515" y="6394460"/>
                  <a:pt x="7768301" y="6394460"/>
                </a:cubicBezTo>
                <a:cubicBezTo>
                  <a:pt x="7770086" y="6394460"/>
                  <a:pt x="7771575" y="6394386"/>
                  <a:pt x="7772765" y="6394237"/>
                </a:cubicBezTo>
                <a:cubicBezTo>
                  <a:pt x="7773956" y="6394088"/>
                  <a:pt x="7774905" y="6393865"/>
                  <a:pt x="7775612" y="6393567"/>
                </a:cubicBezTo>
                <a:cubicBezTo>
                  <a:pt x="7776319" y="6393269"/>
                  <a:pt x="7776821" y="6392916"/>
                  <a:pt x="7777119" y="6392507"/>
                </a:cubicBezTo>
                <a:cubicBezTo>
                  <a:pt x="7777416" y="6392097"/>
                  <a:pt x="7777565" y="6391595"/>
                  <a:pt x="7777565" y="6391000"/>
                </a:cubicBezTo>
                <a:lnTo>
                  <a:pt x="7777565" y="6302931"/>
                </a:lnTo>
                <a:lnTo>
                  <a:pt x="7800001" y="6302931"/>
                </a:lnTo>
                <a:cubicBezTo>
                  <a:pt x="7801117" y="6302931"/>
                  <a:pt x="7802010" y="6302335"/>
                  <a:pt x="7802680" y="6301145"/>
                </a:cubicBezTo>
                <a:cubicBezTo>
                  <a:pt x="7803350" y="6299954"/>
                  <a:pt x="7803684" y="6298019"/>
                  <a:pt x="7803684" y="6295340"/>
                </a:cubicBezTo>
                <a:cubicBezTo>
                  <a:pt x="7803684" y="6293927"/>
                  <a:pt x="7803591" y="6292736"/>
                  <a:pt x="7803405" y="6291769"/>
                </a:cubicBezTo>
                <a:cubicBezTo>
                  <a:pt x="7803219" y="6290801"/>
                  <a:pt x="7802959" y="6290001"/>
                  <a:pt x="7802624" y="6289369"/>
                </a:cubicBezTo>
                <a:cubicBezTo>
                  <a:pt x="7802289" y="6288736"/>
                  <a:pt x="7801917" y="6288290"/>
                  <a:pt x="7801508" y="6288029"/>
                </a:cubicBezTo>
                <a:cubicBezTo>
                  <a:pt x="7801099" y="6287769"/>
                  <a:pt x="7800596" y="6287639"/>
                  <a:pt x="7800001" y="6287639"/>
                </a:cubicBezTo>
                <a:lnTo>
                  <a:pt x="7777565" y="6287639"/>
                </a:lnTo>
                <a:lnTo>
                  <a:pt x="7777565" y="6276700"/>
                </a:lnTo>
                <a:cubicBezTo>
                  <a:pt x="7777565" y="6272384"/>
                  <a:pt x="7777826" y="6268719"/>
                  <a:pt x="7778346" y="6265705"/>
                </a:cubicBezTo>
                <a:cubicBezTo>
                  <a:pt x="7778867" y="6262691"/>
                  <a:pt x="7779723" y="6260236"/>
                  <a:pt x="7780914" y="6258338"/>
                </a:cubicBezTo>
                <a:cubicBezTo>
                  <a:pt x="7782104" y="6256440"/>
                  <a:pt x="7783667" y="6255045"/>
                  <a:pt x="7785602" y="6254152"/>
                </a:cubicBezTo>
                <a:cubicBezTo>
                  <a:pt x="7787537" y="6253259"/>
                  <a:pt x="7789881" y="6252813"/>
                  <a:pt x="7792634" y="6252813"/>
                </a:cubicBezTo>
                <a:cubicBezTo>
                  <a:pt x="7794643" y="6252813"/>
                  <a:pt x="7796410" y="6252980"/>
                  <a:pt x="7797936" y="6253315"/>
                </a:cubicBezTo>
                <a:cubicBezTo>
                  <a:pt x="7799461" y="6253650"/>
                  <a:pt x="7800782" y="6254022"/>
                  <a:pt x="7801898" y="6254431"/>
                </a:cubicBezTo>
                <a:cubicBezTo>
                  <a:pt x="7803015" y="6254841"/>
                  <a:pt x="7803963" y="6255213"/>
                  <a:pt x="7804745" y="6255548"/>
                </a:cubicBezTo>
                <a:cubicBezTo>
                  <a:pt x="7805526" y="6255882"/>
                  <a:pt x="7806177" y="6256050"/>
                  <a:pt x="7806698" y="6256050"/>
                </a:cubicBezTo>
                <a:cubicBezTo>
                  <a:pt x="7807145" y="6256050"/>
                  <a:pt x="7807517" y="6255957"/>
                  <a:pt x="7807814" y="6255771"/>
                </a:cubicBezTo>
                <a:cubicBezTo>
                  <a:pt x="7808112" y="6255585"/>
                  <a:pt x="7808354" y="6255231"/>
                  <a:pt x="7808540" y="6254710"/>
                </a:cubicBezTo>
                <a:cubicBezTo>
                  <a:pt x="7808726" y="6254189"/>
                  <a:pt x="7808893" y="6253501"/>
                  <a:pt x="7809042" y="6252645"/>
                </a:cubicBezTo>
                <a:cubicBezTo>
                  <a:pt x="7809191" y="6251790"/>
                  <a:pt x="7809265" y="6250655"/>
                  <a:pt x="7809265" y="6249241"/>
                </a:cubicBezTo>
                <a:cubicBezTo>
                  <a:pt x="7809265" y="6247827"/>
                  <a:pt x="7809210" y="6246618"/>
                  <a:pt x="7809098" y="6245613"/>
                </a:cubicBezTo>
                <a:cubicBezTo>
                  <a:pt x="7808986" y="6244609"/>
                  <a:pt x="7808782" y="6243753"/>
                  <a:pt x="7808484" y="6243046"/>
                </a:cubicBezTo>
                <a:cubicBezTo>
                  <a:pt x="7808186" y="6242339"/>
                  <a:pt x="7807814" y="6241762"/>
                  <a:pt x="7807368" y="6241316"/>
                </a:cubicBezTo>
                <a:cubicBezTo>
                  <a:pt x="7806921" y="6240869"/>
                  <a:pt x="7806028" y="6240367"/>
                  <a:pt x="7804689" y="6239809"/>
                </a:cubicBezTo>
                <a:cubicBezTo>
                  <a:pt x="7803350" y="6239251"/>
                  <a:pt x="7801452" y="6238730"/>
                  <a:pt x="7798996" y="6238246"/>
                </a:cubicBezTo>
                <a:cubicBezTo>
                  <a:pt x="7796541" y="6237763"/>
                  <a:pt x="7794011" y="6237521"/>
                  <a:pt x="7791406" y="6237521"/>
                </a:cubicBezTo>
                <a:close/>
                <a:moveTo>
                  <a:pt x="979814" y="4980991"/>
                </a:moveTo>
                <a:lnTo>
                  <a:pt x="995553" y="4980991"/>
                </a:lnTo>
                <a:lnTo>
                  <a:pt x="995553" y="5002311"/>
                </a:lnTo>
                <a:cubicBezTo>
                  <a:pt x="991014" y="5007371"/>
                  <a:pt x="986679" y="5011129"/>
                  <a:pt x="982549" y="5013584"/>
                </a:cubicBezTo>
                <a:cubicBezTo>
                  <a:pt x="978419" y="5016040"/>
                  <a:pt x="973936" y="5017268"/>
                  <a:pt x="969099" y="5017268"/>
                </a:cubicBezTo>
                <a:cubicBezTo>
                  <a:pt x="963146" y="5017268"/>
                  <a:pt x="958513" y="5015724"/>
                  <a:pt x="955202" y="5012636"/>
                </a:cubicBezTo>
                <a:cubicBezTo>
                  <a:pt x="951890" y="5009547"/>
                  <a:pt x="950235" y="5005399"/>
                  <a:pt x="950235" y="5000190"/>
                </a:cubicBezTo>
                <a:cubicBezTo>
                  <a:pt x="950235" y="4997139"/>
                  <a:pt x="950811" y="4994441"/>
                  <a:pt x="951965" y="4992097"/>
                </a:cubicBezTo>
                <a:cubicBezTo>
                  <a:pt x="953118" y="4989753"/>
                  <a:pt x="954923" y="4987744"/>
                  <a:pt x="957378" y="4986070"/>
                </a:cubicBezTo>
                <a:cubicBezTo>
                  <a:pt x="959834" y="4984395"/>
                  <a:pt x="962922" y="4983130"/>
                  <a:pt x="966643" y="4982275"/>
                </a:cubicBezTo>
                <a:cubicBezTo>
                  <a:pt x="970364" y="4981419"/>
                  <a:pt x="974754" y="4980991"/>
                  <a:pt x="979814" y="4980991"/>
                </a:cubicBezTo>
                <a:close/>
                <a:moveTo>
                  <a:pt x="789314" y="4980991"/>
                </a:moveTo>
                <a:lnTo>
                  <a:pt x="805053" y="4980991"/>
                </a:lnTo>
                <a:lnTo>
                  <a:pt x="805053" y="5002311"/>
                </a:lnTo>
                <a:cubicBezTo>
                  <a:pt x="800514" y="5007371"/>
                  <a:pt x="796179" y="5011129"/>
                  <a:pt x="792049" y="5013584"/>
                </a:cubicBezTo>
                <a:cubicBezTo>
                  <a:pt x="787919" y="5016040"/>
                  <a:pt x="783436" y="5017268"/>
                  <a:pt x="778599" y="5017268"/>
                </a:cubicBezTo>
                <a:cubicBezTo>
                  <a:pt x="772646" y="5017268"/>
                  <a:pt x="768013" y="5015724"/>
                  <a:pt x="764702" y="5012636"/>
                </a:cubicBezTo>
                <a:cubicBezTo>
                  <a:pt x="761390" y="5009547"/>
                  <a:pt x="759735" y="5005399"/>
                  <a:pt x="759735" y="5000190"/>
                </a:cubicBezTo>
                <a:cubicBezTo>
                  <a:pt x="759735" y="4997139"/>
                  <a:pt x="760311" y="4994441"/>
                  <a:pt x="761465" y="4992097"/>
                </a:cubicBezTo>
                <a:cubicBezTo>
                  <a:pt x="762618" y="4989753"/>
                  <a:pt x="764423" y="4987744"/>
                  <a:pt x="766879" y="4986070"/>
                </a:cubicBezTo>
                <a:cubicBezTo>
                  <a:pt x="769334" y="4984395"/>
                  <a:pt x="772422" y="4983130"/>
                  <a:pt x="776143" y="4982275"/>
                </a:cubicBezTo>
                <a:cubicBezTo>
                  <a:pt x="779864" y="4981419"/>
                  <a:pt x="784254" y="4980991"/>
                  <a:pt x="789314" y="4980991"/>
                </a:cubicBezTo>
                <a:close/>
                <a:moveTo>
                  <a:pt x="662364" y="4937124"/>
                </a:moveTo>
                <a:cubicBezTo>
                  <a:pt x="667424" y="4937124"/>
                  <a:pt x="672280" y="4938742"/>
                  <a:pt x="676930" y="4941979"/>
                </a:cubicBezTo>
                <a:cubicBezTo>
                  <a:pt x="681581" y="4945216"/>
                  <a:pt x="686400" y="4949923"/>
                  <a:pt x="691385" y="4956100"/>
                </a:cubicBezTo>
                <a:lnTo>
                  <a:pt x="691385" y="4996283"/>
                </a:lnTo>
                <a:cubicBezTo>
                  <a:pt x="688483" y="4999929"/>
                  <a:pt x="685730" y="5002999"/>
                  <a:pt x="683125" y="5005492"/>
                </a:cubicBezTo>
                <a:cubicBezTo>
                  <a:pt x="680521" y="5007985"/>
                  <a:pt x="678028" y="5010013"/>
                  <a:pt x="675647" y="5011575"/>
                </a:cubicBezTo>
                <a:cubicBezTo>
                  <a:pt x="673266" y="5013138"/>
                  <a:pt x="670940" y="5014254"/>
                  <a:pt x="668670" y="5014924"/>
                </a:cubicBezTo>
                <a:cubicBezTo>
                  <a:pt x="666401" y="5015594"/>
                  <a:pt x="664038" y="5015928"/>
                  <a:pt x="661583" y="5015928"/>
                </a:cubicBezTo>
                <a:cubicBezTo>
                  <a:pt x="656746" y="5015928"/>
                  <a:pt x="652727" y="5014794"/>
                  <a:pt x="649527" y="5012524"/>
                </a:cubicBezTo>
                <a:cubicBezTo>
                  <a:pt x="646328" y="5010254"/>
                  <a:pt x="643760" y="5007241"/>
                  <a:pt x="641826" y="5003483"/>
                </a:cubicBezTo>
                <a:cubicBezTo>
                  <a:pt x="639891" y="4999725"/>
                  <a:pt x="638533" y="4995427"/>
                  <a:pt x="637752" y="4990590"/>
                </a:cubicBezTo>
                <a:cubicBezTo>
                  <a:pt x="636970" y="4985754"/>
                  <a:pt x="636579" y="4980805"/>
                  <a:pt x="636579" y="4975745"/>
                </a:cubicBezTo>
                <a:cubicBezTo>
                  <a:pt x="636579" y="4970982"/>
                  <a:pt x="637045" y="4966294"/>
                  <a:pt x="637975" y="4961681"/>
                </a:cubicBezTo>
                <a:cubicBezTo>
                  <a:pt x="638905" y="4957067"/>
                  <a:pt x="640393" y="4952937"/>
                  <a:pt x="642440" y="4949291"/>
                </a:cubicBezTo>
                <a:cubicBezTo>
                  <a:pt x="644486" y="4945644"/>
                  <a:pt x="647146" y="4942705"/>
                  <a:pt x="650420" y="4940473"/>
                </a:cubicBezTo>
                <a:cubicBezTo>
                  <a:pt x="653695" y="4938240"/>
                  <a:pt x="657676" y="4937124"/>
                  <a:pt x="662364" y="4937124"/>
                </a:cubicBezTo>
                <a:close/>
                <a:moveTo>
                  <a:pt x="974233" y="4921274"/>
                </a:moveTo>
                <a:cubicBezTo>
                  <a:pt x="970364" y="4921274"/>
                  <a:pt x="966531" y="4921627"/>
                  <a:pt x="962736" y="4922334"/>
                </a:cubicBezTo>
                <a:cubicBezTo>
                  <a:pt x="958941" y="4923041"/>
                  <a:pt x="955444" y="4923934"/>
                  <a:pt x="952244" y="4925013"/>
                </a:cubicBezTo>
                <a:cubicBezTo>
                  <a:pt x="949044" y="4926092"/>
                  <a:pt x="946216" y="4927283"/>
                  <a:pt x="943761" y="4928585"/>
                </a:cubicBezTo>
                <a:cubicBezTo>
                  <a:pt x="941305" y="4929887"/>
                  <a:pt x="939575" y="4931022"/>
                  <a:pt x="938570" y="4931989"/>
                </a:cubicBezTo>
                <a:cubicBezTo>
                  <a:pt x="937566" y="4932957"/>
                  <a:pt x="936933" y="4933980"/>
                  <a:pt x="936673" y="4935059"/>
                </a:cubicBezTo>
                <a:cubicBezTo>
                  <a:pt x="936412" y="4936138"/>
                  <a:pt x="936282" y="4937608"/>
                  <a:pt x="936282" y="4939468"/>
                </a:cubicBezTo>
                <a:cubicBezTo>
                  <a:pt x="936282" y="4940584"/>
                  <a:pt x="936356" y="4941607"/>
                  <a:pt x="936505" y="4942538"/>
                </a:cubicBezTo>
                <a:cubicBezTo>
                  <a:pt x="936654" y="4943468"/>
                  <a:pt x="936896" y="4944231"/>
                  <a:pt x="937231" y="4944826"/>
                </a:cubicBezTo>
                <a:cubicBezTo>
                  <a:pt x="937566" y="4945421"/>
                  <a:pt x="937956" y="4945868"/>
                  <a:pt x="938403" y="4946165"/>
                </a:cubicBezTo>
                <a:cubicBezTo>
                  <a:pt x="938849" y="4946463"/>
                  <a:pt x="939370" y="4946612"/>
                  <a:pt x="939966" y="4946612"/>
                </a:cubicBezTo>
                <a:cubicBezTo>
                  <a:pt x="940858" y="4946612"/>
                  <a:pt x="942217" y="4946072"/>
                  <a:pt x="944040" y="4944993"/>
                </a:cubicBezTo>
                <a:cubicBezTo>
                  <a:pt x="945863" y="4943914"/>
                  <a:pt x="948132" y="4942724"/>
                  <a:pt x="950849" y="4941421"/>
                </a:cubicBezTo>
                <a:cubicBezTo>
                  <a:pt x="953565" y="4940119"/>
                  <a:pt x="956727" y="4938929"/>
                  <a:pt x="960336" y="4937849"/>
                </a:cubicBezTo>
                <a:cubicBezTo>
                  <a:pt x="963945" y="4936770"/>
                  <a:pt x="968020" y="4936231"/>
                  <a:pt x="972559" y="4936231"/>
                </a:cubicBezTo>
                <a:cubicBezTo>
                  <a:pt x="976800" y="4936231"/>
                  <a:pt x="980372" y="4936733"/>
                  <a:pt x="983274" y="4937738"/>
                </a:cubicBezTo>
                <a:cubicBezTo>
                  <a:pt x="986177" y="4938742"/>
                  <a:pt x="988539" y="4940231"/>
                  <a:pt x="990363" y="4942203"/>
                </a:cubicBezTo>
                <a:cubicBezTo>
                  <a:pt x="992186" y="4944175"/>
                  <a:pt x="993506" y="4946649"/>
                  <a:pt x="994325" y="4949626"/>
                </a:cubicBezTo>
                <a:cubicBezTo>
                  <a:pt x="995144" y="4952602"/>
                  <a:pt x="995553" y="4956025"/>
                  <a:pt x="995553" y="4959895"/>
                </a:cubicBezTo>
                <a:lnTo>
                  <a:pt x="995553" y="4967708"/>
                </a:lnTo>
                <a:lnTo>
                  <a:pt x="981712" y="4967708"/>
                </a:lnTo>
                <a:cubicBezTo>
                  <a:pt x="973898" y="4967708"/>
                  <a:pt x="966866" y="4968396"/>
                  <a:pt x="960615" y="4969773"/>
                </a:cubicBezTo>
                <a:cubicBezTo>
                  <a:pt x="954365" y="4971150"/>
                  <a:pt x="949081" y="4973215"/>
                  <a:pt x="944765" y="4975968"/>
                </a:cubicBezTo>
                <a:cubicBezTo>
                  <a:pt x="940449" y="4978721"/>
                  <a:pt x="937138" y="4982182"/>
                  <a:pt x="934831" y="4986349"/>
                </a:cubicBezTo>
                <a:cubicBezTo>
                  <a:pt x="932524" y="4990516"/>
                  <a:pt x="931371" y="4995427"/>
                  <a:pt x="931371" y="5001083"/>
                </a:cubicBezTo>
                <a:cubicBezTo>
                  <a:pt x="931371" y="5005920"/>
                  <a:pt x="932208" y="5010236"/>
                  <a:pt x="933882" y="5014031"/>
                </a:cubicBezTo>
                <a:cubicBezTo>
                  <a:pt x="935556" y="5017826"/>
                  <a:pt x="937901" y="5021026"/>
                  <a:pt x="940914" y="5023630"/>
                </a:cubicBezTo>
                <a:cubicBezTo>
                  <a:pt x="943928" y="5026235"/>
                  <a:pt x="947574" y="5028225"/>
                  <a:pt x="951853" y="5029602"/>
                </a:cubicBezTo>
                <a:cubicBezTo>
                  <a:pt x="956132" y="5030979"/>
                  <a:pt x="960913" y="5031667"/>
                  <a:pt x="966197" y="5031667"/>
                </a:cubicBezTo>
                <a:cubicBezTo>
                  <a:pt x="972224" y="5031667"/>
                  <a:pt x="977935" y="5030365"/>
                  <a:pt x="983330" y="5027760"/>
                </a:cubicBezTo>
                <a:cubicBezTo>
                  <a:pt x="988725" y="5025156"/>
                  <a:pt x="993618" y="5021510"/>
                  <a:pt x="998008" y="5016821"/>
                </a:cubicBezTo>
                <a:lnTo>
                  <a:pt x="998008" y="5026867"/>
                </a:lnTo>
                <a:cubicBezTo>
                  <a:pt x="998008" y="5027760"/>
                  <a:pt x="998269" y="5028430"/>
                  <a:pt x="998790" y="5028876"/>
                </a:cubicBezTo>
                <a:cubicBezTo>
                  <a:pt x="999311" y="5029323"/>
                  <a:pt x="1000148" y="5029658"/>
                  <a:pt x="1001301" y="5029881"/>
                </a:cubicBezTo>
                <a:cubicBezTo>
                  <a:pt x="1002455" y="5030104"/>
                  <a:pt x="1003999" y="5030216"/>
                  <a:pt x="1005934" y="5030216"/>
                </a:cubicBezTo>
                <a:cubicBezTo>
                  <a:pt x="1007943" y="5030216"/>
                  <a:pt x="1009468" y="5030104"/>
                  <a:pt x="1010510" y="5029881"/>
                </a:cubicBezTo>
                <a:cubicBezTo>
                  <a:pt x="1011552" y="5029658"/>
                  <a:pt x="1012371" y="5029323"/>
                  <a:pt x="1012966" y="5028876"/>
                </a:cubicBezTo>
                <a:cubicBezTo>
                  <a:pt x="1013561" y="5028430"/>
                  <a:pt x="1013859" y="5027760"/>
                  <a:pt x="1013859" y="5026867"/>
                </a:cubicBezTo>
                <a:lnTo>
                  <a:pt x="1013859" y="4959113"/>
                </a:lnTo>
                <a:cubicBezTo>
                  <a:pt x="1013859" y="4952863"/>
                  <a:pt x="1013152" y="4947393"/>
                  <a:pt x="1011738" y="4942705"/>
                </a:cubicBezTo>
                <a:cubicBezTo>
                  <a:pt x="1010324" y="4938017"/>
                  <a:pt x="1008054" y="4934092"/>
                  <a:pt x="1004929" y="4930929"/>
                </a:cubicBezTo>
                <a:cubicBezTo>
                  <a:pt x="1001804" y="4927766"/>
                  <a:pt x="997711" y="4925367"/>
                  <a:pt x="992651" y="4923729"/>
                </a:cubicBezTo>
                <a:cubicBezTo>
                  <a:pt x="987591" y="4922092"/>
                  <a:pt x="981451" y="4921274"/>
                  <a:pt x="974233" y="4921274"/>
                </a:cubicBezTo>
                <a:close/>
                <a:moveTo>
                  <a:pt x="783733" y="4921274"/>
                </a:moveTo>
                <a:cubicBezTo>
                  <a:pt x="779864" y="4921274"/>
                  <a:pt x="776031" y="4921627"/>
                  <a:pt x="772236" y="4922334"/>
                </a:cubicBezTo>
                <a:cubicBezTo>
                  <a:pt x="768441" y="4923041"/>
                  <a:pt x="764944" y="4923934"/>
                  <a:pt x="761744" y="4925013"/>
                </a:cubicBezTo>
                <a:cubicBezTo>
                  <a:pt x="758544" y="4926092"/>
                  <a:pt x="755716" y="4927283"/>
                  <a:pt x="753261" y="4928585"/>
                </a:cubicBezTo>
                <a:cubicBezTo>
                  <a:pt x="750805" y="4929887"/>
                  <a:pt x="749075" y="4931022"/>
                  <a:pt x="748070" y="4931989"/>
                </a:cubicBezTo>
                <a:cubicBezTo>
                  <a:pt x="747066" y="4932957"/>
                  <a:pt x="746433" y="4933980"/>
                  <a:pt x="746173" y="4935059"/>
                </a:cubicBezTo>
                <a:cubicBezTo>
                  <a:pt x="745912" y="4936138"/>
                  <a:pt x="745782" y="4937608"/>
                  <a:pt x="745782" y="4939468"/>
                </a:cubicBezTo>
                <a:cubicBezTo>
                  <a:pt x="745782" y="4940584"/>
                  <a:pt x="745856" y="4941607"/>
                  <a:pt x="746005" y="4942538"/>
                </a:cubicBezTo>
                <a:cubicBezTo>
                  <a:pt x="746154" y="4943468"/>
                  <a:pt x="746396" y="4944231"/>
                  <a:pt x="746731" y="4944826"/>
                </a:cubicBezTo>
                <a:cubicBezTo>
                  <a:pt x="747066" y="4945421"/>
                  <a:pt x="747456" y="4945868"/>
                  <a:pt x="747903" y="4946165"/>
                </a:cubicBezTo>
                <a:cubicBezTo>
                  <a:pt x="748349" y="4946463"/>
                  <a:pt x="748870" y="4946612"/>
                  <a:pt x="749466" y="4946612"/>
                </a:cubicBezTo>
                <a:cubicBezTo>
                  <a:pt x="750359" y="4946612"/>
                  <a:pt x="751717" y="4946072"/>
                  <a:pt x="753540" y="4944993"/>
                </a:cubicBezTo>
                <a:cubicBezTo>
                  <a:pt x="755363" y="4943914"/>
                  <a:pt x="757633" y="4942724"/>
                  <a:pt x="760349" y="4941421"/>
                </a:cubicBezTo>
                <a:cubicBezTo>
                  <a:pt x="763065" y="4940119"/>
                  <a:pt x="766227" y="4938929"/>
                  <a:pt x="769836" y="4937849"/>
                </a:cubicBezTo>
                <a:cubicBezTo>
                  <a:pt x="773445" y="4936770"/>
                  <a:pt x="777520" y="4936231"/>
                  <a:pt x="782059" y="4936231"/>
                </a:cubicBezTo>
                <a:cubicBezTo>
                  <a:pt x="786301" y="4936231"/>
                  <a:pt x="789872" y="4936733"/>
                  <a:pt x="792775" y="4937738"/>
                </a:cubicBezTo>
                <a:cubicBezTo>
                  <a:pt x="795677" y="4938742"/>
                  <a:pt x="798039" y="4940231"/>
                  <a:pt x="799863" y="4942203"/>
                </a:cubicBezTo>
                <a:cubicBezTo>
                  <a:pt x="801686" y="4944175"/>
                  <a:pt x="803007" y="4946649"/>
                  <a:pt x="803825" y="4949626"/>
                </a:cubicBezTo>
                <a:cubicBezTo>
                  <a:pt x="804644" y="4952602"/>
                  <a:pt x="805053" y="4956025"/>
                  <a:pt x="805053" y="4959895"/>
                </a:cubicBezTo>
                <a:lnTo>
                  <a:pt x="805053" y="4967708"/>
                </a:lnTo>
                <a:lnTo>
                  <a:pt x="791212" y="4967708"/>
                </a:lnTo>
                <a:cubicBezTo>
                  <a:pt x="783398" y="4967708"/>
                  <a:pt x="776366" y="4968396"/>
                  <a:pt x="770116" y="4969773"/>
                </a:cubicBezTo>
                <a:cubicBezTo>
                  <a:pt x="763865" y="4971150"/>
                  <a:pt x="758581" y="4973215"/>
                  <a:pt x="754265" y="4975968"/>
                </a:cubicBezTo>
                <a:cubicBezTo>
                  <a:pt x="749949" y="4978721"/>
                  <a:pt x="746638" y="4982182"/>
                  <a:pt x="744331" y="4986349"/>
                </a:cubicBezTo>
                <a:cubicBezTo>
                  <a:pt x="742024" y="4990516"/>
                  <a:pt x="740871" y="4995427"/>
                  <a:pt x="740871" y="5001083"/>
                </a:cubicBezTo>
                <a:cubicBezTo>
                  <a:pt x="740871" y="5005920"/>
                  <a:pt x="741708" y="5010236"/>
                  <a:pt x="743382" y="5014031"/>
                </a:cubicBezTo>
                <a:cubicBezTo>
                  <a:pt x="745056" y="5017826"/>
                  <a:pt x="747401" y="5021026"/>
                  <a:pt x="750414" y="5023630"/>
                </a:cubicBezTo>
                <a:cubicBezTo>
                  <a:pt x="753428" y="5026235"/>
                  <a:pt x="757074" y="5028225"/>
                  <a:pt x="761353" y="5029602"/>
                </a:cubicBezTo>
                <a:cubicBezTo>
                  <a:pt x="765632" y="5030979"/>
                  <a:pt x="770413" y="5031667"/>
                  <a:pt x="775697" y="5031667"/>
                </a:cubicBezTo>
                <a:cubicBezTo>
                  <a:pt x="781724" y="5031667"/>
                  <a:pt x="787435" y="5030365"/>
                  <a:pt x="792830" y="5027760"/>
                </a:cubicBezTo>
                <a:cubicBezTo>
                  <a:pt x="798225" y="5025156"/>
                  <a:pt x="803118" y="5021510"/>
                  <a:pt x="807509" y="5016821"/>
                </a:cubicBezTo>
                <a:lnTo>
                  <a:pt x="807509" y="5026867"/>
                </a:lnTo>
                <a:cubicBezTo>
                  <a:pt x="807509" y="5027760"/>
                  <a:pt x="807769" y="5028430"/>
                  <a:pt x="808290" y="5028876"/>
                </a:cubicBezTo>
                <a:cubicBezTo>
                  <a:pt x="808811" y="5029323"/>
                  <a:pt x="809648" y="5029658"/>
                  <a:pt x="810801" y="5029881"/>
                </a:cubicBezTo>
                <a:cubicBezTo>
                  <a:pt x="811955" y="5030104"/>
                  <a:pt x="813499" y="5030216"/>
                  <a:pt x="815434" y="5030216"/>
                </a:cubicBezTo>
                <a:cubicBezTo>
                  <a:pt x="817443" y="5030216"/>
                  <a:pt x="818968" y="5030104"/>
                  <a:pt x="820010" y="5029881"/>
                </a:cubicBezTo>
                <a:cubicBezTo>
                  <a:pt x="821052" y="5029658"/>
                  <a:pt x="821870" y="5029323"/>
                  <a:pt x="822466" y="5028876"/>
                </a:cubicBezTo>
                <a:cubicBezTo>
                  <a:pt x="823061" y="5028430"/>
                  <a:pt x="823359" y="5027760"/>
                  <a:pt x="823359" y="5026867"/>
                </a:cubicBezTo>
                <a:lnTo>
                  <a:pt x="823359" y="4959113"/>
                </a:lnTo>
                <a:cubicBezTo>
                  <a:pt x="823359" y="4952863"/>
                  <a:pt x="822652" y="4947393"/>
                  <a:pt x="821238" y="4942705"/>
                </a:cubicBezTo>
                <a:cubicBezTo>
                  <a:pt x="819824" y="4938017"/>
                  <a:pt x="817554" y="4934092"/>
                  <a:pt x="814429" y="4930929"/>
                </a:cubicBezTo>
                <a:cubicBezTo>
                  <a:pt x="811304" y="4927766"/>
                  <a:pt x="807211" y="4925367"/>
                  <a:pt x="802151" y="4923729"/>
                </a:cubicBezTo>
                <a:cubicBezTo>
                  <a:pt x="797091" y="4922092"/>
                  <a:pt x="790951" y="4921274"/>
                  <a:pt x="783733" y="4921274"/>
                </a:cubicBezTo>
                <a:close/>
                <a:moveTo>
                  <a:pt x="875486" y="4895936"/>
                </a:moveTo>
                <a:cubicBezTo>
                  <a:pt x="873700" y="4895936"/>
                  <a:pt x="872211" y="4896010"/>
                  <a:pt x="871021" y="4896159"/>
                </a:cubicBezTo>
                <a:cubicBezTo>
                  <a:pt x="869830" y="4896308"/>
                  <a:pt x="868881" y="4896550"/>
                  <a:pt x="868175" y="4896885"/>
                </a:cubicBezTo>
                <a:cubicBezTo>
                  <a:pt x="867468" y="4897219"/>
                  <a:pt x="866984" y="4897610"/>
                  <a:pt x="866723" y="4898057"/>
                </a:cubicBezTo>
                <a:cubicBezTo>
                  <a:pt x="866463" y="4898503"/>
                  <a:pt x="866333" y="4898987"/>
                  <a:pt x="866333" y="4899508"/>
                </a:cubicBezTo>
                <a:lnTo>
                  <a:pt x="866333" y="4923395"/>
                </a:lnTo>
                <a:lnTo>
                  <a:pt x="852380" y="4923395"/>
                </a:lnTo>
                <a:cubicBezTo>
                  <a:pt x="851785" y="4923395"/>
                  <a:pt x="851245" y="4923525"/>
                  <a:pt x="850762" y="4923785"/>
                </a:cubicBezTo>
                <a:cubicBezTo>
                  <a:pt x="850278" y="4924046"/>
                  <a:pt x="849887" y="4924492"/>
                  <a:pt x="849590" y="4925125"/>
                </a:cubicBezTo>
                <a:cubicBezTo>
                  <a:pt x="849292" y="4925757"/>
                  <a:pt x="849050" y="4926557"/>
                  <a:pt x="848864" y="4927525"/>
                </a:cubicBezTo>
                <a:cubicBezTo>
                  <a:pt x="848678" y="4928492"/>
                  <a:pt x="848585" y="4929683"/>
                  <a:pt x="848585" y="4931096"/>
                </a:cubicBezTo>
                <a:cubicBezTo>
                  <a:pt x="848585" y="4933775"/>
                  <a:pt x="848920" y="4935710"/>
                  <a:pt x="849590" y="4936901"/>
                </a:cubicBezTo>
                <a:cubicBezTo>
                  <a:pt x="850259" y="4938091"/>
                  <a:pt x="851152" y="4938687"/>
                  <a:pt x="852269" y="4938687"/>
                </a:cubicBezTo>
                <a:lnTo>
                  <a:pt x="866333" y="4938687"/>
                </a:lnTo>
                <a:lnTo>
                  <a:pt x="866333" y="4997399"/>
                </a:lnTo>
                <a:cubicBezTo>
                  <a:pt x="866333" y="5003204"/>
                  <a:pt x="866872" y="5008245"/>
                  <a:pt x="867951" y="5012524"/>
                </a:cubicBezTo>
                <a:cubicBezTo>
                  <a:pt x="869030" y="5016803"/>
                  <a:pt x="870760" y="5020337"/>
                  <a:pt x="873142" y="5023128"/>
                </a:cubicBezTo>
                <a:cubicBezTo>
                  <a:pt x="875523" y="5025919"/>
                  <a:pt x="878574" y="5028002"/>
                  <a:pt x="882295" y="5029379"/>
                </a:cubicBezTo>
                <a:cubicBezTo>
                  <a:pt x="886015" y="5030755"/>
                  <a:pt x="890480" y="5031444"/>
                  <a:pt x="895689" y="5031444"/>
                </a:cubicBezTo>
                <a:cubicBezTo>
                  <a:pt x="897401" y="5031444"/>
                  <a:pt x="899112" y="5031332"/>
                  <a:pt x="900824" y="5031109"/>
                </a:cubicBezTo>
                <a:cubicBezTo>
                  <a:pt x="902535" y="5030886"/>
                  <a:pt x="904154" y="5030607"/>
                  <a:pt x="905679" y="5030272"/>
                </a:cubicBezTo>
                <a:cubicBezTo>
                  <a:pt x="907205" y="5029937"/>
                  <a:pt x="908563" y="5029509"/>
                  <a:pt x="909754" y="5028988"/>
                </a:cubicBezTo>
                <a:cubicBezTo>
                  <a:pt x="910944" y="5028467"/>
                  <a:pt x="911837" y="5027909"/>
                  <a:pt x="912432" y="5027314"/>
                </a:cubicBezTo>
                <a:cubicBezTo>
                  <a:pt x="913028" y="5026718"/>
                  <a:pt x="913474" y="5025788"/>
                  <a:pt x="913772" y="5024523"/>
                </a:cubicBezTo>
                <a:cubicBezTo>
                  <a:pt x="914070" y="5023258"/>
                  <a:pt x="914218" y="5021547"/>
                  <a:pt x="914218" y="5019389"/>
                </a:cubicBezTo>
                <a:cubicBezTo>
                  <a:pt x="914218" y="5018049"/>
                  <a:pt x="914144" y="5016933"/>
                  <a:pt x="913995" y="5016040"/>
                </a:cubicBezTo>
                <a:cubicBezTo>
                  <a:pt x="913846" y="5015147"/>
                  <a:pt x="913679" y="5014440"/>
                  <a:pt x="913493" y="5013919"/>
                </a:cubicBezTo>
                <a:cubicBezTo>
                  <a:pt x="913307" y="5013398"/>
                  <a:pt x="913046" y="5013045"/>
                  <a:pt x="912711" y="5012859"/>
                </a:cubicBezTo>
                <a:cubicBezTo>
                  <a:pt x="912377" y="5012673"/>
                  <a:pt x="912023" y="5012580"/>
                  <a:pt x="911651" y="5012580"/>
                </a:cubicBezTo>
                <a:cubicBezTo>
                  <a:pt x="911056" y="5012580"/>
                  <a:pt x="910386" y="5012747"/>
                  <a:pt x="909642" y="5013082"/>
                </a:cubicBezTo>
                <a:cubicBezTo>
                  <a:pt x="908898" y="5013417"/>
                  <a:pt x="908005" y="5013770"/>
                  <a:pt x="906963" y="5014143"/>
                </a:cubicBezTo>
                <a:cubicBezTo>
                  <a:pt x="905921" y="5014515"/>
                  <a:pt x="904730" y="5014868"/>
                  <a:pt x="903391" y="5015203"/>
                </a:cubicBezTo>
                <a:cubicBezTo>
                  <a:pt x="902052" y="5015538"/>
                  <a:pt x="900526" y="5015705"/>
                  <a:pt x="898815" y="5015705"/>
                </a:cubicBezTo>
                <a:cubicBezTo>
                  <a:pt x="893531" y="5015705"/>
                  <a:pt x="889866" y="5013938"/>
                  <a:pt x="887820" y="5010403"/>
                </a:cubicBezTo>
                <a:cubicBezTo>
                  <a:pt x="885773" y="5006869"/>
                  <a:pt x="884750" y="5001641"/>
                  <a:pt x="884750" y="4994720"/>
                </a:cubicBezTo>
                <a:lnTo>
                  <a:pt x="884750" y="4938687"/>
                </a:lnTo>
                <a:lnTo>
                  <a:pt x="910535" y="4938687"/>
                </a:lnTo>
                <a:cubicBezTo>
                  <a:pt x="911651" y="4938687"/>
                  <a:pt x="912544" y="4938091"/>
                  <a:pt x="913214" y="4936901"/>
                </a:cubicBezTo>
                <a:cubicBezTo>
                  <a:pt x="913883" y="4935710"/>
                  <a:pt x="914218" y="4933775"/>
                  <a:pt x="914218" y="4931096"/>
                </a:cubicBezTo>
                <a:cubicBezTo>
                  <a:pt x="914218" y="4929683"/>
                  <a:pt x="914144" y="4928492"/>
                  <a:pt x="913995" y="4927525"/>
                </a:cubicBezTo>
                <a:cubicBezTo>
                  <a:pt x="913846" y="4926557"/>
                  <a:pt x="913604" y="4925757"/>
                  <a:pt x="913269" y="4925125"/>
                </a:cubicBezTo>
                <a:cubicBezTo>
                  <a:pt x="912935" y="4924492"/>
                  <a:pt x="912544" y="4924046"/>
                  <a:pt x="912098" y="4923785"/>
                </a:cubicBezTo>
                <a:cubicBezTo>
                  <a:pt x="911651" y="4923525"/>
                  <a:pt x="911130" y="4923395"/>
                  <a:pt x="910535" y="4923395"/>
                </a:cubicBezTo>
                <a:lnTo>
                  <a:pt x="884750" y="4923395"/>
                </a:lnTo>
                <a:lnTo>
                  <a:pt x="884750" y="4899508"/>
                </a:lnTo>
                <a:cubicBezTo>
                  <a:pt x="884750" y="4898987"/>
                  <a:pt x="884602" y="4898503"/>
                  <a:pt x="884304" y="4898057"/>
                </a:cubicBezTo>
                <a:cubicBezTo>
                  <a:pt x="884006" y="4897610"/>
                  <a:pt x="883522" y="4897219"/>
                  <a:pt x="882853" y="4896885"/>
                </a:cubicBezTo>
                <a:cubicBezTo>
                  <a:pt x="882183" y="4896550"/>
                  <a:pt x="881253" y="4896308"/>
                  <a:pt x="880062" y="4896159"/>
                </a:cubicBezTo>
                <a:cubicBezTo>
                  <a:pt x="878872" y="4896010"/>
                  <a:pt x="877346" y="4895936"/>
                  <a:pt x="875486" y="4895936"/>
                </a:cubicBezTo>
                <a:close/>
                <a:moveTo>
                  <a:pt x="700538" y="4874505"/>
                </a:moveTo>
                <a:cubicBezTo>
                  <a:pt x="698752" y="4874505"/>
                  <a:pt x="697283" y="4874598"/>
                  <a:pt x="696129" y="4874784"/>
                </a:cubicBezTo>
                <a:cubicBezTo>
                  <a:pt x="694976" y="4874970"/>
                  <a:pt x="694027" y="4875193"/>
                  <a:pt x="693283" y="4875453"/>
                </a:cubicBezTo>
                <a:cubicBezTo>
                  <a:pt x="692539" y="4875714"/>
                  <a:pt x="692037" y="4876086"/>
                  <a:pt x="691776" y="4876570"/>
                </a:cubicBezTo>
                <a:cubicBezTo>
                  <a:pt x="691516" y="4877053"/>
                  <a:pt x="691385" y="4877556"/>
                  <a:pt x="691385" y="4878076"/>
                </a:cubicBezTo>
                <a:lnTo>
                  <a:pt x="691385" y="4936454"/>
                </a:lnTo>
                <a:cubicBezTo>
                  <a:pt x="686623" y="4931468"/>
                  <a:pt x="681805" y="4927692"/>
                  <a:pt x="676930" y="4925125"/>
                </a:cubicBezTo>
                <a:cubicBezTo>
                  <a:pt x="672056" y="4922557"/>
                  <a:pt x="666680" y="4921274"/>
                  <a:pt x="660801" y="4921274"/>
                </a:cubicBezTo>
                <a:cubicBezTo>
                  <a:pt x="653732" y="4921274"/>
                  <a:pt x="647500" y="4922595"/>
                  <a:pt x="642105" y="4925236"/>
                </a:cubicBezTo>
                <a:cubicBezTo>
                  <a:pt x="636710" y="4927878"/>
                  <a:pt x="632189" y="4931655"/>
                  <a:pt x="628543" y="4936566"/>
                </a:cubicBezTo>
                <a:cubicBezTo>
                  <a:pt x="624896" y="4941477"/>
                  <a:pt x="622143" y="4947412"/>
                  <a:pt x="620283" y="4954369"/>
                </a:cubicBezTo>
                <a:cubicBezTo>
                  <a:pt x="618422" y="4961327"/>
                  <a:pt x="617492" y="4969122"/>
                  <a:pt x="617492" y="4977754"/>
                </a:cubicBezTo>
                <a:cubicBezTo>
                  <a:pt x="617492" y="4985047"/>
                  <a:pt x="618236" y="4991986"/>
                  <a:pt x="619725" y="4998571"/>
                </a:cubicBezTo>
                <a:cubicBezTo>
                  <a:pt x="621213" y="5005157"/>
                  <a:pt x="623576" y="5010887"/>
                  <a:pt x="626813" y="5015761"/>
                </a:cubicBezTo>
                <a:cubicBezTo>
                  <a:pt x="630050" y="5020635"/>
                  <a:pt x="634273" y="5024505"/>
                  <a:pt x="639482" y="5027370"/>
                </a:cubicBezTo>
                <a:cubicBezTo>
                  <a:pt x="644691" y="5030235"/>
                  <a:pt x="650978" y="5031667"/>
                  <a:pt x="658346" y="5031667"/>
                </a:cubicBezTo>
                <a:cubicBezTo>
                  <a:pt x="665117" y="5031667"/>
                  <a:pt x="671349" y="5030067"/>
                  <a:pt x="677042" y="5026867"/>
                </a:cubicBezTo>
                <a:cubicBezTo>
                  <a:pt x="682735" y="5023668"/>
                  <a:pt x="688223" y="5019203"/>
                  <a:pt x="693506" y="5013473"/>
                </a:cubicBezTo>
                <a:lnTo>
                  <a:pt x="693506" y="5026756"/>
                </a:lnTo>
                <a:cubicBezTo>
                  <a:pt x="693506" y="5027351"/>
                  <a:pt x="693655" y="5027872"/>
                  <a:pt x="693953" y="5028318"/>
                </a:cubicBezTo>
                <a:cubicBezTo>
                  <a:pt x="694250" y="5028765"/>
                  <a:pt x="694734" y="5029118"/>
                  <a:pt x="695404" y="5029379"/>
                </a:cubicBezTo>
                <a:cubicBezTo>
                  <a:pt x="696073" y="5029639"/>
                  <a:pt x="696929" y="5029844"/>
                  <a:pt x="697971" y="5029993"/>
                </a:cubicBezTo>
                <a:cubicBezTo>
                  <a:pt x="699013" y="5030142"/>
                  <a:pt x="700315" y="5030216"/>
                  <a:pt x="701878" y="5030216"/>
                </a:cubicBezTo>
                <a:cubicBezTo>
                  <a:pt x="703366" y="5030216"/>
                  <a:pt x="704631" y="5030142"/>
                  <a:pt x="705673" y="5029993"/>
                </a:cubicBezTo>
                <a:cubicBezTo>
                  <a:pt x="706715" y="5029844"/>
                  <a:pt x="707552" y="5029639"/>
                  <a:pt x="708184" y="5029379"/>
                </a:cubicBezTo>
                <a:cubicBezTo>
                  <a:pt x="708817" y="5029118"/>
                  <a:pt x="709263" y="5028765"/>
                  <a:pt x="709524" y="5028318"/>
                </a:cubicBezTo>
                <a:cubicBezTo>
                  <a:pt x="709784" y="5027872"/>
                  <a:pt x="709914" y="5027351"/>
                  <a:pt x="709914" y="5026756"/>
                </a:cubicBezTo>
                <a:lnTo>
                  <a:pt x="709914" y="4878076"/>
                </a:lnTo>
                <a:cubicBezTo>
                  <a:pt x="709914" y="4877556"/>
                  <a:pt x="709747" y="4877053"/>
                  <a:pt x="709412" y="4876570"/>
                </a:cubicBezTo>
                <a:cubicBezTo>
                  <a:pt x="709077" y="4876086"/>
                  <a:pt x="708575" y="4875714"/>
                  <a:pt x="707905" y="4875453"/>
                </a:cubicBezTo>
                <a:cubicBezTo>
                  <a:pt x="707236" y="4875193"/>
                  <a:pt x="706305" y="4874970"/>
                  <a:pt x="705115" y="4874784"/>
                </a:cubicBezTo>
                <a:cubicBezTo>
                  <a:pt x="703924" y="4874598"/>
                  <a:pt x="702399" y="4874505"/>
                  <a:pt x="700538" y="4874505"/>
                </a:cubicBezTo>
                <a:close/>
                <a:moveTo>
                  <a:pt x="861682" y="4746066"/>
                </a:moveTo>
                <a:lnTo>
                  <a:pt x="887690" y="4746959"/>
                </a:lnTo>
                <a:cubicBezTo>
                  <a:pt x="893717" y="4747108"/>
                  <a:pt x="898498" y="4748354"/>
                  <a:pt x="902033" y="4750698"/>
                </a:cubicBezTo>
                <a:cubicBezTo>
                  <a:pt x="905568" y="4753042"/>
                  <a:pt x="907335" y="4756372"/>
                  <a:pt x="907335" y="4760688"/>
                </a:cubicBezTo>
                <a:cubicBezTo>
                  <a:pt x="907335" y="4763218"/>
                  <a:pt x="906833" y="4765637"/>
                  <a:pt x="905828" y="4767944"/>
                </a:cubicBezTo>
                <a:cubicBezTo>
                  <a:pt x="904824" y="4770250"/>
                  <a:pt x="903168" y="4772297"/>
                  <a:pt x="900861" y="4774083"/>
                </a:cubicBezTo>
                <a:cubicBezTo>
                  <a:pt x="898554" y="4775869"/>
                  <a:pt x="895522" y="4777301"/>
                  <a:pt x="891764" y="4778380"/>
                </a:cubicBezTo>
                <a:cubicBezTo>
                  <a:pt x="888006" y="4779459"/>
                  <a:pt x="883337" y="4779999"/>
                  <a:pt x="877755" y="4779999"/>
                </a:cubicBezTo>
                <a:cubicBezTo>
                  <a:pt x="868975" y="4779999"/>
                  <a:pt x="862129" y="4778752"/>
                  <a:pt x="857217" y="4776259"/>
                </a:cubicBezTo>
                <a:cubicBezTo>
                  <a:pt x="852306" y="4773767"/>
                  <a:pt x="849850" y="4770102"/>
                  <a:pt x="849850" y="4765265"/>
                </a:cubicBezTo>
                <a:cubicBezTo>
                  <a:pt x="849850" y="4763702"/>
                  <a:pt x="850018" y="4762177"/>
                  <a:pt x="850352" y="4760688"/>
                </a:cubicBezTo>
                <a:cubicBezTo>
                  <a:pt x="850687" y="4759200"/>
                  <a:pt x="851301" y="4757693"/>
                  <a:pt x="852194" y="4756168"/>
                </a:cubicBezTo>
                <a:cubicBezTo>
                  <a:pt x="853087" y="4754642"/>
                  <a:pt x="854296" y="4753042"/>
                  <a:pt x="855822" y="4751368"/>
                </a:cubicBezTo>
                <a:cubicBezTo>
                  <a:pt x="857347" y="4749694"/>
                  <a:pt x="859301" y="4747926"/>
                  <a:pt x="861682" y="4746066"/>
                </a:cubicBezTo>
                <a:close/>
                <a:moveTo>
                  <a:pt x="2941964" y="4704766"/>
                </a:moveTo>
                <a:lnTo>
                  <a:pt x="2957703" y="4704766"/>
                </a:lnTo>
                <a:lnTo>
                  <a:pt x="2957703" y="4726086"/>
                </a:lnTo>
                <a:cubicBezTo>
                  <a:pt x="2953164" y="4731146"/>
                  <a:pt x="2948829" y="4734904"/>
                  <a:pt x="2944699" y="4737359"/>
                </a:cubicBezTo>
                <a:cubicBezTo>
                  <a:pt x="2940569" y="4739815"/>
                  <a:pt x="2936086" y="4741043"/>
                  <a:pt x="2931249" y="4741043"/>
                </a:cubicBezTo>
                <a:cubicBezTo>
                  <a:pt x="2925296" y="4741043"/>
                  <a:pt x="2920663" y="4739499"/>
                  <a:pt x="2917352" y="4736411"/>
                </a:cubicBezTo>
                <a:cubicBezTo>
                  <a:pt x="2914041" y="4733322"/>
                  <a:pt x="2912385" y="4729174"/>
                  <a:pt x="2912385" y="4723965"/>
                </a:cubicBezTo>
                <a:cubicBezTo>
                  <a:pt x="2912385" y="4720914"/>
                  <a:pt x="2912962" y="4718216"/>
                  <a:pt x="2914115" y="4715872"/>
                </a:cubicBezTo>
                <a:cubicBezTo>
                  <a:pt x="2915269" y="4713528"/>
                  <a:pt x="2917073" y="4711519"/>
                  <a:pt x="2919529" y="4709845"/>
                </a:cubicBezTo>
                <a:cubicBezTo>
                  <a:pt x="2921984" y="4708171"/>
                  <a:pt x="2925073" y="4706905"/>
                  <a:pt x="2928793" y="4706050"/>
                </a:cubicBezTo>
                <a:cubicBezTo>
                  <a:pt x="2932514" y="4705194"/>
                  <a:pt x="2936904" y="4704766"/>
                  <a:pt x="2941964" y="4704766"/>
                </a:cubicBezTo>
                <a:close/>
                <a:moveTo>
                  <a:pt x="1989464" y="4704766"/>
                </a:moveTo>
                <a:lnTo>
                  <a:pt x="2005203" y="4704766"/>
                </a:lnTo>
                <a:lnTo>
                  <a:pt x="2005203" y="4726086"/>
                </a:lnTo>
                <a:cubicBezTo>
                  <a:pt x="2000664" y="4731146"/>
                  <a:pt x="1996329" y="4734904"/>
                  <a:pt x="1992199" y="4737359"/>
                </a:cubicBezTo>
                <a:cubicBezTo>
                  <a:pt x="1988069" y="4739815"/>
                  <a:pt x="1983586" y="4741043"/>
                  <a:pt x="1978749" y="4741043"/>
                </a:cubicBezTo>
                <a:cubicBezTo>
                  <a:pt x="1972796" y="4741043"/>
                  <a:pt x="1968163" y="4739499"/>
                  <a:pt x="1964852" y="4736411"/>
                </a:cubicBezTo>
                <a:cubicBezTo>
                  <a:pt x="1961540" y="4733322"/>
                  <a:pt x="1959885" y="4729174"/>
                  <a:pt x="1959885" y="4723965"/>
                </a:cubicBezTo>
                <a:cubicBezTo>
                  <a:pt x="1959885" y="4720914"/>
                  <a:pt x="1960461" y="4718216"/>
                  <a:pt x="1961615" y="4715872"/>
                </a:cubicBezTo>
                <a:cubicBezTo>
                  <a:pt x="1962768" y="4713528"/>
                  <a:pt x="1964573" y="4711519"/>
                  <a:pt x="1967028" y="4709845"/>
                </a:cubicBezTo>
                <a:cubicBezTo>
                  <a:pt x="1969484" y="4708171"/>
                  <a:pt x="1972572" y="4706905"/>
                  <a:pt x="1976293" y="4706050"/>
                </a:cubicBezTo>
                <a:cubicBezTo>
                  <a:pt x="1980014" y="4705194"/>
                  <a:pt x="1984404" y="4704766"/>
                  <a:pt x="1989464" y="4704766"/>
                </a:cubicBezTo>
                <a:close/>
                <a:moveTo>
                  <a:pt x="1227464" y="4704766"/>
                </a:moveTo>
                <a:lnTo>
                  <a:pt x="1243203" y="4704766"/>
                </a:lnTo>
                <a:lnTo>
                  <a:pt x="1243203" y="4726086"/>
                </a:lnTo>
                <a:cubicBezTo>
                  <a:pt x="1238664" y="4731146"/>
                  <a:pt x="1234329" y="4734904"/>
                  <a:pt x="1230199" y="4737359"/>
                </a:cubicBezTo>
                <a:cubicBezTo>
                  <a:pt x="1226069" y="4739815"/>
                  <a:pt x="1221586" y="4741043"/>
                  <a:pt x="1216749" y="4741043"/>
                </a:cubicBezTo>
                <a:cubicBezTo>
                  <a:pt x="1210796" y="4741043"/>
                  <a:pt x="1206163" y="4739499"/>
                  <a:pt x="1202852" y="4736411"/>
                </a:cubicBezTo>
                <a:cubicBezTo>
                  <a:pt x="1199541" y="4733322"/>
                  <a:pt x="1197885" y="4729174"/>
                  <a:pt x="1197885" y="4723965"/>
                </a:cubicBezTo>
                <a:cubicBezTo>
                  <a:pt x="1197885" y="4720914"/>
                  <a:pt x="1198461" y="4718216"/>
                  <a:pt x="1199615" y="4715872"/>
                </a:cubicBezTo>
                <a:cubicBezTo>
                  <a:pt x="1200768" y="4713528"/>
                  <a:pt x="1202573" y="4711519"/>
                  <a:pt x="1205029" y="4709845"/>
                </a:cubicBezTo>
                <a:cubicBezTo>
                  <a:pt x="1207484" y="4708171"/>
                  <a:pt x="1210572" y="4706905"/>
                  <a:pt x="1214293" y="4706050"/>
                </a:cubicBezTo>
                <a:cubicBezTo>
                  <a:pt x="1218014" y="4705194"/>
                  <a:pt x="1222404" y="4704766"/>
                  <a:pt x="1227464" y="4704766"/>
                </a:cubicBezTo>
                <a:close/>
                <a:moveTo>
                  <a:pt x="2515183" y="4660452"/>
                </a:moveTo>
                <a:cubicBezTo>
                  <a:pt x="2521115" y="4660452"/>
                  <a:pt x="2526071" y="4661513"/>
                  <a:pt x="2530050" y="4663634"/>
                </a:cubicBezTo>
                <a:cubicBezTo>
                  <a:pt x="2534030" y="4665754"/>
                  <a:pt x="2537183" y="4668638"/>
                  <a:pt x="2539511" y="4672284"/>
                </a:cubicBezTo>
                <a:cubicBezTo>
                  <a:pt x="2541839" y="4675931"/>
                  <a:pt x="2543510" y="4680172"/>
                  <a:pt x="2544524" y="4685009"/>
                </a:cubicBezTo>
                <a:cubicBezTo>
                  <a:pt x="2545537" y="4689846"/>
                  <a:pt x="2546044" y="4694981"/>
                  <a:pt x="2546044" y="4700413"/>
                </a:cubicBezTo>
                <a:cubicBezTo>
                  <a:pt x="2546044" y="4706217"/>
                  <a:pt x="2545444" y="4711538"/>
                  <a:pt x="2544242" y="4716375"/>
                </a:cubicBezTo>
                <a:cubicBezTo>
                  <a:pt x="2543040" y="4721212"/>
                  <a:pt x="2541163" y="4725379"/>
                  <a:pt x="2538610" y="4728876"/>
                </a:cubicBezTo>
                <a:cubicBezTo>
                  <a:pt x="2536058" y="4732374"/>
                  <a:pt x="2532791" y="4735090"/>
                  <a:pt x="2528812" y="4737025"/>
                </a:cubicBezTo>
                <a:cubicBezTo>
                  <a:pt x="2524833" y="4738959"/>
                  <a:pt x="2520140" y="4739927"/>
                  <a:pt x="2514733" y="4739927"/>
                </a:cubicBezTo>
                <a:cubicBezTo>
                  <a:pt x="2508801" y="4739927"/>
                  <a:pt x="2503845" y="4738866"/>
                  <a:pt x="2499866" y="4736746"/>
                </a:cubicBezTo>
                <a:cubicBezTo>
                  <a:pt x="2495886" y="4734625"/>
                  <a:pt x="2492714" y="4731760"/>
                  <a:pt x="2490349" y="4728151"/>
                </a:cubicBezTo>
                <a:cubicBezTo>
                  <a:pt x="2487984" y="4724542"/>
                  <a:pt x="2486295" y="4720319"/>
                  <a:pt x="2485281" y="4715482"/>
                </a:cubicBezTo>
                <a:cubicBezTo>
                  <a:pt x="2484267" y="4710645"/>
                  <a:pt x="2483760" y="4705473"/>
                  <a:pt x="2483760" y="4699966"/>
                </a:cubicBezTo>
                <a:cubicBezTo>
                  <a:pt x="2483760" y="4694236"/>
                  <a:pt x="2484379" y="4688953"/>
                  <a:pt x="2485618" y="4684116"/>
                </a:cubicBezTo>
                <a:cubicBezTo>
                  <a:pt x="2486857" y="4679279"/>
                  <a:pt x="2488753" y="4675093"/>
                  <a:pt x="2491306" y="4671559"/>
                </a:cubicBezTo>
                <a:cubicBezTo>
                  <a:pt x="2493858" y="4668024"/>
                  <a:pt x="2497106" y="4665289"/>
                  <a:pt x="2501048" y="4663355"/>
                </a:cubicBezTo>
                <a:cubicBezTo>
                  <a:pt x="2504990" y="4661420"/>
                  <a:pt x="2509702" y="4660452"/>
                  <a:pt x="2515183" y="4660452"/>
                </a:cubicBezTo>
                <a:close/>
                <a:moveTo>
                  <a:pt x="2238958" y="4660452"/>
                </a:moveTo>
                <a:cubicBezTo>
                  <a:pt x="2244890" y="4660452"/>
                  <a:pt x="2249846" y="4661513"/>
                  <a:pt x="2253825" y="4663634"/>
                </a:cubicBezTo>
                <a:cubicBezTo>
                  <a:pt x="2257805" y="4665754"/>
                  <a:pt x="2260958" y="4668638"/>
                  <a:pt x="2263286" y="4672284"/>
                </a:cubicBezTo>
                <a:cubicBezTo>
                  <a:pt x="2265614" y="4675931"/>
                  <a:pt x="2267285" y="4680172"/>
                  <a:pt x="2268299" y="4685009"/>
                </a:cubicBezTo>
                <a:cubicBezTo>
                  <a:pt x="2269312" y="4689846"/>
                  <a:pt x="2269819" y="4694981"/>
                  <a:pt x="2269819" y="4700413"/>
                </a:cubicBezTo>
                <a:cubicBezTo>
                  <a:pt x="2269819" y="4706217"/>
                  <a:pt x="2269219" y="4711538"/>
                  <a:pt x="2268017" y="4716375"/>
                </a:cubicBezTo>
                <a:cubicBezTo>
                  <a:pt x="2266815" y="4721212"/>
                  <a:pt x="2264938" y="4725379"/>
                  <a:pt x="2262385" y="4728876"/>
                </a:cubicBezTo>
                <a:cubicBezTo>
                  <a:pt x="2259833" y="4732374"/>
                  <a:pt x="2256566" y="4735090"/>
                  <a:pt x="2252587" y="4737025"/>
                </a:cubicBezTo>
                <a:cubicBezTo>
                  <a:pt x="2248608" y="4738959"/>
                  <a:pt x="2243915" y="4739927"/>
                  <a:pt x="2238508" y="4739927"/>
                </a:cubicBezTo>
                <a:cubicBezTo>
                  <a:pt x="2232576" y="4739927"/>
                  <a:pt x="2227620" y="4738866"/>
                  <a:pt x="2223641" y="4736746"/>
                </a:cubicBezTo>
                <a:cubicBezTo>
                  <a:pt x="2219661" y="4734625"/>
                  <a:pt x="2216489" y="4731760"/>
                  <a:pt x="2214124" y="4728151"/>
                </a:cubicBezTo>
                <a:cubicBezTo>
                  <a:pt x="2211759" y="4724542"/>
                  <a:pt x="2210069" y="4720319"/>
                  <a:pt x="2209056" y="4715482"/>
                </a:cubicBezTo>
                <a:cubicBezTo>
                  <a:pt x="2208042" y="4710645"/>
                  <a:pt x="2207535" y="4705473"/>
                  <a:pt x="2207535" y="4699966"/>
                </a:cubicBezTo>
                <a:cubicBezTo>
                  <a:pt x="2207535" y="4694236"/>
                  <a:pt x="2208154" y="4688953"/>
                  <a:pt x="2209393" y="4684116"/>
                </a:cubicBezTo>
                <a:cubicBezTo>
                  <a:pt x="2210632" y="4679279"/>
                  <a:pt x="2212528" y="4675093"/>
                  <a:pt x="2215080" y="4671559"/>
                </a:cubicBezTo>
                <a:cubicBezTo>
                  <a:pt x="2217633" y="4668024"/>
                  <a:pt x="2220881" y="4665289"/>
                  <a:pt x="2224823" y="4663355"/>
                </a:cubicBezTo>
                <a:cubicBezTo>
                  <a:pt x="2228765" y="4661420"/>
                  <a:pt x="2233477" y="4660452"/>
                  <a:pt x="2238958" y="4660452"/>
                </a:cubicBezTo>
                <a:close/>
                <a:moveTo>
                  <a:pt x="1610308" y="4660452"/>
                </a:moveTo>
                <a:cubicBezTo>
                  <a:pt x="1616240" y="4660452"/>
                  <a:pt x="1621196" y="4661513"/>
                  <a:pt x="1625175" y="4663634"/>
                </a:cubicBezTo>
                <a:cubicBezTo>
                  <a:pt x="1629155" y="4665754"/>
                  <a:pt x="1632308" y="4668638"/>
                  <a:pt x="1634636" y="4672284"/>
                </a:cubicBezTo>
                <a:cubicBezTo>
                  <a:pt x="1636964" y="4675931"/>
                  <a:pt x="1638635" y="4680172"/>
                  <a:pt x="1639649" y="4685009"/>
                </a:cubicBezTo>
                <a:cubicBezTo>
                  <a:pt x="1640662" y="4689846"/>
                  <a:pt x="1641169" y="4694981"/>
                  <a:pt x="1641169" y="4700413"/>
                </a:cubicBezTo>
                <a:cubicBezTo>
                  <a:pt x="1641169" y="4706217"/>
                  <a:pt x="1640569" y="4711538"/>
                  <a:pt x="1639367" y="4716375"/>
                </a:cubicBezTo>
                <a:cubicBezTo>
                  <a:pt x="1638165" y="4721212"/>
                  <a:pt x="1636288" y="4725379"/>
                  <a:pt x="1633735" y="4728876"/>
                </a:cubicBezTo>
                <a:cubicBezTo>
                  <a:pt x="1631182" y="4732374"/>
                  <a:pt x="1627916" y="4735090"/>
                  <a:pt x="1623937" y="4737025"/>
                </a:cubicBezTo>
                <a:cubicBezTo>
                  <a:pt x="1619958" y="4738959"/>
                  <a:pt x="1615265" y="4739927"/>
                  <a:pt x="1609858" y="4739927"/>
                </a:cubicBezTo>
                <a:cubicBezTo>
                  <a:pt x="1603926" y="4739927"/>
                  <a:pt x="1598970" y="4738866"/>
                  <a:pt x="1594990" y="4736746"/>
                </a:cubicBezTo>
                <a:cubicBezTo>
                  <a:pt x="1591011" y="4734625"/>
                  <a:pt x="1587839" y="4731760"/>
                  <a:pt x="1585474" y="4728151"/>
                </a:cubicBezTo>
                <a:cubicBezTo>
                  <a:pt x="1583109" y="4724542"/>
                  <a:pt x="1581419" y="4720319"/>
                  <a:pt x="1580406" y="4715482"/>
                </a:cubicBezTo>
                <a:cubicBezTo>
                  <a:pt x="1579392" y="4710645"/>
                  <a:pt x="1578885" y="4705473"/>
                  <a:pt x="1578885" y="4699966"/>
                </a:cubicBezTo>
                <a:cubicBezTo>
                  <a:pt x="1578885" y="4694236"/>
                  <a:pt x="1579504" y="4688953"/>
                  <a:pt x="1580743" y="4684116"/>
                </a:cubicBezTo>
                <a:cubicBezTo>
                  <a:pt x="1581982" y="4679279"/>
                  <a:pt x="1583878" y="4675093"/>
                  <a:pt x="1586430" y="4671559"/>
                </a:cubicBezTo>
                <a:cubicBezTo>
                  <a:pt x="1588983" y="4668024"/>
                  <a:pt x="1592231" y="4665289"/>
                  <a:pt x="1596173" y="4663355"/>
                </a:cubicBezTo>
                <a:cubicBezTo>
                  <a:pt x="1600115" y="4661420"/>
                  <a:pt x="1604827" y="4660452"/>
                  <a:pt x="1610308" y="4660452"/>
                </a:cubicBezTo>
                <a:close/>
                <a:moveTo>
                  <a:pt x="762583" y="4660452"/>
                </a:moveTo>
                <a:cubicBezTo>
                  <a:pt x="768515" y="4660452"/>
                  <a:pt x="773471" y="4661513"/>
                  <a:pt x="777450" y="4663634"/>
                </a:cubicBezTo>
                <a:cubicBezTo>
                  <a:pt x="781430" y="4665754"/>
                  <a:pt x="784583" y="4668638"/>
                  <a:pt x="786911" y="4672284"/>
                </a:cubicBezTo>
                <a:cubicBezTo>
                  <a:pt x="789239" y="4675931"/>
                  <a:pt x="790910" y="4680172"/>
                  <a:pt x="791924" y="4685009"/>
                </a:cubicBezTo>
                <a:cubicBezTo>
                  <a:pt x="792937" y="4689846"/>
                  <a:pt x="793444" y="4694981"/>
                  <a:pt x="793444" y="4700413"/>
                </a:cubicBezTo>
                <a:cubicBezTo>
                  <a:pt x="793444" y="4706217"/>
                  <a:pt x="792843" y="4711538"/>
                  <a:pt x="791642" y="4716375"/>
                </a:cubicBezTo>
                <a:cubicBezTo>
                  <a:pt x="790440" y="4721212"/>
                  <a:pt x="788563" y="4725379"/>
                  <a:pt x="786010" y="4728876"/>
                </a:cubicBezTo>
                <a:cubicBezTo>
                  <a:pt x="783458" y="4732374"/>
                  <a:pt x="780191" y="4735090"/>
                  <a:pt x="776212" y="4737025"/>
                </a:cubicBezTo>
                <a:cubicBezTo>
                  <a:pt x="772232" y="4738959"/>
                  <a:pt x="767540" y="4739927"/>
                  <a:pt x="762133" y="4739927"/>
                </a:cubicBezTo>
                <a:cubicBezTo>
                  <a:pt x="756201" y="4739927"/>
                  <a:pt x="751245" y="4738866"/>
                  <a:pt x="747266" y="4736746"/>
                </a:cubicBezTo>
                <a:cubicBezTo>
                  <a:pt x="743286" y="4734625"/>
                  <a:pt x="740114" y="4731760"/>
                  <a:pt x="737749" y="4728151"/>
                </a:cubicBezTo>
                <a:cubicBezTo>
                  <a:pt x="735384" y="4724542"/>
                  <a:pt x="733694" y="4720319"/>
                  <a:pt x="732681" y="4715482"/>
                </a:cubicBezTo>
                <a:cubicBezTo>
                  <a:pt x="731667" y="4710645"/>
                  <a:pt x="731160" y="4705473"/>
                  <a:pt x="731160" y="4699966"/>
                </a:cubicBezTo>
                <a:cubicBezTo>
                  <a:pt x="731160" y="4694236"/>
                  <a:pt x="731779" y="4688953"/>
                  <a:pt x="733018" y="4684116"/>
                </a:cubicBezTo>
                <a:cubicBezTo>
                  <a:pt x="734257" y="4679279"/>
                  <a:pt x="736153" y="4675093"/>
                  <a:pt x="738705" y="4671559"/>
                </a:cubicBezTo>
                <a:cubicBezTo>
                  <a:pt x="741258" y="4668024"/>
                  <a:pt x="744506" y="4665289"/>
                  <a:pt x="748448" y="4663355"/>
                </a:cubicBezTo>
                <a:cubicBezTo>
                  <a:pt x="752390" y="4661420"/>
                  <a:pt x="757102" y="4660452"/>
                  <a:pt x="762583" y="4660452"/>
                </a:cubicBezTo>
                <a:close/>
                <a:moveTo>
                  <a:pt x="2826609" y="4659448"/>
                </a:moveTo>
                <a:cubicBezTo>
                  <a:pt x="2835519" y="4659448"/>
                  <a:pt x="2842239" y="4662201"/>
                  <a:pt x="2846768" y="4667708"/>
                </a:cubicBezTo>
                <a:cubicBezTo>
                  <a:pt x="2851296" y="4673214"/>
                  <a:pt x="2853449" y="4680805"/>
                  <a:pt x="2853226" y="4690479"/>
                </a:cubicBezTo>
                <a:lnTo>
                  <a:pt x="2798420" y="4690479"/>
                </a:lnTo>
                <a:cubicBezTo>
                  <a:pt x="2798570" y="4686386"/>
                  <a:pt x="2799281" y="4682460"/>
                  <a:pt x="2800554" y="4678703"/>
                </a:cubicBezTo>
                <a:cubicBezTo>
                  <a:pt x="2801826" y="4674945"/>
                  <a:pt x="2803623" y="4671652"/>
                  <a:pt x="2805945" y="4668824"/>
                </a:cubicBezTo>
                <a:cubicBezTo>
                  <a:pt x="2808266" y="4665996"/>
                  <a:pt x="2811149" y="4663727"/>
                  <a:pt x="2814593" y="4662015"/>
                </a:cubicBezTo>
                <a:cubicBezTo>
                  <a:pt x="2818036" y="4660304"/>
                  <a:pt x="2822042" y="4659448"/>
                  <a:pt x="2826609" y="4659448"/>
                </a:cubicBezTo>
                <a:close/>
                <a:moveTo>
                  <a:pt x="876416" y="4659336"/>
                </a:moveTo>
                <a:cubicBezTo>
                  <a:pt x="883337" y="4659336"/>
                  <a:pt x="888676" y="4661252"/>
                  <a:pt x="892434" y="4665085"/>
                </a:cubicBezTo>
                <a:cubicBezTo>
                  <a:pt x="896191" y="4668917"/>
                  <a:pt x="898070" y="4674256"/>
                  <a:pt x="898070" y="4681102"/>
                </a:cubicBezTo>
                <a:cubicBezTo>
                  <a:pt x="898070" y="4684005"/>
                  <a:pt x="897643" y="4686795"/>
                  <a:pt x="896787" y="4689474"/>
                </a:cubicBezTo>
                <a:cubicBezTo>
                  <a:pt x="895931" y="4692153"/>
                  <a:pt x="894629" y="4694516"/>
                  <a:pt x="892880" y="4696562"/>
                </a:cubicBezTo>
                <a:cubicBezTo>
                  <a:pt x="891131" y="4698608"/>
                  <a:pt x="888918" y="4700208"/>
                  <a:pt x="886239" y="4701362"/>
                </a:cubicBezTo>
                <a:cubicBezTo>
                  <a:pt x="883560" y="4702515"/>
                  <a:pt x="880397" y="4703092"/>
                  <a:pt x="876751" y="4703092"/>
                </a:cubicBezTo>
                <a:cubicBezTo>
                  <a:pt x="869979" y="4703092"/>
                  <a:pt x="864714" y="4701194"/>
                  <a:pt x="860956" y="4697399"/>
                </a:cubicBezTo>
                <a:cubicBezTo>
                  <a:pt x="857199" y="4693604"/>
                  <a:pt x="855320" y="4688395"/>
                  <a:pt x="855320" y="4681772"/>
                </a:cubicBezTo>
                <a:cubicBezTo>
                  <a:pt x="855320" y="4678796"/>
                  <a:pt x="855747" y="4675949"/>
                  <a:pt x="856603" y="4673233"/>
                </a:cubicBezTo>
                <a:cubicBezTo>
                  <a:pt x="857459" y="4670517"/>
                  <a:pt x="858761" y="4668117"/>
                  <a:pt x="860510" y="4666034"/>
                </a:cubicBezTo>
                <a:cubicBezTo>
                  <a:pt x="862259" y="4663950"/>
                  <a:pt x="864454" y="4662313"/>
                  <a:pt x="867096" y="4661122"/>
                </a:cubicBezTo>
                <a:cubicBezTo>
                  <a:pt x="869737" y="4659932"/>
                  <a:pt x="872844" y="4659336"/>
                  <a:pt x="876416" y="4659336"/>
                </a:cubicBezTo>
                <a:close/>
                <a:moveTo>
                  <a:pt x="2147482" y="4646611"/>
                </a:moveTo>
                <a:cubicBezTo>
                  <a:pt x="2145697" y="4646611"/>
                  <a:pt x="2144208" y="4646686"/>
                  <a:pt x="2143018" y="4646835"/>
                </a:cubicBezTo>
                <a:cubicBezTo>
                  <a:pt x="2141827" y="4646984"/>
                  <a:pt x="2140878" y="4647207"/>
                  <a:pt x="2140171" y="4647504"/>
                </a:cubicBezTo>
                <a:cubicBezTo>
                  <a:pt x="2139464" y="4647802"/>
                  <a:pt x="2138981" y="4648174"/>
                  <a:pt x="2138720" y="4648621"/>
                </a:cubicBezTo>
                <a:cubicBezTo>
                  <a:pt x="2138460" y="4649067"/>
                  <a:pt x="2138330" y="4649551"/>
                  <a:pt x="2138330" y="4650072"/>
                </a:cubicBezTo>
                <a:lnTo>
                  <a:pt x="2138330" y="4750531"/>
                </a:lnTo>
                <a:cubicBezTo>
                  <a:pt x="2138330" y="4751126"/>
                  <a:pt x="2138460" y="4751628"/>
                  <a:pt x="2138720" y="4752038"/>
                </a:cubicBezTo>
                <a:cubicBezTo>
                  <a:pt x="2138981" y="4752447"/>
                  <a:pt x="2139464" y="4752800"/>
                  <a:pt x="2140171" y="4753098"/>
                </a:cubicBezTo>
                <a:cubicBezTo>
                  <a:pt x="2140878" y="4753396"/>
                  <a:pt x="2141827" y="4753619"/>
                  <a:pt x="2143018" y="4753768"/>
                </a:cubicBezTo>
                <a:cubicBezTo>
                  <a:pt x="2144208" y="4753917"/>
                  <a:pt x="2145697" y="4753991"/>
                  <a:pt x="2147482" y="4753991"/>
                </a:cubicBezTo>
                <a:cubicBezTo>
                  <a:pt x="2149343" y="4753991"/>
                  <a:pt x="2150868" y="4753917"/>
                  <a:pt x="2152059" y="4753768"/>
                </a:cubicBezTo>
                <a:cubicBezTo>
                  <a:pt x="2153250" y="4753619"/>
                  <a:pt x="2154180" y="4753396"/>
                  <a:pt x="2154850" y="4753098"/>
                </a:cubicBezTo>
                <a:cubicBezTo>
                  <a:pt x="2155519" y="4752800"/>
                  <a:pt x="2156003" y="4752447"/>
                  <a:pt x="2156301" y="4752038"/>
                </a:cubicBezTo>
                <a:cubicBezTo>
                  <a:pt x="2156598" y="4751628"/>
                  <a:pt x="2156747" y="4751126"/>
                  <a:pt x="2156747" y="4750531"/>
                </a:cubicBezTo>
                <a:lnTo>
                  <a:pt x="2156747" y="4650072"/>
                </a:lnTo>
                <a:cubicBezTo>
                  <a:pt x="2156747" y="4649551"/>
                  <a:pt x="2156598" y="4649067"/>
                  <a:pt x="2156301" y="4648621"/>
                </a:cubicBezTo>
                <a:cubicBezTo>
                  <a:pt x="2156003" y="4648174"/>
                  <a:pt x="2155519" y="4647802"/>
                  <a:pt x="2154850" y="4647504"/>
                </a:cubicBezTo>
                <a:cubicBezTo>
                  <a:pt x="2154180" y="4647207"/>
                  <a:pt x="2153250" y="4646984"/>
                  <a:pt x="2152059" y="4646835"/>
                </a:cubicBezTo>
                <a:cubicBezTo>
                  <a:pt x="2150868" y="4646686"/>
                  <a:pt x="2149343" y="4646611"/>
                  <a:pt x="2147482" y="4646611"/>
                </a:cubicBezTo>
                <a:close/>
                <a:moveTo>
                  <a:pt x="876751" y="4645272"/>
                </a:moveTo>
                <a:cubicBezTo>
                  <a:pt x="871095" y="4645272"/>
                  <a:pt x="865868" y="4646109"/>
                  <a:pt x="861068" y="4647783"/>
                </a:cubicBezTo>
                <a:cubicBezTo>
                  <a:pt x="856268" y="4649458"/>
                  <a:pt x="852157" y="4651858"/>
                  <a:pt x="848734" y="4654983"/>
                </a:cubicBezTo>
                <a:cubicBezTo>
                  <a:pt x="845311" y="4658108"/>
                  <a:pt x="842632" y="4661941"/>
                  <a:pt x="840697" y="4666480"/>
                </a:cubicBezTo>
                <a:cubicBezTo>
                  <a:pt x="838762" y="4671019"/>
                  <a:pt x="837795" y="4676154"/>
                  <a:pt x="837795" y="4681884"/>
                </a:cubicBezTo>
                <a:cubicBezTo>
                  <a:pt x="837795" y="4686795"/>
                  <a:pt x="838465" y="4690981"/>
                  <a:pt x="839804" y="4694441"/>
                </a:cubicBezTo>
                <a:cubicBezTo>
                  <a:pt x="841144" y="4697901"/>
                  <a:pt x="842967" y="4701008"/>
                  <a:pt x="845274" y="4703761"/>
                </a:cubicBezTo>
                <a:cubicBezTo>
                  <a:pt x="842520" y="4706589"/>
                  <a:pt x="840214" y="4709789"/>
                  <a:pt x="838353" y="4713361"/>
                </a:cubicBezTo>
                <a:cubicBezTo>
                  <a:pt x="836493" y="4716933"/>
                  <a:pt x="835563" y="4720988"/>
                  <a:pt x="835563" y="4725528"/>
                </a:cubicBezTo>
                <a:cubicBezTo>
                  <a:pt x="835563" y="4728802"/>
                  <a:pt x="836437" y="4731853"/>
                  <a:pt x="838186" y="4734681"/>
                </a:cubicBezTo>
                <a:cubicBezTo>
                  <a:pt x="839935" y="4737508"/>
                  <a:pt x="842632" y="4739852"/>
                  <a:pt x="846278" y="4741713"/>
                </a:cubicBezTo>
                <a:cubicBezTo>
                  <a:pt x="843897" y="4743573"/>
                  <a:pt x="841795" y="4745452"/>
                  <a:pt x="839972" y="4747350"/>
                </a:cubicBezTo>
                <a:cubicBezTo>
                  <a:pt x="838149" y="4749247"/>
                  <a:pt x="836623" y="4751238"/>
                  <a:pt x="835395" y="4753321"/>
                </a:cubicBezTo>
                <a:cubicBezTo>
                  <a:pt x="834167" y="4755405"/>
                  <a:pt x="833256" y="4757600"/>
                  <a:pt x="832660" y="4759907"/>
                </a:cubicBezTo>
                <a:cubicBezTo>
                  <a:pt x="832065" y="4762214"/>
                  <a:pt x="831768" y="4764595"/>
                  <a:pt x="831768" y="4767051"/>
                </a:cubicBezTo>
                <a:cubicBezTo>
                  <a:pt x="831768" y="4770920"/>
                  <a:pt x="832586" y="4774511"/>
                  <a:pt x="834223" y="4777822"/>
                </a:cubicBezTo>
                <a:cubicBezTo>
                  <a:pt x="835860" y="4781133"/>
                  <a:pt x="838502" y="4783980"/>
                  <a:pt x="842148" y="4786361"/>
                </a:cubicBezTo>
                <a:cubicBezTo>
                  <a:pt x="845795" y="4788742"/>
                  <a:pt x="850464" y="4790621"/>
                  <a:pt x="856157" y="4791998"/>
                </a:cubicBezTo>
                <a:cubicBezTo>
                  <a:pt x="861849" y="4793375"/>
                  <a:pt x="868751" y="4794063"/>
                  <a:pt x="876863" y="4794063"/>
                </a:cubicBezTo>
                <a:cubicBezTo>
                  <a:pt x="885271" y="4794063"/>
                  <a:pt x="892564" y="4793151"/>
                  <a:pt x="898740" y="4791328"/>
                </a:cubicBezTo>
                <a:cubicBezTo>
                  <a:pt x="904917" y="4789505"/>
                  <a:pt x="909995" y="4787012"/>
                  <a:pt x="913976" y="4783850"/>
                </a:cubicBezTo>
                <a:cubicBezTo>
                  <a:pt x="917958" y="4780687"/>
                  <a:pt x="920916" y="4777022"/>
                  <a:pt x="922850" y="4772855"/>
                </a:cubicBezTo>
                <a:cubicBezTo>
                  <a:pt x="924785" y="4768688"/>
                  <a:pt x="925753" y="4764297"/>
                  <a:pt x="925753" y="4759684"/>
                </a:cubicBezTo>
                <a:cubicBezTo>
                  <a:pt x="925753" y="4755293"/>
                  <a:pt x="924897" y="4751442"/>
                  <a:pt x="923185" y="4748131"/>
                </a:cubicBezTo>
                <a:cubicBezTo>
                  <a:pt x="921474" y="4744819"/>
                  <a:pt x="919093" y="4742029"/>
                  <a:pt x="916042" y="4739759"/>
                </a:cubicBezTo>
                <a:cubicBezTo>
                  <a:pt x="912991" y="4737490"/>
                  <a:pt x="909381" y="4735741"/>
                  <a:pt x="905214" y="4734513"/>
                </a:cubicBezTo>
                <a:cubicBezTo>
                  <a:pt x="901047" y="4733285"/>
                  <a:pt x="896471" y="4732597"/>
                  <a:pt x="891485" y="4732448"/>
                </a:cubicBezTo>
                <a:lnTo>
                  <a:pt x="865254" y="4731332"/>
                </a:lnTo>
                <a:cubicBezTo>
                  <a:pt x="861235" y="4731183"/>
                  <a:pt x="858017" y="4730253"/>
                  <a:pt x="855599" y="4728541"/>
                </a:cubicBezTo>
                <a:cubicBezTo>
                  <a:pt x="853180" y="4726830"/>
                  <a:pt x="851971" y="4724672"/>
                  <a:pt x="851971" y="4722067"/>
                </a:cubicBezTo>
                <a:cubicBezTo>
                  <a:pt x="851971" y="4719835"/>
                  <a:pt x="852399" y="4717863"/>
                  <a:pt x="853255" y="4716151"/>
                </a:cubicBezTo>
                <a:cubicBezTo>
                  <a:pt x="854110" y="4714440"/>
                  <a:pt x="855208" y="4712914"/>
                  <a:pt x="856547" y="4711575"/>
                </a:cubicBezTo>
                <a:cubicBezTo>
                  <a:pt x="858556" y="4713212"/>
                  <a:pt x="861403" y="4714570"/>
                  <a:pt x="865086" y="4715649"/>
                </a:cubicBezTo>
                <a:cubicBezTo>
                  <a:pt x="868770" y="4716728"/>
                  <a:pt x="872658" y="4717268"/>
                  <a:pt x="876751" y="4717268"/>
                </a:cubicBezTo>
                <a:cubicBezTo>
                  <a:pt x="882555" y="4717268"/>
                  <a:pt x="887839" y="4716449"/>
                  <a:pt x="892601" y="4714812"/>
                </a:cubicBezTo>
                <a:cubicBezTo>
                  <a:pt x="897364" y="4713175"/>
                  <a:pt x="901475" y="4710812"/>
                  <a:pt x="904935" y="4707724"/>
                </a:cubicBezTo>
                <a:cubicBezTo>
                  <a:pt x="908395" y="4704636"/>
                  <a:pt x="911056" y="4700859"/>
                  <a:pt x="912916" y="4696394"/>
                </a:cubicBezTo>
                <a:cubicBezTo>
                  <a:pt x="914777" y="4691930"/>
                  <a:pt x="915707" y="4686795"/>
                  <a:pt x="915707" y="4680991"/>
                </a:cubicBezTo>
                <a:cubicBezTo>
                  <a:pt x="915707" y="4677493"/>
                  <a:pt x="915186" y="4674126"/>
                  <a:pt x="914144" y="4670889"/>
                </a:cubicBezTo>
                <a:cubicBezTo>
                  <a:pt x="913102" y="4667652"/>
                  <a:pt x="911279" y="4664694"/>
                  <a:pt x="908674" y="4662015"/>
                </a:cubicBezTo>
                <a:lnTo>
                  <a:pt x="923074" y="4662015"/>
                </a:lnTo>
                <a:cubicBezTo>
                  <a:pt x="924190" y="4662015"/>
                  <a:pt x="925101" y="4661438"/>
                  <a:pt x="925808" y="4660285"/>
                </a:cubicBezTo>
                <a:cubicBezTo>
                  <a:pt x="926515" y="4659132"/>
                  <a:pt x="926869" y="4657253"/>
                  <a:pt x="926869" y="4654648"/>
                </a:cubicBezTo>
                <a:cubicBezTo>
                  <a:pt x="926869" y="4652118"/>
                  <a:pt x="926552" y="4650239"/>
                  <a:pt x="925920" y="4649011"/>
                </a:cubicBezTo>
                <a:cubicBezTo>
                  <a:pt x="925287" y="4647783"/>
                  <a:pt x="924339" y="4647170"/>
                  <a:pt x="923074" y="4647170"/>
                </a:cubicBezTo>
                <a:lnTo>
                  <a:pt x="892713" y="4647170"/>
                </a:lnTo>
                <a:cubicBezTo>
                  <a:pt x="890406" y="4646574"/>
                  <a:pt x="887932" y="4646109"/>
                  <a:pt x="885290" y="4645774"/>
                </a:cubicBezTo>
                <a:cubicBezTo>
                  <a:pt x="882648" y="4645439"/>
                  <a:pt x="879802" y="4645272"/>
                  <a:pt x="876751" y="4645272"/>
                </a:cubicBezTo>
                <a:close/>
                <a:moveTo>
                  <a:pt x="2936383" y="4645049"/>
                </a:moveTo>
                <a:cubicBezTo>
                  <a:pt x="2932514" y="4645049"/>
                  <a:pt x="2928682" y="4645402"/>
                  <a:pt x="2924886" y="4646109"/>
                </a:cubicBezTo>
                <a:cubicBezTo>
                  <a:pt x="2921091" y="4646816"/>
                  <a:pt x="2917594" y="4647709"/>
                  <a:pt x="2914394" y="4648788"/>
                </a:cubicBezTo>
                <a:cubicBezTo>
                  <a:pt x="2911194" y="4649867"/>
                  <a:pt x="2908367" y="4651058"/>
                  <a:pt x="2905911" y="4652360"/>
                </a:cubicBezTo>
                <a:cubicBezTo>
                  <a:pt x="2903455" y="4653662"/>
                  <a:pt x="2901725" y="4654797"/>
                  <a:pt x="2900720" y="4655764"/>
                </a:cubicBezTo>
                <a:cubicBezTo>
                  <a:pt x="2899716" y="4656732"/>
                  <a:pt x="2899084" y="4657755"/>
                  <a:pt x="2898823" y="4658834"/>
                </a:cubicBezTo>
                <a:cubicBezTo>
                  <a:pt x="2898562" y="4659913"/>
                  <a:pt x="2898432" y="4661383"/>
                  <a:pt x="2898432" y="4663243"/>
                </a:cubicBezTo>
                <a:cubicBezTo>
                  <a:pt x="2898432" y="4664359"/>
                  <a:pt x="2898507" y="4665382"/>
                  <a:pt x="2898656" y="4666313"/>
                </a:cubicBezTo>
                <a:cubicBezTo>
                  <a:pt x="2898804" y="4667243"/>
                  <a:pt x="2899046" y="4668006"/>
                  <a:pt x="2899381" y="4668601"/>
                </a:cubicBezTo>
                <a:cubicBezTo>
                  <a:pt x="2899716" y="4669196"/>
                  <a:pt x="2900107" y="4669643"/>
                  <a:pt x="2900553" y="4669940"/>
                </a:cubicBezTo>
                <a:cubicBezTo>
                  <a:pt x="2901000" y="4670238"/>
                  <a:pt x="2901521" y="4670387"/>
                  <a:pt x="2902116" y="4670387"/>
                </a:cubicBezTo>
                <a:cubicBezTo>
                  <a:pt x="2903009" y="4670387"/>
                  <a:pt x="2904367" y="4669847"/>
                  <a:pt x="2906190" y="4668768"/>
                </a:cubicBezTo>
                <a:cubicBezTo>
                  <a:pt x="2908013" y="4667689"/>
                  <a:pt x="2910283" y="4666499"/>
                  <a:pt x="2912999" y="4665196"/>
                </a:cubicBezTo>
                <a:cubicBezTo>
                  <a:pt x="2915715" y="4663894"/>
                  <a:pt x="2918877" y="4662704"/>
                  <a:pt x="2922486" y="4661625"/>
                </a:cubicBezTo>
                <a:cubicBezTo>
                  <a:pt x="2926096" y="4660546"/>
                  <a:pt x="2930170" y="4660006"/>
                  <a:pt x="2934709" y="4660006"/>
                </a:cubicBezTo>
                <a:cubicBezTo>
                  <a:pt x="2938951" y="4660006"/>
                  <a:pt x="2942522" y="4660508"/>
                  <a:pt x="2945425" y="4661513"/>
                </a:cubicBezTo>
                <a:cubicBezTo>
                  <a:pt x="2948327" y="4662517"/>
                  <a:pt x="2950689" y="4664006"/>
                  <a:pt x="2952513" y="4665978"/>
                </a:cubicBezTo>
                <a:cubicBezTo>
                  <a:pt x="2954336" y="4667950"/>
                  <a:pt x="2955657" y="4670424"/>
                  <a:pt x="2956475" y="4673401"/>
                </a:cubicBezTo>
                <a:cubicBezTo>
                  <a:pt x="2957294" y="4676377"/>
                  <a:pt x="2957703" y="4679800"/>
                  <a:pt x="2957703" y="4683670"/>
                </a:cubicBezTo>
                <a:lnTo>
                  <a:pt x="2957703" y="4691483"/>
                </a:lnTo>
                <a:lnTo>
                  <a:pt x="2943862" y="4691483"/>
                </a:lnTo>
                <a:cubicBezTo>
                  <a:pt x="2936048" y="4691483"/>
                  <a:pt x="2929016" y="4692171"/>
                  <a:pt x="2922766" y="4693548"/>
                </a:cubicBezTo>
                <a:cubicBezTo>
                  <a:pt x="2916515" y="4694925"/>
                  <a:pt x="2911232" y="4696990"/>
                  <a:pt x="2906915" y="4699743"/>
                </a:cubicBezTo>
                <a:cubicBezTo>
                  <a:pt x="2902599" y="4702496"/>
                  <a:pt x="2899288" y="4705957"/>
                  <a:pt x="2896981" y="4710124"/>
                </a:cubicBezTo>
                <a:cubicBezTo>
                  <a:pt x="2894674" y="4714291"/>
                  <a:pt x="2893521" y="4719202"/>
                  <a:pt x="2893521" y="4724858"/>
                </a:cubicBezTo>
                <a:cubicBezTo>
                  <a:pt x="2893521" y="4729695"/>
                  <a:pt x="2894358" y="4734011"/>
                  <a:pt x="2896033" y="4737806"/>
                </a:cubicBezTo>
                <a:cubicBezTo>
                  <a:pt x="2897707" y="4741601"/>
                  <a:pt x="2900051" y="4744801"/>
                  <a:pt x="2903064" y="4747405"/>
                </a:cubicBezTo>
                <a:cubicBezTo>
                  <a:pt x="2906078" y="4750010"/>
                  <a:pt x="2909725" y="4752000"/>
                  <a:pt x="2914004" y="4753377"/>
                </a:cubicBezTo>
                <a:cubicBezTo>
                  <a:pt x="2918282" y="4754754"/>
                  <a:pt x="2923063" y="4755442"/>
                  <a:pt x="2928347" y="4755442"/>
                </a:cubicBezTo>
                <a:cubicBezTo>
                  <a:pt x="2934374" y="4755442"/>
                  <a:pt x="2940085" y="4754140"/>
                  <a:pt x="2945481" y="4751535"/>
                </a:cubicBezTo>
                <a:cubicBezTo>
                  <a:pt x="2950876" y="4748931"/>
                  <a:pt x="2955768" y="4745285"/>
                  <a:pt x="2960159" y="4740596"/>
                </a:cubicBezTo>
                <a:lnTo>
                  <a:pt x="2960159" y="4750642"/>
                </a:lnTo>
                <a:cubicBezTo>
                  <a:pt x="2960159" y="4751535"/>
                  <a:pt x="2960419" y="4752205"/>
                  <a:pt x="2960940" y="4752652"/>
                </a:cubicBezTo>
                <a:cubicBezTo>
                  <a:pt x="2961461" y="4753098"/>
                  <a:pt x="2962298" y="4753433"/>
                  <a:pt x="2963452" y="4753656"/>
                </a:cubicBezTo>
                <a:cubicBezTo>
                  <a:pt x="2964605" y="4753879"/>
                  <a:pt x="2966149" y="4753991"/>
                  <a:pt x="2968084" y="4753991"/>
                </a:cubicBezTo>
                <a:cubicBezTo>
                  <a:pt x="2970093" y="4753991"/>
                  <a:pt x="2971619" y="4753879"/>
                  <a:pt x="2972660" y="4753656"/>
                </a:cubicBezTo>
                <a:cubicBezTo>
                  <a:pt x="2973702" y="4753433"/>
                  <a:pt x="2974521" y="4753098"/>
                  <a:pt x="2975116" y="4752652"/>
                </a:cubicBezTo>
                <a:cubicBezTo>
                  <a:pt x="2975711" y="4752205"/>
                  <a:pt x="2976009" y="4751535"/>
                  <a:pt x="2976009" y="4750642"/>
                </a:cubicBezTo>
                <a:lnTo>
                  <a:pt x="2976009" y="4682888"/>
                </a:lnTo>
                <a:cubicBezTo>
                  <a:pt x="2976009" y="4676638"/>
                  <a:pt x="2975302" y="4671168"/>
                  <a:pt x="2973888" y="4666480"/>
                </a:cubicBezTo>
                <a:cubicBezTo>
                  <a:pt x="2972474" y="4661792"/>
                  <a:pt x="2970205" y="4657867"/>
                  <a:pt x="2967079" y="4654704"/>
                </a:cubicBezTo>
                <a:cubicBezTo>
                  <a:pt x="2963954" y="4651541"/>
                  <a:pt x="2959861" y="4649142"/>
                  <a:pt x="2954801" y="4647504"/>
                </a:cubicBezTo>
                <a:cubicBezTo>
                  <a:pt x="2949741" y="4645867"/>
                  <a:pt x="2943602" y="4645049"/>
                  <a:pt x="2936383" y="4645049"/>
                </a:cubicBezTo>
                <a:close/>
                <a:moveTo>
                  <a:pt x="2827553" y="4645049"/>
                </a:moveTo>
                <a:cubicBezTo>
                  <a:pt x="2820186" y="4645049"/>
                  <a:pt x="2813526" y="4646332"/>
                  <a:pt x="2807573" y="4648900"/>
                </a:cubicBezTo>
                <a:cubicBezTo>
                  <a:pt x="2801619" y="4651467"/>
                  <a:pt x="2796541" y="4655150"/>
                  <a:pt x="2792336" y="4659950"/>
                </a:cubicBezTo>
                <a:cubicBezTo>
                  <a:pt x="2788132" y="4664750"/>
                  <a:pt x="2784913" y="4670591"/>
                  <a:pt x="2782681" y="4677475"/>
                </a:cubicBezTo>
                <a:cubicBezTo>
                  <a:pt x="2780449" y="4684358"/>
                  <a:pt x="2779332" y="4692116"/>
                  <a:pt x="2779332" y="4700748"/>
                </a:cubicBezTo>
                <a:cubicBezTo>
                  <a:pt x="2779332" y="4709826"/>
                  <a:pt x="2780412" y="4717789"/>
                  <a:pt x="2782569" y="4724635"/>
                </a:cubicBezTo>
                <a:cubicBezTo>
                  <a:pt x="2784727" y="4731481"/>
                  <a:pt x="2787928" y="4737173"/>
                  <a:pt x="2792169" y="4741713"/>
                </a:cubicBezTo>
                <a:cubicBezTo>
                  <a:pt x="2796410" y="4746252"/>
                  <a:pt x="2801638" y="4749675"/>
                  <a:pt x="2807852" y="4751982"/>
                </a:cubicBezTo>
                <a:cubicBezTo>
                  <a:pt x="2814065" y="4754289"/>
                  <a:pt x="2821302" y="4755442"/>
                  <a:pt x="2829562" y="4755442"/>
                </a:cubicBezTo>
                <a:cubicBezTo>
                  <a:pt x="2834324" y="4755442"/>
                  <a:pt x="2838808" y="4755089"/>
                  <a:pt x="2843012" y="4754382"/>
                </a:cubicBezTo>
                <a:cubicBezTo>
                  <a:pt x="2847217" y="4753675"/>
                  <a:pt x="2850919" y="4752875"/>
                  <a:pt x="2854119" y="4751982"/>
                </a:cubicBezTo>
                <a:cubicBezTo>
                  <a:pt x="2857318" y="4751089"/>
                  <a:pt x="2859923" y="4750177"/>
                  <a:pt x="2861932" y="4749247"/>
                </a:cubicBezTo>
                <a:cubicBezTo>
                  <a:pt x="2863941" y="4748317"/>
                  <a:pt x="2865151" y="4747647"/>
                  <a:pt x="2865560" y="4747238"/>
                </a:cubicBezTo>
                <a:cubicBezTo>
                  <a:pt x="2865969" y="4746829"/>
                  <a:pt x="2866304" y="4746401"/>
                  <a:pt x="2866564" y="4745954"/>
                </a:cubicBezTo>
                <a:cubicBezTo>
                  <a:pt x="2866825" y="4745508"/>
                  <a:pt x="2867011" y="4745005"/>
                  <a:pt x="2867122" y="4744447"/>
                </a:cubicBezTo>
                <a:cubicBezTo>
                  <a:pt x="2867234" y="4743889"/>
                  <a:pt x="2867327" y="4743257"/>
                  <a:pt x="2867402" y="4742550"/>
                </a:cubicBezTo>
                <a:cubicBezTo>
                  <a:pt x="2867476" y="4741843"/>
                  <a:pt x="2867513" y="4741006"/>
                  <a:pt x="2867513" y="4740038"/>
                </a:cubicBezTo>
                <a:cubicBezTo>
                  <a:pt x="2867513" y="4738699"/>
                  <a:pt x="2867457" y="4737564"/>
                  <a:pt x="2867345" y="4736634"/>
                </a:cubicBezTo>
                <a:cubicBezTo>
                  <a:pt x="2867233" y="4735704"/>
                  <a:pt x="2867065" y="4734978"/>
                  <a:pt x="2866840" y="4734457"/>
                </a:cubicBezTo>
                <a:cubicBezTo>
                  <a:pt x="2866615" y="4733936"/>
                  <a:pt x="2866298" y="4733546"/>
                  <a:pt x="2865887" y="4733285"/>
                </a:cubicBezTo>
                <a:cubicBezTo>
                  <a:pt x="2865476" y="4733025"/>
                  <a:pt x="2865009" y="4732895"/>
                  <a:pt x="2864486" y="4732895"/>
                </a:cubicBezTo>
                <a:cubicBezTo>
                  <a:pt x="2863588" y="4732895"/>
                  <a:pt x="2862260" y="4733285"/>
                  <a:pt x="2860503" y="4734067"/>
                </a:cubicBezTo>
                <a:cubicBezTo>
                  <a:pt x="2858745" y="4734848"/>
                  <a:pt x="2856502" y="4735722"/>
                  <a:pt x="2853773" y="4736690"/>
                </a:cubicBezTo>
                <a:cubicBezTo>
                  <a:pt x="2851043" y="4737657"/>
                  <a:pt x="2847809" y="4738531"/>
                  <a:pt x="2844070" y="4739313"/>
                </a:cubicBezTo>
                <a:cubicBezTo>
                  <a:pt x="2840332" y="4740094"/>
                  <a:pt x="2836069" y="4740485"/>
                  <a:pt x="2831284" y="4740485"/>
                </a:cubicBezTo>
                <a:cubicBezTo>
                  <a:pt x="2825227" y="4740485"/>
                  <a:pt x="2820105" y="4739629"/>
                  <a:pt x="2815917" y="4737918"/>
                </a:cubicBezTo>
                <a:cubicBezTo>
                  <a:pt x="2811730" y="4736206"/>
                  <a:pt x="2808327" y="4733750"/>
                  <a:pt x="2805710" y="4730551"/>
                </a:cubicBezTo>
                <a:cubicBezTo>
                  <a:pt x="2803093" y="4727351"/>
                  <a:pt x="2801224" y="4723518"/>
                  <a:pt x="2800102" y="4719054"/>
                </a:cubicBezTo>
                <a:cubicBezTo>
                  <a:pt x="2798980" y="4714589"/>
                  <a:pt x="2798420" y="4709566"/>
                  <a:pt x="2798420" y="4703985"/>
                </a:cubicBezTo>
                <a:lnTo>
                  <a:pt x="2864578" y="4703985"/>
                </a:lnTo>
                <a:cubicBezTo>
                  <a:pt x="2866447" y="4703985"/>
                  <a:pt x="2868111" y="4703371"/>
                  <a:pt x="2869569" y="4702143"/>
                </a:cubicBezTo>
                <a:cubicBezTo>
                  <a:pt x="2871026" y="4700915"/>
                  <a:pt x="2871755" y="4698850"/>
                  <a:pt x="2871755" y="4695948"/>
                </a:cubicBezTo>
                <a:lnTo>
                  <a:pt x="2871755" y="4692599"/>
                </a:lnTo>
                <a:cubicBezTo>
                  <a:pt x="2871755" y="4686051"/>
                  <a:pt x="2870918" y="4679893"/>
                  <a:pt x="2869243" y="4674126"/>
                </a:cubicBezTo>
                <a:cubicBezTo>
                  <a:pt x="2867569" y="4668359"/>
                  <a:pt x="2864946" y="4663336"/>
                  <a:pt x="2861374" y="4659057"/>
                </a:cubicBezTo>
                <a:cubicBezTo>
                  <a:pt x="2857802" y="4654778"/>
                  <a:pt x="2853244" y="4651374"/>
                  <a:pt x="2847700" y="4648844"/>
                </a:cubicBezTo>
                <a:cubicBezTo>
                  <a:pt x="2842157" y="4646314"/>
                  <a:pt x="2835441" y="4645049"/>
                  <a:pt x="2827553" y="4645049"/>
                </a:cubicBezTo>
                <a:close/>
                <a:moveTo>
                  <a:pt x="2753920" y="4645049"/>
                </a:moveTo>
                <a:cubicBezTo>
                  <a:pt x="2751762" y="4645049"/>
                  <a:pt x="2749623" y="4645328"/>
                  <a:pt x="2747502" y="4645886"/>
                </a:cubicBezTo>
                <a:cubicBezTo>
                  <a:pt x="2745381" y="4646444"/>
                  <a:pt x="2743242" y="4647449"/>
                  <a:pt x="2741084" y="4648900"/>
                </a:cubicBezTo>
                <a:cubicBezTo>
                  <a:pt x="2738926" y="4650351"/>
                  <a:pt x="2736638" y="4652341"/>
                  <a:pt x="2734219" y="4654871"/>
                </a:cubicBezTo>
                <a:cubicBezTo>
                  <a:pt x="2731800" y="4657402"/>
                  <a:pt x="2729215" y="4660676"/>
                  <a:pt x="2726462" y="4664694"/>
                </a:cubicBezTo>
                <a:lnTo>
                  <a:pt x="2726462" y="4650072"/>
                </a:lnTo>
                <a:cubicBezTo>
                  <a:pt x="2726462" y="4649476"/>
                  <a:pt x="2726331" y="4648974"/>
                  <a:pt x="2726071" y="4648565"/>
                </a:cubicBezTo>
                <a:cubicBezTo>
                  <a:pt x="2725810" y="4648156"/>
                  <a:pt x="2725382" y="4647783"/>
                  <a:pt x="2724787" y="4647449"/>
                </a:cubicBezTo>
                <a:cubicBezTo>
                  <a:pt x="2724192" y="4647114"/>
                  <a:pt x="2723354" y="4646891"/>
                  <a:pt x="2722276" y="4646779"/>
                </a:cubicBezTo>
                <a:cubicBezTo>
                  <a:pt x="2721197" y="4646667"/>
                  <a:pt x="2719838" y="4646611"/>
                  <a:pt x="2718202" y="4646611"/>
                </a:cubicBezTo>
                <a:cubicBezTo>
                  <a:pt x="2716490" y="4646611"/>
                  <a:pt x="2715113" y="4646667"/>
                  <a:pt x="2714072" y="4646779"/>
                </a:cubicBezTo>
                <a:cubicBezTo>
                  <a:pt x="2713030" y="4646891"/>
                  <a:pt x="2712174" y="4647114"/>
                  <a:pt x="2711504" y="4647449"/>
                </a:cubicBezTo>
                <a:cubicBezTo>
                  <a:pt x="2710835" y="4647783"/>
                  <a:pt x="2710388" y="4648156"/>
                  <a:pt x="2710165" y="4648565"/>
                </a:cubicBezTo>
                <a:cubicBezTo>
                  <a:pt x="2709941" y="4648974"/>
                  <a:pt x="2709830" y="4649476"/>
                  <a:pt x="2709830" y="4650072"/>
                </a:cubicBezTo>
                <a:lnTo>
                  <a:pt x="2709830" y="4750531"/>
                </a:lnTo>
                <a:cubicBezTo>
                  <a:pt x="2709830" y="4751126"/>
                  <a:pt x="2709960" y="4751628"/>
                  <a:pt x="2710221" y="4752038"/>
                </a:cubicBezTo>
                <a:cubicBezTo>
                  <a:pt x="2710481" y="4752447"/>
                  <a:pt x="2710965" y="4752800"/>
                  <a:pt x="2711672" y="4753098"/>
                </a:cubicBezTo>
                <a:cubicBezTo>
                  <a:pt x="2712378" y="4753396"/>
                  <a:pt x="2713327" y="4753619"/>
                  <a:pt x="2714518" y="4753768"/>
                </a:cubicBezTo>
                <a:cubicBezTo>
                  <a:pt x="2715709" y="4753917"/>
                  <a:pt x="2717197" y="4753991"/>
                  <a:pt x="2718983" y="4753991"/>
                </a:cubicBezTo>
                <a:cubicBezTo>
                  <a:pt x="2720843" y="4753991"/>
                  <a:pt x="2722368" y="4753917"/>
                  <a:pt x="2723559" y="4753768"/>
                </a:cubicBezTo>
                <a:cubicBezTo>
                  <a:pt x="2724750" y="4753619"/>
                  <a:pt x="2725680" y="4753396"/>
                  <a:pt x="2726350" y="4753098"/>
                </a:cubicBezTo>
                <a:cubicBezTo>
                  <a:pt x="2727020" y="4752800"/>
                  <a:pt x="2727503" y="4752447"/>
                  <a:pt x="2727801" y="4752038"/>
                </a:cubicBezTo>
                <a:cubicBezTo>
                  <a:pt x="2728098" y="4751628"/>
                  <a:pt x="2728247" y="4751126"/>
                  <a:pt x="2728247" y="4750531"/>
                </a:cubicBezTo>
                <a:lnTo>
                  <a:pt x="2728247" y="4684451"/>
                </a:lnTo>
                <a:cubicBezTo>
                  <a:pt x="2730852" y="4680358"/>
                  <a:pt x="2733233" y="4676898"/>
                  <a:pt x="2735391" y="4674070"/>
                </a:cubicBezTo>
                <a:cubicBezTo>
                  <a:pt x="2737549" y="4671243"/>
                  <a:pt x="2739614" y="4668973"/>
                  <a:pt x="2741586" y="4667261"/>
                </a:cubicBezTo>
                <a:cubicBezTo>
                  <a:pt x="2743558" y="4665550"/>
                  <a:pt x="2745437" y="4664322"/>
                  <a:pt x="2747223" y="4663578"/>
                </a:cubicBezTo>
                <a:cubicBezTo>
                  <a:pt x="2749009" y="4662834"/>
                  <a:pt x="2750832" y="4662462"/>
                  <a:pt x="2752692" y="4662462"/>
                </a:cubicBezTo>
                <a:cubicBezTo>
                  <a:pt x="2754255" y="4662462"/>
                  <a:pt x="2755706" y="4662610"/>
                  <a:pt x="2757045" y="4662908"/>
                </a:cubicBezTo>
                <a:cubicBezTo>
                  <a:pt x="2758385" y="4663206"/>
                  <a:pt x="2759594" y="4663522"/>
                  <a:pt x="2760673" y="4663857"/>
                </a:cubicBezTo>
                <a:cubicBezTo>
                  <a:pt x="2761752" y="4664192"/>
                  <a:pt x="2762720" y="4664527"/>
                  <a:pt x="2763575" y="4664862"/>
                </a:cubicBezTo>
                <a:cubicBezTo>
                  <a:pt x="2764431" y="4665196"/>
                  <a:pt x="2765157" y="4665364"/>
                  <a:pt x="2765752" y="4665364"/>
                </a:cubicBezTo>
                <a:cubicBezTo>
                  <a:pt x="2766347" y="4665364"/>
                  <a:pt x="2766812" y="4665196"/>
                  <a:pt x="2767147" y="4664862"/>
                </a:cubicBezTo>
                <a:cubicBezTo>
                  <a:pt x="2767482" y="4664527"/>
                  <a:pt x="2767761" y="4664043"/>
                  <a:pt x="2767985" y="4663410"/>
                </a:cubicBezTo>
                <a:cubicBezTo>
                  <a:pt x="2768208" y="4662778"/>
                  <a:pt x="2768357" y="4661904"/>
                  <a:pt x="2768431" y="4660787"/>
                </a:cubicBezTo>
                <a:cubicBezTo>
                  <a:pt x="2768505" y="4659671"/>
                  <a:pt x="2768543" y="4658294"/>
                  <a:pt x="2768543" y="4656657"/>
                </a:cubicBezTo>
                <a:cubicBezTo>
                  <a:pt x="2768543" y="4654946"/>
                  <a:pt x="2768524" y="4653588"/>
                  <a:pt x="2768487" y="4652583"/>
                </a:cubicBezTo>
                <a:cubicBezTo>
                  <a:pt x="2768450" y="4651579"/>
                  <a:pt x="2768375" y="4650816"/>
                  <a:pt x="2768263" y="4650295"/>
                </a:cubicBezTo>
                <a:cubicBezTo>
                  <a:pt x="2768152" y="4649774"/>
                  <a:pt x="2768022" y="4649346"/>
                  <a:pt x="2767873" y="4649011"/>
                </a:cubicBezTo>
                <a:cubicBezTo>
                  <a:pt x="2767724" y="4648676"/>
                  <a:pt x="2767426" y="4648323"/>
                  <a:pt x="2766980" y="4647951"/>
                </a:cubicBezTo>
                <a:cubicBezTo>
                  <a:pt x="2766533" y="4647579"/>
                  <a:pt x="2765771" y="4647207"/>
                  <a:pt x="2764692" y="4646835"/>
                </a:cubicBezTo>
                <a:cubicBezTo>
                  <a:pt x="2763612" y="4646463"/>
                  <a:pt x="2762403" y="4646128"/>
                  <a:pt x="2761064" y="4645830"/>
                </a:cubicBezTo>
                <a:cubicBezTo>
                  <a:pt x="2759725" y="4645532"/>
                  <a:pt x="2758441" y="4645328"/>
                  <a:pt x="2757213" y="4645216"/>
                </a:cubicBezTo>
                <a:cubicBezTo>
                  <a:pt x="2755985" y="4645105"/>
                  <a:pt x="2754887" y="4645049"/>
                  <a:pt x="2753920" y="4645049"/>
                </a:cubicBezTo>
                <a:close/>
                <a:moveTo>
                  <a:pt x="2515907" y="4645049"/>
                </a:moveTo>
                <a:cubicBezTo>
                  <a:pt x="2507349" y="4645049"/>
                  <a:pt x="2499870" y="4646425"/>
                  <a:pt x="2493471" y="4649179"/>
                </a:cubicBezTo>
                <a:cubicBezTo>
                  <a:pt x="2487071" y="4651932"/>
                  <a:pt x="2481732" y="4655802"/>
                  <a:pt x="2477453" y="4660787"/>
                </a:cubicBezTo>
                <a:cubicBezTo>
                  <a:pt x="2473175" y="4665773"/>
                  <a:pt x="2469975" y="4671708"/>
                  <a:pt x="2467854" y="4678591"/>
                </a:cubicBezTo>
                <a:cubicBezTo>
                  <a:pt x="2465733" y="4685474"/>
                  <a:pt x="2464673" y="4693009"/>
                  <a:pt x="2464673" y="4701194"/>
                </a:cubicBezTo>
                <a:cubicBezTo>
                  <a:pt x="2464673" y="4709677"/>
                  <a:pt x="2465677" y="4717268"/>
                  <a:pt x="2467687" y="4723965"/>
                </a:cubicBezTo>
                <a:cubicBezTo>
                  <a:pt x="2469696" y="4730662"/>
                  <a:pt x="2472747" y="4736355"/>
                  <a:pt x="2476839" y="4741043"/>
                </a:cubicBezTo>
                <a:cubicBezTo>
                  <a:pt x="2480932" y="4745731"/>
                  <a:pt x="2486048" y="4749303"/>
                  <a:pt x="2492187" y="4751759"/>
                </a:cubicBezTo>
                <a:cubicBezTo>
                  <a:pt x="2498327" y="4754214"/>
                  <a:pt x="2505526" y="4755442"/>
                  <a:pt x="2513786" y="4755442"/>
                </a:cubicBezTo>
                <a:cubicBezTo>
                  <a:pt x="2522269" y="4755442"/>
                  <a:pt x="2529729" y="4754047"/>
                  <a:pt x="2536166" y="4751256"/>
                </a:cubicBezTo>
                <a:cubicBezTo>
                  <a:pt x="2542603" y="4748466"/>
                  <a:pt x="2547961" y="4744578"/>
                  <a:pt x="2552240" y="4739592"/>
                </a:cubicBezTo>
                <a:cubicBezTo>
                  <a:pt x="2556518" y="4734606"/>
                  <a:pt x="2559737" y="4728672"/>
                  <a:pt x="2561895" y="4721788"/>
                </a:cubicBezTo>
                <a:cubicBezTo>
                  <a:pt x="2564053" y="4714905"/>
                  <a:pt x="2565132" y="4707371"/>
                  <a:pt x="2565132" y="4699185"/>
                </a:cubicBezTo>
                <a:cubicBezTo>
                  <a:pt x="2565132" y="4690776"/>
                  <a:pt x="2564108" y="4683223"/>
                  <a:pt x="2562062" y="4676526"/>
                </a:cubicBezTo>
                <a:cubicBezTo>
                  <a:pt x="2560016" y="4669829"/>
                  <a:pt x="2556946" y="4664136"/>
                  <a:pt x="2552853" y="4659448"/>
                </a:cubicBezTo>
                <a:cubicBezTo>
                  <a:pt x="2548761" y="4654760"/>
                  <a:pt x="2543645" y="4651188"/>
                  <a:pt x="2537506" y="4648732"/>
                </a:cubicBezTo>
                <a:cubicBezTo>
                  <a:pt x="2531366" y="4646277"/>
                  <a:pt x="2524167" y="4645049"/>
                  <a:pt x="2515907" y="4645049"/>
                </a:cubicBezTo>
                <a:close/>
                <a:moveTo>
                  <a:pt x="2369869" y="4645049"/>
                </a:moveTo>
                <a:cubicBezTo>
                  <a:pt x="2364139" y="4645049"/>
                  <a:pt x="2358465" y="4646518"/>
                  <a:pt x="2352847" y="4649458"/>
                </a:cubicBezTo>
                <a:cubicBezTo>
                  <a:pt x="2347229" y="4652397"/>
                  <a:pt x="2341592" y="4657029"/>
                  <a:pt x="2335936" y="4663355"/>
                </a:cubicBezTo>
                <a:lnTo>
                  <a:pt x="2335936" y="4650072"/>
                </a:lnTo>
                <a:cubicBezTo>
                  <a:pt x="2335936" y="4649476"/>
                  <a:pt x="2335806" y="4648974"/>
                  <a:pt x="2335546" y="4648565"/>
                </a:cubicBezTo>
                <a:cubicBezTo>
                  <a:pt x="2335285" y="4648156"/>
                  <a:pt x="2334857" y="4647783"/>
                  <a:pt x="2334262" y="4647449"/>
                </a:cubicBezTo>
                <a:cubicBezTo>
                  <a:pt x="2333667" y="4647114"/>
                  <a:pt x="2332830" y="4646891"/>
                  <a:pt x="2331751" y="4646779"/>
                </a:cubicBezTo>
                <a:cubicBezTo>
                  <a:pt x="2330672" y="4646667"/>
                  <a:pt x="2329313" y="4646611"/>
                  <a:pt x="2327676" y="4646611"/>
                </a:cubicBezTo>
                <a:cubicBezTo>
                  <a:pt x="2325965" y="4646611"/>
                  <a:pt x="2324588" y="4646667"/>
                  <a:pt x="2323546" y="4646779"/>
                </a:cubicBezTo>
                <a:cubicBezTo>
                  <a:pt x="2322505" y="4646891"/>
                  <a:pt x="2321649" y="4647114"/>
                  <a:pt x="2320979" y="4647449"/>
                </a:cubicBezTo>
                <a:cubicBezTo>
                  <a:pt x="2320309" y="4647783"/>
                  <a:pt x="2319863" y="4648156"/>
                  <a:pt x="2319640" y="4648565"/>
                </a:cubicBezTo>
                <a:cubicBezTo>
                  <a:pt x="2319417" y="4648974"/>
                  <a:pt x="2319305" y="4649476"/>
                  <a:pt x="2319305" y="4650072"/>
                </a:cubicBezTo>
                <a:lnTo>
                  <a:pt x="2319305" y="4750531"/>
                </a:lnTo>
                <a:cubicBezTo>
                  <a:pt x="2319305" y="4751126"/>
                  <a:pt x="2319435" y="4751628"/>
                  <a:pt x="2319695" y="4752038"/>
                </a:cubicBezTo>
                <a:cubicBezTo>
                  <a:pt x="2319956" y="4752447"/>
                  <a:pt x="2320440" y="4752800"/>
                  <a:pt x="2321147" y="4753098"/>
                </a:cubicBezTo>
                <a:cubicBezTo>
                  <a:pt x="2321854" y="4753396"/>
                  <a:pt x="2322802" y="4753619"/>
                  <a:pt x="2323993" y="4753768"/>
                </a:cubicBezTo>
                <a:cubicBezTo>
                  <a:pt x="2325183" y="4753917"/>
                  <a:pt x="2326672" y="4753991"/>
                  <a:pt x="2328458" y="4753991"/>
                </a:cubicBezTo>
                <a:cubicBezTo>
                  <a:pt x="2330318" y="4753991"/>
                  <a:pt x="2331844" y="4753917"/>
                  <a:pt x="2333034" y="4753768"/>
                </a:cubicBezTo>
                <a:cubicBezTo>
                  <a:pt x="2334225" y="4753619"/>
                  <a:pt x="2335155" y="4753396"/>
                  <a:pt x="2335825" y="4753098"/>
                </a:cubicBezTo>
                <a:cubicBezTo>
                  <a:pt x="2336495" y="4752800"/>
                  <a:pt x="2336978" y="4752447"/>
                  <a:pt x="2337276" y="4752038"/>
                </a:cubicBezTo>
                <a:cubicBezTo>
                  <a:pt x="2337574" y="4751628"/>
                  <a:pt x="2337722" y="4751126"/>
                  <a:pt x="2337722" y="4750531"/>
                </a:cubicBezTo>
                <a:lnTo>
                  <a:pt x="2337722" y="4680321"/>
                </a:lnTo>
                <a:cubicBezTo>
                  <a:pt x="2342782" y="4673996"/>
                  <a:pt x="2347619" y="4669196"/>
                  <a:pt x="2352233" y="4665922"/>
                </a:cubicBezTo>
                <a:cubicBezTo>
                  <a:pt x="2356847" y="4662648"/>
                  <a:pt x="2361460" y="4661011"/>
                  <a:pt x="2366074" y="4661011"/>
                </a:cubicBezTo>
                <a:cubicBezTo>
                  <a:pt x="2369646" y="4661011"/>
                  <a:pt x="2372790" y="4661680"/>
                  <a:pt x="2375506" y="4663020"/>
                </a:cubicBezTo>
                <a:cubicBezTo>
                  <a:pt x="2378222" y="4664359"/>
                  <a:pt x="2380436" y="4666294"/>
                  <a:pt x="2382147" y="4668824"/>
                </a:cubicBezTo>
                <a:cubicBezTo>
                  <a:pt x="2383859" y="4671354"/>
                  <a:pt x="2385161" y="4674368"/>
                  <a:pt x="2386054" y="4677865"/>
                </a:cubicBezTo>
                <a:cubicBezTo>
                  <a:pt x="2386947" y="4681363"/>
                  <a:pt x="2387394" y="4685977"/>
                  <a:pt x="2387394" y="4691706"/>
                </a:cubicBezTo>
                <a:lnTo>
                  <a:pt x="2387394" y="4750531"/>
                </a:lnTo>
                <a:cubicBezTo>
                  <a:pt x="2387394" y="4751126"/>
                  <a:pt x="2387542" y="4751628"/>
                  <a:pt x="2387840" y="4752038"/>
                </a:cubicBezTo>
                <a:cubicBezTo>
                  <a:pt x="2388138" y="4752447"/>
                  <a:pt x="2388622" y="4752800"/>
                  <a:pt x="2389291" y="4753098"/>
                </a:cubicBezTo>
                <a:cubicBezTo>
                  <a:pt x="2389961" y="4753396"/>
                  <a:pt x="2390891" y="4753619"/>
                  <a:pt x="2392082" y="4753768"/>
                </a:cubicBezTo>
                <a:cubicBezTo>
                  <a:pt x="2393272" y="4753917"/>
                  <a:pt x="2394798" y="4753991"/>
                  <a:pt x="2396658" y="4753991"/>
                </a:cubicBezTo>
                <a:cubicBezTo>
                  <a:pt x="2398444" y="4753991"/>
                  <a:pt x="2399933" y="4753917"/>
                  <a:pt x="2401123" y="4753768"/>
                </a:cubicBezTo>
                <a:cubicBezTo>
                  <a:pt x="2402314" y="4753619"/>
                  <a:pt x="2403244" y="4753396"/>
                  <a:pt x="2403914" y="4753098"/>
                </a:cubicBezTo>
                <a:cubicBezTo>
                  <a:pt x="2404583" y="4752800"/>
                  <a:pt x="2405067" y="4752447"/>
                  <a:pt x="2405365" y="4752038"/>
                </a:cubicBezTo>
                <a:cubicBezTo>
                  <a:pt x="2405662" y="4751628"/>
                  <a:pt x="2405811" y="4751126"/>
                  <a:pt x="2405811" y="4750531"/>
                </a:cubicBezTo>
                <a:lnTo>
                  <a:pt x="2405811" y="4689251"/>
                </a:lnTo>
                <a:cubicBezTo>
                  <a:pt x="2405811" y="4682107"/>
                  <a:pt x="2405197" y="4675986"/>
                  <a:pt x="2403969" y="4670889"/>
                </a:cubicBezTo>
                <a:cubicBezTo>
                  <a:pt x="2402742" y="4665792"/>
                  <a:pt x="2400714" y="4661345"/>
                  <a:pt x="2397886" y="4657550"/>
                </a:cubicBezTo>
                <a:cubicBezTo>
                  <a:pt x="2395058" y="4653755"/>
                  <a:pt x="2391356" y="4650723"/>
                  <a:pt x="2386780" y="4648453"/>
                </a:cubicBezTo>
                <a:cubicBezTo>
                  <a:pt x="2382203" y="4646184"/>
                  <a:pt x="2376566" y="4645049"/>
                  <a:pt x="2369869" y="4645049"/>
                </a:cubicBezTo>
                <a:close/>
                <a:moveTo>
                  <a:pt x="2239682" y="4645049"/>
                </a:moveTo>
                <a:cubicBezTo>
                  <a:pt x="2231124" y="4645049"/>
                  <a:pt x="2223645" y="4646425"/>
                  <a:pt x="2217246" y="4649179"/>
                </a:cubicBezTo>
                <a:cubicBezTo>
                  <a:pt x="2210846" y="4651932"/>
                  <a:pt x="2205507" y="4655802"/>
                  <a:pt x="2201228" y="4660787"/>
                </a:cubicBezTo>
                <a:cubicBezTo>
                  <a:pt x="2196949" y="4665773"/>
                  <a:pt x="2193750" y="4671708"/>
                  <a:pt x="2191629" y="4678591"/>
                </a:cubicBezTo>
                <a:cubicBezTo>
                  <a:pt x="2189508" y="4685474"/>
                  <a:pt x="2188448" y="4693009"/>
                  <a:pt x="2188448" y="4701194"/>
                </a:cubicBezTo>
                <a:cubicBezTo>
                  <a:pt x="2188448" y="4709677"/>
                  <a:pt x="2189452" y="4717268"/>
                  <a:pt x="2191461" y="4723965"/>
                </a:cubicBezTo>
                <a:cubicBezTo>
                  <a:pt x="2193470" y="4730662"/>
                  <a:pt x="2196521" y="4736355"/>
                  <a:pt x="2200614" y="4741043"/>
                </a:cubicBezTo>
                <a:cubicBezTo>
                  <a:pt x="2204707" y="4745731"/>
                  <a:pt x="2209823" y="4749303"/>
                  <a:pt x="2215962" y="4751759"/>
                </a:cubicBezTo>
                <a:cubicBezTo>
                  <a:pt x="2222101" y="4754214"/>
                  <a:pt x="2229301" y="4755442"/>
                  <a:pt x="2237561" y="4755442"/>
                </a:cubicBezTo>
                <a:cubicBezTo>
                  <a:pt x="2246044" y="4755442"/>
                  <a:pt x="2253504" y="4754047"/>
                  <a:pt x="2259941" y="4751256"/>
                </a:cubicBezTo>
                <a:cubicBezTo>
                  <a:pt x="2266378" y="4748466"/>
                  <a:pt x="2271736" y="4744578"/>
                  <a:pt x="2276015" y="4739592"/>
                </a:cubicBezTo>
                <a:cubicBezTo>
                  <a:pt x="2280293" y="4734606"/>
                  <a:pt x="2283512" y="4728672"/>
                  <a:pt x="2285670" y="4721788"/>
                </a:cubicBezTo>
                <a:cubicBezTo>
                  <a:pt x="2287828" y="4714905"/>
                  <a:pt x="2288907" y="4707371"/>
                  <a:pt x="2288907" y="4699185"/>
                </a:cubicBezTo>
                <a:cubicBezTo>
                  <a:pt x="2288907" y="4690776"/>
                  <a:pt x="2287883" y="4683223"/>
                  <a:pt x="2285837" y="4676526"/>
                </a:cubicBezTo>
                <a:cubicBezTo>
                  <a:pt x="2283791" y="4669829"/>
                  <a:pt x="2280721" y="4664136"/>
                  <a:pt x="2276628" y="4659448"/>
                </a:cubicBezTo>
                <a:cubicBezTo>
                  <a:pt x="2272536" y="4654760"/>
                  <a:pt x="2267420" y="4651188"/>
                  <a:pt x="2261281" y="4648732"/>
                </a:cubicBezTo>
                <a:cubicBezTo>
                  <a:pt x="2255141" y="4646277"/>
                  <a:pt x="2247942" y="4645049"/>
                  <a:pt x="2239682" y="4645049"/>
                </a:cubicBezTo>
                <a:close/>
                <a:moveTo>
                  <a:pt x="1983883" y="4645049"/>
                </a:moveTo>
                <a:cubicBezTo>
                  <a:pt x="1980014" y="4645049"/>
                  <a:pt x="1976181" y="4645402"/>
                  <a:pt x="1972386" y="4646109"/>
                </a:cubicBezTo>
                <a:cubicBezTo>
                  <a:pt x="1968591" y="4646816"/>
                  <a:pt x="1965094" y="4647709"/>
                  <a:pt x="1961894" y="4648788"/>
                </a:cubicBezTo>
                <a:cubicBezTo>
                  <a:pt x="1958694" y="4649867"/>
                  <a:pt x="1955866" y="4651058"/>
                  <a:pt x="1953411" y="4652360"/>
                </a:cubicBezTo>
                <a:cubicBezTo>
                  <a:pt x="1950955" y="4653662"/>
                  <a:pt x="1949225" y="4654797"/>
                  <a:pt x="1948220" y="4655764"/>
                </a:cubicBezTo>
                <a:cubicBezTo>
                  <a:pt x="1947216" y="4656732"/>
                  <a:pt x="1946583" y="4657755"/>
                  <a:pt x="1946323" y="4658834"/>
                </a:cubicBezTo>
                <a:cubicBezTo>
                  <a:pt x="1946062" y="4659913"/>
                  <a:pt x="1945932" y="4661383"/>
                  <a:pt x="1945932" y="4663243"/>
                </a:cubicBezTo>
                <a:cubicBezTo>
                  <a:pt x="1945932" y="4664359"/>
                  <a:pt x="1946007" y="4665382"/>
                  <a:pt x="1946155" y="4666313"/>
                </a:cubicBezTo>
                <a:cubicBezTo>
                  <a:pt x="1946304" y="4667243"/>
                  <a:pt x="1946546" y="4668006"/>
                  <a:pt x="1946881" y="4668601"/>
                </a:cubicBezTo>
                <a:cubicBezTo>
                  <a:pt x="1947216" y="4669196"/>
                  <a:pt x="1947606" y="4669643"/>
                  <a:pt x="1948053" y="4669940"/>
                </a:cubicBezTo>
                <a:cubicBezTo>
                  <a:pt x="1948499" y="4670238"/>
                  <a:pt x="1949020" y="4670387"/>
                  <a:pt x="1949616" y="4670387"/>
                </a:cubicBezTo>
                <a:cubicBezTo>
                  <a:pt x="1950509" y="4670387"/>
                  <a:pt x="1951867" y="4669847"/>
                  <a:pt x="1953690" y="4668768"/>
                </a:cubicBezTo>
                <a:cubicBezTo>
                  <a:pt x="1955513" y="4667689"/>
                  <a:pt x="1957783" y="4666499"/>
                  <a:pt x="1960499" y="4665196"/>
                </a:cubicBezTo>
                <a:cubicBezTo>
                  <a:pt x="1963215" y="4663894"/>
                  <a:pt x="1966377" y="4662704"/>
                  <a:pt x="1969987" y="4661625"/>
                </a:cubicBezTo>
                <a:cubicBezTo>
                  <a:pt x="1973596" y="4660546"/>
                  <a:pt x="1977670" y="4660006"/>
                  <a:pt x="1982209" y="4660006"/>
                </a:cubicBezTo>
                <a:cubicBezTo>
                  <a:pt x="1986451" y="4660006"/>
                  <a:pt x="1990022" y="4660508"/>
                  <a:pt x="1992925" y="4661513"/>
                </a:cubicBezTo>
                <a:cubicBezTo>
                  <a:pt x="1995827" y="4662517"/>
                  <a:pt x="1998189" y="4664006"/>
                  <a:pt x="2000013" y="4665978"/>
                </a:cubicBezTo>
                <a:cubicBezTo>
                  <a:pt x="2001836" y="4667950"/>
                  <a:pt x="2003157" y="4670424"/>
                  <a:pt x="2003975" y="4673401"/>
                </a:cubicBezTo>
                <a:cubicBezTo>
                  <a:pt x="2004793" y="4676377"/>
                  <a:pt x="2005203" y="4679800"/>
                  <a:pt x="2005203" y="4683670"/>
                </a:cubicBezTo>
                <a:lnTo>
                  <a:pt x="2005203" y="4691483"/>
                </a:lnTo>
                <a:lnTo>
                  <a:pt x="1991362" y="4691483"/>
                </a:lnTo>
                <a:cubicBezTo>
                  <a:pt x="1983548" y="4691483"/>
                  <a:pt x="1976516" y="4692171"/>
                  <a:pt x="1970265" y="4693548"/>
                </a:cubicBezTo>
                <a:cubicBezTo>
                  <a:pt x="1964015" y="4694925"/>
                  <a:pt x="1958731" y="4696990"/>
                  <a:pt x="1954415" y="4699743"/>
                </a:cubicBezTo>
                <a:cubicBezTo>
                  <a:pt x="1950099" y="4702496"/>
                  <a:pt x="1946788" y="4705957"/>
                  <a:pt x="1944481" y="4710124"/>
                </a:cubicBezTo>
                <a:cubicBezTo>
                  <a:pt x="1942174" y="4714291"/>
                  <a:pt x="1941021" y="4719202"/>
                  <a:pt x="1941021" y="4724858"/>
                </a:cubicBezTo>
                <a:cubicBezTo>
                  <a:pt x="1941021" y="4729695"/>
                  <a:pt x="1941858" y="4734011"/>
                  <a:pt x="1943532" y="4737806"/>
                </a:cubicBezTo>
                <a:cubicBezTo>
                  <a:pt x="1945206" y="4741601"/>
                  <a:pt x="1947551" y="4744801"/>
                  <a:pt x="1950564" y="4747405"/>
                </a:cubicBezTo>
                <a:cubicBezTo>
                  <a:pt x="1953578" y="4750010"/>
                  <a:pt x="1957224" y="4752000"/>
                  <a:pt x="1961503" y="4753377"/>
                </a:cubicBezTo>
                <a:cubicBezTo>
                  <a:pt x="1965782" y="4754754"/>
                  <a:pt x="1970563" y="4755442"/>
                  <a:pt x="1975847" y="4755442"/>
                </a:cubicBezTo>
                <a:cubicBezTo>
                  <a:pt x="1981874" y="4755442"/>
                  <a:pt x="1987585" y="4754140"/>
                  <a:pt x="1992980" y="4751535"/>
                </a:cubicBezTo>
                <a:cubicBezTo>
                  <a:pt x="1998375" y="4748931"/>
                  <a:pt x="2003268" y="4745285"/>
                  <a:pt x="2007659" y="4740596"/>
                </a:cubicBezTo>
                <a:lnTo>
                  <a:pt x="2007659" y="4750642"/>
                </a:lnTo>
                <a:cubicBezTo>
                  <a:pt x="2007659" y="4751535"/>
                  <a:pt x="2007919" y="4752205"/>
                  <a:pt x="2008440" y="4752652"/>
                </a:cubicBezTo>
                <a:cubicBezTo>
                  <a:pt x="2008961" y="4753098"/>
                  <a:pt x="2009798" y="4753433"/>
                  <a:pt x="2010951" y="4753656"/>
                </a:cubicBezTo>
                <a:cubicBezTo>
                  <a:pt x="2012105" y="4753879"/>
                  <a:pt x="2013649" y="4753991"/>
                  <a:pt x="2015584" y="4753991"/>
                </a:cubicBezTo>
                <a:cubicBezTo>
                  <a:pt x="2017593" y="4753991"/>
                  <a:pt x="2019118" y="4753879"/>
                  <a:pt x="2020160" y="4753656"/>
                </a:cubicBezTo>
                <a:cubicBezTo>
                  <a:pt x="2021202" y="4753433"/>
                  <a:pt x="2022020" y="4753098"/>
                  <a:pt x="2022616" y="4752652"/>
                </a:cubicBezTo>
                <a:cubicBezTo>
                  <a:pt x="2023211" y="4752205"/>
                  <a:pt x="2023509" y="4751535"/>
                  <a:pt x="2023509" y="4750642"/>
                </a:cubicBezTo>
                <a:lnTo>
                  <a:pt x="2023509" y="4682888"/>
                </a:lnTo>
                <a:cubicBezTo>
                  <a:pt x="2023509" y="4676638"/>
                  <a:pt x="2022802" y="4671168"/>
                  <a:pt x="2021388" y="4666480"/>
                </a:cubicBezTo>
                <a:cubicBezTo>
                  <a:pt x="2019974" y="4661792"/>
                  <a:pt x="2017704" y="4657867"/>
                  <a:pt x="2014579" y="4654704"/>
                </a:cubicBezTo>
                <a:cubicBezTo>
                  <a:pt x="2011454" y="4651541"/>
                  <a:pt x="2007361" y="4649142"/>
                  <a:pt x="2002301" y="4647504"/>
                </a:cubicBezTo>
                <a:cubicBezTo>
                  <a:pt x="1997241" y="4645867"/>
                  <a:pt x="1991101" y="4645049"/>
                  <a:pt x="1983883" y="4645049"/>
                </a:cubicBezTo>
                <a:close/>
                <a:moveTo>
                  <a:pt x="1816080" y="4645049"/>
                </a:moveTo>
                <a:cubicBezTo>
                  <a:pt x="1810647" y="4645049"/>
                  <a:pt x="1805271" y="4646518"/>
                  <a:pt x="1799950" y="4649458"/>
                </a:cubicBezTo>
                <a:cubicBezTo>
                  <a:pt x="1794630" y="4652397"/>
                  <a:pt x="1789142" y="4657029"/>
                  <a:pt x="1783486" y="4663355"/>
                </a:cubicBezTo>
                <a:lnTo>
                  <a:pt x="1783486" y="4650072"/>
                </a:lnTo>
                <a:cubicBezTo>
                  <a:pt x="1783486" y="4649476"/>
                  <a:pt x="1783356" y="4648974"/>
                  <a:pt x="1783096" y="4648565"/>
                </a:cubicBezTo>
                <a:cubicBezTo>
                  <a:pt x="1782835" y="4648156"/>
                  <a:pt x="1782407" y="4647783"/>
                  <a:pt x="1781812" y="4647449"/>
                </a:cubicBezTo>
                <a:cubicBezTo>
                  <a:pt x="1781217" y="4647114"/>
                  <a:pt x="1780379" y="4646891"/>
                  <a:pt x="1779300" y="4646779"/>
                </a:cubicBezTo>
                <a:cubicBezTo>
                  <a:pt x="1778222" y="4646667"/>
                  <a:pt x="1776863" y="4646611"/>
                  <a:pt x="1775226" y="4646611"/>
                </a:cubicBezTo>
                <a:cubicBezTo>
                  <a:pt x="1773515" y="4646611"/>
                  <a:pt x="1772138" y="4646667"/>
                  <a:pt x="1771096" y="4646779"/>
                </a:cubicBezTo>
                <a:cubicBezTo>
                  <a:pt x="1770054" y="4646891"/>
                  <a:pt x="1769199" y="4647114"/>
                  <a:pt x="1768529" y="4647449"/>
                </a:cubicBezTo>
                <a:cubicBezTo>
                  <a:pt x="1767859" y="4647783"/>
                  <a:pt x="1767413" y="4648156"/>
                  <a:pt x="1767190" y="4648565"/>
                </a:cubicBezTo>
                <a:cubicBezTo>
                  <a:pt x="1766966" y="4648974"/>
                  <a:pt x="1766855" y="4649476"/>
                  <a:pt x="1766855" y="4650072"/>
                </a:cubicBezTo>
                <a:lnTo>
                  <a:pt x="1766855" y="4750531"/>
                </a:lnTo>
                <a:cubicBezTo>
                  <a:pt x="1766855" y="4751126"/>
                  <a:pt x="1766985" y="4751628"/>
                  <a:pt x="1767245" y="4752038"/>
                </a:cubicBezTo>
                <a:cubicBezTo>
                  <a:pt x="1767506" y="4752447"/>
                  <a:pt x="1767989" y="4752800"/>
                  <a:pt x="1768696" y="4753098"/>
                </a:cubicBezTo>
                <a:cubicBezTo>
                  <a:pt x="1769403" y="4753396"/>
                  <a:pt x="1770352" y="4753619"/>
                  <a:pt x="1771543" y="4753768"/>
                </a:cubicBezTo>
                <a:cubicBezTo>
                  <a:pt x="1772733" y="4753917"/>
                  <a:pt x="1774222" y="4753991"/>
                  <a:pt x="1776008" y="4753991"/>
                </a:cubicBezTo>
                <a:cubicBezTo>
                  <a:pt x="1777868" y="4753991"/>
                  <a:pt x="1779393" y="4753917"/>
                  <a:pt x="1780584" y="4753768"/>
                </a:cubicBezTo>
                <a:cubicBezTo>
                  <a:pt x="1781775" y="4753619"/>
                  <a:pt x="1782705" y="4753396"/>
                  <a:pt x="1783375" y="4753098"/>
                </a:cubicBezTo>
                <a:cubicBezTo>
                  <a:pt x="1784044" y="4752800"/>
                  <a:pt x="1784528" y="4752447"/>
                  <a:pt x="1784826" y="4752038"/>
                </a:cubicBezTo>
                <a:cubicBezTo>
                  <a:pt x="1785123" y="4751628"/>
                  <a:pt x="1785272" y="4751126"/>
                  <a:pt x="1785272" y="4750531"/>
                </a:cubicBezTo>
                <a:lnTo>
                  <a:pt x="1785272" y="4680321"/>
                </a:lnTo>
                <a:cubicBezTo>
                  <a:pt x="1790332" y="4673996"/>
                  <a:pt x="1795020" y="4669196"/>
                  <a:pt x="1799336" y="4665922"/>
                </a:cubicBezTo>
                <a:cubicBezTo>
                  <a:pt x="1803653" y="4662648"/>
                  <a:pt x="1807931" y="4661011"/>
                  <a:pt x="1812173" y="4661011"/>
                </a:cubicBezTo>
                <a:cubicBezTo>
                  <a:pt x="1815596" y="4661011"/>
                  <a:pt x="1818554" y="4661680"/>
                  <a:pt x="1821047" y="4663020"/>
                </a:cubicBezTo>
                <a:cubicBezTo>
                  <a:pt x="1823540" y="4664359"/>
                  <a:pt x="1825605" y="4666294"/>
                  <a:pt x="1827242" y="4668824"/>
                </a:cubicBezTo>
                <a:cubicBezTo>
                  <a:pt x="1828879" y="4671354"/>
                  <a:pt x="1830107" y="4674368"/>
                  <a:pt x="1830925" y="4677865"/>
                </a:cubicBezTo>
                <a:cubicBezTo>
                  <a:pt x="1831744" y="4681363"/>
                  <a:pt x="1832153" y="4685232"/>
                  <a:pt x="1832153" y="4689474"/>
                </a:cubicBezTo>
                <a:lnTo>
                  <a:pt x="1832153" y="4750531"/>
                </a:lnTo>
                <a:cubicBezTo>
                  <a:pt x="1832153" y="4751126"/>
                  <a:pt x="1832283" y="4751628"/>
                  <a:pt x="1832544" y="4752038"/>
                </a:cubicBezTo>
                <a:cubicBezTo>
                  <a:pt x="1832804" y="4752447"/>
                  <a:pt x="1833288" y="4752800"/>
                  <a:pt x="1833995" y="4753098"/>
                </a:cubicBezTo>
                <a:cubicBezTo>
                  <a:pt x="1834702" y="4753396"/>
                  <a:pt x="1835669" y="4753619"/>
                  <a:pt x="1836897" y="4753768"/>
                </a:cubicBezTo>
                <a:cubicBezTo>
                  <a:pt x="1838125" y="4753917"/>
                  <a:pt x="1839594" y="4753991"/>
                  <a:pt x="1841306" y="4753991"/>
                </a:cubicBezTo>
                <a:cubicBezTo>
                  <a:pt x="1843092" y="4753991"/>
                  <a:pt x="1844580" y="4753917"/>
                  <a:pt x="1845771" y="4753768"/>
                </a:cubicBezTo>
                <a:cubicBezTo>
                  <a:pt x="1846961" y="4753619"/>
                  <a:pt x="1847910" y="4753396"/>
                  <a:pt x="1848617" y="4753098"/>
                </a:cubicBezTo>
                <a:cubicBezTo>
                  <a:pt x="1849324" y="4752800"/>
                  <a:pt x="1849826" y="4752447"/>
                  <a:pt x="1850124" y="4752038"/>
                </a:cubicBezTo>
                <a:cubicBezTo>
                  <a:pt x="1850422" y="4751628"/>
                  <a:pt x="1850570" y="4751126"/>
                  <a:pt x="1850570" y="4750531"/>
                </a:cubicBezTo>
                <a:lnTo>
                  <a:pt x="1850570" y="4680321"/>
                </a:lnTo>
                <a:cubicBezTo>
                  <a:pt x="1855705" y="4673996"/>
                  <a:pt x="1860412" y="4669196"/>
                  <a:pt x="1864691" y="4665922"/>
                </a:cubicBezTo>
                <a:cubicBezTo>
                  <a:pt x="1868969" y="4662648"/>
                  <a:pt x="1873230" y="4661011"/>
                  <a:pt x="1877471" y="4661011"/>
                </a:cubicBezTo>
                <a:cubicBezTo>
                  <a:pt x="1880894" y="4661011"/>
                  <a:pt x="1883871" y="4661680"/>
                  <a:pt x="1886401" y="4663020"/>
                </a:cubicBezTo>
                <a:cubicBezTo>
                  <a:pt x="1888931" y="4664359"/>
                  <a:pt x="1891015" y="4666294"/>
                  <a:pt x="1892652" y="4668824"/>
                </a:cubicBezTo>
                <a:cubicBezTo>
                  <a:pt x="1894289" y="4671354"/>
                  <a:pt x="1895479" y="4674368"/>
                  <a:pt x="1896223" y="4677865"/>
                </a:cubicBezTo>
                <a:cubicBezTo>
                  <a:pt x="1896968" y="4681363"/>
                  <a:pt x="1897340" y="4685232"/>
                  <a:pt x="1897340" y="4689474"/>
                </a:cubicBezTo>
                <a:lnTo>
                  <a:pt x="1897340" y="4750531"/>
                </a:lnTo>
                <a:cubicBezTo>
                  <a:pt x="1897340" y="4751126"/>
                  <a:pt x="1897489" y="4751628"/>
                  <a:pt x="1897786" y="4752038"/>
                </a:cubicBezTo>
                <a:cubicBezTo>
                  <a:pt x="1898084" y="4752447"/>
                  <a:pt x="1898586" y="4752800"/>
                  <a:pt x="1899293" y="4753098"/>
                </a:cubicBezTo>
                <a:cubicBezTo>
                  <a:pt x="1900000" y="4753396"/>
                  <a:pt x="1900949" y="4753619"/>
                  <a:pt x="1902140" y="4753768"/>
                </a:cubicBezTo>
                <a:cubicBezTo>
                  <a:pt x="1903330" y="4753917"/>
                  <a:pt x="1904856" y="4753991"/>
                  <a:pt x="1906716" y="4753991"/>
                </a:cubicBezTo>
                <a:cubicBezTo>
                  <a:pt x="1908502" y="4753991"/>
                  <a:pt x="1909990" y="4753917"/>
                  <a:pt x="1911181" y="4753768"/>
                </a:cubicBezTo>
                <a:cubicBezTo>
                  <a:pt x="1912371" y="4753619"/>
                  <a:pt x="1913301" y="4753396"/>
                  <a:pt x="1913971" y="4753098"/>
                </a:cubicBezTo>
                <a:cubicBezTo>
                  <a:pt x="1914641" y="4752800"/>
                  <a:pt x="1915125" y="4752447"/>
                  <a:pt x="1915422" y="4752038"/>
                </a:cubicBezTo>
                <a:cubicBezTo>
                  <a:pt x="1915720" y="4751628"/>
                  <a:pt x="1915869" y="4751126"/>
                  <a:pt x="1915869" y="4750531"/>
                </a:cubicBezTo>
                <a:lnTo>
                  <a:pt x="1915869" y="4687018"/>
                </a:lnTo>
                <a:cubicBezTo>
                  <a:pt x="1915869" y="4681363"/>
                  <a:pt x="1915292" y="4675986"/>
                  <a:pt x="1914139" y="4670889"/>
                </a:cubicBezTo>
                <a:cubicBezTo>
                  <a:pt x="1912985" y="4665792"/>
                  <a:pt x="1911050" y="4661345"/>
                  <a:pt x="1908334" y="4657550"/>
                </a:cubicBezTo>
                <a:cubicBezTo>
                  <a:pt x="1905618" y="4653755"/>
                  <a:pt x="1902065" y="4650723"/>
                  <a:pt x="1897675" y="4648453"/>
                </a:cubicBezTo>
                <a:cubicBezTo>
                  <a:pt x="1893284" y="4646184"/>
                  <a:pt x="1887852" y="4645049"/>
                  <a:pt x="1881378" y="4645049"/>
                </a:cubicBezTo>
                <a:cubicBezTo>
                  <a:pt x="1878699" y="4645049"/>
                  <a:pt x="1876039" y="4645402"/>
                  <a:pt x="1873397" y="4646109"/>
                </a:cubicBezTo>
                <a:cubicBezTo>
                  <a:pt x="1870755" y="4646816"/>
                  <a:pt x="1868039" y="4647951"/>
                  <a:pt x="1865249" y="4649514"/>
                </a:cubicBezTo>
                <a:cubicBezTo>
                  <a:pt x="1862458" y="4651076"/>
                  <a:pt x="1859556" y="4653123"/>
                  <a:pt x="1856542" y="4655653"/>
                </a:cubicBezTo>
                <a:cubicBezTo>
                  <a:pt x="1853529" y="4658183"/>
                  <a:pt x="1850347" y="4661271"/>
                  <a:pt x="1846999" y="4664917"/>
                </a:cubicBezTo>
                <a:cubicBezTo>
                  <a:pt x="1845808" y="4661941"/>
                  <a:pt x="1844320" y="4659243"/>
                  <a:pt x="1842534" y="4656825"/>
                </a:cubicBezTo>
                <a:cubicBezTo>
                  <a:pt x="1840748" y="4654406"/>
                  <a:pt x="1838590" y="4652323"/>
                  <a:pt x="1836060" y="4650574"/>
                </a:cubicBezTo>
                <a:cubicBezTo>
                  <a:pt x="1833530" y="4648825"/>
                  <a:pt x="1830609" y="4647467"/>
                  <a:pt x="1827298" y="4646500"/>
                </a:cubicBezTo>
                <a:cubicBezTo>
                  <a:pt x="1823986" y="4645532"/>
                  <a:pt x="1820247" y="4645049"/>
                  <a:pt x="1816080" y="4645049"/>
                </a:cubicBezTo>
                <a:close/>
                <a:moveTo>
                  <a:pt x="1734745" y="4645049"/>
                </a:moveTo>
                <a:cubicBezTo>
                  <a:pt x="1732587" y="4645049"/>
                  <a:pt x="1730448" y="4645328"/>
                  <a:pt x="1728327" y="4645886"/>
                </a:cubicBezTo>
                <a:cubicBezTo>
                  <a:pt x="1726206" y="4646444"/>
                  <a:pt x="1724067" y="4647449"/>
                  <a:pt x="1721909" y="4648900"/>
                </a:cubicBezTo>
                <a:cubicBezTo>
                  <a:pt x="1719750" y="4650351"/>
                  <a:pt x="1717462" y="4652341"/>
                  <a:pt x="1715044" y="4654871"/>
                </a:cubicBezTo>
                <a:cubicBezTo>
                  <a:pt x="1712626" y="4657402"/>
                  <a:pt x="1710039" y="4660676"/>
                  <a:pt x="1707286" y="4664694"/>
                </a:cubicBezTo>
                <a:lnTo>
                  <a:pt x="1707286" y="4650072"/>
                </a:lnTo>
                <a:cubicBezTo>
                  <a:pt x="1707286" y="4649476"/>
                  <a:pt x="1707156" y="4648974"/>
                  <a:pt x="1706895" y="4648565"/>
                </a:cubicBezTo>
                <a:cubicBezTo>
                  <a:pt x="1706635" y="4648156"/>
                  <a:pt x="1706207" y="4647783"/>
                  <a:pt x="1705612" y="4647449"/>
                </a:cubicBezTo>
                <a:cubicBezTo>
                  <a:pt x="1705016" y="4647114"/>
                  <a:pt x="1704179" y="4646891"/>
                  <a:pt x="1703100" y="4646779"/>
                </a:cubicBezTo>
                <a:cubicBezTo>
                  <a:pt x="1702021" y="4646667"/>
                  <a:pt x="1700663" y="4646611"/>
                  <a:pt x="1699026" y="4646611"/>
                </a:cubicBezTo>
                <a:cubicBezTo>
                  <a:pt x="1697315" y="4646611"/>
                  <a:pt x="1695938" y="4646667"/>
                  <a:pt x="1694896" y="4646779"/>
                </a:cubicBezTo>
                <a:cubicBezTo>
                  <a:pt x="1693854" y="4646891"/>
                  <a:pt x="1692999" y="4647114"/>
                  <a:pt x="1692329" y="4647449"/>
                </a:cubicBezTo>
                <a:cubicBezTo>
                  <a:pt x="1691659" y="4647783"/>
                  <a:pt x="1691213" y="4648156"/>
                  <a:pt x="1690990" y="4648565"/>
                </a:cubicBezTo>
                <a:cubicBezTo>
                  <a:pt x="1690766" y="4648974"/>
                  <a:pt x="1690655" y="4649476"/>
                  <a:pt x="1690655" y="4650072"/>
                </a:cubicBezTo>
                <a:lnTo>
                  <a:pt x="1690655" y="4750531"/>
                </a:lnTo>
                <a:cubicBezTo>
                  <a:pt x="1690655" y="4751126"/>
                  <a:pt x="1690785" y="4751628"/>
                  <a:pt x="1691045" y="4752038"/>
                </a:cubicBezTo>
                <a:cubicBezTo>
                  <a:pt x="1691306" y="4752447"/>
                  <a:pt x="1691789" y="4752800"/>
                  <a:pt x="1692496" y="4753098"/>
                </a:cubicBezTo>
                <a:cubicBezTo>
                  <a:pt x="1693203" y="4753396"/>
                  <a:pt x="1694152" y="4753619"/>
                  <a:pt x="1695343" y="4753768"/>
                </a:cubicBezTo>
                <a:cubicBezTo>
                  <a:pt x="1696533" y="4753917"/>
                  <a:pt x="1698022" y="4753991"/>
                  <a:pt x="1699807" y="4753991"/>
                </a:cubicBezTo>
                <a:cubicBezTo>
                  <a:pt x="1701668" y="4753991"/>
                  <a:pt x="1703193" y="4753917"/>
                  <a:pt x="1704384" y="4753768"/>
                </a:cubicBezTo>
                <a:cubicBezTo>
                  <a:pt x="1705575" y="4753619"/>
                  <a:pt x="1706505" y="4753396"/>
                  <a:pt x="1707174" y="4753098"/>
                </a:cubicBezTo>
                <a:cubicBezTo>
                  <a:pt x="1707844" y="4752800"/>
                  <a:pt x="1708328" y="4752447"/>
                  <a:pt x="1708626" y="4752038"/>
                </a:cubicBezTo>
                <a:cubicBezTo>
                  <a:pt x="1708923" y="4751628"/>
                  <a:pt x="1709072" y="4751126"/>
                  <a:pt x="1709072" y="4750531"/>
                </a:cubicBezTo>
                <a:lnTo>
                  <a:pt x="1709072" y="4684451"/>
                </a:lnTo>
                <a:cubicBezTo>
                  <a:pt x="1711677" y="4680358"/>
                  <a:pt x="1714058" y="4676898"/>
                  <a:pt x="1716216" y="4674070"/>
                </a:cubicBezTo>
                <a:cubicBezTo>
                  <a:pt x="1718374" y="4671243"/>
                  <a:pt x="1720439" y="4668973"/>
                  <a:pt x="1722411" y="4667261"/>
                </a:cubicBezTo>
                <a:cubicBezTo>
                  <a:pt x="1724383" y="4665550"/>
                  <a:pt x="1726262" y="4664322"/>
                  <a:pt x="1728048" y="4663578"/>
                </a:cubicBezTo>
                <a:cubicBezTo>
                  <a:pt x="1729834" y="4662834"/>
                  <a:pt x="1731657" y="4662462"/>
                  <a:pt x="1733517" y="4662462"/>
                </a:cubicBezTo>
                <a:cubicBezTo>
                  <a:pt x="1735080" y="4662462"/>
                  <a:pt x="1736531" y="4662610"/>
                  <a:pt x="1737870" y="4662908"/>
                </a:cubicBezTo>
                <a:cubicBezTo>
                  <a:pt x="1739210" y="4663206"/>
                  <a:pt x="1740419" y="4663522"/>
                  <a:pt x="1741498" y="4663857"/>
                </a:cubicBezTo>
                <a:cubicBezTo>
                  <a:pt x="1742577" y="4664192"/>
                  <a:pt x="1743545" y="4664527"/>
                  <a:pt x="1744400" y="4664862"/>
                </a:cubicBezTo>
                <a:cubicBezTo>
                  <a:pt x="1745256" y="4665196"/>
                  <a:pt x="1745982" y="4665364"/>
                  <a:pt x="1746577" y="4665364"/>
                </a:cubicBezTo>
                <a:cubicBezTo>
                  <a:pt x="1747172" y="4665364"/>
                  <a:pt x="1747637" y="4665196"/>
                  <a:pt x="1747972" y="4664862"/>
                </a:cubicBezTo>
                <a:cubicBezTo>
                  <a:pt x="1748307" y="4664527"/>
                  <a:pt x="1748586" y="4664043"/>
                  <a:pt x="1748809" y="4663410"/>
                </a:cubicBezTo>
                <a:cubicBezTo>
                  <a:pt x="1749032" y="4662778"/>
                  <a:pt x="1749181" y="4661904"/>
                  <a:pt x="1749256" y="4660787"/>
                </a:cubicBezTo>
                <a:cubicBezTo>
                  <a:pt x="1749330" y="4659671"/>
                  <a:pt x="1749367" y="4658294"/>
                  <a:pt x="1749367" y="4656657"/>
                </a:cubicBezTo>
                <a:cubicBezTo>
                  <a:pt x="1749367" y="4654946"/>
                  <a:pt x="1749349" y="4653588"/>
                  <a:pt x="1749312" y="4652583"/>
                </a:cubicBezTo>
                <a:cubicBezTo>
                  <a:pt x="1749274" y="4651579"/>
                  <a:pt x="1749200" y="4650816"/>
                  <a:pt x="1749088" y="4650295"/>
                </a:cubicBezTo>
                <a:cubicBezTo>
                  <a:pt x="1748977" y="4649774"/>
                  <a:pt x="1748846" y="4649346"/>
                  <a:pt x="1748698" y="4649011"/>
                </a:cubicBezTo>
                <a:cubicBezTo>
                  <a:pt x="1748549" y="4648676"/>
                  <a:pt x="1748251" y="4648323"/>
                  <a:pt x="1747805" y="4647951"/>
                </a:cubicBezTo>
                <a:cubicBezTo>
                  <a:pt x="1747358" y="4647579"/>
                  <a:pt x="1746595" y="4647207"/>
                  <a:pt x="1745517" y="4646835"/>
                </a:cubicBezTo>
                <a:cubicBezTo>
                  <a:pt x="1744437" y="4646463"/>
                  <a:pt x="1743228" y="4646128"/>
                  <a:pt x="1741889" y="4645830"/>
                </a:cubicBezTo>
                <a:cubicBezTo>
                  <a:pt x="1740549" y="4645532"/>
                  <a:pt x="1739266" y="4645328"/>
                  <a:pt x="1738038" y="4645216"/>
                </a:cubicBezTo>
                <a:cubicBezTo>
                  <a:pt x="1736810" y="4645105"/>
                  <a:pt x="1735712" y="4645049"/>
                  <a:pt x="1734745" y="4645049"/>
                </a:cubicBezTo>
                <a:close/>
                <a:moveTo>
                  <a:pt x="1611032" y="4645049"/>
                </a:moveTo>
                <a:cubicBezTo>
                  <a:pt x="1602474" y="4645049"/>
                  <a:pt x="1594995" y="4646425"/>
                  <a:pt x="1588596" y="4649179"/>
                </a:cubicBezTo>
                <a:cubicBezTo>
                  <a:pt x="1582196" y="4651932"/>
                  <a:pt x="1576857" y="4655802"/>
                  <a:pt x="1572578" y="4660787"/>
                </a:cubicBezTo>
                <a:cubicBezTo>
                  <a:pt x="1568299" y="4665773"/>
                  <a:pt x="1565099" y="4671708"/>
                  <a:pt x="1562979" y="4678591"/>
                </a:cubicBezTo>
                <a:cubicBezTo>
                  <a:pt x="1560858" y="4685474"/>
                  <a:pt x="1559797" y="4693009"/>
                  <a:pt x="1559797" y="4701194"/>
                </a:cubicBezTo>
                <a:cubicBezTo>
                  <a:pt x="1559797" y="4709677"/>
                  <a:pt x="1560802" y="4717268"/>
                  <a:pt x="1562811" y="4723965"/>
                </a:cubicBezTo>
                <a:cubicBezTo>
                  <a:pt x="1564820" y="4730662"/>
                  <a:pt x="1567871" y="4736355"/>
                  <a:pt x="1571964" y="4741043"/>
                </a:cubicBezTo>
                <a:cubicBezTo>
                  <a:pt x="1576057" y="4745731"/>
                  <a:pt x="1581173" y="4749303"/>
                  <a:pt x="1587312" y="4751759"/>
                </a:cubicBezTo>
                <a:cubicBezTo>
                  <a:pt x="1593451" y="4754214"/>
                  <a:pt x="1600651" y="4755442"/>
                  <a:pt x="1608911" y="4755442"/>
                </a:cubicBezTo>
                <a:cubicBezTo>
                  <a:pt x="1617394" y="4755442"/>
                  <a:pt x="1624854" y="4754047"/>
                  <a:pt x="1631291" y="4751256"/>
                </a:cubicBezTo>
                <a:cubicBezTo>
                  <a:pt x="1637728" y="4748466"/>
                  <a:pt x="1643085" y="4744578"/>
                  <a:pt x="1647364" y="4739592"/>
                </a:cubicBezTo>
                <a:cubicBezTo>
                  <a:pt x="1651643" y="4734606"/>
                  <a:pt x="1654861" y="4728672"/>
                  <a:pt x="1657019" y="4721788"/>
                </a:cubicBezTo>
                <a:cubicBezTo>
                  <a:pt x="1659177" y="4714905"/>
                  <a:pt x="1660256" y="4707371"/>
                  <a:pt x="1660256" y="4699185"/>
                </a:cubicBezTo>
                <a:cubicBezTo>
                  <a:pt x="1660256" y="4690776"/>
                  <a:pt x="1659233" y="4683223"/>
                  <a:pt x="1657187" y="4676526"/>
                </a:cubicBezTo>
                <a:cubicBezTo>
                  <a:pt x="1655141" y="4669829"/>
                  <a:pt x="1652071" y="4664136"/>
                  <a:pt x="1647978" y="4659448"/>
                </a:cubicBezTo>
                <a:cubicBezTo>
                  <a:pt x="1643885" y="4654760"/>
                  <a:pt x="1638770" y="4651188"/>
                  <a:pt x="1632630" y="4648732"/>
                </a:cubicBezTo>
                <a:cubicBezTo>
                  <a:pt x="1626491" y="4646277"/>
                  <a:pt x="1619292" y="4645049"/>
                  <a:pt x="1611032" y="4645049"/>
                </a:cubicBezTo>
                <a:close/>
                <a:moveTo>
                  <a:pt x="1454985" y="4645049"/>
                </a:moveTo>
                <a:cubicBezTo>
                  <a:pt x="1448883" y="4645049"/>
                  <a:pt x="1443544" y="4645867"/>
                  <a:pt x="1438968" y="4647504"/>
                </a:cubicBezTo>
                <a:cubicBezTo>
                  <a:pt x="1434391" y="4649142"/>
                  <a:pt x="1430578" y="4651318"/>
                  <a:pt x="1427527" y="4654034"/>
                </a:cubicBezTo>
                <a:cubicBezTo>
                  <a:pt x="1424476" y="4656750"/>
                  <a:pt x="1422187" y="4659913"/>
                  <a:pt x="1420662" y="4663522"/>
                </a:cubicBezTo>
                <a:cubicBezTo>
                  <a:pt x="1419136" y="4667131"/>
                  <a:pt x="1418374" y="4670908"/>
                  <a:pt x="1418374" y="4674852"/>
                </a:cubicBezTo>
                <a:cubicBezTo>
                  <a:pt x="1418374" y="4679316"/>
                  <a:pt x="1419099" y="4683149"/>
                  <a:pt x="1420550" y="4686349"/>
                </a:cubicBezTo>
                <a:cubicBezTo>
                  <a:pt x="1422001" y="4689548"/>
                  <a:pt x="1423917" y="4692302"/>
                  <a:pt x="1426299" y="4694609"/>
                </a:cubicBezTo>
                <a:cubicBezTo>
                  <a:pt x="1428680" y="4696915"/>
                  <a:pt x="1431377" y="4698869"/>
                  <a:pt x="1434391" y="4700469"/>
                </a:cubicBezTo>
                <a:cubicBezTo>
                  <a:pt x="1437405" y="4702069"/>
                  <a:pt x="1440493" y="4703501"/>
                  <a:pt x="1443656" y="4704766"/>
                </a:cubicBezTo>
                <a:cubicBezTo>
                  <a:pt x="1446818" y="4706031"/>
                  <a:pt x="1449888" y="4707240"/>
                  <a:pt x="1452865" y="4708394"/>
                </a:cubicBezTo>
                <a:cubicBezTo>
                  <a:pt x="1455841" y="4709547"/>
                  <a:pt x="1458520" y="4710868"/>
                  <a:pt x="1460901" y="4712356"/>
                </a:cubicBezTo>
                <a:cubicBezTo>
                  <a:pt x="1463283" y="4713845"/>
                  <a:pt x="1465199" y="4715556"/>
                  <a:pt x="1466650" y="4717491"/>
                </a:cubicBezTo>
                <a:cubicBezTo>
                  <a:pt x="1468101" y="4719426"/>
                  <a:pt x="1468826" y="4721807"/>
                  <a:pt x="1468826" y="4724635"/>
                </a:cubicBezTo>
                <a:cubicBezTo>
                  <a:pt x="1468826" y="4727388"/>
                  <a:pt x="1468324" y="4729769"/>
                  <a:pt x="1467319" y="4731778"/>
                </a:cubicBezTo>
                <a:cubicBezTo>
                  <a:pt x="1466315" y="4733788"/>
                  <a:pt x="1464882" y="4735443"/>
                  <a:pt x="1463022" y="4736746"/>
                </a:cubicBezTo>
                <a:cubicBezTo>
                  <a:pt x="1461162" y="4738048"/>
                  <a:pt x="1458967" y="4739034"/>
                  <a:pt x="1456436" y="4739703"/>
                </a:cubicBezTo>
                <a:cubicBezTo>
                  <a:pt x="1453906" y="4740373"/>
                  <a:pt x="1451079" y="4740708"/>
                  <a:pt x="1447953" y="4740708"/>
                </a:cubicBezTo>
                <a:cubicBezTo>
                  <a:pt x="1443786" y="4740708"/>
                  <a:pt x="1440103" y="4740206"/>
                  <a:pt x="1436903" y="4739201"/>
                </a:cubicBezTo>
                <a:cubicBezTo>
                  <a:pt x="1433703" y="4738197"/>
                  <a:pt x="1430931" y="4737099"/>
                  <a:pt x="1428587" y="4735908"/>
                </a:cubicBezTo>
                <a:cubicBezTo>
                  <a:pt x="1426243" y="4734718"/>
                  <a:pt x="1424271" y="4733620"/>
                  <a:pt x="1422671" y="4732616"/>
                </a:cubicBezTo>
                <a:cubicBezTo>
                  <a:pt x="1421071" y="4731611"/>
                  <a:pt x="1419862" y="4731109"/>
                  <a:pt x="1419043" y="4731109"/>
                </a:cubicBezTo>
                <a:cubicBezTo>
                  <a:pt x="1418522" y="4731109"/>
                  <a:pt x="1418057" y="4731239"/>
                  <a:pt x="1417648" y="4731499"/>
                </a:cubicBezTo>
                <a:cubicBezTo>
                  <a:pt x="1417239" y="4731760"/>
                  <a:pt x="1416923" y="4732188"/>
                  <a:pt x="1416699" y="4732783"/>
                </a:cubicBezTo>
                <a:cubicBezTo>
                  <a:pt x="1416476" y="4733378"/>
                  <a:pt x="1416290" y="4734160"/>
                  <a:pt x="1416141" y="4735127"/>
                </a:cubicBezTo>
                <a:cubicBezTo>
                  <a:pt x="1415992" y="4736094"/>
                  <a:pt x="1415918" y="4737285"/>
                  <a:pt x="1415918" y="4738699"/>
                </a:cubicBezTo>
                <a:cubicBezTo>
                  <a:pt x="1415918" y="4741006"/>
                  <a:pt x="1416104" y="4742829"/>
                  <a:pt x="1416476" y="4744168"/>
                </a:cubicBezTo>
                <a:cubicBezTo>
                  <a:pt x="1416848" y="4745508"/>
                  <a:pt x="1417443" y="4746550"/>
                  <a:pt x="1418262" y="4747294"/>
                </a:cubicBezTo>
                <a:cubicBezTo>
                  <a:pt x="1419081" y="4748038"/>
                  <a:pt x="1420383" y="4748875"/>
                  <a:pt x="1422169" y="4749805"/>
                </a:cubicBezTo>
                <a:cubicBezTo>
                  <a:pt x="1423955" y="4750735"/>
                  <a:pt x="1426131" y="4751628"/>
                  <a:pt x="1428698" y="4752484"/>
                </a:cubicBezTo>
                <a:cubicBezTo>
                  <a:pt x="1431266" y="4753340"/>
                  <a:pt x="1434168" y="4754047"/>
                  <a:pt x="1437405" y="4754605"/>
                </a:cubicBezTo>
                <a:cubicBezTo>
                  <a:pt x="1440642" y="4755163"/>
                  <a:pt x="1444046" y="4755442"/>
                  <a:pt x="1447618" y="4755442"/>
                </a:cubicBezTo>
                <a:cubicBezTo>
                  <a:pt x="1453423" y="4755442"/>
                  <a:pt x="1458743" y="4754735"/>
                  <a:pt x="1463580" y="4753321"/>
                </a:cubicBezTo>
                <a:cubicBezTo>
                  <a:pt x="1468417" y="4751907"/>
                  <a:pt x="1472584" y="4749824"/>
                  <a:pt x="1476082" y="4747070"/>
                </a:cubicBezTo>
                <a:cubicBezTo>
                  <a:pt x="1479579" y="4744317"/>
                  <a:pt x="1482276" y="4740931"/>
                  <a:pt x="1484174" y="4736913"/>
                </a:cubicBezTo>
                <a:cubicBezTo>
                  <a:pt x="1486072" y="4732895"/>
                  <a:pt x="1487021" y="4728318"/>
                  <a:pt x="1487021" y="4723184"/>
                </a:cubicBezTo>
                <a:cubicBezTo>
                  <a:pt x="1487021" y="4718868"/>
                  <a:pt x="1486295" y="4715147"/>
                  <a:pt x="1484844" y="4712021"/>
                </a:cubicBezTo>
                <a:cubicBezTo>
                  <a:pt x="1483393" y="4708896"/>
                  <a:pt x="1481477" y="4706217"/>
                  <a:pt x="1479095" y="4703985"/>
                </a:cubicBezTo>
                <a:cubicBezTo>
                  <a:pt x="1476714" y="4701752"/>
                  <a:pt x="1473979" y="4699855"/>
                  <a:pt x="1470891" y="4698292"/>
                </a:cubicBezTo>
                <a:cubicBezTo>
                  <a:pt x="1467803" y="4696729"/>
                  <a:pt x="1464678" y="4695315"/>
                  <a:pt x="1461515" y="4694050"/>
                </a:cubicBezTo>
                <a:cubicBezTo>
                  <a:pt x="1458353" y="4692785"/>
                  <a:pt x="1455246" y="4691558"/>
                  <a:pt x="1452195" y="4690367"/>
                </a:cubicBezTo>
                <a:cubicBezTo>
                  <a:pt x="1449144" y="4689176"/>
                  <a:pt x="1446428" y="4687837"/>
                  <a:pt x="1444046" y="4686349"/>
                </a:cubicBezTo>
                <a:cubicBezTo>
                  <a:pt x="1441665" y="4684860"/>
                  <a:pt x="1439730" y="4683130"/>
                  <a:pt x="1438242" y="4681158"/>
                </a:cubicBezTo>
                <a:cubicBezTo>
                  <a:pt x="1436754" y="4679186"/>
                  <a:pt x="1436010" y="4676749"/>
                  <a:pt x="1436010" y="4673847"/>
                </a:cubicBezTo>
                <a:cubicBezTo>
                  <a:pt x="1436010" y="4671763"/>
                  <a:pt x="1436400" y="4669829"/>
                  <a:pt x="1437182" y="4668043"/>
                </a:cubicBezTo>
                <a:cubicBezTo>
                  <a:pt x="1437963" y="4666257"/>
                  <a:pt x="1439116" y="4664713"/>
                  <a:pt x="1440642" y="4663410"/>
                </a:cubicBezTo>
                <a:cubicBezTo>
                  <a:pt x="1442167" y="4662108"/>
                  <a:pt x="1444121" y="4661104"/>
                  <a:pt x="1446502" y="4660397"/>
                </a:cubicBezTo>
                <a:cubicBezTo>
                  <a:pt x="1448883" y="4659690"/>
                  <a:pt x="1451637" y="4659336"/>
                  <a:pt x="1454762" y="4659336"/>
                </a:cubicBezTo>
                <a:cubicBezTo>
                  <a:pt x="1458259" y="4659336"/>
                  <a:pt x="1461366" y="4659746"/>
                  <a:pt x="1464082" y="4660564"/>
                </a:cubicBezTo>
                <a:cubicBezTo>
                  <a:pt x="1466799" y="4661383"/>
                  <a:pt x="1469161" y="4662257"/>
                  <a:pt x="1471170" y="4663187"/>
                </a:cubicBezTo>
                <a:cubicBezTo>
                  <a:pt x="1473180" y="4664117"/>
                  <a:pt x="1474817" y="4664992"/>
                  <a:pt x="1476082" y="4665810"/>
                </a:cubicBezTo>
                <a:cubicBezTo>
                  <a:pt x="1477347" y="4666629"/>
                  <a:pt x="1478314" y="4667038"/>
                  <a:pt x="1478984" y="4667038"/>
                </a:cubicBezTo>
                <a:cubicBezTo>
                  <a:pt x="1479430" y="4667038"/>
                  <a:pt x="1479840" y="4666908"/>
                  <a:pt x="1480212" y="4666647"/>
                </a:cubicBezTo>
                <a:cubicBezTo>
                  <a:pt x="1480584" y="4666387"/>
                  <a:pt x="1480900" y="4665959"/>
                  <a:pt x="1481160" y="4665364"/>
                </a:cubicBezTo>
                <a:cubicBezTo>
                  <a:pt x="1481421" y="4664769"/>
                  <a:pt x="1481607" y="4664006"/>
                  <a:pt x="1481719" y="4663076"/>
                </a:cubicBezTo>
                <a:cubicBezTo>
                  <a:pt x="1481830" y="4662145"/>
                  <a:pt x="1481886" y="4661048"/>
                  <a:pt x="1481886" y="4659783"/>
                </a:cubicBezTo>
                <a:cubicBezTo>
                  <a:pt x="1481886" y="4658592"/>
                  <a:pt x="1481830" y="4657588"/>
                  <a:pt x="1481719" y="4656769"/>
                </a:cubicBezTo>
                <a:cubicBezTo>
                  <a:pt x="1481607" y="4655950"/>
                  <a:pt x="1481495" y="4655262"/>
                  <a:pt x="1481384" y="4654704"/>
                </a:cubicBezTo>
                <a:cubicBezTo>
                  <a:pt x="1481272" y="4654146"/>
                  <a:pt x="1481086" y="4653644"/>
                  <a:pt x="1480826" y="4653197"/>
                </a:cubicBezTo>
                <a:cubicBezTo>
                  <a:pt x="1480565" y="4652751"/>
                  <a:pt x="1480044" y="4652230"/>
                  <a:pt x="1479263" y="4651634"/>
                </a:cubicBezTo>
                <a:cubicBezTo>
                  <a:pt x="1478482" y="4651039"/>
                  <a:pt x="1477328" y="4650351"/>
                  <a:pt x="1475802" y="4649569"/>
                </a:cubicBezTo>
                <a:cubicBezTo>
                  <a:pt x="1474277" y="4648788"/>
                  <a:pt x="1472435" y="4648063"/>
                  <a:pt x="1470277" y="4647393"/>
                </a:cubicBezTo>
                <a:cubicBezTo>
                  <a:pt x="1468119" y="4646723"/>
                  <a:pt x="1465701" y="4646165"/>
                  <a:pt x="1463022" y="4645719"/>
                </a:cubicBezTo>
                <a:cubicBezTo>
                  <a:pt x="1460343" y="4645272"/>
                  <a:pt x="1457664" y="4645049"/>
                  <a:pt x="1454985" y="4645049"/>
                </a:cubicBezTo>
                <a:close/>
                <a:moveTo>
                  <a:pt x="1350694" y="4645049"/>
                </a:moveTo>
                <a:cubicBezTo>
                  <a:pt x="1344964" y="4645049"/>
                  <a:pt x="1339290" y="4646518"/>
                  <a:pt x="1333672" y="4649458"/>
                </a:cubicBezTo>
                <a:cubicBezTo>
                  <a:pt x="1328054" y="4652397"/>
                  <a:pt x="1322417" y="4657029"/>
                  <a:pt x="1316761" y="4663355"/>
                </a:cubicBezTo>
                <a:lnTo>
                  <a:pt x="1316761" y="4650072"/>
                </a:lnTo>
                <a:cubicBezTo>
                  <a:pt x="1316761" y="4649476"/>
                  <a:pt x="1316631" y="4648974"/>
                  <a:pt x="1316370" y="4648565"/>
                </a:cubicBezTo>
                <a:cubicBezTo>
                  <a:pt x="1316110" y="4648156"/>
                  <a:pt x="1315682" y="4647783"/>
                  <a:pt x="1315087" y="4647449"/>
                </a:cubicBezTo>
                <a:cubicBezTo>
                  <a:pt x="1314492" y="4647114"/>
                  <a:pt x="1313654" y="4646891"/>
                  <a:pt x="1312575" y="4646779"/>
                </a:cubicBezTo>
                <a:cubicBezTo>
                  <a:pt x="1311496" y="4646667"/>
                  <a:pt x="1310138" y="4646611"/>
                  <a:pt x="1308501" y="4646611"/>
                </a:cubicBezTo>
                <a:cubicBezTo>
                  <a:pt x="1306790" y="4646611"/>
                  <a:pt x="1305413" y="4646667"/>
                  <a:pt x="1304371" y="4646779"/>
                </a:cubicBezTo>
                <a:cubicBezTo>
                  <a:pt x="1303330" y="4646891"/>
                  <a:pt x="1302474" y="4647114"/>
                  <a:pt x="1301804" y="4647449"/>
                </a:cubicBezTo>
                <a:cubicBezTo>
                  <a:pt x="1301134" y="4647783"/>
                  <a:pt x="1300688" y="4648156"/>
                  <a:pt x="1300465" y="4648565"/>
                </a:cubicBezTo>
                <a:cubicBezTo>
                  <a:pt x="1300241" y="4648974"/>
                  <a:pt x="1300130" y="4649476"/>
                  <a:pt x="1300130" y="4650072"/>
                </a:cubicBezTo>
                <a:lnTo>
                  <a:pt x="1300130" y="4750531"/>
                </a:lnTo>
                <a:cubicBezTo>
                  <a:pt x="1300130" y="4751126"/>
                  <a:pt x="1300260" y="4751628"/>
                  <a:pt x="1300520" y="4752038"/>
                </a:cubicBezTo>
                <a:cubicBezTo>
                  <a:pt x="1300781" y="4752447"/>
                  <a:pt x="1301264" y="4752800"/>
                  <a:pt x="1301971" y="4753098"/>
                </a:cubicBezTo>
                <a:cubicBezTo>
                  <a:pt x="1302678" y="4753396"/>
                  <a:pt x="1303627" y="4753619"/>
                  <a:pt x="1304818" y="4753768"/>
                </a:cubicBezTo>
                <a:cubicBezTo>
                  <a:pt x="1306008" y="4753917"/>
                  <a:pt x="1307497" y="4753991"/>
                  <a:pt x="1309283" y="4753991"/>
                </a:cubicBezTo>
                <a:cubicBezTo>
                  <a:pt x="1311143" y="4753991"/>
                  <a:pt x="1312668" y="4753917"/>
                  <a:pt x="1313859" y="4753768"/>
                </a:cubicBezTo>
                <a:cubicBezTo>
                  <a:pt x="1315050" y="4753619"/>
                  <a:pt x="1315980" y="4753396"/>
                  <a:pt x="1316650" y="4753098"/>
                </a:cubicBezTo>
                <a:cubicBezTo>
                  <a:pt x="1317319" y="4752800"/>
                  <a:pt x="1317803" y="4752447"/>
                  <a:pt x="1318101" y="4752038"/>
                </a:cubicBezTo>
                <a:cubicBezTo>
                  <a:pt x="1318398" y="4751628"/>
                  <a:pt x="1318547" y="4751126"/>
                  <a:pt x="1318547" y="4750531"/>
                </a:cubicBezTo>
                <a:lnTo>
                  <a:pt x="1318547" y="4680321"/>
                </a:lnTo>
                <a:cubicBezTo>
                  <a:pt x="1323607" y="4673996"/>
                  <a:pt x="1328444" y="4669196"/>
                  <a:pt x="1333058" y="4665922"/>
                </a:cubicBezTo>
                <a:cubicBezTo>
                  <a:pt x="1337671" y="4662648"/>
                  <a:pt x="1342285" y="4661011"/>
                  <a:pt x="1346899" y="4661011"/>
                </a:cubicBezTo>
                <a:cubicBezTo>
                  <a:pt x="1350471" y="4661011"/>
                  <a:pt x="1353615" y="4661680"/>
                  <a:pt x="1356331" y="4663020"/>
                </a:cubicBezTo>
                <a:cubicBezTo>
                  <a:pt x="1359047" y="4664359"/>
                  <a:pt x="1361261" y="4666294"/>
                  <a:pt x="1362972" y="4668824"/>
                </a:cubicBezTo>
                <a:cubicBezTo>
                  <a:pt x="1364684" y="4671354"/>
                  <a:pt x="1365986" y="4674368"/>
                  <a:pt x="1366879" y="4677865"/>
                </a:cubicBezTo>
                <a:cubicBezTo>
                  <a:pt x="1367772" y="4681363"/>
                  <a:pt x="1368219" y="4685977"/>
                  <a:pt x="1368219" y="4691706"/>
                </a:cubicBezTo>
                <a:lnTo>
                  <a:pt x="1368219" y="4750531"/>
                </a:lnTo>
                <a:cubicBezTo>
                  <a:pt x="1368219" y="4751126"/>
                  <a:pt x="1368367" y="4751628"/>
                  <a:pt x="1368665" y="4752038"/>
                </a:cubicBezTo>
                <a:cubicBezTo>
                  <a:pt x="1368963" y="4752447"/>
                  <a:pt x="1369446" y="4752800"/>
                  <a:pt x="1370116" y="4753098"/>
                </a:cubicBezTo>
                <a:cubicBezTo>
                  <a:pt x="1370786" y="4753396"/>
                  <a:pt x="1371716" y="4753619"/>
                  <a:pt x="1372907" y="4753768"/>
                </a:cubicBezTo>
                <a:cubicBezTo>
                  <a:pt x="1374097" y="4753917"/>
                  <a:pt x="1375623" y="4753991"/>
                  <a:pt x="1377483" y="4753991"/>
                </a:cubicBezTo>
                <a:cubicBezTo>
                  <a:pt x="1379269" y="4753991"/>
                  <a:pt x="1380757" y="4753917"/>
                  <a:pt x="1381948" y="4753768"/>
                </a:cubicBezTo>
                <a:cubicBezTo>
                  <a:pt x="1383138" y="4753619"/>
                  <a:pt x="1384069" y="4753396"/>
                  <a:pt x="1384738" y="4753098"/>
                </a:cubicBezTo>
                <a:cubicBezTo>
                  <a:pt x="1385408" y="4752800"/>
                  <a:pt x="1385892" y="4752447"/>
                  <a:pt x="1386189" y="4752038"/>
                </a:cubicBezTo>
                <a:cubicBezTo>
                  <a:pt x="1386487" y="4751628"/>
                  <a:pt x="1386636" y="4751126"/>
                  <a:pt x="1386636" y="4750531"/>
                </a:cubicBezTo>
                <a:lnTo>
                  <a:pt x="1386636" y="4689251"/>
                </a:lnTo>
                <a:cubicBezTo>
                  <a:pt x="1386636" y="4682107"/>
                  <a:pt x="1386022" y="4675986"/>
                  <a:pt x="1384794" y="4670889"/>
                </a:cubicBezTo>
                <a:cubicBezTo>
                  <a:pt x="1383566" y="4665792"/>
                  <a:pt x="1381539" y="4661345"/>
                  <a:pt x="1378711" y="4657550"/>
                </a:cubicBezTo>
                <a:cubicBezTo>
                  <a:pt x="1375883" y="4653755"/>
                  <a:pt x="1372181" y="4650723"/>
                  <a:pt x="1367605" y="4648453"/>
                </a:cubicBezTo>
                <a:cubicBezTo>
                  <a:pt x="1363028" y="4646184"/>
                  <a:pt x="1357391" y="4645049"/>
                  <a:pt x="1350694" y="4645049"/>
                </a:cubicBezTo>
                <a:close/>
                <a:moveTo>
                  <a:pt x="1221883" y="4645049"/>
                </a:moveTo>
                <a:cubicBezTo>
                  <a:pt x="1218014" y="4645049"/>
                  <a:pt x="1214181" y="4645402"/>
                  <a:pt x="1210386" y="4646109"/>
                </a:cubicBezTo>
                <a:cubicBezTo>
                  <a:pt x="1206591" y="4646816"/>
                  <a:pt x="1203094" y="4647709"/>
                  <a:pt x="1199894" y="4648788"/>
                </a:cubicBezTo>
                <a:cubicBezTo>
                  <a:pt x="1196694" y="4649867"/>
                  <a:pt x="1193866" y="4651058"/>
                  <a:pt x="1191411" y="4652360"/>
                </a:cubicBezTo>
                <a:cubicBezTo>
                  <a:pt x="1188955" y="4653662"/>
                  <a:pt x="1187225" y="4654797"/>
                  <a:pt x="1186220" y="4655764"/>
                </a:cubicBezTo>
                <a:cubicBezTo>
                  <a:pt x="1185216" y="4656732"/>
                  <a:pt x="1184583" y="4657755"/>
                  <a:pt x="1184323" y="4658834"/>
                </a:cubicBezTo>
                <a:cubicBezTo>
                  <a:pt x="1184062" y="4659913"/>
                  <a:pt x="1183932" y="4661383"/>
                  <a:pt x="1183932" y="4663243"/>
                </a:cubicBezTo>
                <a:cubicBezTo>
                  <a:pt x="1183932" y="4664359"/>
                  <a:pt x="1184007" y="4665382"/>
                  <a:pt x="1184155" y="4666313"/>
                </a:cubicBezTo>
                <a:cubicBezTo>
                  <a:pt x="1184304" y="4667243"/>
                  <a:pt x="1184546" y="4668006"/>
                  <a:pt x="1184881" y="4668601"/>
                </a:cubicBezTo>
                <a:cubicBezTo>
                  <a:pt x="1185216" y="4669196"/>
                  <a:pt x="1185606" y="4669643"/>
                  <a:pt x="1186053" y="4669940"/>
                </a:cubicBezTo>
                <a:cubicBezTo>
                  <a:pt x="1186499" y="4670238"/>
                  <a:pt x="1187020" y="4670387"/>
                  <a:pt x="1187616" y="4670387"/>
                </a:cubicBezTo>
                <a:cubicBezTo>
                  <a:pt x="1188509" y="4670387"/>
                  <a:pt x="1189867" y="4669847"/>
                  <a:pt x="1191690" y="4668768"/>
                </a:cubicBezTo>
                <a:cubicBezTo>
                  <a:pt x="1193513" y="4667689"/>
                  <a:pt x="1195783" y="4666499"/>
                  <a:pt x="1198499" y="4665196"/>
                </a:cubicBezTo>
                <a:cubicBezTo>
                  <a:pt x="1201215" y="4663894"/>
                  <a:pt x="1204377" y="4662704"/>
                  <a:pt x="1207986" y="4661625"/>
                </a:cubicBezTo>
                <a:cubicBezTo>
                  <a:pt x="1211596" y="4660546"/>
                  <a:pt x="1215670" y="4660006"/>
                  <a:pt x="1220209" y="4660006"/>
                </a:cubicBezTo>
                <a:cubicBezTo>
                  <a:pt x="1224451" y="4660006"/>
                  <a:pt x="1228023" y="4660508"/>
                  <a:pt x="1230925" y="4661513"/>
                </a:cubicBezTo>
                <a:cubicBezTo>
                  <a:pt x="1233827" y="4662517"/>
                  <a:pt x="1236189" y="4664006"/>
                  <a:pt x="1238012" y="4665978"/>
                </a:cubicBezTo>
                <a:cubicBezTo>
                  <a:pt x="1239836" y="4667950"/>
                  <a:pt x="1241156" y="4670424"/>
                  <a:pt x="1241975" y="4673401"/>
                </a:cubicBezTo>
                <a:cubicBezTo>
                  <a:pt x="1242794" y="4676377"/>
                  <a:pt x="1243203" y="4679800"/>
                  <a:pt x="1243203" y="4683670"/>
                </a:cubicBezTo>
                <a:lnTo>
                  <a:pt x="1243203" y="4691483"/>
                </a:lnTo>
                <a:lnTo>
                  <a:pt x="1229362" y="4691483"/>
                </a:lnTo>
                <a:cubicBezTo>
                  <a:pt x="1221548" y="4691483"/>
                  <a:pt x="1214516" y="4692171"/>
                  <a:pt x="1208266" y="4693548"/>
                </a:cubicBezTo>
                <a:cubicBezTo>
                  <a:pt x="1202015" y="4694925"/>
                  <a:pt x="1196731" y="4696990"/>
                  <a:pt x="1192415" y="4699743"/>
                </a:cubicBezTo>
                <a:cubicBezTo>
                  <a:pt x="1188099" y="4702496"/>
                  <a:pt x="1184788" y="4705957"/>
                  <a:pt x="1182481" y="4710124"/>
                </a:cubicBezTo>
                <a:cubicBezTo>
                  <a:pt x="1180174" y="4714291"/>
                  <a:pt x="1179021" y="4719202"/>
                  <a:pt x="1179021" y="4724858"/>
                </a:cubicBezTo>
                <a:cubicBezTo>
                  <a:pt x="1179021" y="4729695"/>
                  <a:pt x="1179858" y="4734011"/>
                  <a:pt x="1181532" y="4737806"/>
                </a:cubicBezTo>
                <a:cubicBezTo>
                  <a:pt x="1183207" y="4741601"/>
                  <a:pt x="1185551" y="4744801"/>
                  <a:pt x="1188564" y="4747405"/>
                </a:cubicBezTo>
                <a:cubicBezTo>
                  <a:pt x="1191578" y="4750010"/>
                  <a:pt x="1195224" y="4752000"/>
                  <a:pt x="1199503" y="4753377"/>
                </a:cubicBezTo>
                <a:cubicBezTo>
                  <a:pt x="1203782" y="4754754"/>
                  <a:pt x="1208563" y="4755442"/>
                  <a:pt x="1213847" y="4755442"/>
                </a:cubicBezTo>
                <a:cubicBezTo>
                  <a:pt x="1219874" y="4755442"/>
                  <a:pt x="1225585" y="4754140"/>
                  <a:pt x="1230980" y="4751535"/>
                </a:cubicBezTo>
                <a:cubicBezTo>
                  <a:pt x="1236375" y="4748931"/>
                  <a:pt x="1241268" y="4745285"/>
                  <a:pt x="1245659" y="4740596"/>
                </a:cubicBezTo>
                <a:lnTo>
                  <a:pt x="1245659" y="4750642"/>
                </a:lnTo>
                <a:cubicBezTo>
                  <a:pt x="1245659" y="4751535"/>
                  <a:pt x="1245919" y="4752205"/>
                  <a:pt x="1246440" y="4752652"/>
                </a:cubicBezTo>
                <a:cubicBezTo>
                  <a:pt x="1246961" y="4753098"/>
                  <a:pt x="1247798" y="4753433"/>
                  <a:pt x="1248951" y="4753656"/>
                </a:cubicBezTo>
                <a:cubicBezTo>
                  <a:pt x="1250105" y="4753879"/>
                  <a:pt x="1251649" y="4753991"/>
                  <a:pt x="1253584" y="4753991"/>
                </a:cubicBezTo>
                <a:cubicBezTo>
                  <a:pt x="1255593" y="4753991"/>
                  <a:pt x="1257118" y="4753879"/>
                  <a:pt x="1258160" y="4753656"/>
                </a:cubicBezTo>
                <a:cubicBezTo>
                  <a:pt x="1259202" y="4753433"/>
                  <a:pt x="1260020" y="4753098"/>
                  <a:pt x="1260616" y="4752652"/>
                </a:cubicBezTo>
                <a:cubicBezTo>
                  <a:pt x="1261211" y="4752205"/>
                  <a:pt x="1261509" y="4751535"/>
                  <a:pt x="1261509" y="4750642"/>
                </a:cubicBezTo>
                <a:lnTo>
                  <a:pt x="1261509" y="4682888"/>
                </a:lnTo>
                <a:cubicBezTo>
                  <a:pt x="1261509" y="4676638"/>
                  <a:pt x="1260802" y="4671168"/>
                  <a:pt x="1259388" y="4666480"/>
                </a:cubicBezTo>
                <a:cubicBezTo>
                  <a:pt x="1257974" y="4661792"/>
                  <a:pt x="1255705" y="4657867"/>
                  <a:pt x="1252579" y="4654704"/>
                </a:cubicBezTo>
                <a:cubicBezTo>
                  <a:pt x="1249454" y="4651541"/>
                  <a:pt x="1245361" y="4649142"/>
                  <a:pt x="1240301" y="4647504"/>
                </a:cubicBezTo>
                <a:cubicBezTo>
                  <a:pt x="1235241" y="4645867"/>
                  <a:pt x="1229101" y="4645049"/>
                  <a:pt x="1221883" y="4645049"/>
                </a:cubicBezTo>
                <a:close/>
                <a:moveTo>
                  <a:pt x="1153720" y="4645049"/>
                </a:moveTo>
                <a:cubicBezTo>
                  <a:pt x="1151562" y="4645049"/>
                  <a:pt x="1149423" y="4645328"/>
                  <a:pt x="1147302" y="4645886"/>
                </a:cubicBezTo>
                <a:cubicBezTo>
                  <a:pt x="1145181" y="4646444"/>
                  <a:pt x="1143042" y="4647449"/>
                  <a:pt x="1140883" y="4648900"/>
                </a:cubicBezTo>
                <a:cubicBezTo>
                  <a:pt x="1138726" y="4650351"/>
                  <a:pt x="1136437" y="4652341"/>
                  <a:pt x="1134019" y="4654871"/>
                </a:cubicBezTo>
                <a:cubicBezTo>
                  <a:pt x="1131600" y="4657402"/>
                  <a:pt x="1129015" y="4660676"/>
                  <a:pt x="1126261" y="4664694"/>
                </a:cubicBezTo>
                <a:lnTo>
                  <a:pt x="1126261" y="4650072"/>
                </a:lnTo>
                <a:cubicBezTo>
                  <a:pt x="1126261" y="4649476"/>
                  <a:pt x="1126131" y="4648974"/>
                  <a:pt x="1125871" y="4648565"/>
                </a:cubicBezTo>
                <a:cubicBezTo>
                  <a:pt x="1125610" y="4648156"/>
                  <a:pt x="1125182" y="4647783"/>
                  <a:pt x="1124587" y="4647449"/>
                </a:cubicBezTo>
                <a:cubicBezTo>
                  <a:pt x="1123992" y="4647114"/>
                  <a:pt x="1123154" y="4646891"/>
                  <a:pt x="1122075" y="4646779"/>
                </a:cubicBezTo>
                <a:cubicBezTo>
                  <a:pt x="1120996" y="4646667"/>
                  <a:pt x="1119638" y="4646611"/>
                  <a:pt x="1118001" y="4646611"/>
                </a:cubicBezTo>
                <a:cubicBezTo>
                  <a:pt x="1116290" y="4646611"/>
                  <a:pt x="1114913" y="4646667"/>
                  <a:pt x="1113871" y="4646779"/>
                </a:cubicBezTo>
                <a:cubicBezTo>
                  <a:pt x="1112830" y="4646891"/>
                  <a:pt x="1111974" y="4647114"/>
                  <a:pt x="1111304" y="4647449"/>
                </a:cubicBezTo>
                <a:cubicBezTo>
                  <a:pt x="1110634" y="4647783"/>
                  <a:pt x="1110188" y="4648156"/>
                  <a:pt x="1109964" y="4648565"/>
                </a:cubicBezTo>
                <a:cubicBezTo>
                  <a:pt x="1109741" y="4648974"/>
                  <a:pt x="1109630" y="4649476"/>
                  <a:pt x="1109630" y="4650072"/>
                </a:cubicBezTo>
                <a:lnTo>
                  <a:pt x="1109630" y="4750531"/>
                </a:lnTo>
                <a:cubicBezTo>
                  <a:pt x="1109630" y="4751126"/>
                  <a:pt x="1109760" y="4751628"/>
                  <a:pt x="1110020" y="4752038"/>
                </a:cubicBezTo>
                <a:cubicBezTo>
                  <a:pt x="1110281" y="4752447"/>
                  <a:pt x="1110764" y="4752800"/>
                  <a:pt x="1111471" y="4753098"/>
                </a:cubicBezTo>
                <a:cubicBezTo>
                  <a:pt x="1112178" y="4753396"/>
                  <a:pt x="1113127" y="4753619"/>
                  <a:pt x="1114318" y="4753768"/>
                </a:cubicBezTo>
                <a:cubicBezTo>
                  <a:pt x="1115508" y="4753917"/>
                  <a:pt x="1116997" y="4753991"/>
                  <a:pt x="1118783" y="4753991"/>
                </a:cubicBezTo>
                <a:cubicBezTo>
                  <a:pt x="1120643" y="4753991"/>
                  <a:pt x="1122168" y="4753917"/>
                  <a:pt x="1123359" y="4753768"/>
                </a:cubicBezTo>
                <a:cubicBezTo>
                  <a:pt x="1124550" y="4753619"/>
                  <a:pt x="1125480" y="4753396"/>
                  <a:pt x="1126150" y="4753098"/>
                </a:cubicBezTo>
                <a:cubicBezTo>
                  <a:pt x="1126819" y="4752800"/>
                  <a:pt x="1127303" y="4752447"/>
                  <a:pt x="1127601" y="4752038"/>
                </a:cubicBezTo>
                <a:cubicBezTo>
                  <a:pt x="1127898" y="4751628"/>
                  <a:pt x="1128047" y="4751126"/>
                  <a:pt x="1128047" y="4750531"/>
                </a:cubicBezTo>
                <a:lnTo>
                  <a:pt x="1128047" y="4684451"/>
                </a:lnTo>
                <a:cubicBezTo>
                  <a:pt x="1130652" y="4680358"/>
                  <a:pt x="1133033" y="4676898"/>
                  <a:pt x="1135191" y="4674070"/>
                </a:cubicBezTo>
                <a:cubicBezTo>
                  <a:pt x="1137349" y="4671243"/>
                  <a:pt x="1139414" y="4668973"/>
                  <a:pt x="1141386" y="4667261"/>
                </a:cubicBezTo>
                <a:cubicBezTo>
                  <a:pt x="1143358" y="4665550"/>
                  <a:pt x="1145237" y="4664322"/>
                  <a:pt x="1147023" y="4663578"/>
                </a:cubicBezTo>
                <a:cubicBezTo>
                  <a:pt x="1148809" y="4662834"/>
                  <a:pt x="1150632" y="4662462"/>
                  <a:pt x="1152492" y="4662462"/>
                </a:cubicBezTo>
                <a:cubicBezTo>
                  <a:pt x="1154055" y="4662462"/>
                  <a:pt x="1155506" y="4662610"/>
                  <a:pt x="1156845" y="4662908"/>
                </a:cubicBezTo>
                <a:cubicBezTo>
                  <a:pt x="1158185" y="4663206"/>
                  <a:pt x="1159394" y="4663522"/>
                  <a:pt x="1160473" y="4663857"/>
                </a:cubicBezTo>
                <a:cubicBezTo>
                  <a:pt x="1161552" y="4664192"/>
                  <a:pt x="1162519" y="4664527"/>
                  <a:pt x="1163375" y="4664862"/>
                </a:cubicBezTo>
                <a:cubicBezTo>
                  <a:pt x="1164231" y="4665196"/>
                  <a:pt x="1164957" y="4665364"/>
                  <a:pt x="1165552" y="4665364"/>
                </a:cubicBezTo>
                <a:cubicBezTo>
                  <a:pt x="1166147" y="4665364"/>
                  <a:pt x="1166612" y="4665196"/>
                  <a:pt x="1166947" y="4664862"/>
                </a:cubicBezTo>
                <a:cubicBezTo>
                  <a:pt x="1167282" y="4664527"/>
                  <a:pt x="1167561" y="4664043"/>
                  <a:pt x="1167784" y="4663410"/>
                </a:cubicBezTo>
                <a:cubicBezTo>
                  <a:pt x="1168008" y="4662778"/>
                  <a:pt x="1168156" y="4661904"/>
                  <a:pt x="1168231" y="4660787"/>
                </a:cubicBezTo>
                <a:cubicBezTo>
                  <a:pt x="1168305" y="4659671"/>
                  <a:pt x="1168342" y="4658294"/>
                  <a:pt x="1168342" y="4656657"/>
                </a:cubicBezTo>
                <a:cubicBezTo>
                  <a:pt x="1168342" y="4654946"/>
                  <a:pt x="1168324" y="4653588"/>
                  <a:pt x="1168287" y="4652583"/>
                </a:cubicBezTo>
                <a:cubicBezTo>
                  <a:pt x="1168249" y="4651579"/>
                  <a:pt x="1168175" y="4650816"/>
                  <a:pt x="1168063" y="4650295"/>
                </a:cubicBezTo>
                <a:cubicBezTo>
                  <a:pt x="1167952" y="4649774"/>
                  <a:pt x="1167821" y="4649346"/>
                  <a:pt x="1167673" y="4649011"/>
                </a:cubicBezTo>
                <a:cubicBezTo>
                  <a:pt x="1167524" y="4648676"/>
                  <a:pt x="1167226" y="4648323"/>
                  <a:pt x="1166780" y="4647951"/>
                </a:cubicBezTo>
                <a:cubicBezTo>
                  <a:pt x="1166333" y="4647579"/>
                  <a:pt x="1165570" y="4647207"/>
                  <a:pt x="1164492" y="4646835"/>
                </a:cubicBezTo>
                <a:cubicBezTo>
                  <a:pt x="1163412" y="4646463"/>
                  <a:pt x="1162203" y="4646128"/>
                  <a:pt x="1160864" y="4645830"/>
                </a:cubicBezTo>
                <a:cubicBezTo>
                  <a:pt x="1159524" y="4645532"/>
                  <a:pt x="1158241" y="4645328"/>
                  <a:pt x="1157013" y="4645216"/>
                </a:cubicBezTo>
                <a:cubicBezTo>
                  <a:pt x="1155785" y="4645105"/>
                  <a:pt x="1154687" y="4645049"/>
                  <a:pt x="1153720" y="4645049"/>
                </a:cubicBezTo>
                <a:close/>
                <a:moveTo>
                  <a:pt x="763307" y="4645049"/>
                </a:moveTo>
                <a:cubicBezTo>
                  <a:pt x="754749" y="4645049"/>
                  <a:pt x="747270" y="4646425"/>
                  <a:pt x="740871" y="4649179"/>
                </a:cubicBezTo>
                <a:cubicBezTo>
                  <a:pt x="734471" y="4651932"/>
                  <a:pt x="729132" y="4655802"/>
                  <a:pt x="724853" y="4660787"/>
                </a:cubicBezTo>
                <a:cubicBezTo>
                  <a:pt x="720574" y="4665773"/>
                  <a:pt x="717375" y="4671708"/>
                  <a:pt x="715254" y="4678591"/>
                </a:cubicBezTo>
                <a:cubicBezTo>
                  <a:pt x="713133" y="4685474"/>
                  <a:pt x="712073" y="4693009"/>
                  <a:pt x="712073" y="4701194"/>
                </a:cubicBezTo>
                <a:cubicBezTo>
                  <a:pt x="712073" y="4709677"/>
                  <a:pt x="713077" y="4717268"/>
                  <a:pt x="715086" y="4723965"/>
                </a:cubicBezTo>
                <a:cubicBezTo>
                  <a:pt x="717095" y="4730662"/>
                  <a:pt x="720146" y="4736355"/>
                  <a:pt x="724239" y="4741043"/>
                </a:cubicBezTo>
                <a:cubicBezTo>
                  <a:pt x="728332" y="4745731"/>
                  <a:pt x="733448" y="4749303"/>
                  <a:pt x="739587" y="4751759"/>
                </a:cubicBezTo>
                <a:cubicBezTo>
                  <a:pt x="745726" y="4754214"/>
                  <a:pt x="752926" y="4755442"/>
                  <a:pt x="761186" y="4755442"/>
                </a:cubicBezTo>
                <a:cubicBezTo>
                  <a:pt x="769669" y="4755442"/>
                  <a:pt x="777129" y="4754047"/>
                  <a:pt x="783566" y="4751256"/>
                </a:cubicBezTo>
                <a:cubicBezTo>
                  <a:pt x="790003" y="4748466"/>
                  <a:pt x="795361" y="4744578"/>
                  <a:pt x="799639" y="4739592"/>
                </a:cubicBezTo>
                <a:cubicBezTo>
                  <a:pt x="803918" y="4734606"/>
                  <a:pt x="807136" y="4728672"/>
                  <a:pt x="809294" y="4721788"/>
                </a:cubicBezTo>
                <a:cubicBezTo>
                  <a:pt x="811452" y="4714905"/>
                  <a:pt x="812532" y="4707371"/>
                  <a:pt x="812532" y="4699185"/>
                </a:cubicBezTo>
                <a:cubicBezTo>
                  <a:pt x="812532" y="4690776"/>
                  <a:pt x="811508" y="4683223"/>
                  <a:pt x="809462" y="4676526"/>
                </a:cubicBezTo>
                <a:cubicBezTo>
                  <a:pt x="807416" y="4669829"/>
                  <a:pt x="804346" y="4664136"/>
                  <a:pt x="800253" y="4659448"/>
                </a:cubicBezTo>
                <a:cubicBezTo>
                  <a:pt x="796161" y="4654760"/>
                  <a:pt x="791045" y="4651188"/>
                  <a:pt x="784905" y="4648732"/>
                </a:cubicBezTo>
                <a:cubicBezTo>
                  <a:pt x="778766" y="4646277"/>
                  <a:pt x="771567" y="4645049"/>
                  <a:pt x="763307" y="4645049"/>
                </a:cubicBezTo>
                <a:close/>
                <a:moveTo>
                  <a:pt x="2075636" y="4619711"/>
                </a:moveTo>
                <a:cubicBezTo>
                  <a:pt x="2073850" y="4619711"/>
                  <a:pt x="2072362" y="4619785"/>
                  <a:pt x="2071171" y="4619934"/>
                </a:cubicBezTo>
                <a:cubicBezTo>
                  <a:pt x="2069980" y="4620083"/>
                  <a:pt x="2069032" y="4620325"/>
                  <a:pt x="2068325" y="4620660"/>
                </a:cubicBezTo>
                <a:cubicBezTo>
                  <a:pt x="2067618" y="4620994"/>
                  <a:pt x="2067134" y="4621385"/>
                  <a:pt x="2066874" y="4621832"/>
                </a:cubicBezTo>
                <a:cubicBezTo>
                  <a:pt x="2066613" y="4622278"/>
                  <a:pt x="2066483" y="4622762"/>
                  <a:pt x="2066483" y="4623283"/>
                </a:cubicBezTo>
                <a:lnTo>
                  <a:pt x="2066483" y="4647170"/>
                </a:lnTo>
                <a:lnTo>
                  <a:pt x="2052530" y="4647170"/>
                </a:lnTo>
                <a:cubicBezTo>
                  <a:pt x="2051935" y="4647170"/>
                  <a:pt x="2051395" y="4647300"/>
                  <a:pt x="2050912" y="4647560"/>
                </a:cubicBezTo>
                <a:cubicBezTo>
                  <a:pt x="2050428" y="4647821"/>
                  <a:pt x="2050037" y="4648267"/>
                  <a:pt x="2049740" y="4648900"/>
                </a:cubicBezTo>
                <a:cubicBezTo>
                  <a:pt x="2049442" y="4649532"/>
                  <a:pt x="2049200" y="4650332"/>
                  <a:pt x="2049014" y="4651300"/>
                </a:cubicBezTo>
                <a:cubicBezTo>
                  <a:pt x="2048828" y="4652267"/>
                  <a:pt x="2048735" y="4653458"/>
                  <a:pt x="2048735" y="4654871"/>
                </a:cubicBezTo>
                <a:cubicBezTo>
                  <a:pt x="2048735" y="4657550"/>
                  <a:pt x="2049070" y="4659485"/>
                  <a:pt x="2049740" y="4660676"/>
                </a:cubicBezTo>
                <a:cubicBezTo>
                  <a:pt x="2050409" y="4661866"/>
                  <a:pt x="2051303" y="4662462"/>
                  <a:pt x="2052419" y="4662462"/>
                </a:cubicBezTo>
                <a:lnTo>
                  <a:pt x="2066483" y="4662462"/>
                </a:lnTo>
                <a:lnTo>
                  <a:pt x="2066483" y="4721174"/>
                </a:lnTo>
                <a:cubicBezTo>
                  <a:pt x="2066483" y="4726979"/>
                  <a:pt x="2067022" y="4732020"/>
                  <a:pt x="2068101" y="4736299"/>
                </a:cubicBezTo>
                <a:cubicBezTo>
                  <a:pt x="2069180" y="4740578"/>
                  <a:pt x="2070911" y="4744112"/>
                  <a:pt x="2073292" y="4746903"/>
                </a:cubicBezTo>
                <a:cubicBezTo>
                  <a:pt x="2075673" y="4749694"/>
                  <a:pt x="2078724" y="4751777"/>
                  <a:pt x="2082445" y="4753154"/>
                </a:cubicBezTo>
                <a:cubicBezTo>
                  <a:pt x="2086165" y="4754530"/>
                  <a:pt x="2090630" y="4755219"/>
                  <a:pt x="2095839" y="4755219"/>
                </a:cubicBezTo>
                <a:cubicBezTo>
                  <a:pt x="2097551" y="4755219"/>
                  <a:pt x="2099262" y="4755107"/>
                  <a:pt x="2100974" y="4754884"/>
                </a:cubicBezTo>
                <a:cubicBezTo>
                  <a:pt x="2102685" y="4754661"/>
                  <a:pt x="2104304" y="4754382"/>
                  <a:pt x="2105829" y="4754047"/>
                </a:cubicBezTo>
                <a:cubicBezTo>
                  <a:pt x="2107355" y="4753712"/>
                  <a:pt x="2108713" y="4753284"/>
                  <a:pt x="2109904" y="4752763"/>
                </a:cubicBezTo>
                <a:cubicBezTo>
                  <a:pt x="2111094" y="4752242"/>
                  <a:pt x="2111987" y="4751684"/>
                  <a:pt x="2112582" y="4751089"/>
                </a:cubicBezTo>
                <a:cubicBezTo>
                  <a:pt x="2113178" y="4750494"/>
                  <a:pt x="2113624" y="4749563"/>
                  <a:pt x="2113922" y="4748298"/>
                </a:cubicBezTo>
                <a:cubicBezTo>
                  <a:pt x="2114219" y="4747033"/>
                  <a:pt x="2114368" y="4745322"/>
                  <a:pt x="2114368" y="4743164"/>
                </a:cubicBezTo>
                <a:cubicBezTo>
                  <a:pt x="2114368" y="4741824"/>
                  <a:pt x="2114294" y="4740708"/>
                  <a:pt x="2114145" y="4739815"/>
                </a:cubicBezTo>
                <a:cubicBezTo>
                  <a:pt x="2113996" y="4738922"/>
                  <a:pt x="2113829" y="4738215"/>
                  <a:pt x="2113643" y="4737694"/>
                </a:cubicBezTo>
                <a:cubicBezTo>
                  <a:pt x="2113457" y="4737173"/>
                  <a:pt x="2113196" y="4736820"/>
                  <a:pt x="2112861" y="4736634"/>
                </a:cubicBezTo>
                <a:cubicBezTo>
                  <a:pt x="2112527" y="4736448"/>
                  <a:pt x="2112173" y="4736355"/>
                  <a:pt x="2111801" y="4736355"/>
                </a:cubicBezTo>
                <a:cubicBezTo>
                  <a:pt x="2111206" y="4736355"/>
                  <a:pt x="2110536" y="4736522"/>
                  <a:pt x="2109792" y="4736857"/>
                </a:cubicBezTo>
                <a:cubicBezTo>
                  <a:pt x="2109048" y="4737192"/>
                  <a:pt x="2108155" y="4737545"/>
                  <a:pt x="2107113" y="4737918"/>
                </a:cubicBezTo>
                <a:cubicBezTo>
                  <a:pt x="2106071" y="4738290"/>
                  <a:pt x="2104881" y="4738643"/>
                  <a:pt x="2103541" y="4738978"/>
                </a:cubicBezTo>
                <a:cubicBezTo>
                  <a:pt x="2102202" y="4739313"/>
                  <a:pt x="2100676" y="4739480"/>
                  <a:pt x="2098965" y="4739480"/>
                </a:cubicBezTo>
                <a:cubicBezTo>
                  <a:pt x="2093681" y="4739480"/>
                  <a:pt x="2090016" y="4737713"/>
                  <a:pt x="2087970" y="4734178"/>
                </a:cubicBezTo>
                <a:cubicBezTo>
                  <a:pt x="2085924" y="4730644"/>
                  <a:pt x="2084900" y="4725416"/>
                  <a:pt x="2084900" y="4718495"/>
                </a:cubicBezTo>
                <a:lnTo>
                  <a:pt x="2084900" y="4662462"/>
                </a:lnTo>
                <a:lnTo>
                  <a:pt x="2110685" y="4662462"/>
                </a:lnTo>
                <a:cubicBezTo>
                  <a:pt x="2111801" y="4662462"/>
                  <a:pt x="2112694" y="4661866"/>
                  <a:pt x="2113364" y="4660676"/>
                </a:cubicBezTo>
                <a:cubicBezTo>
                  <a:pt x="2114033" y="4659485"/>
                  <a:pt x="2114368" y="4657550"/>
                  <a:pt x="2114368" y="4654871"/>
                </a:cubicBezTo>
                <a:cubicBezTo>
                  <a:pt x="2114368" y="4653458"/>
                  <a:pt x="2114294" y="4652267"/>
                  <a:pt x="2114145" y="4651300"/>
                </a:cubicBezTo>
                <a:cubicBezTo>
                  <a:pt x="2113996" y="4650332"/>
                  <a:pt x="2113754" y="4649532"/>
                  <a:pt x="2113420" y="4648900"/>
                </a:cubicBezTo>
                <a:cubicBezTo>
                  <a:pt x="2113085" y="4648267"/>
                  <a:pt x="2112694" y="4647821"/>
                  <a:pt x="2112248" y="4647560"/>
                </a:cubicBezTo>
                <a:cubicBezTo>
                  <a:pt x="2111801" y="4647300"/>
                  <a:pt x="2111280" y="4647170"/>
                  <a:pt x="2110685" y="4647170"/>
                </a:cubicBezTo>
                <a:lnTo>
                  <a:pt x="2084900" y="4647170"/>
                </a:lnTo>
                <a:lnTo>
                  <a:pt x="2084900" y="4623283"/>
                </a:lnTo>
                <a:cubicBezTo>
                  <a:pt x="2084900" y="4622762"/>
                  <a:pt x="2084752" y="4622278"/>
                  <a:pt x="2084454" y="4621832"/>
                </a:cubicBezTo>
                <a:cubicBezTo>
                  <a:pt x="2084156" y="4621385"/>
                  <a:pt x="2083672" y="4620994"/>
                  <a:pt x="2083003" y="4620660"/>
                </a:cubicBezTo>
                <a:cubicBezTo>
                  <a:pt x="2082333" y="4620325"/>
                  <a:pt x="2081403" y="4620083"/>
                  <a:pt x="2080212" y="4619934"/>
                </a:cubicBezTo>
                <a:cubicBezTo>
                  <a:pt x="2079022" y="4619785"/>
                  <a:pt x="2077496" y="4619711"/>
                  <a:pt x="2075636" y="4619711"/>
                </a:cubicBezTo>
                <a:close/>
                <a:moveTo>
                  <a:pt x="993246" y="4608884"/>
                </a:moveTo>
                <a:cubicBezTo>
                  <a:pt x="992651" y="4608884"/>
                  <a:pt x="992111" y="4609032"/>
                  <a:pt x="991628" y="4609330"/>
                </a:cubicBezTo>
                <a:cubicBezTo>
                  <a:pt x="991144" y="4609628"/>
                  <a:pt x="990753" y="4610111"/>
                  <a:pt x="990456" y="4610781"/>
                </a:cubicBezTo>
                <a:cubicBezTo>
                  <a:pt x="990158" y="4611451"/>
                  <a:pt x="989916" y="4612325"/>
                  <a:pt x="989730" y="4613404"/>
                </a:cubicBezTo>
                <a:cubicBezTo>
                  <a:pt x="989544" y="4614483"/>
                  <a:pt x="989451" y="4615730"/>
                  <a:pt x="989451" y="4617144"/>
                </a:cubicBezTo>
                <a:cubicBezTo>
                  <a:pt x="989451" y="4618557"/>
                  <a:pt x="989544" y="4619785"/>
                  <a:pt x="989730" y="4620827"/>
                </a:cubicBezTo>
                <a:cubicBezTo>
                  <a:pt x="989916" y="4621869"/>
                  <a:pt x="990158" y="4622706"/>
                  <a:pt x="990456" y="4623338"/>
                </a:cubicBezTo>
                <a:cubicBezTo>
                  <a:pt x="990753" y="4623971"/>
                  <a:pt x="991144" y="4624436"/>
                  <a:pt x="991628" y="4624734"/>
                </a:cubicBezTo>
                <a:cubicBezTo>
                  <a:pt x="992111" y="4625031"/>
                  <a:pt x="992651" y="4625180"/>
                  <a:pt x="993246" y="4625180"/>
                </a:cubicBezTo>
                <a:lnTo>
                  <a:pt x="1033876" y="4625180"/>
                </a:lnTo>
                <a:lnTo>
                  <a:pt x="1033876" y="4750419"/>
                </a:lnTo>
                <a:cubicBezTo>
                  <a:pt x="1033876" y="4751014"/>
                  <a:pt x="1034025" y="4751535"/>
                  <a:pt x="1034323" y="4751982"/>
                </a:cubicBezTo>
                <a:cubicBezTo>
                  <a:pt x="1034620" y="4752428"/>
                  <a:pt x="1035141" y="4752782"/>
                  <a:pt x="1035885" y="4753042"/>
                </a:cubicBezTo>
                <a:cubicBezTo>
                  <a:pt x="1036629" y="4753303"/>
                  <a:pt x="1037634" y="4753526"/>
                  <a:pt x="1038899" y="4753712"/>
                </a:cubicBezTo>
                <a:cubicBezTo>
                  <a:pt x="1040164" y="4753898"/>
                  <a:pt x="1041690" y="4753991"/>
                  <a:pt x="1043476" y="4753991"/>
                </a:cubicBezTo>
                <a:cubicBezTo>
                  <a:pt x="1045336" y="4753991"/>
                  <a:pt x="1046880" y="4753898"/>
                  <a:pt x="1048108" y="4753712"/>
                </a:cubicBezTo>
                <a:cubicBezTo>
                  <a:pt x="1049336" y="4753526"/>
                  <a:pt x="1050322" y="4753303"/>
                  <a:pt x="1051066" y="4753042"/>
                </a:cubicBezTo>
                <a:cubicBezTo>
                  <a:pt x="1051810" y="4752782"/>
                  <a:pt x="1052331" y="4752428"/>
                  <a:pt x="1052628" y="4751982"/>
                </a:cubicBezTo>
                <a:cubicBezTo>
                  <a:pt x="1052926" y="4751535"/>
                  <a:pt x="1053075" y="4751014"/>
                  <a:pt x="1053075" y="4750419"/>
                </a:cubicBezTo>
                <a:lnTo>
                  <a:pt x="1053075" y="4625180"/>
                </a:lnTo>
                <a:lnTo>
                  <a:pt x="1093705" y="4625180"/>
                </a:lnTo>
                <a:cubicBezTo>
                  <a:pt x="1094300" y="4625180"/>
                  <a:pt x="1094840" y="4625031"/>
                  <a:pt x="1095324" y="4624734"/>
                </a:cubicBezTo>
                <a:cubicBezTo>
                  <a:pt x="1095807" y="4624436"/>
                  <a:pt x="1096217" y="4623971"/>
                  <a:pt x="1096551" y="4623338"/>
                </a:cubicBezTo>
                <a:cubicBezTo>
                  <a:pt x="1096886" y="4622706"/>
                  <a:pt x="1097128" y="4621869"/>
                  <a:pt x="1097277" y="4620827"/>
                </a:cubicBezTo>
                <a:cubicBezTo>
                  <a:pt x="1097426" y="4619785"/>
                  <a:pt x="1097500" y="4618557"/>
                  <a:pt x="1097500" y="4617144"/>
                </a:cubicBezTo>
                <a:cubicBezTo>
                  <a:pt x="1097500" y="4615730"/>
                  <a:pt x="1097426" y="4614483"/>
                  <a:pt x="1097277" y="4613404"/>
                </a:cubicBezTo>
                <a:cubicBezTo>
                  <a:pt x="1097128" y="4612325"/>
                  <a:pt x="1096886" y="4611451"/>
                  <a:pt x="1096551" y="4610781"/>
                </a:cubicBezTo>
                <a:cubicBezTo>
                  <a:pt x="1096217" y="4610111"/>
                  <a:pt x="1095807" y="4609628"/>
                  <a:pt x="1095324" y="4609330"/>
                </a:cubicBezTo>
                <a:cubicBezTo>
                  <a:pt x="1094840" y="4609032"/>
                  <a:pt x="1094300" y="4608884"/>
                  <a:pt x="1093705" y="4608884"/>
                </a:cubicBezTo>
                <a:close/>
                <a:moveTo>
                  <a:pt x="635575" y="4608214"/>
                </a:moveTo>
                <a:cubicBezTo>
                  <a:pt x="633789" y="4608214"/>
                  <a:pt x="632263" y="4608307"/>
                  <a:pt x="630998" y="4608493"/>
                </a:cubicBezTo>
                <a:cubicBezTo>
                  <a:pt x="629733" y="4608679"/>
                  <a:pt x="628729" y="4608902"/>
                  <a:pt x="627985" y="4609163"/>
                </a:cubicBezTo>
                <a:cubicBezTo>
                  <a:pt x="627241" y="4609423"/>
                  <a:pt x="626720" y="4609777"/>
                  <a:pt x="626422" y="4610223"/>
                </a:cubicBezTo>
                <a:cubicBezTo>
                  <a:pt x="626124" y="4610669"/>
                  <a:pt x="625976" y="4611190"/>
                  <a:pt x="625976" y="4611786"/>
                </a:cubicBezTo>
                <a:lnTo>
                  <a:pt x="625976" y="4745508"/>
                </a:lnTo>
                <a:cubicBezTo>
                  <a:pt x="625976" y="4748410"/>
                  <a:pt x="626738" y="4750438"/>
                  <a:pt x="628264" y="4751591"/>
                </a:cubicBezTo>
                <a:cubicBezTo>
                  <a:pt x="629789" y="4752745"/>
                  <a:pt x="631408" y="4753321"/>
                  <a:pt x="633119" y="4753321"/>
                </a:cubicBezTo>
                <a:lnTo>
                  <a:pt x="696966" y="4753321"/>
                </a:lnTo>
                <a:cubicBezTo>
                  <a:pt x="697636" y="4753321"/>
                  <a:pt x="698213" y="4753154"/>
                  <a:pt x="698697" y="4752819"/>
                </a:cubicBezTo>
                <a:cubicBezTo>
                  <a:pt x="699180" y="4752484"/>
                  <a:pt x="699590" y="4751963"/>
                  <a:pt x="699924" y="4751256"/>
                </a:cubicBezTo>
                <a:cubicBezTo>
                  <a:pt x="700259" y="4750549"/>
                  <a:pt x="700501" y="4749694"/>
                  <a:pt x="700650" y="4748689"/>
                </a:cubicBezTo>
                <a:cubicBezTo>
                  <a:pt x="700799" y="4747684"/>
                  <a:pt x="700873" y="4746438"/>
                  <a:pt x="700873" y="4744950"/>
                </a:cubicBezTo>
                <a:cubicBezTo>
                  <a:pt x="700873" y="4743461"/>
                  <a:pt x="700799" y="4742196"/>
                  <a:pt x="700650" y="4741155"/>
                </a:cubicBezTo>
                <a:cubicBezTo>
                  <a:pt x="700501" y="4740113"/>
                  <a:pt x="700259" y="4739276"/>
                  <a:pt x="699924" y="4738643"/>
                </a:cubicBezTo>
                <a:cubicBezTo>
                  <a:pt x="699590" y="4738011"/>
                  <a:pt x="699180" y="4737527"/>
                  <a:pt x="698697" y="4737192"/>
                </a:cubicBezTo>
                <a:cubicBezTo>
                  <a:pt x="698213" y="4736857"/>
                  <a:pt x="697636" y="4736690"/>
                  <a:pt x="696966" y="4736690"/>
                </a:cubicBezTo>
                <a:lnTo>
                  <a:pt x="645174" y="4736690"/>
                </a:lnTo>
                <a:lnTo>
                  <a:pt x="645174" y="4611786"/>
                </a:lnTo>
                <a:cubicBezTo>
                  <a:pt x="645174" y="4611190"/>
                  <a:pt x="645025" y="4610669"/>
                  <a:pt x="644728" y="4610223"/>
                </a:cubicBezTo>
                <a:cubicBezTo>
                  <a:pt x="644430" y="4609777"/>
                  <a:pt x="643909" y="4609423"/>
                  <a:pt x="643165" y="4609163"/>
                </a:cubicBezTo>
                <a:cubicBezTo>
                  <a:pt x="642421" y="4608902"/>
                  <a:pt x="641435" y="4608679"/>
                  <a:pt x="640207" y="4608493"/>
                </a:cubicBezTo>
                <a:cubicBezTo>
                  <a:pt x="638979" y="4608307"/>
                  <a:pt x="637435" y="4608214"/>
                  <a:pt x="635575" y="4608214"/>
                </a:cubicBezTo>
                <a:close/>
                <a:moveTo>
                  <a:pt x="2147594" y="4605200"/>
                </a:moveTo>
                <a:cubicBezTo>
                  <a:pt x="2143204" y="4605200"/>
                  <a:pt x="2140190" y="4605981"/>
                  <a:pt x="2138553" y="4607544"/>
                </a:cubicBezTo>
                <a:cubicBezTo>
                  <a:pt x="2136916" y="4609107"/>
                  <a:pt x="2136097" y="4612046"/>
                  <a:pt x="2136097" y="4616362"/>
                </a:cubicBezTo>
                <a:cubicBezTo>
                  <a:pt x="2136097" y="4620604"/>
                  <a:pt x="2136897" y="4623487"/>
                  <a:pt x="2138497" y="4625013"/>
                </a:cubicBezTo>
                <a:cubicBezTo>
                  <a:pt x="2140097" y="4626538"/>
                  <a:pt x="2143055" y="4627301"/>
                  <a:pt x="2147371" y="4627301"/>
                </a:cubicBezTo>
                <a:cubicBezTo>
                  <a:pt x="2151761" y="4627301"/>
                  <a:pt x="2154775" y="4626520"/>
                  <a:pt x="2156412" y="4624957"/>
                </a:cubicBezTo>
                <a:cubicBezTo>
                  <a:pt x="2158049" y="4623394"/>
                  <a:pt x="2158868" y="4620455"/>
                  <a:pt x="2158868" y="4616139"/>
                </a:cubicBezTo>
                <a:cubicBezTo>
                  <a:pt x="2158868" y="4611897"/>
                  <a:pt x="2158068" y="4609014"/>
                  <a:pt x="2156468" y="4607488"/>
                </a:cubicBezTo>
                <a:cubicBezTo>
                  <a:pt x="2154868" y="4605963"/>
                  <a:pt x="2151910" y="4605200"/>
                  <a:pt x="2147594" y="4605200"/>
                </a:cubicBezTo>
                <a:close/>
                <a:moveTo>
                  <a:pt x="3023783" y="4597833"/>
                </a:moveTo>
                <a:cubicBezTo>
                  <a:pt x="3021997" y="4597833"/>
                  <a:pt x="3020508" y="4597907"/>
                  <a:pt x="3019318" y="4598056"/>
                </a:cubicBezTo>
                <a:cubicBezTo>
                  <a:pt x="3018127" y="4598205"/>
                  <a:pt x="3017178" y="4598428"/>
                  <a:pt x="3016472" y="4598726"/>
                </a:cubicBezTo>
                <a:cubicBezTo>
                  <a:pt x="3015765" y="4599024"/>
                  <a:pt x="3015281" y="4599396"/>
                  <a:pt x="3015021" y="4599842"/>
                </a:cubicBezTo>
                <a:cubicBezTo>
                  <a:pt x="3014760" y="4600289"/>
                  <a:pt x="3014630" y="4600810"/>
                  <a:pt x="3014630" y="4601405"/>
                </a:cubicBezTo>
                <a:lnTo>
                  <a:pt x="3014630" y="4750531"/>
                </a:lnTo>
                <a:cubicBezTo>
                  <a:pt x="3014630" y="4751126"/>
                  <a:pt x="3014760" y="4751628"/>
                  <a:pt x="3015021" y="4752038"/>
                </a:cubicBezTo>
                <a:cubicBezTo>
                  <a:pt x="3015281" y="4752447"/>
                  <a:pt x="3015765" y="4752800"/>
                  <a:pt x="3016472" y="4753098"/>
                </a:cubicBezTo>
                <a:cubicBezTo>
                  <a:pt x="3017178" y="4753396"/>
                  <a:pt x="3018127" y="4753619"/>
                  <a:pt x="3019318" y="4753768"/>
                </a:cubicBezTo>
                <a:cubicBezTo>
                  <a:pt x="3020508" y="4753917"/>
                  <a:pt x="3021997" y="4753991"/>
                  <a:pt x="3023783" y="4753991"/>
                </a:cubicBezTo>
                <a:cubicBezTo>
                  <a:pt x="3025643" y="4753991"/>
                  <a:pt x="3027169" y="4753917"/>
                  <a:pt x="3028359" y="4753768"/>
                </a:cubicBezTo>
                <a:cubicBezTo>
                  <a:pt x="3029550" y="4753619"/>
                  <a:pt x="3030480" y="4753396"/>
                  <a:pt x="3031150" y="4753098"/>
                </a:cubicBezTo>
                <a:cubicBezTo>
                  <a:pt x="3031820" y="4752800"/>
                  <a:pt x="3032303" y="4752447"/>
                  <a:pt x="3032601" y="4752038"/>
                </a:cubicBezTo>
                <a:cubicBezTo>
                  <a:pt x="3032898" y="4751628"/>
                  <a:pt x="3033047" y="4751126"/>
                  <a:pt x="3033047" y="4750531"/>
                </a:cubicBezTo>
                <a:lnTo>
                  <a:pt x="3033047" y="4601405"/>
                </a:lnTo>
                <a:cubicBezTo>
                  <a:pt x="3033047" y="4600810"/>
                  <a:pt x="3032898" y="4600289"/>
                  <a:pt x="3032601" y="4599842"/>
                </a:cubicBezTo>
                <a:cubicBezTo>
                  <a:pt x="3032303" y="4599396"/>
                  <a:pt x="3031820" y="4599024"/>
                  <a:pt x="3031150" y="4598726"/>
                </a:cubicBezTo>
                <a:cubicBezTo>
                  <a:pt x="3030480" y="4598428"/>
                  <a:pt x="3029550" y="4598205"/>
                  <a:pt x="3028359" y="4598056"/>
                </a:cubicBezTo>
                <a:cubicBezTo>
                  <a:pt x="3027169" y="4597907"/>
                  <a:pt x="3025643" y="4597833"/>
                  <a:pt x="3023783" y="4597833"/>
                </a:cubicBezTo>
                <a:close/>
                <a:moveTo>
                  <a:pt x="2632700" y="4597052"/>
                </a:moveTo>
                <a:cubicBezTo>
                  <a:pt x="2627193" y="4597052"/>
                  <a:pt x="2622412" y="4597814"/>
                  <a:pt x="2618356" y="4599340"/>
                </a:cubicBezTo>
                <a:cubicBezTo>
                  <a:pt x="2614301" y="4600865"/>
                  <a:pt x="2610934" y="4603228"/>
                  <a:pt x="2608255" y="4606428"/>
                </a:cubicBezTo>
                <a:cubicBezTo>
                  <a:pt x="2605576" y="4609628"/>
                  <a:pt x="2603585" y="4613739"/>
                  <a:pt x="2602283" y="4618762"/>
                </a:cubicBezTo>
                <a:cubicBezTo>
                  <a:pt x="2600981" y="4623785"/>
                  <a:pt x="2600330" y="4629794"/>
                  <a:pt x="2600330" y="4636789"/>
                </a:cubicBezTo>
                <a:lnTo>
                  <a:pt x="2600330" y="4647170"/>
                </a:lnTo>
                <a:lnTo>
                  <a:pt x="2586154" y="4647170"/>
                </a:lnTo>
                <a:cubicBezTo>
                  <a:pt x="2585558" y="4647170"/>
                  <a:pt x="2585038" y="4647300"/>
                  <a:pt x="2584591" y="4647560"/>
                </a:cubicBezTo>
                <a:cubicBezTo>
                  <a:pt x="2584145" y="4647821"/>
                  <a:pt x="2583772" y="4648267"/>
                  <a:pt x="2583475" y="4648900"/>
                </a:cubicBezTo>
                <a:cubicBezTo>
                  <a:pt x="2583177" y="4649532"/>
                  <a:pt x="2582954" y="4650332"/>
                  <a:pt x="2582805" y="4651300"/>
                </a:cubicBezTo>
                <a:cubicBezTo>
                  <a:pt x="2582656" y="4652267"/>
                  <a:pt x="2582582" y="4653458"/>
                  <a:pt x="2582582" y="4654871"/>
                </a:cubicBezTo>
                <a:cubicBezTo>
                  <a:pt x="2582582" y="4657550"/>
                  <a:pt x="2582880" y="4659485"/>
                  <a:pt x="2583475" y="4660676"/>
                </a:cubicBezTo>
                <a:cubicBezTo>
                  <a:pt x="2584070" y="4661866"/>
                  <a:pt x="2584963" y="4662462"/>
                  <a:pt x="2586154" y="4662462"/>
                </a:cubicBezTo>
                <a:lnTo>
                  <a:pt x="2600330" y="4662462"/>
                </a:lnTo>
                <a:lnTo>
                  <a:pt x="2600330" y="4750531"/>
                </a:lnTo>
                <a:cubicBezTo>
                  <a:pt x="2600330" y="4751126"/>
                  <a:pt x="2600478" y="4751628"/>
                  <a:pt x="2600776" y="4752038"/>
                </a:cubicBezTo>
                <a:cubicBezTo>
                  <a:pt x="2601074" y="4752447"/>
                  <a:pt x="2601576" y="4752800"/>
                  <a:pt x="2602283" y="4753098"/>
                </a:cubicBezTo>
                <a:cubicBezTo>
                  <a:pt x="2602990" y="4753396"/>
                  <a:pt x="2603939" y="4753619"/>
                  <a:pt x="2605129" y="4753768"/>
                </a:cubicBezTo>
                <a:cubicBezTo>
                  <a:pt x="2606320" y="4753917"/>
                  <a:pt x="2607808" y="4753991"/>
                  <a:pt x="2609594" y="4753991"/>
                </a:cubicBezTo>
                <a:cubicBezTo>
                  <a:pt x="2611380" y="4753991"/>
                  <a:pt x="2612868" y="4753917"/>
                  <a:pt x="2614059" y="4753768"/>
                </a:cubicBezTo>
                <a:cubicBezTo>
                  <a:pt x="2615249" y="4753619"/>
                  <a:pt x="2616198" y="4753396"/>
                  <a:pt x="2616905" y="4753098"/>
                </a:cubicBezTo>
                <a:cubicBezTo>
                  <a:pt x="2617612" y="4752800"/>
                  <a:pt x="2618114" y="4752447"/>
                  <a:pt x="2618412" y="4752038"/>
                </a:cubicBezTo>
                <a:cubicBezTo>
                  <a:pt x="2618710" y="4751628"/>
                  <a:pt x="2618859" y="4751126"/>
                  <a:pt x="2618859" y="4750531"/>
                </a:cubicBezTo>
                <a:lnTo>
                  <a:pt x="2618859" y="4662462"/>
                </a:lnTo>
                <a:lnTo>
                  <a:pt x="2641294" y="4662462"/>
                </a:lnTo>
                <a:cubicBezTo>
                  <a:pt x="2642411" y="4662462"/>
                  <a:pt x="2643304" y="4661866"/>
                  <a:pt x="2643973" y="4660676"/>
                </a:cubicBezTo>
                <a:cubicBezTo>
                  <a:pt x="2644643" y="4659485"/>
                  <a:pt x="2644978" y="4657550"/>
                  <a:pt x="2644978" y="4654871"/>
                </a:cubicBezTo>
                <a:cubicBezTo>
                  <a:pt x="2644978" y="4653458"/>
                  <a:pt x="2644885" y="4652267"/>
                  <a:pt x="2644699" y="4651300"/>
                </a:cubicBezTo>
                <a:cubicBezTo>
                  <a:pt x="2644513" y="4650332"/>
                  <a:pt x="2644253" y="4649532"/>
                  <a:pt x="2643917" y="4648900"/>
                </a:cubicBezTo>
                <a:cubicBezTo>
                  <a:pt x="2643583" y="4648267"/>
                  <a:pt x="2643211" y="4647821"/>
                  <a:pt x="2642801" y="4647560"/>
                </a:cubicBezTo>
                <a:cubicBezTo>
                  <a:pt x="2642392" y="4647300"/>
                  <a:pt x="2641890" y="4647170"/>
                  <a:pt x="2641294" y="4647170"/>
                </a:cubicBezTo>
                <a:lnTo>
                  <a:pt x="2618859" y="4647170"/>
                </a:lnTo>
                <a:lnTo>
                  <a:pt x="2618859" y="4636231"/>
                </a:lnTo>
                <a:cubicBezTo>
                  <a:pt x="2618859" y="4631915"/>
                  <a:pt x="2619119" y="4628250"/>
                  <a:pt x="2619640" y="4625236"/>
                </a:cubicBezTo>
                <a:cubicBezTo>
                  <a:pt x="2620161" y="4622222"/>
                  <a:pt x="2621017" y="4619767"/>
                  <a:pt x="2622207" y="4617869"/>
                </a:cubicBezTo>
                <a:cubicBezTo>
                  <a:pt x="2623398" y="4615971"/>
                  <a:pt x="2624960" y="4614576"/>
                  <a:pt x="2626895" y="4613683"/>
                </a:cubicBezTo>
                <a:cubicBezTo>
                  <a:pt x="2628830" y="4612790"/>
                  <a:pt x="2631174" y="4612344"/>
                  <a:pt x="2633928" y="4612344"/>
                </a:cubicBezTo>
                <a:cubicBezTo>
                  <a:pt x="2635937" y="4612344"/>
                  <a:pt x="2637704" y="4612511"/>
                  <a:pt x="2639230" y="4612846"/>
                </a:cubicBezTo>
                <a:cubicBezTo>
                  <a:pt x="2640755" y="4613181"/>
                  <a:pt x="2642076" y="4613553"/>
                  <a:pt x="2643192" y="4613962"/>
                </a:cubicBezTo>
                <a:cubicBezTo>
                  <a:pt x="2644308" y="4614372"/>
                  <a:pt x="2645257" y="4614744"/>
                  <a:pt x="2646039" y="4615079"/>
                </a:cubicBezTo>
                <a:cubicBezTo>
                  <a:pt x="2646820" y="4615413"/>
                  <a:pt x="2647471" y="4615581"/>
                  <a:pt x="2647992" y="4615581"/>
                </a:cubicBezTo>
                <a:cubicBezTo>
                  <a:pt x="2648438" y="4615581"/>
                  <a:pt x="2648810" y="4615488"/>
                  <a:pt x="2649108" y="4615302"/>
                </a:cubicBezTo>
                <a:cubicBezTo>
                  <a:pt x="2649406" y="4615116"/>
                  <a:pt x="2649648" y="4614762"/>
                  <a:pt x="2649834" y="4614241"/>
                </a:cubicBezTo>
                <a:cubicBezTo>
                  <a:pt x="2650019" y="4613720"/>
                  <a:pt x="2650187" y="4613032"/>
                  <a:pt x="2650336" y="4612176"/>
                </a:cubicBezTo>
                <a:cubicBezTo>
                  <a:pt x="2650484" y="4611321"/>
                  <a:pt x="2650559" y="4610186"/>
                  <a:pt x="2650559" y="4608772"/>
                </a:cubicBezTo>
                <a:cubicBezTo>
                  <a:pt x="2650559" y="4607358"/>
                  <a:pt x="2650503" y="4606149"/>
                  <a:pt x="2650391" y="4605144"/>
                </a:cubicBezTo>
                <a:cubicBezTo>
                  <a:pt x="2650280" y="4604140"/>
                  <a:pt x="2650075" y="4603284"/>
                  <a:pt x="2649778" y="4602577"/>
                </a:cubicBezTo>
                <a:cubicBezTo>
                  <a:pt x="2649480" y="4601870"/>
                  <a:pt x="2649108" y="4601293"/>
                  <a:pt x="2648661" y="4600847"/>
                </a:cubicBezTo>
                <a:cubicBezTo>
                  <a:pt x="2648215" y="4600400"/>
                  <a:pt x="2647322" y="4599898"/>
                  <a:pt x="2645983" y="4599340"/>
                </a:cubicBezTo>
                <a:cubicBezTo>
                  <a:pt x="2644643" y="4598782"/>
                  <a:pt x="2642746" y="4598261"/>
                  <a:pt x="2640290" y="4597777"/>
                </a:cubicBezTo>
                <a:cubicBezTo>
                  <a:pt x="2637834" y="4597294"/>
                  <a:pt x="2635304" y="4597052"/>
                  <a:pt x="2632700" y="4597052"/>
                </a:cubicBezTo>
                <a:close/>
                <a:moveTo>
                  <a:pt x="1546849" y="4597052"/>
                </a:moveTo>
                <a:cubicBezTo>
                  <a:pt x="1541343" y="4597052"/>
                  <a:pt x="1536562" y="4597814"/>
                  <a:pt x="1532506" y="4599340"/>
                </a:cubicBezTo>
                <a:cubicBezTo>
                  <a:pt x="1528450" y="4600865"/>
                  <a:pt x="1525083" y="4603228"/>
                  <a:pt x="1522404" y="4606428"/>
                </a:cubicBezTo>
                <a:cubicBezTo>
                  <a:pt x="1519725" y="4609628"/>
                  <a:pt x="1517735" y="4613739"/>
                  <a:pt x="1516433" y="4618762"/>
                </a:cubicBezTo>
                <a:cubicBezTo>
                  <a:pt x="1515130" y="4623785"/>
                  <a:pt x="1514479" y="4629794"/>
                  <a:pt x="1514479" y="4636789"/>
                </a:cubicBezTo>
                <a:lnTo>
                  <a:pt x="1514479" y="4647170"/>
                </a:lnTo>
                <a:lnTo>
                  <a:pt x="1500303" y="4647170"/>
                </a:lnTo>
                <a:cubicBezTo>
                  <a:pt x="1499708" y="4647170"/>
                  <a:pt x="1499187" y="4647300"/>
                  <a:pt x="1498741" y="4647560"/>
                </a:cubicBezTo>
                <a:cubicBezTo>
                  <a:pt x="1498294" y="4647821"/>
                  <a:pt x="1497922" y="4648267"/>
                  <a:pt x="1497625" y="4648900"/>
                </a:cubicBezTo>
                <a:cubicBezTo>
                  <a:pt x="1497327" y="4649532"/>
                  <a:pt x="1497104" y="4650332"/>
                  <a:pt x="1496955" y="4651300"/>
                </a:cubicBezTo>
                <a:cubicBezTo>
                  <a:pt x="1496806" y="4652267"/>
                  <a:pt x="1496732" y="4653458"/>
                  <a:pt x="1496732" y="4654871"/>
                </a:cubicBezTo>
                <a:cubicBezTo>
                  <a:pt x="1496732" y="4657550"/>
                  <a:pt x="1497029" y="4659485"/>
                  <a:pt x="1497625" y="4660676"/>
                </a:cubicBezTo>
                <a:cubicBezTo>
                  <a:pt x="1498220" y="4661866"/>
                  <a:pt x="1499113" y="4662462"/>
                  <a:pt x="1500303" y="4662462"/>
                </a:cubicBezTo>
                <a:lnTo>
                  <a:pt x="1514479" y="4662462"/>
                </a:lnTo>
                <a:lnTo>
                  <a:pt x="1514479" y="4750531"/>
                </a:lnTo>
                <a:cubicBezTo>
                  <a:pt x="1514479" y="4751126"/>
                  <a:pt x="1514628" y="4751628"/>
                  <a:pt x="1514926" y="4752038"/>
                </a:cubicBezTo>
                <a:cubicBezTo>
                  <a:pt x="1515224" y="4752447"/>
                  <a:pt x="1515726" y="4752800"/>
                  <a:pt x="1516433" y="4753098"/>
                </a:cubicBezTo>
                <a:cubicBezTo>
                  <a:pt x="1517140" y="4753396"/>
                  <a:pt x="1518089" y="4753619"/>
                  <a:pt x="1519279" y="4753768"/>
                </a:cubicBezTo>
                <a:cubicBezTo>
                  <a:pt x="1520470" y="4753917"/>
                  <a:pt x="1521958" y="4753991"/>
                  <a:pt x="1523744" y="4753991"/>
                </a:cubicBezTo>
                <a:cubicBezTo>
                  <a:pt x="1525530" y="4753991"/>
                  <a:pt x="1527018" y="4753917"/>
                  <a:pt x="1528209" y="4753768"/>
                </a:cubicBezTo>
                <a:cubicBezTo>
                  <a:pt x="1529399" y="4753619"/>
                  <a:pt x="1530348" y="4753396"/>
                  <a:pt x="1531055" y="4753098"/>
                </a:cubicBezTo>
                <a:cubicBezTo>
                  <a:pt x="1531762" y="4752800"/>
                  <a:pt x="1532264" y="4752447"/>
                  <a:pt x="1532562" y="4752038"/>
                </a:cubicBezTo>
                <a:cubicBezTo>
                  <a:pt x="1532860" y="4751628"/>
                  <a:pt x="1533008" y="4751126"/>
                  <a:pt x="1533008" y="4750531"/>
                </a:cubicBezTo>
                <a:lnTo>
                  <a:pt x="1533008" y="4662462"/>
                </a:lnTo>
                <a:lnTo>
                  <a:pt x="1555444" y="4662462"/>
                </a:lnTo>
                <a:cubicBezTo>
                  <a:pt x="1556561" y="4662462"/>
                  <a:pt x="1557453" y="4661866"/>
                  <a:pt x="1558123" y="4660676"/>
                </a:cubicBezTo>
                <a:cubicBezTo>
                  <a:pt x="1558793" y="4659485"/>
                  <a:pt x="1559128" y="4657550"/>
                  <a:pt x="1559128" y="4654871"/>
                </a:cubicBezTo>
                <a:cubicBezTo>
                  <a:pt x="1559128" y="4653458"/>
                  <a:pt x="1559035" y="4652267"/>
                  <a:pt x="1558849" y="4651300"/>
                </a:cubicBezTo>
                <a:cubicBezTo>
                  <a:pt x="1558663" y="4650332"/>
                  <a:pt x="1558402" y="4649532"/>
                  <a:pt x="1558067" y="4648900"/>
                </a:cubicBezTo>
                <a:cubicBezTo>
                  <a:pt x="1557732" y="4648267"/>
                  <a:pt x="1557360" y="4647821"/>
                  <a:pt x="1556951" y="4647560"/>
                </a:cubicBezTo>
                <a:cubicBezTo>
                  <a:pt x="1556542" y="4647300"/>
                  <a:pt x="1556040" y="4647170"/>
                  <a:pt x="1555444" y="4647170"/>
                </a:cubicBezTo>
                <a:lnTo>
                  <a:pt x="1533008" y="4647170"/>
                </a:lnTo>
                <a:lnTo>
                  <a:pt x="1533008" y="4636231"/>
                </a:lnTo>
                <a:cubicBezTo>
                  <a:pt x="1533008" y="4631915"/>
                  <a:pt x="1533269" y="4628250"/>
                  <a:pt x="1533790" y="4625236"/>
                </a:cubicBezTo>
                <a:cubicBezTo>
                  <a:pt x="1534311" y="4622222"/>
                  <a:pt x="1535166" y="4619767"/>
                  <a:pt x="1536357" y="4617869"/>
                </a:cubicBezTo>
                <a:cubicBezTo>
                  <a:pt x="1537548" y="4615971"/>
                  <a:pt x="1539110" y="4614576"/>
                  <a:pt x="1541045" y="4613683"/>
                </a:cubicBezTo>
                <a:cubicBezTo>
                  <a:pt x="1542980" y="4612790"/>
                  <a:pt x="1545324" y="4612344"/>
                  <a:pt x="1548077" y="4612344"/>
                </a:cubicBezTo>
                <a:cubicBezTo>
                  <a:pt x="1550087" y="4612344"/>
                  <a:pt x="1551854" y="4612511"/>
                  <a:pt x="1553379" y="4612846"/>
                </a:cubicBezTo>
                <a:cubicBezTo>
                  <a:pt x="1554905" y="4613181"/>
                  <a:pt x="1556226" y="4613553"/>
                  <a:pt x="1557342" y="4613962"/>
                </a:cubicBezTo>
                <a:cubicBezTo>
                  <a:pt x="1558458" y="4614372"/>
                  <a:pt x="1559407" y="4614744"/>
                  <a:pt x="1560188" y="4615079"/>
                </a:cubicBezTo>
                <a:cubicBezTo>
                  <a:pt x="1560970" y="4615413"/>
                  <a:pt x="1561621" y="4615581"/>
                  <a:pt x="1562142" y="4615581"/>
                </a:cubicBezTo>
                <a:cubicBezTo>
                  <a:pt x="1562588" y="4615581"/>
                  <a:pt x="1562960" y="4615488"/>
                  <a:pt x="1563258" y="4615302"/>
                </a:cubicBezTo>
                <a:cubicBezTo>
                  <a:pt x="1563555" y="4615116"/>
                  <a:pt x="1563797" y="4614762"/>
                  <a:pt x="1563983" y="4614241"/>
                </a:cubicBezTo>
                <a:cubicBezTo>
                  <a:pt x="1564169" y="4613720"/>
                  <a:pt x="1564337" y="4613032"/>
                  <a:pt x="1564486" y="4612176"/>
                </a:cubicBezTo>
                <a:cubicBezTo>
                  <a:pt x="1564634" y="4611321"/>
                  <a:pt x="1564709" y="4610186"/>
                  <a:pt x="1564709" y="4608772"/>
                </a:cubicBezTo>
                <a:cubicBezTo>
                  <a:pt x="1564709" y="4607358"/>
                  <a:pt x="1564653" y="4606149"/>
                  <a:pt x="1564541" y="4605144"/>
                </a:cubicBezTo>
                <a:cubicBezTo>
                  <a:pt x="1564430" y="4604140"/>
                  <a:pt x="1564225" y="4603284"/>
                  <a:pt x="1563928" y="4602577"/>
                </a:cubicBezTo>
                <a:cubicBezTo>
                  <a:pt x="1563630" y="4601870"/>
                  <a:pt x="1563258" y="4601293"/>
                  <a:pt x="1562811" y="4600847"/>
                </a:cubicBezTo>
                <a:cubicBezTo>
                  <a:pt x="1562365" y="4600400"/>
                  <a:pt x="1561472" y="4599898"/>
                  <a:pt x="1560132" y="4599340"/>
                </a:cubicBezTo>
                <a:cubicBezTo>
                  <a:pt x="1558793" y="4598782"/>
                  <a:pt x="1556895" y="4598261"/>
                  <a:pt x="1554440" y="4597777"/>
                </a:cubicBezTo>
                <a:cubicBezTo>
                  <a:pt x="1551984" y="4597294"/>
                  <a:pt x="1549454" y="4597052"/>
                  <a:pt x="1546849" y="4597052"/>
                </a:cubicBezTo>
                <a:close/>
                <a:moveTo>
                  <a:pt x="7350749" y="3793794"/>
                </a:moveTo>
                <a:lnTo>
                  <a:pt x="7366487" y="3793794"/>
                </a:lnTo>
                <a:lnTo>
                  <a:pt x="7366487" y="3815114"/>
                </a:lnTo>
                <a:cubicBezTo>
                  <a:pt x="7361948" y="3820174"/>
                  <a:pt x="7357614" y="3823932"/>
                  <a:pt x="7353484" y="3826387"/>
                </a:cubicBezTo>
                <a:cubicBezTo>
                  <a:pt x="7349354" y="3828843"/>
                  <a:pt x="7344870" y="3830071"/>
                  <a:pt x="7340033" y="3830071"/>
                </a:cubicBezTo>
                <a:cubicBezTo>
                  <a:pt x="7334080" y="3830071"/>
                  <a:pt x="7329448" y="3828527"/>
                  <a:pt x="7326136" y="3825439"/>
                </a:cubicBezTo>
                <a:cubicBezTo>
                  <a:pt x="7322825" y="3822350"/>
                  <a:pt x="7321169" y="3818202"/>
                  <a:pt x="7321169" y="3812993"/>
                </a:cubicBezTo>
                <a:cubicBezTo>
                  <a:pt x="7321169" y="3809942"/>
                  <a:pt x="7321746" y="3807244"/>
                  <a:pt x="7322899" y="3804900"/>
                </a:cubicBezTo>
                <a:cubicBezTo>
                  <a:pt x="7324053" y="3802556"/>
                  <a:pt x="7325857" y="3800547"/>
                  <a:pt x="7328313" y="3798873"/>
                </a:cubicBezTo>
                <a:cubicBezTo>
                  <a:pt x="7330769" y="3797198"/>
                  <a:pt x="7333857" y="3795933"/>
                  <a:pt x="7337578" y="3795078"/>
                </a:cubicBezTo>
                <a:cubicBezTo>
                  <a:pt x="7341298" y="3794222"/>
                  <a:pt x="7345689" y="3793794"/>
                  <a:pt x="7350749" y="3793794"/>
                </a:cubicBezTo>
                <a:close/>
                <a:moveTo>
                  <a:pt x="7160249" y="3793794"/>
                </a:moveTo>
                <a:lnTo>
                  <a:pt x="7175987" y="3793794"/>
                </a:lnTo>
                <a:lnTo>
                  <a:pt x="7175987" y="3815114"/>
                </a:lnTo>
                <a:cubicBezTo>
                  <a:pt x="7171448" y="3820174"/>
                  <a:pt x="7167114" y="3823932"/>
                  <a:pt x="7162984" y="3826387"/>
                </a:cubicBezTo>
                <a:cubicBezTo>
                  <a:pt x="7158854" y="3828843"/>
                  <a:pt x="7154370" y="3830071"/>
                  <a:pt x="7149533" y="3830071"/>
                </a:cubicBezTo>
                <a:cubicBezTo>
                  <a:pt x="7143580" y="3830071"/>
                  <a:pt x="7138948" y="3828527"/>
                  <a:pt x="7135636" y="3825439"/>
                </a:cubicBezTo>
                <a:cubicBezTo>
                  <a:pt x="7132325" y="3822350"/>
                  <a:pt x="7130669" y="3818202"/>
                  <a:pt x="7130669" y="3812993"/>
                </a:cubicBezTo>
                <a:cubicBezTo>
                  <a:pt x="7130669" y="3809942"/>
                  <a:pt x="7131246" y="3807244"/>
                  <a:pt x="7132399" y="3804900"/>
                </a:cubicBezTo>
                <a:cubicBezTo>
                  <a:pt x="7133553" y="3802556"/>
                  <a:pt x="7135357" y="3800547"/>
                  <a:pt x="7137813" y="3798873"/>
                </a:cubicBezTo>
                <a:cubicBezTo>
                  <a:pt x="7140269" y="3797198"/>
                  <a:pt x="7143357" y="3795933"/>
                  <a:pt x="7147078" y="3795078"/>
                </a:cubicBezTo>
                <a:cubicBezTo>
                  <a:pt x="7150798" y="3794222"/>
                  <a:pt x="7155189" y="3793794"/>
                  <a:pt x="7160249" y="3793794"/>
                </a:cubicBezTo>
                <a:close/>
                <a:moveTo>
                  <a:pt x="6817349" y="3793794"/>
                </a:moveTo>
                <a:lnTo>
                  <a:pt x="6833087" y="3793794"/>
                </a:lnTo>
                <a:lnTo>
                  <a:pt x="6833087" y="3815114"/>
                </a:lnTo>
                <a:cubicBezTo>
                  <a:pt x="6828548" y="3820174"/>
                  <a:pt x="6824214" y="3823932"/>
                  <a:pt x="6820084" y="3826387"/>
                </a:cubicBezTo>
                <a:cubicBezTo>
                  <a:pt x="6815954" y="3828843"/>
                  <a:pt x="6811470" y="3830071"/>
                  <a:pt x="6806633" y="3830071"/>
                </a:cubicBezTo>
                <a:cubicBezTo>
                  <a:pt x="6800680" y="3830071"/>
                  <a:pt x="6796048" y="3828527"/>
                  <a:pt x="6792736" y="3825439"/>
                </a:cubicBezTo>
                <a:cubicBezTo>
                  <a:pt x="6789425" y="3822350"/>
                  <a:pt x="6787769" y="3818202"/>
                  <a:pt x="6787769" y="3812993"/>
                </a:cubicBezTo>
                <a:cubicBezTo>
                  <a:pt x="6787769" y="3809942"/>
                  <a:pt x="6788346" y="3807244"/>
                  <a:pt x="6789499" y="3804900"/>
                </a:cubicBezTo>
                <a:cubicBezTo>
                  <a:pt x="6790653" y="3802556"/>
                  <a:pt x="6792457" y="3800547"/>
                  <a:pt x="6794913" y="3798873"/>
                </a:cubicBezTo>
                <a:cubicBezTo>
                  <a:pt x="6797369" y="3797198"/>
                  <a:pt x="6800457" y="3795933"/>
                  <a:pt x="6804178" y="3795078"/>
                </a:cubicBezTo>
                <a:cubicBezTo>
                  <a:pt x="6807898" y="3794222"/>
                  <a:pt x="6812289" y="3793794"/>
                  <a:pt x="6817349" y="3793794"/>
                </a:cubicBezTo>
                <a:close/>
                <a:moveTo>
                  <a:pt x="7033299" y="3749927"/>
                </a:moveTo>
                <a:cubicBezTo>
                  <a:pt x="7038359" y="3749927"/>
                  <a:pt x="7043214" y="3751545"/>
                  <a:pt x="7047865" y="3754782"/>
                </a:cubicBezTo>
                <a:cubicBezTo>
                  <a:pt x="7052516" y="3758019"/>
                  <a:pt x="7057334" y="3762726"/>
                  <a:pt x="7062320" y="3768902"/>
                </a:cubicBezTo>
                <a:lnTo>
                  <a:pt x="7062320" y="3809086"/>
                </a:lnTo>
                <a:cubicBezTo>
                  <a:pt x="7059418" y="3812732"/>
                  <a:pt x="7056665" y="3815802"/>
                  <a:pt x="7054060" y="3818295"/>
                </a:cubicBezTo>
                <a:cubicBezTo>
                  <a:pt x="7051456" y="3820788"/>
                  <a:pt x="7048963" y="3822815"/>
                  <a:pt x="7046581" y="3824378"/>
                </a:cubicBezTo>
                <a:cubicBezTo>
                  <a:pt x="7044200" y="3825941"/>
                  <a:pt x="7041875" y="3827057"/>
                  <a:pt x="7039605" y="3827727"/>
                </a:cubicBezTo>
                <a:cubicBezTo>
                  <a:pt x="7037335" y="3828396"/>
                  <a:pt x="7034973" y="3828731"/>
                  <a:pt x="7032517" y="3828731"/>
                </a:cubicBezTo>
                <a:cubicBezTo>
                  <a:pt x="7027680" y="3828731"/>
                  <a:pt x="7023662" y="3827597"/>
                  <a:pt x="7020462" y="3825327"/>
                </a:cubicBezTo>
                <a:cubicBezTo>
                  <a:pt x="7017262" y="3823057"/>
                  <a:pt x="7014695" y="3820044"/>
                  <a:pt x="7012760" y="3816286"/>
                </a:cubicBezTo>
                <a:cubicBezTo>
                  <a:pt x="7010825" y="3812528"/>
                  <a:pt x="7009467" y="3808230"/>
                  <a:pt x="7008686" y="3803393"/>
                </a:cubicBezTo>
                <a:cubicBezTo>
                  <a:pt x="7007905" y="3798556"/>
                  <a:pt x="7007514" y="3793608"/>
                  <a:pt x="7007514" y="3788548"/>
                </a:cubicBezTo>
                <a:cubicBezTo>
                  <a:pt x="7007514" y="3783785"/>
                  <a:pt x="7007979" y="3779097"/>
                  <a:pt x="7008909" y="3774484"/>
                </a:cubicBezTo>
                <a:cubicBezTo>
                  <a:pt x="7009839" y="3769870"/>
                  <a:pt x="7011328" y="3765740"/>
                  <a:pt x="7013374" y="3762094"/>
                </a:cubicBezTo>
                <a:cubicBezTo>
                  <a:pt x="7015421" y="3758447"/>
                  <a:pt x="7018081" y="3755508"/>
                  <a:pt x="7021355" y="3753276"/>
                </a:cubicBezTo>
                <a:cubicBezTo>
                  <a:pt x="7024629" y="3751043"/>
                  <a:pt x="7028610" y="3749927"/>
                  <a:pt x="7033299" y="3749927"/>
                </a:cubicBezTo>
                <a:close/>
                <a:moveTo>
                  <a:pt x="6390567" y="3749480"/>
                </a:moveTo>
                <a:cubicBezTo>
                  <a:pt x="6396500" y="3749480"/>
                  <a:pt x="6401455" y="3750541"/>
                  <a:pt x="6405435" y="3752662"/>
                </a:cubicBezTo>
                <a:cubicBezTo>
                  <a:pt x="6409414" y="3754782"/>
                  <a:pt x="6412568" y="3757666"/>
                  <a:pt x="6414896" y="3761312"/>
                </a:cubicBezTo>
                <a:cubicBezTo>
                  <a:pt x="6417223" y="3764959"/>
                  <a:pt x="6418894" y="3769200"/>
                  <a:pt x="6419908" y="3774037"/>
                </a:cubicBezTo>
                <a:cubicBezTo>
                  <a:pt x="6420922" y="3778874"/>
                  <a:pt x="6421429" y="3784009"/>
                  <a:pt x="6421429" y="3789441"/>
                </a:cubicBezTo>
                <a:cubicBezTo>
                  <a:pt x="6421429" y="3795245"/>
                  <a:pt x="6420828" y="3800566"/>
                  <a:pt x="6419626" y="3805403"/>
                </a:cubicBezTo>
                <a:cubicBezTo>
                  <a:pt x="6418425" y="3810239"/>
                  <a:pt x="6416548" y="3814407"/>
                  <a:pt x="6413995" y="3817904"/>
                </a:cubicBezTo>
                <a:cubicBezTo>
                  <a:pt x="6411442" y="3821402"/>
                  <a:pt x="6408176" y="3824118"/>
                  <a:pt x="6404197" y="3826052"/>
                </a:cubicBezTo>
                <a:cubicBezTo>
                  <a:pt x="6400217" y="3827987"/>
                  <a:pt x="6395524" y="3828955"/>
                  <a:pt x="6390117" y="3828955"/>
                </a:cubicBezTo>
                <a:cubicBezTo>
                  <a:pt x="6384185" y="3828955"/>
                  <a:pt x="6379229" y="3827894"/>
                  <a:pt x="6375250" y="3825773"/>
                </a:cubicBezTo>
                <a:cubicBezTo>
                  <a:pt x="6371271" y="3823653"/>
                  <a:pt x="6368098" y="3820788"/>
                  <a:pt x="6365733" y="3817179"/>
                </a:cubicBezTo>
                <a:cubicBezTo>
                  <a:pt x="6363369" y="3813569"/>
                  <a:pt x="6361679" y="3809346"/>
                  <a:pt x="6360665" y="3804510"/>
                </a:cubicBezTo>
                <a:cubicBezTo>
                  <a:pt x="6359651" y="3799673"/>
                  <a:pt x="6359144" y="3794501"/>
                  <a:pt x="6359144" y="3788994"/>
                </a:cubicBezTo>
                <a:cubicBezTo>
                  <a:pt x="6359144" y="3783264"/>
                  <a:pt x="6359764" y="3777981"/>
                  <a:pt x="6361003" y="3773144"/>
                </a:cubicBezTo>
                <a:cubicBezTo>
                  <a:pt x="6362242" y="3768307"/>
                  <a:pt x="6364137" y="3764121"/>
                  <a:pt x="6366690" y="3760587"/>
                </a:cubicBezTo>
                <a:cubicBezTo>
                  <a:pt x="6369243" y="3757052"/>
                  <a:pt x="6372490" y="3754317"/>
                  <a:pt x="6376433" y="3752383"/>
                </a:cubicBezTo>
                <a:cubicBezTo>
                  <a:pt x="6380375" y="3750448"/>
                  <a:pt x="6385086" y="3749480"/>
                  <a:pt x="6390567" y="3749480"/>
                </a:cubicBezTo>
                <a:close/>
                <a:moveTo>
                  <a:pt x="6701994" y="3748476"/>
                </a:moveTo>
                <a:cubicBezTo>
                  <a:pt x="6710904" y="3748476"/>
                  <a:pt x="6717623" y="3751229"/>
                  <a:pt x="6722152" y="3756736"/>
                </a:cubicBezTo>
                <a:cubicBezTo>
                  <a:pt x="6726681" y="3762242"/>
                  <a:pt x="6728833" y="3769833"/>
                  <a:pt x="6728610" y="3779506"/>
                </a:cubicBezTo>
                <a:lnTo>
                  <a:pt x="6673804" y="3779506"/>
                </a:lnTo>
                <a:cubicBezTo>
                  <a:pt x="6673954" y="3775414"/>
                  <a:pt x="6674666" y="3771488"/>
                  <a:pt x="6675938" y="3767730"/>
                </a:cubicBezTo>
                <a:cubicBezTo>
                  <a:pt x="6677211" y="3763973"/>
                  <a:pt x="6679008" y="3760680"/>
                  <a:pt x="6681329" y="3757852"/>
                </a:cubicBezTo>
                <a:cubicBezTo>
                  <a:pt x="6683650" y="3755024"/>
                  <a:pt x="6686533" y="3752755"/>
                  <a:pt x="6689977" y="3751043"/>
                </a:cubicBezTo>
                <a:cubicBezTo>
                  <a:pt x="6693421" y="3749332"/>
                  <a:pt x="6697427" y="3748476"/>
                  <a:pt x="6701994" y="3748476"/>
                </a:cubicBezTo>
                <a:close/>
                <a:moveTo>
                  <a:pt x="7345168" y="3734077"/>
                </a:moveTo>
                <a:cubicBezTo>
                  <a:pt x="7341298" y="3734077"/>
                  <a:pt x="7337466" y="3734430"/>
                  <a:pt x="7333671" y="3735137"/>
                </a:cubicBezTo>
                <a:cubicBezTo>
                  <a:pt x="7329876" y="3735844"/>
                  <a:pt x="7326378" y="3736737"/>
                  <a:pt x="7323178" y="3737816"/>
                </a:cubicBezTo>
                <a:cubicBezTo>
                  <a:pt x="7319979" y="3738895"/>
                  <a:pt x="7317151" y="3740086"/>
                  <a:pt x="7314695" y="3741388"/>
                </a:cubicBezTo>
                <a:cubicBezTo>
                  <a:pt x="7312240" y="3742690"/>
                  <a:pt x="7310509" y="3743825"/>
                  <a:pt x="7309505" y="3744792"/>
                </a:cubicBezTo>
                <a:cubicBezTo>
                  <a:pt x="7308500" y="3745760"/>
                  <a:pt x="7307868" y="3746783"/>
                  <a:pt x="7307607" y="3747862"/>
                </a:cubicBezTo>
                <a:cubicBezTo>
                  <a:pt x="7307347" y="3748941"/>
                  <a:pt x="7307217" y="3750411"/>
                  <a:pt x="7307217" y="3752271"/>
                </a:cubicBezTo>
                <a:cubicBezTo>
                  <a:pt x="7307217" y="3753387"/>
                  <a:pt x="7307291" y="3754410"/>
                  <a:pt x="7307440" y="3755340"/>
                </a:cubicBezTo>
                <a:cubicBezTo>
                  <a:pt x="7307589" y="3756271"/>
                  <a:pt x="7307831" y="3757033"/>
                  <a:pt x="7308165" y="3757629"/>
                </a:cubicBezTo>
                <a:cubicBezTo>
                  <a:pt x="7308500" y="3758224"/>
                  <a:pt x="7308891" y="3758671"/>
                  <a:pt x="7309337" y="3758968"/>
                </a:cubicBezTo>
                <a:cubicBezTo>
                  <a:pt x="7309784" y="3759266"/>
                  <a:pt x="7310305" y="3759415"/>
                  <a:pt x="7310900" y="3759415"/>
                </a:cubicBezTo>
                <a:cubicBezTo>
                  <a:pt x="7311793" y="3759415"/>
                  <a:pt x="7313151" y="3758875"/>
                  <a:pt x="7314974" y="3757796"/>
                </a:cubicBezTo>
                <a:cubicBezTo>
                  <a:pt x="7316797" y="3756717"/>
                  <a:pt x="7319067" y="3755527"/>
                  <a:pt x="7321783" y="3754224"/>
                </a:cubicBezTo>
                <a:cubicBezTo>
                  <a:pt x="7324499" y="3752922"/>
                  <a:pt x="7327662" y="3751731"/>
                  <a:pt x="7331271" y="3750652"/>
                </a:cubicBezTo>
                <a:cubicBezTo>
                  <a:pt x="7334880" y="3749573"/>
                  <a:pt x="7338954" y="3749034"/>
                  <a:pt x="7343493" y="3749034"/>
                </a:cubicBezTo>
                <a:cubicBezTo>
                  <a:pt x="7347735" y="3749034"/>
                  <a:pt x="7351307" y="3749536"/>
                  <a:pt x="7354209" y="3750541"/>
                </a:cubicBezTo>
                <a:cubicBezTo>
                  <a:pt x="7357111" y="3751545"/>
                  <a:pt x="7359474" y="3753034"/>
                  <a:pt x="7361297" y="3755006"/>
                </a:cubicBezTo>
                <a:cubicBezTo>
                  <a:pt x="7363120" y="3756978"/>
                  <a:pt x="7364441" y="3759452"/>
                  <a:pt x="7365260" y="3762428"/>
                </a:cubicBezTo>
                <a:cubicBezTo>
                  <a:pt x="7366078" y="3765405"/>
                  <a:pt x="7366487" y="3768828"/>
                  <a:pt x="7366487" y="3772698"/>
                </a:cubicBezTo>
                <a:lnTo>
                  <a:pt x="7366487" y="3780511"/>
                </a:lnTo>
                <a:lnTo>
                  <a:pt x="7352646" y="3780511"/>
                </a:lnTo>
                <a:cubicBezTo>
                  <a:pt x="7344833" y="3780511"/>
                  <a:pt x="7337801" y="3781199"/>
                  <a:pt x="7331550" y="3782576"/>
                </a:cubicBezTo>
                <a:cubicBezTo>
                  <a:pt x="7325299" y="3783953"/>
                  <a:pt x="7320016" y="3786018"/>
                  <a:pt x="7315700" y="3788771"/>
                </a:cubicBezTo>
                <a:cubicBezTo>
                  <a:pt x="7311384" y="3791524"/>
                  <a:pt x="7308072" y="3794985"/>
                  <a:pt x="7305766" y="3799152"/>
                </a:cubicBezTo>
                <a:cubicBezTo>
                  <a:pt x="7303459" y="3803319"/>
                  <a:pt x="7302305" y="3808230"/>
                  <a:pt x="7302305" y="3813886"/>
                </a:cubicBezTo>
                <a:cubicBezTo>
                  <a:pt x="7302305" y="3818723"/>
                  <a:pt x="7303142" y="3823039"/>
                  <a:pt x="7304817" y="3826834"/>
                </a:cubicBezTo>
                <a:cubicBezTo>
                  <a:pt x="7306491" y="3830629"/>
                  <a:pt x="7308835" y="3833829"/>
                  <a:pt x="7311849" y="3836433"/>
                </a:cubicBezTo>
                <a:cubicBezTo>
                  <a:pt x="7314863" y="3839038"/>
                  <a:pt x="7318509" y="3841028"/>
                  <a:pt x="7322788" y="3842405"/>
                </a:cubicBezTo>
                <a:cubicBezTo>
                  <a:pt x="7327067" y="3843782"/>
                  <a:pt x="7331848" y="3844470"/>
                  <a:pt x="7337131" y="3844470"/>
                </a:cubicBezTo>
                <a:cubicBezTo>
                  <a:pt x="7343159" y="3844470"/>
                  <a:pt x="7348870" y="3843168"/>
                  <a:pt x="7354265" y="3840563"/>
                </a:cubicBezTo>
                <a:cubicBezTo>
                  <a:pt x="7359660" y="3837959"/>
                  <a:pt x="7364553" y="3834312"/>
                  <a:pt x="7368943" y="3829624"/>
                </a:cubicBezTo>
                <a:lnTo>
                  <a:pt x="7368943" y="3839670"/>
                </a:lnTo>
                <a:cubicBezTo>
                  <a:pt x="7368943" y="3840563"/>
                  <a:pt x="7369204" y="3841233"/>
                  <a:pt x="7369724" y="3841679"/>
                </a:cubicBezTo>
                <a:cubicBezTo>
                  <a:pt x="7370245" y="3842126"/>
                  <a:pt x="7371083" y="3842461"/>
                  <a:pt x="7372236" y="3842684"/>
                </a:cubicBezTo>
                <a:cubicBezTo>
                  <a:pt x="7373389" y="3842907"/>
                  <a:pt x="7374933" y="3843019"/>
                  <a:pt x="7376868" y="3843019"/>
                </a:cubicBezTo>
                <a:cubicBezTo>
                  <a:pt x="7378877" y="3843019"/>
                  <a:pt x="7380403" y="3842907"/>
                  <a:pt x="7381445" y="3842684"/>
                </a:cubicBezTo>
                <a:cubicBezTo>
                  <a:pt x="7382486" y="3842461"/>
                  <a:pt x="7383305" y="3842126"/>
                  <a:pt x="7383900" y="3841679"/>
                </a:cubicBezTo>
                <a:cubicBezTo>
                  <a:pt x="7384496" y="3841233"/>
                  <a:pt x="7384793" y="3840563"/>
                  <a:pt x="7384793" y="3839670"/>
                </a:cubicBezTo>
                <a:lnTo>
                  <a:pt x="7384793" y="3771916"/>
                </a:lnTo>
                <a:cubicBezTo>
                  <a:pt x="7384793" y="3765665"/>
                  <a:pt x="7384086" y="3760196"/>
                  <a:pt x="7382673" y="3755508"/>
                </a:cubicBezTo>
                <a:cubicBezTo>
                  <a:pt x="7381259" y="3750820"/>
                  <a:pt x="7378989" y="3746894"/>
                  <a:pt x="7375864" y="3743732"/>
                </a:cubicBezTo>
                <a:cubicBezTo>
                  <a:pt x="7372738" y="3740569"/>
                  <a:pt x="7368645" y="3738169"/>
                  <a:pt x="7363585" y="3736532"/>
                </a:cubicBezTo>
                <a:cubicBezTo>
                  <a:pt x="7358525" y="3734895"/>
                  <a:pt x="7352386" y="3734077"/>
                  <a:pt x="7345168" y="3734077"/>
                </a:cubicBezTo>
                <a:close/>
                <a:moveTo>
                  <a:pt x="7154668" y="3734077"/>
                </a:moveTo>
                <a:cubicBezTo>
                  <a:pt x="7150798" y="3734077"/>
                  <a:pt x="7146966" y="3734430"/>
                  <a:pt x="7143171" y="3735137"/>
                </a:cubicBezTo>
                <a:cubicBezTo>
                  <a:pt x="7139376" y="3735844"/>
                  <a:pt x="7135878" y="3736737"/>
                  <a:pt x="7132678" y="3737816"/>
                </a:cubicBezTo>
                <a:cubicBezTo>
                  <a:pt x="7129479" y="3738895"/>
                  <a:pt x="7126651" y="3740086"/>
                  <a:pt x="7124195" y="3741388"/>
                </a:cubicBezTo>
                <a:cubicBezTo>
                  <a:pt x="7121740" y="3742690"/>
                  <a:pt x="7120009" y="3743825"/>
                  <a:pt x="7119005" y="3744792"/>
                </a:cubicBezTo>
                <a:cubicBezTo>
                  <a:pt x="7118000" y="3745760"/>
                  <a:pt x="7117368" y="3746783"/>
                  <a:pt x="7117107" y="3747862"/>
                </a:cubicBezTo>
                <a:cubicBezTo>
                  <a:pt x="7116847" y="3748941"/>
                  <a:pt x="7116717" y="3750411"/>
                  <a:pt x="7116717" y="3752271"/>
                </a:cubicBezTo>
                <a:cubicBezTo>
                  <a:pt x="7116717" y="3753387"/>
                  <a:pt x="7116791" y="3754410"/>
                  <a:pt x="7116940" y="3755340"/>
                </a:cubicBezTo>
                <a:cubicBezTo>
                  <a:pt x="7117089" y="3756271"/>
                  <a:pt x="7117331" y="3757033"/>
                  <a:pt x="7117665" y="3757629"/>
                </a:cubicBezTo>
                <a:cubicBezTo>
                  <a:pt x="7118000" y="3758224"/>
                  <a:pt x="7118391" y="3758671"/>
                  <a:pt x="7118837" y="3758968"/>
                </a:cubicBezTo>
                <a:cubicBezTo>
                  <a:pt x="7119284" y="3759266"/>
                  <a:pt x="7119805" y="3759415"/>
                  <a:pt x="7120400" y="3759415"/>
                </a:cubicBezTo>
                <a:cubicBezTo>
                  <a:pt x="7121293" y="3759415"/>
                  <a:pt x="7122651" y="3758875"/>
                  <a:pt x="7124474" y="3757796"/>
                </a:cubicBezTo>
                <a:cubicBezTo>
                  <a:pt x="7126297" y="3756717"/>
                  <a:pt x="7128567" y="3755527"/>
                  <a:pt x="7131283" y="3754224"/>
                </a:cubicBezTo>
                <a:cubicBezTo>
                  <a:pt x="7133999" y="3752922"/>
                  <a:pt x="7137162" y="3751731"/>
                  <a:pt x="7140771" y="3750652"/>
                </a:cubicBezTo>
                <a:cubicBezTo>
                  <a:pt x="7144380" y="3749573"/>
                  <a:pt x="7148454" y="3749034"/>
                  <a:pt x="7152994" y="3749034"/>
                </a:cubicBezTo>
                <a:cubicBezTo>
                  <a:pt x="7157235" y="3749034"/>
                  <a:pt x="7160807" y="3749536"/>
                  <a:pt x="7163709" y="3750541"/>
                </a:cubicBezTo>
                <a:cubicBezTo>
                  <a:pt x="7166611" y="3751545"/>
                  <a:pt x="7168974" y="3753034"/>
                  <a:pt x="7170797" y="3755006"/>
                </a:cubicBezTo>
                <a:cubicBezTo>
                  <a:pt x="7172620" y="3756978"/>
                  <a:pt x="7173941" y="3759452"/>
                  <a:pt x="7174760" y="3762428"/>
                </a:cubicBezTo>
                <a:cubicBezTo>
                  <a:pt x="7175578" y="3765405"/>
                  <a:pt x="7175987" y="3768828"/>
                  <a:pt x="7175987" y="3772698"/>
                </a:cubicBezTo>
                <a:lnTo>
                  <a:pt x="7175987" y="3780511"/>
                </a:lnTo>
                <a:lnTo>
                  <a:pt x="7162146" y="3780511"/>
                </a:lnTo>
                <a:cubicBezTo>
                  <a:pt x="7154333" y="3780511"/>
                  <a:pt x="7147301" y="3781199"/>
                  <a:pt x="7141050" y="3782576"/>
                </a:cubicBezTo>
                <a:cubicBezTo>
                  <a:pt x="7134799" y="3783953"/>
                  <a:pt x="7129516" y="3786018"/>
                  <a:pt x="7125200" y="3788771"/>
                </a:cubicBezTo>
                <a:cubicBezTo>
                  <a:pt x="7120884" y="3791524"/>
                  <a:pt x="7117572" y="3794985"/>
                  <a:pt x="7115266" y="3799152"/>
                </a:cubicBezTo>
                <a:cubicBezTo>
                  <a:pt x="7112959" y="3803319"/>
                  <a:pt x="7111805" y="3808230"/>
                  <a:pt x="7111805" y="3813886"/>
                </a:cubicBezTo>
                <a:cubicBezTo>
                  <a:pt x="7111805" y="3818723"/>
                  <a:pt x="7112643" y="3823039"/>
                  <a:pt x="7114317" y="3826834"/>
                </a:cubicBezTo>
                <a:cubicBezTo>
                  <a:pt x="7115991" y="3830629"/>
                  <a:pt x="7118335" y="3833829"/>
                  <a:pt x="7121349" y="3836433"/>
                </a:cubicBezTo>
                <a:cubicBezTo>
                  <a:pt x="7124363" y="3839038"/>
                  <a:pt x="7128009" y="3841028"/>
                  <a:pt x="7132288" y="3842405"/>
                </a:cubicBezTo>
                <a:cubicBezTo>
                  <a:pt x="7136567" y="3843782"/>
                  <a:pt x="7141348" y="3844470"/>
                  <a:pt x="7146631" y="3844470"/>
                </a:cubicBezTo>
                <a:cubicBezTo>
                  <a:pt x="7152659" y="3844470"/>
                  <a:pt x="7158370" y="3843168"/>
                  <a:pt x="7163765" y="3840563"/>
                </a:cubicBezTo>
                <a:cubicBezTo>
                  <a:pt x="7169160" y="3837959"/>
                  <a:pt x="7174053" y="3834312"/>
                  <a:pt x="7178443" y="3829624"/>
                </a:cubicBezTo>
                <a:lnTo>
                  <a:pt x="7178443" y="3839670"/>
                </a:lnTo>
                <a:cubicBezTo>
                  <a:pt x="7178443" y="3840563"/>
                  <a:pt x="7178704" y="3841233"/>
                  <a:pt x="7179224" y="3841679"/>
                </a:cubicBezTo>
                <a:cubicBezTo>
                  <a:pt x="7179745" y="3842126"/>
                  <a:pt x="7180583" y="3842461"/>
                  <a:pt x="7181736" y="3842684"/>
                </a:cubicBezTo>
                <a:cubicBezTo>
                  <a:pt x="7182889" y="3842907"/>
                  <a:pt x="7184433" y="3843019"/>
                  <a:pt x="7186368" y="3843019"/>
                </a:cubicBezTo>
                <a:cubicBezTo>
                  <a:pt x="7188377" y="3843019"/>
                  <a:pt x="7189903" y="3842907"/>
                  <a:pt x="7190945" y="3842684"/>
                </a:cubicBezTo>
                <a:cubicBezTo>
                  <a:pt x="7191986" y="3842461"/>
                  <a:pt x="7192805" y="3842126"/>
                  <a:pt x="7193400" y="3841679"/>
                </a:cubicBezTo>
                <a:cubicBezTo>
                  <a:pt x="7193996" y="3841233"/>
                  <a:pt x="7194293" y="3840563"/>
                  <a:pt x="7194293" y="3839670"/>
                </a:cubicBezTo>
                <a:lnTo>
                  <a:pt x="7194293" y="3771916"/>
                </a:lnTo>
                <a:cubicBezTo>
                  <a:pt x="7194293" y="3765665"/>
                  <a:pt x="7193586" y="3760196"/>
                  <a:pt x="7192173" y="3755508"/>
                </a:cubicBezTo>
                <a:cubicBezTo>
                  <a:pt x="7190759" y="3750820"/>
                  <a:pt x="7188489" y="3746894"/>
                  <a:pt x="7185364" y="3743732"/>
                </a:cubicBezTo>
                <a:cubicBezTo>
                  <a:pt x="7182238" y="3740569"/>
                  <a:pt x="7178145" y="3738169"/>
                  <a:pt x="7173085" y="3736532"/>
                </a:cubicBezTo>
                <a:cubicBezTo>
                  <a:pt x="7168025" y="3734895"/>
                  <a:pt x="7161886" y="3734077"/>
                  <a:pt x="7154668" y="3734077"/>
                </a:cubicBezTo>
                <a:close/>
                <a:moveTo>
                  <a:pt x="6811768" y="3734077"/>
                </a:moveTo>
                <a:cubicBezTo>
                  <a:pt x="6807898" y="3734077"/>
                  <a:pt x="6804066" y="3734430"/>
                  <a:pt x="6800271" y="3735137"/>
                </a:cubicBezTo>
                <a:cubicBezTo>
                  <a:pt x="6796476" y="3735844"/>
                  <a:pt x="6792978" y="3736737"/>
                  <a:pt x="6789779" y="3737816"/>
                </a:cubicBezTo>
                <a:cubicBezTo>
                  <a:pt x="6786579" y="3738895"/>
                  <a:pt x="6783751" y="3740086"/>
                  <a:pt x="6781295" y="3741388"/>
                </a:cubicBezTo>
                <a:cubicBezTo>
                  <a:pt x="6778840" y="3742690"/>
                  <a:pt x="6777109" y="3743825"/>
                  <a:pt x="6776105" y="3744792"/>
                </a:cubicBezTo>
                <a:cubicBezTo>
                  <a:pt x="6775100" y="3745760"/>
                  <a:pt x="6774468" y="3746783"/>
                  <a:pt x="6774207" y="3747862"/>
                </a:cubicBezTo>
                <a:cubicBezTo>
                  <a:pt x="6773947" y="3748941"/>
                  <a:pt x="6773817" y="3750411"/>
                  <a:pt x="6773817" y="3752271"/>
                </a:cubicBezTo>
                <a:cubicBezTo>
                  <a:pt x="6773817" y="3753387"/>
                  <a:pt x="6773891" y="3754410"/>
                  <a:pt x="6774040" y="3755340"/>
                </a:cubicBezTo>
                <a:cubicBezTo>
                  <a:pt x="6774189" y="3756271"/>
                  <a:pt x="6774431" y="3757033"/>
                  <a:pt x="6774765" y="3757629"/>
                </a:cubicBezTo>
                <a:cubicBezTo>
                  <a:pt x="6775100" y="3758224"/>
                  <a:pt x="6775491" y="3758671"/>
                  <a:pt x="6775937" y="3758968"/>
                </a:cubicBezTo>
                <a:cubicBezTo>
                  <a:pt x="6776384" y="3759266"/>
                  <a:pt x="6776905" y="3759415"/>
                  <a:pt x="6777500" y="3759415"/>
                </a:cubicBezTo>
                <a:cubicBezTo>
                  <a:pt x="6778393" y="3759415"/>
                  <a:pt x="6779751" y="3758875"/>
                  <a:pt x="6781574" y="3757796"/>
                </a:cubicBezTo>
                <a:cubicBezTo>
                  <a:pt x="6783397" y="3756717"/>
                  <a:pt x="6785667" y="3755527"/>
                  <a:pt x="6788383" y="3754224"/>
                </a:cubicBezTo>
                <a:cubicBezTo>
                  <a:pt x="6791099" y="3752922"/>
                  <a:pt x="6794262" y="3751731"/>
                  <a:pt x="6797871" y="3750652"/>
                </a:cubicBezTo>
                <a:cubicBezTo>
                  <a:pt x="6801480" y="3749573"/>
                  <a:pt x="6805554" y="3749034"/>
                  <a:pt x="6810094" y="3749034"/>
                </a:cubicBezTo>
                <a:cubicBezTo>
                  <a:pt x="6814335" y="3749034"/>
                  <a:pt x="6817907" y="3749536"/>
                  <a:pt x="6820809" y="3750541"/>
                </a:cubicBezTo>
                <a:cubicBezTo>
                  <a:pt x="6823711" y="3751545"/>
                  <a:pt x="6826074" y="3753034"/>
                  <a:pt x="6827897" y="3755006"/>
                </a:cubicBezTo>
                <a:cubicBezTo>
                  <a:pt x="6829720" y="3756978"/>
                  <a:pt x="6831041" y="3759452"/>
                  <a:pt x="6831860" y="3762428"/>
                </a:cubicBezTo>
                <a:cubicBezTo>
                  <a:pt x="6832678" y="3765405"/>
                  <a:pt x="6833087" y="3768828"/>
                  <a:pt x="6833087" y="3772698"/>
                </a:cubicBezTo>
                <a:lnTo>
                  <a:pt x="6833087" y="3780511"/>
                </a:lnTo>
                <a:lnTo>
                  <a:pt x="6819246" y="3780511"/>
                </a:lnTo>
                <a:cubicBezTo>
                  <a:pt x="6811433" y="3780511"/>
                  <a:pt x="6804401" y="3781199"/>
                  <a:pt x="6798150" y="3782576"/>
                </a:cubicBezTo>
                <a:cubicBezTo>
                  <a:pt x="6791899" y="3783953"/>
                  <a:pt x="6786616" y="3786018"/>
                  <a:pt x="6782300" y="3788771"/>
                </a:cubicBezTo>
                <a:cubicBezTo>
                  <a:pt x="6777984" y="3791524"/>
                  <a:pt x="6774672" y="3794985"/>
                  <a:pt x="6772366" y="3799152"/>
                </a:cubicBezTo>
                <a:cubicBezTo>
                  <a:pt x="6770059" y="3803319"/>
                  <a:pt x="6768905" y="3808230"/>
                  <a:pt x="6768905" y="3813886"/>
                </a:cubicBezTo>
                <a:cubicBezTo>
                  <a:pt x="6768905" y="3818723"/>
                  <a:pt x="6769743" y="3823039"/>
                  <a:pt x="6771417" y="3826834"/>
                </a:cubicBezTo>
                <a:cubicBezTo>
                  <a:pt x="6773091" y="3830629"/>
                  <a:pt x="6775435" y="3833829"/>
                  <a:pt x="6778449" y="3836433"/>
                </a:cubicBezTo>
                <a:cubicBezTo>
                  <a:pt x="6781463" y="3839038"/>
                  <a:pt x="6785109" y="3841028"/>
                  <a:pt x="6789388" y="3842405"/>
                </a:cubicBezTo>
                <a:cubicBezTo>
                  <a:pt x="6793667" y="3843782"/>
                  <a:pt x="6798448" y="3844470"/>
                  <a:pt x="6803731" y="3844470"/>
                </a:cubicBezTo>
                <a:cubicBezTo>
                  <a:pt x="6809759" y="3844470"/>
                  <a:pt x="6815470" y="3843168"/>
                  <a:pt x="6820865" y="3840563"/>
                </a:cubicBezTo>
                <a:cubicBezTo>
                  <a:pt x="6826260" y="3837959"/>
                  <a:pt x="6831153" y="3834312"/>
                  <a:pt x="6835543" y="3829624"/>
                </a:cubicBezTo>
                <a:lnTo>
                  <a:pt x="6835543" y="3839670"/>
                </a:lnTo>
                <a:cubicBezTo>
                  <a:pt x="6835543" y="3840563"/>
                  <a:pt x="6835804" y="3841233"/>
                  <a:pt x="6836324" y="3841679"/>
                </a:cubicBezTo>
                <a:cubicBezTo>
                  <a:pt x="6836845" y="3842126"/>
                  <a:pt x="6837683" y="3842461"/>
                  <a:pt x="6838836" y="3842684"/>
                </a:cubicBezTo>
                <a:cubicBezTo>
                  <a:pt x="6839989" y="3842907"/>
                  <a:pt x="6841533" y="3843019"/>
                  <a:pt x="6843468" y="3843019"/>
                </a:cubicBezTo>
                <a:cubicBezTo>
                  <a:pt x="6845477" y="3843019"/>
                  <a:pt x="6847003" y="3842907"/>
                  <a:pt x="6848045" y="3842684"/>
                </a:cubicBezTo>
                <a:cubicBezTo>
                  <a:pt x="6849087" y="3842461"/>
                  <a:pt x="6849905" y="3842126"/>
                  <a:pt x="6850500" y="3841679"/>
                </a:cubicBezTo>
                <a:cubicBezTo>
                  <a:pt x="6851096" y="3841233"/>
                  <a:pt x="6851393" y="3840563"/>
                  <a:pt x="6851393" y="3839670"/>
                </a:cubicBezTo>
                <a:lnTo>
                  <a:pt x="6851393" y="3771916"/>
                </a:lnTo>
                <a:cubicBezTo>
                  <a:pt x="6851393" y="3765665"/>
                  <a:pt x="6850686" y="3760196"/>
                  <a:pt x="6849273" y="3755508"/>
                </a:cubicBezTo>
                <a:cubicBezTo>
                  <a:pt x="6847859" y="3750820"/>
                  <a:pt x="6845589" y="3746894"/>
                  <a:pt x="6842464" y="3743732"/>
                </a:cubicBezTo>
                <a:cubicBezTo>
                  <a:pt x="6839338" y="3740569"/>
                  <a:pt x="6835245" y="3738169"/>
                  <a:pt x="6830185" y="3736532"/>
                </a:cubicBezTo>
                <a:cubicBezTo>
                  <a:pt x="6825125" y="3734895"/>
                  <a:pt x="6818986" y="3734077"/>
                  <a:pt x="6811768" y="3734077"/>
                </a:cubicBezTo>
                <a:close/>
                <a:moveTo>
                  <a:pt x="6702937" y="3734077"/>
                </a:moveTo>
                <a:cubicBezTo>
                  <a:pt x="6695570" y="3734077"/>
                  <a:pt x="6688910" y="3735360"/>
                  <a:pt x="6682957" y="3737928"/>
                </a:cubicBezTo>
                <a:cubicBezTo>
                  <a:pt x="6677004" y="3740495"/>
                  <a:pt x="6671925" y="3744178"/>
                  <a:pt x="6667721" y="3748978"/>
                </a:cubicBezTo>
                <a:cubicBezTo>
                  <a:pt x="6663516" y="3753778"/>
                  <a:pt x="6660298" y="3759619"/>
                  <a:pt x="6658066" y="3766503"/>
                </a:cubicBezTo>
                <a:cubicBezTo>
                  <a:pt x="6655833" y="3773386"/>
                  <a:pt x="6654717" y="3781144"/>
                  <a:pt x="6654717" y="3789776"/>
                </a:cubicBezTo>
                <a:cubicBezTo>
                  <a:pt x="6654717" y="3798854"/>
                  <a:pt x="6655796" y="3806816"/>
                  <a:pt x="6657954" y="3813663"/>
                </a:cubicBezTo>
                <a:cubicBezTo>
                  <a:pt x="6660112" y="3820509"/>
                  <a:pt x="6663312" y="3826201"/>
                  <a:pt x="6667553" y="3830741"/>
                </a:cubicBezTo>
                <a:cubicBezTo>
                  <a:pt x="6671795" y="3835280"/>
                  <a:pt x="6677023" y="3838703"/>
                  <a:pt x="6683236" y="3841010"/>
                </a:cubicBezTo>
                <a:cubicBezTo>
                  <a:pt x="6689450" y="3843317"/>
                  <a:pt x="6696687" y="3844470"/>
                  <a:pt x="6704946" y="3844470"/>
                </a:cubicBezTo>
                <a:cubicBezTo>
                  <a:pt x="6709709" y="3844470"/>
                  <a:pt x="6714192" y="3844116"/>
                  <a:pt x="6718397" y="3843410"/>
                </a:cubicBezTo>
                <a:cubicBezTo>
                  <a:pt x="6722601" y="3842703"/>
                  <a:pt x="6726303" y="3841903"/>
                  <a:pt x="6729503" y="3841010"/>
                </a:cubicBezTo>
                <a:cubicBezTo>
                  <a:pt x="6732703" y="3840117"/>
                  <a:pt x="6735307" y="3839205"/>
                  <a:pt x="6737317" y="3838275"/>
                </a:cubicBezTo>
                <a:cubicBezTo>
                  <a:pt x="6739326" y="3837345"/>
                  <a:pt x="6740535" y="3836675"/>
                  <a:pt x="6740944" y="3836266"/>
                </a:cubicBezTo>
                <a:cubicBezTo>
                  <a:pt x="6741354" y="3835857"/>
                  <a:pt x="6741688" y="3835429"/>
                  <a:pt x="6741949" y="3834982"/>
                </a:cubicBezTo>
                <a:cubicBezTo>
                  <a:pt x="6742209" y="3834536"/>
                  <a:pt x="6742395" y="3834033"/>
                  <a:pt x="6742507" y="3833475"/>
                </a:cubicBezTo>
                <a:cubicBezTo>
                  <a:pt x="6742619" y="3832917"/>
                  <a:pt x="6742712" y="3832285"/>
                  <a:pt x="6742786" y="3831578"/>
                </a:cubicBezTo>
                <a:cubicBezTo>
                  <a:pt x="6742860" y="3830871"/>
                  <a:pt x="6742898" y="3830034"/>
                  <a:pt x="6742898" y="3829066"/>
                </a:cubicBezTo>
                <a:cubicBezTo>
                  <a:pt x="6742898" y="3827727"/>
                  <a:pt x="6742842" y="3826592"/>
                  <a:pt x="6742729" y="3825662"/>
                </a:cubicBezTo>
                <a:cubicBezTo>
                  <a:pt x="6742617" y="3824732"/>
                  <a:pt x="6742449" y="3824006"/>
                  <a:pt x="6742224" y="3823485"/>
                </a:cubicBezTo>
                <a:cubicBezTo>
                  <a:pt x="6742000" y="3822964"/>
                  <a:pt x="6741682" y="3822574"/>
                  <a:pt x="6741271" y="3822313"/>
                </a:cubicBezTo>
                <a:cubicBezTo>
                  <a:pt x="6740860" y="3822053"/>
                  <a:pt x="6740393" y="3821922"/>
                  <a:pt x="6739870" y="3821922"/>
                </a:cubicBezTo>
                <a:cubicBezTo>
                  <a:pt x="6738972" y="3821922"/>
                  <a:pt x="6737645" y="3822313"/>
                  <a:pt x="6735887" y="3823094"/>
                </a:cubicBezTo>
                <a:cubicBezTo>
                  <a:pt x="6734130" y="3823876"/>
                  <a:pt x="6731886" y="3824750"/>
                  <a:pt x="6729157" y="3825718"/>
                </a:cubicBezTo>
                <a:cubicBezTo>
                  <a:pt x="6726427" y="3826685"/>
                  <a:pt x="6723193" y="3827559"/>
                  <a:pt x="6719455" y="3828341"/>
                </a:cubicBezTo>
                <a:cubicBezTo>
                  <a:pt x="6715716" y="3829122"/>
                  <a:pt x="6711454" y="3829513"/>
                  <a:pt x="6706668" y="3829513"/>
                </a:cubicBezTo>
                <a:cubicBezTo>
                  <a:pt x="6700611" y="3829513"/>
                  <a:pt x="6695489" y="3828657"/>
                  <a:pt x="6691302" y="3826945"/>
                </a:cubicBezTo>
                <a:cubicBezTo>
                  <a:pt x="6687114" y="3825234"/>
                  <a:pt x="6683712" y="3822778"/>
                  <a:pt x="6681094" y="3819578"/>
                </a:cubicBezTo>
                <a:cubicBezTo>
                  <a:pt x="6678477" y="3816379"/>
                  <a:pt x="6676608" y="3812546"/>
                  <a:pt x="6675486" y="3808081"/>
                </a:cubicBezTo>
                <a:cubicBezTo>
                  <a:pt x="6674365" y="3803617"/>
                  <a:pt x="6673804" y="3798594"/>
                  <a:pt x="6673804" y="3793013"/>
                </a:cubicBezTo>
                <a:lnTo>
                  <a:pt x="6739962" y="3793013"/>
                </a:lnTo>
                <a:cubicBezTo>
                  <a:pt x="6741832" y="3793013"/>
                  <a:pt x="6743496" y="3792399"/>
                  <a:pt x="6744953" y="3791171"/>
                </a:cubicBezTo>
                <a:cubicBezTo>
                  <a:pt x="6746411" y="3789943"/>
                  <a:pt x="6747139" y="3787878"/>
                  <a:pt x="6747139" y="3784976"/>
                </a:cubicBezTo>
                <a:lnTo>
                  <a:pt x="6747139" y="3781627"/>
                </a:lnTo>
                <a:cubicBezTo>
                  <a:pt x="6747139" y="3775079"/>
                  <a:pt x="6746302" y="3768921"/>
                  <a:pt x="6744628" y="3763154"/>
                </a:cubicBezTo>
                <a:cubicBezTo>
                  <a:pt x="6742953" y="3757387"/>
                  <a:pt x="6740330" y="3752364"/>
                  <a:pt x="6736758" y="3748085"/>
                </a:cubicBezTo>
                <a:cubicBezTo>
                  <a:pt x="6733187" y="3743806"/>
                  <a:pt x="6728629" y="3740402"/>
                  <a:pt x="6723085" y="3737872"/>
                </a:cubicBezTo>
                <a:cubicBezTo>
                  <a:pt x="6717541" y="3735342"/>
                  <a:pt x="6710825" y="3734077"/>
                  <a:pt x="6702937" y="3734077"/>
                </a:cubicBezTo>
                <a:close/>
                <a:moveTo>
                  <a:pt x="6629305" y="3734077"/>
                </a:moveTo>
                <a:cubicBezTo>
                  <a:pt x="6627147" y="3734077"/>
                  <a:pt x="6625007" y="3734356"/>
                  <a:pt x="6622886" y="3734914"/>
                </a:cubicBezTo>
                <a:cubicBezTo>
                  <a:pt x="6620766" y="3735472"/>
                  <a:pt x="6618626" y="3736477"/>
                  <a:pt x="6616468" y="3737928"/>
                </a:cubicBezTo>
                <a:cubicBezTo>
                  <a:pt x="6614310" y="3739379"/>
                  <a:pt x="6612022" y="3741369"/>
                  <a:pt x="6609603" y="3743899"/>
                </a:cubicBezTo>
                <a:cubicBezTo>
                  <a:pt x="6607185" y="3746429"/>
                  <a:pt x="6604599" y="3749704"/>
                  <a:pt x="6601846" y="3753722"/>
                </a:cubicBezTo>
                <a:lnTo>
                  <a:pt x="6601846" y="3739100"/>
                </a:lnTo>
                <a:cubicBezTo>
                  <a:pt x="6601846" y="3738504"/>
                  <a:pt x="6601716" y="3738002"/>
                  <a:pt x="6601455" y="3737593"/>
                </a:cubicBezTo>
                <a:cubicBezTo>
                  <a:pt x="6601195" y="3737183"/>
                  <a:pt x="6600767" y="3736811"/>
                  <a:pt x="6600172" y="3736477"/>
                </a:cubicBezTo>
                <a:cubicBezTo>
                  <a:pt x="6599576" y="3736142"/>
                  <a:pt x="6598739" y="3735918"/>
                  <a:pt x="6597660" y="3735807"/>
                </a:cubicBezTo>
                <a:cubicBezTo>
                  <a:pt x="6596581" y="3735695"/>
                  <a:pt x="6595223" y="3735639"/>
                  <a:pt x="6593586" y="3735639"/>
                </a:cubicBezTo>
                <a:cubicBezTo>
                  <a:pt x="6591874" y="3735639"/>
                  <a:pt x="6590498" y="3735695"/>
                  <a:pt x="6589456" y="3735807"/>
                </a:cubicBezTo>
                <a:cubicBezTo>
                  <a:pt x="6588414" y="3735918"/>
                  <a:pt x="6587558" y="3736142"/>
                  <a:pt x="6586889" y="3736477"/>
                </a:cubicBezTo>
                <a:cubicBezTo>
                  <a:pt x="6586219" y="3736811"/>
                  <a:pt x="6585772" y="3737183"/>
                  <a:pt x="6585549" y="3737593"/>
                </a:cubicBezTo>
                <a:cubicBezTo>
                  <a:pt x="6585326" y="3738002"/>
                  <a:pt x="6585214" y="3738504"/>
                  <a:pt x="6585214" y="3739100"/>
                </a:cubicBezTo>
                <a:lnTo>
                  <a:pt x="6585214" y="3839559"/>
                </a:lnTo>
                <a:cubicBezTo>
                  <a:pt x="6585214" y="3840154"/>
                  <a:pt x="6585345" y="3840656"/>
                  <a:pt x="6585605" y="3841066"/>
                </a:cubicBezTo>
                <a:cubicBezTo>
                  <a:pt x="6585865" y="3841475"/>
                  <a:pt x="6586349" y="3841828"/>
                  <a:pt x="6587056" y="3842126"/>
                </a:cubicBezTo>
                <a:cubicBezTo>
                  <a:pt x="6587763" y="3842424"/>
                  <a:pt x="6588712" y="3842647"/>
                  <a:pt x="6589902" y="3842796"/>
                </a:cubicBezTo>
                <a:cubicBezTo>
                  <a:pt x="6591093" y="3842944"/>
                  <a:pt x="6592581" y="3843019"/>
                  <a:pt x="6594367" y="3843019"/>
                </a:cubicBezTo>
                <a:cubicBezTo>
                  <a:pt x="6596228" y="3843019"/>
                  <a:pt x="6597753" y="3842944"/>
                  <a:pt x="6598944" y="3842796"/>
                </a:cubicBezTo>
                <a:cubicBezTo>
                  <a:pt x="6600134" y="3842647"/>
                  <a:pt x="6601064" y="3842424"/>
                  <a:pt x="6601734" y="3842126"/>
                </a:cubicBezTo>
                <a:cubicBezTo>
                  <a:pt x="6602404" y="3841828"/>
                  <a:pt x="6602888" y="3841475"/>
                  <a:pt x="6603185" y="3841066"/>
                </a:cubicBezTo>
                <a:cubicBezTo>
                  <a:pt x="6603483" y="3840656"/>
                  <a:pt x="6603632" y="3840154"/>
                  <a:pt x="6603632" y="3839559"/>
                </a:cubicBezTo>
                <a:lnTo>
                  <a:pt x="6603632" y="3773479"/>
                </a:lnTo>
                <a:cubicBezTo>
                  <a:pt x="6606236" y="3769386"/>
                  <a:pt x="6608618" y="3765926"/>
                  <a:pt x="6610776" y="3763098"/>
                </a:cubicBezTo>
                <a:cubicBezTo>
                  <a:pt x="6612934" y="3760270"/>
                  <a:pt x="6614999" y="3758001"/>
                  <a:pt x="6616970" y="3756289"/>
                </a:cubicBezTo>
                <a:cubicBezTo>
                  <a:pt x="6618942" y="3754578"/>
                  <a:pt x="6620821" y="3753350"/>
                  <a:pt x="6622607" y="3752606"/>
                </a:cubicBezTo>
                <a:cubicBezTo>
                  <a:pt x="6624393" y="3751862"/>
                  <a:pt x="6626216" y="3751490"/>
                  <a:pt x="6628077" y="3751490"/>
                </a:cubicBezTo>
                <a:cubicBezTo>
                  <a:pt x="6629639" y="3751490"/>
                  <a:pt x="6631091" y="3751638"/>
                  <a:pt x="6632430" y="3751936"/>
                </a:cubicBezTo>
                <a:cubicBezTo>
                  <a:pt x="6633769" y="3752234"/>
                  <a:pt x="6634979" y="3752550"/>
                  <a:pt x="6636058" y="3752885"/>
                </a:cubicBezTo>
                <a:cubicBezTo>
                  <a:pt x="6637137" y="3753220"/>
                  <a:pt x="6638104" y="3753555"/>
                  <a:pt x="6638960" y="3753889"/>
                </a:cubicBezTo>
                <a:cubicBezTo>
                  <a:pt x="6639816" y="3754224"/>
                  <a:pt x="6640541" y="3754392"/>
                  <a:pt x="6641136" y="3754392"/>
                </a:cubicBezTo>
                <a:cubicBezTo>
                  <a:pt x="6641732" y="3754392"/>
                  <a:pt x="6642197" y="3754224"/>
                  <a:pt x="6642532" y="3753889"/>
                </a:cubicBezTo>
                <a:cubicBezTo>
                  <a:pt x="6642867" y="3753555"/>
                  <a:pt x="6643146" y="3753071"/>
                  <a:pt x="6643369" y="3752438"/>
                </a:cubicBezTo>
                <a:cubicBezTo>
                  <a:pt x="6643592" y="3751806"/>
                  <a:pt x="6643741" y="3750931"/>
                  <a:pt x="6643815" y="3749815"/>
                </a:cubicBezTo>
                <a:cubicBezTo>
                  <a:pt x="6643890" y="3748699"/>
                  <a:pt x="6643927" y="3747322"/>
                  <a:pt x="6643927" y="3745685"/>
                </a:cubicBezTo>
                <a:cubicBezTo>
                  <a:pt x="6643927" y="3743974"/>
                  <a:pt x="6643908" y="3742616"/>
                  <a:pt x="6643871" y="3741611"/>
                </a:cubicBezTo>
                <a:cubicBezTo>
                  <a:pt x="6643834" y="3740607"/>
                  <a:pt x="6643760" y="3739844"/>
                  <a:pt x="6643648" y="3739323"/>
                </a:cubicBezTo>
                <a:cubicBezTo>
                  <a:pt x="6643536" y="3738802"/>
                  <a:pt x="6643406" y="3738374"/>
                  <a:pt x="6643257" y="3738039"/>
                </a:cubicBezTo>
                <a:cubicBezTo>
                  <a:pt x="6643108" y="3737704"/>
                  <a:pt x="6642811" y="3737351"/>
                  <a:pt x="6642364" y="3736979"/>
                </a:cubicBezTo>
                <a:cubicBezTo>
                  <a:pt x="6641918" y="3736607"/>
                  <a:pt x="6641155" y="3736235"/>
                  <a:pt x="6640076" y="3735863"/>
                </a:cubicBezTo>
                <a:cubicBezTo>
                  <a:pt x="6638997" y="3735491"/>
                  <a:pt x="6637788" y="3735156"/>
                  <a:pt x="6636448" y="3734858"/>
                </a:cubicBezTo>
                <a:cubicBezTo>
                  <a:pt x="6635109" y="3734560"/>
                  <a:pt x="6633825" y="3734356"/>
                  <a:pt x="6632597" y="3734244"/>
                </a:cubicBezTo>
                <a:cubicBezTo>
                  <a:pt x="6631370" y="3734132"/>
                  <a:pt x="6630272" y="3734077"/>
                  <a:pt x="6629305" y="3734077"/>
                </a:cubicBezTo>
                <a:close/>
                <a:moveTo>
                  <a:pt x="6391291" y="3734077"/>
                </a:moveTo>
                <a:cubicBezTo>
                  <a:pt x="6382734" y="3734077"/>
                  <a:pt x="6375255" y="3735453"/>
                  <a:pt x="6368855" y="3738207"/>
                </a:cubicBezTo>
                <a:cubicBezTo>
                  <a:pt x="6362456" y="3740960"/>
                  <a:pt x="6357117" y="3744830"/>
                  <a:pt x="6352838" y="3749815"/>
                </a:cubicBezTo>
                <a:cubicBezTo>
                  <a:pt x="6348559" y="3754801"/>
                  <a:pt x="6345359" y="3760736"/>
                  <a:pt x="6343238" y="3767619"/>
                </a:cubicBezTo>
                <a:cubicBezTo>
                  <a:pt x="6341118" y="3774502"/>
                  <a:pt x="6340057" y="3782037"/>
                  <a:pt x="6340057" y="3790222"/>
                </a:cubicBezTo>
                <a:cubicBezTo>
                  <a:pt x="6340057" y="3798705"/>
                  <a:pt x="6341062" y="3806296"/>
                  <a:pt x="6343071" y="3812993"/>
                </a:cubicBezTo>
                <a:cubicBezTo>
                  <a:pt x="6345080" y="3819690"/>
                  <a:pt x="6348131" y="3825383"/>
                  <a:pt x="6352224" y="3830071"/>
                </a:cubicBezTo>
                <a:cubicBezTo>
                  <a:pt x="6356317" y="3834759"/>
                  <a:pt x="6361433" y="3838331"/>
                  <a:pt x="6367572" y="3840786"/>
                </a:cubicBezTo>
                <a:cubicBezTo>
                  <a:pt x="6373711" y="3843242"/>
                  <a:pt x="6380910" y="3844470"/>
                  <a:pt x="6389170" y="3844470"/>
                </a:cubicBezTo>
                <a:cubicBezTo>
                  <a:pt x="6397654" y="3844470"/>
                  <a:pt x="6405114" y="3843075"/>
                  <a:pt x="6411550" y="3840284"/>
                </a:cubicBezTo>
                <a:cubicBezTo>
                  <a:pt x="6417987" y="3837494"/>
                  <a:pt x="6423345" y="3833605"/>
                  <a:pt x="6427624" y="3828620"/>
                </a:cubicBezTo>
                <a:cubicBezTo>
                  <a:pt x="6431903" y="3823634"/>
                  <a:pt x="6435121" y="3817699"/>
                  <a:pt x="6437279" y="3810816"/>
                </a:cubicBezTo>
                <a:cubicBezTo>
                  <a:pt x="6439437" y="3803933"/>
                  <a:pt x="6440516" y="3796398"/>
                  <a:pt x="6440516" y="3788213"/>
                </a:cubicBezTo>
                <a:cubicBezTo>
                  <a:pt x="6440516" y="3779804"/>
                  <a:pt x="6439493" y="3772251"/>
                  <a:pt x="6437447" y="3765554"/>
                </a:cubicBezTo>
                <a:cubicBezTo>
                  <a:pt x="6435400" y="3758857"/>
                  <a:pt x="6432331" y="3753164"/>
                  <a:pt x="6428238" y="3748476"/>
                </a:cubicBezTo>
                <a:cubicBezTo>
                  <a:pt x="6424145" y="3743788"/>
                  <a:pt x="6419029" y="3740216"/>
                  <a:pt x="6412890" y="3737760"/>
                </a:cubicBezTo>
                <a:cubicBezTo>
                  <a:pt x="6406751" y="3735305"/>
                  <a:pt x="6399551" y="3734077"/>
                  <a:pt x="6391291" y="3734077"/>
                </a:cubicBezTo>
                <a:close/>
                <a:moveTo>
                  <a:pt x="7246420" y="3708739"/>
                </a:moveTo>
                <a:cubicBezTo>
                  <a:pt x="7244634" y="3708739"/>
                  <a:pt x="7243146" y="3708813"/>
                  <a:pt x="7241956" y="3708962"/>
                </a:cubicBezTo>
                <a:cubicBezTo>
                  <a:pt x="7240765" y="3709111"/>
                  <a:pt x="7239816" y="3709353"/>
                  <a:pt x="7239109" y="3709687"/>
                </a:cubicBezTo>
                <a:cubicBezTo>
                  <a:pt x="7238402" y="3710022"/>
                  <a:pt x="7237919" y="3710413"/>
                  <a:pt x="7237658" y="3710859"/>
                </a:cubicBezTo>
                <a:cubicBezTo>
                  <a:pt x="7237398" y="3711306"/>
                  <a:pt x="7237267" y="3711790"/>
                  <a:pt x="7237267" y="3712311"/>
                </a:cubicBezTo>
                <a:lnTo>
                  <a:pt x="7237267" y="3736197"/>
                </a:lnTo>
                <a:lnTo>
                  <a:pt x="7223315" y="3736197"/>
                </a:lnTo>
                <a:cubicBezTo>
                  <a:pt x="7222720" y="3736197"/>
                  <a:pt x="7222180" y="3736328"/>
                  <a:pt x="7221696" y="3736588"/>
                </a:cubicBezTo>
                <a:cubicBezTo>
                  <a:pt x="7221213" y="3736849"/>
                  <a:pt x="7220822" y="3737295"/>
                  <a:pt x="7220524" y="3737928"/>
                </a:cubicBezTo>
                <a:cubicBezTo>
                  <a:pt x="7220227" y="3738560"/>
                  <a:pt x="7219985" y="3739360"/>
                  <a:pt x="7219799" y="3740327"/>
                </a:cubicBezTo>
                <a:cubicBezTo>
                  <a:pt x="7219613" y="3741295"/>
                  <a:pt x="7219520" y="3742485"/>
                  <a:pt x="7219520" y="3743899"/>
                </a:cubicBezTo>
                <a:cubicBezTo>
                  <a:pt x="7219520" y="3746578"/>
                  <a:pt x="7219855" y="3748513"/>
                  <a:pt x="7220524" y="3749704"/>
                </a:cubicBezTo>
                <a:cubicBezTo>
                  <a:pt x="7221194" y="3750894"/>
                  <a:pt x="7222087" y="3751490"/>
                  <a:pt x="7223203" y="3751490"/>
                </a:cubicBezTo>
                <a:lnTo>
                  <a:pt x="7237267" y="3751490"/>
                </a:lnTo>
                <a:lnTo>
                  <a:pt x="7237267" y="3810202"/>
                </a:lnTo>
                <a:cubicBezTo>
                  <a:pt x="7237267" y="3816007"/>
                  <a:pt x="7237807" y="3821048"/>
                  <a:pt x="7238886" y="3825327"/>
                </a:cubicBezTo>
                <a:cubicBezTo>
                  <a:pt x="7239965" y="3829606"/>
                  <a:pt x="7241695" y="3833140"/>
                  <a:pt x="7244076" y="3835931"/>
                </a:cubicBezTo>
                <a:cubicBezTo>
                  <a:pt x="7246458" y="3838721"/>
                  <a:pt x="7249509" y="3840805"/>
                  <a:pt x="7253229" y="3842182"/>
                </a:cubicBezTo>
                <a:cubicBezTo>
                  <a:pt x="7256950" y="3843558"/>
                  <a:pt x="7261415" y="3844247"/>
                  <a:pt x="7266624" y="3844247"/>
                </a:cubicBezTo>
                <a:cubicBezTo>
                  <a:pt x="7268335" y="3844247"/>
                  <a:pt x="7270047" y="3844135"/>
                  <a:pt x="7271758" y="3843912"/>
                </a:cubicBezTo>
                <a:cubicBezTo>
                  <a:pt x="7273470" y="3843689"/>
                  <a:pt x="7275088" y="3843410"/>
                  <a:pt x="7276614" y="3843075"/>
                </a:cubicBezTo>
                <a:cubicBezTo>
                  <a:pt x="7278139" y="3842740"/>
                  <a:pt x="7279497" y="3842312"/>
                  <a:pt x="7280688" y="3841791"/>
                </a:cubicBezTo>
                <a:cubicBezTo>
                  <a:pt x="7281879" y="3841270"/>
                  <a:pt x="7282772" y="3840712"/>
                  <a:pt x="7283367" y="3840117"/>
                </a:cubicBezTo>
                <a:cubicBezTo>
                  <a:pt x="7283962" y="3839521"/>
                  <a:pt x="7284409" y="3838591"/>
                  <a:pt x="7284706" y="3837326"/>
                </a:cubicBezTo>
                <a:cubicBezTo>
                  <a:pt x="7285004" y="3836061"/>
                  <a:pt x="7285153" y="3834350"/>
                  <a:pt x="7285153" y="3832192"/>
                </a:cubicBezTo>
                <a:cubicBezTo>
                  <a:pt x="7285153" y="3830852"/>
                  <a:pt x="7285078" y="3829736"/>
                  <a:pt x="7284930" y="3828843"/>
                </a:cubicBezTo>
                <a:cubicBezTo>
                  <a:pt x="7284781" y="3827950"/>
                  <a:pt x="7284613" y="3827243"/>
                  <a:pt x="7284427" y="3826722"/>
                </a:cubicBezTo>
                <a:cubicBezTo>
                  <a:pt x="7284241" y="3826201"/>
                  <a:pt x="7283981" y="3825848"/>
                  <a:pt x="7283646" y="3825662"/>
                </a:cubicBezTo>
                <a:cubicBezTo>
                  <a:pt x="7283311" y="3825476"/>
                  <a:pt x="7282958" y="3825383"/>
                  <a:pt x="7282586" y="3825383"/>
                </a:cubicBezTo>
                <a:cubicBezTo>
                  <a:pt x="7281990" y="3825383"/>
                  <a:pt x="7281321" y="3825550"/>
                  <a:pt x="7280576" y="3825885"/>
                </a:cubicBezTo>
                <a:cubicBezTo>
                  <a:pt x="7279832" y="3826220"/>
                  <a:pt x="7278939" y="3826573"/>
                  <a:pt x="7277898" y="3826945"/>
                </a:cubicBezTo>
                <a:cubicBezTo>
                  <a:pt x="7276856" y="3827317"/>
                  <a:pt x="7275665" y="3827671"/>
                  <a:pt x="7274326" y="3828006"/>
                </a:cubicBezTo>
                <a:cubicBezTo>
                  <a:pt x="7272986" y="3828341"/>
                  <a:pt x="7271461" y="3828508"/>
                  <a:pt x="7269749" y="3828508"/>
                </a:cubicBezTo>
                <a:cubicBezTo>
                  <a:pt x="7264466" y="3828508"/>
                  <a:pt x="7260801" y="3826741"/>
                  <a:pt x="7258755" y="3823206"/>
                </a:cubicBezTo>
                <a:cubicBezTo>
                  <a:pt x="7256708" y="3819671"/>
                  <a:pt x="7255685" y="3814444"/>
                  <a:pt x="7255685" y="3807523"/>
                </a:cubicBezTo>
                <a:lnTo>
                  <a:pt x="7255685" y="3751490"/>
                </a:lnTo>
                <a:lnTo>
                  <a:pt x="7281469" y="3751490"/>
                </a:lnTo>
                <a:cubicBezTo>
                  <a:pt x="7282586" y="3751490"/>
                  <a:pt x="7283479" y="3750894"/>
                  <a:pt x="7284148" y="3749704"/>
                </a:cubicBezTo>
                <a:cubicBezTo>
                  <a:pt x="7284818" y="3748513"/>
                  <a:pt x="7285153" y="3746578"/>
                  <a:pt x="7285153" y="3743899"/>
                </a:cubicBezTo>
                <a:cubicBezTo>
                  <a:pt x="7285153" y="3742485"/>
                  <a:pt x="7285078" y="3741295"/>
                  <a:pt x="7284930" y="3740327"/>
                </a:cubicBezTo>
                <a:cubicBezTo>
                  <a:pt x="7284781" y="3739360"/>
                  <a:pt x="7284539" y="3738560"/>
                  <a:pt x="7284204" y="3737928"/>
                </a:cubicBezTo>
                <a:cubicBezTo>
                  <a:pt x="7283869" y="3737295"/>
                  <a:pt x="7283479" y="3736849"/>
                  <a:pt x="7283032" y="3736588"/>
                </a:cubicBezTo>
                <a:cubicBezTo>
                  <a:pt x="7282586" y="3736328"/>
                  <a:pt x="7282065" y="3736197"/>
                  <a:pt x="7281469" y="3736197"/>
                </a:cubicBezTo>
                <a:lnTo>
                  <a:pt x="7255685" y="3736197"/>
                </a:lnTo>
                <a:lnTo>
                  <a:pt x="7255685" y="3712311"/>
                </a:lnTo>
                <a:cubicBezTo>
                  <a:pt x="7255685" y="3711790"/>
                  <a:pt x="7255536" y="3711306"/>
                  <a:pt x="7255238" y="3710859"/>
                </a:cubicBezTo>
                <a:cubicBezTo>
                  <a:pt x="7254941" y="3710413"/>
                  <a:pt x="7254457" y="3710022"/>
                  <a:pt x="7253787" y="3709687"/>
                </a:cubicBezTo>
                <a:cubicBezTo>
                  <a:pt x="7253118" y="3709353"/>
                  <a:pt x="7252187" y="3709111"/>
                  <a:pt x="7250997" y="3708962"/>
                </a:cubicBezTo>
                <a:cubicBezTo>
                  <a:pt x="7249806" y="3708813"/>
                  <a:pt x="7248281" y="3708739"/>
                  <a:pt x="7246420" y="3708739"/>
                </a:cubicBezTo>
                <a:close/>
                <a:moveTo>
                  <a:pt x="7071473" y="3687307"/>
                </a:moveTo>
                <a:cubicBezTo>
                  <a:pt x="7069687" y="3687307"/>
                  <a:pt x="7068217" y="3687400"/>
                  <a:pt x="7067064" y="3687586"/>
                </a:cubicBezTo>
                <a:cubicBezTo>
                  <a:pt x="7065910" y="3687773"/>
                  <a:pt x="7064962" y="3687996"/>
                  <a:pt x="7064218" y="3688256"/>
                </a:cubicBezTo>
                <a:cubicBezTo>
                  <a:pt x="7063473" y="3688517"/>
                  <a:pt x="7062971" y="3688889"/>
                  <a:pt x="7062711" y="3689372"/>
                </a:cubicBezTo>
                <a:cubicBezTo>
                  <a:pt x="7062450" y="3689856"/>
                  <a:pt x="7062320" y="3690358"/>
                  <a:pt x="7062320" y="3690879"/>
                </a:cubicBezTo>
                <a:lnTo>
                  <a:pt x="7062320" y="3749257"/>
                </a:lnTo>
                <a:cubicBezTo>
                  <a:pt x="7057557" y="3744271"/>
                  <a:pt x="7052739" y="3740495"/>
                  <a:pt x="7047865" y="3737928"/>
                </a:cubicBezTo>
                <a:cubicBezTo>
                  <a:pt x="7042991" y="3735360"/>
                  <a:pt x="7037615" y="3734077"/>
                  <a:pt x="7031736" y="3734077"/>
                </a:cubicBezTo>
                <a:cubicBezTo>
                  <a:pt x="7024666" y="3734077"/>
                  <a:pt x="7018434" y="3735398"/>
                  <a:pt x="7013039" y="3738039"/>
                </a:cubicBezTo>
                <a:cubicBezTo>
                  <a:pt x="7007644" y="3740681"/>
                  <a:pt x="7003124" y="3744457"/>
                  <a:pt x="6999477" y="3749369"/>
                </a:cubicBezTo>
                <a:cubicBezTo>
                  <a:pt x="6995831" y="3754280"/>
                  <a:pt x="6993078" y="3760215"/>
                  <a:pt x="6991217" y="3767172"/>
                </a:cubicBezTo>
                <a:cubicBezTo>
                  <a:pt x="6989357" y="3774130"/>
                  <a:pt x="6988427" y="3781925"/>
                  <a:pt x="6988427" y="3790557"/>
                </a:cubicBezTo>
                <a:cubicBezTo>
                  <a:pt x="6988427" y="3797850"/>
                  <a:pt x="6989171" y="3804789"/>
                  <a:pt x="6990659" y="3811374"/>
                </a:cubicBezTo>
                <a:cubicBezTo>
                  <a:pt x="6992148" y="3817960"/>
                  <a:pt x="6994510" y="3823690"/>
                  <a:pt x="6997747" y="3828564"/>
                </a:cubicBezTo>
                <a:cubicBezTo>
                  <a:pt x="7000984" y="3833438"/>
                  <a:pt x="7005207" y="3837308"/>
                  <a:pt x="7010416" y="3840173"/>
                </a:cubicBezTo>
                <a:cubicBezTo>
                  <a:pt x="7015625" y="3843037"/>
                  <a:pt x="7021913" y="3844470"/>
                  <a:pt x="7029280" y="3844470"/>
                </a:cubicBezTo>
                <a:cubicBezTo>
                  <a:pt x="7036052" y="3844470"/>
                  <a:pt x="7042284" y="3842870"/>
                  <a:pt x="7047977" y="3839670"/>
                </a:cubicBezTo>
                <a:cubicBezTo>
                  <a:pt x="7053669" y="3836470"/>
                  <a:pt x="7059157" y="3832006"/>
                  <a:pt x="7064441" y="3826276"/>
                </a:cubicBezTo>
                <a:lnTo>
                  <a:pt x="7064441" y="3839559"/>
                </a:lnTo>
                <a:cubicBezTo>
                  <a:pt x="7064441" y="3840154"/>
                  <a:pt x="7064590" y="3840675"/>
                  <a:pt x="7064887" y="3841121"/>
                </a:cubicBezTo>
                <a:cubicBezTo>
                  <a:pt x="7065185" y="3841568"/>
                  <a:pt x="7065669" y="3841921"/>
                  <a:pt x="7066338" y="3842182"/>
                </a:cubicBezTo>
                <a:cubicBezTo>
                  <a:pt x="7067008" y="3842442"/>
                  <a:pt x="7067864" y="3842647"/>
                  <a:pt x="7068906" y="3842796"/>
                </a:cubicBezTo>
                <a:cubicBezTo>
                  <a:pt x="7069947" y="3842944"/>
                  <a:pt x="7071250" y="3843019"/>
                  <a:pt x="7072812" y="3843019"/>
                </a:cubicBezTo>
                <a:cubicBezTo>
                  <a:pt x="7074301" y="3843019"/>
                  <a:pt x="7075566" y="3842944"/>
                  <a:pt x="7076607" y="3842796"/>
                </a:cubicBezTo>
                <a:cubicBezTo>
                  <a:pt x="7077649" y="3842647"/>
                  <a:pt x="7078486" y="3842442"/>
                  <a:pt x="7079119" y="3842182"/>
                </a:cubicBezTo>
                <a:cubicBezTo>
                  <a:pt x="7079751" y="3841921"/>
                  <a:pt x="7080198" y="3841568"/>
                  <a:pt x="7080458" y="3841121"/>
                </a:cubicBezTo>
                <a:cubicBezTo>
                  <a:pt x="7080719" y="3840675"/>
                  <a:pt x="7080849" y="3840154"/>
                  <a:pt x="7080849" y="3839559"/>
                </a:cubicBezTo>
                <a:lnTo>
                  <a:pt x="7080849" y="3690879"/>
                </a:lnTo>
                <a:cubicBezTo>
                  <a:pt x="7080849" y="3690358"/>
                  <a:pt x="7080682" y="3689856"/>
                  <a:pt x="7080347" y="3689372"/>
                </a:cubicBezTo>
                <a:cubicBezTo>
                  <a:pt x="7080012" y="3688889"/>
                  <a:pt x="7079510" y="3688517"/>
                  <a:pt x="7078840" y="3688256"/>
                </a:cubicBezTo>
                <a:cubicBezTo>
                  <a:pt x="7078170" y="3687996"/>
                  <a:pt x="7077240" y="3687773"/>
                  <a:pt x="7076049" y="3687586"/>
                </a:cubicBezTo>
                <a:cubicBezTo>
                  <a:pt x="7074859" y="3687400"/>
                  <a:pt x="7073333" y="3687307"/>
                  <a:pt x="7071473" y="3687307"/>
                </a:cubicBezTo>
                <a:close/>
                <a:moveTo>
                  <a:pt x="6899167" y="3686861"/>
                </a:moveTo>
                <a:cubicBezTo>
                  <a:pt x="6897381" y="3686861"/>
                  <a:pt x="6895893" y="3686935"/>
                  <a:pt x="6894702" y="3687084"/>
                </a:cubicBezTo>
                <a:cubicBezTo>
                  <a:pt x="6893512" y="3687233"/>
                  <a:pt x="6892563" y="3687456"/>
                  <a:pt x="6891856" y="3687754"/>
                </a:cubicBezTo>
                <a:cubicBezTo>
                  <a:pt x="6891149" y="3688052"/>
                  <a:pt x="6890665" y="3688424"/>
                  <a:pt x="6890405" y="3688870"/>
                </a:cubicBezTo>
                <a:cubicBezTo>
                  <a:pt x="6890144" y="3689317"/>
                  <a:pt x="6890014" y="3689838"/>
                  <a:pt x="6890014" y="3690433"/>
                </a:cubicBezTo>
                <a:lnTo>
                  <a:pt x="6890014" y="3839559"/>
                </a:lnTo>
                <a:cubicBezTo>
                  <a:pt x="6890014" y="3840154"/>
                  <a:pt x="6890144" y="3840656"/>
                  <a:pt x="6890405" y="3841066"/>
                </a:cubicBezTo>
                <a:cubicBezTo>
                  <a:pt x="6890665" y="3841475"/>
                  <a:pt x="6891149" y="3841828"/>
                  <a:pt x="6891856" y="3842126"/>
                </a:cubicBezTo>
                <a:cubicBezTo>
                  <a:pt x="6892563" y="3842424"/>
                  <a:pt x="6893512" y="3842647"/>
                  <a:pt x="6894702" y="3842796"/>
                </a:cubicBezTo>
                <a:cubicBezTo>
                  <a:pt x="6895893" y="3842944"/>
                  <a:pt x="6897381" y="3843019"/>
                  <a:pt x="6899167" y="3843019"/>
                </a:cubicBezTo>
                <a:cubicBezTo>
                  <a:pt x="6901028" y="3843019"/>
                  <a:pt x="6902553" y="3842944"/>
                  <a:pt x="6903744" y="3842796"/>
                </a:cubicBezTo>
                <a:cubicBezTo>
                  <a:pt x="6904934" y="3842647"/>
                  <a:pt x="6905864" y="3842424"/>
                  <a:pt x="6906534" y="3842126"/>
                </a:cubicBezTo>
                <a:cubicBezTo>
                  <a:pt x="6907204" y="3841828"/>
                  <a:pt x="6907688" y="3841475"/>
                  <a:pt x="6907985" y="3841066"/>
                </a:cubicBezTo>
                <a:cubicBezTo>
                  <a:pt x="6908283" y="3840656"/>
                  <a:pt x="6908432" y="3840154"/>
                  <a:pt x="6908432" y="3839559"/>
                </a:cubicBezTo>
                <a:lnTo>
                  <a:pt x="6908432" y="3690433"/>
                </a:lnTo>
                <a:cubicBezTo>
                  <a:pt x="6908432" y="3689838"/>
                  <a:pt x="6908283" y="3689317"/>
                  <a:pt x="6907985" y="3688870"/>
                </a:cubicBezTo>
                <a:cubicBezTo>
                  <a:pt x="6907688" y="3688424"/>
                  <a:pt x="6907204" y="3688052"/>
                  <a:pt x="6906534" y="3687754"/>
                </a:cubicBezTo>
                <a:cubicBezTo>
                  <a:pt x="6905864" y="3687456"/>
                  <a:pt x="6904934" y="3687233"/>
                  <a:pt x="6903744" y="3687084"/>
                </a:cubicBezTo>
                <a:cubicBezTo>
                  <a:pt x="6902553" y="3686935"/>
                  <a:pt x="6901028" y="3686861"/>
                  <a:pt x="6899167" y="3686861"/>
                </a:cubicBezTo>
                <a:close/>
                <a:moveTo>
                  <a:pt x="6508084" y="3686080"/>
                </a:moveTo>
                <a:cubicBezTo>
                  <a:pt x="6502577" y="3686080"/>
                  <a:pt x="6497796" y="3686842"/>
                  <a:pt x="6493741" y="3688368"/>
                </a:cubicBezTo>
                <a:cubicBezTo>
                  <a:pt x="6489685" y="3689893"/>
                  <a:pt x="6486318" y="3692256"/>
                  <a:pt x="6483639" y="3695456"/>
                </a:cubicBezTo>
                <a:cubicBezTo>
                  <a:pt x="6480960" y="3698656"/>
                  <a:pt x="6478970" y="3702767"/>
                  <a:pt x="6477667" y="3707790"/>
                </a:cubicBezTo>
                <a:cubicBezTo>
                  <a:pt x="6476365" y="3712813"/>
                  <a:pt x="6475714" y="3718822"/>
                  <a:pt x="6475714" y="3725817"/>
                </a:cubicBezTo>
                <a:lnTo>
                  <a:pt x="6475714" y="3736197"/>
                </a:lnTo>
                <a:lnTo>
                  <a:pt x="6461538" y="3736197"/>
                </a:lnTo>
                <a:cubicBezTo>
                  <a:pt x="6460943" y="3736197"/>
                  <a:pt x="6460422" y="3736328"/>
                  <a:pt x="6459975" y="3736588"/>
                </a:cubicBezTo>
                <a:cubicBezTo>
                  <a:pt x="6459529" y="3736849"/>
                  <a:pt x="6459157" y="3737295"/>
                  <a:pt x="6458859" y="3737928"/>
                </a:cubicBezTo>
                <a:cubicBezTo>
                  <a:pt x="6458562" y="3738560"/>
                  <a:pt x="6458338" y="3739360"/>
                  <a:pt x="6458189" y="3740327"/>
                </a:cubicBezTo>
                <a:cubicBezTo>
                  <a:pt x="6458041" y="3741295"/>
                  <a:pt x="6457966" y="3742485"/>
                  <a:pt x="6457966" y="3743899"/>
                </a:cubicBezTo>
                <a:cubicBezTo>
                  <a:pt x="6457966" y="3746578"/>
                  <a:pt x="6458264" y="3748513"/>
                  <a:pt x="6458859" y="3749704"/>
                </a:cubicBezTo>
                <a:cubicBezTo>
                  <a:pt x="6459455" y="3750894"/>
                  <a:pt x="6460347" y="3751490"/>
                  <a:pt x="6461538" y="3751490"/>
                </a:cubicBezTo>
                <a:lnTo>
                  <a:pt x="6475714" y="3751490"/>
                </a:lnTo>
                <a:lnTo>
                  <a:pt x="6475714" y="3839559"/>
                </a:lnTo>
                <a:cubicBezTo>
                  <a:pt x="6475714" y="3840154"/>
                  <a:pt x="6475863" y="3840656"/>
                  <a:pt x="6476160" y="3841066"/>
                </a:cubicBezTo>
                <a:cubicBezTo>
                  <a:pt x="6476458" y="3841475"/>
                  <a:pt x="6476960" y="3841828"/>
                  <a:pt x="6477667" y="3842126"/>
                </a:cubicBezTo>
                <a:cubicBezTo>
                  <a:pt x="6478374" y="3842424"/>
                  <a:pt x="6479323" y="3842647"/>
                  <a:pt x="6480514" y="3842796"/>
                </a:cubicBezTo>
                <a:cubicBezTo>
                  <a:pt x="6481704" y="3842944"/>
                  <a:pt x="6483193" y="3843019"/>
                  <a:pt x="6484979" y="3843019"/>
                </a:cubicBezTo>
                <a:cubicBezTo>
                  <a:pt x="6486764" y="3843019"/>
                  <a:pt x="6488253" y="3842944"/>
                  <a:pt x="6489443" y="3842796"/>
                </a:cubicBezTo>
                <a:cubicBezTo>
                  <a:pt x="6490634" y="3842647"/>
                  <a:pt x="6491583" y="3842424"/>
                  <a:pt x="6492290" y="3842126"/>
                </a:cubicBezTo>
                <a:cubicBezTo>
                  <a:pt x="6492997" y="3841828"/>
                  <a:pt x="6493499" y="3841475"/>
                  <a:pt x="6493797" y="3841066"/>
                </a:cubicBezTo>
                <a:cubicBezTo>
                  <a:pt x="6494094" y="3840656"/>
                  <a:pt x="6494243" y="3840154"/>
                  <a:pt x="6494243" y="3839559"/>
                </a:cubicBezTo>
                <a:lnTo>
                  <a:pt x="6494243" y="3751490"/>
                </a:lnTo>
                <a:lnTo>
                  <a:pt x="6516679" y="3751490"/>
                </a:lnTo>
                <a:cubicBezTo>
                  <a:pt x="6517795" y="3751490"/>
                  <a:pt x="6518688" y="3750894"/>
                  <a:pt x="6519358" y="3749704"/>
                </a:cubicBezTo>
                <a:cubicBezTo>
                  <a:pt x="6520028" y="3748513"/>
                  <a:pt x="6520362" y="3746578"/>
                  <a:pt x="6520362" y="3743899"/>
                </a:cubicBezTo>
                <a:cubicBezTo>
                  <a:pt x="6520362" y="3742485"/>
                  <a:pt x="6520269" y="3741295"/>
                  <a:pt x="6520083" y="3740327"/>
                </a:cubicBezTo>
                <a:cubicBezTo>
                  <a:pt x="6519897" y="3739360"/>
                  <a:pt x="6519637" y="3738560"/>
                  <a:pt x="6519302" y="3737928"/>
                </a:cubicBezTo>
                <a:cubicBezTo>
                  <a:pt x="6518967" y="3737295"/>
                  <a:pt x="6518595" y="3736849"/>
                  <a:pt x="6518186" y="3736588"/>
                </a:cubicBezTo>
                <a:cubicBezTo>
                  <a:pt x="6517777" y="3736328"/>
                  <a:pt x="6517274" y="3736197"/>
                  <a:pt x="6516679" y="3736197"/>
                </a:cubicBezTo>
                <a:lnTo>
                  <a:pt x="6494243" y="3736197"/>
                </a:lnTo>
                <a:lnTo>
                  <a:pt x="6494243" y="3725259"/>
                </a:lnTo>
                <a:cubicBezTo>
                  <a:pt x="6494243" y="3720943"/>
                  <a:pt x="6494504" y="3717278"/>
                  <a:pt x="6495024" y="3714264"/>
                </a:cubicBezTo>
                <a:cubicBezTo>
                  <a:pt x="6495545" y="3711250"/>
                  <a:pt x="6496401" y="3708794"/>
                  <a:pt x="6497592" y="3706897"/>
                </a:cubicBezTo>
                <a:cubicBezTo>
                  <a:pt x="6498782" y="3704999"/>
                  <a:pt x="6500345" y="3703604"/>
                  <a:pt x="6502280" y="3702711"/>
                </a:cubicBezTo>
                <a:cubicBezTo>
                  <a:pt x="6504215" y="3701818"/>
                  <a:pt x="6506559" y="3701372"/>
                  <a:pt x="6509312" y="3701372"/>
                </a:cubicBezTo>
                <a:cubicBezTo>
                  <a:pt x="6511321" y="3701372"/>
                  <a:pt x="6513088" y="3701539"/>
                  <a:pt x="6514614" y="3701874"/>
                </a:cubicBezTo>
                <a:cubicBezTo>
                  <a:pt x="6516139" y="3702209"/>
                  <a:pt x="6517460" y="3702581"/>
                  <a:pt x="6518576" y="3702990"/>
                </a:cubicBezTo>
                <a:cubicBezTo>
                  <a:pt x="6519693" y="3703399"/>
                  <a:pt x="6520641" y="3703772"/>
                  <a:pt x="6521423" y="3704106"/>
                </a:cubicBezTo>
                <a:cubicBezTo>
                  <a:pt x="6522204" y="3704441"/>
                  <a:pt x="6522855" y="3704609"/>
                  <a:pt x="6523376" y="3704609"/>
                </a:cubicBezTo>
                <a:cubicBezTo>
                  <a:pt x="6523823" y="3704609"/>
                  <a:pt x="6524195" y="3704516"/>
                  <a:pt x="6524492" y="3704330"/>
                </a:cubicBezTo>
                <a:cubicBezTo>
                  <a:pt x="6524790" y="3704144"/>
                  <a:pt x="6525032" y="3703790"/>
                  <a:pt x="6525218" y="3703269"/>
                </a:cubicBezTo>
                <a:cubicBezTo>
                  <a:pt x="6525404" y="3702748"/>
                  <a:pt x="6525571" y="3702060"/>
                  <a:pt x="6525720" y="3701204"/>
                </a:cubicBezTo>
                <a:cubicBezTo>
                  <a:pt x="6525869" y="3700348"/>
                  <a:pt x="6525943" y="3699214"/>
                  <a:pt x="6525943" y="3697800"/>
                </a:cubicBezTo>
                <a:cubicBezTo>
                  <a:pt x="6525943" y="3696386"/>
                  <a:pt x="6525888" y="3695177"/>
                  <a:pt x="6525776" y="3694172"/>
                </a:cubicBezTo>
                <a:cubicBezTo>
                  <a:pt x="6525664" y="3693168"/>
                  <a:pt x="6525460" y="3692312"/>
                  <a:pt x="6525162" y="3691605"/>
                </a:cubicBezTo>
                <a:cubicBezTo>
                  <a:pt x="6524864" y="3690898"/>
                  <a:pt x="6524492" y="3690321"/>
                  <a:pt x="6524046" y="3689875"/>
                </a:cubicBezTo>
                <a:cubicBezTo>
                  <a:pt x="6523599" y="3689428"/>
                  <a:pt x="6522706" y="3688926"/>
                  <a:pt x="6521367" y="3688368"/>
                </a:cubicBezTo>
                <a:cubicBezTo>
                  <a:pt x="6520028" y="3687810"/>
                  <a:pt x="6518130" y="3687289"/>
                  <a:pt x="6515674" y="3686805"/>
                </a:cubicBezTo>
                <a:cubicBezTo>
                  <a:pt x="6513219" y="3686321"/>
                  <a:pt x="6510689" y="3686080"/>
                  <a:pt x="6508084" y="3686080"/>
                </a:cubicBezTo>
                <a:close/>
                <a:moveTo>
                  <a:pt x="8531849" y="3517569"/>
                </a:moveTo>
                <a:lnTo>
                  <a:pt x="8547587" y="3517569"/>
                </a:lnTo>
                <a:lnTo>
                  <a:pt x="8547587" y="3538889"/>
                </a:lnTo>
                <a:cubicBezTo>
                  <a:pt x="8543048" y="3543949"/>
                  <a:pt x="8538714" y="3547707"/>
                  <a:pt x="8534584" y="3550162"/>
                </a:cubicBezTo>
                <a:cubicBezTo>
                  <a:pt x="8530454" y="3552618"/>
                  <a:pt x="8525970" y="3553846"/>
                  <a:pt x="8521133" y="3553846"/>
                </a:cubicBezTo>
                <a:cubicBezTo>
                  <a:pt x="8515180" y="3553846"/>
                  <a:pt x="8510548" y="3552302"/>
                  <a:pt x="8507236" y="3549214"/>
                </a:cubicBezTo>
                <a:cubicBezTo>
                  <a:pt x="8503925" y="3546126"/>
                  <a:pt x="8502269" y="3541977"/>
                  <a:pt x="8502269" y="3536768"/>
                </a:cubicBezTo>
                <a:cubicBezTo>
                  <a:pt x="8502269" y="3533717"/>
                  <a:pt x="8502846" y="3531020"/>
                  <a:pt x="8503999" y="3528675"/>
                </a:cubicBezTo>
                <a:cubicBezTo>
                  <a:pt x="8505153" y="3526331"/>
                  <a:pt x="8506957" y="3524322"/>
                  <a:pt x="8509413" y="3522648"/>
                </a:cubicBezTo>
                <a:cubicBezTo>
                  <a:pt x="8511869" y="3520974"/>
                  <a:pt x="8514957" y="3519709"/>
                  <a:pt x="8518678" y="3518853"/>
                </a:cubicBezTo>
                <a:cubicBezTo>
                  <a:pt x="8522398" y="3517997"/>
                  <a:pt x="8526788" y="3517569"/>
                  <a:pt x="8531849" y="3517569"/>
                </a:cubicBezTo>
                <a:close/>
                <a:moveTo>
                  <a:pt x="7769849" y="3517569"/>
                </a:moveTo>
                <a:lnTo>
                  <a:pt x="7785588" y="3517569"/>
                </a:lnTo>
                <a:lnTo>
                  <a:pt x="7785588" y="3538889"/>
                </a:lnTo>
                <a:cubicBezTo>
                  <a:pt x="7781048" y="3543949"/>
                  <a:pt x="7776714" y="3547707"/>
                  <a:pt x="7772584" y="3550162"/>
                </a:cubicBezTo>
                <a:cubicBezTo>
                  <a:pt x="7768454" y="3552618"/>
                  <a:pt x="7763970" y="3553846"/>
                  <a:pt x="7759133" y="3553846"/>
                </a:cubicBezTo>
                <a:cubicBezTo>
                  <a:pt x="7753180" y="3553846"/>
                  <a:pt x="7748548" y="3552302"/>
                  <a:pt x="7745236" y="3549214"/>
                </a:cubicBezTo>
                <a:cubicBezTo>
                  <a:pt x="7741925" y="3546126"/>
                  <a:pt x="7740269" y="3541977"/>
                  <a:pt x="7740269" y="3536768"/>
                </a:cubicBezTo>
                <a:cubicBezTo>
                  <a:pt x="7740269" y="3533717"/>
                  <a:pt x="7740846" y="3531020"/>
                  <a:pt x="7741999" y="3528675"/>
                </a:cubicBezTo>
                <a:cubicBezTo>
                  <a:pt x="7743153" y="3526331"/>
                  <a:pt x="7744957" y="3524322"/>
                  <a:pt x="7747413" y="3522648"/>
                </a:cubicBezTo>
                <a:cubicBezTo>
                  <a:pt x="7749869" y="3520974"/>
                  <a:pt x="7752957" y="3519709"/>
                  <a:pt x="7756678" y="3518853"/>
                </a:cubicBezTo>
                <a:cubicBezTo>
                  <a:pt x="7760398" y="3517997"/>
                  <a:pt x="7764789" y="3517569"/>
                  <a:pt x="7769849" y="3517569"/>
                </a:cubicBezTo>
                <a:close/>
                <a:moveTo>
                  <a:pt x="6788774" y="3517569"/>
                </a:moveTo>
                <a:lnTo>
                  <a:pt x="6804512" y="3517569"/>
                </a:lnTo>
                <a:lnTo>
                  <a:pt x="6804512" y="3538889"/>
                </a:lnTo>
                <a:cubicBezTo>
                  <a:pt x="6799973" y="3543949"/>
                  <a:pt x="6795639" y="3547707"/>
                  <a:pt x="6791509" y="3550162"/>
                </a:cubicBezTo>
                <a:cubicBezTo>
                  <a:pt x="6787379" y="3552618"/>
                  <a:pt x="6782895" y="3553846"/>
                  <a:pt x="6778058" y="3553846"/>
                </a:cubicBezTo>
                <a:cubicBezTo>
                  <a:pt x="6772105" y="3553846"/>
                  <a:pt x="6767473" y="3552302"/>
                  <a:pt x="6764161" y="3549214"/>
                </a:cubicBezTo>
                <a:cubicBezTo>
                  <a:pt x="6760850" y="3546126"/>
                  <a:pt x="6759194" y="3541977"/>
                  <a:pt x="6759194" y="3536768"/>
                </a:cubicBezTo>
                <a:cubicBezTo>
                  <a:pt x="6759194" y="3533717"/>
                  <a:pt x="6759771" y="3531020"/>
                  <a:pt x="6760924" y="3528675"/>
                </a:cubicBezTo>
                <a:cubicBezTo>
                  <a:pt x="6762078" y="3526331"/>
                  <a:pt x="6763882" y="3524322"/>
                  <a:pt x="6766338" y="3522648"/>
                </a:cubicBezTo>
                <a:cubicBezTo>
                  <a:pt x="6768794" y="3520974"/>
                  <a:pt x="6771882" y="3519709"/>
                  <a:pt x="6775603" y="3518853"/>
                </a:cubicBezTo>
                <a:cubicBezTo>
                  <a:pt x="6779323" y="3517997"/>
                  <a:pt x="6783714" y="3517569"/>
                  <a:pt x="6788774" y="3517569"/>
                </a:cubicBezTo>
                <a:close/>
                <a:moveTo>
                  <a:pt x="6537999" y="3473702"/>
                </a:moveTo>
                <a:cubicBezTo>
                  <a:pt x="6543059" y="3473702"/>
                  <a:pt x="6547914" y="3475320"/>
                  <a:pt x="6552565" y="3478558"/>
                </a:cubicBezTo>
                <a:cubicBezTo>
                  <a:pt x="6557216" y="3481795"/>
                  <a:pt x="6562034" y="3486501"/>
                  <a:pt x="6567020" y="3492678"/>
                </a:cubicBezTo>
                <a:lnTo>
                  <a:pt x="6567020" y="3532861"/>
                </a:lnTo>
                <a:cubicBezTo>
                  <a:pt x="6564118" y="3536508"/>
                  <a:pt x="6561365" y="3539577"/>
                  <a:pt x="6558760" y="3542070"/>
                </a:cubicBezTo>
                <a:cubicBezTo>
                  <a:pt x="6556156" y="3544563"/>
                  <a:pt x="6553663" y="3546590"/>
                  <a:pt x="6551281" y="3548153"/>
                </a:cubicBezTo>
                <a:cubicBezTo>
                  <a:pt x="6548900" y="3549716"/>
                  <a:pt x="6546575" y="3550833"/>
                  <a:pt x="6544305" y="3551502"/>
                </a:cubicBezTo>
                <a:cubicBezTo>
                  <a:pt x="6542036" y="3552172"/>
                  <a:pt x="6539673" y="3552506"/>
                  <a:pt x="6537217" y="3552506"/>
                </a:cubicBezTo>
                <a:cubicBezTo>
                  <a:pt x="6532380" y="3552506"/>
                  <a:pt x="6528362" y="3551372"/>
                  <a:pt x="6525162" y="3549102"/>
                </a:cubicBezTo>
                <a:cubicBezTo>
                  <a:pt x="6521962" y="3546833"/>
                  <a:pt x="6519395" y="3543837"/>
                  <a:pt x="6517460" y="3540116"/>
                </a:cubicBezTo>
                <a:cubicBezTo>
                  <a:pt x="6515525" y="3536396"/>
                  <a:pt x="6514167" y="3532117"/>
                  <a:pt x="6513386" y="3527280"/>
                </a:cubicBezTo>
                <a:cubicBezTo>
                  <a:pt x="6512605" y="3522443"/>
                  <a:pt x="6512214" y="3517458"/>
                  <a:pt x="6512214" y="3512323"/>
                </a:cubicBezTo>
                <a:cubicBezTo>
                  <a:pt x="6512214" y="3507561"/>
                  <a:pt x="6512679" y="3502872"/>
                  <a:pt x="6513609" y="3498259"/>
                </a:cubicBezTo>
                <a:cubicBezTo>
                  <a:pt x="6514540" y="3493645"/>
                  <a:pt x="6516028" y="3489515"/>
                  <a:pt x="6518074" y="3485869"/>
                </a:cubicBezTo>
                <a:cubicBezTo>
                  <a:pt x="6520121" y="3482223"/>
                  <a:pt x="6522781" y="3479283"/>
                  <a:pt x="6526055" y="3477051"/>
                </a:cubicBezTo>
                <a:cubicBezTo>
                  <a:pt x="6529329" y="3474818"/>
                  <a:pt x="6533310" y="3473702"/>
                  <a:pt x="6537999" y="3473702"/>
                </a:cubicBezTo>
                <a:close/>
                <a:moveTo>
                  <a:pt x="8781342" y="3473255"/>
                </a:moveTo>
                <a:cubicBezTo>
                  <a:pt x="8787274" y="3473255"/>
                  <a:pt x="8792230" y="3474316"/>
                  <a:pt x="8796210" y="3476437"/>
                </a:cubicBezTo>
                <a:cubicBezTo>
                  <a:pt x="8800189" y="3478558"/>
                  <a:pt x="8803343" y="3481441"/>
                  <a:pt x="8805670" y="3485087"/>
                </a:cubicBezTo>
                <a:cubicBezTo>
                  <a:pt x="8807998" y="3488734"/>
                  <a:pt x="8809669" y="3492975"/>
                  <a:pt x="8810683" y="3497813"/>
                </a:cubicBezTo>
                <a:cubicBezTo>
                  <a:pt x="8811697" y="3502649"/>
                  <a:pt x="8812204" y="3507784"/>
                  <a:pt x="8812204" y="3513216"/>
                </a:cubicBezTo>
                <a:cubicBezTo>
                  <a:pt x="8812204" y="3519020"/>
                  <a:pt x="8811603" y="3524341"/>
                  <a:pt x="8810401" y="3529178"/>
                </a:cubicBezTo>
                <a:cubicBezTo>
                  <a:pt x="8809200" y="3534015"/>
                  <a:pt x="8807322" y="3538182"/>
                  <a:pt x="8804770" y="3541679"/>
                </a:cubicBezTo>
                <a:cubicBezTo>
                  <a:pt x="8802217" y="3545177"/>
                  <a:pt x="8798951" y="3547893"/>
                  <a:pt x="8794971" y="3549828"/>
                </a:cubicBezTo>
                <a:cubicBezTo>
                  <a:pt x="8790992" y="3551762"/>
                  <a:pt x="8786299" y="3552730"/>
                  <a:pt x="8780892" y="3552730"/>
                </a:cubicBezTo>
                <a:cubicBezTo>
                  <a:pt x="8774960" y="3552730"/>
                  <a:pt x="8770004" y="3551670"/>
                  <a:pt x="8766025" y="3549549"/>
                </a:cubicBezTo>
                <a:cubicBezTo>
                  <a:pt x="8762046" y="3547428"/>
                  <a:pt x="8758873" y="3544563"/>
                  <a:pt x="8756508" y="3540954"/>
                </a:cubicBezTo>
                <a:cubicBezTo>
                  <a:pt x="8754143" y="3537345"/>
                  <a:pt x="8752454" y="3533121"/>
                  <a:pt x="8751440" y="3528285"/>
                </a:cubicBezTo>
                <a:cubicBezTo>
                  <a:pt x="8750426" y="3523448"/>
                  <a:pt x="8749919" y="3518276"/>
                  <a:pt x="8749919" y="3512769"/>
                </a:cubicBezTo>
                <a:cubicBezTo>
                  <a:pt x="8749919" y="3507039"/>
                  <a:pt x="8750538" y="3501756"/>
                  <a:pt x="8751778" y="3496919"/>
                </a:cubicBezTo>
                <a:cubicBezTo>
                  <a:pt x="8753016" y="3492082"/>
                  <a:pt x="8754912" y="3487897"/>
                  <a:pt x="8757465" y="3484362"/>
                </a:cubicBezTo>
                <a:cubicBezTo>
                  <a:pt x="8760018" y="3480827"/>
                  <a:pt x="8763265" y="3478093"/>
                  <a:pt x="8767207" y="3476158"/>
                </a:cubicBezTo>
                <a:cubicBezTo>
                  <a:pt x="8771150" y="3474223"/>
                  <a:pt x="8775861" y="3473255"/>
                  <a:pt x="8781342" y="3473255"/>
                </a:cubicBezTo>
                <a:close/>
                <a:moveTo>
                  <a:pt x="8152692" y="3473255"/>
                </a:moveTo>
                <a:cubicBezTo>
                  <a:pt x="8158625" y="3473255"/>
                  <a:pt x="8163580" y="3474316"/>
                  <a:pt x="8167560" y="3476437"/>
                </a:cubicBezTo>
                <a:cubicBezTo>
                  <a:pt x="8171539" y="3478558"/>
                  <a:pt x="8174693" y="3481441"/>
                  <a:pt x="8177021" y="3485087"/>
                </a:cubicBezTo>
                <a:cubicBezTo>
                  <a:pt x="8179348" y="3488734"/>
                  <a:pt x="8181019" y="3492975"/>
                  <a:pt x="8182033" y="3497813"/>
                </a:cubicBezTo>
                <a:cubicBezTo>
                  <a:pt x="8183047" y="3502649"/>
                  <a:pt x="8183554" y="3507784"/>
                  <a:pt x="8183554" y="3513216"/>
                </a:cubicBezTo>
                <a:cubicBezTo>
                  <a:pt x="8183554" y="3519020"/>
                  <a:pt x="8182953" y="3524341"/>
                  <a:pt x="8181751" y="3529178"/>
                </a:cubicBezTo>
                <a:cubicBezTo>
                  <a:pt x="8180550" y="3534015"/>
                  <a:pt x="8178673" y="3538182"/>
                  <a:pt x="8176120" y="3541679"/>
                </a:cubicBezTo>
                <a:cubicBezTo>
                  <a:pt x="8173567" y="3545177"/>
                  <a:pt x="8170301" y="3547893"/>
                  <a:pt x="8166322" y="3549828"/>
                </a:cubicBezTo>
                <a:cubicBezTo>
                  <a:pt x="8162342" y="3551762"/>
                  <a:pt x="8157649" y="3552730"/>
                  <a:pt x="8152242" y="3552730"/>
                </a:cubicBezTo>
                <a:cubicBezTo>
                  <a:pt x="8146310" y="3552730"/>
                  <a:pt x="8141354" y="3551670"/>
                  <a:pt x="8137375" y="3549549"/>
                </a:cubicBezTo>
                <a:cubicBezTo>
                  <a:pt x="8133396" y="3547428"/>
                  <a:pt x="8130223" y="3544563"/>
                  <a:pt x="8127858" y="3540954"/>
                </a:cubicBezTo>
                <a:cubicBezTo>
                  <a:pt x="8125494" y="3537345"/>
                  <a:pt x="8123804" y="3533121"/>
                  <a:pt x="8122790" y="3528285"/>
                </a:cubicBezTo>
                <a:cubicBezTo>
                  <a:pt x="8121776" y="3523448"/>
                  <a:pt x="8121269" y="3518276"/>
                  <a:pt x="8121269" y="3512769"/>
                </a:cubicBezTo>
                <a:cubicBezTo>
                  <a:pt x="8121269" y="3507039"/>
                  <a:pt x="8121889" y="3501756"/>
                  <a:pt x="8123128" y="3496919"/>
                </a:cubicBezTo>
                <a:cubicBezTo>
                  <a:pt x="8124367" y="3492082"/>
                  <a:pt x="8126262" y="3487897"/>
                  <a:pt x="8128815" y="3484362"/>
                </a:cubicBezTo>
                <a:cubicBezTo>
                  <a:pt x="8131368" y="3480827"/>
                  <a:pt x="8134615" y="3478093"/>
                  <a:pt x="8138558" y="3476158"/>
                </a:cubicBezTo>
                <a:cubicBezTo>
                  <a:pt x="8142500" y="3474223"/>
                  <a:pt x="8147211" y="3473255"/>
                  <a:pt x="8152692" y="3473255"/>
                </a:cubicBezTo>
                <a:close/>
                <a:moveTo>
                  <a:pt x="7343067" y="3473255"/>
                </a:moveTo>
                <a:cubicBezTo>
                  <a:pt x="7349000" y="3473255"/>
                  <a:pt x="7353955" y="3474316"/>
                  <a:pt x="7357935" y="3476437"/>
                </a:cubicBezTo>
                <a:cubicBezTo>
                  <a:pt x="7361914" y="3478558"/>
                  <a:pt x="7365068" y="3481441"/>
                  <a:pt x="7367396" y="3485087"/>
                </a:cubicBezTo>
                <a:cubicBezTo>
                  <a:pt x="7369723" y="3488734"/>
                  <a:pt x="7371394" y="3492975"/>
                  <a:pt x="7372408" y="3497813"/>
                </a:cubicBezTo>
                <a:cubicBezTo>
                  <a:pt x="7373422" y="3502649"/>
                  <a:pt x="7373929" y="3507784"/>
                  <a:pt x="7373929" y="3513216"/>
                </a:cubicBezTo>
                <a:cubicBezTo>
                  <a:pt x="7373929" y="3519020"/>
                  <a:pt x="7373328" y="3524341"/>
                  <a:pt x="7372126" y="3529178"/>
                </a:cubicBezTo>
                <a:cubicBezTo>
                  <a:pt x="7370925" y="3534015"/>
                  <a:pt x="7369047" y="3538182"/>
                  <a:pt x="7366495" y="3541679"/>
                </a:cubicBezTo>
                <a:cubicBezTo>
                  <a:pt x="7363942" y="3545177"/>
                  <a:pt x="7360676" y="3547893"/>
                  <a:pt x="7356696" y="3549828"/>
                </a:cubicBezTo>
                <a:cubicBezTo>
                  <a:pt x="7352717" y="3551762"/>
                  <a:pt x="7348024" y="3552730"/>
                  <a:pt x="7342617" y="3552730"/>
                </a:cubicBezTo>
                <a:cubicBezTo>
                  <a:pt x="7336685" y="3552730"/>
                  <a:pt x="7331729" y="3551670"/>
                  <a:pt x="7327750" y="3549549"/>
                </a:cubicBezTo>
                <a:cubicBezTo>
                  <a:pt x="7323771" y="3547428"/>
                  <a:pt x="7320598" y="3544563"/>
                  <a:pt x="7318233" y="3540954"/>
                </a:cubicBezTo>
                <a:cubicBezTo>
                  <a:pt x="7315868" y="3537345"/>
                  <a:pt x="7314179" y="3533121"/>
                  <a:pt x="7313165" y="3528285"/>
                </a:cubicBezTo>
                <a:cubicBezTo>
                  <a:pt x="7312151" y="3523448"/>
                  <a:pt x="7311644" y="3518276"/>
                  <a:pt x="7311644" y="3512769"/>
                </a:cubicBezTo>
                <a:cubicBezTo>
                  <a:pt x="7311644" y="3507039"/>
                  <a:pt x="7312264" y="3501756"/>
                  <a:pt x="7313503" y="3496919"/>
                </a:cubicBezTo>
                <a:cubicBezTo>
                  <a:pt x="7314741" y="3492082"/>
                  <a:pt x="7316637" y="3487897"/>
                  <a:pt x="7319190" y="3484362"/>
                </a:cubicBezTo>
                <a:cubicBezTo>
                  <a:pt x="7321743" y="3480827"/>
                  <a:pt x="7324990" y="3478093"/>
                  <a:pt x="7328932" y="3476158"/>
                </a:cubicBezTo>
                <a:cubicBezTo>
                  <a:pt x="7332875" y="3474223"/>
                  <a:pt x="7337586" y="3473255"/>
                  <a:pt x="7343067" y="3473255"/>
                </a:cubicBezTo>
                <a:close/>
                <a:moveTo>
                  <a:pt x="7219242" y="3473255"/>
                </a:moveTo>
                <a:cubicBezTo>
                  <a:pt x="7225175" y="3473255"/>
                  <a:pt x="7230130" y="3474316"/>
                  <a:pt x="7234110" y="3476437"/>
                </a:cubicBezTo>
                <a:cubicBezTo>
                  <a:pt x="7238089" y="3478558"/>
                  <a:pt x="7241243" y="3481441"/>
                  <a:pt x="7243571" y="3485087"/>
                </a:cubicBezTo>
                <a:cubicBezTo>
                  <a:pt x="7245898" y="3488734"/>
                  <a:pt x="7247569" y="3492975"/>
                  <a:pt x="7248583" y="3497813"/>
                </a:cubicBezTo>
                <a:cubicBezTo>
                  <a:pt x="7249597" y="3502649"/>
                  <a:pt x="7250104" y="3507784"/>
                  <a:pt x="7250104" y="3513216"/>
                </a:cubicBezTo>
                <a:cubicBezTo>
                  <a:pt x="7250104" y="3519020"/>
                  <a:pt x="7249503" y="3524341"/>
                  <a:pt x="7248301" y="3529178"/>
                </a:cubicBezTo>
                <a:cubicBezTo>
                  <a:pt x="7247100" y="3534015"/>
                  <a:pt x="7245222" y="3538182"/>
                  <a:pt x="7242670" y="3541679"/>
                </a:cubicBezTo>
                <a:cubicBezTo>
                  <a:pt x="7240117" y="3545177"/>
                  <a:pt x="7236851" y="3547893"/>
                  <a:pt x="7232872" y="3549828"/>
                </a:cubicBezTo>
                <a:cubicBezTo>
                  <a:pt x="7228892" y="3551762"/>
                  <a:pt x="7224199" y="3552730"/>
                  <a:pt x="7218792" y="3552730"/>
                </a:cubicBezTo>
                <a:cubicBezTo>
                  <a:pt x="7212860" y="3552730"/>
                  <a:pt x="7207904" y="3551670"/>
                  <a:pt x="7203925" y="3549549"/>
                </a:cubicBezTo>
                <a:cubicBezTo>
                  <a:pt x="7199946" y="3547428"/>
                  <a:pt x="7196773" y="3544563"/>
                  <a:pt x="7194408" y="3540954"/>
                </a:cubicBezTo>
                <a:cubicBezTo>
                  <a:pt x="7192043" y="3537345"/>
                  <a:pt x="7190354" y="3533121"/>
                  <a:pt x="7189340" y="3528285"/>
                </a:cubicBezTo>
                <a:cubicBezTo>
                  <a:pt x="7188326" y="3523448"/>
                  <a:pt x="7187819" y="3518276"/>
                  <a:pt x="7187819" y="3512769"/>
                </a:cubicBezTo>
                <a:cubicBezTo>
                  <a:pt x="7187819" y="3507039"/>
                  <a:pt x="7188439" y="3501756"/>
                  <a:pt x="7189678" y="3496919"/>
                </a:cubicBezTo>
                <a:cubicBezTo>
                  <a:pt x="7190917" y="3492082"/>
                  <a:pt x="7192812" y="3487897"/>
                  <a:pt x="7195365" y="3484362"/>
                </a:cubicBezTo>
                <a:cubicBezTo>
                  <a:pt x="7197918" y="3480827"/>
                  <a:pt x="7201165" y="3478093"/>
                  <a:pt x="7205107" y="3476158"/>
                </a:cubicBezTo>
                <a:cubicBezTo>
                  <a:pt x="7209050" y="3474223"/>
                  <a:pt x="7213761" y="3473255"/>
                  <a:pt x="7219242" y="3473255"/>
                </a:cubicBezTo>
                <a:close/>
                <a:moveTo>
                  <a:pt x="6978219" y="3472251"/>
                </a:moveTo>
                <a:cubicBezTo>
                  <a:pt x="6987129" y="3472251"/>
                  <a:pt x="6993848" y="3475005"/>
                  <a:pt x="6998377" y="3480511"/>
                </a:cubicBezTo>
                <a:cubicBezTo>
                  <a:pt x="7002906" y="3486017"/>
                  <a:pt x="7005058" y="3493608"/>
                  <a:pt x="7004835" y="3503282"/>
                </a:cubicBezTo>
                <a:lnTo>
                  <a:pt x="6950029" y="3503282"/>
                </a:lnTo>
                <a:cubicBezTo>
                  <a:pt x="6950179" y="3499189"/>
                  <a:pt x="6950890" y="3495264"/>
                  <a:pt x="6952163" y="3491505"/>
                </a:cubicBezTo>
                <a:cubicBezTo>
                  <a:pt x="6953436" y="3487748"/>
                  <a:pt x="6955233" y="3484455"/>
                  <a:pt x="6957554" y="3481627"/>
                </a:cubicBezTo>
                <a:cubicBezTo>
                  <a:pt x="6959875" y="3478799"/>
                  <a:pt x="6962758" y="3476530"/>
                  <a:pt x="6966202" y="3474818"/>
                </a:cubicBezTo>
                <a:cubicBezTo>
                  <a:pt x="6969646" y="3473107"/>
                  <a:pt x="6973652" y="3472251"/>
                  <a:pt x="6978219" y="3472251"/>
                </a:cubicBezTo>
                <a:close/>
                <a:moveTo>
                  <a:pt x="8689867" y="3459415"/>
                </a:moveTo>
                <a:cubicBezTo>
                  <a:pt x="8688081" y="3459415"/>
                  <a:pt x="8686593" y="3459489"/>
                  <a:pt x="8685402" y="3459638"/>
                </a:cubicBezTo>
                <a:cubicBezTo>
                  <a:pt x="8684212" y="3459786"/>
                  <a:pt x="8683263" y="3460010"/>
                  <a:pt x="8682556" y="3460308"/>
                </a:cubicBezTo>
                <a:cubicBezTo>
                  <a:pt x="8681849" y="3460605"/>
                  <a:pt x="8681365" y="3460977"/>
                  <a:pt x="8681105" y="3461424"/>
                </a:cubicBezTo>
                <a:cubicBezTo>
                  <a:pt x="8680844" y="3461870"/>
                  <a:pt x="8680714" y="3462354"/>
                  <a:pt x="8680714" y="3462875"/>
                </a:cubicBezTo>
                <a:lnTo>
                  <a:pt x="8680714" y="3563334"/>
                </a:lnTo>
                <a:cubicBezTo>
                  <a:pt x="8680714" y="3563929"/>
                  <a:pt x="8680844" y="3564431"/>
                  <a:pt x="8681105" y="3564840"/>
                </a:cubicBezTo>
                <a:cubicBezTo>
                  <a:pt x="8681365" y="3565250"/>
                  <a:pt x="8681849" y="3565603"/>
                  <a:pt x="8682556" y="3565901"/>
                </a:cubicBezTo>
                <a:cubicBezTo>
                  <a:pt x="8683263" y="3566199"/>
                  <a:pt x="8684212" y="3566422"/>
                  <a:pt x="8685402" y="3566571"/>
                </a:cubicBezTo>
                <a:cubicBezTo>
                  <a:pt x="8686593" y="3566719"/>
                  <a:pt x="8688081" y="3566794"/>
                  <a:pt x="8689867" y="3566794"/>
                </a:cubicBezTo>
                <a:cubicBezTo>
                  <a:pt x="8691727" y="3566794"/>
                  <a:pt x="8693253" y="3566719"/>
                  <a:pt x="8694444" y="3566571"/>
                </a:cubicBezTo>
                <a:cubicBezTo>
                  <a:pt x="8695634" y="3566422"/>
                  <a:pt x="8696564" y="3566199"/>
                  <a:pt x="8697234" y="3565901"/>
                </a:cubicBezTo>
                <a:cubicBezTo>
                  <a:pt x="8697904" y="3565603"/>
                  <a:pt x="8698388" y="3565250"/>
                  <a:pt x="8698685" y="3564840"/>
                </a:cubicBezTo>
                <a:cubicBezTo>
                  <a:pt x="8698983" y="3564431"/>
                  <a:pt x="8699132" y="3563929"/>
                  <a:pt x="8699132" y="3563334"/>
                </a:cubicBezTo>
                <a:lnTo>
                  <a:pt x="8699132" y="3462875"/>
                </a:lnTo>
                <a:cubicBezTo>
                  <a:pt x="8699132" y="3462354"/>
                  <a:pt x="8698983" y="3461870"/>
                  <a:pt x="8698685" y="3461424"/>
                </a:cubicBezTo>
                <a:cubicBezTo>
                  <a:pt x="8698388" y="3460977"/>
                  <a:pt x="8697904" y="3460605"/>
                  <a:pt x="8697234" y="3460308"/>
                </a:cubicBezTo>
                <a:cubicBezTo>
                  <a:pt x="8696564" y="3460010"/>
                  <a:pt x="8695634" y="3459786"/>
                  <a:pt x="8694444" y="3459638"/>
                </a:cubicBezTo>
                <a:cubicBezTo>
                  <a:pt x="8693253" y="3459489"/>
                  <a:pt x="8691727" y="3459415"/>
                  <a:pt x="8689867" y="3459415"/>
                </a:cubicBezTo>
                <a:close/>
                <a:moveTo>
                  <a:pt x="6632021" y="3459415"/>
                </a:moveTo>
                <a:cubicBezTo>
                  <a:pt x="6630235" y="3459415"/>
                  <a:pt x="6628747" y="3459470"/>
                  <a:pt x="6627556" y="3459582"/>
                </a:cubicBezTo>
                <a:cubicBezTo>
                  <a:pt x="6626365" y="3459694"/>
                  <a:pt x="6625398" y="3459917"/>
                  <a:pt x="6624654" y="3460252"/>
                </a:cubicBezTo>
                <a:cubicBezTo>
                  <a:pt x="6623910" y="3460587"/>
                  <a:pt x="6623407" y="3460959"/>
                  <a:pt x="6623147" y="3461368"/>
                </a:cubicBezTo>
                <a:cubicBezTo>
                  <a:pt x="6622886" y="3461777"/>
                  <a:pt x="6622756" y="3462279"/>
                  <a:pt x="6622756" y="3462875"/>
                </a:cubicBezTo>
                <a:lnTo>
                  <a:pt x="6622756" y="3523820"/>
                </a:lnTo>
                <a:cubicBezTo>
                  <a:pt x="6622756" y="3531113"/>
                  <a:pt x="6623370" y="3537308"/>
                  <a:pt x="6624598" y="3542405"/>
                </a:cubicBezTo>
                <a:cubicBezTo>
                  <a:pt x="6625826" y="3547502"/>
                  <a:pt x="6627854" y="3551967"/>
                  <a:pt x="6630681" y="3555800"/>
                </a:cubicBezTo>
                <a:cubicBezTo>
                  <a:pt x="6633509" y="3559631"/>
                  <a:pt x="6637211" y="3562664"/>
                  <a:pt x="6641788" y="3564896"/>
                </a:cubicBezTo>
                <a:cubicBezTo>
                  <a:pt x="6646364" y="3567129"/>
                  <a:pt x="6652001" y="3568245"/>
                  <a:pt x="6658698" y="3568245"/>
                </a:cubicBezTo>
                <a:cubicBezTo>
                  <a:pt x="6664428" y="3568245"/>
                  <a:pt x="6670084" y="3566794"/>
                  <a:pt x="6675665" y="3563892"/>
                </a:cubicBezTo>
                <a:cubicBezTo>
                  <a:pt x="6681246" y="3560990"/>
                  <a:pt x="6686901" y="3556376"/>
                  <a:pt x="6692631" y="3550051"/>
                </a:cubicBezTo>
                <a:lnTo>
                  <a:pt x="6692631" y="3563334"/>
                </a:lnTo>
                <a:cubicBezTo>
                  <a:pt x="6692631" y="3563929"/>
                  <a:pt x="6692743" y="3564431"/>
                  <a:pt x="6692966" y="3564840"/>
                </a:cubicBezTo>
                <a:cubicBezTo>
                  <a:pt x="6693189" y="3565250"/>
                  <a:pt x="6693617" y="3565603"/>
                  <a:pt x="6694249" y="3565901"/>
                </a:cubicBezTo>
                <a:cubicBezTo>
                  <a:pt x="6694882" y="3566199"/>
                  <a:pt x="6695738" y="3566422"/>
                  <a:pt x="6696817" y="3566571"/>
                </a:cubicBezTo>
                <a:cubicBezTo>
                  <a:pt x="6697896" y="3566719"/>
                  <a:pt x="6699291" y="3566794"/>
                  <a:pt x="6701003" y="3566794"/>
                </a:cubicBezTo>
                <a:cubicBezTo>
                  <a:pt x="6702565" y="3566794"/>
                  <a:pt x="6703886" y="3566719"/>
                  <a:pt x="6704965" y="3566571"/>
                </a:cubicBezTo>
                <a:cubicBezTo>
                  <a:pt x="6706044" y="3566422"/>
                  <a:pt x="6706918" y="3566199"/>
                  <a:pt x="6707588" y="3565901"/>
                </a:cubicBezTo>
                <a:cubicBezTo>
                  <a:pt x="6708258" y="3565603"/>
                  <a:pt x="6708723" y="3565250"/>
                  <a:pt x="6708983" y="3564840"/>
                </a:cubicBezTo>
                <a:cubicBezTo>
                  <a:pt x="6709244" y="3564431"/>
                  <a:pt x="6709374" y="3563929"/>
                  <a:pt x="6709374" y="3563334"/>
                </a:cubicBezTo>
                <a:lnTo>
                  <a:pt x="6709374" y="3462875"/>
                </a:lnTo>
                <a:cubicBezTo>
                  <a:pt x="6709374" y="3462279"/>
                  <a:pt x="6709207" y="3461777"/>
                  <a:pt x="6708872" y="3461368"/>
                </a:cubicBezTo>
                <a:cubicBezTo>
                  <a:pt x="6708537" y="3460959"/>
                  <a:pt x="6708035" y="3460587"/>
                  <a:pt x="6707365" y="3460252"/>
                </a:cubicBezTo>
                <a:cubicBezTo>
                  <a:pt x="6706695" y="3459917"/>
                  <a:pt x="6705765" y="3459694"/>
                  <a:pt x="6704574" y="3459582"/>
                </a:cubicBezTo>
                <a:cubicBezTo>
                  <a:pt x="6703384" y="3459470"/>
                  <a:pt x="6701895" y="3459415"/>
                  <a:pt x="6700110" y="3459415"/>
                </a:cubicBezTo>
                <a:cubicBezTo>
                  <a:pt x="6698249" y="3459415"/>
                  <a:pt x="6696742" y="3459470"/>
                  <a:pt x="6695589" y="3459582"/>
                </a:cubicBezTo>
                <a:cubicBezTo>
                  <a:pt x="6694435" y="3459694"/>
                  <a:pt x="6693487" y="3459917"/>
                  <a:pt x="6692743" y="3460252"/>
                </a:cubicBezTo>
                <a:cubicBezTo>
                  <a:pt x="6691998" y="3460587"/>
                  <a:pt x="6691496" y="3460959"/>
                  <a:pt x="6691236" y="3461368"/>
                </a:cubicBezTo>
                <a:cubicBezTo>
                  <a:pt x="6690975" y="3461777"/>
                  <a:pt x="6690845" y="3462279"/>
                  <a:pt x="6690845" y="3462875"/>
                </a:cubicBezTo>
                <a:lnTo>
                  <a:pt x="6690845" y="3533085"/>
                </a:lnTo>
                <a:cubicBezTo>
                  <a:pt x="6685710" y="3539410"/>
                  <a:pt x="6680855" y="3544209"/>
                  <a:pt x="6676278" y="3547484"/>
                </a:cubicBezTo>
                <a:cubicBezTo>
                  <a:pt x="6671702" y="3550758"/>
                  <a:pt x="6667107" y="3552395"/>
                  <a:pt x="6662493" y="3552395"/>
                </a:cubicBezTo>
                <a:cubicBezTo>
                  <a:pt x="6658921" y="3552395"/>
                  <a:pt x="6655796" y="3551707"/>
                  <a:pt x="6653117" y="3550330"/>
                </a:cubicBezTo>
                <a:cubicBezTo>
                  <a:pt x="6650438" y="3548953"/>
                  <a:pt x="6648224" y="3547018"/>
                  <a:pt x="6646476" y="3544525"/>
                </a:cubicBezTo>
                <a:cubicBezTo>
                  <a:pt x="6644727" y="3542033"/>
                  <a:pt x="6643425" y="3539019"/>
                  <a:pt x="6642569" y="3535484"/>
                </a:cubicBezTo>
                <a:cubicBezTo>
                  <a:pt x="6641713" y="3531950"/>
                  <a:pt x="6641285" y="3527243"/>
                  <a:pt x="6641285" y="3521364"/>
                </a:cubicBezTo>
                <a:lnTo>
                  <a:pt x="6641285" y="3462875"/>
                </a:lnTo>
                <a:cubicBezTo>
                  <a:pt x="6641285" y="3462279"/>
                  <a:pt x="6641136" y="3461777"/>
                  <a:pt x="6640839" y="3461368"/>
                </a:cubicBezTo>
                <a:cubicBezTo>
                  <a:pt x="6640541" y="3460959"/>
                  <a:pt x="6640039" y="3460587"/>
                  <a:pt x="6639332" y="3460252"/>
                </a:cubicBezTo>
                <a:cubicBezTo>
                  <a:pt x="6638625" y="3459917"/>
                  <a:pt x="6637676" y="3459694"/>
                  <a:pt x="6636486" y="3459582"/>
                </a:cubicBezTo>
                <a:cubicBezTo>
                  <a:pt x="6635295" y="3459470"/>
                  <a:pt x="6633807" y="3459415"/>
                  <a:pt x="6632021" y="3459415"/>
                </a:cubicBezTo>
                <a:close/>
                <a:moveTo>
                  <a:pt x="8912254" y="3457852"/>
                </a:moveTo>
                <a:cubicBezTo>
                  <a:pt x="8906524" y="3457852"/>
                  <a:pt x="8900850" y="3459322"/>
                  <a:pt x="8895231" y="3462261"/>
                </a:cubicBezTo>
                <a:cubicBezTo>
                  <a:pt x="8889613" y="3465200"/>
                  <a:pt x="8883976" y="3469832"/>
                  <a:pt x="8878321" y="3476158"/>
                </a:cubicBezTo>
                <a:lnTo>
                  <a:pt x="8878321" y="3462875"/>
                </a:lnTo>
                <a:cubicBezTo>
                  <a:pt x="8878321" y="3462279"/>
                  <a:pt x="8878190" y="3461777"/>
                  <a:pt x="8877930" y="3461368"/>
                </a:cubicBezTo>
                <a:cubicBezTo>
                  <a:pt x="8877670" y="3460959"/>
                  <a:pt x="8877242" y="3460587"/>
                  <a:pt x="8876646" y="3460252"/>
                </a:cubicBezTo>
                <a:cubicBezTo>
                  <a:pt x="8876051" y="3459917"/>
                  <a:pt x="8875214" y="3459694"/>
                  <a:pt x="8874135" y="3459582"/>
                </a:cubicBezTo>
                <a:cubicBezTo>
                  <a:pt x="8873056" y="3459470"/>
                  <a:pt x="8871698" y="3459415"/>
                  <a:pt x="8870061" y="3459415"/>
                </a:cubicBezTo>
                <a:cubicBezTo>
                  <a:pt x="8868349" y="3459415"/>
                  <a:pt x="8866972" y="3459470"/>
                  <a:pt x="8865931" y="3459582"/>
                </a:cubicBezTo>
                <a:cubicBezTo>
                  <a:pt x="8864889" y="3459694"/>
                  <a:pt x="8864033" y="3459917"/>
                  <a:pt x="8863364" y="3460252"/>
                </a:cubicBezTo>
                <a:cubicBezTo>
                  <a:pt x="8862694" y="3460587"/>
                  <a:pt x="8862247" y="3460959"/>
                  <a:pt x="8862024" y="3461368"/>
                </a:cubicBezTo>
                <a:cubicBezTo>
                  <a:pt x="8861801" y="3461777"/>
                  <a:pt x="8861689" y="3462279"/>
                  <a:pt x="8861689" y="3462875"/>
                </a:cubicBezTo>
                <a:lnTo>
                  <a:pt x="8861689" y="3563334"/>
                </a:lnTo>
                <a:cubicBezTo>
                  <a:pt x="8861689" y="3563929"/>
                  <a:pt x="8861819" y="3564431"/>
                  <a:pt x="8862080" y="3564840"/>
                </a:cubicBezTo>
                <a:cubicBezTo>
                  <a:pt x="8862340" y="3565250"/>
                  <a:pt x="8862824" y="3565603"/>
                  <a:pt x="8863531" y="3565901"/>
                </a:cubicBezTo>
                <a:cubicBezTo>
                  <a:pt x="8864238" y="3566199"/>
                  <a:pt x="8865186" y="3566422"/>
                  <a:pt x="8866377" y="3566571"/>
                </a:cubicBezTo>
                <a:cubicBezTo>
                  <a:pt x="8867568" y="3566719"/>
                  <a:pt x="8869056" y="3566794"/>
                  <a:pt x="8870842" y="3566794"/>
                </a:cubicBezTo>
                <a:cubicBezTo>
                  <a:pt x="8872702" y="3566794"/>
                  <a:pt x="8874228" y="3566719"/>
                  <a:pt x="8875418" y="3566571"/>
                </a:cubicBezTo>
                <a:cubicBezTo>
                  <a:pt x="8876609" y="3566422"/>
                  <a:pt x="8877539" y="3566199"/>
                  <a:pt x="8878209" y="3565901"/>
                </a:cubicBezTo>
                <a:cubicBezTo>
                  <a:pt x="8878879" y="3565603"/>
                  <a:pt x="8879362" y="3565250"/>
                  <a:pt x="8879660" y="3564840"/>
                </a:cubicBezTo>
                <a:cubicBezTo>
                  <a:pt x="8879958" y="3564431"/>
                  <a:pt x="8880106" y="3563929"/>
                  <a:pt x="8880106" y="3563334"/>
                </a:cubicBezTo>
                <a:lnTo>
                  <a:pt x="8880106" y="3493124"/>
                </a:lnTo>
                <a:cubicBezTo>
                  <a:pt x="8885167" y="3486799"/>
                  <a:pt x="8890004" y="3481999"/>
                  <a:pt x="8894617" y="3478725"/>
                </a:cubicBezTo>
                <a:cubicBezTo>
                  <a:pt x="8899231" y="3475451"/>
                  <a:pt x="8903845" y="3473814"/>
                  <a:pt x="8908458" y="3473814"/>
                </a:cubicBezTo>
                <a:cubicBezTo>
                  <a:pt x="8912030" y="3473814"/>
                  <a:pt x="8915174" y="3474483"/>
                  <a:pt x="8917890" y="3475823"/>
                </a:cubicBezTo>
                <a:cubicBezTo>
                  <a:pt x="8920606" y="3477162"/>
                  <a:pt x="8922820" y="3479097"/>
                  <a:pt x="8924532" y="3481627"/>
                </a:cubicBezTo>
                <a:cubicBezTo>
                  <a:pt x="8926243" y="3484157"/>
                  <a:pt x="8927546" y="3487171"/>
                  <a:pt x="8928438" y="3490669"/>
                </a:cubicBezTo>
                <a:cubicBezTo>
                  <a:pt x="8929332" y="3494166"/>
                  <a:pt x="8929778" y="3498779"/>
                  <a:pt x="8929778" y="3504510"/>
                </a:cubicBezTo>
                <a:lnTo>
                  <a:pt x="8929778" y="3563334"/>
                </a:lnTo>
                <a:cubicBezTo>
                  <a:pt x="8929778" y="3563929"/>
                  <a:pt x="8929927" y="3564431"/>
                  <a:pt x="8930224" y="3564840"/>
                </a:cubicBezTo>
                <a:cubicBezTo>
                  <a:pt x="8930522" y="3565250"/>
                  <a:pt x="8931006" y="3565603"/>
                  <a:pt x="8931676" y="3565901"/>
                </a:cubicBezTo>
                <a:cubicBezTo>
                  <a:pt x="8932345" y="3566199"/>
                  <a:pt x="8933276" y="3566422"/>
                  <a:pt x="8934466" y="3566571"/>
                </a:cubicBezTo>
                <a:cubicBezTo>
                  <a:pt x="8935657" y="3566719"/>
                  <a:pt x="8937182" y="3566794"/>
                  <a:pt x="8939042" y="3566794"/>
                </a:cubicBezTo>
                <a:cubicBezTo>
                  <a:pt x="8940828" y="3566794"/>
                  <a:pt x="8942317" y="3566719"/>
                  <a:pt x="8943507" y="3566571"/>
                </a:cubicBezTo>
                <a:cubicBezTo>
                  <a:pt x="8944698" y="3566422"/>
                  <a:pt x="8945628" y="3566199"/>
                  <a:pt x="8946298" y="3565901"/>
                </a:cubicBezTo>
                <a:cubicBezTo>
                  <a:pt x="8946968" y="3565603"/>
                  <a:pt x="8947451" y="3565250"/>
                  <a:pt x="8947749" y="3564840"/>
                </a:cubicBezTo>
                <a:cubicBezTo>
                  <a:pt x="8948046" y="3564431"/>
                  <a:pt x="8948196" y="3563929"/>
                  <a:pt x="8948196" y="3563334"/>
                </a:cubicBezTo>
                <a:lnTo>
                  <a:pt x="8948196" y="3502054"/>
                </a:lnTo>
                <a:cubicBezTo>
                  <a:pt x="8948196" y="3494910"/>
                  <a:pt x="8947582" y="3488789"/>
                  <a:pt x="8946354" y="3483692"/>
                </a:cubicBezTo>
                <a:cubicBezTo>
                  <a:pt x="8945126" y="3478595"/>
                  <a:pt x="8943098" y="3474149"/>
                  <a:pt x="8940270" y="3470354"/>
                </a:cubicBezTo>
                <a:cubicBezTo>
                  <a:pt x="8937442" y="3466558"/>
                  <a:pt x="8933740" y="3463526"/>
                  <a:pt x="8929164" y="3461256"/>
                </a:cubicBezTo>
                <a:cubicBezTo>
                  <a:pt x="8924588" y="3458987"/>
                  <a:pt x="8918951" y="3457852"/>
                  <a:pt x="8912254" y="3457852"/>
                </a:cubicBezTo>
                <a:close/>
                <a:moveTo>
                  <a:pt x="8782066" y="3457852"/>
                </a:moveTo>
                <a:cubicBezTo>
                  <a:pt x="8773508" y="3457852"/>
                  <a:pt x="8766030" y="3459228"/>
                  <a:pt x="8759630" y="3461982"/>
                </a:cubicBezTo>
                <a:cubicBezTo>
                  <a:pt x="8753230" y="3464735"/>
                  <a:pt x="8747892" y="3468605"/>
                  <a:pt x="8743612" y="3473590"/>
                </a:cubicBezTo>
                <a:cubicBezTo>
                  <a:pt x="8739334" y="3478576"/>
                  <a:pt x="8736134" y="3484511"/>
                  <a:pt x="8734013" y="3491394"/>
                </a:cubicBezTo>
                <a:cubicBezTo>
                  <a:pt x="8731892" y="3498277"/>
                  <a:pt x="8730832" y="3505812"/>
                  <a:pt x="8730832" y="3513997"/>
                </a:cubicBezTo>
                <a:cubicBezTo>
                  <a:pt x="8730832" y="3522481"/>
                  <a:pt x="8731836" y="3530071"/>
                  <a:pt x="8733846" y="3536768"/>
                </a:cubicBezTo>
                <a:cubicBezTo>
                  <a:pt x="8735855" y="3543465"/>
                  <a:pt x="8738906" y="3549158"/>
                  <a:pt x="8742999" y="3553846"/>
                </a:cubicBezTo>
                <a:cubicBezTo>
                  <a:pt x="8747092" y="3558534"/>
                  <a:pt x="8752208" y="3562106"/>
                  <a:pt x="8758346" y="3564561"/>
                </a:cubicBezTo>
                <a:cubicBezTo>
                  <a:pt x="8764486" y="3567017"/>
                  <a:pt x="8771685" y="3568245"/>
                  <a:pt x="8779945" y="3568245"/>
                </a:cubicBezTo>
                <a:cubicBezTo>
                  <a:pt x="8788428" y="3568245"/>
                  <a:pt x="8795888" y="3566850"/>
                  <a:pt x="8802325" y="3564059"/>
                </a:cubicBezTo>
                <a:cubicBezTo>
                  <a:pt x="8808762" y="3561269"/>
                  <a:pt x="8814120" y="3557381"/>
                  <a:pt x="8818399" y="3552395"/>
                </a:cubicBezTo>
                <a:cubicBezTo>
                  <a:pt x="8822678" y="3547409"/>
                  <a:pt x="8825896" y="3541475"/>
                  <a:pt x="8828054" y="3534591"/>
                </a:cubicBezTo>
                <a:cubicBezTo>
                  <a:pt x="8830212" y="3527708"/>
                  <a:pt x="8831291" y="3520174"/>
                  <a:pt x="8831291" y="3511988"/>
                </a:cubicBezTo>
                <a:cubicBezTo>
                  <a:pt x="8831291" y="3503580"/>
                  <a:pt x="8830268" y="3496026"/>
                  <a:pt x="8828221" y="3489329"/>
                </a:cubicBezTo>
                <a:cubicBezTo>
                  <a:pt x="8826175" y="3482632"/>
                  <a:pt x="8823106" y="3476939"/>
                  <a:pt x="8819012" y="3472251"/>
                </a:cubicBezTo>
                <a:cubicBezTo>
                  <a:pt x="8814920" y="3467563"/>
                  <a:pt x="8809804" y="3463991"/>
                  <a:pt x="8803665" y="3461536"/>
                </a:cubicBezTo>
                <a:cubicBezTo>
                  <a:pt x="8797526" y="3459080"/>
                  <a:pt x="8790326" y="3457852"/>
                  <a:pt x="8782066" y="3457852"/>
                </a:cubicBezTo>
                <a:close/>
                <a:moveTo>
                  <a:pt x="8526268" y="3457852"/>
                </a:moveTo>
                <a:cubicBezTo>
                  <a:pt x="8522398" y="3457852"/>
                  <a:pt x="8518566" y="3458205"/>
                  <a:pt x="8514771" y="3458912"/>
                </a:cubicBezTo>
                <a:cubicBezTo>
                  <a:pt x="8510976" y="3459619"/>
                  <a:pt x="8507478" y="3460512"/>
                  <a:pt x="8504278" y="3461591"/>
                </a:cubicBezTo>
                <a:cubicBezTo>
                  <a:pt x="8501079" y="3462670"/>
                  <a:pt x="8498251" y="3463861"/>
                  <a:pt x="8495795" y="3465163"/>
                </a:cubicBezTo>
                <a:cubicBezTo>
                  <a:pt x="8493340" y="3466465"/>
                  <a:pt x="8491609" y="3467600"/>
                  <a:pt x="8490605" y="3468567"/>
                </a:cubicBezTo>
                <a:cubicBezTo>
                  <a:pt x="8489600" y="3469535"/>
                  <a:pt x="8488968" y="3470558"/>
                  <a:pt x="8488707" y="3471637"/>
                </a:cubicBezTo>
                <a:cubicBezTo>
                  <a:pt x="8488447" y="3472716"/>
                  <a:pt x="8488317" y="3474186"/>
                  <a:pt x="8488317" y="3476046"/>
                </a:cubicBezTo>
                <a:cubicBezTo>
                  <a:pt x="8488317" y="3477162"/>
                  <a:pt x="8488391" y="3478185"/>
                  <a:pt x="8488540" y="3479115"/>
                </a:cubicBezTo>
                <a:cubicBezTo>
                  <a:pt x="8488689" y="3480046"/>
                  <a:pt x="8488931" y="3480808"/>
                  <a:pt x="8489265" y="3481404"/>
                </a:cubicBezTo>
                <a:cubicBezTo>
                  <a:pt x="8489600" y="3481999"/>
                  <a:pt x="8489991" y="3482446"/>
                  <a:pt x="8490437" y="3482743"/>
                </a:cubicBezTo>
                <a:cubicBezTo>
                  <a:pt x="8490884" y="3483041"/>
                  <a:pt x="8491405" y="3483190"/>
                  <a:pt x="8492000" y="3483190"/>
                </a:cubicBezTo>
                <a:cubicBezTo>
                  <a:pt x="8492893" y="3483190"/>
                  <a:pt x="8494251" y="3482650"/>
                  <a:pt x="8496074" y="3481571"/>
                </a:cubicBezTo>
                <a:cubicBezTo>
                  <a:pt x="8497897" y="3480493"/>
                  <a:pt x="8500167" y="3479302"/>
                  <a:pt x="8502883" y="3478000"/>
                </a:cubicBezTo>
                <a:cubicBezTo>
                  <a:pt x="8505599" y="3476697"/>
                  <a:pt x="8508762" y="3475507"/>
                  <a:pt x="8512371" y="3474428"/>
                </a:cubicBezTo>
                <a:cubicBezTo>
                  <a:pt x="8515980" y="3473349"/>
                  <a:pt x="8520054" y="3472809"/>
                  <a:pt x="8524594" y="3472809"/>
                </a:cubicBezTo>
                <a:cubicBezTo>
                  <a:pt x="8528835" y="3472809"/>
                  <a:pt x="8532407" y="3473311"/>
                  <a:pt x="8535309" y="3474316"/>
                </a:cubicBezTo>
                <a:cubicBezTo>
                  <a:pt x="8538211" y="3475320"/>
                  <a:pt x="8540574" y="3476809"/>
                  <a:pt x="8542397" y="3478781"/>
                </a:cubicBezTo>
                <a:cubicBezTo>
                  <a:pt x="8544220" y="3480753"/>
                  <a:pt x="8545541" y="3483227"/>
                  <a:pt x="8546360" y="3486204"/>
                </a:cubicBezTo>
                <a:cubicBezTo>
                  <a:pt x="8547178" y="3489180"/>
                  <a:pt x="8547587" y="3492604"/>
                  <a:pt x="8547587" y="3496473"/>
                </a:cubicBezTo>
                <a:lnTo>
                  <a:pt x="8547587" y="3504286"/>
                </a:lnTo>
                <a:lnTo>
                  <a:pt x="8533746" y="3504286"/>
                </a:lnTo>
                <a:cubicBezTo>
                  <a:pt x="8525933" y="3504286"/>
                  <a:pt x="8518901" y="3504974"/>
                  <a:pt x="8512650" y="3506352"/>
                </a:cubicBezTo>
                <a:cubicBezTo>
                  <a:pt x="8506399" y="3507728"/>
                  <a:pt x="8501116" y="3509793"/>
                  <a:pt x="8496800" y="3512546"/>
                </a:cubicBezTo>
                <a:cubicBezTo>
                  <a:pt x="8492484" y="3515299"/>
                  <a:pt x="8489172" y="3518760"/>
                  <a:pt x="8486866" y="3522927"/>
                </a:cubicBezTo>
                <a:cubicBezTo>
                  <a:pt x="8484559" y="3527094"/>
                  <a:pt x="8483405" y="3532006"/>
                  <a:pt x="8483405" y="3537661"/>
                </a:cubicBezTo>
                <a:cubicBezTo>
                  <a:pt x="8483405" y="3542498"/>
                  <a:pt x="8484242" y="3546814"/>
                  <a:pt x="8485917" y="3550609"/>
                </a:cubicBezTo>
                <a:cubicBezTo>
                  <a:pt x="8487591" y="3554404"/>
                  <a:pt x="8489935" y="3557604"/>
                  <a:pt x="8492949" y="3560208"/>
                </a:cubicBezTo>
                <a:cubicBezTo>
                  <a:pt x="8495963" y="3562813"/>
                  <a:pt x="8499609" y="3564803"/>
                  <a:pt x="8503888" y="3566180"/>
                </a:cubicBezTo>
                <a:cubicBezTo>
                  <a:pt x="8508167" y="3567557"/>
                  <a:pt x="8512948" y="3568245"/>
                  <a:pt x="8518231" y="3568245"/>
                </a:cubicBezTo>
                <a:cubicBezTo>
                  <a:pt x="8524258" y="3568245"/>
                  <a:pt x="8529970" y="3566943"/>
                  <a:pt x="8535365" y="3564338"/>
                </a:cubicBezTo>
                <a:cubicBezTo>
                  <a:pt x="8540760" y="3561734"/>
                  <a:pt x="8545652" y="3558088"/>
                  <a:pt x="8550043" y="3553400"/>
                </a:cubicBezTo>
                <a:lnTo>
                  <a:pt x="8550043" y="3563445"/>
                </a:lnTo>
                <a:cubicBezTo>
                  <a:pt x="8550043" y="3564338"/>
                  <a:pt x="8550304" y="3565008"/>
                  <a:pt x="8550824" y="3565454"/>
                </a:cubicBezTo>
                <a:cubicBezTo>
                  <a:pt x="8551345" y="3565901"/>
                  <a:pt x="8552182" y="3566236"/>
                  <a:pt x="8553336" y="3566459"/>
                </a:cubicBezTo>
                <a:cubicBezTo>
                  <a:pt x="8554489" y="3566682"/>
                  <a:pt x="8556033" y="3566794"/>
                  <a:pt x="8557968" y="3566794"/>
                </a:cubicBezTo>
                <a:cubicBezTo>
                  <a:pt x="8559977" y="3566794"/>
                  <a:pt x="8561503" y="3566682"/>
                  <a:pt x="8562544" y="3566459"/>
                </a:cubicBezTo>
                <a:cubicBezTo>
                  <a:pt x="8563586" y="3566236"/>
                  <a:pt x="8564405" y="3565901"/>
                  <a:pt x="8565000" y="3565454"/>
                </a:cubicBezTo>
                <a:cubicBezTo>
                  <a:pt x="8565596" y="3565008"/>
                  <a:pt x="8565893" y="3564338"/>
                  <a:pt x="8565893" y="3563445"/>
                </a:cubicBezTo>
                <a:lnTo>
                  <a:pt x="8565893" y="3495691"/>
                </a:lnTo>
                <a:cubicBezTo>
                  <a:pt x="8565893" y="3489440"/>
                  <a:pt x="8565186" y="3483971"/>
                  <a:pt x="8563772" y="3479283"/>
                </a:cubicBezTo>
                <a:cubicBezTo>
                  <a:pt x="8562358" y="3474595"/>
                  <a:pt x="8560089" y="3470670"/>
                  <a:pt x="8556964" y="3467507"/>
                </a:cubicBezTo>
                <a:cubicBezTo>
                  <a:pt x="8553838" y="3464344"/>
                  <a:pt x="8549745" y="3461945"/>
                  <a:pt x="8544685" y="3460308"/>
                </a:cubicBezTo>
                <a:cubicBezTo>
                  <a:pt x="8539625" y="3458670"/>
                  <a:pt x="8533486" y="3457852"/>
                  <a:pt x="8526268" y="3457852"/>
                </a:cubicBezTo>
                <a:close/>
                <a:moveTo>
                  <a:pt x="8358464" y="3457852"/>
                </a:moveTo>
                <a:cubicBezTo>
                  <a:pt x="8353032" y="3457852"/>
                  <a:pt x="8347655" y="3459322"/>
                  <a:pt x="8342335" y="3462261"/>
                </a:cubicBezTo>
                <a:cubicBezTo>
                  <a:pt x="8337014" y="3465200"/>
                  <a:pt x="8331526" y="3469832"/>
                  <a:pt x="8325871" y="3476158"/>
                </a:cubicBezTo>
                <a:lnTo>
                  <a:pt x="8325871" y="3462875"/>
                </a:lnTo>
                <a:cubicBezTo>
                  <a:pt x="8325871" y="3462279"/>
                  <a:pt x="8325741" y="3461777"/>
                  <a:pt x="8325480" y="3461368"/>
                </a:cubicBezTo>
                <a:cubicBezTo>
                  <a:pt x="8325220" y="3460959"/>
                  <a:pt x="8324792" y="3460587"/>
                  <a:pt x="8324196" y="3460252"/>
                </a:cubicBezTo>
                <a:cubicBezTo>
                  <a:pt x="8323601" y="3459917"/>
                  <a:pt x="8322764" y="3459694"/>
                  <a:pt x="8321685" y="3459582"/>
                </a:cubicBezTo>
                <a:cubicBezTo>
                  <a:pt x="8320606" y="3459470"/>
                  <a:pt x="8319248" y="3459415"/>
                  <a:pt x="8317611" y="3459415"/>
                </a:cubicBezTo>
                <a:cubicBezTo>
                  <a:pt x="8315899" y="3459415"/>
                  <a:pt x="8314523" y="3459470"/>
                  <a:pt x="8313481" y="3459582"/>
                </a:cubicBezTo>
                <a:cubicBezTo>
                  <a:pt x="8312439" y="3459694"/>
                  <a:pt x="8311583" y="3459917"/>
                  <a:pt x="8310914" y="3460252"/>
                </a:cubicBezTo>
                <a:cubicBezTo>
                  <a:pt x="8310244" y="3460587"/>
                  <a:pt x="8309797" y="3460959"/>
                  <a:pt x="8309574" y="3461368"/>
                </a:cubicBezTo>
                <a:cubicBezTo>
                  <a:pt x="8309351" y="3461777"/>
                  <a:pt x="8309239" y="3462279"/>
                  <a:pt x="8309239" y="3462875"/>
                </a:cubicBezTo>
                <a:lnTo>
                  <a:pt x="8309239" y="3563334"/>
                </a:lnTo>
                <a:cubicBezTo>
                  <a:pt x="8309239" y="3563929"/>
                  <a:pt x="8309369" y="3564431"/>
                  <a:pt x="8309630" y="3564840"/>
                </a:cubicBezTo>
                <a:cubicBezTo>
                  <a:pt x="8309890" y="3565250"/>
                  <a:pt x="8310374" y="3565603"/>
                  <a:pt x="8311081" y="3565901"/>
                </a:cubicBezTo>
                <a:cubicBezTo>
                  <a:pt x="8311788" y="3566199"/>
                  <a:pt x="8312737" y="3566422"/>
                  <a:pt x="8313927" y="3566571"/>
                </a:cubicBezTo>
                <a:cubicBezTo>
                  <a:pt x="8315118" y="3566719"/>
                  <a:pt x="8316606" y="3566794"/>
                  <a:pt x="8318392" y="3566794"/>
                </a:cubicBezTo>
                <a:cubicBezTo>
                  <a:pt x="8320253" y="3566794"/>
                  <a:pt x="8321778" y="3566719"/>
                  <a:pt x="8322969" y="3566571"/>
                </a:cubicBezTo>
                <a:cubicBezTo>
                  <a:pt x="8324159" y="3566422"/>
                  <a:pt x="8325089" y="3566199"/>
                  <a:pt x="8325759" y="3565901"/>
                </a:cubicBezTo>
                <a:cubicBezTo>
                  <a:pt x="8326429" y="3565603"/>
                  <a:pt x="8326913" y="3565250"/>
                  <a:pt x="8327210" y="3564840"/>
                </a:cubicBezTo>
                <a:cubicBezTo>
                  <a:pt x="8327508" y="3564431"/>
                  <a:pt x="8327657" y="3563929"/>
                  <a:pt x="8327657" y="3563334"/>
                </a:cubicBezTo>
                <a:lnTo>
                  <a:pt x="8327657" y="3493124"/>
                </a:lnTo>
                <a:cubicBezTo>
                  <a:pt x="8332717" y="3486799"/>
                  <a:pt x="8337405" y="3481999"/>
                  <a:pt x="8341721" y="3478725"/>
                </a:cubicBezTo>
                <a:cubicBezTo>
                  <a:pt x="8346037" y="3475451"/>
                  <a:pt x="8350316" y="3473814"/>
                  <a:pt x="8354557" y="3473814"/>
                </a:cubicBezTo>
                <a:cubicBezTo>
                  <a:pt x="8357980" y="3473814"/>
                  <a:pt x="8360938" y="3474483"/>
                  <a:pt x="8363431" y="3475823"/>
                </a:cubicBezTo>
                <a:cubicBezTo>
                  <a:pt x="8365924" y="3477162"/>
                  <a:pt x="8367989" y="3479097"/>
                  <a:pt x="8369626" y="3481627"/>
                </a:cubicBezTo>
                <a:cubicBezTo>
                  <a:pt x="8371263" y="3484157"/>
                  <a:pt x="8372491" y="3487171"/>
                  <a:pt x="8373310" y="3490669"/>
                </a:cubicBezTo>
                <a:cubicBezTo>
                  <a:pt x="8374128" y="3494166"/>
                  <a:pt x="8374538" y="3498035"/>
                  <a:pt x="8374538" y="3502277"/>
                </a:cubicBezTo>
                <a:lnTo>
                  <a:pt x="8374538" y="3563334"/>
                </a:lnTo>
                <a:cubicBezTo>
                  <a:pt x="8374538" y="3563929"/>
                  <a:pt x="8374668" y="3564431"/>
                  <a:pt x="8374928" y="3564840"/>
                </a:cubicBezTo>
                <a:cubicBezTo>
                  <a:pt x="8375189" y="3565250"/>
                  <a:pt x="8375672" y="3565603"/>
                  <a:pt x="8376379" y="3565901"/>
                </a:cubicBezTo>
                <a:cubicBezTo>
                  <a:pt x="8377086" y="3566199"/>
                  <a:pt x="8378054" y="3566422"/>
                  <a:pt x="8379281" y="3566571"/>
                </a:cubicBezTo>
                <a:cubicBezTo>
                  <a:pt x="8380509" y="3566719"/>
                  <a:pt x="8381979" y="3566794"/>
                  <a:pt x="8383690" y="3566794"/>
                </a:cubicBezTo>
                <a:cubicBezTo>
                  <a:pt x="8385476" y="3566794"/>
                  <a:pt x="8386965" y="3566719"/>
                  <a:pt x="8388155" y="3566571"/>
                </a:cubicBezTo>
                <a:cubicBezTo>
                  <a:pt x="8389346" y="3566422"/>
                  <a:pt x="8390295" y="3566199"/>
                  <a:pt x="8391002" y="3565901"/>
                </a:cubicBezTo>
                <a:cubicBezTo>
                  <a:pt x="8391709" y="3565603"/>
                  <a:pt x="8392211" y="3565250"/>
                  <a:pt x="8392509" y="3564840"/>
                </a:cubicBezTo>
                <a:cubicBezTo>
                  <a:pt x="8392806" y="3564431"/>
                  <a:pt x="8392955" y="3563929"/>
                  <a:pt x="8392955" y="3563334"/>
                </a:cubicBezTo>
                <a:lnTo>
                  <a:pt x="8392955" y="3493124"/>
                </a:lnTo>
                <a:cubicBezTo>
                  <a:pt x="8398090" y="3486799"/>
                  <a:pt x="8402796" y="3481999"/>
                  <a:pt x="8407075" y="3478725"/>
                </a:cubicBezTo>
                <a:cubicBezTo>
                  <a:pt x="8411354" y="3475451"/>
                  <a:pt x="8415614" y="3473814"/>
                  <a:pt x="8419856" y="3473814"/>
                </a:cubicBezTo>
                <a:cubicBezTo>
                  <a:pt x="8423279" y="3473814"/>
                  <a:pt x="8426255" y="3474483"/>
                  <a:pt x="8428785" y="3475823"/>
                </a:cubicBezTo>
                <a:cubicBezTo>
                  <a:pt x="8431315" y="3477162"/>
                  <a:pt x="8433399" y="3479097"/>
                  <a:pt x="8435036" y="3481627"/>
                </a:cubicBezTo>
                <a:cubicBezTo>
                  <a:pt x="8436673" y="3484157"/>
                  <a:pt x="8437864" y="3487171"/>
                  <a:pt x="8438608" y="3490669"/>
                </a:cubicBezTo>
                <a:cubicBezTo>
                  <a:pt x="8439352" y="3494166"/>
                  <a:pt x="8439724" y="3498035"/>
                  <a:pt x="8439724" y="3502277"/>
                </a:cubicBezTo>
                <a:lnTo>
                  <a:pt x="8439724" y="3563334"/>
                </a:lnTo>
                <a:cubicBezTo>
                  <a:pt x="8439724" y="3563929"/>
                  <a:pt x="8439873" y="3564431"/>
                  <a:pt x="8440171" y="3564840"/>
                </a:cubicBezTo>
                <a:cubicBezTo>
                  <a:pt x="8440468" y="3565250"/>
                  <a:pt x="8440971" y="3565603"/>
                  <a:pt x="8441678" y="3565901"/>
                </a:cubicBezTo>
                <a:cubicBezTo>
                  <a:pt x="8442385" y="3566199"/>
                  <a:pt x="8443333" y="3566422"/>
                  <a:pt x="8444524" y="3566571"/>
                </a:cubicBezTo>
                <a:cubicBezTo>
                  <a:pt x="8445715" y="3566719"/>
                  <a:pt x="8447240" y="3566794"/>
                  <a:pt x="8449100" y="3566794"/>
                </a:cubicBezTo>
                <a:cubicBezTo>
                  <a:pt x="8450886" y="3566794"/>
                  <a:pt x="8452375" y="3566719"/>
                  <a:pt x="8453565" y="3566571"/>
                </a:cubicBezTo>
                <a:cubicBezTo>
                  <a:pt x="8454756" y="3566422"/>
                  <a:pt x="8455686" y="3566199"/>
                  <a:pt x="8456356" y="3565901"/>
                </a:cubicBezTo>
                <a:cubicBezTo>
                  <a:pt x="8457026" y="3565603"/>
                  <a:pt x="8457509" y="3565250"/>
                  <a:pt x="8457807" y="3564840"/>
                </a:cubicBezTo>
                <a:cubicBezTo>
                  <a:pt x="8458105" y="3564431"/>
                  <a:pt x="8458253" y="3563929"/>
                  <a:pt x="8458253" y="3563334"/>
                </a:cubicBezTo>
                <a:lnTo>
                  <a:pt x="8458253" y="3499821"/>
                </a:lnTo>
                <a:cubicBezTo>
                  <a:pt x="8458253" y="3494166"/>
                  <a:pt x="8457677" y="3488789"/>
                  <a:pt x="8456523" y="3483692"/>
                </a:cubicBezTo>
                <a:cubicBezTo>
                  <a:pt x="8455370" y="3478595"/>
                  <a:pt x="8453435" y="3474149"/>
                  <a:pt x="8450719" y="3470354"/>
                </a:cubicBezTo>
                <a:cubicBezTo>
                  <a:pt x="8448003" y="3466558"/>
                  <a:pt x="8444450" y="3463526"/>
                  <a:pt x="8440059" y="3461256"/>
                </a:cubicBezTo>
                <a:cubicBezTo>
                  <a:pt x="8435669" y="3458987"/>
                  <a:pt x="8430236" y="3457852"/>
                  <a:pt x="8423762" y="3457852"/>
                </a:cubicBezTo>
                <a:cubicBezTo>
                  <a:pt x="8421084" y="3457852"/>
                  <a:pt x="8418423" y="3458205"/>
                  <a:pt x="8415782" y="3458912"/>
                </a:cubicBezTo>
                <a:cubicBezTo>
                  <a:pt x="8413140" y="3459619"/>
                  <a:pt x="8410424" y="3460754"/>
                  <a:pt x="8407633" y="3462317"/>
                </a:cubicBezTo>
                <a:cubicBezTo>
                  <a:pt x="8404843" y="3463879"/>
                  <a:pt x="8401941" y="3465926"/>
                  <a:pt x="8398927" y="3468456"/>
                </a:cubicBezTo>
                <a:cubicBezTo>
                  <a:pt x="8395913" y="3470986"/>
                  <a:pt x="8392732" y="3474074"/>
                  <a:pt x="8389383" y="3477720"/>
                </a:cubicBezTo>
                <a:cubicBezTo>
                  <a:pt x="8388193" y="3474744"/>
                  <a:pt x="8386704" y="3472046"/>
                  <a:pt x="8384918" y="3469628"/>
                </a:cubicBezTo>
                <a:cubicBezTo>
                  <a:pt x="8383132" y="3467209"/>
                  <a:pt x="8380974" y="3465126"/>
                  <a:pt x="8378444" y="3463377"/>
                </a:cubicBezTo>
                <a:cubicBezTo>
                  <a:pt x="8375914" y="3461628"/>
                  <a:pt x="8372993" y="3460270"/>
                  <a:pt x="8369682" y="3459303"/>
                </a:cubicBezTo>
                <a:cubicBezTo>
                  <a:pt x="8366371" y="3458336"/>
                  <a:pt x="8362631" y="3457852"/>
                  <a:pt x="8358464" y="3457852"/>
                </a:cubicBezTo>
                <a:close/>
                <a:moveTo>
                  <a:pt x="8277130" y="3457852"/>
                </a:moveTo>
                <a:cubicBezTo>
                  <a:pt x="8274972" y="3457852"/>
                  <a:pt x="8272832" y="3458131"/>
                  <a:pt x="8270711" y="3458689"/>
                </a:cubicBezTo>
                <a:cubicBezTo>
                  <a:pt x="8268591" y="3459247"/>
                  <a:pt x="8266451" y="3460252"/>
                  <a:pt x="8264293" y="3461703"/>
                </a:cubicBezTo>
                <a:cubicBezTo>
                  <a:pt x="8262135" y="3463154"/>
                  <a:pt x="8259847" y="3465144"/>
                  <a:pt x="8257428" y="3467675"/>
                </a:cubicBezTo>
                <a:cubicBezTo>
                  <a:pt x="8255010" y="3470204"/>
                  <a:pt x="8252424" y="3473479"/>
                  <a:pt x="8249671" y="3477497"/>
                </a:cubicBezTo>
                <a:lnTo>
                  <a:pt x="8249671" y="3462875"/>
                </a:lnTo>
                <a:cubicBezTo>
                  <a:pt x="8249671" y="3462279"/>
                  <a:pt x="8249541" y="3461777"/>
                  <a:pt x="8249280" y="3461368"/>
                </a:cubicBezTo>
                <a:cubicBezTo>
                  <a:pt x="8249020" y="3460959"/>
                  <a:pt x="8248592" y="3460587"/>
                  <a:pt x="8247996" y="3460252"/>
                </a:cubicBezTo>
                <a:cubicBezTo>
                  <a:pt x="8247401" y="3459917"/>
                  <a:pt x="8246564" y="3459694"/>
                  <a:pt x="8245485" y="3459582"/>
                </a:cubicBezTo>
                <a:cubicBezTo>
                  <a:pt x="8244406" y="3459470"/>
                  <a:pt x="8243048" y="3459415"/>
                  <a:pt x="8241411" y="3459415"/>
                </a:cubicBezTo>
                <a:cubicBezTo>
                  <a:pt x="8239699" y="3459415"/>
                  <a:pt x="8238323" y="3459470"/>
                  <a:pt x="8237281" y="3459582"/>
                </a:cubicBezTo>
                <a:cubicBezTo>
                  <a:pt x="8236239" y="3459694"/>
                  <a:pt x="8235383" y="3459917"/>
                  <a:pt x="8234714" y="3460252"/>
                </a:cubicBezTo>
                <a:cubicBezTo>
                  <a:pt x="8234044" y="3460587"/>
                  <a:pt x="8233597" y="3460959"/>
                  <a:pt x="8233374" y="3461368"/>
                </a:cubicBezTo>
                <a:cubicBezTo>
                  <a:pt x="8233151" y="3461777"/>
                  <a:pt x="8233039" y="3462279"/>
                  <a:pt x="8233039" y="3462875"/>
                </a:cubicBezTo>
                <a:lnTo>
                  <a:pt x="8233039" y="3563334"/>
                </a:lnTo>
                <a:cubicBezTo>
                  <a:pt x="8233039" y="3563929"/>
                  <a:pt x="8233169" y="3564431"/>
                  <a:pt x="8233430" y="3564840"/>
                </a:cubicBezTo>
                <a:cubicBezTo>
                  <a:pt x="8233690" y="3565250"/>
                  <a:pt x="8234174" y="3565603"/>
                  <a:pt x="8234881" y="3565901"/>
                </a:cubicBezTo>
                <a:cubicBezTo>
                  <a:pt x="8235588" y="3566199"/>
                  <a:pt x="8236537" y="3566422"/>
                  <a:pt x="8237727" y="3566571"/>
                </a:cubicBezTo>
                <a:cubicBezTo>
                  <a:pt x="8238918" y="3566719"/>
                  <a:pt x="8240406" y="3566794"/>
                  <a:pt x="8242192" y="3566794"/>
                </a:cubicBezTo>
                <a:cubicBezTo>
                  <a:pt x="8244053" y="3566794"/>
                  <a:pt x="8245578" y="3566719"/>
                  <a:pt x="8246769" y="3566571"/>
                </a:cubicBezTo>
                <a:cubicBezTo>
                  <a:pt x="8247959" y="3566422"/>
                  <a:pt x="8248889" y="3566199"/>
                  <a:pt x="8249559" y="3565901"/>
                </a:cubicBezTo>
                <a:cubicBezTo>
                  <a:pt x="8250229" y="3565603"/>
                  <a:pt x="8250713" y="3565250"/>
                  <a:pt x="8251010" y="3564840"/>
                </a:cubicBezTo>
                <a:cubicBezTo>
                  <a:pt x="8251308" y="3564431"/>
                  <a:pt x="8251457" y="3563929"/>
                  <a:pt x="8251457" y="3563334"/>
                </a:cubicBezTo>
                <a:lnTo>
                  <a:pt x="8251457" y="3497254"/>
                </a:lnTo>
                <a:cubicBezTo>
                  <a:pt x="8254061" y="3493162"/>
                  <a:pt x="8256442" y="3489701"/>
                  <a:pt x="8258601" y="3486873"/>
                </a:cubicBezTo>
                <a:cubicBezTo>
                  <a:pt x="8260759" y="3484046"/>
                  <a:pt x="8262824" y="3481776"/>
                  <a:pt x="8264795" y="3480064"/>
                </a:cubicBezTo>
                <a:cubicBezTo>
                  <a:pt x="8266767" y="3478353"/>
                  <a:pt x="8268646" y="3477125"/>
                  <a:pt x="8270432" y="3476381"/>
                </a:cubicBezTo>
                <a:cubicBezTo>
                  <a:pt x="8272218" y="3475637"/>
                  <a:pt x="8274041" y="3475265"/>
                  <a:pt x="8275902" y="3475265"/>
                </a:cubicBezTo>
                <a:cubicBezTo>
                  <a:pt x="8277464" y="3475265"/>
                  <a:pt x="8278916" y="3475414"/>
                  <a:pt x="8280255" y="3475711"/>
                </a:cubicBezTo>
                <a:cubicBezTo>
                  <a:pt x="8281594" y="3476009"/>
                  <a:pt x="8282804" y="3476325"/>
                  <a:pt x="8283883" y="3476660"/>
                </a:cubicBezTo>
                <a:cubicBezTo>
                  <a:pt x="8284962" y="3476995"/>
                  <a:pt x="8285929" y="3477330"/>
                  <a:pt x="8286785" y="3477665"/>
                </a:cubicBezTo>
                <a:cubicBezTo>
                  <a:pt x="8287641" y="3478000"/>
                  <a:pt x="8288366" y="3478167"/>
                  <a:pt x="8288961" y="3478167"/>
                </a:cubicBezTo>
                <a:cubicBezTo>
                  <a:pt x="8289557" y="3478167"/>
                  <a:pt x="8290022" y="3478000"/>
                  <a:pt x="8290357" y="3477665"/>
                </a:cubicBezTo>
                <a:cubicBezTo>
                  <a:pt x="8290692" y="3477330"/>
                  <a:pt x="8290971" y="3476846"/>
                  <a:pt x="8291194" y="3476214"/>
                </a:cubicBezTo>
                <a:cubicBezTo>
                  <a:pt x="8291417" y="3475581"/>
                  <a:pt x="8291566" y="3474707"/>
                  <a:pt x="8291640" y="3473590"/>
                </a:cubicBezTo>
                <a:cubicBezTo>
                  <a:pt x="8291715" y="3472474"/>
                  <a:pt x="8291752" y="3471098"/>
                  <a:pt x="8291752" y="3469460"/>
                </a:cubicBezTo>
                <a:cubicBezTo>
                  <a:pt x="8291752" y="3467749"/>
                  <a:pt x="8291733" y="3466391"/>
                  <a:pt x="8291696" y="3465387"/>
                </a:cubicBezTo>
                <a:cubicBezTo>
                  <a:pt x="8291659" y="3464382"/>
                  <a:pt x="8291585" y="3463619"/>
                  <a:pt x="8291473" y="3463098"/>
                </a:cubicBezTo>
                <a:cubicBezTo>
                  <a:pt x="8291361" y="3462577"/>
                  <a:pt x="8291231" y="3462149"/>
                  <a:pt x="8291082" y="3461815"/>
                </a:cubicBezTo>
                <a:cubicBezTo>
                  <a:pt x="8290933" y="3461480"/>
                  <a:pt x="8290636" y="3461126"/>
                  <a:pt x="8290189" y="3460754"/>
                </a:cubicBezTo>
                <a:cubicBezTo>
                  <a:pt x="8289743" y="3460382"/>
                  <a:pt x="8288980" y="3460010"/>
                  <a:pt x="8287901" y="3459638"/>
                </a:cubicBezTo>
                <a:cubicBezTo>
                  <a:pt x="8286822" y="3459266"/>
                  <a:pt x="8285613" y="3458931"/>
                  <a:pt x="8284273" y="3458633"/>
                </a:cubicBezTo>
                <a:cubicBezTo>
                  <a:pt x="8282934" y="3458336"/>
                  <a:pt x="8281650" y="3458131"/>
                  <a:pt x="8280422" y="3458019"/>
                </a:cubicBezTo>
                <a:cubicBezTo>
                  <a:pt x="8279195" y="3457908"/>
                  <a:pt x="8278097" y="3457852"/>
                  <a:pt x="8277130" y="3457852"/>
                </a:cubicBezTo>
                <a:close/>
                <a:moveTo>
                  <a:pt x="8153416" y="3457852"/>
                </a:moveTo>
                <a:cubicBezTo>
                  <a:pt x="8144859" y="3457852"/>
                  <a:pt x="8137380" y="3459228"/>
                  <a:pt x="8130980" y="3461982"/>
                </a:cubicBezTo>
                <a:cubicBezTo>
                  <a:pt x="8124581" y="3464735"/>
                  <a:pt x="8119242" y="3468605"/>
                  <a:pt x="8114963" y="3473590"/>
                </a:cubicBezTo>
                <a:cubicBezTo>
                  <a:pt x="8110684" y="3478576"/>
                  <a:pt x="8107484" y="3484511"/>
                  <a:pt x="8105363" y="3491394"/>
                </a:cubicBezTo>
                <a:cubicBezTo>
                  <a:pt x="8103243" y="3498277"/>
                  <a:pt x="8102182" y="3505812"/>
                  <a:pt x="8102182" y="3513997"/>
                </a:cubicBezTo>
                <a:cubicBezTo>
                  <a:pt x="8102182" y="3522481"/>
                  <a:pt x="8103187" y="3530071"/>
                  <a:pt x="8105196" y="3536768"/>
                </a:cubicBezTo>
                <a:cubicBezTo>
                  <a:pt x="8107205" y="3543465"/>
                  <a:pt x="8110256" y="3549158"/>
                  <a:pt x="8114349" y="3553846"/>
                </a:cubicBezTo>
                <a:cubicBezTo>
                  <a:pt x="8118442" y="3558534"/>
                  <a:pt x="8123558" y="3562106"/>
                  <a:pt x="8129697" y="3564561"/>
                </a:cubicBezTo>
                <a:cubicBezTo>
                  <a:pt x="8135836" y="3567017"/>
                  <a:pt x="8143035" y="3568245"/>
                  <a:pt x="8151295" y="3568245"/>
                </a:cubicBezTo>
                <a:cubicBezTo>
                  <a:pt x="8159779" y="3568245"/>
                  <a:pt x="8167239" y="3566850"/>
                  <a:pt x="8173675" y="3564059"/>
                </a:cubicBezTo>
                <a:cubicBezTo>
                  <a:pt x="8180112" y="3561269"/>
                  <a:pt x="8185470" y="3557381"/>
                  <a:pt x="8189749" y="3552395"/>
                </a:cubicBezTo>
                <a:cubicBezTo>
                  <a:pt x="8194028" y="3547409"/>
                  <a:pt x="8197246" y="3541475"/>
                  <a:pt x="8199404" y="3534591"/>
                </a:cubicBezTo>
                <a:cubicBezTo>
                  <a:pt x="8201562" y="3527708"/>
                  <a:pt x="8202641" y="3520174"/>
                  <a:pt x="8202641" y="3511988"/>
                </a:cubicBezTo>
                <a:cubicBezTo>
                  <a:pt x="8202641" y="3503580"/>
                  <a:pt x="8201618" y="3496026"/>
                  <a:pt x="8199572" y="3489329"/>
                </a:cubicBezTo>
                <a:cubicBezTo>
                  <a:pt x="8197525" y="3482632"/>
                  <a:pt x="8194456" y="3476939"/>
                  <a:pt x="8190363" y="3472251"/>
                </a:cubicBezTo>
                <a:cubicBezTo>
                  <a:pt x="8186270" y="3467563"/>
                  <a:pt x="8181154" y="3463991"/>
                  <a:pt x="8175015" y="3461536"/>
                </a:cubicBezTo>
                <a:cubicBezTo>
                  <a:pt x="8168876" y="3459080"/>
                  <a:pt x="8161676" y="3457852"/>
                  <a:pt x="8153416" y="3457852"/>
                </a:cubicBezTo>
                <a:close/>
                <a:moveTo>
                  <a:pt x="7997370" y="3457852"/>
                </a:moveTo>
                <a:cubicBezTo>
                  <a:pt x="7991268" y="3457852"/>
                  <a:pt x="7985929" y="3458670"/>
                  <a:pt x="7981352" y="3460308"/>
                </a:cubicBezTo>
                <a:cubicBezTo>
                  <a:pt x="7976776" y="3461945"/>
                  <a:pt x="7972962" y="3464121"/>
                  <a:pt x="7969911" y="3466837"/>
                </a:cubicBezTo>
                <a:cubicBezTo>
                  <a:pt x="7966860" y="3469553"/>
                  <a:pt x="7964572" y="3472716"/>
                  <a:pt x="7963046" y="3476325"/>
                </a:cubicBezTo>
                <a:cubicBezTo>
                  <a:pt x="7961521" y="3479934"/>
                  <a:pt x="7960758" y="3483711"/>
                  <a:pt x="7960758" y="3487654"/>
                </a:cubicBezTo>
                <a:cubicBezTo>
                  <a:pt x="7960758" y="3492120"/>
                  <a:pt x="7961484" y="3495952"/>
                  <a:pt x="7962935" y="3499152"/>
                </a:cubicBezTo>
                <a:cubicBezTo>
                  <a:pt x="7964386" y="3502352"/>
                  <a:pt x="7966302" y="3505105"/>
                  <a:pt x="7968683" y="3507412"/>
                </a:cubicBezTo>
                <a:cubicBezTo>
                  <a:pt x="7971065" y="3509719"/>
                  <a:pt x="7973762" y="3511672"/>
                  <a:pt x="7976776" y="3513272"/>
                </a:cubicBezTo>
                <a:cubicBezTo>
                  <a:pt x="7979790" y="3514871"/>
                  <a:pt x="7982878" y="3516304"/>
                  <a:pt x="7986040" y="3517569"/>
                </a:cubicBezTo>
                <a:cubicBezTo>
                  <a:pt x="7989203" y="3518834"/>
                  <a:pt x="7992273" y="3520044"/>
                  <a:pt x="7995249" y="3521197"/>
                </a:cubicBezTo>
                <a:cubicBezTo>
                  <a:pt x="7998226" y="3522350"/>
                  <a:pt x="8000905" y="3523671"/>
                  <a:pt x="8003286" y="3525159"/>
                </a:cubicBezTo>
                <a:cubicBezTo>
                  <a:pt x="8005667" y="3526647"/>
                  <a:pt x="8007583" y="3528359"/>
                  <a:pt x="8009034" y="3530294"/>
                </a:cubicBezTo>
                <a:cubicBezTo>
                  <a:pt x="8010485" y="3532229"/>
                  <a:pt x="8011211" y="3534610"/>
                  <a:pt x="8011211" y="3537438"/>
                </a:cubicBezTo>
                <a:cubicBezTo>
                  <a:pt x="8011211" y="3540191"/>
                  <a:pt x="8010709" y="3542572"/>
                  <a:pt x="8009704" y="3544581"/>
                </a:cubicBezTo>
                <a:cubicBezTo>
                  <a:pt x="8008699" y="3546590"/>
                  <a:pt x="8007267" y="3548246"/>
                  <a:pt x="8005407" y="3549549"/>
                </a:cubicBezTo>
                <a:cubicBezTo>
                  <a:pt x="8003546" y="3550851"/>
                  <a:pt x="8001351" y="3551837"/>
                  <a:pt x="7998821" y="3552506"/>
                </a:cubicBezTo>
                <a:cubicBezTo>
                  <a:pt x="7996291" y="3553176"/>
                  <a:pt x="7993463" y="3553511"/>
                  <a:pt x="7990338" y="3553511"/>
                </a:cubicBezTo>
                <a:cubicBezTo>
                  <a:pt x="7986171" y="3553511"/>
                  <a:pt x="7982487" y="3553009"/>
                  <a:pt x="7979287" y="3552004"/>
                </a:cubicBezTo>
                <a:cubicBezTo>
                  <a:pt x="7976088" y="3550999"/>
                  <a:pt x="7973316" y="3549902"/>
                  <a:pt x="7970972" y="3548711"/>
                </a:cubicBezTo>
                <a:cubicBezTo>
                  <a:pt x="7968628" y="3547521"/>
                  <a:pt x="7966656" y="3546423"/>
                  <a:pt x="7965056" y="3545419"/>
                </a:cubicBezTo>
                <a:cubicBezTo>
                  <a:pt x="7963456" y="3544414"/>
                  <a:pt x="7962246" y="3543912"/>
                  <a:pt x="7961428" y="3543912"/>
                </a:cubicBezTo>
                <a:cubicBezTo>
                  <a:pt x="7960907" y="3543912"/>
                  <a:pt x="7960442" y="3544042"/>
                  <a:pt x="7960033" y="3544302"/>
                </a:cubicBezTo>
                <a:cubicBezTo>
                  <a:pt x="7959623" y="3544563"/>
                  <a:pt x="7959307" y="3544991"/>
                  <a:pt x="7959084" y="3545586"/>
                </a:cubicBezTo>
                <a:cubicBezTo>
                  <a:pt x="7958861" y="3546182"/>
                  <a:pt x="7958675" y="3546963"/>
                  <a:pt x="7958526" y="3547930"/>
                </a:cubicBezTo>
                <a:cubicBezTo>
                  <a:pt x="7958377" y="3548898"/>
                  <a:pt x="7958303" y="3550088"/>
                  <a:pt x="7958303" y="3551502"/>
                </a:cubicBezTo>
                <a:cubicBezTo>
                  <a:pt x="7958303" y="3553809"/>
                  <a:pt x="7958489" y="3555632"/>
                  <a:pt x="7958861" y="3556971"/>
                </a:cubicBezTo>
                <a:cubicBezTo>
                  <a:pt x="7959233" y="3558311"/>
                  <a:pt x="7959828" y="3559352"/>
                  <a:pt x="7960647" y="3560097"/>
                </a:cubicBezTo>
                <a:cubicBezTo>
                  <a:pt x="7961465" y="3560841"/>
                  <a:pt x="7962767" y="3561678"/>
                  <a:pt x="7964553" y="3562608"/>
                </a:cubicBezTo>
                <a:cubicBezTo>
                  <a:pt x="7966339" y="3563538"/>
                  <a:pt x="7968516" y="3564431"/>
                  <a:pt x="7971083" y="3565287"/>
                </a:cubicBezTo>
                <a:cubicBezTo>
                  <a:pt x="7973650" y="3566143"/>
                  <a:pt x="7976553" y="3566850"/>
                  <a:pt x="7979790" y="3567408"/>
                </a:cubicBezTo>
                <a:cubicBezTo>
                  <a:pt x="7983027" y="3567966"/>
                  <a:pt x="7986431" y="3568245"/>
                  <a:pt x="7990003" y="3568245"/>
                </a:cubicBezTo>
                <a:cubicBezTo>
                  <a:pt x="7995807" y="3568245"/>
                  <a:pt x="8001128" y="3567538"/>
                  <a:pt x="8005965" y="3566124"/>
                </a:cubicBezTo>
                <a:cubicBezTo>
                  <a:pt x="8010802" y="3564710"/>
                  <a:pt x="8014969" y="3562627"/>
                  <a:pt x="8018466" y="3559873"/>
                </a:cubicBezTo>
                <a:cubicBezTo>
                  <a:pt x="8021964" y="3557120"/>
                  <a:pt x="8024661" y="3553734"/>
                  <a:pt x="8026559" y="3549716"/>
                </a:cubicBezTo>
                <a:cubicBezTo>
                  <a:pt x="8028456" y="3545698"/>
                  <a:pt x="8029405" y="3541121"/>
                  <a:pt x="8029405" y="3535987"/>
                </a:cubicBezTo>
                <a:cubicBezTo>
                  <a:pt x="8029405" y="3531671"/>
                  <a:pt x="8028680" y="3527950"/>
                  <a:pt x="8027229" y="3524825"/>
                </a:cubicBezTo>
                <a:cubicBezTo>
                  <a:pt x="8025778" y="3521699"/>
                  <a:pt x="8023861" y="3519020"/>
                  <a:pt x="8021480" y="3516788"/>
                </a:cubicBezTo>
                <a:cubicBezTo>
                  <a:pt x="8019099" y="3514556"/>
                  <a:pt x="8016364" y="3512658"/>
                  <a:pt x="8013276" y="3511095"/>
                </a:cubicBezTo>
                <a:cubicBezTo>
                  <a:pt x="8010188" y="3509532"/>
                  <a:pt x="8007062" y="3508118"/>
                  <a:pt x="8003900" y="3506854"/>
                </a:cubicBezTo>
                <a:cubicBezTo>
                  <a:pt x="8000737" y="3505589"/>
                  <a:pt x="7997630" y="3504361"/>
                  <a:pt x="7994579" y="3503170"/>
                </a:cubicBezTo>
                <a:cubicBezTo>
                  <a:pt x="7991528" y="3501979"/>
                  <a:pt x="7988812" y="3500640"/>
                  <a:pt x="7986431" y="3499152"/>
                </a:cubicBezTo>
                <a:cubicBezTo>
                  <a:pt x="7984050" y="3497663"/>
                  <a:pt x="7982115" y="3495933"/>
                  <a:pt x="7980627" y="3493962"/>
                </a:cubicBezTo>
                <a:cubicBezTo>
                  <a:pt x="7979138" y="3491989"/>
                  <a:pt x="7978394" y="3489552"/>
                  <a:pt x="7978394" y="3486650"/>
                </a:cubicBezTo>
                <a:cubicBezTo>
                  <a:pt x="7978394" y="3484567"/>
                  <a:pt x="7978785" y="3482632"/>
                  <a:pt x="7979566" y="3480846"/>
                </a:cubicBezTo>
                <a:cubicBezTo>
                  <a:pt x="7980348" y="3479060"/>
                  <a:pt x="7981501" y="3477516"/>
                  <a:pt x="7983027" y="3476214"/>
                </a:cubicBezTo>
                <a:cubicBezTo>
                  <a:pt x="7984552" y="3474911"/>
                  <a:pt x="7986505" y="3473906"/>
                  <a:pt x="7988887" y="3473200"/>
                </a:cubicBezTo>
                <a:cubicBezTo>
                  <a:pt x="7991268" y="3472493"/>
                  <a:pt x="7994021" y="3472139"/>
                  <a:pt x="7997147" y="3472139"/>
                </a:cubicBezTo>
                <a:cubicBezTo>
                  <a:pt x="8000644" y="3472139"/>
                  <a:pt x="8003751" y="3472548"/>
                  <a:pt x="8006467" y="3473367"/>
                </a:cubicBezTo>
                <a:cubicBezTo>
                  <a:pt x="8009183" y="3474186"/>
                  <a:pt x="8011546" y="3475060"/>
                  <a:pt x="8013555" y="3475990"/>
                </a:cubicBezTo>
                <a:cubicBezTo>
                  <a:pt x="8015564" y="3476921"/>
                  <a:pt x="8017201" y="3477795"/>
                  <a:pt x="8018466" y="3478613"/>
                </a:cubicBezTo>
                <a:cubicBezTo>
                  <a:pt x="8019731" y="3479432"/>
                  <a:pt x="8020699" y="3479841"/>
                  <a:pt x="8021368" y="3479841"/>
                </a:cubicBezTo>
                <a:cubicBezTo>
                  <a:pt x="8021815" y="3479841"/>
                  <a:pt x="8022224" y="3479711"/>
                  <a:pt x="8022596" y="3479450"/>
                </a:cubicBezTo>
                <a:cubicBezTo>
                  <a:pt x="8022968" y="3479190"/>
                  <a:pt x="8023285" y="3478762"/>
                  <a:pt x="8023545" y="3478167"/>
                </a:cubicBezTo>
                <a:cubicBezTo>
                  <a:pt x="8023806" y="3477572"/>
                  <a:pt x="8023992" y="3476809"/>
                  <a:pt x="8024103" y="3475879"/>
                </a:cubicBezTo>
                <a:cubicBezTo>
                  <a:pt x="8024215" y="3474949"/>
                  <a:pt x="8024271" y="3473851"/>
                  <a:pt x="8024271" y="3472586"/>
                </a:cubicBezTo>
                <a:cubicBezTo>
                  <a:pt x="8024271" y="3471395"/>
                  <a:pt x="8024215" y="3470391"/>
                  <a:pt x="8024103" y="3469572"/>
                </a:cubicBezTo>
                <a:cubicBezTo>
                  <a:pt x="8023992" y="3468754"/>
                  <a:pt x="8023880" y="3468065"/>
                  <a:pt x="8023768" y="3467507"/>
                </a:cubicBezTo>
                <a:cubicBezTo>
                  <a:pt x="8023657" y="3466949"/>
                  <a:pt x="8023471" y="3466447"/>
                  <a:pt x="8023210" y="3466000"/>
                </a:cubicBezTo>
                <a:cubicBezTo>
                  <a:pt x="8022950" y="3465554"/>
                  <a:pt x="8022429" y="3465033"/>
                  <a:pt x="8021648" y="3464438"/>
                </a:cubicBezTo>
                <a:cubicBezTo>
                  <a:pt x="8020866" y="3463842"/>
                  <a:pt x="8019713" y="3463154"/>
                  <a:pt x="8018187" y="3462373"/>
                </a:cubicBezTo>
                <a:cubicBezTo>
                  <a:pt x="8016662" y="3461591"/>
                  <a:pt x="8014820" y="3460865"/>
                  <a:pt x="8012662" y="3460196"/>
                </a:cubicBezTo>
                <a:cubicBezTo>
                  <a:pt x="8010504" y="3459526"/>
                  <a:pt x="8008086" y="3458968"/>
                  <a:pt x="8005407" y="3458521"/>
                </a:cubicBezTo>
                <a:cubicBezTo>
                  <a:pt x="8002728" y="3458075"/>
                  <a:pt x="8000049" y="3457852"/>
                  <a:pt x="7997370" y="3457852"/>
                </a:cubicBezTo>
                <a:close/>
                <a:moveTo>
                  <a:pt x="7893079" y="3457852"/>
                </a:moveTo>
                <a:cubicBezTo>
                  <a:pt x="7887349" y="3457852"/>
                  <a:pt x="7881675" y="3459322"/>
                  <a:pt x="7876056" y="3462261"/>
                </a:cubicBezTo>
                <a:cubicBezTo>
                  <a:pt x="7870438" y="3465200"/>
                  <a:pt x="7864801" y="3469832"/>
                  <a:pt x="7859146" y="3476158"/>
                </a:cubicBezTo>
                <a:lnTo>
                  <a:pt x="7859146" y="3462875"/>
                </a:lnTo>
                <a:cubicBezTo>
                  <a:pt x="7859146" y="3462279"/>
                  <a:pt x="7859016" y="3461777"/>
                  <a:pt x="7858755" y="3461368"/>
                </a:cubicBezTo>
                <a:cubicBezTo>
                  <a:pt x="7858495" y="3460959"/>
                  <a:pt x="7858067" y="3460587"/>
                  <a:pt x="7857471" y="3460252"/>
                </a:cubicBezTo>
                <a:cubicBezTo>
                  <a:pt x="7856876" y="3459917"/>
                  <a:pt x="7856039" y="3459694"/>
                  <a:pt x="7854960" y="3459582"/>
                </a:cubicBezTo>
                <a:cubicBezTo>
                  <a:pt x="7853881" y="3459470"/>
                  <a:pt x="7852523" y="3459415"/>
                  <a:pt x="7850886" y="3459415"/>
                </a:cubicBezTo>
                <a:cubicBezTo>
                  <a:pt x="7849174" y="3459415"/>
                  <a:pt x="7847798" y="3459470"/>
                  <a:pt x="7846756" y="3459582"/>
                </a:cubicBezTo>
                <a:cubicBezTo>
                  <a:pt x="7845714" y="3459694"/>
                  <a:pt x="7844858" y="3459917"/>
                  <a:pt x="7844189" y="3460252"/>
                </a:cubicBezTo>
                <a:cubicBezTo>
                  <a:pt x="7843519" y="3460587"/>
                  <a:pt x="7843072" y="3460959"/>
                  <a:pt x="7842849" y="3461368"/>
                </a:cubicBezTo>
                <a:cubicBezTo>
                  <a:pt x="7842626" y="3461777"/>
                  <a:pt x="7842514" y="3462279"/>
                  <a:pt x="7842514" y="3462875"/>
                </a:cubicBezTo>
                <a:lnTo>
                  <a:pt x="7842514" y="3563334"/>
                </a:lnTo>
                <a:cubicBezTo>
                  <a:pt x="7842514" y="3563929"/>
                  <a:pt x="7842644" y="3564431"/>
                  <a:pt x="7842905" y="3564840"/>
                </a:cubicBezTo>
                <a:cubicBezTo>
                  <a:pt x="7843165" y="3565250"/>
                  <a:pt x="7843649" y="3565603"/>
                  <a:pt x="7844356" y="3565901"/>
                </a:cubicBezTo>
                <a:cubicBezTo>
                  <a:pt x="7845063" y="3566199"/>
                  <a:pt x="7846012" y="3566422"/>
                  <a:pt x="7847202" y="3566571"/>
                </a:cubicBezTo>
                <a:cubicBezTo>
                  <a:pt x="7848393" y="3566719"/>
                  <a:pt x="7849881" y="3566794"/>
                  <a:pt x="7851667" y="3566794"/>
                </a:cubicBezTo>
                <a:cubicBezTo>
                  <a:pt x="7853528" y="3566794"/>
                  <a:pt x="7855053" y="3566719"/>
                  <a:pt x="7856244" y="3566571"/>
                </a:cubicBezTo>
                <a:cubicBezTo>
                  <a:pt x="7857434" y="3566422"/>
                  <a:pt x="7858364" y="3566199"/>
                  <a:pt x="7859034" y="3565901"/>
                </a:cubicBezTo>
                <a:cubicBezTo>
                  <a:pt x="7859704" y="3565603"/>
                  <a:pt x="7860188" y="3565250"/>
                  <a:pt x="7860485" y="3564840"/>
                </a:cubicBezTo>
                <a:cubicBezTo>
                  <a:pt x="7860783" y="3564431"/>
                  <a:pt x="7860932" y="3563929"/>
                  <a:pt x="7860932" y="3563334"/>
                </a:cubicBezTo>
                <a:lnTo>
                  <a:pt x="7860932" y="3493124"/>
                </a:lnTo>
                <a:cubicBezTo>
                  <a:pt x="7865992" y="3486799"/>
                  <a:pt x="7870829" y="3481999"/>
                  <a:pt x="7875442" y="3478725"/>
                </a:cubicBezTo>
                <a:cubicBezTo>
                  <a:pt x="7880056" y="3475451"/>
                  <a:pt x="7884670" y="3473814"/>
                  <a:pt x="7889284" y="3473814"/>
                </a:cubicBezTo>
                <a:cubicBezTo>
                  <a:pt x="7892855" y="3473814"/>
                  <a:pt x="7895999" y="3474483"/>
                  <a:pt x="7898715" y="3475823"/>
                </a:cubicBezTo>
                <a:cubicBezTo>
                  <a:pt x="7901432" y="3477162"/>
                  <a:pt x="7903645" y="3479097"/>
                  <a:pt x="7905357" y="3481627"/>
                </a:cubicBezTo>
                <a:cubicBezTo>
                  <a:pt x="7907068" y="3484157"/>
                  <a:pt x="7908371" y="3487171"/>
                  <a:pt x="7909264" y="3490669"/>
                </a:cubicBezTo>
                <a:cubicBezTo>
                  <a:pt x="7910157" y="3494166"/>
                  <a:pt x="7910603" y="3498779"/>
                  <a:pt x="7910603" y="3504510"/>
                </a:cubicBezTo>
                <a:lnTo>
                  <a:pt x="7910603" y="3563334"/>
                </a:lnTo>
                <a:cubicBezTo>
                  <a:pt x="7910603" y="3563929"/>
                  <a:pt x="7910752" y="3564431"/>
                  <a:pt x="7911050" y="3564840"/>
                </a:cubicBezTo>
                <a:cubicBezTo>
                  <a:pt x="7911347" y="3565250"/>
                  <a:pt x="7911831" y="3565603"/>
                  <a:pt x="7912501" y="3565901"/>
                </a:cubicBezTo>
                <a:cubicBezTo>
                  <a:pt x="7913170" y="3566199"/>
                  <a:pt x="7914101" y="3566422"/>
                  <a:pt x="7915291" y="3566571"/>
                </a:cubicBezTo>
                <a:cubicBezTo>
                  <a:pt x="7916482" y="3566719"/>
                  <a:pt x="7918007" y="3566794"/>
                  <a:pt x="7919868" y="3566794"/>
                </a:cubicBezTo>
                <a:cubicBezTo>
                  <a:pt x="7921654" y="3566794"/>
                  <a:pt x="7923142" y="3566719"/>
                  <a:pt x="7924333" y="3566571"/>
                </a:cubicBezTo>
                <a:cubicBezTo>
                  <a:pt x="7925523" y="3566422"/>
                  <a:pt x="7926453" y="3566199"/>
                  <a:pt x="7927123" y="3565901"/>
                </a:cubicBezTo>
                <a:cubicBezTo>
                  <a:pt x="7927793" y="3565603"/>
                  <a:pt x="7928276" y="3565250"/>
                  <a:pt x="7928574" y="3564840"/>
                </a:cubicBezTo>
                <a:cubicBezTo>
                  <a:pt x="7928872" y="3564431"/>
                  <a:pt x="7929021" y="3563929"/>
                  <a:pt x="7929021" y="3563334"/>
                </a:cubicBezTo>
                <a:lnTo>
                  <a:pt x="7929021" y="3502054"/>
                </a:lnTo>
                <a:cubicBezTo>
                  <a:pt x="7929021" y="3494910"/>
                  <a:pt x="7928407" y="3488789"/>
                  <a:pt x="7927179" y="3483692"/>
                </a:cubicBezTo>
                <a:cubicBezTo>
                  <a:pt x="7925951" y="3478595"/>
                  <a:pt x="7923923" y="3474149"/>
                  <a:pt x="7921096" y="3470354"/>
                </a:cubicBezTo>
                <a:cubicBezTo>
                  <a:pt x="7918268" y="3466558"/>
                  <a:pt x="7914566" y="3463526"/>
                  <a:pt x="7909989" y="3461256"/>
                </a:cubicBezTo>
                <a:cubicBezTo>
                  <a:pt x="7905413" y="3458987"/>
                  <a:pt x="7899776" y="3457852"/>
                  <a:pt x="7893079" y="3457852"/>
                </a:cubicBezTo>
                <a:close/>
                <a:moveTo>
                  <a:pt x="7764268" y="3457852"/>
                </a:moveTo>
                <a:cubicBezTo>
                  <a:pt x="7760398" y="3457852"/>
                  <a:pt x="7756566" y="3458205"/>
                  <a:pt x="7752771" y="3458912"/>
                </a:cubicBezTo>
                <a:cubicBezTo>
                  <a:pt x="7748976" y="3459619"/>
                  <a:pt x="7745478" y="3460512"/>
                  <a:pt x="7742279" y="3461591"/>
                </a:cubicBezTo>
                <a:cubicBezTo>
                  <a:pt x="7739079" y="3462670"/>
                  <a:pt x="7736251" y="3463861"/>
                  <a:pt x="7733795" y="3465163"/>
                </a:cubicBezTo>
                <a:cubicBezTo>
                  <a:pt x="7731340" y="3466465"/>
                  <a:pt x="7729610" y="3467600"/>
                  <a:pt x="7728605" y="3468567"/>
                </a:cubicBezTo>
                <a:cubicBezTo>
                  <a:pt x="7727600" y="3469535"/>
                  <a:pt x="7726968" y="3470558"/>
                  <a:pt x="7726707" y="3471637"/>
                </a:cubicBezTo>
                <a:cubicBezTo>
                  <a:pt x="7726447" y="3472716"/>
                  <a:pt x="7726317" y="3474186"/>
                  <a:pt x="7726317" y="3476046"/>
                </a:cubicBezTo>
                <a:cubicBezTo>
                  <a:pt x="7726317" y="3477162"/>
                  <a:pt x="7726391" y="3478185"/>
                  <a:pt x="7726540" y="3479115"/>
                </a:cubicBezTo>
                <a:cubicBezTo>
                  <a:pt x="7726689" y="3480046"/>
                  <a:pt x="7726931" y="3480808"/>
                  <a:pt x="7727265" y="3481404"/>
                </a:cubicBezTo>
                <a:cubicBezTo>
                  <a:pt x="7727600" y="3481999"/>
                  <a:pt x="7727991" y="3482446"/>
                  <a:pt x="7728438" y="3482743"/>
                </a:cubicBezTo>
                <a:cubicBezTo>
                  <a:pt x="7728884" y="3483041"/>
                  <a:pt x="7729405" y="3483190"/>
                  <a:pt x="7730000" y="3483190"/>
                </a:cubicBezTo>
                <a:cubicBezTo>
                  <a:pt x="7730893" y="3483190"/>
                  <a:pt x="7732251" y="3482650"/>
                  <a:pt x="7734074" y="3481571"/>
                </a:cubicBezTo>
                <a:cubicBezTo>
                  <a:pt x="7735898" y="3480493"/>
                  <a:pt x="7738167" y="3479302"/>
                  <a:pt x="7740883" y="3478000"/>
                </a:cubicBezTo>
                <a:cubicBezTo>
                  <a:pt x="7743599" y="3476697"/>
                  <a:pt x="7746762" y="3475507"/>
                  <a:pt x="7750371" y="3474428"/>
                </a:cubicBezTo>
                <a:cubicBezTo>
                  <a:pt x="7753980" y="3473349"/>
                  <a:pt x="7758054" y="3472809"/>
                  <a:pt x="7762594" y="3472809"/>
                </a:cubicBezTo>
                <a:cubicBezTo>
                  <a:pt x="7766835" y="3472809"/>
                  <a:pt x="7770407" y="3473311"/>
                  <a:pt x="7773309" y="3474316"/>
                </a:cubicBezTo>
                <a:cubicBezTo>
                  <a:pt x="7776211" y="3475320"/>
                  <a:pt x="7778574" y="3476809"/>
                  <a:pt x="7780397" y="3478781"/>
                </a:cubicBezTo>
                <a:cubicBezTo>
                  <a:pt x="7782220" y="3480753"/>
                  <a:pt x="7783541" y="3483227"/>
                  <a:pt x="7784360" y="3486204"/>
                </a:cubicBezTo>
                <a:cubicBezTo>
                  <a:pt x="7785178" y="3489180"/>
                  <a:pt x="7785588" y="3492604"/>
                  <a:pt x="7785588" y="3496473"/>
                </a:cubicBezTo>
                <a:lnTo>
                  <a:pt x="7785588" y="3504286"/>
                </a:lnTo>
                <a:lnTo>
                  <a:pt x="7771746" y="3504286"/>
                </a:lnTo>
                <a:cubicBezTo>
                  <a:pt x="7763933" y="3504286"/>
                  <a:pt x="7756901" y="3504974"/>
                  <a:pt x="7750650" y="3506352"/>
                </a:cubicBezTo>
                <a:cubicBezTo>
                  <a:pt x="7744399" y="3507728"/>
                  <a:pt x="7739116" y="3509793"/>
                  <a:pt x="7734800" y="3512546"/>
                </a:cubicBezTo>
                <a:cubicBezTo>
                  <a:pt x="7730484" y="3515299"/>
                  <a:pt x="7727172" y="3518760"/>
                  <a:pt x="7724866" y="3522927"/>
                </a:cubicBezTo>
                <a:cubicBezTo>
                  <a:pt x="7722559" y="3527094"/>
                  <a:pt x="7721405" y="3532006"/>
                  <a:pt x="7721405" y="3537661"/>
                </a:cubicBezTo>
                <a:cubicBezTo>
                  <a:pt x="7721405" y="3542498"/>
                  <a:pt x="7722243" y="3546814"/>
                  <a:pt x="7723917" y="3550609"/>
                </a:cubicBezTo>
                <a:cubicBezTo>
                  <a:pt x="7725591" y="3554404"/>
                  <a:pt x="7727935" y="3557604"/>
                  <a:pt x="7730949" y="3560208"/>
                </a:cubicBezTo>
                <a:cubicBezTo>
                  <a:pt x="7733963" y="3562813"/>
                  <a:pt x="7737609" y="3564803"/>
                  <a:pt x="7741888" y="3566180"/>
                </a:cubicBezTo>
                <a:cubicBezTo>
                  <a:pt x="7746167" y="3567557"/>
                  <a:pt x="7750948" y="3568245"/>
                  <a:pt x="7756231" y="3568245"/>
                </a:cubicBezTo>
                <a:cubicBezTo>
                  <a:pt x="7762259" y="3568245"/>
                  <a:pt x="7767970" y="3566943"/>
                  <a:pt x="7773365" y="3564338"/>
                </a:cubicBezTo>
                <a:cubicBezTo>
                  <a:pt x="7778760" y="3561734"/>
                  <a:pt x="7783653" y="3558088"/>
                  <a:pt x="7788043" y="3553400"/>
                </a:cubicBezTo>
                <a:lnTo>
                  <a:pt x="7788043" y="3563445"/>
                </a:lnTo>
                <a:cubicBezTo>
                  <a:pt x="7788043" y="3564338"/>
                  <a:pt x="7788304" y="3565008"/>
                  <a:pt x="7788825" y="3565454"/>
                </a:cubicBezTo>
                <a:cubicBezTo>
                  <a:pt x="7789345" y="3565901"/>
                  <a:pt x="7790183" y="3566236"/>
                  <a:pt x="7791336" y="3566459"/>
                </a:cubicBezTo>
                <a:cubicBezTo>
                  <a:pt x="7792489" y="3566682"/>
                  <a:pt x="7794034" y="3566794"/>
                  <a:pt x="7795968" y="3566794"/>
                </a:cubicBezTo>
                <a:cubicBezTo>
                  <a:pt x="7797977" y="3566794"/>
                  <a:pt x="7799503" y="3566682"/>
                  <a:pt x="7800545" y="3566459"/>
                </a:cubicBezTo>
                <a:cubicBezTo>
                  <a:pt x="7801587" y="3566236"/>
                  <a:pt x="7802405" y="3565901"/>
                  <a:pt x="7803000" y="3565454"/>
                </a:cubicBezTo>
                <a:cubicBezTo>
                  <a:pt x="7803596" y="3565008"/>
                  <a:pt x="7803893" y="3564338"/>
                  <a:pt x="7803893" y="3563445"/>
                </a:cubicBezTo>
                <a:lnTo>
                  <a:pt x="7803893" y="3495691"/>
                </a:lnTo>
                <a:cubicBezTo>
                  <a:pt x="7803893" y="3489440"/>
                  <a:pt x="7803186" y="3483971"/>
                  <a:pt x="7801773" y="3479283"/>
                </a:cubicBezTo>
                <a:cubicBezTo>
                  <a:pt x="7800359" y="3474595"/>
                  <a:pt x="7798089" y="3470670"/>
                  <a:pt x="7794964" y="3467507"/>
                </a:cubicBezTo>
                <a:cubicBezTo>
                  <a:pt x="7791838" y="3464344"/>
                  <a:pt x="7787746" y="3461945"/>
                  <a:pt x="7782685" y="3460308"/>
                </a:cubicBezTo>
                <a:cubicBezTo>
                  <a:pt x="7777625" y="3458670"/>
                  <a:pt x="7771486" y="3457852"/>
                  <a:pt x="7764268" y="3457852"/>
                </a:cubicBezTo>
                <a:close/>
                <a:moveTo>
                  <a:pt x="7696105" y="3457852"/>
                </a:moveTo>
                <a:cubicBezTo>
                  <a:pt x="7693947" y="3457852"/>
                  <a:pt x="7691807" y="3458131"/>
                  <a:pt x="7689686" y="3458689"/>
                </a:cubicBezTo>
                <a:cubicBezTo>
                  <a:pt x="7687566" y="3459247"/>
                  <a:pt x="7685426" y="3460252"/>
                  <a:pt x="7683268" y="3461703"/>
                </a:cubicBezTo>
                <a:cubicBezTo>
                  <a:pt x="7681110" y="3463154"/>
                  <a:pt x="7678822" y="3465144"/>
                  <a:pt x="7676403" y="3467675"/>
                </a:cubicBezTo>
                <a:cubicBezTo>
                  <a:pt x="7673985" y="3470204"/>
                  <a:pt x="7671399" y="3473479"/>
                  <a:pt x="7668646" y="3477497"/>
                </a:cubicBezTo>
                <a:lnTo>
                  <a:pt x="7668646" y="3462875"/>
                </a:lnTo>
                <a:cubicBezTo>
                  <a:pt x="7668646" y="3462279"/>
                  <a:pt x="7668516" y="3461777"/>
                  <a:pt x="7668255" y="3461368"/>
                </a:cubicBezTo>
                <a:cubicBezTo>
                  <a:pt x="7667995" y="3460959"/>
                  <a:pt x="7667567" y="3460587"/>
                  <a:pt x="7666971" y="3460252"/>
                </a:cubicBezTo>
                <a:cubicBezTo>
                  <a:pt x="7666376" y="3459917"/>
                  <a:pt x="7665539" y="3459694"/>
                  <a:pt x="7664460" y="3459582"/>
                </a:cubicBezTo>
                <a:cubicBezTo>
                  <a:pt x="7663381" y="3459470"/>
                  <a:pt x="7662023" y="3459415"/>
                  <a:pt x="7660386" y="3459415"/>
                </a:cubicBezTo>
                <a:cubicBezTo>
                  <a:pt x="7658674" y="3459415"/>
                  <a:pt x="7657298" y="3459470"/>
                  <a:pt x="7656256" y="3459582"/>
                </a:cubicBezTo>
                <a:cubicBezTo>
                  <a:pt x="7655214" y="3459694"/>
                  <a:pt x="7654358" y="3459917"/>
                  <a:pt x="7653689" y="3460252"/>
                </a:cubicBezTo>
                <a:cubicBezTo>
                  <a:pt x="7653019" y="3460587"/>
                  <a:pt x="7652572" y="3460959"/>
                  <a:pt x="7652349" y="3461368"/>
                </a:cubicBezTo>
                <a:cubicBezTo>
                  <a:pt x="7652126" y="3461777"/>
                  <a:pt x="7652014" y="3462279"/>
                  <a:pt x="7652014" y="3462875"/>
                </a:cubicBezTo>
                <a:lnTo>
                  <a:pt x="7652014" y="3563334"/>
                </a:lnTo>
                <a:cubicBezTo>
                  <a:pt x="7652014" y="3563929"/>
                  <a:pt x="7652144" y="3564431"/>
                  <a:pt x="7652405" y="3564840"/>
                </a:cubicBezTo>
                <a:cubicBezTo>
                  <a:pt x="7652665" y="3565250"/>
                  <a:pt x="7653149" y="3565603"/>
                  <a:pt x="7653856" y="3565901"/>
                </a:cubicBezTo>
                <a:cubicBezTo>
                  <a:pt x="7654563" y="3566199"/>
                  <a:pt x="7655512" y="3566422"/>
                  <a:pt x="7656702" y="3566571"/>
                </a:cubicBezTo>
                <a:cubicBezTo>
                  <a:pt x="7657893" y="3566719"/>
                  <a:pt x="7659381" y="3566794"/>
                  <a:pt x="7661167" y="3566794"/>
                </a:cubicBezTo>
                <a:cubicBezTo>
                  <a:pt x="7663028" y="3566794"/>
                  <a:pt x="7664553" y="3566719"/>
                  <a:pt x="7665744" y="3566571"/>
                </a:cubicBezTo>
                <a:cubicBezTo>
                  <a:pt x="7666934" y="3566422"/>
                  <a:pt x="7667864" y="3566199"/>
                  <a:pt x="7668534" y="3565901"/>
                </a:cubicBezTo>
                <a:cubicBezTo>
                  <a:pt x="7669204" y="3565603"/>
                  <a:pt x="7669688" y="3565250"/>
                  <a:pt x="7669985" y="3564840"/>
                </a:cubicBezTo>
                <a:cubicBezTo>
                  <a:pt x="7670283" y="3564431"/>
                  <a:pt x="7670432" y="3563929"/>
                  <a:pt x="7670432" y="3563334"/>
                </a:cubicBezTo>
                <a:lnTo>
                  <a:pt x="7670432" y="3497254"/>
                </a:lnTo>
                <a:cubicBezTo>
                  <a:pt x="7673036" y="3493162"/>
                  <a:pt x="7675417" y="3489701"/>
                  <a:pt x="7677576" y="3486873"/>
                </a:cubicBezTo>
                <a:cubicBezTo>
                  <a:pt x="7679734" y="3484046"/>
                  <a:pt x="7681799" y="3481776"/>
                  <a:pt x="7683770" y="3480064"/>
                </a:cubicBezTo>
                <a:cubicBezTo>
                  <a:pt x="7685742" y="3478353"/>
                  <a:pt x="7687621" y="3477125"/>
                  <a:pt x="7689407" y="3476381"/>
                </a:cubicBezTo>
                <a:cubicBezTo>
                  <a:pt x="7691193" y="3475637"/>
                  <a:pt x="7693016" y="3475265"/>
                  <a:pt x="7694877" y="3475265"/>
                </a:cubicBezTo>
                <a:cubicBezTo>
                  <a:pt x="7696439" y="3475265"/>
                  <a:pt x="7697891" y="3475414"/>
                  <a:pt x="7699230" y="3475711"/>
                </a:cubicBezTo>
                <a:cubicBezTo>
                  <a:pt x="7700569" y="3476009"/>
                  <a:pt x="7701779" y="3476325"/>
                  <a:pt x="7702858" y="3476660"/>
                </a:cubicBezTo>
                <a:cubicBezTo>
                  <a:pt x="7703937" y="3476995"/>
                  <a:pt x="7704904" y="3477330"/>
                  <a:pt x="7705760" y="3477665"/>
                </a:cubicBezTo>
                <a:cubicBezTo>
                  <a:pt x="7706616" y="3478000"/>
                  <a:pt x="7707341" y="3478167"/>
                  <a:pt x="7707936" y="3478167"/>
                </a:cubicBezTo>
                <a:cubicBezTo>
                  <a:pt x="7708532" y="3478167"/>
                  <a:pt x="7708997" y="3478000"/>
                  <a:pt x="7709332" y="3477665"/>
                </a:cubicBezTo>
                <a:cubicBezTo>
                  <a:pt x="7709667" y="3477330"/>
                  <a:pt x="7709946" y="3476846"/>
                  <a:pt x="7710169" y="3476214"/>
                </a:cubicBezTo>
                <a:cubicBezTo>
                  <a:pt x="7710392" y="3475581"/>
                  <a:pt x="7710541" y="3474707"/>
                  <a:pt x="7710615" y="3473590"/>
                </a:cubicBezTo>
                <a:cubicBezTo>
                  <a:pt x="7710690" y="3472474"/>
                  <a:pt x="7710727" y="3471098"/>
                  <a:pt x="7710727" y="3469460"/>
                </a:cubicBezTo>
                <a:cubicBezTo>
                  <a:pt x="7710727" y="3467749"/>
                  <a:pt x="7710708" y="3466391"/>
                  <a:pt x="7710671" y="3465387"/>
                </a:cubicBezTo>
                <a:cubicBezTo>
                  <a:pt x="7710634" y="3464382"/>
                  <a:pt x="7710560" y="3463619"/>
                  <a:pt x="7710448" y="3463098"/>
                </a:cubicBezTo>
                <a:cubicBezTo>
                  <a:pt x="7710336" y="3462577"/>
                  <a:pt x="7710206" y="3462149"/>
                  <a:pt x="7710057" y="3461815"/>
                </a:cubicBezTo>
                <a:cubicBezTo>
                  <a:pt x="7709908" y="3461480"/>
                  <a:pt x="7709611" y="3461126"/>
                  <a:pt x="7709164" y="3460754"/>
                </a:cubicBezTo>
                <a:cubicBezTo>
                  <a:pt x="7708718" y="3460382"/>
                  <a:pt x="7707955" y="3460010"/>
                  <a:pt x="7706876" y="3459638"/>
                </a:cubicBezTo>
                <a:cubicBezTo>
                  <a:pt x="7705797" y="3459266"/>
                  <a:pt x="7704588" y="3458931"/>
                  <a:pt x="7703248" y="3458633"/>
                </a:cubicBezTo>
                <a:cubicBezTo>
                  <a:pt x="7701909" y="3458336"/>
                  <a:pt x="7700625" y="3458131"/>
                  <a:pt x="7699397" y="3458019"/>
                </a:cubicBezTo>
                <a:cubicBezTo>
                  <a:pt x="7698170" y="3457908"/>
                  <a:pt x="7697072" y="3457852"/>
                  <a:pt x="7696105" y="3457852"/>
                </a:cubicBezTo>
                <a:close/>
                <a:moveTo>
                  <a:pt x="7343791" y="3457852"/>
                </a:moveTo>
                <a:cubicBezTo>
                  <a:pt x="7335234" y="3457852"/>
                  <a:pt x="7327755" y="3459228"/>
                  <a:pt x="7321355" y="3461982"/>
                </a:cubicBezTo>
                <a:cubicBezTo>
                  <a:pt x="7314956" y="3464735"/>
                  <a:pt x="7309616" y="3468605"/>
                  <a:pt x="7305338" y="3473590"/>
                </a:cubicBezTo>
                <a:cubicBezTo>
                  <a:pt x="7301059" y="3478576"/>
                  <a:pt x="7297859" y="3484511"/>
                  <a:pt x="7295738" y="3491394"/>
                </a:cubicBezTo>
                <a:cubicBezTo>
                  <a:pt x="7293617" y="3498277"/>
                  <a:pt x="7292557" y="3505812"/>
                  <a:pt x="7292557" y="3513997"/>
                </a:cubicBezTo>
                <a:cubicBezTo>
                  <a:pt x="7292557" y="3522481"/>
                  <a:pt x="7293562" y="3530071"/>
                  <a:pt x="7295571" y="3536768"/>
                </a:cubicBezTo>
                <a:cubicBezTo>
                  <a:pt x="7297580" y="3543465"/>
                  <a:pt x="7300631" y="3549158"/>
                  <a:pt x="7304724" y="3553846"/>
                </a:cubicBezTo>
                <a:cubicBezTo>
                  <a:pt x="7308817" y="3558534"/>
                  <a:pt x="7313933" y="3562106"/>
                  <a:pt x="7320072" y="3564561"/>
                </a:cubicBezTo>
                <a:cubicBezTo>
                  <a:pt x="7326211" y="3567017"/>
                  <a:pt x="7333410" y="3568245"/>
                  <a:pt x="7341670" y="3568245"/>
                </a:cubicBezTo>
                <a:cubicBezTo>
                  <a:pt x="7350154" y="3568245"/>
                  <a:pt x="7357614" y="3566850"/>
                  <a:pt x="7364050" y="3564059"/>
                </a:cubicBezTo>
                <a:cubicBezTo>
                  <a:pt x="7370487" y="3561269"/>
                  <a:pt x="7375845" y="3557381"/>
                  <a:pt x="7380124" y="3552395"/>
                </a:cubicBezTo>
                <a:cubicBezTo>
                  <a:pt x="7384403" y="3547409"/>
                  <a:pt x="7387621" y="3541475"/>
                  <a:pt x="7389779" y="3534591"/>
                </a:cubicBezTo>
                <a:cubicBezTo>
                  <a:pt x="7391937" y="3527708"/>
                  <a:pt x="7393016" y="3520174"/>
                  <a:pt x="7393016" y="3511988"/>
                </a:cubicBezTo>
                <a:cubicBezTo>
                  <a:pt x="7393016" y="3503580"/>
                  <a:pt x="7391993" y="3496026"/>
                  <a:pt x="7389946" y="3489329"/>
                </a:cubicBezTo>
                <a:cubicBezTo>
                  <a:pt x="7387900" y="3482632"/>
                  <a:pt x="7384831" y="3476939"/>
                  <a:pt x="7380738" y="3472251"/>
                </a:cubicBezTo>
                <a:cubicBezTo>
                  <a:pt x="7376645" y="3467563"/>
                  <a:pt x="7371529" y="3463991"/>
                  <a:pt x="7365390" y="3461536"/>
                </a:cubicBezTo>
                <a:cubicBezTo>
                  <a:pt x="7359251" y="3459080"/>
                  <a:pt x="7352051" y="3457852"/>
                  <a:pt x="7343791" y="3457852"/>
                </a:cubicBezTo>
                <a:close/>
                <a:moveTo>
                  <a:pt x="7219966" y="3457852"/>
                </a:moveTo>
                <a:cubicBezTo>
                  <a:pt x="7211409" y="3457852"/>
                  <a:pt x="7203930" y="3459228"/>
                  <a:pt x="7197530" y="3461982"/>
                </a:cubicBezTo>
                <a:cubicBezTo>
                  <a:pt x="7191131" y="3464735"/>
                  <a:pt x="7185792" y="3468605"/>
                  <a:pt x="7181513" y="3473590"/>
                </a:cubicBezTo>
                <a:cubicBezTo>
                  <a:pt x="7177234" y="3478576"/>
                  <a:pt x="7174034" y="3484511"/>
                  <a:pt x="7171913" y="3491394"/>
                </a:cubicBezTo>
                <a:cubicBezTo>
                  <a:pt x="7169793" y="3498277"/>
                  <a:pt x="7168732" y="3505812"/>
                  <a:pt x="7168732" y="3513997"/>
                </a:cubicBezTo>
                <a:cubicBezTo>
                  <a:pt x="7168732" y="3522481"/>
                  <a:pt x="7169737" y="3530071"/>
                  <a:pt x="7171746" y="3536768"/>
                </a:cubicBezTo>
                <a:cubicBezTo>
                  <a:pt x="7173755" y="3543465"/>
                  <a:pt x="7176806" y="3549158"/>
                  <a:pt x="7180899" y="3553846"/>
                </a:cubicBezTo>
                <a:cubicBezTo>
                  <a:pt x="7184992" y="3558534"/>
                  <a:pt x="7190108" y="3562106"/>
                  <a:pt x="7196247" y="3564561"/>
                </a:cubicBezTo>
                <a:cubicBezTo>
                  <a:pt x="7202386" y="3567017"/>
                  <a:pt x="7209585" y="3568245"/>
                  <a:pt x="7217845" y="3568245"/>
                </a:cubicBezTo>
                <a:cubicBezTo>
                  <a:pt x="7226329" y="3568245"/>
                  <a:pt x="7233789" y="3566850"/>
                  <a:pt x="7240225" y="3564059"/>
                </a:cubicBezTo>
                <a:cubicBezTo>
                  <a:pt x="7246662" y="3561269"/>
                  <a:pt x="7252020" y="3557381"/>
                  <a:pt x="7256299" y="3552395"/>
                </a:cubicBezTo>
                <a:cubicBezTo>
                  <a:pt x="7260578" y="3547409"/>
                  <a:pt x="7263796" y="3541475"/>
                  <a:pt x="7265954" y="3534591"/>
                </a:cubicBezTo>
                <a:cubicBezTo>
                  <a:pt x="7268112" y="3527708"/>
                  <a:pt x="7269191" y="3520174"/>
                  <a:pt x="7269191" y="3511988"/>
                </a:cubicBezTo>
                <a:cubicBezTo>
                  <a:pt x="7269191" y="3503580"/>
                  <a:pt x="7268168" y="3496026"/>
                  <a:pt x="7266122" y="3489329"/>
                </a:cubicBezTo>
                <a:cubicBezTo>
                  <a:pt x="7264075" y="3482632"/>
                  <a:pt x="7261006" y="3476939"/>
                  <a:pt x="7256913" y="3472251"/>
                </a:cubicBezTo>
                <a:cubicBezTo>
                  <a:pt x="7252820" y="3467563"/>
                  <a:pt x="7247704" y="3463991"/>
                  <a:pt x="7241565" y="3461536"/>
                </a:cubicBezTo>
                <a:cubicBezTo>
                  <a:pt x="7235426" y="3459080"/>
                  <a:pt x="7228226" y="3457852"/>
                  <a:pt x="7219966" y="3457852"/>
                </a:cubicBezTo>
                <a:close/>
                <a:moveTo>
                  <a:pt x="7143655" y="3457852"/>
                </a:moveTo>
                <a:cubicBezTo>
                  <a:pt x="7141497" y="3457852"/>
                  <a:pt x="7139357" y="3458131"/>
                  <a:pt x="7137236" y="3458689"/>
                </a:cubicBezTo>
                <a:cubicBezTo>
                  <a:pt x="7135116" y="3459247"/>
                  <a:pt x="7132976" y="3460252"/>
                  <a:pt x="7130818" y="3461703"/>
                </a:cubicBezTo>
                <a:cubicBezTo>
                  <a:pt x="7128660" y="3463154"/>
                  <a:pt x="7126372" y="3465144"/>
                  <a:pt x="7123953" y="3467675"/>
                </a:cubicBezTo>
                <a:cubicBezTo>
                  <a:pt x="7121535" y="3470204"/>
                  <a:pt x="7118949" y="3473479"/>
                  <a:pt x="7116196" y="3477497"/>
                </a:cubicBezTo>
                <a:lnTo>
                  <a:pt x="7116196" y="3462875"/>
                </a:lnTo>
                <a:cubicBezTo>
                  <a:pt x="7116196" y="3462279"/>
                  <a:pt x="7116066" y="3461777"/>
                  <a:pt x="7115805" y="3461368"/>
                </a:cubicBezTo>
                <a:cubicBezTo>
                  <a:pt x="7115545" y="3460959"/>
                  <a:pt x="7115117" y="3460587"/>
                  <a:pt x="7114521" y="3460252"/>
                </a:cubicBezTo>
                <a:cubicBezTo>
                  <a:pt x="7113926" y="3459917"/>
                  <a:pt x="7113089" y="3459694"/>
                  <a:pt x="7112010" y="3459582"/>
                </a:cubicBezTo>
                <a:cubicBezTo>
                  <a:pt x="7110931" y="3459470"/>
                  <a:pt x="7109573" y="3459415"/>
                  <a:pt x="7107936" y="3459415"/>
                </a:cubicBezTo>
                <a:cubicBezTo>
                  <a:pt x="7106224" y="3459415"/>
                  <a:pt x="7104848" y="3459470"/>
                  <a:pt x="7103806" y="3459582"/>
                </a:cubicBezTo>
                <a:cubicBezTo>
                  <a:pt x="7102764" y="3459694"/>
                  <a:pt x="7101908" y="3459917"/>
                  <a:pt x="7101239" y="3460252"/>
                </a:cubicBezTo>
                <a:cubicBezTo>
                  <a:pt x="7100569" y="3460587"/>
                  <a:pt x="7100122" y="3460959"/>
                  <a:pt x="7099899" y="3461368"/>
                </a:cubicBezTo>
                <a:cubicBezTo>
                  <a:pt x="7099676" y="3461777"/>
                  <a:pt x="7099564" y="3462279"/>
                  <a:pt x="7099564" y="3462875"/>
                </a:cubicBezTo>
                <a:lnTo>
                  <a:pt x="7099564" y="3563334"/>
                </a:lnTo>
                <a:cubicBezTo>
                  <a:pt x="7099564" y="3563929"/>
                  <a:pt x="7099694" y="3564431"/>
                  <a:pt x="7099955" y="3564840"/>
                </a:cubicBezTo>
                <a:cubicBezTo>
                  <a:pt x="7100215" y="3565250"/>
                  <a:pt x="7100699" y="3565603"/>
                  <a:pt x="7101406" y="3565901"/>
                </a:cubicBezTo>
                <a:cubicBezTo>
                  <a:pt x="7102113" y="3566199"/>
                  <a:pt x="7103062" y="3566422"/>
                  <a:pt x="7104252" y="3566571"/>
                </a:cubicBezTo>
                <a:cubicBezTo>
                  <a:pt x="7105443" y="3566719"/>
                  <a:pt x="7106931" y="3566794"/>
                  <a:pt x="7108717" y="3566794"/>
                </a:cubicBezTo>
                <a:cubicBezTo>
                  <a:pt x="7110578" y="3566794"/>
                  <a:pt x="7112103" y="3566719"/>
                  <a:pt x="7113294" y="3566571"/>
                </a:cubicBezTo>
                <a:cubicBezTo>
                  <a:pt x="7114484" y="3566422"/>
                  <a:pt x="7115414" y="3566199"/>
                  <a:pt x="7116084" y="3565901"/>
                </a:cubicBezTo>
                <a:cubicBezTo>
                  <a:pt x="7116754" y="3565603"/>
                  <a:pt x="7117238" y="3565250"/>
                  <a:pt x="7117535" y="3564840"/>
                </a:cubicBezTo>
                <a:cubicBezTo>
                  <a:pt x="7117833" y="3564431"/>
                  <a:pt x="7117982" y="3563929"/>
                  <a:pt x="7117982" y="3563334"/>
                </a:cubicBezTo>
                <a:lnTo>
                  <a:pt x="7117982" y="3497254"/>
                </a:lnTo>
                <a:cubicBezTo>
                  <a:pt x="7120586" y="3493162"/>
                  <a:pt x="7122967" y="3489701"/>
                  <a:pt x="7125125" y="3486873"/>
                </a:cubicBezTo>
                <a:cubicBezTo>
                  <a:pt x="7127283" y="3484046"/>
                  <a:pt x="7129348" y="3481776"/>
                  <a:pt x="7131320" y="3480064"/>
                </a:cubicBezTo>
                <a:cubicBezTo>
                  <a:pt x="7133292" y="3478353"/>
                  <a:pt x="7135171" y="3477125"/>
                  <a:pt x="7136957" y="3476381"/>
                </a:cubicBezTo>
                <a:cubicBezTo>
                  <a:pt x="7138743" y="3475637"/>
                  <a:pt x="7140566" y="3475265"/>
                  <a:pt x="7142427" y="3475265"/>
                </a:cubicBezTo>
                <a:cubicBezTo>
                  <a:pt x="7143989" y="3475265"/>
                  <a:pt x="7145441" y="3475414"/>
                  <a:pt x="7146780" y="3475711"/>
                </a:cubicBezTo>
                <a:cubicBezTo>
                  <a:pt x="7148119" y="3476009"/>
                  <a:pt x="7149329" y="3476325"/>
                  <a:pt x="7150408" y="3476660"/>
                </a:cubicBezTo>
                <a:cubicBezTo>
                  <a:pt x="7151487" y="3476995"/>
                  <a:pt x="7152454" y="3477330"/>
                  <a:pt x="7153310" y="3477665"/>
                </a:cubicBezTo>
                <a:cubicBezTo>
                  <a:pt x="7154166" y="3478000"/>
                  <a:pt x="7154891" y="3478167"/>
                  <a:pt x="7155486" y="3478167"/>
                </a:cubicBezTo>
                <a:cubicBezTo>
                  <a:pt x="7156082" y="3478167"/>
                  <a:pt x="7156547" y="3478000"/>
                  <a:pt x="7156882" y="3477665"/>
                </a:cubicBezTo>
                <a:cubicBezTo>
                  <a:pt x="7157217" y="3477330"/>
                  <a:pt x="7157496" y="3476846"/>
                  <a:pt x="7157719" y="3476214"/>
                </a:cubicBezTo>
                <a:cubicBezTo>
                  <a:pt x="7157942" y="3475581"/>
                  <a:pt x="7158091" y="3474707"/>
                  <a:pt x="7158165" y="3473590"/>
                </a:cubicBezTo>
                <a:cubicBezTo>
                  <a:pt x="7158240" y="3472474"/>
                  <a:pt x="7158277" y="3471098"/>
                  <a:pt x="7158277" y="3469460"/>
                </a:cubicBezTo>
                <a:cubicBezTo>
                  <a:pt x="7158277" y="3467749"/>
                  <a:pt x="7158258" y="3466391"/>
                  <a:pt x="7158221" y="3465387"/>
                </a:cubicBezTo>
                <a:cubicBezTo>
                  <a:pt x="7158184" y="3464382"/>
                  <a:pt x="7158109" y="3463619"/>
                  <a:pt x="7157998" y="3463098"/>
                </a:cubicBezTo>
                <a:cubicBezTo>
                  <a:pt x="7157886" y="3462577"/>
                  <a:pt x="7157756" y="3462149"/>
                  <a:pt x="7157607" y="3461815"/>
                </a:cubicBezTo>
                <a:cubicBezTo>
                  <a:pt x="7157458" y="3461480"/>
                  <a:pt x="7157161" y="3461126"/>
                  <a:pt x="7156714" y="3460754"/>
                </a:cubicBezTo>
                <a:cubicBezTo>
                  <a:pt x="7156268" y="3460382"/>
                  <a:pt x="7155505" y="3460010"/>
                  <a:pt x="7154426" y="3459638"/>
                </a:cubicBezTo>
                <a:cubicBezTo>
                  <a:pt x="7153347" y="3459266"/>
                  <a:pt x="7152138" y="3458931"/>
                  <a:pt x="7150798" y="3458633"/>
                </a:cubicBezTo>
                <a:cubicBezTo>
                  <a:pt x="7149459" y="3458336"/>
                  <a:pt x="7148175" y="3458131"/>
                  <a:pt x="7146947" y="3458019"/>
                </a:cubicBezTo>
                <a:cubicBezTo>
                  <a:pt x="7145720" y="3457908"/>
                  <a:pt x="7144622" y="3457852"/>
                  <a:pt x="7143655" y="3457852"/>
                </a:cubicBezTo>
                <a:close/>
                <a:moveTo>
                  <a:pt x="6979162" y="3457852"/>
                </a:moveTo>
                <a:cubicBezTo>
                  <a:pt x="6971795" y="3457852"/>
                  <a:pt x="6965135" y="3459136"/>
                  <a:pt x="6959182" y="3461703"/>
                </a:cubicBezTo>
                <a:cubicBezTo>
                  <a:pt x="6953229" y="3464270"/>
                  <a:pt x="6948150" y="3467954"/>
                  <a:pt x="6943946" y="3472753"/>
                </a:cubicBezTo>
                <a:cubicBezTo>
                  <a:pt x="6939741" y="3477553"/>
                  <a:pt x="6936523" y="3483395"/>
                  <a:pt x="6934291" y="3490278"/>
                </a:cubicBezTo>
                <a:cubicBezTo>
                  <a:pt x="6932058" y="3497161"/>
                  <a:pt x="6930942" y="3504919"/>
                  <a:pt x="6930942" y="3513551"/>
                </a:cubicBezTo>
                <a:cubicBezTo>
                  <a:pt x="6930942" y="3522629"/>
                  <a:pt x="6932021" y="3530592"/>
                  <a:pt x="6934179" y="3537438"/>
                </a:cubicBezTo>
                <a:cubicBezTo>
                  <a:pt x="6936337" y="3544284"/>
                  <a:pt x="6939537" y="3549977"/>
                  <a:pt x="6943778" y="3554516"/>
                </a:cubicBezTo>
                <a:cubicBezTo>
                  <a:pt x="6948020" y="3559055"/>
                  <a:pt x="6953248" y="3562478"/>
                  <a:pt x="6959461" y="3564785"/>
                </a:cubicBezTo>
                <a:cubicBezTo>
                  <a:pt x="6965675" y="3567092"/>
                  <a:pt x="6972911" y="3568245"/>
                  <a:pt x="6981171" y="3568245"/>
                </a:cubicBezTo>
                <a:cubicBezTo>
                  <a:pt x="6985934" y="3568245"/>
                  <a:pt x="6990417" y="3567891"/>
                  <a:pt x="6994622" y="3567185"/>
                </a:cubicBezTo>
                <a:cubicBezTo>
                  <a:pt x="6998826" y="3566478"/>
                  <a:pt x="7002528" y="3565678"/>
                  <a:pt x="7005728" y="3564785"/>
                </a:cubicBezTo>
                <a:cubicBezTo>
                  <a:pt x="7008928" y="3563892"/>
                  <a:pt x="7011532" y="3562980"/>
                  <a:pt x="7013542" y="3562050"/>
                </a:cubicBezTo>
                <a:cubicBezTo>
                  <a:pt x="7015551" y="3561120"/>
                  <a:pt x="7016760" y="3560450"/>
                  <a:pt x="7017169" y="3560041"/>
                </a:cubicBezTo>
                <a:cubicBezTo>
                  <a:pt x="7017579" y="3559631"/>
                  <a:pt x="7017913" y="3559204"/>
                  <a:pt x="7018174" y="3558757"/>
                </a:cubicBezTo>
                <a:cubicBezTo>
                  <a:pt x="7018434" y="3558311"/>
                  <a:pt x="7018620" y="3557809"/>
                  <a:pt x="7018732" y="3557250"/>
                </a:cubicBezTo>
                <a:cubicBezTo>
                  <a:pt x="7018844" y="3556692"/>
                  <a:pt x="7018937" y="3556060"/>
                  <a:pt x="7019011" y="3555353"/>
                </a:cubicBezTo>
                <a:cubicBezTo>
                  <a:pt x="7019085" y="3554646"/>
                  <a:pt x="7019123" y="3553809"/>
                  <a:pt x="7019123" y="3552841"/>
                </a:cubicBezTo>
                <a:cubicBezTo>
                  <a:pt x="7019123" y="3551502"/>
                  <a:pt x="7019067" y="3550367"/>
                  <a:pt x="7018954" y="3549437"/>
                </a:cubicBezTo>
                <a:cubicBezTo>
                  <a:pt x="7018842" y="3548507"/>
                  <a:pt x="7018674" y="3547781"/>
                  <a:pt x="7018449" y="3547261"/>
                </a:cubicBezTo>
                <a:cubicBezTo>
                  <a:pt x="7018225" y="3546739"/>
                  <a:pt x="7017907" y="3546349"/>
                  <a:pt x="7017496" y="3546088"/>
                </a:cubicBezTo>
                <a:cubicBezTo>
                  <a:pt x="7017085" y="3545828"/>
                  <a:pt x="7016618" y="3545698"/>
                  <a:pt x="7016095" y="3545698"/>
                </a:cubicBezTo>
                <a:cubicBezTo>
                  <a:pt x="7015197" y="3545698"/>
                  <a:pt x="7013870" y="3546088"/>
                  <a:pt x="7012112" y="3546869"/>
                </a:cubicBezTo>
                <a:cubicBezTo>
                  <a:pt x="7010355" y="3547651"/>
                  <a:pt x="7008111" y="3548525"/>
                  <a:pt x="7005382" y="3549493"/>
                </a:cubicBezTo>
                <a:cubicBezTo>
                  <a:pt x="7002652" y="3550460"/>
                  <a:pt x="6999418" y="3551335"/>
                  <a:pt x="6995680" y="3552116"/>
                </a:cubicBezTo>
                <a:cubicBezTo>
                  <a:pt x="6991941" y="3552897"/>
                  <a:pt x="6987679" y="3553288"/>
                  <a:pt x="6982893" y="3553288"/>
                </a:cubicBezTo>
                <a:cubicBezTo>
                  <a:pt x="6976836" y="3553288"/>
                  <a:pt x="6971714" y="3552432"/>
                  <a:pt x="6967527" y="3550720"/>
                </a:cubicBezTo>
                <a:cubicBezTo>
                  <a:pt x="6963339" y="3549009"/>
                  <a:pt x="6959937" y="3546553"/>
                  <a:pt x="6957319" y="3543354"/>
                </a:cubicBezTo>
                <a:cubicBezTo>
                  <a:pt x="6954702" y="3540154"/>
                  <a:pt x="6952833" y="3536321"/>
                  <a:pt x="6951711" y="3531857"/>
                </a:cubicBezTo>
                <a:cubicBezTo>
                  <a:pt x="6950590" y="3527392"/>
                  <a:pt x="6950029" y="3522369"/>
                  <a:pt x="6950029" y="3516788"/>
                </a:cubicBezTo>
                <a:lnTo>
                  <a:pt x="7016187" y="3516788"/>
                </a:lnTo>
                <a:cubicBezTo>
                  <a:pt x="7018057" y="3516788"/>
                  <a:pt x="7019721" y="3516174"/>
                  <a:pt x="7021178" y="3514946"/>
                </a:cubicBezTo>
                <a:cubicBezTo>
                  <a:pt x="7022635" y="3513718"/>
                  <a:pt x="7023364" y="3511653"/>
                  <a:pt x="7023364" y="3508751"/>
                </a:cubicBezTo>
                <a:lnTo>
                  <a:pt x="7023364" y="3505402"/>
                </a:lnTo>
                <a:cubicBezTo>
                  <a:pt x="7023364" y="3498854"/>
                  <a:pt x="7022527" y="3492696"/>
                  <a:pt x="7020853" y="3486929"/>
                </a:cubicBezTo>
                <a:cubicBezTo>
                  <a:pt x="7019178" y="3481162"/>
                  <a:pt x="7016555" y="3476139"/>
                  <a:pt x="7012983" y="3471860"/>
                </a:cubicBezTo>
                <a:cubicBezTo>
                  <a:pt x="7009412" y="3467582"/>
                  <a:pt x="7004854" y="3464177"/>
                  <a:pt x="6999310" y="3461647"/>
                </a:cubicBezTo>
                <a:cubicBezTo>
                  <a:pt x="6993766" y="3459117"/>
                  <a:pt x="6987050" y="3457852"/>
                  <a:pt x="6979162" y="3457852"/>
                </a:cubicBezTo>
                <a:close/>
                <a:moveTo>
                  <a:pt x="6905530" y="3457852"/>
                </a:moveTo>
                <a:cubicBezTo>
                  <a:pt x="6903372" y="3457852"/>
                  <a:pt x="6901232" y="3458131"/>
                  <a:pt x="6899111" y="3458689"/>
                </a:cubicBezTo>
                <a:cubicBezTo>
                  <a:pt x="6896991" y="3459247"/>
                  <a:pt x="6894851" y="3460252"/>
                  <a:pt x="6892693" y="3461703"/>
                </a:cubicBezTo>
                <a:cubicBezTo>
                  <a:pt x="6890535" y="3463154"/>
                  <a:pt x="6888247" y="3465144"/>
                  <a:pt x="6885828" y="3467675"/>
                </a:cubicBezTo>
                <a:cubicBezTo>
                  <a:pt x="6883410" y="3470204"/>
                  <a:pt x="6880824" y="3473479"/>
                  <a:pt x="6878071" y="3477497"/>
                </a:cubicBezTo>
                <a:lnTo>
                  <a:pt x="6878071" y="3462875"/>
                </a:lnTo>
                <a:cubicBezTo>
                  <a:pt x="6878071" y="3462279"/>
                  <a:pt x="6877941" y="3461777"/>
                  <a:pt x="6877680" y="3461368"/>
                </a:cubicBezTo>
                <a:cubicBezTo>
                  <a:pt x="6877420" y="3460959"/>
                  <a:pt x="6876992" y="3460587"/>
                  <a:pt x="6876396" y="3460252"/>
                </a:cubicBezTo>
                <a:cubicBezTo>
                  <a:pt x="6875801" y="3459917"/>
                  <a:pt x="6874964" y="3459694"/>
                  <a:pt x="6873885" y="3459582"/>
                </a:cubicBezTo>
                <a:cubicBezTo>
                  <a:pt x="6872806" y="3459470"/>
                  <a:pt x="6871448" y="3459415"/>
                  <a:pt x="6869811" y="3459415"/>
                </a:cubicBezTo>
                <a:cubicBezTo>
                  <a:pt x="6868099" y="3459415"/>
                  <a:pt x="6866723" y="3459470"/>
                  <a:pt x="6865681" y="3459582"/>
                </a:cubicBezTo>
                <a:cubicBezTo>
                  <a:pt x="6864639" y="3459694"/>
                  <a:pt x="6863783" y="3459917"/>
                  <a:pt x="6863114" y="3460252"/>
                </a:cubicBezTo>
                <a:cubicBezTo>
                  <a:pt x="6862444" y="3460587"/>
                  <a:pt x="6861997" y="3460959"/>
                  <a:pt x="6861774" y="3461368"/>
                </a:cubicBezTo>
                <a:cubicBezTo>
                  <a:pt x="6861551" y="3461777"/>
                  <a:pt x="6861439" y="3462279"/>
                  <a:pt x="6861439" y="3462875"/>
                </a:cubicBezTo>
                <a:lnTo>
                  <a:pt x="6861439" y="3563334"/>
                </a:lnTo>
                <a:cubicBezTo>
                  <a:pt x="6861439" y="3563929"/>
                  <a:pt x="6861569" y="3564431"/>
                  <a:pt x="6861830" y="3564840"/>
                </a:cubicBezTo>
                <a:cubicBezTo>
                  <a:pt x="6862090" y="3565250"/>
                  <a:pt x="6862574" y="3565603"/>
                  <a:pt x="6863281" y="3565901"/>
                </a:cubicBezTo>
                <a:cubicBezTo>
                  <a:pt x="6863988" y="3566199"/>
                  <a:pt x="6864937" y="3566422"/>
                  <a:pt x="6866127" y="3566571"/>
                </a:cubicBezTo>
                <a:cubicBezTo>
                  <a:pt x="6867318" y="3566719"/>
                  <a:pt x="6868806" y="3566794"/>
                  <a:pt x="6870592" y="3566794"/>
                </a:cubicBezTo>
                <a:cubicBezTo>
                  <a:pt x="6872453" y="3566794"/>
                  <a:pt x="6873978" y="3566719"/>
                  <a:pt x="6875169" y="3566571"/>
                </a:cubicBezTo>
                <a:cubicBezTo>
                  <a:pt x="6876359" y="3566422"/>
                  <a:pt x="6877289" y="3566199"/>
                  <a:pt x="6877959" y="3565901"/>
                </a:cubicBezTo>
                <a:cubicBezTo>
                  <a:pt x="6878629" y="3565603"/>
                  <a:pt x="6879113" y="3565250"/>
                  <a:pt x="6879410" y="3564840"/>
                </a:cubicBezTo>
                <a:cubicBezTo>
                  <a:pt x="6879708" y="3564431"/>
                  <a:pt x="6879857" y="3563929"/>
                  <a:pt x="6879857" y="3563334"/>
                </a:cubicBezTo>
                <a:lnTo>
                  <a:pt x="6879857" y="3497254"/>
                </a:lnTo>
                <a:cubicBezTo>
                  <a:pt x="6882461" y="3493162"/>
                  <a:pt x="6884842" y="3489701"/>
                  <a:pt x="6887000" y="3486873"/>
                </a:cubicBezTo>
                <a:cubicBezTo>
                  <a:pt x="6889158" y="3484046"/>
                  <a:pt x="6891223" y="3481776"/>
                  <a:pt x="6893195" y="3480064"/>
                </a:cubicBezTo>
                <a:cubicBezTo>
                  <a:pt x="6895167" y="3478353"/>
                  <a:pt x="6897046" y="3477125"/>
                  <a:pt x="6898832" y="3476381"/>
                </a:cubicBezTo>
                <a:cubicBezTo>
                  <a:pt x="6900618" y="3475637"/>
                  <a:pt x="6902441" y="3475265"/>
                  <a:pt x="6904302" y="3475265"/>
                </a:cubicBezTo>
                <a:cubicBezTo>
                  <a:pt x="6905864" y="3475265"/>
                  <a:pt x="6907316" y="3475414"/>
                  <a:pt x="6908655" y="3475711"/>
                </a:cubicBezTo>
                <a:cubicBezTo>
                  <a:pt x="6909994" y="3476009"/>
                  <a:pt x="6911204" y="3476325"/>
                  <a:pt x="6912283" y="3476660"/>
                </a:cubicBezTo>
                <a:cubicBezTo>
                  <a:pt x="6913362" y="3476995"/>
                  <a:pt x="6914329" y="3477330"/>
                  <a:pt x="6915185" y="3477665"/>
                </a:cubicBezTo>
                <a:cubicBezTo>
                  <a:pt x="6916041" y="3478000"/>
                  <a:pt x="6916766" y="3478167"/>
                  <a:pt x="6917361" y="3478167"/>
                </a:cubicBezTo>
                <a:cubicBezTo>
                  <a:pt x="6917957" y="3478167"/>
                  <a:pt x="6918422" y="3478000"/>
                  <a:pt x="6918757" y="3477665"/>
                </a:cubicBezTo>
                <a:cubicBezTo>
                  <a:pt x="6919092" y="3477330"/>
                  <a:pt x="6919371" y="3476846"/>
                  <a:pt x="6919594" y="3476214"/>
                </a:cubicBezTo>
                <a:cubicBezTo>
                  <a:pt x="6919817" y="3475581"/>
                  <a:pt x="6919966" y="3474707"/>
                  <a:pt x="6920040" y="3473590"/>
                </a:cubicBezTo>
                <a:cubicBezTo>
                  <a:pt x="6920115" y="3472474"/>
                  <a:pt x="6920152" y="3471098"/>
                  <a:pt x="6920152" y="3469460"/>
                </a:cubicBezTo>
                <a:cubicBezTo>
                  <a:pt x="6920152" y="3467749"/>
                  <a:pt x="6920133" y="3466391"/>
                  <a:pt x="6920096" y="3465387"/>
                </a:cubicBezTo>
                <a:cubicBezTo>
                  <a:pt x="6920059" y="3464382"/>
                  <a:pt x="6919984" y="3463619"/>
                  <a:pt x="6919873" y="3463098"/>
                </a:cubicBezTo>
                <a:cubicBezTo>
                  <a:pt x="6919761" y="3462577"/>
                  <a:pt x="6919631" y="3462149"/>
                  <a:pt x="6919482" y="3461815"/>
                </a:cubicBezTo>
                <a:cubicBezTo>
                  <a:pt x="6919333" y="3461480"/>
                  <a:pt x="6919036" y="3461126"/>
                  <a:pt x="6918589" y="3460754"/>
                </a:cubicBezTo>
                <a:cubicBezTo>
                  <a:pt x="6918143" y="3460382"/>
                  <a:pt x="6917380" y="3460010"/>
                  <a:pt x="6916301" y="3459638"/>
                </a:cubicBezTo>
                <a:cubicBezTo>
                  <a:pt x="6915222" y="3459266"/>
                  <a:pt x="6914013" y="3458931"/>
                  <a:pt x="6912673" y="3458633"/>
                </a:cubicBezTo>
                <a:cubicBezTo>
                  <a:pt x="6911334" y="3458336"/>
                  <a:pt x="6910050" y="3458131"/>
                  <a:pt x="6908822" y="3458019"/>
                </a:cubicBezTo>
                <a:cubicBezTo>
                  <a:pt x="6907595" y="3457908"/>
                  <a:pt x="6906497" y="3457852"/>
                  <a:pt x="6905530" y="3457852"/>
                </a:cubicBezTo>
                <a:close/>
                <a:moveTo>
                  <a:pt x="6783193" y="3457852"/>
                </a:moveTo>
                <a:cubicBezTo>
                  <a:pt x="6779323" y="3457852"/>
                  <a:pt x="6775491" y="3458205"/>
                  <a:pt x="6771696" y="3458912"/>
                </a:cubicBezTo>
                <a:cubicBezTo>
                  <a:pt x="6767901" y="3459619"/>
                  <a:pt x="6764403" y="3460512"/>
                  <a:pt x="6761204" y="3461591"/>
                </a:cubicBezTo>
                <a:cubicBezTo>
                  <a:pt x="6758004" y="3462670"/>
                  <a:pt x="6755176" y="3463861"/>
                  <a:pt x="6752720" y="3465163"/>
                </a:cubicBezTo>
                <a:cubicBezTo>
                  <a:pt x="6750265" y="3466465"/>
                  <a:pt x="6748535" y="3467600"/>
                  <a:pt x="6747530" y="3468567"/>
                </a:cubicBezTo>
                <a:cubicBezTo>
                  <a:pt x="6746525" y="3469535"/>
                  <a:pt x="6745893" y="3470558"/>
                  <a:pt x="6745632" y="3471637"/>
                </a:cubicBezTo>
                <a:cubicBezTo>
                  <a:pt x="6745372" y="3472716"/>
                  <a:pt x="6745242" y="3474186"/>
                  <a:pt x="6745242" y="3476046"/>
                </a:cubicBezTo>
                <a:cubicBezTo>
                  <a:pt x="6745242" y="3477162"/>
                  <a:pt x="6745316" y="3478185"/>
                  <a:pt x="6745465" y="3479115"/>
                </a:cubicBezTo>
                <a:cubicBezTo>
                  <a:pt x="6745614" y="3480046"/>
                  <a:pt x="6745856" y="3480808"/>
                  <a:pt x="6746190" y="3481404"/>
                </a:cubicBezTo>
                <a:cubicBezTo>
                  <a:pt x="6746525" y="3481999"/>
                  <a:pt x="6746916" y="3482446"/>
                  <a:pt x="6747362" y="3482743"/>
                </a:cubicBezTo>
                <a:cubicBezTo>
                  <a:pt x="6747809" y="3483041"/>
                  <a:pt x="6748330" y="3483190"/>
                  <a:pt x="6748925" y="3483190"/>
                </a:cubicBezTo>
                <a:cubicBezTo>
                  <a:pt x="6749818" y="3483190"/>
                  <a:pt x="6751176" y="3482650"/>
                  <a:pt x="6752999" y="3481571"/>
                </a:cubicBezTo>
                <a:cubicBezTo>
                  <a:pt x="6754822" y="3480493"/>
                  <a:pt x="6757092" y="3479302"/>
                  <a:pt x="6759808" y="3478000"/>
                </a:cubicBezTo>
                <a:cubicBezTo>
                  <a:pt x="6762524" y="3476697"/>
                  <a:pt x="6765687" y="3475507"/>
                  <a:pt x="6769296" y="3474428"/>
                </a:cubicBezTo>
                <a:cubicBezTo>
                  <a:pt x="6772905" y="3473349"/>
                  <a:pt x="6776979" y="3472809"/>
                  <a:pt x="6781519" y="3472809"/>
                </a:cubicBezTo>
                <a:cubicBezTo>
                  <a:pt x="6785760" y="3472809"/>
                  <a:pt x="6789332" y="3473311"/>
                  <a:pt x="6792234" y="3474316"/>
                </a:cubicBezTo>
                <a:cubicBezTo>
                  <a:pt x="6795136" y="3475320"/>
                  <a:pt x="6797499" y="3476809"/>
                  <a:pt x="6799322" y="3478781"/>
                </a:cubicBezTo>
                <a:cubicBezTo>
                  <a:pt x="6801145" y="3480753"/>
                  <a:pt x="6802466" y="3483227"/>
                  <a:pt x="6803285" y="3486204"/>
                </a:cubicBezTo>
                <a:cubicBezTo>
                  <a:pt x="6804103" y="3489180"/>
                  <a:pt x="6804512" y="3492604"/>
                  <a:pt x="6804512" y="3496473"/>
                </a:cubicBezTo>
                <a:lnTo>
                  <a:pt x="6804512" y="3504286"/>
                </a:lnTo>
                <a:lnTo>
                  <a:pt x="6790671" y="3504286"/>
                </a:lnTo>
                <a:cubicBezTo>
                  <a:pt x="6782858" y="3504286"/>
                  <a:pt x="6775826" y="3504974"/>
                  <a:pt x="6769575" y="3506352"/>
                </a:cubicBezTo>
                <a:cubicBezTo>
                  <a:pt x="6763324" y="3507728"/>
                  <a:pt x="6758041" y="3509793"/>
                  <a:pt x="6753725" y="3512546"/>
                </a:cubicBezTo>
                <a:cubicBezTo>
                  <a:pt x="6749409" y="3515299"/>
                  <a:pt x="6746097" y="3518760"/>
                  <a:pt x="6743791" y="3522927"/>
                </a:cubicBezTo>
                <a:cubicBezTo>
                  <a:pt x="6741484" y="3527094"/>
                  <a:pt x="6740330" y="3532006"/>
                  <a:pt x="6740330" y="3537661"/>
                </a:cubicBezTo>
                <a:cubicBezTo>
                  <a:pt x="6740330" y="3542498"/>
                  <a:pt x="6741168" y="3546814"/>
                  <a:pt x="6742842" y="3550609"/>
                </a:cubicBezTo>
                <a:cubicBezTo>
                  <a:pt x="6744516" y="3554404"/>
                  <a:pt x="6746860" y="3557604"/>
                  <a:pt x="6749874" y="3560208"/>
                </a:cubicBezTo>
                <a:cubicBezTo>
                  <a:pt x="6752888" y="3562813"/>
                  <a:pt x="6756534" y="3564803"/>
                  <a:pt x="6760813" y="3566180"/>
                </a:cubicBezTo>
                <a:cubicBezTo>
                  <a:pt x="6765092" y="3567557"/>
                  <a:pt x="6769873" y="3568245"/>
                  <a:pt x="6775156" y="3568245"/>
                </a:cubicBezTo>
                <a:cubicBezTo>
                  <a:pt x="6781184" y="3568245"/>
                  <a:pt x="6786895" y="3566943"/>
                  <a:pt x="6792290" y="3564338"/>
                </a:cubicBezTo>
                <a:cubicBezTo>
                  <a:pt x="6797685" y="3561734"/>
                  <a:pt x="6802578" y="3558088"/>
                  <a:pt x="6806968" y="3553400"/>
                </a:cubicBezTo>
                <a:lnTo>
                  <a:pt x="6806968" y="3563445"/>
                </a:lnTo>
                <a:cubicBezTo>
                  <a:pt x="6806968" y="3564338"/>
                  <a:pt x="6807229" y="3565008"/>
                  <a:pt x="6807749" y="3565454"/>
                </a:cubicBezTo>
                <a:cubicBezTo>
                  <a:pt x="6808270" y="3565901"/>
                  <a:pt x="6809108" y="3566236"/>
                  <a:pt x="6810261" y="3566459"/>
                </a:cubicBezTo>
                <a:cubicBezTo>
                  <a:pt x="6811414" y="3566682"/>
                  <a:pt x="6812958" y="3566794"/>
                  <a:pt x="6814893" y="3566794"/>
                </a:cubicBezTo>
                <a:cubicBezTo>
                  <a:pt x="6816902" y="3566794"/>
                  <a:pt x="6818428" y="3566682"/>
                  <a:pt x="6819470" y="3566459"/>
                </a:cubicBezTo>
                <a:cubicBezTo>
                  <a:pt x="6820511" y="3566236"/>
                  <a:pt x="6821330" y="3565901"/>
                  <a:pt x="6821925" y="3565454"/>
                </a:cubicBezTo>
                <a:cubicBezTo>
                  <a:pt x="6822521" y="3565008"/>
                  <a:pt x="6822818" y="3564338"/>
                  <a:pt x="6822818" y="3563445"/>
                </a:cubicBezTo>
                <a:lnTo>
                  <a:pt x="6822818" y="3495691"/>
                </a:lnTo>
                <a:cubicBezTo>
                  <a:pt x="6822818" y="3489440"/>
                  <a:pt x="6822111" y="3483971"/>
                  <a:pt x="6820698" y="3479283"/>
                </a:cubicBezTo>
                <a:cubicBezTo>
                  <a:pt x="6819284" y="3474595"/>
                  <a:pt x="6817014" y="3470670"/>
                  <a:pt x="6813889" y="3467507"/>
                </a:cubicBezTo>
                <a:cubicBezTo>
                  <a:pt x="6810763" y="3464344"/>
                  <a:pt x="6806670" y="3461945"/>
                  <a:pt x="6801610" y="3460308"/>
                </a:cubicBezTo>
                <a:cubicBezTo>
                  <a:pt x="6796550" y="3458670"/>
                  <a:pt x="6790411" y="3457852"/>
                  <a:pt x="6783193" y="3457852"/>
                </a:cubicBezTo>
                <a:close/>
                <a:moveTo>
                  <a:pt x="6536547" y="3457852"/>
                </a:moveTo>
                <a:cubicBezTo>
                  <a:pt x="6529478" y="3457852"/>
                  <a:pt x="6523246" y="3459173"/>
                  <a:pt x="6517851" y="3461815"/>
                </a:cubicBezTo>
                <a:cubicBezTo>
                  <a:pt x="6512456" y="3464456"/>
                  <a:pt x="6507917" y="3468233"/>
                  <a:pt x="6504233" y="3473144"/>
                </a:cubicBezTo>
                <a:cubicBezTo>
                  <a:pt x="6500550" y="3478056"/>
                  <a:pt x="6497778" y="3483990"/>
                  <a:pt x="6495917" y="3490948"/>
                </a:cubicBezTo>
                <a:cubicBezTo>
                  <a:pt x="6494057" y="3497905"/>
                  <a:pt x="6493127" y="3505700"/>
                  <a:pt x="6493127" y="3514332"/>
                </a:cubicBezTo>
                <a:cubicBezTo>
                  <a:pt x="6493127" y="3521625"/>
                  <a:pt x="6493871" y="3528564"/>
                  <a:pt x="6495359" y="3535150"/>
                </a:cubicBezTo>
                <a:cubicBezTo>
                  <a:pt x="6496848" y="3541735"/>
                  <a:pt x="6499210" y="3547465"/>
                  <a:pt x="6502447" y="3552339"/>
                </a:cubicBezTo>
                <a:cubicBezTo>
                  <a:pt x="6505684" y="3557213"/>
                  <a:pt x="6509870" y="3561083"/>
                  <a:pt x="6515005" y="3563948"/>
                </a:cubicBezTo>
                <a:cubicBezTo>
                  <a:pt x="6520139" y="3566812"/>
                  <a:pt x="6526353" y="3568245"/>
                  <a:pt x="6533645" y="3568245"/>
                </a:cubicBezTo>
                <a:cubicBezTo>
                  <a:pt x="6536547" y="3568245"/>
                  <a:pt x="6539357" y="3567966"/>
                  <a:pt x="6542073" y="3567408"/>
                </a:cubicBezTo>
                <a:cubicBezTo>
                  <a:pt x="6544789" y="3566850"/>
                  <a:pt x="6547486" y="3565919"/>
                  <a:pt x="6550165" y="3564617"/>
                </a:cubicBezTo>
                <a:cubicBezTo>
                  <a:pt x="6552844" y="3563315"/>
                  <a:pt x="6555560" y="3561603"/>
                  <a:pt x="6558314" y="3559483"/>
                </a:cubicBezTo>
                <a:cubicBezTo>
                  <a:pt x="6561067" y="3557362"/>
                  <a:pt x="6563969" y="3554776"/>
                  <a:pt x="6567020" y="3551725"/>
                </a:cubicBezTo>
                <a:lnTo>
                  <a:pt x="6567020" y="3603182"/>
                </a:lnTo>
                <a:cubicBezTo>
                  <a:pt x="6567020" y="3603778"/>
                  <a:pt x="6567150" y="3604299"/>
                  <a:pt x="6567411" y="3604745"/>
                </a:cubicBezTo>
                <a:cubicBezTo>
                  <a:pt x="6567671" y="3605192"/>
                  <a:pt x="6568173" y="3605564"/>
                  <a:pt x="6568918" y="3605861"/>
                </a:cubicBezTo>
                <a:cubicBezTo>
                  <a:pt x="6569662" y="3606159"/>
                  <a:pt x="6570610" y="3606382"/>
                  <a:pt x="6571764" y="3606531"/>
                </a:cubicBezTo>
                <a:cubicBezTo>
                  <a:pt x="6572917" y="3606680"/>
                  <a:pt x="6574424" y="3606754"/>
                  <a:pt x="6576285" y="3606754"/>
                </a:cubicBezTo>
                <a:cubicBezTo>
                  <a:pt x="6578071" y="3606754"/>
                  <a:pt x="6579559" y="3606680"/>
                  <a:pt x="6580749" y="3606531"/>
                </a:cubicBezTo>
                <a:cubicBezTo>
                  <a:pt x="6581940" y="3606382"/>
                  <a:pt x="6582870" y="3606159"/>
                  <a:pt x="6583540" y="3605861"/>
                </a:cubicBezTo>
                <a:cubicBezTo>
                  <a:pt x="6584210" y="3605564"/>
                  <a:pt x="6584712" y="3605192"/>
                  <a:pt x="6585047" y="3604745"/>
                </a:cubicBezTo>
                <a:cubicBezTo>
                  <a:pt x="6585382" y="3604299"/>
                  <a:pt x="6585549" y="3603778"/>
                  <a:pt x="6585549" y="3603182"/>
                </a:cubicBezTo>
                <a:lnTo>
                  <a:pt x="6585549" y="3462875"/>
                </a:lnTo>
                <a:cubicBezTo>
                  <a:pt x="6585549" y="3462205"/>
                  <a:pt x="6585419" y="3461666"/>
                  <a:pt x="6585158" y="3461256"/>
                </a:cubicBezTo>
                <a:cubicBezTo>
                  <a:pt x="6584898" y="3460847"/>
                  <a:pt x="6584452" y="3460493"/>
                  <a:pt x="6583819" y="3460196"/>
                </a:cubicBezTo>
                <a:cubicBezTo>
                  <a:pt x="6583187" y="3459899"/>
                  <a:pt x="6582349" y="3459694"/>
                  <a:pt x="6581308" y="3459582"/>
                </a:cubicBezTo>
                <a:cubicBezTo>
                  <a:pt x="6580266" y="3459470"/>
                  <a:pt x="6579001" y="3459415"/>
                  <a:pt x="6577512" y="3459415"/>
                </a:cubicBezTo>
                <a:cubicBezTo>
                  <a:pt x="6575950" y="3459415"/>
                  <a:pt x="6574647" y="3459470"/>
                  <a:pt x="6573606" y="3459582"/>
                </a:cubicBezTo>
                <a:cubicBezTo>
                  <a:pt x="6572564" y="3459694"/>
                  <a:pt x="6571708" y="3459899"/>
                  <a:pt x="6571038" y="3460196"/>
                </a:cubicBezTo>
                <a:cubicBezTo>
                  <a:pt x="6570369" y="3460493"/>
                  <a:pt x="6569885" y="3460847"/>
                  <a:pt x="6569587" y="3461256"/>
                </a:cubicBezTo>
                <a:cubicBezTo>
                  <a:pt x="6569290" y="3461666"/>
                  <a:pt x="6569141" y="3462205"/>
                  <a:pt x="6569141" y="3462875"/>
                </a:cubicBezTo>
                <a:lnTo>
                  <a:pt x="6569141" y="3475041"/>
                </a:lnTo>
                <a:cubicBezTo>
                  <a:pt x="6566015" y="3471990"/>
                  <a:pt x="6563132" y="3469367"/>
                  <a:pt x="6560490" y="3467172"/>
                </a:cubicBezTo>
                <a:cubicBezTo>
                  <a:pt x="6557849" y="3464977"/>
                  <a:pt x="6555244" y="3463191"/>
                  <a:pt x="6552677" y="3461815"/>
                </a:cubicBezTo>
                <a:cubicBezTo>
                  <a:pt x="6550109" y="3460438"/>
                  <a:pt x="6547524" y="3459433"/>
                  <a:pt x="6544919" y="3458800"/>
                </a:cubicBezTo>
                <a:cubicBezTo>
                  <a:pt x="6542315" y="3458168"/>
                  <a:pt x="6539524" y="3457852"/>
                  <a:pt x="6536547" y="3457852"/>
                </a:cubicBezTo>
                <a:close/>
                <a:moveTo>
                  <a:pt x="8618020" y="3432514"/>
                </a:moveTo>
                <a:cubicBezTo>
                  <a:pt x="8616234" y="3432514"/>
                  <a:pt x="8614746" y="3432588"/>
                  <a:pt x="8613556" y="3432737"/>
                </a:cubicBezTo>
                <a:cubicBezTo>
                  <a:pt x="8612365" y="3432886"/>
                  <a:pt x="8611416" y="3433128"/>
                  <a:pt x="8610709" y="3433463"/>
                </a:cubicBezTo>
                <a:cubicBezTo>
                  <a:pt x="8610002" y="3433798"/>
                  <a:pt x="8609518" y="3434188"/>
                  <a:pt x="8609258" y="3434634"/>
                </a:cubicBezTo>
                <a:cubicBezTo>
                  <a:pt x="8608998" y="3435081"/>
                  <a:pt x="8608867" y="3435565"/>
                  <a:pt x="8608867" y="3436086"/>
                </a:cubicBezTo>
                <a:lnTo>
                  <a:pt x="8608867" y="3459973"/>
                </a:lnTo>
                <a:lnTo>
                  <a:pt x="8594915" y="3459973"/>
                </a:lnTo>
                <a:cubicBezTo>
                  <a:pt x="8594319" y="3459973"/>
                  <a:pt x="8593780" y="3460103"/>
                  <a:pt x="8593296" y="3460363"/>
                </a:cubicBezTo>
                <a:cubicBezTo>
                  <a:pt x="8592812" y="3460624"/>
                  <a:pt x="8592422" y="3461070"/>
                  <a:pt x="8592124" y="3461703"/>
                </a:cubicBezTo>
                <a:cubicBezTo>
                  <a:pt x="8591826" y="3462335"/>
                  <a:pt x="8591585" y="3463135"/>
                  <a:pt x="8591398" y="3464103"/>
                </a:cubicBezTo>
                <a:cubicBezTo>
                  <a:pt x="8591212" y="3465070"/>
                  <a:pt x="8591120" y="3466261"/>
                  <a:pt x="8591120" y="3467675"/>
                </a:cubicBezTo>
                <a:cubicBezTo>
                  <a:pt x="8591120" y="3470354"/>
                  <a:pt x="8591454" y="3472288"/>
                  <a:pt x="8592124" y="3473479"/>
                </a:cubicBezTo>
                <a:cubicBezTo>
                  <a:pt x="8592794" y="3474669"/>
                  <a:pt x="8593687" y="3475265"/>
                  <a:pt x="8594803" y="3475265"/>
                </a:cubicBezTo>
                <a:lnTo>
                  <a:pt x="8608867" y="3475265"/>
                </a:lnTo>
                <a:lnTo>
                  <a:pt x="8608867" y="3533977"/>
                </a:lnTo>
                <a:cubicBezTo>
                  <a:pt x="8608867" y="3539782"/>
                  <a:pt x="8609407" y="3544823"/>
                  <a:pt x="8610486" y="3549102"/>
                </a:cubicBezTo>
                <a:cubicBezTo>
                  <a:pt x="8611565" y="3553381"/>
                  <a:pt x="8613295" y="3556915"/>
                  <a:pt x="8615676" y="3559706"/>
                </a:cubicBezTo>
                <a:cubicBezTo>
                  <a:pt x="8618058" y="3562496"/>
                  <a:pt x="8621108" y="3564580"/>
                  <a:pt x="8624829" y="3565957"/>
                </a:cubicBezTo>
                <a:cubicBezTo>
                  <a:pt x="8628550" y="3567333"/>
                  <a:pt x="8633015" y="3568022"/>
                  <a:pt x="8638224" y="3568022"/>
                </a:cubicBezTo>
                <a:cubicBezTo>
                  <a:pt x="8639935" y="3568022"/>
                  <a:pt x="8641647" y="3567910"/>
                  <a:pt x="8643358" y="3567687"/>
                </a:cubicBezTo>
                <a:cubicBezTo>
                  <a:pt x="8645070" y="3567464"/>
                  <a:pt x="8646688" y="3567185"/>
                  <a:pt x="8648214" y="3566850"/>
                </a:cubicBezTo>
                <a:cubicBezTo>
                  <a:pt x="8649739" y="3566515"/>
                  <a:pt x="8651097" y="3566087"/>
                  <a:pt x="8652288" y="3565566"/>
                </a:cubicBezTo>
                <a:cubicBezTo>
                  <a:pt x="8653478" y="3565045"/>
                  <a:pt x="8654372" y="3564487"/>
                  <a:pt x="8654967" y="3563892"/>
                </a:cubicBezTo>
                <a:cubicBezTo>
                  <a:pt x="8655562" y="3563296"/>
                  <a:pt x="8656008" y="3562366"/>
                  <a:pt x="8656306" y="3561101"/>
                </a:cubicBezTo>
                <a:cubicBezTo>
                  <a:pt x="8656604" y="3559836"/>
                  <a:pt x="8656753" y="3558125"/>
                  <a:pt x="8656753" y="3555967"/>
                </a:cubicBezTo>
                <a:cubicBezTo>
                  <a:pt x="8656753" y="3554627"/>
                  <a:pt x="8656678" y="3553511"/>
                  <a:pt x="8656530" y="3552618"/>
                </a:cubicBezTo>
                <a:cubicBezTo>
                  <a:pt x="8656381" y="3551725"/>
                  <a:pt x="8656213" y="3551018"/>
                  <a:pt x="8656027" y="3550497"/>
                </a:cubicBezTo>
                <a:cubicBezTo>
                  <a:pt x="8655841" y="3549977"/>
                  <a:pt x="8655581" y="3549623"/>
                  <a:pt x="8655246" y="3549437"/>
                </a:cubicBezTo>
                <a:cubicBezTo>
                  <a:pt x="8654911" y="3549251"/>
                  <a:pt x="8654558" y="3549158"/>
                  <a:pt x="8654186" y="3549158"/>
                </a:cubicBezTo>
                <a:cubicBezTo>
                  <a:pt x="8653590" y="3549158"/>
                  <a:pt x="8652920" y="3549325"/>
                  <a:pt x="8652176" y="3549660"/>
                </a:cubicBezTo>
                <a:cubicBezTo>
                  <a:pt x="8651432" y="3549995"/>
                  <a:pt x="8650539" y="3550349"/>
                  <a:pt x="8649498" y="3550720"/>
                </a:cubicBezTo>
                <a:cubicBezTo>
                  <a:pt x="8648456" y="3551093"/>
                  <a:pt x="8647265" y="3551446"/>
                  <a:pt x="8645926" y="3551781"/>
                </a:cubicBezTo>
                <a:cubicBezTo>
                  <a:pt x="8644586" y="3552116"/>
                  <a:pt x="8643060" y="3552283"/>
                  <a:pt x="8641349" y="3552283"/>
                </a:cubicBezTo>
                <a:cubicBezTo>
                  <a:pt x="8636066" y="3552283"/>
                  <a:pt x="8632401" y="3550516"/>
                  <a:pt x="8630354" y="3546982"/>
                </a:cubicBezTo>
                <a:cubicBezTo>
                  <a:pt x="8628308" y="3543446"/>
                  <a:pt x="8627285" y="3538219"/>
                  <a:pt x="8627285" y="3531299"/>
                </a:cubicBezTo>
                <a:lnTo>
                  <a:pt x="8627285" y="3475265"/>
                </a:lnTo>
                <a:lnTo>
                  <a:pt x="8653069" y="3475265"/>
                </a:lnTo>
                <a:cubicBezTo>
                  <a:pt x="8654186" y="3475265"/>
                  <a:pt x="8655078" y="3474669"/>
                  <a:pt x="8655748" y="3473479"/>
                </a:cubicBezTo>
                <a:cubicBezTo>
                  <a:pt x="8656418" y="3472288"/>
                  <a:pt x="8656753" y="3470354"/>
                  <a:pt x="8656753" y="3467675"/>
                </a:cubicBezTo>
                <a:cubicBezTo>
                  <a:pt x="8656753" y="3466261"/>
                  <a:pt x="8656678" y="3465070"/>
                  <a:pt x="8656530" y="3464103"/>
                </a:cubicBezTo>
                <a:cubicBezTo>
                  <a:pt x="8656381" y="3463135"/>
                  <a:pt x="8656139" y="3462335"/>
                  <a:pt x="8655804" y="3461703"/>
                </a:cubicBezTo>
                <a:cubicBezTo>
                  <a:pt x="8655469" y="3461070"/>
                  <a:pt x="8655078" y="3460624"/>
                  <a:pt x="8654632" y="3460363"/>
                </a:cubicBezTo>
                <a:cubicBezTo>
                  <a:pt x="8654186" y="3460103"/>
                  <a:pt x="8653664" y="3459973"/>
                  <a:pt x="8653069" y="3459973"/>
                </a:cubicBezTo>
                <a:lnTo>
                  <a:pt x="8627285" y="3459973"/>
                </a:lnTo>
                <a:lnTo>
                  <a:pt x="8627285" y="3436086"/>
                </a:lnTo>
                <a:cubicBezTo>
                  <a:pt x="8627285" y="3435565"/>
                  <a:pt x="8627136" y="3435081"/>
                  <a:pt x="8626838" y="3434634"/>
                </a:cubicBezTo>
                <a:cubicBezTo>
                  <a:pt x="8626541" y="3434188"/>
                  <a:pt x="8626057" y="3433798"/>
                  <a:pt x="8625387" y="3433463"/>
                </a:cubicBezTo>
                <a:cubicBezTo>
                  <a:pt x="8624718" y="3433128"/>
                  <a:pt x="8623787" y="3432886"/>
                  <a:pt x="8622597" y="3432737"/>
                </a:cubicBezTo>
                <a:cubicBezTo>
                  <a:pt x="8621406" y="3432588"/>
                  <a:pt x="8619880" y="3432514"/>
                  <a:pt x="8618020" y="3432514"/>
                </a:cubicBezTo>
                <a:close/>
                <a:moveTo>
                  <a:pt x="7436920" y="3432514"/>
                </a:moveTo>
                <a:cubicBezTo>
                  <a:pt x="7435134" y="3432514"/>
                  <a:pt x="7433646" y="3432588"/>
                  <a:pt x="7432456" y="3432737"/>
                </a:cubicBezTo>
                <a:cubicBezTo>
                  <a:pt x="7431265" y="3432886"/>
                  <a:pt x="7430316" y="3433128"/>
                  <a:pt x="7429609" y="3433463"/>
                </a:cubicBezTo>
                <a:cubicBezTo>
                  <a:pt x="7428902" y="3433798"/>
                  <a:pt x="7428419" y="3434188"/>
                  <a:pt x="7428158" y="3434634"/>
                </a:cubicBezTo>
                <a:cubicBezTo>
                  <a:pt x="7427898" y="3435081"/>
                  <a:pt x="7427767" y="3435565"/>
                  <a:pt x="7427767" y="3436086"/>
                </a:cubicBezTo>
                <a:lnTo>
                  <a:pt x="7427767" y="3459973"/>
                </a:lnTo>
                <a:lnTo>
                  <a:pt x="7413815" y="3459973"/>
                </a:lnTo>
                <a:cubicBezTo>
                  <a:pt x="7413219" y="3459973"/>
                  <a:pt x="7412680" y="3460103"/>
                  <a:pt x="7412196" y="3460363"/>
                </a:cubicBezTo>
                <a:cubicBezTo>
                  <a:pt x="7411713" y="3460624"/>
                  <a:pt x="7411322" y="3461070"/>
                  <a:pt x="7411024" y="3461703"/>
                </a:cubicBezTo>
                <a:cubicBezTo>
                  <a:pt x="7410727" y="3462335"/>
                  <a:pt x="7410485" y="3463135"/>
                  <a:pt x="7410299" y="3464103"/>
                </a:cubicBezTo>
                <a:cubicBezTo>
                  <a:pt x="7410113" y="3465070"/>
                  <a:pt x="7410020" y="3466261"/>
                  <a:pt x="7410020" y="3467675"/>
                </a:cubicBezTo>
                <a:cubicBezTo>
                  <a:pt x="7410020" y="3470354"/>
                  <a:pt x="7410355" y="3472288"/>
                  <a:pt x="7411024" y="3473479"/>
                </a:cubicBezTo>
                <a:cubicBezTo>
                  <a:pt x="7411694" y="3474669"/>
                  <a:pt x="7412587" y="3475265"/>
                  <a:pt x="7413703" y="3475265"/>
                </a:cubicBezTo>
                <a:lnTo>
                  <a:pt x="7427767" y="3475265"/>
                </a:lnTo>
                <a:lnTo>
                  <a:pt x="7427767" y="3533977"/>
                </a:lnTo>
                <a:cubicBezTo>
                  <a:pt x="7427767" y="3539782"/>
                  <a:pt x="7428307" y="3544823"/>
                  <a:pt x="7429386" y="3549102"/>
                </a:cubicBezTo>
                <a:cubicBezTo>
                  <a:pt x="7430465" y="3553381"/>
                  <a:pt x="7432195" y="3556915"/>
                  <a:pt x="7434576" y="3559706"/>
                </a:cubicBezTo>
                <a:cubicBezTo>
                  <a:pt x="7436958" y="3562496"/>
                  <a:pt x="7440009" y="3564580"/>
                  <a:pt x="7443729" y="3565957"/>
                </a:cubicBezTo>
                <a:cubicBezTo>
                  <a:pt x="7447450" y="3567333"/>
                  <a:pt x="7451915" y="3568022"/>
                  <a:pt x="7457124" y="3568022"/>
                </a:cubicBezTo>
                <a:cubicBezTo>
                  <a:pt x="7458835" y="3568022"/>
                  <a:pt x="7460547" y="3567910"/>
                  <a:pt x="7462258" y="3567687"/>
                </a:cubicBezTo>
                <a:cubicBezTo>
                  <a:pt x="7463970" y="3567464"/>
                  <a:pt x="7465588" y="3567185"/>
                  <a:pt x="7467114" y="3566850"/>
                </a:cubicBezTo>
                <a:cubicBezTo>
                  <a:pt x="7468639" y="3566515"/>
                  <a:pt x="7469997" y="3566087"/>
                  <a:pt x="7471188" y="3565566"/>
                </a:cubicBezTo>
                <a:cubicBezTo>
                  <a:pt x="7472379" y="3565045"/>
                  <a:pt x="7473272" y="3564487"/>
                  <a:pt x="7473867" y="3563892"/>
                </a:cubicBezTo>
                <a:cubicBezTo>
                  <a:pt x="7474462" y="3563296"/>
                  <a:pt x="7474909" y="3562366"/>
                  <a:pt x="7475206" y="3561101"/>
                </a:cubicBezTo>
                <a:cubicBezTo>
                  <a:pt x="7475504" y="3559836"/>
                  <a:pt x="7475653" y="3558125"/>
                  <a:pt x="7475653" y="3555967"/>
                </a:cubicBezTo>
                <a:cubicBezTo>
                  <a:pt x="7475653" y="3554627"/>
                  <a:pt x="7475579" y="3553511"/>
                  <a:pt x="7475430" y="3552618"/>
                </a:cubicBezTo>
                <a:cubicBezTo>
                  <a:pt x="7475281" y="3551725"/>
                  <a:pt x="7475113" y="3551018"/>
                  <a:pt x="7474927" y="3550497"/>
                </a:cubicBezTo>
                <a:cubicBezTo>
                  <a:pt x="7474741" y="3549977"/>
                  <a:pt x="7474481" y="3549623"/>
                  <a:pt x="7474146" y="3549437"/>
                </a:cubicBezTo>
                <a:cubicBezTo>
                  <a:pt x="7473811" y="3549251"/>
                  <a:pt x="7473458" y="3549158"/>
                  <a:pt x="7473086" y="3549158"/>
                </a:cubicBezTo>
                <a:cubicBezTo>
                  <a:pt x="7472490" y="3549158"/>
                  <a:pt x="7471821" y="3549325"/>
                  <a:pt x="7471076" y="3549660"/>
                </a:cubicBezTo>
                <a:cubicBezTo>
                  <a:pt x="7470332" y="3549995"/>
                  <a:pt x="7469439" y="3550349"/>
                  <a:pt x="7468398" y="3550720"/>
                </a:cubicBezTo>
                <a:cubicBezTo>
                  <a:pt x="7467356" y="3551093"/>
                  <a:pt x="7466165" y="3551446"/>
                  <a:pt x="7464826" y="3551781"/>
                </a:cubicBezTo>
                <a:cubicBezTo>
                  <a:pt x="7463486" y="3552116"/>
                  <a:pt x="7461961" y="3552283"/>
                  <a:pt x="7460249" y="3552283"/>
                </a:cubicBezTo>
                <a:cubicBezTo>
                  <a:pt x="7454966" y="3552283"/>
                  <a:pt x="7451301" y="3550516"/>
                  <a:pt x="7449254" y="3546982"/>
                </a:cubicBezTo>
                <a:cubicBezTo>
                  <a:pt x="7447208" y="3543446"/>
                  <a:pt x="7446185" y="3538219"/>
                  <a:pt x="7446185" y="3531299"/>
                </a:cubicBezTo>
                <a:lnTo>
                  <a:pt x="7446185" y="3475265"/>
                </a:lnTo>
                <a:lnTo>
                  <a:pt x="7471969" y="3475265"/>
                </a:lnTo>
                <a:cubicBezTo>
                  <a:pt x="7473086" y="3475265"/>
                  <a:pt x="7473979" y="3474669"/>
                  <a:pt x="7474648" y="3473479"/>
                </a:cubicBezTo>
                <a:cubicBezTo>
                  <a:pt x="7475318" y="3472288"/>
                  <a:pt x="7475653" y="3470354"/>
                  <a:pt x="7475653" y="3467675"/>
                </a:cubicBezTo>
                <a:cubicBezTo>
                  <a:pt x="7475653" y="3466261"/>
                  <a:pt x="7475579" y="3465070"/>
                  <a:pt x="7475430" y="3464103"/>
                </a:cubicBezTo>
                <a:cubicBezTo>
                  <a:pt x="7475281" y="3463135"/>
                  <a:pt x="7475039" y="3462335"/>
                  <a:pt x="7474704" y="3461703"/>
                </a:cubicBezTo>
                <a:cubicBezTo>
                  <a:pt x="7474369" y="3461070"/>
                  <a:pt x="7473979" y="3460624"/>
                  <a:pt x="7473532" y="3460363"/>
                </a:cubicBezTo>
                <a:cubicBezTo>
                  <a:pt x="7473086" y="3460103"/>
                  <a:pt x="7472565" y="3459973"/>
                  <a:pt x="7471969" y="3459973"/>
                </a:cubicBezTo>
                <a:lnTo>
                  <a:pt x="7446185" y="3459973"/>
                </a:lnTo>
                <a:lnTo>
                  <a:pt x="7446185" y="3436086"/>
                </a:lnTo>
                <a:cubicBezTo>
                  <a:pt x="7446185" y="3435565"/>
                  <a:pt x="7446036" y="3435081"/>
                  <a:pt x="7445738" y="3434634"/>
                </a:cubicBezTo>
                <a:cubicBezTo>
                  <a:pt x="7445441" y="3434188"/>
                  <a:pt x="7444957" y="3433798"/>
                  <a:pt x="7444287" y="3433463"/>
                </a:cubicBezTo>
                <a:cubicBezTo>
                  <a:pt x="7443618" y="3433128"/>
                  <a:pt x="7442687" y="3432886"/>
                  <a:pt x="7441497" y="3432737"/>
                </a:cubicBezTo>
                <a:cubicBezTo>
                  <a:pt x="7440306" y="3432588"/>
                  <a:pt x="7438781" y="3432514"/>
                  <a:pt x="7436920" y="3432514"/>
                </a:cubicBezTo>
                <a:close/>
                <a:moveTo>
                  <a:pt x="7535631" y="3421687"/>
                </a:moveTo>
                <a:cubicBezTo>
                  <a:pt x="7535035" y="3421687"/>
                  <a:pt x="7534496" y="3421836"/>
                  <a:pt x="7534012" y="3422133"/>
                </a:cubicBezTo>
                <a:cubicBezTo>
                  <a:pt x="7533528" y="3422431"/>
                  <a:pt x="7533138" y="3422915"/>
                  <a:pt x="7532840" y="3423584"/>
                </a:cubicBezTo>
                <a:cubicBezTo>
                  <a:pt x="7532542" y="3424254"/>
                  <a:pt x="7532301" y="3425128"/>
                  <a:pt x="7532115" y="3426207"/>
                </a:cubicBezTo>
                <a:cubicBezTo>
                  <a:pt x="7531929" y="3427286"/>
                  <a:pt x="7531836" y="3428533"/>
                  <a:pt x="7531836" y="3429947"/>
                </a:cubicBezTo>
                <a:cubicBezTo>
                  <a:pt x="7531836" y="3431360"/>
                  <a:pt x="7531929" y="3432588"/>
                  <a:pt x="7532115" y="3433630"/>
                </a:cubicBezTo>
                <a:cubicBezTo>
                  <a:pt x="7532301" y="3434672"/>
                  <a:pt x="7532542" y="3435509"/>
                  <a:pt x="7532840" y="3436141"/>
                </a:cubicBezTo>
                <a:cubicBezTo>
                  <a:pt x="7533138" y="3436774"/>
                  <a:pt x="7533528" y="3437239"/>
                  <a:pt x="7534012" y="3437537"/>
                </a:cubicBezTo>
                <a:cubicBezTo>
                  <a:pt x="7534496" y="3437834"/>
                  <a:pt x="7535035" y="3437983"/>
                  <a:pt x="7535631" y="3437983"/>
                </a:cubicBezTo>
                <a:lnTo>
                  <a:pt x="7576261" y="3437983"/>
                </a:lnTo>
                <a:lnTo>
                  <a:pt x="7576261" y="3563222"/>
                </a:lnTo>
                <a:cubicBezTo>
                  <a:pt x="7576261" y="3563817"/>
                  <a:pt x="7576410" y="3564338"/>
                  <a:pt x="7576707" y="3564785"/>
                </a:cubicBezTo>
                <a:cubicBezTo>
                  <a:pt x="7577005" y="3565231"/>
                  <a:pt x="7577526" y="3565585"/>
                  <a:pt x="7578270" y="3565845"/>
                </a:cubicBezTo>
                <a:cubicBezTo>
                  <a:pt x="7579014" y="3566106"/>
                  <a:pt x="7580019" y="3566329"/>
                  <a:pt x="7581284" y="3566515"/>
                </a:cubicBezTo>
                <a:cubicBezTo>
                  <a:pt x="7582549" y="3566701"/>
                  <a:pt x="7584074" y="3566794"/>
                  <a:pt x="7585860" y="3566794"/>
                </a:cubicBezTo>
                <a:cubicBezTo>
                  <a:pt x="7587721" y="3566794"/>
                  <a:pt x="7589265" y="3566701"/>
                  <a:pt x="7590492" y="3566515"/>
                </a:cubicBezTo>
                <a:cubicBezTo>
                  <a:pt x="7591720" y="3566329"/>
                  <a:pt x="7592706" y="3566106"/>
                  <a:pt x="7593450" y="3565845"/>
                </a:cubicBezTo>
                <a:cubicBezTo>
                  <a:pt x="7594195" y="3565585"/>
                  <a:pt x="7594715" y="3565231"/>
                  <a:pt x="7595013" y="3564785"/>
                </a:cubicBezTo>
                <a:cubicBezTo>
                  <a:pt x="7595311" y="3564338"/>
                  <a:pt x="7595460" y="3563817"/>
                  <a:pt x="7595460" y="3563222"/>
                </a:cubicBezTo>
                <a:lnTo>
                  <a:pt x="7595460" y="3437983"/>
                </a:lnTo>
                <a:lnTo>
                  <a:pt x="7636090" y="3437983"/>
                </a:lnTo>
                <a:cubicBezTo>
                  <a:pt x="7636685" y="3437983"/>
                  <a:pt x="7637224" y="3437834"/>
                  <a:pt x="7637708" y="3437537"/>
                </a:cubicBezTo>
                <a:cubicBezTo>
                  <a:pt x="7638192" y="3437239"/>
                  <a:pt x="7638601" y="3436774"/>
                  <a:pt x="7638936" y="3436141"/>
                </a:cubicBezTo>
                <a:cubicBezTo>
                  <a:pt x="7639271" y="3435509"/>
                  <a:pt x="7639513" y="3434672"/>
                  <a:pt x="7639662" y="3433630"/>
                </a:cubicBezTo>
                <a:cubicBezTo>
                  <a:pt x="7639810" y="3432588"/>
                  <a:pt x="7639885" y="3431360"/>
                  <a:pt x="7639885" y="3429947"/>
                </a:cubicBezTo>
                <a:cubicBezTo>
                  <a:pt x="7639885" y="3428533"/>
                  <a:pt x="7639810" y="3427286"/>
                  <a:pt x="7639662" y="3426207"/>
                </a:cubicBezTo>
                <a:cubicBezTo>
                  <a:pt x="7639513" y="3425128"/>
                  <a:pt x="7639271" y="3424254"/>
                  <a:pt x="7638936" y="3423584"/>
                </a:cubicBezTo>
                <a:cubicBezTo>
                  <a:pt x="7638601" y="3422915"/>
                  <a:pt x="7638192" y="3422431"/>
                  <a:pt x="7637708" y="3422133"/>
                </a:cubicBezTo>
                <a:cubicBezTo>
                  <a:pt x="7637224" y="3421836"/>
                  <a:pt x="7636685" y="3421687"/>
                  <a:pt x="7636090" y="3421687"/>
                </a:cubicBezTo>
                <a:close/>
                <a:moveTo>
                  <a:pt x="6433000" y="3419566"/>
                </a:moveTo>
                <a:cubicBezTo>
                  <a:pt x="6426750" y="3419566"/>
                  <a:pt x="6420927" y="3420403"/>
                  <a:pt x="6415532" y="3422077"/>
                </a:cubicBezTo>
                <a:cubicBezTo>
                  <a:pt x="6410137" y="3423752"/>
                  <a:pt x="6405486" y="3426189"/>
                  <a:pt x="6401579" y="3429389"/>
                </a:cubicBezTo>
                <a:cubicBezTo>
                  <a:pt x="6397672" y="3432588"/>
                  <a:pt x="6394621" y="3436551"/>
                  <a:pt x="6392426" y="3441276"/>
                </a:cubicBezTo>
                <a:cubicBezTo>
                  <a:pt x="6390231" y="3446001"/>
                  <a:pt x="6389133" y="3451378"/>
                  <a:pt x="6389133" y="3457406"/>
                </a:cubicBezTo>
                <a:cubicBezTo>
                  <a:pt x="6389133" y="3463284"/>
                  <a:pt x="6390082" y="3468326"/>
                  <a:pt x="6391980" y="3472530"/>
                </a:cubicBezTo>
                <a:cubicBezTo>
                  <a:pt x="6393877" y="3476734"/>
                  <a:pt x="6396351" y="3480399"/>
                  <a:pt x="6399402" y="3483525"/>
                </a:cubicBezTo>
                <a:cubicBezTo>
                  <a:pt x="6402453" y="3486650"/>
                  <a:pt x="6405914" y="3489366"/>
                  <a:pt x="6409783" y="3491673"/>
                </a:cubicBezTo>
                <a:cubicBezTo>
                  <a:pt x="6413653" y="3493980"/>
                  <a:pt x="6417634" y="3496082"/>
                  <a:pt x="6421727" y="3497979"/>
                </a:cubicBezTo>
                <a:cubicBezTo>
                  <a:pt x="6425819" y="3499877"/>
                  <a:pt x="6429819" y="3501738"/>
                  <a:pt x="6433726" y="3503561"/>
                </a:cubicBezTo>
                <a:cubicBezTo>
                  <a:pt x="6437633" y="3505384"/>
                  <a:pt x="6441111" y="3507393"/>
                  <a:pt x="6444162" y="3509588"/>
                </a:cubicBezTo>
                <a:cubicBezTo>
                  <a:pt x="6447213" y="3511783"/>
                  <a:pt x="6449669" y="3514332"/>
                  <a:pt x="6451529" y="3517234"/>
                </a:cubicBezTo>
                <a:cubicBezTo>
                  <a:pt x="6453390" y="3520136"/>
                  <a:pt x="6454320" y="3523634"/>
                  <a:pt x="6454320" y="3527727"/>
                </a:cubicBezTo>
                <a:cubicBezTo>
                  <a:pt x="6454320" y="3531522"/>
                  <a:pt x="6453650" y="3534907"/>
                  <a:pt x="6452311" y="3537884"/>
                </a:cubicBezTo>
                <a:cubicBezTo>
                  <a:pt x="6450971" y="3540861"/>
                  <a:pt x="6449055" y="3543372"/>
                  <a:pt x="6446562" y="3545419"/>
                </a:cubicBezTo>
                <a:cubicBezTo>
                  <a:pt x="6444069" y="3547465"/>
                  <a:pt x="6441093" y="3549046"/>
                  <a:pt x="6437633" y="3550162"/>
                </a:cubicBezTo>
                <a:cubicBezTo>
                  <a:pt x="6434172" y="3551279"/>
                  <a:pt x="6430359" y="3551837"/>
                  <a:pt x="6426191" y="3551837"/>
                </a:cubicBezTo>
                <a:cubicBezTo>
                  <a:pt x="6420685" y="3551837"/>
                  <a:pt x="6415829" y="3551186"/>
                  <a:pt x="6411625" y="3549883"/>
                </a:cubicBezTo>
                <a:cubicBezTo>
                  <a:pt x="6407420" y="3548581"/>
                  <a:pt x="6403830" y="3547186"/>
                  <a:pt x="6400853" y="3545698"/>
                </a:cubicBezTo>
                <a:cubicBezTo>
                  <a:pt x="6397877" y="3544209"/>
                  <a:pt x="6395440" y="3542833"/>
                  <a:pt x="6393542" y="3541568"/>
                </a:cubicBezTo>
                <a:cubicBezTo>
                  <a:pt x="6391645" y="3540303"/>
                  <a:pt x="6390175" y="3539670"/>
                  <a:pt x="6389133" y="3539670"/>
                </a:cubicBezTo>
                <a:cubicBezTo>
                  <a:pt x="6388538" y="3539670"/>
                  <a:pt x="6388017" y="3539800"/>
                  <a:pt x="6387571" y="3540061"/>
                </a:cubicBezTo>
                <a:cubicBezTo>
                  <a:pt x="6387124" y="3540321"/>
                  <a:pt x="6386752" y="3540786"/>
                  <a:pt x="6386454" y="3541456"/>
                </a:cubicBezTo>
                <a:cubicBezTo>
                  <a:pt x="6386157" y="3542126"/>
                  <a:pt x="6385933" y="3543000"/>
                  <a:pt x="6385785" y="3544079"/>
                </a:cubicBezTo>
                <a:cubicBezTo>
                  <a:pt x="6385636" y="3545158"/>
                  <a:pt x="6385561" y="3546516"/>
                  <a:pt x="6385561" y="3548153"/>
                </a:cubicBezTo>
                <a:cubicBezTo>
                  <a:pt x="6385561" y="3550460"/>
                  <a:pt x="6385766" y="3552302"/>
                  <a:pt x="6386175" y="3553679"/>
                </a:cubicBezTo>
                <a:cubicBezTo>
                  <a:pt x="6386585" y="3555055"/>
                  <a:pt x="6387217" y="3556190"/>
                  <a:pt x="6388073" y="3557083"/>
                </a:cubicBezTo>
                <a:cubicBezTo>
                  <a:pt x="6388929" y="3557976"/>
                  <a:pt x="6390454" y="3559055"/>
                  <a:pt x="6392649" y="3560320"/>
                </a:cubicBezTo>
                <a:cubicBezTo>
                  <a:pt x="6394844" y="3561585"/>
                  <a:pt x="6397561" y="3562813"/>
                  <a:pt x="6400798" y="3564003"/>
                </a:cubicBezTo>
                <a:cubicBezTo>
                  <a:pt x="6404035" y="3565194"/>
                  <a:pt x="6407718" y="3566199"/>
                  <a:pt x="6411848" y="3567017"/>
                </a:cubicBezTo>
                <a:cubicBezTo>
                  <a:pt x="6415978" y="3567836"/>
                  <a:pt x="6420462" y="3568245"/>
                  <a:pt x="6425298" y="3568245"/>
                </a:cubicBezTo>
                <a:cubicBezTo>
                  <a:pt x="6432219" y="3568245"/>
                  <a:pt x="6438674" y="3567315"/>
                  <a:pt x="6444665" y="3565454"/>
                </a:cubicBezTo>
                <a:cubicBezTo>
                  <a:pt x="6450655" y="3563594"/>
                  <a:pt x="6455864" y="3560822"/>
                  <a:pt x="6460292" y="3557139"/>
                </a:cubicBezTo>
                <a:cubicBezTo>
                  <a:pt x="6464719" y="3553455"/>
                  <a:pt x="6468180" y="3548972"/>
                  <a:pt x="6470672" y="3543689"/>
                </a:cubicBezTo>
                <a:cubicBezTo>
                  <a:pt x="6473165" y="3538405"/>
                  <a:pt x="6474412" y="3532378"/>
                  <a:pt x="6474412" y="3525606"/>
                </a:cubicBezTo>
                <a:cubicBezTo>
                  <a:pt x="6474412" y="3519876"/>
                  <a:pt x="6473463" y="3514909"/>
                  <a:pt x="6471565" y="3510705"/>
                </a:cubicBezTo>
                <a:cubicBezTo>
                  <a:pt x="6469668" y="3506500"/>
                  <a:pt x="6467175" y="3502854"/>
                  <a:pt x="6464087" y="3499765"/>
                </a:cubicBezTo>
                <a:cubicBezTo>
                  <a:pt x="6460999" y="3496677"/>
                  <a:pt x="6457483" y="3493998"/>
                  <a:pt x="6453539" y="3491729"/>
                </a:cubicBezTo>
                <a:cubicBezTo>
                  <a:pt x="6449595" y="3489459"/>
                  <a:pt x="6445576" y="3487375"/>
                  <a:pt x="6441484" y="3485478"/>
                </a:cubicBezTo>
                <a:cubicBezTo>
                  <a:pt x="6437391" y="3483580"/>
                  <a:pt x="6433372" y="3481702"/>
                  <a:pt x="6429428" y="3479841"/>
                </a:cubicBezTo>
                <a:cubicBezTo>
                  <a:pt x="6425484" y="3477981"/>
                  <a:pt x="6421968" y="3475935"/>
                  <a:pt x="6418880" y="3473702"/>
                </a:cubicBezTo>
                <a:cubicBezTo>
                  <a:pt x="6415792" y="3471469"/>
                  <a:pt x="6413318" y="3468902"/>
                  <a:pt x="6411457" y="3466000"/>
                </a:cubicBezTo>
                <a:cubicBezTo>
                  <a:pt x="6409597" y="3463098"/>
                  <a:pt x="6408667" y="3459638"/>
                  <a:pt x="6408667" y="3455619"/>
                </a:cubicBezTo>
                <a:cubicBezTo>
                  <a:pt x="6408667" y="3452866"/>
                  <a:pt x="6409151" y="3450262"/>
                  <a:pt x="6410118" y="3447806"/>
                </a:cubicBezTo>
                <a:cubicBezTo>
                  <a:pt x="6411085" y="3445351"/>
                  <a:pt x="6412536" y="3443230"/>
                  <a:pt x="6414471" y="3441444"/>
                </a:cubicBezTo>
                <a:cubicBezTo>
                  <a:pt x="6416406" y="3439658"/>
                  <a:pt x="6418862" y="3438225"/>
                  <a:pt x="6421838" y="3437146"/>
                </a:cubicBezTo>
                <a:cubicBezTo>
                  <a:pt x="6424815" y="3436067"/>
                  <a:pt x="6428312" y="3435528"/>
                  <a:pt x="6432331" y="3435528"/>
                </a:cubicBezTo>
                <a:cubicBezTo>
                  <a:pt x="6436647" y="3435528"/>
                  <a:pt x="6440535" y="3436067"/>
                  <a:pt x="6443995" y="3437146"/>
                </a:cubicBezTo>
                <a:cubicBezTo>
                  <a:pt x="6447455" y="3438225"/>
                  <a:pt x="6450450" y="3439416"/>
                  <a:pt x="6452980" y="3440718"/>
                </a:cubicBezTo>
                <a:cubicBezTo>
                  <a:pt x="6455511" y="3442020"/>
                  <a:pt x="6457650" y="3443192"/>
                  <a:pt x="6459399" y="3444234"/>
                </a:cubicBezTo>
                <a:cubicBezTo>
                  <a:pt x="6461147" y="3445276"/>
                  <a:pt x="6462431" y="3445797"/>
                  <a:pt x="6463250" y="3445797"/>
                </a:cubicBezTo>
                <a:cubicBezTo>
                  <a:pt x="6463771" y="3445797"/>
                  <a:pt x="6464236" y="3445630"/>
                  <a:pt x="6464645" y="3445295"/>
                </a:cubicBezTo>
                <a:cubicBezTo>
                  <a:pt x="6465054" y="3444959"/>
                  <a:pt x="6465370" y="3444439"/>
                  <a:pt x="6465594" y="3443732"/>
                </a:cubicBezTo>
                <a:cubicBezTo>
                  <a:pt x="6465817" y="3443025"/>
                  <a:pt x="6465984" y="3442151"/>
                  <a:pt x="6466096" y="3441109"/>
                </a:cubicBezTo>
                <a:cubicBezTo>
                  <a:pt x="6466208" y="3440067"/>
                  <a:pt x="6466263" y="3438876"/>
                  <a:pt x="6466263" y="3437537"/>
                </a:cubicBezTo>
                <a:cubicBezTo>
                  <a:pt x="6466263" y="3436123"/>
                  <a:pt x="6466226" y="3434970"/>
                  <a:pt x="6466152" y="3434076"/>
                </a:cubicBezTo>
                <a:cubicBezTo>
                  <a:pt x="6466077" y="3433184"/>
                  <a:pt x="6465966" y="3432421"/>
                  <a:pt x="6465817" y="3431788"/>
                </a:cubicBezTo>
                <a:cubicBezTo>
                  <a:pt x="6465668" y="3431156"/>
                  <a:pt x="6465482" y="3430635"/>
                  <a:pt x="6465259" y="3430225"/>
                </a:cubicBezTo>
                <a:cubicBezTo>
                  <a:pt x="6465036" y="3429816"/>
                  <a:pt x="6464570" y="3429258"/>
                  <a:pt x="6463864" y="3428551"/>
                </a:cubicBezTo>
                <a:cubicBezTo>
                  <a:pt x="6463157" y="3427844"/>
                  <a:pt x="6461687" y="3426914"/>
                  <a:pt x="6459455" y="3425761"/>
                </a:cubicBezTo>
                <a:cubicBezTo>
                  <a:pt x="6457222" y="3424607"/>
                  <a:pt x="6454673" y="3423566"/>
                  <a:pt x="6451808" y="3422635"/>
                </a:cubicBezTo>
                <a:cubicBezTo>
                  <a:pt x="6448944" y="3421705"/>
                  <a:pt x="6445893" y="3420961"/>
                  <a:pt x="6442656" y="3420403"/>
                </a:cubicBezTo>
                <a:cubicBezTo>
                  <a:pt x="6439419" y="3419845"/>
                  <a:pt x="6436200" y="3419566"/>
                  <a:pt x="6433000" y="3419566"/>
                </a:cubicBezTo>
                <a:close/>
                <a:moveTo>
                  <a:pt x="8689979" y="3418003"/>
                </a:moveTo>
                <a:cubicBezTo>
                  <a:pt x="8685588" y="3418003"/>
                  <a:pt x="8682574" y="3418785"/>
                  <a:pt x="8680937" y="3420347"/>
                </a:cubicBezTo>
                <a:cubicBezTo>
                  <a:pt x="8679300" y="3421910"/>
                  <a:pt x="8678482" y="3424849"/>
                  <a:pt x="8678482" y="3429166"/>
                </a:cubicBezTo>
                <a:cubicBezTo>
                  <a:pt x="8678482" y="3433407"/>
                  <a:pt x="8679282" y="3436291"/>
                  <a:pt x="8680882" y="3437816"/>
                </a:cubicBezTo>
                <a:cubicBezTo>
                  <a:pt x="8682482" y="3439341"/>
                  <a:pt x="8685440" y="3440104"/>
                  <a:pt x="8689756" y="3440104"/>
                </a:cubicBezTo>
                <a:cubicBezTo>
                  <a:pt x="8694146" y="3440104"/>
                  <a:pt x="8697160" y="3439323"/>
                  <a:pt x="8698797" y="3437760"/>
                </a:cubicBezTo>
                <a:cubicBezTo>
                  <a:pt x="8700434" y="3436197"/>
                  <a:pt x="8701252" y="3433258"/>
                  <a:pt x="8701252" y="3428942"/>
                </a:cubicBezTo>
                <a:cubicBezTo>
                  <a:pt x="8701252" y="3424700"/>
                  <a:pt x="8700452" y="3421817"/>
                  <a:pt x="8698852" y="3420291"/>
                </a:cubicBezTo>
                <a:cubicBezTo>
                  <a:pt x="8697252" y="3418766"/>
                  <a:pt x="8694295" y="3418003"/>
                  <a:pt x="8689979" y="3418003"/>
                </a:cubicBezTo>
                <a:close/>
                <a:moveTo>
                  <a:pt x="8089234" y="3409855"/>
                </a:moveTo>
                <a:cubicBezTo>
                  <a:pt x="8083727" y="3409855"/>
                  <a:pt x="8078946" y="3410617"/>
                  <a:pt x="8074891" y="3412143"/>
                </a:cubicBezTo>
                <a:cubicBezTo>
                  <a:pt x="8070835" y="3413669"/>
                  <a:pt x="8067468" y="3416031"/>
                  <a:pt x="8064789" y="3419231"/>
                </a:cubicBezTo>
                <a:cubicBezTo>
                  <a:pt x="8062110" y="3422431"/>
                  <a:pt x="8060120" y="3426542"/>
                  <a:pt x="8058817" y="3431565"/>
                </a:cubicBezTo>
                <a:cubicBezTo>
                  <a:pt x="8057515" y="3436588"/>
                  <a:pt x="8056864" y="3442597"/>
                  <a:pt x="8056864" y="3449592"/>
                </a:cubicBezTo>
                <a:lnTo>
                  <a:pt x="8056864" y="3459973"/>
                </a:lnTo>
                <a:lnTo>
                  <a:pt x="8042688" y="3459973"/>
                </a:lnTo>
                <a:cubicBezTo>
                  <a:pt x="8042093" y="3459973"/>
                  <a:pt x="8041572" y="3460103"/>
                  <a:pt x="8041125" y="3460363"/>
                </a:cubicBezTo>
                <a:cubicBezTo>
                  <a:pt x="8040679" y="3460624"/>
                  <a:pt x="8040307" y="3461070"/>
                  <a:pt x="8040009" y="3461703"/>
                </a:cubicBezTo>
                <a:cubicBezTo>
                  <a:pt x="8039712" y="3462335"/>
                  <a:pt x="8039488" y="3463135"/>
                  <a:pt x="8039339" y="3464103"/>
                </a:cubicBezTo>
                <a:cubicBezTo>
                  <a:pt x="8039191" y="3465070"/>
                  <a:pt x="8039116" y="3466261"/>
                  <a:pt x="8039116" y="3467675"/>
                </a:cubicBezTo>
                <a:cubicBezTo>
                  <a:pt x="8039116" y="3470354"/>
                  <a:pt x="8039414" y="3472288"/>
                  <a:pt x="8040009" y="3473479"/>
                </a:cubicBezTo>
                <a:cubicBezTo>
                  <a:pt x="8040605" y="3474669"/>
                  <a:pt x="8041497" y="3475265"/>
                  <a:pt x="8042688" y="3475265"/>
                </a:cubicBezTo>
                <a:lnTo>
                  <a:pt x="8056864" y="3475265"/>
                </a:lnTo>
                <a:lnTo>
                  <a:pt x="8056864" y="3563334"/>
                </a:lnTo>
                <a:cubicBezTo>
                  <a:pt x="8056864" y="3563929"/>
                  <a:pt x="8057013" y="3564431"/>
                  <a:pt x="8057310" y="3564840"/>
                </a:cubicBezTo>
                <a:cubicBezTo>
                  <a:pt x="8057608" y="3565250"/>
                  <a:pt x="8058110" y="3565603"/>
                  <a:pt x="8058817" y="3565901"/>
                </a:cubicBezTo>
                <a:cubicBezTo>
                  <a:pt x="8059524" y="3566199"/>
                  <a:pt x="8060473" y="3566422"/>
                  <a:pt x="8061664" y="3566571"/>
                </a:cubicBezTo>
                <a:cubicBezTo>
                  <a:pt x="8062854" y="3566719"/>
                  <a:pt x="8064343" y="3566794"/>
                  <a:pt x="8066129" y="3566794"/>
                </a:cubicBezTo>
                <a:cubicBezTo>
                  <a:pt x="8067914" y="3566794"/>
                  <a:pt x="8069403" y="3566719"/>
                  <a:pt x="8070593" y="3566571"/>
                </a:cubicBezTo>
                <a:cubicBezTo>
                  <a:pt x="8071784" y="3566422"/>
                  <a:pt x="8072733" y="3566199"/>
                  <a:pt x="8073440" y="3565901"/>
                </a:cubicBezTo>
                <a:cubicBezTo>
                  <a:pt x="8074147" y="3565603"/>
                  <a:pt x="8074649" y="3565250"/>
                  <a:pt x="8074947" y="3564840"/>
                </a:cubicBezTo>
                <a:cubicBezTo>
                  <a:pt x="8075244" y="3564431"/>
                  <a:pt x="8075393" y="3563929"/>
                  <a:pt x="8075393" y="3563334"/>
                </a:cubicBezTo>
                <a:lnTo>
                  <a:pt x="8075393" y="3475265"/>
                </a:lnTo>
                <a:lnTo>
                  <a:pt x="8097829" y="3475265"/>
                </a:lnTo>
                <a:cubicBezTo>
                  <a:pt x="8098945" y="3475265"/>
                  <a:pt x="8099838" y="3474669"/>
                  <a:pt x="8100508" y="3473479"/>
                </a:cubicBezTo>
                <a:cubicBezTo>
                  <a:pt x="8101178" y="3472288"/>
                  <a:pt x="8101512" y="3470354"/>
                  <a:pt x="8101512" y="3467675"/>
                </a:cubicBezTo>
                <a:cubicBezTo>
                  <a:pt x="8101512" y="3466261"/>
                  <a:pt x="8101419" y="3465070"/>
                  <a:pt x="8101233" y="3464103"/>
                </a:cubicBezTo>
                <a:cubicBezTo>
                  <a:pt x="8101047" y="3463135"/>
                  <a:pt x="8100787" y="3462335"/>
                  <a:pt x="8100452" y="3461703"/>
                </a:cubicBezTo>
                <a:cubicBezTo>
                  <a:pt x="8100117" y="3461070"/>
                  <a:pt x="8099745" y="3460624"/>
                  <a:pt x="8099336" y="3460363"/>
                </a:cubicBezTo>
                <a:cubicBezTo>
                  <a:pt x="8098927" y="3460103"/>
                  <a:pt x="8098424" y="3459973"/>
                  <a:pt x="8097829" y="3459973"/>
                </a:cubicBezTo>
                <a:lnTo>
                  <a:pt x="8075393" y="3459973"/>
                </a:lnTo>
                <a:lnTo>
                  <a:pt x="8075393" y="3449034"/>
                </a:lnTo>
                <a:cubicBezTo>
                  <a:pt x="8075393" y="3444718"/>
                  <a:pt x="8075654" y="3441053"/>
                  <a:pt x="8076174" y="3438039"/>
                </a:cubicBezTo>
                <a:cubicBezTo>
                  <a:pt x="8076695" y="3435025"/>
                  <a:pt x="8077551" y="3432569"/>
                  <a:pt x="8078742" y="3430672"/>
                </a:cubicBezTo>
                <a:cubicBezTo>
                  <a:pt x="8079932" y="3428775"/>
                  <a:pt x="8081495" y="3427379"/>
                  <a:pt x="8083430" y="3426486"/>
                </a:cubicBezTo>
                <a:cubicBezTo>
                  <a:pt x="8085365" y="3425593"/>
                  <a:pt x="8087709" y="3425147"/>
                  <a:pt x="8090462" y="3425147"/>
                </a:cubicBezTo>
                <a:cubicBezTo>
                  <a:pt x="8092471" y="3425147"/>
                  <a:pt x="8094238" y="3425314"/>
                  <a:pt x="8095764" y="3425649"/>
                </a:cubicBezTo>
                <a:cubicBezTo>
                  <a:pt x="8097289" y="3425984"/>
                  <a:pt x="8098610" y="3426356"/>
                  <a:pt x="8099726" y="3426765"/>
                </a:cubicBezTo>
                <a:cubicBezTo>
                  <a:pt x="8100843" y="3427175"/>
                  <a:pt x="8101791" y="3427547"/>
                  <a:pt x="8102573" y="3427882"/>
                </a:cubicBezTo>
                <a:cubicBezTo>
                  <a:pt x="8103354" y="3428216"/>
                  <a:pt x="8104005" y="3428384"/>
                  <a:pt x="8104526" y="3428384"/>
                </a:cubicBezTo>
                <a:cubicBezTo>
                  <a:pt x="8104973" y="3428384"/>
                  <a:pt x="8105345" y="3428291"/>
                  <a:pt x="8105642" y="3428105"/>
                </a:cubicBezTo>
                <a:cubicBezTo>
                  <a:pt x="8105940" y="3427919"/>
                  <a:pt x="8106182" y="3427565"/>
                  <a:pt x="8106368" y="3427044"/>
                </a:cubicBezTo>
                <a:cubicBezTo>
                  <a:pt x="8106554" y="3426524"/>
                  <a:pt x="8106721" y="3425836"/>
                  <a:pt x="8106870" y="3424980"/>
                </a:cubicBezTo>
                <a:cubicBezTo>
                  <a:pt x="8107019" y="3424124"/>
                  <a:pt x="8107093" y="3422989"/>
                  <a:pt x="8107093" y="3421575"/>
                </a:cubicBezTo>
                <a:cubicBezTo>
                  <a:pt x="8107093" y="3420161"/>
                  <a:pt x="8107038" y="3418952"/>
                  <a:pt x="8106926" y="3417947"/>
                </a:cubicBezTo>
                <a:cubicBezTo>
                  <a:pt x="8106814" y="3416943"/>
                  <a:pt x="8106610" y="3416087"/>
                  <a:pt x="8106312" y="3415380"/>
                </a:cubicBezTo>
                <a:cubicBezTo>
                  <a:pt x="8106014" y="3414673"/>
                  <a:pt x="8105642" y="3414096"/>
                  <a:pt x="8105196" y="3413650"/>
                </a:cubicBezTo>
                <a:cubicBezTo>
                  <a:pt x="8104749" y="3413204"/>
                  <a:pt x="8103856" y="3412701"/>
                  <a:pt x="8102517" y="3412143"/>
                </a:cubicBezTo>
                <a:cubicBezTo>
                  <a:pt x="8101178" y="3411585"/>
                  <a:pt x="8099280" y="3411064"/>
                  <a:pt x="8096824" y="3410580"/>
                </a:cubicBezTo>
                <a:cubicBezTo>
                  <a:pt x="8094369" y="3410097"/>
                  <a:pt x="8091839" y="3409855"/>
                  <a:pt x="8089234" y="3409855"/>
                </a:cubicBezTo>
                <a:close/>
                <a:moveTo>
                  <a:pt x="4784251" y="834475"/>
                </a:moveTo>
                <a:lnTo>
                  <a:pt x="4784251" y="853525"/>
                </a:lnTo>
                <a:lnTo>
                  <a:pt x="5453381" y="853525"/>
                </a:lnTo>
                <a:lnTo>
                  <a:pt x="6122513" y="853525"/>
                </a:lnTo>
                <a:lnTo>
                  <a:pt x="6791644" y="853525"/>
                </a:lnTo>
                <a:lnTo>
                  <a:pt x="7460775" y="853525"/>
                </a:lnTo>
                <a:lnTo>
                  <a:pt x="7460775" y="834475"/>
                </a:lnTo>
                <a:lnTo>
                  <a:pt x="6791644" y="834475"/>
                </a:lnTo>
                <a:lnTo>
                  <a:pt x="6122513" y="834475"/>
                </a:lnTo>
                <a:lnTo>
                  <a:pt x="5453381" y="834475"/>
                </a:lnTo>
                <a:close/>
                <a:moveTo>
                  <a:pt x="6741340" y="640552"/>
                </a:moveTo>
                <a:lnTo>
                  <a:pt x="6741489" y="640552"/>
                </a:lnTo>
                <a:lnTo>
                  <a:pt x="6768724" y="722408"/>
                </a:lnTo>
                <a:lnTo>
                  <a:pt x="6714104" y="722408"/>
                </a:lnTo>
                <a:close/>
                <a:moveTo>
                  <a:pt x="6198415" y="640552"/>
                </a:moveTo>
                <a:lnTo>
                  <a:pt x="6198565" y="640552"/>
                </a:lnTo>
                <a:lnTo>
                  <a:pt x="6225799" y="722408"/>
                </a:lnTo>
                <a:lnTo>
                  <a:pt x="6171180" y="722408"/>
                </a:lnTo>
                <a:close/>
                <a:moveTo>
                  <a:pt x="5341165" y="640552"/>
                </a:moveTo>
                <a:lnTo>
                  <a:pt x="5341315" y="640552"/>
                </a:lnTo>
                <a:lnTo>
                  <a:pt x="5368550" y="722408"/>
                </a:lnTo>
                <a:lnTo>
                  <a:pt x="5313930" y="722408"/>
                </a:lnTo>
                <a:close/>
                <a:moveTo>
                  <a:pt x="5055416" y="640552"/>
                </a:moveTo>
                <a:lnTo>
                  <a:pt x="5055564" y="640552"/>
                </a:lnTo>
                <a:lnTo>
                  <a:pt x="5082800" y="722408"/>
                </a:lnTo>
                <a:lnTo>
                  <a:pt x="5028180" y="722408"/>
                </a:lnTo>
                <a:close/>
                <a:moveTo>
                  <a:pt x="4844229" y="634450"/>
                </a:moveTo>
                <a:lnTo>
                  <a:pt x="4864023" y="634450"/>
                </a:lnTo>
                <a:cubicBezTo>
                  <a:pt x="4876029" y="634450"/>
                  <a:pt x="4885727" y="636063"/>
                  <a:pt x="4893118" y="639287"/>
                </a:cubicBezTo>
                <a:cubicBezTo>
                  <a:pt x="4900510" y="642512"/>
                  <a:pt x="4906562" y="647002"/>
                  <a:pt x="4911276" y="652756"/>
                </a:cubicBezTo>
                <a:cubicBezTo>
                  <a:pt x="4915988" y="658511"/>
                  <a:pt x="4919411" y="665307"/>
                  <a:pt x="4921546" y="673146"/>
                </a:cubicBezTo>
                <a:cubicBezTo>
                  <a:pt x="4923677" y="680984"/>
                  <a:pt x="4924744" y="689467"/>
                  <a:pt x="4924744" y="698595"/>
                </a:cubicBezTo>
                <a:cubicBezTo>
                  <a:pt x="4924744" y="709708"/>
                  <a:pt x="4923529" y="719431"/>
                  <a:pt x="4921098" y="727766"/>
                </a:cubicBezTo>
                <a:cubicBezTo>
                  <a:pt x="4918668" y="736100"/>
                  <a:pt x="4914996" y="743070"/>
                  <a:pt x="4910084" y="748676"/>
                </a:cubicBezTo>
                <a:cubicBezTo>
                  <a:pt x="4905174" y="754282"/>
                  <a:pt x="4899047" y="758474"/>
                  <a:pt x="4891705" y="761252"/>
                </a:cubicBezTo>
                <a:cubicBezTo>
                  <a:pt x="4884363" y="764030"/>
                  <a:pt x="4875333" y="765419"/>
                  <a:pt x="4864618" y="765419"/>
                </a:cubicBezTo>
                <a:lnTo>
                  <a:pt x="4844229" y="765419"/>
                </a:lnTo>
                <a:close/>
                <a:moveTo>
                  <a:pt x="7154785" y="632516"/>
                </a:moveTo>
                <a:cubicBezTo>
                  <a:pt x="7164310" y="632516"/>
                  <a:pt x="7172247" y="634128"/>
                  <a:pt x="7178597" y="637353"/>
                </a:cubicBezTo>
                <a:cubicBezTo>
                  <a:pt x="7184947" y="640577"/>
                  <a:pt x="7190032" y="645141"/>
                  <a:pt x="7193852" y="651045"/>
                </a:cubicBezTo>
                <a:cubicBezTo>
                  <a:pt x="7197672" y="656948"/>
                  <a:pt x="7200375" y="664042"/>
                  <a:pt x="7201963" y="672327"/>
                </a:cubicBezTo>
                <a:cubicBezTo>
                  <a:pt x="7203550" y="680612"/>
                  <a:pt x="7204344" y="689815"/>
                  <a:pt x="7204344" y="699935"/>
                </a:cubicBezTo>
                <a:cubicBezTo>
                  <a:pt x="7204344" y="709162"/>
                  <a:pt x="7203526" y="717869"/>
                  <a:pt x="7201889" y="726054"/>
                </a:cubicBezTo>
                <a:cubicBezTo>
                  <a:pt x="7200252" y="734240"/>
                  <a:pt x="7197449" y="741408"/>
                  <a:pt x="7193480" y="747560"/>
                </a:cubicBezTo>
                <a:cubicBezTo>
                  <a:pt x="7189511" y="753711"/>
                  <a:pt x="7184302" y="758573"/>
                  <a:pt x="7177853" y="762145"/>
                </a:cubicBezTo>
                <a:cubicBezTo>
                  <a:pt x="7171404" y="765717"/>
                  <a:pt x="7163367" y="767503"/>
                  <a:pt x="7153743" y="767503"/>
                </a:cubicBezTo>
                <a:cubicBezTo>
                  <a:pt x="7144118" y="767503"/>
                  <a:pt x="7136131" y="765940"/>
                  <a:pt x="7129781" y="762815"/>
                </a:cubicBezTo>
                <a:cubicBezTo>
                  <a:pt x="7123431" y="759689"/>
                  <a:pt x="7118371" y="755150"/>
                  <a:pt x="7114601" y="749197"/>
                </a:cubicBezTo>
                <a:cubicBezTo>
                  <a:pt x="7110831" y="743244"/>
                  <a:pt x="7108152" y="736075"/>
                  <a:pt x="7106564" y="727691"/>
                </a:cubicBezTo>
                <a:cubicBezTo>
                  <a:pt x="7104977" y="719307"/>
                  <a:pt x="7104183" y="709857"/>
                  <a:pt x="7104183" y="699339"/>
                </a:cubicBezTo>
                <a:cubicBezTo>
                  <a:pt x="7104183" y="690311"/>
                  <a:pt x="7105002" y="681753"/>
                  <a:pt x="7106639" y="673667"/>
                </a:cubicBezTo>
                <a:cubicBezTo>
                  <a:pt x="7108276" y="665580"/>
                  <a:pt x="7111079" y="658511"/>
                  <a:pt x="7115047" y="652459"/>
                </a:cubicBezTo>
                <a:cubicBezTo>
                  <a:pt x="7119016" y="646406"/>
                  <a:pt x="7124225" y="641569"/>
                  <a:pt x="7130674" y="637948"/>
                </a:cubicBezTo>
                <a:cubicBezTo>
                  <a:pt x="7137123" y="634326"/>
                  <a:pt x="7145160" y="632516"/>
                  <a:pt x="7154785" y="632516"/>
                </a:cubicBezTo>
                <a:close/>
                <a:moveTo>
                  <a:pt x="6820665" y="603792"/>
                </a:moveTo>
                <a:cubicBezTo>
                  <a:pt x="6819673" y="603792"/>
                  <a:pt x="6818830" y="604065"/>
                  <a:pt x="6818135" y="604610"/>
                </a:cubicBezTo>
                <a:cubicBezTo>
                  <a:pt x="6817441" y="605156"/>
                  <a:pt x="6816845" y="606049"/>
                  <a:pt x="6816349" y="607289"/>
                </a:cubicBezTo>
                <a:cubicBezTo>
                  <a:pt x="6815853" y="608530"/>
                  <a:pt x="6815481" y="610191"/>
                  <a:pt x="6815233" y="612275"/>
                </a:cubicBezTo>
                <a:cubicBezTo>
                  <a:pt x="6814985" y="614359"/>
                  <a:pt x="6814861" y="616889"/>
                  <a:pt x="6814861" y="619865"/>
                </a:cubicBezTo>
                <a:cubicBezTo>
                  <a:pt x="6814861" y="622743"/>
                  <a:pt x="6814985" y="625198"/>
                  <a:pt x="6815233" y="627232"/>
                </a:cubicBezTo>
                <a:cubicBezTo>
                  <a:pt x="6815481" y="629266"/>
                  <a:pt x="6815853" y="630903"/>
                  <a:pt x="6816349" y="632144"/>
                </a:cubicBezTo>
                <a:cubicBezTo>
                  <a:pt x="6816845" y="633384"/>
                  <a:pt x="6817441" y="634302"/>
                  <a:pt x="6818135" y="634897"/>
                </a:cubicBezTo>
                <a:cubicBezTo>
                  <a:pt x="6818830" y="635492"/>
                  <a:pt x="6819673" y="635790"/>
                  <a:pt x="6820665" y="635790"/>
                </a:cubicBezTo>
                <a:lnTo>
                  <a:pt x="6868886" y="635790"/>
                </a:lnTo>
                <a:lnTo>
                  <a:pt x="6868886" y="791018"/>
                </a:lnTo>
                <a:cubicBezTo>
                  <a:pt x="6868886" y="792010"/>
                  <a:pt x="6869208" y="792903"/>
                  <a:pt x="6869853" y="793697"/>
                </a:cubicBezTo>
                <a:cubicBezTo>
                  <a:pt x="6870498" y="794490"/>
                  <a:pt x="6871565" y="795135"/>
                  <a:pt x="6873053" y="795631"/>
                </a:cubicBezTo>
                <a:cubicBezTo>
                  <a:pt x="6874541" y="796127"/>
                  <a:pt x="6876550" y="796524"/>
                  <a:pt x="6879080" y="796822"/>
                </a:cubicBezTo>
                <a:cubicBezTo>
                  <a:pt x="6881611" y="797120"/>
                  <a:pt x="6884761" y="797268"/>
                  <a:pt x="6888531" y="797268"/>
                </a:cubicBezTo>
                <a:cubicBezTo>
                  <a:pt x="6892301" y="797268"/>
                  <a:pt x="6895452" y="797120"/>
                  <a:pt x="6897982" y="796822"/>
                </a:cubicBezTo>
                <a:cubicBezTo>
                  <a:pt x="6900512" y="796524"/>
                  <a:pt x="6902521" y="796127"/>
                  <a:pt x="6904009" y="795631"/>
                </a:cubicBezTo>
                <a:cubicBezTo>
                  <a:pt x="6905497" y="795135"/>
                  <a:pt x="6906564" y="794490"/>
                  <a:pt x="6907209" y="793697"/>
                </a:cubicBezTo>
                <a:cubicBezTo>
                  <a:pt x="6907854" y="792903"/>
                  <a:pt x="6908176" y="792010"/>
                  <a:pt x="6908176" y="791018"/>
                </a:cubicBezTo>
                <a:lnTo>
                  <a:pt x="6908176" y="635790"/>
                </a:lnTo>
                <a:lnTo>
                  <a:pt x="6956397" y="635790"/>
                </a:lnTo>
                <a:cubicBezTo>
                  <a:pt x="6957290" y="635790"/>
                  <a:pt x="6958108" y="635492"/>
                  <a:pt x="6958852" y="634897"/>
                </a:cubicBezTo>
                <a:cubicBezTo>
                  <a:pt x="6959596" y="634302"/>
                  <a:pt x="6960216" y="633384"/>
                  <a:pt x="6960713" y="632144"/>
                </a:cubicBezTo>
                <a:cubicBezTo>
                  <a:pt x="6961209" y="630903"/>
                  <a:pt x="6961581" y="629266"/>
                  <a:pt x="6961829" y="627232"/>
                </a:cubicBezTo>
                <a:cubicBezTo>
                  <a:pt x="6962077" y="625198"/>
                  <a:pt x="6962201" y="622743"/>
                  <a:pt x="6962201" y="619865"/>
                </a:cubicBezTo>
                <a:cubicBezTo>
                  <a:pt x="6962201" y="616889"/>
                  <a:pt x="6962077" y="614359"/>
                  <a:pt x="6961829" y="612275"/>
                </a:cubicBezTo>
                <a:cubicBezTo>
                  <a:pt x="6961581" y="610191"/>
                  <a:pt x="6961209" y="608530"/>
                  <a:pt x="6960713" y="607289"/>
                </a:cubicBezTo>
                <a:cubicBezTo>
                  <a:pt x="6960216" y="606049"/>
                  <a:pt x="6959596" y="605156"/>
                  <a:pt x="6958852" y="604610"/>
                </a:cubicBezTo>
                <a:cubicBezTo>
                  <a:pt x="6958108" y="604065"/>
                  <a:pt x="6957290" y="603792"/>
                  <a:pt x="6956397" y="603792"/>
                </a:cubicBezTo>
                <a:close/>
                <a:moveTo>
                  <a:pt x="6524944" y="603792"/>
                </a:moveTo>
                <a:cubicBezTo>
                  <a:pt x="6523753" y="603792"/>
                  <a:pt x="6522736" y="604040"/>
                  <a:pt x="6521893" y="604536"/>
                </a:cubicBezTo>
                <a:cubicBezTo>
                  <a:pt x="6521050" y="605032"/>
                  <a:pt x="6520355" y="605900"/>
                  <a:pt x="6519809" y="607141"/>
                </a:cubicBezTo>
                <a:cubicBezTo>
                  <a:pt x="6519264" y="608381"/>
                  <a:pt x="6518867" y="610018"/>
                  <a:pt x="6518619" y="612052"/>
                </a:cubicBezTo>
                <a:cubicBezTo>
                  <a:pt x="6518371" y="614086"/>
                  <a:pt x="6518247" y="616591"/>
                  <a:pt x="6518247" y="619568"/>
                </a:cubicBezTo>
                <a:cubicBezTo>
                  <a:pt x="6518247" y="622346"/>
                  <a:pt x="6518371" y="624727"/>
                  <a:pt x="6518619" y="626711"/>
                </a:cubicBezTo>
                <a:cubicBezTo>
                  <a:pt x="6518867" y="628696"/>
                  <a:pt x="6519264" y="630283"/>
                  <a:pt x="6519809" y="631474"/>
                </a:cubicBezTo>
                <a:cubicBezTo>
                  <a:pt x="6520355" y="632665"/>
                  <a:pt x="6521050" y="633533"/>
                  <a:pt x="6521893" y="634078"/>
                </a:cubicBezTo>
                <a:cubicBezTo>
                  <a:pt x="6522736" y="634624"/>
                  <a:pt x="6523753" y="634897"/>
                  <a:pt x="6524944" y="634897"/>
                </a:cubicBezTo>
                <a:lnTo>
                  <a:pt x="6599060" y="634897"/>
                </a:lnTo>
                <a:lnTo>
                  <a:pt x="6524349" y="753364"/>
                </a:lnTo>
                <a:cubicBezTo>
                  <a:pt x="6522662" y="756142"/>
                  <a:pt x="6521248" y="758523"/>
                  <a:pt x="6520107" y="760508"/>
                </a:cubicBezTo>
                <a:cubicBezTo>
                  <a:pt x="6518966" y="762492"/>
                  <a:pt x="6518098" y="764328"/>
                  <a:pt x="6517503" y="766014"/>
                </a:cubicBezTo>
                <a:cubicBezTo>
                  <a:pt x="6516907" y="767701"/>
                  <a:pt x="6516486" y="769363"/>
                  <a:pt x="6516237" y="771000"/>
                </a:cubicBezTo>
                <a:cubicBezTo>
                  <a:pt x="6515989" y="772637"/>
                  <a:pt x="6515865" y="774448"/>
                  <a:pt x="6515865" y="776432"/>
                </a:cubicBezTo>
                <a:lnTo>
                  <a:pt x="6515865" y="782981"/>
                </a:lnTo>
                <a:cubicBezTo>
                  <a:pt x="6515865" y="787346"/>
                  <a:pt x="6516932" y="790670"/>
                  <a:pt x="6519065" y="792952"/>
                </a:cubicBezTo>
                <a:cubicBezTo>
                  <a:pt x="6521198" y="795234"/>
                  <a:pt x="6524249" y="796375"/>
                  <a:pt x="6528218" y="796375"/>
                </a:cubicBezTo>
                <a:lnTo>
                  <a:pt x="6641774" y="796375"/>
                </a:lnTo>
                <a:cubicBezTo>
                  <a:pt x="6642667" y="796375"/>
                  <a:pt x="6643486" y="796127"/>
                  <a:pt x="6644230" y="795631"/>
                </a:cubicBezTo>
                <a:cubicBezTo>
                  <a:pt x="6644974" y="795135"/>
                  <a:pt x="6645594" y="794267"/>
                  <a:pt x="6646090" y="793027"/>
                </a:cubicBezTo>
                <a:cubicBezTo>
                  <a:pt x="6646586" y="791787"/>
                  <a:pt x="6646958" y="790174"/>
                  <a:pt x="6647206" y="788190"/>
                </a:cubicBezTo>
                <a:cubicBezTo>
                  <a:pt x="6647454" y="786206"/>
                  <a:pt x="6647578" y="783775"/>
                  <a:pt x="6647578" y="780897"/>
                </a:cubicBezTo>
                <a:cubicBezTo>
                  <a:pt x="6647578" y="775043"/>
                  <a:pt x="6647082" y="770926"/>
                  <a:pt x="6646090" y="768545"/>
                </a:cubicBezTo>
                <a:cubicBezTo>
                  <a:pt x="6645098" y="766163"/>
                  <a:pt x="6643659" y="764973"/>
                  <a:pt x="6641774" y="764973"/>
                </a:cubicBezTo>
                <a:lnTo>
                  <a:pt x="6561258" y="764973"/>
                </a:lnTo>
                <a:lnTo>
                  <a:pt x="6634779" y="648143"/>
                </a:lnTo>
                <a:cubicBezTo>
                  <a:pt x="6636466" y="645464"/>
                  <a:pt x="6637855" y="643157"/>
                  <a:pt x="6638946" y="641222"/>
                </a:cubicBezTo>
                <a:cubicBezTo>
                  <a:pt x="6640038" y="639287"/>
                  <a:pt x="6640906" y="637402"/>
                  <a:pt x="6641551" y="635567"/>
                </a:cubicBezTo>
                <a:cubicBezTo>
                  <a:pt x="6642196" y="633731"/>
                  <a:pt x="6642642" y="631846"/>
                  <a:pt x="6642890" y="629911"/>
                </a:cubicBezTo>
                <a:cubicBezTo>
                  <a:pt x="6643138" y="627976"/>
                  <a:pt x="6643262" y="625670"/>
                  <a:pt x="6643262" y="622991"/>
                </a:cubicBezTo>
                <a:lnTo>
                  <a:pt x="6643262" y="615698"/>
                </a:lnTo>
                <a:cubicBezTo>
                  <a:pt x="6643262" y="611928"/>
                  <a:pt x="6642295" y="609001"/>
                  <a:pt x="6640360" y="606917"/>
                </a:cubicBezTo>
                <a:cubicBezTo>
                  <a:pt x="6638425" y="604834"/>
                  <a:pt x="6635424" y="603792"/>
                  <a:pt x="6631356" y="603792"/>
                </a:cubicBezTo>
                <a:close/>
                <a:moveTo>
                  <a:pt x="5134741" y="603792"/>
                </a:moveTo>
                <a:cubicBezTo>
                  <a:pt x="5133749" y="603792"/>
                  <a:pt x="5132905" y="604065"/>
                  <a:pt x="5132211" y="604610"/>
                </a:cubicBezTo>
                <a:cubicBezTo>
                  <a:pt x="5131516" y="605156"/>
                  <a:pt x="5130922" y="606049"/>
                  <a:pt x="5130425" y="607289"/>
                </a:cubicBezTo>
                <a:cubicBezTo>
                  <a:pt x="5129929" y="608530"/>
                  <a:pt x="5129556" y="610191"/>
                  <a:pt x="5129309" y="612275"/>
                </a:cubicBezTo>
                <a:cubicBezTo>
                  <a:pt x="5129061" y="614359"/>
                  <a:pt x="5128936" y="616889"/>
                  <a:pt x="5128936" y="619865"/>
                </a:cubicBezTo>
                <a:cubicBezTo>
                  <a:pt x="5128936" y="622743"/>
                  <a:pt x="5129061" y="625198"/>
                  <a:pt x="5129309" y="627232"/>
                </a:cubicBezTo>
                <a:cubicBezTo>
                  <a:pt x="5129556" y="629266"/>
                  <a:pt x="5129929" y="630903"/>
                  <a:pt x="5130425" y="632144"/>
                </a:cubicBezTo>
                <a:cubicBezTo>
                  <a:pt x="5130922" y="633384"/>
                  <a:pt x="5131516" y="634302"/>
                  <a:pt x="5132211" y="634897"/>
                </a:cubicBezTo>
                <a:cubicBezTo>
                  <a:pt x="5132905" y="635492"/>
                  <a:pt x="5133749" y="635790"/>
                  <a:pt x="5134741" y="635790"/>
                </a:cubicBezTo>
                <a:lnTo>
                  <a:pt x="5182962" y="635790"/>
                </a:lnTo>
                <a:lnTo>
                  <a:pt x="5182962" y="791018"/>
                </a:lnTo>
                <a:cubicBezTo>
                  <a:pt x="5182962" y="792010"/>
                  <a:pt x="5183283" y="792903"/>
                  <a:pt x="5183930" y="793697"/>
                </a:cubicBezTo>
                <a:cubicBezTo>
                  <a:pt x="5184574" y="794490"/>
                  <a:pt x="5185641" y="795135"/>
                  <a:pt x="5187128" y="795631"/>
                </a:cubicBezTo>
                <a:cubicBezTo>
                  <a:pt x="5188617" y="796127"/>
                  <a:pt x="5190626" y="796524"/>
                  <a:pt x="5193156" y="796822"/>
                </a:cubicBezTo>
                <a:cubicBezTo>
                  <a:pt x="5195686" y="797120"/>
                  <a:pt x="5198836" y="797268"/>
                  <a:pt x="5202606" y="797268"/>
                </a:cubicBezTo>
                <a:cubicBezTo>
                  <a:pt x="5206378" y="797268"/>
                  <a:pt x="5209527" y="797120"/>
                  <a:pt x="5212057" y="796822"/>
                </a:cubicBezTo>
                <a:cubicBezTo>
                  <a:pt x="5214587" y="796524"/>
                  <a:pt x="5216597" y="796127"/>
                  <a:pt x="5218085" y="795631"/>
                </a:cubicBezTo>
                <a:cubicBezTo>
                  <a:pt x="5219573" y="795135"/>
                  <a:pt x="5220639" y="794490"/>
                  <a:pt x="5221284" y="793697"/>
                </a:cubicBezTo>
                <a:cubicBezTo>
                  <a:pt x="5221930" y="792903"/>
                  <a:pt x="5222253" y="792010"/>
                  <a:pt x="5222253" y="791018"/>
                </a:cubicBezTo>
                <a:lnTo>
                  <a:pt x="5222253" y="635790"/>
                </a:lnTo>
                <a:lnTo>
                  <a:pt x="5270472" y="635790"/>
                </a:lnTo>
                <a:cubicBezTo>
                  <a:pt x="5271365" y="635790"/>
                  <a:pt x="5272184" y="635492"/>
                  <a:pt x="5272928" y="634897"/>
                </a:cubicBezTo>
                <a:cubicBezTo>
                  <a:pt x="5273672" y="634302"/>
                  <a:pt x="5274292" y="633384"/>
                  <a:pt x="5274788" y="632144"/>
                </a:cubicBezTo>
                <a:cubicBezTo>
                  <a:pt x="5275284" y="630903"/>
                  <a:pt x="5275656" y="629266"/>
                  <a:pt x="5275904" y="627232"/>
                </a:cubicBezTo>
                <a:cubicBezTo>
                  <a:pt x="5276153" y="625198"/>
                  <a:pt x="5276277" y="622743"/>
                  <a:pt x="5276277" y="619865"/>
                </a:cubicBezTo>
                <a:cubicBezTo>
                  <a:pt x="5276277" y="616889"/>
                  <a:pt x="5276153" y="614359"/>
                  <a:pt x="5275904" y="612275"/>
                </a:cubicBezTo>
                <a:cubicBezTo>
                  <a:pt x="5275656" y="610191"/>
                  <a:pt x="5275284" y="608530"/>
                  <a:pt x="5274788" y="607289"/>
                </a:cubicBezTo>
                <a:cubicBezTo>
                  <a:pt x="5274292" y="606049"/>
                  <a:pt x="5273672" y="605156"/>
                  <a:pt x="5272928" y="604610"/>
                </a:cubicBezTo>
                <a:cubicBezTo>
                  <a:pt x="5272184" y="604065"/>
                  <a:pt x="5271365" y="603792"/>
                  <a:pt x="5270472" y="603792"/>
                </a:cubicBezTo>
                <a:close/>
                <a:moveTo>
                  <a:pt x="4816844" y="603792"/>
                </a:moveTo>
                <a:cubicBezTo>
                  <a:pt x="4813570" y="603792"/>
                  <a:pt x="4810816" y="604759"/>
                  <a:pt x="4808585" y="606694"/>
                </a:cubicBezTo>
                <a:cubicBezTo>
                  <a:pt x="4806351" y="608629"/>
                  <a:pt x="4805235" y="611779"/>
                  <a:pt x="4805235" y="616145"/>
                </a:cubicBezTo>
                <a:lnTo>
                  <a:pt x="4805235" y="784023"/>
                </a:lnTo>
                <a:cubicBezTo>
                  <a:pt x="4805235" y="788388"/>
                  <a:pt x="4806351" y="791539"/>
                  <a:pt x="4808585" y="793473"/>
                </a:cubicBezTo>
                <a:cubicBezTo>
                  <a:pt x="4810816" y="795408"/>
                  <a:pt x="4813570" y="796375"/>
                  <a:pt x="4816844" y="796375"/>
                </a:cubicBezTo>
                <a:lnTo>
                  <a:pt x="4862833" y="796375"/>
                </a:lnTo>
                <a:cubicBezTo>
                  <a:pt x="4879898" y="796375"/>
                  <a:pt x="4894606" y="794515"/>
                  <a:pt x="4906960" y="790794"/>
                </a:cubicBezTo>
                <a:cubicBezTo>
                  <a:pt x="4919312" y="787074"/>
                  <a:pt x="4929805" y="781245"/>
                  <a:pt x="4938437" y="773307"/>
                </a:cubicBezTo>
                <a:cubicBezTo>
                  <a:pt x="4947068" y="765370"/>
                  <a:pt x="4953692" y="755125"/>
                  <a:pt x="4958305" y="742574"/>
                </a:cubicBezTo>
                <a:cubicBezTo>
                  <a:pt x="4962918" y="730023"/>
                  <a:pt x="4965226" y="714917"/>
                  <a:pt x="4965226" y="697256"/>
                </a:cubicBezTo>
                <a:cubicBezTo>
                  <a:pt x="4965226" y="681976"/>
                  <a:pt x="4963093" y="668532"/>
                  <a:pt x="4958826" y="656923"/>
                </a:cubicBezTo>
                <a:cubicBezTo>
                  <a:pt x="4954560" y="645315"/>
                  <a:pt x="4948333" y="635567"/>
                  <a:pt x="4940148" y="627679"/>
                </a:cubicBezTo>
                <a:cubicBezTo>
                  <a:pt x="4931963" y="619791"/>
                  <a:pt x="4921891" y="613838"/>
                  <a:pt x="4909937" y="609819"/>
                </a:cubicBezTo>
                <a:cubicBezTo>
                  <a:pt x="4897981" y="605801"/>
                  <a:pt x="4883420" y="603792"/>
                  <a:pt x="4866255" y="603792"/>
                </a:cubicBezTo>
                <a:close/>
                <a:moveTo>
                  <a:pt x="7423419" y="603197"/>
                </a:moveTo>
                <a:cubicBezTo>
                  <a:pt x="7419847" y="603197"/>
                  <a:pt x="7416921" y="603321"/>
                  <a:pt x="7414638" y="603569"/>
                </a:cubicBezTo>
                <a:cubicBezTo>
                  <a:pt x="7412356" y="603817"/>
                  <a:pt x="7410521" y="604238"/>
                  <a:pt x="7409132" y="604834"/>
                </a:cubicBezTo>
                <a:cubicBezTo>
                  <a:pt x="7407743" y="605429"/>
                  <a:pt x="7406751" y="606124"/>
                  <a:pt x="7406155" y="606917"/>
                </a:cubicBezTo>
                <a:cubicBezTo>
                  <a:pt x="7405560" y="607711"/>
                  <a:pt x="7405262" y="608604"/>
                  <a:pt x="7405262" y="609596"/>
                </a:cubicBezTo>
                <a:lnTo>
                  <a:pt x="7405262" y="699935"/>
                </a:lnTo>
                <a:cubicBezTo>
                  <a:pt x="7405262" y="706781"/>
                  <a:pt x="7405337" y="713974"/>
                  <a:pt x="7405486" y="721515"/>
                </a:cubicBezTo>
                <a:cubicBezTo>
                  <a:pt x="7405634" y="729056"/>
                  <a:pt x="7405858" y="736298"/>
                  <a:pt x="7406155" y="743244"/>
                </a:cubicBezTo>
                <a:lnTo>
                  <a:pt x="7406006" y="743244"/>
                </a:lnTo>
                <a:cubicBezTo>
                  <a:pt x="7404220" y="739275"/>
                  <a:pt x="7402385" y="735306"/>
                  <a:pt x="7400500" y="731338"/>
                </a:cubicBezTo>
                <a:cubicBezTo>
                  <a:pt x="7398615" y="727369"/>
                  <a:pt x="7396680" y="723326"/>
                  <a:pt x="7394695" y="719208"/>
                </a:cubicBezTo>
                <a:cubicBezTo>
                  <a:pt x="7392711" y="715090"/>
                  <a:pt x="7390652" y="710973"/>
                  <a:pt x="7388519" y="706855"/>
                </a:cubicBezTo>
                <a:cubicBezTo>
                  <a:pt x="7386386" y="702738"/>
                  <a:pt x="7384228" y="698546"/>
                  <a:pt x="7382045" y="694279"/>
                </a:cubicBezTo>
                <a:lnTo>
                  <a:pt x="7344540" y="623884"/>
                </a:lnTo>
                <a:cubicBezTo>
                  <a:pt x="7342655" y="620014"/>
                  <a:pt x="7340820" y="616765"/>
                  <a:pt x="7339034" y="614135"/>
                </a:cubicBezTo>
                <a:cubicBezTo>
                  <a:pt x="7337248" y="611506"/>
                  <a:pt x="7335338" y="609447"/>
                  <a:pt x="7333304" y="607959"/>
                </a:cubicBezTo>
                <a:cubicBezTo>
                  <a:pt x="7331270" y="606471"/>
                  <a:pt x="7328963" y="605404"/>
                  <a:pt x="7326383" y="604759"/>
                </a:cubicBezTo>
                <a:cubicBezTo>
                  <a:pt x="7323804" y="604114"/>
                  <a:pt x="7320629" y="603792"/>
                  <a:pt x="7316858" y="603792"/>
                </a:cubicBezTo>
                <a:lnTo>
                  <a:pt x="7295874" y="603792"/>
                </a:lnTo>
                <a:cubicBezTo>
                  <a:pt x="7291905" y="603792"/>
                  <a:pt x="7288556" y="604958"/>
                  <a:pt x="7285828" y="607289"/>
                </a:cubicBezTo>
                <a:cubicBezTo>
                  <a:pt x="7283099" y="609621"/>
                  <a:pt x="7281735" y="613118"/>
                  <a:pt x="7281735" y="617782"/>
                </a:cubicBezTo>
                <a:lnTo>
                  <a:pt x="7281735" y="790869"/>
                </a:lnTo>
                <a:cubicBezTo>
                  <a:pt x="7281735" y="791861"/>
                  <a:pt x="7281983" y="792754"/>
                  <a:pt x="7282479" y="793548"/>
                </a:cubicBezTo>
                <a:cubicBezTo>
                  <a:pt x="7282975" y="794341"/>
                  <a:pt x="7283868" y="795011"/>
                  <a:pt x="7285158" y="795557"/>
                </a:cubicBezTo>
                <a:cubicBezTo>
                  <a:pt x="7286448" y="796103"/>
                  <a:pt x="7288234" y="796524"/>
                  <a:pt x="7290516" y="796822"/>
                </a:cubicBezTo>
                <a:cubicBezTo>
                  <a:pt x="7292798" y="797120"/>
                  <a:pt x="7295675" y="797268"/>
                  <a:pt x="7299148" y="797268"/>
                </a:cubicBezTo>
                <a:cubicBezTo>
                  <a:pt x="7302720" y="797268"/>
                  <a:pt x="7305647" y="797120"/>
                  <a:pt x="7307929" y="796822"/>
                </a:cubicBezTo>
                <a:cubicBezTo>
                  <a:pt x="7310211" y="796524"/>
                  <a:pt x="7312021" y="796103"/>
                  <a:pt x="7313361" y="795557"/>
                </a:cubicBezTo>
                <a:cubicBezTo>
                  <a:pt x="7314700" y="795011"/>
                  <a:pt x="7315643" y="794341"/>
                  <a:pt x="7316189" y="793548"/>
                </a:cubicBezTo>
                <a:cubicBezTo>
                  <a:pt x="7316734" y="792754"/>
                  <a:pt x="7317007" y="791861"/>
                  <a:pt x="7317007" y="790869"/>
                </a:cubicBezTo>
                <a:lnTo>
                  <a:pt x="7317007" y="690112"/>
                </a:lnTo>
                <a:cubicBezTo>
                  <a:pt x="7317007" y="682572"/>
                  <a:pt x="7316908" y="675254"/>
                  <a:pt x="7316710" y="668160"/>
                </a:cubicBezTo>
                <a:cubicBezTo>
                  <a:pt x="7316511" y="661066"/>
                  <a:pt x="7316213" y="653947"/>
                  <a:pt x="7315817" y="646803"/>
                </a:cubicBezTo>
                <a:lnTo>
                  <a:pt x="7316114" y="646803"/>
                </a:lnTo>
                <a:cubicBezTo>
                  <a:pt x="7318396" y="652657"/>
                  <a:pt x="7320976" y="658685"/>
                  <a:pt x="7323853" y="664886"/>
                </a:cubicBezTo>
                <a:cubicBezTo>
                  <a:pt x="7326731" y="671087"/>
                  <a:pt x="7329558" y="676866"/>
                  <a:pt x="7332337" y="682224"/>
                </a:cubicBezTo>
                <a:lnTo>
                  <a:pt x="7380259" y="772265"/>
                </a:lnTo>
                <a:cubicBezTo>
                  <a:pt x="7382740" y="777226"/>
                  <a:pt x="7384972" y="781269"/>
                  <a:pt x="7386956" y="784395"/>
                </a:cubicBezTo>
                <a:cubicBezTo>
                  <a:pt x="7388941" y="787520"/>
                  <a:pt x="7391000" y="790001"/>
                  <a:pt x="7393133" y="791836"/>
                </a:cubicBezTo>
                <a:cubicBezTo>
                  <a:pt x="7395266" y="793672"/>
                  <a:pt x="7397598" y="794937"/>
                  <a:pt x="7400128" y="795631"/>
                </a:cubicBezTo>
                <a:cubicBezTo>
                  <a:pt x="7402658" y="796326"/>
                  <a:pt x="7405659" y="796673"/>
                  <a:pt x="7409132" y="796673"/>
                </a:cubicBezTo>
                <a:lnTo>
                  <a:pt x="7425801" y="796673"/>
                </a:lnTo>
                <a:cubicBezTo>
                  <a:pt x="7427686" y="796673"/>
                  <a:pt x="7429546" y="796400"/>
                  <a:pt x="7431382" y="795855"/>
                </a:cubicBezTo>
                <a:cubicBezTo>
                  <a:pt x="7433217" y="795309"/>
                  <a:pt x="7434805" y="794441"/>
                  <a:pt x="7436144" y="793250"/>
                </a:cubicBezTo>
                <a:cubicBezTo>
                  <a:pt x="7437484" y="792059"/>
                  <a:pt x="7438550" y="790571"/>
                  <a:pt x="7439344" y="788785"/>
                </a:cubicBezTo>
                <a:cubicBezTo>
                  <a:pt x="7440138" y="786999"/>
                  <a:pt x="7440535" y="784965"/>
                  <a:pt x="7440535" y="782683"/>
                </a:cubicBezTo>
                <a:lnTo>
                  <a:pt x="7440535" y="609596"/>
                </a:lnTo>
                <a:cubicBezTo>
                  <a:pt x="7440535" y="608604"/>
                  <a:pt x="7440287" y="607711"/>
                  <a:pt x="7439790" y="606917"/>
                </a:cubicBezTo>
                <a:cubicBezTo>
                  <a:pt x="7439294" y="606124"/>
                  <a:pt x="7438426" y="605429"/>
                  <a:pt x="7437186" y="604834"/>
                </a:cubicBezTo>
                <a:cubicBezTo>
                  <a:pt x="7435946" y="604238"/>
                  <a:pt x="7434185" y="603817"/>
                  <a:pt x="7431903" y="603569"/>
                </a:cubicBezTo>
                <a:cubicBezTo>
                  <a:pt x="7429620" y="603321"/>
                  <a:pt x="7426793" y="603197"/>
                  <a:pt x="7423419" y="603197"/>
                </a:cubicBezTo>
                <a:close/>
                <a:moveTo>
                  <a:pt x="7006105" y="602899"/>
                </a:moveTo>
                <a:cubicBezTo>
                  <a:pt x="7002335" y="602899"/>
                  <a:pt x="6999209" y="603048"/>
                  <a:pt x="6996729" y="603345"/>
                </a:cubicBezTo>
                <a:cubicBezTo>
                  <a:pt x="6994248" y="603643"/>
                  <a:pt x="6992239" y="604040"/>
                  <a:pt x="6990702" y="604536"/>
                </a:cubicBezTo>
                <a:cubicBezTo>
                  <a:pt x="6989164" y="605032"/>
                  <a:pt x="6988072" y="605677"/>
                  <a:pt x="6987427" y="606471"/>
                </a:cubicBezTo>
                <a:cubicBezTo>
                  <a:pt x="6986782" y="607264"/>
                  <a:pt x="6986460" y="608157"/>
                  <a:pt x="6986460" y="609150"/>
                </a:cubicBezTo>
                <a:lnTo>
                  <a:pt x="6986460" y="791018"/>
                </a:lnTo>
                <a:cubicBezTo>
                  <a:pt x="6986460" y="792010"/>
                  <a:pt x="6986782" y="792903"/>
                  <a:pt x="6987427" y="793697"/>
                </a:cubicBezTo>
                <a:cubicBezTo>
                  <a:pt x="6988072" y="794490"/>
                  <a:pt x="6989139" y="795135"/>
                  <a:pt x="6990627" y="795631"/>
                </a:cubicBezTo>
                <a:cubicBezTo>
                  <a:pt x="6992115" y="796127"/>
                  <a:pt x="6994125" y="796524"/>
                  <a:pt x="6996655" y="796822"/>
                </a:cubicBezTo>
                <a:cubicBezTo>
                  <a:pt x="6999185" y="797120"/>
                  <a:pt x="7002335" y="797268"/>
                  <a:pt x="7006105" y="797268"/>
                </a:cubicBezTo>
                <a:cubicBezTo>
                  <a:pt x="7009975" y="797268"/>
                  <a:pt x="7013150" y="797120"/>
                  <a:pt x="7015630" y="796822"/>
                </a:cubicBezTo>
                <a:cubicBezTo>
                  <a:pt x="7018111" y="796524"/>
                  <a:pt x="7020095" y="796127"/>
                  <a:pt x="7021583" y="795631"/>
                </a:cubicBezTo>
                <a:cubicBezTo>
                  <a:pt x="7023072" y="795135"/>
                  <a:pt x="7024138" y="794490"/>
                  <a:pt x="7024783" y="793697"/>
                </a:cubicBezTo>
                <a:cubicBezTo>
                  <a:pt x="7025428" y="792903"/>
                  <a:pt x="7025751" y="792010"/>
                  <a:pt x="7025751" y="791018"/>
                </a:cubicBezTo>
                <a:lnTo>
                  <a:pt x="7025751" y="609150"/>
                </a:lnTo>
                <a:cubicBezTo>
                  <a:pt x="7025751" y="608157"/>
                  <a:pt x="7025428" y="607264"/>
                  <a:pt x="7024783" y="606471"/>
                </a:cubicBezTo>
                <a:cubicBezTo>
                  <a:pt x="7024138" y="605677"/>
                  <a:pt x="7023072" y="605032"/>
                  <a:pt x="7021583" y="604536"/>
                </a:cubicBezTo>
                <a:cubicBezTo>
                  <a:pt x="7020095" y="604040"/>
                  <a:pt x="7018111" y="603643"/>
                  <a:pt x="7015630" y="603345"/>
                </a:cubicBezTo>
                <a:cubicBezTo>
                  <a:pt x="7013150" y="603048"/>
                  <a:pt x="7009975" y="602899"/>
                  <a:pt x="7006105" y="602899"/>
                </a:cubicBezTo>
                <a:close/>
                <a:moveTo>
                  <a:pt x="6741935" y="602899"/>
                </a:moveTo>
                <a:cubicBezTo>
                  <a:pt x="6736875" y="602899"/>
                  <a:pt x="6732807" y="602973"/>
                  <a:pt x="6729731" y="603122"/>
                </a:cubicBezTo>
                <a:cubicBezTo>
                  <a:pt x="6726656" y="603271"/>
                  <a:pt x="6724250" y="603618"/>
                  <a:pt x="6722513" y="604164"/>
                </a:cubicBezTo>
                <a:cubicBezTo>
                  <a:pt x="6720777" y="604710"/>
                  <a:pt x="6719512" y="605503"/>
                  <a:pt x="6718718" y="606545"/>
                </a:cubicBezTo>
                <a:cubicBezTo>
                  <a:pt x="6717924" y="607587"/>
                  <a:pt x="6717230" y="608951"/>
                  <a:pt x="6716635" y="610638"/>
                </a:cubicBezTo>
                <a:lnTo>
                  <a:pt x="6657252" y="781493"/>
                </a:lnTo>
                <a:cubicBezTo>
                  <a:pt x="6656062" y="784965"/>
                  <a:pt x="6655317" y="787743"/>
                  <a:pt x="6655020" y="789827"/>
                </a:cubicBezTo>
                <a:cubicBezTo>
                  <a:pt x="6654722" y="791910"/>
                  <a:pt x="6655069" y="793523"/>
                  <a:pt x="6656062" y="794664"/>
                </a:cubicBezTo>
                <a:cubicBezTo>
                  <a:pt x="6657054" y="795805"/>
                  <a:pt x="6658840" y="796524"/>
                  <a:pt x="6661419" y="796822"/>
                </a:cubicBezTo>
                <a:cubicBezTo>
                  <a:pt x="6663999" y="797120"/>
                  <a:pt x="6667571" y="797268"/>
                  <a:pt x="6672135" y="797268"/>
                </a:cubicBezTo>
                <a:cubicBezTo>
                  <a:pt x="6676401" y="797268"/>
                  <a:pt x="6679849" y="797169"/>
                  <a:pt x="6682479" y="796971"/>
                </a:cubicBezTo>
                <a:cubicBezTo>
                  <a:pt x="6685108" y="796772"/>
                  <a:pt x="6687142" y="796400"/>
                  <a:pt x="6688580" y="795855"/>
                </a:cubicBezTo>
                <a:cubicBezTo>
                  <a:pt x="6690019" y="795309"/>
                  <a:pt x="6691061" y="794565"/>
                  <a:pt x="6691706" y="793622"/>
                </a:cubicBezTo>
                <a:cubicBezTo>
                  <a:pt x="6692351" y="792680"/>
                  <a:pt x="6692872" y="791514"/>
                  <a:pt x="6693269" y="790125"/>
                </a:cubicBezTo>
                <a:lnTo>
                  <a:pt x="6705472" y="752471"/>
                </a:lnTo>
                <a:lnTo>
                  <a:pt x="6777803" y="752471"/>
                </a:lnTo>
                <a:lnTo>
                  <a:pt x="6790751" y="791166"/>
                </a:lnTo>
                <a:cubicBezTo>
                  <a:pt x="6791148" y="792456"/>
                  <a:pt x="6791644" y="793498"/>
                  <a:pt x="6792239" y="794292"/>
                </a:cubicBezTo>
                <a:cubicBezTo>
                  <a:pt x="6792835" y="795086"/>
                  <a:pt x="6793876" y="795706"/>
                  <a:pt x="6795365" y="796152"/>
                </a:cubicBezTo>
                <a:cubicBezTo>
                  <a:pt x="6796853" y="796599"/>
                  <a:pt x="6799011" y="796896"/>
                  <a:pt x="6801839" y="797045"/>
                </a:cubicBezTo>
                <a:cubicBezTo>
                  <a:pt x="6804666" y="797194"/>
                  <a:pt x="6808610" y="797268"/>
                  <a:pt x="6813670" y="797268"/>
                </a:cubicBezTo>
                <a:cubicBezTo>
                  <a:pt x="6818532" y="797268"/>
                  <a:pt x="6822352" y="797144"/>
                  <a:pt x="6825130" y="796896"/>
                </a:cubicBezTo>
                <a:cubicBezTo>
                  <a:pt x="6827908" y="796648"/>
                  <a:pt x="6829843" y="796003"/>
                  <a:pt x="6830935" y="794962"/>
                </a:cubicBezTo>
                <a:cubicBezTo>
                  <a:pt x="6832026" y="793920"/>
                  <a:pt x="6832423" y="792357"/>
                  <a:pt x="6832125" y="790273"/>
                </a:cubicBezTo>
                <a:cubicBezTo>
                  <a:pt x="6831828" y="788190"/>
                  <a:pt x="6831083" y="785362"/>
                  <a:pt x="6829893" y="781790"/>
                </a:cubicBezTo>
                <a:lnTo>
                  <a:pt x="6770362" y="611084"/>
                </a:lnTo>
                <a:cubicBezTo>
                  <a:pt x="6769766" y="609199"/>
                  <a:pt x="6769047" y="607711"/>
                  <a:pt x="6768204" y="606620"/>
                </a:cubicBezTo>
                <a:cubicBezTo>
                  <a:pt x="6767360" y="605528"/>
                  <a:pt x="6765971" y="604710"/>
                  <a:pt x="6764036" y="604164"/>
                </a:cubicBezTo>
                <a:cubicBezTo>
                  <a:pt x="6762102" y="603618"/>
                  <a:pt x="6759398" y="603271"/>
                  <a:pt x="6755925" y="603122"/>
                </a:cubicBezTo>
                <a:cubicBezTo>
                  <a:pt x="6752453" y="602973"/>
                  <a:pt x="6747789" y="602899"/>
                  <a:pt x="6741935" y="602899"/>
                </a:cubicBezTo>
                <a:close/>
                <a:moveTo>
                  <a:pt x="6463180" y="602899"/>
                </a:moveTo>
                <a:cubicBezTo>
                  <a:pt x="6459410" y="602899"/>
                  <a:pt x="6456285" y="603048"/>
                  <a:pt x="6453804" y="603345"/>
                </a:cubicBezTo>
                <a:cubicBezTo>
                  <a:pt x="6451324" y="603643"/>
                  <a:pt x="6449314" y="604040"/>
                  <a:pt x="6447777" y="604536"/>
                </a:cubicBezTo>
                <a:cubicBezTo>
                  <a:pt x="6446239" y="605032"/>
                  <a:pt x="6445147" y="605677"/>
                  <a:pt x="6444502" y="606471"/>
                </a:cubicBezTo>
                <a:cubicBezTo>
                  <a:pt x="6443858" y="607264"/>
                  <a:pt x="6443535" y="608157"/>
                  <a:pt x="6443535" y="609150"/>
                </a:cubicBezTo>
                <a:lnTo>
                  <a:pt x="6443535" y="791018"/>
                </a:lnTo>
                <a:cubicBezTo>
                  <a:pt x="6443535" y="792010"/>
                  <a:pt x="6443858" y="792903"/>
                  <a:pt x="6444502" y="793697"/>
                </a:cubicBezTo>
                <a:cubicBezTo>
                  <a:pt x="6445147" y="794490"/>
                  <a:pt x="6446214" y="795135"/>
                  <a:pt x="6447702" y="795631"/>
                </a:cubicBezTo>
                <a:cubicBezTo>
                  <a:pt x="6449190" y="796127"/>
                  <a:pt x="6451200" y="796524"/>
                  <a:pt x="6453730" y="796822"/>
                </a:cubicBezTo>
                <a:cubicBezTo>
                  <a:pt x="6456260" y="797120"/>
                  <a:pt x="6459410" y="797268"/>
                  <a:pt x="6463180" y="797268"/>
                </a:cubicBezTo>
                <a:cubicBezTo>
                  <a:pt x="6467050" y="797268"/>
                  <a:pt x="6470225" y="797120"/>
                  <a:pt x="6472705" y="796822"/>
                </a:cubicBezTo>
                <a:cubicBezTo>
                  <a:pt x="6475186" y="796524"/>
                  <a:pt x="6477170" y="796127"/>
                  <a:pt x="6478658" y="795631"/>
                </a:cubicBezTo>
                <a:cubicBezTo>
                  <a:pt x="6480147" y="795135"/>
                  <a:pt x="6481213" y="794490"/>
                  <a:pt x="6481858" y="793697"/>
                </a:cubicBezTo>
                <a:cubicBezTo>
                  <a:pt x="6482503" y="792903"/>
                  <a:pt x="6482826" y="792010"/>
                  <a:pt x="6482826" y="791018"/>
                </a:cubicBezTo>
                <a:lnTo>
                  <a:pt x="6482826" y="609150"/>
                </a:lnTo>
                <a:cubicBezTo>
                  <a:pt x="6482826" y="608157"/>
                  <a:pt x="6482503" y="607264"/>
                  <a:pt x="6481858" y="606471"/>
                </a:cubicBezTo>
                <a:cubicBezTo>
                  <a:pt x="6481213" y="605677"/>
                  <a:pt x="6480147" y="605032"/>
                  <a:pt x="6478658" y="604536"/>
                </a:cubicBezTo>
                <a:cubicBezTo>
                  <a:pt x="6477170" y="604040"/>
                  <a:pt x="6475186" y="603643"/>
                  <a:pt x="6472705" y="603345"/>
                </a:cubicBezTo>
                <a:cubicBezTo>
                  <a:pt x="6470225" y="603048"/>
                  <a:pt x="6467050" y="602899"/>
                  <a:pt x="6463180" y="602899"/>
                </a:cubicBezTo>
                <a:close/>
                <a:moveTo>
                  <a:pt x="6329830" y="602899"/>
                </a:moveTo>
                <a:cubicBezTo>
                  <a:pt x="6326060" y="602899"/>
                  <a:pt x="6322910" y="603048"/>
                  <a:pt x="6320380" y="603345"/>
                </a:cubicBezTo>
                <a:cubicBezTo>
                  <a:pt x="6317850" y="603643"/>
                  <a:pt x="6315840" y="604040"/>
                  <a:pt x="6314352" y="604536"/>
                </a:cubicBezTo>
                <a:cubicBezTo>
                  <a:pt x="6312864" y="605032"/>
                  <a:pt x="6311797" y="605677"/>
                  <a:pt x="6311152" y="606471"/>
                </a:cubicBezTo>
                <a:cubicBezTo>
                  <a:pt x="6310508" y="607264"/>
                  <a:pt x="6310185" y="608157"/>
                  <a:pt x="6310185" y="609150"/>
                </a:cubicBezTo>
                <a:lnTo>
                  <a:pt x="6310185" y="784023"/>
                </a:lnTo>
                <a:cubicBezTo>
                  <a:pt x="6310185" y="788388"/>
                  <a:pt x="6311301" y="791539"/>
                  <a:pt x="6313534" y="793473"/>
                </a:cubicBezTo>
                <a:cubicBezTo>
                  <a:pt x="6315766" y="795408"/>
                  <a:pt x="6318519" y="796375"/>
                  <a:pt x="6321794" y="796375"/>
                </a:cubicBezTo>
                <a:lnTo>
                  <a:pt x="6410049" y="796375"/>
                </a:lnTo>
                <a:cubicBezTo>
                  <a:pt x="6411041" y="796375"/>
                  <a:pt x="6411909" y="796078"/>
                  <a:pt x="6412653" y="795482"/>
                </a:cubicBezTo>
                <a:cubicBezTo>
                  <a:pt x="6413397" y="794887"/>
                  <a:pt x="6414017" y="793920"/>
                  <a:pt x="6414514" y="792580"/>
                </a:cubicBezTo>
                <a:cubicBezTo>
                  <a:pt x="6415010" y="791241"/>
                  <a:pt x="6415382" y="789554"/>
                  <a:pt x="6415630" y="787520"/>
                </a:cubicBezTo>
                <a:cubicBezTo>
                  <a:pt x="6415878" y="785486"/>
                  <a:pt x="6416002" y="782981"/>
                  <a:pt x="6416002" y="780004"/>
                </a:cubicBezTo>
                <a:cubicBezTo>
                  <a:pt x="6416002" y="777028"/>
                  <a:pt x="6415878" y="774522"/>
                  <a:pt x="6415630" y="772489"/>
                </a:cubicBezTo>
                <a:cubicBezTo>
                  <a:pt x="6415382" y="770455"/>
                  <a:pt x="6415010" y="768817"/>
                  <a:pt x="6414514" y="767577"/>
                </a:cubicBezTo>
                <a:cubicBezTo>
                  <a:pt x="6414017" y="766337"/>
                  <a:pt x="6413397" y="765444"/>
                  <a:pt x="6412653" y="764898"/>
                </a:cubicBezTo>
                <a:cubicBezTo>
                  <a:pt x="6411909" y="764353"/>
                  <a:pt x="6411041" y="764080"/>
                  <a:pt x="6410049" y="764080"/>
                </a:cubicBezTo>
                <a:lnTo>
                  <a:pt x="6349476" y="764080"/>
                </a:lnTo>
                <a:lnTo>
                  <a:pt x="6349476" y="609150"/>
                </a:lnTo>
                <a:cubicBezTo>
                  <a:pt x="6349476" y="608157"/>
                  <a:pt x="6349153" y="607264"/>
                  <a:pt x="6348508" y="606471"/>
                </a:cubicBezTo>
                <a:cubicBezTo>
                  <a:pt x="6347863" y="605677"/>
                  <a:pt x="6346797" y="605032"/>
                  <a:pt x="6345308" y="604536"/>
                </a:cubicBezTo>
                <a:cubicBezTo>
                  <a:pt x="6343820" y="604040"/>
                  <a:pt x="6341836" y="603643"/>
                  <a:pt x="6339355" y="603345"/>
                </a:cubicBezTo>
                <a:cubicBezTo>
                  <a:pt x="6336875" y="603048"/>
                  <a:pt x="6333700" y="602899"/>
                  <a:pt x="6329830" y="602899"/>
                </a:cubicBezTo>
                <a:close/>
                <a:moveTo>
                  <a:pt x="6199010" y="602899"/>
                </a:moveTo>
                <a:cubicBezTo>
                  <a:pt x="6193951" y="602899"/>
                  <a:pt x="6189883" y="602973"/>
                  <a:pt x="6186806" y="603122"/>
                </a:cubicBezTo>
                <a:cubicBezTo>
                  <a:pt x="6183731" y="603271"/>
                  <a:pt x="6181325" y="603618"/>
                  <a:pt x="6179588" y="604164"/>
                </a:cubicBezTo>
                <a:cubicBezTo>
                  <a:pt x="6177852" y="604710"/>
                  <a:pt x="6176587" y="605503"/>
                  <a:pt x="6175793" y="606545"/>
                </a:cubicBezTo>
                <a:cubicBezTo>
                  <a:pt x="6175000" y="607587"/>
                  <a:pt x="6174305" y="608951"/>
                  <a:pt x="6173710" y="610638"/>
                </a:cubicBezTo>
                <a:lnTo>
                  <a:pt x="6114327" y="781493"/>
                </a:lnTo>
                <a:cubicBezTo>
                  <a:pt x="6113137" y="784965"/>
                  <a:pt x="6112392" y="787743"/>
                  <a:pt x="6112095" y="789827"/>
                </a:cubicBezTo>
                <a:cubicBezTo>
                  <a:pt x="6111798" y="791910"/>
                  <a:pt x="6112145" y="793523"/>
                  <a:pt x="6113137" y="794664"/>
                </a:cubicBezTo>
                <a:cubicBezTo>
                  <a:pt x="6114129" y="795805"/>
                  <a:pt x="6115915" y="796524"/>
                  <a:pt x="6118494" y="796822"/>
                </a:cubicBezTo>
                <a:cubicBezTo>
                  <a:pt x="6121074" y="797120"/>
                  <a:pt x="6124647" y="797268"/>
                  <a:pt x="6129211" y="797268"/>
                </a:cubicBezTo>
                <a:cubicBezTo>
                  <a:pt x="6133476" y="797268"/>
                  <a:pt x="6136925" y="797169"/>
                  <a:pt x="6139554" y="796971"/>
                </a:cubicBezTo>
                <a:cubicBezTo>
                  <a:pt x="6142183" y="796772"/>
                  <a:pt x="6144217" y="796400"/>
                  <a:pt x="6145657" y="795855"/>
                </a:cubicBezTo>
                <a:cubicBezTo>
                  <a:pt x="6147095" y="795309"/>
                  <a:pt x="6148136" y="794565"/>
                  <a:pt x="6148782" y="793622"/>
                </a:cubicBezTo>
                <a:cubicBezTo>
                  <a:pt x="6149426" y="792680"/>
                  <a:pt x="6149947" y="791514"/>
                  <a:pt x="6150344" y="790125"/>
                </a:cubicBezTo>
                <a:lnTo>
                  <a:pt x="6162548" y="752471"/>
                </a:lnTo>
                <a:lnTo>
                  <a:pt x="6234878" y="752471"/>
                </a:lnTo>
                <a:lnTo>
                  <a:pt x="6247826" y="791166"/>
                </a:lnTo>
                <a:cubicBezTo>
                  <a:pt x="6248223" y="792456"/>
                  <a:pt x="6248719" y="793498"/>
                  <a:pt x="6249314" y="794292"/>
                </a:cubicBezTo>
                <a:cubicBezTo>
                  <a:pt x="6249910" y="795086"/>
                  <a:pt x="6250951" y="795706"/>
                  <a:pt x="6252440" y="796152"/>
                </a:cubicBezTo>
                <a:cubicBezTo>
                  <a:pt x="6253928" y="796599"/>
                  <a:pt x="6256086" y="796896"/>
                  <a:pt x="6258914" y="797045"/>
                </a:cubicBezTo>
                <a:cubicBezTo>
                  <a:pt x="6261741" y="797194"/>
                  <a:pt x="6265685" y="797268"/>
                  <a:pt x="6270746" y="797268"/>
                </a:cubicBezTo>
                <a:cubicBezTo>
                  <a:pt x="6275607" y="797268"/>
                  <a:pt x="6279427" y="797144"/>
                  <a:pt x="6282205" y="796896"/>
                </a:cubicBezTo>
                <a:cubicBezTo>
                  <a:pt x="6284983" y="796648"/>
                  <a:pt x="6286918" y="796003"/>
                  <a:pt x="6288010" y="794962"/>
                </a:cubicBezTo>
                <a:cubicBezTo>
                  <a:pt x="6289101" y="793920"/>
                  <a:pt x="6289498" y="792357"/>
                  <a:pt x="6289200" y="790273"/>
                </a:cubicBezTo>
                <a:cubicBezTo>
                  <a:pt x="6288903" y="788190"/>
                  <a:pt x="6288158" y="785362"/>
                  <a:pt x="6286968" y="781790"/>
                </a:cubicBezTo>
                <a:lnTo>
                  <a:pt x="6227437" y="611084"/>
                </a:lnTo>
                <a:cubicBezTo>
                  <a:pt x="6226841" y="609199"/>
                  <a:pt x="6226122" y="607711"/>
                  <a:pt x="6225279" y="606620"/>
                </a:cubicBezTo>
                <a:cubicBezTo>
                  <a:pt x="6224435" y="605528"/>
                  <a:pt x="6223046" y="604710"/>
                  <a:pt x="6221111" y="604164"/>
                </a:cubicBezTo>
                <a:cubicBezTo>
                  <a:pt x="6219177" y="603618"/>
                  <a:pt x="6216473" y="603271"/>
                  <a:pt x="6213001" y="603122"/>
                </a:cubicBezTo>
                <a:cubicBezTo>
                  <a:pt x="6209528" y="602973"/>
                  <a:pt x="6204864" y="602899"/>
                  <a:pt x="6199010" y="602899"/>
                </a:cubicBezTo>
                <a:close/>
                <a:moveTo>
                  <a:pt x="5958206" y="602899"/>
                </a:moveTo>
                <a:cubicBezTo>
                  <a:pt x="5954338" y="602899"/>
                  <a:pt x="5951162" y="603048"/>
                  <a:pt x="5948682" y="603345"/>
                </a:cubicBezTo>
                <a:cubicBezTo>
                  <a:pt x="5946202" y="603643"/>
                  <a:pt x="5944192" y="604040"/>
                  <a:pt x="5942655" y="604536"/>
                </a:cubicBezTo>
                <a:cubicBezTo>
                  <a:pt x="5941117" y="605032"/>
                  <a:pt x="5940050" y="605677"/>
                  <a:pt x="5939455" y="606471"/>
                </a:cubicBezTo>
                <a:cubicBezTo>
                  <a:pt x="5938859" y="607264"/>
                  <a:pt x="5938562" y="608157"/>
                  <a:pt x="5938562" y="609150"/>
                </a:cubicBezTo>
                <a:lnTo>
                  <a:pt x="5938562" y="726277"/>
                </a:lnTo>
                <a:cubicBezTo>
                  <a:pt x="5938562" y="738581"/>
                  <a:pt x="5940323" y="749321"/>
                  <a:pt x="5943845" y="758499"/>
                </a:cubicBezTo>
                <a:cubicBezTo>
                  <a:pt x="5947367" y="767676"/>
                  <a:pt x="5952452" y="775341"/>
                  <a:pt x="5959099" y="781493"/>
                </a:cubicBezTo>
                <a:cubicBezTo>
                  <a:pt x="5965747" y="787644"/>
                  <a:pt x="5973884" y="792233"/>
                  <a:pt x="5983507" y="795259"/>
                </a:cubicBezTo>
                <a:cubicBezTo>
                  <a:pt x="5993132" y="798285"/>
                  <a:pt x="6003997" y="799798"/>
                  <a:pt x="6016101" y="799798"/>
                </a:cubicBezTo>
                <a:cubicBezTo>
                  <a:pt x="6028999" y="799798"/>
                  <a:pt x="6040410" y="798112"/>
                  <a:pt x="6050332" y="794738"/>
                </a:cubicBezTo>
                <a:cubicBezTo>
                  <a:pt x="6060254" y="791365"/>
                  <a:pt x="6068588" y="786454"/>
                  <a:pt x="6075335" y="780004"/>
                </a:cubicBezTo>
                <a:cubicBezTo>
                  <a:pt x="6082082" y="773555"/>
                  <a:pt x="6087191" y="765667"/>
                  <a:pt x="6090664" y="756341"/>
                </a:cubicBezTo>
                <a:cubicBezTo>
                  <a:pt x="6094137" y="747014"/>
                  <a:pt x="6095873" y="736447"/>
                  <a:pt x="6095873" y="724640"/>
                </a:cubicBezTo>
                <a:lnTo>
                  <a:pt x="6095873" y="609150"/>
                </a:lnTo>
                <a:cubicBezTo>
                  <a:pt x="6095873" y="608157"/>
                  <a:pt x="6095575" y="607264"/>
                  <a:pt x="6094980" y="606471"/>
                </a:cubicBezTo>
                <a:cubicBezTo>
                  <a:pt x="6094384" y="605677"/>
                  <a:pt x="6093343" y="605032"/>
                  <a:pt x="6091854" y="604536"/>
                </a:cubicBezTo>
                <a:cubicBezTo>
                  <a:pt x="6090366" y="604040"/>
                  <a:pt x="6088406" y="603643"/>
                  <a:pt x="6085976" y="603345"/>
                </a:cubicBezTo>
                <a:cubicBezTo>
                  <a:pt x="6083545" y="603048"/>
                  <a:pt x="6080444" y="602899"/>
                  <a:pt x="6076674" y="602899"/>
                </a:cubicBezTo>
                <a:cubicBezTo>
                  <a:pt x="6072903" y="602899"/>
                  <a:pt x="6069754" y="603048"/>
                  <a:pt x="6067223" y="603345"/>
                </a:cubicBezTo>
                <a:cubicBezTo>
                  <a:pt x="6064694" y="603643"/>
                  <a:pt x="6062684" y="604040"/>
                  <a:pt x="6061196" y="604536"/>
                </a:cubicBezTo>
                <a:cubicBezTo>
                  <a:pt x="6059707" y="605032"/>
                  <a:pt x="6058666" y="605677"/>
                  <a:pt x="6058071" y="606471"/>
                </a:cubicBezTo>
                <a:cubicBezTo>
                  <a:pt x="6057475" y="607264"/>
                  <a:pt x="6057177" y="608157"/>
                  <a:pt x="6057177" y="609150"/>
                </a:cubicBezTo>
                <a:lnTo>
                  <a:pt x="6057177" y="725087"/>
                </a:lnTo>
                <a:cubicBezTo>
                  <a:pt x="6057177" y="731834"/>
                  <a:pt x="6056260" y="737861"/>
                  <a:pt x="6054425" y="743169"/>
                </a:cubicBezTo>
                <a:cubicBezTo>
                  <a:pt x="6052588" y="748478"/>
                  <a:pt x="6049984" y="752942"/>
                  <a:pt x="6046611" y="756564"/>
                </a:cubicBezTo>
                <a:cubicBezTo>
                  <a:pt x="6043238" y="760185"/>
                  <a:pt x="6039119" y="762939"/>
                  <a:pt x="6034258" y="764824"/>
                </a:cubicBezTo>
                <a:cubicBezTo>
                  <a:pt x="6029397" y="766709"/>
                  <a:pt x="6023890" y="767652"/>
                  <a:pt x="6017738" y="767652"/>
                </a:cubicBezTo>
                <a:cubicBezTo>
                  <a:pt x="6011686" y="767652"/>
                  <a:pt x="6006205" y="766734"/>
                  <a:pt x="6001292" y="764898"/>
                </a:cubicBezTo>
                <a:cubicBezTo>
                  <a:pt x="5996382" y="763063"/>
                  <a:pt x="5992165" y="760309"/>
                  <a:pt x="5988642" y="756638"/>
                </a:cubicBezTo>
                <a:cubicBezTo>
                  <a:pt x="5985120" y="752967"/>
                  <a:pt x="5982416" y="748329"/>
                  <a:pt x="5980531" y="742723"/>
                </a:cubicBezTo>
                <a:cubicBezTo>
                  <a:pt x="5978646" y="737117"/>
                  <a:pt x="5977703" y="730494"/>
                  <a:pt x="5977703" y="722854"/>
                </a:cubicBezTo>
                <a:lnTo>
                  <a:pt x="5977703" y="609150"/>
                </a:lnTo>
                <a:cubicBezTo>
                  <a:pt x="5977703" y="608157"/>
                  <a:pt x="5977380" y="607264"/>
                  <a:pt x="5976736" y="606471"/>
                </a:cubicBezTo>
                <a:cubicBezTo>
                  <a:pt x="5976091" y="605677"/>
                  <a:pt x="5975025" y="605032"/>
                  <a:pt x="5973536" y="604536"/>
                </a:cubicBezTo>
                <a:cubicBezTo>
                  <a:pt x="5972048" y="604040"/>
                  <a:pt x="5970063" y="603643"/>
                  <a:pt x="5967583" y="603345"/>
                </a:cubicBezTo>
                <a:cubicBezTo>
                  <a:pt x="5965103" y="603048"/>
                  <a:pt x="5961977" y="602899"/>
                  <a:pt x="5958206" y="602899"/>
                </a:cubicBezTo>
                <a:close/>
                <a:moveTo>
                  <a:pt x="5729756" y="602899"/>
                </a:moveTo>
                <a:cubicBezTo>
                  <a:pt x="5725985" y="602899"/>
                  <a:pt x="5722860" y="603048"/>
                  <a:pt x="5720380" y="603345"/>
                </a:cubicBezTo>
                <a:cubicBezTo>
                  <a:pt x="5717899" y="603643"/>
                  <a:pt x="5715890" y="604040"/>
                  <a:pt x="5714352" y="604536"/>
                </a:cubicBezTo>
                <a:cubicBezTo>
                  <a:pt x="5712814" y="605032"/>
                  <a:pt x="5711723" y="605677"/>
                  <a:pt x="5711078" y="606471"/>
                </a:cubicBezTo>
                <a:cubicBezTo>
                  <a:pt x="5710433" y="607264"/>
                  <a:pt x="5710110" y="608157"/>
                  <a:pt x="5710110" y="609150"/>
                </a:cubicBezTo>
                <a:lnTo>
                  <a:pt x="5710110" y="791018"/>
                </a:lnTo>
                <a:cubicBezTo>
                  <a:pt x="5710110" y="792010"/>
                  <a:pt x="5710433" y="792903"/>
                  <a:pt x="5711078" y="793697"/>
                </a:cubicBezTo>
                <a:cubicBezTo>
                  <a:pt x="5711723" y="794490"/>
                  <a:pt x="5712790" y="795135"/>
                  <a:pt x="5714277" y="795631"/>
                </a:cubicBezTo>
                <a:cubicBezTo>
                  <a:pt x="5715766" y="796127"/>
                  <a:pt x="5717775" y="796524"/>
                  <a:pt x="5720305" y="796822"/>
                </a:cubicBezTo>
                <a:cubicBezTo>
                  <a:pt x="5722835" y="797120"/>
                  <a:pt x="5725985" y="797268"/>
                  <a:pt x="5729756" y="797268"/>
                </a:cubicBezTo>
                <a:cubicBezTo>
                  <a:pt x="5733625" y="797268"/>
                  <a:pt x="5736800" y="797120"/>
                  <a:pt x="5739281" y="796822"/>
                </a:cubicBezTo>
                <a:cubicBezTo>
                  <a:pt x="5741761" y="796524"/>
                  <a:pt x="5743745" y="796127"/>
                  <a:pt x="5745234" y="795631"/>
                </a:cubicBezTo>
                <a:cubicBezTo>
                  <a:pt x="5746722" y="795135"/>
                  <a:pt x="5747788" y="794490"/>
                  <a:pt x="5748433" y="793697"/>
                </a:cubicBezTo>
                <a:cubicBezTo>
                  <a:pt x="5749079" y="792903"/>
                  <a:pt x="5749401" y="792010"/>
                  <a:pt x="5749401" y="791018"/>
                </a:cubicBezTo>
                <a:lnTo>
                  <a:pt x="5749401" y="609150"/>
                </a:lnTo>
                <a:cubicBezTo>
                  <a:pt x="5749401" y="608157"/>
                  <a:pt x="5749079" y="607264"/>
                  <a:pt x="5748433" y="606471"/>
                </a:cubicBezTo>
                <a:cubicBezTo>
                  <a:pt x="5747788" y="605677"/>
                  <a:pt x="5746722" y="605032"/>
                  <a:pt x="5745234" y="604536"/>
                </a:cubicBezTo>
                <a:cubicBezTo>
                  <a:pt x="5743745" y="604040"/>
                  <a:pt x="5741761" y="603643"/>
                  <a:pt x="5739281" y="603345"/>
                </a:cubicBezTo>
                <a:cubicBezTo>
                  <a:pt x="5736800" y="603048"/>
                  <a:pt x="5733625" y="602899"/>
                  <a:pt x="5729756" y="602899"/>
                </a:cubicBezTo>
                <a:close/>
                <a:moveTo>
                  <a:pt x="5532113" y="602899"/>
                </a:moveTo>
                <a:cubicBezTo>
                  <a:pt x="5526754" y="602899"/>
                  <a:pt x="5522587" y="603023"/>
                  <a:pt x="5519611" y="603271"/>
                </a:cubicBezTo>
                <a:cubicBezTo>
                  <a:pt x="5516633" y="603519"/>
                  <a:pt x="5514525" y="604164"/>
                  <a:pt x="5513285" y="605206"/>
                </a:cubicBezTo>
                <a:cubicBezTo>
                  <a:pt x="5512044" y="606248"/>
                  <a:pt x="5511549" y="607810"/>
                  <a:pt x="5511797" y="609894"/>
                </a:cubicBezTo>
                <a:cubicBezTo>
                  <a:pt x="5512044" y="611977"/>
                  <a:pt x="5512765" y="614805"/>
                  <a:pt x="5513955" y="618377"/>
                </a:cubicBezTo>
                <a:lnTo>
                  <a:pt x="5571254" y="789083"/>
                </a:lnTo>
                <a:cubicBezTo>
                  <a:pt x="5571650" y="790373"/>
                  <a:pt x="5572073" y="791439"/>
                  <a:pt x="5572518" y="792283"/>
                </a:cubicBezTo>
                <a:cubicBezTo>
                  <a:pt x="5572965" y="793126"/>
                  <a:pt x="5573611" y="793845"/>
                  <a:pt x="5574454" y="794441"/>
                </a:cubicBezTo>
                <a:cubicBezTo>
                  <a:pt x="5575296" y="795036"/>
                  <a:pt x="5576339" y="795532"/>
                  <a:pt x="5577579" y="795929"/>
                </a:cubicBezTo>
                <a:cubicBezTo>
                  <a:pt x="5578819" y="796326"/>
                  <a:pt x="5580431" y="796623"/>
                  <a:pt x="5582416" y="796822"/>
                </a:cubicBezTo>
                <a:cubicBezTo>
                  <a:pt x="5584401" y="797020"/>
                  <a:pt x="5586806" y="797144"/>
                  <a:pt x="5589634" y="797194"/>
                </a:cubicBezTo>
                <a:cubicBezTo>
                  <a:pt x="5592461" y="797244"/>
                  <a:pt x="5595860" y="797268"/>
                  <a:pt x="5599829" y="797268"/>
                </a:cubicBezTo>
                <a:cubicBezTo>
                  <a:pt x="5604789" y="797268"/>
                  <a:pt x="5608808" y="797194"/>
                  <a:pt x="5611884" y="797045"/>
                </a:cubicBezTo>
                <a:cubicBezTo>
                  <a:pt x="5614960" y="796896"/>
                  <a:pt x="5617391" y="796549"/>
                  <a:pt x="5619177" y="796003"/>
                </a:cubicBezTo>
                <a:cubicBezTo>
                  <a:pt x="5620962" y="795458"/>
                  <a:pt x="5622252" y="794664"/>
                  <a:pt x="5623046" y="793622"/>
                </a:cubicBezTo>
                <a:cubicBezTo>
                  <a:pt x="5623840" y="792580"/>
                  <a:pt x="5624485" y="791216"/>
                  <a:pt x="5624981" y="789529"/>
                </a:cubicBezTo>
                <a:lnTo>
                  <a:pt x="5682428" y="618675"/>
                </a:lnTo>
                <a:cubicBezTo>
                  <a:pt x="5683619" y="615202"/>
                  <a:pt x="5684388" y="612424"/>
                  <a:pt x="5684735" y="610340"/>
                </a:cubicBezTo>
                <a:cubicBezTo>
                  <a:pt x="5685083" y="608257"/>
                  <a:pt x="5684785" y="606644"/>
                  <a:pt x="5683842" y="605503"/>
                </a:cubicBezTo>
                <a:cubicBezTo>
                  <a:pt x="5682900" y="604362"/>
                  <a:pt x="5681163" y="603643"/>
                  <a:pt x="5678633" y="603345"/>
                </a:cubicBezTo>
                <a:cubicBezTo>
                  <a:pt x="5676103" y="603048"/>
                  <a:pt x="5672556" y="602899"/>
                  <a:pt x="5667993" y="602899"/>
                </a:cubicBezTo>
                <a:cubicBezTo>
                  <a:pt x="5663328" y="602899"/>
                  <a:pt x="5659657" y="602998"/>
                  <a:pt x="5656978" y="603197"/>
                </a:cubicBezTo>
                <a:cubicBezTo>
                  <a:pt x="5654299" y="603395"/>
                  <a:pt x="5652241" y="603792"/>
                  <a:pt x="5650803" y="604387"/>
                </a:cubicBezTo>
                <a:cubicBezTo>
                  <a:pt x="5649364" y="604982"/>
                  <a:pt x="5648346" y="605801"/>
                  <a:pt x="5647751" y="606843"/>
                </a:cubicBezTo>
                <a:cubicBezTo>
                  <a:pt x="5647156" y="607885"/>
                  <a:pt x="5646660" y="609249"/>
                  <a:pt x="5646264" y="610936"/>
                </a:cubicBezTo>
                <a:lnTo>
                  <a:pt x="5600275" y="758722"/>
                </a:lnTo>
                <a:lnTo>
                  <a:pt x="5600126" y="758722"/>
                </a:lnTo>
                <a:lnTo>
                  <a:pt x="5553245" y="610191"/>
                </a:lnTo>
                <a:cubicBezTo>
                  <a:pt x="5552749" y="608703"/>
                  <a:pt x="5552229" y="607463"/>
                  <a:pt x="5551683" y="606471"/>
                </a:cubicBezTo>
                <a:cubicBezTo>
                  <a:pt x="5551137" y="605479"/>
                  <a:pt x="5550169" y="604734"/>
                  <a:pt x="5548781" y="604238"/>
                </a:cubicBezTo>
                <a:cubicBezTo>
                  <a:pt x="5547391" y="603742"/>
                  <a:pt x="5545408" y="603395"/>
                  <a:pt x="5542828" y="603197"/>
                </a:cubicBezTo>
                <a:cubicBezTo>
                  <a:pt x="5540247" y="602998"/>
                  <a:pt x="5536676" y="602899"/>
                  <a:pt x="5532113" y="602899"/>
                </a:cubicBezTo>
                <a:close/>
                <a:moveTo>
                  <a:pt x="5341761" y="602899"/>
                </a:moveTo>
                <a:cubicBezTo>
                  <a:pt x="5336701" y="602899"/>
                  <a:pt x="5332633" y="602973"/>
                  <a:pt x="5329557" y="603122"/>
                </a:cubicBezTo>
                <a:cubicBezTo>
                  <a:pt x="5326482" y="603271"/>
                  <a:pt x="5324075" y="603618"/>
                  <a:pt x="5322339" y="604164"/>
                </a:cubicBezTo>
                <a:cubicBezTo>
                  <a:pt x="5320602" y="604710"/>
                  <a:pt x="5319338" y="605503"/>
                  <a:pt x="5318543" y="606545"/>
                </a:cubicBezTo>
                <a:cubicBezTo>
                  <a:pt x="5317750" y="607587"/>
                  <a:pt x="5317055" y="608951"/>
                  <a:pt x="5316461" y="610638"/>
                </a:cubicBezTo>
                <a:lnTo>
                  <a:pt x="5257077" y="781493"/>
                </a:lnTo>
                <a:cubicBezTo>
                  <a:pt x="5255887" y="784965"/>
                  <a:pt x="5255143" y="787743"/>
                  <a:pt x="5254845" y="789827"/>
                </a:cubicBezTo>
                <a:cubicBezTo>
                  <a:pt x="5254548" y="791910"/>
                  <a:pt x="5254894" y="793523"/>
                  <a:pt x="5255887" y="794664"/>
                </a:cubicBezTo>
                <a:cubicBezTo>
                  <a:pt x="5256880" y="795805"/>
                  <a:pt x="5258665" y="796524"/>
                  <a:pt x="5261245" y="796822"/>
                </a:cubicBezTo>
                <a:cubicBezTo>
                  <a:pt x="5263825" y="797120"/>
                  <a:pt x="5267397" y="797268"/>
                  <a:pt x="5271960" y="797268"/>
                </a:cubicBezTo>
                <a:cubicBezTo>
                  <a:pt x="5276226" y="797268"/>
                  <a:pt x="5279675" y="797169"/>
                  <a:pt x="5282305" y="796971"/>
                </a:cubicBezTo>
                <a:cubicBezTo>
                  <a:pt x="5284933" y="796772"/>
                  <a:pt x="5286967" y="796400"/>
                  <a:pt x="5288406" y="795855"/>
                </a:cubicBezTo>
                <a:cubicBezTo>
                  <a:pt x="5289845" y="795309"/>
                  <a:pt x="5290887" y="794565"/>
                  <a:pt x="5291532" y="793622"/>
                </a:cubicBezTo>
                <a:cubicBezTo>
                  <a:pt x="5292177" y="792680"/>
                  <a:pt x="5292698" y="791514"/>
                  <a:pt x="5293094" y="790125"/>
                </a:cubicBezTo>
                <a:lnTo>
                  <a:pt x="5305298" y="752471"/>
                </a:lnTo>
                <a:lnTo>
                  <a:pt x="5377628" y="752471"/>
                </a:lnTo>
                <a:lnTo>
                  <a:pt x="5390576" y="791166"/>
                </a:lnTo>
                <a:cubicBezTo>
                  <a:pt x="5390973" y="792456"/>
                  <a:pt x="5391470" y="793498"/>
                  <a:pt x="5392065" y="794292"/>
                </a:cubicBezTo>
                <a:cubicBezTo>
                  <a:pt x="5392660" y="795086"/>
                  <a:pt x="5393701" y="795706"/>
                  <a:pt x="5395190" y="796152"/>
                </a:cubicBezTo>
                <a:cubicBezTo>
                  <a:pt x="5396678" y="796599"/>
                  <a:pt x="5398836" y="796896"/>
                  <a:pt x="5401664" y="797045"/>
                </a:cubicBezTo>
                <a:cubicBezTo>
                  <a:pt x="5404491" y="797194"/>
                  <a:pt x="5408435" y="797268"/>
                  <a:pt x="5413497" y="797268"/>
                </a:cubicBezTo>
                <a:cubicBezTo>
                  <a:pt x="5418357" y="797268"/>
                  <a:pt x="5422178" y="797144"/>
                  <a:pt x="5424956" y="796896"/>
                </a:cubicBezTo>
                <a:cubicBezTo>
                  <a:pt x="5427734" y="796648"/>
                  <a:pt x="5429669" y="796003"/>
                  <a:pt x="5430760" y="794962"/>
                </a:cubicBezTo>
                <a:cubicBezTo>
                  <a:pt x="5431851" y="793920"/>
                  <a:pt x="5432249" y="792357"/>
                  <a:pt x="5431950" y="790273"/>
                </a:cubicBezTo>
                <a:cubicBezTo>
                  <a:pt x="5431653" y="788190"/>
                  <a:pt x="5430909" y="785362"/>
                  <a:pt x="5429718" y="781790"/>
                </a:cubicBezTo>
                <a:lnTo>
                  <a:pt x="5370187" y="611084"/>
                </a:lnTo>
                <a:cubicBezTo>
                  <a:pt x="5369591" y="609199"/>
                  <a:pt x="5368872" y="607711"/>
                  <a:pt x="5368029" y="606620"/>
                </a:cubicBezTo>
                <a:cubicBezTo>
                  <a:pt x="5367185" y="605528"/>
                  <a:pt x="5365797" y="604710"/>
                  <a:pt x="5363862" y="604164"/>
                </a:cubicBezTo>
                <a:cubicBezTo>
                  <a:pt x="5361927" y="603618"/>
                  <a:pt x="5359223" y="603271"/>
                  <a:pt x="5355751" y="603122"/>
                </a:cubicBezTo>
                <a:cubicBezTo>
                  <a:pt x="5352278" y="602973"/>
                  <a:pt x="5347615" y="602899"/>
                  <a:pt x="5341761" y="602899"/>
                </a:cubicBezTo>
                <a:close/>
                <a:moveTo>
                  <a:pt x="5056010" y="602899"/>
                </a:moveTo>
                <a:cubicBezTo>
                  <a:pt x="5050951" y="602899"/>
                  <a:pt x="5046884" y="602973"/>
                  <a:pt x="5043807" y="603122"/>
                </a:cubicBezTo>
                <a:cubicBezTo>
                  <a:pt x="5040731" y="603271"/>
                  <a:pt x="5038325" y="603618"/>
                  <a:pt x="5036588" y="604164"/>
                </a:cubicBezTo>
                <a:cubicBezTo>
                  <a:pt x="5034853" y="604710"/>
                  <a:pt x="5033587" y="605503"/>
                  <a:pt x="5032794" y="606545"/>
                </a:cubicBezTo>
                <a:cubicBezTo>
                  <a:pt x="5031999" y="607587"/>
                  <a:pt x="5031306" y="608951"/>
                  <a:pt x="5030710" y="610638"/>
                </a:cubicBezTo>
                <a:lnTo>
                  <a:pt x="4971328" y="781493"/>
                </a:lnTo>
                <a:cubicBezTo>
                  <a:pt x="4970137" y="784965"/>
                  <a:pt x="4969392" y="787743"/>
                  <a:pt x="4969095" y="789827"/>
                </a:cubicBezTo>
                <a:cubicBezTo>
                  <a:pt x="4968797" y="791910"/>
                  <a:pt x="4969144" y="793523"/>
                  <a:pt x="4970137" y="794664"/>
                </a:cubicBezTo>
                <a:cubicBezTo>
                  <a:pt x="4971129" y="795805"/>
                  <a:pt x="4972916" y="796524"/>
                  <a:pt x="4975494" y="796822"/>
                </a:cubicBezTo>
                <a:cubicBezTo>
                  <a:pt x="4978074" y="797120"/>
                  <a:pt x="4981647" y="797268"/>
                  <a:pt x="4986212" y="797268"/>
                </a:cubicBezTo>
                <a:cubicBezTo>
                  <a:pt x="4990478" y="797268"/>
                  <a:pt x="4993926" y="797169"/>
                  <a:pt x="4996554" y="796971"/>
                </a:cubicBezTo>
                <a:cubicBezTo>
                  <a:pt x="4999183" y="796772"/>
                  <a:pt x="5001218" y="796400"/>
                  <a:pt x="5002657" y="795855"/>
                </a:cubicBezTo>
                <a:cubicBezTo>
                  <a:pt x="5004095" y="795309"/>
                  <a:pt x="5005137" y="794565"/>
                  <a:pt x="5005781" y="793622"/>
                </a:cubicBezTo>
                <a:cubicBezTo>
                  <a:pt x="5006426" y="792680"/>
                  <a:pt x="5006947" y="791514"/>
                  <a:pt x="5007344" y="790125"/>
                </a:cubicBezTo>
                <a:lnTo>
                  <a:pt x="5019549" y="752471"/>
                </a:lnTo>
                <a:lnTo>
                  <a:pt x="5091879" y="752471"/>
                </a:lnTo>
                <a:lnTo>
                  <a:pt x="5104827" y="791166"/>
                </a:lnTo>
                <a:cubicBezTo>
                  <a:pt x="5105223" y="792456"/>
                  <a:pt x="5105719" y="793498"/>
                  <a:pt x="5106316" y="794292"/>
                </a:cubicBezTo>
                <a:cubicBezTo>
                  <a:pt x="5106910" y="795086"/>
                  <a:pt x="5107952" y="795706"/>
                  <a:pt x="5109440" y="796152"/>
                </a:cubicBezTo>
                <a:cubicBezTo>
                  <a:pt x="5110929" y="796599"/>
                  <a:pt x="5113087" y="796896"/>
                  <a:pt x="5115914" y="797045"/>
                </a:cubicBezTo>
                <a:cubicBezTo>
                  <a:pt x="5118742" y="797194"/>
                  <a:pt x="5122685" y="797268"/>
                  <a:pt x="5127746" y="797268"/>
                </a:cubicBezTo>
                <a:cubicBezTo>
                  <a:pt x="5132608" y="797268"/>
                  <a:pt x="5136428" y="797144"/>
                  <a:pt x="5139206" y="796896"/>
                </a:cubicBezTo>
                <a:cubicBezTo>
                  <a:pt x="5141984" y="796648"/>
                  <a:pt x="5143919" y="796003"/>
                  <a:pt x="5145011" y="794962"/>
                </a:cubicBezTo>
                <a:cubicBezTo>
                  <a:pt x="5146101" y="793920"/>
                  <a:pt x="5146498" y="792357"/>
                  <a:pt x="5146200" y="790273"/>
                </a:cubicBezTo>
                <a:cubicBezTo>
                  <a:pt x="5145903" y="788190"/>
                  <a:pt x="5145159" y="785362"/>
                  <a:pt x="5143969" y="781790"/>
                </a:cubicBezTo>
                <a:lnTo>
                  <a:pt x="5084438" y="611084"/>
                </a:lnTo>
                <a:cubicBezTo>
                  <a:pt x="5083841" y="609199"/>
                  <a:pt x="5083122" y="607711"/>
                  <a:pt x="5082280" y="606620"/>
                </a:cubicBezTo>
                <a:cubicBezTo>
                  <a:pt x="5081435" y="605528"/>
                  <a:pt x="5080046" y="604710"/>
                  <a:pt x="5078113" y="604164"/>
                </a:cubicBezTo>
                <a:cubicBezTo>
                  <a:pt x="5076178" y="603618"/>
                  <a:pt x="5073473" y="603271"/>
                  <a:pt x="5070001" y="603122"/>
                </a:cubicBezTo>
                <a:cubicBezTo>
                  <a:pt x="5066528" y="602973"/>
                  <a:pt x="5061864" y="602899"/>
                  <a:pt x="5056010" y="602899"/>
                </a:cubicBezTo>
                <a:close/>
                <a:moveTo>
                  <a:pt x="7156124" y="600369"/>
                </a:moveTo>
                <a:cubicBezTo>
                  <a:pt x="7140844" y="600369"/>
                  <a:pt x="7127425" y="602700"/>
                  <a:pt x="7115866" y="607364"/>
                </a:cubicBezTo>
                <a:cubicBezTo>
                  <a:pt x="7104307" y="612027"/>
                  <a:pt x="7094608" y="618724"/>
                  <a:pt x="7086770" y="627456"/>
                </a:cubicBezTo>
                <a:cubicBezTo>
                  <a:pt x="7078932" y="636187"/>
                  <a:pt x="7073028" y="646778"/>
                  <a:pt x="7069060" y="659230"/>
                </a:cubicBezTo>
                <a:cubicBezTo>
                  <a:pt x="7065091" y="671682"/>
                  <a:pt x="7063106" y="685697"/>
                  <a:pt x="7063106" y="701274"/>
                </a:cubicBezTo>
                <a:cubicBezTo>
                  <a:pt x="7063106" y="718241"/>
                  <a:pt x="7064967" y="732925"/>
                  <a:pt x="7068687" y="745327"/>
                </a:cubicBezTo>
                <a:cubicBezTo>
                  <a:pt x="7072408" y="757730"/>
                  <a:pt x="7077989" y="767949"/>
                  <a:pt x="7085431" y="775986"/>
                </a:cubicBezTo>
                <a:cubicBezTo>
                  <a:pt x="7092872" y="784023"/>
                  <a:pt x="7102174" y="790001"/>
                  <a:pt x="7113336" y="793920"/>
                </a:cubicBezTo>
                <a:cubicBezTo>
                  <a:pt x="7124498" y="797839"/>
                  <a:pt x="7137570" y="799798"/>
                  <a:pt x="7152552" y="799798"/>
                </a:cubicBezTo>
                <a:cubicBezTo>
                  <a:pt x="7167733" y="799798"/>
                  <a:pt x="7181102" y="797492"/>
                  <a:pt x="7192661" y="792878"/>
                </a:cubicBezTo>
                <a:cubicBezTo>
                  <a:pt x="7204220" y="788264"/>
                  <a:pt x="7213919" y="781567"/>
                  <a:pt x="7221757" y="772786"/>
                </a:cubicBezTo>
                <a:cubicBezTo>
                  <a:pt x="7229595" y="764005"/>
                  <a:pt x="7235499" y="753314"/>
                  <a:pt x="7239468" y="740714"/>
                </a:cubicBezTo>
                <a:cubicBezTo>
                  <a:pt x="7243436" y="728113"/>
                  <a:pt x="7245421" y="713825"/>
                  <a:pt x="7245421" y="697851"/>
                </a:cubicBezTo>
                <a:cubicBezTo>
                  <a:pt x="7245421" y="681182"/>
                  <a:pt x="7243511" y="666721"/>
                  <a:pt x="7239691" y="654468"/>
                </a:cubicBezTo>
                <a:cubicBezTo>
                  <a:pt x="7235871" y="642214"/>
                  <a:pt x="7230216" y="632069"/>
                  <a:pt x="7222725" y="624032"/>
                </a:cubicBezTo>
                <a:cubicBezTo>
                  <a:pt x="7215233" y="615996"/>
                  <a:pt x="7205907" y="610043"/>
                  <a:pt x="7194745" y="606173"/>
                </a:cubicBezTo>
                <a:cubicBezTo>
                  <a:pt x="7183583" y="602304"/>
                  <a:pt x="7170709" y="600369"/>
                  <a:pt x="7156124" y="600369"/>
                </a:cubicBezTo>
                <a:close/>
                <a:moveTo>
                  <a:pt x="5852093" y="600369"/>
                </a:moveTo>
                <a:cubicBezTo>
                  <a:pt x="5843261" y="600369"/>
                  <a:pt x="5834902" y="601510"/>
                  <a:pt x="5827015" y="603792"/>
                </a:cubicBezTo>
                <a:cubicBezTo>
                  <a:pt x="5819127" y="606074"/>
                  <a:pt x="5812281" y="609522"/>
                  <a:pt x="5806477" y="614135"/>
                </a:cubicBezTo>
                <a:cubicBezTo>
                  <a:pt x="5800672" y="618749"/>
                  <a:pt x="5796058" y="624553"/>
                  <a:pt x="5792636" y="631548"/>
                </a:cubicBezTo>
                <a:cubicBezTo>
                  <a:pt x="5789213" y="638543"/>
                  <a:pt x="5787501" y="646654"/>
                  <a:pt x="5787501" y="655882"/>
                </a:cubicBezTo>
                <a:cubicBezTo>
                  <a:pt x="5787501" y="663918"/>
                  <a:pt x="5788692" y="670814"/>
                  <a:pt x="5791073" y="676569"/>
                </a:cubicBezTo>
                <a:cubicBezTo>
                  <a:pt x="5793454" y="682324"/>
                  <a:pt x="5796555" y="687309"/>
                  <a:pt x="5800374" y="691526"/>
                </a:cubicBezTo>
                <a:cubicBezTo>
                  <a:pt x="5804194" y="695743"/>
                  <a:pt x="5808536" y="699364"/>
                  <a:pt x="5813397" y="702390"/>
                </a:cubicBezTo>
                <a:cubicBezTo>
                  <a:pt x="5818259" y="705417"/>
                  <a:pt x="5823270" y="708120"/>
                  <a:pt x="5828428" y="710502"/>
                </a:cubicBezTo>
                <a:cubicBezTo>
                  <a:pt x="5833588" y="712883"/>
                  <a:pt x="5838599" y="715140"/>
                  <a:pt x="5843461" y="717273"/>
                </a:cubicBezTo>
                <a:cubicBezTo>
                  <a:pt x="5848322" y="719406"/>
                  <a:pt x="5852664" y="721689"/>
                  <a:pt x="5856482" y="724119"/>
                </a:cubicBezTo>
                <a:cubicBezTo>
                  <a:pt x="5860302" y="726550"/>
                  <a:pt x="5863404" y="729328"/>
                  <a:pt x="5865784" y="732454"/>
                </a:cubicBezTo>
                <a:cubicBezTo>
                  <a:pt x="5868166" y="735579"/>
                  <a:pt x="5869357" y="739325"/>
                  <a:pt x="5869357" y="743690"/>
                </a:cubicBezTo>
                <a:cubicBezTo>
                  <a:pt x="5869357" y="747461"/>
                  <a:pt x="5868662" y="750884"/>
                  <a:pt x="5867273" y="753959"/>
                </a:cubicBezTo>
                <a:cubicBezTo>
                  <a:pt x="5865883" y="757035"/>
                  <a:pt x="5863875" y="759615"/>
                  <a:pt x="5861245" y="761698"/>
                </a:cubicBezTo>
                <a:cubicBezTo>
                  <a:pt x="5858617" y="763782"/>
                  <a:pt x="5855416" y="765394"/>
                  <a:pt x="5851646" y="766535"/>
                </a:cubicBezTo>
                <a:cubicBezTo>
                  <a:pt x="5847875" y="767676"/>
                  <a:pt x="5843609" y="768247"/>
                  <a:pt x="5838847" y="768247"/>
                </a:cubicBezTo>
                <a:cubicBezTo>
                  <a:pt x="5831604" y="768247"/>
                  <a:pt x="5825229" y="767428"/>
                  <a:pt x="5819723" y="765791"/>
                </a:cubicBezTo>
                <a:cubicBezTo>
                  <a:pt x="5814215" y="764154"/>
                  <a:pt x="5809478" y="762343"/>
                  <a:pt x="5805509" y="760359"/>
                </a:cubicBezTo>
                <a:cubicBezTo>
                  <a:pt x="5801541" y="758375"/>
                  <a:pt x="5798291" y="756564"/>
                  <a:pt x="5795761" y="754927"/>
                </a:cubicBezTo>
                <a:cubicBezTo>
                  <a:pt x="5793232" y="753290"/>
                  <a:pt x="5791271" y="752471"/>
                  <a:pt x="5789883" y="752471"/>
                </a:cubicBezTo>
                <a:cubicBezTo>
                  <a:pt x="5788890" y="752471"/>
                  <a:pt x="5788023" y="752744"/>
                  <a:pt x="5787277" y="753290"/>
                </a:cubicBezTo>
                <a:cubicBezTo>
                  <a:pt x="5786534" y="753835"/>
                  <a:pt x="5785938" y="754753"/>
                  <a:pt x="5785491" y="756043"/>
                </a:cubicBezTo>
                <a:cubicBezTo>
                  <a:pt x="5785046" y="757333"/>
                  <a:pt x="5784722" y="759020"/>
                  <a:pt x="5784524" y="761103"/>
                </a:cubicBezTo>
                <a:cubicBezTo>
                  <a:pt x="5784326" y="763187"/>
                  <a:pt x="5784227" y="765766"/>
                  <a:pt x="5784227" y="768842"/>
                </a:cubicBezTo>
                <a:cubicBezTo>
                  <a:pt x="5784227" y="773406"/>
                  <a:pt x="5784500" y="776904"/>
                  <a:pt x="5785046" y="779335"/>
                </a:cubicBezTo>
                <a:cubicBezTo>
                  <a:pt x="5785591" y="781765"/>
                  <a:pt x="5786509" y="783626"/>
                  <a:pt x="5787798" y="784916"/>
                </a:cubicBezTo>
                <a:cubicBezTo>
                  <a:pt x="5789089" y="786206"/>
                  <a:pt x="5791196" y="787694"/>
                  <a:pt x="5794123" y="789380"/>
                </a:cubicBezTo>
                <a:cubicBezTo>
                  <a:pt x="5797050" y="791067"/>
                  <a:pt x="5800697" y="792680"/>
                  <a:pt x="5805063" y="794217"/>
                </a:cubicBezTo>
                <a:cubicBezTo>
                  <a:pt x="5809428" y="795755"/>
                  <a:pt x="5814464" y="797070"/>
                  <a:pt x="5820168" y="798161"/>
                </a:cubicBezTo>
                <a:cubicBezTo>
                  <a:pt x="5825874" y="799253"/>
                  <a:pt x="5832050" y="799798"/>
                  <a:pt x="5838698" y="799798"/>
                </a:cubicBezTo>
                <a:cubicBezTo>
                  <a:pt x="5848521" y="799798"/>
                  <a:pt x="5857748" y="798509"/>
                  <a:pt x="5866380" y="795929"/>
                </a:cubicBezTo>
                <a:cubicBezTo>
                  <a:pt x="5875012" y="793349"/>
                  <a:pt x="5882552" y="789505"/>
                  <a:pt x="5889001" y="784395"/>
                </a:cubicBezTo>
                <a:cubicBezTo>
                  <a:pt x="5895451" y="779285"/>
                  <a:pt x="5900560" y="772910"/>
                  <a:pt x="5904331" y="765270"/>
                </a:cubicBezTo>
                <a:cubicBezTo>
                  <a:pt x="5908101" y="757631"/>
                  <a:pt x="5909987" y="748750"/>
                  <a:pt x="5909987" y="738630"/>
                </a:cubicBezTo>
                <a:cubicBezTo>
                  <a:pt x="5909987" y="730891"/>
                  <a:pt x="5908796" y="724169"/>
                  <a:pt x="5906414" y="718464"/>
                </a:cubicBezTo>
                <a:cubicBezTo>
                  <a:pt x="5904034" y="712759"/>
                  <a:pt x="5900908" y="707798"/>
                  <a:pt x="5897039" y="703581"/>
                </a:cubicBezTo>
                <a:cubicBezTo>
                  <a:pt x="5893169" y="699364"/>
                  <a:pt x="5888753" y="695743"/>
                  <a:pt x="5883792" y="692717"/>
                </a:cubicBezTo>
                <a:cubicBezTo>
                  <a:pt x="5878831" y="689691"/>
                  <a:pt x="5873771" y="686987"/>
                  <a:pt x="5868612" y="684606"/>
                </a:cubicBezTo>
                <a:cubicBezTo>
                  <a:pt x="5863453" y="682224"/>
                  <a:pt x="5858392" y="679967"/>
                  <a:pt x="5853432" y="677834"/>
                </a:cubicBezTo>
                <a:cubicBezTo>
                  <a:pt x="5848470" y="675701"/>
                  <a:pt x="5844031" y="673419"/>
                  <a:pt x="5840112" y="670988"/>
                </a:cubicBezTo>
                <a:cubicBezTo>
                  <a:pt x="5836193" y="668557"/>
                  <a:pt x="5833068" y="665779"/>
                  <a:pt x="5830735" y="662653"/>
                </a:cubicBezTo>
                <a:cubicBezTo>
                  <a:pt x="5828404" y="659528"/>
                  <a:pt x="5827238" y="655832"/>
                  <a:pt x="5827238" y="651566"/>
                </a:cubicBezTo>
                <a:cubicBezTo>
                  <a:pt x="5827238" y="648688"/>
                  <a:pt x="5827759" y="645960"/>
                  <a:pt x="5828800" y="643380"/>
                </a:cubicBezTo>
                <a:cubicBezTo>
                  <a:pt x="5829843" y="640800"/>
                  <a:pt x="5831430" y="638593"/>
                  <a:pt x="5833563" y="636757"/>
                </a:cubicBezTo>
                <a:cubicBezTo>
                  <a:pt x="5835697" y="634922"/>
                  <a:pt x="5838350" y="633483"/>
                  <a:pt x="5841526" y="632441"/>
                </a:cubicBezTo>
                <a:cubicBezTo>
                  <a:pt x="5844701" y="631399"/>
                  <a:pt x="5848422" y="630879"/>
                  <a:pt x="5852688" y="630879"/>
                </a:cubicBezTo>
                <a:cubicBezTo>
                  <a:pt x="5858145" y="630879"/>
                  <a:pt x="5863156" y="631548"/>
                  <a:pt x="5867719" y="632888"/>
                </a:cubicBezTo>
                <a:cubicBezTo>
                  <a:pt x="5872284" y="634227"/>
                  <a:pt x="5876301" y="635715"/>
                  <a:pt x="5879775" y="637353"/>
                </a:cubicBezTo>
                <a:cubicBezTo>
                  <a:pt x="5883247" y="638990"/>
                  <a:pt x="5886174" y="640503"/>
                  <a:pt x="5888556" y="641892"/>
                </a:cubicBezTo>
                <a:cubicBezTo>
                  <a:pt x="5890936" y="643281"/>
                  <a:pt x="5892674" y="643975"/>
                  <a:pt x="5893765" y="643975"/>
                </a:cubicBezTo>
                <a:cubicBezTo>
                  <a:pt x="5894855" y="643975"/>
                  <a:pt x="5895724" y="643678"/>
                  <a:pt x="5896369" y="643082"/>
                </a:cubicBezTo>
                <a:cubicBezTo>
                  <a:pt x="5897013" y="642487"/>
                  <a:pt x="5897510" y="641545"/>
                  <a:pt x="5897857" y="640255"/>
                </a:cubicBezTo>
                <a:cubicBezTo>
                  <a:pt x="5898205" y="638965"/>
                  <a:pt x="5898453" y="637328"/>
                  <a:pt x="5898601" y="635343"/>
                </a:cubicBezTo>
                <a:cubicBezTo>
                  <a:pt x="5898750" y="633359"/>
                  <a:pt x="5898825" y="630928"/>
                  <a:pt x="5898825" y="628051"/>
                </a:cubicBezTo>
                <a:cubicBezTo>
                  <a:pt x="5898825" y="625471"/>
                  <a:pt x="5898775" y="623313"/>
                  <a:pt x="5898676" y="621577"/>
                </a:cubicBezTo>
                <a:cubicBezTo>
                  <a:pt x="5898577" y="619840"/>
                  <a:pt x="5898402" y="618402"/>
                  <a:pt x="5898154" y="617261"/>
                </a:cubicBezTo>
                <a:cubicBezTo>
                  <a:pt x="5897906" y="616120"/>
                  <a:pt x="5897609" y="615202"/>
                  <a:pt x="5897261" y="614507"/>
                </a:cubicBezTo>
                <a:cubicBezTo>
                  <a:pt x="5896914" y="613813"/>
                  <a:pt x="5896245" y="612970"/>
                  <a:pt x="5895253" y="611977"/>
                </a:cubicBezTo>
                <a:cubicBezTo>
                  <a:pt x="5894260" y="610985"/>
                  <a:pt x="5892226" y="609745"/>
                  <a:pt x="5889151" y="608257"/>
                </a:cubicBezTo>
                <a:cubicBezTo>
                  <a:pt x="5886074" y="606768"/>
                  <a:pt x="5882552" y="605429"/>
                  <a:pt x="5878584" y="604238"/>
                </a:cubicBezTo>
                <a:cubicBezTo>
                  <a:pt x="5874615" y="603048"/>
                  <a:pt x="5870349" y="602105"/>
                  <a:pt x="5865784" y="601411"/>
                </a:cubicBezTo>
                <a:cubicBezTo>
                  <a:pt x="5861221" y="600716"/>
                  <a:pt x="5856656" y="600369"/>
                  <a:pt x="5852093" y="600369"/>
                </a:cubicBezTo>
                <a:close/>
                <a:moveTo>
                  <a:pt x="4544147" y="595750"/>
                </a:moveTo>
                <a:lnTo>
                  <a:pt x="4700507" y="686243"/>
                </a:lnTo>
                <a:lnTo>
                  <a:pt x="4596446" y="686243"/>
                </a:lnTo>
                <a:close/>
                <a:moveTo>
                  <a:pt x="4524396" y="576110"/>
                </a:moveTo>
                <a:lnTo>
                  <a:pt x="4588046" y="686243"/>
                </a:lnTo>
                <a:lnTo>
                  <a:pt x="4524396" y="796375"/>
                </a:lnTo>
                <a:lnTo>
                  <a:pt x="4715047" y="686243"/>
                </a:lnTo>
                <a:close/>
                <a:moveTo>
                  <a:pt x="0" y="0"/>
                </a:moveTo>
                <a:lnTo>
                  <a:pt x="12442369" y="0"/>
                </a:lnTo>
                <a:lnTo>
                  <a:pt x="12442369" y="7119257"/>
                </a:lnTo>
                <a:lnTo>
                  <a:pt x="0" y="7119257"/>
                </a:lnTo>
                <a:close/>
              </a:path>
            </a:pathLst>
          </a:custGeom>
          <a:solidFill>
            <a:srgbClr val="0D162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 dirty="0"/>
          </a:p>
        </p:txBody>
      </p:sp>
      <p:pic>
        <p:nvPicPr>
          <p:cNvPr id="14338" name="Picture 2">
            <a:extLst>
              <a:ext uri="{FF2B5EF4-FFF2-40B4-BE49-F238E27FC236}">
                <a16:creationId xmlns:a16="http://schemas.microsoft.com/office/drawing/2014/main" id="{5CC903E2-B842-C076-60CB-EA0BDE09893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0152" y="1669153"/>
            <a:ext cx="5323306" cy="273581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20A150EE-6F71-4DED-52DD-3561D4F84194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5981843" y="1669153"/>
            <a:ext cx="6095998" cy="1602726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801FCB7E-C483-EE51-635C-F78FC72862EE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5930012" y="3986347"/>
            <a:ext cx="6210157" cy="1825403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2156610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8" name="Picture 4" descr="Stock Price Prediction Using Time Series Analysis">
            <a:extLst>
              <a:ext uri="{FF2B5EF4-FFF2-40B4-BE49-F238E27FC236}">
                <a16:creationId xmlns:a16="http://schemas.microsoft.com/office/drawing/2014/main" id="{40D056F1-9C94-3427-5F92-6F57BFB7FC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44379" y="1860885"/>
            <a:ext cx="11534274" cy="194109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33478EC6-AE34-96A1-31BC-EB53442075E0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6255045" y="2929116"/>
                </a:moveTo>
                <a:lnTo>
                  <a:pt x="6255045" y="2984741"/>
                </a:lnTo>
                <a:cubicBezTo>
                  <a:pt x="6255045" y="3028099"/>
                  <a:pt x="6248057" y="3063328"/>
                  <a:pt x="6234079" y="3090427"/>
                </a:cubicBezTo>
                <a:cubicBezTo>
                  <a:pt x="6220101" y="3117526"/>
                  <a:pt x="6196426" y="3140489"/>
                  <a:pt x="6163051" y="3159316"/>
                </a:cubicBezTo>
                <a:cubicBezTo>
                  <a:pt x="6129676" y="3178143"/>
                  <a:pt x="6093592" y="3187556"/>
                  <a:pt x="6054797" y="3187556"/>
                </a:cubicBezTo>
                <a:cubicBezTo>
                  <a:pt x="6017714" y="3187556"/>
                  <a:pt x="5989617" y="3178856"/>
                  <a:pt x="5970504" y="3161456"/>
                </a:cubicBezTo>
                <a:cubicBezTo>
                  <a:pt x="5951392" y="3144055"/>
                  <a:pt x="5941837" y="3121663"/>
                  <a:pt x="5941837" y="3094278"/>
                </a:cubicBezTo>
                <a:cubicBezTo>
                  <a:pt x="5941837" y="3070317"/>
                  <a:pt x="5951535" y="3048923"/>
                  <a:pt x="5970932" y="3030096"/>
                </a:cubicBezTo>
                <a:cubicBezTo>
                  <a:pt x="5989759" y="3011840"/>
                  <a:pt x="6034545" y="2993298"/>
                  <a:pt x="6105287" y="2974472"/>
                </a:cubicBezTo>
                <a:cubicBezTo>
                  <a:pt x="6157203" y="2961350"/>
                  <a:pt x="6207123" y="2946232"/>
                  <a:pt x="6255045" y="2929116"/>
                </a:cubicBezTo>
                <a:close/>
                <a:moveTo>
                  <a:pt x="10858485" y="2683513"/>
                </a:moveTo>
                <a:cubicBezTo>
                  <a:pt x="10902984" y="2683513"/>
                  <a:pt x="10940638" y="2701056"/>
                  <a:pt x="10971445" y="2736142"/>
                </a:cubicBezTo>
                <a:cubicBezTo>
                  <a:pt x="11002253" y="2771228"/>
                  <a:pt x="11017657" y="2821861"/>
                  <a:pt x="11017657" y="2888040"/>
                </a:cubicBezTo>
                <a:cubicBezTo>
                  <a:pt x="11017657" y="2954219"/>
                  <a:pt x="11002966" y="3003710"/>
                  <a:pt x="10973585" y="3036514"/>
                </a:cubicBezTo>
                <a:cubicBezTo>
                  <a:pt x="10944204" y="3069319"/>
                  <a:pt x="10907834" y="3085721"/>
                  <a:pt x="10864475" y="3085721"/>
                </a:cubicBezTo>
                <a:cubicBezTo>
                  <a:pt x="10818835" y="3085721"/>
                  <a:pt x="10782037" y="3069889"/>
                  <a:pt x="10754082" y="3038226"/>
                </a:cubicBezTo>
                <a:cubicBezTo>
                  <a:pt x="10726127" y="3006563"/>
                  <a:pt x="10712150" y="2957927"/>
                  <a:pt x="10712150" y="2892319"/>
                </a:cubicBezTo>
                <a:cubicBezTo>
                  <a:pt x="10712150" y="2817582"/>
                  <a:pt x="10725414" y="2764097"/>
                  <a:pt x="10751943" y="2731863"/>
                </a:cubicBezTo>
                <a:cubicBezTo>
                  <a:pt x="10778471" y="2699629"/>
                  <a:pt x="10813985" y="2683513"/>
                  <a:pt x="10858485" y="2683513"/>
                </a:cubicBezTo>
                <a:close/>
                <a:moveTo>
                  <a:pt x="1792918" y="2670676"/>
                </a:moveTo>
                <a:cubicBezTo>
                  <a:pt x="1840841" y="2670676"/>
                  <a:pt x="1881062" y="2689931"/>
                  <a:pt x="1913581" y="2728440"/>
                </a:cubicBezTo>
                <a:cubicBezTo>
                  <a:pt x="1946100" y="2766950"/>
                  <a:pt x="1962359" y="2825569"/>
                  <a:pt x="1962359" y="2904299"/>
                </a:cubicBezTo>
                <a:cubicBezTo>
                  <a:pt x="1962359" y="2988734"/>
                  <a:pt x="1946242" y="3050064"/>
                  <a:pt x="1914008" y="3088288"/>
                </a:cubicBezTo>
                <a:cubicBezTo>
                  <a:pt x="1881775" y="3126512"/>
                  <a:pt x="1840555" y="3145624"/>
                  <a:pt x="1790351" y="3145624"/>
                </a:cubicBezTo>
                <a:cubicBezTo>
                  <a:pt x="1740716" y="3145624"/>
                  <a:pt x="1699498" y="3126227"/>
                  <a:pt x="1666693" y="3087432"/>
                </a:cubicBezTo>
                <a:cubicBezTo>
                  <a:pt x="1633889" y="3048638"/>
                  <a:pt x="1617487" y="2988734"/>
                  <a:pt x="1617487" y="2907722"/>
                </a:cubicBezTo>
                <a:cubicBezTo>
                  <a:pt x="1617487" y="2827851"/>
                  <a:pt x="1634032" y="2768376"/>
                  <a:pt x="1667121" y="2729296"/>
                </a:cubicBezTo>
                <a:cubicBezTo>
                  <a:pt x="1700210" y="2690216"/>
                  <a:pt x="1742143" y="2670676"/>
                  <a:pt x="1792918" y="2670676"/>
                </a:cubicBezTo>
                <a:close/>
                <a:moveTo>
                  <a:pt x="3776685" y="2637302"/>
                </a:moveTo>
                <a:cubicBezTo>
                  <a:pt x="3824608" y="2637302"/>
                  <a:pt x="3863260" y="2651849"/>
                  <a:pt x="3892641" y="2680945"/>
                </a:cubicBezTo>
                <a:cubicBezTo>
                  <a:pt x="3922022" y="2710041"/>
                  <a:pt x="3940135" y="2758249"/>
                  <a:pt x="3946982" y="2825569"/>
                </a:cubicBezTo>
                <a:lnTo>
                  <a:pt x="3603821" y="2825569"/>
                </a:lnTo>
                <a:cubicBezTo>
                  <a:pt x="3609527" y="2771371"/>
                  <a:pt x="3622934" y="2730580"/>
                  <a:pt x="3644042" y="2703195"/>
                </a:cubicBezTo>
                <a:cubicBezTo>
                  <a:pt x="3677132" y="2659266"/>
                  <a:pt x="3721346" y="2637302"/>
                  <a:pt x="3776685" y="2637302"/>
                </a:cubicBezTo>
                <a:close/>
                <a:moveTo>
                  <a:pt x="8667735" y="2451601"/>
                </a:moveTo>
                <a:lnTo>
                  <a:pt x="8667735" y="3360420"/>
                </a:lnTo>
                <a:lnTo>
                  <a:pt x="9016030" y="3360420"/>
                </a:lnTo>
                <a:lnTo>
                  <a:pt x="9016030" y="2451601"/>
                </a:lnTo>
                <a:close/>
                <a:moveTo>
                  <a:pt x="10736111" y="2431063"/>
                </a:moveTo>
                <a:cubicBezTo>
                  <a:pt x="10625433" y="2431063"/>
                  <a:pt x="10535863" y="2468146"/>
                  <a:pt x="10467402" y="2542312"/>
                </a:cubicBezTo>
                <a:cubicBezTo>
                  <a:pt x="10398941" y="2616478"/>
                  <a:pt x="10364710" y="2724304"/>
                  <a:pt x="10364710" y="2865790"/>
                </a:cubicBezTo>
                <a:cubicBezTo>
                  <a:pt x="10364710" y="2989590"/>
                  <a:pt x="10391239" y="3089144"/>
                  <a:pt x="10444296" y="3164451"/>
                </a:cubicBezTo>
                <a:cubicBezTo>
                  <a:pt x="10519032" y="3270565"/>
                  <a:pt x="10617160" y="3323623"/>
                  <a:pt x="10738678" y="3323623"/>
                </a:cubicBezTo>
                <a:cubicBezTo>
                  <a:pt x="10800864" y="3323623"/>
                  <a:pt x="10858770" y="3309360"/>
                  <a:pt x="10912398" y="3280834"/>
                </a:cubicBezTo>
                <a:cubicBezTo>
                  <a:pt x="10946628" y="3262578"/>
                  <a:pt x="10980859" y="3233197"/>
                  <a:pt x="11015089" y="3192691"/>
                </a:cubicBezTo>
                <a:lnTo>
                  <a:pt x="11015089" y="3330469"/>
                </a:lnTo>
                <a:cubicBezTo>
                  <a:pt x="11015089" y="3397218"/>
                  <a:pt x="11002681" y="3444000"/>
                  <a:pt x="10977864" y="3470813"/>
                </a:cubicBezTo>
                <a:cubicBezTo>
                  <a:pt x="10953047" y="3497627"/>
                  <a:pt x="10915536" y="3511034"/>
                  <a:pt x="10865331" y="3511034"/>
                </a:cubicBezTo>
                <a:cubicBezTo>
                  <a:pt x="10826537" y="3511034"/>
                  <a:pt x="10794303" y="3502191"/>
                  <a:pt x="10768630" y="3484506"/>
                </a:cubicBezTo>
                <a:cubicBezTo>
                  <a:pt x="10750944" y="3472525"/>
                  <a:pt x="10737822" y="3450846"/>
                  <a:pt x="10729265" y="3419468"/>
                </a:cubicBezTo>
                <a:lnTo>
                  <a:pt x="10391239" y="3380958"/>
                </a:lnTo>
                <a:cubicBezTo>
                  <a:pt x="10390098" y="3400356"/>
                  <a:pt x="10389527" y="3415759"/>
                  <a:pt x="10389527" y="3427170"/>
                </a:cubicBezTo>
                <a:cubicBezTo>
                  <a:pt x="10389527" y="3519021"/>
                  <a:pt x="10423615" y="3592332"/>
                  <a:pt x="10491791" y="3647100"/>
                </a:cubicBezTo>
                <a:cubicBezTo>
                  <a:pt x="10559967" y="3701869"/>
                  <a:pt x="10685336" y="3729254"/>
                  <a:pt x="10867898" y="3729254"/>
                </a:cubicBezTo>
                <a:cubicBezTo>
                  <a:pt x="10947769" y="3729254"/>
                  <a:pt x="11018655" y="3722122"/>
                  <a:pt x="11080555" y="3707859"/>
                </a:cubicBezTo>
                <a:cubicBezTo>
                  <a:pt x="11142455" y="3693597"/>
                  <a:pt x="11193516" y="3670491"/>
                  <a:pt x="11233736" y="3638543"/>
                </a:cubicBezTo>
                <a:cubicBezTo>
                  <a:pt x="11273957" y="3606594"/>
                  <a:pt x="11306191" y="3564805"/>
                  <a:pt x="11330437" y="3513174"/>
                </a:cubicBezTo>
                <a:cubicBezTo>
                  <a:pt x="11354684" y="3461543"/>
                  <a:pt x="11366807" y="3407202"/>
                  <a:pt x="11366807" y="3350151"/>
                </a:cubicBezTo>
                <a:lnTo>
                  <a:pt x="11365952" y="3309930"/>
                </a:lnTo>
                <a:lnTo>
                  <a:pt x="11365952" y="2451601"/>
                </a:lnTo>
                <a:lnTo>
                  <a:pt x="11039906" y="2451601"/>
                </a:lnTo>
                <a:lnTo>
                  <a:pt x="11039906" y="2585956"/>
                </a:lnTo>
                <a:cubicBezTo>
                  <a:pt x="10999970" y="2530617"/>
                  <a:pt x="10957040" y="2490966"/>
                  <a:pt x="10911114" y="2467005"/>
                </a:cubicBezTo>
                <a:cubicBezTo>
                  <a:pt x="10865188" y="2443044"/>
                  <a:pt x="10806854" y="2431063"/>
                  <a:pt x="10736111" y="2431063"/>
                </a:cubicBezTo>
                <a:close/>
                <a:moveTo>
                  <a:pt x="9888870" y="2431063"/>
                </a:moveTo>
                <a:cubicBezTo>
                  <a:pt x="9817557" y="2431063"/>
                  <a:pt x="9757082" y="2444042"/>
                  <a:pt x="9707448" y="2470000"/>
                </a:cubicBezTo>
                <a:cubicBezTo>
                  <a:pt x="9657813" y="2495958"/>
                  <a:pt x="9608750" y="2539174"/>
                  <a:pt x="9560257" y="2599648"/>
                </a:cubicBezTo>
                <a:lnTo>
                  <a:pt x="9560257" y="2451601"/>
                </a:lnTo>
                <a:lnTo>
                  <a:pt x="9235923" y="2451601"/>
                </a:lnTo>
                <a:lnTo>
                  <a:pt x="9235923" y="3360420"/>
                </a:lnTo>
                <a:lnTo>
                  <a:pt x="9584218" y="3360420"/>
                </a:lnTo>
                <a:lnTo>
                  <a:pt x="9584218" y="2923982"/>
                </a:lnTo>
                <a:cubicBezTo>
                  <a:pt x="9584218" y="2841258"/>
                  <a:pt x="9597340" y="2783922"/>
                  <a:pt x="9623583" y="2751974"/>
                </a:cubicBezTo>
                <a:cubicBezTo>
                  <a:pt x="9649827" y="2720025"/>
                  <a:pt x="9684057" y="2704051"/>
                  <a:pt x="9726274" y="2704051"/>
                </a:cubicBezTo>
                <a:cubicBezTo>
                  <a:pt x="9764499" y="2704051"/>
                  <a:pt x="9794166" y="2715889"/>
                  <a:pt x="9815274" y="2739565"/>
                </a:cubicBezTo>
                <a:cubicBezTo>
                  <a:pt x="9836383" y="2763241"/>
                  <a:pt x="9846937" y="2803605"/>
                  <a:pt x="9846937" y="2860655"/>
                </a:cubicBezTo>
                <a:lnTo>
                  <a:pt x="9846937" y="3360420"/>
                </a:lnTo>
                <a:lnTo>
                  <a:pt x="10196944" y="3360420"/>
                </a:lnTo>
                <a:lnTo>
                  <a:pt x="10196944" y="2782781"/>
                </a:lnTo>
                <a:cubicBezTo>
                  <a:pt x="10196944" y="2662974"/>
                  <a:pt x="10169703" y="2574403"/>
                  <a:pt x="10115219" y="2517067"/>
                </a:cubicBezTo>
                <a:cubicBezTo>
                  <a:pt x="10060736" y="2459731"/>
                  <a:pt x="9985286" y="2431063"/>
                  <a:pt x="9888870" y="2431063"/>
                </a:cubicBezTo>
                <a:close/>
                <a:moveTo>
                  <a:pt x="7225516" y="2431063"/>
                </a:moveTo>
                <a:cubicBezTo>
                  <a:pt x="7122825" y="2431063"/>
                  <a:pt x="7040957" y="2441749"/>
                  <a:pt x="6979913" y="2463121"/>
                </a:cubicBezTo>
                <a:cubicBezTo>
                  <a:pt x="6918868" y="2484493"/>
                  <a:pt x="6870945" y="2516835"/>
                  <a:pt x="6836145" y="2560149"/>
                </a:cubicBezTo>
                <a:cubicBezTo>
                  <a:pt x="6801344" y="2603463"/>
                  <a:pt x="6783943" y="2655045"/>
                  <a:pt x="6783943" y="2714895"/>
                </a:cubicBezTo>
                <a:cubicBezTo>
                  <a:pt x="6783943" y="2769610"/>
                  <a:pt x="6800060" y="2818340"/>
                  <a:pt x="6832294" y="2861083"/>
                </a:cubicBezTo>
                <a:cubicBezTo>
                  <a:pt x="6864527" y="2903827"/>
                  <a:pt x="6904178" y="2934175"/>
                  <a:pt x="6951245" y="2952128"/>
                </a:cubicBezTo>
                <a:cubicBezTo>
                  <a:pt x="6998311" y="2970081"/>
                  <a:pt x="7082319" y="2989599"/>
                  <a:pt x="7203266" y="3010681"/>
                </a:cubicBezTo>
                <a:cubicBezTo>
                  <a:pt x="7284278" y="3024926"/>
                  <a:pt x="7334198" y="3036889"/>
                  <a:pt x="7353025" y="3046570"/>
                </a:cubicBezTo>
                <a:cubicBezTo>
                  <a:pt x="7379268" y="3060244"/>
                  <a:pt x="7392390" y="3079615"/>
                  <a:pt x="7392390" y="3104681"/>
                </a:cubicBezTo>
                <a:cubicBezTo>
                  <a:pt x="7392390" y="3126895"/>
                  <a:pt x="7382406" y="3145406"/>
                  <a:pt x="7362438" y="3160212"/>
                </a:cubicBezTo>
                <a:cubicBezTo>
                  <a:pt x="7336765" y="3180153"/>
                  <a:pt x="7300538" y="3190124"/>
                  <a:pt x="7253756" y="3190124"/>
                </a:cubicBezTo>
                <a:cubicBezTo>
                  <a:pt x="7210968" y="3190124"/>
                  <a:pt x="7176738" y="3181281"/>
                  <a:pt x="7151065" y="3163595"/>
                </a:cubicBezTo>
                <a:cubicBezTo>
                  <a:pt x="7125392" y="3145909"/>
                  <a:pt x="7105424" y="3116528"/>
                  <a:pt x="7091162" y="3075452"/>
                </a:cubicBezTo>
                <a:lnTo>
                  <a:pt x="6745434" y="3107971"/>
                </a:lnTo>
                <a:cubicBezTo>
                  <a:pt x="6765402" y="3195258"/>
                  <a:pt x="6810614" y="3262578"/>
                  <a:pt x="6881072" y="3309930"/>
                </a:cubicBezTo>
                <a:cubicBezTo>
                  <a:pt x="6951530" y="3357282"/>
                  <a:pt x="7069768" y="3380958"/>
                  <a:pt x="7235785" y="3380958"/>
                </a:cubicBezTo>
                <a:cubicBezTo>
                  <a:pt x="7353310" y="3380958"/>
                  <a:pt x="7446160" y="3366284"/>
                  <a:pt x="7514336" y="3336934"/>
                </a:cubicBezTo>
                <a:cubicBezTo>
                  <a:pt x="7582511" y="3307584"/>
                  <a:pt x="7632431" y="3268116"/>
                  <a:pt x="7664094" y="3218531"/>
                </a:cubicBezTo>
                <a:cubicBezTo>
                  <a:pt x="7695757" y="3168946"/>
                  <a:pt x="7711589" y="3117937"/>
                  <a:pt x="7711589" y="3065503"/>
                </a:cubicBezTo>
                <a:cubicBezTo>
                  <a:pt x="7711589" y="3013641"/>
                  <a:pt x="7696613" y="2966052"/>
                  <a:pt x="7666661" y="2922738"/>
                </a:cubicBezTo>
                <a:cubicBezTo>
                  <a:pt x="7636710" y="2879424"/>
                  <a:pt x="7593494" y="2846083"/>
                  <a:pt x="7537013" y="2822714"/>
                </a:cubicBezTo>
                <a:cubicBezTo>
                  <a:pt x="7480533" y="2799346"/>
                  <a:pt x="7394387" y="2781110"/>
                  <a:pt x="7278573" y="2768006"/>
                </a:cubicBezTo>
                <a:cubicBezTo>
                  <a:pt x="7202125" y="2758887"/>
                  <a:pt x="7152491" y="2748631"/>
                  <a:pt x="7129671" y="2737238"/>
                </a:cubicBezTo>
                <a:cubicBezTo>
                  <a:pt x="7106851" y="2725846"/>
                  <a:pt x="7095440" y="2709043"/>
                  <a:pt x="7095440" y="2686829"/>
                </a:cubicBezTo>
                <a:cubicBezTo>
                  <a:pt x="7095440" y="2666888"/>
                  <a:pt x="7104426" y="2649940"/>
                  <a:pt x="7122397" y="2635985"/>
                </a:cubicBezTo>
                <a:cubicBezTo>
                  <a:pt x="7140368" y="2622029"/>
                  <a:pt x="7169036" y="2615052"/>
                  <a:pt x="7208401" y="2615052"/>
                </a:cubicBezTo>
                <a:cubicBezTo>
                  <a:pt x="7247196" y="2615052"/>
                  <a:pt x="7280285" y="2624180"/>
                  <a:pt x="7307669" y="2642436"/>
                </a:cubicBezTo>
                <a:cubicBezTo>
                  <a:pt x="7327637" y="2656128"/>
                  <a:pt x="7341900" y="2677522"/>
                  <a:pt x="7350457" y="2706618"/>
                </a:cubicBezTo>
                <a:lnTo>
                  <a:pt x="7680781" y="2674099"/>
                </a:lnTo>
                <a:cubicBezTo>
                  <a:pt x="7657961" y="2614766"/>
                  <a:pt x="7629293" y="2567700"/>
                  <a:pt x="7594777" y="2532899"/>
                </a:cubicBezTo>
                <a:cubicBezTo>
                  <a:pt x="7560261" y="2498098"/>
                  <a:pt x="7517189" y="2472425"/>
                  <a:pt x="7465557" y="2455880"/>
                </a:cubicBezTo>
                <a:cubicBezTo>
                  <a:pt x="7413926" y="2439335"/>
                  <a:pt x="7333912" y="2431063"/>
                  <a:pt x="7225516" y="2431063"/>
                </a:cubicBezTo>
                <a:close/>
                <a:moveTo>
                  <a:pt x="6089883" y="2431063"/>
                </a:moveTo>
                <a:cubicBezTo>
                  <a:pt x="6024845" y="2431063"/>
                  <a:pt x="5964372" y="2435912"/>
                  <a:pt x="5908462" y="2445611"/>
                </a:cubicBezTo>
                <a:cubicBezTo>
                  <a:pt x="5852552" y="2455310"/>
                  <a:pt x="5808623" y="2469002"/>
                  <a:pt x="5776674" y="2486687"/>
                </a:cubicBezTo>
                <a:cubicBezTo>
                  <a:pt x="5732175" y="2511219"/>
                  <a:pt x="5698087" y="2540173"/>
                  <a:pt x="5674411" y="2573547"/>
                </a:cubicBezTo>
                <a:cubicBezTo>
                  <a:pt x="5650735" y="2606922"/>
                  <a:pt x="5632621" y="2652705"/>
                  <a:pt x="5620070" y="2710897"/>
                </a:cubicBezTo>
                <a:lnTo>
                  <a:pt x="5952961" y="2745983"/>
                </a:lnTo>
                <a:cubicBezTo>
                  <a:pt x="5966653" y="2706618"/>
                  <a:pt x="5984624" y="2679805"/>
                  <a:pt x="6006875" y="2665542"/>
                </a:cubicBezTo>
                <a:cubicBezTo>
                  <a:pt x="6035400" y="2647285"/>
                  <a:pt x="6078188" y="2638157"/>
                  <a:pt x="6135239" y="2638157"/>
                </a:cubicBezTo>
                <a:cubicBezTo>
                  <a:pt x="6179738" y="2638157"/>
                  <a:pt x="6210831" y="2646715"/>
                  <a:pt x="6228517" y="2663830"/>
                </a:cubicBezTo>
                <a:cubicBezTo>
                  <a:pt x="6246202" y="2680945"/>
                  <a:pt x="6255045" y="2710897"/>
                  <a:pt x="6255045" y="2753685"/>
                </a:cubicBezTo>
                <a:cubicBezTo>
                  <a:pt x="6211687" y="2770801"/>
                  <a:pt x="6170610" y="2784635"/>
                  <a:pt x="6131816" y="2795190"/>
                </a:cubicBezTo>
                <a:cubicBezTo>
                  <a:pt x="6093021" y="2805744"/>
                  <a:pt x="6008300" y="2824143"/>
                  <a:pt x="5877654" y="2850386"/>
                </a:cubicBezTo>
                <a:cubicBezTo>
                  <a:pt x="5768687" y="2872066"/>
                  <a:pt x="5693951" y="2905155"/>
                  <a:pt x="5653445" y="2949655"/>
                </a:cubicBezTo>
                <a:cubicBezTo>
                  <a:pt x="5612938" y="2994154"/>
                  <a:pt x="5592686" y="3050920"/>
                  <a:pt x="5592686" y="3119951"/>
                </a:cubicBezTo>
                <a:cubicBezTo>
                  <a:pt x="5592686" y="3193547"/>
                  <a:pt x="5620783" y="3255447"/>
                  <a:pt x="5676978" y="3305652"/>
                </a:cubicBezTo>
                <a:cubicBezTo>
                  <a:pt x="5733173" y="3355856"/>
                  <a:pt x="5815469" y="3380958"/>
                  <a:pt x="5923865" y="3380958"/>
                </a:cubicBezTo>
                <a:cubicBezTo>
                  <a:pt x="6005448" y="3380958"/>
                  <a:pt x="6077047" y="3368407"/>
                  <a:pt x="6138662" y="3343305"/>
                </a:cubicBezTo>
                <a:cubicBezTo>
                  <a:pt x="6183732" y="3324478"/>
                  <a:pt x="6229087" y="3293100"/>
                  <a:pt x="6274728" y="3249171"/>
                </a:cubicBezTo>
                <a:cubicBezTo>
                  <a:pt x="6278721" y="3275415"/>
                  <a:pt x="6282715" y="3294669"/>
                  <a:pt x="6286708" y="3306935"/>
                </a:cubicBezTo>
                <a:cubicBezTo>
                  <a:pt x="6290702" y="3319201"/>
                  <a:pt x="6299259" y="3337029"/>
                  <a:pt x="6312381" y="3360420"/>
                </a:cubicBezTo>
                <a:lnTo>
                  <a:pt x="6639282" y="3360420"/>
                </a:lnTo>
                <a:cubicBezTo>
                  <a:pt x="6621026" y="3322767"/>
                  <a:pt x="6609188" y="3291817"/>
                  <a:pt x="6603768" y="3267570"/>
                </a:cubicBezTo>
                <a:cubicBezTo>
                  <a:pt x="6598348" y="3243323"/>
                  <a:pt x="6595638" y="3209806"/>
                  <a:pt x="6595638" y="3167018"/>
                </a:cubicBezTo>
                <a:lnTo>
                  <a:pt x="6595638" y="2765666"/>
                </a:lnTo>
                <a:cubicBezTo>
                  <a:pt x="6595638" y="2722878"/>
                  <a:pt x="6587081" y="2677950"/>
                  <a:pt x="6569966" y="2630883"/>
                </a:cubicBezTo>
                <a:cubicBezTo>
                  <a:pt x="6552850" y="2583816"/>
                  <a:pt x="6529459" y="2547447"/>
                  <a:pt x="6499793" y="2521774"/>
                </a:cubicBezTo>
                <a:cubicBezTo>
                  <a:pt x="6457575" y="2484691"/>
                  <a:pt x="6404803" y="2460301"/>
                  <a:pt x="6341477" y="2448606"/>
                </a:cubicBezTo>
                <a:cubicBezTo>
                  <a:pt x="6278151" y="2436911"/>
                  <a:pt x="6194286" y="2431063"/>
                  <a:pt x="6089883" y="2431063"/>
                </a:cubicBezTo>
                <a:close/>
                <a:moveTo>
                  <a:pt x="4951683" y="2431063"/>
                </a:moveTo>
                <a:cubicBezTo>
                  <a:pt x="4845569" y="2431063"/>
                  <a:pt x="4758566" y="2445027"/>
                  <a:pt x="4690676" y="2472955"/>
                </a:cubicBezTo>
                <a:cubicBezTo>
                  <a:pt x="4647888" y="2490623"/>
                  <a:pt x="4606241" y="2517555"/>
                  <a:pt x="4565735" y="2553751"/>
                </a:cubicBezTo>
                <a:cubicBezTo>
                  <a:pt x="4525229" y="2589947"/>
                  <a:pt x="4493280" y="2630843"/>
                  <a:pt x="4469889" y="2676439"/>
                </a:cubicBezTo>
                <a:cubicBezTo>
                  <a:pt x="4437941" y="2738571"/>
                  <a:pt x="4421966" y="2816379"/>
                  <a:pt x="4421966" y="2909862"/>
                </a:cubicBezTo>
                <a:cubicBezTo>
                  <a:pt x="4421966" y="2999351"/>
                  <a:pt x="4435089" y="3071171"/>
                  <a:pt x="4461332" y="3125320"/>
                </a:cubicBezTo>
                <a:cubicBezTo>
                  <a:pt x="4487575" y="3179469"/>
                  <a:pt x="4523802" y="3226636"/>
                  <a:pt x="4570013" y="3266821"/>
                </a:cubicBezTo>
                <a:cubicBezTo>
                  <a:pt x="4616225" y="3307006"/>
                  <a:pt x="4671422" y="3336076"/>
                  <a:pt x="4735603" y="3354029"/>
                </a:cubicBezTo>
                <a:cubicBezTo>
                  <a:pt x="4799785" y="3371982"/>
                  <a:pt x="4880084" y="3380958"/>
                  <a:pt x="4976500" y="3380958"/>
                </a:cubicBezTo>
                <a:cubicBezTo>
                  <a:pt x="5076339" y="3380958"/>
                  <a:pt x="5158635" y="3366981"/>
                  <a:pt x="5223387" y="3339026"/>
                </a:cubicBezTo>
                <a:cubicBezTo>
                  <a:pt x="5288140" y="3311071"/>
                  <a:pt x="5341340" y="3271849"/>
                  <a:pt x="5382987" y="3221359"/>
                </a:cubicBezTo>
                <a:cubicBezTo>
                  <a:pt x="5424634" y="3170869"/>
                  <a:pt x="5454586" y="3111108"/>
                  <a:pt x="5472842" y="3042077"/>
                </a:cubicBezTo>
                <a:lnTo>
                  <a:pt x="5141662" y="3004423"/>
                </a:lnTo>
                <a:cubicBezTo>
                  <a:pt x="5126258" y="3052916"/>
                  <a:pt x="5103010" y="3088858"/>
                  <a:pt x="5071917" y="3112249"/>
                </a:cubicBezTo>
                <a:cubicBezTo>
                  <a:pt x="5040825" y="3135640"/>
                  <a:pt x="5002458" y="3147336"/>
                  <a:pt x="4956817" y="3147336"/>
                </a:cubicBezTo>
                <a:cubicBezTo>
                  <a:pt x="4902049" y="3147336"/>
                  <a:pt x="4856979" y="3127974"/>
                  <a:pt x="4821607" y="3089251"/>
                </a:cubicBezTo>
                <a:cubicBezTo>
                  <a:pt x="4786236" y="3050528"/>
                  <a:pt x="4768550" y="2993865"/>
                  <a:pt x="4768550" y="2919262"/>
                </a:cubicBezTo>
                <a:cubicBezTo>
                  <a:pt x="4768550" y="2835540"/>
                  <a:pt x="4786379" y="2773036"/>
                  <a:pt x="4822035" y="2731750"/>
                </a:cubicBezTo>
                <a:cubicBezTo>
                  <a:pt x="4857692" y="2690463"/>
                  <a:pt x="4904331" y="2669820"/>
                  <a:pt x="4961952" y="2669820"/>
                </a:cubicBezTo>
                <a:cubicBezTo>
                  <a:pt x="5007593" y="2669820"/>
                  <a:pt x="5043963" y="2679662"/>
                  <a:pt x="5071062" y="2699344"/>
                </a:cubicBezTo>
                <a:cubicBezTo>
                  <a:pt x="5098161" y="2719027"/>
                  <a:pt x="5116845" y="2748265"/>
                  <a:pt x="5127114" y="2787060"/>
                </a:cubicBezTo>
                <a:lnTo>
                  <a:pt x="5454871" y="2743416"/>
                </a:lnTo>
                <a:cubicBezTo>
                  <a:pt x="5423494" y="2641295"/>
                  <a:pt x="5368867" y="2563706"/>
                  <a:pt x="5290993" y="2510649"/>
                </a:cubicBezTo>
                <a:cubicBezTo>
                  <a:pt x="5213118" y="2457592"/>
                  <a:pt x="5100015" y="2431063"/>
                  <a:pt x="4951683" y="2431063"/>
                </a:cubicBezTo>
                <a:close/>
                <a:moveTo>
                  <a:pt x="3762137" y="2431063"/>
                </a:moveTo>
                <a:cubicBezTo>
                  <a:pt x="3601825" y="2431063"/>
                  <a:pt x="3476170" y="2474992"/>
                  <a:pt x="3385174" y="2562850"/>
                </a:cubicBezTo>
                <a:cubicBezTo>
                  <a:pt x="3294178" y="2650708"/>
                  <a:pt x="3248681" y="2765666"/>
                  <a:pt x="3248681" y="2907722"/>
                </a:cubicBezTo>
                <a:cubicBezTo>
                  <a:pt x="3248681" y="3007561"/>
                  <a:pt x="3271358" y="3094421"/>
                  <a:pt x="3316713" y="3168302"/>
                </a:cubicBezTo>
                <a:cubicBezTo>
                  <a:pt x="3362069" y="3242183"/>
                  <a:pt x="3419262" y="3296096"/>
                  <a:pt x="3488294" y="3330041"/>
                </a:cubicBezTo>
                <a:cubicBezTo>
                  <a:pt x="3557325" y="3363986"/>
                  <a:pt x="3652029" y="3380958"/>
                  <a:pt x="3772406" y="3380958"/>
                </a:cubicBezTo>
                <a:cubicBezTo>
                  <a:pt x="3911040" y="3380958"/>
                  <a:pt x="4017439" y="3361133"/>
                  <a:pt x="4091606" y="3321483"/>
                </a:cubicBezTo>
                <a:cubicBezTo>
                  <a:pt x="4165772" y="3281833"/>
                  <a:pt x="4229098" y="3216367"/>
                  <a:pt x="4281585" y="3125086"/>
                </a:cubicBezTo>
                <a:lnTo>
                  <a:pt x="3938424" y="3093423"/>
                </a:lnTo>
                <a:cubicBezTo>
                  <a:pt x="3916745" y="3120807"/>
                  <a:pt x="3896492" y="3139919"/>
                  <a:pt x="3877665" y="3150759"/>
                </a:cubicBezTo>
                <a:cubicBezTo>
                  <a:pt x="3846857" y="3167874"/>
                  <a:pt x="3814339" y="3176431"/>
                  <a:pt x="3780108" y="3176431"/>
                </a:cubicBezTo>
                <a:cubicBezTo>
                  <a:pt x="3725910" y="3176431"/>
                  <a:pt x="3681981" y="3156749"/>
                  <a:pt x="3648320" y="3117384"/>
                </a:cubicBezTo>
                <a:cubicBezTo>
                  <a:pt x="3624360" y="3090000"/>
                  <a:pt x="3609241" y="3048352"/>
                  <a:pt x="3602965" y="2992443"/>
                </a:cubicBezTo>
                <a:lnTo>
                  <a:pt x="4301268" y="2992443"/>
                </a:lnTo>
                <a:lnTo>
                  <a:pt x="4301268" y="2953078"/>
                </a:lnTo>
                <a:cubicBezTo>
                  <a:pt x="4301268" y="2833271"/>
                  <a:pt x="4281585" y="2735999"/>
                  <a:pt x="4242220" y="2661263"/>
                </a:cubicBezTo>
                <a:cubicBezTo>
                  <a:pt x="4202854" y="2586526"/>
                  <a:pt x="4145518" y="2529476"/>
                  <a:pt x="4070211" y="2490111"/>
                </a:cubicBezTo>
                <a:cubicBezTo>
                  <a:pt x="3994904" y="2450745"/>
                  <a:pt x="3892213" y="2431063"/>
                  <a:pt x="3762137" y="2431063"/>
                </a:cubicBezTo>
                <a:close/>
                <a:moveTo>
                  <a:pt x="3032954" y="2431063"/>
                </a:moveTo>
                <a:cubicBezTo>
                  <a:pt x="2983890" y="2431063"/>
                  <a:pt x="2942671" y="2443186"/>
                  <a:pt x="2909297" y="2467433"/>
                </a:cubicBezTo>
                <a:cubicBezTo>
                  <a:pt x="2875922" y="2491679"/>
                  <a:pt x="2843545" y="2536036"/>
                  <a:pt x="2812167" y="2600504"/>
                </a:cubicBezTo>
                <a:lnTo>
                  <a:pt x="2812167" y="2451601"/>
                </a:lnTo>
                <a:lnTo>
                  <a:pt x="2486122" y="2451601"/>
                </a:lnTo>
                <a:lnTo>
                  <a:pt x="2486122" y="3360420"/>
                </a:lnTo>
                <a:lnTo>
                  <a:pt x="2836129" y="3360420"/>
                </a:lnTo>
                <a:lnTo>
                  <a:pt x="2836129" y="3055769"/>
                </a:lnTo>
                <a:cubicBezTo>
                  <a:pt x="2836129" y="2910290"/>
                  <a:pt x="2854100" y="2811021"/>
                  <a:pt x="2890042" y="2757964"/>
                </a:cubicBezTo>
                <a:cubicBezTo>
                  <a:pt x="2915144" y="2720310"/>
                  <a:pt x="2950516" y="2701484"/>
                  <a:pt x="2996156" y="2701484"/>
                </a:cubicBezTo>
                <a:cubicBezTo>
                  <a:pt x="3020117" y="2701484"/>
                  <a:pt x="3052636" y="2710041"/>
                  <a:pt x="3093713" y="2727157"/>
                </a:cubicBezTo>
                <a:lnTo>
                  <a:pt x="3201539" y="2478986"/>
                </a:lnTo>
                <a:cubicBezTo>
                  <a:pt x="3140494" y="2447037"/>
                  <a:pt x="3084300" y="2431063"/>
                  <a:pt x="3032954" y="2431063"/>
                </a:cubicBezTo>
                <a:close/>
                <a:moveTo>
                  <a:pt x="1787783" y="2431063"/>
                </a:moveTo>
                <a:cubicBezTo>
                  <a:pt x="1628612" y="2431063"/>
                  <a:pt x="1502244" y="2475991"/>
                  <a:pt x="1408681" y="2565845"/>
                </a:cubicBezTo>
                <a:cubicBezTo>
                  <a:pt x="1315118" y="2655700"/>
                  <a:pt x="1268336" y="2769945"/>
                  <a:pt x="1268336" y="2908578"/>
                </a:cubicBezTo>
                <a:cubicBezTo>
                  <a:pt x="1268336" y="3057481"/>
                  <a:pt x="1323675" y="3177858"/>
                  <a:pt x="1434354" y="3269709"/>
                </a:cubicBezTo>
                <a:cubicBezTo>
                  <a:pt x="1524494" y="3343875"/>
                  <a:pt x="1642589" y="3380958"/>
                  <a:pt x="1788639" y="3380958"/>
                </a:cubicBezTo>
                <a:cubicBezTo>
                  <a:pt x="1952375" y="3380958"/>
                  <a:pt x="2080597" y="3336316"/>
                  <a:pt x="2173304" y="3247032"/>
                </a:cubicBezTo>
                <a:cubicBezTo>
                  <a:pt x="2266012" y="3157747"/>
                  <a:pt x="2312366" y="3043218"/>
                  <a:pt x="2312366" y="2903443"/>
                </a:cubicBezTo>
                <a:cubicBezTo>
                  <a:pt x="2312366" y="2779073"/>
                  <a:pt x="2274997" y="2674385"/>
                  <a:pt x="2200261" y="2589379"/>
                </a:cubicBezTo>
                <a:cubicBezTo>
                  <a:pt x="2107268" y="2483835"/>
                  <a:pt x="1969776" y="2431063"/>
                  <a:pt x="1787783" y="2431063"/>
                </a:cubicBezTo>
                <a:close/>
                <a:moveTo>
                  <a:pt x="8667735" y="2105873"/>
                </a:moveTo>
                <a:lnTo>
                  <a:pt x="8667735" y="2342920"/>
                </a:lnTo>
                <a:lnTo>
                  <a:pt x="9016030" y="2342920"/>
                </a:lnTo>
                <a:lnTo>
                  <a:pt x="9016030" y="2105873"/>
                </a:lnTo>
                <a:close/>
                <a:moveTo>
                  <a:pt x="8294028" y="2105873"/>
                </a:moveTo>
                <a:lnTo>
                  <a:pt x="7944878" y="2284728"/>
                </a:lnTo>
                <a:lnTo>
                  <a:pt x="7944878" y="2451601"/>
                </a:lnTo>
                <a:lnTo>
                  <a:pt x="7816513" y="2451601"/>
                </a:lnTo>
                <a:lnTo>
                  <a:pt x="7816513" y="2706618"/>
                </a:lnTo>
                <a:lnTo>
                  <a:pt x="7944878" y="2706618"/>
                </a:lnTo>
                <a:lnTo>
                  <a:pt x="7944878" y="3026272"/>
                </a:lnTo>
                <a:cubicBezTo>
                  <a:pt x="7944878" y="3127689"/>
                  <a:pt x="7954719" y="3201046"/>
                  <a:pt x="7974401" y="3246343"/>
                </a:cubicBezTo>
                <a:cubicBezTo>
                  <a:pt x="7994084" y="3291641"/>
                  <a:pt x="8024463" y="3325401"/>
                  <a:pt x="8065540" y="3347624"/>
                </a:cubicBezTo>
                <a:cubicBezTo>
                  <a:pt x="8106616" y="3369847"/>
                  <a:pt x="8170513" y="3380958"/>
                  <a:pt x="8257231" y="3380958"/>
                </a:cubicBezTo>
                <a:cubicBezTo>
                  <a:pt x="8331967" y="3380958"/>
                  <a:pt x="8412408" y="3371545"/>
                  <a:pt x="8498555" y="3352718"/>
                </a:cubicBezTo>
                <a:lnTo>
                  <a:pt x="8472882" y="3112290"/>
                </a:lnTo>
                <a:cubicBezTo>
                  <a:pt x="8426671" y="3127096"/>
                  <a:pt x="8390729" y="3134499"/>
                  <a:pt x="8365057" y="3134499"/>
                </a:cubicBezTo>
                <a:cubicBezTo>
                  <a:pt x="8336530" y="3134499"/>
                  <a:pt x="8316563" y="3124818"/>
                  <a:pt x="8305153" y="3105457"/>
                </a:cubicBezTo>
                <a:cubicBezTo>
                  <a:pt x="8297736" y="3092932"/>
                  <a:pt x="8294028" y="3067313"/>
                  <a:pt x="8294028" y="3028599"/>
                </a:cubicBezTo>
                <a:lnTo>
                  <a:pt x="8294028" y="2706618"/>
                </a:lnTo>
                <a:lnTo>
                  <a:pt x="8485719" y="2706618"/>
                </a:lnTo>
                <a:lnTo>
                  <a:pt x="8485719" y="2451601"/>
                </a:lnTo>
                <a:lnTo>
                  <a:pt x="8294028" y="2451601"/>
                </a:lnTo>
                <a:close/>
                <a:moveTo>
                  <a:pt x="221516" y="2105873"/>
                </a:moveTo>
                <a:lnTo>
                  <a:pt x="221516" y="3360420"/>
                </a:lnTo>
                <a:lnTo>
                  <a:pt x="610888" y="3360420"/>
                </a:lnTo>
                <a:lnTo>
                  <a:pt x="610888" y="2847819"/>
                </a:lnTo>
                <a:lnTo>
                  <a:pt x="1096960" y="2847819"/>
                </a:lnTo>
                <a:lnTo>
                  <a:pt x="1096960" y="2594514"/>
                </a:lnTo>
                <a:lnTo>
                  <a:pt x="610888" y="2594514"/>
                </a:lnTo>
                <a:lnTo>
                  <a:pt x="610888" y="2375438"/>
                </a:lnTo>
                <a:lnTo>
                  <a:pt x="1179969" y="2375438"/>
                </a:lnTo>
                <a:lnTo>
                  <a:pt x="1179969" y="2105873"/>
                </a:ln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 dirty="0">
              <a:latin typeface="Arial Black" panose="020B0A040201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1385959243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1250">
        <p15:prstTrans prst="airplane"/>
      </p:transition>
    </mc:Choice>
    <mc:Fallback xmlns="">
      <p:transition spd="slow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8" name="Picture 4" descr="Stock Price Prediction Using Time Series Analysis">
            <a:extLst>
              <a:ext uri="{FF2B5EF4-FFF2-40B4-BE49-F238E27FC236}">
                <a16:creationId xmlns:a16="http://schemas.microsoft.com/office/drawing/2014/main" id="{40D056F1-9C94-3427-5F92-6F57BFB7FC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096000" y="2436018"/>
            <a:ext cx="2981325" cy="19859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33478EC6-AE34-96A1-31BC-EB53442075E0}"/>
              </a:ext>
            </a:extLst>
          </p:cNvPr>
          <p:cNvSpPr/>
          <p:nvPr/>
        </p:nvSpPr>
        <p:spPr>
          <a:xfrm>
            <a:off x="-103428800" y="-25095200"/>
            <a:ext cx="179933600" cy="639064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6255045" y="2929116"/>
                </a:moveTo>
                <a:lnTo>
                  <a:pt x="6255045" y="2984741"/>
                </a:lnTo>
                <a:cubicBezTo>
                  <a:pt x="6255045" y="3028099"/>
                  <a:pt x="6248057" y="3063328"/>
                  <a:pt x="6234079" y="3090427"/>
                </a:cubicBezTo>
                <a:cubicBezTo>
                  <a:pt x="6220101" y="3117526"/>
                  <a:pt x="6196426" y="3140489"/>
                  <a:pt x="6163051" y="3159316"/>
                </a:cubicBezTo>
                <a:cubicBezTo>
                  <a:pt x="6129676" y="3178143"/>
                  <a:pt x="6093592" y="3187556"/>
                  <a:pt x="6054797" y="3187556"/>
                </a:cubicBezTo>
                <a:cubicBezTo>
                  <a:pt x="6017714" y="3187556"/>
                  <a:pt x="5989617" y="3178856"/>
                  <a:pt x="5970504" y="3161456"/>
                </a:cubicBezTo>
                <a:cubicBezTo>
                  <a:pt x="5951392" y="3144055"/>
                  <a:pt x="5941837" y="3121663"/>
                  <a:pt x="5941837" y="3094278"/>
                </a:cubicBezTo>
                <a:cubicBezTo>
                  <a:pt x="5941837" y="3070317"/>
                  <a:pt x="5951535" y="3048923"/>
                  <a:pt x="5970932" y="3030096"/>
                </a:cubicBezTo>
                <a:cubicBezTo>
                  <a:pt x="5989759" y="3011840"/>
                  <a:pt x="6034545" y="2993298"/>
                  <a:pt x="6105287" y="2974472"/>
                </a:cubicBezTo>
                <a:cubicBezTo>
                  <a:pt x="6157203" y="2961350"/>
                  <a:pt x="6207123" y="2946232"/>
                  <a:pt x="6255045" y="2929116"/>
                </a:cubicBezTo>
                <a:close/>
                <a:moveTo>
                  <a:pt x="10858485" y="2683513"/>
                </a:moveTo>
                <a:cubicBezTo>
                  <a:pt x="10902984" y="2683513"/>
                  <a:pt x="10940638" y="2701056"/>
                  <a:pt x="10971445" y="2736142"/>
                </a:cubicBezTo>
                <a:cubicBezTo>
                  <a:pt x="11002253" y="2771228"/>
                  <a:pt x="11017657" y="2821861"/>
                  <a:pt x="11017657" y="2888040"/>
                </a:cubicBezTo>
                <a:cubicBezTo>
                  <a:pt x="11017657" y="2954219"/>
                  <a:pt x="11002966" y="3003710"/>
                  <a:pt x="10973585" y="3036514"/>
                </a:cubicBezTo>
                <a:cubicBezTo>
                  <a:pt x="10944204" y="3069319"/>
                  <a:pt x="10907834" y="3085721"/>
                  <a:pt x="10864475" y="3085721"/>
                </a:cubicBezTo>
                <a:cubicBezTo>
                  <a:pt x="10818835" y="3085721"/>
                  <a:pt x="10782037" y="3069889"/>
                  <a:pt x="10754082" y="3038226"/>
                </a:cubicBezTo>
                <a:cubicBezTo>
                  <a:pt x="10726127" y="3006563"/>
                  <a:pt x="10712150" y="2957927"/>
                  <a:pt x="10712150" y="2892319"/>
                </a:cubicBezTo>
                <a:cubicBezTo>
                  <a:pt x="10712150" y="2817582"/>
                  <a:pt x="10725414" y="2764097"/>
                  <a:pt x="10751943" y="2731863"/>
                </a:cubicBezTo>
                <a:cubicBezTo>
                  <a:pt x="10778471" y="2699629"/>
                  <a:pt x="10813985" y="2683513"/>
                  <a:pt x="10858485" y="2683513"/>
                </a:cubicBezTo>
                <a:close/>
                <a:moveTo>
                  <a:pt x="1792918" y="2670676"/>
                </a:moveTo>
                <a:cubicBezTo>
                  <a:pt x="1840841" y="2670676"/>
                  <a:pt x="1881062" y="2689931"/>
                  <a:pt x="1913581" y="2728440"/>
                </a:cubicBezTo>
                <a:cubicBezTo>
                  <a:pt x="1946100" y="2766950"/>
                  <a:pt x="1962359" y="2825569"/>
                  <a:pt x="1962359" y="2904299"/>
                </a:cubicBezTo>
                <a:cubicBezTo>
                  <a:pt x="1962359" y="2988734"/>
                  <a:pt x="1946242" y="3050064"/>
                  <a:pt x="1914008" y="3088288"/>
                </a:cubicBezTo>
                <a:cubicBezTo>
                  <a:pt x="1881775" y="3126512"/>
                  <a:pt x="1840555" y="3145624"/>
                  <a:pt x="1790351" y="3145624"/>
                </a:cubicBezTo>
                <a:cubicBezTo>
                  <a:pt x="1740716" y="3145624"/>
                  <a:pt x="1699498" y="3126227"/>
                  <a:pt x="1666693" y="3087432"/>
                </a:cubicBezTo>
                <a:cubicBezTo>
                  <a:pt x="1633889" y="3048638"/>
                  <a:pt x="1617487" y="2988734"/>
                  <a:pt x="1617487" y="2907722"/>
                </a:cubicBezTo>
                <a:cubicBezTo>
                  <a:pt x="1617487" y="2827851"/>
                  <a:pt x="1634032" y="2768376"/>
                  <a:pt x="1667121" y="2729296"/>
                </a:cubicBezTo>
                <a:cubicBezTo>
                  <a:pt x="1700210" y="2690216"/>
                  <a:pt x="1742143" y="2670676"/>
                  <a:pt x="1792918" y="2670676"/>
                </a:cubicBezTo>
                <a:close/>
                <a:moveTo>
                  <a:pt x="3776685" y="2637302"/>
                </a:moveTo>
                <a:cubicBezTo>
                  <a:pt x="3824608" y="2637302"/>
                  <a:pt x="3863260" y="2651849"/>
                  <a:pt x="3892641" y="2680945"/>
                </a:cubicBezTo>
                <a:cubicBezTo>
                  <a:pt x="3922022" y="2710041"/>
                  <a:pt x="3940135" y="2758249"/>
                  <a:pt x="3946982" y="2825569"/>
                </a:cubicBezTo>
                <a:lnTo>
                  <a:pt x="3603821" y="2825569"/>
                </a:lnTo>
                <a:cubicBezTo>
                  <a:pt x="3609527" y="2771371"/>
                  <a:pt x="3622934" y="2730580"/>
                  <a:pt x="3644042" y="2703195"/>
                </a:cubicBezTo>
                <a:cubicBezTo>
                  <a:pt x="3677132" y="2659266"/>
                  <a:pt x="3721346" y="2637302"/>
                  <a:pt x="3776685" y="2637302"/>
                </a:cubicBezTo>
                <a:close/>
                <a:moveTo>
                  <a:pt x="8667735" y="2451601"/>
                </a:moveTo>
                <a:lnTo>
                  <a:pt x="8667735" y="3360420"/>
                </a:lnTo>
                <a:lnTo>
                  <a:pt x="9016030" y="3360420"/>
                </a:lnTo>
                <a:lnTo>
                  <a:pt x="9016030" y="2451601"/>
                </a:lnTo>
                <a:close/>
                <a:moveTo>
                  <a:pt x="10736111" y="2431063"/>
                </a:moveTo>
                <a:cubicBezTo>
                  <a:pt x="10625433" y="2431063"/>
                  <a:pt x="10535863" y="2468146"/>
                  <a:pt x="10467402" y="2542312"/>
                </a:cubicBezTo>
                <a:cubicBezTo>
                  <a:pt x="10398941" y="2616478"/>
                  <a:pt x="10364710" y="2724304"/>
                  <a:pt x="10364710" y="2865790"/>
                </a:cubicBezTo>
                <a:cubicBezTo>
                  <a:pt x="10364710" y="2989590"/>
                  <a:pt x="10391239" y="3089144"/>
                  <a:pt x="10444296" y="3164451"/>
                </a:cubicBezTo>
                <a:cubicBezTo>
                  <a:pt x="10519032" y="3270565"/>
                  <a:pt x="10617160" y="3323623"/>
                  <a:pt x="10738678" y="3323623"/>
                </a:cubicBezTo>
                <a:cubicBezTo>
                  <a:pt x="10800864" y="3323623"/>
                  <a:pt x="10858770" y="3309360"/>
                  <a:pt x="10912398" y="3280834"/>
                </a:cubicBezTo>
                <a:cubicBezTo>
                  <a:pt x="10946628" y="3262578"/>
                  <a:pt x="10980859" y="3233197"/>
                  <a:pt x="11015089" y="3192691"/>
                </a:cubicBezTo>
                <a:lnTo>
                  <a:pt x="11015089" y="3330469"/>
                </a:lnTo>
                <a:cubicBezTo>
                  <a:pt x="11015089" y="3397218"/>
                  <a:pt x="11002681" y="3444000"/>
                  <a:pt x="10977864" y="3470813"/>
                </a:cubicBezTo>
                <a:cubicBezTo>
                  <a:pt x="10953047" y="3497627"/>
                  <a:pt x="10915536" y="3511034"/>
                  <a:pt x="10865331" y="3511034"/>
                </a:cubicBezTo>
                <a:cubicBezTo>
                  <a:pt x="10826537" y="3511034"/>
                  <a:pt x="10794303" y="3502191"/>
                  <a:pt x="10768630" y="3484506"/>
                </a:cubicBezTo>
                <a:cubicBezTo>
                  <a:pt x="10750944" y="3472525"/>
                  <a:pt x="10737822" y="3450846"/>
                  <a:pt x="10729265" y="3419468"/>
                </a:cubicBezTo>
                <a:lnTo>
                  <a:pt x="10391239" y="3380958"/>
                </a:lnTo>
                <a:cubicBezTo>
                  <a:pt x="10390098" y="3400356"/>
                  <a:pt x="10389527" y="3415759"/>
                  <a:pt x="10389527" y="3427170"/>
                </a:cubicBezTo>
                <a:cubicBezTo>
                  <a:pt x="10389527" y="3519021"/>
                  <a:pt x="10423615" y="3592332"/>
                  <a:pt x="10491791" y="3647100"/>
                </a:cubicBezTo>
                <a:cubicBezTo>
                  <a:pt x="10559967" y="3701869"/>
                  <a:pt x="10685336" y="3729254"/>
                  <a:pt x="10867898" y="3729254"/>
                </a:cubicBezTo>
                <a:cubicBezTo>
                  <a:pt x="10947769" y="3729254"/>
                  <a:pt x="11018655" y="3722122"/>
                  <a:pt x="11080555" y="3707859"/>
                </a:cubicBezTo>
                <a:cubicBezTo>
                  <a:pt x="11142455" y="3693597"/>
                  <a:pt x="11193516" y="3670491"/>
                  <a:pt x="11233736" y="3638543"/>
                </a:cubicBezTo>
                <a:cubicBezTo>
                  <a:pt x="11273957" y="3606594"/>
                  <a:pt x="11306191" y="3564805"/>
                  <a:pt x="11330437" y="3513174"/>
                </a:cubicBezTo>
                <a:cubicBezTo>
                  <a:pt x="11354684" y="3461543"/>
                  <a:pt x="11366807" y="3407202"/>
                  <a:pt x="11366807" y="3350151"/>
                </a:cubicBezTo>
                <a:lnTo>
                  <a:pt x="11365952" y="3309930"/>
                </a:lnTo>
                <a:lnTo>
                  <a:pt x="11365952" y="2451601"/>
                </a:lnTo>
                <a:lnTo>
                  <a:pt x="11039906" y="2451601"/>
                </a:lnTo>
                <a:lnTo>
                  <a:pt x="11039906" y="2585956"/>
                </a:lnTo>
                <a:cubicBezTo>
                  <a:pt x="10999970" y="2530617"/>
                  <a:pt x="10957040" y="2490966"/>
                  <a:pt x="10911114" y="2467005"/>
                </a:cubicBezTo>
                <a:cubicBezTo>
                  <a:pt x="10865188" y="2443044"/>
                  <a:pt x="10806854" y="2431063"/>
                  <a:pt x="10736111" y="2431063"/>
                </a:cubicBezTo>
                <a:close/>
                <a:moveTo>
                  <a:pt x="9888870" y="2431063"/>
                </a:moveTo>
                <a:cubicBezTo>
                  <a:pt x="9817557" y="2431063"/>
                  <a:pt x="9757082" y="2444042"/>
                  <a:pt x="9707448" y="2470000"/>
                </a:cubicBezTo>
                <a:cubicBezTo>
                  <a:pt x="9657813" y="2495958"/>
                  <a:pt x="9608750" y="2539174"/>
                  <a:pt x="9560257" y="2599648"/>
                </a:cubicBezTo>
                <a:lnTo>
                  <a:pt x="9560257" y="2451601"/>
                </a:lnTo>
                <a:lnTo>
                  <a:pt x="9235923" y="2451601"/>
                </a:lnTo>
                <a:lnTo>
                  <a:pt x="9235923" y="3360420"/>
                </a:lnTo>
                <a:lnTo>
                  <a:pt x="9584218" y="3360420"/>
                </a:lnTo>
                <a:lnTo>
                  <a:pt x="9584218" y="2923982"/>
                </a:lnTo>
                <a:cubicBezTo>
                  <a:pt x="9584218" y="2841258"/>
                  <a:pt x="9597340" y="2783922"/>
                  <a:pt x="9623583" y="2751974"/>
                </a:cubicBezTo>
                <a:cubicBezTo>
                  <a:pt x="9649827" y="2720025"/>
                  <a:pt x="9684057" y="2704051"/>
                  <a:pt x="9726274" y="2704051"/>
                </a:cubicBezTo>
                <a:cubicBezTo>
                  <a:pt x="9764499" y="2704051"/>
                  <a:pt x="9794166" y="2715889"/>
                  <a:pt x="9815274" y="2739565"/>
                </a:cubicBezTo>
                <a:cubicBezTo>
                  <a:pt x="9836383" y="2763241"/>
                  <a:pt x="9846937" y="2803605"/>
                  <a:pt x="9846937" y="2860655"/>
                </a:cubicBezTo>
                <a:lnTo>
                  <a:pt x="9846937" y="3360420"/>
                </a:lnTo>
                <a:lnTo>
                  <a:pt x="10196944" y="3360420"/>
                </a:lnTo>
                <a:lnTo>
                  <a:pt x="10196944" y="2782781"/>
                </a:lnTo>
                <a:cubicBezTo>
                  <a:pt x="10196944" y="2662974"/>
                  <a:pt x="10169703" y="2574403"/>
                  <a:pt x="10115219" y="2517067"/>
                </a:cubicBezTo>
                <a:cubicBezTo>
                  <a:pt x="10060736" y="2459731"/>
                  <a:pt x="9985286" y="2431063"/>
                  <a:pt x="9888870" y="2431063"/>
                </a:cubicBezTo>
                <a:close/>
                <a:moveTo>
                  <a:pt x="7225516" y="2431063"/>
                </a:moveTo>
                <a:cubicBezTo>
                  <a:pt x="7122825" y="2431063"/>
                  <a:pt x="7040957" y="2441749"/>
                  <a:pt x="6979913" y="2463121"/>
                </a:cubicBezTo>
                <a:cubicBezTo>
                  <a:pt x="6918868" y="2484493"/>
                  <a:pt x="6870945" y="2516835"/>
                  <a:pt x="6836145" y="2560149"/>
                </a:cubicBezTo>
                <a:cubicBezTo>
                  <a:pt x="6801344" y="2603463"/>
                  <a:pt x="6783943" y="2655045"/>
                  <a:pt x="6783943" y="2714895"/>
                </a:cubicBezTo>
                <a:cubicBezTo>
                  <a:pt x="6783943" y="2769610"/>
                  <a:pt x="6800060" y="2818340"/>
                  <a:pt x="6832294" y="2861083"/>
                </a:cubicBezTo>
                <a:cubicBezTo>
                  <a:pt x="6864527" y="2903827"/>
                  <a:pt x="6904178" y="2934175"/>
                  <a:pt x="6951245" y="2952128"/>
                </a:cubicBezTo>
                <a:cubicBezTo>
                  <a:pt x="6998311" y="2970081"/>
                  <a:pt x="7082319" y="2989599"/>
                  <a:pt x="7203266" y="3010681"/>
                </a:cubicBezTo>
                <a:cubicBezTo>
                  <a:pt x="7284278" y="3024926"/>
                  <a:pt x="7334198" y="3036889"/>
                  <a:pt x="7353025" y="3046570"/>
                </a:cubicBezTo>
                <a:cubicBezTo>
                  <a:pt x="7379268" y="3060244"/>
                  <a:pt x="7392390" y="3079615"/>
                  <a:pt x="7392390" y="3104681"/>
                </a:cubicBezTo>
                <a:cubicBezTo>
                  <a:pt x="7392390" y="3126895"/>
                  <a:pt x="7382406" y="3145406"/>
                  <a:pt x="7362438" y="3160212"/>
                </a:cubicBezTo>
                <a:cubicBezTo>
                  <a:pt x="7336765" y="3180153"/>
                  <a:pt x="7300538" y="3190124"/>
                  <a:pt x="7253756" y="3190124"/>
                </a:cubicBezTo>
                <a:cubicBezTo>
                  <a:pt x="7210968" y="3190124"/>
                  <a:pt x="7176738" y="3181281"/>
                  <a:pt x="7151065" y="3163595"/>
                </a:cubicBezTo>
                <a:cubicBezTo>
                  <a:pt x="7125392" y="3145909"/>
                  <a:pt x="7105424" y="3116528"/>
                  <a:pt x="7091162" y="3075452"/>
                </a:cubicBezTo>
                <a:lnTo>
                  <a:pt x="6745434" y="3107971"/>
                </a:lnTo>
                <a:cubicBezTo>
                  <a:pt x="6765402" y="3195258"/>
                  <a:pt x="6810614" y="3262578"/>
                  <a:pt x="6881072" y="3309930"/>
                </a:cubicBezTo>
                <a:cubicBezTo>
                  <a:pt x="6951530" y="3357282"/>
                  <a:pt x="7069768" y="3380958"/>
                  <a:pt x="7235785" y="3380958"/>
                </a:cubicBezTo>
                <a:cubicBezTo>
                  <a:pt x="7353310" y="3380958"/>
                  <a:pt x="7446160" y="3366284"/>
                  <a:pt x="7514336" y="3336934"/>
                </a:cubicBezTo>
                <a:cubicBezTo>
                  <a:pt x="7582511" y="3307584"/>
                  <a:pt x="7632431" y="3268116"/>
                  <a:pt x="7664094" y="3218531"/>
                </a:cubicBezTo>
                <a:cubicBezTo>
                  <a:pt x="7695757" y="3168946"/>
                  <a:pt x="7711589" y="3117937"/>
                  <a:pt x="7711589" y="3065503"/>
                </a:cubicBezTo>
                <a:cubicBezTo>
                  <a:pt x="7711589" y="3013641"/>
                  <a:pt x="7696613" y="2966052"/>
                  <a:pt x="7666661" y="2922738"/>
                </a:cubicBezTo>
                <a:cubicBezTo>
                  <a:pt x="7636710" y="2879424"/>
                  <a:pt x="7593494" y="2846083"/>
                  <a:pt x="7537013" y="2822714"/>
                </a:cubicBezTo>
                <a:cubicBezTo>
                  <a:pt x="7480533" y="2799346"/>
                  <a:pt x="7394387" y="2781110"/>
                  <a:pt x="7278573" y="2768006"/>
                </a:cubicBezTo>
                <a:cubicBezTo>
                  <a:pt x="7202125" y="2758887"/>
                  <a:pt x="7152491" y="2748631"/>
                  <a:pt x="7129671" y="2737238"/>
                </a:cubicBezTo>
                <a:cubicBezTo>
                  <a:pt x="7106851" y="2725846"/>
                  <a:pt x="7095440" y="2709043"/>
                  <a:pt x="7095440" y="2686829"/>
                </a:cubicBezTo>
                <a:cubicBezTo>
                  <a:pt x="7095440" y="2666888"/>
                  <a:pt x="7104426" y="2649940"/>
                  <a:pt x="7122397" y="2635985"/>
                </a:cubicBezTo>
                <a:cubicBezTo>
                  <a:pt x="7140368" y="2622029"/>
                  <a:pt x="7169036" y="2615052"/>
                  <a:pt x="7208401" y="2615052"/>
                </a:cubicBezTo>
                <a:cubicBezTo>
                  <a:pt x="7247196" y="2615052"/>
                  <a:pt x="7280285" y="2624180"/>
                  <a:pt x="7307669" y="2642436"/>
                </a:cubicBezTo>
                <a:cubicBezTo>
                  <a:pt x="7327637" y="2656128"/>
                  <a:pt x="7341900" y="2677522"/>
                  <a:pt x="7350457" y="2706618"/>
                </a:cubicBezTo>
                <a:lnTo>
                  <a:pt x="7680781" y="2674099"/>
                </a:lnTo>
                <a:cubicBezTo>
                  <a:pt x="7657961" y="2614766"/>
                  <a:pt x="7629293" y="2567700"/>
                  <a:pt x="7594777" y="2532899"/>
                </a:cubicBezTo>
                <a:cubicBezTo>
                  <a:pt x="7560261" y="2498098"/>
                  <a:pt x="7517189" y="2472425"/>
                  <a:pt x="7465557" y="2455880"/>
                </a:cubicBezTo>
                <a:cubicBezTo>
                  <a:pt x="7413926" y="2439335"/>
                  <a:pt x="7333912" y="2431063"/>
                  <a:pt x="7225516" y="2431063"/>
                </a:cubicBezTo>
                <a:close/>
                <a:moveTo>
                  <a:pt x="6089883" y="2431063"/>
                </a:moveTo>
                <a:cubicBezTo>
                  <a:pt x="6024845" y="2431063"/>
                  <a:pt x="5964372" y="2435912"/>
                  <a:pt x="5908462" y="2445611"/>
                </a:cubicBezTo>
                <a:cubicBezTo>
                  <a:pt x="5852552" y="2455310"/>
                  <a:pt x="5808623" y="2469002"/>
                  <a:pt x="5776674" y="2486687"/>
                </a:cubicBezTo>
                <a:cubicBezTo>
                  <a:pt x="5732175" y="2511219"/>
                  <a:pt x="5698087" y="2540173"/>
                  <a:pt x="5674411" y="2573547"/>
                </a:cubicBezTo>
                <a:cubicBezTo>
                  <a:pt x="5650735" y="2606922"/>
                  <a:pt x="5632621" y="2652705"/>
                  <a:pt x="5620070" y="2710897"/>
                </a:cubicBezTo>
                <a:lnTo>
                  <a:pt x="5952961" y="2745983"/>
                </a:lnTo>
                <a:cubicBezTo>
                  <a:pt x="5966653" y="2706618"/>
                  <a:pt x="5984624" y="2679805"/>
                  <a:pt x="6006875" y="2665542"/>
                </a:cubicBezTo>
                <a:cubicBezTo>
                  <a:pt x="6035400" y="2647285"/>
                  <a:pt x="6078188" y="2638157"/>
                  <a:pt x="6135239" y="2638157"/>
                </a:cubicBezTo>
                <a:cubicBezTo>
                  <a:pt x="6179738" y="2638157"/>
                  <a:pt x="6210831" y="2646715"/>
                  <a:pt x="6228517" y="2663830"/>
                </a:cubicBezTo>
                <a:cubicBezTo>
                  <a:pt x="6246202" y="2680945"/>
                  <a:pt x="6255045" y="2710897"/>
                  <a:pt x="6255045" y="2753685"/>
                </a:cubicBezTo>
                <a:cubicBezTo>
                  <a:pt x="6211687" y="2770801"/>
                  <a:pt x="6170610" y="2784635"/>
                  <a:pt x="6131816" y="2795190"/>
                </a:cubicBezTo>
                <a:cubicBezTo>
                  <a:pt x="6093021" y="2805744"/>
                  <a:pt x="6008300" y="2824143"/>
                  <a:pt x="5877654" y="2850386"/>
                </a:cubicBezTo>
                <a:cubicBezTo>
                  <a:pt x="5768687" y="2872066"/>
                  <a:pt x="5693951" y="2905155"/>
                  <a:pt x="5653445" y="2949655"/>
                </a:cubicBezTo>
                <a:cubicBezTo>
                  <a:pt x="5612938" y="2994154"/>
                  <a:pt x="5592686" y="3050920"/>
                  <a:pt x="5592686" y="3119951"/>
                </a:cubicBezTo>
                <a:cubicBezTo>
                  <a:pt x="5592686" y="3193547"/>
                  <a:pt x="5620783" y="3255447"/>
                  <a:pt x="5676978" y="3305652"/>
                </a:cubicBezTo>
                <a:cubicBezTo>
                  <a:pt x="5733173" y="3355856"/>
                  <a:pt x="5815469" y="3380958"/>
                  <a:pt x="5923865" y="3380958"/>
                </a:cubicBezTo>
                <a:cubicBezTo>
                  <a:pt x="6005448" y="3380958"/>
                  <a:pt x="6077047" y="3368407"/>
                  <a:pt x="6138662" y="3343305"/>
                </a:cubicBezTo>
                <a:cubicBezTo>
                  <a:pt x="6183732" y="3324478"/>
                  <a:pt x="6229087" y="3293100"/>
                  <a:pt x="6274728" y="3249171"/>
                </a:cubicBezTo>
                <a:cubicBezTo>
                  <a:pt x="6278721" y="3275415"/>
                  <a:pt x="6282715" y="3294669"/>
                  <a:pt x="6286708" y="3306935"/>
                </a:cubicBezTo>
                <a:cubicBezTo>
                  <a:pt x="6290702" y="3319201"/>
                  <a:pt x="6299259" y="3337029"/>
                  <a:pt x="6312381" y="3360420"/>
                </a:cubicBezTo>
                <a:lnTo>
                  <a:pt x="6639282" y="3360420"/>
                </a:lnTo>
                <a:cubicBezTo>
                  <a:pt x="6621026" y="3322767"/>
                  <a:pt x="6609188" y="3291817"/>
                  <a:pt x="6603768" y="3267570"/>
                </a:cubicBezTo>
                <a:cubicBezTo>
                  <a:pt x="6598348" y="3243323"/>
                  <a:pt x="6595638" y="3209806"/>
                  <a:pt x="6595638" y="3167018"/>
                </a:cubicBezTo>
                <a:lnTo>
                  <a:pt x="6595638" y="2765666"/>
                </a:lnTo>
                <a:cubicBezTo>
                  <a:pt x="6595638" y="2722878"/>
                  <a:pt x="6587081" y="2677950"/>
                  <a:pt x="6569966" y="2630883"/>
                </a:cubicBezTo>
                <a:cubicBezTo>
                  <a:pt x="6552850" y="2583816"/>
                  <a:pt x="6529459" y="2547447"/>
                  <a:pt x="6499793" y="2521774"/>
                </a:cubicBezTo>
                <a:cubicBezTo>
                  <a:pt x="6457575" y="2484691"/>
                  <a:pt x="6404803" y="2460301"/>
                  <a:pt x="6341477" y="2448606"/>
                </a:cubicBezTo>
                <a:cubicBezTo>
                  <a:pt x="6278151" y="2436911"/>
                  <a:pt x="6194286" y="2431063"/>
                  <a:pt x="6089883" y="2431063"/>
                </a:cubicBezTo>
                <a:close/>
                <a:moveTo>
                  <a:pt x="4951683" y="2431063"/>
                </a:moveTo>
                <a:cubicBezTo>
                  <a:pt x="4845569" y="2431063"/>
                  <a:pt x="4758566" y="2445027"/>
                  <a:pt x="4690676" y="2472955"/>
                </a:cubicBezTo>
                <a:cubicBezTo>
                  <a:pt x="4647888" y="2490623"/>
                  <a:pt x="4606241" y="2517555"/>
                  <a:pt x="4565735" y="2553751"/>
                </a:cubicBezTo>
                <a:cubicBezTo>
                  <a:pt x="4525229" y="2589947"/>
                  <a:pt x="4493280" y="2630843"/>
                  <a:pt x="4469889" y="2676439"/>
                </a:cubicBezTo>
                <a:cubicBezTo>
                  <a:pt x="4437941" y="2738571"/>
                  <a:pt x="4421966" y="2816379"/>
                  <a:pt x="4421966" y="2909862"/>
                </a:cubicBezTo>
                <a:cubicBezTo>
                  <a:pt x="4421966" y="2999351"/>
                  <a:pt x="4435089" y="3071171"/>
                  <a:pt x="4461332" y="3125320"/>
                </a:cubicBezTo>
                <a:cubicBezTo>
                  <a:pt x="4487575" y="3179469"/>
                  <a:pt x="4523802" y="3226636"/>
                  <a:pt x="4570013" y="3266821"/>
                </a:cubicBezTo>
                <a:cubicBezTo>
                  <a:pt x="4616225" y="3307006"/>
                  <a:pt x="4671422" y="3336076"/>
                  <a:pt x="4735603" y="3354029"/>
                </a:cubicBezTo>
                <a:cubicBezTo>
                  <a:pt x="4799785" y="3371982"/>
                  <a:pt x="4880084" y="3380958"/>
                  <a:pt x="4976500" y="3380958"/>
                </a:cubicBezTo>
                <a:cubicBezTo>
                  <a:pt x="5076339" y="3380958"/>
                  <a:pt x="5158635" y="3366981"/>
                  <a:pt x="5223387" y="3339026"/>
                </a:cubicBezTo>
                <a:cubicBezTo>
                  <a:pt x="5288140" y="3311071"/>
                  <a:pt x="5341340" y="3271849"/>
                  <a:pt x="5382987" y="3221359"/>
                </a:cubicBezTo>
                <a:cubicBezTo>
                  <a:pt x="5424634" y="3170869"/>
                  <a:pt x="5454586" y="3111108"/>
                  <a:pt x="5472842" y="3042077"/>
                </a:cubicBezTo>
                <a:lnTo>
                  <a:pt x="5141662" y="3004423"/>
                </a:lnTo>
                <a:cubicBezTo>
                  <a:pt x="5126258" y="3052916"/>
                  <a:pt x="5103010" y="3088858"/>
                  <a:pt x="5071917" y="3112249"/>
                </a:cubicBezTo>
                <a:cubicBezTo>
                  <a:pt x="5040825" y="3135640"/>
                  <a:pt x="5002458" y="3147336"/>
                  <a:pt x="4956817" y="3147336"/>
                </a:cubicBezTo>
                <a:cubicBezTo>
                  <a:pt x="4902049" y="3147336"/>
                  <a:pt x="4856979" y="3127974"/>
                  <a:pt x="4821607" y="3089251"/>
                </a:cubicBezTo>
                <a:cubicBezTo>
                  <a:pt x="4786236" y="3050528"/>
                  <a:pt x="4768550" y="2993865"/>
                  <a:pt x="4768550" y="2919262"/>
                </a:cubicBezTo>
                <a:cubicBezTo>
                  <a:pt x="4768550" y="2835540"/>
                  <a:pt x="4786379" y="2773036"/>
                  <a:pt x="4822035" y="2731750"/>
                </a:cubicBezTo>
                <a:cubicBezTo>
                  <a:pt x="4857692" y="2690463"/>
                  <a:pt x="4904331" y="2669820"/>
                  <a:pt x="4961952" y="2669820"/>
                </a:cubicBezTo>
                <a:cubicBezTo>
                  <a:pt x="5007593" y="2669820"/>
                  <a:pt x="5043963" y="2679662"/>
                  <a:pt x="5071062" y="2699344"/>
                </a:cubicBezTo>
                <a:cubicBezTo>
                  <a:pt x="5098161" y="2719027"/>
                  <a:pt x="5116845" y="2748265"/>
                  <a:pt x="5127114" y="2787060"/>
                </a:cubicBezTo>
                <a:lnTo>
                  <a:pt x="5454871" y="2743416"/>
                </a:lnTo>
                <a:cubicBezTo>
                  <a:pt x="5423494" y="2641295"/>
                  <a:pt x="5368867" y="2563706"/>
                  <a:pt x="5290993" y="2510649"/>
                </a:cubicBezTo>
                <a:cubicBezTo>
                  <a:pt x="5213118" y="2457592"/>
                  <a:pt x="5100015" y="2431063"/>
                  <a:pt x="4951683" y="2431063"/>
                </a:cubicBezTo>
                <a:close/>
                <a:moveTo>
                  <a:pt x="3762137" y="2431063"/>
                </a:moveTo>
                <a:cubicBezTo>
                  <a:pt x="3601825" y="2431063"/>
                  <a:pt x="3476170" y="2474992"/>
                  <a:pt x="3385174" y="2562850"/>
                </a:cubicBezTo>
                <a:cubicBezTo>
                  <a:pt x="3294178" y="2650708"/>
                  <a:pt x="3248681" y="2765666"/>
                  <a:pt x="3248681" y="2907722"/>
                </a:cubicBezTo>
                <a:cubicBezTo>
                  <a:pt x="3248681" y="3007561"/>
                  <a:pt x="3271358" y="3094421"/>
                  <a:pt x="3316713" y="3168302"/>
                </a:cubicBezTo>
                <a:cubicBezTo>
                  <a:pt x="3362069" y="3242183"/>
                  <a:pt x="3419262" y="3296096"/>
                  <a:pt x="3488294" y="3330041"/>
                </a:cubicBezTo>
                <a:cubicBezTo>
                  <a:pt x="3557325" y="3363986"/>
                  <a:pt x="3652029" y="3380958"/>
                  <a:pt x="3772406" y="3380958"/>
                </a:cubicBezTo>
                <a:cubicBezTo>
                  <a:pt x="3911040" y="3380958"/>
                  <a:pt x="4017439" y="3361133"/>
                  <a:pt x="4091606" y="3321483"/>
                </a:cubicBezTo>
                <a:cubicBezTo>
                  <a:pt x="4165772" y="3281833"/>
                  <a:pt x="4229098" y="3216367"/>
                  <a:pt x="4281585" y="3125086"/>
                </a:cubicBezTo>
                <a:lnTo>
                  <a:pt x="3938424" y="3093423"/>
                </a:lnTo>
                <a:cubicBezTo>
                  <a:pt x="3916745" y="3120807"/>
                  <a:pt x="3896492" y="3139919"/>
                  <a:pt x="3877665" y="3150759"/>
                </a:cubicBezTo>
                <a:cubicBezTo>
                  <a:pt x="3846857" y="3167874"/>
                  <a:pt x="3814339" y="3176431"/>
                  <a:pt x="3780108" y="3176431"/>
                </a:cubicBezTo>
                <a:cubicBezTo>
                  <a:pt x="3725910" y="3176431"/>
                  <a:pt x="3681981" y="3156749"/>
                  <a:pt x="3648320" y="3117384"/>
                </a:cubicBezTo>
                <a:cubicBezTo>
                  <a:pt x="3624360" y="3090000"/>
                  <a:pt x="3609241" y="3048352"/>
                  <a:pt x="3602965" y="2992443"/>
                </a:cubicBezTo>
                <a:lnTo>
                  <a:pt x="4301268" y="2992443"/>
                </a:lnTo>
                <a:lnTo>
                  <a:pt x="4301268" y="2953078"/>
                </a:lnTo>
                <a:cubicBezTo>
                  <a:pt x="4301268" y="2833271"/>
                  <a:pt x="4281585" y="2735999"/>
                  <a:pt x="4242220" y="2661263"/>
                </a:cubicBezTo>
                <a:cubicBezTo>
                  <a:pt x="4202854" y="2586526"/>
                  <a:pt x="4145518" y="2529476"/>
                  <a:pt x="4070211" y="2490111"/>
                </a:cubicBezTo>
                <a:cubicBezTo>
                  <a:pt x="3994904" y="2450745"/>
                  <a:pt x="3892213" y="2431063"/>
                  <a:pt x="3762137" y="2431063"/>
                </a:cubicBezTo>
                <a:close/>
                <a:moveTo>
                  <a:pt x="3032954" y="2431063"/>
                </a:moveTo>
                <a:cubicBezTo>
                  <a:pt x="2983890" y="2431063"/>
                  <a:pt x="2942671" y="2443186"/>
                  <a:pt x="2909297" y="2467433"/>
                </a:cubicBezTo>
                <a:cubicBezTo>
                  <a:pt x="2875922" y="2491679"/>
                  <a:pt x="2843545" y="2536036"/>
                  <a:pt x="2812167" y="2600504"/>
                </a:cubicBezTo>
                <a:lnTo>
                  <a:pt x="2812167" y="2451601"/>
                </a:lnTo>
                <a:lnTo>
                  <a:pt x="2486122" y="2451601"/>
                </a:lnTo>
                <a:lnTo>
                  <a:pt x="2486122" y="3360420"/>
                </a:lnTo>
                <a:lnTo>
                  <a:pt x="2836129" y="3360420"/>
                </a:lnTo>
                <a:lnTo>
                  <a:pt x="2836129" y="3055769"/>
                </a:lnTo>
                <a:cubicBezTo>
                  <a:pt x="2836129" y="2910290"/>
                  <a:pt x="2854100" y="2811021"/>
                  <a:pt x="2890042" y="2757964"/>
                </a:cubicBezTo>
                <a:cubicBezTo>
                  <a:pt x="2915144" y="2720310"/>
                  <a:pt x="2950516" y="2701484"/>
                  <a:pt x="2996156" y="2701484"/>
                </a:cubicBezTo>
                <a:cubicBezTo>
                  <a:pt x="3020117" y="2701484"/>
                  <a:pt x="3052636" y="2710041"/>
                  <a:pt x="3093713" y="2727157"/>
                </a:cubicBezTo>
                <a:lnTo>
                  <a:pt x="3201539" y="2478986"/>
                </a:lnTo>
                <a:cubicBezTo>
                  <a:pt x="3140494" y="2447037"/>
                  <a:pt x="3084300" y="2431063"/>
                  <a:pt x="3032954" y="2431063"/>
                </a:cubicBezTo>
                <a:close/>
                <a:moveTo>
                  <a:pt x="1787783" y="2431063"/>
                </a:moveTo>
                <a:cubicBezTo>
                  <a:pt x="1628612" y="2431063"/>
                  <a:pt x="1502244" y="2475991"/>
                  <a:pt x="1408681" y="2565845"/>
                </a:cubicBezTo>
                <a:cubicBezTo>
                  <a:pt x="1315118" y="2655700"/>
                  <a:pt x="1268336" y="2769945"/>
                  <a:pt x="1268336" y="2908578"/>
                </a:cubicBezTo>
                <a:cubicBezTo>
                  <a:pt x="1268336" y="3057481"/>
                  <a:pt x="1323675" y="3177858"/>
                  <a:pt x="1434354" y="3269709"/>
                </a:cubicBezTo>
                <a:cubicBezTo>
                  <a:pt x="1524494" y="3343875"/>
                  <a:pt x="1642589" y="3380958"/>
                  <a:pt x="1788639" y="3380958"/>
                </a:cubicBezTo>
                <a:cubicBezTo>
                  <a:pt x="1952375" y="3380958"/>
                  <a:pt x="2080597" y="3336316"/>
                  <a:pt x="2173304" y="3247032"/>
                </a:cubicBezTo>
                <a:cubicBezTo>
                  <a:pt x="2266012" y="3157747"/>
                  <a:pt x="2312366" y="3043218"/>
                  <a:pt x="2312366" y="2903443"/>
                </a:cubicBezTo>
                <a:cubicBezTo>
                  <a:pt x="2312366" y="2779073"/>
                  <a:pt x="2274997" y="2674385"/>
                  <a:pt x="2200261" y="2589379"/>
                </a:cubicBezTo>
                <a:cubicBezTo>
                  <a:pt x="2107268" y="2483835"/>
                  <a:pt x="1969776" y="2431063"/>
                  <a:pt x="1787783" y="2431063"/>
                </a:cubicBezTo>
                <a:close/>
                <a:moveTo>
                  <a:pt x="8667735" y="2105873"/>
                </a:moveTo>
                <a:lnTo>
                  <a:pt x="8667735" y="2342920"/>
                </a:lnTo>
                <a:lnTo>
                  <a:pt x="9016030" y="2342920"/>
                </a:lnTo>
                <a:lnTo>
                  <a:pt x="9016030" y="2105873"/>
                </a:lnTo>
                <a:close/>
                <a:moveTo>
                  <a:pt x="8294028" y="2105873"/>
                </a:moveTo>
                <a:lnTo>
                  <a:pt x="7944878" y="2284728"/>
                </a:lnTo>
                <a:lnTo>
                  <a:pt x="7944878" y="2451601"/>
                </a:lnTo>
                <a:lnTo>
                  <a:pt x="7816513" y="2451601"/>
                </a:lnTo>
                <a:lnTo>
                  <a:pt x="7816513" y="2706618"/>
                </a:lnTo>
                <a:lnTo>
                  <a:pt x="7944878" y="2706618"/>
                </a:lnTo>
                <a:lnTo>
                  <a:pt x="7944878" y="3026272"/>
                </a:lnTo>
                <a:cubicBezTo>
                  <a:pt x="7944878" y="3127689"/>
                  <a:pt x="7954719" y="3201046"/>
                  <a:pt x="7974401" y="3246343"/>
                </a:cubicBezTo>
                <a:cubicBezTo>
                  <a:pt x="7994084" y="3291641"/>
                  <a:pt x="8024463" y="3325401"/>
                  <a:pt x="8065540" y="3347624"/>
                </a:cubicBezTo>
                <a:cubicBezTo>
                  <a:pt x="8106616" y="3369847"/>
                  <a:pt x="8170513" y="3380958"/>
                  <a:pt x="8257231" y="3380958"/>
                </a:cubicBezTo>
                <a:cubicBezTo>
                  <a:pt x="8331967" y="3380958"/>
                  <a:pt x="8412408" y="3371545"/>
                  <a:pt x="8498555" y="3352718"/>
                </a:cubicBezTo>
                <a:lnTo>
                  <a:pt x="8472882" y="3112290"/>
                </a:lnTo>
                <a:cubicBezTo>
                  <a:pt x="8426671" y="3127096"/>
                  <a:pt x="8390729" y="3134499"/>
                  <a:pt x="8365057" y="3134499"/>
                </a:cubicBezTo>
                <a:cubicBezTo>
                  <a:pt x="8336530" y="3134499"/>
                  <a:pt x="8316563" y="3124818"/>
                  <a:pt x="8305153" y="3105457"/>
                </a:cubicBezTo>
                <a:cubicBezTo>
                  <a:pt x="8297736" y="3092932"/>
                  <a:pt x="8294028" y="3067313"/>
                  <a:pt x="8294028" y="3028599"/>
                </a:cubicBezTo>
                <a:lnTo>
                  <a:pt x="8294028" y="2706618"/>
                </a:lnTo>
                <a:lnTo>
                  <a:pt x="8485719" y="2706618"/>
                </a:lnTo>
                <a:lnTo>
                  <a:pt x="8485719" y="2451601"/>
                </a:lnTo>
                <a:lnTo>
                  <a:pt x="8294028" y="2451601"/>
                </a:lnTo>
                <a:close/>
                <a:moveTo>
                  <a:pt x="221516" y="2105873"/>
                </a:moveTo>
                <a:lnTo>
                  <a:pt x="221516" y="3360420"/>
                </a:lnTo>
                <a:lnTo>
                  <a:pt x="610888" y="3360420"/>
                </a:lnTo>
                <a:lnTo>
                  <a:pt x="610888" y="2847819"/>
                </a:lnTo>
                <a:lnTo>
                  <a:pt x="1096960" y="2847819"/>
                </a:lnTo>
                <a:lnTo>
                  <a:pt x="1096960" y="2594514"/>
                </a:lnTo>
                <a:lnTo>
                  <a:pt x="610888" y="2594514"/>
                </a:lnTo>
                <a:lnTo>
                  <a:pt x="610888" y="2375438"/>
                </a:lnTo>
                <a:lnTo>
                  <a:pt x="1179969" y="2375438"/>
                </a:lnTo>
                <a:lnTo>
                  <a:pt x="1179969" y="2105873"/>
                </a:ln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chemeClr val="accent1">
              <a:lumMod val="20000"/>
              <a:lumOff val="80000"/>
            </a:schemeClr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 dirty="0">
              <a:latin typeface="Arial Black" panose="020B0A04020102020204" pitchFamily="34" charset="0"/>
            </a:endParaRPr>
          </a:p>
        </p:txBody>
      </p:sp>
      <p:sp>
        <p:nvSpPr>
          <p:cNvPr id="4" name="TextBox 3">
            <a:extLst>
              <a:ext uri="{FF2B5EF4-FFF2-40B4-BE49-F238E27FC236}">
                <a16:creationId xmlns:a16="http://schemas.microsoft.com/office/drawing/2014/main" id="{346D427E-C228-2D56-545D-2F9C75A0EB32}"/>
              </a:ext>
            </a:extLst>
          </p:cNvPr>
          <p:cNvSpPr txBox="1"/>
          <p:nvPr/>
        </p:nvSpPr>
        <p:spPr>
          <a:xfrm>
            <a:off x="529412" y="1421963"/>
            <a:ext cx="11133176" cy="510909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u="sng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gency FB" panose="020B0503020202020204" pitchFamily="34" charset="0"/>
              </a:rPr>
              <a:t>Forecasting Models:</a:t>
            </a:r>
          </a:p>
          <a:p>
            <a:pPr marL="457200" indent="-457200">
              <a:buAutoNum type="arabicPeriod"/>
            </a:pPr>
            <a:endParaRPr kumimoji="0" lang="en-US" altLang="en-US" sz="2000" b="0" i="0" u="none" strike="noStrike" cap="none" normalizeH="0" baseline="0" dirty="0">
              <a:ln>
                <a:noFill/>
              </a:ln>
              <a:solidFill>
                <a:srgbClr val="000000"/>
              </a:solidFill>
              <a:effectLst/>
              <a:latin typeface="Agency FB" panose="020B0503020202020204" pitchFamily="34" charset="0"/>
            </a:endParaRPr>
          </a:p>
          <a:p>
            <a:pPr marL="457200" indent="-457200">
              <a:buAutoNum type="arabicPeriod"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chemeClr val="accent3">
                    <a:lumMod val="75000"/>
                  </a:schemeClr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Arima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chemeClr val="accent1">
                    <a:lumMod val="75000"/>
                  </a:schemeClr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FFC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RMSE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=3.52</a:t>
            </a:r>
          </a:p>
          <a:p>
            <a:pPr marL="457200" indent="-457200">
              <a:buAutoNum type="arabicPeriod"/>
            </a:pPr>
            <a:r>
              <a:rPr lang="en-US" sz="2000" dirty="0">
                <a:solidFill>
                  <a:schemeClr val="accent2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Linear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000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RMSE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=1.92</a:t>
            </a:r>
          </a:p>
          <a:p>
            <a:pPr marL="457200" indent="-457200">
              <a:buAutoNum type="arabicPeriod"/>
            </a:pPr>
            <a:r>
              <a:rPr lang="en-US" sz="2000" dirty="0">
                <a:solidFill>
                  <a:schemeClr val="accent6">
                    <a:lumMod val="75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Exponential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000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RMSE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=181.58</a:t>
            </a:r>
          </a:p>
          <a:p>
            <a:pPr marL="457200" indent="-457200">
              <a:buAutoNum type="arabicPeriod"/>
            </a:pPr>
            <a:r>
              <a:rPr lang="en-US" sz="2000" dirty="0">
                <a:solidFill>
                  <a:schemeClr val="accent4">
                    <a:lumMod val="5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Additive Seasonality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000" dirty="0">
                <a:solidFill>
                  <a:srgbClr val="FFC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RMSE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=1.30</a:t>
            </a:r>
            <a:endParaRPr kumimoji="0" lang="en-US" altLang="en-US" sz="2000" b="0" i="0" u="none" strike="noStrike" cap="none" normalizeH="0" baseline="0" dirty="0">
              <a:ln>
                <a:noFill/>
              </a:ln>
              <a:solidFill>
                <a:srgbClr val="000000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342900" indent="-342900">
              <a:buFontTx/>
              <a:buAutoNum type="arabicPeriod"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chemeClr val="accent1">
                    <a:lumMod val="75000"/>
                  </a:schemeClr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 Fbprophet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FFC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RMSE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=140.59</a:t>
            </a:r>
          </a:p>
          <a:p>
            <a:pPr marL="342900" indent="-342900">
              <a:buFontTx/>
              <a:buAutoNum type="arabicPeriod"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7030A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 Autoregressive model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FFC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RMSE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=163.32</a:t>
            </a:r>
          </a:p>
          <a:p>
            <a:pPr marL="342900" indent="-342900">
              <a:buFontTx/>
              <a:buAutoNum type="arabicPeriod"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00B05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 Simple Exponential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FFC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RMSE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=156.62</a:t>
            </a:r>
          </a:p>
          <a:p>
            <a:pPr marL="342900" indent="-342900">
              <a:buFontTx/>
              <a:buAutoNum type="arabicPeriod"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C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 Holt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FFC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RMSE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=154.72</a:t>
            </a:r>
          </a:p>
          <a:p>
            <a:pPr marL="342900" indent="-342900">
              <a:buFontTx/>
              <a:buAutoNum type="arabicPeriod"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FF3399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 Exponential with Additive Seasonality and Additive Trend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: 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FFC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RMSE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=150.68</a:t>
            </a:r>
          </a:p>
          <a:p>
            <a:pPr marL="342900" indent="-342900">
              <a:buFontTx/>
              <a:buAutoNum type="arabicPeriod"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660033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 Holts winter exponential smoothing with multiplicative seasonality and additive trend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FFC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RMSE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=143.57</a:t>
            </a:r>
          </a:p>
          <a:p>
            <a:pPr marL="342900" indent="-342900">
              <a:buFontTx/>
              <a:buAutoNum type="arabicPeriod"/>
            </a:pP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00B0F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 LSTM 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FFC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RMSE</a:t>
            </a:r>
            <a:r>
              <a:rPr kumimoji="0" lang="en-US" altLang="en-US" sz="2000" b="0" i="0" u="none" strike="noStrike" cap="none" normalizeH="0" baseline="0" dirty="0">
                <a:ln>
                  <a:noFill/>
                </a:ln>
                <a:solidFill>
                  <a:srgbClr val="00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=6.36</a:t>
            </a:r>
            <a:endParaRPr kumimoji="0" lang="en-US" altLang="en-US" sz="20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342900" indent="-342900">
              <a:buAutoNum type="arabicPeriod"/>
            </a:pPr>
            <a:endParaRPr lang="en-US" altLang="en-US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342900" indent="-342900">
              <a:buAutoNum type="arabicPeriod"/>
            </a:pPr>
            <a:endParaRPr lang="en-US" altLang="en-US" dirty="0">
              <a:solidFill>
                <a:srgbClr val="00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 marL="342900" indent="-342900">
              <a:buAutoNum type="arabicPeriod"/>
            </a:pPr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128628745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8" name="Picture 4" descr="Stock Price Prediction Using Time Series Analysis">
            <a:extLst>
              <a:ext uri="{FF2B5EF4-FFF2-40B4-BE49-F238E27FC236}">
                <a16:creationId xmlns:a16="http://schemas.microsoft.com/office/drawing/2014/main" id="{40D056F1-9C94-3427-5F92-6F57BFB7FC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artisticCement/>
                    </a14:imgEffect>
                    <a14:imgEffect>
                      <a14:saturation sat="84000"/>
                    </a14:imgEffect>
                    <a14:imgEffect>
                      <a14:brightnessContrast bright="3000" contrast="2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3959" cy="68599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0EDF6DFA-7697-4794-76D1-19D70C0CB562}"/>
              </a:ext>
            </a:extLst>
          </p:cNvPr>
          <p:cNvSpPr txBox="1"/>
          <p:nvPr/>
        </p:nvSpPr>
        <p:spPr>
          <a:xfrm>
            <a:off x="233372" y="228599"/>
            <a:ext cx="4471395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b="1" u="sng" dirty="0">
                <a:solidFill>
                  <a:srgbClr val="FF0000"/>
                </a:solidFill>
              </a:rPr>
              <a:t>Additive Seasonality :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A0DEADF-0CF7-08C7-22B4-7E1996B493A6}"/>
              </a:ext>
            </a:extLst>
          </p:cNvPr>
          <p:cNvSpPr txBox="1"/>
          <p:nvPr/>
        </p:nvSpPr>
        <p:spPr>
          <a:xfrm>
            <a:off x="255971" y="3630003"/>
            <a:ext cx="1319592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solidFill>
                  <a:srgbClr val="FFFF00"/>
                </a:solidFill>
              </a:rPr>
              <a:t>RMSE : 1.30</a:t>
            </a:r>
            <a:endParaRPr lang="en-IN" b="1" dirty="0">
              <a:solidFill>
                <a:srgbClr val="FFFF00"/>
              </a:solidFill>
            </a:endParaRPr>
          </a:p>
        </p:txBody>
      </p:sp>
      <p:pic>
        <p:nvPicPr>
          <p:cNvPr id="4100" name="Picture 4">
            <a:extLst>
              <a:ext uri="{FF2B5EF4-FFF2-40B4-BE49-F238E27FC236}">
                <a16:creationId xmlns:a16="http://schemas.microsoft.com/office/drawing/2014/main" id="{E9E112E0-6BFD-1402-BE8C-3FED78CE4B3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724092" y="3932872"/>
            <a:ext cx="6265702" cy="26341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Rectangle 5">
            <a:extLst>
              <a:ext uri="{FF2B5EF4-FFF2-40B4-BE49-F238E27FC236}">
                <a16:creationId xmlns:a16="http://schemas.microsoft.com/office/drawing/2014/main" id="{EB30D61A-A970-1B22-CDB0-4EAE5C7B24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90100"/>
            <a:ext cx="65" cy="276999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101916C-A572-5B2E-671B-9C2E55F75E33}"/>
              </a:ext>
            </a:extLst>
          </p:cNvPr>
          <p:cNvSpPr txBox="1"/>
          <p:nvPr/>
        </p:nvSpPr>
        <p:spPr>
          <a:xfrm>
            <a:off x="5105401" y="214698"/>
            <a:ext cx="6853162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kumimoji="0" lang="en-US" altLang="en-US" sz="1600" b="1" i="0" u="sng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Holts winter exponential smoothing with multiplicative seasonality and additive trend</a:t>
            </a:r>
            <a:r>
              <a:rPr kumimoji="0" lang="en-US" altLang="en-US" sz="2000" b="1" i="0" u="sng" strike="noStrike" cap="none" normalizeH="0" baseline="0" dirty="0">
                <a:ln>
                  <a:noFill/>
                </a:ln>
                <a:solidFill>
                  <a:srgbClr val="FF0000"/>
                </a:solidFill>
                <a:effectLst/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endParaRPr kumimoji="0" lang="en-US" altLang="en-US" sz="3600" b="1" i="0" u="sng" strike="noStrike" cap="none" normalizeH="0" baseline="0" dirty="0">
              <a:ln>
                <a:noFill/>
              </a:ln>
              <a:solidFill>
                <a:srgbClr val="FF0000"/>
              </a:solidFill>
              <a:effectLst/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en-IN" dirty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F327806E-29D8-0528-5166-04E98F7ADBB4}"/>
              </a:ext>
            </a:extLst>
          </p:cNvPr>
          <p:cNvSpPr txBox="1"/>
          <p:nvPr/>
        </p:nvSpPr>
        <p:spPr>
          <a:xfrm>
            <a:off x="5724092" y="3519543"/>
            <a:ext cx="155363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solidFill>
                  <a:srgbClr val="FFFF00"/>
                </a:solidFill>
              </a:rPr>
              <a:t>RMSE : 143.57</a:t>
            </a:r>
            <a:endParaRPr lang="en-IN" b="1" dirty="0">
              <a:solidFill>
                <a:srgbClr val="FFFF00"/>
              </a:solidFill>
            </a:endParaRPr>
          </a:p>
        </p:txBody>
      </p:sp>
      <p:pic>
        <p:nvPicPr>
          <p:cNvPr id="18" name="Picture 17">
            <a:extLst>
              <a:ext uri="{FF2B5EF4-FFF2-40B4-BE49-F238E27FC236}">
                <a16:creationId xmlns:a16="http://schemas.microsoft.com/office/drawing/2014/main" id="{53EBF209-6136-05BD-7259-D5799EE6F5BE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55971" y="3999335"/>
            <a:ext cx="2181225" cy="1095375"/>
          </a:xfrm>
          <a:prstGeom prst="rect">
            <a:avLst/>
          </a:prstGeom>
        </p:spPr>
      </p:pic>
      <p:pic>
        <p:nvPicPr>
          <p:cNvPr id="4103" name="Picture 7">
            <a:extLst>
              <a:ext uri="{FF2B5EF4-FFF2-40B4-BE49-F238E27FC236}">
                <a16:creationId xmlns:a16="http://schemas.microsoft.com/office/drawing/2014/main" id="{9F8EA4E5-3A7C-7F73-EB45-0E18148638D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51119" y="1394138"/>
            <a:ext cx="4638675" cy="246703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" name="Picture 19">
            <a:extLst>
              <a:ext uri="{FF2B5EF4-FFF2-40B4-BE49-F238E27FC236}">
                <a16:creationId xmlns:a16="http://schemas.microsoft.com/office/drawing/2014/main" id="{7BE08CB4-F55F-5DAF-30DF-CCC3AE438FD9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8421304" y="704108"/>
            <a:ext cx="3514725" cy="561975"/>
          </a:xfrm>
          <a:prstGeom prst="rect">
            <a:avLst/>
          </a:prstGeom>
        </p:spPr>
      </p:pic>
      <p:pic>
        <p:nvPicPr>
          <p:cNvPr id="4105" name="Picture 9">
            <a:extLst>
              <a:ext uri="{FF2B5EF4-FFF2-40B4-BE49-F238E27FC236}">
                <a16:creationId xmlns:a16="http://schemas.microsoft.com/office/drawing/2014/main" id="{65ADC40F-F7FD-FA19-276E-B493E5DE1577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5971" y="676363"/>
            <a:ext cx="4207764" cy="270991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3869793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8" name="Picture 4" descr="Stock Price Prediction Using Time Series Analysis">
            <a:extLst>
              <a:ext uri="{FF2B5EF4-FFF2-40B4-BE49-F238E27FC236}">
                <a16:creationId xmlns:a16="http://schemas.microsoft.com/office/drawing/2014/main" id="{40D056F1-9C94-3427-5F92-6F57BFB7FCB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artisticCement/>
                    </a14:imgEffect>
                    <a14:imgEffect>
                      <a14:saturation sat="84000"/>
                    </a14:imgEffect>
                    <a14:imgEffect>
                      <a14:brightnessContrast bright="3000" contrast="2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855"/>
            <a:ext cx="12192000" cy="685885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0EDF6DFA-7697-4794-76D1-19D70C0CB562}"/>
              </a:ext>
            </a:extLst>
          </p:cNvPr>
          <p:cNvSpPr txBox="1"/>
          <p:nvPr/>
        </p:nvSpPr>
        <p:spPr>
          <a:xfrm>
            <a:off x="202630" y="287981"/>
            <a:ext cx="4471395" cy="461665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sz="2400" b="1" u="sng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FBProphet</a:t>
            </a:r>
            <a:r>
              <a:rPr lang="en-IN" sz="2400" b="1" u="sng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:</a:t>
            </a:r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2A0DEADF-0CF7-08C7-22B4-7E1996B493A6}"/>
              </a:ext>
            </a:extLst>
          </p:cNvPr>
          <p:cNvSpPr txBox="1"/>
          <p:nvPr/>
        </p:nvSpPr>
        <p:spPr>
          <a:xfrm>
            <a:off x="233373" y="6179368"/>
            <a:ext cx="1553630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b="1" dirty="0">
                <a:solidFill>
                  <a:srgbClr val="FFFF00"/>
                </a:solidFill>
              </a:rPr>
              <a:t>RMSE : 140.59</a:t>
            </a:r>
            <a:endParaRPr lang="en-IN" b="1" dirty="0">
              <a:solidFill>
                <a:srgbClr val="FFFF00"/>
              </a:solidFill>
            </a:endParaRPr>
          </a:p>
        </p:txBody>
      </p:sp>
      <p:sp>
        <p:nvSpPr>
          <p:cNvPr id="7" name="Rectangle 5">
            <a:extLst>
              <a:ext uri="{FF2B5EF4-FFF2-40B4-BE49-F238E27FC236}">
                <a16:creationId xmlns:a16="http://schemas.microsoft.com/office/drawing/2014/main" id="{EB30D61A-A970-1B22-CDB0-4EAE5C7B2494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90100"/>
            <a:ext cx="65" cy="276999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en-US" altLang="en-US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8" name="TextBox 7">
            <a:extLst>
              <a:ext uri="{FF2B5EF4-FFF2-40B4-BE49-F238E27FC236}">
                <a16:creationId xmlns:a16="http://schemas.microsoft.com/office/drawing/2014/main" id="{B101916C-A572-5B2E-671B-9C2E55F75E33}"/>
              </a:ext>
            </a:extLst>
          </p:cNvPr>
          <p:cNvSpPr txBox="1"/>
          <p:nvPr/>
        </p:nvSpPr>
        <p:spPr>
          <a:xfrm>
            <a:off x="5105401" y="214698"/>
            <a:ext cx="685316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IN" dirty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5122" name="Picture 2">
            <a:extLst>
              <a:ext uri="{FF2B5EF4-FFF2-40B4-BE49-F238E27FC236}">
                <a16:creationId xmlns:a16="http://schemas.microsoft.com/office/drawing/2014/main" id="{450F92A1-42CE-85A9-3C92-1AD26A210DC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086600" y="878437"/>
            <a:ext cx="4569629" cy="26193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" name="Picture 2">
            <a:extLst>
              <a:ext uri="{FF2B5EF4-FFF2-40B4-BE49-F238E27FC236}">
                <a16:creationId xmlns:a16="http://schemas.microsoft.com/office/drawing/2014/main" id="{FAC12925-ECBD-DC30-00F3-CB96A8A7601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33373" y="4714542"/>
            <a:ext cx="1990725" cy="581025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A25787C3-42B5-8776-0672-C75826DC349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233373" y="5513613"/>
            <a:ext cx="2867025" cy="466725"/>
          </a:xfrm>
          <a:prstGeom prst="rect">
            <a:avLst/>
          </a:prstGeom>
        </p:spPr>
      </p:pic>
      <p:pic>
        <p:nvPicPr>
          <p:cNvPr id="5124" name="Picture 4">
            <a:extLst>
              <a:ext uri="{FF2B5EF4-FFF2-40B4-BE49-F238E27FC236}">
                <a16:creationId xmlns:a16="http://schemas.microsoft.com/office/drawing/2014/main" id="{2F1B2A56-1BC2-D3CF-ED9E-864B89728A10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7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7845" y="860709"/>
            <a:ext cx="6512505" cy="264018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5126" name="Picture 6">
            <a:extLst>
              <a:ext uri="{FF2B5EF4-FFF2-40B4-BE49-F238E27FC236}">
                <a16:creationId xmlns:a16="http://schemas.microsoft.com/office/drawing/2014/main" id="{3428EBC0-B86E-DF28-09CD-9ABBB66AAF0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8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424634" y="3646077"/>
            <a:ext cx="6229351" cy="271795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2" name="TextBox 11">
            <a:extLst>
              <a:ext uri="{FF2B5EF4-FFF2-40B4-BE49-F238E27FC236}">
                <a16:creationId xmlns:a16="http://schemas.microsoft.com/office/drawing/2014/main" id="{5E19C77E-5074-9DCE-58D5-D384BE909A95}"/>
              </a:ext>
            </a:extLst>
          </p:cNvPr>
          <p:cNvSpPr txBox="1"/>
          <p:nvPr/>
        </p:nvSpPr>
        <p:spPr>
          <a:xfrm>
            <a:off x="6777818" y="6422518"/>
            <a:ext cx="622935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dirty="0">
                <a:solidFill>
                  <a:srgbClr val="FFFF00"/>
                </a:solidFill>
              </a:rPr>
              <a:t>         </a:t>
            </a:r>
            <a:r>
              <a:rPr lang="en-IN" b="1" dirty="0">
                <a:solidFill>
                  <a:srgbClr val="FFFF00"/>
                </a:solidFill>
              </a:rPr>
              <a:t> </a:t>
            </a:r>
            <a:r>
              <a:rPr lang="en-IN" b="1" dirty="0">
                <a:solidFill>
                  <a:schemeClr val="bg1"/>
                </a:solidFill>
              </a:rPr>
              <a:t>visualize each components</a:t>
            </a:r>
            <a:r>
              <a:rPr lang="en-IN" b="1" dirty="0">
                <a:solidFill>
                  <a:srgbClr val="FFFF00"/>
                </a:solidFill>
              </a:rPr>
              <a:t>[</a:t>
            </a:r>
            <a:r>
              <a:rPr lang="en-IN" b="1" dirty="0" err="1">
                <a:solidFill>
                  <a:srgbClr val="FFFF00"/>
                </a:solidFill>
              </a:rPr>
              <a:t>Trends,yearly</a:t>
            </a:r>
            <a:r>
              <a:rPr lang="en-IN" b="1" dirty="0">
                <a:solidFill>
                  <a:srgbClr val="FFFF00"/>
                </a:solidFill>
              </a:rPr>
              <a:t>]</a:t>
            </a:r>
          </a:p>
        </p:txBody>
      </p:sp>
      <p:sp>
        <p:nvSpPr>
          <p:cNvPr id="14" name="TextBox 13">
            <a:extLst>
              <a:ext uri="{FF2B5EF4-FFF2-40B4-BE49-F238E27FC236}">
                <a16:creationId xmlns:a16="http://schemas.microsoft.com/office/drawing/2014/main" id="{21A81726-6DCB-E058-70E3-803D7390ED8C}"/>
              </a:ext>
            </a:extLst>
          </p:cNvPr>
          <p:cNvSpPr txBox="1"/>
          <p:nvPr/>
        </p:nvSpPr>
        <p:spPr>
          <a:xfrm>
            <a:off x="97845" y="3573166"/>
            <a:ext cx="2871712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IN" b="1" dirty="0">
                <a:solidFill>
                  <a:srgbClr val="FF0000"/>
                </a:solidFill>
              </a:rPr>
              <a:t># black dots are real data </a:t>
            </a:r>
          </a:p>
          <a:p>
            <a:r>
              <a:rPr lang="en-IN" b="1" dirty="0">
                <a:solidFill>
                  <a:srgbClr val="FF0000"/>
                </a:solidFill>
              </a:rPr>
              <a:t># blue line is the projection</a:t>
            </a:r>
          </a:p>
          <a:p>
            <a:r>
              <a:rPr lang="en-IN" b="1" dirty="0">
                <a:solidFill>
                  <a:srgbClr val="FF0000"/>
                </a:solidFill>
              </a:rPr>
              <a:t># blue space is trend space</a:t>
            </a:r>
          </a:p>
        </p:txBody>
      </p:sp>
    </p:spTree>
    <p:extLst>
      <p:ext uri="{BB962C8B-B14F-4D97-AF65-F5344CB8AC3E}">
        <p14:creationId xmlns:p14="http://schemas.microsoft.com/office/powerpoint/2010/main" val="137347767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B61B018B-A737-FBAF-975B-75C362A7DD6B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pic>
        <p:nvPicPr>
          <p:cNvPr id="17" name="Forecasting - Google Chrome 2023-12-12 03-28-18">
            <a:hlinkClick r:id="" action="ppaction://media"/>
            <a:extLst>
              <a:ext uri="{FF2B5EF4-FFF2-40B4-BE49-F238E27FC236}">
                <a16:creationId xmlns:a16="http://schemas.microsoft.com/office/drawing/2014/main" id="{E297FD19-DAD6-4342-6600-3DD0AF4C8B1D}"/>
              </a:ext>
            </a:extLst>
          </p:cNvPr>
          <p:cNvPicPr>
            <a:picLocks noGrp="1" noChangeAspect="1"/>
          </p:cNvPicPr>
          <p:nvPr>
            <p:ph idx="1"/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4"/>
          <a:stretch>
            <a:fillRect/>
          </a:stretch>
        </p:blipFill>
        <p:spPr>
          <a:xfrm>
            <a:off x="2028825" y="1825625"/>
            <a:ext cx="8134350" cy="4351338"/>
          </a:xfrm>
        </p:spPr>
      </p:pic>
      <p:pic>
        <p:nvPicPr>
          <p:cNvPr id="4" name="Picture 4" descr="Stock Price Prediction Using Time Series Analysis">
            <a:extLst>
              <a:ext uri="{FF2B5EF4-FFF2-40B4-BE49-F238E27FC236}">
                <a16:creationId xmlns:a16="http://schemas.microsoft.com/office/drawing/2014/main" id="{74F838B4-C049-BAD1-8635-3ADB7337A55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artisticCement/>
                    </a14:imgEffect>
                    <a14:imgEffect>
                      <a14:saturation sat="84000"/>
                    </a14:imgEffect>
                    <a14:imgEffect>
                      <a14:brightnessContrast bright="3000" contrast="2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855"/>
            <a:ext cx="12192000" cy="6858855"/>
          </a:xfrm>
          <a:prstGeom prst="rect">
            <a:avLst/>
          </a:prstGeom>
          <a:solidFill>
            <a:schemeClr val="bg1"/>
          </a:solidFill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54A3CBBA-C1AA-BED9-0D0B-3BFCD7FA9BE7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artisticTexturizer/>
                    </a14:imgEffect>
                  </a14:imgLayer>
                </a14:imgProps>
              </a:ext>
            </a:extLst>
          </a:blip>
          <a:stretch>
            <a:fillRect/>
          </a:stretch>
        </p:blipFill>
        <p:spPr>
          <a:xfrm>
            <a:off x="581025" y="444345"/>
            <a:ext cx="4314825" cy="1091578"/>
          </a:xfrm>
          <a:prstGeom prst="rect">
            <a:avLst/>
          </a:prstGeom>
        </p:spPr>
      </p:pic>
      <p:pic>
        <p:nvPicPr>
          <p:cNvPr id="6146" name="Picture 2">
            <a:extLst>
              <a:ext uri="{FF2B5EF4-FFF2-40B4-BE49-F238E27FC236}">
                <a16:creationId xmlns:a16="http://schemas.microsoft.com/office/drawing/2014/main" id="{AE246026-9E26-1162-A74F-2325E4151AEB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9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81025" y="1908596"/>
            <a:ext cx="4924511" cy="241197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84EDD22D-98A3-B4DC-7BD3-138A35E33235}"/>
              </a:ext>
            </a:extLst>
          </p:cNvPr>
          <p:cNvSpPr txBox="1"/>
          <p:nvPr/>
        </p:nvSpPr>
        <p:spPr>
          <a:xfrm>
            <a:off x="504911" y="4455507"/>
            <a:ext cx="3267075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Our data was not stationary so we used periods=1 to make the data stationary</a:t>
            </a:r>
            <a:endParaRPr lang="en-IN" dirty="0">
              <a:solidFill>
                <a:schemeClr val="bg1"/>
              </a:solidFill>
            </a:endParaRPr>
          </a:p>
        </p:txBody>
      </p:sp>
      <p:pic>
        <p:nvPicPr>
          <p:cNvPr id="11" name="Picture 10">
            <a:extLst>
              <a:ext uri="{FF2B5EF4-FFF2-40B4-BE49-F238E27FC236}">
                <a16:creationId xmlns:a16="http://schemas.microsoft.com/office/drawing/2014/main" id="{1097B7BA-A38D-F552-B45D-3EF014435977}"/>
              </a:ext>
            </a:extLst>
          </p:cNvPr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50122" y="5416177"/>
            <a:ext cx="4855414" cy="1248535"/>
          </a:xfrm>
          <a:prstGeom prst="rect">
            <a:avLst/>
          </a:prstGeom>
        </p:spPr>
      </p:pic>
      <p:pic>
        <p:nvPicPr>
          <p:cNvPr id="6148" name="Picture 4">
            <a:extLst>
              <a:ext uri="{FF2B5EF4-FFF2-40B4-BE49-F238E27FC236}">
                <a16:creationId xmlns:a16="http://schemas.microsoft.com/office/drawing/2014/main" id="{1010AB45-9F16-514E-5616-361846FEBD9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86764" y="1877826"/>
            <a:ext cx="4872041" cy="233758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E14BA38C-2842-B1C2-0C52-0F291E22EEE3}"/>
              </a:ext>
            </a:extLst>
          </p:cNvPr>
          <p:cNvPicPr>
            <a:picLocks noChangeAspect="1"/>
          </p:cNvPicPr>
          <p:nvPr/>
        </p:nvPicPr>
        <p:blipFill>
          <a:blip r:embed="rId12"/>
          <a:stretch>
            <a:fillRect/>
          </a:stretch>
        </p:blipFill>
        <p:spPr>
          <a:xfrm>
            <a:off x="6286764" y="4350348"/>
            <a:ext cx="4257675" cy="333375"/>
          </a:xfrm>
          <a:prstGeom prst="rect">
            <a:avLst/>
          </a:prstGeom>
        </p:spPr>
      </p:pic>
      <p:pic>
        <p:nvPicPr>
          <p:cNvPr id="15" name="Picture 14">
            <a:extLst>
              <a:ext uri="{FF2B5EF4-FFF2-40B4-BE49-F238E27FC236}">
                <a16:creationId xmlns:a16="http://schemas.microsoft.com/office/drawing/2014/main" id="{EF25028D-50C3-92AA-1C31-1028D3E70E80}"/>
              </a:ext>
            </a:extLst>
          </p:cNvPr>
          <p:cNvPicPr>
            <a:picLocks noChangeAspect="1"/>
          </p:cNvPicPr>
          <p:nvPr/>
        </p:nvPicPr>
        <p:blipFill>
          <a:blip r:embed="rId13"/>
          <a:stretch>
            <a:fillRect/>
          </a:stretch>
        </p:blipFill>
        <p:spPr>
          <a:xfrm>
            <a:off x="6286764" y="4751192"/>
            <a:ext cx="2886075" cy="447675"/>
          </a:xfrm>
          <a:prstGeom prst="rect">
            <a:avLst/>
          </a:prstGeom>
        </p:spPr>
      </p:pic>
      <p:sp>
        <p:nvSpPr>
          <p:cNvPr id="16" name="TextBox 15">
            <a:extLst>
              <a:ext uri="{FF2B5EF4-FFF2-40B4-BE49-F238E27FC236}">
                <a16:creationId xmlns:a16="http://schemas.microsoft.com/office/drawing/2014/main" id="{A5A4FF86-18A6-7FCA-E9D2-BA405C047AC8}"/>
              </a:ext>
            </a:extLst>
          </p:cNvPr>
          <p:cNvSpPr txBox="1"/>
          <p:nvPr/>
        </p:nvSpPr>
        <p:spPr>
          <a:xfrm>
            <a:off x="6286764" y="5266336"/>
            <a:ext cx="5390885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chemeClr val="bg1"/>
                </a:solidFill>
              </a:rPr>
              <a:t>After analyzing ACF and PCAF and periods used </a:t>
            </a:r>
          </a:p>
          <a:p>
            <a:r>
              <a:rPr lang="en-US" dirty="0">
                <a:solidFill>
                  <a:schemeClr val="bg1"/>
                </a:solidFill>
              </a:rPr>
              <a:t>to make the data stationary and doing  auto-</a:t>
            </a:r>
            <a:r>
              <a:rPr lang="en-US" dirty="0" err="1">
                <a:solidFill>
                  <a:schemeClr val="bg1"/>
                </a:solidFill>
              </a:rPr>
              <a:t>arima</a:t>
            </a:r>
            <a:r>
              <a:rPr lang="en-US" dirty="0">
                <a:solidFill>
                  <a:schemeClr val="bg1"/>
                </a:solidFill>
              </a:rPr>
              <a:t> we tried out the models and  finalized the model that gives least RMSE of 3.52 with Order = 1,1,2 </a:t>
            </a:r>
            <a:endParaRPr lang="en-IN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04232179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6949" fill="hold"/>
                                        <p:tgtEl>
                                          <p:spTgt spid="1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17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17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17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17"/>
                  </p:tgtEl>
                </p:cond>
              </p:nextCondLst>
            </p:seq>
          </p:childTnLst>
        </p:cTn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512D0C8D-C165-D5FF-AED8-7E3356F7994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7E571DA-C203-9E2A-B976-FF0EB958F551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  <p:pic>
        <p:nvPicPr>
          <p:cNvPr id="4" name="Picture 4" descr="Stock Price Prediction Using Time Series Analysis">
            <a:extLst>
              <a:ext uri="{FF2B5EF4-FFF2-40B4-BE49-F238E27FC236}">
                <a16:creationId xmlns:a16="http://schemas.microsoft.com/office/drawing/2014/main" id="{D1F66A50-8F95-9FD5-0DD2-576C1C1A57FC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artisticCement/>
                    </a14:imgEffect>
                    <a14:imgEffect>
                      <a14:saturation sat="84000"/>
                    </a14:imgEffect>
                    <a14:imgEffect>
                      <a14:brightnessContrast bright="3000" contrast="2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855"/>
            <a:ext cx="12192000" cy="6858855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6" name="TextBox 5">
            <a:extLst>
              <a:ext uri="{FF2B5EF4-FFF2-40B4-BE49-F238E27FC236}">
                <a16:creationId xmlns:a16="http://schemas.microsoft.com/office/drawing/2014/main" id="{CBBBA759-1976-8B80-154B-90F247AF8532}"/>
              </a:ext>
            </a:extLst>
          </p:cNvPr>
          <p:cNvSpPr txBox="1"/>
          <p:nvPr/>
        </p:nvSpPr>
        <p:spPr>
          <a:xfrm>
            <a:off x="593023" y="1089044"/>
            <a:ext cx="10981852" cy="46166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2400" dirty="0">
                <a:solidFill>
                  <a:srgbClr val="92D050"/>
                </a:solidFill>
              </a:rPr>
              <a:t>After predicting for 2 years in future we concatenated that in the original data and plot</a:t>
            </a:r>
            <a:endParaRPr lang="en-IN" sz="2400" dirty="0">
              <a:solidFill>
                <a:srgbClr val="92D050"/>
              </a:solidFill>
            </a:endParaRPr>
          </a:p>
        </p:txBody>
      </p:sp>
      <p:pic>
        <p:nvPicPr>
          <p:cNvPr id="7170" name="Picture 2">
            <a:extLst>
              <a:ext uri="{FF2B5EF4-FFF2-40B4-BE49-F238E27FC236}">
                <a16:creationId xmlns:a16="http://schemas.microsoft.com/office/drawing/2014/main" id="{E54C3A07-1A7A-628D-3E8A-B240F0F60B59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593023" y="1786730"/>
            <a:ext cx="8311368" cy="35909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B0120312-DD0A-C3A2-E948-10720BA34892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9497414" y="1786730"/>
            <a:ext cx="1704975" cy="3590925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67561226-C625-C05E-78CF-9C5656B34E38}"/>
              </a:ext>
            </a:extLst>
          </p:cNvPr>
          <p:cNvSpPr txBox="1"/>
          <p:nvPr/>
        </p:nvSpPr>
        <p:spPr>
          <a:xfrm>
            <a:off x="7422489" y="5533509"/>
            <a:ext cx="476951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dirty="0">
                <a:solidFill>
                  <a:srgbClr val="92D050"/>
                </a:solidFill>
              </a:rPr>
              <a:t>Data was predicted from 2023-11-17 to 25-11-15</a:t>
            </a:r>
            <a:endParaRPr lang="en-IN" dirty="0">
              <a:solidFill>
                <a:srgbClr val="92D05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36738389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276746C-1065-7F58-070B-6856D10C97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0393F7D-6B9E-1904-5C1B-DFB01D3AB6D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  <p:pic>
        <p:nvPicPr>
          <p:cNvPr id="5" name="Picture 4" descr="A picture containing building, sitting, bench, side&#10;&#10;Description automatically generated">
            <a:extLst>
              <a:ext uri="{FF2B5EF4-FFF2-40B4-BE49-F238E27FC236}">
                <a16:creationId xmlns:a16="http://schemas.microsoft.com/office/drawing/2014/main" id="{282CF6DD-7FE8-4063-9551-1B7BBCE92AB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-54559200" y="-18491200"/>
            <a:ext cx="107696000" cy="55879999"/>
          </a:xfrm>
          <a:prstGeom prst="rect">
            <a:avLst/>
          </a:prstGeom>
        </p:spPr>
      </p:pic>
      <p:sp>
        <p:nvSpPr>
          <p:cNvPr id="11" name="Freeform: Shape 10">
            <a:extLst>
              <a:ext uri="{FF2B5EF4-FFF2-40B4-BE49-F238E27FC236}">
                <a16:creationId xmlns:a16="http://schemas.microsoft.com/office/drawing/2014/main" id="{13594821-ABC4-978C-4A53-48BEA6C6AD59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8249005" y="5755927"/>
                </a:moveTo>
                <a:cubicBezTo>
                  <a:pt x="8264836" y="5755927"/>
                  <a:pt x="8278297" y="5763551"/>
                  <a:pt x="8289387" y="5778799"/>
                </a:cubicBezTo>
                <a:cubicBezTo>
                  <a:pt x="8295326" y="5787064"/>
                  <a:pt x="8300102" y="5797098"/>
                  <a:pt x="8303715" y="5808902"/>
                </a:cubicBezTo>
                <a:cubicBezTo>
                  <a:pt x="8307327" y="5820706"/>
                  <a:pt x="8309134" y="5832289"/>
                  <a:pt x="8309134" y="5843651"/>
                </a:cubicBezTo>
                <a:cubicBezTo>
                  <a:pt x="8309134" y="5854692"/>
                  <a:pt x="8307440" y="5866165"/>
                  <a:pt x="8304052" y="5878068"/>
                </a:cubicBezTo>
                <a:cubicBezTo>
                  <a:pt x="8300663" y="5889972"/>
                  <a:pt x="8296264" y="5899800"/>
                  <a:pt x="8290852" y="5907550"/>
                </a:cubicBezTo>
                <a:cubicBezTo>
                  <a:pt x="8285839" y="5914850"/>
                  <a:pt x="8279924" y="5920500"/>
                  <a:pt x="8273108" y="5924501"/>
                </a:cubicBezTo>
                <a:cubicBezTo>
                  <a:pt x="8266292" y="5928502"/>
                  <a:pt x="8259353" y="5930502"/>
                  <a:pt x="8252291" y="5930502"/>
                </a:cubicBezTo>
                <a:cubicBezTo>
                  <a:pt x="8235459" y="5930502"/>
                  <a:pt x="8219693" y="5920672"/>
                  <a:pt x="8204991" y="5901010"/>
                </a:cubicBezTo>
                <a:cubicBezTo>
                  <a:pt x="8196880" y="5885616"/>
                  <a:pt x="8192825" y="5865623"/>
                  <a:pt x="8192825" y="5841031"/>
                </a:cubicBezTo>
                <a:cubicBezTo>
                  <a:pt x="8192825" y="5816863"/>
                  <a:pt x="8198589" y="5796533"/>
                  <a:pt x="8210119" y="5780041"/>
                </a:cubicBezTo>
                <a:cubicBezTo>
                  <a:pt x="8221221" y="5763965"/>
                  <a:pt x="8234183" y="5755927"/>
                  <a:pt x="8249005" y="5755927"/>
                </a:cubicBezTo>
                <a:close/>
                <a:moveTo>
                  <a:pt x="6944080" y="5755927"/>
                </a:moveTo>
                <a:cubicBezTo>
                  <a:pt x="6959911" y="5755927"/>
                  <a:pt x="6973372" y="5763551"/>
                  <a:pt x="6984462" y="5778799"/>
                </a:cubicBezTo>
                <a:cubicBezTo>
                  <a:pt x="6990401" y="5787064"/>
                  <a:pt x="6995177" y="5797098"/>
                  <a:pt x="6998790" y="5808902"/>
                </a:cubicBezTo>
                <a:cubicBezTo>
                  <a:pt x="7002402" y="5820706"/>
                  <a:pt x="7004209" y="5832289"/>
                  <a:pt x="7004209" y="5843651"/>
                </a:cubicBezTo>
                <a:cubicBezTo>
                  <a:pt x="7004209" y="5854692"/>
                  <a:pt x="7002515" y="5866165"/>
                  <a:pt x="6999127" y="5878068"/>
                </a:cubicBezTo>
                <a:cubicBezTo>
                  <a:pt x="6995738" y="5889972"/>
                  <a:pt x="6991339" y="5899800"/>
                  <a:pt x="6985927" y="5907550"/>
                </a:cubicBezTo>
                <a:cubicBezTo>
                  <a:pt x="6980914" y="5914850"/>
                  <a:pt x="6974999" y="5920500"/>
                  <a:pt x="6968183" y="5924501"/>
                </a:cubicBezTo>
                <a:cubicBezTo>
                  <a:pt x="6961367" y="5928502"/>
                  <a:pt x="6954428" y="5930502"/>
                  <a:pt x="6947366" y="5930502"/>
                </a:cubicBezTo>
                <a:cubicBezTo>
                  <a:pt x="6930534" y="5930502"/>
                  <a:pt x="6914768" y="5920672"/>
                  <a:pt x="6900066" y="5901010"/>
                </a:cubicBezTo>
                <a:cubicBezTo>
                  <a:pt x="6891955" y="5885616"/>
                  <a:pt x="6887900" y="5865623"/>
                  <a:pt x="6887900" y="5841031"/>
                </a:cubicBezTo>
                <a:cubicBezTo>
                  <a:pt x="6887900" y="5816863"/>
                  <a:pt x="6893664" y="5796533"/>
                  <a:pt x="6905194" y="5780041"/>
                </a:cubicBezTo>
                <a:cubicBezTo>
                  <a:pt x="6916296" y="5763965"/>
                  <a:pt x="6929258" y="5755927"/>
                  <a:pt x="6944080" y="5755927"/>
                </a:cubicBezTo>
                <a:close/>
                <a:moveTo>
                  <a:pt x="7629957" y="5745211"/>
                </a:moveTo>
                <a:lnTo>
                  <a:pt x="7629957" y="5758187"/>
                </a:lnTo>
                <a:cubicBezTo>
                  <a:pt x="7642507" y="5760364"/>
                  <a:pt x="7650205" y="5762780"/>
                  <a:pt x="7653052" y="5765436"/>
                </a:cubicBezTo>
                <a:cubicBezTo>
                  <a:pt x="7656335" y="5768719"/>
                  <a:pt x="7658479" y="5772312"/>
                  <a:pt x="7659484" y="5776214"/>
                </a:cubicBezTo>
                <a:cubicBezTo>
                  <a:pt x="7660488" y="5780116"/>
                  <a:pt x="7660991" y="5786833"/>
                  <a:pt x="7660991" y="5796365"/>
                </a:cubicBezTo>
                <a:lnTo>
                  <a:pt x="7661211" y="5813063"/>
                </a:lnTo>
                <a:lnTo>
                  <a:pt x="7661211" y="5889122"/>
                </a:lnTo>
                <a:cubicBezTo>
                  <a:pt x="7661211" y="5906624"/>
                  <a:pt x="7667149" y="5920182"/>
                  <a:pt x="7679025" y="5929798"/>
                </a:cubicBezTo>
                <a:cubicBezTo>
                  <a:pt x="7690933" y="5939346"/>
                  <a:pt x="7706561" y="5944120"/>
                  <a:pt x="7725909" y="5944120"/>
                </a:cubicBezTo>
                <a:cubicBezTo>
                  <a:pt x="7752233" y="5944120"/>
                  <a:pt x="7772357" y="5935068"/>
                  <a:pt x="7786282" y="5916965"/>
                </a:cubicBezTo>
                <a:cubicBezTo>
                  <a:pt x="7786282" y="5923692"/>
                  <a:pt x="7787544" y="5932744"/>
                  <a:pt x="7790067" y="5944120"/>
                </a:cubicBezTo>
                <a:lnTo>
                  <a:pt x="7858333" y="5935536"/>
                </a:lnTo>
                <a:lnTo>
                  <a:pt x="7858333" y="5923052"/>
                </a:lnTo>
                <a:cubicBezTo>
                  <a:pt x="7849536" y="5922466"/>
                  <a:pt x="7843719" y="5921432"/>
                  <a:pt x="7840880" y="5919949"/>
                </a:cubicBezTo>
                <a:cubicBezTo>
                  <a:pt x="7838042" y="5918467"/>
                  <a:pt x="7835751" y="5916368"/>
                  <a:pt x="7834007" y="5913655"/>
                </a:cubicBezTo>
                <a:cubicBezTo>
                  <a:pt x="7831612" y="5909753"/>
                  <a:pt x="7830044" y="5905008"/>
                  <a:pt x="7829305" y="5899421"/>
                </a:cubicBezTo>
                <a:cubicBezTo>
                  <a:pt x="7828565" y="5893834"/>
                  <a:pt x="7828196" y="5883529"/>
                  <a:pt x="7828196" y="5868504"/>
                </a:cubicBezTo>
                <a:lnTo>
                  <a:pt x="7828196" y="5745211"/>
                </a:lnTo>
                <a:lnTo>
                  <a:pt x="7754749" y="5745211"/>
                </a:lnTo>
                <a:lnTo>
                  <a:pt x="7754749" y="5758198"/>
                </a:lnTo>
                <a:cubicBezTo>
                  <a:pt x="7767360" y="5760356"/>
                  <a:pt x="7775378" y="5763088"/>
                  <a:pt x="7778803" y="5766395"/>
                </a:cubicBezTo>
                <a:cubicBezTo>
                  <a:pt x="7781519" y="5768995"/>
                  <a:pt x="7783362" y="5772299"/>
                  <a:pt x="7784330" y="5776308"/>
                </a:cubicBezTo>
                <a:cubicBezTo>
                  <a:pt x="7785299" y="5780317"/>
                  <a:pt x="7785783" y="5787005"/>
                  <a:pt x="7785783" y="5796372"/>
                </a:cubicBezTo>
                <a:lnTo>
                  <a:pt x="7786003" y="5812631"/>
                </a:lnTo>
                <a:lnTo>
                  <a:pt x="7786003" y="5855444"/>
                </a:lnTo>
                <a:cubicBezTo>
                  <a:pt x="7786003" y="5872248"/>
                  <a:pt x="7785358" y="5884117"/>
                  <a:pt x="7784069" y="5891051"/>
                </a:cubicBezTo>
                <a:cubicBezTo>
                  <a:pt x="7782779" y="5897986"/>
                  <a:pt x="7780208" y="5904061"/>
                  <a:pt x="7776355" y="5909277"/>
                </a:cubicBezTo>
                <a:cubicBezTo>
                  <a:pt x="7772776" y="5914163"/>
                  <a:pt x="7767739" y="5918066"/>
                  <a:pt x="7761246" y="5920987"/>
                </a:cubicBezTo>
                <a:cubicBezTo>
                  <a:pt x="7754752" y="5923908"/>
                  <a:pt x="7747744" y="5925368"/>
                  <a:pt x="7740221" y="5925368"/>
                </a:cubicBezTo>
                <a:cubicBezTo>
                  <a:pt x="7733428" y="5925368"/>
                  <a:pt x="7727427" y="5924126"/>
                  <a:pt x="7722217" y="5921643"/>
                </a:cubicBezTo>
                <a:cubicBezTo>
                  <a:pt x="7717007" y="5919159"/>
                  <a:pt x="7713182" y="5916029"/>
                  <a:pt x="7710742" y="5912252"/>
                </a:cubicBezTo>
                <a:cubicBezTo>
                  <a:pt x="7707910" y="5907571"/>
                  <a:pt x="7705979" y="5901686"/>
                  <a:pt x="7704949" y="5894595"/>
                </a:cubicBezTo>
                <a:cubicBezTo>
                  <a:pt x="7703918" y="5887505"/>
                  <a:pt x="7703403" y="5876193"/>
                  <a:pt x="7703403" y="5860659"/>
                </a:cubicBezTo>
                <a:lnTo>
                  <a:pt x="7703403" y="5745211"/>
                </a:lnTo>
                <a:close/>
                <a:moveTo>
                  <a:pt x="8444853" y="5742086"/>
                </a:moveTo>
                <a:lnTo>
                  <a:pt x="8376925" y="5750472"/>
                </a:lnTo>
                <a:lnTo>
                  <a:pt x="8376925" y="5763019"/>
                </a:lnTo>
                <a:cubicBezTo>
                  <a:pt x="8385604" y="5763598"/>
                  <a:pt x="8391366" y="5764628"/>
                  <a:pt x="8394212" y="5766109"/>
                </a:cubicBezTo>
                <a:cubicBezTo>
                  <a:pt x="8397058" y="5767590"/>
                  <a:pt x="8399604" y="5770177"/>
                  <a:pt x="8401848" y="5773870"/>
                </a:cubicBezTo>
                <a:cubicBezTo>
                  <a:pt x="8403808" y="5776870"/>
                  <a:pt x="8405130" y="5781206"/>
                  <a:pt x="8405814" y="5786878"/>
                </a:cubicBezTo>
                <a:cubicBezTo>
                  <a:pt x="8406497" y="5792549"/>
                  <a:pt x="8406839" y="5802689"/>
                  <a:pt x="8406839" y="5817298"/>
                </a:cubicBezTo>
                <a:lnTo>
                  <a:pt x="8406839" y="5871183"/>
                </a:lnTo>
                <a:cubicBezTo>
                  <a:pt x="8406839" y="5883694"/>
                  <a:pt x="8406524" y="5893209"/>
                  <a:pt x="8405892" y="5899730"/>
                </a:cubicBezTo>
                <a:cubicBezTo>
                  <a:pt x="8405261" y="5906250"/>
                  <a:pt x="8404118" y="5911536"/>
                  <a:pt x="8402465" y="5915587"/>
                </a:cubicBezTo>
                <a:cubicBezTo>
                  <a:pt x="8400765" y="5918661"/>
                  <a:pt x="8398369" y="5921059"/>
                  <a:pt x="8395278" y="5922780"/>
                </a:cubicBezTo>
                <a:cubicBezTo>
                  <a:pt x="8392186" y="5924501"/>
                  <a:pt x="8385250" y="5926077"/>
                  <a:pt x="8374469" y="5927510"/>
                </a:cubicBezTo>
                <a:lnTo>
                  <a:pt x="8374469" y="5940325"/>
                </a:lnTo>
                <a:lnTo>
                  <a:pt x="8480286" y="5940325"/>
                </a:lnTo>
                <a:lnTo>
                  <a:pt x="8480286" y="5927796"/>
                </a:lnTo>
                <a:cubicBezTo>
                  <a:pt x="8467812" y="5925466"/>
                  <a:pt x="8459796" y="5922583"/>
                  <a:pt x="8456238" y="5919149"/>
                </a:cubicBezTo>
                <a:cubicBezTo>
                  <a:pt x="8453604" y="5916739"/>
                  <a:pt x="8451781" y="5913542"/>
                  <a:pt x="8450769" y="5909556"/>
                </a:cubicBezTo>
                <a:cubicBezTo>
                  <a:pt x="8449757" y="5905570"/>
                  <a:pt x="8449252" y="5900262"/>
                  <a:pt x="8449252" y="5893633"/>
                </a:cubicBezTo>
                <a:lnTo>
                  <a:pt x="8449032" y="5877441"/>
                </a:lnTo>
                <a:lnTo>
                  <a:pt x="8449032" y="5830092"/>
                </a:lnTo>
                <a:cubicBezTo>
                  <a:pt x="8449032" y="5813065"/>
                  <a:pt x="8449666" y="5801179"/>
                  <a:pt x="8450933" y="5794433"/>
                </a:cubicBezTo>
                <a:cubicBezTo>
                  <a:pt x="8452200" y="5787687"/>
                  <a:pt x="8453825" y="5782245"/>
                  <a:pt x="8455806" y="5778108"/>
                </a:cubicBezTo>
                <a:cubicBezTo>
                  <a:pt x="8461406" y="5771992"/>
                  <a:pt x="8467422" y="5767473"/>
                  <a:pt x="8473855" y="5764552"/>
                </a:cubicBezTo>
                <a:cubicBezTo>
                  <a:pt x="8480289" y="5761630"/>
                  <a:pt x="8487206" y="5760169"/>
                  <a:pt x="8494608" y="5760169"/>
                </a:cubicBezTo>
                <a:cubicBezTo>
                  <a:pt x="8501443" y="5760169"/>
                  <a:pt x="8507667" y="5761443"/>
                  <a:pt x="8513280" y="5763992"/>
                </a:cubicBezTo>
                <a:cubicBezTo>
                  <a:pt x="8518894" y="5766540"/>
                  <a:pt x="8523143" y="5770012"/>
                  <a:pt x="8526026" y="5774407"/>
                </a:cubicBezTo>
                <a:cubicBezTo>
                  <a:pt x="8528717" y="5778384"/>
                  <a:pt x="8530584" y="5783925"/>
                  <a:pt x="8531628" y="5791032"/>
                </a:cubicBezTo>
                <a:cubicBezTo>
                  <a:pt x="8532672" y="5798138"/>
                  <a:pt x="8533194" y="5809409"/>
                  <a:pt x="8533194" y="5824843"/>
                </a:cubicBezTo>
                <a:lnTo>
                  <a:pt x="8533194" y="5871228"/>
                </a:lnTo>
                <a:cubicBezTo>
                  <a:pt x="8533194" y="5883630"/>
                  <a:pt x="8532879" y="5893101"/>
                  <a:pt x="8532247" y="5899641"/>
                </a:cubicBezTo>
                <a:cubicBezTo>
                  <a:pt x="8531616" y="5906181"/>
                  <a:pt x="8530473" y="5911483"/>
                  <a:pt x="8528820" y="5915545"/>
                </a:cubicBezTo>
                <a:cubicBezTo>
                  <a:pt x="8527118" y="5918636"/>
                  <a:pt x="8524721" y="5921043"/>
                  <a:pt x="8521629" y="5922767"/>
                </a:cubicBezTo>
                <a:cubicBezTo>
                  <a:pt x="8518538" y="5924492"/>
                  <a:pt x="8511603" y="5926074"/>
                  <a:pt x="8500824" y="5927513"/>
                </a:cubicBezTo>
                <a:lnTo>
                  <a:pt x="8500824" y="5940325"/>
                </a:lnTo>
                <a:lnTo>
                  <a:pt x="8606641" y="5940325"/>
                </a:lnTo>
                <a:lnTo>
                  <a:pt x="8606641" y="5927796"/>
                </a:lnTo>
                <a:cubicBezTo>
                  <a:pt x="8594167" y="5925466"/>
                  <a:pt x="8586154" y="5922584"/>
                  <a:pt x="8582601" y="5919152"/>
                </a:cubicBezTo>
                <a:cubicBezTo>
                  <a:pt x="8579963" y="5916743"/>
                  <a:pt x="8578139" y="5913546"/>
                  <a:pt x="8577128" y="5909561"/>
                </a:cubicBezTo>
                <a:cubicBezTo>
                  <a:pt x="8576116" y="5905577"/>
                  <a:pt x="8575610" y="5898782"/>
                  <a:pt x="8575610" y="5889178"/>
                </a:cubicBezTo>
                <a:lnTo>
                  <a:pt x="8575610" y="5796425"/>
                </a:lnTo>
                <a:cubicBezTo>
                  <a:pt x="8575610" y="5779177"/>
                  <a:pt x="8569355" y="5765765"/>
                  <a:pt x="8556844" y="5756189"/>
                </a:cubicBezTo>
                <a:cubicBezTo>
                  <a:pt x="8544610" y="5746787"/>
                  <a:pt x="8528645" y="5742086"/>
                  <a:pt x="8508948" y="5742086"/>
                </a:cubicBezTo>
                <a:cubicBezTo>
                  <a:pt x="8482726" y="5742086"/>
                  <a:pt x="8462754" y="5751124"/>
                  <a:pt x="8449032" y="5769200"/>
                </a:cubicBezTo>
                <a:lnTo>
                  <a:pt x="8449032" y="5770166"/>
                </a:lnTo>
                <a:cubicBezTo>
                  <a:pt x="8449032" y="5762582"/>
                  <a:pt x="8447639" y="5753223"/>
                  <a:pt x="8444853" y="5742086"/>
                </a:cubicBezTo>
                <a:close/>
                <a:moveTo>
                  <a:pt x="8250976" y="5742086"/>
                </a:moveTo>
                <a:cubicBezTo>
                  <a:pt x="8220073" y="5742086"/>
                  <a:pt x="8196192" y="5753312"/>
                  <a:pt x="8179332" y="5775764"/>
                </a:cubicBezTo>
                <a:cubicBezTo>
                  <a:pt x="8155734" y="5796093"/>
                  <a:pt x="8143935" y="5818649"/>
                  <a:pt x="8143935" y="5843431"/>
                </a:cubicBezTo>
                <a:cubicBezTo>
                  <a:pt x="8143935" y="5855449"/>
                  <a:pt x="8146188" y="5867112"/>
                  <a:pt x="8150696" y="5878421"/>
                </a:cubicBezTo>
                <a:cubicBezTo>
                  <a:pt x="8155204" y="5889729"/>
                  <a:pt x="8161633" y="5899938"/>
                  <a:pt x="8169984" y="5909047"/>
                </a:cubicBezTo>
                <a:cubicBezTo>
                  <a:pt x="8191394" y="5932429"/>
                  <a:pt x="8218392" y="5944120"/>
                  <a:pt x="8250976" y="5944120"/>
                </a:cubicBezTo>
                <a:cubicBezTo>
                  <a:pt x="8283630" y="5944120"/>
                  <a:pt x="8310586" y="5932429"/>
                  <a:pt x="8331845" y="5909047"/>
                </a:cubicBezTo>
                <a:cubicBezTo>
                  <a:pt x="8349298" y="5889913"/>
                  <a:pt x="8358024" y="5868114"/>
                  <a:pt x="8358024" y="5843651"/>
                </a:cubicBezTo>
                <a:cubicBezTo>
                  <a:pt x="8358024" y="5818971"/>
                  <a:pt x="8348836" y="5796830"/>
                  <a:pt x="8330460" y="5777229"/>
                </a:cubicBezTo>
                <a:cubicBezTo>
                  <a:pt x="8308397" y="5753800"/>
                  <a:pt x="8281902" y="5742086"/>
                  <a:pt x="8250976" y="5742086"/>
                </a:cubicBezTo>
                <a:close/>
                <a:moveTo>
                  <a:pt x="8096607" y="5742086"/>
                </a:moveTo>
                <a:lnTo>
                  <a:pt x="8024500" y="5750454"/>
                </a:lnTo>
                <a:lnTo>
                  <a:pt x="8024500" y="5763019"/>
                </a:lnTo>
                <a:cubicBezTo>
                  <a:pt x="8033179" y="5763598"/>
                  <a:pt x="8038941" y="5764628"/>
                  <a:pt x="8041787" y="5766109"/>
                </a:cubicBezTo>
                <a:cubicBezTo>
                  <a:pt x="8044634" y="5767590"/>
                  <a:pt x="8047179" y="5770177"/>
                  <a:pt x="8049423" y="5773870"/>
                </a:cubicBezTo>
                <a:cubicBezTo>
                  <a:pt x="8051383" y="5776870"/>
                  <a:pt x="8052705" y="5781206"/>
                  <a:pt x="8053389" y="5786878"/>
                </a:cubicBezTo>
                <a:cubicBezTo>
                  <a:pt x="8054073" y="5792549"/>
                  <a:pt x="8054414" y="5802689"/>
                  <a:pt x="8054414" y="5817298"/>
                </a:cubicBezTo>
                <a:lnTo>
                  <a:pt x="8054414" y="5871183"/>
                </a:lnTo>
                <a:cubicBezTo>
                  <a:pt x="8054414" y="5883694"/>
                  <a:pt x="8054099" y="5893208"/>
                  <a:pt x="8053467" y="5899726"/>
                </a:cubicBezTo>
                <a:cubicBezTo>
                  <a:pt x="8052836" y="5906245"/>
                  <a:pt x="8051693" y="5911532"/>
                  <a:pt x="8050037" y="5915587"/>
                </a:cubicBezTo>
                <a:cubicBezTo>
                  <a:pt x="8048335" y="5918661"/>
                  <a:pt x="8045936" y="5921059"/>
                  <a:pt x="8042842" y="5922780"/>
                </a:cubicBezTo>
                <a:cubicBezTo>
                  <a:pt x="8039748" y="5924501"/>
                  <a:pt x="8032808" y="5926077"/>
                  <a:pt x="8022020" y="5927510"/>
                </a:cubicBezTo>
                <a:lnTo>
                  <a:pt x="8022020" y="5940325"/>
                </a:lnTo>
                <a:lnTo>
                  <a:pt x="8127906" y="5940325"/>
                </a:lnTo>
                <a:lnTo>
                  <a:pt x="8127906" y="5927792"/>
                </a:lnTo>
                <a:cubicBezTo>
                  <a:pt x="8115412" y="5925467"/>
                  <a:pt x="8107386" y="5922594"/>
                  <a:pt x="8103828" y="5919173"/>
                </a:cubicBezTo>
                <a:cubicBezTo>
                  <a:pt x="8101184" y="5916766"/>
                  <a:pt x="8099356" y="5913576"/>
                  <a:pt x="8098344" y="5909603"/>
                </a:cubicBezTo>
                <a:cubicBezTo>
                  <a:pt x="8097333" y="5905630"/>
                  <a:pt x="8096827" y="5900343"/>
                  <a:pt x="8096827" y="5893741"/>
                </a:cubicBezTo>
                <a:lnTo>
                  <a:pt x="8096607" y="5877155"/>
                </a:lnTo>
                <a:close/>
                <a:moveTo>
                  <a:pt x="7934553" y="5742086"/>
                </a:moveTo>
                <a:cubicBezTo>
                  <a:pt x="7916701" y="5742086"/>
                  <a:pt x="7901907" y="5750450"/>
                  <a:pt x="7890173" y="5767176"/>
                </a:cubicBezTo>
                <a:cubicBezTo>
                  <a:pt x="7881448" y="5772469"/>
                  <a:pt x="7877086" y="5782263"/>
                  <a:pt x="7877086" y="5796557"/>
                </a:cubicBezTo>
                <a:cubicBezTo>
                  <a:pt x="7877086" y="5810038"/>
                  <a:pt x="7881849" y="5821879"/>
                  <a:pt x="7891377" y="5832081"/>
                </a:cubicBezTo>
                <a:cubicBezTo>
                  <a:pt x="7897874" y="5839071"/>
                  <a:pt x="7909710" y="5846544"/>
                  <a:pt x="7926886" y="5854499"/>
                </a:cubicBezTo>
                <a:cubicBezTo>
                  <a:pt x="7938723" y="5861938"/>
                  <a:pt x="7946749" y="5867109"/>
                  <a:pt x="7950965" y="5870011"/>
                </a:cubicBezTo>
                <a:cubicBezTo>
                  <a:pt x="7955181" y="5872913"/>
                  <a:pt x="7958912" y="5876387"/>
                  <a:pt x="7962158" y="5880433"/>
                </a:cubicBezTo>
                <a:cubicBezTo>
                  <a:pt x="7966165" y="5885663"/>
                  <a:pt x="7968169" y="5892348"/>
                  <a:pt x="7968169" y="5900487"/>
                </a:cubicBezTo>
                <a:cubicBezTo>
                  <a:pt x="7968169" y="5910265"/>
                  <a:pt x="7964529" y="5918961"/>
                  <a:pt x="7957251" y="5926575"/>
                </a:cubicBezTo>
                <a:cubicBezTo>
                  <a:pt x="7952469" y="5929044"/>
                  <a:pt x="7946026" y="5930279"/>
                  <a:pt x="7937919" y="5930279"/>
                </a:cubicBezTo>
                <a:cubicBezTo>
                  <a:pt x="7924576" y="5930279"/>
                  <a:pt x="7910040" y="5922081"/>
                  <a:pt x="7894310" y="5905684"/>
                </a:cubicBezTo>
                <a:cubicBezTo>
                  <a:pt x="7893943" y="5898527"/>
                  <a:pt x="7891473" y="5886484"/>
                  <a:pt x="7886901" y="5869557"/>
                </a:cubicBezTo>
                <a:lnTo>
                  <a:pt x="7875300" y="5869557"/>
                </a:lnTo>
                <a:lnTo>
                  <a:pt x="7875300" y="5940325"/>
                </a:lnTo>
                <a:lnTo>
                  <a:pt x="7886019" y="5940325"/>
                </a:lnTo>
                <a:cubicBezTo>
                  <a:pt x="7888642" y="5936009"/>
                  <a:pt x="7891610" y="5933851"/>
                  <a:pt x="7894924" y="5933851"/>
                </a:cubicBezTo>
                <a:cubicBezTo>
                  <a:pt x="7896512" y="5933851"/>
                  <a:pt x="7897850" y="5933999"/>
                  <a:pt x="7898937" y="5934294"/>
                </a:cubicBezTo>
                <a:cubicBezTo>
                  <a:pt x="7900024" y="5934589"/>
                  <a:pt x="7903690" y="5935917"/>
                  <a:pt x="7909934" y="5938278"/>
                </a:cubicBezTo>
                <a:cubicBezTo>
                  <a:pt x="7920342" y="5942173"/>
                  <a:pt x="7930642" y="5944120"/>
                  <a:pt x="7940832" y="5944120"/>
                </a:cubicBezTo>
                <a:cubicBezTo>
                  <a:pt x="7959949" y="5944120"/>
                  <a:pt x="7975623" y="5937850"/>
                  <a:pt x="7987852" y="5925309"/>
                </a:cubicBezTo>
                <a:cubicBezTo>
                  <a:pt x="7998691" y="5914309"/>
                  <a:pt x="8004111" y="5900583"/>
                  <a:pt x="8004111" y="5884131"/>
                </a:cubicBezTo>
                <a:cubicBezTo>
                  <a:pt x="8004111" y="5870599"/>
                  <a:pt x="8000418" y="5858795"/>
                  <a:pt x="7993032" y="5848717"/>
                </a:cubicBezTo>
                <a:cubicBezTo>
                  <a:pt x="7985647" y="5838640"/>
                  <a:pt x="7974667" y="5830297"/>
                  <a:pt x="7960093" y="5823688"/>
                </a:cubicBezTo>
                <a:lnTo>
                  <a:pt x="7936967" y="5813196"/>
                </a:lnTo>
                <a:cubicBezTo>
                  <a:pt x="7926802" y="5808656"/>
                  <a:pt x="7919453" y="5803860"/>
                  <a:pt x="7914918" y="5798805"/>
                </a:cubicBezTo>
                <a:cubicBezTo>
                  <a:pt x="7910384" y="5793751"/>
                  <a:pt x="7908116" y="5788168"/>
                  <a:pt x="7908116" y="5782057"/>
                </a:cubicBezTo>
                <a:cubicBezTo>
                  <a:pt x="7908116" y="5774597"/>
                  <a:pt x="7910533" y="5768377"/>
                  <a:pt x="7915367" y="5763397"/>
                </a:cubicBezTo>
                <a:cubicBezTo>
                  <a:pt x="7920200" y="5758417"/>
                  <a:pt x="7926006" y="5755927"/>
                  <a:pt x="7932785" y="5755927"/>
                </a:cubicBezTo>
                <a:cubicBezTo>
                  <a:pt x="7937805" y="5755927"/>
                  <a:pt x="7942990" y="5757333"/>
                  <a:pt x="7948340" y="5760146"/>
                </a:cubicBezTo>
                <a:cubicBezTo>
                  <a:pt x="7953690" y="5762959"/>
                  <a:pt x="7958353" y="5766807"/>
                  <a:pt x="7962329" y="5771690"/>
                </a:cubicBezTo>
                <a:cubicBezTo>
                  <a:pt x="7965578" y="5775513"/>
                  <a:pt x="7968027" y="5779345"/>
                  <a:pt x="7969677" y="5783187"/>
                </a:cubicBezTo>
                <a:cubicBezTo>
                  <a:pt x="7971327" y="5787029"/>
                  <a:pt x="7973191" y="5793495"/>
                  <a:pt x="7975270" y="5802585"/>
                </a:cubicBezTo>
                <a:lnTo>
                  <a:pt x="7988260" y="5802585"/>
                </a:lnTo>
                <a:lnTo>
                  <a:pt x="7985522" y="5744095"/>
                </a:lnTo>
                <a:lnTo>
                  <a:pt x="7974064" y="5744095"/>
                </a:lnTo>
                <a:cubicBezTo>
                  <a:pt x="7971592" y="5748411"/>
                  <a:pt x="7969837" y="5750569"/>
                  <a:pt x="7968800" y="5750569"/>
                </a:cubicBezTo>
                <a:cubicBezTo>
                  <a:pt x="7967507" y="5750569"/>
                  <a:pt x="7966149" y="5750303"/>
                  <a:pt x="7964726" y="5749770"/>
                </a:cubicBezTo>
                <a:lnTo>
                  <a:pt x="7955925" y="5746000"/>
                </a:lnTo>
                <a:cubicBezTo>
                  <a:pt x="7949695" y="5743391"/>
                  <a:pt x="7942571" y="5742086"/>
                  <a:pt x="7934553" y="5742086"/>
                </a:cubicBezTo>
                <a:close/>
                <a:moveTo>
                  <a:pt x="7439293" y="5742086"/>
                </a:moveTo>
                <a:cubicBezTo>
                  <a:pt x="7423356" y="5742086"/>
                  <a:pt x="7408622" y="5744911"/>
                  <a:pt x="7395090" y="5750561"/>
                </a:cubicBezTo>
                <a:cubicBezTo>
                  <a:pt x="7381556" y="5756210"/>
                  <a:pt x="7369764" y="5766095"/>
                  <a:pt x="7359714" y="5780215"/>
                </a:cubicBezTo>
                <a:cubicBezTo>
                  <a:pt x="7352151" y="5786187"/>
                  <a:pt x="7346027" y="5795662"/>
                  <a:pt x="7341341" y="5808642"/>
                </a:cubicBezTo>
                <a:cubicBezTo>
                  <a:pt x="7336654" y="5821621"/>
                  <a:pt x="7334310" y="5834821"/>
                  <a:pt x="7334310" y="5848241"/>
                </a:cubicBezTo>
                <a:cubicBezTo>
                  <a:pt x="7334310" y="5875747"/>
                  <a:pt x="7342881" y="5898517"/>
                  <a:pt x="7360021" y="5916553"/>
                </a:cubicBezTo>
                <a:cubicBezTo>
                  <a:pt x="7377659" y="5934931"/>
                  <a:pt x="7401892" y="5944120"/>
                  <a:pt x="7432718" y="5944120"/>
                </a:cubicBezTo>
                <a:cubicBezTo>
                  <a:pt x="7452114" y="5944120"/>
                  <a:pt x="7467469" y="5940412"/>
                  <a:pt x="7478780" y="5932997"/>
                </a:cubicBezTo>
                <a:cubicBezTo>
                  <a:pt x="7490093" y="5925581"/>
                  <a:pt x="7498565" y="5912235"/>
                  <a:pt x="7504197" y="5892959"/>
                </a:cubicBezTo>
                <a:lnTo>
                  <a:pt x="7492449" y="5889681"/>
                </a:lnTo>
                <a:cubicBezTo>
                  <a:pt x="7487407" y="5901543"/>
                  <a:pt x="7482337" y="5910368"/>
                  <a:pt x="7477237" y="5916156"/>
                </a:cubicBezTo>
                <a:cubicBezTo>
                  <a:pt x="7469840" y="5922744"/>
                  <a:pt x="7459737" y="5926038"/>
                  <a:pt x="7446928" y="5926038"/>
                </a:cubicBezTo>
                <a:cubicBezTo>
                  <a:pt x="7431373" y="5926038"/>
                  <a:pt x="7417771" y="5919945"/>
                  <a:pt x="7406120" y="5907760"/>
                </a:cubicBezTo>
                <a:cubicBezTo>
                  <a:pt x="7398512" y="5899874"/>
                  <a:pt x="7392491" y="5890050"/>
                  <a:pt x="7388061" y="5878286"/>
                </a:cubicBezTo>
                <a:cubicBezTo>
                  <a:pt x="7383629" y="5866523"/>
                  <a:pt x="7381414" y="5854343"/>
                  <a:pt x="7381414" y="5841746"/>
                </a:cubicBezTo>
                <a:cubicBezTo>
                  <a:pt x="7381414" y="5828026"/>
                  <a:pt x="7383868" y="5814098"/>
                  <a:pt x="7388778" y="5799962"/>
                </a:cubicBezTo>
                <a:cubicBezTo>
                  <a:pt x="7392035" y="5790644"/>
                  <a:pt x="7395734" y="5783034"/>
                  <a:pt x="7399875" y="5777132"/>
                </a:cubicBezTo>
                <a:cubicBezTo>
                  <a:pt x="7404016" y="5771230"/>
                  <a:pt x="7409038" y="5766333"/>
                  <a:pt x="7414942" y="5762443"/>
                </a:cubicBezTo>
                <a:cubicBezTo>
                  <a:pt x="7421527" y="5758099"/>
                  <a:pt x="7428619" y="5755927"/>
                  <a:pt x="7436216" y="5755927"/>
                </a:cubicBezTo>
                <a:cubicBezTo>
                  <a:pt x="7441716" y="5755927"/>
                  <a:pt x="7446350" y="5757326"/>
                  <a:pt x="7450120" y="5760123"/>
                </a:cubicBezTo>
                <a:cubicBezTo>
                  <a:pt x="7451923" y="5761479"/>
                  <a:pt x="7453352" y="5763152"/>
                  <a:pt x="7454409" y="5765143"/>
                </a:cubicBezTo>
                <a:cubicBezTo>
                  <a:pt x="7455466" y="5767133"/>
                  <a:pt x="7456951" y="5771138"/>
                  <a:pt x="7458865" y="5777156"/>
                </a:cubicBezTo>
                <a:cubicBezTo>
                  <a:pt x="7464067" y="5793067"/>
                  <a:pt x="7472501" y="5801022"/>
                  <a:pt x="7484168" y="5801022"/>
                </a:cubicBezTo>
                <a:cubicBezTo>
                  <a:pt x="7489888" y="5801022"/>
                  <a:pt x="7494731" y="5798991"/>
                  <a:pt x="7498696" y="5794930"/>
                </a:cubicBezTo>
                <a:cubicBezTo>
                  <a:pt x="7502661" y="5790869"/>
                  <a:pt x="7504644" y="5785928"/>
                  <a:pt x="7504644" y="5780107"/>
                </a:cubicBezTo>
                <a:cubicBezTo>
                  <a:pt x="7504644" y="5771749"/>
                  <a:pt x="7499933" y="5763828"/>
                  <a:pt x="7490510" y="5756342"/>
                </a:cubicBezTo>
                <a:cubicBezTo>
                  <a:pt x="7478619" y="5746838"/>
                  <a:pt x="7461548" y="5742086"/>
                  <a:pt x="7439293" y="5742086"/>
                </a:cubicBezTo>
                <a:close/>
                <a:moveTo>
                  <a:pt x="7149453" y="5742086"/>
                </a:moveTo>
                <a:lnTo>
                  <a:pt x="7081525" y="5750472"/>
                </a:lnTo>
                <a:lnTo>
                  <a:pt x="7081525" y="5763019"/>
                </a:lnTo>
                <a:cubicBezTo>
                  <a:pt x="7090204" y="5763598"/>
                  <a:pt x="7095966" y="5764628"/>
                  <a:pt x="7098812" y="5766109"/>
                </a:cubicBezTo>
                <a:cubicBezTo>
                  <a:pt x="7101659" y="5767590"/>
                  <a:pt x="7104204" y="5770177"/>
                  <a:pt x="7106448" y="5773870"/>
                </a:cubicBezTo>
                <a:cubicBezTo>
                  <a:pt x="7108408" y="5776870"/>
                  <a:pt x="7109730" y="5781206"/>
                  <a:pt x="7110414" y="5786878"/>
                </a:cubicBezTo>
                <a:cubicBezTo>
                  <a:pt x="7111098" y="5792549"/>
                  <a:pt x="7111439" y="5802689"/>
                  <a:pt x="7111439" y="5817298"/>
                </a:cubicBezTo>
                <a:lnTo>
                  <a:pt x="7111439" y="5871183"/>
                </a:lnTo>
                <a:cubicBezTo>
                  <a:pt x="7111439" y="5883694"/>
                  <a:pt x="7111124" y="5893209"/>
                  <a:pt x="7110492" y="5899730"/>
                </a:cubicBezTo>
                <a:cubicBezTo>
                  <a:pt x="7109861" y="5906250"/>
                  <a:pt x="7108719" y="5911536"/>
                  <a:pt x="7107065" y="5915587"/>
                </a:cubicBezTo>
                <a:cubicBezTo>
                  <a:pt x="7105365" y="5918661"/>
                  <a:pt x="7102970" y="5921059"/>
                  <a:pt x="7099878" y="5922780"/>
                </a:cubicBezTo>
                <a:cubicBezTo>
                  <a:pt x="7096786" y="5924501"/>
                  <a:pt x="7089850" y="5926077"/>
                  <a:pt x="7079069" y="5927510"/>
                </a:cubicBezTo>
                <a:lnTo>
                  <a:pt x="7079069" y="5940325"/>
                </a:lnTo>
                <a:lnTo>
                  <a:pt x="7184887" y="5940325"/>
                </a:lnTo>
                <a:lnTo>
                  <a:pt x="7184887" y="5927796"/>
                </a:lnTo>
                <a:cubicBezTo>
                  <a:pt x="7172412" y="5925466"/>
                  <a:pt x="7164397" y="5922583"/>
                  <a:pt x="7160839" y="5919149"/>
                </a:cubicBezTo>
                <a:cubicBezTo>
                  <a:pt x="7158204" y="5916739"/>
                  <a:pt x="7156381" y="5913542"/>
                  <a:pt x="7155369" y="5909556"/>
                </a:cubicBezTo>
                <a:cubicBezTo>
                  <a:pt x="7154358" y="5905570"/>
                  <a:pt x="7153852" y="5900262"/>
                  <a:pt x="7153852" y="5893633"/>
                </a:cubicBezTo>
                <a:lnTo>
                  <a:pt x="7153632" y="5877441"/>
                </a:lnTo>
                <a:lnTo>
                  <a:pt x="7153632" y="5830092"/>
                </a:lnTo>
                <a:cubicBezTo>
                  <a:pt x="7153632" y="5813065"/>
                  <a:pt x="7154266" y="5801179"/>
                  <a:pt x="7155534" y="5794433"/>
                </a:cubicBezTo>
                <a:cubicBezTo>
                  <a:pt x="7156801" y="5787687"/>
                  <a:pt x="7158425" y="5782245"/>
                  <a:pt x="7160406" y="5778108"/>
                </a:cubicBezTo>
                <a:cubicBezTo>
                  <a:pt x="7166006" y="5771992"/>
                  <a:pt x="7172022" y="5767473"/>
                  <a:pt x="7178456" y="5764552"/>
                </a:cubicBezTo>
                <a:cubicBezTo>
                  <a:pt x="7184890" y="5761630"/>
                  <a:pt x="7191807" y="5760169"/>
                  <a:pt x="7199208" y="5760169"/>
                </a:cubicBezTo>
                <a:cubicBezTo>
                  <a:pt x="7206044" y="5760169"/>
                  <a:pt x="7212268" y="5761443"/>
                  <a:pt x="7217881" y="5763992"/>
                </a:cubicBezTo>
                <a:cubicBezTo>
                  <a:pt x="7223494" y="5766540"/>
                  <a:pt x="7227743" y="5770012"/>
                  <a:pt x="7230626" y="5774407"/>
                </a:cubicBezTo>
                <a:cubicBezTo>
                  <a:pt x="7233317" y="5778384"/>
                  <a:pt x="7235184" y="5783925"/>
                  <a:pt x="7236228" y="5791032"/>
                </a:cubicBezTo>
                <a:cubicBezTo>
                  <a:pt x="7237272" y="5798138"/>
                  <a:pt x="7237795" y="5809409"/>
                  <a:pt x="7237795" y="5824843"/>
                </a:cubicBezTo>
                <a:lnTo>
                  <a:pt x="7237795" y="5871228"/>
                </a:lnTo>
                <a:cubicBezTo>
                  <a:pt x="7237795" y="5883630"/>
                  <a:pt x="7237479" y="5893101"/>
                  <a:pt x="7236848" y="5899641"/>
                </a:cubicBezTo>
                <a:cubicBezTo>
                  <a:pt x="7236216" y="5906181"/>
                  <a:pt x="7235074" y="5911483"/>
                  <a:pt x="7233420" y="5915545"/>
                </a:cubicBezTo>
                <a:cubicBezTo>
                  <a:pt x="7231718" y="5918636"/>
                  <a:pt x="7229321" y="5921043"/>
                  <a:pt x="7226230" y="5922767"/>
                </a:cubicBezTo>
                <a:cubicBezTo>
                  <a:pt x="7223138" y="5924492"/>
                  <a:pt x="7216203" y="5926074"/>
                  <a:pt x="7205424" y="5927513"/>
                </a:cubicBezTo>
                <a:lnTo>
                  <a:pt x="7205424" y="5940325"/>
                </a:lnTo>
                <a:lnTo>
                  <a:pt x="7311241" y="5940325"/>
                </a:lnTo>
                <a:lnTo>
                  <a:pt x="7311241" y="5927796"/>
                </a:lnTo>
                <a:cubicBezTo>
                  <a:pt x="7298768" y="5925466"/>
                  <a:pt x="7290754" y="5922584"/>
                  <a:pt x="7287201" y="5919152"/>
                </a:cubicBezTo>
                <a:cubicBezTo>
                  <a:pt x="7284564" y="5916743"/>
                  <a:pt x="7282740" y="5913546"/>
                  <a:pt x="7281728" y="5909561"/>
                </a:cubicBezTo>
                <a:cubicBezTo>
                  <a:pt x="7280716" y="5905577"/>
                  <a:pt x="7280211" y="5898782"/>
                  <a:pt x="7280211" y="5889178"/>
                </a:cubicBezTo>
                <a:lnTo>
                  <a:pt x="7280211" y="5796425"/>
                </a:lnTo>
                <a:cubicBezTo>
                  <a:pt x="7280211" y="5779177"/>
                  <a:pt x="7273955" y="5765765"/>
                  <a:pt x="7261445" y="5756189"/>
                </a:cubicBezTo>
                <a:cubicBezTo>
                  <a:pt x="7249210" y="5746787"/>
                  <a:pt x="7233245" y="5742086"/>
                  <a:pt x="7213548" y="5742086"/>
                </a:cubicBezTo>
                <a:cubicBezTo>
                  <a:pt x="7187327" y="5742086"/>
                  <a:pt x="7167355" y="5751124"/>
                  <a:pt x="7153632" y="5769200"/>
                </a:cubicBezTo>
                <a:lnTo>
                  <a:pt x="7153632" y="5770166"/>
                </a:lnTo>
                <a:cubicBezTo>
                  <a:pt x="7153632" y="5762582"/>
                  <a:pt x="7152239" y="5753223"/>
                  <a:pt x="7149453" y="5742086"/>
                </a:cubicBezTo>
                <a:close/>
                <a:moveTo>
                  <a:pt x="6946051" y="5742086"/>
                </a:moveTo>
                <a:cubicBezTo>
                  <a:pt x="6915148" y="5742086"/>
                  <a:pt x="6891267" y="5753312"/>
                  <a:pt x="6874407" y="5775764"/>
                </a:cubicBezTo>
                <a:cubicBezTo>
                  <a:pt x="6850809" y="5796093"/>
                  <a:pt x="6839010" y="5818649"/>
                  <a:pt x="6839010" y="5843431"/>
                </a:cubicBezTo>
                <a:cubicBezTo>
                  <a:pt x="6839010" y="5855449"/>
                  <a:pt x="6841263" y="5867112"/>
                  <a:pt x="6845771" y="5878421"/>
                </a:cubicBezTo>
                <a:cubicBezTo>
                  <a:pt x="6850279" y="5889729"/>
                  <a:pt x="6856708" y="5899938"/>
                  <a:pt x="6865059" y="5909047"/>
                </a:cubicBezTo>
                <a:cubicBezTo>
                  <a:pt x="6886469" y="5932429"/>
                  <a:pt x="6913467" y="5944120"/>
                  <a:pt x="6946051" y="5944120"/>
                </a:cubicBezTo>
                <a:cubicBezTo>
                  <a:pt x="6978705" y="5944120"/>
                  <a:pt x="7005661" y="5932429"/>
                  <a:pt x="7026920" y="5909047"/>
                </a:cubicBezTo>
                <a:cubicBezTo>
                  <a:pt x="7044373" y="5889913"/>
                  <a:pt x="7053099" y="5868114"/>
                  <a:pt x="7053099" y="5843651"/>
                </a:cubicBezTo>
                <a:cubicBezTo>
                  <a:pt x="7053099" y="5818971"/>
                  <a:pt x="7043911" y="5796830"/>
                  <a:pt x="7025535" y="5777229"/>
                </a:cubicBezTo>
                <a:cubicBezTo>
                  <a:pt x="7003472" y="5753800"/>
                  <a:pt x="6976977" y="5742086"/>
                  <a:pt x="6946051" y="5742086"/>
                </a:cubicBezTo>
                <a:close/>
                <a:moveTo>
                  <a:pt x="5893959" y="5639388"/>
                </a:moveTo>
                <a:lnTo>
                  <a:pt x="6128499" y="5775126"/>
                </a:lnTo>
                <a:lnTo>
                  <a:pt x="5972408" y="5775126"/>
                </a:lnTo>
                <a:close/>
                <a:moveTo>
                  <a:pt x="8074618" y="5625107"/>
                </a:moveTo>
                <a:cubicBezTo>
                  <a:pt x="8067867" y="5625107"/>
                  <a:pt x="8062142" y="5627409"/>
                  <a:pt x="8057444" y="5632014"/>
                </a:cubicBezTo>
                <a:cubicBezTo>
                  <a:pt x="8052745" y="5636618"/>
                  <a:pt x="8050396" y="5642241"/>
                  <a:pt x="8050396" y="5648882"/>
                </a:cubicBezTo>
                <a:cubicBezTo>
                  <a:pt x="8050396" y="5655717"/>
                  <a:pt x="8052697" y="5661388"/>
                  <a:pt x="8057297" y="5665896"/>
                </a:cubicBezTo>
                <a:cubicBezTo>
                  <a:pt x="8061898" y="5670404"/>
                  <a:pt x="8067672" y="5672658"/>
                  <a:pt x="8074618" y="5672658"/>
                </a:cubicBezTo>
                <a:cubicBezTo>
                  <a:pt x="8081617" y="5672658"/>
                  <a:pt x="8087441" y="5670381"/>
                  <a:pt x="8092090" y="5665828"/>
                </a:cubicBezTo>
                <a:cubicBezTo>
                  <a:pt x="8096739" y="5661275"/>
                  <a:pt x="8099063" y="5655626"/>
                  <a:pt x="8099063" y="5648882"/>
                </a:cubicBezTo>
                <a:cubicBezTo>
                  <a:pt x="8099063" y="5642334"/>
                  <a:pt x="8096690" y="5636734"/>
                  <a:pt x="8091945" y="5632083"/>
                </a:cubicBezTo>
                <a:cubicBezTo>
                  <a:pt x="8087200" y="5627433"/>
                  <a:pt x="8081424" y="5625107"/>
                  <a:pt x="8074618" y="5625107"/>
                </a:cubicBezTo>
                <a:close/>
                <a:moveTo>
                  <a:pt x="6694502" y="5625107"/>
                </a:moveTo>
                <a:cubicBezTo>
                  <a:pt x="6675554" y="5625107"/>
                  <a:pt x="6656586" y="5628296"/>
                  <a:pt x="6637598" y="5634673"/>
                </a:cubicBezTo>
                <a:cubicBezTo>
                  <a:pt x="6618610" y="5641051"/>
                  <a:pt x="6602294" y="5649635"/>
                  <a:pt x="6588650" y="5660425"/>
                </a:cubicBezTo>
                <a:cubicBezTo>
                  <a:pt x="6570851" y="5674596"/>
                  <a:pt x="6557006" y="5693256"/>
                  <a:pt x="6547113" y="5716406"/>
                </a:cubicBezTo>
                <a:cubicBezTo>
                  <a:pt x="6537221" y="5739556"/>
                  <a:pt x="6532275" y="5764782"/>
                  <a:pt x="6532275" y="5792085"/>
                </a:cubicBezTo>
                <a:cubicBezTo>
                  <a:pt x="6532275" y="5827902"/>
                  <a:pt x="6540775" y="5858769"/>
                  <a:pt x="6557775" y="5884687"/>
                </a:cubicBezTo>
                <a:cubicBezTo>
                  <a:pt x="6574775" y="5910605"/>
                  <a:pt x="6598471" y="5928548"/>
                  <a:pt x="6628862" y="5938515"/>
                </a:cubicBezTo>
                <a:cubicBezTo>
                  <a:pt x="6647689" y="5944633"/>
                  <a:pt x="6667427" y="5947692"/>
                  <a:pt x="6688077" y="5947692"/>
                </a:cubicBezTo>
                <a:cubicBezTo>
                  <a:pt x="6710415" y="5947692"/>
                  <a:pt x="6730117" y="5944125"/>
                  <a:pt x="6747182" y="5936992"/>
                </a:cubicBezTo>
                <a:cubicBezTo>
                  <a:pt x="6764247" y="5929859"/>
                  <a:pt x="6777694" y="5919454"/>
                  <a:pt x="6787521" y="5905778"/>
                </a:cubicBezTo>
                <a:cubicBezTo>
                  <a:pt x="6797806" y="5891496"/>
                  <a:pt x="6804402" y="5871063"/>
                  <a:pt x="6807309" y="5844481"/>
                </a:cubicBezTo>
                <a:lnTo>
                  <a:pt x="6793897" y="5842786"/>
                </a:lnTo>
                <a:cubicBezTo>
                  <a:pt x="6789688" y="5865166"/>
                  <a:pt x="6783520" y="5882171"/>
                  <a:pt x="6775393" y="5893800"/>
                </a:cubicBezTo>
                <a:cubicBezTo>
                  <a:pt x="6768570" y="5903627"/>
                  <a:pt x="6758870" y="5911271"/>
                  <a:pt x="6746294" y="5916731"/>
                </a:cubicBezTo>
                <a:cubicBezTo>
                  <a:pt x="6733718" y="5922191"/>
                  <a:pt x="6719391" y="5924921"/>
                  <a:pt x="6703313" y="5924921"/>
                </a:cubicBezTo>
                <a:cubicBezTo>
                  <a:pt x="6671473" y="5924921"/>
                  <a:pt x="6646317" y="5916378"/>
                  <a:pt x="6627843" y="5899290"/>
                </a:cubicBezTo>
                <a:cubicBezTo>
                  <a:pt x="6616581" y="5882554"/>
                  <a:pt x="6608181" y="5865249"/>
                  <a:pt x="6602643" y="5847374"/>
                </a:cubicBezTo>
                <a:cubicBezTo>
                  <a:pt x="6597105" y="5829500"/>
                  <a:pt x="6594336" y="5809298"/>
                  <a:pt x="6594336" y="5786769"/>
                </a:cubicBezTo>
                <a:cubicBezTo>
                  <a:pt x="6594336" y="5760290"/>
                  <a:pt x="6598373" y="5736786"/>
                  <a:pt x="6606447" y="5716260"/>
                </a:cubicBezTo>
                <a:cubicBezTo>
                  <a:pt x="6612144" y="5701605"/>
                  <a:pt x="6619433" y="5688609"/>
                  <a:pt x="6628314" y="5677271"/>
                </a:cubicBezTo>
                <a:cubicBezTo>
                  <a:pt x="6637195" y="5665933"/>
                  <a:pt x="6646688" y="5657290"/>
                  <a:pt x="6656792" y="5651342"/>
                </a:cubicBezTo>
                <a:cubicBezTo>
                  <a:pt x="6668277" y="5644568"/>
                  <a:pt x="6681799" y="5641181"/>
                  <a:pt x="6697359" y="5641181"/>
                </a:cubicBezTo>
                <a:cubicBezTo>
                  <a:pt x="6707654" y="5641181"/>
                  <a:pt x="6716937" y="5642833"/>
                  <a:pt x="6725210" y="5646139"/>
                </a:cubicBezTo>
                <a:cubicBezTo>
                  <a:pt x="6733483" y="5649445"/>
                  <a:pt x="6741492" y="5654759"/>
                  <a:pt x="6749238" y="5662082"/>
                </a:cubicBezTo>
                <a:cubicBezTo>
                  <a:pt x="6759566" y="5671842"/>
                  <a:pt x="6767346" y="5680488"/>
                  <a:pt x="6772581" y="5688020"/>
                </a:cubicBezTo>
                <a:cubicBezTo>
                  <a:pt x="6775902" y="5698789"/>
                  <a:pt x="6780083" y="5711081"/>
                  <a:pt x="6785124" y="5724896"/>
                </a:cubicBezTo>
                <a:cubicBezTo>
                  <a:pt x="6786494" y="5728315"/>
                  <a:pt x="6788167" y="5732631"/>
                  <a:pt x="6790144" y="5737844"/>
                </a:cubicBezTo>
                <a:lnTo>
                  <a:pt x="6803068" y="5737844"/>
                </a:lnTo>
                <a:lnTo>
                  <a:pt x="6800193" y="5631135"/>
                </a:lnTo>
                <a:lnTo>
                  <a:pt x="6787409" y="5631135"/>
                </a:lnTo>
                <a:cubicBezTo>
                  <a:pt x="6785293" y="5636004"/>
                  <a:pt x="6783668" y="5639248"/>
                  <a:pt x="6782533" y="5640867"/>
                </a:cubicBezTo>
                <a:cubicBezTo>
                  <a:pt x="6781475" y="5642253"/>
                  <a:pt x="6779848" y="5642946"/>
                  <a:pt x="6777653" y="5642946"/>
                </a:cubicBezTo>
                <a:cubicBezTo>
                  <a:pt x="6775476" y="5642946"/>
                  <a:pt x="6772975" y="5642419"/>
                  <a:pt x="6770150" y="5641365"/>
                </a:cubicBezTo>
                <a:lnTo>
                  <a:pt x="6754038" y="5636091"/>
                </a:lnTo>
                <a:cubicBezTo>
                  <a:pt x="6732428" y="5628769"/>
                  <a:pt x="6712582" y="5625107"/>
                  <a:pt x="6694502" y="5625107"/>
                </a:cubicBezTo>
                <a:close/>
                <a:moveTo>
                  <a:pt x="7591782" y="5623768"/>
                </a:moveTo>
                <a:lnTo>
                  <a:pt x="7519676" y="5632136"/>
                </a:lnTo>
                <a:lnTo>
                  <a:pt x="7519676" y="5644923"/>
                </a:lnTo>
                <a:cubicBezTo>
                  <a:pt x="7528323" y="5645500"/>
                  <a:pt x="7534086" y="5646509"/>
                  <a:pt x="7536962" y="5647951"/>
                </a:cubicBezTo>
                <a:cubicBezTo>
                  <a:pt x="7539839" y="5649393"/>
                  <a:pt x="7542187" y="5651616"/>
                  <a:pt x="7544005" y="5654620"/>
                </a:cubicBezTo>
                <a:cubicBezTo>
                  <a:pt x="7546351" y="5658216"/>
                  <a:pt x="7547869" y="5662912"/>
                  <a:pt x="7548557" y="5668709"/>
                </a:cubicBezTo>
                <a:cubicBezTo>
                  <a:pt x="7549245" y="5674506"/>
                  <a:pt x="7549589" y="5684661"/>
                  <a:pt x="7549589" y="5699171"/>
                </a:cubicBezTo>
                <a:lnTo>
                  <a:pt x="7549589" y="5870988"/>
                </a:lnTo>
                <a:cubicBezTo>
                  <a:pt x="7549589" y="5883540"/>
                  <a:pt x="7549274" y="5893088"/>
                  <a:pt x="7548642" y="5899631"/>
                </a:cubicBezTo>
                <a:cubicBezTo>
                  <a:pt x="7548012" y="5906173"/>
                  <a:pt x="7546869" y="5911476"/>
                  <a:pt x="7545216" y="5915538"/>
                </a:cubicBezTo>
                <a:cubicBezTo>
                  <a:pt x="7543513" y="5918629"/>
                  <a:pt x="7541116" y="5921037"/>
                  <a:pt x="7538024" y="5922764"/>
                </a:cubicBezTo>
                <a:cubicBezTo>
                  <a:pt x="7534933" y="5924491"/>
                  <a:pt x="7527998" y="5926074"/>
                  <a:pt x="7517219" y="5927513"/>
                </a:cubicBezTo>
                <a:lnTo>
                  <a:pt x="7517219" y="5940325"/>
                </a:lnTo>
                <a:lnTo>
                  <a:pt x="7623036" y="5940325"/>
                </a:lnTo>
                <a:lnTo>
                  <a:pt x="7623036" y="5927796"/>
                </a:lnTo>
                <a:cubicBezTo>
                  <a:pt x="7610562" y="5925463"/>
                  <a:pt x="7602547" y="5922580"/>
                  <a:pt x="7598989" y="5919145"/>
                </a:cubicBezTo>
                <a:cubicBezTo>
                  <a:pt x="7596354" y="5916734"/>
                  <a:pt x="7594531" y="5913534"/>
                  <a:pt x="7593519" y="5909547"/>
                </a:cubicBezTo>
                <a:cubicBezTo>
                  <a:pt x="7592508" y="5905560"/>
                  <a:pt x="7592002" y="5900250"/>
                  <a:pt x="7592002" y="5893615"/>
                </a:cubicBezTo>
                <a:lnTo>
                  <a:pt x="7591782" y="5876980"/>
                </a:lnTo>
                <a:close/>
                <a:moveTo>
                  <a:pt x="5864335" y="5609927"/>
                </a:moveTo>
                <a:lnTo>
                  <a:pt x="5959809" y="5775126"/>
                </a:lnTo>
                <a:lnTo>
                  <a:pt x="5864335" y="5940325"/>
                </a:lnTo>
                <a:lnTo>
                  <a:pt x="6150307" y="5775126"/>
                </a:lnTo>
                <a:close/>
                <a:moveTo>
                  <a:pt x="7031481" y="5392204"/>
                </a:moveTo>
                <a:lnTo>
                  <a:pt x="7039460" y="5392935"/>
                </a:lnTo>
                <a:lnTo>
                  <a:pt x="7074296" y="5392935"/>
                </a:lnTo>
                <a:cubicBezTo>
                  <a:pt x="7088200" y="5392935"/>
                  <a:pt x="7098673" y="5395476"/>
                  <a:pt x="7105714" y="5400559"/>
                </a:cubicBezTo>
                <a:cubicBezTo>
                  <a:pt x="7112756" y="5405641"/>
                  <a:pt x="7116276" y="5412839"/>
                  <a:pt x="7116276" y="5422152"/>
                </a:cubicBezTo>
                <a:cubicBezTo>
                  <a:pt x="7116276" y="5434114"/>
                  <a:pt x="7110766" y="5443955"/>
                  <a:pt x="7099744" y="5451676"/>
                </a:cubicBezTo>
                <a:cubicBezTo>
                  <a:pt x="7088723" y="5459396"/>
                  <a:pt x="7073889" y="5463257"/>
                  <a:pt x="7055244" y="5463257"/>
                </a:cubicBezTo>
                <a:cubicBezTo>
                  <a:pt x="7037708" y="5463257"/>
                  <a:pt x="7023590" y="5459815"/>
                  <a:pt x="7012891" y="5452932"/>
                </a:cubicBezTo>
                <a:cubicBezTo>
                  <a:pt x="7002191" y="5446048"/>
                  <a:pt x="6996842" y="5437441"/>
                  <a:pt x="6996842" y="5427109"/>
                </a:cubicBezTo>
                <a:cubicBezTo>
                  <a:pt x="6996842" y="5420663"/>
                  <a:pt x="6998365" y="5415588"/>
                  <a:pt x="7001411" y="5411885"/>
                </a:cubicBezTo>
                <a:cubicBezTo>
                  <a:pt x="7004458" y="5408181"/>
                  <a:pt x="7008276" y="5406330"/>
                  <a:pt x="7012866" y="5406330"/>
                </a:cubicBezTo>
                <a:cubicBezTo>
                  <a:pt x="7015527" y="5406330"/>
                  <a:pt x="7017792" y="5406950"/>
                  <a:pt x="7019661" y="5408189"/>
                </a:cubicBezTo>
                <a:cubicBezTo>
                  <a:pt x="7021531" y="5409428"/>
                  <a:pt x="7024088" y="5412521"/>
                  <a:pt x="7027332" y="5417468"/>
                </a:cubicBezTo>
                <a:lnTo>
                  <a:pt x="7038142" y="5415280"/>
                </a:lnTo>
                <a:lnTo>
                  <a:pt x="7038142" y="5409501"/>
                </a:lnTo>
                <a:cubicBezTo>
                  <a:pt x="7038142" y="5405681"/>
                  <a:pt x="7037506" y="5402213"/>
                  <a:pt x="7036235" y="5399097"/>
                </a:cubicBezTo>
                <a:close/>
                <a:moveTo>
                  <a:pt x="6260590" y="5289881"/>
                </a:moveTo>
                <a:lnTo>
                  <a:pt x="6260590" y="5321958"/>
                </a:lnTo>
                <a:cubicBezTo>
                  <a:pt x="6260590" y="5339780"/>
                  <a:pt x="6258605" y="5352990"/>
                  <a:pt x="6254635" y="5361587"/>
                </a:cubicBezTo>
                <a:cubicBezTo>
                  <a:pt x="6251456" y="5368975"/>
                  <a:pt x="6247072" y="5374633"/>
                  <a:pt x="6241483" y="5378561"/>
                </a:cubicBezTo>
                <a:cubicBezTo>
                  <a:pt x="6235894" y="5382488"/>
                  <a:pt x="6229996" y="5384452"/>
                  <a:pt x="6223789" y="5384452"/>
                </a:cubicBezTo>
                <a:cubicBezTo>
                  <a:pt x="6217076" y="5384452"/>
                  <a:pt x="6211485" y="5381814"/>
                  <a:pt x="6207017" y="5376537"/>
                </a:cubicBezTo>
                <a:cubicBezTo>
                  <a:pt x="6202548" y="5371261"/>
                  <a:pt x="6200314" y="5364301"/>
                  <a:pt x="6200314" y="5355657"/>
                </a:cubicBezTo>
                <a:cubicBezTo>
                  <a:pt x="6200314" y="5345423"/>
                  <a:pt x="6203369" y="5336529"/>
                  <a:pt x="6209478" y="5328976"/>
                </a:cubicBezTo>
                <a:cubicBezTo>
                  <a:pt x="6212547" y="5325230"/>
                  <a:pt x="6216038" y="5321955"/>
                  <a:pt x="6219953" y="5319152"/>
                </a:cubicBezTo>
                <a:cubicBezTo>
                  <a:pt x="6223866" y="5316349"/>
                  <a:pt x="6231803" y="5311566"/>
                  <a:pt x="6243762" y="5304803"/>
                </a:cubicBezTo>
                <a:cubicBezTo>
                  <a:pt x="6252037" y="5300820"/>
                  <a:pt x="6257645" y="5295846"/>
                  <a:pt x="6260590" y="5289881"/>
                </a:cubicBezTo>
                <a:close/>
                <a:moveTo>
                  <a:pt x="4705335" y="5263455"/>
                </a:moveTo>
                <a:lnTo>
                  <a:pt x="4638363" y="5330427"/>
                </a:lnTo>
                <a:lnTo>
                  <a:pt x="4705335" y="5397400"/>
                </a:lnTo>
                <a:lnTo>
                  <a:pt x="4772309" y="5330427"/>
                </a:lnTo>
                <a:close/>
                <a:moveTo>
                  <a:pt x="6573426" y="5219476"/>
                </a:moveTo>
                <a:lnTo>
                  <a:pt x="6624325" y="5219476"/>
                </a:lnTo>
                <a:lnTo>
                  <a:pt x="6624325" y="5220094"/>
                </a:lnTo>
                <a:cubicBezTo>
                  <a:pt x="6633004" y="5220673"/>
                  <a:pt x="6638766" y="5221703"/>
                  <a:pt x="6641612" y="5223184"/>
                </a:cubicBezTo>
                <a:cubicBezTo>
                  <a:pt x="6644459" y="5224665"/>
                  <a:pt x="6647004" y="5227252"/>
                  <a:pt x="6649248" y="5230945"/>
                </a:cubicBezTo>
                <a:cubicBezTo>
                  <a:pt x="6651208" y="5233945"/>
                  <a:pt x="6652530" y="5238281"/>
                  <a:pt x="6653214" y="5243953"/>
                </a:cubicBezTo>
                <a:cubicBezTo>
                  <a:pt x="6653898" y="5249624"/>
                  <a:pt x="6654240" y="5259764"/>
                  <a:pt x="6654240" y="5274373"/>
                </a:cubicBezTo>
                <a:lnTo>
                  <a:pt x="6654240" y="5328258"/>
                </a:lnTo>
                <a:cubicBezTo>
                  <a:pt x="6654240" y="5340769"/>
                  <a:pt x="6653924" y="5350283"/>
                  <a:pt x="6653292" y="5356801"/>
                </a:cubicBezTo>
                <a:cubicBezTo>
                  <a:pt x="6652661" y="5363320"/>
                  <a:pt x="6651518" y="5368607"/>
                  <a:pt x="6649862" y="5372662"/>
                </a:cubicBezTo>
                <a:cubicBezTo>
                  <a:pt x="6648160" y="5375736"/>
                  <a:pt x="6645761" y="5378134"/>
                  <a:pt x="6642667" y="5379855"/>
                </a:cubicBezTo>
                <a:lnTo>
                  <a:pt x="6632711" y="5382117"/>
                </a:lnTo>
                <a:lnTo>
                  <a:pt x="6640845" y="5369948"/>
                </a:lnTo>
                <a:lnTo>
                  <a:pt x="6632191" y="5363467"/>
                </a:lnTo>
                <a:cubicBezTo>
                  <a:pt x="6625356" y="5371439"/>
                  <a:pt x="6620064" y="5376594"/>
                  <a:pt x="6616313" y="5378934"/>
                </a:cubicBezTo>
                <a:cubicBezTo>
                  <a:pt x="6612562" y="5381273"/>
                  <a:pt x="6607831" y="5382443"/>
                  <a:pt x="6602119" y="5382443"/>
                </a:cubicBezTo>
                <a:cubicBezTo>
                  <a:pt x="6597538" y="5382443"/>
                  <a:pt x="6593343" y="5381580"/>
                  <a:pt x="6589534" y="5379853"/>
                </a:cubicBezTo>
                <a:cubicBezTo>
                  <a:pt x="6585726" y="5378126"/>
                  <a:pt x="6582766" y="5375871"/>
                  <a:pt x="6580657" y="5373088"/>
                </a:cubicBezTo>
                <a:cubicBezTo>
                  <a:pt x="6575837" y="5367039"/>
                  <a:pt x="6573426" y="5356828"/>
                  <a:pt x="6573426" y="5342455"/>
                </a:cubicBezTo>
                <a:close/>
                <a:moveTo>
                  <a:pt x="7657045" y="5213002"/>
                </a:moveTo>
                <a:cubicBezTo>
                  <a:pt x="7663493" y="5213002"/>
                  <a:pt x="7669668" y="5214878"/>
                  <a:pt x="7675568" y="5218628"/>
                </a:cubicBezTo>
                <a:cubicBezTo>
                  <a:pt x="7681469" y="5222379"/>
                  <a:pt x="7686197" y="5227473"/>
                  <a:pt x="7689753" y="5233910"/>
                </a:cubicBezTo>
                <a:cubicBezTo>
                  <a:pt x="7693809" y="5241196"/>
                  <a:pt x="7696325" y="5250225"/>
                  <a:pt x="7697301" y="5260999"/>
                </a:cubicBezTo>
                <a:lnTo>
                  <a:pt x="7612215" y="5260999"/>
                </a:lnTo>
                <a:cubicBezTo>
                  <a:pt x="7613815" y="5248849"/>
                  <a:pt x="7618924" y="5237812"/>
                  <a:pt x="7627542" y="5227888"/>
                </a:cubicBezTo>
                <a:cubicBezTo>
                  <a:pt x="7636160" y="5217964"/>
                  <a:pt x="7645994" y="5213002"/>
                  <a:pt x="7657045" y="5213002"/>
                </a:cubicBezTo>
                <a:close/>
                <a:moveTo>
                  <a:pt x="7059988" y="5213002"/>
                </a:moveTo>
                <a:cubicBezTo>
                  <a:pt x="7067153" y="5213002"/>
                  <a:pt x="7073074" y="5216379"/>
                  <a:pt x="7077753" y="5223132"/>
                </a:cubicBezTo>
                <a:cubicBezTo>
                  <a:pt x="7084832" y="5233180"/>
                  <a:pt x="7088371" y="5246734"/>
                  <a:pt x="7088371" y="5263793"/>
                </a:cubicBezTo>
                <a:cubicBezTo>
                  <a:pt x="7088371" y="5280406"/>
                  <a:pt x="7085765" y="5293098"/>
                  <a:pt x="7080554" y="5301868"/>
                </a:cubicBezTo>
                <a:cubicBezTo>
                  <a:pt x="7075343" y="5310639"/>
                  <a:pt x="7068342" y="5315024"/>
                  <a:pt x="7059552" y="5315024"/>
                </a:cubicBezTo>
                <a:cubicBezTo>
                  <a:pt x="7050871" y="5315024"/>
                  <a:pt x="7043570" y="5310610"/>
                  <a:pt x="7037648" y="5301783"/>
                </a:cubicBezTo>
                <a:cubicBezTo>
                  <a:pt x="7031726" y="5292955"/>
                  <a:pt x="7028765" y="5281093"/>
                  <a:pt x="7028765" y="5266197"/>
                </a:cubicBezTo>
                <a:cubicBezTo>
                  <a:pt x="7028765" y="5258978"/>
                  <a:pt x="7029668" y="5251766"/>
                  <a:pt x="7031474" y="5244559"/>
                </a:cubicBezTo>
                <a:cubicBezTo>
                  <a:pt x="7033280" y="5237353"/>
                  <a:pt x="7035636" y="5231378"/>
                  <a:pt x="7038543" y="5226634"/>
                </a:cubicBezTo>
                <a:cubicBezTo>
                  <a:pt x="7044110" y="5217546"/>
                  <a:pt x="7051258" y="5213002"/>
                  <a:pt x="7059988" y="5213002"/>
                </a:cubicBezTo>
                <a:close/>
                <a:moveTo>
                  <a:pt x="5847295" y="5213002"/>
                </a:moveTo>
                <a:cubicBezTo>
                  <a:pt x="5853743" y="5213002"/>
                  <a:pt x="5859918" y="5214878"/>
                  <a:pt x="5865818" y="5218628"/>
                </a:cubicBezTo>
                <a:cubicBezTo>
                  <a:pt x="5871720" y="5222379"/>
                  <a:pt x="5876448" y="5227473"/>
                  <a:pt x="5880004" y="5233910"/>
                </a:cubicBezTo>
                <a:cubicBezTo>
                  <a:pt x="5884060" y="5241196"/>
                  <a:pt x="5886575" y="5250225"/>
                  <a:pt x="5887552" y="5260999"/>
                </a:cubicBezTo>
                <a:lnTo>
                  <a:pt x="5802465" y="5260999"/>
                </a:lnTo>
                <a:cubicBezTo>
                  <a:pt x="5804065" y="5248849"/>
                  <a:pt x="5809174" y="5237812"/>
                  <a:pt x="5817792" y="5227888"/>
                </a:cubicBezTo>
                <a:cubicBezTo>
                  <a:pt x="5826410" y="5217964"/>
                  <a:pt x="5836245" y="5213002"/>
                  <a:pt x="5847295" y="5213002"/>
                </a:cubicBezTo>
                <a:close/>
                <a:moveTo>
                  <a:pt x="5448655" y="5213002"/>
                </a:moveTo>
                <a:cubicBezTo>
                  <a:pt x="5464486" y="5213002"/>
                  <a:pt x="5477948" y="5220626"/>
                  <a:pt x="5489037" y="5235874"/>
                </a:cubicBezTo>
                <a:cubicBezTo>
                  <a:pt x="5494976" y="5244139"/>
                  <a:pt x="5499752" y="5254173"/>
                  <a:pt x="5503365" y="5265977"/>
                </a:cubicBezTo>
                <a:cubicBezTo>
                  <a:pt x="5506978" y="5277781"/>
                  <a:pt x="5508784" y="5289364"/>
                  <a:pt x="5508784" y="5300726"/>
                </a:cubicBezTo>
                <a:cubicBezTo>
                  <a:pt x="5508784" y="5311767"/>
                  <a:pt x="5507091" y="5323240"/>
                  <a:pt x="5503702" y="5335143"/>
                </a:cubicBezTo>
                <a:cubicBezTo>
                  <a:pt x="5500314" y="5347047"/>
                  <a:pt x="5495914" y="5356875"/>
                  <a:pt x="5490503" y="5364625"/>
                </a:cubicBezTo>
                <a:cubicBezTo>
                  <a:pt x="5485489" y="5371925"/>
                  <a:pt x="5479574" y="5377575"/>
                  <a:pt x="5472759" y="5381576"/>
                </a:cubicBezTo>
                <a:cubicBezTo>
                  <a:pt x="5465943" y="5385577"/>
                  <a:pt x="5459004" y="5387577"/>
                  <a:pt x="5451941" y="5387577"/>
                </a:cubicBezTo>
                <a:cubicBezTo>
                  <a:pt x="5435109" y="5387577"/>
                  <a:pt x="5419343" y="5377747"/>
                  <a:pt x="5404641" y="5358085"/>
                </a:cubicBezTo>
                <a:cubicBezTo>
                  <a:pt x="5396531" y="5342691"/>
                  <a:pt x="5392475" y="5322698"/>
                  <a:pt x="5392475" y="5298106"/>
                </a:cubicBezTo>
                <a:cubicBezTo>
                  <a:pt x="5392475" y="5273938"/>
                  <a:pt x="5398239" y="5253608"/>
                  <a:pt x="5409769" y="5237116"/>
                </a:cubicBezTo>
                <a:cubicBezTo>
                  <a:pt x="5420871" y="5221040"/>
                  <a:pt x="5433833" y="5213002"/>
                  <a:pt x="5448655" y="5213002"/>
                </a:cubicBezTo>
                <a:close/>
                <a:moveTo>
                  <a:pt x="7934757" y="5202286"/>
                </a:moveTo>
                <a:lnTo>
                  <a:pt x="7934757" y="5215262"/>
                </a:lnTo>
                <a:cubicBezTo>
                  <a:pt x="7947307" y="5217439"/>
                  <a:pt x="7955005" y="5219855"/>
                  <a:pt x="7957852" y="5222511"/>
                </a:cubicBezTo>
                <a:cubicBezTo>
                  <a:pt x="7961135" y="5225794"/>
                  <a:pt x="7963279" y="5229387"/>
                  <a:pt x="7964284" y="5233289"/>
                </a:cubicBezTo>
                <a:cubicBezTo>
                  <a:pt x="7965288" y="5237191"/>
                  <a:pt x="7965791" y="5243908"/>
                  <a:pt x="7965791" y="5253440"/>
                </a:cubicBezTo>
                <a:lnTo>
                  <a:pt x="7966011" y="5270138"/>
                </a:lnTo>
                <a:lnTo>
                  <a:pt x="7966011" y="5346197"/>
                </a:lnTo>
                <a:cubicBezTo>
                  <a:pt x="7966011" y="5363699"/>
                  <a:pt x="7971949" y="5377257"/>
                  <a:pt x="7983825" y="5386873"/>
                </a:cubicBezTo>
                <a:cubicBezTo>
                  <a:pt x="7995733" y="5396421"/>
                  <a:pt x="8011361" y="5401195"/>
                  <a:pt x="8030709" y="5401195"/>
                </a:cubicBezTo>
                <a:cubicBezTo>
                  <a:pt x="8057033" y="5401195"/>
                  <a:pt x="8077157" y="5392143"/>
                  <a:pt x="8091082" y="5374040"/>
                </a:cubicBezTo>
                <a:cubicBezTo>
                  <a:pt x="8091082" y="5380767"/>
                  <a:pt x="8092344" y="5389819"/>
                  <a:pt x="8094867" y="5401195"/>
                </a:cubicBezTo>
                <a:lnTo>
                  <a:pt x="8163133" y="5392611"/>
                </a:lnTo>
                <a:lnTo>
                  <a:pt x="8163133" y="5380127"/>
                </a:lnTo>
                <a:cubicBezTo>
                  <a:pt x="8154336" y="5379541"/>
                  <a:pt x="8148519" y="5378507"/>
                  <a:pt x="8145680" y="5377024"/>
                </a:cubicBezTo>
                <a:cubicBezTo>
                  <a:pt x="8142842" y="5375542"/>
                  <a:pt x="8140551" y="5373443"/>
                  <a:pt x="8138807" y="5370730"/>
                </a:cubicBezTo>
                <a:cubicBezTo>
                  <a:pt x="8136412" y="5366828"/>
                  <a:pt x="8134844" y="5362083"/>
                  <a:pt x="8134105" y="5356496"/>
                </a:cubicBezTo>
                <a:cubicBezTo>
                  <a:pt x="8133365" y="5350909"/>
                  <a:pt x="8132996" y="5340604"/>
                  <a:pt x="8132996" y="5325579"/>
                </a:cubicBezTo>
                <a:lnTo>
                  <a:pt x="8132996" y="5202286"/>
                </a:lnTo>
                <a:lnTo>
                  <a:pt x="8059549" y="5202286"/>
                </a:lnTo>
                <a:lnTo>
                  <a:pt x="8059549" y="5215273"/>
                </a:lnTo>
                <a:cubicBezTo>
                  <a:pt x="8072160" y="5217431"/>
                  <a:pt x="8080178" y="5220163"/>
                  <a:pt x="8083603" y="5223470"/>
                </a:cubicBezTo>
                <a:cubicBezTo>
                  <a:pt x="8086319" y="5226070"/>
                  <a:pt x="8088162" y="5229374"/>
                  <a:pt x="8089130" y="5233383"/>
                </a:cubicBezTo>
                <a:cubicBezTo>
                  <a:pt x="8090099" y="5237392"/>
                  <a:pt x="8090583" y="5244080"/>
                  <a:pt x="8090583" y="5253447"/>
                </a:cubicBezTo>
                <a:lnTo>
                  <a:pt x="8090803" y="5269706"/>
                </a:lnTo>
                <a:lnTo>
                  <a:pt x="8090803" y="5312519"/>
                </a:lnTo>
                <a:cubicBezTo>
                  <a:pt x="8090803" y="5329323"/>
                  <a:pt x="8090158" y="5341192"/>
                  <a:pt x="8088869" y="5348126"/>
                </a:cubicBezTo>
                <a:cubicBezTo>
                  <a:pt x="8087579" y="5355061"/>
                  <a:pt x="8085008" y="5361136"/>
                  <a:pt x="8081155" y="5366352"/>
                </a:cubicBezTo>
                <a:cubicBezTo>
                  <a:pt x="8077576" y="5371238"/>
                  <a:pt x="8072539" y="5375141"/>
                  <a:pt x="8066046" y="5378062"/>
                </a:cubicBezTo>
                <a:cubicBezTo>
                  <a:pt x="8059552" y="5380983"/>
                  <a:pt x="8052544" y="5382443"/>
                  <a:pt x="8045021" y="5382443"/>
                </a:cubicBezTo>
                <a:cubicBezTo>
                  <a:pt x="8038228" y="5382443"/>
                  <a:pt x="8032227" y="5381201"/>
                  <a:pt x="8027017" y="5378718"/>
                </a:cubicBezTo>
                <a:cubicBezTo>
                  <a:pt x="8021807" y="5376234"/>
                  <a:pt x="8017982" y="5373104"/>
                  <a:pt x="8015542" y="5369327"/>
                </a:cubicBezTo>
                <a:cubicBezTo>
                  <a:pt x="8012710" y="5364646"/>
                  <a:pt x="8010779" y="5358761"/>
                  <a:pt x="8009749" y="5351670"/>
                </a:cubicBezTo>
                <a:cubicBezTo>
                  <a:pt x="8008718" y="5344580"/>
                  <a:pt x="8008203" y="5333268"/>
                  <a:pt x="8008203" y="5317734"/>
                </a:cubicBezTo>
                <a:lnTo>
                  <a:pt x="8008203" y="5202286"/>
                </a:lnTo>
                <a:close/>
                <a:moveTo>
                  <a:pt x="7848828" y="5199161"/>
                </a:moveTo>
                <a:cubicBezTo>
                  <a:pt x="7830976" y="5199161"/>
                  <a:pt x="7816182" y="5207525"/>
                  <a:pt x="7804448" y="5224251"/>
                </a:cubicBezTo>
                <a:cubicBezTo>
                  <a:pt x="7795723" y="5229544"/>
                  <a:pt x="7791361" y="5239338"/>
                  <a:pt x="7791361" y="5253632"/>
                </a:cubicBezTo>
                <a:cubicBezTo>
                  <a:pt x="7791361" y="5267113"/>
                  <a:pt x="7796124" y="5278954"/>
                  <a:pt x="7805652" y="5289156"/>
                </a:cubicBezTo>
                <a:cubicBezTo>
                  <a:pt x="7812149" y="5296146"/>
                  <a:pt x="7823985" y="5303619"/>
                  <a:pt x="7841161" y="5311574"/>
                </a:cubicBezTo>
                <a:cubicBezTo>
                  <a:pt x="7852998" y="5319013"/>
                  <a:pt x="7861024" y="5324184"/>
                  <a:pt x="7865240" y="5327086"/>
                </a:cubicBezTo>
                <a:cubicBezTo>
                  <a:pt x="7869456" y="5329988"/>
                  <a:pt x="7873187" y="5333462"/>
                  <a:pt x="7876433" y="5337508"/>
                </a:cubicBezTo>
                <a:cubicBezTo>
                  <a:pt x="7880440" y="5342738"/>
                  <a:pt x="7882444" y="5349423"/>
                  <a:pt x="7882444" y="5357562"/>
                </a:cubicBezTo>
                <a:cubicBezTo>
                  <a:pt x="7882444" y="5367340"/>
                  <a:pt x="7878804" y="5376036"/>
                  <a:pt x="7871526" y="5383650"/>
                </a:cubicBezTo>
                <a:cubicBezTo>
                  <a:pt x="7866744" y="5386119"/>
                  <a:pt x="7860301" y="5387354"/>
                  <a:pt x="7852194" y="5387354"/>
                </a:cubicBezTo>
                <a:cubicBezTo>
                  <a:pt x="7838851" y="5387354"/>
                  <a:pt x="7824315" y="5379156"/>
                  <a:pt x="7808585" y="5362759"/>
                </a:cubicBezTo>
                <a:cubicBezTo>
                  <a:pt x="7808218" y="5355602"/>
                  <a:pt x="7805748" y="5343559"/>
                  <a:pt x="7801176" y="5326632"/>
                </a:cubicBezTo>
                <a:lnTo>
                  <a:pt x="7789575" y="5326632"/>
                </a:lnTo>
                <a:lnTo>
                  <a:pt x="7789575" y="5397400"/>
                </a:lnTo>
                <a:lnTo>
                  <a:pt x="7800294" y="5397400"/>
                </a:lnTo>
                <a:cubicBezTo>
                  <a:pt x="7802917" y="5393084"/>
                  <a:pt x="7805885" y="5390926"/>
                  <a:pt x="7809199" y="5390926"/>
                </a:cubicBezTo>
                <a:cubicBezTo>
                  <a:pt x="7810787" y="5390926"/>
                  <a:pt x="7812125" y="5391074"/>
                  <a:pt x="7813212" y="5391369"/>
                </a:cubicBezTo>
                <a:cubicBezTo>
                  <a:pt x="7814299" y="5391664"/>
                  <a:pt x="7817965" y="5392992"/>
                  <a:pt x="7824209" y="5395353"/>
                </a:cubicBezTo>
                <a:cubicBezTo>
                  <a:pt x="7834617" y="5399248"/>
                  <a:pt x="7844917" y="5401195"/>
                  <a:pt x="7855107" y="5401195"/>
                </a:cubicBezTo>
                <a:cubicBezTo>
                  <a:pt x="7874224" y="5401195"/>
                  <a:pt x="7889898" y="5394925"/>
                  <a:pt x="7902127" y="5382384"/>
                </a:cubicBezTo>
                <a:cubicBezTo>
                  <a:pt x="7912966" y="5371384"/>
                  <a:pt x="7918386" y="5357658"/>
                  <a:pt x="7918386" y="5341206"/>
                </a:cubicBezTo>
                <a:cubicBezTo>
                  <a:pt x="7918386" y="5327674"/>
                  <a:pt x="7914693" y="5315870"/>
                  <a:pt x="7907307" y="5305792"/>
                </a:cubicBezTo>
                <a:cubicBezTo>
                  <a:pt x="7899922" y="5295715"/>
                  <a:pt x="7888942" y="5287372"/>
                  <a:pt x="7874368" y="5280763"/>
                </a:cubicBezTo>
                <a:lnTo>
                  <a:pt x="7851242" y="5270271"/>
                </a:lnTo>
                <a:cubicBezTo>
                  <a:pt x="7841077" y="5265731"/>
                  <a:pt x="7833728" y="5260935"/>
                  <a:pt x="7829193" y="5255880"/>
                </a:cubicBezTo>
                <a:cubicBezTo>
                  <a:pt x="7824659" y="5250826"/>
                  <a:pt x="7822391" y="5245243"/>
                  <a:pt x="7822391" y="5239132"/>
                </a:cubicBezTo>
                <a:cubicBezTo>
                  <a:pt x="7822391" y="5231672"/>
                  <a:pt x="7824808" y="5225452"/>
                  <a:pt x="7829642" y="5220472"/>
                </a:cubicBezTo>
                <a:cubicBezTo>
                  <a:pt x="7834475" y="5215492"/>
                  <a:pt x="7840281" y="5213002"/>
                  <a:pt x="7847060" y="5213002"/>
                </a:cubicBezTo>
                <a:cubicBezTo>
                  <a:pt x="7852080" y="5213002"/>
                  <a:pt x="7857265" y="5214408"/>
                  <a:pt x="7862615" y="5217221"/>
                </a:cubicBezTo>
                <a:cubicBezTo>
                  <a:pt x="7867965" y="5220034"/>
                  <a:pt x="7872628" y="5223882"/>
                  <a:pt x="7876604" y="5228765"/>
                </a:cubicBezTo>
                <a:cubicBezTo>
                  <a:pt x="7879853" y="5232588"/>
                  <a:pt x="7882302" y="5236420"/>
                  <a:pt x="7883952" y="5240262"/>
                </a:cubicBezTo>
                <a:cubicBezTo>
                  <a:pt x="7885602" y="5244104"/>
                  <a:pt x="7887466" y="5250570"/>
                  <a:pt x="7889545" y="5259660"/>
                </a:cubicBezTo>
                <a:lnTo>
                  <a:pt x="7902535" y="5259660"/>
                </a:lnTo>
                <a:lnTo>
                  <a:pt x="7899797" y="5201170"/>
                </a:lnTo>
                <a:lnTo>
                  <a:pt x="7888339" y="5201170"/>
                </a:lnTo>
                <a:cubicBezTo>
                  <a:pt x="7885867" y="5205486"/>
                  <a:pt x="7884112" y="5207644"/>
                  <a:pt x="7883075" y="5207644"/>
                </a:cubicBezTo>
                <a:cubicBezTo>
                  <a:pt x="7881782" y="5207644"/>
                  <a:pt x="7880424" y="5207378"/>
                  <a:pt x="7879001" y="5206845"/>
                </a:cubicBezTo>
                <a:lnTo>
                  <a:pt x="7870200" y="5203075"/>
                </a:lnTo>
                <a:cubicBezTo>
                  <a:pt x="7863970" y="5200466"/>
                  <a:pt x="7856846" y="5199161"/>
                  <a:pt x="7848828" y="5199161"/>
                </a:cubicBezTo>
                <a:close/>
                <a:moveTo>
                  <a:pt x="7661045" y="5199161"/>
                </a:moveTo>
                <a:cubicBezTo>
                  <a:pt x="7638121" y="5199161"/>
                  <a:pt x="7617713" y="5206266"/>
                  <a:pt x="7599821" y="5220477"/>
                </a:cubicBezTo>
                <a:cubicBezTo>
                  <a:pt x="7575213" y="5240025"/>
                  <a:pt x="7562910" y="5266920"/>
                  <a:pt x="7562910" y="5301162"/>
                </a:cubicBezTo>
                <a:cubicBezTo>
                  <a:pt x="7562910" y="5326293"/>
                  <a:pt x="7569393" y="5347465"/>
                  <a:pt x="7582360" y="5364678"/>
                </a:cubicBezTo>
                <a:cubicBezTo>
                  <a:pt x="7591710" y="5377082"/>
                  <a:pt x="7603131" y="5386269"/>
                  <a:pt x="7616622" y="5392239"/>
                </a:cubicBezTo>
                <a:cubicBezTo>
                  <a:pt x="7630113" y="5398210"/>
                  <a:pt x="7646178" y="5401195"/>
                  <a:pt x="7664816" y="5401195"/>
                </a:cubicBezTo>
                <a:cubicBezTo>
                  <a:pt x="7686571" y="5401195"/>
                  <a:pt x="7704128" y="5396533"/>
                  <a:pt x="7717489" y="5387209"/>
                </a:cubicBezTo>
                <a:cubicBezTo>
                  <a:pt x="7730850" y="5377886"/>
                  <a:pt x="7739599" y="5362842"/>
                  <a:pt x="7743736" y="5342078"/>
                </a:cubicBezTo>
                <a:lnTo>
                  <a:pt x="7731761" y="5338911"/>
                </a:lnTo>
                <a:cubicBezTo>
                  <a:pt x="7727233" y="5351575"/>
                  <a:pt x="7722166" y="5361052"/>
                  <a:pt x="7716559" y="5367343"/>
                </a:cubicBezTo>
                <a:cubicBezTo>
                  <a:pt x="7713132" y="5369943"/>
                  <a:pt x="7708205" y="5372439"/>
                  <a:pt x="7701778" y="5374833"/>
                </a:cubicBezTo>
                <a:cubicBezTo>
                  <a:pt x="7695352" y="5377228"/>
                  <a:pt x="7688425" y="5378425"/>
                  <a:pt x="7680998" y="5378425"/>
                </a:cubicBezTo>
                <a:cubicBezTo>
                  <a:pt x="7670994" y="5378425"/>
                  <a:pt x="7661491" y="5376262"/>
                  <a:pt x="7652491" y="5371938"/>
                </a:cubicBezTo>
                <a:cubicBezTo>
                  <a:pt x="7643490" y="5367614"/>
                  <a:pt x="7635891" y="5361601"/>
                  <a:pt x="7629694" y="5353899"/>
                </a:cubicBezTo>
                <a:cubicBezTo>
                  <a:pt x="7623720" y="5346446"/>
                  <a:pt x="7618946" y="5336917"/>
                  <a:pt x="7615373" y="5325310"/>
                </a:cubicBezTo>
                <a:cubicBezTo>
                  <a:pt x="7611800" y="5313704"/>
                  <a:pt x="7610014" y="5301750"/>
                  <a:pt x="7610014" y="5289449"/>
                </a:cubicBezTo>
                <a:cubicBezTo>
                  <a:pt x="7610014" y="5285939"/>
                  <a:pt x="7610174" y="5282261"/>
                  <a:pt x="7610495" y="5278412"/>
                </a:cubicBezTo>
                <a:lnTo>
                  <a:pt x="7739271" y="5278412"/>
                </a:lnTo>
                <a:cubicBezTo>
                  <a:pt x="7739271" y="5256027"/>
                  <a:pt x="7733555" y="5238251"/>
                  <a:pt x="7722123" y="5225082"/>
                </a:cubicBezTo>
                <a:cubicBezTo>
                  <a:pt x="7714791" y="5216650"/>
                  <a:pt x="7705851" y="5210221"/>
                  <a:pt x="7695304" y="5205797"/>
                </a:cubicBezTo>
                <a:cubicBezTo>
                  <a:pt x="7684757" y="5201373"/>
                  <a:pt x="7673338" y="5199161"/>
                  <a:pt x="7661045" y="5199161"/>
                </a:cubicBezTo>
                <a:close/>
                <a:moveTo>
                  <a:pt x="7059078" y="5199161"/>
                </a:moveTo>
                <a:cubicBezTo>
                  <a:pt x="7049299" y="5199161"/>
                  <a:pt x="7039726" y="5201184"/>
                  <a:pt x="7030359" y="5205229"/>
                </a:cubicBezTo>
                <a:cubicBezTo>
                  <a:pt x="7020993" y="5209274"/>
                  <a:pt x="7014481" y="5214465"/>
                  <a:pt x="7010826" y="5220802"/>
                </a:cubicBezTo>
                <a:cubicBezTo>
                  <a:pt x="6995848" y="5234075"/>
                  <a:pt x="6988359" y="5248680"/>
                  <a:pt x="6988359" y="5264616"/>
                </a:cubicBezTo>
                <a:cubicBezTo>
                  <a:pt x="6988359" y="5277137"/>
                  <a:pt x="6992135" y="5288527"/>
                  <a:pt x="6999686" y="5298786"/>
                </a:cubicBezTo>
                <a:cubicBezTo>
                  <a:pt x="7007238" y="5309046"/>
                  <a:pt x="7016857" y="5315478"/>
                  <a:pt x="7028542" y="5318083"/>
                </a:cubicBezTo>
                <a:cubicBezTo>
                  <a:pt x="7017178" y="5319450"/>
                  <a:pt x="7009101" y="5321537"/>
                  <a:pt x="7004313" y="5324344"/>
                </a:cubicBezTo>
                <a:cubicBezTo>
                  <a:pt x="6992635" y="5331576"/>
                  <a:pt x="6986796" y="5341199"/>
                  <a:pt x="6986796" y="5353212"/>
                </a:cubicBezTo>
                <a:cubicBezTo>
                  <a:pt x="6986796" y="5364500"/>
                  <a:pt x="6991324" y="5372328"/>
                  <a:pt x="7000379" y="5376698"/>
                </a:cubicBezTo>
                <a:cubicBezTo>
                  <a:pt x="7003058" y="5379404"/>
                  <a:pt x="7005881" y="5381772"/>
                  <a:pt x="7008849" y="5383802"/>
                </a:cubicBezTo>
                <a:lnTo>
                  <a:pt x="7009145" y="5383963"/>
                </a:lnTo>
                <a:lnTo>
                  <a:pt x="6996855" y="5386444"/>
                </a:lnTo>
                <a:cubicBezTo>
                  <a:pt x="6992494" y="5388368"/>
                  <a:pt x="6988533" y="5391253"/>
                  <a:pt x="6984973" y="5395100"/>
                </a:cubicBezTo>
                <a:cubicBezTo>
                  <a:pt x="6977854" y="5402793"/>
                  <a:pt x="6974294" y="5412097"/>
                  <a:pt x="6974294" y="5423010"/>
                </a:cubicBezTo>
                <a:cubicBezTo>
                  <a:pt x="6974294" y="5436672"/>
                  <a:pt x="6980436" y="5448511"/>
                  <a:pt x="6992719" y="5458527"/>
                </a:cubicBezTo>
                <a:cubicBezTo>
                  <a:pt x="7003916" y="5471354"/>
                  <a:pt x="7026081" y="5477767"/>
                  <a:pt x="7059214" y="5477767"/>
                </a:cubicBezTo>
                <a:cubicBezTo>
                  <a:pt x="7089974" y="5477767"/>
                  <a:pt x="7113385" y="5472026"/>
                  <a:pt x="7129444" y="5460543"/>
                </a:cubicBezTo>
                <a:cubicBezTo>
                  <a:pt x="7145669" y="5448920"/>
                  <a:pt x="7153781" y="5432841"/>
                  <a:pt x="7153781" y="5412305"/>
                </a:cubicBezTo>
                <a:cubicBezTo>
                  <a:pt x="7153781" y="5393609"/>
                  <a:pt x="7147347" y="5381679"/>
                  <a:pt x="7134478" y="5376517"/>
                </a:cubicBezTo>
                <a:cubicBezTo>
                  <a:pt x="7126159" y="5366099"/>
                  <a:pt x="7117327" y="5359682"/>
                  <a:pt x="7107982" y="5357267"/>
                </a:cubicBezTo>
                <a:cubicBezTo>
                  <a:pt x="7098636" y="5354852"/>
                  <a:pt x="7087480" y="5353645"/>
                  <a:pt x="7074516" y="5353645"/>
                </a:cubicBezTo>
                <a:lnTo>
                  <a:pt x="7038323" y="5353645"/>
                </a:lnTo>
                <a:cubicBezTo>
                  <a:pt x="7023170" y="5353645"/>
                  <a:pt x="7015594" y="5350462"/>
                  <a:pt x="7015594" y="5344098"/>
                </a:cubicBezTo>
                <a:cubicBezTo>
                  <a:pt x="7015594" y="5336238"/>
                  <a:pt x="7025157" y="5331725"/>
                  <a:pt x="7044284" y="5330560"/>
                </a:cubicBezTo>
                <a:cubicBezTo>
                  <a:pt x="7059914" y="5329541"/>
                  <a:pt x="7068884" y="5328828"/>
                  <a:pt x="7071195" y="5328418"/>
                </a:cubicBezTo>
                <a:cubicBezTo>
                  <a:pt x="7082188" y="5326356"/>
                  <a:pt x="7092158" y="5322402"/>
                  <a:pt x="7101106" y="5316559"/>
                </a:cubicBezTo>
                <a:cubicBezTo>
                  <a:pt x="7119554" y="5304515"/>
                  <a:pt x="7128778" y="5288159"/>
                  <a:pt x="7128778" y="5267491"/>
                </a:cubicBezTo>
                <a:cubicBezTo>
                  <a:pt x="7128778" y="5251201"/>
                  <a:pt x="7122835" y="5236477"/>
                  <a:pt x="7110950" y="5223320"/>
                </a:cubicBezTo>
                <a:cubicBezTo>
                  <a:pt x="7115026" y="5220609"/>
                  <a:pt x="7119151" y="5219253"/>
                  <a:pt x="7123322" y="5219253"/>
                </a:cubicBezTo>
                <a:cubicBezTo>
                  <a:pt x="7126938" y="5219253"/>
                  <a:pt x="7129689" y="5220440"/>
                  <a:pt x="7131575" y="5222814"/>
                </a:cubicBezTo>
                <a:lnTo>
                  <a:pt x="7136605" y="5229323"/>
                </a:lnTo>
                <a:cubicBezTo>
                  <a:pt x="7141296" y="5235409"/>
                  <a:pt x="7146718" y="5238452"/>
                  <a:pt x="7152871" y="5238452"/>
                </a:cubicBezTo>
                <a:cubicBezTo>
                  <a:pt x="7157345" y="5238452"/>
                  <a:pt x="7161033" y="5236850"/>
                  <a:pt x="7163937" y="5233647"/>
                </a:cubicBezTo>
                <a:cubicBezTo>
                  <a:pt x="7166840" y="5230443"/>
                  <a:pt x="7168292" y="5226626"/>
                  <a:pt x="7168292" y="5222193"/>
                </a:cubicBezTo>
                <a:cubicBezTo>
                  <a:pt x="7168292" y="5215236"/>
                  <a:pt x="7164742" y="5209200"/>
                  <a:pt x="7157642" y="5204086"/>
                </a:cubicBezTo>
                <a:cubicBezTo>
                  <a:pt x="7152940" y="5200803"/>
                  <a:pt x="7146535" y="5199161"/>
                  <a:pt x="7138426" y="5199161"/>
                </a:cubicBezTo>
                <a:cubicBezTo>
                  <a:pt x="7131406" y="5199161"/>
                  <a:pt x="7124930" y="5200384"/>
                  <a:pt x="7118999" y="5202829"/>
                </a:cubicBezTo>
                <a:cubicBezTo>
                  <a:pt x="7113068" y="5205274"/>
                  <a:pt x="7107372" y="5209002"/>
                  <a:pt x="7101912" y="5214014"/>
                </a:cubicBezTo>
                <a:cubicBezTo>
                  <a:pt x="7088350" y="5204112"/>
                  <a:pt x="7074072" y="5199161"/>
                  <a:pt x="7059078" y="5199161"/>
                </a:cubicBezTo>
                <a:close/>
                <a:moveTo>
                  <a:pt x="6806553" y="5199161"/>
                </a:moveTo>
                <a:lnTo>
                  <a:pt x="6738625" y="5207547"/>
                </a:lnTo>
                <a:lnTo>
                  <a:pt x="6738625" y="5220094"/>
                </a:lnTo>
                <a:cubicBezTo>
                  <a:pt x="6747304" y="5220673"/>
                  <a:pt x="6753066" y="5221703"/>
                  <a:pt x="6755912" y="5223184"/>
                </a:cubicBezTo>
                <a:cubicBezTo>
                  <a:pt x="6758759" y="5224665"/>
                  <a:pt x="6761304" y="5227252"/>
                  <a:pt x="6763548" y="5230945"/>
                </a:cubicBezTo>
                <a:cubicBezTo>
                  <a:pt x="6765508" y="5233945"/>
                  <a:pt x="6766830" y="5238281"/>
                  <a:pt x="6767514" y="5243953"/>
                </a:cubicBezTo>
                <a:cubicBezTo>
                  <a:pt x="6768198" y="5249624"/>
                  <a:pt x="6768539" y="5259764"/>
                  <a:pt x="6768539" y="5274373"/>
                </a:cubicBezTo>
                <a:lnTo>
                  <a:pt x="6768539" y="5328258"/>
                </a:lnTo>
                <a:cubicBezTo>
                  <a:pt x="6768539" y="5340769"/>
                  <a:pt x="6768224" y="5350284"/>
                  <a:pt x="6767592" y="5356805"/>
                </a:cubicBezTo>
                <a:cubicBezTo>
                  <a:pt x="6766961" y="5363325"/>
                  <a:pt x="6765819" y="5368611"/>
                  <a:pt x="6764166" y="5372662"/>
                </a:cubicBezTo>
                <a:cubicBezTo>
                  <a:pt x="6762465" y="5375736"/>
                  <a:pt x="6760070" y="5378134"/>
                  <a:pt x="6756978" y="5379855"/>
                </a:cubicBezTo>
                <a:cubicBezTo>
                  <a:pt x="6753886" y="5381576"/>
                  <a:pt x="6746950" y="5383152"/>
                  <a:pt x="6736169" y="5384585"/>
                </a:cubicBezTo>
                <a:lnTo>
                  <a:pt x="6736169" y="5397400"/>
                </a:lnTo>
                <a:lnTo>
                  <a:pt x="6841986" y="5397400"/>
                </a:lnTo>
                <a:lnTo>
                  <a:pt x="6841986" y="5384871"/>
                </a:lnTo>
                <a:cubicBezTo>
                  <a:pt x="6829512" y="5382541"/>
                  <a:pt x="6821497" y="5379658"/>
                  <a:pt x="6817939" y="5376224"/>
                </a:cubicBezTo>
                <a:cubicBezTo>
                  <a:pt x="6815304" y="5373814"/>
                  <a:pt x="6813481" y="5370617"/>
                  <a:pt x="6812469" y="5366631"/>
                </a:cubicBezTo>
                <a:cubicBezTo>
                  <a:pt x="6811458" y="5362645"/>
                  <a:pt x="6810952" y="5357337"/>
                  <a:pt x="6810952" y="5350708"/>
                </a:cubicBezTo>
                <a:lnTo>
                  <a:pt x="6810732" y="5334516"/>
                </a:lnTo>
                <a:lnTo>
                  <a:pt x="6810732" y="5287167"/>
                </a:lnTo>
                <a:cubicBezTo>
                  <a:pt x="6810732" y="5270140"/>
                  <a:pt x="6811366" y="5258254"/>
                  <a:pt x="6812633" y="5251508"/>
                </a:cubicBezTo>
                <a:cubicBezTo>
                  <a:pt x="6813901" y="5244762"/>
                  <a:pt x="6815525" y="5239320"/>
                  <a:pt x="6817506" y="5235183"/>
                </a:cubicBezTo>
                <a:cubicBezTo>
                  <a:pt x="6823106" y="5229067"/>
                  <a:pt x="6829122" y="5224548"/>
                  <a:pt x="6835556" y="5221627"/>
                </a:cubicBezTo>
                <a:cubicBezTo>
                  <a:pt x="6841989" y="5218705"/>
                  <a:pt x="6848907" y="5217244"/>
                  <a:pt x="6856308" y="5217244"/>
                </a:cubicBezTo>
                <a:cubicBezTo>
                  <a:pt x="6863143" y="5217244"/>
                  <a:pt x="6869367" y="5218518"/>
                  <a:pt x="6874981" y="5221067"/>
                </a:cubicBezTo>
                <a:cubicBezTo>
                  <a:pt x="6880594" y="5223615"/>
                  <a:pt x="6884843" y="5227087"/>
                  <a:pt x="6887726" y="5231482"/>
                </a:cubicBezTo>
                <a:cubicBezTo>
                  <a:pt x="6890417" y="5235459"/>
                  <a:pt x="6892284" y="5241000"/>
                  <a:pt x="6893328" y="5248107"/>
                </a:cubicBezTo>
                <a:cubicBezTo>
                  <a:pt x="6894372" y="5255213"/>
                  <a:pt x="6894895" y="5266484"/>
                  <a:pt x="6894895" y="5281918"/>
                </a:cubicBezTo>
                <a:lnTo>
                  <a:pt x="6894895" y="5328303"/>
                </a:lnTo>
                <a:cubicBezTo>
                  <a:pt x="6894895" y="5340705"/>
                  <a:pt x="6894579" y="5350176"/>
                  <a:pt x="6893947" y="5356716"/>
                </a:cubicBezTo>
                <a:cubicBezTo>
                  <a:pt x="6893316" y="5363256"/>
                  <a:pt x="6892174" y="5368558"/>
                  <a:pt x="6890520" y="5372620"/>
                </a:cubicBezTo>
                <a:cubicBezTo>
                  <a:pt x="6888818" y="5375711"/>
                  <a:pt x="6886421" y="5378118"/>
                  <a:pt x="6883330" y="5379842"/>
                </a:cubicBezTo>
                <a:cubicBezTo>
                  <a:pt x="6880238" y="5381567"/>
                  <a:pt x="6873303" y="5383149"/>
                  <a:pt x="6862524" y="5384588"/>
                </a:cubicBezTo>
                <a:lnTo>
                  <a:pt x="6862524" y="5397400"/>
                </a:lnTo>
                <a:lnTo>
                  <a:pt x="6968341" y="5397400"/>
                </a:lnTo>
                <a:lnTo>
                  <a:pt x="6968341" y="5384871"/>
                </a:lnTo>
                <a:cubicBezTo>
                  <a:pt x="6955868" y="5382541"/>
                  <a:pt x="6947854" y="5379659"/>
                  <a:pt x="6944301" y="5376227"/>
                </a:cubicBezTo>
                <a:cubicBezTo>
                  <a:pt x="6941664" y="5373818"/>
                  <a:pt x="6939839" y="5370621"/>
                  <a:pt x="6938828" y="5366636"/>
                </a:cubicBezTo>
                <a:cubicBezTo>
                  <a:pt x="6937816" y="5362652"/>
                  <a:pt x="6937311" y="5355857"/>
                  <a:pt x="6937311" y="5346253"/>
                </a:cubicBezTo>
                <a:lnTo>
                  <a:pt x="6937311" y="5253500"/>
                </a:lnTo>
                <a:cubicBezTo>
                  <a:pt x="6937311" y="5236252"/>
                  <a:pt x="6931055" y="5222840"/>
                  <a:pt x="6918544" y="5213264"/>
                </a:cubicBezTo>
                <a:cubicBezTo>
                  <a:pt x="6906310" y="5203862"/>
                  <a:pt x="6890345" y="5199161"/>
                  <a:pt x="6870648" y="5199161"/>
                </a:cubicBezTo>
                <a:cubicBezTo>
                  <a:pt x="6844427" y="5199161"/>
                  <a:pt x="6824455" y="5208199"/>
                  <a:pt x="6810732" y="5226275"/>
                </a:cubicBezTo>
                <a:lnTo>
                  <a:pt x="6810732" y="5227241"/>
                </a:lnTo>
                <a:cubicBezTo>
                  <a:pt x="6810732" y="5219657"/>
                  <a:pt x="6809339" y="5210298"/>
                  <a:pt x="6806553" y="5199161"/>
                </a:cubicBezTo>
                <a:close/>
                <a:moveTo>
                  <a:pt x="6420078" y="5199161"/>
                </a:moveTo>
                <a:cubicBezTo>
                  <a:pt x="6402226" y="5199161"/>
                  <a:pt x="6387432" y="5207525"/>
                  <a:pt x="6375698" y="5224251"/>
                </a:cubicBezTo>
                <a:cubicBezTo>
                  <a:pt x="6366973" y="5229544"/>
                  <a:pt x="6362611" y="5239338"/>
                  <a:pt x="6362611" y="5253632"/>
                </a:cubicBezTo>
                <a:cubicBezTo>
                  <a:pt x="6362611" y="5267113"/>
                  <a:pt x="6367374" y="5278954"/>
                  <a:pt x="6376902" y="5289156"/>
                </a:cubicBezTo>
                <a:cubicBezTo>
                  <a:pt x="6383400" y="5296146"/>
                  <a:pt x="6395236" y="5303619"/>
                  <a:pt x="6412411" y="5311574"/>
                </a:cubicBezTo>
                <a:cubicBezTo>
                  <a:pt x="6424248" y="5319013"/>
                  <a:pt x="6432274" y="5324184"/>
                  <a:pt x="6436490" y="5327086"/>
                </a:cubicBezTo>
                <a:cubicBezTo>
                  <a:pt x="6440706" y="5329988"/>
                  <a:pt x="6444437" y="5333462"/>
                  <a:pt x="6447683" y="5337508"/>
                </a:cubicBezTo>
                <a:cubicBezTo>
                  <a:pt x="6451690" y="5342738"/>
                  <a:pt x="6453694" y="5349423"/>
                  <a:pt x="6453694" y="5357562"/>
                </a:cubicBezTo>
                <a:cubicBezTo>
                  <a:pt x="6453694" y="5367340"/>
                  <a:pt x="6450054" y="5376036"/>
                  <a:pt x="6442776" y="5383650"/>
                </a:cubicBezTo>
                <a:cubicBezTo>
                  <a:pt x="6437994" y="5386119"/>
                  <a:pt x="6431551" y="5387354"/>
                  <a:pt x="6423444" y="5387354"/>
                </a:cubicBezTo>
                <a:cubicBezTo>
                  <a:pt x="6410101" y="5387354"/>
                  <a:pt x="6395565" y="5379156"/>
                  <a:pt x="6379836" y="5362759"/>
                </a:cubicBezTo>
                <a:cubicBezTo>
                  <a:pt x="6379468" y="5355602"/>
                  <a:pt x="6376998" y="5343559"/>
                  <a:pt x="6372426" y="5326632"/>
                </a:cubicBezTo>
                <a:lnTo>
                  <a:pt x="6360825" y="5326632"/>
                </a:lnTo>
                <a:lnTo>
                  <a:pt x="6360825" y="5397400"/>
                </a:lnTo>
                <a:lnTo>
                  <a:pt x="6371544" y="5397400"/>
                </a:lnTo>
                <a:cubicBezTo>
                  <a:pt x="6374167" y="5393084"/>
                  <a:pt x="6377136" y="5390926"/>
                  <a:pt x="6380450" y="5390926"/>
                </a:cubicBezTo>
                <a:cubicBezTo>
                  <a:pt x="6382037" y="5390926"/>
                  <a:pt x="6383375" y="5391074"/>
                  <a:pt x="6384462" y="5391369"/>
                </a:cubicBezTo>
                <a:cubicBezTo>
                  <a:pt x="6385549" y="5391664"/>
                  <a:pt x="6389215" y="5392992"/>
                  <a:pt x="6395459" y="5395353"/>
                </a:cubicBezTo>
                <a:cubicBezTo>
                  <a:pt x="6405867" y="5399248"/>
                  <a:pt x="6416167" y="5401195"/>
                  <a:pt x="6426357" y="5401195"/>
                </a:cubicBezTo>
                <a:cubicBezTo>
                  <a:pt x="6445474" y="5401195"/>
                  <a:pt x="6461148" y="5394925"/>
                  <a:pt x="6473377" y="5382384"/>
                </a:cubicBezTo>
                <a:cubicBezTo>
                  <a:pt x="6484216" y="5371384"/>
                  <a:pt x="6489636" y="5357658"/>
                  <a:pt x="6489636" y="5341206"/>
                </a:cubicBezTo>
                <a:cubicBezTo>
                  <a:pt x="6489636" y="5327674"/>
                  <a:pt x="6485943" y="5315870"/>
                  <a:pt x="6478557" y="5305792"/>
                </a:cubicBezTo>
                <a:cubicBezTo>
                  <a:pt x="6471172" y="5295715"/>
                  <a:pt x="6460192" y="5287372"/>
                  <a:pt x="6445618" y="5280763"/>
                </a:cubicBezTo>
                <a:lnTo>
                  <a:pt x="6422492" y="5270271"/>
                </a:lnTo>
                <a:cubicBezTo>
                  <a:pt x="6412327" y="5265731"/>
                  <a:pt x="6404978" y="5260935"/>
                  <a:pt x="6400443" y="5255880"/>
                </a:cubicBezTo>
                <a:cubicBezTo>
                  <a:pt x="6395909" y="5250826"/>
                  <a:pt x="6393641" y="5245243"/>
                  <a:pt x="6393641" y="5239132"/>
                </a:cubicBezTo>
                <a:cubicBezTo>
                  <a:pt x="6393641" y="5231672"/>
                  <a:pt x="6396059" y="5225452"/>
                  <a:pt x="6400892" y="5220472"/>
                </a:cubicBezTo>
                <a:cubicBezTo>
                  <a:pt x="6405725" y="5215492"/>
                  <a:pt x="6411531" y="5213002"/>
                  <a:pt x="6418310" y="5213002"/>
                </a:cubicBezTo>
                <a:cubicBezTo>
                  <a:pt x="6423330" y="5213002"/>
                  <a:pt x="6428515" y="5214408"/>
                  <a:pt x="6433865" y="5217221"/>
                </a:cubicBezTo>
                <a:cubicBezTo>
                  <a:pt x="6439215" y="5220034"/>
                  <a:pt x="6443878" y="5223882"/>
                  <a:pt x="6447854" y="5228765"/>
                </a:cubicBezTo>
                <a:cubicBezTo>
                  <a:pt x="6451103" y="5232588"/>
                  <a:pt x="6453552" y="5236420"/>
                  <a:pt x="6455202" y="5240262"/>
                </a:cubicBezTo>
                <a:cubicBezTo>
                  <a:pt x="6456852" y="5244104"/>
                  <a:pt x="6458716" y="5250570"/>
                  <a:pt x="6460795" y="5259660"/>
                </a:cubicBezTo>
                <a:lnTo>
                  <a:pt x="6473785" y="5259660"/>
                </a:lnTo>
                <a:lnTo>
                  <a:pt x="6471047" y="5201170"/>
                </a:lnTo>
                <a:lnTo>
                  <a:pt x="6459589" y="5201170"/>
                </a:lnTo>
                <a:cubicBezTo>
                  <a:pt x="6457117" y="5205486"/>
                  <a:pt x="6455362" y="5207644"/>
                  <a:pt x="6454325" y="5207644"/>
                </a:cubicBezTo>
                <a:cubicBezTo>
                  <a:pt x="6453033" y="5207644"/>
                  <a:pt x="6451674" y="5207378"/>
                  <a:pt x="6450251" y="5206845"/>
                </a:cubicBezTo>
                <a:lnTo>
                  <a:pt x="6441450" y="5203075"/>
                </a:lnTo>
                <a:cubicBezTo>
                  <a:pt x="6435220" y="5200466"/>
                  <a:pt x="6428096" y="5199161"/>
                  <a:pt x="6420078" y="5199161"/>
                </a:cubicBezTo>
                <a:close/>
                <a:moveTo>
                  <a:pt x="6225750" y="5199161"/>
                </a:moveTo>
                <a:cubicBezTo>
                  <a:pt x="6217574" y="5199161"/>
                  <a:pt x="6209058" y="5200045"/>
                  <a:pt x="6200204" y="5201812"/>
                </a:cubicBezTo>
                <a:cubicBezTo>
                  <a:pt x="6191350" y="5203579"/>
                  <a:pt x="6184441" y="5205687"/>
                  <a:pt x="6179476" y="5208136"/>
                </a:cubicBezTo>
                <a:cubicBezTo>
                  <a:pt x="6166281" y="5214385"/>
                  <a:pt x="6159684" y="5222148"/>
                  <a:pt x="6159684" y="5231427"/>
                </a:cubicBezTo>
                <a:cubicBezTo>
                  <a:pt x="6159684" y="5237663"/>
                  <a:pt x="6161797" y="5242849"/>
                  <a:pt x="6166022" y="5246984"/>
                </a:cubicBezTo>
                <a:cubicBezTo>
                  <a:pt x="6170247" y="5251118"/>
                  <a:pt x="6175458" y="5253186"/>
                  <a:pt x="6181656" y="5253186"/>
                </a:cubicBezTo>
                <a:cubicBezTo>
                  <a:pt x="6191321" y="5253186"/>
                  <a:pt x="6197989" y="5248880"/>
                  <a:pt x="6201660" y="5240269"/>
                </a:cubicBezTo>
                <a:lnTo>
                  <a:pt x="6207134" y="5227604"/>
                </a:lnTo>
                <a:cubicBezTo>
                  <a:pt x="6209124" y="5223011"/>
                  <a:pt x="6212082" y="5219429"/>
                  <a:pt x="6216007" y="5216858"/>
                </a:cubicBezTo>
                <a:cubicBezTo>
                  <a:pt x="6219933" y="5214287"/>
                  <a:pt x="6224385" y="5213002"/>
                  <a:pt x="6229367" y="5213002"/>
                </a:cubicBezTo>
                <a:cubicBezTo>
                  <a:pt x="6233613" y="5213002"/>
                  <a:pt x="6237731" y="5213949"/>
                  <a:pt x="6241720" y="5215843"/>
                </a:cubicBezTo>
                <a:cubicBezTo>
                  <a:pt x="6245710" y="5217737"/>
                  <a:pt x="6248966" y="5220256"/>
                  <a:pt x="6251489" y="5223400"/>
                </a:cubicBezTo>
                <a:cubicBezTo>
                  <a:pt x="6257258" y="5230460"/>
                  <a:pt x="6260143" y="5241947"/>
                  <a:pt x="6260143" y="5257860"/>
                </a:cubicBezTo>
                <a:cubicBezTo>
                  <a:pt x="6260143" y="5265290"/>
                  <a:pt x="6259391" y="5270947"/>
                  <a:pt x="6257886" y="5274833"/>
                </a:cubicBezTo>
                <a:cubicBezTo>
                  <a:pt x="6256382" y="5278719"/>
                  <a:pt x="6253101" y="5282479"/>
                  <a:pt x="6248043" y="5286114"/>
                </a:cubicBezTo>
                <a:cubicBezTo>
                  <a:pt x="6245366" y="5288123"/>
                  <a:pt x="6241169" y="5290161"/>
                  <a:pt x="6235452" y="5292229"/>
                </a:cubicBezTo>
                <a:cubicBezTo>
                  <a:pt x="6229735" y="5294296"/>
                  <a:pt x="6222501" y="5296878"/>
                  <a:pt x="6213751" y="5299976"/>
                </a:cubicBezTo>
                <a:cubicBezTo>
                  <a:pt x="6198730" y="5302978"/>
                  <a:pt x="6188191" y="5305917"/>
                  <a:pt x="6182130" y="5308792"/>
                </a:cubicBezTo>
                <a:cubicBezTo>
                  <a:pt x="6176070" y="5311668"/>
                  <a:pt x="6171728" y="5315071"/>
                  <a:pt x="6169102" y="5319004"/>
                </a:cubicBezTo>
                <a:cubicBezTo>
                  <a:pt x="6158507" y="5328980"/>
                  <a:pt x="6153210" y="5340601"/>
                  <a:pt x="6153210" y="5353868"/>
                </a:cubicBezTo>
                <a:cubicBezTo>
                  <a:pt x="6153210" y="5368434"/>
                  <a:pt x="6158383" y="5379964"/>
                  <a:pt x="6168729" y="5388456"/>
                </a:cubicBezTo>
                <a:cubicBezTo>
                  <a:pt x="6179075" y="5396949"/>
                  <a:pt x="6192832" y="5401195"/>
                  <a:pt x="6210001" y="5401195"/>
                </a:cubicBezTo>
                <a:cubicBezTo>
                  <a:pt x="6223430" y="5401195"/>
                  <a:pt x="6233284" y="5398571"/>
                  <a:pt x="6239562" y="5393322"/>
                </a:cubicBezTo>
                <a:cubicBezTo>
                  <a:pt x="6248694" y="5389999"/>
                  <a:pt x="6256856" y="5384240"/>
                  <a:pt x="6264046" y="5376046"/>
                </a:cubicBezTo>
                <a:cubicBezTo>
                  <a:pt x="6267309" y="5383436"/>
                  <a:pt x="6271447" y="5388989"/>
                  <a:pt x="6276460" y="5392705"/>
                </a:cubicBezTo>
                <a:cubicBezTo>
                  <a:pt x="6284072" y="5398365"/>
                  <a:pt x="6293589" y="5401195"/>
                  <a:pt x="6305014" y="5401195"/>
                </a:cubicBezTo>
                <a:cubicBezTo>
                  <a:pt x="6326080" y="5401195"/>
                  <a:pt x="6339681" y="5391405"/>
                  <a:pt x="6345815" y="5371825"/>
                </a:cubicBezTo>
                <a:lnTo>
                  <a:pt x="6336216" y="5367116"/>
                </a:lnTo>
                <a:cubicBezTo>
                  <a:pt x="6331451" y="5372669"/>
                  <a:pt x="6328097" y="5376054"/>
                  <a:pt x="6326152" y="5377270"/>
                </a:cubicBezTo>
                <a:cubicBezTo>
                  <a:pt x="6324208" y="5378486"/>
                  <a:pt x="6321393" y="5379094"/>
                  <a:pt x="6317708" y="5379094"/>
                </a:cubicBezTo>
                <a:cubicBezTo>
                  <a:pt x="6310713" y="5379094"/>
                  <a:pt x="6306265" y="5375083"/>
                  <a:pt x="6304365" y="5367060"/>
                </a:cubicBezTo>
                <a:cubicBezTo>
                  <a:pt x="6303310" y="5362523"/>
                  <a:pt x="6302782" y="5353520"/>
                  <a:pt x="6302782" y="5340051"/>
                </a:cubicBezTo>
                <a:lnTo>
                  <a:pt x="6302782" y="5259157"/>
                </a:lnTo>
                <a:cubicBezTo>
                  <a:pt x="6302782" y="5248609"/>
                  <a:pt x="6302124" y="5240877"/>
                  <a:pt x="6300808" y="5235961"/>
                </a:cubicBezTo>
                <a:cubicBezTo>
                  <a:pt x="6298154" y="5226201"/>
                  <a:pt x="6291504" y="5218298"/>
                  <a:pt x="6280855" y="5212252"/>
                </a:cubicBezTo>
                <a:cubicBezTo>
                  <a:pt x="6273872" y="5208383"/>
                  <a:pt x="6265281" y="5205233"/>
                  <a:pt x="6255081" y="5202804"/>
                </a:cubicBezTo>
                <a:cubicBezTo>
                  <a:pt x="6244882" y="5200376"/>
                  <a:pt x="6235105" y="5199161"/>
                  <a:pt x="6225750" y="5199161"/>
                </a:cubicBezTo>
                <a:close/>
                <a:moveTo>
                  <a:pt x="6067693" y="5199161"/>
                </a:moveTo>
                <a:cubicBezTo>
                  <a:pt x="6051757" y="5199161"/>
                  <a:pt x="6037022" y="5201986"/>
                  <a:pt x="6023490" y="5207636"/>
                </a:cubicBezTo>
                <a:cubicBezTo>
                  <a:pt x="6009957" y="5213285"/>
                  <a:pt x="5998165" y="5223170"/>
                  <a:pt x="5988114" y="5237290"/>
                </a:cubicBezTo>
                <a:cubicBezTo>
                  <a:pt x="5980552" y="5243262"/>
                  <a:pt x="5974427" y="5252737"/>
                  <a:pt x="5969741" y="5265717"/>
                </a:cubicBezTo>
                <a:cubicBezTo>
                  <a:pt x="5965054" y="5278696"/>
                  <a:pt x="5962710" y="5291896"/>
                  <a:pt x="5962710" y="5305316"/>
                </a:cubicBezTo>
                <a:cubicBezTo>
                  <a:pt x="5962710" y="5332822"/>
                  <a:pt x="5971281" y="5355592"/>
                  <a:pt x="5988421" y="5373628"/>
                </a:cubicBezTo>
                <a:cubicBezTo>
                  <a:pt x="6006060" y="5392006"/>
                  <a:pt x="6030292" y="5401195"/>
                  <a:pt x="6061117" y="5401195"/>
                </a:cubicBezTo>
                <a:cubicBezTo>
                  <a:pt x="6080514" y="5401195"/>
                  <a:pt x="6095868" y="5397487"/>
                  <a:pt x="6107181" y="5390072"/>
                </a:cubicBezTo>
                <a:cubicBezTo>
                  <a:pt x="6118493" y="5382656"/>
                  <a:pt x="6126965" y="5369310"/>
                  <a:pt x="6132597" y="5350034"/>
                </a:cubicBezTo>
                <a:lnTo>
                  <a:pt x="6120849" y="5346756"/>
                </a:lnTo>
                <a:cubicBezTo>
                  <a:pt x="6115808" y="5358618"/>
                  <a:pt x="6110737" y="5367443"/>
                  <a:pt x="6105637" y="5373231"/>
                </a:cubicBezTo>
                <a:cubicBezTo>
                  <a:pt x="6098240" y="5379819"/>
                  <a:pt x="6088137" y="5383113"/>
                  <a:pt x="6075329" y="5383113"/>
                </a:cubicBezTo>
                <a:cubicBezTo>
                  <a:pt x="6059773" y="5383113"/>
                  <a:pt x="6046171" y="5377020"/>
                  <a:pt x="6034521" y="5364835"/>
                </a:cubicBezTo>
                <a:cubicBezTo>
                  <a:pt x="6026912" y="5356949"/>
                  <a:pt x="6020892" y="5347125"/>
                  <a:pt x="6016460" y="5335361"/>
                </a:cubicBezTo>
                <a:cubicBezTo>
                  <a:pt x="6012030" y="5323598"/>
                  <a:pt x="6009814" y="5311418"/>
                  <a:pt x="6009814" y="5298821"/>
                </a:cubicBezTo>
                <a:cubicBezTo>
                  <a:pt x="6009814" y="5285101"/>
                  <a:pt x="6012269" y="5271173"/>
                  <a:pt x="6017178" y="5257037"/>
                </a:cubicBezTo>
                <a:cubicBezTo>
                  <a:pt x="6020436" y="5247719"/>
                  <a:pt x="6024134" y="5240109"/>
                  <a:pt x="6028275" y="5234207"/>
                </a:cubicBezTo>
                <a:cubicBezTo>
                  <a:pt x="6032416" y="5228305"/>
                  <a:pt x="6037438" y="5223408"/>
                  <a:pt x="6043342" y="5219518"/>
                </a:cubicBezTo>
                <a:cubicBezTo>
                  <a:pt x="6049928" y="5215174"/>
                  <a:pt x="6057019" y="5213002"/>
                  <a:pt x="6064617" y="5213002"/>
                </a:cubicBezTo>
                <a:cubicBezTo>
                  <a:pt x="6070116" y="5213002"/>
                  <a:pt x="6074750" y="5214401"/>
                  <a:pt x="6078521" y="5217198"/>
                </a:cubicBezTo>
                <a:cubicBezTo>
                  <a:pt x="6080323" y="5218554"/>
                  <a:pt x="6081752" y="5220227"/>
                  <a:pt x="6082809" y="5222218"/>
                </a:cubicBezTo>
                <a:cubicBezTo>
                  <a:pt x="6083866" y="5224208"/>
                  <a:pt x="6085351" y="5228213"/>
                  <a:pt x="6087265" y="5234231"/>
                </a:cubicBezTo>
                <a:cubicBezTo>
                  <a:pt x="6092467" y="5250142"/>
                  <a:pt x="6100902" y="5258097"/>
                  <a:pt x="6112568" y="5258097"/>
                </a:cubicBezTo>
                <a:cubicBezTo>
                  <a:pt x="6118289" y="5258097"/>
                  <a:pt x="6123132" y="5256066"/>
                  <a:pt x="6127097" y="5252005"/>
                </a:cubicBezTo>
                <a:cubicBezTo>
                  <a:pt x="6131061" y="5247944"/>
                  <a:pt x="6133044" y="5243003"/>
                  <a:pt x="6133044" y="5237182"/>
                </a:cubicBezTo>
                <a:cubicBezTo>
                  <a:pt x="6133044" y="5228824"/>
                  <a:pt x="6128333" y="5220903"/>
                  <a:pt x="6118910" y="5213417"/>
                </a:cubicBezTo>
                <a:cubicBezTo>
                  <a:pt x="6107020" y="5203913"/>
                  <a:pt x="6089948" y="5199161"/>
                  <a:pt x="6067693" y="5199161"/>
                </a:cubicBezTo>
                <a:close/>
                <a:moveTo>
                  <a:pt x="5851295" y="5199161"/>
                </a:moveTo>
                <a:cubicBezTo>
                  <a:pt x="5828372" y="5199161"/>
                  <a:pt x="5807964" y="5206266"/>
                  <a:pt x="5790072" y="5220477"/>
                </a:cubicBezTo>
                <a:cubicBezTo>
                  <a:pt x="5765464" y="5240025"/>
                  <a:pt x="5753160" y="5266920"/>
                  <a:pt x="5753160" y="5301162"/>
                </a:cubicBezTo>
                <a:cubicBezTo>
                  <a:pt x="5753160" y="5326293"/>
                  <a:pt x="5759643" y="5347465"/>
                  <a:pt x="5772610" y="5364678"/>
                </a:cubicBezTo>
                <a:cubicBezTo>
                  <a:pt x="5781961" y="5377082"/>
                  <a:pt x="5793382" y="5386269"/>
                  <a:pt x="5806873" y="5392239"/>
                </a:cubicBezTo>
                <a:cubicBezTo>
                  <a:pt x="5820363" y="5398210"/>
                  <a:pt x="5836428" y="5401195"/>
                  <a:pt x="5855067" y="5401195"/>
                </a:cubicBezTo>
                <a:cubicBezTo>
                  <a:pt x="5876821" y="5401195"/>
                  <a:pt x="5894379" y="5396533"/>
                  <a:pt x="5907740" y="5387209"/>
                </a:cubicBezTo>
                <a:cubicBezTo>
                  <a:pt x="5921100" y="5377886"/>
                  <a:pt x="5929849" y="5362842"/>
                  <a:pt x="5933987" y="5342078"/>
                </a:cubicBezTo>
                <a:lnTo>
                  <a:pt x="5922011" y="5338911"/>
                </a:lnTo>
                <a:cubicBezTo>
                  <a:pt x="5917484" y="5351575"/>
                  <a:pt x="5912417" y="5361052"/>
                  <a:pt x="5906810" y="5367343"/>
                </a:cubicBezTo>
                <a:cubicBezTo>
                  <a:pt x="5903382" y="5369943"/>
                  <a:pt x="5898455" y="5372439"/>
                  <a:pt x="5892029" y="5374833"/>
                </a:cubicBezTo>
                <a:cubicBezTo>
                  <a:pt x="5885603" y="5377228"/>
                  <a:pt x="5878676" y="5378425"/>
                  <a:pt x="5871248" y="5378425"/>
                </a:cubicBezTo>
                <a:cubicBezTo>
                  <a:pt x="5861244" y="5378425"/>
                  <a:pt x="5851742" y="5376262"/>
                  <a:pt x="5842741" y="5371938"/>
                </a:cubicBezTo>
                <a:cubicBezTo>
                  <a:pt x="5833741" y="5367614"/>
                  <a:pt x="5826142" y="5361601"/>
                  <a:pt x="5819944" y="5353899"/>
                </a:cubicBezTo>
                <a:cubicBezTo>
                  <a:pt x="5813970" y="5346446"/>
                  <a:pt x="5809197" y="5336917"/>
                  <a:pt x="5805624" y="5325310"/>
                </a:cubicBezTo>
                <a:cubicBezTo>
                  <a:pt x="5802050" y="5313704"/>
                  <a:pt x="5800264" y="5301750"/>
                  <a:pt x="5800264" y="5289449"/>
                </a:cubicBezTo>
                <a:cubicBezTo>
                  <a:pt x="5800264" y="5285939"/>
                  <a:pt x="5800425" y="5282261"/>
                  <a:pt x="5800745" y="5278412"/>
                </a:cubicBezTo>
                <a:lnTo>
                  <a:pt x="5929521" y="5278412"/>
                </a:lnTo>
                <a:cubicBezTo>
                  <a:pt x="5929521" y="5256027"/>
                  <a:pt x="5923806" y="5238251"/>
                  <a:pt x="5912374" y="5225082"/>
                </a:cubicBezTo>
                <a:cubicBezTo>
                  <a:pt x="5905041" y="5216650"/>
                  <a:pt x="5896102" y="5210221"/>
                  <a:pt x="5885555" y="5205797"/>
                </a:cubicBezTo>
                <a:cubicBezTo>
                  <a:pt x="5875008" y="5201373"/>
                  <a:pt x="5863588" y="5199161"/>
                  <a:pt x="5851295" y="5199161"/>
                </a:cubicBezTo>
                <a:close/>
                <a:moveTo>
                  <a:pt x="5650656" y="5199161"/>
                </a:moveTo>
                <a:lnTo>
                  <a:pt x="5586100" y="5207578"/>
                </a:lnTo>
                <a:lnTo>
                  <a:pt x="5586100" y="5220094"/>
                </a:lnTo>
                <a:cubicBezTo>
                  <a:pt x="5594779" y="5220673"/>
                  <a:pt x="5600542" y="5221703"/>
                  <a:pt x="5603388" y="5223184"/>
                </a:cubicBezTo>
                <a:cubicBezTo>
                  <a:pt x="5606234" y="5224665"/>
                  <a:pt x="5608779" y="5227252"/>
                  <a:pt x="5611023" y="5230945"/>
                </a:cubicBezTo>
                <a:cubicBezTo>
                  <a:pt x="5612983" y="5233945"/>
                  <a:pt x="5614306" y="5238281"/>
                  <a:pt x="5614989" y="5243953"/>
                </a:cubicBezTo>
                <a:cubicBezTo>
                  <a:pt x="5615673" y="5249624"/>
                  <a:pt x="5616014" y="5259764"/>
                  <a:pt x="5616014" y="5274373"/>
                </a:cubicBezTo>
                <a:lnTo>
                  <a:pt x="5616014" y="5328258"/>
                </a:lnTo>
                <a:cubicBezTo>
                  <a:pt x="5616014" y="5340769"/>
                  <a:pt x="5615699" y="5350284"/>
                  <a:pt x="5615067" y="5356805"/>
                </a:cubicBezTo>
                <a:cubicBezTo>
                  <a:pt x="5614437" y="5363325"/>
                  <a:pt x="5613294" y="5368611"/>
                  <a:pt x="5611641" y="5372662"/>
                </a:cubicBezTo>
                <a:cubicBezTo>
                  <a:pt x="5609941" y="5375736"/>
                  <a:pt x="5607545" y="5378134"/>
                  <a:pt x="5604454" y="5379855"/>
                </a:cubicBezTo>
                <a:cubicBezTo>
                  <a:pt x="5601362" y="5381576"/>
                  <a:pt x="5594425" y="5383152"/>
                  <a:pt x="5583645" y="5384585"/>
                </a:cubicBezTo>
                <a:lnTo>
                  <a:pt x="5583645" y="5397400"/>
                </a:lnTo>
                <a:lnTo>
                  <a:pt x="5689462" y="5397400"/>
                </a:lnTo>
                <a:lnTo>
                  <a:pt x="5689462" y="5384871"/>
                </a:lnTo>
                <a:cubicBezTo>
                  <a:pt x="5676990" y="5382541"/>
                  <a:pt x="5668975" y="5379659"/>
                  <a:pt x="5665414" y="5376227"/>
                </a:cubicBezTo>
                <a:cubicBezTo>
                  <a:pt x="5662779" y="5373818"/>
                  <a:pt x="5660956" y="5370622"/>
                  <a:pt x="5659945" y="5366638"/>
                </a:cubicBezTo>
                <a:cubicBezTo>
                  <a:pt x="5658933" y="5362655"/>
                  <a:pt x="5658428" y="5357349"/>
                  <a:pt x="5658428" y="5350722"/>
                </a:cubicBezTo>
                <a:lnTo>
                  <a:pt x="5658207" y="5334101"/>
                </a:lnTo>
                <a:lnTo>
                  <a:pt x="5658207" y="5288737"/>
                </a:lnTo>
                <a:cubicBezTo>
                  <a:pt x="5658207" y="5266378"/>
                  <a:pt x="5660716" y="5249393"/>
                  <a:pt x="5665733" y="5237784"/>
                </a:cubicBezTo>
                <a:cubicBezTo>
                  <a:pt x="5670751" y="5226174"/>
                  <a:pt x="5677186" y="5220369"/>
                  <a:pt x="5685038" y="5220369"/>
                </a:cubicBezTo>
                <a:cubicBezTo>
                  <a:pt x="5690987" y="5220369"/>
                  <a:pt x="5696182" y="5222707"/>
                  <a:pt x="5700624" y="5227384"/>
                </a:cubicBezTo>
                <a:lnTo>
                  <a:pt x="5710569" y="5236334"/>
                </a:lnTo>
                <a:cubicBezTo>
                  <a:pt x="5713054" y="5240418"/>
                  <a:pt x="5717459" y="5242460"/>
                  <a:pt x="5723782" y="5242460"/>
                </a:cubicBezTo>
                <a:cubicBezTo>
                  <a:pt x="5729300" y="5242460"/>
                  <a:pt x="5733868" y="5240699"/>
                  <a:pt x="5737487" y="5237179"/>
                </a:cubicBezTo>
                <a:cubicBezTo>
                  <a:pt x="5741105" y="5233658"/>
                  <a:pt x="5742914" y="5229259"/>
                  <a:pt x="5742914" y="5223983"/>
                </a:cubicBezTo>
                <a:cubicBezTo>
                  <a:pt x="5742914" y="5217102"/>
                  <a:pt x="5738416" y="5210944"/>
                  <a:pt x="5729419" y="5205510"/>
                </a:cubicBezTo>
                <a:cubicBezTo>
                  <a:pt x="5726935" y="5201277"/>
                  <a:pt x="5720387" y="5199161"/>
                  <a:pt x="5709773" y="5199161"/>
                </a:cubicBezTo>
                <a:cubicBezTo>
                  <a:pt x="5693324" y="5199161"/>
                  <a:pt x="5678649" y="5203746"/>
                  <a:pt x="5665753" y="5212915"/>
                </a:cubicBezTo>
                <a:cubicBezTo>
                  <a:pt x="5658720" y="5217915"/>
                  <a:pt x="5655238" y="5224568"/>
                  <a:pt x="5655305" y="5232874"/>
                </a:cubicBezTo>
                <a:cubicBezTo>
                  <a:pt x="5655305" y="5226498"/>
                  <a:pt x="5653756" y="5215260"/>
                  <a:pt x="5650656" y="5199161"/>
                </a:cubicBezTo>
                <a:close/>
                <a:moveTo>
                  <a:pt x="5450626" y="5199161"/>
                </a:moveTo>
                <a:cubicBezTo>
                  <a:pt x="5419724" y="5199161"/>
                  <a:pt x="5395842" y="5210387"/>
                  <a:pt x="5378983" y="5232839"/>
                </a:cubicBezTo>
                <a:cubicBezTo>
                  <a:pt x="5355384" y="5253168"/>
                  <a:pt x="5343585" y="5275724"/>
                  <a:pt x="5343585" y="5300506"/>
                </a:cubicBezTo>
                <a:cubicBezTo>
                  <a:pt x="5343585" y="5312524"/>
                  <a:pt x="5345838" y="5324187"/>
                  <a:pt x="5350347" y="5335496"/>
                </a:cubicBezTo>
                <a:cubicBezTo>
                  <a:pt x="5354854" y="5346804"/>
                  <a:pt x="5361284" y="5357013"/>
                  <a:pt x="5369635" y="5366122"/>
                </a:cubicBezTo>
                <a:cubicBezTo>
                  <a:pt x="5391044" y="5389504"/>
                  <a:pt x="5418042" y="5401195"/>
                  <a:pt x="5450626" y="5401195"/>
                </a:cubicBezTo>
                <a:cubicBezTo>
                  <a:pt x="5483280" y="5401195"/>
                  <a:pt x="5510236" y="5389504"/>
                  <a:pt x="5531496" y="5366122"/>
                </a:cubicBezTo>
                <a:cubicBezTo>
                  <a:pt x="5548948" y="5346988"/>
                  <a:pt x="5557674" y="5325189"/>
                  <a:pt x="5557674" y="5300726"/>
                </a:cubicBezTo>
                <a:cubicBezTo>
                  <a:pt x="5557674" y="5276046"/>
                  <a:pt x="5548487" y="5253905"/>
                  <a:pt x="5530110" y="5234304"/>
                </a:cubicBezTo>
                <a:cubicBezTo>
                  <a:pt x="5508047" y="5210875"/>
                  <a:pt x="5481552" y="5199161"/>
                  <a:pt x="5450626" y="5199161"/>
                </a:cubicBezTo>
                <a:close/>
                <a:moveTo>
                  <a:pt x="4803562" y="5165228"/>
                </a:moveTo>
                <a:lnTo>
                  <a:pt x="4736589" y="5232201"/>
                </a:lnTo>
                <a:lnTo>
                  <a:pt x="4803562" y="5299174"/>
                </a:lnTo>
                <a:lnTo>
                  <a:pt x="4870535" y="5232201"/>
                </a:lnTo>
                <a:close/>
                <a:moveTo>
                  <a:pt x="4607109" y="5165228"/>
                </a:moveTo>
                <a:lnTo>
                  <a:pt x="4540136" y="5232201"/>
                </a:lnTo>
                <a:lnTo>
                  <a:pt x="4607109" y="5299174"/>
                </a:lnTo>
                <a:lnTo>
                  <a:pt x="4674305" y="5232201"/>
                </a:lnTo>
                <a:close/>
                <a:moveTo>
                  <a:pt x="8338412" y="5145377"/>
                </a:moveTo>
                <a:lnTo>
                  <a:pt x="8335234" y="5155775"/>
                </a:lnTo>
                <a:cubicBezTo>
                  <a:pt x="8332653" y="5164012"/>
                  <a:pt x="8329969" y="5170658"/>
                  <a:pt x="8327182" y="5175712"/>
                </a:cubicBezTo>
                <a:cubicBezTo>
                  <a:pt x="8324395" y="5180766"/>
                  <a:pt x="8321613" y="5185320"/>
                  <a:pt x="8318837" y="5189373"/>
                </a:cubicBezTo>
                <a:cubicBezTo>
                  <a:pt x="8309500" y="5198575"/>
                  <a:pt x="8299475" y="5204894"/>
                  <a:pt x="8288762" y="5208331"/>
                </a:cubicBezTo>
                <a:lnTo>
                  <a:pt x="8288762" y="5219476"/>
                </a:lnTo>
                <a:lnTo>
                  <a:pt x="8312185" y="5219476"/>
                </a:lnTo>
                <a:lnTo>
                  <a:pt x="8312185" y="5347687"/>
                </a:lnTo>
                <a:cubicBezTo>
                  <a:pt x="8312185" y="5360828"/>
                  <a:pt x="8312927" y="5370163"/>
                  <a:pt x="8314412" y="5375693"/>
                </a:cubicBezTo>
                <a:cubicBezTo>
                  <a:pt x="8315897" y="5381223"/>
                  <a:pt x="8319266" y="5386164"/>
                  <a:pt x="8324519" y="5390515"/>
                </a:cubicBezTo>
                <a:cubicBezTo>
                  <a:pt x="8332877" y="5397635"/>
                  <a:pt x="8346232" y="5401195"/>
                  <a:pt x="8364584" y="5401195"/>
                </a:cubicBezTo>
                <a:cubicBezTo>
                  <a:pt x="8378364" y="5401195"/>
                  <a:pt x="8389970" y="5398891"/>
                  <a:pt x="8399402" y="5394282"/>
                </a:cubicBezTo>
                <a:cubicBezTo>
                  <a:pt x="8404118" y="5391977"/>
                  <a:pt x="8408361" y="5388797"/>
                  <a:pt x="8412131" y="5384742"/>
                </a:cubicBezTo>
                <a:lnTo>
                  <a:pt x="8418225" y="5375626"/>
                </a:lnTo>
                <a:lnTo>
                  <a:pt x="8418225" y="5397400"/>
                </a:lnTo>
                <a:lnTo>
                  <a:pt x="8428944" y="5397400"/>
                </a:lnTo>
                <a:cubicBezTo>
                  <a:pt x="8431567" y="5393084"/>
                  <a:pt x="8434535" y="5390926"/>
                  <a:pt x="8437849" y="5390926"/>
                </a:cubicBezTo>
                <a:cubicBezTo>
                  <a:pt x="8439437" y="5390926"/>
                  <a:pt x="8440775" y="5391074"/>
                  <a:pt x="8441862" y="5391369"/>
                </a:cubicBezTo>
                <a:cubicBezTo>
                  <a:pt x="8442949" y="5391664"/>
                  <a:pt x="8446615" y="5392992"/>
                  <a:pt x="8452858" y="5395353"/>
                </a:cubicBezTo>
                <a:cubicBezTo>
                  <a:pt x="8463267" y="5399248"/>
                  <a:pt x="8473567" y="5401195"/>
                  <a:pt x="8483757" y="5401195"/>
                </a:cubicBezTo>
                <a:cubicBezTo>
                  <a:pt x="8502874" y="5401195"/>
                  <a:pt x="8518547" y="5394925"/>
                  <a:pt x="8530777" y="5382384"/>
                </a:cubicBezTo>
                <a:cubicBezTo>
                  <a:pt x="8541616" y="5371384"/>
                  <a:pt x="8547035" y="5357658"/>
                  <a:pt x="8547035" y="5341206"/>
                </a:cubicBezTo>
                <a:cubicBezTo>
                  <a:pt x="8547035" y="5327674"/>
                  <a:pt x="8543342" y="5315870"/>
                  <a:pt x="8535957" y="5305792"/>
                </a:cubicBezTo>
                <a:cubicBezTo>
                  <a:pt x="8528571" y="5295715"/>
                  <a:pt x="8517592" y="5287372"/>
                  <a:pt x="8503018" y="5280763"/>
                </a:cubicBezTo>
                <a:lnTo>
                  <a:pt x="8479892" y="5270271"/>
                </a:lnTo>
                <a:cubicBezTo>
                  <a:pt x="8469727" y="5265731"/>
                  <a:pt x="8462378" y="5260935"/>
                  <a:pt x="8457843" y="5255880"/>
                </a:cubicBezTo>
                <a:cubicBezTo>
                  <a:pt x="8453308" y="5250826"/>
                  <a:pt x="8451041" y="5245243"/>
                  <a:pt x="8451041" y="5239132"/>
                </a:cubicBezTo>
                <a:cubicBezTo>
                  <a:pt x="8451041" y="5231672"/>
                  <a:pt x="8453458" y="5225452"/>
                  <a:pt x="8458291" y="5220472"/>
                </a:cubicBezTo>
                <a:cubicBezTo>
                  <a:pt x="8463125" y="5215492"/>
                  <a:pt x="8468931" y="5213002"/>
                  <a:pt x="8475709" y="5213002"/>
                </a:cubicBezTo>
                <a:cubicBezTo>
                  <a:pt x="8480730" y="5213002"/>
                  <a:pt x="8485915" y="5214408"/>
                  <a:pt x="8491265" y="5217221"/>
                </a:cubicBezTo>
                <a:cubicBezTo>
                  <a:pt x="8496615" y="5220034"/>
                  <a:pt x="8501278" y="5223882"/>
                  <a:pt x="8505254" y="5228765"/>
                </a:cubicBezTo>
                <a:cubicBezTo>
                  <a:pt x="8508503" y="5232588"/>
                  <a:pt x="8510952" y="5236420"/>
                  <a:pt x="8512602" y="5240262"/>
                </a:cubicBezTo>
                <a:cubicBezTo>
                  <a:pt x="8514252" y="5244104"/>
                  <a:pt x="8516116" y="5250570"/>
                  <a:pt x="8518195" y="5259660"/>
                </a:cubicBezTo>
                <a:lnTo>
                  <a:pt x="8531185" y="5259660"/>
                </a:lnTo>
                <a:lnTo>
                  <a:pt x="8528447" y="5201170"/>
                </a:lnTo>
                <a:lnTo>
                  <a:pt x="8516988" y="5201170"/>
                </a:lnTo>
                <a:cubicBezTo>
                  <a:pt x="8514516" y="5205486"/>
                  <a:pt x="8512762" y="5207644"/>
                  <a:pt x="8511725" y="5207644"/>
                </a:cubicBezTo>
                <a:cubicBezTo>
                  <a:pt x="8510432" y="5207644"/>
                  <a:pt x="8509074" y="5207378"/>
                  <a:pt x="8507650" y="5206845"/>
                </a:cubicBezTo>
                <a:lnTo>
                  <a:pt x="8498850" y="5203075"/>
                </a:lnTo>
                <a:cubicBezTo>
                  <a:pt x="8492620" y="5200466"/>
                  <a:pt x="8485496" y="5199161"/>
                  <a:pt x="8477478" y="5199161"/>
                </a:cubicBezTo>
                <a:cubicBezTo>
                  <a:pt x="8459625" y="5199161"/>
                  <a:pt x="8444832" y="5207525"/>
                  <a:pt x="8433098" y="5224251"/>
                </a:cubicBezTo>
                <a:cubicBezTo>
                  <a:pt x="8424373" y="5229544"/>
                  <a:pt x="8420010" y="5239338"/>
                  <a:pt x="8420010" y="5253632"/>
                </a:cubicBezTo>
                <a:cubicBezTo>
                  <a:pt x="8420010" y="5267113"/>
                  <a:pt x="8424774" y="5278954"/>
                  <a:pt x="8434301" y="5289156"/>
                </a:cubicBezTo>
                <a:cubicBezTo>
                  <a:pt x="8440799" y="5296146"/>
                  <a:pt x="8452635" y="5303619"/>
                  <a:pt x="8469811" y="5311574"/>
                </a:cubicBezTo>
                <a:cubicBezTo>
                  <a:pt x="8481647" y="5319013"/>
                  <a:pt x="8489674" y="5324184"/>
                  <a:pt x="8493890" y="5327086"/>
                </a:cubicBezTo>
                <a:cubicBezTo>
                  <a:pt x="8498106" y="5329988"/>
                  <a:pt x="8501837" y="5333462"/>
                  <a:pt x="8505083" y="5337508"/>
                </a:cubicBezTo>
                <a:cubicBezTo>
                  <a:pt x="8509090" y="5342738"/>
                  <a:pt x="8511093" y="5349423"/>
                  <a:pt x="8511093" y="5357562"/>
                </a:cubicBezTo>
                <a:cubicBezTo>
                  <a:pt x="8511093" y="5367340"/>
                  <a:pt x="8507454" y="5376036"/>
                  <a:pt x="8500175" y="5383650"/>
                </a:cubicBezTo>
                <a:cubicBezTo>
                  <a:pt x="8495394" y="5386119"/>
                  <a:pt x="8488950" y="5387354"/>
                  <a:pt x="8480844" y="5387354"/>
                </a:cubicBezTo>
                <a:cubicBezTo>
                  <a:pt x="8467501" y="5387354"/>
                  <a:pt x="8452964" y="5379156"/>
                  <a:pt x="8437235" y="5362759"/>
                </a:cubicBezTo>
                <a:cubicBezTo>
                  <a:pt x="8436868" y="5355602"/>
                  <a:pt x="8434398" y="5343559"/>
                  <a:pt x="8429826" y="5326632"/>
                </a:cubicBezTo>
                <a:lnTo>
                  <a:pt x="8418225" y="5326632"/>
                </a:lnTo>
                <a:lnTo>
                  <a:pt x="8418225" y="5367106"/>
                </a:lnTo>
                <a:lnTo>
                  <a:pt x="8413366" y="5363467"/>
                </a:lnTo>
                <a:cubicBezTo>
                  <a:pt x="8406531" y="5371439"/>
                  <a:pt x="8401238" y="5376594"/>
                  <a:pt x="8397487" y="5378934"/>
                </a:cubicBezTo>
                <a:cubicBezTo>
                  <a:pt x="8393736" y="5381273"/>
                  <a:pt x="8389005" y="5382443"/>
                  <a:pt x="8383294" y="5382443"/>
                </a:cubicBezTo>
                <a:cubicBezTo>
                  <a:pt x="8378713" y="5382443"/>
                  <a:pt x="8374518" y="5381580"/>
                  <a:pt x="8370709" y="5379853"/>
                </a:cubicBezTo>
                <a:cubicBezTo>
                  <a:pt x="8366900" y="5378126"/>
                  <a:pt x="8363941" y="5375871"/>
                  <a:pt x="8361832" y="5373088"/>
                </a:cubicBezTo>
                <a:cubicBezTo>
                  <a:pt x="8357011" y="5367039"/>
                  <a:pt x="8354601" y="5356828"/>
                  <a:pt x="8354601" y="5342455"/>
                </a:cubicBezTo>
                <a:lnTo>
                  <a:pt x="8354601" y="5219476"/>
                </a:lnTo>
                <a:lnTo>
                  <a:pt x="8410188" y="5219476"/>
                </a:lnTo>
                <a:lnTo>
                  <a:pt x="8410188" y="5202286"/>
                </a:lnTo>
                <a:lnTo>
                  <a:pt x="8354601" y="5202286"/>
                </a:lnTo>
                <a:lnTo>
                  <a:pt x="8354601" y="5145377"/>
                </a:lnTo>
                <a:close/>
                <a:moveTo>
                  <a:pt x="6557237" y="5145377"/>
                </a:moveTo>
                <a:lnTo>
                  <a:pt x="6554059" y="5155775"/>
                </a:lnTo>
                <a:cubicBezTo>
                  <a:pt x="6551478" y="5164012"/>
                  <a:pt x="6548794" y="5170658"/>
                  <a:pt x="6546007" y="5175712"/>
                </a:cubicBezTo>
                <a:cubicBezTo>
                  <a:pt x="6543220" y="5180766"/>
                  <a:pt x="6540438" y="5185320"/>
                  <a:pt x="6537662" y="5189373"/>
                </a:cubicBezTo>
                <a:cubicBezTo>
                  <a:pt x="6528325" y="5198575"/>
                  <a:pt x="6518300" y="5204894"/>
                  <a:pt x="6507587" y="5208331"/>
                </a:cubicBezTo>
                <a:lnTo>
                  <a:pt x="6507587" y="5219476"/>
                </a:lnTo>
                <a:lnTo>
                  <a:pt x="6531010" y="5219476"/>
                </a:lnTo>
                <a:lnTo>
                  <a:pt x="6531010" y="5347687"/>
                </a:lnTo>
                <a:cubicBezTo>
                  <a:pt x="6531010" y="5360828"/>
                  <a:pt x="6531752" y="5370163"/>
                  <a:pt x="6533237" y="5375693"/>
                </a:cubicBezTo>
                <a:cubicBezTo>
                  <a:pt x="6534722" y="5381223"/>
                  <a:pt x="6538091" y="5386164"/>
                  <a:pt x="6543344" y="5390515"/>
                </a:cubicBezTo>
                <a:cubicBezTo>
                  <a:pt x="6551702" y="5397635"/>
                  <a:pt x="6565057" y="5401195"/>
                  <a:pt x="6583409" y="5401195"/>
                </a:cubicBezTo>
                <a:cubicBezTo>
                  <a:pt x="6597189" y="5401195"/>
                  <a:pt x="6608796" y="5398891"/>
                  <a:pt x="6618228" y="5394282"/>
                </a:cubicBezTo>
                <a:lnTo>
                  <a:pt x="6621845" y="5391571"/>
                </a:lnTo>
                <a:lnTo>
                  <a:pt x="6621845" y="5397400"/>
                </a:lnTo>
                <a:lnTo>
                  <a:pt x="6727731" y="5397400"/>
                </a:lnTo>
                <a:lnTo>
                  <a:pt x="6727731" y="5384867"/>
                </a:lnTo>
                <a:cubicBezTo>
                  <a:pt x="6715237" y="5382542"/>
                  <a:pt x="6707211" y="5379669"/>
                  <a:pt x="6703653" y="5376248"/>
                </a:cubicBezTo>
                <a:cubicBezTo>
                  <a:pt x="6701009" y="5373841"/>
                  <a:pt x="6699181" y="5370651"/>
                  <a:pt x="6698169" y="5366678"/>
                </a:cubicBezTo>
                <a:cubicBezTo>
                  <a:pt x="6697158" y="5362705"/>
                  <a:pt x="6696652" y="5357418"/>
                  <a:pt x="6696652" y="5350816"/>
                </a:cubicBezTo>
                <a:lnTo>
                  <a:pt x="6696432" y="5334230"/>
                </a:lnTo>
                <a:lnTo>
                  <a:pt x="6696432" y="5199161"/>
                </a:lnTo>
                <a:lnTo>
                  <a:pt x="6629013" y="5206985"/>
                </a:lnTo>
                <a:lnTo>
                  <a:pt x="6629013" y="5202286"/>
                </a:lnTo>
                <a:lnTo>
                  <a:pt x="6573426" y="5202286"/>
                </a:lnTo>
                <a:lnTo>
                  <a:pt x="6573426" y="5145377"/>
                </a:lnTo>
                <a:close/>
                <a:moveTo>
                  <a:pt x="7358345" y="5105399"/>
                </a:moveTo>
                <a:lnTo>
                  <a:pt x="7362657" y="5105399"/>
                </a:lnTo>
                <a:cubicBezTo>
                  <a:pt x="7377816" y="5105399"/>
                  <a:pt x="7389430" y="5106335"/>
                  <a:pt x="7397498" y="5108206"/>
                </a:cubicBezTo>
                <a:cubicBezTo>
                  <a:pt x="7405566" y="5110076"/>
                  <a:pt x="7412391" y="5113263"/>
                  <a:pt x="7417972" y="5117765"/>
                </a:cubicBezTo>
                <a:cubicBezTo>
                  <a:pt x="7425330" y="5123874"/>
                  <a:pt x="7431109" y="5131698"/>
                  <a:pt x="7435312" y="5141237"/>
                </a:cubicBezTo>
                <a:cubicBezTo>
                  <a:pt x="7439514" y="5150776"/>
                  <a:pt x="7441615" y="5160965"/>
                  <a:pt x="7441615" y="5171803"/>
                </a:cubicBezTo>
                <a:cubicBezTo>
                  <a:pt x="7441615" y="5192086"/>
                  <a:pt x="7433931" y="5210381"/>
                  <a:pt x="7418565" y="5226690"/>
                </a:cubicBezTo>
                <a:cubicBezTo>
                  <a:pt x="7413168" y="5230027"/>
                  <a:pt x="7406864" y="5232635"/>
                  <a:pt x="7399654" y="5234515"/>
                </a:cubicBezTo>
                <a:cubicBezTo>
                  <a:pt x="7392444" y="5236395"/>
                  <a:pt x="7379893" y="5237335"/>
                  <a:pt x="7362001" y="5237335"/>
                </a:cubicBezTo>
                <a:lnTo>
                  <a:pt x="7358345" y="5237335"/>
                </a:lnTo>
                <a:close/>
                <a:moveTo>
                  <a:pt x="7255455" y="5089772"/>
                </a:moveTo>
                <a:lnTo>
                  <a:pt x="7255455" y="5103394"/>
                </a:lnTo>
                <a:cubicBezTo>
                  <a:pt x="7266036" y="5103949"/>
                  <a:pt x="7273714" y="5105091"/>
                  <a:pt x="7278491" y="5106817"/>
                </a:cubicBezTo>
                <a:cubicBezTo>
                  <a:pt x="7283267" y="5108544"/>
                  <a:pt x="7287679" y="5111582"/>
                  <a:pt x="7291725" y="5115930"/>
                </a:cubicBezTo>
                <a:cubicBezTo>
                  <a:pt x="7295213" y="5119421"/>
                  <a:pt x="7297701" y="5124481"/>
                  <a:pt x="7299188" y="5131112"/>
                </a:cubicBezTo>
                <a:cubicBezTo>
                  <a:pt x="7300675" y="5137743"/>
                  <a:pt x="7301419" y="5148333"/>
                  <a:pt x="7301419" y="5162881"/>
                </a:cubicBezTo>
                <a:lnTo>
                  <a:pt x="7301419" y="5324292"/>
                </a:lnTo>
                <a:cubicBezTo>
                  <a:pt x="7301419" y="5338884"/>
                  <a:pt x="7300675" y="5349496"/>
                  <a:pt x="7299188" y="5356128"/>
                </a:cubicBezTo>
                <a:cubicBezTo>
                  <a:pt x="7297701" y="5362760"/>
                  <a:pt x="7294891" y="5368144"/>
                  <a:pt x="7290759" y="5372278"/>
                </a:cubicBezTo>
                <a:cubicBezTo>
                  <a:pt x="7287252" y="5375918"/>
                  <a:pt x="7283189" y="5378616"/>
                  <a:pt x="7278571" y="5380374"/>
                </a:cubicBezTo>
                <a:cubicBezTo>
                  <a:pt x="7273953" y="5382132"/>
                  <a:pt x="7266247" y="5383289"/>
                  <a:pt x="7255455" y="5383845"/>
                </a:cubicBezTo>
                <a:lnTo>
                  <a:pt x="7255455" y="5397400"/>
                </a:lnTo>
                <a:lnTo>
                  <a:pt x="7404448" y="5397400"/>
                </a:lnTo>
                <a:lnTo>
                  <a:pt x="7404448" y="5383859"/>
                </a:lnTo>
                <a:cubicBezTo>
                  <a:pt x="7393484" y="5383294"/>
                  <a:pt x="7385706" y="5382140"/>
                  <a:pt x="7381116" y="5380397"/>
                </a:cubicBezTo>
                <a:cubicBezTo>
                  <a:pt x="7376526" y="5378654"/>
                  <a:pt x="7372435" y="5375937"/>
                  <a:pt x="7368845" y="5372247"/>
                </a:cubicBezTo>
                <a:cubicBezTo>
                  <a:pt x="7364947" y="5368257"/>
                  <a:pt x="7362223" y="5362929"/>
                  <a:pt x="7360672" y="5356264"/>
                </a:cubicBezTo>
                <a:cubicBezTo>
                  <a:pt x="7359121" y="5349600"/>
                  <a:pt x="7358345" y="5338934"/>
                  <a:pt x="7358345" y="5324267"/>
                </a:cubicBezTo>
                <a:lnTo>
                  <a:pt x="7358345" y="5251177"/>
                </a:lnTo>
                <a:lnTo>
                  <a:pt x="7364415" y="5251177"/>
                </a:lnTo>
                <a:cubicBezTo>
                  <a:pt x="7370549" y="5251177"/>
                  <a:pt x="7375644" y="5251731"/>
                  <a:pt x="7379698" y="5252840"/>
                </a:cubicBezTo>
                <a:cubicBezTo>
                  <a:pt x="7383752" y="5253950"/>
                  <a:pt x="7387556" y="5255816"/>
                  <a:pt x="7391110" y="5258439"/>
                </a:cubicBezTo>
                <a:cubicBezTo>
                  <a:pt x="7398381" y="5263911"/>
                  <a:pt x="7406547" y="5274340"/>
                  <a:pt x="7415607" y="5289728"/>
                </a:cubicBezTo>
                <a:cubicBezTo>
                  <a:pt x="7424983" y="5305813"/>
                  <a:pt x="7434199" y="5324110"/>
                  <a:pt x="7443254" y="5344621"/>
                </a:cubicBezTo>
                <a:lnTo>
                  <a:pt x="7458550" y="5379290"/>
                </a:lnTo>
                <a:cubicBezTo>
                  <a:pt x="7459636" y="5381641"/>
                  <a:pt x="7462387" y="5387677"/>
                  <a:pt x="7466803" y="5397400"/>
                </a:cubicBezTo>
                <a:lnTo>
                  <a:pt x="7546936" y="5397400"/>
                </a:lnTo>
                <a:lnTo>
                  <a:pt x="7546936" y="5384044"/>
                </a:lnTo>
                <a:cubicBezTo>
                  <a:pt x="7538723" y="5383242"/>
                  <a:pt x="7533192" y="5382112"/>
                  <a:pt x="7530343" y="5380655"/>
                </a:cubicBezTo>
                <a:cubicBezTo>
                  <a:pt x="7527494" y="5379198"/>
                  <a:pt x="7524415" y="5376413"/>
                  <a:pt x="7521106" y="5372299"/>
                </a:cubicBezTo>
                <a:cubicBezTo>
                  <a:pt x="7516848" y="5367074"/>
                  <a:pt x="7511368" y="5358232"/>
                  <a:pt x="7504665" y="5345772"/>
                </a:cubicBezTo>
                <a:cubicBezTo>
                  <a:pt x="7497962" y="5333312"/>
                  <a:pt x="7488234" y="5313960"/>
                  <a:pt x="7475481" y="5287715"/>
                </a:cubicBezTo>
                <a:cubicBezTo>
                  <a:pt x="7469977" y="5276078"/>
                  <a:pt x="7465731" y="5267773"/>
                  <a:pt x="7462744" y="5262797"/>
                </a:cubicBezTo>
                <a:cubicBezTo>
                  <a:pt x="7459757" y="5257822"/>
                  <a:pt x="7455121" y="5253283"/>
                  <a:pt x="7448835" y="5249181"/>
                </a:cubicBezTo>
                <a:cubicBezTo>
                  <a:pt x="7446872" y="5245681"/>
                  <a:pt x="7442248" y="5243821"/>
                  <a:pt x="7434963" y="5243600"/>
                </a:cubicBezTo>
                <a:cubicBezTo>
                  <a:pt x="7443541" y="5243205"/>
                  <a:pt x="7451137" y="5241640"/>
                  <a:pt x="7457751" y="5238907"/>
                </a:cubicBezTo>
                <a:cubicBezTo>
                  <a:pt x="7464364" y="5236173"/>
                  <a:pt x="7470455" y="5232643"/>
                  <a:pt x="7476022" y="5228315"/>
                </a:cubicBezTo>
                <a:cubicBezTo>
                  <a:pt x="7494458" y="5213642"/>
                  <a:pt x="7503676" y="5194237"/>
                  <a:pt x="7503676" y="5170101"/>
                </a:cubicBezTo>
                <a:cubicBezTo>
                  <a:pt x="7503676" y="5153977"/>
                  <a:pt x="7499434" y="5139735"/>
                  <a:pt x="7490949" y="5127376"/>
                </a:cubicBezTo>
                <a:cubicBezTo>
                  <a:pt x="7482465" y="5115018"/>
                  <a:pt x="7470527" y="5105733"/>
                  <a:pt x="7455135" y="5099522"/>
                </a:cubicBezTo>
                <a:cubicBezTo>
                  <a:pt x="7441894" y="5094262"/>
                  <a:pt x="7423709" y="5091111"/>
                  <a:pt x="7400580" y="5090069"/>
                </a:cubicBezTo>
                <a:cubicBezTo>
                  <a:pt x="7393099" y="5089871"/>
                  <a:pt x="7381383" y="5089772"/>
                  <a:pt x="7365433" y="5089772"/>
                </a:cubicBezTo>
                <a:close/>
                <a:moveTo>
                  <a:pt x="5083731" y="5089772"/>
                </a:moveTo>
                <a:lnTo>
                  <a:pt x="5083731" y="5103390"/>
                </a:lnTo>
                <a:cubicBezTo>
                  <a:pt x="5096739" y="5104083"/>
                  <a:pt x="5106634" y="5106128"/>
                  <a:pt x="5113415" y="5109526"/>
                </a:cubicBezTo>
                <a:cubicBezTo>
                  <a:pt x="5121971" y="5114686"/>
                  <a:pt x="5126916" y="5123137"/>
                  <a:pt x="5128250" y="5134878"/>
                </a:cubicBezTo>
                <a:cubicBezTo>
                  <a:pt x="5129230" y="5144528"/>
                  <a:pt x="5129719" y="5153863"/>
                  <a:pt x="5129719" y="5162881"/>
                </a:cubicBezTo>
                <a:lnTo>
                  <a:pt x="5129719" y="5324292"/>
                </a:lnTo>
                <a:cubicBezTo>
                  <a:pt x="5129719" y="5337765"/>
                  <a:pt x="5128897" y="5348201"/>
                  <a:pt x="5127253" y="5355600"/>
                </a:cubicBezTo>
                <a:cubicBezTo>
                  <a:pt x="5125609" y="5362998"/>
                  <a:pt x="5124000" y="5368157"/>
                  <a:pt x="5122429" y="5371075"/>
                </a:cubicBezTo>
                <a:cubicBezTo>
                  <a:pt x="5117429" y="5375317"/>
                  <a:pt x="5112098" y="5378458"/>
                  <a:pt x="5106437" y="5380498"/>
                </a:cubicBezTo>
                <a:cubicBezTo>
                  <a:pt x="5100776" y="5382539"/>
                  <a:pt x="5093207" y="5383559"/>
                  <a:pt x="5083731" y="5383559"/>
                </a:cubicBezTo>
                <a:lnTo>
                  <a:pt x="5083731" y="5397400"/>
                </a:lnTo>
                <a:lnTo>
                  <a:pt x="5232633" y="5397400"/>
                </a:lnTo>
                <a:lnTo>
                  <a:pt x="5232633" y="5383863"/>
                </a:lnTo>
                <a:cubicBezTo>
                  <a:pt x="5221976" y="5383304"/>
                  <a:pt x="5214220" y="5382127"/>
                  <a:pt x="5209367" y="5380331"/>
                </a:cubicBezTo>
                <a:cubicBezTo>
                  <a:pt x="5204515" y="5378534"/>
                  <a:pt x="5200369" y="5375791"/>
                  <a:pt x="5196932" y="5372101"/>
                </a:cubicBezTo>
                <a:cubicBezTo>
                  <a:pt x="5193032" y="5367947"/>
                  <a:pt x="5190343" y="5362608"/>
                  <a:pt x="5188864" y="5356083"/>
                </a:cubicBezTo>
                <a:cubicBezTo>
                  <a:pt x="5187385" y="5349558"/>
                  <a:pt x="5186646" y="5338958"/>
                  <a:pt x="5186646" y="5324285"/>
                </a:cubicBezTo>
                <a:lnTo>
                  <a:pt x="5186646" y="5241354"/>
                </a:lnTo>
                <a:cubicBezTo>
                  <a:pt x="5196550" y="5241354"/>
                  <a:pt x="5205560" y="5242153"/>
                  <a:pt x="5213677" y="5243752"/>
                </a:cubicBezTo>
                <a:cubicBezTo>
                  <a:pt x="5221794" y="5245351"/>
                  <a:pt x="5228544" y="5247842"/>
                  <a:pt x="5233928" y="5251225"/>
                </a:cubicBezTo>
                <a:cubicBezTo>
                  <a:pt x="5241090" y="5255755"/>
                  <a:pt x="5246445" y="5261741"/>
                  <a:pt x="5249992" y="5269182"/>
                </a:cubicBezTo>
                <a:cubicBezTo>
                  <a:pt x="5253539" y="5276624"/>
                  <a:pt x="5256231" y="5288853"/>
                  <a:pt x="5258065" y="5305871"/>
                </a:cubicBezTo>
                <a:lnTo>
                  <a:pt x="5272029" y="5305871"/>
                </a:lnTo>
                <a:lnTo>
                  <a:pt x="5273455" y="5164597"/>
                </a:lnTo>
                <a:lnTo>
                  <a:pt x="5259537" y="5164112"/>
                </a:lnTo>
                <a:cubicBezTo>
                  <a:pt x="5258473" y="5177372"/>
                  <a:pt x="5256720" y="5187165"/>
                  <a:pt x="5254279" y="5193493"/>
                </a:cubicBezTo>
                <a:cubicBezTo>
                  <a:pt x="5251839" y="5199820"/>
                  <a:pt x="5247871" y="5206613"/>
                  <a:pt x="5242376" y="5213871"/>
                </a:cubicBezTo>
                <a:cubicBezTo>
                  <a:pt x="5232454" y="5221775"/>
                  <a:pt x="5215226" y="5225727"/>
                  <a:pt x="5190696" y="5225727"/>
                </a:cubicBezTo>
                <a:lnTo>
                  <a:pt x="5186646" y="5225727"/>
                </a:lnTo>
                <a:lnTo>
                  <a:pt x="5186646" y="5105399"/>
                </a:lnTo>
                <a:lnTo>
                  <a:pt x="5215894" y="5105399"/>
                </a:lnTo>
                <a:cubicBezTo>
                  <a:pt x="5231725" y="5105399"/>
                  <a:pt x="5244196" y="5106183"/>
                  <a:pt x="5253306" y="5107750"/>
                </a:cubicBezTo>
                <a:cubicBezTo>
                  <a:pt x="5262417" y="5109318"/>
                  <a:pt x="5270292" y="5111999"/>
                  <a:pt x="5276933" y="5115794"/>
                </a:cubicBezTo>
                <a:cubicBezTo>
                  <a:pt x="5288570" y="5122370"/>
                  <a:pt x="5297621" y="5131648"/>
                  <a:pt x="5304089" y="5143626"/>
                </a:cubicBezTo>
                <a:cubicBezTo>
                  <a:pt x="5307107" y="5149093"/>
                  <a:pt x="5310791" y="5158186"/>
                  <a:pt x="5315142" y="5170903"/>
                </a:cubicBezTo>
                <a:lnTo>
                  <a:pt x="5327958" y="5168884"/>
                </a:lnTo>
                <a:lnTo>
                  <a:pt x="5321271" y="5089772"/>
                </a:lnTo>
                <a:close/>
                <a:moveTo>
                  <a:pt x="6674443" y="5082182"/>
                </a:moveTo>
                <a:cubicBezTo>
                  <a:pt x="6667692" y="5082182"/>
                  <a:pt x="6661967" y="5084484"/>
                  <a:pt x="6657269" y="5089089"/>
                </a:cubicBezTo>
                <a:cubicBezTo>
                  <a:pt x="6652570" y="5093693"/>
                  <a:pt x="6650221" y="5099316"/>
                  <a:pt x="6650221" y="5105957"/>
                </a:cubicBezTo>
                <a:cubicBezTo>
                  <a:pt x="6650221" y="5112792"/>
                  <a:pt x="6652522" y="5118463"/>
                  <a:pt x="6657122" y="5122971"/>
                </a:cubicBezTo>
                <a:cubicBezTo>
                  <a:pt x="6661723" y="5127479"/>
                  <a:pt x="6667497" y="5129733"/>
                  <a:pt x="6674443" y="5129733"/>
                </a:cubicBezTo>
                <a:cubicBezTo>
                  <a:pt x="6681442" y="5129733"/>
                  <a:pt x="6687266" y="5127456"/>
                  <a:pt x="6691915" y="5122903"/>
                </a:cubicBezTo>
                <a:cubicBezTo>
                  <a:pt x="6696564" y="5118350"/>
                  <a:pt x="6698888" y="5112701"/>
                  <a:pt x="6698888" y="5105957"/>
                </a:cubicBezTo>
                <a:cubicBezTo>
                  <a:pt x="6698888" y="5099409"/>
                  <a:pt x="6696515" y="5093809"/>
                  <a:pt x="6691770" y="5089158"/>
                </a:cubicBezTo>
                <a:cubicBezTo>
                  <a:pt x="6687026" y="5084508"/>
                  <a:pt x="6681249" y="5082182"/>
                  <a:pt x="6674443" y="5082182"/>
                </a:cubicBezTo>
                <a:close/>
                <a:moveTo>
                  <a:pt x="8249007" y="5080843"/>
                </a:moveTo>
                <a:lnTo>
                  <a:pt x="8176900" y="5089211"/>
                </a:lnTo>
                <a:lnTo>
                  <a:pt x="8176900" y="5101998"/>
                </a:lnTo>
                <a:cubicBezTo>
                  <a:pt x="8185548" y="5102575"/>
                  <a:pt x="8191311" y="5103584"/>
                  <a:pt x="8194187" y="5105026"/>
                </a:cubicBezTo>
                <a:cubicBezTo>
                  <a:pt x="8197064" y="5106468"/>
                  <a:pt x="8199411" y="5108691"/>
                  <a:pt x="8201230" y="5111695"/>
                </a:cubicBezTo>
                <a:cubicBezTo>
                  <a:pt x="8203576" y="5115291"/>
                  <a:pt x="8205094" y="5119987"/>
                  <a:pt x="8205782" y="5125784"/>
                </a:cubicBezTo>
                <a:cubicBezTo>
                  <a:pt x="8206470" y="5131581"/>
                  <a:pt x="8206814" y="5141736"/>
                  <a:pt x="8206814" y="5156246"/>
                </a:cubicBezTo>
                <a:lnTo>
                  <a:pt x="8206814" y="5328063"/>
                </a:lnTo>
                <a:cubicBezTo>
                  <a:pt x="8206814" y="5340615"/>
                  <a:pt x="8206499" y="5350163"/>
                  <a:pt x="8205867" y="5356706"/>
                </a:cubicBezTo>
                <a:cubicBezTo>
                  <a:pt x="8205236" y="5363248"/>
                  <a:pt x="8204094" y="5368551"/>
                  <a:pt x="8202440" y="5372613"/>
                </a:cubicBezTo>
                <a:cubicBezTo>
                  <a:pt x="8200738" y="5375704"/>
                  <a:pt x="8198341" y="5378112"/>
                  <a:pt x="8195249" y="5379839"/>
                </a:cubicBezTo>
                <a:cubicBezTo>
                  <a:pt x="8192158" y="5381566"/>
                  <a:pt x="8185223" y="5383149"/>
                  <a:pt x="8174444" y="5384588"/>
                </a:cubicBezTo>
                <a:lnTo>
                  <a:pt x="8174444" y="5397400"/>
                </a:lnTo>
                <a:lnTo>
                  <a:pt x="8280261" y="5397400"/>
                </a:lnTo>
                <a:lnTo>
                  <a:pt x="8280261" y="5384871"/>
                </a:lnTo>
                <a:cubicBezTo>
                  <a:pt x="8267787" y="5382538"/>
                  <a:pt x="8259772" y="5379655"/>
                  <a:pt x="8256214" y="5376220"/>
                </a:cubicBezTo>
                <a:cubicBezTo>
                  <a:pt x="8253579" y="5373809"/>
                  <a:pt x="8251756" y="5370609"/>
                  <a:pt x="8250744" y="5366622"/>
                </a:cubicBezTo>
                <a:cubicBezTo>
                  <a:pt x="8249733" y="5362635"/>
                  <a:pt x="8249227" y="5357325"/>
                  <a:pt x="8249227" y="5350690"/>
                </a:cubicBezTo>
                <a:lnTo>
                  <a:pt x="8249007" y="5334055"/>
                </a:lnTo>
                <a:close/>
                <a:moveTo>
                  <a:pt x="4705335" y="5067002"/>
                </a:moveTo>
                <a:lnTo>
                  <a:pt x="4638363" y="5133974"/>
                </a:lnTo>
                <a:lnTo>
                  <a:pt x="4705335" y="5201170"/>
                </a:lnTo>
                <a:lnTo>
                  <a:pt x="4772531" y="5133974"/>
                </a:lnTo>
                <a:close/>
                <a:moveTo>
                  <a:pt x="8127489" y="4737431"/>
                </a:moveTo>
                <a:lnTo>
                  <a:pt x="8127489" y="4769508"/>
                </a:lnTo>
                <a:cubicBezTo>
                  <a:pt x="8127489" y="4787330"/>
                  <a:pt x="8125504" y="4800540"/>
                  <a:pt x="8121535" y="4809137"/>
                </a:cubicBezTo>
                <a:cubicBezTo>
                  <a:pt x="8118356" y="4816525"/>
                  <a:pt x="8113972" y="4822183"/>
                  <a:pt x="8108383" y="4826111"/>
                </a:cubicBezTo>
                <a:cubicBezTo>
                  <a:pt x="8102793" y="4830038"/>
                  <a:pt x="8096896" y="4832002"/>
                  <a:pt x="8090689" y="4832002"/>
                </a:cubicBezTo>
                <a:cubicBezTo>
                  <a:pt x="8083975" y="4832002"/>
                  <a:pt x="8078384" y="4829364"/>
                  <a:pt x="8073916" y="4824087"/>
                </a:cubicBezTo>
                <a:cubicBezTo>
                  <a:pt x="8069448" y="4818811"/>
                  <a:pt x="8067214" y="4811851"/>
                  <a:pt x="8067214" y="4803207"/>
                </a:cubicBezTo>
                <a:cubicBezTo>
                  <a:pt x="8067214" y="4792973"/>
                  <a:pt x="8070268" y="4784079"/>
                  <a:pt x="8076377" y="4776526"/>
                </a:cubicBezTo>
                <a:cubicBezTo>
                  <a:pt x="8079447" y="4772780"/>
                  <a:pt x="8082938" y="4769505"/>
                  <a:pt x="8086852" y="4766702"/>
                </a:cubicBezTo>
                <a:cubicBezTo>
                  <a:pt x="8090766" y="4763899"/>
                  <a:pt x="8098702" y="4759116"/>
                  <a:pt x="8110662" y="4752353"/>
                </a:cubicBezTo>
                <a:cubicBezTo>
                  <a:pt x="8118936" y="4748370"/>
                  <a:pt x="8124545" y="4743396"/>
                  <a:pt x="8127489" y="4737431"/>
                </a:cubicBezTo>
                <a:close/>
                <a:moveTo>
                  <a:pt x="7575039" y="4737431"/>
                </a:moveTo>
                <a:lnTo>
                  <a:pt x="7575039" y="4769508"/>
                </a:lnTo>
                <a:cubicBezTo>
                  <a:pt x="7575039" y="4787330"/>
                  <a:pt x="7573054" y="4800540"/>
                  <a:pt x="7569085" y="4809137"/>
                </a:cubicBezTo>
                <a:cubicBezTo>
                  <a:pt x="7565906" y="4816525"/>
                  <a:pt x="7561522" y="4822183"/>
                  <a:pt x="7555933" y="4826111"/>
                </a:cubicBezTo>
                <a:cubicBezTo>
                  <a:pt x="7550343" y="4830038"/>
                  <a:pt x="7544446" y="4832002"/>
                  <a:pt x="7538239" y="4832002"/>
                </a:cubicBezTo>
                <a:cubicBezTo>
                  <a:pt x="7531525" y="4832002"/>
                  <a:pt x="7525934" y="4829364"/>
                  <a:pt x="7521466" y="4824087"/>
                </a:cubicBezTo>
                <a:cubicBezTo>
                  <a:pt x="7516998" y="4818811"/>
                  <a:pt x="7514764" y="4811851"/>
                  <a:pt x="7514764" y="4803207"/>
                </a:cubicBezTo>
                <a:cubicBezTo>
                  <a:pt x="7514764" y="4792973"/>
                  <a:pt x="7517818" y="4784079"/>
                  <a:pt x="7523927" y="4776526"/>
                </a:cubicBezTo>
                <a:cubicBezTo>
                  <a:pt x="7526997" y="4772780"/>
                  <a:pt x="7530488" y="4769505"/>
                  <a:pt x="7534402" y="4766702"/>
                </a:cubicBezTo>
                <a:cubicBezTo>
                  <a:pt x="7538316" y="4763899"/>
                  <a:pt x="7546252" y="4759116"/>
                  <a:pt x="7558212" y="4752353"/>
                </a:cubicBezTo>
                <a:cubicBezTo>
                  <a:pt x="7566486" y="4748370"/>
                  <a:pt x="7572095" y="4743396"/>
                  <a:pt x="7575039" y="4737431"/>
                </a:cubicBezTo>
                <a:close/>
                <a:moveTo>
                  <a:pt x="5276835" y="4711005"/>
                </a:moveTo>
                <a:lnTo>
                  <a:pt x="5209862" y="4777977"/>
                </a:lnTo>
                <a:lnTo>
                  <a:pt x="5276835" y="4844950"/>
                </a:lnTo>
                <a:lnTo>
                  <a:pt x="5343808" y="4777977"/>
                </a:lnTo>
                <a:close/>
                <a:moveTo>
                  <a:pt x="8268876" y="4667026"/>
                </a:moveTo>
                <a:lnTo>
                  <a:pt x="8319775" y="4667026"/>
                </a:lnTo>
                <a:lnTo>
                  <a:pt x="8319775" y="4667644"/>
                </a:lnTo>
                <a:cubicBezTo>
                  <a:pt x="8328454" y="4668223"/>
                  <a:pt x="8334216" y="4669253"/>
                  <a:pt x="8337062" y="4670734"/>
                </a:cubicBezTo>
                <a:cubicBezTo>
                  <a:pt x="8339909" y="4672215"/>
                  <a:pt x="8342454" y="4674802"/>
                  <a:pt x="8344698" y="4678495"/>
                </a:cubicBezTo>
                <a:cubicBezTo>
                  <a:pt x="8346658" y="4681495"/>
                  <a:pt x="8347980" y="4685831"/>
                  <a:pt x="8348664" y="4691503"/>
                </a:cubicBezTo>
                <a:cubicBezTo>
                  <a:pt x="8349348" y="4697174"/>
                  <a:pt x="8349689" y="4707314"/>
                  <a:pt x="8349689" y="4721923"/>
                </a:cubicBezTo>
                <a:lnTo>
                  <a:pt x="8349689" y="4775808"/>
                </a:lnTo>
                <a:cubicBezTo>
                  <a:pt x="8349689" y="4788319"/>
                  <a:pt x="8349374" y="4797833"/>
                  <a:pt x="8348742" y="4804351"/>
                </a:cubicBezTo>
                <a:cubicBezTo>
                  <a:pt x="8348111" y="4810870"/>
                  <a:pt x="8346968" y="4816157"/>
                  <a:pt x="8345312" y="4820212"/>
                </a:cubicBezTo>
                <a:cubicBezTo>
                  <a:pt x="8343610" y="4823286"/>
                  <a:pt x="8341211" y="4825684"/>
                  <a:pt x="8338117" y="4827405"/>
                </a:cubicBezTo>
                <a:lnTo>
                  <a:pt x="8328161" y="4829666"/>
                </a:lnTo>
                <a:lnTo>
                  <a:pt x="8336295" y="4817498"/>
                </a:lnTo>
                <a:lnTo>
                  <a:pt x="8327641" y="4811017"/>
                </a:lnTo>
                <a:cubicBezTo>
                  <a:pt x="8320806" y="4818989"/>
                  <a:pt x="8315514" y="4824144"/>
                  <a:pt x="8311763" y="4826484"/>
                </a:cubicBezTo>
                <a:cubicBezTo>
                  <a:pt x="8308012" y="4828823"/>
                  <a:pt x="8303281" y="4829993"/>
                  <a:pt x="8297569" y="4829993"/>
                </a:cubicBezTo>
                <a:cubicBezTo>
                  <a:pt x="8292988" y="4829993"/>
                  <a:pt x="8288793" y="4829130"/>
                  <a:pt x="8284984" y="4827403"/>
                </a:cubicBezTo>
                <a:cubicBezTo>
                  <a:pt x="8281175" y="4825676"/>
                  <a:pt x="8278216" y="4823421"/>
                  <a:pt x="8276107" y="4820638"/>
                </a:cubicBezTo>
                <a:cubicBezTo>
                  <a:pt x="8271286" y="4814589"/>
                  <a:pt x="8268876" y="4804378"/>
                  <a:pt x="8268876" y="4790005"/>
                </a:cubicBezTo>
                <a:close/>
                <a:moveTo>
                  <a:pt x="6429315" y="4661445"/>
                </a:moveTo>
                <a:cubicBezTo>
                  <a:pt x="6435507" y="4661445"/>
                  <a:pt x="6441600" y="4662964"/>
                  <a:pt x="6447593" y="4666001"/>
                </a:cubicBezTo>
                <a:cubicBezTo>
                  <a:pt x="6453586" y="4669038"/>
                  <a:pt x="6458346" y="4673033"/>
                  <a:pt x="6461873" y="4677986"/>
                </a:cubicBezTo>
                <a:cubicBezTo>
                  <a:pt x="6465985" y="4683813"/>
                  <a:pt x="6468887" y="4691639"/>
                  <a:pt x="6470578" y="4701463"/>
                </a:cubicBezTo>
                <a:cubicBezTo>
                  <a:pt x="6472270" y="4711287"/>
                  <a:pt x="6473116" y="4726086"/>
                  <a:pt x="6473116" y="4745862"/>
                </a:cubicBezTo>
                <a:cubicBezTo>
                  <a:pt x="6473116" y="4764807"/>
                  <a:pt x="6472266" y="4779287"/>
                  <a:pt x="6470565" y="4789302"/>
                </a:cubicBezTo>
                <a:cubicBezTo>
                  <a:pt x="6468864" y="4799316"/>
                  <a:pt x="6467661" y="4806844"/>
                  <a:pt x="6466960" y="4811886"/>
                </a:cubicBezTo>
                <a:cubicBezTo>
                  <a:pt x="6459766" y="4819406"/>
                  <a:pt x="6453113" y="4824862"/>
                  <a:pt x="6446999" y="4828254"/>
                </a:cubicBezTo>
                <a:cubicBezTo>
                  <a:pt x="6440884" y="4831646"/>
                  <a:pt x="6434408" y="4833342"/>
                  <a:pt x="6427571" y="4833342"/>
                </a:cubicBezTo>
                <a:cubicBezTo>
                  <a:pt x="6413270" y="4833342"/>
                  <a:pt x="6401121" y="4826526"/>
                  <a:pt x="6391124" y="4812894"/>
                </a:cubicBezTo>
                <a:cubicBezTo>
                  <a:pt x="6385240" y="4804804"/>
                  <a:pt x="6380542" y="4794950"/>
                  <a:pt x="6377031" y="4783334"/>
                </a:cubicBezTo>
                <a:cubicBezTo>
                  <a:pt x="6373520" y="4771717"/>
                  <a:pt x="6371764" y="4759810"/>
                  <a:pt x="6371764" y="4747613"/>
                </a:cubicBezTo>
                <a:cubicBezTo>
                  <a:pt x="6371764" y="4735084"/>
                  <a:pt x="6373603" y="4723045"/>
                  <a:pt x="6377281" y="4711498"/>
                </a:cubicBezTo>
                <a:cubicBezTo>
                  <a:pt x="6380958" y="4699951"/>
                  <a:pt x="6386057" y="4690006"/>
                  <a:pt x="6392578" y="4681662"/>
                </a:cubicBezTo>
                <a:cubicBezTo>
                  <a:pt x="6403065" y="4668184"/>
                  <a:pt x="6415312" y="4661445"/>
                  <a:pt x="6429315" y="4661445"/>
                </a:cubicBezTo>
                <a:close/>
                <a:moveTo>
                  <a:pt x="8544280" y="4660552"/>
                </a:moveTo>
                <a:cubicBezTo>
                  <a:pt x="8560111" y="4660552"/>
                  <a:pt x="8573572" y="4668176"/>
                  <a:pt x="8584662" y="4683424"/>
                </a:cubicBezTo>
                <a:cubicBezTo>
                  <a:pt x="8590601" y="4691689"/>
                  <a:pt x="8595377" y="4701723"/>
                  <a:pt x="8598990" y="4713527"/>
                </a:cubicBezTo>
                <a:cubicBezTo>
                  <a:pt x="8602602" y="4725331"/>
                  <a:pt x="8604409" y="4736914"/>
                  <a:pt x="8604409" y="4748276"/>
                </a:cubicBezTo>
                <a:cubicBezTo>
                  <a:pt x="8604409" y="4759317"/>
                  <a:pt x="8602714" y="4770790"/>
                  <a:pt x="8599326" y="4782693"/>
                </a:cubicBezTo>
                <a:cubicBezTo>
                  <a:pt x="8595938" y="4794597"/>
                  <a:pt x="8591538" y="4804425"/>
                  <a:pt x="8586127" y="4812175"/>
                </a:cubicBezTo>
                <a:cubicBezTo>
                  <a:pt x="8581113" y="4819475"/>
                  <a:pt x="8575199" y="4825125"/>
                  <a:pt x="8568383" y="4829126"/>
                </a:cubicBezTo>
                <a:cubicBezTo>
                  <a:pt x="8561567" y="4833127"/>
                  <a:pt x="8554628" y="4835127"/>
                  <a:pt x="8547565" y="4835127"/>
                </a:cubicBezTo>
                <a:cubicBezTo>
                  <a:pt x="8530734" y="4835127"/>
                  <a:pt x="8514967" y="4825297"/>
                  <a:pt x="8500266" y="4805635"/>
                </a:cubicBezTo>
                <a:cubicBezTo>
                  <a:pt x="8492155" y="4790241"/>
                  <a:pt x="8488099" y="4770248"/>
                  <a:pt x="8488099" y="4745656"/>
                </a:cubicBezTo>
                <a:cubicBezTo>
                  <a:pt x="8488099" y="4721488"/>
                  <a:pt x="8493864" y="4701158"/>
                  <a:pt x="8505394" y="4684666"/>
                </a:cubicBezTo>
                <a:cubicBezTo>
                  <a:pt x="8516495" y="4668590"/>
                  <a:pt x="8529457" y="4660552"/>
                  <a:pt x="8544280" y="4660552"/>
                </a:cubicBezTo>
                <a:close/>
                <a:moveTo>
                  <a:pt x="6656920" y="4660552"/>
                </a:moveTo>
                <a:cubicBezTo>
                  <a:pt x="6663369" y="4660552"/>
                  <a:pt x="6669543" y="4662428"/>
                  <a:pt x="6675444" y="4666178"/>
                </a:cubicBezTo>
                <a:cubicBezTo>
                  <a:pt x="6681344" y="4669929"/>
                  <a:pt x="6686073" y="4675023"/>
                  <a:pt x="6689629" y="4681460"/>
                </a:cubicBezTo>
                <a:cubicBezTo>
                  <a:pt x="6693684" y="4688746"/>
                  <a:pt x="6696200" y="4697775"/>
                  <a:pt x="6697176" y="4708549"/>
                </a:cubicBezTo>
                <a:lnTo>
                  <a:pt x="6612090" y="4708549"/>
                </a:lnTo>
                <a:cubicBezTo>
                  <a:pt x="6613690" y="4696399"/>
                  <a:pt x="6618799" y="4685362"/>
                  <a:pt x="6627417" y="4675438"/>
                </a:cubicBezTo>
                <a:cubicBezTo>
                  <a:pt x="6636035" y="4665514"/>
                  <a:pt x="6645870" y="4660552"/>
                  <a:pt x="6656920" y="4660552"/>
                </a:cubicBezTo>
                <a:close/>
                <a:moveTo>
                  <a:pt x="6182080" y="4660552"/>
                </a:moveTo>
                <a:cubicBezTo>
                  <a:pt x="6197911" y="4660552"/>
                  <a:pt x="6211373" y="4668176"/>
                  <a:pt x="6222463" y="4683424"/>
                </a:cubicBezTo>
                <a:cubicBezTo>
                  <a:pt x="6228401" y="4691689"/>
                  <a:pt x="6233178" y="4701723"/>
                  <a:pt x="6236790" y="4713527"/>
                </a:cubicBezTo>
                <a:cubicBezTo>
                  <a:pt x="6240402" y="4725331"/>
                  <a:pt x="6242209" y="4736914"/>
                  <a:pt x="6242209" y="4748276"/>
                </a:cubicBezTo>
                <a:cubicBezTo>
                  <a:pt x="6242209" y="4759317"/>
                  <a:pt x="6240515" y="4770790"/>
                  <a:pt x="6237127" y="4782693"/>
                </a:cubicBezTo>
                <a:cubicBezTo>
                  <a:pt x="6233738" y="4794597"/>
                  <a:pt x="6229339" y="4804425"/>
                  <a:pt x="6223927" y="4812175"/>
                </a:cubicBezTo>
                <a:cubicBezTo>
                  <a:pt x="6218914" y="4819475"/>
                  <a:pt x="6213000" y="4825125"/>
                  <a:pt x="6206183" y="4829126"/>
                </a:cubicBezTo>
                <a:cubicBezTo>
                  <a:pt x="6199367" y="4833127"/>
                  <a:pt x="6192428" y="4835127"/>
                  <a:pt x="6185366" y="4835127"/>
                </a:cubicBezTo>
                <a:cubicBezTo>
                  <a:pt x="6168534" y="4835127"/>
                  <a:pt x="6152768" y="4825297"/>
                  <a:pt x="6138066" y="4805635"/>
                </a:cubicBezTo>
                <a:cubicBezTo>
                  <a:pt x="6129955" y="4790241"/>
                  <a:pt x="6125900" y="4770248"/>
                  <a:pt x="6125900" y="4745656"/>
                </a:cubicBezTo>
                <a:cubicBezTo>
                  <a:pt x="6125900" y="4721488"/>
                  <a:pt x="6131665" y="4701158"/>
                  <a:pt x="6143194" y="4684666"/>
                </a:cubicBezTo>
                <a:cubicBezTo>
                  <a:pt x="6154296" y="4668590"/>
                  <a:pt x="6167258" y="4660552"/>
                  <a:pt x="6182080" y="4660552"/>
                </a:cubicBezTo>
                <a:close/>
                <a:moveTo>
                  <a:pt x="7772832" y="4649836"/>
                </a:moveTo>
                <a:lnTo>
                  <a:pt x="7772832" y="4662812"/>
                </a:lnTo>
                <a:cubicBezTo>
                  <a:pt x="7785382" y="4664989"/>
                  <a:pt x="7793080" y="4667405"/>
                  <a:pt x="7795927" y="4670061"/>
                </a:cubicBezTo>
                <a:cubicBezTo>
                  <a:pt x="7799210" y="4673344"/>
                  <a:pt x="7801354" y="4676937"/>
                  <a:pt x="7802359" y="4680839"/>
                </a:cubicBezTo>
                <a:cubicBezTo>
                  <a:pt x="7803363" y="4684741"/>
                  <a:pt x="7803866" y="4691458"/>
                  <a:pt x="7803866" y="4700990"/>
                </a:cubicBezTo>
                <a:lnTo>
                  <a:pt x="7804086" y="4717688"/>
                </a:lnTo>
                <a:lnTo>
                  <a:pt x="7804086" y="4793747"/>
                </a:lnTo>
                <a:cubicBezTo>
                  <a:pt x="7804086" y="4811249"/>
                  <a:pt x="7810024" y="4824807"/>
                  <a:pt x="7821900" y="4834423"/>
                </a:cubicBezTo>
                <a:cubicBezTo>
                  <a:pt x="7833808" y="4843971"/>
                  <a:pt x="7849436" y="4848745"/>
                  <a:pt x="7868784" y="4848745"/>
                </a:cubicBezTo>
                <a:cubicBezTo>
                  <a:pt x="7895108" y="4848745"/>
                  <a:pt x="7915232" y="4839693"/>
                  <a:pt x="7929157" y="4821590"/>
                </a:cubicBezTo>
                <a:cubicBezTo>
                  <a:pt x="7929157" y="4828317"/>
                  <a:pt x="7930419" y="4837369"/>
                  <a:pt x="7932942" y="4848745"/>
                </a:cubicBezTo>
                <a:lnTo>
                  <a:pt x="8001208" y="4840161"/>
                </a:lnTo>
                <a:lnTo>
                  <a:pt x="8001208" y="4827677"/>
                </a:lnTo>
                <a:cubicBezTo>
                  <a:pt x="7992411" y="4827091"/>
                  <a:pt x="7986594" y="4826057"/>
                  <a:pt x="7983755" y="4824574"/>
                </a:cubicBezTo>
                <a:cubicBezTo>
                  <a:pt x="7980917" y="4823092"/>
                  <a:pt x="7978626" y="4820993"/>
                  <a:pt x="7976882" y="4818280"/>
                </a:cubicBezTo>
                <a:cubicBezTo>
                  <a:pt x="7974487" y="4814378"/>
                  <a:pt x="7972919" y="4809633"/>
                  <a:pt x="7972180" y="4804046"/>
                </a:cubicBezTo>
                <a:cubicBezTo>
                  <a:pt x="7971440" y="4798459"/>
                  <a:pt x="7971071" y="4788154"/>
                  <a:pt x="7971071" y="4773129"/>
                </a:cubicBezTo>
                <a:lnTo>
                  <a:pt x="7971071" y="4649836"/>
                </a:lnTo>
                <a:lnTo>
                  <a:pt x="7897624" y="4649836"/>
                </a:lnTo>
                <a:lnTo>
                  <a:pt x="7897624" y="4662823"/>
                </a:lnTo>
                <a:cubicBezTo>
                  <a:pt x="7910235" y="4664981"/>
                  <a:pt x="7918253" y="4667713"/>
                  <a:pt x="7921678" y="4671020"/>
                </a:cubicBezTo>
                <a:cubicBezTo>
                  <a:pt x="7924394" y="4673620"/>
                  <a:pt x="7926237" y="4676924"/>
                  <a:pt x="7927205" y="4680933"/>
                </a:cubicBezTo>
                <a:cubicBezTo>
                  <a:pt x="7928174" y="4684942"/>
                  <a:pt x="7928658" y="4691630"/>
                  <a:pt x="7928658" y="4700997"/>
                </a:cubicBezTo>
                <a:lnTo>
                  <a:pt x="7928878" y="4717256"/>
                </a:lnTo>
                <a:lnTo>
                  <a:pt x="7928878" y="4760069"/>
                </a:lnTo>
                <a:cubicBezTo>
                  <a:pt x="7928878" y="4776873"/>
                  <a:pt x="7928233" y="4788742"/>
                  <a:pt x="7926944" y="4795676"/>
                </a:cubicBezTo>
                <a:cubicBezTo>
                  <a:pt x="7925654" y="4802611"/>
                  <a:pt x="7923083" y="4808686"/>
                  <a:pt x="7919230" y="4813902"/>
                </a:cubicBezTo>
                <a:cubicBezTo>
                  <a:pt x="7915651" y="4818788"/>
                  <a:pt x="7910614" y="4822691"/>
                  <a:pt x="7904121" y="4825612"/>
                </a:cubicBezTo>
                <a:cubicBezTo>
                  <a:pt x="7897627" y="4828533"/>
                  <a:pt x="7890619" y="4829993"/>
                  <a:pt x="7883096" y="4829993"/>
                </a:cubicBezTo>
                <a:cubicBezTo>
                  <a:pt x="7876303" y="4829993"/>
                  <a:pt x="7870302" y="4828751"/>
                  <a:pt x="7865092" y="4826268"/>
                </a:cubicBezTo>
                <a:cubicBezTo>
                  <a:pt x="7859882" y="4823784"/>
                  <a:pt x="7856057" y="4820654"/>
                  <a:pt x="7853617" y="4816877"/>
                </a:cubicBezTo>
                <a:cubicBezTo>
                  <a:pt x="7850785" y="4812196"/>
                  <a:pt x="7848854" y="4806311"/>
                  <a:pt x="7847824" y="4799220"/>
                </a:cubicBezTo>
                <a:cubicBezTo>
                  <a:pt x="7846793" y="4792130"/>
                  <a:pt x="7846278" y="4780818"/>
                  <a:pt x="7846278" y="4765284"/>
                </a:cubicBezTo>
                <a:lnTo>
                  <a:pt x="7846278" y="4649836"/>
                </a:lnTo>
                <a:close/>
                <a:moveTo>
                  <a:pt x="7251115" y="4649836"/>
                </a:moveTo>
                <a:lnTo>
                  <a:pt x="7251115" y="4662882"/>
                </a:lnTo>
                <a:cubicBezTo>
                  <a:pt x="7258117" y="4663945"/>
                  <a:pt x="7262586" y="4664902"/>
                  <a:pt x="7264523" y="4665755"/>
                </a:cubicBezTo>
                <a:cubicBezTo>
                  <a:pt x="7266460" y="4666607"/>
                  <a:pt x="7268180" y="4667892"/>
                  <a:pt x="7269682" y="4669611"/>
                </a:cubicBezTo>
                <a:cubicBezTo>
                  <a:pt x="7273161" y="4673778"/>
                  <a:pt x="7279045" y="4686071"/>
                  <a:pt x="7287336" y="4706491"/>
                </a:cubicBezTo>
                <a:lnTo>
                  <a:pt x="7343411" y="4844950"/>
                </a:lnTo>
                <a:lnTo>
                  <a:pt x="7361553" y="4844950"/>
                </a:lnTo>
                <a:lnTo>
                  <a:pt x="7413241" y="4712990"/>
                </a:lnTo>
                <a:cubicBezTo>
                  <a:pt x="7421212" y="4692498"/>
                  <a:pt x="7426593" y="4679635"/>
                  <a:pt x="7429384" y="4674400"/>
                </a:cubicBezTo>
                <a:cubicBezTo>
                  <a:pt x="7436767" y="4668877"/>
                  <a:pt x="7445284" y="4664905"/>
                  <a:pt x="7454935" y="4662485"/>
                </a:cubicBezTo>
                <a:lnTo>
                  <a:pt x="7454935" y="4649836"/>
                </a:lnTo>
                <a:lnTo>
                  <a:pt x="7385506" y="4649836"/>
                </a:lnTo>
                <a:lnTo>
                  <a:pt x="7385506" y="4662652"/>
                </a:lnTo>
                <a:cubicBezTo>
                  <a:pt x="7393420" y="4664315"/>
                  <a:pt x="7398294" y="4665835"/>
                  <a:pt x="7400129" y="4667214"/>
                </a:cubicBezTo>
                <a:cubicBezTo>
                  <a:pt x="7403477" y="4669707"/>
                  <a:pt x="7405152" y="4673826"/>
                  <a:pt x="7405152" y="4679570"/>
                </a:cubicBezTo>
                <a:cubicBezTo>
                  <a:pt x="7405152" y="4685751"/>
                  <a:pt x="7402614" y="4695529"/>
                  <a:pt x="7397537" y="4708905"/>
                </a:cubicBezTo>
                <a:lnTo>
                  <a:pt x="7366004" y="4799677"/>
                </a:lnTo>
                <a:lnTo>
                  <a:pt x="7334911" y="4712557"/>
                </a:lnTo>
                <a:cubicBezTo>
                  <a:pt x="7331050" y="4702672"/>
                  <a:pt x="7328435" y="4695257"/>
                  <a:pt x="7327064" y="4690313"/>
                </a:cubicBezTo>
                <a:cubicBezTo>
                  <a:pt x="7325693" y="4685369"/>
                  <a:pt x="7325008" y="4681058"/>
                  <a:pt x="7325008" y="4677379"/>
                </a:cubicBezTo>
                <a:cubicBezTo>
                  <a:pt x="7325008" y="4672598"/>
                  <a:pt x="7326396" y="4669336"/>
                  <a:pt x="7329173" y="4667595"/>
                </a:cubicBezTo>
                <a:cubicBezTo>
                  <a:pt x="7331552" y="4665958"/>
                  <a:pt x="7336861" y="4664294"/>
                  <a:pt x="7345100" y="4662603"/>
                </a:cubicBezTo>
                <a:lnTo>
                  <a:pt x="7345100" y="4649836"/>
                </a:lnTo>
                <a:close/>
                <a:moveTo>
                  <a:pt x="8740128" y="4646711"/>
                </a:moveTo>
                <a:lnTo>
                  <a:pt x="8672200" y="4655097"/>
                </a:lnTo>
                <a:lnTo>
                  <a:pt x="8672200" y="4667644"/>
                </a:lnTo>
                <a:cubicBezTo>
                  <a:pt x="8680878" y="4668223"/>
                  <a:pt x="8686641" y="4669253"/>
                  <a:pt x="8689487" y="4670734"/>
                </a:cubicBezTo>
                <a:cubicBezTo>
                  <a:pt x="8692333" y="4672215"/>
                  <a:pt x="8694879" y="4674802"/>
                  <a:pt x="8697123" y="4678495"/>
                </a:cubicBezTo>
                <a:cubicBezTo>
                  <a:pt x="8699083" y="4681495"/>
                  <a:pt x="8700405" y="4685831"/>
                  <a:pt x="8701089" y="4691503"/>
                </a:cubicBezTo>
                <a:cubicBezTo>
                  <a:pt x="8701772" y="4697174"/>
                  <a:pt x="8702114" y="4707314"/>
                  <a:pt x="8702114" y="4721923"/>
                </a:cubicBezTo>
                <a:lnTo>
                  <a:pt x="8702114" y="4775808"/>
                </a:lnTo>
                <a:cubicBezTo>
                  <a:pt x="8702114" y="4788319"/>
                  <a:pt x="8701799" y="4797834"/>
                  <a:pt x="8701167" y="4804355"/>
                </a:cubicBezTo>
                <a:cubicBezTo>
                  <a:pt x="8700536" y="4810875"/>
                  <a:pt x="8699393" y="4816161"/>
                  <a:pt x="8697740" y="4820212"/>
                </a:cubicBezTo>
                <a:cubicBezTo>
                  <a:pt x="8696040" y="4823286"/>
                  <a:pt x="8693644" y="4825684"/>
                  <a:pt x="8690553" y="4827405"/>
                </a:cubicBezTo>
                <a:cubicBezTo>
                  <a:pt x="8687461" y="4829126"/>
                  <a:pt x="8680525" y="4830702"/>
                  <a:pt x="8669744" y="4832135"/>
                </a:cubicBezTo>
                <a:lnTo>
                  <a:pt x="8669744" y="4844950"/>
                </a:lnTo>
                <a:lnTo>
                  <a:pt x="8775561" y="4844950"/>
                </a:lnTo>
                <a:lnTo>
                  <a:pt x="8775561" y="4832421"/>
                </a:lnTo>
                <a:cubicBezTo>
                  <a:pt x="8763087" y="4830091"/>
                  <a:pt x="8755071" y="4827208"/>
                  <a:pt x="8751513" y="4823774"/>
                </a:cubicBezTo>
                <a:cubicBezTo>
                  <a:pt x="8748879" y="4821364"/>
                  <a:pt x="8747056" y="4818167"/>
                  <a:pt x="8746044" y="4814181"/>
                </a:cubicBezTo>
                <a:cubicBezTo>
                  <a:pt x="8745032" y="4810195"/>
                  <a:pt x="8744527" y="4804887"/>
                  <a:pt x="8744527" y="4798258"/>
                </a:cubicBezTo>
                <a:lnTo>
                  <a:pt x="8744307" y="4782066"/>
                </a:lnTo>
                <a:lnTo>
                  <a:pt x="8744307" y="4734717"/>
                </a:lnTo>
                <a:cubicBezTo>
                  <a:pt x="8744307" y="4717690"/>
                  <a:pt x="8744941" y="4705804"/>
                  <a:pt x="8746208" y="4699058"/>
                </a:cubicBezTo>
                <a:cubicBezTo>
                  <a:pt x="8747475" y="4692312"/>
                  <a:pt x="8749100" y="4686870"/>
                  <a:pt x="8751081" y="4682733"/>
                </a:cubicBezTo>
                <a:cubicBezTo>
                  <a:pt x="8756681" y="4676617"/>
                  <a:pt x="8762697" y="4672098"/>
                  <a:pt x="8769130" y="4669177"/>
                </a:cubicBezTo>
                <a:cubicBezTo>
                  <a:pt x="8775564" y="4666255"/>
                  <a:pt x="8782481" y="4664794"/>
                  <a:pt x="8789883" y="4664794"/>
                </a:cubicBezTo>
                <a:cubicBezTo>
                  <a:pt x="8796718" y="4664794"/>
                  <a:pt x="8802942" y="4666068"/>
                  <a:pt x="8808555" y="4668617"/>
                </a:cubicBezTo>
                <a:cubicBezTo>
                  <a:pt x="8814169" y="4671165"/>
                  <a:pt x="8818418" y="4674637"/>
                  <a:pt x="8821301" y="4679032"/>
                </a:cubicBezTo>
                <a:cubicBezTo>
                  <a:pt x="8823992" y="4683009"/>
                  <a:pt x="8825859" y="4688550"/>
                  <a:pt x="8826903" y="4695657"/>
                </a:cubicBezTo>
                <a:cubicBezTo>
                  <a:pt x="8827947" y="4702763"/>
                  <a:pt x="8828469" y="4714034"/>
                  <a:pt x="8828469" y="4729468"/>
                </a:cubicBezTo>
                <a:lnTo>
                  <a:pt x="8828469" y="4775853"/>
                </a:lnTo>
                <a:cubicBezTo>
                  <a:pt x="8828469" y="4788255"/>
                  <a:pt x="8828154" y="4797726"/>
                  <a:pt x="8827522" y="4804266"/>
                </a:cubicBezTo>
                <a:cubicBezTo>
                  <a:pt x="8826891" y="4810806"/>
                  <a:pt x="8825748" y="4816108"/>
                  <a:pt x="8824095" y="4820170"/>
                </a:cubicBezTo>
                <a:cubicBezTo>
                  <a:pt x="8822393" y="4823261"/>
                  <a:pt x="8819996" y="4825668"/>
                  <a:pt x="8816904" y="4827392"/>
                </a:cubicBezTo>
                <a:cubicBezTo>
                  <a:pt x="8813813" y="4829117"/>
                  <a:pt x="8806878" y="4830699"/>
                  <a:pt x="8796099" y="4832138"/>
                </a:cubicBezTo>
                <a:lnTo>
                  <a:pt x="8796099" y="4844950"/>
                </a:lnTo>
                <a:lnTo>
                  <a:pt x="8901916" y="4844950"/>
                </a:lnTo>
                <a:lnTo>
                  <a:pt x="8901916" y="4832421"/>
                </a:lnTo>
                <a:cubicBezTo>
                  <a:pt x="8889442" y="4830091"/>
                  <a:pt x="8881429" y="4827209"/>
                  <a:pt x="8877876" y="4823777"/>
                </a:cubicBezTo>
                <a:cubicBezTo>
                  <a:pt x="8875238" y="4821368"/>
                  <a:pt x="8873414" y="4818171"/>
                  <a:pt x="8872403" y="4814186"/>
                </a:cubicBezTo>
                <a:cubicBezTo>
                  <a:pt x="8871391" y="4810202"/>
                  <a:pt x="8870885" y="4803407"/>
                  <a:pt x="8870885" y="4793803"/>
                </a:cubicBezTo>
                <a:lnTo>
                  <a:pt x="8870885" y="4701050"/>
                </a:lnTo>
                <a:cubicBezTo>
                  <a:pt x="8870885" y="4683802"/>
                  <a:pt x="8864630" y="4670390"/>
                  <a:pt x="8852119" y="4660814"/>
                </a:cubicBezTo>
                <a:cubicBezTo>
                  <a:pt x="8839885" y="4651412"/>
                  <a:pt x="8823920" y="4646711"/>
                  <a:pt x="8804223" y="4646711"/>
                </a:cubicBezTo>
                <a:cubicBezTo>
                  <a:pt x="8778001" y="4646711"/>
                  <a:pt x="8758029" y="4655749"/>
                  <a:pt x="8744307" y="4673825"/>
                </a:cubicBezTo>
                <a:lnTo>
                  <a:pt x="8744307" y="4674791"/>
                </a:lnTo>
                <a:cubicBezTo>
                  <a:pt x="8744307" y="4667207"/>
                  <a:pt x="8742914" y="4657848"/>
                  <a:pt x="8740128" y="4646711"/>
                </a:cubicBezTo>
                <a:close/>
                <a:moveTo>
                  <a:pt x="8546250" y="4646711"/>
                </a:moveTo>
                <a:cubicBezTo>
                  <a:pt x="8515348" y="4646711"/>
                  <a:pt x="8491467" y="4657937"/>
                  <a:pt x="8474607" y="4680389"/>
                </a:cubicBezTo>
                <a:cubicBezTo>
                  <a:pt x="8451009" y="4700718"/>
                  <a:pt x="8439209" y="4723274"/>
                  <a:pt x="8439209" y="4748056"/>
                </a:cubicBezTo>
                <a:cubicBezTo>
                  <a:pt x="8439209" y="4760074"/>
                  <a:pt x="8441463" y="4771737"/>
                  <a:pt x="8445971" y="4783046"/>
                </a:cubicBezTo>
                <a:cubicBezTo>
                  <a:pt x="8450479" y="4794354"/>
                  <a:pt x="8456908" y="4804563"/>
                  <a:pt x="8465259" y="4813672"/>
                </a:cubicBezTo>
                <a:cubicBezTo>
                  <a:pt x="8486669" y="4837054"/>
                  <a:pt x="8513666" y="4848745"/>
                  <a:pt x="8546250" y="4848745"/>
                </a:cubicBezTo>
                <a:cubicBezTo>
                  <a:pt x="8578904" y="4848745"/>
                  <a:pt x="8605861" y="4837054"/>
                  <a:pt x="8627120" y="4813672"/>
                </a:cubicBezTo>
                <a:cubicBezTo>
                  <a:pt x="8644572" y="4794538"/>
                  <a:pt x="8653299" y="4772739"/>
                  <a:pt x="8653299" y="4748276"/>
                </a:cubicBezTo>
                <a:cubicBezTo>
                  <a:pt x="8653299" y="4723596"/>
                  <a:pt x="8644111" y="4701455"/>
                  <a:pt x="8625735" y="4681854"/>
                </a:cubicBezTo>
                <a:cubicBezTo>
                  <a:pt x="8603671" y="4658425"/>
                  <a:pt x="8577176" y="4646711"/>
                  <a:pt x="8546250" y="4646711"/>
                </a:cubicBezTo>
                <a:close/>
                <a:moveTo>
                  <a:pt x="8092649" y="4646711"/>
                </a:moveTo>
                <a:cubicBezTo>
                  <a:pt x="8084473" y="4646711"/>
                  <a:pt x="8075958" y="4647595"/>
                  <a:pt x="8067104" y="4649362"/>
                </a:cubicBezTo>
                <a:cubicBezTo>
                  <a:pt x="8058250" y="4651129"/>
                  <a:pt x="8051340" y="4653237"/>
                  <a:pt x="8046375" y="4655686"/>
                </a:cubicBezTo>
                <a:cubicBezTo>
                  <a:pt x="8033181" y="4661935"/>
                  <a:pt x="8026584" y="4669698"/>
                  <a:pt x="8026584" y="4678977"/>
                </a:cubicBezTo>
                <a:cubicBezTo>
                  <a:pt x="8026584" y="4685213"/>
                  <a:pt x="8028696" y="4690399"/>
                  <a:pt x="8032922" y="4694534"/>
                </a:cubicBezTo>
                <a:cubicBezTo>
                  <a:pt x="8037147" y="4698668"/>
                  <a:pt x="8042358" y="4700736"/>
                  <a:pt x="8048555" y="4700736"/>
                </a:cubicBezTo>
                <a:cubicBezTo>
                  <a:pt x="8058220" y="4700736"/>
                  <a:pt x="8064888" y="4696430"/>
                  <a:pt x="8068560" y="4687819"/>
                </a:cubicBezTo>
                <a:lnTo>
                  <a:pt x="8074033" y="4675154"/>
                </a:lnTo>
                <a:cubicBezTo>
                  <a:pt x="8076024" y="4670561"/>
                  <a:pt x="8078982" y="4666979"/>
                  <a:pt x="8082907" y="4664408"/>
                </a:cubicBezTo>
                <a:cubicBezTo>
                  <a:pt x="8086832" y="4661837"/>
                  <a:pt x="8091285" y="4660552"/>
                  <a:pt x="8096267" y="4660552"/>
                </a:cubicBezTo>
                <a:cubicBezTo>
                  <a:pt x="8100513" y="4660552"/>
                  <a:pt x="8104631" y="4661499"/>
                  <a:pt x="8108620" y="4663393"/>
                </a:cubicBezTo>
                <a:cubicBezTo>
                  <a:pt x="8112609" y="4665287"/>
                  <a:pt x="8115865" y="4667806"/>
                  <a:pt x="8118388" y="4670950"/>
                </a:cubicBezTo>
                <a:cubicBezTo>
                  <a:pt x="8124158" y="4678010"/>
                  <a:pt x="8127043" y="4689497"/>
                  <a:pt x="8127043" y="4705410"/>
                </a:cubicBezTo>
                <a:cubicBezTo>
                  <a:pt x="8127043" y="4712840"/>
                  <a:pt x="8126290" y="4718497"/>
                  <a:pt x="8124786" y="4722383"/>
                </a:cubicBezTo>
                <a:cubicBezTo>
                  <a:pt x="8123281" y="4726269"/>
                  <a:pt x="8120000" y="4730029"/>
                  <a:pt x="8114942" y="4733664"/>
                </a:cubicBezTo>
                <a:cubicBezTo>
                  <a:pt x="8112266" y="4735673"/>
                  <a:pt x="8108069" y="4737711"/>
                  <a:pt x="8102352" y="4739779"/>
                </a:cubicBezTo>
                <a:cubicBezTo>
                  <a:pt x="8096635" y="4741846"/>
                  <a:pt x="8089401" y="4744428"/>
                  <a:pt x="8080650" y="4747526"/>
                </a:cubicBezTo>
                <a:cubicBezTo>
                  <a:pt x="8065630" y="4750528"/>
                  <a:pt x="8055090" y="4753467"/>
                  <a:pt x="8049030" y="4756342"/>
                </a:cubicBezTo>
                <a:cubicBezTo>
                  <a:pt x="8042970" y="4759218"/>
                  <a:pt x="8038627" y="4762621"/>
                  <a:pt x="8036002" y="4766554"/>
                </a:cubicBezTo>
                <a:cubicBezTo>
                  <a:pt x="8025407" y="4776530"/>
                  <a:pt x="8020110" y="4788151"/>
                  <a:pt x="8020110" y="4801418"/>
                </a:cubicBezTo>
                <a:cubicBezTo>
                  <a:pt x="8020110" y="4815984"/>
                  <a:pt x="8025282" y="4827514"/>
                  <a:pt x="8035628" y="4836006"/>
                </a:cubicBezTo>
                <a:cubicBezTo>
                  <a:pt x="8045974" y="4844499"/>
                  <a:pt x="8059732" y="4848745"/>
                  <a:pt x="8076900" y="4848745"/>
                </a:cubicBezTo>
                <a:cubicBezTo>
                  <a:pt x="8090330" y="4848745"/>
                  <a:pt x="8100184" y="4846121"/>
                  <a:pt x="8106462" y="4840872"/>
                </a:cubicBezTo>
                <a:cubicBezTo>
                  <a:pt x="8115594" y="4837549"/>
                  <a:pt x="8123756" y="4831790"/>
                  <a:pt x="8130946" y="4823596"/>
                </a:cubicBezTo>
                <a:cubicBezTo>
                  <a:pt x="8134208" y="4830986"/>
                  <a:pt x="8138347" y="4836539"/>
                  <a:pt x="8143360" y="4840255"/>
                </a:cubicBezTo>
                <a:cubicBezTo>
                  <a:pt x="8150971" y="4845915"/>
                  <a:pt x="8160489" y="4848745"/>
                  <a:pt x="8171914" y="4848745"/>
                </a:cubicBezTo>
                <a:cubicBezTo>
                  <a:pt x="8192980" y="4848745"/>
                  <a:pt x="8206581" y="4838955"/>
                  <a:pt x="8212715" y="4819375"/>
                </a:cubicBezTo>
                <a:lnTo>
                  <a:pt x="8203116" y="4814666"/>
                </a:lnTo>
                <a:cubicBezTo>
                  <a:pt x="8198351" y="4820219"/>
                  <a:pt x="8194997" y="4823604"/>
                  <a:pt x="8193052" y="4824820"/>
                </a:cubicBezTo>
                <a:cubicBezTo>
                  <a:pt x="8191108" y="4826036"/>
                  <a:pt x="8188293" y="4826644"/>
                  <a:pt x="8184608" y="4826644"/>
                </a:cubicBezTo>
                <a:cubicBezTo>
                  <a:pt x="8177613" y="4826644"/>
                  <a:pt x="8173165" y="4822633"/>
                  <a:pt x="8171265" y="4814610"/>
                </a:cubicBezTo>
                <a:cubicBezTo>
                  <a:pt x="8170210" y="4810073"/>
                  <a:pt x="8169682" y="4801070"/>
                  <a:pt x="8169682" y="4787601"/>
                </a:cubicBezTo>
                <a:lnTo>
                  <a:pt x="8169682" y="4706707"/>
                </a:lnTo>
                <a:cubicBezTo>
                  <a:pt x="8169682" y="4696159"/>
                  <a:pt x="8169024" y="4688427"/>
                  <a:pt x="8167708" y="4683511"/>
                </a:cubicBezTo>
                <a:cubicBezTo>
                  <a:pt x="8165054" y="4673751"/>
                  <a:pt x="8158403" y="4665848"/>
                  <a:pt x="8147755" y="4659802"/>
                </a:cubicBezTo>
                <a:cubicBezTo>
                  <a:pt x="8140772" y="4655933"/>
                  <a:pt x="8132181" y="4652783"/>
                  <a:pt x="8121981" y="4650354"/>
                </a:cubicBezTo>
                <a:cubicBezTo>
                  <a:pt x="8111782" y="4647926"/>
                  <a:pt x="8102005" y="4646711"/>
                  <a:pt x="8092649" y="4646711"/>
                </a:cubicBezTo>
                <a:close/>
                <a:moveTo>
                  <a:pt x="7540199" y="4646711"/>
                </a:moveTo>
                <a:cubicBezTo>
                  <a:pt x="7532023" y="4646711"/>
                  <a:pt x="7523508" y="4647595"/>
                  <a:pt x="7514654" y="4649362"/>
                </a:cubicBezTo>
                <a:cubicBezTo>
                  <a:pt x="7505800" y="4651129"/>
                  <a:pt x="7498890" y="4653237"/>
                  <a:pt x="7493925" y="4655686"/>
                </a:cubicBezTo>
                <a:cubicBezTo>
                  <a:pt x="7480731" y="4661935"/>
                  <a:pt x="7474134" y="4669698"/>
                  <a:pt x="7474134" y="4678977"/>
                </a:cubicBezTo>
                <a:cubicBezTo>
                  <a:pt x="7474134" y="4685213"/>
                  <a:pt x="7476246" y="4690399"/>
                  <a:pt x="7480472" y="4694534"/>
                </a:cubicBezTo>
                <a:cubicBezTo>
                  <a:pt x="7484697" y="4698668"/>
                  <a:pt x="7489908" y="4700736"/>
                  <a:pt x="7496105" y="4700736"/>
                </a:cubicBezTo>
                <a:cubicBezTo>
                  <a:pt x="7505770" y="4700736"/>
                  <a:pt x="7512438" y="4696430"/>
                  <a:pt x="7516110" y="4687819"/>
                </a:cubicBezTo>
                <a:lnTo>
                  <a:pt x="7521583" y="4675154"/>
                </a:lnTo>
                <a:cubicBezTo>
                  <a:pt x="7523574" y="4670561"/>
                  <a:pt x="7526532" y="4666979"/>
                  <a:pt x="7530457" y="4664408"/>
                </a:cubicBezTo>
                <a:cubicBezTo>
                  <a:pt x="7534382" y="4661837"/>
                  <a:pt x="7538835" y="4660552"/>
                  <a:pt x="7543817" y="4660552"/>
                </a:cubicBezTo>
                <a:cubicBezTo>
                  <a:pt x="7548063" y="4660552"/>
                  <a:pt x="7552181" y="4661499"/>
                  <a:pt x="7556170" y="4663393"/>
                </a:cubicBezTo>
                <a:cubicBezTo>
                  <a:pt x="7560159" y="4665287"/>
                  <a:pt x="7563415" y="4667806"/>
                  <a:pt x="7565938" y="4670950"/>
                </a:cubicBezTo>
                <a:cubicBezTo>
                  <a:pt x="7571708" y="4678010"/>
                  <a:pt x="7574593" y="4689497"/>
                  <a:pt x="7574593" y="4705410"/>
                </a:cubicBezTo>
                <a:cubicBezTo>
                  <a:pt x="7574593" y="4712840"/>
                  <a:pt x="7573840" y="4718497"/>
                  <a:pt x="7572336" y="4722383"/>
                </a:cubicBezTo>
                <a:cubicBezTo>
                  <a:pt x="7570831" y="4726269"/>
                  <a:pt x="7567550" y="4730029"/>
                  <a:pt x="7562492" y="4733664"/>
                </a:cubicBezTo>
                <a:cubicBezTo>
                  <a:pt x="7559816" y="4735673"/>
                  <a:pt x="7555619" y="4737711"/>
                  <a:pt x="7549902" y="4739779"/>
                </a:cubicBezTo>
                <a:cubicBezTo>
                  <a:pt x="7544185" y="4741846"/>
                  <a:pt x="7536951" y="4744428"/>
                  <a:pt x="7528200" y="4747526"/>
                </a:cubicBezTo>
                <a:cubicBezTo>
                  <a:pt x="7513180" y="4750528"/>
                  <a:pt x="7502640" y="4753467"/>
                  <a:pt x="7496580" y="4756342"/>
                </a:cubicBezTo>
                <a:cubicBezTo>
                  <a:pt x="7490520" y="4759218"/>
                  <a:pt x="7486177" y="4762621"/>
                  <a:pt x="7483552" y="4766554"/>
                </a:cubicBezTo>
                <a:cubicBezTo>
                  <a:pt x="7472957" y="4776530"/>
                  <a:pt x="7467660" y="4788151"/>
                  <a:pt x="7467660" y="4801418"/>
                </a:cubicBezTo>
                <a:cubicBezTo>
                  <a:pt x="7467660" y="4815984"/>
                  <a:pt x="7472832" y="4827514"/>
                  <a:pt x="7483178" y="4836006"/>
                </a:cubicBezTo>
                <a:cubicBezTo>
                  <a:pt x="7493524" y="4844499"/>
                  <a:pt x="7507282" y="4848745"/>
                  <a:pt x="7524450" y="4848745"/>
                </a:cubicBezTo>
                <a:cubicBezTo>
                  <a:pt x="7537880" y="4848745"/>
                  <a:pt x="7547734" y="4846121"/>
                  <a:pt x="7554012" y="4840872"/>
                </a:cubicBezTo>
                <a:cubicBezTo>
                  <a:pt x="7563144" y="4837549"/>
                  <a:pt x="7571306" y="4831790"/>
                  <a:pt x="7578496" y="4823596"/>
                </a:cubicBezTo>
                <a:cubicBezTo>
                  <a:pt x="7581758" y="4830986"/>
                  <a:pt x="7585897" y="4836539"/>
                  <a:pt x="7590910" y="4840255"/>
                </a:cubicBezTo>
                <a:cubicBezTo>
                  <a:pt x="7598521" y="4845915"/>
                  <a:pt x="7608039" y="4848745"/>
                  <a:pt x="7619464" y="4848745"/>
                </a:cubicBezTo>
                <a:cubicBezTo>
                  <a:pt x="7640530" y="4848745"/>
                  <a:pt x="7654131" y="4838955"/>
                  <a:pt x="7660265" y="4819375"/>
                </a:cubicBezTo>
                <a:lnTo>
                  <a:pt x="7650666" y="4814666"/>
                </a:lnTo>
                <a:cubicBezTo>
                  <a:pt x="7645901" y="4820219"/>
                  <a:pt x="7642547" y="4823604"/>
                  <a:pt x="7640602" y="4824820"/>
                </a:cubicBezTo>
                <a:cubicBezTo>
                  <a:pt x="7638658" y="4826036"/>
                  <a:pt x="7635843" y="4826644"/>
                  <a:pt x="7632158" y="4826644"/>
                </a:cubicBezTo>
                <a:cubicBezTo>
                  <a:pt x="7625163" y="4826644"/>
                  <a:pt x="7620715" y="4822633"/>
                  <a:pt x="7618815" y="4814610"/>
                </a:cubicBezTo>
                <a:cubicBezTo>
                  <a:pt x="7617760" y="4810073"/>
                  <a:pt x="7617232" y="4801070"/>
                  <a:pt x="7617232" y="4787601"/>
                </a:cubicBezTo>
                <a:lnTo>
                  <a:pt x="7617232" y="4706707"/>
                </a:lnTo>
                <a:cubicBezTo>
                  <a:pt x="7617232" y="4696159"/>
                  <a:pt x="7616574" y="4688427"/>
                  <a:pt x="7615258" y="4683511"/>
                </a:cubicBezTo>
                <a:cubicBezTo>
                  <a:pt x="7612604" y="4673751"/>
                  <a:pt x="7605953" y="4665848"/>
                  <a:pt x="7595305" y="4659802"/>
                </a:cubicBezTo>
                <a:cubicBezTo>
                  <a:pt x="7588322" y="4655933"/>
                  <a:pt x="7579731" y="4652783"/>
                  <a:pt x="7569531" y="4650354"/>
                </a:cubicBezTo>
                <a:cubicBezTo>
                  <a:pt x="7559332" y="4647926"/>
                  <a:pt x="7549555" y="4646711"/>
                  <a:pt x="7540199" y="4646711"/>
                </a:cubicBezTo>
                <a:close/>
                <a:moveTo>
                  <a:pt x="6660921" y="4646711"/>
                </a:moveTo>
                <a:cubicBezTo>
                  <a:pt x="6637997" y="4646711"/>
                  <a:pt x="6617589" y="4653816"/>
                  <a:pt x="6599696" y="4668027"/>
                </a:cubicBezTo>
                <a:cubicBezTo>
                  <a:pt x="6575088" y="4687575"/>
                  <a:pt x="6562785" y="4714470"/>
                  <a:pt x="6562785" y="4748712"/>
                </a:cubicBezTo>
                <a:cubicBezTo>
                  <a:pt x="6562785" y="4773843"/>
                  <a:pt x="6569268" y="4795015"/>
                  <a:pt x="6582235" y="4812228"/>
                </a:cubicBezTo>
                <a:cubicBezTo>
                  <a:pt x="6591585" y="4824632"/>
                  <a:pt x="6603007" y="4833819"/>
                  <a:pt x="6616498" y="4839789"/>
                </a:cubicBezTo>
                <a:cubicBezTo>
                  <a:pt x="6629989" y="4845760"/>
                  <a:pt x="6646053" y="4848745"/>
                  <a:pt x="6664692" y="4848745"/>
                </a:cubicBezTo>
                <a:cubicBezTo>
                  <a:pt x="6686446" y="4848745"/>
                  <a:pt x="6704003" y="4844083"/>
                  <a:pt x="6717365" y="4834759"/>
                </a:cubicBezTo>
                <a:cubicBezTo>
                  <a:pt x="6730725" y="4825436"/>
                  <a:pt x="6739474" y="4810392"/>
                  <a:pt x="6743611" y="4789628"/>
                </a:cubicBezTo>
                <a:lnTo>
                  <a:pt x="6731636" y="4786461"/>
                </a:lnTo>
                <a:cubicBezTo>
                  <a:pt x="6727109" y="4799125"/>
                  <a:pt x="6722042" y="4808602"/>
                  <a:pt x="6716435" y="4814893"/>
                </a:cubicBezTo>
                <a:cubicBezTo>
                  <a:pt x="6713007" y="4817493"/>
                  <a:pt x="6708080" y="4819989"/>
                  <a:pt x="6701654" y="4822383"/>
                </a:cubicBezTo>
                <a:cubicBezTo>
                  <a:pt x="6695228" y="4824778"/>
                  <a:pt x="6688301" y="4825975"/>
                  <a:pt x="6680873" y="4825975"/>
                </a:cubicBezTo>
                <a:cubicBezTo>
                  <a:pt x="6670869" y="4825975"/>
                  <a:pt x="6661367" y="4823812"/>
                  <a:pt x="6652366" y="4819488"/>
                </a:cubicBezTo>
                <a:cubicBezTo>
                  <a:pt x="6643366" y="4815164"/>
                  <a:pt x="6635766" y="4809151"/>
                  <a:pt x="6629569" y="4801449"/>
                </a:cubicBezTo>
                <a:cubicBezTo>
                  <a:pt x="6623595" y="4793996"/>
                  <a:pt x="6618821" y="4784467"/>
                  <a:pt x="6615249" y="4772860"/>
                </a:cubicBezTo>
                <a:cubicBezTo>
                  <a:pt x="6611676" y="4761254"/>
                  <a:pt x="6609889" y="4749300"/>
                  <a:pt x="6609889" y="4736999"/>
                </a:cubicBezTo>
                <a:cubicBezTo>
                  <a:pt x="6609889" y="4733489"/>
                  <a:pt x="6610050" y="4729811"/>
                  <a:pt x="6610370" y="4725962"/>
                </a:cubicBezTo>
                <a:lnTo>
                  <a:pt x="6739146" y="4725962"/>
                </a:lnTo>
                <a:cubicBezTo>
                  <a:pt x="6739146" y="4703577"/>
                  <a:pt x="6733431" y="4685801"/>
                  <a:pt x="6721999" y="4672632"/>
                </a:cubicBezTo>
                <a:cubicBezTo>
                  <a:pt x="6714667" y="4664200"/>
                  <a:pt x="6705727" y="4657771"/>
                  <a:pt x="6695180" y="4653347"/>
                </a:cubicBezTo>
                <a:cubicBezTo>
                  <a:pt x="6684632" y="4648923"/>
                  <a:pt x="6673213" y="4646711"/>
                  <a:pt x="6660921" y="4646711"/>
                </a:cubicBezTo>
                <a:close/>
                <a:moveTo>
                  <a:pt x="6184051" y="4646711"/>
                </a:moveTo>
                <a:cubicBezTo>
                  <a:pt x="6153148" y="4646711"/>
                  <a:pt x="6129267" y="4657937"/>
                  <a:pt x="6112408" y="4680389"/>
                </a:cubicBezTo>
                <a:cubicBezTo>
                  <a:pt x="6088809" y="4700718"/>
                  <a:pt x="6077010" y="4723274"/>
                  <a:pt x="6077010" y="4748056"/>
                </a:cubicBezTo>
                <a:cubicBezTo>
                  <a:pt x="6077010" y="4760074"/>
                  <a:pt x="6079263" y="4771737"/>
                  <a:pt x="6083771" y="4783046"/>
                </a:cubicBezTo>
                <a:cubicBezTo>
                  <a:pt x="6088280" y="4794354"/>
                  <a:pt x="6094708" y="4804563"/>
                  <a:pt x="6103059" y="4813672"/>
                </a:cubicBezTo>
                <a:cubicBezTo>
                  <a:pt x="6124469" y="4837054"/>
                  <a:pt x="6151467" y="4848745"/>
                  <a:pt x="6184051" y="4848745"/>
                </a:cubicBezTo>
                <a:cubicBezTo>
                  <a:pt x="6216705" y="4848745"/>
                  <a:pt x="6243661" y="4837054"/>
                  <a:pt x="6264921" y="4813672"/>
                </a:cubicBezTo>
                <a:cubicBezTo>
                  <a:pt x="6282373" y="4794538"/>
                  <a:pt x="6291099" y="4772739"/>
                  <a:pt x="6291099" y="4748276"/>
                </a:cubicBezTo>
                <a:cubicBezTo>
                  <a:pt x="6291099" y="4723596"/>
                  <a:pt x="6281912" y="4701455"/>
                  <a:pt x="6263536" y="4681854"/>
                </a:cubicBezTo>
                <a:cubicBezTo>
                  <a:pt x="6241472" y="4658425"/>
                  <a:pt x="6214977" y="4646711"/>
                  <a:pt x="6184051" y="4646711"/>
                </a:cubicBezTo>
                <a:close/>
                <a:moveTo>
                  <a:pt x="5375062" y="4612778"/>
                </a:moveTo>
                <a:lnTo>
                  <a:pt x="5308089" y="4679751"/>
                </a:lnTo>
                <a:lnTo>
                  <a:pt x="5375062" y="4746724"/>
                </a:lnTo>
                <a:lnTo>
                  <a:pt x="5442034" y="4679751"/>
                </a:lnTo>
                <a:close/>
                <a:moveTo>
                  <a:pt x="5178609" y="4612778"/>
                </a:moveTo>
                <a:lnTo>
                  <a:pt x="5111636" y="4679751"/>
                </a:lnTo>
                <a:lnTo>
                  <a:pt x="5178609" y="4746724"/>
                </a:lnTo>
                <a:lnTo>
                  <a:pt x="5245805" y="4679751"/>
                </a:lnTo>
                <a:close/>
                <a:moveTo>
                  <a:pt x="8252687" y="4592927"/>
                </a:moveTo>
                <a:lnTo>
                  <a:pt x="8249509" y="4603325"/>
                </a:lnTo>
                <a:cubicBezTo>
                  <a:pt x="8246928" y="4611562"/>
                  <a:pt x="8244244" y="4618208"/>
                  <a:pt x="8241457" y="4623262"/>
                </a:cubicBezTo>
                <a:cubicBezTo>
                  <a:pt x="8238670" y="4628316"/>
                  <a:pt x="8235888" y="4632870"/>
                  <a:pt x="8233112" y="4636923"/>
                </a:cubicBezTo>
                <a:cubicBezTo>
                  <a:pt x="8223775" y="4646125"/>
                  <a:pt x="8213750" y="4652444"/>
                  <a:pt x="8203037" y="4655881"/>
                </a:cubicBezTo>
                <a:lnTo>
                  <a:pt x="8203037" y="4667026"/>
                </a:lnTo>
                <a:lnTo>
                  <a:pt x="8226460" y="4667026"/>
                </a:lnTo>
                <a:lnTo>
                  <a:pt x="8226460" y="4795237"/>
                </a:lnTo>
                <a:cubicBezTo>
                  <a:pt x="8226460" y="4808378"/>
                  <a:pt x="8227202" y="4817713"/>
                  <a:pt x="8228687" y="4823243"/>
                </a:cubicBezTo>
                <a:cubicBezTo>
                  <a:pt x="8230172" y="4828773"/>
                  <a:pt x="8233541" y="4833714"/>
                  <a:pt x="8238794" y="4838065"/>
                </a:cubicBezTo>
                <a:cubicBezTo>
                  <a:pt x="8247152" y="4845185"/>
                  <a:pt x="8260507" y="4848745"/>
                  <a:pt x="8278859" y="4848745"/>
                </a:cubicBezTo>
                <a:cubicBezTo>
                  <a:pt x="8292639" y="4848745"/>
                  <a:pt x="8304246" y="4846441"/>
                  <a:pt x="8313678" y="4841832"/>
                </a:cubicBezTo>
                <a:lnTo>
                  <a:pt x="8317295" y="4839121"/>
                </a:lnTo>
                <a:lnTo>
                  <a:pt x="8317295" y="4844950"/>
                </a:lnTo>
                <a:lnTo>
                  <a:pt x="8423181" y="4844950"/>
                </a:lnTo>
                <a:lnTo>
                  <a:pt x="8423181" y="4832417"/>
                </a:lnTo>
                <a:cubicBezTo>
                  <a:pt x="8410687" y="4830092"/>
                  <a:pt x="8402660" y="4827219"/>
                  <a:pt x="8399102" y="4823798"/>
                </a:cubicBezTo>
                <a:cubicBezTo>
                  <a:pt x="8396458" y="4821391"/>
                  <a:pt x="8394631" y="4818201"/>
                  <a:pt x="8393619" y="4814228"/>
                </a:cubicBezTo>
                <a:cubicBezTo>
                  <a:pt x="8392607" y="4810255"/>
                  <a:pt x="8392102" y="4804968"/>
                  <a:pt x="8392102" y="4798366"/>
                </a:cubicBezTo>
                <a:lnTo>
                  <a:pt x="8391882" y="4781780"/>
                </a:lnTo>
                <a:lnTo>
                  <a:pt x="8391882" y="4646711"/>
                </a:lnTo>
                <a:lnTo>
                  <a:pt x="8324463" y="4654535"/>
                </a:lnTo>
                <a:lnTo>
                  <a:pt x="8324463" y="4649836"/>
                </a:lnTo>
                <a:lnTo>
                  <a:pt x="8268876" y="4649836"/>
                </a:lnTo>
                <a:lnTo>
                  <a:pt x="8268876" y="4592927"/>
                </a:lnTo>
                <a:close/>
                <a:moveTo>
                  <a:pt x="6969681" y="4537322"/>
                </a:moveTo>
                <a:lnTo>
                  <a:pt x="6969681" y="4550947"/>
                </a:lnTo>
                <a:cubicBezTo>
                  <a:pt x="6980354" y="4551498"/>
                  <a:pt x="6988063" y="4552643"/>
                  <a:pt x="6992807" y="4554381"/>
                </a:cubicBezTo>
                <a:cubicBezTo>
                  <a:pt x="6997551" y="4556120"/>
                  <a:pt x="7001596" y="4558786"/>
                  <a:pt x="7004942" y="4562381"/>
                </a:cubicBezTo>
                <a:cubicBezTo>
                  <a:pt x="7008958" y="4566525"/>
                  <a:pt x="7011750" y="4571971"/>
                  <a:pt x="7013318" y="4578718"/>
                </a:cubicBezTo>
                <a:cubicBezTo>
                  <a:pt x="7014885" y="4585465"/>
                  <a:pt x="7015669" y="4596036"/>
                  <a:pt x="7015669" y="4610431"/>
                </a:cubicBezTo>
                <a:lnTo>
                  <a:pt x="7015669" y="4771842"/>
                </a:lnTo>
                <a:cubicBezTo>
                  <a:pt x="7015669" y="4786283"/>
                  <a:pt x="7014885" y="4796877"/>
                  <a:pt x="7013318" y="4803624"/>
                </a:cubicBezTo>
                <a:cubicBezTo>
                  <a:pt x="7011750" y="4810371"/>
                  <a:pt x="7008999" y="4815764"/>
                  <a:pt x="7005065" y="4819801"/>
                </a:cubicBezTo>
                <a:cubicBezTo>
                  <a:pt x="7001453" y="4823517"/>
                  <a:pt x="6997284" y="4826240"/>
                  <a:pt x="6992558" y="4827972"/>
                </a:cubicBezTo>
                <a:cubicBezTo>
                  <a:pt x="6987831" y="4829703"/>
                  <a:pt x="6980206" y="4830845"/>
                  <a:pt x="6969681" y="4831399"/>
                </a:cubicBezTo>
                <a:lnTo>
                  <a:pt x="6969681" y="4844950"/>
                </a:lnTo>
                <a:lnTo>
                  <a:pt x="7239811" y="4844950"/>
                </a:lnTo>
                <a:lnTo>
                  <a:pt x="7242929" y="4749249"/>
                </a:lnTo>
                <a:lnTo>
                  <a:pt x="7229482" y="4748761"/>
                </a:lnTo>
                <a:cubicBezTo>
                  <a:pt x="7226266" y="4763913"/>
                  <a:pt x="7223079" y="4775349"/>
                  <a:pt x="7219919" y="4783067"/>
                </a:cubicBezTo>
                <a:cubicBezTo>
                  <a:pt x="7216760" y="4790785"/>
                  <a:pt x="7212976" y="4797275"/>
                  <a:pt x="7208567" y="4802538"/>
                </a:cubicBezTo>
                <a:cubicBezTo>
                  <a:pt x="7200998" y="4812028"/>
                  <a:pt x="7191652" y="4818865"/>
                  <a:pt x="7180529" y="4823048"/>
                </a:cubicBezTo>
                <a:cubicBezTo>
                  <a:pt x="7169407" y="4827231"/>
                  <a:pt x="7155307" y="4829323"/>
                  <a:pt x="7138228" y="4829323"/>
                </a:cubicBezTo>
                <a:cubicBezTo>
                  <a:pt x="7122220" y="4829323"/>
                  <a:pt x="7109571" y="4827086"/>
                  <a:pt x="7100281" y="4822610"/>
                </a:cubicBezTo>
                <a:cubicBezTo>
                  <a:pt x="7090991" y="4818135"/>
                  <a:pt x="7084074" y="4811089"/>
                  <a:pt x="7079530" y="4801474"/>
                </a:cubicBezTo>
                <a:cubicBezTo>
                  <a:pt x="7076855" y="4795860"/>
                  <a:pt x="7075031" y="4788705"/>
                  <a:pt x="7074057" y="4780008"/>
                </a:cubicBezTo>
                <a:cubicBezTo>
                  <a:pt x="7073082" y="4771310"/>
                  <a:pt x="7072595" y="4756909"/>
                  <a:pt x="7072595" y="4736803"/>
                </a:cubicBezTo>
                <a:lnTo>
                  <a:pt x="7072595" y="4691136"/>
                </a:lnTo>
                <a:lnTo>
                  <a:pt x="7080402" y="4691136"/>
                </a:lnTo>
                <a:cubicBezTo>
                  <a:pt x="7090583" y="4691136"/>
                  <a:pt x="7098940" y="4692157"/>
                  <a:pt x="7105473" y="4694197"/>
                </a:cubicBezTo>
                <a:cubicBezTo>
                  <a:pt x="7112006" y="4696238"/>
                  <a:pt x="7117170" y="4699279"/>
                  <a:pt x="7120966" y="4703320"/>
                </a:cubicBezTo>
                <a:cubicBezTo>
                  <a:pt x="7125096" y="4707715"/>
                  <a:pt x="7128349" y="4713105"/>
                  <a:pt x="7130727" y="4719488"/>
                </a:cubicBezTo>
                <a:cubicBezTo>
                  <a:pt x="7133105" y="4725871"/>
                  <a:pt x="7135088" y="4735843"/>
                  <a:pt x="7136676" y="4749402"/>
                </a:cubicBezTo>
                <a:lnTo>
                  <a:pt x="7150472" y="4749402"/>
                </a:lnTo>
                <a:lnTo>
                  <a:pt x="7151400" y="4623532"/>
                </a:lnTo>
                <a:lnTo>
                  <a:pt x="7137590" y="4623047"/>
                </a:lnTo>
                <a:cubicBezTo>
                  <a:pt x="7135990" y="4636619"/>
                  <a:pt x="7134282" y="4646053"/>
                  <a:pt x="7132466" y="4651350"/>
                </a:cubicBezTo>
                <a:cubicBezTo>
                  <a:pt x="7130650" y="4656648"/>
                  <a:pt x="7127902" y="4661196"/>
                  <a:pt x="7124224" y="4664996"/>
                </a:cubicBezTo>
                <a:cubicBezTo>
                  <a:pt x="7120601" y="4668856"/>
                  <a:pt x="7115763" y="4671574"/>
                  <a:pt x="7109711" y="4673148"/>
                </a:cubicBezTo>
                <a:cubicBezTo>
                  <a:pt x="7103659" y="4674722"/>
                  <a:pt x="7094109" y="4675509"/>
                  <a:pt x="7081061" y="4675509"/>
                </a:cubicBezTo>
                <a:lnTo>
                  <a:pt x="7072595" y="4675509"/>
                </a:lnTo>
                <a:lnTo>
                  <a:pt x="7072595" y="4552949"/>
                </a:lnTo>
                <a:lnTo>
                  <a:pt x="7118070" y="4552949"/>
                </a:lnTo>
                <a:cubicBezTo>
                  <a:pt x="7133058" y="4552949"/>
                  <a:pt x="7145019" y="4553962"/>
                  <a:pt x="7153953" y="4555988"/>
                </a:cubicBezTo>
                <a:cubicBezTo>
                  <a:pt x="7162887" y="4558013"/>
                  <a:pt x="7169957" y="4559729"/>
                  <a:pt x="7175161" y="4561136"/>
                </a:cubicBezTo>
                <a:cubicBezTo>
                  <a:pt x="7184109" y="4570175"/>
                  <a:pt x="7190639" y="4578465"/>
                  <a:pt x="7194749" y="4586005"/>
                </a:cubicBezTo>
                <a:cubicBezTo>
                  <a:pt x="7198859" y="4593545"/>
                  <a:pt x="7202026" y="4604442"/>
                  <a:pt x="7204249" y="4618694"/>
                </a:cubicBezTo>
                <a:lnTo>
                  <a:pt x="7217926" y="4618272"/>
                </a:lnTo>
                <a:lnTo>
                  <a:pt x="7213834" y="4537322"/>
                </a:lnTo>
                <a:close/>
                <a:moveTo>
                  <a:pt x="5655255" y="4537322"/>
                </a:moveTo>
                <a:lnTo>
                  <a:pt x="5655255" y="4550930"/>
                </a:lnTo>
                <a:cubicBezTo>
                  <a:pt x="5667903" y="4551632"/>
                  <a:pt x="5677049" y="4553444"/>
                  <a:pt x="5682694" y="4556366"/>
                </a:cubicBezTo>
                <a:cubicBezTo>
                  <a:pt x="5688337" y="4559288"/>
                  <a:pt x="5692779" y="4563784"/>
                  <a:pt x="5696018" y="4569853"/>
                </a:cubicBezTo>
                <a:cubicBezTo>
                  <a:pt x="5698362" y="4574257"/>
                  <a:pt x="5699877" y="4581549"/>
                  <a:pt x="5700563" y="4591727"/>
                </a:cubicBezTo>
                <a:cubicBezTo>
                  <a:pt x="5701000" y="4597713"/>
                  <a:pt x="5701219" y="4603947"/>
                  <a:pt x="5701219" y="4610431"/>
                </a:cubicBezTo>
                <a:lnTo>
                  <a:pt x="5701219" y="4771842"/>
                </a:lnTo>
                <a:cubicBezTo>
                  <a:pt x="5701219" y="4786283"/>
                  <a:pt x="5700436" y="4796877"/>
                  <a:pt x="5698870" y="4803624"/>
                </a:cubicBezTo>
                <a:cubicBezTo>
                  <a:pt x="5697303" y="4810371"/>
                  <a:pt x="5694554" y="4815764"/>
                  <a:pt x="5690622" y="4819801"/>
                </a:cubicBezTo>
                <a:cubicBezTo>
                  <a:pt x="5687012" y="4823517"/>
                  <a:pt x="5682846" y="4826240"/>
                  <a:pt x="5678122" y="4827972"/>
                </a:cubicBezTo>
                <a:cubicBezTo>
                  <a:pt x="5673398" y="4829703"/>
                  <a:pt x="5665776" y="4830845"/>
                  <a:pt x="5655255" y="4831399"/>
                </a:cubicBezTo>
                <a:lnTo>
                  <a:pt x="5655255" y="4844950"/>
                </a:lnTo>
                <a:lnTo>
                  <a:pt x="5765290" y="4844950"/>
                </a:lnTo>
                <a:lnTo>
                  <a:pt x="5765290" y="4831413"/>
                </a:lnTo>
                <a:cubicBezTo>
                  <a:pt x="5754625" y="4830852"/>
                  <a:pt x="5746949" y="4829714"/>
                  <a:pt x="5742264" y="4827998"/>
                </a:cubicBezTo>
                <a:cubicBezTo>
                  <a:pt x="5737578" y="4826282"/>
                  <a:pt x="5733413" y="4823549"/>
                  <a:pt x="5729770" y="4819801"/>
                </a:cubicBezTo>
                <a:cubicBezTo>
                  <a:pt x="5725883" y="4815812"/>
                  <a:pt x="5723168" y="4810523"/>
                  <a:pt x="5721621" y="4803933"/>
                </a:cubicBezTo>
                <a:cubicBezTo>
                  <a:pt x="5720074" y="4797343"/>
                  <a:pt x="5719301" y="4786646"/>
                  <a:pt x="5719301" y="4771842"/>
                </a:cubicBezTo>
                <a:lnTo>
                  <a:pt x="5719301" y="4584454"/>
                </a:lnTo>
                <a:lnTo>
                  <a:pt x="5823758" y="4844950"/>
                </a:lnTo>
                <a:lnTo>
                  <a:pt x="5834449" y="4844950"/>
                </a:lnTo>
                <a:lnTo>
                  <a:pt x="5939642" y="4580509"/>
                </a:lnTo>
                <a:lnTo>
                  <a:pt x="5939642" y="4771842"/>
                </a:lnTo>
                <a:cubicBezTo>
                  <a:pt x="5939642" y="4786283"/>
                  <a:pt x="5938858" y="4796877"/>
                  <a:pt x="5937291" y="4803624"/>
                </a:cubicBezTo>
                <a:cubicBezTo>
                  <a:pt x="5935723" y="4810371"/>
                  <a:pt x="5933702" y="4815298"/>
                  <a:pt x="5931229" y="4818405"/>
                </a:cubicBezTo>
                <a:cubicBezTo>
                  <a:pt x="5926098" y="4822982"/>
                  <a:pt x="5921216" y="4826152"/>
                  <a:pt x="5916583" y="4827916"/>
                </a:cubicBezTo>
                <a:cubicBezTo>
                  <a:pt x="5911949" y="4829680"/>
                  <a:pt x="5904235" y="4830839"/>
                  <a:pt x="5893437" y="4831395"/>
                </a:cubicBezTo>
                <a:lnTo>
                  <a:pt x="5893437" y="4844950"/>
                </a:lnTo>
                <a:lnTo>
                  <a:pt x="6042308" y="4844950"/>
                </a:lnTo>
                <a:lnTo>
                  <a:pt x="6042308" y="4831402"/>
                </a:lnTo>
                <a:cubicBezTo>
                  <a:pt x="6025984" y="4830586"/>
                  <a:pt x="6014187" y="4826684"/>
                  <a:pt x="6006918" y="4819696"/>
                </a:cubicBezTo>
                <a:cubicBezTo>
                  <a:pt x="6003087" y="4816012"/>
                  <a:pt x="6000368" y="4810814"/>
                  <a:pt x="5998759" y="4804102"/>
                </a:cubicBezTo>
                <a:cubicBezTo>
                  <a:pt x="5997150" y="4797390"/>
                  <a:pt x="5996345" y="4786636"/>
                  <a:pt x="5996345" y="4771842"/>
                </a:cubicBezTo>
                <a:lnTo>
                  <a:pt x="5996345" y="4610431"/>
                </a:lnTo>
                <a:cubicBezTo>
                  <a:pt x="5996345" y="4600115"/>
                  <a:pt x="5996811" y="4591491"/>
                  <a:pt x="5997743" y="4584559"/>
                </a:cubicBezTo>
                <a:cubicBezTo>
                  <a:pt x="5998325" y="4578899"/>
                  <a:pt x="5999308" y="4574460"/>
                  <a:pt x="6000693" y="4571243"/>
                </a:cubicBezTo>
                <a:cubicBezTo>
                  <a:pt x="6002077" y="4568026"/>
                  <a:pt x="6004179" y="4565074"/>
                  <a:pt x="6006994" y="4562388"/>
                </a:cubicBezTo>
                <a:cubicBezTo>
                  <a:pt x="6010799" y="4558584"/>
                  <a:pt x="6014957" y="4555864"/>
                  <a:pt x="6019467" y="4554228"/>
                </a:cubicBezTo>
                <a:cubicBezTo>
                  <a:pt x="6023976" y="4552592"/>
                  <a:pt x="6031591" y="4551492"/>
                  <a:pt x="6042308" y="4550930"/>
                </a:cubicBezTo>
                <a:lnTo>
                  <a:pt x="6042308" y="4537322"/>
                </a:lnTo>
                <a:lnTo>
                  <a:pt x="5944664" y="4537322"/>
                </a:lnTo>
                <a:lnTo>
                  <a:pt x="5849585" y="4771319"/>
                </a:lnTo>
                <a:lnTo>
                  <a:pt x="5757888" y="4537322"/>
                </a:lnTo>
                <a:close/>
                <a:moveTo>
                  <a:pt x="8369893" y="4529732"/>
                </a:moveTo>
                <a:cubicBezTo>
                  <a:pt x="8363142" y="4529732"/>
                  <a:pt x="8357417" y="4532034"/>
                  <a:pt x="8352719" y="4536639"/>
                </a:cubicBezTo>
                <a:cubicBezTo>
                  <a:pt x="8348020" y="4541243"/>
                  <a:pt x="8345671" y="4546866"/>
                  <a:pt x="8345671" y="4553507"/>
                </a:cubicBezTo>
                <a:cubicBezTo>
                  <a:pt x="8345671" y="4560342"/>
                  <a:pt x="8347972" y="4566013"/>
                  <a:pt x="8352572" y="4570521"/>
                </a:cubicBezTo>
                <a:cubicBezTo>
                  <a:pt x="8357173" y="4575029"/>
                  <a:pt x="8362947" y="4577283"/>
                  <a:pt x="8369893" y="4577283"/>
                </a:cubicBezTo>
                <a:cubicBezTo>
                  <a:pt x="8376892" y="4577283"/>
                  <a:pt x="8382716" y="4575006"/>
                  <a:pt x="8387365" y="4570453"/>
                </a:cubicBezTo>
                <a:cubicBezTo>
                  <a:pt x="8392013" y="4565900"/>
                  <a:pt x="8394338" y="4560251"/>
                  <a:pt x="8394338" y="4553507"/>
                </a:cubicBezTo>
                <a:cubicBezTo>
                  <a:pt x="8394338" y="4546959"/>
                  <a:pt x="8391965" y="4541359"/>
                  <a:pt x="8387220" y="4536708"/>
                </a:cubicBezTo>
                <a:cubicBezTo>
                  <a:pt x="8382475" y="4532058"/>
                  <a:pt x="8376699" y="4529732"/>
                  <a:pt x="8369893" y="4529732"/>
                </a:cubicBezTo>
                <a:close/>
                <a:moveTo>
                  <a:pt x="6515309" y="4529732"/>
                </a:moveTo>
                <a:lnTo>
                  <a:pt x="6439183" y="4538770"/>
                </a:lnTo>
                <a:lnTo>
                  <a:pt x="6439183" y="4552280"/>
                </a:lnTo>
                <a:cubicBezTo>
                  <a:pt x="6452731" y="4552280"/>
                  <a:pt x="6461773" y="4555292"/>
                  <a:pt x="6466310" y="4561317"/>
                </a:cubicBezTo>
                <a:cubicBezTo>
                  <a:pt x="6470848" y="4567343"/>
                  <a:pt x="6473116" y="4577742"/>
                  <a:pt x="6473116" y="4592516"/>
                </a:cubicBezTo>
                <a:lnTo>
                  <a:pt x="6473116" y="4668945"/>
                </a:lnTo>
                <a:cubicBezTo>
                  <a:pt x="6467181" y="4660920"/>
                  <a:pt x="6460033" y="4655208"/>
                  <a:pt x="6451671" y="4651809"/>
                </a:cubicBezTo>
                <a:cubicBezTo>
                  <a:pt x="6443309" y="4648410"/>
                  <a:pt x="6433288" y="4646711"/>
                  <a:pt x="6421609" y="4646711"/>
                </a:cubicBezTo>
                <a:cubicBezTo>
                  <a:pt x="6397653" y="4646711"/>
                  <a:pt x="6376926" y="4654082"/>
                  <a:pt x="6359427" y="4668823"/>
                </a:cubicBezTo>
                <a:cubicBezTo>
                  <a:pt x="6348406" y="4678315"/>
                  <a:pt x="6339856" y="4690167"/>
                  <a:pt x="6333778" y="4704379"/>
                </a:cubicBezTo>
                <a:cubicBezTo>
                  <a:pt x="6327699" y="4718591"/>
                  <a:pt x="6324660" y="4734024"/>
                  <a:pt x="6324660" y="4750679"/>
                </a:cubicBezTo>
                <a:cubicBezTo>
                  <a:pt x="6324660" y="4766455"/>
                  <a:pt x="6327488" y="4781034"/>
                  <a:pt x="6333147" y="4794415"/>
                </a:cubicBezTo>
                <a:cubicBezTo>
                  <a:pt x="6338805" y="4807797"/>
                  <a:pt x="6346910" y="4818925"/>
                  <a:pt x="6357462" y="4827799"/>
                </a:cubicBezTo>
                <a:cubicBezTo>
                  <a:pt x="6374034" y="4841763"/>
                  <a:pt x="6393961" y="4848745"/>
                  <a:pt x="6417242" y="4848745"/>
                </a:cubicBezTo>
                <a:cubicBezTo>
                  <a:pt x="6428665" y="4848745"/>
                  <a:pt x="6439371" y="4847159"/>
                  <a:pt x="6449358" y="4843987"/>
                </a:cubicBezTo>
                <a:cubicBezTo>
                  <a:pt x="6459346" y="4840816"/>
                  <a:pt x="6467559" y="4835905"/>
                  <a:pt x="6473999" y="4829257"/>
                </a:cubicBezTo>
                <a:cubicBezTo>
                  <a:pt x="6473999" y="4834784"/>
                  <a:pt x="6475052" y="4842471"/>
                  <a:pt x="6477158" y="4852317"/>
                </a:cubicBezTo>
                <a:lnTo>
                  <a:pt x="6549241" y="4842348"/>
                </a:lnTo>
                <a:lnTo>
                  <a:pt x="6549241" y="4828653"/>
                </a:lnTo>
                <a:cubicBezTo>
                  <a:pt x="6535584" y="4828653"/>
                  <a:pt x="6526515" y="4825670"/>
                  <a:pt x="6522032" y="4819705"/>
                </a:cubicBezTo>
                <a:cubicBezTo>
                  <a:pt x="6517550" y="4813739"/>
                  <a:pt x="6515309" y="4802988"/>
                  <a:pt x="6515309" y="4787451"/>
                </a:cubicBezTo>
                <a:close/>
                <a:moveTo>
                  <a:pt x="7734657" y="4528393"/>
                </a:moveTo>
                <a:lnTo>
                  <a:pt x="7662550" y="4536761"/>
                </a:lnTo>
                <a:lnTo>
                  <a:pt x="7662550" y="4549548"/>
                </a:lnTo>
                <a:cubicBezTo>
                  <a:pt x="7671198" y="4550125"/>
                  <a:pt x="7676961" y="4551134"/>
                  <a:pt x="7679837" y="4552576"/>
                </a:cubicBezTo>
                <a:cubicBezTo>
                  <a:pt x="7682714" y="4554018"/>
                  <a:pt x="7685061" y="4556241"/>
                  <a:pt x="7686880" y="4559245"/>
                </a:cubicBezTo>
                <a:cubicBezTo>
                  <a:pt x="7689226" y="4562841"/>
                  <a:pt x="7690744" y="4567537"/>
                  <a:pt x="7691432" y="4573334"/>
                </a:cubicBezTo>
                <a:cubicBezTo>
                  <a:pt x="7692120" y="4579131"/>
                  <a:pt x="7692464" y="4589286"/>
                  <a:pt x="7692464" y="4603796"/>
                </a:cubicBezTo>
                <a:lnTo>
                  <a:pt x="7692464" y="4775613"/>
                </a:lnTo>
                <a:cubicBezTo>
                  <a:pt x="7692464" y="4788165"/>
                  <a:pt x="7692149" y="4797713"/>
                  <a:pt x="7691517" y="4804256"/>
                </a:cubicBezTo>
                <a:cubicBezTo>
                  <a:pt x="7690886" y="4810798"/>
                  <a:pt x="7689744" y="4816101"/>
                  <a:pt x="7688090" y="4820163"/>
                </a:cubicBezTo>
                <a:cubicBezTo>
                  <a:pt x="7686388" y="4823254"/>
                  <a:pt x="7683991" y="4825662"/>
                  <a:pt x="7680899" y="4827389"/>
                </a:cubicBezTo>
                <a:cubicBezTo>
                  <a:pt x="7677808" y="4829116"/>
                  <a:pt x="7670873" y="4830699"/>
                  <a:pt x="7660094" y="4832138"/>
                </a:cubicBezTo>
                <a:lnTo>
                  <a:pt x="7660094" y="4844950"/>
                </a:lnTo>
                <a:lnTo>
                  <a:pt x="7765911" y="4844950"/>
                </a:lnTo>
                <a:lnTo>
                  <a:pt x="7765911" y="4832421"/>
                </a:lnTo>
                <a:cubicBezTo>
                  <a:pt x="7753437" y="4830088"/>
                  <a:pt x="7745422" y="4827205"/>
                  <a:pt x="7741864" y="4823770"/>
                </a:cubicBezTo>
                <a:cubicBezTo>
                  <a:pt x="7739229" y="4821359"/>
                  <a:pt x="7737406" y="4818159"/>
                  <a:pt x="7736394" y="4814172"/>
                </a:cubicBezTo>
                <a:cubicBezTo>
                  <a:pt x="7735383" y="4810185"/>
                  <a:pt x="7734877" y="4804875"/>
                  <a:pt x="7734877" y="4798240"/>
                </a:cubicBezTo>
                <a:lnTo>
                  <a:pt x="7734657" y="4781605"/>
                </a:lnTo>
                <a:close/>
                <a:moveTo>
                  <a:pt x="6839308" y="4528393"/>
                </a:moveTo>
                <a:lnTo>
                  <a:pt x="6767201" y="4536761"/>
                </a:lnTo>
                <a:lnTo>
                  <a:pt x="6767201" y="4549548"/>
                </a:lnTo>
                <a:cubicBezTo>
                  <a:pt x="6775849" y="4550125"/>
                  <a:pt x="6781611" y="4551134"/>
                  <a:pt x="6784488" y="4552576"/>
                </a:cubicBezTo>
                <a:cubicBezTo>
                  <a:pt x="6787364" y="4554018"/>
                  <a:pt x="6789712" y="4556241"/>
                  <a:pt x="6791530" y="4559245"/>
                </a:cubicBezTo>
                <a:cubicBezTo>
                  <a:pt x="6793877" y="4562841"/>
                  <a:pt x="6795394" y="4567537"/>
                  <a:pt x="6796082" y="4573334"/>
                </a:cubicBezTo>
                <a:cubicBezTo>
                  <a:pt x="6796770" y="4579131"/>
                  <a:pt x="6797115" y="4589286"/>
                  <a:pt x="6797115" y="4603796"/>
                </a:cubicBezTo>
                <a:lnTo>
                  <a:pt x="6797115" y="4775613"/>
                </a:lnTo>
                <a:cubicBezTo>
                  <a:pt x="6797115" y="4788165"/>
                  <a:pt x="6796799" y="4797713"/>
                  <a:pt x="6796168" y="4804256"/>
                </a:cubicBezTo>
                <a:cubicBezTo>
                  <a:pt x="6795537" y="4810798"/>
                  <a:pt x="6794394" y="4816101"/>
                  <a:pt x="6792741" y="4820163"/>
                </a:cubicBezTo>
                <a:cubicBezTo>
                  <a:pt x="6791039" y="4823254"/>
                  <a:pt x="6788642" y="4825662"/>
                  <a:pt x="6785550" y="4827389"/>
                </a:cubicBezTo>
                <a:cubicBezTo>
                  <a:pt x="6782458" y="4829116"/>
                  <a:pt x="6775523" y="4830699"/>
                  <a:pt x="6764745" y="4832138"/>
                </a:cubicBezTo>
                <a:lnTo>
                  <a:pt x="6764745" y="4844950"/>
                </a:lnTo>
                <a:lnTo>
                  <a:pt x="6870561" y="4844950"/>
                </a:lnTo>
                <a:lnTo>
                  <a:pt x="6870561" y="4832421"/>
                </a:lnTo>
                <a:cubicBezTo>
                  <a:pt x="6858088" y="4830088"/>
                  <a:pt x="6850072" y="4827205"/>
                  <a:pt x="6846514" y="4823770"/>
                </a:cubicBezTo>
                <a:cubicBezTo>
                  <a:pt x="6843880" y="4821359"/>
                  <a:pt x="6842056" y="4818159"/>
                  <a:pt x="6841045" y="4814172"/>
                </a:cubicBezTo>
                <a:cubicBezTo>
                  <a:pt x="6840033" y="4810185"/>
                  <a:pt x="6839528" y="4804875"/>
                  <a:pt x="6839528" y="4798240"/>
                </a:cubicBezTo>
                <a:lnTo>
                  <a:pt x="6839308" y="4781605"/>
                </a:lnTo>
                <a:close/>
                <a:moveTo>
                  <a:pt x="5276835" y="4514552"/>
                </a:moveTo>
                <a:lnTo>
                  <a:pt x="5209862" y="4581524"/>
                </a:lnTo>
                <a:lnTo>
                  <a:pt x="5276835" y="4648720"/>
                </a:lnTo>
                <a:lnTo>
                  <a:pt x="5344031" y="4581524"/>
                </a:lnTo>
                <a:close/>
                <a:moveTo>
                  <a:pt x="8784081" y="4296829"/>
                </a:moveTo>
                <a:lnTo>
                  <a:pt x="8792060" y="4297560"/>
                </a:lnTo>
                <a:lnTo>
                  <a:pt x="8826896" y="4297560"/>
                </a:lnTo>
                <a:cubicBezTo>
                  <a:pt x="8840800" y="4297560"/>
                  <a:pt x="8851273" y="4300101"/>
                  <a:pt x="8858314" y="4305184"/>
                </a:cubicBezTo>
                <a:cubicBezTo>
                  <a:pt x="8865355" y="4310266"/>
                  <a:pt x="8868876" y="4317464"/>
                  <a:pt x="8868876" y="4326777"/>
                </a:cubicBezTo>
                <a:cubicBezTo>
                  <a:pt x="8868876" y="4338739"/>
                  <a:pt x="8863365" y="4348580"/>
                  <a:pt x="8852344" y="4356301"/>
                </a:cubicBezTo>
                <a:cubicBezTo>
                  <a:pt x="8841323" y="4364021"/>
                  <a:pt x="8826489" y="4367882"/>
                  <a:pt x="8807844" y="4367882"/>
                </a:cubicBezTo>
                <a:cubicBezTo>
                  <a:pt x="8790308" y="4367882"/>
                  <a:pt x="8776190" y="4364440"/>
                  <a:pt x="8765491" y="4357557"/>
                </a:cubicBezTo>
                <a:cubicBezTo>
                  <a:pt x="8754791" y="4350673"/>
                  <a:pt x="8749442" y="4342066"/>
                  <a:pt x="8749442" y="4331734"/>
                </a:cubicBezTo>
                <a:cubicBezTo>
                  <a:pt x="8749442" y="4325288"/>
                  <a:pt x="8750965" y="4320213"/>
                  <a:pt x="8754011" y="4316510"/>
                </a:cubicBezTo>
                <a:cubicBezTo>
                  <a:pt x="8757057" y="4312806"/>
                  <a:pt x="8760876" y="4310955"/>
                  <a:pt x="8765466" y="4310955"/>
                </a:cubicBezTo>
                <a:cubicBezTo>
                  <a:pt x="8768126" y="4310955"/>
                  <a:pt x="8770391" y="4311574"/>
                  <a:pt x="8772261" y="4312814"/>
                </a:cubicBezTo>
                <a:cubicBezTo>
                  <a:pt x="8774131" y="4314053"/>
                  <a:pt x="8776688" y="4317146"/>
                  <a:pt x="8779932" y="4322092"/>
                </a:cubicBezTo>
                <a:lnTo>
                  <a:pt x="8790741" y="4319905"/>
                </a:lnTo>
                <a:lnTo>
                  <a:pt x="8790741" y="4314125"/>
                </a:lnTo>
                <a:cubicBezTo>
                  <a:pt x="8790741" y="4310306"/>
                  <a:pt x="8790106" y="4306838"/>
                  <a:pt x="8788834" y="4303721"/>
                </a:cubicBezTo>
                <a:close/>
                <a:moveTo>
                  <a:pt x="7936989" y="4194506"/>
                </a:moveTo>
                <a:lnTo>
                  <a:pt x="7936989" y="4226583"/>
                </a:lnTo>
                <a:cubicBezTo>
                  <a:pt x="7936989" y="4244405"/>
                  <a:pt x="7935004" y="4257615"/>
                  <a:pt x="7931035" y="4266212"/>
                </a:cubicBezTo>
                <a:cubicBezTo>
                  <a:pt x="7927856" y="4273600"/>
                  <a:pt x="7923472" y="4279258"/>
                  <a:pt x="7917883" y="4283185"/>
                </a:cubicBezTo>
                <a:cubicBezTo>
                  <a:pt x="7912293" y="4287113"/>
                  <a:pt x="7906396" y="4289077"/>
                  <a:pt x="7900189" y="4289077"/>
                </a:cubicBezTo>
                <a:cubicBezTo>
                  <a:pt x="7893475" y="4289077"/>
                  <a:pt x="7887884" y="4286439"/>
                  <a:pt x="7883416" y="4281162"/>
                </a:cubicBezTo>
                <a:cubicBezTo>
                  <a:pt x="7878948" y="4275886"/>
                  <a:pt x="7876714" y="4268926"/>
                  <a:pt x="7876714" y="4260282"/>
                </a:cubicBezTo>
                <a:cubicBezTo>
                  <a:pt x="7876714" y="4250048"/>
                  <a:pt x="7879768" y="4241154"/>
                  <a:pt x="7885877" y="4233601"/>
                </a:cubicBezTo>
                <a:cubicBezTo>
                  <a:pt x="7888947" y="4229855"/>
                  <a:pt x="7892438" y="4226580"/>
                  <a:pt x="7896352" y="4223777"/>
                </a:cubicBezTo>
                <a:cubicBezTo>
                  <a:pt x="7900266" y="4220974"/>
                  <a:pt x="7908202" y="4216191"/>
                  <a:pt x="7920162" y="4209428"/>
                </a:cubicBezTo>
                <a:cubicBezTo>
                  <a:pt x="7928436" y="4205445"/>
                  <a:pt x="7934045" y="4200471"/>
                  <a:pt x="7936989" y="4194506"/>
                </a:cubicBezTo>
                <a:close/>
                <a:moveTo>
                  <a:pt x="3448035" y="4168080"/>
                </a:moveTo>
                <a:lnTo>
                  <a:pt x="3381063" y="4235052"/>
                </a:lnTo>
                <a:lnTo>
                  <a:pt x="3448035" y="4302025"/>
                </a:lnTo>
                <a:lnTo>
                  <a:pt x="3515008" y="4235052"/>
                </a:lnTo>
                <a:close/>
                <a:moveTo>
                  <a:pt x="6983393" y="4139567"/>
                </a:moveTo>
                <a:lnTo>
                  <a:pt x="7064841" y="4250170"/>
                </a:lnTo>
                <a:cubicBezTo>
                  <a:pt x="7060434" y="4256074"/>
                  <a:pt x="7056737" y="4260859"/>
                  <a:pt x="7053749" y="4264526"/>
                </a:cubicBezTo>
                <a:cubicBezTo>
                  <a:pt x="7050761" y="4268192"/>
                  <a:pt x="7047640" y="4271349"/>
                  <a:pt x="7044387" y="4273998"/>
                </a:cubicBezTo>
                <a:cubicBezTo>
                  <a:pt x="7034166" y="4282116"/>
                  <a:pt x="7022799" y="4286175"/>
                  <a:pt x="7010286" y="4286175"/>
                </a:cubicBezTo>
                <a:cubicBezTo>
                  <a:pt x="7002310" y="4286175"/>
                  <a:pt x="6994763" y="4284510"/>
                  <a:pt x="6987645" y="4281180"/>
                </a:cubicBezTo>
                <a:cubicBezTo>
                  <a:pt x="6980526" y="4277850"/>
                  <a:pt x="6974580" y="4273357"/>
                  <a:pt x="6969803" y="4267702"/>
                </a:cubicBezTo>
                <a:cubicBezTo>
                  <a:pt x="6963866" y="4260455"/>
                  <a:pt x="6959236" y="4251844"/>
                  <a:pt x="6955913" y="4241868"/>
                </a:cubicBezTo>
                <a:cubicBezTo>
                  <a:pt x="6952590" y="4231892"/>
                  <a:pt x="6950928" y="4221460"/>
                  <a:pt x="6950928" y="4210572"/>
                </a:cubicBezTo>
                <a:cubicBezTo>
                  <a:pt x="6950928" y="4194911"/>
                  <a:pt x="6954108" y="4180791"/>
                  <a:pt x="6960468" y="4168212"/>
                </a:cubicBezTo>
                <a:cubicBezTo>
                  <a:pt x="6966828" y="4155634"/>
                  <a:pt x="6974470" y="4146086"/>
                  <a:pt x="6983393" y="4139567"/>
                </a:cubicBezTo>
                <a:close/>
                <a:moveTo>
                  <a:pt x="6182901" y="4124101"/>
                </a:moveTo>
                <a:lnTo>
                  <a:pt x="6233801" y="4124101"/>
                </a:lnTo>
                <a:lnTo>
                  <a:pt x="6233801" y="4124718"/>
                </a:lnTo>
                <a:cubicBezTo>
                  <a:pt x="6242479" y="4125297"/>
                  <a:pt x="6248242" y="4126328"/>
                  <a:pt x="6251087" y="4127809"/>
                </a:cubicBezTo>
                <a:cubicBezTo>
                  <a:pt x="6253934" y="4129290"/>
                  <a:pt x="6256479" y="4131877"/>
                  <a:pt x="6258723" y="4135570"/>
                </a:cubicBezTo>
                <a:cubicBezTo>
                  <a:pt x="6260684" y="4138570"/>
                  <a:pt x="6262006" y="4142906"/>
                  <a:pt x="6262689" y="4148577"/>
                </a:cubicBezTo>
                <a:cubicBezTo>
                  <a:pt x="6263373" y="4154249"/>
                  <a:pt x="6263715" y="4164389"/>
                  <a:pt x="6263715" y="4178998"/>
                </a:cubicBezTo>
                <a:lnTo>
                  <a:pt x="6263715" y="4232883"/>
                </a:lnTo>
                <a:cubicBezTo>
                  <a:pt x="6263715" y="4245394"/>
                  <a:pt x="6263399" y="4254908"/>
                  <a:pt x="6262768" y="4261426"/>
                </a:cubicBezTo>
                <a:cubicBezTo>
                  <a:pt x="6262137" y="4267945"/>
                  <a:pt x="6260993" y="4273231"/>
                  <a:pt x="6259337" y="4277287"/>
                </a:cubicBezTo>
                <a:cubicBezTo>
                  <a:pt x="6257635" y="4280361"/>
                  <a:pt x="6255237" y="4282759"/>
                  <a:pt x="6252143" y="4284480"/>
                </a:cubicBezTo>
                <a:lnTo>
                  <a:pt x="6242186" y="4286741"/>
                </a:lnTo>
                <a:lnTo>
                  <a:pt x="6250320" y="4274573"/>
                </a:lnTo>
                <a:lnTo>
                  <a:pt x="6241666" y="4268092"/>
                </a:lnTo>
                <a:cubicBezTo>
                  <a:pt x="6234831" y="4276064"/>
                  <a:pt x="6229539" y="4281219"/>
                  <a:pt x="6225788" y="4283559"/>
                </a:cubicBezTo>
                <a:cubicBezTo>
                  <a:pt x="6222037" y="4285898"/>
                  <a:pt x="6217306" y="4287068"/>
                  <a:pt x="6211595" y="4287068"/>
                </a:cubicBezTo>
                <a:cubicBezTo>
                  <a:pt x="6207014" y="4287068"/>
                  <a:pt x="6202819" y="4286204"/>
                  <a:pt x="6199010" y="4284478"/>
                </a:cubicBezTo>
                <a:cubicBezTo>
                  <a:pt x="6195201" y="4282751"/>
                  <a:pt x="6192241" y="4280496"/>
                  <a:pt x="6190132" y="4277713"/>
                </a:cubicBezTo>
                <a:cubicBezTo>
                  <a:pt x="6185312" y="4271664"/>
                  <a:pt x="6182901" y="4261453"/>
                  <a:pt x="6182901" y="4247080"/>
                </a:cubicBezTo>
                <a:close/>
                <a:moveTo>
                  <a:pt x="4600515" y="4118520"/>
                </a:moveTo>
                <a:cubicBezTo>
                  <a:pt x="4606708" y="4118520"/>
                  <a:pt x="4612800" y="4120038"/>
                  <a:pt x="4618793" y="4123075"/>
                </a:cubicBezTo>
                <a:cubicBezTo>
                  <a:pt x="4624786" y="4126112"/>
                  <a:pt x="4629546" y="4130108"/>
                  <a:pt x="4633074" y="4135061"/>
                </a:cubicBezTo>
                <a:cubicBezTo>
                  <a:pt x="4637185" y="4140888"/>
                  <a:pt x="4640087" y="4148714"/>
                  <a:pt x="4641779" y="4158538"/>
                </a:cubicBezTo>
                <a:cubicBezTo>
                  <a:pt x="4643470" y="4168362"/>
                  <a:pt x="4644316" y="4183161"/>
                  <a:pt x="4644316" y="4202937"/>
                </a:cubicBezTo>
                <a:cubicBezTo>
                  <a:pt x="4644316" y="4221882"/>
                  <a:pt x="4643465" y="4236362"/>
                  <a:pt x="4641764" y="4246377"/>
                </a:cubicBezTo>
                <a:cubicBezTo>
                  <a:pt x="4640064" y="4256391"/>
                  <a:pt x="4638862" y="4263919"/>
                  <a:pt x="4638159" y="4268961"/>
                </a:cubicBezTo>
                <a:cubicBezTo>
                  <a:pt x="4630967" y="4276481"/>
                  <a:pt x="4624313" y="4281937"/>
                  <a:pt x="4618198" y="4285329"/>
                </a:cubicBezTo>
                <a:cubicBezTo>
                  <a:pt x="4612084" y="4288721"/>
                  <a:pt x="4605608" y="4290416"/>
                  <a:pt x="4598771" y="4290416"/>
                </a:cubicBezTo>
                <a:cubicBezTo>
                  <a:pt x="4584470" y="4290416"/>
                  <a:pt x="4572320" y="4283601"/>
                  <a:pt x="4562324" y="4269969"/>
                </a:cubicBezTo>
                <a:cubicBezTo>
                  <a:pt x="4556440" y="4261879"/>
                  <a:pt x="4551742" y="4252025"/>
                  <a:pt x="4548231" y="4240408"/>
                </a:cubicBezTo>
                <a:cubicBezTo>
                  <a:pt x="4544720" y="4228792"/>
                  <a:pt x="4542964" y="4216885"/>
                  <a:pt x="4542964" y="4204688"/>
                </a:cubicBezTo>
                <a:cubicBezTo>
                  <a:pt x="4542964" y="4192158"/>
                  <a:pt x="4544803" y="4180120"/>
                  <a:pt x="4548480" y="4168573"/>
                </a:cubicBezTo>
                <a:cubicBezTo>
                  <a:pt x="4552158" y="4157026"/>
                  <a:pt x="4557258" y="4147081"/>
                  <a:pt x="4563778" y="4138737"/>
                </a:cubicBezTo>
                <a:cubicBezTo>
                  <a:pt x="4574266" y="4125259"/>
                  <a:pt x="4586511" y="4118520"/>
                  <a:pt x="4600515" y="4118520"/>
                </a:cubicBezTo>
                <a:close/>
                <a:moveTo>
                  <a:pt x="8812588" y="4117627"/>
                </a:moveTo>
                <a:cubicBezTo>
                  <a:pt x="8819752" y="4117627"/>
                  <a:pt x="8825674" y="4121003"/>
                  <a:pt x="8830353" y="4127757"/>
                </a:cubicBezTo>
                <a:cubicBezTo>
                  <a:pt x="8837432" y="4137805"/>
                  <a:pt x="8840971" y="4151359"/>
                  <a:pt x="8840971" y="4168418"/>
                </a:cubicBezTo>
                <a:cubicBezTo>
                  <a:pt x="8840971" y="4185031"/>
                  <a:pt x="8838365" y="4197723"/>
                  <a:pt x="8833154" y="4206493"/>
                </a:cubicBezTo>
                <a:cubicBezTo>
                  <a:pt x="8827943" y="4215263"/>
                  <a:pt x="8820942" y="4219649"/>
                  <a:pt x="8812152" y="4219649"/>
                </a:cubicBezTo>
                <a:cubicBezTo>
                  <a:pt x="8803471" y="4219649"/>
                  <a:pt x="8796169" y="4215235"/>
                  <a:pt x="8790248" y="4206408"/>
                </a:cubicBezTo>
                <a:cubicBezTo>
                  <a:pt x="8784326" y="4197580"/>
                  <a:pt x="8781365" y="4185718"/>
                  <a:pt x="8781365" y="4170821"/>
                </a:cubicBezTo>
                <a:cubicBezTo>
                  <a:pt x="8781365" y="4163603"/>
                  <a:pt x="8782268" y="4156391"/>
                  <a:pt x="8784074" y="4149184"/>
                </a:cubicBezTo>
                <a:cubicBezTo>
                  <a:pt x="8785879" y="4141978"/>
                  <a:pt x="8788236" y="4136003"/>
                  <a:pt x="8791142" y="4131259"/>
                </a:cubicBezTo>
                <a:cubicBezTo>
                  <a:pt x="8796710" y="4122171"/>
                  <a:pt x="8803858" y="4117627"/>
                  <a:pt x="8812588" y="4117627"/>
                </a:cubicBezTo>
                <a:close/>
                <a:moveTo>
                  <a:pt x="6458305" y="4117627"/>
                </a:moveTo>
                <a:cubicBezTo>
                  <a:pt x="6474136" y="4117627"/>
                  <a:pt x="6487598" y="4125251"/>
                  <a:pt x="6498687" y="4140499"/>
                </a:cubicBezTo>
                <a:cubicBezTo>
                  <a:pt x="6504626" y="4148763"/>
                  <a:pt x="6509402" y="4158798"/>
                  <a:pt x="6513015" y="4170602"/>
                </a:cubicBezTo>
                <a:cubicBezTo>
                  <a:pt x="6516627" y="4182406"/>
                  <a:pt x="6518434" y="4193989"/>
                  <a:pt x="6518434" y="4205351"/>
                </a:cubicBezTo>
                <a:cubicBezTo>
                  <a:pt x="6518434" y="4216392"/>
                  <a:pt x="6516740" y="4227864"/>
                  <a:pt x="6513352" y="4239768"/>
                </a:cubicBezTo>
                <a:cubicBezTo>
                  <a:pt x="6509963" y="4251672"/>
                  <a:pt x="6505564" y="4261500"/>
                  <a:pt x="6500152" y="4269250"/>
                </a:cubicBezTo>
                <a:cubicBezTo>
                  <a:pt x="6495139" y="4276550"/>
                  <a:pt x="6489225" y="4282200"/>
                  <a:pt x="6482408" y="4286201"/>
                </a:cubicBezTo>
                <a:cubicBezTo>
                  <a:pt x="6475592" y="4290202"/>
                  <a:pt x="6468654" y="4292202"/>
                  <a:pt x="6461591" y="4292202"/>
                </a:cubicBezTo>
                <a:cubicBezTo>
                  <a:pt x="6444760" y="4292202"/>
                  <a:pt x="6428993" y="4282372"/>
                  <a:pt x="6414291" y="4262710"/>
                </a:cubicBezTo>
                <a:cubicBezTo>
                  <a:pt x="6406180" y="4247316"/>
                  <a:pt x="6402125" y="4227323"/>
                  <a:pt x="6402125" y="4202731"/>
                </a:cubicBezTo>
                <a:cubicBezTo>
                  <a:pt x="6402125" y="4178563"/>
                  <a:pt x="6407889" y="4158233"/>
                  <a:pt x="6419419" y="4141741"/>
                </a:cubicBezTo>
                <a:cubicBezTo>
                  <a:pt x="6430521" y="4125665"/>
                  <a:pt x="6443483" y="4117627"/>
                  <a:pt x="6458305" y="4117627"/>
                </a:cubicBezTo>
                <a:close/>
                <a:moveTo>
                  <a:pt x="5818720" y="4117627"/>
                </a:moveTo>
                <a:cubicBezTo>
                  <a:pt x="5825168" y="4117627"/>
                  <a:pt x="5831343" y="4119502"/>
                  <a:pt x="5837244" y="4123253"/>
                </a:cubicBezTo>
                <a:cubicBezTo>
                  <a:pt x="5843145" y="4127004"/>
                  <a:pt x="5847873" y="4132098"/>
                  <a:pt x="5851429" y="4138535"/>
                </a:cubicBezTo>
                <a:cubicBezTo>
                  <a:pt x="5855484" y="4145821"/>
                  <a:pt x="5858000" y="4154850"/>
                  <a:pt x="5858977" y="4165624"/>
                </a:cubicBezTo>
                <a:lnTo>
                  <a:pt x="5773890" y="4165624"/>
                </a:lnTo>
                <a:cubicBezTo>
                  <a:pt x="5775490" y="4153474"/>
                  <a:pt x="5780599" y="4142436"/>
                  <a:pt x="5789217" y="4132513"/>
                </a:cubicBezTo>
                <a:cubicBezTo>
                  <a:pt x="5797835" y="4122589"/>
                  <a:pt x="5807670" y="4117627"/>
                  <a:pt x="5818720" y="4117627"/>
                </a:cubicBezTo>
                <a:close/>
                <a:moveTo>
                  <a:pt x="5485345" y="4117627"/>
                </a:moveTo>
                <a:cubicBezTo>
                  <a:pt x="5491794" y="4117627"/>
                  <a:pt x="5497968" y="4119502"/>
                  <a:pt x="5503869" y="4123253"/>
                </a:cubicBezTo>
                <a:cubicBezTo>
                  <a:pt x="5509769" y="4127004"/>
                  <a:pt x="5514498" y="4132098"/>
                  <a:pt x="5518054" y="4138535"/>
                </a:cubicBezTo>
                <a:cubicBezTo>
                  <a:pt x="5522109" y="4145821"/>
                  <a:pt x="5524625" y="4154850"/>
                  <a:pt x="5525602" y="4165624"/>
                </a:cubicBezTo>
                <a:lnTo>
                  <a:pt x="5440515" y="4165624"/>
                </a:lnTo>
                <a:cubicBezTo>
                  <a:pt x="5442115" y="4153474"/>
                  <a:pt x="5447224" y="4142436"/>
                  <a:pt x="5455842" y="4132513"/>
                </a:cubicBezTo>
                <a:cubicBezTo>
                  <a:pt x="5464460" y="4122589"/>
                  <a:pt x="5474294" y="4117627"/>
                  <a:pt x="5485345" y="4117627"/>
                </a:cubicBezTo>
                <a:close/>
                <a:moveTo>
                  <a:pt x="4828120" y="4117627"/>
                </a:moveTo>
                <a:cubicBezTo>
                  <a:pt x="4834568" y="4117627"/>
                  <a:pt x="4840743" y="4119502"/>
                  <a:pt x="4846644" y="4123253"/>
                </a:cubicBezTo>
                <a:cubicBezTo>
                  <a:pt x="4852544" y="4127004"/>
                  <a:pt x="4857273" y="4132098"/>
                  <a:pt x="4860828" y="4138535"/>
                </a:cubicBezTo>
                <a:cubicBezTo>
                  <a:pt x="4864884" y="4145821"/>
                  <a:pt x="4867400" y="4154850"/>
                  <a:pt x="4868377" y="4165624"/>
                </a:cubicBezTo>
                <a:lnTo>
                  <a:pt x="4783290" y="4165624"/>
                </a:lnTo>
                <a:cubicBezTo>
                  <a:pt x="4784890" y="4153474"/>
                  <a:pt x="4789999" y="4142436"/>
                  <a:pt x="4798617" y="4132513"/>
                </a:cubicBezTo>
                <a:cubicBezTo>
                  <a:pt x="4807235" y="4122589"/>
                  <a:pt x="4817069" y="4117627"/>
                  <a:pt x="4828120" y="4117627"/>
                </a:cubicBezTo>
                <a:close/>
                <a:moveTo>
                  <a:pt x="4353280" y="4117627"/>
                </a:moveTo>
                <a:cubicBezTo>
                  <a:pt x="4369112" y="4117627"/>
                  <a:pt x="4382573" y="4125251"/>
                  <a:pt x="4393663" y="4140499"/>
                </a:cubicBezTo>
                <a:cubicBezTo>
                  <a:pt x="4399602" y="4148763"/>
                  <a:pt x="4404378" y="4158798"/>
                  <a:pt x="4407990" y="4170602"/>
                </a:cubicBezTo>
                <a:cubicBezTo>
                  <a:pt x="4411603" y="4182406"/>
                  <a:pt x="4413409" y="4193989"/>
                  <a:pt x="4413409" y="4205351"/>
                </a:cubicBezTo>
                <a:cubicBezTo>
                  <a:pt x="4413409" y="4216392"/>
                  <a:pt x="4411715" y="4227864"/>
                  <a:pt x="4408327" y="4239768"/>
                </a:cubicBezTo>
                <a:cubicBezTo>
                  <a:pt x="4404939" y="4251672"/>
                  <a:pt x="4400539" y="4261500"/>
                  <a:pt x="4395128" y="4269250"/>
                </a:cubicBezTo>
                <a:cubicBezTo>
                  <a:pt x="4390114" y="4276550"/>
                  <a:pt x="4384199" y="4282200"/>
                  <a:pt x="4377383" y="4286201"/>
                </a:cubicBezTo>
                <a:cubicBezTo>
                  <a:pt x="4370567" y="4290202"/>
                  <a:pt x="4363629" y="4292202"/>
                  <a:pt x="4356566" y="4292202"/>
                </a:cubicBezTo>
                <a:cubicBezTo>
                  <a:pt x="4339734" y="4292202"/>
                  <a:pt x="4323969" y="4282372"/>
                  <a:pt x="4309267" y="4262710"/>
                </a:cubicBezTo>
                <a:cubicBezTo>
                  <a:pt x="4301155" y="4247316"/>
                  <a:pt x="4297100" y="4227323"/>
                  <a:pt x="4297100" y="4202731"/>
                </a:cubicBezTo>
                <a:cubicBezTo>
                  <a:pt x="4297100" y="4178563"/>
                  <a:pt x="4302865" y="4158233"/>
                  <a:pt x="4314394" y="4141741"/>
                </a:cubicBezTo>
                <a:cubicBezTo>
                  <a:pt x="4325496" y="4125665"/>
                  <a:pt x="4338458" y="4117627"/>
                  <a:pt x="4353280" y="4117627"/>
                </a:cubicBezTo>
                <a:close/>
                <a:moveTo>
                  <a:pt x="8811677" y="4103786"/>
                </a:moveTo>
                <a:cubicBezTo>
                  <a:pt x="8801899" y="4103786"/>
                  <a:pt x="8792326" y="4105808"/>
                  <a:pt x="8782959" y="4109854"/>
                </a:cubicBezTo>
                <a:cubicBezTo>
                  <a:pt x="8773592" y="4113899"/>
                  <a:pt x="8767081" y="4119090"/>
                  <a:pt x="8763426" y="4125426"/>
                </a:cubicBezTo>
                <a:cubicBezTo>
                  <a:pt x="8748447" y="4138700"/>
                  <a:pt x="8740958" y="4153305"/>
                  <a:pt x="8740958" y="4169241"/>
                </a:cubicBezTo>
                <a:cubicBezTo>
                  <a:pt x="8740958" y="4181761"/>
                  <a:pt x="8744734" y="4193151"/>
                  <a:pt x="8752286" y="4203411"/>
                </a:cubicBezTo>
                <a:cubicBezTo>
                  <a:pt x="8759838" y="4213671"/>
                  <a:pt x="8769457" y="4220103"/>
                  <a:pt x="8781142" y="4222708"/>
                </a:cubicBezTo>
                <a:cubicBezTo>
                  <a:pt x="8769777" y="4224075"/>
                  <a:pt x="8761701" y="4226162"/>
                  <a:pt x="8756913" y="4228969"/>
                </a:cubicBezTo>
                <a:cubicBezTo>
                  <a:pt x="8745235" y="4236201"/>
                  <a:pt x="8739396" y="4245824"/>
                  <a:pt x="8739396" y="4257837"/>
                </a:cubicBezTo>
                <a:cubicBezTo>
                  <a:pt x="8739396" y="4269125"/>
                  <a:pt x="8743923" y="4276953"/>
                  <a:pt x="8752979" y="4281323"/>
                </a:cubicBezTo>
                <a:cubicBezTo>
                  <a:pt x="8755657" y="4284029"/>
                  <a:pt x="8758481" y="4286397"/>
                  <a:pt x="8761449" y="4288427"/>
                </a:cubicBezTo>
                <a:lnTo>
                  <a:pt x="8761744" y="4288587"/>
                </a:lnTo>
                <a:lnTo>
                  <a:pt x="8749454" y="4291069"/>
                </a:lnTo>
                <a:cubicBezTo>
                  <a:pt x="8745093" y="4292993"/>
                  <a:pt x="8741133" y="4295878"/>
                  <a:pt x="8737573" y="4299725"/>
                </a:cubicBezTo>
                <a:cubicBezTo>
                  <a:pt x="8730454" y="4307418"/>
                  <a:pt x="8726894" y="4316722"/>
                  <a:pt x="8726894" y="4327635"/>
                </a:cubicBezTo>
                <a:cubicBezTo>
                  <a:pt x="8726894" y="4341297"/>
                  <a:pt x="8733036" y="4353136"/>
                  <a:pt x="8745319" y="4363152"/>
                </a:cubicBezTo>
                <a:cubicBezTo>
                  <a:pt x="8756516" y="4375979"/>
                  <a:pt x="8778680" y="4382392"/>
                  <a:pt x="8811813" y="4382392"/>
                </a:cubicBezTo>
                <a:cubicBezTo>
                  <a:pt x="8842574" y="4382392"/>
                  <a:pt x="8865984" y="4376651"/>
                  <a:pt x="8882044" y="4365168"/>
                </a:cubicBezTo>
                <a:cubicBezTo>
                  <a:pt x="8898268" y="4353545"/>
                  <a:pt x="8906381" y="4337466"/>
                  <a:pt x="8906381" y="4316930"/>
                </a:cubicBezTo>
                <a:cubicBezTo>
                  <a:pt x="8906381" y="4298233"/>
                  <a:pt x="8899946" y="4286304"/>
                  <a:pt x="8887077" y="4281141"/>
                </a:cubicBezTo>
                <a:cubicBezTo>
                  <a:pt x="8878759" y="4270723"/>
                  <a:pt x="8869927" y="4264307"/>
                  <a:pt x="8860581" y="4261892"/>
                </a:cubicBezTo>
                <a:cubicBezTo>
                  <a:pt x="8851235" y="4259477"/>
                  <a:pt x="8840080" y="4258270"/>
                  <a:pt x="8827116" y="4258270"/>
                </a:cubicBezTo>
                <a:lnTo>
                  <a:pt x="8790923" y="4258270"/>
                </a:lnTo>
                <a:cubicBezTo>
                  <a:pt x="8775770" y="4258270"/>
                  <a:pt x="8768194" y="4255087"/>
                  <a:pt x="8768194" y="4248722"/>
                </a:cubicBezTo>
                <a:cubicBezTo>
                  <a:pt x="8768194" y="4240862"/>
                  <a:pt x="8777757" y="4236350"/>
                  <a:pt x="8796884" y="4235185"/>
                </a:cubicBezTo>
                <a:cubicBezTo>
                  <a:pt x="8812513" y="4234166"/>
                  <a:pt x="8821484" y="4233452"/>
                  <a:pt x="8823795" y="4233043"/>
                </a:cubicBezTo>
                <a:cubicBezTo>
                  <a:pt x="8834787" y="4230981"/>
                  <a:pt x="8844758" y="4227027"/>
                  <a:pt x="8853706" y="4221183"/>
                </a:cubicBezTo>
                <a:cubicBezTo>
                  <a:pt x="8872154" y="4209140"/>
                  <a:pt x="8881378" y="4192784"/>
                  <a:pt x="8881378" y="4172115"/>
                </a:cubicBezTo>
                <a:cubicBezTo>
                  <a:pt x="8881378" y="4155826"/>
                  <a:pt x="8875435" y="4141102"/>
                  <a:pt x="8863550" y="4127945"/>
                </a:cubicBezTo>
                <a:cubicBezTo>
                  <a:pt x="8867626" y="4125233"/>
                  <a:pt x="8871750" y="4123878"/>
                  <a:pt x="8875922" y="4123878"/>
                </a:cubicBezTo>
                <a:cubicBezTo>
                  <a:pt x="8879538" y="4123878"/>
                  <a:pt x="8882289" y="4125065"/>
                  <a:pt x="8884175" y="4127439"/>
                </a:cubicBezTo>
                <a:lnTo>
                  <a:pt x="8889205" y="4133948"/>
                </a:lnTo>
                <a:cubicBezTo>
                  <a:pt x="8893895" y="4140034"/>
                  <a:pt x="8899317" y="4143077"/>
                  <a:pt x="8905470" y="4143077"/>
                </a:cubicBezTo>
                <a:cubicBezTo>
                  <a:pt x="8909945" y="4143077"/>
                  <a:pt x="8913633" y="4141475"/>
                  <a:pt x="8916537" y="4138272"/>
                </a:cubicBezTo>
                <a:cubicBezTo>
                  <a:pt x="8919440" y="4135068"/>
                  <a:pt x="8920892" y="4131251"/>
                  <a:pt x="8920892" y="4126818"/>
                </a:cubicBezTo>
                <a:cubicBezTo>
                  <a:pt x="8920892" y="4119861"/>
                  <a:pt x="8917342" y="4113825"/>
                  <a:pt x="8910242" y="4108711"/>
                </a:cubicBezTo>
                <a:cubicBezTo>
                  <a:pt x="8905540" y="4105428"/>
                  <a:pt x="8899135" y="4103786"/>
                  <a:pt x="8891026" y="4103786"/>
                </a:cubicBezTo>
                <a:cubicBezTo>
                  <a:pt x="8884005" y="4103786"/>
                  <a:pt x="8877530" y="4105009"/>
                  <a:pt x="8871599" y="4107454"/>
                </a:cubicBezTo>
                <a:cubicBezTo>
                  <a:pt x="8865668" y="4109899"/>
                  <a:pt x="8859972" y="4113627"/>
                  <a:pt x="8854512" y="4118639"/>
                </a:cubicBezTo>
                <a:cubicBezTo>
                  <a:pt x="8840950" y="4108737"/>
                  <a:pt x="8826672" y="4103786"/>
                  <a:pt x="8811677" y="4103786"/>
                </a:cubicBezTo>
                <a:close/>
                <a:moveTo>
                  <a:pt x="8559153" y="4103786"/>
                </a:moveTo>
                <a:lnTo>
                  <a:pt x="8491225" y="4112171"/>
                </a:lnTo>
                <a:lnTo>
                  <a:pt x="8491225" y="4124718"/>
                </a:lnTo>
                <a:cubicBezTo>
                  <a:pt x="8499903" y="4125297"/>
                  <a:pt x="8505666" y="4126328"/>
                  <a:pt x="8508512" y="4127809"/>
                </a:cubicBezTo>
                <a:cubicBezTo>
                  <a:pt x="8511358" y="4129290"/>
                  <a:pt x="8513904" y="4131877"/>
                  <a:pt x="8516148" y="4135570"/>
                </a:cubicBezTo>
                <a:cubicBezTo>
                  <a:pt x="8518108" y="4138570"/>
                  <a:pt x="8519430" y="4142906"/>
                  <a:pt x="8520114" y="4148577"/>
                </a:cubicBezTo>
                <a:cubicBezTo>
                  <a:pt x="8520797" y="4154249"/>
                  <a:pt x="8521139" y="4164389"/>
                  <a:pt x="8521139" y="4178998"/>
                </a:cubicBezTo>
                <a:lnTo>
                  <a:pt x="8521139" y="4232883"/>
                </a:lnTo>
                <a:cubicBezTo>
                  <a:pt x="8521139" y="4245394"/>
                  <a:pt x="8520824" y="4254909"/>
                  <a:pt x="8520192" y="4261430"/>
                </a:cubicBezTo>
                <a:cubicBezTo>
                  <a:pt x="8519561" y="4267950"/>
                  <a:pt x="8518418" y="4273236"/>
                  <a:pt x="8516765" y="4277287"/>
                </a:cubicBezTo>
                <a:cubicBezTo>
                  <a:pt x="8515065" y="4280361"/>
                  <a:pt x="8512669" y="4282759"/>
                  <a:pt x="8509578" y="4284480"/>
                </a:cubicBezTo>
                <a:cubicBezTo>
                  <a:pt x="8506486" y="4286200"/>
                  <a:pt x="8499550" y="4287777"/>
                  <a:pt x="8488769" y="4289210"/>
                </a:cubicBezTo>
                <a:lnTo>
                  <a:pt x="8488769" y="4302025"/>
                </a:lnTo>
                <a:lnTo>
                  <a:pt x="8594586" y="4302025"/>
                </a:lnTo>
                <a:lnTo>
                  <a:pt x="8594586" y="4289496"/>
                </a:lnTo>
                <a:cubicBezTo>
                  <a:pt x="8582112" y="4287165"/>
                  <a:pt x="8574096" y="4284283"/>
                  <a:pt x="8570538" y="4280848"/>
                </a:cubicBezTo>
                <a:cubicBezTo>
                  <a:pt x="8567904" y="4278439"/>
                  <a:pt x="8566081" y="4275242"/>
                  <a:pt x="8565069" y="4271256"/>
                </a:cubicBezTo>
                <a:cubicBezTo>
                  <a:pt x="8564057" y="4267270"/>
                  <a:pt x="8563552" y="4261962"/>
                  <a:pt x="8563552" y="4255333"/>
                </a:cubicBezTo>
                <a:lnTo>
                  <a:pt x="8563332" y="4239140"/>
                </a:lnTo>
                <a:lnTo>
                  <a:pt x="8563332" y="4191792"/>
                </a:lnTo>
                <a:cubicBezTo>
                  <a:pt x="8563332" y="4174765"/>
                  <a:pt x="8563966" y="4162879"/>
                  <a:pt x="8565233" y="4156133"/>
                </a:cubicBezTo>
                <a:cubicBezTo>
                  <a:pt x="8566500" y="4149387"/>
                  <a:pt x="8568125" y="4143945"/>
                  <a:pt x="8570106" y="4139808"/>
                </a:cubicBezTo>
                <a:cubicBezTo>
                  <a:pt x="8575706" y="4133692"/>
                  <a:pt x="8581722" y="4129173"/>
                  <a:pt x="8588155" y="4126251"/>
                </a:cubicBezTo>
                <a:cubicBezTo>
                  <a:pt x="8594589" y="4123330"/>
                  <a:pt x="8601506" y="4121869"/>
                  <a:pt x="8608908" y="4121869"/>
                </a:cubicBezTo>
                <a:cubicBezTo>
                  <a:pt x="8615743" y="4121869"/>
                  <a:pt x="8621967" y="4123143"/>
                  <a:pt x="8627580" y="4125692"/>
                </a:cubicBezTo>
                <a:cubicBezTo>
                  <a:pt x="8633194" y="4128240"/>
                  <a:pt x="8637443" y="4131712"/>
                  <a:pt x="8640326" y="4136107"/>
                </a:cubicBezTo>
                <a:cubicBezTo>
                  <a:pt x="8643017" y="4140084"/>
                  <a:pt x="8644884" y="4145625"/>
                  <a:pt x="8645928" y="4152732"/>
                </a:cubicBezTo>
                <a:cubicBezTo>
                  <a:pt x="8646972" y="4159838"/>
                  <a:pt x="8647494" y="4171109"/>
                  <a:pt x="8647494" y="4186543"/>
                </a:cubicBezTo>
                <a:lnTo>
                  <a:pt x="8647494" y="4232928"/>
                </a:lnTo>
                <a:cubicBezTo>
                  <a:pt x="8647494" y="4245330"/>
                  <a:pt x="8647179" y="4254801"/>
                  <a:pt x="8646547" y="4261341"/>
                </a:cubicBezTo>
                <a:cubicBezTo>
                  <a:pt x="8645916" y="4267881"/>
                  <a:pt x="8644773" y="4273183"/>
                  <a:pt x="8643120" y="4277245"/>
                </a:cubicBezTo>
                <a:cubicBezTo>
                  <a:pt x="8641418" y="4280336"/>
                  <a:pt x="8639021" y="4282743"/>
                  <a:pt x="8635929" y="4284467"/>
                </a:cubicBezTo>
                <a:cubicBezTo>
                  <a:pt x="8632838" y="4286192"/>
                  <a:pt x="8625903" y="4287774"/>
                  <a:pt x="8615124" y="4289213"/>
                </a:cubicBezTo>
                <a:lnTo>
                  <a:pt x="8615124" y="4302025"/>
                </a:lnTo>
                <a:lnTo>
                  <a:pt x="8720941" y="4302025"/>
                </a:lnTo>
                <a:lnTo>
                  <a:pt x="8720941" y="4289496"/>
                </a:lnTo>
                <a:cubicBezTo>
                  <a:pt x="8708467" y="4287165"/>
                  <a:pt x="8700454" y="4284284"/>
                  <a:pt x="8696901" y="4280852"/>
                </a:cubicBezTo>
                <a:cubicBezTo>
                  <a:pt x="8694263" y="4278443"/>
                  <a:pt x="8692439" y="4275246"/>
                  <a:pt x="8691428" y="4271261"/>
                </a:cubicBezTo>
                <a:cubicBezTo>
                  <a:pt x="8690416" y="4267277"/>
                  <a:pt x="8689910" y="4260482"/>
                  <a:pt x="8689910" y="4250878"/>
                </a:cubicBezTo>
                <a:lnTo>
                  <a:pt x="8689910" y="4158124"/>
                </a:lnTo>
                <a:cubicBezTo>
                  <a:pt x="8689910" y="4140877"/>
                  <a:pt x="8683655" y="4127465"/>
                  <a:pt x="8671144" y="4117889"/>
                </a:cubicBezTo>
                <a:cubicBezTo>
                  <a:pt x="8658910" y="4108487"/>
                  <a:pt x="8642945" y="4103786"/>
                  <a:pt x="8623248" y="4103786"/>
                </a:cubicBezTo>
                <a:cubicBezTo>
                  <a:pt x="8597026" y="4103786"/>
                  <a:pt x="8577054" y="4112824"/>
                  <a:pt x="8563332" y="4130899"/>
                </a:cubicBezTo>
                <a:lnTo>
                  <a:pt x="8563332" y="4131866"/>
                </a:lnTo>
                <a:cubicBezTo>
                  <a:pt x="8563332" y="4124282"/>
                  <a:pt x="8561939" y="4114922"/>
                  <a:pt x="8559153" y="4103786"/>
                </a:cubicBezTo>
                <a:close/>
                <a:moveTo>
                  <a:pt x="8449032" y="4103786"/>
                </a:moveTo>
                <a:lnTo>
                  <a:pt x="8376925" y="4112154"/>
                </a:lnTo>
                <a:lnTo>
                  <a:pt x="8376925" y="4124718"/>
                </a:lnTo>
                <a:cubicBezTo>
                  <a:pt x="8385604" y="4125297"/>
                  <a:pt x="8391366" y="4126328"/>
                  <a:pt x="8394212" y="4127809"/>
                </a:cubicBezTo>
                <a:cubicBezTo>
                  <a:pt x="8397058" y="4129290"/>
                  <a:pt x="8399604" y="4131877"/>
                  <a:pt x="8401848" y="4135570"/>
                </a:cubicBezTo>
                <a:cubicBezTo>
                  <a:pt x="8403808" y="4138570"/>
                  <a:pt x="8405130" y="4142906"/>
                  <a:pt x="8405814" y="4148577"/>
                </a:cubicBezTo>
                <a:cubicBezTo>
                  <a:pt x="8406497" y="4154249"/>
                  <a:pt x="8406839" y="4164389"/>
                  <a:pt x="8406839" y="4178998"/>
                </a:cubicBezTo>
                <a:lnTo>
                  <a:pt x="8406839" y="4232883"/>
                </a:lnTo>
                <a:cubicBezTo>
                  <a:pt x="8406839" y="4245394"/>
                  <a:pt x="8406524" y="4254908"/>
                  <a:pt x="8405892" y="4261426"/>
                </a:cubicBezTo>
                <a:cubicBezTo>
                  <a:pt x="8405261" y="4267945"/>
                  <a:pt x="8404117" y="4273231"/>
                  <a:pt x="8402462" y="4277287"/>
                </a:cubicBezTo>
                <a:cubicBezTo>
                  <a:pt x="8400759" y="4280361"/>
                  <a:pt x="8398361" y="4282759"/>
                  <a:pt x="8395267" y="4284480"/>
                </a:cubicBezTo>
                <a:cubicBezTo>
                  <a:pt x="8392173" y="4286200"/>
                  <a:pt x="8385233" y="4287777"/>
                  <a:pt x="8374445" y="4289210"/>
                </a:cubicBezTo>
                <a:lnTo>
                  <a:pt x="8374445" y="4302025"/>
                </a:lnTo>
                <a:lnTo>
                  <a:pt x="8480331" y="4302025"/>
                </a:lnTo>
                <a:lnTo>
                  <a:pt x="8480331" y="4289492"/>
                </a:lnTo>
                <a:cubicBezTo>
                  <a:pt x="8467837" y="4287167"/>
                  <a:pt x="8459810" y="4284294"/>
                  <a:pt x="8456252" y="4280873"/>
                </a:cubicBezTo>
                <a:cubicBezTo>
                  <a:pt x="8453608" y="4278466"/>
                  <a:pt x="8451781" y="4275276"/>
                  <a:pt x="8450769" y="4271303"/>
                </a:cubicBezTo>
                <a:cubicBezTo>
                  <a:pt x="8449757" y="4267330"/>
                  <a:pt x="8449252" y="4262043"/>
                  <a:pt x="8449252" y="4255441"/>
                </a:cubicBezTo>
                <a:lnTo>
                  <a:pt x="8449032" y="4238854"/>
                </a:lnTo>
                <a:close/>
                <a:moveTo>
                  <a:pt x="8206728" y="4103786"/>
                </a:moveTo>
                <a:lnTo>
                  <a:pt x="8138800" y="4112171"/>
                </a:lnTo>
                <a:lnTo>
                  <a:pt x="8138800" y="4124718"/>
                </a:lnTo>
                <a:cubicBezTo>
                  <a:pt x="8147479" y="4125297"/>
                  <a:pt x="8153241" y="4126328"/>
                  <a:pt x="8156087" y="4127809"/>
                </a:cubicBezTo>
                <a:cubicBezTo>
                  <a:pt x="8158934" y="4129290"/>
                  <a:pt x="8161479" y="4131877"/>
                  <a:pt x="8163723" y="4135570"/>
                </a:cubicBezTo>
                <a:cubicBezTo>
                  <a:pt x="8165683" y="4138570"/>
                  <a:pt x="8167005" y="4142906"/>
                  <a:pt x="8167689" y="4148577"/>
                </a:cubicBezTo>
                <a:cubicBezTo>
                  <a:pt x="8168373" y="4154249"/>
                  <a:pt x="8168714" y="4164389"/>
                  <a:pt x="8168714" y="4178998"/>
                </a:cubicBezTo>
                <a:lnTo>
                  <a:pt x="8168714" y="4232883"/>
                </a:lnTo>
                <a:cubicBezTo>
                  <a:pt x="8168714" y="4245394"/>
                  <a:pt x="8168399" y="4254909"/>
                  <a:pt x="8167767" y="4261430"/>
                </a:cubicBezTo>
                <a:cubicBezTo>
                  <a:pt x="8167136" y="4267950"/>
                  <a:pt x="8165994" y="4273236"/>
                  <a:pt x="8164340" y="4277287"/>
                </a:cubicBezTo>
                <a:cubicBezTo>
                  <a:pt x="8162640" y="4280361"/>
                  <a:pt x="8160245" y="4282759"/>
                  <a:pt x="8157153" y="4284480"/>
                </a:cubicBezTo>
                <a:cubicBezTo>
                  <a:pt x="8154061" y="4286200"/>
                  <a:pt x="8147125" y="4287777"/>
                  <a:pt x="8136344" y="4289210"/>
                </a:cubicBezTo>
                <a:lnTo>
                  <a:pt x="8136344" y="4302025"/>
                </a:lnTo>
                <a:lnTo>
                  <a:pt x="8242161" y="4302025"/>
                </a:lnTo>
                <a:lnTo>
                  <a:pt x="8242161" y="4289496"/>
                </a:lnTo>
                <a:cubicBezTo>
                  <a:pt x="8229687" y="4287165"/>
                  <a:pt x="8221672" y="4284283"/>
                  <a:pt x="8218114" y="4280848"/>
                </a:cubicBezTo>
                <a:cubicBezTo>
                  <a:pt x="8215479" y="4278439"/>
                  <a:pt x="8213656" y="4275242"/>
                  <a:pt x="8212644" y="4271256"/>
                </a:cubicBezTo>
                <a:cubicBezTo>
                  <a:pt x="8211633" y="4267270"/>
                  <a:pt x="8211127" y="4261962"/>
                  <a:pt x="8211127" y="4255333"/>
                </a:cubicBezTo>
                <a:lnTo>
                  <a:pt x="8210907" y="4239140"/>
                </a:lnTo>
                <a:lnTo>
                  <a:pt x="8210907" y="4191792"/>
                </a:lnTo>
                <a:cubicBezTo>
                  <a:pt x="8210907" y="4174765"/>
                  <a:pt x="8211541" y="4162879"/>
                  <a:pt x="8212808" y="4156133"/>
                </a:cubicBezTo>
                <a:cubicBezTo>
                  <a:pt x="8214076" y="4149387"/>
                  <a:pt x="8215700" y="4143945"/>
                  <a:pt x="8217681" y="4139808"/>
                </a:cubicBezTo>
                <a:cubicBezTo>
                  <a:pt x="8223281" y="4133692"/>
                  <a:pt x="8229297" y="4129173"/>
                  <a:pt x="8235731" y="4126251"/>
                </a:cubicBezTo>
                <a:cubicBezTo>
                  <a:pt x="8242164" y="4123330"/>
                  <a:pt x="8249082" y="4121869"/>
                  <a:pt x="8256483" y="4121869"/>
                </a:cubicBezTo>
                <a:cubicBezTo>
                  <a:pt x="8263318" y="4121869"/>
                  <a:pt x="8269542" y="4123143"/>
                  <a:pt x="8275156" y="4125692"/>
                </a:cubicBezTo>
                <a:cubicBezTo>
                  <a:pt x="8280769" y="4128240"/>
                  <a:pt x="8285018" y="4131712"/>
                  <a:pt x="8287901" y="4136107"/>
                </a:cubicBezTo>
                <a:cubicBezTo>
                  <a:pt x="8290592" y="4140084"/>
                  <a:pt x="8292459" y="4145625"/>
                  <a:pt x="8293503" y="4152732"/>
                </a:cubicBezTo>
                <a:cubicBezTo>
                  <a:pt x="8294547" y="4159838"/>
                  <a:pt x="8295070" y="4171109"/>
                  <a:pt x="8295070" y="4186543"/>
                </a:cubicBezTo>
                <a:lnTo>
                  <a:pt x="8295070" y="4232928"/>
                </a:lnTo>
                <a:cubicBezTo>
                  <a:pt x="8295070" y="4245330"/>
                  <a:pt x="8294754" y="4254801"/>
                  <a:pt x="8294122" y="4261341"/>
                </a:cubicBezTo>
                <a:cubicBezTo>
                  <a:pt x="8293491" y="4267881"/>
                  <a:pt x="8292349" y="4273183"/>
                  <a:pt x="8290695" y="4277245"/>
                </a:cubicBezTo>
                <a:cubicBezTo>
                  <a:pt x="8288993" y="4280336"/>
                  <a:pt x="8286596" y="4282743"/>
                  <a:pt x="8283505" y="4284467"/>
                </a:cubicBezTo>
                <a:cubicBezTo>
                  <a:pt x="8280413" y="4286192"/>
                  <a:pt x="8273478" y="4287774"/>
                  <a:pt x="8262699" y="4289213"/>
                </a:cubicBezTo>
                <a:lnTo>
                  <a:pt x="8262699" y="4302025"/>
                </a:lnTo>
                <a:lnTo>
                  <a:pt x="8368516" y="4302025"/>
                </a:lnTo>
                <a:lnTo>
                  <a:pt x="8368516" y="4289496"/>
                </a:lnTo>
                <a:cubicBezTo>
                  <a:pt x="8356043" y="4287165"/>
                  <a:pt x="8348029" y="4284284"/>
                  <a:pt x="8344476" y="4280852"/>
                </a:cubicBezTo>
                <a:cubicBezTo>
                  <a:pt x="8341839" y="4278443"/>
                  <a:pt x="8340014" y="4275246"/>
                  <a:pt x="8339003" y="4271261"/>
                </a:cubicBezTo>
                <a:cubicBezTo>
                  <a:pt x="8337991" y="4267277"/>
                  <a:pt x="8337486" y="4260482"/>
                  <a:pt x="8337486" y="4250878"/>
                </a:cubicBezTo>
                <a:lnTo>
                  <a:pt x="8337486" y="4158124"/>
                </a:lnTo>
                <a:cubicBezTo>
                  <a:pt x="8337486" y="4140877"/>
                  <a:pt x="8331230" y="4127465"/>
                  <a:pt x="8318719" y="4117889"/>
                </a:cubicBezTo>
                <a:cubicBezTo>
                  <a:pt x="8306485" y="4108487"/>
                  <a:pt x="8290520" y="4103786"/>
                  <a:pt x="8270823" y="4103786"/>
                </a:cubicBezTo>
                <a:cubicBezTo>
                  <a:pt x="8244602" y="4103786"/>
                  <a:pt x="8224630" y="4112824"/>
                  <a:pt x="8210907" y="4130899"/>
                </a:cubicBezTo>
                <a:lnTo>
                  <a:pt x="8210907" y="4131866"/>
                </a:lnTo>
                <a:cubicBezTo>
                  <a:pt x="8210907" y="4124282"/>
                  <a:pt x="8209514" y="4114922"/>
                  <a:pt x="8206728" y="4103786"/>
                </a:cubicBezTo>
                <a:close/>
                <a:moveTo>
                  <a:pt x="8096607" y="4103786"/>
                </a:moveTo>
                <a:lnTo>
                  <a:pt x="8024500" y="4112154"/>
                </a:lnTo>
                <a:lnTo>
                  <a:pt x="8024500" y="4124718"/>
                </a:lnTo>
                <a:cubicBezTo>
                  <a:pt x="8033179" y="4125297"/>
                  <a:pt x="8038941" y="4126328"/>
                  <a:pt x="8041787" y="4127809"/>
                </a:cubicBezTo>
                <a:cubicBezTo>
                  <a:pt x="8044634" y="4129290"/>
                  <a:pt x="8047179" y="4131877"/>
                  <a:pt x="8049423" y="4135570"/>
                </a:cubicBezTo>
                <a:cubicBezTo>
                  <a:pt x="8051383" y="4138570"/>
                  <a:pt x="8052705" y="4142906"/>
                  <a:pt x="8053389" y="4148577"/>
                </a:cubicBezTo>
                <a:cubicBezTo>
                  <a:pt x="8054073" y="4154249"/>
                  <a:pt x="8054414" y="4164389"/>
                  <a:pt x="8054414" y="4178998"/>
                </a:cubicBezTo>
                <a:lnTo>
                  <a:pt x="8054414" y="4232883"/>
                </a:lnTo>
                <a:cubicBezTo>
                  <a:pt x="8054414" y="4245394"/>
                  <a:pt x="8054099" y="4254908"/>
                  <a:pt x="8053467" y="4261426"/>
                </a:cubicBezTo>
                <a:cubicBezTo>
                  <a:pt x="8052836" y="4267945"/>
                  <a:pt x="8051693" y="4273231"/>
                  <a:pt x="8050037" y="4277287"/>
                </a:cubicBezTo>
                <a:cubicBezTo>
                  <a:pt x="8048335" y="4280361"/>
                  <a:pt x="8045936" y="4282759"/>
                  <a:pt x="8042842" y="4284480"/>
                </a:cubicBezTo>
                <a:cubicBezTo>
                  <a:pt x="8039748" y="4286200"/>
                  <a:pt x="8032808" y="4287777"/>
                  <a:pt x="8022020" y="4289210"/>
                </a:cubicBezTo>
                <a:lnTo>
                  <a:pt x="8022020" y="4302025"/>
                </a:lnTo>
                <a:lnTo>
                  <a:pt x="8127906" y="4302025"/>
                </a:lnTo>
                <a:lnTo>
                  <a:pt x="8127906" y="4289492"/>
                </a:lnTo>
                <a:cubicBezTo>
                  <a:pt x="8115412" y="4287167"/>
                  <a:pt x="8107386" y="4284294"/>
                  <a:pt x="8103828" y="4280873"/>
                </a:cubicBezTo>
                <a:cubicBezTo>
                  <a:pt x="8101184" y="4278466"/>
                  <a:pt x="8099356" y="4275276"/>
                  <a:pt x="8098344" y="4271303"/>
                </a:cubicBezTo>
                <a:cubicBezTo>
                  <a:pt x="8097333" y="4267330"/>
                  <a:pt x="8096827" y="4262043"/>
                  <a:pt x="8096827" y="4255441"/>
                </a:cubicBezTo>
                <a:lnTo>
                  <a:pt x="8096607" y="4238854"/>
                </a:lnTo>
                <a:close/>
                <a:moveTo>
                  <a:pt x="7902149" y="4103786"/>
                </a:moveTo>
                <a:cubicBezTo>
                  <a:pt x="7893973" y="4103786"/>
                  <a:pt x="7885458" y="4104670"/>
                  <a:pt x="7876604" y="4106437"/>
                </a:cubicBezTo>
                <a:cubicBezTo>
                  <a:pt x="7867750" y="4108204"/>
                  <a:pt x="7860840" y="4110312"/>
                  <a:pt x="7855875" y="4112761"/>
                </a:cubicBezTo>
                <a:cubicBezTo>
                  <a:pt x="7842681" y="4119009"/>
                  <a:pt x="7836084" y="4126773"/>
                  <a:pt x="7836084" y="4136051"/>
                </a:cubicBezTo>
                <a:cubicBezTo>
                  <a:pt x="7836084" y="4142288"/>
                  <a:pt x="7838196" y="4147474"/>
                  <a:pt x="7842422" y="4151609"/>
                </a:cubicBezTo>
                <a:cubicBezTo>
                  <a:pt x="7846647" y="4155743"/>
                  <a:pt x="7851858" y="4157811"/>
                  <a:pt x="7858055" y="4157811"/>
                </a:cubicBezTo>
                <a:cubicBezTo>
                  <a:pt x="7867720" y="4157811"/>
                  <a:pt x="7874388" y="4153505"/>
                  <a:pt x="7878060" y="4144894"/>
                </a:cubicBezTo>
                <a:lnTo>
                  <a:pt x="7883533" y="4132228"/>
                </a:lnTo>
                <a:cubicBezTo>
                  <a:pt x="7885524" y="4127636"/>
                  <a:pt x="7888482" y="4124054"/>
                  <a:pt x="7892407" y="4121483"/>
                </a:cubicBezTo>
                <a:cubicBezTo>
                  <a:pt x="7896332" y="4118912"/>
                  <a:pt x="7900785" y="4117627"/>
                  <a:pt x="7905767" y="4117627"/>
                </a:cubicBezTo>
                <a:cubicBezTo>
                  <a:pt x="7910013" y="4117627"/>
                  <a:pt x="7914131" y="4118574"/>
                  <a:pt x="7918120" y="4120468"/>
                </a:cubicBezTo>
                <a:cubicBezTo>
                  <a:pt x="7922109" y="4122362"/>
                  <a:pt x="7925365" y="4124881"/>
                  <a:pt x="7927888" y="4128025"/>
                </a:cubicBezTo>
                <a:cubicBezTo>
                  <a:pt x="7933658" y="4135085"/>
                  <a:pt x="7936543" y="4146572"/>
                  <a:pt x="7936543" y="4162485"/>
                </a:cubicBezTo>
                <a:cubicBezTo>
                  <a:pt x="7936543" y="4169914"/>
                  <a:pt x="7935790" y="4175572"/>
                  <a:pt x="7934286" y="4179458"/>
                </a:cubicBezTo>
                <a:cubicBezTo>
                  <a:pt x="7932781" y="4183344"/>
                  <a:pt x="7929500" y="4187104"/>
                  <a:pt x="7924442" y="4190739"/>
                </a:cubicBezTo>
                <a:cubicBezTo>
                  <a:pt x="7921766" y="4192748"/>
                  <a:pt x="7917569" y="4194786"/>
                  <a:pt x="7911852" y="4196854"/>
                </a:cubicBezTo>
                <a:cubicBezTo>
                  <a:pt x="7906135" y="4198921"/>
                  <a:pt x="7898901" y="4201503"/>
                  <a:pt x="7890150" y="4204601"/>
                </a:cubicBezTo>
                <a:cubicBezTo>
                  <a:pt x="7875130" y="4207603"/>
                  <a:pt x="7864590" y="4210542"/>
                  <a:pt x="7858530" y="4213417"/>
                </a:cubicBezTo>
                <a:cubicBezTo>
                  <a:pt x="7852470" y="4216292"/>
                  <a:pt x="7848127" y="4219696"/>
                  <a:pt x="7845502" y="4223629"/>
                </a:cubicBezTo>
                <a:cubicBezTo>
                  <a:pt x="7834907" y="4233605"/>
                  <a:pt x="7829610" y="4245226"/>
                  <a:pt x="7829610" y="4258493"/>
                </a:cubicBezTo>
                <a:cubicBezTo>
                  <a:pt x="7829610" y="4273059"/>
                  <a:pt x="7834782" y="4284589"/>
                  <a:pt x="7845128" y="4293081"/>
                </a:cubicBezTo>
                <a:cubicBezTo>
                  <a:pt x="7855474" y="4301574"/>
                  <a:pt x="7869232" y="4305820"/>
                  <a:pt x="7886400" y="4305820"/>
                </a:cubicBezTo>
                <a:cubicBezTo>
                  <a:pt x="7899830" y="4305820"/>
                  <a:pt x="7909684" y="4303196"/>
                  <a:pt x="7915962" y="4297947"/>
                </a:cubicBezTo>
                <a:cubicBezTo>
                  <a:pt x="7925094" y="4294624"/>
                  <a:pt x="7933256" y="4288865"/>
                  <a:pt x="7940446" y="4280670"/>
                </a:cubicBezTo>
                <a:cubicBezTo>
                  <a:pt x="7943708" y="4288061"/>
                  <a:pt x="7947847" y="4293614"/>
                  <a:pt x="7952860" y="4297330"/>
                </a:cubicBezTo>
                <a:cubicBezTo>
                  <a:pt x="7960471" y="4302990"/>
                  <a:pt x="7969989" y="4305820"/>
                  <a:pt x="7981414" y="4305820"/>
                </a:cubicBezTo>
                <a:cubicBezTo>
                  <a:pt x="8002480" y="4305820"/>
                  <a:pt x="8016081" y="4296030"/>
                  <a:pt x="8022215" y="4276450"/>
                </a:cubicBezTo>
                <a:lnTo>
                  <a:pt x="8012616" y="4271741"/>
                </a:lnTo>
                <a:cubicBezTo>
                  <a:pt x="8007851" y="4277294"/>
                  <a:pt x="8004497" y="4280679"/>
                  <a:pt x="8002552" y="4281895"/>
                </a:cubicBezTo>
                <a:cubicBezTo>
                  <a:pt x="8000608" y="4283111"/>
                  <a:pt x="7997793" y="4283719"/>
                  <a:pt x="7994108" y="4283719"/>
                </a:cubicBezTo>
                <a:cubicBezTo>
                  <a:pt x="7987113" y="4283719"/>
                  <a:pt x="7982665" y="4279708"/>
                  <a:pt x="7980765" y="4271685"/>
                </a:cubicBezTo>
                <a:cubicBezTo>
                  <a:pt x="7979710" y="4267148"/>
                  <a:pt x="7979182" y="4258145"/>
                  <a:pt x="7979182" y="4244676"/>
                </a:cubicBezTo>
                <a:lnTo>
                  <a:pt x="7979182" y="4163782"/>
                </a:lnTo>
                <a:cubicBezTo>
                  <a:pt x="7979182" y="4153234"/>
                  <a:pt x="7978524" y="4145502"/>
                  <a:pt x="7977208" y="4140586"/>
                </a:cubicBezTo>
                <a:cubicBezTo>
                  <a:pt x="7974554" y="4130826"/>
                  <a:pt x="7967903" y="4122923"/>
                  <a:pt x="7957255" y="4116877"/>
                </a:cubicBezTo>
                <a:cubicBezTo>
                  <a:pt x="7950272" y="4113007"/>
                  <a:pt x="7941681" y="4109858"/>
                  <a:pt x="7931481" y="4107429"/>
                </a:cubicBezTo>
                <a:cubicBezTo>
                  <a:pt x="7921282" y="4105000"/>
                  <a:pt x="7911505" y="4103786"/>
                  <a:pt x="7902149" y="4103786"/>
                </a:cubicBezTo>
                <a:close/>
                <a:moveTo>
                  <a:pt x="7717580" y="4103786"/>
                </a:moveTo>
                <a:lnTo>
                  <a:pt x="7653025" y="4112203"/>
                </a:lnTo>
                <a:lnTo>
                  <a:pt x="7653025" y="4124718"/>
                </a:lnTo>
                <a:cubicBezTo>
                  <a:pt x="7661704" y="4125297"/>
                  <a:pt x="7667466" y="4126328"/>
                  <a:pt x="7670312" y="4127809"/>
                </a:cubicBezTo>
                <a:cubicBezTo>
                  <a:pt x="7673159" y="4129290"/>
                  <a:pt x="7675704" y="4131877"/>
                  <a:pt x="7677948" y="4135570"/>
                </a:cubicBezTo>
                <a:cubicBezTo>
                  <a:pt x="7679908" y="4138570"/>
                  <a:pt x="7681230" y="4142906"/>
                  <a:pt x="7681914" y="4148577"/>
                </a:cubicBezTo>
                <a:cubicBezTo>
                  <a:pt x="7682598" y="4154249"/>
                  <a:pt x="7682939" y="4164389"/>
                  <a:pt x="7682939" y="4178998"/>
                </a:cubicBezTo>
                <a:lnTo>
                  <a:pt x="7682939" y="4232883"/>
                </a:lnTo>
                <a:cubicBezTo>
                  <a:pt x="7682939" y="4245394"/>
                  <a:pt x="7682624" y="4254909"/>
                  <a:pt x="7681992" y="4261430"/>
                </a:cubicBezTo>
                <a:cubicBezTo>
                  <a:pt x="7681361" y="4267950"/>
                  <a:pt x="7680219" y="4273236"/>
                  <a:pt x="7678565" y="4277287"/>
                </a:cubicBezTo>
                <a:cubicBezTo>
                  <a:pt x="7676865" y="4280361"/>
                  <a:pt x="7674470" y="4282759"/>
                  <a:pt x="7671378" y="4284480"/>
                </a:cubicBezTo>
                <a:cubicBezTo>
                  <a:pt x="7668286" y="4286200"/>
                  <a:pt x="7661350" y="4287777"/>
                  <a:pt x="7650569" y="4289210"/>
                </a:cubicBezTo>
                <a:lnTo>
                  <a:pt x="7650569" y="4302025"/>
                </a:lnTo>
                <a:lnTo>
                  <a:pt x="7756386" y="4302025"/>
                </a:lnTo>
                <a:lnTo>
                  <a:pt x="7756386" y="4289496"/>
                </a:lnTo>
                <a:cubicBezTo>
                  <a:pt x="7743915" y="4287165"/>
                  <a:pt x="7735899" y="4284284"/>
                  <a:pt x="7732339" y="4280852"/>
                </a:cubicBezTo>
                <a:cubicBezTo>
                  <a:pt x="7729704" y="4278443"/>
                  <a:pt x="7727881" y="4275246"/>
                  <a:pt x="7726869" y="4271263"/>
                </a:cubicBezTo>
                <a:cubicBezTo>
                  <a:pt x="7725858" y="4267279"/>
                  <a:pt x="7725352" y="4261974"/>
                  <a:pt x="7725352" y="4255346"/>
                </a:cubicBezTo>
                <a:lnTo>
                  <a:pt x="7725132" y="4238725"/>
                </a:lnTo>
                <a:lnTo>
                  <a:pt x="7725132" y="4193362"/>
                </a:lnTo>
                <a:cubicBezTo>
                  <a:pt x="7725132" y="4171003"/>
                  <a:pt x="7727641" y="4154018"/>
                  <a:pt x="7732658" y="4142409"/>
                </a:cubicBezTo>
                <a:cubicBezTo>
                  <a:pt x="7737675" y="4130799"/>
                  <a:pt x="7744110" y="4124994"/>
                  <a:pt x="7751963" y="4124994"/>
                </a:cubicBezTo>
                <a:cubicBezTo>
                  <a:pt x="7757912" y="4124994"/>
                  <a:pt x="7763107" y="4127332"/>
                  <a:pt x="7767548" y="4132009"/>
                </a:cubicBezTo>
                <a:lnTo>
                  <a:pt x="7777493" y="4140959"/>
                </a:lnTo>
                <a:cubicBezTo>
                  <a:pt x="7779979" y="4145043"/>
                  <a:pt x="7784383" y="4147084"/>
                  <a:pt x="7790706" y="4147084"/>
                </a:cubicBezTo>
                <a:cubicBezTo>
                  <a:pt x="7796224" y="4147084"/>
                  <a:pt x="7800793" y="4145324"/>
                  <a:pt x="7804411" y="4141803"/>
                </a:cubicBezTo>
                <a:cubicBezTo>
                  <a:pt x="7808029" y="4138283"/>
                  <a:pt x="7809839" y="4133884"/>
                  <a:pt x="7809839" y="4128608"/>
                </a:cubicBezTo>
                <a:cubicBezTo>
                  <a:pt x="7809839" y="4121727"/>
                  <a:pt x="7805340" y="4115569"/>
                  <a:pt x="7796343" y="4110134"/>
                </a:cubicBezTo>
                <a:cubicBezTo>
                  <a:pt x="7793859" y="4105902"/>
                  <a:pt x="7787311" y="4103786"/>
                  <a:pt x="7776698" y="4103786"/>
                </a:cubicBezTo>
                <a:cubicBezTo>
                  <a:pt x="7760248" y="4103786"/>
                  <a:pt x="7745574" y="4108371"/>
                  <a:pt x="7732677" y="4117540"/>
                </a:cubicBezTo>
                <a:cubicBezTo>
                  <a:pt x="7725645" y="4122539"/>
                  <a:pt x="7722163" y="4129193"/>
                  <a:pt x="7722230" y="4137499"/>
                </a:cubicBezTo>
                <a:cubicBezTo>
                  <a:pt x="7722230" y="4131123"/>
                  <a:pt x="7720680" y="4119885"/>
                  <a:pt x="7717580" y="4103786"/>
                </a:cubicBezTo>
                <a:close/>
                <a:moveTo>
                  <a:pt x="6654153" y="4103786"/>
                </a:moveTo>
                <a:lnTo>
                  <a:pt x="6586225" y="4112171"/>
                </a:lnTo>
                <a:lnTo>
                  <a:pt x="6586225" y="4124718"/>
                </a:lnTo>
                <a:cubicBezTo>
                  <a:pt x="6594904" y="4125297"/>
                  <a:pt x="6600666" y="4126328"/>
                  <a:pt x="6603513" y="4127809"/>
                </a:cubicBezTo>
                <a:cubicBezTo>
                  <a:pt x="6606359" y="4129290"/>
                  <a:pt x="6608904" y="4131877"/>
                  <a:pt x="6611148" y="4135570"/>
                </a:cubicBezTo>
                <a:cubicBezTo>
                  <a:pt x="6613108" y="4138570"/>
                  <a:pt x="6614431" y="4142906"/>
                  <a:pt x="6615114" y="4148577"/>
                </a:cubicBezTo>
                <a:cubicBezTo>
                  <a:pt x="6615798" y="4154249"/>
                  <a:pt x="6616139" y="4164389"/>
                  <a:pt x="6616139" y="4178998"/>
                </a:cubicBezTo>
                <a:lnTo>
                  <a:pt x="6616139" y="4232883"/>
                </a:lnTo>
                <a:cubicBezTo>
                  <a:pt x="6616139" y="4245394"/>
                  <a:pt x="6615824" y="4254909"/>
                  <a:pt x="6615192" y="4261430"/>
                </a:cubicBezTo>
                <a:cubicBezTo>
                  <a:pt x="6614561" y="4267950"/>
                  <a:pt x="6613419" y="4273236"/>
                  <a:pt x="6611766" y="4277287"/>
                </a:cubicBezTo>
                <a:cubicBezTo>
                  <a:pt x="6610065" y="4280361"/>
                  <a:pt x="6607670" y="4282759"/>
                  <a:pt x="6604578" y="4284480"/>
                </a:cubicBezTo>
                <a:cubicBezTo>
                  <a:pt x="6601486" y="4286200"/>
                  <a:pt x="6594550" y="4287777"/>
                  <a:pt x="6583769" y="4289210"/>
                </a:cubicBezTo>
                <a:lnTo>
                  <a:pt x="6583769" y="4302025"/>
                </a:lnTo>
                <a:lnTo>
                  <a:pt x="6689586" y="4302025"/>
                </a:lnTo>
                <a:lnTo>
                  <a:pt x="6689586" y="4289496"/>
                </a:lnTo>
                <a:cubicBezTo>
                  <a:pt x="6677112" y="4287165"/>
                  <a:pt x="6669097" y="4284283"/>
                  <a:pt x="6665539" y="4280848"/>
                </a:cubicBezTo>
                <a:cubicBezTo>
                  <a:pt x="6662904" y="4278439"/>
                  <a:pt x="6661081" y="4275242"/>
                  <a:pt x="6660070" y="4271256"/>
                </a:cubicBezTo>
                <a:cubicBezTo>
                  <a:pt x="6659058" y="4267270"/>
                  <a:pt x="6658553" y="4261962"/>
                  <a:pt x="6658553" y="4255333"/>
                </a:cubicBezTo>
                <a:lnTo>
                  <a:pt x="6658332" y="4239140"/>
                </a:lnTo>
                <a:lnTo>
                  <a:pt x="6658332" y="4191792"/>
                </a:lnTo>
                <a:cubicBezTo>
                  <a:pt x="6658332" y="4174765"/>
                  <a:pt x="6658966" y="4162879"/>
                  <a:pt x="6660233" y="4156133"/>
                </a:cubicBezTo>
                <a:cubicBezTo>
                  <a:pt x="6661501" y="4149387"/>
                  <a:pt x="6663125" y="4143945"/>
                  <a:pt x="6665106" y="4139808"/>
                </a:cubicBezTo>
                <a:cubicBezTo>
                  <a:pt x="6670706" y="4133692"/>
                  <a:pt x="6676722" y="4129173"/>
                  <a:pt x="6683156" y="4126251"/>
                </a:cubicBezTo>
                <a:cubicBezTo>
                  <a:pt x="6689589" y="4123330"/>
                  <a:pt x="6696507" y="4121869"/>
                  <a:pt x="6703908" y="4121869"/>
                </a:cubicBezTo>
                <a:cubicBezTo>
                  <a:pt x="6710744" y="4121869"/>
                  <a:pt x="6716967" y="4123143"/>
                  <a:pt x="6722581" y="4125692"/>
                </a:cubicBezTo>
                <a:cubicBezTo>
                  <a:pt x="6728194" y="4128240"/>
                  <a:pt x="6732443" y="4131712"/>
                  <a:pt x="6735326" y="4136107"/>
                </a:cubicBezTo>
                <a:cubicBezTo>
                  <a:pt x="6738017" y="4140084"/>
                  <a:pt x="6739884" y="4145625"/>
                  <a:pt x="6740929" y="4152732"/>
                </a:cubicBezTo>
                <a:cubicBezTo>
                  <a:pt x="6741972" y="4159838"/>
                  <a:pt x="6742495" y="4171109"/>
                  <a:pt x="6742495" y="4186543"/>
                </a:cubicBezTo>
                <a:lnTo>
                  <a:pt x="6742495" y="4232928"/>
                </a:lnTo>
                <a:cubicBezTo>
                  <a:pt x="6742495" y="4245330"/>
                  <a:pt x="6742179" y="4254801"/>
                  <a:pt x="6741547" y="4261341"/>
                </a:cubicBezTo>
                <a:cubicBezTo>
                  <a:pt x="6740916" y="4267881"/>
                  <a:pt x="6739774" y="4273183"/>
                  <a:pt x="6738120" y="4277245"/>
                </a:cubicBezTo>
                <a:cubicBezTo>
                  <a:pt x="6736418" y="4280336"/>
                  <a:pt x="6734021" y="4282743"/>
                  <a:pt x="6730930" y="4284467"/>
                </a:cubicBezTo>
                <a:cubicBezTo>
                  <a:pt x="6727838" y="4286192"/>
                  <a:pt x="6720903" y="4287774"/>
                  <a:pt x="6710125" y="4289213"/>
                </a:cubicBezTo>
                <a:lnTo>
                  <a:pt x="6710125" y="4302025"/>
                </a:lnTo>
                <a:lnTo>
                  <a:pt x="6815941" y="4302025"/>
                </a:lnTo>
                <a:lnTo>
                  <a:pt x="6815941" y="4289496"/>
                </a:lnTo>
                <a:cubicBezTo>
                  <a:pt x="6803468" y="4287165"/>
                  <a:pt x="6795455" y="4284284"/>
                  <a:pt x="6791901" y="4280852"/>
                </a:cubicBezTo>
                <a:cubicBezTo>
                  <a:pt x="6789264" y="4278443"/>
                  <a:pt x="6787440" y="4275246"/>
                  <a:pt x="6786428" y="4271261"/>
                </a:cubicBezTo>
                <a:cubicBezTo>
                  <a:pt x="6785416" y="4267277"/>
                  <a:pt x="6784911" y="4260482"/>
                  <a:pt x="6784911" y="4250878"/>
                </a:cubicBezTo>
                <a:lnTo>
                  <a:pt x="6784911" y="4158124"/>
                </a:lnTo>
                <a:cubicBezTo>
                  <a:pt x="6784911" y="4140877"/>
                  <a:pt x="6778655" y="4127465"/>
                  <a:pt x="6766144" y="4117889"/>
                </a:cubicBezTo>
                <a:cubicBezTo>
                  <a:pt x="6753910" y="4108487"/>
                  <a:pt x="6737945" y="4103786"/>
                  <a:pt x="6718248" y="4103786"/>
                </a:cubicBezTo>
                <a:cubicBezTo>
                  <a:pt x="6692027" y="4103786"/>
                  <a:pt x="6672055" y="4112824"/>
                  <a:pt x="6658332" y="4130899"/>
                </a:cubicBezTo>
                <a:lnTo>
                  <a:pt x="6658332" y="4131866"/>
                </a:lnTo>
                <a:cubicBezTo>
                  <a:pt x="6658332" y="4124282"/>
                  <a:pt x="6656939" y="4114922"/>
                  <a:pt x="6654153" y="4103786"/>
                </a:cubicBezTo>
                <a:close/>
                <a:moveTo>
                  <a:pt x="6460276" y="4103786"/>
                </a:moveTo>
                <a:cubicBezTo>
                  <a:pt x="6429373" y="4103786"/>
                  <a:pt x="6405492" y="4115012"/>
                  <a:pt x="6388632" y="4137464"/>
                </a:cubicBezTo>
                <a:cubicBezTo>
                  <a:pt x="6365034" y="4157793"/>
                  <a:pt x="6353235" y="4180349"/>
                  <a:pt x="6353235" y="4205131"/>
                </a:cubicBezTo>
                <a:cubicBezTo>
                  <a:pt x="6353235" y="4217149"/>
                  <a:pt x="6355488" y="4228812"/>
                  <a:pt x="6359997" y="4240121"/>
                </a:cubicBezTo>
                <a:cubicBezTo>
                  <a:pt x="6364504" y="4251429"/>
                  <a:pt x="6370933" y="4261638"/>
                  <a:pt x="6379284" y="4270747"/>
                </a:cubicBezTo>
                <a:cubicBezTo>
                  <a:pt x="6400694" y="4294129"/>
                  <a:pt x="6427692" y="4305820"/>
                  <a:pt x="6460276" y="4305820"/>
                </a:cubicBezTo>
                <a:cubicBezTo>
                  <a:pt x="6492930" y="4305820"/>
                  <a:pt x="6519886" y="4294129"/>
                  <a:pt x="6541145" y="4270747"/>
                </a:cubicBezTo>
                <a:cubicBezTo>
                  <a:pt x="6558598" y="4251613"/>
                  <a:pt x="6567324" y="4229814"/>
                  <a:pt x="6567324" y="4205351"/>
                </a:cubicBezTo>
                <a:cubicBezTo>
                  <a:pt x="6567324" y="4180671"/>
                  <a:pt x="6558136" y="4158530"/>
                  <a:pt x="6539760" y="4138929"/>
                </a:cubicBezTo>
                <a:cubicBezTo>
                  <a:pt x="6517697" y="4115500"/>
                  <a:pt x="6491202" y="4103786"/>
                  <a:pt x="6460276" y="4103786"/>
                </a:cubicBezTo>
                <a:close/>
                <a:moveTo>
                  <a:pt x="6039118" y="4103786"/>
                </a:moveTo>
                <a:cubicBezTo>
                  <a:pt x="6023182" y="4103786"/>
                  <a:pt x="6008447" y="4106611"/>
                  <a:pt x="5994914" y="4112260"/>
                </a:cubicBezTo>
                <a:cubicBezTo>
                  <a:pt x="5981382" y="4117910"/>
                  <a:pt x="5969590" y="4127795"/>
                  <a:pt x="5959539" y="4141915"/>
                </a:cubicBezTo>
                <a:cubicBezTo>
                  <a:pt x="5951977" y="4147887"/>
                  <a:pt x="5945852" y="4157362"/>
                  <a:pt x="5941166" y="4170342"/>
                </a:cubicBezTo>
                <a:cubicBezTo>
                  <a:pt x="5936478" y="4183321"/>
                  <a:pt x="5934135" y="4196521"/>
                  <a:pt x="5934135" y="4209941"/>
                </a:cubicBezTo>
                <a:cubicBezTo>
                  <a:pt x="5934135" y="4237446"/>
                  <a:pt x="5942706" y="4260217"/>
                  <a:pt x="5959846" y="4278253"/>
                </a:cubicBezTo>
                <a:cubicBezTo>
                  <a:pt x="5977485" y="4296631"/>
                  <a:pt x="6001717" y="4305820"/>
                  <a:pt x="6032543" y="4305820"/>
                </a:cubicBezTo>
                <a:cubicBezTo>
                  <a:pt x="6051940" y="4305820"/>
                  <a:pt x="6067294" y="4302112"/>
                  <a:pt x="6078605" y="4294696"/>
                </a:cubicBezTo>
                <a:cubicBezTo>
                  <a:pt x="6089918" y="4287281"/>
                  <a:pt x="6098390" y="4273935"/>
                  <a:pt x="6104022" y="4254659"/>
                </a:cubicBezTo>
                <a:lnTo>
                  <a:pt x="6092274" y="4251380"/>
                </a:lnTo>
                <a:cubicBezTo>
                  <a:pt x="6087233" y="4263242"/>
                  <a:pt x="6082162" y="4272068"/>
                  <a:pt x="6077062" y="4277856"/>
                </a:cubicBezTo>
                <a:cubicBezTo>
                  <a:pt x="6069665" y="4284444"/>
                  <a:pt x="6059562" y="4287738"/>
                  <a:pt x="6046753" y="4287738"/>
                </a:cubicBezTo>
                <a:cubicBezTo>
                  <a:pt x="6031199" y="4287738"/>
                  <a:pt x="6017596" y="4281645"/>
                  <a:pt x="6005946" y="4269460"/>
                </a:cubicBezTo>
                <a:cubicBezTo>
                  <a:pt x="5998337" y="4261574"/>
                  <a:pt x="5992317" y="4251750"/>
                  <a:pt x="5987886" y="4239986"/>
                </a:cubicBezTo>
                <a:cubicBezTo>
                  <a:pt x="5983455" y="4228223"/>
                  <a:pt x="5981239" y="4216043"/>
                  <a:pt x="5981239" y="4203446"/>
                </a:cubicBezTo>
                <a:cubicBezTo>
                  <a:pt x="5981239" y="4189726"/>
                  <a:pt x="5983694" y="4175798"/>
                  <a:pt x="5988603" y="4161661"/>
                </a:cubicBezTo>
                <a:cubicBezTo>
                  <a:pt x="5991861" y="4152343"/>
                  <a:pt x="5995560" y="4144733"/>
                  <a:pt x="5999700" y="4138831"/>
                </a:cubicBezTo>
                <a:cubicBezTo>
                  <a:pt x="6003841" y="4132930"/>
                  <a:pt x="6008863" y="4128033"/>
                  <a:pt x="6014767" y="4124143"/>
                </a:cubicBezTo>
                <a:cubicBezTo>
                  <a:pt x="6021353" y="4119799"/>
                  <a:pt x="6028444" y="4117627"/>
                  <a:pt x="6036042" y="4117627"/>
                </a:cubicBezTo>
                <a:cubicBezTo>
                  <a:pt x="6041541" y="4117627"/>
                  <a:pt x="6046176" y="4119026"/>
                  <a:pt x="6049946" y="4121823"/>
                </a:cubicBezTo>
                <a:cubicBezTo>
                  <a:pt x="6051748" y="4123179"/>
                  <a:pt x="6053177" y="4124852"/>
                  <a:pt x="6054234" y="4126843"/>
                </a:cubicBezTo>
                <a:cubicBezTo>
                  <a:pt x="6055291" y="4128833"/>
                  <a:pt x="6056776" y="4132838"/>
                  <a:pt x="6058690" y="4138856"/>
                </a:cubicBezTo>
                <a:cubicBezTo>
                  <a:pt x="6063892" y="4154767"/>
                  <a:pt x="6072327" y="4162722"/>
                  <a:pt x="6083993" y="4162722"/>
                </a:cubicBezTo>
                <a:cubicBezTo>
                  <a:pt x="6089714" y="4162722"/>
                  <a:pt x="6094556" y="4160691"/>
                  <a:pt x="6098522" y="4156630"/>
                </a:cubicBezTo>
                <a:cubicBezTo>
                  <a:pt x="6102486" y="4152568"/>
                  <a:pt x="6104469" y="4147627"/>
                  <a:pt x="6104469" y="4141807"/>
                </a:cubicBezTo>
                <a:cubicBezTo>
                  <a:pt x="6104469" y="4133449"/>
                  <a:pt x="6099758" y="4125528"/>
                  <a:pt x="6090334" y="4118042"/>
                </a:cubicBezTo>
                <a:cubicBezTo>
                  <a:pt x="6078444" y="4108538"/>
                  <a:pt x="6061373" y="4103786"/>
                  <a:pt x="6039118" y="4103786"/>
                </a:cubicBezTo>
                <a:close/>
                <a:moveTo>
                  <a:pt x="5822720" y="4103786"/>
                </a:moveTo>
                <a:cubicBezTo>
                  <a:pt x="5799797" y="4103786"/>
                  <a:pt x="5779388" y="4110891"/>
                  <a:pt x="5761497" y="4125102"/>
                </a:cubicBezTo>
                <a:cubicBezTo>
                  <a:pt x="5736889" y="4144650"/>
                  <a:pt x="5724585" y="4171545"/>
                  <a:pt x="5724585" y="4205787"/>
                </a:cubicBezTo>
                <a:cubicBezTo>
                  <a:pt x="5724585" y="4230918"/>
                  <a:pt x="5731068" y="4252090"/>
                  <a:pt x="5744035" y="4269303"/>
                </a:cubicBezTo>
                <a:cubicBezTo>
                  <a:pt x="5753386" y="4281706"/>
                  <a:pt x="5764807" y="4290894"/>
                  <a:pt x="5778297" y="4296864"/>
                </a:cubicBezTo>
                <a:cubicBezTo>
                  <a:pt x="5791789" y="4302835"/>
                  <a:pt x="5807853" y="4305820"/>
                  <a:pt x="5826492" y="4305820"/>
                </a:cubicBezTo>
                <a:cubicBezTo>
                  <a:pt x="5848246" y="4305820"/>
                  <a:pt x="5865804" y="4301158"/>
                  <a:pt x="5879165" y="4291834"/>
                </a:cubicBezTo>
                <a:cubicBezTo>
                  <a:pt x="5892525" y="4282511"/>
                  <a:pt x="5901274" y="4267467"/>
                  <a:pt x="5905411" y="4246703"/>
                </a:cubicBezTo>
                <a:lnTo>
                  <a:pt x="5893436" y="4243536"/>
                </a:lnTo>
                <a:cubicBezTo>
                  <a:pt x="5888909" y="4256200"/>
                  <a:pt x="5883842" y="4265677"/>
                  <a:pt x="5878234" y="4271968"/>
                </a:cubicBezTo>
                <a:cubicBezTo>
                  <a:pt x="5874807" y="4274567"/>
                  <a:pt x="5869881" y="4277064"/>
                  <a:pt x="5863454" y="4279458"/>
                </a:cubicBezTo>
                <a:cubicBezTo>
                  <a:pt x="5857028" y="4281852"/>
                  <a:pt x="5850100" y="4283049"/>
                  <a:pt x="5842673" y="4283049"/>
                </a:cubicBezTo>
                <a:cubicBezTo>
                  <a:pt x="5832669" y="4283049"/>
                  <a:pt x="5823167" y="4280887"/>
                  <a:pt x="5814166" y="4276563"/>
                </a:cubicBezTo>
                <a:cubicBezTo>
                  <a:pt x="5805166" y="4272239"/>
                  <a:pt x="5797566" y="4266226"/>
                  <a:pt x="5791369" y="4258524"/>
                </a:cubicBezTo>
                <a:cubicBezTo>
                  <a:pt x="5785395" y="4251071"/>
                  <a:pt x="5780622" y="4241541"/>
                  <a:pt x="5777048" y="4229935"/>
                </a:cubicBezTo>
                <a:cubicBezTo>
                  <a:pt x="5773476" y="4218329"/>
                  <a:pt x="5771689" y="4206375"/>
                  <a:pt x="5771689" y="4194073"/>
                </a:cubicBezTo>
                <a:cubicBezTo>
                  <a:pt x="5771689" y="4190564"/>
                  <a:pt x="5771850" y="4186886"/>
                  <a:pt x="5772171" y="4183037"/>
                </a:cubicBezTo>
                <a:lnTo>
                  <a:pt x="5900946" y="4183037"/>
                </a:lnTo>
                <a:cubicBezTo>
                  <a:pt x="5900946" y="4160652"/>
                  <a:pt x="5895231" y="4142875"/>
                  <a:pt x="5883798" y="4129706"/>
                </a:cubicBezTo>
                <a:cubicBezTo>
                  <a:pt x="5876467" y="4121274"/>
                  <a:pt x="5867527" y="4114846"/>
                  <a:pt x="5856980" y="4110422"/>
                </a:cubicBezTo>
                <a:cubicBezTo>
                  <a:pt x="5846433" y="4105998"/>
                  <a:pt x="5835013" y="4103786"/>
                  <a:pt x="5822720" y="4103786"/>
                </a:cubicBezTo>
                <a:close/>
                <a:moveTo>
                  <a:pt x="5489347" y="4103786"/>
                </a:moveTo>
                <a:cubicBezTo>
                  <a:pt x="5466422" y="4103786"/>
                  <a:pt x="5446013" y="4110891"/>
                  <a:pt x="5428122" y="4125102"/>
                </a:cubicBezTo>
                <a:cubicBezTo>
                  <a:pt x="5403513" y="4144650"/>
                  <a:pt x="5391210" y="4171545"/>
                  <a:pt x="5391210" y="4205787"/>
                </a:cubicBezTo>
                <a:cubicBezTo>
                  <a:pt x="5391210" y="4230918"/>
                  <a:pt x="5397693" y="4252090"/>
                  <a:pt x="5410660" y="4269303"/>
                </a:cubicBezTo>
                <a:cubicBezTo>
                  <a:pt x="5420010" y="4281706"/>
                  <a:pt x="5431431" y="4290894"/>
                  <a:pt x="5444922" y="4296864"/>
                </a:cubicBezTo>
                <a:cubicBezTo>
                  <a:pt x="5458414" y="4302835"/>
                  <a:pt x="5474478" y="4305820"/>
                  <a:pt x="5493117" y="4305820"/>
                </a:cubicBezTo>
                <a:cubicBezTo>
                  <a:pt x="5514871" y="4305820"/>
                  <a:pt x="5532429" y="4301158"/>
                  <a:pt x="5545790" y="4291834"/>
                </a:cubicBezTo>
                <a:cubicBezTo>
                  <a:pt x="5559150" y="4282511"/>
                  <a:pt x="5567899" y="4267467"/>
                  <a:pt x="5572036" y="4246703"/>
                </a:cubicBezTo>
                <a:lnTo>
                  <a:pt x="5560061" y="4243536"/>
                </a:lnTo>
                <a:cubicBezTo>
                  <a:pt x="5555534" y="4256200"/>
                  <a:pt x="5550467" y="4265677"/>
                  <a:pt x="5544860" y="4271968"/>
                </a:cubicBezTo>
                <a:cubicBezTo>
                  <a:pt x="5541432" y="4274567"/>
                  <a:pt x="5536506" y="4277064"/>
                  <a:pt x="5530078" y="4279458"/>
                </a:cubicBezTo>
                <a:cubicBezTo>
                  <a:pt x="5523652" y="4281852"/>
                  <a:pt x="5516726" y="4283049"/>
                  <a:pt x="5509298" y="4283049"/>
                </a:cubicBezTo>
                <a:cubicBezTo>
                  <a:pt x="5499294" y="4283049"/>
                  <a:pt x="5489792" y="4280887"/>
                  <a:pt x="5480791" y="4276563"/>
                </a:cubicBezTo>
                <a:cubicBezTo>
                  <a:pt x="5471791" y="4272239"/>
                  <a:pt x="5464191" y="4266226"/>
                  <a:pt x="5457994" y="4258524"/>
                </a:cubicBezTo>
                <a:cubicBezTo>
                  <a:pt x="5452020" y="4251071"/>
                  <a:pt x="5447247" y="4241541"/>
                  <a:pt x="5443674" y="4229935"/>
                </a:cubicBezTo>
                <a:cubicBezTo>
                  <a:pt x="5440100" y="4218329"/>
                  <a:pt x="5438314" y="4206375"/>
                  <a:pt x="5438314" y="4194073"/>
                </a:cubicBezTo>
                <a:cubicBezTo>
                  <a:pt x="5438314" y="4190564"/>
                  <a:pt x="5438475" y="4186886"/>
                  <a:pt x="5438795" y="4183037"/>
                </a:cubicBezTo>
                <a:lnTo>
                  <a:pt x="5567571" y="4183037"/>
                </a:lnTo>
                <a:cubicBezTo>
                  <a:pt x="5567571" y="4160652"/>
                  <a:pt x="5561856" y="4142875"/>
                  <a:pt x="5550423" y="4129706"/>
                </a:cubicBezTo>
                <a:cubicBezTo>
                  <a:pt x="5543092" y="4121274"/>
                  <a:pt x="5534152" y="4114846"/>
                  <a:pt x="5523604" y="4110422"/>
                </a:cubicBezTo>
                <a:cubicBezTo>
                  <a:pt x="5513057" y="4105998"/>
                  <a:pt x="5501638" y="4103786"/>
                  <a:pt x="5489347" y="4103786"/>
                </a:cubicBezTo>
                <a:close/>
                <a:moveTo>
                  <a:pt x="4832121" y="4103786"/>
                </a:moveTo>
                <a:cubicBezTo>
                  <a:pt x="4809197" y="4103786"/>
                  <a:pt x="4788788" y="4110891"/>
                  <a:pt x="4770897" y="4125102"/>
                </a:cubicBezTo>
                <a:cubicBezTo>
                  <a:pt x="4746289" y="4144650"/>
                  <a:pt x="4733985" y="4171545"/>
                  <a:pt x="4733985" y="4205787"/>
                </a:cubicBezTo>
                <a:cubicBezTo>
                  <a:pt x="4733985" y="4230918"/>
                  <a:pt x="4740468" y="4252090"/>
                  <a:pt x="4753435" y="4269303"/>
                </a:cubicBezTo>
                <a:cubicBezTo>
                  <a:pt x="4762785" y="4281706"/>
                  <a:pt x="4774206" y="4290894"/>
                  <a:pt x="4787697" y="4296864"/>
                </a:cubicBezTo>
                <a:cubicBezTo>
                  <a:pt x="4801188" y="4302835"/>
                  <a:pt x="4817253" y="4305820"/>
                  <a:pt x="4835891" y="4305820"/>
                </a:cubicBezTo>
                <a:cubicBezTo>
                  <a:pt x="4857646" y="4305820"/>
                  <a:pt x="4875204" y="4301158"/>
                  <a:pt x="4888565" y="4291834"/>
                </a:cubicBezTo>
                <a:cubicBezTo>
                  <a:pt x="4901925" y="4282511"/>
                  <a:pt x="4910674" y="4267467"/>
                  <a:pt x="4914811" y="4246703"/>
                </a:cubicBezTo>
                <a:lnTo>
                  <a:pt x="4902836" y="4243536"/>
                </a:lnTo>
                <a:cubicBezTo>
                  <a:pt x="4898308" y="4256200"/>
                  <a:pt x="4893241" y="4265677"/>
                  <a:pt x="4887635" y="4271968"/>
                </a:cubicBezTo>
                <a:cubicBezTo>
                  <a:pt x="4884207" y="4274567"/>
                  <a:pt x="4879280" y="4277064"/>
                  <a:pt x="4872854" y="4279458"/>
                </a:cubicBezTo>
                <a:cubicBezTo>
                  <a:pt x="4866427" y="4281852"/>
                  <a:pt x="4859501" y="4283049"/>
                  <a:pt x="4852073" y="4283049"/>
                </a:cubicBezTo>
                <a:cubicBezTo>
                  <a:pt x="4842069" y="4283049"/>
                  <a:pt x="4832567" y="4280887"/>
                  <a:pt x="4823566" y="4276563"/>
                </a:cubicBezTo>
                <a:cubicBezTo>
                  <a:pt x="4814565" y="4272239"/>
                  <a:pt x="4806966" y="4266226"/>
                  <a:pt x="4800769" y="4258524"/>
                </a:cubicBezTo>
                <a:cubicBezTo>
                  <a:pt x="4794796" y="4251071"/>
                  <a:pt x="4790022" y="4241541"/>
                  <a:pt x="4786448" y="4229935"/>
                </a:cubicBezTo>
                <a:cubicBezTo>
                  <a:pt x="4782875" y="4218329"/>
                  <a:pt x="4781089" y="4206375"/>
                  <a:pt x="4781089" y="4194073"/>
                </a:cubicBezTo>
                <a:cubicBezTo>
                  <a:pt x="4781089" y="4190564"/>
                  <a:pt x="4781249" y="4186886"/>
                  <a:pt x="4781570" y="4183037"/>
                </a:cubicBezTo>
                <a:lnTo>
                  <a:pt x="4910346" y="4183037"/>
                </a:lnTo>
                <a:cubicBezTo>
                  <a:pt x="4910346" y="4160652"/>
                  <a:pt x="4904630" y="4142875"/>
                  <a:pt x="4893198" y="4129706"/>
                </a:cubicBezTo>
                <a:cubicBezTo>
                  <a:pt x="4885866" y="4121274"/>
                  <a:pt x="4876926" y="4114846"/>
                  <a:pt x="4866380" y="4110422"/>
                </a:cubicBezTo>
                <a:cubicBezTo>
                  <a:pt x="4855833" y="4105998"/>
                  <a:pt x="4844413" y="4103786"/>
                  <a:pt x="4832121" y="4103786"/>
                </a:cubicBezTo>
                <a:close/>
                <a:moveTo>
                  <a:pt x="4355251" y="4103786"/>
                </a:moveTo>
                <a:cubicBezTo>
                  <a:pt x="4324348" y="4103786"/>
                  <a:pt x="4300467" y="4115012"/>
                  <a:pt x="4283608" y="4137464"/>
                </a:cubicBezTo>
                <a:cubicBezTo>
                  <a:pt x="4260009" y="4157793"/>
                  <a:pt x="4248210" y="4180349"/>
                  <a:pt x="4248210" y="4205131"/>
                </a:cubicBezTo>
                <a:cubicBezTo>
                  <a:pt x="4248210" y="4217149"/>
                  <a:pt x="4250464" y="4228812"/>
                  <a:pt x="4254972" y="4240121"/>
                </a:cubicBezTo>
                <a:cubicBezTo>
                  <a:pt x="4259480" y="4251429"/>
                  <a:pt x="4265909" y="4261638"/>
                  <a:pt x="4274260" y="4270747"/>
                </a:cubicBezTo>
                <a:cubicBezTo>
                  <a:pt x="4295670" y="4294129"/>
                  <a:pt x="4322667" y="4305820"/>
                  <a:pt x="4355251" y="4305820"/>
                </a:cubicBezTo>
                <a:cubicBezTo>
                  <a:pt x="4387905" y="4305820"/>
                  <a:pt x="4414861" y="4294129"/>
                  <a:pt x="4436120" y="4270747"/>
                </a:cubicBezTo>
                <a:cubicBezTo>
                  <a:pt x="4453573" y="4251613"/>
                  <a:pt x="4462299" y="4229814"/>
                  <a:pt x="4462299" y="4205351"/>
                </a:cubicBezTo>
                <a:cubicBezTo>
                  <a:pt x="4462299" y="4180671"/>
                  <a:pt x="4453111" y="4158530"/>
                  <a:pt x="4434736" y="4138929"/>
                </a:cubicBezTo>
                <a:cubicBezTo>
                  <a:pt x="4412672" y="4115500"/>
                  <a:pt x="4386177" y="4103786"/>
                  <a:pt x="4355251" y="4103786"/>
                </a:cubicBezTo>
                <a:close/>
                <a:moveTo>
                  <a:pt x="3546262" y="4069853"/>
                </a:moveTo>
                <a:lnTo>
                  <a:pt x="3479290" y="4136826"/>
                </a:lnTo>
                <a:lnTo>
                  <a:pt x="3546262" y="4203798"/>
                </a:lnTo>
                <a:lnTo>
                  <a:pt x="3613235" y="4136826"/>
                </a:lnTo>
                <a:close/>
                <a:moveTo>
                  <a:pt x="3349809" y="4069853"/>
                </a:moveTo>
                <a:lnTo>
                  <a:pt x="3282836" y="4136826"/>
                </a:lnTo>
                <a:lnTo>
                  <a:pt x="3349809" y="4203798"/>
                </a:lnTo>
                <a:lnTo>
                  <a:pt x="3417006" y="4136826"/>
                </a:lnTo>
                <a:close/>
                <a:moveTo>
                  <a:pt x="6166713" y="4050002"/>
                </a:moveTo>
                <a:lnTo>
                  <a:pt x="6163535" y="4060400"/>
                </a:lnTo>
                <a:cubicBezTo>
                  <a:pt x="6160954" y="4068637"/>
                  <a:pt x="6158270" y="4075282"/>
                  <a:pt x="6155483" y="4080337"/>
                </a:cubicBezTo>
                <a:cubicBezTo>
                  <a:pt x="6152696" y="4085391"/>
                  <a:pt x="6149914" y="4089945"/>
                  <a:pt x="6147137" y="4093998"/>
                </a:cubicBezTo>
                <a:cubicBezTo>
                  <a:pt x="6137801" y="4103200"/>
                  <a:pt x="6127776" y="4109519"/>
                  <a:pt x="6117062" y="4112956"/>
                </a:cubicBezTo>
                <a:lnTo>
                  <a:pt x="6117062" y="4124101"/>
                </a:lnTo>
                <a:lnTo>
                  <a:pt x="6140485" y="4124101"/>
                </a:lnTo>
                <a:lnTo>
                  <a:pt x="6140485" y="4252312"/>
                </a:lnTo>
                <a:cubicBezTo>
                  <a:pt x="6140485" y="4265453"/>
                  <a:pt x="6141228" y="4274788"/>
                  <a:pt x="6142713" y="4280318"/>
                </a:cubicBezTo>
                <a:cubicBezTo>
                  <a:pt x="6144197" y="4285848"/>
                  <a:pt x="6147566" y="4290788"/>
                  <a:pt x="6152819" y="4295139"/>
                </a:cubicBezTo>
                <a:cubicBezTo>
                  <a:pt x="6161177" y="4302260"/>
                  <a:pt x="6174532" y="4305820"/>
                  <a:pt x="6192884" y="4305820"/>
                </a:cubicBezTo>
                <a:cubicBezTo>
                  <a:pt x="6206665" y="4305820"/>
                  <a:pt x="6218271" y="4303516"/>
                  <a:pt x="6227703" y="4298907"/>
                </a:cubicBezTo>
                <a:lnTo>
                  <a:pt x="6231320" y="4296195"/>
                </a:lnTo>
                <a:lnTo>
                  <a:pt x="6231320" y="4302025"/>
                </a:lnTo>
                <a:lnTo>
                  <a:pt x="6337206" y="4302025"/>
                </a:lnTo>
                <a:lnTo>
                  <a:pt x="6337206" y="4289492"/>
                </a:lnTo>
                <a:cubicBezTo>
                  <a:pt x="6324712" y="4287167"/>
                  <a:pt x="6316686" y="4284294"/>
                  <a:pt x="6313128" y="4280873"/>
                </a:cubicBezTo>
                <a:cubicBezTo>
                  <a:pt x="6310484" y="4278466"/>
                  <a:pt x="6308656" y="4275276"/>
                  <a:pt x="6307644" y="4271303"/>
                </a:cubicBezTo>
                <a:cubicBezTo>
                  <a:pt x="6306633" y="4267330"/>
                  <a:pt x="6306127" y="4262043"/>
                  <a:pt x="6306127" y="4255441"/>
                </a:cubicBezTo>
                <a:lnTo>
                  <a:pt x="6305908" y="4238854"/>
                </a:lnTo>
                <a:lnTo>
                  <a:pt x="6305908" y="4103786"/>
                </a:lnTo>
                <a:lnTo>
                  <a:pt x="6238489" y="4111610"/>
                </a:lnTo>
                <a:lnTo>
                  <a:pt x="6238489" y="4106911"/>
                </a:lnTo>
                <a:lnTo>
                  <a:pt x="6182901" y="4106911"/>
                </a:lnTo>
                <a:lnTo>
                  <a:pt x="6182901" y="4050002"/>
                </a:lnTo>
                <a:close/>
                <a:moveTo>
                  <a:pt x="7005232" y="4003773"/>
                </a:moveTo>
                <a:cubicBezTo>
                  <a:pt x="7015539" y="4003773"/>
                  <a:pt x="7023799" y="4007613"/>
                  <a:pt x="7030012" y="4015293"/>
                </a:cubicBezTo>
                <a:cubicBezTo>
                  <a:pt x="7036226" y="4022973"/>
                  <a:pt x="7039332" y="4033563"/>
                  <a:pt x="7039332" y="4047065"/>
                </a:cubicBezTo>
                <a:cubicBezTo>
                  <a:pt x="7039332" y="4058820"/>
                  <a:pt x="7036796" y="4070945"/>
                  <a:pt x="7031725" y="4083440"/>
                </a:cubicBezTo>
                <a:cubicBezTo>
                  <a:pt x="7029499" y="4086567"/>
                  <a:pt x="7026809" y="4090025"/>
                  <a:pt x="7023655" y="4093812"/>
                </a:cubicBezTo>
                <a:cubicBezTo>
                  <a:pt x="7020500" y="4097599"/>
                  <a:pt x="7016844" y="4101777"/>
                  <a:pt x="7012687" y="4106346"/>
                </a:cubicBezTo>
                <a:cubicBezTo>
                  <a:pt x="7006531" y="4097103"/>
                  <a:pt x="7000122" y="4087358"/>
                  <a:pt x="6993459" y="4077112"/>
                </a:cubicBezTo>
                <a:cubicBezTo>
                  <a:pt x="6986606" y="4066585"/>
                  <a:pt x="6981972" y="4058342"/>
                  <a:pt x="6979556" y="4052383"/>
                </a:cubicBezTo>
                <a:cubicBezTo>
                  <a:pt x="6977140" y="4046424"/>
                  <a:pt x="6975931" y="4040562"/>
                  <a:pt x="6975931" y="4034797"/>
                </a:cubicBezTo>
                <a:cubicBezTo>
                  <a:pt x="6975931" y="4025449"/>
                  <a:pt x="6978625" y="4017941"/>
                  <a:pt x="6984012" y="4012274"/>
                </a:cubicBezTo>
                <a:cubicBezTo>
                  <a:pt x="6989399" y="4006607"/>
                  <a:pt x="6996472" y="4003773"/>
                  <a:pt x="7005232" y="4003773"/>
                </a:cubicBezTo>
                <a:close/>
                <a:moveTo>
                  <a:pt x="7326932" y="3994397"/>
                </a:moveTo>
                <a:lnTo>
                  <a:pt x="7322701" y="4083680"/>
                </a:lnTo>
                <a:lnTo>
                  <a:pt x="7336061" y="4084479"/>
                </a:lnTo>
                <a:cubicBezTo>
                  <a:pt x="7339986" y="4065080"/>
                  <a:pt x="7345060" y="4050537"/>
                  <a:pt x="7351283" y="4040849"/>
                </a:cubicBezTo>
                <a:cubicBezTo>
                  <a:pt x="7357922" y="4030545"/>
                  <a:pt x="7366430" y="4023261"/>
                  <a:pt x="7376808" y="4018996"/>
                </a:cubicBezTo>
                <a:cubicBezTo>
                  <a:pt x="7387185" y="4014731"/>
                  <a:pt x="7403279" y="4012032"/>
                  <a:pt x="7425089" y="4010900"/>
                </a:cubicBezTo>
                <a:cubicBezTo>
                  <a:pt x="7435593" y="4010316"/>
                  <a:pt x="7443880" y="4010024"/>
                  <a:pt x="7449949" y="4010024"/>
                </a:cubicBezTo>
                <a:lnTo>
                  <a:pt x="7449949" y="4228924"/>
                </a:lnTo>
                <a:cubicBezTo>
                  <a:pt x="7449949" y="4243504"/>
                  <a:pt x="7449166" y="4254132"/>
                  <a:pt x="7447600" y="4260807"/>
                </a:cubicBezTo>
                <a:cubicBezTo>
                  <a:pt x="7446034" y="4267482"/>
                  <a:pt x="7443282" y="4272840"/>
                  <a:pt x="7439345" y="4276879"/>
                </a:cubicBezTo>
                <a:cubicBezTo>
                  <a:pt x="7435731" y="4280593"/>
                  <a:pt x="7431561" y="4283315"/>
                  <a:pt x="7426835" y="4285046"/>
                </a:cubicBezTo>
                <a:cubicBezTo>
                  <a:pt x="7422108" y="4286778"/>
                  <a:pt x="7414409" y="4287919"/>
                  <a:pt x="7403738" y="4288470"/>
                </a:cubicBezTo>
                <a:lnTo>
                  <a:pt x="7403738" y="4302025"/>
                </a:lnTo>
                <a:lnTo>
                  <a:pt x="7552640" y="4302025"/>
                </a:lnTo>
                <a:lnTo>
                  <a:pt x="7552640" y="4288487"/>
                </a:lnTo>
                <a:cubicBezTo>
                  <a:pt x="7541976" y="4287927"/>
                  <a:pt x="7534301" y="4286789"/>
                  <a:pt x="7529615" y="4285073"/>
                </a:cubicBezTo>
                <a:cubicBezTo>
                  <a:pt x="7524929" y="4283356"/>
                  <a:pt x="7520764" y="4280625"/>
                  <a:pt x="7517120" y="4276879"/>
                </a:cubicBezTo>
                <a:cubicBezTo>
                  <a:pt x="7513239" y="4272895"/>
                  <a:pt x="7510524" y="4267572"/>
                  <a:pt x="7508976" y="4260910"/>
                </a:cubicBezTo>
                <a:cubicBezTo>
                  <a:pt x="7507427" y="4254248"/>
                  <a:pt x="7506653" y="4243586"/>
                  <a:pt x="7506653" y="4228924"/>
                </a:cubicBezTo>
                <a:lnTo>
                  <a:pt x="7506653" y="4010024"/>
                </a:lnTo>
                <a:cubicBezTo>
                  <a:pt x="7535404" y="4010024"/>
                  <a:pt x="7556409" y="4011949"/>
                  <a:pt x="7569666" y="4015797"/>
                </a:cubicBezTo>
                <a:cubicBezTo>
                  <a:pt x="7584809" y="4020067"/>
                  <a:pt x="7596317" y="4027096"/>
                  <a:pt x="7604188" y="4036887"/>
                </a:cubicBezTo>
                <a:cubicBezTo>
                  <a:pt x="7612060" y="4046677"/>
                  <a:pt x="7618147" y="4062541"/>
                  <a:pt x="7622449" y="4084479"/>
                </a:cubicBezTo>
                <a:lnTo>
                  <a:pt x="7635910" y="4083663"/>
                </a:lnTo>
                <a:lnTo>
                  <a:pt x="7631605" y="3994397"/>
                </a:lnTo>
                <a:close/>
                <a:moveTo>
                  <a:pt x="3826455" y="3994397"/>
                </a:moveTo>
                <a:lnTo>
                  <a:pt x="3826455" y="4008005"/>
                </a:lnTo>
                <a:cubicBezTo>
                  <a:pt x="3839104" y="4008707"/>
                  <a:pt x="3848249" y="4010519"/>
                  <a:pt x="3853893" y="4013441"/>
                </a:cubicBezTo>
                <a:cubicBezTo>
                  <a:pt x="3859538" y="4016363"/>
                  <a:pt x="3863979" y="4020858"/>
                  <a:pt x="3867218" y="4026928"/>
                </a:cubicBezTo>
                <a:cubicBezTo>
                  <a:pt x="3869562" y="4031332"/>
                  <a:pt x="3871077" y="4038624"/>
                  <a:pt x="3871764" y="4048802"/>
                </a:cubicBezTo>
                <a:cubicBezTo>
                  <a:pt x="3872201" y="4054788"/>
                  <a:pt x="3872419" y="4061022"/>
                  <a:pt x="3872419" y="4067506"/>
                </a:cubicBezTo>
                <a:lnTo>
                  <a:pt x="3872419" y="4228917"/>
                </a:lnTo>
                <a:cubicBezTo>
                  <a:pt x="3872419" y="4243358"/>
                  <a:pt x="3871636" y="4253952"/>
                  <a:pt x="3870070" y="4260699"/>
                </a:cubicBezTo>
                <a:cubicBezTo>
                  <a:pt x="3868504" y="4267446"/>
                  <a:pt x="3865754" y="4272838"/>
                  <a:pt x="3861822" y="4276875"/>
                </a:cubicBezTo>
                <a:cubicBezTo>
                  <a:pt x="3858213" y="4280591"/>
                  <a:pt x="3854046" y="4283315"/>
                  <a:pt x="3849322" y="4285046"/>
                </a:cubicBezTo>
                <a:cubicBezTo>
                  <a:pt x="3844598" y="4286778"/>
                  <a:pt x="3836976" y="4287920"/>
                  <a:pt x="3826455" y="4288474"/>
                </a:cubicBezTo>
                <a:lnTo>
                  <a:pt x="3826455" y="4302025"/>
                </a:lnTo>
                <a:lnTo>
                  <a:pt x="3936489" y="4302025"/>
                </a:lnTo>
                <a:lnTo>
                  <a:pt x="3936489" y="4288487"/>
                </a:lnTo>
                <a:cubicBezTo>
                  <a:pt x="3925825" y="4287927"/>
                  <a:pt x="3918150" y="4286789"/>
                  <a:pt x="3913464" y="4285073"/>
                </a:cubicBezTo>
                <a:cubicBezTo>
                  <a:pt x="3908779" y="4283356"/>
                  <a:pt x="3904613" y="4280624"/>
                  <a:pt x="3900969" y="4276875"/>
                </a:cubicBezTo>
                <a:cubicBezTo>
                  <a:pt x="3897084" y="4272887"/>
                  <a:pt x="3894368" y="4267598"/>
                  <a:pt x="3892821" y="4261008"/>
                </a:cubicBezTo>
                <a:cubicBezTo>
                  <a:pt x="3891275" y="4254417"/>
                  <a:pt x="3890502" y="4243720"/>
                  <a:pt x="3890502" y="4228917"/>
                </a:cubicBezTo>
                <a:lnTo>
                  <a:pt x="3890502" y="4041529"/>
                </a:lnTo>
                <a:lnTo>
                  <a:pt x="3994958" y="4302025"/>
                </a:lnTo>
                <a:lnTo>
                  <a:pt x="4005649" y="4302025"/>
                </a:lnTo>
                <a:lnTo>
                  <a:pt x="4110842" y="4037584"/>
                </a:lnTo>
                <a:lnTo>
                  <a:pt x="4110842" y="4228917"/>
                </a:lnTo>
                <a:cubicBezTo>
                  <a:pt x="4110842" y="4243358"/>
                  <a:pt x="4110058" y="4253952"/>
                  <a:pt x="4108491" y="4260699"/>
                </a:cubicBezTo>
                <a:cubicBezTo>
                  <a:pt x="4106923" y="4267446"/>
                  <a:pt x="4104903" y="4272373"/>
                  <a:pt x="4102428" y="4275480"/>
                </a:cubicBezTo>
                <a:cubicBezTo>
                  <a:pt x="4097298" y="4280057"/>
                  <a:pt x="4092417" y="4283227"/>
                  <a:pt x="4087783" y="4284991"/>
                </a:cubicBezTo>
                <a:cubicBezTo>
                  <a:pt x="4083150" y="4286754"/>
                  <a:pt x="4075435" y="4287914"/>
                  <a:pt x="4064638" y="4288470"/>
                </a:cubicBezTo>
                <a:lnTo>
                  <a:pt x="4064638" y="4302025"/>
                </a:lnTo>
                <a:lnTo>
                  <a:pt x="4213509" y="4302025"/>
                </a:lnTo>
                <a:lnTo>
                  <a:pt x="4213509" y="4288477"/>
                </a:lnTo>
                <a:cubicBezTo>
                  <a:pt x="4197184" y="4287661"/>
                  <a:pt x="4185388" y="4283759"/>
                  <a:pt x="4178118" y="4276771"/>
                </a:cubicBezTo>
                <a:cubicBezTo>
                  <a:pt x="4174287" y="4273087"/>
                  <a:pt x="4171568" y="4267889"/>
                  <a:pt x="4169959" y="4261177"/>
                </a:cubicBezTo>
                <a:cubicBezTo>
                  <a:pt x="4168350" y="4254465"/>
                  <a:pt x="4167545" y="4243711"/>
                  <a:pt x="4167545" y="4228917"/>
                </a:cubicBezTo>
                <a:lnTo>
                  <a:pt x="4167545" y="4067506"/>
                </a:lnTo>
                <a:cubicBezTo>
                  <a:pt x="4167545" y="4057190"/>
                  <a:pt x="4168012" y="4048566"/>
                  <a:pt x="4168944" y="4041634"/>
                </a:cubicBezTo>
                <a:cubicBezTo>
                  <a:pt x="4169526" y="4035974"/>
                  <a:pt x="4170508" y="4031535"/>
                  <a:pt x="4171893" y="4028318"/>
                </a:cubicBezTo>
                <a:cubicBezTo>
                  <a:pt x="4173278" y="4025101"/>
                  <a:pt x="4175379" y="4022149"/>
                  <a:pt x="4178194" y="4019463"/>
                </a:cubicBezTo>
                <a:cubicBezTo>
                  <a:pt x="4181999" y="4015659"/>
                  <a:pt x="4186156" y="4012939"/>
                  <a:pt x="4190667" y="4011303"/>
                </a:cubicBezTo>
                <a:cubicBezTo>
                  <a:pt x="4195176" y="4009667"/>
                  <a:pt x="4202791" y="4008567"/>
                  <a:pt x="4213509" y="4008005"/>
                </a:cubicBezTo>
                <a:lnTo>
                  <a:pt x="4213509" y="3994397"/>
                </a:lnTo>
                <a:lnTo>
                  <a:pt x="4115865" y="3994397"/>
                </a:lnTo>
                <a:lnTo>
                  <a:pt x="4020785" y="4228393"/>
                </a:lnTo>
                <a:lnTo>
                  <a:pt x="3929088" y="3994397"/>
                </a:lnTo>
                <a:close/>
                <a:moveTo>
                  <a:pt x="7011403" y="3989263"/>
                </a:moveTo>
                <a:cubicBezTo>
                  <a:pt x="6996801" y="3989263"/>
                  <a:pt x="6984141" y="3992340"/>
                  <a:pt x="6973422" y="3998494"/>
                </a:cubicBezTo>
                <a:cubicBezTo>
                  <a:pt x="6962703" y="4004648"/>
                  <a:pt x="6954492" y="4014065"/>
                  <a:pt x="6948790" y="4026743"/>
                </a:cubicBezTo>
                <a:cubicBezTo>
                  <a:pt x="6944709" y="4034638"/>
                  <a:pt x="6942668" y="4043183"/>
                  <a:pt x="6942668" y="4052377"/>
                </a:cubicBezTo>
                <a:cubicBezTo>
                  <a:pt x="6942668" y="4066711"/>
                  <a:pt x="6947116" y="4080615"/>
                  <a:pt x="6956011" y="4094089"/>
                </a:cubicBezTo>
                <a:cubicBezTo>
                  <a:pt x="6960075" y="4105890"/>
                  <a:pt x="6966492" y="4117157"/>
                  <a:pt x="6975262" y="4127889"/>
                </a:cubicBezTo>
                <a:lnTo>
                  <a:pt x="6973075" y="4128144"/>
                </a:lnTo>
                <a:cubicBezTo>
                  <a:pt x="6961211" y="4135857"/>
                  <a:pt x="6951702" y="4142761"/>
                  <a:pt x="6944550" y="4148855"/>
                </a:cubicBezTo>
                <a:cubicBezTo>
                  <a:pt x="6937398" y="4154949"/>
                  <a:pt x="6931273" y="4161456"/>
                  <a:pt x="6926173" y="4168376"/>
                </a:cubicBezTo>
                <a:cubicBezTo>
                  <a:pt x="6913060" y="4186229"/>
                  <a:pt x="6906503" y="4206068"/>
                  <a:pt x="6906503" y="4227895"/>
                </a:cubicBezTo>
                <a:cubicBezTo>
                  <a:pt x="6906503" y="4250251"/>
                  <a:pt x="6912991" y="4267132"/>
                  <a:pt x="6925967" y="4278536"/>
                </a:cubicBezTo>
                <a:cubicBezTo>
                  <a:pt x="6934146" y="4289898"/>
                  <a:pt x="6944026" y="4297881"/>
                  <a:pt x="6955606" y="4302485"/>
                </a:cubicBezTo>
                <a:cubicBezTo>
                  <a:pt x="6967187" y="4307090"/>
                  <a:pt x="6979207" y="4309392"/>
                  <a:pt x="6991667" y="4309392"/>
                </a:cubicBezTo>
                <a:cubicBezTo>
                  <a:pt x="7005242" y="4309392"/>
                  <a:pt x="7017961" y="4306750"/>
                  <a:pt x="7029823" y="4301467"/>
                </a:cubicBezTo>
                <a:cubicBezTo>
                  <a:pt x="7041686" y="4296184"/>
                  <a:pt x="7052471" y="4287179"/>
                  <a:pt x="7062180" y="4274455"/>
                </a:cubicBezTo>
                <a:cubicBezTo>
                  <a:pt x="7065500" y="4272524"/>
                  <a:pt x="7069329" y="4267392"/>
                  <a:pt x="7073666" y="4259058"/>
                </a:cubicBezTo>
                <a:cubicBezTo>
                  <a:pt x="7083040" y="4272213"/>
                  <a:pt x="7093294" y="4282949"/>
                  <a:pt x="7104428" y="4291268"/>
                </a:cubicBezTo>
                <a:cubicBezTo>
                  <a:pt x="7111925" y="4296930"/>
                  <a:pt x="7120259" y="4301366"/>
                  <a:pt x="7129428" y="4304577"/>
                </a:cubicBezTo>
                <a:cubicBezTo>
                  <a:pt x="7138597" y="4307787"/>
                  <a:pt x="7147506" y="4309392"/>
                  <a:pt x="7156154" y="4309392"/>
                </a:cubicBezTo>
                <a:cubicBezTo>
                  <a:pt x="7182585" y="4309392"/>
                  <a:pt x="7199827" y="4294677"/>
                  <a:pt x="7207880" y="4265246"/>
                </a:cubicBezTo>
                <a:lnTo>
                  <a:pt x="7196299" y="4261172"/>
                </a:lnTo>
                <a:cubicBezTo>
                  <a:pt x="7192186" y="4270262"/>
                  <a:pt x="7188380" y="4276255"/>
                  <a:pt x="7184883" y="4279151"/>
                </a:cubicBezTo>
                <a:cubicBezTo>
                  <a:pt x="7181385" y="4282048"/>
                  <a:pt x="7177035" y="4283496"/>
                  <a:pt x="7171833" y="4283496"/>
                </a:cubicBezTo>
                <a:cubicBezTo>
                  <a:pt x="7166794" y="4283496"/>
                  <a:pt x="7161457" y="4281939"/>
                  <a:pt x="7155823" y="4278825"/>
                </a:cubicBezTo>
                <a:cubicBezTo>
                  <a:pt x="7150188" y="4275711"/>
                  <a:pt x="7143311" y="4270455"/>
                  <a:pt x="7135190" y="4263055"/>
                </a:cubicBezTo>
                <a:cubicBezTo>
                  <a:pt x="7129277" y="4257591"/>
                  <a:pt x="7122643" y="4250757"/>
                  <a:pt x="7115290" y="4242554"/>
                </a:cubicBezTo>
                <a:cubicBezTo>
                  <a:pt x="7107937" y="4234351"/>
                  <a:pt x="7101891" y="4227469"/>
                  <a:pt x="7097152" y="4221909"/>
                </a:cubicBezTo>
                <a:cubicBezTo>
                  <a:pt x="7103838" y="4210738"/>
                  <a:pt x="7109164" y="4200596"/>
                  <a:pt x="7113131" y="4191485"/>
                </a:cubicBezTo>
                <a:lnTo>
                  <a:pt x="7119406" y="4179343"/>
                </a:lnTo>
                <a:cubicBezTo>
                  <a:pt x="7130138" y="4157049"/>
                  <a:pt x="7137661" y="4143021"/>
                  <a:pt x="7141975" y="4137258"/>
                </a:cubicBezTo>
                <a:cubicBezTo>
                  <a:pt x="7148098" y="4133319"/>
                  <a:pt x="7153025" y="4130610"/>
                  <a:pt x="7156756" y="4129133"/>
                </a:cubicBezTo>
                <a:cubicBezTo>
                  <a:pt x="7160487" y="4127655"/>
                  <a:pt x="7166887" y="4126522"/>
                  <a:pt x="7175956" y="4125733"/>
                </a:cubicBezTo>
                <a:lnTo>
                  <a:pt x="7175956" y="4112716"/>
                </a:lnTo>
                <a:lnTo>
                  <a:pt x="7081748" y="4112716"/>
                </a:lnTo>
                <a:lnTo>
                  <a:pt x="7081748" y="4125566"/>
                </a:lnTo>
                <a:cubicBezTo>
                  <a:pt x="7101973" y="4128480"/>
                  <a:pt x="7112085" y="4135698"/>
                  <a:pt x="7112085" y="4147221"/>
                </a:cubicBezTo>
                <a:cubicBezTo>
                  <a:pt x="7112085" y="4153757"/>
                  <a:pt x="7110115" y="4161945"/>
                  <a:pt x="7106174" y="4171784"/>
                </a:cubicBezTo>
                <a:cubicBezTo>
                  <a:pt x="7102234" y="4181623"/>
                  <a:pt x="7096321" y="4195263"/>
                  <a:pt x="7088435" y="4212704"/>
                </a:cubicBezTo>
                <a:lnTo>
                  <a:pt x="7020685" y="4116720"/>
                </a:lnTo>
                <a:cubicBezTo>
                  <a:pt x="7023645" y="4115420"/>
                  <a:pt x="7027895" y="4112239"/>
                  <a:pt x="7033434" y="4107176"/>
                </a:cubicBezTo>
                <a:cubicBezTo>
                  <a:pt x="7050337" y="4097986"/>
                  <a:pt x="7062020" y="4088618"/>
                  <a:pt x="7068483" y="4079072"/>
                </a:cubicBezTo>
                <a:cubicBezTo>
                  <a:pt x="7074945" y="4069526"/>
                  <a:pt x="7078176" y="4058658"/>
                  <a:pt x="7078176" y="4046469"/>
                </a:cubicBezTo>
                <a:cubicBezTo>
                  <a:pt x="7078176" y="4029721"/>
                  <a:pt x="7071846" y="4015999"/>
                  <a:pt x="7059185" y="4005305"/>
                </a:cubicBezTo>
                <a:cubicBezTo>
                  <a:pt x="7046524" y="3994610"/>
                  <a:pt x="7030597" y="3989263"/>
                  <a:pt x="7011403" y="3989263"/>
                </a:cubicBezTo>
                <a:close/>
                <a:moveTo>
                  <a:pt x="8427043" y="3986807"/>
                </a:moveTo>
                <a:cubicBezTo>
                  <a:pt x="8420292" y="3986807"/>
                  <a:pt x="8414567" y="3989109"/>
                  <a:pt x="8409869" y="3993714"/>
                </a:cubicBezTo>
                <a:cubicBezTo>
                  <a:pt x="8405170" y="3998318"/>
                  <a:pt x="8402821" y="4003941"/>
                  <a:pt x="8402821" y="4010582"/>
                </a:cubicBezTo>
                <a:cubicBezTo>
                  <a:pt x="8402821" y="4017417"/>
                  <a:pt x="8405121" y="4023088"/>
                  <a:pt x="8409722" y="4027596"/>
                </a:cubicBezTo>
                <a:cubicBezTo>
                  <a:pt x="8414323" y="4032104"/>
                  <a:pt x="8420097" y="4034358"/>
                  <a:pt x="8427043" y="4034358"/>
                </a:cubicBezTo>
                <a:cubicBezTo>
                  <a:pt x="8434042" y="4034358"/>
                  <a:pt x="8439866" y="4032081"/>
                  <a:pt x="8444515" y="4027528"/>
                </a:cubicBezTo>
                <a:cubicBezTo>
                  <a:pt x="8449163" y="4022975"/>
                  <a:pt x="8451488" y="4017326"/>
                  <a:pt x="8451488" y="4010582"/>
                </a:cubicBezTo>
                <a:cubicBezTo>
                  <a:pt x="8451488" y="4004034"/>
                  <a:pt x="8449115" y="3998434"/>
                  <a:pt x="8444370" y="3993783"/>
                </a:cubicBezTo>
                <a:cubicBezTo>
                  <a:pt x="8439625" y="3989132"/>
                  <a:pt x="8433849" y="3986807"/>
                  <a:pt x="8427043" y="3986807"/>
                </a:cubicBezTo>
                <a:close/>
                <a:moveTo>
                  <a:pt x="8074618" y="3986807"/>
                </a:moveTo>
                <a:cubicBezTo>
                  <a:pt x="8067867" y="3986807"/>
                  <a:pt x="8062142" y="3989109"/>
                  <a:pt x="8057444" y="3993714"/>
                </a:cubicBezTo>
                <a:cubicBezTo>
                  <a:pt x="8052745" y="3998318"/>
                  <a:pt x="8050396" y="4003941"/>
                  <a:pt x="8050396" y="4010582"/>
                </a:cubicBezTo>
                <a:cubicBezTo>
                  <a:pt x="8050396" y="4017417"/>
                  <a:pt x="8052697" y="4023088"/>
                  <a:pt x="8057297" y="4027596"/>
                </a:cubicBezTo>
                <a:cubicBezTo>
                  <a:pt x="8061898" y="4032104"/>
                  <a:pt x="8067672" y="4034358"/>
                  <a:pt x="8074618" y="4034358"/>
                </a:cubicBezTo>
                <a:cubicBezTo>
                  <a:pt x="8081617" y="4034358"/>
                  <a:pt x="8087441" y="4032081"/>
                  <a:pt x="8092090" y="4027528"/>
                </a:cubicBezTo>
                <a:cubicBezTo>
                  <a:pt x="8096739" y="4022975"/>
                  <a:pt x="8099063" y="4017326"/>
                  <a:pt x="8099063" y="4010582"/>
                </a:cubicBezTo>
                <a:cubicBezTo>
                  <a:pt x="8099063" y="4004034"/>
                  <a:pt x="8096690" y="3998434"/>
                  <a:pt x="8091945" y="3993783"/>
                </a:cubicBezTo>
                <a:cubicBezTo>
                  <a:pt x="8087200" y="3989132"/>
                  <a:pt x="8081424" y="3986807"/>
                  <a:pt x="8074618" y="3986807"/>
                </a:cubicBezTo>
                <a:close/>
                <a:moveTo>
                  <a:pt x="6283918" y="3986807"/>
                </a:moveTo>
                <a:cubicBezTo>
                  <a:pt x="6277167" y="3986807"/>
                  <a:pt x="6271443" y="3989109"/>
                  <a:pt x="6266744" y="3993714"/>
                </a:cubicBezTo>
                <a:cubicBezTo>
                  <a:pt x="6262046" y="3998318"/>
                  <a:pt x="6259697" y="4003941"/>
                  <a:pt x="6259697" y="4010582"/>
                </a:cubicBezTo>
                <a:cubicBezTo>
                  <a:pt x="6259697" y="4017417"/>
                  <a:pt x="6261997" y="4023088"/>
                  <a:pt x="6266598" y="4027596"/>
                </a:cubicBezTo>
                <a:cubicBezTo>
                  <a:pt x="6271199" y="4032104"/>
                  <a:pt x="6276972" y="4034358"/>
                  <a:pt x="6283918" y="4034358"/>
                </a:cubicBezTo>
                <a:cubicBezTo>
                  <a:pt x="6290917" y="4034358"/>
                  <a:pt x="6296742" y="4032081"/>
                  <a:pt x="6301391" y="4027528"/>
                </a:cubicBezTo>
                <a:cubicBezTo>
                  <a:pt x="6306039" y="4022975"/>
                  <a:pt x="6308363" y="4017326"/>
                  <a:pt x="6308363" y="4010582"/>
                </a:cubicBezTo>
                <a:cubicBezTo>
                  <a:pt x="6308363" y="4004034"/>
                  <a:pt x="6305991" y="3998434"/>
                  <a:pt x="6301246" y="3993783"/>
                </a:cubicBezTo>
                <a:cubicBezTo>
                  <a:pt x="6296501" y="3989132"/>
                  <a:pt x="6290725" y="3986807"/>
                  <a:pt x="6283918" y="3986807"/>
                </a:cubicBezTo>
                <a:close/>
                <a:moveTo>
                  <a:pt x="5249519" y="3986807"/>
                </a:moveTo>
                <a:cubicBezTo>
                  <a:pt x="5227170" y="3986807"/>
                  <a:pt x="5207832" y="3994350"/>
                  <a:pt x="5191508" y="4009435"/>
                </a:cubicBezTo>
                <a:cubicBezTo>
                  <a:pt x="5182335" y="4017839"/>
                  <a:pt x="5175174" y="4027950"/>
                  <a:pt x="5170030" y="4039768"/>
                </a:cubicBezTo>
                <a:cubicBezTo>
                  <a:pt x="5164884" y="4051586"/>
                  <a:pt x="5162313" y="4063862"/>
                  <a:pt x="5162313" y="4076596"/>
                </a:cubicBezTo>
                <a:cubicBezTo>
                  <a:pt x="5162313" y="4097520"/>
                  <a:pt x="5168970" y="4115243"/>
                  <a:pt x="5182285" y="4129766"/>
                </a:cubicBezTo>
                <a:cubicBezTo>
                  <a:pt x="5186973" y="4134896"/>
                  <a:pt x="5193198" y="4139992"/>
                  <a:pt x="5200961" y="4145054"/>
                </a:cubicBezTo>
                <a:cubicBezTo>
                  <a:pt x="5208723" y="4150117"/>
                  <a:pt x="5219529" y="4156139"/>
                  <a:pt x="5233380" y="4163120"/>
                </a:cubicBezTo>
                <a:cubicBezTo>
                  <a:pt x="5249048" y="4171082"/>
                  <a:pt x="5260549" y="4177572"/>
                  <a:pt x="5267880" y="4182589"/>
                </a:cubicBezTo>
                <a:cubicBezTo>
                  <a:pt x="5275211" y="4187606"/>
                  <a:pt x="5280863" y="4192781"/>
                  <a:pt x="5284837" y="4198113"/>
                </a:cubicBezTo>
                <a:cubicBezTo>
                  <a:pt x="5288605" y="4203212"/>
                  <a:pt x="5291636" y="4209442"/>
                  <a:pt x="5293931" y="4216802"/>
                </a:cubicBezTo>
                <a:cubicBezTo>
                  <a:pt x="5296226" y="4224162"/>
                  <a:pt x="5297374" y="4231246"/>
                  <a:pt x="5297374" y="4238052"/>
                </a:cubicBezTo>
                <a:cubicBezTo>
                  <a:pt x="5297374" y="4254074"/>
                  <a:pt x="5292333" y="4267254"/>
                  <a:pt x="5282253" y="4277590"/>
                </a:cubicBezTo>
                <a:cubicBezTo>
                  <a:pt x="5272171" y="4287927"/>
                  <a:pt x="5259350" y="4293095"/>
                  <a:pt x="5243788" y="4293095"/>
                </a:cubicBezTo>
                <a:cubicBezTo>
                  <a:pt x="5221376" y="4293095"/>
                  <a:pt x="5202665" y="4281561"/>
                  <a:pt x="5187654" y="4258493"/>
                </a:cubicBezTo>
                <a:cubicBezTo>
                  <a:pt x="5179472" y="4245691"/>
                  <a:pt x="5172088" y="4226939"/>
                  <a:pt x="5165500" y="4202236"/>
                </a:cubicBezTo>
                <a:lnTo>
                  <a:pt x="5152298" y="4201789"/>
                </a:lnTo>
                <a:lnTo>
                  <a:pt x="5151597" y="4301132"/>
                </a:lnTo>
                <a:lnTo>
                  <a:pt x="5164447" y="4301132"/>
                </a:lnTo>
                <a:cubicBezTo>
                  <a:pt x="5167072" y="4294128"/>
                  <a:pt x="5170803" y="4290626"/>
                  <a:pt x="5175637" y="4290626"/>
                </a:cubicBezTo>
                <a:cubicBezTo>
                  <a:pt x="5177265" y="4290626"/>
                  <a:pt x="5178832" y="4290876"/>
                  <a:pt x="5180341" y="4291376"/>
                </a:cubicBezTo>
                <a:cubicBezTo>
                  <a:pt x="5181848" y="4291876"/>
                  <a:pt x="5187042" y="4294056"/>
                  <a:pt x="5195921" y="4297916"/>
                </a:cubicBezTo>
                <a:cubicBezTo>
                  <a:pt x="5213822" y="4305567"/>
                  <a:pt x="5232514" y="4309392"/>
                  <a:pt x="5251997" y="4309392"/>
                </a:cubicBezTo>
                <a:cubicBezTo>
                  <a:pt x="5273485" y="4309392"/>
                  <a:pt x="5292208" y="4304529"/>
                  <a:pt x="5308162" y="4294803"/>
                </a:cubicBezTo>
                <a:cubicBezTo>
                  <a:pt x="5324117" y="4285077"/>
                  <a:pt x="5334879" y="4272172"/>
                  <a:pt x="5340449" y="4256089"/>
                </a:cubicBezTo>
                <a:cubicBezTo>
                  <a:pt x="5348492" y="4241423"/>
                  <a:pt x="5352515" y="4227118"/>
                  <a:pt x="5352515" y="4213175"/>
                </a:cubicBezTo>
                <a:cubicBezTo>
                  <a:pt x="5352515" y="4192090"/>
                  <a:pt x="5346197" y="4173524"/>
                  <a:pt x="5333564" y="4157476"/>
                </a:cubicBezTo>
                <a:cubicBezTo>
                  <a:pt x="5322699" y="4143421"/>
                  <a:pt x="5305014" y="4130596"/>
                  <a:pt x="5280508" y="4119001"/>
                </a:cubicBezTo>
                <a:lnTo>
                  <a:pt x="5249687" y="4104114"/>
                </a:lnTo>
                <a:cubicBezTo>
                  <a:pt x="5220161" y="4090087"/>
                  <a:pt x="5205398" y="4071782"/>
                  <a:pt x="5205398" y="4049200"/>
                </a:cubicBezTo>
                <a:cubicBezTo>
                  <a:pt x="5205398" y="4043607"/>
                  <a:pt x="5206445" y="4037970"/>
                  <a:pt x="5208539" y="4032289"/>
                </a:cubicBezTo>
                <a:cubicBezTo>
                  <a:pt x="5210633" y="4026608"/>
                  <a:pt x="5213420" y="4021765"/>
                  <a:pt x="5216902" y="4017761"/>
                </a:cubicBezTo>
                <a:cubicBezTo>
                  <a:pt x="5225499" y="4007692"/>
                  <a:pt x="5237222" y="4002657"/>
                  <a:pt x="5252070" y="4002657"/>
                </a:cubicBezTo>
                <a:cubicBezTo>
                  <a:pt x="5262320" y="4002657"/>
                  <a:pt x="5271435" y="4005194"/>
                  <a:pt x="5279415" y="4010268"/>
                </a:cubicBezTo>
                <a:cubicBezTo>
                  <a:pt x="5287394" y="4015343"/>
                  <a:pt x="5294777" y="4023284"/>
                  <a:pt x="5301563" y="4034093"/>
                </a:cubicBezTo>
                <a:cubicBezTo>
                  <a:pt x="5305407" y="4040218"/>
                  <a:pt x="5308700" y="4046835"/>
                  <a:pt x="5311443" y="4053945"/>
                </a:cubicBezTo>
                <a:cubicBezTo>
                  <a:pt x="5314186" y="4061055"/>
                  <a:pt x="5317809" y="4072534"/>
                  <a:pt x="5322311" y="4088382"/>
                </a:cubicBezTo>
                <a:lnTo>
                  <a:pt x="5335548" y="4088382"/>
                </a:lnTo>
                <a:lnTo>
                  <a:pt x="5333832" y="3992611"/>
                </a:lnTo>
                <a:lnTo>
                  <a:pt x="5320588" y="3992611"/>
                </a:lnTo>
                <a:cubicBezTo>
                  <a:pt x="5318837" y="4000053"/>
                  <a:pt x="5316600" y="4003773"/>
                  <a:pt x="5313876" y="4003773"/>
                </a:cubicBezTo>
                <a:cubicBezTo>
                  <a:pt x="5312250" y="4003773"/>
                  <a:pt x="5310252" y="4003411"/>
                  <a:pt x="5307880" y="4002685"/>
                </a:cubicBezTo>
                <a:cubicBezTo>
                  <a:pt x="5305508" y="4001960"/>
                  <a:pt x="5301428" y="4000440"/>
                  <a:pt x="5295640" y="3998126"/>
                </a:cubicBezTo>
                <a:cubicBezTo>
                  <a:pt x="5284459" y="3993478"/>
                  <a:pt x="5275763" y="3990429"/>
                  <a:pt x="5269551" y="3988980"/>
                </a:cubicBezTo>
                <a:cubicBezTo>
                  <a:pt x="5263338" y="3987531"/>
                  <a:pt x="5256661" y="3986807"/>
                  <a:pt x="5249519" y="3986807"/>
                </a:cubicBezTo>
                <a:close/>
                <a:moveTo>
                  <a:pt x="4686509" y="3986807"/>
                </a:moveTo>
                <a:lnTo>
                  <a:pt x="4610383" y="3995845"/>
                </a:lnTo>
                <a:lnTo>
                  <a:pt x="4610383" y="4009355"/>
                </a:lnTo>
                <a:cubicBezTo>
                  <a:pt x="4623931" y="4009355"/>
                  <a:pt x="4632974" y="4012367"/>
                  <a:pt x="4637510" y="4018392"/>
                </a:cubicBezTo>
                <a:cubicBezTo>
                  <a:pt x="4642047" y="4024418"/>
                  <a:pt x="4644316" y="4034817"/>
                  <a:pt x="4644316" y="4049590"/>
                </a:cubicBezTo>
                <a:lnTo>
                  <a:pt x="4644316" y="4126019"/>
                </a:lnTo>
                <a:cubicBezTo>
                  <a:pt x="4638381" y="4117994"/>
                  <a:pt x="4631233" y="4112283"/>
                  <a:pt x="4622871" y="4108884"/>
                </a:cubicBezTo>
                <a:cubicBezTo>
                  <a:pt x="4614508" y="4105485"/>
                  <a:pt x="4604488" y="4103786"/>
                  <a:pt x="4592810" y="4103786"/>
                </a:cubicBezTo>
                <a:cubicBezTo>
                  <a:pt x="4568853" y="4103786"/>
                  <a:pt x="4548125" y="4111156"/>
                  <a:pt x="4530627" y="4125897"/>
                </a:cubicBezTo>
                <a:cubicBezTo>
                  <a:pt x="4519606" y="4135390"/>
                  <a:pt x="4511057" y="4147242"/>
                  <a:pt x="4504978" y="4161454"/>
                </a:cubicBezTo>
                <a:cubicBezTo>
                  <a:pt x="4498900" y="4175666"/>
                  <a:pt x="4495860" y="4191099"/>
                  <a:pt x="4495860" y="4207754"/>
                </a:cubicBezTo>
                <a:cubicBezTo>
                  <a:pt x="4495860" y="4223530"/>
                  <a:pt x="4498689" y="4238109"/>
                  <a:pt x="4504347" y="4251490"/>
                </a:cubicBezTo>
                <a:cubicBezTo>
                  <a:pt x="4510004" y="4264872"/>
                  <a:pt x="4518110" y="4276000"/>
                  <a:pt x="4528662" y="4284874"/>
                </a:cubicBezTo>
                <a:cubicBezTo>
                  <a:pt x="4545234" y="4298838"/>
                  <a:pt x="4565160" y="4305820"/>
                  <a:pt x="4588443" y="4305820"/>
                </a:cubicBezTo>
                <a:cubicBezTo>
                  <a:pt x="4599865" y="4305820"/>
                  <a:pt x="4610570" y="4304234"/>
                  <a:pt x="4620559" y="4301062"/>
                </a:cubicBezTo>
                <a:cubicBezTo>
                  <a:pt x="4630546" y="4297890"/>
                  <a:pt x="4638759" y="4292980"/>
                  <a:pt x="4645198" y="4286332"/>
                </a:cubicBezTo>
                <a:cubicBezTo>
                  <a:pt x="4645198" y="4291859"/>
                  <a:pt x="4646252" y="4299546"/>
                  <a:pt x="4648359" y="4309392"/>
                </a:cubicBezTo>
                <a:lnTo>
                  <a:pt x="4720441" y="4299423"/>
                </a:lnTo>
                <a:lnTo>
                  <a:pt x="4720441" y="4285728"/>
                </a:lnTo>
                <a:cubicBezTo>
                  <a:pt x="4706784" y="4285728"/>
                  <a:pt x="4697714" y="4282745"/>
                  <a:pt x="4693232" y="4276779"/>
                </a:cubicBezTo>
                <a:cubicBezTo>
                  <a:pt x="4688750" y="4270814"/>
                  <a:pt x="4686509" y="4260062"/>
                  <a:pt x="4686509" y="4244526"/>
                </a:cubicBezTo>
                <a:close/>
                <a:moveTo>
                  <a:pt x="5677258" y="3985468"/>
                </a:moveTo>
                <a:lnTo>
                  <a:pt x="5605150" y="3993836"/>
                </a:lnTo>
                <a:lnTo>
                  <a:pt x="5605150" y="4006623"/>
                </a:lnTo>
                <a:cubicBezTo>
                  <a:pt x="5613799" y="4007200"/>
                  <a:pt x="5619561" y="4008209"/>
                  <a:pt x="5622437" y="4009651"/>
                </a:cubicBezTo>
                <a:cubicBezTo>
                  <a:pt x="5625314" y="4011093"/>
                  <a:pt x="5627662" y="4013316"/>
                  <a:pt x="5629480" y="4016320"/>
                </a:cubicBezTo>
                <a:cubicBezTo>
                  <a:pt x="5631826" y="4019915"/>
                  <a:pt x="5633344" y="4024612"/>
                  <a:pt x="5634032" y="4030409"/>
                </a:cubicBezTo>
                <a:cubicBezTo>
                  <a:pt x="5634720" y="4036206"/>
                  <a:pt x="5635065" y="4046360"/>
                  <a:pt x="5635065" y="4060871"/>
                </a:cubicBezTo>
                <a:lnTo>
                  <a:pt x="5635065" y="4232687"/>
                </a:lnTo>
                <a:cubicBezTo>
                  <a:pt x="5635065" y="4245240"/>
                  <a:pt x="5634750" y="4254788"/>
                  <a:pt x="5634118" y="4261330"/>
                </a:cubicBezTo>
                <a:cubicBezTo>
                  <a:pt x="5633487" y="4267873"/>
                  <a:pt x="5632344" y="4273176"/>
                  <a:pt x="5630690" y="4277238"/>
                </a:cubicBezTo>
                <a:cubicBezTo>
                  <a:pt x="5628989" y="4280329"/>
                  <a:pt x="5626591" y="4282737"/>
                  <a:pt x="5623500" y="4284464"/>
                </a:cubicBezTo>
                <a:cubicBezTo>
                  <a:pt x="5620408" y="4286191"/>
                  <a:pt x="5613473" y="4287774"/>
                  <a:pt x="5602695" y="4289213"/>
                </a:cubicBezTo>
                <a:lnTo>
                  <a:pt x="5602695" y="4302025"/>
                </a:lnTo>
                <a:lnTo>
                  <a:pt x="5708512" y="4302025"/>
                </a:lnTo>
                <a:lnTo>
                  <a:pt x="5708512" y="4289496"/>
                </a:lnTo>
                <a:cubicBezTo>
                  <a:pt x="5696038" y="4287163"/>
                  <a:pt x="5688022" y="4284280"/>
                  <a:pt x="5684465" y="4280845"/>
                </a:cubicBezTo>
                <a:cubicBezTo>
                  <a:pt x="5681830" y="4278433"/>
                  <a:pt x="5680006" y="4275234"/>
                  <a:pt x="5678994" y="4271247"/>
                </a:cubicBezTo>
                <a:cubicBezTo>
                  <a:pt x="5677983" y="4267260"/>
                  <a:pt x="5677477" y="4261950"/>
                  <a:pt x="5677477" y="4255315"/>
                </a:cubicBezTo>
                <a:lnTo>
                  <a:pt x="5677258" y="4238680"/>
                </a:lnTo>
                <a:close/>
                <a:moveTo>
                  <a:pt x="5010507" y="3985468"/>
                </a:moveTo>
                <a:lnTo>
                  <a:pt x="4938400" y="3993836"/>
                </a:lnTo>
                <a:lnTo>
                  <a:pt x="4938400" y="4006623"/>
                </a:lnTo>
                <a:cubicBezTo>
                  <a:pt x="4947048" y="4007200"/>
                  <a:pt x="4952811" y="4008209"/>
                  <a:pt x="4955687" y="4009651"/>
                </a:cubicBezTo>
                <a:cubicBezTo>
                  <a:pt x="4958564" y="4011093"/>
                  <a:pt x="4960911" y="4013316"/>
                  <a:pt x="4962730" y="4016320"/>
                </a:cubicBezTo>
                <a:cubicBezTo>
                  <a:pt x="4965076" y="4019915"/>
                  <a:pt x="4966594" y="4024612"/>
                  <a:pt x="4967282" y="4030409"/>
                </a:cubicBezTo>
                <a:cubicBezTo>
                  <a:pt x="4967970" y="4036206"/>
                  <a:pt x="4968314" y="4046360"/>
                  <a:pt x="4968314" y="4060871"/>
                </a:cubicBezTo>
                <a:lnTo>
                  <a:pt x="4968314" y="4232687"/>
                </a:lnTo>
                <a:cubicBezTo>
                  <a:pt x="4968314" y="4245240"/>
                  <a:pt x="4967999" y="4254788"/>
                  <a:pt x="4967367" y="4261330"/>
                </a:cubicBezTo>
                <a:cubicBezTo>
                  <a:pt x="4966737" y="4267873"/>
                  <a:pt x="4965594" y="4273176"/>
                  <a:pt x="4963940" y="4277238"/>
                </a:cubicBezTo>
                <a:cubicBezTo>
                  <a:pt x="4962238" y="4280329"/>
                  <a:pt x="4959841" y="4282737"/>
                  <a:pt x="4956749" y="4284464"/>
                </a:cubicBezTo>
                <a:cubicBezTo>
                  <a:pt x="4953658" y="4286191"/>
                  <a:pt x="4946723" y="4287774"/>
                  <a:pt x="4935944" y="4289213"/>
                </a:cubicBezTo>
                <a:lnTo>
                  <a:pt x="4935944" y="4302025"/>
                </a:lnTo>
                <a:lnTo>
                  <a:pt x="5041761" y="4302025"/>
                </a:lnTo>
                <a:lnTo>
                  <a:pt x="5041761" y="4289496"/>
                </a:lnTo>
                <a:cubicBezTo>
                  <a:pt x="5029287" y="4287163"/>
                  <a:pt x="5021272" y="4284280"/>
                  <a:pt x="5017714" y="4280845"/>
                </a:cubicBezTo>
                <a:cubicBezTo>
                  <a:pt x="5015079" y="4278433"/>
                  <a:pt x="5013256" y="4275234"/>
                  <a:pt x="5012244" y="4271247"/>
                </a:cubicBezTo>
                <a:cubicBezTo>
                  <a:pt x="5011233" y="4267260"/>
                  <a:pt x="5010727" y="4261950"/>
                  <a:pt x="5010727" y="4255315"/>
                </a:cubicBezTo>
                <a:lnTo>
                  <a:pt x="5010507" y="4238680"/>
                </a:lnTo>
                <a:close/>
                <a:moveTo>
                  <a:pt x="3448035" y="3971627"/>
                </a:moveTo>
                <a:lnTo>
                  <a:pt x="3381063" y="4038599"/>
                </a:lnTo>
                <a:lnTo>
                  <a:pt x="3448035" y="4105795"/>
                </a:lnTo>
                <a:lnTo>
                  <a:pt x="3515231" y="4038599"/>
                </a:lnTo>
                <a:close/>
                <a:moveTo>
                  <a:pt x="8365614" y="3642056"/>
                </a:moveTo>
                <a:lnTo>
                  <a:pt x="8365614" y="3674133"/>
                </a:lnTo>
                <a:cubicBezTo>
                  <a:pt x="8365614" y="3691955"/>
                  <a:pt x="8363629" y="3705165"/>
                  <a:pt x="8359660" y="3713762"/>
                </a:cubicBezTo>
                <a:cubicBezTo>
                  <a:pt x="8356481" y="3721150"/>
                  <a:pt x="8352097" y="3726808"/>
                  <a:pt x="8346508" y="3730735"/>
                </a:cubicBezTo>
                <a:cubicBezTo>
                  <a:pt x="8340918" y="3734663"/>
                  <a:pt x="8335021" y="3736627"/>
                  <a:pt x="8328814" y="3736627"/>
                </a:cubicBezTo>
                <a:cubicBezTo>
                  <a:pt x="8322100" y="3736627"/>
                  <a:pt x="8316509" y="3733989"/>
                  <a:pt x="8312041" y="3728712"/>
                </a:cubicBezTo>
                <a:cubicBezTo>
                  <a:pt x="8307573" y="3723436"/>
                  <a:pt x="8305339" y="3716476"/>
                  <a:pt x="8305339" y="3707832"/>
                </a:cubicBezTo>
                <a:cubicBezTo>
                  <a:pt x="8305339" y="3697598"/>
                  <a:pt x="8308393" y="3688704"/>
                  <a:pt x="8314502" y="3681151"/>
                </a:cubicBezTo>
                <a:cubicBezTo>
                  <a:pt x="8317572" y="3677405"/>
                  <a:pt x="8321063" y="3674130"/>
                  <a:pt x="8324977" y="3671327"/>
                </a:cubicBezTo>
                <a:cubicBezTo>
                  <a:pt x="8328891" y="3668524"/>
                  <a:pt x="8336827" y="3663741"/>
                  <a:pt x="8348787" y="3656978"/>
                </a:cubicBezTo>
                <a:cubicBezTo>
                  <a:pt x="8357061" y="3652995"/>
                  <a:pt x="8362670" y="3648021"/>
                  <a:pt x="8365614" y="3642056"/>
                </a:cubicBezTo>
                <a:close/>
                <a:moveTo>
                  <a:pt x="7498839" y="3642056"/>
                </a:moveTo>
                <a:lnTo>
                  <a:pt x="7498839" y="3674133"/>
                </a:lnTo>
                <a:cubicBezTo>
                  <a:pt x="7498839" y="3691955"/>
                  <a:pt x="7496854" y="3705165"/>
                  <a:pt x="7492885" y="3713762"/>
                </a:cubicBezTo>
                <a:cubicBezTo>
                  <a:pt x="7489706" y="3721150"/>
                  <a:pt x="7485322" y="3726808"/>
                  <a:pt x="7479733" y="3730735"/>
                </a:cubicBezTo>
                <a:cubicBezTo>
                  <a:pt x="7474143" y="3734663"/>
                  <a:pt x="7468246" y="3736627"/>
                  <a:pt x="7462039" y="3736627"/>
                </a:cubicBezTo>
                <a:cubicBezTo>
                  <a:pt x="7455325" y="3736627"/>
                  <a:pt x="7449734" y="3733989"/>
                  <a:pt x="7445266" y="3728712"/>
                </a:cubicBezTo>
                <a:cubicBezTo>
                  <a:pt x="7440798" y="3723436"/>
                  <a:pt x="7438564" y="3716476"/>
                  <a:pt x="7438564" y="3707832"/>
                </a:cubicBezTo>
                <a:cubicBezTo>
                  <a:pt x="7438564" y="3697598"/>
                  <a:pt x="7441618" y="3688704"/>
                  <a:pt x="7447727" y="3681151"/>
                </a:cubicBezTo>
                <a:cubicBezTo>
                  <a:pt x="7450797" y="3677405"/>
                  <a:pt x="7454288" y="3674130"/>
                  <a:pt x="7458202" y="3671327"/>
                </a:cubicBezTo>
                <a:cubicBezTo>
                  <a:pt x="7462116" y="3668524"/>
                  <a:pt x="7470052" y="3663741"/>
                  <a:pt x="7482012" y="3656978"/>
                </a:cubicBezTo>
                <a:cubicBezTo>
                  <a:pt x="7490286" y="3652995"/>
                  <a:pt x="7495895" y="3648021"/>
                  <a:pt x="7498839" y="3642056"/>
                </a:cubicBezTo>
                <a:close/>
                <a:moveTo>
                  <a:pt x="7174989" y="3642056"/>
                </a:moveTo>
                <a:lnTo>
                  <a:pt x="7174989" y="3674133"/>
                </a:lnTo>
                <a:cubicBezTo>
                  <a:pt x="7174989" y="3691955"/>
                  <a:pt x="7173004" y="3705165"/>
                  <a:pt x="7169035" y="3713762"/>
                </a:cubicBezTo>
                <a:cubicBezTo>
                  <a:pt x="7165856" y="3721150"/>
                  <a:pt x="7161472" y="3726808"/>
                  <a:pt x="7155883" y="3730735"/>
                </a:cubicBezTo>
                <a:cubicBezTo>
                  <a:pt x="7150293" y="3734663"/>
                  <a:pt x="7144396" y="3736627"/>
                  <a:pt x="7138189" y="3736627"/>
                </a:cubicBezTo>
                <a:cubicBezTo>
                  <a:pt x="7131475" y="3736627"/>
                  <a:pt x="7125884" y="3733989"/>
                  <a:pt x="7121416" y="3728712"/>
                </a:cubicBezTo>
                <a:cubicBezTo>
                  <a:pt x="7116948" y="3723436"/>
                  <a:pt x="7114714" y="3716476"/>
                  <a:pt x="7114714" y="3707832"/>
                </a:cubicBezTo>
                <a:cubicBezTo>
                  <a:pt x="7114714" y="3697598"/>
                  <a:pt x="7117768" y="3688704"/>
                  <a:pt x="7123877" y="3681151"/>
                </a:cubicBezTo>
                <a:cubicBezTo>
                  <a:pt x="7126947" y="3677405"/>
                  <a:pt x="7130438" y="3674130"/>
                  <a:pt x="7134352" y="3671327"/>
                </a:cubicBezTo>
                <a:cubicBezTo>
                  <a:pt x="7138266" y="3668524"/>
                  <a:pt x="7146202" y="3663741"/>
                  <a:pt x="7158162" y="3656978"/>
                </a:cubicBezTo>
                <a:cubicBezTo>
                  <a:pt x="7166436" y="3652995"/>
                  <a:pt x="7172045" y="3648021"/>
                  <a:pt x="7174989" y="3642056"/>
                </a:cubicBezTo>
                <a:close/>
                <a:moveTo>
                  <a:pt x="5831965" y="3642056"/>
                </a:moveTo>
                <a:lnTo>
                  <a:pt x="5831965" y="3674133"/>
                </a:lnTo>
                <a:cubicBezTo>
                  <a:pt x="5831965" y="3691955"/>
                  <a:pt x="5829979" y="3705165"/>
                  <a:pt x="5826010" y="3713762"/>
                </a:cubicBezTo>
                <a:cubicBezTo>
                  <a:pt x="5822831" y="3721150"/>
                  <a:pt x="5818447" y="3726808"/>
                  <a:pt x="5812858" y="3730735"/>
                </a:cubicBezTo>
                <a:cubicBezTo>
                  <a:pt x="5807268" y="3734663"/>
                  <a:pt x="5801371" y="3736627"/>
                  <a:pt x="5795165" y="3736627"/>
                </a:cubicBezTo>
                <a:cubicBezTo>
                  <a:pt x="5788450" y="3736627"/>
                  <a:pt x="5782860" y="3733989"/>
                  <a:pt x="5778391" y="3728712"/>
                </a:cubicBezTo>
                <a:cubicBezTo>
                  <a:pt x="5773923" y="3723436"/>
                  <a:pt x="5771689" y="3716476"/>
                  <a:pt x="5771689" y="3707832"/>
                </a:cubicBezTo>
                <a:cubicBezTo>
                  <a:pt x="5771689" y="3697598"/>
                  <a:pt x="5774744" y="3688704"/>
                  <a:pt x="5780853" y="3681151"/>
                </a:cubicBezTo>
                <a:cubicBezTo>
                  <a:pt x="5783922" y="3677405"/>
                  <a:pt x="5787414" y="3674130"/>
                  <a:pt x="5791328" y="3671327"/>
                </a:cubicBezTo>
                <a:cubicBezTo>
                  <a:pt x="5795241" y="3668524"/>
                  <a:pt x="5803178" y="3663741"/>
                  <a:pt x="5815137" y="3656978"/>
                </a:cubicBezTo>
                <a:cubicBezTo>
                  <a:pt x="5823412" y="3652995"/>
                  <a:pt x="5829020" y="3648021"/>
                  <a:pt x="5831965" y="3642056"/>
                </a:cubicBezTo>
                <a:close/>
                <a:moveTo>
                  <a:pt x="4076686" y="3615630"/>
                </a:moveTo>
                <a:lnTo>
                  <a:pt x="4009713" y="3682602"/>
                </a:lnTo>
                <a:lnTo>
                  <a:pt x="4076686" y="3749575"/>
                </a:lnTo>
                <a:lnTo>
                  <a:pt x="4143658" y="3682602"/>
                </a:lnTo>
                <a:close/>
                <a:moveTo>
                  <a:pt x="5076662" y="3566516"/>
                </a:moveTo>
                <a:cubicBezTo>
                  <a:pt x="5090854" y="3566516"/>
                  <a:pt x="5104189" y="3573959"/>
                  <a:pt x="5116664" y="3588844"/>
                </a:cubicBezTo>
                <a:cubicBezTo>
                  <a:pt x="5120313" y="3595872"/>
                  <a:pt x="5123860" y="3605200"/>
                  <a:pt x="5127305" y="3616828"/>
                </a:cubicBezTo>
                <a:cubicBezTo>
                  <a:pt x="5130750" y="3628456"/>
                  <a:pt x="5132472" y="3640262"/>
                  <a:pt x="5132472" y="3652245"/>
                </a:cubicBezTo>
                <a:cubicBezTo>
                  <a:pt x="5132472" y="3664644"/>
                  <a:pt x="5130641" y="3676635"/>
                  <a:pt x="5126977" y="3688217"/>
                </a:cubicBezTo>
                <a:cubicBezTo>
                  <a:pt x="5123313" y="3699798"/>
                  <a:pt x="5118167" y="3709740"/>
                  <a:pt x="5111540" y="3718042"/>
                </a:cubicBezTo>
                <a:cubicBezTo>
                  <a:pt x="5100955" y="3731474"/>
                  <a:pt x="5088674" y="3738190"/>
                  <a:pt x="5074698" y="3738190"/>
                </a:cubicBezTo>
                <a:cubicBezTo>
                  <a:pt x="5068580" y="3738190"/>
                  <a:pt x="5062544" y="3736682"/>
                  <a:pt x="5056591" y="3733666"/>
                </a:cubicBezTo>
                <a:cubicBezTo>
                  <a:pt x="5050638" y="3730649"/>
                  <a:pt x="5045834" y="3726655"/>
                  <a:pt x="5042178" y="3721684"/>
                </a:cubicBezTo>
                <a:cubicBezTo>
                  <a:pt x="5038155" y="3716089"/>
                  <a:pt x="5035306" y="3708398"/>
                  <a:pt x="5033632" y="3698613"/>
                </a:cubicBezTo>
                <a:cubicBezTo>
                  <a:pt x="5031958" y="3688828"/>
                  <a:pt x="5031120" y="3673955"/>
                  <a:pt x="5031120" y="3653996"/>
                </a:cubicBezTo>
                <a:cubicBezTo>
                  <a:pt x="5031120" y="3634955"/>
                  <a:pt x="5031962" y="3620410"/>
                  <a:pt x="5033644" y="3610361"/>
                </a:cubicBezTo>
                <a:cubicBezTo>
                  <a:pt x="5035327" y="3600311"/>
                  <a:pt x="5038489" y="3591651"/>
                  <a:pt x="5043130" y="3584379"/>
                </a:cubicBezTo>
                <a:cubicBezTo>
                  <a:pt x="5046341" y="3579273"/>
                  <a:pt x="5051015" y="3575019"/>
                  <a:pt x="5057149" y="3571618"/>
                </a:cubicBezTo>
                <a:cubicBezTo>
                  <a:pt x="5063284" y="3568217"/>
                  <a:pt x="5069788" y="3566516"/>
                  <a:pt x="5076662" y="3566516"/>
                </a:cubicBezTo>
                <a:close/>
                <a:moveTo>
                  <a:pt x="6143980" y="3565177"/>
                </a:moveTo>
                <a:cubicBezTo>
                  <a:pt x="6159812" y="3565177"/>
                  <a:pt x="6173272" y="3572801"/>
                  <a:pt x="6184363" y="3588049"/>
                </a:cubicBezTo>
                <a:cubicBezTo>
                  <a:pt x="6190301" y="3596313"/>
                  <a:pt x="6195078" y="3606348"/>
                  <a:pt x="6198690" y="3618152"/>
                </a:cubicBezTo>
                <a:cubicBezTo>
                  <a:pt x="6202302" y="3629956"/>
                  <a:pt x="6204109" y="3641539"/>
                  <a:pt x="6204109" y="3652901"/>
                </a:cubicBezTo>
                <a:cubicBezTo>
                  <a:pt x="6204109" y="3663942"/>
                  <a:pt x="6202415" y="3675414"/>
                  <a:pt x="6199027" y="3687318"/>
                </a:cubicBezTo>
                <a:cubicBezTo>
                  <a:pt x="6195638" y="3699222"/>
                  <a:pt x="6191239" y="3709050"/>
                  <a:pt x="6185827" y="3716800"/>
                </a:cubicBezTo>
                <a:cubicBezTo>
                  <a:pt x="6180814" y="3724100"/>
                  <a:pt x="6174899" y="3729750"/>
                  <a:pt x="6168084" y="3733751"/>
                </a:cubicBezTo>
                <a:cubicBezTo>
                  <a:pt x="6161267" y="3737752"/>
                  <a:pt x="6154329" y="3739752"/>
                  <a:pt x="6147266" y="3739752"/>
                </a:cubicBezTo>
                <a:cubicBezTo>
                  <a:pt x="6130435" y="3739752"/>
                  <a:pt x="6114668" y="3729922"/>
                  <a:pt x="6099967" y="3710260"/>
                </a:cubicBezTo>
                <a:cubicBezTo>
                  <a:pt x="6091856" y="3694866"/>
                  <a:pt x="6087800" y="3674873"/>
                  <a:pt x="6087800" y="3650281"/>
                </a:cubicBezTo>
                <a:cubicBezTo>
                  <a:pt x="6087800" y="3626113"/>
                  <a:pt x="6093564" y="3605783"/>
                  <a:pt x="6105094" y="3589291"/>
                </a:cubicBezTo>
                <a:cubicBezTo>
                  <a:pt x="6116196" y="3573215"/>
                  <a:pt x="6129158" y="3565177"/>
                  <a:pt x="6143980" y="3565177"/>
                </a:cubicBezTo>
                <a:close/>
                <a:moveTo>
                  <a:pt x="5429605" y="3565177"/>
                </a:moveTo>
                <a:cubicBezTo>
                  <a:pt x="5445437" y="3565177"/>
                  <a:pt x="5458898" y="3572801"/>
                  <a:pt x="5469988" y="3588049"/>
                </a:cubicBezTo>
                <a:cubicBezTo>
                  <a:pt x="5475927" y="3596313"/>
                  <a:pt x="5480703" y="3606348"/>
                  <a:pt x="5484315" y="3618152"/>
                </a:cubicBezTo>
                <a:cubicBezTo>
                  <a:pt x="5487928" y="3629956"/>
                  <a:pt x="5489734" y="3641539"/>
                  <a:pt x="5489734" y="3652901"/>
                </a:cubicBezTo>
                <a:cubicBezTo>
                  <a:pt x="5489734" y="3663942"/>
                  <a:pt x="5488040" y="3675414"/>
                  <a:pt x="5484652" y="3687318"/>
                </a:cubicBezTo>
                <a:cubicBezTo>
                  <a:pt x="5481264" y="3699222"/>
                  <a:pt x="5476864" y="3709050"/>
                  <a:pt x="5471453" y="3716800"/>
                </a:cubicBezTo>
                <a:cubicBezTo>
                  <a:pt x="5466439" y="3724100"/>
                  <a:pt x="5460525" y="3729750"/>
                  <a:pt x="5453709" y="3733751"/>
                </a:cubicBezTo>
                <a:cubicBezTo>
                  <a:pt x="5446893" y="3737752"/>
                  <a:pt x="5439954" y="3739752"/>
                  <a:pt x="5432891" y="3739752"/>
                </a:cubicBezTo>
                <a:cubicBezTo>
                  <a:pt x="5416060" y="3739752"/>
                  <a:pt x="5400293" y="3729922"/>
                  <a:pt x="5385592" y="3710260"/>
                </a:cubicBezTo>
                <a:cubicBezTo>
                  <a:pt x="5377481" y="3694866"/>
                  <a:pt x="5373425" y="3674873"/>
                  <a:pt x="5373425" y="3650281"/>
                </a:cubicBezTo>
                <a:cubicBezTo>
                  <a:pt x="5373425" y="3626113"/>
                  <a:pt x="5379190" y="3605783"/>
                  <a:pt x="5390719" y="3589291"/>
                </a:cubicBezTo>
                <a:cubicBezTo>
                  <a:pt x="5401822" y="3573215"/>
                  <a:pt x="5414783" y="3565177"/>
                  <a:pt x="5429605" y="3565177"/>
                </a:cubicBezTo>
                <a:close/>
                <a:moveTo>
                  <a:pt x="8558495" y="3554461"/>
                </a:moveTo>
                <a:lnTo>
                  <a:pt x="8558495" y="3567633"/>
                </a:lnTo>
                <a:cubicBezTo>
                  <a:pt x="8565425" y="3568426"/>
                  <a:pt x="8570029" y="3569691"/>
                  <a:pt x="8572308" y="3571428"/>
                </a:cubicBezTo>
                <a:cubicBezTo>
                  <a:pt x="8574701" y="3573353"/>
                  <a:pt x="8576883" y="3576098"/>
                  <a:pt x="8578855" y="3579663"/>
                </a:cubicBezTo>
                <a:cubicBezTo>
                  <a:pt x="8580827" y="3583228"/>
                  <a:pt x="8583640" y="3587562"/>
                  <a:pt x="8587293" y="3592664"/>
                </a:cubicBezTo>
                <a:lnTo>
                  <a:pt x="8594123" y="3614646"/>
                </a:lnTo>
                <a:lnTo>
                  <a:pt x="8639549" y="3723954"/>
                </a:lnTo>
                <a:cubicBezTo>
                  <a:pt x="8644896" y="3736937"/>
                  <a:pt x="8647569" y="3745775"/>
                  <a:pt x="8647569" y="3750468"/>
                </a:cubicBezTo>
                <a:cubicBezTo>
                  <a:pt x="8647569" y="3753624"/>
                  <a:pt x="8646673" y="3757575"/>
                  <a:pt x="8644883" y="3762321"/>
                </a:cubicBezTo>
                <a:lnTo>
                  <a:pt x="8637746" y="3779406"/>
                </a:lnTo>
                <a:cubicBezTo>
                  <a:pt x="8632167" y="3792856"/>
                  <a:pt x="8625880" y="3799581"/>
                  <a:pt x="8618886" y="3799581"/>
                </a:cubicBezTo>
                <a:cubicBezTo>
                  <a:pt x="8617476" y="3799581"/>
                  <a:pt x="8616141" y="3799384"/>
                  <a:pt x="8614879" y="3798988"/>
                </a:cubicBezTo>
                <a:cubicBezTo>
                  <a:pt x="8613618" y="3798593"/>
                  <a:pt x="8611389" y="3797771"/>
                  <a:pt x="8608194" y="3796522"/>
                </a:cubicBezTo>
                <a:cubicBezTo>
                  <a:pt x="8601530" y="3793799"/>
                  <a:pt x="8596007" y="3792438"/>
                  <a:pt x="8591626" y="3792438"/>
                </a:cubicBezTo>
                <a:cubicBezTo>
                  <a:pt x="8586068" y="3792438"/>
                  <a:pt x="8581426" y="3793957"/>
                  <a:pt x="8577701" y="3796997"/>
                </a:cubicBezTo>
                <a:cubicBezTo>
                  <a:pt x="8573975" y="3800036"/>
                  <a:pt x="8572113" y="3804148"/>
                  <a:pt x="8572113" y="3809334"/>
                </a:cubicBezTo>
                <a:cubicBezTo>
                  <a:pt x="8572113" y="3815843"/>
                  <a:pt x="8574984" y="3820905"/>
                  <a:pt x="8580727" y="3824520"/>
                </a:cubicBezTo>
                <a:cubicBezTo>
                  <a:pt x="8586469" y="3828135"/>
                  <a:pt x="8593685" y="3829942"/>
                  <a:pt x="8602373" y="3829942"/>
                </a:cubicBezTo>
                <a:cubicBezTo>
                  <a:pt x="8615937" y="3829942"/>
                  <a:pt x="8627482" y="3823158"/>
                  <a:pt x="8637007" y="3809589"/>
                </a:cubicBezTo>
                <a:cubicBezTo>
                  <a:pt x="8641257" y="3806989"/>
                  <a:pt x="8647257" y="3796272"/>
                  <a:pt x="8655005" y="3777438"/>
                </a:cubicBezTo>
                <a:lnTo>
                  <a:pt x="8718396" y="3623039"/>
                </a:lnTo>
                <a:cubicBezTo>
                  <a:pt x="8727504" y="3600847"/>
                  <a:pt x="8734062" y="3586701"/>
                  <a:pt x="8738069" y="3580602"/>
                </a:cubicBezTo>
                <a:cubicBezTo>
                  <a:pt x="8740492" y="3577020"/>
                  <a:pt x="8742990" y="3574413"/>
                  <a:pt x="8745562" y="3572779"/>
                </a:cubicBezTo>
                <a:cubicBezTo>
                  <a:pt x="8748133" y="3571146"/>
                  <a:pt x="8753420" y="3569212"/>
                  <a:pt x="8761422" y="3566977"/>
                </a:cubicBezTo>
                <a:lnTo>
                  <a:pt x="8761422" y="3554461"/>
                </a:lnTo>
                <a:lnTo>
                  <a:pt x="8689761" y="3554461"/>
                </a:lnTo>
                <a:lnTo>
                  <a:pt x="8689761" y="3567591"/>
                </a:lnTo>
                <a:cubicBezTo>
                  <a:pt x="8698300" y="3568660"/>
                  <a:pt x="8704007" y="3570721"/>
                  <a:pt x="8706881" y="3573772"/>
                </a:cubicBezTo>
                <a:cubicBezTo>
                  <a:pt x="8709756" y="3576823"/>
                  <a:pt x="8711193" y="3581029"/>
                  <a:pt x="8711193" y="3586392"/>
                </a:cubicBezTo>
                <a:cubicBezTo>
                  <a:pt x="8711193" y="3593966"/>
                  <a:pt x="8707348" y="3607376"/>
                  <a:pt x="8699657" y="3626621"/>
                </a:cubicBezTo>
                <a:lnTo>
                  <a:pt x="8672038" y="3702830"/>
                </a:lnTo>
                <a:lnTo>
                  <a:pt x="8639438" y="3611730"/>
                </a:lnTo>
                <a:cubicBezTo>
                  <a:pt x="8633696" y="3597303"/>
                  <a:pt x="8630826" y="3587397"/>
                  <a:pt x="8630826" y="3582011"/>
                </a:cubicBezTo>
                <a:cubicBezTo>
                  <a:pt x="8630826" y="3576990"/>
                  <a:pt x="8632863" y="3573329"/>
                  <a:pt x="8636937" y="3571027"/>
                </a:cubicBezTo>
                <a:cubicBezTo>
                  <a:pt x="8639039" y="3569857"/>
                  <a:pt x="8644146" y="3568678"/>
                  <a:pt x="8652257" y="3567490"/>
                </a:cubicBezTo>
                <a:lnTo>
                  <a:pt x="8652257" y="3554461"/>
                </a:lnTo>
                <a:close/>
                <a:moveTo>
                  <a:pt x="4748570" y="3554461"/>
                </a:moveTo>
                <a:lnTo>
                  <a:pt x="4748570" y="3567043"/>
                </a:lnTo>
                <a:cubicBezTo>
                  <a:pt x="4757360" y="3569499"/>
                  <a:pt x="4763764" y="3572601"/>
                  <a:pt x="4767781" y="3576350"/>
                </a:cubicBezTo>
                <a:cubicBezTo>
                  <a:pt x="4771798" y="3580098"/>
                  <a:pt x="4777831" y="3587996"/>
                  <a:pt x="4785879" y="3600045"/>
                </a:cubicBezTo>
                <a:lnTo>
                  <a:pt x="4826101" y="3659249"/>
                </a:lnTo>
                <a:lnTo>
                  <a:pt x="4787055" y="3706130"/>
                </a:lnTo>
                <a:cubicBezTo>
                  <a:pt x="4778656" y="3716674"/>
                  <a:pt x="4771795" y="3724024"/>
                  <a:pt x="4766475" y="3728182"/>
                </a:cubicBezTo>
                <a:cubicBezTo>
                  <a:pt x="4762849" y="3730903"/>
                  <a:pt x="4759903" y="3732754"/>
                  <a:pt x="4757636" y="3733735"/>
                </a:cubicBezTo>
                <a:cubicBezTo>
                  <a:pt x="4755368" y="3734717"/>
                  <a:pt x="4751081" y="3735771"/>
                  <a:pt x="4744775" y="3736899"/>
                </a:cubicBezTo>
                <a:lnTo>
                  <a:pt x="4744775" y="3749575"/>
                </a:lnTo>
                <a:lnTo>
                  <a:pt x="4815320" y="3749575"/>
                </a:lnTo>
                <a:lnTo>
                  <a:pt x="4815320" y="3737056"/>
                </a:lnTo>
                <a:cubicBezTo>
                  <a:pt x="4803264" y="3734721"/>
                  <a:pt x="4797237" y="3730740"/>
                  <a:pt x="4797237" y="3725113"/>
                </a:cubicBezTo>
                <a:cubicBezTo>
                  <a:pt x="4797237" y="3722899"/>
                  <a:pt x="4797979" y="3720467"/>
                  <a:pt x="4799462" y="3717819"/>
                </a:cubicBezTo>
                <a:cubicBezTo>
                  <a:pt x="4800946" y="3715170"/>
                  <a:pt x="4804158" y="3710824"/>
                  <a:pt x="4809100" y="3704780"/>
                </a:cubicBezTo>
                <a:lnTo>
                  <a:pt x="4834121" y="3670722"/>
                </a:lnTo>
                <a:lnTo>
                  <a:pt x="4853173" y="3703922"/>
                </a:lnTo>
                <a:lnTo>
                  <a:pt x="4860114" y="3713385"/>
                </a:lnTo>
                <a:cubicBezTo>
                  <a:pt x="4863589" y="3719545"/>
                  <a:pt x="4865326" y="3724329"/>
                  <a:pt x="4865326" y="3727736"/>
                </a:cubicBezTo>
                <a:cubicBezTo>
                  <a:pt x="4865326" y="3730331"/>
                  <a:pt x="4863777" y="3732459"/>
                  <a:pt x="4860679" y="3734119"/>
                </a:cubicBezTo>
                <a:cubicBezTo>
                  <a:pt x="4859405" y="3734717"/>
                  <a:pt x="4855075" y="3735633"/>
                  <a:pt x="4847690" y="3736868"/>
                </a:cubicBezTo>
                <a:lnTo>
                  <a:pt x="4847690" y="3749575"/>
                </a:lnTo>
                <a:lnTo>
                  <a:pt x="4944577" y="3749575"/>
                </a:lnTo>
                <a:lnTo>
                  <a:pt x="4944577" y="3736892"/>
                </a:lnTo>
                <a:cubicBezTo>
                  <a:pt x="4937749" y="3735785"/>
                  <a:pt x="4933167" y="3734722"/>
                  <a:pt x="4930828" y="3733702"/>
                </a:cubicBezTo>
                <a:cubicBezTo>
                  <a:pt x="4928490" y="3732682"/>
                  <a:pt x="4925615" y="3730747"/>
                  <a:pt x="4922203" y="3727896"/>
                </a:cubicBezTo>
                <a:cubicBezTo>
                  <a:pt x="4916816" y="3723166"/>
                  <a:pt x="4910833" y="3715682"/>
                  <a:pt x="4904257" y="3705443"/>
                </a:cubicBezTo>
                <a:lnTo>
                  <a:pt x="4860857" y="3638965"/>
                </a:lnTo>
                <a:lnTo>
                  <a:pt x="4889527" y="3603379"/>
                </a:lnTo>
                <a:cubicBezTo>
                  <a:pt x="4898358" y="3592296"/>
                  <a:pt x="4906335" y="3584064"/>
                  <a:pt x="4913456" y="3578681"/>
                </a:cubicBezTo>
                <a:cubicBezTo>
                  <a:pt x="4920576" y="3573299"/>
                  <a:pt x="4929462" y="3569477"/>
                  <a:pt x="4940112" y="3567214"/>
                </a:cubicBezTo>
                <a:lnTo>
                  <a:pt x="4940112" y="3554461"/>
                </a:lnTo>
                <a:lnTo>
                  <a:pt x="4873139" y="3554461"/>
                </a:lnTo>
                <a:lnTo>
                  <a:pt x="4873139" y="3567486"/>
                </a:lnTo>
                <a:cubicBezTo>
                  <a:pt x="4881474" y="3568798"/>
                  <a:pt x="4885641" y="3571736"/>
                  <a:pt x="4885641" y="3576301"/>
                </a:cubicBezTo>
                <a:cubicBezTo>
                  <a:pt x="4885641" y="3578422"/>
                  <a:pt x="4884913" y="3580817"/>
                  <a:pt x="4883459" y="3583486"/>
                </a:cubicBezTo>
                <a:cubicBezTo>
                  <a:pt x="4882005" y="3586156"/>
                  <a:pt x="4878772" y="3590601"/>
                  <a:pt x="4873760" y="3596822"/>
                </a:cubicBezTo>
                <a:lnTo>
                  <a:pt x="4852106" y="3628058"/>
                </a:lnTo>
                <a:lnTo>
                  <a:pt x="4842276" y="3608346"/>
                </a:lnTo>
                <a:lnTo>
                  <a:pt x="4836845" y="3599375"/>
                </a:lnTo>
                <a:cubicBezTo>
                  <a:pt x="4832615" y="3592422"/>
                  <a:pt x="4829905" y="3587590"/>
                  <a:pt x="4828714" y="3584878"/>
                </a:cubicBezTo>
                <a:cubicBezTo>
                  <a:pt x="4827523" y="3582167"/>
                  <a:pt x="4826928" y="3579746"/>
                  <a:pt x="4826928" y="3577616"/>
                </a:cubicBezTo>
                <a:cubicBezTo>
                  <a:pt x="4826928" y="3575158"/>
                  <a:pt x="4827908" y="3573106"/>
                  <a:pt x="4829867" y="3571459"/>
                </a:cubicBezTo>
                <a:cubicBezTo>
                  <a:pt x="4831826" y="3569813"/>
                  <a:pt x="4836279" y="3568495"/>
                  <a:pt x="4843225" y="3567507"/>
                </a:cubicBezTo>
                <a:lnTo>
                  <a:pt x="4843225" y="3554461"/>
                </a:lnTo>
                <a:close/>
                <a:moveTo>
                  <a:pt x="9106128" y="3551336"/>
                </a:moveTo>
                <a:cubicBezTo>
                  <a:pt x="9088275" y="3551336"/>
                  <a:pt x="9073482" y="3559699"/>
                  <a:pt x="9061748" y="3576426"/>
                </a:cubicBezTo>
                <a:cubicBezTo>
                  <a:pt x="9053023" y="3581719"/>
                  <a:pt x="9048660" y="3591513"/>
                  <a:pt x="9048660" y="3605807"/>
                </a:cubicBezTo>
                <a:cubicBezTo>
                  <a:pt x="9048660" y="3619288"/>
                  <a:pt x="9053424" y="3631129"/>
                  <a:pt x="9062951" y="3641330"/>
                </a:cubicBezTo>
                <a:cubicBezTo>
                  <a:pt x="9069449" y="3648321"/>
                  <a:pt x="9081285" y="3655794"/>
                  <a:pt x="9098461" y="3663749"/>
                </a:cubicBezTo>
                <a:cubicBezTo>
                  <a:pt x="9110297" y="3671188"/>
                  <a:pt x="9118324" y="3676359"/>
                  <a:pt x="9122540" y="3679261"/>
                </a:cubicBezTo>
                <a:cubicBezTo>
                  <a:pt x="9126756" y="3682163"/>
                  <a:pt x="9130487" y="3685637"/>
                  <a:pt x="9133733" y="3689683"/>
                </a:cubicBezTo>
                <a:cubicBezTo>
                  <a:pt x="9137740" y="3694913"/>
                  <a:pt x="9139743" y="3701598"/>
                  <a:pt x="9139743" y="3709737"/>
                </a:cubicBezTo>
                <a:cubicBezTo>
                  <a:pt x="9139743" y="3719515"/>
                  <a:pt x="9136104" y="3728211"/>
                  <a:pt x="9128825" y="3735825"/>
                </a:cubicBezTo>
                <a:cubicBezTo>
                  <a:pt x="9124044" y="3738294"/>
                  <a:pt x="9117600" y="3739529"/>
                  <a:pt x="9109494" y="3739529"/>
                </a:cubicBezTo>
                <a:cubicBezTo>
                  <a:pt x="9096151" y="3739529"/>
                  <a:pt x="9081614" y="3731331"/>
                  <a:pt x="9065885" y="3714934"/>
                </a:cubicBezTo>
                <a:cubicBezTo>
                  <a:pt x="9065518" y="3707776"/>
                  <a:pt x="9063048" y="3695734"/>
                  <a:pt x="9058476" y="3678807"/>
                </a:cubicBezTo>
                <a:lnTo>
                  <a:pt x="9046875" y="3678807"/>
                </a:lnTo>
                <a:lnTo>
                  <a:pt x="9046875" y="3749575"/>
                </a:lnTo>
                <a:lnTo>
                  <a:pt x="9057594" y="3749575"/>
                </a:lnTo>
                <a:cubicBezTo>
                  <a:pt x="9060217" y="3745259"/>
                  <a:pt x="9063185" y="3743101"/>
                  <a:pt x="9066499" y="3743101"/>
                </a:cubicBezTo>
                <a:cubicBezTo>
                  <a:pt x="9068087" y="3743101"/>
                  <a:pt x="9069425" y="3743249"/>
                  <a:pt x="9070512" y="3743544"/>
                </a:cubicBezTo>
                <a:cubicBezTo>
                  <a:pt x="9071599" y="3743839"/>
                  <a:pt x="9075265" y="3745167"/>
                  <a:pt x="9081508" y="3747527"/>
                </a:cubicBezTo>
                <a:cubicBezTo>
                  <a:pt x="9091917" y="3751423"/>
                  <a:pt x="9102217" y="3753370"/>
                  <a:pt x="9112407" y="3753370"/>
                </a:cubicBezTo>
                <a:cubicBezTo>
                  <a:pt x="9131524" y="3753370"/>
                  <a:pt x="9147197" y="3747100"/>
                  <a:pt x="9159427" y="3734558"/>
                </a:cubicBezTo>
                <a:cubicBezTo>
                  <a:pt x="9170266" y="3723559"/>
                  <a:pt x="9175685" y="3709833"/>
                  <a:pt x="9175685" y="3693381"/>
                </a:cubicBezTo>
                <a:cubicBezTo>
                  <a:pt x="9175685" y="3679849"/>
                  <a:pt x="9171992" y="3668045"/>
                  <a:pt x="9164607" y="3657967"/>
                </a:cubicBezTo>
                <a:cubicBezTo>
                  <a:pt x="9157221" y="3647890"/>
                  <a:pt x="9146242" y="3639547"/>
                  <a:pt x="9131668" y="3632938"/>
                </a:cubicBezTo>
                <a:lnTo>
                  <a:pt x="9108542" y="3622446"/>
                </a:lnTo>
                <a:cubicBezTo>
                  <a:pt x="9098377" y="3617906"/>
                  <a:pt x="9091028" y="3613110"/>
                  <a:pt x="9086493" y="3608055"/>
                </a:cubicBezTo>
                <a:cubicBezTo>
                  <a:pt x="9081958" y="3603001"/>
                  <a:pt x="9079691" y="3597418"/>
                  <a:pt x="9079691" y="3591307"/>
                </a:cubicBezTo>
                <a:cubicBezTo>
                  <a:pt x="9079691" y="3583847"/>
                  <a:pt x="9082108" y="3577627"/>
                  <a:pt x="9086941" y="3572647"/>
                </a:cubicBezTo>
                <a:cubicBezTo>
                  <a:pt x="9091775" y="3567667"/>
                  <a:pt x="9097581" y="3565177"/>
                  <a:pt x="9104359" y="3565177"/>
                </a:cubicBezTo>
                <a:cubicBezTo>
                  <a:pt x="9109380" y="3565177"/>
                  <a:pt x="9114565" y="3566583"/>
                  <a:pt x="9119915" y="3569396"/>
                </a:cubicBezTo>
                <a:cubicBezTo>
                  <a:pt x="9125265" y="3572209"/>
                  <a:pt x="9129928" y="3576057"/>
                  <a:pt x="9133904" y="3580940"/>
                </a:cubicBezTo>
                <a:cubicBezTo>
                  <a:pt x="9137153" y="3584763"/>
                  <a:pt x="9139602" y="3588595"/>
                  <a:pt x="9141252" y="3592437"/>
                </a:cubicBezTo>
                <a:cubicBezTo>
                  <a:pt x="9142902" y="3596279"/>
                  <a:pt x="9144766" y="3602744"/>
                  <a:pt x="9146845" y="3611835"/>
                </a:cubicBezTo>
                <a:lnTo>
                  <a:pt x="9159835" y="3611835"/>
                </a:lnTo>
                <a:lnTo>
                  <a:pt x="9157097" y="3553345"/>
                </a:lnTo>
                <a:lnTo>
                  <a:pt x="9145638" y="3553345"/>
                </a:lnTo>
                <a:cubicBezTo>
                  <a:pt x="9143166" y="3557661"/>
                  <a:pt x="9141412" y="3559819"/>
                  <a:pt x="9140375" y="3559819"/>
                </a:cubicBezTo>
                <a:cubicBezTo>
                  <a:pt x="9139082" y="3559819"/>
                  <a:pt x="9137724" y="3559553"/>
                  <a:pt x="9136300" y="3559020"/>
                </a:cubicBezTo>
                <a:lnTo>
                  <a:pt x="9127500" y="3555250"/>
                </a:lnTo>
                <a:cubicBezTo>
                  <a:pt x="9121270" y="3552641"/>
                  <a:pt x="9114146" y="3551336"/>
                  <a:pt x="9106128" y="3551336"/>
                </a:cubicBezTo>
                <a:close/>
                <a:moveTo>
                  <a:pt x="9001482" y="3551336"/>
                </a:moveTo>
                <a:lnTo>
                  <a:pt x="8929375" y="3559704"/>
                </a:lnTo>
                <a:lnTo>
                  <a:pt x="8929375" y="3572268"/>
                </a:lnTo>
                <a:cubicBezTo>
                  <a:pt x="8938053" y="3572847"/>
                  <a:pt x="8943816" y="3573878"/>
                  <a:pt x="8946662" y="3575359"/>
                </a:cubicBezTo>
                <a:cubicBezTo>
                  <a:pt x="8949508" y="3576840"/>
                  <a:pt x="8952054" y="3579427"/>
                  <a:pt x="8954298" y="3583120"/>
                </a:cubicBezTo>
                <a:cubicBezTo>
                  <a:pt x="8956258" y="3586120"/>
                  <a:pt x="8957580" y="3590456"/>
                  <a:pt x="8958264" y="3596127"/>
                </a:cubicBezTo>
                <a:cubicBezTo>
                  <a:pt x="8958947" y="3601799"/>
                  <a:pt x="8959289" y="3611939"/>
                  <a:pt x="8959289" y="3626548"/>
                </a:cubicBezTo>
                <a:lnTo>
                  <a:pt x="8959289" y="3680433"/>
                </a:lnTo>
                <a:cubicBezTo>
                  <a:pt x="8959289" y="3692944"/>
                  <a:pt x="8958974" y="3702458"/>
                  <a:pt x="8958342" y="3708976"/>
                </a:cubicBezTo>
                <a:cubicBezTo>
                  <a:pt x="8957711" y="3715495"/>
                  <a:pt x="8956567" y="3720781"/>
                  <a:pt x="8954912" y="3724837"/>
                </a:cubicBezTo>
                <a:cubicBezTo>
                  <a:pt x="8953209" y="3727911"/>
                  <a:pt x="8950811" y="3730309"/>
                  <a:pt x="8947717" y="3732030"/>
                </a:cubicBezTo>
                <a:cubicBezTo>
                  <a:pt x="8944623" y="3733750"/>
                  <a:pt x="8937682" y="3735327"/>
                  <a:pt x="8926895" y="3736760"/>
                </a:cubicBezTo>
                <a:lnTo>
                  <a:pt x="8926895" y="3749575"/>
                </a:lnTo>
                <a:lnTo>
                  <a:pt x="9032781" y="3749575"/>
                </a:lnTo>
                <a:lnTo>
                  <a:pt x="9032781" y="3737042"/>
                </a:lnTo>
                <a:cubicBezTo>
                  <a:pt x="9020287" y="3734717"/>
                  <a:pt x="9012260" y="3731844"/>
                  <a:pt x="9008702" y="3728423"/>
                </a:cubicBezTo>
                <a:cubicBezTo>
                  <a:pt x="9006058" y="3726016"/>
                  <a:pt x="9004231" y="3722826"/>
                  <a:pt x="9003219" y="3718853"/>
                </a:cubicBezTo>
                <a:cubicBezTo>
                  <a:pt x="9002207" y="3714880"/>
                  <a:pt x="9001702" y="3709593"/>
                  <a:pt x="9001702" y="3702991"/>
                </a:cubicBezTo>
                <a:lnTo>
                  <a:pt x="9001482" y="3686404"/>
                </a:lnTo>
                <a:close/>
                <a:moveTo>
                  <a:pt x="8839428" y="3551336"/>
                </a:moveTo>
                <a:cubicBezTo>
                  <a:pt x="8821575" y="3551336"/>
                  <a:pt x="8806782" y="3559699"/>
                  <a:pt x="8795048" y="3576426"/>
                </a:cubicBezTo>
                <a:cubicBezTo>
                  <a:pt x="8786323" y="3581719"/>
                  <a:pt x="8781960" y="3591513"/>
                  <a:pt x="8781960" y="3605807"/>
                </a:cubicBezTo>
                <a:cubicBezTo>
                  <a:pt x="8781960" y="3619288"/>
                  <a:pt x="8786724" y="3631129"/>
                  <a:pt x="8796251" y="3641330"/>
                </a:cubicBezTo>
                <a:cubicBezTo>
                  <a:pt x="8802749" y="3648321"/>
                  <a:pt x="8814585" y="3655794"/>
                  <a:pt x="8831761" y="3663749"/>
                </a:cubicBezTo>
                <a:cubicBezTo>
                  <a:pt x="8843597" y="3671188"/>
                  <a:pt x="8851624" y="3676359"/>
                  <a:pt x="8855840" y="3679261"/>
                </a:cubicBezTo>
                <a:cubicBezTo>
                  <a:pt x="8860056" y="3682163"/>
                  <a:pt x="8863787" y="3685637"/>
                  <a:pt x="8867033" y="3689683"/>
                </a:cubicBezTo>
                <a:cubicBezTo>
                  <a:pt x="8871040" y="3694913"/>
                  <a:pt x="8873043" y="3701598"/>
                  <a:pt x="8873043" y="3709737"/>
                </a:cubicBezTo>
                <a:cubicBezTo>
                  <a:pt x="8873043" y="3719515"/>
                  <a:pt x="8869404" y="3728211"/>
                  <a:pt x="8862125" y="3735825"/>
                </a:cubicBezTo>
                <a:cubicBezTo>
                  <a:pt x="8857344" y="3738294"/>
                  <a:pt x="8850900" y="3739529"/>
                  <a:pt x="8842794" y="3739529"/>
                </a:cubicBezTo>
                <a:cubicBezTo>
                  <a:pt x="8829451" y="3739529"/>
                  <a:pt x="8814914" y="3731331"/>
                  <a:pt x="8799185" y="3714934"/>
                </a:cubicBezTo>
                <a:cubicBezTo>
                  <a:pt x="8798818" y="3707776"/>
                  <a:pt x="8796348" y="3695734"/>
                  <a:pt x="8791776" y="3678807"/>
                </a:cubicBezTo>
                <a:lnTo>
                  <a:pt x="8780175" y="3678807"/>
                </a:lnTo>
                <a:lnTo>
                  <a:pt x="8780175" y="3749575"/>
                </a:lnTo>
                <a:lnTo>
                  <a:pt x="8790894" y="3749575"/>
                </a:lnTo>
                <a:cubicBezTo>
                  <a:pt x="8793517" y="3745259"/>
                  <a:pt x="8796485" y="3743101"/>
                  <a:pt x="8799799" y="3743101"/>
                </a:cubicBezTo>
                <a:cubicBezTo>
                  <a:pt x="8801387" y="3743101"/>
                  <a:pt x="8802725" y="3743249"/>
                  <a:pt x="8803812" y="3743544"/>
                </a:cubicBezTo>
                <a:cubicBezTo>
                  <a:pt x="8804899" y="3743839"/>
                  <a:pt x="8808565" y="3745167"/>
                  <a:pt x="8814808" y="3747527"/>
                </a:cubicBezTo>
                <a:cubicBezTo>
                  <a:pt x="8825217" y="3751423"/>
                  <a:pt x="8835517" y="3753370"/>
                  <a:pt x="8845707" y="3753370"/>
                </a:cubicBezTo>
                <a:cubicBezTo>
                  <a:pt x="8864824" y="3753370"/>
                  <a:pt x="8880497" y="3747100"/>
                  <a:pt x="8892727" y="3734558"/>
                </a:cubicBezTo>
                <a:cubicBezTo>
                  <a:pt x="8903566" y="3723559"/>
                  <a:pt x="8908985" y="3709833"/>
                  <a:pt x="8908985" y="3693381"/>
                </a:cubicBezTo>
                <a:cubicBezTo>
                  <a:pt x="8908985" y="3679849"/>
                  <a:pt x="8905292" y="3668045"/>
                  <a:pt x="8897907" y="3657967"/>
                </a:cubicBezTo>
                <a:cubicBezTo>
                  <a:pt x="8890521" y="3647890"/>
                  <a:pt x="8879542" y="3639547"/>
                  <a:pt x="8864968" y="3632938"/>
                </a:cubicBezTo>
                <a:lnTo>
                  <a:pt x="8841842" y="3622446"/>
                </a:lnTo>
                <a:cubicBezTo>
                  <a:pt x="8831677" y="3617906"/>
                  <a:pt x="8824328" y="3613110"/>
                  <a:pt x="8819793" y="3608055"/>
                </a:cubicBezTo>
                <a:cubicBezTo>
                  <a:pt x="8815258" y="3603001"/>
                  <a:pt x="8812991" y="3597418"/>
                  <a:pt x="8812991" y="3591307"/>
                </a:cubicBezTo>
                <a:cubicBezTo>
                  <a:pt x="8812991" y="3583847"/>
                  <a:pt x="8815408" y="3577627"/>
                  <a:pt x="8820241" y="3572647"/>
                </a:cubicBezTo>
                <a:cubicBezTo>
                  <a:pt x="8825075" y="3567667"/>
                  <a:pt x="8830881" y="3565177"/>
                  <a:pt x="8837659" y="3565177"/>
                </a:cubicBezTo>
                <a:cubicBezTo>
                  <a:pt x="8842680" y="3565177"/>
                  <a:pt x="8847865" y="3566583"/>
                  <a:pt x="8853215" y="3569396"/>
                </a:cubicBezTo>
                <a:cubicBezTo>
                  <a:pt x="8858565" y="3572209"/>
                  <a:pt x="8863228" y="3576057"/>
                  <a:pt x="8867204" y="3580940"/>
                </a:cubicBezTo>
                <a:cubicBezTo>
                  <a:pt x="8870453" y="3584763"/>
                  <a:pt x="8872902" y="3588595"/>
                  <a:pt x="8874552" y="3592437"/>
                </a:cubicBezTo>
                <a:cubicBezTo>
                  <a:pt x="8876202" y="3596279"/>
                  <a:pt x="8878066" y="3602744"/>
                  <a:pt x="8880145" y="3611835"/>
                </a:cubicBezTo>
                <a:lnTo>
                  <a:pt x="8893135" y="3611835"/>
                </a:lnTo>
                <a:lnTo>
                  <a:pt x="8890397" y="3553345"/>
                </a:lnTo>
                <a:lnTo>
                  <a:pt x="8878938" y="3553345"/>
                </a:lnTo>
                <a:cubicBezTo>
                  <a:pt x="8876466" y="3557661"/>
                  <a:pt x="8874712" y="3559819"/>
                  <a:pt x="8873675" y="3559819"/>
                </a:cubicBezTo>
                <a:cubicBezTo>
                  <a:pt x="8872382" y="3559819"/>
                  <a:pt x="8871024" y="3559553"/>
                  <a:pt x="8869600" y="3559020"/>
                </a:cubicBezTo>
                <a:lnTo>
                  <a:pt x="8860800" y="3555250"/>
                </a:lnTo>
                <a:cubicBezTo>
                  <a:pt x="8854570" y="3552641"/>
                  <a:pt x="8847446" y="3551336"/>
                  <a:pt x="8839428" y="3551336"/>
                </a:cubicBezTo>
                <a:close/>
                <a:moveTo>
                  <a:pt x="8330774" y="3551336"/>
                </a:moveTo>
                <a:cubicBezTo>
                  <a:pt x="8322598" y="3551336"/>
                  <a:pt x="8314083" y="3552220"/>
                  <a:pt x="8305229" y="3553987"/>
                </a:cubicBezTo>
                <a:cubicBezTo>
                  <a:pt x="8296375" y="3555754"/>
                  <a:pt x="8289465" y="3557862"/>
                  <a:pt x="8284500" y="3560311"/>
                </a:cubicBezTo>
                <a:cubicBezTo>
                  <a:pt x="8271306" y="3566559"/>
                  <a:pt x="8264709" y="3574323"/>
                  <a:pt x="8264709" y="3583601"/>
                </a:cubicBezTo>
                <a:cubicBezTo>
                  <a:pt x="8264709" y="3589838"/>
                  <a:pt x="8266821" y="3595024"/>
                  <a:pt x="8271047" y="3599159"/>
                </a:cubicBezTo>
                <a:cubicBezTo>
                  <a:pt x="8275272" y="3603293"/>
                  <a:pt x="8280483" y="3605361"/>
                  <a:pt x="8286680" y="3605361"/>
                </a:cubicBezTo>
                <a:cubicBezTo>
                  <a:pt x="8296345" y="3605361"/>
                  <a:pt x="8303013" y="3601055"/>
                  <a:pt x="8306685" y="3592444"/>
                </a:cubicBezTo>
                <a:lnTo>
                  <a:pt x="8312158" y="3579778"/>
                </a:lnTo>
                <a:cubicBezTo>
                  <a:pt x="8314149" y="3575186"/>
                  <a:pt x="8317107" y="3571604"/>
                  <a:pt x="8321032" y="3569033"/>
                </a:cubicBezTo>
                <a:cubicBezTo>
                  <a:pt x="8324957" y="3566462"/>
                  <a:pt x="8329410" y="3565177"/>
                  <a:pt x="8334392" y="3565177"/>
                </a:cubicBezTo>
                <a:cubicBezTo>
                  <a:pt x="8338638" y="3565177"/>
                  <a:pt x="8342756" y="3566124"/>
                  <a:pt x="8346745" y="3568018"/>
                </a:cubicBezTo>
                <a:cubicBezTo>
                  <a:pt x="8350734" y="3569912"/>
                  <a:pt x="8353990" y="3572431"/>
                  <a:pt x="8356513" y="3575575"/>
                </a:cubicBezTo>
                <a:cubicBezTo>
                  <a:pt x="8362283" y="3582635"/>
                  <a:pt x="8365168" y="3594122"/>
                  <a:pt x="8365168" y="3610035"/>
                </a:cubicBezTo>
                <a:cubicBezTo>
                  <a:pt x="8365168" y="3617464"/>
                  <a:pt x="8364415" y="3623122"/>
                  <a:pt x="8362911" y="3627008"/>
                </a:cubicBezTo>
                <a:cubicBezTo>
                  <a:pt x="8361406" y="3630894"/>
                  <a:pt x="8358125" y="3634654"/>
                  <a:pt x="8353067" y="3638289"/>
                </a:cubicBezTo>
                <a:cubicBezTo>
                  <a:pt x="8350391" y="3640298"/>
                  <a:pt x="8346194" y="3642336"/>
                  <a:pt x="8340477" y="3644404"/>
                </a:cubicBezTo>
                <a:cubicBezTo>
                  <a:pt x="8334760" y="3646471"/>
                  <a:pt x="8327526" y="3649053"/>
                  <a:pt x="8318775" y="3652151"/>
                </a:cubicBezTo>
                <a:cubicBezTo>
                  <a:pt x="8303755" y="3655153"/>
                  <a:pt x="8293215" y="3658092"/>
                  <a:pt x="8287155" y="3660967"/>
                </a:cubicBezTo>
                <a:cubicBezTo>
                  <a:pt x="8281095" y="3663842"/>
                  <a:pt x="8276752" y="3667246"/>
                  <a:pt x="8274127" y="3671179"/>
                </a:cubicBezTo>
                <a:cubicBezTo>
                  <a:pt x="8263532" y="3681155"/>
                  <a:pt x="8258235" y="3692776"/>
                  <a:pt x="8258235" y="3706043"/>
                </a:cubicBezTo>
                <a:cubicBezTo>
                  <a:pt x="8258235" y="3720609"/>
                  <a:pt x="8263407" y="3732139"/>
                  <a:pt x="8273753" y="3740631"/>
                </a:cubicBezTo>
                <a:cubicBezTo>
                  <a:pt x="8284099" y="3749124"/>
                  <a:pt x="8297857" y="3753370"/>
                  <a:pt x="8315025" y="3753370"/>
                </a:cubicBezTo>
                <a:cubicBezTo>
                  <a:pt x="8328455" y="3753370"/>
                  <a:pt x="8338309" y="3750746"/>
                  <a:pt x="8344587" y="3745497"/>
                </a:cubicBezTo>
                <a:cubicBezTo>
                  <a:pt x="8353719" y="3742174"/>
                  <a:pt x="8361881" y="3736415"/>
                  <a:pt x="8369071" y="3728220"/>
                </a:cubicBezTo>
                <a:cubicBezTo>
                  <a:pt x="8372333" y="3735611"/>
                  <a:pt x="8376472" y="3741164"/>
                  <a:pt x="8381485" y="3744880"/>
                </a:cubicBezTo>
                <a:cubicBezTo>
                  <a:pt x="8389096" y="3750540"/>
                  <a:pt x="8398614" y="3753370"/>
                  <a:pt x="8410039" y="3753370"/>
                </a:cubicBezTo>
                <a:cubicBezTo>
                  <a:pt x="8431105" y="3753370"/>
                  <a:pt x="8444705" y="3743580"/>
                  <a:pt x="8450840" y="3724000"/>
                </a:cubicBezTo>
                <a:lnTo>
                  <a:pt x="8441241" y="3719291"/>
                </a:lnTo>
                <a:cubicBezTo>
                  <a:pt x="8436476" y="3724844"/>
                  <a:pt x="8433121" y="3728229"/>
                  <a:pt x="8431177" y="3729445"/>
                </a:cubicBezTo>
                <a:cubicBezTo>
                  <a:pt x="8429233" y="3730661"/>
                  <a:pt x="8426418" y="3731269"/>
                  <a:pt x="8422732" y="3731269"/>
                </a:cubicBezTo>
                <a:cubicBezTo>
                  <a:pt x="8415737" y="3731269"/>
                  <a:pt x="8411290" y="3727258"/>
                  <a:pt x="8409390" y="3719235"/>
                </a:cubicBezTo>
                <a:cubicBezTo>
                  <a:pt x="8408334" y="3714698"/>
                  <a:pt x="8407807" y="3705695"/>
                  <a:pt x="8407807" y="3692226"/>
                </a:cubicBezTo>
                <a:lnTo>
                  <a:pt x="8407807" y="3611332"/>
                </a:lnTo>
                <a:cubicBezTo>
                  <a:pt x="8407807" y="3600784"/>
                  <a:pt x="8407148" y="3593052"/>
                  <a:pt x="8405832" y="3588136"/>
                </a:cubicBezTo>
                <a:cubicBezTo>
                  <a:pt x="8403179" y="3578376"/>
                  <a:pt x="8396528" y="3570473"/>
                  <a:pt x="8385880" y="3564427"/>
                </a:cubicBezTo>
                <a:cubicBezTo>
                  <a:pt x="8378897" y="3560557"/>
                  <a:pt x="8370306" y="3557408"/>
                  <a:pt x="8360106" y="3554979"/>
                </a:cubicBezTo>
                <a:cubicBezTo>
                  <a:pt x="8349907" y="3552550"/>
                  <a:pt x="8340130" y="3551336"/>
                  <a:pt x="8330774" y="3551336"/>
                </a:cubicBezTo>
                <a:close/>
                <a:moveTo>
                  <a:pt x="8073378" y="3551336"/>
                </a:moveTo>
                <a:lnTo>
                  <a:pt x="8005450" y="3559721"/>
                </a:lnTo>
                <a:lnTo>
                  <a:pt x="8005450" y="3572268"/>
                </a:lnTo>
                <a:cubicBezTo>
                  <a:pt x="8014129" y="3572847"/>
                  <a:pt x="8019891" y="3573878"/>
                  <a:pt x="8022737" y="3575359"/>
                </a:cubicBezTo>
                <a:cubicBezTo>
                  <a:pt x="8025584" y="3576840"/>
                  <a:pt x="8028129" y="3579427"/>
                  <a:pt x="8030373" y="3583120"/>
                </a:cubicBezTo>
                <a:cubicBezTo>
                  <a:pt x="8032333" y="3586120"/>
                  <a:pt x="8033655" y="3590456"/>
                  <a:pt x="8034339" y="3596127"/>
                </a:cubicBezTo>
                <a:cubicBezTo>
                  <a:pt x="8035023" y="3601799"/>
                  <a:pt x="8035364" y="3611939"/>
                  <a:pt x="8035364" y="3626548"/>
                </a:cubicBezTo>
                <a:lnTo>
                  <a:pt x="8035364" y="3680433"/>
                </a:lnTo>
                <a:cubicBezTo>
                  <a:pt x="8035364" y="3692944"/>
                  <a:pt x="8035049" y="3702459"/>
                  <a:pt x="8034417" y="3708980"/>
                </a:cubicBezTo>
                <a:cubicBezTo>
                  <a:pt x="8033786" y="3715500"/>
                  <a:pt x="8032644" y="3720786"/>
                  <a:pt x="8030990" y="3724837"/>
                </a:cubicBezTo>
                <a:cubicBezTo>
                  <a:pt x="8029290" y="3727911"/>
                  <a:pt x="8026895" y="3730309"/>
                  <a:pt x="8023803" y="3732030"/>
                </a:cubicBezTo>
                <a:cubicBezTo>
                  <a:pt x="8020711" y="3733750"/>
                  <a:pt x="8013775" y="3735327"/>
                  <a:pt x="8002994" y="3736760"/>
                </a:cubicBezTo>
                <a:lnTo>
                  <a:pt x="8002994" y="3749575"/>
                </a:lnTo>
                <a:lnTo>
                  <a:pt x="8108811" y="3749575"/>
                </a:lnTo>
                <a:lnTo>
                  <a:pt x="8108811" y="3737046"/>
                </a:lnTo>
                <a:cubicBezTo>
                  <a:pt x="8096337" y="3734715"/>
                  <a:pt x="8088322" y="3731833"/>
                  <a:pt x="8084764" y="3728398"/>
                </a:cubicBezTo>
                <a:cubicBezTo>
                  <a:pt x="8082129" y="3725989"/>
                  <a:pt x="8080306" y="3722792"/>
                  <a:pt x="8079294" y="3718806"/>
                </a:cubicBezTo>
                <a:cubicBezTo>
                  <a:pt x="8078283" y="3714820"/>
                  <a:pt x="8077777" y="3709512"/>
                  <a:pt x="8077777" y="3702883"/>
                </a:cubicBezTo>
                <a:lnTo>
                  <a:pt x="8077557" y="3686690"/>
                </a:lnTo>
                <a:lnTo>
                  <a:pt x="8077557" y="3639342"/>
                </a:lnTo>
                <a:cubicBezTo>
                  <a:pt x="8077557" y="3622315"/>
                  <a:pt x="8078191" y="3610429"/>
                  <a:pt x="8079458" y="3603683"/>
                </a:cubicBezTo>
                <a:cubicBezTo>
                  <a:pt x="8080726" y="3596937"/>
                  <a:pt x="8082350" y="3591495"/>
                  <a:pt x="8084331" y="3587358"/>
                </a:cubicBezTo>
                <a:cubicBezTo>
                  <a:pt x="8089931" y="3581242"/>
                  <a:pt x="8095947" y="3576723"/>
                  <a:pt x="8102381" y="3573801"/>
                </a:cubicBezTo>
                <a:cubicBezTo>
                  <a:pt x="8108814" y="3570880"/>
                  <a:pt x="8115732" y="3569419"/>
                  <a:pt x="8123133" y="3569419"/>
                </a:cubicBezTo>
                <a:cubicBezTo>
                  <a:pt x="8129968" y="3569419"/>
                  <a:pt x="8136192" y="3570693"/>
                  <a:pt x="8141806" y="3573242"/>
                </a:cubicBezTo>
                <a:cubicBezTo>
                  <a:pt x="8147419" y="3575790"/>
                  <a:pt x="8151668" y="3579262"/>
                  <a:pt x="8154551" y="3583657"/>
                </a:cubicBezTo>
                <a:cubicBezTo>
                  <a:pt x="8157242" y="3587634"/>
                  <a:pt x="8159109" y="3593175"/>
                  <a:pt x="8160153" y="3600282"/>
                </a:cubicBezTo>
                <a:cubicBezTo>
                  <a:pt x="8161197" y="3607388"/>
                  <a:pt x="8161720" y="3618659"/>
                  <a:pt x="8161720" y="3634093"/>
                </a:cubicBezTo>
                <a:lnTo>
                  <a:pt x="8161720" y="3680478"/>
                </a:lnTo>
                <a:cubicBezTo>
                  <a:pt x="8161720" y="3692880"/>
                  <a:pt x="8161404" y="3702351"/>
                  <a:pt x="8160772" y="3708891"/>
                </a:cubicBezTo>
                <a:cubicBezTo>
                  <a:pt x="8160141" y="3715431"/>
                  <a:pt x="8158999" y="3720733"/>
                  <a:pt x="8157345" y="3724795"/>
                </a:cubicBezTo>
                <a:cubicBezTo>
                  <a:pt x="8155643" y="3727886"/>
                  <a:pt x="8153246" y="3730293"/>
                  <a:pt x="8150155" y="3732017"/>
                </a:cubicBezTo>
                <a:cubicBezTo>
                  <a:pt x="8147063" y="3733742"/>
                  <a:pt x="8140128" y="3735324"/>
                  <a:pt x="8129349" y="3736763"/>
                </a:cubicBezTo>
                <a:lnTo>
                  <a:pt x="8129349" y="3749575"/>
                </a:lnTo>
                <a:lnTo>
                  <a:pt x="8235166" y="3749575"/>
                </a:lnTo>
                <a:lnTo>
                  <a:pt x="8235166" y="3737046"/>
                </a:lnTo>
                <a:cubicBezTo>
                  <a:pt x="8222693" y="3734715"/>
                  <a:pt x="8214679" y="3731834"/>
                  <a:pt x="8211126" y="3728402"/>
                </a:cubicBezTo>
                <a:cubicBezTo>
                  <a:pt x="8208489" y="3725993"/>
                  <a:pt x="8206664" y="3722796"/>
                  <a:pt x="8205653" y="3718811"/>
                </a:cubicBezTo>
                <a:cubicBezTo>
                  <a:pt x="8204641" y="3714827"/>
                  <a:pt x="8204136" y="3708032"/>
                  <a:pt x="8204136" y="3698428"/>
                </a:cubicBezTo>
                <a:lnTo>
                  <a:pt x="8204136" y="3605674"/>
                </a:lnTo>
                <a:cubicBezTo>
                  <a:pt x="8204136" y="3588427"/>
                  <a:pt x="8197880" y="3575015"/>
                  <a:pt x="8185369" y="3565439"/>
                </a:cubicBezTo>
                <a:cubicBezTo>
                  <a:pt x="8173135" y="3556037"/>
                  <a:pt x="8157170" y="3551336"/>
                  <a:pt x="8137473" y="3551336"/>
                </a:cubicBezTo>
                <a:cubicBezTo>
                  <a:pt x="8111252" y="3551336"/>
                  <a:pt x="8091280" y="3560374"/>
                  <a:pt x="8077557" y="3578449"/>
                </a:cubicBezTo>
                <a:lnTo>
                  <a:pt x="8077557" y="3579416"/>
                </a:lnTo>
                <a:cubicBezTo>
                  <a:pt x="8077557" y="3571832"/>
                  <a:pt x="8076164" y="3562472"/>
                  <a:pt x="8073378" y="3551336"/>
                </a:cubicBezTo>
                <a:close/>
                <a:moveTo>
                  <a:pt x="7463999" y="3551336"/>
                </a:moveTo>
                <a:cubicBezTo>
                  <a:pt x="7455823" y="3551336"/>
                  <a:pt x="7447308" y="3552220"/>
                  <a:pt x="7438454" y="3553987"/>
                </a:cubicBezTo>
                <a:cubicBezTo>
                  <a:pt x="7429600" y="3555754"/>
                  <a:pt x="7422690" y="3557862"/>
                  <a:pt x="7417725" y="3560311"/>
                </a:cubicBezTo>
                <a:cubicBezTo>
                  <a:pt x="7404531" y="3566559"/>
                  <a:pt x="7397934" y="3574323"/>
                  <a:pt x="7397934" y="3583601"/>
                </a:cubicBezTo>
                <a:cubicBezTo>
                  <a:pt x="7397934" y="3589838"/>
                  <a:pt x="7400046" y="3595024"/>
                  <a:pt x="7404272" y="3599159"/>
                </a:cubicBezTo>
                <a:cubicBezTo>
                  <a:pt x="7408497" y="3603293"/>
                  <a:pt x="7413708" y="3605361"/>
                  <a:pt x="7419905" y="3605361"/>
                </a:cubicBezTo>
                <a:cubicBezTo>
                  <a:pt x="7429570" y="3605361"/>
                  <a:pt x="7436238" y="3601055"/>
                  <a:pt x="7439910" y="3592444"/>
                </a:cubicBezTo>
                <a:lnTo>
                  <a:pt x="7445383" y="3579778"/>
                </a:lnTo>
                <a:cubicBezTo>
                  <a:pt x="7447374" y="3575186"/>
                  <a:pt x="7450332" y="3571604"/>
                  <a:pt x="7454257" y="3569033"/>
                </a:cubicBezTo>
                <a:cubicBezTo>
                  <a:pt x="7458182" y="3566462"/>
                  <a:pt x="7462635" y="3565177"/>
                  <a:pt x="7467617" y="3565177"/>
                </a:cubicBezTo>
                <a:cubicBezTo>
                  <a:pt x="7471863" y="3565177"/>
                  <a:pt x="7475981" y="3566124"/>
                  <a:pt x="7479970" y="3568018"/>
                </a:cubicBezTo>
                <a:cubicBezTo>
                  <a:pt x="7483959" y="3569912"/>
                  <a:pt x="7487215" y="3572431"/>
                  <a:pt x="7489738" y="3575575"/>
                </a:cubicBezTo>
                <a:cubicBezTo>
                  <a:pt x="7495508" y="3582635"/>
                  <a:pt x="7498393" y="3594122"/>
                  <a:pt x="7498393" y="3610035"/>
                </a:cubicBezTo>
                <a:cubicBezTo>
                  <a:pt x="7498393" y="3617464"/>
                  <a:pt x="7497640" y="3623122"/>
                  <a:pt x="7496136" y="3627008"/>
                </a:cubicBezTo>
                <a:cubicBezTo>
                  <a:pt x="7494631" y="3630894"/>
                  <a:pt x="7491350" y="3634654"/>
                  <a:pt x="7486292" y="3638289"/>
                </a:cubicBezTo>
                <a:cubicBezTo>
                  <a:pt x="7483616" y="3640298"/>
                  <a:pt x="7479419" y="3642336"/>
                  <a:pt x="7473702" y="3644404"/>
                </a:cubicBezTo>
                <a:cubicBezTo>
                  <a:pt x="7467985" y="3646471"/>
                  <a:pt x="7460751" y="3649053"/>
                  <a:pt x="7452000" y="3652151"/>
                </a:cubicBezTo>
                <a:cubicBezTo>
                  <a:pt x="7436980" y="3655153"/>
                  <a:pt x="7426440" y="3658092"/>
                  <a:pt x="7420380" y="3660967"/>
                </a:cubicBezTo>
                <a:cubicBezTo>
                  <a:pt x="7414320" y="3663842"/>
                  <a:pt x="7409977" y="3667246"/>
                  <a:pt x="7407352" y="3671179"/>
                </a:cubicBezTo>
                <a:cubicBezTo>
                  <a:pt x="7396757" y="3681155"/>
                  <a:pt x="7391460" y="3692776"/>
                  <a:pt x="7391460" y="3706043"/>
                </a:cubicBezTo>
                <a:cubicBezTo>
                  <a:pt x="7391460" y="3720609"/>
                  <a:pt x="7396632" y="3732139"/>
                  <a:pt x="7406978" y="3740631"/>
                </a:cubicBezTo>
                <a:cubicBezTo>
                  <a:pt x="7417324" y="3749124"/>
                  <a:pt x="7431082" y="3753370"/>
                  <a:pt x="7448250" y="3753370"/>
                </a:cubicBezTo>
                <a:cubicBezTo>
                  <a:pt x="7461680" y="3753370"/>
                  <a:pt x="7471534" y="3750746"/>
                  <a:pt x="7477812" y="3745497"/>
                </a:cubicBezTo>
                <a:cubicBezTo>
                  <a:pt x="7486944" y="3742174"/>
                  <a:pt x="7495106" y="3736415"/>
                  <a:pt x="7502296" y="3728220"/>
                </a:cubicBezTo>
                <a:cubicBezTo>
                  <a:pt x="7505558" y="3735611"/>
                  <a:pt x="7509697" y="3741164"/>
                  <a:pt x="7514710" y="3744880"/>
                </a:cubicBezTo>
                <a:cubicBezTo>
                  <a:pt x="7522321" y="3750540"/>
                  <a:pt x="7531839" y="3753370"/>
                  <a:pt x="7543264" y="3753370"/>
                </a:cubicBezTo>
                <a:cubicBezTo>
                  <a:pt x="7564330" y="3753370"/>
                  <a:pt x="7577931" y="3743580"/>
                  <a:pt x="7584065" y="3724000"/>
                </a:cubicBezTo>
                <a:lnTo>
                  <a:pt x="7574466" y="3719291"/>
                </a:lnTo>
                <a:cubicBezTo>
                  <a:pt x="7569701" y="3724844"/>
                  <a:pt x="7566347" y="3728229"/>
                  <a:pt x="7564402" y="3729445"/>
                </a:cubicBezTo>
                <a:cubicBezTo>
                  <a:pt x="7562458" y="3730661"/>
                  <a:pt x="7559643" y="3731269"/>
                  <a:pt x="7555958" y="3731269"/>
                </a:cubicBezTo>
                <a:cubicBezTo>
                  <a:pt x="7548963" y="3731269"/>
                  <a:pt x="7544515" y="3727258"/>
                  <a:pt x="7542615" y="3719235"/>
                </a:cubicBezTo>
                <a:cubicBezTo>
                  <a:pt x="7541560" y="3714698"/>
                  <a:pt x="7541032" y="3705695"/>
                  <a:pt x="7541032" y="3692226"/>
                </a:cubicBezTo>
                <a:lnTo>
                  <a:pt x="7541032" y="3611332"/>
                </a:lnTo>
                <a:cubicBezTo>
                  <a:pt x="7541032" y="3600784"/>
                  <a:pt x="7540374" y="3593052"/>
                  <a:pt x="7539058" y="3588136"/>
                </a:cubicBezTo>
                <a:cubicBezTo>
                  <a:pt x="7536404" y="3578376"/>
                  <a:pt x="7529753" y="3570473"/>
                  <a:pt x="7519105" y="3564427"/>
                </a:cubicBezTo>
                <a:cubicBezTo>
                  <a:pt x="7512122" y="3560557"/>
                  <a:pt x="7503531" y="3557408"/>
                  <a:pt x="7493331" y="3554979"/>
                </a:cubicBezTo>
                <a:cubicBezTo>
                  <a:pt x="7483132" y="3552550"/>
                  <a:pt x="7473355" y="3551336"/>
                  <a:pt x="7463999" y="3551336"/>
                </a:cubicBezTo>
                <a:close/>
                <a:moveTo>
                  <a:pt x="7140149" y="3551336"/>
                </a:moveTo>
                <a:cubicBezTo>
                  <a:pt x="7131973" y="3551336"/>
                  <a:pt x="7123458" y="3552220"/>
                  <a:pt x="7114604" y="3553987"/>
                </a:cubicBezTo>
                <a:cubicBezTo>
                  <a:pt x="7105750" y="3555754"/>
                  <a:pt x="7098840" y="3557862"/>
                  <a:pt x="7093875" y="3560311"/>
                </a:cubicBezTo>
                <a:cubicBezTo>
                  <a:pt x="7080681" y="3566559"/>
                  <a:pt x="7074084" y="3574323"/>
                  <a:pt x="7074084" y="3583601"/>
                </a:cubicBezTo>
                <a:cubicBezTo>
                  <a:pt x="7074084" y="3589838"/>
                  <a:pt x="7076196" y="3595024"/>
                  <a:pt x="7080422" y="3599159"/>
                </a:cubicBezTo>
                <a:cubicBezTo>
                  <a:pt x="7084647" y="3603293"/>
                  <a:pt x="7089858" y="3605361"/>
                  <a:pt x="7096055" y="3605361"/>
                </a:cubicBezTo>
                <a:cubicBezTo>
                  <a:pt x="7105720" y="3605361"/>
                  <a:pt x="7112388" y="3601055"/>
                  <a:pt x="7116060" y="3592444"/>
                </a:cubicBezTo>
                <a:lnTo>
                  <a:pt x="7121533" y="3579778"/>
                </a:lnTo>
                <a:cubicBezTo>
                  <a:pt x="7123524" y="3575186"/>
                  <a:pt x="7126482" y="3571604"/>
                  <a:pt x="7130407" y="3569033"/>
                </a:cubicBezTo>
                <a:cubicBezTo>
                  <a:pt x="7134332" y="3566462"/>
                  <a:pt x="7138785" y="3565177"/>
                  <a:pt x="7143767" y="3565177"/>
                </a:cubicBezTo>
                <a:cubicBezTo>
                  <a:pt x="7148013" y="3565177"/>
                  <a:pt x="7152131" y="3566124"/>
                  <a:pt x="7156120" y="3568018"/>
                </a:cubicBezTo>
                <a:cubicBezTo>
                  <a:pt x="7160109" y="3569912"/>
                  <a:pt x="7163365" y="3572431"/>
                  <a:pt x="7165888" y="3575575"/>
                </a:cubicBezTo>
                <a:cubicBezTo>
                  <a:pt x="7171658" y="3582635"/>
                  <a:pt x="7174543" y="3594122"/>
                  <a:pt x="7174543" y="3610035"/>
                </a:cubicBezTo>
                <a:cubicBezTo>
                  <a:pt x="7174543" y="3617464"/>
                  <a:pt x="7173790" y="3623122"/>
                  <a:pt x="7172286" y="3627008"/>
                </a:cubicBezTo>
                <a:cubicBezTo>
                  <a:pt x="7170781" y="3630894"/>
                  <a:pt x="7167500" y="3634654"/>
                  <a:pt x="7162442" y="3638289"/>
                </a:cubicBezTo>
                <a:cubicBezTo>
                  <a:pt x="7159766" y="3640298"/>
                  <a:pt x="7155569" y="3642336"/>
                  <a:pt x="7149852" y="3644404"/>
                </a:cubicBezTo>
                <a:cubicBezTo>
                  <a:pt x="7144135" y="3646471"/>
                  <a:pt x="7136901" y="3649053"/>
                  <a:pt x="7128150" y="3652151"/>
                </a:cubicBezTo>
                <a:cubicBezTo>
                  <a:pt x="7113130" y="3655153"/>
                  <a:pt x="7102590" y="3658092"/>
                  <a:pt x="7096530" y="3660967"/>
                </a:cubicBezTo>
                <a:cubicBezTo>
                  <a:pt x="7090470" y="3663842"/>
                  <a:pt x="7086127" y="3667246"/>
                  <a:pt x="7083502" y="3671179"/>
                </a:cubicBezTo>
                <a:cubicBezTo>
                  <a:pt x="7072907" y="3681155"/>
                  <a:pt x="7067610" y="3692776"/>
                  <a:pt x="7067610" y="3706043"/>
                </a:cubicBezTo>
                <a:cubicBezTo>
                  <a:pt x="7067610" y="3720609"/>
                  <a:pt x="7072782" y="3732139"/>
                  <a:pt x="7083128" y="3740631"/>
                </a:cubicBezTo>
                <a:cubicBezTo>
                  <a:pt x="7093474" y="3749124"/>
                  <a:pt x="7107232" y="3753370"/>
                  <a:pt x="7124400" y="3753370"/>
                </a:cubicBezTo>
                <a:cubicBezTo>
                  <a:pt x="7137830" y="3753370"/>
                  <a:pt x="7147684" y="3750746"/>
                  <a:pt x="7153962" y="3745497"/>
                </a:cubicBezTo>
                <a:cubicBezTo>
                  <a:pt x="7163094" y="3742174"/>
                  <a:pt x="7171256" y="3736415"/>
                  <a:pt x="7178446" y="3728220"/>
                </a:cubicBezTo>
                <a:cubicBezTo>
                  <a:pt x="7181708" y="3735611"/>
                  <a:pt x="7185847" y="3741164"/>
                  <a:pt x="7190860" y="3744880"/>
                </a:cubicBezTo>
                <a:cubicBezTo>
                  <a:pt x="7198471" y="3750540"/>
                  <a:pt x="7207989" y="3753370"/>
                  <a:pt x="7219414" y="3753370"/>
                </a:cubicBezTo>
                <a:cubicBezTo>
                  <a:pt x="7240480" y="3753370"/>
                  <a:pt x="7254081" y="3743580"/>
                  <a:pt x="7260215" y="3724000"/>
                </a:cubicBezTo>
                <a:lnTo>
                  <a:pt x="7250616" y="3719291"/>
                </a:lnTo>
                <a:cubicBezTo>
                  <a:pt x="7245851" y="3724844"/>
                  <a:pt x="7242497" y="3728229"/>
                  <a:pt x="7240552" y="3729445"/>
                </a:cubicBezTo>
                <a:cubicBezTo>
                  <a:pt x="7238608" y="3730661"/>
                  <a:pt x="7235793" y="3731269"/>
                  <a:pt x="7232108" y="3731269"/>
                </a:cubicBezTo>
                <a:cubicBezTo>
                  <a:pt x="7225113" y="3731269"/>
                  <a:pt x="7220665" y="3727258"/>
                  <a:pt x="7218765" y="3719235"/>
                </a:cubicBezTo>
                <a:cubicBezTo>
                  <a:pt x="7217710" y="3714698"/>
                  <a:pt x="7217182" y="3705695"/>
                  <a:pt x="7217182" y="3692226"/>
                </a:cubicBezTo>
                <a:lnTo>
                  <a:pt x="7217182" y="3611332"/>
                </a:lnTo>
                <a:cubicBezTo>
                  <a:pt x="7217182" y="3600784"/>
                  <a:pt x="7216524" y="3593052"/>
                  <a:pt x="7215208" y="3588136"/>
                </a:cubicBezTo>
                <a:cubicBezTo>
                  <a:pt x="7212554" y="3578376"/>
                  <a:pt x="7205903" y="3570473"/>
                  <a:pt x="7195255" y="3564427"/>
                </a:cubicBezTo>
                <a:cubicBezTo>
                  <a:pt x="7188272" y="3560557"/>
                  <a:pt x="7179681" y="3557408"/>
                  <a:pt x="7169481" y="3554979"/>
                </a:cubicBezTo>
                <a:cubicBezTo>
                  <a:pt x="7159282" y="3552550"/>
                  <a:pt x="7149505" y="3551336"/>
                  <a:pt x="7140149" y="3551336"/>
                </a:cubicBezTo>
                <a:close/>
                <a:moveTo>
                  <a:pt x="6336456" y="3551336"/>
                </a:moveTo>
                <a:lnTo>
                  <a:pt x="6271900" y="3559753"/>
                </a:lnTo>
                <a:lnTo>
                  <a:pt x="6271900" y="3572268"/>
                </a:lnTo>
                <a:cubicBezTo>
                  <a:pt x="6280579" y="3572847"/>
                  <a:pt x="6286342" y="3573878"/>
                  <a:pt x="6289188" y="3575359"/>
                </a:cubicBezTo>
                <a:cubicBezTo>
                  <a:pt x="6292034" y="3576840"/>
                  <a:pt x="6294579" y="3579427"/>
                  <a:pt x="6296823" y="3583120"/>
                </a:cubicBezTo>
                <a:cubicBezTo>
                  <a:pt x="6298784" y="3586120"/>
                  <a:pt x="6300106" y="3590456"/>
                  <a:pt x="6300789" y="3596127"/>
                </a:cubicBezTo>
                <a:cubicBezTo>
                  <a:pt x="6301473" y="3601799"/>
                  <a:pt x="6301814" y="3611939"/>
                  <a:pt x="6301814" y="3626548"/>
                </a:cubicBezTo>
                <a:lnTo>
                  <a:pt x="6301814" y="3680433"/>
                </a:lnTo>
                <a:cubicBezTo>
                  <a:pt x="6301814" y="3692944"/>
                  <a:pt x="6301499" y="3702459"/>
                  <a:pt x="6300868" y="3708980"/>
                </a:cubicBezTo>
                <a:cubicBezTo>
                  <a:pt x="6300236" y="3715500"/>
                  <a:pt x="6299094" y="3720786"/>
                  <a:pt x="6297440" y="3724837"/>
                </a:cubicBezTo>
                <a:cubicBezTo>
                  <a:pt x="6295740" y="3727911"/>
                  <a:pt x="6293345" y="3730309"/>
                  <a:pt x="6290254" y="3732030"/>
                </a:cubicBezTo>
                <a:cubicBezTo>
                  <a:pt x="6287161" y="3733750"/>
                  <a:pt x="6280225" y="3735327"/>
                  <a:pt x="6269444" y="3736760"/>
                </a:cubicBezTo>
                <a:lnTo>
                  <a:pt x="6269444" y="3749575"/>
                </a:lnTo>
                <a:lnTo>
                  <a:pt x="6375262" y="3749575"/>
                </a:lnTo>
                <a:lnTo>
                  <a:pt x="6375262" y="3737046"/>
                </a:lnTo>
                <a:cubicBezTo>
                  <a:pt x="6362790" y="3734715"/>
                  <a:pt x="6354774" y="3731834"/>
                  <a:pt x="6351214" y="3728402"/>
                </a:cubicBezTo>
                <a:cubicBezTo>
                  <a:pt x="6348580" y="3725993"/>
                  <a:pt x="6346756" y="3722796"/>
                  <a:pt x="6345744" y="3718813"/>
                </a:cubicBezTo>
                <a:cubicBezTo>
                  <a:pt x="6344733" y="3714829"/>
                  <a:pt x="6344227" y="3709524"/>
                  <a:pt x="6344227" y="3702896"/>
                </a:cubicBezTo>
                <a:lnTo>
                  <a:pt x="6344007" y="3686275"/>
                </a:lnTo>
                <a:lnTo>
                  <a:pt x="6344007" y="3640912"/>
                </a:lnTo>
                <a:cubicBezTo>
                  <a:pt x="6344007" y="3618553"/>
                  <a:pt x="6346516" y="3601568"/>
                  <a:pt x="6351533" y="3589959"/>
                </a:cubicBezTo>
                <a:cubicBezTo>
                  <a:pt x="6356550" y="3578349"/>
                  <a:pt x="6362985" y="3572544"/>
                  <a:pt x="6370839" y="3572544"/>
                </a:cubicBezTo>
                <a:cubicBezTo>
                  <a:pt x="6376787" y="3572544"/>
                  <a:pt x="6381982" y="3574882"/>
                  <a:pt x="6386424" y="3579559"/>
                </a:cubicBezTo>
                <a:lnTo>
                  <a:pt x="6396369" y="3588509"/>
                </a:lnTo>
                <a:cubicBezTo>
                  <a:pt x="6398854" y="3592593"/>
                  <a:pt x="6403258" y="3594634"/>
                  <a:pt x="6409581" y="3594634"/>
                </a:cubicBezTo>
                <a:cubicBezTo>
                  <a:pt x="6415100" y="3594634"/>
                  <a:pt x="6419668" y="3592874"/>
                  <a:pt x="6423286" y="3589353"/>
                </a:cubicBezTo>
                <a:cubicBezTo>
                  <a:pt x="6426905" y="3585833"/>
                  <a:pt x="6428714" y="3581434"/>
                  <a:pt x="6428714" y="3576158"/>
                </a:cubicBezTo>
                <a:lnTo>
                  <a:pt x="6424273" y="3570079"/>
                </a:lnTo>
                <a:lnTo>
                  <a:pt x="6429183" y="3571428"/>
                </a:lnTo>
                <a:cubicBezTo>
                  <a:pt x="6431577" y="3573353"/>
                  <a:pt x="6433759" y="3576098"/>
                  <a:pt x="6435731" y="3579663"/>
                </a:cubicBezTo>
                <a:cubicBezTo>
                  <a:pt x="6437703" y="3583228"/>
                  <a:pt x="6440515" y="3587562"/>
                  <a:pt x="6444169" y="3592664"/>
                </a:cubicBezTo>
                <a:lnTo>
                  <a:pt x="6450998" y="3614646"/>
                </a:lnTo>
                <a:lnTo>
                  <a:pt x="6496425" y="3723954"/>
                </a:lnTo>
                <a:cubicBezTo>
                  <a:pt x="6501771" y="3736937"/>
                  <a:pt x="6504445" y="3745775"/>
                  <a:pt x="6504445" y="3750468"/>
                </a:cubicBezTo>
                <a:cubicBezTo>
                  <a:pt x="6504445" y="3753624"/>
                  <a:pt x="6503549" y="3757575"/>
                  <a:pt x="6501759" y="3762321"/>
                </a:cubicBezTo>
                <a:lnTo>
                  <a:pt x="6494621" y="3779406"/>
                </a:lnTo>
                <a:cubicBezTo>
                  <a:pt x="6489043" y="3792856"/>
                  <a:pt x="6482756" y="3799581"/>
                  <a:pt x="6475761" y="3799581"/>
                </a:cubicBezTo>
                <a:cubicBezTo>
                  <a:pt x="6474352" y="3799581"/>
                  <a:pt x="6473016" y="3799384"/>
                  <a:pt x="6471755" y="3798988"/>
                </a:cubicBezTo>
                <a:cubicBezTo>
                  <a:pt x="6470493" y="3798593"/>
                  <a:pt x="6468265" y="3797771"/>
                  <a:pt x="6465070" y="3796522"/>
                </a:cubicBezTo>
                <a:cubicBezTo>
                  <a:pt x="6458405" y="3793799"/>
                  <a:pt x="6452883" y="3792438"/>
                  <a:pt x="6448501" y="3792438"/>
                </a:cubicBezTo>
                <a:cubicBezTo>
                  <a:pt x="6442943" y="3792438"/>
                  <a:pt x="6438301" y="3793957"/>
                  <a:pt x="6434577" y="3796997"/>
                </a:cubicBezTo>
                <a:cubicBezTo>
                  <a:pt x="6430851" y="3800036"/>
                  <a:pt x="6428988" y="3804148"/>
                  <a:pt x="6428988" y="3809334"/>
                </a:cubicBezTo>
                <a:cubicBezTo>
                  <a:pt x="6428988" y="3815843"/>
                  <a:pt x="6431860" y="3820905"/>
                  <a:pt x="6437603" y="3824520"/>
                </a:cubicBezTo>
                <a:cubicBezTo>
                  <a:pt x="6443345" y="3828135"/>
                  <a:pt x="6450561" y="3829942"/>
                  <a:pt x="6459248" y="3829942"/>
                </a:cubicBezTo>
                <a:cubicBezTo>
                  <a:pt x="6472812" y="3829942"/>
                  <a:pt x="6484357" y="3823158"/>
                  <a:pt x="6493882" y="3809589"/>
                </a:cubicBezTo>
                <a:cubicBezTo>
                  <a:pt x="6498133" y="3806989"/>
                  <a:pt x="6504133" y="3796272"/>
                  <a:pt x="6511881" y="3777438"/>
                </a:cubicBezTo>
                <a:lnTo>
                  <a:pt x="6575272" y="3623039"/>
                </a:lnTo>
                <a:cubicBezTo>
                  <a:pt x="6584380" y="3600847"/>
                  <a:pt x="6590938" y="3586701"/>
                  <a:pt x="6594944" y="3580602"/>
                </a:cubicBezTo>
                <a:cubicBezTo>
                  <a:pt x="6597368" y="3577020"/>
                  <a:pt x="6599865" y="3574413"/>
                  <a:pt x="6602437" y="3572779"/>
                </a:cubicBezTo>
                <a:cubicBezTo>
                  <a:pt x="6605009" y="3571146"/>
                  <a:pt x="6610296" y="3569212"/>
                  <a:pt x="6618297" y="3566977"/>
                </a:cubicBezTo>
                <a:lnTo>
                  <a:pt x="6618297" y="3554461"/>
                </a:lnTo>
                <a:lnTo>
                  <a:pt x="6546637" y="3554461"/>
                </a:lnTo>
                <a:lnTo>
                  <a:pt x="6546637" y="3567591"/>
                </a:lnTo>
                <a:cubicBezTo>
                  <a:pt x="6555176" y="3568660"/>
                  <a:pt x="6560882" y="3570721"/>
                  <a:pt x="6563757" y="3573772"/>
                </a:cubicBezTo>
                <a:cubicBezTo>
                  <a:pt x="6566631" y="3576823"/>
                  <a:pt x="6568068" y="3581029"/>
                  <a:pt x="6568068" y="3586392"/>
                </a:cubicBezTo>
                <a:cubicBezTo>
                  <a:pt x="6568068" y="3593966"/>
                  <a:pt x="6564223" y="3607376"/>
                  <a:pt x="6556533" y="3626621"/>
                </a:cubicBezTo>
                <a:lnTo>
                  <a:pt x="6528913" y="3702830"/>
                </a:lnTo>
                <a:lnTo>
                  <a:pt x="6496314" y="3611730"/>
                </a:lnTo>
                <a:cubicBezTo>
                  <a:pt x="6490572" y="3597303"/>
                  <a:pt x="6487701" y="3587397"/>
                  <a:pt x="6487701" y="3582011"/>
                </a:cubicBezTo>
                <a:cubicBezTo>
                  <a:pt x="6487701" y="3576990"/>
                  <a:pt x="6489738" y="3573329"/>
                  <a:pt x="6493813" y="3571027"/>
                </a:cubicBezTo>
                <a:cubicBezTo>
                  <a:pt x="6495914" y="3569857"/>
                  <a:pt x="6501021" y="3568678"/>
                  <a:pt x="6509132" y="3567490"/>
                </a:cubicBezTo>
                <a:lnTo>
                  <a:pt x="6509132" y="3554461"/>
                </a:lnTo>
                <a:lnTo>
                  <a:pt x="6415370" y="3554461"/>
                </a:lnTo>
                <a:lnTo>
                  <a:pt x="6415370" y="3557893"/>
                </a:lnTo>
                <a:lnTo>
                  <a:pt x="6415219" y="3557684"/>
                </a:lnTo>
                <a:cubicBezTo>
                  <a:pt x="6412735" y="3553452"/>
                  <a:pt x="6406186" y="3551336"/>
                  <a:pt x="6395573" y="3551336"/>
                </a:cubicBezTo>
                <a:cubicBezTo>
                  <a:pt x="6379123" y="3551336"/>
                  <a:pt x="6364450" y="3555921"/>
                  <a:pt x="6351552" y="3565090"/>
                </a:cubicBezTo>
                <a:cubicBezTo>
                  <a:pt x="6344521" y="3570089"/>
                  <a:pt x="6341038" y="3576743"/>
                  <a:pt x="6341106" y="3585049"/>
                </a:cubicBezTo>
                <a:cubicBezTo>
                  <a:pt x="6341106" y="3578673"/>
                  <a:pt x="6339555" y="3567435"/>
                  <a:pt x="6336456" y="3551336"/>
                </a:cubicBezTo>
                <a:close/>
                <a:moveTo>
                  <a:pt x="6145951" y="3551336"/>
                </a:moveTo>
                <a:cubicBezTo>
                  <a:pt x="6115049" y="3551336"/>
                  <a:pt x="6091167" y="3562562"/>
                  <a:pt x="6074307" y="3585014"/>
                </a:cubicBezTo>
                <a:cubicBezTo>
                  <a:pt x="6050709" y="3605343"/>
                  <a:pt x="6038910" y="3627899"/>
                  <a:pt x="6038910" y="3652681"/>
                </a:cubicBezTo>
                <a:cubicBezTo>
                  <a:pt x="6038910" y="3664699"/>
                  <a:pt x="6041164" y="3676362"/>
                  <a:pt x="6045671" y="3687671"/>
                </a:cubicBezTo>
                <a:cubicBezTo>
                  <a:pt x="6050179" y="3698979"/>
                  <a:pt x="6056608" y="3709188"/>
                  <a:pt x="6064960" y="3718297"/>
                </a:cubicBezTo>
                <a:cubicBezTo>
                  <a:pt x="6086369" y="3741679"/>
                  <a:pt x="6113367" y="3753370"/>
                  <a:pt x="6145951" y="3753370"/>
                </a:cubicBezTo>
                <a:cubicBezTo>
                  <a:pt x="6178605" y="3753370"/>
                  <a:pt x="6205561" y="3741679"/>
                  <a:pt x="6226821" y="3718297"/>
                </a:cubicBezTo>
                <a:cubicBezTo>
                  <a:pt x="6244273" y="3699163"/>
                  <a:pt x="6252999" y="3677364"/>
                  <a:pt x="6252999" y="3652901"/>
                </a:cubicBezTo>
                <a:cubicBezTo>
                  <a:pt x="6252999" y="3628221"/>
                  <a:pt x="6243811" y="3606080"/>
                  <a:pt x="6225435" y="3586479"/>
                </a:cubicBezTo>
                <a:cubicBezTo>
                  <a:pt x="6203372" y="3563050"/>
                  <a:pt x="6176877" y="3551336"/>
                  <a:pt x="6145951" y="3551336"/>
                </a:cubicBezTo>
                <a:close/>
                <a:moveTo>
                  <a:pt x="5797125" y="3551336"/>
                </a:moveTo>
                <a:cubicBezTo>
                  <a:pt x="5788949" y="3551336"/>
                  <a:pt x="5780433" y="3552220"/>
                  <a:pt x="5771579" y="3553987"/>
                </a:cubicBezTo>
                <a:cubicBezTo>
                  <a:pt x="5762725" y="3555754"/>
                  <a:pt x="5755816" y="3557862"/>
                  <a:pt x="5750850" y="3560311"/>
                </a:cubicBezTo>
                <a:cubicBezTo>
                  <a:pt x="5737656" y="3566559"/>
                  <a:pt x="5731059" y="3574323"/>
                  <a:pt x="5731059" y="3583601"/>
                </a:cubicBezTo>
                <a:cubicBezTo>
                  <a:pt x="5731059" y="3589838"/>
                  <a:pt x="5733172" y="3595024"/>
                  <a:pt x="5737397" y="3599159"/>
                </a:cubicBezTo>
                <a:cubicBezTo>
                  <a:pt x="5741622" y="3603293"/>
                  <a:pt x="5746834" y="3605361"/>
                  <a:pt x="5753031" y="3605361"/>
                </a:cubicBezTo>
                <a:cubicBezTo>
                  <a:pt x="5762695" y="3605361"/>
                  <a:pt x="5769363" y="3601055"/>
                  <a:pt x="5773035" y="3592444"/>
                </a:cubicBezTo>
                <a:lnTo>
                  <a:pt x="5778508" y="3579778"/>
                </a:lnTo>
                <a:cubicBezTo>
                  <a:pt x="5780500" y="3575186"/>
                  <a:pt x="5783457" y="3571604"/>
                  <a:pt x="5787382" y="3569033"/>
                </a:cubicBezTo>
                <a:cubicBezTo>
                  <a:pt x="5791308" y="3566462"/>
                  <a:pt x="5795761" y="3565177"/>
                  <a:pt x="5800742" y="3565177"/>
                </a:cubicBezTo>
                <a:cubicBezTo>
                  <a:pt x="5804988" y="3565177"/>
                  <a:pt x="5809106" y="3566124"/>
                  <a:pt x="5813095" y="3568018"/>
                </a:cubicBezTo>
                <a:cubicBezTo>
                  <a:pt x="5817085" y="3569912"/>
                  <a:pt x="5820340" y="3572431"/>
                  <a:pt x="5822863" y="3575575"/>
                </a:cubicBezTo>
                <a:cubicBezTo>
                  <a:pt x="5828633" y="3582635"/>
                  <a:pt x="5831518" y="3594122"/>
                  <a:pt x="5831518" y="3610035"/>
                </a:cubicBezTo>
                <a:cubicBezTo>
                  <a:pt x="5831518" y="3617464"/>
                  <a:pt x="5830766" y="3623122"/>
                  <a:pt x="5829261" y="3627008"/>
                </a:cubicBezTo>
                <a:cubicBezTo>
                  <a:pt x="5827757" y="3630894"/>
                  <a:pt x="5824476" y="3634654"/>
                  <a:pt x="5819418" y="3638289"/>
                </a:cubicBezTo>
                <a:cubicBezTo>
                  <a:pt x="5816741" y="3640298"/>
                  <a:pt x="5812544" y="3642336"/>
                  <a:pt x="5806827" y="3644404"/>
                </a:cubicBezTo>
                <a:cubicBezTo>
                  <a:pt x="5801110" y="3646471"/>
                  <a:pt x="5793876" y="3649053"/>
                  <a:pt x="5785126" y="3652151"/>
                </a:cubicBezTo>
                <a:cubicBezTo>
                  <a:pt x="5770105" y="3655153"/>
                  <a:pt x="5759565" y="3658092"/>
                  <a:pt x="5753505" y="3660967"/>
                </a:cubicBezTo>
                <a:cubicBezTo>
                  <a:pt x="5747445" y="3663842"/>
                  <a:pt x="5743102" y="3667246"/>
                  <a:pt x="5740477" y="3671179"/>
                </a:cubicBezTo>
                <a:cubicBezTo>
                  <a:pt x="5729883" y="3681155"/>
                  <a:pt x="5724585" y="3692776"/>
                  <a:pt x="5724585" y="3706043"/>
                </a:cubicBezTo>
                <a:cubicBezTo>
                  <a:pt x="5724585" y="3720609"/>
                  <a:pt x="5729757" y="3732139"/>
                  <a:pt x="5740104" y="3740631"/>
                </a:cubicBezTo>
                <a:cubicBezTo>
                  <a:pt x="5750450" y="3749124"/>
                  <a:pt x="5764207" y="3753370"/>
                  <a:pt x="5781376" y="3753370"/>
                </a:cubicBezTo>
                <a:cubicBezTo>
                  <a:pt x="5794805" y="3753370"/>
                  <a:pt x="5804659" y="3750746"/>
                  <a:pt x="5810938" y="3745497"/>
                </a:cubicBezTo>
                <a:cubicBezTo>
                  <a:pt x="5820070" y="3742174"/>
                  <a:pt x="5828231" y="3736415"/>
                  <a:pt x="5835421" y="3728220"/>
                </a:cubicBezTo>
                <a:cubicBezTo>
                  <a:pt x="5838683" y="3735611"/>
                  <a:pt x="5842822" y="3741164"/>
                  <a:pt x="5847835" y="3744880"/>
                </a:cubicBezTo>
                <a:cubicBezTo>
                  <a:pt x="5855447" y="3750540"/>
                  <a:pt x="5864964" y="3753370"/>
                  <a:pt x="5876389" y="3753370"/>
                </a:cubicBezTo>
                <a:cubicBezTo>
                  <a:pt x="5897456" y="3753370"/>
                  <a:pt x="5911056" y="3743580"/>
                  <a:pt x="5917191" y="3724000"/>
                </a:cubicBezTo>
                <a:lnTo>
                  <a:pt x="5907592" y="3719291"/>
                </a:lnTo>
                <a:cubicBezTo>
                  <a:pt x="5902826" y="3724844"/>
                  <a:pt x="5899472" y="3728229"/>
                  <a:pt x="5897528" y="3729445"/>
                </a:cubicBezTo>
                <a:cubicBezTo>
                  <a:pt x="5895584" y="3730661"/>
                  <a:pt x="5892768" y="3731269"/>
                  <a:pt x="5889083" y="3731269"/>
                </a:cubicBezTo>
                <a:cubicBezTo>
                  <a:pt x="5882088" y="3731269"/>
                  <a:pt x="5877641" y="3727258"/>
                  <a:pt x="5875741" y="3719235"/>
                </a:cubicBezTo>
                <a:cubicBezTo>
                  <a:pt x="5874685" y="3714698"/>
                  <a:pt x="5874158" y="3705695"/>
                  <a:pt x="5874158" y="3692226"/>
                </a:cubicBezTo>
                <a:lnTo>
                  <a:pt x="5874158" y="3611332"/>
                </a:lnTo>
                <a:cubicBezTo>
                  <a:pt x="5874158" y="3600784"/>
                  <a:pt x="5873499" y="3593052"/>
                  <a:pt x="5872183" y="3588136"/>
                </a:cubicBezTo>
                <a:cubicBezTo>
                  <a:pt x="5869530" y="3578376"/>
                  <a:pt x="5862879" y="3570473"/>
                  <a:pt x="5852230" y="3564427"/>
                </a:cubicBezTo>
                <a:cubicBezTo>
                  <a:pt x="5845248" y="3560557"/>
                  <a:pt x="5836656" y="3557408"/>
                  <a:pt x="5826457" y="3554979"/>
                </a:cubicBezTo>
                <a:cubicBezTo>
                  <a:pt x="5816258" y="3552550"/>
                  <a:pt x="5806480" y="3551336"/>
                  <a:pt x="5797125" y="3551336"/>
                </a:cubicBezTo>
                <a:close/>
                <a:moveTo>
                  <a:pt x="5622081" y="3551336"/>
                </a:moveTo>
                <a:lnTo>
                  <a:pt x="5557526" y="3559753"/>
                </a:lnTo>
                <a:lnTo>
                  <a:pt x="5557526" y="3572268"/>
                </a:lnTo>
                <a:cubicBezTo>
                  <a:pt x="5566204" y="3572847"/>
                  <a:pt x="5571967" y="3573878"/>
                  <a:pt x="5574813" y="3575359"/>
                </a:cubicBezTo>
                <a:cubicBezTo>
                  <a:pt x="5577659" y="3576840"/>
                  <a:pt x="5580205" y="3579427"/>
                  <a:pt x="5582448" y="3583120"/>
                </a:cubicBezTo>
                <a:cubicBezTo>
                  <a:pt x="5584409" y="3586120"/>
                  <a:pt x="5585731" y="3590456"/>
                  <a:pt x="5586414" y="3596127"/>
                </a:cubicBezTo>
                <a:cubicBezTo>
                  <a:pt x="5587098" y="3601799"/>
                  <a:pt x="5587440" y="3611939"/>
                  <a:pt x="5587440" y="3626548"/>
                </a:cubicBezTo>
                <a:lnTo>
                  <a:pt x="5587440" y="3680433"/>
                </a:lnTo>
                <a:cubicBezTo>
                  <a:pt x="5587440" y="3692944"/>
                  <a:pt x="5587125" y="3702459"/>
                  <a:pt x="5586493" y="3708980"/>
                </a:cubicBezTo>
                <a:cubicBezTo>
                  <a:pt x="5585862" y="3715500"/>
                  <a:pt x="5584720" y="3720786"/>
                  <a:pt x="5583066" y="3724837"/>
                </a:cubicBezTo>
                <a:cubicBezTo>
                  <a:pt x="5581366" y="3727911"/>
                  <a:pt x="5578970" y="3730309"/>
                  <a:pt x="5575879" y="3732030"/>
                </a:cubicBezTo>
                <a:cubicBezTo>
                  <a:pt x="5572787" y="3733750"/>
                  <a:pt x="5565851" y="3735327"/>
                  <a:pt x="5555070" y="3736760"/>
                </a:cubicBezTo>
                <a:lnTo>
                  <a:pt x="5555070" y="3749575"/>
                </a:lnTo>
                <a:lnTo>
                  <a:pt x="5660887" y="3749575"/>
                </a:lnTo>
                <a:lnTo>
                  <a:pt x="5660887" y="3737046"/>
                </a:lnTo>
                <a:cubicBezTo>
                  <a:pt x="5648415" y="3734715"/>
                  <a:pt x="5640400" y="3731834"/>
                  <a:pt x="5636840" y="3728402"/>
                </a:cubicBezTo>
                <a:cubicBezTo>
                  <a:pt x="5634205" y="3725993"/>
                  <a:pt x="5632381" y="3722796"/>
                  <a:pt x="5631370" y="3718813"/>
                </a:cubicBezTo>
                <a:cubicBezTo>
                  <a:pt x="5630358" y="3714829"/>
                  <a:pt x="5629853" y="3709524"/>
                  <a:pt x="5629853" y="3702896"/>
                </a:cubicBezTo>
                <a:lnTo>
                  <a:pt x="5629633" y="3686275"/>
                </a:lnTo>
                <a:lnTo>
                  <a:pt x="5629633" y="3640912"/>
                </a:lnTo>
                <a:cubicBezTo>
                  <a:pt x="5629633" y="3618553"/>
                  <a:pt x="5632141" y="3601568"/>
                  <a:pt x="5637158" y="3589959"/>
                </a:cubicBezTo>
                <a:cubicBezTo>
                  <a:pt x="5642176" y="3578349"/>
                  <a:pt x="5648611" y="3572544"/>
                  <a:pt x="5656464" y="3572544"/>
                </a:cubicBezTo>
                <a:cubicBezTo>
                  <a:pt x="5662412" y="3572544"/>
                  <a:pt x="5667607" y="3574882"/>
                  <a:pt x="5672048" y="3579559"/>
                </a:cubicBezTo>
                <a:lnTo>
                  <a:pt x="5681993" y="3588509"/>
                </a:lnTo>
                <a:cubicBezTo>
                  <a:pt x="5684479" y="3592593"/>
                  <a:pt x="5688883" y="3594634"/>
                  <a:pt x="5695206" y="3594634"/>
                </a:cubicBezTo>
                <a:cubicBezTo>
                  <a:pt x="5700725" y="3594634"/>
                  <a:pt x="5705293" y="3592874"/>
                  <a:pt x="5708911" y="3589353"/>
                </a:cubicBezTo>
                <a:cubicBezTo>
                  <a:pt x="5712529" y="3585833"/>
                  <a:pt x="5714339" y="3581434"/>
                  <a:pt x="5714339" y="3576158"/>
                </a:cubicBezTo>
                <a:cubicBezTo>
                  <a:pt x="5714339" y="3569277"/>
                  <a:pt x="5709840" y="3563119"/>
                  <a:pt x="5700844" y="3557684"/>
                </a:cubicBezTo>
                <a:cubicBezTo>
                  <a:pt x="5698359" y="3553452"/>
                  <a:pt x="5691811" y="3551336"/>
                  <a:pt x="5681198" y="3551336"/>
                </a:cubicBezTo>
                <a:cubicBezTo>
                  <a:pt x="5664748" y="3551336"/>
                  <a:pt x="5650075" y="3555921"/>
                  <a:pt x="5637178" y="3565090"/>
                </a:cubicBezTo>
                <a:cubicBezTo>
                  <a:pt x="5630146" y="3570089"/>
                  <a:pt x="5626663" y="3576743"/>
                  <a:pt x="5626731" y="3585049"/>
                </a:cubicBezTo>
                <a:cubicBezTo>
                  <a:pt x="5626731" y="3578673"/>
                  <a:pt x="5625181" y="3567435"/>
                  <a:pt x="5622081" y="3551336"/>
                </a:cubicBezTo>
                <a:close/>
                <a:moveTo>
                  <a:pt x="5431576" y="3551336"/>
                </a:moveTo>
                <a:cubicBezTo>
                  <a:pt x="5400674" y="3551336"/>
                  <a:pt x="5376793" y="3562562"/>
                  <a:pt x="5359933" y="3585014"/>
                </a:cubicBezTo>
                <a:cubicBezTo>
                  <a:pt x="5336334" y="3605343"/>
                  <a:pt x="5324535" y="3627899"/>
                  <a:pt x="5324535" y="3652681"/>
                </a:cubicBezTo>
                <a:cubicBezTo>
                  <a:pt x="5324535" y="3664699"/>
                  <a:pt x="5326789" y="3676362"/>
                  <a:pt x="5331297" y="3687671"/>
                </a:cubicBezTo>
                <a:cubicBezTo>
                  <a:pt x="5335805" y="3698979"/>
                  <a:pt x="5342234" y="3709188"/>
                  <a:pt x="5350585" y="3718297"/>
                </a:cubicBezTo>
                <a:cubicBezTo>
                  <a:pt x="5371995" y="3741679"/>
                  <a:pt x="5398992" y="3753370"/>
                  <a:pt x="5431576" y="3753370"/>
                </a:cubicBezTo>
                <a:cubicBezTo>
                  <a:pt x="5464230" y="3753370"/>
                  <a:pt x="5491187" y="3741679"/>
                  <a:pt x="5512446" y="3718297"/>
                </a:cubicBezTo>
                <a:cubicBezTo>
                  <a:pt x="5529898" y="3699163"/>
                  <a:pt x="5538624" y="3677364"/>
                  <a:pt x="5538624" y="3652901"/>
                </a:cubicBezTo>
                <a:cubicBezTo>
                  <a:pt x="5538624" y="3628221"/>
                  <a:pt x="5529437" y="3606080"/>
                  <a:pt x="5511061" y="3586479"/>
                </a:cubicBezTo>
                <a:cubicBezTo>
                  <a:pt x="5488998" y="3563050"/>
                  <a:pt x="5462502" y="3551336"/>
                  <a:pt x="5431576" y="3551336"/>
                </a:cubicBezTo>
                <a:close/>
                <a:moveTo>
                  <a:pt x="5026903" y="3548211"/>
                </a:moveTo>
                <a:lnTo>
                  <a:pt x="4954995" y="3557747"/>
                </a:lnTo>
                <a:lnTo>
                  <a:pt x="4954995" y="3571428"/>
                </a:lnTo>
                <a:cubicBezTo>
                  <a:pt x="4968673" y="3571428"/>
                  <a:pt x="4977748" y="3574453"/>
                  <a:pt x="4982220" y="3580504"/>
                </a:cubicBezTo>
                <a:cubicBezTo>
                  <a:pt x="4986692" y="3586555"/>
                  <a:pt x="4988928" y="3597303"/>
                  <a:pt x="4988928" y="3612748"/>
                </a:cubicBezTo>
                <a:lnTo>
                  <a:pt x="4988928" y="3764121"/>
                </a:lnTo>
                <a:cubicBezTo>
                  <a:pt x="4988928" y="3776557"/>
                  <a:pt x="4988611" y="3786082"/>
                  <a:pt x="4987979" y="3792694"/>
                </a:cubicBezTo>
                <a:cubicBezTo>
                  <a:pt x="4987346" y="3799306"/>
                  <a:pt x="4986205" y="3804645"/>
                  <a:pt x="4984553" y="3808710"/>
                </a:cubicBezTo>
                <a:cubicBezTo>
                  <a:pt x="4982873" y="3811758"/>
                  <a:pt x="4980472" y="3814123"/>
                  <a:pt x="4977356" y="3815805"/>
                </a:cubicBezTo>
                <a:cubicBezTo>
                  <a:pt x="4974238" y="3817486"/>
                  <a:pt x="4967306" y="3819044"/>
                  <a:pt x="4956558" y="3820479"/>
                </a:cubicBezTo>
                <a:lnTo>
                  <a:pt x="4956558" y="3833291"/>
                </a:lnTo>
                <a:lnTo>
                  <a:pt x="5062374" y="3833291"/>
                </a:lnTo>
                <a:lnTo>
                  <a:pt x="5062374" y="3820653"/>
                </a:lnTo>
                <a:cubicBezTo>
                  <a:pt x="5049837" y="3818477"/>
                  <a:pt x="5041845" y="3815722"/>
                  <a:pt x="5038397" y="3812390"/>
                </a:cubicBezTo>
                <a:cubicBezTo>
                  <a:pt x="5035724" y="3809827"/>
                  <a:pt x="5033881" y="3806540"/>
                  <a:pt x="5032865" y="3802529"/>
                </a:cubicBezTo>
                <a:cubicBezTo>
                  <a:pt x="5031848" y="3798517"/>
                  <a:pt x="5031340" y="3791702"/>
                  <a:pt x="5031340" y="3782081"/>
                </a:cubicBezTo>
                <a:lnTo>
                  <a:pt x="5031340" y="3766967"/>
                </a:lnTo>
                <a:lnTo>
                  <a:pt x="5031120" y="3731123"/>
                </a:lnTo>
                <a:cubicBezTo>
                  <a:pt x="5036947" y="3739199"/>
                  <a:pt x="5044056" y="3744926"/>
                  <a:pt x="5052444" y="3748304"/>
                </a:cubicBezTo>
                <a:cubicBezTo>
                  <a:pt x="5060831" y="3751681"/>
                  <a:pt x="5070818" y="3753370"/>
                  <a:pt x="5082404" y="3753370"/>
                </a:cubicBezTo>
                <a:cubicBezTo>
                  <a:pt x="5106472" y="3753370"/>
                  <a:pt x="5125657" y="3746300"/>
                  <a:pt x="5139958" y="3732159"/>
                </a:cubicBezTo>
                <a:cubicBezTo>
                  <a:pt x="5154334" y="3722108"/>
                  <a:pt x="5164531" y="3709920"/>
                  <a:pt x="5170549" y="3695596"/>
                </a:cubicBezTo>
                <a:cubicBezTo>
                  <a:pt x="5176567" y="3681271"/>
                  <a:pt x="5179577" y="3665873"/>
                  <a:pt x="5179577" y="3649402"/>
                </a:cubicBezTo>
                <a:cubicBezTo>
                  <a:pt x="5179577" y="3633617"/>
                  <a:pt x="5176746" y="3619070"/>
                  <a:pt x="5171087" y="3605760"/>
                </a:cubicBezTo>
                <a:cubicBezTo>
                  <a:pt x="5165426" y="3592450"/>
                  <a:pt x="5157346" y="3581314"/>
                  <a:pt x="5146844" y="3572352"/>
                </a:cubicBezTo>
                <a:cubicBezTo>
                  <a:pt x="5130214" y="3558341"/>
                  <a:pt x="5110262" y="3551336"/>
                  <a:pt x="5086987" y="3551336"/>
                </a:cubicBezTo>
                <a:cubicBezTo>
                  <a:pt x="5075546" y="3551336"/>
                  <a:pt x="5064820" y="3552972"/>
                  <a:pt x="5054809" y="3556244"/>
                </a:cubicBezTo>
                <a:cubicBezTo>
                  <a:pt x="5044797" y="3559516"/>
                  <a:pt x="5036678" y="3564577"/>
                  <a:pt x="5030451" y="3571428"/>
                </a:cubicBezTo>
                <a:lnTo>
                  <a:pt x="5030451" y="3571770"/>
                </a:lnTo>
                <a:cubicBezTo>
                  <a:pt x="5030451" y="3565747"/>
                  <a:pt x="5029268" y="3557894"/>
                  <a:pt x="5026903" y="3548211"/>
                </a:cubicBezTo>
                <a:close/>
                <a:moveTo>
                  <a:pt x="4174912" y="3517403"/>
                </a:moveTo>
                <a:lnTo>
                  <a:pt x="4107940" y="3584376"/>
                </a:lnTo>
                <a:lnTo>
                  <a:pt x="4174912" y="3651348"/>
                </a:lnTo>
                <a:lnTo>
                  <a:pt x="4241885" y="3584376"/>
                </a:lnTo>
                <a:close/>
                <a:moveTo>
                  <a:pt x="3978460" y="3517403"/>
                </a:moveTo>
                <a:lnTo>
                  <a:pt x="3911486" y="3584376"/>
                </a:lnTo>
                <a:lnTo>
                  <a:pt x="3978460" y="3651348"/>
                </a:lnTo>
                <a:lnTo>
                  <a:pt x="4045656" y="3584376"/>
                </a:lnTo>
                <a:close/>
                <a:moveTo>
                  <a:pt x="7810135" y="3507141"/>
                </a:moveTo>
                <a:lnTo>
                  <a:pt x="7851358" y="3611611"/>
                </a:lnTo>
                <a:lnTo>
                  <a:pt x="7771211" y="3611611"/>
                </a:lnTo>
                <a:close/>
                <a:moveTo>
                  <a:pt x="7309712" y="3497552"/>
                </a:moveTo>
                <a:lnTo>
                  <a:pt x="7306534" y="3507950"/>
                </a:lnTo>
                <a:cubicBezTo>
                  <a:pt x="7303953" y="3516187"/>
                  <a:pt x="7301269" y="3522832"/>
                  <a:pt x="7298482" y="3527887"/>
                </a:cubicBezTo>
                <a:cubicBezTo>
                  <a:pt x="7295695" y="3532941"/>
                  <a:pt x="7292913" y="3537495"/>
                  <a:pt x="7290137" y="3541548"/>
                </a:cubicBezTo>
                <a:cubicBezTo>
                  <a:pt x="7280800" y="3550750"/>
                  <a:pt x="7270775" y="3557069"/>
                  <a:pt x="7260062" y="3560506"/>
                </a:cubicBezTo>
                <a:lnTo>
                  <a:pt x="7260062" y="3571651"/>
                </a:lnTo>
                <a:lnTo>
                  <a:pt x="7283485" y="3571651"/>
                </a:lnTo>
                <a:lnTo>
                  <a:pt x="7283485" y="3699862"/>
                </a:lnTo>
                <a:cubicBezTo>
                  <a:pt x="7283485" y="3713003"/>
                  <a:pt x="7284227" y="3722338"/>
                  <a:pt x="7285712" y="3727868"/>
                </a:cubicBezTo>
                <a:cubicBezTo>
                  <a:pt x="7287197" y="3733398"/>
                  <a:pt x="7290566" y="3738338"/>
                  <a:pt x="7295819" y="3742689"/>
                </a:cubicBezTo>
                <a:cubicBezTo>
                  <a:pt x="7304177" y="3749810"/>
                  <a:pt x="7317532" y="3753370"/>
                  <a:pt x="7335884" y="3753370"/>
                </a:cubicBezTo>
                <a:cubicBezTo>
                  <a:pt x="7349664" y="3753370"/>
                  <a:pt x="7361271" y="3751066"/>
                  <a:pt x="7370703" y="3746457"/>
                </a:cubicBezTo>
                <a:cubicBezTo>
                  <a:pt x="7380135" y="3741848"/>
                  <a:pt x="7387674" y="3733736"/>
                  <a:pt x="7393320" y="3722123"/>
                </a:cubicBezTo>
                <a:lnTo>
                  <a:pt x="7384666" y="3715642"/>
                </a:lnTo>
                <a:cubicBezTo>
                  <a:pt x="7377831" y="3723614"/>
                  <a:pt x="7372539" y="3728769"/>
                  <a:pt x="7368788" y="3731109"/>
                </a:cubicBezTo>
                <a:cubicBezTo>
                  <a:pt x="7365037" y="3733448"/>
                  <a:pt x="7360306" y="3734618"/>
                  <a:pt x="7354594" y="3734618"/>
                </a:cubicBezTo>
                <a:cubicBezTo>
                  <a:pt x="7350013" y="3734618"/>
                  <a:pt x="7345818" y="3733754"/>
                  <a:pt x="7342009" y="3732028"/>
                </a:cubicBezTo>
                <a:cubicBezTo>
                  <a:pt x="7338200" y="3730301"/>
                  <a:pt x="7335241" y="3728046"/>
                  <a:pt x="7333132" y="3725263"/>
                </a:cubicBezTo>
                <a:cubicBezTo>
                  <a:pt x="7328311" y="3719214"/>
                  <a:pt x="7325901" y="3709003"/>
                  <a:pt x="7325901" y="3694630"/>
                </a:cubicBezTo>
                <a:lnTo>
                  <a:pt x="7325901" y="3571651"/>
                </a:lnTo>
                <a:lnTo>
                  <a:pt x="7381488" y="3571651"/>
                </a:lnTo>
                <a:lnTo>
                  <a:pt x="7381488" y="3554461"/>
                </a:lnTo>
                <a:lnTo>
                  <a:pt x="7325901" y="3554461"/>
                </a:lnTo>
                <a:lnTo>
                  <a:pt x="7325901" y="3497552"/>
                </a:lnTo>
                <a:close/>
                <a:moveTo>
                  <a:pt x="5957163" y="3497552"/>
                </a:moveTo>
                <a:lnTo>
                  <a:pt x="5953985" y="3507950"/>
                </a:lnTo>
                <a:cubicBezTo>
                  <a:pt x="5951404" y="3516187"/>
                  <a:pt x="5948719" y="3522832"/>
                  <a:pt x="5945932" y="3527887"/>
                </a:cubicBezTo>
                <a:cubicBezTo>
                  <a:pt x="5943145" y="3532941"/>
                  <a:pt x="5940364" y="3537495"/>
                  <a:pt x="5937587" y="3541548"/>
                </a:cubicBezTo>
                <a:cubicBezTo>
                  <a:pt x="5928250" y="3550750"/>
                  <a:pt x="5918226" y="3557069"/>
                  <a:pt x="5907512" y="3560506"/>
                </a:cubicBezTo>
                <a:lnTo>
                  <a:pt x="5907512" y="3571651"/>
                </a:lnTo>
                <a:lnTo>
                  <a:pt x="5930935" y="3571651"/>
                </a:lnTo>
                <a:lnTo>
                  <a:pt x="5930935" y="3699862"/>
                </a:lnTo>
                <a:cubicBezTo>
                  <a:pt x="5930935" y="3713003"/>
                  <a:pt x="5931678" y="3722338"/>
                  <a:pt x="5933163" y="3727868"/>
                </a:cubicBezTo>
                <a:cubicBezTo>
                  <a:pt x="5934647" y="3733398"/>
                  <a:pt x="5938016" y="3738338"/>
                  <a:pt x="5943269" y="3742689"/>
                </a:cubicBezTo>
                <a:cubicBezTo>
                  <a:pt x="5951627" y="3749810"/>
                  <a:pt x="5964982" y="3753370"/>
                  <a:pt x="5983334" y="3753370"/>
                </a:cubicBezTo>
                <a:cubicBezTo>
                  <a:pt x="5997115" y="3753370"/>
                  <a:pt x="6008721" y="3751066"/>
                  <a:pt x="6018153" y="3746457"/>
                </a:cubicBezTo>
                <a:cubicBezTo>
                  <a:pt x="6027585" y="3741848"/>
                  <a:pt x="6035124" y="3733736"/>
                  <a:pt x="6040771" y="3722123"/>
                </a:cubicBezTo>
                <a:lnTo>
                  <a:pt x="6032116" y="3715642"/>
                </a:lnTo>
                <a:cubicBezTo>
                  <a:pt x="6025282" y="3723614"/>
                  <a:pt x="6019989" y="3728769"/>
                  <a:pt x="6016238" y="3731109"/>
                </a:cubicBezTo>
                <a:cubicBezTo>
                  <a:pt x="6012487" y="3733448"/>
                  <a:pt x="6007756" y="3734618"/>
                  <a:pt x="6002045" y="3734618"/>
                </a:cubicBezTo>
                <a:cubicBezTo>
                  <a:pt x="5997463" y="3734618"/>
                  <a:pt x="5993269" y="3733754"/>
                  <a:pt x="5989460" y="3732028"/>
                </a:cubicBezTo>
                <a:cubicBezTo>
                  <a:pt x="5985651" y="3730301"/>
                  <a:pt x="5982691" y="3728046"/>
                  <a:pt x="5980582" y="3725263"/>
                </a:cubicBezTo>
                <a:cubicBezTo>
                  <a:pt x="5975761" y="3719214"/>
                  <a:pt x="5973351" y="3709003"/>
                  <a:pt x="5973351" y="3694630"/>
                </a:cubicBezTo>
                <a:lnTo>
                  <a:pt x="5973351" y="3571651"/>
                </a:lnTo>
                <a:lnTo>
                  <a:pt x="6028939" y="3571651"/>
                </a:lnTo>
                <a:lnTo>
                  <a:pt x="6028939" y="3554461"/>
                </a:lnTo>
                <a:lnTo>
                  <a:pt x="5973351" y="3554461"/>
                </a:lnTo>
                <a:lnTo>
                  <a:pt x="5973351" y="3497552"/>
                </a:lnTo>
                <a:close/>
                <a:moveTo>
                  <a:pt x="6805895" y="3457574"/>
                </a:moveTo>
                <a:lnTo>
                  <a:pt x="6827724" y="3457574"/>
                </a:lnTo>
                <a:cubicBezTo>
                  <a:pt x="6846267" y="3457574"/>
                  <a:pt x="6860413" y="3458847"/>
                  <a:pt x="6870161" y="3461394"/>
                </a:cubicBezTo>
                <a:cubicBezTo>
                  <a:pt x="6893874" y="3468131"/>
                  <a:pt x="6913558" y="3480860"/>
                  <a:pt x="6929216" y="3499582"/>
                </a:cubicBezTo>
                <a:cubicBezTo>
                  <a:pt x="6940571" y="3513170"/>
                  <a:pt x="6949310" y="3529071"/>
                  <a:pt x="6955434" y="3547286"/>
                </a:cubicBezTo>
                <a:cubicBezTo>
                  <a:pt x="6961558" y="3565501"/>
                  <a:pt x="6964620" y="3584692"/>
                  <a:pt x="6964620" y="3604858"/>
                </a:cubicBezTo>
                <a:cubicBezTo>
                  <a:pt x="6964620" y="3622959"/>
                  <a:pt x="6962086" y="3640108"/>
                  <a:pt x="6957016" y="3656303"/>
                </a:cubicBezTo>
                <a:cubicBezTo>
                  <a:pt x="6951947" y="3672499"/>
                  <a:pt x="6945573" y="3686197"/>
                  <a:pt x="6937894" y="3697399"/>
                </a:cubicBezTo>
                <a:cubicBezTo>
                  <a:pt x="6926409" y="3711256"/>
                  <a:pt x="6914583" y="3720998"/>
                  <a:pt x="6902416" y="3726625"/>
                </a:cubicBezTo>
                <a:cubicBezTo>
                  <a:pt x="6890249" y="3732251"/>
                  <a:pt x="6875507" y="3735064"/>
                  <a:pt x="6858190" y="3735064"/>
                </a:cubicBezTo>
                <a:cubicBezTo>
                  <a:pt x="6838626" y="3735064"/>
                  <a:pt x="6824627" y="3729929"/>
                  <a:pt x="6816192" y="3719657"/>
                </a:cubicBezTo>
                <a:cubicBezTo>
                  <a:pt x="6812297" y="3714988"/>
                  <a:pt x="6809607" y="3709211"/>
                  <a:pt x="6808122" y="3702328"/>
                </a:cubicBezTo>
                <a:cubicBezTo>
                  <a:pt x="6806638" y="3695445"/>
                  <a:pt x="6805895" y="3684925"/>
                  <a:pt x="6805895" y="3670771"/>
                </a:cubicBezTo>
                <a:close/>
                <a:moveTo>
                  <a:pt x="7819166" y="3441947"/>
                </a:moveTo>
                <a:lnTo>
                  <a:pt x="7737920" y="3651247"/>
                </a:lnTo>
                <a:cubicBezTo>
                  <a:pt x="7730602" y="3670128"/>
                  <a:pt x="7724786" y="3684126"/>
                  <a:pt x="7720474" y="3693241"/>
                </a:cubicBezTo>
                <a:cubicBezTo>
                  <a:pt x="7716161" y="3702357"/>
                  <a:pt x="7711620" y="3709969"/>
                  <a:pt x="7706851" y="3716078"/>
                </a:cubicBezTo>
                <a:cubicBezTo>
                  <a:pt x="7701844" y="3722794"/>
                  <a:pt x="7696714" y="3727662"/>
                  <a:pt x="7691459" y="3730681"/>
                </a:cubicBezTo>
                <a:cubicBezTo>
                  <a:pt x="7686205" y="3733701"/>
                  <a:pt x="7678677" y="3735487"/>
                  <a:pt x="7668875" y="3736041"/>
                </a:cubicBezTo>
                <a:lnTo>
                  <a:pt x="7668875" y="3749575"/>
                </a:lnTo>
                <a:lnTo>
                  <a:pt x="7776255" y="3749575"/>
                </a:lnTo>
                <a:lnTo>
                  <a:pt x="7776255" y="3736156"/>
                </a:lnTo>
                <a:cubicBezTo>
                  <a:pt x="7765330" y="3735263"/>
                  <a:pt x="7758016" y="3733584"/>
                  <a:pt x="7754314" y="3731119"/>
                </a:cubicBezTo>
                <a:cubicBezTo>
                  <a:pt x="7749500" y="3727587"/>
                  <a:pt x="7746070" y="3723835"/>
                  <a:pt x="7744024" y="3719865"/>
                </a:cubicBezTo>
                <a:cubicBezTo>
                  <a:pt x="7741978" y="3715894"/>
                  <a:pt x="7740954" y="3711503"/>
                  <a:pt x="7740954" y="3706692"/>
                </a:cubicBezTo>
                <a:cubicBezTo>
                  <a:pt x="7740954" y="3698057"/>
                  <a:pt x="7743366" y="3686917"/>
                  <a:pt x="7748189" y="3673272"/>
                </a:cubicBezTo>
                <a:lnTo>
                  <a:pt x="7755493" y="3657965"/>
                </a:lnTo>
                <a:lnTo>
                  <a:pt x="7766251" y="3629471"/>
                </a:lnTo>
                <a:lnTo>
                  <a:pt x="7856235" y="3629471"/>
                </a:lnTo>
                <a:lnTo>
                  <a:pt x="7881339" y="3681155"/>
                </a:lnTo>
                <a:lnTo>
                  <a:pt x="7879808" y="3687597"/>
                </a:lnTo>
                <a:cubicBezTo>
                  <a:pt x="7883698" y="3697234"/>
                  <a:pt x="7885643" y="3704694"/>
                  <a:pt x="7885643" y="3709977"/>
                </a:cubicBezTo>
                <a:cubicBezTo>
                  <a:pt x="7885643" y="3718391"/>
                  <a:pt x="7881803" y="3725020"/>
                  <a:pt x="7874122" y="3729863"/>
                </a:cubicBezTo>
                <a:cubicBezTo>
                  <a:pt x="7869578" y="3732728"/>
                  <a:pt x="7859875" y="3734829"/>
                  <a:pt x="7845013" y="3736167"/>
                </a:cubicBezTo>
                <a:lnTo>
                  <a:pt x="7845013" y="3749575"/>
                </a:lnTo>
                <a:lnTo>
                  <a:pt x="7997791" y="3749575"/>
                </a:lnTo>
                <a:lnTo>
                  <a:pt x="7997791" y="3736275"/>
                </a:lnTo>
                <a:cubicBezTo>
                  <a:pt x="7986331" y="3734982"/>
                  <a:pt x="7978532" y="3733701"/>
                  <a:pt x="7974394" y="3732432"/>
                </a:cubicBezTo>
                <a:cubicBezTo>
                  <a:pt x="7970256" y="3731164"/>
                  <a:pt x="7965099" y="3729054"/>
                  <a:pt x="7958923" y="3726103"/>
                </a:cubicBezTo>
                <a:cubicBezTo>
                  <a:pt x="7957585" y="3723403"/>
                  <a:pt x="7954919" y="3718538"/>
                  <a:pt x="7950922" y="3711507"/>
                </a:cubicBezTo>
                <a:cubicBezTo>
                  <a:pt x="7946926" y="3704476"/>
                  <a:pt x="7941341" y="3692247"/>
                  <a:pt x="7934167" y="3674820"/>
                </a:cubicBezTo>
                <a:lnTo>
                  <a:pt x="7837911" y="3441947"/>
                </a:lnTo>
                <a:close/>
                <a:moveTo>
                  <a:pt x="6703005" y="3441947"/>
                </a:moveTo>
                <a:lnTo>
                  <a:pt x="6703005" y="3455569"/>
                </a:lnTo>
                <a:cubicBezTo>
                  <a:pt x="6718602" y="3456389"/>
                  <a:pt x="6732004" y="3459821"/>
                  <a:pt x="6743210" y="3465862"/>
                </a:cubicBezTo>
                <a:cubicBezTo>
                  <a:pt x="6743440" y="3469397"/>
                  <a:pt x="6744457" y="3474574"/>
                  <a:pt x="6746262" y="3481393"/>
                </a:cubicBezTo>
                <a:cubicBezTo>
                  <a:pt x="6748066" y="3488212"/>
                  <a:pt x="6748969" y="3499433"/>
                  <a:pt x="6748969" y="3515056"/>
                </a:cubicBezTo>
                <a:lnTo>
                  <a:pt x="6748969" y="3676467"/>
                </a:lnTo>
                <a:cubicBezTo>
                  <a:pt x="6748969" y="3690908"/>
                  <a:pt x="6748186" y="3701502"/>
                  <a:pt x="6746620" y="3708249"/>
                </a:cubicBezTo>
                <a:cubicBezTo>
                  <a:pt x="6745054" y="3714996"/>
                  <a:pt x="6742304" y="3720388"/>
                  <a:pt x="6738372" y="3724425"/>
                </a:cubicBezTo>
                <a:cubicBezTo>
                  <a:pt x="6734690" y="3728218"/>
                  <a:pt x="6730577" y="3730959"/>
                  <a:pt x="6726030" y="3732649"/>
                </a:cubicBezTo>
                <a:cubicBezTo>
                  <a:pt x="6721484" y="3734338"/>
                  <a:pt x="6713810" y="3735462"/>
                  <a:pt x="6703005" y="3736020"/>
                </a:cubicBezTo>
                <a:lnTo>
                  <a:pt x="6703005" y="3749575"/>
                </a:lnTo>
                <a:lnTo>
                  <a:pt x="6869219" y="3749575"/>
                </a:lnTo>
                <a:cubicBezTo>
                  <a:pt x="6888330" y="3749575"/>
                  <a:pt x="6907057" y="3747874"/>
                  <a:pt x="6925400" y="3744472"/>
                </a:cubicBezTo>
                <a:cubicBezTo>
                  <a:pt x="6950654" y="3739756"/>
                  <a:pt x="6971693" y="3728761"/>
                  <a:pt x="6988518" y="3711488"/>
                </a:cubicBezTo>
                <a:cubicBezTo>
                  <a:pt x="7000594" y="3699107"/>
                  <a:pt x="7009974" y="3683720"/>
                  <a:pt x="7016657" y="3665327"/>
                </a:cubicBezTo>
                <a:cubicBezTo>
                  <a:pt x="7023340" y="3646934"/>
                  <a:pt x="7026682" y="3627429"/>
                  <a:pt x="7026682" y="3606812"/>
                </a:cubicBezTo>
                <a:cubicBezTo>
                  <a:pt x="7026682" y="3578683"/>
                  <a:pt x="7020825" y="3552571"/>
                  <a:pt x="7009110" y="3528475"/>
                </a:cubicBezTo>
                <a:cubicBezTo>
                  <a:pt x="6997396" y="3504378"/>
                  <a:pt x="6980974" y="3484860"/>
                  <a:pt x="6959845" y="3469919"/>
                </a:cubicBezTo>
                <a:cubicBezTo>
                  <a:pt x="6937772" y="3454308"/>
                  <a:pt x="6911431" y="3445342"/>
                  <a:pt x="6880821" y="3443022"/>
                </a:cubicBezTo>
                <a:cubicBezTo>
                  <a:pt x="6871873" y="3442305"/>
                  <a:pt x="6854216" y="3441947"/>
                  <a:pt x="6827850" y="3441947"/>
                </a:cubicBezTo>
                <a:close/>
                <a:moveTo>
                  <a:pt x="4455081" y="3441947"/>
                </a:moveTo>
                <a:lnTo>
                  <a:pt x="4455081" y="3455572"/>
                </a:lnTo>
                <a:cubicBezTo>
                  <a:pt x="4465755" y="3456123"/>
                  <a:pt x="4473464" y="3457268"/>
                  <a:pt x="4478207" y="3459006"/>
                </a:cubicBezTo>
                <a:cubicBezTo>
                  <a:pt x="4482951" y="3460744"/>
                  <a:pt x="4486996" y="3463411"/>
                  <a:pt x="4490343" y="3467006"/>
                </a:cubicBezTo>
                <a:cubicBezTo>
                  <a:pt x="4494359" y="3471150"/>
                  <a:pt x="4497150" y="3476596"/>
                  <a:pt x="4498718" y="3483343"/>
                </a:cubicBezTo>
                <a:cubicBezTo>
                  <a:pt x="4500286" y="3490090"/>
                  <a:pt x="4501069" y="3500661"/>
                  <a:pt x="4501069" y="3515056"/>
                </a:cubicBezTo>
                <a:lnTo>
                  <a:pt x="4501069" y="3676467"/>
                </a:lnTo>
                <a:cubicBezTo>
                  <a:pt x="4501069" y="3690908"/>
                  <a:pt x="4500286" y="3701502"/>
                  <a:pt x="4498718" y="3708249"/>
                </a:cubicBezTo>
                <a:cubicBezTo>
                  <a:pt x="4497150" y="3714996"/>
                  <a:pt x="4494399" y="3720388"/>
                  <a:pt x="4490465" y="3724425"/>
                </a:cubicBezTo>
                <a:cubicBezTo>
                  <a:pt x="4486853" y="3728141"/>
                  <a:pt x="4482684" y="3730865"/>
                  <a:pt x="4477958" y="3732596"/>
                </a:cubicBezTo>
                <a:cubicBezTo>
                  <a:pt x="4473232" y="3734328"/>
                  <a:pt x="4465606" y="3735470"/>
                  <a:pt x="4455081" y="3736024"/>
                </a:cubicBezTo>
                <a:lnTo>
                  <a:pt x="4455081" y="3749575"/>
                </a:lnTo>
                <a:lnTo>
                  <a:pt x="4725211" y="3749575"/>
                </a:lnTo>
                <a:lnTo>
                  <a:pt x="4728329" y="3653874"/>
                </a:lnTo>
                <a:lnTo>
                  <a:pt x="4714883" y="3653386"/>
                </a:lnTo>
                <a:cubicBezTo>
                  <a:pt x="4711667" y="3668538"/>
                  <a:pt x="4708479" y="3679973"/>
                  <a:pt x="4705320" y="3687692"/>
                </a:cubicBezTo>
                <a:cubicBezTo>
                  <a:pt x="4702161" y="3695410"/>
                  <a:pt x="4698377" y="3701900"/>
                  <a:pt x="4693968" y="3707162"/>
                </a:cubicBezTo>
                <a:cubicBezTo>
                  <a:pt x="4686398" y="3716653"/>
                  <a:pt x="4677053" y="3723489"/>
                  <a:pt x="4665930" y="3727673"/>
                </a:cubicBezTo>
                <a:cubicBezTo>
                  <a:pt x="4654808" y="3731856"/>
                  <a:pt x="4640707" y="3733948"/>
                  <a:pt x="4623629" y="3733948"/>
                </a:cubicBezTo>
                <a:cubicBezTo>
                  <a:pt x="4607620" y="3733948"/>
                  <a:pt x="4594971" y="3731710"/>
                  <a:pt x="4585681" y="3727235"/>
                </a:cubicBezTo>
                <a:cubicBezTo>
                  <a:pt x="4576391" y="3722760"/>
                  <a:pt x="4569474" y="3715714"/>
                  <a:pt x="4564930" y="3706099"/>
                </a:cubicBezTo>
                <a:cubicBezTo>
                  <a:pt x="4562256" y="3700485"/>
                  <a:pt x="4560431" y="3693330"/>
                  <a:pt x="4559457" y="3684632"/>
                </a:cubicBezTo>
                <a:cubicBezTo>
                  <a:pt x="4558483" y="3675935"/>
                  <a:pt x="4557996" y="3661534"/>
                  <a:pt x="4557996" y="3641428"/>
                </a:cubicBezTo>
                <a:lnTo>
                  <a:pt x="4557996" y="3595761"/>
                </a:lnTo>
                <a:lnTo>
                  <a:pt x="4565802" y="3595761"/>
                </a:lnTo>
                <a:cubicBezTo>
                  <a:pt x="4575983" y="3595761"/>
                  <a:pt x="4584340" y="3596781"/>
                  <a:pt x="4590873" y="3598822"/>
                </a:cubicBezTo>
                <a:cubicBezTo>
                  <a:pt x="4597407" y="3600863"/>
                  <a:pt x="4602571" y="3603904"/>
                  <a:pt x="4606366" y="3607945"/>
                </a:cubicBezTo>
                <a:cubicBezTo>
                  <a:pt x="4610496" y="3612340"/>
                  <a:pt x="4613750" y="3617730"/>
                  <a:pt x="4616127" y="3624113"/>
                </a:cubicBezTo>
                <a:cubicBezTo>
                  <a:pt x="4618505" y="3630496"/>
                  <a:pt x="4620488" y="3640468"/>
                  <a:pt x="4622077" y="3654027"/>
                </a:cubicBezTo>
                <a:lnTo>
                  <a:pt x="4635872" y="3654027"/>
                </a:lnTo>
                <a:lnTo>
                  <a:pt x="4636800" y="3528157"/>
                </a:lnTo>
                <a:lnTo>
                  <a:pt x="4622990" y="3527672"/>
                </a:lnTo>
                <a:cubicBezTo>
                  <a:pt x="4621391" y="3541244"/>
                  <a:pt x="4619683" y="3550678"/>
                  <a:pt x="4617866" y="3555975"/>
                </a:cubicBezTo>
                <a:cubicBezTo>
                  <a:pt x="4616050" y="3561273"/>
                  <a:pt x="4613303" y="3565821"/>
                  <a:pt x="4609624" y="3569621"/>
                </a:cubicBezTo>
                <a:cubicBezTo>
                  <a:pt x="4606001" y="3573481"/>
                  <a:pt x="4601163" y="3576198"/>
                  <a:pt x="4595111" y="3577773"/>
                </a:cubicBezTo>
                <a:cubicBezTo>
                  <a:pt x="4589059" y="3579347"/>
                  <a:pt x="4579509" y="3580134"/>
                  <a:pt x="4566461" y="3580134"/>
                </a:cubicBezTo>
                <a:lnTo>
                  <a:pt x="4557996" y="3580134"/>
                </a:lnTo>
                <a:lnTo>
                  <a:pt x="4557996" y="3457574"/>
                </a:lnTo>
                <a:lnTo>
                  <a:pt x="4603471" y="3457574"/>
                </a:lnTo>
                <a:cubicBezTo>
                  <a:pt x="4618458" y="3457574"/>
                  <a:pt x="4630419" y="3458587"/>
                  <a:pt x="4639354" y="3460612"/>
                </a:cubicBezTo>
                <a:cubicBezTo>
                  <a:pt x="4648288" y="3462638"/>
                  <a:pt x="4655357" y="3464354"/>
                  <a:pt x="4660561" y="3465761"/>
                </a:cubicBezTo>
                <a:cubicBezTo>
                  <a:pt x="4669510" y="3474800"/>
                  <a:pt x="4676039" y="3483090"/>
                  <a:pt x="4680149" y="3490630"/>
                </a:cubicBezTo>
                <a:cubicBezTo>
                  <a:pt x="4684259" y="3498170"/>
                  <a:pt x="4687426" y="3509066"/>
                  <a:pt x="4689650" y="3523319"/>
                </a:cubicBezTo>
                <a:lnTo>
                  <a:pt x="4703326" y="3522897"/>
                </a:lnTo>
                <a:lnTo>
                  <a:pt x="4699235" y="3441947"/>
                </a:lnTo>
                <a:close/>
                <a:moveTo>
                  <a:pt x="8979493" y="3434357"/>
                </a:moveTo>
                <a:cubicBezTo>
                  <a:pt x="8972742" y="3434357"/>
                  <a:pt x="8967017" y="3436659"/>
                  <a:pt x="8962319" y="3441264"/>
                </a:cubicBezTo>
                <a:cubicBezTo>
                  <a:pt x="8957620" y="3445868"/>
                  <a:pt x="8955271" y="3451491"/>
                  <a:pt x="8955271" y="3458132"/>
                </a:cubicBezTo>
                <a:cubicBezTo>
                  <a:pt x="8955271" y="3464967"/>
                  <a:pt x="8957571" y="3470638"/>
                  <a:pt x="8962172" y="3475146"/>
                </a:cubicBezTo>
                <a:cubicBezTo>
                  <a:pt x="8966773" y="3479654"/>
                  <a:pt x="8972547" y="3481908"/>
                  <a:pt x="8979493" y="3481908"/>
                </a:cubicBezTo>
                <a:cubicBezTo>
                  <a:pt x="8986492" y="3481908"/>
                  <a:pt x="8992316" y="3479631"/>
                  <a:pt x="8996965" y="3475078"/>
                </a:cubicBezTo>
                <a:cubicBezTo>
                  <a:pt x="9001613" y="3470525"/>
                  <a:pt x="9003938" y="3464876"/>
                  <a:pt x="9003938" y="3458132"/>
                </a:cubicBezTo>
                <a:cubicBezTo>
                  <a:pt x="9003938" y="3451584"/>
                  <a:pt x="9001565" y="3445984"/>
                  <a:pt x="8996820" y="3441333"/>
                </a:cubicBezTo>
                <a:cubicBezTo>
                  <a:pt x="8992075" y="3436682"/>
                  <a:pt x="8986299" y="3434357"/>
                  <a:pt x="8979493" y="3434357"/>
                </a:cubicBezTo>
                <a:close/>
                <a:moveTo>
                  <a:pt x="8525232" y="3433018"/>
                </a:moveTo>
                <a:lnTo>
                  <a:pt x="8453125" y="3441386"/>
                </a:lnTo>
                <a:lnTo>
                  <a:pt x="8453125" y="3454173"/>
                </a:lnTo>
                <a:cubicBezTo>
                  <a:pt x="8461773" y="3454750"/>
                  <a:pt x="8467535" y="3455759"/>
                  <a:pt x="8470412" y="3457201"/>
                </a:cubicBezTo>
                <a:cubicBezTo>
                  <a:pt x="8473289" y="3458643"/>
                  <a:pt x="8475636" y="3460866"/>
                  <a:pt x="8477455" y="3463870"/>
                </a:cubicBezTo>
                <a:cubicBezTo>
                  <a:pt x="8479801" y="3467465"/>
                  <a:pt x="8481318" y="3472162"/>
                  <a:pt x="8482007" y="3477959"/>
                </a:cubicBezTo>
                <a:cubicBezTo>
                  <a:pt x="8482695" y="3483756"/>
                  <a:pt x="8483039" y="3493910"/>
                  <a:pt x="8483039" y="3508421"/>
                </a:cubicBezTo>
                <a:lnTo>
                  <a:pt x="8483039" y="3680237"/>
                </a:lnTo>
                <a:cubicBezTo>
                  <a:pt x="8483039" y="3692790"/>
                  <a:pt x="8482724" y="3702338"/>
                  <a:pt x="8482092" y="3708880"/>
                </a:cubicBezTo>
                <a:cubicBezTo>
                  <a:pt x="8481461" y="3715423"/>
                  <a:pt x="8480318" y="3720726"/>
                  <a:pt x="8478665" y="3724788"/>
                </a:cubicBezTo>
                <a:cubicBezTo>
                  <a:pt x="8476963" y="3727879"/>
                  <a:pt x="8474566" y="3730287"/>
                  <a:pt x="8471474" y="3732014"/>
                </a:cubicBezTo>
                <a:cubicBezTo>
                  <a:pt x="8468383" y="3733741"/>
                  <a:pt x="8461447" y="3735324"/>
                  <a:pt x="8450669" y="3736763"/>
                </a:cubicBezTo>
                <a:lnTo>
                  <a:pt x="8450669" y="3749575"/>
                </a:lnTo>
                <a:lnTo>
                  <a:pt x="8556486" y="3749575"/>
                </a:lnTo>
                <a:lnTo>
                  <a:pt x="8556486" y="3737046"/>
                </a:lnTo>
                <a:cubicBezTo>
                  <a:pt x="8544012" y="3734713"/>
                  <a:pt x="8535996" y="3731830"/>
                  <a:pt x="8532438" y="3728395"/>
                </a:cubicBezTo>
                <a:cubicBezTo>
                  <a:pt x="8529804" y="3725983"/>
                  <a:pt x="8527981" y="3722784"/>
                  <a:pt x="8526969" y="3718797"/>
                </a:cubicBezTo>
                <a:cubicBezTo>
                  <a:pt x="8525957" y="3714810"/>
                  <a:pt x="8525452" y="3709500"/>
                  <a:pt x="8525452" y="3702865"/>
                </a:cubicBezTo>
                <a:lnTo>
                  <a:pt x="8525232" y="3686230"/>
                </a:lnTo>
                <a:close/>
                <a:moveTo>
                  <a:pt x="5277208" y="3433018"/>
                </a:moveTo>
                <a:lnTo>
                  <a:pt x="5205101" y="3441386"/>
                </a:lnTo>
                <a:lnTo>
                  <a:pt x="5205101" y="3454173"/>
                </a:lnTo>
                <a:cubicBezTo>
                  <a:pt x="5213749" y="3454750"/>
                  <a:pt x="5219511" y="3455759"/>
                  <a:pt x="5222388" y="3457201"/>
                </a:cubicBezTo>
                <a:cubicBezTo>
                  <a:pt x="5225265" y="3458643"/>
                  <a:pt x="5227612" y="3460866"/>
                  <a:pt x="5229431" y="3463870"/>
                </a:cubicBezTo>
                <a:cubicBezTo>
                  <a:pt x="5231777" y="3467465"/>
                  <a:pt x="5233294" y="3472162"/>
                  <a:pt x="5233983" y="3477959"/>
                </a:cubicBezTo>
                <a:cubicBezTo>
                  <a:pt x="5234671" y="3483756"/>
                  <a:pt x="5235015" y="3493910"/>
                  <a:pt x="5235015" y="3508421"/>
                </a:cubicBezTo>
                <a:lnTo>
                  <a:pt x="5235015" y="3680237"/>
                </a:lnTo>
                <a:cubicBezTo>
                  <a:pt x="5235015" y="3692790"/>
                  <a:pt x="5234699" y="3702338"/>
                  <a:pt x="5234068" y="3708880"/>
                </a:cubicBezTo>
                <a:cubicBezTo>
                  <a:pt x="5233437" y="3715423"/>
                  <a:pt x="5232294" y="3720726"/>
                  <a:pt x="5230641" y="3724788"/>
                </a:cubicBezTo>
                <a:cubicBezTo>
                  <a:pt x="5228939" y="3727879"/>
                  <a:pt x="5226542" y="3730287"/>
                  <a:pt x="5223450" y="3732014"/>
                </a:cubicBezTo>
                <a:cubicBezTo>
                  <a:pt x="5220358" y="3733741"/>
                  <a:pt x="5213423" y="3735324"/>
                  <a:pt x="5202645" y="3736763"/>
                </a:cubicBezTo>
                <a:lnTo>
                  <a:pt x="5202645" y="3749575"/>
                </a:lnTo>
                <a:lnTo>
                  <a:pt x="5308462" y="3749575"/>
                </a:lnTo>
                <a:lnTo>
                  <a:pt x="5308462" y="3737046"/>
                </a:lnTo>
                <a:cubicBezTo>
                  <a:pt x="5295988" y="3734713"/>
                  <a:pt x="5287972" y="3731830"/>
                  <a:pt x="5284414" y="3728395"/>
                </a:cubicBezTo>
                <a:cubicBezTo>
                  <a:pt x="5281780" y="3725983"/>
                  <a:pt x="5279956" y="3722784"/>
                  <a:pt x="5278945" y="3718797"/>
                </a:cubicBezTo>
                <a:cubicBezTo>
                  <a:pt x="5277933" y="3714810"/>
                  <a:pt x="5277428" y="3709500"/>
                  <a:pt x="5277428" y="3702865"/>
                </a:cubicBezTo>
                <a:lnTo>
                  <a:pt x="5277208" y="3686230"/>
                </a:lnTo>
                <a:close/>
                <a:moveTo>
                  <a:pt x="4076686" y="3419177"/>
                </a:moveTo>
                <a:lnTo>
                  <a:pt x="4009713" y="3486149"/>
                </a:lnTo>
                <a:lnTo>
                  <a:pt x="4076686" y="3553345"/>
                </a:lnTo>
                <a:lnTo>
                  <a:pt x="4143881" y="3486149"/>
                </a:lnTo>
                <a:close/>
                <a:moveTo>
                  <a:pt x="8984106" y="3191929"/>
                </a:moveTo>
                <a:lnTo>
                  <a:pt x="8992085" y="3192660"/>
                </a:lnTo>
                <a:lnTo>
                  <a:pt x="9026921" y="3192660"/>
                </a:lnTo>
                <a:cubicBezTo>
                  <a:pt x="9040825" y="3192660"/>
                  <a:pt x="9051298" y="3195202"/>
                  <a:pt x="9058339" y="3200284"/>
                </a:cubicBezTo>
                <a:cubicBezTo>
                  <a:pt x="9065380" y="3205366"/>
                  <a:pt x="9068901" y="3212564"/>
                  <a:pt x="9068901" y="3221877"/>
                </a:cubicBezTo>
                <a:cubicBezTo>
                  <a:pt x="9068901" y="3233839"/>
                  <a:pt x="9063390" y="3243680"/>
                  <a:pt x="9052369" y="3251401"/>
                </a:cubicBezTo>
                <a:cubicBezTo>
                  <a:pt x="9041348" y="3259121"/>
                  <a:pt x="9026514" y="3262981"/>
                  <a:pt x="9007869" y="3262981"/>
                </a:cubicBezTo>
                <a:cubicBezTo>
                  <a:pt x="8990333" y="3262981"/>
                  <a:pt x="8976215" y="3259540"/>
                  <a:pt x="8965516" y="3252657"/>
                </a:cubicBezTo>
                <a:cubicBezTo>
                  <a:pt x="8954816" y="3245773"/>
                  <a:pt x="8949467" y="3237166"/>
                  <a:pt x="8949467" y="3226834"/>
                </a:cubicBezTo>
                <a:cubicBezTo>
                  <a:pt x="8949467" y="3220388"/>
                  <a:pt x="8950990" y="3215313"/>
                  <a:pt x="8954036" y="3211610"/>
                </a:cubicBezTo>
                <a:cubicBezTo>
                  <a:pt x="8957082" y="3207906"/>
                  <a:pt x="8960901" y="3206055"/>
                  <a:pt x="8965491" y="3206055"/>
                </a:cubicBezTo>
                <a:cubicBezTo>
                  <a:pt x="8968151" y="3206055"/>
                  <a:pt x="8970416" y="3206674"/>
                  <a:pt x="8972286" y="3207914"/>
                </a:cubicBezTo>
                <a:cubicBezTo>
                  <a:pt x="8974156" y="3209154"/>
                  <a:pt x="8976713" y="3212246"/>
                  <a:pt x="8979957" y="3217192"/>
                </a:cubicBezTo>
                <a:lnTo>
                  <a:pt x="8990766" y="3215005"/>
                </a:lnTo>
                <a:lnTo>
                  <a:pt x="8990766" y="3209225"/>
                </a:lnTo>
                <a:cubicBezTo>
                  <a:pt x="8990766" y="3205406"/>
                  <a:pt x="8990130" y="3201938"/>
                  <a:pt x="8988859" y="3198821"/>
                </a:cubicBezTo>
                <a:close/>
                <a:moveTo>
                  <a:pt x="5889114" y="3089606"/>
                </a:moveTo>
                <a:lnTo>
                  <a:pt x="5889114" y="3121683"/>
                </a:lnTo>
                <a:cubicBezTo>
                  <a:pt x="5889114" y="3139505"/>
                  <a:pt x="5887129" y="3152715"/>
                  <a:pt x="5883160" y="3161312"/>
                </a:cubicBezTo>
                <a:cubicBezTo>
                  <a:pt x="5879981" y="3168700"/>
                  <a:pt x="5875597" y="3174358"/>
                  <a:pt x="5870008" y="3178285"/>
                </a:cubicBezTo>
                <a:cubicBezTo>
                  <a:pt x="5864418" y="3182213"/>
                  <a:pt x="5858521" y="3184177"/>
                  <a:pt x="5852314" y="3184177"/>
                </a:cubicBezTo>
                <a:cubicBezTo>
                  <a:pt x="5845600" y="3184177"/>
                  <a:pt x="5840010" y="3181539"/>
                  <a:pt x="5835541" y="3176262"/>
                </a:cubicBezTo>
                <a:cubicBezTo>
                  <a:pt x="5831073" y="3170986"/>
                  <a:pt x="5828839" y="3164026"/>
                  <a:pt x="5828839" y="3155382"/>
                </a:cubicBezTo>
                <a:cubicBezTo>
                  <a:pt x="5828839" y="3145148"/>
                  <a:pt x="5831893" y="3136255"/>
                  <a:pt x="5838002" y="3128702"/>
                </a:cubicBezTo>
                <a:cubicBezTo>
                  <a:pt x="5841072" y="3124955"/>
                  <a:pt x="5844563" y="3121680"/>
                  <a:pt x="5848477" y="3118877"/>
                </a:cubicBezTo>
                <a:cubicBezTo>
                  <a:pt x="5852391" y="3116074"/>
                  <a:pt x="5860327" y="3111291"/>
                  <a:pt x="5872287" y="3104528"/>
                </a:cubicBezTo>
                <a:cubicBezTo>
                  <a:pt x="5880561" y="3100545"/>
                  <a:pt x="5886170" y="3095571"/>
                  <a:pt x="5889114" y="3089606"/>
                </a:cubicBezTo>
                <a:close/>
                <a:moveTo>
                  <a:pt x="3622165" y="3089606"/>
                </a:moveTo>
                <a:lnTo>
                  <a:pt x="3622165" y="3121683"/>
                </a:lnTo>
                <a:cubicBezTo>
                  <a:pt x="3622165" y="3139505"/>
                  <a:pt x="3620180" y="3152715"/>
                  <a:pt x="3616210" y="3161312"/>
                </a:cubicBezTo>
                <a:cubicBezTo>
                  <a:pt x="3613031" y="3168700"/>
                  <a:pt x="3608648" y="3174358"/>
                  <a:pt x="3603059" y="3178285"/>
                </a:cubicBezTo>
                <a:cubicBezTo>
                  <a:pt x="3597469" y="3182213"/>
                  <a:pt x="3591571" y="3184177"/>
                  <a:pt x="3585364" y="3184177"/>
                </a:cubicBezTo>
                <a:cubicBezTo>
                  <a:pt x="3578652" y="3184177"/>
                  <a:pt x="3573060" y="3181539"/>
                  <a:pt x="3568592" y="3176262"/>
                </a:cubicBezTo>
                <a:cubicBezTo>
                  <a:pt x="3564123" y="3170986"/>
                  <a:pt x="3561889" y="3164026"/>
                  <a:pt x="3561889" y="3155382"/>
                </a:cubicBezTo>
                <a:cubicBezTo>
                  <a:pt x="3561889" y="3145148"/>
                  <a:pt x="3564944" y="3136255"/>
                  <a:pt x="3571052" y="3128702"/>
                </a:cubicBezTo>
                <a:cubicBezTo>
                  <a:pt x="3574122" y="3124955"/>
                  <a:pt x="3577614" y="3121680"/>
                  <a:pt x="3581528" y="3118877"/>
                </a:cubicBezTo>
                <a:cubicBezTo>
                  <a:pt x="3585442" y="3116074"/>
                  <a:pt x="3593378" y="3111291"/>
                  <a:pt x="3605337" y="3104528"/>
                </a:cubicBezTo>
                <a:cubicBezTo>
                  <a:pt x="3613611" y="3100545"/>
                  <a:pt x="3619221" y="3095571"/>
                  <a:pt x="3622165" y="3089606"/>
                </a:cubicBezTo>
                <a:close/>
                <a:moveTo>
                  <a:pt x="3298315" y="3089606"/>
                </a:moveTo>
                <a:lnTo>
                  <a:pt x="3298315" y="3121683"/>
                </a:lnTo>
                <a:cubicBezTo>
                  <a:pt x="3298315" y="3139505"/>
                  <a:pt x="3296330" y="3152715"/>
                  <a:pt x="3292360" y="3161312"/>
                </a:cubicBezTo>
                <a:cubicBezTo>
                  <a:pt x="3289181" y="3168700"/>
                  <a:pt x="3284798" y="3174358"/>
                  <a:pt x="3279208" y="3178285"/>
                </a:cubicBezTo>
                <a:cubicBezTo>
                  <a:pt x="3273619" y="3182213"/>
                  <a:pt x="3267721" y="3184177"/>
                  <a:pt x="3261514" y="3184177"/>
                </a:cubicBezTo>
                <a:cubicBezTo>
                  <a:pt x="3254801" y="3184177"/>
                  <a:pt x="3249210" y="3181539"/>
                  <a:pt x="3244742" y="3176262"/>
                </a:cubicBezTo>
                <a:cubicBezTo>
                  <a:pt x="3240273" y="3170986"/>
                  <a:pt x="3238039" y="3164026"/>
                  <a:pt x="3238039" y="3155382"/>
                </a:cubicBezTo>
                <a:cubicBezTo>
                  <a:pt x="3238039" y="3145148"/>
                  <a:pt x="3241094" y="3136255"/>
                  <a:pt x="3247202" y="3128702"/>
                </a:cubicBezTo>
                <a:cubicBezTo>
                  <a:pt x="3250272" y="3124955"/>
                  <a:pt x="3253764" y="3121680"/>
                  <a:pt x="3257678" y="3118877"/>
                </a:cubicBezTo>
                <a:cubicBezTo>
                  <a:pt x="3261592" y="3116074"/>
                  <a:pt x="3269528" y="3111291"/>
                  <a:pt x="3281488" y="3104528"/>
                </a:cubicBezTo>
                <a:cubicBezTo>
                  <a:pt x="3289762" y="3100545"/>
                  <a:pt x="3295371" y="3095571"/>
                  <a:pt x="3298315" y="3089606"/>
                </a:cubicBezTo>
                <a:close/>
                <a:moveTo>
                  <a:pt x="2333611" y="3063180"/>
                </a:moveTo>
                <a:lnTo>
                  <a:pt x="2266638" y="3130152"/>
                </a:lnTo>
                <a:lnTo>
                  <a:pt x="2333611" y="3197125"/>
                </a:lnTo>
                <a:lnTo>
                  <a:pt x="2400583" y="3130152"/>
                </a:lnTo>
                <a:close/>
                <a:moveTo>
                  <a:pt x="7343611" y="3014067"/>
                </a:moveTo>
                <a:cubicBezTo>
                  <a:pt x="7357803" y="3014067"/>
                  <a:pt x="7371138" y="3021509"/>
                  <a:pt x="7383614" y="3036394"/>
                </a:cubicBezTo>
                <a:cubicBezTo>
                  <a:pt x="7387262" y="3043422"/>
                  <a:pt x="7390809" y="3052750"/>
                  <a:pt x="7394254" y="3064378"/>
                </a:cubicBezTo>
                <a:cubicBezTo>
                  <a:pt x="7397699" y="3076006"/>
                  <a:pt x="7399422" y="3087812"/>
                  <a:pt x="7399422" y="3099795"/>
                </a:cubicBezTo>
                <a:cubicBezTo>
                  <a:pt x="7399422" y="3112194"/>
                  <a:pt x="7397590" y="3124185"/>
                  <a:pt x="7393926" y="3135767"/>
                </a:cubicBezTo>
                <a:cubicBezTo>
                  <a:pt x="7390263" y="3147349"/>
                  <a:pt x="7385117" y="3157290"/>
                  <a:pt x="7378489" y="3165592"/>
                </a:cubicBezTo>
                <a:cubicBezTo>
                  <a:pt x="7367904" y="3179024"/>
                  <a:pt x="7355623" y="3185740"/>
                  <a:pt x="7341647" y="3185740"/>
                </a:cubicBezTo>
                <a:cubicBezTo>
                  <a:pt x="7335529" y="3185740"/>
                  <a:pt x="7329494" y="3184232"/>
                  <a:pt x="7323540" y="3181216"/>
                </a:cubicBezTo>
                <a:cubicBezTo>
                  <a:pt x="7317587" y="3178200"/>
                  <a:pt x="7312783" y="3174206"/>
                  <a:pt x="7309127" y="3169234"/>
                </a:cubicBezTo>
                <a:cubicBezTo>
                  <a:pt x="7305104" y="3163639"/>
                  <a:pt x="7302256" y="3155948"/>
                  <a:pt x="7300581" y="3146163"/>
                </a:cubicBezTo>
                <a:cubicBezTo>
                  <a:pt x="7298907" y="3136378"/>
                  <a:pt x="7298070" y="3121505"/>
                  <a:pt x="7298070" y="3101546"/>
                </a:cubicBezTo>
                <a:cubicBezTo>
                  <a:pt x="7298070" y="3082505"/>
                  <a:pt x="7298911" y="3067960"/>
                  <a:pt x="7300594" y="3057911"/>
                </a:cubicBezTo>
                <a:cubicBezTo>
                  <a:pt x="7302276" y="3047861"/>
                  <a:pt x="7305438" y="3039201"/>
                  <a:pt x="7310080" y="3031930"/>
                </a:cubicBezTo>
                <a:cubicBezTo>
                  <a:pt x="7313291" y="3026823"/>
                  <a:pt x="7317964" y="3022569"/>
                  <a:pt x="7324099" y="3019168"/>
                </a:cubicBezTo>
                <a:cubicBezTo>
                  <a:pt x="7330233" y="3015767"/>
                  <a:pt x="7336737" y="3014067"/>
                  <a:pt x="7343611" y="3014067"/>
                </a:cubicBezTo>
                <a:close/>
                <a:moveTo>
                  <a:pt x="6334065" y="3013620"/>
                </a:moveTo>
                <a:cubicBezTo>
                  <a:pt x="6340257" y="3013620"/>
                  <a:pt x="6346350" y="3015139"/>
                  <a:pt x="6352343" y="3018175"/>
                </a:cubicBezTo>
                <a:cubicBezTo>
                  <a:pt x="6358335" y="3021213"/>
                  <a:pt x="6363096" y="3025208"/>
                  <a:pt x="6366623" y="3030161"/>
                </a:cubicBezTo>
                <a:cubicBezTo>
                  <a:pt x="6370735" y="3035988"/>
                  <a:pt x="6373636" y="3043814"/>
                  <a:pt x="6375328" y="3053638"/>
                </a:cubicBezTo>
                <a:cubicBezTo>
                  <a:pt x="6377020" y="3063462"/>
                  <a:pt x="6377866" y="3078261"/>
                  <a:pt x="6377866" y="3098037"/>
                </a:cubicBezTo>
                <a:cubicBezTo>
                  <a:pt x="6377866" y="3116982"/>
                  <a:pt x="6377015" y="3131462"/>
                  <a:pt x="6375314" y="3141477"/>
                </a:cubicBezTo>
                <a:cubicBezTo>
                  <a:pt x="6373613" y="3151491"/>
                  <a:pt x="6372411" y="3159019"/>
                  <a:pt x="6371709" y="3164061"/>
                </a:cubicBezTo>
                <a:cubicBezTo>
                  <a:pt x="6364516" y="3171581"/>
                  <a:pt x="6357863" y="3177037"/>
                  <a:pt x="6351748" y="3180429"/>
                </a:cubicBezTo>
                <a:cubicBezTo>
                  <a:pt x="6345633" y="3183821"/>
                  <a:pt x="6339158" y="3185516"/>
                  <a:pt x="6332321" y="3185516"/>
                </a:cubicBezTo>
                <a:cubicBezTo>
                  <a:pt x="6318019" y="3185516"/>
                  <a:pt x="6305870" y="3178701"/>
                  <a:pt x="6295873" y="3165069"/>
                </a:cubicBezTo>
                <a:cubicBezTo>
                  <a:pt x="6289990" y="3156979"/>
                  <a:pt x="6285292" y="3147125"/>
                  <a:pt x="6281781" y="3135509"/>
                </a:cubicBezTo>
                <a:cubicBezTo>
                  <a:pt x="6278269" y="3123892"/>
                  <a:pt x="6276514" y="3111985"/>
                  <a:pt x="6276514" y="3099788"/>
                </a:cubicBezTo>
                <a:cubicBezTo>
                  <a:pt x="6276514" y="3087258"/>
                  <a:pt x="6278352" y="3075220"/>
                  <a:pt x="6282030" y="3063673"/>
                </a:cubicBezTo>
                <a:cubicBezTo>
                  <a:pt x="6285708" y="3052126"/>
                  <a:pt x="6290807" y="3042181"/>
                  <a:pt x="6297327" y="3033837"/>
                </a:cubicBezTo>
                <a:cubicBezTo>
                  <a:pt x="6307815" y="3020359"/>
                  <a:pt x="6320061" y="3013620"/>
                  <a:pt x="6334065" y="3013620"/>
                </a:cubicBezTo>
                <a:close/>
                <a:moveTo>
                  <a:pt x="9012613" y="3012727"/>
                </a:moveTo>
                <a:cubicBezTo>
                  <a:pt x="9019777" y="3012727"/>
                  <a:pt x="9025699" y="3016104"/>
                  <a:pt x="9030378" y="3022857"/>
                </a:cubicBezTo>
                <a:cubicBezTo>
                  <a:pt x="9037457" y="3032905"/>
                  <a:pt x="9040996" y="3046459"/>
                  <a:pt x="9040996" y="3063518"/>
                </a:cubicBezTo>
                <a:cubicBezTo>
                  <a:pt x="9040996" y="3080131"/>
                  <a:pt x="9038390" y="3092823"/>
                  <a:pt x="9033179" y="3101593"/>
                </a:cubicBezTo>
                <a:cubicBezTo>
                  <a:pt x="9027968" y="3110363"/>
                  <a:pt x="9020967" y="3114749"/>
                  <a:pt x="9012177" y="3114749"/>
                </a:cubicBezTo>
                <a:cubicBezTo>
                  <a:pt x="9003496" y="3114749"/>
                  <a:pt x="8996194" y="3110335"/>
                  <a:pt x="8990273" y="3101508"/>
                </a:cubicBezTo>
                <a:cubicBezTo>
                  <a:pt x="8984351" y="3092680"/>
                  <a:pt x="8981390" y="3080818"/>
                  <a:pt x="8981390" y="3065921"/>
                </a:cubicBezTo>
                <a:cubicBezTo>
                  <a:pt x="8981390" y="3058703"/>
                  <a:pt x="8982293" y="3051491"/>
                  <a:pt x="8984099" y="3044284"/>
                </a:cubicBezTo>
                <a:cubicBezTo>
                  <a:pt x="8985904" y="3037078"/>
                  <a:pt x="8988261" y="3031103"/>
                  <a:pt x="8991167" y="3026359"/>
                </a:cubicBezTo>
                <a:cubicBezTo>
                  <a:pt x="8996735" y="3017271"/>
                  <a:pt x="9003883" y="3012727"/>
                  <a:pt x="9012613" y="3012727"/>
                </a:cubicBezTo>
                <a:close/>
                <a:moveTo>
                  <a:pt x="8152345" y="3012727"/>
                </a:moveTo>
                <a:cubicBezTo>
                  <a:pt x="8158793" y="3012727"/>
                  <a:pt x="8164968" y="3014603"/>
                  <a:pt x="8170868" y="3018353"/>
                </a:cubicBezTo>
                <a:cubicBezTo>
                  <a:pt x="8176769" y="3022104"/>
                  <a:pt x="8181497" y="3027198"/>
                  <a:pt x="8185053" y="3033635"/>
                </a:cubicBezTo>
                <a:cubicBezTo>
                  <a:pt x="8189109" y="3040921"/>
                  <a:pt x="8191625" y="3049950"/>
                  <a:pt x="8192601" y="3060724"/>
                </a:cubicBezTo>
                <a:lnTo>
                  <a:pt x="8107515" y="3060724"/>
                </a:lnTo>
                <a:cubicBezTo>
                  <a:pt x="8109115" y="3048574"/>
                  <a:pt x="8114224" y="3037536"/>
                  <a:pt x="8122842" y="3027613"/>
                </a:cubicBezTo>
                <a:cubicBezTo>
                  <a:pt x="8131460" y="3017689"/>
                  <a:pt x="8141294" y="3012727"/>
                  <a:pt x="8152345" y="3012727"/>
                </a:cubicBezTo>
                <a:close/>
                <a:moveTo>
                  <a:pt x="7734655" y="3012727"/>
                </a:moveTo>
                <a:cubicBezTo>
                  <a:pt x="7750486" y="3012727"/>
                  <a:pt x="7763947" y="3020351"/>
                  <a:pt x="7775037" y="3035599"/>
                </a:cubicBezTo>
                <a:cubicBezTo>
                  <a:pt x="7780976" y="3043864"/>
                  <a:pt x="7785752" y="3053898"/>
                  <a:pt x="7789365" y="3065702"/>
                </a:cubicBezTo>
                <a:cubicBezTo>
                  <a:pt x="7792977" y="3077506"/>
                  <a:pt x="7794784" y="3089089"/>
                  <a:pt x="7794784" y="3100451"/>
                </a:cubicBezTo>
                <a:cubicBezTo>
                  <a:pt x="7794784" y="3111492"/>
                  <a:pt x="7793090" y="3122964"/>
                  <a:pt x="7789702" y="3134868"/>
                </a:cubicBezTo>
                <a:cubicBezTo>
                  <a:pt x="7786313" y="3146772"/>
                  <a:pt x="7781914" y="3156600"/>
                  <a:pt x="7776502" y="3164351"/>
                </a:cubicBezTo>
                <a:cubicBezTo>
                  <a:pt x="7771489" y="3171650"/>
                  <a:pt x="7765574" y="3177300"/>
                  <a:pt x="7758758" y="3181301"/>
                </a:cubicBezTo>
                <a:cubicBezTo>
                  <a:pt x="7751942" y="3185302"/>
                  <a:pt x="7745003" y="3187302"/>
                  <a:pt x="7737941" y="3187302"/>
                </a:cubicBezTo>
                <a:cubicBezTo>
                  <a:pt x="7721109" y="3187302"/>
                  <a:pt x="7705343" y="3177472"/>
                  <a:pt x="7690641" y="3157810"/>
                </a:cubicBezTo>
                <a:cubicBezTo>
                  <a:pt x="7682530" y="3142416"/>
                  <a:pt x="7678475" y="3122423"/>
                  <a:pt x="7678475" y="3097831"/>
                </a:cubicBezTo>
                <a:cubicBezTo>
                  <a:pt x="7678475" y="3073663"/>
                  <a:pt x="7684239" y="3053333"/>
                  <a:pt x="7695769" y="3036841"/>
                </a:cubicBezTo>
                <a:cubicBezTo>
                  <a:pt x="7706871" y="3020765"/>
                  <a:pt x="7719833" y="3012727"/>
                  <a:pt x="7734655" y="3012727"/>
                </a:cubicBezTo>
                <a:close/>
                <a:moveTo>
                  <a:pt x="7114120" y="3012727"/>
                </a:moveTo>
                <a:cubicBezTo>
                  <a:pt x="7120568" y="3012727"/>
                  <a:pt x="7126743" y="3014603"/>
                  <a:pt x="7132643" y="3018353"/>
                </a:cubicBezTo>
                <a:cubicBezTo>
                  <a:pt x="7138544" y="3022104"/>
                  <a:pt x="7143272" y="3027198"/>
                  <a:pt x="7146828" y="3033635"/>
                </a:cubicBezTo>
                <a:cubicBezTo>
                  <a:pt x="7150884" y="3040921"/>
                  <a:pt x="7153400" y="3049950"/>
                  <a:pt x="7154376" y="3060724"/>
                </a:cubicBezTo>
                <a:lnTo>
                  <a:pt x="7069290" y="3060724"/>
                </a:lnTo>
                <a:cubicBezTo>
                  <a:pt x="7070890" y="3048574"/>
                  <a:pt x="7075999" y="3037536"/>
                  <a:pt x="7084617" y="3027613"/>
                </a:cubicBezTo>
                <a:cubicBezTo>
                  <a:pt x="7093235" y="3017689"/>
                  <a:pt x="7103069" y="3012727"/>
                  <a:pt x="7114120" y="3012727"/>
                </a:cubicBezTo>
                <a:close/>
                <a:moveTo>
                  <a:pt x="5334355" y="3012727"/>
                </a:moveTo>
                <a:cubicBezTo>
                  <a:pt x="5350186" y="3012727"/>
                  <a:pt x="5363647" y="3020351"/>
                  <a:pt x="5374737" y="3035599"/>
                </a:cubicBezTo>
                <a:cubicBezTo>
                  <a:pt x="5380676" y="3043864"/>
                  <a:pt x="5385452" y="3053898"/>
                  <a:pt x="5389065" y="3065702"/>
                </a:cubicBezTo>
                <a:cubicBezTo>
                  <a:pt x="5392677" y="3077506"/>
                  <a:pt x="5394484" y="3089089"/>
                  <a:pt x="5394484" y="3100451"/>
                </a:cubicBezTo>
                <a:cubicBezTo>
                  <a:pt x="5394484" y="3111492"/>
                  <a:pt x="5392790" y="3122964"/>
                  <a:pt x="5389402" y="3134868"/>
                </a:cubicBezTo>
                <a:cubicBezTo>
                  <a:pt x="5386013" y="3146772"/>
                  <a:pt x="5381614" y="3156600"/>
                  <a:pt x="5376202" y="3164351"/>
                </a:cubicBezTo>
                <a:cubicBezTo>
                  <a:pt x="5371189" y="3171650"/>
                  <a:pt x="5365274" y="3177300"/>
                  <a:pt x="5358458" y="3181301"/>
                </a:cubicBezTo>
                <a:cubicBezTo>
                  <a:pt x="5351642" y="3185302"/>
                  <a:pt x="5344703" y="3187302"/>
                  <a:pt x="5337641" y="3187302"/>
                </a:cubicBezTo>
                <a:cubicBezTo>
                  <a:pt x="5320809" y="3187302"/>
                  <a:pt x="5305043" y="3177472"/>
                  <a:pt x="5290341" y="3157810"/>
                </a:cubicBezTo>
                <a:cubicBezTo>
                  <a:pt x="5282231" y="3142416"/>
                  <a:pt x="5278175" y="3122423"/>
                  <a:pt x="5278175" y="3097831"/>
                </a:cubicBezTo>
                <a:cubicBezTo>
                  <a:pt x="5278175" y="3073663"/>
                  <a:pt x="5283939" y="3053333"/>
                  <a:pt x="5295469" y="3036841"/>
                </a:cubicBezTo>
                <a:cubicBezTo>
                  <a:pt x="5306571" y="3020765"/>
                  <a:pt x="5319533" y="3012727"/>
                  <a:pt x="5334355" y="3012727"/>
                </a:cubicBezTo>
                <a:close/>
                <a:moveTo>
                  <a:pt x="4694770" y="3012727"/>
                </a:moveTo>
                <a:cubicBezTo>
                  <a:pt x="4701218" y="3012727"/>
                  <a:pt x="4707393" y="3014603"/>
                  <a:pt x="4713294" y="3018353"/>
                </a:cubicBezTo>
                <a:cubicBezTo>
                  <a:pt x="4719194" y="3022104"/>
                  <a:pt x="4723923" y="3027198"/>
                  <a:pt x="4727478" y="3033635"/>
                </a:cubicBezTo>
                <a:cubicBezTo>
                  <a:pt x="4731534" y="3040921"/>
                  <a:pt x="4734050" y="3049950"/>
                  <a:pt x="4735027" y="3060724"/>
                </a:cubicBezTo>
                <a:lnTo>
                  <a:pt x="4649940" y="3060724"/>
                </a:lnTo>
                <a:cubicBezTo>
                  <a:pt x="4651540" y="3048574"/>
                  <a:pt x="4656649" y="3037536"/>
                  <a:pt x="4665267" y="3027613"/>
                </a:cubicBezTo>
                <a:cubicBezTo>
                  <a:pt x="4673885" y="3017689"/>
                  <a:pt x="4683719" y="3012727"/>
                  <a:pt x="4694770" y="3012727"/>
                </a:cubicBezTo>
                <a:close/>
                <a:moveTo>
                  <a:pt x="4219930" y="3012727"/>
                </a:moveTo>
                <a:cubicBezTo>
                  <a:pt x="4235762" y="3012727"/>
                  <a:pt x="4249223" y="3020351"/>
                  <a:pt x="4260313" y="3035599"/>
                </a:cubicBezTo>
                <a:cubicBezTo>
                  <a:pt x="4266252" y="3043864"/>
                  <a:pt x="4271028" y="3053898"/>
                  <a:pt x="4274640" y="3065702"/>
                </a:cubicBezTo>
                <a:cubicBezTo>
                  <a:pt x="4278253" y="3077506"/>
                  <a:pt x="4280059" y="3089089"/>
                  <a:pt x="4280059" y="3100451"/>
                </a:cubicBezTo>
                <a:cubicBezTo>
                  <a:pt x="4280059" y="3111492"/>
                  <a:pt x="4278365" y="3122964"/>
                  <a:pt x="4274977" y="3134868"/>
                </a:cubicBezTo>
                <a:cubicBezTo>
                  <a:pt x="4271589" y="3146772"/>
                  <a:pt x="4267189" y="3156600"/>
                  <a:pt x="4261778" y="3164351"/>
                </a:cubicBezTo>
                <a:cubicBezTo>
                  <a:pt x="4256764" y="3171650"/>
                  <a:pt x="4250849" y="3177300"/>
                  <a:pt x="4244033" y="3181301"/>
                </a:cubicBezTo>
                <a:cubicBezTo>
                  <a:pt x="4237217" y="3185302"/>
                  <a:pt x="4230278" y="3187302"/>
                  <a:pt x="4223216" y="3187302"/>
                </a:cubicBezTo>
                <a:cubicBezTo>
                  <a:pt x="4206384" y="3187302"/>
                  <a:pt x="4190618" y="3177472"/>
                  <a:pt x="4175917" y="3157810"/>
                </a:cubicBezTo>
                <a:cubicBezTo>
                  <a:pt x="4167806" y="3142416"/>
                  <a:pt x="4163750" y="3122423"/>
                  <a:pt x="4163750" y="3097831"/>
                </a:cubicBezTo>
                <a:cubicBezTo>
                  <a:pt x="4163750" y="3073663"/>
                  <a:pt x="4169515" y="3053333"/>
                  <a:pt x="4181044" y="3036841"/>
                </a:cubicBezTo>
                <a:cubicBezTo>
                  <a:pt x="4192146" y="3020765"/>
                  <a:pt x="4205108" y="3012727"/>
                  <a:pt x="4219930" y="3012727"/>
                </a:cubicBezTo>
                <a:close/>
                <a:moveTo>
                  <a:pt x="9011702" y="2998886"/>
                </a:moveTo>
                <a:cubicBezTo>
                  <a:pt x="9001924" y="2998886"/>
                  <a:pt x="8992351" y="3000908"/>
                  <a:pt x="8982984" y="3004954"/>
                </a:cubicBezTo>
                <a:cubicBezTo>
                  <a:pt x="8973617" y="3008999"/>
                  <a:pt x="8967106" y="3014190"/>
                  <a:pt x="8963451" y="3020526"/>
                </a:cubicBezTo>
                <a:cubicBezTo>
                  <a:pt x="8948472" y="3033800"/>
                  <a:pt x="8940983" y="3048405"/>
                  <a:pt x="8940983" y="3064341"/>
                </a:cubicBezTo>
                <a:cubicBezTo>
                  <a:pt x="8940983" y="3076861"/>
                  <a:pt x="8944759" y="3088251"/>
                  <a:pt x="8952311" y="3098511"/>
                </a:cubicBezTo>
                <a:cubicBezTo>
                  <a:pt x="8959863" y="3108771"/>
                  <a:pt x="8969482" y="3115203"/>
                  <a:pt x="8981167" y="3117808"/>
                </a:cubicBezTo>
                <a:cubicBezTo>
                  <a:pt x="8969802" y="3119175"/>
                  <a:pt x="8961726" y="3121262"/>
                  <a:pt x="8956938" y="3124069"/>
                </a:cubicBezTo>
                <a:cubicBezTo>
                  <a:pt x="8945260" y="3131301"/>
                  <a:pt x="8939421" y="3140924"/>
                  <a:pt x="8939421" y="3152937"/>
                </a:cubicBezTo>
                <a:cubicBezTo>
                  <a:pt x="8939421" y="3164225"/>
                  <a:pt x="8943948" y="3172053"/>
                  <a:pt x="8953004" y="3176423"/>
                </a:cubicBezTo>
                <a:cubicBezTo>
                  <a:pt x="8955682" y="3179129"/>
                  <a:pt x="8958506" y="3181497"/>
                  <a:pt x="8961473" y="3183527"/>
                </a:cubicBezTo>
                <a:lnTo>
                  <a:pt x="8961769" y="3183687"/>
                </a:lnTo>
                <a:lnTo>
                  <a:pt x="8949479" y="3186169"/>
                </a:lnTo>
                <a:cubicBezTo>
                  <a:pt x="8945118" y="3188093"/>
                  <a:pt x="8941158" y="3190978"/>
                  <a:pt x="8937598" y="3194825"/>
                </a:cubicBezTo>
                <a:cubicBezTo>
                  <a:pt x="8930479" y="3202518"/>
                  <a:pt x="8926919" y="3211822"/>
                  <a:pt x="8926919" y="3222735"/>
                </a:cubicBezTo>
                <a:cubicBezTo>
                  <a:pt x="8926919" y="3236397"/>
                  <a:pt x="8933061" y="3248236"/>
                  <a:pt x="8945344" y="3258252"/>
                </a:cubicBezTo>
                <a:cubicBezTo>
                  <a:pt x="8956541" y="3271079"/>
                  <a:pt x="8978705" y="3277492"/>
                  <a:pt x="9011838" y="3277492"/>
                </a:cubicBezTo>
                <a:cubicBezTo>
                  <a:pt x="9042599" y="3277492"/>
                  <a:pt x="9066009" y="3271751"/>
                  <a:pt x="9082069" y="3260268"/>
                </a:cubicBezTo>
                <a:cubicBezTo>
                  <a:pt x="9098293" y="3248645"/>
                  <a:pt x="9106406" y="3232566"/>
                  <a:pt x="9106406" y="3212030"/>
                </a:cubicBezTo>
                <a:cubicBezTo>
                  <a:pt x="9106406" y="3193333"/>
                  <a:pt x="9099971" y="3181404"/>
                  <a:pt x="9087102" y="3176242"/>
                </a:cubicBezTo>
                <a:cubicBezTo>
                  <a:pt x="9078784" y="3165824"/>
                  <a:pt x="9069952" y="3159407"/>
                  <a:pt x="9060606" y="3156992"/>
                </a:cubicBezTo>
                <a:cubicBezTo>
                  <a:pt x="9051260" y="3154577"/>
                  <a:pt x="9040105" y="3153370"/>
                  <a:pt x="9027141" y="3153370"/>
                </a:cubicBezTo>
                <a:lnTo>
                  <a:pt x="8990948" y="3153370"/>
                </a:lnTo>
                <a:cubicBezTo>
                  <a:pt x="8975795" y="3153370"/>
                  <a:pt x="8968219" y="3150187"/>
                  <a:pt x="8968219" y="3143822"/>
                </a:cubicBezTo>
                <a:cubicBezTo>
                  <a:pt x="8968219" y="3135962"/>
                  <a:pt x="8977782" y="3131450"/>
                  <a:pt x="8996909" y="3130285"/>
                </a:cubicBezTo>
                <a:cubicBezTo>
                  <a:pt x="9012538" y="3129267"/>
                  <a:pt x="9021509" y="3128553"/>
                  <a:pt x="9023820" y="3128143"/>
                </a:cubicBezTo>
                <a:cubicBezTo>
                  <a:pt x="9034812" y="3126081"/>
                  <a:pt x="9044783" y="3122127"/>
                  <a:pt x="9053731" y="3116284"/>
                </a:cubicBezTo>
                <a:cubicBezTo>
                  <a:pt x="9072179" y="3104240"/>
                  <a:pt x="9081403" y="3087884"/>
                  <a:pt x="9081403" y="3067215"/>
                </a:cubicBezTo>
                <a:cubicBezTo>
                  <a:pt x="9081403" y="3050926"/>
                  <a:pt x="9075460" y="3036202"/>
                  <a:pt x="9063575" y="3023045"/>
                </a:cubicBezTo>
                <a:cubicBezTo>
                  <a:pt x="9067651" y="3020333"/>
                  <a:pt x="9071775" y="3018978"/>
                  <a:pt x="9075947" y="3018978"/>
                </a:cubicBezTo>
                <a:cubicBezTo>
                  <a:pt x="9079563" y="3018978"/>
                  <a:pt x="9082314" y="3020165"/>
                  <a:pt x="9084200" y="3022539"/>
                </a:cubicBezTo>
                <a:lnTo>
                  <a:pt x="9089230" y="3029048"/>
                </a:lnTo>
                <a:cubicBezTo>
                  <a:pt x="9093920" y="3035134"/>
                  <a:pt x="9099342" y="3038177"/>
                  <a:pt x="9105495" y="3038177"/>
                </a:cubicBezTo>
                <a:cubicBezTo>
                  <a:pt x="9109970" y="3038177"/>
                  <a:pt x="9113658" y="3036575"/>
                  <a:pt x="9116562" y="3033372"/>
                </a:cubicBezTo>
                <a:cubicBezTo>
                  <a:pt x="9119465" y="3030168"/>
                  <a:pt x="9120917" y="3026351"/>
                  <a:pt x="9120917" y="3021918"/>
                </a:cubicBezTo>
                <a:cubicBezTo>
                  <a:pt x="9120917" y="3014961"/>
                  <a:pt x="9117367" y="3008925"/>
                  <a:pt x="9110267" y="3003811"/>
                </a:cubicBezTo>
                <a:cubicBezTo>
                  <a:pt x="9105565" y="3000528"/>
                  <a:pt x="9099160" y="2998886"/>
                  <a:pt x="9091051" y="2998886"/>
                </a:cubicBezTo>
                <a:cubicBezTo>
                  <a:pt x="9084030" y="2998886"/>
                  <a:pt x="9077555" y="3000109"/>
                  <a:pt x="9071624" y="3002554"/>
                </a:cubicBezTo>
                <a:cubicBezTo>
                  <a:pt x="9065693" y="3004999"/>
                  <a:pt x="9059997" y="3008727"/>
                  <a:pt x="9054537" y="3013739"/>
                </a:cubicBezTo>
                <a:cubicBezTo>
                  <a:pt x="9040975" y="3003837"/>
                  <a:pt x="9026697" y="2998886"/>
                  <a:pt x="9011702" y="2998886"/>
                </a:cubicBezTo>
                <a:close/>
                <a:moveTo>
                  <a:pt x="8658582" y="2998886"/>
                </a:moveTo>
                <a:lnTo>
                  <a:pt x="8586475" y="3007254"/>
                </a:lnTo>
                <a:lnTo>
                  <a:pt x="8586475" y="3019819"/>
                </a:lnTo>
                <a:cubicBezTo>
                  <a:pt x="8595153" y="3020397"/>
                  <a:pt x="8600916" y="3021428"/>
                  <a:pt x="8603762" y="3022909"/>
                </a:cubicBezTo>
                <a:cubicBezTo>
                  <a:pt x="8606608" y="3024390"/>
                  <a:pt x="8609154" y="3026977"/>
                  <a:pt x="8611398" y="3030670"/>
                </a:cubicBezTo>
                <a:cubicBezTo>
                  <a:pt x="8613358" y="3033670"/>
                  <a:pt x="8614680" y="3038006"/>
                  <a:pt x="8615364" y="3043678"/>
                </a:cubicBezTo>
                <a:cubicBezTo>
                  <a:pt x="8616047" y="3049349"/>
                  <a:pt x="8616389" y="3059489"/>
                  <a:pt x="8616389" y="3074098"/>
                </a:cubicBezTo>
                <a:lnTo>
                  <a:pt x="8616389" y="3127983"/>
                </a:lnTo>
                <a:cubicBezTo>
                  <a:pt x="8616389" y="3140494"/>
                  <a:pt x="8616074" y="3150008"/>
                  <a:pt x="8615442" y="3156526"/>
                </a:cubicBezTo>
                <a:cubicBezTo>
                  <a:pt x="8614811" y="3163045"/>
                  <a:pt x="8613667" y="3168332"/>
                  <a:pt x="8612012" y="3172387"/>
                </a:cubicBezTo>
                <a:cubicBezTo>
                  <a:pt x="8610309" y="3175461"/>
                  <a:pt x="8607911" y="3177859"/>
                  <a:pt x="8604817" y="3179580"/>
                </a:cubicBezTo>
                <a:cubicBezTo>
                  <a:pt x="8601723" y="3181301"/>
                  <a:pt x="8594782" y="3182877"/>
                  <a:pt x="8583995" y="3184310"/>
                </a:cubicBezTo>
                <a:lnTo>
                  <a:pt x="8583995" y="3197125"/>
                </a:lnTo>
                <a:lnTo>
                  <a:pt x="8688794" y="3197125"/>
                </a:lnTo>
                <a:lnTo>
                  <a:pt x="8689881" y="3197125"/>
                </a:lnTo>
                <a:lnTo>
                  <a:pt x="8794611" y="3197125"/>
                </a:lnTo>
                <a:lnTo>
                  <a:pt x="8794611" y="3184596"/>
                </a:lnTo>
                <a:cubicBezTo>
                  <a:pt x="8782137" y="3182266"/>
                  <a:pt x="8774121" y="3179383"/>
                  <a:pt x="8770563" y="3175949"/>
                </a:cubicBezTo>
                <a:cubicBezTo>
                  <a:pt x="8767929" y="3173539"/>
                  <a:pt x="8766106" y="3170342"/>
                  <a:pt x="8765094" y="3166356"/>
                </a:cubicBezTo>
                <a:cubicBezTo>
                  <a:pt x="8764082" y="3162370"/>
                  <a:pt x="8763577" y="3157062"/>
                  <a:pt x="8763577" y="3150433"/>
                </a:cubicBezTo>
                <a:lnTo>
                  <a:pt x="8763357" y="3134241"/>
                </a:lnTo>
                <a:lnTo>
                  <a:pt x="8763357" y="3086892"/>
                </a:lnTo>
                <a:cubicBezTo>
                  <a:pt x="8763357" y="3069865"/>
                  <a:pt x="8763991" y="3057979"/>
                  <a:pt x="8765258" y="3051233"/>
                </a:cubicBezTo>
                <a:cubicBezTo>
                  <a:pt x="8766525" y="3044487"/>
                  <a:pt x="8768150" y="3039045"/>
                  <a:pt x="8770131" y="3034908"/>
                </a:cubicBezTo>
                <a:cubicBezTo>
                  <a:pt x="8775731" y="3028793"/>
                  <a:pt x="8781747" y="3024273"/>
                  <a:pt x="8788180" y="3021351"/>
                </a:cubicBezTo>
                <a:cubicBezTo>
                  <a:pt x="8794614" y="3018430"/>
                  <a:pt x="8801531" y="3016969"/>
                  <a:pt x="8808933" y="3016969"/>
                </a:cubicBezTo>
                <a:cubicBezTo>
                  <a:pt x="8815768" y="3016969"/>
                  <a:pt x="8821992" y="3018243"/>
                  <a:pt x="8827605" y="3020792"/>
                </a:cubicBezTo>
                <a:cubicBezTo>
                  <a:pt x="8833219" y="3023340"/>
                  <a:pt x="8837468" y="3026812"/>
                  <a:pt x="8840351" y="3031207"/>
                </a:cubicBezTo>
                <a:cubicBezTo>
                  <a:pt x="8843042" y="3035184"/>
                  <a:pt x="8844909" y="3040725"/>
                  <a:pt x="8845953" y="3047832"/>
                </a:cubicBezTo>
                <a:cubicBezTo>
                  <a:pt x="8846997" y="3054938"/>
                  <a:pt x="8847519" y="3066209"/>
                  <a:pt x="8847519" y="3081643"/>
                </a:cubicBezTo>
                <a:lnTo>
                  <a:pt x="8847519" y="3128028"/>
                </a:lnTo>
                <a:cubicBezTo>
                  <a:pt x="8847519" y="3140430"/>
                  <a:pt x="8847204" y="3149901"/>
                  <a:pt x="8846572" y="3156441"/>
                </a:cubicBezTo>
                <a:cubicBezTo>
                  <a:pt x="8845941" y="3162981"/>
                  <a:pt x="8844798" y="3168283"/>
                  <a:pt x="8843145" y="3172345"/>
                </a:cubicBezTo>
                <a:cubicBezTo>
                  <a:pt x="8841443" y="3175436"/>
                  <a:pt x="8839046" y="3177843"/>
                  <a:pt x="8835954" y="3179567"/>
                </a:cubicBezTo>
                <a:cubicBezTo>
                  <a:pt x="8832863" y="3181292"/>
                  <a:pt x="8825928" y="3182874"/>
                  <a:pt x="8815149" y="3184313"/>
                </a:cubicBezTo>
                <a:lnTo>
                  <a:pt x="8815149" y="3197125"/>
                </a:lnTo>
                <a:lnTo>
                  <a:pt x="8920966" y="3197125"/>
                </a:lnTo>
                <a:lnTo>
                  <a:pt x="8920966" y="3184596"/>
                </a:lnTo>
                <a:cubicBezTo>
                  <a:pt x="8908492" y="3182266"/>
                  <a:pt x="8900479" y="3179384"/>
                  <a:pt x="8896926" y="3175952"/>
                </a:cubicBezTo>
                <a:cubicBezTo>
                  <a:pt x="8894288" y="3173543"/>
                  <a:pt x="8892464" y="3170346"/>
                  <a:pt x="8891453" y="3166361"/>
                </a:cubicBezTo>
                <a:cubicBezTo>
                  <a:pt x="8890441" y="3162377"/>
                  <a:pt x="8889935" y="3155582"/>
                  <a:pt x="8889935" y="3145978"/>
                </a:cubicBezTo>
                <a:lnTo>
                  <a:pt x="8889935" y="3053225"/>
                </a:lnTo>
                <a:cubicBezTo>
                  <a:pt x="8889935" y="3035977"/>
                  <a:pt x="8883680" y="3022565"/>
                  <a:pt x="8871169" y="3012989"/>
                </a:cubicBezTo>
                <a:cubicBezTo>
                  <a:pt x="8858935" y="3003587"/>
                  <a:pt x="8842970" y="2998886"/>
                  <a:pt x="8823273" y="2998886"/>
                </a:cubicBezTo>
                <a:cubicBezTo>
                  <a:pt x="8797051" y="2998886"/>
                  <a:pt x="8777079" y="3007924"/>
                  <a:pt x="8763357" y="3026000"/>
                </a:cubicBezTo>
                <a:lnTo>
                  <a:pt x="8763357" y="3026966"/>
                </a:lnTo>
                <a:cubicBezTo>
                  <a:pt x="8763357" y="3019382"/>
                  <a:pt x="8761964" y="3010022"/>
                  <a:pt x="8759178" y="2998886"/>
                </a:cubicBezTo>
                <a:lnTo>
                  <a:pt x="8691250" y="3007271"/>
                </a:lnTo>
                <a:lnTo>
                  <a:pt x="8691250" y="3019819"/>
                </a:lnTo>
                <a:cubicBezTo>
                  <a:pt x="8699928" y="3020397"/>
                  <a:pt x="8705691" y="3021428"/>
                  <a:pt x="8708537" y="3022909"/>
                </a:cubicBezTo>
                <a:cubicBezTo>
                  <a:pt x="8711383" y="3024390"/>
                  <a:pt x="8713929" y="3026977"/>
                  <a:pt x="8716173" y="3030670"/>
                </a:cubicBezTo>
                <a:cubicBezTo>
                  <a:pt x="8718133" y="3033670"/>
                  <a:pt x="8719455" y="3038006"/>
                  <a:pt x="8720139" y="3043678"/>
                </a:cubicBezTo>
                <a:cubicBezTo>
                  <a:pt x="8720822" y="3049349"/>
                  <a:pt x="8721164" y="3059489"/>
                  <a:pt x="8721164" y="3074098"/>
                </a:cubicBezTo>
                <a:lnTo>
                  <a:pt x="8721164" y="3127983"/>
                </a:lnTo>
                <a:cubicBezTo>
                  <a:pt x="8721164" y="3140494"/>
                  <a:pt x="8720849" y="3150009"/>
                  <a:pt x="8720217" y="3156530"/>
                </a:cubicBezTo>
                <a:cubicBezTo>
                  <a:pt x="8719586" y="3163050"/>
                  <a:pt x="8718443" y="3168336"/>
                  <a:pt x="8716790" y="3172387"/>
                </a:cubicBezTo>
                <a:cubicBezTo>
                  <a:pt x="8715090" y="3175461"/>
                  <a:pt x="8712694" y="3177859"/>
                  <a:pt x="8709603" y="3179580"/>
                </a:cubicBezTo>
                <a:lnTo>
                  <a:pt x="8688976" y="3184268"/>
                </a:lnTo>
                <a:lnTo>
                  <a:pt x="8665802" y="3175973"/>
                </a:lnTo>
                <a:cubicBezTo>
                  <a:pt x="8663158" y="3173566"/>
                  <a:pt x="8661331" y="3170376"/>
                  <a:pt x="8660319" y="3166403"/>
                </a:cubicBezTo>
                <a:cubicBezTo>
                  <a:pt x="8659307" y="3162430"/>
                  <a:pt x="8658802" y="3157143"/>
                  <a:pt x="8658802" y="3150541"/>
                </a:cubicBezTo>
                <a:lnTo>
                  <a:pt x="8658582" y="3133954"/>
                </a:lnTo>
                <a:close/>
                <a:moveTo>
                  <a:pt x="8496528" y="2998886"/>
                </a:moveTo>
                <a:cubicBezTo>
                  <a:pt x="8478675" y="2998886"/>
                  <a:pt x="8463882" y="3007249"/>
                  <a:pt x="8452148" y="3023977"/>
                </a:cubicBezTo>
                <a:cubicBezTo>
                  <a:pt x="8443423" y="3029269"/>
                  <a:pt x="8439060" y="3039063"/>
                  <a:pt x="8439060" y="3053357"/>
                </a:cubicBezTo>
                <a:cubicBezTo>
                  <a:pt x="8439060" y="3066838"/>
                  <a:pt x="8443824" y="3078679"/>
                  <a:pt x="8453351" y="3088880"/>
                </a:cubicBezTo>
                <a:cubicBezTo>
                  <a:pt x="8459849" y="3095871"/>
                  <a:pt x="8471685" y="3103344"/>
                  <a:pt x="8488861" y="3111299"/>
                </a:cubicBezTo>
                <a:cubicBezTo>
                  <a:pt x="8500697" y="3118738"/>
                  <a:pt x="8508724" y="3123909"/>
                  <a:pt x="8512940" y="3126811"/>
                </a:cubicBezTo>
                <a:cubicBezTo>
                  <a:pt x="8517156" y="3129713"/>
                  <a:pt x="8520887" y="3133187"/>
                  <a:pt x="8524133" y="3137234"/>
                </a:cubicBezTo>
                <a:cubicBezTo>
                  <a:pt x="8528140" y="3142463"/>
                  <a:pt x="8530143" y="3149148"/>
                  <a:pt x="8530143" y="3157287"/>
                </a:cubicBezTo>
                <a:cubicBezTo>
                  <a:pt x="8530143" y="3167065"/>
                  <a:pt x="8526504" y="3175761"/>
                  <a:pt x="8519225" y="3183375"/>
                </a:cubicBezTo>
                <a:cubicBezTo>
                  <a:pt x="8514444" y="3185845"/>
                  <a:pt x="8508000" y="3187079"/>
                  <a:pt x="8499894" y="3187079"/>
                </a:cubicBezTo>
                <a:cubicBezTo>
                  <a:pt x="8486551" y="3187079"/>
                  <a:pt x="8472014" y="3178881"/>
                  <a:pt x="8456285" y="3162484"/>
                </a:cubicBezTo>
                <a:cubicBezTo>
                  <a:pt x="8455918" y="3155326"/>
                  <a:pt x="8453448" y="3143284"/>
                  <a:pt x="8448876" y="3126357"/>
                </a:cubicBezTo>
                <a:lnTo>
                  <a:pt x="8437275" y="3126357"/>
                </a:lnTo>
                <a:lnTo>
                  <a:pt x="8437275" y="3197125"/>
                </a:lnTo>
                <a:lnTo>
                  <a:pt x="8447994" y="3197125"/>
                </a:lnTo>
                <a:cubicBezTo>
                  <a:pt x="8450617" y="3192809"/>
                  <a:pt x="8453585" y="3190651"/>
                  <a:pt x="8456899" y="3190651"/>
                </a:cubicBezTo>
                <a:cubicBezTo>
                  <a:pt x="8458487" y="3190651"/>
                  <a:pt x="8459825" y="3190799"/>
                  <a:pt x="8460912" y="3191094"/>
                </a:cubicBezTo>
                <a:cubicBezTo>
                  <a:pt x="8461999" y="3191389"/>
                  <a:pt x="8465665" y="3192717"/>
                  <a:pt x="8471908" y="3195077"/>
                </a:cubicBezTo>
                <a:cubicBezTo>
                  <a:pt x="8482317" y="3198973"/>
                  <a:pt x="8492617" y="3200920"/>
                  <a:pt x="8502807" y="3200920"/>
                </a:cubicBezTo>
                <a:cubicBezTo>
                  <a:pt x="8521924" y="3200920"/>
                  <a:pt x="8537597" y="3194650"/>
                  <a:pt x="8549827" y="3182108"/>
                </a:cubicBezTo>
                <a:cubicBezTo>
                  <a:pt x="8560666" y="3171109"/>
                  <a:pt x="8566085" y="3157383"/>
                  <a:pt x="8566085" y="3140931"/>
                </a:cubicBezTo>
                <a:cubicBezTo>
                  <a:pt x="8566085" y="3127399"/>
                  <a:pt x="8562392" y="3115595"/>
                  <a:pt x="8555007" y="3105517"/>
                </a:cubicBezTo>
                <a:cubicBezTo>
                  <a:pt x="8547621" y="3095440"/>
                  <a:pt x="8536642" y="3087097"/>
                  <a:pt x="8522068" y="3080488"/>
                </a:cubicBezTo>
                <a:lnTo>
                  <a:pt x="8498942" y="3069996"/>
                </a:lnTo>
                <a:cubicBezTo>
                  <a:pt x="8488777" y="3065457"/>
                  <a:pt x="8481428" y="3060660"/>
                  <a:pt x="8476893" y="3055605"/>
                </a:cubicBezTo>
                <a:cubicBezTo>
                  <a:pt x="8472358" y="3050551"/>
                  <a:pt x="8470091" y="3044968"/>
                  <a:pt x="8470091" y="3038857"/>
                </a:cubicBezTo>
                <a:cubicBezTo>
                  <a:pt x="8470091" y="3031397"/>
                  <a:pt x="8472508" y="3025177"/>
                  <a:pt x="8477341" y="3020197"/>
                </a:cubicBezTo>
                <a:cubicBezTo>
                  <a:pt x="8482175" y="3015217"/>
                  <a:pt x="8487981" y="3012727"/>
                  <a:pt x="8494759" y="3012727"/>
                </a:cubicBezTo>
                <a:cubicBezTo>
                  <a:pt x="8499780" y="3012727"/>
                  <a:pt x="8504965" y="3014133"/>
                  <a:pt x="8510315" y="3016946"/>
                </a:cubicBezTo>
                <a:cubicBezTo>
                  <a:pt x="8515665" y="3019759"/>
                  <a:pt x="8520328" y="3023607"/>
                  <a:pt x="8524304" y="3028490"/>
                </a:cubicBezTo>
                <a:cubicBezTo>
                  <a:pt x="8527553" y="3032313"/>
                  <a:pt x="8530002" y="3036145"/>
                  <a:pt x="8531652" y="3039987"/>
                </a:cubicBezTo>
                <a:cubicBezTo>
                  <a:pt x="8533302" y="3043829"/>
                  <a:pt x="8535166" y="3050294"/>
                  <a:pt x="8537245" y="3059385"/>
                </a:cubicBezTo>
                <a:lnTo>
                  <a:pt x="8550235" y="3059385"/>
                </a:lnTo>
                <a:lnTo>
                  <a:pt x="8547497" y="3000895"/>
                </a:lnTo>
                <a:lnTo>
                  <a:pt x="8536038" y="3000895"/>
                </a:lnTo>
                <a:cubicBezTo>
                  <a:pt x="8533566" y="3005211"/>
                  <a:pt x="8531812" y="3007369"/>
                  <a:pt x="8530775" y="3007369"/>
                </a:cubicBezTo>
                <a:cubicBezTo>
                  <a:pt x="8529482" y="3007369"/>
                  <a:pt x="8528124" y="3007103"/>
                  <a:pt x="8526700" y="3006571"/>
                </a:cubicBezTo>
                <a:lnTo>
                  <a:pt x="8517900" y="3002800"/>
                </a:lnTo>
                <a:cubicBezTo>
                  <a:pt x="8511670" y="3000191"/>
                  <a:pt x="8504546" y="2998886"/>
                  <a:pt x="8496528" y="2998886"/>
                </a:cubicBezTo>
                <a:close/>
                <a:moveTo>
                  <a:pt x="8334603" y="2998886"/>
                </a:moveTo>
                <a:cubicBezTo>
                  <a:pt x="8316751" y="2998886"/>
                  <a:pt x="8301957" y="3007249"/>
                  <a:pt x="8290223" y="3023977"/>
                </a:cubicBezTo>
                <a:cubicBezTo>
                  <a:pt x="8281498" y="3029269"/>
                  <a:pt x="8277136" y="3039063"/>
                  <a:pt x="8277136" y="3053357"/>
                </a:cubicBezTo>
                <a:cubicBezTo>
                  <a:pt x="8277136" y="3066838"/>
                  <a:pt x="8281899" y="3078679"/>
                  <a:pt x="8291427" y="3088880"/>
                </a:cubicBezTo>
                <a:cubicBezTo>
                  <a:pt x="8297924" y="3095871"/>
                  <a:pt x="8309760" y="3103344"/>
                  <a:pt x="8326936" y="3111299"/>
                </a:cubicBezTo>
                <a:cubicBezTo>
                  <a:pt x="8338773" y="3118738"/>
                  <a:pt x="8346799" y="3123909"/>
                  <a:pt x="8351015" y="3126811"/>
                </a:cubicBezTo>
                <a:cubicBezTo>
                  <a:pt x="8355231" y="3129713"/>
                  <a:pt x="8358962" y="3133187"/>
                  <a:pt x="8362208" y="3137234"/>
                </a:cubicBezTo>
                <a:cubicBezTo>
                  <a:pt x="8366215" y="3142463"/>
                  <a:pt x="8368219" y="3149148"/>
                  <a:pt x="8368219" y="3157287"/>
                </a:cubicBezTo>
                <a:cubicBezTo>
                  <a:pt x="8368219" y="3167065"/>
                  <a:pt x="8364579" y="3175761"/>
                  <a:pt x="8357301" y="3183375"/>
                </a:cubicBezTo>
                <a:cubicBezTo>
                  <a:pt x="8352519" y="3185845"/>
                  <a:pt x="8346076" y="3187079"/>
                  <a:pt x="8337969" y="3187079"/>
                </a:cubicBezTo>
                <a:cubicBezTo>
                  <a:pt x="8324626" y="3187079"/>
                  <a:pt x="8310090" y="3178881"/>
                  <a:pt x="8294360" y="3162484"/>
                </a:cubicBezTo>
                <a:cubicBezTo>
                  <a:pt x="8293993" y="3155326"/>
                  <a:pt x="8291523" y="3143284"/>
                  <a:pt x="8286951" y="3126357"/>
                </a:cubicBezTo>
                <a:lnTo>
                  <a:pt x="8275350" y="3126357"/>
                </a:lnTo>
                <a:lnTo>
                  <a:pt x="8275350" y="3197125"/>
                </a:lnTo>
                <a:lnTo>
                  <a:pt x="8286069" y="3197125"/>
                </a:lnTo>
                <a:cubicBezTo>
                  <a:pt x="8288692" y="3192809"/>
                  <a:pt x="8291660" y="3190651"/>
                  <a:pt x="8294974" y="3190651"/>
                </a:cubicBezTo>
                <a:cubicBezTo>
                  <a:pt x="8296562" y="3190651"/>
                  <a:pt x="8297900" y="3190799"/>
                  <a:pt x="8298987" y="3191094"/>
                </a:cubicBezTo>
                <a:cubicBezTo>
                  <a:pt x="8300074" y="3191389"/>
                  <a:pt x="8303740" y="3192717"/>
                  <a:pt x="8309984" y="3195077"/>
                </a:cubicBezTo>
                <a:cubicBezTo>
                  <a:pt x="8320392" y="3198973"/>
                  <a:pt x="8330692" y="3200920"/>
                  <a:pt x="8340882" y="3200920"/>
                </a:cubicBezTo>
                <a:cubicBezTo>
                  <a:pt x="8359999" y="3200920"/>
                  <a:pt x="8375673" y="3194650"/>
                  <a:pt x="8387902" y="3182108"/>
                </a:cubicBezTo>
                <a:cubicBezTo>
                  <a:pt x="8398741" y="3171109"/>
                  <a:pt x="8404160" y="3157383"/>
                  <a:pt x="8404160" y="3140931"/>
                </a:cubicBezTo>
                <a:cubicBezTo>
                  <a:pt x="8404160" y="3127399"/>
                  <a:pt x="8400467" y="3115595"/>
                  <a:pt x="8393082" y="3105517"/>
                </a:cubicBezTo>
                <a:cubicBezTo>
                  <a:pt x="8385697" y="3095440"/>
                  <a:pt x="8374717" y="3087097"/>
                  <a:pt x="8360143" y="3080488"/>
                </a:cubicBezTo>
                <a:lnTo>
                  <a:pt x="8337017" y="3069996"/>
                </a:lnTo>
                <a:cubicBezTo>
                  <a:pt x="8326852" y="3065457"/>
                  <a:pt x="8319503" y="3060660"/>
                  <a:pt x="8314968" y="3055605"/>
                </a:cubicBezTo>
                <a:cubicBezTo>
                  <a:pt x="8310434" y="3050551"/>
                  <a:pt x="8308166" y="3044968"/>
                  <a:pt x="8308166" y="3038857"/>
                </a:cubicBezTo>
                <a:cubicBezTo>
                  <a:pt x="8308166" y="3031397"/>
                  <a:pt x="8310583" y="3025177"/>
                  <a:pt x="8315417" y="3020197"/>
                </a:cubicBezTo>
                <a:cubicBezTo>
                  <a:pt x="8320250" y="3015217"/>
                  <a:pt x="8326056" y="3012727"/>
                  <a:pt x="8332835" y="3012727"/>
                </a:cubicBezTo>
                <a:cubicBezTo>
                  <a:pt x="8337855" y="3012727"/>
                  <a:pt x="8343040" y="3014133"/>
                  <a:pt x="8348390" y="3016946"/>
                </a:cubicBezTo>
                <a:cubicBezTo>
                  <a:pt x="8353740" y="3019759"/>
                  <a:pt x="8358403" y="3023607"/>
                  <a:pt x="8362379" y="3028490"/>
                </a:cubicBezTo>
                <a:cubicBezTo>
                  <a:pt x="8365628" y="3032313"/>
                  <a:pt x="8368077" y="3036145"/>
                  <a:pt x="8369727" y="3039987"/>
                </a:cubicBezTo>
                <a:cubicBezTo>
                  <a:pt x="8371377" y="3043829"/>
                  <a:pt x="8373241" y="3050294"/>
                  <a:pt x="8375320" y="3059385"/>
                </a:cubicBezTo>
                <a:lnTo>
                  <a:pt x="8388310" y="3059385"/>
                </a:lnTo>
                <a:lnTo>
                  <a:pt x="8385572" y="3000895"/>
                </a:lnTo>
                <a:lnTo>
                  <a:pt x="8374114" y="3000895"/>
                </a:lnTo>
                <a:cubicBezTo>
                  <a:pt x="8371642" y="3005211"/>
                  <a:pt x="8369887" y="3007369"/>
                  <a:pt x="8368850" y="3007369"/>
                </a:cubicBezTo>
                <a:cubicBezTo>
                  <a:pt x="8367557" y="3007369"/>
                  <a:pt x="8366199" y="3007103"/>
                  <a:pt x="8364776" y="3006571"/>
                </a:cubicBezTo>
                <a:lnTo>
                  <a:pt x="8355975" y="3002800"/>
                </a:lnTo>
                <a:cubicBezTo>
                  <a:pt x="8349745" y="3000191"/>
                  <a:pt x="8342621" y="2998886"/>
                  <a:pt x="8334603" y="2998886"/>
                </a:cubicBezTo>
                <a:close/>
                <a:moveTo>
                  <a:pt x="8156345" y="2998886"/>
                </a:moveTo>
                <a:cubicBezTo>
                  <a:pt x="8133421" y="2998886"/>
                  <a:pt x="8113013" y="3005992"/>
                  <a:pt x="8095121" y="3020202"/>
                </a:cubicBezTo>
                <a:cubicBezTo>
                  <a:pt x="8070513" y="3039750"/>
                  <a:pt x="8058210" y="3066645"/>
                  <a:pt x="8058210" y="3100887"/>
                </a:cubicBezTo>
                <a:cubicBezTo>
                  <a:pt x="8058210" y="3126018"/>
                  <a:pt x="8064693" y="3147190"/>
                  <a:pt x="8077660" y="3164403"/>
                </a:cubicBezTo>
                <a:cubicBezTo>
                  <a:pt x="8087010" y="3176807"/>
                  <a:pt x="8098431" y="3185994"/>
                  <a:pt x="8111922" y="3191964"/>
                </a:cubicBezTo>
                <a:cubicBezTo>
                  <a:pt x="8125413" y="3197935"/>
                  <a:pt x="8141478" y="3200920"/>
                  <a:pt x="8160116" y="3200920"/>
                </a:cubicBezTo>
                <a:cubicBezTo>
                  <a:pt x="8181871" y="3200920"/>
                  <a:pt x="8199428" y="3196258"/>
                  <a:pt x="8212789" y="3186934"/>
                </a:cubicBezTo>
                <a:cubicBezTo>
                  <a:pt x="8226150" y="3177611"/>
                  <a:pt x="8234899" y="3162567"/>
                  <a:pt x="8239036" y="3141803"/>
                </a:cubicBezTo>
                <a:lnTo>
                  <a:pt x="8227061" y="3138636"/>
                </a:lnTo>
                <a:cubicBezTo>
                  <a:pt x="8222533" y="3151300"/>
                  <a:pt x="8217466" y="3160777"/>
                  <a:pt x="8211859" y="3167068"/>
                </a:cubicBezTo>
                <a:cubicBezTo>
                  <a:pt x="8208432" y="3169667"/>
                  <a:pt x="8203505" y="3172164"/>
                  <a:pt x="8197078" y="3174558"/>
                </a:cubicBezTo>
                <a:cubicBezTo>
                  <a:pt x="8190652" y="3176952"/>
                  <a:pt x="8183725" y="3178149"/>
                  <a:pt x="8176298" y="3178149"/>
                </a:cubicBezTo>
                <a:cubicBezTo>
                  <a:pt x="8166294" y="3178149"/>
                  <a:pt x="8156791" y="3175987"/>
                  <a:pt x="8147791" y="3171663"/>
                </a:cubicBezTo>
                <a:cubicBezTo>
                  <a:pt x="8138790" y="3167339"/>
                  <a:pt x="8131191" y="3161326"/>
                  <a:pt x="8124994" y="3153624"/>
                </a:cubicBezTo>
                <a:cubicBezTo>
                  <a:pt x="8119020" y="3146171"/>
                  <a:pt x="8114246" y="3136642"/>
                  <a:pt x="8110673" y="3125035"/>
                </a:cubicBezTo>
                <a:cubicBezTo>
                  <a:pt x="8107100" y="3113429"/>
                  <a:pt x="8105314" y="3101475"/>
                  <a:pt x="8105314" y="3089173"/>
                </a:cubicBezTo>
                <a:cubicBezTo>
                  <a:pt x="8105314" y="3085665"/>
                  <a:pt x="8105474" y="3081986"/>
                  <a:pt x="8105795" y="3078137"/>
                </a:cubicBezTo>
                <a:lnTo>
                  <a:pt x="8234571" y="3078137"/>
                </a:lnTo>
                <a:cubicBezTo>
                  <a:pt x="8234571" y="3055752"/>
                  <a:pt x="8228855" y="3037976"/>
                  <a:pt x="8217423" y="3024807"/>
                </a:cubicBezTo>
                <a:cubicBezTo>
                  <a:pt x="8210091" y="3016374"/>
                  <a:pt x="8201151" y="3009946"/>
                  <a:pt x="8190604" y="3005522"/>
                </a:cubicBezTo>
                <a:cubicBezTo>
                  <a:pt x="8180057" y="3001098"/>
                  <a:pt x="8168638" y="2998886"/>
                  <a:pt x="8156345" y="2998886"/>
                </a:cubicBezTo>
                <a:close/>
                <a:moveTo>
                  <a:pt x="7972693" y="2998886"/>
                </a:moveTo>
                <a:cubicBezTo>
                  <a:pt x="7956756" y="2998886"/>
                  <a:pt x="7942022" y="3001711"/>
                  <a:pt x="7928489" y="3007360"/>
                </a:cubicBezTo>
                <a:cubicBezTo>
                  <a:pt x="7914956" y="3013010"/>
                  <a:pt x="7903164" y="3022895"/>
                  <a:pt x="7893114" y="3037015"/>
                </a:cubicBezTo>
                <a:cubicBezTo>
                  <a:pt x="7885551" y="3042987"/>
                  <a:pt x="7879427" y="3052462"/>
                  <a:pt x="7874740" y="3065442"/>
                </a:cubicBezTo>
                <a:cubicBezTo>
                  <a:pt x="7870053" y="3078421"/>
                  <a:pt x="7867710" y="3091621"/>
                  <a:pt x="7867710" y="3105041"/>
                </a:cubicBezTo>
                <a:cubicBezTo>
                  <a:pt x="7867710" y="3132546"/>
                  <a:pt x="7876280" y="3155317"/>
                  <a:pt x="7893421" y="3173353"/>
                </a:cubicBezTo>
                <a:cubicBezTo>
                  <a:pt x="7911059" y="3191731"/>
                  <a:pt x="7935291" y="3200920"/>
                  <a:pt x="7966117" y="3200920"/>
                </a:cubicBezTo>
                <a:cubicBezTo>
                  <a:pt x="7985514" y="3200920"/>
                  <a:pt x="8000868" y="3197212"/>
                  <a:pt x="8012180" y="3189796"/>
                </a:cubicBezTo>
                <a:cubicBezTo>
                  <a:pt x="8023492" y="3182381"/>
                  <a:pt x="8031965" y="3169035"/>
                  <a:pt x="8037597" y="3149760"/>
                </a:cubicBezTo>
                <a:lnTo>
                  <a:pt x="8025849" y="3146480"/>
                </a:lnTo>
                <a:cubicBezTo>
                  <a:pt x="8020807" y="3158342"/>
                  <a:pt x="8015737" y="3167168"/>
                  <a:pt x="8010637" y="3172956"/>
                </a:cubicBezTo>
                <a:cubicBezTo>
                  <a:pt x="8003240" y="3179544"/>
                  <a:pt x="7993137" y="3182838"/>
                  <a:pt x="7980328" y="3182838"/>
                </a:cubicBezTo>
                <a:cubicBezTo>
                  <a:pt x="7964773" y="3182838"/>
                  <a:pt x="7951171" y="3176745"/>
                  <a:pt x="7939520" y="3164560"/>
                </a:cubicBezTo>
                <a:cubicBezTo>
                  <a:pt x="7931911" y="3156674"/>
                  <a:pt x="7925891" y="3146850"/>
                  <a:pt x="7921460" y="3135086"/>
                </a:cubicBezTo>
                <a:cubicBezTo>
                  <a:pt x="7917029" y="3123323"/>
                  <a:pt x="7914814" y="3111143"/>
                  <a:pt x="7914814" y="3098546"/>
                </a:cubicBezTo>
                <a:cubicBezTo>
                  <a:pt x="7914814" y="3084826"/>
                  <a:pt x="7917268" y="3070898"/>
                  <a:pt x="7922177" y="3056761"/>
                </a:cubicBezTo>
                <a:cubicBezTo>
                  <a:pt x="7925435" y="3047444"/>
                  <a:pt x="7929134" y="3039833"/>
                  <a:pt x="7933275" y="3033931"/>
                </a:cubicBezTo>
                <a:cubicBezTo>
                  <a:pt x="7937415" y="3028030"/>
                  <a:pt x="7942438" y="3023134"/>
                  <a:pt x="7948342" y="3019243"/>
                </a:cubicBezTo>
                <a:cubicBezTo>
                  <a:pt x="7954927" y="3014899"/>
                  <a:pt x="7962019" y="3012727"/>
                  <a:pt x="7969616" y="3012727"/>
                </a:cubicBezTo>
                <a:cubicBezTo>
                  <a:pt x="7975116" y="3012727"/>
                  <a:pt x="7979750" y="3014126"/>
                  <a:pt x="7983520" y="3016923"/>
                </a:cubicBezTo>
                <a:cubicBezTo>
                  <a:pt x="7985322" y="3018279"/>
                  <a:pt x="7986752" y="3019952"/>
                  <a:pt x="7987809" y="3021943"/>
                </a:cubicBezTo>
                <a:cubicBezTo>
                  <a:pt x="7988866" y="3023933"/>
                  <a:pt x="7990351" y="3027938"/>
                  <a:pt x="7992265" y="3033956"/>
                </a:cubicBezTo>
                <a:cubicBezTo>
                  <a:pt x="7997467" y="3049867"/>
                  <a:pt x="8005901" y="3057822"/>
                  <a:pt x="8017568" y="3057822"/>
                </a:cubicBezTo>
                <a:cubicBezTo>
                  <a:pt x="8023288" y="3057822"/>
                  <a:pt x="8028131" y="3055791"/>
                  <a:pt x="8032096" y="3051730"/>
                </a:cubicBezTo>
                <a:cubicBezTo>
                  <a:pt x="8036061" y="3047668"/>
                  <a:pt x="8038043" y="3042727"/>
                  <a:pt x="8038043" y="3036907"/>
                </a:cubicBezTo>
                <a:cubicBezTo>
                  <a:pt x="8038043" y="3028550"/>
                  <a:pt x="8033332" y="3020628"/>
                  <a:pt x="8023909" y="3013142"/>
                </a:cubicBezTo>
                <a:cubicBezTo>
                  <a:pt x="8012019" y="3003638"/>
                  <a:pt x="7994947" y="2998886"/>
                  <a:pt x="7972693" y="2998886"/>
                </a:cubicBezTo>
                <a:close/>
                <a:moveTo>
                  <a:pt x="7736626" y="2998886"/>
                </a:moveTo>
                <a:cubicBezTo>
                  <a:pt x="7705723" y="2998886"/>
                  <a:pt x="7681842" y="3010112"/>
                  <a:pt x="7664982" y="3032564"/>
                </a:cubicBezTo>
                <a:cubicBezTo>
                  <a:pt x="7641384" y="3052893"/>
                  <a:pt x="7629585" y="3075449"/>
                  <a:pt x="7629585" y="3100231"/>
                </a:cubicBezTo>
                <a:cubicBezTo>
                  <a:pt x="7629585" y="3112249"/>
                  <a:pt x="7631838" y="3123912"/>
                  <a:pt x="7636346" y="3135221"/>
                </a:cubicBezTo>
                <a:cubicBezTo>
                  <a:pt x="7640854" y="3146529"/>
                  <a:pt x="7647283" y="3156738"/>
                  <a:pt x="7655634" y="3165847"/>
                </a:cubicBezTo>
                <a:cubicBezTo>
                  <a:pt x="7677044" y="3189229"/>
                  <a:pt x="7704042" y="3200920"/>
                  <a:pt x="7736626" y="3200920"/>
                </a:cubicBezTo>
                <a:cubicBezTo>
                  <a:pt x="7769280" y="3200920"/>
                  <a:pt x="7796236" y="3189229"/>
                  <a:pt x="7817495" y="3165847"/>
                </a:cubicBezTo>
                <a:cubicBezTo>
                  <a:pt x="7834948" y="3146713"/>
                  <a:pt x="7843674" y="3124914"/>
                  <a:pt x="7843674" y="3100451"/>
                </a:cubicBezTo>
                <a:cubicBezTo>
                  <a:pt x="7843674" y="3075771"/>
                  <a:pt x="7834486" y="3053631"/>
                  <a:pt x="7816110" y="3034029"/>
                </a:cubicBezTo>
                <a:cubicBezTo>
                  <a:pt x="7794047" y="3010600"/>
                  <a:pt x="7767552" y="2998886"/>
                  <a:pt x="7736626" y="2998886"/>
                </a:cubicBezTo>
                <a:close/>
                <a:moveTo>
                  <a:pt x="7527080" y="2998886"/>
                </a:moveTo>
                <a:lnTo>
                  <a:pt x="7462525" y="3007303"/>
                </a:lnTo>
                <a:lnTo>
                  <a:pt x="7462525" y="3019819"/>
                </a:lnTo>
                <a:cubicBezTo>
                  <a:pt x="7471204" y="3020397"/>
                  <a:pt x="7476966" y="3021428"/>
                  <a:pt x="7479812" y="3022909"/>
                </a:cubicBezTo>
                <a:cubicBezTo>
                  <a:pt x="7482659" y="3024390"/>
                  <a:pt x="7485204" y="3026977"/>
                  <a:pt x="7487448" y="3030670"/>
                </a:cubicBezTo>
                <a:cubicBezTo>
                  <a:pt x="7489408" y="3033670"/>
                  <a:pt x="7490730" y="3038006"/>
                  <a:pt x="7491414" y="3043678"/>
                </a:cubicBezTo>
                <a:cubicBezTo>
                  <a:pt x="7492098" y="3049349"/>
                  <a:pt x="7492439" y="3059489"/>
                  <a:pt x="7492439" y="3074098"/>
                </a:cubicBezTo>
                <a:lnTo>
                  <a:pt x="7492439" y="3127983"/>
                </a:lnTo>
                <a:cubicBezTo>
                  <a:pt x="7492439" y="3140494"/>
                  <a:pt x="7492124" y="3150009"/>
                  <a:pt x="7491492" y="3156530"/>
                </a:cubicBezTo>
                <a:cubicBezTo>
                  <a:pt x="7490861" y="3163050"/>
                  <a:pt x="7489719" y="3168336"/>
                  <a:pt x="7488065" y="3172387"/>
                </a:cubicBezTo>
                <a:cubicBezTo>
                  <a:pt x="7486365" y="3175461"/>
                  <a:pt x="7483970" y="3177859"/>
                  <a:pt x="7480878" y="3179580"/>
                </a:cubicBezTo>
                <a:cubicBezTo>
                  <a:pt x="7477786" y="3181301"/>
                  <a:pt x="7470850" y="3182877"/>
                  <a:pt x="7460069" y="3184310"/>
                </a:cubicBezTo>
                <a:lnTo>
                  <a:pt x="7460069" y="3197125"/>
                </a:lnTo>
                <a:lnTo>
                  <a:pt x="7565886" y="3197125"/>
                </a:lnTo>
                <a:lnTo>
                  <a:pt x="7565886" y="3184596"/>
                </a:lnTo>
                <a:cubicBezTo>
                  <a:pt x="7553415" y="3182266"/>
                  <a:pt x="7545399" y="3179384"/>
                  <a:pt x="7541839" y="3175952"/>
                </a:cubicBezTo>
                <a:cubicBezTo>
                  <a:pt x="7539204" y="3173543"/>
                  <a:pt x="7537381" y="3170346"/>
                  <a:pt x="7536369" y="3166363"/>
                </a:cubicBezTo>
                <a:cubicBezTo>
                  <a:pt x="7535358" y="3162379"/>
                  <a:pt x="7534852" y="3157074"/>
                  <a:pt x="7534852" y="3150446"/>
                </a:cubicBezTo>
                <a:lnTo>
                  <a:pt x="7534632" y="3133826"/>
                </a:lnTo>
                <a:lnTo>
                  <a:pt x="7534632" y="3088462"/>
                </a:lnTo>
                <a:cubicBezTo>
                  <a:pt x="7534632" y="3066103"/>
                  <a:pt x="7537141" y="3049118"/>
                  <a:pt x="7542158" y="3037509"/>
                </a:cubicBezTo>
                <a:cubicBezTo>
                  <a:pt x="7547175" y="3025899"/>
                  <a:pt x="7553610" y="3020094"/>
                  <a:pt x="7561463" y="3020094"/>
                </a:cubicBezTo>
                <a:cubicBezTo>
                  <a:pt x="7567412" y="3020094"/>
                  <a:pt x="7572607" y="3022432"/>
                  <a:pt x="7577048" y="3027109"/>
                </a:cubicBezTo>
                <a:lnTo>
                  <a:pt x="7586993" y="3036060"/>
                </a:lnTo>
                <a:cubicBezTo>
                  <a:pt x="7589479" y="3040143"/>
                  <a:pt x="7593883" y="3042184"/>
                  <a:pt x="7600206" y="3042184"/>
                </a:cubicBezTo>
                <a:cubicBezTo>
                  <a:pt x="7605724" y="3042184"/>
                  <a:pt x="7610293" y="3040424"/>
                  <a:pt x="7613911" y="3036904"/>
                </a:cubicBezTo>
                <a:cubicBezTo>
                  <a:pt x="7617529" y="3033383"/>
                  <a:pt x="7619339" y="3028984"/>
                  <a:pt x="7619339" y="3023708"/>
                </a:cubicBezTo>
                <a:cubicBezTo>
                  <a:pt x="7619339" y="3016827"/>
                  <a:pt x="7614840" y="3010669"/>
                  <a:pt x="7605843" y="3005234"/>
                </a:cubicBezTo>
                <a:cubicBezTo>
                  <a:pt x="7603359" y="3001002"/>
                  <a:pt x="7596811" y="2998886"/>
                  <a:pt x="7586198" y="2998886"/>
                </a:cubicBezTo>
                <a:cubicBezTo>
                  <a:pt x="7569748" y="2998886"/>
                  <a:pt x="7555074" y="3003471"/>
                  <a:pt x="7542177" y="3012640"/>
                </a:cubicBezTo>
                <a:cubicBezTo>
                  <a:pt x="7535145" y="3017639"/>
                  <a:pt x="7531663" y="3024293"/>
                  <a:pt x="7531730" y="3032599"/>
                </a:cubicBezTo>
                <a:cubicBezTo>
                  <a:pt x="7531730" y="3026223"/>
                  <a:pt x="7530180" y="3014985"/>
                  <a:pt x="7527080" y="2998886"/>
                </a:cubicBezTo>
                <a:close/>
                <a:moveTo>
                  <a:pt x="7118120" y="2998886"/>
                </a:moveTo>
                <a:cubicBezTo>
                  <a:pt x="7095196" y="2998886"/>
                  <a:pt x="7074788" y="3005992"/>
                  <a:pt x="7056896" y="3020202"/>
                </a:cubicBezTo>
                <a:cubicBezTo>
                  <a:pt x="7032288" y="3039750"/>
                  <a:pt x="7019985" y="3066645"/>
                  <a:pt x="7019985" y="3100887"/>
                </a:cubicBezTo>
                <a:cubicBezTo>
                  <a:pt x="7019985" y="3126018"/>
                  <a:pt x="7026468" y="3147190"/>
                  <a:pt x="7039435" y="3164403"/>
                </a:cubicBezTo>
                <a:cubicBezTo>
                  <a:pt x="7048785" y="3176807"/>
                  <a:pt x="7060206" y="3185994"/>
                  <a:pt x="7073697" y="3191964"/>
                </a:cubicBezTo>
                <a:cubicBezTo>
                  <a:pt x="7087188" y="3197935"/>
                  <a:pt x="7103253" y="3200920"/>
                  <a:pt x="7121891" y="3200920"/>
                </a:cubicBezTo>
                <a:cubicBezTo>
                  <a:pt x="7143646" y="3200920"/>
                  <a:pt x="7161203" y="3196258"/>
                  <a:pt x="7174564" y="3186934"/>
                </a:cubicBezTo>
                <a:cubicBezTo>
                  <a:pt x="7187925" y="3177611"/>
                  <a:pt x="7196674" y="3162567"/>
                  <a:pt x="7200811" y="3141803"/>
                </a:cubicBezTo>
                <a:lnTo>
                  <a:pt x="7188836" y="3138636"/>
                </a:lnTo>
                <a:cubicBezTo>
                  <a:pt x="7184308" y="3151300"/>
                  <a:pt x="7179241" y="3160777"/>
                  <a:pt x="7173634" y="3167068"/>
                </a:cubicBezTo>
                <a:cubicBezTo>
                  <a:pt x="7170207" y="3169667"/>
                  <a:pt x="7165280" y="3172164"/>
                  <a:pt x="7158853" y="3174558"/>
                </a:cubicBezTo>
                <a:cubicBezTo>
                  <a:pt x="7152427" y="3176952"/>
                  <a:pt x="7145500" y="3178149"/>
                  <a:pt x="7138073" y="3178149"/>
                </a:cubicBezTo>
                <a:cubicBezTo>
                  <a:pt x="7128069" y="3178149"/>
                  <a:pt x="7118566" y="3175987"/>
                  <a:pt x="7109566" y="3171663"/>
                </a:cubicBezTo>
                <a:cubicBezTo>
                  <a:pt x="7100565" y="3167339"/>
                  <a:pt x="7092966" y="3161326"/>
                  <a:pt x="7086769" y="3153624"/>
                </a:cubicBezTo>
                <a:cubicBezTo>
                  <a:pt x="7080795" y="3146171"/>
                  <a:pt x="7076021" y="3136642"/>
                  <a:pt x="7072448" y="3125035"/>
                </a:cubicBezTo>
                <a:cubicBezTo>
                  <a:pt x="7068875" y="3113429"/>
                  <a:pt x="7067089" y="3101475"/>
                  <a:pt x="7067089" y="3089173"/>
                </a:cubicBezTo>
                <a:cubicBezTo>
                  <a:pt x="7067089" y="3085665"/>
                  <a:pt x="7067249" y="3081986"/>
                  <a:pt x="7067570" y="3078137"/>
                </a:cubicBezTo>
                <a:lnTo>
                  <a:pt x="7196346" y="3078137"/>
                </a:lnTo>
                <a:cubicBezTo>
                  <a:pt x="7196346" y="3055752"/>
                  <a:pt x="7190630" y="3037976"/>
                  <a:pt x="7179198" y="3024807"/>
                </a:cubicBezTo>
                <a:cubicBezTo>
                  <a:pt x="7171866" y="3016374"/>
                  <a:pt x="7162926" y="3009946"/>
                  <a:pt x="7152379" y="3005522"/>
                </a:cubicBezTo>
                <a:cubicBezTo>
                  <a:pt x="7141832" y="3001098"/>
                  <a:pt x="7130413" y="2998886"/>
                  <a:pt x="7118120" y="2998886"/>
                </a:cubicBezTo>
                <a:close/>
                <a:moveTo>
                  <a:pt x="6907955" y="2998886"/>
                </a:moveTo>
                <a:lnTo>
                  <a:pt x="6843400" y="3007303"/>
                </a:lnTo>
                <a:lnTo>
                  <a:pt x="6843400" y="3019819"/>
                </a:lnTo>
                <a:cubicBezTo>
                  <a:pt x="6852079" y="3020397"/>
                  <a:pt x="6857841" y="3021428"/>
                  <a:pt x="6860687" y="3022909"/>
                </a:cubicBezTo>
                <a:cubicBezTo>
                  <a:pt x="6863534" y="3024390"/>
                  <a:pt x="6866079" y="3026977"/>
                  <a:pt x="6868323" y="3030670"/>
                </a:cubicBezTo>
                <a:cubicBezTo>
                  <a:pt x="6870283" y="3033670"/>
                  <a:pt x="6871605" y="3038006"/>
                  <a:pt x="6872289" y="3043678"/>
                </a:cubicBezTo>
                <a:cubicBezTo>
                  <a:pt x="6872973" y="3049349"/>
                  <a:pt x="6873314" y="3059489"/>
                  <a:pt x="6873314" y="3074098"/>
                </a:cubicBezTo>
                <a:lnTo>
                  <a:pt x="6873314" y="3127983"/>
                </a:lnTo>
                <a:cubicBezTo>
                  <a:pt x="6873314" y="3140494"/>
                  <a:pt x="6872999" y="3150009"/>
                  <a:pt x="6872367" y="3156530"/>
                </a:cubicBezTo>
                <a:cubicBezTo>
                  <a:pt x="6871736" y="3163050"/>
                  <a:pt x="6870594" y="3168336"/>
                  <a:pt x="6868940" y="3172387"/>
                </a:cubicBezTo>
                <a:cubicBezTo>
                  <a:pt x="6867240" y="3175461"/>
                  <a:pt x="6864845" y="3177859"/>
                  <a:pt x="6861753" y="3179580"/>
                </a:cubicBezTo>
                <a:cubicBezTo>
                  <a:pt x="6858661" y="3181301"/>
                  <a:pt x="6851725" y="3182877"/>
                  <a:pt x="6840944" y="3184310"/>
                </a:cubicBezTo>
                <a:lnTo>
                  <a:pt x="6840944" y="3197125"/>
                </a:lnTo>
                <a:lnTo>
                  <a:pt x="6946761" y="3197125"/>
                </a:lnTo>
                <a:lnTo>
                  <a:pt x="6946761" y="3184596"/>
                </a:lnTo>
                <a:cubicBezTo>
                  <a:pt x="6934290" y="3182266"/>
                  <a:pt x="6926274" y="3179384"/>
                  <a:pt x="6922714" y="3175952"/>
                </a:cubicBezTo>
                <a:cubicBezTo>
                  <a:pt x="6920079" y="3173543"/>
                  <a:pt x="6918256" y="3170346"/>
                  <a:pt x="6917244" y="3166363"/>
                </a:cubicBezTo>
                <a:cubicBezTo>
                  <a:pt x="6916233" y="3162379"/>
                  <a:pt x="6915727" y="3157074"/>
                  <a:pt x="6915727" y="3150446"/>
                </a:cubicBezTo>
                <a:lnTo>
                  <a:pt x="6915507" y="3133826"/>
                </a:lnTo>
                <a:lnTo>
                  <a:pt x="6915507" y="3088462"/>
                </a:lnTo>
                <a:cubicBezTo>
                  <a:pt x="6915507" y="3066103"/>
                  <a:pt x="6918016" y="3049118"/>
                  <a:pt x="6923033" y="3037509"/>
                </a:cubicBezTo>
                <a:cubicBezTo>
                  <a:pt x="6928050" y="3025899"/>
                  <a:pt x="6934485" y="3020094"/>
                  <a:pt x="6942338" y="3020094"/>
                </a:cubicBezTo>
                <a:cubicBezTo>
                  <a:pt x="6948287" y="3020094"/>
                  <a:pt x="6953482" y="3022432"/>
                  <a:pt x="6957923" y="3027109"/>
                </a:cubicBezTo>
                <a:lnTo>
                  <a:pt x="6967868" y="3036060"/>
                </a:lnTo>
                <a:cubicBezTo>
                  <a:pt x="6970354" y="3040143"/>
                  <a:pt x="6974758" y="3042184"/>
                  <a:pt x="6981081" y="3042184"/>
                </a:cubicBezTo>
                <a:cubicBezTo>
                  <a:pt x="6986599" y="3042184"/>
                  <a:pt x="6991168" y="3040424"/>
                  <a:pt x="6994786" y="3036904"/>
                </a:cubicBezTo>
                <a:cubicBezTo>
                  <a:pt x="6998404" y="3033383"/>
                  <a:pt x="7000214" y="3028984"/>
                  <a:pt x="7000214" y="3023708"/>
                </a:cubicBezTo>
                <a:cubicBezTo>
                  <a:pt x="7000214" y="3016827"/>
                  <a:pt x="6995715" y="3010669"/>
                  <a:pt x="6986718" y="3005234"/>
                </a:cubicBezTo>
                <a:cubicBezTo>
                  <a:pt x="6984234" y="3001002"/>
                  <a:pt x="6977686" y="2998886"/>
                  <a:pt x="6967073" y="2998886"/>
                </a:cubicBezTo>
                <a:cubicBezTo>
                  <a:pt x="6950623" y="2998886"/>
                  <a:pt x="6935949" y="3003471"/>
                  <a:pt x="6923052" y="3012640"/>
                </a:cubicBezTo>
                <a:cubicBezTo>
                  <a:pt x="6916020" y="3017639"/>
                  <a:pt x="6912538" y="3024293"/>
                  <a:pt x="6912605" y="3032599"/>
                </a:cubicBezTo>
                <a:cubicBezTo>
                  <a:pt x="6912605" y="3026223"/>
                  <a:pt x="6911055" y="3014985"/>
                  <a:pt x="6907955" y="2998886"/>
                </a:cubicBezTo>
                <a:close/>
                <a:moveTo>
                  <a:pt x="6044553" y="2998886"/>
                </a:moveTo>
                <a:lnTo>
                  <a:pt x="5976625" y="3007271"/>
                </a:lnTo>
                <a:lnTo>
                  <a:pt x="5976625" y="3019819"/>
                </a:lnTo>
                <a:cubicBezTo>
                  <a:pt x="5985304" y="3020397"/>
                  <a:pt x="5991066" y="3021428"/>
                  <a:pt x="5993912" y="3022909"/>
                </a:cubicBezTo>
                <a:cubicBezTo>
                  <a:pt x="5996759" y="3024390"/>
                  <a:pt x="5999304" y="3026977"/>
                  <a:pt x="6001548" y="3030670"/>
                </a:cubicBezTo>
                <a:cubicBezTo>
                  <a:pt x="6003508" y="3033670"/>
                  <a:pt x="6004830" y="3038006"/>
                  <a:pt x="6005514" y="3043678"/>
                </a:cubicBezTo>
                <a:cubicBezTo>
                  <a:pt x="6006198" y="3049349"/>
                  <a:pt x="6006540" y="3059489"/>
                  <a:pt x="6006540" y="3074098"/>
                </a:cubicBezTo>
                <a:lnTo>
                  <a:pt x="6006540" y="3127983"/>
                </a:lnTo>
                <a:cubicBezTo>
                  <a:pt x="6006540" y="3140494"/>
                  <a:pt x="6006224" y="3150009"/>
                  <a:pt x="6005592" y="3156530"/>
                </a:cubicBezTo>
                <a:cubicBezTo>
                  <a:pt x="6004961" y="3163050"/>
                  <a:pt x="6003819" y="3168336"/>
                  <a:pt x="6002165" y="3172387"/>
                </a:cubicBezTo>
                <a:cubicBezTo>
                  <a:pt x="6000465" y="3175461"/>
                  <a:pt x="5998070" y="3177859"/>
                  <a:pt x="5994978" y="3179580"/>
                </a:cubicBezTo>
                <a:cubicBezTo>
                  <a:pt x="5991887" y="3181301"/>
                  <a:pt x="5984950" y="3182877"/>
                  <a:pt x="5974169" y="3184310"/>
                </a:cubicBezTo>
                <a:lnTo>
                  <a:pt x="5974169" y="3197125"/>
                </a:lnTo>
                <a:lnTo>
                  <a:pt x="6079987" y="3197125"/>
                </a:lnTo>
                <a:lnTo>
                  <a:pt x="6079987" y="3184596"/>
                </a:lnTo>
                <a:cubicBezTo>
                  <a:pt x="6067512" y="3182266"/>
                  <a:pt x="6059497" y="3179383"/>
                  <a:pt x="6055939" y="3175949"/>
                </a:cubicBezTo>
                <a:cubicBezTo>
                  <a:pt x="6053304" y="3173539"/>
                  <a:pt x="6051481" y="3170342"/>
                  <a:pt x="6050469" y="3166356"/>
                </a:cubicBezTo>
                <a:cubicBezTo>
                  <a:pt x="6049458" y="3162370"/>
                  <a:pt x="6048952" y="3157062"/>
                  <a:pt x="6048952" y="3150433"/>
                </a:cubicBezTo>
                <a:lnTo>
                  <a:pt x="6048732" y="3134241"/>
                </a:lnTo>
                <a:lnTo>
                  <a:pt x="6048732" y="3086892"/>
                </a:lnTo>
                <a:cubicBezTo>
                  <a:pt x="6048732" y="3069865"/>
                  <a:pt x="6049366" y="3057979"/>
                  <a:pt x="6050633" y="3051233"/>
                </a:cubicBezTo>
                <a:cubicBezTo>
                  <a:pt x="6051901" y="3044487"/>
                  <a:pt x="6053525" y="3039045"/>
                  <a:pt x="6055506" y="3034908"/>
                </a:cubicBezTo>
                <a:cubicBezTo>
                  <a:pt x="6061106" y="3028793"/>
                  <a:pt x="6067122" y="3024273"/>
                  <a:pt x="6073556" y="3021351"/>
                </a:cubicBezTo>
                <a:cubicBezTo>
                  <a:pt x="6079989" y="3018430"/>
                  <a:pt x="6086907" y="3016969"/>
                  <a:pt x="6094308" y="3016969"/>
                </a:cubicBezTo>
                <a:cubicBezTo>
                  <a:pt x="6101143" y="3016969"/>
                  <a:pt x="6107367" y="3018243"/>
                  <a:pt x="6112981" y="3020792"/>
                </a:cubicBezTo>
                <a:cubicBezTo>
                  <a:pt x="6118594" y="3023340"/>
                  <a:pt x="6122843" y="3026812"/>
                  <a:pt x="6125726" y="3031207"/>
                </a:cubicBezTo>
                <a:cubicBezTo>
                  <a:pt x="6128417" y="3035184"/>
                  <a:pt x="6130284" y="3040725"/>
                  <a:pt x="6131328" y="3047832"/>
                </a:cubicBezTo>
                <a:cubicBezTo>
                  <a:pt x="6132372" y="3054938"/>
                  <a:pt x="6132895" y="3066209"/>
                  <a:pt x="6132895" y="3081643"/>
                </a:cubicBezTo>
                <a:lnTo>
                  <a:pt x="6132895" y="3128028"/>
                </a:lnTo>
                <a:cubicBezTo>
                  <a:pt x="6132895" y="3140430"/>
                  <a:pt x="6132579" y="3149901"/>
                  <a:pt x="6131947" y="3156441"/>
                </a:cubicBezTo>
                <a:cubicBezTo>
                  <a:pt x="6131316" y="3162981"/>
                  <a:pt x="6130174" y="3168283"/>
                  <a:pt x="6128520" y="3172345"/>
                </a:cubicBezTo>
                <a:cubicBezTo>
                  <a:pt x="6126818" y="3175436"/>
                  <a:pt x="6124421" y="3177843"/>
                  <a:pt x="6121330" y="3179567"/>
                </a:cubicBezTo>
                <a:cubicBezTo>
                  <a:pt x="6118238" y="3181292"/>
                  <a:pt x="6111303" y="3182874"/>
                  <a:pt x="6100524" y="3184313"/>
                </a:cubicBezTo>
                <a:lnTo>
                  <a:pt x="6100524" y="3197125"/>
                </a:lnTo>
                <a:lnTo>
                  <a:pt x="6206341" y="3197125"/>
                </a:lnTo>
                <a:lnTo>
                  <a:pt x="6206341" y="3184596"/>
                </a:lnTo>
                <a:cubicBezTo>
                  <a:pt x="6193868" y="3182266"/>
                  <a:pt x="6185854" y="3179384"/>
                  <a:pt x="6182301" y="3175952"/>
                </a:cubicBezTo>
                <a:cubicBezTo>
                  <a:pt x="6179664" y="3173543"/>
                  <a:pt x="6177839" y="3170346"/>
                  <a:pt x="6176828" y="3166361"/>
                </a:cubicBezTo>
                <a:cubicBezTo>
                  <a:pt x="6175816" y="3162377"/>
                  <a:pt x="6175311" y="3155582"/>
                  <a:pt x="6175311" y="3145978"/>
                </a:cubicBezTo>
                <a:lnTo>
                  <a:pt x="6175311" y="3053225"/>
                </a:lnTo>
                <a:cubicBezTo>
                  <a:pt x="6175311" y="3035977"/>
                  <a:pt x="6169055" y="3022565"/>
                  <a:pt x="6156544" y="3012989"/>
                </a:cubicBezTo>
                <a:cubicBezTo>
                  <a:pt x="6144310" y="3003587"/>
                  <a:pt x="6128345" y="2998886"/>
                  <a:pt x="6108648" y="2998886"/>
                </a:cubicBezTo>
                <a:cubicBezTo>
                  <a:pt x="6082427" y="2998886"/>
                  <a:pt x="6062455" y="3007924"/>
                  <a:pt x="6048732" y="3026000"/>
                </a:cubicBezTo>
                <a:lnTo>
                  <a:pt x="6048732" y="3026966"/>
                </a:lnTo>
                <a:cubicBezTo>
                  <a:pt x="6048732" y="3019382"/>
                  <a:pt x="6047340" y="3010022"/>
                  <a:pt x="6044553" y="2998886"/>
                </a:cubicBezTo>
                <a:close/>
                <a:moveTo>
                  <a:pt x="5854274" y="2998886"/>
                </a:moveTo>
                <a:cubicBezTo>
                  <a:pt x="5846098" y="2998886"/>
                  <a:pt x="5837583" y="2999770"/>
                  <a:pt x="5828729" y="3001537"/>
                </a:cubicBezTo>
                <a:cubicBezTo>
                  <a:pt x="5819875" y="3003304"/>
                  <a:pt x="5812965" y="3005412"/>
                  <a:pt x="5808000" y="3007861"/>
                </a:cubicBezTo>
                <a:cubicBezTo>
                  <a:pt x="5794806" y="3014109"/>
                  <a:pt x="5788209" y="3021873"/>
                  <a:pt x="5788209" y="3031152"/>
                </a:cubicBezTo>
                <a:cubicBezTo>
                  <a:pt x="5788209" y="3037388"/>
                  <a:pt x="5790321" y="3042574"/>
                  <a:pt x="5794547" y="3046709"/>
                </a:cubicBezTo>
                <a:cubicBezTo>
                  <a:pt x="5798772" y="3050843"/>
                  <a:pt x="5803983" y="3052911"/>
                  <a:pt x="5810180" y="3052911"/>
                </a:cubicBezTo>
                <a:cubicBezTo>
                  <a:pt x="5819845" y="3052911"/>
                  <a:pt x="5826513" y="3048605"/>
                  <a:pt x="5830185" y="3039994"/>
                </a:cubicBezTo>
                <a:lnTo>
                  <a:pt x="5835658" y="3027329"/>
                </a:lnTo>
                <a:cubicBezTo>
                  <a:pt x="5837649" y="3022736"/>
                  <a:pt x="5840607" y="3019154"/>
                  <a:pt x="5844532" y="3016583"/>
                </a:cubicBezTo>
                <a:cubicBezTo>
                  <a:pt x="5848457" y="3014012"/>
                  <a:pt x="5852910" y="3012727"/>
                  <a:pt x="5857892" y="3012727"/>
                </a:cubicBezTo>
                <a:cubicBezTo>
                  <a:pt x="5862138" y="3012727"/>
                  <a:pt x="5866256" y="3013674"/>
                  <a:pt x="5870245" y="3015568"/>
                </a:cubicBezTo>
                <a:cubicBezTo>
                  <a:pt x="5874234" y="3017462"/>
                  <a:pt x="5877491" y="3019981"/>
                  <a:pt x="5880013" y="3023125"/>
                </a:cubicBezTo>
                <a:cubicBezTo>
                  <a:pt x="5885783" y="3030185"/>
                  <a:pt x="5888668" y="3041672"/>
                  <a:pt x="5888668" y="3057585"/>
                </a:cubicBezTo>
                <a:cubicBezTo>
                  <a:pt x="5888668" y="3065014"/>
                  <a:pt x="5887915" y="3070673"/>
                  <a:pt x="5886411" y="3074558"/>
                </a:cubicBezTo>
                <a:cubicBezTo>
                  <a:pt x="5884906" y="3078444"/>
                  <a:pt x="5881625" y="3082204"/>
                  <a:pt x="5876567" y="3085839"/>
                </a:cubicBezTo>
                <a:cubicBezTo>
                  <a:pt x="5873891" y="3087848"/>
                  <a:pt x="5869694" y="3089886"/>
                  <a:pt x="5863977" y="3091954"/>
                </a:cubicBezTo>
                <a:cubicBezTo>
                  <a:pt x="5858260" y="3094021"/>
                  <a:pt x="5851026" y="3096603"/>
                  <a:pt x="5842275" y="3099701"/>
                </a:cubicBezTo>
                <a:cubicBezTo>
                  <a:pt x="5827255" y="3102703"/>
                  <a:pt x="5816715" y="3105642"/>
                  <a:pt x="5810655" y="3108517"/>
                </a:cubicBezTo>
                <a:cubicBezTo>
                  <a:pt x="5804595" y="3111393"/>
                  <a:pt x="5800252" y="3114797"/>
                  <a:pt x="5797627" y="3118729"/>
                </a:cubicBezTo>
                <a:cubicBezTo>
                  <a:pt x="5787032" y="3128705"/>
                  <a:pt x="5781735" y="3140326"/>
                  <a:pt x="5781735" y="3153593"/>
                </a:cubicBezTo>
                <a:cubicBezTo>
                  <a:pt x="5781735" y="3168159"/>
                  <a:pt x="5786907" y="3179689"/>
                  <a:pt x="5797253" y="3188181"/>
                </a:cubicBezTo>
                <a:cubicBezTo>
                  <a:pt x="5807599" y="3196674"/>
                  <a:pt x="5821357" y="3200920"/>
                  <a:pt x="5838525" y="3200920"/>
                </a:cubicBezTo>
                <a:cubicBezTo>
                  <a:pt x="5851955" y="3200920"/>
                  <a:pt x="5861809" y="3198296"/>
                  <a:pt x="5868087" y="3193048"/>
                </a:cubicBezTo>
                <a:cubicBezTo>
                  <a:pt x="5877219" y="3189724"/>
                  <a:pt x="5885381" y="3183965"/>
                  <a:pt x="5892571" y="3175770"/>
                </a:cubicBezTo>
                <a:cubicBezTo>
                  <a:pt x="5895834" y="3183161"/>
                  <a:pt x="5899972" y="3188714"/>
                  <a:pt x="5904985" y="3192430"/>
                </a:cubicBezTo>
                <a:cubicBezTo>
                  <a:pt x="5912596" y="3198090"/>
                  <a:pt x="5922114" y="3200920"/>
                  <a:pt x="5933539" y="3200920"/>
                </a:cubicBezTo>
                <a:cubicBezTo>
                  <a:pt x="5954605" y="3200920"/>
                  <a:pt x="5968206" y="3191130"/>
                  <a:pt x="5974340" y="3171550"/>
                </a:cubicBezTo>
                <a:lnTo>
                  <a:pt x="5964741" y="3166841"/>
                </a:lnTo>
                <a:cubicBezTo>
                  <a:pt x="5959976" y="3172394"/>
                  <a:pt x="5956622" y="3175779"/>
                  <a:pt x="5954677" y="3176995"/>
                </a:cubicBezTo>
                <a:cubicBezTo>
                  <a:pt x="5952733" y="3178211"/>
                  <a:pt x="5949919" y="3178819"/>
                  <a:pt x="5946233" y="3178819"/>
                </a:cubicBezTo>
                <a:cubicBezTo>
                  <a:pt x="5939238" y="3178819"/>
                  <a:pt x="5934790" y="3174808"/>
                  <a:pt x="5932890" y="3166785"/>
                </a:cubicBezTo>
                <a:cubicBezTo>
                  <a:pt x="5931835" y="3162248"/>
                  <a:pt x="5931307" y="3153245"/>
                  <a:pt x="5931307" y="3139776"/>
                </a:cubicBezTo>
                <a:lnTo>
                  <a:pt x="5931307" y="3058882"/>
                </a:lnTo>
                <a:cubicBezTo>
                  <a:pt x="5931307" y="3048334"/>
                  <a:pt x="5930649" y="3040602"/>
                  <a:pt x="5929333" y="3035686"/>
                </a:cubicBezTo>
                <a:cubicBezTo>
                  <a:pt x="5926679" y="3025926"/>
                  <a:pt x="5920028" y="3018023"/>
                  <a:pt x="5909380" y="3011977"/>
                </a:cubicBezTo>
                <a:cubicBezTo>
                  <a:pt x="5902397" y="3008107"/>
                  <a:pt x="5893806" y="3004958"/>
                  <a:pt x="5883606" y="3002529"/>
                </a:cubicBezTo>
                <a:cubicBezTo>
                  <a:pt x="5873407" y="3000100"/>
                  <a:pt x="5863630" y="2998886"/>
                  <a:pt x="5854274" y="2998886"/>
                </a:cubicBezTo>
                <a:close/>
                <a:moveTo>
                  <a:pt x="5520678" y="2998886"/>
                </a:moveTo>
                <a:lnTo>
                  <a:pt x="5452750" y="3007271"/>
                </a:lnTo>
                <a:lnTo>
                  <a:pt x="5452750" y="3019819"/>
                </a:lnTo>
                <a:cubicBezTo>
                  <a:pt x="5461429" y="3020397"/>
                  <a:pt x="5467191" y="3021428"/>
                  <a:pt x="5470037" y="3022909"/>
                </a:cubicBezTo>
                <a:cubicBezTo>
                  <a:pt x="5472884" y="3024390"/>
                  <a:pt x="5475429" y="3026977"/>
                  <a:pt x="5477673" y="3030670"/>
                </a:cubicBezTo>
                <a:cubicBezTo>
                  <a:pt x="5479633" y="3033670"/>
                  <a:pt x="5480955" y="3038006"/>
                  <a:pt x="5481639" y="3043678"/>
                </a:cubicBezTo>
                <a:cubicBezTo>
                  <a:pt x="5482323" y="3049349"/>
                  <a:pt x="5482665" y="3059489"/>
                  <a:pt x="5482665" y="3074098"/>
                </a:cubicBezTo>
                <a:lnTo>
                  <a:pt x="5482665" y="3127983"/>
                </a:lnTo>
                <a:cubicBezTo>
                  <a:pt x="5482665" y="3140494"/>
                  <a:pt x="5482349" y="3150009"/>
                  <a:pt x="5481717" y="3156530"/>
                </a:cubicBezTo>
                <a:cubicBezTo>
                  <a:pt x="5481086" y="3163050"/>
                  <a:pt x="5479944" y="3168336"/>
                  <a:pt x="5478290" y="3172387"/>
                </a:cubicBezTo>
                <a:cubicBezTo>
                  <a:pt x="5476590" y="3175461"/>
                  <a:pt x="5474195" y="3177859"/>
                  <a:pt x="5471103" y="3179580"/>
                </a:cubicBezTo>
                <a:cubicBezTo>
                  <a:pt x="5468012" y="3181301"/>
                  <a:pt x="5461075" y="3182877"/>
                  <a:pt x="5450294" y="3184310"/>
                </a:cubicBezTo>
                <a:lnTo>
                  <a:pt x="5450294" y="3197125"/>
                </a:lnTo>
                <a:lnTo>
                  <a:pt x="5556112" y="3197125"/>
                </a:lnTo>
                <a:lnTo>
                  <a:pt x="5556112" y="3184596"/>
                </a:lnTo>
                <a:cubicBezTo>
                  <a:pt x="5543637" y="3182266"/>
                  <a:pt x="5535622" y="3179383"/>
                  <a:pt x="5532064" y="3175949"/>
                </a:cubicBezTo>
                <a:cubicBezTo>
                  <a:pt x="5529429" y="3173539"/>
                  <a:pt x="5527606" y="3170342"/>
                  <a:pt x="5526594" y="3166356"/>
                </a:cubicBezTo>
                <a:cubicBezTo>
                  <a:pt x="5525583" y="3162370"/>
                  <a:pt x="5525077" y="3157062"/>
                  <a:pt x="5525077" y="3150433"/>
                </a:cubicBezTo>
                <a:lnTo>
                  <a:pt x="5524857" y="3134241"/>
                </a:lnTo>
                <a:lnTo>
                  <a:pt x="5524857" y="3086892"/>
                </a:lnTo>
                <a:cubicBezTo>
                  <a:pt x="5524857" y="3069865"/>
                  <a:pt x="5525491" y="3057979"/>
                  <a:pt x="5526758" y="3051233"/>
                </a:cubicBezTo>
                <a:cubicBezTo>
                  <a:pt x="5528026" y="3044487"/>
                  <a:pt x="5529650" y="3039045"/>
                  <a:pt x="5531631" y="3034908"/>
                </a:cubicBezTo>
                <a:cubicBezTo>
                  <a:pt x="5537231" y="3028793"/>
                  <a:pt x="5543247" y="3024273"/>
                  <a:pt x="5549681" y="3021351"/>
                </a:cubicBezTo>
                <a:cubicBezTo>
                  <a:pt x="5556114" y="3018430"/>
                  <a:pt x="5563032" y="3016969"/>
                  <a:pt x="5570433" y="3016969"/>
                </a:cubicBezTo>
                <a:cubicBezTo>
                  <a:pt x="5577268" y="3016969"/>
                  <a:pt x="5583492" y="3018243"/>
                  <a:pt x="5589106" y="3020792"/>
                </a:cubicBezTo>
                <a:cubicBezTo>
                  <a:pt x="5594719" y="3023340"/>
                  <a:pt x="5598968" y="3026812"/>
                  <a:pt x="5601851" y="3031207"/>
                </a:cubicBezTo>
                <a:cubicBezTo>
                  <a:pt x="5604542" y="3035184"/>
                  <a:pt x="5606409" y="3040725"/>
                  <a:pt x="5607453" y="3047832"/>
                </a:cubicBezTo>
                <a:cubicBezTo>
                  <a:pt x="5608497" y="3054938"/>
                  <a:pt x="5609020" y="3066209"/>
                  <a:pt x="5609020" y="3081643"/>
                </a:cubicBezTo>
                <a:lnTo>
                  <a:pt x="5609020" y="3128028"/>
                </a:lnTo>
                <a:cubicBezTo>
                  <a:pt x="5609020" y="3140430"/>
                  <a:pt x="5608704" y="3149901"/>
                  <a:pt x="5608072" y="3156441"/>
                </a:cubicBezTo>
                <a:cubicBezTo>
                  <a:pt x="5607441" y="3162981"/>
                  <a:pt x="5606299" y="3168283"/>
                  <a:pt x="5604645" y="3172345"/>
                </a:cubicBezTo>
                <a:cubicBezTo>
                  <a:pt x="5602943" y="3175436"/>
                  <a:pt x="5600546" y="3177843"/>
                  <a:pt x="5597455" y="3179567"/>
                </a:cubicBezTo>
                <a:cubicBezTo>
                  <a:pt x="5594363" y="3181292"/>
                  <a:pt x="5587428" y="3182874"/>
                  <a:pt x="5576650" y="3184313"/>
                </a:cubicBezTo>
                <a:lnTo>
                  <a:pt x="5576650" y="3197125"/>
                </a:lnTo>
                <a:lnTo>
                  <a:pt x="5682466" y="3197125"/>
                </a:lnTo>
                <a:lnTo>
                  <a:pt x="5682466" y="3184596"/>
                </a:lnTo>
                <a:cubicBezTo>
                  <a:pt x="5669993" y="3182266"/>
                  <a:pt x="5661980" y="3179384"/>
                  <a:pt x="5658426" y="3175952"/>
                </a:cubicBezTo>
                <a:cubicBezTo>
                  <a:pt x="5655789" y="3173543"/>
                  <a:pt x="5653964" y="3170346"/>
                  <a:pt x="5652953" y="3166361"/>
                </a:cubicBezTo>
                <a:cubicBezTo>
                  <a:pt x="5651941" y="3162377"/>
                  <a:pt x="5651436" y="3155582"/>
                  <a:pt x="5651436" y="3145978"/>
                </a:cubicBezTo>
                <a:lnTo>
                  <a:pt x="5651436" y="3053225"/>
                </a:lnTo>
                <a:cubicBezTo>
                  <a:pt x="5651436" y="3035977"/>
                  <a:pt x="5645180" y="3022565"/>
                  <a:pt x="5632670" y="3012989"/>
                </a:cubicBezTo>
                <a:cubicBezTo>
                  <a:pt x="5620435" y="3003587"/>
                  <a:pt x="5604470" y="2998886"/>
                  <a:pt x="5584773" y="2998886"/>
                </a:cubicBezTo>
                <a:cubicBezTo>
                  <a:pt x="5558552" y="2998886"/>
                  <a:pt x="5538580" y="3007924"/>
                  <a:pt x="5524857" y="3026000"/>
                </a:cubicBezTo>
                <a:lnTo>
                  <a:pt x="5524857" y="3026966"/>
                </a:lnTo>
                <a:cubicBezTo>
                  <a:pt x="5524857" y="3019382"/>
                  <a:pt x="5523465" y="3010022"/>
                  <a:pt x="5520678" y="2998886"/>
                </a:cubicBezTo>
                <a:close/>
                <a:moveTo>
                  <a:pt x="5336326" y="2998886"/>
                </a:moveTo>
                <a:cubicBezTo>
                  <a:pt x="5305423" y="2998886"/>
                  <a:pt x="5281542" y="3010112"/>
                  <a:pt x="5264682" y="3032564"/>
                </a:cubicBezTo>
                <a:cubicBezTo>
                  <a:pt x="5241084" y="3052893"/>
                  <a:pt x="5229285" y="3075449"/>
                  <a:pt x="5229285" y="3100231"/>
                </a:cubicBezTo>
                <a:cubicBezTo>
                  <a:pt x="5229285" y="3112249"/>
                  <a:pt x="5231539" y="3123912"/>
                  <a:pt x="5236047" y="3135221"/>
                </a:cubicBezTo>
                <a:cubicBezTo>
                  <a:pt x="5240555" y="3146529"/>
                  <a:pt x="5246983" y="3156738"/>
                  <a:pt x="5255334" y="3165847"/>
                </a:cubicBezTo>
                <a:cubicBezTo>
                  <a:pt x="5276744" y="3189229"/>
                  <a:pt x="5303742" y="3200920"/>
                  <a:pt x="5336326" y="3200920"/>
                </a:cubicBezTo>
                <a:cubicBezTo>
                  <a:pt x="5368980" y="3200920"/>
                  <a:pt x="5395937" y="3189229"/>
                  <a:pt x="5417195" y="3165847"/>
                </a:cubicBezTo>
                <a:cubicBezTo>
                  <a:pt x="5434648" y="3146713"/>
                  <a:pt x="5443374" y="3124914"/>
                  <a:pt x="5443374" y="3100451"/>
                </a:cubicBezTo>
                <a:cubicBezTo>
                  <a:pt x="5443374" y="3075771"/>
                  <a:pt x="5434186" y="3053631"/>
                  <a:pt x="5415810" y="3034029"/>
                </a:cubicBezTo>
                <a:cubicBezTo>
                  <a:pt x="5393747" y="3010600"/>
                  <a:pt x="5367252" y="2998886"/>
                  <a:pt x="5336326" y="2998886"/>
                </a:cubicBezTo>
                <a:close/>
                <a:moveTo>
                  <a:pt x="5181958" y="2998886"/>
                </a:moveTo>
                <a:lnTo>
                  <a:pt x="5109851" y="3007254"/>
                </a:lnTo>
                <a:lnTo>
                  <a:pt x="5109851" y="3019819"/>
                </a:lnTo>
                <a:cubicBezTo>
                  <a:pt x="5118529" y="3020397"/>
                  <a:pt x="5124292" y="3021428"/>
                  <a:pt x="5127138" y="3022909"/>
                </a:cubicBezTo>
                <a:cubicBezTo>
                  <a:pt x="5129984" y="3024390"/>
                  <a:pt x="5132529" y="3026977"/>
                  <a:pt x="5134773" y="3030670"/>
                </a:cubicBezTo>
                <a:cubicBezTo>
                  <a:pt x="5136734" y="3033670"/>
                  <a:pt x="5138056" y="3038006"/>
                  <a:pt x="5138739" y="3043678"/>
                </a:cubicBezTo>
                <a:cubicBezTo>
                  <a:pt x="5139423" y="3049349"/>
                  <a:pt x="5139764" y="3059489"/>
                  <a:pt x="5139764" y="3074098"/>
                </a:cubicBezTo>
                <a:lnTo>
                  <a:pt x="5139764" y="3127983"/>
                </a:lnTo>
                <a:cubicBezTo>
                  <a:pt x="5139764" y="3140494"/>
                  <a:pt x="5139449" y="3150008"/>
                  <a:pt x="5138818" y="3156526"/>
                </a:cubicBezTo>
                <a:cubicBezTo>
                  <a:pt x="5138187" y="3163045"/>
                  <a:pt x="5137044" y="3168332"/>
                  <a:pt x="5135387" y="3172387"/>
                </a:cubicBezTo>
                <a:cubicBezTo>
                  <a:pt x="5133685" y="3175461"/>
                  <a:pt x="5131288" y="3177859"/>
                  <a:pt x="5128193" y="3179580"/>
                </a:cubicBezTo>
                <a:cubicBezTo>
                  <a:pt x="5125098" y="3181301"/>
                  <a:pt x="5118158" y="3182877"/>
                  <a:pt x="5107370" y="3184310"/>
                </a:cubicBezTo>
                <a:lnTo>
                  <a:pt x="5107370" y="3197125"/>
                </a:lnTo>
                <a:lnTo>
                  <a:pt x="5213256" y="3197125"/>
                </a:lnTo>
                <a:lnTo>
                  <a:pt x="5213256" y="3184592"/>
                </a:lnTo>
                <a:cubicBezTo>
                  <a:pt x="5200762" y="3182267"/>
                  <a:pt x="5192736" y="3179394"/>
                  <a:pt x="5189178" y="3175973"/>
                </a:cubicBezTo>
                <a:cubicBezTo>
                  <a:pt x="5186535" y="3173566"/>
                  <a:pt x="5184706" y="3170376"/>
                  <a:pt x="5183695" y="3166403"/>
                </a:cubicBezTo>
                <a:cubicBezTo>
                  <a:pt x="5182683" y="3162430"/>
                  <a:pt x="5182178" y="3157143"/>
                  <a:pt x="5182178" y="3150541"/>
                </a:cubicBezTo>
                <a:lnTo>
                  <a:pt x="5181958" y="3133954"/>
                </a:lnTo>
                <a:close/>
                <a:moveTo>
                  <a:pt x="4905643" y="2998886"/>
                </a:moveTo>
                <a:cubicBezTo>
                  <a:pt x="4889707" y="2998886"/>
                  <a:pt x="4874972" y="3001711"/>
                  <a:pt x="4861439" y="3007360"/>
                </a:cubicBezTo>
                <a:cubicBezTo>
                  <a:pt x="4847906" y="3013010"/>
                  <a:pt x="4836115" y="3022895"/>
                  <a:pt x="4826065" y="3037015"/>
                </a:cubicBezTo>
                <a:cubicBezTo>
                  <a:pt x="4818502" y="3042987"/>
                  <a:pt x="4812377" y="3052462"/>
                  <a:pt x="4807690" y="3065442"/>
                </a:cubicBezTo>
                <a:cubicBezTo>
                  <a:pt x="4803003" y="3078421"/>
                  <a:pt x="4800660" y="3091621"/>
                  <a:pt x="4800660" y="3105041"/>
                </a:cubicBezTo>
                <a:cubicBezTo>
                  <a:pt x="4800660" y="3132546"/>
                  <a:pt x="4809231" y="3155317"/>
                  <a:pt x="4826371" y="3173353"/>
                </a:cubicBezTo>
                <a:cubicBezTo>
                  <a:pt x="4844010" y="3191731"/>
                  <a:pt x="4868242" y="3200920"/>
                  <a:pt x="4899067" y="3200920"/>
                </a:cubicBezTo>
                <a:cubicBezTo>
                  <a:pt x="4918464" y="3200920"/>
                  <a:pt x="4933819" y="3197212"/>
                  <a:pt x="4945130" y="3189796"/>
                </a:cubicBezTo>
                <a:cubicBezTo>
                  <a:pt x="4956443" y="3182381"/>
                  <a:pt x="4964915" y="3169035"/>
                  <a:pt x="4970548" y="3149760"/>
                </a:cubicBezTo>
                <a:lnTo>
                  <a:pt x="4958799" y="3146480"/>
                </a:lnTo>
                <a:cubicBezTo>
                  <a:pt x="4953758" y="3158342"/>
                  <a:pt x="4948687" y="3167168"/>
                  <a:pt x="4943587" y="3172956"/>
                </a:cubicBezTo>
                <a:cubicBezTo>
                  <a:pt x="4936190" y="3179544"/>
                  <a:pt x="4926087" y="3182838"/>
                  <a:pt x="4913278" y="3182838"/>
                </a:cubicBezTo>
                <a:cubicBezTo>
                  <a:pt x="4897723" y="3182838"/>
                  <a:pt x="4884121" y="3176745"/>
                  <a:pt x="4872471" y="3164560"/>
                </a:cubicBezTo>
                <a:cubicBezTo>
                  <a:pt x="4864862" y="3156674"/>
                  <a:pt x="4858842" y="3146850"/>
                  <a:pt x="4854411" y="3135086"/>
                </a:cubicBezTo>
                <a:cubicBezTo>
                  <a:pt x="4849980" y="3123323"/>
                  <a:pt x="4847764" y="3111143"/>
                  <a:pt x="4847764" y="3098546"/>
                </a:cubicBezTo>
                <a:cubicBezTo>
                  <a:pt x="4847764" y="3084826"/>
                  <a:pt x="4850218" y="3070898"/>
                  <a:pt x="4855127" y="3056761"/>
                </a:cubicBezTo>
                <a:cubicBezTo>
                  <a:pt x="4858385" y="3047444"/>
                  <a:pt x="4862085" y="3039833"/>
                  <a:pt x="4866225" y="3033931"/>
                </a:cubicBezTo>
                <a:cubicBezTo>
                  <a:pt x="4870365" y="3028030"/>
                  <a:pt x="4875388" y="3023134"/>
                  <a:pt x="4881292" y="3019243"/>
                </a:cubicBezTo>
                <a:cubicBezTo>
                  <a:pt x="4887878" y="3014899"/>
                  <a:pt x="4894969" y="3012727"/>
                  <a:pt x="4902567" y="3012727"/>
                </a:cubicBezTo>
                <a:cubicBezTo>
                  <a:pt x="4908066" y="3012727"/>
                  <a:pt x="4912701" y="3014126"/>
                  <a:pt x="4916471" y="3016923"/>
                </a:cubicBezTo>
                <a:cubicBezTo>
                  <a:pt x="4918273" y="3018279"/>
                  <a:pt x="4919703" y="3019952"/>
                  <a:pt x="4920759" y="3021943"/>
                </a:cubicBezTo>
                <a:cubicBezTo>
                  <a:pt x="4921816" y="3023933"/>
                  <a:pt x="4923301" y="3027938"/>
                  <a:pt x="4925215" y="3033956"/>
                </a:cubicBezTo>
                <a:cubicBezTo>
                  <a:pt x="4930418" y="3049867"/>
                  <a:pt x="4938852" y="3057822"/>
                  <a:pt x="4950518" y="3057822"/>
                </a:cubicBezTo>
                <a:cubicBezTo>
                  <a:pt x="4956238" y="3057822"/>
                  <a:pt x="4961082" y="3055791"/>
                  <a:pt x="4965046" y="3051730"/>
                </a:cubicBezTo>
                <a:cubicBezTo>
                  <a:pt x="4969011" y="3047668"/>
                  <a:pt x="4970994" y="3042727"/>
                  <a:pt x="4970994" y="3036907"/>
                </a:cubicBezTo>
                <a:cubicBezTo>
                  <a:pt x="4970994" y="3028550"/>
                  <a:pt x="4966283" y="3020628"/>
                  <a:pt x="4956860" y="3013142"/>
                </a:cubicBezTo>
                <a:cubicBezTo>
                  <a:pt x="4944970" y="3003638"/>
                  <a:pt x="4927898" y="2998886"/>
                  <a:pt x="4905643" y="2998886"/>
                </a:cubicBezTo>
                <a:close/>
                <a:moveTo>
                  <a:pt x="4698771" y="2998886"/>
                </a:moveTo>
                <a:cubicBezTo>
                  <a:pt x="4675847" y="2998886"/>
                  <a:pt x="4655438" y="3005992"/>
                  <a:pt x="4637547" y="3020202"/>
                </a:cubicBezTo>
                <a:cubicBezTo>
                  <a:pt x="4612939" y="3039750"/>
                  <a:pt x="4600635" y="3066645"/>
                  <a:pt x="4600635" y="3100887"/>
                </a:cubicBezTo>
                <a:cubicBezTo>
                  <a:pt x="4600635" y="3126018"/>
                  <a:pt x="4607118" y="3147190"/>
                  <a:pt x="4620085" y="3164403"/>
                </a:cubicBezTo>
                <a:cubicBezTo>
                  <a:pt x="4629436" y="3176807"/>
                  <a:pt x="4640857" y="3185994"/>
                  <a:pt x="4654348" y="3191964"/>
                </a:cubicBezTo>
                <a:cubicBezTo>
                  <a:pt x="4667839" y="3197935"/>
                  <a:pt x="4683903" y="3200920"/>
                  <a:pt x="4702542" y="3200920"/>
                </a:cubicBezTo>
                <a:cubicBezTo>
                  <a:pt x="4724296" y="3200920"/>
                  <a:pt x="4741854" y="3196258"/>
                  <a:pt x="4755214" y="3186934"/>
                </a:cubicBezTo>
                <a:cubicBezTo>
                  <a:pt x="4768575" y="3177611"/>
                  <a:pt x="4777324" y="3162567"/>
                  <a:pt x="4781461" y="3141803"/>
                </a:cubicBezTo>
                <a:lnTo>
                  <a:pt x="4769486" y="3138636"/>
                </a:lnTo>
                <a:cubicBezTo>
                  <a:pt x="4764959" y="3151300"/>
                  <a:pt x="4759891" y="3160777"/>
                  <a:pt x="4754285" y="3167068"/>
                </a:cubicBezTo>
                <a:cubicBezTo>
                  <a:pt x="4750857" y="3169667"/>
                  <a:pt x="4745930" y="3172164"/>
                  <a:pt x="4739504" y="3174558"/>
                </a:cubicBezTo>
                <a:cubicBezTo>
                  <a:pt x="4733077" y="3176952"/>
                  <a:pt x="4726150" y="3178149"/>
                  <a:pt x="4718723" y="3178149"/>
                </a:cubicBezTo>
                <a:cubicBezTo>
                  <a:pt x="4708719" y="3178149"/>
                  <a:pt x="4699217" y="3175987"/>
                  <a:pt x="4690216" y="3171663"/>
                </a:cubicBezTo>
                <a:cubicBezTo>
                  <a:pt x="4681215" y="3167339"/>
                  <a:pt x="4673617" y="3161326"/>
                  <a:pt x="4667419" y="3153624"/>
                </a:cubicBezTo>
                <a:cubicBezTo>
                  <a:pt x="4661445" y="3146171"/>
                  <a:pt x="4656672" y="3136642"/>
                  <a:pt x="4653098" y="3125035"/>
                </a:cubicBezTo>
                <a:cubicBezTo>
                  <a:pt x="4649525" y="3113429"/>
                  <a:pt x="4647739" y="3101475"/>
                  <a:pt x="4647739" y="3089173"/>
                </a:cubicBezTo>
                <a:cubicBezTo>
                  <a:pt x="4647739" y="3085665"/>
                  <a:pt x="4647900" y="3081986"/>
                  <a:pt x="4648220" y="3078137"/>
                </a:cubicBezTo>
                <a:lnTo>
                  <a:pt x="4776996" y="3078137"/>
                </a:lnTo>
                <a:cubicBezTo>
                  <a:pt x="4776996" y="3055752"/>
                  <a:pt x="4771280" y="3037976"/>
                  <a:pt x="4759849" y="3024807"/>
                </a:cubicBezTo>
                <a:cubicBezTo>
                  <a:pt x="4752516" y="3016374"/>
                  <a:pt x="4743577" y="3009946"/>
                  <a:pt x="4733030" y="3005522"/>
                </a:cubicBezTo>
                <a:cubicBezTo>
                  <a:pt x="4722483" y="3001098"/>
                  <a:pt x="4711063" y="2998886"/>
                  <a:pt x="4698771" y="2998886"/>
                </a:cubicBezTo>
                <a:close/>
                <a:moveTo>
                  <a:pt x="4221901" y="2998886"/>
                </a:moveTo>
                <a:cubicBezTo>
                  <a:pt x="4190998" y="2998886"/>
                  <a:pt x="4167117" y="3010112"/>
                  <a:pt x="4150258" y="3032564"/>
                </a:cubicBezTo>
                <a:cubicBezTo>
                  <a:pt x="4126659" y="3052893"/>
                  <a:pt x="4114860" y="3075449"/>
                  <a:pt x="4114860" y="3100231"/>
                </a:cubicBezTo>
                <a:cubicBezTo>
                  <a:pt x="4114860" y="3112249"/>
                  <a:pt x="4117114" y="3123912"/>
                  <a:pt x="4121622" y="3135221"/>
                </a:cubicBezTo>
                <a:cubicBezTo>
                  <a:pt x="4126130" y="3146529"/>
                  <a:pt x="4132559" y="3156738"/>
                  <a:pt x="4140910" y="3165847"/>
                </a:cubicBezTo>
                <a:cubicBezTo>
                  <a:pt x="4162320" y="3189229"/>
                  <a:pt x="4189317" y="3200920"/>
                  <a:pt x="4221901" y="3200920"/>
                </a:cubicBezTo>
                <a:cubicBezTo>
                  <a:pt x="4254555" y="3200920"/>
                  <a:pt x="4281511" y="3189229"/>
                  <a:pt x="4302770" y="3165847"/>
                </a:cubicBezTo>
                <a:cubicBezTo>
                  <a:pt x="4320223" y="3146713"/>
                  <a:pt x="4328949" y="3124914"/>
                  <a:pt x="4328949" y="3100451"/>
                </a:cubicBezTo>
                <a:cubicBezTo>
                  <a:pt x="4328949" y="3075771"/>
                  <a:pt x="4319761" y="3053631"/>
                  <a:pt x="4301386" y="3034029"/>
                </a:cubicBezTo>
                <a:cubicBezTo>
                  <a:pt x="4279322" y="3010600"/>
                  <a:pt x="4252827" y="2998886"/>
                  <a:pt x="4221901" y="2998886"/>
                </a:cubicBezTo>
                <a:close/>
                <a:moveTo>
                  <a:pt x="3587325" y="2998886"/>
                </a:moveTo>
                <a:cubicBezTo>
                  <a:pt x="3579149" y="2998886"/>
                  <a:pt x="3570634" y="2999770"/>
                  <a:pt x="3561779" y="3001537"/>
                </a:cubicBezTo>
                <a:cubicBezTo>
                  <a:pt x="3552925" y="3003304"/>
                  <a:pt x="3546016" y="3005412"/>
                  <a:pt x="3541051" y="3007861"/>
                </a:cubicBezTo>
                <a:cubicBezTo>
                  <a:pt x="3527856" y="3014109"/>
                  <a:pt x="3521259" y="3021873"/>
                  <a:pt x="3521259" y="3031152"/>
                </a:cubicBezTo>
                <a:cubicBezTo>
                  <a:pt x="3521259" y="3037388"/>
                  <a:pt x="3523372" y="3042574"/>
                  <a:pt x="3527597" y="3046709"/>
                </a:cubicBezTo>
                <a:cubicBezTo>
                  <a:pt x="3531822" y="3050843"/>
                  <a:pt x="3537034" y="3052911"/>
                  <a:pt x="3543231" y="3052911"/>
                </a:cubicBezTo>
                <a:cubicBezTo>
                  <a:pt x="3552896" y="3052911"/>
                  <a:pt x="3559564" y="3048605"/>
                  <a:pt x="3563235" y="3039994"/>
                </a:cubicBezTo>
                <a:lnTo>
                  <a:pt x="3568709" y="3027329"/>
                </a:lnTo>
                <a:cubicBezTo>
                  <a:pt x="3570699" y="3022736"/>
                  <a:pt x="3573657" y="3019154"/>
                  <a:pt x="3577582" y="3016583"/>
                </a:cubicBezTo>
                <a:cubicBezTo>
                  <a:pt x="3581508" y="3014012"/>
                  <a:pt x="3585961" y="3012727"/>
                  <a:pt x="3590942" y="3012727"/>
                </a:cubicBezTo>
                <a:cubicBezTo>
                  <a:pt x="3595189" y="3012727"/>
                  <a:pt x="3599306" y="3013674"/>
                  <a:pt x="3603295" y="3015568"/>
                </a:cubicBezTo>
                <a:cubicBezTo>
                  <a:pt x="3607285" y="3017462"/>
                  <a:pt x="3610541" y="3019981"/>
                  <a:pt x="3613064" y="3023125"/>
                </a:cubicBezTo>
                <a:cubicBezTo>
                  <a:pt x="3618833" y="3030185"/>
                  <a:pt x="3621718" y="3041672"/>
                  <a:pt x="3621718" y="3057585"/>
                </a:cubicBezTo>
                <a:cubicBezTo>
                  <a:pt x="3621718" y="3065014"/>
                  <a:pt x="3620966" y="3070673"/>
                  <a:pt x="3619461" y="3074558"/>
                </a:cubicBezTo>
                <a:cubicBezTo>
                  <a:pt x="3617957" y="3078444"/>
                  <a:pt x="3614676" y="3082204"/>
                  <a:pt x="3609618" y="3085839"/>
                </a:cubicBezTo>
                <a:cubicBezTo>
                  <a:pt x="3606941" y="3087848"/>
                  <a:pt x="3602744" y="3089886"/>
                  <a:pt x="3597027" y="3091954"/>
                </a:cubicBezTo>
                <a:cubicBezTo>
                  <a:pt x="3591310" y="3094021"/>
                  <a:pt x="3584076" y="3096603"/>
                  <a:pt x="3575325" y="3099701"/>
                </a:cubicBezTo>
                <a:cubicBezTo>
                  <a:pt x="3560305" y="3102703"/>
                  <a:pt x="3549766" y="3105642"/>
                  <a:pt x="3543705" y="3108517"/>
                </a:cubicBezTo>
                <a:cubicBezTo>
                  <a:pt x="3537645" y="3111393"/>
                  <a:pt x="3533302" y="3114797"/>
                  <a:pt x="3530677" y="3118729"/>
                </a:cubicBezTo>
                <a:cubicBezTo>
                  <a:pt x="3520082" y="3128705"/>
                  <a:pt x="3514785" y="3140326"/>
                  <a:pt x="3514785" y="3153593"/>
                </a:cubicBezTo>
                <a:cubicBezTo>
                  <a:pt x="3514785" y="3168159"/>
                  <a:pt x="3519958" y="3179689"/>
                  <a:pt x="3530304" y="3188181"/>
                </a:cubicBezTo>
                <a:cubicBezTo>
                  <a:pt x="3540650" y="3196674"/>
                  <a:pt x="3554407" y="3200920"/>
                  <a:pt x="3571576" y="3200920"/>
                </a:cubicBezTo>
                <a:cubicBezTo>
                  <a:pt x="3585005" y="3200920"/>
                  <a:pt x="3594859" y="3198296"/>
                  <a:pt x="3601138" y="3193048"/>
                </a:cubicBezTo>
                <a:cubicBezTo>
                  <a:pt x="3610270" y="3189724"/>
                  <a:pt x="3618431" y="3183965"/>
                  <a:pt x="3625621" y="3175770"/>
                </a:cubicBezTo>
                <a:cubicBezTo>
                  <a:pt x="3628884" y="3183161"/>
                  <a:pt x="3633023" y="3188714"/>
                  <a:pt x="3638036" y="3192430"/>
                </a:cubicBezTo>
                <a:cubicBezTo>
                  <a:pt x="3645647" y="3198090"/>
                  <a:pt x="3655165" y="3200920"/>
                  <a:pt x="3666590" y="3200920"/>
                </a:cubicBezTo>
                <a:cubicBezTo>
                  <a:pt x="3687656" y="3200920"/>
                  <a:pt x="3701256" y="3191130"/>
                  <a:pt x="3707390" y="3171550"/>
                </a:cubicBezTo>
                <a:lnTo>
                  <a:pt x="3697791" y="3166841"/>
                </a:lnTo>
                <a:cubicBezTo>
                  <a:pt x="3693027" y="3172394"/>
                  <a:pt x="3689672" y="3175779"/>
                  <a:pt x="3687728" y="3176995"/>
                </a:cubicBezTo>
                <a:cubicBezTo>
                  <a:pt x="3685784" y="3178211"/>
                  <a:pt x="3682969" y="3178819"/>
                  <a:pt x="3679283" y="3178819"/>
                </a:cubicBezTo>
                <a:cubicBezTo>
                  <a:pt x="3672288" y="3178819"/>
                  <a:pt x="3667841" y="3174808"/>
                  <a:pt x="3665941" y="3166785"/>
                </a:cubicBezTo>
                <a:cubicBezTo>
                  <a:pt x="3664885" y="3162248"/>
                  <a:pt x="3664357" y="3153245"/>
                  <a:pt x="3664357" y="3139776"/>
                </a:cubicBezTo>
                <a:lnTo>
                  <a:pt x="3664357" y="3058882"/>
                </a:lnTo>
                <a:cubicBezTo>
                  <a:pt x="3664357" y="3048334"/>
                  <a:pt x="3663700" y="3040602"/>
                  <a:pt x="3662383" y="3035686"/>
                </a:cubicBezTo>
                <a:cubicBezTo>
                  <a:pt x="3659730" y="3025926"/>
                  <a:pt x="3653079" y="3018023"/>
                  <a:pt x="3642431" y="3011977"/>
                </a:cubicBezTo>
                <a:cubicBezTo>
                  <a:pt x="3635448" y="3008107"/>
                  <a:pt x="3626857" y="3004958"/>
                  <a:pt x="3616657" y="3002529"/>
                </a:cubicBezTo>
                <a:cubicBezTo>
                  <a:pt x="3606458" y="3000100"/>
                  <a:pt x="3596680" y="2998886"/>
                  <a:pt x="3587325" y="2998886"/>
                </a:cubicBezTo>
                <a:close/>
                <a:moveTo>
                  <a:pt x="3263475" y="2998886"/>
                </a:moveTo>
                <a:cubicBezTo>
                  <a:pt x="3255299" y="2998886"/>
                  <a:pt x="3246784" y="2999770"/>
                  <a:pt x="3237929" y="3001537"/>
                </a:cubicBezTo>
                <a:cubicBezTo>
                  <a:pt x="3229075" y="3003304"/>
                  <a:pt x="3222166" y="3005412"/>
                  <a:pt x="3217201" y="3007861"/>
                </a:cubicBezTo>
                <a:cubicBezTo>
                  <a:pt x="3204006" y="3014109"/>
                  <a:pt x="3197409" y="3021873"/>
                  <a:pt x="3197409" y="3031152"/>
                </a:cubicBezTo>
                <a:cubicBezTo>
                  <a:pt x="3197409" y="3037388"/>
                  <a:pt x="3199522" y="3042574"/>
                  <a:pt x="3203747" y="3046709"/>
                </a:cubicBezTo>
                <a:cubicBezTo>
                  <a:pt x="3207972" y="3050843"/>
                  <a:pt x="3213184" y="3052911"/>
                  <a:pt x="3219381" y="3052911"/>
                </a:cubicBezTo>
                <a:cubicBezTo>
                  <a:pt x="3229046" y="3052911"/>
                  <a:pt x="3235714" y="3048605"/>
                  <a:pt x="3239386" y="3039994"/>
                </a:cubicBezTo>
                <a:lnTo>
                  <a:pt x="3244859" y="3027329"/>
                </a:lnTo>
                <a:cubicBezTo>
                  <a:pt x="3246849" y="3022736"/>
                  <a:pt x="3249807" y="3019154"/>
                  <a:pt x="3253732" y="3016583"/>
                </a:cubicBezTo>
                <a:cubicBezTo>
                  <a:pt x="3257658" y="3014012"/>
                  <a:pt x="3262111" y="3012727"/>
                  <a:pt x="3267092" y="3012727"/>
                </a:cubicBezTo>
                <a:cubicBezTo>
                  <a:pt x="3271339" y="3012727"/>
                  <a:pt x="3275456" y="3013674"/>
                  <a:pt x="3279445" y="3015568"/>
                </a:cubicBezTo>
                <a:cubicBezTo>
                  <a:pt x="3283435" y="3017462"/>
                  <a:pt x="3286690" y="3019981"/>
                  <a:pt x="3289214" y="3023125"/>
                </a:cubicBezTo>
                <a:cubicBezTo>
                  <a:pt x="3294983" y="3030185"/>
                  <a:pt x="3297868" y="3041672"/>
                  <a:pt x="3297868" y="3057585"/>
                </a:cubicBezTo>
                <a:cubicBezTo>
                  <a:pt x="3297868" y="3065014"/>
                  <a:pt x="3297116" y="3070673"/>
                  <a:pt x="3295612" y="3074558"/>
                </a:cubicBezTo>
                <a:cubicBezTo>
                  <a:pt x="3294106" y="3078444"/>
                  <a:pt x="3290826" y="3082204"/>
                  <a:pt x="3285768" y="3085839"/>
                </a:cubicBezTo>
                <a:cubicBezTo>
                  <a:pt x="3283091" y="3087848"/>
                  <a:pt x="3278894" y="3089886"/>
                  <a:pt x="3273177" y="3091954"/>
                </a:cubicBezTo>
                <a:cubicBezTo>
                  <a:pt x="3267460" y="3094021"/>
                  <a:pt x="3260226" y="3096603"/>
                  <a:pt x="3251475" y="3099701"/>
                </a:cubicBezTo>
                <a:cubicBezTo>
                  <a:pt x="3236456" y="3102703"/>
                  <a:pt x="3225916" y="3105642"/>
                  <a:pt x="3219855" y="3108517"/>
                </a:cubicBezTo>
                <a:cubicBezTo>
                  <a:pt x="3213795" y="3111393"/>
                  <a:pt x="3209453" y="3114797"/>
                  <a:pt x="3206827" y="3118729"/>
                </a:cubicBezTo>
                <a:cubicBezTo>
                  <a:pt x="3196232" y="3128705"/>
                  <a:pt x="3190935" y="3140326"/>
                  <a:pt x="3190935" y="3153593"/>
                </a:cubicBezTo>
                <a:cubicBezTo>
                  <a:pt x="3190935" y="3168159"/>
                  <a:pt x="3196108" y="3179689"/>
                  <a:pt x="3206454" y="3188181"/>
                </a:cubicBezTo>
                <a:cubicBezTo>
                  <a:pt x="3216800" y="3196674"/>
                  <a:pt x="3230557" y="3200920"/>
                  <a:pt x="3247726" y="3200920"/>
                </a:cubicBezTo>
                <a:cubicBezTo>
                  <a:pt x="3261155" y="3200920"/>
                  <a:pt x="3271009" y="3198296"/>
                  <a:pt x="3277288" y="3193048"/>
                </a:cubicBezTo>
                <a:cubicBezTo>
                  <a:pt x="3286420" y="3189724"/>
                  <a:pt x="3294582" y="3183965"/>
                  <a:pt x="3301771" y="3175770"/>
                </a:cubicBezTo>
                <a:cubicBezTo>
                  <a:pt x="3305034" y="3183161"/>
                  <a:pt x="3309172" y="3188714"/>
                  <a:pt x="3314186" y="3192430"/>
                </a:cubicBezTo>
                <a:cubicBezTo>
                  <a:pt x="3321797" y="3198090"/>
                  <a:pt x="3331315" y="3200920"/>
                  <a:pt x="3342740" y="3200920"/>
                </a:cubicBezTo>
                <a:cubicBezTo>
                  <a:pt x="3363806" y="3200920"/>
                  <a:pt x="3377406" y="3191130"/>
                  <a:pt x="3383541" y="3171550"/>
                </a:cubicBezTo>
                <a:lnTo>
                  <a:pt x="3373942" y="3166841"/>
                </a:lnTo>
                <a:cubicBezTo>
                  <a:pt x="3369177" y="3172394"/>
                  <a:pt x="3365822" y="3175779"/>
                  <a:pt x="3363878" y="3176995"/>
                </a:cubicBezTo>
                <a:cubicBezTo>
                  <a:pt x="3361934" y="3178211"/>
                  <a:pt x="3359119" y="3178819"/>
                  <a:pt x="3355433" y="3178819"/>
                </a:cubicBezTo>
                <a:cubicBezTo>
                  <a:pt x="3348438" y="3178819"/>
                  <a:pt x="3343991" y="3174808"/>
                  <a:pt x="3342091" y="3166785"/>
                </a:cubicBezTo>
                <a:cubicBezTo>
                  <a:pt x="3341035" y="3162248"/>
                  <a:pt x="3340508" y="3153245"/>
                  <a:pt x="3340508" y="3139776"/>
                </a:cubicBezTo>
                <a:lnTo>
                  <a:pt x="3340508" y="3058882"/>
                </a:lnTo>
                <a:cubicBezTo>
                  <a:pt x="3340508" y="3048334"/>
                  <a:pt x="3339849" y="3040602"/>
                  <a:pt x="3338533" y="3035686"/>
                </a:cubicBezTo>
                <a:cubicBezTo>
                  <a:pt x="3335880" y="3025926"/>
                  <a:pt x="3329229" y="3018023"/>
                  <a:pt x="3318581" y="3011977"/>
                </a:cubicBezTo>
                <a:cubicBezTo>
                  <a:pt x="3311598" y="3008107"/>
                  <a:pt x="3303007" y="3004958"/>
                  <a:pt x="3292807" y="3002529"/>
                </a:cubicBezTo>
                <a:cubicBezTo>
                  <a:pt x="3282608" y="3000100"/>
                  <a:pt x="3272830" y="2998886"/>
                  <a:pt x="3263475" y="2998886"/>
                </a:cubicBezTo>
                <a:close/>
                <a:moveTo>
                  <a:pt x="7293853" y="2995761"/>
                </a:moveTo>
                <a:lnTo>
                  <a:pt x="7221944" y="3005297"/>
                </a:lnTo>
                <a:lnTo>
                  <a:pt x="7221944" y="3018978"/>
                </a:lnTo>
                <a:cubicBezTo>
                  <a:pt x="7235623" y="3018978"/>
                  <a:pt x="7244698" y="3022003"/>
                  <a:pt x="7249169" y="3028054"/>
                </a:cubicBezTo>
                <a:cubicBezTo>
                  <a:pt x="7253641" y="3034105"/>
                  <a:pt x="7255877" y="3044853"/>
                  <a:pt x="7255877" y="3060298"/>
                </a:cubicBezTo>
                <a:lnTo>
                  <a:pt x="7255877" y="3211671"/>
                </a:lnTo>
                <a:cubicBezTo>
                  <a:pt x="7255877" y="3224107"/>
                  <a:pt x="7255561" y="3233632"/>
                  <a:pt x="7254928" y="3240244"/>
                </a:cubicBezTo>
                <a:cubicBezTo>
                  <a:pt x="7254296" y="3246856"/>
                  <a:pt x="7253154" y="3252195"/>
                  <a:pt x="7251503" y="3256260"/>
                </a:cubicBezTo>
                <a:cubicBezTo>
                  <a:pt x="7249822" y="3259309"/>
                  <a:pt x="7247422" y="3261673"/>
                  <a:pt x="7244305" y="3263355"/>
                </a:cubicBezTo>
                <a:cubicBezTo>
                  <a:pt x="7241188" y="3265036"/>
                  <a:pt x="7234255" y="3266594"/>
                  <a:pt x="7223507" y="3268029"/>
                </a:cubicBezTo>
                <a:lnTo>
                  <a:pt x="7223507" y="3280841"/>
                </a:lnTo>
                <a:lnTo>
                  <a:pt x="7329324" y="3280841"/>
                </a:lnTo>
                <a:lnTo>
                  <a:pt x="7329324" y="3268203"/>
                </a:lnTo>
                <a:cubicBezTo>
                  <a:pt x="7316787" y="3266027"/>
                  <a:pt x="7308795" y="3263272"/>
                  <a:pt x="7305346" y="3259940"/>
                </a:cubicBezTo>
                <a:cubicBezTo>
                  <a:pt x="7302674" y="3257377"/>
                  <a:pt x="7300830" y="3254090"/>
                  <a:pt x="7299814" y="3250079"/>
                </a:cubicBezTo>
                <a:cubicBezTo>
                  <a:pt x="7298798" y="3246067"/>
                  <a:pt x="7298290" y="3239252"/>
                  <a:pt x="7298290" y="3229631"/>
                </a:cubicBezTo>
                <a:lnTo>
                  <a:pt x="7298290" y="3214517"/>
                </a:lnTo>
                <a:lnTo>
                  <a:pt x="7298070" y="3178673"/>
                </a:lnTo>
                <a:cubicBezTo>
                  <a:pt x="7303897" y="3186749"/>
                  <a:pt x="7311005" y="3192476"/>
                  <a:pt x="7319393" y="3195854"/>
                </a:cubicBezTo>
                <a:cubicBezTo>
                  <a:pt x="7327781" y="3199231"/>
                  <a:pt x="7337767" y="3200920"/>
                  <a:pt x="7349353" y="3200920"/>
                </a:cubicBezTo>
                <a:cubicBezTo>
                  <a:pt x="7373421" y="3200920"/>
                  <a:pt x="7392606" y="3193850"/>
                  <a:pt x="7406907" y="3179709"/>
                </a:cubicBezTo>
                <a:cubicBezTo>
                  <a:pt x="7421283" y="3169658"/>
                  <a:pt x="7431480" y="3157470"/>
                  <a:pt x="7437499" y="3143146"/>
                </a:cubicBezTo>
                <a:cubicBezTo>
                  <a:pt x="7443517" y="3128821"/>
                  <a:pt x="7446526" y="3113423"/>
                  <a:pt x="7446526" y="3096952"/>
                </a:cubicBezTo>
                <a:cubicBezTo>
                  <a:pt x="7446526" y="3081167"/>
                  <a:pt x="7443696" y="3066620"/>
                  <a:pt x="7438036" y="3053310"/>
                </a:cubicBezTo>
                <a:cubicBezTo>
                  <a:pt x="7432376" y="3040000"/>
                  <a:pt x="7424295" y="3028864"/>
                  <a:pt x="7413793" y="3019902"/>
                </a:cubicBezTo>
                <a:cubicBezTo>
                  <a:pt x="7397164" y="3005891"/>
                  <a:pt x="7377212" y="2998886"/>
                  <a:pt x="7353936" y="2998886"/>
                </a:cubicBezTo>
                <a:cubicBezTo>
                  <a:pt x="7342495" y="2998886"/>
                  <a:pt x="7331769" y="3000522"/>
                  <a:pt x="7321758" y="3003794"/>
                </a:cubicBezTo>
                <a:cubicBezTo>
                  <a:pt x="7311747" y="3007066"/>
                  <a:pt x="7303628" y="3012127"/>
                  <a:pt x="7297400" y="3018978"/>
                </a:cubicBezTo>
                <a:lnTo>
                  <a:pt x="7297400" y="3019320"/>
                </a:lnTo>
                <a:cubicBezTo>
                  <a:pt x="7297400" y="3013297"/>
                  <a:pt x="7296218" y="3005444"/>
                  <a:pt x="7293853" y="2995761"/>
                </a:cubicBezTo>
                <a:close/>
                <a:moveTo>
                  <a:pt x="2431837" y="2964953"/>
                </a:moveTo>
                <a:lnTo>
                  <a:pt x="2364865" y="3031926"/>
                </a:lnTo>
                <a:lnTo>
                  <a:pt x="2431837" y="3098898"/>
                </a:lnTo>
                <a:lnTo>
                  <a:pt x="2498810" y="3031926"/>
                </a:lnTo>
                <a:close/>
                <a:moveTo>
                  <a:pt x="2235384" y="2964953"/>
                </a:moveTo>
                <a:lnTo>
                  <a:pt x="2168411" y="3031926"/>
                </a:lnTo>
                <a:lnTo>
                  <a:pt x="2235384" y="3098898"/>
                </a:lnTo>
                <a:lnTo>
                  <a:pt x="2302580" y="3031926"/>
                </a:lnTo>
                <a:close/>
                <a:moveTo>
                  <a:pt x="5033237" y="2945102"/>
                </a:moveTo>
                <a:lnTo>
                  <a:pt x="5030060" y="2955500"/>
                </a:lnTo>
                <a:cubicBezTo>
                  <a:pt x="5027479" y="2963737"/>
                  <a:pt x="5024794" y="2970382"/>
                  <a:pt x="5022008" y="2975437"/>
                </a:cubicBezTo>
                <a:cubicBezTo>
                  <a:pt x="5019221" y="2980491"/>
                  <a:pt x="5016438" y="2985045"/>
                  <a:pt x="5013662" y="2989098"/>
                </a:cubicBezTo>
                <a:cubicBezTo>
                  <a:pt x="5004326" y="2998300"/>
                  <a:pt x="4994301" y="3004619"/>
                  <a:pt x="4983587" y="3008057"/>
                </a:cubicBezTo>
                <a:lnTo>
                  <a:pt x="4983587" y="3019201"/>
                </a:lnTo>
                <a:lnTo>
                  <a:pt x="5007010" y="3019201"/>
                </a:lnTo>
                <a:lnTo>
                  <a:pt x="5007010" y="3147412"/>
                </a:lnTo>
                <a:cubicBezTo>
                  <a:pt x="5007010" y="3160553"/>
                  <a:pt x="5007753" y="3169889"/>
                  <a:pt x="5009238" y="3175418"/>
                </a:cubicBezTo>
                <a:cubicBezTo>
                  <a:pt x="5010722" y="3180948"/>
                  <a:pt x="5014091" y="3185888"/>
                  <a:pt x="5019344" y="3190239"/>
                </a:cubicBezTo>
                <a:cubicBezTo>
                  <a:pt x="5027702" y="3197360"/>
                  <a:pt x="5041057" y="3200920"/>
                  <a:pt x="5059409" y="3200920"/>
                </a:cubicBezTo>
                <a:cubicBezTo>
                  <a:pt x="5073189" y="3200920"/>
                  <a:pt x="5084796" y="3198616"/>
                  <a:pt x="5094228" y="3194007"/>
                </a:cubicBezTo>
                <a:cubicBezTo>
                  <a:pt x="5103660" y="3189398"/>
                  <a:pt x="5111199" y="3181287"/>
                  <a:pt x="5116845" y="3169673"/>
                </a:cubicBezTo>
                <a:lnTo>
                  <a:pt x="5108191" y="3163192"/>
                </a:lnTo>
                <a:cubicBezTo>
                  <a:pt x="5101357" y="3171164"/>
                  <a:pt x="5096064" y="3176319"/>
                  <a:pt x="5092314" y="3178659"/>
                </a:cubicBezTo>
                <a:cubicBezTo>
                  <a:pt x="5088562" y="3180998"/>
                  <a:pt x="5083831" y="3182168"/>
                  <a:pt x="5078120" y="3182168"/>
                </a:cubicBezTo>
                <a:cubicBezTo>
                  <a:pt x="5073539" y="3182168"/>
                  <a:pt x="5069344" y="3181305"/>
                  <a:pt x="5065535" y="3179578"/>
                </a:cubicBezTo>
                <a:cubicBezTo>
                  <a:pt x="5061726" y="3177851"/>
                  <a:pt x="5058767" y="3175596"/>
                  <a:pt x="5056657" y="3172813"/>
                </a:cubicBezTo>
                <a:cubicBezTo>
                  <a:pt x="5051837" y="3166764"/>
                  <a:pt x="5049426" y="3156553"/>
                  <a:pt x="5049426" y="3142180"/>
                </a:cubicBezTo>
                <a:lnTo>
                  <a:pt x="5049426" y="3019201"/>
                </a:lnTo>
                <a:lnTo>
                  <a:pt x="5105014" y="3019201"/>
                </a:lnTo>
                <a:lnTo>
                  <a:pt x="5105014" y="3002012"/>
                </a:lnTo>
                <a:lnTo>
                  <a:pt x="5049426" y="3002012"/>
                </a:lnTo>
                <a:lnTo>
                  <a:pt x="5049426" y="2945102"/>
                </a:lnTo>
                <a:close/>
                <a:moveTo>
                  <a:pt x="3433038" y="2945102"/>
                </a:moveTo>
                <a:lnTo>
                  <a:pt x="3429860" y="2955500"/>
                </a:lnTo>
                <a:cubicBezTo>
                  <a:pt x="3427279" y="2963737"/>
                  <a:pt x="3424595" y="2970382"/>
                  <a:pt x="3421808" y="2975437"/>
                </a:cubicBezTo>
                <a:cubicBezTo>
                  <a:pt x="3419021" y="2980491"/>
                  <a:pt x="3416239" y="2985045"/>
                  <a:pt x="3413462" y="2989098"/>
                </a:cubicBezTo>
                <a:cubicBezTo>
                  <a:pt x="3404126" y="2998300"/>
                  <a:pt x="3394101" y="3004619"/>
                  <a:pt x="3383387" y="3008057"/>
                </a:cubicBezTo>
                <a:lnTo>
                  <a:pt x="3383387" y="3019201"/>
                </a:lnTo>
                <a:lnTo>
                  <a:pt x="3406810" y="3019201"/>
                </a:lnTo>
                <a:lnTo>
                  <a:pt x="3406810" y="3147412"/>
                </a:lnTo>
                <a:cubicBezTo>
                  <a:pt x="3406810" y="3160553"/>
                  <a:pt x="3407553" y="3169889"/>
                  <a:pt x="3409037" y="3175418"/>
                </a:cubicBezTo>
                <a:cubicBezTo>
                  <a:pt x="3410523" y="3180948"/>
                  <a:pt x="3413891" y="3185888"/>
                  <a:pt x="3419145" y="3190239"/>
                </a:cubicBezTo>
                <a:cubicBezTo>
                  <a:pt x="3427502" y="3197360"/>
                  <a:pt x="3440857" y="3200920"/>
                  <a:pt x="3459210" y="3200920"/>
                </a:cubicBezTo>
                <a:cubicBezTo>
                  <a:pt x="3472990" y="3200920"/>
                  <a:pt x="3484596" y="3198616"/>
                  <a:pt x="3494028" y="3194007"/>
                </a:cubicBezTo>
                <a:cubicBezTo>
                  <a:pt x="3503460" y="3189398"/>
                  <a:pt x="3510999" y="3181287"/>
                  <a:pt x="3516646" y="3169673"/>
                </a:cubicBezTo>
                <a:lnTo>
                  <a:pt x="3507991" y="3163192"/>
                </a:lnTo>
                <a:cubicBezTo>
                  <a:pt x="3501157" y="3171164"/>
                  <a:pt x="3495864" y="3176319"/>
                  <a:pt x="3492114" y="3178659"/>
                </a:cubicBezTo>
                <a:cubicBezTo>
                  <a:pt x="3488362" y="3180998"/>
                  <a:pt x="3483631" y="3182168"/>
                  <a:pt x="3477920" y="3182168"/>
                </a:cubicBezTo>
                <a:cubicBezTo>
                  <a:pt x="3473339" y="3182168"/>
                  <a:pt x="3469144" y="3181305"/>
                  <a:pt x="3465335" y="3179578"/>
                </a:cubicBezTo>
                <a:cubicBezTo>
                  <a:pt x="3461525" y="3177851"/>
                  <a:pt x="3458567" y="3175596"/>
                  <a:pt x="3456457" y="3172813"/>
                </a:cubicBezTo>
                <a:cubicBezTo>
                  <a:pt x="3451636" y="3166764"/>
                  <a:pt x="3449226" y="3156553"/>
                  <a:pt x="3449226" y="3142180"/>
                </a:cubicBezTo>
                <a:lnTo>
                  <a:pt x="3449226" y="3019201"/>
                </a:lnTo>
                <a:lnTo>
                  <a:pt x="3504813" y="3019201"/>
                </a:lnTo>
                <a:lnTo>
                  <a:pt x="3504813" y="3002012"/>
                </a:lnTo>
                <a:lnTo>
                  <a:pt x="3449226" y="3002012"/>
                </a:lnTo>
                <a:lnTo>
                  <a:pt x="3449226" y="2945102"/>
                </a:lnTo>
                <a:close/>
                <a:moveTo>
                  <a:pt x="6672545" y="2905124"/>
                </a:moveTo>
                <a:lnTo>
                  <a:pt x="6686271" y="2905124"/>
                </a:lnTo>
                <a:cubicBezTo>
                  <a:pt x="6697989" y="2905124"/>
                  <a:pt x="6705406" y="2905260"/>
                  <a:pt x="6708522" y="2905533"/>
                </a:cubicBezTo>
                <a:cubicBezTo>
                  <a:pt x="6720012" y="2906763"/>
                  <a:pt x="6729376" y="2910186"/>
                  <a:pt x="6736612" y="2915802"/>
                </a:cubicBezTo>
                <a:cubicBezTo>
                  <a:pt x="6744823" y="2922873"/>
                  <a:pt x="6750895" y="2931129"/>
                  <a:pt x="6754827" y="2940569"/>
                </a:cubicBezTo>
                <a:cubicBezTo>
                  <a:pt x="6758760" y="2950010"/>
                  <a:pt x="6760726" y="2960356"/>
                  <a:pt x="6760726" y="2971609"/>
                </a:cubicBezTo>
                <a:cubicBezTo>
                  <a:pt x="6760726" y="2991917"/>
                  <a:pt x="6754111" y="3008072"/>
                  <a:pt x="6740882" y="3020073"/>
                </a:cubicBezTo>
                <a:cubicBezTo>
                  <a:pt x="6735126" y="3025410"/>
                  <a:pt x="6728646" y="3029054"/>
                  <a:pt x="6721441" y="3031007"/>
                </a:cubicBezTo>
                <a:cubicBezTo>
                  <a:pt x="6714235" y="3032959"/>
                  <a:pt x="6703535" y="3033935"/>
                  <a:pt x="6689341" y="3033935"/>
                </a:cubicBezTo>
                <a:lnTo>
                  <a:pt x="6672545" y="3033935"/>
                </a:lnTo>
                <a:close/>
                <a:moveTo>
                  <a:pt x="2929220" y="2905124"/>
                </a:moveTo>
                <a:lnTo>
                  <a:pt x="2951050" y="2905124"/>
                </a:lnTo>
                <a:cubicBezTo>
                  <a:pt x="2969592" y="2905124"/>
                  <a:pt x="2983738" y="2906397"/>
                  <a:pt x="2993487" y="2908944"/>
                </a:cubicBezTo>
                <a:cubicBezTo>
                  <a:pt x="3017199" y="2915681"/>
                  <a:pt x="3036884" y="2928410"/>
                  <a:pt x="3052541" y="2947132"/>
                </a:cubicBezTo>
                <a:cubicBezTo>
                  <a:pt x="3063896" y="2960720"/>
                  <a:pt x="3072636" y="2976621"/>
                  <a:pt x="3078760" y="2994836"/>
                </a:cubicBezTo>
                <a:cubicBezTo>
                  <a:pt x="3084884" y="3013051"/>
                  <a:pt x="3087947" y="3032242"/>
                  <a:pt x="3087947" y="3052409"/>
                </a:cubicBezTo>
                <a:cubicBezTo>
                  <a:pt x="3087947" y="3070510"/>
                  <a:pt x="3085411" y="3087658"/>
                  <a:pt x="3080342" y="3103853"/>
                </a:cubicBezTo>
                <a:cubicBezTo>
                  <a:pt x="3075272" y="3120049"/>
                  <a:pt x="3068898" y="3133747"/>
                  <a:pt x="3061220" y="3144949"/>
                </a:cubicBezTo>
                <a:cubicBezTo>
                  <a:pt x="3049735" y="3158806"/>
                  <a:pt x="3037908" y="3168548"/>
                  <a:pt x="3025741" y="3174175"/>
                </a:cubicBezTo>
                <a:cubicBezTo>
                  <a:pt x="3013576" y="3179801"/>
                  <a:pt x="2998833" y="3182615"/>
                  <a:pt x="2981516" y="3182615"/>
                </a:cubicBezTo>
                <a:cubicBezTo>
                  <a:pt x="2961951" y="3182615"/>
                  <a:pt x="2947952" y="3177479"/>
                  <a:pt x="2939518" y="3167207"/>
                </a:cubicBezTo>
                <a:cubicBezTo>
                  <a:pt x="2935623" y="3162538"/>
                  <a:pt x="2932933" y="3156761"/>
                  <a:pt x="2931448" y="3149878"/>
                </a:cubicBezTo>
                <a:cubicBezTo>
                  <a:pt x="2929963" y="3142995"/>
                  <a:pt x="2929220" y="3132475"/>
                  <a:pt x="2929220" y="3118321"/>
                </a:cubicBezTo>
                <a:close/>
                <a:moveTo>
                  <a:pt x="6569655" y="2889497"/>
                </a:moveTo>
                <a:lnTo>
                  <a:pt x="6569655" y="2903338"/>
                </a:lnTo>
                <a:lnTo>
                  <a:pt x="6575369" y="2903338"/>
                </a:lnTo>
                <a:cubicBezTo>
                  <a:pt x="6584031" y="2903880"/>
                  <a:pt x="6590989" y="2905432"/>
                  <a:pt x="6596242" y="2907993"/>
                </a:cubicBezTo>
                <a:cubicBezTo>
                  <a:pt x="6601495" y="2910555"/>
                  <a:pt x="6605577" y="2914076"/>
                  <a:pt x="6608489" y="2918557"/>
                </a:cubicBezTo>
                <a:cubicBezTo>
                  <a:pt x="6611140" y="2922832"/>
                  <a:pt x="6612991" y="2928230"/>
                  <a:pt x="6614042" y="2934753"/>
                </a:cubicBezTo>
                <a:cubicBezTo>
                  <a:pt x="6615093" y="2941276"/>
                  <a:pt x="6615619" y="2950560"/>
                  <a:pt x="6615619" y="2962606"/>
                </a:cubicBezTo>
                <a:lnTo>
                  <a:pt x="6615619" y="3124017"/>
                </a:lnTo>
                <a:cubicBezTo>
                  <a:pt x="6615619" y="3138609"/>
                  <a:pt x="6614875" y="3149221"/>
                  <a:pt x="6613388" y="3155853"/>
                </a:cubicBezTo>
                <a:cubicBezTo>
                  <a:pt x="6611901" y="3162486"/>
                  <a:pt x="6609091" y="3167869"/>
                  <a:pt x="6604959" y="3172003"/>
                </a:cubicBezTo>
                <a:cubicBezTo>
                  <a:pt x="6601452" y="3175643"/>
                  <a:pt x="6597389" y="3178341"/>
                  <a:pt x="6592771" y="3180099"/>
                </a:cubicBezTo>
                <a:cubicBezTo>
                  <a:pt x="6588153" y="3181857"/>
                  <a:pt x="6580447" y="3183014"/>
                  <a:pt x="6569655" y="3183570"/>
                </a:cubicBezTo>
                <a:lnTo>
                  <a:pt x="6569655" y="3197125"/>
                </a:lnTo>
                <a:lnTo>
                  <a:pt x="6718582" y="3197125"/>
                </a:lnTo>
                <a:lnTo>
                  <a:pt x="6718582" y="3183584"/>
                </a:lnTo>
                <a:cubicBezTo>
                  <a:pt x="6707636" y="3183019"/>
                  <a:pt x="6699870" y="3181865"/>
                  <a:pt x="6695285" y="3180122"/>
                </a:cubicBezTo>
                <a:cubicBezTo>
                  <a:pt x="6690699" y="3178379"/>
                  <a:pt x="6686613" y="3175662"/>
                  <a:pt x="6683027" y="3171972"/>
                </a:cubicBezTo>
                <a:cubicBezTo>
                  <a:pt x="6679139" y="3167984"/>
                  <a:pt x="6676420" y="3162656"/>
                  <a:pt x="6674870" y="3155989"/>
                </a:cubicBezTo>
                <a:cubicBezTo>
                  <a:pt x="6673320" y="3149322"/>
                  <a:pt x="6672545" y="3138654"/>
                  <a:pt x="6672545" y="3123985"/>
                </a:cubicBezTo>
                <a:lnTo>
                  <a:pt x="6672545" y="3049785"/>
                </a:lnTo>
                <a:lnTo>
                  <a:pt x="6710782" y="3049785"/>
                </a:lnTo>
                <a:cubicBezTo>
                  <a:pt x="6730002" y="3049785"/>
                  <a:pt x="6742097" y="3049567"/>
                  <a:pt x="6747066" y="3049129"/>
                </a:cubicBezTo>
                <a:cubicBezTo>
                  <a:pt x="6763489" y="3047750"/>
                  <a:pt x="6777435" y="3043701"/>
                  <a:pt x="6788907" y="3036980"/>
                </a:cubicBezTo>
                <a:cubicBezTo>
                  <a:pt x="6811494" y="3023665"/>
                  <a:pt x="6822787" y="3002823"/>
                  <a:pt x="6822787" y="2974455"/>
                </a:cubicBezTo>
                <a:cubicBezTo>
                  <a:pt x="6822787" y="2946847"/>
                  <a:pt x="6812431" y="2925745"/>
                  <a:pt x="6791718" y="2911148"/>
                </a:cubicBezTo>
                <a:cubicBezTo>
                  <a:pt x="6780940" y="2901635"/>
                  <a:pt x="6769782" y="2895648"/>
                  <a:pt x="6758246" y="2893188"/>
                </a:cubicBezTo>
                <a:cubicBezTo>
                  <a:pt x="6746709" y="2890727"/>
                  <a:pt x="6729319" y="2889497"/>
                  <a:pt x="6706073" y="2889497"/>
                </a:cubicBezTo>
                <a:close/>
                <a:moveTo>
                  <a:pt x="2826330" y="2889497"/>
                </a:moveTo>
                <a:lnTo>
                  <a:pt x="2826330" y="2903119"/>
                </a:lnTo>
                <a:cubicBezTo>
                  <a:pt x="2841927" y="2903939"/>
                  <a:pt x="2855329" y="2907371"/>
                  <a:pt x="2866535" y="2913412"/>
                </a:cubicBezTo>
                <a:cubicBezTo>
                  <a:pt x="2866766" y="2916947"/>
                  <a:pt x="2867783" y="2922124"/>
                  <a:pt x="2869587" y="2928943"/>
                </a:cubicBezTo>
                <a:cubicBezTo>
                  <a:pt x="2871392" y="2935762"/>
                  <a:pt x="2872295" y="2946984"/>
                  <a:pt x="2872295" y="2962606"/>
                </a:cubicBezTo>
                <a:lnTo>
                  <a:pt x="2872295" y="3124017"/>
                </a:lnTo>
                <a:cubicBezTo>
                  <a:pt x="2872295" y="3138458"/>
                  <a:pt x="2871511" y="3149052"/>
                  <a:pt x="2869945" y="3155799"/>
                </a:cubicBezTo>
                <a:cubicBezTo>
                  <a:pt x="2868378" y="3162547"/>
                  <a:pt x="2865630" y="3167938"/>
                  <a:pt x="2861697" y="3171975"/>
                </a:cubicBezTo>
                <a:cubicBezTo>
                  <a:pt x="2858016" y="3175768"/>
                  <a:pt x="2853903" y="3178509"/>
                  <a:pt x="2849356" y="3180199"/>
                </a:cubicBezTo>
                <a:cubicBezTo>
                  <a:pt x="2844810" y="3181888"/>
                  <a:pt x="2837134" y="3183012"/>
                  <a:pt x="2826330" y="3183570"/>
                </a:cubicBezTo>
                <a:lnTo>
                  <a:pt x="2826330" y="3197125"/>
                </a:lnTo>
                <a:lnTo>
                  <a:pt x="2992545" y="3197125"/>
                </a:lnTo>
                <a:cubicBezTo>
                  <a:pt x="3011655" y="3197125"/>
                  <a:pt x="3030382" y="3195424"/>
                  <a:pt x="3048725" y="3192022"/>
                </a:cubicBezTo>
                <a:cubicBezTo>
                  <a:pt x="3073980" y="3187306"/>
                  <a:pt x="3095019" y="3176311"/>
                  <a:pt x="3111843" y="3159038"/>
                </a:cubicBezTo>
                <a:cubicBezTo>
                  <a:pt x="3123920" y="3146657"/>
                  <a:pt x="3133299" y="3131271"/>
                  <a:pt x="3139982" y="3112877"/>
                </a:cubicBezTo>
                <a:cubicBezTo>
                  <a:pt x="3146666" y="3094484"/>
                  <a:pt x="3150007" y="3074979"/>
                  <a:pt x="3150007" y="3054362"/>
                </a:cubicBezTo>
                <a:cubicBezTo>
                  <a:pt x="3150007" y="3026233"/>
                  <a:pt x="3144150" y="3000121"/>
                  <a:pt x="3132436" y="2976025"/>
                </a:cubicBezTo>
                <a:cubicBezTo>
                  <a:pt x="3120721" y="2951928"/>
                  <a:pt x="3104300" y="2932410"/>
                  <a:pt x="3083171" y="2917469"/>
                </a:cubicBezTo>
                <a:cubicBezTo>
                  <a:pt x="3061098" y="2901858"/>
                  <a:pt x="3034757" y="2892892"/>
                  <a:pt x="3004147" y="2890572"/>
                </a:cubicBezTo>
                <a:cubicBezTo>
                  <a:pt x="2995198" y="2889856"/>
                  <a:pt x="2977541" y="2889497"/>
                  <a:pt x="2951175" y="2889497"/>
                </a:cubicBezTo>
                <a:close/>
                <a:moveTo>
                  <a:pt x="8636593" y="2881907"/>
                </a:moveTo>
                <a:cubicBezTo>
                  <a:pt x="8629842" y="2881907"/>
                  <a:pt x="8624117" y="2884209"/>
                  <a:pt x="8619419" y="2888814"/>
                </a:cubicBezTo>
                <a:cubicBezTo>
                  <a:pt x="8614720" y="2893418"/>
                  <a:pt x="8612371" y="2899041"/>
                  <a:pt x="8612371" y="2905682"/>
                </a:cubicBezTo>
                <a:cubicBezTo>
                  <a:pt x="8612371" y="2912517"/>
                  <a:pt x="8614671" y="2918188"/>
                  <a:pt x="8619272" y="2922696"/>
                </a:cubicBezTo>
                <a:cubicBezTo>
                  <a:pt x="8623873" y="2927204"/>
                  <a:pt x="8629647" y="2929458"/>
                  <a:pt x="8636593" y="2929458"/>
                </a:cubicBezTo>
                <a:cubicBezTo>
                  <a:pt x="8643592" y="2929458"/>
                  <a:pt x="8649416" y="2927181"/>
                  <a:pt x="8654065" y="2922628"/>
                </a:cubicBezTo>
                <a:cubicBezTo>
                  <a:pt x="8658713" y="2918075"/>
                  <a:pt x="8661038" y="2912426"/>
                  <a:pt x="8661038" y="2905682"/>
                </a:cubicBezTo>
                <a:cubicBezTo>
                  <a:pt x="8661038" y="2899134"/>
                  <a:pt x="8658665" y="2893534"/>
                  <a:pt x="8653920" y="2888883"/>
                </a:cubicBezTo>
                <a:cubicBezTo>
                  <a:pt x="8649175" y="2884233"/>
                  <a:pt x="8643399" y="2881907"/>
                  <a:pt x="8636593" y="2881907"/>
                </a:cubicBezTo>
                <a:close/>
                <a:moveTo>
                  <a:pt x="6420058" y="2881907"/>
                </a:moveTo>
                <a:lnTo>
                  <a:pt x="6343933" y="2890945"/>
                </a:lnTo>
                <a:lnTo>
                  <a:pt x="6343933" y="2904455"/>
                </a:lnTo>
                <a:cubicBezTo>
                  <a:pt x="6357481" y="2904455"/>
                  <a:pt x="6366523" y="2907467"/>
                  <a:pt x="6371060" y="2913492"/>
                </a:cubicBezTo>
                <a:cubicBezTo>
                  <a:pt x="6375597" y="2919518"/>
                  <a:pt x="6377866" y="2929917"/>
                  <a:pt x="6377866" y="2944691"/>
                </a:cubicBezTo>
                <a:lnTo>
                  <a:pt x="6377866" y="3021120"/>
                </a:lnTo>
                <a:cubicBezTo>
                  <a:pt x="6371931" y="3013094"/>
                  <a:pt x="6364783" y="3007383"/>
                  <a:pt x="6356420" y="3003984"/>
                </a:cubicBezTo>
                <a:cubicBezTo>
                  <a:pt x="6348058" y="3000585"/>
                  <a:pt x="6338038" y="2998886"/>
                  <a:pt x="6326359" y="2998886"/>
                </a:cubicBezTo>
                <a:cubicBezTo>
                  <a:pt x="6302403" y="2998886"/>
                  <a:pt x="6281675" y="3006256"/>
                  <a:pt x="6264176" y="3020998"/>
                </a:cubicBezTo>
                <a:cubicBezTo>
                  <a:pt x="6253156" y="3030490"/>
                  <a:pt x="6244606" y="3042342"/>
                  <a:pt x="6238528" y="3056554"/>
                </a:cubicBezTo>
                <a:cubicBezTo>
                  <a:pt x="6232449" y="3070766"/>
                  <a:pt x="6229410" y="3086199"/>
                  <a:pt x="6229410" y="3102854"/>
                </a:cubicBezTo>
                <a:cubicBezTo>
                  <a:pt x="6229410" y="3118630"/>
                  <a:pt x="6232238" y="3133209"/>
                  <a:pt x="6237896" y="3146590"/>
                </a:cubicBezTo>
                <a:cubicBezTo>
                  <a:pt x="6243554" y="3159972"/>
                  <a:pt x="6251659" y="3171100"/>
                  <a:pt x="6262212" y="3179974"/>
                </a:cubicBezTo>
                <a:cubicBezTo>
                  <a:pt x="6278783" y="3193938"/>
                  <a:pt x="6298710" y="3200920"/>
                  <a:pt x="6321992" y="3200920"/>
                </a:cubicBezTo>
                <a:cubicBezTo>
                  <a:pt x="6333415" y="3200920"/>
                  <a:pt x="6344120" y="3199334"/>
                  <a:pt x="6354108" y="3196162"/>
                </a:cubicBezTo>
                <a:cubicBezTo>
                  <a:pt x="6364096" y="3192990"/>
                  <a:pt x="6372309" y="3188080"/>
                  <a:pt x="6378748" y="3181432"/>
                </a:cubicBezTo>
                <a:cubicBezTo>
                  <a:pt x="6378748" y="3186960"/>
                  <a:pt x="6379802" y="3194646"/>
                  <a:pt x="6381908" y="3204492"/>
                </a:cubicBezTo>
                <a:lnTo>
                  <a:pt x="6453991" y="3194523"/>
                </a:lnTo>
                <a:lnTo>
                  <a:pt x="6453991" y="3180828"/>
                </a:lnTo>
                <a:cubicBezTo>
                  <a:pt x="6440334" y="3180828"/>
                  <a:pt x="6431264" y="3177846"/>
                  <a:pt x="6426782" y="3171879"/>
                </a:cubicBezTo>
                <a:cubicBezTo>
                  <a:pt x="6422300" y="3165914"/>
                  <a:pt x="6420058" y="3155162"/>
                  <a:pt x="6420058" y="3139626"/>
                </a:cubicBezTo>
                <a:close/>
                <a:moveTo>
                  <a:pt x="5159968" y="2881907"/>
                </a:moveTo>
                <a:cubicBezTo>
                  <a:pt x="5153218" y="2881907"/>
                  <a:pt x="5147493" y="2884209"/>
                  <a:pt x="5142794" y="2888814"/>
                </a:cubicBezTo>
                <a:cubicBezTo>
                  <a:pt x="5138096" y="2893418"/>
                  <a:pt x="5135746" y="2899041"/>
                  <a:pt x="5135746" y="2905682"/>
                </a:cubicBezTo>
                <a:cubicBezTo>
                  <a:pt x="5135746" y="2912517"/>
                  <a:pt x="5138047" y="2918188"/>
                  <a:pt x="5142648" y="2922696"/>
                </a:cubicBezTo>
                <a:cubicBezTo>
                  <a:pt x="5147248" y="2927204"/>
                  <a:pt x="5153022" y="2929458"/>
                  <a:pt x="5159968" y="2929458"/>
                </a:cubicBezTo>
                <a:cubicBezTo>
                  <a:pt x="5166967" y="2929458"/>
                  <a:pt x="5172792" y="2927181"/>
                  <a:pt x="5177441" y="2922628"/>
                </a:cubicBezTo>
                <a:cubicBezTo>
                  <a:pt x="5182089" y="2918075"/>
                  <a:pt x="5184413" y="2912426"/>
                  <a:pt x="5184413" y="2905682"/>
                </a:cubicBezTo>
                <a:cubicBezTo>
                  <a:pt x="5184413" y="2899134"/>
                  <a:pt x="5182041" y="2893534"/>
                  <a:pt x="5177295" y="2888883"/>
                </a:cubicBezTo>
                <a:cubicBezTo>
                  <a:pt x="5172551" y="2884233"/>
                  <a:pt x="5166775" y="2881907"/>
                  <a:pt x="5159968" y="2881907"/>
                </a:cubicBezTo>
                <a:close/>
                <a:moveTo>
                  <a:pt x="3970353" y="2881907"/>
                </a:moveTo>
                <a:cubicBezTo>
                  <a:pt x="3951405" y="2881907"/>
                  <a:pt x="3932437" y="2885096"/>
                  <a:pt x="3913448" y="2891473"/>
                </a:cubicBezTo>
                <a:cubicBezTo>
                  <a:pt x="3894460" y="2897851"/>
                  <a:pt x="3878144" y="2906435"/>
                  <a:pt x="3864501" y="2917225"/>
                </a:cubicBezTo>
                <a:cubicBezTo>
                  <a:pt x="3846702" y="2931396"/>
                  <a:pt x="3832856" y="2950057"/>
                  <a:pt x="3822964" y="2973206"/>
                </a:cubicBezTo>
                <a:cubicBezTo>
                  <a:pt x="3813072" y="2996356"/>
                  <a:pt x="3808125" y="3021582"/>
                  <a:pt x="3808125" y="3048885"/>
                </a:cubicBezTo>
                <a:cubicBezTo>
                  <a:pt x="3808125" y="3084702"/>
                  <a:pt x="3816625" y="3115569"/>
                  <a:pt x="3833625" y="3141487"/>
                </a:cubicBezTo>
                <a:cubicBezTo>
                  <a:pt x="3850626" y="3167405"/>
                  <a:pt x="3874322" y="3185348"/>
                  <a:pt x="3904713" y="3195315"/>
                </a:cubicBezTo>
                <a:cubicBezTo>
                  <a:pt x="3923539" y="3201433"/>
                  <a:pt x="3943277" y="3204492"/>
                  <a:pt x="3963928" y="3204492"/>
                </a:cubicBezTo>
                <a:cubicBezTo>
                  <a:pt x="3986266" y="3204492"/>
                  <a:pt x="4005967" y="3200926"/>
                  <a:pt x="4023033" y="3193792"/>
                </a:cubicBezTo>
                <a:cubicBezTo>
                  <a:pt x="4040098" y="3186659"/>
                  <a:pt x="4053544" y="3176254"/>
                  <a:pt x="4063371" y="3162579"/>
                </a:cubicBezTo>
                <a:cubicBezTo>
                  <a:pt x="4073657" y="3148296"/>
                  <a:pt x="4080254" y="3127863"/>
                  <a:pt x="4083160" y="3101281"/>
                </a:cubicBezTo>
                <a:lnTo>
                  <a:pt x="4069748" y="3099586"/>
                </a:lnTo>
                <a:cubicBezTo>
                  <a:pt x="4065538" y="3121966"/>
                  <a:pt x="4059370" y="3138970"/>
                  <a:pt x="4051243" y="3150600"/>
                </a:cubicBezTo>
                <a:cubicBezTo>
                  <a:pt x="4044420" y="3160427"/>
                  <a:pt x="4034721" y="3168071"/>
                  <a:pt x="4022145" y="3173531"/>
                </a:cubicBezTo>
                <a:cubicBezTo>
                  <a:pt x="4009569" y="3178991"/>
                  <a:pt x="3995242" y="3181721"/>
                  <a:pt x="3979164" y="3181721"/>
                </a:cubicBezTo>
                <a:cubicBezTo>
                  <a:pt x="3947324" y="3181721"/>
                  <a:pt x="3922168" y="3173178"/>
                  <a:pt x="3903694" y="3156090"/>
                </a:cubicBezTo>
                <a:cubicBezTo>
                  <a:pt x="3892432" y="3139354"/>
                  <a:pt x="3884032" y="3122049"/>
                  <a:pt x="3878494" y="3104174"/>
                </a:cubicBezTo>
                <a:cubicBezTo>
                  <a:pt x="3872956" y="3086300"/>
                  <a:pt x="3870186" y="3066098"/>
                  <a:pt x="3870186" y="3043570"/>
                </a:cubicBezTo>
                <a:cubicBezTo>
                  <a:pt x="3870186" y="3017089"/>
                  <a:pt x="3874223" y="2993586"/>
                  <a:pt x="3882297" y="2973060"/>
                </a:cubicBezTo>
                <a:cubicBezTo>
                  <a:pt x="3887995" y="2958405"/>
                  <a:pt x="3895284" y="2945409"/>
                  <a:pt x="3904165" y="2934071"/>
                </a:cubicBezTo>
                <a:cubicBezTo>
                  <a:pt x="3913046" y="2922733"/>
                  <a:pt x="3922538" y="2914090"/>
                  <a:pt x="3932642" y="2908141"/>
                </a:cubicBezTo>
                <a:cubicBezTo>
                  <a:pt x="3944128" y="2901367"/>
                  <a:pt x="3957651" y="2897981"/>
                  <a:pt x="3973210" y="2897981"/>
                </a:cubicBezTo>
                <a:cubicBezTo>
                  <a:pt x="3983504" y="2897981"/>
                  <a:pt x="3992788" y="2899633"/>
                  <a:pt x="4001061" y="2902939"/>
                </a:cubicBezTo>
                <a:cubicBezTo>
                  <a:pt x="4009334" y="2906245"/>
                  <a:pt x="4017343" y="2911559"/>
                  <a:pt x="4025089" y="2918882"/>
                </a:cubicBezTo>
                <a:cubicBezTo>
                  <a:pt x="4035416" y="2928641"/>
                  <a:pt x="4043197" y="2937288"/>
                  <a:pt x="4048432" y="2944819"/>
                </a:cubicBezTo>
                <a:cubicBezTo>
                  <a:pt x="4051752" y="2955589"/>
                  <a:pt x="4055934" y="2967881"/>
                  <a:pt x="4060975" y="2981696"/>
                </a:cubicBezTo>
                <a:cubicBezTo>
                  <a:pt x="4062345" y="2985115"/>
                  <a:pt x="4064018" y="2989431"/>
                  <a:pt x="4065994" y="2994644"/>
                </a:cubicBezTo>
                <a:lnTo>
                  <a:pt x="4078918" y="2994644"/>
                </a:lnTo>
                <a:lnTo>
                  <a:pt x="4076044" y="2887935"/>
                </a:lnTo>
                <a:lnTo>
                  <a:pt x="4063260" y="2887935"/>
                </a:lnTo>
                <a:cubicBezTo>
                  <a:pt x="4061143" y="2892804"/>
                  <a:pt x="4059518" y="2896048"/>
                  <a:pt x="4058383" y="2897667"/>
                </a:cubicBezTo>
                <a:cubicBezTo>
                  <a:pt x="4057325" y="2899053"/>
                  <a:pt x="4055699" y="2899745"/>
                  <a:pt x="4053503" y="2899745"/>
                </a:cubicBezTo>
                <a:cubicBezTo>
                  <a:pt x="4051327" y="2899745"/>
                  <a:pt x="4048825" y="2899219"/>
                  <a:pt x="4046000" y="2898165"/>
                </a:cubicBezTo>
                <a:lnTo>
                  <a:pt x="4029888" y="2892891"/>
                </a:lnTo>
                <a:cubicBezTo>
                  <a:pt x="4008278" y="2885568"/>
                  <a:pt x="3988433" y="2881907"/>
                  <a:pt x="3970353" y="2881907"/>
                </a:cubicBezTo>
                <a:close/>
                <a:moveTo>
                  <a:pt x="4553307" y="2880568"/>
                </a:moveTo>
                <a:lnTo>
                  <a:pt x="4481200" y="2888936"/>
                </a:lnTo>
                <a:lnTo>
                  <a:pt x="4481200" y="2901724"/>
                </a:lnTo>
                <a:cubicBezTo>
                  <a:pt x="4489849" y="2902300"/>
                  <a:pt x="4495611" y="2903309"/>
                  <a:pt x="4498488" y="2904751"/>
                </a:cubicBezTo>
                <a:cubicBezTo>
                  <a:pt x="4501364" y="2906193"/>
                  <a:pt x="4503712" y="2908416"/>
                  <a:pt x="4505530" y="2911421"/>
                </a:cubicBezTo>
                <a:cubicBezTo>
                  <a:pt x="4507877" y="2915015"/>
                  <a:pt x="4509394" y="2919712"/>
                  <a:pt x="4510083" y="2925509"/>
                </a:cubicBezTo>
                <a:cubicBezTo>
                  <a:pt x="4510771" y="2931307"/>
                  <a:pt x="4511115" y="2941461"/>
                  <a:pt x="4511115" y="2955971"/>
                </a:cubicBezTo>
                <a:lnTo>
                  <a:pt x="4511115" y="3127787"/>
                </a:lnTo>
                <a:cubicBezTo>
                  <a:pt x="4511115" y="3140340"/>
                  <a:pt x="4510799" y="3149888"/>
                  <a:pt x="4510168" y="3156430"/>
                </a:cubicBezTo>
                <a:cubicBezTo>
                  <a:pt x="4509536" y="3162973"/>
                  <a:pt x="4508394" y="3168276"/>
                  <a:pt x="4506741" y="3172338"/>
                </a:cubicBezTo>
                <a:cubicBezTo>
                  <a:pt x="4505038" y="3175429"/>
                  <a:pt x="4502641" y="3177837"/>
                  <a:pt x="4499550" y="3179564"/>
                </a:cubicBezTo>
                <a:cubicBezTo>
                  <a:pt x="4496458" y="3181291"/>
                  <a:pt x="4489523" y="3182874"/>
                  <a:pt x="4478745" y="3184313"/>
                </a:cubicBezTo>
                <a:lnTo>
                  <a:pt x="4478745" y="3197125"/>
                </a:lnTo>
                <a:lnTo>
                  <a:pt x="4584561" y="3197125"/>
                </a:lnTo>
                <a:lnTo>
                  <a:pt x="4584561" y="3184596"/>
                </a:lnTo>
                <a:cubicBezTo>
                  <a:pt x="4572088" y="3182263"/>
                  <a:pt x="4564072" y="3179380"/>
                  <a:pt x="4560514" y="3175945"/>
                </a:cubicBezTo>
                <a:cubicBezTo>
                  <a:pt x="4557879" y="3173534"/>
                  <a:pt x="4556056" y="3170334"/>
                  <a:pt x="4555045" y="3166347"/>
                </a:cubicBezTo>
                <a:cubicBezTo>
                  <a:pt x="4554034" y="3162360"/>
                  <a:pt x="4553527" y="3157050"/>
                  <a:pt x="4553527" y="3150415"/>
                </a:cubicBezTo>
                <a:lnTo>
                  <a:pt x="4553307" y="3133780"/>
                </a:lnTo>
                <a:close/>
                <a:moveTo>
                  <a:pt x="4429482" y="2880568"/>
                </a:moveTo>
                <a:lnTo>
                  <a:pt x="4357375" y="2888936"/>
                </a:lnTo>
                <a:lnTo>
                  <a:pt x="4357375" y="2901724"/>
                </a:lnTo>
                <a:cubicBezTo>
                  <a:pt x="4366024" y="2902300"/>
                  <a:pt x="4371786" y="2903309"/>
                  <a:pt x="4374663" y="2904751"/>
                </a:cubicBezTo>
                <a:cubicBezTo>
                  <a:pt x="4377539" y="2906193"/>
                  <a:pt x="4379887" y="2908416"/>
                  <a:pt x="4381705" y="2911421"/>
                </a:cubicBezTo>
                <a:cubicBezTo>
                  <a:pt x="4384052" y="2915015"/>
                  <a:pt x="4385569" y="2919712"/>
                  <a:pt x="4386257" y="2925509"/>
                </a:cubicBezTo>
                <a:cubicBezTo>
                  <a:pt x="4386946" y="2931307"/>
                  <a:pt x="4387290" y="2941461"/>
                  <a:pt x="4387290" y="2955971"/>
                </a:cubicBezTo>
                <a:lnTo>
                  <a:pt x="4387290" y="3127787"/>
                </a:lnTo>
                <a:cubicBezTo>
                  <a:pt x="4387290" y="3140340"/>
                  <a:pt x="4386974" y="3149888"/>
                  <a:pt x="4386343" y="3156430"/>
                </a:cubicBezTo>
                <a:cubicBezTo>
                  <a:pt x="4385711" y="3162973"/>
                  <a:pt x="4384569" y="3168276"/>
                  <a:pt x="4382916" y="3172338"/>
                </a:cubicBezTo>
                <a:cubicBezTo>
                  <a:pt x="4381213" y="3175429"/>
                  <a:pt x="4378816" y="3177837"/>
                  <a:pt x="4375725" y="3179564"/>
                </a:cubicBezTo>
                <a:cubicBezTo>
                  <a:pt x="4372633" y="3181291"/>
                  <a:pt x="4365698" y="3182874"/>
                  <a:pt x="4354920" y="3184313"/>
                </a:cubicBezTo>
                <a:lnTo>
                  <a:pt x="4354920" y="3197125"/>
                </a:lnTo>
                <a:lnTo>
                  <a:pt x="4460737" y="3197125"/>
                </a:lnTo>
                <a:lnTo>
                  <a:pt x="4460737" y="3184596"/>
                </a:lnTo>
                <a:cubicBezTo>
                  <a:pt x="4448263" y="3182263"/>
                  <a:pt x="4440247" y="3179380"/>
                  <a:pt x="4436689" y="3175945"/>
                </a:cubicBezTo>
                <a:cubicBezTo>
                  <a:pt x="4434054" y="3173534"/>
                  <a:pt x="4432231" y="3170334"/>
                  <a:pt x="4431220" y="3166347"/>
                </a:cubicBezTo>
                <a:cubicBezTo>
                  <a:pt x="4430208" y="3162360"/>
                  <a:pt x="4429702" y="3157050"/>
                  <a:pt x="4429702" y="3150415"/>
                </a:cubicBezTo>
                <a:lnTo>
                  <a:pt x="4429482" y="3133780"/>
                </a:lnTo>
                <a:close/>
                <a:moveTo>
                  <a:pt x="2333611" y="2866727"/>
                </a:moveTo>
                <a:lnTo>
                  <a:pt x="2266638" y="2933699"/>
                </a:lnTo>
                <a:lnTo>
                  <a:pt x="2333611" y="3000895"/>
                </a:lnTo>
                <a:lnTo>
                  <a:pt x="2400806" y="2933699"/>
                </a:lnTo>
                <a:close/>
                <a:moveTo>
                  <a:pt x="4181461" y="2520255"/>
                </a:moveTo>
                <a:lnTo>
                  <a:pt x="4114488" y="2587227"/>
                </a:lnTo>
                <a:lnTo>
                  <a:pt x="4181461" y="2654200"/>
                </a:lnTo>
                <a:lnTo>
                  <a:pt x="4248434" y="2587227"/>
                </a:lnTo>
                <a:close/>
                <a:moveTo>
                  <a:pt x="8268055" y="2469802"/>
                </a:moveTo>
                <a:cubicBezTo>
                  <a:pt x="8283886" y="2469802"/>
                  <a:pt x="8297347" y="2477426"/>
                  <a:pt x="8308437" y="2492674"/>
                </a:cubicBezTo>
                <a:cubicBezTo>
                  <a:pt x="8314376" y="2500939"/>
                  <a:pt x="8319152" y="2510973"/>
                  <a:pt x="8322765" y="2522777"/>
                </a:cubicBezTo>
                <a:cubicBezTo>
                  <a:pt x="8326377" y="2534581"/>
                  <a:pt x="8328184" y="2546164"/>
                  <a:pt x="8328184" y="2557526"/>
                </a:cubicBezTo>
                <a:cubicBezTo>
                  <a:pt x="8328184" y="2568567"/>
                  <a:pt x="8326490" y="2580040"/>
                  <a:pt x="8323102" y="2591944"/>
                </a:cubicBezTo>
                <a:cubicBezTo>
                  <a:pt x="8319713" y="2603847"/>
                  <a:pt x="8315314" y="2613675"/>
                  <a:pt x="8309902" y="2621425"/>
                </a:cubicBezTo>
                <a:cubicBezTo>
                  <a:pt x="8304889" y="2628725"/>
                  <a:pt x="8298974" y="2634375"/>
                  <a:pt x="8292158" y="2638376"/>
                </a:cubicBezTo>
                <a:cubicBezTo>
                  <a:pt x="8285342" y="2642377"/>
                  <a:pt x="8278403" y="2644377"/>
                  <a:pt x="8271341" y="2644377"/>
                </a:cubicBezTo>
                <a:cubicBezTo>
                  <a:pt x="8254509" y="2644377"/>
                  <a:pt x="8238743" y="2634547"/>
                  <a:pt x="8224041" y="2614885"/>
                </a:cubicBezTo>
                <a:cubicBezTo>
                  <a:pt x="8215930" y="2599491"/>
                  <a:pt x="8211875" y="2579498"/>
                  <a:pt x="8211875" y="2554906"/>
                </a:cubicBezTo>
                <a:cubicBezTo>
                  <a:pt x="8211875" y="2530738"/>
                  <a:pt x="8217639" y="2510408"/>
                  <a:pt x="8229169" y="2493916"/>
                </a:cubicBezTo>
                <a:cubicBezTo>
                  <a:pt x="8240271" y="2477840"/>
                  <a:pt x="8253233" y="2469802"/>
                  <a:pt x="8268055" y="2469802"/>
                </a:cubicBezTo>
                <a:close/>
                <a:moveTo>
                  <a:pt x="7868005" y="2469802"/>
                </a:moveTo>
                <a:cubicBezTo>
                  <a:pt x="7883836" y="2469802"/>
                  <a:pt x="7897297" y="2477426"/>
                  <a:pt x="7908387" y="2492674"/>
                </a:cubicBezTo>
                <a:cubicBezTo>
                  <a:pt x="7914326" y="2500939"/>
                  <a:pt x="7919102" y="2510973"/>
                  <a:pt x="7922715" y="2522777"/>
                </a:cubicBezTo>
                <a:cubicBezTo>
                  <a:pt x="7926327" y="2534581"/>
                  <a:pt x="7928134" y="2546164"/>
                  <a:pt x="7928134" y="2557526"/>
                </a:cubicBezTo>
                <a:cubicBezTo>
                  <a:pt x="7928134" y="2568567"/>
                  <a:pt x="7926440" y="2580040"/>
                  <a:pt x="7923052" y="2591944"/>
                </a:cubicBezTo>
                <a:cubicBezTo>
                  <a:pt x="7919663" y="2603847"/>
                  <a:pt x="7915264" y="2613675"/>
                  <a:pt x="7909852" y="2621425"/>
                </a:cubicBezTo>
                <a:cubicBezTo>
                  <a:pt x="7904839" y="2628725"/>
                  <a:pt x="7898924" y="2634375"/>
                  <a:pt x="7892108" y="2638376"/>
                </a:cubicBezTo>
                <a:cubicBezTo>
                  <a:pt x="7885292" y="2642377"/>
                  <a:pt x="7878353" y="2644377"/>
                  <a:pt x="7871291" y="2644377"/>
                </a:cubicBezTo>
                <a:cubicBezTo>
                  <a:pt x="7854459" y="2644377"/>
                  <a:pt x="7838693" y="2634547"/>
                  <a:pt x="7823991" y="2614885"/>
                </a:cubicBezTo>
                <a:cubicBezTo>
                  <a:pt x="7815880" y="2599491"/>
                  <a:pt x="7811825" y="2579498"/>
                  <a:pt x="7811825" y="2554906"/>
                </a:cubicBezTo>
                <a:cubicBezTo>
                  <a:pt x="7811825" y="2530738"/>
                  <a:pt x="7817589" y="2510408"/>
                  <a:pt x="7829119" y="2493916"/>
                </a:cubicBezTo>
                <a:cubicBezTo>
                  <a:pt x="7840221" y="2477840"/>
                  <a:pt x="7853183" y="2469802"/>
                  <a:pt x="7868005" y="2469802"/>
                </a:cubicBezTo>
                <a:close/>
                <a:moveTo>
                  <a:pt x="6496405" y="2469802"/>
                </a:moveTo>
                <a:cubicBezTo>
                  <a:pt x="6512236" y="2469802"/>
                  <a:pt x="6525697" y="2477426"/>
                  <a:pt x="6536787" y="2492674"/>
                </a:cubicBezTo>
                <a:cubicBezTo>
                  <a:pt x="6542727" y="2500939"/>
                  <a:pt x="6547503" y="2510973"/>
                  <a:pt x="6551115" y="2522777"/>
                </a:cubicBezTo>
                <a:cubicBezTo>
                  <a:pt x="6554727" y="2534581"/>
                  <a:pt x="6556534" y="2546164"/>
                  <a:pt x="6556534" y="2557526"/>
                </a:cubicBezTo>
                <a:cubicBezTo>
                  <a:pt x="6556534" y="2568567"/>
                  <a:pt x="6554840" y="2580040"/>
                  <a:pt x="6551452" y="2591944"/>
                </a:cubicBezTo>
                <a:cubicBezTo>
                  <a:pt x="6548063" y="2603847"/>
                  <a:pt x="6543664" y="2613675"/>
                  <a:pt x="6538253" y="2621425"/>
                </a:cubicBezTo>
                <a:cubicBezTo>
                  <a:pt x="6533239" y="2628725"/>
                  <a:pt x="6527324" y="2634375"/>
                  <a:pt x="6520508" y="2638376"/>
                </a:cubicBezTo>
                <a:cubicBezTo>
                  <a:pt x="6513692" y="2642377"/>
                  <a:pt x="6506753" y="2644377"/>
                  <a:pt x="6499691" y="2644377"/>
                </a:cubicBezTo>
                <a:cubicBezTo>
                  <a:pt x="6482859" y="2644377"/>
                  <a:pt x="6467093" y="2634547"/>
                  <a:pt x="6452391" y="2614885"/>
                </a:cubicBezTo>
                <a:cubicBezTo>
                  <a:pt x="6444280" y="2599491"/>
                  <a:pt x="6440225" y="2579498"/>
                  <a:pt x="6440225" y="2554906"/>
                </a:cubicBezTo>
                <a:cubicBezTo>
                  <a:pt x="6440225" y="2530738"/>
                  <a:pt x="6445989" y="2510408"/>
                  <a:pt x="6457519" y="2493916"/>
                </a:cubicBezTo>
                <a:cubicBezTo>
                  <a:pt x="6468621" y="2477840"/>
                  <a:pt x="6481583" y="2469802"/>
                  <a:pt x="6496405" y="2469802"/>
                </a:cubicBezTo>
                <a:close/>
                <a:moveTo>
                  <a:pt x="5913970" y="2469802"/>
                </a:moveTo>
                <a:cubicBezTo>
                  <a:pt x="5920419" y="2469802"/>
                  <a:pt x="5926593" y="2471678"/>
                  <a:pt x="5932494" y="2475429"/>
                </a:cubicBezTo>
                <a:cubicBezTo>
                  <a:pt x="5938394" y="2479179"/>
                  <a:pt x="5943123" y="2484273"/>
                  <a:pt x="5946679" y="2490710"/>
                </a:cubicBezTo>
                <a:cubicBezTo>
                  <a:pt x="5950734" y="2497996"/>
                  <a:pt x="5953250" y="2507025"/>
                  <a:pt x="5954226" y="2517799"/>
                </a:cubicBezTo>
                <a:lnTo>
                  <a:pt x="5869140" y="2517799"/>
                </a:lnTo>
                <a:cubicBezTo>
                  <a:pt x="5870740" y="2505649"/>
                  <a:pt x="5875849" y="2494612"/>
                  <a:pt x="5884467" y="2484688"/>
                </a:cubicBezTo>
                <a:cubicBezTo>
                  <a:pt x="5893085" y="2474764"/>
                  <a:pt x="5902919" y="2469802"/>
                  <a:pt x="5913970" y="2469802"/>
                </a:cubicBezTo>
                <a:close/>
                <a:moveTo>
                  <a:pt x="5237695" y="2469802"/>
                </a:moveTo>
                <a:cubicBezTo>
                  <a:pt x="5244143" y="2469802"/>
                  <a:pt x="5250318" y="2471678"/>
                  <a:pt x="5256219" y="2475429"/>
                </a:cubicBezTo>
                <a:cubicBezTo>
                  <a:pt x="5262120" y="2479179"/>
                  <a:pt x="5266848" y="2484273"/>
                  <a:pt x="5270404" y="2490710"/>
                </a:cubicBezTo>
                <a:cubicBezTo>
                  <a:pt x="5274459" y="2497996"/>
                  <a:pt x="5276975" y="2507025"/>
                  <a:pt x="5277952" y="2517799"/>
                </a:cubicBezTo>
                <a:lnTo>
                  <a:pt x="5192866" y="2517799"/>
                </a:lnTo>
                <a:cubicBezTo>
                  <a:pt x="5194465" y="2505649"/>
                  <a:pt x="5199574" y="2494612"/>
                  <a:pt x="5208193" y="2484688"/>
                </a:cubicBezTo>
                <a:cubicBezTo>
                  <a:pt x="5216810" y="2474764"/>
                  <a:pt x="5226645" y="2469802"/>
                  <a:pt x="5237695" y="2469802"/>
                </a:cubicBezTo>
                <a:close/>
                <a:moveTo>
                  <a:pt x="6002447" y="2459086"/>
                </a:moveTo>
                <a:lnTo>
                  <a:pt x="6002447" y="2471902"/>
                </a:lnTo>
                <a:cubicBezTo>
                  <a:pt x="6010347" y="2473562"/>
                  <a:pt x="6015667" y="2475492"/>
                  <a:pt x="6018409" y="2477692"/>
                </a:cubicBezTo>
                <a:cubicBezTo>
                  <a:pt x="6022458" y="2480713"/>
                  <a:pt x="6026731" y="2488997"/>
                  <a:pt x="6031232" y="2502545"/>
                </a:cubicBezTo>
                <a:lnTo>
                  <a:pt x="6036491" y="2518493"/>
                </a:lnTo>
                <a:lnTo>
                  <a:pt x="6081129" y="2654200"/>
                </a:lnTo>
                <a:lnTo>
                  <a:pt x="6094963" y="2654200"/>
                </a:lnTo>
                <a:lnTo>
                  <a:pt x="6149145" y="2507882"/>
                </a:lnTo>
                <a:lnTo>
                  <a:pt x="6194313" y="2654200"/>
                </a:lnTo>
                <a:lnTo>
                  <a:pt x="6208360" y="2654200"/>
                </a:lnTo>
                <a:lnTo>
                  <a:pt x="6260529" y="2523217"/>
                </a:lnTo>
                <a:lnTo>
                  <a:pt x="6265377" y="2511444"/>
                </a:lnTo>
                <a:cubicBezTo>
                  <a:pt x="6269670" y="2500489"/>
                  <a:pt x="6273131" y="2492688"/>
                  <a:pt x="6275760" y="2488042"/>
                </a:cubicBezTo>
                <a:cubicBezTo>
                  <a:pt x="6278389" y="2483395"/>
                  <a:pt x="6280994" y="2480076"/>
                  <a:pt x="6283575" y="2478083"/>
                </a:cubicBezTo>
                <a:cubicBezTo>
                  <a:pt x="6287936" y="2474497"/>
                  <a:pt x="6294238" y="2472704"/>
                  <a:pt x="6302484" y="2472704"/>
                </a:cubicBezTo>
                <a:lnTo>
                  <a:pt x="6302484" y="2459086"/>
                </a:lnTo>
                <a:lnTo>
                  <a:pt x="6229037" y="2459086"/>
                </a:lnTo>
                <a:lnTo>
                  <a:pt x="6229037" y="2471658"/>
                </a:lnTo>
                <a:cubicBezTo>
                  <a:pt x="6237802" y="2474134"/>
                  <a:pt x="6243435" y="2476435"/>
                  <a:pt x="6245938" y="2478561"/>
                </a:cubicBezTo>
                <a:cubicBezTo>
                  <a:pt x="6250149" y="2481803"/>
                  <a:pt x="6252255" y="2486607"/>
                  <a:pt x="6252255" y="2492974"/>
                </a:cubicBezTo>
                <a:cubicBezTo>
                  <a:pt x="6252255" y="2498220"/>
                  <a:pt x="6250163" y="2506223"/>
                  <a:pt x="6245980" y="2516983"/>
                </a:cubicBezTo>
                <a:lnTo>
                  <a:pt x="6216759" y="2600807"/>
                </a:lnTo>
                <a:lnTo>
                  <a:pt x="6191773" y="2507701"/>
                </a:lnTo>
                <a:cubicBezTo>
                  <a:pt x="6189158" y="2498855"/>
                  <a:pt x="6187849" y="2492050"/>
                  <a:pt x="6187849" y="2487285"/>
                </a:cubicBezTo>
                <a:cubicBezTo>
                  <a:pt x="6187849" y="2482387"/>
                  <a:pt x="6189500" y="2478804"/>
                  <a:pt x="6192799" y="2476535"/>
                </a:cubicBezTo>
                <a:cubicBezTo>
                  <a:pt x="6195138" y="2474897"/>
                  <a:pt x="6200855" y="2473429"/>
                  <a:pt x="6209950" y="2472129"/>
                </a:cubicBezTo>
                <a:lnTo>
                  <a:pt x="6209950" y="2459086"/>
                </a:lnTo>
                <a:lnTo>
                  <a:pt x="6116859" y="2459086"/>
                </a:lnTo>
                <a:lnTo>
                  <a:pt x="6116859" y="2472502"/>
                </a:lnTo>
                <a:cubicBezTo>
                  <a:pt x="6132039" y="2473232"/>
                  <a:pt x="6139629" y="2478452"/>
                  <a:pt x="6139629" y="2488161"/>
                </a:cubicBezTo>
                <a:cubicBezTo>
                  <a:pt x="6139629" y="2492291"/>
                  <a:pt x="6138269" y="2497907"/>
                  <a:pt x="6135548" y="2505012"/>
                </a:cubicBezTo>
                <a:lnTo>
                  <a:pt x="6103056" y="2600807"/>
                </a:lnTo>
                <a:lnTo>
                  <a:pt x="6080808" y="2528086"/>
                </a:lnTo>
                <a:cubicBezTo>
                  <a:pt x="6075002" y="2506301"/>
                  <a:pt x="6072098" y="2492701"/>
                  <a:pt x="6072098" y="2487285"/>
                </a:cubicBezTo>
                <a:cubicBezTo>
                  <a:pt x="6072098" y="2478281"/>
                  <a:pt x="6080284" y="2473341"/>
                  <a:pt x="6096655" y="2472464"/>
                </a:cubicBezTo>
                <a:lnTo>
                  <a:pt x="6096655" y="2459086"/>
                </a:lnTo>
                <a:close/>
                <a:moveTo>
                  <a:pt x="4927015" y="2459086"/>
                </a:moveTo>
                <a:lnTo>
                  <a:pt x="4927015" y="2472132"/>
                </a:lnTo>
                <a:cubicBezTo>
                  <a:pt x="4934017" y="2473195"/>
                  <a:pt x="4938487" y="2474153"/>
                  <a:pt x="4940424" y="2475005"/>
                </a:cubicBezTo>
                <a:cubicBezTo>
                  <a:pt x="4942360" y="2475857"/>
                  <a:pt x="4944080" y="2477142"/>
                  <a:pt x="4945583" y="2478861"/>
                </a:cubicBezTo>
                <a:cubicBezTo>
                  <a:pt x="4949062" y="2483028"/>
                  <a:pt x="4954945" y="2495322"/>
                  <a:pt x="4963236" y="2515741"/>
                </a:cubicBezTo>
                <a:lnTo>
                  <a:pt x="5019311" y="2654200"/>
                </a:lnTo>
                <a:lnTo>
                  <a:pt x="5037454" y="2654200"/>
                </a:lnTo>
                <a:lnTo>
                  <a:pt x="5089141" y="2522240"/>
                </a:lnTo>
                <a:cubicBezTo>
                  <a:pt x="5097112" y="2501748"/>
                  <a:pt x="5102494" y="2488885"/>
                  <a:pt x="5105284" y="2483650"/>
                </a:cubicBezTo>
                <a:cubicBezTo>
                  <a:pt x="5112668" y="2478127"/>
                  <a:pt x="5121184" y="2474155"/>
                  <a:pt x="5130836" y="2471735"/>
                </a:cubicBezTo>
                <a:lnTo>
                  <a:pt x="5130836" y="2459086"/>
                </a:lnTo>
                <a:lnTo>
                  <a:pt x="5061408" y="2459086"/>
                </a:lnTo>
                <a:lnTo>
                  <a:pt x="5061408" y="2471902"/>
                </a:lnTo>
                <a:cubicBezTo>
                  <a:pt x="5069320" y="2473565"/>
                  <a:pt x="5074195" y="2475086"/>
                  <a:pt x="5076029" y="2476465"/>
                </a:cubicBezTo>
                <a:cubicBezTo>
                  <a:pt x="5079378" y="2478957"/>
                  <a:pt x="5081052" y="2483076"/>
                  <a:pt x="5081052" y="2488820"/>
                </a:cubicBezTo>
                <a:cubicBezTo>
                  <a:pt x="5081052" y="2495001"/>
                  <a:pt x="5078514" y="2504779"/>
                  <a:pt x="5073437" y="2518155"/>
                </a:cubicBezTo>
                <a:lnTo>
                  <a:pt x="5041904" y="2608927"/>
                </a:lnTo>
                <a:lnTo>
                  <a:pt x="5010811" y="2521807"/>
                </a:lnTo>
                <a:cubicBezTo>
                  <a:pt x="5006950" y="2511922"/>
                  <a:pt x="5004335" y="2504507"/>
                  <a:pt x="5002965" y="2499563"/>
                </a:cubicBezTo>
                <a:cubicBezTo>
                  <a:pt x="5001594" y="2494619"/>
                  <a:pt x="5000908" y="2490308"/>
                  <a:pt x="5000908" y="2486629"/>
                </a:cubicBezTo>
                <a:cubicBezTo>
                  <a:pt x="5000908" y="2481848"/>
                  <a:pt x="5002296" y="2478586"/>
                  <a:pt x="5005073" y="2476845"/>
                </a:cubicBezTo>
                <a:cubicBezTo>
                  <a:pt x="5007452" y="2475208"/>
                  <a:pt x="5012762" y="2473544"/>
                  <a:pt x="5021000" y="2471853"/>
                </a:cubicBezTo>
                <a:lnTo>
                  <a:pt x="5021000" y="2459086"/>
                </a:lnTo>
                <a:close/>
                <a:moveTo>
                  <a:pt x="8270026" y="2455961"/>
                </a:moveTo>
                <a:cubicBezTo>
                  <a:pt x="8239123" y="2455961"/>
                  <a:pt x="8215242" y="2467187"/>
                  <a:pt x="8198382" y="2489639"/>
                </a:cubicBezTo>
                <a:cubicBezTo>
                  <a:pt x="8174784" y="2509969"/>
                  <a:pt x="8162985" y="2532524"/>
                  <a:pt x="8162985" y="2557306"/>
                </a:cubicBezTo>
                <a:cubicBezTo>
                  <a:pt x="8162985" y="2569324"/>
                  <a:pt x="8165238" y="2580987"/>
                  <a:pt x="8169746" y="2592296"/>
                </a:cubicBezTo>
                <a:cubicBezTo>
                  <a:pt x="8174254" y="2603604"/>
                  <a:pt x="8180683" y="2613813"/>
                  <a:pt x="8189034" y="2622922"/>
                </a:cubicBezTo>
                <a:cubicBezTo>
                  <a:pt x="8210444" y="2646304"/>
                  <a:pt x="8237442" y="2657995"/>
                  <a:pt x="8270026" y="2657995"/>
                </a:cubicBezTo>
                <a:cubicBezTo>
                  <a:pt x="8302680" y="2657995"/>
                  <a:pt x="8329636" y="2646304"/>
                  <a:pt x="8350895" y="2622922"/>
                </a:cubicBezTo>
                <a:cubicBezTo>
                  <a:pt x="8368348" y="2603788"/>
                  <a:pt x="8377074" y="2581989"/>
                  <a:pt x="8377074" y="2557526"/>
                </a:cubicBezTo>
                <a:cubicBezTo>
                  <a:pt x="8377074" y="2532846"/>
                  <a:pt x="8367886" y="2510705"/>
                  <a:pt x="8349510" y="2491104"/>
                </a:cubicBezTo>
                <a:cubicBezTo>
                  <a:pt x="8327447" y="2467675"/>
                  <a:pt x="8300952" y="2455961"/>
                  <a:pt x="8270026" y="2455961"/>
                </a:cubicBezTo>
                <a:close/>
                <a:moveTo>
                  <a:pt x="8067903" y="2455961"/>
                </a:moveTo>
                <a:cubicBezTo>
                  <a:pt x="8050051" y="2455961"/>
                  <a:pt x="8035257" y="2464325"/>
                  <a:pt x="8023523" y="2481052"/>
                </a:cubicBezTo>
                <a:cubicBezTo>
                  <a:pt x="8014798" y="2486344"/>
                  <a:pt x="8010436" y="2496138"/>
                  <a:pt x="8010436" y="2510432"/>
                </a:cubicBezTo>
                <a:cubicBezTo>
                  <a:pt x="8010436" y="2523913"/>
                  <a:pt x="8015199" y="2535754"/>
                  <a:pt x="8024727" y="2545956"/>
                </a:cubicBezTo>
                <a:cubicBezTo>
                  <a:pt x="8031224" y="2552946"/>
                  <a:pt x="8043060" y="2560419"/>
                  <a:pt x="8060236" y="2568374"/>
                </a:cubicBezTo>
                <a:cubicBezTo>
                  <a:pt x="8072073" y="2575813"/>
                  <a:pt x="8080099" y="2580984"/>
                  <a:pt x="8084315" y="2583886"/>
                </a:cubicBezTo>
                <a:cubicBezTo>
                  <a:pt x="8088531" y="2586788"/>
                  <a:pt x="8092262" y="2590262"/>
                  <a:pt x="8095508" y="2594308"/>
                </a:cubicBezTo>
                <a:cubicBezTo>
                  <a:pt x="8099515" y="2599539"/>
                  <a:pt x="8101519" y="2606223"/>
                  <a:pt x="8101519" y="2614362"/>
                </a:cubicBezTo>
                <a:cubicBezTo>
                  <a:pt x="8101519" y="2624140"/>
                  <a:pt x="8097879" y="2632836"/>
                  <a:pt x="8090601" y="2640450"/>
                </a:cubicBezTo>
                <a:cubicBezTo>
                  <a:pt x="8085819" y="2642920"/>
                  <a:pt x="8079376" y="2644154"/>
                  <a:pt x="8071269" y="2644154"/>
                </a:cubicBezTo>
                <a:cubicBezTo>
                  <a:pt x="8057926" y="2644154"/>
                  <a:pt x="8043390" y="2635956"/>
                  <a:pt x="8027660" y="2619559"/>
                </a:cubicBezTo>
                <a:cubicBezTo>
                  <a:pt x="8027293" y="2612401"/>
                  <a:pt x="8024823" y="2600359"/>
                  <a:pt x="8020251" y="2583432"/>
                </a:cubicBezTo>
                <a:lnTo>
                  <a:pt x="8008650" y="2583432"/>
                </a:lnTo>
                <a:lnTo>
                  <a:pt x="8008650" y="2654200"/>
                </a:lnTo>
                <a:lnTo>
                  <a:pt x="8019369" y="2654200"/>
                </a:lnTo>
                <a:cubicBezTo>
                  <a:pt x="8021992" y="2649884"/>
                  <a:pt x="8024960" y="2647726"/>
                  <a:pt x="8028274" y="2647726"/>
                </a:cubicBezTo>
                <a:cubicBezTo>
                  <a:pt x="8029862" y="2647726"/>
                  <a:pt x="8031200" y="2647874"/>
                  <a:pt x="8032287" y="2648169"/>
                </a:cubicBezTo>
                <a:cubicBezTo>
                  <a:pt x="8033374" y="2648464"/>
                  <a:pt x="8037040" y="2649792"/>
                  <a:pt x="8043284" y="2652152"/>
                </a:cubicBezTo>
                <a:cubicBezTo>
                  <a:pt x="8053692" y="2656048"/>
                  <a:pt x="8063992" y="2657995"/>
                  <a:pt x="8074182" y="2657995"/>
                </a:cubicBezTo>
                <a:cubicBezTo>
                  <a:pt x="8093299" y="2657995"/>
                  <a:pt x="8108973" y="2651725"/>
                  <a:pt x="8121202" y="2639183"/>
                </a:cubicBezTo>
                <a:cubicBezTo>
                  <a:pt x="8132041" y="2628184"/>
                  <a:pt x="8137461" y="2614458"/>
                  <a:pt x="8137461" y="2598006"/>
                </a:cubicBezTo>
                <a:cubicBezTo>
                  <a:pt x="8137461" y="2584474"/>
                  <a:pt x="8133768" y="2572670"/>
                  <a:pt x="8126382" y="2562592"/>
                </a:cubicBezTo>
                <a:cubicBezTo>
                  <a:pt x="8118997" y="2552515"/>
                  <a:pt x="8108017" y="2544172"/>
                  <a:pt x="8093443" y="2537563"/>
                </a:cubicBezTo>
                <a:lnTo>
                  <a:pt x="8070317" y="2527071"/>
                </a:lnTo>
                <a:cubicBezTo>
                  <a:pt x="8060152" y="2522532"/>
                  <a:pt x="8052803" y="2517735"/>
                  <a:pt x="8048268" y="2512680"/>
                </a:cubicBezTo>
                <a:cubicBezTo>
                  <a:pt x="8043734" y="2507626"/>
                  <a:pt x="8041466" y="2502043"/>
                  <a:pt x="8041466" y="2495932"/>
                </a:cubicBezTo>
                <a:cubicBezTo>
                  <a:pt x="8041466" y="2488472"/>
                  <a:pt x="8043883" y="2482252"/>
                  <a:pt x="8048717" y="2477272"/>
                </a:cubicBezTo>
                <a:cubicBezTo>
                  <a:pt x="8053550" y="2472292"/>
                  <a:pt x="8059356" y="2469802"/>
                  <a:pt x="8066135" y="2469802"/>
                </a:cubicBezTo>
                <a:cubicBezTo>
                  <a:pt x="8071155" y="2469802"/>
                  <a:pt x="8076340" y="2471208"/>
                  <a:pt x="8081690" y="2474021"/>
                </a:cubicBezTo>
                <a:cubicBezTo>
                  <a:pt x="8087040" y="2476834"/>
                  <a:pt x="8091703" y="2480682"/>
                  <a:pt x="8095679" y="2485565"/>
                </a:cubicBezTo>
                <a:cubicBezTo>
                  <a:pt x="8098928" y="2489388"/>
                  <a:pt x="8101377" y="2493220"/>
                  <a:pt x="8103027" y="2497062"/>
                </a:cubicBezTo>
                <a:cubicBezTo>
                  <a:pt x="8104677" y="2500904"/>
                  <a:pt x="8106541" y="2507370"/>
                  <a:pt x="8108620" y="2516460"/>
                </a:cubicBezTo>
                <a:lnTo>
                  <a:pt x="8121610" y="2516460"/>
                </a:lnTo>
                <a:lnTo>
                  <a:pt x="8118872" y="2457970"/>
                </a:lnTo>
                <a:lnTo>
                  <a:pt x="8107414" y="2457970"/>
                </a:lnTo>
                <a:cubicBezTo>
                  <a:pt x="8104942" y="2462286"/>
                  <a:pt x="8103187" y="2464444"/>
                  <a:pt x="8102150" y="2464444"/>
                </a:cubicBezTo>
                <a:cubicBezTo>
                  <a:pt x="8100857" y="2464444"/>
                  <a:pt x="8099499" y="2464178"/>
                  <a:pt x="8098076" y="2463646"/>
                </a:cubicBezTo>
                <a:lnTo>
                  <a:pt x="8089275" y="2459875"/>
                </a:lnTo>
                <a:cubicBezTo>
                  <a:pt x="8083045" y="2457266"/>
                  <a:pt x="8075921" y="2455961"/>
                  <a:pt x="8067903" y="2455961"/>
                </a:cubicBezTo>
                <a:close/>
                <a:moveTo>
                  <a:pt x="7869976" y="2455961"/>
                </a:moveTo>
                <a:cubicBezTo>
                  <a:pt x="7839073" y="2455961"/>
                  <a:pt x="7815192" y="2467187"/>
                  <a:pt x="7798332" y="2489639"/>
                </a:cubicBezTo>
                <a:cubicBezTo>
                  <a:pt x="7774734" y="2509969"/>
                  <a:pt x="7762935" y="2532524"/>
                  <a:pt x="7762935" y="2557306"/>
                </a:cubicBezTo>
                <a:cubicBezTo>
                  <a:pt x="7762935" y="2569324"/>
                  <a:pt x="7765188" y="2580987"/>
                  <a:pt x="7769696" y="2592296"/>
                </a:cubicBezTo>
                <a:cubicBezTo>
                  <a:pt x="7774204" y="2603604"/>
                  <a:pt x="7780633" y="2613813"/>
                  <a:pt x="7788984" y="2622922"/>
                </a:cubicBezTo>
                <a:cubicBezTo>
                  <a:pt x="7810394" y="2646304"/>
                  <a:pt x="7837392" y="2657995"/>
                  <a:pt x="7869976" y="2657995"/>
                </a:cubicBezTo>
                <a:cubicBezTo>
                  <a:pt x="7902630" y="2657995"/>
                  <a:pt x="7929586" y="2646304"/>
                  <a:pt x="7950845" y="2622922"/>
                </a:cubicBezTo>
                <a:cubicBezTo>
                  <a:pt x="7968298" y="2603788"/>
                  <a:pt x="7977024" y="2581989"/>
                  <a:pt x="7977024" y="2557526"/>
                </a:cubicBezTo>
                <a:cubicBezTo>
                  <a:pt x="7977024" y="2532846"/>
                  <a:pt x="7967836" y="2510705"/>
                  <a:pt x="7949460" y="2491104"/>
                </a:cubicBezTo>
                <a:cubicBezTo>
                  <a:pt x="7927397" y="2467675"/>
                  <a:pt x="7900902" y="2455961"/>
                  <a:pt x="7869976" y="2455961"/>
                </a:cubicBezTo>
                <a:close/>
                <a:moveTo>
                  <a:pt x="7660430" y="2455961"/>
                </a:moveTo>
                <a:lnTo>
                  <a:pt x="7595875" y="2464378"/>
                </a:lnTo>
                <a:lnTo>
                  <a:pt x="7595875" y="2476894"/>
                </a:lnTo>
                <a:cubicBezTo>
                  <a:pt x="7604554" y="2477473"/>
                  <a:pt x="7610316" y="2478503"/>
                  <a:pt x="7613162" y="2479984"/>
                </a:cubicBezTo>
                <a:cubicBezTo>
                  <a:pt x="7616009" y="2481465"/>
                  <a:pt x="7618554" y="2484052"/>
                  <a:pt x="7620798" y="2487745"/>
                </a:cubicBezTo>
                <a:cubicBezTo>
                  <a:pt x="7622758" y="2490745"/>
                  <a:pt x="7624080" y="2495081"/>
                  <a:pt x="7624764" y="2500753"/>
                </a:cubicBezTo>
                <a:cubicBezTo>
                  <a:pt x="7625448" y="2506424"/>
                  <a:pt x="7625789" y="2516565"/>
                  <a:pt x="7625789" y="2531173"/>
                </a:cubicBezTo>
                <a:lnTo>
                  <a:pt x="7625789" y="2585058"/>
                </a:lnTo>
                <a:cubicBezTo>
                  <a:pt x="7625789" y="2597569"/>
                  <a:pt x="7625474" y="2607084"/>
                  <a:pt x="7624842" y="2613605"/>
                </a:cubicBezTo>
                <a:cubicBezTo>
                  <a:pt x="7624211" y="2620125"/>
                  <a:pt x="7623069" y="2625411"/>
                  <a:pt x="7621415" y="2629462"/>
                </a:cubicBezTo>
                <a:cubicBezTo>
                  <a:pt x="7619715" y="2632536"/>
                  <a:pt x="7617320" y="2634934"/>
                  <a:pt x="7614228" y="2636655"/>
                </a:cubicBezTo>
                <a:cubicBezTo>
                  <a:pt x="7611136" y="2638375"/>
                  <a:pt x="7604200" y="2639952"/>
                  <a:pt x="7593419" y="2641385"/>
                </a:cubicBezTo>
                <a:lnTo>
                  <a:pt x="7593419" y="2654200"/>
                </a:lnTo>
                <a:lnTo>
                  <a:pt x="7699236" y="2654200"/>
                </a:lnTo>
                <a:lnTo>
                  <a:pt x="7699236" y="2641671"/>
                </a:lnTo>
                <a:cubicBezTo>
                  <a:pt x="7686765" y="2639340"/>
                  <a:pt x="7678749" y="2636459"/>
                  <a:pt x="7675189" y="2633027"/>
                </a:cubicBezTo>
                <a:cubicBezTo>
                  <a:pt x="7672554" y="2630618"/>
                  <a:pt x="7670731" y="2627421"/>
                  <a:pt x="7669719" y="2623438"/>
                </a:cubicBezTo>
                <a:cubicBezTo>
                  <a:pt x="7668708" y="2619454"/>
                  <a:pt x="7668202" y="2614149"/>
                  <a:pt x="7668202" y="2607522"/>
                </a:cubicBezTo>
                <a:lnTo>
                  <a:pt x="7667982" y="2590901"/>
                </a:lnTo>
                <a:lnTo>
                  <a:pt x="7667982" y="2545537"/>
                </a:lnTo>
                <a:cubicBezTo>
                  <a:pt x="7667982" y="2523178"/>
                  <a:pt x="7670491" y="2506193"/>
                  <a:pt x="7675508" y="2494584"/>
                </a:cubicBezTo>
                <a:cubicBezTo>
                  <a:pt x="7680525" y="2482974"/>
                  <a:pt x="7686960" y="2477169"/>
                  <a:pt x="7694813" y="2477169"/>
                </a:cubicBezTo>
                <a:cubicBezTo>
                  <a:pt x="7700762" y="2477169"/>
                  <a:pt x="7705957" y="2479507"/>
                  <a:pt x="7710398" y="2484184"/>
                </a:cubicBezTo>
                <a:lnTo>
                  <a:pt x="7720343" y="2493135"/>
                </a:lnTo>
                <a:cubicBezTo>
                  <a:pt x="7722829" y="2497218"/>
                  <a:pt x="7727233" y="2499260"/>
                  <a:pt x="7733556" y="2499260"/>
                </a:cubicBezTo>
                <a:cubicBezTo>
                  <a:pt x="7739074" y="2499260"/>
                  <a:pt x="7743643" y="2497499"/>
                  <a:pt x="7747261" y="2493979"/>
                </a:cubicBezTo>
                <a:cubicBezTo>
                  <a:pt x="7750879" y="2490458"/>
                  <a:pt x="7752689" y="2486059"/>
                  <a:pt x="7752689" y="2480783"/>
                </a:cubicBezTo>
                <a:cubicBezTo>
                  <a:pt x="7752689" y="2473902"/>
                  <a:pt x="7748190" y="2467744"/>
                  <a:pt x="7739193" y="2462310"/>
                </a:cubicBezTo>
                <a:cubicBezTo>
                  <a:pt x="7736709" y="2458077"/>
                  <a:pt x="7730161" y="2455961"/>
                  <a:pt x="7719548" y="2455961"/>
                </a:cubicBezTo>
                <a:cubicBezTo>
                  <a:pt x="7703098" y="2455961"/>
                  <a:pt x="7688424" y="2460546"/>
                  <a:pt x="7675527" y="2469715"/>
                </a:cubicBezTo>
                <a:cubicBezTo>
                  <a:pt x="7668495" y="2474715"/>
                  <a:pt x="7665013" y="2481368"/>
                  <a:pt x="7665080" y="2489674"/>
                </a:cubicBezTo>
                <a:cubicBezTo>
                  <a:pt x="7665080" y="2483298"/>
                  <a:pt x="7663530" y="2472060"/>
                  <a:pt x="7660430" y="2455961"/>
                </a:cubicBezTo>
                <a:close/>
                <a:moveTo>
                  <a:pt x="7515493" y="2455961"/>
                </a:moveTo>
                <a:cubicBezTo>
                  <a:pt x="7499556" y="2455961"/>
                  <a:pt x="7484822" y="2458786"/>
                  <a:pt x="7471289" y="2464436"/>
                </a:cubicBezTo>
                <a:cubicBezTo>
                  <a:pt x="7457756" y="2470085"/>
                  <a:pt x="7445964" y="2479970"/>
                  <a:pt x="7435914" y="2494090"/>
                </a:cubicBezTo>
                <a:cubicBezTo>
                  <a:pt x="7428351" y="2500062"/>
                  <a:pt x="7422227" y="2509537"/>
                  <a:pt x="7417540" y="2522517"/>
                </a:cubicBezTo>
                <a:cubicBezTo>
                  <a:pt x="7412853" y="2535496"/>
                  <a:pt x="7410510" y="2548696"/>
                  <a:pt x="7410510" y="2562116"/>
                </a:cubicBezTo>
                <a:cubicBezTo>
                  <a:pt x="7410510" y="2589622"/>
                  <a:pt x="7419080" y="2612392"/>
                  <a:pt x="7436221" y="2630428"/>
                </a:cubicBezTo>
                <a:cubicBezTo>
                  <a:pt x="7453859" y="2648806"/>
                  <a:pt x="7478091" y="2657995"/>
                  <a:pt x="7508917" y="2657995"/>
                </a:cubicBezTo>
                <a:cubicBezTo>
                  <a:pt x="7528314" y="2657995"/>
                  <a:pt x="7543668" y="2654287"/>
                  <a:pt x="7554980" y="2646871"/>
                </a:cubicBezTo>
                <a:cubicBezTo>
                  <a:pt x="7566292" y="2639456"/>
                  <a:pt x="7574765" y="2626110"/>
                  <a:pt x="7580397" y="2606834"/>
                </a:cubicBezTo>
                <a:lnTo>
                  <a:pt x="7568649" y="2603556"/>
                </a:lnTo>
                <a:cubicBezTo>
                  <a:pt x="7563607" y="2615417"/>
                  <a:pt x="7558537" y="2624243"/>
                  <a:pt x="7553437" y="2630031"/>
                </a:cubicBezTo>
                <a:cubicBezTo>
                  <a:pt x="7546040" y="2636619"/>
                  <a:pt x="7535937" y="2639913"/>
                  <a:pt x="7523128" y="2639913"/>
                </a:cubicBezTo>
                <a:cubicBezTo>
                  <a:pt x="7507573" y="2639913"/>
                  <a:pt x="7493971" y="2633820"/>
                  <a:pt x="7482320" y="2621635"/>
                </a:cubicBezTo>
                <a:cubicBezTo>
                  <a:pt x="7474711" y="2613749"/>
                  <a:pt x="7468691" y="2603925"/>
                  <a:pt x="7464260" y="2592161"/>
                </a:cubicBezTo>
                <a:cubicBezTo>
                  <a:pt x="7459829" y="2580398"/>
                  <a:pt x="7457614" y="2568218"/>
                  <a:pt x="7457614" y="2555621"/>
                </a:cubicBezTo>
                <a:cubicBezTo>
                  <a:pt x="7457614" y="2541901"/>
                  <a:pt x="7460068" y="2527973"/>
                  <a:pt x="7464977" y="2513837"/>
                </a:cubicBezTo>
                <a:cubicBezTo>
                  <a:pt x="7468235" y="2504519"/>
                  <a:pt x="7471934" y="2496909"/>
                  <a:pt x="7476075" y="2491007"/>
                </a:cubicBezTo>
                <a:cubicBezTo>
                  <a:pt x="7480215" y="2485105"/>
                  <a:pt x="7485238" y="2480208"/>
                  <a:pt x="7491142" y="2476318"/>
                </a:cubicBezTo>
                <a:cubicBezTo>
                  <a:pt x="7497727" y="2471974"/>
                  <a:pt x="7504819" y="2469802"/>
                  <a:pt x="7512416" y="2469802"/>
                </a:cubicBezTo>
                <a:cubicBezTo>
                  <a:pt x="7517916" y="2469802"/>
                  <a:pt x="7522550" y="2471201"/>
                  <a:pt x="7526320" y="2473999"/>
                </a:cubicBezTo>
                <a:cubicBezTo>
                  <a:pt x="7528122" y="2475354"/>
                  <a:pt x="7529552" y="2477027"/>
                  <a:pt x="7530609" y="2479018"/>
                </a:cubicBezTo>
                <a:cubicBezTo>
                  <a:pt x="7531666" y="2481008"/>
                  <a:pt x="7533151" y="2485013"/>
                  <a:pt x="7535065" y="2491031"/>
                </a:cubicBezTo>
                <a:cubicBezTo>
                  <a:pt x="7540267" y="2506942"/>
                  <a:pt x="7548701" y="2514897"/>
                  <a:pt x="7560368" y="2514897"/>
                </a:cubicBezTo>
                <a:cubicBezTo>
                  <a:pt x="7566088" y="2514897"/>
                  <a:pt x="7570931" y="2512866"/>
                  <a:pt x="7574896" y="2508805"/>
                </a:cubicBezTo>
                <a:cubicBezTo>
                  <a:pt x="7578861" y="2504744"/>
                  <a:pt x="7580843" y="2499803"/>
                  <a:pt x="7580843" y="2493982"/>
                </a:cubicBezTo>
                <a:cubicBezTo>
                  <a:pt x="7580843" y="2485625"/>
                  <a:pt x="7576132" y="2477703"/>
                  <a:pt x="7566709" y="2470217"/>
                </a:cubicBezTo>
                <a:cubicBezTo>
                  <a:pt x="7554819" y="2460713"/>
                  <a:pt x="7537747" y="2455961"/>
                  <a:pt x="7515493" y="2455961"/>
                </a:cubicBezTo>
                <a:close/>
                <a:moveTo>
                  <a:pt x="7353657" y="2455961"/>
                </a:moveTo>
                <a:lnTo>
                  <a:pt x="7281550" y="2464329"/>
                </a:lnTo>
                <a:lnTo>
                  <a:pt x="7281550" y="2476894"/>
                </a:lnTo>
                <a:cubicBezTo>
                  <a:pt x="7290229" y="2477473"/>
                  <a:pt x="7295991" y="2478503"/>
                  <a:pt x="7298837" y="2479984"/>
                </a:cubicBezTo>
                <a:cubicBezTo>
                  <a:pt x="7301684" y="2481465"/>
                  <a:pt x="7304229" y="2484052"/>
                  <a:pt x="7306473" y="2487745"/>
                </a:cubicBezTo>
                <a:cubicBezTo>
                  <a:pt x="7308433" y="2490745"/>
                  <a:pt x="7309755" y="2495081"/>
                  <a:pt x="7310439" y="2500753"/>
                </a:cubicBezTo>
                <a:cubicBezTo>
                  <a:pt x="7311123" y="2506424"/>
                  <a:pt x="7311464" y="2516565"/>
                  <a:pt x="7311464" y="2531173"/>
                </a:cubicBezTo>
                <a:lnTo>
                  <a:pt x="7311464" y="2585058"/>
                </a:lnTo>
                <a:cubicBezTo>
                  <a:pt x="7311464" y="2597569"/>
                  <a:pt x="7311149" y="2607083"/>
                  <a:pt x="7310517" y="2613601"/>
                </a:cubicBezTo>
                <a:cubicBezTo>
                  <a:pt x="7309886" y="2620120"/>
                  <a:pt x="7308743" y="2625406"/>
                  <a:pt x="7307087" y="2629462"/>
                </a:cubicBezTo>
                <a:cubicBezTo>
                  <a:pt x="7305385" y="2632536"/>
                  <a:pt x="7302986" y="2634934"/>
                  <a:pt x="7299892" y="2636655"/>
                </a:cubicBezTo>
                <a:cubicBezTo>
                  <a:pt x="7296798" y="2638375"/>
                  <a:pt x="7289858" y="2639952"/>
                  <a:pt x="7279070" y="2641385"/>
                </a:cubicBezTo>
                <a:lnTo>
                  <a:pt x="7279070" y="2654200"/>
                </a:lnTo>
                <a:lnTo>
                  <a:pt x="7384956" y="2654200"/>
                </a:lnTo>
                <a:lnTo>
                  <a:pt x="7384956" y="2641667"/>
                </a:lnTo>
                <a:cubicBezTo>
                  <a:pt x="7372462" y="2639342"/>
                  <a:pt x="7364436" y="2636469"/>
                  <a:pt x="7360878" y="2633048"/>
                </a:cubicBezTo>
                <a:cubicBezTo>
                  <a:pt x="7358234" y="2630641"/>
                  <a:pt x="7356406" y="2627451"/>
                  <a:pt x="7355394" y="2623478"/>
                </a:cubicBezTo>
                <a:cubicBezTo>
                  <a:pt x="7354383" y="2619505"/>
                  <a:pt x="7353877" y="2614218"/>
                  <a:pt x="7353877" y="2607616"/>
                </a:cubicBezTo>
                <a:lnTo>
                  <a:pt x="7353657" y="2591030"/>
                </a:lnTo>
                <a:close/>
                <a:moveTo>
                  <a:pt x="6498376" y="2455961"/>
                </a:moveTo>
                <a:cubicBezTo>
                  <a:pt x="6467474" y="2455961"/>
                  <a:pt x="6443592" y="2467187"/>
                  <a:pt x="6426732" y="2489639"/>
                </a:cubicBezTo>
                <a:cubicBezTo>
                  <a:pt x="6403134" y="2509969"/>
                  <a:pt x="6391335" y="2532524"/>
                  <a:pt x="6391335" y="2557306"/>
                </a:cubicBezTo>
                <a:cubicBezTo>
                  <a:pt x="6391335" y="2569324"/>
                  <a:pt x="6393588" y="2580987"/>
                  <a:pt x="6398097" y="2592296"/>
                </a:cubicBezTo>
                <a:cubicBezTo>
                  <a:pt x="6402604" y="2603604"/>
                  <a:pt x="6409033" y="2613813"/>
                  <a:pt x="6417384" y="2622922"/>
                </a:cubicBezTo>
                <a:cubicBezTo>
                  <a:pt x="6438794" y="2646304"/>
                  <a:pt x="6465792" y="2657995"/>
                  <a:pt x="6498376" y="2657995"/>
                </a:cubicBezTo>
                <a:cubicBezTo>
                  <a:pt x="6531030" y="2657995"/>
                  <a:pt x="6557987" y="2646304"/>
                  <a:pt x="6579245" y="2622922"/>
                </a:cubicBezTo>
                <a:cubicBezTo>
                  <a:pt x="6596698" y="2603788"/>
                  <a:pt x="6605424" y="2581989"/>
                  <a:pt x="6605424" y="2557526"/>
                </a:cubicBezTo>
                <a:cubicBezTo>
                  <a:pt x="6605424" y="2532846"/>
                  <a:pt x="6596236" y="2510705"/>
                  <a:pt x="6577861" y="2491104"/>
                </a:cubicBezTo>
                <a:cubicBezTo>
                  <a:pt x="6555797" y="2467675"/>
                  <a:pt x="6529302" y="2455961"/>
                  <a:pt x="6498376" y="2455961"/>
                </a:cubicBezTo>
                <a:close/>
                <a:moveTo>
                  <a:pt x="5917970" y="2455961"/>
                </a:moveTo>
                <a:cubicBezTo>
                  <a:pt x="5895046" y="2455961"/>
                  <a:pt x="5874638" y="2463067"/>
                  <a:pt x="5856747" y="2477277"/>
                </a:cubicBezTo>
                <a:cubicBezTo>
                  <a:pt x="5832139" y="2496825"/>
                  <a:pt x="5819835" y="2523720"/>
                  <a:pt x="5819835" y="2557962"/>
                </a:cubicBezTo>
                <a:cubicBezTo>
                  <a:pt x="5819835" y="2583093"/>
                  <a:pt x="5826318" y="2604265"/>
                  <a:pt x="5839285" y="2621478"/>
                </a:cubicBezTo>
                <a:cubicBezTo>
                  <a:pt x="5848635" y="2633881"/>
                  <a:pt x="5860057" y="2643069"/>
                  <a:pt x="5873548" y="2649039"/>
                </a:cubicBezTo>
                <a:cubicBezTo>
                  <a:pt x="5887039" y="2655010"/>
                  <a:pt x="5903103" y="2657995"/>
                  <a:pt x="5921741" y="2657995"/>
                </a:cubicBezTo>
                <a:cubicBezTo>
                  <a:pt x="5943496" y="2657995"/>
                  <a:pt x="5961053" y="2653333"/>
                  <a:pt x="5974415" y="2644009"/>
                </a:cubicBezTo>
                <a:cubicBezTo>
                  <a:pt x="5987775" y="2634686"/>
                  <a:pt x="5996524" y="2619642"/>
                  <a:pt x="6000661" y="2598878"/>
                </a:cubicBezTo>
                <a:lnTo>
                  <a:pt x="5988686" y="2595711"/>
                </a:lnTo>
                <a:cubicBezTo>
                  <a:pt x="5984158" y="2608375"/>
                  <a:pt x="5979092" y="2617852"/>
                  <a:pt x="5973484" y="2624143"/>
                </a:cubicBezTo>
                <a:cubicBezTo>
                  <a:pt x="5970057" y="2626742"/>
                  <a:pt x="5965130" y="2629239"/>
                  <a:pt x="5958703" y="2631634"/>
                </a:cubicBezTo>
                <a:cubicBezTo>
                  <a:pt x="5952278" y="2634027"/>
                  <a:pt x="5945350" y="2635224"/>
                  <a:pt x="5937923" y="2635224"/>
                </a:cubicBezTo>
                <a:cubicBezTo>
                  <a:pt x="5927919" y="2635224"/>
                  <a:pt x="5918417" y="2633062"/>
                  <a:pt x="5909416" y="2628738"/>
                </a:cubicBezTo>
                <a:cubicBezTo>
                  <a:pt x="5900416" y="2624414"/>
                  <a:pt x="5892816" y="2618401"/>
                  <a:pt x="5886619" y="2610699"/>
                </a:cubicBezTo>
                <a:cubicBezTo>
                  <a:pt x="5880645" y="2603246"/>
                  <a:pt x="5875871" y="2593717"/>
                  <a:pt x="5872298" y="2582110"/>
                </a:cubicBezTo>
                <a:cubicBezTo>
                  <a:pt x="5868725" y="2570504"/>
                  <a:pt x="5866939" y="2558550"/>
                  <a:pt x="5866939" y="2546249"/>
                </a:cubicBezTo>
                <a:cubicBezTo>
                  <a:pt x="5866939" y="2542740"/>
                  <a:pt x="5867099" y="2539061"/>
                  <a:pt x="5867420" y="2535212"/>
                </a:cubicBezTo>
                <a:lnTo>
                  <a:pt x="5996196" y="2535212"/>
                </a:lnTo>
                <a:cubicBezTo>
                  <a:pt x="5996196" y="2512827"/>
                  <a:pt x="5990480" y="2495051"/>
                  <a:pt x="5979048" y="2481882"/>
                </a:cubicBezTo>
                <a:cubicBezTo>
                  <a:pt x="5971716" y="2473450"/>
                  <a:pt x="5962777" y="2467021"/>
                  <a:pt x="5952230" y="2462597"/>
                </a:cubicBezTo>
                <a:cubicBezTo>
                  <a:pt x="5941682" y="2458173"/>
                  <a:pt x="5930263" y="2455961"/>
                  <a:pt x="5917970" y="2455961"/>
                </a:cubicBezTo>
                <a:close/>
                <a:moveTo>
                  <a:pt x="5772507" y="2455961"/>
                </a:moveTo>
                <a:lnTo>
                  <a:pt x="5702336" y="2464105"/>
                </a:lnTo>
                <a:lnTo>
                  <a:pt x="5702336" y="2459086"/>
                </a:lnTo>
                <a:lnTo>
                  <a:pt x="5632908" y="2459086"/>
                </a:lnTo>
                <a:lnTo>
                  <a:pt x="5632908" y="2471902"/>
                </a:lnTo>
                <a:cubicBezTo>
                  <a:pt x="5640820" y="2473565"/>
                  <a:pt x="5645695" y="2475086"/>
                  <a:pt x="5647529" y="2476465"/>
                </a:cubicBezTo>
                <a:cubicBezTo>
                  <a:pt x="5650877" y="2478957"/>
                  <a:pt x="5652552" y="2483076"/>
                  <a:pt x="5652552" y="2488820"/>
                </a:cubicBezTo>
                <a:cubicBezTo>
                  <a:pt x="5652552" y="2495001"/>
                  <a:pt x="5650014" y="2504779"/>
                  <a:pt x="5644938" y="2518155"/>
                </a:cubicBezTo>
                <a:lnTo>
                  <a:pt x="5613405" y="2608927"/>
                </a:lnTo>
                <a:lnTo>
                  <a:pt x="5582311" y="2521807"/>
                </a:lnTo>
                <a:cubicBezTo>
                  <a:pt x="5578451" y="2511922"/>
                  <a:pt x="5575835" y="2504507"/>
                  <a:pt x="5574465" y="2499563"/>
                </a:cubicBezTo>
                <a:cubicBezTo>
                  <a:pt x="5573094" y="2494619"/>
                  <a:pt x="5572408" y="2490308"/>
                  <a:pt x="5572408" y="2486629"/>
                </a:cubicBezTo>
                <a:cubicBezTo>
                  <a:pt x="5572408" y="2481848"/>
                  <a:pt x="5573797" y="2478586"/>
                  <a:pt x="5576573" y="2476845"/>
                </a:cubicBezTo>
                <a:cubicBezTo>
                  <a:pt x="5578952" y="2475208"/>
                  <a:pt x="5584262" y="2473544"/>
                  <a:pt x="5592500" y="2471853"/>
                </a:cubicBezTo>
                <a:lnTo>
                  <a:pt x="5592500" y="2459086"/>
                </a:lnTo>
                <a:lnTo>
                  <a:pt x="5498515" y="2459086"/>
                </a:lnTo>
                <a:lnTo>
                  <a:pt x="5498515" y="2472132"/>
                </a:lnTo>
                <a:cubicBezTo>
                  <a:pt x="5505517" y="2473195"/>
                  <a:pt x="5509987" y="2474153"/>
                  <a:pt x="5511923" y="2475005"/>
                </a:cubicBezTo>
                <a:cubicBezTo>
                  <a:pt x="5513861" y="2475857"/>
                  <a:pt x="5515580" y="2477142"/>
                  <a:pt x="5517082" y="2478861"/>
                </a:cubicBezTo>
                <a:cubicBezTo>
                  <a:pt x="5520562" y="2483028"/>
                  <a:pt x="5526446" y="2495322"/>
                  <a:pt x="5534736" y="2515741"/>
                </a:cubicBezTo>
                <a:lnTo>
                  <a:pt x="5590812" y="2654200"/>
                </a:lnTo>
                <a:lnTo>
                  <a:pt x="5608954" y="2654200"/>
                </a:lnTo>
                <a:lnTo>
                  <a:pt x="5660641" y="2522240"/>
                </a:lnTo>
                <a:cubicBezTo>
                  <a:pt x="5668613" y="2501748"/>
                  <a:pt x="5673994" y="2488885"/>
                  <a:pt x="5676785" y="2483650"/>
                </a:cubicBezTo>
                <a:cubicBezTo>
                  <a:pt x="5680476" y="2480889"/>
                  <a:pt x="5684451" y="2478515"/>
                  <a:pt x="5688710" y="2476529"/>
                </a:cubicBezTo>
                <a:lnTo>
                  <a:pt x="5700401" y="2472415"/>
                </a:lnTo>
                <a:lnTo>
                  <a:pt x="5700401" y="2476894"/>
                </a:lnTo>
                <a:cubicBezTo>
                  <a:pt x="5709079" y="2477473"/>
                  <a:pt x="5714842" y="2478503"/>
                  <a:pt x="5717688" y="2479984"/>
                </a:cubicBezTo>
                <a:cubicBezTo>
                  <a:pt x="5720534" y="2481465"/>
                  <a:pt x="5723080" y="2484052"/>
                  <a:pt x="5725323" y="2487745"/>
                </a:cubicBezTo>
                <a:cubicBezTo>
                  <a:pt x="5727284" y="2490745"/>
                  <a:pt x="5728606" y="2495081"/>
                  <a:pt x="5729289" y="2500753"/>
                </a:cubicBezTo>
                <a:cubicBezTo>
                  <a:pt x="5729973" y="2506424"/>
                  <a:pt x="5730315" y="2516565"/>
                  <a:pt x="5730315" y="2531173"/>
                </a:cubicBezTo>
                <a:lnTo>
                  <a:pt x="5730315" y="2585058"/>
                </a:lnTo>
                <a:cubicBezTo>
                  <a:pt x="5730315" y="2597569"/>
                  <a:pt x="5730000" y="2607083"/>
                  <a:pt x="5729368" y="2613601"/>
                </a:cubicBezTo>
                <a:cubicBezTo>
                  <a:pt x="5728737" y="2620120"/>
                  <a:pt x="5727593" y="2625406"/>
                  <a:pt x="5725937" y="2629462"/>
                </a:cubicBezTo>
                <a:cubicBezTo>
                  <a:pt x="5724236" y="2632536"/>
                  <a:pt x="5721837" y="2634934"/>
                  <a:pt x="5718743" y="2636655"/>
                </a:cubicBezTo>
                <a:cubicBezTo>
                  <a:pt x="5715649" y="2638375"/>
                  <a:pt x="5708708" y="2639952"/>
                  <a:pt x="5697920" y="2641385"/>
                </a:cubicBezTo>
                <a:lnTo>
                  <a:pt x="5697920" y="2654200"/>
                </a:lnTo>
                <a:lnTo>
                  <a:pt x="5803806" y="2654200"/>
                </a:lnTo>
                <a:lnTo>
                  <a:pt x="5803806" y="2641667"/>
                </a:lnTo>
                <a:cubicBezTo>
                  <a:pt x="5791312" y="2639342"/>
                  <a:pt x="5783286" y="2636469"/>
                  <a:pt x="5779728" y="2633048"/>
                </a:cubicBezTo>
                <a:cubicBezTo>
                  <a:pt x="5777084" y="2630641"/>
                  <a:pt x="5775256" y="2627451"/>
                  <a:pt x="5774245" y="2623478"/>
                </a:cubicBezTo>
                <a:cubicBezTo>
                  <a:pt x="5773233" y="2619505"/>
                  <a:pt x="5772727" y="2614218"/>
                  <a:pt x="5772727" y="2607616"/>
                </a:cubicBezTo>
                <a:lnTo>
                  <a:pt x="5772507" y="2591030"/>
                </a:lnTo>
                <a:close/>
                <a:moveTo>
                  <a:pt x="5412531" y="2455961"/>
                </a:moveTo>
                <a:lnTo>
                  <a:pt x="5347976" y="2464378"/>
                </a:lnTo>
                <a:lnTo>
                  <a:pt x="5347976" y="2476894"/>
                </a:lnTo>
                <a:cubicBezTo>
                  <a:pt x="5356654" y="2477473"/>
                  <a:pt x="5362417" y="2478503"/>
                  <a:pt x="5365263" y="2479984"/>
                </a:cubicBezTo>
                <a:cubicBezTo>
                  <a:pt x="5368109" y="2481465"/>
                  <a:pt x="5370654" y="2484052"/>
                  <a:pt x="5372898" y="2487745"/>
                </a:cubicBezTo>
                <a:cubicBezTo>
                  <a:pt x="5374859" y="2490745"/>
                  <a:pt x="5376180" y="2495081"/>
                  <a:pt x="5376864" y="2500753"/>
                </a:cubicBezTo>
                <a:cubicBezTo>
                  <a:pt x="5377548" y="2506424"/>
                  <a:pt x="5377890" y="2516565"/>
                  <a:pt x="5377890" y="2531173"/>
                </a:cubicBezTo>
                <a:lnTo>
                  <a:pt x="5377890" y="2585058"/>
                </a:lnTo>
                <a:cubicBezTo>
                  <a:pt x="5377890" y="2597569"/>
                  <a:pt x="5377574" y="2607084"/>
                  <a:pt x="5376943" y="2613605"/>
                </a:cubicBezTo>
                <a:cubicBezTo>
                  <a:pt x="5376312" y="2620125"/>
                  <a:pt x="5375169" y="2625411"/>
                  <a:pt x="5373516" y="2629462"/>
                </a:cubicBezTo>
                <a:cubicBezTo>
                  <a:pt x="5371816" y="2632536"/>
                  <a:pt x="5369421" y="2634934"/>
                  <a:pt x="5366329" y="2636655"/>
                </a:cubicBezTo>
                <a:cubicBezTo>
                  <a:pt x="5363236" y="2638375"/>
                  <a:pt x="5356301" y="2639952"/>
                  <a:pt x="5345520" y="2641385"/>
                </a:cubicBezTo>
                <a:lnTo>
                  <a:pt x="5345520" y="2654200"/>
                </a:lnTo>
                <a:lnTo>
                  <a:pt x="5451337" y="2654200"/>
                </a:lnTo>
                <a:lnTo>
                  <a:pt x="5451337" y="2641671"/>
                </a:lnTo>
                <a:cubicBezTo>
                  <a:pt x="5438865" y="2639340"/>
                  <a:pt x="5430850" y="2636459"/>
                  <a:pt x="5427289" y="2633027"/>
                </a:cubicBezTo>
                <a:cubicBezTo>
                  <a:pt x="5424655" y="2630618"/>
                  <a:pt x="5422831" y="2627421"/>
                  <a:pt x="5421820" y="2623438"/>
                </a:cubicBezTo>
                <a:cubicBezTo>
                  <a:pt x="5420808" y="2619454"/>
                  <a:pt x="5420303" y="2614149"/>
                  <a:pt x="5420303" y="2607522"/>
                </a:cubicBezTo>
                <a:lnTo>
                  <a:pt x="5420082" y="2590901"/>
                </a:lnTo>
                <a:lnTo>
                  <a:pt x="5420082" y="2545537"/>
                </a:lnTo>
                <a:cubicBezTo>
                  <a:pt x="5420082" y="2523178"/>
                  <a:pt x="5422591" y="2506193"/>
                  <a:pt x="5427608" y="2494584"/>
                </a:cubicBezTo>
                <a:cubicBezTo>
                  <a:pt x="5432626" y="2482974"/>
                  <a:pt x="5439061" y="2477169"/>
                  <a:pt x="5446914" y="2477169"/>
                </a:cubicBezTo>
                <a:cubicBezTo>
                  <a:pt x="5452862" y="2477169"/>
                  <a:pt x="5458057" y="2479507"/>
                  <a:pt x="5462499" y="2484184"/>
                </a:cubicBezTo>
                <a:lnTo>
                  <a:pt x="5472444" y="2493135"/>
                </a:lnTo>
                <a:cubicBezTo>
                  <a:pt x="5474930" y="2497218"/>
                  <a:pt x="5479334" y="2499260"/>
                  <a:pt x="5485657" y="2499260"/>
                </a:cubicBezTo>
                <a:cubicBezTo>
                  <a:pt x="5491174" y="2499260"/>
                  <a:pt x="5495743" y="2497499"/>
                  <a:pt x="5499362" y="2493979"/>
                </a:cubicBezTo>
                <a:cubicBezTo>
                  <a:pt x="5502980" y="2490458"/>
                  <a:pt x="5504789" y="2486059"/>
                  <a:pt x="5504789" y="2480783"/>
                </a:cubicBezTo>
                <a:cubicBezTo>
                  <a:pt x="5504789" y="2473902"/>
                  <a:pt x="5500291" y="2467744"/>
                  <a:pt x="5491294" y="2462310"/>
                </a:cubicBezTo>
                <a:cubicBezTo>
                  <a:pt x="5488810" y="2458077"/>
                  <a:pt x="5482262" y="2455961"/>
                  <a:pt x="5471648" y="2455961"/>
                </a:cubicBezTo>
                <a:cubicBezTo>
                  <a:pt x="5455199" y="2455961"/>
                  <a:pt x="5440525" y="2460546"/>
                  <a:pt x="5427628" y="2469715"/>
                </a:cubicBezTo>
                <a:cubicBezTo>
                  <a:pt x="5420595" y="2474715"/>
                  <a:pt x="5417113" y="2481368"/>
                  <a:pt x="5417181" y="2489674"/>
                </a:cubicBezTo>
                <a:cubicBezTo>
                  <a:pt x="5417181" y="2483298"/>
                  <a:pt x="5415631" y="2472060"/>
                  <a:pt x="5412531" y="2455961"/>
                </a:cubicBezTo>
                <a:close/>
                <a:moveTo>
                  <a:pt x="5241696" y="2455961"/>
                </a:moveTo>
                <a:cubicBezTo>
                  <a:pt x="5218772" y="2455961"/>
                  <a:pt x="5198364" y="2463067"/>
                  <a:pt x="5180472" y="2477277"/>
                </a:cubicBezTo>
                <a:cubicBezTo>
                  <a:pt x="5155863" y="2496825"/>
                  <a:pt x="5143560" y="2523720"/>
                  <a:pt x="5143560" y="2557962"/>
                </a:cubicBezTo>
                <a:cubicBezTo>
                  <a:pt x="5143560" y="2583093"/>
                  <a:pt x="5150043" y="2604265"/>
                  <a:pt x="5163011" y="2621478"/>
                </a:cubicBezTo>
                <a:cubicBezTo>
                  <a:pt x="5172361" y="2633881"/>
                  <a:pt x="5183781" y="2643069"/>
                  <a:pt x="5197272" y="2649039"/>
                </a:cubicBezTo>
                <a:cubicBezTo>
                  <a:pt x="5210763" y="2655010"/>
                  <a:pt x="5226828" y="2657995"/>
                  <a:pt x="5245467" y="2657995"/>
                </a:cubicBezTo>
                <a:cubicBezTo>
                  <a:pt x="5267221" y="2657995"/>
                  <a:pt x="5284779" y="2653333"/>
                  <a:pt x="5298140" y="2644009"/>
                </a:cubicBezTo>
                <a:cubicBezTo>
                  <a:pt x="5311500" y="2634686"/>
                  <a:pt x="5320249" y="2619642"/>
                  <a:pt x="5324386" y="2598878"/>
                </a:cubicBezTo>
                <a:lnTo>
                  <a:pt x="5312411" y="2595711"/>
                </a:lnTo>
                <a:cubicBezTo>
                  <a:pt x="5307884" y="2608375"/>
                  <a:pt x="5302817" y="2617852"/>
                  <a:pt x="5297210" y="2624143"/>
                </a:cubicBezTo>
                <a:cubicBezTo>
                  <a:pt x="5293783" y="2626742"/>
                  <a:pt x="5288855" y="2629239"/>
                  <a:pt x="5282429" y="2631634"/>
                </a:cubicBezTo>
                <a:cubicBezTo>
                  <a:pt x="5276003" y="2634027"/>
                  <a:pt x="5269076" y="2635224"/>
                  <a:pt x="5261648" y="2635224"/>
                </a:cubicBezTo>
                <a:cubicBezTo>
                  <a:pt x="5251644" y="2635224"/>
                  <a:pt x="5242142" y="2633062"/>
                  <a:pt x="5233141" y="2628738"/>
                </a:cubicBezTo>
                <a:cubicBezTo>
                  <a:pt x="5224141" y="2624414"/>
                  <a:pt x="5216542" y="2618401"/>
                  <a:pt x="5210344" y="2610699"/>
                </a:cubicBezTo>
                <a:cubicBezTo>
                  <a:pt x="5204370" y="2603246"/>
                  <a:pt x="5199597" y="2593717"/>
                  <a:pt x="5196024" y="2582110"/>
                </a:cubicBezTo>
                <a:cubicBezTo>
                  <a:pt x="5192451" y="2570504"/>
                  <a:pt x="5190665" y="2558550"/>
                  <a:pt x="5190665" y="2546249"/>
                </a:cubicBezTo>
                <a:cubicBezTo>
                  <a:pt x="5190665" y="2542740"/>
                  <a:pt x="5190825" y="2539061"/>
                  <a:pt x="5191146" y="2535212"/>
                </a:cubicBezTo>
                <a:lnTo>
                  <a:pt x="5319921" y="2535212"/>
                </a:lnTo>
                <a:cubicBezTo>
                  <a:pt x="5319921" y="2512827"/>
                  <a:pt x="5314206" y="2495051"/>
                  <a:pt x="5302774" y="2481882"/>
                </a:cubicBezTo>
                <a:cubicBezTo>
                  <a:pt x="5295442" y="2473450"/>
                  <a:pt x="5286502" y="2467021"/>
                  <a:pt x="5275955" y="2462597"/>
                </a:cubicBezTo>
                <a:cubicBezTo>
                  <a:pt x="5265408" y="2458173"/>
                  <a:pt x="5253988" y="2455961"/>
                  <a:pt x="5241696" y="2455961"/>
                </a:cubicBezTo>
                <a:close/>
                <a:moveTo>
                  <a:pt x="4279687" y="2422028"/>
                </a:moveTo>
                <a:lnTo>
                  <a:pt x="4212714" y="2489001"/>
                </a:lnTo>
                <a:lnTo>
                  <a:pt x="4279687" y="2555974"/>
                </a:lnTo>
                <a:lnTo>
                  <a:pt x="4346660" y="2489001"/>
                </a:lnTo>
                <a:close/>
                <a:moveTo>
                  <a:pt x="4083234" y="2422028"/>
                </a:moveTo>
                <a:lnTo>
                  <a:pt x="4016261" y="2489001"/>
                </a:lnTo>
                <a:lnTo>
                  <a:pt x="4083234" y="2555974"/>
                </a:lnTo>
                <a:lnTo>
                  <a:pt x="4150430" y="2489001"/>
                </a:lnTo>
                <a:close/>
                <a:moveTo>
                  <a:pt x="8567012" y="2402177"/>
                </a:moveTo>
                <a:lnTo>
                  <a:pt x="8563834" y="2412576"/>
                </a:lnTo>
                <a:cubicBezTo>
                  <a:pt x="8561253" y="2420812"/>
                  <a:pt x="8558569" y="2427458"/>
                  <a:pt x="8555782" y="2432512"/>
                </a:cubicBezTo>
                <a:cubicBezTo>
                  <a:pt x="8552995" y="2437567"/>
                  <a:pt x="8550213" y="2442120"/>
                  <a:pt x="8547436" y="2446173"/>
                </a:cubicBezTo>
                <a:cubicBezTo>
                  <a:pt x="8538100" y="2455375"/>
                  <a:pt x="8528075" y="2461694"/>
                  <a:pt x="8517362" y="2465132"/>
                </a:cubicBezTo>
                <a:lnTo>
                  <a:pt x="8517362" y="2476276"/>
                </a:lnTo>
                <a:lnTo>
                  <a:pt x="8540784" y="2476276"/>
                </a:lnTo>
                <a:lnTo>
                  <a:pt x="8540784" y="2604487"/>
                </a:lnTo>
                <a:cubicBezTo>
                  <a:pt x="8540784" y="2617628"/>
                  <a:pt x="8541527" y="2626963"/>
                  <a:pt x="8543012" y="2632493"/>
                </a:cubicBezTo>
                <a:cubicBezTo>
                  <a:pt x="8544496" y="2638023"/>
                  <a:pt x="8547865" y="2642963"/>
                  <a:pt x="8553119" y="2647314"/>
                </a:cubicBezTo>
                <a:cubicBezTo>
                  <a:pt x="8561476" y="2654435"/>
                  <a:pt x="8574831" y="2657995"/>
                  <a:pt x="8593184" y="2657995"/>
                </a:cubicBezTo>
                <a:cubicBezTo>
                  <a:pt x="8606964" y="2657995"/>
                  <a:pt x="8618570" y="2655691"/>
                  <a:pt x="8628002" y="2651082"/>
                </a:cubicBezTo>
                <a:cubicBezTo>
                  <a:pt x="8637434" y="2646473"/>
                  <a:pt x="8644973" y="2638361"/>
                  <a:pt x="8650620" y="2626748"/>
                </a:cubicBezTo>
                <a:lnTo>
                  <a:pt x="8641966" y="2620267"/>
                </a:lnTo>
                <a:cubicBezTo>
                  <a:pt x="8635131" y="2628239"/>
                  <a:pt x="8629838" y="2633394"/>
                  <a:pt x="8626087" y="2635734"/>
                </a:cubicBezTo>
                <a:cubicBezTo>
                  <a:pt x="8622336" y="2638073"/>
                  <a:pt x="8617605" y="2639243"/>
                  <a:pt x="8611894" y="2639243"/>
                </a:cubicBezTo>
                <a:cubicBezTo>
                  <a:pt x="8607313" y="2639243"/>
                  <a:pt x="8603118" y="2638380"/>
                  <a:pt x="8599309" y="2636653"/>
                </a:cubicBezTo>
                <a:cubicBezTo>
                  <a:pt x="8595500" y="2634926"/>
                  <a:pt x="8592541" y="2632671"/>
                  <a:pt x="8590431" y="2629888"/>
                </a:cubicBezTo>
                <a:cubicBezTo>
                  <a:pt x="8585611" y="2623839"/>
                  <a:pt x="8583201" y="2613628"/>
                  <a:pt x="8583201" y="2599255"/>
                </a:cubicBezTo>
                <a:lnTo>
                  <a:pt x="8583201" y="2476276"/>
                </a:lnTo>
                <a:lnTo>
                  <a:pt x="8638788" y="2476276"/>
                </a:lnTo>
                <a:lnTo>
                  <a:pt x="8638788" y="2459086"/>
                </a:lnTo>
                <a:lnTo>
                  <a:pt x="8583201" y="2459086"/>
                </a:lnTo>
                <a:lnTo>
                  <a:pt x="8583201" y="2402177"/>
                </a:lnTo>
                <a:close/>
                <a:moveTo>
                  <a:pt x="4735216" y="2354832"/>
                </a:moveTo>
                <a:cubicBezTo>
                  <a:pt x="4750113" y="2354832"/>
                  <a:pt x="4762980" y="2357421"/>
                  <a:pt x="4773816" y="2362599"/>
                </a:cubicBezTo>
                <a:cubicBezTo>
                  <a:pt x="4784653" y="2367777"/>
                  <a:pt x="4794538" y="2376090"/>
                  <a:pt x="4803472" y="2387541"/>
                </a:cubicBezTo>
                <a:cubicBezTo>
                  <a:pt x="4814651" y="2401696"/>
                  <a:pt x="4823351" y="2419039"/>
                  <a:pt x="4829574" y="2439570"/>
                </a:cubicBezTo>
                <a:cubicBezTo>
                  <a:pt x="4835797" y="2460102"/>
                  <a:pt x="4838909" y="2481832"/>
                  <a:pt x="4838909" y="2504761"/>
                </a:cubicBezTo>
                <a:cubicBezTo>
                  <a:pt x="4838909" y="2546490"/>
                  <a:pt x="4827378" y="2583890"/>
                  <a:pt x="4804317" y="2616960"/>
                </a:cubicBezTo>
                <a:cubicBezTo>
                  <a:pt x="4794922" y="2624886"/>
                  <a:pt x="4784713" y="2631622"/>
                  <a:pt x="4773689" y="2637171"/>
                </a:cubicBezTo>
                <a:cubicBezTo>
                  <a:pt x="4762665" y="2642720"/>
                  <a:pt x="4749841" y="2645494"/>
                  <a:pt x="4735216" y="2645494"/>
                </a:cubicBezTo>
                <a:cubicBezTo>
                  <a:pt x="4720812" y="2645494"/>
                  <a:pt x="4708120" y="2642696"/>
                  <a:pt x="4697138" y="2637099"/>
                </a:cubicBezTo>
                <a:cubicBezTo>
                  <a:pt x="4686156" y="2631503"/>
                  <a:pt x="4675695" y="2622473"/>
                  <a:pt x="4665753" y="2610009"/>
                </a:cubicBezTo>
                <a:cubicBezTo>
                  <a:pt x="4643375" y="2581815"/>
                  <a:pt x="4632186" y="2547025"/>
                  <a:pt x="4632186" y="2505639"/>
                </a:cubicBezTo>
                <a:cubicBezTo>
                  <a:pt x="4632186" y="2481936"/>
                  <a:pt x="4635252" y="2459818"/>
                  <a:pt x="4641383" y="2439284"/>
                </a:cubicBezTo>
                <a:cubicBezTo>
                  <a:pt x="4647514" y="2418751"/>
                  <a:pt x="4656149" y="2401503"/>
                  <a:pt x="4667288" y="2387541"/>
                </a:cubicBezTo>
                <a:cubicBezTo>
                  <a:pt x="4676536" y="2375907"/>
                  <a:pt x="4686485" y="2367547"/>
                  <a:pt x="4697136" y="2362461"/>
                </a:cubicBezTo>
                <a:cubicBezTo>
                  <a:pt x="4707786" y="2357375"/>
                  <a:pt x="4720480" y="2354832"/>
                  <a:pt x="4735216" y="2354832"/>
                </a:cubicBezTo>
                <a:close/>
                <a:moveTo>
                  <a:pt x="6864930" y="2346572"/>
                </a:moveTo>
                <a:lnTo>
                  <a:pt x="6864930" y="2360180"/>
                </a:lnTo>
                <a:cubicBezTo>
                  <a:pt x="6877578" y="2360882"/>
                  <a:pt x="6886724" y="2362694"/>
                  <a:pt x="6892368" y="2365616"/>
                </a:cubicBezTo>
                <a:cubicBezTo>
                  <a:pt x="6898012" y="2368538"/>
                  <a:pt x="6902453" y="2373034"/>
                  <a:pt x="6905693" y="2379103"/>
                </a:cubicBezTo>
                <a:cubicBezTo>
                  <a:pt x="6908037" y="2383507"/>
                  <a:pt x="6909552" y="2390799"/>
                  <a:pt x="6910238" y="2400977"/>
                </a:cubicBezTo>
                <a:cubicBezTo>
                  <a:pt x="6910675" y="2406963"/>
                  <a:pt x="6910894" y="2413197"/>
                  <a:pt x="6910894" y="2419681"/>
                </a:cubicBezTo>
                <a:lnTo>
                  <a:pt x="6910894" y="2581092"/>
                </a:lnTo>
                <a:cubicBezTo>
                  <a:pt x="6910894" y="2595533"/>
                  <a:pt x="6910110" y="2606127"/>
                  <a:pt x="6908544" y="2612874"/>
                </a:cubicBezTo>
                <a:cubicBezTo>
                  <a:pt x="6906978" y="2619621"/>
                  <a:pt x="6904229" y="2625013"/>
                  <a:pt x="6900297" y="2629050"/>
                </a:cubicBezTo>
                <a:cubicBezTo>
                  <a:pt x="6896687" y="2632767"/>
                  <a:pt x="6892521" y="2635490"/>
                  <a:pt x="6887797" y="2637221"/>
                </a:cubicBezTo>
                <a:cubicBezTo>
                  <a:pt x="6883073" y="2638953"/>
                  <a:pt x="6875450" y="2640095"/>
                  <a:pt x="6864930" y="2640649"/>
                </a:cubicBezTo>
                <a:lnTo>
                  <a:pt x="6864930" y="2654200"/>
                </a:lnTo>
                <a:lnTo>
                  <a:pt x="6974964" y="2654200"/>
                </a:lnTo>
                <a:lnTo>
                  <a:pt x="6974964" y="2640662"/>
                </a:lnTo>
                <a:cubicBezTo>
                  <a:pt x="6964300" y="2640102"/>
                  <a:pt x="6956624" y="2638964"/>
                  <a:pt x="6951939" y="2637248"/>
                </a:cubicBezTo>
                <a:cubicBezTo>
                  <a:pt x="6947253" y="2635532"/>
                  <a:pt x="6943088" y="2632799"/>
                  <a:pt x="6939444" y="2629050"/>
                </a:cubicBezTo>
                <a:cubicBezTo>
                  <a:pt x="6935558" y="2625062"/>
                  <a:pt x="6932842" y="2619773"/>
                  <a:pt x="6931296" y="2613183"/>
                </a:cubicBezTo>
                <a:cubicBezTo>
                  <a:pt x="6929749" y="2606593"/>
                  <a:pt x="6928976" y="2595896"/>
                  <a:pt x="6928976" y="2581092"/>
                </a:cubicBezTo>
                <a:lnTo>
                  <a:pt x="6928976" y="2393704"/>
                </a:lnTo>
                <a:lnTo>
                  <a:pt x="7033433" y="2654200"/>
                </a:lnTo>
                <a:lnTo>
                  <a:pt x="7044124" y="2654200"/>
                </a:lnTo>
                <a:lnTo>
                  <a:pt x="7149316" y="2389759"/>
                </a:lnTo>
                <a:lnTo>
                  <a:pt x="7149316" y="2581092"/>
                </a:lnTo>
                <a:cubicBezTo>
                  <a:pt x="7149316" y="2595533"/>
                  <a:pt x="7148533" y="2606127"/>
                  <a:pt x="7146965" y="2612874"/>
                </a:cubicBezTo>
                <a:cubicBezTo>
                  <a:pt x="7145398" y="2619621"/>
                  <a:pt x="7143377" y="2624549"/>
                  <a:pt x="7140903" y="2627655"/>
                </a:cubicBezTo>
                <a:cubicBezTo>
                  <a:pt x="7135773" y="2632232"/>
                  <a:pt x="7130891" y="2635402"/>
                  <a:pt x="7126258" y="2637166"/>
                </a:cubicBezTo>
                <a:cubicBezTo>
                  <a:pt x="7121624" y="2638930"/>
                  <a:pt x="7113909" y="2640089"/>
                  <a:pt x="7103112" y="2640645"/>
                </a:cubicBezTo>
                <a:lnTo>
                  <a:pt x="7103112" y="2654200"/>
                </a:lnTo>
                <a:lnTo>
                  <a:pt x="7251983" y="2654200"/>
                </a:lnTo>
                <a:lnTo>
                  <a:pt x="7251983" y="2640652"/>
                </a:lnTo>
                <a:cubicBezTo>
                  <a:pt x="7235659" y="2639836"/>
                  <a:pt x="7223862" y="2635934"/>
                  <a:pt x="7216592" y="2628946"/>
                </a:cubicBezTo>
                <a:cubicBezTo>
                  <a:pt x="7212762" y="2625262"/>
                  <a:pt x="7210043" y="2620064"/>
                  <a:pt x="7208434" y="2613352"/>
                </a:cubicBezTo>
                <a:cubicBezTo>
                  <a:pt x="7206824" y="2606640"/>
                  <a:pt x="7206020" y="2595886"/>
                  <a:pt x="7206020" y="2581092"/>
                </a:cubicBezTo>
                <a:lnTo>
                  <a:pt x="7206020" y="2419681"/>
                </a:lnTo>
                <a:cubicBezTo>
                  <a:pt x="7206020" y="2409365"/>
                  <a:pt x="7206486" y="2400741"/>
                  <a:pt x="7207418" y="2393809"/>
                </a:cubicBezTo>
                <a:cubicBezTo>
                  <a:pt x="7208000" y="2388149"/>
                  <a:pt x="7208983" y="2383711"/>
                  <a:pt x="7210368" y="2380493"/>
                </a:cubicBezTo>
                <a:cubicBezTo>
                  <a:pt x="7211752" y="2377276"/>
                  <a:pt x="7213853" y="2374324"/>
                  <a:pt x="7216669" y="2371638"/>
                </a:cubicBezTo>
                <a:cubicBezTo>
                  <a:pt x="7220473" y="2367834"/>
                  <a:pt x="7224631" y="2365114"/>
                  <a:pt x="7229141" y="2363478"/>
                </a:cubicBezTo>
                <a:cubicBezTo>
                  <a:pt x="7233651" y="2361842"/>
                  <a:pt x="7241265" y="2360743"/>
                  <a:pt x="7251983" y="2360180"/>
                </a:cubicBezTo>
                <a:lnTo>
                  <a:pt x="7251983" y="2346572"/>
                </a:lnTo>
                <a:lnTo>
                  <a:pt x="7154339" y="2346572"/>
                </a:lnTo>
                <a:lnTo>
                  <a:pt x="7059259" y="2580569"/>
                </a:lnTo>
                <a:lnTo>
                  <a:pt x="6967562" y="2346572"/>
                </a:lnTo>
                <a:close/>
                <a:moveTo>
                  <a:pt x="7331668" y="2338982"/>
                </a:moveTo>
                <a:cubicBezTo>
                  <a:pt x="7324917" y="2338982"/>
                  <a:pt x="7319192" y="2341285"/>
                  <a:pt x="7314494" y="2345889"/>
                </a:cubicBezTo>
                <a:cubicBezTo>
                  <a:pt x="7309795" y="2350493"/>
                  <a:pt x="7307446" y="2356116"/>
                  <a:pt x="7307446" y="2362757"/>
                </a:cubicBezTo>
                <a:cubicBezTo>
                  <a:pt x="7307446" y="2369592"/>
                  <a:pt x="7309747" y="2375263"/>
                  <a:pt x="7314347" y="2379771"/>
                </a:cubicBezTo>
                <a:cubicBezTo>
                  <a:pt x="7318948" y="2384279"/>
                  <a:pt x="7324722" y="2386533"/>
                  <a:pt x="7331668" y="2386533"/>
                </a:cubicBezTo>
                <a:cubicBezTo>
                  <a:pt x="7338667" y="2386533"/>
                  <a:pt x="7344491" y="2384256"/>
                  <a:pt x="7349140" y="2379703"/>
                </a:cubicBezTo>
                <a:cubicBezTo>
                  <a:pt x="7353789" y="2375150"/>
                  <a:pt x="7356113" y="2369502"/>
                  <a:pt x="7356113" y="2362757"/>
                </a:cubicBezTo>
                <a:cubicBezTo>
                  <a:pt x="7356113" y="2356209"/>
                  <a:pt x="7353740" y="2350609"/>
                  <a:pt x="7348995" y="2345959"/>
                </a:cubicBezTo>
                <a:cubicBezTo>
                  <a:pt x="7344250" y="2341308"/>
                  <a:pt x="7338474" y="2338982"/>
                  <a:pt x="7331668" y="2338982"/>
                </a:cubicBezTo>
                <a:close/>
                <a:moveTo>
                  <a:pt x="5750518" y="2338982"/>
                </a:moveTo>
                <a:cubicBezTo>
                  <a:pt x="5743768" y="2338982"/>
                  <a:pt x="5738043" y="2341285"/>
                  <a:pt x="5733345" y="2345889"/>
                </a:cubicBezTo>
                <a:cubicBezTo>
                  <a:pt x="5728646" y="2350493"/>
                  <a:pt x="5726297" y="2356116"/>
                  <a:pt x="5726297" y="2362757"/>
                </a:cubicBezTo>
                <a:cubicBezTo>
                  <a:pt x="5726297" y="2369592"/>
                  <a:pt x="5728597" y="2375263"/>
                  <a:pt x="5733198" y="2379771"/>
                </a:cubicBezTo>
                <a:cubicBezTo>
                  <a:pt x="5737799" y="2384279"/>
                  <a:pt x="5743572" y="2386533"/>
                  <a:pt x="5750518" y="2386533"/>
                </a:cubicBezTo>
                <a:cubicBezTo>
                  <a:pt x="5757518" y="2386533"/>
                  <a:pt x="5763343" y="2384256"/>
                  <a:pt x="5767990" y="2379703"/>
                </a:cubicBezTo>
                <a:cubicBezTo>
                  <a:pt x="5772639" y="2375150"/>
                  <a:pt x="5774963" y="2369502"/>
                  <a:pt x="5774963" y="2362757"/>
                </a:cubicBezTo>
                <a:cubicBezTo>
                  <a:pt x="5774963" y="2356209"/>
                  <a:pt x="5772590" y="2350609"/>
                  <a:pt x="5767846" y="2345959"/>
                </a:cubicBezTo>
                <a:cubicBezTo>
                  <a:pt x="5763101" y="2341308"/>
                  <a:pt x="5757325" y="2338982"/>
                  <a:pt x="5750518" y="2338982"/>
                </a:cubicBezTo>
                <a:close/>
                <a:moveTo>
                  <a:pt x="4737407" y="2338982"/>
                </a:moveTo>
                <a:cubicBezTo>
                  <a:pt x="4719250" y="2338982"/>
                  <a:pt x="4701275" y="2342161"/>
                  <a:pt x="4683480" y="2348517"/>
                </a:cubicBezTo>
                <a:cubicBezTo>
                  <a:pt x="4665686" y="2354874"/>
                  <a:pt x="4648471" y="2365695"/>
                  <a:pt x="4631838" y="2380980"/>
                </a:cubicBezTo>
                <a:cubicBezTo>
                  <a:pt x="4612292" y="2393586"/>
                  <a:pt x="4597121" y="2410651"/>
                  <a:pt x="4586322" y="2432175"/>
                </a:cubicBezTo>
                <a:cubicBezTo>
                  <a:pt x="4575524" y="2453700"/>
                  <a:pt x="4570125" y="2477092"/>
                  <a:pt x="4570125" y="2502354"/>
                </a:cubicBezTo>
                <a:cubicBezTo>
                  <a:pt x="4570125" y="2521608"/>
                  <a:pt x="4573467" y="2540136"/>
                  <a:pt x="4580152" y="2557938"/>
                </a:cubicBezTo>
                <a:cubicBezTo>
                  <a:pt x="4586836" y="2575739"/>
                  <a:pt x="4596413" y="2591626"/>
                  <a:pt x="4608882" y="2605600"/>
                </a:cubicBezTo>
                <a:cubicBezTo>
                  <a:pt x="4624648" y="2623473"/>
                  <a:pt x="4643371" y="2637269"/>
                  <a:pt x="4665048" y="2646988"/>
                </a:cubicBezTo>
                <a:cubicBezTo>
                  <a:pt x="4686726" y="2656707"/>
                  <a:pt x="4709532" y="2661567"/>
                  <a:pt x="4733466" y="2661567"/>
                </a:cubicBezTo>
                <a:cubicBezTo>
                  <a:pt x="4757712" y="2661567"/>
                  <a:pt x="4780877" y="2656551"/>
                  <a:pt x="4802960" y="2646519"/>
                </a:cubicBezTo>
                <a:cubicBezTo>
                  <a:pt x="4825042" y="2636487"/>
                  <a:pt x="4844166" y="2622337"/>
                  <a:pt x="4860333" y="2604068"/>
                </a:cubicBezTo>
                <a:cubicBezTo>
                  <a:pt x="4873600" y="2589292"/>
                  <a:pt x="4883689" y="2572962"/>
                  <a:pt x="4890602" y="2555077"/>
                </a:cubicBezTo>
                <a:cubicBezTo>
                  <a:pt x="4897514" y="2537192"/>
                  <a:pt x="4900970" y="2518669"/>
                  <a:pt x="4900970" y="2499508"/>
                </a:cubicBezTo>
                <a:cubicBezTo>
                  <a:pt x="4900970" y="2461233"/>
                  <a:pt x="4887740" y="2427060"/>
                  <a:pt x="4861282" y="2396987"/>
                </a:cubicBezTo>
                <a:cubicBezTo>
                  <a:pt x="4845204" y="2378672"/>
                  <a:pt x="4826311" y="2364426"/>
                  <a:pt x="4804603" y="2354248"/>
                </a:cubicBezTo>
                <a:cubicBezTo>
                  <a:pt x="4782895" y="2344071"/>
                  <a:pt x="4760496" y="2338982"/>
                  <a:pt x="4737407" y="2338982"/>
                </a:cubicBezTo>
                <a:close/>
                <a:moveTo>
                  <a:pt x="8515929" y="2336973"/>
                </a:moveTo>
                <a:cubicBezTo>
                  <a:pt x="8503321" y="2336973"/>
                  <a:pt x="8491267" y="2338611"/>
                  <a:pt x="8479767" y="2341886"/>
                </a:cubicBezTo>
                <a:cubicBezTo>
                  <a:pt x="8468268" y="2345161"/>
                  <a:pt x="8458477" y="2349735"/>
                  <a:pt x="8450393" y="2355607"/>
                </a:cubicBezTo>
                <a:cubicBezTo>
                  <a:pt x="8441222" y="2362362"/>
                  <a:pt x="8434845" y="2369773"/>
                  <a:pt x="8431263" y="2377839"/>
                </a:cubicBezTo>
                <a:cubicBezTo>
                  <a:pt x="8427680" y="2385904"/>
                  <a:pt x="8425889" y="2396676"/>
                  <a:pt x="8425889" y="2410155"/>
                </a:cubicBezTo>
                <a:lnTo>
                  <a:pt x="8425889" y="2459086"/>
                </a:lnTo>
                <a:lnTo>
                  <a:pt x="8394189" y="2459086"/>
                </a:lnTo>
                <a:lnTo>
                  <a:pt x="8394189" y="2476276"/>
                </a:lnTo>
                <a:lnTo>
                  <a:pt x="8425889" y="2476276"/>
                </a:lnTo>
                <a:lnTo>
                  <a:pt x="8425889" y="2584824"/>
                </a:lnTo>
                <a:cubicBezTo>
                  <a:pt x="8425889" y="2597384"/>
                  <a:pt x="8425574" y="2606937"/>
                  <a:pt x="8424942" y="2613484"/>
                </a:cubicBezTo>
                <a:cubicBezTo>
                  <a:pt x="8424311" y="2620032"/>
                  <a:pt x="8423168" y="2625338"/>
                  <a:pt x="8421515" y="2629403"/>
                </a:cubicBezTo>
                <a:cubicBezTo>
                  <a:pt x="8419810" y="2632502"/>
                  <a:pt x="8417413" y="2634915"/>
                  <a:pt x="8414322" y="2636641"/>
                </a:cubicBezTo>
                <a:cubicBezTo>
                  <a:pt x="8411232" y="2638366"/>
                  <a:pt x="8404297" y="2639949"/>
                  <a:pt x="8393519" y="2641388"/>
                </a:cubicBezTo>
                <a:lnTo>
                  <a:pt x="8393519" y="2654200"/>
                </a:lnTo>
                <a:lnTo>
                  <a:pt x="8499336" y="2654200"/>
                </a:lnTo>
                <a:lnTo>
                  <a:pt x="8499336" y="2641671"/>
                </a:lnTo>
                <a:cubicBezTo>
                  <a:pt x="8486862" y="2639338"/>
                  <a:pt x="8478846" y="2636454"/>
                  <a:pt x="8475288" y="2633016"/>
                </a:cubicBezTo>
                <a:cubicBezTo>
                  <a:pt x="8472654" y="2630603"/>
                  <a:pt x="8470831" y="2627401"/>
                  <a:pt x="8469819" y="2623412"/>
                </a:cubicBezTo>
                <a:cubicBezTo>
                  <a:pt x="8468807" y="2619422"/>
                  <a:pt x="8468302" y="2614107"/>
                  <a:pt x="8468302" y="2607466"/>
                </a:cubicBezTo>
                <a:lnTo>
                  <a:pt x="8468082" y="2590821"/>
                </a:lnTo>
                <a:lnTo>
                  <a:pt x="8468082" y="2476276"/>
                </a:lnTo>
                <a:lnTo>
                  <a:pt x="8511391" y="2476276"/>
                </a:lnTo>
                <a:lnTo>
                  <a:pt x="8511391" y="2459086"/>
                </a:lnTo>
                <a:lnTo>
                  <a:pt x="8468305" y="2459086"/>
                </a:lnTo>
                <a:lnTo>
                  <a:pt x="8468305" y="2405515"/>
                </a:lnTo>
                <a:cubicBezTo>
                  <a:pt x="8468305" y="2393237"/>
                  <a:pt x="8468849" y="2384002"/>
                  <a:pt x="8469938" y="2377811"/>
                </a:cubicBezTo>
                <a:cubicBezTo>
                  <a:pt x="8471026" y="2371619"/>
                  <a:pt x="8473180" y="2364538"/>
                  <a:pt x="8476401" y="2356566"/>
                </a:cubicBezTo>
                <a:cubicBezTo>
                  <a:pt x="8478031" y="2358038"/>
                  <a:pt x="8481022" y="2357782"/>
                  <a:pt x="8485373" y="2355799"/>
                </a:cubicBezTo>
                <a:cubicBezTo>
                  <a:pt x="8489724" y="2353815"/>
                  <a:pt x="8494291" y="2352823"/>
                  <a:pt x="8499074" y="2352823"/>
                </a:cubicBezTo>
                <a:cubicBezTo>
                  <a:pt x="8502495" y="2352823"/>
                  <a:pt x="8505219" y="2353644"/>
                  <a:pt x="8507247" y="2355286"/>
                </a:cubicBezTo>
                <a:cubicBezTo>
                  <a:pt x="8509275" y="2356928"/>
                  <a:pt x="8512203" y="2360909"/>
                  <a:pt x="8516030" y="2367229"/>
                </a:cubicBezTo>
                <a:cubicBezTo>
                  <a:pt x="8519230" y="2372534"/>
                  <a:pt x="8522608" y="2376482"/>
                  <a:pt x="8526163" y="2379073"/>
                </a:cubicBezTo>
                <a:cubicBezTo>
                  <a:pt x="8529719" y="2381665"/>
                  <a:pt x="8533969" y="2382961"/>
                  <a:pt x="8538913" y="2382961"/>
                </a:cubicBezTo>
                <a:cubicBezTo>
                  <a:pt x="8544335" y="2382961"/>
                  <a:pt x="8548917" y="2381040"/>
                  <a:pt x="8552656" y="2377197"/>
                </a:cubicBezTo>
                <a:cubicBezTo>
                  <a:pt x="8556395" y="2373354"/>
                  <a:pt x="8558265" y="2368671"/>
                  <a:pt x="8558265" y="2363148"/>
                </a:cubicBezTo>
                <a:cubicBezTo>
                  <a:pt x="8558265" y="2354939"/>
                  <a:pt x="8554251" y="2348525"/>
                  <a:pt x="8546222" y="2343904"/>
                </a:cubicBezTo>
                <a:cubicBezTo>
                  <a:pt x="8538193" y="2339283"/>
                  <a:pt x="8528096" y="2336973"/>
                  <a:pt x="8515929" y="2336973"/>
                </a:cubicBezTo>
                <a:close/>
                <a:moveTo>
                  <a:pt x="6753804" y="2336973"/>
                </a:moveTo>
                <a:cubicBezTo>
                  <a:pt x="6741196" y="2336973"/>
                  <a:pt x="6729142" y="2338611"/>
                  <a:pt x="6717643" y="2341886"/>
                </a:cubicBezTo>
                <a:cubicBezTo>
                  <a:pt x="6706143" y="2345161"/>
                  <a:pt x="6696352" y="2349735"/>
                  <a:pt x="6688269" y="2355607"/>
                </a:cubicBezTo>
                <a:cubicBezTo>
                  <a:pt x="6679097" y="2362362"/>
                  <a:pt x="6672720" y="2369773"/>
                  <a:pt x="6669138" y="2377839"/>
                </a:cubicBezTo>
                <a:cubicBezTo>
                  <a:pt x="6665556" y="2385904"/>
                  <a:pt x="6663764" y="2396676"/>
                  <a:pt x="6663764" y="2410155"/>
                </a:cubicBezTo>
                <a:lnTo>
                  <a:pt x="6663764" y="2459086"/>
                </a:lnTo>
                <a:lnTo>
                  <a:pt x="6632064" y="2459086"/>
                </a:lnTo>
                <a:lnTo>
                  <a:pt x="6632064" y="2476276"/>
                </a:lnTo>
                <a:lnTo>
                  <a:pt x="6663764" y="2476276"/>
                </a:lnTo>
                <a:lnTo>
                  <a:pt x="6663764" y="2584824"/>
                </a:lnTo>
                <a:cubicBezTo>
                  <a:pt x="6663764" y="2597384"/>
                  <a:pt x="6663449" y="2606937"/>
                  <a:pt x="6662817" y="2613484"/>
                </a:cubicBezTo>
                <a:cubicBezTo>
                  <a:pt x="6662186" y="2620032"/>
                  <a:pt x="6661044" y="2625338"/>
                  <a:pt x="6659390" y="2629403"/>
                </a:cubicBezTo>
                <a:cubicBezTo>
                  <a:pt x="6657686" y="2632502"/>
                  <a:pt x="6655288" y="2634915"/>
                  <a:pt x="6652198" y="2636641"/>
                </a:cubicBezTo>
                <a:cubicBezTo>
                  <a:pt x="6649107" y="2638366"/>
                  <a:pt x="6642173" y="2639949"/>
                  <a:pt x="6631394" y="2641388"/>
                </a:cubicBezTo>
                <a:lnTo>
                  <a:pt x="6631394" y="2654200"/>
                </a:lnTo>
                <a:lnTo>
                  <a:pt x="6737211" y="2654200"/>
                </a:lnTo>
                <a:lnTo>
                  <a:pt x="6737211" y="2641671"/>
                </a:lnTo>
                <a:cubicBezTo>
                  <a:pt x="6724737" y="2639338"/>
                  <a:pt x="6716722" y="2636454"/>
                  <a:pt x="6713164" y="2633016"/>
                </a:cubicBezTo>
                <a:cubicBezTo>
                  <a:pt x="6710529" y="2630603"/>
                  <a:pt x="6708706" y="2627401"/>
                  <a:pt x="6707694" y="2623412"/>
                </a:cubicBezTo>
                <a:cubicBezTo>
                  <a:pt x="6706683" y="2619422"/>
                  <a:pt x="6706177" y="2614107"/>
                  <a:pt x="6706177" y="2607466"/>
                </a:cubicBezTo>
                <a:lnTo>
                  <a:pt x="6705957" y="2590821"/>
                </a:lnTo>
                <a:lnTo>
                  <a:pt x="6705957" y="2476276"/>
                </a:lnTo>
                <a:lnTo>
                  <a:pt x="6749266" y="2476276"/>
                </a:lnTo>
                <a:lnTo>
                  <a:pt x="6749266" y="2459086"/>
                </a:lnTo>
                <a:lnTo>
                  <a:pt x="6706180" y="2459086"/>
                </a:lnTo>
                <a:lnTo>
                  <a:pt x="6706180" y="2405515"/>
                </a:lnTo>
                <a:cubicBezTo>
                  <a:pt x="6706180" y="2393237"/>
                  <a:pt x="6706725" y="2384002"/>
                  <a:pt x="6707813" y="2377811"/>
                </a:cubicBezTo>
                <a:cubicBezTo>
                  <a:pt x="6708901" y="2371619"/>
                  <a:pt x="6711056" y="2364538"/>
                  <a:pt x="6714276" y="2356566"/>
                </a:cubicBezTo>
                <a:cubicBezTo>
                  <a:pt x="6715907" y="2358038"/>
                  <a:pt x="6718897" y="2357782"/>
                  <a:pt x="6723248" y="2355799"/>
                </a:cubicBezTo>
                <a:cubicBezTo>
                  <a:pt x="6727599" y="2353815"/>
                  <a:pt x="6732166" y="2352823"/>
                  <a:pt x="6736949" y="2352823"/>
                </a:cubicBezTo>
                <a:cubicBezTo>
                  <a:pt x="6740370" y="2352823"/>
                  <a:pt x="6743094" y="2353644"/>
                  <a:pt x="6745122" y="2355286"/>
                </a:cubicBezTo>
                <a:cubicBezTo>
                  <a:pt x="6747150" y="2356928"/>
                  <a:pt x="6750078" y="2360909"/>
                  <a:pt x="6753905" y="2367229"/>
                </a:cubicBezTo>
                <a:cubicBezTo>
                  <a:pt x="6757105" y="2372534"/>
                  <a:pt x="6760483" y="2376482"/>
                  <a:pt x="6764039" y="2379073"/>
                </a:cubicBezTo>
                <a:cubicBezTo>
                  <a:pt x="6767594" y="2381665"/>
                  <a:pt x="6771844" y="2382961"/>
                  <a:pt x="6776788" y="2382961"/>
                </a:cubicBezTo>
                <a:cubicBezTo>
                  <a:pt x="6782211" y="2382961"/>
                  <a:pt x="6786792" y="2381040"/>
                  <a:pt x="6790531" y="2377197"/>
                </a:cubicBezTo>
                <a:cubicBezTo>
                  <a:pt x="6794270" y="2373354"/>
                  <a:pt x="6796140" y="2368671"/>
                  <a:pt x="6796140" y="2363148"/>
                </a:cubicBezTo>
                <a:cubicBezTo>
                  <a:pt x="6796140" y="2354939"/>
                  <a:pt x="6792126" y="2348525"/>
                  <a:pt x="6784097" y="2343904"/>
                </a:cubicBezTo>
                <a:cubicBezTo>
                  <a:pt x="6776069" y="2339283"/>
                  <a:pt x="6765971" y="2336973"/>
                  <a:pt x="6753804" y="2336973"/>
                </a:cubicBezTo>
                <a:close/>
                <a:moveTo>
                  <a:pt x="4181461" y="2323802"/>
                </a:moveTo>
                <a:lnTo>
                  <a:pt x="4114488" y="2390774"/>
                </a:lnTo>
                <a:lnTo>
                  <a:pt x="4181461" y="2457970"/>
                </a:lnTo>
                <a:lnTo>
                  <a:pt x="4248656" y="2390774"/>
                </a:lnTo>
                <a:close/>
                <a:moveTo>
                  <a:pt x="2834640" y="1787426"/>
                </a:moveTo>
                <a:lnTo>
                  <a:pt x="2834640" y="1825526"/>
                </a:lnTo>
                <a:lnTo>
                  <a:pt x="5180965" y="1825526"/>
                </a:lnTo>
                <a:lnTo>
                  <a:pt x="7527290" y="1825526"/>
                </a:lnTo>
                <a:lnTo>
                  <a:pt x="9873615" y="1825526"/>
                </a:lnTo>
                <a:lnTo>
                  <a:pt x="9873615" y="1787426"/>
                </a:lnTo>
                <a:lnTo>
                  <a:pt x="7527290" y="1787426"/>
                </a:lnTo>
                <a:lnTo>
                  <a:pt x="5180965" y="1787426"/>
                </a:lnTo>
                <a:close/>
                <a:moveTo>
                  <a:pt x="9654168" y="1289372"/>
                </a:moveTo>
                <a:cubicBezTo>
                  <a:pt x="9675500" y="1289372"/>
                  <a:pt x="9689639" y="1294200"/>
                  <a:pt x="9696584" y="1303854"/>
                </a:cubicBezTo>
                <a:cubicBezTo>
                  <a:pt x="9699560" y="1307815"/>
                  <a:pt x="9701296" y="1312085"/>
                  <a:pt x="9701793" y="1316664"/>
                </a:cubicBezTo>
                <a:cubicBezTo>
                  <a:pt x="9702289" y="1321243"/>
                  <a:pt x="9702784" y="1335166"/>
                  <a:pt x="9703281" y="1358432"/>
                </a:cubicBezTo>
                <a:lnTo>
                  <a:pt x="9703281" y="1466850"/>
                </a:lnTo>
                <a:lnTo>
                  <a:pt x="9653424" y="1468338"/>
                </a:lnTo>
                <a:lnTo>
                  <a:pt x="9608031" y="1466850"/>
                </a:lnTo>
                <a:lnTo>
                  <a:pt x="9608031" y="1358432"/>
                </a:lnTo>
                <a:cubicBezTo>
                  <a:pt x="9608031" y="1330213"/>
                  <a:pt x="9609767" y="1312762"/>
                  <a:pt x="9613240" y="1306080"/>
                </a:cubicBezTo>
                <a:cubicBezTo>
                  <a:pt x="9618697" y="1294942"/>
                  <a:pt x="9632340" y="1289372"/>
                  <a:pt x="9654168" y="1289372"/>
                </a:cubicBezTo>
                <a:close/>
                <a:moveTo>
                  <a:pt x="8623235" y="1289372"/>
                </a:moveTo>
                <a:cubicBezTo>
                  <a:pt x="8665155" y="1289372"/>
                  <a:pt x="8703975" y="1304395"/>
                  <a:pt x="8739693" y="1334439"/>
                </a:cubicBezTo>
                <a:cubicBezTo>
                  <a:pt x="8783846" y="1371681"/>
                  <a:pt x="8805922" y="1420221"/>
                  <a:pt x="8805922" y="1480058"/>
                </a:cubicBezTo>
                <a:cubicBezTo>
                  <a:pt x="8805922" y="1509855"/>
                  <a:pt x="8799969" y="1537167"/>
                  <a:pt x="8788062" y="1561995"/>
                </a:cubicBezTo>
                <a:cubicBezTo>
                  <a:pt x="8772932" y="1593280"/>
                  <a:pt x="8750235" y="1618358"/>
                  <a:pt x="8719974" y="1637229"/>
                </a:cubicBezTo>
                <a:cubicBezTo>
                  <a:pt x="8688472" y="1656596"/>
                  <a:pt x="8655482" y="1666279"/>
                  <a:pt x="8621003" y="1666279"/>
                </a:cubicBezTo>
                <a:cubicBezTo>
                  <a:pt x="8618026" y="1666279"/>
                  <a:pt x="8612693" y="1666031"/>
                  <a:pt x="8605004" y="1665535"/>
                </a:cubicBezTo>
                <a:lnTo>
                  <a:pt x="8606120" y="1290116"/>
                </a:lnTo>
                <a:cubicBezTo>
                  <a:pt x="8614058" y="1289620"/>
                  <a:pt x="8619763" y="1289372"/>
                  <a:pt x="8623235" y="1289372"/>
                </a:cubicBezTo>
                <a:close/>
                <a:moveTo>
                  <a:pt x="7472943" y="1289372"/>
                </a:moveTo>
                <a:cubicBezTo>
                  <a:pt x="7494275" y="1289372"/>
                  <a:pt x="7508413" y="1294200"/>
                  <a:pt x="7515359" y="1303854"/>
                </a:cubicBezTo>
                <a:cubicBezTo>
                  <a:pt x="7518336" y="1307815"/>
                  <a:pt x="7520072" y="1312085"/>
                  <a:pt x="7520568" y="1316664"/>
                </a:cubicBezTo>
                <a:cubicBezTo>
                  <a:pt x="7521064" y="1321243"/>
                  <a:pt x="7521560" y="1335166"/>
                  <a:pt x="7522056" y="1358432"/>
                </a:cubicBezTo>
                <a:lnTo>
                  <a:pt x="7522056" y="1466850"/>
                </a:lnTo>
                <a:lnTo>
                  <a:pt x="7472199" y="1468338"/>
                </a:lnTo>
                <a:lnTo>
                  <a:pt x="7426806" y="1466850"/>
                </a:lnTo>
                <a:lnTo>
                  <a:pt x="7426806" y="1358432"/>
                </a:lnTo>
                <a:cubicBezTo>
                  <a:pt x="7426806" y="1330213"/>
                  <a:pt x="7428543" y="1312762"/>
                  <a:pt x="7432015" y="1306080"/>
                </a:cubicBezTo>
                <a:cubicBezTo>
                  <a:pt x="7437472" y="1294942"/>
                  <a:pt x="7451115" y="1289372"/>
                  <a:pt x="7472943" y="1289372"/>
                </a:cubicBezTo>
                <a:close/>
                <a:moveTo>
                  <a:pt x="4786893" y="1289372"/>
                </a:moveTo>
                <a:cubicBezTo>
                  <a:pt x="4808225" y="1289372"/>
                  <a:pt x="4822365" y="1294200"/>
                  <a:pt x="4829309" y="1303854"/>
                </a:cubicBezTo>
                <a:cubicBezTo>
                  <a:pt x="4832286" y="1307815"/>
                  <a:pt x="4834022" y="1312085"/>
                  <a:pt x="4834518" y="1316664"/>
                </a:cubicBezTo>
                <a:cubicBezTo>
                  <a:pt x="4835014" y="1321243"/>
                  <a:pt x="4835511" y="1335166"/>
                  <a:pt x="4836007" y="1358432"/>
                </a:cubicBezTo>
                <a:lnTo>
                  <a:pt x="4836007" y="1466850"/>
                </a:lnTo>
                <a:lnTo>
                  <a:pt x="4786149" y="1468338"/>
                </a:lnTo>
                <a:lnTo>
                  <a:pt x="4740757" y="1466850"/>
                </a:lnTo>
                <a:lnTo>
                  <a:pt x="4740757" y="1358432"/>
                </a:lnTo>
                <a:cubicBezTo>
                  <a:pt x="4740757" y="1330213"/>
                  <a:pt x="4742493" y="1312762"/>
                  <a:pt x="4745966" y="1306080"/>
                </a:cubicBezTo>
                <a:cubicBezTo>
                  <a:pt x="4751422" y="1294942"/>
                  <a:pt x="4765066" y="1289372"/>
                  <a:pt x="4786893" y="1289372"/>
                </a:cubicBezTo>
                <a:close/>
                <a:moveTo>
                  <a:pt x="4022661" y="1289372"/>
                </a:moveTo>
                <a:cubicBezTo>
                  <a:pt x="4064582" y="1289372"/>
                  <a:pt x="4103401" y="1304395"/>
                  <a:pt x="4139119" y="1334439"/>
                </a:cubicBezTo>
                <a:cubicBezTo>
                  <a:pt x="4183271" y="1371681"/>
                  <a:pt x="4205347" y="1420221"/>
                  <a:pt x="4205347" y="1480058"/>
                </a:cubicBezTo>
                <a:cubicBezTo>
                  <a:pt x="4205347" y="1509855"/>
                  <a:pt x="4199394" y="1537167"/>
                  <a:pt x="4187489" y="1561995"/>
                </a:cubicBezTo>
                <a:cubicBezTo>
                  <a:pt x="4172358" y="1593280"/>
                  <a:pt x="4149661" y="1618358"/>
                  <a:pt x="4119399" y="1637229"/>
                </a:cubicBezTo>
                <a:cubicBezTo>
                  <a:pt x="4087898" y="1656596"/>
                  <a:pt x="4054907" y="1666279"/>
                  <a:pt x="4020429" y="1666279"/>
                </a:cubicBezTo>
                <a:cubicBezTo>
                  <a:pt x="4017452" y="1666279"/>
                  <a:pt x="4012119" y="1666031"/>
                  <a:pt x="4004429" y="1665535"/>
                </a:cubicBezTo>
                <a:lnTo>
                  <a:pt x="4005546" y="1290116"/>
                </a:lnTo>
                <a:cubicBezTo>
                  <a:pt x="4013483" y="1289620"/>
                  <a:pt x="4019188" y="1289372"/>
                  <a:pt x="4022661" y="1289372"/>
                </a:cubicBezTo>
                <a:close/>
                <a:moveTo>
                  <a:pt x="6727388" y="1276350"/>
                </a:moveTo>
                <a:lnTo>
                  <a:pt x="6727016" y="1290489"/>
                </a:lnTo>
                <a:lnTo>
                  <a:pt x="6728133" y="1361182"/>
                </a:lnTo>
                <a:lnTo>
                  <a:pt x="6728877" y="1424806"/>
                </a:lnTo>
                <a:lnTo>
                  <a:pt x="6727761" y="1545729"/>
                </a:lnTo>
                <a:lnTo>
                  <a:pt x="6725900" y="1682651"/>
                </a:lnTo>
                <a:lnTo>
                  <a:pt x="6917144" y="1682651"/>
                </a:lnTo>
                <a:lnTo>
                  <a:pt x="6916400" y="1649164"/>
                </a:lnTo>
                <a:lnTo>
                  <a:pt x="6914912" y="1572146"/>
                </a:lnTo>
                <a:lnTo>
                  <a:pt x="6916028" y="1435224"/>
                </a:lnTo>
                <a:lnTo>
                  <a:pt x="6916772" y="1345183"/>
                </a:lnTo>
                <a:lnTo>
                  <a:pt x="6917516" y="1287140"/>
                </a:lnTo>
                <a:lnTo>
                  <a:pt x="6917516" y="1276350"/>
                </a:lnTo>
                <a:close/>
                <a:moveTo>
                  <a:pt x="4316894" y="1276350"/>
                </a:moveTo>
                <a:lnTo>
                  <a:pt x="4316894" y="1291977"/>
                </a:lnTo>
                <a:lnTo>
                  <a:pt x="4317534" y="1347043"/>
                </a:lnTo>
                <a:lnTo>
                  <a:pt x="4318167" y="1409179"/>
                </a:lnTo>
                <a:lnTo>
                  <a:pt x="4319127" y="1531218"/>
                </a:lnTo>
                <a:lnTo>
                  <a:pt x="4317638" y="1647676"/>
                </a:lnTo>
                <a:cubicBezTo>
                  <a:pt x="4317142" y="1658590"/>
                  <a:pt x="4315716" y="1665970"/>
                  <a:pt x="4313359" y="1669814"/>
                </a:cubicBezTo>
                <a:cubicBezTo>
                  <a:pt x="4311003" y="1673659"/>
                  <a:pt x="4306600" y="1675581"/>
                  <a:pt x="4300151" y="1675581"/>
                </a:cubicBezTo>
                <a:cubicBezTo>
                  <a:pt x="4289733" y="1675581"/>
                  <a:pt x="4281299" y="1670124"/>
                  <a:pt x="4274851" y="1659211"/>
                </a:cubicBezTo>
                <a:cubicBezTo>
                  <a:pt x="4268401" y="1648296"/>
                  <a:pt x="4264060" y="1641723"/>
                  <a:pt x="4261828" y="1639491"/>
                </a:cubicBezTo>
                <a:cubicBezTo>
                  <a:pt x="4259595" y="1637258"/>
                  <a:pt x="4256371" y="1636142"/>
                  <a:pt x="4252154" y="1636142"/>
                </a:cubicBezTo>
                <a:cubicBezTo>
                  <a:pt x="4248185" y="1636142"/>
                  <a:pt x="4244650" y="1637816"/>
                  <a:pt x="4241550" y="1641165"/>
                </a:cubicBezTo>
                <a:cubicBezTo>
                  <a:pt x="4238449" y="1644514"/>
                  <a:pt x="4236899" y="1648420"/>
                  <a:pt x="4236899" y="1652885"/>
                </a:cubicBezTo>
                <a:cubicBezTo>
                  <a:pt x="4236899" y="1663551"/>
                  <a:pt x="4244961" y="1674093"/>
                  <a:pt x="4261083" y="1684511"/>
                </a:cubicBezTo>
                <a:cubicBezTo>
                  <a:pt x="4281671" y="1697657"/>
                  <a:pt x="4308336" y="1704231"/>
                  <a:pt x="4341079" y="1704231"/>
                </a:cubicBezTo>
                <a:cubicBezTo>
                  <a:pt x="4401602" y="1704231"/>
                  <a:pt x="4447243" y="1681534"/>
                  <a:pt x="4478000" y="1636142"/>
                </a:cubicBezTo>
                <a:cubicBezTo>
                  <a:pt x="4490899" y="1616794"/>
                  <a:pt x="4498713" y="1598005"/>
                  <a:pt x="4501441" y="1579773"/>
                </a:cubicBezTo>
                <a:cubicBezTo>
                  <a:pt x="4504170" y="1561542"/>
                  <a:pt x="4505534" y="1519436"/>
                  <a:pt x="4505534" y="1453455"/>
                </a:cubicBezTo>
                <a:lnTo>
                  <a:pt x="4505162" y="1410668"/>
                </a:lnTo>
                <a:lnTo>
                  <a:pt x="4504417" y="1355601"/>
                </a:lnTo>
                <a:lnTo>
                  <a:pt x="4505162" y="1276350"/>
                </a:lnTo>
                <a:close/>
                <a:moveTo>
                  <a:pt x="3781882" y="1268536"/>
                </a:moveTo>
                <a:cubicBezTo>
                  <a:pt x="3759108" y="1268536"/>
                  <a:pt x="3734849" y="1277590"/>
                  <a:pt x="3709107" y="1295697"/>
                </a:cubicBezTo>
                <a:cubicBezTo>
                  <a:pt x="3697968" y="1303635"/>
                  <a:pt x="3678165" y="1322735"/>
                  <a:pt x="3649698" y="1352996"/>
                </a:cubicBezTo>
                <a:lnTo>
                  <a:pt x="3649698" y="1276350"/>
                </a:lnTo>
                <a:lnTo>
                  <a:pt x="3458826" y="1276350"/>
                </a:lnTo>
                <a:lnTo>
                  <a:pt x="3459273" y="1297930"/>
                </a:lnTo>
                <a:lnTo>
                  <a:pt x="3461059" y="1449735"/>
                </a:lnTo>
                <a:lnTo>
                  <a:pt x="3459721" y="1586285"/>
                </a:lnTo>
                <a:lnTo>
                  <a:pt x="3459273" y="1662187"/>
                </a:lnTo>
                <a:lnTo>
                  <a:pt x="3458826" y="1682651"/>
                </a:lnTo>
                <a:lnTo>
                  <a:pt x="3650070" y="1682651"/>
                </a:lnTo>
                <a:lnTo>
                  <a:pt x="3648582" y="1534567"/>
                </a:lnTo>
                <a:lnTo>
                  <a:pt x="3649326" y="1391692"/>
                </a:lnTo>
                <a:cubicBezTo>
                  <a:pt x="3669871" y="1363414"/>
                  <a:pt x="3688436" y="1343199"/>
                  <a:pt x="3705020" y="1331044"/>
                </a:cubicBezTo>
                <a:cubicBezTo>
                  <a:pt x="3721604" y="1318890"/>
                  <a:pt x="3738808" y="1312812"/>
                  <a:pt x="3756633" y="1312812"/>
                </a:cubicBezTo>
                <a:cubicBezTo>
                  <a:pt x="3763811" y="1312812"/>
                  <a:pt x="3772845" y="1315417"/>
                  <a:pt x="3783736" y="1320626"/>
                </a:cubicBezTo>
                <a:cubicBezTo>
                  <a:pt x="3790174" y="1323603"/>
                  <a:pt x="3795992" y="1325091"/>
                  <a:pt x="3801189" y="1325091"/>
                </a:cubicBezTo>
                <a:cubicBezTo>
                  <a:pt x="3809359" y="1325091"/>
                  <a:pt x="3816167" y="1322735"/>
                  <a:pt x="3821612" y="1318022"/>
                </a:cubicBezTo>
                <a:cubicBezTo>
                  <a:pt x="3827058" y="1313309"/>
                  <a:pt x="3829780" y="1307356"/>
                  <a:pt x="3829780" y="1300162"/>
                </a:cubicBezTo>
                <a:cubicBezTo>
                  <a:pt x="3829780" y="1290985"/>
                  <a:pt x="3825263" y="1283419"/>
                  <a:pt x="3816228" y="1277466"/>
                </a:cubicBezTo>
                <a:cubicBezTo>
                  <a:pt x="3807194" y="1271513"/>
                  <a:pt x="3795745" y="1268536"/>
                  <a:pt x="3781882" y="1268536"/>
                </a:cubicBezTo>
                <a:close/>
                <a:moveTo>
                  <a:pt x="9646354" y="1266304"/>
                </a:moveTo>
                <a:cubicBezTo>
                  <a:pt x="9616837" y="1266304"/>
                  <a:pt x="9588559" y="1272257"/>
                  <a:pt x="9561522" y="1284163"/>
                </a:cubicBezTo>
                <a:cubicBezTo>
                  <a:pt x="9533989" y="1296318"/>
                  <a:pt x="9510176" y="1313433"/>
                  <a:pt x="9490085" y="1335509"/>
                </a:cubicBezTo>
                <a:cubicBezTo>
                  <a:pt x="9472722" y="1354361"/>
                  <a:pt x="9459078" y="1376747"/>
                  <a:pt x="9449157" y="1402668"/>
                </a:cubicBezTo>
                <a:cubicBezTo>
                  <a:pt x="9439235" y="1428589"/>
                  <a:pt x="9434274" y="1454447"/>
                  <a:pt x="9434274" y="1480245"/>
                </a:cubicBezTo>
                <a:cubicBezTo>
                  <a:pt x="9434274" y="1507034"/>
                  <a:pt x="9439855" y="1533823"/>
                  <a:pt x="9451017" y="1560612"/>
                </a:cubicBezTo>
                <a:cubicBezTo>
                  <a:pt x="9463668" y="1591122"/>
                  <a:pt x="9481775" y="1616794"/>
                  <a:pt x="9505340" y="1637630"/>
                </a:cubicBezTo>
                <a:cubicBezTo>
                  <a:pt x="9545771" y="1673101"/>
                  <a:pt x="9592404" y="1690836"/>
                  <a:pt x="9645238" y="1690836"/>
                </a:cubicBezTo>
                <a:cubicBezTo>
                  <a:pt x="9675996" y="1690836"/>
                  <a:pt x="9707560" y="1683766"/>
                  <a:pt x="9739930" y="1669628"/>
                </a:cubicBezTo>
                <a:cubicBezTo>
                  <a:pt x="9772300" y="1655490"/>
                  <a:pt x="9799400" y="1637134"/>
                  <a:pt x="9821227" y="1614562"/>
                </a:cubicBezTo>
                <a:cubicBezTo>
                  <a:pt x="9837847" y="1596950"/>
                  <a:pt x="9846156" y="1582936"/>
                  <a:pt x="9846156" y="1572518"/>
                </a:cubicBezTo>
                <a:cubicBezTo>
                  <a:pt x="9846156" y="1567805"/>
                  <a:pt x="9844792" y="1563898"/>
                  <a:pt x="9842063" y="1560798"/>
                </a:cubicBezTo>
                <a:cubicBezTo>
                  <a:pt x="9839335" y="1557697"/>
                  <a:pt x="9835862" y="1556147"/>
                  <a:pt x="9831645" y="1556147"/>
                </a:cubicBezTo>
                <a:cubicBezTo>
                  <a:pt x="9828173" y="1556147"/>
                  <a:pt x="9824948" y="1557387"/>
                  <a:pt x="9821971" y="1559868"/>
                </a:cubicBezTo>
                <a:cubicBezTo>
                  <a:pt x="9818995" y="1562348"/>
                  <a:pt x="9814158" y="1568177"/>
                  <a:pt x="9807461" y="1577355"/>
                </a:cubicBezTo>
                <a:cubicBezTo>
                  <a:pt x="9786874" y="1605136"/>
                  <a:pt x="9762502" y="1626902"/>
                  <a:pt x="9734349" y="1642654"/>
                </a:cubicBezTo>
                <a:cubicBezTo>
                  <a:pt x="9706196" y="1658404"/>
                  <a:pt x="9677733" y="1666279"/>
                  <a:pt x="9648959" y="1666279"/>
                </a:cubicBezTo>
                <a:cubicBezTo>
                  <a:pt x="9629611" y="1666279"/>
                  <a:pt x="9617333" y="1660574"/>
                  <a:pt x="9612124" y="1649164"/>
                </a:cubicBezTo>
                <a:cubicBezTo>
                  <a:pt x="9609395" y="1643211"/>
                  <a:pt x="9608031" y="1629073"/>
                  <a:pt x="9608031" y="1606748"/>
                </a:cubicBezTo>
                <a:lnTo>
                  <a:pt x="9608031" y="1491407"/>
                </a:lnTo>
                <a:lnTo>
                  <a:pt x="9659005" y="1490662"/>
                </a:lnTo>
                <a:lnTo>
                  <a:pt x="9770626" y="1490290"/>
                </a:lnTo>
                <a:lnTo>
                  <a:pt x="9857318" y="1490290"/>
                </a:lnTo>
                <a:cubicBezTo>
                  <a:pt x="9857815" y="1410171"/>
                  <a:pt x="9829041" y="1349028"/>
                  <a:pt x="9770998" y="1306860"/>
                </a:cubicBezTo>
                <a:cubicBezTo>
                  <a:pt x="9733791" y="1279823"/>
                  <a:pt x="9692243" y="1266304"/>
                  <a:pt x="9646354" y="1266304"/>
                </a:cubicBezTo>
                <a:close/>
                <a:moveTo>
                  <a:pt x="9244890" y="1266304"/>
                </a:moveTo>
                <a:cubicBezTo>
                  <a:pt x="9218598" y="1266304"/>
                  <a:pt x="9191560" y="1271451"/>
                  <a:pt x="9163779" y="1281745"/>
                </a:cubicBezTo>
                <a:cubicBezTo>
                  <a:pt x="9135998" y="1292039"/>
                  <a:pt x="9107596" y="1307480"/>
                  <a:pt x="9078575" y="1328068"/>
                </a:cubicBezTo>
                <a:lnTo>
                  <a:pt x="9078575" y="1276350"/>
                </a:lnTo>
                <a:lnTo>
                  <a:pt x="8888075" y="1276350"/>
                </a:lnTo>
                <a:lnTo>
                  <a:pt x="8889191" y="1357089"/>
                </a:lnTo>
                <a:lnTo>
                  <a:pt x="8890307" y="1440433"/>
                </a:lnTo>
                <a:lnTo>
                  <a:pt x="8889191" y="1536799"/>
                </a:lnTo>
                <a:lnTo>
                  <a:pt x="8888075" y="1682651"/>
                </a:lnTo>
                <a:lnTo>
                  <a:pt x="9078203" y="1682651"/>
                </a:lnTo>
                <a:lnTo>
                  <a:pt x="9077831" y="1666652"/>
                </a:lnTo>
                <a:lnTo>
                  <a:pt x="9076715" y="1557263"/>
                </a:lnTo>
                <a:lnTo>
                  <a:pt x="9077459" y="1477268"/>
                </a:lnTo>
                <a:lnTo>
                  <a:pt x="9078203" y="1372716"/>
                </a:lnTo>
                <a:lnTo>
                  <a:pt x="9078575" y="1357461"/>
                </a:lnTo>
                <a:cubicBezTo>
                  <a:pt x="9094946" y="1343571"/>
                  <a:pt x="9110201" y="1333152"/>
                  <a:pt x="9124340" y="1326207"/>
                </a:cubicBezTo>
                <a:cubicBezTo>
                  <a:pt x="9138478" y="1319262"/>
                  <a:pt x="9151625" y="1315789"/>
                  <a:pt x="9163779" y="1315789"/>
                </a:cubicBezTo>
                <a:cubicBezTo>
                  <a:pt x="9176926" y="1315789"/>
                  <a:pt x="9185484" y="1319758"/>
                  <a:pt x="9189452" y="1327696"/>
                </a:cubicBezTo>
                <a:cubicBezTo>
                  <a:pt x="9191437" y="1331664"/>
                  <a:pt x="9192614" y="1336191"/>
                  <a:pt x="9192987" y="1341276"/>
                </a:cubicBezTo>
                <a:cubicBezTo>
                  <a:pt x="9193359" y="1346361"/>
                  <a:pt x="9193669" y="1362174"/>
                  <a:pt x="9193917" y="1388715"/>
                </a:cubicBezTo>
                <a:lnTo>
                  <a:pt x="9194289" y="1503313"/>
                </a:lnTo>
                <a:lnTo>
                  <a:pt x="9193330" y="1579215"/>
                </a:lnTo>
                <a:lnTo>
                  <a:pt x="9192056" y="1682651"/>
                </a:lnTo>
                <a:lnTo>
                  <a:pt x="9381068" y="1682651"/>
                </a:lnTo>
                <a:lnTo>
                  <a:pt x="9379952" y="1595958"/>
                </a:lnTo>
                <a:lnTo>
                  <a:pt x="9380696" y="1423689"/>
                </a:lnTo>
                <a:cubicBezTo>
                  <a:pt x="9380696" y="1383010"/>
                  <a:pt x="9377533" y="1353678"/>
                  <a:pt x="9371208" y="1335695"/>
                </a:cubicBezTo>
                <a:cubicBezTo>
                  <a:pt x="9364883" y="1317712"/>
                  <a:pt x="9352543" y="1302643"/>
                  <a:pt x="9334187" y="1290489"/>
                </a:cubicBezTo>
                <a:cubicBezTo>
                  <a:pt x="9309879" y="1274365"/>
                  <a:pt x="9280113" y="1266304"/>
                  <a:pt x="9244890" y="1266304"/>
                </a:cubicBezTo>
                <a:close/>
                <a:moveTo>
                  <a:pt x="8616910" y="1266304"/>
                </a:moveTo>
                <a:cubicBezTo>
                  <a:pt x="8562588" y="1267048"/>
                  <a:pt x="8514467" y="1286272"/>
                  <a:pt x="8472547" y="1323975"/>
                </a:cubicBezTo>
                <a:cubicBezTo>
                  <a:pt x="8427898" y="1364654"/>
                  <a:pt x="8405574" y="1415752"/>
                  <a:pt x="8405574" y="1477268"/>
                </a:cubicBezTo>
                <a:cubicBezTo>
                  <a:pt x="8405574" y="1508770"/>
                  <a:pt x="8411899" y="1538659"/>
                  <a:pt x="8424550" y="1566937"/>
                </a:cubicBezTo>
                <a:cubicBezTo>
                  <a:pt x="8439681" y="1600423"/>
                  <a:pt x="8461881" y="1627832"/>
                  <a:pt x="8491150" y="1649164"/>
                </a:cubicBezTo>
                <a:cubicBezTo>
                  <a:pt x="8528606" y="1676946"/>
                  <a:pt x="8570773" y="1690836"/>
                  <a:pt x="8617654" y="1690836"/>
                </a:cubicBezTo>
                <a:cubicBezTo>
                  <a:pt x="8645684" y="1690836"/>
                  <a:pt x="8672597" y="1685503"/>
                  <a:pt x="8698393" y="1674837"/>
                </a:cubicBezTo>
                <a:cubicBezTo>
                  <a:pt x="8729896" y="1661939"/>
                  <a:pt x="8756560" y="1642715"/>
                  <a:pt x="8778389" y="1617166"/>
                </a:cubicBezTo>
                <a:cubicBezTo>
                  <a:pt x="8794016" y="1598563"/>
                  <a:pt x="8806356" y="1577231"/>
                  <a:pt x="8815410" y="1553170"/>
                </a:cubicBezTo>
                <a:cubicBezTo>
                  <a:pt x="8824464" y="1529110"/>
                  <a:pt x="8828990" y="1505173"/>
                  <a:pt x="8828990" y="1481361"/>
                </a:cubicBezTo>
                <a:cubicBezTo>
                  <a:pt x="8828990" y="1446634"/>
                  <a:pt x="8821301" y="1413768"/>
                  <a:pt x="8805922" y="1382762"/>
                </a:cubicBezTo>
                <a:cubicBezTo>
                  <a:pt x="8788559" y="1347539"/>
                  <a:pt x="8763382" y="1319758"/>
                  <a:pt x="8730392" y="1299418"/>
                </a:cubicBezTo>
                <a:cubicBezTo>
                  <a:pt x="8694673" y="1277342"/>
                  <a:pt x="8656845" y="1266304"/>
                  <a:pt x="8616910" y="1266304"/>
                </a:cubicBezTo>
                <a:close/>
                <a:moveTo>
                  <a:pt x="7884750" y="1266304"/>
                </a:moveTo>
                <a:cubicBezTo>
                  <a:pt x="7843327" y="1266304"/>
                  <a:pt x="7806616" y="1276226"/>
                  <a:pt x="7774618" y="1296070"/>
                </a:cubicBezTo>
                <a:cubicBezTo>
                  <a:pt x="7755270" y="1307972"/>
                  <a:pt x="7740201" y="1322419"/>
                  <a:pt x="7729411" y="1339410"/>
                </a:cubicBezTo>
                <a:cubicBezTo>
                  <a:pt x="7718621" y="1356401"/>
                  <a:pt x="7713226" y="1374197"/>
                  <a:pt x="7713226" y="1392796"/>
                </a:cubicBezTo>
                <a:cubicBezTo>
                  <a:pt x="7713226" y="1414128"/>
                  <a:pt x="7721105" y="1436389"/>
                  <a:pt x="7736861" y="1459580"/>
                </a:cubicBezTo>
                <a:cubicBezTo>
                  <a:pt x="7752618" y="1482770"/>
                  <a:pt x="7787157" y="1522895"/>
                  <a:pt x="7840480" y="1579954"/>
                </a:cubicBezTo>
                <a:cubicBezTo>
                  <a:pt x="7862304" y="1603522"/>
                  <a:pt x="7876379" y="1619491"/>
                  <a:pt x="7882704" y="1627860"/>
                </a:cubicBezTo>
                <a:cubicBezTo>
                  <a:pt x="7889029" y="1636230"/>
                  <a:pt x="7892192" y="1643413"/>
                  <a:pt x="7892192" y="1649408"/>
                </a:cubicBezTo>
                <a:cubicBezTo>
                  <a:pt x="7892192" y="1655404"/>
                  <a:pt x="7889897" y="1659963"/>
                  <a:pt x="7885308" y="1663085"/>
                </a:cubicBezTo>
                <a:cubicBezTo>
                  <a:pt x="7880720" y="1666207"/>
                  <a:pt x="7873837" y="1667768"/>
                  <a:pt x="7864659" y="1667768"/>
                </a:cubicBezTo>
                <a:cubicBezTo>
                  <a:pt x="7844815" y="1667768"/>
                  <a:pt x="7823483" y="1663584"/>
                  <a:pt x="7800662" y="1655216"/>
                </a:cubicBezTo>
                <a:cubicBezTo>
                  <a:pt x="7777842" y="1646848"/>
                  <a:pt x="7760231" y="1636795"/>
                  <a:pt x="7747828" y="1625055"/>
                </a:cubicBezTo>
                <a:cubicBezTo>
                  <a:pt x="7740139" y="1617564"/>
                  <a:pt x="7733814" y="1613818"/>
                  <a:pt x="7728853" y="1613818"/>
                </a:cubicBezTo>
                <a:cubicBezTo>
                  <a:pt x="7719179" y="1614066"/>
                  <a:pt x="7714342" y="1618779"/>
                  <a:pt x="7714342" y="1627956"/>
                </a:cubicBezTo>
                <a:cubicBezTo>
                  <a:pt x="7714342" y="1632917"/>
                  <a:pt x="7716389" y="1637506"/>
                  <a:pt x="7720481" y="1641723"/>
                </a:cubicBezTo>
                <a:cubicBezTo>
                  <a:pt x="7724574" y="1645940"/>
                  <a:pt x="7732202" y="1651397"/>
                  <a:pt x="7743364" y="1658094"/>
                </a:cubicBezTo>
                <a:cubicBezTo>
                  <a:pt x="7781315" y="1679922"/>
                  <a:pt x="7824847" y="1690836"/>
                  <a:pt x="7873960" y="1690836"/>
                </a:cubicBezTo>
                <a:cubicBezTo>
                  <a:pt x="7918113" y="1690836"/>
                  <a:pt x="7955320" y="1681038"/>
                  <a:pt x="7985581" y="1661442"/>
                </a:cubicBezTo>
                <a:cubicBezTo>
                  <a:pt x="8022540" y="1637878"/>
                  <a:pt x="8041020" y="1606996"/>
                  <a:pt x="8041020" y="1568797"/>
                </a:cubicBezTo>
                <a:cubicBezTo>
                  <a:pt x="8041020" y="1544488"/>
                  <a:pt x="8034446" y="1521916"/>
                  <a:pt x="8021300" y="1501081"/>
                </a:cubicBezTo>
                <a:cubicBezTo>
                  <a:pt x="8013611" y="1488926"/>
                  <a:pt x="8005611" y="1478198"/>
                  <a:pt x="7997302" y="1468896"/>
                </a:cubicBezTo>
                <a:cubicBezTo>
                  <a:pt x="7988992" y="1459594"/>
                  <a:pt x="7969459" y="1439937"/>
                  <a:pt x="7938701" y="1409923"/>
                </a:cubicBezTo>
                <a:cubicBezTo>
                  <a:pt x="7907198" y="1379165"/>
                  <a:pt x="7886301" y="1357337"/>
                  <a:pt x="7876007" y="1344439"/>
                </a:cubicBezTo>
                <a:cubicBezTo>
                  <a:pt x="7865713" y="1331540"/>
                  <a:pt x="7860566" y="1320874"/>
                  <a:pt x="7860566" y="1312441"/>
                </a:cubicBezTo>
                <a:cubicBezTo>
                  <a:pt x="7860566" y="1305247"/>
                  <a:pt x="7863356" y="1299915"/>
                  <a:pt x="7868937" y="1296442"/>
                </a:cubicBezTo>
                <a:cubicBezTo>
                  <a:pt x="7874518" y="1292969"/>
                  <a:pt x="7882766" y="1291232"/>
                  <a:pt x="7893680" y="1291232"/>
                </a:cubicBezTo>
                <a:cubicBezTo>
                  <a:pt x="7924686" y="1291232"/>
                  <a:pt x="7953335" y="1300659"/>
                  <a:pt x="7979628" y="1319510"/>
                </a:cubicBezTo>
                <a:cubicBezTo>
                  <a:pt x="7992527" y="1328688"/>
                  <a:pt x="8001332" y="1333277"/>
                  <a:pt x="8006045" y="1333277"/>
                </a:cubicBezTo>
                <a:cubicBezTo>
                  <a:pt x="8010014" y="1333277"/>
                  <a:pt x="8013549" y="1331788"/>
                  <a:pt x="8016649" y="1328812"/>
                </a:cubicBezTo>
                <a:cubicBezTo>
                  <a:pt x="8019750" y="1325835"/>
                  <a:pt x="8021300" y="1322487"/>
                  <a:pt x="8021300" y="1318766"/>
                </a:cubicBezTo>
                <a:cubicBezTo>
                  <a:pt x="8021300" y="1306860"/>
                  <a:pt x="8008029" y="1295822"/>
                  <a:pt x="7981489" y="1285652"/>
                </a:cubicBezTo>
                <a:cubicBezTo>
                  <a:pt x="7947506" y="1272754"/>
                  <a:pt x="7915260" y="1266304"/>
                  <a:pt x="7884750" y="1266304"/>
                </a:cubicBezTo>
                <a:close/>
                <a:moveTo>
                  <a:pt x="7465129" y="1266304"/>
                </a:moveTo>
                <a:cubicBezTo>
                  <a:pt x="7435612" y="1266304"/>
                  <a:pt x="7407335" y="1272257"/>
                  <a:pt x="7380297" y="1284163"/>
                </a:cubicBezTo>
                <a:cubicBezTo>
                  <a:pt x="7352764" y="1296318"/>
                  <a:pt x="7328952" y="1313433"/>
                  <a:pt x="7308860" y="1335509"/>
                </a:cubicBezTo>
                <a:cubicBezTo>
                  <a:pt x="7291496" y="1354361"/>
                  <a:pt x="7277854" y="1376747"/>
                  <a:pt x="7267932" y="1402668"/>
                </a:cubicBezTo>
                <a:cubicBezTo>
                  <a:pt x="7258010" y="1428589"/>
                  <a:pt x="7253049" y="1454447"/>
                  <a:pt x="7253049" y="1480245"/>
                </a:cubicBezTo>
                <a:cubicBezTo>
                  <a:pt x="7253049" y="1507034"/>
                  <a:pt x="7258630" y="1533823"/>
                  <a:pt x="7269793" y="1560612"/>
                </a:cubicBezTo>
                <a:cubicBezTo>
                  <a:pt x="7282443" y="1591122"/>
                  <a:pt x="7300551" y="1616794"/>
                  <a:pt x="7324115" y="1637630"/>
                </a:cubicBezTo>
                <a:cubicBezTo>
                  <a:pt x="7364547" y="1673101"/>
                  <a:pt x="7411179" y="1690836"/>
                  <a:pt x="7464013" y="1690836"/>
                </a:cubicBezTo>
                <a:cubicBezTo>
                  <a:pt x="7494771" y="1690836"/>
                  <a:pt x="7526335" y="1683766"/>
                  <a:pt x="7558705" y="1669628"/>
                </a:cubicBezTo>
                <a:cubicBezTo>
                  <a:pt x="7591075" y="1655490"/>
                  <a:pt x="7618174" y="1637134"/>
                  <a:pt x="7640003" y="1614562"/>
                </a:cubicBezTo>
                <a:cubicBezTo>
                  <a:pt x="7656622" y="1596950"/>
                  <a:pt x="7664931" y="1582936"/>
                  <a:pt x="7664931" y="1572518"/>
                </a:cubicBezTo>
                <a:cubicBezTo>
                  <a:pt x="7664931" y="1567805"/>
                  <a:pt x="7663567" y="1563898"/>
                  <a:pt x="7660838" y="1560798"/>
                </a:cubicBezTo>
                <a:cubicBezTo>
                  <a:pt x="7658110" y="1557697"/>
                  <a:pt x="7654637" y="1556147"/>
                  <a:pt x="7650420" y="1556147"/>
                </a:cubicBezTo>
                <a:cubicBezTo>
                  <a:pt x="7646948" y="1556147"/>
                  <a:pt x="7643723" y="1557387"/>
                  <a:pt x="7640747" y="1559868"/>
                </a:cubicBezTo>
                <a:cubicBezTo>
                  <a:pt x="7637770" y="1562348"/>
                  <a:pt x="7632933" y="1568177"/>
                  <a:pt x="7626236" y="1577355"/>
                </a:cubicBezTo>
                <a:cubicBezTo>
                  <a:pt x="7605648" y="1605136"/>
                  <a:pt x="7581278" y="1626902"/>
                  <a:pt x="7553124" y="1642654"/>
                </a:cubicBezTo>
                <a:cubicBezTo>
                  <a:pt x="7524971" y="1658404"/>
                  <a:pt x="7496507" y="1666279"/>
                  <a:pt x="7467734" y="1666279"/>
                </a:cubicBezTo>
                <a:cubicBezTo>
                  <a:pt x="7448386" y="1666279"/>
                  <a:pt x="7436108" y="1660574"/>
                  <a:pt x="7430899" y="1649164"/>
                </a:cubicBezTo>
                <a:cubicBezTo>
                  <a:pt x="7428171" y="1643211"/>
                  <a:pt x="7426806" y="1629073"/>
                  <a:pt x="7426806" y="1606748"/>
                </a:cubicBezTo>
                <a:lnTo>
                  <a:pt x="7426806" y="1491407"/>
                </a:lnTo>
                <a:lnTo>
                  <a:pt x="7477780" y="1490662"/>
                </a:lnTo>
                <a:lnTo>
                  <a:pt x="7589401" y="1490290"/>
                </a:lnTo>
                <a:lnTo>
                  <a:pt x="7676093" y="1490290"/>
                </a:lnTo>
                <a:cubicBezTo>
                  <a:pt x="7676589" y="1410171"/>
                  <a:pt x="7647816" y="1349028"/>
                  <a:pt x="7589773" y="1306860"/>
                </a:cubicBezTo>
                <a:cubicBezTo>
                  <a:pt x="7552566" y="1279823"/>
                  <a:pt x="7511018" y="1266304"/>
                  <a:pt x="7465129" y="1266304"/>
                </a:cubicBezTo>
                <a:close/>
                <a:moveTo>
                  <a:pt x="5243349" y="1266304"/>
                </a:moveTo>
                <a:cubicBezTo>
                  <a:pt x="5184810" y="1266304"/>
                  <a:pt x="5135573" y="1284163"/>
                  <a:pt x="5095637" y="1319882"/>
                </a:cubicBezTo>
                <a:cubicBezTo>
                  <a:pt x="5048012" y="1362050"/>
                  <a:pt x="5024199" y="1414884"/>
                  <a:pt x="5024199" y="1478384"/>
                </a:cubicBezTo>
                <a:cubicBezTo>
                  <a:pt x="5024199" y="1539900"/>
                  <a:pt x="5046772" y="1591866"/>
                  <a:pt x="5091916" y="1634282"/>
                </a:cubicBezTo>
                <a:cubicBezTo>
                  <a:pt x="5131604" y="1671984"/>
                  <a:pt x="5181833" y="1690836"/>
                  <a:pt x="5242605" y="1690836"/>
                </a:cubicBezTo>
                <a:cubicBezTo>
                  <a:pt x="5287005" y="1690836"/>
                  <a:pt x="5328677" y="1677813"/>
                  <a:pt x="5367620" y="1651769"/>
                </a:cubicBezTo>
                <a:cubicBezTo>
                  <a:pt x="5386721" y="1638871"/>
                  <a:pt x="5403463" y="1624297"/>
                  <a:pt x="5417850" y="1608050"/>
                </a:cubicBezTo>
                <a:cubicBezTo>
                  <a:pt x="5432237" y="1591804"/>
                  <a:pt x="5439430" y="1579215"/>
                  <a:pt x="5439430" y="1570285"/>
                </a:cubicBezTo>
                <a:cubicBezTo>
                  <a:pt x="5439430" y="1566565"/>
                  <a:pt x="5437880" y="1563030"/>
                  <a:pt x="5434779" y="1559681"/>
                </a:cubicBezTo>
                <a:cubicBezTo>
                  <a:pt x="5431679" y="1556332"/>
                  <a:pt x="5428268" y="1554658"/>
                  <a:pt x="5424547" y="1554658"/>
                </a:cubicBezTo>
                <a:cubicBezTo>
                  <a:pt x="5419338" y="1554658"/>
                  <a:pt x="5414005" y="1559247"/>
                  <a:pt x="5408548" y="1568425"/>
                </a:cubicBezTo>
                <a:cubicBezTo>
                  <a:pt x="5390689" y="1598687"/>
                  <a:pt x="5367620" y="1622809"/>
                  <a:pt x="5339343" y="1640793"/>
                </a:cubicBezTo>
                <a:cubicBezTo>
                  <a:pt x="5311066" y="1658776"/>
                  <a:pt x="5282292" y="1667768"/>
                  <a:pt x="5253023" y="1667768"/>
                </a:cubicBezTo>
                <a:cubicBezTo>
                  <a:pt x="5241365" y="1667768"/>
                  <a:pt x="5233613" y="1665225"/>
                  <a:pt x="5229768" y="1660140"/>
                </a:cubicBezTo>
                <a:cubicBezTo>
                  <a:pt x="5225924" y="1655055"/>
                  <a:pt x="5224002" y="1644823"/>
                  <a:pt x="5224002" y="1629445"/>
                </a:cubicBezTo>
                <a:lnTo>
                  <a:pt x="5224374" y="1605632"/>
                </a:lnTo>
                <a:lnTo>
                  <a:pt x="5224374" y="1357089"/>
                </a:lnTo>
                <a:cubicBezTo>
                  <a:pt x="5224374" y="1329308"/>
                  <a:pt x="5226482" y="1311325"/>
                  <a:pt x="5230699" y="1303139"/>
                </a:cubicBezTo>
                <a:cubicBezTo>
                  <a:pt x="5234916" y="1294954"/>
                  <a:pt x="5244341" y="1290861"/>
                  <a:pt x="5258976" y="1290861"/>
                </a:cubicBezTo>
                <a:cubicBezTo>
                  <a:pt x="5280804" y="1290861"/>
                  <a:pt x="5303996" y="1297000"/>
                  <a:pt x="5328553" y="1309278"/>
                </a:cubicBezTo>
                <a:cubicBezTo>
                  <a:pt x="5353110" y="1321556"/>
                  <a:pt x="5371093" y="1336005"/>
                  <a:pt x="5382503" y="1352624"/>
                </a:cubicBezTo>
                <a:cubicBezTo>
                  <a:pt x="5390441" y="1364531"/>
                  <a:pt x="5397014" y="1370484"/>
                  <a:pt x="5402223" y="1370484"/>
                </a:cubicBezTo>
                <a:cubicBezTo>
                  <a:pt x="5406192" y="1370484"/>
                  <a:pt x="5409541" y="1369181"/>
                  <a:pt x="5412269" y="1366577"/>
                </a:cubicBezTo>
                <a:cubicBezTo>
                  <a:pt x="5414998" y="1363973"/>
                  <a:pt x="5416362" y="1360810"/>
                  <a:pt x="5416362" y="1357089"/>
                </a:cubicBezTo>
                <a:cubicBezTo>
                  <a:pt x="5416362" y="1349648"/>
                  <a:pt x="5411649" y="1340532"/>
                  <a:pt x="5402223" y="1329742"/>
                </a:cubicBezTo>
                <a:cubicBezTo>
                  <a:pt x="5392798" y="1318952"/>
                  <a:pt x="5380643" y="1308844"/>
                  <a:pt x="5365760" y="1299418"/>
                </a:cubicBezTo>
                <a:cubicBezTo>
                  <a:pt x="5330786" y="1277342"/>
                  <a:pt x="5289982" y="1266304"/>
                  <a:pt x="5243349" y="1266304"/>
                </a:cubicBezTo>
                <a:close/>
                <a:moveTo>
                  <a:pt x="4779080" y="1266304"/>
                </a:moveTo>
                <a:cubicBezTo>
                  <a:pt x="4749562" y="1266304"/>
                  <a:pt x="4721285" y="1272257"/>
                  <a:pt x="4694248" y="1284163"/>
                </a:cubicBezTo>
                <a:cubicBezTo>
                  <a:pt x="4666715" y="1296318"/>
                  <a:pt x="4642902" y="1313433"/>
                  <a:pt x="4622810" y="1335509"/>
                </a:cubicBezTo>
                <a:cubicBezTo>
                  <a:pt x="4605448" y="1354361"/>
                  <a:pt x="4591804" y="1376747"/>
                  <a:pt x="4581882" y="1402668"/>
                </a:cubicBezTo>
                <a:cubicBezTo>
                  <a:pt x="4571961" y="1428589"/>
                  <a:pt x="4567000" y="1454447"/>
                  <a:pt x="4567000" y="1480245"/>
                </a:cubicBezTo>
                <a:cubicBezTo>
                  <a:pt x="4567000" y="1507034"/>
                  <a:pt x="4572581" y="1533823"/>
                  <a:pt x="4583743" y="1560612"/>
                </a:cubicBezTo>
                <a:cubicBezTo>
                  <a:pt x="4596393" y="1591122"/>
                  <a:pt x="4614501" y="1616794"/>
                  <a:pt x="4638065" y="1637630"/>
                </a:cubicBezTo>
                <a:cubicBezTo>
                  <a:pt x="4678497" y="1673101"/>
                  <a:pt x="4725130" y="1690836"/>
                  <a:pt x="4777964" y="1690836"/>
                </a:cubicBezTo>
                <a:cubicBezTo>
                  <a:pt x="4808721" y="1690836"/>
                  <a:pt x="4840285" y="1683766"/>
                  <a:pt x="4872655" y="1669628"/>
                </a:cubicBezTo>
                <a:cubicBezTo>
                  <a:pt x="4905026" y="1655490"/>
                  <a:pt x="4932125" y="1637134"/>
                  <a:pt x="4953953" y="1614562"/>
                </a:cubicBezTo>
                <a:cubicBezTo>
                  <a:pt x="4970572" y="1596950"/>
                  <a:pt x="4978881" y="1582936"/>
                  <a:pt x="4978881" y="1572518"/>
                </a:cubicBezTo>
                <a:cubicBezTo>
                  <a:pt x="4978881" y="1567805"/>
                  <a:pt x="4977517" y="1563898"/>
                  <a:pt x="4974789" y="1560798"/>
                </a:cubicBezTo>
                <a:cubicBezTo>
                  <a:pt x="4972060" y="1557697"/>
                  <a:pt x="4968588" y="1556147"/>
                  <a:pt x="4964371" y="1556147"/>
                </a:cubicBezTo>
                <a:cubicBezTo>
                  <a:pt x="4960898" y="1556147"/>
                  <a:pt x="4957674" y="1557387"/>
                  <a:pt x="4954697" y="1559868"/>
                </a:cubicBezTo>
                <a:cubicBezTo>
                  <a:pt x="4951721" y="1562348"/>
                  <a:pt x="4946884" y="1568177"/>
                  <a:pt x="4940186" y="1577355"/>
                </a:cubicBezTo>
                <a:cubicBezTo>
                  <a:pt x="4919598" y="1605136"/>
                  <a:pt x="4895228" y="1626902"/>
                  <a:pt x="4867074" y="1642654"/>
                </a:cubicBezTo>
                <a:cubicBezTo>
                  <a:pt x="4838921" y="1658404"/>
                  <a:pt x="4810458" y="1666279"/>
                  <a:pt x="4781684" y="1666279"/>
                </a:cubicBezTo>
                <a:cubicBezTo>
                  <a:pt x="4762337" y="1666279"/>
                  <a:pt x="4750058" y="1660574"/>
                  <a:pt x="4744849" y="1649164"/>
                </a:cubicBezTo>
                <a:cubicBezTo>
                  <a:pt x="4742121" y="1643211"/>
                  <a:pt x="4740757" y="1629073"/>
                  <a:pt x="4740757" y="1606748"/>
                </a:cubicBezTo>
                <a:lnTo>
                  <a:pt x="4740757" y="1491407"/>
                </a:lnTo>
                <a:lnTo>
                  <a:pt x="4791730" y="1490662"/>
                </a:lnTo>
                <a:lnTo>
                  <a:pt x="4903352" y="1490290"/>
                </a:lnTo>
                <a:lnTo>
                  <a:pt x="4990044" y="1490290"/>
                </a:lnTo>
                <a:cubicBezTo>
                  <a:pt x="4990540" y="1410171"/>
                  <a:pt x="4961767" y="1349028"/>
                  <a:pt x="4903723" y="1306860"/>
                </a:cubicBezTo>
                <a:cubicBezTo>
                  <a:pt x="4866516" y="1279823"/>
                  <a:pt x="4824969" y="1266304"/>
                  <a:pt x="4779080" y="1266304"/>
                </a:cubicBezTo>
                <a:close/>
                <a:moveTo>
                  <a:pt x="4016336" y="1266304"/>
                </a:moveTo>
                <a:cubicBezTo>
                  <a:pt x="3962014" y="1267048"/>
                  <a:pt x="3913893" y="1286272"/>
                  <a:pt x="3871972" y="1323975"/>
                </a:cubicBezTo>
                <a:cubicBezTo>
                  <a:pt x="3827324" y="1364654"/>
                  <a:pt x="3805000" y="1415752"/>
                  <a:pt x="3805000" y="1477268"/>
                </a:cubicBezTo>
                <a:cubicBezTo>
                  <a:pt x="3805000" y="1508770"/>
                  <a:pt x="3811326" y="1538659"/>
                  <a:pt x="3823976" y="1566937"/>
                </a:cubicBezTo>
                <a:cubicBezTo>
                  <a:pt x="3839107" y="1600423"/>
                  <a:pt x="3861307" y="1627832"/>
                  <a:pt x="3890576" y="1649164"/>
                </a:cubicBezTo>
                <a:cubicBezTo>
                  <a:pt x="3928032" y="1676946"/>
                  <a:pt x="3970199" y="1690836"/>
                  <a:pt x="4017080" y="1690836"/>
                </a:cubicBezTo>
                <a:cubicBezTo>
                  <a:pt x="4045109" y="1690836"/>
                  <a:pt x="4072023" y="1685503"/>
                  <a:pt x="4097820" y="1674837"/>
                </a:cubicBezTo>
                <a:cubicBezTo>
                  <a:pt x="4129321" y="1661939"/>
                  <a:pt x="4155986" y="1642715"/>
                  <a:pt x="4177814" y="1617166"/>
                </a:cubicBezTo>
                <a:cubicBezTo>
                  <a:pt x="4193441" y="1598563"/>
                  <a:pt x="4205782" y="1577231"/>
                  <a:pt x="4214835" y="1553170"/>
                </a:cubicBezTo>
                <a:cubicBezTo>
                  <a:pt x="4223889" y="1529110"/>
                  <a:pt x="4228416" y="1505173"/>
                  <a:pt x="4228416" y="1481361"/>
                </a:cubicBezTo>
                <a:cubicBezTo>
                  <a:pt x="4228416" y="1446634"/>
                  <a:pt x="4220726" y="1413768"/>
                  <a:pt x="4205347" y="1382762"/>
                </a:cubicBezTo>
                <a:cubicBezTo>
                  <a:pt x="4187984" y="1347539"/>
                  <a:pt x="4162808" y="1319758"/>
                  <a:pt x="4129817" y="1299418"/>
                </a:cubicBezTo>
                <a:cubicBezTo>
                  <a:pt x="4094099" y="1277342"/>
                  <a:pt x="4056272" y="1266304"/>
                  <a:pt x="4016336" y="1266304"/>
                </a:cubicBezTo>
                <a:close/>
                <a:moveTo>
                  <a:pt x="3104763" y="1200075"/>
                </a:moveTo>
                <a:lnTo>
                  <a:pt x="3115926" y="1200075"/>
                </a:lnTo>
                <a:cubicBezTo>
                  <a:pt x="3167767" y="1200075"/>
                  <a:pt x="3210184" y="1205781"/>
                  <a:pt x="3243174" y="1217191"/>
                </a:cubicBezTo>
                <a:cubicBezTo>
                  <a:pt x="3276164" y="1228601"/>
                  <a:pt x="3303077" y="1246833"/>
                  <a:pt x="3323913" y="1271885"/>
                </a:cubicBezTo>
                <a:cubicBezTo>
                  <a:pt x="3353183" y="1307107"/>
                  <a:pt x="3367818" y="1346423"/>
                  <a:pt x="3367818" y="1389831"/>
                </a:cubicBezTo>
                <a:cubicBezTo>
                  <a:pt x="3367818" y="1435472"/>
                  <a:pt x="3353058" y="1475531"/>
                  <a:pt x="3323541" y="1510010"/>
                </a:cubicBezTo>
                <a:cubicBezTo>
                  <a:pt x="3306177" y="1530350"/>
                  <a:pt x="3284970" y="1546101"/>
                  <a:pt x="3259917" y="1557263"/>
                </a:cubicBezTo>
                <a:cubicBezTo>
                  <a:pt x="3234864" y="1568425"/>
                  <a:pt x="3208323" y="1574006"/>
                  <a:pt x="3180294" y="1574006"/>
                </a:cubicBezTo>
                <a:cubicBezTo>
                  <a:pt x="3149040" y="1574006"/>
                  <a:pt x="3123616" y="1571402"/>
                  <a:pt x="3104019" y="1566193"/>
                </a:cubicBezTo>
                <a:lnTo>
                  <a:pt x="3103275" y="1473547"/>
                </a:lnTo>
                <a:lnTo>
                  <a:pt x="3104763" y="1225004"/>
                </a:lnTo>
                <a:close/>
                <a:moveTo>
                  <a:pt x="7003241" y="1174775"/>
                </a:moveTo>
                <a:lnTo>
                  <a:pt x="7002869" y="1200075"/>
                </a:lnTo>
                <a:lnTo>
                  <a:pt x="7003986" y="1283047"/>
                </a:lnTo>
                <a:lnTo>
                  <a:pt x="7004358" y="1358577"/>
                </a:lnTo>
                <a:lnTo>
                  <a:pt x="7003462" y="1498848"/>
                </a:lnTo>
                <a:lnTo>
                  <a:pt x="7003020" y="1606004"/>
                </a:lnTo>
                <a:lnTo>
                  <a:pt x="7002125" y="1665163"/>
                </a:lnTo>
                <a:lnTo>
                  <a:pt x="7002125" y="1682651"/>
                </a:lnTo>
                <a:lnTo>
                  <a:pt x="7192253" y="1682651"/>
                </a:lnTo>
                <a:lnTo>
                  <a:pt x="7192253" y="1668140"/>
                </a:lnTo>
                <a:lnTo>
                  <a:pt x="7190765" y="1484337"/>
                </a:lnTo>
                <a:lnTo>
                  <a:pt x="7191509" y="1381273"/>
                </a:lnTo>
                <a:lnTo>
                  <a:pt x="7191881" y="1324719"/>
                </a:lnTo>
                <a:lnTo>
                  <a:pt x="7192625" y="1193750"/>
                </a:lnTo>
                <a:lnTo>
                  <a:pt x="7192253" y="1174775"/>
                </a:lnTo>
                <a:close/>
                <a:moveTo>
                  <a:pt x="2877801" y="1174775"/>
                </a:moveTo>
                <a:lnTo>
                  <a:pt x="2878173" y="1189658"/>
                </a:lnTo>
                <a:lnTo>
                  <a:pt x="2878545" y="1274117"/>
                </a:lnTo>
                <a:lnTo>
                  <a:pt x="2880033" y="1398389"/>
                </a:lnTo>
                <a:lnTo>
                  <a:pt x="2878173" y="1659955"/>
                </a:lnTo>
                <a:lnTo>
                  <a:pt x="2877801" y="1682651"/>
                </a:lnTo>
                <a:lnTo>
                  <a:pt x="3104763" y="1682651"/>
                </a:lnTo>
                <a:lnTo>
                  <a:pt x="3104763" y="1673349"/>
                </a:lnTo>
                <a:lnTo>
                  <a:pt x="3104392" y="1601911"/>
                </a:lnTo>
                <a:lnTo>
                  <a:pt x="3104392" y="1591493"/>
                </a:lnTo>
                <a:cubicBezTo>
                  <a:pt x="3134902" y="1595710"/>
                  <a:pt x="3158342" y="1597818"/>
                  <a:pt x="3174713" y="1597818"/>
                </a:cubicBezTo>
                <a:cubicBezTo>
                  <a:pt x="3218865" y="1597818"/>
                  <a:pt x="3257747" y="1588083"/>
                  <a:pt x="3291357" y="1568611"/>
                </a:cubicBezTo>
                <a:cubicBezTo>
                  <a:pt x="3324967" y="1549139"/>
                  <a:pt x="3350950" y="1521296"/>
                  <a:pt x="3369305" y="1485081"/>
                </a:cubicBezTo>
                <a:cubicBezTo>
                  <a:pt x="3384685" y="1454820"/>
                  <a:pt x="3392374" y="1423069"/>
                  <a:pt x="3392374" y="1389831"/>
                </a:cubicBezTo>
                <a:cubicBezTo>
                  <a:pt x="3392374" y="1359074"/>
                  <a:pt x="3385553" y="1329680"/>
                  <a:pt x="3371911" y="1301650"/>
                </a:cubicBezTo>
                <a:cubicBezTo>
                  <a:pt x="3354050" y="1264940"/>
                  <a:pt x="3328750" y="1236291"/>
                  <a:pt x="3296008" y="1215703"/>
                </a:cubicBezTo>
                <a:cubicBezTo>
                  <a:pt x="3271699" y="1200324"/>
                  <a:pt x="3241623" y="1189658"/>
                  <a:pt x="3205781" y="1183704"/>
                </a:cubicBezTo>
                <a:cubicBezTo>
                  <a:pt x="3169938" y="1177751"/>
                  <a:pt x="3117290" y="1174775"/>
                  <a:pt x="3047837" y="1174775"/>
                </a:cubicBezTo>
                <a:close/>
                <a:moveTo>
                  <a:pt x="6119388" y="1157287"/>
                </a:moveTo>
                <a:lnTo>
                  <a:pt x="6040783" y="1424806"/>
                </a:lnTo>
                <a:lnTo>
                  <a:pt x="6000553" y="1561728"/>
                </a:lnTo>
                <a:lnTo>
                  <a:pt x="5977455" y="1640979"/>
                </a:lnTo>
                <a:cubicBezTo>
                  <a:pt x="5970502" y="1663799"/>
                  <a:pt x="5967026" y="1676326"/>
                  <a:pt x="5967026" y="1678558"/>
                </a:cubicBezTo>
                <a:cubicBezTo>
                  <a:pt x="5967026" y="1685999"/>
                  <a:pt x="5972475" y="1689720"/>
                  <a:pt x="5983373" y="1689720"/>
                </a:cubicBezTo>
                <a:cubicBezTo>
                  <a:pt x="5992044" y="1689720"/>
                  <a:pt x="5997803" y="1686925"/>
                  <a:pt x="6000653" y="1681334"/>
                </a:cubicBezTo>
                <a:cubicBezTo>
                  <a:pt x="6003500" y="1675743"/>
                  <a:pt x="6008168" y="1658061"/>
                  <a:pt x="6014656" y="1628288"/>
                </a:cubicBezTo>
                <a:cubicBezTo>
                  <a:pt x="6032624" y="1550381"/>
                  <a:pt x="6049218" y="1484634"/>
                  <a:pt x="6064438" y="1431044"/>
                </a:cubicBezTo>
                <a:lnTo>
                  <a:pt x="6222080" y="1650653"/>
                </a:lnTo>
                <a:lnTo>
                  <a:pt x="6375832" y="1419615"/>
                </a:lnTo>
                <a:lnTo>
                  <a:pt x="6447020" y="1682651"/>
                </a:lnTo>
                <a:lnTo>
                  <a:pt x="6673215" y="1682651"/>
                </a:lnTo>
                <a:lnTo>
                  <a:pt x="6668756" y="1668512"/>
                </a:lnTo>
                <a:lnTo>
                  <a:pt x="6635682" y="1557263"/>
                </a:lnTo>
                <a:lnTo>
                  <a:pt x="6598888" y="1434480"/>
                </a:lnTo>
                <a:lnTo>
                  <a:pt x="6517876" y="1157287"/>
                </a:lnTo>
                <a:lnTo>
                  <a:pt x="6323097" y="1452560"/>
                </a:lnTo>
                <a:close/>
                <a:moveTo>
                  <a:pt x="6821150" y="1146125"/>
                </a:moveTo>
                <a:cubicBezTo>
                  <a:pt x="6758642" y="1146621"/>
                  <a:pt x="6727388" y="1163737"/>
                  <a:pt x="6727388" y="1197471"/>
                </a:cubicBezTo>
                <a:cubicBezTo>
                  <a:pt x="6727388" y="1232693"/>
                  <a:pt x="6758519" y="1250305"/>
                  <a:pt x="6820778" y="1250305"/>
                </a:cubicBezTo>
                <a:cubicBezTo>
                  <a:pt x="6852032" y="1250305"/>
                  <a:pt x="6876279" y="1245654"/>
                  <a:pt x="6893518" y="1236353"/>
                </a:cubicBezTo>
                <a:cubicBezTo>
                  <a:pt x="6910757" y="1227051"/>
                  <a:pt x="6919377" y="1214090"/>
                  <a:pt x="6919377" y="1197471"/>
                </a:cubicBezTo>
                <a:cubicBezTo>
                  <a:pt x="6919377" y="1163241"/>
                  <a:pt x="6886635" y="1146125"/>
                  <a:pt x="6821150" y="1146125"/>
                </a:cubicBezTo>
                <a:close/>
                <a:moveTo>
                  <a:pt x="4409726" y="1146125"/>
                </a:moveTo>
                <a:cubicBezTo>
                  <a:pt x="4346598" y="1146621"/>
                  <a:pt x="4315034" y="1163737"/>
                  <a:pt x="4315034" y="1197471"/>
                </a:cubicBezTo>
                <a:cubicBezTo>
                  <a:pt x="4315034" y="1232693"/>
                  <a:pt x="4346224" y="1250305"/>
                  <a:pt x="4408604" y="1250305"/>
                </a:cubicBezTo>
                <a:cubicBezTo>
                  <a:pt x="4439920" y="1250305"/>
                  <a:pt x="4464214" y="1245654"/>
                  <a:pt x="4481486" y="1236353"/>
                </a:cubicBezTo>
                <a:cubicBezTo>
                  <a:pt x="4498758" y="1227051"/>
                  <a:pt x="4507394" y="1214090"/>
                  <a:pt x="4507394" y="1197471"/>
                </a:cubicBezTo>
                <a:cubicBezTo>
                  <a:pt x="4507394" y="1163241"/>
                  <a:pt x="4474838" y="1146125"/>
                  <a:pt x="4409726" y="1146125"/>
                </a:cubicBezTo>
                <a:close/>
                <a:moveTo>
                  <a:pt x="8292986" y="1145381"/>
                </a:moveTo>
                <a:cubicBezTo>
                  <a:pt x="8238415" y="1177131"/>
                  <a:pt x="8174419" y="1206277"/>
                  <a:pt x="8100998" y="1232818"/>
                </a:cubicBezTo>
                <a:lnTo>
                  <a:pt x="8100998" y="1274862"/>
                </a:lnTo>
                <a:lnTo>
                  <a:pt x="8073837" y="1273001"/>
                </a:lnTo>
                <a:cubicBezTo>
                  <a:pt x="8071604" y="1272754"/>
                  <a:pt x="8067760" y="1272629"/>
                  <a:pt x="8062302" y="1272629"/>
                </a:cubicBezTo>
                <a:cubicBezTo>
                  <a:pt x="8050644" y="1272629"/>
                  <a:pt x="8044815" y="1277152"/>
                  <a:pt x="8044815" y="1286198"/>
                </a:cubicBezTo>
                <a:cubicBezTo>
                  <a:pt x="8044815" y="1295508"/>
                  <a:pt x="8050892" y="1300162"/>
                  <a:pt x="8063046" y="1300162"/>
                </a:cubicBezTo>
                <a:cubicBezTo>
                  <a:pt x="8067263" y="1300162"/>
                  <a:pt x="8072472" y="1299915"/>
                  <a:pt x="8078673" y="1299418"/>
                </a:cubicBezTo>
                <a:cubicBezTo>
                  <a:pt x="8086115" y="1298922"/>
                  <a:pt x="8091076" y="1298674"/>
                  <a:pt x="8093556" y="1298674"/>
                </a:cubicBezTo>
                <a:cubicBezTo>
                  <a:pt x="8095045" y="1298674"/>
                  <a:pt x="8097525" y="1298799"/>
                  <a:pt x="8100998" y="1299046"/>
                </a:cubicBezTo>
                <a:lnTo>
                  <a:pt x="8100998" y="1432119"/>
                </a:lnTo>
                <a:lnTo>
                  <a:pt x="8100626" y="1510556"/>
                </a:lnTo>
                <a:lnTo>
                  <a:pt x="8100626" y="1538433"/>
                </a:lnTo>
                <a:cubicBezTo>
                  <a:pt x="8100626" y="1567675"/>
                  <a:pt x="8102982" y="1590536"/>
                  <a:pt x="8107695" y="1607016"/>
                </a:cubicBezTo>
                <a:cubicBezTo>
                  <a:pt x="8112407" y="1623495"/>
                  <a:pt x="8120966" y="1638425"/>
                  <a:pt x="8133368" y="1651804"/>
                </a:cubicBezTo>
                <a:cubicBezTo>
                  <a:pt x="8157428" y="1678322"/>
                  <a:pt x="8191411" y="1691580"/>
                  <a:pt x="8235315" y="1691580"/>
                </a:cubicBezTo>
                <a:cubicBezTo>
                  <a:pt x="8281948" y="1691580"/>
                  <a:pt x="8319899" y="1678806"/>
                  <a:pt x="8349169" y="1653257"/>
                </a:cubicBezTo>
                <a:cubicBezTo>
                  <a:pt x="8361075" y="1642839"/>
                  <a:pt x="8371245" y="1630623"/>
                  <a:pt x="8379678" y="1616608"/>
                </a:cubicBezTo>
                <a:cubicBezTo>
                  <a:pt x="8388112" y="1602594"/>
                  <a:pt x="8392328" y="1590873"/>
                  <a:pt x="8392328" y="1581447"/>
                </a:cubicBezTo>
                <a:cubicBezTo>
                  <a:pt x="8392328" y="1572022"/>
                  <a:pt x="8388112" y="1567309"/>
                  <a:pt x="8379678" y="1567309"/>
                </a:cubicBezTo>
                <a:cubicBezTo>
                  <a:pt x="8372485" y="1567309"/>
                  <a:pt x="8366284" y="1574502"/>
                  <a:pt x="8361075" y="1588889"/>
                </a:cubicBezTo>
                <a:cubicBezTo>
                  <a:pt x="8355339" y="1604020"/>
                  <a:pt x="8347484" y="1616794"/>
                  <a:pt x="8337512" y="1627212"/>
                </a:cubicBezTo>
                <a:cubicBezTo>
                  <a:pt x="8327288" y="1637630"/>
                  <a:pt x="8317688" y="1642839"/>
                  <a:pt x="8308712" y="1642839"/>
                </a:cubicBezTo>
                <a:cubicBezTo>
                  <a:pt x="8301975" y="1642839"/>
                  <a:pt x="8297237" y="1639242"/>
                  <a:pt x="8294497" y="1632049"/>
                </a:cubicBezTo>
                <a:cubicBezTo>
                  <a:pt x="8291753" y="1624856"/>
                  <a:pt x="8290381" y="1612205"/>
                  <a:pt x="8290381" y="1594098"/>
                </a:cubicBezTo>
                <a:lnTo>
                  <a:pt x="8289422" y="1516777"/>
                </a:lnTo>
                <a:lnTo>
                  <a:pt x="8288149" y="1372245"/>
                </a:lnTo>
                <a:lnTo>
                  <a:pt x="8288521" y="1300162"/>
                </a:lnTo>
                <a:lnTo>
                  <a:pt x="8299311" y="1300162"/>
                </a:lnTo>
                <a:cubicBezTo>
                  <a:pt x="8307744" y="1300162"/>
                  <a:pt x="8321759" y="1300907"/>
                  <a:pt x="8341355" y="1302395"/>
                </a:cubicBezTo>
                <a:cubicBezTo>
                  <a:pt x="8346564" y="1302891"/>
                  <a:pt x="8350905" y="1303139"/>
                  <a:pt x="8354378" y="1303139"/>
                </a:cubicBezTo>
                <a:cubicBezTo>
                  <a:pt x="8365787" y="1303139"/>
                  <a:pt x="8371493" y="1298492"/>
                  <a:pt x="8371493" y="1289198"/>
                </a:cubicBezTo>
                <a:cubicBezTo>
                  <a:pt x="8371493" y="1279144"/>
                  <a:pt x="8366036" y="1274117"/>
                  <a:pt x="8355122" y="1274117"/>
                </a:cubicBezTo>
                <a:cubicBezTo>
                  <a:pt x="8352889" y="1274117"/>
                  <a:pt x="8350285" y="1274242"/>
                  <a:pt x="8347308" y="1274489"/>
                </a:cubicBezTo>
                <a:cubicBezTo>
                  <a:pt x="8329696" y="1276226"/>
                  <a:pt x="8310101" y="1277094"/>
                  <a:pt x="8288521" y="1277094"/>
                </a:cubicBezTo>
                <a:lnTo>
                  <a:pt x="8288893" y="1265560"/>
                </a:lnTo>
                <a:close/>
                <a:moveTo>
                  <a:pt x="5683136" y="1145381"/>
                </a:moveTo>
                <a:cubicBezTo>
                  <a:pt x="5628566" y="1177131"/>
                  <a:pt x="5564570" y="1206277"/>
                  <a:pt x="5491148" y="1232818"/>
                </a:cubicBezTo>
                <a:lnTo>
                  <a:pt x="5491148" y="1274862"/>
                </a:lnTo>
                <a:lnTo>
                  <a:pt x="5463987" y="1273001"/>
                </a:lnTo>
                <a:cubicBezTo>
                  <a:pt x="5461754" y="1272754"/>
                  <a:pt x="5457910" y="1272629"/>
                  <a:pt x="5452453" y="1272629"/>
                </a:cubicBezTo>
                <a:cubicBezTo>
                  <a:pt x="5440794" y="1272629"/>
                  <a:pt x="5434965" y="1277152"/>
                  <a:pt x="5434965" y="1286198"/>
                </a:cubicBezTo>
                <a:cubicBezTo>
                  <a:pt x="5434965" y="1295508"/>
                  <a:pt x="5441043" y="1300162"/>
                  <a:pt x="5453196" y="1300162"/>
                </a:cubicBezTo>
                <a:cubicBezTo>
                  <a:pt x="5457414" y="1300162"/>
                  <a:pt x="5462623" y="1299915"/>
                  <a:pt x="5468823" y="1299418"/>
                </a:cubicBezTo>
                <a:cubicBezTo>
                  <a:pt x="5476265" y="1298922"/>
                  <a:pt x="5481226" y="1298674"/>
                  <a:pt x="5483706" y="1298674"/>
                </a:cubicBezTo>
                <a:cubicBezTo>
                  <a:pt x="5485195" y="1298674"/>
                  <a:pt x="5487675" y="1298799"/>
                  <a:pt x="5491148" y="1299046"/>
                </a:cubicBezTo>
                <a:lnTo>
                  <a:pt x="5491148" y="1432119"/>
                </a:lnTo>
                <a:lnTo>
                  <a:pt x="5490776" y="1510556"/>
                </a:lnTo>
                <a:lnTo>
                  <a:pt x="5490776" y="1538433"/>
                </a:lnTo>
                <a:cubicBezTo>
                  <a:pt x="5490776" y="1567675"/>
                  <a:pt x="5493132" y="1590536"/>
                  <a:pt x="5497845" y="1607016"/>
                </a:cubicBezTo>
                <a:cubicBezTo>
                  <a:pt x="5502558" y="1623495"/>
                  <a:pt x="5511116" y="1638425"/>
                  <a:pt x="5523518" y="1651804"/>
                </a:cubicBezTo>
                <a:cubicBezTo>
                  <a:pt x="5547580" y="1678322"/>
                  <a:pt x="5581561" y="1691580"/>
                  <a:pt x="5625465" y="1691580"/>
                </a:cubicBezTo>
                <a:cubicBezTo>
                  <a:pt x="5672098" y="1691580"/>
                  <a:pt x="5710049" y="1678806"/>
                  <a:pt x="5739319" y="1653257"/>
                </a:cubicBezTo>
                <a:cubicBezTo>
                  <a:pt x="5751225" y="1642839"/>
                  <a:pt x="5761395" y="1630623"/>
                  <a:pt x="5769828" y="1616608"/>
                </a:cubicBezTo>
                <a:cubicBezTo>
                  <a:pt x="5778262" y="1602594"/>
                  <a:pt x="5782479" y="1590873"/>
                  <a:pt x="5782479" y="1581447"/>
                </a:cubicBezTo>
                <a:cubicBezTo>
                  <a:pt x="5782479" y="1572022"/>
                  <a:pt x="5778262" y="1567309"/>
                  <a:pt x="5769828" y="1567309"/>
                </a:cubicBezTo>
                <a:cubicBezTo>
                  <a:pt x="5762635" y="1567309"/>
                  <a:pt x="5756434" y="1574502"/>
                  <a:pt x="5751225" y="1588889"/>
                </a:cubicBezTo>
                <a:cubicBezTo>
                  <a:pt x="5745489" y="1604020"/>
                  <a:pt x="5737635" y="1616794"/>
                  <a:pt x="5727662" y="1627212"/>
                </a:cubicBezTo>
                <a:cubicBezTo>
                  <a:pt x="5717439" y="1637630"/>
                  <a:pt x="5707838" y="1642839"/>
                  <a:pt x="5698862" y="1642839"/>
                </a:cubicBezTo>
                <a:cubicBezTo>
                  <a:pt x="5692126" y="1642839"/>
                  <a:pt x="5687388" y="1639242"/>
                  <a:pt x="5684647" y="1632049"/>
                </a:cubicBezTo>
                <a:cubicBezTo>
                  <a:pt x="5681903" y="1624856"/>
                  <a:pt x="5680531" y="1612205"/>
                  <a:pt x="5680531" y="1594098"/>
                </a:cubicBezTo>
                <a:lnTo>
                  <a:pt x="5679572" y="1516777"/>
                </a:lnTo>
                <a:lnTo>
                  <a:pt x="5678299" y="1372245"/>
                </a:lnTo>
                <a:lnTo>
                  <a:pt x="5678672" y="1300162"/>
                </a:lnTo>
                <a:lnTo>
                  <a:pt x="5689461" y="1300162"/>
                </a:lnTo>
                <a:cubicBezTo>
                  <a:pt x="5697895" y="1300162"/>
                  <a:pt x="5711910" y="1300907"/>
                  <a:pt x="5731505" y="1302395"/>
                </a:cubicBezTo>
                <a:cubicBezTo>
                  <a:pt x="5736714" y="1302891"/>
                  <a:pt x="5741055" y="1303139"/>
                  <a:pt x="5744528" y="1303139"/>
                </a:cubicBezTo>
                <a:cubicBezTo>
                  <a:pt x="5755938" y="1303139"/>
                  <a:pt x="5761643" y="1298492"/>
                  <a:pt x="5761643" y="1289198"/>
                </a:cubicBezTo>
                <a:cubicBezTo>
                  <a:pt x="5761643" y="1279144"/>
                  <a:pt x="5756187" y="1274117"/>
                  <a:pt x="5745272" y="1274117"/>
                </a:cubicBezTo>
                <a:cubicBezTo>
                  <a:pt x="5743039" y="1274117"/>
                  <a:pt x="5740435" y="1274242"/>
                  <a:pt x="5737458" y="1274489"/>
                </a:cubicBezTo>
                <a:cubicBezTo>
                  <a:pt x="5719848" y="1276226"/>
                  <a:pt x="5700252" y="1277094"/>
                  <a:pt x="5678672" y="1277094"/>
                </a:cubicBezTo>
                <a:lnTo>
                  <a:pt x="5679044" y="1265560"/>
                </a:ln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0D162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40641815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4" descr="Stock Price Prediction Using Time Series Analysis">
            <a:extLst>
              <a:ext uri="{FF2B5EF4-FFF2-40B4-BE49-F238E27FC236}">
                <a16:creationId xmlns:a16="http://schemas.microsoft.com/office/drawing/2014/main" id="{0154327B-7D43-7778-2F19-4E430545696F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artisticCement/>
                    </a14:imgEffect>
                    <a14:imgEffect>
                      <a14:saturation sat="84000"/>
                    </a14:imgEffect>
                    <a14:imgEffect>
                      <a14:brightnessContrast bright="3000" contrast="2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855"/>
            <a:ext cx="12192000" cy="6858855"/>
          </a:xfrm>
          <a:prstGeom prst="rect">
            <a:avLst/>
          </a:prstGeom>
          <a:solidFill>
            <a:schemeClr val="bg1"/>
          </a:solidFill>
        </p:spPr>
      </p:pic>
      <p:pic>
        <p:nvPicPr>
          <p:cNvPr id="5" name="Picture 4">
            <a:extLst>
              <a:ext uri="{FF2B5EF4-FFF2-40B4-BE49-F238E27FC236}">
                <a16:creationId xmlns:a16="http://schemas.microsoft.com/office/drawing/2014/main" id="{A496C0C0-6AED-B45B-8450-E7E81A51B9BB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0418" y="1323299"/>
            <a:ext cx="10802990" cy="4796880"/>
          </a:xfrm>
          <a:prstGeom prst="rect">
            <a:avLst/>
          </a:prstGeom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AB0014F3-8E8A-9589-6B11-FE9CD78C7C5C}"/>
              </a:ext>
            </a:extLst>
          </p:cNvPr>
          <p:cNvSpPr txBox="1"/>
          <p:nvPr/>
        </p:nvSpPr>
        <p:spPr>
          <a:xfrm>
            <a:off x="570418" y="369192"/>
            <a:ext cx="8916482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chemeClr val="accent1">
                    <a:lumMod val="20000"/>
                    <a:lumOff val="8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Locally </a:t>
            </a:r>
          </a:p>
          <a:p>
            <a:r>
              <a:rPr lang="en-US" sz="2800" dirty="0">
                <a:solidFill>
                  <a:schemeClr val="accent1">
                    <a:lumMod val="20000"/>
                    <a:lumOff val="8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Deployed : we used </a:t>
            </a:r>
            <a:r>
              <a:rPr lang="en-US" sz="2800" dirty="0" err="1">
                <a:solidFill>
                  <a:schemeClr val="accent1">
                    <a:lumMod val="20000"/>
                    <a:lumOff val="8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spyder</a:t>
            </a:r>
            <a:r>
              <a:rPr lang="en-US" sz="2800" dirty="0">
                <a:solidFill>
                  <a:schemeClr val="accent1">
                    <a:lumMod val="20000"/>
                    <a:lumOff val="8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and </a:t>
            </a:r>
            <a:r>
              <a:rPr lang="en-US" sz="2800" dirty="0" err="1">
                <a:solidFill>
                  <a:schemeClr val="accent1">
                    <a:lumMod val="20000"/>
                    <a:lumOff val="8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streamlit</a:t>
            </a:r>
            <a:r>
              <a:rPr lang="en-US" sz="2800" dirty="0">
                <a:solidFill>
                  <a:schemeClr val="accent1">
                    <a:lumMod val="20000"/>
                    <a:lumOff val="80000"/>
                  </a:schemeClr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for deployment  </a:t>
            </a:r>
            <a:endParaRPr lang="en-IN" sz="2800" dirty="0">
              <a:solidFill>
                <a:schemeClr val="accent1">
                  <a:lumMod val="20000"/>
                  <a:lumOff val="80000"/>
                </a:schemeClr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27023174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3250">
        <p15:prstTrans prst="origami"/>
      </p:transition>
    </mc:Choice>
    <mc:Fallback xmlns="">
      <p:transition spd="slow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453F764E-B047-95A4-A08D-4AAEE8B2248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/>
          </a:p>
        </p:txBody>
      </p:sp>
      <p:pic>
        <p:nvPicPr>
          <p:cNvPr id="5" name="Picture 4" descr="Stock Price Prediction Using Time Series Analysis">
            <a:extLst>
              <a:ext uri="{FF2B5EF4-FFF2-40B4-BE49-F238E27FC236}">
                <a16:creationId xmlns:a16="http://schemas.microsoft.com/office/drawing/2014/main" id="{0389117D-983B-DB80-C08F-D4FA9F8B19BA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BEBA8EAE-BF5A-486C-A8C5-ECC9F3942E4B}">
                <a14:imgProps xmlns:a14="http://schemas.microsoft.com/office/drawing/2010/main">
                  <a14:imgLayer r:embed="rId5">
                    <a14:imgEffect>
                      <a14:artisticCement/>
                    </a14:imgEffect>
                    <a14:imgEffect>
                      <a14:saturation sat="84000"/>
                    </a14:imgEffect>
                    <a14:imgEffect>
                      <a14:brightnessContrast bright="3000" contrast="2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-855"/>
            <a:ext cx="12192000" cy="6858855"/>
          </a:xfrm>
          <a:prstGeom prst="rect">
            <a:avLst/>
          </a:prstGeom>
          <a:solidFill>
            <a:schemeClr val="bg1"/>
          </a:solidFill>
        </p:spPr>
      </p:pic>
      <p:pic>
        <p:nvPicPr>
          <p:cNvPr id="4" name="Forecasting - Google Chrome 2023-12-12 03-28-18">
            <a:hlinkClick r:id="" action="ppaction://media"/>
            <a:extLst>
              <a:ext uri="{FF2B5EF4-FFF2-40B4-BE49-F238E27FC236}">
                <a16:creationId xmlns:a16="http://schemas.microsoft.com/office/drawing/2014/main" id="{1C6A4DDD-8299-583E-5FE4-EC3417E162ED}"/>
              </a:ext>
            </a:extLst>
          </p:cNvPr>
          <p:cNvPicPr>
            <a:picLocks noGrp="1" noChangeAspect="1"/>
          </p:cNvPicPr>
          <p:nvPr>
            <p:ph idx="1"/>
            <a:videoFile r:link="rId2"/>
            <p:extLst>
              <p:ext uri="{DAA4B4D4-6D71-4841-9C94-3DE7FCFB9230}">
                <p14:media xmlns:p14="http://schemas.microsoft.com/office/powerpoint/2010/main" r:embed="rId1"/>
              </p:ext>
            </p:extLst>
          </p:nvPr>
        </p:nvPicPr>
        <p:blipFill>
          <a:blip r:embed="rId6"/>
          <a:stretch>
            <a:fillRect/>
          </a:stretch>
        </p:blipFill>
        <p:spPr>
          <a:xfrm>
            <a:off x="1032983" y="365125"/>
            <a:ext cx="10126033" cy="5673725"/>
          </a:xfrm>
        </p:spPr>
      </p:pic>
    </p:spTree>
    <p:extLst>
      <p:ext uri="{BB962C8B-B14F-4D97-AF65-F5344CB8AC3E}">
        <p14:creationId xmlns:p14="http://schemas.microsoft.com/office/powerpoint/2010/main" val="2896441549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1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playFrom(0.0)">
                                      <p:cBhvr>
                                        <p:cTn id="6" dur="36949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  <p:video>
              <p:cMediaNode vol="80000">
                <p:cTn id="7" fill="hold" display="0">
                  <p:stCondLst>
                    <p:cond delay="indefinite"/>
                  </p:stCondLst>
                </p:cTn>
                <p:tgtEl>
                  <p:spTgt spid="4"/>
                </p:tgtEl>
              </p:cMediaNode>
            </p:video>
            <p:seq concurrent="1" nextAc="seek">
              <p:cTn id="8" restart="whenNotActive" fill="hold" evtFilter="cancelBubble" nodeType="interactiveSeq">
                <p:stCondLst>
                  <p:cond evt="onClick" delay="0">
                    <p:tgtEl>
                      <p:spTgt spid="4"/>
                    </p:tgtEl>
                  </p:cond>
                </p:stCondLst>
                <p:endSync evt="end" delay="0">
                  <p:rtn val="all"/>
                </p:endSync>
                <p:childTnLst>
                  <p:par>
                    <p:cTn id="9" fill="hold">
                      <p:stCondLst>
                        <p:cond delay="0"/>
                      </p:stCondLst>
                      <p:childTnLst>
                        <p:par>
                          <p:cTn id="10" fill="hold">
                            <p:stCondLst>
                              <p:cond delay="0"/>
                            </p:stCondLst>
                            <p:childTnLst>
                              <p:par>
                                <p:cTn id="11" presetID="2" presetClass="mediacall" presetSubtype="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cmd type="call" cmd="togglePause">
                                      <p:cBhvr>
                                        <p:cTn id="12" dur="1" fill="hold"/>
                                        <p:tgtEl>
                                          <p:spTgt spid="4"/>
                                        </p:tgtEl>
                                      </p:cBhvr>
                                    </p:cmd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nextCondLst>
                <p:cond evt="onClick" delay="0">
                  <p:tgtEl>
                    <p:spTgt spid="4"/>
                  </p:tgtEl>
                </p:cond>
              </p:nextCondLst>
            </p:seq>
          </p:childTnLst>
        </p:cTn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>
            <a:extLst>
              <a:ext uri="{FF2B5EF4-FFF2-40B4-BE49-F238E27FC236}">
                <a16:creationId xmlns:a16="http://schemas.microsoft.com/office/drawing/2014/main" id="{EE09E1DC-52BB-1CBD-AA5C-EAE3ECBA9D79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prstGeom prst="rect">
            <a:avLst/>
          </a:prstGeom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IN"/>
          </a:p>
        </p:txBody>
      </p:sp>
      <p:pic>
        <p:nvPicPr>
          <p:cNvPr id="16386" name="Picture 2" descr="Microsoft renames Office after 30 years: The new name and what it means for  users - Times of India">
            <a:extLst>
              <a:ext uri="{FF2B5EF4-FFF2-40B4-BE49-F238E27FC236}">
                <a16:creationId xmlns:a16="http://schemas.microsoft.com/office/drawing/2014/main" id="{2DB02C48-2AA1-4F6E-B09E-55BB5B02E1F3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artisticCrisscrossEtching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727778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extBox 6">
            <a:extLst>
              <a:ext uri="{FF2B5EF4-FFF2-40B4-BE49-F238E27FC236}">
                <a16:creationId xmlns:a16="http://schemas.microsoft.com/office/drawing/2014/main" id="{04DFB077-B641-63DE-C1D1-899F97D853D0}"/>
              </a:ext>
            </a:extLst>
          </p:cNvPr>
          <p:cNvSpPr txBox="1"/>
          <p:nvPr/>
        </p:nvSpPr>
        <p:spPr>
          <a:xfrm>
            <a:off x="1981200" y="2715561"/>
            <a:ext cx="7448550" cy="1846659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en-US" sz="9600" b="1" dirty="0"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Broadway" panose="04040905080B02020502" pitchFamily="82" charset="0"/>
              </a:rPr>
              <a:t>Thank You</a:t>
            </a:r>
            <a:endParaRPr lang="en-IN" sz="9600" b="1" dirty="0"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Broadway" panose="04040905080B02020502" pitchFamily="82" charset="0"/>
            </a:endParaRPr>
          </a:p>
          <a:p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295707599"/>
      </p:ext>
    </p:extLst>
  </p:cSld>
  <p:clrMapOvr>
    <a:masterClrMapping/>
  </p:clrMapOvr>
  <mc:AlternateContent xmlns:mc="http://schemas.openxmlformats.org/markup-compatibility/2006" xmlns:p15="http://schemas.microsoft.com/office/powerpoint/2012/main">
    <mc:Choice Requires="p15">
      <p:transition xmlns:p14="http://schemas.microsoft.com/office/powerpoint/2010/main" spd="slow" p14:dur="2000">
        <p15:prstTrans prst="wind"/>
      </p:transition>
    </mc:Choice>
    <mc:Fallback xmlns="">
      <p:transition spd="slow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276746C-1065-7F58-070B-6856D10C97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 dirty="0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30393F7D-6B9E-1904-5C1B-DFB01D3AB6D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IN"/>
          </a:p>
        </p:txBody>
      </p:sp>
      <p:pic>
        <p:nvPicPr>
          <p:cNvPr id="5" name="Picture 4" descr="A picture containing building, sitting, bench, side&#10;&#10;Description automatically generated">
            <a:extLst>
              <a:ext uri="{FF2B5EF4-FFF2-40B4-BE49-F238E27FC236}">
                <a16:creationId xmlns:a16="http://schemas.microsoft.com/office/drawing/2014/main" id="{282CF6DD-7FE8-4063-9551-1B7BBCE92AB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-9753599" y="-7542961"/>
            <a:ext cx="30175200" cy="26254334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8AD232BC-87AC-FE08-61B6-D28B169A47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828800" y="2674762"/>
            <a:ext cx="7721600" cy="4183237"/>
          </a:xfrm>
          <a:prstGeom prst="rect">
            <a:avLst/>
          </a:prstGeom>
        </p:spPr>
      </p:pic>
      <p:sp>
        <p:nvSpPr>
          <p:cNvPr id="12" name="Freeform: Shape 11">
            <a:extLst>
              <a:ext uri="{FF2B5EF4-FFF2-40B4-BE49-F238E27FC236}">
                <a16:creationId xmlns:a16="http://schemas.microsoft.com/office/drawing/2014/main" id="{192453F9-D265-4128-5D0B-75A81245896A}"/>
              </a:ext>
            </a:extLst>
          </p:cNvPr>
          <p:cNvSpPr/>
          <p:nvPr/>
        </p:nvSpPr>
        <p:spPr>
          <a:xfrm>
            <a:off x="2641600" y="1349200"/>
            <a:ext cx="10515600" cy="5851526"/>
          </a:xfrm>
          <a:custGeom>
            <a:avLst/>
            <a:gdLst/>
            <a:ahLst/>
            <a:cxnLst/>
            <a:rect l="l" t="t" r="r" b="b"/>
            <a:pathLst>
              <a:path w="8686800" h="5453743">
                <a:moveTo>
                  <a:pt x="3671928" y="4434760"/>
                </a:moveTo>
                <a:cubicBezTo>
                  <a:pt x="3667314" y="4434760"/>
                  <a:pt x="3664133" y="4435634"/>
                  <a:pt x="3662384" y="4437383"/>
                </a:cubicBezTo>
                <a:cubicBezTo>
                  <a:pt x="3660635" y="4439132"/>
                  <a:pt x="3659761" y="4442648"/>
                  <a:pt x="3659761" y="4447931"/>
                </a:cubicBezTo>
                <a:cubicBezTo>
                  <a:pt x="3659761" y="4453066"/>
                  <a:pt x="3660617" y="4456489"/>
                  <a:pt x="3662328" y="4458200"/>
                </a:cubicBezTo>
                <a:cubicBezTo>
                  <a:pt x="3664040" y="4459912"/>
                  <a:pt x="3667128" y="4460768"/>
                  <a:pt x="3671593" y="4460768"/>
                </a:cubicBezTo>
                <a:cubicBezTo>
                  <a:pt x="3676206" y="4460768"/>
                  <a:pt x="3679388" y="4459893"/>
                  <a:pt x="3681136" y="4458145"/>
                </a:cubicBezTo>
                <a:cubicBezTo>
                  <a:pt x="3682885" y="4456396"/>
                  <a:pt x="3683760" y="4452880"/>
                  <a:pt x="3683760" y="4447596"/>
                </a:cubicBezTo>
                <a:cubicBezTo>
                  <a:pt x="3683760" y="4442462"/>
                  <a:pt x="3682904" y="4439039"/>
                  <a:pt x="3681192" y="4437327"/>
                </a:cubicBezTo>
                <a:cubicBezTo>
                  <a:pt x="3679481" y="4435616"/>
                  <a:pt x="3676393" y="4434760"/>
                  <a:pt x="3671928" y="4434760"/>
                </a:cubicBezTo>
                <a:close/>
                <a:moveTo>
                  <a:pt x="1282269" y="4411208"/>
                </a:moveTo>
                <a:lnTo>
                  <a:pt x="1298008" y="4411208"/>
                </a:lnTo>
                <a:lnTo>
                  <a:pt x="1298008" y="4432527"/>
                </a:lnTo>
                <a:cubicBezTo>
                  <a:pt x="1293468" y="4437588"/>
                  <a:pt x="1289134" y="4441346"/>
                  <a:pt x="1285004" y="4443801"/>
                </a:cubicBezTo>
                <a:cubicBezTo>
                  <a:pt x="1280874" y="4446257"/>
                  <a:pt x="1276390" y="4447485"/>
                  <a:pt x="1271553" y="4447485"/>
                </a:cubicBezTo>
                <a:cubicBezTo>
                  <a:pt x="1265600" y="4447485"/>
                  <a:pt x="1260968" y="4445941"/>
                  <a:pt x="1257657" y="4442852"/>
                </a:cubicBezTo>
                <a:cubicBezTo>
                  <a:pt x="1254345" y="4439764"/>
                  <a:pt x="1252689" y="4435616"/>
                  <a:pt x="1252689" y="4430407"/>
                </a:cubicBezTo>
                <a:cubicBezTo>
                  <a:pt x="1252689" y="4427356"/>
                  <a:pt x="1253266" y="4424658"/>
                  <a:pt x="1254419" y="4422314"/>
                </a:cubicBezTo>
                <a:cubicBezTo>
                  <a:pt x="1255573" y="4419970"/>
                  <a:pt x="1257377" y="4417961"/>
                  <a:pt x="1259833" y="4416287"/>
                </a:cubicBezTo>
                <a:cubicBezTo>
                  <a:pt x="1262289" y="4414612"/>
                  <a:pt x="1265377" y="4413347"/>
                  <a:pt x="1269098" y="4412491"/>
                </a:cubicBezTo>
                <a:cubicBezTo>
                  <a:pt x="1272818" y="4411636"/>
                  <a:pt x="1277209" y="4411208"/>
                  <a:pt x="1282269" y="4411208"/>
                </a:cubicBezTo>
                <a:close/>
                <a:moveTo>
                  <a:pt x="558369" y="4411208"/>
                </a:moveTo>
                <a:lnTo>
                  <a:pt x="574108" y="4411208"/>
                </a:lnTo>
                <a:lnTo>
                  <a:pt x="574108" y="4432527"/>
                </a:lnTo>
                <a:cubicBezTo>
                  <a:pt x="569568" y="4437588"/>
                  <a:pt x="565234" y="4441346"/>
                  <a:pt x="561104" y="4443801"/>
                </a:cubicBezTo>
                <a:cubicBezTo>
                  <a:pt x="556974" y="4446257"/>
                  <a:pt x="552490" y="4447485"/>
                  <a:pt x="547653" y="4447485"/>
                </a:cubicBezTo>
                <a:cubicBezTo>
                  <a:pt x="541700" y="4447485"/>
                  <a:pt x="537068" y="4445941"/>
                  <a:pt x="533757" y="4442852"/>
                </a:cubicBezTo>
                <a:cubicBezTo>
                  <a:pt x="530445" y="4439764"/>
                  <a:pt x="528789" y="4435616"/>
                  <a:pt x="528789" y="4430407"/>
                </a:cubicBezTo>
                <a:cubicBezTo>
                  <a:pt x="528789" y="4427356"/>
                  <a:pt x="529366" y="4424658"/>
                  <a:pt x="530520" y="4422314"/>
                </a:cubicBezTo>
                <a:cubicBezTo>
                  <a:pt x="531673" y="4419970"/>
                  <a:pt x="533477" y="4417961"/>
                  <a:pt x="535933" y="4416287"/>
                </a:cubicBezTo>
                <a:cubicBezTo>
                  <a:pt x="538389" y="4414612"/>
                  <a:pt x="541477" y="4413347"/>
                  <a:pt x="545198" y="4412491"/>
                </a:cubicBezTo>
                <a:cubicBezTo>
                  <a:pt x="548918" y="4411636"/>
                  <a:pt x="553309" y="4411208"/>
                  <a:pt x="558369" y="4411208"/>
                </a:cubicBezTo>
                <a:close/>
                <a:moveTo>
                  <a:pt x="3050793" y="4367341"/>
                </a:moveTo>
                <a:cubicBezTo>
                  <a:pt x="3055854" y="4367341"/>
                  <a:pt x="3060709" y="4368959"/>
                  <a:pt x="3065360" y="4372196"/>
                </a:cubicBezTo>
                <a:cubicBezTo>
                  <a:pt x="3070011" y="4375433"/>
                  <a:pt x="3074829" y="4380140"/>
                  <a:pt x="3079815" y="4386316"/>
                </a:cubicBezTo>
                <a:lnTo>
                  <a:pt x="3079815" y="4426500"/>
                </a:lnTo>
                <a:cubicBezTo>
                  <a:pt x="3076913" y="4430146"/>
                  <a:pt x="3074160" y="4433216"/>
                  <a:pt x="3071555" y="4435709"/>
                </a:cubicBezTo>
                <a:cubicBezTo>
                  <a:pt x="3068951" y="4438202"/>
                  <a:pt x="3066458" y="4440229"/>
                  <a:pt x="3064076" y="4441792"/>
                </a:cubicBezTo>
                <a:cubicBezTo>
                  <a:pt x="3061695" y="4443355"/>
                  <a:pt x="3059370" y="4444471"/>
                  <a:pt x="3057100" y="4445141"/>
                </a:cubicBezTo>
                <a:cubicBezTo>
                  <a:pt x="3054830" y="4445810"/>
                  <a:pt x="3052468" y="4446145"/>
                  <a:pt x="3050012" y="4446145"/>
                </a:cubicBezTo>
                <a:cubicBezTo>
                  <a:pt x="3045175" y="4446145"/>
                  <a:pt x="3041157" y="4445010"/>
                  <a:pt x="3037957" y="4442741"/>
                </a:cubicBezTo>
                <a:cubicBezTo>
                  <a:pt x="3034757" y="4440471"/>
                  <a:pt x="3032190" y="4437457"/>
                  <a:pt x="3030255" y="4433699"/>
                </a:cubicBezTo>
                <a:cubicBezTo>
                  <a:pt x="3028320" y="4429942"/>
                  <a:pt x="3026962" y="4425644"/>
                  <a:pt x="3026181" y="4420807"/>
                </a:cubicBezTo>
                <a:cubicBezTo>
                  <a:pt x="3025400" y="4415970"/>
                  <a:pt x="3025009" y="4411022"/>
                  <a:pt x="3025009" y="4405962"/>
                </a:cubicBezTo>
                <a:cubicBezTo>
                  <a:pt x="3025009" y="4401199"/>
                  <a:pt x="3025474" y="4396511"/>
                  <a:pt x="3026404" y="4391897"/>
                </a:cubicBezTo>
                <a:cubicBezTo>
                  <a:pt x="3027334" y="4387284"/>
                  <a:pt x="3028823" y="4383154"/>
                  <a:pt x="3030869" y="4379507"/>
                </a:cubicBezTo>
                <a:cubicBezTo>
                  <a:pt x="3032916" y="4375861"/>
                  <a:pt x="3035576" y="4372922"/>
                  <a:pt x="3038850" y="4370689"/>
                </a:cubicBezTo>
                <a:cubicBezTo>
                  <a:pt x="3042124" y="4368457"/>
                  <a:pt x="3046105" y="4367341"/>
                  <a:pt x="3050793" y="4367341"/>
                </a:cubicBezTo>
                <a:close/>
                <a:moveTo>
                  <a:pt x="1393444" y="4367341"/>
                </a:moveTo>
                <a:cubicBezTo>
                  <a:pt x="1398504" y="4367341"/>
                  <a:pt x="1403359" y="4368959"/>
                  <a:pt x="1408010" y="4372196"/>
                </a:cubicBezTo>
                <a:cubicBezTo>
                  <a:pt x="1412661" y="4375433"/>
                  <a:pt x="1417479" y="4380140"/>
                  <a:pt x="1422465" y="4386316"/>
                </a:cubicBezTo>
                <a:lnTo>
                  <a:pt x="1422465" y="4426500"/>
                </a:lnTo>
                <a:cubicBezTo>
                  <a:pt x="1419563" y="4430146"/>
                  <a:pt x="1416810" y="4433216"/>
                  <a:pt x="1414205" y="4435709"/>
                </a:cubicBezTo>
                <a:cubicBezTo>
                  <a:pt x="1411601" y="4438202"/>
                  <a:pt x="1409108" y="4440229"/>
                  <a:pt x="1406726" y="4441792"/>
                </a:cubicBezTo>
                <a:cubicBezTo>
                  <a:pt x="1404345" y="4443355"/>
                  <a:pt x="1402020" y="4444471"/>
                  <a:pt x="1399750" y="4445141"/>
                </a:cubicBezTo>
                <a:cubicBezTo>
                  <a:pt x="1397481" y="4445810"/>
                  <a:pt x="1395118" y="4446145"/>
                  <a:pt x="1392662" y="4446145"/>
                </a:cubicBezTo>
                <a:cubicBezTo>
                  <a:pt x="1387825" y="4446145"/>
                  <a:pt x="1383807" y="4445010"/>
                  <a:pt x="1380607" y="4442741"/>
                </a:cubicBezTo>
                <a:cubicBezTo>
                  <a:pt x="1377407" y="4440471"/>
                  <a:pt x="1374840" y="4437457"/>
                  <a:pt x="1372905" y="4433699"/>
                </a:cubicBezTo>
                <a:cubicBezTo>
                  <a:pt x="1370970" y="4429942"/>
                  <a:pt x="1369612" y="4425644"/>
                  <a:pt x="1368831" y="4420807"/>
                </a:cubicBezTo>
                <a:cubicBezTo>
                  <a:pt x="1368050" y="4415970"/>
                  <a:pt x="1367659" y="4411022"/>
                  <a:pt x="1367659" y="4405962"/>
                </a:cubicBezTo>
                <a:cubicBezTo>
                  <a:pt x="1367659" y="4401199"/>
                  <a:pt x="1368124" y="4396511"/>
                  <a:pt x="1369054" y="4391897"/>
                </a:cubicBezTo>
                <a:cubicBezTo>
                  <a:pt x="1369984" y="4387284"/>
                  <a:pt x="1371473" y="4383154"/>
                  <a:pt x="1373519" y="4379507"/>
                </a:cubicBezTo>
                <a:cubicBezTo>
                  <a:pt x="1375566" y="4375861"/>
                  <a:pt x="1378226" y="4372922"/>
                  <a:pt x="1381500" y="4370689"/>
                </a:cubicBezTo>
                <a:cubicBezTo>
                  <a:pt x="1384774" y="4368457"/>
                  <a:pt x="1388755" y="4367341"/>
                  <a:pt x="1393444" y="4367341"/>
                </a:cubicBezTo>
                <a:close/>
                <a:moveTo>
                  <a:pt x="965074" y="4367341"/>
                </a:moveTo>
                <a:cubicBezTo>
                  <a:pt x="969867" y="4367341"/>
                  <a:pt x="973873" y="4368476"/>
                  <a:pt x="977092" y="4370745"/>
                </a:cubicBezTo>
                <a:cubicBezTo>
                  <a:pt x="980311" y="4373015"/>
                  <a:pt x="982894" y="4376010"/>
                  <a:pt x="984841" y="4379731"/>
                </a:cubicBezTo>
                <a:cubicBezTo>
                  <a:pt x="986788" y="4383451"/>
                  <a:pt x="988154" y="4387730"/>
                  <a:pt x="988940" y="4392567"/>
                </a:cubicBezTo>
                <a:cubicBezTo>
                  <a:pt x="989726" y="4397404"/>
                  <a:pt x="990119" y="4402390"/>
                  <a:pt x="990119" y="4407524"/>
                </a:cubicBezTo>
                <a:cubicBezTo>
                  <a:pt x="990119" y="4412212"/>
                  <a:pt x="989651" y="4416845"/>
                  <a:pt x="988715" y="4421421"/>
                </a:cubicBezTo>
                <a:cubicBezTo>
                  <a:pt x="987779" y="4425998"/>
                  <a:pt x="986282" y="4430128"/>
                  <a:pt x="984223" y="4433811"/>
                </a:cubicBezTo>
                <a:cubicBezTo>
                  <a:pt x="982165" y="4437495"/>
                  <a:pt x="979488" y="4440453"/>
                  <a:pt x="976194" y="4442685"/>
                </a:cubicBezTo>
                <a:cubicBezTo>
                  <a:pt x="972899" y="4444917"/>
                  <a:pt x="968931" y="4446034"/>
                  <a:pt x="964290" y="4446034"/>
                </a:cubicBezTo>
                <a:cubicBezTo>
                  <a:pt x="959272" y="4446034"/>
                  <a:pt x="954443" y="4444415"/>
                  <a:pt x="949801" y="4441178"/>
                </a:cubicBezTo>
                <a:cubicBezTo>
                  <a:pt x="945160" y="4437941"/>
                  <a:pt x="940293" y="4433234"/>
                  <a:pt x="935202" y="4427058"/>
                </a:cubicBezTo>
                <a:lnTo>
                  <a:pt x="935202" y="4386986"/>
                </a:lnTo>
                <a:cubicBezTo>
                  <a:pt x="938121" y="4383265"/>
                  <a:pt x="940873" y="4380177"/>
                  <a:pt x="943456" y="4377722"/>
                </a:cubicBezTo>
                <a:cubicBezTo>
                  <a:pt x="946039" y="4375266"/>
                  <a:pt x="948528" y="4373257"/>
                  <a:pt x="950925" y="4371694"/>
                </a:cubicBezTo>
                <a:cubicBezTo>
                  <a:pt x="953321" y="4370131"/>
                  <a:pt x="955680" y="4369015"/>
                  <a:pt x="958000" y="4368345"/>
                </a:cubicBezTo>
                <a:cubicBezTo>
                  <a:pt x="960321" y="4367676"/>
                  <a:pt x="962679" y="4367341"/>
                  <a:pt x="965074" y="4367341"/>
                </a:cubicBezTo>
                <a:close/>
                <a:moveTo>
                  <a:pt x="793369" y="4367341"/>
                </a:moveTo>
                <a:cubicBezTo>
                  <a:pt x="798429" y="4367341"/>
                  <a:pt x="803284" y="4368959"/>
                  <a:pt x="807935" y="4372196"/>
                </a:cubicBezTo>
                <a:cubicBezTo>
                  <a:pt x="812586" y="4375433"/>
                  <a:pt x="817404" y="4380140"/>
                  <a:pt x="822390" y="4386316"/>
                </a:cubicBezTo>
                <a:lnTo>
                  <a:pt x="822390" y="4426500"/>
                </a:lnTo>
                <a:cubicBezTo>
                  <a:pt x="819488" y="4430146"/>
                  <a:pt x="816735" y="4433216"/>
                  <a:pt x="814130" y="4435709"/>
                </a:cubicBezTo>
                <a:cubicBezTo>
                  <a:pt x="811526" y="4438202"/>
                  <a:pt x="809033" y="4440229"/>
                  <a:pt x="806651" y="4441792"/>
                </a:cubicBezTo>
                <a:cubicBezTo>
                  <a:pt x="804270" y="4443355"/>
                  <a:pt x="801945" y="4444471"/>
                  <a:pt x="799675" y="4445141"/>
                </a:cubicBezTo>
                <a:cubicBezTo>
                  <a:pt x="797406" y="4445810"/>
                  <a:pt x="795043" y="4446145"/>
                  <a:pt x="792587" y="4446145"/>
                </a:cubicBezTo>
                <a:cubicBezTo>
                  <a:pt x="787750" y="4446145"/>
                  <a:pt x="783732" y="4445010"/>
                  <a:pt x="780532" y="4442741"/>
                </a:cubicBezTo>
                <a:cubicBezTo>
                  <a:pt x="777332" y="4440471"/>
                  <a:pt x="774765" y="4437457"/>
                  <a:pt x="772830" y="4433699"/>
                </a:cubicBezTo>
                <a:cubicBezTo>
                  <a:pt x="770896" y="4429942"/>
                  <a:pt x="769537" y="4425644"/>
                  <a:pt x="768756" y="4420807"/>
                </a:cubicBezTo>
                <a:cubicBezTo>
                  <a:pt x="767975" y="4415970"/>
                  <a:pt x="767584" y="4411022"/>
                  <a:pt x="767584" y="4405962"/>
                </a:cubicBezTo>
                <a:cubicBezTo>
                  <a:pt x="767584" y="4401199"/>
                  <a:pt x="768049" y="4396511"/>
                  <a:pt x="768979" y="4391897"/>
                </a:cubicBezTo>
                <a:cubicBezTo>
                  <a:pt x="769910" y="4387284"/>
                  <a:pt x="771398" y="4383154"/>
                  <a:pt x="773444" y="4379507"/>
                </a:cubicBezTo>
                <a:cubicBezTo>
                  <a:pt x="775491" y="4375861"/>
                  <a:pt x="778151" y="4372922"/>
                  <a:pt x="781425" y="4370689"/>
                </a:cubicBezTo>
                <a:cubicBezTo>
                  <a:pt x="784699" y="4368457"/>
                  <a:pt x="788681" y="4367341"/>
                  <a:pt x="793369" y="4367341"/>
                </a:cubicBezTo>
                <a:close/>
                <a:moveTo>
                  <a:pt x="3370087" y="4366894"/>
                </a:moveTo>
                <a:cubicBezTo>
                  <a:pt x="3376020" y="4366894"/>
                  <a:pt x="3380975" y="4367955"/>
                  <a:pt x="3384955" y="4370075"/>
                </a:cubicBezTo>
                <a:cubicBezTo>
                  <a:pt x="3388934" y="4372196"/>
                  <a:pt x="3392088" y="4375080"/>
                  <a:pt x="3394416" y="4378726"/>
                </a:cubicBezTo>
                <a:cubicBezTo>
                  <a:pt x="3396743" y="4382372"/>
                  <a:pt x="3398414" y="4386614"/>
                  <a:pt x="3399428" y="4391451"/>
                </a:cubicBezTo>
                <a:cubicBezTo>
                  <a:pt x="3400442" y="4396288"/>
                  <a:pt x="3400949" y="4401422"/>
                  <a:pt x="3400949" y="4406855"/>
                </a:cubicBezTo>
                <a:cubicBezTo>
                  <a:pt x="3400949" y="4412659"/>
                  <a:pt x="3400348" y="4417980"/>
                  <a:pt x="3399146" y="4422816"/>
                </a:cubicBezTo>
                <a:cubicBezTo>
                  <a:pt x="3397945" y="4427653"/>
                  <a:pt x="3396067" y="4431821"/>
                  <a:pt x="3393515" y="4435318"/>
                </a:cubicBezTo>
                <a:cubicBezTo>
                  <a:pt x="3390962" y="4438815"/>
                  <a:pt x="3387696" y="4441532"/>
                  <a:pt x="3383716" y="4443466"/>
                </a:cubicBezTo>
                <a:cubicBezTo>
                  <a:pt x="3379737" y="4445401"/>
                  <a:pt x="3375044" y="4446368"/>
                  <a:pt x="3369637" y="4446368"/>
                </a:cubicBezTo>
                <a:cubicBezTo>
                  <a:pt x="3363705" y="4446368"/>
                  <a:pt x="3358749" y="4445308"/>
                  <a:pt x="3354770" y="4443187"/>
                </a:cubicBezTo>
                <a:cubicBezTo>
                  <a:pt x="3350791" y="4441066"/>
                  <a:pt x="3347618" y="4438202"/>
                  <a:pt x="3345253" y="4434592"/>
                </a:cubicBezTo>
                <a:cubicBezTo>
                  <a:pt x="3342888" y="4430983"/>
                  <a:pt x="3341199" y="4426760"/>
                  <a:pt x="3340185" y="4421923"/>
                </a:cubicBezTo>
                <a:cubicBezTo>
                  <a:pt x="3339171" y="4417087"/>
                  <a:pt x="3338664" y="4411915"/>
                  <a:pt x="3338664" y="4406408"/>
                </a:cubicBezTo>
                <a:cubicBezTo>
                  <a:pt x="3338664" y="4400678"/>
                  <a:pt x="3339284" y="4395395"/>
                  <a:pt x="3340523" y="4390558"/>
                </a:cubicBezTo>
                <a:cubicBezTo>
                  <a:pt x="3341761" y="4385721"/>
                  <a:pt x="3343657" y="4381535"/>
                  <a:pt x="3346210" y="4378001"/>
                </a:cubicBezTo>
                <a:cubicBezTo>
                  <a:pt x="3348763" y="4374466"/>
                  <a:pt x="3352010" y="4371731"/>
                  <a:pt x="3355952" y="4369796"/>
                </a:cubicBezTo>
                <a:cubicBezTo>
                  <a:pt x="3359895" y="4367862"/>
                  <a:pt x="3364606" y="4366894"/>
                  <a:pt x="3370087" y="4366894"/>
                </a:cubicBezTo>
                <a:close/>
                <a:moveTo>
                  <a:pt x="2808112" y="4366894"/>
                </a:moveTo>
                <a:cubicBezTo>
                  <a:pt x="2814045" y="4366894"/>
                  <a:pt x="2819000" y="4367955"/>
                  <a:pt x="2822980" y="4370075"/>
                </a:cubicBezTo>
                <a:cubicBezTo>
                  <a:pt x="2826959" y="4372196"/>
                  <a:pt x="2830113" y="4375080"/>
                  <a:pt x="2832441" y="4378726"/>
                </a:cubicBezTo>
                <a:cubicBezTo>
                  <a:pt x="2834768" y="4382372"/>
                  <a:pt x="2836439" y="4386614"/>
                  <a:pt x="2837453" y="4391451"/>
                </a:cubicBezTo>
                <a:cubicBezTo>
                  <a:pt x="2838467" y="4396288"/>
                  <a:pt x="2838974" y="4401422"/>
                  <a:pt x="2838974" y="4406855"/>
                </a:cubicBezTo>
                <a:cubicBezTo>
                  <a:pt x="2838974" y="4412659"/>
                  <a:pt x="2838373" y="4417980"/>
                  <a:pt x="2837171" y="4422816"/>
                </a:cubicBezTo>
                <a:cubicBezTo>
                  <a:pt x="2835970" y="4427653"/>
                  <a:pt x="2834092" y="4431821"/>
                  <a:pt x="2831540" y="4435318"/>
                </a:cubicBezTo>
                <a:cubicBezTo>
                  <a:pt x="2828987" y="4438815"/>
                  <a:pt x="2825721" y="4441532"/>
                  <a:pt x="2821741" y="4443466"/>
                </a:cubicBezTo>
                <a:cubicBezTo>
                  <a:pt x="2817762" y="4445401"/>
                  <a:pt x="2813069" y="4446368"/>
                  <a:pt x="2807662" y="4446368"/>
                </a:cubicBezTo>
                <a:cubicBezTo>
                  <a:pt x="2801730" y="4446368"/>
                  <a:pt x="2796774" y="4445308"/>
                  <a:pt x="2792795" y="4443187"/>
                </a:cubicBezTo>
                <a:cubicBezTo>
                  <a:pt x="2788816" y="4441066"/>
                  <a:pt x="2785643" y="4438202"/>
                  <a:pt x="2783278" y="4434592"/>
                </a:cubicBezTo>
                <a:cubicBezTo>
                  <a:pt x="2780913" y="4430983"/>
                  <a:pt x="2779224" y="4426760"/>
                  <a:pt x="2778210" y="4421923"/>
                </a:cubicBezTo>
                <a:cubicBezTo>
                  <a:pt x="2777196" y="4417087"/>
                  <a:pt x="2776689" y="4411915"/>
                  <a:pt x="2776689" y="4406408"/>
                </a:cubicBezTo>
                <a:cubicBezTo>
                  <a:pt x="2776689" y="4400678"/>
                  <a:pt x="2777309" y="4395395"/>
                  <a:pt x="2778548" y="4390558"/>
                </a:cubicBezTo>
                <a:cubicBezTo>
                  <a:pt x="2779786" y="4385721"/>
                  <a:pt x="2781682" y="4381535"/>
                  <a:pt x="2784235" y="4378001"/>
                </a:cubicBezTo>
                <a:cubicBezTo>
                  <a:pt x="2786788" y="4374466"/>
                  <a:pt x="2790035" y="4371731"/>
                  <a:pt x="2793977" y="4369796"/>
                </a:cubicBezTo>
                <a:cubicBezTo>
                  <a:pt x="2797920" y="4367862"/>
                  <a:pt x="2802631" y="4366894"/>
                  <a:pt x="2808112" y="4366894"/>
                </a:cubicBezTo>
                <a:close/>
                <a:moveTo>
                  <a:pt x="2217562" y="4366894"/>
                </a:moveTo>
                <a:cubicBezTo>
                  <a:pt x="2223495" y="4366894"/>
                  <a:pt x="2228450" y="4367955"/>
                  <a:pt x="2232430" y="4370075"/>
                </a:cubicBezTo>
                <a:cubicBezTo>
                  <a:pt x="2236409" y="4372196"/>
                  <a:pt x="2239563" y="4375080"/>
                  <a:pt x="2241891" y="4378726"/>
                </a:cubicBezTo>
                <a:cubicBezTo>
                  <a:pt x="2244218" y="4382372"/>
                  <a:pt x="2245889" y="4386614"/>
                  <a:pt x="2246903" y="4391451"/>
                </a:cubicBezTo>
                <a:cubicBezTo>
                  <a:pt x="2247917" y="4396288"/>
                  <a:pt x="2248424" y="4401422"/>
                  <a:pt x="2248424" y="4406855"/>
                </a:cubicBezTo>
                <a:cubicBezTo>
                  <a:pt x="2248424" y="4412659"/>
                  <a:pt x="2247823" y="4417980"/>
                  <a:pt x="2246621" y="4422816"/>
                </a:cubicBezTo>
                <a:cubicBezTo>
                  <a:pt x="2245420" y="4427653"/>
                  <a:pt x="2243543" y="4431821"/>
                  <a:pt x="2240990" y="4435318"/>
                </a:cubicBezTo>
                <a:cubicBezTo>
                  <a:pt x="2238437" y="4438815"/>
                  <a:pt x="2235171" y="4441532"/>
                  <a:pt x="2231192" y="4443466"/>
                </a:cubicBezTo>
                <a:cubicBezTo>
                  <a:pt x="2227212" y="4445401"/>
                  <a:pt x="2222519" y="4446368"/>
                  <a:pt x="2217112" y="4446368"/>
                </a:cubicBezTo>
                <a:cubicBezTo>
                  <a:pt x="2211180" y="4446368"/>
                  <a:pt x="2206224" y="4445308"/>
                  <a:pt x="2202245" y="4443187"/>
                </a:cubicBezTo>
                <a:cubicBezTo>
                  <a:pt x="2198266" y="4441066"/>
                  <a:pt x="2195093" y="4438202"/>
                  <a:pt x="2192728" y="4434592"/>
                </a:cubicBezTo>
                <a:cubicBezTo>
                  <a:pt x="2190364" y="4430983"/>
                  <a:pt x="2188674" y="4426760"/>
                  <a:pt x="2187660" y="4421923"/>
                </a:cubicBezTo>
                <a:cubicBezTo>
                  <a:pt x="2186646" y="4417087"/>
                  <a:pt x="2186139" y="4411915"/>
                  <a:pt x="2186139" y="4406408"/>
                </a:cubicBezTo>
                <a:cubicBezTo>
                  <a:pt x="2186139" y="4400678"/>
                  <a:pt x="2186759" y="4395395"/>
                  <a:pt x="2187998" y="4390558"/>
                </a:cubicBezTo>
                <a:cubicBezTo>
                  <a:pt x="2189237" y="4385721"/>
                  <a:pt x="2191132" y="4381535"/>
                  <a:pt x="2193685" y="4378001"/>
                </a:cubicBezTo>
                <a:cubicBezTo>
                  <a:pt x="2196238" y="4374466"/>
                  <a:pt x="2199485" y="4371731"/>
                  <a:pt x="2203428" y="4369796"/>
                </a:cubicBezTo>
                <a:cubicBezTo>
                  <a:pt x="2207370" y="4367862"/>
                  <a:pt x="2212081" y="4366894"/>
                  <a:pt x="2217562" y="4366894"/>
                </a:cubicBezTo>
                <a:close/>
                <a:moveTo>
                  <a:pt x="1969912" y="4366894"/>
                </a:moveTo>
                <a:cubicBezTo>
                  <a:pt x="1975845" y="4366894"/>
                  <a:pt x="1980800" y="4367955"/>
                  <a:pt x="1984780" y="4370075"/>
                </a:cubicBezTo>
                <a:cubicBezTo>
                  <a:pt x="1988759" y="4372196"/>
                  <a:pt x="1991913" y="4375080"/>
                  <a:pt x="1994241" y="4378726"/>
                </a:cubicBezTo>
                <a:cubicBezTo>
                  <a:pt x="1996568" y="4382372"/>
                  <a:pt x="1998239" y="4386614"/>
                  <a:pt x="1999253" y="4391451"/>
                </a:cubicBezTo>
                <a:cubicBezTo>
                  <a:pt x="2000267" y="4396288"/>
                  <a:pt x="2000774" y="4401422"/>
                  <a:pt x="2000774" y="4406855"/>
                </a:cubicBezTo>
                <a:cubicBezTo>
                  <a:pt x="2000774" y="4412659"/>
                  <a:pt x="2000173" y="4417980"/>
                  <a:pt x="1998971" y="4422816"/>
                </a:cubicBezTo>
                <a:cubicBezTo>
                  <a:pt x="1997770" y="4427653"/>
                  <a:pt x="1995893" y="4431821"/>
                  <a:pt x="1993340" y="4435318"/>
                </a:cubicBezTo>
                <a:cubicBezTo>
                  <a:pt x="1990787" y="4438815"/>
                  <a:pt x="1987521" y="4441532"/>
                  <a:pt x="1983542" y="4443466"/>
                </a:cubicBezTo>
                <a:cubicBezTo>
                  <a:pt x="1979562" y="4445401"/>
                  <a:pt x="1974869" y="4446368"/>
                  <a:pt x="1969462" y="4446368"/>
                </a:cubicBezTo>
                <a:cubicBezTo>
                  <a:pt x="1963530" y="4446368"/>
                  <a:pt x="1958574" y="4445308"/>
                  <a:pt x="1954595" y="4443187"/>
                </a:cubicBezTo>
                <a:cubicBezTo>
                  <a:pt x="1950616" y="4441066"/>
                  <a:pt x="1947443" y="4438202"/>
                  <a:pt x="1945078" y="4434592"/>
                </a:cubicBezTo>
                <a:cubicBezTo>
                  <a:pt x="1942714" y="4430983"/>
                  <a:pt x="1941024" y="4426760"/>
                  <a:pt x="1940010" y="4421923"/>
                </a:cubicBezTo>
                <a:cubicBezTo>
                  <a:pt x="1938996" y="4417087"/>
                  <a:pt x="1938489" y="4411915"/>
                  <a:pt x="1938489" y="4406408"/>
                </a:cubicBezTo>
                <a:cubicBezTo>
                  <a:pt x="1938489" y="4400678"/>
                  <a:pt x="1939109" y="4395395"/>
                  <a:pt x="1940348" y="4390558"/>
                </a:cubicBezTo>
                <a:cubicBezTo>
                  <a:pt x="1941587" y="4385721"/>
                  <a:pt x="1943482" y="4381535"/>
                  <a:pt x="1946035" y="4378001"/>
                </a:cubicBezTo>
                <a:cubicBezTo>
                  <a:pt x="1948588" y="4374466"/>
                  <a:pt x="1951835" y="4371731"/>
                  <a:pt x="1955778" y="4369796"/>
                </a:cubicBezTo>
                <a:cubicBezTo>
                  <a:pt x="1959720" y="4367862"/>
                  <a:pt x="1964431" y="4366894"/>
                  <a:pt x="1969912" y="4366894"/>
                </a:cubicBezTo>
                <a:close/>
                <a:moveTo>
                  <a:pt x="1160287" y="4366894"/>
                </a:moveTo>
                <a:cubicBezTo>
                  <a:pt x="1166220" y="4366894"/>
                  <a:pt x="1171175" y="4367955"/>
                  <a:pt x="1175155" y="4370075"/>
                </a:cubicBezTo>
                <a:cubicBezTo>
                  <a:pt x="1179134" y="4372196"/>
                  <a:pt x="1182288" y="4375080"/>
                  <a:pt x="1184616" y="4378726"/>
                </a:cubicBezTo>
                <a:cubicBezTo>
                  <a:pt x="1186943" y="4382372"/>
                  <a:pt x="1188614" y="4386614"/>
                  <a:pt x="1189628" y="4391451"/>
                </a:cubicBezTo>
                <a:cubicBezTo>
                  <a:pt x="1190642" y="4396288"/>
                  <a:pt x="1191149" y="4401422"/>
                  <a:pt x="1191149" y="4406855"/>
                </a:cubicBezTo>
                <a:cubicBezTo>
                  <a:pt x="1191149" y="4412659"/>
                  <a:pt x="1190548" y="4417980"/>
                  <a:pt x="1189346" y="4422816"/>
                </a:cubicBezTo>
                <a:cubicBezTo>
                  <a:pt x="1188145" y="4427653"/>
                  <a:pt x="1186267" y="4431821"/>
                  <a:pt x="1183715" y="4435318"/>
                </a:cubicBezTo>
                <a:cubicBezTo>
                  <a:pt x="1181162" y="4438815"/>
                  <a:pt x="1177896" y="4441532"/>
                  <a:pt x="1173917" y="4443466"/>
                </a:cubicBezTo>
                <a:cubicBezTo>
                  <a:pt x="1169937" y="4445401"/>
                  <a:pt x="1165244" y="4446368"/>
                  <a:pt x="1159837" y="4446368"/>
                </a:cubicBezTo>
                <a:cubicBezTo>
                  <a:pt x="1153905" y="4446368"/>
                  <a:pt x="1148949" y="4445308"/>
                  <a:pt x="1144970" y="4443187"/>
                </a:cubicBezTo>
                <a:cubicBezTo>
                  <a:pt x="1140991" y="4441066"/>
                  <a:pt x="1137818" y="4438202"/>
                  <a:pt x="1135454" y="4434592"/>
                </a:cubicBezTo>
                <a:cubicBezTo>
                  <a:pt x="1133089" y="4430983"/>
                  <a:pt x="1131399" y="4426760"/>
                  <a:pt x="1130385" y="4421923"/>
                </a:cubicBezTo>
                <a:cubicBezTo>
                  <a:pt x="1129371" y="4417087"/>
                  <a:pt x="1128864" y="4411915"/>
                  <a:pt x="1128864" y="4406408"/>
                </a:cubicBezTo>
                <a:cubicBezTo>
                  <a:pt x="1128864" y="4400678"/>
                  <a:pt x="1129484" y="4395395"/>
                  <a:pt x="1130723" y="4390558"/>
                </a:cubicBezTo>
                <a:cubicBezTo>
                  <a:pt x="1131962" y="4385721"/>
                  <a:pt x="1133857" y="4381535"/>
                  <a:pt x="1136410" y="4378001"/>
                </a:cubicBezTo>
                <a:cubicBezTo>
                  <a:pt x="1138963" y="4374466"/>
                  <a:pt x="1142210" y="4371731"/>
                  <a:pt x="1146152" y="4369796"/>
                </a:cubicBezTo>
                <a:cubicBezTo>
                  <a:pt x="1150095" y="4367862"/>
                  <a:pt x="1154806" y="4366894"/>
                  <a:pt x="1160287" y="4366894"/>
                </a:cubicBezTo>
                <a:close/>
                <a:moveTo>
                  <a:pt x="1757464" y="4365890"/>
                </a:moveTo>
                <a:cubicBezTo>
                  <a:pt x="1766374" y="4365890"/>
                  <a:pt x="1773093" y="4368643"/>
                  <a:pt x="1777622" y="4374150"/>
                </a:cubicBezTo>
                <a:cubicBezTo>
                  <a:pt x="1782151" y="4379656"/>
                  <a:pt x="1784303" y="4387247"/>
                  <a:pt x="1784080" y="4396920"/>
                </a:cubicBezTo>
                <a:lnTo>
                  <a:pt x="1729274" y="4396920"/>
                </a:lnTo>
                <a:cubicBezTo>
                  <a:pt x="1729424" y="4392828"/>
                  <a:pt x="1730135" y="4388902"/>
                  <a:pt x="1731408" y="4385144"/>
                </a:cubicBezTo>
                <a:cubicBezTo>
                  <a:pt x="1732681" y="4381386"/>
                  <a:pt x="1734478" y="4378094"/>
                  <a:pt x="1736799" y="4375266"/>
                </a:cubicBezTo>
                <a:cubicBezTo>
                  <a:pt x="1739120" y="4372438"/>
                  <a:pt x="1742003" y="4370168"/>
                  <a:pt x="1745447" y="4368457"/>
                </a:cubicBezTo>
                <a:cubicBezTo>
                  <a:pt x="1748891" y="4366745"/>
                  <a:pt x="1752897" y="4365890"/>
                  <a:pt x="1757464" y="4365890"/>
                </a:cubicBezTo>
                <a:close/>
                <a:moveTo>
                  <a:pt x="1519339" y="4365890"/>
                </a:moveTo>
                <a:cubicBezTo>
                  <a:pt x="1528249" y="4365890"/>
                  <a:pt x="1534968" y="4368643"/>
                  <a:pt x="1539497" y="4374150"/>
                </a:cubicBezTo>
                <a:cubicBezTo>
                  <a:pt x="1544026" y="4379656"/>
                  <a:pt x="1546178" y="4387247"/>
                  <a:pt x="1545955" y="4396920"/>
                </a:cubicBezTo>
                <a:lnTo>
                  <a:pt x="1491149" y="4396920"/>
                </a:lnTo>
                <a:cubicBezTo>
                  <a:pt x="1491299" y="4392828"/>
                  <a:pt x="1492010" y="4388902"/>
                  <a:pt x="1493283" y="4385144"/>
                </a:cubicBezTo>
                <a:cubicBezTo>
                  <a:pt x="1494556" y="4381386"/>
                  <a:pt x="1496353" y="4378094"/>
                  <a:pt x="1498674" y="4375266"/>
                </a:cubicBezTo>
                <a:cubicBezTo>
                  <a:pt x="1500995" y="4372438"/>
                  <a:pt x="1503878" y="4370168"/>
                  <a:pt x="1507322" y="4368457"/>
                </a:cubicBezTo>
                <a:cubicBezTo>
                  <a:pt x="1510766" y="4366745"/>
                  <a:pt x="1514772" y="4365890"/>
                  <a:pt x="1519339" y="4365890"/>
                </a:cubicBezTo>
                <a:close/>
                <a:moveTo>
                  <a:pt x="3278612" y="4353053"/>
                </a:moveTo>
                <a:cubicBezTo>
                  <a:pt x="3276826" y="4353053"/>
                  <a:pt x="3275338" y="4353128"/>
                  <a:pt x="3274147" y="4353276"/>
                </a:cubicBezTo>
                <a:cubicBezTo>
                  <a:pt x="3272957" y="4353425"/>
                  <a:pt x="3272008" y="4353649"/>
                  <a:pt x="3271301" y="4353946"/>
                </a:cubicBezTo>
                <a:cubicBezTo>
                  <a:pt x="3270594" y="4354244"/>
                  <a:pt x="3270110" y="4354616"/>
                  <a:pt x="3269850" y="4355062"/>
                </a:cubicBezTo>
                <a:cubicBezTo>
                  <a:pt x="3269589" y="4355509"/>
                  <a:pt x="3269459" y="4355993"/>
                  <a:pt x="3269459" y="4356513"/>
                </a:cubicBezTo>
                <a:lnTo>
                  <a:pt x="3269459" y="4456972"/>
                </a:lnTo>
                <a:cubicBezTo>
                  <a:pt x="3269459" y="4457568"/>
                  <a:pt x="3269589" y="4458070"/>
                  <a:pt x="3269850" y="4458479"/>
                </a:cubicBezTo>
                <a:cubicBezTo>
                  <a:pt x="3270110" y="4458889"/>
                  <a:pt x="3270594" y="4459242"/>
                  <a:pt x="3271301" y="4459540"/>
                </a:cubicBezTo>
                <a:cubicBezTo>
                  <a:pt x="3272008" y="4459837"/>
                  <a:pt x="3272957" y="4460061"/>
                  <a:pt x="3274147" y="4460209"/>
                </a:cubicBezTo>
                <a:cubicBezTo>
                  <a:pt x="3275338" y="4460358"/>
                  <a:pt x="3276826" y="4460433"/>
                  <a:pt x="3278612" y="4460433"/>
                </a:cubicBezTo>
                <a:cubicBezTo>
                  <a:pt x="3280472" y="4460433"/>
                  <a:pt x="3281998" y="4460358"/>
                  <a:pt x="3283189" y="4460209"/>
                </a:cubicBezTo>
                <a:cubicBezTo>
                  <a:pt x="3284379" y="4460061"/>
                  <a:pt x="3285309" y="4459837"/>
                  <a:pt x="3285979" y="4459540"/>
                </a:cubicBezTo>
                <a:cubicBezTo>
                  <a:pt x="3286649" y="4459242"/>
                  <a:pt x="3287133" y="4458889"/>
                  <a:pt x="3287430" y="4458479"/>
                </a:cubicBezTo>
                <a:cubicBezTo>
                  <a:pt x="3287728" y="4458070"/>
                  <a:pt x="3287877" y="4457568"/>
                  <a:pt x="3287877" y="4456972"/>
                </a:cubicBezTo>
                <a:lnTo>
                  <a:pt x="3287877" y="4356513"/>
                </a:lnTo>
                <a:cubicBezTo>
                  <a:pt x="3287877" y="4355993"/>
                  <a:pt x="3287728" y="4355509"/>
                  <a:pt x="3287430" y="4355062"/>
                </a:cubicBezTo>
                <a:cubicBezTo>
                  <a:pt x="3287133" y="4354616"/>
                  <a:pt x="3286649" y="4354244"/>
                  <a:pt x="3285979" y="4353946"/>
                </a:cubicBezTo>
                <a:cubicBezTo>
                  <a:pt x="3285309" y="4353649"/>
                  <a:pt x="3284379" y="4353425"/>
                  <a:pt x="3283189" y="4353276"/>
                </a:cubicBezTo>
                <a:cubicBezTo>
                  <a:pt x="3281998" y="4353128"/>
                  <a:pt x="3280472" y="4353053"/>
                  <a:pt x="3278612" y="4353053"/>
                </a:cubicBezTo>
                <a:close/>
                <a:moveTo>
                  <a:pt x="3145262" y="4353053"/>
                </a:moveTo>
                <a:cubicBezTo>
                  <a:pt x="3143476" y="4353053"/>
                  <a:pt x="3141988" y="4353128"/>
                  <a:pt x="3140797" y="4353276"/>
                </a:cubicBezTo>
                <a:cubicBezTo>
                  <a:pt x="3139607" y="4353425"/>
                  <a:pt x="3138658" y="4353649"/>
                  <a:pt x="3137951" y="4353946"/>
                </a:cubicBezTo>
                <a:cubicBezTo>
                  <a:pt x="3137244" y="4354244"/>
                  <a:pt x="3136760" y="4354616"/>
                  <a:pt x="3136500" y="4355062"/>
                </a:cubicBezTo>
                <a:cubicBezTo>
                  <a:pt x="3136239" y="4355509"/>
                  <a:pt x="3136109" y="4355993"/>
                  <a:pt x="3136109" y="4356513"/>
                </a:cubicBezTo>
                <a:lnTo>
                  <a:pt x="3136109" y="4456972"/>
                </a:lnTo>
                <a:cubicBezTo>
                  <a:pt x="3136109" y="4457568"/>
                  <a:pt x="3136239" y="4458070"/>
                  <a:pt x="3136500" y="4458479"/>
                </a:cubicBezTo>
                <a:cubicBezTo>
                  <a:pt x="3136760" y="4458889"/>
                  <a:pt x="3137244" y="4459242"/>
                  <a:pt x="3137951" y="4459540"/>
                </a:cubicBezTo>
                <a:cubicBezTo>
                  <a:pt x="3138658" y="4459837"/>
                  <a:pt x="3139607" y="4460061"/>
                  <a:pt x="3140797" y="4460209"/>
                </a:cubicBezTo>
                <a:cubicBezTo>
                  <a:pt x="3141988" y="4460358"/>
                  <a:pt x="3143476" y="4460433"/>
                  <a:pt x="3145262" y="4460433"/>
                </a:cubicBezTo>
                <a:cubicBezTo>
                  <a:pt x="3147122" y="4460433"/>
                  <a:pt x="3148648" y="4460358"/>
                  <a:pt x="3149839" y="4460209"/>
                </a:cubicBezTo>
                <a:cubicBezTo>
                  <a:pt x="3151029" y="4460061"/>
                  <a:pt x="3151959" y="4459837"/>
                  <a:pt x="3152629" y="4459540"/>
                </a:cubicBezTo>
                <a:cubicBezTo>
                  <a:pt x="3153299" y="4459242"/>
                  <a:pt x="3153783" y="4458889"/>
                  <a:pt x="3154080" y="4458479"/>
                </a:cubicBezTo>
                <a:cubicBezTo>
                  <a:pt x="3154378" y="4458070"/>
                  <a:pt x="3154527" y="4457568"/>
                  <a:pt x="3154527" y="4456972"/>
                </a:cubicBezTo>
                <a:lnTo>
                  <a:pt x="3154527" y="4356513"/>
                </a:lnTo>
                <a:cubicBezTo>
                  <a:pt x="3154527" y="4355993"/>
                  <a:pt x="3154378" y="4355509"/>
                  <a:pt x="3154080" y="4355062"/>
                </a:cubicBezTo>
                <a:cubicBezTo>
                  <a:pt x="3153783" y="4354616"/>
                  <a:pt x="3153299" y="4354244"/>
                  <a:pt x="3152629" y="4353946"/>
                </a:cubicBezTo>
                <a:cubicBezTo>
                  <a:pt x="3151959" y="4353649"/>
                  <a:pt x="3151029" y="4353425"/>
                  <a:pt x="3149839" y="4353276"/>
                </a:cubicBezTo>
                <a:cubicBezTo>
                  <a:pt x="3148648" y="4353128"/>
                  <a:pt x="3147122" y="4353053"/>
                  <a:pt x="3145262" y="4353053"/>
                </a:cubicBezTo>
                <a:close/>
                <a:moveTo>
                  <a:pt x="2488037" y="4353053"/>
                </a:moveTo>
                <a:cubicBezTo>
                  <a:pt x="2486251" y="4353053"/>
                  <a:pt x="2484763" y="4353128"/>
                  <a:pt x="2483572" y="4353276"/>
                </a:cubicBezTo>
                <a:cubicBezTo>
                  <a:pt x="2482382" y="4353425"/>
                  <a:pt x="2481433" y="4353649"/>
                  <a:pt x="2480726" y="4353946"/>
                </a:cubicBezTo>
                <a:cubicBezTo>
                  <a:pt x="2480019" y="4354244"/>
                  <a:pt x="2479535" y="4354616"/>
                  <a:pt x="2479275" y="4355062"/>
                </a:cubicBezTo>
                <a:cubicBezTo>
                  <a:pt x="2479014" y="4355509"/>
                  <a:pt x="2478884" y="4355993"/>
                  <a:pt x="2478884" y="4356513"/>
                </a:cubicBezTo>
                <a:lnTo>
                  <a:pt x="2478884" y="4456972"/>
                </a:lnTo>
                <a:cubicBezTo>
                  <a:pt x="2478884" y="4457568"/>
                  <a:pt x="2479014" y="4458070"/>
                  <a:pt x="2479275" y="4458479"/>
                </a:cubicBezTo>
                <a:cubicBezTo>
                  <a:pt x="2479535" y="4458889"/>
                  <a:pt x="2480019" y="4459242"/>
                  <a:pt x="2480726" y="4459540"/>
                </a:cubicBezTo>
                <a:cubicBezTo>
                  <a:pt x="2481433" y="4459837"/>
                  <a:pt x="2482382" y="4460061"/>
                  <a:pt x="2483572" y="4460209"/>
                </a:cubicBezTo>
                <a:cubicBezTo>
                  <a:pt x="2484763" y="4460358"/>
                  <a:pt x="2486251" y="4460433"/>
                  <a:pt x="2488037" y="4460433"/>
                </a:cubicBezTo>
                <a:cubicBezTo>
                  <a:pt x="2489898" y="4460433"/>
                  <a:pt x="2491423" y="4460358"/>
                  <a:pt x="2492614" y="4460209"/>
                </a:cubicBezTo>
                <a:cubicBezTo>
                  <a:pt x="2493804" y="4460061"/>
                  <a:pt x="2494734" y="4459837"/>
                  <a:pt x="2495404" y="4459540"/>
                </a:cubicBezTo>
                <a:cubicBezTo>
                  <a:pt x="2496074" y="4459242"/>
                  <a:pt x="2496558" y="4458889"/>
                  <a:pt x="2496855" y="4458479"/>
                </a:cubicBezTo>
                <a:cubicBezTo>
                  <a:pt x="2497153" y="4458070"/>
                  <a:pt x="2497302" y="4457568"/>
                  <a:pt x="2497302" y="4456972"/>
                </a:cubicBezTo>
                <a:lnTo>
                  <a:pt x="2497302" y="4356513"/>
                </a:lnTo>
                <a:cubicBezTo>
                  <a:pt x="2497302" y="4355993"/>
                  <a:pt x="2497153" y="4355509"/>
                  <a:pt x="2496855" y="4355062"/>
                </a:cubicBezTo>
                <a:cubicBezTo>
                  <a:pt x="2496558" y="4354616"/>
                  <a:pt x="2496074" y="4354244"/>
                  <a:pt x="2495404" y="4353946"/>
                </a:cubicBezTo>
                <a:cubicBezTo>
                  <a:pt x="2494734" y="4353649"/>
                  <a:pt x="2493804" y="4353425"/>
                  <a:pt x="2492614" y="4353276"/>
                </a:cubicBezTo>
                <a:cubicBezTo>
                  <a:pt x="2491423" y="4353128"/>
                  <a:pt x="2489898" y="4353053"/>
                  <a:pt x="2488037" y="4353053"/>
                </a:cubicBezTo>
                <a:close/>
                <a:moveTo>
                  <a:pt x="2709233" y="4351602"/>
                </a:moveTo>
                <a:cubicBezTo>
                  <a:pt x="2702610" y="4351602"/>
                  <a:pt x="2696452" y="4352700"/>
                  <a:pt x="2690760" y="4354895"/>
                </a:cubicBezTo>
                <a:cubicBezTo>
                  <a:pt x="2685067" y="4357090"/>
                  <a:pt x="2680118" y="4360457"/>
                  <a:pt x="2675914" y="4364997"/>
                </a:cubicBezTo>
                <a:cubicBezTo>
                  <a:pt x="2671710" y="4369536"/>
                  <a:pt x="2668398" y="4375359"/>
                  <a:pt x="2665980" y="4382465"/>
                </a:cubicBezTo>
                <a:cubicBezTo>
                  <a:pt x="2663561" y="4389572"/>
                  <a:pt x="2662352" y="4398074"/>
                  <a:pt x="2662352" y="4407971"/>
                </a:cubicBezTo>
                <a:cubicBezTo>
                  <a:pt x="2662352" y="4416677"/>
                  <a:pt x="2663338" y="4424361"/>
                  <a:pt x="2665310" y="4431021"/>
                </a:cubicBezTo>
                <a:cubicBezTo>
                  <a:pt x="2667282" y="4437681"/>
                  <a:pt x="2670147" y="4443299"/>
                  <a:pt x="2673905" y="4447875"/>
                </a:cubicBezTo>
                <a:cubicBezTo>
                  <a:pt x="2677663" y="4452452"/>
                  <a:pt x="2682332" y="4455931"/>
                  <a:pt x="2687913" y="4458312"/>
                </a:cubicBezTo>
                <a:cubicBezTo>
                  <a:pt x="2693494" y="4460693"/>
                  <a:pt x="2699894" y="4461884"/>
                  <a:pt x="2707112" y="4461884"/>
                </a:cubicBezTo>
                <a:cubicBezTo>
                  <a:pt x="2710610" y="4461884"/>
                  <a:pt x="2713995" y="4461549"/>
                  <a:pt x="2717270" y="4460879"/>
                </a:cubicBezTo>
                <a:cubicBezTo>
                  <a:pt x="2720544" y="4460209"/>
                  <a:pt x="2723576" y="4459335"/>
                  <a:pt x="2726367" y="4458256"/>
                </a:cubicBezTo>
                <a:cubicBezTo>
                  <a:pt x="2729157" y="4457177"/>
                  <a:pt x="2731669" y="4455949"/>
                  <a:pt x="2733901" y="4454573"/>
                </a:cubicBezTo>
                <a:cubicBezTo>
                  <a:pt x="2736134" y="4453196"/>
                  <a:pt x="2737715" y="4452043"/>
                  <a:pt x="2738645" y="4451112"/>
                </a:cubicBezTo>
                <a:cubicBezTo>
                  <a:pt x="2739575" y="4450182"/>
                  <a:pt x="2740171" y="4449475"/>
                  <a:pt x="2740431" y="4448992"/>
                </a:cubicBezTo>
                <a:cubicBezTo>
                  <a:pt x="2740691" y="4448508"/>
                  <a:pt x="2740915" y="4447950"/>
                  <a:pt x="2741101" y="4447317"/>
                </a:cubicBezTo>
                <a:cubicBezTo>
                  <a:pt x="2741287" y="4446685"/>
                  <a:pt x="2741417" y="4445903"/>
                  <a:pt x="2741491" y="4444973"/>
                </a:cubicBezTo>
                <a:cubicBezTo>
                  <a:pt x="2741566" y="4444043"/>
                  <a:pt x="2741603" y="4442945"/>
                  <a:pt x="2741603" y="4441680"/>
                </a:cubicBezTo>
                <a:cubicBezTo>
                  <a:pt x="2741603" y="4440192"/>
                  <a:pt x="2741547" y="4438908"/>
                  <a:pt x="2741436" y="4437829"/>
                </a:cubicBezTo>
                <a:cubicBezTo>
                  <a:pt x="2741324" y="4436750"/>
                  <a:pt x="2741138" y="4435857"/>
                  <a:pt x="2740878" y="4435151"/>
                </a:cubicBezTo>
                <a:cubicBezTo>
                  <a:pt x="2740617" y="4434444"/>
                  <a:pt x="2740301" y="4433941"/>
                  <a:pt x="2739929" y="4433644"/>
                </a:cubicBezTo>
                <a:cubicBezTo>
                  <a:pt x="2739557" y="4433346"/>
                  <a:pt x="2739110" y="4433197"/>
                  <a:pt x="2738589" y="4433197"/>
                </a:cubicBezTo>
                <a:cubicBezTo>
                  <a:pt x="2737696" y="4433197"/>
                  <a:pt x="2736450" y="4433848"/>
                  <a:pt x="2734850" y="4435151"/>
                </a:cubicBezTo>
                <a:cubicBezTo>
                  <a:pt x="2733250" y="4436453"/>
                  <a:pt x="2731278" y="4437904"/>
                  <a:pt x="2728934" y="4439504"/>
                </a:cubicBezTo>
                <a:cubicBezTo>
                  <a:pt x="2726590" y="4441104"/>
                  <a:pt x="2723818" y="4442573"/>
                  <a:pt x="2720618" y="4443913"/>
                </a:cubicBezTo>
                <a:cubicBezTo>
                  <a:pt x="2717418" y="4445252"/>
                  <a:pt x="2713698" y="4445922"/>
                  <a:pt x="2709456" y="4445922"/>
                </a:cubicBezTo>
                <a:cubicBezTo>
                  <a:pt x="2704991" y="4445922"/>
                  <a:pt x="2701029" y="4445122"/>
                  <a:pt x="2697569" y="4443522"/>
                </a:cubicBezTo>
                <a:cubicBezTo>
                  <a:pt x="2694108" y="4441922"/>
                  <a:pt x="2691188" y="4439485"/>
                  <a:pt x="2688806" y="4436211"/>
                </a:cubicBezTo>
                <a:cubicBezTo>
                  <a:pt x="2686425" y="4432937"/>
                  <a:pt x="2684620" y="4428863"/>
                  <a:pt x="2683393" y="4423988"/>
                </a:cubicBezTo>
                <a:cubicBezTo>
                  <a:pt x="2682165" y="4419114"/>
                  <a:pt x="2681551" y="4413440"/>
                  <a:pt x="2681551" y="4406966"/>
                </a:cubicBezTo>
                <a:cubicBezTo>
                  <a:pt x="2681551" y="4394018"/>
                  <a:pt x="2683914" y="4384140"/>
                  <a:pt x="2688639" y="4377331"/>
                </a:cubicBezTo>
                <a:cubicBezTo>
                  <a:pt x="2693364" y="4370522"/>
                  <a:pt x="2700154" y="4367118"/>
                  <a:pt x="2709010" y="4367118"/>
                </a:cubicBezTo>
                <a:cubicBezTo>
                  <a:pt x="2713326" y="4367118"/>
                  <a:pt x="2717065" y="4367731"/>
                  <a:pt x="2720228" y="4368959"/>
                </a:cubicBezTo>
                <a:cubicBezTo>
                  <a:pt x="2723390" y="4370187"/>
                  <a:pt x="2726088" y="4371545"/>
                  <a:pt x="2728320" y="4373033"/>
                </a:cubicBezTo>
                <a:cubicBezTo>
                  <a:pt x="2730553" y="4374522"/>
                  <a:pt x="2732394" y="4375880"/>
                  <a:pt x="2733845" y="4377108"/>
                </a:cubicBezTo>
                <a:cubicBezTo>
                  <a:pt x="2735296" y="4378335"/>
                  <a:pt x="2736580" y="4378949"/>
                  <a:pt x="2737696" y="4378949"/>
                </a:cubicBezTo>
                <a:cubicBezTo>
                  <a:pt x="2738664" y="4378949"/>
                  <a:pt x="2739482" y="4378373"/>
                  <a:pt x="2740152" y="4377219"/>
                </a:cubicBezTo>
                <a:cubicBezTo>
                  <a:pt x="2740822" y="4376066"/>
                  <a:pt x="2741157" y="4374038"/>
                  <a:pt x="2741157" y="4371136"/>
                </a:cubicBezTo>
                <a:cubicBezTo>
                  <a:pt x="2741157" y="4369796"/>
                  <a:pt x="2741119" y="4368680"/>
                  <a:pt x="2741045" y="4367787"/>
                </a:cubicBezTo>
                <a:cubicBezTo>
                  <a:pt x="2740971" y="4366894"/>
                  <a:pt x="2740822" y="4366094"/>
                  <a:pt x="2740598" y="4365387"/>
                </a:cubicBezTo>
                <a:cubicBezTo>
                  <a:pt x="2740375" y="4364680"/>
                  <a:pt x="2740096" y="4364067"/>
                  <a:pt x="2739761" y="4363546"/>
                </a:cubicBezTo>
                <a:cubicBezTo>
                  <a:pt x="2739426" y="4363025"/>
                  <a:pt x="2738813" y="4362318"/>
                  <a:pt x="2737920" y="4361425"/>
                </a:cubicBezTo>
                <a:cubicBezTo>
                  <a:pt x="2737027" y="4360532"/>
                  <a:pt x="2735594" y="4359453"/>
                  <a:pt x="2733622" y="4358188"/>
                </a:cubicBezTo>
                <a:cubicBezTo>
                  <a:pt x="2731650" y="4356923"/>
                  <a:pt x="2729399" y="4355807"/>
                  <a:pt x="2726869" y="4354839"/>
                </a:cubicBezTo>
                <a:cubicBezTo>
                  <a:pt x="2724339" y="4353872"/>
                  <a:pt x="2721567" y="4353090"/>
                  <a:pt x="2718553" y="4352495"/>
                </a:cubicBezTo>
                <a:cubicBezTo>
                  <a:pt x="2715540" y="4351900"/>
                  <a:pt x="2712433" y="4351602"/>
                  <a:pt x="2709233" y="4351602"/>
                </a:cubicBezTo>
                <a:close/>
                <a:moveTo>
                  <a:pt x="2575883" y="4351602"/>
                </a:moveTo>
                <a:cubicBezTo>
                  <a:pt x="2569260" y="4351602"/>
                  <a:pt x="2563102" y="4352700"/>
                  <a:pt x="2557410" y="4354895"/>
                </a:cubicBezTo>
                <a:cubicBezTo>
                  <a:pt x="2551717" y="4357090"/>
                  <a:pt x="2546768" y="4360457"/>
                  <a:pt x="2542564" y="4364997"/>
                </a:cubicBezTo>
                <a:cubicBezTo>
                  <a:pt x="2538360" y="4369536"/>
                  <a:pt x="2535048" y="4375359"/>
                  <a:pt x="2532630" y="4382465"/>
                </a:cubicBezTo>
                <a:cubicBezTo>
                  <a:pt x="2530211" y="4389572"/>
                  <a:pt x="2529002" y="4398074"/>
                  <a:pt x="2529002" y="4407971"/>
                </a:cubicBezTo>
                <a:cubicBezTo>
                  <a:pt x="2529002" y="4416677"/>
                  <a:pt x="2529988" y="4424361"/>
                  <a:pt x="2531960" y="4431021"/>
                </a:cubicBezTo>
                <a:cubicBezTo>
                  <a:pt x="2533932" y="4437681"/>
                  <a:pt x="2536797" y="4443299"/>
                  <a:pt x="2540555" y="4447875"/>
                </a:cubicBezTo>
                <a:cubicBezTo>
                  <a:pt x="2544313" y="4452452"/>
                  <a:pt x="2548982" y="4455931"/>
                  <a:pt x="2554563" y="4458312"/>
                </a:cubicBezTo>
                <a:cubicBezTo>
                  <a:pt x="2560144" y="4460693"/>
                  <a:pt x="2566544" y="4461884"/>
                  <a:pt x="2573762" y="4461884"/>
                </a:cubicBezTo>
                <a:cubicBezTo>
                  <a:pt x="2577260" y="4461884"/>
                  <a:pt x="2580645" y="4461549"/>
                  <a:pt x="2583920" y="4460879"/>
                </a:cubicBezTo>
                <a:cubicBezTo>
                  <a:pt x="2587194" y="4460209"/>
                  <a:pt x="2590226" y="4459335"/>
                  <a:pt x="2593017" y="4458256"/>
                </a:cubicBezTo>
                <a:cubicBezTo>
                  <a:pt x="2595807" y="4457177"/>
                  <a:pt x="2598319" y="4455949"/>
                  <a:pt x="2600551" y="4454573"/>
                </a:cubicBezTo>
                <a:cubicBezTo>
                  <a:pt x="2602784" y="4453196"/>
                  <a:pt x="2604365" y="4452043"/>
                  <a:pt x="2605295" y="4451112"/>
                </a:cubicBezTo>
                <a:cubicBezTo>
                  <a:pt x="2606225" y="4450182"/>
                  <a:pt x="2606821" y="4449475"/>
                  <a:pt x="2607081" y="4448992"/>
                </a:cubicBezTo>
                <a:cubicBezTo>
                  <a:pt x="2607341" y="4448508"/>
                  <a:pt x="2607565" y="4447950"/>
                  <a:pt x="2607751" y="4447317"/>
                </a:cubicBezTo>
                <a:cubicBezTo>
                  <a:pt x="2607937" y="4446685"/>
                  <a:pt x="2608067" y="4445903"/>
                  <a:pt x="2608141" y="4444973"/>
                </a:cubicBezTo>
                <a:cubicBezTo>
                  <a:pt x="2608216" y="4444043"/>
                  <a:pt x="2608253" y="4442945"/>
                  <a:pt x="2608253" y="4441680"/>
                </a:cubicBezTo>
                <a:cubicBezTo>
                  <a:pt x="2608253" y="4440192"/>
                  <a:pt x="2608197" y="4438908"/>
                  <a:pt x="2608086" y="4437829"/>
                </a:cubicBezTo>
                <a:cubicBezTo>
                  <a:pt x="2607974" y="4436750"/>
                  <a:pt x="2607788" y="4435857"/>
                  <a:pt x="2607528" y="4435151"/>
                </a:cubicBezTo>
                <a:cubicBezTo>
                  <a:pt x="2607267" y="4434444"/>
                  <a:pt x="2606951" y="4433941"/>
                  <a:pt x="2606579" y="4433644"/>
                </a:cubicBezTo>
                <a:cubicBezTo>
                  <a:pt x="2606207" y="4433346"/>
                  <a:pt x="2605760" y="4433197"/>
                  <a:pt x="2605239" y="4433197"/>
                </a:cubicBezTo>
                <a:cubicBezTo>
                  <a:pt x="2604346" y="4433197"/>
                  <a:pt x="2603100" y="4433848"/>
                  <a:pt x="2601500" y="4435151"/>
                </a:cubicBezTo>
                <a:cubicBezTo>
                  <a:pt x="2599900" y="4436453"/>
                  <a:pt x="2597928" y="4437904"/>
                  <a:pt x="2595584" y="4439504"/>
                </a:cubicBezTo>
                <a:cubicBezTo>
                  <a:pt x="2593240" y="4441104"/>
                  <a:pt x="2590468" y="4442573"/>
                  <a:pt x="2587268" y="4443913"/>
                </a:cubicBezTo>
                <a:cubicBezTo>
                  <a:pt x="2584068" y="4445252"/>
                  <a:pt x="2580348" y="4445922"/>
                  <a:pt x="2576106" y="4445922"/>
                </a:cubicBezTo>
                <a:cubicBezTo>
                  <a:pt x="2571641" y="4445922"/>
                  <a:pt x="2567679" y="4445122"/>
                  <a:pt x="2564219" y="4443522"/>
                </a:cubicBezTo>
                <a:cubicBezTo>
                  <a:pt x="2560758" y="4441922"/>
                  <a:pt x="2557838" y="4439485"/>
                  <a:pt x="2555456" y="4436211"/>
                </a:cubicBezTo>
                <a:cubicBezTo>
                  <a:pt x="2553075" y="4432937"/>
                  <a:pt x="2551270" y="4428863"/>
                  <a:pt x="2550043" y="4423988"/>
                </a:cubicBezTo>
                <a:cubicBezTo>
                  <a:pt x="2548815" y="4419114"/>
                  <a:pt x="2548201" y="4413440"/>
                  <a:pt x="2548201" y="4406966"/>
                </a:cubicBezTo>
                <a:cubicBezTo>
                  <a:pt x="2548201" y="4394018"/>
                  <a:pt x="2550564" y="4384140"/>
                  <a:pt x="2555289" y="4377331"/>
                </a:cubicBezTo>
                <a:cubicBezTo>
                  <a:pt x="2560014" y="4370522"/>
                  <a:pt x="2566804" y="4367118"/>
                  <a:pt x="2575660" y="4367118"/>
                </a:cubicBezTo>
                <a:cubicBezTo>
                  <a:pt x="2579976" y="4367118"/>
                  <a:pt x="2583715" y="4367731"/>
                  <a:pt x="2586878" y="4368959"/>
                </a:cubicBezTo>
                <a:cubicBezTo>
                  <a:pt x="2590040" y="4370187"/>
                  <a:pt x="2592738" y="4371545"/>
                  <a:pt x="2594970" y="4373033"/>
                </a:cubicBezTo>
                <a:cubicBezTo>
                  <a:pt x="2597203" y="4374522"/>
                  <a:pt x="2599044" y="4375880"/>
                  <a:pt x="2600495" y="4377108"/>
                </a:cubicBezTo>
                <a:cubicBezTo>
                  <a:pt x="2601946" y="4378335"/>
                  <a:pt x="2603230" y="4378949"/>
                  <a:pt x="2604346" y="4378949"/>
                </a:cubicBezTo>
                <a:cubicBezTo>
                  <a:pt x="2605314" y="4378949"/>
                  <a:pt x="2606132" y="4378373"/>
                  <a:pt x="2606802" y="4377219"/>
                </a:cubicBezTo>
                <a:cubicBezTo>
                  <a:pt x="2607472" y="4376066"/>
                  <a:pt x="2607807" y="4374038"/>
                  <a:pt x="2607807" y="4371136"/>
                </a:cubicBezTo>
                <a:cubicBezTo>
                  <a:pt x="2607807" y="4369796"/>
                  <a:pt x="2607769" y="4368680"/>
                  <a:pt x="2607695" y="4367787"/>
                </a:cubicBezTo>
                <a:cubicBezTo>
                  <a:pt x="2607621" y="4366894"/>
                  <a:pt x="2607472" y="4366094"/>
                  <a:pt x="2607248" y="4365387"/>
                </a:cubicBezTo>
                <a:cubicBezTo>
                  <a:pt x="2607025" y="4364680"/>
                  <a:pt x="2606746" y="4364067"/>
                  <a:pt x="2606411" y="4363546"/>
                </a:cubicBezTo>
                <a:cubicBezTo>
                  <a:pt x="2606076" y="4363025"/>
                  <a:pt x="2605463" y="4362318"/>
                  <a:pt x="2604570" y="4361425"/>
                </a:cubicBezTo>
                <a:cubicBezTo>
                  <a:pt x="2603677" y="4360532"/>
                  <a:pt x="2602244" y="4359453"/>
                  <a:pt x="2600272" y="4358188"/>
                </a:cubicBezTo>
                <a:cubicBezTo>
                  <a:pt x="2598300" y="4356923"/>
                  <a:pt x="2596049" y="4355807"/>
                  <a:pt x="2593519" y="4354839"/>
                </a:cubicBezTo>
                <a:cubicBezTo>
                  <a:pt x="2590989" y="4353872"/>
                  <a:pt x="2588217" y="4353090"/>
                  <a:pt x="2585203" y="4352495"/>
                </a:cubicBezTo>
                <a:cubicBezTo>
                  <a:pt x="2582190" y="4351900"/>
                  <a:pt x="2579083" y="4351602"/>
                  <a:pt x="2575883" y="4351602"/>
                </a:cubicBezTo>
                <a:close/>
                <a:moveTo>
                  <a:pt x="1871033" y="4351602"/>
                </a:moveTo>
                <a:cubicBezTo>
                  <a:pt x="1864410" y="4351602"/>
                  <a:pt x="1858252" y="4352700"/>
                  <a:pt x="1852560" y="4354895"/>
                </a:cubicBezTo>
                <a:cubicBezTo>
                  <a:pt x="1846867" y="4357090"/>
                  <a:pt x="1841919" y="4360457"/>
                  <a:pt x="1837714" y="4364997"/>
                </a:cubicBezTo>
                <a:cubicBezTo>
                  <a:pt x="1833510" y="4369536"/>
                  <a:pt x="1830198" y="4375359"/>
                  <a:pt x="1827780" y="4382465"/>
                </a:cubicBezTo>
                <a:cubicBezTo>
                  <a:pt x="1825361" y="4389572"/>
                  <a:pt x="1824152" y="4398074"/>
                  <a:pt x="1824152" y="4407971"/>
                </a:cubicBezTo>
                <a:cubicBezTo>
                  <a:pt x="1824152" y="4416677"/>
                  <a:pt x="1825138" y="4424361"/>
                  <a:pt x="1827110" y="4431021"/>
                </a:cubicBezTo>
                <a:cubicBezTo>
                  <a:pt x="1829082" y="4437681"/>
                  <a:pt x="1831947" y="4443299"/>
                  <a:pt x="1835705" y="4447875"/>
                </a:cubicBezTo>
                <a:cubicBezTo>
                  <a:pt x="1839463" y="4452452"/>
                  <a:pt x="1844132" y="4455931"/>
                  <a:pt x="1849713" y="4458312"/>
                </a:cubicBezTo>
                <a:cubicBezTo>
                  <a:pt x="1855294" y="4460693"/>
                  <a:pt x="1861694" y="4461884"/>
                  <a:pt x="1868912" y="4461884"/>
                </a:cubicBezTo>
                <a:cubicBezTo>
                  <a:pt x="1872410" y="4461884"/>
                  <a:pt x="1875796" y="4461549"/>
                  <a:pt x="1879070" y="4460879"/>
                </a:cubicBezTo>
                <a:cubicBezTo>
                  <a:pt x="1882344" y="4460209"/>
                  <a:pt x="1885376" y="4459335"/>
                  <a:pt x="1888167" y="4458256"/>
                </a:cubicBezTo>
                <a:cubicBezTo>
                  <a:pt x="1890957" y="4457177"/>
                  <a:pt x="1893469" y="4455949"/>
                  <a:pt x="1895701" y="4454573"/>
                </a:cubicBezTo>
                <a:cubicBezTo>
                  <a:pt x="1897934" y="4453196"/>
                  <a:pt x="1899515" y="4452043"/>
                  <a:pt x="1900445" y="4451112"/>
                </a:cubicBezTo>
                <a:cubicBezTo>
                  <a:pt x="1901375" y="4450182"/>
                  <a:pt x="1901971" y="4449475"/>
                  <a:pt x="1902231" y="4448992"/>
                </a:cubicBezTo>
                <a:cubicBezTo>
                  <a:pt x="1902492" y="4448508"/>
                  <a:pt x="1902715" y="4447950"/>
                  <a:pt x="1902901" y="4447317"/>
                </a:cubicBezTo>
                <a:cubicBezTo>
                  <a:pt x="1903087" y="4446685"/>
                  <a:pt x="1903217" y="4445903"/>
                  <a:pt x="1903291" y="4444973"/>
                </a:cubicBezTo>
                <a:cubicBezTo>
                  <a:pt x="1903366" y="4444043"/>
                  <a:pt x="1903403" y="4442945"/>
                  <a:pt x="1903403" y="4441680"/>
                </a:cubicBezTo>
                <a:cubicBezTo>
                  <a:pt x="1903403" y="4440192"/>
                  <a:pt x="1903347" y="4438908"/>
                  <a:pt x="1903236" y="4437829"/>
                </a:cubicBezTo>
                <a:cubicBezTo>
                  <a:pt x="1903124" y="4436750"/>
                  <a:pt x="1902938" y="4435857"/>
                  <a:pt x="1902678" y="4435151"/>
                </a:cubicBezTo>
                <a:cubicBezTo>
                  <a:pt x="1902417" y="4434444"/>
                  <a:pt x="1902101" y="4433941"/>
                  <a:pt x="1901729" y="4433644"/>
                </a:cubicBezTo>
                <a:cubicBezTo>
                  <a:pt x="1901357" y="4433346"/>
                  <a:pt x="1900910" y="4433197"/>
                  <a:pt x="1900389" y="4433197"/>
                </a:cubicBezTo>
                <a:cubicBezTo>
                  <a:pt x="1899496" y="4433197"/>
                  <a:pt x="1898250" y="4433848"/>
                  <a:pt x="1896650" y="4435151"/>
                </a:cubicBezTo>
                <a:cubicBezTo>
                  <a:pt x="1895050" y="4436453"/>
                  <a:pt x="1893078" y="4437904"/>
                  <a:pt x="1890734" y="4439504"/>
                </a:cubicBezTo>
                <a:cubicBezTo>
                  <a:pt x="1888390" y="4441104"/>
                  <a:pt x="1885618" y="4442573"/>
                  <a:pt x="1882418" y="4443913"/>
                </a:cubicBezTo>
                <a:cubicBezTo>
                  <a:pt x="1879219" y="4445252"/>
                  <a:pt x="1875498" y="4445922"/>
                  <a:pt x="1871256" y="4445922"/>
                </a:cubicBezTo>
                <a:cubicBezTo>
                  <a:pt x="1866791" y="4445922"/>
                  <a:pt x="1862829" y="4445122"/>
                  <a:pt x="1859369" y="4443522"/>
                </a:cubicBezTo>
                <a:cubicBezTo>
                  <a:pt x="1855908" y="4441922"/>
                  <a:pt x="1852988" y="4439485"/>
                  <a:pt x="1850606" y="4436211"/>
                </a:cubicBezTo>
                <a:cubicBezTo>
                  <a:pt x="1848225" y="4432937"/>
                  <a:pt x="1846421" y="4428863"/>
                  <a:pt x="1845193" y="4423988"/>
                </a:cubicBezTo>
                <a:cubicBezTo>
                  <a:pt x="1843965" y="4419114"/>
                  <a:pt x="1843351" y="4413440"/>
                  <a:pt x="1843351" y="4406966"/>
                </a:cubicBezTo>
                <a:cubicBezTo>
                  <a:pt x="1843351" y="4394018"/>
                  <a:pt x="1845714" y="4384140"/>
                  <a:pt x="1850439" y="4377331"/>
                </a:cubicBezTo>
                <a:cubicBezTo>
                  <a:pt x="1855164" y="4370522"/>
                  <a:pt x="1861954" y="4367118"/>
                  <a:pt x="1870810" y="4367118"/>
                </a:cubicBezTo>
                <a:cubicBezTo>
                  <a:pt x="1875126" y="4367118"/>
                  <a:pt x="1878865" y="4367731"/>
                  <a:pt x="1882028" y="4368959"/>
                </a:cubicBezTo>
                <a:cubicBezTo>
                  <a:pt x="1885190" y="4370187"/>
                  <a:pt x="1887888" y="4371545"/>
                  <a:pt x="1890120" y="4373033"/>
                </a:cubicBezTo>
                <a:cubicBezTo>
                  <a:pt x="1892353" y="4374522"/>
                  <a:pt x="1894194" y="4375880"/>
                  <a:pt x="1895645" y="4377108"/>
                </a:cubicBezTo>
                <a:cubicBezTo>
                  <a:pt x="1897097" y="4378335"/>
                  <a:pt x="1898380" y="4378949"/>
                  <a:pt x="1899496" y="4378949"/>
                </a:cubicBezTo>
                <a:cubicBezTo>
                  <a:pt x="1900464" y="4378949"/>
                  <a:pt x="1901282" y="4378373"/>
                  <a:pt x="1901952" y="4377219"/>
                </a:cubicBezTo>
                <a:cubicBezTo>
                  <a:pt x="1902622" y="4376066"/>
                  <a:pt x="1902957" y="4374038"/>
                  <a:pt x="1902957" y="4371136"/>
                </a:cubicBezTo>
                <a:cubicBezTo>
                  <a:pt x="1902957" y="4369796"/>
                  <a:pt x="1902919" y="4368680"/>
                  <a:pt x="1902845" y="4367787"/>
                </a:cubicBezTo>
                <a:cubicBezTo>
                  <a:pt x="1902771" y="4366894"/>
                  <a:pt x="1902622" y="4366094"/>
                  <a:pt x="1902399" y="4365387"/>
                </a:cubicBezTo>
                <a:cubicBezTo>
                  <a:pt x="1902175" y="4364680"/>
                  <a:pt x="1901896" y="4364067"/>
                  <a:pt x="1901561" y="4363546"/>
                </a:cubicBezTo>
                <a:cubicBezTo>
                  <a:pt x="1901227" y="4363025"/>
                  <a:pt x="1900613" y="4362318"/>
                  <a:pt x="1899720" y="4361425"/>
                </a:cubicBezTo>
                <a:cubicBezTo>
                  <a:pt x="1898827" y="4360532"/>
                  <a:pt x="1897394" y="4359453"/>
                  <a:pt x="1895422" y="4358188"/>
                </a:cubicBezTo>
                <a:cubicBezTo>
                  <a:pt x="1893450" y="4356923"/>
                  <a:pt x="1891199" y="4355807"/>
                  <a:pt x="1888669" y="4354839"/>
                </a:cubicBezTo>
                <a:cubicBezTo>
                  <a:pt x="1886139" y="4353872"/>
                  <a:pt x="1883367" y="4353090"/>
                  <a:pt x="1880353" y="4352495"/>
                </a:cubicBezTo>
                <a:cubicBezTo>
                  <a:pt x="1877340" y="4351900"/>
                  <a:pt x="1874233" y="4351602"/>
                  <a:pt x="1871033" y="4351602"/>
                </a:cubicBezTo>
                <a:close/>
                <a:moveTo>
                  <a:pt x="3605290" y="4351491"/>
                </a:moveTo>
                <a:cubicBezTo>
                  <a:pt x="3599188" y="4351491"/>
                  <a:pt x="3593849" y="4352309"/>
                  <a:pt x="3589272" y="4353946"/>
                </a:cubicBezTo>
                <a:cubicBezTo>
                  <a:pt x="3584696" y="4355583"/>
                  <a:pt x="3580882" y="4357760"/>
                  <a:pt x="3577831" y="4360476"/>
                </a:cubicBezTo>
                <a:cubicBezTo>
                  <a:pt x="3574780" y="4363192"/>
                  <a:pt x="3572492" y="4366355"/>
                  <a:pt x="3570966" y="4369964"/>
                </a:cubicBezTo>
                <a:cubicBezTo>
                  <a:pt x="3569441" y="4373573"/>
                  <a:pt x="3568678" y="4377349"/>
                  <a:pt x="3568678" y="4381293"/>
                </a:cubicBezTo>
                <a:cubicBezTo>
                  <a:pt x="3568678" y="4385758"/>
                  <a:pt x="3569404" y="4389591"/>
                  <a:pt x="3570855" y="4392790"/>
                </a:cubicBezTo>
                <a:cubicBezTo>
                  <a:pt x="3572306" y="4395990"/>
                  <a:pt x="3574222" y="4398743"/>
                  <a:pt x="3576603" y="4401050"/>
                </a:cubicBezTo>
                <a:cubicBezTo>
                  <a:pt x="3578985" y="4403357"/>
                  <a:pt x="3581682" y="4405311"/>
                  <a:pt x="3584696" y="4406910"/>
                </a:cubicBezTo>
                <a:cubicBezTo>
                  <a:pt x="3587710" y="4408510"/>
                  <a:pt x="3590798" y="4409943"/>
                  <a:pt x="3593960" y="4411208"/>
                </a:cubicBezTo>
                <a:cubicBezTo>
                  <a:pt x="3597123" y="4412473"/>
                  <a:pt x="3600193" y="4413682"/>
                  <a:pt x="3603169" y="4414836"/>
                </a:cubicBezTo>
                <a:cubicBezTo>
                  <a:pt x="3606146" y="4415989"/>
                  <a:pt x="3608825" y="4417310"/>
                  <a:pt x="3611206" y="4418798"/>
                </a:cubicBezTo>
                <a:cubicBezTo>
                  <a:pt x="3613587" y="4420286"/>
                  <a:pt x="3615503" y="4421998"/>
                  <a:pt x="3616954" y="4423933"/>
                </a:cubicBezTo>
                <a:cubicBezTo>
                  <a:pt x="3618405" y="4425867"/>
                  <a:pt x="3619131" y="4428249"/>
                  <a:pt x="3619131" y="4431076"/>
                </a:cubicBezTo>
                <a:cubicBezTo>
                  <a:pt x="3619131" y="4433830"/>
                  <a:pt x="3618629" y="4436211"/>
                  <a:pt x="3617624" y="4438220"/>
                </a:cubicBezTo>
                <a:cubicBezTo>
                  <a:pt x="3616619" y="4440229"/>
                  <a:pt x="3615187" y="4441885"/>
                  <a:pt x="3613327" y="4443187"/>
                </a:cubicBezTo>
                <a:cubicBezTo>
                  <a:pt x="3611466" y="4444490"/>
                  <a:pt x="3609271" y="4445476"/>
                  <a:pt x="3606741" y="4446145"/>
                </a:cubicBezTo>
                <a:cubicBezTo>
                  <a:pt x="3604211" y="4446815"/>
                  <a:pt x="3601383" y="4447150"/>
                  <a:pt x="3598258" y="4447150"/>
                </a:cubicBezTo>
                <a:cubicBezTo>
                  <a:pt x="3594091" y="4447150"/>
                  <a:pt x="3590407" y="4446648"/>
                  <a:pt x="3587207" y="4445643"/>
                </a:cubicBezTo>
                <a:cubicBezTo>
                  <a:pt x="3584007" y="4444638"/>
                  <a:pt x="3581236" y="4443541"/>
                  <a:pt x="3578891" y="4442350"/>
                </a:cubicBezTo>
                <a:cubicBezTo>
                  <a:pt x="3576547" y="4441159"/>
                  <a:pt x="3574575" y="4440062"/>
                  <a:pt x="3572976" y="4439057"/>
                </a:cubicBezTo>
                <a:cubicBezTo>
                  <a:pt x="3571376" y="4438053"/>
                  <a:pt x="3570166" y="4437550"/>
                  <a:pt x="3569348" y="4437550"/>
                </a:cubicBezTo>
                <a:cubicBezTo>
                  <a:pt x="3568827" y="4437550"/>
                  <a:pt x="3568362" y="4437681"/>
                  <a:pt x="3567953" y="4437941"/>
                </a:cubicBezTo>
                <a:cubicBezTo>
                  <a:pt x="3567543" y="4438202"/>
                  <a:pt x="3567227" y="4438629"/>
                  <a:pt x="3567004" y="4439225"/>
                </a:cubicBezTo>
                <a:cubicBezTo>
                  <a:pt x="3566781" y="4439820"/>
                  <a:pt x="3566595" y="4440601"/>
                  <a:pt x="3566446" y="4441569"/>
                </a:cubicBezTo>
                <a:cubicBezTo>
                  <a:pt x="3566297" y="4442536"/>
                  <a:pt x="3566222" y="4443727"/>
                  <a:pt x="3566222" y="4445141"/>
                </a:cubicBezTo>
                <a:cubicBezTo>
                  <a:pt x="3566222" y="4447447"/>
                  <a:pt x="3566409" y="4449271"/>
                  <a:pt x="3566781" y="4450610"/>
                </a:cubicBezTo>
                <a:cubicBezTo>
                  <a:pt x="3567153" y="4451950"/>
                  <a:pt x="3567748" y="4452991"/>
                  <a:pt x="3568567" y="4453735"/>
                </a:cubicBezTo>
                <a:cubicBezTo>
                  <a:pt x="3569385" y="4454480"/>
                  <a:pt x="3570687" y="4455317"/>
                  <a:pt x="3572473" y="4456247"/>
                </a:cubicBezTo>
                <a:cubicBezTo>
                  <a:pt x="3574259" y="4457177"/>
                  <a:pt x="3576436" y="4458070"/>
                  <a:pt x="3579003" y="4458926"/>
                </a:cubicBezTo>
                <a:cubicBezTo>
                  <a:pt x="3581570" y="4459782"/>
                  <a:pt x="3584473" y="4460489"/>
                  <a:pt x="3587710" y="4461047"/>
                </a:cubicBezTo>
                <a:cubicBezTo>
                  <a:pt x="3590947" y="4461605"/>
                  <a:pt x="3594351" y="4461884"/>
                  <a:pt x="3597923" y="4461884"/>
                </a:cubicBezTo>
                <a:cubicBezTo>
                  <a:pt x="3603727" y="4461884"/>
                  <a:pt x="3609048" y="4461177"/>
                  <a:pt x="3613885" y="4459763"/>
                </a:cubicBezTo>
                <a:cubicBezTo>
                  <a:pt x="3618722" y="4458349"/>
                  <a:pt x="3622889" y="4456266"/>
                  <a:pt x="3626386" y="4453512"/>
                </a:cubicBezTo>
                <a:cubicBezTo>
                  <a:pt x="3629884" y="4450759"/>
                  <a:pt x="3632581" y="4447373"/>
                  <a:pt x="3634479" y="4443355"/>
                </a:cubicBezTo>
                <a:cubicBezTo>
                  <a:pt x="3636376" y="4439336"/>
                  <a:pt x="3637325" y="4434760"/>
                  <a:pt x="3637325" y="4429625"/>
                </a:cubicBezTo>
                <a:cubicBezTo>
                  <a:pt x="3637325" y="4425309"/>
                  <a:pt x="3636600" y="4421589"/>
                  <a:pt x="3635149" y="4418463"/>
                </a:cubicBezTo>
                <a:cubicBezTo>
                  <a:pt x="3633697" y="4415338"/>
                  <a:pt x="3631781" y="4412659"/>
                  <a:pt x="3629400" y="4410426"/>
                </a:cubicBezTo>
                <a:cubicBezTo>
                  <a:pt x="3627019" y="4408194"/>
                  <a:pt x="3624284" y="4406297"/>
                  <a:pt x="3621196" y="4404734"/>
                </a:cubicBezTo>
                <a:cubicBezTo>
                  <a:pt x="3618108" y="4403171"/>
                  <a:pt x="3614982" y="4401757"/>
                  <a:pt x="3611820" y="4400492"/>
                </a:cubicBezTo>
                <a:cubicBezTo>
                  <a:pt x="3608657" y="4399227"/>
                  <a:pt x="3605550" y="4397999"/>
                  <a:pt x="3602499" y="4396809"/>
                </a:cubicBezTo>
                <a:cubicBezTo>
                  <a:pt x="3599448" y="4395618"/>
                  <a:pt x="3596732" y="4394279"/>
                  <a:pt x="3594351" y="4392790"/>
                </a:cubicBezTo>
                <a:cubicBezTo>
                  <a:pt x="3591970" y="4391302"/>
                  <a:pt x="3590035" y="4389572"/>
                  <a:pt x="3588547" y="4387600"/>
                </a:cubicBezTo>
                <a:cubicBezTo>
                  <a:pt x="3587058" y="4385628"/>
                  <a:pt x="3586314" y="4383191"/>
                  <a:pt x="3586314" y="4380289"/>
                </a:cubicBezTo>
                <a:cubicBezTo>
                  <a:pt x="3586314" y="4378205"/>
                  <a:pt x="3586705" y="4376270"/>
                  <a:pt x="3587486" y="4374484"/>
                </a:cubicBezTo>
                <a:cubicBezTo>
                  <a:pt x="3588268" y="4372699"/>
                  <a:pt x="3589421" y="4371154"/>
                  <a:pt x="3590947" y="4369852"/>
                </a:cubicBezTo>
                <a:cubicBezTo>
                  <a:pt x="3592472" y="4368550"/>
                  <a:pt x="3594425" y="4367545"/>
                  <a:pt x="3596807" y="4366838"/>
                </a:cubicBezTo>
                <a:cubicBezTo>
                  <a:pt x="3599188" y="4366132"/>
                  <a:pt x="3601941" y="4365778"/>
                  <a:pt x="3605067" y="4365778"/>
                </a:cubicBezTo>
                <a:cubicBezTo>
                  <a:pt x="3608564" y="4365778"/>
                  <a:pt x="3611671" y="4366187"/>
                  <a:pt x="3614387" y="4367006"/>
                </a:cubicBezTo>
                <a:cubicBezTo>
                  <a:pt x="3617103" y="4367824"/>
                  <a:pt x="3619466" y="4368699"/>
                  <a:pt x="3621475" y="4369629"/>
                </a:cubicBezTo>
                <a:cubicBezTo>
                  <a:pt x="3623484" y="4370559"/>
                  <a:pt x="3625121" y="4371434"/>
                  <a:pt x="3626386" y="4372252"/>
                </a:cubicBezTo>
                <a:cubicBezTo>
                  <a:pt x="3627651" y="4373071"/>
                  <a:pt x="3628619" y="4373480"/>
                  <a:pt x="3629288" y="4373480"/>
                </a:cubicBezTo>
                <a:cubicBezTo>
                  <a:pt x="3629735" y="4373480"/>
                  <a:pt x="3630144" y="4373350"/>
                  <a:pt x="3630516" y="4373089"/>
                </a:cubicBezTo>
                <a:cubicBezTo>
                  <a:pt x="3630888" y="4372829"/>
                  <a:pt x="3631205" y="4372401"/>
                  <a:pt x="3631465" y="4371806"/>
                </a:cubicBezTo>
                <a:cubicBezTo>
                  <a:pt x="3631725" y="4371210"/>
                  <a:pt x="3631912" y="4370448"/>
                  <a:pt x="3632023" y="4369517"/>
                </a:cubicBezTo>
                <a:cubicBezTo>
                  <a:pt x="3632135" y="4368587"/>
                  <a:pt x="3632191" y="4367490"/>
                  <a:pt x="3632191" y="4366225"/>
                </a:cubicBezTo>
                <a:cubicBezTo>
                  <a:pt x="3632191" y="4365034"/>
                  <a:pt x="3632135" y="4364029"/>
                  <a:pt x="3632023" y="4363211"/>
                </a:cubicBezTo>
                <a:cubicBezTo>
                  <a:pt x="3631912" y="4362392"/>
                  <a:pt x="3631800" y="4361704"/>
                  <a:pt x="3631688" y="4361146"/>
                </a:cubicBezTo>
                <a:cubicBezTo>
                  <a:pt x="3631577" y="4360588"/>
                  <a:pt x="3631391" y="4360085"/>
                  <a:pt x="3631130" y="4359639"/>
                </a:cubicBezTo>
                <a:cubicBezTo>
                  <a:pt x="3630870" y="4359192"/>
                  <a:pt x="3630349" y="4358672"/>
                  <a:pt x="3629567" y="4358076"/>
                </a:cubicBezTo>
                <a:cubicBezTo>
                  <a:pt x="3628786" y="4357481"/>
                  <a:pt x="3627633" y="4356793"/>
                  <a:pt x="3626107" y="4356011"/>
                </a:cubicBezTo>
                <a:cubicBezTo>
                  <a:pt x="3624582" y="4355230"/>
                  <a:pt x="3622740" y="4354504"/>
                  <a:pt x="3620582" y="4353835"/>
                </a:cubicBezTo>
                <a:cubicBezTo>
                  <a:pt x="3618424" y="4353165"/>
                  <a:pt x="3616005" y="4352607"/>
                  <a:pt x="3613327" y="4352160"/>
                </a:cubicBezTo>
                <a:cubicBezTo>
                  <a:pt x="3610648" y="4351714"/>
                  <a:pt x="3607969" y="4351491"/>
                  <a:pt x="3605290" y="4351491"/>
                </a:cubicBezTo>
                <a:close/>
                <a:moveTo>
                  <a:pt x="3500999" y="4351491"/>
                </a:moveTo>
                <a:cubicBezTo>
                  <a:pt x="3495269" y="4351491"/>
                  <a:pt x="3489595" y="4352960"/>
                  <a:pt x="3483976" y="4355900"/>
                </a:cubicBezTo>
                <a:cubicBezTo>
                  <a:pt x="3478358" y="4358839"/>
                  <a:pt x="3472721" y="4363471"/>
                  <a:pt x="3467066" y="4369796"/>
                </a:cubicBezTo>
                <a:lnTo>
                  <a:pt x="3467066" y="4356513"/>
                </a:lnTo>
                <a:cubicBezTo>
                  <a:pt x="3467066" y="4355918"/>
                  <a:pt x="3466936" y="4355416"/>
                  <a:pt x="3466675" y="4355007"/>
                </a:cubicBezTo>
                <a:cubicBezTo>
                  <a:pt x="3466415" y="4354597"/>
                  <a:pt x="3465987" y="4354225"/>
                  <a:pt x="3465391" y="4353890"/>
                </a:cubicBezTo>
                <a:cubicBezTo>
                  <a:pt x="3464796" y="4353556"/>
                  <a:pt x="3463959" y="4353332"/>
                  <a:pt x="3462880" y="4353221"/>
                </a:cubicBezTo>
                <a:cubicBezTo>
                  <a:pt x="3461801" y="4353109"/>
                  <a:pt x="3460443" y="4353053"/>
                  <a:pt x="3458806" y="4353053"/>
                </a:cubicBezTo>
                <a:cubicBezTo>
                  <a:pt x="3457094" y="4353053"/>
                  <a:pt x="3455718" y="4353109"/>
                  <a:pt x="3454676" y="4353221"/>
                </a:cubicBezTo>
                <a:cubicBezTo>
                  <a:pt x="3453634" y="4353332"/>
                  <a:pt x="3452778" y="4353556"/>
                  <a:pt x="3452109" y="4353890"/>
                </a:cubicBezTo>
                <a:cubicBezTo>
                  <a:pt x="3451439" y="4354225"/>
                  <a:pt x="3450992" y="4354597"/>
                  <a:pt x="3450769" y="4355007"/>
                </a:cubicBezTo>
                <a:cubicBezTo>
                  <a:pt x="3450546" y="4355416"/>
                  <a:pt x="3450434" y="4355918"/>
                  <a:pt x="3450434" y="4356513"/>
                </a:cubicBezTo>
                <a:lnTo>
                  <a:pt x="3450434" y="4456972"/>
                </a:lnTo>
                <a:cubicBezTo>
                  <a:pt x="3450434" y="4457568"/>
                  <a:pt x="3450564" y="4458070"/>
                  <a:pt x="3450825" y="4458479"/>
                </a:cubicBezTo>
                <a:cubicBezTo>
                  <a:pt x="3451085" y="4458889"/>
                  <a:pt x="3451569" y="4459242"/>
                  <a:pt x="3452276" y="4459540"/>
                </a:cubicBezTo>
                <a:cubicBezTo>
                  <a:pt x="3452983" y="4459837"/>
                  <a:pt x="3453932" y="4460061"/>
                  <a:pt x="3455122" y="4460209"/>
                </a:cubicBezTo>
                <a:cubicBezTo>
                  <a:pt x="3456313" y="4460358"/>
                  <a:pt x="3457801" y="4460433"/>
                  <a:pt x="3459587" y="4460433"/>
                </a:cubicBezTo>
                <a:cubicBezTo>
                  <a:pt x="3461447" y="4460433"/>
                  <a:pt x="3462973" y="4460358"/>
                  <a:pt x="3464164" y="4460209"/>
                </a:cubicBezTo>
                <a:cubicBezTo>
                  <a:pt x="3465354" y="4460061"/>
                  <a:pt x="3466284" y="4459837"/>
                  <a:pt x="3466954" y="4459540"/>
                </a:cubicBezTo>
                <a:cubicBezTo>
                  <a:pt x="3467624" y="4459242"/>
                  <a:pt x="3468108" y="4458889"/>
                  <a:pt x="3468405" y="4458479"/>
                </a:cubicBezTo>
                <a:cubicBezTo>
                  <a:pt x="3468703" y="4458070"/>
                  <a:pt x="3468852" y="4457568"/>
                  <a:pt x="3468852" y="4456972"/>
                </a:cubicBezTo>
                <a:lnTo>
                  <a:pt x="3468852" y="4386763"/>
                </a:lnTo>
                <a:cubicBezTo>
                  <a:pt x="3473912" y="4380438"/>
                  <a:pt x="3478749" y="4375638"/>
                  <a:pt x="3483362" y="4372364"/>
                </a:cubicBezTo>
                <a:cubicBezTo>
                  <a:pt x="3487976" y="4369089"/>
                  <a:pt x="3492590" y="4367452"/>
                  <a:pt x="3497203" y="4367452"/>
                </a:cubicBezTo>
                <a:cubicBezTo>
                  <a:pt x="3500775" y="4367452"/>
                  <a:pt x="3503919" y="4368122"/>
                  <a:pt x="3506635" y="4369462"/>
                </a:cubicBezTo>
                <a:cubicBezTo>
                  <a:pt x="3509352" y="4370801"/>
                  <a:pt x="3511565" y="4372736"/>
                  <a:pt x="3513277" y="4375266"/>
                </a:cubicBezTo>
                <a:cubicBezTo>
                  <a:pt x="3514988" y="4377796"/>
                  <a:pt x="3516291" y="4380810"/>
                  <a:pt x="3517184" y="4384307"/>
                </a:cubicBezTo>
                <a:cubicBezTo>
                  <a:pt x="3518077" y="4387805"/>
                  <a:pt x="3518523" y="4392418"/>
                  <a:pt x="3518523" y="4398148"/>
                </a:cubicBezTo>
                <a:lnTo>
                  <a:pt x="3518523" y="4456972"/>
                </a:lnTo>
                <a:cubicBezTo>
                  <a:pt x="3518523" y="4457568"/>
                  <a:pt x="3518672" y="4458070"/>
                  <a:pt x="3518970" y="4458479"/>
                </a:cubicBezTo>
                <a:cubicBezTo>
                  <a:pt x="3519267" y="4458889"/>
                  <a:pt x="3519751" y="4459242"/>
                  <a:pt x="3520421" y="4459540"/>
                </a:cubicBezTo>
                <a:cubicBezTo>
                  <a:pt x="3521090" y="4459837"/>
                  <a:pt x="3522021" y="4460061"/>
                  <a:pt x="3523211" y="4460209"/>
                </a:cubicBezTo>
                <a:cubicBezTo>
                  <a:pt x="3524402" y="4460358"/>
                  <a:pt x="3525927" y="4460433"/>
                  <a:pt x="3527788" y="4460433"/>
                </a:cubicBezTo>
                <a:cubicBezTo>
                  <a:pt x="3529574" y="4460433"/>
                  <a:pt x="3531062" y="4460358"/>
                  <a:pt x="3532252" y="4460209"/>
                </a:cubicBezTo>
                <a:cubicBezTo>
                  <a:pt x="3533443" y="4460061"/>
                  <a:pt x="3534373" y="4459837"/>
                  <a:pt x="3535043" y="4459540"/>
                </a:cubicBezTo>
                <a:cubicBezTo>
                  <a:pt x="3535713" y="4459242"/>
                  <a:pt x="3536196" y="4458889"/>
                  <a:pt x="3536494" y="4458479"/>
                </a:cubicBezTo>
                <a:cubicBezTo>
                  <a:pt x="3536792" y="4458070"/>
                  <a:pt x="3536941" y="4457568"/>
                  <a:pt x="3536941" y="4456972"/>
                </a:cubicBezTo>
                <a:lnTo>
                  <a:pt x="3536941" y="4395693"/>
                </a:lnTo>
                <a:cubicBezTo>
                  <a:pt x="3536941" y="4388549"/>
                  <a:pt x="3536327" y="4382428"/>
                  <a:pt x="3535099" y="4377331"/>
                </a:cubicBezTo>
                <a:cubicBezTo>
                  <a:pt x="3533871" y="4372233"/>
                  <a:pt x="3531843" y="4367787"/>
                  <a:pt x="3529015" y="4363992"/>
                </a:cubicBezTo>
                <a:cubicBezTo>
                  <a:pt x="3526188" y="4360197"/>
                  <a:pt x="3522486" y="4357165"/>
                  <a:pt x="3517909" y="4354895"/>
                </a:cubicBezTo>
                <a:cubicBezTo>
                  <a:pt x="3513333" y="4352625"/>
                  <a:pt x="3507696" y="4351491"/>
                  <a:pt x="3500999" y="4351491"/>
                </a:cubicBezTo>
                <a:close/>
                <a:moveTo>
                  <a:pt x="3370811" y="4351491"/>
                </a:moveTo>
                <a:cubicBezTo>
                  <a:pt x="3362254" y="4351491"/>
                  <a:pt x="3354775" y="4352867"/>
                  <a:pt x="3348375" y="4355621"/>
                </a:cubicBezTo>
                <a:cubicBezTo>
                  <a:pt x="3341976" y="4358374"/>
                  <a:pt x="3336637" y="4362243"/>
                  <a:pt x="3332358" y="4367229"/>
                </a:cubicBezTo>
                <a:cubicBezTo>
                  <a:pt x="3328079" y="4372215"/>
                  <a:pt x="3324879" y="4378149"/>
                  <a:pt x="3322758" y="4385033"/>
                </a:cubicBezTo>
                <a:cubicBezTo>
                  <a:pt x="3320637" y="4391916"/>
                  <a:pt x="3319577" y="4399450"/>
                  <a:pt x="3319577" y="4407636"/>
                </a:cubicBezTo>
                <a:cubicBezTo>
                  <a:pt x="3319577" y="4416119"/>
                  <a:pt x="3320582" y="4423709"/>
                  <a:pt x="3322591" y="4430407"/>
                </a:cubicBezTo>
                <a:cubicBezTo>
                  <a:pt x="3324600" y="4437104"/>
                  <a:pt x="3327651" y="4442797"/>
                  <a:pt x="3331744" y="4447485"/>
                </a:cubicBezTo>
                <a:cubicBezTo>
                  <a:pt x="3335837" y="4452173"/>
                  <a:pt x="3340953" y="4455745"/>
                  <a:pt x="3347092" y="4458200"/>
                </a:cubicBezTo>
                <a:cubicBezTo>
                  <a:pt x="3353231" y="4460656"/>
                  <a:pt x="3360430" y="4461884"/>
                  <a:pt x="3368690" y="4461884"/>
                </a:cubicBezTo>
                <a:cubicBezTo>
                  <a:pt x="3377174" y="4461884"/>
                  <a:pt x="3384634" y="4460489"/>
                  <a:pt x="3391070" y="4457698"/>
                </a:cubicBezTo>
                <a:cubicBezTo>
                  <a:pt x="3397507" y="4454907"/>
                  <a:pt x="3402865" y="4451019"/>
                  <a:pt x="3407144" y="4446034"/>
                </a:cubicBezTo>
                <a:cubicBezTo>
                  <a:pt x="3411423" y="4441048"/>
                  <a:pt x="3414641" y="4435113"/>
                  <a:pt x="3416799" y="4428230"/>
                </a:cubicBezTo>
                <a:cubicBezTo>
                  <a:pt x="3418957" y="4421347"/>
                  <a:pt x="3420036" y="4413812"/>
                  <a:pt x="3420036" y="4405627"/>
                </a:cubicBezTo>
                <a:cubicBezTo>
                  <a:pt x="3420036" y="4397218"/>
                  <a:pt x="3419013" y="4389665"/>
                  <a:pt x="3416966" y="4382968"/>
                </a:cubicBezTo>
                <a:cubicBezTo>
                  <a:pt x="3414920" y="4376270"/>
                  <a:pt x="3411851" y="4370578"/>
                  <a:pt x="3407758" y="4365890"/>
                </a:cubicBezTo>
                <a:cubicBezTo>
                  <a:pt x="3403665" y="4361202"/>
                  <a:pt x="3398549" y="4357630"/>
                  <a:pt x="3392410" y="4355174"/>
                </a:cubicBezTo>
                <a:cubicBezTo>
                  <a:pt x="3386271" y="4352718"/>
                  <a:pt x="3379071" y="4351491"/>
                  <a:pt x="3370811" y="4351491"/>
                </a:cubicBezTo>
                <a:close/>
                <a:moveTo>
                  <a:pt x="2939024" y="4351491"/>
                </a:moveTo>
                <a:cubicBezTo>
                  <a:pt x="2933294" y="4351491"/>
                  <a:pt x="2927620" y="4352960"/>
                  <a:pt x="2922001" y="4355900"/>
                </a:cubicBezTo>
                <a:cubicBezTo>
                  <a:pt x="2916383" y="4358839"/>
                  <a:pt x="2910746" y="4363471"/>
                  <a:pt x="2905091" y="4369796"/>
                </a:cubicBezTo>
                <a:lnTo>
                  <a:pt x="2905091" y="4356513"/>
                </a:lnTo>
                <a:cubicBezTo>
                  <a:pt x="2905091" y="4355918"/>
                  <a:pt x="2904961" y="4355416"/>
                  <a:pt x="2904700" y="4355007"/>
                </a:cubicBezTo>
                <a:cubicBezTo>
                  <a:pt x="2904440" y="4354597"/>
                  <a:pt x="2904012" y="4354225"/>
                  <a:pt x="2903416" y="4353890"/>
                </a:cubicBezTo>
                <a:cubicBezTo>
                  <a:pt x="2902821" y="4353556"/>
                  <a:pt x="2901984" y="4353332"/>
                  <a:pt x="2900905" y="4353221"/>
                </a:cubicBezTo>
                <a:cubicBezTo>
                  <a:pt x="2899826" y="4353109"/>
                  <a:pt x="2898468" y="4353053"/>
                  <a:pt x="2896831" y="4353053"/>
                </a:cubicBezTo>
                <a:cubicBezTo>
                  <a:pt x="2895119" y="4353053"/>
                  <a:pt x="2893743" y="4353109"/>
                  <a:pt x="2892701" y="4353221"/>
                </a:cubicBezTo>
                <a:cubicBezTo>
                  <a:pt x="2891659" y="4353332"/>
                  <a:pt x="2890803" y="4353556"/>
                  <a:pt x="2890134" y="4353890"/>
                </a:cubicBezTo>
                <a:cubicBezTo>
                  <a:pt x="2889464" y="4354225"/>
                  <a:pt x="2889017" y="4354597"/>
                  <a:pt x="2888794" y="4355007"/>
                </a:cubicBezTo>
                <a:cubicBezTo>
                  <a:pt x="2888571" y="4355416"/>
                  <a:pt x="2888459" y="4355918"/>
                  <a:pt x="2888459" y="4356513"/>
                </a:cubicBezTo>
                <a:lnTo>
                  <a:pt x="2888459" y="4456972"/>
                </a:lnTo>
                <a:cubicBezTo>
                  <a:pt x="2888459" y="4457568"/>
                  <a:pt x="2888589" y="4458070"/>
                  <a:pt x="2888850" y="4458479"/>
                </a:cubicBezTo>
                <a:cubicBezTo>
                  <a:pt x="2889110" y="4458889"/>
                  <a:pt x="2889594" y="4459242"/>
                  <a:pt x="2890301" y="4459540"/>
                </a:cubicBezTo>
                <a:cubicBezTo>
                  <a:pt x="2891008" y="4459837"/>
                  <a:pt x="2891957" y="4460061"/>
                  <a:pt x="2893147" y="4460209"/>
                </a:cubicBezTo>
                <a:cubicBezTo>
                  <a:pt x="2894338" y="4460358"/>
                  <a:pt x="2895826" y="4460433"/>
                  <a:pt x="2897612" y="4460433"/>
                </a:cubicBezTo>
                <a:cubicBezTo>
                  <a:pt x="2899472" y="4460433"/>
                  <a:pt x="2900998" y="4460358"/>
                  <a:pt x="2902189" y="4460209"/>
                </a:cubicBezTo>
                <a:cubicBezTo>
                  <a:pt x="2903379" y="4460061"/>
                  <a:pt x="2904309" y="4459837"/>
                  <a:pt x="2904979" y="4459540"/>
                </a:cubicBezTo>
                <a:cubicBezTo>
                  <a:pt x="2905649" y="4459242"/>
                  <a:pt x="2906133" y="4458889"/>
                  <a:pt x="2906430" y="4458479"/>
                </a:cubicBezTo>
                <a:cubicBezTo>
                  <a:pt x="2906728" y="4458070"/>
                  <a:pt x="2906877" y="4457568"/>
                  <a:pt x="2906877" y="4456972"/>
                </a:cubicBezTo>
                <a:lnTo>
                  <a:pt x="2906877" y="4386763"/>
                </a:lnTo>
                <a:cubicBezTo>
                  <a:pt x="2911937" y="4380438"/>
                  <a:pt x="2916774" y="4375638"/>
                  <a:pt x="2921387" y="4372364"/>
                </a:cubicBezTo>
                <a:cubicBezTo>
                  <a:pt x="2926001" y="4369089"/>
                  <a:pt x="2930615" y="4367452"/>
                  <a:pt x="2935228" y="4367452"/>
                </a:cubicBezTo>
                <a:cubicBezTo>
                  <a:pt x="2938800" y="4367452"/>
                  <a:pt x="2941944" y="4368122"/>
                  <a:pt x="2944660" y="4369462"/>
                </a:cubicBezTo>
                <a:cubicBezTo>
                  <a:pt x="2947377" y="4370801"/>
                  <a:pt x="2949590" y="4372736"/>
                  <a:pt x="2951302" y="4375266"/>
                </a:cubicBezTo>
                <a:cubicBezTo>
                  <a:pt x="2953013" y="4377796"/>
                  <a:pt x="2954316" y="4380810"/>
                  <a:pt x="2955209" y="4384307"/>
                </a:cubicBezTo>
                <a:cubicBezTo>
                  <a:pt x="2956102" y="4387805"/>
                  <a:pt x="2956548" y="4392418"/>
                  <a:pt x="2956548" y="4398148"/>
                </a:cubicBezTo>
                <a:lnTo>
                  <a:pt x="2956548" y="4456972"/>
                </a:lnTo>
                <a:cubicBezTo>
                  <a:pt x="2956548" y="4457568"/>
                  <a:pt x="2956697" y="4458070"/>
                  <a:pt x="2956995" y="4458479"/>
                </a:cubicBezTo>
                <a:cubicBezTo>
                  <a:pt x="2957292" y="4458889"/>
                  <a:pt x="2957776" y="4459242"/>
                  <a:pt x="2958446" y="4459540"/>
                </a:cubicBezTo>
                <a:cubicBezTo>
                  <a:pt x="2959115" y="4459837"/>
                  <a:pt x="2960046" y="4460061"/>
                  <a:pt x="2961236" y="4460209"/>
                </a:cubicBezTo>
                <a:cubicBezTo>
                  <a:pt x="2962427" y="4460358"/>
                  <a:pt x="2963952" y="4460433"/>
                  <a:pt x="2965813" y="4460433"/>
                </a:cubicBezTo>
                <a:cubicBezTo>
                  <a:pt x="2967599" y="4460433"/>
                  <a:pt x="2969087" y="4460358"/>
                  <a:pt x="2970277" y="4460209"/>
                </a:cubicBezTo>
                <a:cubicBezTo>
                  <a:pt x="2971468" y="4460061"/>
                  <a:pt x="2972398" y="4459837"/>
                  <a:pt x="2973068" y="4459540"/>
                </a:cubicBezTo>
                <a:cubicBezTo>
                  <a:pt x="2973738" y="4459242"/>
                  <a:pt x="2974221" y="4458889"/>
                  <a:pt x="2974519" y="4458479"/>
                </a:cubicBezTo>
                <a:cubicBezTo>
                  <a:pt x="2974817" y="4458070"/>
                  <a:pt x="2974966" y="4457568"/>
                  <a:pt x="2974966" y="4456972"/>
                </a:cubicBezTo>
                <a:lnTo>
                  <a:pt x="2974966" y="4395693"/>
                </a:lnTo>
                <a:cubicBezTo>
                  <a:pt x="2974966" y="4388549"/>
                  <a:pt x="2974352" y="4382428"/>
                  <a:pt x="2973124" y="4377331"/>
                </a:cubicBezTo>
                <a:cubicBezTo>
                  <a:pt x="2971896" y="4372233"/>
                  <a:pt x="2969868" y="4367787"/>
                  <a:pt x="2967040" y="4363992"/>
                </a:cubicBezTo>
                <a:cubicBezTo>
                  <a:pt x="2964213" y="4360197"/>
                  <a:pt x="2960511" y="4357165"/>
                  <a:pt x="2955934" y="4354895"/>
                </a:cubicBezTo>
                <a:cubicBezTo>
                  <a:pt x="2951358" y="4352625"/>
                  <a:pt x="2945721" y="4351491"/>
                  <a:pt x="2939024" y="4351491"/>
                </a:cubicBezTo>
                <a:close/>
                <a:moveTo>
                  <a:pt x="2808836" y="4351491"/>
                </a:moveTo>
                <a:cubicBezTo>
                  <a:pt x="2800279" y="4351491"/>
                  <a:pt x="2792800" y="4352867"/>
                  <a:pt x="2786400" y="4355621"/>
                </a:cubicBezTo>
                <a:cubicBezTo>
                  <a:pt x="2780001" y="4358374"/>
                  <a:pt x="2774662" y="4362243"/>
                  <a:pt x="2770383" y="4367229"/>
                </a:cubicBezTo>
                <a:cubicBezTo>
                  <a:pt x="2766104" y="4372215"/>
                  <a:pt x="2762904" y="4378149"/>
                  <a:pt x="2760783" y="4385033"/>
                </a:cubicBezTo>
                <a:cubicBezTo>
                  <a:pt x="2758662" y="4391916"/>
                  <a:pt x="2757602" y="4399450"/>
                  <a:pt x="2757602" y="4407636"/>
                </a:cubicBezTo>
                <a:cubicBezTo>
                  <a:pt x="2757602" y="4416119"/>
                  <a:pt x="2758607" y="4423709"/>
                  <a:pt x="2760616" y="4430407"/>
                </a:cubicBezTo>
                <a:cubicBezTo>
                  <a:pt x="2762625" y="4437104"/>
                  <a:pt x="2765676" y="4442797"/>
                  <a:pt x="2769769" y="4447485"/>
                </a:cubicBezTo>
                <a:cubicBezTo>
                  <a:pt x="2773862" y="4452173"/>
                  <a:pt x="2778978" y="4455745"/>
                  <a:pt x="2785117" y="4458200"/>
                </a:cubicBezTo>
                <a:cubicBezTo>
                  <a:pt x="2791256" y="4460656"/>
                  <a:pt x="2798455" y="4461884"/>
                  <a:pt x="2806715" y="4461884"/>
                </a:cubicBezTo>
                <a:cubicBezTo>
                  <a:pt x="2815199" y="4461884"/>
                  <a:pt x="2822659" y="4460489"/>
                  <a:pt x="2829095" y="4457698"/>
                </a:cubicBezTo>
                <a:cubicBezTo>
                  <a:pt x="2835532" y="4454907"/>
                  <a:pt x="2840890" y="4451019"/>
                  <a:pt x="2845169" y="4446034"/>
                </a:cubicBezTo>
                <a:cubicBezTo>
                  <a:pt x="2849448" y="4441048"/>
                  <a:pt x="2852666" y="4435113"/>
                  <a:pt x="2854824" y="4428230"/>
                </a:cubicBezTo>
                <a:cubicBezTo>
                  <a:pt x="2856982" y="4421347"/>
                  <a:pt x="2858061" y="4413812"/>
                  <a:pt x="2858061" y="4405627"/>
                </a:cubicBezTo>
                <a:cubicBezTo>
                  <a:pt x="2858061" y="4397218"/>
                  <a:pt x="2857038" y="4389665"/>
                  <a:pt x="2854991" y="4382968"/>
                </a:cubicBezTo>
                <a:cubicBezTo>
                  <a:pt x="2852945" y="4376270"/>
                  <a:pt x="2849876" y="4370578"/>
                  <a:pt x="2845783" y="4365890"/>
                </a:cubicBezTo>
                <a:cubicBezTo>
                  <a:pt x="2841690" y="4361202"/>
                  <a:pt x="2836574" y="4357630"/>
                  <a:pt x="2830435" y="4355174"/>
                </a:cubicBezTo>
                <a:cubicBezTo>
                  <a:pt x="2824296" y="4352718"/>
                  <a:pt x="2817096" y="4351491"/>
                  <a:pt x="2808836" y="4351491"/>
                </a:cubicBezTo>
                <a:close/>
                <a:moveTo>
                  <a:pt x="2347134" y="4351491"/>
                </a:moveTo>
                <a:cubicBezTo>
                  <a:pt x="2341702" y="4351491"/>
                  <a:pt x="2336326" y="4352960"/>
                  <a:pt x="2331005" y="4355900"/>
                </a:cubicBezTo>
                <a:cubicBezTo>
                  <a:pt x="2325684" y="4358839"/>
                  <a:pt x="2320196" y="4363471"/>
                  <a:pt x="2314541" y="4369796"/>
                </a:cubicBezTo>
                <a:lnTo>
                  <a:pt x="2314541" y="4356513"/>
                </a:lnTo>
                <a:cubicBezTo>
                  <a:pt x="2314541" y="4355918"/>
                  <a:pt x="2314411" y="4355416"/>
                  <a:pt x="2314150" y="4355007"/>
                </a:cubicBezTo>
                <a:cubicBezTo>
                  <a:pt x="2313890" y="4354597"/>
                  <a:pt x="2313462" y="4354225"/>
                  <a:pt x="2312866" y="4353890"/>
                </a:cubicBezTo>
                <a:cubicBezTo>
                  <a:pt x="2312271" y="4353556"/>
                  <a:pt x="2311434" y="4353332"/>
                  <a:pt x="2310355" y="4353221"/>
                </a:cubicBezTo>
                <a:cubicBezTo>
                  <a:pt x="2309276" y="4353109"/>
                  <a:pt x="2307918" y="4353053"/>
                  <a:pt x="2306281" y="4353053"/>
                </a:cubicBezTo>
                <a:cubicBezTo>
                  <a:pt x="2304569" y="4353053"/>
                  <a:pt x="2303193" y="4353109"/>
                  <a:pt x="2302151" y="4353221"/>
                </a:cubicBezTo>
                <a:cubicBezTo>
                  <a:pt x="2301109" y="4353332"/>
                  <a:pt x="2300253" y="4353556"/>
                  <a:pt x="2299584" y="4353890"/>
                </a:cubicBezTo>
                <a:cubicBezTo>
                  <a:pt x="2298914" y="4354225"/>
                  <a:pt x="2298467" y="4354597"/>
                  <a:pt x="2298244" y="4355007"/>
                </a:cubicBezTo>
                <a:cubicBezTo>
                  <a:pt x="2298021" y="4355416"/>
                  <a:pt x="2297909" y="4355918"/>
                  <a:pt x="2297909" y="4356513"/>
                </a:cubicBezTo>
                <a:lnTo>
                  <a:pt x="2297909" y="4456972"/>
                </a:lnTo>
                <a:cubicBezTo>
                  <a:pt x="2297909" y="4457568"/>
                  <a:pt x="2298039" y="4458070"/>
                  <a:pt x="2298300" y="4458479"/>
                </a:cubicBezTo>
                <a:cubicBezTo>
                  <a:pt x="2298560" y="4458889"/>
                  <a:pt x="2299044" y="4459242"/>
                  <a:pt x="2299751" y="4459540"/>
                </a:cubicBezTo>
                <a:cubicBezTo>
                  <a:pt x="2300458" y="4459837"/>
                  <a:pt x="2301407" y="4460061"/>
                  <a:pt x="2302597" y="4460209"/>
                </a:cubicBezTo>
                <a:cubicBezTo>
                  <a:pt x="2303788" y="4460358"/>
                  <a:pt x="2305276" y="4460433"/>
                  <a:pt x="2307062" y="4460433"/>
                </a:cubicBezTo>
                <a:cubicBezTo>
                  <a:pt x="2308923" y="4460433"/>
                  <a:pt x="2310448" y="4460358"/>
                  <a:pt x="2311639" y="4460209"/>
                </a:cubicBezTo>
                <a:cubicBezTo>
                  <a:pt x="2312829" y="4460061"/>
                  <a:pt x="2313759" y="4459837"/>
                  <a:pt x="2314429" y="4459540"/>
                </a:cubicBezTo>
                <a:cubicBezTo>
                  <a:pt x="2315099" y="4459242"/>
                  <a:pt x="2315583" y="4458889"/>
                  <a:pt x="2315880" y="4458479"/>
                </a:cubicBezTo>
                <a:cubicBezTo>
                  <a:pt x="2316178" y="4458070"/>
                  <a:pt x="2316327" y="4457568"/>
                  <a:pt x="2316327" y="4456972"/>
                </a:cubicBezTo>
                <a:lnTo>
                  <a:pt x="2316327" y="4386763"/>
                </a:lnTo>
                <a:cubicBezTo>
                  <a:pt x="2321387" y="4380438"/>
                  <a:pt x="2326075" y="4375638"/>
                  <a:pt x="2330391" y="4372364"/>
                </a:cubicBezTo>
                <a:cubicBezTo>
                  <a:pt x="2334707" y="4369089"/>
                  <a:pt x="2338986" y="4367452"/>
                  <a:pt x="2343227" y="4367452"/>
                </a:cubicBezTo>
                <a:cubicBezTo>
                  <a:pt x="2346650" y="4367452"/>
                  <a:pt x="2349608" y="4368122"/>
                  <a:pt x="2352101" y="4369462"/>
                </a:cubicBezTo>
                <a:cubicBezTo>
                  <a:pt x="2354594" y="4370801"/>
                  <a:pt x="2356659" y="4372736"/>
                  <a:pt x="2358296" y="4375266"/>
                </a:cubicBezTo>
                <a:cubicBezTo>
                  <a:pt x="2359933" y="4377796"/>
                  <a:pt x="2361161" y="4380810"/>
                  <a:pt x="2361980" y="4384307"/>
                </a:cubicBezTo>
                <a:cubicBezTo>
                  <a:pt x="2362798" y="4387805"/>
                  <a:pt x="2363208" y="4391674"/>
                  <a:pt x="2363208" y="4395916"/>
                </a:cubicBezTo>
                <a:lnTo>
                  <a:pt x="2363208" y="4456972"/>
                </a:lnTo>
                <a:cubicBezTo>
                  <a:pt x="2363208" y="4457568"/>
                  <a:pt x="2363338" y="4458070"/>
                  <a:pt x="2363598" y="4458479"/>
                </a:cubicBezTo>
                <a:cubicBezTo>
                  <a:pt x="2363859" y="4458889"/>
                  <a:pt x="2364342" y="4459242"/>
                  <a:pt x="2365049" y="4459540"/>
                </a:cubicBezTo>
                <a:cubicBezTo>
                  <a:pt x="2365756" y="4459837"/>
                  <a:pt x="2366724" y="4460061"/>
                  <a:pt x="2367952" y="4460209"/>
                </a:cubicBezTo>
                <a:cubicBezTo>
                  <a:pt x="2369179" y="4460358"/>
                  <a:pt x="2370649" y="4460433"/>
                  <a:pt x="2372361" y="4460433"/>
                </a:cubicBezTo>
                <a:cubicBezTo>
                  <a:pt x="2374146" y="4460433"/>
                  <a:pt x="2375635" y="4460358"/>
                  <a:pt x="2376825" y="4460209"/>
                </a:cubicBezTo>
                <a:cubicBezTo>
                  <a:pt x="2378016" y="4460061"/>
                  <a:pt x="2378965" y="4459837"/>
                  <a:pt x="2379672" y="4459540"/>
                </a:cubicBezTo>
                <a:cubicBezTo>
                  <a:pt x="2380379" y="4459242"/>
                  <a:pt x="2380881" y="4458889"/>
                  <a:pt x="2381179" y="4458479"/>
                </a:cubicBezTo>
                <a:cubicBezTo>
                  <a:pt x="2381476" y="4458070"/>
                  <a:pt x="2381625" y="4457568"/>
                  <a:pt x="2381625" y="4456972"/>
                </a:cubicBezTo>
                <a:lnTo>
                  <a:pt x="2381625" y="4386763"/>
                </a:lnTo>
                <a:cubicBezTo>
                  <a:pt x="2386760" y="4380438"/>
                  <a:pt x="2391466" y="4375638"/>
                  <a:pt x="2395745" y="4372364"/>
                </a:cubicBezTo>
                <a:cubicBezTo>
                  <a:pt x="2400024" y="4369089"/>
                  <a:pt x="2404284" y="4367452"/>
                  <a:pt x="2408526" y="4367452"/>
                </a:cubicBezTo>
                <a:cubicBezTo>
                  <a:pt x="2411949" y="4367452"/>
                  <a:pt x="2414925" y="4368122"/>
                  <a:pt x="2417455" y="4369462"/>
                </a:cubicBezTo>
                <a:cubicBezTo>
                  <a:pt x="2419986" y="4370801"/>
                  <a:pt x="2422069" y="4372736"/>
                  <a:pt x="2423706" y="4375266"/>
                </a:cubicBezTo>
                <a:cubicBezTo>
                  <a:pt x="2425343" y="4377796"/>
                  <a:pt x="2426534" y="4380810"/>
                  <a:pt x="2427278" y="4384307"/>
                </a:cubicBezTo>
                <a:cubicBezTo>
                  <a:pt x="2428022" y="4387805"/>
                  <a:pt x="2428394" y="4391674"/>
                  <a:pt x="2428394" y="4395916"/>
                </a:cubicBezTo>
                <a:lnTo>
                  <a:pt x="2428394" y="4456972"/>
                </a:lnTo>
                <a:cubicBezTo>
                  <a:pt x="2428394" y="4457568"/>
                  <a:pt x="2428543" y="4458070"/>
                  <a:pt x="2428841" y="4458479"/>
                </a:cubicBezTo>
                <a:cubicBezTo>
                  <a:pt x="2429138" y="4458889"/>
                  <a:pt x="2429641" y="4459242"/>
                  <a:pt x="2430348" y="4459540"/>
                </a:cubicBezTo>
                <a:cubicBezTo>
                  <a:pt x="2431055" y="4459837"/>
                  <a:pt x="2432003" y="4460061"/>
                  <a:pt x="2433194" y="4460209"/>
                </a:cubicBezTo>
                <a:cubicBezTo>
                  <a:pt x="2434385" y="4460358"/>
                  <a:pt x="2435910" y="4460433"/>
                  <a:pt x="2437771" y="4460433"/>
                </a:cubicBezTo>
                <a:cubicBezTo>
                  <a:pt x="2439556" y="4460433"/>
                  <a:pt x="2441045" y="4460358"/>
                  <a:pt x="2442235" y="4460209"/>
                </a:cubicBezTo>
                <a:cubicBezTo>
                  <a:pt x="2443426" y="4460061"/>
                  <a:pt x="2444356" y="4459837"/>
                  <a:pt x="2445026" y="4459540"/>
                </a:cubicBezTo>
                <a:cubicBezTo>
                  <a:pt x="2445696" y="4459242"/>
                  <a:pt x="2446179" y="4458889"/>
                  <a:pt x="2446477" y="4458479"/>
                </a:cubicBezTo>
                <a:cubicBezTo>
                  <a:pt x="2446775" y="4458070"/>
                  <a:pt x="2446923" y="4457568"/>
                  <a:pt x="2446923" y="4456972"/>
                </a:cubicBezTo>
                <a:lnTo>
                  <a:pt x="2446923" y="4393460"/>
                </a:lnTo>
                <a:cubicBezTo>
                  <a:pt x="2446923" y="4387805"/>
                  <a:pt x="2446347" y="4382428"/>
                  <a:pt x="2445193" y="4377331"/>
                </a:cubicBezTo>
                <a:cubicBezTo>
                  <a:pt x="2444040" y="4372233"/>
                  <a:pt x="2442105" y="4367787"/>
                  <a:pt x="2439389" y="4363992"/>
                </a:cubicBezTo>
                <a:cubicBezTo>
                  <a:pt x="2436673" y="4360197"/>
                  <a:pt x="2433120" y="4357165"/>
                  <a:pt x="2428729" y="4354895"/>
                </a:cubicBezTo>
                <a:cubicBezTo>
                  <a:pt x="2424339" y="4352625"/>
                  <a:pt x="2418907" y="4351491"/>
                  <a:pt x="2412433" y="4351491"/>
                </a:cubicBezTo>
                <a:cubicBezTo>
                  <a:pt x="2409754" y="4351491"/>
                  <a:pt x="2407093" y="4351844"/>
                  <a:pt x="2404452" y="4352551"/>
                </a:cubicBezTo>
                <a:cubicBezTo>
                  <a:pt x="2401810" y="4353258"/>
                  <a:pt x="2399094" y="4354393"/>
                  <a:pt x="2396303" y="4355955"/>
                </a:cubicBezTo>
                <a:cubicBezTo>
                  <a:pt x="2393513" y="4357518"/>
                  <a:pt x="2390611" y="4359564"/>
                  <a:pt x="2387597" y="4362095"/>
                </a:cubicBezTo>
                <a:cubicBezTo>
                  <a:pt x="2384583" y="4364625"/>
                  <a:pt x="2381402" y="4367713"/>
                  <a:pt x="2378053" y="4371359"/>
                </a:cubicBezTo>
                <a:cubicBezTo>
                  <a:pt x="2376863" y="4368383"/>
                  <a:pt x="2375374" y="4365685"/>
                  <a:pt x="2373588" y="4363267"/>
                </a:cubicBezTo>
                <a:cubicBezTo>
                  <a:pt x="2371802" y="4360848"/>
                  <a:pt x="2369644" y="4358765"/>
                  <a:pt x="2367114" y="4357016"/>
                </a:cubicBezTo>
                <a:cubicBezTo>
                  <a:pt x="2364584" y="4355267"/>
                  <a:pt x="2361664" y="4353909"/>
                  <a:pt x="2358352" y="4352942"/>
                </a:cubicBezTo>
                <a:cubicBezTo>
                  <a:pt x="2355041" y="4351974"/>
                  <a:pt x="2351301" y="4351491"/>
                  <a:pt x="2347134" y="4351491"/>
                </a:cubicBezTo>
                <a:close/>
                <a:moveTo>
                  <a:pt x="2218286" y="4351491"/>
                </a:moveTo>
                <a:cubicBezTo>
                  <a:pt x="2209729" y="4351491"/>
                  <a:pt x="2202250" y="4352867"/>
                  <a:pt x="2195850" y="4355621"/>
                </a:cubicBezTo>
                <a:cubicBezTo>
                  <a:pt x="2189451" y="4358374"/>
                  <a:pt x="2184112" y="4362243"/>
                  <a:pt x="2179833" y="4367229"/>
                </a:cubicBezTo>
                <a:cubicBezTo>
                  <a:pt x="2175554" y="4372215"/>
                  <a:pt x="2172354" y="4378149"/>
                  <a:pt x="2170233" y="4385033"/>
                </a:cubicBezTo>
                <a:cubicBezTo>
                  <a:pt x="2168113" y="4391916"/>
                  <a:pt x="2167052" y="4399450"/>
                  <a:pt x="2167052" y="4407636"/>
                </a:cubicBezTo>
                <a:cubicBezTo>
                  <a:pt x="2167052" y="4416119"/>
                  <a:pt x="2168057" y="4423709"/>
                  <a:pt x="2170066" y="4430407"/>
                </a:cubicBezTo>
                <a:cubicBezTo>
                  <a:pt x="2172075" y="4437104"/>
                  <a:pt x="2175126" y="4442797"/>
                  <a:pt x="2179219" y="4447485"/>
                </a:cubicBezTo>
                <a:cubicBezTo>
                  <a:pt x="2183312" y="4452173"/>
                  <a:pt x="2188428" y="4455745"/>
                  <a:pt x="2194567" y="4458200"/>
                </a:cubicBezTo>
                <a:cubicBezTo>
                  <a:pt x="2200706" y="4460656"/>
                  <a:pt x="2207905" y="4461884"/>
                  <a:pt x="2216165" y="4461884"/>
                </a:cubicBezTo>
                <a:cubicBezTo>
                  <a:pt x="2224649" y="4461884"/>
                  <a:pt x="2232109" y="4460489"/>
                  <a:pt x="2238545" y="4457698"/>
                </a:cubicBezTo>
                <a:cubicBezTo>
                  <a:pt x="2244982" y="4454907"/>
                  <a:pt x="2250340" y="4451019"/>
                  <a:pt x="2254619" y="4446034"/>
                </a:cubicBezTo>
                <a:cubicBezTo>
                  <a:pt x="2258898" y="4441048"/>
                  <a:pt x="2262116" y="4435113"/>
                  <a:pt x="2264274" y="4428230"/>
                </a:cubicBezTo>
                <a:cubicBezTo>
                  <a:pt x="2266432" y="4421347"/>
                  <a:pt x="2267511" y="4413812"/>
                  <a:pt x="2267511" y="4405627"/>
                </a:cubicBezTo>
                <a:cubicBezTo>
                  <a:pt x="2267511" y="4397218"/>
                  <a:pt x="2266488" y="4389665"/>
                  <a:pt x="2264442" y="4382968"/>
                </a:cubicBezTo>
                <a:cubicBezTo>
                  <a:pt x="2262395" y="4376270"/>
                  <a:pt x="2259326" y="4370578"/>
                  <a:pt x="2255233" y="4365890"/>
                </a:cubicBezTo>
                <a:cubicBezTo>
                  <a:pt x="2251140" y="4361202"/>
                  <a:pt x="2246024" y="4357630"/>
                  <a:pt x="2239885" y="4355174"/>
                </a:cubicBezTo>
                <a:cubicBezTo>
                  <a:pt x="2233746" y="4352718"/>
                  <a:pt x="2226546" y="4351491"/>
                  <a:pt x="2218286" y="4351491"/>
                </a:cubicBezTo>
                <a:close/>
                <a:moveTo>
                  <a:pt x="2100824" y="4351491"/>
                </a:moveTo>
                <a:cubicBezTo>
                  <a:pt x="2095094" y="4351491"/>
                  <a:pt x="2089420" y="4352960"/>
                  <a:pt x="2083801" y="4355900"/>
                </a:cubicBezTo>
                <a:cubicBezTo>
                  <a:pt x="2078183" y="4358839"/>
                  <a:pt x="2072546" y="4363471"/>
                  <a:pt x="2066891" y="4369796"/>
                </a:cubicBezTo>
                <a:lnTo>
                  <a:pt x="2066891" y="4356513"/>
                </a:lnTo>
                <a:cubicBezTo>
                  <a:pt x="2066891" y="4355918"/>
                  <a:pt x="2066761" y="4355416"/>
                  <a:pt x="2066500" y="4355007"/>
                </a:cubicBezTo>
                <a:cubicBezTo>
                  <a:pt x="2066240" y="4354597"/>
                  <a:pt x="2065812" y="4354225"/>
                  <a:pt x="2065216" y="4353890"/>
                </a:cubicBezTo>
                <a:cubicBezTo>
                  <a:pt x="2064621" y="4353556"/>
                  <a:pt x="2063784" y="4353332"/>
                  <a:pt x="2062705" y="4353221"/>
                </a:cubicBezTo>
                <a:cubicBezTo>
                  <a:pt x="2061626" y="4353109"/>
                  <a:pt x="2060268" y="4353053"/>
                  <a:pt x="2058631" y="4353053"/>
                </a:cubicBezTo>
                <a:cubicBezTo>
                  <a:pt x="2056919" y="4353053"/>
                  <a:pt x="2055543" y="4353109"/>
                  <a:pt x="2054501" y="4353221"/>
                </a:cubicBezTo>
                <a:cubicBezTo>
                  <a:pt x="2053459" y="4353332"/>
                  <a:pt x="2052603" y="4353556"/>
                  <a:pt x="2051934" y="4353890"/>
                </a:cubicBezTo>
                <a:cubicBezTo>
                  <a:pt x="2051264" y="4354225"/>
                  <a:pt x="2050817" y="4354597"/>
                  <a:pt x="2050594" y="4355007"/>
                </a:cubicBezTo>
                <a:cubicBezTo>
                  <a:pt x="2050371" y="4355416"/>
                  <a:pt x="2050259" y="4355918"/>
                  <a:pt x="2050259" y="4356513"/>
                </a:cubicBezTo>
                <a:lnTo>
                  <a:pt x="2050259" y="4456972"/>
                </a:lnTo>
                <a:cubicBezTo>
                  <a:pt x="2050259" y="4457568"/>
                  <a:pt x="2050389" y="4458070"/>
                  <a:pt x="2050650" y="4458479"/>
                </a:cubicBezTo>
                <a:cubicBezTo>
                  <a:pt x="2050910" y="4458889"/>
                  <a:pt x="2051394" y="4459242"/>
                  <a:pt x="2052101" y="4459540"/>
                </a:cubicBezTo>
                <a:cubicBezTo>
                  <a:pt x="2052808" y="4459837"/>
                  <a:pt x="2053757" y="4460061"/>
                  <a:pt x="2054947" y="4460209"/>
                </a:cubicBezTo>
                <a:cubicBezTo>
                  <a:pt x="2056138" y="4460358"/>
                  <a:pt x="2057626" y="4460433"/>
                  <a:pt x="2059412" y="4460433"/>
                </a:cubicBezTo>
                <a:cubicBezTo>
                  <a:pt x="2061273" y="4460433"/>
                  <a:pt x="2062798" y="4460358"/>
                  <a:pt x="2063989" y="4460209"/>
                </a:cubicBezTo>
                <a:cubicBezTo>
                  <a:pt x="2065179" y="4460061"/>
                  <a:pt x="2066109" y="4459837"/>
                  <a:pt x="2066779" y="4459540"/>
                </a:cubicBezTo>
                <a:cubicBezTo>
                  <a:pt x="2067449" y="4459242"/>
                  <a:pt x="2067933" y="4458889"/>
                  <a:pt x="2068230" y="4458479"/>
                </a:cubicBezTo>
                <a:cubicBezTo>
                  <a:pt x="2068528" y="4458070"/>
                  <a:pt x="2068677" y="4457568"/>
                  <a:pt x="2068677" y="4456972"/>
                </a:cubicBezTo>
                <a:lnTo>
                  <a:pt x="2068677" y="4386763"/>
                </a:lnTo>
                <a:cubicBezTo>
                  <a:pt x="2073737" y="4380438"/>
                  <a:pt x="2078574" y="4375638"/>
                  <a:pt x="2083187" y="4372364"/>
                </a:cubicBezTo>
                <a:cubicBezTo>
                  <a:pt x="2087801" y="4369089"/>
                  <a:pt x="2092415" y="4367452"/>
                  <a:pt x="2097029" y="4367452"/>
                </a:cubicBezTo>
                <a:cubicBezTo>
                  <a:pt x="2100600" y="4367452"/>
                  <a:pt x="2103744" y="4368122"/>
                  <a:pt x="2106460" y="4369462"/>
                </a:cubicBezTo>
                <a:cubicBezTo>
                  <a:pt x="2109177" y="4370801"/>
                  <a:pt x="2111390" y="4372736"/>
                  <a:pt x="2113102" y="4375266"/>
                </a:cubicBezTo>
                <a:cubicBezTo>
                  <a:pt x="2114813" y="4377796"/>
                  <a:pt x="2116116" y="4380810"/>
                  <a:pt x="2117009" y="4384307"/>
                </a:cubicBezTo>
                <a:cubicBezTo>
                  <a:pt x="2117902" y="4387805"/>
                  <a:pt x="2118348" y="4392418"/>
                  <a:pt x="2118348" y="4398148"/>
                </a:cubicBezTo>
                <a:lnTo>
                  <a:pt x="2118348" y="4456972"/>
                </a:lnTo>
                <a:cubicBezTo>
                  <a:pt x="2118348" y="4457568"/>
                  <a:pt x="2118497" y="4458070"/>
                  <a:pt x="2118795" y="4458479"/>
                </a:cubicBezTo>
                <a:cubicBezTo>
                  <a:pt x="2119092" y="4458889"/>
                  <a:pt x="2119576" y="4459242"/>
                  <a:pt x="2120246" y="4459540"/>
                </a:cubicBezTo>
                <a:cubicBezTo>
                  <a:pt x="2120915" y="4459837"/>
                  <a:pt x="2121846" y="4460061"/>
                  <a:pt x="2123036" y="4460209"/>
                </a:cubicBezTo>
                <a:cubicBezTo>
                  <a:pt x="2124227" y="4460358"/>
                  <a:pt x="2125752" y="4460433"/>
                  <a:pt x="2127613" y="4460433"/>
                </a:cubicBezTo>
                <a:cubicBezTo>
                  <a:pt x="2129399" y="4460433"/>
                  <a:pt x="2130887" y="4460358"/>
                  <a:pt x="2132078" y="4460209"/>
                </a:cubicBezTo>
                <a:cubicBezTo>
                  <a:pt x="2133268" y="4460061"/>
                  <a:pt x="2134198" y="4459837"/>
                  <a:pt x="2134868" y="4459540"/>
                </a:cubicBezTo>
                <a:cubicBezTo>
                  <a:pt x="2135538" y="4459242"/>
                  <a:pt x="2136021" y="4458889"/>
                  <a:pt x="2136319" y="4458479"/>
                </a:cubicBezTo>
                <a:cubicBezTo>
                  <a:pt x="2136617" y="4458070"/>
                  <a:pt x="2136766" y="4457568"/>
                  <a:pt x="2136766" y="4456972"/>
                </a:cubicBezTo>
                <a:lnTo>
                  <a:pt x="2136766" y="4395693"/>
                </a:lnTo>
                <a:cubicBezTo>
                  <a:pt x="2136766" y="4388549"/>
                  <a:pt x="2136152" y="4382428"/>
                  <a:pt x="2134924" y="4377331"/>
                </a:cubicBezTo>
                <a:cubicBezTo>
                  <a:pt x="2133696" y="4372233"/>
                  <a:pt x="2131668" y="4367787"/>
                  <a:pt x="2128841" y="4363992"/>
                </a:cubicBezTo>
                <a:cubicBezTo>
                  <a:pt x="2126013" y="4360197"/>
                  <a:pt x="2122311" y="4357165"/>
                  <a:pt x="2117734" y="4354895"/>
                </a:cubicBezTo>
                <a:cubicBezTo>
                  <a:pt x="2113158" y="4352625"/>
                  <a:pt x="2107521" y="4351491"/>
                  <a:pt x="2100824" y="4351491"/>
                </a:cubicBezTo>
                <a:close/>
                <a:moveTo>
                  <a:pt x="1970636" y="4351491"/>
                </a:moveTo>
                <a:cubicBezTo>
                  <a:pt x="1962079" y="4351491"/>
                  <a:pt x="1954600" y="4352867"/>
                  <a:pt x="1948200" y="4355621"/>
                </a:cubicBezTo>
                <a:cubicBezTo>
                  <a:pt x="1941801" y="4358374"/>
                  <a:pt x="1936462" y="4362243"/>
                  <a:pt x="1932183" y="4367229"/>
                </a:cubicBezTo>
                <a:cubicBezTo>
                  <a:pt x="1927904" y="4372215"/>
                  <a:pt x="1924704" y="4378149"/>
                  <a:pt x="1922583" y="4385033"/>
                </a:cubicBezTo>
                <a:cubicBezTo>
                  <a:pt x="1920463" y="4391916"/>
                  <a:pt x="1919402" y="4399450"/>
                  <a:pt x="1919402" y="4407636"/>
                </a:cubicBezTo>
                <a:cubicBezTo>
                  <a:pt x="1919402" y="4416119"/>
                  <a:pt x="1920407" y="4423709"/>
                  <a:pt x="1922416" y="4430407"/>
                </a:cubicBezTo>
                <a:cubicBezTo>
                  <a:pt x="1924425" y="4437104"/>
                  <a:pt x="1927476" y="4442797"/>
                  <a:pt x="1931569" y="4447485"/>
                </a:cubicBezTo>
                <a:cubicBezTo>
                  <a:pt x="1935662" y="4452173"/>
                  <a:pt x="1940778" y="4455745"/>
                  <a:pt x="1946917" y="4458200"/>
                </a:cubicBezTo>
                <a:cubicBezTo>
                  <a:pt x="1953056" y="4460656"/>
                  <a:pt x="1960255" y="4461884"/>
                  <a:pt x="1968515" y="4461884"/>
                </a:cubicBezTo>
                <a:cubicBezTo>
                  <a:pt x="1976999" y="4461884"/>
                  <a:pt x="1984459" y="4460489"/>
                  <a:pt x="1990895" y="4457698"/>
                </a:cubicBezTo>
                <a:cubicBezTo>
                  <a:pt x="1997332" y="4454907"/>
                  <a:pt x="2002690" y="4451019"/>
                  <a:pt x="2006969" y="4446034"/>
                </a:cubicBezTo>
                <a:cubicBezTo>
                  <a:pt x="2011248" y="4441048"/>
                  <a:pt x="2014466" y="4435113"/>
                  <a:pt x="2016624" y="4428230"/>
                </a:cubicBezTo>
                <a:cubicBezTo>
                  <a:pt x="2018782" y="4421347"/>
                  <a:pt x="2019861" y="4413812"/>
                  <a:pt x="2019861" y="4405627"/>
                </a:cubicBezTo>
                <a:cubicBezTo>
                  <a:pt x="2019861" y="4397218"/>
                  <a:pt x="2018838" y="4389665"/>
                  <a:pt x="2016792" y="4382968"/>
                </a:cubicBezTo>
                <a:cubicBezTo>
                  <a:pt x="2014745" y="4376270"/>
                  <a:pt x="2011676" y="4370578"/>
                  <a:pt x="2007583" y="4365890"/>
                </a:cubicBezTo>
                <a:cubicBezTo>
                  <a:pt x="2003490" y="4361202"/>
                  <a:pt x="1998374" y="4357630"/>
                  <a:pt x="1992235" y="4355174"/>
                </a:cubicBezTo>
                <a:cubicBezTo>
                  <a:pt x="1986096" y="4352718"/>
                  <a:pt x="1978896" y="4351491"/>
                  <a:pt x="1970636" y="4351491"/>
                </a:cubicBezTo>
                <a:close/>
                <a:moveTo>
                  <a:pt x="1758407" y="4351491"/>
                </a:moveTo>
                <a:cubicBezTo>
                  <a:pt x="1751040" y="4351491"/>
                  <a:pt x="1744380" y="4352774"/>
                  <a:pt x="1738427" y="4355341"/>
                </a:cubicBezTo>
                <a:cubicBezTo>
                  <a:pt x="1732474" y="4357909"/>
                  <a:pt x="1727395" y="4361592"/>
                  <a:pt x="1723191" y="4366392"/>
                </a:cubicBezTo>
                <a:cubicBezTo>
                  <a:pt x="1718986" y="4371192"/>
                  <a:pt x="1715768" y="4377033"/>
                  <a:pt x="1713536" y="4383916"/>
                </a:cubicBezTo>
                <a:cubicBezTo>
                  <a:pt x="1711303" y="4390800"/>
                  <a:pt x="1710187" y="4398557"/>
                  <a:pt x="1710187" y="4407189"/>
                </a:cubicBezTo>
                <a:cubicBezTo>
                  <a:pt x="1710187" y="4416268"/>
                  <a:pt x="1711266" y="4424230"/>
                  <a:pt x="1713424" y="4431076"/>
                </a:cubicBezTo>
                <a:cubicBezTo>
                  <a:pt x="1715582" y="4437922"/>
                  <a:pt x="1718782" y="4443615"/>
                  <a:pt x="1723023" y="4448154"/>
                </a:cubicBezTo>
                <a:cubicBezTo>
                  <a:pt x="1727265" y="4452694"/>
                  <a:pt x="1732493" y="4456117"/>
                  <a:pt x="1738706" y="4458424"/>
                </a:cubicBezTo>
                <a:cubicBezTo>
                  <a:pt x="1744920" y="4460730"/>
                  <a:pt x="1752157" y="4461884"/>
                  <a:pt x="1760416" y="4461884"/>
                </a:cubicBezTo>
                <a:cubicBezTo>
                  <a:pt x="1765179" y="4461884"/>
                  <a:pt x="1769662" y="4461530"/>
                  <a:pt x="1773867" y="4460823"/>
                </a:cubicBezTo>
                <a:cubicBezTo>
                  <a:pt x="1778071" y="4460116"/>
                  <a:pt x="1781773" y="4459317"/>
                  <a:pt x="1784973" y="4458424"/>
                </a:cubicBezTo>
                <a:cubicBezTo>
                  <a:pt x="1788173" y="4457531"/>
                  <a:pt x="1790777" y="4456619"/>
                  <a:pt x="1792787" y="4455689"/>
                </a:cubicBezTo>
                <a:cubicBezTo>
                  <a:pt x="1794796" y="4454759"/>
                  <a:pt x="1796005" y="4454089"/>
                  <a:pt x="1796414" y="4453680"/>
                </a:cubicBezTo>
                <a:cubicBezTo>
                  <a:pt x="1796824" y="4453270"/>
                  <a:pt x="1797158" y="4452843"/>
                  <a:pt x="1797419" y="4452396"/>
                </a:cubicBezTo>
                <a:cubicBezTo>
                  <a:pt x="1797679" y="4451950"/>
                  <a:pt x="1797865" y="4451447"/>
                  <a:pt x="1797977" y="4450889"/>
                </a:cubicBezTo>
                <a:cubicBezTo>
                  <a:pt x="1798089" y="4450331"/>
                  <a:pt x="1798182" y="4449699"/>
                  <a:pt x="1798256" y="4448992"/>
                </a:cubicBezTo>
                <a:cubicBezTo>
                  <a:pt x="1798330" y="4448285"/>
                  <a:pt x="1798368" y="4447447"/>
                  <a:pt x="1798368" y="4446480"/>
                </a:cubicBezTo>
                <a:cubicBezTo>
                  <a:pt x="1798368" y="4445141"/>
                  <a:pt x="1798312" y="4444006"/>
                  <a:pt x="1798199" y="4443076"/>
                </a:cubicBezTo>
                <a:cubicBezTo>
                  <a:pt x="1798087" y="4442145"/>
                  <a:pt x="1797919" y="4441420"/>
                  <a:pt x="1797694" y="4440899"/>
                </a:cubicBezTo>
                <a:cubicBezTo>
                  <a:pt x="1797470" y="4440378"/>
                  <a:pt x="1797152" y="4439987"/>
                  <a:pt x="1796741" y="4439727"/>
                </a:cubicBezTo>
                <a:cubicBezTo>
                  <a:pt x="1796330" y="4439467"/>
                  <a:pt x="1795863" y="4439336"/>
                  <a:pt x="1795340" y="4439336"/>
                </a:cubicBezTo>
                <a:cubicBezTo>
                  <a:pt x="1794442" y="4439336"/>
                  <a:pt x="1793115" y="4439727"/>
                  <a:pt x="1791357" y="4440508"/>
                </a:cubicBezTo>
                <a:cubicBezTo>
                  <a:pt x="1789600" y="4441290"/>
                  <a:pt x="1787356" y="4442164"/>
                  <a:pt x="1784627" y="4443131"/>
                </a:cubicBezTo>
                <a:cubicBezTo>
                  <a:pt x="1781897" y="4444099"/>
                  <a:pt x="1778663" y="4444973"/>
                  <a:pt x="1774925" y="4445755"/>
                </a:cubicBezTo>
                <a:cubicBezTo>
                  <a:pt x="1771186" y="4446536"/>
                  <a:pt x="1766924" y="4446927"/>
                  <a:pt x="1762138" y="4446927"/>
                </a:cubicBezTo>
                <a:cubicBezTo>
                  <a:pt x="1756081" y="4446927"/>
                  <a:pt x="1750959" y="4446071"/>
                  <a:pt x="1746772" y="4444359"/>
                </a:cubicBezTo>
                <a:cubicBezTo>
                  <a:pt x="1742584" y="4442648"/>
                  <a:pt x="1739182" y="4440192"/>
                  <a:pt x="1736564" y="4436992"/>
                </a:cubicBezTo>
                <a:cubicBezTo>
                  <a:pt x="1733947" y="4433793"/>
                  <a:pt x="1732078" y="4429960"/>
                  <a:pt x="1730956" y="4425495"/>
                </a:cubicBezTo>
                <a:cubicBezTo>
                  <a:pt x="1729835" y="4421030"/>
                  <a:pt x="1729274" y="4416008"/>
                  <a:pt x="1729274" y="4410426"/>
                </a:cubicBezTo>
                <a:lnTo>
                  <a:pt x="1795432" y="4410426"/>
                </a:lnTo>
                <a:cubicBezTo>
                  <a:pt x="1797302" y="4410426"/>
                  <a:pt x="1798966" y="4409813"/>
                  <a:pt x="1800423" y="4408585"/>
                </a:cubicBezTo>
                <a:cubicBezTo>
                  <a:pt x="1801881" y="4407357"/>
                  <a:pt x="1802609" y="4405292"/>
                  <a:pt x="1802609" y="4402390"/>
                </a:cubicBezTo>
                <a:lnTo>
                  <a:pt x="1802609" y="4399041"/>
                </a:lnTo>
                <a:cubicBezTo>
                  <a:pt x="1802609" y="4392493"/>
                  <a:pt x="1801772" y="4386335"/>
                  <a:pt x="1800098" y="4380568"/>
                </a:cubicBezTo>
                <a:cubicBezTo>
                  <a:pt x="1798423" y="4374801"/>
                  <a:pt x="1795800" y="4369778"/>
                  <a:pt x="1792229" y="4365499"/>
                </a:cubicBezTo>
                <a:cubicBezTo>
                  <a:pt x="1788657" y="4361220"/>
                  <a:pt x="1784099" y="4357816"/>
                  <a:pt x="1778555" y="4355286"/>
                </a:cubicBezTo>
                <a:cubicBezTo>
                  <a:pt x="1773011" y="4352756"/>
                  <a:pt x="1766295" y="4351491"/>
                  <a:pt x="1758407" y="4351491"/>
                </a:cubicBezTo>
                <a:close/>
                <a:moveTo>
                  <a:pt x="1637150" y="4351491"/>
                </a:moveTo>
                <a:cubicBezTo>
                  <a:pt x="1634992" y="4351491"/>
                  <a:pt x="1632852" y="4351770"/>
                  <a:pt x="1630731" y="4352328"/>
                </a:cubicBezTo>
                <a:cubicBezTo>
                  <a:pt x="1628611" y="4352886"/>
                  <a:pt x="1626471" y="4353890"/>
                  <a:pt x="1624313" y="4355341"/>
                </a:cubicBezTo>
                <a:cubicBezTo>
                  <a:pt x="1622155" y="4356793"/>
                  <a:pt x="1619867" y="4358783"/>
                  <a:pt x="1617448" y="4361313"/>
                </a:cubicBezTo>
                <a:cubicBezTo>
                  <a:pt x="1615030" y="4363843"/>
                  <a:pt x="1612444" y="4367118"/>
                  <a:pt x="1609691" y="4371136"/>
                </a:cubicBezTo>
                <a:lnTo>
                  <a:pt x="1609691" y="4356513"/>
                </a:lnTo>
                <a:cubicBezTo>
                  <a:pt x="1609691" y="4355918"/>
                  <a:pt x="1609561" y="4355416"/>
                  <a:pt x="1609300" y="4355007"/>
                </a:cubicBezTo>
                <a:cubicBezTo>
                  <a:pt x="1609040" y="4354597"/>
                  <a:pt x="1608612" y="4354225"/>
                  <a:pt x="1608016" y="4353890"/>
                </a:cubicBezTo>
                <a:cubicBezTo>
                  <a:pt x="1607421" y="4353556"/>
                  <a:pt x="1606584" y="4353332"/>
                  <a:pt x="1605505" y="4353221"/>
                </a:cubicBezTo>
                <a:cubicBezTo>
                  <a:pt x="1604426" y="4353109"/>
                  <a:pt x="1603068" y="4353053"/>
                  <a:pt x="1601431" y="4353053"/>
                </a:cubicBezTo>
                <a:cubicBezTo>
                  <a:pt x="1599719" y="4353053"/>
                  <a:pt x="1598343" y="4353109"/>
                  <a:pt x="1597301" y="4353221"/>
                </a:cubicBezTo>
                <a:cubicBezTo>
                  <a:pt x="1596259" y="4353332"/>
                  <a:pt x="1595403" y="4353556"/>
                  <a:pt x="1594734" y="4353890"/>
                </a:cubicBezTo>
                <a:cubicBezTo>
                  <a:pt x="1594064" y="4354225"/>
                  <a:pt x="1593617" y="4354597"/>
                  <a:pt x="1593394" y="4355007"/>
                </a:cubicBezTo>
                <a:cubicBezTo>
                  <a:pt x="1593171" y="4355416"/>
                  <a:pt x="1593059" y="4355918"/>
                  <a:pt x="1593059" y="4356513"/>
                </a:cubicBezTo>
                <a:lnTo>
                  <a:pt x="1593059" y="4456972"/>
                </a:lnTo>
                <a:cubicBezTo>
                  <a:pt x="1593059" y="4457568"/>
                  <a:pt x="1593189" y="4458070"/>
                  <a:pt x="1593450" y="4458479"/>
                </a:cubicBezTo>
                <a:cubicBezTo>
                  <a:pt x="1593710" y="4458889"/>
                  <a:pt x="1594194" y="4459242"/>
                  <a:pt x="1594901" y="4459540"/>
                </a:cubicBezTo>
                <a:cubicBezTo>
                  <a:pt x="1595608" y="4459837"/>
                  <a:pt x="1596557" y="4460061"/>
                  <a:pt x="1597747" y="4460209"/>
                </a:cubicBezTo>
                <a:cubicBezTo>
                  <a:pt x="1598938" y="4460358"/>
                  <a:pt x="1600426" y="4460433"/>
                  <a:pt x="1602212" y="4460433"/>
                </a:cubicBezTo>
                <a:cubicBezTo>
                  <a:pt x="1604073" y="4460433"/>
                  <a:pt x="1605598" y="4460358"/>
                  <a:pt x="1606789" y="4460209"/>
                </a:cubicBezTo>
                <a:cubicBezTo>
                  <a:pt x="1607979" y="4460061"/>
                  <a:pt x="1608909" y="4459837"/>
                  <a:pt x="1609579" y="4459540"/>
                </a:cubicBezTo>
                <a:cubicBezTo>
                  <a:pt x="1610249" y="4459242"/>
                  <a:pt x="1610733" y="4458889"/>
                  <a:pt x="1611030" y="4458479"/>
                </a:cubicBezTo>
                <a:cubicBezTo>
                  <a:pt x="1611328" y="4458070"/>
                  <a:pt x="1611477" y="4457568"/>
                  <a:pt x="1611477" y="4456972"/>
                </a:cubicBezTo>
                <a:lnTo>
                  <a:pt x="1611477" y="4390893"/>
                </a:lnTo>
                <a:cubicBezTo>
                  <a:pt x="1614081" y="4386800"/>
                  <a:pt x="1616462" y="4383340"/>
                  <a:pt x="1618621" y="4380512"/>
                </a:cubicBezTo>
                <a:cubicBezTo>
                  <a:pt x="1620778" y="4377684"/>
                  <a:pt x="1622843" y="4375415"/>
                  <a:pt x="1624815" y="4373703"/>
                </a:cubicBezTo>
                <a:cubicBezTo>
                  <a:pt x="1626787" y="4371992"/>
                  <a:pt x="1628666" y="4370764"/>
                  <a:pt x="1630452" y="4370020"/>
                </a:cubicBezTo>
                <a:cubicBezTo>
                  <a:pt x="1632238" y="4369276"/>
                  <a:pt x="1634061" y="4368903"/>
                  <a:pt x="1635922" y="4368903"/>
                </a:cubicBezTo>
                <a:cubicBezTo>
                  <a:pt x="1637484" y="4368903"/>
                  <a:pt x="1638936" y="4369052"/>
                  <a:pt x="1640275" y="4369350"/>
                </a:cubicBezTo>
                <a:cubicBezTo>
                  <a:pt x="1641614" y="4369648"/>
                  <a:pt x="1642824" y="4369964"/>
                  <a:pt x="1643903" y="4370299"/>
                </a:cubicBezTo>
                <a:cubicBezTo>
                  <a:pt x="1644982" y="4370634"/>
                  <a:pt x="1645949" y="4370968"/>
                  <a:pt x="1646805" y="4371303"/>
                </a:cubicBezTo>
                <a:cubicBezTo>
                  <a:pt x="1647661" y="4371638"/>
                  <a:pt x="1648386" y="4371806"/>
                  <a:pt x="1648981" y="4371806"/>
                </a:cubicBezTo>
                <a:cubicBezTo>
                  <a:pt x="1649577" y="4371806"/>
                  <a:pt x="1650042" y="4371638"/>
                  <a:pt x="1650377" y="4371303"/>
                </a:cubicBezTo>
                <a:cubicBezTo>
                  <a:pt x="1650712" y="4370968"/>
                  <a:pt x="1650991" y="4370485"/>
                  <a:pt x="1651214" y="4369852"/>
                </a:cubicBezTo>
                <a:cubicBezTo>
                  <a:pt x="1651437" y="4369220"/>
                  <a:pt x="1651586" y="4368345"/>
                  <a:pt x="1651660" y="4367229"/>
                </a:cubicBezTo>
                <a:cubicBezTo>
                  <a:pt x="1651735" y="4366113"/>
                  <a:pt x="1651772" y="4364736"/>
                  <a:pt x="1651772" y="4363099"/>
                </a:cubicBezTo>
                <a:cubicBezTo>
                  <a:pt x="1651772" y="4361388"/>
                  <a:pt x="1651753" y="4360030"/>
                  <a:pt x="1651716" y="4359025"/>
                </a:cubicBezTo>
                <a:cubicBezTo>
                  <a:pt x="1651679" y="4358020"/>
                  <a:pt x="1651605" y="4357258"/>
                  <a:pt x="1651493" y="4356737"/>
                </a:cubicBezTo>
                <a:cubicBezTo>
                  <a:pt x="1651381" y="4356216"/>
                  <a:pt x="1651251" y="4355788"/>
                  <a:pt x="1651102" y="4355453"/>
                </a:cubicBezTo>
                <a:cubicBezTo>
                  <a:pt x="1650953" y="4355118"/>
                  <a:pt x="1650656" y="4354765"/>
                  <a:pt x="1650209" y="4354393"/>
                </a:cubicBezTo>
                <a:cubicBezTo>
                  <a:pt x="1649763" y="4354021"/>
                  <a:pt x="1649000" y="4353649"/>
                  <a:pt x="1647921" y="4353276"/>
                </a:cubicBezTo>
                <a:cubicBezTo>
                  <a:pt x="1646842" y="4352904"/>
                  <a:pt x="1645633" y="4352570"/>
                  <a:pt x="1644293" y="4352272"/>
                </a:cubicBezTo>
                <a:cubicBezTo>
                  <a:pt x="1642954" y="4351974"/>
                  <a:pt x="1641670" y="4351770"/>
                  <a:pt x="1640442" y="4351658"/>
                </a:cubicBezTo>
                <a:cubicBezTo>
                  <a:pt x="1639215" y="4351546"/>
                  <a:pt x="1638117" y="4351491"/>
                  <a:pt x="1637150" y="4351491"/>
                </a:cubicBezTo>
                <a:close/>
                <a:moveTo>
                  <a:pt x="1520282" y="4351491"/>
                </a:moveTo>
                <a:cubicBezTo>
                  <a:pt x="1512915" y="4351491"/>
                  <a:pt x="1506255" y="4352774"/>
                  <a:pt x="1500302" y="4355341"/>
                </a:cubicBezTo>
                <a:cubicBezTo>
                  <a:pt x="1494349" y="4357909"/>
                  <a:pt x="1489270" y="4361592"/>
                  <a:pt x="1485066" y="4366392"/>
                </a:cubicBezTo>
                <a:cubicBezTo>
                  <a:pt x="1480861" y="4371192"/>
                  <a:pt x="1477643" y="4377033"/>
                  <a:pt x="1475411" y="4383916"/>
                </a:cubicBezTo>
                <a:cubicBezTo>
                  <a:pt x="1473178" y="4390800"/>
                  <a:pt x="1472062" y="4398557"/>
                  <a:pt x="1472062" y="4407189"/>
                </a:cubicBezTo>
                <a:cubicBezTo>
                  <a:pt x="1472062" y="4416268"/>
                  <a:pt x="1473141" y="4424230"/>
                  <a:pt x="1475299" y="4431076"/>
                </a:cubicBezTo>
                <a:cubicBezTo>
                  <a:pt x="1477457" y="4437922"/>
                  <a:pt x="1480657" y="4443615"/>
                  <a:pt x="1484898" y="4448154"/>
                </a:cubicBezTo>
                <a:cubicBezTo>
                  <a:pt x="1489140" y="4452694"/>
                  <a:pt x="1494368" y="4456117"/>
                  <a:pt x="1500581" y="4458424"/>
                </a:cubicBezTo>
                <a:cubicBezTo>
                  <a:pt x="1506795" y="4460730"/>
                  <a:pt x="1514032" y="4461884"/>
                  <a:pt x="1522291" y="4461884"/>
                </a:cubicBezTo>
                <a:cubicBezTo>
                  <a:pt x="1527054" y="4461884"/>
                  <a:pt x="1531537" y="4461530"/>
                  <a:pt x="1535742" y="4460823"/>
                </a:cubicBezTo>
                <a:cubicBezTo>
                  <a:pt x="1539946" y="4460116"/>
                  <a:pt x="1543648" y="4459317"/>
                  <a:pt x="1546848" y="4458424"/>
                </a:cubicBezTo>
                <a:cubicBezTo>
                  <a:pt x="1550048" y="4457531"/>
                  <a:pt x="1552652" y="4456619"/>
                  <a:pt x="1554662" y="4455689"/>
                </a:cubicBezTo>
                <a:cubicBezTo>
                  <a:pt x="1556671" y="4454759"/>
                  <a:pt x="1557880" y="4454089"/>
                  <a:pt x="1558289" y="4453680"/>
                </a:cubicBezTo>
                <a:cubicBezTo>
                  <a:pt x="1558699" y="4453270"/>
                  <a:pt x="1559033" y="4452843"/>
                  <a:pt x="1559294" y="4452396"/>
                </a:cubicBezTo>
                <a:cubicBezTo>
                  <a:pt x="1559554" y="4451950"/>
                  <a:pt x="1559740" y="4451447"/>
                  <a:pt x="1559852" y="4450889"/>
                </a:cubicBezTo>
                <a:cubicBezTo>
                  <a:pt x="1559964" y="4450331"/>
                  <a:pt x="1560057" y="4449699"/>
                  <a:pt x="1560131" y="4448992"/>
                </a:cubicBezTo>
                <a:cubicBezTo>
                  <a:pt x="1560205" y="4448285"/>
                  <a:pt x="1560243" y="4447447"/>
                  <a:pt x="1560243" y="4446480"/>
                </a:cubicBezTo>
                <a:cubicBezTo>
                  <a:pt x="1560243" y="4445141"/>
                  <a:pt x="1560186" y="4444006"/>
                  <a:pt x="1560074" y="4443076"/>
                </a:cubicBezTo>
                <a:cubicBezTo>
                  <a:pt x="1559962" y="4442145"/>
                  <a:pt x="1559794" y="4441420"/>
                  <a:pt x="1559569" y="4440899"/>
                </a:cubicBezTo>
                <a:cubicBezTo>
                  <a:pt x="1559345" y="4440378"/>
                  <a:pt x="1559027" y="4439987"/>
                  <a:pt x="1558616" y="4439727"/>
                </a:cubicBezTo>
                <a:cubicBezTo>
                  <a:pt x="1558205" y="4439467"/>
                  <a:pt x="1557738" y="4439336"/>
                  <a:pt x="1557215" y="4439336"/>
                </a:cubicBezTo>
                <a:cubicBezTo>
                  <a:pt x="1556317" y="4439336"/>
                  <a:pt x="1554990" y="4439727"/>
                  <a:pt x="1553232" y="4440508"/>
                </a:cubicBezTo>
                <a:cubicBezTo>
                  <a:pt x="1551475" y="4441290"/>
                  <a:pt x="1549231" y="4442164"/>
                  <a:pt x="1546502" y="4443131"/>
                </a:cubicBezTo>
                <a:cubicBezTo>
                  <a:pt x="1543772" y="4444099"/>
                  <a:pt x="1540538" y="4444973"/>
                  <a:pt x="1536800" y="4445755"/>
                </a:cubicBezTo>
                <a:cubicBezTo>
                  <a:pt x="1533061" y="4446536"/>
                  <a:pt x="1528799" y="4446927"/>
                  <a:pt x="1524013" y="4446927"/>
                </a:cubicBezTo>
                <a:cubicBezTo>
                  <a:pt x="1517956" y="4446927"/>
                  <a:pt x="1512834" y="4446071"/>
                  <a:pt x="1508647" y="4444359"/>
                </a:cubicBezTo>
                <a:cubicBezTo>
                  <a:pt x="1504459" y="4442648"/>
                  <a:pt x="1501057" y="4440192"/>
                  <a:pt x="1498439" y="4436992"/>
                </a:cubicBezTo>
                <a:cubicBezTo>
                  <a:pt x="1495822" y="4433793"/>
                  <a:pt x="1493953" y="4429960"/>
                  <a:pt x="1492831" y="4425495"/>
                </a:cubicBezTo>
                <a:cubicBezTo>
                  <a:pt x="1491710" y="4421030"/>
                  <a:pt x="1491149" y="4416008"/>
                  <a:pt x="1491149" y="4410426"/>
                </a:cubicBezTo>
                <a:lnTo>
                  <a:pt x="1557307" y="4410426"/>
                </a:lnTo>
                <a:cubicBezTo>
                  <a:pt x="1559177" y="4410426"/>
                  <a:pt x="1560841" y="4409813"/>
                  <a:pt x="1562298" y="4408585"/>
                </a:cubicBezTo>
                <a:cubicBezTo>
                  <a:pt x="1563756" y="4407357"/>
                  <a:pt x="1564484" y="4405292"/>
                  <a:pt x="1564484" y="4402390"/>
                </a:cubicBezTo>
                <a:lnTo>
                  <a:pt x="1564484" y="4399041"/>
                </a:lnTo>
                <a:cubicBezTo>
                  <a:pt x="1564484" y="4392493"/>
                  <a:pt x="1563647" y="4386335"/>
                  <a:pt x="1561973" y="4380568"/>
                </a:cubicBezTo>
                <a:cubicBezTo>
                  <a:pt x="1560298" y="4374801"/>
                  <a:pt x="1557675" y="4369778"/>
                  <a:pt x="1554104" y="4365499"/>
                </a:cubicBezTo>
                <a:cubicBezTo>
                  <a:pt x="1550532" y="4361220"/>
                  <a:pt x="1545974" y="4357816"/>
                  <a:pt x="1540430" y="4355286"/>
                </a:cubicBezTo>
                <a:cubicBezTo>
                  <a:pt x="1534886" y="4352756"/>
                  <a:pt x="1528170" y="4351491"/>
                  <a:pt x="1520282" y="4351491"/>
                </a:cubicBezTo>
                <a:close/>
                <a:moveTo>
                  <a:pt x="1276688" y="4351491"/>
                </a:moveTo>
                <a:cubicBezTo>
                  <a:pt x="1272818" y="4351491"/>
                  <a:pt x="1268986" y="4351844"/>
                  <a:pt x="1265191" y="4352551"/>
                </a:cubicBezTo>
                <a:cubicBezTo>
                  <a:pt x="1261396" y="4353258"/>
                  <a:pt x="1257898" y="4354151"/>
                  <a:pt x="1254699" y="4355230"/>
                </a:cubicBezTo>
                <a:cubicBezTo>
                  <a:pt x="1251499" y="4356309"/>
                  <a:pt x="1248671" y="4357499"/>
                  <a:pt x="1246215" y="4358802"/>
                </a:cubicBezTo>
                <a:cubicBezTo>
                  <a:pt x="1243760" y="4360104"/>
                  <a:pt x="1242029" y="4361239"/>
                  <a:pt x="1241025" y="4362206"/>
                </a:cubicBezTo>
                <a:cubicBezTo>
                  <a:pt x="1240020" y="4363174"/>
                  <a:pt x="1239388" y="4364197"/>
                  <a:pt x="1239127" y="4365276"/>
                </a:cubicBezTo>
                <a:cubicBezTo>
                  <a:pt x="1238867" y="4366355"/>
                  <a:pt x="1238737" y="4367824"/>
                  <a:pt x="1238737" y="4369685"/>
                </a:cubicBezTo>
                <a:cubicBezTo>
                  <a:pt x="1238737" y="4370801"/>
                  <a:pt x="1238811" y="4371824"/>
                  <a:pt x="1238960" y="4372754"/>
                </a:cubicBezTo>
                <a:cubicBezTo>
                  <a:pt x="1239109" y="4373685"/>
                  <a:pt x="1239351" y="4374447"/>
                  <a:pt x="1239686" y="4375043"/>
                </a:cubicBezTo>
                <a:cubicBezTo>
                  <a:pt x="1240020" y="4375638"/>
                  <a:pt x="1240411" y="4376084"/>
                  <a:pt x="1240858" y="4376382"/>
                </a:cubicBezTo>
                <a:cubicBezTo>
                  <a:pt x="1241304" y="4376680"/>
                  <a:pt x="1241825" y="4376829"/>
                  <a:pt x="1242420" y="4376829"/>
                </a:cubicBezTo>
                <a:cubicBezTo>
                  <a:pt x="1243313" y="4376829"/>
                  <a:pt x="1244671" y="4376289"/>
                  <a:pt x="1246494" y="4375210"/>
                </a:cubicBezTo>
                <a:cubicBezTo>
                  <a:pt x="1248318" y="4374131"/>
                  <a:pt x="1250587" y="4372940"/>
                  <a:pt x="1253303" y="4371638"/>
                </a:cubicBezTo>
                <a:cubicBezTo>
                  <a:pt x="1256019" y="4370336"/>
                  <a:pt x="1259182" y="4369145"/>
                  <a:pt x="1262791" y="4368066"/>
                </a:cubicBezTo>
                <a:cubicBezTo>
                  <a:pt x="1266400" y="4366987"/>
                  <a:pt x="1270474" y="4366448"/>
                  <a:pt x="1275014" y="4366448"/>
                </a:cubicBezTo>
                <a:cubicBezTo>
                  <a:pt x="1279255" y="4366448"/>
                  <a:pt x="1282827" y="4366950"/>
                  <a:pt x="1285729" y="4367955"/>
                </a:cubicBezTo>
                <a:cubicBezTo>
                  <a:pt x="1288631" y="4368959"/>
                  <a:pt x="1290994" y="4370448"/>
                  <a:pt x="1292817" y="4372420"/>
                </a:cubicBezTo>
                <a:cubicBezTo>
                  <a:pt x="1294640" y="4374391"/>
                  <a:pt x="1295961" y="4376866"/>
                  <a:pt x="1296780" y="4379842"/>
                </a:cubicBezTo>
                <a:cubicBezTo>
                  <a:pt x="1297598" y="4382819"/>
                  <a:pt x="1298008" y="4386242"/>
                  <a:pt x="1298008" y="4390111"/>
                </a:cubicBezTo>
                <a:lnTo>
                  <a:pt x="1298008" y="4397925"/>
                </a:lnTo>
                <a:lnTo>
                  <a:pt x="1284167" y="4397925"/>
                </a:lnTo>
                <a:cubicBezTo>
                  <a:pt x="1276353" y="4397925"/>
                  <a:pt x="1269321" y="4398613"/>
                  <a:pt x="1263070" y="4399990"/>
                </a:cubicBezTo>
                <a:cubicBezTo>
                  <a:pt x="1256819" y="4401367"/>
                  <a:pt x="1251536" y="4403432"/>
                  <a:pt x="1247220" y="4406185"/>
                </a:cubicBezTo>
                <a:cubicBezTo>
                  <a:pt x="1242904" y="4408938"/>
                  <a:pt x="1239593" y="4412398"/>
                  <a:pt x="1237286" y="4416566"/>
                </a:cubicBezTo>
                <a:cubicBezTo>
                  <a:pt x="1234979" y="4420733"/>
                  <a:pt x="1233825" y="4425644"/>
                  <a:pt x="1233825" y="4431300"/>
                </a:cubicBezTo>
                <a:cubicBezTo>
                  <a:pt x="1233825" y="4436137"/>
                  <a:pt x="1234663" y="4440453"/>
                  <a:pt x="1236337" y="4444248"/>
                </a:cubicBezTo>
                <a:cubicBezTo>
                  <a:pt x="1238011" y="4448043"/>
                  <a:pt x="1240355" y="4451243"/>
                  <a:pt x="1243369" y="4453847"/>
                </a:cubicBezTo>
                <a:cubicBezTo>
                  <a:pt x="1246383" y="4456452"/>
                  <a:pt x="1250029" y="4458442"/>
                  <a:pt x="1254308" y="4459819"/>
                </a:cubicBezTo>
                <a:cubicBezTo>
                  <a:pt x="1258587" y="4461195"/>
                  <a:pt x="1263368" y="4461884"/>
                  <a:pt x="1268651" y="4461884"/>
                </a:cubicBezTo>
                <a:cubicBezTo>
                  <a:pt x="1274679" y="4461884"/>
                  <a:pt x="1280390" y="4460582"/>
                  <a:pt x="1285785" y="4457977"/>
                </a:cubicBezTo>
                <a:cubicBezTo>
                  <a:pt x="1291180" y="4455373"/>
                  <a:pt x="1296073" y="4451726"/>
                  <a:pt x="1300463" y="4447038"/>
                </a:cubicBezTo>
                <a:lnTo>
                  <a:pt x="1300463" y="4457084"/>
                </a:lnTo>
                <a:cubicBezTo>
                  <a:pt x="1300463" y="4457977"/>
                  <a:pt x="1300724" y="4458647"/>
                  <a:pt x="1301245" y="4459093"/>
                </a:cubicBezTo>
                <a:cubicBezTo>
                  <a:pt x="1301765" y="4459540"/>
                  <a:pt x="1302603" y="4459875"/>
                  <a:pt x="1303756" y="4460098"/>
                </a:cubicBezTo>
                <a:cubicBezTo>
                  <a:pt x="1304909" y="4460321"/>
                  <a:pt x="1306453" y="4460433"/>
                  <a:pt x="1308388" y="4460433"/>
                </a:cubicBezTo>
                <a:cubicBezTo>
                  <a:pt x="1310397" y="4460433"/>
                  <a:pt x="1311923" y="4460321"/>
                  <a:pt x="1312965" y="4460098"/>
                </a:cubicBezTo>
                <a:cubicBezTo>
                  <a:pt x="1314007" y="4459875"/>
                  <a:pt x="1314825" y="4459540"/>
                  <a:pt x="1315420" y="4459093"/>
                </a:cubicBezTo>
                <a:cubicBezTo>
                  <a:pt x="1316016" y="4458647"/>
                  <a:pt x="1316313" y="4457977"/>
                  <a:pt x="1316313" y="4457084"/>
                </a:cubicBezTo>
                <a:lnTo>
                  <a:pt x="1316313" y="4389330"/>
                </a:lnTo>
                <a:cubicBezTo>
                  <a:pt x="1316313" y="4383079"/>
                  <a:pt x="1315606" y="4377610"/>
                  <a:pt x="1314193" y="4372922"/>
                </a:cubicBezTo>
                <a:cubicBezTo>
                  <a:pt x="1312779" y="4368234"/>
                  <a:pt x="1310509" y="4364308"/>
                  <a:pt x="1307384" y="4361146"/>
                </a:cubicBezTo>
                <a:cubicBezTo>
                  <a:pt x="1304258" y="4357983"/>
                  <a:pt x="1300166" y="4355583"/>
                  <a:pt x="1295105" y="4353946"/>
                </a:cubicBezTo>
                <a:cubicBezTo>
                  <a:pt x="1290045" y="4352309"/>
                  <a:pt x="1283906" y="4351491"/>
                  <a:pt x="1276688" y="4351491"/>
                </a:cubicBezTo>
                <a:close/>
                <a:moveTo>
                  <a:pt x="1161011" y="4351491"/>
                </a:moveTo>
                <a:cubicBezTo>
                  <a:pt x="1152454" y="4351491"/>
                  <a:pt x="1144975" y="4352867"/>
                  <a:pt x="1138575" y="4355621"/>
                </a:cubicBezTo>
                <a:cubicBezTo>
                  <a:pt x="1132176" y="4358374"/>
                  <a:pt x="1126837" y="4362243"/>
                  <a:pt x="1122558" y="4367229"/>
                </a:cubicBezTo>
                <a:cubicBezTo>
                  <a:pt x="1118279" y="4372215"/>
                  <a:pt x="1115079" y="4378149"/>
                  <a:pt x="1112958" y="4385033"/>
                </a:cubicBezTo>
                <a:cubicBezTo>
                  <a:pt x="1110838" y="4391916"/>
                  <a:pt x="1109777" y="4399450"/>
                  <a:pt x="1109777" y="4407636"/>
                </a:cubicBezTo>
                <a:cubicBezTo>
                  <a:pt x="1109777" y="4416119"/>
                  <a:pt x="1110782" y="4423709"/>
                  <a:pt x="1112791" y="4430407"/>
                </a:cubicBezTo>
                <a:cubicBezTo>
                  <a:pt x="1114800" y="4437104"/>
                  <a:pt x="1117851" y="4442797"/>
                  <a:pt x="1121944" y="4447485"/>
                </a:cubicBezTo>
                <a:cubicBezTo>
                  <a:pt x="1126037" y="4452173"/>
                  <a:pt x="1131153" y="4455745"/>
                  <a:pt x="1137292" y="4458200"/>
                </a:cubicBezTo>
                <a:cubicBezTo>
                  <a:pt x="1143431" y="4460656"/>
                  <a:pt x="1150630" y="4461884"/>
                  <a:pt x="1158890" y="4461884"/>
                </a:cubicBezTo>
                <a:cubicBezTo>
                  <a:pt x="1167374" y="4461884"/>
                  <a:pt x="1174834" y="4460489"/>
                  <a:pt x="1181270" y="4457698"/>
                </a:cubicBezTo>
                <a:cubicBezTo>
                  <a:pt x="1187707" y="4454907"/>
                  <a:pt x="1193065" y="4451019"/>
                  <a:pt x="1197344" y="4446034"/>
                </a:cubicBezTo>
                <a:cubicBezTo>
                  <a:pt x="1201623" y="4441048"/>
                  <a:pt x="1204841" y="4435113"/>
                  <a:pt x="1206999" y="4428230"/>
                </a:cubicBezTo>
                <a:cubicBezTo>
                  <a:pt x="1209157" y="4421347"/>
                  <a:pt x="1210236" y="4413812"/>
                  <a:pt x="1210236" y="4405627"/>
                </a:cubicBezTo>
                <a:cubicBezTo>
                  <a:pt x="1210236" y="4397218"/>
                  <a:pt x="1209213" y="4389665"/>
                  <a:pt x="1207167" y="4382968"/>
                </a:cubicBezTo>
                <a:cubicBezTo>
                  <a:pt x="1205120" y="4376270"/>
                  <a:pt x="1202051" y="4370578"/>
                  <a:pt x="1197958" y="4365890"/>
                </a:cubicBezTo>
                <a:cubicBezTo>
                  <a:pt x="1193865" y="4361202"/>
                  <a:pt x="1188749" y="4357630"/>
                  <a:pt x="1182610" y="4355174"/>
                </a:cubicBezTo>
                <a:cubicBezTo>
                  <a:pt x="1176471" y="4352718"/>
                  <a:pt x="1169271" y="4351491"/>
                  <a:pt x="1161011" y="4351491"/>
                </a:cubicBezTo>
                <a:close/>
                <a:moveTo>
                  <a:pt x="1084700" y="4351491"/>
                </a:moveTo>
                <a:cubicBezTo>
                  <a:pt x="1082542" y="4351491"/>
                  <a:pt x="1080402" y="4351770"/>
                  <a:pt x="1078281" y="4352328"/>
                </a:cubicBezTo>
                <a:cubicBezTo>
                  <a:pt x="1076161" y="4352886"/>
                  <a:pt x="1074021" y="4353890"/>
                  <a:pt x="1071863" y="4355341"/>
                </a:cubicBezTo>
                <a:cubicBezTo>
                  <a:pt x="1069705" y="4356793"/>
                  <a:pt x="1067417" y="4358783"/>
                  <a:pt x="1064999" y="4361313"/>
                </a:cubicBezTo>
                <a:cubicBezTo>
                  <a:pt x="1062580" y="4363843"/>
                  <a:pt x="1059994" y="4367118"/>
                  <a:pt x="1057241" y="4371136"/>
                </a:cubicBezTo>
                <a:lnTo>
                  <a:pt x="1057241" y="4356513"/>
                </a:lnTo>
                <a:cubicBezTo>
                  <a:pt x="1057241" y="4355918"/>
                  <a:pt x="1057111" y="4355416"/>
                  <a:pt x="1056850" y="4355007"/>
                </a:cubicBezTo>
                <a:cubicBezTo>
                  <a:pt x="1056590" y="4354597"/>
                  <a:pt x="1056162" y="4354225"/>
                  <a:pt x="1055567" y="4353890"/>
                </a:cubicBezTo>
                <a:cubicBezTo>
                  <a:pt x="1054971" y="4353556"/>
                  <a:pt x="1054134" y="4353332"/>
                  <a:pt x="1053055" y="4353221"/>
                </a:cubicBezTo>
                <a:cubicBezTo>
                  <a:pt x="1051976" y="4353109"/>
                  <a:pt x="1050618" y="4353053"/>
                  <a:pt x="1048981" y="4353053"/>
                </a:cubicBezTo>
                <a:cubicBezTo>
                  <a:pt x="1047269" y="4353053"/>
                  <a:pt x="1045893" y="4353109"/>
                  <a:pt x="1044851" y="4353221"/>
                </a:cubicBezTo>
                <a:cubicBezTo>
                  <a:pt x="1043809" y="4353332"/>
                  <a:pt x="1042953" y="4353556"/>
                  <a:pt x="1042284" y="4353890"/>
                </a:cubicBezTo>
                <a:cubicBezTo>
                  <a:pt x="1041614" y="4354225"/>
                  <a:pt x="1041167" y="4354597"/>
                  <a:pt x="1040944" y="4355007"/>
                </a:cubicBezTo>
                <a:cubicBezTo>
                  <a:pt x="1040721" y="4355416"/>
                  <a:pt x="1040609" y="4355918"/>
                  <a:pt x="1040609" y="4356513"/>
                </a:cubicBezTo>
                <a:lnTo>
                  <a:pt x="1040609" y="4456972"/>
                </a:lnTo>
                <a:cubicBezTo>
                  <a:pt x="1040609" y="4457568"/>
                  <a:pt x="1040740" y="4458070"/>
                  <a:pt x="1041000" y="4458479"/>
                </a:cubicBezTo>
                <a:cubicBezTo>
                  <a:pt x="1041260" y="4458889"/>
                  <a:pt x="1041744" y="4459242"/>
                  <a:pt x="1042451" y="4459540"/>
                </a:cubicBezTo>
                <a:cubicBezTo>
                  <a:pt x="1043158" y="4459837"/>
                  <a:pt x="1044107" y="4460061"/>
                  <a:pt x="1045297" y="4460209"/>
                </a:cubicBezTo>
                <a:cubicBezTo>
                  <a:pt x="1046488" y="4460358"/>
                  <a:pt x="1047976" y="4460433"/>
                  <a:pt x="1049762" y="4460433"/>
                </a:cubicBezTo>
                <a:cubicBezTo>
                  <a:pt x="1051623" y="4460433"/>
                  <a:pt x="1053148" y="4460358"/>
                  <a:pt x="1054339" y="4460209"/>
                </a:cubicBezTo>
                <a:cubicBezTo>
                  <a:pt x="1055529" y="4460061"/>
                  <a:pt x="1056459" y="4459837"/>
                  <a:pt x="1057129" y="4459540"/>
                </a:cubicBezTo>
                <a:cubicBezTo>
                  <a:pt x="1057799" y="4459242"/>
                  <a:pt x="1058283" y="4458889"/>
                  <a:pt x="1058580" y="4458479"/>
                </a:cubicBezTo>
                <a:cubicBezTo>
                  <a:pt x="1058878" y="4458070"/>
                  <a:pt x="1059027" y="4457568"/>
                  <a:pt x="1059027" y="4456972"/>
                </a:cubicBezTo>
                <a:lnTo>
                  <a:pt x="1059027" y="4390893"/>
                </a:lnTo>
                <a:cubicBezTo>
                  <a:pt x="1061631" y="4386800"/>
                  <a:pt x="1064013" y="4383340"/>
                  <a:pt x="1066171" y="4380512"/>
                </a:cubicBezTo>
                <a:cubicBezTo>
                  <a:pt x="1068329" y="4377684"/>
                  <a:pt x="1070394" y="4375415"/>
                  <a:pt x="1072366" y="4373703"/>
                </a:cubicBezTo>
                <a:cubicBezTo>
                  <a:pt x="1074337" y="4371992"/>
                  <a:pt x="1076216" y="4370764"/>
                  <a:pt x="1078002" y="4370020"/>
                </a:cubicBezTo>
                <a:cubicBezTo>
                  <a:pt x="1079788" y="4369276"/>
                  <a:pt x="1081611" y="4368903"/>
                  <a:pt x="1083472" y="4368903"/>
                </a:cubicBezTo>
                <a:cubicBezTo>
                  <a:pt x="1085034" y="4368903"/>
                  <a:pt x="1086486" y="4369052"/>
                  <a:pt x="1087825" y="4369350"/>
                </a:cubicBezTo>
                <a:cubicBezTo>
                  <a:pt x="1089164" y="4369648"/>
                  <a:pt x="1090374" y="4369964"/>
                  <a:pt x="1091453" y="4370299"/>
                </a:cubicBezTo>
                <a:cubicBezTo>
                  <a:pt x="1092532" y="4370634"/>
                  <a:pt x="1093499" y="4370968"/>
                  <a:pt x="1094355" y="4371303"/>
                </a:cubicBezTo>
                <a:cubicBezTo>
                  <a:pt x="1095211" y="4371638"/>
                  <a:pt x="1095936" y="4371806"/>
                  <a:pt x="1096531" y="4371806"/>
                </a:cubicBezTo>
                <a:cubicBezTo>
                  <a:pt x="1097127" y="4371806"/>
                  <a:pt x="1097592" y="4371638"/>
                  <a:pt x="1097927" y="4371303"/>
                </a:cubicBezTo>
                <a:cubicBezTo>
                  <a:pt x="1098262" y="4370968"/>
                  <a:pt x="1098541" y="4370485"/>
                  <a:pt x="1098764" y="4369852"/>
                </a:cubicBezTo>
                <a:cubicBezTo>
                  <a:pt x="1098987" y="4369220"/>
                  <a:pt x="1099136" y="4368345"/>
                  <a:pt x="1099210" y="4367229"/>
                </a:cubicBezTo>
                <a:cubicBezTo>
                  <a:pt x="1099285" y="4366113"/>
                  <a:pt x="1099322" y="4364736"/>
                  <a:pt x="1099322" y="4363099"/>
                </a:cubicBezTo>
                <a:cubicBezTo>
                  <a:pt x="1099322" y="4361388"/>
                  <a:pt x="1099303" y="4360030"/>
                  <a:pt x="1099266" y="4359025"/>
                </a:cubicBezTo>
                <a:cubicBezTo>
                  <a:pt x="1099229" y="4358020"/>
                  <a:pt x="1099155" y="4357258"/>
                  <a:pt x="1099043" y="4356737"/>
                </a:cubicBezTo>
                <a:cubicBezTo>
                  <a:pt x="1098931" y="4356216"/>
                  <a:pt x="1098801" y="4355788"/>
                  <a:pt x="1098652" y="4355453"/>
                </a:cubicBezTo>
                <a:cubicBezTo>
                  <a:pt x="1098503" y="4355118"/>
                  <a:pt x="1098206" y="4354765"/>
                  <a:pt x="1097759" y="4354393"/>
                </a:cubicBezTo>
                <a:cubicBezTo>
                  <a:pt x="1097313" y="4354021"/>
                  <a:pt x="1096550" y="4353649"/>
                  <a:pt x="1095471" y="4353276"/>
                </a:cubicBezTo>
                <a:cubicBezTo>
                  <a:pt x="1094392" y="4352904"/>
                  <a:pt x="1093183" y="4352570"/>
                  <a:pt x="1091843" y="4352272"/>
                </a:cubicBezTo>
                <a:cubicBezTo>
                  <a:pt x="1090504" y="4351974"/>
                  <a:pt x="1089220" y="4351770"/>
                  <a:pt x="1087992" y="4351658"/>
                </a:cubicBezTo>
                <a:cubicBezTo>
                  <a:pt x="1086765" y="4351546"/>
                  <a:pt x="1085667" y="4351491"/>
                  <a:pt x="1084700" y="4351491"/>
                </a:cubicBezTo>
                <a:close/>
                <a:moveTo>
                  <a:pt x="681599" y="4351491"/>
                </a:moveTo>
                <a:cubicBezTo>
                  <a:pt x="675869" y="4351491"/>
                  <a:pt x="670195" y="4352960"/>
                  <a:pt x="664576" y="4355900"/>
                </a:cubicBezTo>
                <a:cubicBezTo>
                  <a:pt x="658958" y="4358839"/>
                  <a:pt x="653321" y="4363471"/>
                  <a:pt x="647666" y="4369796"/>
                </a:cubicBezTo>
                <a:lnTo>
                  <a:pt x="647666" y="4356513"/>
                </a:lnTo>
                <a:cubicBezTo>
                  <a:pt x="647666" y="4355918"/>
                  <a:pt x="647536" y="4355416"/>
                  <a:pt x="647275" y="4355007"/>
                </a:cubicBezTo>
                <a:cubicBezTo>
                  <a:pt x="647015" y="4354597"/>
                  <a:pt x="646587" y="4354225"/>
                  <a:pt x="645992" y="4353890"/>
                </a:cubicBezTo>
                <a:cubicBezTo>
                  <a:pt x="645396" y="4353556"/>
                  <a:pt x="644559" y="4353332"/>
                  <a:pt x="643480" y="4353221"/>
                </a:cubicBezTo>
                <a:cubicBezTo>
                  <a:pt x="642401" y="4353109"/>
                  <a:pt x="641043" y="4353053"/>
                  <a:pt x="639406" y="4353053"/>
                </a:cubicBezTo>
                <a:cubicBezTo>
                  <a:pt x="637694" y="4353053"/>
                  <a:pt x="636318" y="4353109"/>
                  <a:pt x="635276" y="4353221"/>
                </a:cubicBezTo>
                <a:cubicBezTo>
                  <a:pt x="634234" y="4353332"/>
                  <a:pt x="633378" y="4353556"/>
                  <a:pt x="632709" y="4353890"/>
                </a:cubicBezTo>
                <a:cubicBezTo>
                  <a:pt x="632039" y="4354225"/>
                  <a:pt x="631592" y="4354597"/>
                  <a:pt x="631369" y="4355007"/>
                </a:cubicBezTo>
                <a:cubicBezTo>
                  <a:pt x="631146" y="4355416"/>
                  <a:pt x="631034" y="4355918"/>
                  <a:pt x="631034" y="4356513"/>
                </a:cubicBezTo>
                <a:lnTo>
                  <a:pt x="631034" y="4456972"/>
                </a:lnTo>
                <a:cubicBezTo>
                  <a:pt x="631034" y="4457568"/>
                  <a:pt x="631165" y="4458070"/>
                  <a:pt x="631425" y="4458479"/>
                </a:cubicBezTo>
                <a:cubicBezTo>
                  <a:pt x="631685" y="4458889"/>
                  <a:pt x="632169" y="4459242"/>
                  <a:pt x="632876" y="4459540"/>
                </a:cubicBezTo>
                <a:cubicBezTo>
                  <a:pt x="633583" y="4459837"/>
                  <a:pt x="634532" y="4460061"/>
                  <a:pt x="635722" y="4460209"/>
                </a:cubicBezTo>
                <a:cubicBezTo>
                  <a:pt x="636913" y="4460358"/>
                  <a:pt x="638401" y="4460433"/>
                  <a:pt x="640187" y="4460433"/>
                </a:cubicBezTo>
                <a:cubicBezTo>
                  <a:pt x="642048" y="4460433"/>
                  <a:pt x="643573" y="4460358"/>
                  <a:pt x="644764" y="4460209"/>
                </a:cubicBezTo>
                <a:cubicBezTo>
                  <a:pt x="645954" y="4460061"/>
                  <a:pt x="646884" y="4459837"/>
                  <a:pt x="647554" y="4459540"/>
                </a:cubicBezTo>
                <a:cubicBezTo>
                  <a:pt x="648224" y="4459242"/>
                  <a:pt x="648708" y="4458889"/>
                  <a:pt x="649005" y="4458479"/>
                </a:cubicBezTo>
                <a:cubicBezTo>
                  <a:pt x="649303" y="4458070"/>
                  <a:pt x="649452" y="4457568"/>
                  <a:pt x="649452" y="4456972"/>
                </a:cubicBezTo>
                <a:lnTo>
                  <a:pt x="649452" y="4386763"/>
                </a:lnTo>
                <a:cubicBezTo>
                  <a:pt x="654512" y="4380438"/>
                  <a:pt x="659349" y="4375638"/>
                  <a:pt x="663963" y="4372364"/>
                </a:cubicBezTo>
                <a:cubicBezTo>
                  <a:pt x="668576" y="4369089"/>
                  <a:pt x="673190" y="4367452"/>
                  <a:pt x="677804" y="4367452"/>
                </a:cubicBezTo>
                <a:cubicBezTo>
                  <a:pt x="681375" y="4367452"/>
                  <a:pt x="684519" y="4368122"/>
                  <a:pt x="687236" y="4369462"/>
                </a:cubicBezTo>
                <a:cubicBezTo>
                  <a:pt x="689952" y="4370801"/>
                  <a:pt x="692165" y="4372736"/>
                  <a:pt x="693877" y="4375266"/>
                </a:cubicBezTo>
                <a:cubicBezTo>
                  <a:pt x="695589" y="4377796"/>
                  <a:pt x="696891" y="4380810"/>
                  <a:pt x="697784" y="4384307"/>
                </a:cubicBezTo>
                <a:cubicBezTo>
                  <a:pt x="698677" y="4387805"/>
                  <a:pt x="699123" y="4392418"/>
                  <a:pt x="699123" y="4398148"/>
                </a:cubicBezTo>
                <a:lnTo>
                  <a:pt x="699123" y="4456972"/>
                </a:lnTo>
                <a:cubicBezTo>
                  <a:pt x="699123" y="4457568"/>
                  <a:pt x="699272" y="4458070"/>
                  <a:pt x="699570" y="4458479"/>
                </a:cubicBezTo>
                <a:cubicBezTo>
                  <a:pt x="699867" y="4458889"/>
                  <a:pt x="700351" y="4459242"/>
                  <a:pt x="701021" y="4459540"/>
                </a:cubicBezTo>
                <a:cubicBezTo>
                  <a:pt x="701690" y="4459837"/>
                  <a:pt x="702621" y="4460061"/>
                  <a:pt x="703811" y="4460209"/>
                </a:cubicBezTo>
                <a:cubicBezTo>
                  <a:pt x="705002" y="4460358"/>
                  <a:pt x="706527" y="4460433"/>
                  <a:pt x="708388" y="4460433"/>
                </a:cubicBezTo>
                <a:cubicBezTo>
                  <a:pt x="710174" y="4460433"/>
                  <a:pt x="711662" y="4460358"/>
                  <a:pt x="712853" y="4460209"/>
                </a:cubicBezTo>
                <a:cubicBezTo>
                  <a:pt x="714043" y="4460061"/>
                  <a:pt x="714973" y="4459837"/>
                  <a:pt x="715643" y="4459540"/>
                </a:cubicBezTo>
                <a:cubicBezTo>
                  <a:pt x="716313" y="4459242"/>
                  <a:pt x="716797" y="4458889"/>
                  <a:pt x="717094" y="4458479"/>
                </a:cubicBezTo>
                <a:cubicBezTo>
                  <a:pt x="717392" y="4458070"/>
                  <a:pt x="717541" y="4457568"/>
                  <a:pt x="717541" y="4456972"/>
                </a:cubicBezTo>
                <a:lnTo>
                  <a:pt x="717541" y="4395693"/>
                </a:lnTo>
                <a:cubicBezTo>
                  <a:pt x="717541" y="4388549"/>
                  <a:pt x="716927" y="4382428"/>
                  <a:pt x="715699" y="4377331"/>
                </a:cubicBezTo>
                <a:cubicBezTo>
                  <a:pt x="714471" y="4372233"/>
                  <a:pt x="712443" y="4367787"/>
                  <a:pt x="709616" y="4363992"/>
                </a:cubicBezTo>
                <a:cubicBezTo>
                  <a:pt x="706788" y="4360197"/>
                  <a:pt x="703086" y="4357165"/>
                  <a:pt x="698509" y="4354895"/>
                </a:cubicBezTo>
                <a:cubicBezTo>
                  <a:pt x="693933" y="4352625"/>
                  <a:pt x="688296" y="4351491"/>
                  <a:pt x="681599" y="4351491"/>
                </a:cubicBezTo>
                <a:close/>
                <a:moveTo>
                  <a:pt x="552788" y="4351491"/>
                </a:moveTo>
                <a:cubicBezTo>
                  <a:pt x="548918" y="4351491"/>
                  <a:pt x="545086" y="4351844"/>
                  <a:pt x="541291" y="4352551"/>
                </a:cubicBezTo>
                <a:cubicBezTo>
                  <a:pt x="537496" y="4353258"/>
                  <a:pt x="533998" y="4354151"/>
                  <a:pt x="530799" y="4355230"/>
                </a:cubicBezTo>
                <a:cubicBezTo>
                  <a:pt x="527599" y="4356309"/>
                  <a:pt x="524771" y="4357499"/>
                  <a:pt x="522315" y="4358802"/>
                </a:cubicBezTo>
                <a:cubicBezTo>
                  <a:pt x="519860" y="4360104"/>
                  <a:pt x="518130" y="4361239"/>
                  <a:pt x="517125" y="4362206"/>
                </a:cubicBezTo>
                <a:cubicBezTo>
                  <a:pt x="516120" y="4363174"/>
                  <a:pt x="515488" y="4364197"/>
                  <a:pt x="515227" y="4365276"/>
                </a:cubicBezTo>
                <a:cubicBezTo>
                  <a:pt x="514967" y="4366355"/>
                  <a:pt x="514837" y="4367824"/>
                  <a:pt x="514837" y="4369685"/>
                </a:cubicBezTo>
                <a:cubicBezTo>
                  <a:pt x="514837" y="4370801"/>
                  <a:pt x="514911" y="4371824"/>
                  <a:pt x="515060" y="4372754"/>
                </a:cubicBezTo>
                <a:cubicBezTo>
                  <a:pt x="515209" y="4373685"/>
                  <a:pt x="515451" y="4374447"/>
                  <a:pt x="515786" y="4375043"/>
                </a:cubicBezTo>
                <a:cubicBezTo>
                  <a:pt x="516120" y="4375638"/>
                  <a:pt x="516511" y="4376084"/>
                  <a:pt x="516958" y="4376382"/>
                </a:cubicBezTo>
                <a:cubicBezTo>
                  <a:pt x="517404" y="4376680"/>
                  <a:pt x="517925" y="4376829"/>
                  <a:pt x="518520" y="4376829"/>
                </a:cubicBezTo>
                <a:cubicBezTo>
                  <a:pt x="519413" y="4376829"/>
                  <a:pt x="520771" y="4376289"/>
                  <a:pt x="522594" y="4375210"/>
                </a:cubicBezTo>
                <a:cubicBezTo>
                  <a:pt x="524418" y="4374131"/>
                  <a:pt x="526687" y="4372940"/>
                  <a:pt x="529403" y="4371638"/>
                </a:cubicBezTo>
                <a:cubicBezTo>
                  <a:pt x="532119" y="4370336"/>
                  <a:pt x="535282" y="4369145"/>
                  <a:pt x="538891" y="4368066"/>
                </a:cubicBezTo>
                <a:cubicBezTo>
                  <a:pt x="542500" y="4366987"/>
                  <a:pt x="546574" y="4366448"/>
                  <a:pt x="551114" y="4366448"/>
                </a:cubicBezTo>
                <a:cubicBezTo>
                  <a:pt x="555355" y="4366448"/>
                  <a:pt x="558927" y="4366950"/>
                  <a:pt x="561829" y="4367955"/>
                </a:cubicBezTo>
                <a:cubicBezTo>
                  <a:pt x="564731" y="4368959"/>
                  <a:pt x="567094" y="4370448"/>
                  <a:pt x="568917" y="4372420"/>
                </a:cubicBezTo>
                <a:cubicBezTo>
                  <a:pt x="570740" y="4374391"/>
                  <a:pt x="572061" y="4376866"/>
                  <a:pt x="572880" y="4379842"/>
                </a:cubicBezTo>
                <a:cubicBezTo>
                  <a:pt x="573698" y="4382819"/>
                  <a:pt x="574108" y="4386242"/>
                  <a:pt x="574108" y="4390111"/>
                </a:cubicBezTo>
                <a:lnTo>
                  <a:pt x="574108" y="4397925"/>
                </a:lnTo>
                <a:lnTo>
                  <a:pt x="560267" y="4397925"/>
                </a:lnTo>
                <a:cubicBezTo>
                  <a:pt x="552453" y="4397925"/>
                  <a:pt x="545421" y="4398613"/>
                  <a:pt x="539170" y="4399990"/>
                </a:cubicBezTo>
                <a:cubicBezTo>
                  <a:pt x="532919" y="4401367"/>
                  <a:pt x="527636" y="4403432"/>
                  <a:pt x="523320" y="4406185"/>
                </a:cubicBezTo>
                <a:cubicBezTo>
                  <a:pt x="519004" y="4408938"/>
                  <a:pt x="515693" y="4412398"/>
                  <a:pt x="513386" y="4416566"/>
                </a:cubicBezTo>
                <a:cubicBezTo>
                  <a:pt x="511079" y="4420733"/>
                  <a:pt x="509925" y="4425644"/>
                  <a:pt x="509925" y="4431300"/>
                </a:cubicBezTo>
                <a:cubicBezTo>
                  <a:pt x="509925" y="4436137"/>
                  <a:pt x="510763" y="4440453"/>
                  <a:pt x="512437" y="4444248"/>
                </a:cubicBezTo>
                <a:cubicBezTo>
                  <a:pt x="514111" y="4448043"/>
                  <a:pt x="516455" y="4451243"/>
                  <a:pt x="519469" y="4453847"/>
                </a:cubicBezTo>
                <a:cubicBezTo>
                  <a:pt x="522483" y="4456452"/>
                  <a:pt x="526129" y="4458442"/>
                  <a:pt x="530408" y="4459819"/>
                </a:cubicBezTo>
                <a:cubicBezTo>
                  <a:pt x="534687" y="4461195"/>
                  <a:pt x="539468" y="4461884"/>
                  <a:pt x="544751" y="4461884"/>
                </a:cubicBezTo>
                <a:cubicBezTo>
                  <a:pt x="550779" y="4461884"/>
                  <a:pt x="556490" y="4460582"/>
                  <a:pt x="561885" y="4457977"/>
                </a:cubicBezTo>
                <a:cubicBezTo>
                  <a:pt x="567280" y="4455373"/>
                  <a:pt x="572173" y="4451726"/>
                  <a:pt x="576563" y="4447038"/>
                </a:cubicBezTo>
                <a:lnTo>
                  <a:pt x="576563" y="4457084"/>
                </a:lnTo>
                <a:cubicBezTo>
                  <a:pt x="576563" y="4457977"/>
                  <a:pt x="576824" y="4458647"/>
                  <a:pt x="577345" y="4459093"/>
                </a:cubicBezTo>
                <a:cubicBezTo>
                  <a:pt x="577865" y="4459540"/>
                  <a:pt x="578703" y="4459875"/>
                  <a:pt x="579856" y="4460098"/>
                </a:cubicBezTo>
                <a:cubicBezTo>
                  <a:pt x="581009" y="4460321"/>
                  <a:pt x="582554" y="4460433"/>
                  <a:pt x="584488" y="4460433"/>
                </a:cubicBezTo>
                <a:cubicBezTo>
                  <a:pt x="586498" y="4460433"/>
                  <a:pt x="588023" y="4460321"/>
                  <a:pt x="589065" y="4460098"/>
                </a:cubicBezTo>
                <a:cubicBezTo>
                  <a:pt x="590107" y="4459875"/>
                  <a:pt x="590925" y="4459540"/>
                  <a:pt x="591520" y="4459093"/>
                </a:cubicBezTo>
                <a:cubicBezTo>
                  <a:pt x="592116" y="4458647"/>
                  <a:pt x="592413" y="4457977"/>
                  <a:pt x="592413" y="4457084"/>
                </a:cubicBezTo>
                <a:lnTo>
                  <a:pt x="592413" y="4389330"/>
                </a:lnTo>
                <a:cubicBezTo>
                  <a:pt x="592413" y="4383079"/>
                  <a:pt x="591706" y="4377610"/>
                  <a:pt x="590293" y="4372922"/>
                </a:cubicBezTo>
                <a:cubicBezTo>
                  <a:pt x="588879" y="4368234"/>
                  <a:pt x="586609" y="4364308"/>
                  <a:pt x="583484" y="4361146"/>
                </a:cubicBezTo>
                <a:cubicBezTo>
                  <a:pt x="580358" y="4357983"/>
                  <a:pt x="576266" y="4355583"/>
                  <a:pt x="571205" y="4353946"/>
                </a:cubicBezTo>
                <a:cubicBezTo>
                  <a:pt x="566145" y="4352309"/>
                  <a:pt x="560006" y="4351491"/>
                  <a:pt x="552788" y="4351491"/>
                </a:cubicBezTo>
                <a:close/>
                <a:moveTo>
                  <a:pt x="3206765" y="4326153"/>
                </a:moveTo>
                <a:cubicBezTo>
                  <a:pt x="3204979" y="4326153"/>
                  <a:pt x="3203491" y="4326227"/>
                  <a:pt x="3202301" y="4326376"/>
                </a:cubicBezTo>
                <a:cubicBezTo>
                  <a:pt x="3201110" y="4326525"/>
                  <a:pt x="3200161" y="4326766"/>
                  <a:pt x="3199454" y="4327101"/>
                </a:cubicBezTo>
                <a:cubicBezTo>
                  <a:pt x="3198747" y="4327436"/>
                  <a:pt x="3198264" y="4327827"/>
                  <a:pt x="3198003" y="4328273"/>
                </a:cubicBezTo>
                <a:cubicBezTo>
                  <a:pt x="3197743" y="4328720"/>
                  <a:pt x="3197612" y="4329204"/>
                  <a:pt x="3197612" y="4329724"/>
                </a:cubicBezTo>
                <a:lnTo>
                  <a:pt x="3197612" y="4353611"/>
                </a:lnTo>
                <a:lnTo>
                  <a:pt x="3183660" y="4353611"/>
                </a:lnTo>
                <a:cubicBezTo>
                  <a:pt x="3183064" y="4353611"/>
                  <a:pt x="3182525" y="4353742"/>
                  <a:pt x="3182041" y="4354002"/>
                </a:cubicBezTo>
                <a:cubicBezTo>
                  <a:pt x="3181558" y="4354262"/>
                  <a:pt x="3181167" y="4354709"/>
                  <a:pt x="3180869" y="4355341"/>
                </a:cubicBezTo>
                <a:cubicBezTo>
                  <a:pt x="3180572" y="4355974"/>
                  <a:pt x="3180330" y="4356774"/>
                  <a:pt x="3180144" y="4357741"/>
                </a:cubicBezTo>
                <a:cubicBezTo>
                  <a:pt x="3179958" y="4358709"/>
                  <a:pt x="3179865" y="4359899"/>
                  <a:pt x="3179865" y="4361313"/>
                </a:cubicBezTo>
                <a:cubicBezTo>
                  <a:pt x="3179865" y="4363992"/>
                  <a:pt x="3180200" y="4365927"/>
                  <a:pt x="3180869" y="4367118"/>
                </a:cubicBezTo>
                <a:cubicBezTo>
                  <a:pt x="3181539" y="4368308"/>
                  <a:pt x="3182432" y="4368903"/>
                  <a:pt x="3183548" y="4368903"/>
                </a:cubicBezTo>
                <a:lnTo>
                  <a:pt x="3197612" y="4368903"/>
                </a:lnTo>
                <a:lnTo>
                  <a:pt x="3197612" y="4427616"/>
                </a:lnTo>
                <a:cubicBezTo>
                  <a:pt x="3197612" y="4433420"/>
                  <a:pt x="3198152" y="4438462"/>
                  <a:pt x="3199231" y="4442741"/>
                </a:cubicBezTo>
                <a:cubicBezTo>
                  <a:pt x="3200310" y="4447020"/>
                  <a:pt x="3202040" y="4450554"/>
                  <a:pt x="3204421" y="4453345"/>
                </a:cubicBezTo>
                <a:cubicBezTo>
                  <a:pt x="3206803" y="4456135"/>
                  <a:pt x="3209854" y="4458219"/>
                  <a:pt x="3213574" y="4459596"/>
                </a:cubicBezTo>
                <a:cubicBezTo>
                  <a:pt x="3217295" y="4460972"/>
                  <a:pt x="3221760" y="4461661"/>
                  <a:pt x="3226969" y="4461661"/>
                </a:cubicBezTo>
                <a:cubicBezTo>
                  <a:pt x="3228680" y="4461661"/>
                  <a:pt x="3230392" y="4461549"/>
                  <a:pt x="3232103" y="4461326"/>
                </a:cubicBezTo>
                <a:cubicBezTo>
                  <a:pt x="3233815" y="4461102"/>
                  <a:pt x="3235433" y="4460823"/>
                  <a:pt x="3236959" y="4460489"/>
                </a:cubicBezTo>
                <a:cubicBezTo>
                  <a:pt x="3238484" y="4460154"/>
                  <a:pt x="3239842" y="4459726"/>
                  <a:pt x="3241033" y="4459205"/>
                </a:cubicBezTo>
                <a:cubicBezTo>
                  <a:pt x="3242224" y="4458684"/>
                  <a:pt x="3243117" y="4458126"/>
                  <a:pt x="3243712" y="4457531"/>
                </a:cubicBezTo>
                <a:cubicBezTo>
                  <a:pt x="3244307" y="4456935"/>
                  <a:pt x="3244754" y="4456005"/>
                  <a:pt x="3245051" y="4454740"/>
                </a:cubicBezTo>
                <a:cubicBezTo>
                  <a:pt x="3245349" y="4453475"/>
                  <a:pt x="3245498" y="4451763"/>
                  <a:pt x="3245498" y="4449605"/>
                </a:cubicBezTo>
                <a:cubicBezTo>
                  <a:pt x="3245498" y="4448266"/>
                  <a:pt x="3245423" y="4447150"/>
                  <a:pt x="3245275" y="4446257"/>
                </a:cubicBezTo>
                <a:cubicBezTo>
                  <a:pt x="3245126" y="4445364"/>
                  <a:pt x="3244958" y="4444657"/>
                  <a:pt x="3244772" y="4444136"/>
                </a:cubicBezTo>
                <a:cubicBezTo>
                  <a:pt x="3244586" y="4443615"/>
                  <a:pt x="3244326" y="4443262"/>
                  <a:pt x="3243991" y="4443076"/>
                </a:cubicBezTo>
                <a:cubicBezTo>
                  <a:pt x="3243656" y="4442890"/>
                  <a:pt x="3243303" y="4442797"/>
                  <a:pt x="3242931" y="4442797"/>
                </a:cubicBezTo>
                <a:cubicBezTo>
                  <a:pt x="3242335" y="4442797"/>
                  <a:pt x="3241666" y="4442964"/>
                  <a:pt x="3240921" y="4443299"/>
                </a:cubicBezTo>
                <a:cubicBezTo>
                  <a:pt x="3240177" y="4443634"/>
                  <a:pt x="3239284" y="4443987"/>
                  <a:pt x="3238243" y="4444359"/>
                </a:cubicBezTo>
                <a:cubicBezTo>
                  <a:pt x="3237201" y="4444731"/>
                  <a:pt x="3236010" y="4445085"/>
                  <a:pt x="3234671" y="4445420"/>
                </a:cubicBezTo>
                <a:cubicBezTo>
                  <a:pt x="3233331" y="4445755"/>
                  <a:pt x="3231806" y="4445922"/>
                  <a:pt x="3230094" y="4445922"/>
                </a:cubicBezTo>
                <a:cubicBezTo>
                  <a:pt x="3224811" y="4445922"/>
                  <a:pt x="3221146" y="4444155"/>
                  <a:pt x="3219099" y="4440620"/>
                </a:cubicBezTo>
                <a:cubicBezTo>
                  <a:pt x="3217053" y="4437085"/>
                  <a:pt x="3216030" y="4431858"/>
                  <a:pt x="3216030" y="4424937"/>
                </a:cubicBezTo>
                <a:lnTo>
                  <a:pt x="3216030" y="4368903"/>
                </a:lnTo>
                <a:lnTo>
                  <a:pt x="3241814" y="4368903"/>
                </a:lnTo>
                <a:cubicBezTo>
                  <a:pt x="3242931" y="4368903"/>
                  <a:pt x="3243824" y="4368308"/>
                  <a:pt x="3244493" y="4367118"/>
                </a:cubicBezTo>
                <a:cubicBezTo>
                  <a:pt x="3245163" y="4365927"/>
                  <a:pt x="3245498" y="4363992"/>
                  <a:pt x="3245498" y="4361313"/>
                </a:cubicBezTo>
                <a:cubicBezTo>
                  <a:pt x="3245498" y="4359899"/>
                  <a:pt x="3245423" y="4358709"/>
                  <a:pt x="3245275" y="4357741"/>
                </a:cubicBezTo>
                <a:cubicBezTo>
                  <a:pt x="3245126" y="4356774"/>
                  <a:pt x="3244884" y="4355974"/>
                  <a:pt x="3244549" y="4355341"/>
                </a:cubicBezTo>
                <a:cubicBezTo>
                  <a:pt x="3244214" y="4354709"/>
                  <a:pt x="3243824" y="4354262"/>
                  <a:pt x="3243377" y="4354002"/>
                </a:cubicBezTo>
                <a:cubicBezTo>
                  <a:pt x="3242931" y="4353742"/>
                  <a:pt x="3242410" y="4353611"/>
                  <a:pt x="3241814" y="4353611"/>
                </a:cubicBezTo>
                <a:lnTo>
                  <a:pt x="3216030" y="4353611"/>
                </a:lnTo>
                <a:lnTo>
                  <a:pt x="3216030" y="4329724"/>
                </a:lnTo>
                <a:cubicBezTo>
                  <a:pt x="3216030" y="4329204"/>
                  <a:pt x="3215881" y="4328720"/>
                  <a:pt x="3215583" y="4328273"/>
                </a:cubicBezTo>
                <a:cubicBezTo>
                  <a:pt x="3215286" y="4327827"/>
                  <a:pt x="3214802" y="4327436"/>
                  <a:pt x="3214132" y="4327101"/>
                </a:cubicBezTo>
                <a:cubicBezTo>
                  <a:pt x="3213463" y="4326766"/>
                  <a:pt x="3212532" y="4326525"/>
                  <a:pt x="3211342" y="4326376"/>
                </a:cubicBezTo>
                <a:cubicBezTo>
                  <a:pt x="3210151" y="4326227"/>
                  <a:pt x="3208626" y="4326153"/>
                  <a:pt x="3206765" y="4326153"/>
                </a:cubicBezTo>
                <a:close/>
                <a:moveTo>
                  <a:pt x="3278724" y="4311642"/>
                </a:moveTo>
                <a:cubicBezTo>
                  <a:pt x="3274333" y="4311642"/>
                  <a:pt x="3271320" y="4312423"/>
                  <a:pt x="3269682" y="4313986"/>
                </a:cubicBezTo>
                <a:cubicBezTo>
                  <a:pt x="3268045" y="4315549"/>
                  <a:pt x="3267227" y="4318488"/>
                  <a:pt x="3267227" y="4322804"/>
                </a:cubicBezTo>
                <a:cubicBezTo>
                  <a:pt x="3267227" y="4327046"/>
                  <a:pt x="3268027" y="4329929"/>
                  <a:pt x="3269627" y="4331455"/>
                </a:cubicBezTo>
                <a:cubicBezTo>
                  <a:pt x="3271227" y="4332980"/>
                  <a:pt x="3274185" y="4333743"/>
                  <a:pt x="3278501" y="4333743"/>
                </a:cubicBezTo>
                <a:cubicBezTo>
                  <a:pt x="3282891" y="4333743"/>
                  <a:pt x="3285905" y="4332961"/>
                  <a:pt x="3287542" y="4331399"/>
                </a:cubicBezTo>
                <a:cubicBezTo>
                  <a:pt x="3289179" y="4329836"/>
                  <a:pt x="3289997" y="4326897"/>
                  <a:pt x="3289997" y="4322581"/>
                </a:cubicBezTo>
                <a:cubicBezTo>
                  <a:pt x="3289997" y="4318339"/>
                  <a:pt x="3289198" y="4315456"/>
                  <a:pt x="3287598" y="4313930"/>
                </a:cubicBezTo>
                <a:cubicBezTo>
                  <a:pt x="3285998" y="4312405"/>
                  <a:pt x="3283040" y="4311642"/>
                  <a:pt x="3278724" y="4311642"/>
                </a:cubicBezTo>
                <a:close/>
                <a:moveTo>
                  <a:pt x="3145374" y="4311642"/>
                </a:moveTo>
                <a:cubicBezTo>
                  <a:pt x="3140983" y="4311642"/>
                  <a:pt x="3137970" y="4312423"/>
                  <a:pt x="3136332" y="4313986"/>
                </a:cubicBezTo>
                <a:cubicBezTo>
                  <a:pt x="3134695" y="4315549"/>
                  <a:pt x="3133877" y="4318488"/>
                  <a:pt x="3133877" y="4322804"/>
                </a:cubicBezTo>
                <a:cubicBezTo>
                  <a:pt x="3133877" y="4327046"/>
                  <a:pt x="3134677" y="4329929"/>
                  <a:pt x="3136277" y="4331455"/>
                </a:cubicBezTo>
                <a:cubicBezTo>
                  <a:pt x="3137877" y="4332980"/>
                  <a:pt x="3140835" y="4333743"/>
                  <a:pt x="3145151" y="4333743"/>
                </a:cubicBezTo>
                <a:cubicBezTo>
                  <a:pt x="3149541" y="4333743"/>
                  <a:pt x="3152555" y="4332961"/>
                  <a:pt x="3154192" y="4331399"/>
                </a:cubicBezTo>
                <a:cubicBezTo>
                  <a:pt x="3155829" y="4329836"/>
                  <a:pt x="3156647" y="4326897"/>
                  <a:pt x="3156647" y="4322581"/>
                </a:cubicBezTo>
                <a:cubicBezTo>
                  <a:pt x="3156647" y="4318339"/>
                  <a:pt x="3155848" y="4315456"/>
                  <a:pt x="3154248" y="4313930"/>
                </a:cubicBezTo>
                <a:cubicBezTo>
                  <a:pt x="3152648" y="4312405"/>
                  <a:pt x="3149690" y="4311642"/>
                  <a:pt x="3145374" y="4311642"/>
                </a:cubicBezTo>
                <a:close/>
                <a:moveTo>
                  <a:pt x="2488149" y="4311642"/>
                </a:moveTo>
                <a:cubicBezTo>
                  <a:pt x="2483758" y="4311642"/>
                  <a:pt x="2480745" y="4312423"/>
                  <a:pt x="2479108" y="4313986"/>
                </a:cubicBezTo>
                <a:cubicBezTo>
                  <a:pt x="2477470" y="4315549"/>
                  <a:pt x="2476652" y="4318488"/>
                  <a:pt x="2476652" y="4322804"/>
                </a:cubicBezTo>
                <a:cubicBezTo>
                  <a:pt x="2476652" y="4327046"/>
                  <a:pt x="2477452" y="4329929"/>
                  <a:pt x="2479052" y="4331455"/>
                </a:cubicBezTo>
                <a:cubicBezTo>
                  <a:pt x="2480652" y="4332980"/>
                  <a:pt x="2483610" y="4333743"/>
                  <a:pt x="2487926" y="4333743"/>
                </a:cubicBezTo>
                <a:cubicBezTo>
                  <a:pt x="2492316" y="4333743"/>
                  <a:pt x="2495330" y="4332961"/>
                  <a:pt x="2496967" y="4331399"/>
                </a:cubicBezTo>
                <a:cubicBezTo>
                  <a:pt x="2498604" y="4329836"/>
                  <a:pt x="2499423" y="4326897"/>
                  <a:pt x="2499423" y="4322581"/>
                </a:cubicBezTo>
                <a:cubicBezTo>
                  <a:pt x="2499423" y="4318339"/>
                  <a:pt x="2498623" y="4315456"/>
                  <a:pt x="2497023" y="4313930"/>
                </a:cubicBezTo>
                <a:cubicBezTo>
                  <a:pt x="2495423" y="4312405"/>
                  <a:pt x="2492465" y="4311642"/>
                  <a:pt x="2488149" y="4311642"/>
                </a:cubicBezTo>
                <a:close/>
                <a:moveTo>
                  <a:pt x="3088968" y="4304721"/>
                </a:moveTo>
                <a:cubicBezTo>
                  <a:pt x="3087182" y="4304721"/>
                  <a:pt x="3085712" y="4304814"/>
                  <a:pt x="3084559" y="4305000"/>
                </a:cubicBezTo>
                <a:cubicBezTo>
                  <a:pt x="3083405" y="4305186"/>
                  <a:pt x="3082457" y="4305410"/>
                  <a:pt x="3081713" y="4305670"/>
                </a:cubicBezTo>
                <a:cubicBezTo>
                  <a:pt x="3080968" y="4305931"/>
                  <a:pt x="3080466" y="4306303"/>
                  <a:pt x="3080206" y="4306786"/>
                </a:cubicBezTo>
                <a:cubicBezTo>
                  <a:pt x="3079945" y="4307270"/>
                  <a:pt x="3079815" y="4307772"/>
                  <a:pt x="3079815" y="4308293"/>
                </a:cubicBezTo>
                <a:lnTo>
                  <a:pt x="3079815" y="4366671"/>
                </a:lnTo>
                <a:cubicBezTo>
                  <a:pt x="3075052" y="4361685"/>
                  <a:pt x="3070234" y="4357909"/>
                  <a:pt x="3065360" y="4355341"/>
                </a:cubicBezTo>
                <a:cubicBezTo>
                  <a:pt x="3060486" y="4352774"/>
                  <a:pt x="3055110" y="4351491"/>
                  <a:pt x="3049231" y="4351491"/>
                </a:cubicBezTo>
                <a:cubicBezTo>
                  <a:pt x="3042161" y="4351491"/>
                  <a:pt x="3035929" y="4352811"/>
                  <a:pt x="3030534" y="4355453"/>
                </a:cubicBezTo>
                <a:cubicBezTo>
                  <a:pt x="3025139" y="4358095"/>
                  <a:pt x="3020619" y="4361871"/>
                  <a:pt x="3016972" y="4366783"/>
                </a:cubicBezTo>
                <a:cubicBezTo>
                  <a:pt x="3013326" y="4371694"/>
                  <a:pt x="3010573" y="4377628"/>
                  <a:pt x="3008712" y="4384586"/>
                </a:cubicBezTo>
                <a:cubicBezTo>
                  <a:pt x="3006852" y="4391544"/>
                  <a:pt x="3005922" y="4399339"/>
                  <a:pt x="3005922" y="4407971"/>
                </a:cubicBezTo>
                <a:cubicBezTo>
                  <a:pt x="3005922" y="4415263"/>
                  <a:pt x="3006666" y="4422203"/>
                  <a:pt x="3008154" y="4428788"/>
                </a:cubicBezTo>
                <a:cubicBezTo>
                  <a:pt x="3009643" y="4435374"/>
                  <a:pt x="3012005" y="4441104"/>
                  <a:pt x="3015242" y="4445978"/>
                </a:cubicBezTo>
                <a:cubicBezTo>
                  <a:pt x="3018479" y="4450852"/>
                  <a:pt x="3022702" y="4454721"/>
                  <a:pt x="3027911" y="4457586"/>
                </a:cubicBezTo>
                <a:cubicBezTo>
                  <a:pt x="3033120" y="4460451"/>
                  <a:pt x="3039408" y="4461884"/>
                  <a:pt x="3046775" y="4461884"/>
                </a:cubicBezTo>
                <a:cubicBezTo>
                  <a:pt x="3053547" y="4461884"/>
                  <a:pt x="3059779" y="4460284"/>
                  <a:pt x="3065472" y="4457084"/>
                </a:cubicBezTo>
                <a:cubicBezTo>
                  <a:pt x="3071164" y="4453884"/>
                  <a:pt x="3076652" y="4449419"/>
                  <a:pt x="3081936" y="4443690"/>
                </a:cubicBezTo>
                <a:lnTo>
                  <a:pt x="3081936" y="4456972"/>
                </a:lnTo>
                <a:cubicBezTo>
                  <a:pt x="3081936" y="4457568"/>
                  <a:pt x="3082085" y="4458089"/>
                  <a:pt x="3082382" y="4458535"/>
                </a:cubicBezTo>
                <a:cubicBezTo>
                  <a:pt x="3082680" y="4458982"/>
                  <a:pt x="3083164" y="4459335"/>
                  <a:pt x="3083833" y="4459596"/>
                </a:cubicBezTo>
                <a:cubicBezTo>
                  <a:pt x="3084503" y="4459856"/>
                  <a:pt x="3085359" y="4460061"/>
                  <a:pt x="3086401" y="4460209"/>
                </a:cubicBezTo>
                <a:cubicBezTo>
                  <a:pt x="3087442" y="4460358"/>
                  <a:pt x="3088745" y="4460433"/>
                  <a:pt x="3090307" y="4460433"/>
                </a:cubicBezTo>
                <a:cubicBezTo>
                  <a:pt x="3091796" y="4460433"/>
                  <a:pt x="3093061" y="4460358"/>
                  <a:pt x="3094102" y="4460209"/>
                </a:cubicBezTo>
                <a:cubicBezTo>
                  <a:pt x="3095144" y="4460061"/>
                  <a:pt x="3095981" y="4459856"/>
                  <a:pt x="3096614" y="4459596"/>
                </a:cubicBezTo>
                <a:cubicBezTo>
                  <a:pt x="3097246" y="4459335"/>
                  <a:pt x="3097693" y="4458982"/>
                  <a:pt x="3097953" y="4458535"/>
                </a:cubicBezTo>
                <a:cubicBezTo>
                  <a:pt x="3098214" y="4458089"/>
                  <a:pt x="3098344" y="4457568"/>
                  <a:pt x="3098344" y="4456972"/>
                </a:cubicBezTo>
                <a:lnTo>
                  <a:pt x="3098344" y="4308293"/>
                </a:lnTo>
                <a:cubicBezTo>
                  <a:pt x="3098344" y="4307772"/>
                  <a:pt x="3098177" y="4307270"/>
                  <a:pt x="3097842" y="4306786"/>
                </a:cubicBezTo>
                <a:cubicBezTo>
                  <a:pt x="3097507" y="4306303"/>
                  <a:pt x="3097005" y="4305931"/>
                  <a:pt x="3096335" y="4305670"/>
                </a:cubicBezTo>
                <a:cubicBezTo>
                  <a:pt x="3095665" y="4305410"/>
                  <a:pt x="3094735" y="4305186"/>
                  <a:pt x="3093544" y="4305000"/>
                </a:cubicBezTo>
                <a:cubicBezTo>
                  <a:pt x="3092354" y="4304814"/>
                  <a:pt x="3090828" y="4304721"/>
                  <a:pt x="3088968" y="4304721"/>
                </a:cubicBezTo>
                <a:close/>
                <a:moveTo>
                  <a:pt x="1431618" y="4304721"/>
                </a:moveTo>
                <a:cubicBezTo>
                  <a:pt x="1429832" y="4304721"/>
                  <a:pt x="1428362" y="4304814"/>
                  <a:pt x="1427209" y="4305000"/>
                </a:cubicBezTo>
                <a:cubicBezTo>
                  <a:pt x="1426056" y="4305186"/>
                  <a:pt x="1425107" y="4305410"/>
                  <a:pt x="1424363" y="4305670"/>
                </a:cubicBezTo>
                <a:cubicBezTo>
                  <a:pt x="1423618" y="4305931"/>
                  <a:pt x="1423116" y="4306303"/>
                  <a:pt x="1422856" y="4306786"/>
                </a:cubicBezTo>
                <a:cubicBezTo>
                  <a:pt x="1422595" y="4307270"/>
                  <a:pt x="1422465" y="4307772"/>
                  <a:pt x="1422465" y="4308293"/>
                </a:cubicBezTo>
                <a:lnTo>
                  <a:pt x="1422465" y="4366671"/>
                </a:lnTo>
                <a:cubicBezTo>
                  <a:pt x="1417703" y="4361685"/>
                  <a:pt x="1412884" y="4357909"/>
                  <a:pt x="1408010" y="4355341"/>
                </a:cubicBezTo>
                <a:cubicBezTo>
                  <a:pt x="1403136" y="4352774"/>
                  <a:pt x="1397760" y="4351491"/>
                  <a:pt x="1391881" y="4351491"/>
                </a:cubicBezTo>
                <a:cubicBezTo>
                  <a:pt x="1384812" y="4351491"/>
                  <a:pt x="1378579" y="4352811"/>
                  <a:pt x="1373184" y="4355453"/>
                </a:cubicBezTo>
                <a:cubicBezTo>
                  <a:pt x="1367789" y="4358095"/>
                  <a:pt x="1363269" y="4361871"/>
                  <a:pt x="1359622" y="4366783"/>
                </a:cubicBezTo>
                <a:cubicBezTo>
                  <a:pt x="1355976" y="4371694"/>
                  <a:pt x="1353223" y="4377628"/>
                  <a:pt x="1351362" y="4384586"/>
                </a:cubicBezTo>
                <a:cubicBezTo>
                  <a:pt x="1349502" y="4391544"/>
                  <a:pt x="1348572" y="4399339"/>
                  <a:pt x="1348572" y="4407971"/>
                </a:cubicBezTo>
                <a:cubicBezTo>
                  <a:pt x="1348572" y="4415263"/>
                  <a:pt x="1349316" y="4422203"/>
                  <a:pt x="1350804" y="4428788"/>
                </a:cubicBezTo>
                <a:cubicBezTo>
                  <a:pt x="1352293" y="4435374"/>
                  <a:pt x="1354655" y="4441104"/>
                  <a:pt x="1357892" y="4445978"/>
                </a:cubicBezTo>
                <a:cubicBezTo>
                  <a:pt x="1361129" y="4450852"/>
                  <a:pt x="1365352" y="4454721"/>
                  <a:pt x="1370561" y="4457586"/>
                </a:cubicBezTo>
                <a:cubicBezTo>
                  <a:pt x="1375770" y="4460451"/>
                  <a:pt x="1382058" y="4461884"/>
                  <a:pt x="1389425" y="4461884"/>
                </a:cubicBezTo>
                <a:cubicBezTo>
                  <a:pt x="1396197" y="4461884"/>
                  <a:pt x="1402429" y="4460284"/>
                  <a:pt x="1408122" y="4457084"/>
                </a:cubicBezTo>
                <a:cubicBezTo>
                  <a:pt x="1413814" y="4453884"/>
                  <a:pt x="1419302" y="4449419"/>
                  <a:pt x="1424586" y="4443690"/>
                </a:cubicBezTo>
                <a:lnTo>
                  <a:pt x="1424586" y="4456972"/>
                </a:lnTo>
                <a:cubicBezTo>
                  <a:pt x="1424586" y="4457568"/>
                  <a:pt x="1424735" y="4458089"/>
                  <a:pt x="1425032" y="4458535"/>
                </a:cubicBezTo>
                <a:cubicBezTo>
                  <a:pt x="1425330" y="4458982"/>
                  <a:pt x="1425814" y="4459335"/>
                  <a:pt x="1426483" y="4459596"/>
                </a:cubicBezTo>
                <a:cubicBezTo>
                  <a:pt x="1427153" y="4459856"/>
                  <a:pt x="1428009" y="4460061"/>
                  <a:pt x="1429051" y="4460209"/>
                </a:cubicBezTo>
                <a:cubicBezTo>
                  <a:pt x="1430093" y="4460358"/>
                  <a:pt x="1431395" y="4460433"/>
                  <a:pt x="1432957" y="4460433"/>
                </a:cubicBezTo>
                <a:cubicBezTo>
                  <a:pt x="1434446" y="4460433"/>
                  <a:pt x="1435711" y="4460358"/>
                  <a:pt x="1436753" y="4460209"/>
                </a:cubicBezTo>
                <a:cubicBezTo>
                  <a:pt x="1437794" y="4460061"/>
                  <a:pt x="1438631" y="4459856"/>
                  <a:pt x="1439264" y="4459596"/>
                </a:cubicBezTo>
                <a:cubicBezTo>
                  <a:pt x="1439897" y="4459335"/>
                  <a:pt x="1440343" y="4458982"/>
                  <a:pt x="1440603" y="4458535"/>
                </a:cubicBezTo>
                <a:cubicBezTo>
                  <a:pt x="1440864" y="4458089"/>
                  <a:pt x="1440994" y="4457568"/>
                  <a:pt x="1440994" y="4456972"/>
                </a:cubicBezTo>
                <a:lnTo>
                  <a:pt x="1440994" y="4308293"/>
                </a:lnTo>
                <a:cubicBezTo>
                  <a:pt x="1440994" y="4307772"/>
                  <a:pt x="1440827" y="4307270"/>
                  <a:pt x="1440492" y="4306786"/>
                </a:cubicBezTo>
                <a:cubicBezTo>
                  <a:pt x="1440157" y="4306303"/>
                  <a:pt x="1439655" y="4305931"/>
                  <a:pt x="1438985" y="4305670"/>
                </a:cubicBezTo>
                <a:cubicBezTo>
                  <a:pt x="1438315" y="4305410"/>
                  <a:pt x="1437385" y="4305186"/>
                  <a:pt x="1436194" y="4305000"/>
                </a:cubicBezTo>
                <a:cubicBezTo>
                  <a:pt x="1435004" y="4304814"/>
                  <a:pt x="1433478" y="4304721"/>
                  <a:pt x="1431618" y="4304721"/>
                </a:cubicBezTo>
                <a:close/>
                <a:moveTo>
                  <a:pt x="831543" y="4304721"/>
                </a:moveTo>
                <a:cubicBezTo>
                  <a:pt x="829757" y="4304721"/>
                  <a:pt x="828287" y="4304814"/>
                  <a:pt x="827134" y="4305000"/>
                </a:cubicBezTo>
                <a:cubicBezTo>
                  <a:pt x="825981" y="4305186"/>
                  <a:pt x="825032" y="4305410"/>
                  <a:pt x="824288" y="4305670"/>
                </a:cubicBezTo>
                <a:cubicBezTo>
                  <a:pt x="823543" y="4305931"/>
                  <a:pt x="823041" y="4306303"/>
                  <a:pt x="822781" y="4306786"/>
                </a:cubicBezTo>
                <a:cubicBezTo>
                  <a:pt x="822520" y="4307270"/>
                  <a:pt x="822390" y="4307772"/>
                  <a:pt x="822390" y="4308293"/>
                </a:cubicBezTo>
                <a:lnTo>
                  <a:pt x="822390" y="4366671"/>
                </a:lnTo>
                <a:cubicBezTo>
                  <a:pt x="817628" y="4361685"/>
                  <a:pt x="812809" y="4357909"/>
                  <a:pt x="807935" y="4355341"/>
                </a:cubicBezTo>
                <a:cubicBezTo>
                  <a:pt x="803061" y="4352774"/>
                  <a:pt x="797685" y="4351491"/>
                  <a:pt x="791806" y="4351491"/>
                </a:cubicBezTo>
                <a:cubicBezTo>
                  <a:pt x="784737" y="4351491"/>
                  <a:pt x="778504" y="4352811"/>
                  <a:pt x="773109" y="4355453"/>
                </a:cubicBezTo>
                <a:cubicBezTo>
                  <a:pt x="767714" y="4358095"/>
                  <a:pt x="763194" y="4361871"/>
                  <a:pt x="759547" y="4366783"/>
                </a:cubicBezTo>
                <a:cubicBezTo>
                  <a:pt x="755901" y="4371694"/>
                  <a:pt x="753148" y="4377628"/>
                  <a:pt x="751287" y="4384586"/>
                </a:cubicBezTo>
                <a:cubicBezTo>
                  <a:pt x="749427" y="4391544"/>
                  <a:pt x="748497" y="4399339"/>
                  <a:pt x="748497" y="4407971"/>
                </a:cubicBezTo>
                <a:cubicBezTo>
                  <a:pt x="748497" y="4415263"/>
                  <a:pt x="749241" y="4422203"/>
                  <a:pt x="750729" y="4428788"/>
                </a:cubicBezTo>
                <a:cubicBezTo>
                  <a:pt x="752218" y="4435374"/>
                  <a:pt x="754580" y="4441104"/>
                  <a:pt x="757817" y="4445978"/>
                </a:cubicBezTo>
                <a:cubicBezTo>
                  <a:pt x="761054" y="4450852"/>
                  <a:pt x="765277" y="4454721"/>
                  <a:pt x="770486" y="4457586"/>
                </a:cubicBezTo>
                <a:cubicBezTo>
                  <a:pt x="775695" y="4460451"/>
                  <a:pt x="781983" y="4461884"/>
                  <a:pt x="789350" y="4461884"/>
                </a:cubicBezTo>
                <a:cubicBezTo>
                  <a:pt x="796122" y="4461884"/>
                  <a:pt x="802354" y="4460284"/>
                  <a:pt x="808047" y="4457084"/>
                </a:cubicBezTo>
                <a:cubicBezTo>
                  <a:pt x="813739" y="4453884"/>
                  <a:pt x="819227" y="4449419"/>
                  <a:pt x="824511" y="4443690"/>
                </a:cubicBezTo>
                <a:lnTo>
                  <a:pt x="824511" y="4456972"/>
                </a:lnTo>
                <a:cubicBezTo>
                  <a:pt x="824511" y="4457568"/>
                  <a:pt x="824660" y="4458089"/>
                  <a:pt x="824957" y="4458535"/>
                </a:cubicBezTo>
                <a:cubicBezTo>
                  <a:pt x="825255" y="4458982"/>
                  <a:pt x="825739" y="4459335"/>
                  <a:pt x="826408" y="4459596"/>
                </a:cubicBezTo>
                <a:cubicBezTo>
                  <a:pt x="827078" y="4459856"/>
                  <a:pt x="827934" y="4460061"/>
                  <a:pt x="828976" y="4460209"/>
                </a:cubicBezTo>
                <a:cubicBezTo>
                  <a:pt x="830018" y="4460358"/>
                  <a:pt x="831320" y="4460433"/>
                  <a:pt x="832882" y="4460433"/>
                </a:cubicBezTo>
                <a:cubicBezTo>
                  <a:pt x="834371" y="4460433"/>
                  <a:pt x="835636" y="4460358"/>
                  <a:pt x="836678" y="4460209"/>
                </a:cubicBezTo>
                <a:cubicBezTo>
                  <a:pt x="837719" y="4460061"/>
                  <a:pt x="838557" y="4459856"/>
                  <a:pt x="839189" y="4459596"/>
                </a:cubicBezTo>
                <a:cubicBezTo>
                  <a:pt x="839822" y="4459335"/>
                  <a:pt x="840268" y="4458982"/>
                  <a:pt x="840528" y="4458535"/>
                </a:cubicBezTo>
                <a:cubicBezTo>
                  <a:pt x="840789" y="4458089"/>
                  <a:pt x="840919" y="4457568"/>
                  <a:pt x="840919" y="4456972"/>
                </a:cubicBezTo>
                <a:lnTo>
                  <a:pt x="840919" y="4308293"/>
                </a:lnTo>
                <a:cubicBezTo>
                  <a:pt x="840919" y="4307772"/>
                  <a:pt x="840752" y="4307270"/>
                  <a:pt x="840417" y="4306786"/>
                </a:cubicBezTo>
                <a:cubicBezTo>
                  <a:pt x="840082" y="4306303"/>
                  <a:pt x="839580" y="4305931"/>
                  <a:pt x="838910" y="4305670"/>
                </a:cubicBezTo>
                <a:cubicBezTo>
                  <a:pt x="838240" y="4305410"/>
                  <a:pt x="837310" y="4305186"/>
                  <a:pt x="836119" y="4305000"/>
                </a:cubicBezTo>
                <a:cubicBezTo>
                  <a:pt x="834929" y="4304814"/>
                  <a:pt x="833403" y="4304721"/>
                  <a:pt x="831543" y="4304721"/>
                </a:cubicBezTo>
                <a:close/>
                <a:moveTo>
                  <a:pt x="925937" y="4304275"/>
                </a:moveTo>
                <a:cubicBezTo>
                  <a:pt x="924151" y="4304275"/>
                  <a:pt x="922663" y="4304349"/>
                  <a:pt x="921472" y="4304498"/>
                </a:cubicBezTo>
                <a:cubicBezTo>
                  <a:pt x="920282" y="4304647"/>
                  <a:pt x="919333" y="4304870"/>
                  <a:pt x="918626" y="4305168"/>
                </a:cubicBezTo>
                <a:cubicBezTo>
                  <a:pt x="917919" y="4305465"/>
                  <a:pt x="917435" y="4305838"/>
                  <a:pt x="917175" y="4306284"/>
                </a:cubicBezTo>
                <a:cubicBezTo>
                  <a:pt x="916915" y="4306730"/>
                  <a:pt x="916784" y="4307251"/>
                  <a:pt x="916784" y="4307847"/>
                </a:cubicBezTo>
                <a:lnTo>
                  <a:pt x="916784" y="4456972"/>
                </a:lnTo>
                <a:cubicBezTo>
                  <a:pt x="916784" y="4457568"/>
                  <a:pt x="916896" y="4458089"/>
                  <a:pt x="917119" y="4458535"/>
                </a:cubicBezTo>
                <a:cubicBezTo>
                  <a:pt x="917342" y="4458982"/>
                  <a:pt x="917789" y="4459335"/>
                  <a:pt x="918459" y="4459596"/>
                </a:cubicBezTo>
                <a:cubicBezTo>
                  <a:pt x="919128" y="4459856"/>
                  <a:pt x="919984" y="4460061"/>
                  <a:pt x="921026" y="4460209"/>
                </a:cubicBezTo>
                <a:cubicBezTo>
                  <a:pt x="922068" y="4460358"/>
                  <a:pt x="923333" y="4460433"/>
                  <a:pt x="924821" y="4460433"/>
                </a:cubicBezTo>
                <a:cubicBezTo>
                  <a:pt x="926384" y="4460433"/>
                  <a:pt x="927667" y="4460358"/>
                  <a:pt x="928672" y="4460209"/>
                </a:cubicBezTo>
                <a:cubicBezTo>
                  <a:pt x="929677" y="4460061"/>
                  <a:pt x="930514" y="4459856"/>
                  <a:pt x="931183" y="4459596"/>
                </a:cubicBezTo>
                <a:cubicBezTo>
                  <a:pt x="931853" y="4459335"/>
                  <a:pt x="932337" y="4458982"/>
                  <a:pt x="932634" y="4458535"/>
                </a:cubicBezTo>
                <a:cubicBezTo>
                  <a:pt x="932932" y="4458089"/>
                  <a:pt x="933081" y="4457568"/>
                  <a:pt x="933081" y="4456972"/>
                </a:cubicBezTo>
                <a:lnTo>
                  <a:pt x="933081" y="4444694"/>
                </a:lnTo>
                <a:cubicBezTo>
                  <a:pt x="935983" y="4447745"/>
                  <a:pt x="938736" y="4450350"/>
                  <a:pt x="941341" y="4452508"/>
                </a:cubicBezTo>
                <a:cubicBezTo>
                  <a:pt x="943945" y="4454666"/>
                  <a:pt x="946550" y="4456452"/>
                  <a:pt x="949154" y="4457865"/>
                </a:cubicBezTo>
                <a:cubicBezTo>
                  <a:pt x="951759" y="4459279"/>
                  <a:pt x="954419" y="4460303"/>
                  <a:pt x="957135" y="4460935"/>
                </a:cubicBezTo>
                <a:cubicBezTo>
                  <a:pt x="959851" y="4461568"/>
                  <a:pt x="962809" y="4461884"/>
                  <a:pt x="966009" y="4461884"/>
                </a:cubicBezTo>
                <a:cubicBezTo>
                  <a:pt x="972930" y="4461884"/>
                  <a:pt x="979069" y="4460582"/>
                  <a:pt x="984427" y="4457977"/>
                </a:cubicBezTo>
                <a:cubicBezTo>
                  <a:pt x="989784" y="4455373"/>
                  <a:pt x="994305" y="4451615"/>
                  <a:pt x="997989" y="4446703"/>
                </a:cubicBezTo>
                <a:cubicBezTo>
                  <a:pt x="1001672" y="4441792"/>
                  <a:pt x="1004463" y="4435857"/>
                  <a:pt x="1006360" y="4428900"/>
                </a:cubicBezTo>
                <a:cubicBezTo>
                  <a:pt x="1008258" y="4421942"/>
                  <a:pt x="1009207" y="4414110"/>
                  <a:pt x="1009207" y="4405404"/>
                </a:cubicBezTo>
                <a:cubicBezTo>
                  <a:pt x="1009207" y="4398111"/>
                  <a:pt x="1008462" y="4391190"/>
                  <a:pt x="1006974" y="4384642"/>
                </a:cubicBezTo>
                <a:cubicBezTo>
                  <a:pt x="1005486" y="4378094"/>
                  <a:pt x="1003123" y="4372382"/>
                  <a:pt x="999886" y="4367508"/>
                </a:cubicBezTo>
                <a:cubicBezTo>
                  <a:pt x="996649" y="4362634"/>
                  <a:pt x="992445" y="4358746"/>
                  <a:pt x="987273" y="4355844"/>
                </a:cubicBezTo>
                <a:cubicBezTo>
                  <a:pt x="982101" y="4352942"/>
                  <a:pt x="975869" y="4351491"/>
                  <a:pt x="968576" y="4351491"/>
                </a:cubicBezTo>
                <a:cubicBezTo>
                  <a:pt x="965600" y="4351491"/>
                  <a:pt x="962772" y="4351788"/>
                  <a:pt x="960093" y="4352384"/>
                </a:cubicBezTo>
                <a:cubicBezTo>
                  <a:pt x="957414" y="4352979"/>
                  <a:pt x="954735" y="4353928"/>
                  <a:pt x="952057" y="4355230"/>
                </a:cubicBezTo>
                <a:cubicBezTo>
                  <a:pt x="949378" y="4356532"/>
                  <a:pt x="946643" y="4358225"/>
                  <a:pt x="943852" y="4360309"/>
                </a:cubicBezTo>
                <a:cubicBezTo>
                  <a:pt x="941062" y="4362392"/>
                  <a:pt x="938178" y="4364959"/>
                  <a:pt x="935202" y="4368010"/>
                </a:cubicBezTo>
                <a:lnTo>
                  <a:pt x="935202" y="4307847"/>
                </a:lnTo>
                <a:cubicBezTo>
                  <a:pt x="935202" y="4307251"/>
                  <a:pt x="935053" y="4306730"/>
                  <a:pt x="934755" y="4306284"/>
                </a:cubicBezTo>
                <a:cubicBezTo>
                  <a:pt x="934458" y="4305838"/>
                  <a:pt x="933974" y="4305465"/>
                  <a:pt x="933304" y="4305168"/>
                </a:cubicBezTo>
                <a:cubicBezTo>
                  <a:pt x="932634" y="4304870"/>
                  <a:pt x="931704" y="4304647"/>
                  <a:pt x="930514" y="4304498"/>
                </a:cubicBezTo>
                <a:cubicBezTo>
                  <a:pt x="929323" y="4304349"/>
                  <a:pt x="927798" y="4304275"/>
                  <a:pt x="925937" y="4304275"/>
                </a:cubicBezTo>
                <a:close/>
                <a:moveTo>
                  <a:pt x="1983287" y="4185808"/>
                </a:moveTo>
                <a:lnTo>
                  <a:pt x="2009294" y="4186701"/>
                </a:lnTo>
                <a:cubicBezTo>
                  <a:pt x="2015322" y="4186849"/>
                  <a:pt x="2020103" y="4188096"/>
                  <a:pt x="2023638" y="4190440"/>
                </a:cubicBezTo>
                <a:cubicBezTo>
                  <a:pt x="2027172" y="4192784"/>
                  <a:pt x="2028940" y="4196114"/>
                  <a:pt x="2028940" y="4200430"/>
                </a:cubicBezTo>
                <a:cubicBezTo>
                  <a:pt x="2028940" y="4202960"/>
                  <a:pt x="2028437" y="4205379"/>
                  <a:pt x="2027433" y="4207685"/>
                </a:cubicBezTo>
                <a:cubicBezTo>
                  <a:pt x="2026428" y="4209992"/>
                  <a:pt x="2024773" y="4212039"/>
                  <a:pt x="2022466" y="4213825"/>
                </a:cubicBezTo>
                <a:cubicBezTo>
                  <a:pt x="2020159" y="4215610"/>
                  <a:pt x="2017127" y="4217043"/>
                  <a:pt x="2013369" y="4218122"/>
                </a:cubicBezTo>
                <a:cubicBezTo>
                  <a:pt x="2009611" y="4219201"/>
                  <a:pt x="2004941" y="4219740"/>
                  <a:pt x="1999360" y="4219740"/>
                </a:cubicBezTo>
                <a:cubicBezTo>
                  <a:pt x="1990579" y="4219740"/>
                  <a:pt x="1983733" y="4218494"/>
                  <a:pt x="1978822" y="4216001"/>
                </a:cubicBezTo>
                <a:cubicBezTo>
                  <a:pt x="1973910" y="4213508"/>
                  <a:pt x="1971455" y="4209843"/>
                  <a:pt x="1971455" y="4205006"/>
                </a:cubicBezTo>
                <a:cubicBezTo>
                  <a:pt x="1971455" y="4203444"/>
                  <a:pt x="1971622" y="4201918"/>
                  <a:pt x="1971957" y="4200430"/>
                </a:cubicBezTo>
                <a:cubicBezTo>
                  <a:pt x="1972292" y="4198942"/>
                  <a:pt x="1972906" y="4197435"/>
                  <a:pt x="1973799" y="4195909"/>
                </a:cubicBezTo>
                <a:cubicBezTo>
                  <a:pt x="1974692" y="4194384"/>
                  <a:pt x="1975901" y="4192784"/>
                  <a:pt x="1977427" y="4191110"/>
                </a:cubicBezTo>
                <a:cubicBezTo>
                  <a:pt x="1978952" y="4189435"/>
                  <a:pt x="1980906" y="4187668"/>
                  <a:pt x="1983287" y="4185808"/>
                </a:cubicBezTo>
                <a:close/>
                <a:moveTo>
                  <a:pt x="6759813" y="4168060"/>
                </a:moveTo>
                <a:cubicBezTo>
                  <a:pt x="6757879" y="4168060"/>
                  <a:pt x="6756241" y="4168172"/>
                  <a:pt x="6754902" y="4168395"/>
                </a:cubicBezTo>
                <a:cubicBezTo>
                  <a:pt x="6753563" y="4168618"/>
                  <a:pt x="6752446" y="4169027"/>
                  <a:pt x="6751553" y="4169623"/>
                </a:cubicBezTo>
                <a:cubicBezTo>
                  <a:pt x="6750661" y="4170218"/>
                  <a:pt x="6750009" y="4171111"/>
                  <a:pt x="6749600" y="4172301"/>
                </a:cubicBezTo>
                <a:cubicBezTo>
                  <a:pt x="6749191" y="4173492"/>
                  <a:pt x="6748986" y="4175092"/>
                  <a:pt x="6748986" y="4177101"/>
                </a:cubicBezTo>
                <a:lnTo>
                  <a:pt x="6748986" y="4191389"/>
                </a:lnTo>
                <a:lnTo>
                  <a:pt x="6734141" y="4222084"/>
                </a:lnTo>
                <a:cubicBezTo>
                  <a:pt x="6733843" y="4222680"/>
                  <a:pt x="6733713" y="4223201"/>
                  <a:pt x="6733749" y="4223647"/>
                </a:cubicBezTo>
                <a:cubicBezTo>
                  <a:pt x="6733787" y="4224094"/>
                  <a:pt x="6733991" y="4224447"/>
                  <a:pt x="6734363" y="4224708"/>
                </a:cubicBezTo>
                <a:cubicBezTo>
                  <a:pt x="6734735" y="4224968"/>
                  <a:pt x="6735349" y="4225154"/>
                  <a:pt x="6736205" y="4225266"/>
                </a:cubicBezTo>
                <a:cubicBezTo>
                  <a:pt x="6737061" y="4225377"/>
                  <a:pt x="6738121" y="4225433"/>
                  <a:pt x="6739387" y="4225433"/>
                </a:cubicBezTo>
                <a:cubicBezTo>
                  <a:pt x="6740801" y="4225433"/>
                  <a:pt x="6741973" y="4225377"/>
                  <a:pt x="6742903" y="4225266"/>
                </a:cubicBezTo>
                <a:cubicBezTo>
                  <a:pt x="6743833" y="4225154"/>
                  <a:pt x="6744651" y="4224949"/>
                  <a:pt x="6745359" y="4224652"/>
                </a:cubicBezTo>
                <a:cubicBezTo>
                  <a:pt x="6746065" y="4224354"/>
                  <a:pt x="6746661" y="4224019"/>
                  <a:pt x="6747144" y="4223647"/>
                </a:cubicBezTo>
                <a:cubicBezTo>
                  <a:pt x="6747628" y="4223275"/>
                  <a:pt x="6748056" y="4222829"/>
                  <a:pt x="6748428" y="4222308"/>
                </a:cubicBezTo>
                <a:lnTo>
                  <a:pt x="6763720" y="4199314"/>
                </a:lnTo>
                <a:cubicBezTo>
                  <a:pt x="6764985" y="4197453"/>
                  <a:pt x="6766045" y="4195686"/>
                  <a:pt x="6766901" y="4194012"/>
                </a:cubicBezTo>
                <a:cubicBezTo>
                  <a:pt x="6767757" y="4192337"/>
                  <a:pt x="6768445" y="4190645"/>
                  <a:pt x="6768966" y="4188933"/>
                </a:cubicBezTo>
                <a:cubicBezTo>
                  <a:pt x="6769487" y="4187222"/>
                  <a:pt x="6769859" y="4185398"/>
                  <a:pt x="6770083" y="4183464"/>
                </a:cubicBezTo>
                <a:cubicBezTo>
                  <a:pt x="6770305" y="4181529"/>
                  <a:pt x="6770417" y="4179408"/>
                  <a:pt x="6770417" y="4177101"/>
                </a:cubicBezTo>
                <a:cubicBezTo>
                  <a:pt x="6770417" y="4175092"/>
                  <a:pt x="6770213" y="4173492"/>
                  <a:pt x="6769803" y="4172301"/>
                </a:cubicBezTo>
                <a:cubicBezTo>
                  <a:pt x="6769394" y="4171111"/>
                  <a:pt x="6768761" y="4170218"/>
                  <a:pt x="6767905" y="4169623"/>
                </a:cubicBezTo>
                <a:cubicBezTo>
                  <a:pt x="6767050" y="4169027"/>
                  <a:pt x="6765953" y="4168618"/>
                  <a:pt x="6764613" y="4168395"/>
                </a:cubicBezTo>
                <a:cubicBezTo>
                  <a:pt x="6763273" y="4168172"/>
                  <a:pt x="6761673" y="4168060"/>
                  <a:pt x="6759813" y="4168060"/>
                </a:cubicBezTo>
                <a:close/>
                <a:moveTo>
                  <a:pt x="5340588" y="4168060"/>
                </a:moveTo>
                <a:cubicBezTo>
                  <a:pt x="5338653" y="4168060"/>
                  <a:pt x="5337017" y="4168172"/>
                  <a:pt x="5335677" y="4168395"/>
                </a:cubicBezTo>
                <a:cubicBezTo>
                  <a:pt x="5334337" y="4168618"/>
                  <a:pt x="5333221" y="4169027"/>
                  <a:pt x="5332328" y="4169623"/>
                </a:cubicBezTo>
                <a:cubicBezTo>
                  <a:pt x="5331435" y="4170218"/>
                  <a:pt x="5330784" y="4171111"/>
                  <a:pt x="5330375" y="4172301"/>
                </a:cubicBezTo>
                <a:cubicBezTo>
                  <a:pt x="5329965" y="4173492"/>
                  <a:pt x="5329761" y="4175092"/>
                  <a:pt x="5329761" y="4177101"/>
                </a:cubicBezTo>
                <a:lnTo>
                  <a:pt x="5329761" y="4191389"/>
                </a:lnTo>
                <a:lnTo>
                  <a:pt x="5314915" y="4222084"/>
                </a:lnTo>
                <a:cubicBezTo>
                  <a:pt x="5314617" y="4222680"/>
                  <a:pt x="5314487" y="4223201"/>
                  <a:pt x="5314525" y="4223647"/>
                </a:cubicBezTo>
                <a:cubicBezTo>
                  <a:pt x="5314562" y="4224094"/>
                  <a:pt x="5314767" y="4224447"/>
                  <a:pt x="5315139" y="4224708"/>
                </a:cubicBezTo>
                <a:cubicBezTo>
                  <a:pt x="5315511" y="4224968"/>
                  <a:pt x="5316125" y="4225154"/>
                  <a:pt x="5316981" y="4225266"/>
                </a:cubicBezTo>
                <a:cubicBezTo>
                  <a:pt x="5317836" y="4225377"/>
                  <a:pt x="5318897" y="4225433"/>
                  <a:pt x="5320161" y="4225433"/>
                </a:cubicBezTo>
                <a:cubicBezTo>
                  <a:pt x="5321575" y="4225433"/>
                  <a:pt x="5322747" y="4225377"/>
                  <a:pt x="5323677" y="4225266"/>
                </a:cubicBezTo>
                <a:cubicBezTo>
                  <a:pt x="5324608" y="4225154"/>
                  <a:pt x="5325427" y="4224949"/>
                  <a:pt x="5326133" y="4224652"/>
                </a:cubicBezTo>
                <a:cubicBezTo>
                  <a:pt x="5326840" y="4224354"/>
                  <a:pt x="5327435" y="4224019"/>
                  <a:pt x="5327919" y="4223647"/>
                </a:cubicBezTo>
                <a:cubicBezTo>
                  <a:pt x="5328403" y="4223275"/>
                  <a:pt x="5328831" y="4222829"/>
                  <a:pt x="5329203" y="4222308"/>
                </a:cubicBezTo>
                <a:lnTo>
                  <a:pt x="5344495" y="4199314"/>
                </a:lnTo>
                <a:cubicBezTo>
                  <a:pt x="5345760" y="4197453"/>
                  <a:pt x="5346821" y="4195686"/>
                  <a:pt x="5347676" y="4194012"/>
                </a:cubicBezTo>
                <a:cubicBezTo>
                  <a:pt x="5348532" y="4192337"/>
                  <a:pt x="5349220" y="4190645"/>
                  <a:pt x="5349741" y="4188933"/>
                </a:cubicBezTo>
                <a:cubicBezTo>
                  <a:pt x="5350262" y="4187222"/>
                  <a:pt x="5350634" y="4185398"/>
                  <a:pt x="5350857" y="4183464"/>
                </a:cubicBezTo>
                <a:cubicBezTo>
                  <a:pt x="5351081" y="4181529"/>
                  <a:pt x="5351192" y="4179408"/>
                  <a:pt x="5351192" y="4177101"/>
                </a:cubicBezTo>
                <a:cubicBezTo>
                  <a:pt x="5351192" y="4175092"/>
                  <a:pt x="5350987" y="4173492"/>
                  <a:pt x="5350579" y="4172301"/>
                </a:cubicBezTo>
                <a:cubicBezTo>
                  <a:pt x="5350169" y="4171111"/>
                  <a:pt x="5349537" y="4170218"/>
                  <a:pt x="5348681" y="4169623"/>
                </a:cubicBezTo>
                <a:cubicBezTo>
                  <a:pt x="5347825" y="4169027"/>
                  <a:pt x="5346727" y="4168618"/>
                  <a:pt x="5345388" y="4168395"/>
                </a:cubicBezTo>
                <a:cubicBezTo>
                  <a:pt x="5344049" y="4168172"/>
                  <a:pt x="5342449" y="4168060"/>
                  <a:pt x="5340588" y="4168060"/>
                </a:cubicBezTo>
                <a:close/>
                <a:moveTo>
                  <a:pt x="3730863" y="4168060"/>
                </a:moveTo>
                <a:cubicBezTo>
                  <a:pt x="3728929" y="4168060"/>
                  <a:pt x="3727291" y="4168172"/>
                  <a:pt x="3725952" y="4168395"/>
                </a:cubicBezTo>
                <a:cubicBezTo>
                  <a:pt x="3724613" y="4168618"/>
                  <a:pt x="3723497" y="4169027"/>
                  <a:pt x="3722603" y="4169623"/>
                </a:cubicBezTo>
                <a:cubicBezTo>
                  <a:pt x="3721711" y="4170218"/>
                  <a:pt x="3721059" y="4171111"/>
                  <a:pt x="3720650" y="4172301"/>
                </a:cubicBezTo>
                <a:cubicBezTo>
                  <a:pt x="3720241" y="4173492"/>
                  <a:pt x="3720036" y="4175092"/>
                  <a:pt x="3720036" y="4177101"/>
                </a:cubicBezTo>
                <a:lnTo>
                  <a:pt x="3720036" y="4191389"/>
                </a:lnTo>
                <a:lnTo>
                  <a:pt x="3705191" y="4222084"/>
                </a:lnTo>
                <a:cubicBezTo>
                  <a:pt x="3704893" y="4222680"/>
                  <a:pt x="3704763" y="4223201"/>
                  <a:pt x="3704800" y="4223647"/>
                </a:cubicBezTo>
                <a:cubicBezTo>
                  <a:pt x="3704837" y="4224094"/>
                  <a:pt x="3705042" y="4224447"/>
                  <a:pt x="3705414" y="4224708"/>
                </a:cubicBezTo>
                <a:cubicBezTo>
                  <a:pt x="3705786" y="4224968"/>
                  <a:pt x="3706400" y="4225154"/>
                  <a:pt x="3707256" y="4225266"/>
                </a:cubicBezTo>
                <a:cubicBezTo>
                  <a:pt x="3708112" y="4225377"/>
                  <a:pt x="3709172" y="4225433"/>
                  <a:pt x="3710437" y="4225433"/>
                </a:cubicBezTo>
                <a:cubicBezTo>
                  <a:pt x="3711851" y="4225433"/>
                  <a:pt x="3713023" y="4225377"/>
                  <a:pt x="3713953" y="4225266"/>
                </a:cubicBezTo>
                <a:cubicBezTo>
                  <a:pt x="3714883" y="4225154"/>
                  <a:pt x="3715702" y="4224949"/>
                  <a:pt x="3716409" y="4224652"/>
                </a:cubicBezTo>
                <a:cubicBezTo>
                  <a:pt x="3717116" y="4224354"/>
                  <a:pt x="3717711" y="4224019"/>
                  <a:pt x="3718195" y="4223647"/>
                </a:cubicBezTo>
                <a:cubicBezTo>
                  <a:pt x="3718678" y="4223275"/>
                  <a:pt x="3719106" y="4222829"/>
                  <a:pt x="3719478" y="4222308"/>
                </a:cubicBezTo>
                <a:lnTo>
                  <a:pt x="3734770" y="4199314"/>
                </a:lnTo>
                <a:cubicBezTo>
                  <a:pt x="3736035" y="4197453"/>
                  <a:pt x="3737096" y="4195686"/>
                  <a:pt x="3737951" y="4194012"/>
                </a:cubicBezTo>
                <a:cubicBezTo>
                  <a:pt x="3738807" y="4192337"/>
                  <a:pt x="3739495" y="4190645"/>
                  <a:pt x="3740017" y="4188933"/>
                </a:cubicBezTo>
                <a:cubicBezTo>
                  <a:pt x="3740537" y="4187222"/>
                  <a:pt x="3740909" y="4185398"/>
                  <a:pt x="3741133" y="4183464"/>
                </a:cubicBezTo>
                <a:cubicBezTo>
                  <a:pt x="3741356" y="4181529"/>
                  <a:pt x="3741467" y="4179408"/>
                  <a:pt x="3741467" y="4177101"/>
                </a:cubicBezTo>
                <a:cubicBezTo>
                  <a:pt x="3741467" y="4175092"/>
                  <a:pt x="3741263" y="4173492"/>
                  <a:pt x="3740853" y="4172301"/>
                </a:cubicBezTo>
                <a:cubicBezTo>
                  <a:pt x="3740444" y="4171111"/>
                  <a:pt x="3739812" y="4170218"/>
                  <a:pt x="3738956" y="4169623"/>
                </a:cubicBezTo>
                <a:cubicBezTo>
                  <a:pt x="3738100" y="4169027"/>
                  <a:pt x="3737003" y="4168618"/>
                  <a:pt x="3735663" y="4168395"/>
                </a:cubicBezTo>
                <a:cubicBezTo>
                  <a:pt x="3734324" y="4168172"/>
                  <a:pt x="3732724" y="4168060"/>
                  <a:pt x="3730863" y="4168060"/>
                </a:cubicBezTo>
                <a:close/>
                <a:moveTo>
                  <a:pt x="5663769" y="4144508"/>
                </a:moveTo>
                <a:lnTo>
                  <a:pt x="5679507" y="4144508"/>
                </a:lnTo>
                <a:lnTo>
                  <a:pt x="5679507" y="4165827"/>
                </a:lnTo>
                <a:cubicBezTo>
                  <a:pt x="5674968" y="4170888"/>
                  <a:pt x="5670633" y="4174646"/>
                  <a:pt x="5666503" y="4177101"/>
                </a:cubicBezTo>
                <a:cubicBezTo>
                  <a:pt x="5662373" y="4179557"/>
                  <a:pt x="5657890" y="4180785"/>
                  <a:pt x="5653053" y="4180785"/>
                </a:cubicBezTo>
                <a:cubicBezTo>
                  <a:pt x="5647099" y="4180785"/>
                  <a:pt x="5642467" y="4179241"/>
                  <a:pt x="5639156" y="4176152"/>
                </a:cubicBezTo>
                <a:cubicBezTo>
                  <a:pt x="5635845" y="4173064"/>
                  <a:pt x="5634189" y="4168916"/>
                  <a:pt x="5634189" y="4163707"/>
                </a:cubicBezTo>
                <a:cubicBezTo>
                  <a:pt x="5634189" y="4160656"/>
                  <a:pt x="5634765" y="4157958"/>
                  <a:pt x="5635919" y="4155614"/>
                </a:cubicBezTo>
                <a:cubicBezTo>
                  <a:pt x="5637073" y="4153270"/>
                  <a:pt x="5638877" y="4151261"/>
                  <a:pt x="5641333" y="4149587"/>
                </a:cubicBezTo>
                <a:cubicBezTo>
                  <a:pt x="5643789" y="4147912"/>
                  <a:pt x="5646877" y="4146647"/>
                  <a:pt x="5650597" y="4145791"/>
                </a:cubicBezTo>
                <a:cubicBezTo>
                  <a:pt x="5654318" y="4144936"/>
                  <a:pt x="5658709" y="4144508"/>
                  <a:pt x="5663769" y="4144508"/>
                </a:cubicBezTo>
                <a:close/>
                <a:moveTo>
                  <a:pt x="4492194" y="4144508"/>
                </a:moveTo>
                <a:lnTo>
                  <a:pt x="4507932" y="4144508"/>
                </a:lnTo>
                <a:lnTo>
                  <a:pt x="4507932" y="4165827"/>
                </a:lnTo>
                <a:cubicBezTo>
                  <a:pt x="4503393" y="4170888"/>
                  <a:pt x="4499059" y="4174646"/>
                  <a:pt x="4494929" y="4177101"/>
                </a:cubicBezTo>
                <a:cubicBezTo>
                  <a:pt x="4490799" y="4179557"/>
                  <a:pt x="4486315" y="4180785"/>
                  <a:pt x="4481478" y="4180785"/>
                </a:cubicBezTo>
                <a:cubicBezTo>
                  <a:pt x="4475525" y="4180785"/>
                  <a:pt x="4470893" y="4179241"/>
                  <a:pt x="4467581" y="4176152"/>
                </a:cubicBezTo>
                <a:cubicBezTo>
                  <a:pt x="4464270" y="4173064"/>
                  <a:pt x="4462614" y="4168916"/>
                  <a:pt x="4462614" y="4163707"/>
                </a:cubicBezTo>
                <a:cubicBezTo>
                  <a:pt x="4462614" y="4160656"/>
                  <a:pt x="4463191" y="4157958"/>
                  <a:pt x="4464344" y="4155614"/>
                </a:cubicBezTo>
                <a:cubicBezTo>
                  <a:pt x="4465498" y="4153270"/>
                  <a:pt x="4467302" y="4151261"/>
                  <a:pt x="4469758" y="4149587"/>
                </a:cubicBezTo>
                <a:cubicBezTo>
                  <a:pt x="4472213" y="4147912"/>
                  <a:pt x="4475302" y="4146647"/>
                  <a:pt x="4479023" y="4145791"/>
                </a:cubicBezTo>
                <a:cubicBezTo>
                  <a:pt x="4482743" y="4144936"/>
                  <a:pt x="4487133" y="4144508"/>
                  <a:pt x="4492194" y="4144508"/>
                </a:cubicBezTo>
                <a:close/>
                <a:moveTo>
                  <a:pt x="4101669" y="4144508"/>
                </a:moveTo>
                <a:lnTo>
                  <a:pt x="4117407" y="4144508"/>
                </a:lnTo>
                <a:lnTo>
                  <a:pt x="4117407" y="4165827"/>
                </a:lnTo>
                <a:cubicBezTo>
                  <a:pt x="4112868" y="4170888"/>
                  <a:pt x="4108533" y="4174646"/>
                  <a:pt x="4104403" y="4177101"/>
                </a:cubicBezTo>
                <a:cubicBezTo>
                  <a:pt x="4100273" y="4179557"/>
                  <a:pt x="4095790" y="4180785"/>
                  <a:pt x="4090953" y="4180785"/>
                </a:cubicBezTo>
                <a:cubicBezTo>
                  <a:pt x="4085000" y="4180785"/>
                  <a:pt x="4080368" y="4179241"/>
                  <a:pt x="4077056" y="4176152"/>
                </a:cubicBezTo>
                <a:cubicBezTo>
                  <a:pt x="4073745" y="4173064"/>
                  <a:pt x="4072089" y="4168916"/>
                  <a:pt x="4072089" y="4163707"/>
                </a:cubicBezTo>
                <a:cubicBezTo>
                  <a:pt x="4072089" y="4160656"/>
                  <a:pt x="4072666" y="4157958"/>
                  <a:pt x="4073819" y="4155614"/>
                </a:cubicBezTo>
                <a:cubicBezTo>
                  <a:pt x="4074973" y="4153270"/>
                  <a:pt x="4076777" y="4151261"/>
                  <a:pt x="4079233" y="4149587"/>
                </a:cubicBezTo>
                <a:cubicBezTo>
                  <a:pt x="4081689" y="4147912"/>
                  <a:pt x="4084777" y="4146647"/>
                  <a:pt x="4088497" y="4145791"/>
                </a:cubicBezTo>
                <a:cubicBezTo>
                  <a:pt x="4092218" y="4144936"/>
                  <a:pt x="4096609" y="4144508"/>
                  <a:pt x="4101669" y="4144508"/>
                </a:cubicBezTo>
                <a:close/>
                <a:moveTo>
                  <a:pt x="2977719" y="4144508"/>
                </a:moveTo>
                <a:lnTo>
                  <a:pt x="2993457" y="4144508"/>
                </a:lnTo>
                <a:lnTo>
                  <a:pt x="2993457" y="4165827"/>
                </a:lnTo>
                <a:cubicBezTo>
                  <a:pt x="2988918" y="4170888"/>
                  <a:pt x="2984584" y="4174646"/>
                  <a:pt x="2980454" y="4177101"/>
                </a:cubicBezTo>
                <a:cubicBezTo>
                  <a:pt x="2976324" y="4179557"/>
                  <a:pt x="2971840" y="4180785"/>
                  <a:pt x="2967003" y="4180785"/>
                </a:cubicBezTo>
                <a:cubicBezTo>
                  <a:pt x="2961050" y="4180785"/>
                  <a:pt x="2956418" y="4179241"/>
                  <a:pt x="2953106" y="4176152"/>
                </a:cubicBezTo>
                <a:cubicBezTo>
                  <a:pt x="2949795" y="4173064"/>
                  <a:pt x="2948139" y="4168916"/>
                  <a:pt x="2948139" y="4163707"/>
                </a:cubicBezTo>
                <a:cubicBezTo>
                  <a:pt x="2948139" y="4160656"/>
                  <a:pt x="2948716" y="4157958"/>
                  <a:pt x="2949869" y="4155614"/>
                </a:cubicBezTo>
                <a:cubicBezTo>
                  <a:pt x="2951023" y="4153270"/>
                  <a:pt x="2952827" y="4151261"/>
                  <a:pt x="2955283" y="4149587"/>
                </a:cubicBezTo>
                <a:cubicBezTo>
                  <a:pt x="2957739" y="4147912"/>
                  <a:pt x="2960827" y="4146647"/>
                  <a:pt x="2964548" y="4145791"/>
                </a:cubicBezTo>
                <a:cubicBezTo>
                  <a:pt x="2968268" y="4144936"/>
                  <a:pt x="2972659" y="4144508"/>
                  <a:pt x="2977719" y="4144508"/>
                </a:cubicBezTo>
                <a:close/>
                <a:moveTo>
                  <a:pt x="625044" y="4144508"/>
                </a:moveTo>
                <a:lnTo>
                  <a:pt x="640783" y="4144508"/>
                </a:lnTo>
                <a:lnTo>
                  <a:pt x="640783" y="4165827"/>
                </a:lnTo>
                <a:cubicBezTo>
                  <a:pt x="636243" y="4170888"/>
                  <a:pt x="631909" y="4174646"/>
                  <a:pt x="627779" y="4177101"/>
                </a:cubicBezTo>
                <a:cubicBezTo>
                  <a:pt x="623649" y="4179557"/>
                  <a:pt x="619165" y="4180785"/>
                  <a:pt x="614328" y="4180785"/>
                </a:cubicBezTo>
                <a:cubicBezTo>
                  <a:pt x="608375" y="4180785"/>
                  <a:pt x="603743" y="4179241"/>
                  <a:pt x="600432" y="4176152"/>
                </a:cubicBezTo>
                <a:cubicBezTo>
                  <a:pt x="597120" y="4173064"/>
                  <a:pt x="595464" y="4168916"/>
                  <a:pt x="595464" y="4163707"/>
                </a:cubicBezTo>
                <a:cubicBezTo>
                  <a:pt x="595464" y="4160656"/>
                  <a:pt x="596041" y="4157958"/>
                  <a:pt x="597195" y="4155614"/>
                </a:cubicBezTo>
                <a:cubicBezTo>
                  <a:pt x="598348" y="4153270"/>
                  <a:pt x="600153" y="4151261"/>
                  <a:pt x="602608" y="4149587"/>
                </a:cubicBezTo>
                <a:cubicBezTo>
                  <a:pt x="605064" y="4147912"/>
                  <a:pt x="608152" y="4146647"/>
                  <a:pt x="611873" y="4145791"/>
                </a:cubicBezTo>
                <a:cubicBezTo>
                  <a:pt x="615593" y="4144936"/>
                  <a:pt x="619984" y="4144508"/>
                  <a:pt x="625044" y="4144508"/>
                </a:cubicBezTo>
                <a:close/>
                <a:moveTo>
                  <a:pt x="6575043" y="4100641"/>
                </a:moveTo>
                <a:cubicBezTo>
                  <a:pt x="6580103" y="4100641"/>
                  <a:pt x="6584959" y="4102259"/>
                  <a:pt x="6589609" y="4105496"/>
                </a:cubicBezTo>
                <a:cubicBezTo>
                  <a:pt x="6594261" y="4108733"/>
                  <a:pt x="6599079" y="4113440"/>
                  <a:pt x="6604065" y="4119616"/>
                </a:cubicBezTo>
                <a:lnTo>
                  <a:pt x="6604065" y="4159800"/>
                </a:lnTo>
                <a:cubicBezTo>
                  <a:pt x="6601163" y="4163446"/>
                  <a:pt x="6598409" y="4166516"/>
                  <a:pt x="6595805" y="4169009"/>
                </a:cubicBezTo>
                <a:cubicBezTo>
                  <a:pt x="6593200" y="4171502"/>
                  <a:pt x="6590707" y="4173529"/>
                  <a:pt x="6588326" y="4175092"/>
                </a:cubicBezTo>
                <a:cubicBezTo>
                  <a:pt x="6585945" y="4176655"/>
                  <a:pt x="6583619" y="4177771"/>
                  <a:pt x="6581349" y="4178441"/>
                </a:cubicBezTo>
                <a:cubicBezTo>
                  <a:pt x="6579080" y="4179110"/>
                  <a:pt x="6576717" y="4179445"/>
                  <a:pt x="6574261" y="4179445"/>
                </a:cubicBezTo>
                <a:cubicBezTo>
                  <a:pt x="6569425" y="4179445"/>
                  <a:pt x="6565407" y="4178310"/>
                  <a:pt x="6562207" y="4176041"/>
                </a:cubicBezTo>
                <a:cubicBezTo>
                  <a:pt x="6559007" y="4173771"/>
                  <a:pt x="6556439" y="4170757"/>
                  <a:pt x="6554505" y="4166999"/>
                </a:cubicBezTo>
                <a:cubicBezTo>
                  <a:pt x="6552570" y="4163242"/>
                  <a:pt x="6551212" y="4158944"/>
                  <a:pt x="6550431" y="4154107"/>
                </a:cubicBezTo>
                <a:cubicBezTo>
                  <a:pt x="6549649" y="4149270"/>
                  <a:pt x="6549259" y="4144322"/>
                  <a:pt x="6549259" y="4139262"/>
                </a:cubicBezTo>
                <a:cubicBezTo>
                  <a:pt x="6549259" y="4134499"/>
                  <a:pt x="6549723" y="4129811"/>
                  <a:pt x="6550654" y="4125197"/>
                </a:cubicBezTo>
                <a:cubicBezTo>
                  <a:pt x="6551584" y="4120584"/>
                  <a:pt x="6553073" y="4116454"/>
                  <a:pt x="6555119" y="4112807"/>
                </a:cubicBezTo>
                <a:cubicBezTo>
                  <a:pt x="6557165" y="4109161"/>
                  <a:pt x="6559825" y="4106222"/>
                  <a:pt x="6563099" y="4103989"/>
                </a:cubicBezTo>
                <a:cubicBezTo>
                  <a:pt x="6566374" y="4101757"/>
                  <a:pt x="6570355" y="4100641"/>
                  <a:pt x="6575043" y="4100641"/>
                </a:cubicBezTo>
                <a:close/>
                <a:moveTo>
                  <a:pt x="4889487" y="4100641"/>
                </a:moveTo>
                <a:cubicBezTo>
                  <a:pt x="4894279" y="4100641"/>
                  <a:pt x="4898285" y="4101757"/>
                  <a:pt x="4901504" y="4103989"/>
                </a:cubicBezTo>
                <a:cubicBezTo>
                  <a:pt x="4904724" y="4106222"/>
                  <a:pt x="4907288" y="4109198"/>
                  <a:pt x="4909197" y="4112919"/>
                </a:cubicBezTo>
                <a:cubicBezTo>
                  <a:pt x="4911107" y="4116640"/>
                  <a:pt x="4912454" y="4120900"/>
                  <a:pt x="4913240" y="4125700"/>
                </a:cubicBezTo>
                <a:cubicBezTo>
                  <a:pt x="4914026" y="4130499"/>
                  <a:pt x="4914419" y="4135467"/>
                  <a:pt x="4914419" y="4140601"/>
                </a:cubicBezTo>
                <a:cubicBezTo>
                  <a:pt x="4914419" y="4145289"/>
                  <a:pt x="4913933" y="4149940"/>
                  <a:pt x="4912959" y="4154554"/>
                </a:cubicBezTo>
                <a:cubicBezTo>
                  <a:pt x="4911986" y="4159167"/>
                  <a:pt x="4910470" y="4163335"/>
                  <a:pt x="4908411" y="4167055"/>
                </a:cubicBezTo>
                <a:cubicBezTo>
                  <a:pt x="4906351" y="4170776"/>
                  <a:pt x="4903657" y="4173753"/>
                  <a:pt x="4900324" y="4175985"/>
                </a:cubicBezTo>
                <a:cubicBezTo>
                  <a:pt x="4896993" y="4178217"/>
                  <a:pt x="4893006" y="4179334"/>
                  <a:pt x="4888365" y="4179334"/>
                </a:cubicBezTo>
                <a:cubicBezTo>
                  <a:pt x="4883349" y="4179334"/>
                  <a:pt x="4878557" y="4177697"/>
                  <a:pt x="4873989" y="4174422"/>
                </a:cubicBezTo>
                <a:cubicBezTo>
                  <a:pt x="4869423" y="4171148"/>
                  <a:pt x="4864593" y="4166423"/>
                  <a:pt x="4859501" y="4160246"/>
                </a:cubicBezTo>
                <a:lnTo>
                  <a:pt x="4859501" y="4120286"/>
                </a:lnTo>
                <a:cubicBezTo>
                  <a:pt x="4862421" y="4116640"/>
                  <a:pt x="4865191" y="4113570"/>
                  <a:pt x="4867812" y="4111077"/>
                </a:cubicBezTo>
                <a:cubicBezTo>
                  <a:pt x="4870433" y="4108584"/>
                  <a:pt x="4872941" y="4106575"/>
                  <a:pt x="4875337" y="4105050"/>
                </a:cubicBezTo>
                <a:cubicBezTo>
                  <a:pt x="4877733" y="4103524"/>
                  <a:pt x="4880091" y="4102408"/>
                  <a:pt x="4882412" y="4101701"/>
                </a:cubicBezTo>
                <a:cubicBezTo>
                  <a:pt x="4884733" y="4100994"/>
                  <a:pt x="4887091" y="4100641"/>
                  <a:pt x="4889487" y="4100641"/>
                </a:cubicBezTo>
                <a:close/>
                <a:moveTo>
                  <a:pt x="2460244" y="4100641"/>
                </a:moveTo>
                <a:cubicBezTo>
                  <a:pt x="2465304" y="4100641"/>
                  <a:pt x="2470159" y="4102259"/>
                  <a:pt x="2474810" y="4105496"/>
                </a:cubicBezTo>
                <a:cubicBezTo>
                  <a:pt x="2479461" y="4108733"/>
                  <a:pt x="2484279" y="4113440"/>
                  <a:pt x="2489265" y="4119616"/>
                </a:cubicBezTo>
                <a:lnTo>
                  <a:pt x="2489265" y="4159800"/>
                </a:lnTo>
                <a:cubicBezTo>
                  <a:pt x="2486363" y="4163446"/>
                  <a:pt x="2483610" y="4166516"/>
                  <a:pt x="2481005" y="4169009"/>
                </a:cubicBezTo>
                <a:cubicBezTo>
                  <a:pt x="2478401" y="4171502"/>
                  <a:pt x="2475908" y="4173529"/>
                  <a:pt x="2473527" y="4175092"/>
                </a:cubicBezTo>
                <a:cubicBezTo>
                  <a:pt x="2471145" y="4176655"/>
                  <a:pt x="2468820" y="4177771"/>
                  <a:pt x="2466550" y="4178441"/>
                </a:cubicBezTo>
                <a:cubicBezTo>
                  <a:pt x="2464281" y="4179110"/>
                  <a:pt x="2461918" y="4179445"/>
                  <a:pt x="2459462" y="4179445"/>
                </a:cubicBezTo>
                <a:cubicBezTo>
                  <a:pt x="2454625" y="4179445"/>
                  <a:pt x="2450607" y="4178310"/>
                  <a:pt x="2447407" y="4176041"/>
                </a:cubicBezTo>
                <a:cubicBezTo>
                  <a:pt x="2444207" y="4173771"/>
                  <a:pt x="2441640" y="4170757"/>
                  <a:pt x="2439705" y="4166999"/>
                </a:cubicBezTo>
                <a:cubicBezTo>
                  <a:pt x="2437771" y="4163242"/>
                  <a:pt x="2436413" y="4158944"/>
                  <a:pt x="2435631" y="4154107"/>
                </a:cubicBezTo>
                <a:cubicBezTo>
                  <a:pt x="2434850" y="4149270"/>
                  <a:pt x="2434459" y="4144322"/>
                  <a:pt x="2434459" y="4139262"/>
                </a:cubicBezTo>
                <a:cubicBezTo>
                  <a:pt x="2434459" y="4134499"/>
                  <a:pt x="2434924" y="4129811"/>
                  <a:pt x="2435854" y="4125197"/>
                </a:cubicBezTo>
                <a:cubicBezTo>
                  <a:pt x="2436785" y="4120584"/>
                  <a:pt x="2438273" y="4116454"/>
                  <a:pt x="2440319" y="4112807"/>
                </a:cubicBezTo>
                <a:cubicBezTo>
                  <a:pt x="2442366" y="4109161"/>
                  <a:pt x="2445026" y="4106222"/>
                  <a:pt x="2448300" y="4103989"/>
                </a:cubicBezTo>
                <a:cubicBezTo>
                  <a:pt x="2451574" y="4101757"/>
                  <a:pt x="2455556" y="4100641"/>
                  <a:pt x="2460244" y="4100641"/>
                </a:cubicBezTo>
                <a:close/>
                <a:moveTo>
                  <a:pt x="2146288" y="4100641"/>
                </a:moveTo>
                <a:cubicBezTo>
                  <a:pt x="2151079" y="4100641"/>
                  <a:pt x="2155085" y="4101757"/>
                  <a:pt x="2158305" y="4103989"/>
                </a:cubicBezTo>
                <a:cubicBezTo>
                  <a:pt x="2161524" y="4106222"/>
                  <a:pt x="2164089" y="4109198"/>
                  <a:pt x="2165998" y="4112919"/>
                </a:cubicBezTo>
                <a:cubicBezTo>
                  <a:pt x="2167907" y="4116640"/>
                  <a:pt x="2169254" y="4120900"/>
                  <a:pt x="2170040" y="4125700"/>
                </a:cubicBezTo>
                <a:cubicBezTo>
                  <a:pt x="2170826" y="4130499"/>
                  <a:pt x="2171219" y="4135467"/>
                  <a:pt x="2171219" y="4140601"/>
                </a:cubicBezTo>
                <a:cubicBezTo>
                  <a:pt x="2171219" y="4145289"/>
                  <a:pt x="2170733" y="4149940"/>
                  <a:pt x="2169760" y="4154554"/>
                </a:cubicBezTo>
                <a:cubicBezTo>
                  <a:pt x="2168786" y="4159167"/>
                  <a:pt x="2167270" y="4163335"/>
                  <a:pt x="2165211" y="4167055"/>
                </a:cubicBezTo>
                <a:cubicBezTo>
                  <a:pt x="2163152" y="4170776"/>
                  <a:pt x="2160456" y="4173753"/>
                  <a:pt x="2157125" y="4175985"/>
                </a:cubicBezTo>
                <a:cubicBezTo>
                  <a:pt x="2153793" y="4178217"/>
                  <a:pt x="2149806" y="4179334"/>
                  <a:pt x="2145165" y="4179334"/>
                </a:cubicBezTo>
                <a:cubicBezTo>
                  <a:pt x="2140149" y="4179334"/>
                  <a:pt x="2135357" y="4177697"/>
                  <a:pt x="2130790" y="4174422"/>
                </a:cubicBezTo>
                <a:cubicBezTo>
                  <a:pt x="2126223" y="4171148"/>
                  <a:pt x="2121393" y="4166423"/>
                  <a:pt x="2116302" y="4160246"/>
                </a:cubicBezTo>
                <a:lnTo>
                  <a:pt x="2116302" y="4120286"/>
                </a:lnTo>
                <a:cubicBezTo>
                  <a:pt x="2119221" y="4116640"/>
                  <a:pt x="2121992" y="4113570"/>
                  <a:pt x="2124612" y="4111077"/>
                </a:cubicBezTo>
                <a:cubicBezTo>
                  <a:pt x="2127233" y="4108584"/>
                  <a:pt x="2129741" y="4106575"/>
                  <a:pt x="2132137" y="4105050"/>
                </a:cubicBezTo>
                <a:cubicBezTo>
                  <a:pt x="2134533" y="4103524"/>
                  <a:pt x="2136891" y="4102408"/>
                  <a:pt x="2139212" y="4101701"/>
                </a:cubicBezTo>
                <a:cubicBezTo>
                  <a:pt x="2141533" y="4100994"/>
                  <a:pt x="2143891" y="4100641"/>
                  <a:pt x="2146288" y="4100641"/>
                </a:cubicBezTo>
                <a:close/>
                <a:moveTo>
                  <a:pt x="1698244" y="4100641"/>
                </a:moveTo>
                <a:cubicBezTo>
                  <a:pt x="1703304" y="4100641"/>
                  <a:pt x="1708159" y="4102259"/>
                  <a:pt x="1712810" y="4105496"/>
                </a:cubicBezTo>
                <a:cubicBezTo>
                  <a:pt x="1717461" y="4108733"/>
                  <a:pt x="1722279" y="4113440"/>
                  <a:pt x="1727265" y="4119616"/>
                </a:cubicBezTo>
                <a:lnTo>
                  <a:pt x="1727265" y="4159800"/>
                </a:lnTo>
                <a:cubicBezTo>
                  <a:pt x="1724363" y="4163446"/>
                  <a:pt x="1721610" y="4166516"/>
                  <a:pt x="1719005" y="4169009"/>
                </a:cubicBezTo>
                <a:cubicBezTo>
                  <a:pt x="1716401" y="4171502"/>
                  <a:pt x="1713908" y="4173529"/>
                  <a:pt x="1711526" y="4175092"/>
                </a:cubicBezTo>
                <a:cubicBezTo>
                  <a:pt x="1709145" y="4176655"/>
                  <a:pt x="1706820" y="4177771"/>
                  <a:pt x="1704550" y="4178441"/>
                </a:cubicBezTo>
                <a:cubicBezTo>
                  <a:pt x="1702281" y="4179110"/>
                  <a:pt x="1699918" y="4179445"/>
                  <a:pt x="1697462" y="4179445"/>
                </a:cubicBezTo>
                <a:cubicBezTo>
                  <a:pt x="1692625" y="4179445"/>
                  <a:pt x="1688607" y="4178310"/>
                  <a:pt x="1685407" y="4176041"/>
                </a:cubicBezTo>
                <a:cubicBezTo>
                  <a:pt x="1682207" y="4173771"/>
                  <a:pt x="1679640" y="4170757"/>
                  <a:pt x="1677705" y="4166999"/>
                </a:cubicBezTo>
                <a:cubicBezTo>
                  <a:pt x="1675771" y="4163242"/>
                  <a:pt x="1674412" y="4158944"/>
                  <a:pt x="1673631" y="4154107"/>
                </a:cubicBezTo>
                <a:cubicBezTo>
                  <a:pt x="1672850" y="4149270"/>
                  <a:pt x="1672459" y="4144322"/>
                  <a:pt x="1672459" y="4139262"/>
                </a:cubicBezTo>
                <a:cubicBezTo>
                  <a:pt x="1672459" y="4134499"/>
                  <a:pt x="1672924" y="4129811"/>
                  <a:pt x="1673854" y="4125197"/>
                </a:cubicBezTo>
                <a:cubicBezTo>
                  <a:pt x="1674785" y="4120584"/>
                  <a:pt x="1676273" y="4116454"/>
                  <a:pt x="1678319" y="4112807"/>
                </a:cubicBezTo>
                <a:cubicBezTo>
                  <a:pt x="1680366" y="4109161"/>
                  <a:pt x="1683026" y="4106222"/>
                  <a:pt x="1686300" y="4103989"/>
                </a:cubicBezTo>
                <a:cubicBezTo>
                  <a:pt x="1689574" y="4101757"/>
                  <a:pt x="1693555" y="4100641"/>
                  <a:pt x="1698244" y="4100641"/>
                </a:cubicBezTo>
                <a:close/>
                <a:moveTo>
                  <a:pt x="5008387" y="4100194"/>
                </a:moveTo>
                <a:cubicBezTo>
                  <a:pt x="5014319" y="4100194"/>
                  <a:pt x="5019275" y="4101255"/>
                  <a:pt x="5023255" y="4103375"/>
                </a:cubicBezTo>
                <a:cubicBezTo>
                  <a:pt x="5027234" y="4105496"/>
                  <a:pt x="5030387" y="4108380"/>
                  <a:pt x="5032715" y="4112026"/>
                </a:cubicBezTo>
                <a:cubicBezTo>
                  <a:pt x="5035043" y="4115672"/>
                  <a:pt x="5036714" y="4119914"/>
                  <a:pt x="5037728" y="4124751"/>
                </a:cubicBezTo>
                <a:cubicBezTo>
                  <a:pt x="5038742" y="4129588"/>
                  <a:pt x="5039249" y="4134722"/>
                  <a:pt x="5039249" y="4140155"/>
                </a:cubicBezTo>
                <a:cubicBezTo>
                  <a:pt x="5039249" y="4145959"/>
                  <a:pt x="5038648" y="4151280"/>
                  <a:pt x="5037447" y="4156116"/>
                </a:cubicBezTo>
                <a:cubicBezTo>
                  <a:pt x="5036245" y="4160953"/>
                  <a:pt x="5034367" y="4165121"/>
                  <a:pt x="5031815" y="4168618"/>
                </a:cubicBezTo>
                <a:cubicBezTo>
                  <a:pt x="5029262" y="4172115"/>
                  <a:pt x="5025995" y="4174832"/>
                  <a:pt x="5022017" y="4176766"/>
                </a:cubicBezTo>
                <a:cubicBezTo>
                  <a:pt x="5018037" y="4178701"/>
                  <a:pt x="5013344" y="4179668"/>
                  <a:pt x="5007937" y="4179668"/>
                </a:cubicBezTo>
                <a:cubicBezTo>
                  <a:pt x="5002005" y="4179668"/>
                  <a:pt x="4997049" y="4178608"/>
                  <a:pt x="4993070" y="4176487"/>
                </a:cubicBezTo>
                <a:cubicBezTo>
                  <a:pt x="4989091" y="4174366"/>
                  <a:pt x="4985919" y="4171502"/>
                  <a:pt x="4983553" y="4167892"/>
                </a:cubicBezTo>
                <a:cubicBezTo>
                  <a:pt x="4981189" y="4164283"/>
                  <a:pt x="4979499" y="4160060"/>
                  <a:pt x="4978485" y="4155223"/>
                </a:cubicBezTo>
                <a:cubicBezTo>
                  <a:pt x="4977471" y="4150387"/>
                  <a:pt x="4976964" y="4145215"/>
                  <a:pt x="4976964" y="4139708"/>
                </a:cubicBezTo>
                <a:cubicBezTo>
                  <a:pt x="4976964" y="4133978"/>
                  <a:pt x="4977583" y="4128695"/>
                  <a:pt x="4978823" y="4123858"/>
                </a:cubicBezTo>
                <a:cubicBezTo>
                  <a:pt x="4980061" y="4119021"/>
                  <a:pt x="4981957" y="4114835"/>
                  <a:pt x="4984510" y="4111301"/>
                </a:cubicBezTo>
                <a:cubicBezTo>
                  <a:pt x="4987063" y="4107766"/>
                  <a:pt x="4990310" y="4105031"/>
                  <a:pt x="4994253" y="4103096"/>
                </a:cubicBezTo>
                <a:cubicBezTo>
                  <a:pt x="4998195" y="4101162"/>
                  <a:pt x="5002906" y="4100194"/>
                  <a:pt x="5008387" y="4100194"/>
                </a:cubicBezTo>
                <a:close/>
                <a:moveTo>
                  <a:pt x="2341388" y="4100194"/>
                </a:moveTo>
                <a:cubicBezTo>
                  <a:pt x="2347320" y="4100194"/>
                  <a:pt x="2352275" y="4101255"/>
                  <a:pt x="2356255" y="4103375"/>
                </a:cubicBezTo>
                <a:cubicBezTo>
                  <a:pt x="2360234" y="4105496"/>
                  <a:pt x="2363388" y="4108380"/>
                  <a:pt x="2365716" y="4112026"/>
                </a:cubicBezTo>
                <a:cubicBezTo>
                  <a:pt x="2368044" y="4115672"/>
                  <a:pt x="2369714" y="4119914"/>
                  <a:pt x="2370728" y="4124751"/>
                </a:cubicBezTo>
                <a:cubicBezTo>
                  <a:pt x="2371742" y="4129588"/>
                  <a:pt x="2372249" y="4134722"/>
                  <a:pt x="2372249" y="4140155"/>
                </a:cubicBezTo>
                <a:cubicBezTo>
                  <a:pt x="2372249" y="4145959"/>
                  <a:pt x="2371648" y="4151280"/>
                  <a:pt x="2370447" y="4156116"/>
                </a:cubicBezTo>
                <a:cubicBezTo>
                  <a:pt x="2369245" y="4160953"/>
                  <a:pt x="2367368" y="4165121"/>
                  <a:pt x="2364815" y="4168618"/>
                </a:cubicBezTo>
                <a:cubicBezTo>
                  <a:pt x="2362262" y="4172115"/>
                  <a:pt x="2358996" y="4174832"/>
                  <a:pt x="2355017" y="4176766"/>
                </a:cubicBezTo>
                <a:cubicBezTo>
                  <a:pt x="2351037" y="4178701"/>
                  <a:pt x="2346344" y="4179668"/>
                  <a:pt x="2340938" y="4179668"/>
                </a:cubicBezTo>
                <a:cubicBezTo>
                  <a:pt x="2335005" y="4179668"/>
                  <a:pt x="2330050" y="4178608"/>
                  <a:pt x="2326070" y="4176487"/>
                </a:cubicBezTo>
                <a:cubicBezTo>
                  <a:pt x="2322091" y="4174366"/>
                  <a:pt x="2318919" y="4171502"/>
                  <a:pt x="2316554" y="4167892"/>
                </a:cubicBezTo>
                <a:cubicBezTo>
                  <a:pt x="2314189" y="4164283"/>
                  <a:pt x="2312499" y="4160060"/>
                  <a:pt x="2311485" y="4155223"/>
                </a:cubicBezTo>
                <a:cubicBezTo>
                  <a:pt x="2310471" y="4150387"/>
                  <a:pt x="2309964" y="4145215"/>
                  <a:pt x="2309964" y="4139708"/>
                </a:cubicBezTo>
                <a:cubicBezTo>
                  <a:pt x="2309964" y="4133978"/>
                  <a:pt x="2310584" y="4128695"/>
                  <a:pt x="2311823" y="4123858"/>
                </a:cubicBezTo>
                <a:cubicBezTo>
                  <a:pt x="2313062" y="4119021"/>
                  <a:pt x="2314958" y="4114835"/>
                  <a:pt x="2317510" y="4111301"/>
                </a:cubicBezTo>
                <a:cubicBezTo>
                  <a:pt x="2320063" y="4107766"/>
                  <a:pt x="2323310" y="4105031"/>
                  <a:pt x="2327253" y="4103096"/>
                </a:cubicBezTo>
                <a:cubicBezTo>
                  <a:pt x="2331195" y="4101162"/>
                  <a:pt x="2335906" y="4100194"/>
                  <a:pt x="2341388" y="4100194"/>
                </a:cubicBezTo>
                <a:close/>
                <a:moveTo>
                  <a:pt x="912637" y="4100194"/>
                </a:moveTo>
                <a:cubicBezTo>
                  <a:pt x="918570" y="4100194"/>
                  <a:pt x="923526" y="4101255"/>
                  <a:pt x="927505" y="4103375"/>
                </a:cubicBezTo>
                <a:cubicBezTo>
                  <a:pt x="931484" y="4105496"/>
                  <a:pt x="934638" y="4108380"/>
                  <a:pt x="936966" y="4112026"/>
                </a:cubicBezTo>
                <a:cubicBezTo>
                  <a:pt x="939293" y="4115672"/>
                  <a:pt x="940964" y="4119914"/>
                  <a:pt x="941978" y="4124751"/>
                </a:cubicBezTo>
                <a:cubicBezTo>
                  <a:pt x="942992" y="4129588"/>
                  <a:pt x="943499" y="4134722"/>
                  <a:pt x="943499" y="4140155"/>
                </a:cubicBezTo>
                <a:cubicBezTo>
                  <a:pt x="943499" y="4145959"/>
                  <a:pt x="942898" y="4151280"/>
                  <a:pt x="941696" y="4156116"/>
                </a:cubicBezTo>
                <a:cubicBezTo>
                  <a:pt x="940495" y="4160953"/>
                  <a:pt x="938618" y="4165121"/>
                  <a:pt x="936065" y="4168618"/>
                </a:cubicBezTo>
                <a:cubicBezTo>
                  <a:pt x="933512" y="4172115"/>
                  <a:pt x="930246" y="4174832"/>
                  <a:pt x="926267" y="4176766"/>
                </a:cubicBezTo>
                <a:cubicBezTo>
                  <a:pt x="922287" y="4178701"/>
                  <a:pt x="917594" y="4179668"/>
                  <a:pt x="912188" y="4179668"/>
                </a:cubicBezTo>
                <a:cubicBezTo>
                  <a:pt x="906255" y="4179668"/>
                  <a:pt x="901300" y="4178608"/>
                  <a:pt x="897320" y="4176487"/>
                </a:cubicBezTo>
                <a:cubicBezTo>
                  <a:pt x="893341" y="4174366"/>
                  <a:pt x="890169" y="4171502"/>
                  <a:pt x="887804" y="4167892"/>
                </a:cubicBezTo>
                <a:cubicBezTo>
                  <a:pt x="885439" y="4164283"/>
                  <a:pt x="883749" y="4160060"/>
                  <a:pt x="882735" y="4155223"/>
                </a:cubicBezTo>
                <a:cubicBezTo>
                  <a:pt x="881721" y="4150387"/>
                  <a:pt x="881214" y="4145215"/>
                  <a:pt x="881214" y="4139708"/>
                </a:cubicBezTo>
                <a:cubicBezTo>
                  <a:pt x="881214" y="4133978"/>
                  <a:pt x="881834" y="4128695"/>
                  <a:pt x="883073" y="4123858"/>
                </a:cubicBezTo>
                <a:cubicBezTo>
                  <a:pt x="884312" y="4119021"/>
                  <a:pt x="886207" y="4114835"/>
                  <a:pt x="888760" y="4111301"/>
                </a:cubicBezTo>
                <a:cubicBezTo>
                  <a:pt x="891313" y="4107766"/>
                  <a:pt x="894560" y="4105031"/>
                  <a:pt x="898503" y="4103096"/>
                </a:cubicBezTo>
                <a:cubicBezTo>
                  <a:pt x="902445" y="4101162"/>
                  <a:pt x="907156" y="4100194"/>
                  <a:pt x="912637" y="4100194"/>
                </a:cubicBezTo>
                <a:close/>
                <a:moveTo>
                  <a:pt x="6338989" y="4099190"/>
                </a:moveTo>
                <a:cubicBezTo>
                  <a:pt x="6347898" y="4099190"/>
                  <a:pt x="6354617" y="4101943"/>
                  <a:pt x="6359147" y="4107450"/>
                </a:cubicBezTo>
                <a:cubicBezTo>
                  <a:pt x="6363675" y="4112956"/>
                  <a:pt x="6365828" y="4120547"/>
                  <a:pt x="6365605" y="4130220"/>
                </a:cubicBezTo>
                <a:lnTo>
                  <a:pt x="6310799" y="4130220"/>
                </a:lnTo>
                <a:cubicBezTo>
                  <a:pt x="6310949" y="4126128"/>
                  <a:pt x="6311661" y="4122202"/>
                  <a:pt x="6312933" y="4118444"/>
                </a:cubicBezTo>
                <a:cubicBezTo>
                  <a:pt x="6314205" y="4114686"/>
                  <a:pt x="6316002" y="4111394"/>
                  <a:pt x="6318323" y="4108566"/>
                </a:cubicBezTo>
                <a:cubicBezTo>
                  <a:pt x="6320645" y="4105738"/>
                  <a:pt x="6323527" y="4103468"/>
                  <a:pt x="6326971" y="4101757"/>
                </a:cubicBezTo>
                <a:cubicBezTo>
                  <a:pt x="6330415" y="4100045"/>
                  <a:pt x="6334421" y="4099190"/>
                  <a:pt x="6338989" y="4099190"/>
                </a:cubicBezTo>
                <a:close/>
                <a:moveTo>
                  <a:pt x="5948463" y="4099190"/>
                </a:moveTo>
                <a:cubicBezTo>
                  <a:pt x="5957373" y="4099190"/>
                  <a:pt x="5964093" y="4101943"/>
                  <a:pt x="5968621" y="4107450"/>
                </a:cubicBezTo>
                <a:cubicBezTo>
                  <a:pt x="5973150" y="4112956"/>
                  <a:pt x="5975303" y="4120547"/>
                  <a:pt x="5975079" y="4130220"/>
                </a:cubicBezTo>
                <a:lnTo>
                  <a:pt x="5920273" y="4130220"/>
                </a:lnTo>
                <a:cubicBezTo>
                  <a:pt x="5920423" y="4126128"/>
                  <a:pt x="5921135" y="4122202"/>
                  <a:pt x="5922408" y="4118444"/>
                </a:cubicBezTo>
                <a:cubicBezTo>
                  <a:pt x="5923680" y="4114686"/>
                  <a:pt x="5925477" y="4111394"/>
                  <a:pt x="5927799" y="4108566"/>
                </a:cubicBezTo>
                <a:cubicBezTo>
                  <a:pt x="5930120" y="4105738"/>
                  <a:pt x="5933003" y="4103468"/>
                  <a:pt x="5936447" y="4101757"/>
                </a:cubicBezTo>
                <a:cubicBezTo>
                  <a:pt x="5939891" y="4100045"/>
                  <a:pt x="5943896" y="4099190"/>
                  <a:pt x="5948463" y="4099190"/>
                </a:cubicBezTo>
                <a:close/>
                <a:moveTo>
                  <a:pt x="4767363" y="4099190"/>
                </a:moveTo>
                <a:cubicBezTo>
                  <a:pt x="4776273" y="4099190"/>
                  <a:pt x="4782993" y="4101943"/>
                  <a:pt x="4787521" y="4107450"/>
                </a:cubicBezTo>
                <a:cubicBezTo>
                  <a:pt x="4792051" y="4112956"/>
                  <a:pt x="4794203" y="4120547"/>
                  <a:pt x="4793980" y="4130220"/>
                </a:cubicBezTo>
                <a:lnTo>
                  <a:pt x="4739174" y="4130220"/>
                </a:lnTo>
                <a:cubicBezTo>
                  <a:pt x="4739324" y="4126128"/>
                  <a:pt x="4740035" y="4122202"/>
                  <a:pt x="4741307" y="4118444"/>
                </a:cubicBezTo>
                <a:cubicBezTo>
                  <a:pt x="4742581" y="4114686"/>
                  <a:pt x="4744377" y="4111394"/>
                  <a:pt x="4746699" y="4108566"/>
                </a:cubicBezTo>
                <a:cubicBezTo>
                  <a:pt x="4749020" y="4105738"/>
                  <a:pt x="4751903" y="4103468"/>
                  <a:pt x="4755347" y="4101757"/>
                </a:cubicBezTo>
                <a:cubicBezTo>
                  <a:pt x="4758791" y="4100045"/>
                  <a:pt x="4762797" y="4099190"/>
                  <a:pt x="4767363" y="4099190"/>
                </a:cubicBezTo>
                <a:close/>
                <a:moveTo>
                  <a:pt x="3557689" y="4099190"/>
                </a:moveTo>
                <a:cubicBezTo>
                  <a:pt x="3566599" y="4099190"/>
                  <a:pt x="3573318" y="4101943"/>
                  <a:pt x="3577847" y="4107450"/>
                </a:cubicBezTo>
                <a:cubicBezTo>
                  <a:pt x="3582376" y="4112956"/>
                  <a:pt x="3584528" y="4120547"/>
                  <a:pt x="3584305" y="4130220"/>
                </a:cubicBezTo>
                <a:lnTo>
                  <a:pt x="3529499" y="4130220"/>
                </a:lnTo>
                <a:cubicBezTo>
                  <a:pt x="3529649" y="4126128"/>
                  <a:pt x="3530360" y="4122202"/>
                  <a:pt x="3531633" y="4118444"/>
                </a:cubicBezTo>
                <a:cubicBezTo>
                  <a:pt x="3532906" y="4114686"/>
                  <a:pt x="3534703" y="4111394"/>
                  <a:pt x="3537024" y="4108566"/>
                </a:cubicBezTo>
                <a:cubicBezTo>
                  <a:pt x="3539345" y="4105738"/>
                  <a:pt x="3542228" y="4103468"/>
                  <a:pt x="3545672" y="4101757"/>
                </a:cubicBezTo>
                <a:cubicBezTo>
                  <a:pt x="3549116" y="4100045"/>
                  <a:pt x="3553122" y="4099190"/>
                  <a:pt x="3557689" y="4099190"/>
                </a:cubicBezTo>
                <a:close/>
                <a:moveTo>
                  <a:pt x="1998021" y="4099078"/>
                </a:moveTo>
                <a:cubicBezTo>
                  <a:pt x="2004941" y="4099078"/>
                  <a:pt x="2010280" y="4100994"/>
                  <a:pt x="2014038" y="4104827"/>
                </a:cubicBezTo>
                <a:cubicBezTo>
                  <a:pt x="2017796" y="4108659"/>
                  <a:pt x="2019675" y="4113998"/>
                  <a:pt x="2019675" y="4120844"/>
                </a:cubicBezTo>
                <a:cubicBezTo>
                  <a:pt x="2019675" y="4123746"/>
                  <a:pt x="2019247" y="4126537"/>
                  <a:pt x="2018392" y="4129216"/>
                </a:cubicBezTo>
                <a:cubicBezTo>
                  <a:pt x="2017536" y="4131895"/>
                  <a:pt x="2016234" y="4134257"/>
                  <a:pt x="2014485" y="4136304"/>
                </a:cubicBezTo>
                <a:cubicBezTo>
                  <a:pt x="2012736" y="4138350"/>
                  <a:pt x="2010522" y="4139950"/>
                  <a:pt x="2007843" y="4141103"/>
                </a:cubicBezTo>
                <a:cubicBezTo>
                  <a:pt x="2005164" y="4142257"/>
                  <a:pt x="2002002" y="4142834"/>
                  <a:pt x="1998355" y="4142834"/>
                </a:cubicBezTo>
                <a:cubicBezTo>
                  <a:pt x="1991584" y="4142834"/>
                  <a:pt x="1986319" y="4140936"/>
                  <a:pt x="1982561" y="4137141"/>
                </a:cubicBezTo>
                <a:cubicBezTo>
                  <a:pt x="1978803" y="4133346"/>
                  <a:pt x="1976924" y="4128137"/>
                  <a:pt x="1976924" y="4121514"/>
                </a:cubicBezTo>
                <a:cubicBezTo>
                  <a:pt x="1976924" y="4118537"/>
                  <a:pt x="1977352" y="4115691"/>
                  <a:pt x="1978208" y="4112975"/>
                </a:cubicBezTo>
                <a:cubicBezTo>
                  <a:pt x="1979064" y="4110259"/>
                  <a:pt x="1980366" y="4107859"/>
                  <a:pt x="1982115" y="4105775"/>
                </a:cubicBezTo>
                <a:cubicBezTo>
                  <a:pt x="1983863" y="4103692"/>
                  <a:pt x="1986059" y="4102055"/>
                  <a:pt x="1988700" y="4100864"/>
                </a:cubicBezTo>
                <a:cubicBezTo>
                  <a:pt x="1991342" y="4099673"/>
                  <a:pt x="1994449" y="4099078"/>
                  <a:pt x="1998021" y="4099078"/>
                </a:cubicBezTo>
                <a:close/>
                <a:moveTo>
                  <a:pt x="4402562" y="4086353"/>
                </a:moveTo>
                <a:cubicBezTo>
                  <a:pt x="4400776" y="4086353"/>
                  <a:pt x="4399288" y="4086428"/>
                  <a:pt x="4398097" y="4086576"/>
                </a:cubicBezTo>
                <a:cubicBezTo>
                  <a:pt x="4396907" y="4086725"/>
                  <a:pt x="4395958" y="4086949"/>
                  <a:pt x="4395251" y="4087246"/>
                </a:cubicBezTo>
                <a:cubicBezTo>
                  <a:pt x="4394544" y="4087544"/>
                  <a:pt x="4394060" y="4087916"/>
                  <a:pt x="4393800" y="4088362"/>
                </a:cubicBezTo>
                <a:cubicBezTo>
                  <a:pt x="4393539" y="4088809"/>
                  <a:pt x="4393409" y="4089293"/>
                  <a:pt x="4393409" y="4089813"/>
                </a:cubicBezTo>
                <a:lnTo>
                  <a:pt x="4393409" y="4190272"/>
                </a:lnTo>
                <a:cubicBezTo>
                  <a:pt x="4393409" y="4190868"/>
                  <a:pt x="4393539" y="4191370"/>
                  <a:pt x="4393800" y="4191779"/>
                </a:cubicBezTo>
                <a:cubicBezTo>
                  <a:pt x="4394060" y="4192189"/>
                  <a:pt x="4394544" y="4192542"/>
                  <a:pt x="4395251" y="4192840"/>
                </a:cubicBezTo>
                <a:cubicBezTo>
                  <a:pt x="4395958" y="4193137"/>
                  <a:pt x="4396907" y="4193361"/>
                  <a:pt x="4398097" y="4193509"/>
                </a:cubicBezTo>
                <a:cubicBezTo>
                  <a:pt x="4399288" y="4193658"/>
                  <a:pt x="4400776" y="4193733"/>
                  <a:pt x="4402562" y="4193733"/>
                </a:cubicBezTo>
                <a:cubicBezTo>
                  <a:pt x="4404422" y="4193733"/>
                  <a:pt x="4405948" y="4193658"/>
                  <a:pt x="4407139" y="4193509"/>
                </a:cubicBezTo>
                <a:cubicBezTo>
                  <a:pt x="4408329" y="4193361"/>
                  <a:pt x="4409259" y="4193137"/>
                  <a:pt x="4409929" y="4192840"/>
                </a:cubicBezTo>
                <a:cubicBezTo>
                  <a:pt x="4410599" y="4192542"/>
                  <a:pt x="4411083" y="4192189"/>
                  <a:pt x="4411380" y="4191779"/>
                </a:cubicBezTo>
                <a:cubicBezTo>
                  <a:pt x="4411678" y="4191370"/>
                  <a:pt x="4411827" y="4190868"/>
                  <a:pt x="4411827" y="4190272"/>
                </a:cubicBezTo>
                <a:lnTo>
                  <a:pt x="4411827" y="4089813"/>
                </a:lnTo>
                <a:cubicBezTo>
                  <a:pt x="4411827" y="4089293"/>
                  <a:pt x="4411678" y="4088809"/>
                  <a:pt x="4411380" y="4088362"/>
                </a:cubicBezTo>
                <a:cubicBezTo>
                  <a:pt x="4411083" y="4087916"/>
                  <a:pt x="4410599" y="4087544"/>
                  <a:pt x="4409929" y="4087246"/>
                </a:cubicBezTo>
                <a:cubicBezTo>
                  <a:pt x="4409259" y="4086949"/>
                  <a:pt x="4408329" y="4086725"/>
                  <a:pt x="4407139" y="4086576"/>
                </a:cubicBezTo>
                <a:cubicBezTo>
                  <a:pt x="4405948" y="4086428"/>
                  <a:pt x="4404422" y="4086353"/>
                  <a:pt x="4402562" y="4086353"/>
                </a:cubicBezTo>
                <a:close/>
                <a:moveTo>
                  <a:pt x="3888212" y="4086353"/>
                </a:moveTo>
                <a:cubicBezTo>
                  <a:pt x="3886426" y="4086353"/>
                  <a:pt x="3884938" y="4086428"/>
                  <a:pt x="3883747" y="4086576"/>
                </a:cubicBezTo>
                <a:cubicBezTo>
                  <a:pt x="3882557" y="4086725"/>
                  <a:pt x="3881608" y="4086949"/>
                  <a:pt x="3880901" y="4087246"/>
                </a:cubicBezTo>
                <a:cubicBezTo>
                  <a:pt x="3880194" y="4087544"/>
                  <a:pt x="3879710" y="4087916"/>
                  <a:pt x="3879450" y="4088362"/>
                </a:cubicBezTo>
                <a:cubicBezTo>
                  <a:pt x="3879189" y="4088809"/>
                  <a:pt x="3879059" y="4089293"/>
                  <a:pt x="3879059" y="4089813"/>
                </a:cubicBezTo>
                <a:lnTo>
                  <a:pt x="3879059" y="4190272"/>
                </a:lnTo>
                <a:cubicBezTo>
                  <a:pt x="3879059" y="4190868"/>
                  <a:pt x="3879189" y="4191370"/>
                  <a:pt x="3879450" y="4191779"/>
                </a:cubicBezTo>
                <a:cubicBezTo>
                  <a:pt x="3879710" y="4192189"/>
                  <a:pt x="3880194" y="4192542"/>
                  <a:pt x="3880901" y="4192840"/>
                </a:cubicBezTo>
                <a:cubicBezTo>
                  <a:pt x="3881608" y="4193137"/>
                  <a:pt x="3882557" y="4193361"/>
                  <a:pt x="3883747" y="4193509"/>
                </a:cubicBezTo>
                <a:cubicBezTo>
                  <a:pt x="3884938" y="4193658"/>
                  <a:pt x="3886426" y="4193733"/>
                  <a:pt x="3888212" y="4193733"/>
                </a:cubicBezTo>
                <a:cubicBezTo>
                  <a:pt x="3890072" y="4193733"/>
                  <a:pt x="3891598" y="4193658"/>
                  <a:pt x="3892789" y="4193509"/>
                </a:cubicBezTo>
                <a:cubicBezTo>
                  <a:pt x="3893979" y="4193361"/>
                  <a:pt x="3894909" y="4193137"/>
                  <a:pt x="3895579" y="4192840"/>
                </a:cubicBezTo>
                <a:cubicBezTo>
                  <a:pt x="3896249" y="4192542"/>
                  <a:pt x="3896733" y="4192189"/>
                  <a:pt x="3897030" y="4191779"/>
                </a:cubicBezTo>
                <a:cubicBezTo>
                  <a:pt x="3897328" y="4191370"/>
                  <a:pt x="3897477" y="4190868"/>
                  <a:pt x="3897477" y="4190272"/>
                </a:cubicBezTo>
                <a:lnTo>
                  <a:pt x="3897477" y="4089813"/>
                </a:lnTo>
                <a:cubicBezTo>
                  <a:pt x="3897477" y="4089293"/>
                  <a:pt x="3897328" y="4088809"/>
                  <a:pt x="3897030" y="4088362"/>
                </a:cubicBezTo>
                <a:cubicBezTo>
                  <a:pt x="3896733" y="4087916"/>
                  <a:pt x="3896249" y="4087544"/>
                  <a:pt x="3895579" y="4087246"/>
                </a:cubicBezTo>
                <a:cubicBezTo>
                  <a:pt x="3894909" y="4086949"/>
                  <a:pt x="3893979" y="4086725"/>
                  <a:pt x="3892789" y="4086576"/>
                </a:cubicBezTo>
                <a:cubicBezTo>
                  <a:pt x="3891598" y="4086428"/>
                  <a:pt x="3890072" y="4086353"/>
                  <a:pt x="3888212" y="4086353"/>
                </a:cubicBezTo>
                <a:close/>
                <a:moveTo>
                  <a:pt x="3059091" y="4086353"/>
                </a:moveTo>
                <a:cubicBezTo>
                  <a:pt x="3057305" y="4086353"/>
                  <a:pt x="3055816" y="4086409"/>
                  <a:pt x="3054626" y="4086521"/>
                </a:cubicBezTo>
                <a:cubicBezTo>
                  <a:pt x="3053435" y="4086632"/>
                  <a:pt x="3052468" y="4086856"/>
                  <a:pt x="3051724" y="4087190"/>
                </a:cubicBezTo>
                <a:cubicBezTo>
                  <a:pt x="3050980" y="4087525"/>
                  <a:pt x="3050477" y="4087897"/>
                  <a:pt x="3050217" y="4088307"/>
                </a:cubicBezTo>
                <a:cubicBezTo>
                  <a:pt x="3049956" y="4088716"/>
                  <a:pt x="3049826" y="4089218"/>
                  <a:pt x="3049826" y="4089813"/>
                </a:cubicBezTo>
                <a:lnTo>
                  <a:pt x="3049826" y="4150759"/>
                </a:lnTo>
                <a:cubicBezTo>
                  <a:pt x="3049826" y="4158051"/>
                  <a:pt x="3050440" y="4164246"/>
                  <a:pt x="3051668" y="4169344"/>
                </a:cubicBezTo>
                <a:cubicBezTo>
                  <a:pt x="3052896" y="4174441"/>
                  <a:pt x="3054923" y="4178906"/>
                  <a:pt x="3057751" y="4182738"/>
                </a:cubicBezTo>
                <a:cubicBezTo>
                  <a:pt x="3060579" y="4186570"/>
                  <a:pt x="3064281" y="4189603"/>
                  <a:pt x="3068858" y="4191835"/>
                </a:cubicBezTo>
                <a:cubicBezTo>
                  <a:pt x="3073434" y="4194068"/>
                  <a:pt x="3079071" y="4195184"/>
                  <a:pt x="3085768" y="4195184"/>
                </a:cubicBezTo>
                <a:cubicBezTo>
                  <a:pt x="3091498" y="4195184"/>
                  <a:pt x="3097153" y="4193733"/>
                  <a:pt x="3102735" y="4190831"/>
                </a:cubicBezTo>
                <a:cubicBezTo>
                  <a:pt x="3108316" y="4187928"/>
                  <a:pt x="3113971" y="4183315"/>
                  <a:pt x="3119701" y="4176990"/>
                </a:cubicBezTo>
                <a:lnTo>
                  <a:pt x="3119701" y="4190272"/>
                </a:lnTo>
                <a:cubicBezTo>
                  <a:pt x="3119701" y="4190868"/>
                  <a:pt x="3119813" y="4191370"/>
                  <a:pt x="3120036" y="4191779"/>
                </a:cubicBezTo>
                <a:cubicBezTo>
                  <a:pt x="3120259" y="4192189"/>
                  <a:pt x="3120687" y="4192542"/>
                  <a:pt x="3121319" y="4192840"/>
                </a:cubicBezTo>
                <a:cubicBezTo>
                  <a:pt x="3121952" y="4193137"/>
                  <a:pt x="3122808" y="4193361"/>
                  <a:pt x="3123887" y="4193509"/>
                </a:cubicBezTo>
                <a:cubicBezTo>
                  <a:pt x="3124966" y="4193658"/>
                  <a:pt x="3126361" y="4193733"/>
                  <a:pt x="3128072" y="4193733"/>
                </a:cubicBezTo>
                <a:cubicBezTo>
                  <a:pt x="3129635" y="4193733"/>
                  <a:pt x="3130956" y="4193658"/>
                  <a:pt x="3132035" y="4193509"/>
                </a:cubicBezTo>
                <a:cubicBezTo>
                  <a:pt x="3133114" y="4193361"/>
                  <a:pt x="3133988" y="4193137"/>
                  <a:pt x="3134658" y="4192840"/>
                </a:cubicBezTo>
                <a:cubicBezTo>
                  <a:pt x="3135328" y="4192542"/>
                  <a:pt x="3135793" y="4192189"/>
                  <a:pt x="3136053" y="4191779"/>
                </a:cubicBezTo>
                <a:cubicBezTo>
                  <a:pt x="3136314" y="4191370"/>
                  <a:pt x="3136444" y="4190868"/>
                  <a:pt x="3136444" y="4190272"/>
                </a:cubicBezTo>
                <a:lnTo>
                  <a:pt x="3136444" y="4089813"/>
                </a:lnTo>
                <a:cubicBezTo>
                  <a:pt x="3136444" y="4089218"/>
                  <a:pt x="3136277" y="4088716"/>
                  <a:pt x="3135942" y="4088307"/>
                </a:cubicBezTo>
                <a:cubicBezTo>
                  <a:pt x="3135607" y="4087897"/>
                  <a:pt x="3135105" y="4087525"/>
                  <a:pt x="3134435" y="4087190"/>
                </a:cubicBezTo>
                <a:cubicBezTo>
                  <a:pt x="3133765" y="4086856"/>
                  <a:pt x="3132835" y="4086632"/>
                  <a:pt x="3131644" y="4086521"/>
                </a:cubicBezTo>
                <a:cubicBezTo>
                  <a:pt x="3130454" y="4086409"/>
                  <a:pt x="3128965" y="4086353"/>
                  <a:pt x="3127180" y="4086353"/>
                </a:cubicBezTo>
                <a:cubicBezTo>
                  <a:pt x="3125319" y="4086353"/>
                  <a:pt x="3123812" y="4086409"/>
                  <a:pt x="3122659" y="4086521"/>
                </a:cubicBezTo>
                <a:cubicBezTo>
                  <a:pt x="3121505" y="4086632"/>
                  <a:pt x="3120557" y="4086856"/>
                  <a:pt x="3119813" y="4087190"/>
                </a:cubicBezTo>
                <a:cubicBezTo>
                  <a:pt x="3119068" y="4087525"/>
                  <a:pt x="3118566" y="4087897"/>
                  <a:pt x="3118306" y="4088307"/>
                </a:cubicBezTo>
                <a:cubicBezTo>
                  <a:pt x="3118045" y="4088716"/>
                  <a:pt x="3117915" y="4089218"/>
                  <a:pt x="3117915" y="4089813"/>
                </a:cubicBezTo>
                <a:lnTo>
                  <a:pt x="3117915" y="4160023"/>
                </a:lnTo>
                <a:cubicBezTo>
                  <a:pt x="3112780" y="4166348"/>
                  <a:pt x="3107925" y="4171148"/>
                  <a:pt x="3103348" y="4174422"/>
                </a:cubicBezTo>
                <a:cubicBezTo>
                  <a:pt x="3098772" y="4177697"/>
                  <a:pt x="3094177" y="4179334"/>
                  <a:pt x="3089563" y="4179334"/>
                </a:cubicBezTo>
                <a:cubicBezTo>
                  <a:pt x="3085991" y="4179334"/>
                  <a:pt x="3082866" y="4178645"/>
                  <a:pt x="3080187" y="4177269"/>
                </a:cubicBezTo>
                <a:cubicBezTo>
                  <a:pt x="3077508" y="4175892"/>
                  <a:pt x="3075294" y="4173957"/>
                  <a:pt x="3073546" y="4171464"/>
                </a:cubicBezTo>
                <a:cubicBezTo>
                  <a:pt x="3071797" y="4168971"/>
                  <a:pt x="3070495" y="4165958"/>
                  <a:pt x="3069639" y="4162423"/>
                </a:cubicBezTo>
                <a:cubicBezTo>
                  <a:pt x="3068783" y="4158888"/>
                  <a:pt x="3068355" y="4154182"/>
                  <a:pt x="3068355" y="4148303"/>
                </a:cubicBezTo>
                <a:lnTo>
                  <a:pt x="3068355" y="4089813"/>
                </a:lnTo>
                <a:cubicBezTo>
                  <a:pt x="3068355" y="4089218"/>
                  <a:pt x="3068206" y="4088716"/>
                  <a:pt x="3067909" y="4088307"/>
                </a:cubicBezTo>
                <a:cubicBezTo>
                  <a:pt x="3067611" y="4087897"/>
                  <a:pt x="3067109" y="4087525"/>
                  <a:pt x="3066402" y="4087190"/>
                </a:cubicBezTo>
                <a:cubicBezTo>
                  <a:pt x="3065695" y="4086856"/>
                  <a:pt x="3064746" y="4086632"/>
                  <a:pt x="3063555" y="4086521"/>
                </a:cubicBezTo>
                <a:cubicBezTo>
                  <a:pt x="3062365" y="4086409"/>
                  <a:pt x="3060877" y="4086353"/>
                  <a:pt x="3059091" y="4086353"/>
                </a:cubicBezTo>
                <a:close/>
                <a:moveTo>
                  <a:pt x="2554266" y="4086353"/>
                </a:moveTo>
                <a:cubicBezTo>
                  <a:pt x="2552480" y="4086353"/>
                  <a:pt x="2550992" y="4086409"/>
                  <a:pt x="2549801" y="4086521"/>
                </a:cubicBezTo>
                <a:cubicBezTo>
                  <a:pt x="2548610" y="4086632"/>
                  <a:pt x="2547643" y="4086856"/>
                  <a:pt x="2546899" y="4087190"/>
                </a:cubicBezTo>
                <a:cubicBezTo>
                  <a:pt x="2546155" y="4087525"/>
                  <a:pt x="2545652" y="4087897"/>
                  <a:pt x="2545392" y="4088307"/>
                </a:cubicBezTo>
                <a:cubicBezTo>
                  <a:pt x="2545131" y="4088716"/>
                  <a:pt x="2545001" y="4089218"/>
                  <a:pt x="2545001" y="4089813"/>
                </a:cubicBezTo>
                <a:lnTo>
                  <a:pt x="2545001" y="4150759"/>
                </a:lnTo>
                <a:cubicBezTo>
                  <a:pt x="2545001" y="4158051"/>
                  <a:pt x="2545615" y="4164246"/>
                  <a:pt x="2546843" y="4169344"/>
                </a:cubicBezTo>
                <a:cubicBezTo>
                  <a:pt x="2548071" y="4174441"/>
                  <a:pt x="2550098" y="4178906"/>
                  <a:pt x="2552926" y="4182738"/>
                </a:cubicBezTo>
                <a:cubicBezTo>
                  <a:pt x="2555754" y="4186570"/>
                  <a:pt x="2559456" y="4189603"/>
                  <a:pt x="2564033" y="4191835"/>
                </a:cubicBezTo>
                <a:cubicBezTo>
                  <a:pt x="2568609" y="4194068"/>
                  <a:pt x="2574246" y="4195184"/>
                  <a:pt x="2580943" y="4195184"/>
                </a:cubicBezTo>
                <a:cubicBezTo>
                  <a:pt x="2586673" y="4195184"/>
                  <a:pt x="2592329" y="4193733"/>
                  <a:pt x="2597910" y="4190831"/>
                </a:cubicBezTo>
                <a:cubicBezTo>
                  <a:pt x="2603491" y="4187928"/>
                  <a:pt x="2609146" y="4183315"/>
                  <a:pt x="2614876" y="4176990"/>
                </a:cubicBezTo>
                <a:lnTo>
                  <a:pt x="2614876" y="4190272"/>
                </a:lnTo>
                <a:cubicBezTo>
                  <a:pt x="2614876" y="4190868"/>
                  <a:pt x="2614988" y="4191370"/>
                  <a:pt x="2615211" y="4191779"/>
                </a:cubicBezTo>
                <a:cubicBezTo>
                  <a:pt x="2615434" y="4192189"/>
                  <a:pt x="2615862" y="4192542"/>
                  <a:pt x="2616494" y="4192840"/>
                </a:cubicBezTo>
                <a:cubicBezTo>
                  <a:pt x="2617127" y="4193137"/>
                  <a:pt x="2617983" y="4193361"/>
                  <a:pt x="2619062" y="4193509"/>
                </a:cubicBezTo>
                <a:cubicBezTo>
                  <a:pt x="2620141" y="4193658"/>
                  <a:pt x="2621536" y="4193733"/>
                  <a:pt x="2623248" y="4193733"/>
                </a:cubicBezTo>
                <a:cubicBezTo>
                  <a:pt x="2624810" y="4193733"/>
                  <a:pt x="2626131" y="4193658"/>
                  <a:pt x="2627210" y="4193509"/>
                </a:cubicBezTo>
                <a:cubicBezTo>
                  <a:pt x="2628289" y="4193361"/>
                  <a:pt x="2629164" y="4193137"/>
                  <a:pt x="2629833" y="4192840"/>
                </a:cubicBezTo>
                <a:cubicBezTo>
                  <a:pt x="2630503" y="4192542"/>
                  <a:pt x="2630968" y="4192189"/>
                  <a:pt x="2631228" y="4191779"/>
                </a:cubicBezTo>
                <a:cubicBezTo>
                  <a:pt x="2631489" y="4191370"/>
                  <a:pt x="2631619" y="4190868"/>
                  <a:pt x="2631619" y="4190272"/>
                </a:cubicBezTo>
                <a:lnTo>
                  <a:pt x="2631619" y="4089813"/>
                </a:lnTo>
                <a:cubicBezTo>
                  <a:pt x="2631619" y="4089218"/>
                  <a:pt x="2631452" y="4088716"/>
                  <a:pt x="2631117" y="4088307"/>
                </a:cubicBezTo>
                <a:cubicBezTo>
                  <a:pt x="2630782" y="4087897"/>
                  <a:pt x="2630280" y="4087525"/>
                  <a:pt x="2629610" y="4087190"/>
                </a:cubicBezTo>
                <a:cubicBezTo>
                  <a:pt x="2628940" y="4086856"/>
                  <a:pt x="2628010" y="4086632"/>
                  <a:pt x="2626819" y="4086521"/>
                </a:cubicBezTo>
                <a:cubicBezTo>
                  <a:pt x="2625629" y="4086409"/>
                  <a:pt x="2624140" y="4086353"/>
                  <a:pt x="2622355" y="4086353"/>
                </a:cubicBezTo>
                <a:cubicBezTo>
                  <a:pt x="2620494" y="4086353"/>
                  <a:pt x="2618987" y="4086409"/>
                  <a:pt x="2617834" y="4086521"/>
                </a:cubicBezTo>
                <a:cubicBezTo>
                  <a:pt x="2616681" y="4086632"/>
                  <a:pt x="2615732" y="4086856"/>
                  <a:pt x="2614988" y="4087190"/>
                </a:cubicBezTo>
                <a:cubicBezTo>
                  <a:pt x="2614243" y="4087525"/>
                  <a:pt x="2613741" y="4087897"/>
                  <a:pt x="2613481" y="4088307"/>
                </a:cubicBezTo>
                <a:cubicBezTo>
                  <a:pt x="2613220" y="4088716"/>
                  <a:pt x="2613090" y="4089218"/>
                  <a:pt x="2613090" y="4089813"/>
                </a:cubicBezTo>
                <a:lnTo>
                  <a:pt x="2613090" y="4160023"/>
                </a:lnTo>
                <a:cubicBezTo>
                  <a:pt x="2607956" y="4166348"/>
                  <a:pt x="2603100" y="4171148"/>
                  <a:pt x="2598523" y="4174422"/>
                </a:cubicBezTo>
                <a:cubicBezTo>
                  <a:pt x="2593947" y="4177697"/>
                  <a:pt x="2589352" y="4179334"/>
                  <a:pt x="2584738" y="4179334"/>
                </a:cubicBezTo>
                <a:cubicBezTo>
                  <a:pt x="2581166" y="4179334"/>
                  <a:pt x="2578041" y="4178645"/>
                  <a:pt x="2575362" y="4177269"/>
                </a:cubicBezTo>
                <a:cubicBezTo>
                  <a:pt x="2572683" y="4175892"/>
                  <a:pt x="2570469" y="4173957"/>
                  <a:pt x="2568721" y="4171464"/>
                </a:cubicBezTo>
                <a:cubicBezTo>
                  <a:pt x="2566972" y="4168971"/>
                  <a:pt x="2565670" y="4165958"/>
                  <a:pt x="2564814" y="4162423"/>
                </a:cubicBezTo>
                <a:cubicBezTo>
                  <a:pt x="2563958" y="4158888"/>
                  <a:pt x="2563530" y="4154182"/>
                  <a:pt x="2563530" y="4148303"/>
                </a:cubicBezTo>
                <a:lnTo>
                  <a:pt x="2563530" y="4089813"/>
                </a:lnTo>
                <a:cubicBezTo>
                  <a:pt x="2563530" y="4089218"/>
                  <a:pt x="2563382" y="4088716"/>
                  <a:pt x="2563084" y="4088307"/>
                </a:cubicBezTo>
                <a:cubicBezTo>
                  <a:pt x="2562786" y="4087897"/>
                  <a:pt x="2562284" y="4087525"/>
                  <a:pt x="2561577" y="4087190"/>
                </a:cubicBezTo>
                <a:cubicBezTo>
                  <a:pt x="2560870" y="4086856"/>
                  <a:pt x="2559921" y="4086632"/>
                  <a:pt x="2558731" y="4086521"/>
                </a:cubicBezTo>
                <a:cubicBezTo>
                  <a:pt x="2557540" y="4086409"/>
                  <a:pt x="2556052" y="4086353"/>
                  <a:pt x="2554266" y="4086353"/>
                </a:cubicBezTo>
                <a:close/>
                <a:moveTo>
                  <a:pt x="1792712" y="4086353"/>
                </a:moveTo>
                <a:cubicBezTo>
                  <a:pt x="1790926" y="4086353"/>
                  <a:pt x="1789438" y="4086428"/>
                  <a:pt x="1788248" y="4086576"/>
                </a:cubicBezTo>
                <a:cubicBezTo>
                  <a:pt x="1787057" y="4086725"/>
                  <a:pt x="1786108" y="4086949"/>
                  <a:pt x="1785401" y="4087246"/>
                </a:cubicBezTo>
                <a:cubicBezTo>
                  <a:pt x="1784694" y="4087544"/>
                  <a:pt x="1784211" y="4087916"/>
                  <a:pt x="1783950" y="4088362"/>
                </a:cubicBezTo>
                <a:cubicBezTo>
                  <a:pt x="1783689" y="4088809"/>
                  <a:pt x="1783559" y="4089293"/>
                  <a:pt x="1783559" y="4089813"/>
                </a:cubicBezTo>
                <a:lnTo>
                  <a:pt x="1783559" y="4190272"/>
                </a:lnTo>
                <a:cubicBezTo>
                  <a:pt x="1783559" y="4190868"/>
                  <a:pt x="1783689" y="4191370"/>
                  <a:pt x="1783950" y="4191779"/>
                </a:cubicBezTo>
                <a:cubicBezTo>
                  <a:pt x="1784211" y="4192189"/>
                  <a:pt x="1784694" y="4192542"/>
                  <a:pt x="1785401" y="4192840"/>
                </a:cubicBezTo>
                <a:cubicBezTo>
                  <a:pt x="1786108" y="4193137"/>
                  <a:pt x="1787057" y="4193361"/>
                  <a:pt x="1788248" y="4193509"/>
                </a:cubicBezTo>
                <a:cubicBezTo>
                  <a:pt x="1789438" y="4193658"/>
                  <a:pt x="1790926" y="4193733"/>
                  <a:pt x="1792712" y="4193733"/>
                </a:cubicBezTo>
                <a:cubicBezTo>
                  <a:pt x="1794573" y="4193733"/>
                  <a:pt x="1796098" y="4193658"/>
                  <a:pt x="1797289" y="4193509"/>
                </a:cubicBezTo>
                <a:cubicBezTo>
                  <a:pt x="1798479" y="4193361"/>
                  <a:pt x="1799410" y="4193137"/>
                  <a:pt x="1800079" y="4192840"/>
                </a:cubicBezTo>
                <a:cubicBezTo>
                  <a:pt x="1800749" y="4192542"/>
                  <a:pt x="1801233" y="4192189"/>
                  <a:pt x="1801530" y="4191779"/>
                </a:cubicBezTo>
                <a:cubicBezTo>
                  <a:pt x="1801828" y="4191370"/>
                  <a:pt x="1801977" y="4190868"/>
                  <a:pt x="1801977" y="4190272"/>
                </a:cubicBezTo>
                <a:lnTo>
                  <a:pt x="1801977" y="4089813"/>
                </a:lnTo>
                <a:cubicBezTo>
                  <a:pt x="1801977" y="4089293"/>
                  <a:pt x="1801828" y="4088809"/>
                  <a:pt x="1801530" y="4088362"/>
                </a:cubicBezTo>
                <a:cubicBezTo>
                  <a:pt x="1801233" y="4087916"/>
                  <a:pt x="1800749" y="4087544"/>
                  <a:pt x="1800079" y="4087246"/>
                </a:cubicBezTo>
                <a:cubicBezTo>
                  <a:pt x="1799410" y="4086949"/>
                  <a:pt x="1798479" y="4086725"/>
                  <a:pt x="1797289" y="4086576"/>
                </a:cubicBezTo>
                <a:cubicBezTo>
                  <a:pt x="1796098" y="4086428"/>
                  <a:pt x="1794573" y="4086353"/>
                  <a:pt x="1792712" y="4086353"/>
                </a:cubicBezTo>
                <a:close/>
                <a:moveTo>
                  <a:pt x="1544616" y="4086353"/>
                </a:moveTo>
                <a:cubicBezTo>
                  <a:pt x="1542830" y="4086353"/>
                  <a:pt x="1541342" y="4086409"/>
                  <a:pt x="1540151" y="4086521"/>
                </a:cubicBezTo>
                <a:cubicBezTo>
                  <a:pt x="1538960" y="4086632"/>
                  <a:pt x="1537993" y="4086856"/>
                  <a:pt x="1537249" y="4087190"/>
                </a:cubicBezTo>
                <a:cubicBezTo>
                  <a:pt x="1536505" y="4087525"/>
                  <a:pt x="1536002" y="4087897"/>
                  <a:pt x="1535742" y="4088307"/>
                </a:cubicBezTo>
                <a:cubicBezTo>
                  <a:pt x="1535481" y="4088716"/>
                  <a:pt x="1535351" y="4089218"/>
                  <a:pt x="1535351" y="4089813"/>
                </a:cubicBezTo>
                <a:lnTo>
                  <a:pt x="1535351" y="4150759"/>
                </a:lnTo>
                <a:cubicBezTo>
                  <a:pt x="1535351" y="4158051"/>
                  <a:pt x="1535965" y="4164246"/>
                  <a:pt x="1537193" y="4169344"/>
                </a:cubicBezTo>
                <a:cubicBezTo>
                  <a:pt x="1538421" y="4174441"/>
                  <a:pt x="1540449" y="4178906"/>
                  <a:pt x="1543276" y="4182738"/>
                </a:cubicBezTo>
                <a:cubicBezTo>
                  <a:pt x="1546104" y="4186570"/>
                  <a:pt x="1549806" y="4189603"/>
                  <a:pt x="1554383" y="4191835"/>
                </a:cubicBezTo>
                <a:cubicBezTo>
                  <a:pt x="1558959" y="4194068"/>
                  <a:pt x="1564596" y="4195184"/>
                  <a:pt x="1571293" y="4195184"/>
                </a:cubicBezTo>
                <a:cubicBezTo>
                  <a:pt x="1577023" y="4195184"/>
                  <a:pt x="1582679" y="4193733"/>
                  <a:pt x="1588260" y="4190831"/>
                </a:cubicBezTo>
                <a:cubicBezTo>
                  <a:pt x="1593841" y="4187928"/>
                  <a:pt x="1599496" y="4183315"/>
                  <a:pt x="1605226" y="4176990"/>
                </a:cubicBezTo>
                <a:lnTo>
                  <a:pt x="1605226" y="4190272"/>
                </a:lnTo>
                <a:cubicBezTo>
                  <a:pt x="1605226" y="4190868"/>
                  <a:pt x="1605338" y="4191370"/>
                  <a:pt x="1605561" y="4191779"/>
                </a:cubicBezTo>
                <a:cubicBezTo>
                  <a:pt x="1605784" y="4192189"/>
                  <a:pt x="1606212" y="4192542"/>
                  <a:pt x="1606845" y="4192840"/>
                </a:cubicBezTo>
                <a:cubicBezTo>
                  <a:pt x="1607477" y="4193137"/>
                  <a:pt x="1608333" y="4193361"/>
                  <a:pt x="1609412" y="4193509"/>
                </a:cubicBezTo>
                <a:cubicBezTo>
                  <a:pt x="1610491" y="4193658"/>
                  <a:pt x="1611886" y="4193733"/>
                  <a:pt x="1613598" y="4193733"/>
                </a:cubicBezTo>
                <a:cubicBezTo>
                  <a:pt x="1615160" y="4193733"/>
                  <a:pt x="1616481" y="4193658"/>
                  <a:pt x="1617560" y="4193509"/>
                </a:cubicBezTo>
                <a:cubicBezTo>
                  <a:pt x="1618639" y="4193361"/>
                  <a:pt x="1619513" y="4193137"/>
                  <a:pt x="1620183" y="4192840"/>
                </a:cubicBezTo>
                <a:cubicBezTo>
                  <a:pt x="1620853" y="4192542"/>
                  <a:pt x="1621318" y="4192189"/>
                  <a:pt x="1621578" y="4191779"/>
                </a:cubicBezTo>
                <a:cubicBezTo>
                  <a:pt x="1621839" y="4191370"/>
                  <a:pt x="1621969" y="4190868"/>
                  <a:pt x="1621969" y="4190272"/>
                </a:cubicBezTo>
                <a:lnTo>
                  <a:pt x="1621969" y="4089813"/>
                </a:lnTo>
                <a:cubicBezTo>
                  <a:pt x="1621969" y="4089218"/>
                  <a:pt x="1621802" y="4088716"/>
                  <a:pt x="1621467" y="4088307"/>
                </a:cubicBezTo>
                <a:cubicBezTo>
                  <a:pt x="1621132" y="4087897"/>
                  <a:pt x="1620630" y="4087525"/>
                  <a:pt x="1619960" y="4087190"/>
                </a:cubicBezTo>
                <a:cubicBezTo>
                  <a:pt x="1619290" y="4086856"/>
                  <a:pt x="1618360" y="4086632"/>
                  <a:pt x="1617169" y="4086521"/>
                </a:cubicBezTo>
                <a:cubicBezTo>
                  <a:pt x="1615979" y="4086409"/>
                  <a:pt x="1614491" y="4086353"/>
                  <a:pt x="1612705" y="4086353"/>
                </a:cubicBezTo>
                <a:cubicBezTo>
                  <a:pt x="1610844" y="4086353"/>
                  <a:pt x="1609337" y="4086409"/>
                  <a:pt x="1608184" y="4086521"/>
                </a:cubicBezTo>
                <a:cubicBezTo>
                  <a:pt x="1607031" y="4086632"/>
                  <a:pt x="1606082" y="4086856"/>
                  <a:pt x="1605338" y="4087190"/>
                </a:cubicBezTo>
                <a:cubicBezTo>
                  <a:pt x="1604594" y="4087525"/>
                  <a:pt x="1604091" y="4087897"/>
                  <a:pt x="1603831" y="4088307"/>
                </a:cubicBezTo>
                <a:cubicBezTo>
                  <a:pt x="1603570" y="4088716"/>
                  <a:pt x="1603440" y="4089218"/>
                  <a:pt x="1603440" y="4089813"/>
                </a:cubicBezTo>
                <a:lnTo>
                  <a:pt x="1603440" y="4160023"/>
                </a:lnTo>
                <a:cubicBezTo>
                  <a:pt x="1598305" y="4166348"/>
                  <a:pt x="1593450" y="4171148"/>
                  <a:pt x="1588873" y="4174422"/>
                </a:cubicBezTo>
                <a:cubicBezTo>
                  <a:pt x="1584297" y="4177697"/>
                  <a:pt x="1579702" y="4179334"/>
                  <a:pt x="1575088" y="4179334"/>
                </a:cubicBezTo>
                <a:cubicBezTo>
                  <a:pt x="1571516" y="4179334"/>
                  <a:pt x="1568391" y="4178645"/>
                  <a:pt x="1565712" y="4177269"/>
                </a:cubicBezTo>
                <a:cubicBezTo>
                  <a:pt x="1563033" y="4175892"/>
                  <a:pt x="1560819" y="4173957"/>
                  <a:pt x="1559071" y="4171464"/>
                </a:cubicBezTo>
                <a:cubicBezTo>
                  <a:pt x="1557322" y="4168971"/>
                  <a:pt x="1556020" y="4165958"/>
                  <a:pt x="1555164" y="4162423"/>
                </a:cubicBezTo>
                <a:cubicBezTo>
                  <a:pt x="1554308" y="4158888"/>
                  <a:pt x="1553880" y="4154182"/>
                  <a:pt x="1553880" y="4148303"/>
                </a:cubicBezTo>
                <a:lnTo>
                  <a:pt x="1553880" y="4089813"/>
                </a:lnTo>
                <a:cubicBezTo>
                  <a:pt x="1553880" y="4089218"/>
                  <a:pt x="1553731" y="4088716"/>
                  <a:pt x="1553434" y="4088307"/>
                </a:cubicBezTo>
                <a:cubicBezTo>
                  <a:pt x="1553136" y="4087897"/>
                  <a:pt x="1552634" y="4087525"/>
                  <a:pt x="1551927" y="4087190"/>
                </a:cubicBezTo>
                <a:cubicBezTo>
                  <a:pt x="1551220" y="4086856"/>
                  <a:pt x="1550271" y="4086632"/>
                  <a:pt x="1549081" y="4086521"/>
                </a:cubicBezTo>
                <a:cubicBezTo>
                  <a:pt x="1547890" y="4086409"/>
                  <a:pt x="1546402" y="4086353"/>
                  <a:pt x="1544616" y="4086353"/>
                </a:cubicBezTo>
                <a:close/>
                <a:moveTo>
                  <a:pt x="1211687" y="4086353"/>
                </a:moveTo>
                <a:cubicBezTo>
                  <a:pt x="1209901" y="4086353"/>
                  <a:pt x="1208413" y="4086428"/>
                  <a:pt x="1207222" y="4086576"/>
                </a:cubicBezTo>
                <a:cubicBezTo>
                  <a:pt x="1206032" y="4086725"/>
                  <a:pt x="1205083" y="4086949"/>
                  <a:pt x="1204376" y="4087246"/>
                </a:cubicBezTo>
                <a:cubicBezTo>
                  <a:pt x="1203669" y="4087544"/>
                  <a:pt x="1203185" y="4087916"/>
                  <a:pt x="1202925" y="4088362"/>
                </a:cubicBezTo>
                <a:cubicBezTo>
                  <a:pt x="1202665" y="4088809"/>
                  <a:pt x="1202534" y="4089293"/>
                  <a:pt x="1202534" y="4089813"/>
                </a:cubicBezTo>
                <a:lnTo>
                  <a:pt x="1202534" y="4190272"/>
                </a:lnTo>
                <a:cubicBezTo>
                  <a:pt x="1202534" y="4190868"/>
                  <a:pt x="1202665" y="4191370"/>
                  <a:pt x="1202925" y="4191779"/>
                </a:cubicBezTo>
                <a:cubicBezTo>
                  <a:pt x="1203185" y="4192189"/>
                  <a:pt x="1203669" y="4192542"/>
                  <a:pt x="1204376" y="4192840"/>
                </a:cubicBezTo>
                <a:cubicBezTo>
                  <a:pt x="1205083" y="4193137"/>
                  <a:pt x="1206032" y="4193361"/>
                  <a:pt x="1207222" y="4193509"/>
                </a:cubicBezTo>
                <a:cubicBezTo>
                  <a:pt x="1208413" y="4193658"/>
                  <a:pt x="1209901" y="4193733"/>
                  <a:pt x="1211687" y="4193733"/>
                </a:cubicBezTo>
                <a:cubicBezTo>
                  <a:pt x="1213548" y="4193733"/>
                  <a:pt x="1215073" y="4193658"/>
                  <a:pt x="1216264" y="4193509"/>
                </a:cubicBezTo>
                <a:cubicBezTo>
                  <a:pt x="1217454" y="4193361"/>
                  <a:pt x="1218384" y="4193137"/>
                  <a:pt x="1219054" y="4192840"/>
                </a:cubicBezTo>
                <a:cubicBezTo>
                  <a:pt x="1219724" y="4192542"/>
                  <a:pt x="1220208" y="4192189"/>
                  <a:pt x="1220505" y="4191779"/>
                </a:cubicBezTo>
                <a:cubicBezTo>
                  <a:pt x="1220803" y="4191370"/>
                  <a:pt x="1220952" y="4190868"/>
                  <a:pt x="1220952" y="4190272"/>
                </a:cubicBezTo>
                <a:lnTo>
                  <a:pt x="1220952" y="4089813"/>
                </a:lnTo>
                <a:cubicBezTo>
                  <a:pt x="1220952" y="4089293"/>
                  <a:pt x="1220803" y="4088809"/>
                  <a:pt x="1220505" y="4088362"/>
                </a:cubicBezTo>
                <a:cubicBezTo>
                  <a:pt x="1220208" y="4087916"/>
                  <a:pt x="1219724" y="4087544"/>
                  <a:pt x="1219054" y="4087246"/>
                </a:cubicBezTo>
                <a:cubicBezTo>
                  <a:pt x="1218384" y="4086949"/>
                  <a:pt x="1217454" y="4086725"/>
                  <a:pt x="1216264" y="4086576"/>
                </a:cubicBezTo>
                <a:cubicBezTo>
                  <a:pt x="1215073" y="4086428"/>
                  <a:pt x="1213548" y="4086353"/>
                  <a:pt x="1211687" y="4086353"/>
                </a:cubicBezTo>
                <a:close/>
                <a:moveTo>
                  <a:pt x="1998355" y="4085014"/>
                </a:moveTo>
                <a:cubicBezTo>
                  <a:pt x="1992700" y="4085014"/>
                  <a:pt x="1987472" y="4085851"/>
                  <a:pt x="1982673" y="4087525"/>
                </a:cubicBezTo>
                <a:cubicBezTo>
                  <a:pt x="1977873" y="4089200"/>
                  <a:pt x="1973762" y="4091599"/>
                  <a:pt x="1970339" y="4094725"/>
                </a:cubicBezTo>
                <a:cubicBezTo>
                  <a:pt x="1966916" y="4097850"/>
                  <a:pt x="1964237" y="4101683"/>
                  <a:pt x="1962302" y="4106222"/>
                </a:cubicBezTo>
                <a:cubicBezTo>
                  <a:pt x="1960367" y="4110761"/>
                  <a:pt x="1959400" y="4115896"/>
                  <a:pt x="1959400" y="4121626"/>
                </a:cubicBezTo>
                <a:cubicBezTo>
                  <a:pt x="1959400" y="4126537"/>
                  <a:pt x="1960070" y="4130723"/>
                  <a:pt x="1961409" y="4134183"/>
                </a:cubicBezTo>
                <a:cubicBezTo>
                  <a:pt x="1962748" y="4137643"/>
                  <a:pt x="1964572" y="4140750"/>
                  <a:pt x="1966878" y="4143503"/>
                </a:cubicBezTo>
                <a:cubicBezTo>
                  <a:pt x="1964125" y="4146331"/>
                  <a:pt x="1961818" y="4149531"/>
                  <a:pt x="1959958" y="4153103"/>
                </a:cubicBezTo>
                <a:cubicBezTo>
                  <a:pt x="1958097" y="4156675"/>
                  <a:pt x="1957167" y="4160730"/>
                  <a:pt x="1957167" y="4165269"/>
                </a:cubicBezTo>
                <a:cubicBezTo>
                  <a:pt x="1957167" y="4168544"/>
                  <a:pt x="1958042" y="4171595"/>
                  <a:pt x="1959791" y="4174422"/>
                </a:cubicBezTo>
                <a:cubicBezTo>
                  <a:pt x="1961539" y="4177250"/>
                  <a:pt x="1964237" y="4179594"/>
                  <a:pt x="1967883" y="4181454"/>
                </a:cubicBezTo>
                <a:cubicBezTo>
                  <a:pt x="1965502" y="4183315"/>
                  <a:pt x="1963400" y="4185194"/>
                  <a:pt x="1961576" y="4187091"/>
                </a:cubicBezTo>
                <a:cubicBezTo>
                  <a:pt x="1959753" y="4188989"/>
                  <a:pt x="1958228" y="4190979"/>
                  <a:pt x="1957000" y="4193063"/>
                </a:cubicBezTo>
                <a:cubicBezTo>
                  <a:pt x="1955772" y="4195147"/>
                  <a:pt x="1954860" y="4197342"/>
                  <a:pt x="1954265" y="4199649"/>
                </a:cubicBezTo>
                <a:cubicBezTo>
                  <a:pt x="1953670" y="4201955"/>
                  <a:pt x="1953372" y="4204337"/>
                  <a:pt x="1953372" y="4206792"/>
                </a:cubicBezTo>
                <a:cubicBezTo>
                  <a:pt x="1953372" y="4210662"/>
                  <a:pt x="1954191" y="4214252"/>
                  <a:pt x="1955828" y="4217564"/>
                </a:cubicBezTo>
                <a:cubicBezTo>
                  <a:pt x="1957465" y="4220875"/>
                  <a:pt x="1960107" y="4223722"/>
                  <a:pt x="1963753" y="4226103"/>
                </a:cubicBezTo>
                <a:cubicBezTo>
                  <a:pt x="1967399" y="4228484"/>
                  <a:pt x="1972069" y="4230363"/>
                  <a:pt x="1977762" y="4231740"/>
                </a:cubicBezTo>
                <a:cubicBezTo>
                  <a:pt x="1983454" y="4233116"/>
                  <a:pt x="1990356" y="4233805"/>
                  <a:pt x="1998467" y="4233805"/>
                </a:cubicBezTo>
                <a:cubicBezTo>
                  <a:pt x="2006876" y="4233805"/>
                  <a:pt x="2014168" y="4232893"/>
                  <a:pt x="2020345" y="4231070"/>
                </a:cubicBezTo>
                <a:cubicBezTo>
                  <a:pt x="2026521" y="4229247"/>
                  <a:pt x="2031600" y="4226754"/>
                  <a:pt x="2035581" y="4223591"/>
                </a:cubicBezTo>
                <a:cubicBezTo>
                  <a:pt x="2039562" y="4220429"/>
                  <a:pt x="2042520" y="4216764"/>
                  <a:pt x="2044455" y="4212597"/>
                </a:cubicBezTo>
                <a:cubicBezTo>
                  <a:pt x="2046390" y="4208430"/>
                  <a:pt x="2047357" y="4204039"/>
                  <a:pt x="2047357" y="4199425"/>
                </a:cubicBezTo>
                <a:cubicBezTo>
                  <a:pt x="2047357" y="4195035"/>
                  <a:pt x="2046502" y="4191184"/>
                  <a:pt x="2044790" y="4187873"/>
                </a:cubicBezTo>
                <a:cubicBezTo>
                  <a:pt x="2043078" y="4184561"/>
                  <a:pt x="2040697" y="4181771"/>
                  <a:pt x="2037646" y="4179501"/>
                </a:cubicBezTo>
                <a:cubicBezTo>
                  <a:pt x="2034595" y="4177231"/>
                  <a:pt x="2030986" y="4175483"/>
                  <a:pt x="2026819" y="4174255"/>
                </a:cubicBezTo>
                <a:cubicBezTo>
                  <a:pt x="2022652" y="4173027"/>
                  <a:pt x="2018075" y="4172339"/>
                  <a:pt x="2013089" y="4172190"/>
                </a:cubicBezTo>
                <a:lnTo>
                  <a:pt x="1986859" y="4171074"/>
                </a:lnTo>
                <a:cubicBezTo>
                  <a:pt x="1982840" y="4170925"/>
                  <a:pt x="1979622" y="4169995"/>
                  <a:pt x="1977203" y="4168283"/>
                </a:cubicBezTo>
                <a:cubicBezTo>
                  <a:pt x="1974785" y="4166572"/>
                  <a:pt x="1973576" y="4164414"/>
                  <a:pt x="1973576" y="4161809"/>
                </a:cubicBezTo>
                <a:cubicBezTo>
                  <a:pt x="1973576" y="4159577"/>
                  <a:pt x="1974004" y="4157605"/>
                  <a:pt x="1974859" y="4155893"/>
                </a:cubicBezTo>
                <a:cubicBezTo>
                  <a:pt x="1975715" y="4154182"/>
                  <a:pt x="1976813" y="4152656"/>
                  <a:pt x="1978152" y="4151317"/>
                </a:cubicBezTo>
                <a:cubicBezTo>
                  <a:pt x="1980161" y="4152954"/>
                  <a:pt x="1983008" y="4154312"/>
                  <a:pt x="1986691" y="4155391"/>
                </a:cubicBezTo>
                <a:cubicBezTo>
                  <a:pt x="1990375" y="4156470"/>
                  <a:pt x="1994263" y="4157009"/>
                  <a:pt x="1998355" y="4157009"/>
                </a:cubicBezTo>
                <a:cubicBezTo>
                  <a:pt x="2004160" y="4157009"/>
                  <a:pt x="2009443" y="4156191"/>
                  <a:pt x="2014206" y="4154554"/>
                </a:cubicBezTo>
                <a:cubicBezTo>
                  <a:pt x="2018968" y="4152917"/>
                  <a:pt x="2023080" y="4150554"/>
                  <a:pt x="2026540" y="4147466"/>
                </a:cubicBezTo>
                <a:cubicBezTo>
                  <a:pt x="2030000" y="4144378"/>
                  <a:pt x="2032660" y="4140601"/>
                  <a:pt x="2034521" y="4136136"/>
                </a:cubicBezTo>
                <a:cubicBezTo>
                  <a:pt x="2036381" y="4131671"/>
                  <a:pt x="2037311" y="4126537"/>
                  <a:pt x="2037311" y="4120733"/>
                </a:cubicBezTo>
                <a:cubicBezTo>
                  <a:pt x="2037311" y="4117235"/>
                  <a:pt x="2036790" y="4113868"/>
                  <a:pt x="2035749" y="4110631"/>
                </a:cubicBezTo>
                <a:cubicBezTo>
                  <a:pt x="2034707" y="4107394"/>
                  <a:pt x="2032884" y="4104436"/>
                  <a:pt x="2030279" y="4101757"/>
                </a:cubicBezTo>
                <a:lnTo>
                  <a:pt x="2044678" y="4101757"/>
                </a:lnTo>
                <a:cubicBezTo>
                  <a:pt x="2045794" y="4101757"/>
                  <a:pt x="2046706" y="4101180"/>
                  <a:pt x="2047413" y="4100027"/>
                </a:cubicBezTo>
                <a:cubicBezTo>
                  <a:pt x="2048120" y="4098873"/>
                  <a:pt x="2048473" y="4096994"/>
                  <a:pt x="2048473" y="4094390"/>
                </a:cubicBezTo>
                <a:cubicBezTo>
                  <a:pt x="2048473" y="4091860"/>
                  <a:pt x="2048157" y="4089981"/>
                  <a:pt x="2047525" y="4088753"/>
                </a:cubicBezTo>
                <a:cubicBezTo>
                  <a:pt x="2046892" y="4087525"/>
                  <a:pt x="2045943" y="4086911"/>
                  <a:pt x="2044678" y="4086911"/>
                </a:cubicBezTo>
                <a:lnTo>
                  <a:pt x="2014317" y="4086911"/>
                </a:lnTo>
                <a:cubicBezTo>
                  <a:pt x="2012010" y="4086316"/>
                  <a:pt x="2009536" y="4085851"/>
                  <a:pt x="2006895" y="4085516"/>
                </a:cubicBezTo>
                <a:cubicBezTo>
                  <a:pt x="2004253" y="4085181"/>
                  <a:pt x="2001407" y="4085014"/>
                  <a:pt x="1998355" y="4085014"/>
                </a:cubicBezTo>
                <a:close/>
                <a:moveTo>
                  <a:pt x="4338008" y="4084902"/>
                </a:moveTo>
                <a:cubicBezTo>
                  <a:pt x="4331385" y="4084902"/>
                  <a:pt x="4325227" y="4086000"/>
                  <a:pt x="4319535" y="4088195"/>
                </a:cubicBezTo>
                <a:cubicBezTo>
                  <a:pt x="4313842" y="4090390"/>
                  <a:pt x="4308893" y="4093757"/>
                  <a:pt x="4304689" y="4098297"/>
                </a:cubicBezTo>
                <a:cubicBezTo>
                  <a:pt x="4300485" y="4102836"/>
                  <a:pt x="4297173" y="4108659"/>
                  <a:pt x="4294755" y="4115765"/>
                </a:cubicBezTo>
                <a:cubicBezTo>
                  <a:pt x="4292336" y="4122872"/>
                  <a:pt x="4291127" y="4131374"/>
                  <a:pt x="4291127" y="4141271"/>
                </a:cubicBezTo>
                <a:cubicBezTo>
                  <a:pt x="4291127" y="4149977"/>
                  <a:pt x="4292113" y="4157661"/>
                  <a:pt x="4294085" y="4164321"/>
                </a:cubicBezTo>
                <a:cubicBezTo>
                  <a:pt x="4296057" y="4170981"/>
                  <a:pt x="4298922" y="4176599"/>
                  <a:pt x="4302680" y="4181175"/>
                </a:cubicBezTo>
                <a:cubicBezTo>
                  <a:pt x="4306438" y="4185752"/>
                  <a:pt x="4311107" y="4189231"/>
                  <a:pt x="4316688" y="4191612"/>
                </a:cubicBezTo>
                <a:cubicBezTo>
                  <a:pt x="4322269" y="4193993"/>
                  <a:pt x="4328669" y="4195184"/>
                  <a:pt x="4335887" y="4195184"/>
                </a:cubicBezTo>
                <a:cubicBezTo>
                  <a:pt x="4339385" y="4195184"/>
                  <a:pt x="4342770" y="4194849"/>
                  <a:pt x="4346045" y="4194179"/>
                </a:cubicBezTo>
                <a:cubicBezTo>
                  <a:pt x="4349319" y="4193509"/>
                  <a:pt x="4352351" y="4192635"/>
                  <a:pt x="4355142" y="4191556"/>
                </a:cubicBezTo>
                <a:cubicBezTo>
                  <a:pt x="4357932" y="4190477"/>
                  <a:pt x="4360444" y="4189249"/>
                  <a:pt x="4362676" y="4187873"/>
                </a:cubicBezTo>
                <a:cubicBezTo>
                  <a:pt x="4364909" y="4186496"/>
                  <a:pt x="4366490" y="4185343"/>
                  <a:pt x="4367420" y="4184412"/>
                </a:cubicBezTo>
                <a:cubicBezTo>
                  <a:pt x="4368350" y="4183482"/>
                  <a:pt x="4368945" y="4182775"/>
                  <a:pt x="4369206" y="4182292"/>
                </a:cubicBezTo>
                <a:cubicBezTo>
                  <a:pt x="4369466" y="4181808"/>
                  <a:pt x="4369689" y="4181250"/>
                  <a:pt x="4369876" y="4180617"/>
                </a:cubicBezTo>
                <a:cubicBezTo>
                  <a:pt x="4370062" y="4179985"/>
                  <a:pt x="4370192" y="4179203"/>
                  <a:pt x="4370266" y="4178273"/>
                </a:cubicBezTo>
                <a:cubicBezTo>
                  <a:pt x="4370341" y="4177343"/>
                  <a:pt x="4370378" y="4176245"/>
                  <a:pt x="4370378" y="4174980"/>
                </a:cubicBezTo>
                <a:cubicBezTo>
                  <a:pt x="4370378" y="4173492"/>
                  <a:pt x="4370322" y="4172208"/>
                  <a:pt x="4370211" y="4171129"/>
                </a:cubicBezTo>
                <a:cubicBezTo>
                  <a:pt x="4370099" y="4170050"/>
                  <a:pt x="4369913" y="4169157"/>
                  <a:pt x="4369653" y="4168451"/>
                </a:cubicBezTo>
                <a:cubicBezTo>
                  <a:pt x="4369392" y="4167744"/>
                  <a:pt x="4369076" y="4167241"/>
                  <a:pt x="4368703" y="4166944"/>
                </a:cubicBezTo>
                <a:cubicBezTo>
                  <a:pt x="4368331" y="4166646"/>
                  <a:pt x="4367885" y="4166497"/>
                  <a:pt x="4367364" y="4166497"/>
                </a:cubicBezTo>
                <a:cubicBezTo>
                  <a:pt x="4366471" y="4166497"/>
                  <a:pt x="4365225" y="4167148"/>
                  <a:pt x="4363625" y="4168451"/>
                </a:cubicBezTo>
                <a:cubicBezTo>
                  <a:pt x="4362025" y="4169753"/>
                  <a:pt x="4360053" y="4171204"/>
                  <a:pt x="4357709" y="4172804"/>
                </a:cubicBezTo>
                <a:cubicBezTo>
                  <a:pt x="4355365" y="4174404"/>
                  <a:pt x="4352593" y="4175873"/>
                  <a:pt x="4349393" y="4177213"/>
                </a:cubicBezTo>
                <a:cubicBezTo>
                  <a:pt x="4346193" y="4178552"/>
                  <a:pt x="4342473" y="4179222"/>
                  <a:pt x="4338231" y="4179222"/>
                </a:cubicBezTo>
                <a:cubicBezTo>
                  <a:pt x="4333766" y="4179222"/>
                  <a:pt x="4329804" y="4178422"/>
                  <a:pt x="4326343" y="4176822"/>
                </a:cubicBezTo>
                <a:cubicBezTo>
                  <a:pt x="4322883" y="4175222"/>
                  <a:pt x="4319963" y="4172785"/>
                  <a:pt x="4317581" y="4169511"/>
                </a:cubicBezTo>
                <a:cubicBezTo>
                  <a:pt x="4315200" y="4166237"/>
                  <a:pt x="4313395" y="4162163"/>
                  <a:pt x="4312167" y="4157288"/>
                </a:cubicBezTo>
                <a:cubicBezTo>
                  <a:pt x="4310940" y="4152414"/>
                  <a:pt x="4310326" y="4146740"/>
                  <a:pt x="4310326" y="4140266"/>
                </a:cubicBezTo>
                <a:cubicBezTo>
                  <a:pt x="4310326" y="4127318"/>
                  <a:pt x="4312689" y="4117440"/>
                  <a:pt x="4317414" y="4110631"/>
                </a:cubicBezTo>
                <a:cubicBezTo>
                  <a:pt x="4322139" y="4103822"/>
                  <a:pt x="4328929" y="4100418"/>
                  <a:pt x="4337785" y="4100418"/>
                </a:cubicBezTo>
                <a:cubicBezTo>
                  <a:pt x="4342101" y="4100418"/>
                  <a:pt x="4345840" y="4101031"/>
                  <a:pt x="4349003" y="4102259"/>
                </a:cubicBezTo>
                <a:cubicBezTo>
                  <a:pt x="4352165" y="4103487"/>
                  <a:pt x="4354863" y="4104845"/>
                  <a:pt x="4357095" y="4106333"/>
                </a:cubicBezTo>
                <a:cubicBezTo>
                  <a:pt x="4359327" y="4107822"/>
                  <a:pt x="4361169" y="4109180"/>
                  <a:pt x="4362620" y="4110408"/>
                </a:cubicBezTo>
                <a:cubicBezTo>
                  <a:pt x="4364071" y="4111635"/>
                  <a:pt x="4365355" y="4112249"/>
                  <a:pt x="4366471" y="4112249"/>
                </a:cubicBezTo>
                <a:cubicBezTo>
                  <a:pt x="4367439" y="4112249"/>
                  <a:pt x="4368257" y="4111673"/>
                  <a:pt x="4368927" y="4110519"/>
                </a:cubicBezTo>
                <a:cubicBezTo>
                  <a:pt x="4369597" y="4109366"/>
                  <a:pt x="4369931" y="4107338"/>
                  <a:pt x="4369931" y="4104436"/>
                </a:cubicBezTo>
                <a:cubicBezTo>
                  <a:pt x="4369931" y="4103096"/>
                  <a:pt x="4369894" y="4101980"/>
                  <a:pt x="4369820" y="4101087"/>
                </a:cubicBezTo>
                <a:cubicBezTo>
                  <a:pt x="4369745" y="4100194"/>
                  <a:pt x="4369597" y="4099394"/>
                  <a:pt x="4369373" y="4098687"/>
                </a:cubicBezTo>
                <a:cubicBezTo>
                  <a:pt x="4369150" y="4097980"/>
                  <a:pt x="4368871" y="4097367"/>
                  <a:pt x="4368536" y="4096846"/>
                </a:cubicBezTo>
                <a:cubicBezTo>
                  <a:pt x="4368201" y="4096325"/>
                  <a:pt x="4367587" y="4095618"/>
                  <a:pt x="4366695" y="4094725"/>
                </a:cubicBezTo>
                <a:cubicBezTo>
                  <a:pt x="4365801" y="4093832"/>
                  <a:pt x="4364369" y="4092753"/>
                  <a:pt x="4362397" y="4091488"/>
                </a:cubicBezTo>
                <a:cubicBezTo>
                  <a:pt x="4360425" y="4090223"/>
                  <a:pt x="4358174" y="4089107"/>
                  <a:pt x="4355644" y="4088139"/>
                </a:cubicBezTo>
                <a:cubicBezTo>
                  <a:pt x="4353114" y="4087172"/>
                  <a:pt x="4350342" y="4086390"/>
                  <a:pt x="4347328" y="4085795"/>
                </a:cubicBezTo>
                <a:cubicBezTo>
                  <a:pt x="4344315" y="4085200"/>
                  <a:pt x="4341207" y="4084902"/>
                  <a:pt x="4338008" y="4084902"/>
                </a:cubicBezTo>
                <a:close/>
                <a:moveTo>
                  <a:pt x="3337883" y="4084902"/>
                </a:moveTo>
                <a:cubicBezTo>
                  <a:pt x="3331260" y="4084902"/>
                  <a:pt x="3325102" y="4086000"/>
                  <a:pt x="3319410" y="4088195"/>
                </a:cubicBezTo>
                <a:cubicBezTo>
                  <a:pt x="3313717" y="4090390"/>
                  <a:pt x="3308768" y="4093757"/>
                  <a:pt x="3304564" y="4098297"/>
                </a:cubicBezTo>
                <a:cubicBezTo>
                  <a:pt x="3300360" y="4102836"/>
                  <a:pt x="3297048" y="4108659"/>
                  <a:pt x="3294630" y="4115765"/>
                </a:cubicBezTo>
                <a:cubicBezTo>
                  <a:pt x="3292211" y="4122872"/>
                  <a:pt x="3291002" y="4131374"/>
                  <a:pt x="3291002" y="4141271"/>
                </a:cubicBezTo>
                <a:cubicBezTo>
                  <a:pt x="3291002" y="4149977"/>
                  <a:pt x="3291988" y="4157661"/>
                  <a:pt x="3293960" y="4164321"/>
                </a:cubicBezTo>
                <a:cubicBezTo>
                  <a:pt x="3295932" y="4170981"/>
                  <a:pt x="3298797" y="4176599"/>
                  <a:pt x="3302555" y="4181175"/>
                </a:cubicBezTo>
                <a:cubicBezTo>
                  <a:pt x="3306313" y="4185752"/>
                  <a:pt x="3310982" y="4189231"/>
                  <a:pt x="3316563" y="4191612"/>
                </a:cubicBezTo>
                <a:cubicBezTo>
                  <a:pt x="3322144" y="4193993"/>
                  <a:pt x="3328544" y="4195184"/>
                  <a:pt x="3335762" y="4195184"/>
                </a:cubicBezTo>
                <a:cubicBezTo>
                  <a:pt x="3339260" y="4195184"/>
                  <a:pt x="3342645" y="4194849"/>
                  <a:pt x="3345920" y="4194179"/>
                </a:cubicBezTo>
                <a:cubicBezTo>
                  <a:pt x="3349194" y="4193509"/>
                  <a:pt x="3352226" y="4192635"/>
                  <a:pt x="3355017" y="4191556"/>
                </a:cubicBezTo>
                <a:cubicBezTo>
                  <a:pt x="3357807" y="4190477"/>
                  <a:pt x="3360319" y="4189249"/>
                  <a:pt x="3362551" y="4187873"/>
                </a:cubicBezTo>
                <a:cubicBezTo>
                  <a:pt x="3364784" y="4186496"/>
                  <a:pt x="3366365" y="4185343"/>
                  <a:pt x="3367295" y="4184412"/>
                </a:cubicBezTo>
                <a:cubicBezTo>
                  <a:pt x="3368225" y="4183482"/>
                  <a:pt x="3368821" y="4182775"/>
                  <a:pt x="3369081" y="4182292"/>
                </a:cubicBezTo>
                <a:cubicBezTo>
                  <a:pt x="3369341" y="4181808"/>
                  <a:pt x="3369565" y="4181250"/>
                  <a:pt x="3369751" y="4180617"/>
                </a:cubicBezTo>
                <a:cubicBezTo>
                  <a:pt x="3369937" y="4179985"/>
                  <a:pt x="3370067" y="4179203"/>
                  <a:pt x="3370141" y="4178273"/>
                </a:cubicBezTo>
                <a:cubicBezTo>
                  <a:pt x="3370216" y="4177343"/>
                  <a:pt x="3370253" y="4176245"/>
                  <a:pt x="3370253" y="4174980"/>
                </a:cubicBezTo>
                <a:cubicBezTo>
                  <a:pt x="3370253" y="4173492"/>
                  <a:pt x="3370197" y="4172208"/>
                  <a:pt x="3370086" y="4171129"/>
                </a:cubicBezTo>
                <a:cubicBezTo>
                  <a:pt x="3369974" y="4170050"/>
                  <a:pt x="3369788" y="4169157"/>
                  <a:pt x="3369528" y="4168451"/>
                </a:cubicBezTo>
                <a:cubicBezTo>
                  <a:pt x="3369267" y="4167744"/>
                  <a:pt x="3368951" y="4167241"/>
                  <a:pt x="3368579" y="4166944"/>
                </a:cubicBezTo>
                <a:cubicBezTo>
                  <a:pt x="3368207" y="4166646"/>
                  <a:pt x="3367760" y="4166497"/>
                  <a:pt x="3367239" y="4166497"/>
                </a:cubicBezTo>
                <a:cubicBezTo>
                  <a:pt x="3366346" y="4166497"/>
                  <a:pt x="3365100" y="4167148"/>
                  <a:pt x="3363500" y="4168451"/>
                </a:cubicBezTo>
                <a:cubicBezTo>
                  <a:pt x="3361900" y="4169753"/>
                  <a:pt x="3359928" y="4171204"/>
                  <a:pt x="3357584" y="4172804"/>
                </a:cubicBezTo>
                <a:cubicBezTo>
                  <a:pt x="3355240" y="4174404"/>
                  <a:pt x="3352468" y="4175873"/>
                  <a:pt x="3349268" y="4177213"/>
                </a:cubicBezTo>
                <a:cubicBezTo>
                  <a:pt x="3346068" y="4178552"/>
                  <a:pt x="3342348" y="4179222"/>
                  <a:pt x="3338106" y="4179222"/>
                </a:cubicBezTo>
                <a:cubicBezTo>
                  <a:pt x="3333641" y="4179222"/>
                  <a:pt x="3329679" y="4178422"/>
                  <a:pt x="3326219" y="4176822"/>
                </a:cubicBezTo>
                <a:cubicBezTo>
                  <a:pt x="3322758" y="4175222"/>
                  <a:pt x="3319838" y="4172785"/>
                  <a:pt x="3317456" y="4169511"/>
                </a:cubicBezTo>
                <a:cubicBezTo>
                  <a:pt x="3315075" y="4166237"/>
                  <a:pt x="3313270" y="4162163"/>
                  <a:pt x="3312043" y="4157288"/>
                </a:cubicBezTo>
                <a:cubicBezTo>
                  <a:pt x="3310815" y="4152414"/>
                  <a:pt x="3310201" y="4146740"/>
                  <a:pt x="3310201" y="4140266"/>
                </a:cubicBezTo>
                <a:cubicBezTo>
                  <a:pt x="3310201" y="4127318"/>
                  <a:pt x="3312564" y="4117440"/>
                  <a:pt x="3317289" y="4110631"/>
                </a:cubicBezTo>
                <a:cubicBezTo>
                  <a:pt x="3322014" y="4103822"/>
                  <a:pt x="3328804" y="4100418"/>
                  <a:pt x="3337660" y="4100418"/>
                </a:cubicBezTo>
                <a:cubicBezTo>
                  <a:pt x="3341976" y="4100418"/>
                  <a:pt x="3345715" y="4101031"/>
                  <a:pt x="3348878" y="4102259"/>
                </a:cubicBezTo>
                <a:cubicBezTo>
                  <a:pt x="3352040" y="4103487"/>
                  <a:pt x="3354738" y="4104845"/>
                  <a:pt x="3356970" y="4106333"/>
                </a:cubicBezTo>
                <a:cubicBezTo>
                  <a:pt x="3359203" y="4107822"/>
                  <a:pt x="3361044" y="4109180"/>
                  <a:pt x="3362495" y="4110408"/>
                </a:cubicBezTo>
                <a:cubicBezTo>
                  <a:pt x="3363946" y="4111635"/>
                  <a:pt x="3365230" y="4112249"/>
                  <a:pt x="3366346" y="4112249"/>
                </a:cubicBezTo>
                <a:cubicBezTo>
                  <a:pt x="3367314" y="4112249"/>
                  <a:pt x="3368132" y="4111673"/>
                  <a:pt x="3368802" y="4110519"/>
                </a:cubicBezTo>
                <a:cubicBezTo>
                  <a:pt x="3369472" y="4109366"/>
                  <a:pt x="3369807" y="4107338"/>
                  <a:pt x="3369807" y="4104436"/>
                </a:cubicBezTo>
                <a:cubicBezTo>
                  <a:pt x="3369807" y="4103096"/>
                  <a:pt x="3369769" y="4101980"/>
                  <a:pt x="3369695" y="4101087"/>
                </a:cubicBezTo>
                <a:cubicBezTo>
                  <a:pt x="3369621" y="4100194"/>
                  <a:pt x="3369472" y="4099394"/>
                  <a:pt x="3369248" y="4098687"/>
                </a:cubicBezTo>
                <a:cubicBezTo>
                  <a:pt x="3369025" y="4097980"/>
                  <a:pt x="3368746" y="4097367"/>
                  <a:pt x="3368411" y="4096846"/>
                </a:cubicBezTo>
                <a:cubicBezTo>
                  <a:pt x="3368076" y="4096325"/>
                  <a:pt x="3367463" y="4095618"/>
                  <a:pt x="3366570" y="4094725"/>
                </a:cubicBezTo>
                <a:cubicBezTo>
                  <a:pt x="3365677" y="4093832"/>
                  <a:pt x="3364244" y="4092753"/>
                  <a:pt x="3362272" y="4091488"/>
                </a:cubicBezTo>
                <a:cubicBezTo>
                  <a:pt x="3360300" y="4090223"/>
                  <a:pt x="3358049" y="4089107"/>
                  <a:pt x="3355519" y="4088139"/>
                </a:cubicBezTo>
                <a:cubicBezTo>
                  <a:pt x="3352989" y="4087172"/>
                  <a:pt x="3350217" y="4086390"/>
                  <a:pt x="3347203" y="4085795"/>
                </a:cubicBezTo>
                <a:cubicBezTo>
                  <a:pt x="3344190" y="4085200"/>
                  <a:pt x="3341083" y="4084902"/>
                  <a:pt x="3337883" y="4084902"/>
                </a:cubicBezTo>
                <a:close/>
                <a:moveTo>
                  <a:pt x="2709233" y="4084902"/>
                </a:moveTo>
                <a:cubicBezTo>
                  <a:pt x="2702610" y="4084902"/>
                  <a:pt x="2696452" y="4086000"/>
                  <a:pt x="2690760" y="4088195"/>
                </a:cubicBezTo>
                <a:cubicBezTo>
                  <a:pt x="2685067" y="4090390"/>
                  <a:pt x="2680119" y="4093757"/>
                  <a:pt x="2675914" y="4098297"/>
                </a:cubicBezTo>
                <a:cubicBezTo>
                  <a:pt x="2671710" y="4102836"/>
                  <a:pt x="2668398" y="4108659"/>
                  <a:pt x="2665980" y="4115765"/>
                </a:cubicBezTo>
                <a:cubicBezTo>
                  <a:pt x="2663561" y="4122872"/>
                  <a:pt x="2662352" y="4131374"/>
                  <a:pt x="2662352" y="4141271"/>
                </a:cubicBezTo>
                <a:cubicBezTo>
                  <a:pt x="2662352" y="4149977"/>
                  <a:pt x="2663338" y="4157661"/>
                  <a:pt x="2665310" y="4164321"/>
                </a:cubicBezTo>
                <a:cubicBezTo>
                  <a:pt x="2667282" y="4170981"/>
                  <a:pt x="2670147" y="4176599"/>
                  <a:pt x="2673905" y="4181175"/>
                </a:cubicBezTo>
                <a:cubicBezTo>
                  <a:pt x="2677663" y="4185752"/>
                  <a:pt x="2682332" y="4189231"/>
                  <a:pt x="2687913" y="4191612"/>
                </a:cubicBezTo>
                <a:cubicBezTo>
                  <a:pt x="2693495" y="4193993"/>
                  <a:pt x="2699894" y="4195184"/>
                  <a:pt x="2707112" y="4195184"/>
                </a:cubicBezTo>
                <a:cubicBezTo>
                  <a:pt x="2710610" y="4195184"/>
                  <a:pt x="2713996" y="4194849"/>
                  <a:pt x="2717270" y="4194179"/>
                </a:cubicBezTo>
                <a:cubicBezTo>
                  <a:pt x="2720544" y="4193509"/>
                  <a:pt x="2723576" y="4192635"/>
                  <a:pt x="2726367" y="4191556"/>
                </a:cubicBezTo>
                <a:cubicBezTo>
                  <a:pt x="2729157" y="4190477"/>
                  <a:pt x="2731669" y="4189249"/>
                  <a:pt x="2733901" y="4187873"/>
                </a:cubicBezTo>
                <a:cubicBezTo>
                  <a:pt x="2736134" y="4186496"/>
                  <a:pt x="2737715" y="4185343"/>
                  <a:pt x="2738645" y="4184412"/>
                </a:cubicBezTo>
                <a:cubicBezTo>
                  <a:pt x="2739575" y="4183482"/>
                  <a:pt x="2740171" y="4182775"/>
                  <a:pt x="2740431" y="4182292"/>
                </a:cubicBezTo>
                <a:cubicBezTo>
                  <a:pt x="2740692" y="4181808"/>
                  <a:pt x="2740915" y="4181250"/>
                  <a:pt x="2741101" y="4180617"/>
                </a:cubicBezTo>
                <a:cubicBezTo>
                  <a:pt x="2741287" y="4179985"/>
                  <a:pt x="2741417" y="4179203"/>
                  <a:pt x="2741492" y="4178273"/>
                </a:cubicBezTo>
                <a:cubicBezTo>
                  <a:pt x="2741566" y="4177343"/>
                  <a:pt x="2741603" y="4176245"/>
                  <a:pt x="2741603" y="4174980"/>
                </a:cubicBezTo>
                <a:cubicBezTo>
                  <a:pt x="2741603" y="4173492"/>
                  <a:pt x="2741547" y="4172208"/>
                  <a:pt x="2741436" y="4171129"/>
                </a:cubicBezTo>
                <a:cubicBezTo>
                  <a:pt x="2741324" y="4170050"/>
                  <a:pt x="2741138" y="4169157"/>
                  <a:pt x="2740878" y="4168451"/>
                </a:cubicBezTo>
                <a:cubicBezTo>
                  <a:pt x="2740617" y="4167744"/>
                  <a:pt x="2740301" y="4167241"/>
                  <a:pt x="2739929" y="4166944"/>
                </a:cubicBezTo>
                <a:cubicBezTo>
                  <a:pt x="2739557" y="4166646"/>
                  <a:pt x="2739110" y="4166497"/>
                  <a:pt x="2738589" y="4166497"/>
                </a:cubicBezTo>
                <a:cubicBezTo>
                  <a:pt x="2737696" y="4166497"/>
                  <a:pt x="2736450" y="4167148"/>
                  <a:pt x="2734850" y="4168451"/>
                </a:cubicBezTo>
                <a:cubicBezTo>
                  <a:pt x="2733250" y="4169753"/>
                  <a:pt x="2731278" y="4171204"/>
                  <a:pt x="2728934" y="4172804"/>
                </a:cubicBezTo>
                <a:cubicBezTo>
                  <a:pt x="2726590" y="4174404"/>
                  <a:pt x="2723818" y="4175873"/>
                  <a:pt x="2720618" y="4177213"/>
                </a:cubicBezTo>
                <a:cubicBezTo>
                  <a:pt x="2717418" y="4178552"/>
                  <a:pt x="2713698" y="4179222"/>
                  <a:pt x="2709456" y="4179222"/>
                </a:cubicBezTo>
                <a:cubicBezTo>
                  <a:pt x="2704991" y="4179222"/>
                  <a:pt x="2701029" y="4178422"/>
                  <a:pt x="2697569" y="4176822"/>
                </a:cubicBezTo>
                <a:cubicBezTo>
                  <a:pt x="2694108" y="4175222"/>
                  <a:pt x="2691188" y="4172785"/>
                  <a:pt x="2688806" y="4169511"/>
                </a:cubicBezTo>
                <a:cubicBezTo>
                  <a:pt x="2686425" y="4166237"/>
                  <a:pt x="2684621" y="4162163"/>
                  <a:pt x="2683393" y="4157288"/>
                </a:cubicBezTo>
                <a:cubicBezTo>
                  <a:pt x="2682165" y="4152414"/>
                  <a:pt x="2681551" y="4146740"/>
                  <a:pt x="2681551" y="4140266"/>
                </a:cubicBezTo>
                <a:cubicBezTo>
                  <a:pt x="2681551" y="4127318"/>
                  <a:pt x="2683914" y="4117440"/>
                  <a:pt x="2688639" y="4110631"/>
                </a:cubicBezTo>
                <a:cubicBezTo>
                  <a:pt x="2693364" y="4103822"/>
                  <a:pt x="2700155" y="4100418"/>
                  <a:pt x="2709010" y="4100418"/>
                </a:cubicBezTo>
                <a:cubicBezTo>
                  <a:pt x="2713326" y="4100418"/>
                  <a:pt x="2717065" y="4101031"/>
                  <a:pt x="2720228" y="4102259"/>
                </a:cubicBezTo>
                <a:cubicBezTo>
                  <a:pt x="2723390" y="4103487"/>
                  <a:pt x="2726088" y="4104845"/>
                  <a:pt x="2728320" y="4106333"/>
                </a:cubicBezTo>
                <a:cubicBezTo>
                  <a:pt x="2730553" y="4107822"/>
                  <a:pt x="2732394" y="4109180"/>
                  <a:pt x="2733846" y="4110408"/>
                </a:cubicBezTo>
                <a:cubicBezTo>
                  <a:pt x="2735297" y="4111635"/>
                  <a:pt x="2736580" y="4112249"/>
                  <a:pt x="2737696" y="4112249"/>
                </a:cubicBezTo>
                <a:cubicBezTo>
                  <a:pt x="2738664" y="4112249"/>
                  <a:pt x="2739482" y="4111673"/>
                  <a:pt x="2740152" y="4110519"/>
                </a:cubicBezTo>
                <a:cubicBezTo>
                  <a:pt x="2740822" y="4109366"/>
                  <a:pt x="2741157" y="4107338"/>
                  <a:pt x="2741157" y="4104436"/>
                </a:cubicBezTo>
                <a:cubicBezTo>
                  <a:pt x="2741157" y="4103096"/>
                  <a:pt x="2741120" y="4101980"/>
                  <a:pt x="2741045" y="4101087"/>
                </a:cubicBezTo>
                <a:cubicBezTo>
                  <a:pt x="2740971" y="4100194"/>
                  <a:pt x="2740822" y="4099394"/>
                  <a:pt x="2740599" y="4098687"/>
                </a:cubicBezTo>
                <a:cubicBezTo>
                  <a:pt x="2740375" y="4097980"/>
                  <a:pt x="2740096" y="4097367"/>
                  <a:pt x="2739761" y="4096846"/>
                </a:cubicBezTo>
                <a:cubicBezTo>
                  <a:pt x="2739427" y="4096325"/>
                  <a:pt x="2738813" y="4095618"/>
                  <a:pt x="2737920" y="4094725"/>
                </a:cubicBezTo>
                <a:cubicBezTo>
                  <a:pt x="2737027" y="4093832"/>
                  <a:pt x="2735594" y="4092753"/>
                  <a:pt x="2733622" y="4091488"/>
                </a:cubicBezTo>
                <a:cubicBezTo>
                  <a:pt x="2731650" y="4090223"/>
                  <a:pt x="2729399" y="4089107"/>
                  <a:pt x="2726869" y="4088139"/>
                </a:cubicBezTo>
                <a:cubicBezTo>
                  <a:pt x="2724339" y="4087172"/>
                  <a:pt x="2721567" y="4086390"/>
                  <a:pt x="2718553" y="4085795"/>
                </a:cubicBezTo>
                <a:cubicBezTo>
                  <a:pt x="2715540" y="4085200"/>
                  <a:pt x="2712433" y="4084902"/>
                  <a:pt x="2709233" y="4084902"/>
                </a:cubicBezTo>
                <a:close/>
                <a:moveTo>
                  <a:pt x="1423358" y="4084902"/>
                </a:moveTo>
                <a:cubicBezTo>
                  <a:pt x="1416735" y="4084902"/>
                  <a:pt x="1410577" y="4086000"/>
                  <a:pt x="1404885" y="4088195"/>
                </a:cubicBezTo>
                <a:cubicBezTo>
                  <a:pt x="1399192" y="4090390"/>
                  <a:pt x="1394244" y="4093757"/>
                  <a:pt x="1390039" y="4098297"/>
                </a:cubicBezTo>
                <a:cubicBezTo>
                  <a:pt x="1385835" y="4102836"/>
                  <a:pt x="1382523" y="4108659"/>
                  <a:pt x="1380105" y="4115765"/>
                </a:cubicBezTo>
                <a:cubicBezTo>
                  <a:pt x="1377686" y="4122872"/>
                  <a:pt x="1376477" y="4131374"/>
                  <a:pt x="1376477" y="4141271"/>
                </a:cubicBezTo>
                <a:cubicBezTo>
                  <a:pt x="1376477" y="4149977"/>
                  <a:pt x="1377463" y="4157661"/>
                  <a:pt x="1379435" y="4164321"/>
                </a:cubicBezTo>
                <a:cubicBezTo>
                  <a:pt x="1381407" y="4170981"/>
                  <a:pt x="1384272" y="4176599"/>
                  <a:pt x="1388030" y="4181175"/>
                </a:cubicBezTo>
                <a:cubicBezTo>
                  <a:pt x="1391788" y="4185752"/>
                  <a:pt x="1396457" y="4189231"/>
                  <a:pt x="1402038" y="4191612"/>
                </a:cubicBezTo>
                <a:cubicBezTo>
                  <a:pt x="1407619" y="4193993"/>
                  <a:pt x="1414019" y="4195184"/>
                  <a:pt x="1421237" y="4195184"/>
                </a:cubicBezTo>
                <a:cubicBezTo>
                  <a:pt x="1424735" y="4195184"/>
                  <a:pt x="1428121" y="4194849"/>
                  <a:pt x="1431395" y="4194179"/>
                </a:cubicBezTo>
                <a:cubicBezTo>
                  <a:pt x="1434669" y="4193509"/>
                  <a:pt x="1437701" y="4192635"/>
                  <a:pt x="1440492" y="4191556"/>
                </a:cubicBezTo>
                <a:cubicBezTo>
                  <a:pt x="1443282" y="4190477"/>
                  <a:pt x="1445794" y="4189249"/>
                  <a:pt x="1448026" y="4187873"/>
                </a:cubicBezTo>
                <a:cubicBezTo>
                  <a:pt x="1450259" y="4186496"/>
                  <a:pt x="1451840" y="4185343"/>
                  <a:pt x="1452770" y="4184412"/>
                </a:cubicBezTo>
                <a:cubicBezTo>
                  <a:pt x="1453700" y="4183482"/>
                  <a:pt x="1454296" y="4182775"/>
                  <a:pt x="1454556" y="4182292"/>
                </a:cubicBezTo>
                <a:cubicBezTo>
                  <a:pt x="1454817" y="4181808"/>
                  <a:pt x="1455040" y="4181250"/>
                  <a:pt x="1455226" y="4180617"/>
                </a:cubicBezTo>
                <a:cubicBezTo>
                  <a:pt x="1455412" y="4179985"/>
                  <a:pt x="1455542" y="4179203"/>
                  <a:pt x="1455617" y="4178273"/>
                </a:cubicBezTo>
                <a:cubicBezTo>
                  <a:pt x="1455691" y="4177343"/>
                  <a:pt x="1455728" y="4176245"/>
                  <a:pt x="1455728" y="4174980"/>
                </a:cubicBezTo>
                <a:cubicBezTo>
                  <a:pt x="1455728" y="4173492"/>
                  <a:pt x="1455672" y="4172208"/>
                  <a:pt x="1455561" y="4171129"/>
                </a:cubicBezTo>
                <a:cubicBezTo>
                  <a:pt x="1455449" y="4170050"/>
                  <a:pt x="1455263" y="4169157"/>
                  <a:pt x="1455003" y="4168451"/>
                </a:cubicBezTo>
                <a:cubicBezTo>
                  <a:pt x="1454742" y="4167744"/>
                  <a:pt x="1454426" y="4167241"/>
                  <a:pt x="1454054" y="4166944"/>
                </a:cubicBezTo>
                <a:cubicBezTo>
                  <a:pt x="1453682" y="4166646"/>
                  <a:pt x="1453235" y="4166497"/>
                  <a:pt x="1452714" y="4166497"/>
                </a:cubicBezTo>
                <a:cubicBezTo>
                  <a:pt x="1451821" y="4166497"/>
                  <a:pt x="1450575" y="4167148"/>
                  <a:pt x="1448975" y="4168451"/>
                </a:cubicBezTo>
                <a:cubicBezTo>
                  <a:pt x="1447375" y="4169753"/>
                  <a:pt x="1445403" y="4171204"/>
                  <a:pt x="1443059" y="4172804"/>
                </a:cubicBezTo>
                <a:cubicBezTo>
                  <a:pt x="1440715" y="4174404"/>
                  <a:pt x="1437943" y="4175873"/>
                  <a:pt x="1434743" y="4177213"/>
                </a:cubicBezTo>
                <a:cubicBezTo>
                  <a:pt x="1431544" y="4178552"/>
                  <a:pt x="1427823" y="4179222"/>
                  <a:pt x="1423581" y="4179222"/>
                </a:cubicBezTo>
                <a:cubicBezTo>
                  <a:pt x="1419117" y="4179222"/>
                  <a:pt x="1415154" y="4178422"/>
                  <a:pt x="1411694" y="4176822"/>
                </a:cubicBezTo>
                <a:cubicBezTo>
                  <a:pt x="1408233" y="4175222"/>
                  <a:pt x="1405313" y="4172785"/>
                  <a:pt x="1402931" y="4169511"/>
                </a:cubicBezTo>
                <a:cubicBezTo>
                  <a:pt x="1400550" y="4166237"/>
                  <a:pt x="1398746" y="4162163"/>
                  <a:pt x="1397518" y="4157288"/>
                </a:cubicBezTo>
                <a:cubicBezTo>
                  <a:pt x="1396290" y="4152414"/>
                  <a:pt x="1395676" y="4146740"/>
                  <a:pt x="1395676" y="4140266"/>
                </a:cubicBezTo>
                <a:cubicBezTo>
                  <a:pt x="1395676" y="4127318"/>
                  <a:pt x="1398039" y="4117440"/>
                  <a:pt x="1402764" y="4110631"/>
                </a:cubicBezTo>
                <a:cubicBezTo>
                  <a:pt x="1407489" y="4103822"/>
                  <a:pt x="1414280" y="4100418"/>
                  <a:pt x="1423135" y="4100418"/>
                </a:cubicBezTo>
                <a:cubicBezTo>
                  <a:pt x="1427451" y="4100418"/>
                  <a:pt x="1431190" y="4101031"/>
                  <a:pt x="1434353" y="4102259"/>
                </a:cubicBezTo>
                <a:cubicBezTo>
                  <a:pt x="1437515" y="4103487"/>
                  <a:pt x="1440213" y="4104845"/>
                  <a:pt x="1442445" y="4106333"/>
                </a:cubicBezTo>
                <a:cubicBezTo>
                  <a:pt x="1444678" y="4107822"/>
                  <a:pt x="1446519" y="4109180"/>
                  <a:pt x="1447970" y="4110408"/>
                </a:cubicBezTo>
                <a:cubicBezTo>
                  <a:pt x="1449422" y="4111635"/>
                  <a:pt x="1450705" y="4112249"/>
                  <a:pt x="1451821" y="4112249"/>
                </a:cubicBezTo>
                <a:cubicBezTo>
                  <a:pt x="1452789" y="4112249"/>
                  <a:pt x="1453607" y="4111673"/>
                  <a:pt x="1454277" y="4110519"/>
                </a:cubicBezTo>
                <a:cubicBezTo>
                  <a:pt x="1454947" y="4109366"/>
                  <a:pt x="1455282" y="4107338"/>
                  <a:pt x="1455282" y="4104436"/>
                </a:cubicBezTo>
                <a:cubicBezTo>
                  <a:pt x="1455282" y="4103096"/>
                  <a:pt x="1455245" y="4101980"/>
                  <a:pt x="1455170" y="4101087"/>
                </a:cubicBezTo>
                <a:cubicBezTo>
                  <a:pt x="1455096" y="4100194"/>
                  <a:pt x="1454947" y="4099394"/>
                  <a:pt x="1454724" y="4098687"/>
                </a:cubicBezTo>
                <a:cubicBezTo>
                  <a:pt x="1454500" y="4097980"/>
                  <a:pt x="1454221" y="4097367"/>
                  <a:pt x="1453886" y="4096846"/>
                </a:cubicBezTo>
                <a:cubicBezTo>
                  <a:pt x="1453552" y="4096325"/>
                  <a:pt x="1452938" y="4095618"/>
                  <a:pt x="1452045" y="4094725"/>
                </a:cubicBezTo>
                <a:cubicBezTo>
                  <a:pt x="1451152" y="4093832"/>
                  <a:pt x="1449719" y="4092753"/>
                  <a:pt x="1447747" y="4091488"/>
                </a:cubicBezTo>
                <a:cubicBezTo>
                  <a:pt x="1445775" y="4090223"/>
                  <a:pt x="1443524" y="4089107"/>
                  <a:pt x="1440994" y="4088139"/>
                </a:cubicBezTo>
                <a:cubicBezTo>
                  <a:pt x="1438464" y="4087172"/>
                  <a:pt x="1435692" y="4086390"/>
                  <a:pt x="1432678" y="4085795"/>
                </a:cubicBezTo>
                <a:cubicBezTo>
                  <a:pt x="1429665" y="4085200"/>
                  <a:pt x="1426558" y="4084902"/>
                  <a:pt x="1423358" y="4084902"/>
                </a:cubicBezTo>
                <a:close/>
                <a:moveTo>
                  <a:pt x="737558" y="4084902"/>
                </a:moveTo>
                <a:cubicBezTo>
                  <a:pt x="730935" y="4084902"/>
                  <a:pt x="724778" y="4086000"/>
                  <a:pt x="719085" y="4088195"/>
                </a:cubicBezTo>
                <a:cubicBezTo>
                  <a:pt x="713392" y="4090390"/>
                  <a:pt x="708444" y="4093757"/>
                  <a:pt x="704239" y="4098297"/>
                </a:cubicBezTo>
                <a:cubicBezTo>
                  <a:pt x="700035" y="4102836"/>
                  <a:pt x="696723" y="4108659"/>
                  <a:pt x="694305" y="4115765"/>
                </a:cubicBezTo>
                <a:cubicBezTo>
                  <a:pt x="691886" y="4122872"/>
                  <a:pt x="690677" y="4131374"/>
                  <a:pt x="690677" y="4141271"/>
                </a:cubicBezTo>
                <a:cubicBezTo>
                  <a:pt x="690677" y="4149977"/>
                  <a:pt x="691663" y="4157661"/>
                  <a:pt x="693635" y="4164321"/>
                </a:cubicBezTo>
                <a:cubicBezTo>
                  <a:pt x="695607" y="4170981"/>
                  <a:pt x="698472" y="4176599"/>
                  <a:pt x="702230" y="4181175"/>
                </a:cubicBezTo>
                <a:cubicBezTo>
                  <a:pt x="705988" y="4185752"/>
                  <a:pt x="710657" y="4189231"/>
                  <a:pt x="716238" y="4191612"/>
                </a:cubicBezTo>
                <a:cubicBezTo>
                  <a:pt x="721820" y="4193993"/>
                  <a:pt x="728219" y="4195184"/>
                  <a:pt x="735437" y="4195184"/>
                </a:cubicBezTo>
                <a:cubicBezTo>
                  <a:pt x="738935" y="4195184"/>
                  <a:pt x="742321" y="4194849"/>
                  <a:pt x="745595" y="4194179"/>
                </a:cubicBezTo>
                <a:cubicBezTo>
                  <a:pt x="748869" y="4193509"/>
                  <a:pt x="751901" y="4192635"/>
                  <a:pt x="754692" y="4191556"/>
                </a:cubicBezTo>
                <a:cubicBezTo>
                  <a:pt x="757482" y="4190477"/>
                  <a:pt x="759994" y="4189249"/>
                  <a:pt x="762226" y="4187873"/>
                </a:cubicBezTo>
                <a:cubicBezTo>
                  <a:pt x="764459" y="4186496"/>
                  <a:pt x="766040" y="4185343"/>
                  <a:pt x="766970" y="4184412"/>
                </a:cubicBezTo>
                <a:cubicBezTo>
                  <a:pt x="767900" y="4183482"/>
                  <a:pt x="768496" y="4182775"/>
                  <a:pt x="768756" y="4182292"/>
                </a:cubicBezTo>
                <a:cubicBezTo>
                  <a:pt x="769017" y="4181808"/>
                  <a:pt x="769240" y="4181250"/>
                  <a:pt x="769426" y="4180617"/>
                </a:cubicBezTo>
                <a:cubicBezTo>
                  <a:pt x="769612" y="4179985"/>
                  <a:pt x="769742" y="4179203"/>
                  <a:pt x="769817" y="4178273"/>
                </a:cubicBezTo>
                <a:cubicBezTo>
                  <a:pt x="769891" y="4177343"/>
                  <a:pt x="769928" y="4176245"/>
                  <a:pt x="769928" y="4174980"/>
                </a:cubicBezTo>
                <a:cubicBezTo>
                  <a:pt x="769928" y="4173492"/>
                  <a:pt x="769872" y="4172208"/>
                  <a:pt x="769761" y="4171129"/>
                </a:cubicBezTo>
                <a:cubicBezTo>
                  <a:pt x="769649" y="4170050"/>
                  <a:pt x="769463" y="4169157"/>
                  <a:pt x="769203" y="4168451"/>
                </a:cubicBezTo>
                <a:cubicBezTo>
                  <a:pt x="768942" y="4167744"/>
                  <a:pt x="768626" y="4167241"/>
                  <a:pt x="768254" y="4166944"/>
                </a:cubicBezTo>
                <a:cubicBezTo>
                  <a:pt x="767882" y="4166646"/>
                  <a:pt x="767435" y="4166497"/>
                  <a:pt x="766914" y="4166497"/>
                </a:cubicBezTo>
                <a:cubicBezTo>
                  <a:pt x="766021" y="4166497"/>
                  <a:pt x="764775" y="4167148"/>
                  <a:pt x="763175" y="4168451"/>
                </a:cubicBezTo>
                <a:cubicBezTo>
                  <a:pt x="761575" y="4169753"/>
                  <a:pt x="759603" y="4171204"/>
                  <a:pt x="757259" y="4172804"/>
                </a:cubicBezTo>
                <a:cubicBezTo>
                  <a:pt x="754915" y="4174404"/>
                  <a:pt x="752143" y="4175873"/>
                  <a:pt x="748943" y="4177213"/>
                </a:cubicBezTo>
                <a:cubicBezTo>
                  <a:pt x="745744" y="4178552"/>
                  <a:pt x="742023" y="4179222"/>
                  <a:pt x="737781" y="4179222"/>
                </a:cubicBezTo>
                <a:cubicBezTo>
                  <a:pt x="733316" y="4179222"/>
                  <a:pt x="729354" y="4178422"/>
                  <a:pt x="725894" y="4176822"/>
                </a:cubicBezTo>
                <a:cubicBezTo>
                  <a:pt x="722433" y="4175222"/>
                  <a:pt x="719513" y="4172785"/>
                  <a:pt x="717131" y="4169511"/>
                </a:cubicBezTo>
                <a:cubicBezTo>
                  <a:pt x="714750" y="4166237"/>
                  <a:pt x="712946" y="4162163"/>
                  <a:pt x="711718" y="4157288"/>
                </a:cubicBezTo>
                <a:cubicBezTo>
                  <a:pt x="710490" y="4152414"/>
                  <a:pt x="709876" y="4146740"/>
                  <a:pt x="709876" y="4140266"/>
                </a:cubicBezTo>
                <a:cubicBezTo>
                  <a:pt x="709876" y="4127318"/>
                  <a:pt x="712239" y="4117440"/>
                  <a:pt x="716964" y="4110631"/>
                </a:cubicBezTo>
                <a:cubicBezTo>
                  <a:pt x="721689" y="4103822"/>
                  <a:pt x="728480" y="4100418"/>
                  <a:pt x="737335" y="4100418"/>
                </a:cubicBezTo>
                <a:cubicBezTo>
                  <a:pt x="741651" y="4100418"/>
                  <a:pt x="745390" y="4101031"/>
                  <a:pt x="748553" y="4102259"/>
                </a:cubicBezTo>
                <a:cubicBezTo>
                  <a:pt x="751715" y="4103487"/>
                  <a:pt x="754413" y="4104845"/>
                  <a:pt x="756645" y="4106333"/>
                </a:cubicBezTo>
                <a:cubicBezTo>
                  <a:pt x="758878" y="4107822"/>
                  <a:pt x="760719" y="4109180"/>
                  <a:pt x="762171" y="4110408"/>
                </a:cubicBezTo>
                <a:cubicBezTo>
                  <a:pt x="763622" y="4111635"/>
                  <a:pt x="764905" y="4112249"/>
                  <a:pt x="766021" y="4112249"/>
                </a:cubicBezTo>
                <a:cubicBezTo>
                  <a:pt x="766989" y="4112249"/>
                  <a:pt x="767807" y="4111673"/>
                  <a:pt x="768477" y="4110519"/>
                </a:cubicBezTo>
                <a:cubicBezTo>
                  <a:pt x="769147" y="4109366"/>
                  <a:pt x="769482" y="4107338"/>
                  <a:pt x="769482" y="4104436"/>
                </a:cubicBezTo>
                <a:cubicBezTo>
                  <a:pt x="769482" y="4103096"/>
                  <a:pt x="769444" y="4101980"/>
                  <a:pt x="769370" y="4101087"/>
                </a:cubicBezTo>
                <a:cubicBezTo>
                  <a:pt x="769296" y="4100194"/>
                  <a:pt x="769147" y="4099394"/>
                  <a:pt x="768924" y="4098687"/>
                </a:cubicBezTo>
                <a:cubicBezTo>
                  <a:pt x="768700" y="4097980"/>
                  <a:pt x="768421" y="4097367"/>
                  <a:pt x="768086" y="4096846"/>
                </a:cubicBezTo>
                <a:cubicBezTo>
                  <a:pt x="767752" y="4096325"/>
                  <a:pt x="767138" y="4095618"/>
                  <a:pt x="766245" y="4094725"/>
                </a:cubicBezTo>
                <a:cubicBezTo>
                  <a:pt x="765352" y="4093832"/>
                  <a:pt x="763919" y="4092753"/>
                  <a:pt x="761947" y="4091488"/>
                </a:cubicBezTo>
                <a:cubicBezTo>
                  <a:pt x="759975" y="4090223"/>
                  <a:pt x="757724" y="4089107"/>
                  <a:pt x="755194" y="4088139"/>
                </a:cubicBezTo>
                <a:cubicBezTo>
                  <a:pt x="752664" y="4087172"/>
                  <a:pt x="749892" y="4086390"/>
                  <a:pt x="746878" y="4085795"/>
                </a:cubicBezTo>
                <a:cubicBezTo>
                  <a:pt x="743865" y="4085200"/>
                  <a:pt x="740758" y="4084902"/>
                  <a:pt x="737558" y="4084902"/>
                </a:cubicBezTo>
                <a:close/>
                <a:moveTo>
                  <a:pt x="6691389" y="4084791"/>
                </a:moveTo>
                <a:cubicBezTo>
                  <a:pt x="6685287" y="4084791"/>
                  <a:pt x="6679949" y="4085609"/>
                  <a:pt x="6675372" y="4087246"/>
                </a:cubicBezTo>
                <a:cubicBezTo>
                  <a:pt x="6670795" y="4088883"/>
                  <a:pt x="6666981" y="4091060"/>
                  <a:pt x="6663931" y="4093776"/>
                </a:cubicBezTo>
                <a:cubicBezTo>
                  <a:pt x="6660879" y="4096492"/>
                  <a:pt x="6658591" y="4099655"/>
                  <a:pt x="6657066" y="4103264"/>
                </a:cubicBezTo>
                <a:cubicBezTo>
                  <a:pt x="6655541" y="4106873"/>
                  <a:pt x="6654777" y="4110649"/>
                  <a:pt x="6654777" y="4114593"/>
                </a:cubicBezTo>
                <a:cubicBezTo>
                  <a:pt x="6654777" y="4119058"/>
                  <a:pt x="6655503" y="4122891"/>
                  <a:pt x="6656955" y="4126090"/>
                </a:cubicBezTo>
                <a:cubicBezTo>
                  <a:pt x="6658405" y="4129290"/>
                  <a:pt x="6660321" y="4132043"/>
                  <a:pt x="6662703" y="4134350"/>
                </a:cubicBezTo>
                <a:cubicBezTo>
                  <a:pt x="6665084" y="4136657"/>
                  <a:pt x="6667781" y="4138611"/>
                  <a:pt x="6670795" y="4140210"/>
                </a:cubicBezTo>
                <a:cubicBezTo>
                  <a:pt x="6673809" y="4141810"/>
                  <a:pt x="6676897" y="4143243"/>
                  <a:pt x="6680060" y="4144508"/>
                </a:cubicBezTo>
                <a:cubicBezTo>
                  <a:pt x="6683223" y="4145773"/>
                  <a:pt x="6686292" y="4146982"/>
                  <a:pt x="6689269" y="4148136"/>
                </a:cubicBezTo>
                <a:cubicBezTo>
                  <a:pt x="6692245" y="4149289"/>
                  <a:pt x="6694924" y="4150610"/>
                  <a:pt x="6697305" y="4152098"/>
                </a:cubicBezTo>
                <a:cubicBezTo>
                  <a:pt x="6699687" y="4153586"/>
                  <a:pt x="6701603" y="4155298"/>
                  <a:pt x="6703054" y="4157233"/>
                </a:cubicBezTo>
                <a:cubicBezTo>
                  <a:pt x="6704505" y="4159167"/>
                  <a:pt x="6705231" y="4161549"/>
                  <a:pt x="6705231" y="4164376"/>
                </a:cubicBezTo>
                <a:cubicBezTo>
                  <a:pt x="6705231" y="4167130"/>
                  <a:pt x="6704728" y="4169511"/>
                  <a:pt x="6703723" y="4171520"/>
                </a:cubicBezTo>
                <a:cubicBezTo>
                  <a:pt x="6702719" y="4173529"/>
                  <a:pt x="6701287" y="4175185"/>
                  <a:pt x="6699426" y="4176487"/>
                </a:cubicBezTo>
                <a:cubicBezTo>
                  <a:pt x="6697566" y="4177790"/>
                  <a:pt x="6695371" y="4178776"/>
                  <a:pt x="6692841" y="4179445"/>
                </a:cubicBezTo>
                <a:cubicBezTo>
                  <a:pt x="6690311" y="4180115"/>
                  <a:pt x="6687483" y="4180450"/>
                  <a:pt x="6684357" y="4180450"/>
                </a:cubicBezTo>
                <a:cubicBezTo>
                  <a:pt x="6680190" y="4180450"/>
                  <a:pt x="6676507" y="4179948"/>
                  <a:pt x="6673307" y="4178943"/>
                </a:cubicBezTo>
                <a:cubicBezTo>
                  <a:pt x="6670107" y="4177938"/>
                  <a:pt x="6667335" y="4176841"/>
                  <a:pt x="6664991" y="4175650"/>
                </a:cubicBezTo>
                <a:cubicBezTo>
                  <a:pt x="6662647" y="4174459"/>
                  <a:pt x="6660675" y="4173362"/>
                  <a:pt x="6659075" y="4172357"/>
                </a:cubicBezTo>
                <a:cubicBezTo>
                  <a:pt x="6657475" y="4171353"/>
                  <a:pt x="6656266" y="4170850"/>
                  <a:pt x="6655447" y="4170850"/>
                </a:cubicBezTo>
                <a:cubicBezTo>
                  <a:pt x="6654927" y="4170850"/>
                  <a:pt x="6654461" y="4170981"/>
                  <a:pt x="6654052" y="4171241"/>
                </a:cubicBezTo>
                <a:cubicBezTo>
                  <a:pt x="6653643" y="4171502"/>
                  <a:pt x="6653327" y="4171929"/>
                  <a:pt x="6653103" y="4172525"/>
                </a:cubicBezTo>
                <a:cubicBezTo>
                  <a:pt x="6652880" y="4173120"/>
                  <a:pt x="6652694" y="4173901"/>
                  <a:pt x="6652545" y="4174869"/>
                </a:cubicBezTo>
                <a:cubicBezTo>
                  <a:pt x="6652397" y="4175836"/>
                  <a:pt x="6652322" y="4177027"/>
                  <a:pt x="6652322" y="4178441"/>
                </a:cubicBezTo>
                <a:cubicBezTo>
                  <a:pt x="6652322" y="4180747"/>
                  <a:pt x="6652508" y="4182571"/>
                  <a:pt x="6652880" y="4183910"/>
                </a:cubicBezTo>
                <a:cubicBezTo>
                  <a:pt x="6653253" y="4185250"/>
                  <a:pt x="6653847" y="4186291"/>
                  <a:pt x="6654666" y="4187035"/>
                </a:cubicBezTo>
                <a:cubicBezTo>
                  <a:pt x="6655485" y="4187780"/>
                  <a:pt x="6656787" y="4188617"/>
                  <a:pt x="6658573" y="4189547"/>
                </a:cubicBezTo>
                <a:cubicBezTo>
                  <a:pt x="6660359" y="4190477"/>
                  <a:pt x="6662535" y="4191370"/>
                  <a:pt x="6665103" y="4192226"/>
                </a:cubicBezTo>
                <a:cubicBezTo>
                  <a:pt x="6667670" y="4193082"/>
                  <a:pt x="6670572" y="4193789"/>
                  <a:pt x="6673809" y="4194347"/>
                </a:cubicBezTo>
                <a:cubicBezTo>
                  <a:pt x="6677046" y="4194905"/>
                  <a:pt x="6680451" y="4195184"/>
                  <a:pt x="6684023" y="4195184"/>
                </a:cubicBezTo>
                <a:cubicBezTo>
                  <a:pt x="6689827" y="4195184"/>
                  <a:pt x="6695147" y="4194477"/>
                  <a:pt x="6699985" y="4193063"/>
                </a:cubicBezTo>
                <a:cubicBezTo>
                  <a:pt x="6704821" y="4191649"/>
                  <a:pt x="6708989" y="4189566"/>
                  <a:pt x="6712486" y="4186812"/>
                </a:cubicBezTo>
                <a:cubicBezTo>
                  <a:pt x="6715983" y="4184059"/>
                  <a:pt x="6718681" y="4180673"/>
                  <a:pt x="6720579" y="4176655"/>
                </a:cubicBezTo>
                <a:cubicBezTo>
                  <a:pt x="6722476" y="4172636"/>
                  <a:pt x="6723425" y="4168060"/>
                  <a:pt x="6723425" y="4162925"/>
                </a:cubicBezTo>
                <a:cubicBezTo>
                  <a:pt x="6723425" y="4158609"/>
                  <a:pt x="6722699" y="4154889"/>
                  <a:pt x="6721248" y="4151763"/>
                </a:cubicBezTo>
                <a:cubicBezTo>
                  <a:pt x="6719797" y="4148638"/>
                  <a:pt x="6717881" y="4145959"/>
                  <a:pt x="6715499" y="4143726"/>
                </a:cubicBezTo>
                <a:cubicBezTo>
                  <a:pt x="6713119" y="4141494"/>
                  <a:pt x="6710383" y="4139597"/>
                  <a:pt x="6707295" y="4138034"/>
                </a:cubicBezTo>
                <a:cubicBezTo>
                  <a:pt x="6704207" y="4136471"/>
                  <a:pt x="6701082" y="4135057"/>
                  <a:pt x="6697919" y="4133792"/>
                </a:cubicBezTo>
                <a:cubicBezTo>
                  <a:pt x="6694757" y="4132527"/>
                  <a:pt x="6691650" y="4131299"/>
                  <a:pt x="6688599" y="4130109"/>
                </a:cubicBezTo>
                <a:cubicBezTo>
                  <a:pt x="6685548" y="4128918"/>
                  <a:pt x="6682832" y="4127579"/>
                  <a:pt x="6680451" y="4126090"/>
                </a:cubicBezTo>
                <a:cubicBezTo>
                  <a:pt x="6678069" y="4124602"/>
                  <a:pt x="6676135" y="4122872"/>
                  <a:pt x="6674647" y="4120900"/>
                </a:cubicBezTo>
                <a:cubicBezTo>
                  <a:pt x="6673158" y="4118928"/>
                  <a:pt x="6672414" y="4116491"/>
                  <a:pt x="6672414" y="4113589"/>
                </a:cubicBezTo>
                <a:cubicBezTo>
                  <a:pt x="6672414" y="4111505"/>
                  <a:pt x="6672805" y="4109570"/>
                  <a:pt x="6673586" y="4107784"/>
                </a:cubicBezTo>
                <a:cubicBezTo>
                  <a:pt x="6674367" y="4105999"/>
                  <a:pt x="6675521" y="4104454"/>
                  <a:pt x="6677046" y="4103152"/>
                </a:cubicBezTo>
                <a:cubicBezTo>
                  <a:pt x="6678571" y="4101850"/>
                  <a:pt x="6680525" y="4100845"/>
                  <a:pt x="6682907" y="4100138"/>
                </a:cubicBezTo>
                <a:cubicBezTo>
                  <a:pt x="6685287" y="4099432"/>
                  <a:pt x="6688041" y="4099078"/>
                  <a:pt x="6691166" y="4099078"/>
                </a:cubicBezTo>
                <a:cubicBezTo>
                  <a:pt x="6694663" y="4099078"/>
                  <a:pt x="6697771" y="4099487"/>
                  <a:pt x="6700487" y="4100306"/>
                </a:cubicBezTo>
                <a:cubicBezTo>
                  <a:pt x="6703203" y="4101124"/>
                  <a:pt x="6705565" y="4101999"/>
                  <a:pt x="6707575" y="4102929"/>
                </a:cubicBezTo>
                <a:cubicBezTo>
                  <a:pt x="6709583" y="4103859"/>
                  <a:pt x="6711221" y="4104734"/>
                  <a:pt x="6712486" y="4105552"/>
                </a:cubicBezTo>
                <a:cubicBezTo>
                  <a:pt x="6713751" y="4106371"/>
                  <a:pt x="6714719" y="4106780"/>
                  <a:pt x="6715388" y="4106780"/>
                </a:cubicBezTo>
                <a:cubicBezTo>
                  <a:pt x="6715835" y="4106780"/>
                  <a:pt x="6716244" y="4106650"/>
                  <a:pt x="6716616" y="4106389"/>
                </a:cubicBezTo>
                <a:cubicBezTo>
                  <a:pt x="6716988" y="4106129"/>
                  <a:pt x="6717304" y="4105701"/>
                  <a:pt x="6717565" y="4105106"/>
                </a:cubicBezTo>
                <a:cubicBezTo>
                  <a:pt x="6717825" y="4104510"/>
                  <a:pt x="6718011" y="4103748"/>
                  <a:pt x="6718123" y="4102817"/>
                </a:cubicBezTo>
                <a:cubicBezTo>
                  <a:pt x="6718235" y="4101887"/>
                  <a:pt x="6718290" y="4100790"/>
                  <a:pt x="6718290" y="4099525"/>
                </a:cubicBezTo>
                <a:cubicBezTo>
                  <a:pt x="6718290" y="4098334"/>
                  <a:pt x="6718235" y="4097329"/>
                  <a:pt x="6718123" y="4096511"/>
                </a:cubicBezTo>
                <a:cubicBezTo>
                  <a:pt x="6718011" y="4095692"/>
                  <a:pt x="6717899" y="4095004"/>
                  <a:pt x="6717788" y="4094446"/>
                </a:cubicBezTo>
                <a:cubicBezTo>
                  <a:pt x="6717676" y="4093888"/>
                  <a:pt x="6717490" y="4093385"/>
                  <a:pt x="6717229" y="4092939"/>
                </a:cubicBezTo>
                <a:cubicBezTo>
                  <a:pt x="6716969" y="4092492"/>
                  <a:pt x="6716449" y="4091972"/>
                  <a:pt x="6715667" y="4091376"/>
                </a:cubicBezTo>
                <a:cubicBezTo>
                  <a:pt x="6714885" y="4090781"/>
                  <a:pt x="6713733" y="4090093"/>
                  <a:pt x="6712207" y="4089311"/>
                </a:cubicBezTo>
                <a:cubicBezTo>
                  <a:pt x="6710681" y="4088530"/>
                  <a:pt x="6708839" y="4087804"/>
                  <a:pt x="6706681" y="4087135"/>
                </a:cubicBezTo>
                <a:cubicBezTo>
                  <a:pt x="6704523" y="4086465"/>
                  <a:pt x="6702105" y="4085907"/>
                  <a:pt x="6699426" y="4085460"/>
                </a:cubicBezTo>
                <a:cubicBezTo>
                  <a:pt x="6696747" y="4085014"/>
                  <a:pt x="6694069" y="4084791"/>
                  <a:pt x="6691389" y="4084791"/>
                </a:cubicBezTo>
                <a:close/>
                <a:moveTo>
                  <a:pt x="6463273" y="4084791"/>
                </a:moveTo>
                <a:cubicBezTo>
                  <a:pt x="6457543" y="4084791"/>
                  <a:pt x="6451869" y="4086260"/>
                  <a:pt x="6446251" y="4089200"/>
                </a:cubicBezTo>
                <a:cubicBezTo>
                  <a:pt x="6440633" y="4092139"/>
                  <a:pt x="6434996" y="4096771"/>
                  <a:pt x="6429341" y="4103096"/>
                </a:cubicBezTo>
                <a:lnTo>
                  <a:pt x="6429341" y="4089813"/>
                </a:lnTo>
                <a:cubicBezTo>
                  <a:pt x="6429341" y="4089218"/>
                  <a:pt x="6429210" y="4088716"/>
                  <a:pt x="6428949" y="4088307"/>
                </a:cubicBezTo>
                <a:cubicBezTo>
                  <a:pt x="6428689" y="4087897"/>
                  <a:pt x="6428261" y="4087525"/>
                  <a:pt x="6427666" y="4087190"/>
                </a:cubicBezTo>
                <a:cubicBezTo>
                  <a:pt x="6427071" y="4086856"/>
                  <a:pt x="6426233" y="4086632"/>
                  <a:pt x="6425155" y="4086521"/>
                </a:cubicBezTo>
                <a:cubicBezTo>
                  <a:pt x="6424075" y="4086409"/>
                  <a:pt x="6422717" y="4086353"/>
                  <a:pt x="6421081" y="4086353"/>
                </a:cubicBezTo>
                <a:cubicBezTo>
                  <a:pt x="6419369" y="4086353"/>
                  <a:pt x="6417992" y="4086409"/>
                  <a:pt x="6416951" y="4086521"/>
                </a:cubicBezTo>
                <a:cubicBezTo>
                  <a:pt x="6415909" y="4086632"/>
                  <a:pt x="6415053" y="4086856"/>
                  <a:pt x="6414383" y="4087190"/>
                </a:cubicBezTo>
                <a:cubicBezTo>
                  <a:pt x="6413713" y="4087525"/>
                  <a:pt x="6413267" y="4087897"/>
                  <a:pt x="6413043" y="4088307"/>
                </a:cubicBezTo>
                <a:cubicBezTo>
                  <a:pt x="6412821" y="4088716"/>
                  <a:pt x="6412709" y="4089218"/>
                  <a:pt x="6412709" y="4089813"/>
                </a:cubicBezTo>
                <a:lnTo>
                  <a:pt x="6412709" y="4190272"/>
                </a:lnTo>
                <a:cubicBezTo>
                  <a:pt x="6412709" y="4190868"/>
                  <a:pt x="6412839" y="4191370"/>
                  <a:pt x="6413099" y="4191779"/>
                </a:cubicBezTo>
                <a:cubicBezTo>
                  <a:pt x="6413360" y="4192189"/>
                  <a:pt x="6413843" y="4192542"/>
                  <a:pt x="6414551" y="4192840"/>
                </a:cubicBezTo>
                <a:cubicBezTo>
                  <a:pt x="6415257" y="4193137"/>
                  <a:pt x="6416207" y="4193361"/>
                  <a:pt x="6417397" y="4193509"/>
                </a:cubicBezTo>
                <a:cubicBezTo>
                  <a:pt x="6418587" y="4193658"/>
                  <a:pt x="6420076" y="4193733"/>
                  <a:pt x="6421861" y="4193733"/>
                </a:cubicBezTo>
                <a:cubicBezTo>
                  <a:pt x="6423722" y="4193733"/>
                  <a:pt x="6425247" y="4193658"/>
                  <a:pt x="6426438" y="4193509"/>
                </a:cubicBezTo>
                <a:cubicBezTo>
                  <a:pt x="6427629" y="4193361"/>
                  <a:pt x="6428559" y="4193137"/>
                  <a:pt x="6429229" y="4192840"/>
                </a:cubicBezTo>
                <a:cubicBezTo>
                  <a:pt x="6429899" y="4192542"/>
                  <a:pt x="6430382" y="4192189"/>
                  <a:pt x="6430680" y="4191779"/>
                </a:cubicBezTo>
                <a:cubicBezTo>
                  <a:pt x="6430977" y="4191370"/>
                  <a:pt x="6431127" y="4190868"/>
                  <a:pt x="6431127" y="4190272"/>
                </a:cubicBezTo>
                <a:lnTo>
                  <a:pt x="6431127" y="4120063"/>
                </a:lnTo>
                <a:cubicBezTo>
                  <a:pt x="6436187" y="4113738"/>
                  <a:pt x="6441023" y="4108938"/>
                  <a:pt x="6445637" y="4105664"/>
                </a:cubicBezTo>
                <a:cubicBezTo>
                  <a:pt x="6450251" y="4102389"/>
                  <a:pt x="6454865" y="4100752"/>
                  <a:pt x="6459478" y="4100752"/>
                </a:cubicBezTo>
                <a:cubicBezTo>
                  <a:pt x="6463050" y="4100752"/>
                  <a:pt x="6466194" y="4101422"/>
                  <a:pt x="6468910" y="4102762"/>
                </a:cubicBezTo>
                <a:cubicBezTo>
                  <a:pt x="6471626" y="4104101"/>
                  <a:pt x="6473840" y="4106036"/>
                  <a:pt x="6475551" y="4108566"/>
                </a:cubicBezTo>
                <a:cubicBezTo>
                  <a:pt x="6477263" y="4111096"/>
                  <a:pt x="6478565" y="4114110"/>
                  <a:pt x="6479458" y="4117607"/>
                </a:cubicBezTo>
                <a:cubicBezTo>
                  <a:pt x="6480351" y="4121105"/>
                  <a:pt x="6480797" y="4125718"/>
                  <a:pt x="6480797" y="4131448"/>
                </a:cubicBezTo>
                <a:lnTo>
                  <a:pt x="6480797" y="4190272"/>
                </a:lnTo>
                <a:cubicBezTo>
                  <a:pt x="6480797" y="4190868"/>
                  <a:pt x="6480947" y="4191370"/>
                  <a:pt x="6481244" y="4191779"/>
                </a:cubicBezTo>
                <a:cubicBezTo>
                  <a:pt x="6481542" y="4192189"/>
                  <a:pt x="6482025" y="4192542"/>
                  <a:pt x="6482695" y="4192840"/>
                </a:cubicBezTo>
                <a:cubicBezTo>
                  <a:pt x="6483365" y="4193137"/>
                  <a:pt x="6484295" y="4193361"/>
                  <a:pt x="6485485" y="4193509"/>
                </a:cubicBezTo>
                <a:cubicBezTo>
                  <a:pt x="6486677" y="4193658"/>
                  <a:pt x="6488202" y="4193733"/>
                  <a:pt x="6490062" y="4193733"/>
                </a:cubicBezTo>
                <a:cubicBezTo>
                  <a:pt x="6491848" y="4193733"/>
                  <a:pt x="6493337" y="4193658"/>
                  <a:pt x="6494527" y="4193509"/>
                </a:cubicBezTo>
                <a:cubicBezTo>
                  <a:pt x="6495717" y="4193361"/>
                  <a:pt x="6496648" y="4193137"/>
                  <a:pt x="6497317" y="4192840"/>
                </a:cubicBezTo>
                <a:cubicBezTo>
                  <a:pt x="6497987" y="4192542"/>
                  <a:pt x="6498471" y="4192189"/>
                  <a:pt x="6498769" y="4191779"/>
                </a:cubicBezTo>
                <a:cubicBezTo>
                  <a:pt x="6499067" y="4191370"/>
                  <a:pt x="6499215" y="4190868"/>
                  <a:pt x="6499215" y="4190272"/>
                </a:cubicBezTo>
                <a:lnTo>
                  <a:pt x="6499215" y="4128993"/>
                </a:lnTo>
                <a:cubicBezTo>
                  <a:pt x="6499215" y="4121849"/>
                  <a:pt x="6498601" y="4115728"/>
                  <a:pt x="6497373" y="4110631"/>
                </a:cubicBezTo>
                <a:cubicBezTo>
                  <a:pt x="6496145" y="4105533"/>
                  <a:pt x="6494118" y="4101087"/>
                  <a:pt x="6491290" y="4097292"/>
                </a:cubicBezTo>
                <a:cubicBezTo>
                  <a:pt x="6488463" y="4093497"/>
                  <a:pt x="6484760" y="4090465"/>
                  <a:pt x="6480183" y="4088195"/>
                </a:cubicBezTo>
                <a:cubicBezTo>
                  <a:pt x="6475607" y="4085925"/>
                  <a:pt x="6469971" y="4084791"/>
                  <a:pt x="6463273" y="4084791"/>
                </a:cubicBezTo>
                <a:close/>
                <a:moveTo>
                  <a:pt x="6339932" y="4084791"/>
                </a:moveTo>
                <a:cubicBezTo>
                  <a:pt x="6332565" y="4084791"/>
                  <a:pt x="6325905" y="4086074"/>
                  <a:pt x="6319951" y="4088641"/>
                </a:cubicBezTo>
                <a:cubicBezTo>
                  <a:pt x="6313999" y="4091209"/>
                  <a:pt x="6308920" y="4094892"/>
                  <a:pt x="6304715" y="4099692"/>
                </a:cubicBezTo>
                <a:cubicBezTo>
                  <a:pt x="6300511" y="4104492"/>
                  <a:pt x="6297293" y="4110333"/>
                  <a:pt x="6295060" y="4117216"/>
                </a:cubicBezTo>
                <a:cubicBezTo>
                  <a:pt x="6292827" y="4124100"/>
                  <a:pt x="6291711" y="4131857"/>
                  <a:pt x="6291711" y="4140489"/>
                </a:cubicBezTo>
                <a:cubicBezTo>
                  <a:pt x="6291711" y="4149568"/>
                  <a:pt x="6292791" y="4157530"/>
                  <a:pt x="6294949" y="4164376"/>
                </a:cubicBezTo>
                <a:cubicBezTo>
                  <a:pt x="6297107" y="4171222"/>
                  <a:pt x="6300307" y="4176915"/>
                  <a:pt x="6304548" y="4181454"/>
                </a:cubicBezTo>
                <a:cubicBezTo>
                  <a:pt x="6308789" y="4185994"/>
                  <a:pt x="6314017" y="4189417"/>
                  <a:pt x="6320231" y="4191724"/>
                </a:cubicBezTo>
                <a:cubicBezTo>
                  <a:pt x="6326445" y="4194030"/>
                  <a:pt x="6333681" y="4195184"/>
                  <a:pt x="6341941" y="4195184"/>
                </a:cubicBezTo>
                <a:cubicBezTo>
                  <a:pt x="6346703" y="4195184"/>
                  <a:pt x="6351187" y="4194830"/>
                  <a:pt x="6355391" y="4194123"/>
                </a:cubicBezTo>
                <a:cubicBezTo>
                  <a:pt x="6359596" y="4193416"/>
                  <a:pt x="6363298" y="4192617"/>
                  <a:pt x="6366497" y="4191724"/>
                </a:cubicBezTo>
                <a:cubicBezTo>
                  <a:pt x="6369697" y="4190831"/>
                  <a:pt x="6372302" y="4189919"/>
                  <a:pt x="6374311" y="4188989"/>
                </a:cubicBezTo>
                <a:cubicBezTo>
                  <a:pt x="6376321" y="4188059"/>
                  <a:pt x="6377529" y="4187389"/>
                  <a:pt x="6377939" y="4186980"/>
                </a:cubicBezTo>
                <a:cubicBezTo>
                  <a:pt x="6378348" y="4186570"/>
                  <a:pt x="6378683" y="4186143"/>
                  <a:pt x="6378943" y="4185696"/>
                </a:cubicBezTo>
                <a:cubicBezTo>
                  <a:pt x="6379204" y="4185250"/>
                  <a:pt x="6379390" y="4184747"/>
                  <a:pt x="6379501" y="4184189"/>
                </a:cubicBezTo>
                <a:cubicBezTo>
                  <a:pt x="6379613" y="4183631"/>
                  <a:pt x="6379706" y="4182999"/>
                  <a:pt x="6379781" y="4182292"/>
                </a:cubicBezTo>
                <a:cubicBezTo>
                  <a:pt x="6379855" y="4181585"/>
                  <a:pt x="6379892" y="4180747"/>
                  <a:pt x="6379892" y="4179780"/>
                </a:cubicBezTo>
                <a:cubicBezTo>
                  <a:pt x="6379892" y="4178441"/>
                  <a:pt x="6379837" y="4177306"/>
                  <a:pt x="6379723" y="4176376"/>
                </a:cubicBezTo>
                <a:cubicBezTo>
                  <a:pt x="6379612" y="4175445"/>
                  <a:pt x="6379443" y="4174720"/>
                  <a:pt x="6379219" y="4174199"/>
                </a:cubicBezTo>
                <a:cubicBezTo>
                  <a:pt x="6378995" y="4173678"/>
                  <a:pt x="6378677" y="4173287"/>
                  <a:pt x="6378265" y="4173027"/>
                </a:cubicBezTo>
                <a:cubicBezTo>
                  <a:pt x="6377855" y="4172767"/>
                  <a:pt x="6377387" y="4172636"/>
                  <a:pt x="6376865" y="4172636"/>
                </a:cubicBezTo>
                <a:cubicBezTo>
                  <a:pt x="6375967" y="4172636"/>
                  <a:pt x="6374639" y="4173027"/>
                  <a:pt x="6372881" y="4173808"/>
                </a:cubicBezTo>
                <a:cubicBezTo>
                  <a:pt x="6371125" y="4174590"/>
                  <a:pt x="6368881" y="4175464"/>
                  <a:pt x="6366151" y="4176431"/>
                </a:cubicBezTo>
                <a:cubicBezTo>
                  <a:pt x="6363421" y="4177399"/>
                  <a:pt x="6360187" y="4178273"/>
                  <a:pt x="6356449" y="4179055"/>
                </a:cubicBezTo>
                <a:cubicBezTo>
                  <a:pt x="6352711" y="4179836"/>
                  <a:pt x="6348448" y="4180227"/>
                  <a:pt x="6343663" y="4180227"/>
                </a:cubicBezTo>
                <a:cubicBezTo>
                  <a:pt x="6337606" y="4180227"/>
                  <a:pt x="6332483" y="4179371"/>
                  <a:pt x="6328296" y="4177659"/>
                </a:cubicBezTo>
                <a:cubicBezTo>
                  <a:pt x="6324109" y="4175948"/>
                  <a:pt x="6320707" y="4173492"/>
                  <a:pt x="6318089" y="4170292"/>
                </a:cubicBezTo>
                <a:cubicBezTo>
                  <a:pt x="6315471" y="4167093"/>
                  <a:pt x="6313602" y="4163260"/>
                  <a:pt x="6312481" y="4158795"/>
                </a:cubicBezTo>
                <a:cubicBezTo>
                  <a:pt x="6311359" y="4154330"/>
                  <a:pt x="6310799" y="4149308"/>
                  <a:pt x="6310799" y="4143726"/>
                </a:cubicBezTo>
                <a:lnTo>
                  <a:pt x="6376957" y="4143726"/>
                </a:lnTo>
                <a:cubicBezTo>
                  <a:pt x="6378827" y="4143726"/>
                  <a:pt x="6380491" y="4143113"/>
                  <a:pt x="6381947" y="4141885"/>
                </a:cubicBezTo>
                <a:cubicBezTo>
                  <a:pt x="6383405" y="4140657"/>
                  <a:pt x="6384134" y="4138592"/>
                  <a:pt x="6384134" y="4135690"/>
                </a:cubicBezTo>
                <a:lnTo>
                  <a:pt x="6384134" y="4132341"/>
                </a:lnTo>
                <a:cubicBezTo>
                  <a:pt x="6384134" y="4125793"/>
                  <a:pt x="6383297" y="4119635"/>
                  <a:pt x="6381623" y="4113868"/>
                </a:cubicBezTo>
                <a:cubicBezTo>
                  <a:pt x="6379948" y="4108101"/>
                  <a:pt x="6377325" y="4103078"/>
                  <a:pt x="6373753" y="4098799"/>
                </a:cubicBezTo>
                <a:cubicBezTo>
                  <a:pt x="6370181" y="4094520"/>
                  <a:pt x="6365623" y="4091116"/>
                  <a:pt x="6360079" y="4088586"/>
                </a:cubicBezTo>
                <a:cubicBezTo>
                  <a:pt x="6354535" y="4086056"/>
                  <a:pt x="6347819" y="4084791"/>
                  <a:pt x="6339932" y="4084791"/>
                </a:cubicBezTo>
                <a:close/>
                <a:moveTo>
                  <a:pt x="6266299" y="4084791"/>
                </a:moveTo>
                <a:cubicBezTo>
                  <a:pt x="6264141" y="4084791"/>
                  <a:pt x="6262001" y="4085070"/>
                  <a:pt x="6259881" y="4085628"/>
                </a:cubicBezTo>
                <a:cubicBezTo>
                  <a:pt x="6257760" y="4086186"/>
                  <a:pt x="6255621" y="4087190"/>
                  <a:pt x="6253463" y="4088641"/>
                </a:cubicBezTo>
                <a:cubicBezTo>
                  <a:pt x="6251305" y="4090093"/>
                  <a:pt x="6249017" y="4092083"/>
                  <a:pt x="6246598" y="4094613"/>
                </a:cubicBezTo>
                <a:cubicBezTo>
                  <a:pt x="6244179" y="4097143"/>
                  <a:pt x="6241593" y="4100418"/>
                  <a:pt x="6238841" y="4104436"/>
                </a:cubicBezTo>
                <a:lnTo>
                  <a:pt x="6238841" y="4089813"/>
                </a:lnTo>
                <a:cubicBezTo>
                  <a:pt x="6238841" y="4089218"/>
                  <a:pt x="6238710" y="4088716"/>
                  <a:pt x="6238449" y="4088307"/>
                </a:cubicBezTo>
                <a:cubicBezTo>
                  <a:pt x="6238189" y="4087897"/>
                  <a:pt x="6237761" y="4087525"/>
                  <a:pt x="6237166" y="4087190"/>
                </a:cubicBezTo>
                <a:cubicBezTo>
                  <a:pt x="6236571" y="4086856"/>
                  <a:pt x="6235733" y="4086632"/>
                  <a:pt x="6234655" y="4086521"/>
                </a:cubicBezTo>
                <a:cubicBezTo>
                  <a:pt x="6233575" y="4086409"/>
                  <a:pt x="6232217" y="4086353"/>
                  <a:pt x="6230581" y="4086353"/>
                </a:cubicBezTo>
                <a:cubicBezTo>
                  <a:pt x="6228869" y="4086353"/>
                  <a:pt x="6227492" y="4086409"/>
                  <a:pt x="6226451" y="4086521"/>
                </a:cubicBezTo>
                <a:cubicBezTo>
                  <a:pt x="6225409" y="4086632"/>
                  <a:pt x="6224553" y="4086856"/>
                  <a:pt x="6223883" y="4087190"/>
                </a:cubicBezTo>
                <a:cubicBezTo>
                  <a:pt x="6223213" y="4087525"/>
                  <a:pt x="6222767" y="4087897"/>
                  <a:pt x="6222543" y="4088307"/>
                </a:cubicBezTo>
                <a:cubicBezTo>
                  <a:pt x="6222321" y="4088716"/>
                  <a:pt x="6222209" y="4089218"/>
                  <a:pt x="6222209" y="4089813"/>
                </a:cubicBezTo>
                <a:lnTo>
                  <a:pt x="6222209" y="4190272"/>
                </a:lnTo>
                <a:cubicBezTo>
                  <a:pt x="6222209" y="4190868"/>
                  <a:pt x="6222339" y="4191370"/>
                  <a:pt x="6222599" y="4191779"/>
                </a:cubicBezTo>
                <a:cubicBezTo>
                  <a:pt x="6222860" y="4192189"/>
                  <a:pt x="6223343" y="4192542"/>
                  <a:pt x="6224051" y="4192840"/>
                </a:cubicBezTo>
                <a:cubicBezTo>
                  <a:pt x="6224757" y="4193137"/>
                  <a:pt x="6225707" y="4193361"/>
                  <a:pt x="6226897" y="4193509"/>
                </a:cubicBezTo>
                <a:cubicBezTo>
                  <a:pt x="6228087" y="4193658"/>
                  <a:pt x="6229576" y="4193733"/>
                  <a:pt x="6231361" y="4193733"/>
                </a:cubicBezTo>
                <a:cubicBezTo>
                  <a:pt x="6233222" y="4193733"/>
                  <a:pt x="6234747" y="4193658"/>
                  <a:pt x="6235938" y="4193509"/>
                </a:cubicBezTo>
                <a:cubicBezTo>
                  <a:pt x="6237129" y="4193361"/>
                  <a:pt x="6238059" y="4193137"/>
                  <a:pt x="6238729" y="4192840"/>
                </a:cubicBezTo>
                <a:cubicBezTo>
                  <a:pt x="6239399" y="4192542"/>
                  <a:pt x="6239882" y="4192189"/>
                  <a:pt x="6240180" y="4191779"/>
                </a:cubicBezTo>
                <a:cubicBezTo>
                  <a:pt x="6240477" y="4191370"/>
                  <a:pt x="6240627" y="4190868"/>
                  <a:pt x="6240627" y="4190272"/>
                </a:cubicBezTo>
                <a:lnTo>
                  <a:pt x="6240627" y="4124193"/>
                </a:lnTo>
                <a:cubicBezTo>
                  <a:pt x="6243231" y="4120100"/>
                  <a:pt x="6245612" y="4116640"/>
                  <a:pt x="6247770" y="4113812"/>
                </a:cubicBezTo>
                <a:cubicBezTo>
                  <a:pt x="6249928" y="4110984"/>
                  <a:pt x="6251993" y="4108715"/>
                  <a:pt x="6253965" y="4107003"/>
                </a:cubicBezTo>
                <a:cubicBezTo>
                  <a:pt x="6255937" y="4105292"/>
                  <a:pt x="6257816" y="4104064"/>
                  <a:pt x="6259602" y="4103320"/>
                </a:cubicBezTo>
                <a:cubicBezTo>
                  <a:pt x="6261388" y="4102576"/>
                  <a:pt x="6263211" y="4102203"/>
                  <a:pt x="6265071" y="4102203"/>
                </a:cubicBezTo>
                <a:cubicBezTo>
                  <a:pt x="6266634" y="4102203"/>
                  <a:pt x="6268085" y="4102352"/>
                  <a:pt x="6269425" y="4102650"/>
                </a:cubicBezTo>
                <a:cubicBezTo>
                  <a:pt x="6270764" y="4102948"/>
                  <a:pt x="6271973" y="4103264"/>
                  <a:pt x="6273052" y="4103599"/>
                </a:cubicBezTo>
                <a:cubicBezTo>
                  <a:pt x="6274131" y="4103934"/>
                  <a:pt x="6275099" y="4104268"/>
                  <a:pt x="6275955" y="4104603"/>
                </a:cubicBezTo>
                <a:cubicBezTo>
                  <a:pt x="6276810" y="4104938"/>
                  <a:pt x="6277535" y="4105106"/>
                  <a:pt x="6278131" y="4105106"/>
                </a:cubicBezTo>
                <a:cubicBezTo>
                  <a:pt x="6278727" y="4105106"/>
                  <a:pt x="6279191" y="4104938"/>
                  <a:pt x="6279526" y="4104603"/>
                </a:cubicBezTo>
                <a:cubicBezTo>
                  <a:pt x="6279861" y="4104268"/>
                  <a:pt x="6280140" y="4103785"/>
                  <a:pt x="6280363" y="4103152"/>
                </a:cubicBezTo>
                <a:cubicBezTo>
                  <a:pt x="6280587" y="4102520"/>
                  <a:pt x="6280735" y="4101645"/>
                  <a:pt x="6280810" y="4100529"/>
                </a:cubicBezTo>
                <a:cubicBezTo>
                  <a:pt x="6280885" y="4099413"/>
                  <a:pt x="6280921" y="4098036"/>
                  <a:pt x="6280921" y="4096399"/>
                </a:cubicBezTo>
                <a:cubicBezTo>
                  <a:pt x="6280921" y="4094688"/>
                  <a:pt x="6280903" y="4093330"/>
                  <a:pt x="6280865" y="4092325"/>
                </a:cubicBezTo>
                <a:cubicBezTo>
                  <a:pt x="6280829" y="4091320"/>
                  <a:pt x="6280754" y="4090558"/>
                  <a:pt x="6280643" y="4090037"/>
                </a:cubicBezTo>
                <a:cubicBezTo>
                  <a:pt x="6280531" y="4089516"/>
                  <a:pt x="6280401" y="4089088"/>
                  <a:pt x="6280252" y="4088753"/>
                </a:cubicBezTo>
                <a:cubicBezTo>
                  <a:pt x="6280103" y="4088418"/>
                  <a:pt x="6279805" y="4088065"/>
                  <a:pt x="6279359" y="4087693"/>
                </a:cubicBezTo>
                <a:cubicBezTo>
                  <a:pt x="6278913" y="4087321"/>
                  <a:pt x="6278149" y="4086949"/>
                  <a:pt x="6277071" y="4086576"/>
                </a:cubicBezTo>
                <a:cubicBezTo>
                  <a:pt x="6275991" y="4086204"/>
                  <a:pt x="6274783" y="4085870"/>
                  <a:pt x="6273443" y="4085572"/>
                </a:cubicBezTo>
                <a:cubicBezTo>
                  <a:pt x="6272103" y="4085274"/>
                  <a:pt x="6270820" y="4085070"/>
                  <a:pt x="6269592" y="4084958"/>
                </a:cubicBezTo>
                <a:cubicBezTo>
                  <a:pt x="6268364" y="4084846"/>
                  <a:pt x="6267267" y="4084791"/>
                  <a:pt x="6266299" y="4084791"/>
                </a:cubicBezTo>
                <a:close/>
                <a:moveTo>
                  <a:pt x="5949407" y="4084791"/>
                </a:moveTo>
                <a:cubicBezTo>
                  <a:pt x="5942040" y="4084791"/>
                  <a:pt x="5935380" y="4086074"/>
                  <a:pt x="5929427" y="4088641"/>
                </a:cubicBezTo>
                <a:cubicBezTo>
                  <a:pt x="5923473" y="4091209"/>
                  <a:pt x="5918395" y="4094892"/>
                  <a:pt x="5914191" y="4099692"/>
                </a:cubicBezTo>
                <a:cubicBezTo>
                  <a:pt x="5909986" y="4104492"/>
                  <a:pt x="5906767" y="4110333"/>
                  <a:pt x="5904535" y="4117216"/>
                </a:cubicBezTo>
                <a:cubicBezTo>
                  <a:pt x="5902303" y="4124100"/>
                  <a:pt x="5901187" y="4131857"/>
                  <a:pt x="5901187" y="4140489"/>
                </a:cubicBezTo>
                <a:cubicBezTo>
                  <a:pt x="5901187" y="4149568"/>
                  <a:pt x="5902265" y="4157530"/>
                  <a:pt x="5904423" y="4164376"/>
                </a:cubicBezTo>
                <a:cubicBezTo>
                  <a:pt x="5906581" y="4171222"/>
                  <a:pt x="5909781" y="4176915"/>
                  <a:pt x="5914023" y="4181454"/>
                </a:cubicBezTo>
                <a:cubicBezTo>
                  <a:pt x="5918265" y="4185994"/>
                  <a:pt x="5923492" y="4189417"/>
                  <a:pt x="5929705" y="4191724"/>
                </a:cubicBezTo>
                <a:cubicBezTo>
                  <a:pt x="5935919" y="4194030"/>
                  <a:pt x="5943156" y="4195184"/>
                  <a:pt x="5951416" y="4195184"/>
                </a:cubicBezTo>
                <a:cubicBezTo>
                  <a:pt x="5956179" y="4195184"/>
                  <a:pt x="5960662" y="4194830"/>
                  <a:pt x="5964867" y="4194123"/>
                </a:cubicBezTo>
                <a:cubicBezTo>
                  <a:pt x="5969071" y="4193416"/>
                  <a:pt x="5972773" y="4192617"/>
                  <a:pt x="5975973" y="4191724"/>
                </a:cubicBezTo>
                <a:cubicBezTo>
                  <a:pt x="5979173" y="4190831"/>
                  <a:pt x="5981777" y="4189919"/>
                  <a:pt x="5983786" y="4188989"/>
                </a:cubicBezTo>
                <a:cubicBezTo>
                  <a:pt x="5985795" y="4188059"/>
                  <a:pt x="5987005" y="4187389"/>
                  <a:pt x="5987414" y="4186980"/>
                </a:cubicBezTo>
                <a:cubicBezTo>
                  <a:pt x="5987823" y="4186570"/>
                  <a:pt x="5988158" y="4186143"/>
                  <a:pt x="5988419" y="4185696"/>
                </a:cubicBezTo>
                <a:cubicBezTo>
                  <a:pt x="5988679" y="4185250"/>
                  <a:pt x="5988865" y="4184747"/>
                  <a:pt x="5988977" y="4184189"/>
                </a:cubicBezTo>
                <a:cubicBezTo>
                  <a:pt x="5989088" y="4183631"/>
                  <a:pt x="5989181" y="4182999"/>
                  <a:pt x="5989255" y="4182292"/>
                </a:cubicBezTo>
                <a:cubicBezTo>
                  <a:pt x="5989330" y="4181585"/>
                  <a:pt x="5989367" y="4180747"/>
                  <a:pt x="5989367" y="4179780"/>
                </a:cubicBezTo>
                <a:cubicBezTo>
                  <a:pt x="5989367" y="4178441"/>
                  <a:pt x="5989311" y="4177306"/>
                  <a:pt x="5989199" y="4176376"/>
                </a:cubicBezTo>
                <a:cubicBezTo>
                  <a:pt x="5989087" y="4175445"/>
                  <a:pt x="5988919" y="4174720"/>
                  <a:pt x="5988694" y="4174199"/>
                </a:cubicBezTo>
                <a:cubicBezTo>
                  <a:pt x="5988469" y="4173678"/>
                  <a:pt x="5988151" y="4173287"/>
                  <a:pt x="5987741" y="4173027"/>
                </a:cubicBezTo>
                <a:cubicBezTo>
                  <a:pt x="5987330" y="4172767"/>
                  <a:pt x="5986863" y="4172636"/>
                  <a:pt x="5986339" y="4172636"/>
                </a:cubicBezTo>
                <a:cubicBezTo>
                  <a:pt x="5985442" y="4172636"/>
                  <a:pt x="5984114" y="4173027"/>
                  <a:pt x="5982357" y="4173808"/>
                </a:cubicBezTo>
                <a:cubicBezTo>
                  <a:pt x="5980599" y="4174590"/>
                  <a:pt x="5978356" y="4175464"/>
                  <a:pt x="5975627" y="4176431"/>
                </a:cubicBezTo>
                <a:cubicBezTo>
                  <a:pt x="5972897" y="4177399"/>
                  <a:pt x="5969663" y="4178273"/>
                  <a:pt x="5965925" y="4179055"/>
                </a:cubicBezTo>
                <a:cubicBezTo>
                  <a:pt x="5962185" y="4179836"/>
                  <a:pt x="5957923" y="4180227"/>
                  <a:pt x="5953137" y="4180227"/>
                </a:cubicBezTo>
                <a:cubicBezTo>
                  <a:pt x="5947081" y="4180227"/>
                  <a:pt x="5941959" y="4179371"/>
                  <a:pt x="5937771" y="4177659"/>
                </a:cubicBezTo>
                <a:cubicBezTo>
                  <a:pt x="5933584" y="4175948"/>
                  <a:pt x="5930181" y="4173492"/>
                  <a:pt x="5927564" y="4170292"/>
                </a:cubicBezTo>
                <a:cubicBezTo>
                  <a:pt x="5924947" y="4167093"/>
                  <a:pt x="5923077" y="4163260"/>
                  <a:pt x="5921956" y="4158795"/>
                </a:cubicBezTo>
                <a:cubicBezTo>
                  <a:pt x="5920835" y="4154330"/>
                  <a:pt x="5920273" y="4149308"/>
                  <a:pt x="5920273" y="4143726"/>
                </a:cubicBezTo>
                <a:lnTo>
                  <a:pt x="5986432" y="4143726"/>
                </a:lnTo>
                <a:cubicBezTo>
                  <a:pt x="5988301" y="4143726"/>
                  <a:pt x="5989965" y="4143113"/>
                  <a:pt x="5991423" y="4141885"/>
                </a:cubicBezTo>
                <a:cubicBezTo>
                  <a:pt x="5992880" y="4140657"/>
                  <a:pt x="5993609" y="4138592"/>
                  <a:pt x="5993609" y="4135690"/>
                </a:cubicBezTo>
                <a:lnTo>
                  <a:pt x="5993609" y="4132341"/>
                </a:lnTo>
                <a:cubicBezTo>
                  <a:pt x="5993609" y="4125793"/>
                  <a:pt x="5992771" y="4119635"/>
                  <a:pt x="5991097" y="4113868"/>
                </a:cubicBezTo>
                <a:cubicBezTo>
                  <a:pt x="5989423" y="4108101"/>
                  <a:pt x="5986800" y="4103078"/>
                  <a:pt x="5983228" y="4098799"/>
                </a:cubicBezTo>
                <a:cubicBezTo>
                  <a:pt x="5979656" y="4094520"/>
                  <a:pt x="5975099" y="4091116"/>
                  <a:pt x="5969555" y="4088586"/>
                </a:cubicBezTo>
                <a:cubicBezTo>
                  <a:pt x="5964011" y="4086056"/>
                  <a:pt x="5957295" y="4084791"/>
                  <a:pt x="5949407" y="4084791"/>
                </a:cubicBezTo>
                <a:close/>
                <a:moveTo>
                  <a:pt x="5780524" y="4084791"/>
                </a:moveTo>
                <a:cubicBezTo>
                  <a:pt x="5778366" y="4084791"/>
                  <a:pt x="5776227" y="4085070"/>
                  <a:pt x="5774106" y="4085628"/>
                </a:cubicBezTo>
                <a:cubicBezTo>
                  <a:pt x="5771985" y="4086186"/>
                  <a:pt x="5769845" y="4087190"/>
                  <a:pt x="5767687" y="4088641"/>
                </a:cubicBezTo>
                <a:cubicBezTo>
                  <a:pt x="5765529" y="4090093"/>
                  <a:pt x="5763241" y="4092083"/>
                  <a:pt x="5760823" y="4094613"/>
                </a:cubicBezTo>
                <a:cubicBezTo>
                  <a:pt x="5758405" y="4097143"/>
                  <a:pt x="5755819" y="4100418"/>
                  <a:pt x="5753065" y="4104436"/>
                </a:cubicBezTo>
                <a:lnTo>
                  <a:pt x="5753065" y="4089813"/>
                </a:lnTo>
                <a:cubicBezTo>
                  <a:pt x="5753065" y="4089218"/>
                  <a:pt x="5752935" y="4088716"/>
                  <a:pt x="5752675" y="4088307"/>
                </a:cubicBezTo>
                <a:cubicBezTo>
                  <a:pt x="5752414" y="4087897"/>
                  <a:pt x="5751987" y="4087525"/>
                  <a:pt x="5751391" y="4087190"/>
                </a:cubicBezTo>
                <a:cubicBezTo>
                  <a:pt x="5750795" y="4086856"/>
                  <a:pt x="5749959" y="4086632"/>
                  <a:pt x="5748879" y="4086521"/>
                </a:cubicBezTo>
                <a:cubicBezTo>
                  <a:pt x="5747801" y="4086409"/>
                  <a:pt x="5746443" y="4086353"/>
                  <a:pt x="5744805" y="4086353"/>
                </a:cubicBezTo>
                <a:cubicBezTo>
                  <a:pt x="5743094" y="4086353"/>
                  <a:pt x="5741717" y="4086409"/>
                  <a:pt x="5740675" y="4086521"/>
                </a:cubicBezTo>
                <a:cubicBezTo>
                  <a:pt x="5739633" y="4086632"/>
                  <a:pt x="5738778" y="4086856"/>
                  <a:pt x="5738108" y="4087190"/>
                </a:cubicBezTo>
                <a:cubicBezTo>
                  <a:pt x="5737439" y="4087525"/>
                  <a:pt x="5736992" y="4087897"/>
                  <a:pt x="5736769" y="4088307"/>
                </a:cubicBezTo>
                <a:cubicBezTo>
                  <a:pt x="5736545" y="4088716"/>
                  <a:pt x="5736434" y="4089218"/>
                  <a:pt x="5736434" y="4089813"/>
                </a:cubicBezTo>
                <a:lnTo>
                  <a:pt x="5736434" y="4190272"/>
                </a:lnTo>
                <a:cubicBezTo>
                  <a:pt x="5736434" y="4190868"/>
                  <a:pt x="5736564" y="4191370"/>
                  <a:pt x="5736825" y="4191779"/>
                </a:cubicBezTo>
                <a:cubicBezTo>
                  <a:pt x="5737085" y="4192189"/>
                  <a:pt x="5737569" y="4192542"/>
                  <a:pt x="5738275" y="4192840"/>
                </a:cubicBezTo>
                <a:cubicBezTo>
                  <a:pt x="5738983" y="4193137"/>
                  <a:pt x="5739931" y="4193361"/>
                  <a:pt x="5741122" y="4193509"/>
                </a:cubicBezTo>
                <a:cubicBezTo>
                  <a:pt x="5742313" y="4193658"/>
                  <a:pt x="5743801" y="4193733"/>
                  <a:pt x="5745587" y="4193733"/>
                </a:cubicBezTo>
                <a:cubicBezTo>
                  <a:pt x="5747447" y="4193733"/>
                  <a:pt x="5748973" y="4193658"/>
                  <a:pt x="5750163" y="4193509"/>
                </a:cubicBezTo>
                <a:cubicBezTo>
                  <a:pt x="5751354" y="4193361"/>
                  <a:pt x="5752284" y="4193137"/>
                  <a:pt x="5752953" y="4192840"/>
                </a:cubicBezTo>
                <a:cubicBezTo>
                  <a:pt x="5753623" y="4192542"/>
                  <a:pt x="5754107" y="4192189"/>
                  <a:pt x="5754405" y="4191779"/>
                </a:cubicBezTo>
                <a:cubicBezTo>
                  <a:pt x="5754703" y="4191370"/>
                  <a:pt x="5754851" y="4190868"/>
                  <a:pt x="5754851" y="4190272"/>
                </a:cubicBezTo>
                <a:lnTo>
                  <a:pt x="5754851" y="4124193"/>
                </a:lnTo>
                <a:cubicBezTo>
                  <a:pt x="5757456" y="4120100"/>
                  <a:pt x="5759837" y="4116640"/>
                  <a:pt x="5761995" y="4113812"/>
                </a:cubicBezTo>
                <a:cubicBezTo>
                  <a:pt x="5764153" y="4110984"/>
                  <a:pt x="5766218" y="4108715"/>
                  <a:pt x="5768190" y="4107003"/>
                </a:cubicBezTo>
                <a:cubicBezTo>
                  <a:pt x="5770162" y="4105292"/>
                  <a:pt x="5772041" y="4104064"/>
                  <a:pt x="5773827" y="4103320"/>
                </a:cubicBezTo>
                <a:cubicBezTo>
                  <a:pt x="5775613" y="4102576"/>
                  <a:pt x="5777436" y="4102203"/>
                  <a:pt x="5779297" y="4102203"/>
                </a:cubicBezTo>
                <a:cubicBezTo>
                  <a:pt x="5780859" y="4102203"/>
                  <a:pt x="5782310" y="4102352"/>
                  <a:pt x="5783649" y="4102650"/>
                </a:cubicBezTo>
                <a:cubicBezTo>
                  <a:pt x="5784989" y="4102948"/>
                  <a:pt x="5786198" y="4103264"/>
                  <a:pt x="5787277" y="4103599"/>
                </a:cubicBezTo>
                <a:cubicBezTo>
                  <a:pt x="5788356" y="4103934"/>
                  <a:pt x="5789323" y="4104268"/>
                  <a:pt x="5790179" y="4104603"/>
                </a:cubicBezTo>
                <a:cubicBezTo>
                  <a:pt x="5791035" y="4104938"/>
                  <a:pt x="5791761" y="4105106"/>
                  <a:pt x="5792356" y="4105106"/>
                </a:cubicBezTo>
                <a:cubicBezTo>
                  <a:pt x="5792951" y="4105106"/>
                  <a:pt x="5793417" y="4104938"/>
                  <a:pt x="5793751" y="4104603"/>
                </a:cubicBezTo>
                <a:cubicBezTo>
                  <a:pt x="5794086" y="4104268"/>
                  <a:pt x="5794365" y="4103785"/>
                  <a:pt x="5794589" y="4103152"/>
                </a:cubicBezTo>
                <a:cubicBezTo>
                  <a:pt x="5794811" y="4102520"/>
                  <a:pt x="5794961" y="4101645"/>
                  <a:pt x="5795035" y="4100529"/>
                </a:cubicBezTo>
                <a:cubicBezTo>
                  <a:pt x="5795109" y="4099413"/>
                  <a:pt x="5795147" y="4098036"/>
                  <a:pt x="5795147" y="4096399"/>
                </a:cubicBezTo>
                <a:cubicBezTo>
                  <a:pt x="5795147" y="4094688"/>
                  <a:pt x="5795128" y="4093330"/>
                  <a:pt x="5795091" y="4092325"/>
                </a:cubicBezTo>
                <a:cubicBezTo>
                  <a:pt x="5795053" y="4091320"/>
                  <a:pt x="5794979" y="4090558"/>
                  <a:pt x="5794867" y="4090037"/>
                </a:cubicBezTo>
                <a:cubicBezTo>
                  <a:pt x="5794756" y="4089516"/>
                  <a:pt x="5794625" y="4089088"/>
                  <a:pt x="5794477" y="4088753"/>
                </a:cubicBezTo>
                <a:cubicBezTo>
                  <a:pt x="5794328" y="4088418"/>
                  <a:pt x="5794031" y="4088065"/>
                  <a:pt x="5793584" y="4087693"/>
                </a:cubicBezTo>
                <a:cubicBezTo>
                  <a:pt x="5793137" y="4087321"/>
                  <a:pt x="5792375" y="4086949"/>
                  <a:pt x="5791295" y="4086576"/>
                </a:cubicBezTo>
                <a:cubicBezTo>
                  <a:pt x="5790217" y="4086204"/>
                  <a:pt x="5789007" y="4085870"/>
                  <a:pt x="5787668" y="4085572"/>
                </a:cubicBezTo>
                <a:cubicBezTo>
                  <a:pt x="5786329" y="4085274"/>
                  <a:pt x="5785045" y="4085070"/>
                  <a:pt x="5783817" y="4084958"/>
                </a:cubicBezTo>
                <a:cubicBezTo>
                  <a:pt x="5782589" y="4084846"/>
                  <a:pt x="5781491" y="4084791"/>
                  <a:pt x="5780524" y="4084791"/>
                </a:cubicBezTo>
                <a:close/>
                <a:moveTo>
                  <a:pt x="5658187" y="4084791"/>
                </a:moveTo>
                <a:cubicBezTo>
                  <a:pt x="5654318" y="4084791"/>
                  <a:pt x="5650485" y="4085144"/>
                  <a:pt x="5646691" y="4085851"/>
                </a:cubicBezTo>
                <a:cubicBezTo>
                  <a:pt x="5642895" y="4086558"/>
                  <a:pt x="5639398" y="4087451"/>
                  <a:pt x="5636198" y="4088530"/>
                </a:cubicBezTo>
                <a:cubicBezTo>
                  <a:pt x="5632998" y="4089609"/>
                  <a:pt x="5630171" y="4090799"/>
                  <a:pt x="5627715" y="4092102"/>
                </a:cubicBezTo>
                <a:cubicBezTo>
                  <a:pt x="5625259" y="4093404"/>
                  <a:pt x="5623529" y="4094539"/>
                  <a:pt x="5622525" y="4095506"/>
                </a:cubicBezTo>
                <a:cubicBezTo>
                  <a:pt x="5621520" y="4096474"/>
                  <a:pt x="5620887" y="4097497"/>
                  <a:pt x="5620627" y="4098576"/>
                </a:cubicBezTo>
                <a:cubicBezTo>
                  <a:pt x="5620367" y="4099655"/>
                  <a:pt x="5620236" y="4101124"/>
                  <a:pt x="5620236" y="4102985"/>
                </a:cubicBezTo>
                <a:cubicBezTo>
                  <a:pt x="5620236" y="4104101"/>
                  <a:pt x="5620311" y="4105124"/>
                  <a:pt x="5620459" y="4106054"/>
                </a:cubicBezTo>
                <a:cubicBezTo>
                  <a:pt x="5620609" y="4106985"/>
                  <a:pt x="5620850" y="4107747"/>
                  <a:pt x="5621185" y="4108343"/>
                </a:cubicBezTo>
                <a:cubicBezTo>
                  <a:pt x="5621520" y="4108938"/>
                  <a:pt x="5621911" y="4109384"/>
                  <a:pt x="5622357" y="4109682"/>
                </a:cubicBezTo>
                <a:cubicBezTo>
                  <a:pt x="5622803" y="4109980"/>
                  <a:pt x="5623325" y="4110129"/>
                  <a:pt x="5623919" y="4110129"/>
                </a:cubicBezTo>
                <a:cubicBezTo>
                  <a:pt x="5624813" y="4110129"/>
                  <a:pt x="5626171" y="4109589"/>
                  <a:pt x="5627994" y="4108510"/>
                </a:cubicBezTo>
                <a:cubicBezTo>
                  <a:pt x="5629817" y="4107431"/>
                  <a:pt x="5632087" y="4106240"/>
                  <a:pt x="5634803" y="4104938"/>
                </a:cubicBezTo>
                <a:cubicBezTo>
                  <a:pt x="5637519" y="4103636"/>
                  <a:pt x="5640681" y="4102445"/>
                  <a:pt x="5644291" y="4101366"/>
                </a:cubicBezTo>
                <a:cubicBezTo>
                  <a:pt x="5647899" y="4100287"/>
                  <a:pt x="5651974" y="4099748"/>
                  <a:pt x="5656513" y="4099748"/>
                </a:cubicBezTo>
                <a:cubicBezTo>
                  <a:pt x="5660755" y="4099748"/>
                  <a:pt x="5664327" y="4100250"/>
                  <a:pt x="5667229" y="4101255"/>
                </a:cubicBezTo>
                <a:cubicBezTo>
                  <a:pt x="5670131" y="4102259"/>
                  <a:pt x="5672493" y="4103748"/>
                  <a:pt x="5674317" y="4105720"/>
                </a:cubicBezTo>
                <a:cubicBezTo>
                  <a:pt x="5676140" y="4107691"/>
                  <a:pt x="5677461" y="4110166"/>
                  <a:pt x="5678279" y="4113142"/>
                </a:cubicBezTo>
                <a:cubicBezTo>
                  <a:pt x="5679098" y="4116119"/>
                  <a:pt x="5679507" y="4119542"/>
                  <a:pt x="5679507" y="4123411"/>
                </a:cubicBezTo>
                <a:lnTo>
                  <a:pt x="5679507" y="4131225"/>
                </a:lnTo>
                <a:lnTo>
                  <a:pt x="5665666" y="4131225"/>
                </a:lnTo>
                <a:cubicBezTo>
                  <a:pt x="5657853" y="4131225"/>
                  <a:pt x="5650821" y="4131913"/>
                  <a:pt x="5644569" y="4133290"/>
                </a:cubicBezTo>
                <a:cubicBezTo>
                  <a:pt x="5638319" y="4134667"/>
                  <a:pt x="5633035" y="4136732"/>
                  <a:pt x="5628719" y="4139485"/>
                </a:cubicBezTo>
                <a:cubicBezTo>
                  <a:pt x="5624403" y="4142238"/>
                  <a:pt x="5621092" y="4145698"/>
                  <a:pt x="5618785" y="4149866"/>
                </a:cubicBezTo>
                <a:cubicBezTo>
                  <a:pt x="5616479" y="4154033"/>
                  <a:pt x="5615325" y="4158944"/>
                  <a:pt x="5615325" y="4164600"/>
                </a:cubicBezTo>
                <a:cubicBezTo>
                  <a:pt x="5615325" y="4169437"/>
                  <a:pt x="5616162" y="4173753"/>
                  <a:pt x="5617837" y="4177548"/>
                </a:cubicBezTo>
                <a:cubicBezTo>
                  <a:pt x="5619511" y="4181343"/>
                  <a:pt x="5621855" y="4184543"/>
                  <a:pt x="5624869" y="4187147"/>
                </a:cubicBezTo>
                <a:cubicBezTo>
                  <a:pt x="5627883" y="4189752"/>
                  <a:pt x="5631529" y="4191742"/>
                  <a:pt x="5635807" y="4193119"/>
                </a:cubicBezTo>
                <a:cubicBezTo>
                  <a:pt x="5640086" y="4194495"/>
                  <a:pt x="5644867" y="4195184"/>
                  <a:pt x="5650151" y="4195184"/>
                </a:cubicBezTo>
                <a:cubicBezTo>
                  <a:pt x="5656178" y="4195184"/>
                  <a:pt x="5661889" y="4193882"/>
                  <a:pt x="5667285" y="4191277"/>
                </a:cubicBezTo>
                <a:cubicBezTo>
                  <a:pt x="5672679" y="4188673"/>
                  <a:pt x="5677573" y="4185026"/>
                  <a:pt x="5681963" y="4180338"/>
                </a:cubicBezTo>
                <a:lnTo>
                  <a:pt x="5681963" y="4190384"/>
                </a:lnTo>
                <a:cubicBezTo>
                  <a:pt x="5681963" y="4191277"/>
                  <a:pt x="5682223" y="4191947"/>
                  <a:pt x="5682744" y="4192393"/>
                </a:cubicBezTo>
                <a:cubicBezTo>
                  <a:pt x="5683265" y="4192840"/>
                  <a:pt x="5684102" y="4193175"/>
                  <a:pt x="5685255" y="4193398"/>
                </a:cubicBezTo>
                <a:cubicBezTo>
                  <a:pt x="5686409" y="4193621"/>
                  <a:pt x="5687953" y="4193733"/>
                  <a:pt x="5689888" y="4193733"/>
                </a:cubicBezTo>
                <a:cubicBezTo>
                  <a:pt x="5691897" y="4193733"/>
                  <a:pt x="5693423" y="4193621"/>
                  <a:pt x="5694465" y="4193398"/>
                </a:cubicBezTo>
                <a:cubicBezTo>
                  <a:pt x="5695506" y="4193175"/>
                  <a:pt x="5696325" y="4192840"/>
                  <a:pt x="5696920" y="4192393"/>
                </a:cubicBezTo>
                <a:cubicBezTo>
                  <a:pt x="5697515" y="4191947"/>
                  <a:pt x="5697813" y="4191277"/>
                  <a:pt x="5697813" y="4190384"/>
                </a:cubicBezTo>
                <a:lnTo>
                  <a:pt x="5697813" y="4122630"/>
                </a:lnTo>
                <a:cubicBezTo>
                  <a:pt x="5697813" y="4116379"/>
                  <a:pt x="5697106" y="4110910"/>
                  <a:pt x="5695692" y="4106222"/>
                </a:cubicBezTo>
                <a:cubicBezTo>
                  <a:pt x="5694278" y="4101534"/>
                  <a:pt x="5692009" y="4097608"/>
                  <a:pt x="5688883" y="4094446"/>
                </a:cubicBezTo>
                <a:cubicBezTo>
                  <a:pt x="5685758" y="4091283"/>
                  <a:pt x="5681665" y="4088883"/>
                  <a:pt x="5676605" y="4087246"/>
                </a:cubicBezTo>
                <a:cubicBezTo>
                  <a:pt x="5671545" y="4085609"/>
                  <a:pt x="5665405" y="4084791"/>
                  <a:pt x="5658187" y="4084791"/>
                </a:cubicBezTo>
                <a:close/>
                <a:moveTo>
                  <a:pt x="5490383" y="4084791"/>
                </a:moveTo>
                <a:cubicBezTo>
                  <a:pt x="5484951" y="4084791"/>
                  <a:pt x="5479575" y="4086260"/>
                  <a:pt x="5474255" y="4089200"/>
                </a:cubicBezTo>
                <a:cubicBezTo>
                  <a:pt x="5468934" y="4092139"/>
                  <a:pt x="5463446" y="4096771"/>
                  <a:pt x="5457791" y="4103096"/>
                </a:cubicBezTo>
                <a:lnTo>
                  <a:pt x="5457791" y="4089813"/>
                </a:lnTo>
                <a:cubicBezTo>
                  <a:pt x="5457791" y="4089218"/>
                  <a:pt x="5457660" y="4088716"/>
                  <a:pt x="5457399" y="4088307"/>
                </a:cubicBezTo>
                <a:cubicBezTo>
                  <a:pt x="5457139" y="4087897"/>
                  <a:pt x="5456711" y="4087525"/>
                  <a:pt x="5456116" y="4087190"/>
                </a:cubicBezTo>
                <a:cubicBezTo>
                  <a:pt x="5455521" y="4086856"/>
                  <a:pt x="5454683" y="4086632"/>
                  <a:pt x="5453605" y="4086521"/>
                </a:cubicBezTo>
                <a:cubicBezTo>
                  <a:pt x="5452525" y="4086409"/>
                  <a:pt x="5451167" y="4086353"/>
                  <a:pt x="5449531" y="4086353"/>
                </a:cubicBezTo>
                <a:cubicBezTo>
                  <a:pt x="5447819" y="4086353"/>
                  <a:pt x="5446442" y="4086409"/>
                  <a:pt x="5445401" y="4086521"/>
                </a:cubicBezTo>
                <a:cubicBezTo>
                  <a:pt x="5444359" y="4086632"/>
                  <a:pt x="5443503" y="4086856"/>
                  <a:pt x="5442833" y="4087190"/>
                </a:cubicBezTo>
                <a:cubicBezTo>
                  <a:pt x="5442163" y="4087525"/>
                  <a:pt x="5441717" y="4087897"/>
                  <a:pt x="5441493" y="4088307"/>
                </a:cubicBezTo>
                <a:cubicBezTo>
                  <a:pt x="5441271" y="4088716"/>
                  <a:pt x="5441159" y="4089218"/>
                  <a:pt x="5441159" y="4089813"/>
                </a:cubicBezTo>
                <a:lnTo>
                  <a:pt x="5441159" y="4190272"/>
                </a:lnTo>
                <a:cubicBezTo>
                  <a:pt x="5441159" y="4190868"/>
                  <a:pt x="5441289" y="4191370"/>
                  <a:pt x="5441549" y="4191779"/>
                </a:cubicBezTo>
                <a:cubicBezTo>
                  <a:pt x="5441810" y="4192189"/>
                  <a:pt x="5442293" y="4192542"/>
                  <a:pt x="5443001" y="4192840"/>
                </a:cubicBezTo>
                <a:cubicBezTo>
                  <a:pt x="5443707" y="4193137"/>
                  <a:pt x="5444657" y="4193361"/>
                  <a:pt x="5445847" y="4193509"/>
                </a:cubicBezTo>
                <a:cubicBezTo>
                  <a:pt x="5447037" y="4193658"/>
                  <a:pt x="5448526" y="4193733"/>
                  <a:pt x="5450311" y="4193733"/>
                </a:cubicBezTo>
                <a:cubicBezTo>
                  <a:pt x="5452172" y="4193733"/>
                  <a:pt x="5453697" y="4193658"/>
                  <a:pt x="5454888" y="4193509"/>
                </a:cubicBezTo>
                <a:cubicBezTo>
                  <a:pt x="5456079" y="4193361"/>
                  <a:pt x="5457009" y="4193137"/>
                  <a:pt x="5457679" y="4192840"/>
                </a:cubicBezTo>
                <a:cubicBezTo>
                  <a:pt x="5458349" y="4192542"/>
                  <a:pt x="5458832" y="4192189"/>
                  <a:pt x="5459130" y="4191779"/>
                </a:cubicBezTo>
                <a:cubicBezTo>
                  <a:pt x="5459427" y="4191370"/>
                  <a:pt x="5459577" y="4190868"/>
                  <a:pt x="5459577" y="4190272"/>
                </a:cubicBezTo>
                <a:lnTo>
                  <a:pt x="5459577" y="4120063"/>
                </a:lnTo>
                <a:cubicBezTo>
                  <a:pt x="5464637" y="4113738"/>
                  <a:pt x="5469325" y="4108938"/>
                  <a:pt x="5473641" y="4105664"/>
                </a:cubicBezTo>
                <a:cubicBezTo>
                  <a:pt x="5477957" y="4102389"/>
                  <a:pt x="5482235" y="4100752"/>
                  <a:pt x="5486477" y="4100752"/>
                </a:cubicBezTo>
                <a:cubicBezTo>
                  <a:pt x="5489900" y="4100752"/>
                  <a:pt x="5492858" y="4101422"/>
                  <a:pt x="5495351" y="4102762"/>
                </a:cubicBezTo>
                <a:cubicBezTo>
                  <a:pt x="5497843" y="4104101"/>
                  <a:pt x="5499909" y="4106036"/>
                  <a:pt x="5501546" y="4108566"/>
                </a:cubicBezTo>
                <a:cubicBezTo>
                  <a:pt x="5503183" y="4111096"/>
                  <a:pt x="5504411" y="4114110"/>
                  <a:pt x="5505229" y="4117607"/>
                </a:cubicBezTo>
                <a:cubicBezTo>
                  <a:pt x="5506048" y="4121105"/>
                  <a:pt x="5506457" y="4124974"/>
                  <a:pt x="5506457" y="4129216"/>
                </a:cubicBezTo>
                <a:lnTo>
                  <a:pt x="5506457" y="4190272"/>
                </a:lnTo>
                <a:cubicBezTo>
                  <a:pt x="5506457" y="4190868"/>
                  <a:pt x="5506587" y="4191370"/>
                  <a:pt x="5506848" y="4191779"/>
                </a:cubicBezTo>
                <a:cubicBezTo>
                  <a:pt x="5507109" y="4192189"/>
                  <a:pt x="5507592" y="4192542"/>
                  <a:pt x="5508299" y="4192840"/>
                </a:cubicBezTo>
                <a:cubicBezTo>
                  <a:pt x="5509006" y="4193137"/>
                  <a:pt x="5509973" y="4193361"/>
                  <a:pt x="5511201" y="4193509"/>
                </a:cubicBezTo>
                <a:cubicBezTo>
                  <a:pt x="5512429" y="4193658"/>
                  <a:pt x="5513899" y="4193733"/>
                  <a:pt x="5515610" y="4193733"/>
                </a:cubicBezTo>
                <a:cubicBezTo>
                  <a:pt x="5517396" y="4193733"/>
                  <a:pt x="5518885" y="4193658"/>
                  <a:pt x="5520075" y="4193509"/>
                </a:cubicBezTo>
                <a:cubicBezTo>
                  <a:pt x="5521265" y="4193361"/>
                  <a:pt x="5522215" y="4193137"/>
                  <a:pt x="5522921" y="4192840"/>
                </a:cubicBezTo>
                <a:cubicBezTo>
                  <a:pt x="5523628" y="4192542"/>
                  <a:pt x="5524131" y="4192189"/>
                  <a:pt x="5524428" y="4191779"/>
                </a:cubicBezTo>
                <a:cubicBezTo>
                  <a:pt x="5524726" y="4191370"/>
                  <a:pt x="5524875" y="4190868"/>
                  <a:pt x="5524875" y="4190272"/>
                </a:cubicBezTo>
                <a:lnTo>
                  <a:pt x="5524875" y="4120063"/>
                </a:lnTo>
                <a:cubicBezTo>
                  <a:pt x="5530009" y="4113738"/>
                  <a:pt x="5534716" y="4108938"/>
                  <a:pt x="5538995" y="4105664"/>
                </a:cubicBezTo>
                <a:cubicBezTo>
                  <a:pt x="5543273" y="4102389"/>
                  <a:pt x="5547533" y="4100752"/>
                  <a:pt x="5551775" y="4100752"/>
                </a:cubicBezTo>
                <a:cubicBezTo>
                  <a:pt x="5555199" y="4100752"/>
                  <a:pt x="5558175" y="4101422"/>
                  <a:pt x="5560705" y="4102762"/>
                </a:cubicBezTo>
                <a:cubicBezTo>
                  <a:pt x="5563235" y="4104101"/>
                  <a:pt x="5565319" y="4106036"/>
                  <a:pt x="5566956" y="4108566"/>
                </a:cubicBezTo>
                <a:cubicBezTo>
                  <a:pt x="5568593" y="4111096"/>
                  <a:pt x="5569783" y="4114110"/>
                  <a:pt x="5570527" y="4117607"/>
                </a:cubicBezTo>
                <a:cubicBezTo>
                  <a:pt x="5571272" y="4121105"/>
                  <a:pt x="5571644" y="4124974"/>
                  <a:pt x="5571644" y="4129216"/>
                </a:cubicBezTo>
                <a:lnTo>
                  <a:pt x="5571644" y="4190272"/>
                </a:lnTo>
                <a:cubicBezTo>
                  <a:pt x="5571644" y="4190868"/>
                  <a:pt x="5571793" y="4191370"/>
                  <a:pt x="5572091" y="4191779"/>
                </a:cubicBezTo>
                <a:cubicBezTo>
                  <a:pt x="5572388" y="4192189"/>
                  <a:pt x="5572891" y="4192542"/>
                  <a:pt x="5573597" y="4192840"/>
                </a:cubicBezTo>
                <a:cubicBezTo>
                  <a:pt x="5574304" y="4193137"/>
                  <a:pt x="5575253" y="4193361"/>
                  <a:pt x="5576443" y="4193509"/>
                </a:cubicBezTo>
                <a:cubicBezTo>
                  <a:pt x="5577634" y="4193658"/>
                  <a:pt x="5579159" y="4193733"/>
                  <a:pt x="5581020" y="4193733"/>
                </a:cubicBezTo>
                <a:cubicBezTo>
                  <a:pt x="5582806" y="4193733"/>
                  <a:pt x="5584294" y="4193658"/>
                  <a:pt x="5585485" y="4193509"/>
                </a:cubicBezTo>
                <a:cubicBezTo>
                  <a:pt x="5586675" y="4193361"/>
                  <a:pt x="5587605" y="4193137"/>
                  <a:pt x="5588275" y="4192840"/>
                </a:cubicBezTo>
                <a:cubicBezTo>
                  <a:pt x="5588945" y="4192542"/>
                  <a:pt x="5589429" y="4192189"/>
                  <a:pt x="5589727" y="4191779"/>
                </a:cubicBezTo>
                <a:cubicBezTo>
                  <a:pt x="5590024" y="4191370"/>
                  <a:pt x="5590173" y="4190868"/>
                  <a:pt x="5590173" y="4190272"/>
                </a:cubicBezTo>
                <a:lnTo>
                  <a:pt x="5590173" y="4126760"/>
                </a:lnTo>
                <a:cubicBezTo>
                  <a:pt x="5590173" y="4121105"/>
                  <a:pt x="5589596" y="4115728"/>
                  <a:pt x="5588443" y="4110631"/>
                </a:cubicBezTo>
                <a:cubicBezTo>
                  <a:pt x="5587289" y="4105533"/>
                  <a:pt x="5585355" y="4101087"/>
                  <a:pt x="5582639" y="4097292"/>
                </a:cubicBezTo>
                <a:cubicBezTo>
                  <a:pt x="5579923" y="4093497"/>
                  <a:pt x="5576369" y="4090465"/>
                  <a:pt x="5571979" y="4088195"/>
                </a:cubicBezTo>
                <a:cubicBezTo>
                  <a:pt x="5567589" y="4085925"/>
                  <a:pt x="5562156" y="4084791"/>
                  <a:pt x="5555682" y="4084791"/>
                </a:cubicBezTo>
                <a:cubicBezTo>
                  <a:pt x="5553003" y="4084791"/>
                  <a:pt x="5550343" y="4085144"/>
                  <a:pt x="5547701" y="4085851"/>
                </a:cubicBezTo>
                <a:cubicBezTo>
                  <a:pt x="5545059" y="4086558"/>
                  <a:pt x="5542343" y="4087693"/>
                  <a:pt x="5539553" y="4089255"/>
                </a:cubicBezTo>
                <a:cubicBezTo>
                  <a:pt x="5536763" y="4090818"/>
                  <a:pt x="5533860" y="4092864"/>
                  <a:pt x="5530847" y="4095395"/>
                </a:cubicBezTo>
                <a:cubicBezTo>
                  <a:pt x="5527833" y="4097925"/>
                  <a:pt x="5524651" y="4101013"/>
                  <a:pt x="5521303" y="4104659"/>
                </a:cubicBezTo>
                <a:cubicBezTo>
                  <a:pt x="5520112" y="4101683"/>
                  <a:pt x="5518624" y="4098985"/>
                  <a:pt x="5516838" y="4096567"/>
                </a:cubicBezTo>
                <a:cubicBezTo>
                  <a:pt x="5515052" y="4094148"/>
                  <a:pt x="5512894" y="4092065"/>
                  <a:pt x="5510364" y="4090316"/>
                </a:cubicBezTo>
                <a:cubicBezTo>
                  <a:pt x="5507834" y="4088567"/>
                  <a:pt x="5504913" y="4087209"/>
                  <a:pt x="5501601" y="4086242"/>
                </a:cubicBezTo>
                <a:cubicBezTo>
                  <a:pt x="5498290" y="4085274"/>
                  <a:pt x="5494551" y="4084791"/>
                  <a:pt x="5490383" y="4084791"/>
                </a:cubicBezTo>
                <a:close/>
                <a:moveTo>
                  <a:pt x="5272165" y="4084791"/>
                </a:moveTo>
                <a:cubicBezTo>
                  <a:pt x="5266063" y="4084791"/>
                  <a:pt x="5260723" y="4085609"/>
                  <a:pt x="5256147" y="4087246"/>
                </a:cubicBezTo>
                <a:cubicBezTo>
                  <a:pt x="5251571" y="4088883"/>
                  <a:pt x="5247757" y="4091060"/>
                  <a:pt x="5244706" y="4093776"/>
                </a:cubicBezTo>
                <a:cubicBezTo>
                  <a:pt x="5241655" y="4096492"/>
                  <a:pt x="5239367" y="4099655"/>
                  <a:pt x="5237841" y="4103264"/>
                </a:cubicBezTo>
                <a:cubicBezTo>
                  <a:pt x="5236316" y="4106873"/>
                  <a:pt x="5235553" y="4110649"/>
                  <a:pt x="5235553" y="4114593"/>
                </a:cubicBezTo>
                <a:cubicBezTo>
                  <a:pt x="5235553" y="4119058"/>
                  <a:pt x="5236279" y="4122891"/>
                  <a:pt x="5237729" y="4126090"/>
                </a:cubicBezTo>
                <a:cubicBezTo>
                  <a:pt x="5239181" y="4129290"/>
                  <a:pt x="5241097" y="4132043"/>
                  <a:pt x="5243478" y="4134350"/>
                </a:cubicBezTo>
                <a:cubicBezTo>
                  <a:pt x="5245859" y="4136657"/>
                  <a:pt x="5248557" y="4138611"/>
                  <a:pt x="5251571" y="4140210"/>
                </a:cubicBezTo>
                <a:cubicBezTo>
                  <a:pt x="5254585" y="4141810"/>
                  <a:pt x="5257673" y="4143243"/>
                  <a:pt x="5260835" y="4144508"/>
                </a:cubicBezTo>
                <a:cubicBezTo>
                  <a:pt x="5263998" y="4145773"/>
                  <a:pt x="5267067" y="4146982"/>
                  <a:pt x="5270044" y="4148136"/>
                </a:cubicBezTo>
                <a:cubicBezTo>
                  <a:pt x="5273021" y="4149289"/>
                  <a:pt x="5275699" y="4150610"/>
                  <a:pt x="5278081" y="4152098"/>
                </a:cubicBezTo>
                <a:cubicBezTo>
                  <a:pt x="5280462" y="4153586"/>
                  <a:pt x="5282378" y="4155298"/>
                  <a:pt x="5283829" y="4157233"/>
                </a:cubicBezTo>
                <a:cubicBezTo>
                  <a:pt x="5285280" y="4159167"/>
                  <a:pt x="5286005" y="4161549"/>
                  <a:pt x="5286005" y="4164376"/>
                </a:cubicBezTo>
                <a:cubicBezTo>
                  <a:pt x="5286005" y="4167130"/>
                  <a:pt x="5285503" y="4169511"/>
                  <a:pt x="5284499" y="4171520"/>
                </a:cubicBezTo>
                <a:cubicBezTo>
                  <a:pt x="5283495" y="4173529"/>
                  <a:pt x="5282062" y="4175185"/>
                  <a:pt x="5280201" y="4176487"/>
                </a:cubicBezTo>
                <a:cubicBezTo>
                  <a:pt x="5278341" y="4177790"/>
                  <a:pt x="5276146" y="4178776"/>
                  <a:pt x="5273616" y="4179445"/>
                </a:cubicBezTo>
                <a:cubicBezTo>
                  <a:pt x="5271085" y="4180115"/>
                  <a:pt x="5268258" y="4180450"/>
                  <a:pt x="5265133" y="4180450"/>
                </a:cubicBezTo>
                <a:cubicBezTo>
                  <a:pt x="5260965" y="4180450"/>
                  <a:pt x="5257282" y="4179948"/>
                  <a:pt x="5254082" y="4178943"/>
                </a:cubicBezTo>
                <a:cubicBezTo>
                  <a:pt x="5250883" y="4177938"/>
                  <a:pt x="5248111" y="4176841"/>
                  <a:pt x="5245767" y="4175650"/>
                </a:cubicBezTo>
                <a:cubicBezTo>
                  <a:pt x="5243423" y="4174459"/>
                  <a:pt x="5241451" y="4173362"/>
                  <a:pt x="5239851" y="4172357"/>
                </a:cubicBezTo>
                <a:cubicBezTo>
                  <a:pt x="5238251" y="4171353"/>
                  <a:pt x="5237041" y="4170850"/>
                  <a:pt x="5236223" y="4170850"/>
                </a:cubicBezTo>
                <a:cubicBezTo>
                  <a:pt x="5235702" y="4170850"/>
                  <a:pt x="5235237" y="4170981"/>
                  <a:pt x="5234827" y="4171241"/>
                </a:cubicBezTo>
                <a:cubicBezTo>
                  <a:pt x="5234418" y="4171502"/>
                  <a:pt x="5234102" y="4171929"/>
                  <a:pt x="5233879" y="4172525"/>
                </a:cubicBezTo>
                <a:cubicBezTo>
                  <a:pt x="5233655" y="4173120"/>
                  <a:pt x="5233469" y="4173901"/>
                  <a:pt x="5233321" y="4174869"/>
                </a:cubicBezTo>
                <a:cubicBezTo>
                  <a:pt x="5233172" y="4175836"/>
                  <a:pt x="5233097" y="4177027"/>
                  <a:pt x="5233097" y="4178441"/>
                </a:cubicBezTo>
                <a:cubicBezTo>
                  <a:pt x="5233097" y="4180747"/>
                  <a:pt x="5233283" y="4182571"/>
                  <a:pt x="5233655" y="4183910"/>
                </a:cubicBezTo>
                <a:cubicBezTo>
                  <a:pt x="5234027" y="4185250"/>
                  <a:pt x="5234623" y="4186291"/>
                  <a:pt x="5235441" y="4187035"/>
                </a:cubicBezTo>
                <a:cubicBezTo>
                  <a:pt x="5236260" y="4187780"/>
                  <a:pt x="5237562" y="4188617"/>
                  <a:pt x="5239348" y="4189547"/>
                </a:cubicBezTo>
                <a:cubicBezTo>
                  <a:pt x="5241134" y="4190477"/>
                  <a:pt x="5243311" y="4191370"/>
                  <a:pt x="5245878" y="4192226"/>
                </a:cubicBezTo>
                <a:cubicBezTo>
                  <a:pt x="5248445" y="4193082"/>
                  <a:pt x="5251347" y="4193789"/>
                  <a:pt x="5254585" y="4194347"/>
                </a:cubicBezTo>
                <a:cubicBezTo>
                  <a:pt x="5257821" y="4194905"/>
                  <a:pt x="5261226" y="4195184"/>
                  <a:pt x="5264798" y="4195184"/>
                </a:cubicBezTo>
                <a:cubicBezTo>
                  <a:pt x="5270602" y="4195184"/>
                  <a:pt x="5275923" y="4194477"/>
                  <a:pt x="5280759" y="4193063"/>
                </a:cubicBezTo>
                <a:cubicBezTo>
                  <a:pt x="5285596" y="4191649"/>
                  <a:pt x="5289763" y="4189566"/>
                  <a:pt x="5293261" y="4186812"/>
                </a:cubicBezTo>
                <a:cubicBezTo>
                  <a:pt x="5296759" y="4184059"/>
                  <a:pt x="5299456" y="4180673"/>
                  <a:pt x="5301353" y="4176655"/>
                </a:cubicBezTo>
                <a:cubicBezTo>
                  <a:pt x="5303251" y="4172636"/>
                  <a:pt x="5304199" y="4168060"/>
                  <a:pt x="5304199" y="4162925"/>
                </a:cubicBezTo>
                <a:cubicBezTo>
                  <a:pt x="5304199" y="4158609"/>
                  <a:pt x="5303474" y="4154889"/>
                  <a:pt x="5302023" y="4151763"/>
                </a:cubicBezTo>
                <a:cubicBezTo>
                  <a:pt x="5300572" y="4148638"/>
                  <a:pt x="5298656" y="4145959"/>
                  <a:pt x="5296275" y="4143726"/>
                </a:cubicBezTo>
                <a:cubicBezTo>
                  <a:pt x="5293893" y="4141494"/>
                  <a:pt x="5291159" y="4139597"/>
                  <a:pt x="5288071" y="4138034"/>
                </a:cubicBezTo>
                <a:cubicBezTo>
                  <a:pt x="5284983" y="4136471"/>
                  <a:pt x="5281857" y="4135057"/>
                  <a:pt x="5278695" y="4133792"/>
                </a:cubicBezTo>
                <a:cubicBezTo>
                  <a:pt x="5275532" y="4132527"/>
                  <a:pt x="5272425" y="4131299"/>
                  <a:pt x="5269374" y="4130109"/>
                </a:cubicBezTo>
                <a:cubicBezTo>
                  <a:pt x="5266323" y="4128918"/>
                  <a:pt x="5263607" y="4127579"/>
                  <a:pt x="5261226" y="4126090"/>
                </a:cubicBezTo>
                <a:cubicBezTo>
                  <a:pt x="5258845" y="4124602"/>
                  <a:pt x="5256910" y="4122872"/>
                  <a:pt x="5255421" y="4120900"/>
                </a:cubicBezTo>
                <a:cubicBezTo>
                  <a:pt x="5253933" y="4118928"/>
                  <a:pt x="5253189" y="4116491"/>
                  <a:pt x="5253189" y="4113589"/>
                </a:cubicBezTo>
                <a:cubicBezTo>
                  <a:pt x="5253189" y="4111505"/>
                  <a:pt x="5253580" y="4109570"/>
                  <a:pt x="5254361" y="4107784"/>
                </a:cubicBezTo>
                <a:cubicBezTo>
                  <a:pt x="5255143" y="4105999"/>
                  <a:pt x="5256296" y="4104454"/>
                  <a:pt x="5257821" y="4103152"/>
                </a:cubicBezTo>
                <a:cubicBezTo>
                  <a:pt x="5259347" y="4101850"/>
                  <a:pt x="5261301" y="4100845"/>
                  <a:pt x="5263681" y="4100138"/>
                </a:cubicBezTo>
                <a:cubicBezTo>
                  <a:pt x="5266063" y="4099432"/>
                  <a:pt x="5268816" y="4099078"/>
                  <a:pt x="5271941" y="4099078"/>
                </a:cubicBezTo>
                <a:cubicBezTo>
                  <a:pt x="5275439" y="4099078"/>
                  <a:pt x="5278546" y="4099487"/>
                  <a:pt x="5281262" y="4100306"/>
                </a:cubicBezTo>
                <a:cubicBezTo>
                  <a:pt x="5283978" y="4101124"/>
                  <a:pt x="5286341" y="4101999"/>
                  <a:pt x="5288349" y="4102929"/>
                </a:cubicBezTo>
                <a:cubicBezTo>
                  <a:pt x="5290359" y="4103859"/>
                  <a:pt x="5291996" y="4104734"/>
                  <a:pt x="5293261" y="4105552"/>
                </a:cubicBezTo>
                <a:cubicBezTo>
                  <a:pt x="5294526" y="4106371"/>
                  <a:pt x="5295493" y="4106780"/>
                  <a:pt x="5296163" y="4106780"/>
                </a:cubicBezTo>
                <a:cubicBezTo>
                  <a:pt x="5296609" y="4106780"/>
                  <a:pt x="5297019" y="4106650"/>
                  <a:pt x="5297391" y="4106389"/>
                </a:cubicBezTo>
                <a:cubicBezTo>
                  <a:pt x="5297763" y="4106129"/>
                  <a:pt x="5298079" y="4105701"/>
                  <a:pt x="5298339" y="4105106"/>
                </a:cubicBezTo>
                <a:cubicBezTo>
                  <a:pt x="5298600" y="4104510"/>
                  <a:pt x="5298786" y="4103748"/>
                  <a:pt x="5298897" y="4102817"/>
                </a:cubicBezTo>
                <a:cubicBezTo>
                  <a:pt x="5299009" y="4101887"/>
                  <a:pt x="5299065" y="4100790"/>
                  <a:pt x="5299065" y="4099525"/>
                </a:cubicBezTo>
                <a:cubicBezTo>
                  <a:pt x="5299065" y="4098334"/>
                  <a:pt x="5299009" y="4097329"/>
                  <a:pt x="5298897" y="4096511"/>
                </a:cubicBezTo>
                <a:cubicBezTo>
                  <a:pt x="5298786" y="4095692"/>
                  <a:pt x="5298675" y="4095004"/>
                  <a:pt x="5298563" y="4094446"/>
                </a:cubicBezTo>
                <a:cubicBezTo>
                  <a:pt x="5298451" y="4093888"/>
                  <a:pt x="5298265" y="4093385"/>
                  <a:pt x="5298005" y="4092939"/>
                </a:cubicBezTo>
                <a:cubicBezTo>
                  <a:pt x="5297745" y="4092492"/>
                  <a:pt x="5297223" y="4091972"/>
                  <a:pt x="5296442" y="4091376"/>
                </a:cubicBezTo>
                <a:cubicBezTo>
                  <a:pt x="5295661" y="4090781"/>
                  <a:pt x="5294507" y="4090093"/>
                  <a:pt x="5292982" y="4089311"/>
                </a:cubicBezTo>
                <a:cubicBezTo>
                  <a:pt x="5291457" y="4088530"/>
                  <a:pt x="5289615" y="4087804"/>
                  <a:pt x="5287457" y="4087135"/>
                </a:cubicBezTo>
                <a:cubicBezTo>
                  <a:pt x="5285299" y="4086465"/>
                  <a:pt x="5282881" y="4085907"/>
                  <a:pt x="5280201" y="4085460"/>
                </a:cubicBezTo>
                <a:cubicBezTo>
                  <a:pt x="5277523" y="4085014"/>
                  <a:pt x="5274843" y="4084791"/>
                  <a:pt x="5272165" y="4084791"/>
                </a:cubicBezTo>
                <a:close/>
                <a:moveTo>
                  <a:pt x="5132825" y="4084791"/>
                </a:moveTo>
                <a:cubicBezTo>
                  <a:pt x="5130667" y="4084791"/>
                  <a:pt x="5128527" y="4085070"/>
                  <a:pt x="5126406" y="4085628"/>
                </a:cubicBezTo>
                <a:cubicBezTo>
                  <a:pt x="5124285" y="4086186"/>
                  <a:pt x="5122146" y="4087190"/>
                  <a:pt x="5119988" y="4088641"/>
                </a:cubicBezTo>
                <a:cubicBezTo>
                  <a:pt x="5117830" y="4090093"/>
                  <a:pt x="5115542" y="4092083"/>
                  <a:pt x="5113123" y="4094613"/>
                </a:cubicBezTo>
                <a:cubicBezTo>
                  <a:pt x="5110705" y="4097143"/>
                  <a:pt x="5108119" y="4100418"/>
                  <a:pt x="5105365" y="4104436"/>
                </a:cubicBezTo>
                <a:lnTo>
                  <a:pt x="5105365" y="4089813"/>
                </a:lnTo>
                <a:cubicBezTo>
                  <a:pt x="5105365" y="4089218"/>
                  <a:pt x="5105235" y="4088716"/>
                  <a:pt x="5104975" y="4088307"/>
                </a:cubicBezTo>
                <a:cubicBezTo>
                  <a:pt x="5104715" y="4087897"/>
                  <a:pt x="5104287" y="4087525"/>
                  <a:pt x="5103691" y="4087190"/>
                </a:cubicBezTo>
                <a:cubicBezTo>
                  <a:pt x="5103096" y="4086856"/>
                  <a:pt x="5102259" y="4086632"/>
                  <a:pt x="5101180" y="4086521"/>
                </a:cubicBezTo>
                <a:cubicBezTo>
                  <a:pt x="5100101" y="4086409"/>
                  <a:pt x="5098743" y="4086353"/>
                  <a:pt x="5097105" y="4086353"/>
                </a:cubicBezTo>
                <a:cubicBezTo>
                  <a:pt x="5095394" y="4086353"/>
                  <a:pt x="5094017" y="4086409"/>
                  <a:pt x="5092975" y="4086521"/>
                </a:cubicBezTo>
                <a:cubicBezTo>
                  <a:pt x="5091934" y="4086632"/>
                  <a:pt x="5091078" y="4086856"/>
                  <a:pt x="5090409" y="4087190"/>
                </a:cubicBezTo>
                <a:cubicBezTo>
                  <a:pt x="5089739" y="4087525"/>
                  <a:pt x="5089292" y="4087897"/>
                  <a:pt x="5089069" y="4088307"/>
                </a:cubicBezTo>
                <a:cubicBezTo>
                  <a:pt x="5088845" y="4088716"/>
                  <a:pt x="5088734" y="4089218"/>
                  <a:pt x="5088734" y="4089813"/>
                </a:cubicBezTo>
                <a:lnTo>
                  <a:pt x="5088734" y="4190272"/>
                </a:lnTo>
                <a:cubicBezTo>
                  <a:pt x="5088734" y="4190868"/>
                  <a:pt x="5088865" y="4191370"/>
                  <a:pt x="5089125" y="4191779"/>
                </a:cubicBezTo>
                <a:cubicBezTo>
                  <a:pt x="5089385" y="4192189"/>
                  <a:pt x="5089869" y="4192542"/>
                  <a:pt x="5090576" y="4192840"/>
                </a:cubicBezTo>
                <a:cubicBezTo>
                  <a:pt x="5091283" y="4193137"/>
                  <a:pt x="5092231" y="4193361"/>
                  <a:pt x="5093422" y="4193509"/>
                </a:cubicBezTo>
                <a:cubicBezTo>
                  <a:pt x="5094613" y="4193658"/>
                  <a:pt x="5096101" y="4193733"/>
                  <a:pt x="5097887" y="4193733"/>
                </a:cubicBezTo>
                <a:cubicBezTo>
                  <a:pt x="5099747" y="4193733"/>
                  <a:pt x="5101273" y="4193658"/>
                  <a:pt x="5102463" y="4193509"/>
                </a:cubicBezTo>
                <a:cubicBezTo>
                  <a:pt x="5103654" y="4193361"/>
                  <a:pt x="5104585" y="4193137"/>
                  <a:pt x="5105254" y="4192840"/>
                </a:cubicBezTo>
                <a:cubicBezTo>
                  <a:pt x="5105923" y="4192542"/>
                  <a:pt x="5106407" y="4192189"/>
                  <a:pt x="5106705" y="4191779"/>
                </a:cubicBezTo>
                <a:cubicBezTo>
                  <a:pt x="5107003" y="4191370"/>
                  <a:pt x="5107151" y="4190868"/>
                  <a:pt x="5107151" y="4190272"/>
                </a:cubicBezTo>
                <a:lnTo>
                  <a:pt x="5107151" y="4124193"/>
                </a:lnTo>
                <a:cubicBezTo>
                  <a:pt x="5109756" y="4120100"/>
                  <a:pt x="5112137" y="4116640"/>
                  <a:pt x="5114295" y="4113812"/>
                </a:cubicBezTo>
                <a:cubicBezTo>
                  <a:pt x="5116453" y="4110984"/>
                  <a:pt x="5118519" y="4108715"/>
                  <a:pt x="5120491" y="4107003"/>
                </a:cubicBezTo>
                <a:cubicBezTo>
                  <a:pt x="5122463" y="4105292"/>
                  <a:pt x="5124341" y="4104064"/>
                  <a:pt x="5126127" y="4103320"/>
                </a:cubicBezTo>
                <a:cubicBezTo>
                  <a:pt x="5127913" y="4102576"/>
                  <a:pt x="5129736" y="4102203"/>
                  <a:pt x="5131597" y="4102203"/>
                </a:cubicBezTo>
                <a:cubicBezTo>
                  <a:pt x="5133159" y="4102203"/>
                  <a:pt x="5134611" y="4102352"/>
                  <a:pt x="5135950" y="4102650"/>
                </a:cubicBezTo>
                <a:cubicBezTo>
                  <a:pt x="5137289" y="4102948"/>
                  <a:pt x="5138499" y="4103264"/>
                  <a:pt x="5139577" y="4103599"/>
                </a:cubicBezTo>
                <a:cubicBezTo>
                  <a:pt x="5140657" y="4103934"/>
                  <a:pt x="5141624" y="4104268"/>
                  <a:pt x="5142479" y="4104603"/>
                </a:cubicBezTo>
                <a:cubicBezTo>
                  <a:pt x="5143335" y="4104938"/>
                  <a:pt x="5144061" y="4105106"/>
                  <a:pt x="5144657" y="4105106"/>
                </a:cubicBezTo>
                <a:cubicBezTo>
                  <a:pt x="5145251" y="4105106"/>
                  <a:pt x="5145717" y="4104938"/>
                  <a:pt x="5146051" y="4104603"/>
                </a:cubicBezTo>
                <a:cubicBezTo>
                  <a:pt x="5146387" y="4104268"/>
                  <a:pt x="5146665" y="4103785"/>
                  <a:pt x="5146889" y="4103152"/>
                </a:cubicBezTo>
                <a:cubicBezTo>
                  <a:pt x="5147112" y="4102520"/>
                  <a:pt x="5147261" y="4101645"/>
                  <a:pt x="5147335" y="4100529"/>
                </a:cubicBezTo>
                <a:cubicBezTo>
                  <a:pt x="5147409" y="4099413"/>
                  <a:pt x="5147447" y="4098036"/>
                  <a:pt x="5147447" y="4096399"/>
                </a:cubicBezTo>
                <a:cubicBezTo>
                  <a:pt x="5147447" y="4094688"/>
                  <a:pt x="5147428" y="4093330"/>
                  <a:pt x="5147391" y="4092325"/>
                </a:cubicBezTo>
                <a:cubicBezTo>
                  <a:pt x="5147354" y="4091320"/>
                  <a:pt x="5147279" y="4090558"/>
                  <a:pt x="5147167" y="4090037"/>
                </a:cubicBezTo>
                <a:cubicBezTo>
                  <a:pt x="5147056" y="4089516"/>
                  <a:pt x="5146926" y="4089088"/>
                  <a:pt x="5146777" y="4088753"/>
                </a:cubicBezTo>
                <a:cubicBezTo>
                  <a:pt x="5146628" y="4088418"/>
                  <a:pt x="5146331" y="4088065"/>
                  <a:pt x="5145884" y="4087693"/>
                </a:cubicBezTo>
                <a:cubicBezTo>
                  <a:pt x="5145437" y="4087321"/>
                  <a:pt x="5144675" y="4086949"/>
                  <a:pt x="5143596" y="4086576"/>
                </a:cubicBezTo>
                <a:cubicBezTo>
                  <a:pt x="5142517" y="4086204"/>
                  <a:pt x="5141307" y="4085870"/>
                  <a:pt x="5139968" y="4085572"/>
                </a:cubicBezTo>
                <a:cubicBezTo>
                  <a:pt x="5138629" y="4085274"/>
                  <a:pt x="5137345" y="4085070"/>
                  <a:pt x="5136117" y="4084958"/>
                </a:cubicBezTo>
                <a:cubicBezTo>
                  <a:pt x="5134889" y="4084846"/>
                  <a:pt x="5133792" y="4084791"/>
                  <a:pt x="5132825" y="4084791"/>
                </a:cubicBezTo>
                <a:close/>
                <a:moveTo>
                  <a:pt x="5009111" y="4084791"/>
                </a:moveTo>
                <a:cubicBezTo>
                  <a:pt x="5000553" y="4084791"/>
                  <a:pt x="4993075" y="4086167"/>
                  <a:pt x="4986675" y="4088921"/>
                </a:cubicBezTo>
                <a:cubicBezTo>
                  <a:pt x="4980275" y="4091674"/>
                  <a:pt x="4974937" y="4095543"/>
                  <a:pt x="4970657" y="4100529"/>
                </a:cubicBezTo>
                <a:cubicBezTo>
                  <a:pt x="4966379" y="4105515"/>
                  <a:pt x="4963179" y="4111449"/>
                  <a:pt x="4961058" y="4118333"/>
                </a:cubicBezTo>
                <a:cubicBezTo>
                  <a:pt x="4958937" y="4125216"/>
                  <a:pt x="4957877" y="4132750"/>
                  <a:pt x="4957877" y="4140936"/>
                </a:cubicBezTo>
                <a:cubicBezTo>
                  <a:pt x="4957877" y="4149419"/>
                  <a:pt x="4958881" y="4157009"/>
                  <a:pt x="4960891" y="4163707"/>
                </a:cubicBezTo>
                <a:cubicBezTo>
                  <a:pt x="4962900" y="4170404"/>
                  <a:pt x="4965951" y="4176097"/>
                  <a:pt x="4970043" y="4180785"/>
                </a:cubicBezTo>
                <a:cubicBezTo>
                  <a:pt x="4974137" y="4185473"/>
                  <a:pt x="4979253" y="4189045"/>
                  <a:pt x="4985391" y="4191500"/>
                </a:cubicBezTo>
                <a:cubicBezTo>
                  <a:pt x="4991531" y="4193956"/>
                  <a:pt x="4998731" y="4195184"/>
                  <a:pt x="5006990" y="4195184"/>
                </a:cubicBezTo>
                <a:cubicBezTo>
                  <a:pt x="5015473" y="4195184"/>
                  <a:pt x="5022933" y="4193789"/>
                  <a:pt x="5029371" y="4190998"/>
                </a:cubicBezTo>
                <a:cubicBezTo>
                  <a:pt x="5035807" y="4188207"/>
                  <a:pt x="5041165" y="4184319"/>
                  <a:pt x="5045443" y="4179334"/>
                </a:cubicBezTo>
                <a:cubicBezTo>
                  <a:pt x="5049723" y="4174348"/>
                  <a:pt x="5052941" y="4168413"/>
                  <a:pt x="5055099" y="4161530"/>
                </a:cubicBezTo>
                <a:cubicBezTo>
                  <a:pt x="5057257" y="4154647"/>
                  <a:pt x="5058336" y="4147112"/>
                  <a:pt x="5058336" y="4138927"/>
                </a:cubicBezTo>
                <a:cubicBezTo>
                  <a:pt x="5058336" y="4130518"/>
                  <a:pt x="5057313" y="4122965"/>
                  <a:pt x="5055267" y="4116268"/>
                </a:cubicBezTo>
                <a:cubicBezTo>
                  <a:pt x="5053220" y="4109570"/>
                  <a:pt x="5050151" y="4103878"/>
                  <a:pt x="5046057" y="4099190"/>
                </a:cubicBezTo>
                <a:cubicBezTo>
                  <a:pt x="5041965" y="4094502"/>
                  <a:pt x="5036849" y="4090930"/>
                  <a:pt x="5030709" y="4088474"/>
                </a:cubicBezTo>
                <a:cubicBezTo>
                  <a:pt x="5024571" y="4086018"/>
                  <a:pt x="5017371" y="4084791"/>
                  <a:pt x="5009111" y="4084791"/>
                </a:cubicBezTo>
                <a:close/>
                <a:moveTo>
                  <a:pt x="4892988" y="4084791"/>
                </a:moveTo>
                <a:cubicBezTo>
                  <a:pt x="4889639" y="4084791"/>
                  <a:pt x="4886458" y="4085181"/>
                  <a:pt x="4883445" y="4085963"/>
                </a:cubicBezTo>
                <a:cubicBezTo>
                  <a:pt x="4880431" y="4086744"/>
                  <a:pt x="4877491" y="4087897"/>
                  <a:pt x="4874626" y="4089423"/>
                </a:cubicBezTo>
                <a:cubicBezTo>
                  <a:pt x="4871761" y="4090948"/>
                  <a:pt x="4868915" y="4092864"/>
                  <a:pt x="4866087" y="4095171"/>
                </a:cubicBezTo>
                <a:cubicBezTo>
                  <a:pt x="4863259" y="4097478"/>
                  <a:pt x="4860320" y="4100194"/>
                  <a:pt x="4857269" y="4103320"/>
                </a:cubicBezTo>
                <a:lnTo>
                  <a:pt x="4857269" y="4089813"/>
                </a:lnTo>
                <a:cubicBezTo>
                  <a:pt x="4857269" y="4089144"/>
                  <a:pt x="4857139" y="4088604"/>
                  <a:pt x="4856879" y="4088195"/>
                </a:cubicBezTo>
                <a:cubicBezTo>
                  <a:pt x="4856618" y="4087786"/>
                  <a:pt x="4856153" y="4087432"/>
                  <a:pt x="4855483" y="4087135"/>
                </a:cubicBezTo>
                <a:cubicBezTo>
                  <a:pt x="4854813" y="4086837"/>
                  <a:pt x="4853977" y="4086632"/>
                  <a:pt x="4852971" y="4086521"/>
                </a:cubicBezTo>
                <a:cubicBezTo>
                  <a:pt x="4851967" y="4086409"/>
                  <a:pt x="4850683" y="4086353"/>
                  <a:pt x="4849121" y="4086353"/>
                </a:cubicBezTo>
                <a:cubicBezTo>
                  <a:pt x="4847633" y="4086353"/>
                  <a:pt x="4846367" y="4086409"/>
                  <a:pt x="4845325" y="4086521"/>
                </a:cubicBezTo>
                <a:cubicBezTo>
                  <a:pt x="4844284" y="4086632"/>
                  <a:pt x="4843428" y="4086837"/>
                  <a:pt x="4842759" y="4087135"/>
                </a:cubicBezTo>
                <a:cubicBezTo>
                  <a:pt x="4842089" y="4087432"/>
                  <a:pt x="4841642" y="4087786"/>
                  <a:pt x="4841419" y="4088195"/>
                </a:cubicBezTo>
                <a:cubicBezTo>
                  <a:pt x="4841195" y="4088604"/>
                  <a:pt x="4841084" y="4089144"/>
                  <a:pt x="4841084" y="4089813"/>
                </a:cubicBezTo>
                <a:lnTo>
                  <a:pt x="4841084" y="4230121"/>
                </a:lnTo>
                <a:cubicBezTo>
                  <a:pt x="4841084" y="4230717"/>
                  <a:pt x="4841215" y="4231237"/>
                  <a:pt x="4841475" y="4231684"/>
                </a:cubicBezTo>
                <a:cubicBezTo>
                  <a:pt x="4841735" y="4232130"/>
                  <a:pt x="4842219" y="4232502"/>
                  <a:pt x="4842926" y="4232800"/>
                </a:cubicBezTo>
                <a:cubicBezTo>
                  <a:pt x="4843633" y="4233098"/>
                  <a:pt x="4844581" y="4233321"/>
                  <a:pt x="4845772" y="4233470"/>
                </a:cubicBezTo>
                <a:cubicBezTo>
                  <a:pt x="4846963" y="4233619"/>
                  <a:pt x="4848451" y="4233693"/>
                  <a:pt x="4850237" y="4233693"/>
                </a:cubicBezTo>
                <a:cubicBezTo>
                  <a:pt x="4852097" y="4233693"/>
                  <a:pt x="4853623" y="4233619"/>
                  <a:pt x="4854813" y="4233470"/>
                </a:cubicBezTo>
                <a:cubicBezTo>
                  <a:pt x="4856004" y="4233321"/>
                  <a:pt x="4856935" y="4233098"/>
                  <a:pt x="4857604" y="4232800"/>
                </a:cubicBezTo>
                <a:cubicBezTo>
                  <a:pt x="4858273" y="4232502"/>
                  <a:pt x="4858757" y="4232130"/>
                  <a:pt x="4859055" y="4231684"/>
                </a:cubicBezTo>
                <a:cubicBezTo>
                  <a:pt x="4859353" y="4231237"/>
                  <a:pt x="4859501" y="4230717"/>
                  <a:pt x="4859501" y="4230121"/>
                </a:cubicBezTo>
                <a:lnTo>
                  <a:pt x="4859501" y="4179892"/>
                </a:lnTo>
                <a:cubicBezTo>
                  <a:pt x="4862181" y="4182496"/>
                  <a:pt x="4864711" y="4184766"/>
                  <a:pt x="4867092" y="4186701"/>
                </a:cubicBezTo>
                <a:cubicBezTo>
                  <a:pt x="4869473" y="4188635"/>
                  <a:pt x="4871873" y="4190235"/>
                  <a:pt x="4874291" y="4191500"/>
                </a:cubicBezTo>
                <a:cubicBezTo>
                  <a:pt x="4876710" y="4192765"/>
                  <a:pt x="4879184" y="4193696"/>
                  <a:pt x="4881714" y="4194291"/>
                </a:cubicBezTo>
                <a:cubicBezTo>
                  <a:pt x="4884244" y="4194886"/>
                  <a:pt x="4886997" y="4195184"/>
                  <a:pt x="4889974" y="4195184"/>
                </a:cubicBezTo>
                <a:cubicBezTo>
                  <a:pt x="4896969" y="4195184"/>
                  <a:pt x="4903183" y="4193863"/>
                  <a:pt x="4908615" y="4191221"/>
                </a:cubicBezTo>
                <a:cubicBezTo>
                  <a:pt x="4914047" y="4188580"/>
                  <a:pt x="4918605" y="4184822"/>
                  <a:pt x="4922289" y="4179948"/>
                </a:cubicBezTo>
                <a:cubicBezTo>
                  <a:pt x="4925972" y="4175073"/>
                  <a:pt x="4928763" y="4169139"/>
                  <a:pt x="4930660" y="4162144"/>
                </a:cubicBezTo>
                <a:cubicBezTo>
                  <a:pt x="4932557" y="4155149"/>
                  <a:pt x="4933507" y="4147261"/>
                  <a:pt x="4933507" y="4138480"/>
                </a:cubicBezTo>
                <a:cubicBezTo>
                  <a:pt x="4933507" y="4131188"/>
                  <a:pt x="4932762" y="4124286"/>
                  <a:pt x="4931274" y="4117775"/>
                </a:cubicBezTo>
                <a:cubicBezTo>
                  <a:pt x="4929785" y="4111263"/>
                  <a:pt x="4927423" y="4105552"/>
                  <a:pt x="4924186" y="4100641"/>
                </a:cubicBezTo>
                <a:cubicBezTo>
                  <a:pt x="4920949" y="4095729"/>
                  <a:pt x="4916763" y="4091860"/>
                  <a:pt x="4911629" y="4089032"/>
                </a:cubicBezTo>
                <a:cubicBezTo>
                  <a:pt x="4906494" y="4086204"/>
                  <a:pt x="4900281" y="4084791"/>
                  <a:pt x="4892988" y="4084791"/>
                </a:cubicBezTo>
                <a:close/>
                <a:moveTo>
                  <a:pt x="4768307" y="4084791"/>
                </a:moveTo>
                <a:cubicBezTo>
                  <a:pt x="4760940" y="4084791"/>
                  <a:pt x="4754280" y="4086074"/>
                  <a:pt x="4748327" y="4088641"/>
                </a:cubicBezTo>
                <a:cubicBezTo>
                  <a:pt x="4742374" y="4091209"/>
                  <a:pt x="4737295" y="4094892"/>
                  <a:pt x="4733091" y="4099692"/>
                </a:cubicBezTo>
                <a:cubicBezTo>
                  <a:pt x="4728887" y="4104492"/>
                  <a:pt x="4725668" y="4110333"/>
                  <a:pt x="4723435" y="4117216"/>
                </a:cubicBezTo>
                <a:cubicBezTo>
                  <a:pt x="4721203" y="4124100"/>
                  <a:pt x="4720087" y="4131857"/>
                  <a:pt x="4720087" y="4140489"/>
                </a:cubicBezTo>
                <a:cubicBezTo>
                  <a:pt x="4720087" y="4149568"/>
                  <a:pt x="4721166" y="4157530"/>
                  <a:pt x="4723324" y="4164376"/>
                </a:cubicBezTo>
                <a:cubicBezTo>
                  <a:pt x="4725482" y="4171222"/>
                  <a:pt x="4728681" y="4176915"/>
                  <a:pt x="4732923" y="4181454"/>
                </a:cubicBezTo>
                <a:cubicBezTo>
                  <a:pt x="4737165" y="4185994"/>
                  <a:pt x="4742393" y="4189417"/>
                  <a:pt x="4748606" y="4191724"/>
                </a:cubicBezTo>
                <a:cubicBezTo>
                  <a:pt x="4754819" y="4194030"/>
                  <a:pt x="4762057" y="4195184"/>
                  <a:pt x="4770317" y="4195184"/>
                </a:cubicBezTo>
                <a:cubicBezTo>
                  <a:pt x="4775079" y="4195184"/>
                  <a:pt x="4779563" y="4194830"/>
                  <a:pt x="4783767" y="4194123"/>
                </a:cubicBezTo>
                <a:cubicBezTo>
                  <a:pt x="4787971" y="4193416"/>
                  <a:pt x="4791673" y="4192617"/>
                  <a:pt x="4794873" y="4191724"/>
                </a:cubicBezTo>
                <a:cubicBezTo>
                  <a:pt x="4798073" y="4190831"/>
                  <a:pt x="4800677" y="4189919"/>
                  <a:pt x="4802687" y="4188989"/>
                </a:cubicBezTo>
                <a:cubicBezTo>
                  <a:pt x="4804695" y="4188059"/>
                  <a:pt x="4805905" y="4187389"/>
                  <a:pt x="4806314" y="4186980"/>
                </a:cubicBezTo>
                <a:cubicBezTo>
                  <a:pt x="4806723" y="4186570"/>
                  <a:pt x="4807059" y="4186143"/>
                  <a:pt x="4807319" y="4185696"/>
                </a:cubicBezTo>
                <a:cubicBezTo>
                  <a:pt x="4807579" y="4185250"/>
                  <a:pt x="4807765" y="4184747"/>
                  <a:pt x="4807877" y="4184189"/>
                </a:cubicBezTo>
                <a:cubicBezTo>
                  <a:pt x="4807989" y="4183631"/>
                  <a:pt x="4808081" y="4182999"/>
                  <a:pt x="4808156" y="4182292"/>
                </a:cubicBezTo>
                <a:cubicBezTo>
                  <a:pt x="4808231" y="4181585"/>
                  <a:pt x="4808267" y="4180747"/>
                  <a:pt x="4808267" y="4179780"/>
                </a:cubicBezTo>
                <a:cubicBezTo>
                  <a:pt x="4808267" y="4178441"/>
                  <a:pt x="4808211" y="4177306"/>
                  <a:pt x="4808099" y="4176376"/>
                </a:cubicBezTo>
                <a:cubicBezTo>
                  <a:pt x="4807987" y="4175445"/>
                  <a:pt x="4807819" y="4174720"/>
                  <a:pt x="4807595" y="4174199"/>
                </a:cubicBezTo>
                <a:cubicBezTo>
                  <a:pt x="4807370" y="4173678"/>
                  <a:pt x="4807052" y="4173287"/>
                  <a:pt x="4806641" y="4173027"/>
                </a:cubicBezTo>
                <a:cubicBezTo>
                  <a:pt x="4806231" y="4172767"/>
                  <a:pt x="4805763" y="4172636"/>
                  <a:pt x="4805240" y="4172636"/>
                </a:cubicBezTo>
                <a:cubicBezTo>
                  <a:pt x="4804342" y="4172636"/>
                  <a:pt x="4803015" y="4173027"/>
                  <a:pt x="4801257" y="4173808"/>
                </a:cubicBezTo>
                <a:cubicBezTo>
                  <a:pt x="4799500" y="4174590"/>
                  <a:pt x="4797256" y="4175464"/>
                  <a:pt x="4794527" y="4176431"/>
                </a:cubicBezTo>
                <a:cubicBezTo>
                  <a:pt x="4791797" y="4177399"/>
                  <a:pt x="4788563" y="4178273"/>
                  <a:pt x="4784824" y="4179055"/>
                </a:cubicBezTo>
                <a:cubicBezTo>
                  <a:pt x="4781086" y="4179836"/>
                  <a:pt x="4776823" y="4180227"/>
                  <a:pt x="4772037" y="4180227"/>
                </a:cubicBezTo>
                <a:cubicBezTo>
                  <a:pt x="4765981" y="4180227"/>
                  <a:pt x="4760859" y="4179371"/>
                  <a:pt x="4756671" y="4177659"/>
                </a:cubicBezTo>
                <a:cubicBezTo>
                  <a:pt x="4752483" y="4175948"/>
                  <a:pt x="4749081" y="4173492"/>
                  <a:pt x="4746465" y="4170292"/>
                </a:cubicBezTo>
                <a:cubicBezTo>
                  <a:pt x="4743847" y="4167093"/>
                  <a:pt x="4741977" y="4163260"/>
                  <a:pt x="4740856" y="4158795"/>
                </a:cubicBezTo>
                <a:cubicBezTo>
                  <a:pt x="4739735" y="4154330"/>
                  <a:pt x="4739174" y="4149308"/>
                  <a:pt x="4739174" y="4143726"/>
                </a:cubicBezTo>
                <a:lnTo>
                  <a:pt x="4805332" y="4143726"/>
                </a:lnTo>
                <a:cubicBezTo>
                  <a:pt x="4807202" y="4143726"/>
                  <a:pt x="4808865" y="4143113"/>
                  <a:pt x="4810323" y="4141885"/>
                </a:cubicBezTo>
                <a:cubicBezTo>
                  <a:pt x="4811781" y="4140657"/>
                  <a:pt x="4812509" y="4138592"/>
                  <a:pt x="4812509" y="4135690"/>
                </a:cubicBezTo>
                <a:lnTo>
                  <a:pt x="4812509" y="4132341"/>
                </a:lnTo>
                <a:cubicBezTo>
                  <a:pt x="4812509" y="4125793"/>
                  <a:pt x="4811672" y="4119635"/>
                  <a:pt x="4809997" y="4113868"/>
                </a:cubicBezTo>
                <a:cubicBezTo>
                  <a:pt x="4808323" y="4108101"/>
                  <a:pt x="4805700" y="4103078"/>
                  <a:pt x="4802129" y="4098799"/>
                </a:cubicBezTo>
                <a:cubicBezTo>
                  <a:pt x="4798557" y="4094520"/>
                  <a:pt x="4793999" y="4091116"/>
                  <a:pt x="4788455" y="4088586"/>
                </a:cubicBezTo>
                <a:cubicBezTo>
                  <a:pt x="4782911" y="4086056"/>
                  <a:pt x="4776195" y="4084791"/>
                  <a:pt x="4768307" y="4084791"/>
                </a:cubicBezTo>
                <a:close/>
                <a:moveTo>
                  <a:pt x="4694675" y="4084791"/>
                </a:moveTo>
                <a:cubicBezTo>
                  <a:pt x="4692517" y="4084791"/>
                  <a:pt x="4690377" y="4085070"/>
                  <a:pt x="4688256" y="4085628"/>
                </a:cubicBezTo>
                <a:cubicBezTo>
                  <a:pt x="4686135" y="4086186"/>
                  <a:pt x="4683996" y="4087190"/>
                  <a:pt x="4681838" y="4088641"/>
                </a:cubicBezTo>
                <a:cubicBezTo>
                  <a:pt x="4679680" y="4090093"/>
                  <a:pt x="4677392" y="4092083"/>
                  <a:pt x="4674973" y="4094613"/>
                </a:cubicBezTo>
                <a:cubicBezTo>
                  <a:pt x="4672555" y="4097143"/>
                  <a:pt x="4669969" y="4100418"/>
                  <a:pt x="4667215" y="4104436"/>
                </a:cubicBezTo>
                <a:lnTo>
                  <a:pt x="4667215" y="4089813"/>
                </a:lnTo>
                <a:cubicBezTo>
                  <a:pt x="4667215" y="4089218"/>
                  <a:pt x="4667085" y="4088716"/>
                  <a:pt x="4666825" y="4088307"/>
                </a:cubicBezTo>
                <a:cubicBezTo>
                  <a:pt x="4666565" y="4087897"/>
                  <a:pt x="4666137" y="4087525"/>
                  <a:pt x="4665541" y="4087190"/>
                </a:cubicBezTo>
                <a:cubicBezTo>
                  <a:pt x="4664946" y="4086856"/>
                  <a:pt x="4664109" y="4086632"/>
                  <a:pt x="4663030" y="4086521"/>
                </a:cubicBezTo>
                <a:cubicBezTo>
                  <a:pt x="4661951" y="4086409"/>
                  <a:pt x="4660593" y="4086353"/>
                  <a:pt x="4658955" y="4086353"/>
                </a:cubicBezTo>
                <a:cubicBezTo>
                  <a:pt x="4657244" y="4086353"/>
                  <a:pt x="4655867" y="4086409"/>
                  <a:pt x="4654825" y="4086521"/>
                </a:cubicBezTo>
                <a:cubicBezTo>
                  <a:pt x="4653784" y="4086632"/>
                  <a:pt x="4652928" y="4086856"/>
                  <a:pt x="4652259" y="4087190"/>
                </a:cubicBezTo>
                <a:cubicBezTo>
                  <a:pt x="4651589" y="4087525"/>
                  <a:pt x="4651142" y="4087897"/>
                  <a:pt x="4650919" y="4088307"/>
                </a:cubicBezTo>
                <a:cubicBezTo>
                  <a:pt x="4650695" y="4088716"/>
                  <a:pt x="4650584" y="4089218"/>
                  <a:pt x="4650584" y="4089813"/>
                </a:cubicBezTo>
                <a:lnTo>
                  <a:pt x="4650584" y="4190272"/>
                </a:lnTo>
                <a:cubicBezTo>
                  <a:pt x="4650584" y="4190868"/>
                  <a:pt x="4650715" y="4191370"/>
                  <a:pt x="4650975" y="4191779"/>
                </a:cubicBezTo>
                <a:cubicBezTo>
                  <a:pt x="4651235" y="4192189"/>
                  <a:pt x="4651719" y="4192542"/>
                  <a:pt x="4652426" y="4192840"/>
                </a:cubicBezTo>
                <a:cubicBezTo>
                  <a:pt x="4653133" y="4193137"/>
                  <a:pt x="4654081" y="4193361"/>
                  <a:pt x="4655272" y="4193509"/>
                </a:cubicBezTo>
                <a:cubicBezTo>
                  <a:pt x="4656463" y="4193658"/>
                  <a:pt x="4657951" y="4193733"/>
                  <a:pt x="4659737" y="4193733"/>
                </a:cubicBezTo>
                <a:cubicBezTo>
                  <a:pt x="4661597" y="4193733"/>
                  <a:pt x="4663123" y="4193658"/>
                  <a:pt x="4664313" y="4193509"/>
                </a:cubicBezTo>
                <a:cubicBezTo>
                  <a:pt x="4665504" y="4193361"/>
                  <a:pt x="4666435" y="4193137"/>
                  <a:pt x="4667104" y="4192840"/>
                </a:cubicBezTo>
                <a:cubicBezTo>
                  <a:pt x="4667773" y="4192542"/>
                  <a:pt x="4668257" y="4192189"/>
                  <a:pt x="4668555" y="4191779"/>
                </a:cubicBezTo>
                <a:cubicBezTo>
                  <a:pt x="4668853" y="4191370"/>
                  <a:pt x="4669001" y="4190868"/>
                  <a:pt x="4669001" y="4190272"/>
                </a:cubicBezTo>
                <a:lnTo>
                  <a:pt x="4669001" y="4124193"/>
                </a:lnTo>
                <a:cubicBezTo>
                  <a:pt x="4671606" y="4120100"/>
                  <a:pt x="4673987" y="4116640"/>
                  <a:pt x="4676145" y="4113812"/>
                </a:cubicBezTo>
                <a:cubicBezTo>
                  <a:pt x="4678303" y="4110984"/>
                  <a:pt x="4680369" y="4108715"/>
                  <a:pt x="4682341" y="4107003"/>
                </a:cubicBezTo>
                <a:cubicBezTo>
                  <a:pt x="4684313" y="4105292"/>
                  <a:pt x="4686191" y="4104064"/>
                  <a:pt x="4687977" y="4103320"/>
                </a:cubicBezTo>
                <a:cubicBezTo>
                  <a:pt x="4689763" y="4102576"/>
                  <a:pt x="4691586" y="4102203"/>
                  <a:pt x="4693447" y="4102203"/>
                </a:cubicBezTo>
                <a:cubicBezTo>
                  <a:pt x="4695009" y="4102203"/>
                  <a:pt x="4696461" y="4102352"/>
                  <a:pt x="4697800" y="4102650"/>
                </a:cubicBezTo>
                <a:cubicBezTo>
                  <a:pt x="4699139" y="4102948"/>
                  <a:pt x="4700349" y="4103264"/>
                  <a:pt x="4701427" y="4103599"/>
                </a:cubicBezTo>
                <a:cubicBezTo>
                  <a:pt x="4702507" y="4103934"/>
                  <a:pt x="4703474" y="4104268"/>
                  <a:pt x="4704329" y="4104603"/>
                </a:cubicBezTo>
                <a:cubicBezTo>
                  <a:pt x="4705185" y="4104938"/>
                  <a:pt x="4705911" y="4105106"/>
                  <a:pt x="4706507" y="4105106"/>
                </a:cubicBezTo>
                <a:cubicBezTo>
                  <a:pt x="4707101" y="4105106"/>
                  <a:pt x="4707567" y="4104938"/>
                  <a:pt x="4707901" y="4104603"/>
                </a:cubicBezTo>
                <a:cubicBezTo>
                  <a:pt x="4708237" y="4104268"/>
                  <a:pt x="4708515" y="4103785"/>
                  <a:pt x="4708739" y="4103152"/>
                </a:cubicBezTo>
                <a:cubicBezTo>
                  <a:pt x="4708962" y="4102520"/>
                  <a:pt x="4709111" y="4101645"/>
                  <a:pt x="4709185" y="4100529"/>
                </a:cubicBezTo>
                <a:cubicBezTo>
                  <a:pt x="4709259" y="4099413"/>
                  <a:pt x="4709297" y="4098036"/>
                  <a:pt x="4709297" y="4096399"/>
                </a:cubicBezTo>
                <a:cubicBezTo>
                  <a:pt x="4709297" y="4094688"/>
                  <a:pt x="4709278" y="4093330"/>
                  <a:pt x="4709241" y="4092325"/>
                </a:cubicBezTo>
                <a:cubicBezTo>
                  <a:pt x="4709204" y="4091320"/>
                  <a:pt x="4709129" y="4090558"/>
                  <a:pt x="4709017" y="4090037"/>
                </a:cubicBezTo>
                <a:cubicBezTo>
                  <a:pt x="4708906" y="4089516"/>
                  <a:pt x="4708776" y="4089088"/>
                  <a:pt x="4708627" y="4088753"/>
                </a:cubicBezTo>
                <a:cubicBezTo>
                  <a:pt x="4708478" y="4088418"/>
                  <a:pt x="4708181" y="4088065"/>
                  <a:pt x="4707734" y="4087693"/>
                </a:cubicBezTo>
                <a:cubicBezTo>
                  <a:pt x="4707287" y="4087321"/>
                  <a:pt x="4706525" y="4086949"/>
                  <a:pt x="4705446" y="4086576"/>
                </a:cubicBezTo>
                <a:cubicBezTo>
                  <a:pt x="4704367" y="4086204"/>
                  <a:pt x="4703157" y="4085870"/>
                  <a:pt x="4701818" y="4085572"/>
                </a:cubicBezTo>
                <a:cubicBezTo>
                  <a:pt x="4700479" y="4085274"/>
                  <a:pt x="4699195" y="4085070"/>
                  <a:pt x="4697967" y="4084958"/>
                </a:cubicBezTo>
                <a:cubicBezTo>
                  <a:pt x="4696739" y="4084846"/>
                  <a:pt x="4695642" y="4084791"/>
                  <a:pt x="4694675" y="4084791"/>
                </a:cubicBezTo>
                <a:close/>
                <a:moveTo>
                  <a:pt x="4486613" y="4084791"/>
                </a:moveTo>
                <a:cubicBezTo>
                  <a:pt x="4482743" y="4084791"/>
                  <a:pt x="4478911" y="4085144"/>
                  <a:pt x="4475116" y="4085851"/>
                </a:cubicBezTo>
                <a:cubicBezTo>
                  <a:pt x="4471321" y="4086558"/>
                  <a:pt x="4467823" y="4087451"/>
                  <a:pt x="4464623" y="4088530"/>
                </a:cubicBezTo>
                <a:cubicBezTo>
                  <a:pt x="4461423" y="4089609"/>
                  <a:pt x="4458596" y="4090799"/>
                  <a:pt x="4456140" y="4092102"/>
                </a:cubicBezTo>
                <a:cubicBezTo>
                  <a:pt x="4453685" y="4093404"/>
                  <a:pt x="4451954" y="4094539"/>
                  <a:pt x="4450950" y="4095506"/>
                </a:cubicBezTo>
                <a:cubicBezTo>
                  <a:pt x="4449945" y="4096474"/>
                  <a:pt x="4449313" y="4097497"/>
                  <a:pt x="4449052" y="4098576"/>
                </a:cubicBezTo>
                <a:cubicBezTo>
                  <a:pt x="4448792" y="4099655"/>
                  <a:pt x="4448661" y="4101124"/>
                  <a:pt x="4448661" y="4102985"/>
                </a:cubicBezTo>
                <a:cubicBezTo>
                  <a:pt x="4448661" y="4104101"/>
                  <a:pt x="4448736" y="4105124"/>
                  <a:pt x="4448885" y="4106054"/>
                </a:cubicBezTo>
                <a:cubicBezTo>
                  <a:pt x="4449033" y="4106985"/>
                  <a:pt x="4449275" y="4107747"/>
                  <a:pt x="4449610" y="4108343"/>
                </a:cubicBezTo>
                <a:cubicBezTo>
                  <a:pt x="4449945" y="4108938"/>
                  <a:pt x="4450336" y="4109384"/>
                  <a:pt x="4450782" y="4109682"/>
                </a:cubicBezTo>
                <a:cubicBezTo>
                  <a:pt x="4451229" y="4109980"/>
                  <a:pt x="4451750" y="4110129"/>
                  <a:pt x="4452345" y="4110129"/>
                </a:cubicBezTo>
                <a:cubicBezTo>
                  <a:pt x="4453238" y="4110129"/>
                  <a:pt x="4454596" y="4109589"/>
                  <a:pt x="4456419" y="4108510"/>
                </a:cubicBezTo>
                <a:cubicBezTo>
                  <a:pt x="4458242" y="4107431"/>
                  <a:pt x="4460512" y="4106240"/>
                  <a:pt x="4463228" y="4104938"/>
                </a:cubicBezTo>
                <a:cubicBezTo>
                  <a:pt x="4465944" y="4103636"/>
                  <a:pt x="4469107" y="4102445"/>
                  <a:pt x="4472716" y="4101366"/>
                </a:cubicBezTo>
                <a:cubicBezTo>
                  <a:pt x="4476325" y="4100287"/>
                  <a:pt x="4480399" y="4099748"/>
                  <a:pt x="4484939" y="4099748"/>
                </a:cubicBezTo>
                <a:cubicBezTo>
                  <a:pt x="4489180" y="4099748"/>
                  <a:pt x="4492752" y="4100250"/>
                  <a:pt x="4495654" y="4101255"/>
                </a:cubicBezTo>
                <a:cubicBezTo>
                  <a:pt x="4498556" y="4102259"/>
                  <a:pt x="4500919" y="4103748"/>
                  <a:pt x="4502742" y="4105720"/>
                </a:cubicBezTo>
                <a:cubicBezTo>
                  <a:pt x="4504565" y="4107691"/>
                  <a:pt x="4505886" y="4110166"/>
                  <a:pt x="4506705" y="4113142"/>
                </a:cubicBezTo>
                <a:cubicBezTo>
                  <a:pt x="4507523" y="4116119"/>
                  <a:pt x="4507932" y="4119542"/>
                  <a:pt x="4507932" y="4123411"/>
                </a:cubicBezTo>
                <a:lnTo>
                  <a:pt x="4507932" y="4131225"/>
                </a:lnTo>
                <a:lnTo>
                  <a:pt x="4494091" y="4131225"/>
                </a:lnTo>
                <a:cubicBezTo>
                  <a:pt x="4486278" y="4131225"/>
                  <a:pt x="4479246" y="4131913"/>
                  <a:pt x="4472995" y="4133290"/>
                </a:cubicBezTo>
                <a:cubicBezTo>
                  <a:pt x="4466744" y="4134667"/>
                  <a:pt x="4461461" y="4136732"/>
                  <a:pt x="4457145" y="4139485"/>
                </a:cubicBezTo>
                <a:cubicBezTo>
                  <a:pt x="4452829" y="4142238"/>
                  <a:pt x="4449517" y="4145698"/>
                  <a:pt x="4447211" y="4149866"/>
                </a:cubicBezTo>
                <a:cubicBezTo>
                  <a:pt x="4444903" y="4154033"/>
                  <a:pt x="4443750" y="4158944"/>
                  <a:pt x="4443750" y="4164600"/>
                </a:cubicBezTo>
                <a:cubicBezTo>
                  <a:pt x="4443750" y="4169437"/>
                  <a:pt x="4444587" y="4173753"/>
                  <a:pt x="4446262" y="4177548"/>
                </a:cubicBezTo>
                <a:cubicBezTo>
                  <a:pt x="4447936" y="4181343"/>
                  <a:pt x="4450280" y="4184543"/>
                  <a:pt x="4453294" y="4187147"/>
                </a:cubicBezTo>
                <a:cubicBezTo>
                  <a:pt x="4456307" y="4189752"/>
                  <a:pt x="4459954" y="4191742"/>
                  <a:pt x="4464233" y="4193119"/>
                </a:cubicBezTo>
                <a:cubicBezTo>
                  <a:pt x="4468511" y="4194495"/>
                  <a:pt x="4473293" y="4195184"/>
                  <a:pt x="4478576" y="4195184"/>
                </a:cubicBezTo>
                <a:cubicBezTo>
                  <a:pt x="4484603" y="4195184"/>
                  <a:pt x="4490315" y="4193882"/>
                  <a:pt x="4495710" y="4191277"/>
                </a:cubicBezTo>
                <a:cubicBezTo>
                  <a:pt x="4501105" y="4188673"/>
                  <a:pt x="4505997" y="4185026"/>
                  <a:pt x="4510388" y="4180338"/>
                </a:cubicBezTo>
                <a:lnTo>
                  <a:pt x="4510388" y="4190384"/>
                </a:lnTo>
                <a:cubicBezTo>
                  <a:pt x="4510388" y="4191277"/>
                  <a:pt x="4510649" y="4191947"/>
                  <a:pt x="4511169" y="4192393"/>
                </a:cubicBezTo>
                <a:cubicBezTo>
                  <a:pt x="4511690" y="4192840"/>
                  <a:pt x="4512527" y="4193175"/>
                  <a:pt x="4513681" y="4193398"/>
                </a:cubicBezTo>
                <a:cubicBezTo>
                  <a:pt x="4514834" y="4193621"/>
                  <a:pt x="4516378" y="4193733"/>
                  <a:pt x="4518313" y="4193733"/>
                </a:cubicBezTo>
                <a:cubicBezTo>
                  <a:pt x="4520322" y="4193733"/>
                  <a:pt x="4521848" y="4193621"/>
                  <a:pt x="4522889" y="4193398"/>
                </a:cubicBezTo>
                <a:cubicBezTo>
                  <a:pt x="4523931" y="4193175"/>
                  <a:pt x="4524750" y="4192840"/>
                  <a:pt x="4525345" y="4192393"/>
                </a:cubicBezTo>
                <a:cubicBezTo>
                  <a:pt x="4525941" y="4191947"/>
                  <a:pt x="4526238" y="4191277"/>
                  <a:pt x="4526238" y="4190384"/>
                </a:cubicBezTo>
                <a:lnTo>
                  <a:pt x="4526238" y="4122630"/>
                </a:lnTo>
                <a:cubicBezTo>
                  <a:pt x="4526238" y="4116379"/>
                  <a:pt x="4525531" y="4110910"/>
                  <a:pt x="4524117" y="4106222"/>
                </a:cubicBezTo>
                <a:cubicBezTo>
                  <a:pt x="4522703" y="4101534"/>
                  <a:pt x="4520434" y="4097608"/>
                  <a:pt x="4517309" y="4094446"/>
                </a:cubicBezTo>
                <a:cubicBezTo>
                  <a:pt x="4514183" y="4091283"/>
                  <a:pt x="4510090" y="4088883"/>
                  <a:pt x="4505030" y="4087246"/>
                </a:cubicBezTo>
                <a:cubicBezTo>
                  <a:pt x="4499970" y="4085609"/>
                  <a:pt x="4493831" y="4084791"/>
                  <a:pt x="4486613" y="4084791"/>
                </a:cubicBezTo>
                <a:close/>
                <a:moveTo>
                  <a:pt x="4224899" y="4084791"/>
                </a:moveTo>
                <a:cubicBezTo>
                  <a:pt x="4219169" y="4084791"/>
                  <a:pt x="4213495" y="4086260"/>
                  <a:pt x="4207876" y="4089200"/>
                </a:cubicBezTo>
                <a:cubicBezTo>
                  <a:pt x="4202258" y="4092139"/>
                  <a:pt x="4196621" y="4096771"/>
                  <a:pt x="4190966" y="4103096"/>
                </a:cubicBezTo>
                <a:lnTo>
                  <a:pt x="4190966" y="4089813"/>
                </a:lnTo>
                <a:cubicBezTo>
                  <a:pt x="4190966" y="4089218"/>
                  <a:pt x="4190835" y="4088716"/>
                  <a:pt x="4190575" y="4088307"/>
                </a:cubicBezTo>
                <a:cubicBezTo>
                  <a:pt x="4190315" y="4087897"/>
                  <a:pt x="4189887" y="4087525"/>
                  <a:pt x="4189291" y="4087190"/>
                </a:cubicBezTo>
                <a:cubicBezTo>
                  <a:pt x="4188696" y="4086856"/>
                  <a:pt x="4187859" y="4086632"/>
                  <a:pt x="4186780" y="4086521"/>
                </a:cubicBezTo>
                <a:cubicBezTo>
                  <a:pt x="4185701" y="4086409"/>
                  <a:pt x="4184343" y="4086353"/>
                  <a:pt x="4182706" y="4086353"/>
                </a:cubicBezTo>
                <a:cubicBezTo>
                  <a:pt x="4180994" y="4086353"/>
                  <a:pt x="4179617" y="4086409"/>
                  <a:pt x="4178576" y="4086521"/>
                </a:cubicBezTo>
                <a:cubicBezTo>
                  <a:pt x="4177534" y="4086632"/>
                  <a:pt x="4176678" y="4086856"/>
                  <a:pt x="4176009" y="4087190"/>
                </a:cubicBezTo>
                <a:cubicBezTo>
                  <a:pt x="4175339" y="4087525"/>
                  <a:pt x="4174892" y="4087897"/>
                  <a:pt x="4174669" y="4088307"/>
                </a:cubicBezTo>
                <a:cubicBezTo>
                  <a:pt x="4174446" y="4088716"/>
                  <a:pt x="4174334" y="4089218"/>
                  <a:pt x="4174334" y="4089813"/>
                </a:cubicBezTo>
                <a:lnTo>
                  <a:pt x="4174334" y="4190272"/>
                </a:lnTo>
                <a:cubicBezTo>
                  <a:pt x="4174334" y="4190868"/>
                  <a:pt x="4174464" y="4191370"/>
                  <a:pt x="4174725" y="4191779"/>
                </a:cubicBezTo>
                <a:cubicBezTo>
                  <a:pt x="4174985" y="4192189"/>
                  <a:pt x="4175469" y="4192542"/>
                  <a:pt x="4176176" y="4192840"/>
                </a:cubicBezTo>
                <a:cubicBezTo>
                  <a:pt x="4176883" y="4193137"/>
                  <a:pt x="4177831" y="4193361"/>
                  <a:pt x="4179022" y="4193509"/>
                </a:cubicBezTo>
                <a:cubicBezTo>
                  <a:pt x="4180213" y="4193658"/>
                  <a:pt x="4181701" y="4193733"/>
                  <a:pt x="4183487" y="4193733"/>
                </a:cubicBezTo>
                <a:cubicBezTo>
                  <a:pt x="4185347" y="4193733"/>
                  <a:pt x="4186873" y="4193658"/>
                  <a:pt x="4188063" y="4193509"/>
                </a:cubicBezTo>
                <a:cubicBezTo>
                  <a:pt x="4189254" y="4193361"/>
                  <a:pt x="4190184" y="4193137"/>
                  <a:pt x="4190854" y="4192840"/>
                </a:cubicBezTo>
                <a:cubicBezTo>
                  <a:pt x="4191524" y="4192542"/>
                  <a:pt x="4192007" y="4192189"/>
                  <a:pt x="4192305" y="4191779"/>
                </a:cubicBezTo>
                <a:cubicBezTo>
                  <a:pt x="4192603" y="4191370"/>
                  <a:pt x="4192751" y="4190868"/>
                  <a:pt x="4192751" y="4190272"/>
                </a:cubicBezTo>
                <a:lnTo>
                  <a:pt x="4192751" y="4120063"/>
                </a:lnTo>
                <a:cubicBezTo>
                  <a:pt x="4197812" y="4113738"/>
                  <a:pt x="4202649" y="4108938"/>
                  <a:pt x="4207262" y="4105664"/>
                </a:cubicBezTo>
                <a:cubicBezTo>
                  <a:pt x="4211876" y="4102389"/>
                  <a:pt x="4216490" y="4100752"/>
                  <a:pt x="4221103" y="4100752"/>
                </a:cubicBezTo>
                <a:cubicBezTo>
                  <a:pt x="4224675" y="4100752"/>
                  <a:pt x="4227819" y="4101422"/>
                  <a:pt x="4230535" y="4102762"/>
                </a:cubicBezTo>
                <a:cubicBezTo>
                  <a:pt x="4233251" y="4104101"/>
                  <a:pt x="4235465" y="4106036"/>
                  <a:pt x="4237177" y="4108566"/>
                </a:cubicBezTo>
                <a:cubicBezTo>
                  <a:pt x="4238888" y="4111096"/>
                  <a:pt x="4240191" y="4114110"/>
                  <a:pt x="4241083" y="4117607"/>
                </a:cubicBezTo>
                <a:cubicBezTo>
                  <a:pt x="4241977" y="4121105"/>
                  <a:pt x="4242423" y="4125718"/>
                  <a:pt x="4242423" y="4131448"/>
                </a:cubicBezTo>
                <a:lnTo>
                  <a:pt x="4242423" y="4190272"/>
                </a:lnTo>
                <a:cubicBezTo>
                  <a:pt x="4242423" y="4190868"/>
                  <a:pt x="4242572" y="4191370"/>
                  <a:pt x="4242869" y="4191779"/>
                </a:cubicBezTo>
                <a:cubicBezTo>
                  <a:pt x="4243167" y="4192189"/>
                  <a:pt x="4243651" y="4192542"/>
                  <a:pt x="4244321" y="4192840"/>
                </a:cubicBezTo>
                <a:cubicBezTo>
                  <a:pt x="4244990" y="4193137"/>
                  <a:pt x="4245921" y="4193361"/>
                  <a:pt x="4247111" y="4193509"/>
                </a:cubicBezTo>
                <a:cubicBezTo>
                  <a:pt x="4248302" y="4193658"/>
                  <a:pt x="4249827" y="4193733"/>
                  <a:pt x="4251687" y="4193733"/>
                </a:cubicBezTo>
                <a:cubicBezTo>
                  <a:pt x="4253473" y="4193733"/>
                  <a:pt x="4254962" y="4193658"/>
                  <a:pt x="4256152" y="4193509"/>
                </a:cubicBezTo>
                <a:cubicBezTo>
                  <a:pt x="4257343" y="4193361"/>
                  <a:pt x="4258273" y="4193137"/>
                  <a:pt x="4258943" y="4192840"/>
                </a:cubicBezTo>
                <a:cubicBezTo>
                  <a:pt x="4259613" y="4192542"/>
                  <a:pt x="4260096" y="4192189"/>
                  <a:pt x="4260394" y="4191779"/>
                </a:cubicBezTo>
                <a:cubicBezTo>
                  <a:pt x="4260691" y="4191370"/>
                  <a:pt x="4260841" y="4190868"/>
                  <a:pt x="4260841" y="4190272"/>
                </a:cubicBezTo>
                <a:lnTo>
                  <a:pt x="4260841" y="4128993"/>
                </a:lnTo>
                <a:cubicBezTo>
                  <a:pt x="4260841" y="4121849"/>
                  <a:pt x="4260227" y="4115728"/>
                  <a:pt x="4258999" y="4110631"/>
                </a:cubicBezTo>
                <a:cubicBezTo>
                  <a:pt x="4257771" y="4105533"/>
                  <a:pt x="4255743" y="4101087"/>
                  <a:pt x="4252915" y="4097292"/>
                </a:cubicBezTo>
                <a:cubicBezTo>
                  <a:pt x="4250087" y="4093497"/>
                  <a:pt x="4246385" y="4090465"/>
                  <a:pt x="4241809" y="4088195"/>
                </a:cubicBezTo>
                <a:cubicBezTo>
                  <a:pt x="4237233" y="4085925"/>
                  <a:pt x="4231596" y="4084791"/>
                  <a:pt x="4224899" y="4084791"/>
                </a:cubicBezTo>
                <a:close/>
                <a:moveTo>
                  <a:pt x="4096088" y="4084791"/>
                </a:moveTo>
                <a:cubicBezTo>
                  <a:pt x="4092218" y="4084791"/>
                  <a:pt x="4088386" y="4085144"/>
                  <a:pt x="4084591" y="4085851"/>
                </a:cubicBezTo>
                <a:cubicBezTo>
                  <a:pt x="4080795" y="4086558"/>
                  <a:pt x="4077298" y="4087451"/>
                  <a:pt x="4074098" y="4088530"/>
                </a:cubicBezTo>
                <a:cubicBezTo>
                  <a:pt x="4070899" y="4089609"/>
                  <a:pt x="4068071" y="4090799"/>
                  <a:pt x="4065615" y="4092102"/>
                </a:cubicBezTo>
                <a:cubicBezTo>
                  <a:pt x="4063159" y="4093404"/>
                  <a:pt x="4061429" y="4094539"/>
                  <a:pt x="4060425" y="4095506"/>
                </a:cubicBezTo>
                <a:cubicBezTo>
                  <a:pt x="4059420" y="4096474"/>
                  <a:pt x="4058788" y="4097497"/>
                  <a:pt x="4058527" y="4098576"/>
                </a:cubicBezTo>
                <a:cubicBezTo>
                  <a:pt x="4058267" y="4099655"/>
                  <a:pt x="4058137" y="4101124"/>
                  <a:pt x="4058137" y="4102985"/>
                </a:cubicBezTo>
                <a:cubicBezTo>
                  <a:pt x="4058137" y="4104101"/>
                  <a:pt x="4058211" y="4105124"/>
                  <a:pt x="4058360" y="4106054"/>
                </a:cubicBezTo>
                <a:cubicBezTo>
                  <a:pt x="4058509" y="4106985"/>
                  <a:pt x="4058751" y="4107747"/>
                  <a:pt x="4059085" y="4108343"/>
                </a:cubicBezTo>
                <a:cubicBezTo>
                  <a:pt x="4059420" y="4108938"/>
                  <a:pt x="4059811" y="4109384"/>
                  <a:pt x="4060257" y="4109682"/>
                </a:cubicBezTo>
                <a:cubicBezTo>
                  <a:pt x="4060704" y="4109980"/>
                  <a:pt x="4061225" y="4110129"/>
                  <a:pt x="4061820" y="4110129"/>
                </a:cubicBezTo>
                <a:cubicBezTo>
                  <a:pt x="4062713" y="4110129"/>
                  <a:pt x="4064071" y="4109589"/>
                  <a:pt x="4065894" y="4108510"/>
                </a:cubicBezTo>
                <a:cubicBezTo>
                  <a:pt x="4067717" y="4107431"/>
                  <a:pt x="4069987" y="4106240"/>
                  <a:pt x="4072703" y="4104938"/>
                </a:cubicBezTo>
                <a:cubicBezTo>
                  <a:pt x="4075419" y="4103636"/>
                  <a:pt x="4078582" y="4102445"/>
                  <a:pt x="4082191" y="4101366"/>
                </a:cubicBezTo>
                <a:cubicBezTo>
                  <a:pt x="4085800" y="4100287"/>
                  <a:pt x="4089874" y="4099748"/>
                  <a:pt x="4094413" y="4099748"/>
                </a:cubicBezTo>
                <a:cubicBezTo>
                  <a:pt x="4098655" y="4099748"/>
                  <a:pt x="4102227" y="4100250"/>
                  <a:pt x="4105129" y="4101255"/>
                </a:cubicBezTo>
                <a:cubicBezTo>
                  <a:pt x="4108031" y="4102259"/>
                  <a:pt x="4110394" y="4103748"/>
                  <a:pt x="4112217" y="4105720"/>
                </a:cubicBezTo>
                <a:cubicBezTo>
                  <a:pt x="4114040" y="4107691"/>
                  <a:pt x="4115361" y="4110166"/>
                  <a:pt x="4116179" y="4113142"/>
                </a:cubicBezTo>
                <a:cubicBezTo>
                  <a:pt x="4116998" y="4116119"/>
                  <a:pt x="4117407" y="4119542"/>
                  <a:pt x="4117407" y="4123411"/>
                </a:cubicBezTo>
                <a:lnTo>
                  <a:pt x="4117407" y="4131225"/>
                </a:lnTo>
                <a:lnTo>
                  <a:pt x="4103566" y="4131225"/>
                </a:lnTo>
                <a:cubicBezTo>
                  <a:pt x="4095753" y="4131225"/>
                  <a:pt x="4088721" y="4131913"/>
                  <a:pt x="4082470" y="4133290"/>
                </a:cubicBezTo>
                <a:cubicBezTo>
                  <a:pt x="4076219" y="4134667"/>
                  <a:pt x="4070936" y="4136732"/>
                  <a:pt x="4066620" y="4139485"/>
                </a:cubicBezTo>
                <a:cubicBezTo>
                  <a:pt x="4062304" y="4142238"/>
                  <a:pt x="4058992" y="4145698"/>
                  <a:pt x="4056685" y="4149866"/>
                </a:cubicBezTo>
                <a:cubicBezTo>
                  <a:pt x="4054379" y="4154033"/>
                  <a:pt x="4053225" y="4158944"/>
                  <a:pt x="4053225" y="4164600"/>
                </a:cubicBezTo>
                <a:cubicBezTo>
                  <a:pt x="4053225" y="4169437"/>
                  <a:pt x="4054062" y="4173753"/>
                  <a:pt x="4055737" y="4177548"/>
                </a:cubicBezTo>
                <a:cubicBezTo>
                  <a:pt x="4057411" y="4181343"/>
                  <a:pt x="4059755" y="4184543"/>
                  <a:pt x="4062769" y="4187147"/>
                </a:cubicBezTo>
                <a:cubicBezTo>
                  <a:pt x="4065783" y="4189752"/>
                  <a:pt x="4069429" y="4191742"/>
                  <a:pt x="4073708" y="4193119"/>
                </a:cubicBezTo>
                <a:cubicBezTo>
                  <a:pt x="4077987" y="4194495"/>
                  <a:pt x="4082767" y="4195184"/>
                  <a:pt x="4088051" y="4195184"/>
                </a:cubicBezTo>
                <a:cubicBezTo>
                  <a:pt x="4094079" y="4195184"/>
                  <a:pt x="4099790" y="4193882"/>
                  <a:pt x="4105185" y="4191277"/>
                </a:cubicBezTo>
                <a:cubicBezTo>
                  <a:pt x="4110580" y="4188673"/>
                  <a:pt x="4115473" y="4185026"/>
                  <a:pt x="4119863" y="4180338"/>
                </a:cubicBezTo>
                <a:lnTo>
                  <a:pt x="4119863" y="4190384"/>
                </a:lnTo>
                <a:cubicBezTo>
                  <a:pt x="4119863" y="4191277"/>
                  <a:pt x="4120123" y="4191947"/>
                  <a:pt x="4120644" y="4192393"/>
                </a:cubicBezTo>
                <a:cubicBezTo>
                  <a:pt x="4121165" y="4192840"/>
                  <a:pt x="4122003" y="4193175"/>
                  <a:pt x="4123156" y="4193398"/>
                </a:cubicBezTo>
                <a:cubicBezTo>
                  <a:pt x="4124309" y="4193621"/>
                  <a:pt x="4125853" y="4193733"/>
                  <a:pt x="4127788" y="4193733"/>
                </a:cubicBezTo>
                <a:cubicBezTo>
                  <a:pt x="4129797" y="4193733"/>
                  <a:pt x="4131323" y="4193621"/>
                  <a:pt x="4132365" y="4193398"/>
                </a:cubicBezTo>
                <a:cubicBezTo>
                  <a:pt x="4133406" y="4193175"/>
                  <a:pt x="4134225" y="4192840"/>
                  <a:pt x="4134820" y="4192393"/>
                </a:cubicBezTo>
                <a:cubicBezTo>
                  <a:pt x="4135415" y="4191947"/>
                  <a:pt x="4135713" y="4191277"/>
                  <a:pt x="4135713" y="4190384"/>
                </a:cubicBezTo>
                <a:lnTo>
                  <a:pt x="4135713" y="4122630"/>
                </a:lnTo>
                <a:cubicBezTo>
                  <a:pt x="4135713" y="4116379"/>
                  <a:pt x="4135006" y="4110910"/>
                  <a:pt x="4133593" y="4106222"/>
                </a:cubicBezTo>
                <a:cubicBezTo>
                  <a:pt x="4132179" y="4101534"/>
                  <a:pt x="4129909" y="4097608"/>
                  <a:pt x="4126783" y="4094446"/>
                </a:cubicBezTo>
                <a:cubicBezTo>
                  <a:pt x="4123658" y="4091283"/>
                  <a:pt x="4119565" y="4088883"/>
                  <a:pt x="4114505" y="4087246"/>
                </a:cubicBezTo>
                <a:cubicBezTo>
                  <a:pt x="4109445" y="4085609"/>
                  <a:pt x="4103306" y="4084791"/>
                  <a:pt x="4096088" y="4084791"/>
                </a:cubicBezTo>
                <a:close/>
                <a:moveTo>
                  <a:pt x="3986773" y="4084791"/>
                </a:moveTo>
                <a:cubicBezTo>
                  <a:pt x="3981043" y="4084791"/>
                  <a:pt x="3975369" y="4086260"/>
                  <a:pt x="3969751" y="4089200"/>
                </a:cubicBezTo>
                <a:cubicBezTo>
                  <a:pt x="3964133" y="4092139"/>
                  <a:pt x="3958496" y="4096771"/>
                  <a:pt x="3952841" y="4103096"/>
                </a:cubicBezTo>
                <a:lnTo>
                  <a:pt x="3952841" y="4089813"/>
                </a:lnTo>
                <a:cubicBezTo>
                  <a:pt x="3952841" y="4089218"/>
                  <a:pt x="3952711" y="4088716"/>
                  <a:pt x="3952450" y="4088307"/>
                </a:cubicBezTo>
                <a:cubicBezTo>
                  <a:pt x="3952189" y="4087897"/>
                  <a:pt x="3951761" y="4087525"/>
                  <a:pt x="3951166" y="4087190"/>
                </a:cubicBezTo>
                <a:cubicBezTo>
                  <a:pt x="3950571" y="4086856"/>
                  <a:pt x="3949734" y="4086632"/>
                  <a:pt x="3948655" y="4086521"/>
                </a:cubicBezTo>
                <a:cubicBezTo>
                  <a:pt x="3947576" y="4086409"/>
                  <a:pt x="3946218" y="4086353"/>
                  <a:pt x="3944581" y="4086353"/>
                </a:cubicBezTo>
                <a:cubicBezTo>
                  <a:pt x="3942869" y="4086353"/>
                  <a:pt x="3941493" y="4086409"/>
                  <a:pt x="3940451" y="4086521"/>
                </a:cubicBezTo>
                <a:cubicBezTo>
                  <a:pt x="3939409" y="4086632"/>
                  <a:pt x="3938553" y="4086856"/>
                  <a:pt x="3937883" y="4087190"/>
                </a:cubicBezTo>
                <a:cubicBezTo>
                  <a:pt x="3937214" y="4087525"/>
                  <a:pt x="3936767" y="4087897"/>
                  <a:pt x="3936544" y="4088307"/>
                </a:cubicBezTo>
                <a:cubicBezTo>
                  <a:pt x="3936321" y="4088716"/>
                  <a:pt x="3936209" y="4089218"/>
                  <a:pt x="3936209" y="4089813"/>
                </a:cubicBezTo>
                <a:lnTo>
                  <a:pt x="3936209" y="4190272"/>
                </a:lnTo>
                <a:cubicBezTo>
                  <a:pt x="3936209" y="4190868"/>
                  <a:pt x="3936339" y="4191370"/>
                  <a:pt x="3936600" y="4191779"/>
                </a:cubicBezTo>
                <a:cubicBezTo>
                  <a:pt x="3936860" y="4192189"/>
                  <a:pt x="3937344" y="4192542"/>
                  <a:pt x="3938051" y="4192840"/>
                </a:cubicBezTo>
                <a:cubicBezTo>
                  <a:pt x="3938758" y="4193137"/>
                  <a:pt x="3939707" y="4193361"/>
                  <a:pt x="3940897" y="4193509"/>
                </a:cubicBezTo>
                <a:cubicBezTo>
                  <a:pt x="3942088" y="4193658"/>
                  <a:pt x="3943576" y="4193733"/>
                  <a:pt x="3945362" y="4193733"/>
                </a:cubicBezTo>
                <a:cubicBezTo>
                  <a:pt x="3947222" y="4193733"/>
                  <a:pt x="3948748" y="4193658"/>
                  <a:pt x="3949939" y="4193509"/>
                </a:cubicBezTo>
                <a:cubicBezTo>
                  <a:pt x="3951129" y="4193361"/>
                  <a:pt x="3952059" y="4193137"/>
                  <a:pt x="3952729" y="4192840"/>
                </a:cubicBezTo>
                <a:cubicBezTo>
                  <a:pt x="3953399" y="4192542"/>
                  <a:pt x="3953883" y="4192189"/>
                  <a:pt x="3954180" y="4191779"/>
                </a:cubicBezTo>
                <a:cubicBezTo>
                  <a:pt x="3954478" y="4191370"/>
                  <a:pt x="3954627" y="4190868"/>
                  <a:pt x="3954627" y="4190272"/>
                </a:cubicBezTo>
                <a:lnTo>
                  <a:pt x="3954627" y="4120063"/>
                </a:lnTo>
                <a:cubicBezTo>
                  <a:pt x="3959687" y="4113738"/>
                  <a:pt x="3964524" y="4108938"/>
                  <a:pt x="3969137" y="4105664"/>
                </a:cubicBezTo>
                <a:cubicBezTo>
                  <a:pt x="3973751" y="4102389"/>
                  <a:pt x="3978365" y="4100752"/>
                  <a:pt x="3982978" y="4100752"/>
                </a:cubicBezTo>
                <a:cubicBezTo>
                  <a:pt x="3986550" y="4100752"/>
                  <a:pt x="3989694" y="4101422"/>
                  <a:pt x="3992410" y="4102762"/>
                </a:cubicBezTo>
                <a:cubicBezTo>
                  <a:pt x="3995127" y="4104101"/>
                  <a:pt x="3997340" y="4106036"/>
                  <a:pt x="3999052" y="4108566"/>
                </a:cubicBezTo>
                <a:cubicBezTo>
                  <a:pt x="4000763" y="4111096"/>
                  <a:pt x="4002065" y="4114110"/>
                  <a:pt x="4002959" y="4117607"/>
                </a:cubicBezTo>
                <a:cubicBezTo>
                  <a:pt x="4003851" y="4121105"/>
                  <a:pt x="4004298" y="4125718"/>
                  <a:pt x="4004298" y="4131448"/>
                </a:cubicBezTo>
                <a:lnTo>
                  <a:pt x="4004298" y="4190272"/>
                </a:lnTo>
                <a:cubicBezTo>
                  <a:pt x="4004298" y="4190868"/>
                  <a:pt x="4004447" y="4191370"/>
                  <a:pt x="4004745" y="4191779"/>
                </a:cubicBezTo>
                <a:cubicBezTo>
                  <a:pt x="4005042" y="4192189"/>
                  <a:pt x="4005526" y="4192542"/>
                  <a:pt x="4006195" y="4192840"/>
                </a:cubicBezTo>
                <a:cubicBezTo>
                  <a:pt x="4006865" y="4193137"/>
                  <a:pt x="4007795" y="4193361"/>
                  <a:pt x="4008986" y="4193509"/>
                </a:cubicBezTo>
                <a:cubicBezTo>
                  <a:pt x="4010177" y="4193658"/>
                  <a:pt x="4011702" y="4193733"/>
                  <a:pt x="4013563" y="4193733"/>
                </a:cubicBezTo>
                <a:cubicBezTo>
                  <a:pt x="4015349" y="4193733"/>
                  <a:pt x="4016837" y="4193658"/>
                  <a:pt x="4018027" y="4193509"/>
                </a:cubicBezTo>
                <a:cubicBezTo>
                  <a:pt x="4019218" y="4193361"/>
                  <a:pt x="4020148" y="4193137"/>
                  <a:pt x="4020818" y="4192840"/>
                </a:cubicBezTo>
                <a:cubicBezTo>
                  <a:pt x="4021487" y="4192542"/>
                  <a:pt x="4021971" y="4192189"/>
                  <a:pt x="4022269" y="4191779"/>
                </a:cubicBezTo>
                <a:cubicBezTo>
                  <a:pt x="4022567" y="4191370"/>
                  <a:pt x="4022715" y="4190868"/>
                  <a:pt x="4022715" y="4190272"/>
                </a:cubicBezTo>
                <a:lnTo>
                  <a:pt x="4022715" y="4128993"/>
                </a:lnTo>
                <a:cubicBezTo>
                  <a:pt x="4022715" y="4121849"/>
                  <a:pt x="4022101" y="4115728"/>
                  <a:pt x="4020874" y="4110631"/>
                </a:cubicBezTo>
                <a:cubicBezTo>
                  <a:pt x="4019646" y="4105533"/>
                  <a:pt x="4017618" y="4101087"/>
                  <a:pt x="4014790" y="4097292"/>
                </a:cubicBezTo>
                <a:cubicBezTo>
                  <a:pt x="4011963" y="4093497"/>
                  <a:pt x="4008261" y="4090465"/>
                  <a:pt x="4003684" y="4088195"/>
                </a:cubicBezTo>
                <a:cubicBezTo>
                  <a:pt x="3999107" y="4085925"/>
                  <a:pt x="3993471" y="4084791"/>
                  <a:pt x="3986773" y="4084791"/>
                </a:cubicBezTo>
                <a:close/>
                <a:moveTo>
                  <a:pt x="3662440" y="4084791"/>
                </a:moveTo>
                <a:cubicBezTo>
                  <a:pt x="3656338" y="4084791"/>
                  <a:pt x="3650999" y="4085609"/>
                  <a:pt x="3646422" y="4087246"/>
                </a:cubicBezTo>
                <a:cubicBezTo>
                  <a:pt x="3641846" y="4088883"/>
                  <a:pt x="3638032" y="4091060"/>
                  <a:pt x="3634981" y="4093776"/>
                </a:cubicBezTo>
                <a:cubicBezTo>
                  <a:pt x="3631930" y="4096492"/>
                  <a:pt x="3629642" y="4099655"/>
                  <a:pt x="3628116" y="4103264"/>
                </a:cubicBezTo>
                <a:cubicBezTo>
                  <a:pt x="3626591" y="4106873"/>
                  <a:pt x="3625828" y="4110649"/>
                  <a:pt x="3625828" y="4114593"/>
                </a:cubicBezTo>
                <a:cubicBezTo>
                  <a:pt x="3625828" y="4119058"/>
                  <a:pt x="3626554" y="4122891"/>
                  <a:pt x="3628005" y="4126090"/>
                </a:cubicBezTo>
                <a:cubicBezTo>
                  <a:pt x="3629456" y="4129290"/>
                  <a:pt x="3631372" y="4132043"/>
                  <a:pt x="3633753" y="4134350"/>
                </a:cubicBezTo>
                <a:cubicBezTo>
                  <a:pt x="3636135" y="4136657"/>
                  <a:pt x="3638832" y="4138611"/>
                  <a:pt x="3641846" y="4140210"/>
                </a:cubicBezTo>
                <a:cubicBezTo>
                  <a:pt x="3644860" y="4141810"/>
                  <a:pt x="3647948" y="4143243"/>
                  <a:pt x="3651110" y="4144508"/>
                </a:cubicBezTo>
                <a:cubicBezTo>
                  <a:pt x="3654273" y="4145773"/>
                  <a:pt x="3657343" y="4146982"/>
                  <a:pt x="3660319" y="4148136"/>
                </a:cubicBezTo>
                <a:cubicBezTo>
                  <a:pt x="3663296" y="4149289"/>
                  <a:pt x="3665975" y="4150610"/>
                  <a:pt x="3668356" y="4152098"/>
                </a:cubicBezTo>
                <a:cubicBezTo>
                  <a:pt x="3670737" y="4153586"/>
                  <a:pt x="3672653" y="4155298"/>
                  <a:pt x="3674104" y="4157233"/>
                </a:cubicBezTo>
                <a:cubicBezTo>
                  <a:pt x="3675555" y="4159167"/>
                  <a:pt x="3676281" y="4161549"/>
                  <a:pt x="3676281" y="4164376"/>
                </a:cubicBezTo>
                <a:cubicBezTo>
                  <a:pt x="3676281" y="4167130"/>
                  <a:pt x="3675779" y="4169511"/>
                  <a:pt x="3674774" y="4171520"/>
                </a:cubicBezTo>
                <a:cubicBezTo>
                  <a:pt x="3673769" y="4173529"/>
                  <a:pt x="3672337" y="4175185"/>
                  <a:pt x="3670477" y="4176487"/>
                </a:cubicBezTo>
                <a:cubicBezTo>
                  <a:pt x="3668616" y="4177790"/>
                  <a:pt x="3666421" y="4178776"/>
                  <a:pt x="3663891" y="4179445"/>
                </a:cubicBezTo>
                <a:cubicBezTo>
                  <a:pt x="3661361" y="4180115"/>
                  <a:pt x="3658533" y="4180450"/>
                  <a:pt x="3655408" y="4180450"/>
                </a:cubicBezTo>
                <a:cubicBezTo>
                  <a:pt x="3651241" y="4180450"/>
                  <a:pt x="3647557" y="4179948"/>
                  <a:pt x="3644357" y="4178943"/>
                </a:cubicBezTo>
                <a:cubicBezTo>
                  <a:pt x="3641157" y="4177938"/>
                  <a:pt x="3638386" y="4176841"/>
                  <a:pt x="3636041" y="4175650"/>
                </a:cubicBezTo>
                <a:cubicBezTo>
                  <a:pt x="3633697" y="4174459"/>
                  <a:pt x="3631725" y="4173362"/>
                  <a:pt x="3630126" y="4172357"/>
                </a:cubicBezTo>
                <a:cubicBezTo>
                  <a:pt x="3628526" y="4171353"/>
                  <a:pt x="3627316" y="4170850"/>
                  <a:pt x="3626498" y="4170850"/>
                </a:cubicBezTo>
                <a:cubicBezTo>
                  <a:pt x="3625977" y="4170850"/>
                  <a:pt x="3625512" y="4170981"/>
                  <a:pt x="3625103" y="4171241"/>
                </a:cubicBezTo>
                <a:cubicBezTo>
                  <a:pt x="3624693" y="4171502"/>
                  <a:pt x="3624377" y="4171929"/>
                  <a:pt x="3624154" y="4172525"/>
                </a:cubicBezTo>
                <a:cubicBezTo>
                  <a:pt x="3623931" y="4173120"/>
                  <a:pt x="3623745" y="4173901"/>
                  <a:pt x="3623596" y="4174869"/>
                </a:cubicBezTo>
                <a:cubicBezTo>
                  <a:pt x="3623447" y="4175836"/>
                  <a:pt x="3623372" y="4177027"/>
                  <a:pt x="3623372" y="4178441"/>
                </a:cubicBezTo>
                <a:cubicBezTo>
                  <a:pt x="3623372" y="4180747"/>
                  <a:pt x="3623559" y="4182571"/>
                  <a:pt x="3623931" y="4183910"/>
                </a:cubicBezTo>
                <a:cubicBezTo>
                  <a:pt x="3624303" y="4185250"/>
                  <a:pt x="3624898" y="4186291"/>
                  <a:pt x="3625717" y="4187035"/>
                </a:cubicBezTo>
                <a:cubicBezTo>
                  <a:pt x="3626535" y="4187780"/>
                  <a:pt x="3627837" y="4188617"/>
                  <a:pt x="3629623" y="4189547"/>
                </a:cubicBezTo>
                <a:cubicBezTo>
                  <a:pt x="3631409" y="4190477"/>
                  <a:pt x="3633586" y="4191370"/>
                  <a:pt x="3636153" y="4192226"/>
                </a:cubicBezTo>
                <a:cubicBezTo>
                  <a:pt x="3638720" y="4193082"/>
                  <a:pt x="3641623" y="4193789"/>
                  <a:pt x="3644860" y="4194347"/>
                </a:cubicBezTo>
                <a:cubicBezTo>
                  <a:pt x="3648097" y="4194905"/>
                  <a:pt x="3651501" y="4195184"/>
                  <a:pt x="3655073" y="4195184"/>
                </a:cubicBezTo>
                <a:cubicBezTo>
                  <a:pt x="3660877" y="4195184"/>
                  <a:pt x="3666198" y="4194477"/>
                  <a:pt x="3671035" y="4193063"/>
                </a:cubicBezTo>
                <a:cubicBezTo>
                  <a:pt x="3675872" y="4191649"/>
                  <a:pt x="3680039" y="4189566"/>
                  <a:pt x="3683536" y="4186812"/>
                </a:cubicBezTo>
                <a:cubicBezTo>
                  <a:pt x="3687034" y="4184059"/>
                  <a:pt x="3689731" y="4180673"/>
                  <a:pt x="3691629" y="4176655"/>
                </a:cubicBezTo>
                <a:cubicBezTo>
                  <a:pt x="3693526" y="4172636"/>
                  <a:pt x="3694475" y="4168060"/>
                  <a:pt x="3694475" y="4162925"/>
                </a:cubicBezTo>
                <a:cubicBezTo>
                  <a:pt x="3694475" y="4158609"/>
                  <a:pt x="3693750" y="4154889"/>
                  <a:pt x="3692299" y="4151763"/>
                </a:cubicBezTo>
                <a:cubicBezTo>
                  <a:pt x="3690847" y="4148638"/>
                  <a:pt x="3688931" y="4145959"/>
                  <a:pt x="3686550" y="4143726"/>
                </a:cubicBezTo>
                <a:cubicBezTo>
                  <a:pt x="3684169" y="4141494"/>
                  <a:pt x="3681434" y="4139597"/>
                  <a:pt x="3678346" y="4138034"/>
                </a:cubicBezTo>
                <a:cubicBezTo>
                  <a:pt x="3675258" y="4136471"/>
                  <a:pt x="3672132" y="4135057"/>
                  <a:pt x="3668970" y="4133792"/>
                </a:cubicBezTo>
                <a:cubicBezTo>
                  <a:pt x="3665807" y="4132527"/>
                  <a:pt x="3662700" y="4131299"/>
                  <a:pt x="3659649" y="4130109"/>
                </a:cubicBezTo>
                <a:cubicBezTo>
                  <a:pt x="3656598" y="4128918"/>
                  <a:pt x="3653882" y="4127579"/>
                  <a:pt x="3651501" y="4126090"/>
                </a:cubicBezTo>
                <a:cubicBezTo>
                  <a:pt x="3649120" y="4124602"/>
                  <a:pt x="3647185" y="4122872"/>
                  <a:pt x="3645697" y="4120900"/>
                </a:cubicBezTo>
                <a:cubicBezTo>
                  <a:pt x="3644208" y="4118928"/>
                  <a:pt x="3643464" y="4116491"/>
                  <a:pt x="3643464" y="4113589"/>
                </a:cubicBezTo>
                <a:cubicBezTo>
                  <a:pt x="3643464" y="4111505"/>
                  <a:pt x="3643855" y="4109570"/>
                  <a:pt x="3644636" y="4107784"/>
                </a:cubicBezTo>
                <a:cubicBezTo>
                  <a:pt x="3645418" y="4105999"/>
                  <a:pt x="3646571" y="4104454"/>
                  <a:pt x="3648097" y="4103152"/>
                </a:cubicBezTo>
                <a:cubicBezTo>
                  <a:pt x="3649622" y="4101850"/>
                  <a:pt x="3651575" y="4100845"/>
                  <a:pt x="3653957" y="4100138"/>
                </a:cubicBezTo>
                <a:cubicBezTo>
                  <a:pt x="3656338" y="4099432"/>
                  <a:pt x="3659091" y="4099078"/>
                  <a:pt x="3662217" y="4099078"/>
                </a:cubicBezTo>
                <a:cubicBezTo>
                  <a:pt x="3665714" y="4099078"/>
                  <a:pt x="3668821" y="4099487"/>
                  <a:pt x="3671537" y="4100306"/>
                </a:cubicBezTo>
                <a:cubicBezTo>
                  <a:pt x="3674253" y="4101124"/>
                  <a:pt x="3676616" y="4101999"/>
                  <a:pt x="3678625" y="4102929"/>
                </a:cubicBezTo>
                <a:cubicBezTo>
                  <a:pt x="3680634" y="4103859"/>
                  <a:pt x="3682271" y="4104734"/>
                  <a:pt x="3683536" y="4105552"/>
                </a:cubicBezTo>
                <a:cubicBezTo>
                  <a:pt x="3684801" y="4106371"/>
                  <a:pt x="3685769" y="4106780"/>
                  <a:pt x="3686438" y="4106780"/>
                </a:cubicBezTo>
                <a:cubicBezTo>
                  <a:pt x="3686885" y="4106780"/>
                  <a:pt x="3687294" y="4106650"/>
                  <a:pt x="3687666" y="4106389"/>
                </a:cubicBezTo>
                <a:cubicBezTo>
                  <a:pt x="3688038" y="4106129"/>
                  <a:pt x="3688355" y="4105701"/>
                  <a:pt x="3688615" y="4105106"/>
                </a:cubicBezTo>
                <a:cubicBezTo>
                  <a:pt x="3688875" y="4104510"/>
                  <a:pt x="3689062" y="4103748"/>
                  <a:pt x="3689173" y="4102817"/>
                </a:cubicBezTo>
                <a:cubicBezTo>
                  <a:pt x="3689285" y="4101887"/>
                  <a:pt x="3689341" y="4100790"/>
                  <a:pt x="3689341" y="4099525"/>
                </a:cubicBezTo>
                <a:cubicBezTo>
                  <a:pt x="3689341" y="4098334"/>
                  <a:pt x="3689285" y="4097329"/>
                  <a:pt x="3689173" y="4096511"/>
                </a:cubicBezTo>
                <a:cubicBezTo>
                  <a:pt x="3689062" y="4095692"/>
                  <a:pt x="3688950" y="4095004"/>
                  <a:pt x="3688838" y="4094446"/>
                </a:cubicBezTo>
                <a:cubicBezTo>
                  <a:pt x="3688727" y="4093888"/>
                  <a:pt x="3688541" y="4093385"/>
                  <a:pt x="3688280" y="4092939"/>
                </a:cubicBezTo>
                <a:cubicBezTo>
                  <a:pt x="3688020" y="4092492"/>
                  <a:pt x="3687499" y="4091972"/>
                  <a:pt x="3686717" y="4091376"/>
                </a:cubicBezTo>
                <a:cubicBezTo>
                  <a:pt x="3685936" y="4090781"/>
                  <a:pt x="3684783" y="4090093"/>
                  <a:pt x="3683257" y="4089311"/>
                </a:cubicBezTo>
                <a:cubicBezTo>
                  <a:pt x="3681732" y="4088530"/>
                  <a:pt x="3679890" y="4087804"/>
                  <a:pt x="3677732" y="4087135"/>
                </a:cubicBezTo>
                <a:cubicBezTo>
                  <a:pt x="3675574" y="4086465"/>
                  <a:pt x="3673155" y="4085907"/>
                  <a:pt x="3670477" y="4085460"/>
                </a:cubicBezTo>
                <a:cubicBezTo>
                  <a:pt x="3667798" y="4085014"/>
                  <a:pt x="3665119" y="4084791"/>
                  <a:pt x="3662440" y="4084791"/>
                </a:cubicBezTo>
                <a:close/>
                <a:moveTo>
                  <a:pt x="3558632" y="4084791"/>
                </a:moveTo>
                <a:cubicBezTo>
                  <a:pt x="3551265" y="4084791"/>
                  <a:pt x="3544605" y="4086074"/>
                  <a:pt x="3538652" y="4088641"/>
                </a:cubicBezTo>
                <a:cubicBezTo>
                  <a:pt x="3532699" y="4091209"/>
                  <a:pt x="3527620" y="4094892"/>
                  <a:pt x="3523416" y="4099692"/>
                </a:cubicBezTo>
                <a:cubicBezTo>
                  <a:pt x="3519211" y="4104492"/>
                  <a:pt x="3515993" y="4110333"/>
                  <a:pt x="3513761" y="4117216"/>
                </a:cubicBezTo>
                <a:cubicBezTo>
                  <a:pt x="3511528" y="4124100"/>
                  <a:pt x="3510412" y="4131857"/>
                  <a:pt x="3510412" y="4140489"/>
                </a:cubicBezTo>
                <a:cubicBezTo>
                  <a:pt x="3510412" y="4149568"/>
                  <a:pt x="3511491" y="4157530"/>
                  <a:pt x="3513649" y="4164376"/>
                </a:cubicBezTo>
                <a:cubicBezTo>
                  <a:pt x="3515807" y="4171222"/>
                  <a:pt x="3519007" y="4176915"/>
                  <a:pt x="3523248" y="4181454"/>
                </a:cubicBezTo>
                <a:cubicBezTo>
                  <a:pt x="3527490" y="4185994"/>
                  <a:pt x="3532718" y="4189417"/>
                  <a:pt x="3538931" y="4191724"/>
                </a:cubicBezTo>
                <a:cubicBezTo>
                  <a:pt x="3545145" y="4194030"/>
                  <a:pt x="3552381" y="4195184"/>
                  <a:pt x="3560641" y="4195184"/>
                </a:cubicBezTo>
                <a:cubicBezTo>
                  <a:pt x="3565404" y="4195184"/>
                  <a:pt x="3569887" y="4194830"/>
                  <a:pt x="3574092" y="4194123"/>
                </a:cubicBezTo>
                <a:cubicBezTo>
                  <a:pt x="3578296" y="4193416"/>
                  <a:pt x="3581998" y="4192617"/>
                  <a:pt x="3585198" y="4191724"/>
                </a:cubicBezTo>
                <a:cubicBezTo>
                  <a:pt x="3588398" y="4190831"/>
                  <a:pt x="3591002" y="4189919"/>
                  <a:pt x="3593012" y="4188989"/>
                </a:cubicBezTo>
                <a:cubicBezTo>
                  <a:pt x="3595021" y="4188059"/>
                  <a:pt x="3596230" y="4187389"/>
                  <a:pt x="3596639" y="4186980"/>
                </a:cubicBezTo>
                <a:cubicBezTo>
                  <a:pt x="3597049" y="4186570"/>
                  <a:pt x="3597383" y="4186143"/>
                  <a:pt x="3597644" y="4185696"/>
                </a:cubicBezTo>
                <a:cubicBezTo>
                  <a:pt x="3597904" y="4185250"/>
                  <a:pt x="3598090" y="4184747"/>
                  <a:pt x="3598202" y="4184189"/>
                </a:cubicBezTo>
                <a:cubicBezTo>
                  <a:pt x="3598314" y="4183631"/>
                  <a:pt x="3598407" y="4182999"/>
                  <a:pt x="3598481" y="4182292"/>
                </a:cubicBezTo>
                <a:cubicBezTo>
                  <a:pt x="3598555" y="4181585"/>
                  <a:pt x="3598593" y="4180747"/>
                  <a:pt x="3598593" y="4179780"/>
                </a:cubicBezTo>
                <a:cubicBezTo>
                  <a:pt x="3598593" y="4178441"/>
                  <a:pt x="3598537" y="4177306"/>
                  <a:pt x="3598424" y="4176376"/>
                </a:cubicBezTo>
                <a:cubicBezTo>
                  <a:pt x="3598312" y="4175445"/>
                  <a:pt x="3598144" y="4174720"/>
                  <a:pt x="3597919" y="4174199"/>
                </a:cubicBezTo>
                <a:cubicBezTo>
                  <a:pt x="3597695" y="4173678"/>
                  <a:pt x="3597377" y="4173287"/>
                  <a:pt x="3596966" y="4173027"/>
                </a:cubicBezTo>
                <a:cubicBezTo>
                  <a:pt x="3596555" y="4172767"/>
                  <a:pt x="3596088" y="4172636"/>
                  <a:pt x="3595565" y="4172636"/>
                </a:cubicBezTo>
                <a:cubicBezTo>
                  <a:pt x="3594667" y="4172636"/>
                  <a:pt x="3593340" y="4173027"/>
                  <a:pt x="3591582" y="4173808"/>
                </a:cubicBezTo>
                <a:cubicBezTo>
                  <a:pt x="3589825" y="4174590"/>
                  <a:pt x="3587581" y="4175464"/>
                  <a:pt x="3584852" y="4176431"/>
                </a:cubicBezTo>
                <a:cubicBezTo>
                  <a:pt x="3582122" y="4177399"/>
                  <a:pt x="3578888" y="4178273"/>
                  <a:pt x="3575150" y="4179055"/>
                </a:cubicBezTo>
                <a:cubicBezTo>
                  <a:pt x="3571411" y="4179836"/>
                  <a:pt x="3567149" y="4180227"/>
                  <a:pt x="3562363" y="4180227"/>
                </a:cubicBezTo>
                <a:cubicBezTo>
                  <a:pt x="3556306" y="4180227"/>
                  <a:pt x="3551184" y="4179371"/>
                  <a:pt x="3546997" y="4177659"/>
                </a:cubicBezTo>
                <a:cubicBezTo>
                  <a:pt x="3542809" y="4175948"/>
                  <a:pt x="3539407" y="4173492"/>
                  <a:pt x="3536789" y="4170292"/>
                </a:cubicBezTo>
                <a:cubicBezTo>
                  <a:pt x="3534172" y="4167093"/>
                  <a:pt x="3532303" y="4163260"/>
                  <a:pt x="3531181" y="4158795"/>
                </a:cubicBezTo>
                <a:cubicBezTo>
                  <a:pt x="3530060" y="4154330"/>
                  <a:pt x="3529499" y="4149308"/>
                  <a:pt x="3529499" y="4143726"/>
                </a:cubicBezTo>
                <a:lnTo>
                  <a:pt x="3595657" y="4143726"/>
                </a:lnTo>
                <a:cubicBezTo>
                  <a:pt x="3597527" y="4143726"/>
                  <a:pt x="3599191" y="4143113"/>
                  <a:pt x="3600648" y="4141885"/>
                </a:cubicBezTo>
                <a:cubicBezTo>
                  <a:pt x="3602105" y="4140657"/>
                  <a:pt x="3602834" y="4138592"/>
                  <a:pt x="3602834" y="4135690"/>
                </a:cubicBezTo>
                <a:lnTo>
                  <a:pt x="3602834" y="4132341"/>
                </a:lnTo>
                <a:cubicBezTo>
                  <a:pt x="3602834" y="4125793"/>
                  <a:pt x="3601997" y="4119635"/>
                  <a:pt x="3600323" y="4113868"/>
                </a:cubicBezTo>
                <a:cubicBezTo>
                  <a:pt x="3598648" y="4108101"/>
                  <a:pt x="3596025" y="4103078"/>
                  <a:pt x="3592453" y="4098799"/>
                </a:cubicBezTo>
                <a:cubicBezTo>
                  <a:pt x="3588882" y="4094520"/>
                  <a:pt x="3584324" y="4091116"/>
                  <a:pt x="3578780" y="4088586"/>
                </a:cubicBezTo>
                <a:cubicBezTo>
                  <a:pt x="3573236" y="4086056"/>
                  <a:pt x="3566520" y="4084791"/>
                  <a:pt x="3558632" y="4084791"/>
                </a:cubicBezTo>
                <a:close/>
                <a:moveTo>
                  <a:pt x="3224774" y="4084791"/>
                </a:moveTo>
                <a:cubicBezTo>
                  <a:pt x="3219044" y="4084791"/>
                  <a:pt x="3213370" y="4086260"/>
                  <a:pt x="3207751" y="4089200"/>
                </a:cubicBezTo>
                <a:cubicBezTo>
                  <a:pt x="3202133" y="4092139"/>
                  <a:pt x="3196496" y="4096771"/>
                  <a:pt x="3190841" y="4103096"/>
                </a:cubicBezTo>
                <a:lnTo>
                  <a:pt x="3190841" y="4089813"/>
                </a:lnTo>
                <a:cubicBezTo>
                  <a:pt x="3190841" y="4089218"/>
                  <a:pt x="3190711" y="4088716"/>
                  <a:pt x="3190450" y="4088307"/>
                </a:cubicBezTo>
                <a:cubicBezTo>
                  <a:pt x="3190190" y="4087897"/>
                  <a:pt x="3189762" y="4087525"/>
                  <a:pt x="3189166" y="4087190"/>
                </a:cubicBezTo>
                <a:cubicBezTo>
                  <a:pt x="3188571" y="4086856"/>
                  <a:pt x="3187734" y="4086632"/>
                  <a:pt x="3186655" y="4086521"/>
                </a:cubicBezTo>
                <a:cubicBezTo>
                  <a:pt x="3185576" y="4086409"/>
                  <a:pt x="3184218" y="4086353"/>
                  <a:pt x="3182581" y="4086353"/>
                </a:cubicBezTo>
                <a:cubicBezTo>
                  <a:pt x="3180869" y="4086353"/>
                  <a:pt x="3179493" y="4086409"/>
                  <a:pt x="3178451" y="4086521"/>
                </a:cubicBezTo>
                <a:cubicBezTo>
                  <a:pt x="3177409" y="4086632"/>
                  <a:pt x="3176553" y="4086856"/>
                  <a:pt x="3175884" y="4087190"/>
                </a:cubicBezTo>
                <a:cubicBezTo>
                  <a:pt x="3175214" y="4087525"/>
                  <a:pt x="3174767" y="4087897"/>
                  <a:pt x="3174544" y="4088307"/>
                </a:cubicBezTo>
                <a:cubicBezTo>
                  <a:pt x="3174321" y="4088716"/>
                  <a:pt x="3174209" y="4089218"/>
                  <a:pt x="3174209" y="4089813"/>
                </a:cubicBezTo>
                <a:lnTo>
                  <a:pt x="3174209" y="4190272"/>
                </a:lnTo>
                <a:cubicBezTo>
                  <a:pt x="3174209" y="4190868"/>
                  <a:pt x="3174339" y="4191370"/>
                  <a:pt x="3174600" y="4191779"/>
                </a:cubicBezTo>
                <a:cubicBezTo>
                  <a:pt x="3174860" y="4192189"/>
                  <a:pt x="3175344" y="4192542"/>
                  <a:pt x="3176051" y="4192840"/>
                </a:cubicBezTo>
                <a:cubicBezTo>
                  <a:pt x="3176758" y="4193137"/>
                  <a:pt x="3177707" y="4193361"/>
                  <a:pt x="3178897" y="4193509"/>
                </a:cubicBezTo>
                <a:cubicBezTo>
                  <a:pt x="3180088" y="4193658"/>
                  <a:pt x="3181576" y="4193733"/>
                  <a:pt x="3183362" y="4193733"/>
                </a:cubicBezTo>
                <a:cubicBezTo>
                  <a:pt x="3185222" y="4193733"/>
                  <a:pt x="3186748" y="4193658"/>
                  <a:pt x="3187939" y="4193509"/>
                </a:cubicBezTo>
                <a:cubicBezTo>
                  <a:pt x="3189129" y="4193361"/>
                  <a:pt x="3190059" y="4193137"/>
                  <a:pt x="3190729" y="4192840"/>
                </a:cubicBezTo>
                <a:cubicBezTo>
                  <a:pt x="3191399" y="4192542"/>
                  <a:pt x="3191883" y="4192189"/>
                  <a:pt x="3192180" y="4191779"/>
                </a:cubicBezTo>
                <a:cubicBezTo>
                  <a:pt x="3192478" y="4191370"/>
                  <a:pt x="3192627" y="4190868"/>
                  <a:pt x="3192627" y="4190272"/>
                </a:cubicBezTo>
                <a:lnTo>
                  <a:pt x="3192627" y="4120063"/>
                </a:lnTo>
                <a:cubicBezTo>
                  <a:pt x="3197687" y="4113738"/>
                  <a:pt x="3202524" y="4108938"/>
                  <a:pt x="3207137" y="4105664"/>
                </a:cubicBezTo>
                <a:cubicBezTo>
                  <a:pt x="3211751" y="4102389"/>
                  <a:pt x="3216365" y="4100752"/>
                  <a:pt x="3220978" y="4100752"/>
                </a:cubicBezTo>
                <a:cubicBezTo>
                  <a:pt x="3224550" y="4100752"/>
                  <a:pt x="3227694" y="4101422"/>
                  <a:pt x="3230410" y="4102762"/>
                </a:cubicBezTo>
                <a:cubicBezTo>
                  <a:pt x="3233127" y="4104101"/>
                  <a:pt x="3235340" y="4106036"/>
                  <a:pt x="3237052" y="4108566"/>
                </a:cubicBezTo>
                <a:cubicBezTo>
                  <a:pt x="3238763" y="4111096"/>
                  <a:pt x="3240066" y="4114110"/>
                  <a:pt x="3240959" y="4117607"/>
                </a:cubicBezTo>
                <a:cubicBezTo>
                  <a:pt x="3241852" y="4121105"/>
                  <a:pt x="3242298" y="4125718"/>
                  <a:pt x="3242298" y="4131448"/>
                </a:cubicBezTo>
                <a:lnTo>
                  <a:pt x="3242298" y="4190272"/>
                </a:lnTo>
                <a:cubicBezTo>
                  <a:pt x="3242298" y="4190868"/>
                  <a:pt x="3242447" y="4191370"/>
                  <a:pt x="3242745" y="4191779"/>
                </a:cubicBezTo>
                <a:cubicBezTo>
                  <a:pt x="3243042" y="4192189"/>
                  <a:pt x="3243526" y="4192542"/>
                  <a:pt x="3244196" y="4192840"/>
                </a:cubicBezTo>
                <a:cubicBezTo>
                  <a:pt x="3244865" y="4193137"/>
                  <a:pt x="3245796" y="4193361"/>
                  <a:pt x="3246986" y="4193509"/>
                </a:cubicBezTo>
                <a:cubicBezTo>
                  <a:pt x="3248177" y="4193658"/>
                  <a:pt x="3249702" y="4193733"/>
                  <a:pt x="3251563" y="4193733"/>
                </a:cubicBezTo>
                <a:cubicBezTo>
                  <a:pt x="3253349" y="4193733"/>
                  <a:pt x="3254837" y="4193658"/>
                  <a:pt x="3256027" y="4193509"/>
                </a:cubicBezTo>
                <a:cubicBezTo>
                  <a:pt x="3257218" y="4193361"/>
                  <a:pt x="3258148" y="4193137"/>
                  <a:pt x="3258818" y="4192840"/>
                </a:cubicBezTo>
                <a:cubicBezTo>
                  <a:pt x="3259488" y="4192542"/>
                  <a:pt x="3259971" y="4192189"/>
                  <a:pt x="3260269" y="4191779"/>
                </a:cubicBezTo>
                <a:cubicBezTo>
                  <a:pt x="3260567" y="4191370"/>
                  <a:pt x="3260716" y="4190868"/>
                  <a:pt x="3260716" y="4190272"/>
                </a:cubicBezTo>
                <a:lnTo>
                  <a:pt x="3260716" y="4128993"/>
                </a:lnTo>
                <a:cubicBezTo>
                  <a:pt x="3260716" y="4121849"/>
                  <a:pt x="3260102" y="4115728"/>
                  <a:pt x="3258874" y="4110631"/>
                </a:cubicBezTo>
                <a:cubicBezTo>
                  <a:pt x="3257646" y="4105533"/>
                  <a:pt x="3255618" y="4101087"/>
                  <a:pt x="3252790" y="4097292"/>
                </a:cubicBezTo>
                <a:cubicBezTo>
                  <a:pt x="3249963" y="4093497"/>
                  <a:pt x="3246261" y="4090465"/>
                  <a:pt x="3241684" y="4088195"/>
                </a:cubicBezTo>
                <a:cubicBezTo>
                  <a:pt x="3237108" y="4085925"/>
                  <a:pt x="3231471" y="4084791"/>
                  <a:pt x="3224774" y="4084791"/>
                </a:cubicBezTo>
                <a:close/>
                <a:moveTo>
                  <a:pt x="2972138" y="4084791"/>
                </a:moveTo>
                <a:cubicBezTo>
                  <a:pt x="2968268" y="4084791"/>
                  <a:pt x="2964436" y="4085144"/>
                  <a:pt x="2960641" y="4085851"/>
                </a:cubicBezTo>
                <a:cubicBezTo>
                  <a:pt x="2956846" y="4086558"/>
                  <a:pt x="2953348" y="4087451"/>
                  <a:pt x="2950148" y="4088530"/>
                </a:cubicBezTo>
                <a:cubicBezTo>
                  <a:pt x="2946949" y="4089609"/>
                  <a:pt x="2944121" y="4090799"/>
                  <a:pt x="2941665" y="4092102"/>
                </a:cubicBezTo>
                <a:cubicBezTo>
                  <a:pt x="2939210" y="4093404"/>
                  <a:pt x="2937479" y="4094539"/>
                  <a:pt x="2936475" y="4095506"/>
                </a:cubicBezTo>
                <a:cubicBezTo>
                  <a:pt x="2935470" y="4096474"/>
                  <a:pt x="2934838" y="4097497"/>
                  <a:pt x="2934577" y="4098576"/>
                </a:cubicBezTo>
                <a:cubicBezTo>
                  <a:pt x="2934317" y="4099655"/>
                  <a:pt x="2934187" y="4101124"/>
                  <a:pt x="2934187" y="4102985"/>
                </a:cubicBezTo>
                <a:cubicBezTo>
                  <a:pt x="2934187" y="4104101"/>
                  <a:pt x="2934261" y="4105124"/>
                  <a:pt x="2934410" y="4106054"/>
                </a:cubicBezTo>
                <a:cubicBezTo>
                  <a:pt x="2934559" y="4106985"/>
                  <a:pt x="2934801" y="4107747"/>
                  <a:pt x="2935135" y="4108343"/>
                </a:cubicBezTo>
                <a:cubicBezTo>
                  <a:pt x="2935470" y="4108938"/>
                  <a:pt x="2935861" y="4109384"/>
                  <a:pt x="2936307" y="4109682"/>
                </a:cubicBezTo>
                <a:cubicBezTo>
                  <a:pt x="2936754" y="4109980"/>
                  <a:pt x="2937275" y="4110129"/>
                  <a:pt x="2937870" y="4110129"/>
                </a:cubicBezTo>
                <a:cubicBezTo>
                  <a:pt x="2938763" y="4110129"/>
                  <a:pt x="2940121" y="4109589"/>
                  <a:pt x="2941944" y="4108510"/>
                </a:cubicBezTo>
                <a:cubicBezTo>
                  <a:pt x="2943767" y="4107431"/>
                  <a:pt x="2946037" y="4106240"/>
                  <a:pt x="2948753" y="4104938"/>
                </a:cubicBezTo>
                <a:cubicBezTo>
                  <a:pt x="2951469" y="4103636"/>
                  <a:pt x="2954632" y="4102445"/>
                  <a:pt x="2958241" y="4101366"/>
                </a:cubicBezTo>
                <a:cubicBezTo>
                  <a:pt x="2961850" y="4100287"/>
                  <a:pt x="2965924" y="4099748"/>
                  <a:pt x="2970464" y="4099748"/>
                </a:cubicBezTo>
                <a:cubicBezTo>
                  <a:pt x="2974705" y="4099748"/>
                  <a:pt x="2978277" y="4100250"/>
                  <a:pt x="2981179" y="4101255"/>
                </a:cubicBezTo>
                <a:cubicBezTo>
                  <a:pt x="2984081" y="4102259"/>
                  <a:pt x="2986444" y="4103748"/>
                  <a:pt x="2988267" y="4105720"/>
                </a:cubicBezTo>
                <a:cubicBezTo>
                  <a:pt x="2990090" y="4107691"/>
                  <a:pt x="2991411" y="4110166"/>
                  <a:pt x="2992230" y="4113142"/>
                </a:cubicBezTo>
                <a:cubicBezTo>
                  <a:pt x="2993048" y="4116119"/>
                  <a:pt x="2993457" y="4119542"/>
                  <a:pt x="2993457" y="4123411"/>
                </a:cubicBezTo>
                <a:lnTo>
                  <a:pt x="2993457" y="4131225"/>
                </a:lnTo>
                <a:lnTo>
                  <a:pt x="2979616" y="4131225"/>
                </a:lnTo>
                <a:cubicBezTo>
                  <a:pt x="2971803" y="4131225"/>
                  <a:pt x="2964771" y="4131913"/>
                  <a:pt x="2958520" y="4133290"/>
                </a:cubicBezTo>
                <a:cubicBezTo>
                  <a:pt x="2952269" y="4134667"/>
                  <a:pt x="2946986" y="4136732"/>
                  <a:pt x="2942670" y="4139485"/>
                </a:cubicBezTo>
                <a:cubicBezTo>
                  <a:pt x="2938354" y="4142238"/>
                  <a:pt x="2935042" y="4145698"/>
                  <a:pt x="2932736" y="4149866"/>
                </a:cubicBezTo>
                <a:cubicBezTo>
                  <a:pt x="2930429" y="4154033"/>
                  <a:pt x="2929275" y="4158944"/>
                  <a:pt x="2929275" y="4164600"/>
                </a:cubicBezTo>
                <a:cubicBezTo>
                  <a:pt x="2929275" y="4169437"/>
                  <a:pt x="2930112" y="4173753"/>
                  <a:pt x="2931787" y="4177548"/>
                </a:cubicBezTo>
                <a:cubicBezTo>
                  <a:pt x="2933461" y="4181343"/>
                  <a:pt x="2935805" y="4184543"/>
                  <a:pt x="2938819" y="4187147"/>
                </a:cubicBezTo>
                <a:cubicBezTo>
                  <a:pt x="2941833" y="4189752"/>
                  <a:pt x="2945479" y="4191742"/>
                  <a:pt x="2949758" y="4193119"/>
                </a:cubicBezTo>
                <a:cubicBezTo>
                  <a:pt x="2954037" y="4194495"/>
                  <a:pt x="2958818" y="4195184"/>
                  <a:pt x="2964101" y="4195184"/>
                </a:cubicBezTo>
                <a:cubicBezTo>
                  <a:pt x="2970129" y="4195184"/>
                  <a:pt x="2975840" y="4193882"/>
                  <a:pt x="2981235" y="4191277"/>
                </a:cubicBezTo>
                <a:cubicBezTo>
                  <a:pt x="2986630" y="4188673"/>
                  <a:pt x="2991523" y="4185026"/>
                  <a:pt x="2995913" y="4180338"/>
                </a:cubicBezTo>
                <a:lnTo>
                  <a:pt x="2995913" y="4190384"/>
                </a:lnTo>
                <a:cubicBezTo>
                  <a:pt x="2995913" y="4191277"/>
                  <a:pt x="2996174" y="4191947"/>
                  <a:pt x="2996694" y="4192393"/>
                </a:cubicBezTo>
                <a:cubicBezTo>
                  <a:pt x="2997215" y="4192840"/>
                  <a:pt x="2998053" y="4193175"/>
                  <a:pt x="2999206" y="4193398"/>
                </a:cubicBezTo>
                <a:cubicBezTo>
                  <a:pt x="3000359" y="4193621"/>
                  <a:pt x="3001903" y="4193733"/>
                  <a:pt x="3003838" y="4193733"/>
                </a:cubicBezTo>
                <a:cubicBezTo>
                  <a:pt x="3005847" y="4193733"/>
                  <a:pt x="3007373" y="4193621"/>
                  <a:pt x="3008415" y="4193398"/>
                </a:cubicBezTo>
                <a:cubicBezTo>
                  <a:pt x="3009456" y="4193175"/>
                  <a:pt x="3010275" y="4192840"/>
                  <a:pt x="3010870" y="4192393"/>
                </a:cubicBezTo>
                <a:cubicBezTo>
                  <a:pt x="3011466" y="4191947"/>
                  <a:pt x="3011763" y="4191277"/>
                  <a:pt x="3011763" y="4190384"/>
                </a:cubicBezTo>
                <a:lnTo>
                  <a:pt x="3011763" y="4122630"/>
                </a:lnTo>
                <a:cubicBezTo>
                  <a:pt x="3011763" y="4116379"/>
                  <a:pt x="3011056" y="4110910"/>
                  <a:pt x="3009643" y="4106222"/>
                </a:cubicBezTo>
                <a:cubicBezTo>
                  <a:pt x="3008229" y="4101534"/>
                  <a:pt x="3005959" y="4097608"/>
                  <a:pt x="3002834" y="4094446"/>
                </a:cubicBezTo>
                <a:cubicBezTo>
                  <a:pt x="2999708" y="4091283"/>
                  <a:pt x="2995615" y="4088883"/>
                  <a:pt x="2990555" y="4087246"/>
                </a:cubicBezTo>
                <a:cubicBezTo>
                  <a:pt x="2985495" y="4085609"/>
                  <a:pt x="2979356" y="4084791"/>
                  <a:pt x="2972138" y="4084791"/>
                </a:cubicBezTo>
                <a:close/>
                <a:moveTo>
                  <a:pt x="2342111" y="4084791"/>
                </a:moveTo>
                <a:cubicBezTo>
                  <a:pt x="2333554" y="4084791"/>
                  <a:pt x="2326075" y="4086167"/>
                  <a:pt x="2319676" y="4088921"/>
                </a:cubicBezTo>
                <a:cubicBezTo>
                  <a:pt x="2313276" y="4091674"/>
                  <a:pt x="2307937" y="4095543"/>
                  <a:pt x="2303658" y="4100529"/>
                </a:cubicBezTo>
                <a:cubicBezTo>
                  <a:pt x="2299379" y="4105515"/>
                  <a:pt x="2296179" y="4111449"/>
                  <a:pt x="2294058" y="4118333"/>
                </a:cubicBezTo>
                <a:cubicBezTo>
                  <a:pt x="2291938" y="4125216"/>
                  <a:pt x="2290877" y="4132750"/>
                  <a:pt x="2290877" y="4140936"/>
                </a:cubicBezTo>
                <a:cubicBezTo>
                  <a:pt x="2290877" y="4149419"/>
                  <a:pt x="2291882" y="4157009"/>
                  <a:pt x="2293891" y="4163707"/>
                </a:cubicBezTo>
                <a:cubicBezTo>
                  <a:pt x="2295900" y="4170404"/>
                  <a:pt x="2298951" y="4176097"/>
                  <a:pt x="2303044" y="4180785"/>
                </a:cubicBezTo>
                <a:cubicBezTo>
                  <a:pt x="2307137" y="4185473"/>
                  <a:pt x="2312253" y="4189045"/>
                  <a:pt x="2318392" y="4191500"/>
                </a:cubicBezTo>
                <a:cubicBezTo>
                  <a:pt x="2324531" y="4193956"/>
                  <a:pt x="2331731" y="4195184"/>
                  <a:pt x="2339991" y="4195184"/>
                </a:cubicBezTo>
                <a:cubicBezTo>
                  <a:pt x="2348474" y="4195184"/>
                  <a:pt x="2355934" y="4193789"/>
                  <a:pt x="2362371" y="4190998"/>
                </a:cubicBezTo>
                <a:cubicBezTo>
                  <a:pt x="2368807" y="4188207"/>
                  <a:pt x="2374165" y="4184319"/>
                  <a:pt x="2378444" y="4179334"/>
                </a:cubicBezTo>
                <a:cubicBezTo>
                  <a:pt x="2382723" y="4174348"/>
                  <a:pt x="2385941" y="4168413"/>
                  <a:pt x="2388099" y="4161530"/>
                </a:cubicBezTo>
                <a:cubicBezTo>
                  <a:pt x="2390257" y="4154647"/>
                  <a:pt x="2391336" y="4147112"/>
                  <a:pt x="2391336" y="4138927"/>
                </a:cubicBezTo>
                <a:cubicBezTo>
                  <a:pt x="2391336" y="4130518"/>
                  <a:pt x="2390313" y="4122965"/>
                  <a:pt x="2388267" y="4116268"/>
                </a:cubicBezTo>
                <a:cubicBezTo>
                  <a:pt x="2386220" y="4109570"/>
                  <a:pt x="2383151" y="4103878"/>
                  <a:pt x="2379058" y="4099190"/>
                </a:cubicBezTo>
                <a:cubicBezTo>
                  <a:pt x="2374965" y="4094502"/>
                  <a:pt x="2369849" y="4090930"/>
                  <a:pt x="2363710" y="4088474"/>
                </a:cubicBezTo>
                <a:cubicBezTo>
                  <a:pt x="2357571" y="4086018"/>
                  <a:pt x="2350371" y="4084791"/>
                  <a:pt x="2342111" y="4084791"/>
                </a:cubicBezTo>
                <a:close/>
                <a:moveTo>
                  <a:pt x="2265800" y="4084791"/>
                </a:moveTo>
                <a:cubicBezTo>
                  <a:pt x="2263642" y="4084791"/>
                  <a:pt x="2261502" y="4085070"/>
                  <a:pt x="2259381" y="4085628"/>
                </a:cubicBezTo>
                <a:cubicBezTo>
                  <a:pt x="2257261" y="4086186"/>
                  <a:pt x="2255121" y="4087190"/>
                  <a:pt x="2252963" y="4088641"/>
                </a:cubicBezTo>
                <a:cubicBezTo>
                  <a:pt x="2250805" y="4090093"/>
                  <a:pt x="2248517" y="4092083"/>
                  <a:pt x="2246099" y="4094613"/>
                </a:cubicBezTo>
                <a:cubicBezTo>
                  <a:pt x="2243680" y="4097143"/>
                  <a:pt x="2241094" y="4100418"/>
                  <a:pt x="2238341" y="4104436"/>
                </a:cubicBezTo>
                <a:lnTo>
                  <a:pt x="2238341" y="4089813"/>
                </a:lnTo>
                <a:cubicBezTo>
                  <a:pt x="2238341" y="4089218"/>
                  <a:pt x="2238211" y="4088716"/>
                  <a:pt x="2237950" y="4088307"/>
                </a:cubicBezTo>
                <a:cubicBezTo>
                  <a:pt x="2237690" y="4087897"/>
                  <a:pt x="2237262" y="4087525"/>
                  <a:pt x="2236666" y="4087190"/>
                </a:cubicBezTo>
                <a:cubicBezTo>
                  <a:pt x="2236071" y="4086856"/>
                  <a:pt x="2235234" y="4086632"/>
                  <a:pt x="2234155" y="4086521"/>
                </a:cubicBezTo>
                <a:cubicBezTo>
                  <a:pt x="2233076" y="4086409"/>
                  <a:pt x="2231718" y="4086353"/>
                  <a:pt x="2230081" y="4086353"/>
                </a:cubicBezTo>
                <a:cubicBezTo>
                  <a:pt x="2228369" y="4086353"/>
                  <a:pt x="2226993" y="4086409"/>
                  <a:pt x="2225951" y="4086521"/>
                </a:cubicBezTo>
                <a:cubicBezTo>
                  <a:pt x="2224909" y="4086632"/>
                  <a:pt x="2224053" y="4086856"/>
                  <a:pt x="2223384" y="4087190"/>
                </a:cubicBezTo>
                <a:cubicBezTo>
                  <a:pt x="2222714" y="4087525"/>
                  <a:pt x="2222267" y="4087897"/>
                  <a:pt x="2222044" y="4088307"/>
                </a:cubicBezTo>
                <a:cubicBezTo>
                  <a:pt x="2221821" y="4088716"/>
                  <a:pt x="2221709" y="4089218"/>
                  <a:pt x="2221709" y="4089813"/>
                </a:cubicBezTo>
                <a:lnTo>
                  <a:pt x="2221709" y="4190272"/>
                </a:lnTo>
                <a:cubicBezTo>
                  <a:pt x="2221709" y="4190868"/>
                  <a:pt x="2221840" y="4191370"/>
                  <a:pt x="2222100" y="4191779"/>
                </a:cubicBezTo>
                <a:cubicBezTo>
                  <a:pt x="2222360" y="4192189"/>
                  <a:pt x="2222844" y="4192542"/>
                  <a:pt x="2223551" y="4192840"/>
                </a:cubicBezTo>
                <a:cubicBezTo>
                  <a:pt x="2224258" y="4193137"/>
                  <a:pt x="2225207" y="4193361"/>
                  <a:pt x="2226398" y="4193509"/>
                </a:cubicBezTo>
                <a:cubicBezTo>
                  <a:pt x="2227588" y="4193658"/>
                  <a:pt x="2229076" y="4193733"/>
                  <a:pt x="2230862" y="4193733"/>
                </a:cubicBezTo>
                <a:cubicBezTo>
                  <a:pt x="2232723" y="4193733"/>
                  <a:pt x="2234248" y="4193658"/>
                  <a:pt x="2235439" y="4193509"/>
                </a:cubicBezTo>
                <a:cubicBezTo>
                  <a:pt x="2236629" y="4193361"/>
                  <a:pt x="2237560" y="4193137"/>
                  <a:pt x="2238229" y="4192840"/>
                </a:cubicBezTo>
                <a:cubicBezTo>
                  <a:pt x="2238899" y="4192542"/>
                  <a:pt x="2239383" y="4192189"/>
                  <a:pt x="2239680" y="4191779"/>
                </a:cubicBezTo>
                <a:cubicBezTo>
                  <a:pt x="2239978" y="4191370"/>
                  <a:pt x="2240127" y="4190868"/>
                  <a:pt x="2240127" y="4190272"/>
                </a:cubicBezTo>
                <a:lnTo>
                  <a:pt x="2240127" y="4124193"/>
                </a:lnTo>
                <a:cubicBezTo>
                  <a:pt x="2242731" y="4120100"/>
                  <a:pt x="2245113" y="4116640"/>
                  <a:pt x="2247271" y="4113812"/>
                </a:cubicBezTo>
                <a:cubicBezTo>
                  <a:pt x="2249429" y="4110984"/>
                  <a:pt x="2251494" y="4108715"/>
                  <a:pt x="2253465" y="4107003"/>
                </a:cubicBezTo>
                <a:cubicBezTo>
                  <a:pt x="2255438" y="4105292"/>
                  <a:pt x="2257317" y="4104064"/>
                  <a:pt x="2259102" y="4103320"/>
                </a:cubicBezTo>
                <a:cubicBezTo>
                  <a:pt x="2260888" y="4102576"/>
                  <a:pt x="2262711" y="4102203"/>
                  <a:pt x="2264572" y="4102203"/>
                </a:cubicBezTo>
                <a:cubicBezTo>
                  <a:pt x="2266135" y="4102203"/>
                  <a:pt x="2267586" y="4102352"/>
                  <a:pt x="2268925" y="4102650"/>
                </a:cubicBezTo>
                <a:cubicBezTo>
                  <a:pt x="2270265" y="4102948"/>
                  <a:pt x="2271474" y="4103264"/>
                  <a:pt x="2272553" y="4103599"/>
                </a:cubicBezTo>
                <a:cubicBezTo>
                  <a:pt x="2273632" y="4103934"/>
                  <a:pt x="2274599" y="4104268"/>
                  <a:pt x="2275455" y="4104603"/>
                </a:cubicBezTo>
                <a:cubicBezTo>
                  <a:pt x="2276311" y="4104938"/>
                  <a:pt x="2277036" y="4105106"/>
                  <a:pt x="2277632" y="4105106"/>
                </a:cubicBezTo>
                <a:cubicBezTo>
                  <a:pt x="2278227" y="4105106"/>
                  <a:pt x="2278692" y="4104938"/>
                  <a:pt x="2279027" y="4104603"/>
                </a:cubicBezTo>
                <a:cubicBezTo>
                  <a:pt x="2279362" y="4104268"/>
                  <a:pt x="2279641" y="4103785"/>
                  <a:pt x="2279864" y="4103152"/>
                </a:cubicBezTo>
                <a:cubicBezTo>
                  <a:pt x="2280087" y="4102520"/>
                  <a:pt x="2280236" y="4101645"/>
                  <a:pt x="2280310" y="4100529"/>
                </a:cubicBezTo>
                <a:cubicBezTo>
                  <a:pt x="2280385" y="4099413"/>
                  <a:pt x="2280422" y="4098036"/>
                  <a:pt x="2280422" y="4096399"/>
                </a:cubicBezTo>
                <a:cubicBezTo>
                  <a:pt x="2280422" y="4094688"/>
                  <a:pt x="2280404" y="4093330"/>
                  <a:pt x="2280366" y="4092325"/>
                </a:cubicBezTo>
                <a:cubicBezTo>
                  <a:pt x="2280329" y="4091320"/>
                  <a:pt x="2280255" y="4090558"/>
                  <a:pt x="2280143" y="4090037"/>
                </a:cubicBezTo>
                <a:cubicBezTo>
                  <a:pt x="2280031" y="4089516"/>
                  <a:pt x="2279901" y="4089088"/>
                  <a:pt x="2279752" y="4088753"/>
                </a:cubicBezTo>
                <a:cubicBezTo>
                  <a:pt x="2279603" y="4088418"/>
                  <a:pt x="2279306" y="4088065"/>
                  <a:pt x="2278859" y="4087693"/>
                </a:cubicBezTo>
                <a:cubicBezTo>
                  <a:pt x="2278413" y="4087321"/>
                  <a:pt x="2277650" y="4086949"/>
                  <a:pt x="2276571" y="4086576"/>
                </a:cubicBezTo>
                <a:cubicBezTo>
                  <a:pt x="2275492" y="4086204"/>
                  <a:pt x="2274283" y="4085870"/>
                  <a:pt x="2272943" y="4085572"/>
                </a:cubicBezTo>
                <a:cubicBezTo>
                  <a:pt x="2271604" y="4085274"/>
                  <a:pt x="2270320" y="4085070"/>
                  <a:pt x="2269093" y="4084958"/>
                </a:cubicBezTo>
                <a:cubicBezTo>
                  <a:pt x="2267865" y="4084846"/>
                  <a:pt x="2266767" y="4084791"/>
                  <a:pt x="2265800" y="4084791"/>
                </a:cubicBezTo>
                <a:close/>
                <a:moveTo>
                  <a:pt x="2149788" y="4084791"/>
                </a:moveTo>
                <a:cubicBezTo>
                  <a:pt x="2146440" y="4084791"/>
                  <a:pt x="2143258" y="4085181"/>
                  <a:pt x="2140245" y="4085963"/>
                </a:cubicBezTo>
                <a:cubicBezTo>
                  <a:pt x="2137231" y="4086744"/>
                  <a:pt x="2134291" y="4087897"/>
                  <a:pt x="2131427" y="4089423"/>
                </a:cubicBezTo>
                <a:cubicBezTo>
                  <a:pt x="2128562" y="4090948"/>
                  <a:pt x="2125715" y="4092864"/>
                  <a:pt x="2122888" y="4095171"/>
                </a:cubicBezTo>
                <a:cubicBezTo>
                  <a:pt x="2120060" y="4097478"/>
                  <a:pt x="2117120" y="4100194"/>
                  <a:pt x="2114069" y="4103320"/>
                </a:cubicBezTo>
                <a:lnTo>
                  <a:pt x="2114069" y="4089813"/>
                </a:lnTo>
                <a:cubicBezTo>
                  <a:pt x="2114069" y="4089144"/>
                  <a:pt x="2113939" y="4088604"/>
                  <a:pt x="2113679" y="4088195"/>
                </a:cubicBezTo>
                <a:cubicBezTo>
                  <a:pt x="2113418" y="4087786"/>
                  <a:pt x="2112953" y="4087432"/>
                  <a:pt x="2112283" y="4087135"/>
                </a:cubicBezTo>
                <a:cubicBezTo>
                  <a:pt x="2111614" y="4086837"/>
                  <a:pt x="2110777" y="4086632"/>
                  <a:pt x="2109772" y="4086521"/>
                </a:cubicBezTo>
                <a:cubicBezTo>
                  <a:pt x="2108767" y="4086409"/>
                  <a:pt x="2107484" y="4086353"/>
                  <a:pt x="2105921" y="4086353"/>
                </a:cubicBezTo>
                <a:cubicBezTo>
                  <a:pt x="2104433" y="4086353"/>
                  <a:pt x="2103168" y="4086409"/>
                  <a:pt x="2102126" y="4086521"/>
                </a:cubicBezTo>
                <a:cubicBezTo>
                  <a:pt x="2101084" y="4086632"/>
                  <a:pt x="2100228" y="4086837"/>
                  <a:pt x="2099559" y="4087135"/>
                </a:cubicBezTo>
                <a:cubicBezTo>
                  <a:pt x="2098889" y="4087432"/>
                  <a:pt x="2098443" y="4087786"/>
                  <a:pt x="2098219" y="4088195"/>
                </a:cubicBezTo>
                <a:cubicBezTo>
                  <a:pt x="2097996" y="4088604"/>
                  <a:pt x="2097884" y="4089144"/>
                  <a:pt x="2097884" y="4089813"/>
                </a:cubicBezTo>
                <a:lnTo>
                  <a:pt x="2097884" y="4230121"/>
                </a:lnTo>
                <a:cubicBezTo>
                  <a:pt x="2097884" y="4230717"/>
                  <a:pt x="2098015" y="4231237"/>
                  <a:pt x="2098275" y="4231684"/>
                </a:cubicBezTo>
                <a:cubicBezTo>
                  <a:pt x="2098535" y="4232130"/>
                  <a:pt x="2099019" y="4232502"/>
                  <a:pt x="2099726" y="4232800"/>
                </a:cubicBezTo>
                <a:cubicBezTo>
                  <a:pt x="2100433" y="4233098"/>
                  <a:pt x="2101382" y="4233321"/>
                  <a:pt x="2102573" y="4233470"/>
                </a:cubicBezTo>
                <a:cubicBezTo>
                  <a:pt x="2103763" y="4233619"/>
                  <a:pt x="2105251" y="4233693"/>
                  <a:pt x="2107037" y="4233693"/>
                </a:cubicBezTo>
                <a:cubicBezTo>
                  <a:pt x="2108898" y="4233693"/>
                  <a:pt x="2110423" y="4233619"/>
                  <a:pt x="2111614" y="4233470"/>
                </a:cubicBezTo>
                <a:cubicBezTo>
                  <a:pt x="2112804" y="4233321"/>
                  <a:pt x="2113735" y="4233098"/>
                  <a:pt x="2114404" y="4232800"/>
                </a:cubicBezTo>
                <a:cubicBezTo>
                  <a:pt x="2115074" y="4232502"/>
                  <a:pt x="2115558" y="4232130"/>
                  <a:pt x="2115855" y="4231684"/>
                </a:cubicBezTo>
                <a:cubicBezTo>
                  <a:pt x="2116153" y="4231237"/>
                  <a:pt x="2116302" y="4230717"/>
                  <a:pt x="2116302" y="4230121"/>
                </a:cubicBezTo>
                <a:lnTo>
                  <a:pt x="2116302" y="4179892"/>
                </a:lnTo>
                <a:cubicBezTo>
                  <a:pt x="2118981" y="4182496"/>
                  <a:pt x="2121511" y="4184766"/>
                  <a:pt x="2123892" y="4186701"/>
                </a:cubicBezTo>
                <a:cubicBezTo>
                  <a:pt x="2126273" y="4188635"/>
                  <a:pt x="2128673" y="4190235"/>
                  <a:pt x="2131092" y="4191500"/>
                </a:cubicBezTo>
                <a:cubicBezTo>
                  <a:pt x="2133510" y="4192765"/>
                  <a:pt x="2135984" y="4193696"/>
                  <a:pt x="2138514" y="4194291"/>
                </a:cubicBezTo>
                <a:cubicBezTo>
                  <a:pt x="2141045" y="4194886"/>
                  <a:pt x="2143798" y="4195184"/>
                  <a:pt x="2146774" y="4195184"/>
                </a:cubicBezTo>
                <a:cubicBezTo>
                  <a:pt x="2153769" y="4195184"/>
                  <a:pt x="2159983" y="4193863"/>
                  <a:pt x="2165415" y="4191221"/>
                </a:cubicBezTo>
                <a:cubicBezTo>
                  <a:pt x="2170847" y="4188580"/>
                  <a:pt x="2175405" y="4184822"/>
                  <a:pt x="2179089" y="4179948"/>
                </a:cubicBezTo>
                <a:cubicBezTo>
                  <a:pt x="2182772" y="4175073"/>
                  <a:pt x="2185563" y="4169139"/>
                  <a:pt x="2187460" y="4162144"/>
                </a:cubicBezTo>
                <a:cubicBezTo>
                  <a:pt x="2189358" y="4155149"/>
                  <a:pt x="2190307" y="4147261"/>
                  <a:pt x="2190307" y="4138480"/>
                </a:cubicBezTo>
                <a:cubicBezTo>
                  <a:pt x="2190307" y="4131188"/>
                  <a:pt x="2189562" y="4124286"/>
                  <a:pt x="2188074" y="4117775"/>
                </a:cubicBezTo>
                <a:cubicBezTo>
                  <a:pt x="2186586" y="4111263"/>
                  <a:pt x="2184223" y="4105552"/>
                  <a:pt x="2180986" y="4100641"/>
                </a:cubicBezTo>
                <a:cubicBezTo>
                  <a:pt x="2177749" y="4095729"/>
                  <a:pt x="2173564" y="4091860"/>
                  <a:pt x="2168429" y="4089032"/>
                </a:cubicBezTo>
                <a:cubicBezTo>
                  <a:pt x="2163294" y="4086204"/>
                  <a:pt x="2157081" y="4084791"/>
                  <a:pt x="2149788" y="4084791"/>
                </a:cubicBezTo>
                <a:close/>
                <a:moveTo>
                  <a:pt x="1891274" y="4084791"/>
                </a:moveTo>
                <a:cubicBezTo>
                  <a:pt x="1885544" y="4084791"/>
                  <a:pt x="1879870" y="4086260"/>
                  <a:pt x="1874252" y="4089200"/>
                </a:cubicBezTo>
                <a:cubicBezTo>
                  <a:pt x="1868633" y="4092139"/>
                  <a:pt x="1862996" y="4096771"/>
                  <a:pt x="1857341" y="4103096"/>
                </a:cubicBezTo>
                <a:lnTo>
                  <a:pt x="1857341" y="4089813"/>
                </a:lnTo>
                <a:cubicBezTo>
                  <a:pt x="1857341" y="4089218"/>
                  <a:pt x="1857211" y="4088716"/>
                  <a:pt x="1856950" y="4088307"/>
                </a:cubicBezTo>
                <a:cubicBezTo>
                  <a:pt x="1856690" y="4087897"/>
                  <a:pt x="1856262" y="4087525"/>
                  <a:pt x="1855666" y="4087190"/>
                </a:cubicBezTo>
                <a:cubicBezTo>
                  <a:pt x="1855071" y="4086856"/>
                  <a:pt x="1854234" y="4086632"/>
                  <a:pt x="1853155" y="4086521"/>
                </a:cubicBezTo>
                <a:cubicBezTo>
                  <a:pt x="1852076" y="4086409"/>
                  <a:pt x="1850718" y="4086353"/>
                  <a:pt x="1849081" y="4086353"/>
                </a:cubicBezTo>
                <a:cubicBezTo>
                  <a:pt x="1847369" y="4086353"/>
                  <a:pt x="1845993" y="4086409"/>
                  <a:pt x="1844951" y="4086521"/>
                </a:cubicBezTo>
                <a:cubicBezTo>
                  <a:pt x="1843909" y="4086632"/>
                  <a:pt x="1843053" y="4086856"/>
                  <a:pt x="1842384" y="4087190"/>
                </a:cubicBezTo>
                <a:cubicBezTo>
                  <a:pt x="1841714" y="4087525"/>
                  <a:pt x="1841267" y="4087897"/>
                  <a:pt x="1841044" y="4088307"/>
                </a:cubicBezTo>
                <a:cubicBezTo>
                  <a:pt x="1840821" y="4088716"/>
                  <a:pt x="1840709" y="4089218"/>
                  <a:pt x="1840709" y="4089813"/>
                </a:cubicBezTo>
                <a:lnTo>
                  <a:pt x="1840709" y="4190272"/>
                </a:lnTo>
                <a:cubicBezTo>
                  <a:pt x="1840709" y="4190868"/>
                  <a:pt x="1840840" y="4191370"/>
                  <a:pt x="1841100" y="4191779"/>
                </a:cubicBezTo>
                <a:cubicBezTo>
                  <a:pt x="1841360" y="4192189"/>
                  <a:pt x="1841844" y="4192542"/>
                  <a:pt x="1842551" y="4192840"/>
                </a:cubicBezTo>
                <a:cubicBezTo>
                  <a:pt x="1843258" y="4193137"/>
                  <a:pt x="1844207" y="4193361"/>
                  <a:pt x="1845398" y="4193509"/>
                </a:cubicBezTo>
                <a:cubicBezTo>
                  <a:pt x="1846588" y="4193658"/>
                  <a:pt x="1848076" y="4193733"/>
                  <a:pt x="1849862" y="4193733"/>
                </a:cubicBezTo>
                <a:cubicBezTo>
                  <a:pt x="1851723" y="4193733"/>
                  <a:pt x="1853248" y="4193658"/>
                  <a:pt x="1854439" y="4193509"/>
                </a:cubicBezTo>
                <a:cubicBezTo>
                  <a:pt x="1855629" y="4193361"/>
                  <a:pt x="1856560" y="4193137"/>
                  <a:pt x="1857229" y="4192840"/>
                </a:cubicBezTo>
                <a:cubicBezTo>
                  <a:pt x="1857899" y="4192542"/>
                  <a:pt x="1858383" y="4192189"/>
                  <a:pt x="1858680" y="4191779"/>
                </a:cubicBezTo>
                <a:cubicBezTo>
                  <a:pt x="1858978" y="4191370"/>
                  <a:pt x="1859127" y="4190868"/>
                  <a:pt x="1859127" y="4190272"/>
                </a:cubicBezTo>
                <a:lnTo>
                  <a:pt x="1859127" y="4120063"/>
                </a:lnTo>
                <a:cubicBezTo>
                  <a:pt x="1864187" y="4113738"/>
                  <a:pt x="1869024" y="4108938"/>
                  <a:pt x="1873637" y="4105664"/>
                </a:cubicBezTo>
                <a:cubicBezTo>
                  <a:pt x="1878251" y="4102389"/>
                  <a:pt x="1882865" y="4100752"/>
                  <a:pt x="1887479" y="4100752"/>
                </a:cubicBezTo>
                <a:cubicBezTo>
                  <a:pt x="1891051" y="4100752"/>
                  <a:pt x="1894194" y="4101422"/>
                  <a:pt x="1896911" y="4102762"/>
                </a:cubicBezTo>
                <a:cubicBezTo>
                  <a:pt x="1899627" y="4104101"/>
                  <a:pt x="1901840" y="4106036"/>
                  <a:pt x="1903552" y="4108566"/>
                </a:cubicBezTo>
                <a:cubicBezTo>
                  <a:pt x="1905263" y="4111096"/>
                  <a:pt x="1906566" y="4114110"/>
                  <a:pt x="1907459" y="4117607"/>
                </a:cubicBezTo>
                <a:cubicBezTo>
                  <a:pt x="1908352" y="4121105"/>
                  <a:pt x="1908798" y="4125718"/>
                  <a:pt x="1908798" y="4131448"/>
                </a:cubicBezTo>
                <a:lnTo>
                  <a:pt x="1908798" y="4190272"/>
                </a:lnTo>
                <a:cubicBezTo>
                  <a:pt x="1908798" y="4190868"/>
                  <a:pt x="1908947" y="4191370"/>
                  <a:pt x="1909245" y="4191779"/>
                </a:cubicBezTo>
                <a:cubicBezTo>
                  <a:pt x="1909542" y="4192189"/>
                  <a:pt x="1910026" y="4192542"/>
                  <a:pt x="1910696" y="4192840"/>
                </a:cubicBezTo>
                <a:cubicBezTo>
                  <a:pt x="1911366" y="4193137"/>
                  <a:pt x="1912296" y="4193361"/>
                  <a:pt x="1913486" y="4193509"/>
                </a:cubicBezTo>
                <a:cubicBezTo>
                  <a:pt x="1914677" y="4193658"/>
                  <a:pt x="1916202" y="4193733"/>
                  <a:pt x="1918063" y="4193733"/>
                </a:cubicBezTo>
                <a:cubicBezTo>
                  <a:pt x="1919849" y="4193733"/>
                  <a:pt x="1921337" y="4193658"/>
                  <a:pt x="1922528" y="4193509"/>
                </a:cubicBezTo>
                <a:cubicBezTo>
                  <a:pt x="1923718" y="4193361"/>
                  <a:pt x="1924648" y="4193137"/>
                  <a:pt x="1925318" y="4192840"/>
                </a:cubicBezTo>
                <a:cubicBezTo>
                  <a:pt x="1925988" y="4192542"/>
                  <a:pt x="1926471" y="4192189"/>
                  <a:pt x="1926769" y="4191779"/>
                </a:cubicBezTo>
                <a:cubicBezTo>
                  <a:pt x="1927067" y="4191370"/>
                  <a:pt x="1927216" y="4190868"/>
                  <a:pt x="1927216" y="4190272"/>
                </a:cubicBezTo>
                <a:lnTo>
                  <a:pt x="1927216" y="4128993"/>
                </a:lnTo>
                <a:cubicBezTo>
                  <a:pt x="1927216" y="4121849"/>
                  <a:pt x="1926602" y="4115728"/>
                  <a:pt x="1925374" y="4110631"/>
                </a:cubicBezTo>
                <a:cubicBezTo>
                  <a:pt x="1924146" y="4105533"/>
                  <a:pt x="1922118" y="4101087"/>
                  <a:pt x="1919291" y="4097292"/>
                </a:cubicBezTo>
                <a:cubicBezTo>
                  <a:pt x="1916463" y="4093497"/>
                  <a:pt x="1912761" y="4090465"/>
                  <a:pt x="1908184" y="4088195"/>
                </a:cubicBezTo>
                <a:cubicBezTo>
                  <a:pt x="1903608" y="4085925"/>
                  <a:pt x="1897971" y="4084791"/>
                  <a:pt x="1891274" y="4084791"/>
                </a:cubicBezTo>
                <a:close/>
                <a:moveTo>
                  <a:pt x="1310249" y="4084791"/>
                </a:moveTo>
                <a:cubicBezTo>
                  <a:pt x="1304519" y="4084791"/>
                  <a:pt x="1298845" y="4086260"/>
                  <a:pt x="1293227" y="4089200"/>
                </a:cubicBezTo>
                <a:cubicBezTo>
                  <a:pt x="1287608" y="4092139"/>
                  <a:pt x="1281971" y="4096771"/>
                  <a:pt x="1276316" y="4103096"/>
                </a:cubicBezTo>
                <a:lnTo>
                  <a:pt x="1276316" y="4089813"/>
                </a:lnTo>
                <a:cubicBezTo>
                  <a:pt x="1276316" y="4089218"/>
                  <a:pt x="1276186" y="4088716"/>
                  <a:pt x="1275925" y="4088307"/>
                </a:cubicBezTo>
                <a:cubicBezTo>
                  <a:pt x="1275665" y="4087897"/>
                  <a:pt x="1275237" y="4087525"/>
                  <a:pt x="1274642" y="4087190"/>
                </a:cubicBezTo>
                <a:cubicBezTo>
                  <a:pt x="1274046" y="4086856"/>
                  <a:pt x="1273209" y="4086632"/>
                  <a:pt x="1272130" y="4086521"/>
                </a:cubicBezTo>
                <a:cubicBezTo>
                  <a:pt x="1271051" y="4086409"/>
                  <a:pt x="1269693" y="4086353"/>
                  <a:pt x="1268056" y="4086353"/>
                </a:cubicBezTo>
                <a:cubicBezTo>
                  <a:pt x="1266344" y="4086353"/>
                  <a:pt x="1264968" y="4086409"/>
                  <a:pt x="1263926" y="4086521"/>
                </a:cubicBezTo>
                <a:cubicBezTo>
                  <a:pt x="1262884" y="4086632"/>
                  <a:pt x="1262028" y="4086856"/>
                  <a:pt x="1261359" y="4087190"/>
                </a:cubicBezTo>
                <a:cubicBezTo>
                  <a:pt x="1260689" y="4087525"/>
                  <a:pt x="1260242" y="4087897"/>
                  <a:pt x="1260019" y="4088307"/>
                </a:cubicBezTo>
                <a:cubicBezTo>
                  <a:pt x="1259796" y="4088716"/>
                  <a:pt x="1259684" y="4089218"/>
                  <a:pt x="1259684" y="4089813"/>
                </a:cubicBezTo>
                <a:lnTo>
                  <a:pt x="1259684" y="4190272"/>
                </a:lnTo>
                <a:cubicBezTo>
                  <a:pt x="1259684" y="4190868"/>
                  <a:pt x="1259815" y="4191370"/>
                  <a:pt x="1260075" y="4191779"/>
                </a:cubicBezTo>
                <a:cubicBezTo>
                  <a:pt x="1260335" y="4192189"/>
                  <a:pt x="1260819" y="4192542"/>
                  <a:pt x="1261526" y="4192840"/>
                </a:cubicBezTo>
                <a:cubicBezTo>
                  <a:pt x="1262233" y="4193137"/>
                  <a:pt x="1263182" y="4193361"/>
                  <a:pt x="1264372" y="4193509"/>
                </a:cubicBezTo>
                <a:cubicBezTo>
                  <a:pt x="1265563" y="4193658"/>
                  <a:pt x="1267051" y="4193733"/>
                  <a:pt x="1268837" y="4193733"/>
                </a:cubicBezTo>
                <a:cubicBezTo>
                  <a:pt x="1270698" y="4193733"/>
                  <a:pt x="1272223" y="4193658"/>
                  <a:pt x="1273414" y="4193509"/>
                </a:cubicBezTo>
                <a:cubicBezTo>
                  <a:pt x="1274604" y="4193361"/>
                  <a:pt x="1275534" y="4193137"/>
                  <a:pt x="1276204" y="4192840"/>
                </a:cubicBezTo>
                <a:cubicBezTo>
                  <a:pt x="1276874" y="4192542"/>
                  <a:pt x="1277358" y="4192189"/>
                  <a:pt x="1277655" y="4191779"/>
                </a:cubicBezTo>
                <a:cubicBezTo>
                  <a:pt x="1277953" y="4191370"/>
                  <a:pt x="1278102" y="4190868"/>
                  <a:pt x="1278102" y="4190272"/>
                </a:cubicBezTo>
                <a:lnTo>
                  <a:pt x="1278102" y="4120063"/>
                </a:lnTo>
                <a:cubicBezTo>
                  <a:pt x="1283162" y="4113738"/>
                  <a:pt x="1287999" y="4108938"/>
                  <a:pt x="1292613" y="4105664"/>
                </a:cubicBezTo>
                <a:cubicBezTo>
                  <a:pt x="1297226" y="4102389"/>
                  <a:pt x="1301840" y="4100752"/>
                  <a:pt x="1306454" y="4100752"/>
                </a:cubicBezTo>
                <a:cubicBezTo>
                  <a:pt x="1310025" y="4100752"/>
                  <a:pt x="1313169" y="4101422"/>
                  <a:pt x="1315886" y="4102762"/>
                </a:cubicBezTo>
                <a:cubicBezTo>
                  <a:pt x="1318602" y="4104101"/>
                  <a:pt x="1320815" y="4106036"/>
                  <a:pt x="1322527" y="4108566"/>
                </a:cubicBezTo>
                <a:cubicBezTo>
                  <a:pt x="1324239" y="4111096"/>
                  <a:pt x="1325541" y="4114110"/>
                  <a:pt x="1326434" y="4117607"/>
                </a:cubicBezTo>
                <a:cubicBezTo>
                  <a:pt x="1327327" y="4121105"/>
                  <a:pt x="1327773" y="4125718"/>
                  <a:pt x="1327773" y="4131448"/>
                </a:cubicBezTo>
                <a:lnTo>
                  <a:pt x="1327773" y="4190272"/>
                </a:lnTo>
                <a:cubicBezTo>
                  <a:pt x="1327773" y="4190868"/>
                  <a:pt x="1327922" y="4191370"/>
                  <a:pt x="1328220" y="4191779"/>
                </a:cubicBezTo>
                <a:cubicBezTo>
                  <a:pt x="1328517" y="4192189"/>
                  <a:pt x="1329001" y="4192542"/>
                  <a:pt x="1329671" y="4192840"/>
                </a:cubicBezTo>
                <a:cubicBezTo>
                  <a:pt x="1330341" y="4193137"/>
                  <a:pt x="1331271" y="4193361"/>
                  <a:pt x="1332461" y="4193509"/>
                </a:cubicBezTo>
                <a:cubicBezTo>
                  <a:pt x="1333652" y="4193658"/>
                  <a:pt x="1335177" y="4193733"/>
                  <a:pt x="1337038" y="4193733"/>
                </a:cubicBezTo>
                <a:cubicBezTo>
                  <a:pt x="1338824" y="4193733"/>
                  <a:pt x="1340312" y="4193658"/>
                  <a:pt x="1341503" y="4193509"/>
                </a:cubicBezTo>
                <a:cubicBezTo>
                  <a:pt x="1342693" y="4193361"/>
                  <a:pt x="1343623" y="4193137"/>
                  <a:pt x="1344293" y="4192840"/>
                </a:cubicBezTo>
                <a:cubicBezTo>
                  <a:pt x="1344963" y="4192542"/>
                  <a:pt x="1345447" y="4192189"/>
                  <a:pt x="1345744" y="4191779"/>
                </a:cubicBezTo>
                <a:cubicBezTo>
                  <a:pt x="1346042" y="4191370"/>
                  <a:pt x="1346191" y="4190868"/>
                  <a:pt x="1346191" y="4190272"/>
                </a:cubicBezTo>
                <a:lnTo>
                  <a:pt x="1346191" y="4128993"/>
                </a:lnTo>
                <a:cubicBezTo>
                  <a:pt x="1346191" y="4121849"/>
                  <a:pt x="1345577" y="4115728"/>
                  <a:pt x="1344349" y="4110631"/>
                </a:cubicBezTo>
                <a:cubicBezTo>
                  <a:pt x="1343121" y="4105533"/>
                  <a:pt x="1341093" y="4101087"/>
                  <a:pt x="1338266" y="4097292"/>
                </a:cubicBezTo>
                <a:cubicBezTo>
                  <a:pt x="1335438" y="4093497"/>
                  <a:pt x="1331736" y="4090465"/>
                  <a:pt x="1327159" y="4088195"/>
                </a:cubicBezTo>
                <a:cubicBezTo>
                  <a:pt x="1322583" y="4085925"/>
                  <a:pt x="1316946" y="4084791"/>
                  <a:pt x="1310249" y="4084791"/>
                </a:cubicBezTo>
                <a:close/>
                <a:moveTo>
                  <a:pt x="1100215" y="4084791"/>
                </a:moveTo>
                <a:cubicBezTo>
                  <a:pt x="1094113" y="4084791"/>
                  <a:pt x="1088774" y="4085609"/>
                  <a:pt x="1084197" y="4087246"/>
                </a:cubicBezTo>
                <a:cubicBezTo>
                  <a:pt x="1079621" y="4088883"/>
                  <a:pt x="1075807" y="4091060"/>
                  <a:pt x="1072756" y="4093776"/>
                </a:cubicBezTo>
                <a:cubicBezTo>
                  <a:pt x="1069705" y="4096492"/>
                  <a:pt x="1067417" y="4099655"/>
                  <a:pt x="1065891" y="4103264"/>
                </a:cubicBezTo>
                <a:cubicBezTo>
                  <a:pt x="1064366" y="4106873"/>
                  <a:pt x="1063603" y="4110649"/>
                  <a:pt x="1063603" y="4114593"/>
                </a:cubicBezTo>
                <a:cubicBezTo>
                  <a:pt x="1063603" y="4119058"/>
                  <a:pt x="1064329" y="4122891"/>
                  <a:pt x="1065780" y="4126090"/>
                </a:cubicBezTo>
                <a:cubicBezTo>
                  <a:pt x="1067231" y="4129290"/>
                  <a:pt x="1069147" y="4132043"/>
                  <a:pt x="1071528" y="4134350"/>
                </a:cubicBezTo>
                <a:cubicBezTo>
                  <a:pt x="1073910" y="4136657"/>
                  <a:pt x="1076607" y="4138611"/>
                  <a:pt x="1079621" y="4140210"/>
                </a:cubicBezTo>
                <a:cubicBezTo>
                  <a:pt x="1082635" y="4141810"/>
                  <a:pt x="1085723" y="4143243"/>
                  <a:pt x="1088885" y="4144508"/>
                </a:cubicBezTo>
                <a:cubicBezTo>
                  <a:pt x="1092048" y="4145773"/>
                  <a:pt x="1095118" y="4146982"/>
                  <a:pt x="1098094" y="4148136"/>
                </a:cubicBezTo>
                <a:cubicBezTo>
                  <a:pt x="1101071" y="4149289"/>
                  <a:pt x="1103750" y="4150610"/>
                  <a:pt x="1106131" y="4152098"/>
                </a:cubicBezTo>
                <a:cubicBezTo>
                  <a:pt x="1108512" y="4153586"/>
                  <a:pt x="1110428" y="4155298"/>
                  <a:pt x="1111879" y="4157233"/>
                </a:cubicBezTo>
                <a:cubicBezTo>
                  <a:pt x="1113330" y="4159167"/>
                  <a:pt x="1114056" y="4161549"/>
                  <a:pt x="1114056" y="4164376"/>
                </a:cubicBezTo>
                <a:cubicBezTo>
                  <a:pt x="1114056" y="4167130"/>
                  <a:pt x="1113554" y="4169511"/>
                  <a:pt x="1112549" y="4171520"/>
                </a:cubicBezTo>
                <a:cubicBezTo>
                  <a:pt x="1111545" y="4173529"/>
                  <a:pt x="1110112" y="4175185"/>
                  <a:pt x="1108252" y="4176487"/>
                </a:cubicBezTo>
                <a:cubicBezTo>
                  <a:pt x="1106391" y="4177790"/>
                  <a:pt x="1104196" y="4178776"/>
                  <a:pt x="1101666" y="4179445"/>
                </a:cubicBezTo>
                <a:cubicBezTo>
                  <a:pt x="1099136" y="4180115"/>
                  <a:pt x="1096308" y="4180450"/>
                  <a:pt x="1093183" y="4180450"/>
                </a:cubicBezTo>
                <a:cubicBezTo>
                  <a:pt x="1089016" y="4180450"/>
                  <a:pt x="1085332" y="4179948"/>
                  <a:pt x="1082132" y="4178943"/>
                </a:cubicBezTo>
                <a:cubicBezTo>
                  <a:pt x="1078933" y="4177938"/>
                  <a:pt x="1076161" y="4176841"/>
                  <a:pt x="1073817" y="4175650"/>
                </a:cubicBezTo>
                <a:cubicBezTo>
                  <a:pt x="1071473" y="4174459"/>
                  <a:pt x="1069501" y="4173362"/>
                  <a:pt x="1067901" y="4172357"/>
                </a:cubicBezTo>
                <a:cubicBezTo>
                  <a:pt x="1066301" y="4171353"/>
                  <a:pt x="1065092" y="4170850"/>
                  <a:pt x="1064273" y="4170850"/>
                </a:cubicBezTo>
                <a:cubicBezTo>
                  <a:pt x="1063752" y="4170850"/>
                  <a:pt x="1063287" y="4170981"/>
                  <a:pt x="1062878" y="4171241"/>
                </a:cubicBezTo>
                <a:cubicBezTo>
                  <a:pt x="1062468" y="4171502"/>
                  <a:pt x="1062152" y="4171929"/>
                  <a:pt x="1061929" y="4172525"/>
                </a:cubicBezTo>
                <a:cubicBezTo>
                  <a:pt x="1061706" y="4173120"/>
                  <a:pt x="1061520" y="4173901"/>
                  <a:pt x="1061371" y="4174869"/>
                </a:cubicBezTo>
                <a:cubicBezTo>
                  <a:pt x="1061222" y="4175836"/>
                  <a:pt x="1061148" y="4177027"/>
                  <a:pt x="1061148" y="4178441"/>
                </a:cubicBezTo>
                <a:cubicBezTo>
                  <a:pt x="1061148" y="4180747"/>
                  <a:pt x="1061334" y="4182571"/>
                  <a:pt x="1061706" y="4183910"/>
                </a:cubicBezTo>
                <a:cubicBezTo>
                  <a:pt x="1062078" y="4185250"/>
                  <a:pt x="1062673" y="4186291"/>
                  <a:pt x="1063492" y="4187035"/>
                </a:cubicBezTo>
                <a:cubicBezTo>
                  <a:pt x="1064310" y="4187780"/>
                  <a:pt x="1065613" y="4188617"/>
                  <a:pt x="1067398" y="4189547"/>
                </a:cubicBezTo>
                <a:cubicBezTo>
                  <a:pt x="1069184" y="4190477"/>
                  <a:pt x="1071361" y="4191370"/>
                  <a:pt x="1073928" y="4192226"/>
                </a:cubicBezTo>
                <a:cubicBezTo>
                  <a:pt x="1076496" y="4193082"/>
                  <a:pt x="1079398" y="4193789"/>
                  <a:pt x="1082635" y="4194347"/>
                </a:cubicBezTo>
                <a:cubicBezTo>
                  <a:pt x="1085872" y="4194905"/>
                  <a:pt x="1089276" y="4195184"/>
                  <a:pt x="1092848" y="4195184"/>
                </a:cubicBezTo>
                <a:cubicBezTo>
                  <a:pt x="1098652" y="4195184"/>
                  <a:pt x="1103973" y="4194477"/>
                  <a:pt x="1108810" y="4193063"/>
                </a:cubicBezTo>
                <a:cubicBezTo>
                  <a:pt x="1113647" y="4191649"/>
                  <a:pt x="1117814" y="4189566"/>
                  <a:pt x="1121311" y="4186812"/>
                </a:cubicBezTo>
                <a:cubicBezTo>
                  <a:pt x="1124809" y="4184059"/>
                  <a:pt x="1127506" y="4180673"/>
                  <a:pt x="1129404" y="4176655"/>
                </a:cubicBezTo>
                <a:cubicBezTo>
                  <a:pt x="1131301" y="4172636"/>
                  <a:pt x="1132250" y="4168060"/>
                  <a:pt x="1132250" y="4162925"/>
                </a:cubicBezTo>
                <a:cubicBezTo>
                  <a:pt x="1132250" y="4158609"/>
                  <a:pt x="1131525" y="4154889"/>
                  <a:pt x="1130074" y="4151763"/>
                </a:cubicBezTo>
                <a:cubicBezTo>
                  <a:pt x="1128623" y="4148638"/>
                  <a:pt x="1126706" y="4145959"/>
                  <a:pt x="1124325" y="4143726"/>
                </a:cubicBezTo>
                <a:cubicBezTo>
                  <a:pt x="1121944" y="4141494"/>
                  <a:pt x="1119209" y="4139597"/>
                  <a:pt x="1116121" y="4138034"/>
                </a:cubicBezTo>
                <a:cubicBezTo>
                  <a:pt x="1113033" y="4136471"/>
                  <a:pt x="1109907" y="4135057"/>
                  <a:pt x="1106745" y="4133792"/>
                </a:cubicBezTo>
                <a:cubicBezTo>
                  <a:pt x="1103582" y="4132527"/>
                  <a:pt x="1100475" y="4131299"/>
                  <a:pt x="1097424" y="4130109"/>
                </a:cubicBezTo>
                <a:cubicBezTo>
                  <a:pt x="1094374" y="4128918"/>
                  <a:pt x="1091657" y="4127579"/>
                  <a:pt x="1089276" y="4126090"/>
                </a:cubicBezTo>
                <a:cubicBezTo>
                  <a:pt x="1086895" y="4124602"/>
                  <a:pt x="1084960" y="4122872"/>
                  <a:pt x="1083472" y="4120900"/>
                </a:cubicBezTo>
                <a:cubicBezTo>
                  <a:pt x="1081984" y="4118928"/>
                  <a:pt x="1081239" y="4116491"/>
                  <a:pt x="1081239" y="4113589"/>
                </a:cubicBezTo>
                <a:cubicBezTo>
                  <a:pt x="1081239" y="4111505"/>
                  <a:pt x="1081630" y="4109570"/>
                  <a:pt x="1082411" y="4107784"/>
                </a:cubicBezTo>
                <a:cubicBezTo>
                  <a:pt x="1083193" y="4105999"/>
                  <a:pt x="1084346" y="4104454"/>
                  <a:pt x="1085872" y="4103152"/>
                </a:cubicBezTo>
                <a:cubicBezTo>
                  <a:pt x="1087397" y="4101850"/>
                  <a:pt x="1089351" y="4100845"/>
                  <a:pt x="1091732" y="4100138"/>
                </a:cubicBezTo>
                <a:cubicBezTo>
                  <a:pt x="1094113" y="4099432"/>
                  <a:pt x="1096866" y="4099078"/>
                  <a:pt x="1099992" y="4099078"/>
                </a:cubicBezTo>
                <a:cubicBezTo>
                  <a:pt x="1103489" y="4099078"/>
                  <a:pt x="1106596" y="4099487"/>
                  <a:pt x="1109312" y="4100306"/>
                </a:cubicBezTo>
                <a:cubicBezTo>
                  <a:pt x="1112028" y="4101124"/>
                  <a:pt x="1114391" y="4101999"/>
                  <a:pt x="1116400" y="4102929"/>
                </a:cubicBezTo>
                <a:cubicBezTo>
                  <a:pt x="1118409" y="4103859"/>
                  <a:pt x="1120046" y="4104734"/>
                  <a:pt x="1121311" y="4105552"/>
                </a:cubicBezTo>
                <a:cubicBezTo>
                  <a:pt x="1122576" y="4106371"/>
                  <a:pt x="1123544" y="4106780"/>
                  <a:pt x="1124214" y="4106780"/>
                </a:cubicBezTo>
                <a:cubicBezTo>
                  <a:pt x="1124660" y="4106780"/>
                  <a:pt x="1125069" y="4106650"/>
                  <a:pt x="1125441" y="4106389"/>
                </a:cubicBezTo>
                <a:cubicBezTo>
                  <a:pt x="1125813" y="4106129"/>
                  <a:pt x="1126130" y="4105701"/>
                  <a:pt x="1126390" y="4105106"/>
                </a:cubicBezTo>
                <a:cubicBezTo>
                  <a:pt x="1126651" y="4104510"/>
                  <a:pt x="1126837" y="4103748"/>
                  <a:pt x="1126948" y="4102817"/>
                </a:cubicBezTo>
                <a:cubicBezTo>
                  <a:pt x="1127060" y="4101887"/>
                  <a:pt x="1127116" y="4100790"/>
                  <a:pt x="1127116" y="4099525"/>
                </a:cubicBezTo>
                <a:cubicBezTo>
                  <a:pt x="1127116" y="4098334"/>
                  <a:pt x="1127060" y="4097329"/>
                  <a:pt x="1126948" y="4096511"/>
                </a:cubicBezTo>
                <a:cubicBezTo>
                  <a:pt x="1126837" y="4095692"/>
                  <a:pt x="1126725" y="4095004"/>
                  <a:pt x="1126613" y="4094446"/>
                </a:cubicBezTo>
                <a:cubicBezTo>
                  <a:pt x="1126502" y="4093888"/>
                  <a:pt x="1126316" y="4093385"/>
                  <a:pt x="1126055" y="4092939"/>
                </a:cubicBezTo>
                <a:cubicBezTo>
                  <a:pt x="1125795" y="4092492"/>
                  <a:pt x="1125274" y="4091972"/>
                  <a:pt x="1124493" y="4091376"/>
                </a:cubicBezTo>
                <a:cubicBezTo>
                  <a:pt x="1123711" y="4090781"/>
                  <a:pt x="1122558" y="4090093"/>
                  <a:pt x="1121032" y="4089311"/>
                </a:cubicBezTo>
                <a:cubicBezTo>
                  <a:pt x="1119507" y="4088530"/>
                  <a:pt x="1117665" y="4087804"/>
                  <a:pt x="1115507" y="4087135"/>
                </a:cubicBezTo>
                <a:cubicBezTo>
                  <a:pt x="1113349" y="4086465"/>
                  <a:pt x="1110931" y="4085907"/>
                  <a:pt x="1108252" y="4085460"/>
                </a:cubicBezTo>
                <a:cubicBezTo>
                  <a:pt x="1105573" y="4085014"/>
                  <a:pt x="1102894" y="4084791"/>
                  <a:pt x="1100215" y="4084791"/>
                </a:cubicBezTo>
                <a:close/>
                <a:moveTo>
                  <a:pt x="1037075" y="4084791"/>
                </a:moveTo>
                <a:cubicBezTo>
                  <a:pt x="1034917" y="4084791"/>
                  <a:pt x="1032777" y="4085070"/>
                  <a:pt x="1030656" y="4085628"/>
                </a:cubicBezTo>
                <a:cubicBezTo>
                  <a:pt x="1028536" y="4086186"/>
                  <a:pt x="1026396" y="4087190"/>
                  <a:pt x="1024238" y="4088641"/>
                </a:cubicBezTo>
                <a:cubicBezTo>
                  <a:pt x="1022080" y="4090093"/>
                  <a:pt x="1019792" y="4092083"/>
                  <a:pt x="1017374" y="4094613"/>
                </a:cubicBezTo>
                <a:cubicBezTo>
                  <a:pt x="1014955" y="4097143"/>
                  <a:pt x="1012369" y="4100418"/>
                  <a:pt x="1009616" y="4104436"/>
                </a:cubicBezTo>
                <a:lnTo>
                  <a:pt x="1009616" y="4089813"/>
                </a:lnTo>
                <a:cubicBezTo>
                  <a:pt x="1009616" y="4089218"/>
                  <a:pt x="1009486" y="4088716"/>
                  <a:pt x="1009225" y="4088307"/>
                </a:cubicBezTo>
                <a:cubicBezTo>
                  <a:pt x="1008965" y="4087897"/>
                  <a:pt x="1008537" y="4087525"/>
                  <a:pt x="1007942" y="4087190"/>
                </a:cubicBezTo>
                <a:cubicBezTo>
                  <a:pt x="1007346" y="4086856"/>
                  <a:pt x="1006509" y="4086632"/>
                  <a:pt x="1005430" y="4086521"/>
                </a:cubicBezTo>
                <a:cubicBezTo>
                  <a:pt x="1004351" y="4086409"/>
                  <a:pt x="1002993" y="4086353"/>
                  <a:pt x="1001356" y="4086353"/>
                </a:cubicBezTo>
                <a:cubicBezTo>
                  <a:pt x="999644" y="4086353"/>
                  <a:pt x="998268" y="4086409"/>
                  <a:pt x="997226" y="4086521"/>
                </a:cubicBezTo>
                <a:cubicBezTo>
                  <a:pt x="996184" y="4086632"/>
                  <a:pt x="995328" y="4086856"/>
                  <a:pt x="994659" y="4087190"/>
                </a:cubicBezTo>
                <a:cubicBezTo>
                  <a:pt x="993989" y="4087525"/>
                  <a:pt x="993542" y="4087897"/>
                  <a:pt x="993319" y="4088307"/>
                </a:cubicBezTo>
                <a:cubicBezTo>
                  <a:pt x="993096" y="4088716"/>
                  <a:pt x="992984" y="4089218"/>
                  <a:pt x="992984" y="4089813"/>
                </a:cubicBezTo>
                <a:lnTo>
                  <a:pt x="992984" y="4190272"/>
                </a:lnTo>
                <a:cubicBezTo>
                  <a:pt x="992984" y="4190868"/>
                  <a:pt x="993115" y="4191370"/>
                  <a:pt x="993375" y="4191779"/>
                </a:cubicBezTo>
                <a:cubicBezTo>
                  <a:pt x="993635" y="4192189"/>
                  <a:pt x="994119" y="4192542"/>
                  <a:pt x="994826" y="4192840"/>
                </a:cubicBezTo>
                <a:cubicBezTo>
                  <a:pt x="995533" y="4193137"/>
                  <a:pt x="996482" y="4193361"/>
                  <a:pt x="997672" y="4193509"/>
                </a:cubicBezTo>
                <a:cubicBezTo>
                  <a:pt x="998863" y="4193658"/>
                  <a:pt x="1000351" y="4193733"/>
                  <a:pt x="1002137" y="4193733"/>
                </a:cubicBezTo>
                <a:cubicBezTo>
                  <a:pt x="1003998" y="4193733"/>
                  <a:pt x="1005523" y="4193658"/>
                  <a:pt x="1006714" y="4193509"/>
                </a:cubicBezTo>
                <a:cubicBezTo>
                  <a:pt x="1007904" y="4193361"/>
                  <a:pt x="1008835" y="4193137"/>
                  <a:pt x="1009504" y="4192840"/>
                </a:cubicBezTo>
                <a:cubicBezTo>
                  <a:pt x="1010174" y="4192542"/>
                  <a:pt x="1010658" y="4192189"/>
                  <a:pt x="1010955" y="4191779"/>
                </a:cubicBezTo>
                <a:cubicBezTo>
                  <a:pt x="1011253" y="4191370"/>
                  <a:pt x="1011402" y="4190868"/>
                  <a:pt x="1011402" y="4190272"/>
                </a:cubicBezTo>
                <a:lnTo>
                  <a:pt x="1011402" y="4124193"/>
                </a:lnTo>
                <a:cubicBezTo>
                  <a:pt x="1014006" y="4120100"/>
                  <a:pt x="1016388" y="4116640"/>
                  <a:pt x="1018546" y="4113812"/>
                </a:cubicBezTo>
                <a:cubicBezTo>
                  <a:pt x="1020704" y="4110984"/>
                  <a:pt x="1022769" y="4108715"/>
                  <a:pt x="1024741" y="4107003"/>
                </a:cubicBezTo>
                <a:cubicBezTo>
                  <a:pt x="1026712" y="4105292"/>
                  <a:pt x="1028591" y="4104064"/>
                  <a:pt x="1030377" y="4103320"/>
                </a:cubicBezTo>
                <a:cubicBezTo>
                  <a:pt x="1032163" y="4102576"/>
                  <a:pt x="1033987" y="4102203"/>
                  <a:pt x="1035847" y="4102203"/>
                </a:cubicBezTo>
                <a:cubicBezTo>
                  <a:pt x="1037409" y="4102203"/>
                  <a:pt x="1038861" y="4102352"/>
                  <a:pt x="1040200" y="4102650"/>
                </a:cubicBezTo>
                <a:cubicBezTo>
                  <a:pt x="1041540" y="4102948"/>
                  <a:pt x="1042749" y="4103264"/>
                  <a:pt x="1043828" y="4103599"/>
                </a:cubicBezTo>
                <a:cubicBezTo>
                  <a:pt x="1044907" y="4103934"/>
                  <a:pt x="1045874" y="4104268"/>
                  <a:pt x="1046730" y="4104603"/>
                </a:cubicBezTo>
                <a:cubicBezTo>
                  <a:pt x="1047586" y="4104938"/>
                  <a:pt x="1048311" y="4105106"/>
                  <a:pt x="1048906" y="4105106"/>
                </a:cubicBezTo>
                <a:cubicBezTo>
                  <a:pt x="1049502" y="4105106"/>
                  <a:pt x="1049967" y="4104938"/>
                  <a:pt x="1050302" y="4104603"/>
                </a:cubicBezTo>
                <a:cubicBezTo>
                  <a:pt x="1050637" y="4104268"/>
                  <a:pt x="1050916" y="4103785"/>
                  <a:pt x="1051139" y="4103152"/>
                </a:cubicBezTo>
                <a:cubicBezTo>
                  <a:pt x="1051362" y="4102520"/>
                  <a:pt x="1051511" y="4101645"/>
                  <a:pt x="1051585" y="4100529"/>
                </a:cubicBezTo>
                <a:cubicBezTo>
                  <a:pt x="1051660" y="4099413"/>
                  <a:pt x="1051697" y="4098036"/>
                  <a:pt x="1051697" y="4096399"/>
                </a:cubicBezTo>
                <a:cubicBezTo>
                  <a:pt x="1051697" y="4094688"/>
                  <a:pt x="1051678" y="4093330"/>
                  <a:pt x="1051641" y="4092325"/>
                </a:cubicBezTo>
                <a:cubicBezTo>
                  <a:pt x="1051604" y="4091320"/>
                  <a:pt x="1051530" y="4090558"/>
                  <a:pt x="1051418" y="4090037"/>
                </a:cubicBezTo>
                <a:cubicBezTo>
                  <a:pt x="1051306" y="4089516"/>
                  <a:pt x="1051176" y="4089088"/>
                  <a:pt x="1051027" y="4088753"/>
                </a:cubicBezTo>
                <a:cubicBezTo>
                  <a:pt x="1050879" y="4088418"/>
                  <a:pt x="1050581" y="4088065"/>
                  <a:pt x="1050134" y="4087693"/>
                </a:cubicBezTo>
                <a:cubicBezTo>
                  <a:pt x="1049688" y="4087321"/>
                  <a:pt x="1048925" y="4086949"/>
                  <a:pt x="1047846" y="4086576"/>
                </a:cubicBezTo>
                <a:cubicBezTo>
                  <a:pt x="1046767" y="4086204"/>
                  <a:pt x="1045558" y="4085870"/>
                  <a:pt x="1044218" y="4085572"/>
                </a:cubicBezTo>
                <a:cubicBezTo>
                  <a:pt x="1042879" y="4085274"/>
                  <a:pt x="1041595" y="4085070"/>
                  <a:pt x="1040368" y="4084958"/>
                </a:cubicBezTo>
                <a:cubicBezTo>
                  <a:pt x="1039140" y="4084846"/>
                  <a:pt x="1038042" y="4084791"/>
                  <a:pt x="1037075" y="4084791"/>
                </a:cubicBezTo>
                <a:close/>
                <a:moveTo>
                  <a:pt x="913361" y="4084791"/>
                </a:moveTo>
                <a:cubicBezTo>
                  <a:pt x="904804" y="4084791"/>
                  <a:pt x="897325" y="4086167"/>
                  <a:pt x="890925" y="4088921"/>
                </a:cubicBezTo>
                <a:cubicBezTo>
                  <a:pt x="884526" y="4091674"/>
                  <a:pt x="879187" y="4095543"/>
                  <a:pt x="874908" y="4100529"/>
                </a:cubicBezTo>
                <a:cubicBezTo>
                  <a:pt x="870629" y="4105515"/>
                  <a:pt x="867429" y="4111449"/>
                  <a:pt x="865308" y="4118333"/>
                </a:cubicBezTo>
                <a:cubicBezTo>
                  <a:pt x="863188" y="4125216"/>
                  <a:pt x="862127" y="4132750"/>
                  <a:pt x="862127" y="4140936"/>
                </a:cubicBezTo>
                <a:cubicBezTo>
                  <a:pt x="862127" y="4149419"/>
                  <a:pt x="863132" y="4157009"/>
                  <a:pt x="865141" y="4163707"/>
                </a:cubicBezTo>
                <a:cubicBezTo>
                  <a:pt x="867150" y="4170404"/>
                  <a:pt x="870201" y="4176097"/>
                  <a:pt x="874294" y="4180785"/>
                </a:cubicBezTo>
                <a:cubicBezTo>
                  <a:pt x="878387" y="4185473"/>
                  <a:pt x="883503" y="4189045"/>
                  <a:pt x="889642" y="4191500"/>
                </a:cubicBezTo>
                <a:cubicBezTo>
                  <a:pt x="895781" y="4193956"/>
                  <a:pt x="902981" y="4195184"/>
                  <a:pt x="911241" y="4195184"/>
                </a:cubicBezTo>
                <a:cubicBezTo>
                  <a:pt x="919724" y="4195184"/>
                  <a:pt x="927184" y="4193789"/>
                  <a:pt x="933621" y="4190998"/>
                </a:cubicBezTo>
                <a:cubicBezTo>
                  <a:pt x="940057" y="4188207"/>
                  <a:pt x="945415" y="4184319"/>
                  <a:pt x="949694" y="4179334"/>
                </a:cubicBezTo>
                <a:cubicBezTo>
                  <a:pt x="953973" y="4174348"/>
                  <a:pt x="957191" y="4168413"/>
                  <a:pt x="959349" y="4161530"/>
                </a:cubicBezTo>
                <a:cubicBezTo>
                  <a:pt x="961507" y="4154647"/>
                  <a:pt x="962586" y="4147112"/>
                  <a:pt x="962586" y="4138927"/>
                </a:cubicBezTo>
                <a:cubicBezTo>
                  <a:pt x="962586" y="4130518"/>
                  <a:pt x="961563" y="4122965"/>
                  <a:pt x="959517" y="4116268"/>
                </a:cubicBezTo>
                <a:cubicBezTo>
                  <a:pt x="957470" y="4109570"/>
                  <a:pt x="954401" y="4103878"/>
                  <a:pt x="950308" y="4099190"/>
                </a:cubicBezTo>
                <a:cubicBezTo>
                  <a:pt x="946215" y="4094502"/>
                  <a:pt x="941099" y="4090930"/>
                  <a:pt x="934960" y="4088474"/>
                </a:cubicBezTo>
                <a:cubicBezTo>
                  <a:pt x="928821" y="4086018"/>
                  <a:pt x="921621" y="4084791"/>
                  <a:pt x="913361" y="4084791"/>
                </a:cubicBezTo>
                <a:close/>
                <a:moveTo>
                  <a:pt x="619463" y="4084791"/>
                </a:moveTo>
                <a:cubicBezTo>
                  <a:pt x="615593" y="4084791"/>
                  <a:pt x="611761" y="4085144"/>
                  <a:pt x="607966" y="4085851"/>
                </a:cubicBezTo>
                <a:cubicBezTo>
                  <a:pt x="604171" y="4086558"/>
                  <a:pt x="600673" y="4087451"/>
                  <a:pt x="597474" y="4088530"/>
                </a:cubicBezTo>
                <a:cubicBezTo>
                  <a:pt x="594274" y="4089609"/>
                  <a:pt x="591446" y="4090799"/>
                  <a:pt x="588990" y="4092102"/>
                </a:cubicBezTo>
                <a:cubicBezTo>
                  <a:pt x="586535" y="4093404"/>
                  <a:pt x="584805" y="4094539"/>
                  <a:pt x="583800" y="4095506"/>
                </a:cubicBezTo>
                <a:cubicBezTo>
                  <a:pt x="582795" y="4096474"/>
                  <a:pt x="582163" y="4097497"/>
                  <a:pt x="581902" y="4098576"/>
                </a:cubicBezTo>
                <a:cubicBezTo>
                  <a:pt x="581642" y="4099655"/>
                  <a:pt x="581512" y="4101124"/>
                  <a:pt x="581512" y="4102985"/>
                </a:cubicBezTo>
                <a:cubicBezTo>
                  <a:pt x="581512" y="4104101"/>
                  <a:pt x="581586" y="4105124"/>
                  <a:pt x="581735" y="4106054"/>
                </a:cubicBezTo>
                <a:cubicBezTo>
                  <a:pt x="581884" y="4106985"/>
                  <a:pt x="582126" y="4107747"/>
                  <a:pt x="582461" y="4108343"/>
                </a:cubicBezTo>
                <a:cubicBezTo>
                  <a:pt x="582795" y="4108938"/>
                  <a:pt x="583186" y="4109384"/>
                  <a:pt x="583633" y="4109682"/>
                </a:cubicBezTo>
                <a:cubicBezTo>
                  <a:pt x="584079" y="4109980"/>
                  <a:pt x="584600" y="4110129"/>
                  <a:pt x="585195" y="4110129"/>
                </a:cubicBezTo>
                <a:cubicBezTo>
                  <a:pt x="586088" y="4110129"/>
                  <a:pt x="587446" y="4109589"/>
                  <a:pt x="589269" y="4108510"/>
                </a:cubicBezTo>
                <a:cubicBezTo>
                  <a:pt x="591093" y="4107431"/>
                  <a:pt x="593362" y="4106240"/>
                  <a:pt x="596078" y="4104938"/>
                </a:cubicBezTo>
                <a:cubicBezTo>
                  <a:pt x="598794" y="4103636"/>
                  <a:pt x="601957" y="4102445"/>
                  <a:pt x="605566" y="4101366"/>
                </a:cubicBezTo>
                <a:cubicBezTo>
                  <a:pt x="609175" y="4100287"/>
                  <a:pt x="613249" y="4099748"/>
                  <a:pt x="617789" y="4099748"/>
                </a:cubicBezTo>
                <a:cubicBezTo>
                  <a:pt x="622030" y="4099748"/>
                  <a:pt x="625602" y="4100250"/>
                  <a:pt x="628504" y="4101255"/>
                </a:cubicBezTo>
                <a:cubicBezTo>
                  <a:pt x="631406" y="4102259"/>
                  <a:pt x="633769" y="4103748"/>
                  <a:pt x="635592" y="4105720"/>
                </a:cubicBezTo>
                <a:cubicBezTo>
                  <a:pt x="637415" y="4107691"/>
                  <a:pt x="638736" y="4110166"/>
                  <a:pt x="639555" y="4113142"/>
                </a:cubicBezTo>
                <a:cubicBezTo>
                  <a:pt x="640373" y="4116119"/>
                  <a:pt x="640783" y="4119542"/>
                  <a:pt x="640783" y="4123411"/>
                </a:cubicBezTo>
                <a:lnTo>
                  <a:pt x="640783" y="4131225"/>
                </a:lnTo>
                <a:lnTo>
                  <a:pt x="626942" y="4131225"/>
                </a:lnTo>
                <a:cubicBezTo>
                  <a:pt x="619128" y="4131225"/>
                  <a:pt x="612096" y="4131913"/>
                  <a:pt x="605845" y="4133290"/>
                </a:cubicBezTo>
                <a:cubicBezTo>
                  <a:pt x="599594" y="4134667"/>
                  <a:pt x="594311" y="4136732"/>
                  <a:pt x="589995" y="4139485"/>
                </a:cubicBezTo>
                <a:cubicBezTo>
                  <a:pt x="585679" y="4142238"/>
                  <a:pt x="582368" y="4145698"/>
                  <a:pt x="580061" y="4149866"/>
                </a:cubicBezTo>
                <a:cubicBezTo>
                  <a:pt x="577754" y="4154033"/>
                  <a:pt x="576600" y="4158944"/>
                  <a:pt x="576600" y="4164600"/>
                </a:cubicBezTo>
                <a:cubicBezTo>
                  <a:pt x="576600" y="4169437"/>
                  <a:pt x="577438" y="4173753"/>
                  <a:pt x="579112" y="4177548"/>
                </a:cubicBezTo>
                <a:cubicBezTo>
                  <a:pt x="580786" y="4181343"/>
                  <a:pt x="583130" y="4184543"/>
                  <a:pt x="586144" y="4187147"/>
                </a:cubicBezTo>
                <a:cubicBezTo>
                  <a:pt x="589158" y="4189752"/>
                  <a:pt x="592804" y="4191742"/>
                  <a:pt x="597083" y="4193119"/>
                </a:cubicBezTo>
                <a:cubicBezTo>
                  <a:pt x="601362" y="4194495"/>
                  <a:pt x="606143" y="4195184"/>
                  <a:pt x="611426" y="4195184"/>
                </a:cubicBezTo>
                <a:cubicBezTo>
                  <a:pt x="617454" y="4195184"/>
                  <a:pt x="623165" y="4193882"/>
                  <a:pt x="628560" y="4191277"/>
                </a:cubicBezTo>
                <a:cubicBezTo>
                  <a:pt x="633955" y="4188673"/>
                  <a:pt x="638848" y="4185026"/>
                  <a:pt x="643238" y="4180338"/>
                </a:cubicBezTo>
                <a:lnTo>
                  <a:pt x="643238" y="4190384"/>
                </a:lnTo>
                <a:cubicBezTo>
                  <a:pt x="643238" y="4191277"/>
                  <a:pt x="643499" y="4191947"/>
                  <a:pt x="644020" y="4192393"/>
                </a:cubicBezTo>
                <a:cubicBezTo>
                  <a:pt x="644540" y="4192840"/>
                  <a:pt x="645378" y="4193175"/>
                  <a:pt x="646531" y="4193398"/>
                </a:cubicBezTo>
                <a:cubicBezTo>
                  <a:pt x="647684" y="4193621"/>
                  <a:pt x="649229" y="4193733"/>
                  <a:pt x="651163" y="4193733"/>
                </a:cubicBezTo>
                <a:cubicBezTo>
                  <a:pt x="653173" y="4193733"/>
                  <a:pt x="654698" y="4193621"/>
                  <a:pt x="655740" y="4193398"/>
                </a:cubicBezTo>
                <a:cubicBezTo>
                  <a:pt x="656782" y="4193175"/>
                  <a:pt x="657600" y="4192840"/>
                  <a:pt x="658195" y="4192393"/>
                </a:cubicBezTo>
                <a:cubicBezTo>
                  <a:pt x="658791" y="4191947"/>
                  <a:pt x="659088" y="4191277"/>
                  <a:pt x="659088" y="4190384"/>
                </a:cubicBezTo>
                <a:lnTo>
                  <a:pt x="659088" y="4122630"/>
                </a:lnTo>
                <a:cubicBezTo>
                  <a:pt x="659088" y="4116379"/>
                  <a:pt x="658382" y="4110910"/>
                  <a:pt x="656968" y="4106222"/>
                </a:cubicBezTo>
                <a:cubicBezTo>
                  <a:pt x="655554" y="4101534"/>
                  <a:pt x="653284" y="4097608"/>
                  <a:pt x="650159" y="4094446"/>
                </a:cubicBezTo>
                <a:cubicBezTo>
                  <a:pt x="647033" y="4091283"/>
                  <a:pt x="642941" y="4088883"/>
                  <a:pt x="637880" y="4087246"/>
                </a:cubicBezTo>
                <a:cubicBezTo>
                  <a:pt x="632820" y="4085609"/>
                  <a:pt x="626681" y="4084791"/>
                  <a:pt x="619463" y="4084791"/>
                </a:cubicBezTo>
                <a:close/>
                <a:moveTo>
                  <a:pt x="6159515" y="4059453"/>
                </a:moveTo>
                <a:cubicBezTo>
                  <a:pt x="6157729" y="4059453"/>
                  <a:pt x="6156241" y="4059527"/>
                  <a:pt x="6155050" y="4059676"/>
                </a:cubicBezTo>
                <a:cubicBezTo>
                  <a:pt x="6153859" y="4059825"/>
                  <a:pt x="6152911" y="4060066"/>
                  <a:pt x="6152204" y="4060401"/>
                </a:cubicBezTo>
                <a:cubicBezTo>
                  <a:pt x="6151497" y="4060736"/>
                  <a:pt x="6151013" y="4061127"/>
                  <a:pt x="6150753" y="4061573"/>
                </a:cubicBezTo>
                <a:cubicBezTo>
                  <a:pt x="6150492" y="4062020"/>
                  <a:pt x="6150362" y="4062504"/>
                  <a:pt x="6150362" y="4063024"/>
                </a:cubicBezTo>
                <a:lnTo>
                  <a:pt x="6150362" y="4086911"/>
                </a:lnTo>
                <a:lnTo>
                  <a:pt x="6136409" y="4086911"/>
                </a:lnTo>
                <a:cubicBezTo>
                  <a:pt x="6135814" y="4086911"/>
                  <a:pt x="6135275" y="4087042"/>
                  <a:pt x="6134791" y="4087302"/>
                </a:cubicBezTo>
                <a:cubicBezTo>
                  <a:pt x="6134307" y="4087562"/>
                  <a:pt x="6133917" y="4088009"/>
                  <a:pt x="6133619" y="4088641"/>
                </a:cubicBezTo>
                <a:cubicBezTo>
                  <a:pt x="6133321" y="4089274"/>
                  <a:pt x="6133079" y="4090074"/>
                  <a:pt x="6132893" y="4091041"/>
                </a:cubicBezTo>
                <a:cubicBezTo>
                  <a:pt x="6132707" y="4092009"/>
                  <a:pt x="6132615" y="4093199"/>
                  <a:pt x="6132615" y="4094613"/>
                </a:cubicBezTo>
                <a:cubicBezTo>
                  <a:pt x="6132615" y="4097292"/>
                  <a:pt x="6132949" y="4099227"/>
                  <a:pt x="6133619" y="4100418"/>
                </a:cubicBezTo>
                <a:cubicBezTo>
                  <a:pt x="6134289" y="4101608"/>
                  <a:pt x="6135181" y="4102203"/>
                  <a:pt x="6136298" y="4102203"/>
                </a:cubicBezTo>
                <a:lnTo>
                  <a:pt x="6150362" y="4102203"/>
                </a:lnTo>
                <a:lnTo>
                  <a:pt x="6150362" y="4160916"/>
                </a:lnTo>
                <a:cubicBezTo>
                  <a:pt x="6150362" y="4166720"/>
                  <a:pt x="6150901" y="4171762"/>
                  <a:pt x="6151981" y="4176041"/>
                </a:cubicBezTo>
                <a:cubicBezTo>
                  <a:pt x="6153059" y="4180320"/>
                  <a:pt x="6154789" y="4183854"/>
                  <a:pt x="6157171" y="4186645"/>
                </a:cubicBezTo>
                <a:cubicBezTo>
                  <a:pt x="6159552" y="4189435"/>
                  <a:pt x="6162603" y="4191519"/>
                  <a:pt x="6166324" y="4192896"/>
                </a:cubicBezTo>
                <a:cubicBezTo>
                  <a:pt x="6170045" y="4194272"/>
                  <a:pt x="6174509" y="4194961"/>
                  <a:pt x="6179719" y="4194961"/>
                </a:cubicBezTo>
                <a:cubicBezTo>
                  <a:pt x="6181430" y="4194961"/>
                  <a:pt x="6183141" y="4194849"/>
                  <a:pt x="6184853" y="4194626"/>
                </a:cubicBezTo>
                <a:cubicBezTo>
                  <a:pt x="6186565" y="4194402"/>
                  <a:pt x="6188183" y="4194123"/>
                  <a:pt x="6189709" y="4193789"/>
                </a:cubicBezTo>
                <a:cubicBezTo>
                  <a:pt x="6191234" y="4193454"/>
                  <a:pt x="6192592" y="4193026"/>
                  <a:pt x="6193783" y="4192505"/>
                </a:cubicBezTo>
                <a:cubicBezTo>
                  <a:pt x="6194973" y="4191984"/>
                  <a:pt x="6195866" y="4191426"/>
                  <a:pt x="6196461" y="4190831"/>
                </a:cubicBezTo>
                <a:cubicBezTo>
                  <a:pt x="6197057" y="4190235"/>
                  <a:pt x="6197503" y="4189305"/>
                  <a:pt x="6197801" y="4188040"/>
                </a:cubicBezTo>
                <a:cubicBezTo>
                  <a:pt x="6198099" y="4186775"/>
                  <a:pt x="6198247" y="4185063"/>
                  <a:pt x="6198247" y="4182905"/>
                </a:cubicBezTo>
                <a:cubicBezTo>
                  <a:pt x="6198247" y="4181566"/>
                  <a:pt x="6198173" y="4180450"/>
                  <a:pt x="6198024" y="4179557"/>
                </a:cubicBezTo>
                <a:cubicBezTo>
                  <a:pt x="6197875" y="4178664"/>
                  <a:pt x="6197708" y="4177957"/>
                  <a:pt x="6197522" y="4177436"/>
                </a:cubicBezTo>
                <a:cubicBezTo>
                  <a:pt x="6197336" y="4176915"/>
                  <a:pt x="6197075" y="4176562"/>
                  <a:pt x="6196741" y="4176376"/>
                </a:cubicBezTo>
                <a:cubicBezTo>
                  <a:pt x="6196405" y="4176190"/>
                  <a:pt x="6196053" y="4176097"/>
                  <a:pt x="6195680" y="4176097"/>
                </a:cubicBezTo>
                <a:cubicBezTo>
                  <a:pt x="6195085" y="4176097"/>
                  <a:pt x="6194415" y="4176264"/>
                  <a:pt x="6193671" y="4176599"/>
                </a:cubicBezTo>
                <a:cubicBezTo>
                  <a:pt x="6192927" y="4176934"/>
                  <a:pt x="6192034" y="4177287"/>
                  <a:pt x="6190992" y="4177659"/>
                </a:cubicBezTo>
                <a:cubicBezTo>
                  <a:pt x="6189951" y="4178031"/>
                  <a:pt x="6188759" y="4178385"/>
                  <a:pt x="6187420" y="4178720"/>
                </a:cubicBezTo>
                <a:cubicBezTo>
                  <a:pt x="6186081" y="4179055"/>
                  <a:pt x="6184555" y="4179222"/>
                  <a:pt x="6182844" y="4179222"/>
                </a:cubicBezTo>
                <a:cubicBezTo>
                  <a:pt x="6177561" y="4179222"/>
                  <a:pt x="6173895" y="4177455"/>
                  <a:pt x="6171849" y="4173920"/>
                </a:cubicBezTo>
                <a:cubicBezTo>
                  <a:pt x="6169803" y="4170385"/>
                  <a:pt x="6168779" y="4165158"/>
                  <a:pt x="6168779" y="4158237"/>
                </a:cubicBezTo>
                <a:lnTo>
                  <a:pt x="6168779" y="4102203"/>
                </a:lnTo>
                <a:lnTo>
                  <a:pt x="6194564" y="4102203"/>
                </a:lnTo>
                <a:cubicBezTo>
                  <a:pt x="6195680" y="4102203"/>
                  <a:pt x="6196573" y="4101608"/>
                  <a:pt x="6197243" y="4100418"/>
                </a:cubicBezTo>
                <a:cubicBezTo>
                  <a:pt x="6197913" y="4099227"/>
                  <a:pt x="6198247" y="4097292"/>
                  <a:pt x="6198247" y="4094613"/>
                </a:cubicBezTo>
                <a:cubicBezTo>
                  <a:pt x="6198247" y="4093199"/>
                  <a:pt x="6198173" y="4092009"/>
                  <a:pt x="6198024" y="4091041"/>
                </a:cubicBezTo>
                <a:cubicBezTo>
                  <a:pt x="6197875" y="4090074"/>
                  <a:pt x="6197633" y="4089274"/>
                  <a:pt x="6197299" y="4088641"/>
                </a:cubicBezTo>
                <a:cubicBezTo>
                  <a:pt x="6196964" y="4088009"/>
                  <a:pt x="6196573" y="4087562"/>
                  <a:pt x="6196127" y="4087302"/>
                </a:cubicBezTo>
                <a:cubicBezTo>
                  <a:pt x="6195680" y="4087042"/>
                  <a:pt x="6195159" y="4086911"/>
                  <a:pt x="6194564" y="4086911"/>
                </a:cubicBezTo>
                <a:lnTo>
                  <a:pt x="6168779" y="4086911"/>
                </a:lnTo>
                <a:lnTo>
                  <a:pt x="6168779" y="4063024"/>
                </a:lnTo>
                <a:cubicBezTo>
                  <a:pt x="6168779" y="4062504"/>
                  <a:pt x="6168631" y="4062020"/>
                  <a:pt x="6168333" y="4061573"/>
                </a:cubicBezTo>
                <a:cubicBezTo>
                  <a:pt x="6168035" y="4061127"/>
                  <a:pt x="6167551" y="4060736"/>
                  <a:pt x="6166882" y="4060401"/>
                </a:cubicBezTo>
                <a:cubicBezTo>
                  <a:pt x="6166212" y="4060066"/>
                  <a:pt x="6165282" y="4059825"/>
                  <a:pt x="6164091" y="4059676"/>
                </a:cubicBezTo>
                <a:cubicBezTo>
                  <a:pt x="6162901" y="4059527"/>
                  <a:pt x="6161375" y="4059453"/>
                  <a:pt x="6159515" y="4059453"/>
                </a:cubicBezTo>
                <a:close/>
                <a:moveTo>
                  <a:pt x="6035690" y="4059453"/>
                </a:moveTo>
                <a:cubicBezTo>
                  <a:pt x="6033904" y="4059453"/>
                  <a:pt x="6032415" y="4059527"/>
                  <a:pt x="6031225" y="4059676"/>
                </a:cubicBezTo>
                <a:cubicBezTo>
                  <a:pt x="6030035" y="4059825"/>
                  <a:pt x="6029085" y="4060066"/>
                  <a:pt x="6028379" y="4060401"/>
                </a:cubicBezTo>
                <a:cubicBezTo>
                  <a:pt x="6027672" y="4060736"/>
                  <a:pt x="6027188" y="4061127"/>
                  <a:pt x="6026927" y="4061573"/>
                </a:cubicBezTo>
                <a:cubicBezTo>
                  <a:pt x="6026667" y="4062020"/>
                  <a:pt x="6026537" y="4062504"/>
                  <a:pt x="6026537" y="4063024"/>
                </a:cubicBezTo>
                <a:lnTo>
                  <a:pt x="6026537" y="4086911"/>
                </a:lnTo>
                <a:lnTo>
                  <a:pt x="6012585" y="4086911"/>
                </a:lnTo>
                <a:cubicBezTo>
                  <a:pt x="6011989" y="4086911"/>
                  <a:pt x="6011449" y="4087042"/>
                  <a:pt x="6010966" y="4087302"/>
                </a:cubicBezTo>
                <a:cubicBezTo>
                  <a:pt x="6010482" y="4087562"/>
                  <a:pt x="6010091" y="4088009"/>
                  <a:pt x="6009794" y="4088641"/>
                </a:cubicBezTo>
                <a:cubicBezTo>
                  <a:pt x="6009496" y="4089274"/>
                  <a:pt x="6009255" y="4090074"/>
                  <a:pt x="6009069" y="4091041"/>
                </a:cubicBezTo>
                <a:cubicBezTo>
                  <a:pt x="6008883" y="4092009"/>
                  <a:pt x="6008789" y="4093199"/>
                  <a:pt x="6008789" y="4094613"/>
                </a:cubicBezTo>
                <a:cubicBezTo>
                  <a:pt x="6008789" y="4097292"/>
                  <a:pt x="6009124" y="4099227"/>
                  <a:pt x="6009794" y="4100418"/>
                </a:cubicBezTo>
                <a:cubicBezTo>
                  <a:pt x="6010463" y="4101608"/>
                  <a:pt x="6011357" y="4102203"/>
                  <a:pt x="6012473" y="4102203"/>
                </a:cubicBezTo>
                <a:lnTo>
                  <a:pt x="6026537" y="4102203"/>
                </a:lnTo>
                <a:lnTo>
                  <a:pt x="6026537" y="4160916"/>
                </a:lnTo>
                <a:cubicBezTo>
                  <a:pt x="6026537" y="4166720"/>
                  <a:pt x="6027077" y="4171762"/>
                  <a:pt x="6028155" y="4176041"/>
                </a:cubicBezTo>
                <a:cubicBezTo>
                  <a:pt x="6029235" y="4180320"/>
                  <a:pt x="6030965" y="4183854"/>
                  <a:pt x="6033346" y="4186645"/>
                </a:cubicBezTo>
                <a:cubicBezTo>
                  <a:pt x="6035727" y="4189435"/>
                  <a:pt x="6038778" y="4191519"/>
                  <a:pt x="6042499" y="4192896"/>
                </a:cubicBezTo>
                <a:cubicBezTo>
                  <a:pt x="6046219" y="4194272"/>
                  <a:pt x="6050685" y="4194961"/>
                  <a:pt x="6055893" y="4194961"/>
                </a:cubicBezTo>
                <a:cubicBezTo>
                  <a:pt x="6057605" y="4194961"/>
                  <a:pt x="6059317" y="4194849"/>
                  <a:pt x="6061028" y="4194626"/>
                </a:cubicBezTo>
                <a:cubicBezTo>
                  <a:pt x="6062739" y="4194402"/>
                  <a:pt x="6064358" y="4194123"/>
                  <a:pt x="6065883" y="4193789"/>
                </a:cubicBezTo>
                <a:cubicBezTo>
                  <a:pt x="6067409" y="4193454"/>
                  <a:pt x="6068767" y="4193026"/>
                  <a:pt x="6069957" y="4192505"/>
                </a:cubicBezTo>
                <a:cubicBezTo>
                  <a:pt x="6071148" y="4191984"/>
                  <a:pt x="6072041" y="4191426"/>
                  <a:pt x="6072637" y="4190831"/>
                </a:cubicBezTo>
                <a:cubicBezTo>
                  <a:pt x="6073232" y="4190235"/>
                  <a:pt x="6073679" y="4189305"/>
                  <a:pt x="6073976" y="4188040"/>
                </a:cubicBezTo>
                <a:cubicBezTo>
                  <a:pt x="6074273" y="4186775"/>
                  <a:pt x="6074423" y="4185063"/>
                  <a:pt x="6074423" y="4182905"/>
                </a:cubicBezTo>
                <a:cubicBezTo>
                  <a:pt x="6074423" y="4181566"/>
                  <a:pt x="6074348" y="4180450"/>
                  <a:pt x="6074199" y="4179557"/>
                </a:cubicBezTo>
                <a:cubicBezTo>
                  <a:pt x="6074051" y="4178664"/>
                  <a:pt x="6073883" y="4177957"/>
                  <a:pt x="6073697" y="4177436"/>
                </a:cubicBezTo>
                <a:cubicBezTo>
                  <a:pt x="6073511" y="4176915"/>
                  <a:pt x="6073251" y="4176562"/>
                  <a:pt x="6072915" y="4176376"/>
                </a:cubicBezTo>
                <a:cubicBezTo>
                  <a:pt x="6072581" y="4176190"/>
                  <a:pt x="6072227" y="4176097"/>
                  <a:pt x="6071855" y="4176097"/>
                </a:cubicBezTo>
                <a:cubicBezTo>
                  <a:pt x="6071260" y="4176097"/>
                  <a:pt x="6070590" y="4176264"/>
                  <a:pt x="6069846" y="4176599"/>
                </a:cubicBezTo>
                <a:cubicBezTo>
                  <a:pt x="6069102" y="4176934"/>
                  <a:pt x="6068209" y="4177287"/>
                  <a:pt x="6067167" y="4177659"/>
                </a:cubicBezTo>
                <a:cubicBezTo>
                  <a:pt x="6066125" y="4178031"/>
                  <a:pt x="6064935" y="4178385"/>
                  <a:pt x="6063595" y="4178720"/>
                </a:cubicBezTo>
                <a:cubicBezTo>
                  <a:pt x="6062256" y="4179055"/>
                  <a:pt x="6060731" y="4179222"/>
                  <a:pt x="6059019" y="4179222"/>
                </a:cubicBezTo>
                <a:cubicBezTo>
                  <a:pt x="6053735" y="4179222"/>
                  <a:pt x="6050071" y="4177455"/>
                  <a:pt x="6048024" y="4173920"/>
                </a:cubicBezTo>
                <a:cubicBezTo>
                  <a:pt x="6045977" y="4170385"/>
                  <a:pt x="6044955" y="4165158"/>
                  <a:pt x="6044955" y="4158237"/>
                </a:cubicBezTo>
                <a:lnTo>
                  <a:pt x="6044955" y="4102203"/>
                </a:lnTo>
                <a:lnTo>
                  <a:pt x="6070739" y="4102203"/>
                </a:lnTo>
                <a:cubicBezTo>
                  <a:pt x="6071855" y="4102203"/>
                  <a:pt x="6072748" y="4101608"/>
                  <a:pt x="6073418" y="4100418"/>
                </a:cubicBezTo>
                <a:cubicBezTo>
                  <a:pt x="6074087" y="4099227"/>
                  <a:pt x="6074423" y="4097292"/>
                  <a:pt x="6074423" y="4094613"/>
                </a:cubicBezTo>
                <a:cubicBezTo>
                  <a:pt x="6074423" y="4093199"/>
                  <a:pt x="6074348" y="4092009"/>
                  <a:pt x="6074199" y="4091041"/>
                </a:cubicBezTo>
                <a:cubicBezTo>
                  <a:pt x="6074051" y="4090074"/>
                  <a:pt x="6073809" y="4089274"/>
                  <a:pt x="6073473" y="4088641"/>
                </a:cubicBezTo>
                <a:cubicBezTo>
                  <a:pt x="6073139" y="4088009"/>
                  <a:pt x="6072748" y="4087562"/>
                  <a:pt x="6072301" y="4087302"/>
                </a:cubicBezTo>
                <a:cubicBezTo>
                  <a:pt x="6071855" y="4087042"/>
                  <a:pt x="6071335" y="4086911"/>
                  <a:pt x="6070739" y="4086911"/>
                </a:cubicBezTo>
                <a:lnTo>
                  <a:pt x="6044955" y="4086911"/>
                </a:lnTo>
                <a:lnTo>
                  <a:pt x="6044955" y="4063024"/>
                </a:lnTo>
                <a:cubicBezTo>
                  <a:pt x="6044955" y="4062504"/>
                  <a:pt x="6044805" y="4062020"/>
                  <a:pt x="6044508" y="4061573"/>
                </a:cubicBezTo>
                <a:cubicBezTo>
                  <a:pt x="6044211" y="4061127"/>
                  <a:pt x="6043727" y="4060736"/>
                  <a:pt x="6043057" y="4060401"/>
                </a:cubicBezTo>
                <a:cubicBezTo>
                  <a:pt x="6042387" y="4060066"/>
                  <a:pt x="6041457" y="4059825"/>
                  <a:pt x="6040267" y="4059676"/>
                </a:cubicBezTo>
                <a:cubicBezTo>
                  <a:pt x="6039076" y="4059527"/>
                  <a:pt x="6037551" y="4059453"/>
                  <a:pt x="6035690" y="4059453"/>
                </a:cubicBezTo>
                <a:close/>
                <a:moveTo>
                  <a:pt x="5178440" y="4059453"/>
                </a:moveTo>
                <a:cubicBezTo>
                  <a:pt x="5176655" y="4059453"/>
                  <a:pt x="5175166" y="4059527"/>
                  <a:pt x="5173975" y="4059676"/>
                </a:cubicBezTo>
                <a:cubicBezTo>
                  <a:pt x="5172785" y="4059825"/>
                  <a:pt x="5171836" y="4060066"/>
                  <a:pt x="5171129" y="4060401"/>
                </a:cubicBezTo>
                <a:cubicBezTo>
                  <a:pt x="5170422" y="4060736"/>
                  <a:pt x="5169939" y="4061127"/>
                  <a:pt x="5169678" y="4061573"/>
                </a:cubicBezTo>
                <a:cubicBezTo>
                  <a:pt x="5169417" y="4062020"/>
                  <a:pt x="5169287" y="4062504"/>
                  <a:pt x="5169287" y="4063024"/>
                </a:cubicBezTo>
                <a:lnTo>
                  <a:pt x="5169287" y="4086911"/>
                </a:lnTo>
                <a:lnTo>
                  <a:pt x="5155335" y="4086911"/>
                </a:lnTo>
                <a:cubicBezTo>
                  <a:pt x="5154739" y="4086911"/>
                  <a:pt x="5154200" y="4087042"/>
                  <a:pt x="5153716" y="4087302"/>
                </a:cubicBezTo>
                <a:cubicBezTo>
                  <a:pt x="5153233" y="4087562"/>
                  <a:pt x="5152842" y="4088009"/>
                  <a:pt x="5152544" y="4088641"/>
                </a:cubicBezTo>
                <a:cubicBezTo>
                  <a:pt x="5152247" y="4089274"/>
                  <a:pt x="5152005" y="4090074"/>
                  <a:pt x="5151819" y="4091041"/>
                </a:cubicBezTo>
                <a:cubicBezTo>
                  <a:pt x="5151633" y="4092009"/>
                  <a:pt x="5151539" y="4093199"/>
                  <a:pt x="5151539" y="4094613"/>
                </a:cubicBezTo>
                <a:cubicBezTo>
                  <a:pt x="5151539" y="4097292"/>
                  <a:pt x="5151875" y="4099227"/>
                  <a:pt x="5152544" y="4100418"/>
                </a:cubicBezTo>
                <a:cubicBezTo>
                  <a:pt x="5153214" y="4101608"/>
                  <a:pt x="5154107" y="4102203"/>
                  <a:pt x="5155223" y="4102203"/>
                </a:cubicBezTo>
                <a:lnTo>
                  <a:pt x="5169287" y="4102203"/>
                </a:lnTo>
                <a:lnTo>
                  <a:pt x="5169287" y="4160916"/>
                </a:lnTo>
                <a:cubicBezTo>
                  <a:pt x="5169287" y="4166720"/>
                  <a:pt x="5169827" y="4171762"/>
                  <a:pt x="5170906" y="4176041"/>
                </a:cubicBezTo>
                <a:cubicBezTo>
                  <a:pt x="5171985" y="4180320"/>
                  <a:pt x="5173715" y="4183854"/>
                  <a:pt x="5176096" y="4186645"/>
                </a:cubicBezTo>
                <a:cubicBezTo>
                  <a:pt x="5178477" y="4189435"/>
                  <a:pt x="5181529" y="4191519"/>
                  <a:pt x="5185249" y="4192896"/>
                </a:cubicBezTo>
                <a:cubicBezTo>
                  <a:pt x="5188970" y="4194272"/>
                  <a:pt x="5193435" y="4194961"/>
                  <a:pt x="5198643" y="4194961"/>
                </a:cubicBezTo>
                <a:cubicBezTo>
                  <a:pt x="5200355" y="4194961"/>
                  <a:pt x="5202067" y="4194849"/>
                  <a:pt x="5203778" y="4194626"/>
                </a:cubicBezTo>
                <a:cubicBezTo>
                  <a:pt x="5205489" y="4194402"/>
                  <a:pt x="5207109" y="4194123"/>
                  <a:pt x="5208633" y="4193789"/>
                </a:cubicBezTo>
                <a:cubicBezTo>
                  <a:pt x="5210159" y="4193454"/>
                  <a:pt x="5211517" y="4193026"/>
                  <a:pt x="5212708" y="4192505"/>
                </a:cubicBezTo>
                <a:cubicBezTo>
                  <a:pt x="5213899" y="4191984"/>
                  <a:pt x="5214791" y="4191426"/>
                  <a:pt x="5215387" y="4190831"/>
                </a:cubicBezTo>
                <a:cubicBezTo>
                  <a:pt x="5215982" y="4190235"/>
                  <a:pt x="5216429" y="4189305"/>
                  <a:pt x="5216727" y="4188040"/>
                </a:cubicBezTo>
                <a:cubicBezTo>
                  <a:pt x="5217024" y="4186775"/>
                  <a:pt x="5217173" y="4185063"/>
                  <a:pt x="5217173" y="4182905"/>
                </a:cubicBezTo>
                <a:cubicBezTo>
                  <a:pt x="5217173" y="4181566"/>
                  <a:pt x="5217099" y="4180450"/>
                  <a:pt x="5216949" y="4179557"/>
                </a:cubicBezTo>
                <a:cubicBezTo>
                  <a:pt x="5216801" y="4178664"/>
                  <a:pt x="5216633" y="4177957"/>
                  <a:pt x="5216447" y="4177436"/>
                </a:cubicBezTo>
                <a:cubicBezTo>
                  <a:pt x="5216261" y="4176915"/>
                  <a:pt x="5216001" y="4176562"/>
                  <a:pt x="5215666" y="4176376"/>
                </a:cubicBezTo>
                <a:cubicBezTo>
                  <a:pt x="5215331" y="4176190"/>
                  <a:pt x="5214977" y="4176097"/>
                  <a:pt x="5214605" y="4176097"/>
                </a:cubicBezTo>
                <a:cubicBezTo>
                  <a:pt x="5214010" y="4176097"/>
                  <a:pt x="5213341" y="4176264"/>
                  <a:pt x="5212597" y="4176599"/>
                </a:cubicBezTo>
                <a:cubicBezTo>
                  <a:pt x="5211852" y="4176934"/>
                  <a:pt x="5210959" y="4177287"/>
                  <a:pt x="5209917" y="4177659"/>
                </a:cubicBezTo>
                <a:cubicBezTo>
                  <a:pt x="5208875" y="4178031"/>
                  <a:pt x="5207685" y="4178385"/>
                  <a:pt x="5206345" y="4178720"/>
                </a:cubicBezTo>
                <a:cubicBezTo>
                  <a:pt x="5205006" y="4179055"/>
                  <a:pt x="5203481" y="4179222"/>
                  <a:pt x="5201769" y="4179222"/>
                </a:cubicBezTo>
                <a:cubicBezTo>
                  <a:pt x="5196485" y="4179222"/>
                  <a:pt x="5192821" y="4177455"/>
                  <a:pt x="5190775" y="4173920"/>
                </a:cubicBezTo>
                <a:cubicBezTo>
                  <a:pt x="5188728" y="4170385"/>
                  <a:pt x="5187705" y="4165158"/>
                  <a:pt x="5187705" y="4158237"/>
                </a:cubicBezTo>
                <a:lnTo>
                  <a:pt x="5187705" y="4102203"/>
                </a:lnTo>
                <a:lnTo>
                  <a:pt x="5213489" y="4102203"/>
                </a:lnTo>
                <a:cubicBezTo>
                  <a:pt x="5214605" y="4102203"/>
                  <a:pt x="5215499" y="4101608"/>
                  <a:pt x="5216168" y="4100418"/>
                </a:cubicBezTo>
                <a:cubicBezTo>
                  <a:pt x="5216838" y="4099227"/>
                  <a:pt x="5217173" y="4097292"/>
                  <a:pt x="5217173" y="4094613"/>
                </a:cubicBezTo>
                <a:cubicBezTo>
                  <a:pt x="5217173" y="4093199"/>
                  <a:pt x="5217099" y="4092009"/>
                  <a:pt x="5216949" y="4091041"/>
                </a:cubicBezTo>
                <a:cubicBezTo>
                  <a:pt x="5216801" y="4090074"/>
                  <a:pt x="5216559" y="4089274"/>
                  <a:pt x="5216224" y="4088641"/>
                </a:cubicBezTo>
                <a:cubicBezTo>
                  <a:pt x="5215889" y="4088009"/>
                  <a:pt x="5215499" y="4087562"/>
                  <a:pt x="5215052" y="4087302"/>
                </a:cubicBezTo>
                <a:cubicBezTo>
                  <a:pt x="5214605" y="4087042"/>
                  <a:pt x="5214085" y="4086911"/>
                  <a:pt x="5213489" y="4086911"/>
                </a:cubicBezTo>
                <a:lnTo>
                  <a:pt x="5187705" y="4086911"/>
                </a:lnTo>
                <a:lnTo>
                  <a:pt x="5187705" y="4063024"/>
                </a:lnTo>
                <a:cubicBezTo>
                  <a:pt x="5187705" y="4062504"/>
                  <a:pt x="5187556" y="4062020"/>
                  <a:pt x="5187259" y="4061573"/>
                </a:cubicBezTo>
                <a:cubicBezTo>
                  <a:pt x="5186961" y="4061127"/>
                  <a:pt x="5186477" y="4060736"/>
                  <a:pt x="5185807" y="4060401"/>
                </a:cubicBezTo>
                <a:cubicBezTo>
                  <a:pt x="5185137" y="4060066"/>
                  <a:pt x="5184207" y="4059825"/>
                  <a:pt x="5183017" y="4059676"/>
                </a:cubicBezTo>
                <a:cubicBezTo>
                  <a:pt x="5181826" y="4059527"/>
                  <a:pt x="5180301" y="4059453"/>
                  <a:pt x="5178440" y="4059453"/>
                </a:cubicBezTo>
                <a:close/>
                <a:moveTo>
                  <a:pt x="2778141" y="4059453"/>
                </a:moveTo>
                <a:cubicBezTo>
                  <a:pt x="2776355" y="4059453"/>
                  <a:pt x="2774866" y="4059527"/>
                  <a:pt x="2773676" y="4059676"/>
                </a:cubicBezTo>
                <a:cubicBezTo>
                  <a:pt x="2772485" y="4059825"/>
                  <a:pt x="2771536" y="4060066"/>
                  <a:pt x="2770829" y="4060401"/>
                </a:cubicBezTo>
                <a:cubicBezTo>
                  <a:pt x="2770122" y="4060736"/>
                  <a:pt x="2769639" y="4061127"/>
                  <a:pt x="2769378" y="4061573"/>
                </a:cubicBezTo>
                <a:cubicBezTo>
                  <a:pt x="2769118" y="4062020"/>
                  <a:pt x="2768988" y="4062504"/>
                  <a:pt x="2768988" y="4063024"/>
                </a:cubicBezTo>
                <a:lnTo>
                  <a:pt x="2768988" y="4086911"/>
                </a:lnTo>
                <a:lnTo>
                  <a:pt x="2755035" y="4086911"/>
                </a:lnTo>
                <a:cubicBezTo>
                  <a:pt x="2754439" y="4086911"/>
                  <a:pt x="2753900" y="4087042"/>
                  <a:pt x="2753416" y="4087302"/>
                </a:cubicBezTo>
                <a:cubicBezTo>
                  <a:pt x="2752933" y="4087562"/>
                  <a:pt x="2752542" y="4088009"/>
                  <a:pt x="2752244" y="4088641"/>
                </a:cubicBezTo>
                <a:cubicBezTo>
                  <a:pt x="2751947" y="4089274"/>
                  <a:pt x="2751705" y="4090074"/>
                  <a:pt x="2751519" y="4091041"/>
                </a:cubicBezTo>
                <a:cubicBezTo>
                  <a:pt x="2751333" y="4092009"/>
                  <a:pt x="2751240" y="4093199"/>
                  <a:pt x="2751240" y="4094613"/>
                </a:cubicBezTo>
                <a:cubicBezTo>
                  <a:pt x="2751240" y="4097292"/>
                  <a:pt x="2751575" y="4099227"/>
                  <a:pt x="2752244" y="4100418"/>
                </a:cubicBezTo>
                <a:cubicBezTo>
                  <a:pt x="2752914" y="4101608"/>
                  <a:pt x="2753807" y="4102203"/>
                  <a:pt x="2754923" y="4102203"/>
                </a:cubicBezTo>
                <a:lnTo>
                  <a:pt x="2768988" y="4102203"/>
                </a:lnTo>
                <a:lnTo>
                  <a:pt x="2768988" y="4160916"/>
                </a:lnTo>
                <a:cubicBezTo>
                  <a:pt x="2768988" y="4166720"/>
                  <a:pt x="2769527" y="4171762"/>
                  <a:pt x="2770606" y="4176041"/>
                </a:cubicBezTo>
                <a:cubicBezTo>
                  <a:pt x="2771685" y="4180320"/>
                  <a:pt x="2773415" y="4183854"/>
                  <a:pt x="2775796" y="4186645"/>
                </a:cubicBezTo>
                <a:cubicBezTo>
                  <a:pt x="2778178" y="4189435"/>
                  <a:pt x="2781229" y="4191519"/>
                  <a:pt x="2784949" y="4192896"/>
                </a:cubicBezTo>
                <a:cubicBezTo>
                  <a:pt x="2788670" y="4194272"/>
                  <a:pt x="2793135" y="4194961"/>
                  <a:pt x="2798344" y="4194961"/>
                </a:cubicBezTo>
                <a:cubicBezTo>
                  <a:pt x="2800055" y="4194961"/>
                  <a:pt x="2801767" y="4194849"/>
                  <a:pt x="2803478" y="4194626"/>
                </a:cubicBezTo>
                <a:cubicBezTo>
                  <a:pt x="2805190" y="4194402"/>
                  <a:pt x="2806809" y="4194123"/>
                  <a:pt x="2808334" y="4193789"/>
                </a:cubicBezTo>
                <a:cubicBezTo>
                  <a:pt x="2809859" y="4193454"/>
                  <a:pt x="2811218" y="4193026"/>
                  <a:pt x="2812408" y="4192505"/>
                </a:cubicBezTo>
                <a:cubicBezTo>
                  <a:pt x="2813599" y="4191984"/>
                  <a:pt x="2814492" y="4191426"/>
                  <a:pt x="2815087" y="4190831"/>
                </a:cubicBezTo>
                <a:cubicBezTo>
                  <a:pt x="2815682" y="4190235"/>
                  <a:pt x="2816129" y="4189305"/>
                  <a:pt x="2816426" y="4188040"/>
                </a:cubicBezTo>
                <a:cubicBezTo>
                  <a:pt x="2816724" y="4186775"/>
                  <a:pt x="2816873" y="4185063"/>
                  <a:pt x="2816873" y="4182905"/>
                </a:cubicBezTo>
                <a:cubicBezTo>
                  <a:pt x="2816873" y="4181566"/>
                  <a:pt x="2816799" y="4180450"/>
                  <a:pt x="2816650" y="4179557"/>
                </a:cubicBezTo>
                <a:cubicBezTo>
                  <a:pt x="2816501" y="4178664"/>
                  <a:pt x="2816334" y="4177957"/>
                  <a:pt x="2816147" y="4177436"/>
                </a:cubicBezTo>
                <a:cubicBezTo>
                  <a:pt x="2815961" y="4176915"/>
                  <a:pt x="2815701" y="4176562"/>
                  <a:pt x="2815366" y="4176376"/>
                </a:cubicBezTo>
                <a:cubicBezTo>
                  <a:pt x="2815031" y="4176190"/>
                  <a:pt x="2814678" y="4176097"/>
                  <a:pt x="2814306" y="4176097"/>
                </a:cubicBezTo>
                <a:cubicBezTo>
                  <a:pt x="2813710" y="4176097"/>
                  <a:pt x="2813041" y="4176264"/>
                  <a:pt x="2812297" y="4176599"/>
                </a:cubicBezTo>
                <a:cubicBezTo>
                  <a:pt x="2811552" y="4176934"/>
                  <a:pt x="2810659" y="4177287"/>
                  <a:pt x="2809618" y="4177659"/>
                </a:cubicBezTo>
                <a:cubicBezTo>
                  <a:pt x="2808576" y="4178031"/>
                  <a:pt x="2807385" y="4178385"/>
                  <a:pt x="2806046" y="4178720"/>
                </a:cubicBezTo>
                <a:cubicBezTo>
                  <a:pt x="2804706" y="4179055"/>
                  <a:pt x="2803181" y="4179222"/>
                  <a:pt x="2801469" y="4179222"/>
                </a:cubicBezTo>
                <a:cubicBezTo>
                  <a:pt x="2796186" y="4179222"/>
                  <a:pt x="2792521" y="4177455"/>
                  <a:pt x="2790474" y="4173920"/>
                </a:cubicBezTo>
                <a:cubicBezTo>
                  <a:pt x="2788428" y="4170385"/>
                  <a:pt x="2787405" y="4165158"/>
                  <a:pt x="2787405" y="4158237"/>
                </a:cubicBezTo>
                <a:lnTo>
                  <a:pt x="2787405" y="4102203"/>
                </a:lnTo>
                <a:lnTo>
                  <a:pt x="2813189" y="4102203"/>
                </a:lnTo>
                <a:cubicBezTo>
                  <a:pt x="2814306" y="4102203"/>
                  <a:pt x="2815199" y="4101608"/>
                  <a:pt x="2815868" y="4100418"/>
                </a:cubicBezTo>
                <a:cubicBezTo>
                  <a:pt x="2816538" y="4099227"/>
                  <a:pt x="2816873" y="4097292"/>
                  <a:pt x="2816873" y="4094613"/>
                </a:cubicBezTo>
                <a:cubicBezTo>
                  <a:pt x="2816873" y="4093199"/>
                  <a:pt x="2816799" y="4092009"/>
                  <a:pt x="2816650" y="4091041"/>
                </a:cubicBezTo>
                <a:cubicBezTo>
                  <a:pt x="2816501" y="4090074"/>
                  <a:pt x="2816259" y="4089274"/>
                  <a:pt x="2815924" y="4088641"/>
                </a:cubicBezTo>
                <a:cubicBezTo>
                  <a:pt x="2815589" y="4088009"/>
                  <a:pt x="2815199" y="4087562"/>
                  <a:pt x="2814752" y="4087302"/>
                </a:cubicBezTo>
                <a:cubicBezTo>
                  <a:pt x="2814306" y="4087042"/>
                  <a:pt x="2813785" y="4086911"/>
                  <a:pt x="2813189" y="4086911"/>
                </a:cubicBezTo>
                <a:lnTo>
                  <a:pt x="2787405" y="4086911"/>
                </a:lnTo>
                <a:lnTo>
                  <a:pt x="2787405" y="4063024"/>
                </a:lnTo>
                <a:cubicBezTo>
                  <a:pt x="2787405" y="4062504"/>
                  <a:pt x="2787256" y="4062020"/>
                  <a:pt x="2786959" y="4061573"/>
                </a:cubicBezTo>
                <a:cubicBezTo>
                  <a:pt x="2786661" y="4061127"/>
                  <a:pt x="2786177" y="4060736"/>
                  <a:pt x="2785508" y="4060401"/>
                </a:cubicBezTo>
                <a:cubicBezTo>
                  <a:pt x="2784838" y="4060066"/>
                  <a:pt x="2783907" y="4059825"/>
                  <a:pt x="2782717" y="4059676"/>
                </a:cubicBezTo>
                <a:cubicBezTo>
                  <a:pt x="2781526" y="4059527"/>
                  <a:pt x="2780001" y="4059453"/>
                  <a:pt x="2778141" y="4059453"/>
                </a:cubicBezTo>
                <a:close/>
                <a:moveTo>
                  <a:pt x="806465" y="4059453"/>
                </a:moveTo>
                <a:cubicBezTo>
                  <a:pt x="804680" y="4059453"/>
                  <a:pt x="803191" y="4059527"/>
                  <a:pt x="802001" y="4059676"/>
                </a:cubicBezTo>
                <a:cubicBezTo>
                  <a:pt x="800810" y="4059825"/>
                  <a:pt x="799861" y="4060066"/>
                  <a:pt x="799154" y="4060401"/>
                </a:cubicBezTo>
                <a:cubicBezTo>
                  <a:pt x="798447" y="4060736"/>
                  <a:pt x="797964" y="4061127"/>
                  <a:pt x="797703" y="4061573"/>
                </a:cubicBezTo>
                <a:cubicBezTo>
                  <a:pt x="797443" y="4062020"/>
                  <a:pt x="797313" y="4062504"/>
                  <a:pt x="797313" y="4063024"/>
                </a:cubicBezTo>
                <a:lnTo>
                  <a:pt x="797313" y="4086911"/>
                </a:lnTo>
                <a:lnTo>
                  <a:pt x="783360" y="4086911"/>
                </a:lnTo>
                <a:cubicBezTo>
                  <a:pt x="782765" y="4086911"/>
                  <a:pt x="782225" y="4087042"/>
                  <a:pt x="781741" y="4087302"/>
                </a:cubicBezTo>
                <a:cubicBezTo>
                  <a:pt x="781258" y="4087562"/>
                  <a:pt x="780867" y="4088009"/>
                  <a:pt x="780569" y="4088641"/>
                </a:cubicBezTo>
                <a:cubicBezTo>
                  <a:pt x="780272" y="4089274"/>
                  <a:pt x="780030" y="4090074"/>
                  <a:pt x="779844" y="4091041"/>
                </a:cubicBezTo>
                <a:cubicBezTo>
                  <a:pt x="779658" y="4092009"/>
                  <a:pt x="779565" y="4093199"/>
                  <a:pt x="779565" y="4094613"/>
                </a:cubicBezTo>
                <a:cubicBezTo>
                  <a:pt x="779565" y="4097292"/>
                  <a:pt x="779900" y="4099227"/>
                  <a:pt x="780569" y="4100418"/>
                </a:cubicBezTo>
                <a:cubicBezTo>
                  <a:pt x="781239" y="4101608"/>
                  <a:pt x="782132" y="4102203"/>
                  <a:pt x="783248" y="4102203"/>
                </a:cubicBezTo>
                <a:lnTo>
                  <a:pt x="797313" y="4102203"/>
                </a:lnTo>
                <a:lnTo>
                  <a:pt x="797313" y="4160916"/>
                </a:lnTo>
                <a:cubicBezTo>
                  <a:pt x="797313" y="4166720"/>
                  <a:pt x="797852" y="4171762"/>
                  <a:pt x="798931" y="4176041"/>
                </a:cubicBezTo>
                <a:cubicBezTo>
                  <a:pt x="800010" y="4180320"/>
                  <a:pt x="801740" y="4183854"/>
                  <a:pt x="804121" y="4186645"/>
                </a:cubicBezTo>
                <a:cubicBezTo>
                  <a:pt x="806503" y="4189435"/>
                  <a:pt x="809554" y="4191519"/>
                  <a:pt x="813274" y="4192896"/>
                </a:cubicBezTo>
                <a:cubicBezTo>
                  <a:pt x="816995" y="4194272"/>
                  <a:pt x="821460" y="4194961"/>
                  <a:pt x="826669" y="4194961"/>
                </a:cubicBezTo>
                <a:cubicBezTo>
                  <a:pt x="828380" y="4194961"/>
                  <a:pt x="830092" y="4194849"/>
                  <a:pt x="831803" y="4194626"/>
                </a:cubicBezTo>
                <a:cubicBezTo>
                  <a:pt x="833515" y="4194402"/>
                  <a:pt x="835134" y="4194123"/>
                  <a:pt x="836659" y="4193789"/>
                </a:cubicBezTo>
                <a:cubicBezTo>
                  <a:pt x="838185" y="4193454"/>
                  <a:pt x="839543" y="4193026"/>
                  <a:pt x="840733" y="4192505"/>
                </a:cubicBezTo>
                <a:cubicBezTo>
                  <a:pt x="841924" y="4191984"/>
                  <a:pt x="842817" y="4191426"/>
                  <a:pt x="843412" y="4190831"/>
                </a:cubicBezTo>
                <a:cubicBezTo>
                  <a:pt x="844007" y="4190235"/>
                  <a:pt x="844454" y="4189305"/>
                  <a:pt x="844752" y="4188040"/>
                </a:cubicBezTo>
                <a:cubicBezTo>
                  <a:pt x="845049" y="4186775"/>
                  <a:pt x="845198" y="4185063"/>
                  <a:pt x="845198" y="4182905"/>
                </a:cubicBezTo>
                <a:cubicBezTo>
                  <a:pt x="845198" y="4181566"/>
                  <a:pt x="845124" y="4180450"/>
                  <a:pt x="844975" y="4179557"/>
                </a:cubicBezTo>
                <a:cubicBezTo>
                  <a:pt x="844826" y="4178664"/>
                  <a:pt x="844658" y="4177957"/>
                  <a:pt x="844472" y="4177436"/>
                </a:cubicBezTo>
                <a:cubicBezTo>
                  <a:pt x="844286" y="4176915"/>
                  <a:pt x="844026" y="4176562"/>
                  <a:pt x="843691" y="4176376"/>
                </a:cubicBezTo>
                <a:cubicBezTo>
                  <a:pt x="843356" y="4176190"/>
                  <a:pt x="843003" y="4176097"/>
                  <a:pt x="842631" y="4176097"/>
                </a:cubicBezTo>
                <a:cubicBezTo>
                  <a:pt x="842035" y="4176097"/>
                  <a:pt x="841366" y="4176264"/>
                  <a:pt x="840622" y="4176599"/>
                </a:cubicBezTo>
                <a:cubicBezTo>
                  <a:pt x="839877" y="4176934"/>
                  <a:pt x="838984" y="4177287"/>
                  <a:pt x="837943" y="4177659"/>
                </a:cubicBezTo>
                <a:cubicBezTo>
                  <a:pt x="836901" y="4178031"/>
                  <a:pt x="835710" y="4178385"/>
                  <a:pt x="834371" y="4178720"/>
                </a:cubicBezTo>
                <a:cubicBezTo>
                  <a:pt x="833031" y="4179055"/>
                  <a:pt x="831506" y="4179222"/>
                  <a:pt x="829794" y="4179222"/>
                </a:cubicBezTo>
                <a:cubicBezTo>
                  <a:pt x="824511" y="4179222"/>
                  <a:pt x="820846" y="4177455"/>
                  <a:pt x="818800" y="4173920"/>
                </a:cubicBezTo>
                <a:cubicBezTo>
                  <a:pt x="816753" y="4170385"/>
                  <a:pt x="815730" y="4165158"/>
                  <a:pt x="815730" y="4158237"/>
                </a:cubicBezTo>
                <a:lnTo>
                  <a:pt x="815730" y="4102203"/>
                </a:lnTo>
                <a:lnTo>
                  <a:pt x="841515" y="4102203"/>
                </a:lnTo>
                <a:cubicBezTo>
                  <a:pt x="842631" y="4102203"/>
                  <a:pt x="843524" y="4101608"/>
                  <a:pt x="844193" y="4100418"/>
                </a:cubicBezTo>
                <a:cubicBezTo>
                  <a:pt x="844863" y="4099227"/>
                  <a:pt x="845198" y="4097292"/>
                  <a:pt x="845198" y="4094613"/>
                </a:cubicBezTo>
                <a:cubicBezTo>
                  <a:pt x="845198" y="4093199"/>
                  <a:pt x="845124" y="4092009"/>
                  <a:pt x="844975" y="4091041"/>
                </a:cubicBezTo>
                <a:cubicBezTo>
                  <a:pt x="844826" y="4090074"/>
                  <a:pt x="844584" y="4089274"/>
                  <a:pt x="844249" y="4088641"/>
                </a:cubicBezTo>
                <a:cubicBezTo>
                  <a:pt x="843914" y="4088009"/>
                  <a:pt x="843524" y="4087562"/>
                  <a:pt x="843077" y="4087302"/>
                </a:cubicBezTo>
                <a:cubicBezTo>
                  <a:pt x="842631" y="4087042"/>
                  <a:pt x="842110" y="4086911"/>
                  <a:pt x="841515" y="4086911"/>
                </a:cubicBezTo>
                <a:lnTo>
                  <a:pt x="815730" y="4086911"/>
                </a:lnTo>
                <a:lnTo>
                  <a:pt x="815730" y="4063024"/>
                </a:lnTo>
                <a:cubicBezTo>
                  <a:pt x="815730" y="4062504"/>
                  <a:pt x="815581" y="4062020"/>
                  <a:pt x="815284" y="4061573"/>
                </a:cubicBezTo>
                <a:cubicBezTo>
                  <a:pt x="814986" y="4061127"/>
                  <a:pt x="814502" y="4060736"/>
                  <a:pt x="813833" y="4060401"/>
                </a:cubicBezTo>
                <a:cubicBezTo>
                  <a:pt x="813163" y="4060066"/>
                  <a:pt x="812233" y="4059825"/>
                  <a:pt x="811042" y="4059676"/>
                </a:cubicBezTo>
                <a:cubicBezTo>
                  <a:pt x="809851" y="4059527"/>
                  <a:pt x="808326" y="4059453"/>
                  <a:pt x="806465" y="4059453"/>
                </a:cubicBezTo>
                <a:close/>
                <a:moveTo>
                  <a:pt x="4402674" y="4044942"/>
                </a:moveTo>
                <a:cubicBezTo>
                  <a:pt x="4398283" y="4044942"/>
                  <a:pt x="4395269" y="4045723"/>
                  <a:pt x="4393632" y="4047286"/>
                </a:cubicBezTo>
                <a:cubicBezTo>
                  <a:pt x="4391995" y="4048849"/>
                  <a:pt x="4391177" y="4051788"/>
                  <a:pt x="4391177" y="4056104"/>
                </a:cubicBezTo>
                <a:cubicBezTo>
                  <a:pt x="4391177" y="4060346"/>
                  <a:pt x="4391977" y="4063229"/>
                  <a:pt x="4393577" y="4064755"/>
                </a:cubicBezTo>
                <a:cubicBezTo>
                  <a:pt x="4395177" y="4066280"/>
                  <a:pt x="4398135" y="4067043"/>
                  <a:pt x="4402451" y="4067043"/>
                </a:cubicBezTo>
                <a:cubicBezTo>
                  <a:pt x="4406841" y="4067043"/>
                  <a:pt x="4409855" y="4066261"/>
                  <a:pt x="4411492" y="4064699"/>
                </a:cubicBezTo>
                <a:cubicBezTo>
                  <a:pt x="4413129" y="4063136"/>
                  <a:pt x="4413947" y="4060197"/>
                  <a:pt x="4413947" y="4055881"/>
                </a:cubicBezTo>
                <a:cubicBezTo>
                  <a:pt x="4413947" y="4051639"/>
                  <a:pt x="4413147" y="4048756"/>
                  <a:pt x="4411547" y="4047230"/>
                </a:cubicBezTo>
                <a:cubicBezTo>
                  <a:pt x="4409947" y="4045705"/>
                  <a:pt x="4406990" y="4044942"/>
                  <a:pt x="4402674" y="4044942"/>
                </a:cubicBezTo>
                <a:close/>
                <a:moveTo>
                  <a:pt x="3888324" y="4044942"/>
                </a:moveTo>
                <a:cubicBezTo>
                  <a:pt x="3883933" y="4044942"/>
                  <a:pt x="3880919" y="4045723"/>
                  <a:pt x="3879282" y="4047286"/>
                </a:cubicBezTo>
                <a:cubicBezTo>
                  <a:pt x="3877645" y="4048849"/>
                  <a:pt x="3876827" y="4051788"/>
                  <a:pt x="3876827" y="4056104"/>
                </a:cubicBezTo>
                <a:cubicBezTo>
                  <a:pt x="3876827" y="4060346"/>
                  <a:pt x="3877627" y="4063229"/>
                  <a:pt x="3879227" y="4064755"/>
                </a:cubicBezTo>
                <a:cubicBezTo>
                  <a:pt x="3880827" y="4066280"/>
                  <a:pt x="3883785" y="4067043"/>
                  <a:pt x="3888101" y="4067043"/>
                </a:cubicBezTo>
                <a:cubicBezTo>
                  <a:pt x="3892491" y="4067043"/>
                  <a:pt x="3895505" y="4066261"/>
                  <a:pt x="3897142" y="4064699"/>
                </a:cubicBezTo>
                <a:cubicBezTo>
                  <a:pt x="3898779" y="4063136"/>
                  <a:pt x="3899597" y="4060197"/>
                  <a:pt x="3899597" y="4055881"/>
                </a:cubicBezTo>
                <a:cubicBezTo>
                  <a:pt x="3899597" y="4051639"/>
                  <a:pt x="3898797" y="4048756"/>
                  <a:pt x="3897197" y="4047230"/>
                </a:cubicBezTo>
                <a:cubicBezTo>
                  <a:pt x="3895597" y="4045705"/>
                  <a:pt x="3892640" y="4044942"/>
                  <a:pt x="3888324" y="4044942"/>
                </a:cubicBezTo>
                <a:close/>
                <a:moveTo>
                  <a:pt x="1792824" y="4044942"/>
                </a:moveTo>
                <a:cubicBezTo>
                  <a:pt x="1788433" y="4044942"/>
                  <a:pt x="1785420" y="4045723"/>
                  <a:pt x="1783783" y="4047286"/>
                </a:cubicBezTo>
                <a:cubicBezTo>
                  <a:pt x="1782146" y="4048849"/>
                  <a:pt x="1781327" y="4051788"/>
                  <a:pt x="1781327" y="4056104"/>
                </a:cubicBezTo>
                <a:cubicBezTo>
                  <a:pt x="1781327" y="4060346"/>
                  <a:pt x="1782127" y="4063229"/>
                  <a:pt x="1783727" y="4064755"/>
                </a:cubicBezTo>
                <a:cubicBezTo>
                  <a:pt x="1785327" y="4066280"/>
                  <a:pt x="1788285" y="4067043"/>
                  <a:pt x="1792601" y="4067043"/>
                </a:cubicBezTo>
                <a:cubicBezTo>
                  <a:pt x="1796991" y="4067043"/>
                  <a:pt x="1800005" y="4066261"/>
                  <a:pt x="1801642" y="4064699"/>
                </a:cubicBezTo>
                <a:cubicBezTo>
                  <a:pt x="1803279" y="4063136"/>
                  <a:pt x="1804098" y="4060197"/>
                  <a:pt x="1804098" y="4055881"/>
                </a:cubicBezTo>
                <a:cubicBezTo>
                  <a:pt x="1804098" y="4051639"/>
                  <a:pt x="1803298" y="4048756"/>
                  <a:pt x="1801698" y="4047230"/>
                </a:cubicBezTo>
                <a:cubicBezTo>
                  <a:pt x="1800098" y="4045705"/>
                  <a:pt x="1797140" y="4044942"/>
                  <a:pt x="1792824" y="4044942"/>
                </a:cubicBezTo>
                <a:close/>
                <a:moveTo>
                  <a:pt x="1211799" y="4044942"/>
                </a:moveTo>
                <a:cubicBezTo>
                  <a:pt x="1207408" y="4044942"/>
                  <a:pt x="1204395" y="4045723"/>
                  <a:pt x="1202758" y="4047286"/>
                </a:cubicBezTo>
                <a:cubicBezTo>
                  <a:pt x="1201121" y="4048849"/>
                  <a:pt x="1200302" y="4051788"/>
                  <a:pt x="1200302" y="4056104"/>
                </a:cubicBezTo>
                <a:cubicBezTo>
                  <a:pt x="1200302" y="4060346"/>
                  <a:pt x="1201102" y="4063229"/>
                  <a:pt x="1202702" y="4064755"/>
                </a:cubicBezTo>
                <a:cubicBezTo>
                  <a:pt x="1204302" y="4066280"/>
                  <a:pt x="1207260" y="4067043"/>
                  <a:pt x="1211576" y="4067043"/>
                </a:cubicBezTo>
                <a:cubicBezTo>
                  <a:pt x="1215966" y="4067043"/>
                  <a:pt x="1218980" y="4066261"/>
                  <a:pt x="1220617" y="4064699"/>
                </a:cubicBezTo>
                <a:cubicBezTo>
                  <a:pt x="1222254" y="4063136"/>
                  <a:pt x="1223073" y="4060197"/>
                  <a:pt x="1223073" y="4055881"/>
                </a:cubicBezTo>
                <a:cubicBezTo>
                  <a:pt x="1223073" y="4051639"/>
                  <a:pt x="1222273" y="4048756"/>
                  <a:pt x="1220673" y="4047230"/>
                </a:cubicBezTo>
                <a:cubicBezTo>
                  <a:pt x="1219073" y="4045705"/>
                  <a:pt x="1216115" y="4044942"/>
                  <a:pt x="1211799" y="4044942"/>
                </a:cubicBezTo>
                <a:close/>
                <a:moveTo>
                  <a:pt x="6613217" y="4038021"/>
                </a:moveTo>
                <a:cubicBezTo>
                  <a:pt x="6611431" y="4038021"/>
                  <a:pt x="6609962" y="4038114"/>
                  <a:pt x="6608809" y="4038300"/>
                </a:cubicBezTo>
                <a:cubicBezTo>
                  <a:pt x="6607655" y="4038486"/>
                  <a:pt x="6606707" y="4038710"/>
                  <a:pt x="6605962" y="4038970"/>
                </a:cubicBezTo>
                <a:cubicBezTo>
                  <a:pt x="6605218" y="4039231"/>
                  <a:pt x="6604715" y="4039603"/>
                  <a:pt x="6604455" y="4040086"/>
                </a:cubicBezTo>
                <a:cubicBezTo>
                  <a:pt x="6604195" y="4040570"/>
                  <a:pt x="6604065" y="4041072"/>
                  <a:pt x="6604065" y="4041593"/>
                </a:cubicBezTo>
                <a:lnTo>
                  <a:pt x="6604065" y="4099971"/>
                </a:lnTo>
                <a:cubicBezTo>
                  <a:pt x="6599302" y="4094985"/>
                  <a:pt x="6594483" y="4091209"/>
                  <a:pt x="6589609" y="4088641"/>
                </a:cubicBezTo>
                <a:cubicBezTo>
                  <a:pt x="6584735" y="4086074"/>
                  <a:pt x="6579359" y="4084791"/>
                  <a:pt x="6573481" y="4084791"/>
                </a:cubicBezTo>
                <a:cubicBezTo>
                  <a:pt x="6566411" y="4084791"/>
                  <a:pt x="6560179" y="4086111"/>
                  <a:pt x="6554784" y="4088753"/>
                </a:cubicBezTo>
                <a:cubicBezTo>
                  <a:pt x="6549389" y="4091395"/>
                  <a:pt x="6544868" y="4095171"/>
                  <a:pt x="6541222" y="4100083"/>
                </a:cubicBezTo>
                <a:cubicBezTo>
                  <a:pt x="6537575" y="4104994"/>
                  <a:pt x="6534823" y="4110928"/>
                  <a:pt x="6532962" y="4117886"/>
                </a:cubicBezTo>
                <a:cubicBezTo>
                  <a:pt x="6531101" y="4124844"/>
                  <a:pt x="6530171" y="4132639"/>
                  <a:pt x="6530171" y="4141271"/>
                </a:cubicBezTo>
                <a:cubicBezTo>
                  <a:pt x="6530171" y="4148563"/>
                  <a:pt x="6530915" y="4155503"/>
                  <a:pt x="6532404" y="4162088"/>
                </a:cubicBezTo>
                <a:cubicBezTo>
                  <a:pt x="6533892" y="4168674"/>
                  <a:pt x="6536255" y="4174404"/>
                  <a:pt x="6539492" y="4179278"/>
                </a:cubicBezTo>
                <a:cubicBezTo>
                  <a:pt x="6542729" y="4184152"/>
                  <a:pt x="6546952" y="4188021"/>
                  <a:pt x="6552161" y="4190886"/>
                </a:cubicBezTo>
                <a:cubicBezTo>
                  <a:pt x="6557369" y="4193751"/>
                  <a:pt x="6563657" y="4195184"/>
                  <a:pt x="6571025" y="4195184"/>
                </a:cubicBezTo>
                <a:cubicBezTo>
                  <a:pt x="6577797" y="4195184"/>
                  <a:pt x="6584029" y="4193584"/>
                  <a:pt x="6589721" y="4190384"/>
                </a:cubicBezTo>
                <a:cubicBezTo>
                  <a:pt x="6595414" y="4187184"/>
                  <a:pt x="6600902" y="4182719"/>
                  <a:pt x="6606185" y="4176990"/>
                </a:cubicBezTo>
                <a:lnTo>
                  <a:pt x="6606185" y="4190272"/>
                </a:lnTo>
                <a:cubicBezTo>
                  <a:pt x="6606185" y="4190868"/>
                  <a:pt x="6606334" y="4191389"/>
                  <a:pt x="6606632" y="4191835"/>
                </a:cubicBezTo>
                <a:cubicBezTo>
                  <a:pt x="6606929" y="4192282"/>
                  <a:pt x="6607413" y="4192635"/>
                  <a:pt x="6608083" y="4192896"/>
                </a:cubicBezTo>
                <a:cubicBezTo>
                  <a:pt x="6608753" y="4193156"/>
                  <a:pt x="6609609" y="4193361"/>
                  <a:pt x="6610650" y="4193509"/>
                </a:cubicBezTo>
                <a:cubicBezTo>
                  <a:pt x="6611692" y="4193658"/>
                  <a:pt x="6612994" y="4193733"/>
                  <a:pt x="6614557" y="4193733"/>
                </a:cubicBezTo>
                <a:cubicBezTo>
                  <a:pt x="6616045" y="4193733"/>
                  <a:pt x="6617311" y="4193658"/>
                  <a:pt x="6618352" y="4193509"/>
                </a:cubicBezTo>
                <a:cubicBezTo>
                  <a:pt x="6619394" y="4193361"/>
                  <a:pt x="6620231" y="4193156"/>
                  <a:pt x="6620863" y="4192896"/>
                </a:cubicBezTo>
                <a:cubicBezTo>
                  <a:pt x="6621496" y="4192635"/>
                  <a:pt x="6621943" y="4192282"/>
                  <a:pt x="6622203" y="4191835"/>
                </a:cubicBezTo>
                <a:cubicBezTo>
                  <a:pt x="6622463" y="4191389"/>
                  <a:pt x="6622593" y="4190868"/>
                  <a:pt x="6622593" y="4190272"/>
                </a:cubicBezTo>
                <a:lnTo>
                  <a:pt x="6622593" y="4041593"/>
                </a:lnTo>
                <a:cubicBezTo>
                  <a:pt x="6622593" y="4041072"/>
                  <a:pt x="6622426" y="4040570"/>
                  <a:pt x="6622091" y="4040086"/>
                </a:cubicBezTo>
                <a:cubicBezTo>
                  <a:pt x="6621757" y="4039603"/>
                  <a:pt x="6621254" y="4039231"/>
                  <a:pt x="6620585" y="4038970"/>
                </a:cubicBezTo>
                <a:cubicBezTo>
                  <a:pt x="6619915" y="4038710"/>
                  <a:pt x="6618985" y="4038486"/>
                  <a:pt x="6617794" y="4038300"/>
                </a:cubicBezTo>
                <a:cubicBezTo>
                  <a:pt x="6616603" y="4038114"/>
                  <a:pt x="6615078" y="4038021"/>
                  <a:pt x="6613217" y="4038021"/>
                </a:cubicBezTo>
                <a:close/>
                <a:moveTo>
                  <a:pt x="2498418" y="4038021"/>
                </a:moveTo>
                <a:cubicBezTo>
                  <a:pt x="2496632" y="4038021"/>
                  <a:pt x="2495162" y="4038114"/>
                  <a:pt x="2494009" y="4038300"/>
                </a:cubicBezTo>
                <a:cubicBezTo>
                  <a:pt x="2492856" y="4038486"/>
                  <a:pt x="2491907" y="4038710"/>
                  <a:pt x="2491163" y="4038970"/>
                </a:cubicBezTo>
                <a:cubicBezTo>
                  <a:pt x="2490419" y="4039231"/>
                  <a:pt x="2489916" y="4039603"/>
                  <a:pt x="2489656" y="4040086"/>
                </a:cubicBezTo>
                <a:cubicBezTo>
                  <a:pt x="2489395" y="4040570"/>
                  <a:pt x="2489265" y="4041072"/>
                  <a:pt x="2489265" y="4041593"/>
                </a:cubicBezTo>
                <a:lnTo>
                  <a:pt x="2489265" y="4099971"/>
                </a:lnTo>
                <a:cubicBezTo>
                  <a:pt x="2484503" y="4094985"/>
                  <a:pt x="2479684" y="4091209"/>
                  <a:pt x="2474810" y="4088641"/>
                </a:cubicBezTo>
                <a:cubicBezTo>
                  <a:pt x="2469936" y="4086074"/>
                  <a:pt x="2464560" y="4084791"/>
                  <a:pt x="2458681" y="4084791"/>
                </a:cubicBezTo>
                <a:cubicBezTo>
                  <a:pt x="2451612" y="4084791"/>
                  <a:pt x="2445379" y="4086111"/>
                  <a:pt x="2439984" y="4088753"/>
                </a:cubicBezTo>
                <a:cubicBezTo>
                  <a:pt x="2434589" y="4091395"/>
                  <a:pt x="2430069" y="4095171"/>
                  <a:pt x="2426423" y="4100083"/>
                </a:cubicBezTo>
                <a:cubicBezTo>
                  <a:pt x="2422776" y="4104994"/>
                  <a:pt x="2420023" y="4110928"/>
                  <a:pt x="2418163" y="4117886"/>
                </a:cubicBezTo>
                <a:cubicBezTo>
                  <a:pt x="2416302" y="4124844"/>
                  <a:pt x="2415372" y="4132639"/>
                  <a:pt x="2415372" y="4141271"/>
                </a:cubicBezTo>
                <a:cubicBezTo>
                  <a:pt x="2415372" y="4148563"/>
                  <a:pt x="2416116" y="4155503"/>
                  <a:pt x="2417604" y="4162088"/>
                </a:cubicBezTo>
                <a:cubicBezTo>
                  <a:pt x="2419093" y="4168674"/>
                  <a:pt x="2421455" y="4174404"/>
                  <a:pt x="2424692" y="4179278"/>
                </a:cubicBezTo>
                <a:cubicBezTo>
                  <a:pt x="2427929" y="4184152"/>
                  <a:pt x="2432152" y="4188021"/>
                  <a:pt x="2437361" y="4190886"/>
                </a:cubicBezTo>
                <a:cubicBezTo>
                  <a:pt x="2442570" y="4193751"/>
                  <a:pt x="2448858" y="4195184"/>
                  <a:pt x="2456225" y="4195184"/>
                </a:cubicBezTo>
                <a:cubicBezTo>
                  <a:pt x="2462997" y="4195184"/>
                  <a:pt x="2469229" y="4193584"/>
                  <a:pt x="2474922" y="4190384"/>
                </a:cubicBezTo>
                <a:cubicBezTo>
                  <a:pt x="2480614" y="4187184"/>
                  <a:pt x="2486102" y="4182719"/>
                  <a:pt x="2491386" y="4176990"/>
                </a:cubicBezTo>
                <a:lnTo>
                  <a:pt x="2491386" y="4190272"/>
                </a:lnTo>
                <a:cubicBezTo>
                  <a:pt x="2491386" y="4190868"/>
                  <a:pt x="2491535" y="4191389"/>
                  <a:pt x="2491832" y="4191835"/>
                </a:cubicBezTo>
                <a:cubicBezTo>
                  <a:pt x="2492130" y="4192282"/>
                  <a:pt x="2492614" y="4192635"/>
                  <a:pt x="2493284" y="4192896"/>
                </a:cubicBezTo>
                <a:cubicBezTo>
                  <a:pt x="2493953" y="4193156"/>
                  <a:pt x="2494809" y="4193361"/>
                  <a:pt x="2495851" y="4193509"/>
                </a:cubicBezTo>
                <a:cubicBezTo>
                  <a:pt x="2496893" y="4193658"/>
                  <a:pt x="2498195" y="4193733"/>
                  <a:pt x="2499757" y="4193733"/>
                </a:cubicBezTo>
                <a:cubicBezTo>
                  <a:pt x="2501246" y="4193733"/>
                  <a:pt x="2502511" y="4193658"/>
                  <a:pt x="2503553" y="4193509"/>
                </a:cubicBezTo>
                <a:cubicBezTo>
                  <a:pt x="2504594" y="4193361"/>
                  <a:pt x="2505432" y="4193156"/>
                  <a:pt x="2506064" y="4192896"/>
                </a:cubicBezTo>
                <a:cubicBezTo>
                  <a:pt x="2506697" y="4192635"/>
                  <a:pt x="2507143" y="4192282"/>
                  <a:pt x="2507403" y="4191835"/>
                </a:cubicBezTo>
                <a:cubicBezTo>
                  <a:pt x="2507664" y="4191389"/>
                  <a:pt x="2507794" y="4190868"/>
                  <a:pt x="2507794" y="4190272"/>
                </a:cubicBezTo>
                <a:lnTo>
                  <a:pt x="2507794" y="4041593"/>
                </a:lnTo>
                <a:cubicBezTo>
                  <a:pt x="2507794" y="4041072"/>
                  <a:pt x="2507627" y="4040570"/>
                  <a:pt x="2507292" y="4040086"/>
                </a:cubicBezTo>
                <a:cubicBezTo>
                  <a:pt x="2506957" y="4039603"/>
                  <a:pt x="2506455" y="4039231"/>
                  <a:pt x="2505785" y="4038970"/>
                </a:cubicBezTo>
                <a:cubicBezTo>
                  <a:pt x="2505115" y="4038710"/>
                  <a:pt x="2504185" y="4038486"/>
                  <a:pt x="2502994" y="4038300"/>
                </a:cubicBezTo>
                <a:cubicBezTo>
                  <a:pt x="2501804" y="4038114"/>
                  <a:pt x="2500278" y="4038021"/>
                  <a:pt x="2498418" y="4038021"/>
                </a:cubicBezTo>
                <a:close/>
                <a:moveTo>
                  <a:pt x="1736418" y="4038021"/>
                </a:moveTo>
                <a:cubicBezTo>
                  <a:pt x="1734632" y="4038021"/>
                  <a:pt x="1733162" y="4038114"/>
                  <a:pt x="1732009" y="4038300"/>
                </a:cubicBezTo>
                <a:cubicBezTo>
                  <a:pt x="1730856" y="4038486"/>
                  <a:pt x="1729907" y="4038710"/>
                  <a:pt x="1729163" y="4038970"/>
                </a:cubicBezTo>
                <a:cubicBezTo>
                  <a:pt x="1728419" y="4039231"/>
                  <a:pt x="1727916" y="4039603"/>
                  <a:pt x="1727656" y="4040086"/>
                </a:cubicBezTo>
                <a:cubicBezTo>
                  <a:pt x="1727395" y="4040570"/>
                  <a:pt x="1727265" y="4041072"/>
                  <a:pt x="1727265" y="4041593"/>
                </a:cubicBezTo>
                <a:lnTo>
                  <a:pt x="1727265" y="4099971"/>
                </a:lnTo>
                <a:cubicBezTo>
                  <a:pt x="1722503" y="4094985"/>
                  <a:pt x="1717684" y="4091209"/>
                  <a:pt x="1712810" y="4088641"/>
                </a:cubicBezTo>
                <a:cubicBezTo>
                  <a:pt x="1707936" y="4086074"/>
                  <a:pt x="1702560" y="4084791"/>
                  <a:pt x="1696681" y="4084791"/>
                </a:cubicBezTo>
                <a:cubicBezTo>
                  <a:pt x="1689612" y="4084791"/>
                  <a:pt x="1683379" y="4086111"/>
                  <a:pt x="1677984" y="4088753"/>
                </a:cubicBezTo>
                <a:cubicBezTo>
                  <a:pt x="1672589" y="4091395"/>
                  <a:pt x="1668069" y="4095171"/>
                  <a:pt x="1664423" y="4100083"/>
                </a:cubicBezTo>
                <a:cubicBezTo>
                  <a:pt x="1660776" y="4104994"/>
                  <a:pt x="1658023" y="4110928"/>
                  <a:pt x="1656163" y="4117886"/>
                </a:cubicBezTo>
                <a:cubicBezTo>
                  <a:pt x="1654302" y="4124844"/>
                  <a:pt x="1653372" y="4132639"/>
                  <a:pt x="1653372" y="4141271"/>
                </a:cubicBezTo>
                <a:cubicBezTo>
                  <a:pt x="1653372" y="4148563"/>
                  <a:pt x="1654116" y="4155503"/>
                  <a:pt x="1655604" y="4162088"/>
                </a:cubicBezTo>
                <a:cubicBezTo>
                  <a:pt x="1657093" y="4168674"/>
                  <a:pt x="1659455" y="4174404"/>
                  <a:pt x="1662692" y="4179278"/>
                </a:cubicBezTo>
                <a:cubicBezTo>
                  <a:pt x="1665929" y="4184152"/>
                  <a:pt x="1670152" y="4188021"/>
                  <a:pt x="1675361" y="4190886"/>
                </a:cubicBezTo>
                <a:cubicBezTo>
                  <a:pt x="1680570" y="4193751"/>
                  <a:pt x="1686858" y="4195184"/>
                  <a:pt x="1694225" y="4195184"/>
                </a:cubicBezTo>
                <a:cubicBezTo>
                  <a:pt x="1700997" y="4195184"/>
                  <a:pt x="1707229" y="4193584"/>
                  <a:pt x="1712922" y="4190384"/>
                </a:cubicBezTo>
                <a:cubicBezTo>
                  <a:pt x="1718614" y="4187184"/>
                  <a:pt x="1724103" y="4182719"/>
                  <a:pt x="1729386" y="4176990"/>
                </a:cubicBezTo>
                <a:lnTo>
                  <a:pt x="1729386" y="4190272"/>
                </a:lnTo>
                <a:cubicBezTo>
                  <a:pt x="1729386" y="4190868"/>
                  <a:pt x="1729535" y="4191389"/>
                  <a:pt x="1729832" y="4191835"/>
                </a:cubicBezTo>
                <a:cubicBezTo>
                  <a:pt x="1730130" y="4192282"/>
                  <a:pt x="1730614" y="4192635"/>
                  <a:pt x="1731283" y="4192896"/>
                </a:cubicBezTo>
                <a:cubicBezTo>
                  <a:pt x="1731953" y="4193156"/>
                  <a:pt x="1732809" y="4193361"/>
                  <a:pt x="1733851" y="4193509"/>
                </a:cubicBezTo>
                <a:cubicBezTo>
                  <a:pt x="1734893" y="4193658"/>
                  <a:pt x="1736195" y="4193733"/>
                  <a:pt x="1737758" y="4193733"/>
                </a:cubicBezTo>
                <a:cubicBezTo>
                  <a:pt x="1739246" y="4193733"/>
                  <a:pt x="1740511" y="4193658"/>
                  <a:pt x="1741553" y="4193509"/>
                </a:cubicBezTo>
                <a:cubicBezTo>
                  <a:pt x="1742594" y="4193361"/>
                  <a:pt x="1743431" y="4193156"/>
                  <a:pt x="1744064" y="4192896"/>
                </a:cubicBezTo>
                <a:cubicBezTo>
                  <a:pt x="1744697" y="4192635"/>
                  <a:pt x="1745143" y="4192282"/>
                  <a:pt x="1745404" y="4191835"/>
                </a:cubicBezTo>
                <a:cubicBezTo>
                  <a:pt x="1745664" y="4191389"/>
                  <a:pt x="1745794" y="4190868"/>
                  <a:pt x="1745794" y="4190272"/>
                </a:cubicBezTo>
                <a:lnTo>
                  <a:pt x="1745794" y="4041593"/>
                </a:lnTo>
                <a:cubicBezTo>
                  <a:pt x="1745794" y="4041072"/>
                  <a:pt x="1745627" y="4040570"/>
                  <a:pt x="1745292" y="4040086"/>
                </a:cubicBezTo>
                <a:cubicBezTo>
                  <a:pt x="1744957" y="4039603"/>
                  <a:pt x="1744455" y="4039231"/>
                  <a:pt x="1743785" y="4038970"/>
                </a:cubicBezTo>
                <a:cubicBezTo>
                  <a:pt x="1743115" y="4038710"/>
                  <a:pt x="1742185" y="4038486"/>
                  <a:pt x="1740995" y="4038300"/>
                </a:cubicBezTo>
                <a:cubicBezTo>
                  <a:pt x="1739804" y="4038114"/>
                  <a:pt x="1738278" y="4038021"/>
                  <a:pt x="1736418" y="4038021"/>
                </a:cubicBezTo>
                <a:close/>
                <a:moveTo>
                  <a:pt x="5821787" y="4037575"/>
                </a:moveTo>
                <a:cubicBezTo>
                  <a:pt x="5820001" y="4037575"/>
                  <a:pt x="5818513" y="4037649"/>
                  <a:pt x="5817322" y="4037798"/>
                </a:cubicBezTo>
                <a:cubicBezTo>
                  <a:pt x="5816131" y="4037947"/>
                  <a:pt x="5815183" y="4038170"/>
                  <a:pt x="5814475" y="4038468"/>
                </a:cubicBezTo>
                <a:cubicBezTo>
                  <a:pt x="5813769" y="4038765"/>
                  <a:pt x="5813285" y="4039138"/>
                  <a:pt x="5813025" y="4039584"/>
                </a:cubicBezTo>
                <a:cubicBezTo>
                  <a:pt x="5812764" y="4040030"/>
                  <a:pt x="5812634" y="4040551"/>
                  <a:pt x="5812634" y="4041147"/>
                </a:cubicBezTo>
                <a:lnTo>
                  <a:pt x="5812634" y="4190272"/>
                </a:lnTo>
                <a:cubicBezTo>
                  <a:pt x="5812634" y="4190868"/>
                  <a:pt x="5812764" y="4191370"/>
                  <a:pt x="5813025" y="4191779"/>
                </a:cubicBezTo>
                <a:cubicBezTo>
                  <a:pt x="5813285" y="4192189"/>
                  <a:pt x="5813769" y="4192542"/>
                  <a:pt x="5814475" y="4192840"/>
                </a:cubicBezTo>
                <a:cubicBezTo>
                  <a:pt x="5815183" y="4193137"/>
                  <a:pt x="5816131" y="4193361"/>
                  <a:pt x="5817322" y="4193509"/>
                </a:cubicBezTo>
                <a:cubicBezTo>
                  <a:pt x="5818513" y="4193658"/>
                  <a:pt x="5820001" y="4193733"/>
                  <a:pt x="5821787" y="4193733"/>
                </a:cubicBezTo>
                <a:cubicBezTo>
                  <a:pt x="5823647" y="4193733"/>
                  <a:pt x="5825173" y="4193658"/>
                  <a:pt x="5826363" y="4193509"/>
                </a:cubicBezTo>
                <a:cubicBezTo>
                  <a:pt x="5827554" y="4193361"/>
                  <a:pt x="5828484" y="4193137"/>
                  <a:pt x="5829153" y="4192840"/>
                </a:cubicBezTo>
                <a:cubicBezTo>
                  <a:pt x="5829823" y="4192542"/>
                  <a:pt x="5830307" y="4192189"/>
                  <a:pt x="5830605" y="4191779"/>
                </a:cubicBezTo>
                <a:cubicBezTo>
                  <a:pt x="5830903" y="4191370"/>
                  <a:pt x="5831051" y="4190868"/>
                  <a:pt x="5831051" y="4190272"/>
                </a:cubicBezTo>
                <a:lnTo>
                  <a:pt x="5831051" y="4134574"/>
                </a:lnTo>
                <a:lnTo>
                  <a:pt x="5873467" y="4190161"/>
                </a:lnTo>
                <a:cubicBezTo>
                  <a:pt x="5873914" y="4190831"/>
                  <a:pt x="5874416" y="4191407"/>
                  <a:pt x="5874974" y="4191891"/>
                </a:cubicBezTo>
                <a:cubicBezTo>
                  <a:pt x="5875533" y="4192375"/>
                  <a:pt x="5876258" y="4192747"/>
                  <a:pt x="5877151" y="4193007"/>
                </a:cubicBezTo>
                <a:cubicBezTo>
                  <a:pt x="5878044" y="4193268"/>
                  <a:pt x="5879141" y="4193454"/>
                  <a:pt x="5880443" y="4193565"/>
                </a:cubicBezTo>
                <a:cubicBezTo>
                  <a:pt x="5881746" y="4193677"/>
                  <a:pt x="5883401" y="4193733"/>
                  <a:pt x="5885411" y="4193733"/>
                </a:cubicBezTo>
                <a:cubicBezTo>
                  <a:pt x="5887345" y="4193733"/>
                  <a:pt x="5888945" y="4193658"/>
                  <a:pt x="5890211" y="4193509"/>
                </a:cubicBezTo>
                <a:cubicBezTo>
                  <a:pt x="5891475" y="4193361"/>
                  <a:pt x="5892461" y="4193137"/>
                  <a:pt x="5893169" y="4192840"/>
                </a:cubicBezTo>
                <a:cubicBezTo>
                  <a:pt x="5893875" y="4192542"/>
                  <a:pt x="5894377" y="4192170"/>
                  <a:pt x="5894675" y="4191724"/>
                </a:cubicBezTo>
                <a:cubicBezTo>
                  <a:pt x="5894973" y="4191277"/>
                  <a:pt x="5895122" y="4190756"/>
                  <a:pt x="5895122" y="4190161"/>
                </a:cubicBezTo>
                <a:cubicBezTo>
                  <a:pt x="5895122" y="4189491"/>
                  <a:pt x="5894917" y="4188766"/>
                  <a:pt x="5894508" y="4187984"/>
                </a:cubicBezTo>
                <a:cubicBezTo>
                  <a:pt x="5894099" y="4187203"/>
                  <a:pt x="5893411" y="4186180"/>
                  <a:pt x="5892443" y="4184915"/>
                </a:cubicBezTo>
                <a:lnTo>
                  <a:pt x="5851589" y="4131895"/>
                </a:lnTo>
                <a:lnTo>
                  <a:pt x="5887978" y="4095506"/>
                </a:lnTo>
                <a:cubicBezTo>
                  <a:pt x="5889094" y="4094316"/>
                  <a:pt x="5889894" y="4093274"/>
                  <a:pt x="5890378" y="4092381"/>
                </a:cubicBezTo>
                <a:cubicBezTo>
                  <a:pt x="5890861" y="4091488"/>
                  <a:pt x="5891103" y="4090595"/>
                  <a:pt x="5891103" y="4089702"/>
                </a:cubicBezTo>
                <a:cubicBezTo>
                  <a:pt x="5891103" y="4089032"/>
                  <a:pt x="5890936" y="4088493"/>
                  <a:pt x="5890601" y="4088083"/>
                </a:cubicBezTo>
                <a:cubicBezTo>
                  <a:pt x="5890267" y="4087674"/>
                  <a:pt x="5889708" y="4087339"/>
                  <a:pt x="5888927" y="4087079"/>
                </a:cubicBezTo>
                <a:cubicBezTo>
                  <a:pt x="5888145" y="4086818"/>
                  <a:pt x="5887123" y="4086632"/>
                  <a:pt x="5885857" y="4086521"/>
                </a:cubicBezTo>
                <a:cubicBezTo>
                  <a:pt x="5884592" y="4086409"/>
                  <a:pt x="5883029" y="4086353"/>
                  <a:pt x="5881169" y="4086353"/>
                </a:cubicBezTo>
                <a:cubicBezTo>
                  <a:pt x="5879383" y="4086353"/>
                  <a:pt x="5877857" y="4086409"/>
                  <a:pt x="5876593" y="4086521"/>
                </a:cubicBezTo>
                <a:cubicBezTo>
                  <a:pt x="5875327" y="4086632"/>
                  <a:pt x="5874230" y="4086856"/>
                  <a:pt x="5873300" y="4087190"/>
                </a:cubicBezTo>
                <a:cubicBezTo>
                  <a:pt x="5872369" y="4087525"/>
                  <a:pt x="5871569" y="4087935"/>
                  <a:pt x="5870900" y="4088418"/>
                </a:cubicBezTo>
                <a:cubicBezTo>
                  <a:pt x="5870231" y="4088902"/>
                  <a:pt x="5869598" y="4089516"/>
                  <a:pt x="5869003" y="4090260"/>
                </a:cubicBezTo>
                <a:lnTo>
                  <a:pt x="5831051" y="4132006"/>
                </a:lnTo>
                <a:lnTo>
                  <a:pt x="5831051" y="4041147"/>
                </a:lnTo>
                <a:cubicBezTo>
                  <a:pt x="5831051" y="4040551"/>
                  <a:pt x="5830903" y="4040030"/>
                  <a:pt x="5830605" y="4039584"/>
                </a:cubicBezTo>
                <a:cubicBezTo>
                  <a:pt x="5830307" y="4039138"/>
                  <a:pt x="5829823" y="4038765"/>
                  <a:pt x="5829153" y="4038468"/>
                </a:cubicBezTo>
                <a:cubicBezTo>
                  <a:pt x="5828484" y="4038170"/>
                  <a:pt x="5827554" y="4037947"/>
                  <a:pt x="5826363" y="4037798"/>
                </a:cubicBezTo>
                <a:cubicBezTo>
                  <a:pt x="5825173" y="4037649"/>
                  <a:pt x="5823647" y="4037575"/>
                  <a:pt x="5821787" y="4037575"/>
                </a:cubicBezTo>
                <a:close/>
                <a:moveTo>
                  <a:pt x="4574012" y="4037575"/>
                </a:moveTo>
                <a:cubicBezTo>
                  <a:pt x="4572226" y="4037575"/>
                  <a:pt x="4570738" y="4037649"/>
                  <a:pt x="4569547" y="4037798"/>
                </a:cubicBezTo>
                <a:cubicBezTo>
                  <a:pt x="4568357" y="4037947"/>
                  <a:pt x="4567408" y="4038170"/>
                  <a:pt x="4566701" y="4038468"/>
                </a:cubicBezTo>
                <a:cubicBezTo>
                  <a:pt x="4565994" y="4038765"/>
                  <a:pt x="4565510" y="4039138"/>
                  <a:pt x="4565250" y="4039584"/>
                </a:cubicBezTo>
                <a:cubicBezTo>
                  <a:pt x="4564989" y="4040030"/>
                  <a:pt x="4564859" y="4040551"/>
                  <a:pt x="4564859" y="4041147"/>
                </a:cubicBezTo>
                <a:lnTo>
                  <a:pt x="4564859" y="4190272"/>
                </a:lnTo>
                <a:cubicBezTo>
                  <a:pt x="4564859" y="4190868"/>
                  <a:pt x="4564989" y="4191370"/>
                  <a:pt x="4565250" y="4191779"/>
                </a:cubicBezTo>
                <a:cubicBezTo>
                  <a:pt x="4565510" y="4192189"/>
                  <a:pt x="4565994" y="4192542"/>
                  <a:pt x="4566701" y="4192840"/>
                </a:cubicBezTo>
                <a:cubicBezTo>
                  <a:pt x="4567408" y="4193137"/>
                  <a:pt x="4568357" y="4193361"/>
                  <a:pt x="4569547" y="4193509"/>
                </a:cubicBezTo>
                <a:cubicBezTo>
                  <a:pt x="4570738" y="4193658"/>
                  <a:pt x="4572226" y="4193733"/>
                  <a:pt x="4574012" y="4193733"/>
                </a:cubicBezTo>
                <a:cubicBezTo>
                  <a:pt x="4575872" y="4193733"/>
                  <a:pt x="4577398" y="4193658"/>
                  <a:pt x="4578589" y="4193509"/>
                </a:cubicBezTo>
                <a:cubicBezTo>
                  <a:pt x="4579779" y="4193361"/>
                  <a:pt x="4580709" y="4193137"/>
                  <a:pt x="4581379" y="4192840"/>
                </a:cubicBezTo>
                <a:cubicBezTo>
                  <a:pt x="4582049" y="4192542"/>
                  <a:pt x="4582533" y="4192189"/>
                  <a:pt x="4582830" y="4191779"/>
                </a:cubicBezTo>
                <a:cubicBezTo>
                  <a:pt x="4583128" y="4191370"/>
                  <a:pt x="4583277" y="4190868"/>
                  <a:pt x="4583277" y="4190272"/>
                </a:cubicBezTo>
                <a:lnTo>
                  <a:pt x="4583277" y="4041147"/>
                </a:lnTo>
                <a:cubicBezTo>
                  <a:pt x="4583277" y="4040551"/>
                  <a:pt x="4583128" y="4040030"/>
                  <a:pt x="4582830" y="4039584"/>
                </a:cubicBezTo>
                <a:cubicBezTo>
                  <a:pt x="4582533" y="4039138"/>
                  <a:pt x="4582049" y="4038765"/>
                  <a:pt x="4581379" y="4038468"/>
                </a:cubicBezTo>
                <a:cubicBezTo>
                  <a:pt x="4580709" y="4038170"/>
                  <a:pt x="4579779" y="4037947"/>
                  <a:pt x="4578589" y="4037798"/>
                </a:cubicBezTo>
                <a:cubicBezTo>
                  <a:pt x="4577398" y="4037649"/>
                  <a:pt x="4575872" y="4037575"/>
                  <a:pt x="4574012" y="4037575"/>
                </a:cubicBezTo>
                <a:close/>
                <a:moveTo>
                  <a:pt x="3402437" y="4037575"/>
                </a:moveTo>
                <a:cubicBezTo>
                  <a:pt x="3400651" y="4037575"/>
                  <a:pt x="3399163" y="4037649"/>
                  <a:pt x="3397972" y="4037798"/>
                </a:cubicBezTo>
                <a:cubicBezTo>
                  <a:pt x="3396782" y="4037947"/>
                  <a:pt x="3395833" y="4038170"/>
                  <a:pt x="3395126" y="4038468"/>
                </a:cubicBezTo>
                <a:cubicBezTo>
                  <a:pt x="3394419" y="4038765"/>
                  <a:pt x="3393935" y="4039138"/>
                  <a:pt x="3393675" y="4039584"/>
                </a:cubicBezTo>
                <a:cubicBezTo>
                  <a:pt x="3393414" y="4040030"/>
                  <a:pt x="3393284" y="4040551"/>
                  <a:pt x="3393284" y="4041147"/>
                </a:cubicBezTo>
                <a:lnTo>
                  <a:pt x="3393284" y="4190272"/>
                </a:lnTo>
                <a:cubicBezTo>
                  <a:pt x="3393284" y="4190868"/>
                  <a:pt x="3393414" y="4191370"/>
                  <a:pt x="3393675" y="4191779"/>
                </a:cubicBezTo>
                <a:cubicBezTo>
                  <a:pt x="3393935" y="4192189"/>
                  <a:pt x="3394419" y="4192542"/>
                  <a:pt x="3395126" y="4192840"/>
                </a:cubicBezTo>
                <a:cubicBezTo>
                  <a:pt x="3395833" y="4193137"/>
                  <a:pt x="3396782" y="4193361"/>
                  <a:pt x="3397972" y="4193509"/>
                </a:cubicBezTo>
                <a:cubicBezTo>
                  <a:pt x="3399163" y="4193658"/>
                  <a:pt x="3400651" y="4193733"/>
                  <a:pt x="3402437" y="4193733"/>
                </a:cubicBezTo>
                <a:cubicBezTo>
                  <a:pt x="3404297" y="4193733"/>
                  <a:pt x="3405823" y="4193658"/>
                  <a:pt x="3407014" y="4193509"/>
                </a:cubicBezTo>
                <a:cubicBezTo>
                  <a:pt x="3408204" y="4193361"/>
                  <a:pt x="3409134" y="4193137"/>
                  <a:pt x="3409804" y="4192840"/>
                </a:cubicBezTo>
                <a:cubicBezTo>
                  <a:pt x="3410474" y="4192542"/>
                  <a:pt x="3410958" y="4192189"/>
                  <a:pt x="3411255" y="4191779"/>
                </a:cubicBezTo>
                <a:cubicBezTo>
                  <a:pt x="3411553" y="4191370"/>
                  <a:pt x="3411702" y="4190868"/>
                  <a:pt x="3411702" y="4190272"/>
                </a:cubicBezTo>
                <a:lnTo>
                  <a:pt x="3411702" y="4120063"/>
                </a:lnTo>
                <a:cubicBezTo>
                  <a:pt x="3416762" y="4113738"/>
                  <a:pt x="3421599" y="4108938"/>
                  <a:pt x="3426212" y="4105664"/>
                </a:cubicBezTo>
                <a:cubicBezTo>
                  <a:pt x="3430826" y="4102389"/>
                  <a:pt x="3435440" y="4100752"/>
                  <a:pt x="3440053" y="4100752"/>
                </a:cubicBezTo>
                <a:cubicBezTo>
                  <a:pt x="3443625" y="4100752"/>
                  <a:pt x="3446769" y="4101422"/>
                  <a:pt x="3449485" y="4102762"/>
                </a:cubicBezTo>
                <a:cubicBezTo>
                  <a:pt x="3452202" y="4104101"/>
                  <a:pt x="3454415" y="4106036"/>
                  <a:pt x="3456127" y="4108566"/>
                </a:cubicBezTo>
                <a:cubicBezTo>
                  <a:pt x="3457838" y="4111096"/>
                  <a:pt x="3459141" y="4114110"/>
                  <a:pt x="3460034" y="4117607"/>
                </a:cubicBezTo>
                <a:cubicBezTo>
                  <a:pt x="3460927" y="4121105"/>
                  <a:pt x="3461373" y="4125718"/>
                  <a:pt x="3461373" y="4131448"/>
                </a:cubicBezTo>
                <a:lnTo>
                  <a:pt x="3461373" y="4190272"/>
                </a:lnTo>
                <a:cubicBezTo>
                  <a:pt x="3461373" y="4190868"/>
                  <a:pt x="3461522" y="4191370"/>
                  <a:pt x="3461820" y="4191779"/>
                </a:cubicBezTo>
                <a:cubicBezTo>
                  <a:pt x="3462117" y="4192189"/>
                  <a:pt x="3462601" y="4192542"/>
                  <a:pt x="3463271" y="4192840"/>
                </a:cubicBezTo>
                <a:cubicBezTo>
                  <a:pt x="3463940" y="4193137"/>
                  <a:pt x="3464871" y="4193361"/>
                  <a:pt x="3466061" y="4193509"/>
                </a:cubicBezTo>
                <a:cubicBezTo>
                  <a:pt x="3467252" y="4193658"/>
                  <a:pt x="3468777" y="4193733"/>
                  <a:pt x="3470638" y="4193733"/>
                </a:cubicBezTo>
                <a:cubicBezTo>
                  <a:pt x="3472424" y="4193733"/>
                  <a:pt x="3473912" y="4193658"/>
                  <a:pt x="3475102" y="4193509"/>
                </a:cubicBezTo>
                <a:cubicBezTo>
                  <a:pt x="3476293" y="4193361"/>
                  <a:pt x="3477223" y="4193137"/>
                  <a:pt x="3477893" y="4192840"/>
                </a:cubicBezTo>
                <a:cubicBezTo>
                  <a:pt x="3478563" y="4192542"/>
                  <a:pt x="3479046" y="4192189"/>
                  <a:pt x="3479344" y="4191779"/>
                </a:cubicBezTo>
                <a:cubicBezTo>
                  <a:pt x="3479642" y="4191370"/>
                  <a:pt x="3479791" y="4190868"/>
                  <a:pt x="3479791" y="4190272"/>
                </a:cubicBezTo>
                <a:lnTo>
                  <a:pt x="3479791" y="4129104"/>
                </a:lnTo>
                <a:cubicBezTo>
                  <a:pt x="3479791" y="4121886"/>
                  <a:pt x="3479177" y="4115728"/>
                  <a:pt x="3477949" y="4110631"/>
                </a:cubicBezTo>
                <a:cubicBezTo>
                  <a:pt x="3476721" y="4105533"/>
                  <a:pt x="3474693" y="4101087"/>
                  <a:pt x="3471865" y="4097292"/>
                </a:cubicBezTo>
                <a:cubicBezTo>
                  <a:pt x="3469038" y="4093497"/>
                  <a:pt x="3465336" y="4090465"/>
                  <a:pt x="3460759" y="4088195"/>
                </a:cubicBezTo>
                <a:cubicBezTo>
                  <a:pt x="3456183" y="4085925"/>
                  <a:pt x="3450546" y="4084791"/>
                  <a:pt x="3443849" y="4084791"/>
                </a:cubicBezTo>
                <a:cubicBezTo>
                  <a:pt x="3438416" y="4084791"/>
                  <a:pt x="3433021" y="4086149"/>
                  <a:pt x="3427664" y="4088865"/>
                </a:cubicBezTo>
                <a:cubicBezTo>
                  <a:pt x="3422306" y="4091581"/>
                  <a:pt x="3416985" y="4095729"/>
                  <a:pt x="3411702" y="4101310"/>
                </a:cubicBezTo>
                <a:lnTo>
                  <a:pt x="3411702" y="4041147"/>
                </a:lnTo>
                <a:cubicBezTo>
                  <a:pt x="3411702" y="4040551"/>
                  <a:pt x="3411553" y="4040030"/>
                  <a:pt x="3411255" y="4039584"/>
                </a:cubicBezTo>
                <a:cubicBezTo>
                  <a:pt x="3410958" y="4039138"/>
                  <a:pt x="3410474" y="4038765"/>
                  <a:pt x="3409804" y="4038468"/>
                </a:cubicBezTo>
                <a:cubicBezTo>
                  <a:pt x="3409134" y="4038170"/>
                  <a:pt x="3408204" y="4037947"/>
                  <a:pt x="3407014" y="4037798"/>
                </a:cubicBezTo>
                <a:cubicBezTo>
                  <a:pt x="3405823" y="4037649"/>
                  <a:pt x="3404297" y="4037575"/>
                  <a:pt x="3402437" y="4037575"/>
                </a:cubicBezTo>
                <a:close/>
                <a:moveTo>
                  <a:pt x="2888087" y="4037575"/>
                </a:moveTo>
                <a:cubicBezTo>
                  <a:pt x="2886301" y="4037575"/>
                  <a:pt x="2884813" y="4037649"/>
                  <a:pt x="2883622" y="4037798"/>
                </a:cubicBezTo>
                <a:cubicBezTo>
                  <a:pt x="2882432" y="4037947"/>
                  <a:pt x="2881483" y="4038170"/>
                  <a:pt x="2880776" y="4038468"/>
                </a:cubicBezTo>
                <a:cubicBezTo>
                  <a:pt x="2880069" y="4038765"/>
                  <a:pt x="2879585" y="4039138"/>
                  <a:pt x="2879325" y="4039584"/>
                </a:cubicBezTo>
                <a:cubicBezTo>
                  <a:pt x="2879064" y="4040030"/>
                  <a:pt x="2878934" y="4040551"/>
                  <a:pt x="2878934" y="4041147"/>
                </a:cubicBezTo>
                <a:lnTo>
                  <a:pt x="2878934" y="4190272"/>
                </a:lnTo>
                <a:cubicBezTo>
                  <a:pt x="2878934" y="4190868"/>
                  <a:pt x="2879064" y="4191370"/>
                  <a:pt x="2879325" y="4191779"/>
                </a:cubicBezTo>
                <a:cubicBezTo>
                  <a:pt x="2879585" y="4192189"/>
                  <a:pt x="2880069" y="4192542"/>
                  <a:pt x="2880776" y="4192840"/>
                </a:cubicBezTo>
                <a:cubicBezTo>
                  <a:pt x="2881483" y="4193137"/>
                  <a:pt x="2882432" y="4193361"/>
                  <a:pt x="2883622" y="4193509"/>
                </a:cubicBezTo>
                <a:cubicBezTo>
                  <a:pt x="2884813" y="4193658"/>
                  <a:pt x="2886301" y="4193733"/>
                  <a:pt x="2888087" y="4193733"/>
                </a:cubicBezTo>
                <a:cubicBezTo>
                  <a:pt x="2889947" y="4193733"/>
                  <a:pt x="2891473" y="4193658"/>
                  <a:pt x="2892664" y="4193509"/>
                </a:cubicBezTo>
                <a:cubicBezTo>
                  <a:pt x="2893854" y="4193361"/>
                  <a:pt x="2894784" y="4193137"/>
                  <a:pt x="2895454" y="4192840"/>
                </a:cubicBezTo>
                <a:cubicBezTo>
                  <a:pt x="2896124" y="4192542"/>
                  <a:pt x="2896608" y="4192189"/>
                  <a:pt x="2896905" y="4191779"/>
                </a:cubicBezTo>
                <a:cubicBezTo>
                  <a:pt x="2897203" y="4191370"/>
                  <a:pt x="2897352" y="4190868"/>
                  <a:pt x="2897352" y="4190272"/>
                </a:cubicBezTo>
                <a:lnTo>
                  <a:pt x="2897352" y="4041147"/>
                </a:lnTo>
                <a:cubicBezTo>
                  <a:pt x="2897352" y="4040551"/>
                  <a:pt x="2897203" y="4040030"/>
                  <a:pt x="2896905" y="4039584"/>
                </a:cubicBezTo>
                <a:cubicBezTo>
                  <a:pt x="2896608" y="4039138"/>
                  <a:pt x="2896124" y="4038765"/>
                  <a:pt x="2895454" y="4038468"/>
                </a:cubicBezTo>
                <a:cubicBezTo>
                  <a:pt x="2894784" y="4038170"/>
                  <a:pt x="2893854" y="4037947"/>
                  <a:pt x="2892664" y="4037798"/>
                </a:cubicBezTo>
                <a:cubicBezTo>
                  <a:pt x="2891473" y="4037649"/>
                  <a:pt x="2889947" y="4037575"/>
                  <a:pt x="2888087" y="4037575"/>
                </a:cubicBezTo>
                <a:close/>
                <a:moveTo>
                  <a:pt x="1487912" y="4037575"/>
                </a:moveTo>
                <a:cubicBezTo>
                  <a:pt x="1486126" y="4037575"/>
                  <a:pt x="1484638" y="4037649"/>
                  <a:pt x="1483447" y="4037798"/>
                </a:cubicBezTo>
                <a:cubicBezTo>
                  <a:pt x="1482257" y="4037947"/>
                  <a:pt x="1481308" y="4038170"/>
                  <a:pt x="1480601" y="4038468"/>
                </a:cubicBezTo>
                <a:cubicBezTo>
                  <a:pt x="1479894" y="4038765"/>
                  <a:pt x="1479410" y="4039138"/>
                  <a:pt x="1479150" y="4039584"/>
                </a:cubicBezTo>
                <a:cubicBezTo>
                  <a:pt x="1478889" y="4040030"/>
                  <a:pt x="1478759" y="4040551"/>
                  <a:pt x="1478759" y="4041147"/>
                </a:cubicBezTo>
                <a:lnTo>
                  <a:pt x="1478759" y="4190272"/>
                </a:lnTo>
                <a:cubicBezTo>
                  <a:pt x="1478759" y="4190868"/>
                  <a:pt x="1478889" y="4191370"/>
                  <a:pt x="1479150" y="4191779"/>
                </a:cubicBezTo>
                <a:cubicBezTo>
                  <a:pt x="1479410" y="4192189"/>
                  <a:pt x="1479894" y="4192542"/>
                  <a:pt x="1480601" y="4192840"/>
                </a:cubicBezTo>
                <a:cubicBezTo>
                  <a:pt x="1481308" y="4193137"/>
                  <a:pt x="1482257" y="4193361"/>
                  <a:pt x="1483447" y="4193509"/>
                </a:cubicBezTo>
                <a:cubicBezTo>
                  <a:pt x="1484638" y="4193658"/>
                  <a:pt x="1486126" y="4193733"/>
                  <a:pt x="1487912" y="4193733"/>
                </a:cubicBezTo>
                <a:cubicBezTo>
                  <a:pt x="1489773" y="4193733"/>
                  <a:pt x="1491298" y="4193658"/>
                  <a:pt x="1492489" y="4193509"/>
                </a:cubicBezTo>
                <a:cubicBezTo>
                  <a:pt x="1493679" y="4193361"/>
                  <a:pt x="1494609" y="4193137"/>
                  <a:pt x="1495279" y="4192840"/>
                </a:cubicBezTo>
                <a:cubicBezTo>
                  <a:pt x="1495949" y="4192542"/>
                  <a:pt x="1496433" y="4192189"/>
                  <a:pt x="1496730" y="4191779"/>
                </a:cubicBezTo>
                <a:cubicBezTo>
                  <a:pt x="1497028" y="4191370"/>
                  <a:pt x="1497177" y="4190868"/>
                  <a:pt x="1497177" y="4190272"/>
                </a:cubicBezTo>
                <a:lnTo>
                  <a:pt x="1497177" y="4041147"/>
                </a:lnTo>
                <a:cubicBezTo>
                  <a:pt x="1497177" y="4040551"/>
                  <a:pt x="1497028" y="4040030"/>
                  <a:pt x="1496730" y="4039584"/>
                </a:cubicBezTo>
                <a:cubicBezTo>
                  <a:pt x="1496433" y="4039138"/>
                  <a:pt x="1495949" y="4038765"/>
                  <a:pt x="1495279" y="4038468"/>
                </a:cubicBezTo>
                <a:cubicBezTo>
                  <a:pt x="1494609" y="4038170"/>
                  <a:pt x="1493679" y="4037947"/>
                  <a:pt x="1492489" y="4037798"/>
                </a:cubicBezTo>
                <a:cubicBezTo>
                  <a:pt x="1491298" y="4037649"/>
                  <a:pt x="1489773" y="4037575"/>
                  <a:pt x="1487912" y="4037575"/>
                </a:cubicBezTo>
                <a:close/>
                <a:moveTo>
                  <a:pt x="3849554" y="4036793"/>
                </a:moveTo>
                <a:cubicBezTo>
                  <a:pt x="3844047" y="4036793"/>
                  <a:pt x="3839266" y="4037556"/>
                  <a:pt x="3835211" y="4039082"/>
                </a:cubicBezTo>
                <a:cubicBezTo>
                  <a:pt x="3831155" y="4040607"/>
                  <a:pt x="3827788" y="4042970"/>
                  <a:pt x="3825109" y="4046170"/>
                </a:cubicBezTo>
                <a:cubicBezTo>
                  <a:pt x="3822430" y="4049369"/>
                  <a:pt x="3820439" y="4053481"/>
                  <a:pt x="3819137" y="4058504"/>
                </a:cubicBezTo>
                <a:cubicBezTo>
                  <a:pt x="3817835" y="4063527"/>
                  <a:pt x="3817184" y="4069536"/>
                  <a:pt x="3817184" y="4076531"/>
                </a:cubicBezTo>
                <a:lnTo>
                  <a:pt x="3817184" y="4086911"/>
                </a:lnTo>
                <a:lnTo>
                  <a:pt x="3803008" y="4086911"/>
                </a:lnTo>
                <a:cubicBezTo>
                  <a:pt x="3802413" y="4086911"/>
                  <a:pt x="3801892" y="4087042"/>
                  <a:pt x="3801445" y="4087302"/>
                </a:cubicBezTo>
                <a:cubicBezTo>
                  <a:pt x="3800999" y="4087562"/>
                  <a:pt x="3800627" y="4088009"/>
                  <a:pt x="3800329" y="4088641"/>
                </a:cubicBezTo>
                <a:cubicBezTo>
                  <a:pt x="3800031" y="4089274"/>
                  <a:pt x="3799808" y="4090074"/>
                  <a:pt x="3799659" y="4091041"/>
                </a:cubicBezTo>
                <a:cubicBezTo>
                  <a:pt x="3799511" y="4092009"/>
                  <a:pt x="3799436" y="4093199"/>
                  <a:pt x="3799436" y="4094613"/>
                </a:cubicBezTo>
                <a:cubicBezTo>
                  <a:pt x="3799436" y="4097292"/>
                  <a:pt x="3799734" y="4099227"/>
                  <a:pt x="3800329" y="4100418"/>
                </a:cubicBezTo>
                <a:cubicBezTo>
                  <a:pt x="3800924" y="4101608"/>
                  <a:pt x="3801817" y="4102203"/>
                  <a:pt x="3803008" y="4102203"/>
                </a:cubicBezTo>
                <a:lnTo>
                  <a:pt x="3817184" y="4102203"/>
                </a:lnTo>
                <a:lnTo>
                  <a:pt x="3817184" y="4190272"/>
                </a:lnTo>
                <a:cubicBezTo>
                  <a:pt x="3817184" y="4190868"/>
                  <a:pt x="3817333" y="4191370"/>
                  <a:pt x="3817630" y="4191779"/>
                </a:cubicBezTo>
                <a:cubicBezTo>
                  <a:pt x="3817928" y="4192189"/>
                  <a:pt x="3818430" y="4192542"/>
                  <a:pt x="3819137" y="4192840"/>
                </a:cubicBezTo>
                <a:cubicBezTo>
                  <a:pt x="3819844" y="4193137"/>
                  <a:pt x="3820793" y="4193361"/>
                  <a:pt x="3821983" y="4193509"/>
                </a:cubicBezTo>
                <a:cubicBezTo>
                  <a:pt x="3823174" y="4193658"/>
                  <a:pt x="3824663" y="4193733"/>
                  <a:pt x="3826448" y="4193733"/>
                </a:cubicBezTo>
                <a:cubicBezTo>
                  <a:pt x="3828234" y="4193733"/>
                  <a:pt x="3829723" y="4193658"/>
                  <a:pt x="3830913" y="4193509"/>
                </a:cubicBezTo>
                <a:cubicBezTo>
                  <a:pt x="3832104" y="4193361"/>
                  <a:pt x="3833053" y="4193137"/>
                  <a:pt x="3833759" y="4192840"/>
                </a:cubicBezTo>
                <a:cubicBezTo>
                  <a:pt x="3834467" y="4192542"/>
                  <a:pt x="3834969" y="4192189"/>
                  <a:pt x="3835267" y="4191779"/>
                </a:cubicBezTo>
                <a:cubicBezTo>
                  <a:pt x="3835564" y="4191370"/>
                  <a:pt x="3835713" y="4190868"/>
                  <a:pt x="3835713" y="4190272"/>
                </a:cubicBezTo>
                <a:lnTo>
                  <a:pt x="3835713" y="4102203"/>
                </a:lnTo>
                <a:lnTo>
                  <a:pt x="3858149" y="4102203"/>
                </a:lnTo>
                <a:cubicBezTo>
                  <a:pt x="3859265" y="4102203"/>
                  <a:pt x="3860158" y="4101608"/>
                  <a:pt x="3860828" y="4100418"/>
                </a:cubicBezTo>
                <a:cubicBezTo>
                  <a:pt x="3861497" y="4099227"/>
                  <a:pt x="3861832" y="4097292"/>
                  <a:pt x="3861832" y="4094613"/>
                </a:cubicBezTo>
                <a:cubicBezTo>
                  <a:pt x="3861832" y="4093199"/>
                  <a:pt x="3861739" y="4092009"/>
                  <a:pt x="3861553" y="4091041"/>
                </a:cubicBezTo>
                <a:cubicBezTo>
                  <a:pt x="3861367" y="4090074"/>
                  <a:pt x="3861107" y="4089274"/>
                  <a:pt x="3860772" y="4088641"/>
                </a:cubicBezTo>
                <a:cubicBezTo>
                  <a:pt x="3860437" y="4088009"/>
                  <a:pt x="3860065" y="4087562"/>
                  <a:pt x="3859655" y="4087302"/>
                </a:cubicBezTo>
                <a:cubicBezTo>
                  <a:pt x="3859246" y="4087042"/>
                  <a:pt x="3858744" y="4086911"/>
                  <a:pt x="3858149" y="4086911"/>
                </a:cubicBezTo>
                <a:lnTo>
                  <a:pt x="3835713" y="4086911"/>
                </a:lnTo>
                <a:lnTo>
                  <a:pt x="3835713" y="4075972"/>
                </a:lnTo>
                <a:cubicBezTo>
                  <a:pt x="3835713" y="4071656"/>
                  <a:pt x="3835973" y="4067992"/>
                  <a:pt x="3836494" y="4064978"/>
                </a:cubicBezTo>
                <a:cubicBezTo>
                  <a:pt x="3837015" y="4061964"/>
                  <a:pt x="3837871" y="4059508"/>
                  <a:pt x="3839061" y="4057611"/>
                </a:cubicBezTo>
                <a:cubicBezTo>
                  <a:pt x="3840252" y="4055713"/>
                  <a:pt x="3841815" y="4054318"/>
                  <a:pt x="3843749" y="4053425"/>
                </a:cubicBezTo>
                <a:cubicBezTo>
                  <a:pt x="3845685" y="4052532"/>
                  <a:pt x="3848029" y="4052086"/>
                  <a:pt x="3850782" y="4052086"/>
                </a:cubicBezTo>
                <a:cubicBezTo>
                  <a:pt x="3852791" y="4052086"/>
                  <a:pt x="3854558" y="4052253"/>
                  <a:pt x="3856084" y="4052588"/>
                </a:cubicBezTo>
                <a:cubicBezTo>
                  <a:pt x="3857609" y="4052923"/>
                  <a:pt x="3858930" y="4053295"/>
                  <a:pt x="3860046" y="4053704"/>
                </a:cubicBezTo>
                <a:cubicBezTo>
                  <a:pt x="3861163" y="4054113"/>
                  <a:pt x="3862111" y="4054485"/>
                  <a:pt x="3862893" y="4054820"/>
                </a:cubicBezTo>
                <a:cubicBezTo>
                  <a:pt x="3863674" y="4055155"/>
                  <a:pt x="3864325" y="4055323"/>
                  <a:pt x="3864846" y="4055323"/>
                </a:cubicBezTo>
                <a:cubicBezTo>
                  <a:pt x="3865293" y="4055323"/>
                  <a:pt x="3865665" y="4055230"/>
                  <a:pt x="3865962" y="4055044"/>
                </a:cubicBezTo>
                <a:cubicBezTo>
                  <a:pt x="3866260" y="4054857"/>
                  <a:pt x="3866502" y="4054504"/>
                  <a:pt x="3866688" y="4053983"/>
                </a:cubicBezTo>
                <a:cubicBezTo>
                  <a:pt x="3866874" y="4053462"/>
                  <a:pt x="3867041" y="4052774"/>
                  <a:pt x="3867190" y="4051918"/>
                </a:cubicBezTo>
                <a:cubicBezTo>
                  <a:pt x="3867339" y="4051062"/>
                  <a:pt x="3867413" y="4049928"/>
                  <a:pt x="3867413" y="4048514"/>
                </a:cubicBezTo>
                <a:cubicBezTo>
                  <a:pt x="3867413" y="4047100"/>
                  <a:pt x="3867357" y="4045891"/>
                  <a:pt x="3867246" y="4044886"/>
                </a:cubicBezTo>
                <a:cubicBezTo>
                  <a:pt x="3867134" y="4043881"/>
                  <a:pt x="3866929" y="4043026"/>
                  <a:pt x="3866632" y="4042319"/>
                </a:cubicBezTo>
                <a:cubicBezTo>
                  <a:pt x="3866334" y="4041612"/>
                  <a:pt x="3865962" y="4041035"/>
                  <a:pt x="3865516" y="4040589"/>
                </a:cubicBezTo>
                <a:cubicBezTo>
                  <a:pt x="3865069" y="4040142"/>
                  <a:pt x="3864176" y="4039640"/>
                  <a:pt x="3862837" y="4039082"/>
                </a:cubicBezTo>
                <a:cubicBezTo>
                  <a:pt x="3861497" y="4038524"/>
                  <a:pt x="3859600" y="4038003"/>
                  <a:pt x="3857144" y="4037519"/>
                </a:cubicBezTo>
                <a:cubicBezTo>
                  <a:pt x="3854689" y="4037035"/>
                  <a:pt x="3852159" y="4036793"/>
                  <a:pt x="3849554" y="4036793"/>
                </a:cubicBezTo>
                <a:close/>
                <a:moveTo>
                  <a:pt x="553904" y="4036793"/>
                </a:moveTo>
                <a:cubicBezTo>
                  <a:pt x="548398" y="4036793"/>
                  <a:pt x="543616" y="4037556"/>
                  <a:pt x="539561" y="4039082"/>
                </a:cubicBezTo>
                <a:cubicBezTo>
                  <a:pt x="535505" y="4040607"/>
                  <a:pt x="532138" y="4042970"/>
                  <a:pt x="529459" y="4046170"/>
                </a:cubicBezTo>
                <a:cubicBezTo>
                  <a:pt x="526780" y="4049369"/>
                  <a:pt x="524790" y="4053481"/>
                  <a:pt x="523487" y="4058504"/>
                </a:cubicBezTo>
                <a:cubicBezTo>
                  <a:pt x="522185" y="4063527"/>
                  <a:pt x="521534" y="4069536"/>
                  <a:pt x="521534" y="4076531"/>
                </a:cubicBezTo>
                <a:lnTo>
                  <a:pt x="521534" y="4086911"/>
                </a:lnTo>
                <a:lnTo>
                  <a:pt x="507358" y="4086911"/>
                </a:lnTo>
                <a:cubicBezTo>
                  <a:pt x="506763" y="4086911"/>
                  <a:pt x="506242" y="4087042"/>
                  <a:pt x="505796" y="4087302"/>
                </a:cubicBezTo>
                <a:cubicBezTo>
                  <a:pt x="505349" y="4087562"/>
                  <a:pt x="504977" y="4088009"/>
                  <a:pt x="504679" y="4088641"/>
                </a:cubicBezTo>
                <a:cubicBezTo>
                  <a:pt x="504382" y="4089274"/>
                  <a:pt x="504158" y="4090074"/>
                  <a:pt x="504010" y="4091041"/>
                </a:cubicBezTo>
                <a:cubicBezTo>
                  <a:pt x="503861" y="4092009"/>
                  <a:pt x="503786" y="4093199"/>
                  <a:pt x="503786" y="4094613"/>
                </a:cubicBezTo>
                <a:cubicBezTo>
                  <a:pt x="503786" y="4097292"/>
                  <a:pt x="504084" y="4099227"/>
                  <a:pt x="504679" y="4100418"/>
                </a:cubicBezTo>
                <a:cubicBezTo>
                  <a:pt x="505275" y="4101608"/>
                  <a:pt x="506168" y="4102203"/>
                  <a:pt x="507358" y="4102203"/>
                </a:cubicBezTo>
                <a:lnTo>
                  <a:pt x="521534" y="4102203"/>
                </a:lnTo>
                <a:lnTo>
                  <a:pt x="521534" y="4190272"/>
                </a:lnTo>
                <a:cubicBezTo>
                  <a:pt x="521534" y="4190868"/>
                  <a:pt x="521683" y="4191370"/>
                  <a:pt x="521981" y="4191779"/>
                </a:cubicBezTo>
                <a:cubicBezTo>
                  <a:pt x="522278" y="4192189"/>
                  <a:pt x="522781" y="4192542"/>
                  <a:pt x="523487" y="4192840"/>
                </a:cubicBezTo>
                <a:cubicBezTo>
                  <a:pt x="524194" y="4193137"/>
                  <a:pt x="525143" y="4193361"/>
                  <a:pt x="526334" y="4193509"/>
                </a:cubicBezTo>
                <a:cubicBezTo>
                  <a:pt x="527524" y="4193658"/>
                  <a:pt x="529013" y="4193733"/>
                  <a:pt x="530799" y="4193733"/>
                </a:cubicBezTo>
                <a:cubicBezTo>
                  <a:pt x="532585" y="4193733"/>
                  <a:pt x="534073" y="4193658"/>
                  <a:pt x="535263" y="4193509"/>
                </a:cubicBezTo>
                <a:cubicBezTo>
                  <a:pt x="536454" y="4193361"/>
                  <a:pt x="537403" y="4193137"/>
                  <a:pt x="538110" y="4192840"/>
                </a:cubicBezTo>
                <a:cubicBezTo>
                  <a:pt x="538817" y="4192542"/>
                  <a:pt x="539319" y="4192189"/>
                  <a:pt x="539617" y="4191779"/>
                </a:cubicBezTo>
                <a:cubicBezTo>
                  <a:pt x="539914" y="4191370"/>
                  <a:pt x="540063" y="4190868"/>
                  <a:pt x="540063" y="4190272"/>
                </a:cubicBezTo>
                <a:lnTo>
                  <a:pt x="540063" y="4102203"/>
                </a:lnTo>
                <a:lnTo>
                  <a:pt x="562499" y="4102203"/>
                </a:lnTo>
                <a:cubicBezTo>
                  <a:pt x="563615" y="4102203"/>
                  <a:pt x="564508" y="4101608"/>
                  <a:pt x="565178" y="4100418"/>
                </a:cubicBezTo>
                <a:cubicBezTo>
                  <a:pt x="565848" y="4099227"/>
                  <a:pt x="566183" y="4097292"/>
                  <a:pt x="566183" y="4094613"/>
                </a:cubicBezTo>
                <a:cubicBezTo>
                  <a:pt x="566183" y="4093199"/>
                  <a:pt x="566089" y="4092009"/>
                  <a:pt x="565903" y="4091041"/>
                </a:cubicBezTo>
                <a:cubicBezTo>
                  <a:pt x="565717" y="4090074"/>
                  <a:pt x="565457" y="4089274"/>
                  <a:pt x="565122" y="4088641"/>
                </a:cubicBezTo>
                <a:cubicBezTo>
                  <a:pt x="564787" y="4088009"/>
                  <a:pt x="564415" y="4087562"/>
                  <a:pt x="564006" y="4087302"/>
                </a:cubicBezTo>
                <a:cubicBezTo>
                  <a:pt x="563597" y="4087042"/>
                  <a:pt x="563094" y="4086911"/>
                  <a:pt x="562499" y="4086911"/>
                </a:cubicBezTo>
                <a:lnTo>
                  <a:pt x="540063" y="4086911"/>
                </a:lnTo>
                <a:lnTo>
                  <a:pt x="540063" y="4075972"/>
                </a:lnTo>
                <a:cubicBezTo>
                  <a:pt x="540063" y="4071656"/>
                  <a:pt x="540324" y="4067992"/>
                  <a:pt x="540845" y="4064978"/>
                </a:cubicBezTo>
                <a:cubicBezTo>
                  <a:pt x="541365" y="4061964"/>
                  <a:pt x="542221" y="4059508"/>
                  <a:pt x="543412" y="4057611"/>
                </a:cubicBezTo>
                <a:cubicBezTo>
                  <a:pt x="544602" y="4055713"/>
                  <a:pt x="546165" y="4054318"/>
                  <a:pt x="548100" y="4053425"/>
                </a:cubicBezTo>
                <a:cubicBezTo>
                  <a:pt x="550035" y="4052532"/>
                  <a:pt x="552379" y="4052086"/>
                  <a:pt x="555132" y="4052086"/>
                </a:cubicBezTo>
                <a:cubicBezTo>
                  <a:pt x="557141" y="4052086"/>
                  <a:pt x="558909" y="4052253"/>
                  <a:pt x="560434" y="4052588"/>
                </a:cubicBezTo>
                <a:cubicBezTo>
                  <a:pt x="561960" y="4052923"/>
                  <a:pt x="563280" y="4053295"/>
                  <a:pt x="564397" y="4053704"/>
                </a:cubicBezTo>
                <a:cubicBezTo>
                  <a:pt x="565513" y="4054113"/>
                  <a:pt x="566462" y="4054485"/>
                  <a:pt x="567243" y="4054820"/>
                </a:cubicBezTo>
                <a:cubicBezTo>
                  <a:pt x="568024" y="4055155"/>
                  <a:pt x="568675" y="4055323"/>
                  <a:pt x="569196" y="4055323"/>
                </a:cubicBezTo>
                <a:cubicBezTo>
                  <a:pt x="569643" y="4055323"/>
                  <a:pt x="570015" y="4055230"/>
                  <a:pt x="570312" y="4055044"/>
                </a:cubicBezTo>
                <a:cubicBezTo>
                  <a:pt x="570610" y="4054857"/>
                  <a:pt x="570852" y="4054504"/>
                  <a:pt x="571038" y="4053983"/>
                </a:cubicBezTo>
                <a:cubicBezTo>
                  <a:pt x="571224" y="4053462"/>
                  <a:pt x="571391" y="4052774"/>
                  <a:pt x="571540" y="4051918"/>
                </a:cubicBezTo>
                <a:cubicBezTo>
                  <a:pt x="571689" y="4051062"/>
                  <a:pt x="571764" y="4049928"/>
                  <a:pt x="571764" y="4048514"/>
                </a:cubicBezTo>
                <a:cubicBezTo>
                  <a:pt x="571764" y="4047100"/>
                  <a:pt x="571708" y="4045891"/>
                  <a:pt x="571596" y="4044886"/>
                </a:cubicBezTo>
                <a:cubicBezTo>
                  <a:pt x="571484" y="4043881"/>
                  <a:pt x="571280" y="4043026"/>
                  <a:pt x="570982" y="4042319"/>
                </a:cubicBezTo>
                <a:cubicBezTo>
                  <a:pt x="570685" y="4041612"/>
                  <a:pt x="570312" y="4041035"/>
                  <a:pt x="569866" y="4040589"/>
                </a:cubicBezTo>
                <a:cubicBezTo>
                  <a:pt x="569419" y="4040142"/>
                  <a:pt x="568527" y="4039640"/>
                  <a:pt x="567187" y="4039082"/>
                </a:cubicBezTo>
                <a:cubicBezTo>
                  <a:pt x="565848" y="4038524"/>
                  <a:pt x="563950" y="4038003"/>
                  <a:pt x="561494" y="4037519"/>
                </a:cubicBezTo>
                <a:cubicBezTo>
                  <a:pt x="559039" y="4037035"/>
                  <a:pt x="556509" y="4036793"/>
                  <a:pt x="553904" y="4036793"/>
                </a:cubicBezTo>
                <a:close/>
                <a:moveTo>
                  <a:pt x="1592762" y="3909583"/>
                </a:moveTo>
                <a:lnTo>
                  <a:pt x="1618769" y="3910476"/>
                </a:lnTo>
                <a:cubicBezTo>
                  <a:pt x="1624797" y="3910624"/>
                  <a:pt x="1629578" y="3911871"/>
                  <a:pt x="1633113" y="3914215"/>
                </a:cubicBezTo>
                <a:cubicBezTo>
                  <a:pt x="1636647" y="3916559"/>
                  <a:pt x="1638415" y="3919889"/>
                  <a:pt x="1638415" y="3924205"/>
                </a:cubicBezTo>
                <a:cubicBezTo>
                  <a:pt x="1638415" y="3926735"/>
                  <a:pt x="1637912" y="3929154"/>
                  <a:pt x="1636908" y="3931460"/>
                </a:cubicBezTo>
                <a:cubicBezTo>
                  <a:pt x="1635903" y="3933767"/>
                  <a:pt x="1634248" y="3935814"/>
                  <a:pt x="1631941" y="3937600"/>
                </a:cubicBezTo>
                <a:cubicBezTo>
                  <a:pt x="1629634" y="3939385"/>
                  <a:pt x="1626601" y="3940818"/>
                  <a:pt x="1622844" y="3941897"/>
                </a:cubicBezTo>
                <a:cubicBezTo>
                  <a:pt x="1619086" y="3942976"/>
                  <a:pt x="1614416" y="3943515"/>
                  <a:pt x="1608835" y="3943515"/>
                </a:cubicBezTo>
                <a:cubicBezTo>
                  <a:pt x="1600054" y="3943515"/>
                  <a:pt x="1593208" y="3942269"/>
                  <a:pt x="1588297" y="3939776"/>
                </a:cubicBezTo>
                <a:cubicBezTo>
                  <a:pt x="1583386" y="3937283"/>
                  <a:pt x="1580930" y="3933618"/>
                  <a:pt x="1580930" y="3928781"/>
                </a:cubicBezTo>
                <a:cubicBezTo>
                  <a:pt x="1580930" y="3927219"/>
                  <a:pt x="1581097" y="3925693"/>
                  <a:pt x="1581432" y="3924205"/>
                </a:cubicBezTo>
                <a:cubicBezTo>
                  <a:pt x="1581767" y="3922717"/>
                  <a:pt x="1582381" y="3921210"/>
                  <a:pt x="1583274" y="3919684"/>
                </a:cubicBezTo>
                <a:cubicBezTo>
                  <a:pt x="1584167" y="3918159"/>
                  <a:pt x="1585376" y="3916559"/>
                  <a:pt x="1586902" y="3914885"/>
                </a:cubicBezTo>
                <a:cubicBezTo>
                  <a:pt x="1588427" y="3913210"/>
                  <a:pt x="1590380" y="3911443"/>
                  <a:pt x="1592762" y="3909583"/>
                </a:cubicBezTo>
                <a:close/>
                <a:moveTo>
                  <a:pt x="2311639" y="3891835"/>
                </a:moveTo>
                <a:cubicBezTo>
                  <a:pt x="2309704" y="3891835"/>
                  <a:pt x="2308067" y="3891947"/>
                  <a:pt x="2306727" y="3892170"/>
                </a:cubicBezTo>
                <a:cubicBezTo>
                  <a:pt x="2305388" y="3892393"/>
                  <a:pt x="2304272" y="3892802"/>
                  <a:pt x="2303379" y="3893398"/>
                </a:cubicBezTo>
                <a:cubicBezTo>
                  <a:pt x="2302486" y="3893993"/>
                  <a:pt x="2301835" y="3894886"/>
                  <a:pt x="2301425" y="3896077"/>
                </a:cubicBezTo>
                <a:cubicBezTo>
                  <a:pt x="2301016" y="3897267"/>
                  <a:pt x="2300812" y="3898867"/>
                  <a:pt x="2300812" y="3900876"/>
                </a:cubicBezTo>
                <a:lnTo>
                  <a:pt x="2300812" y="3915164"/>
                </a:lnTo>
                <a:lnTo>
                  <a:pt x="2285966" y="3945859"/>
                </a:lnTo>
                <a:cubicBezTo>
                  <a:pt x="2285668" y="3946455"/>
                  <a:pt x="2285538" y="3946976"/>
                  <a:pt x="2285575" y="3947422"/>
                </a:cubicBezTo>
                <a:cubicBezTo>
                  <a:pt x="2285612" y="3947869"/>
                  <a:pt x="2285817" y="3948222"/>
                  <a:pt x="2286189" y="3948483"/>
                </a:cubicBezTo>
                <a:cubicBezTo>
                  <a:pt x="2286561" y="3948743"/>
                  <a:pt x="2287175" y="3948929"/>
                  <a:pt x="2288031" y="3949041"/>
                </a:cubicBezTo>
                <a:cubicBezTo>
                  <a:pt x="2288887" y="3949152"/>
                  <a:pt x="2289947" y="3949208"/>
                  <a:pt x="2291212" y="3949208"/>
                </a:cubicBezTo>
                <a:cubicBezTo>
                  <a:pt x="2292626" y="3949208"/>
                  <a:pt x="2293798" y="3949152"/>
                  <a:pt x="2294728" y="3949041"/>
                </a:cubicBezTo>
                <a:cubicBezTo>
                  <a:pt x="2295658" y="3948929"/>
                  <a:pt x="2296477" y="3948724"/>
                  <a:pt x="2297184" y="3948427"/>
                </a:cubicBezTo>
                <a:cubicBezTo>
                  <a:pt x="2297891" y="3948129"/>
                  <a:pt x="2298486" y="3947794"/>
                  <a:pt x="2298970" y="3947422"/>
                </a:cubicBezTo>
                <a:cubicBezTo>
                  <a:pt x="2299454" y="3947050"/>
                  <a:pt x="2299881" y="3946604"/>
                  <a:pt x="2300253" y="3946083"/>
                </a:cubicBezTo>
                <a:lnTo>
                  <a:pt x="2315545" y="3923089"/>
                </a:lnTo>
                <a:cubicBezTo>
                  <a:pt x="2316811" y="3921228"/>
                  <a:pt x="2317871" y="3919461"/>
                  <a:pt x="2318727" y="3917787"/>
                </a:cubicBezTo>
                <a:cubicBezTo>
                  <a:pt x="2319582" y="3916112"/>
                  <a:pt x="2320271" y="3914420"/>
                  <a:pt x="2320792" y="3912708"/>
                </a:cubicBezTo>
                <a:cubicBezTo>
                  <a:pt x="2321313" y="3910997"/>
                  <a:pt x="2321685" y="3909173"/>
                  <a:pt x="2321908" y="3907239"/>
                </a:cubicBezTo>
                <a:cubicBezTo>
                  <a:pt x="2322131" y="3905304"/>
                  <a:pt x="2322243" y="3903183"/>
                  <a:pt x="2322243" y="3900876"/>
                </a:cubicBezTo>
                <a:cubicBezTo>
                  <a:pt x="2322243" y="3898867"/>
                  <a:pt x="2322038" y="3897267"/>
                  <a:pt x="2321629" y="3896077"/>
                </a:cubicBezTo>
                <a:cubicBezTo>
                  <a:pt x="2321220" y="3894886"/>
                  <a:pt x="2320587" y="3893993"/>
                  <a:pt x="2319731" y="3893398"/>
                </a:cubicBezTo>
                <a:cubicBezTo>
                  <a:pt x="2318875" y="3892802"/>
                  <a:pt x="2317778" y="3892393"/>
                  <a:pt x="2316439" y="3892170"/>
                </a:cubicBezTo>
                <a:cubicBezTo>
                  <a:pt x="2315099" y="3891947"/>
                  <a:pt x="2313499" y="3891835"/>
                  <a:pt x="2311639" y="3891835"/>
                </a:cubicBezTo>
                <a:close/>
                <a:moveTo>
                  <a:pt x="6254319" y="3868283"/>
                </a:moveTo>
                <a:lnTo>
                  <a:pt x="6270057" y="3868283"/>
                </a:lnTo>
                <a:lnTo>
                  <a:pt x="6270057" y="3889603"/>
                </a:lnTo>
                <a:cubicBezTo>
                  <a:pt x="6265518" y="3894663"/>
                  <a:pt x="6261183" y="3898421"/>
                  <a:pt x="6257053" y="3900876"/>
                </a:cubicBezTo>
                <a:cubicBezTo>
                  <a:pt x="6252923" y="3903332"/>
                  <a:pt x="6248440" y="3904560"/>
                  <a:pt x="6243603" y="3904560"/>
                </a:cubicBezTo>
                <a:cubicBezTo>
                  <a:pt x="6237649" y="3904560"/>
                  <a:pt x="6233017" y="3903016"/>
                  <a:pt x="6229706" y="3899927"/>
                </a:cubicBezTo>
                <a:cubicBezTo>
                  <a:pt x="6226395" y="3896839"/>
                  <a:pt x="6224739" y="3892691"/>
                  <a:pt x="6224739" y="3887482"/>
                </a:cubicBezTo>
                <a:cubicBezTo>
                  <a:pt x="6224739" y="3884431"/>
                  <a:pt x="6225315" y="3881733"/>
                  <a:pt x="6226469" y="3879389"/>
                </a:cubicBezTo>
                <a:cubicBezTo>
                  <a:pt x="6227623" y="3877045"/>
                  <a:pt x="6229427" y="3875036"/>
                  <a:pt x="6231883" y="3873362"/>
                </a:cubicBezTo>
                <a:cubicBezTo>
                  <a:pt x="6234339" y="3871687"/>
                  <a:pt x="6237427" y="3870422"/>
                  <a:pt x="6241147" y="3869567"/>
                </a:cubicBezTo>
                <a:cubicBezTo>
                  <a:pt x="6244868" y="3868711"/>
                  <a:pt x="6249259" y="3868283"/>
                  <a:pt x="6254319" y="3868283"/>
                </a:cubicBezTo>
                <a:close/>
                <a:moveTo>
                  <a:pt x="5311343" y="3868283"/>
                </a:moveTo>
                <a:lnTo>
                  <a:pt x="5327082" y="3868283"/>
                </a:lnTo>
                <a:lnTo>
                  <a:pt x="5327082" y="3889603"/>
                </a:lnTo>
                <a:cubicBezTo>
                  <a:pt x="5322543" y="3894663"/>
                  <a:pt x="5318208" y="3898421"/>
                  <a:pt x="5314078" y="3900876"/>
                </a:cubicBezTo>
                <a:cubicBezTo>
                  <a:pt x="5309948" y="3903332"/>
                  <a:pt x="5305465" y="3904560"/>
                  <a:pt x="5300628" y="3904560"/>
                </a:cubicBezTo>
                <a:cubicBezTo>
                  <a:pt x="5294675" y="3904560"/>
                  <a:pt x="5290043" y="3903016"/>
                  <a:pt x="5286731" y="3899927"/>
                </a:cubicBezTo>
                <a:cubicBezTo>
                  <a:pt x="5283420" y="3896839"/>
                  <a:pt x="5281764" y="3892691"/>
                  <a:pt x="5281764" y="3887482"/>
                </a:cubicBezTo>
                <a:cubicBezTo>
                  <a:pt x="5281764" y="3884431"/>
                  <a:pt x="5282341" y="3881733"/>
                  <a:pt x="5283495" y="3879389"/>
                </a:cubicBezTo>
                <a:cubicBezTo>
                  <a:pt x="5284647" y="3877045"/>
                  <a:pt x="5286452" y="3875036"/>
                  <a:pt x="5288907" y="3873362"/>
                </a:cubicBezTo>
                <a:cubicBezTo>
                  <a:pt x="5291363" y="3871687"/>
                  <a:pt x="5294451" y="3870422"/>
                  <a:pt x="5298172" y="3869567"/>
                </a:cubicBezTo>
                <a:cubicBezTo>
                  <a:pt x="5301893" y="3868711"/>
                  <a:pt x="5306283" y="3868283"/>
                  <a:pt x="5311343" y="3868283"/>
                </a:cubicBezTo>
                <a:close/>
                <a:moveTo>
                  <a:pt x="4444569" y="3868283"/>
                </a:moveTo>
                <a:lnTo>
                  <a:pt x="4460307" y="3868283"/>
                </a:lnTo>
                <a:lnTo>
                  <a:pt x="4460307" y="3889603"/>
                </a:lnTo>
                <a:cubicBezTo>
                  <a:pt x="4455768" y="3894663"/>
                  <a:pt x="4451433" y="3898421"/>
                  <a:pt x="4447303" y="3900876"/>
                </a:cubicBezTo>
                <a:cubicBezTo>
                  <a:pt x="4443173" y="3903332"/>
                  <a:pt x="4438690" y="3904560"/>
                  <a:pt x="4433853" y="3904560"/>
                </a:cubicBezTo>
                <a:cubicBezTo>
                  <a:pt x="4427900" y="3904560"/>
                  <a:pt x="4423268" y="3903016"/>
                  <a:pt x="4419956" y="3899927"/>
                </a:cubicBezTo>
                <a:cubicBezTo>
                  <a:pt x="4416645" y="3896839"/>
                  <a:pt x="4414989" y="3892691"/>
                  <a:pt x="4414989" y="3887482"/>
                </a:cubicBezTo>
                <a:cubicBezTo>
                  <a:pt x="4414989" y="3884431"/>
                  <a:pt x="4415566" y="3881733"/>
                  <a:pt x="4416719" y="3879389"/>
                </a:cubicBezTo>
                <a:cubicBezTo>
                  <a:pt x="4417873" y="3877045"/>
                  <a:pt x="4419677" y="3875036"/>
                  <a:pt x="4422133" y="3873362"/>
                </a:cubicBezTo>
                <a:cubicBezTo>
                  <a:pt x="4424589" y="3871687"/>
                  <a:pt x="4427677" y="3870422"/>
                  <a:pt x="4431397" y="3869567"/>
                </a:cubicBezTo>
                <a:cubicBezTo>
                  <a:pt x="4435118" y="3868711"/>
                  <a:pt x="4439509" y="3868283"/>
                  <a:pt x="4444569" y="3868283"/>
                </a:cubicBezTo>
                <a:close/>
                <a:moveTo>
                  <a:pt x="2025219" y="3868283"/>
                </a:moveTo>
                <a:lnTo>
                  <a:pt x="2040958" y="3868283"/>
                </a:lnTo>
                <a:lnTo>
                  <a:pt x="2040958" y="3889603"/>
                </a:lnTo>
                <a:cubicBezTo>
                  <a:pt x="2036418" y="3894663"/>
                  <a:pt x="2032084" y="3898421"/>
                  <a:pt x="2027954" y="3900876"/>
                </a:cubicBezTo>
                <a:cubicBezTo>
                  <a:pt x="2023824" y="3903332"/>
                  <a:pt x="2019340" y="3904560"/>
                  <a:pt x="2014503" y="3904560"/>
                </a:cubicBezTo>
                <a:cubicBezTo>
                  <a:pt x="2008550" y="3904560"/>
                  <a:pt x="2003918" y="3903016"/>
                  <a:pt x="2000606" y="3899927"/>
                </a:cubicBezTo>
                <a:cubicBezTo>
                  <a:pt x="1997295" y="3896839"/>
                  <a:pt x="1995639" y="3892691"/>
                  <a:pt x="1995639" y="3887482"/>
                </a:cubicBezTo>
                <a:cubicBezTo>
                  <a:pt x="1995639" y="3884431"/>
                  <a:pt x="1996216" y="3881733"/>
                  <a:pt x="1997370" y="3879389"/>
                </a:cubicBezTo>
                <a:cubicBezTo>
                  <a:pt x="1998523" y="3877045"/>
                  <a:pt x="2000327" y="3875036"/>
                  <a:pt x="2002783" y="3873362"/>
                </a:cubicBezTo>
                <a:cubicBezTo>
                  <a:pt x="2005239" y="3871687"/>
                  <a:pt x="2008327" y="3870422"/>
                  <a:pt x="2012048" y="3869567"/>
                </a:cubicBezTo>
                <a:cubicBezTo>
                  <a:pt x="2015769" y="3868711"/>
                  <a:pt x="2020159" y="3868283"/>
                  <a:pt x="2025219" y="3868283"/>
                </a:cubicBezTo>
                <a:close/>
                <a:moveTo>
                  <a:pt x="1082244" y="3868283"/>
                </a:moveTo>
                <a:lnTo>
                  <a:pt x="1097983" y="3868283"/>
                </a:lnTo>
                <a:lnTo>
                  <a:pt x="1097983" y="3889603"/>
                </a:lnTo>
                <a:cubicBezTo>
                  <a:pt x="1093443" y="3894663"/>
                  <a:pt x="1089109" y="3898421"/>
                  <a:pt x="1084979" y="3900876"/>
                </a:cubicBezTo>
                <a:cubicBezTo>
                  <a:pt x="1080849" y="3903332"/>
                  <a:pt x="1076365" y="3904560"/>
                  <a:pt x="1071528" y="3904560"/>
                </a:cubicBezTo>
                <a:cubicBezTo>
                  <a:pt x="1065575" y="3904560"/>
                  <a:pt x="1060943" y="3903016"/>
                  <a:pt x="1057632" y="3899927"/>
                </a:cubicBezTo>
                <a:cubicBezTo>
                  <a:pt x="1054320" y="3896839"/>
                  <a:pt x="1052664" y="3892691"/>
                  <a:pt x="1052664" y="3887482"/>
                </a:cubicBezTo>
                <a:cubicBezTo>
                  <a:pt x="1052664" y="3884431"/>
                  <a:pt x="1053241" y="3881733"/>
                  <a:pt x="1054395" y="3879389"/>
                </a:cubicBezTo>
                <a:cubicBezTo>
                  <a:pt x="1055548" y="3877045"/>
                  <a:pt x="1057352" y="3875036"/>
                  <a:pt x="1059808" y="3873362"/>
                </a:cubicBezTo>
                <a:cubicBezTo>
                  <a:pt x="1062264" y="3871687"/>
                  <a:pt x="1065352" y="3870422"/>
                  <a:pt x="1069073" y="3869567"/>
                </a:cubicBezTo>
                <a:cubicBezTo>
                  <a:pt x="1072793" y="3868711"/>
                  <a:pt x="1077184" y="3868283"/>
                  <a:pt x="1082244" y="3868283"/>
                </a:cubicBezTo>
                <a:close/>
                <a:moveTo>
                  <a:pt x="5879974" y="3824416"/>
                </a:moveTo>
                <a:cubicBezTo>
                  <a:pt x="5884767" y="3824416"/>
                  <a:pt x="5888772" y="3825551"/>
                  <a:pt x="5891991" y="3827820"/>
                </a:cubicBezTo>
                <a:cubicBezTo>
                  <a:pt x="5895211" y="3830090"/>
                  <a:pt x="5897793" y="3833085"/>
                  <a:pt x="5899740" y="3836806"/>
                </a:cubicBezTo>
                <a:cubicBezTo>
                  <a:pt x="5901687" y="3840527"/>
                  <a:pt x="5903054" y="3844805"/>
                  <a:pt x="5903840" y="3849642"/>
                </a:cubicBezTo>
                <a:cubicBezTo>
                  <a:pt x="5904626" y="3854479"/>
                  <a:pt x="5905019" y="3859465"/>
                  <a:pt x="5905019" y="3864599"/>
                </a:cubicBezTo>
                <a:cubicBezTo>
                  <a:pt x="5905019" y="3869288"/>
                  <a:pt x="5904551" y="3873920"/>
                  <a:pt x="5903615" y="3878496"/>
                </a:cubicBezTo>
                <a:cubicBezTo>
                  <a:pt x="5902679" y="3883073"/>
                  <a:pt x="5901181" y="3887203"/>
                  <a:pt x="5899123" y="3890886"/>
                </a:cubicBezTo>
                <a:cubicBezTo>
                  <a:pt x="5897065" y="3894570"/>
                  <a:pt x="5894388" y="3897528"/>
                  <a:pt x="5891093" y="3899760"/>
                </a:cubicBezTo>
                <a:cubicBezTo>
                  <a:pt x="5887799" y="3901992"/>
                  <a:pt x="5883831" y="3903109"/>
                  <a:pt x="5879189" y="3903109"/>
                </a:cubicBezTo>
                <a:cubicBezTo>
                  <a:pt x="5874172" y="3903109"/>
                  <a:pt x="5869343" y="3901490"/>
                  <a:pt x="5864701" y="3898253"/>
                </a:cubicBezTo>
                <a:cubicBezTo>
                  <a:pt x="5860059" y="3895016"/>
                  <a:pt x="5855193" y="3890310"/>
                  <a:pt x="5850101" y="3884133"/>
                </a:cubicBezTo>
                <a:lnTo>
                  <a:pt x="5850101" y="3844061"/>
                </a:lnTo>
                <a:cubicBezTo>
                  <a:pt x="5853021" y="3840340"/>
                  <a:pt x="5855772" y="3837252"/>
                  <a:pt x="5858355" y="3834797"/>
                </a:cubicBezTo>
                <a:cubicBezTo>
                  <a:pt x="5860938" y="3832341"/>
                  <a:pt x="5863428" y="3830332"/>
                  <a:pt x="5865824" y="3828769"/>
                </a:cubicBezTo>
                <a:cubicBezTo>
                  <a:pt x="5868221" y="3827206"/>
                  <a:pt x="5870579" y="3826090"/>
                  <a:pt x="5872900" y="3825420"/>
                </a:cubicBezTo>
                <a:cubicBezTo>
                  <a:pt x="5875221" y="3824751"/>
                  <a:pt x="5877579" y="3824416"/>
                  <a:pt x="5879974" y="3824416"/>
                </a:cubicBezTo>
                <a:close/>
                <a:moveTo>
                  <a:pt x="5708268" y="3824416"/>
                </a:moveTo>
                <a:cubicBezTo>
                  <a:pt x="5713328" y="3824416"/>
                  <a:pt x="5718183" y="3826034"/>
                  <a:pt x="5722835" y="3829271"/>
                </a:cubicBezTo>
                <a:cubicBezTo>
                  <a:pt x="5727485" y="3832508"/>
                  <a:pt x="5732304" y="3837215"/>
                  <a:pt x="5737289" y="3843391"/>
                </a:cubicBezTo>
                <a:lnTo>
                  <a:pt x="5737289" y="3883575"/>
                </a:lnTo>
                <a:cubicBezTo>
                  <a:pt x="5734387" y="3887221"/>
                  <a:pt x="5731634" y="3890291"/>
                  <a:pt x="5729029" y="3892784"/>
                </a:cubicBezTo>
                <a:cubicBezTo>
                  <a:pt x="5726425" y="3895277"/>
                  <a:pt x="5723932" y="3897304"/>
                  <a:pt x="5721551" y="3898867"/>
                </a:cubicBezTo>
                <a:cubicBezTo>
                  <a:pt x="5719169" y="3900430"/>
                  <a:pt x="5716845" y="3901546"/>
                  <a:pt x="5714575" y="3902216"/>
                </a:cubicBezTo>
                <a:cubicBezTo>
                  <a:pt x="5712305" y="3902885"/>
                  <a:pt x="5709943" y="3903220"/>
                  <a:pt x="5707487" y="3903220"/>
                </a:cubicBezTo>
                <a:cubicBezTo>
                  <a:pt x="5702650" y="3903220"/>
                  <a:pt x="5698631" y="3902085"/>
                  <a:pt x="5695431" y="3899816"/>
                </a:cubicBezTo>
                <a:cubicBezTo>
                  <a:pt x="5692232" y="3897546"/>
                  <a:pt x="5689665" y="3894533"/>
                  <a:pt x="5687730" y="3890775"/>
                </a:cubicBezTo>
                <a:cubicBezTo>
                  <a:pt x="5685795" y="3887017"/>
                  <a:pt x="5684437" y="3882719"/>
                  <a:pt x="5683655" y="3877882"/>
                </a:cubicBezTo>
                <a:cubicBezTo>
                  <a:pt x="5682875" y="3873045"/>
                  <a:pt x="5682483" y="3868097"/>
                  <a:pt x="5682483" y="3863037"/>
                </a:cubicBezTo>
                <a:cubicBezTo>
                  <a:pt x="5682483" y="3858274"/>
                  <a:pt x="5682949" y="3853586"/>
                  <a:pt x="5683879" y="3848973"/>
                </a:cubicBezTo>
                <a:cubicBezTo>
                  <a:pt x="5684809" y="3844359"/>
                  <a:pt x="5686297" y="3840229"/>
                  <a:pt x="5688343" y="3836583"/>
                </a:cubicBezTo>
                <a:cubicBezTo>
                  <a:pt x="5690390" y="3832936"/>
                  <a:pt x="5693051" y="3829997"/>
                  <a:pt x="5696325" y="3827765"/>
                </a:cubicBezTo>
                <a:cubicBezTo>
                  <a:pt x="5699599" y="3825532"/>
                  <a:pt x="5703580" y="3824416"/>
                  <a:pt x="5708268" y="3824416"/>
                </a:cubicBezTo>
                <a:close/>
                <a:moveTo>
                  <a:pt x="5194287" y="3824416"/>
                </a:moveTo>
                <a:cubicBezTo>
                  <a:pt x="5199079" y="3824416"/>
                  <a:pt x="5203085" y="3825532"/>
                  <a:pt x="5206304" y="3827765"/>
                </a:cubicBezTo>
                <a:cubicBezTo>
                  <a:pt x="5209524" y="3829997"/>
                  <a:pt x="5212088" y="3832974"/>
                  <a:pt x="5213997" y="3836694"/>
                </a:cubicBezTo>
                <a:cubicBezTo>
                  <a:pt x="5215907" y="3840415"/>
                  <a:pt x="5217254" y="3844675"/>
                  <a:pt x="5218040" y="3849475"/>
                </a:cubicBezTo>
                <a:cubicBezTo>
                  <a:pt x="5218826" y="3854275"/>
                  <a:pt x="5219219" y="3859242"/>
                  <a:pt x="5219219" y="3864376"/>
                </a:cubicBezTo>
                <a:cubicBezTo>
                  <a:pt x="5219219" y="3869064"/>
                  <a:pt x="5218733" y="3873715"/>
                  <a:pt x="5217759" y="3878329"/>
                </a:cubicBezTo>
                <a:cubicBezTo>
                  <a:pt x="5216786" y="3882943"/>
                  <a:pt x="5215270" y="3887110"/>
                  <a:pt x="5213211" y="3890830"/>
                </a:cubicBezTo>
                <a:cubicBezTo>
                  <a:pt x="5211151" y="3894551"/>
                  <a:pt x="5208456" y="3897528"/>
                  <a:pt x="5205125" y="3899760"/>
                </a:cubicBezTo>
                <a:cubicBezTo>
                  <a:pt x="5201793" y="3901992"/>
                  <a:pt x="5197806" y="3903109"/>
                  <a:pt x="5193165" y="3903109"/>
                </a:cubicBezTo>
                <a:cubicBezTo>
                  <a:pt x="5188149" y="3903109"/>
                  <a:pt x="5183357" y="3901472"/>
                  <a:pt x="5178789" y="3898197"/>
                </a:cubicBezTo>
                <a:cubicBezTo>
                  <a:pt x="5174223" y="3894923"/>
                  <a:pt x="5169393" y="3890198"/>
                  <a:pt x="5164301" y="3884022"/>
                </a:cubicBezTo>
                <a:lnTo>
                  <a:pt x="5164301" y="3844061"/>
                </a:lnTo>
                <a:cubicBezTo>
                  <a:pt x="5167221" y="3840415"/>
                  <a:pt x="5169991" y="3837345"/>
                  <a:pt x="5172612" y="3834852"/>
                </a:cubicBezTo>
                <a:cubicBezTo>
                  <a:pt x="5175233" y="3832360"/>
                  <a:pt x="5177741" y="3830350"/>
                  <a:pt x="5180137" y="3828825"/>
                </a:cubicBezTo>
                <a:cubicBezTo>
                  <a:pt x="5182533" y="3827299"/>
                  <a:pt x="5184891" y="3826183"/>
                  <a:pt x="5187212" y="3825476"/>
                </a:cubicBezTo>
                <a:cubicBezTo>
                  <a:pt x="5189533" y="3824769"/>
                  <a:pt x="5191891" y="3824416"/>
                  <a:pt x="5194287" y="3824416"/>
                </a:cubicBezTo>
                <a:close/>
                <a:moveTo>
                  <a:pt x="3698863" y="3824416"/>
                </a:moveTo>
                <a:cubicBezTo>
                  <a:pt x="3703654" y="3824416"/>
                  <a:pt x="3707660" y="3825532"/>
                  <a:pt x="3710879" y="3827765"/>
                </a:cubicBezTo>
                <a:cubicBezTo>
                  <a:pt x="3714099" y="3829997"/>
                  <a:pt x="3716663" y="3832974"/>
                  <a:pt x="3718572" y="3836694"/>
                </a:cubicBezTo>
                <a:cubicBezTo>
                  <a:pt x="3720481" y="3840415"/>
                  <a:pt x="3721829" y="3844675"/>
                  <a:pt x="3722615" y="3849475"/>
                </a:cubicBezTo>
                <a:cubicBezTo>
                  <a:pt x="3723401" y="3854275"/>
                  <a:pt x="3723794" y="3859242"/>
                  <a:pt x="3723794" y="3864376"/>
                </a:cubicBezTo>
                <a:cubicBezTo>
                  <a:pt x="3723794" y="3869064"/>
                  <a:pt x="3723307" y="3873715"/>
                  <a:pt x="3722334" y="3878329"/>
                </a:cubicBezTo>
                <a:cubicBezTo>
                  <a:pt x="3721361" y="3882943"/>
                  <a:pt x="3719845" y="3887110"/>
                  <a:pt x="3717786" y="3890830"/>
                </a:cubicBezTo>
                <a:cubicBezTo>
                  <a:pt x="3715727" y="3894551"/>
                  <a:pt x="3713031" y="3897528"/>
                  <a:pt x="3709699" y="3899760"/>
                </a:cubicBezTo>
                <a:cubicBezTo>
                  <a:pt x="3706368" y="3901992"/>
                  <a:pt x="3702381" y="3903109"/>
                  <a:pt x="3697739" y="3903109"/>
                </a:cubicBezTo>
                <a:cubicBezTo>
                  <a:pt x="3692723" y="3903109"/>
                  <a:pt x="3687932" y="3901472"/>
                  <a:pt x="3683365" y="3898197"/>
                </a:cubicBezTo>
                <a:cubicBezTo>
                  <a:pt x="3678798" y="3894923"/>
                  <a:pt x="3673968" y="3890198"/>
                  <a:pt x="3668877" y="3884022"/>
                </a:cubicBezTo>
                <a:lnTo>
                  <a:pt x="3668877" y="3844061"/>
                </a:lnTo>
                <a:cubicBezTo>
                  <a:pt x="3671796" y="3840415"/>
                  <a:pt x="3674566" y="3837345"/>
                  <a:pt x="3677187" y="3834852"/>
                </a:cubicBezTo>
                <a:cubicBezTo>
                  <a:pt x="3679808" y="3832360"/>
                  <a:pt x="3682316" y="3830350"/>
                  <a:pt x="3684712" y="3828825"/>
                </a:cubicBezTo>
                <a:cubicBezTo>
                  <a:pt x="3687108" y="3827299"/>
                  <a:pt x="3689466" y="3826183"/>
                  <a:pt x="3691787" y="3825476"/>
                </a:cubicBezTo>
                <a:cubicBezTo>
                  <a:pt x="3694108" y="3824769"/>
                  <a:pt x="3696466" y="3824416"/>
                  <a:pt x="3698863" y="3824416"/>
                </a:cubicBezTo>
                <a:close/>
                <a:moveTo>
                  <a:pt x="1908049" y="3824416"/>
                </a:moveTo>
                <a:cubicBezTo>
                  <a:pt x="1912842" y="3824416"/>
                  <a:pt x="1916848" y="3825551"/>
                  <a:pt x="1920067" y="3827820"/>
                </a:cubicBezTo>
                <a:cubicBezTo>
                  <a:pt x="1923286" y="3830090"/>
                  <a:pt x="1925869" y="3833085"/>
                  <a:pt x="1927816" y="3836806"/>
                </a:cubicBezTo>
                <a:cubicBezTo>
                  <a:pt x="1929763" y="3840527"/>
                  <a:pt x="1931129" y="3844805"/>
                  <a:pt x="1931915" y="3849642"/>
                </a:cubicBezTo>
                <a:cubicBezTo>
                  <a:pt x="1932701" y="3854479"/>
                  <a:pt x="1933094" y="3859465"/>
                  <a:pt x="1933094" y="3864599"/>
                </a:cubicBezTo>
                <a:cubicBezTo>
                  <a:pt x="1933094" y="3869288"/>
                  <a:pt x="1932626" y="3873920"/>
                  <a:pt x="1931690" y="3878496"/>
                </a:cubicBezTo>
                <a:cubicBezTo>
                  <a:pt x="1930755" y="3883073"/>
                  <a:pt x="1929257" y="3887203"/>
                  <a:pt x="1927198" y="3890886"/>
                </a:cubicBezTo>
                <a:cubicBezTo>
                  <a:pt x="1925140" y="3894570"/>
                  <a:pt x="1922463" y="3897528"/>
                  <a:pt x="1919169" y="3899760"/>
                </a:cubicBezTo>
                <a:cubicBezTo>
                  <a:pt x="1915874" y="3901992"/>
                  <a:pt x="1911906" y="3903109"/>
                  <a:pt x="1907265" y="3903109"/>
                </a:cubicBezTo>
                <a:cubicBezTo>
                  <a:pt x="1902248" y="3903109"/>
                  <a:pt x="1897418" y="3901490"/>
                  <a:pt x="1892776" y="3898253"/>
                </a:cubicBezTo>
                <a:cubicBezTo>
                  <a:pt x="1888135" y="3895016"/>
                  <a:pt x="1883268" y="3890310"/>
                  <a:pt x="1878177" y="3884133"/>
                </a:cubicBezTo>
                <a:lnTo>
                  <a:pt x="1878177" y="3844061"/>
                </a:lnTo>
                <a:cubicBezTo>
                  <a:pt x="1881096" y="3840340"/>
                  <a:pt x="1883848" y="3837252"/>
                  <a:pt x="1886431" y="3834797"/>
                </a:cubicBezTo>
                <a:cubicBezTo>
                  <a:pt x="1889014" y="3832341"/>
                  <a:pt x="1891503" y="3830332"/>
                  <a:pt x="1893900" y="3828769"/>
                </a:cubicBezTo>
                <a:cubicBezTo>
                  <a:pt x="1896296" y="3827206"/>
                  <a:pt x="1898655" y="3826090"/>
                  <a:pt x="1900976" y="3825420"/>
                </a:cubicBezTo>
                <a:cubicBezTo>
                  <a:pt x="1903296" y="3824751"/>
                  <a:pt x="1905654" y="3824416"/>
                  <a:pt x="1908049" y="3824416"/>
                </a:cubicBezTo>
                <a:close/>
                <a:moveTo>
                  <a:pt x="965188" y="3824416"/>
                </a:moveTo>
                <a:cubicBezTo>
                  <a:pt x="969979" y="3824416"/>
                  <a:pt x="973985" y="3825532"/>
                  <a:pt x="977204" y="3827765"/>
                </a:cubicBezTo>
                <a:cubicBezTo>
                  <a:pt x="980424" y="3829997"/>
                  <a:pt x="982988" y="3832974"/>
                  <a:pt x="984898" y="3836694"/>
                </a:cubicBezTo>
                <a:cubicBezTo>
                  <a:pt x="986807" y="3840415"/>
                  <a:pt x="988154" y="3844675"/>
                  <a:pt x="988940" y="3849475"/>
                </a:cubicBezTo>
                <a:cubicBezTo>
                  <a:pt x="989726" y="3854275"/>
                  <a:pt x="990119" y="3859242"/>
                  <a:pt x="990119" y="3864376"/>
                </a:cubicBezTo>
                <a:cubicBezTo>
                  <a:pt x="990119" y="3869064"/>
                  <a:pt x="989633" y="3873715"/>
                  <a:pt x="988660" y="3878329"/>
                </a:cubicBezTo>
                <a:cubicBezTo>
                  <a:pt x="987686" y="3882943"/>
                  <a:pt x="986170" y="3887110"/>
                  <a:pt x="984111" y="3890830"/>
                </a:cubicBezTo>
                <a:cubicBezTo>
                  <a:pt x="982052" y="3894551"/>
                  <a:pt x="979356" y="3897528"/>
                  <a:pt x="976025" y="3899760"/>
                </a:cubicBezTo>
                <a:cubicBezTo>
                  <a:pt x="972693" y="3901992"/>
                  <a:pt x="968706" y="3903109"/>
                  <a:pt x="964065" y="3903109"/>
                </a:cubicBezTo>
                <a:cubicBezTo>
                  <a:pt x="959049" y="3903109"/>
                  <a:pt x="954257" y="3901472"/>
                  <a:pt x="949690" y="3898197"/>
                </a:cubicBezTo>
                <a:cubicBezTo>
                  <a:pt x="945123" y="3894923"/>
                  <a:pt x="940293" y="3890198"/>
                  <a:pt x="935202" y="3884022"/>
                </a:cubicBezTo>
                <a:lnTo>
                  <a:pt x="935202" y="3844061"/>
                </a:lnTo>
                <a:cubicBezTo>
                  <a:pt x="938121" y="3840415"/>
                  <a:pt x="940892" y="3837345"/>
                  <a:pt x="943512" y="3834852"/>
                </a:cubicBezTo>
                <a:cubicBezTo>
                  <a:pt x="946133" y="3832360"/>
                  <a:pt x="948641" y="3830350"/>
                  <a:pt x="951037" y="3828825"/>
                </a:cubicBezTo>
                <a:cubicBezTo>
                  <a:pt x="953433" y="3827299"/>
                  <a:pt x="955791" y="3826183"/>
                  <a:pt x="958112" y="3825476"/>
                </a:cubicBezTo>
                <a:cubicBezTo>
                  <a:pt x="960433" y="3824769"/>
                  <a:pt x="962791" y="3824416"/>
                  <a:pt x="965188" y="3824416"/>
                </a:cubicBezTo>
                <a:close/>
                <a:moveTo>
                  <a:pt x="6503812" y="3823969"/>
                </a:moveTo>
                <a:cubicBezTo>
                  <a:pt x="6509744" y="3823969"/>
                  <a:pt x="6514699" y="3825030"/>
                  <a:pt x="6518679" y="3827151"/>
                </a:cubicBezTo>
                <a:cubicBezTo>
                  <a:pt x="6522659" y="3829271"/>
                  <a:pt x="6525813" y="3832155"/>
                  <a:pt x="6528140" y="3835801"/>
                </a:cubicBezTo>
                <a:cubicBezTo>
                  <a:pt x="6530468" y="3839448"/>
                  <a:pt x="6532139" y="3843689"/>
                  <a:pt x="6533153" y="3848526"/>
                </a:cubicBezTo>
                <a:cubicBezTo>
                  <a:pt x="6534167" y="3853363"/>
                  <a:pt x="6534673" y="3858498"/>
                  <a:pt x="6534673" y="3863930"/>
                </a:cubicBezTo>
                <a:cubicBezTo>
                  <a:pt x="6534673" y="3869734"/>
                  <a:pt x="6534073" y="3875055"/>
                  <a:pt x="6532871" y="3879892"/>
                </a:cubicBezTo>
                <a:cubicBezTo>
                  <a:pt x="6531669" y="3884728"/>
                  <a:pt x="6529793" y="3888896"/>
                  <a:pt x="6527239" y="3892393"/>
                </a:cubicBezTo>
                <a:cubicBezTo>
                  <a:pt x="6524687" y="3895891"/>
                  <a:pt x="6521421" y="3898607"/>
                  <a:pt x="6517441" y="3900541"/>
                </a:cubicBezTo>
                <a:cubicBezTo>
                  <a:pt x="6513461" y="3902476"/>
                  <a:pt x="6508769" y="3903443"/>
                  <a:pt x="6503362" y="3903443"/>
                </a:cubicBezTo>
                <a:cubicBezTo>
                  <a:pt x="6497430" y="3903443"/>
                  <a:pt x="6492475" y="3902383"/>
                  <a:pt x="6488495" y="3900262"/>
                </a:cubicBezTo>
                <a:cubicBezTo>
                  <a:pt x="6484515" y="3898142"/>
                  <a:pt x="6481343" y="3895277"/>
                  <a:pt x="6478978" y="3891668"/>
                </a:cubicBezTo>
                <a:cubicBezTo>
                  <a:pt x="6476613" y="3888059"/>
                  <a:pt x="6474923" y="3883836"/>
                  <a:pt x="6473909" y="3878999"/>
                </a:cubicBezTo>
                <a:cubicBezTo>
                  <a:pt x="6472896" y="3874162"/>
                  <a:pt x="6472389" y="3868990"/>
                  <a:pt x="6472389" y="3863483"/>
                </a:cubicBezTo>
                <a:cubicBezTo>
                  <a:pt x="6472389" y="3857753"/>
                  <a:pt x="6473009" y="3852470"/>
                  <a:pt x="6474247" y="3847633"/>
                </a:cubicBezTo>
                <a:cubicBezTo>
                  <a:pt x="6475486" y="3842796"/>
                  <a:pt x="6477381" y="3838610"/>
                  <a:pt x="6479935" y="3835076"/>
                </a:cubicBezTo>
                <a:cubicBezTo>
                  <a:pt x="6482487" y="3831541"/>
                  <a:pt x="6485735" y="3828806"/>
                  <a:pt x="6489677" y="3826872"/>
                </a:cubicBezTo>
                <a:cubicBezTo>
                  <a:pt x="6493619" y="3824937"/>
                  <a:pt x="6498331" y="3823969"/>
                  <a:pt x="6503812" y="3823969"/>
                </a:cubicBezTo>
                <a:close/>
                <a:moveTo>
                  <a:pt x="4065412" y="3823969"/>
                </a:moveTo>
                <a:cubicBezTo>
                  <a:pt x="4071345" y="3823969"/>
                  <a:pt x="4076300" y="3825030"/>
                  <a:pt x="4080280" y="3827151"/>
                </a:cubicBezTo>
                <a:cubicBezTo>
                  <a:pt x="4084259" y="3829271"/>
                  <a:pt x="4087413" y="3832155"/>
                  <a:pt x="4089741" y="3835801"/>
                </a:cubicBezTo>
                <a:cubicBezTo>
                  <a:pt x="4092068" y="3839448"/>
                  <a:pt x="4093739" y="3843689"/>
                  <a:pt x="4094753" y="3848526"/>
                </a:cubicBezTo>
                <a:cubicBezTo>
                  <a:pt x="4095767" y="3853363"/>
                  <a:pt x="4096274" y="3858498"/>
                  <a:pt x="4096274" y="3863930"/>
                </a:cubicBezTo>
                <a:cubicBezTo>
                  <a:pt x="4096274" y="3869734"/>
                  <a:pt x="4095673" y="3875055"/>
                  <a:pt x="4094471" y="3879892"/>
                </a:cubicBezTo>
                <a:cubicBezTo>
                  <a:pt x="4093269" y="3884728"/>
                  <a:pt x="4091392" y="3888896"/>
                  <a:pt x="4088839" y="3892393"/>
                </a:cubicBezTo>
                <a:cubicBezTo>
                  <a:pt x="4086287" y="3895891"/>
                  <a:pt x="4083021" y="3898607"/>
                  <a:pt x="4079041" y="3900541"/>
                </a:cubicBezTo>
                <a:cubicBezTo>
                  <a:pt x="4075062" y="3902476"/>
                  <a:pt x="4070369" y="3903443"/>
                  <a:pt x="4064962" y="3903443"/>
                </a:cubicBezTo>
                <a:cubicBezTo>
                  <a:pt x="4059030" y="3903443"/>
                  <a:pt x="4054074" y="3902383"/>
                  <a:pt x="4050095" y="3900262"/>
                </a:cubicBezTo>
                <a:cubicBezTo>
                  <a:pt x="4046115" y="3898142"/>
                  <a:pt x="4042943" y="3895277"/>
                  <a:pt x="4040578" y="3891668"/>
                </a:cubicBezTo>
                <a:cubicBezTo>
                  <a:pt x="4038213" y="3888059"/>
                  <a:pt x="4036524" y="3883836"/>
                  <a:pt x="4035510" y="3878999"/>
                </a:cubicBezTo>
                <a:cubicBezTo>
                  <a:pt x="4034496" y="3874162"/>
                  <a:pt x="4033989" y="3868990"/>
                  <a:pt x="4033989" y="3863483"/>
                </a:cubicBezTo>
                <a:cubicBezTo>
                  <a:pt x="4033989" y="3857753"/>
                  <a:pt x="4034609" y="3852470"/>
                  <a:pt x="4035847" y="3847633"/>
                </a:cubicBezTo>
                <a:cubicBezTo>
                  <a:pt x="4037086" y="3842796"/>
                  <a:pt x="4038982" y="3838610"/>
                  <a:pt x="4041535" y="3835076"/>
                </a:cubicBezTo>
                <a:cubicBezTo>
                  <a:pt x="4044088" y="3831541"/>
                  <a:pt x="4047335" y="3828806"/>
                  <a:pt x="4051277" y="3826872"/>
                </a:cubicBezTo>
                <a:cubicBezTo>
                  <a:pt x="4055219" y="3824937"/>
                  <a:pt x="4059931" y="3823969"/>
                  <a:pt x="4065412" y="3823969"/>
                </a:cubicBezTo>
                <a:close/>
                <a:moveTo>
                  <a:pt x="3322462" y="3823969"/>
                </a:moveTo>
                <a:cubicBezTo>
                  <a:pt x="3328395" y="3823969"/>
                  <a:pt x="3333350" y="3825030"/>
                  <a:pt x="3337330" y="3827151"/>
                </a:cubicBezTo>
                <a:cubicBezTo>
                  <a:pt x="3341309" y="3829271"/>
                  <a:pt x="3344463" y="3832155"/>
                  <a:pt x="3346791" y="3835801"/>
                </a:cubicBezTo>
                <a:cubicBezTo>
                  <a:pt x="3349118" y="3839448"/>
                  <a:pt x="3350789" y="3843689"/>
                  <a:pt x="3351803" y="3848526"/>
                </a:cubicBezTo>
                <a:cubicBezTo>
                  <a:pt x="3352817" y="3853363"/>
                  <a:pt x="3353324" y="3858498"/>
                  <a:pt x="3353324" y="3863930"/>
                </a:cubicBezTo>
                <a:cubicBezTo>
                  <a:pt x="3353324" y="3869734"/>
                  <a:pt x="3352723" y="3875055"/>
                  <a:pt x="3351521" y="3879892"/>
                </a:cubicBezTo>
                <a:cubicBezTo>
                  <a:pt x="3350320" y="3884728"/>
                  <a:pt x="3348442" y="3888896"/>
                  <a:pt x="3345890" y="3892393"/>
                </a:cubicBezTo>
                <a:cubicBezTo>
                  <a:pt x="3343337" y="3895891"/>
                  <a:pt x="3340071" y="3898607"/>
                  <a:pt x="3336091" y="3900541"/>
                </a:cubicBezTo>
                <a:cubicBezTo>
                  <a:pt x="3332112" y="3902476"/>
                  <a:pt x="3327419" y="3903443"/>
                  <a:pt x="3322012" y="3903443"/>
                </a:cubicBezTo>
                <a:cubicBezTo>
                  <a:pt x="3316080" y="3903443"/>
                  <a:pt x="3311124" y="3902383"/>
                  <a:pt x="3307145" y="3900262"/>
                </a:cubicBezTo>
                <a:cubicBezTo>
                  <a:pt x="3303166" y="3898142"/>
                  <a:pt x="3299993" y="3895277"/>
                  <a:pt x="3297628" y="3891668"/>
                </a:cubicBezTo>
                <a:cubicBezTo>
                  <a:pt x="3295263" y="3888059"/>
                  <a:pt x="3293574" y="3883836"/>
                  <a:pt x="3292560" y="3878999"/>
                </a:cubicBezTo>
                <a:cubicBezTo>
                  <a:pt x="3291546" y="3874162"/>
                  <a:pt x="3291039" y="3868990"/>
                  <a:pt x="3291039" y="3863483"/>
                </a:cubicBezTo>
                <a:cubicBezTo>
                  <a:pt x="3291039" y="3857753"/>
                  <a:pt x="3291659" y="3852470"/>
                  <a:pt x="3292898" y="3847633"/>
                </a:cubicBezTo>
                <a:cubicBezTo>
                  <a:pt x="3294136" y="3842796"/>
                  <a:pt x="3296032" y="3838610"/>
                  <a:pt x="3298585" y="3835076"/>
                </a:cubicBezTo>
                <a:cubicBezTo>
                  <a:pt x="3301138" y="3831541"/>
                  <a:pt x="3304385" y="3828806"/>
                  <a:pt x="3308327" y="3826872"/>
                </a:cubicBezTo>
                <a:cubicBezTo>
                  <a:pt x="3312270" y="3824937"/>
                  <a:pt x="3316981" y="3823969"/>
                  <a:pt x="3322462" y="3823969"/>
                </a:cubicBezTo>
                <a:close/>
                <a:moveTo>
                  <a:pt x="1779413" y="3823969"/>
                </a:moveTo>
                <a:cubicBezTo>
                  <a:pt x="1785345" y="3823969"/>
                  <a:pt x="1790301" y="3825030"/>
                  <a:pt x="1794280" y="3827151"/>
                </a:cubicBezTo>
                <a:cubicBezTo>
                  <a:pt x="1798259" y="3829271"/>
                  <a:pt x="1801413" y="3832155"/>
                  <a:pt x="1803741" y="3835801"/>
                </a:cubicBezTo>
                <a:cubicBezTo>
                  <a:pt x="1806069" y="3839448"/>
                  <a:pt x="1807739" y="3843689"/>
                  <a:pt x="1808753" y="3848526"/>
                </a:cubicBezTo>
                <a:cubicBezTo>
                  <a:pt x="1809767" y="3853363"/>
                  <a:pt x="1810274" y="3858498"/>
                  <a:pt x="1810274" y="3863930"/>
                </a:cubicBezTo>
                <a:cubicBezTo>
                  <a:pt x="1810274" y="3869734"/>
                  <a:pt x="1809673" y="3875055"/>
                  <a:pt x="1808472" y="3879892"/>
                </a:cubicBezTo>
                <a:cubicBezTo>
                  <a:pt x="1807270" y="3884728"/>
                  <a:pt x="1805393" y="3888896"/>
                  <a:pt x="1802840" y="3892393"/>
                </a:cubicBezTo>
                <a:cubicBezTo>
                  <a:pt x="1800287" y="3895891"/>
                  <a:pt x="1797021" y="3898607"/>
                  <a:pt x="1793042" y="3900541"/>
                </a:cubicBezTo>
                <a:cubicBezTo>
                  <a:pt x="1789062" y="3902476"/>
                  <a:pt x="1784369" y="3903443"/>
                  <a:pt x="1778963" y="3903443"/>
                </a:cubicBezTo>
                <a:cubicBezTo>
                  <a:pt x="1773030" y="3903443"/>
                  <a:pt x="1768075" y="3902383"/>
                  <a:pt x="1764095" y="3900262"/>
                </a:cubicBezTo>
                <a:cubicBezTo>
                  <a:pt x="1760116" y="3898142"/>
                  <a:pt x="1756943" y="3895277"/>
                  <a:pt x="1754579" y="3891668"/>
                </a:cubicBezTo>
                <a:cubicBezTo>
                  <a:pt x="1752214" y="3888059"/>
                  <a:pt x="1750524" y="3883836"/>
                  <a:pt x="1749510" y="3878999"/>
                </a:cubicBezTo>
                <a:cubicBezTo>
                  <a:pt x="1748496" y="3874162"/>
                  <a:pt x="1747989" y="3868990"/>
                  <a:pt x="1747989" y="3863483"/>
                </a:cubicBezTo>
                <a:cubicBezTo>
                  <a:pt x="1747989" y="3857753"/>
                  <a:pt x="1748609" y="3852470"/>
                  <a:pt x="1749848" y="3847633"/>
                </a:cubicBezTo>
                <a:cubicBezTo>
                  <a:pt x="1751087" y="3842796"/>
                  <a:pt x="1752982" y="3838610"/>
                  <a:pt x="1755535" y="3835076"/>
                </a:cubicBezTo>
                <a:cubicBezTo>
                  <a:pt x="1758088" y="3831541"/>
                  <a:pt x="1761335" y="3828806"/>
                  <a:pt x="1765278" y="3826872"/>
                </a:cubicBezTo>
                <a:cubicBezTo>
                  <a:pt x="1769220" y="3824937"/>
                  <a:pt x="1773932" y="3823969"/>
                  <a:pt x="1779413" y="3823969"/>
                </a:cubicBezTo>
                <a:close/>
                <a:moveTo>
                  <a:pt x="655463" y="3823969"/>
                </a:moveTo>
                <a:cubicBezTo>
                  <a:pt x="661395" y="3823969"/>
                  <a:pt x="666351" y="3825030"/>
                  <a:pt x="670330" y="3827151"/>
                </a:cubicBezTo>
                <a:cubicBezTo>
                  <a:pt x="674309" y="3829271"/>
                  <a:pt x="677463" y="3832155"/>
                  <a:pt x="679791" y="3835801"/>
                </a:cubicBezTo>
                <a:cubicBezTo>
                  <a:pt x="682118" y="3839448"/>
                  <a:pt x="683789" y="3843689"/>
                  <a:pt x="684803" y="3848526"/>
                </a:cubicBezTo>
                <a:cubicBezTo>
                  <a:pt x="685817" y="3853363"/>
                  <a:pt x="686324" y="3858498"/>
                  <a:pt x="686324" y="3863930"/>
                </a:cubicBezTo>
                <a:cubicBezTo>
                  <a:pt x="686324" y="3869734"/>
                  <a:pt x="685723" y="3875055"/>
                  <a:pt x="684521" y="3879892"/>
                </a:cubicBezTo>
                <a:cubicBezTo>
                  <a:pt x="683320" y="3884728"/>
                  <a:pt x="681443" y="3888896"/>
                  <a:pt x="678890" y="3892393"/>
                </a:cubicBezTo>
                <a:cubicBezTo>
                  <a:pt x="676337" y="3895891"/>
                  <a:pt x="673071" y="3898607"/>
                  <a:pt x="669092" y="3900541"/>
                </a:cubicBezTo>
                <a:cubicBezTo>
                  <a:pt x="665112" y="3902476"/>
                  <a:pt x="660419" y="3903443"/>
                  <a:pt x="655013" y="3903443"/>
                </a:cubicBezTo>
                <a:cubicBezTo>
                  <a:pt x="649080" y="3903443"/>
                  <a:pt x="644125" y="3902383"/>
                  <a:pt x="640145" y="3900262"/>
                </a:cubicBezTo>
                <a:cubicBezTo>
                  <a:pt x="636166" y="3898142"/>
                  <a:pt x="632994" y="3895277"/>
                  <a:pt x="630629" y="3891668"/>
                </a:cubicBezTo>
                <a:cubicBezTo>
                  <a:pt x="628264" y="3888059"/>
                  <a:pt x="626574" y="3883836"/>
                  <a:pt x="625560" y="3878999"/>
                </a:cubicBezTo>
                <a:cubicBezTo>
                  <a:pt x="624546" y="3874162"/>
                  <a:pt x="624039" y="3868990"/>
                  <a:pt x="624039" y="3863483"/>
                </a:cubicBezTo>
                <a:cubicBezTo>
                  <a:pt x="624039" y="3857753"/>
                  <a:pt x="624659" y="3852470"/>
                  <a:pt x="625898" y="3847633"/>
                </a:cubicBezTo>
                <a:cubicBezTo>
                  <a:pt x="627137" y="3842796"/>
                  <a:pt x="629032" y="3838610"/>
                  <a:pt x="631585" y="3835076"/>
                </a:cubicBezTo>
                <a:cubicBezTo>
                  <a:pt x="634138" y="3831541"/>
                  <a:pt x="637385" y="3828806"/>
                  <a:pt x="641328" y="3826872"/>
                </a:cubicBezTo>
                <a:cubicBezTo>
                  <a:pt x="645270" y="3824937"/>
                  <a:pt x="649981" y="3823969"/>
                  <a:pt x="655463" y="3823969"/>
                </a:cubicBezTo>
                <a:close/>
                <a:moveTo>
                  <a:pt x="5596039" y="3822965"/>
                </a:moveTo>
                <a:cubicBezTo>
                  <a:pt x="5604948" y="3822965"/>
                  <a:pt x="5611667" y="3825718"/>
                  <a:pt x="5616197" y="3831225"/>
                </a:cubicBezTo>
                <a:cubicBezTo>
                  <a:pt x="5620725" y="3836731"/>
                  <a:pt x="5622878" y="3844322"/>
                  <a:pt x="5622655" y="3853995"/>
                </a:cubicBezTo>
                <a:lnTo>
                  <a:pt x="5567849" y="3853995"/>
                </a:lnTo>
                <a:cubicBezTo>
                  <a:pt x="5567999" y="3849903"/>
                  <a:pt x="5568711" y="3845977"/>
                  <a:pt x="5569983" y="3842219"/>
                </a:cubicBezTo>
                <a:cubicBezTo>
                  <a:pt x="5571255" y="3838462"/>
                  <a:pt x="5573052" y="3835169"/>
                  <a:pt x="5575373" y="3832341"/>
                </a:cubicBezTo>
                <a:cubicBezTo>
                  <a:pt x="5577695" y="3829513"/>
                  <a:pt x="5580577" y="3827244"/>
                  <a:pt x="5584021" y="3825532"/>
                </a:cubicBezTo>
                <a:cubicBezTo>
                  <a:pt x="5587465" y="3823821"/>
                  <a:pt x="5591471" y="3822965"/>
                  <a:pt x="5596039" y="3822965"/>
                </a:cubicBezTo>
                <a:close/>
                <a:moveTo>
                  <a:pt x="4776889" y="3822965"/>
                </a:moveTo>
                <a:cubicBezTo>
                  <a:pt x="4785799" y="3822965"/>
                  <a:pt x="4792518" y="3825718"/>
                  <a:pt x="4797047" y="3831225"/>
                </a:cubicBezTo>
                <a:cubicBezTo>
                  <a:pt x="4801575" y="3836731"/>
                  <a:pt x="4803728" y="3844322"/>
                  <a:pt x="4803505" y="3853995"/>
                </a:cubicBezTo>
                <a:lnTo>
                  <a:pt x="4748699" y="3853995"/>
                </a:lnTo>
                <a:cubicBezTo>
                  <a:pt x="4748849" y="3849903"/>
                  <a:pt x="4749561" y="3845977"/>
                  <a:pt x="4750833" y="3842219"/>
                </a:cubicBezTo>
                <a:cubicBezTo>
                  <a:pt x="4752105" y="3838462"/>
                  <a:pt x="4753903" y="3835169"/>
                  <a:pt x="4756224" y="3832341"/>
                </a:cubicBezTo>
                <a:cubicBezTo>
                  <a:pt x="4758545" y="3829513"/>
                  <a:pt x="4761428" y="3827244"/>
                  <a:pt x="4764872" y="3825532"/>
                </a:cubicBezTo>
                <a:cubicBezTo>
                  <a:pt x="4768316" y="3823821"/>
                  <a:pt x="4772321" y="3822965"/>
                  <a:pt x="4776889" y="3822965"/>
                </a:cubicBezTo>
                <a:close/>
                <a:moveTo>
                  <a:pt x="3814863" y="3822965"/>
                </a:moveTo>
                <a:cubicBezTo>
                  <a:pt x="3823773" y="3822965"/>
                  <a:pt x="3830493" y="3825718"/>
                  <a:pt x="3835022" y="3831225"/>
                </a:cubicBezTo>
                <a:cubicBezTo>
                  <a:pt x="3839551" y="3836731"/>
                  <a:pt x="3841703" y="3844322"/>
                  <a:pt x="3841480" y="3853995"/>
                </a:cubicBezTo>
                <a:lnTo>
                  <a:pt x="3786674" y="3853995"/>
                </a:lnTo>
                <a:cubicBezTo>
                  <a:pt x="3786824" y="3849903"/>
                  <a:pt x="3787535" y="3845977"/>
                  <a:pt x="3788808" y="3842219"/>
                </a:cubicBezTo>
                <a:cubicBezTo>
                  <a:pt x="3790081" y="3838462"/>
                  <a:pt x="3791877" y="3835169"/>
                  <a:pt x="3794199" y="3832341"/>
                </a:cubicBezTo>
                <a:cubicBezTo>
                  <a:pt x="3796520" y="3829513"/>
                  <a:pt x="3799403" y="3827244"/>
                  <a:pt x="3802847" y="3825532"/>
                </a:cubicBezTo>
                <a:cubicBezTo>
                  <a:pt x="3806291" y="3823821"/>
                  <a:pt x="3810297" y="3822965"/>
                  <a:pt x="3814863" y="3822965"/>
                </a:cubicBezTo>
                <a:close/>
                <a:moveTo>
                  <a:pt x="1376464" y="3822965"/>
                </a:moveTo>
                <a:cubicBezTo>
                  <a:pt x="1385374" y="3822965"/>
                  <a:pt x="1392093" y="3825718"/>
                  <a:pt x="1396622" y="3831225"/>
                </a:cubicBezTo>
                <a:cubicBezTo>
                  <a:pt x="1401151" y="3836731"/>
                  <a:pt x="1403303" y="3844322"/>
                  <a:pt x="1403080" y="3853995"/>
                </a:cubicBezTo>
                <a:lnTo>
                  <a:pt x="1348274" y="3853995"/>
                </a:lnTo>
                <a:cubicBezTo>
                  <a:pt x="1348424" y="3849903"/>
                  <a:pt x="1349136" y="3845977"/>
                  <a:pt x="1350408" y="3842219"/>
                </a:cubicBezTo>
                <a:cubicBezTo>
                  <a:pt x="1351681" y="3838462"/>
                  <a:pt x="1353478" y="3835169"/>
                  <a:pt x="1355799" y="3832341"/>
                </a:cubicBezTo>
                <a:cubicBezTo>
                  <a:pt x="1358121" y="3829513"/>
                  <a:pt x="1361003" y="3827244"/>
                  <a:pt x="1364447" y="3825532"/>
                </a:cubicBezTo>
                <a:cubicBezTo>
                  <a:pt x="1367891" y="3823821"/>
                  <a:pt x="1371897" y="3822965"/>
                  <a:pt x="1376464" y="3822965"/>
                </a:cubicBezTo>
                <a:close/>
                <a:moveTo>
                  <a:pt x="1607496" y="3822853"/>
                </a:moveTo>
                <a:cubicBezTo>
                  <a:pt x="1614416" y="3822853"/>
                  <a:pt x="1619755" y="3824769"/>
                  <a:pt x="1623513" y="3828602"/>
                </a:cubicBezTo>
                <a:cubicBezTo>
                  <a:pt x="1627271" y="3832434"/>
                  <a:pt x="1629150" y="3837773"/>
                  <a:pt x="1629150" y="3844619"/>
                </a:cubicBezTo>
                <a:cubicBezTo>
                  <a:pt x="1629150" y="3847521"/>
                  <a:pt x="1628722" y="3850312"/>
                  <a:pt x="1627866" y="3852991"/>
                </a:cubicBezTo>
                <a:cubicBezTo>
                  <a:pt x="1627011" y="3855670"/>
                  <a:pt x="1625708" y="3858032"/>
                  <a:pt x="1623960" y="3860079"/>
                </a:cubicBezTo>
                <a:cubicBezTo>
                  <a:pt x="1622211" y="3862125"/>
                  <a:pt x="1619997" y="3863725"/>
                  <a:pt x="1617318" y="3864879"/>
                </a:cubicBezTo>
                <a:cubicBezTo>
                  <a:pt x="1614639" y="3866032"/>
                  <a:pt x="1611477" y="3866609"/>
                  <a:pt x="1607830" y="3866609"/>
                </a:cubicBezTo>
                <a:cubicBezTo>
                  <a:pt x="1601059" y="3866609"/>
                  <a:pt x="1595794" y="3864711"/>
                  <a:pt x="1592036" y="3860916"/>
                </a:cubicBezTo>
                <a:cubicBezTo>
                  <a:pt x="1588278" y="3857121"/>
                  <a:pt x="1586399" y="3851912"/>
                  <a:pt x="1586399" y="3845289"/>
                </a:cubicBezTo>
                <a:cubicBezTo>
                  <a:pt x="1586399" y="3842312"/>
                  <a:pt x="1586827" y="3839466"/>
                  <a:pt x="1587683" y="3836750"/>
                </a:cubicBezTo>
                <a:cubicBezTo>
                  <a:pt x="1588539" y="3834034"/>
                  <a:pt x="1589841" y="3831634"/>
                  <a:pt x="1591590" y="3829550"/>
                </a:cubicBezTo>
                <a:cubicBezTo>
                  <a:pt x="1593338" y="3827467"/>
                  <a:pt x="1595534" y="3825830"/>
                  <a:pt x="1598175" y="3824639"/>
                </a:cubicBezTo>
                <a:cubicBezTo>
                  <a:pt x="1600817" y="3823449"/>
                  <a:pt x="1603924" y="3822853"/>
                  <a:pt x="1607496" y="3822853"/>
                </a:cubicBezTo>
                <a:close/>
                <a:moveTo>
                  <a:pt x="6592865" y="3810128"/>
                </a:moveTo>
                <a:cubicBezTo>
                  <a:pt x="6591079" y="3810128"/>
                  <a:pt x="6589591" y="3810184"/>
                  <a:pt x="6588401" y="3810296"/>
                </a:cubicBezTo>
                <a:cubicBezTo>
                  <a:pt x="6587210" y="3810407"/>
                  <a:pt x="6586243" y="3810631"/>
                  <a:pt x="6585498" y="3810966"/>
                </a:cubicBezTo>
                <a:cubicBezTo>
                  <a:pt x="6584754" y="3811300"/>
                  <a:pt x="6584252" y="3811672"/>
                  <a:pt x="6583991" y="3812082"/>
                </a:cubicBezTo>
                <a:cubicBezTo>
                  <a:pt x="6583731" y="3812491"/>
                  <a:pt x="6583601" y="3812993"/>
                  <a:pt x="6583601" y="3813589"/>
                </a:cubicBezTo>
                <a:lnTo>
                  <a:pt x="6583601" y="3874534"/>
                </a:lnTo>
                <a:cubicBezTo>
                  <a:pt x="6583601" y="3881826"/>
                  <a:pt x="6584215" y="3888021"/>
                  <a:pt x="6585443" y="3893119"/>
                </a:cubicBezTo>
                <a:cubicBezTo>
                  <a:pt x="6586671" y="3898216"/>
                  <a:pt x="6588698" y="3902681"/>
                  <a:pt x="6591526" y="3906513"/>
                </a:cubicBezTo>
                <a:cubicBezTo>
                  <a:pt x="6594353" y="3910345"/>
                  <a:pt x="6598055" y="3913378"/>
                  <a:pt x="6602632" y="3915610"/>
                </a:cubicBezTo>
                <a:cubicBezTo>
                  <a:pt x="6607209" y="3917843"/>
                  <a:pt x="6612845" y="3918959"/>
                  <a:pt x="6619543" y="3918959"/>
                </a:cubicBezTo>
                <a:cubicBezTo>
                  <a:pt x="6625273" y="3918959"/>
                  <a:pt x="6630928" y="3917508"/>
                  <a:pt x="6636509" y="3914606"/>
                </a:cubicBezTo>
                <a:cubicBezTo>
                  <a:pt x="6642090" y="3911703"/>
                  <a:pt x="6647745" y="3907090"/>
                  <a:pt x="6653475" y="3900765"/>
                </a:cubicBezTo>
                <a:lnTo>
                  <a:pt x="6653475" y="3914047"/>
                </a:lnTo>
                <a:cubicBezTo>
                  <a:pt x="6653475" y="3914643"/>
                  <a:pt x="6653587" y="3915145"/>
                  <a:pt x="6653811" y="3915554"/>
                </a:cubicBezTo>
                <a:cubicBezTo>
                  <a:pt x="6654033" y="3915964"/>
                  <a:pt x="6654461" y="3916317"/>
                  <a:pt x="6655094" y="3916615"/>
                </a:cubicBezTo>
                <a:cubicBezTo>
                  <a:pt x="6655727" y="3916912"/>
                  <a:pt x="6656583" y="3917136"/>
                  <a:pt x="6657661" y="3917284"/>
                </a:cubicBezTo>
                <a:cubicBezTo>
                  <a:pt x="6658741" y="3917433"/>
                  <a:pt x="6660135" y="3917508"/>
                  <a:pt x="6661847" y="3917508"/>
                </a:cubicBezTo>
                <a:cubicBezTo>
                  <a:pt x="6663410" y="3917508"/>
                  <a:pt x="6664731" y="3917433"/>
                  <a:pt x="6665809" y="3917284"/>
                </a:cubicBezTo>
                <a:cubicBezTo>
                  <a:pt x="6666889" y="3917136"/>
                  <a:pt x="6667763" y="3916912"/>
                  <a:pt x="6668433" y="3916615"/>
                </a:cubicBezTo>
                <a:cubicBezTo>
                  <a:pt x="6669103" y="3916317"/>
                  <a:pt x="6669567" y="3915964"/>
                  <a:pt x="6669828" y="3915554"/>
                </a:cubicBezTo>
                <a:cubicBezTo>
                  <a:pt x="6670089" y="3915145"/>
                  <a:pt x="6670219" y="3914643"/>
                  <a:pt x="6670219" y="3914047"/>
                </a:cubicBezTo>
                <a:lnTo>
                  <a:pt x="6670219" y="3813589"/>
                </a:lnTo>
                <a:cubicBezTo>
                  <a:pt x="6670219" y="3812993"/>
                  <a:pt x="6670051" y="3812491"/>
                  <a:pt x="6669717" y="3812082"/>
                </a:cubicBezTo>
                <a:cubicBezTo>
                  <a:pt x="6669381" y="3811672"/>
                  <a:pt x="6668879" y="3811300"/>
                  <a:pt x="6668209" y="3810966"/>
                </a:cubicBezTo>
                <a:cubicBezTo>
                  <a:pt x="6667540" y="3810631"/>
                  <a:pt x="6666609" y="3810407"/>
                  <a:pt x="6665419" y="3810296"/>
                </a:cubicBezTo>
                <a:cubicBezTo>
                  <a:pt x="6664229" y="3810184"/>
                  <a:pt x="6662740" y="3810128"/>
                  <a:pt x="6660954" y="3810128"/>
                </a:cubicBezTo>
                <a:cubicBezTo>
                  <a:pt x="6659094" y="3810128"/>
                  <a:pt x="6657587" y="3810184"/>
                  <a:pt x="6656433" y="3810296"/>
                </a:cubicBezTo>
                <a:cubicBezTo>
                  <a:pt x="6655280" y="3810407"/>
                  <a:pt x="6654331" y="3810631"/>
                  <a:pt x="6653587" y="3810966"/>
                </a:cubicBezTo>
                <a:cubicBezTo>
                  <a:pt x="6652843" y="3811300"/>
                  <a:pt x="6652341" y="3811672"/>
                  <a:pt x="6652080" y="3812082"/>
                </a:cubicBezTo>
                <a:cubicBezTo>
                  <a:pt x="6651820" y="3812491"/>
                  <a:pt x="6651689" y="3812993"/>
                  <a:pt x="6651689" y="3813589"/>
                </a:cubicBezTo>
                <a:lnTo>
                  <a:pt x="6651689" y="3883798"/>
                </a:lnTo>
                <a:cubicBezTo>
                  <a:pt x="6646555" y="3890124"/>
                  <a:pt x="6641699" y="3894923"/>
                  <a:pt x="6637123" y="3898197"/>
                </a:cubicBezTo>
                <a:cubicBezTo>
                  <a:pt x="6632547" y="3901472"/>
                  <a:pt x="6627951" y="3903109"/>
                  <a:pt x="6623338" y="3903109"/>
                </a:cubicBezTo>
                <a:cubicBezTo>
                  <a:pt x="6619766" y="3903109"/>
                  <a:pt x="6616641" y="3902420"/>
                  <a:pt x="6613961" y="3901044"/>
                </a:cubicBezTo>
                <a:cubicBezTo>
                  <a:pt x="6611283" y="3899667"/>
                  <a:pt x="6609069" y="3897732"/>
                  <a:pt x="6607320" y="3895239"/>
                </a:cubicBezTo>
                <a:cubicBezTo>
                  <a:pt x="6605571" y="3892747"/>
                  <a:pt x="6604269" y="3889733"/>
                  <a:pt x="6603413" y="3886198"/>
                </a:cubicBezTo>
                <a:cubicBezTo>
                  <a:pt x="6602557" y="3882663"/>
                  <a:pt x="6602130" y="3877957"/>
                  <a:pt x="6602130" y="3872078"/>
                </a:cubicBezTo>
                <a:lnTo>
                  <a:pt x="6602130" y="3813589"/>
                </a:lnTo>
                <a:cubicBezTo>
                  <a:pt x="6602130" y="3812993"/>
                  <a:pt x="6601981" y="3812491"/>
                  <a:pt x="6601683" y="3812082"/>
                </a:cubicBezTo>
                <a:cubicBezTo>
                  <a:pt x="6601385" y="3811672"/>
                  <a:pt x="6600883" y="3811300"/>
                  <a:pt x="6600177" y="3810966"/>
                </a:cubicBezTo>
                <a:cubicBezTo>
                  <a:pt x="6599469" y="3810631"/>
                  <a:pt x="6598521" y="3810407"/>
                  <a:pt x="6597330" y="3810296"/>
                </a:cubicBezTo>
                <a:cubicBezTo>
                  <a:pt x="6596139" y="3810184"/>
                  <a:pt x="6594651" y="3810128"/>
                  <a:pt x="6592865" y="3810128"/>
                </a:cubicBezTo>
                <a:close/>
                <a:moveTo>
                  <a:pt x="6412337" y="3810128"/>
                </a:moveTo>
                <a:cubicBezTo>
                  <a:pt x="6410551" y="3810128"/>
                  <a:pt x="6409063" y="3810203"/>
                  <a:pt x="6407872" y="3810352"/>
                </a:cubicBezTo>
                <a:cubicBezTo>
                  <a:pt x="6406681" y="3810500"/>
                  <a:pt x="6405733" y="3810724"/>
                  <a:pt x="6405025" y="3811021"/>
                </a:cubicBezTo>
                <a:cubicBezTo>
                  <a:pt x="6404319" y="3811319"/>
                  <a:pt x="6403835" y="3811691"/>
                  <a:pt x="6403575" y="3812138"/>
                </a:cubicBezTo>
                <a:cubicBezTo>
                  <a:pt x="6403314" y="3812584"/>
                  <a:pt x="6403184" y="3813068"/>
                  <a:pt x="6403184" y="3813589"/>
                </a:cubicBezTo>
                <a:lnTo>
                  <a:pt x="6403184" y="3914047"/>
                </a:lnTo>
                <a:cubicBezTo>
                  <a:pt x="6403184" y="3914643"/>
                  <a:pt x="6403314" y="3915145"/>
                  <a:pt x="6403575" y="3915554"/>
                </a:cubicBezTo>
                <a:cubicBezTo>
                  <a:pt x="6403835" y="3915964"/>
                  <a:pt x="6404319" y="3916317"/>
                  <a:pt x="6405025" y="3916615"/>
                </a:cubicBezTo>
                <a:cubicBezTo>
                  <a:pt x="6405733" y="3916912"/>
                  <a:pt x="6406681" y="3917136"/>
                  <a:pt x="6407872" y="3917284"/>
                </a:cubicBezTo>
                <a:cubicBezTo>
                  <a:pt x="6409063" y="3917433"/>
                  <a:pt x="6410551" y="3917508"/>
                  <a:pt x="6412337" y="3917508"/>
                </a:cubicBezTo>
                <a:cubicBezTo>
                  <a:pt x="6414197" y="3917508"/>
                  <a:pt x="6415723" y="3917433"/>
                  <a:pt x="6416913" y="3917284"/>
                </a:cubicBezTo>
                <a:cubicBezTo>
                  <a:pt x="6418104" y="3917136"/>
                  <a:pt x="6419034" y="3916912"/>
                  <a:pt x="6419703" y="3916615"/>
                </a:cubicBezTo>
                <a:cubicBezTo>
                  <a:pt x="6420373" y="3916317"/>
                  <a:pt x="6420857" y="3915964"/>
                  <a:pt x="6421155" y="3915554"/>
                </a:cubicBezTo>
                <a:cubicBezTo>
                  <a:pt x="6421453" y="3915145"/>
                  <a:pt x="6421601" y="3914643"/>
                  <a:pt x="6421601" y="3914047"/>
                </a:cubicBezTo>
                <a:lnTo>
                  <a:pt x="6421601" y="3813589"/>
                </a:lnTo>
                <a:cubicBezTo>
                  <a:pt x="6421601" y="3813068"/>
                  <a:pt x="6421453" y="3812584"/>
                  <a:pt x="6421155" y="3812138"/>
                </a:cubicBezTo>
                <a:cubicBezTo>
                  <a:pt x="6420857" y="3811691"/>
                  <a:pt x="6420373" y="3811319"/>
                  <a:pt x="6419703" y="3811021"/>
                </a:cubicBezTo>
                <a:cubicBezTo>
                  <a:pt x="6419034" y="3810724"/>
                  <a:pt x="6418104" y="3810500"/>
                  <a:pt x="6416913" y="3810352"/>
                </a:cubicBezTo>
                <a:cubicBezTo>
                  <a:pt x="6415723" y="3810203"/>
                  <a:pt x="6414197" y="3810128"/>
                  <a:pt x="6412337" y="3810128"/>
                </a:cubicBezTo>
                <a:close/>
                <a:moveTo>
                  <a:pt x="6103667" y="3810128"/>
                </a:moveTo>
                <a:cubicBezTo>
                  <a:pt x="6101955" y="3810128"/>
                  <a:pt x="6100523" y="3810166"/>
                  <a:pt x="6099370" y="3810240"/>
                </a:cubicBezTo>
                <a:cubicBezTo>
                  <a:pt x="6098217" y="3810314"/>
                  <a:pt x="6097286" y="3810482"/>
                  <a:pt x="6096579" y="3810742"/>
                </a:cubicBezTo>
                <a:cubicBezTo>
                  <a:pt x="6095873" y="3811003"/>
                  <a:pt x="6095370" y="3811356"/>
                  <a:pt x="6095073" y="3811803"/>
                </a:cubicBezTo>
                <a:cubicBezTo>
                  <a:pt x="6094775" y="3812249"/>
                  <a:pt x="6094626" y="3812770"/>
                  <a:pt x="6094626" y="3813365"/>
                </a:cubicBezTo>
                <a:cubicBezTo>
                  <a:pt x="6094626" y="3813589"/>
                  <a:pt x="6094645" y="3813868"/>
                  <a:pt x="6094681" y="3814203"/>
                </a:cubicBezTo>
                <a:cubicBezTo>
                  <a:pt x="6094719" y="3814537"/>
                  <a:pt x="6094831" y="3815040"/>
                  <a:pt x="6095017" y="3815709"/>
                </a:cubicBezTo>
                <a:cubicBezTo>
                  <a:pt x="6095203" y="3816379"/>
                  <a:pt x="6095445" y="3817161"/>
                  <a:pt x="6095742" y="3818053"/>
                </a:cubicBezTo>
                <a:lnTo>
                  <a:pt x="6129898" y="3913489"/>
                </a:lnTo>
                <a:cubicBezTo>
                  <a:pt x="6130196" y="3914234"/>
                  <a:pt x="6130605" y="3914866"/>
                  <a:pt x="6131126" y="3915387"/>
                </a:cubicBezTo>
                <a:cubicBezTo>
                  <a:pt x="6131647" y="3915908"/>
                  <a:pt x="6132373" y="3916317"/>
                  <a:pt x="6133303" y="3916615"/>
                </a:cubicBezTo>
                <a:cubicBezTo>
                  <a:pt x="6134233" y="3916912"/>
                  <a:pt x="6135442" y="3917136"/>
                  <a:pt x="6136931" y="3917284"/>
                </a:cubicBezTo>
                <a:cubicBezTo>
                  <a:pt x="6138419" y="3917433"/>
                  <a:pt x="6140279" y="3917508"/>
                  <a:pt x="6142511" y="3917508"/>
                </a:cubicBezTo>
                <a:cubicBezTo>
                  <a:pt x="6144744" y="3917508"/>
                  <a:pt x="6146604" y="3917452"/>
                  <a:pt x="6148093" y="3917340"/>
                </a:cubicBezTo>
                <a:cubicBezTo>
                  <a:pt x="6149581" y="3917229"/>
                  <a:pt x="6150809" y="3917024"/>
                  <a:pt x="6151776" y="3916726"/>
                </a:cubicBezTo>
                <a:cubicBezTo>
                  <a:pt x="6152743" y="3916429"/>
                  <a:pt x="6153469" y="3916019"/>
                  <a:pt x="6153953" y="3915499"/>
                </a:cubicBezTo>
                <a:cubicBezTo>
                  <a:pt x="6154436" y="3914978"/>
                  <a:pt x="6154827" y="3914308"/>
                  <a:pt x="6155125" y="3913489"/>
                </a:cubicBezTo>
                <a:lnTo>
                  <a:pt x="6189392" y="3818053"/>
                </a:lnTo>
                <a:cubicBezTo>
                  <a:pt x="6189541" y="3817533"/>
                  <a:pt x="6189671" y="3817049"/>
                  <a:pt x="6189783" y="3816602"/>
                </a:cubicBezTo>
                <a:cubicBezTo>
                  <a:pt x="6189895" y="3816156"/>
                  <a:pt x="6189987" y="3815747"/>
                  <a:pt x="6190062" y="3815375"/>
                </a:cubicBezTo>
                <a:cubicBezTo>
                  <a:pt x="6190137" y="3815003"/>
                  <a:pt x="6190192" y="3814649"/>
                  <a:pt x="6190229" y="3814314"/>
                </a:cubicBezTo>
                <a:cubicBezTo>
                  <a:pt x="6190267" y="3813979"/>
                  <a:pt x="6190285" y="3813663"/>
                  <a:pt x="6190285" y="3813365"/>
                </a:cubicBezTo>
                <a:cubicBezTo>
                  <a:pt x="6190285" y="3812770"/>
                  <a:pt x="6190155" y="3812268"/>
                  <a:pt x="6189895" y="3811859"/>
                </a:cubicBezTo>
                <a:cubicBezTo>
                  <a:pt x="6189634" y="3811449"/>
                  <a:pt x="6189187" y="3811096"/>
                  <a:pt x="6188555" y="3810798"/>
                </a:cubicBezTo>
                <a:cubicBezTo>
                  <a:pt x="6187923" y="3810500"/>
                  <a:pt x="6187048" y="3810314"/>
                  <a:pt x="6185932" y="3810240"/>
                </a:cubicBezTo>
                <a:cubicBezTo>
                  <a:pt x="6184815" y="3810166"/>
                  <a:pt x="6183402" y="3810128"/>
                  <a:pt x="6181691" y="3810128"/>
                </a:cubicBezTo>
                <a:cubicBezTo>
                  <a:pt x="6179681" y="3810128"/>
                  <a:pt x="6178063" y="3810184"/>
                  <a:pt x="6176835" y="3810296"/>
                </a:cubicBezTo>
                <a:cubicBezTo>
                  <a:pt x="6175607" y="3810407"/>
                  <a:pt x="6174639" y="3810612"/>
                  <a:pt x="6173933" y="3810910"/>
                </a:cubicBezTo>
                <a:cubicBezTo>
                  <a:pt x="6173225" y="3811207"/>
                  <a:pt x="6172686" y="3811579"/>
                  <a:pt x="6172314" y="3812026"/>
                </a:cubicBezTo>
                <a:cubicBezTo>
                  <a:pt x="6171942" y="3812472"/>
                  <a:pt x="6171681" y="3813031"/>
                  <a:pt x="6171533" y="3813700"/>
                </a:cubicBezTo>
                <a:lnTo>
                  <a:pt x="6143516" y="3896523"/>
                </a:lnTo>
                <a:lnTo>
                  <a:pt x="6143181" y="3897863"/>
                </a:lnTo>
                <a:lnTo>
                  <a:pt x="6142735" y="3896523"/>
                </a:lnTo>
                <a:lnTo>
                  <a:pt x="6114383" y="3813700"/>
                </a:lnTo>
                <a:cubicBezTo>
                  <a:pt x="6114085" y="3813031"/>
                  <a:pt x="6113769" y="3812472"/>
                  <a:pt x="6113434" y="3812026"/>
                </a:cubicBezTo>
                <a:cubicBezTo>
                  <a:pt x="6113099" y="3811579"/>
                  <a:pt x="6112579" y="3811207"/>
                  <a:pt x="6111871" y="3810910"/>
                </a:cubicBezTo>
                <a:cubicBezTo>
                  <a:pt x="6111165" y="3810612"/>
                  <a:pt x="6110160" y="3810407"/>
                  <a:pt x="6108857" y="3810296"/>
                </a:cubicBezTo>
                <a:cubicBezTo>
                  <a:pt x="6107555" y="3810184"/>
                  <a:pt x="6105825" y="3810128"/>
                  <a:pt x="6103667" y="3810128"/>
                </a:cubicBezTo>
                <a:close/>
                <a:moveTo>
                  <a:pt x="5951379" y="3810128"/>
                </a:moveTo>
                <a:cubicBezTo>
                  <a:pt x="5949147" y="3810128"/>
                  <a:pt x="5947361" y="3810221"/>
                  <a:pt x="5946021" y="3810407"/>
                </a:cubicBezTo>
                <a:cubicBezTo>
                  <a:pt x="5944681" y="3810593"/>
                  <a:pt x="5943714" y="3810947"/>
                  <a:pt x="5943119" y="3811468"/>
                </a:cubicBezTo>
                <a:cubicBezTo>
                  <a:pt x="5942523" y="3811989"/>
                  <a:pt x="5942226" y="3812696"/>
                  <a:pt x="5942226" y="3813589"/>
                </a:cubicBezTo>
                <a:cubicBezTo>
                  <a:pt x="5942226" y="3814482"/>
                  <a:pt x="5942523" y="3815709"/>
                  <a:pt x="5943119" y="3817272"/>
                </a:cubicBezTo>
                <a:lnTo>
                  <a:pt x="5978949" y="3913266"/>
                </a:lnTo>
                <a:cubicBezTo>
                  <a:pt x="5979173" y="3914010"/>
                  <a:pt x="5979581" y="3914717"/>
                  <a:pt x="5980177" y="3915387"/>
                </a:cubicBezTo>
                <a:cubicBezTo>
                  <a:pt x="5980773" y="3916057"/>
                  <a:pt x="5981405" y="3916540"/>
                  <a:pt x="5982075" y="3916838"/>
                </a:cubicBezTo>
                <a:lnTo>
                  <a:pt x="5968233" y="3951775"/>
                </a:lnTo>
                <a:cubicBezTo>
                  <a:pt x="5967787" y="3952817"/>
                  <a:pt x="5967601" y="3953710"/>
                  <a:pt x="5967675" y="3954454"/>
                </a:cubicBezTo>
                <a:cubicBezTo>
                  <a:pt x="5967750" y="3955198"/>
                  <a:pt x="5968103" y="3955794"/>
                  <a:pt x="5968736" y="3956240"/>
                </a:cubicBezTo>
                <a:cubicBezTo>
                  <a:pt x="5969369" y="3956687"/>
                  <a:pt x="5970280" y="3957003"/>
                  <a:pt x="5971471" y="3957189"/>
                </a:cubicBezTo>
                <a:cubicBezTo>
                  <a:pt x="5972661" y="3957375"/>
                  <a:pt x="5974224" y="3957468"/>
                  <a:pt x="5976159" y="3957468"/>
                </a:cubicBezTo>
                <a:cubicBezTo>
                  <a:pt x="5979879" y="3957468"/>
                  <a:pt x="5982651" y="3957152"/>
                  <a:pt x="5984475" y="3956519"/>
                </a:cubicBezTo>
                <a:cubicBezTo>
                  <a:pt x="5986297" y="3955887"/>
                  <a:pt x="5987433" y="3954975"/>
                  <a:pt x="5987879" y="3953785"/>
                </a:cubicBezTo>
                <a:lnTo>
                  <a:pt x="6001273" y="3916838"/>
                </a:lnTo>
                <a:lnTo>
                  <a:pt x="6037327" y="3816937"/>
                </a:lnTo>
                <a:cubicBezTo>
                  <a:pt x="6037773" y="3815598"/>
                  <a:pt x="6037997" y="3814482"/>
                  <a:pt x="6037997" y="3813589"/>
                </a:cubicBezTo>
                <a:cubicBezTo>
                  <a:pt x="6037997" y="3812696"/>
                  <a:pt x="6037681" y="3811989"/>
                  <a:pt x="6037048" y="3811468"/>
                </a:cubicBezTo>
                <a:cubicBezTo>
                  <a:pt x="6036415" y="3810947"/>
                  <a:pt x="6035429" y="3810593"/>
                  <a:pt x="6034090" y="3810407"/>
                </a:cubicBezTo>
                <a:cubicBezTo>
                  <a:pt x="6032751" y="3810221"/>
                  <a:pt x="6031039" y="3810128"/>
                  <a:pt x="6028955" y="3810128"/>
                </a:cubicBezTo>
                <a:cubicBezTo>
                  <a:pt x="6026574" y="3810128"/>
                  <a:pt x="6024751" y="3810221"/>
                  <a:pt x="6023486" y="3810407"/>
                </a:cubicBezTo>
                <a:cubicBezTo>
                  <a:pt x="6022221" y="3810593"/>
                  <a:pt x="6021272" y="3810891"/>
                  <a:pt x="6020639" y="3811300"/>
                </a:cubicBezTo>
                <a:cubicBezTo>
                  <a:pt x="6020007" y="3811710"/>
                  <a:pt x="6019467" y="3812621"/>
                  <a:pt x="6019021" y="3814035"/>
                </a:cubicBezTo>
                <a:lnTo>
                  <a:pt x="5991339" y="3895072"/>
                </a:lnTo>
                <a:lnTo>
                  <a:pt x="5991005" y="3895072"/>
                </a:lnTo>
                <a:lnTo>
                  <a:pt x="5962317" y="3814482"/>
                </a:lnTo>
                <a:cubicBezTo>
                  <a:pt x="5961945" y="3813514"/>
                  <a:pt x="5961592" y="3812751"/>
                  <a:pt x="5961257" y="3812193"/>
                </a:cubicBezTo>
                <a:cubicBezTo>
                  <a:pt x="5960923" y="3811635"/>
                  <a:pt x="5960383" y="3811207"/>
                  <a:pt x="5959639" y="3810910"/>
                </a:cubicBezTo>
                <a:cubicBezTo>
                  <a:pt x="5958895" y="3810612"/>
                  <a:pt x="5957890" y="3810407"/>
                  <a:pt x="5956625" y="3810296"/>
                </a:cubicBezTo>
                <a:cubicBezTo>
                  <a:pt x="5955360" y="3810184"/>
                  <a:pt x="5953611" y="3810128"/>
                  <a:pt x="5951379" y="3810128"/>
                </a:cubicBezTo>
                <a:close/>
                <a:moveTo>
                  <a:pt x="4916912" y="3810128"/>
                </a:moveTo>
                <a:cubicBezTo>
                  <a:pt x="4915126" y="3810128"/>
                  <a:pt x="4913638" y="3810203"/>
                  <a:pt x="4912447" y="3810352"/>
                </a:cubicBezTo>
                <a:cubicBezTo>
                  <a:pt x="4911257" y="3810500"/>
                  <a:pt x="4910308" y="3810724"/>
                  <a:pt x="4909601" y="3811021"/>
                </a:cubicBezTo>
                <a:cubicBezTo>
                  <a:pt x="4908894" y="3811319"/>
                  <a:pt x="4908410" y="3811691"/>
                  <a:pt x="4908150" y="3812138"/>
                </a:cubicBezTo>
                <a:cubicBezTo>
                  <a:pt x="4907889" y="3812584"/>
                  <a:pt x="4907759" y="3813068"/>
                  <a:pt x="4907759" y="3813589"/>
                </a:cubicBezTo>
                <a:lnTo>
                  <a:pt x="4907759" y="3914047"/>
                </a:lnTo>
                <a:cubicBezTo>
                  <a:pt x="4907759" y="3914643"/>
                  <a:pt x="4907889" y="3915145"/>
                  <a:pt x="4908150" y="3915554"/>
                </a:cubicBezTo>
                <a:cubicBezTo>
                  <a:pt x="4908410" y="3915964"/>
                  <a:pt x="4908894" y="3916317"/>
                  <a:pt x="4909601" y="3916615"/>
                </a:cubicBezTo>
                <a:cubicBezTo>
                  <a:pt x="4910308" y="3916912"/>
                  <a:pt x="4911257" y="3917136"/>
                  <a:pt x="4912447" y="3917284"/>
                </a:cubicBezTo>
                <a:cubicBezTo>
                  <a:pt x="4913638" y="3917433"/>
                  <a:pt x="4915126" y="3917508"/>
                  <a:pt x="4916912" y="3917508"/>
                </a:cubicBezTo>
                <a:cubicBezTo>
                  <a:pt x="4918773" y="3917508"/>
                  <a:pt x="4920298" y="3917433"/>
                  <a:pt x="4921489" y="3917284"/>
                </a:cubicBezTo>
                <a:cubicBezTo>
                  <a:pt x="4922679" y="3917136"/>
                  <a:pt x="4923609" y="3916912"/>
                  <a:pt x="4924279" y="3916615"/>
                </a:cubicBezTo>
                <a:cubicBezTo>
                  <a:pt x="4924949" y="3916317"/>
                  <a:pt x="4925433" y="3915964"/>
                  <a:pt x="4925730" y="3915554"/>
                </a:cubicBezTo>
                <a:cubicBezTo>
                  <a:pt x="4926027" y="3915145"/>
                  <a:pt x="4926177" y="3914643"/>
                  <a:pt x="4926177" y="3914047"/>
                </a:cubicBezTo>
                <a:lnTo>
                  <a:pt x="4926177" y="3813589"/>
                </a:lnTo>
                <a:cubicBezTo>
                  <a:pt x="4926177" y="3813068"/>
                  <a:pt x="4926027" y="3812584"/>
                  <a:pt x="4925730" y="3812138"/>
                </a:cubicBezTo>
                <a:cubicBezTo>
                  <a:pt x="4925433" y="3811691"/>
                  <a:pt x="4924949" y="3811319"/>
                  <a:pt x="4924279" y="3811021"/>
                </a:cubicBezTo>
                <a:cubicBezTo>
                  <a:pt x="4923609" y="3810724"/>
                  <a:pt x="4922679" y="3810500"/>
                  <a:pt x="4921489" y="3810352"/>
                </a:cubicBezTo>
                <a:cubicBezTo>
                  <a:pt x="4920298" y="3810203"/>
                  <a:pt x="4918773" y="3810128"/>
                  <a:pt x="4916912" y="3810128"/>
                </a:cubicBezTo>
                <a:close/>
                <a:moveTo>
                  <a:pt x="2859512" y="3810128"/>
                </a:moveTo>
                <a:cubicBezTo>
                  <a:pt x="2857726" y="3810128"/>
                  <a:pt x="2856238" y="3810203"/>
                  <a:pt x="2855047" y="3810352"/>
                </a:cubicBezTo>
                <a:cubicBezTo>
                  <a:pt x="2853857" y="3810500"/>
                  <a:pt x="2852908" y="3810724"/>
                  <a:pt x="2852201" y="3811021"/>
                </a:cubicBezTo>
                <a:cubicBezTo>
                  <a:pt x="2851494" y="3811319"/>
                  <a:pt x="2851010" y="3811691"/>
                  <a:pt x="2850750" y="3812138"/>
                </a:cubicBezTo>
                <a:cubicBezTo>
                  <a:pt x="2850489" y="3812584"/>
                  <a:pt x="2850359" y="3813068"/>
                  <a:pt x="2850359" y="3813589"/>
                </a:cubicBezTo>
                <a:lnTo>
                  <a:pt x="2850359" y="3914047"/>
                </a:lnTo>
                <a:cubicBezTo>
                  <a:pt x="2850359" y="3914643"/>
                  <a:pt x="2850489" y="3915145"/>
                  <a:pt x="2850750" y="3915554"/>
                </a:cubicBezTo>
                <a:cubicBezTo>
                  <a:pt x="2851010" y="3915964"/>
                  <a:pt x="2851494" y="3916317"/>
                  <a:pt x="2852201" y="3916615"/>
                </a:cubicBezTo>
                <a:cubicBezTo>
                  <a:pt x="2852908" y="3916912"/>
                  <a:pt x="2853857" y="3917136"/>
                  <a:pt x="2855047" y="3917284"/>
                </a:cubicBezTo>
                <a:cubicBezTo>
                  <a:pt x="2856238" y="3917433"/>
                  <a:pt x="2857726" y="3917508"/>
                  <a:pt x="2859512" y="3917508"/>
                </a:cubicBezTo>
                <a:cubicBezTo>
                  <a:pt x="2861372" y="3917508"/>
                  <a:pt x="2862898" y="3917433"/>
                  <a:pt x="2864089" y="3917284"/>
                </a:cubicBezTo>
                <a:cubicBezTo>
                  <a:pt x="2865279" y="3917136"/>
                  <a:pt x="2866209" y="3916912"/>
                  <a:pt x="2866879" y="3916615"/>
                </a:cubicBezTo>
                <a:cubicBezTo>
                  <a:pt x="2867549" y="3916317"/>
                  <a:pt x="2868033" y="3915964"/>
                  <a:pt x="2868330" y="3915554"/>
                </a:cubicBezTo>
                <a:cubicBezTo>
                  <a:pt x="2868628" y="3915145"/>
                  <a:pt x="2868777" y="3914643"/>
                  <a:pt x="2868777" y="3914047"/>
                </a:cubicBezTo>
                <a:lnTo>
                  <a:pt x="2868777" y="3813589"/>
                </a:lnTo>
                <a:cubicBezTo>
                  <a:pt x="2868777" y="3813068"/>
                  <a:pt x="2868628" y="3812584"/>
                  <a:pt x="2868330" y="3812138"/>
                </a:cubicBezTo>
                <a:cubicBezTo>
                  <a:pt x="2868033" y="3811691"/>
                  <a:pt x="2867549" y="3811319"/>
                  <a:pt x="2866879" y="3811021"/>
                </a:cubicBezTo>
                <a:cubicBezTo>
                  <a:pt x="2866209" y="3810724"/>
                  <a:pt x="2865279" y="3810500"/>
                  <a:pt x="2864089" y="3810352"/>
                </a:cubicBezTo>
                <a:cubicBezTo>
                  <a:pt x="2862898" y="3810203"/>
                  <a:pt x="2861372" y="3810128"/>
                  <a:pt x="2859512" y="3810128"/>
                </a:cubicBezTo>
                <a:close/>
                <a:moveTo>
                  <a:pt x="2554712" y="3810128"/>
                </a:moveTo>
                <a:cubicBezTo>
                  <a:pt x="2552926" y="3810128"/>
                  <a:pt x="2551438" y="3810203"/>
                  <a:pt x="2550247" y="3810352"/>
                </a:cubicBezTo>
                <a:cubicBezTo>
                  <a:pt x="2549057" y="3810500"/>
                  <a:pt x="2548108" y="3810724"/>
                  <a:pt x="2547401" y="3811021"/>
                </a:cubicBezTo>
                <a:cubicBezTo>
                  <a:pt x="2546694" y="3811319"/>
                  <a:pt x="2546210" y="3811691"/>
                  <a:pt x="2545950" y="3812138"/>
                </a:cubicBezTo>
                <a:cubicBezTo>
                  <a:pt x="2545690" y="3812584"/>
                  <a:pt x="2545559" y="3813068"/>
                  <a:pt x="2545559" y="3813589"/>
                </a:cubicBezTo>
                <a:lnTo>
                  <a:pt x="2545559" y="3914047"/>
                </a:lnTo>
                <a:cubicBezTo>
                  <a:pt x="2545559" y="3914643"/>
                  <a:pt x="2545690" y="3915145"/>
                  <a:pt x="2545950" y="3915554"/>
                </a:cubicBezTo>
                <a:cubicBezTo>
                  <a:pt x="2546210" y="3915964"/>
                  <a:pt x="2546694" y="3916317"/>
                  <a:pt x="2547401" y="3916615"/>
                </a:cubicBezTo>
                <a:cubicBezTo>
                  <a:pt x="2548108" y="3916912"/>
                  <a:pt x="2549057" y="3917136"/>
                  <a:pt x="2550247" y="3917284"/>
                </a:cubicBezTo>
                <a:cubicBezTo>
                  <a:pt x="2551438" y="3917433"/>
                  <a:pt x="2552926" y="3917508"/>
                  <a:pt x="2554712" y="3917508"/>
                </a:cubicBezTo>
                <a:cubicBezTo>
                  <a:pt x="2556573" y="3917508"/>
                  <a:pt x="2558098" y="3917433"/>
                  <a:pt x="2559289" y="3917284"/>
                </a:cubicBezTo>
                <a:cubicBezTo>
                  <a:pt x="2560479" y="3917136"/>
                  <a:pt x="2561410" y="3916912"/>
                  <a:pt x="2562079" y="3916615"/>
                </a:cubicBezTo>
                <a:cubicBezTo>
                  <a:pt x="2562749" y="3916317"/>
                  <a:pt x="2563233" y="3915964"/>
                  <a:pt x="2563530" y="3915554"/>
                </a:cubicBezTo>
                <a:cubicBezTo>
                  <a:pt x="2563828" y="3915145"/>
                  <a:pt x="2563977" y="3914643"/>
                  <a:pt x="2563977" y="3914047"/>
                </a:cubicBezTo>
                <a:lnTo>
                  <a:pt x="2563977" y="3813589"/>
                </a:lnTo>
                <a:cubicBezTo>
                  <a:pt x="2563977" y="3813068"/>
                  <a:pt x="2563828" y="3812584"/>
                  <a:pt x="2563530" y="3812138"/>
                </a:cubicBezTo>
                <a:cubicBezTo>
                  <a:pt x="2563233" y="3811691"/>
                  <a:pt x="2562749" y="3811319"/>
                  <a:pt x="2562079" y="3811021"/>
                </a:cubicBezTo>
                <a:cubicBezTo>
                  <a:pt x="2561410" y="3810724"/>
                  <a:pt x="2560479" y="3810500"/>
                  <a:pt x="2559289" y="3810352"/>
                </a:cubicBezTo>
                <a:cubicBezTo>
                  <a:pt x="2558098" y="3810203"/>
                  <a:pt x="2556573" y="3810128"/>
                  <a:pt x="2554712" y="3810128"/>
                </a:cubicBezTo>
                <a:close/>
                <a:moveTo>
                  <a:pt x="2381625" y="3810128"/>
                </a:moveTo>
                <a:cubicBezTo>
                  <a:pt x="2379914" y="3810128"/>
                  <a:pt x="2378463" y="3810166"/>
                  <a:pt x="2377272" y="3810240"/>
                </a:cubicBezTo>
                <a:cubicBezTo>
                  <a:pt x="2376081" y="3810314"/>
                  <a:pt x="2375133" y="3810482"/>
                  <a:pt x="2374426" y="3810742"/>
                </a:cubicBezTo>
                <a:cubicBezTo>
                  <a:pt x="2373719" y="3811003"/>
                  <a:pt x="2373216" y="3811338"/>
                  <a:pt x="2372919" y="3811747"/>
                </a:cubicBezTo>
                <a:cubicBezTo>
                  <a:pt x="2372621" y="3812156"/>
                  <a:pt x="2372472" y="3812696"/>
                  <a:pt x="2372472" y="3813365"/>
                </a:cubicBezTo>
                <a:cubicBezTo>
                  <a:pt x="2372472" y="3813886"/>
                  <a:pt x="2372547" y="3814519"/>
                  <a:pt x="2372696" y="3815263"/>
                </a:cubicBezTo>
                <a:cubicBezTo>
                  <a:pt x="2372844" y="3816007"/>
                  <a:pt x="2373105" y="3816937"/>
                  <a:pt x="2373477" y="3818053"/>
                </a:cubicBezTo>
                <a:lnTo>
                  <a:pt x="2402833" y="3913489"/>
                </a:lnTo>
                <a:cubicBezTo>
                  <a:pt x="2403056" y="3914234"/>
                  <a:pt x="2403391" y="3914866"/>
                  <a:pt x="2403838" y="3915387"/>
                </a:cubicBezTo>
                <a:cubicBezTo>
                  <a:pt x="2404284" y="3915908"/>
                  <a:pt x="2404973" y="3916317"/>
                  <a:pt x="2405903" y="3916615"/>
                </a:cubicBezTo>
                <a:cubicBezTo>
                  <a:pt x="2406833" y="3916912"/>
                  <a:pt x="2408023" y="3917136"/>
                  <a:pt x="2409475" y="3917284"/>
                </a:cubicBezTo>
                <a:cubicBezTo>
                  <a:pt x="2410926" y="3917433"/>
                  <a:pt x="2412805" y="3917508"/>
                  <a:pt x="2415112" y="3917508"/>
                </a:cubicBezTo>
                <a:cubicBezTo>
                  <a:pt x="2417344" y="3917508"/>
                  <a:pt x="2419223" y="3917452"/>
                  <a:pt x="2420748" y="3917340"/>
                </a:cubicBezTo>
                <a:cubicBezTo>
                  <a:pt x="2422274" y="3917229"/>
                  <a:pt x="2423520" y="3917024"/>
                  <a:pt x="2424488" y="3916726"/>
                </a:cubicBezTo>
                <a:cubicBezTo>
                  <a:pt x="2425455" y="3916429"/>
                  <a:pt x="2426181" y="3916019"/>
                  <a:pt x="2426664" y="3915499"/>
                </a:cubicBezTo>
                <a:cubicBezTo>
                  <a:pt x="2427148" y="3914978"/>
                  <a:pt x="2427502" y="3914308"/>
                  <a:pt x="2427725" y="3913489"/>
                </a:cubicBezTo>
                <a:lnTo>
                  <a:pt x="2447258" y="3840601"/>
                </a:lnTo>
                <a:lnTo>
                  <a:pt x="2447482" y="3839596"/>
                </a:lnTo>
                <a:lnTo>
                  <a:pt x="2447705" y="3840601"/>
                </a:lnTo>
                <a:lnTo>
                  <a:pt x="2468801" y="3913489"/>
                </a:lnTo>
                <a:cubicBezTo>
                  <a:pt x="2469025" y="3914234"/>
                  <a:pt x="2469359" y="3914866"/>
                  <a:pt x="2469806" y="3915387"/>
                </a:cubicBezTo>
                <a:cubicBezTo>
                  <a:pt x="2470252" y="3915908"/>
                  <a:pt x="2470941" y="3916317"/>
                  <a:pt x="2471871" y="3916615"/>
                </a:cubicBezTo>
                <a:cubicBezTo>
                  <a:pt x="2472801" y="3916912"/>
                  <a:pt x="2474048" y="3917136"/>
                  <a:pt x="2475610" y="3917284"/>
                </a:cubicBezTo>
                <a:cubicBezTo>
                  <a:pt x="2477173" y="3917433"/>
                  <a:pt x="2479108" y="3917508"/>
                  <a:pt x="2481414" y="3917508"/>
                </a:cubicBezTo>
                <a:cubicBezTo>
                  <a:pt x="2483647" y="3917508"/>
                  <a:pt x="2485507" y="3917452"/>
                  <a:pt x="2486996" y="3917340"/>
                </a:cubicBezTo>
                <a:cubicBezTo>
                  <a:pt x="2488484" y="3917229"/>
                  <a:pt x="2489656" y="3917024"/>
                  <a:pt x="2490511" y="3916726"/>
                </a:cubicBezTo>
                <a:cubicBezTo>
                  <a:pt x="2491367" y="3916429"/>
                  <a:pt x="2492037" y="3916019"/>
                  <a:pt x="2492521" y="3915499"/>
                </a:cubicBezTo>
                <a:cubicBezTo>
                  <a:pt x="2493004" y="3914978"/>
                  <a:pt x="2493358" y="3914308"/>
                  <a:pt x="2493581" y="3913489"/>
                </a:cubicBezTo>
                <a:lnTo>
                  <a:pt x="2523161" y="3818053"/>
                </a:lnTo>
                <a:cubicBezTo>
                  <a:pt x="2523533" y="3816937"/>
                  <a:pt x="2523793" y="3816007"/>
                  <a:pt x="2523942" y="3815263"/>
                </a:cubicBezTo>
                <a:cubicBezTo>
                  <a:pt x="2524091" y="3814519"/>
                  <a:pt x="2524165" y="3813886"/>
                  <a:pt x="2524165" y="3813365"/>
                </a:cubicBezTo>
                <a:cubicBezTo>
                  <a:pt x="2524165" y="3812696"/>
                  <a:pt x="2524035" y="3812175"/>
                  <a:pt x="2523775" y="3811803"/>
                </a:cubicBezTo>
                <a:cubicBezTo>
                  <a:pt x="2523514" y="3811431"/>
                  <a:pt x="2523068" y="3811096"/>
                  <a:pt x="2522435" y="3810798"/>
                </a:cubicBezTo>
                <a:cubicBezTo>
                  <a:pt x="2521803" y="3810500"/>
                  <a:pt x="2520947" y="3810314"/>
                  <a:pt x="2519868" y="3810240"/>
                </a:cubicBezTo>
                <a:cubicBezTo>
                  <a:pt x="2518789" y="3810166"/>
                  <a:pt x="2517356" y="3810128"/>
                  <a:pt x="2515570" y="3810128"/>
                </a:cubicBezTo>
                <a:cubicBezTo>
                  <a:pt x="2513636" y="3810128"/>
                  <a:pt x="2512054" y="3810184"/>
                  <a:pt x="2510827" y="3810296"/>
                </a:cubicBezTo>
                <a:cubicBezTo>
                  <a:pt x="2509599" y="3810407"/>
                  <a:pt x="2508631" y="3810593"/>
                  <a:pt x="2507924" y="3810854"/>
                </a:cubicBezTo>
                <a:cubicBezTo>
                  <a:pt x="2507218" y="3811114"/>
                  <a:pt x="2506697" y="3811486"/>
                  <a:pt x="2506362" y="3811970"/>
                </a:cubicBezTo>
                <a:cubicBezTo>
                  <a:pt x="2506027" y="3812454"/>
                  <a:pt x="2505785" y="3813031"/>
                  <a:pt x="2505636" y="3813700"/>
                </a:cubicBezTo>
                <a:lnTo>
                  <a:pt x="2481749" y="3896523"/>
                </a:lnTo>
                <a:lnTo>
                  <a:pt x="2481638" y="3897528"/>
                </a:lnTo>
                <a:lnTo>
                  <a:pt x="2481414" y="3896523"/>
                </a:lnTo>
                <a:lnTo>
                  <a:pt x="2457416" y="3813477"/>
                </a:lnTo>
                <a:cubicBezTo>
                  <a:pt x="2457267" y="3812882"/>
                  <a:pt x="2457044" y="3812361"/>
                  <a:pt x="2456746" y="3811914"/>
                </a:cubicBezTo>
                <a:cubicBezTo>
                  <a:pt x="2456449" y="3811468"/>
                  <a:pt x="2455965" y="3811114"/>
                  <a:pt x="2455295" y="3810854"/>
                </a:cubicBezTo>
                <a:cubicBezTo>
                  <a:pt x="2454625" y="3810593"/>
                  <a:pt x="2453714" y="3810407"/>
                  <a:pt x="2452560" y="3810296"/>
                </a:cubicBezTo>
                <a:cubicBezTo>
                  <a:pt x="2451407" y="3810184"/>
                  <a:pt x="2449937" y="3810128"/>
                  <a:pt x="2448151" y="3810128"/>
                </a:cubicBezTo>
                <a:cubicBezTo>
                  <a:pt x="2446291" y="3810128"/>
                  <a:pt x="2444784" y="3810184"/>
                  <a:pt x="2443631" y="3810296"/>
                </a:cubicBezTo>
                <a:cubicBezTo>
                  <a:pt x="2442477" y="3810407"/>
                  <a:pt x="2441566" y="3810593"/>
                  <a:pt x="2440896" y="3810854"/>
                </a:cubicBezTo>
                <a:cubicBezTo>
                  <a:pt x="2440226" y="3811114"/>
                  <a:pt x="2439724" y="3811486"/>
                  <a:pt x="2439389" y="3811970"/>
                </a:cubicBezTo>
                <a:cubicBezTo>
                  <a:pt x="2439054" y="3812454"/>
                  <a:pt x="2438812" y="3813031"/>
                  <a:pt x="2438664" y="3813700"/>
                </a:cubicBezTo>
                <a:lnTo>
                  <a:pt x="2416451" y="3896523"/>
                </a:lnTo>
                <a:lnTo>
                  <a:pt x="2416228" y="3897528"/>
                </a:lnTo>
                <a:lnTo>
                  <a:pt x="2416005" y="3896523"/>
                </a:lnTo>
                <a:lnTo>
                  <a:pt x="2391783" y="3813700"/>
                </a:lnTo>
                <a:cubicBezTo>
                  <a:pt x="2391560" y="3813031"/>
                  <a:pt x="2391299" y="3812454"/>
                  <a:pt x="2391001" y="3811970"/>
                </a:cubicBezTo>
                <a:cubicBezTo>
                  <a:pt x="2390704" y="3811486"/>
                  <a:pt x="2390220" y="3811114"/>
                  <a:pt x="2389550" y="3810854"/>
                </a:cubicBezTo>
                <a:cubicBezTo>
                  <a:pt x="2388880" y="3810593"/>
                  <a:pt x="2387913" y="3810407"/>
                  <a:pt x="2386648" y="3810296"/>
                </a:cubicBezTo>
                <a:cubicBezTo>
                  <a:pt x="2385383" y="3810184"/>
                  <a:pt x="2383709" y="3810128"/>
                  <a:pt x="2381625" y="3810128"/>
                </a:cubicBezTo>
                <a:close/>
                <a:moveTo>
                  <a:pt x="2208054" y="3810128"/>
                </a:moveTo>
                <a:cubicBezTo>
                  <a:pt x="2205822" y="3810128"/>
                  <a:pt x="2204036" y="3810221"/>
                  <a:pt x="2202696" y="3810407"/>
                </a:cubicBezTo>
                <a:cubicBezTo>
                  <a:pt x="2201357" y="3810593"/>
                  <a:pt x="2200390" y="3810947"/>
                  <a:pt x="2199794" y="3811468"/>
                </a:cubicBezTo>
                <a:cubicBezTo>
                  <a:pt x="2199199" y="3811989"/>
                  <a:pt x="2198901" y="3812696"/>
                  <a:pt x="2198901" y="3813589"/>
                </a:cubicBezTo>
                <a:cubicBezTo>
                  <a:pt x="2198901" y="3814482"/>
                  <a:pt x="2199199" y="3815709"/>
                  <a:pt x="2199794" y="3817272"/>
                </a:cubicBezTo>
                <a:lnTo>
                  <a:pt x="2235625" y="3913266"/>
                </a:lnTo>
                <a:cubicBezTo>
                  <a:pt x="2235848" y="3914010"/>
                  <a:pt x="2236257" y="3914717"/>
                  <a:pt x="2236853" y="3915387"/>
                </a:cubicBezTo>
                <a:cubicBezTo>
                  <a:pt x="2237448" y="3916057"/>
                  <a:pt x="2238080" y="3916540"/>
                  <a:pt x="2238750" y="3916838"/>
                </a:cubicBezTo>
                <a:lnTo>
                  <a:pt x="2224909" y="3951775"/>
                </a:lnTo>
                <a:cubicBezTo>
                  <a:pt x="2224463" y="3952817"/>
                  <a:pt x="2224277" y="3953710"/>
                  <a:pt x="2224351" y="3954454"/>
                </a:cubicBezTo>
                <a:cubicBezTo>
                  <a:pt x="2224426" y="3955198"/>
                  <a:pt x="2224779" y="3955794"/>
                  <a:pt x="2225412" y="3956240"/>
                </a:cubicBezTo>
                <a:cubicBezTo>
                  <a:pt x="2226044" y="3956687"/>
                  <a:pt x="2226956" y="3957003"/>
                  <a:pt x="2228146" y="3957189"/>
                </a:cubicBezTo>
                <a:cubicBezTo>
                  <a:pt x="2229337" y="3957375"/>
                  <a:pt x="2230900" y="3957468"/>
                  <a:pt x="2232834" y="3957468"/>
                </a:cubicBezTo>
                <a:cubicBezTo>
                  <a:pt x="2236555" y="3957468"/>
                  <a:pt x="2239327" y="3957152"/>
                  <a:pt x="2241150" y="3956519"/>
                </a:cubicBezTo>
                <a:cubicBezTo>
                  <a:pt x="2242973" y="3955887"/>
                  <a:pt x="2244108" y="3954975"/>
                  <a:pt x="2244555" y="3953785"/>
                </a:cubicBezTo>
                <a:lnTo>
                  <a:pt x="2257949" y="3916838"/>
                </a:lnTo>
                <a:lnTo>
                  <a:pt x="2294003" y="3816937"/>
                </a:lnTo>
                <a:cubicBezTo>
                  <a:pt x="2294449" y="3815598"/>
                  <a:pt x="2294672" y="3814482"/>
                  <a:pt x="2294672" y="3813589"/>
                </a:cubicBezTo>
                <a:cubicBezTo>
                  <a:pt x="2294672" y="3812696"/>
                  <a:pt x="2294356" y="3811989"/>
                  <a:pt x="2293724" y="3811468"/>
                </a:cubicBezTo>
                <a:cubicBezTo>
                  <a:pt x="2293091" y="3810947"/>
                  <a:pt x="2292105" y="3810593"/>
                  <a:pt x="2290766" y="3810407"/>
                </a:cubicBezTo>
                <a:cubicBezTo>
                  <a:pt x="2289426" y="3810221"/>
                  <a:pt x="2287715" y="3810128"/>
                  <a:pt x="2285631" y="3810128"/>
                </a:cubicBezTo>
                <a:cubicBezTo>
                  <a:pt x="2283250" y="3810128"/>
                  <a:pt x="2281427" y="3810221"/>
                  <a:pt x="2280162" y="3810407"/>
                </a:cubicBezTo>
                <a:cubicBezTo>
                  <a:pt x="2278897" y="3810593"/>
                  <a:pt x="2277948" y="3810891"/>
                  <a:pt x="2277315" y="3811300"/>
                </a:cubicBezTo>
                <a:cubicBezTo>
                  <a:pt x="2276683" y="3811710"/>
                  <a:pt x="2276143" y="3812621"/>
                  <a:pt x="2275697" y="3814035"/>
                </a:cubicBezTo>
                <a:lnTo>
                  <a:pt x="2248015" y="3895072"/>
                </a:lnTo>
                <a:lnTo>
                  <a:pt x="2247680" y="3895072"/>
                </a:lnTo>
                <a:lnTo>
                  <a:pt x="2218993" y="3814482"/>
                </a:lnTo>
                <a:cubicBezTo>
                  <a:pt x="2218621" y="3813514"/>
                  <a:pt x="2218268" y="3812751"/>
                  <a:pt x="2217933" y="3812193"/>
                </a:cubicBezTo>
                <a:cubicBezTo>
                  <a:pt x="2217598" y="3811635"/>
                  <a:pt x="2217059" y="3811207"/>
                  <a:pt x="2216314" y="3810910"/>
                </a:cubicBezTo>
                <a:cubicBezTo>
                  <a:pt x="2215570" y="3810612"/>
                  <a:pt x="2214566" y="3810407"/>
                  <a:pt x="2213301" y="3810296"/>
                </a:cubicBezTo>
                <a:cubicBezTo>
                  <a:pt x="2212036" y="3810184"/>
                  <a:pt x="2210287" y="3810128"/>
                  <a:pt x="2208054" y="3810128"/>
                </a:cubicBezTo>
                <a:close/>
                <a:moveTo>
                  <a:pt x="1287887" y="3810128"/>
                </a:moveTo>
                <a:cubicBezTo>
                  <a:pt x="1286101" y="3810128"/>
                  <a:pt x="1284613" y="3810203"/>
                  <a:pt x="1283422" y="3810352"/>
                </a:cubicBezTo>
                <a:cubicBezTo>
                  <a:pt x="1282232" y="3810500"/>
                  <a:pt x="1281283" y="3810724"/>
                  <a:pt x="1280576" y="3811021"/>
                </a:cubicBezTo>
                <a:cubicBezTo>
                  <a:pt x="1279869" y="3811319"/>
                  <a:pt x="1279385" y="3811691"/>
                  <a:pt x="1279125" y="3812138"/>
                </a:cubicBezTo>
                <a:cubicBezTo>
                  <a:pt x="1278865" y="3812584"/>
                  <a:pt x="1278734" y="3813068"/>
                  <a:pt x="1278734" y="3813589"/>
                </a:cubicBezTo>
                <a:lnTo>
                  <a:pt x="1278734" y="3914047"/>
                </a:lnTo>
                <a:cubicBezTo>
                  <a:pt x="1278734" y="3914643"/>
                  <a:pt x="1278865" y="3915145"/>
                  <a:pt x="1279125" y="3915554"/>
                </a:cubicBezTo>
                <a:cubicBezTo>
                  <a:pt x="1279385" y="3915964"/>
                  <a:pt x="1279869" y="3916317"/>
                  <a:pt x="1280576" y="3916615"/>
                </a:cubicBezTo>
                <a:cubicBezTo>
                  <a:pt x="1281283" y="3916912"/>
                  <a:pt x="1282232" y="3917136"/>
                  <a:pt x="1283422" y="3917284"/>
                </a:cubicBezTo>
                <a:cubicBezTo>
                  <a:pt x="1284613" y="3917433"/>
                  <a:pt x="1286101" y="3917508"/>
                  <a:pt x="1287887" y="3917508"/>
                </a:cubicBezTo>
                <a:cubicBezTo>
                  <a:pt x="1289748" y="3917508"/>
                  <a:pt x="1291273" y="3917433"/>
                  <a:pt x="1292464" y="3917284"/>
                </a:cubicBezTo>
                <a:cubicBezTo>
                  <a:pt x="1293654" y="3917136"/>
                  <a:pt x="1294584" y="3916912"/>
                  <a:pt x="1295254" y="3916615"/>
                </a:cubicBezTo>
                <a:cubicBezTo>
                  <a:pt x="1295924" y="3916317"/>
                  <a:pt x="1296408" y="3915964"/>
                  <a:pt x="1296705" y="3915554"/>
                </a:cubicBezTo>
                <a:cubicBezTo>
                  <a:pt x="1297003" y="3915145"/>
                  <a:pt x="1297152" y="3914643"/>
                  <a:pt x="1297152" y="3914047"/>
                </a:cubicBezTo>
                <a:lnTo>
                  <a:pt x="1297152" y="3813589"/>
                </a:lnTo>
                <a:cubicBezTo>
                  <a:pt x="1297152" y="3813068"/>
                  <a:pt x="1297003" y="3812584"/>
                  <a:pt x="1296705" y="3812138"/>
                </a:cubicBezTo>
                <a:cubicBezTo>
                  <a:pt x="1296408" y="3811691"/>
                  <a:pt x="1295924" y="3811319"/>
                  <a:pt x="1295254" y="3811021"/>
                </a:cubicBezTo>
                <a:cubicBezTo>
                  <a:pt x="1294584" y="3810724"/>
                  <a:pt x="1293654" y="3810500"/>
                  <a:pt x="1292464" y="3810352"/>
                </a:cubicBezTo>
                <a:cubicBezTo>
                  <a:pt x="1291273" y="3810203"/>
                  <a:pt x="1289748" y="3810128"/>
                  <a:pt x="1287887" y="3810128"/>
                </a:cubicBezTo>
                <a:close/>
                <a:moveTo>
                  <a:pt x="1607830" y="3808789"/>
                </a:moveTo>
                <a:cubicBezTo>
                  <a:pt x="1602175" y="3808789"/>
                  <a:pt x="1596947" y="3809626"/>
                  <a:pt x="1592148" y="3811300"/>
                </a:cubicBezTo>
                <a:cubicBezTo>
                  <a:pt x="1587348" y="3812975"/>
                  <a:pt x="1583237" y="3815375"/>
                  <a:pt x="1579814" y="3818500"/>
                </a:cubicBezTo>
                <a:cubicBezTo>
                  <a:pt x="1576391" y="3821625"/>
                  <a:pt x="1573712" y="3825458"/>
                  <a:pt x="1571777" y="3829997"/>
                </a:cubicBezTo>
                <a:cubicBezTo>
                  <a:pt x="1569842" y="3834536"/>
                  <a:pt x="1568875" y="3839671"/>
                  <a:pt x="1568875" y="3845401"/>
                </a:cubicBezTo>
                <a:cubicBezTo>
                  <a:pt x="1568875" y="3850312"/>
                  <a:pt x="1569544" y="3854498"/>
                  <a:pt x="1570884" y="3857958"/>
                </a:cubicBezTo>
                <a:cubicBezTo>
                  <a:pt x="1572223" y="3861418"/>
                  <a:pt x="1574046" y="3864525"/>
                  <a:pt x="1576353" y="3867278"/>
                </a:cubicBezTo>
                <a:cubicBezTo>
                  <a:pt x="1573600" y="3870106"/>
                  <a:pt x="1571293" y="3873306"/>
                  <a:pt x="1569433" y="3876878"/>
                </a:cubicBezTo>
                <a:cubicBezTo>
                  <a:pt x="1567572" y="3880450"/>
                  <a:pt x="1566642" y="3884505"/>
                  <a:pt x="1566642" y="3889045"/>
                </a:cubicBezTo>
                <a:cubicBezTo>
                  <a:pt x="1566642" y="3892319"/>
                  <a:pt x="1567517" y="3895370"/>
                  <a:pt x="1569265" y="3898197"/>
                </a:cubicBezTo>
                <a:cubicBezTo>
                  <a:pt x="1571014" y="3901025"/>
                  <a:pt x="1573712" y="3903369"/>
                  <a:pt x="1577358" y="3905229"/>
                </a:cubicBezTo>
                <a:cubicBezTo>
                  <a:pt x="1574977" y="3907090"/>
                  <a:pt x="1572874" y="3908969"/>
                  <a:pt x="1571051" y="3910866"/>
                </a:cubicBezTo>
                <a:cubicBezTo>
                  <a:pt x="1569228" y="3912764"/>
                  <a:pt x="1567703" y="3914754"/>
                  <a:pt x="1566475" y="3916838"/>
                </a:cubicBezTo>
                <a:cubicBezTo>
                  <a:pt x="1565247" y="3918922"/>
                  <a:pt x="1564336" y="3921117"/>
                  <a:pt x="1563740" y="3923424"/>
                </a:cubicBezTo>
                <a:cubicBezTo>
                  <a:pt x="1563145" y="3925730"/>
                  <a:pt x="1562847" y="3928112"/>
                  <a:pt x="1562847" y="3930567"/>
                </a:cubicBezTo>
                <a:cubicBezTo>
                  <a:pt x="1562847" y="3934437"/>
                  <a:pt x="1563666" y="3938027"/>
                  <a:pt x="1565303" y="3941339"/>
                </a:cubicBezTo>
                <a:cubicBezTo>
                  <a:pt x="1566940" y="3944650"/>
                  <a:pt x="1569582" y="3947497"/>
                  <a:pt x="1573228" y="3949878"/>
                </a:cubicBezTo>
                <a:cubicBezTo>
                  <a:pt x="1576874" y="3952259"/>
                  <a:pt x="1581544" y="3954138"/>
                  <a:pt x="1587236" y="3955515"/>
                </a:cubicBezTo>
                <a:cubicBezTo>
                  <a:pt x="1592929" y="3956891"/>
                  <a:pt x="1599831" y="3957580"/>
                  <a:pt x="1607942" y="3957580"/>
                </a:cubicBezTo>
                <a:cubicBezTo>
                  <a:pt x="1616351" y="3957580"/>
                  <a:pt x="1623643" y="3956668"/>
                  <a:pt x="1629820" y="3954845"/>
                </a:cubicBezTo>
                <a:cubicBezTo>
                  <a:pt x="1635996" y="3953022"/>
                  <a:pt x="1641075" y="3950529"/>
                  <a:pt x="1645056" y="3947366"/>
                </a:cubicBezTo>
                <a:cubicBezTo>
                  <a:pt x="1649037" y="3944204"/>
                  <a:pt x="1651995" y="3940539"/>
                  <a:pt x="1653930" y="3936372"/>
                </a:cubicBezTo>
                <a:cubicBezTo>
                  <a:pt x="1655865" y="3932205"/>
                  <a:pt x="1656832" y="3927814"/>
                  <a:pt x="1656832" y="3923200"/>
                </a:cubicBezTo>
                <a:cubicBezTo>
                  <a:pt x="1656832" y="3918810"/>
                  <a:pt x="1655976" y="3914959"/>
                  <a:pt x="1654265" y="3911648"/>
                </a:cubicBezTo>
                <a:cubicBezTo>
                  <a:pt x="1652553" y="3908336"/>
                  <a:pt x="1650172" y="3905546"/>
                  <a:pt x="1647121" y="3903276"/>
                </a:cubicBezTo>
                <a:cubicBezTo>
                  <a:pt x="1644070" y="3901006"/>
                  <a:pt x="1640461" y="3899258"/>
                  <a:pt x="1636294" y="3898030"/>
                </a:cubicBezTo>
                <a:cubicBezTo>
                  <a:pt x="1632127" y="3896802"/>
                  <a:pt x="1627550" y="3896114"/>
                  <a:pt x="1622565" y="3895965"/>
                </a:cubicBezTo>
                <a:lnTo>
                  <a:pt x="1596333" y="3894849"/>
                </a:lnTo>
                <a:cubicBezTo>
                  <a:pt x="1592315" y="3894700"/>
                  <a:pt x="1589097" y="3893770"/>
                  <a:pt x="1586678" y="3892058"/>
                </a:cubicBezTo>
                <a:cubicBezTo>
                  <a:pt x="1584260" y="3890347"/>
                  <a:pt x="1583051" y="3888189"/>
                  <a:pt x="1583051" y="3885584"/>
                </a:cubicBezTo>
                <a:cubicBezTo>
                  <a:pt x="1583051" y="3883352"/>
                  <a:pt x="1583479" y="3881380"/>
                  <a:pt x="1584334" y="3879668"/>
                </a:cubicBezTo>
                <a:cubicBezTo>
                  <a:pt x="1585190" y="3877957"/>
                  <a:pt x="1586288" y="3876431"/>
                  <a:pt x="1587627" y="3875092"/>
                </a:cubicBezTo>
                <a:cubicBezTo>
                  <a:pt x="1589636" y="3876729"/>
                  <a:pt x="1592483" y="3878087"/>
                  <a:pt x="1596166" y="3879166"/>
                </a:cubicBezTo>
                <a:cubicBezTo>
                  <a:pt x="1599850" y="3880245"/>
                  <a:pt x="1603738" y="3880785"/>
                  <a:pt x="1607830" y="3880785"/>
                </a:cubicBezTo>
                <a:cubicBezTo>
                  <a:pt x="1613635" y="3880785"/>
                  <a:pt x="1618918" y="3879966"/>
                  <a:pt x="1623681" y="3878329"/>
                </a:cubicBezTo>
                <a:cubicBezTo>
                  <a:pt x="1628443" y="3876692"/>
                  <a:pt x="1632555" y="3874329"/>
                  <a:pt x="1636015" y="3871241"/>
                </a:cubicBezTo>
                <a:cubicBezTo>
                  <a:pt x="1639475" y="3868153"/>
                  <a:pt x="1642135" y="3864376"/>
                  <a:pt x="1643996" y="3859911"/>
                </a:cubicBezTo>
                <a:cubicBezTo>
                  <a:pt x="1645856" y="3855447"/>
                  <a:pt x="1646786" y="3850312"/>
                  <a:pt x="1646786" y="3844508"/>
                </a:cubicBezTo>
                <a:cubicBezTo>
                  <a:pt x="1646786" y="3841010"/>
                  <a:pt x="1646265" y="3837643"/>
                  <a:pt x="1645224" y="3834406"/>
                </a:cubicBezTo>
                <a:cubicBezTo>
                  <a:pt x="1644182" y="3831169"/>
                  <a:pt x="1642359" y="3828211"/>
                  <a:pt x="1639754" y="3825532"/>
                </a:cubicBezTo>
                <a:lnTo>
                  <a:pt x="1654153" y="3825532"/>
                </a:lnTo>
                <a:cubicBezTo>
                  <a:pt x="1655269" y="3825532"/>
                  <a:pt x="1656181" y="3824955"/>
                  <a:pt x="1656888" y="3823802"/>
                </a:cubicBezTo>
                <a:cubicBezTo>
                  <a:pt x="1657595" y="3822649"/>
                  <a:pt x="1657948" y="3820770"/>
                  <a:pt x="1657948" y="3818165"/>
                </a:cubicBezTo>
                <a:cubicBezTo>
                  <a:pt x="1657948" y="3815635"/>
                  <a:pt x="1657632" y="3813756"/>
                  <a:pt x="1657000" y="3812528"/>
                </a:cubicBezTo>
                <a:cubicBezTo>
                  <a:pt x="1656367" y="3811300"/>
                  <a:pt x="1655418" y="3810686"/>
                  <a:pt x="1654153" y="3810686"/>
                </a:cubicBezTo>
                <a:lnTo>
                  <a:pt x="1623792" y="3810686"/>
                </a:lnTo>
                <a:cubicBezTo>
                  <a:pt x="1621485" y="3810091"/>
                  <a:pt x="1619011" y="3809626"/>
                  <a:pt x="1616369" y="3809291"/>
                </a:cubicBezTo>
                <a:cubicBezTo>
                  <a:pt x="1613728" y="3808956"/>
                  <a:pt x="1610882" y="3808789"/>
                  <a:pt x="1607830" y="3808789"/>
                </a:cubicBezTo>
                <a:close/>
                <a:moveTo>
                  <a:pt x="5423857" y="3808677"/>
                </a:moveTo>
                <a:cubicBezTo>
                  <a:pt x="5417235" y="3808677"/>
                  <a:pt x="5411077" y="3809775"/>
                  <a:pt x="5405384" y="3811970"/>
                </a:cubicBezTo>
                <a:cubicBezTo>
                  <a:pt x="5399691" y="3814165"/>
                  <a:pt x="5394743" y="3817533"/>
                  <a:pt x="5390539" y="3822072"/>
                </a:cubicBezTo>
                <a:cubicBezTo>
                  <a:pt x="5386334" y="3826611"/>
                  <a:pt x="5383023" y="3832434"/>
                  <a:pt x="5380605" y="3839541"/>
                </a:cubicBezTo>
                <a:cubicBezTo>
                  <a:pt x="5378186" y="3846647"/>
                  <a:pt x="5376977" y="3855149"/>
                  <a:pt x="5376977" y="3865046"/>
                </a:cubicBezTo>
                <a:cubicBezTo>
                  <a:pt x="5376977" y="3873752"/>
                  <a:pt x="5377963" y="3881436"/>
                  <a:pt x="5379935" y="3888096"/>
                </a:cubicBezTo>
                <a:cubicBezTo>
                  <a:pt x="5381907" y="3894756"/>
                  <a:pt x="5384771" y="3900374"/>
                  <a:pt x="5388529" y="3904950"/>
                </a:cubicBezTo>
                <a:cubicBezTo>
                  <a:pt x="5392287" y="3909527"/>
                  <a:pt x="5396957" y="3913006"/>
                  <a:pt x="5402538" y="3915387"/>
                </a:cubicBezTo>
                <a:cubicBezTo>
                  <a:pt x="5408119" y="3917768"/>
                  <a:pt x="5414519" y="3918959"/>
                  <a:pt x="5421737" y="3918959"/>
                </a:cubicBezTo>
                <a:cubicBezTo>
                  <a:pt x="5425234" y="3918959"/>
                  <a:pt x="5428620" y="3918624"/>
                  <a:pt x="5431894" y="3917954"/>
                </a:cubicBezTo>
                <a:cubicBezTo>
                  <a:pt x="5435169" y="3917284"/>
                  <a:pt x="5438201" y="3916410"/>
                  <a:pt x="5440991" y="3915331"/>
                </a:cubicBezTo>
                <a:cubicBezTo>
                  <a:pt x="5443782" y="3914252"/>
                  <a:pt x="5446293" y="3913024"/>
                  <a:pt x="5448526" y="3911648"/>
                </a:cubicBezTo>
                <a:cubicBezTo>
                  <a:pt x="5450758" y="3910271"/>
                  <a:pt x="5452339" y="3909118"/>
                  <a:pt x="5453269" y="3908187"/>
                </a:cubicBezTo>
                <a:cubicBezTo>
                  <a:pt x="5454200" y="3907257"/>
                  <a:pt x="5454795" y="3906550"/>
                  <a:pt x="5455055" y="3906067"/>
                </a:cubicBezTo>
                <a:cubicBezTo>
                  <a:pt x="5455316" y="3905583"/>
                  <a:pt x="5455539" y="3905025"/>
                  <a:pt x="5455725" y="3904392"/>
                </a:cubicBezTo>
                <a:cubicBezTo>
                  <a:pt x="5455911" y="3903760"/>
                  <a:pt x="5456041" y="3902978"/>
                  <a:pt x="5456116" y="3902048"/>
                </a:cubicBezTo>
                <a:cubicBezTo>
                  <a:pt x="5456191" y="3901118"/>
                  <a:pt x="5456227" y="3900020"/>
                  <a:pt x="5456227" y="3898756"/>
                </a:cubicBezTo>
                <a:cubicBezTo>
                  <a:pt x="5456227" y="3897267"/>
                  <a:pt x="5456172" y="3895984"/>
                  <a:pt x="5456060" y="3894905"/>
                </a:cubicBezTo>
                <a:cubicBezTo>
                  <a:pt x="5455949" y="3893826"/>
                  <a:pt x="5455763" y="3892933"/>
                  <a:pt x="5455502" y="3892226"/>
                </a:cubicBezTo>
                <a:cubicBezTo>
                  <a:pt x="5455241" y="3891519"/>
                  <a:pt x="5454925" y="3891016"/>
                  <a:pt x="5454553" y="3890719"/>
                </a:cubicBezTo>
                <a:cubicBezTo>
                  <a:pt x="5454181" y="3890421"/>
                  <a:pt x="5453735" y="3890272"/>
                  <a:pt x="5453214" y="3890272"/>
                </a:cubicBezTo>
                <a:cubicBezTo>
                  <a:pt x="5452321" y="3890272"/>
                  <a:pt x="5451075" y="3890923"/>
                  <a:pt x="5449475" y="3892226"/>
                </a:cubicBezTo>
                <a:cubicBezTo>
                  <a:pt x="5447875" y="3893528"/>
                  <a:pt x="5445903" y="3894979"/>
                  <a:pt x="5443559" y="3896579"/>
                </a:cubicBezTo>
                <a:cubicBezTo>
                  <a:pt x="5441215" y="3898179"/>
                  <a:pt x="5438443" y="3899649"/>
                  <a:pt x="5435243" y="3900988"/>
                </a:cubicBezTo>
                <a:cubicBezTo>
                  <a:pt x="5432043" y="3902327"/>
                  <a:pt x="5428323" y="3902997"/>
                  <a:pt x="5424081" y="3902997"/>
                </a:cubicBezTo>
                <a:cubicBezTo>
                  <a:pt x="5419616" y="3902997"/>
                  <a:pt x="5415653" y="3902197"/>
                  <a:pt x="5412193" y="3900597"/>
                </a:cubicBezTo>
                <a:cubicBezTo>
                  <a:pt x="5408733" y="3898997"/>
                  <a:pt x="5405812" y="3896560"/>
                  <a:pt x="5403431" y="3893286"/>
                </a:cubicBezTo>
                <a:cubicBezTo>
                  <a:pt x="5401049" y="3890012"/>
                  <a:pt x="5399245" y="3885938"/>
                  <a:pt x="5398017" y="3881064"/>
                </a:cubicBezTo>
                <a:cubicBezTo>
                  <a:pt x="5396789" y="3876189"/>
                  <a:pt x="5396175" y="3870515"/>
                  <a:pt x="5396175" y="3864041"/>
                </a:cubicBezTo>
                <a:cubicBezTo>
                  <a:pt x="5396175" y="3851093"/>
                  <a:pt x="5398538" y="3841215"/>
                  <a:pt x="5403263" y="3834406"/>
                </a:cubicBezTo>
                <a:cubicBezTo>
                  <a:pt x="5407989" y="3827597"/>
                  <a:pt x="5414779" y="3824193"/>
                  <a:pt x="5423635" y="3824193"/>
                </a:cubicBezTo>
                <a:cubicBezTo>
                  <a:pt x="5427951" y="3824193"/>
                  <a:pt x="5431689" y="3824807"/>
                  <a:pt x="5434852" y="3826034"/>
                </a:cubicBezTo>
                <a:cubicBezTo>
                  <a:pt x="5438015" y="3827262"/>
                  <a:pt x="5440713" y="3828620"/>
                  <a:pt x="5442945" y="3830109"/>
                </a:cubicBezTo>
                <a:cubicBezTo>
                  <a:pt x="5445177" y="3831597"/>
                  <a:pt x="5447019" y="3832955"/>
                  <a:pt x="5448470" y="3834183"/>
                </a:cubicBezTo>
                <a:cubicBezTo>
                  <a:pt x="5449921" y="3835411"/>
                  <a:pt x="5451205" y="3836024"/>
                  <a:pt x="5452321" y="3836024"/>
                </a:cubicBezTo>
                <a:cubicBezTo>
                  <a:pt x="5453289" y="3836024"/>
                  <a:pt x="5454107" y="3835448"/>
                  <a:pt x="5454777" y="3834294"/>
                </a:cubicBezTo>
                <a:cubicBezTo>
                  <a:pt x="5455447" y="3833141"/>
                  <a:pt x="5455781" y="3831113"/>
                  <a:pt x="5455781" y="3828211"/>
                </a:cubicBezTo>
                <a:cubicBezTo>
                  <a:pt x="5455781" y="3826872"/>
                  <a:pt x="5455744" y="3825755"/>
                  <a:pt x="5455669" y="3824862"/>
                </a:cubicBezTo>
                <a:cubicBezTo>
                  <a:pt x="5455595" y="3823969"/>
                  <a:pt x="5455447" y="3823169"/>
                  <a:pt x="5455223" y="3822463"/>
                </a:cubicBezTo>
                <a:cubicBezTo>
                  <a:pt x="5455000" y="3821756"/>
                  <a:pt x="5454721" y="3821142"/>
                  <a:pt x="5454386" y="3820621"/>
                </a:cubicBezTo>
                <a:cubicBezTo>
                  <a:pt x="5454051" y="3820100"/>
                  <a:pt x="5453437" y="3819393"/>
                  <a:pt x="5452544" y="3818500"/>
                </a:cubicBezTo>
                <a:cubicBezTo>
                  <a:pt x="5451651" y="3817607"/>
                  <a:pt x="5450219" y="3816528"/>
                  <a:pt x="5448247" y="3815263"/>
                </a:cubicBezTo>
                <a:cubicBezTo>
                  <a:pt x="5446275" y="3813998"/>
                  <a:pt x="5444023" y="3812882"/>
                  <a:pt x="5441493" y="3811914"/>
                </a:cubicBezTo>
                <a:cubicBezTo>
                  <a:pt x="5438963" y="3810947"/>
                  <a:pt x="5436191" y="3810166"/>
                  <a:pt x="5433178" y="3809570"/>
                </a:cubicBezTo>
                <a:cubicBezTo>
                  <a:pt x="5430164" y="3808975"/>
                  <a:pt x="5427057" y="3808677"/>
                  <a:pt x="5423857" y="3808677"/>
                </a:cubicBezTo>
                <a:close/>
                <a:moveTo>
                  <a:pt x="4680908" y="3808677"/>
                </a:moveTo>
                <a:cubicBezTo>
                  <a:pt x="4674285" y="3808677"/>
                  <a:pt x="4668127" y="3809775"/>
                  <a:pt x="4662435" y="3811970"/>
                </a:cubicBezTo>
                <a:cubicBezTo>
                  <a:pt x="4656742" y="3814165"/>
                  <a:pt x="4651793" y="3817533"/>
                  <a:pt x="4647589" y="3822072"/>
                </a:cubicBezTo>
                <a:cubicBezTo>
                  <a:pt x="4643385" y="3826611"/>
                  <a:pt x="4640073" y="3832434"/>
                  <a:pt x="4637655" y="3839541"/>
                </a:cubicBezTo>
                <a:cubicBezTo>
                  <a:pt x="4635236" y="3846647"/>
                  <a:pt x="4634027" y="3855149"/>
                  <a:pt x="4634027" y="3865046"/>
                </a:cubicBezTo>
                <a:cubicBezTo>
                  <a:pt x="4634027" y="3873752"/>
                  <a:pt x="4635013" y="3881436"/>
                  <a:pt x="4636985" y="3888096"/>
                </a:cubicBezTo>
                <a:cubicBezTo>
                  <a:pt x="4638957" y="3894756"/>
                  <a:pt x="4641822" y="3900374"/>
                  <a:pt x="4645579" y="3904950"/>
                </a:cubicBezTo>
                <a:cubicBezTo>
                  <a:pt x="4649337" y="3909527"/>
                  <a:pt x="4654007" y="3913006"/>
                  <a:pt x="4659588" y="3915387"/>
                </a:cubicBezTo>
                <a:cubicBezTo>
                  <a:pt x="4665169" y="3917768"/>
                  <a:pt x="4671569" y="3918959"/>
                  <a:pt x="4678787" y="3918959"/>
                </a:cubicBezTo>
                <a:cubicBezTo>
                  <a:pt x="4682285" y="3918959"/>
                  <a:pt x="4685671" y="3918624"/>
                  <a:pt x="4688945" y="3917954"/>
                </a:cubicBezTo>
                <a:cubicBezTo>
                  <a:pt x="4692219" y="3917284"/>
                  <a:pt x="4695251" y="3916410"/>
                  <a:pt x="4698041" y="3915331"/>
                </a:cubicBezTo>
                <a:cubicBezTo>
                  <a:pt x="4700832" y="3914252"/>
                  <a:pt x="4703343" y="3913024"/>
                  <a:pt x="4705576" y="3911648"/>
                </a:cubicBezTo>
                <a:cubicBezTo>
                  <a:pt x="4707809" y="3910271"/>
                  <a:pt x="4709390" y="3909118"/>
                  <a:pt x="4710320" y="3908187"/>
                </a:cubicBezTo>
                <a:cubicBezTo>
                  <a:pt x="4711250" y="3907257"/>
                  <a:pt x="4711845" y="3906550"/>
                  <a:pt x="4712106" y="3906067"/>
                </a:cubicBezTo>
                <a:cubicBezTo>
                  <a:pt x="4712367" y="3905583"/>
                  <a:pt x="4712589" y="3905025"/>
                  <a:pt x="4712775" y="3904392"/>
                </a:cubicBezTo>
                <a:cubicBezTo>
                  <a:pt x="4712961" y="3903760"/>
                  <a:pt x="4713092" y="3902978"/>
                  <a:pt x="4713167" y="3902048"/>
                </a:cubicBezTo>
                <a:cubicBezTo>
                  <a:pt x="4713241" y="3901118"/>
                  <a:pt x="4713278" y="3900020"/>
                  <a:pt x="4713278" y="3898756"/>
                </a:cubicBezTo>
                <a:cubicBezTo>
                  <a:pt x="4713278" y="3897267"/>
                  <a:pt x="4713222" y="3895984"/>
                  <a:pt x="4713111" y="3894905"/>
                </a:cubicBezTo>
                <a:cubicBezTo>
                  <a:pt x="4712999" y="3893826"/>
                  <a:pt x="4712813" y="3892933"/>
                  <a:pt x="4712553" y="3892226"/>
                </a:cubicBezTo>
                <a:cubicBezTo>
                  <a:pt x="4712292" y="3891519"/>
                  <a:pt x="4711975" y="3891016"/>
                  <a:pt x="4711603" y="3890719"/>
                </a:cubicBezTo>
                <a:cubicBezTo>
                  <a:pt x="4711231" y="3890421"/>
                  <a:pt x="4710785" y="3890272"/>
                  <a:pt x="4710264" y="3890272"/>
                </a:cubicBezTo>
                <a:cubicBezTo>
                  <a:pt x="4709371" y="3890272"/>
                  <a:pt x="4708125" y="3890923"/>
                  <a:pt x="4706525" y="3892226"/>
                </a:cubicBezTo>
                <a:cubicBezTo>
                  <a:pt x="4704925" y="3893528"/>
                  <a:pt x="4702953" y="3894979"/>
                  <a:pt x="4700609" y="3896579"/>
                </a:cubicBezTo>
                <a:cubicBezTo>
                  <a:pt x="4698265" y="3898179"/>
                  <a:pt x="4695493" y="3899649"/>
                  <a:pt x="4692293" y="3900988"/>
                </a:cubicBezTo>
                <a:cubicBezTo>
                  <a:pt x="4689093" y="3902327"/>
                  <a:pt x="4685373" y="3902997"/>
                  <a:pt x="4681131" y="3902997"/>
                </a:cubicBezTo>
                <a:cubicBezTo>
                  <a:pt x="4676666" y="3902997"/>
                  <a:pt x="4672703" y="3902197"/>
                  <a:pt x="4669243" y="3900597"/>
                </a:cubicBezTo>
                <a:cubicBezTo>
                  <a:pt x="4665783" y="3898997"/>
                  <a:pt x="4662863" y="3896560"/>
                  <a:pt x="4660481" y="3893286"/>
                </a:cubicBezTo>
                <a:cubicBezTo>
                  <a:pt x="4658100" y="3890012"/>
                  <a:pt x="4656295" y="3885938"/>
                  <a:pt x="4655067" y="3881064"/>
                </a:cubicBezTo>
                <a:cubicBezTo>
                  <a:pt x="4653839" y="3876189"/>
                  <a:pt x="4653226" y="3870515"/>
                  <a:pt x="4653226" y="3864041"/>
                </a:cubicBezTo>
                <a:cubicBezTo>
                  <a:pt x="4653226" y="3851093"/>
                  <a:pt x="4655589" y="3841215"/>
                  <a:pt x="4660313" y="3834406"/>
                </a:cubicBezTo>
                <a:cubicBezTo>
                  <a:pt x="4665039" y="3827597"/>
                  <a:pt x="4671829" y="3824193"/>
                  <a:pt x="4680685" y="3824193"/>
                </a:cubicBezTo>
                <a:cubicBezTo>
                  <a:pt x="4685001" y="3824193"/>
                  <a:pt x="4688740" y="3824807"/>
                  <a:pt x="4691903" y="3826034"/>
                </a:cubicBezTo>
                <a:cubicBezTo>
                  <a:pt x="4695065" y="3827262"/>
                  <a:pt x="4697763" y="3828620"/>
                  <a:pt x="4699995" y="3830109"/>
                </a:cubicBezTo>
                <a:cubicBezTo>
                  <a:pt x="4702227" y="3831597"/>
                  <a:pt x="4704069" y="3832955"/>
                  <a:pt x="4705521" y="3834183"/>
                </a:cubicBezTo>
                <a:cubicBezTo>
                  <a:pt x="4706971" y="3835411"/>
                  <a:pt x="4708255" y="3836024"/>
                  <a:pt x="4709371" y="3836024"/>
                </a:cubicBezTo>
                <a:cubicBezTo>
                  <a:pt x="4710339" y="3836024"/>
                  <a:pt x="4711157" y="3835448"/>
                  <a:pt x="4711827" y="3834294"/>
                </a:cubicBezTo>
                <a:cubicBezTo>
                  <a:pt x="4712497" y="3833141"/>
                  <a:pt x="4712831" y="3831113"/>
                  <a:pt x="4712831" y="3828211"/>
                </a:cubicBezTo>
                <a:cubicBezTo>
                  <a:pt x="4712831" y="3826872"/>
                  <a:pt x="4712794" y="3825755"/>
                  <a:pt x="4712720" y="3824862"/>
                </a:cubicBezTo>
                <a:cubicBezTo>
                  <a:pt x="4712645" y="3823969"/>
                  <a:pt x="4712497" y="3823169"/>
                  <a:pt x="4712273" y="3822463"/>
                </a:cubicBezTo>
                <a:cubicBezTo>
                  <a:pt x="4712050" y="3821756"/>
                  <a:pt x="4711771" y="3821142"/>
                  <a:pt x="4711436" y="3820621"/>
                </a:cubicBezTo>
                <a:cubicBezTo>
                  <a:pt x="4711101" y="3820100"/>
                  <a:pt x="4710487" y="3819393"/>
                  <a:pt x="4709595" y="3818500"/>
                </a:cubicBezTo>
                <a:cubicBezTo>
                  <a:pt x="4708701" y="3817607"/>
                  <a:pt x="4707269" y="3816528"/>
                  <a:pt x="4705297" y="3815263"/>
                </a:cubicBezTo>
                <a:cubicBezTo>
                  <a:pt x="4703325" y="3813998"/>
                  <a:pt x="4701074" y="3812882"/>
                  <a:pt x="4698544" y="3811914"/>
                </a:cubicBezTo>
                <a:cubicBezTo>
                  <a:pt x="4696014" y="3810947"/>
                  <a:pt x="4693242" y="3810166"/>
                  <a:pt x="4690228" y="3809570"/>
                </a:cubicBezTo>
                <a:cubicBezTo>
                  <a:pt x="4687215" y="3808975"/>
                  <a:pt x="4684107" y="3808677"/>
                  <a:pt x="4680908" y="3808677"/>
                </a:cubicBezTo>
                <a:close/>
                <a:moveTo>
                  <a:pt x="3442658" y="3808677"/>
                </a:moveTo>
                <a:cubicBezTo>
                  <a:pt x="3436035" y="3808677"/>
                  <a:pt x="3429877" y="3809775"/>
                  <a:pt x="3424185" y="3811970"/>
                </a:cubicBezTo>
                <a:cubicBezTo>
                  <a:pt x="3418492" y="3814165"/>
                  <a:pt x="3413543" y="3817533"/>
                  <a:pt x="3409339" y="3822072"/>
                </a:cubicBezTo>
                <a:cubicBezTo>
                  <a:pt x="3405135" y="3826611"/>
                  <a:pt x="3401823" y="3832434"/>
                  <a:pt x="3399405" y="3839541"/>
                </a:cubicBezTo>
                <a:cubicBezTo>
                  <a:pt x="3396986" y="3846647"/>
                  <a:pt x="3395777" y="3855149"/>
                  <a:pt x="3395777" y="3865046"/>
                </a:cubicBezTo>
                <a:cubicBezTo>
                  <a:pt x="3395777" y="3873752"/>
                  <a:pt x="3396763" y="3881436"/>
                  <a:pt x="3398735" y="3888096"/>
                </a:cubicBezTo>
                <a:cubicBezTo>
                  <a:pt x="3400707" y="3894756"/>
                  <a:pt x="3403572" y="3900374"/>
                  <a:pt x="3407330" y="3904950"/>
                </a:cubicBezTo>
                <a:cubicBezTo>
                  <a:pt x="3411088" y="3909527"/>
                  <a:pt x="3415757" y="3913006"/>
                  <a:pt x="3421338" y="3915387"/>
                </a:cubicBezTo>
                <a:cubicBezTo>
                  <a:pt x="3426919" y="3917768"/>
                  <a:pt x="3433319" y="3918959"/>
                  <a:pt x="3440537" y="3918959"/>
                </a:cubicBezTo>
                <a:cubicBezTo>
                  <a:pt x="3444035" y="3918959"/>
                  <a:pt x="3447420" y="3918624"/>
                  <a:pt x="3450695" y="3917954"/>
                </a:cubicBezTo>
                <a:cubicBezTo>
                  <a:pt x="3453969" y="3917284"/>
                  <a:pt x="3457001" y="3916410"/>
                  <a:pt x="3459792" y="3915331"/>
                </a:cubicBezTo>
                <a:cubicBezTo>
                  <a:pt x="3462582" y="3914252"/>
                  <a:pt x="3465094" y="3913024"/>
                  <a:pt x="3467326" y="3911648"/>
                </a:cubicBezTo>
                <a:cubicBezTo>
                  <a:pt x="3469559" y="3910271"/>
                  <a:pt x="3471140" y="3909118"/>
                  <a:pt x="3472070" y="3908187"/>
                </a:cubicBezTo>
                <a:cubicBezTo>
                  <a:pt x="3473000" y="3907257"/>
                  <a:pt x="3473596" y="3906550"/>
                  <a:pt x="3473856" y="3906067"/>
                </a:cubicBezTo>
                <a:cubicBezTo>
                  <a:pt x="3474116" y="3905583"/>
                  <a:pt x="3474340" y="3905025"/>
                  <a:pt x="3474526" y="3904392"/>
                </a:cubicBezTo>
                <a:cubicBezTo>
                  <a:pt x="3474712" y="3903760"/>
                  <a:pt x="3474842" y="3902978"/>
                  <a:pt x="3474916" y="3902048"/>
                </a:cubicBezTo>
                <a:cubicBezTo>
                  <a:pt x="3474991" y="3901118"/>
                  <a:pt x="3475028" y="3900020"/>
                  <a:pt x="3475028" y="3898756"/>
                </a:cubicBezTo>
                <a:cubicBezTo>
                  <a:pt x="3475028" y="3897267"/>
                  <a:pt x="3474972" y="3895984"/>
                  <a:pt x="3474861" y="3894905"/>
                </a:cubicBezTo>
                <a:cubicBezTo>
                  <a:pt x="3474749" y="3893826"/>
                  <a:pt x="3474563" y="3892933"/>
                  <a:pt x="3474303" y="3892226"/>
                </a:cubicBezTo>
                <a:cubicBezTo>
                  <a:pt x="3474042" y="3891519"/>
                  <a:pt x="3473726" y="3891016"/>
                  <a:pt x="3473354" y="3890719"/>
                </a:cubicBezTo>
                <a:cubicBezTo>
                  <a:pt x="3472982" y="3890421"/>
                  <a:pt x="3472535" y="3890272"/>
                  <a:pt x="3472014" y="3890272"/>
                </a:cubicBezTo>
                <a:cubicBezTo>
                  <a:pt x="3471121" y="3890272"/>
                  <a:pt x="3469875" y="3890923"/>
                  <a:pt x="3468275" y="3892226"/>
                </a:cubicBezTo>
                <a:cubicBezTo>
                  <a:pt x="3466675" y="3893528"/>
                  <a:pt x="3464703" y="3894979"/>
                  <a:pt x="3462359" y="3896579"/>
                </a:cubicBezTo>
                <a:cubicBezTo>
                  <a:pt x="3460015" y="3898179"/>
                  <a:pt x="3457243" y="3899649"/>
                  <a:pt x="3454043" y="3900988"/>
                </a:cubicBezTo>
                <a:cubicBezTo>
                  <a:pt x="3450843" y="3902327"/>
                  <a:pt x="3447123" y="3902997"/>
                  <a:pt x="3442881" y="3902997"/>
                </a:cubicBezTo>
                <a:cubicBezTo>
                  <a:pt x="3438416" y="3902997"/>
                  <a:pt x="3434454" y="3902197"/>
                  <a:pt x="3430994" y="3900597"/>
                </a:cubicBezTo>
                <a:cubicBezTo>
                  <a:pt x="3427533" y="3898997"/>
                  <a:pt x="3424613" y="3896560"/>
                  <a:pt x="3422231" y="3893286"/>
                </a:cubicBezTo>
                <a:cubicBezTo>
                  <a:pt x="3419850" y="3890012"/>
                  <a:pt x="3418045" y="3885938"/>
                  <a:pt x="3416818" y="3881064"/>
                </a:cubicBezTo>
                <a:cubicBezTo>
                  <a:pt x="3415590" y="3876189"/>
                  <a:pt x="3414976" y="3870515"/>
                  <a:pt x="3414976" y="3864041"/>
                </a:cubicBezTo>
                <a:cubicBezTo>
                  <a:pt x="3414976" y="3851093"/>
                  <a:pt x="3417339" y="3841215"/>
                  <a:pt x="3422064" y="3834406"/>
                </a:cubicBezTo>
                <a:cubicBezTo>
                  <a:pt x="3426789" y="3827597"/>
                  <a:pt x="3433579" y="3824193"/>
                  <a:pt x="3442435" y="3824193"/>
                </a:cubicBezTo>
                <a:cubicBezTo>
                  <a:pt x="3446751" y="3824193"/>
                  <a:pt x="3450490" y="3824807"/>
                  <a:pt x="3453653" y="3826034"/>
                </a:cubicBezTo>
                <a:cubicBezTo>
                  <a:pt x="3456815" y="3827262"/>
                  <a:pt x="3459513" y="3828620"/>
                  <a:pt x="3461745" y="3830109"/>
                </a:cubicBezTo>
                <a:cubicBezTo>
                  <a:pt x="3463978" y="3831597"/>
                  <a:pt x="3465819" y="3832955"/>
                  <a:pt x="3467270" y="3834183"/>
                </a:cubicBezTo>
                <a:cubicBezTo>
                  <a:pt x="3468721" y="3835411"/>
                  <a:pt x="3470005" y="3836024"/>
                  <a:pt x="3471121" y="3836024"/>
                </a:cubicBezTo>
                <a:cubicBezTo>
                  <a:pt x="3472089" y="3836024"/>
                  <a:pt x="3472907" y="3835448"/>
                  <a:pt x="3473577" y="3834294"/>
                </a:cubicBezTo>
                <a:cubicBezTo>
                  <a:pt x="3474247" y="3833141"/>
                  <a:pt x="3474582" y="3831113"/>
                  <a:pt x="3474582" y="3828211"/>
                </a:cubicBezTo>
                <a:cubicBezTo>
                  <a:pt x="3474582" y="3826872"/>
                  <a:pt x="3474544" y="3825755"/>
                  <a:pt x="3474470" y="3824862"/>
                </a:cubicBezTo>
                <a:cubicBezTo>
                  <a:pt x="3474396" y="3823969"/>
                  <a:pt x="3474247" y="3823169"/>
                  <a:pt x="3474023" y="3822463"/>
                </a:cubicBezTo>
                <a:cubicBezTo>
                  <a:pt x="3473800" y="3821756"/>
                  <a:pt x="3473521" y="3821142"/>
                  <a:pt x="3473186" y="3820621"/>
                </a:cubicBezTo>
                <a:cubicBezTo>
                  <a:pt x="3472851" y="3820100"/>
                  <a:pt x="3472238" y="3819393"/>
                  <a:pt x="3471345" y="3818500"/>
                </a:cubicBezTo>
                <a:cubicBezTo>
                  <a:pt x="3470452" y="3817607"/>
                  <a:pt x="3469019" y="3816528"/>
                  <a:pt x="3467047" y="3815263"/>
                </a:cubicBezTo>
                <a:cubicBezTo>
                  <a:pt x="3465075" y="3813998"/>
                  <a:pt x="3462824" y="3812882"/>
                  <a:pt x="3460294" y="3811914"/>
                </a:cubicBezTo>
                <a:cubicBezTo>
                  <a:pt x="3457764" y="3810947"/>
                  <a:pt x="3454992" y="3810166"/>
                  <a:pt x="3451978" y="3809570"/>
                </a:cubicBezTo>
                <a:cubicBezTo>
                  <a:pt x="3448965" y="3808975"/>
                  <a:pt x="3445858" y="3808677"/>
                  <a:pt x="3442658" y="3808677"/>
                </a:cubicBezTo>
                <a:close/>
                <a:moveTo>
                  <a:pt x="556583" y="3808677"/>
                </a:moveTo>
                <a:cubicBezTo>
                  <a:pt x="549960" y="3808677"/>
                  <a:pt x="543802" y="3809775"/>
                  <a:pt x="538110" y="3811970"/>
                </a:cubicBezTo>
                <a:cubicBezTo>
                  <a:pt x="532417" y="3814165"/>
                  <a:pt x="527469" y="3817533"/>
                  <a:pt x="523264" y="3822072"/>
                </a:cubicBezTo>
                <a:cubicBezTo>
                  <a:pt x="519060" y="3826611"/>
                  <a:pt x="515748" y="3832434"/>
                  <a:pt x="513330" y="3839541"/>
                </a:cubicBezTo>
                <a:cubicBezTo>
                  <a:pt x="510911" y="3846647"/>
                  <a:pt x="509702" y="3855149"/>
                  <a:pt x="509702" y="3865046"/>
                </a:cubicBezTo>
                <a:cubicBezTo>
                  <a:pt x="509702" y="3873752"/>
                  <a:pt x="510688" y="3881436"/>
                  <a:pt x="512660" y="3888096"/>
                </a:cubicBezTo>
                <a:cubicBezTo>
                  <a:pt x="514632" y="3894756"/>
                  <a:pt x="517497" y="3900374"/>
                  <a:pt x="521255" y="3904950"/>
                </a:cubicBezTo>
                <a:cubicBezTo>
                  <a:pt x="525013" y="3909527"/>
                  <a:pt x="529682" y="3913006"/>
                  <a:pt x="535263" y="3915387"/>
                </a:cubicBezTo>
                <a:cubicBezTo>
                  <a:pt x="540845" y="3917768"/>
                  <a:pt x="547244" y="3918959"/>
                  <a:pt x="554462" y="3918959"/>
                </a:cubicBezTo>
                <a:cubicBezTo>
                  <a:pt x="557960" y="3918959"/>
                  <a:pt x="561346" y="3918624"/>
                  <a:pt x="564620" y="3917954"/>
                </a:cubicBezTo>
                <a:cubicBezTo>
                  <a:pt x="567894" y="3917284"/>
                  <a:pt x="570926" y="3916410"/>
                  <a:pt x="573717" y="3915331"/>
                </a:cubicBezTo>
                <a:cubicBezTo>
                  <a:pt x="576507" y="3914252"/>
                  <a:pt x="579019" y="3913024"/>
                  <a:pt x="581251" y="3911648"/>
                </a:cubicBezTo>
                <a:cubicBezTo>
                  <a:pt x="583484" y="3910271"/>
                  <a:pt x="585065" y="3909118"/>
                  <a:pt x="585995" y="3908187"/>
                </a:cubicBezTo>
                <a:cubicBezTo>
                  <a:pt x="586925" y="3907257"/>
                  <a:pt x="587521" y="3906550"/>
                  <a:pt x="587781" y="3906067"/>
                </a:cubicBezTo>
                <a:cubicBezTo>
                  <a:pt x="588042" y="3905583"/>
                  <a:pt x="588265" y="3905025"/>
                  <a:pt x="588451" y="3904392"/>
                </a:cubicBezTo>
                <a:cubicBezTo>
                  <a:pt x="588637" y="3903760"/>
                  <a:pt x="588767" y="3902978"/>
                  <a:pt x="588842" y="3902048"/>
                </a:cubicBezTo>
                <a:cubicBezTo>
                  <a:pt x="588916" y="3901118"/>
                  <a:pt x="588953" y="3900020"/>
                  <a:pt x="588953" y="3898756"/>
                </a:cubicBezTo>
                <a:cubicBezTo>
                  <a:pt x="588953" y="3897267"/>
                  <a:pt x="588897" y="3895984"/>
                  <a:pt x="588786" y="3894905"/>
                </a:cubicBezTo>
                <a:cubicBezTo>
                  <a:pt x="588674" y="3893826"/>
                  <a:pt x="588488" y="3892933"/>
                  <a:pt x="588228" y="3892226"/>
                </a:cubicBezTo>
                <a:cubicBezTo>
                  <a:pt x="587967" y="3891519"/>
                  <a:pt x="587651" y="3891016"/>
                  <a:pt x="587279" y="3890719"/>
                </a:cubicBezTo>
                <a:cubicBezTo>
                  <a:pt x="586907" y="3890421"/>
                  <a:pt x="586460" y="3890272"/>
                  <a:pt x="585939" y="3890272"/>
                </a:cubicBezTo>
                <a:cubicBezTo>
                  <a:pt x="585046" y="3890272"/>
                  <a:pt x="583800" y="3890923"/>
                  <a:pt x="582200" y="3892226"/>
                </a:cubicBezTo>
                <a:cubicBezTo>
                  <a:pt x="580600" y="3893528"/>
                  <a:pt x="578628" y="3894979"/>
                  <a:pt x="576284" y="3896579"/>
                </a:cubicBezTo>
                <a:cubicBezTo>
                  <a:pt x="573940" y="3898179"/>
                  <a:pt x="571168" y="3899649"/>
                  <a:pt x="567968" y="3900988"/>
                </a:cubicBezTo>
                <a:cubicBezTo>
                  <a:pt x="564769" y="3902327"/>
                  <a:pt x="561048" y="3902997"/>
                  <a:pt x="556806" y="3902997"/>
                </a:cubicBezTo>
                <a:cubicBezTo>
                  <a:pt x="552341" y="3902997"/>
                  <a:pt x="548379" y="3902197"/>
                  <a:pt x="544919" y="3900597"/>
                </a:cubicBezTo>
                <a:cubicBezTo>
                  <a:pt x="541458" y="3898997"/>
                  <a:pt x="538538" y="3896560"/>
                  <a:pt x="536156" y="3893286"/>
                </a:cubicBezTo>
                <a:cubicBezTo>
                  <a:pt x="533775" y="3890012"/>
                  <a:pt x="531971" y="3885938"/>
                  <a:pt x="530743" y="3881064"/>
                </a:cubicBezTo>
                <a:cubicBezTo>
                  <a:pt x="529515" y="3876189"/>
                  <a:pt x="528901" y="3870515"/>
                  <a:pt x="528901" y="3864041"/>
                </a:cubicBezTo>
                <a:cubicBezTo>
                  <a:pt x="528901" y="3851093"/>
                  <a:pt x="531264" y="3841215"/>
                  <a:pt x="535989" y="3834406"/>
                </a:cubicBezTo>
                <a:cubicBezTo>
                  <a:pt x="540714" y="3827597"/>
                  <a:pt x="547505" y="3824193"/>
                  <a:pt x="556360" y="3824193"/>
                </a:cubicBezTo>
                <a:cubicBezTo>
                  <a:pt x="560676" y="3824193"/>
                  <a:pt x="564415" y="3824807"/>
                  <a:pt x="567578" y="3826034"/>
                </a:cubicBezTo>
                <a:cubicBezTo>
                  <a:pt x="570740" y="3827262"/>
                  <a:pt x="573438" y="3828620"/>
                  <a:pt x="575670" y="3830109"/>
                </a:cubicBezTo>
                <a:cubicBezTo>
                  <a:pt x="577903" y="3831597"/>
                  <a:pt x="579744" y="3832955"/>
                  <a:pt x="581196" y="3834183"/>
                </a:cubicBezTo>
                <a:cubicBezTo>
                  <a:pt x="582647" y="3835411"/>
                  <a:pt x="583930" y="3836024"/>
                  <a:pt x="585046" y="3836024"/>
                </a:cubicBezTo>
                <a:cubicBezTo>
                  <a:pt x="586014" y="3836024"/>
                  <a:pt x="586832" y="3835448"/>
                  <a:pt x="587502" y="3834294"/>
                </a:cubicBezTo>
                <a:cubicBezTo>
                  <a:pt x="588172" y="3833141"/>
                  <a:pt x="588507" y="3831113"/>
                  <a:pt x="588507" y="3828211"/>
                </a:cubicBezTo>
                <a:cubicBezTo>
                  <a:pt x="588507" y="3826872"/>
                  <a:pt x="588470" y="3825755"/>
                  <a:pt x="588395" y="3824862"/>
                </a:cubicBezTo>
                <a:cubicBezTo>
                  <a:pt x="588321" y="3823969"/>
                  <a:pt x="588172" y="3823169"/>
                  <a:pt x="587949" y="3822463"/>
                </a:cubicBezTo>
                <a:cubicBezTo>
                  <a:pt x="587725" y="3821756"/>
                  <a:pt x="587446" y="3821142"/>
                  <a:pt x="587111" y="3820621"/>
                </a:cubicBezTo>
                <a:cubicBezTo>
                  <a:pt x="586777" y="3820100"/>
                  <a:pt x="586163" y="3819393"/>
                  <a:pt x="585270" y="3818500"/>
                </a:cubicBezTo>
                <a:cubicBezTo>
                  <a:pt x="584377" y="3817607"/>
                  <a:pt x="582944" y="3816528"/>
                  <a:pt x="580972" y="3815263"/>
                </a:cubicBezTo>
                <a:cubicBezTo>
                  <a:pt x="579000" y="3813998"/>
                  <a:pt x="576749" y="3812882"/>
                  <a:pt x="574219" y="3811914"/>
                </a:cubicBezTo>
                <a:cubicBezTo>
                  <a:pt x="571689" y="3810947"/>
                  <a:pt x="568917" y="3810166"/>
                  <a:pt x="565903" y="3809570"/>
                </a:cubicBezTo>
                <a:cubicBezTo>
                  <a:pt x="562890" y="3808975"/>
                  <a:pt x="559783" y="3808677"/>
                  <a:pt x="556583" y="3808677"/>
                </a:cubicBezTo>
                <a:close/>
                <a:moveTo>
                  <a:pt x="6739015" y="3808566"/>
                </a:moveTo>
                <a:cubicBezTo>
                  <a:pt x="6732913" y="3808566"/>
                  <a:pt x="6727573" y="3809384"/>
                  <a:pt x="6722997" y="3811021"/>
                </a:cubicBezTo>
                <a:cubicBezTo>
                  <a:pt x="6718421" y="3812658"/>
                  <a:pt x="6714607" y="3814835"/>
                  <a:pt x="6711555" y="3817551"/>
                </a:cubicBezTo>
                <a:cubicBezTo>
                  <a:pt x="6708505" y="3820267"/>
                  <a:pt x="6706217" y="3823430"/>
                  <a:pt x="6704691" y="3827039"/>
                </a:cubicBezTo>
                <a:cubicBezTo>
                  <a:pt x="6703165" y="3830648"/>
                  <a:pt x="6702403" y="3834425"/>
                  <a:pt x="6702403" y="3838369"/>
                </a:cubicBezTo>
                <a:cubicBezTo>
                  <a:pt x="6702403" y="3842833"/>
                  <a:pt x="6703129" y="3846666"/>
                  <a:pt x="6704579" y="3849865"/>
                </a:cubicBezTo>
                <a:cubicBezTo>
                  <a:pt x="6706031" y="3853065"/>
                  <a:pt x="6707947" y="3855819"/>
                  <a:pt x="6710328" y="3858125"/>
                </a:cubicBezTo>
                <a:cubicBezTo>
                  <a:pt x="6712709" y="3860432"/>
                  <a:pt x="6715407" y="3862386"/>
                  <a:pt x="6718421" y="3863986"/>
                </a:cubicBezTo>
                <a:cubicBezTo>
                  <a:pt x="6721434" y="3865585"/>
                  <a:pt x="6724523" y="3867018"/>
                  <a:pt x="6727685" y="3868283"/>
                </a:cubicBezTo>
                <a:cubicBezTo>
                  <a:pt x="6730847" y="3869548"/>
                  <a:pt x="6733917" y="3870757"/>
                  <a:pt x="6736893" y="3871911"/>
                </a:cubicBezTo>
                <a:cubicBezTo>
                  <a:pt x="6739870" y="3873064"/>
                  <a:pt x="6742549" y="3874385"/>
                  <a:pt x="6744931" y="3875873"/>
                </a:cubicBezTo>
                <a:cubicBezTo>
                  <a:pt x="6747311" y="3877361"/>
                  <a:pt x="6749228" y="3879073"/>
                  <a:pt x="6750679" y="3881008"/>
                </a:cubicBezTo>
                <a:cubicBezTo>
                  <a:pt x="6752130" y="3882943"/>
                  <a:pt x="6752855" y="3885324"/>
                  <a:pt x="6752855" y="3888152"/>
                </a:cubicBezTo>
                <a:cubicBezTo>
                  <a:pt x="6752855" y="3890905"/>
                  <a:pt x="6752353" y="3893286"/>
                  <a:pt x="6751349" y="3895295"/>
                </a:cubicBezTo>
                <a:cubicBezTo>
                  <a:pt x="6750344" y="3897304"/>
                  <a:pt x="6748911" y="3898960"/>
                  <a:pt x="6747051" y="3900262"/>
                </a:cubicBezTo>
                <a:cubicBezTo>
                  <a:pt x="6745191" y="3901565"/>
                  <a:pt x="6742995" y="3902551"/>
                  <a:pt x="6740465" y="3903220"/>
                </a:cubicBezTo>
                <a:cubicBezTo>
                  <a:pt x="6737935" y="3903890"/>
                  <a:pt x="6735107" y="3904225"/>
                  <a:pt x="6731983" y="3904225"/>
                </a:cubicBezTo>
                <a:cubicBezTo>
                  <a:pt x="6727815" y="3904225"/>
                  <a:pt x="6724131" y="3903723"/>
                  <a:pt x="6720932" y="3902718"/>
                </a:cubicBezTo>
                <a:cubicBezTo>
                  <a:pt x="6717732" y="3901713"/>
                  <a:pt x="6714960" y="3900616"/>
                  <a:pt x="6712616" y="3899425"/>
                </a:cubicBezTo>
                <a:cubicBezTo>
                  <a:pt x="6710272" y="3898235"/>
                  <a:pt x="6708300" y="3897137"/>
                  <a:pt x="6706700" y="3896132"/>
                </a:cubicBezTo>
                <a:cubicBezTo>
                  <a:pt x="6705100" y="3895128"/>
                  <a:pt x="6703891" y="3894626"/>
                  <a:pt x="6703073" y="3894626"/>
                </a:cubicBezTo>
                <a:cubicBezTo>
                  <a:pt x="6702551" y="3894626"/>
                  <a:pt x="6702087" y="3894756"/>
                  <a:pt x="6701677" y="3895016"/>
                </a:cubicBezTo>
                <a:cubicBezTo>
                  <a:pt x="6701268" y="3895277"/>
                  <a:pt x="6700951" y="3895705"/>
                  <a:pt x="6700729" y="3896300"/>
                </a:cubicBezTo>
                <a:cubicBezTo>
                  <a:pt x="6700505" y="3896895"/>
                  <a:pt x="6700319" y="3897677"/>
                  <a:pt x="6700171" y="3898644"/>
                </a:cubicBezTo>
                <a:cubicBezTo>
                  <a:pt x="6700021" y="3899611"/>
                  <a:pt x="6699947" y="3900802"/>
                  <a:pt x="6699947" y="3902216"/>
                </a:cubicBezTo>
                <a:cubicBezTo>
                  <a:pt x="6699947" y="3904522"/>
                  <a:pt x="6700133" y="3906346"/>
                  <a:pt x="6700505" y="3907685"/>
                </a:cubicBezTo>
                <a:cubicBezTo>
                  <a:pt x="6700877" y="3909025"/>
                  <a:pt x="6701473" y="3910066"/>
                  <a:pt x="6702291" y="3910810"/>
                </a:cubicBezTo>
                <a:cubicBezTo>
                  <a:pt x="6703109" y="3911555"/>
                  <a:pt x="6704412" y="3912392"/>
                  <a:pt x="6706198" y="3913322"/>
                </a:cubicBezTo>
                <a:cubicBezTo>
                  <a:pt x="6707984" y="3914252"/>
                  <a:pt x="6710161" y="3915145"/>
                  <a:pt x="6712727" y="3916001"/>
                </a:cubicBezTo>
                <a:cubicBezTo>
                  <a:pt x="6715295" y="3916857"/>
                  <a:pt x="6718197" y="3917564"/>
                  <a:pt x="6721434" y="3918122"/>
                </a:cubicBezTo>
                <a:cubicBezTo>
                  <a:pt x="6724671" y="3918680"/>
                  <a:pt x="6728075" y="3918959"/>
                  <a:pt x="6731647" y="3918959"/>
                </a:cubicBezTo>
                <a:cubicBezTo>
                  <a:pt x="6737452" y="3918959"/>
                  <a:pt x="6742773" y="3918252"/>
                  <a:pt x="6747609" y="3916838"/>
                </a:cubicBezTo>
                <a:cubicBezTo>
                  <a:pt x="6752446" y="3915424"/>
                  <a:pt x="6756613" y="3913341"/>
                  <a:pt x="6760111" y="3910587"/>
                </a:cubicBezTo>
                <a:cubicBezTo>
                  <a:pt x="6763609" y="3907834"/>
                  <a:pt x="6766306" y="3904448"/>
                  <a:pt x="6768203" y="3900430"/>
                </a:cubicBezTo>
                <a:cubicBezTo>
                  <a:pt x="6770101" y="3896411"/>
                  <a:pt x="6771049" y="3891835"/>
                  <a:pt x="6771049" y="3886700"/>
                </a:cubicBezTo>
                <a:cubicBezTo>
                  <a:pt x="6771049" y="3882384"/>
                  <a:pt x="6770324" y="3878664"/>
                  <a:pt x="6768873" y="3875538"/>
                </a:cubicBezTo>
                <a:cubicBezTo>
                  <a:pt x="6767422" y="3872413"/>
                  <a:pt x="6765506" y="3869734"/>
                  <a:pt x="6763125" y="3867502"/>
                </a:cubicBezTo>
                <a:cubicBezTo>
                  <a:pt x="6760743" y="3865269"/>
                  <a:pt x="6758009" y="3863372"/>
                  <a:pt x="6754921" y="3861809"/>
                </a:cubicBezTo>
                <a:cubicBezTo>
                  <a:pt x="6751833" y="3860246"/>
                  <a:pt x="6748707" y="3858832"/>
                  <a:pt x="6745545" y="3857567"/>
                </a:cubicBezTo>
                <a:cubicBezTo>
                  <a:pt x="6742381" y="3856302"/>
                  <a:pt x="6739275" y="3855074"/>
                  <a:pt x="6736224" y="3853884"/>
                </a:cubicBezTo>
                <a:cubicBezTo>
                  <a:pt x="6733173" y="3852693"/>
                  <a:pt x="6730457" y="3851354"/>
                  <a:pt x="6728075" y="3849865"/>
                </a:cubicBezTo>
                <a:cubicBezTo>
                  <a:pt x="6725695" y="3848377"/>
                  <a:pt x="6723759" y="3846647"/>
                  <a:pt x="6722271" y="3844675"/>
                </a:cubicBezTo>
                <a:cubicBezTo>
                  <a:pt x="6720783" y="3842703"/>
                  <a:pt x="6720039" y="3840266"/>
                  <a:pt x="6720039" y="3837364"/>
                </a:cubicBezTo>
                <a:cubicBezTo>
                  <a:pt x="6720039" y="3835280"/>
                  <a:pt x="6720429" y="3833346"/>
                  <a:pt x="6721211" y="3831560"/>
                </a:cubicBezTo>
                <a:cubicBezTo>
                  <a:pt x="6721992" y="3829774"/>
                  <a:pt x="6723145" y="3828230"/>
                  <a:pt x="6724671" y="3826927"/>
                </a:cubicBezTo>
                <a:cubicBezTo>
                  <a:pt x="6726197" y="3825625"/>
                  <a:pt x="6728150" y="3824621"/>
                  <a:pt x="6730531" y="3823914"/>
                </a:cubicBezTo>
                <a:cubicBezTo>
                  <a:pt x="6732913" y="3823207"/>
                  <a:pt x="6735666" y="3822853"/>
                  <a:pt x="6738791" y="3822853"/>
                </a:cubicBezTo>
                <a:cubicBezTo>
                  <a:pt x="6742289" y="3822853"/>
                  <a:pt x="6745395" y="3823262"/>
                  <a:pt x="6748111" y="3824081"/>
                </a:cubicBezTo>
                <a:cubicBezTo>
                  <a:pt x="6750827" y="3824900"/>
                  <a:pt x="6753191" y="3825774"/>
                  <a:pt x="6755199" y="3826704"/>
                </a:cubicBezTo>
                <a:cubicBezTo>
                  <a:pt x="6757209" y="3827634"/>
                  <a:pt x="6758846" y="3828509"/>
                  <a:pt x="6760111" y="3829327"/>
                </a:cubicBezTo>
                <a:cubicBezTo>
                  <a:pt x="6761376" y="3830146"/>
                  <a:pt x="6762343" y="3830555"/>
                  <a:pt x="6763013" y="3830555"/>
                </a:cubicBezTo>
                <a:cubicBezTo>
                  <a:pt x="6763459" y="3830555"/>
                  <a:pt x="6763869" y="3830425"/>
                  <a:pt x="6764241" y="3830164"/>
                </a:cubicBezTo>
                <a:cubicBezTo>
                  <a:pt x="6764613" y="3829904"/>
                  <a:pt x="6764929" y="3829476"/>
                  <a:pt x="6765189" y="3828881"/>
                </a:cubicBezTo>
                <a:cubicBezTo>
                  <a:pt x="6765450" y="3828285"/>
                  <a:pt x="6765636" y="3827523"/>
                  <a:pt x="6765747" y="3826592"/>
                </a:cubicBezTo>
                <a:cubicBezTo>
                  <a:pt x="6765859" y="3825662"/>
                  <a:pt x="6765915" y="3824565"/>
                  <a:pt x="6765915" y="3823300"/>
                </a:cubicBezTo>
                <a:cubicBezTo>
                  <a:pt x="6765915" y="3822109"/>
                  <a:pt x="6765859" y="3821104"/>
                  <a:pt x="6765747" y="3820286"/>
                </a:cubicBezTo>
                <a:cubicBezTo>
                  <a:pt x="6765636" y="3819467"/>
                  <a:pt x="6765525" y="3818779"/>
                  <a:pt x="6765413" y="3818221"/>
                </a:cubicBezTo>
                <a:cubicBezTo>
                  <a:pt x="6765301" y="3817663"/>
                  <a:pt x="6765115" y="3817161"/>
                  <a:pt x="6764855" y="3816714"/>
                </a:cubicBezTo>
                <a:cubicBezTo>
                  <a:pt x="6764595" y="3816268"/>
                  <a:pt x="6764073" y="3815747"/>
                  <a:pt x="6763292" y="3815151"/>
                </a:cubicBezTo>
                <a:cubicBezTo>
                  <a:pt x="6762511" y="3814556"/>
                  <a:pt x="6761357" y="3813868"/>
                  <a:pt x="6759832" y="3813086"/>
                </a:cubicBezTo>
                <a:cubicBezTo>
                  <a:pt x="6758307" y="3812305"/>
                  <a:pt x="6756465" y="3811579"/>
                  <a:pt x="6754307" y="3810910"/>
                </a:cubicBezTo>
                <a:cubicBezTo>
                  <a:pt x="6752149" y="3810240"/>
                  <a:pt x="6749730" y="3809682"/>
                  <a:pt x="6747051" y="3809235"/>
                </a:cubicBezTo>
                <a:cubicBezTo>
                  <a:pt x="6744373" y="3808789"/>
                  <a:pt x="6741693" y="3808566"/>
                  <a:pt x="6739015" y="3808566"/>
                </a:cubicBezTo>
                <a:close/>
                <a:moveTo>
                  <a:pt x="6504535" y="3808566"/>
                </a:moveTo>
                <a:cubicBezTo>
                  <a:pt x="6495978" y="3808566"/>
                  <a:pt x="6488499" y="3809942"/>
                  <a:pt x="6482100" y="3812696"/>
                </a:cubicBezTo>
                <a:cubicBezTo>
                  <a:pt x="6475701" y="3815449"/>
                  <a:pt x="6470361" y="3819319"/>
                  <a:pt x="6466083" y="3824304"/>
                </a:cubicBezTo>
                <a:cubicBezTo>
                  <a:pt x="6461803" y="3829290"/>
                  <a:pt x="6458603" y="3835225"/>
                  <a:pt x="6456483" y="3842108"/>
                </a:cubicBezTo>
                <a:cubicBezTo>
                  <a:pt x="6454362" y="3848991"/>
                  <a:pt x="6453301" y="3856526"/>
                  <a:pt x="6453301" y="3864711"/>
                </a:cubicBezTo>
                <a:cubicBezTo>
                  <a:pt x="6453301" y="3873194"/>
                  <a:pt x="6454307" y="3880785"/>
                  <a:pt x="6456315" y="3887482"/>
                </a:cubicBezTo>
                <a:cubicBezTo>
                  <a:pt x="6458325" y="3894179"/>
                  <a:pt x="6461375" y="3899872"/>
                  <a:pt x="6465469" y="3904560"/>
                </a:cubicBezTo>
                <a:cubicBezTo>
                  <a:pt x="6469561" y="3909248"/>
                  <a:pt x="6474677" y="3912820"/>
                  <a:pt x="6480817" y="3915275"/>
                </a:cubicBezTo>
                <a:cubicBezTo>
                  <a:pt x="6486955" y="3917731"/>
                  <a:pt x="6494155" y="3918959"/>
                  <a:pt x="6502415" y="3918959"/>
                </a:cubicBezTo>
                <a:cubicBezTo>
                  <a:pt x="6510898" y="3918959"/>
                  <a:pt x="6518358" y="3917564"/>
                  <a:pt x="6524795" y="3914773"/>
                </a:cubicBezTo>
                <a:cubicBezTo>
                  <a:pt x="6531232" y="3911982"/>
                  <a:pt x="6536589" y="3908094"/>
                  <a:pt x="6540869" y="3903109"/>
                </a:cubicBezTo>
                <a:cubicBezTo>
                  <a:pt x="6545147" y="3898123"/>
                  <a:pt x="6548365" y="3892188"/>
                  <a:pt x="6550523" y="3885305"/>
                </a:cubicBezTo>
                <a:cubicBezTo>
                  <a:pt x="6552681" y="3878422"/>
                  <a:pt x="6553761" y="3870887"/>
                  <a:pt x="6553761" y="3862702"/>
                </a:cubicBezTo>
                <a:cubicBezTo>
                  <a:pt x="6553761" y="3854293"/>
                  <a:pt x="6552737" y="3846740"/>
                  <a:pt x="6550691" y="3840043"/>
                </a:cubicBezTo>
                <a:cubicBezTo>
                  <a:pt x="6548645" y="3833346"/>
                  <a:pt x="6545575" y="3827653"/>
                  <a:pt x="6541483" y="3822965"/>
                </a:cubicBezTo>
                <a:cubicBezTo>
                  <a:pt x="6537389" y="3818277"/>
                  <a:pt x="6532273" y="3814705"/>
                  <a:pt x="6526135" y="3812249"/>
                </a:cubicBezTo>
                <a:cubicBezTo>
                  <a:pt x="6519995" y="3809794"/>
                  <a:pt x="6512795" y="3808566"/>
                  <a:pt x="6504535" y="3808566"/>
                </a:cubicBezTo>
                <a:close/>
                <a:moveTo>
                  <a:pt x="6371074" y="3808566"/>
                </a:moveTo>
                <a:cubicBezTo>
                  <a:pt x="6368916" y="3808566"/>
                  <a:pt x="6366777" y="3808845"/>
                  <a:pt x="6364656" y="3809403"/>
                </a:cubicBezTo>
                <a:cubicBezTo>
                  <a:pt x="6362535" y="3809961"/>
                  <a:pt x="6360395" y="3810966"/>
                  <a:pt x="6358237" y="3812417"/>
                </a:cubicBezTo>
                <a:cubicBezTo>
                  <a:pt x="6356079" y="3813868"/>
                  <a:pt x="6353791" y="3815858"/>
                  <a:pt x="6351373" y="3818388"/>
                </a:cubicBezTo>
                <a:cubicBezTo>
                  <a:pt x="6348955" y="3820918"/>
                  <a:pt x="6346369" y="3824193"/>
                  <a:pt x="6343615" y="3828211"/>
                </a:cubicBezTo>
                <a:lnTo>
                  <a:pt x="6343615" y="3813589"/>
                </a:lnTo>
                <a:cubicBezTo>
                  <a:pt x="6343615" y="3812993"/>
                  <a:pt x="6343485" y="3812491"/>
                  <a:pt x="6343225" y="3812082"/>
                </a:cubicBezTo>
                <a:cubicBezTo>
                  <a:pt x="6342964" y="3811672"/>
                  <a:pt x="6342537" y="3811300"/>
                  <a:pt x="6341941" y="3810966"/>
                </a:cubicBezTo>
                <a:cubicBezTo>
                  <a:pt x="6341345" y="3810631"/>
                  <a:pt x="6340509" y="3810407"/>
                  <a:pt x="6339429" y="3810296"/>
                </a:cubicBezTo>
                <a:cubicBezTo>
                  <a:pt x="6338351" y="3810184"/>
                  <a:pt x="6336993" y="3810128"/>
                  <a:pt x="6335355" y="3810128"/>
                </a:cubicBezTo>
                <a:cubicBezTo>
                  <a:pt x="6333644" y="3810128"/>
                  <a:pt x="6332267" y="3810184"/>
                  <a:pt x="6331225" y="3810296"/>
                </a:cubicBezTo>
                <a:cubicBezTo>
                  <a:pt x="6330183" y="3810407"/>
                  <a:pt x="6329328" y="3810631"/>
                  <a:pt x="6328658" y="3810966"/>
                </a:cubicBezTo>
                <a:cubicBezTo>
                  <a:pt x="6327989" y="3811300"/>
                  <a:pt x="6327542" y="3811672"/>
                  <a:pt x="6327319" y="3812082"/>
                </a:cubicBezTo>
                <a:cubicBezTo>
                  <a:pt x="6327095" y="3812491"/>
                  <a:pt x="6326984" y="3812993"/>
                  <a:pt x="6326984" y="3813589"/>
                </a:cubicBezTo>
                <a:lnTo>
                  <a:pt x="6326984" y="3914047"/>
                </a:lnTo>
                <a:cubicBezTo>
                  <a:pt x="6326984" y="3914643"/>
                  <a:pt x="6327114" y="3915145"/>
                  <a:pt x="6327375" y="3915554"/>
                </a:cubicBezTo>
                <a:cubicBezTo>
                  <a:pt x="6327635" y="3915964"/>
                  <a:pt x="6328119" y="3916317"/>
                  <a:pt x="6328825" y="3916615"/>
                </a:cubicBezTo>
                <a:cubicBezTo>
                  <a:pt x="6329533" y="3916912"/>
                  <a:pt x="6330481" y="3917136"/>
                  <a:pt x="6331672" y="3917284"/>
                </a:cubicBezTo>
                <a:cubicBezTo>
                  <a:pt x="6332863" y="3917433"/>
                  <a:pt x="6334351" y="3917508"/>
                  <a:pt x="6336137" y="3917508"/>
                </a:cubicBezTo>
                <a:cubicBezTo>
                  <a:pt x="6337997" y="3917508"/>
                  <a:pt x="6339523" y="3917433"/>
                  <a:pt x="6340713" y="3917284"/>
                </a:cubicBezTo>
                <a:cubicBezTo>
                  <a:pt x="6341904" y="3917136"/>
                  <a:pt x="6342834" y="3916912"/>
                  <a:pt x="6343503" y="3916615"/>
                </a:cubicBezTo>
                <a:cubicBezTo>
                  <a:pt x="6344173" y="3916317"/>
                  <a:pt x="6344657" y="3915964"/>
                  <a:pt x="6344955" y="3915554"/>
                </a:cubicBezTo>
                <a:cubicBezTo>
                  <a:pt x="6345253" y="3915145"/>
                  <a:pt x="6345401" y="3914643"/>
                  <a:pt x="6345401" y="3914047"/>
                </a:cubicBezTo>
                <a:lnTo>
                  <a:pt x="6345401" y="3847968"/>
                </a:lnTo>
                <a:cubicBezTo>
                  <a:pt x="6348006" y="3843875"/>
                  <a:pt x="6350387" y="3840415"/>
                  <a:pt x="6352545" y="3837587"/>
                </a:cubicBezTo>
                <a:cubicBezTo>
                  <a:pt x="6354703" y="3834759"/>
                  <a:pt x="6356768" y="3832490"/>
                  <a:pt x="6358740" y="3830778"/>
                </a:cubicBezTo>
                <a:cubicBezTo>
                  <a:pt x="6360712" y="3829067"/>
                  <a:pt x="6362591" y="3827839"/>
                  <a:pt x="6364377" y="3827095"/>
                </a:cubicBezTo>
                <a:cubicBezTo>
                  <a:pt x="6366163" y="3826351"/>
                  <a:pt x="6367986" y="3825979"/>
                  <a:pt x="6369847" y="3825979"/>
                </a:cubicBezTo>
                <a:cubicBezTo>
                  <a:pt x="6371409" y="3825979"/>
                  <a:pt x="6372860" y="3826127"/>
                  <a:pt x="6374199" y="3826425"/>
                </a:cubicBezTo>
                <a:cubicBezTo>
                  <a:pt x="6375539" y="3826723"/>
                  <a:pt x="6376748" y="3827039"/>
                  <a:pt x="6377827" y="3827374"/>
                </a:cubicBezTo>
                <a:cubicBezTo>
                  <a:pt x="6378906" y="3827709"/>
                  <a:pt x="6379873" y="3828044"/>
                  <a:pt x="6380729" y="3828378"/>
                </a:cubicBezTo>
                <a:cubicBezTo>
                  <a:pt x="6381585" y="3828713"/>
                  <a:pt x="6382311" y="3828881"/>
                  <a:pt x="6382906" y="3828881"/>
                </a:cubicBezTo>
                <a:cubicBezTo>
                  <a:pt x="6383501" y="3828881"/>
                  <a:pt x="6383967" y="3828713"/>
                  <a:pt x="6384301" y="3828378"/>
                </a:cubicBezTo>
                <a:cubicBezTo>
                  <a:pt x="6384636" y="3828044"/>
                  <a:pt x="6384915" y="3827560"/>
                  <a:pt x="6385139" y="3826927"/>
                </a:cubicBezTo>
                <a:cubicBezTo>
                  <a:pt x="6385361" y="3826295"/>
                  <a:pt x="6385511" y="3825420"/>
                  <a:pt x="6385585" y="3824304"/>
                </a:cubicBezTo>
                <a:cubicBezTo>
                  <a:pt x="6385659" y="3823188"/>
                  <a:pt x="6385697" y="3821811"/>
                  <a:pt x="6385697" y="3820174"/>
                </a:cubicBezTo>
                <a:cubicBezTo>
                  <a:pt x="6385697" y="3818463"/>
                  <a:pt x="6385678" y="3817105"/>
                  <a:pt x="6385641" y="3816100"/>
                </a:cubicBezTo>
                <a:cubicBezTo>
                  <a:pt x="6385603" y="3815096"/>
                  <a:pt x="6385529" y="3814333"/>
                  <a:pt x="6385417" y="3813812"/>
                </a:cubicBezTo>
                <a:cubicBezTo>
                  <a:pt x="6385306" y="3813291"/>
                  <a:pt x="6385175" y="3812863"/>
                  <a:pt x="6385027" y="3812528"/>
                </a:cubicBezTo>
                <a:cubicBezTo>
                  <a:pt x="6384878" y="3812193"/>
                  <a:pt x="6384581" y="3811840"/>
                  <a:pt x="6384134" y="3811468"/>
                </a:cubicBezTo>
                <a:cubicBezTo>
                  <a:pt x="6383687" y="3811096"/>
                  <a:pt x="6382925" y="3810724"/>
                  <a:pt x="6381845" y="3810352"/>
                </a:cubicBezTo>
                <a:cubicBezTo>
                  <a:pt x="6380767" y="3809980"/>
                  <a:pt x="6379557" y="3809645"/>
                  <a:pt x="6378218" y="3809347"/>
                </a:cubicBezTo>
                <a:cubicBezTo>
                  <a:pt x="6376879" y="3809049"/>
                  <a:pt x="6375595" y="3808845"/>
                  <a:pt x="6374367" y="3808733"/>
                </a:cubicBezTo>
                <a:cubicBezTo>
                  <a:pt x="6373139" y="3808622"/>
                  <a:pt x="6372041" y="3808566"/>
                  <a:pt x="6371074" y="3808566"/>
                </a:cubicBezTo>
                <a:close/>
                <a:moveTo>
                  <a:pt x="6248737" y="3808566"/>
                </a:moveTo>
                <a:cubicBezTo>
                  <a:pt x="6244868" y="3808566"/>
                  <a:pt x="6241035" y="3808919"/>
                  <a:pt x="6237241" y="3809626"/>
                </a:cubicBezTo>
                <a:cubicBezTo>
                  <a:pt x="6233445" y="3810333"/>
                  <a:pt x="6229948" y="3811226"/>
                  <a:pt x="6226748" y="3812305"/>
                </a:cubicBezTo>
                <a:cubicBezTo>
                  <a:pt x="6223548" y="3813384"/>
                  <a:pt x="6220721" y="3814575"/>
                  <a:pt x="6218265" y="3815877"/>
                </a:cubicBezTo>
                <a:cubicBezTo>
                  <a:pt x="6215809" y="3817179"/>
                  <a:pt x="6214079" y="3818314"/>
                  <a:pt x="6213075" y="3819281"/>
                </a:cubicBezTo>
                <a:cubicBezTo>
                  <a:pt x="6212070" y="3820249"/>
                  <a:pt x="6211437" y="3821272"/>
                  <a:pt x="6211177" y="3822351"/>
                </a:cubicBezTo>
                <a:cubicBezTo>
                  <a:pt x="6210917" y="3823430"/>
                  <a:pt x="6210786" y="3824900"/>
                  <a:pt x="6210786" y="3826760"/>
                </a:cubicBezTo>
                <a:cubicBezTo>
                  <a:pt x="6210786" y="3827876"/>
                  <a:pt x="6210861" y="3828899"/>
                  <a:pt x="6211009" y="3829830"/>
                </a:cubicBezTo>
                <a:cubicBezTo>
                  <a:pt x="6211159" y="3830760"/>
                  <a:pt x="6211400" y="3831522"/>
                  <a:pt x="6211735" y="3832118"/>
                </a:cubicBezTo>
                <a:cubicBezTo>
                  <a:pt x="6212070" y="3832713"/>
                  <a:pt x="6212461" y="3833160"/>
                  <a:pt x="6212907" y="3833457"/>
                </a:cubicBezTo>
                <a:cubicBezTo>
                  <a:pt x="6213353" y="3833755"/>
                  <a:pt x="6213875" y="3833904"/>
                  <a:pt x="6214469" y="3833904"/>
                </a:cubicBezTo>
                <a:cubicBezTo>
                  <a:pt x="6215363" y="3833904"/>
                  <a:pt x="6216721" y="3833364"/>
                  <a:pt x="6218544" y="3832285"/>
                </a:cubicBezTo>
                <a:cubicBezTo>
                  <a:pt x="6220367" y="3831206"/>
                  <a:pt x="6222637" y="3830016"/>
                  <a:pt x="6225353" y="3828713"/>
                </a:cubicBezTo>
                <a:cubicBezTo>
                  <a:pt x="6228069" y="3827411"/>
                  <a:pt x="6231231" y="3826220"/>
                  <a:pt x="6234841" y="3825141"/>
                </a:cubicBezTo>
                <a:cubicBezTo>
                  <a:pt x="6238449" y="3824062"/>
                  <a:pt x="6242524" y="3823523"/>
                  <a:pt x="6247063" y="3823523"/>
                </a:cubicBezTo>
                <a:cubicBezTo>
                  <a:pt x="6251305" y="3823523"/>
                  <a:pt x="6254877" y="3824025"/>
                  <a:pt x="6257779" y="3825030"/>
                </a:cubicBezTo>
                <a:cubicBezTo>
                  <a:pt x="6260681" y="3826034"/>
                  <a:pt x="6263043" y="3827523"/>
                  <a:pt x="6264867" y="3829495"/>
                </a:cubicBezTo>
                <a:cubicBezTo>
                  <a:pt x="6266690" y="3831467"/>
                  <a:pt x="6268011" y="3833941"/>
                  <a:pt x="6268829" y="3836917"/>
                </a:cubicBezTo>
                <a:cubicBezTo>
                  <a:pt x="6269648" y="3839894"/>
                  <a:pt x="6270057" y="3843317"/>
                  <a:pt x="6270057" y="3847187"/>
                </a:cubicBezTo>
                <a:lnTo>
                  <a:pt x="6270057" y="3855000"/>
                </a:lnTo>
                <a:lnTo>
                  <a:pt x="6256216" y="3855000"/>
                </a:lnTo>
                <a:cubicBezTo>
                  <a:pt x="6248403" y="3855000"/>
                  <a:pt x="6241371" y="3855688"/>
                  <a:pt x="6235119" y="3857065"/>
                </a:cubicBezTo>
                <a:cubicBezTo>
                  <a:pt x="6228869" y="3858442"/>
                  <a:pt x="6223585" y="3860507"/>
                  <a:pt x="6219269" y="3863260"/>
                </a:cubicBezTo>
                <a:cubicBezTo>
                  <a:pt x="6214953" y="3866013"/>
                  <a:pt x="6211642" y="3869474"/>
                  <a:pt x="6209335" y="3873641"/>
                </a:cubicBezTo>
                <a:cubicBezTo>
                  <a:pt x="6207029" y="3877808"/>
                  <a:pt x="6205875" y="3882719"/>
                  <a:pt x="6205875" y="3888375"/>
                </a:cubicBezTo>
                <a:cubicBezTo>
                  <a:pt x="6205875" y="3893212"/>
                  <a:pt x="6206712" y="3897528"/>
                  <a:pt x="6208387" y="3901323"/>
                </a:cubicBezTo>
                <a:cubicBezTo>
                  <a:pt x="6210061" y="3905118"/>
                  <a:pt x="6212405" y="3908318"/>
                  <a:pt x="6215419" y="3910922"/>
                </a:cubicBezTo>
                <a:cubicBezTo>
                  <a:pt x="6218433" y="3913527"/>
                  <a:pt x="6222079" y="3915517"/>
                  <a:pt x="6226357" y="3916894"/>
                </a:cubicBezTo>
                <a:cubicBezTo>
                  <a:pt x="6230636" y="3918270"/>
                  <a:pt x="6235417" y="3918959"/>
                  <a:pt x="6240701" y="3918959"/>
                </a:cubicBezTo>
                <a:cubicBezTo>
                  <a:pt x="6246728" y="3918959"/>
                  <a:pt x="6252439" y="3917657"/>
                  <a:pt x="6257835" y="3915052"/>
                </a:cubicBezTo>
                <a:cubicBezTo>
                  <a:pt x="6263229" y="3912448"/>
                  <a:pt x="6268123" y="3908801"/>
                  <a:pt x="6272513" y="3904113"/>
                </a:cubicBezTo>
                <a:lnTo>
                  <a:pt x="6272513" y="3914159"/>
                </a:lnTo>
                <a:cubicBezTo>
                  <a:pt x="6272513" y="3915052"/>
                  <a:pt x="6272773" y="3915722"/>
                  <a:pt x="6273294" y="3916168"/>
                </a:cubicBezTo>
                <a:cubicBezTo>
                  <a:pt x="6273815" y="3916615"/>
                  <a:pt x="6274652" y="3916950"/>
                  <a:pt x="6275805" y="3917173"/>
                </a:cubicBezTo>
                <a:cubicBezTo>
                  <a:pt x="6276959" y="3917396"/>
                  <a:pt x="6278503" y="3917508"/>
                  <a:pt x="6280438" y="3917508"/>
                </a:cubicBezTo>
                <a:cubicBezTo>
                  <a:pt x="6282447" y="3917508"/>
                  <a:pt x="6283973" y="3917396"/>
                  <a:pt x="6285015" y="3917173"/>
                </a:cubicBezTo>
                <a:cubicBezTo>
                  <a:pt x="6286056" y="3916950"/>
                  <a:pt x="6286875" y="3916615"/>
                  <a:pt x="6287470" y="3916168"/>
                </a:cubicBezTo>
                <a:cubicBezTo>
                  <a:pt x="6288065" y="3915722"/>
                  <a:pt x="6288363" y="3915052"/>
                  <a:pt x="6288363" y="3914159"/>
                </a:cubicBezTo>
                <a:lnTo>
                  <a:pt x="6288363" y="3846405"/>
                </a:lnTo>
                <a:cubicBezTo>
                  <a:pt x="6288363" y="3840154"/>
                  <a:pt x="6287656" y="3834685"/>
                  <a:pt x="6286242" y="3829997"/>
                </a:cubicBezTo>
                <a:cubicBezTo>
                  <a:pt x="6284828" y="3825309"/>
                  <a:pt x="6282559" y="3821384"/>
                  <a:pt x="6279433" y="3818221"/>
                </a:cubicBezTo>
                <a:cubicBezTo>
                  <a:pt x="6276308" y="3815058"/>
                  <a:pt x="6272215" y="3812658"/>
                  <a:pt x="6267155" y="3811021"/>
                </a:cubicBezTo>
                <a:cubicBezTo>
                  <a:pt x="6262095" y="3809384"/>
                  <a:pt x="6255955" y="3808566"/>
                  <a:pt x="6248737" y="3808566"/>
                </a:cubicBezTo>
                <a:close/>
                <a:moveTo>
                  <a:pt x="5596982" y="3808566"/>
                </a:moveTo>
                <a:cubicBezTo>
                  <a:pt x="5589615" y="3808566"/>
                  <a:pt x="5582955" y="3809849"/>
                  <a:pt x="5577001" y="3812417"/>
                </a:cubicBezTo>
                <a:cubicBezTo>
                  <a:pt x="5571049" y="3814984"/>
                  <a:pt x="5565970" y="3818667"/>
                  <a:pt x="5561765" y="3823467"/>
                </a:cubicBezTo>
                <a:cubicBezTo>
                  <a:pt x="5557561" y="3828267"/>
                  <a:pt x="5554343" y="3834108"/>
                  <a:pt x="5552110" y="3840992"/>
                </a:cubicBezTo>
                <a:cubicBezTo>
                  <a:pt x="5549877" y="3847875"/>
                  <a:pt x="5548761" y="3855633"/>
                  <a:pt x="5548761" y="3864265"/>
                </a:cubicBezTo>
                <a:cubicBezTo>
                  <a:pt x="5548761" y="3873343"/>
                  <a:pt x="5549841" y="3881305"/>
                  <a:pt x="5551999" y="3888152"/>
                </a:cubicBezTo>
                <a:cubicBezTo>
                  <a:pt x="5554157" y="3894998"/>
                  <a:pt x="5557357" y="3900690"/>
                  <a:pt x="5561598" y="3905229"/>
                </a:cubicBezTo>
                <a:cubicBezTo>
                  <a:pt x="5565839" y="3909769"/>
                  <a:pt x="5571067" y="3913192"/>
                  <a:pt x="5577281" y="3915499"/>
                </a:cubicBezTo>
                <a:cubicBezTo>
                  <a:pt x="5583495" y="3917805"/>
                  <a:pt x="5590731" y="3918959"/>
                  <a:pt x="5598991" y="3918959"/>
                </a:cubicBezTo>
                <a:cubicBezTo>
                  <a:pt x="5603753" y="3918959"/>
                  <a:pt x="5608237" y="3918605"/>
                  <a:pt x="5612441" y="3917898"/>
                </a:cubicBezTo>
                <a:cubicBezTo>
                  <a:pt x="5616646" y="3917191"/>
                  <a:pt x="5620348" y="3916392"/>
                  <a:pt x="5623547" y="3915499"/>
                </a:cubicBezTo>
                <a:cubicBezTo>
                  <a:pt x="5626747" y="3914606"/>
                  <a:pt x="5629352" y="3913694"/>
                  <a:pt x="5631361" y="3912764"/>
                </a:cubicBezTo>
                <a:cubicBezTo>
                  <a:pt x="5633371" y="3911834"/>
                  <a:pt x="5634579" y="3911164"/>
                  <a:pt x="5634989" y="3910755"/>
                </a:cubicBezTo>
                <a:cubicBezTo>
                  <a:pt x="5635398" y="3910345"/>
                  <a:pt x="5635733" y="3909918"/>
                  <a:pt x="5635993" y="3909471"/>
                </a:cubicBezTo>
                <a:cubicBezTo>
                  <a:pt x="5636254" y="3909025"/>
                  <a:pt x="5636440" y="3908522"/>
                  <a:pt x="5636551" y="3907964"/>
                </a:cubicBezTo>
                <a:cubicBezTo>
                  <a:pt x="5636663" y="3907406"/>
                  <a:pt x="5636756" y="3906774"/>
                  <a:pt x="5636831" y="3906067"/>
                </a:cubicBezTo>
                <a:cubicBezTo>
                  <a:pt x="5636905" y="3905360"/>
                  <a:pt x="5636942" y="3904522"/>
                  <a:pt x="5636942" y="3903555"/>
                </a:cubicBezTo>
                <a:cubicBezTo>
                  <a:pt x="5636942" y="3902216"/>
                  <a:pt x="5636887" y="3901081"/>
                  <a:pt x="5636773" y="3900151"/>
                </a:cubicBezTo>
                <a:cubicBezTo>
                  <a:pt x="5636662" y="3899221"/>
                  <a:pt x="5636493" y="3898495"/>
                  <a:pt x="5636269" y="3897974"/>
                </a:cubicBezTo>
                <a:cubicBezTo>
                  <a:pt x="5636045" y="3897453"/>
                  <a:pt x="5635727" y="3897063"/>
                  <a:pt x="5635315" y="3896802"/>
                </a:cubicBezTo>
                <a:cubicBezTo>
                  <a:pt x="5634905" y="3896542"/>
                  <a:pt x="5634437" y="3896411"/>
                  <a:pt x="5633915" y="3896411"/>
                </a:cubicBezTo>
                <a:cubicBezTo>
                  <a:pt x="5633017" y="3896411"/>
                  <a:pt x="5631689" y="3896802"/>
                  <a:pt x="5629931" y="3897584"/>
                </a:cubicBezTo>
                <a:cubicBezTo>
                  <a:pt x="5628175" y="3898365"/>
                  <a:pt x="5625931" y="3899239"/>
                  <a:pt x="5623201" y="3900206"/>
                </a:cubicBezTo>
                <a:cubicBezTo>
                  <a:pt x="5620471" y="3901174"/>
                  <a:pt x="5617237" y="3902048"/>
                  <a:pt x="5613499" y="3902830"/>
                </a:cubicBezTo>
                <a:cubicBezTo>
                  <a:pt x="5609761" y="3903611"/>
                  <a:pt x="5605498" y="3904002"/>
                  <a:pt x="5600713" y="3904002"/>
                </a:cubicBezTo>
                <a:cubicBezTo>
                  <a:pt x="5594656" y="3904002"/>
                  <a:pt x="5589533" y="3903146"/>
                  <a:pt x="5585346" y="3901434"/>
                </a:cubicBezTo>
                <a:cubicBezTo>
                  <a:pt x="5581159" y="3899723"/>
                  <a:pt x="5577757" y="3897267"/>
                  <a:pt x="5575139" y="3894067"/>
                </a:cubicBezTo>
                <a:cubicBezTo>
                  <a:pt x="5572521" y="3890868"/>
                  <a:pt x="5570652" y="3887035"/>
                  <a:pt x="5569531" y="3882570"/>
                </a:cubicBezTo>
                <a:cubicBezTo>
                  <a:pt x="5568409" y="3878106"/>
                  <a:pt x="5567849" y="3873083"/>
                  <a:pt x="5567849" y="3867502"/>
                </a:cubicBezTo>
                <a:lnTo>
                  <a:pt x="5634007" y="3867502"/>
                </a:lnTo>
                <a:cubicBezTo>
                  <a:pt x="5635877" y="3867502"/>
                  <a:pt x="5637541" y="3866888"/>
                  <a:pt x="5638997" y="3865660"/>
                </a:cubicBezTo>
                <a:cubicBezTo>
                  <a:pt x="5640455" y="3864432"/>
                  <a:pt x="5641184" y="3862367"/>
                  <a:pt x="5641184" y="3859465"/>
                </a:cubicBezTo>
                <a:lnTo>
                  <a:pt x="5641184" y="3856116"/>
                </a:lnTo>
                <a:cubicBezTo>
                  <a:pt x="5641184" y="3849568"/>
                  <a:pt x="5640347" y="3843410"/>
                  <a:pt x="5638673" y="3837643"/>
                </a:cubicBezTo>
                <a:cubicBezTo>
                  <a:pt x="5636998" y="3831876"/>
                  <a:pt x="5634375" y="3826853"/>
                  <a:pt x="5630803" y="3822574"/>
                </a:cubicBezTo>
                <a:cubicBezTo>
                  <a:pt x="5627231" y="3818295"/>
                  <a:pt x="5622673" y="3814891"/>
                  <a:pt x="5617129" y="3812361"/>
                </a:cubicBezTo>
                <a:cubicBezTo>
                  <a:pt x="5611585" y="3809831"/>
                  <a:pt x="5604869" y="3808566"/>
                  <a:pt x="5596982" y="3808566"/>
                </a:cubicBezTo>
                <a:close/>
                <a:moveTo>
                  <a:pt x="5305763" y="3808566"/>
                </a:moveTo>
                <a:cubicBezTo>
                  <a:pt x="5301893" y="3808566"/>
                  <a:pt x="5298061" y="3808919"/>
                  <a:pt x="5294265" y="3809626"/>
                </a:cubicBezTo>
                <a:cubicBezTo>
                  <a:pt x="5290471" y="3810333"/>
                  <a:pt x="5286973" y="3811226"/>
                  <a:pt x="5283773" y="3812305"/>
                </a:cubicBezTo>
                <a:cubicBezTo>
                  <a:pt x="5280573" y="3813384"/>
                  <a:pt x="5277746" y="3814575"/>
                  <a:pt x="5275290" y="3815877"/>
                </a:cubicBezTo>
                <a:cubicBezTo>
                  <a:pt x="5272835" y="3817179"/>
                  <a:pt x="5271105" y="3818314"/>
                  <a:pt x="5270100" y="3819281"/>
                </a:cubicBezTo>
                <a:cubicBezTo>
                  <a:pt x="5269095" y="3820249"/>
                  <a:pt x="5268463" y="3821272"/>
                  <a:pt x="5268202" y="3822351"/>
                </a:cubicBezTo>
                <a:cubicBezTo>
                  <a:pt x="5267942" y="3823430"/>
                  <a:pt x="5267811" y="3824900"/>
                  <a:pt x="5267811" y="3826760"/>
                </a:cubicBezTo>
                <a:cubicBezTo>
                  <a:pt x="5267811" y="3827876"/>
                  <a:pt x="5267886" y="3828899"/>
                  <a:pt x="5268035" y="3829830"/>
                </a:cubicBezTo>
                <a:cubicBezTo>
                  <a:pt x="5268183" y="3830760"/>
                  <a:pt x="5268425" y="3831522"/>
                  <a:pt x="5268761" y="3832118"/>
                </a:cubicBezTo>
                <a:cubicBezTo>
                  <a:pt x="5269095" y="3832713"/>
                  <a:pt x="5269486" y="3833160"/>
                  <a:pt x="5269933" y="3833457"/>
                </a:cubicBezTo>
                <a:cubicBezTo>
                  <a:pt x="5270379" y="3833755"/>
                  <a:pt x="5270899" y="3833904"/>
                  <a:pt x="5271495" y="3833904"/>
                </a:cubicBezTo>
                <a:cubicBezTo>
                  <a:pt x="5272388" y="3833904"/>
                  <a:pt x="5273746" y="3833364"/>
                  <a:pt x="5275569" y="3832285"/>
                </a:cubicBezTo>
                <a:cubicBezTo>
                  <a:pt x="5277393" y="3831206"/>
                  <a:pt x="5279662" y="3830016"/>
                  <a:pt x="5282378" y="3828713"/>
                </a:cubicBezTo>
                <a:cubicBezTo>
                  <a:pt x="5285094" y="3827411"/>
                  <a:pt x="5288257" y="3826220"/>
                  <a:pt x="5291865" y="3825141"/>
                </a:cubicBezTo>
                <a:cubicBezTo>
                  <a:pt x="5295475" y="3824062"/>
                  <a:pt x="5299549" y="3823523"/>
                  <a:pt x="5304088" y="3823523"/>
                </a:cubicBezTo>
                <a:cubicBezTo>
                  <a:pt x="5308329" y="3823523"/>
                  <a:pt x="5311901" y="3824025"/>
                  <a:pt x="5314803" y="3825030"/>
                </a:cubicBezTo>
                <a:cubicBezTo>
                  <a:pt x="5317706" y="3826034"/>
                  <a:pt x="5320069" y="3827523"/>
                  <a:pt x="5321891" y="3829495"/>
                </a:cubicBezTo>
                <a:cubicBezTo>
                  <a:pt x="5323715" y="3831467"/>
                  <a:pt x="5325035" y="3833941"/>
                  <a:pt x="5325854" y="3836917"/>
                </a:cubicBezTo>
                <a:cubicBezTo>
                  <a:pt x="5326673" y="3839894"/>
                  <a:pt x="5327082" y="3843317"/>
                  <a:pt x="5327082" y="3847187"/>
                </a:cubicBezTo>
                <a:lnTo>
                  <a:pt x="5327082" y="3855000"/>
                </a:lnTo>
                <a:lnTo>
                  <a:pt x="5313241" y="3855000"/>
                </a:lnTo>
                <a:cubicBezTo>
                  <a:pt x="5305427" y="3855000"/>
                  <a:pt x="5298395" y="3855688"/>
                  <a:pt x="5292145" y="3857065"/>
                </a:cubicBezTo>
                <a:cubicBezTo>
                  <a:pt x="5285894" y="3858442"/>
                  <a:pt x="5280611" y="3860507"/>
                  <a:pt x="5276295" y="3863260"/>
                </a:cubicBezTo>
                <a:cubicBezTo>
                  <a:pt x="5271979" y="3866013"/>
                  <a:pt x="5268667" y="3869474"/>
                  <a:pt x="5266361" y="3873641"/>
                </a:cubicBezTo>
                <a:cubicBezTo>
                  <a:pt x="5264053" y="3877808"/>
                  <a:pt x="5262900" y="3882719"/>
                  <a:pt x="5262900" y="3888375"/>
                </a:cubicBezTo>
                <a:cubicBezTo>
                  <a:pt x="5262900" y="3893212"/>
                  <a:pt x="5263737" y="3897528"/>
                  <a:pt x="5265411" y="3901323"/>
                </a:cubicBezTo>
                <a:cubicBezTo>
                  <a:pt x="5267086" y="3905118"/>
                  <a:pt x="5269430" y="3908318"/>
                  <a:pt x="5272444" y="3910922"/>
                </a:cubicBezTo>
                <a:cubicBezTo>
                  <a:pt x="5275457" y="3913527"/>
                  <a:pt x="5279104" y="3915517"/>
                  <a:pt x="5283383" y="3916894"/>
                </a:cubicBezTo>
                <a:cubicBezTo>
                  <a:pt x="5287661" y="3918270"/>
                  <a:pt x="5292443" y="3918959"/>
                  <a:pt x="5297725" y="3918959"/>
                </a:cubicBezTo>
                <a:cubicBezTo>
                  <a:pt x="5303753" y="3918959"/>
                  <a:pt x="5309465" y="3917657"/>
                  <a:pt x="5314859" y="3915052"/>
                </a:cubicBezTo>
                <a:cubicBezTo>
                  <a:pt x="5320255" y="3912448"/>
                  <a:pt x="5325147" y="3908801"/>
                  <a:pt x="5329537" y="3904113"/>
                </a:cubicBezTo>
                <a:lnTo>
                  <a:pt x="5329537" y="3914159"/>
                </a:lnTo>
                <a:cubicBezTo>
                  <a:pt x="5329537" y="3915052"/>
                  <a:pt x="5329798" y="3915722"/>
                  <a:pt x="5330319" y="3916168"/>
                </a:cubicBezTo>
                <a:cubicBezTo>
                  <a:pt x="5330840" y="3916615"/>
                  <a:pt x="5331677" y="3916950"/>
                  <a:pt x="5332831" y="3917173"/>
                </a:cubicBezTo>
                <a:cubicBezTo>
                  <a:pt x="5333984" y="3917396"/>
                  <a:pt x="5335528" y="3917508"/>
                  <a:pt x="5337463" y="3917508"/>
                </a:cubicBezTo>
                <a:cubicBezTo>
                  <a:pt x="5339472" y="3917508"/>
                  <a:pt x="5340997" y="3917396"/>
                  <a:pt x="5342039" y="3917173"/>
                </a:cubicBezTo>
                <a:cubicBezTo>
                  <a:pt x="5343081" y="3916950"/>
                  <a:pt x="5343899" y="3916615"/>
                  <a:pt x="5344495" y="3916168"/>
                </a:cubicBezTo>
                <a:cubicBezTo>
                  <a:pt x="5345090" y="3915722"/>
                  <a:pt x="5345388" y="3915052"/>
                  <a:pt x="5345388" y="3914159"/>
                </a:cubicBezTo>
                <a:lnTo>
                  <a:pt x="5345388" y="3846405"/>
                </a:lnTo>
                <a:cubicBezTo>
                  <a:pt x="5345388" y="3840154"/>
                  <a:pt x="5344681" y="3834685"/>
                  <a:pt x="5343267" y="3829997"/>
                </a:cubicBezTo>
                <a:cubicBezTo>
                  <a:pt x="5341853" y="3825309"/>
                  <a:pt x="5339583" y="3821384"/>
                  <a:pt x="5336458" y="3818221"/>
                </a:cubicBezTo>
                <a:cubicBezTo>
                  <a:pt x="5333333" y="3815058"/>
                  <a:pt x="5329240" y="3812658"/>
                  <a:pt x="5324180" y="3811021"/>
                </a:cubicBezTo>
                <a:cubicBezTo>
                  <a:pt x="5319119" y="3809384"/>
                  <a:pt x="5312981" y="3808566"/>
                  <a:pt x="5305763" y="3808566"/>
                </a:cubicBezTo>
                <a:close/>
                <a:moveTo>
                  <a:pt x="5197788" y="3808566"/>
                </a:moveTo>
                <a:cubicBezTo>
                  <a:pt x="5194439" y="3808566"/>
                  <a:pt x="5191258" y="3808956"/>
                  <a:pt x="5188245" y="3809738"/>
                </a:cubicBezTo>
                <a:cubicBezTo>
                  <a:pt x="5185231" y="3810519"/>
                  <a:pt x="5182291" y="3811672"/>
                  <a:pt x="5179426" y="3813198"/>
                </a:cubicBezTo>
                <a:cubicBezTo>
                  <a:pt x="5176561" y="3814723"/>
                  <a:pt x="5173715" y="3816640"/>
                  <a:pt x="5170887" y="3818946"/>
                </a:cubicBezTo>
                <a:cubicBezTo>
                  <a:pt x="5168059" y="3821253"/>
                  <a:pt x="5165120" y="3823969"/>
                  <a:pt x="5162069" y="3827095"/>
                </a:cubicBezTo>
                <a:lnTo>
                  <a:pt x="5162069" y="3813589"/>
                </a:lnTo>
                <a:cubicBezTo>
                  <a:pt x="5162069" y="3812919"/>
                  <a:pt x="5161939" y="3812379"/>
                  <a:pt x="5161679" y="3811970"/>
                </a:cubicBezTo>
                <a:cubicBezTo>
                  <a:pt x="5161418" y="3811561"/>
                  <a:pt x="5160953" y="3811207"/>
                  <a:pt x="5160283" y="3810910"/>
                </a:cubicBezTo>
                <a:cubicBezTo>
                  <a:pt x="5159613" y="3810612"/>
                  <a:pt x="5158777" y="3810407"/>
                  <a:pt x="5157771" y="3810296"/>
                </a:cubicBezTo>
                <a:cubicBezTo>
                  <a:pt x="5156767" y="3810184"/>
                  <a:pt x="5155483" y="3810128"/>
                  <a:pt x="5153921" y="3810128"/>
                </a:cubicBezTo>
                <a:cubicBezTo>
                  <a:pt x="5152433" y="3810128"/>
                  <a:pt x="5151167" y="3810184"/>
                  <a:pt x="5150125" y="3810296"/>
                </a:cubicBezTo>
                <a:cubicBezTo>
                  <a:pt x="5149084" y="3810407"/>
                  <a:pt x="5148228" y="3810612"/>
                  <a:pt x="5147559" y="3810910"/>
                </a:cubicBezTo>
                <a:cubicBezTo>
                  <a:pt x="5146889" y="3811207"/>
                  <a:pt x="5146442" y="3811561"/>
                  <a:pt x="5146219" y="3811970"/>
                </a:cubicBezTo>
                <a:cubicBezTo>
                  <a:pt x="5145995" y="3812379"/>
                  <a:pt x="5145884" y="3812919"/>
                  <a:pt x="5145884" y="3813589"/>
                </a:cubicBezTo>
                <a:lnTo>
                  <a:pt x="5145884" y="3953896"/>
                </a:lnTo>
                <a:cubicBezTo>
                  <a:pt x="5145884" y="3954492"/>
                  <a:pt x="5146015" y="3955012"/>
                  <a:pt x="5146275" y="3955459"/>
                </a:cubicBezTo>
                <a:cubicBezTo>
                  <a:pt x="5146535" y="3955905"/>
                  <a:pt x="5147019" y="3956277"/>
                  <a:pt x="5147726" y="3956575"/>
                </a:cubicBezTo>
                <a:cubicBezTo>
                  <a:pt x="5148433" y="3956873"/>
                  <a:pt x="5149381" y="3957096"/>
                  <a:pt x="5150572" y="3957245"/>
                </a:cubicBezTo>
                <a:cubicBezTo>
                  <a:pt x="5151763" y="3957394"/>
                  <a:pt x="5153251" y="3957468"/>
                  <a:pt x="5155037" y="3957468"/>
                </a:cubicBezTo>
                <a:cubicBezTo>
                  <a:pt x="5156897" y="3957468"/>
                  <a:pt x="5158423" y="3957394"/>
                  <a:pt x="5159613" y="3957245"/>
                </a:cubicBezTo>
                <a:cubicBezTo>
                  <a:pt x="5160804" y="3957096"/>
                  <a:pt x="5161735" y="3956873"/>
                  <a:pt x="5162404" y="3956575"/>
                </a:cubicBezTo>
                <a:cubicBezTo>
                  <a:pt x="5163073" y="3956277"/>
                  <a:pt x="5163557" y="3955905"/>
                  <a:pt x="5163855" y="3955459"/>
                </a:cubicBezTo>
                <a:cubicBezTo>
                  <a:pt x="5164153" y="3955012"/>
                  <a:pt x="5164301" y="3954492"/>
                  <a:pt x="5164301" y="3953896"/>
                </a:cubicBezTo>
                <a:lnTo>
                  <a:pt x="5164301" y="3903667"/>
                </a:lnTo>
                <a:cubicBezTo>
                  <a:pt x="5166981" y="3906271"/>
                  <a:pt x="5169511" y="3908541"/>
                  <a:pt x="5171892" y="3910476"/>
                </a:cubicBezTo>
                <a:cubicBezTo>
                  <a:pt x="5174273" y="3912410"/>
                  <a:pt x="5176673" y="3914010"/>
                  <a:pt x="5179091" y="3915275"/>
                </a:cubicBezTo>
                <a:cubicBezTo>
                  <a:pt x="5181510" y="3916540"/>
                  <a:pt x="5183984" y="3917471"/>
                  <a:pt x="5186514" y="3918066"/>
                </a:cubicBezTo>
                <a:cubicBezTo>
                  <a:pt x="5189044" y="3918661"/>
                  <a:pt x="5191797" y="3918959"/>
                  <a:pt x="5194774" y="3918959"/>
                </a:cubicBezTo>
                <a:cubicBezTo>
                  <a:pt x="5201769" y="3918959"/>
                  <a:pt x="5207983" y="3917638"/>
                  <a:pt x="5213415" y="3914996"/>
                </a:cubicBezTo>
                <a:cubicBezTo>
                  <a:pt x="5218847" y="3912355"/>
                  <a:pt x="5223405" y="3908597"/>
                  <a:pt x="5227089" y="3903723"/>
                </a:cubicBezTo>
                <a:cubicBezTo>
                  <a:pt x="5230772" y="3898849"/>
                  <a:pt x="5233563" y="3892914"/>
                  <a:pt x="5235460" y="3885919"/>
                </a:cubicBezTo>
                <a:cubicBezTo>
                  <a:pt x="5237357" y="3878924"/>
                  <a:pt x="5238307" y="3871036"/>
                  <a:pt x="5238307" y="3862255"/>
                </a:cubicBezTo>
                <a:cubicBezTo>
                  <a:pt x="5238307" y="3854963"/>
                  <a:pt x="5237562" y="3848061"/>
                  <a:pt x="5236074" y="3841550"/>
                </a:cubicBezTo>
                <a:cubicBezTo>
                  <a:pt x="5234585" y="3835038"/>
                  <a:pt x="5232223" y="3829327"/>
                  <a:pt x="5228986" y="3824416"/>
                </a:cubicBezTo>
                <a:cubicBezTo>
                  <a:pt x="5225749" y="3819505"/>
                  <a:pt x="5221563" y="3815635"/>
                  <a:pt x="5216429" y="3812807"/>
                </a:cubicBezTo>
                <a:cubicBezTo>
                  <a:pt x="5211294" y="3809980"/>
                  <a:pt x="5205081" y="3808566"/>
                  <a:pt x="5197788" y="3808566"/>
                </a:cubicBezTo>
                <a:close/>
                <a:moveTo>
                  <a:pt x="5014134" y="3808566"/>
                </a:moveTo>
                <a:cubicBezTo>
                  <a:pt x="5008702" y="3808566"/>
                  <a:pt x="5003325" y="3810035"/>
                  <a:pt x="4998005" y="3812975"/>
                </a:cubicBezTo>
                <a:cubicBezTo>
                  <a:pt x="4992684" y="3815914"/>
                  <a:pt x="4987196" y="3820546"/>
                  <a:pt x="4981541" y="3826872"/>
                </a:cubicBezTo>
                <a:lnTo>
                  <a:pt x="4981541" y="3813589"/>
                </a:lnTo>
                <a:cubicBezTo>
                  <a:pt x="4981541" y="3812993"/>
                  <a:pt x="4981411" y="3812491"/>
                  <a:pt x="4981150" y="3812082"/>
                </a:cubicBezTo>
                <a:cubicBezTo>
                  <a:pt x="4980889" y="3811672"/>
                  <a:pt x="4980461" y="3811300"/>
                  <a:pt x="4979867" y="3810966"/>
                </a:cubicBezTo>
                <a:cubicBezTo>
                  <a:pt x="4979271" y="3810631"/>
                  <a:pt x="4978434" y="3810407"/>
                  <a:pt x="4977355" y="3810296"/>
                </a:cubicBezTo>
                <a:cubicBezTo>
                  <a:pt x="4976276" y="3810184"/>
                  <a:pt x="4974918" y="3810128"/>
                  <a:pt x="4973281" y="3810128"/>
                </a:cubicBezTo>
                <a:cubicBezTo>
                  <a:pt x="4971569" y="3810128"/>
                  <a:pt x="4970193" y="3810184"/>
                  <a:pt x="4969151" y="3810296"/>
                </a:cubicBezTo>
                <a:cubicBezTo>
                  <a:pt x="4968109" y="3810407"/>
                  <a:pt x="4967253" y="3810631"/>
                  <a:pt x="4966583" y="3810966"/>
                </a:cubicBezTo>
                <a:cubicBezTo>
                  <a:pt x="4965913" y="3811300"/>
                  <a:pt x="4965467" y="3811672"/>
                  <a:pt x="4965244" y="3812082"/>
                </a:cubicBezTo>
                <a:cubicBezTo>
                  <a:pt x="4965021" y="3812491"/>
                  <a:pt x="4964909" y="3812993"/>
                  <a:pt x="4964909" y="3813589"/>
                </a:cubicBezTo>
                <a:lnTo>
                  <a:pt x="4964909" y="3914047"/>
                </a:lnTo>
                <a:cubicBezTo>
                  <a:pt x="4964909" y="3914643"/>
                  <a:pt x="4965039" y="3915145"/>
                  <a:pt x="4965300" y="3915554"/>
                </a:cubicBezTo>
                <a:cubicBezTo>
                  <a:pt x="4965560" y="3915964"/>
                  <a:pt x="4966044" y="3916317"/>
                  <a:pt x="4966751" y="3916615"/>
                </a:cubicBezTo>
                <a:cubicBezTo>
                  <a:pt x="4967458" y="3916912"/>
                  <a:pt x="4968407" y="3917136"/>
                  <a:pt x="4969597" y="3917284"/>
                </a:cubicBezTo>
                <a:cubicBezTo>
                  <a:pt x="4970788" y="3917433"/>
                  <a:pt x="4972276" y="3917508"/>
                  <a:pt x="4974062" y="3917508"/>
                </a:cubicBezTo>
                <a:cubicBezTo>
                  <a:pt x="4975923" y="3917508"/>
                  <a:pt x="4977448" y="3917433"/>
                  <a:pt x="4978639" y="3917284"/>
                </a:cubicBezTo>
                <a:cubicBezTo>
                  <a:pt x="4979829" y="3917136"/>
                  <a:pt x="4980759" y="3916912"/>
                  <a:pt x="4981429" y="3916615"/>
                </a:cubicBezTo>
                <a:cubicBezTo>
                  <a:pt x="4982099" y="3916317"/>
                  <a:pt x="4982583" y="3915964"/>
                  <a:pt x="4982880" y="3915554"/>
                </a:cubicBezTo>
                <a:cubicBezTo>
                  <a:pt x="4983177" y="3915145"/>
                  <a:pt x="4983327" y="3914643"/>
                  <a:pt x="4983327" y="3914047"/>
                </a:cubicBezTo>
                <a:lnTo>
                  <a:pt x="4983327" y="3843838"/>
                </a:lnTo>
                <a:cubicBezTo>
                  <a:pt x="4988387" y="3837513"/>
                  <a:pt x="4993075" y="3832713"/>
                  <a:pt x="4997391" y="3829439"/>
                </a:cubicBezTo>
                <a:cubicBezTo>
                  <a:pt x="5001707" y="3826165"/>
                  <a:pt x="5005985" y="3824528"/>
                  <a:pt x="5010227" y="3824528"/>
                </a:cubicBezTo>
                <a:cubicBezTo>
                  <a:pt x="5013651" y="3824528"/>
                  <a:pt x="5016609" y="3825197"/>
                  <a:pt x="5019101" y="3826537"/>
                </a:cubicBezTo>
                <a:cubicBezTo>
                  <a:pt x="5021594" y="3827876"/>
                  <a:pt x="5023659" y="3829811"/>
                  <a:pt x="5025296" y="3832341"/>
                </a:cubicBezTo>
                <a:cubicBezTo>
                  <a:pt x="5026933" y="3834871"/>
                  <a:pt x="5028161" y="3837885"/>
                  <a:pt x="5028979" y="3841382"/>
                </a:cubicBezTo>
                <a:cubicBezTo>
                  <a:pt x="5029798" y="3844880"/>
                  <a:pt x="5030207" y="3848749"/>
                  <a:pt x="5030207" y="3852991"/>
                </a:cubicBezTo>
                <a:lnTo>
                  <a:pt x="5030207" y="3914047"/>
                </a:lnTo>
                <a:cubicBezTo>
                  <a:pt x="5030207" y="3914643"/>
                  <a:pt x="5030337" y="3915145"/>
                  <a:pt x="5030598" y="3915554"/>
                </a:cubicBezTo>
                <a:cubicBezTo>
                  <a:pt x="5030859" y="3915964"/>
                  <a:pt x="5031342" y="3916317"/>
                  <a:pt x="5032049" y="3916615"/>
                </a:cubicBezTo>
                <a:cubicBezTo>
                  <a:pt x="5032756" y="3916912"/>
                  <a:pt x="5033723" y="3917136"/>
                  <a:pt x="5034951" y="3917284"/>
                </a:cubicBezTo>
                <a:cubicBezTo>
                  <a:pt x="5036179" y="3917433"/>
                  <a:pt x="5037649" y="3917508"/>
                  <a:pt x="5039361" y="3917508"/>
                </a:cubicBezTo>
                <a:cubicBezTo>
                  <a:pt x="5041147" y="3917508"/>
                  <a:pt x="5042635" y="3917433"/>
                  <a:pt x="5043825" y="3917284"/>
                </a:cubicBezTo>
                <a:cubicBezTo>
                  <a:pt x="5045016" y="3917136"/>
                  <a:pt x="5045965" y="3916912"/>
                  <a:pt x="5046671" y="3916615"/>
                </a:cubicBezTo>
                <a:cubicBezTo>
                  <a:pt x="5047379" y="3916317"/>
                  <a:pt x="5047881" y="3915964"/>
                  <a:pt x="5048179" y="3915554"/>
                </a:cubicBezTo>
                <a:cubicBezTo>
                  <a:pt x="5048476" y="3915145"/>
                  <a:pt x="5048625" y="3914643"/>
                  <a:pt x="5048625" y="3914047"/>
                </a:cubicBezTo>
                <a:lnTo>
                  <a:pt x="5048625" y="3843838"/>
                </a:lnTo>
                <a:cubicBezTo>
                  <a:pt x="5053759" y="3837513"/>
                  <a:pt x="5058466" y="3832713"/>
                  <a:pt x="5062745" y="3829439"/>
                </a:cubicBezTo>
                <a:cubicBezTo>
                  <a:pt x="5067024" y="3826165"/>
                  <a:pt x="5071284" y="3824528"/>
                  <a:pt x="5075525" y="3824528"/>
                </a:cubicBezTo>
                <a:cubicBezTo>
                  <a:pt x="5078949" y="3824528"/>
                  <a:pt x="5081925" y="3825197"/>
                  <a:pt x="5084455" y="3826537"/>
                </a:cubicBezTo>
                <a:cubicBezTo>
                  <a:pt x="5086985" y="3827876"/>
                  <a:pt x="5089069" y="3829811"/>
                  <a:pt x="5090706" y="3832341"/>
                </a:cubicBezTo>
                <a:cubicBezTo>
                  <a:pt x="5092343" y="3834871"/>
                  <a:pt x="5093534" y="3837885"/>
                  <a:pt x="5094278" y="3841382"/>
                </a:cubicBezTo>
                <a:cubicBezTo>
                  <a:pt x="5095022" y="3844880"/>
                  <a:pt x="5095394" y="3848749"/>
                  <a:pt x="5095394" y="3852991"/>
                </a:cubicBezTo>
                <a:lnTo>
                  <a:pt x="5095394" y="3914047"/>
                </a:lnTo>
                <a:cubicBezTo>
                  <a:pt x="5095394" y="3914643"/>
                  <a:pt x="5095543" y="3915145"/>
                  <a:pt x="5095841" y="3915554"/>
                </a:cubicBezTo>
                <a:cubicBezTo>
                  <a:pt x="5096139" y="3915964"/>
                  <a:pt x="5096641" y="3916317"/>
                  <a:pt x="5097347" y="3916615"/>
                </a:cubicBezTo>
                <a:cubicBezTo>
                  <a:pt x="5098055" y="3916912"/>
                  <a:pt x="5099003" y="3917136"/>
                  <a:pt x="5100194" y="3917284"/>
                </a:cubicBezTo>
                <a:cubicBezTo>
                  <a:pt x="5101385" y="3917433"/>
                  <a:pt x="5102910" y="3917508"/>
                  <a:pt x="5104771" y="3917508"/>
                </a:cubicBezTo>
                <a:cubicBezTo>
                  <a:pt x="5106557" y="3917508"/>
                  <a:pt x="5108045" y="3917433"/>
                  <a:pt x="5109235" y="3917284"/>
                </a:cubicBezTo>
                <a:cubicBezTo>
                  <a:pt x="5110426" y="3917136"/>
                  <a:pt x="5111356" y="3916912"/>
                  <a:pt x="5112025" y="3916615"/>
                </a:cubicBezTo>
                <a:cubicBezTo>
                  <a:pt x="5112695" y="3916317"/>
                  <a:pt x="5113179" y="3915964"/>
                  <a:pt x="5113477" y="3915554"/>
                </a:cubicBezTo>
                <a:cubicBezTo>
                  <a:pt x="5113775" y="3915145"/>
                  <a:pt x="5113923" y="3914643"/>
                  <a:pt x="5113923" y="3914047"/>
                </a:cubicBezTo>
                <a:lnTo>
                  <a:pt x="5113923" y="3850535"/>
                </a:lnTo>
                <a:cubicBezTo>
                  <a:pt x="5113923" y="3844880"/>
                  <a:pt x="5113347" y="3839503"/>
                  <a:pt x="5112193" y="3834406"/>
                </a:cubicBezTo>
                <a:cubicBezTo>
                  <a:pt x="5111039" y="3829309"/>
                  <a:pt x="5109105" y="3824862"/>
                  <a:pt x="5106389" y="3821067"/>
                </a:cubicBezTo>
                <a:cubicBezTo>
                  <a:pt x="5103673" y="3817272"/>
                  <a:pt x="5100119" y="3814240"/>
                  <a:pt x="5095729" y="3811970"/>
                </a:cubicBezTo>
                <a:cubicBezTo>
                  <a:pt x="5091339" y="3809701"/>
                  <a:pt x="5085907" y="3808566"/>
                  <a:pt x="5079433" y="3808566"/>
                </a:cubicBezTo>
                <a:cubicBezTo>
                  <a:pt x="5076753" y="3808566"/>
                  <a:pt x="5074093" y="3808919"/>
                  <a:pt x="5071451" y="3809626"/>
                </a:cubicBezTo>
                <a:cubicBezTo>
                  <a:pt x="5068809" y="3810333"/>
                  <a:pt x="5066093" y="3811468"/>
                  <a:pt x="5063303" y="3813031"/>
                </a:cubicBezTo>
                <a:cubicBezTo>
                  <a:pt x="5060513" y="3814593"/>
                  <a:pt x="5057611" y="3816640"/>
                  <a:pt x="5054597" y="3819170"/>
                </a:cubicBezTo>
                <a:cubicBezTo>
                  <a:pt x="5051583" y="3821700"/>
                  <a:pt x="5048401" y="3824788"/>
                  <a:pt x="5045053" y="3828434"/>
                </a:cubicBezTo>
                <a:cubicBezTo>
                  <a:pt x="5043863" y="3825458"/>
                  <a:pt x="5042374" y="3822760"/>
                  <a:pt x="5040588" y="3820342"/>
                </a:cubicBezTo>
                <a:cubicBezTo>
                  <a:pt x="5038802" y="3817923"/>
                  <a:pt x="5036644" y="3815840"/>
                  <a:pt x="5034114" y="3814091"/>
                </a:cubicBezTo>
                <a:cubicBezTo>
                  <a:pt x="5031584" y="3812342"/>
                  <a:pt x="5028663" y="3810984"/>
                  <a:pt x="5025352" y="3810017"/>
                </a:cubicBezTo>
                <a:cubicBezTo>
                  <a:pt x="5022041" y="3809049"/>
                  <a:pt x="5018301" y="3808566"/>
                  <a:pt x="5014134" y="3808566"/>
                </a:cubicBezTo>
                <a:close/>
                <a:moveTo>
                  <a:pt x="4777832" y="3808566"/>
                </a:moveTo>
                <a:cubicBezTo>
                  <a:pt x="4770465" y="3808566"/>
                  <a:pt x="4763805" y="3809849"/>
                  <a:pt x="4757852" y="3812417"/>
                </a:cubicBezTo>
                <a:cubicBezTo>
                  <a:pt x="4751899" y="3814984"/>
                  <a:pt x="4746820" y="3818667"/>
                  <a:pt x="4742615" y="3823467"/>
                </a:cubicBezTo>
                <a:cubicBezTo>
                  <a:pt x="4738411" y="3828267"/>
                  <a:pt x="4735193" y="3834108"/>
                  <a:pt x="4732961" y="3840992"/>
                </a:cubicBezTo>
                <a:cubicBezTo>
                  <a:pt x="4730728" y="3847875"/>
                  <a:pt x="4729612" y="3855633"/>
                  <a:pt x="4729612" y="3864265"/>
                </a:cubicBezTo>
                <a:cubicBezTo>
                  <a:pt x="4729612" y="3873343"/>
                  <a:pt x="4730691" y="3881305"/>
                  <a:pt x="4732849" y="3888152"/>
                </a:cubicBezTo>
                <a:cubicBezTo>
                  <a:pt x="4735007" y="3894998"/>
                  <a:pt x="4738207" y="3900690"/>
                  <a:pt x="4742448" y="3905229"/>
                </a:cubicBezTo>
                <a:cubicBezTo>
                  <a:pt x="4746690" y="3909769"/>
                  <a:pt x="4751917" y="3913192"/>
                  <a:pt x="4758131" y="3915499"/>
                </a:cubicBezTo>
                <a:cubicBezTo>
                  <a:pt x="4764345" y="3917805"/>
                  <a:pt x="4771581" y="3918959"/>
                  <a:pt x="4779841" y="3918959"/>
                </a:cubicBezTo>
                <a:cubicBezTo>
                  <a:pt x="4784604" y="3918959"/>
                  <a:pt x="4789087" y="3918605"/>
                  <a:pt x="4793291" y="3917898"/>
                </a:cubicBezTo>
                <a:cubicBezTo>
                  <a:pt x="4797496" y="3917191"/>
                  <a:pt x="4801198" y="3916392"/>
                  <a:pt x="4804398" y="3915499"/>
                </a:cubicBezTo>
                <a:cubicBezTo>
                  <a:pt x="4807598" y="3914606"/>
                  <a:pt x="4810202" y="3913694"/>
                  <a:pt x="4812211" y="3912764"/>
                </a:cubicBezTo>
                <a:cubicBezTo>
                  <a:pt x="4814221" y="3911834"/>
                  <a:pt x="4815430" y="3911164"/>
                  <a:pt x="4815839" y="3910755"/>
                </a:cubicBezTo>
                <a:cubicBezTo>
                  <a:pt x="4816249" y="3910345"/>
                  <a:pt x="4816583" y="3909918"/>
                  <a:pt x="4816843" y="3909471"/>
                </a:cubicBezTo>
                <a:cubicBezTo>
                  <a:pt x="4817104" y="3909025"/>
                  <a:pt x="4817290" y="3908522"/>
                  <a:pt x="4817402" y="3907964"/>
                </a:cubicBezTo>
                <a:cubicBezTo>
                  <a:pt x="4817513" y="3907406"/>
                  <a:pt x="4817607" y="3906774"/>
                  <a:pt x="4817681" y="3906067"/>
                </a:cubicBezTo>
                <a:cubicBezTo>
                  <a:pt x="4817755" y="3905360"/>
                  <a:pt x="4817793" y="3904522"/>
                  <a:pt x="4817793" y="3903555"/>
                </a:cubicBezTo>
                <a:cubicBezTo>
                  <a:pt x="4817793" y="3902216"/>
                  <a:pt x="4817737" y="3901081"/>
                  <a:pt x="4817625" y="3900151"/>
                </a:cubicBezTo>
                <a:cubicBezTo>
                  <a:pt x="4817511" y="3899221"/>
                  <a:pt x="4817343" y="3898495"/>
                  <a:pt x="4817119" y="3897974"/>
                </a:cubicBezTo>
                <a:cubicBezTo>
                  <a:pt x="4816895" y="3897453"/>
                  <a:pt x="4816577" y="3897063"/>
                  <a:pt x="4816167" y="3896802"/>
                </a:cubicBezTo>
                <a:cubicBezTo>
                  <a:pt x="4815755" y="3896542"/>
                  <a:pt x="4815288" y="3896411"/>
                  <a:pt x="4814765" y="3896411"/>
                </a:cubicBezTo>
                <a:cubicBezTo>
                  <a:pt x="4813867" y="3896411"/>
                  <a:pt x="4812539" y="3896802"/>
                  <a:pt x="4810783" y="3897584"/>
                </a:cubicBezTo>
                <a:cubicBezTo>
                  <a:pt x="4809025" y="3898365"/>
                  <a:pt x="4806781" y="3899239"/>
                  <a:pt x="4804052" y="3900206"/>
                </a:cubicBezTo>
                <a:cubicBezTo>
                  <a:pt x="4801323" y="3901174"/>
                  <a:pt x="4798088" y="3902048"/>
                  <a:pt x="4794349" y="3902830"/>
                </a:cubicBezTo>
                <a:cubicBezTo>
                  <a:pt x="4790611" y="3903611"/>
                  <a:pt x="4786349" y="3904002"/>
                  <a:pt x="4781563" y="3904002"/>
                </a:cubicBezTo>
                <a:cubicBezTo>
                  <a:pt x="4775506" y="3904002"/>
                  <a:pt x="4770385" y="3903146"/>
                  <a:pt x="4766197" y="3901434"/>
                </a:cubicBezTo>
                <a:cubicBezTo>
                  <a:pt x="4762009" y="3899723"/>
                  <a:pt x="4758607" y="3897267"/>
                  <a:pt x="4755989" y="3894067"/>
                </a:cubicBezTo>
                <a:cubicBezTo>
                  <a:pt x="4753372" y="3890868"/>
                  <a:pt x="4751503" y="3887035"/>
                  <a:pt x="4750381" y="3882570"/>
                </a:cubicBezTo>
                <a:cubicBezTo>
                  <a:pt x="4749260" y="3878106"/>
                  <a:pt x="4748699" y="3873083"/>
                  <a:pt x="4748699" y="3867502"/>
                </a:cubicBezTo>
                <a:lnTo>
                  <a:pt x="4814857" y="3867502"/>
                </a:lnTo>
                <a:cubicBezTo>
                  <a:pt x="4816727" y="3867502"/>
                  <a:pt x="4818391" y="3866888"/>
                  <a:pt x="4819848" y="3865660"/>
                </a:cubicBezTo>
                <a:cubicBezTo>
                  <a:pt x="4821305" y="3864432"/>
                  <a:pt x="4822034" y="3862367"/>
                  <a:pt x="4822034" y="3859465"/>
                </a:cubicBezTo>
                <a:lnTo>
                  <a:pt x="4822034" y="3856116"/>
                </a:lnTo>
                <a:cubicBezTo>
                  <a:pt x="4822034" y="3849568"/>
                  <a:pt x="4821197" y="3843410"/>
                  <a:pt x="4819523" y="3837643"/>
                </a:cubicBezTo>
                <a:cubicBezTo>
                  <a:pt x="4817849" y="3831876"/>
                  <a:pt x="4815225" y="3826853"/>
                  <a:pt x="4811653" y="3822574"/>
                </a:cubicBezTo>
                <a:cubicBezTo>
                  <a:pt x="4808081" y="3818295"/>
                  <a:pt x="4803523" y="3814891"/>
                  <a:pt x="4797979" y="3812361"/>
                </a:cubicBezTo>
                <a:cubicBezTo>
                  <a:pt x="4792436" y="3809831"/>
                  <a:pt x="4785720" y="3808566"/>
                  <a:pt x="4777832" y="3808566"/>
                </a:cubicBezTo>
                <a:close/>
                <a:moveTo>
                  <a:pt x="4567799" y="3808566"/>
                </a:moveTo>
                <a:cubicBezTo>
                  <a:pt x="4562069" y="3808566"/>
                  <a:pt x="4556395" y="3810035"/>
                  <a:pt x="4550776" y="3812975"/>
                </a:cubicBezTo>
                <a:cubicBezTo>
                  <a:pt x="4545158" y="3815914"/>
                  <a:pt x="4539521" y="3820546"/>
                  <a:pt x="4533866" y="3826872"/>
                </a:cubicBezTo>
                <a:lnTo>
                  <a:pt x="4533866" y="3813589"/>
                </a:lnTo>
                <a:cubicBezTo>
                  <a:pt x="4533866" y="3812993"/>
                  <a:pt x="4533735" y="3812491"/>
                  <a:pt x="4533475" y="3812082"/>
                </a:cubicBezTo>
                <a:cubicBezTo>
                  <a:pt x="4533215" y="3811672"/>
                  <a:pt x="4532787" y="3811300"/>
                  <a:pt x="4532191" y="3810966"/>
                </a:cubicBezTo>
                <a:cubicBezTo>
                  <a:pt x="4531596" y="3810631"/>
                  <a:pt x="4530759" y="3810407"/>
                  <a:pt x="4529680" y="3810296"/>
                </a:cubicBezTo>
                <a:cubicBezTo>
                  <a:pt x="4528601" y="3810184"/>
                  <a:pt x="4527243" y="3810128"/>
                  <a:pt x="4525606" y="3810128"/>
                </a:cubicBezTo>
                <a:cubicBezTo>
                  <a:pt x="4523894" y="3810128"/>
                  <a:pt x="4522517" y="3810184"/>
                  <a:pt x="4521476" y="3810296"/>
                </a:cubicBezTo>
                <a:cubicBezTo>
                  <a:pt x="4520434" y="3810407"/>
                  <a:pt x="4519578" y="3810631"/>
                  <a:pt x="4518909" y="3810966"/>
                </a:cubicBezTo>
                <a:cubicBezTo>
                  <a:pt x="4518239" y="3811300"/>
                  <a:pt x="4517792" y="3811672"/>
                  <a:pt x="4517569" y="3812082"/>
                </a:cubicBezTo>
                <a:cubicBezTo>
                  <a:pt x="4517346" y="3812491"/>
                  <a:pt x="4517234" y="3812993"/>
                  <a:pt x="4517234" y="3813589"/>
                </a:cubicBezTo>
                <a:lnTo>
                  <a:pt x="4517234" y="3914047"/>
                </a:lnTo>
                <a:cubicBezTo>
                  <a:pt x="4517234" y="3914643"/>
                  <a:pt x="4517364" y="3915145"/>
                  <a:pt x="4517625" y="3915554"/>
                </a:cubicBezTo>
                <a:cubicBezTo>
                  <a:pt x="4517885" y="3915964"/>
                  <a:pt x="4518369" y="3916317"/>
                  <a:pt x="4519076" y="3916615"/>
                </a:cubicBezTo>
                <a:cubicBezTo>
                  <a:pt x="4519783" y="3916912"/>
                  <a:pt x="4520731" y="3917136"/>
                  <a:pt x="4521922" y="3917284"/>
                </a:cubicBezTo>
                <a:cubicBezTo>
                  <a:pt x="4523113" y="3917433"/>
                  <a:pt x="4524601" y="3917508"/>
                  <a:pt x="4526387" y="3917508"/>
                </a:cubicBezTo>
                <a:cubicBezTo>
                  <a:pt x="4528247" y="3917508"/>
                  <a:pt x="4529773" y="3917433"/>
                  <a:pt x="4530963" y="3917284"/>
                </a:cubicBezTo>
                <a:cubicBezTo>
                  <a:pt x="4532154" y="3917136"/>
                  <a:pt x="4533084" y="3916912"/>
                  <a:pt x="4533754" y="3916615"/>
                </a:cubicBezTo>
                <a:cubicBezTo>
                  <a:pt x="4534424" y="3916317"/>
                  <a:pt x="4534907" y="3915964"/>
                  <a:pt x="4535205" y="3915554"/>
                </a:cubicBezTo>
                <a:cubicBezTo>
                  <a:pt x="4535503" y="3915145"/>
                  <a:pt x="4535651" y="3914643"/>
                  <a:pt x="4535651" y="3914047"/>
                </a:cubicBezTo>
                <a:lnTo>
                  <a:pt x="4535651" y="3843838"/>
                </a:lnTo>
                <a:cubicBezTo>
                  <a:pt x="4540712" y="3837513"/>
                  <a:pt x="4545549" y="3832713"/>
                  <a:pt x="4550162" y="3829439"/>
                </a:cubicBezTo>
                <a:cubicBezTo>
                  <a:pt x="4554776" y="3826165"/>
                  <a:pt x="4559390" y="3824528"/>
                  <a:pt x="4564003" y="3824528"/>
                </a:cubicBezTo>
                <a:cubicBezTo>
                  <a:pt x="4567575" y="3824528"/>
                  <a:pt x="4570719" y="3825197"/>
                  <a:pt x="4573435" y="3826537"/>
                </a:cubicBezTo>
                <a:cubicBezTo>
                  <a:pt x="4576151" y="3827876"/>
                  <a:pt x="4578365" y="3829811"/>
                  <a:pt x="4580077" y="3832341"/>
                </a:cubicBezTo>
                <a:cubicBezTo>
                  <a:pt x="4581788" y="3834871"/>
                  <a:pt x="4583091" y="3837885"/>
                  <a:pt x="4583983" y="3841382"/>
                </a:cubicBezTo>
                <a:cubicBezTo>
                  <a:pt x="4584877" y="3844880"/>
                  <a:pt x="4585323" y="3849493"/>
                  <a:pt x="4585323" y="3855223"/>
                </a:cubicBezTo>
                <a:lnTo>
                  <a:pt x="4585323" y="3914047"/>
                </a:lnTo>
                <a:cubicBezTo>
                  <a:pt x="4585323" y="3914643"/>
                  <a:pt x="4585472" y="3915145"/>
                  <a:pt x="4585769" y="3915554"/>
                </a:cubicBezTo>
                <a:cubicBezTo>
                  <a:pt x="4586067" y="3915964"/>
                  <a:pt x="4586551" y="3916317"/>
                  <a:pt x="4587221" y="3916615"/>
                </a:cubicBezTo>
                <a:cubicBezTo>
                  <a:pt x="4587890" y="3916912"/>
                  <a:pt x="4588821" y="3917136"/>
                  <a:pt x="4590011" y="3917284"/>
                </a:cubicBezTo>
                <a:cubicBezTo>
                  <a:pt x="4591202" y="3917433"/>
                  <a:pt x="4592727" y="3917508"/>
                  <a:pt x="4594587" y="3917508"/>
                </a:cubicBezTo>
                <a:cubicBezTo>
                  <a:pt x="4596373" y="3917508"/>
                  <a:pt x="4597862" y="3917433"/>
                  <a:pt x="4599052" y="3917284"/>
                </a:cubicBezTo>
                <a:cubicBezTo>
                  <a:pt x="4600243" y="3917136"/>
                  <a:pt x="4601173" y="3916912"/>
                  <a:pt x="4601843" y="3916615"/>
                </a:cubicBezTo>
                <a:cubicBezTo>
                  <a:pt x="4602513" y="3916317"/>
                  <a:pt x="4602997" y="3915964"/>
                  <a:pt x="4603294" y="3915554"/>
                </a:cubicBezTo>
                <a:cubicBezTo>
                  <a:pt x="4603591" y="3915145"/>
                  <a:pt x="4603741" y="3914643"/>
                  <a:pt x="4603741" y="3914047"/>
                </a:cubicBezTo>
                <a:lnTo>
                  <a:pt x="4603741" y="3852768"/>
                </a:lnTo>
                <a:cubicBezTo>
                  <a:pt x="4603741" y="3845624"/>
                  <a:pt x="4603127" y="3839503"/>
                  <a:pt x="4601899" y="3834406"/>
                </a:cubicBezTo>
                <a:cubicBezTo>
                  <a:pt x="4600671" y="3829309"/>
                  <a:pt x="4598643" y="3824862"/>
                  <a:pt x="4595815" y="3821067"/>
                </a:cubicBezTo>
                <a:cubicBezTo>
                  <a:pt x="4592987" y="3817272"/>
                  <a:pt x="4589285" y="3814240"/>
                  <a:pt x="4584709" y="3811970"/>
                </a:cubicBezTo>
                <a:cubicBezTo>
                  <a:pt x="4580133" y="3809701"/>
                  <a:pt x="4574496" y="3808566"/>
                  <a:pt x="4567799" y="3808566"/>
                </a:cubicBezTo>
                <a:close/>
                <a:moveTo>
                  <a:pt x="4438988" y="3808566"/>
                </a:moveTo>
                <a:cubicBezTo>
                  <a:pt x="4435118" y="3808566"/>
                  <a:pt x="4431286" y="3808919"/>
                  <a:pt x="4427491" y="3809626"/>
                </a:cubicBezTo>
                <a:cubicBezTo>
                  <a:pt x="4423695" y="3810333"/>
                  <a:pt x="4420198" y="3811226"/>
                  <a:pt x="4416998" y="3812305"/>
                </a:cubicBezTo>
                <a:cubicBezTo>
                  <a:pt x="4413799" y="3813384"/>
                  <a:pt x="4410971" y="3814575"/>
                  <a:pt x="4408515" y="3815877"/>
                </a:cubicBezTo>
                <a:cubicBezTo>
                  <a:pt x="4406059" y="3817179"/>
                  <a:pt x="4404329" y="3818314"/>
                  <a:pt x="4403325" y="3819281"/>
                </a:cubicBezTo>
                <a:cubicBezTo>
                  <a:pt x="4402320" y="3820249"/>
                  <a:pt x="4401688" y="3821272"/>
                  <a:pt x="4401427" y="3822351"/>
                </a:cubicBezTo>
                <a:cubicBezTo>
                  <a:pt x="4401167" y="3823430"/>
                  <a:pt x="4401037" y="3824900"/>
                  <a:pt x="4401037" y="3826760"/>
                </a:cubicBezTo>
                <a:cubicBezTo>
                  <a:pt x="4401037" y="3827876"/>
                  <a:pt x="4401111" y="3828899"/>
                  <a:pt x="4401260" y="3829830"/>
                </a:cubicBezTo>
                <a:cubicBezTo>
                  <a:pt x="4401409" y="3830760"/>
                  <a:pt x="4401651" y="3831522"/>
                  <a:pt x="4401985" y="3832118"/>
                </a:cubicBezTo>
                <a:cubicBezTo>
                  <a:pt x="4402320" y="3832713"/>
                  <a:pt x="4402711" y="3833160"/>
                  <a:pt x="4403157" y="3833457"/>
                </a:cubicBezTo>
                <a:cubicBezTo>
                  <a:pt x="4403604" y="3833755"/>
                  <a:pt x="4404125" y="3833904"/>
                  <a:pt x="4404720" y="3833904"/>
                </a:cubicBezTo>
                <a:cubicBezTo>
                  <a:pt x="4405613" y="3833904"/>
                  <a:pt x="4406971" y="3833364"/>
                  <a:pt x="4408794" y="3832285"/>
                </a:cubicBezTo>
                <a:cubicBezTo>
                  <a:pt x="4410617" y="3831206"/>
                  <a:pt x="4412887" y="3830016"/>
                  <a:pt x="4415603" y="3828713"/>
                </a:cubicBezTo>
                <a:cubicBezTo>
                  <a:pt x="4418319" y="3827411"/>
                  <a:pt x="4421482" y="3826220"/>
                  <a:pt x="4425091" y="3825141"/>
                </a:cubicBezTo>
                <a:cubicBezTo>
                  <a:pt x="4428700" y="3824062"/>
                  <a:pt x="4432774" y="3823523"/>
                  <a:pt x="4437313" y="3823523"/>
                </a:cubicBezTo>
                <a:cubicBezTo>
                  <a:pt x="4441555" y="3823523"/>
                  <a:pt x="4445127" y="3824025"/>
                  <a:pt x="4448029" y="3825030"/>
                </a:cubicBezTo>
                <a:cubicBezTo>
                  <a:pt x="4450931" y="3826034"/>
                  <a:pt x="4453294" y="3827523"/>
                  <a:pt x="4455117" y="3829495"/>
                </a:cubicBezTo>
                <a:cubicBezTo>
                  <a:pt x="4456940" y="3831467"/>
                  <a:pt x="4458261" y="3833941"/>
                  <a:pt x="4459079" y="3836917"/>
                </a:cubicBezTo>
                <a:cubicBezTo>
                  <a:pt x="4459898" y="3839894"/>
                  <a:pt x="4460307" y="3843317"/>
                  <a:pt x="4460307" y="3847187"/>
                </a:cubicBezTo>
                <a:lnTo>
                  <a:pt x="4460307" y="3855000"/>
                </a:lnTo>
                <a:lnTo>
                  <a:pt x="4446466" y="3855000"/>
                </a:lnTo>
                <a:cubicBezTo>
                  <a:pt x="4438653" y="3855000"/>
                  <a:pt x="4431621" y="3855688"/>
                  <a:pt x="4425370" y="3857065"/>
                </a:cubicBezTo>
                <a:cubicBezTo>
                  <a:pt x="4419119" y="3858442"/>
                  <a:pt x="4413836" y="3860507"/>
                  <a:pt x="4409520" y="3863260"/>
                </a:cubicBezTo>
                <a:cubicBezTo>
                  <a:pt x="4405204" y="3866013"/>
                  <a:pt x="4401892" y="3869474"/>
                  <a:pt x="4399585" y="3873641"/>
                </a:cubicBezTo>
                <a:cubicBezTo>
                  <a:pt x="4397279" y="3877808"/>
                  <a:pt x="4396125" y="3882719"/>
                  <a:pt x="4396125" y="3888375"/>
                </a:cubicBezTo>
                <a:cubicBezTo>
                  <a:pt x="4396125" y="3893212"/>
                  <a:pt x="4396962" y="3897528"/>
                  <a:pt x="4398637" y="3901323"/>
                </a:cubicBezTo>
                <a:cubicBezTo>
                  <a:pt x="4400311" y="3905118"/>
                  <a:pt x="4402655" y="3908318"/>
                  <a:pt x="4405669" y="3910922"/>
                </a:cubicBezTo>
                <a:cubicBezTo>
                  <a:pt x="4408683" y="3913527"/>
                  <a:pt x="4412329" y="3915517"/>
                  <a:pt x="4416608" y="3916894"/>
                </a:cubicBezTo>
                <a:cubicBezTo>
                  <a:pt x="4420887" y="3918270"/>
                  <a:pt x="4425667" y="3918959"/>
                  <a:pt x="4430951" y="3918959"/>
                </a:cubicBezTo>
                <a:cubicBezTo>
                  <a:pt x="4436979" y="3918959"/>
                  <a:pt x="4442690" y="3917657"/>
                  <a:pt x="4448085" y="3915052"/>
                </a:cubicBezTo>
                <a:cubicBezTo>
                  <a:pt x="4453480" y="3912448"/>
                  <a:pt x="4458373" y="3908801"/>
                  <a:pt x="4462763" y="3904113"/>
                </a:cubicBezTo>
                <a:lnTo>
                  <a:pt x="4462763" y="3914159"/>
                </a:lnTo>
                <a:cubicBezTo>
                  <a:pt x="4462763" y="3915052"/>
                  <a:pt x="4463023" y="3915722"/>
                  <a:pt x="4463544" y="3916168"/>
                </a:cubicBezTo>
                <a:cubicBezTo>
                  <a:pt x="4464065" y="3916615"/>
                  <a:pt x="4464903" y="3916950"/>
                  <a:pt x="4466056" y="3917173"/>
                </a:cubicBezTo>
                <a:cubicBezTo>
                  <a:pt x="4467209" y="3917396"/>
                  <a:pt x="4468753" y="3917508"/>
                  <a:pt x="4470688" y="3917508"/>
                </a:cubicBezTo>
                <a:cubicBezTo>
                  <a:pt x="4472697" y="3917508"/>
                  <a:pt x="4474223" y="3917396"/>
                  <a:pt x="4475265" y="3917173"/>
                </a:cubicBezTo>
                <a:cubicBezTo>
                  <a:pt x="4476306" y="3916950"/>
                  <a:pt x="4477125" y="3916615"/>
                  <a:pt x="4477720" y="3916168"/>
                </a:cubicBezTo>
                <a:cubicBezTo>
                  <a:pt x="4478315" y="3915722"/>
                  <a:pt x="4478613" y="3915052"/>
                  <a:pt x="4478613" y="3914159"/>
                </a:cubicBezTo>
                <a:lnTo>
                  <a:pt x="4478613" y="3846405"/>
                </a:lnTo>
                <a:cubicBezTo>
                  <a:pt x="4478613" y="3840154"/>
                  <a:pt x="4477906" y="3834685"/>
                  <a:pt x="4476493" y="3829997"/>
                </a:cubicBezTo>
                <a:cubicBezTo>
                  <a:pt x="4475079" y="3825309"/>
                  <a:pt x="4472809" y="3821384"/>
                  <a:pt x="4469683" y="3818221"/>
                </a:cubicBezTo>
                <a:cubicBezTo>
                  <a:pt x="4466558" y="3815058"/>
                  <a:pt x="4462465" y="3812658"/>
                  <a:pt x="4457405" y="3811021"/>
                </a:cubicBezTo>
                <a:cubicBezTo>
                  <a:pt x="4452345" y="3809384"/>
                  <a:pt x="4446206" y="3808566"/>
                  <a:pt x="4438988" y="3808566"/>
                </a:cubicBezTo>
                <a:close/>
                <a:moveTo>
                  <a:pt x="4271184" y="3808566"/>
                </a:moveTo>
                <a:cubicBezTo>
                  <a:pt x="4265752" y="3808566"/>
                  <a:pt x="4260375" y="3810035"/>
                  <a:pt x="4255055" y="3812975"/>
                </a:cubicBezTo>
                <a:cubicBezTo>
                  <a:pt x="4249734" y="3815914"/>
                  <a:pt x="4244246" y="3820546"/>
                  <a:pt x="4238591" y="3826872"/>
                </a:cubicBezTo>
                <a:lnTo>
                  <a:pt x="4238591" y="3813589"/>
                </a:lnTo>
                <a:cubicBezTo>
                  <a:pt x="4238591" y="3812993"/>
                  <a:pt x="4238461" y="3812491"/>
                  <a:pt x="4238200" y="3812082"/>
                </a:cubicBezTo>
                <a:cubicBezTo>
                  <a:pt x="4237939" y="3811672"/>
                  <a:pt x="4237511" y="3811300"/>
                  <a:pt x="4236916" y="3810966"/>
                </a:cubicBezTo>
                <a:cubicBezTo>
                  <a:pt x="4236321" y="3810631"/>
                  <a:pt x="4235484" y="3810407"/>
                  <a:pt x="4234405" y="3810296"/>
                </a:cubicBezTo>
                <a:cubicBezTo>
                  <a:pt x="4233326" y="3810184"/>
                  <a:pt x="4231968" y="3810128"/>
                  <a:pt x="4230331" y="3810128"/>
                </a:cubicBezTo>
                <a:cubicBezTo>
                  <a:pt x="4228619" y="3810128"/>
                  <a:pt x="4227243" y="3810184"/>
                  <a:pt x="4226201" y="3810296"/>
                </a:cubicBezTo>
                <a:cubicBezTo>
                  <a:pt x="4225159" y="3810407"/>
                  <a:pt x="4224303" y="3810631"/>
                  <a:pt x="4223633" y="3810966"/>
                </a:cubicBezTo>
                <a:cubicBezTo>
                  <a:pt x="4222964" y="3811300"/>
                  <a:pt x="4222517" y="3811672"/>
                  <a:pt x="4222294" y="3812082"/>
                </a:cubicBezTo>
                <a:cubicBezTo>
                  <a:pt x="4222071" y="3812491"/>
                  <a:pt x="4221959" y="3812993"/>
                  <a:pt x="4221959" y="3813589"/>
                </a:cubicBezTo>
                <a:lnTo>
                  <a:pt x="4221959" y="3914047"/>
                </a:lnTo>
                <a:cubicBezTo>
                  <a:pt x="4221959" y="3914643"/>
                  <a:pt x="4222089" y="3915145"/>
                  <a:pt x="4222350" y="3915554"/>
                </a:cubicBezTo>
                <a:cubicBezTo>
                  <a:pt x="4222610" y="3915964"/>
                  <a:pt x="4223094" y="3916317"/>
                  <a:pt x="4223801" y="3916615"/>
                </a:cubicBezTo>
                <a:cubicBezTo>
                  <a:pt x="4224508" y="3916912"/>
                  <a:pt x="4225457" y="3917136"/>
                  <a:pt x="4226647" y="3917284"/>
                </a:cubicBezTo>
                <a:cubicBezTo>
                  <a:pt x="4227838" y="3917433"/>
                  <a:pt x="4229326" y="3917508"/>
                  <a:pt x="4231112" y="3917508"/>
                </a:cubicBezTo>
                <a:cubicBezTo>
                  <a:pt x="4232972" y="3917508"/>
                  <a:pt x="4234498" y="3917433"/>
                  <a:pt x="4235689" y="3917284"/>
                </a:cubicBezTo>
                <a:cubicBezTo>
                  <a:pt x="4236879" y="3917136"/>
                  <a:pt x="4237809" y="3916912"/>
                  <a:pt x="4238479" y="3916615"/>
                </a:cubicBezTo>
                <a:cubicBezTo>
                  <a:pt x="4239149" y="3916317"/>
                  <a:pt x="4239633" y="3915964"/>
                  <a:pt x="4239930" y="3915554"/>
                </a:cubicBezTo>
                <a:cubicBezTo>
                  <a:pt x="4240228" y="3915145"/>
                  <a:pt x="4240377" y="3914643"/>
                  <a:pt x="4240377" y="3914047"/>
                </a:cubicBezTo>
                <a:lnTo>
                  <a:pt x="4240377" y="3843838"/>
                </a:lnTo>
                <a:cubicBezTo>
                  <a:pt x="4245437" y="3837513"/>
                  <a:pt x="4250125" y="3832713"/>
                  <a:pt x="4254441" y="3829439"/>
                </a:cubicBezTo>
                <a:cubicBezTo>
                  <a:pt x="4258757" y="3826165"/>
                  <a:pt x="4263036" y="3824528"/>
                  <a:pt x="4267277" y="3824528"/>
                </a:cubicBezTo>
                <a:cubicBezTo>
                  <a:pt x="4270700" y="3824528"/>
                  <a:pt x="4273658" y="3825197"/>
                  <a:pt x="4276151" y="3826537"/>
                </a:cubicBezTo>
                <a:cubicBezTo>
                  <a:pt x="4278644" y="3827876"/>
                  <a:pt x="4280709" y="3829811"/>
                  <a:pt x="4282346" y="3832341"/>
                </a:cubicBezTo>
                <a:cubicBezTo>
                  <a:pt x="4283983" y="3834871"/>
                  <a:pt x="4285211" y="3837885"/>
                  <a:pt x="4286029" y="3841382"/>
                </a:cubicBezTo>
                <a:cubicBezTo>
                  <a:pt x="4286848" y="3844880"/>
                  <a:pt x="4287257" y="3848749"/>
                  <a:pt x="4287257" y="3852991"/>
                </a:cubicBezTo>
                <a:lnTo>
                  <a:pt x="4287257" y="3914047"/>
                </a:lnTo>
                <a:cubicBezTo>
                  <a:pt x="4287257" y="3914643"/>
                  <a:pt x="4287388" y="3915145"/>
                  <a:pt x="4287648" y="3915554"/>
                </a:cubicBezTo>
                <a:cubicBezTo>
                  <a:pt x="4287909" y="3915964"/>
                  <a:pt x="4288392" y="3916317"/>
                  <a:pt x="4289099" y="3916615"/>
                </a:cubicBezTo>
                <a:cubicBezTo>
                  <a:pt x="4289806" y="3916912"/>
                  <a:pt x="4290773" y="3917136"/>
                  <a:pt x="4292001" y="3917284"/>
                </a:cubicBezTo>
                <a:cubicBezTo>
                  <a:pt x="4293229" y="3917433"/>
                  <a:pt x="4294699" y="3917508"/>
                  <a:pt x="4296410" y="3917508"/>
                </a:cubicBezTo>
                <a:cubicBezTo>
                  <a:pt x="4298196" y="3917508"/>
                  <a:pt x="4299685" y="3917433"/>
                  <a:pt x="4300875" y="3917284"/>
                </a:cubicBezTo>
                <a:cubicBezTo>
                  <a:pt x="4302066" y="3917136"/>
                  <a:pt x="4303015" y="3916912"/>
                  <a:pt x="4303721" y="3916615"/>
                </a:cubicBezTo>
                <a:cubicBezTo>
                  <a:pt x="4304429" y="3916317"/>
                  <a:pt x="4304931" y="3915964"/>
                  <a:pt x="4305229" y="3915554"/>
                </a:cubicBezTo>
                <a:cubicBezTo>
                  <a:pt x="4305526" y="3915145"/>
                  <a:pt x="4305675" y="3914643"/>
                  <a:pt x="4305675" y="3914047"/>
                </a:cubicBezTo>
                <a:lnTo>
                  <a:pt x="4305675" y="3843838"/>
                </a:lnTo>
                <a:cubicBezTo>
                  <a:pt x="4310809" y="3837513"/>
                  <a:pt x="4315516" y="3832713"/>
                  <a:pt x="4319795" y="3829439"/>
                </a:cubicBezTo>
                <a:cubicBezTo>
                  <a:pt x="4324074" y="3826165"/>
                  <a:pt x="4328334" y="3824528"/>
                  <a:pt x="4332575" y="3824528"/>
                </a:cubicBezTo>
                <a:cubicBezTo>
                  <a:pt x="4335999" y="3824528"/>
                  <a:pt x="4338975" y="3825197"/>
                  <a:pt x="4341505" y="3826537"/>
                </a:cubicBezTo>
                <a:cubicBezTo>
                  <a:pt x="4344035" y="3827876"/>
                  <a:pt x="4346119" y="3829811"/>
                  <a:pt x="4347756" y="3832341"/>
                </a:cubicBezTo>
                <a:cubicBezTo>
                  <a:pt x="4349393" y="3834871"/>
                  <a:pt x="4350584" y="3837885"/>
                  <a:pt x="4351328" y="3841382"/>
                </a:cubicBezTo>
                <a:cubicBezTo>
                  <a:pt x="4352072" y="3844880"/>
                  <a:pt x="4352444" y="3848749"/>
                  <a:pt x="4352444" y="3852991"/>
                </a:cubicBezTo>
                <a:lnTo>
                  <a:pt x="4352444" y="3914047"/>
                </a:lnTo>
                <a:cubicBezTo>
                  <a:pt x="4352444" y="3914643"/>
                  <a:pt x="4352593" y="3915145"/>
                  <a:pt x="4352891" y="3915554"/>
                </a:cubicBezTo>
                <a:cubicBezTo>
                  <a:pt x="4353188" y="3915964"/>
                  <a:pt x="4353691" y="3916317"/>
                  <a:pt x="4354397" y="3916615"/>
                </a:cubicBezTo>
                <a:cubicBezTo>
                  <a:pt x="4355105" y="3916912"/>
                  <a:pt x="4356053" y="3917136"/>
                  <a:pt x="4357244" y="3917284"/>
                </a:cubicBezTo>
                <a:cubicBezTo>
                  <a:pt x="4358435" y="3917433"/>
                  <a:pt x="4359960" y="3917508"/>
                  <a:pt x="4361820" y="3917508"/>
                </a:cubicBezTo>
                <a:cubicBezTo>
                  <a:pt x="4363606" y="3917508"/>
                  <a:pt x="4365095" y="3917433"/>
                  <a:pt x="4366285" y="3917284"/>
                </a:cubicBezTo>
                <a:cubicBezTo>
                  <a:pt x="4367476" y="3917136"/>
                  <a:pt x="4368406" y="3916912"/>
                  <a:pt x="4369076" y="3916615"/>
                </a:cubicBezTo>
                <a:cubicBezTo>
                  <a:pt x="4369745" y="3916317"/>
                  <a:pt x="4370229" y="3915964"/>
                  <a:pt x="4370527" y="3915554"/>
                </a:cubicBezTo>
                <a:cubicBezTo>
                  <a:pt x="4370825" y="3915145"/>
                  <a:pt x="4370973" y="3914643"/>
                  <a:pt x="4370973" y="3914047"/>
                </a:cubicBezTo>
                <a:lnTo>
                  <a:pt x="4370973" y="3850535"/>
                </a:lnTo>
                <a:cubicBezTo>
                  <a:pt x="4370973" y="3844880"/>
                  <a:pt x="4370397" y="3839503"/>
                  <a:pt x="4369243" y="3834406"/>
                </a:cubicBezTo>
                <a:cubicBezTo>
                  <a:pt x="4368090" y="3829309"/>
                  <a:pt x="4366155" y="3824862"/>
                  <a:pt x="4363439" y="3821067"/>
                </a:cubicBezTo>
                <a:cubicBezTo>
                  <a:pt x="4360723" y="3817272"/>
                  <a:pt x="4357169" y="3814240"/>
                  <a:pt x="4352779" y="3811970"/>
                </a:cubicBezTo>
                <a:cubicBezTo>
                  <a:pt x="4348389" y="3809701"/>
                  <a:pt x="4342956" y="3808566"/>
                  <a:pt x="4336482" y="3808566"/>
                </a:cubicBezTo>
                <a:cubicBezTo>
                  <a:pt x="4333803" y="3808566"/>
                  <a:pt x="4331143" y="3808919"/>
                  <a:pt x="4328501" y="3809626"/>
                </a:cubicBezTo>
                <a:cubicBezTo>
                  <a:pt x="4325860" y="3810333"/>
                  <a:pt x="4323143" y="3811468"/>
                  <a:pt x="4320353" y="3813031"/>
                </a:cubicBezTo>
                <a:cubicBezTo>
                  <a:pt x="4317563" y="3814593"/>
                  <a:pt x="4314661" y="3816640"/>
                  <a:pt x="4311647" y="3819170"/>
                </a:cubicBezTo>
                <a:cubicBezTo>
                  <a:pt x="4308633" y="3821700"/>
                  <a:pt x="4305452" y="3824788"/>
                  <a:pt x="4302103" y="3828434"/>
                </a:cubicBezTo>
                <a:cubicBezTo>
                  <a:pt x="4300913" y="3825458"/>
                  <a:pt x="4299424" y="3822760"/>
                  <a:pt x="4297638" y="3820342"/>
                </a:cubicBezTo>
                <a:cubicBezTo>
                  <a:pt x="4295852" y="3817923"/>
                  <a:pt x="4293694" y="3815840"/>
                  <a:pt x="4291164" y="3814091"/>
                </a:cubicBezTo>
                <a:cubicBezTo>
                  <a:pt x="4288634" y="3812342"/>
                  <a:pt x="4285713" y="3810984"/>
                  <a:pt x="4282402" y="3810017"/>
                </a:cubicBezTo>
                <a:cubicBezTo>
                  <a:pt x="4279091" y="3809049"/>
                  <a:pt x="4275351" y="3808566"/>
                  <a:pt x="4271184" y="3808566"/>
                </a:cubicBezTo>
                <a:close/>
                <a:moveTo>
                  <a:pt x="4189849" y="3808566"/>
                </a:moveTo>
                <a:cubicBezTo>
                  <a:pt x="4187691" y="3808566"/>
                  <a:pt x="4185552" y="3808845"/>
                  <a:pt x="4183431" y="3809403"/>
                </a:cubicBezTo>
                <a:cubicBezTo>
                  <a:pt x="4181311" y="3809961"/>
                  <a:pt x="4179171" y="3810966"/>
                  <a:pt x="4177013" y="3812417"/>
                </a:cubicBezTo>
                <a:cubicBezTo>
                  <a:pt x="4174855" y="3813868"/>
                  <a:pt x="4172567" y="3815858"/>
                  <a:pt x="4170148" y="3818388"/>
                </a:cubicBezTo>
                <a:cubicBezTo>
                  <a:pt x="4167730" y="3820918"/>
                  <a:pt x="4165144" y="3824193"/>
                  <a:pt x="4162391" y="3828211"/>
                </a:cubicBezTo>
                <a:lnTo>
                  <a:pt x="4162391" y="3813589"/>
                </a:lnTo>
                <a:cubicBezTo>
                  <a:pt x="4162391" y="3812993"/>
                  <a:pt x="4162261" y="3812491"/>
                  <a:pt x="4162000" y="3812082"/>
                </a:cubicBezTo>
                <a:cubicBezTo>
                  <a:pt x="4161739" y="3811672"/>
                  <a:pt x="4161311" y="3811300"/>
                  <a:pt x="4160716" y="3810966"/>
                </a:cubicBezTo>
                <a:cubicBezTo>
                  <a:pt x="4160121" y="3810631"/>
                  <a:pt x="4159284" y="3810407"/>
                  <a:pt x="4158205" y="3810296"/>
                </a:cubicBezTo>
                <a:cubicBezTo>
                  <a:pt x="4157126" y="3810184"/>
                  <a:pt x="4155768" y="3810128"/>
                  <a:pt x="4154131" y="3810128"/>
                </a:cubicBezTo>
                <a:cubicBezTo>
                  <a:pt x="4152419" y="3810128"/>
                  <a:pt x="4151043" y="3810184"/>
                  <a:pt x="4150001" y="3810296"/>
                </a:cubicBezTo>
                <a:cubicBezTo>
                  <a:pt x="4148959" y="3810407"/>
                  <a:pt x="4148103" y="3810631"/>
                  <a:pt x="4147433" y="3810966"/>
                </a:cubicBezTo>
                <a:cubicBezTo>
                  <a:pt x="4146764" y="3811300"/>
                  <a:pt x="4146317" y="3811672"/>
                  <a:pt x="4146094" y="3812082"/>
                </a:cubicBezTo>
                <a:cubicBezTo>
                  <a:pt x="4145871" y="3812491"/>
                  <a:pt x="4145759" y="3812993"/>
                  <a:pt x="4145759" y="3813589"/>
                </a:cubicBezTo>
                <a:lnTo>
                  <a:pt x="4145759" y="3914047"/>
                </a:lnTo>
                <a:cubicBezTo>
                  <a:pt x="4145759" y="3914643"/>
                  <a:pt x="4145889" y="3915145"/>
                  <a:pt x="4146150" y="3915554"/>
                </a:cubicBezTo>
                <a:cubicBezTo>
                  <a:pt x="4146410" y="3915964"/>
                  <a:pt x="4146894" y="3916317"/>
                  <a:pt x="4147601" y="3916615"/>
                </a:cubicBezTo>
                <a:cubicBezTo>
                  <a:pt x="4148308" y="3916912"/>
                  <a:pt x="4149257" y="3917136"/>
                  <a:pt x="4150447" y="3917284"/>
                </a:cubicBezTo>
                <a:cubicBezTo>
                  <a:pt x="4151638" y="3917433"/>
                  <a:pt x="4153126" y="3917508"/>
                  <a:pt x="4154912" y="3917508"/>
                </a:cubicBezTo>
                <a:cubicBezTo>
                  <a:pt x="4156772" y="3917508"/>
                  <a:pt x="4158298" y="3917433"/>
                  <a:pt x="4159489" y="3917284"/>
                </a:cubicBezTo>
                <a:cubicBezTo>
                  <a:pt x="4160679" y="3917136"/>
                  <a:pt x="4161609" y="3916912"/>
                  <a:pt x="4162279" y="3916615"/>
                </a:cubicBezTo>
                <a:cubicBezTo>
                  <a:pt x="4162949" y="3916317"/>
                  <a:pt x="4163433" y="3915964"/>
                  <a:pt x="4163730" y="3915554"/>
                </a:cubicBezTo>
                <a:cubicBezTo>
                  <a:pt x="4164028" y="3915145"/>
                  <a:pt x="4164177" y="3914643"/>
                  <a:pt x="4164177" y="3914047"/>
                </a:cubicBezTo>
                <a:lnTo>
                  <a:pt x="4164177" y="3847968"/>
                </a:lnTo>
                <a:cubicBezTo>
                  <a:pt x="4166781" y="3843875"/>
                  <a:pt x="4169162" y="3840415"/>
                  <a:pt x="4171320" y="3837587"/>
                </a:cubicBezTo>
                <a:cubicBezTo>
                  <a:pt x="4173478" y="3834759"/>
                  <a:pt x="4175543" y="3832490"/>
                  <a:pt x="4177515" y="3830778"/>
                </a:cubicBezTo>
                <a:cubicBezTo>
                  <a:pt x="4179487" y="3829067"/>
                  <a:pt x="4181366" y="3827839"/>
                  <a:pt x="4183152" y="3827095"/>
                </a:cubicBezTo>
                <a:cubicBezTo>
                  <a:pt x="4184938" y="3826351"/>
                  <a:pt x="4186761" y="3825979"/>
                  <a:pt x="4188621" y="3825979"/>
                </a:cubicBezTo>
                <a:cubicBezTo>
                  <a:pt x="4190184" y="3825979"/>
                  <a:pt x="4191635" y="3826127"/>
                  <a:pt x="4192975" y="3826425"/>
                </a:cubicBezTo>
                <a:cubicBezTo>
                  <a:pt x="4194314" y="3826723"/>
                  <a:pt x="4195523" y="3827039"/>
                  <a:pt x="4196603" y="3827374"/>
                </a:cubicBezTo>
                <a:cubicBezTo>
                  <a:pt x="4197681" y="3827709"/>
                  <a:pt x="4198649" y="3828044"/>
                  <a:pt x="4199505" y="3828378"/>
                </a:cubicBezTo>
                <a:cubicBezTo>
                  <a:pt x="4200361" y="3828713"/>
                  <a:pt x="4201086" y="3828881"/>
                  <a:pt x="4201681" y="3828881"/>
                </a:cubicBezTo>
                <a:cubicBezTo>
                  <a:pt x="4202277" y="3828881"/>
                  <a:pt x="4202742" y="3828713"/>
                  <a:pt x="4203077" y="3828378"/>
                </a:cubicBezTo>
                <a:cubicBezTo>
                  <a:pt x="4203411" y="3828044"/>
                  <a:pt x="4203691" y="3827560"/>
                  <a:pt x="4203914" y="3826927"/>
                </a:cubicBezTo>
                <a:cubicBezTo>
                  <a:pt x="4204137" y="3826295"/>
                  <a:pt x="4204286" y="3825420"/>
                  <a:pt x="4204360" y="3824304"/>
                </a:cubicBezTo>
                <a:cubicBezTo>
                  <a:pt x="4204435" y="3823188"/>
                  <a:pt x="4204472" y="3821811"/>
                  <a:pt x="4204472" y="3820174"/>
                </a:cubicBezTo>
                <a:cubicBezTo>
                  <a:pt x="4204472" y="3818463"/>
                  <a:pt x="4204453" y="3817105"/>
                  <a:pt x="4204416" y="3816100"/>
                </a:cubicBezTo>
                <a:cubicBezTo>
                  <a:pt x="4204379" y="3815096"/>
                  <a:pt x="4204304" y="3814333"/>
                  <a:pt x="4204193" y="3813812"/>
                </a:cubicBezTo>
                <a:cubicBezTo>
                  <a:pt x="4204081" y="3813291"/>
                  <a:pt x="4203951" y="3812863"/>
                  <a:pt x="4203802" y="3812528"/>
                </a:cubicBezTo>
                <a:cubicBezTo>
                  <a:pt x="4203653" y="3812193"/>
                  <a:pt x="4203355" y="3811840"/>
                  <a:pt x="4202909" y="3811468"/>
                </a:cubicBezTo>
                <a:cubicBezTo>
                  <a:pt x="4202463" y="3811096"/>
                  <a:pt x="4201700" y="3810724"/>
                  <a:pt x="4200621" y="3810352"/>
                </a:cubicBezTo>
                <a:cubicBezTo>
                  <a:pt x="4199542" y="3809980"/>
                  <a:pt x="4198333" y="3809645"/>
                  <a:pt x="4196993" y="3809347"/>
                </a:cubicBezTo>
                <a:cubicBezTo>
                  <a:pt x="4195654" y="3809049"/>
                  <a:pt x="4194370" y="3808845"/>
                  <a:pt x="4193142" y="3808733"/>
                </a:cubicBezTo>
                <a:cubicBezTo>
                  <a:pt x="4191915" y="3808622"/>
                  <a:pt x="4190817" y="3808566"/>
                  <a:pt x="4189849" y="3808566"/>
                </a:cubicBezTo>
                <a:close/>
                <a:moveTo>
                  <a:pt x="4066136" y="3808566"/>
                </a:moveTo>
                <a:cubicBezTo>
                  <a:pt x="4057579" y="3808566"/>
                  <a:pt x="4050100" y="3809942"/>
                  <a:pt x="4043700" y="3812696"/>
                </a:cubicBezTo>
                <a:cubicBezTo>
                  <a:pt x="4037301" y="3815449"/>
                  <a:pt x="4031961" y="3819319"/>
                  <a:pt x="4027683" y="3824304"/>
                </a:cubicBezTo>
                <a:cubicBezTo>
                  <a:pt x="4023404" y="3829290"/>
                  <a:pt x="4020204" y="3835225"/>
                  <a:pt x="4018083" y="3842108"/>
                </a:cubicBezTo>
                <a:cubicBezTo>
                  <a:pt x="4015962" y="3848991"/>
                  <a:pt x="4014902" y="3856526"/>
                  <a:pt x="4014902" y="3864711"/>
                </a:cubicBezTo>
                <a:cubicBezTo>
                  <a:pt x="4014902" y="3873194"/>
                  <a:pt x="4015907" y="3880785"/>
                  <a:pt x="4017916" y="3887482"/>
                </a:cubicBezTo>
                <a:cubicBezTo>
                  <a:pt x="4019925" y="3894179"/>
                  <a:pt x="4022976" y="3899872"/>
                  <a:pt x="4027069" y="3904560"/>
                </a:cubicBezTo>
                <a:cubicBezTo>
                  <a:pt x="4031161" y="3909248"/>
                  <a:pt x="4036277" y="3912820"/>
                  <a:pt x="4042417" y="3915275"/>
                </a:cubicBezTo>
                <a:cubicBezTo>
                  <a:pt x="4048556" y="3917731"/>
                  <a:pt x="4055755" y="3918959"/>
                  <a:pt x="4064015" y="3918959"/>
                </a:cubicBezTo>
                <a:cubicBezTo>
                  <a:pt x="4072499" y="3918959"/>
                  <a:pt x="4079959" y="3917564"/>
                  <a:pt x="4086395" y="3914773"/>
                </a:cubicBezTo>
                <a:cubicBezTo>
                  <a:pt x="4092832" y="3911982"/>
                  <a:pt x="4098190" y="3908094"/>
                  <a:pt x="4102469" y="3903109"/>
                </a:cubicBezTo>
                <a:cubicBezTo>
                  <a:pt x="4106747" y="3898123"/>
                  <a:pt x="4109966" y="3892188"/>
                  <a:pt x="4112124" y="3885305"/>
                </a:cubicBezTo>
                <a:cubicBezTo>
                  <a:pt x="4114282" y="3878422"/>
                  <a:pt x="4115361" y="3870887"/>
                  <a:pt x="4115361" y="3862702"/>
                </a:cubicBezTo>
                <a:cubicBezTo>
                  <a:pt x="4115361" y="3854293"/>
                  <a:pt x="4114338" y="3846740"/>
                  <a:pt x="4112291" y="3840043"/>
                </a:cubicBezTo>
                <a:cubicBezTo>
                  <a:pt x="4110245" y="3833346"/>
                  <a:pt x="4107175" y="3827653"/>
                  <a:pt x="4103083" y="3822965"/>
                </a:cubicBezTo>
                <a:cubicBezTo>
                  <a:pt x="4098990" y="3818277"/>
                  <a:pt x="4093874" y="3814705"/>
                  <a:pt x="4087735" y="3812249"/>
                </a:cubicBezTo>
                <a:cubicBezTo>
                  <a:pt x="4081595" y="3809794"/>
                  <a:pt x="4074396" y="3808566"/>
                  <a:pt x="4066136" y="3808566"/>
                </a:cubicBezTo>
                <a:close/>
                <a:moveTo>
                  <a:pt x="3932675" y="3808566"/>
                </a:moveTo>
                <a:cubicBezTo>
                  <a:pt x="3930517" y="3808566"/>
                  <a:pt x="3928377" y="3808845"/>
                  <a:pt x="3926256" y="3809403"/>
                </a:cubicBezTo>
                <a:cubicBezTo>
                  <a:pt x="3924135" y="3809961"/>
                  <a:pt x="3921996" y="3810966"/>
                  <a:pt x="3919838" y="3812417"/>
                </a:cubicBezTo>
                <a:cubicBezTo>
                  <a:pt x="3917680" y="3813868"/>
                  <a:pt x="3915392" y="3815858"/>
                  <a:pt x="3912973" y="3818388"/>
                </a:cubicBezTo>
                <a:cubicBezTo>
                  <a:pt x="3910555" y="3820918"/>
                  <a:pt x="3907969" y="3824193"/>
                  <a:pt x="3905216" y="3828211"/>
                </a:cubicBezTo>
                <a:lnTo>
                  <a:pt x="3905216" y="3813589"/>
                </a:lnTo>
                <a:cubicBezTo>
                  <a:pt x="3905216" y="3812993"/>
                  <a:pt x="3905085" y="3812491"/>
                  <a:pt x="3904825" y="3812082"/>
                </a:cubicBezTo>
                <a:cubicBezTo>
                  <a:pt x="3904565" y="3811672"/>
                  <a:pt x="3904137" y="3811300"/>
                  <a:pt x="3903541" y="3810966"/>
                </a:cubicBezTo>
                <a:cubicBezTo>
                  <a:pt x="3902946" y="3810631"/>
                  <a:pt x="3902109" y="3810407"/>
                  <a:pt x="3901030" y="3810296"/>
                </a:cubicBezTo>
                <a:cubicBezTo>
                  <a:pt x="3899951" y="3810184"/>
                  <a:pt x="3898593" y="3810128"/>
                  <a:pt x="3896956" y="3810128"/>
                </a:cubicBezTo>
                <a:cubicBezTo>
                  <a:pt x="3895244" y="3810128"/>
                  <a:pt x="3893867" y="3810184"/>
                  <a:pt x="3892826" y="3810296"/>
                </a:cubicBezTo>
                <a:cubicBezTo>
                  <a:pt x="3891784" y="3810407"/>
                  <a:pt x="3890928" y="3810631"/>
                  <a:pt x="3890259" y="3810966"/>
                </a:cubicBezTo>
                <a:cubicBezTo>
                  <a:pt x="3889589" y="3811300"/>
                  <a:pt x="3889142" y="3811672"/>
                  <a:pt x="3888919" y="3812082"/>
                </a:cubicBezTo>
                <a:cubicBezTo>
                  <a:pt x="3888696" y="3812491"/>
                  <a:pt x="3888584" y="3812993"/>
                  <a:pt x="3888584" y="3813589"/>
                </a:cubicBezTo>
                <a:lnTo>
                  <a:pt x="3888584" y="3914047"/>
                </a:lnTo>
                <a:cubicBezTo>
                  <a:pt x="3888584" y="3914643"/>
                  <a:pt x="3888714" y="3915145"/>
                  <a:pt x="3888975" y="3915554"/>
                </a:cubicBezTo>
                <a:cubicBezTo>
                  <a:pt x="3889235" y="3915964"/>
                  <a:pt x="3889719" y="3916317"/>
                  <a:pt x="3890426" y="3916615"/>
                </a:cubicBezTo>
                <a:cubicBezTo>
                  <a:pt x="3891133" y="3916912"/>
                  <a:pt x="3892081" y="3917136"/>
                  <a:pt x="3893272" y="3917284"/>
                </a:cubicBezTo>
                <a:cubicBezTo>
                  <a:pt x="3894463" y="3917433"/>
                  <a:pt x="3895951" y="3917508"/>
                  <a:pt x="3897737" y="3917508"/>
                </a:cubicBezTo>
                <a:cubicBezTo>
                  <a:pt x="3899597" y="3917508"/>
                  <a:pt x="3901123" y="3917433"/>
                  <a:pt x="3902313" y="3917284"/>
                </a:cubicBezTo>
                <a:cubicBezTo>
                  <a:pt x="3903504" y="3917136"/>
                  <a:pt x="3904434" y="3916912"/>
                  <a:pt x="3905104" y="3916615"/>
                </a:cubicBezTo>
                <a:cubicBezTo>
                  <a:pt x="3905774" y="3916317"/>
                  <a:pt x="3906257" y="3915964"/>
                  <a:pt x="3906555" y="3915554"/>
                </a:cubicBezTo>
                <a:cubicBezTo>
                  <a:pt x="3906853" y="3915145"/>
                  <a:pt x="3907001" y="3914643"/>
                  <a:pt x="3907001" y="3914047"/>
                </a:cubicBezTo>
                <a:lnTo>
                  <a:pt x="3907001" y="3847968"/>
                </a:lnTo>
                <a:cubicBezTo>
                  <a:pt x="3909606" y="3843875"/>
                  <a:pt x="3911987" y="3840415"/>
                  <a:pt x="3914145" y="3837587"/>
                </a:cubicBezTo>
                <a:cubicBezTo>
                  <a:pt x="3916303" y="3834759"/>
                  <a:pt x="3918368" y="3832490"/>
                  <a:pt x="3920340" y="3830778"/>
                </a:cubicBezTo>
                <a:cubicBezTo>
                  <a:pt x="3922312" y="3829067"/>
                  <a:pt x="3924191" y="3827839"/>
                  <a:pt x="3925977" y="3827095"/>
                </a:cubicBezTo>
                <a:cubicBezTo>
                  <a:pt x="3927763" y="3826351"/>
                  <a:pt x="3929586" y="3825979"/>
                  <a:pt x="3931447" y="3825979"/>
                </a:cubicBezTo>
                <a:cubicBezTo>
                  <a:pt x="3933009" y="3825979"/>
                  <a:pt x="3934460" y="3826127"/>
                  <a:pt x="3935800" y="3826425"/>
                </a:cubicBezTo>
                <a:cubicBezTo>
                  <a:pt x="3937139" y="3826723"/>
                  <a:pt x="3938349" y="3827039"/>
                  <a:pt x="3939427" y="3827374"/>
                </a:cubicBezTo>
                <a:cubicBezTo>
                  <a:pt x="3940507" y="3827709"/>
                  <a:pt x="3941474" y="3828044"/>
                  <a:pt x="3942330" y="3828378"/>
                </a:cubicBezTo>
                <a:cubicBezTo>
                  <a:pt x="3943185" y="3828713"/>
                  <a:pt x="3943911" y="3828881"/>
                  <a:pt x="3944506" y="3828881"/>
                </a:cubicBezTo>
                <a:cubicBezTo>
                  <a:pt x="3945101" y="3828881"/>
                  <a:pt x="3945567" y="3828713"/>
                  <a:pt x="3945901" y="3828378"/>
                </a:cubicBezTo>
                <a:cubicBezTo>
                  <a:pt x="3946237" y="3828044"/>
                  <a:pt x="3946515" y="3827560"/>
                  <a:pt x="3946739" y="3826927"/>
                </a:cubicBezTo>
                <a:cubicBezTo>
                  <a:pt x="3946962" y="3826295"/>
                  <a:pt x="3947111" y="3825420"/>
                  <a:pt x="3947185" y="3824304"/>
                </a:cubicBezTo>
                <a:cubicBezTo>
                  <a:pt x="3947259" y="3823188"/>
                  <a:pt x="3947297" y="3821811"/>
                  <a:pt x="3947297" y="3820174"/>
                </a:cubicBezTo>
                <a:cubicBezTo>
                  <a:pt x="3947297" y="3818463"/>
                  <a:pt x="3947278" y="3817105"/>
                  <a:pt x="3947241" y="3816100"/>
                </a:cubicBezTo>
                <a:cubicBezTo>
                  <a:pt x="3947204" y="3815096"/>
                  <a:pt x="3947129" y="3814333"/>
                  <a:pt x="3947018" y="3813812"/>
                </a:cubicBezTo>
                <a:cubicBezTo>
                  <a:pt x="3946906" y="3813291"/>
                  <a:pt x="3946776" y="3812863"/>
                  <a:pt x="3946627" y="3812528"/>
                </a:cubicBezTo>
                <a:cubicBezTo>
                  <a:pt x="3946478" y="3812193"/>
                  <a:pt x="3946181" y="3811840"/>
                  <a:pt x="3945734" y="3811468"/>
                </a:cubicBezTo>
                <a:cubicBezTo>
                  <a:pt x="3945287" y="3811096"/>
                  <a:pt x="3944525" y="3810724"/>
                  <a:pt x="3943446" y="3810352"/>
                </a:cubicBezTo>
                <a:cubicBezTo>
                  <a:pt x="3942367" y="3809980"/>
                  <a:pt x="3941157" y="3809645"/>
                  <a:pt x="3939818" y="3809347"/>
                </a:cubicBezTo>
                <a:cubicBezTo>
                  <a:pt x="3938479" y="3809049"/>
                  <a:pt x="3937195" y="3808845"/>
                  <a:pt x="3935967" y="3808733"/>
                </a:cubicBezTo>
                <a:cubicBezTo>
                  <a:pt x="3934739" y="3808622"/>
                  <a:pt x="3933642" y="3808566"/>
                  <a:pt x="3932675" y="3808566"/>
                </a:cubicBezTo>
                <a:close/>
                <a:moveTo>
                  <a:pt x="3815807" y="3808566"/>
                </a:moveTo>
                <a:cubicBezTo>
                  <a:pt x="3808440" y="3808566"/>
                  <a:pt x="3801780" y="3809849"/>
                  <a:pt x="3795827" y="3812417"/>
                </a:cubicBezTo>
                <a:cubicBezTo>
                  <a:pt x="3789874" y="3814984"/>
                  <a:pt x="3784795" y="3818667"/>
                  <a:pt x="3780591" y="3823467"/>
                </a:cubicBezTo>
                <a:cubicBezTo>
                  <a:pt x="3776386" y="3828267"/>
                  <a:pt x="3773168" y="3834108"/>
                  <a:pt x="3770935" y="3840992"/>
                </a:cubicBezTo>
                <a:cubicBezTo>
                  <a:pt x="3768703" y="3847875"/>
                  <a:pt x="3767587" y="3855633"/>
                  <a:pt x="3767587" y="3864265"/>
                </a:cubicBezTo>
                <a:cubicBezTo>
                  <a:pt x="3767587" y="3873343"/>
                  <a:pt x="3768666" y="3881305"/>
                  <a:pt x="3770824" y="3888152"/>
                </a:cubicBezTo>
                <a:cubicBezTo>
                  <a:pt x="3772982" y="3894998"/>
                  <a:pt x="3776182" y="3900690"/>
                  <a:pt x="3780423" y="3905229"/>
                </a:cubicBezTo>
                <a:cubicBezTo>
                  <a:pt x="3784665" y="3909769"/>
                  <a:pt x="3789893" y="3913192"/>
                  <a:pt x="3796106" y="3915499"/>
                </a:cubicBezTo>
                <a:cubicBezTo>
                  <a:pt x="3802319" y="3917805"/>
                  <a:pt x="3809556" y="3918959"/>
                  <a:pt x="3817816" y="3918959"/>
                </a:cubicBezTo>
                <a:cubicBezTo>
                  <a:pt x="3822579" y="3918959"/>
                  <a:pt x="3827062" y="3918605"/>
                  <a:pt x="3831267" y="3917898"/>
                </a:cubicBezTo>
                <a:cubicBezTo>
                  <a:pt x="3835471" y="3917191"/>
                  <a:pt x="3839173" y="3916392"/>
                  <a:pt x="3842373" y="3915499"/>
                </a:cubicBezTo>
                <a:cubicBezTo>
                  <a:pt x="3845573" y="3914606"/>
                  <a:pt x="3848177" y="3913694"/>
                  <a:pt x="3850187" y="3912764"/>
                </a:cubicBezTo>
                <a:cubicBezTo>
                  <a:pt x="3852195" y="3911834"/>
                  <a:pt x="3853405" y="3911164"/>
                  <a:pt x="3853814" y="3910755"/>
                </a:cubicBezTo>
                <a:cubicBezTo>
                  <a:pt x="3854223" y="3910345"/>
                  <a:pt x="3854558" y="3909918"/>
                  <a:pt x="3854819" y="3909471"/>
                </a:cubicBezTo>
                <a:cubicBezTo>
                  <a:pt x="3855079" y="3909025"/>
                  <a:pt x="3855265" y="3908522"/>
                  <a:pt x="3855377" y="3907964"/>
                </a:cubicBezTo>
                <a:cubicBezTo>
                  <a:pt x="3855489" y="3907406"/>
                  <a:pt x="3855581" y="3906774"/>
                  <a:pt x="3855656" y="3906067"/>
                </a:cubicBezTo>
                <a:cubicBezTo>
                  <a:pt x="3855730" y="3905360"/>
                  <a:pt x="3855767" y="3904522"/>
                  <a:pt x="3855767" y="3903555"/>
                </a:cubicBezTo>
                <a:cubicBezTo>
                  <a:pt x="3855767" y="3902216"/>
                  <a:pt x="3855711" y="3901081"/>
                  <a:pt x="3855599" y="3900151"/>
                </a:cubicBezTo>
                <a:cubicBezTo>
                  <a:pt x="3855487" y="3899221"/>
                  <a:pt x="3855319" y="3898495"/>
                  <a:pt x="3855094" y="3897974"/>
                </a:cubicBezTo>
                <a:cubicBezTo>
                  <a:pt x="3854870" y="3897453"/>
                  <a:pt x="3854552" y="3897063"/>
                  <a:pt x="3854141" y="3896802"/>
                </a:cubicBezTo>
                <a:cubicBezTo>
                  <a:pt x="3853730" y="3896542"/>
                  <a:pt x="3853263" y="3896411"/>
                  <a:pt x="3852740" y="3896411"/>
                </a:cubicBezTo>
                <a:cubicBezTo>
                  <a:pt x="3851842" y="3896411"/>
                  <a:pt x="3850515" y="3896802"/>
                  <a:pt x="3848757" y="3897584"/>
                </a:cubicBezTo>
                <a:cubicBezTo>
                  <a:pt x="3847000" y="3898365"/>
                  <a:pt x="3844756" y="3899239"/>
                  <a:pt x="3842027" y="3900206"/>
                </a:cubicBezTo>
                <a:cubicBezTo>
                  <a:pt x="3839297" y="3901174"/>
                  <a:pt x="3836063" y="3902048"/>
                  <a:pt x="3832325" y="3902830"/>
                </a:cubicBezTo>
                <a:cubicBezTo>
                  <a:pt x="3828586" y="3903611"/>
                  <a:pt x="3824323" y="3904002"/>
                  <a:pt x="3819538" y="3904002"/>
                </a:cubicBezTo>
                <a:cubicBezTo>
                  <a:pt x="3813481" y="3904002"/>
                  <a:pt x="3808359" y="3903146"/>
                  <a:pt x="3804171" y="3901434"/>
                </a:cubicBezTo>
                <a:cubicBezTo>
                  <a:pt x="3799984" y="3899723"/>
                  <a:pt x="3796581" y="3897267"/>
                  <a:pt x="3793964" y="3894067"/>
                </a:cubicBezTo>
                <a:cubicBezTo>
                  <a:pt x="3791347" y="3890868"/>
                  <a:pt x="3789478" y="3887035"/>
                  <a:pt x="3788356" y="3882570"/>
                </a:cubicBezTo>
                <a:cubicBezTo>
                  <a:pt x="3787235" y="3878106"/>
                  <a:pt x="3786674" y="3873083"/>
                  <a:pt x="3786674" y="3867502"/>
                </a:cubicBezTo>
                <a:lnTo>
                  <a:pt x="3852832" y="3867502"/>
                </a:lnTo>
                <a:cubicBezTo>
                  <a:pt x="3854702" y="3867502"/>
                  <a:pt x="3856365" y="3866888"/>
                  <a:pt x="3857823" y="3865660"/>
                </a:cubicBezTo>
                <a:cubicBezTo>
                  <a:pt x="3859280" y="3864432"/>
                  <a:pt x="3860009" y="3862367"/>
                  <a:pt x="3860009" y="3859465"/>
                </a:cubicBezTo>
                <a:lnTo>
                  <a:pt x="3860009" y="3856116"/>
                </a:lnTo>
                <a:cubicBezTo>
                  <a:pt x="3860009" y="3849568"/>
                  <a:pt x="3859172" y="3843410"/>
                  <a:pt x="3857497" y="3837643"/>
                </a:cubicBezTo>
                <a:cubicBezTo>
                  <a:pt x="3855823" y="3831876"/>
                  <a:pt x="3853200" y="3826853"/>
                  <a:pt x="3849628" y="3822574"/>
                </a:cubicBezTo>
                <a:cubicBezTo>
                  <a:pt x="3846057" y="3818295"/>
                  <a:pt x="3841499" y="3814891"/>
                  <a:pt x="3835955" y="3812361"/>
                </a:cubicBezTo>
                <a:cubicBezTo>
                  <a:pt x="3830411" y="3809831"/>
                  <a:pt x="3823695" y="3808566"/>
                  <a:pt x="3815807" y="3808566"/>
                </a:cubicBezTo>
                <a:close/>
                <a:moveTo>
                  <a:pt x="3702363" y="3808566"/>
                </a:moveTo>
                <a:cubicBezTo>
                  <a:pt x="3699014" y="3808566"/>
                  <a:pt x="3695833" y="3808956"/>
                  <a:pt x="3692819" y="3809738"/>
                </a:cubicBezTo>
                <a:cubicBezTo>
                  <a:pt x="3689806" y="3810519"/>
                  <a:pt x="3686866" y="3811672"/>
                  <a:pt x="3684001" y="3813198"/>
                </a:cubicBezTo>
                <a:cubicBezTo>
                  <a:pt x="3681136" y="3814723"/>
                  <a:pt x="3678290" y="3816640"/>
                  <a:pt x="3675462" y="3818946"/>
                </a:cubicBezTo>
                <a:cubicBezTo>
                  <a:pt x="3672635" y="3821253"/>
                  <a:pt x="3669695" y="3823969"/>
                  <a:pt x="3666644" y="3827095"/>
                </a:cubicBezTo>
                <a:lnTo>
                  <a:pt x="3666644" y="3813589"/>
                </a:lnTo>
                <a:cubicBezTo>
                  <a:pt x="3666644" y="3812919"/>
                  <a:pt x="3666514" y="3812379"/>
                  <a:pt x="3666254" y="3811970"/>
                </a:cubicBezTo>
                <a:cubicBezTo>
                  <a:pt x="3665993" y="3811561"/>
                  <a:pt x="3665528" y="3811207"/>
                  <a:pt x="3664858" y="3810910"/>
                </a:cubicBezTo>
                <a:cubicBezTo>
                  <a:pt x="3664189" y="3810612"/>
                  <a:pt x="3663351" y="3810407"/>
                  <a:pt x="3662347" y="3810296"/>
                </a:cubicBezTo>
                <a:cubicBezTo>
                  <a:pt x="3661342" y="3810184"/>
                  <a:pt x="3660059" y="3810128"/>
                  <a:pt x="3658496" y="3810128"/>
                </a:cubicBezTo>
                <a:cubicBezTo>
                  <a:pt x="3657008" y="3810128"/>
                  <a:pt x="3655743" y="3810184"/>
                  <a:pt x="3654701" y="3810296"/>
                </a:cubicBezTo>
                <a:cubicBezTo>
                  <a:pt x="3653659" y="3810407"/>
                  <a:pt x="3652803" y="3810612"/>
                  <a:pt x="3652134" y="3810910"/>
                </a:cubicBezTo>
                <a:cubicBezTo>
                  <a:pt x="3651464" y="3811207"/>
                  <a:pt x="3651017" y="3811561"/>
                  <a:pt x="3650794" y="3811970"/>
                </a:cubicBezTo>
                <a:cubicBezTo>
                  <a:pt x="3650571" y="3812379"/>
                  <a:pt x="3650459" y="3812919"/>
                  <a:pt x="3650459" y="3813589"/>
                </a:cubicBezTo>
                <a:lnTo>
                  <a:pt x="3650459" y="3953896"/>
                </a:lnTo>
                <a:cubicBezTo>
                  <a:pt x="3650459" y="3954492"/>
                  <a:pt x="3650589" y="3955012"/>
                  <a:pt x="3650850" y="3955459"/>
                </a:cubicBezTo>
                <a:cubicBezTo>
                  <a:pt x="3651110" y="3955905"/>
                  <a:pt x="3651594" y="3956277"/>
                  <a:pt x="3652301" y="3956575"/>
                </a:cubicBezTo>
                <a:cubicBezTo>
                  <a:pt x="3653008" y="3956873"/>
                  <a:pt x="3653957" y="3957096"/>
                  <a:pt x="3655147" y="3957245"/>
                </a:cubicBezTo>
                <a:cubicBezTo>
                  <a:pt x="3656338" y="3957394"/>
                  <a:pt x="3657826" y="3957468"/>
                  <a:pt x="3659612" y="3957468"/>
                </a:cubicBezTo>
                <a:cubicBezTo>
                  <a:pt x="3661472" y="3957468"/>
                  <a:pt x="3662998" y="3957394"/>
                  <a:pt x="3664189" y="3957245"/>
                </a:cubicBezTo>
                <a:cubicBezTo>
                  <a:pt x="3665379" y="3957096"/>
                  <a:pt x="3666309" y="3956873"/>
                  <a:pt x="3666979" y="3956575"/>
                </a:cubicBezTo>
                <a:cubicBezTo>
                  <a:pt x="3667649" y="3956277"/>
                  <a:pt x="3668133" y="3955905"/>
                  <a:pt x="3668430" y="3955459"/>
                </a:cubicBezTo>
                <a:cubicBezTo>
                  <a:pt x="3668728" y="3955012"/>
                  <a:pt x="3668877" y="3954492"/>
                  <a:pt x="3668877" y="3953896"/>
                </a:cubicBezTo>
                <a:lnTo>
                  <a:pt x="3668877" y="3903667"/>
                </a:lnTo>
                <a:cubicBezTo>
                  <a:pt x="3671556" y="3906271"/>
                  <a:pt x="3674086" y="3908541"/>
                  <a:pt x="3676467" y="3910476"/>
                </a:cubicBezTo>
                <a:cubicBezTo>
                  <a:pt x="3678848" y="3912410"/>
                  <a:pt x="3681248" y="3914010"/>
                  <a:pt x="3683666" y="3915275"/>
                </a:cubicBezTo>
                <a:cubicBezTo>
                  <a:pt x="3686085" y="3916540"/>
                  <a:pt x="3688559" y="3917471"/>
                  <a:pt x="3691089" y="3918066"/>
                </a:cubicBezTo>
                <a:cubicBezTo>
                  <a:pt x="3693619" y="3918661"/>
                  <a:pt x="3696373" y="3918959"/>
                  <a:pt x="3699349" y="3918959"/>
                </a:cubicBezTo>
                <a:cubicBezTo>
                  <a:pt x="3706344" y="3918959"/>
                  <a:pt x="3712558" y="3917638"/>
                  <a:pt x="3717990" y="3914996"/>
                </a:cubicBezTo>
                <a:cubicBezTo>
                  <a:pt x="3723422" y="3912355"/>
                  <a:pt x="3727980" y="3908597"/>
                  <a:pt x="3731663" y="3903723"/>
                </a:cubicBezTo>
                <a:cubicBezTo>
                  <a:pt x="3735347" y="3898849"/>
                  <a:pt x="3738137" y="3892914"/>
                  <a:pt x="3740035" y="3885919"/>
                </a:cubicBezTo>
                <a:cubicBezTo>
                  <a:pt x="3741933" y="3878924"/>
                  <a:pt x="3742881" y="3871036"/>
                  <a:pt x="3742881" y="3862255"/>
                </a:cubicBezTo>
                <a:cubicBezTo>
                  <a:pt x="3742881" y="3854963"/>
                  <a:pt x="3742137" y="3848061"/>
                  <a:pt x="3740649" y="3841550"/>
                </a:cubicBezTo>
                <a:cubicBezTo>
                  <a:pt x="3739161" y="3835038"/>
                  <a:pt x="3736798" y="3829327"/>
                  <a:pt x="3733561" y="3824416"/>
                </a:cubicBezTo>
                <a:cubicBezTo>
                  <a:pt x="3730324" y="3819505"/>
                  <a:pt x="3726138" y="3815635"/>
                  <a:pt x="3721003" y="3812807"/>
                </a:cubicBezTo>
                <a:cubicBezTo>
                  <a:pt x="3715869" y="3809980"/>
                  <a:pt x="3709656" y="3808566"/>
                  <a:pt x="3702363" y="3808566"/>
                </a:cubicBezTo>
                <a:close/>
                <a:moveTo>
                  <a:pt x="3323186" y="3808566"/>
                </a:moveTo>
                <a:cubicBezTo>
                  <a:pt x="3314629" y="3808566"/>
                  <a:pt x="3307150" y="3809942"/>
                  <a:pt x="3300750" y="3812696"/>
                </a:cubicBezTo>
                <a:cubicBezTo>
                  <a:pt x="3294351" y="3815449"/>
                  <a:pt x="3289012" y="3819319"/>
                  <a:pt x="3284733" y="3824304"/>
                </a:cubicBezTo>
                <a:cubicBezTo>
                  <a:pt x="3280454" y="3829290"/>
                  <a:pt x="3277254" y="3835225"/>
                  <a:pt x="3275133" y="3842108"/>
                </a:cubicBezTo>
                <a:cubicBezTo>
                  <a:pt x="3273012" y="3848991"/>
                  <a:pt x="3271952" y="3856526"/>
                  <a:pt x="3271952" y="3864711"/>
                </a:cubicBezTo>
                <a:cubicBezTo>
                  <a:pt x="3271952" y="3873194"/>
                  <a:pt x="3272957" y="3880785"/>
                  <a:pt x="3274966" y="3887482"/>
                </a:cubicBezTo>
                <a:cubicBezTo>
                  <a:pt x="3276975" y="3894179"/>
                  <a:pt x="3280026" y="3899872"/>
                  <a:pt x="3284119" y="3904560"/>
                </a:cubicBezTo>
                <a:cubicBezTo>
                  <a:pt x="3288212" y="3909248"/>
                  <a:pt x="3293328" y="3912820"/>
                  <a:pt x="3299467" y="3915275"/>
                </a:cubicBezTo>
                <a:cubicBezTo>
                  <a:pt x="3305606" y="3917731"/>
                  <a:pt x="3312805" y="3918959"/>
                  <a:pt x="3321065" y="3918959"/>
                </a:cubicBezTo>
                <a:cubicBezTo>
                  <a:pt x="3329549" y="3918959"/>
                  <a:pt x="3337009" y="3917564"/>
                  <a:pt x="3343445" y="3914773"/>
                </a:cubicBezTo>
                <a:cubicBezTo>
                  <a:pt x="3349882" y="3911982"/>
                  <a:pt x="3355240" y="3908094"/>
                  <a:pt x="3359519" y="3903109"/>
                </a:cubicBezTo>
                <a:cubicBezTo>
                  <a:pt x="3363798" y="3898123"/>
                  <a:pt x="3367016" y="3892188"/>
                  <a:pt x="3369174" y="3885305"/>
                </a:cubicBezTo>
                <a:cubicBezTo>
                  <a:pt x="3371332" y="3878422"/>
                  <a:pt x="3372411" y="3870887"/>
                  <a:pt x="3372411" y="3862702"/>
                </a:cubicBezTo>
                <a:cubicBezTo>
                  <a:pt x="3372411" y="3854293"/>
                  <a:pt x="3371388" y="3846740"/>
                  <a:pt x="3369341" y="3840043"/>
                </a:cubicBezTo>
                <a:cubicBezTo>
                  <a:pt x="3367295" y="3833346"/>
                  <a:pt x="3364226" y="3827653"/>
                  <a:pt x="3360133" y="3822965"/>
                </a:cubicBezTo>
                <a:cubicBezTo>
                  <a:pt x="3356040" y="3818277"/>
                  <a:pt x="3350924" y="3814705"/>
                  <a:pt x="3344785" y="3812249"/>
                </a:cubicBezTo>
                <a:cubicBezTo>
                  <a:pt x="3338646" y="3809794"/>
                  <a:pt x="3331446" y="3808566"/>
                  <a:pt x="3323186" y="3808566"/>
                </a:cubicBezTo>
                <a:close/>
                <a:moveTo>
                  <a:pt x="3148090" y="3808566"/>
                </a:moveTo>
                <a:cubicBezTo>
                  <a:pt x="3141988" y="3808566"/>
                  <a:pt x="3136649" y="3809384"/>
                  <a:pt x="3132072" y="3811021"/>
                </a:cubicBezTo>
                <a:cubicBezTo>
                  <a:pt x="3127496" y="3812658"/>
                  <a:pt x="3123682" y="3814835"/>
                  <a:pt x="3120631" y="3817551"/>
                </a:cubicBezTo>
                <a:cubicBezTo>
                  <a:pt x="3117580" y="3820267"/>
                  <a:pt x="3115292" y="3823430"/>
                  <a:pt x="3113766" y="3827039"/>
                </a:cubicBezTo>
                <a:cubicBezTo>
                  <a:pt x="3112241" y="3830648"/>
                  <a:pt x="3111478" y="3834425"/>
                  <a:pt x="3111478" y="3838369"/>
                </a:cubicBezTo>
                <a:cubicBezTo>
                  <a:pt x="3111478" y="3842833"/>
                  <a:pt x="3112204" y="3846666"/>
                  <a:pt x="3113655" y="3849865"/>
                </a:cubicBezTo>
                <a:cubicBezTo>
                  <a:pt x="3115106" y="3853065"/>
                  <a:pt x="3117022" y="3855819"/>
                  <a:pt x="3119403" y="3858125"/>
                </a:cubicBezTo>
                <a:cubicBezTo>
                  <a:pt x="3121785" y="3860432"/>
                  <a:pt x="3124482" y="3862386"/>
                  <a:pt x="3127496" y="3863986"/>
                </a:cubicBezTo>
                <a:cubicBezTo>
                  <a:pt x="3130510" y="3865585"/>
                  <a:pt x="3133598" y="3867018"/>
                  <a:pt x="3136760" y="3868283"/>
                </a:cubicBezTo>
                <a:cubicBezTo>
                  <a:pt x="3139923" y="3869548"/>
                  <a:pt x="3142993" y="3870757"/>
                  <a:pt x="3145969" y="3871911"/>
                </a:cubicBezTo>
                <a:cubicBezTo>
                  <a:pt x="3148946" y="3873064"/>
                  <a:pt x="3151625" y="3874385"/>
                  <a:pt x="3154006" y="3875873"/>
                </a:cubicBezTo>
                <a:cubicBezTo>
                  <a:pt x="3156387" y="3877361"/>
                  <a:pt x="3158303" y="3879073"/>
                  <a:pt x="3159754" y="3881008"/>
                </a:cubicBezTo>
                <a:cubicBezTo>
                  <a:pt x="3161205" y="3882943"/>
                  <a:pt x="3161931" y="3885324"/>
                  <a:pt x="3161931" y="3888152"/>
                </a:cubicBezTo>
                <a:cubicBezTo>
                  <a:pt x="3161931" y="3890905"/>
                  <a:pt x="3161429" y="3893286"/>
                  <a:pt x="3160424" y="3895295"/>
                </a:cubicBezTo>
                <a:cubicBezTo>
                  <a:pt x="3159419" y="3897304"/>
                  <a:pt x="3157987" y="3898960"/>
                  <a:pt x="3156127" y="3900262"/>
                </a:cubicBezTo>
                <a:cubicBezTo>
                  <a:pt x="3154266" y="3901565"/>
                  <a:pt x="3152071" y="3902551"/>
                  <a:pt x="3149541" y="3903220"/>
                </a:cubicBezTo>
                <a:cubicBezTo>
                  <a:pt x="3147011" y="3903890"/>
                  <a:pt x="3144183" y="3904225"/>
                  <a:pt x="3141058" y="3904225"/>
                </a:cubicBezTo>
                <a:cubicBezTo>
                  <a:pt x="3136891" y="3904225"/>
                  <a:pt x="3133207" y="3903723"/>
                  <a:pt x="3130007" y="3902718"/>
                </a:cubicBezTo>
                <a:cubicBezTo>
                  <a:pt x="3126807" y="3901713"/>
                  <a:pt x="3124036" y="3900616"/>
                  <a:pt x="3121691" y="3899425"/>
                </a:cubicBezTo>
                <a:cubicBezTo>
                  <a:pt x="3119347" y="3898235"/>
                  <a:pt x="3117375" y="3897137"/>
                  <a:pt x="3115776" y="3896132"/>
                </a:cubicBezTo>
                <a:cubicBezTo>
                  <a:pt x="3114176" y="3895128"/>
                  <a:pt x="3112966" y="3894626"/>
                  <a:pt x="3112148" y="3894626"/>
                </a:cubicBezTo>
                <a:cubicBezTo>
                  <a:pt x="3111627" y="3894626"/>
                  <a:pt x="3111162" y="3894756"/>
                  <a:pt x="3110753" y="3895016"/>
                </a:cubicBezTo>
                <a:cubicBezTo>
                  <a:pt x="3110343" y="3895277"/>
                  <a:pt x="3110027" y="3895705"/>
                  <a:pt x="3109804" y="3896300"/>
                </a:cubicBezTo>
                <a:cubicBezTo>
                  <a:pt x="3109581" y="3896895"/>
                  <a:pt x="3109395" y="3897677"/>
                  <a:pt x="3109246" y="3898644"/>
                </a:cubicBezTo>
                <a:cubicBezTo>
                  <a:pt x="3109097" y="3899611"/>
                  <a:pt x="3109022" y="3900802"/>
                  <a:pt x="3109022" y="3902216"/>
                </a:cubicBezTo>
                <a:cubicBezTo>
                  <a:pt x="3109022" y="3904522"/>
                  <a:pt x="3109209" y="3906346"/>
                  <a:pt x="3109581" y="3907685"/>
                </a:cubicBezTo>
                <a:cubicBezTo>
                  <a:pt x="3109953" y="3909025"/>
                  <a:pt x="3110548" y="3910066"/>
                  <a:pt x="3111367" y="3910810"/>
                </a:cubicBezTo>
                <a:cubicBezTo>
                  <a:pt x="3112185" y="3911555"/>
                  <a:pt x="3113487" y="3912392"/>
                  <a:pt x="3115273" y="3913322"/>
                </a:cubicBezTo>
                <a:cubicBezTo>
                  <a:pt x="3117059" y="3914252"/>
                  <a:pt x="3119236" y="3915145"/>
                  <a:pt x="3121803" y="3916001"/>
                </a:cubicBezTo>
                <a:cubicBezTo>
                  <a:pt x="3124370" y="3916857"/>
                  <a:pt x="3127273" y="3917564"/>
                  <a:pt x="3130510" y="3918122"/>
                </a:cubicBezTo>
                <a:cubicBezTo>
                  <a:pt x="3133747" y="3918680"/>
                  <a:pt x="3137151" y="3918959"/>
                  <a:pt x="3140723" y="3918959"/>
                </a:cubicBezTo>
                <a:cubicBezTo>
                  <a:pt x="3146527" y="3918959"/>
                  <a:pt x="3151848" y="3918252"/>
                  <a:pt x="3156685" y="3916838"/>
                </a:cubicBezTo>
                <a:cubicBezTo>
                  <a:pt x="3161522" y="3915424"/>
                  <a:pt x="3165689" y="3913341"/>
                  <a:pt x="3169186" y="3910587"/>
                </a:cubicBezTo>
                <a:cubicBezTo>
                  <a:pt x="3172684" y="3907834"/>
                  <a:pt x="3175381" y="3904448"/>
                  <a:pt x="3177279" y="3900430"/>
                </a:cubicBezTo>
                <a:cubicBezTo>
                  <a:pt x="3179176" y="3896411"/>
                  <a:pt x="3180125" y="3891835"/>
                  <a:pt x="3180125" y="3886700"/>
                </a:cubicBezTo>
                <a:cubicBezTo>
                  <a:pt x="3180125" y="3882384"/>
                  <a:pt x="3179400" y="3878664"/>
                  <a:pt x="3177949" y="3875538"/>
                </a:cubicBezTo>
                <a:cubicBezTo>
                  <a:pt x="3176497" y="3872413"/>
                  <a:pt x="3174581" y="3869734"/>
                  <a:pt x="3172200" y="3867502"/>
                </a:cubicBezTo>
                <a:cubicBezTo>
                  <a:pt x="3169819" y="3865269"/>
                  <a:pt x="3167084" y="3863372"/>
                  <a:pt x="3163996" y="3861809"/>
                </a:cubicBezTo>
                <a:cubicBezTo>
                  <a:pt x="3160908" y="3860246"/>
                  <a:pt x="3157782" y="3858832"/>
                  <a:pt x="3154620" y="3857567"/>
                </a:cubicBezTo>
                <a:cubicBezTo>
                  <a:pt x="3151457" y="3856302"/>
                  <a:pt x="3148350" y="3855074"/>
                  <a:pt x="3145299" y="3853884"/>
                </a:cubicBezTo>
                <a:cubicBezTo>
                  <a:pt x="3142248" y="3852693"/>
                  <a:pt x="3139532" y="3851354"/>
                  <a:pt x="3137151" y="3849865"/>
                </a:cubicBezTo>
                <a:cubicBezTo>
                  <a:pt x="3134770" y="3848377"/>
                  <a:pt x="3132835" y="3846647"/>
                  <a:pt x="3131347" y="3844675"/>
                </a:cubicBezTo>
                <a:cubicBezTo>
                  <a:pt x="3129858" y="3842703"/>
                  <a:pt x="3129114" y="3840266"/>
                  <a:pt x="3129114" y="3837364"/>
                </a:cubicBezTo>
                <a:cubicBezTo>
                  <a:pt x="3129114" y="3835280"/>
                  <a:pt x="3129505" y="3833346"/>
                  <a:pt x="3130286" y="3831560"/>
                </a:cubicBezTo>
                <a:cubicBezTo>
                  <a:pt x="3131068" y="3829774"/>
                  <a:pt x="3132221" y="3828230"/>
                  <a:pt x="3133747" y="3826927"/>
                </a:cubicBezTo>
                <a:cubicBezTo>
                  <a:pt x="3135272" y="3825625"/>
                  <a:pt x="3137225" y="3824621"/>
                  <a:pt x="3139607" y="3823914"/>
                </a:cubicBezTo>
                <a:cubicBezTo>
                  <a:pt x="3141988" y="3823207"/>
                  <a:pt x="3144741" y="3822853"/>
                  <a:pt x="3147867" y="3822853"/>
                </a:cubicBezTo>
                <a:cubicBezTo>
                  <a:pt x="3151364" y="3822853"/>
                  <a:pt x="3154471" y="3823262"/>
                  <a:pt x="3157187" y="3824081"/>
                </a:cubicBezTo>
                <a:cubicBezTo>
                  <a:pt x="3159903" y="3824900"/>
                  <a:pt x="3162266" y="3825774"/>
                  <a:pt x="3164275" y="3826704"/>
                </a:cubicBezTo>
                <a:cubicBezTo>
                  <a:pt x="3166284" y="3827634"/>
                  <a:pt x="3167921" y="3828509"/>
                  <a:pt x="3169186" y="3829327"/>
                </a:cubicBezTo>
                <a:cubicBezTo>
                  <a:pt x="3170451" y="3830146"/>
                  <a:pt x="3171419" y="3830555"/>
                  <a:pt x="3172088" y="3830555"/>
                </a:cubicBezTo>
                <a:cubicBezTo>
                  <a:pt x="3172535" y="3830555"/>
                  <a:pt x="3172944" y="3830425"/>
                  <a:pt x="3173316" y="3830164"/>
                </a:cubicBezTo>
                <a:cubicBezTo>
                  <a:pt x="3173688" y="3829904"/>
                  <a:pt x="3174005" y="3829476"/>
                  <a:pt x="3174265" y="3828881"/>
                </a:cubicBezTo>
                <a:cubicBezTo>
                  <a:pt x="3174525" y="3828285"/>
                  <a:pt x="3174712" y="3827523"/>
                  <a:pt x="3174823" y="3826592"/>
                </a:cubicBezTo>
                <a:cubicBezTo>
                  <a:pt x="3174935" y="3825662"/>
                  <a:pt x="3174991" y="3824565"/>
                  <a:pt x="3174991" y="3823300"/>
                </a:cubicBezTo>
                <a:cubicBezTo>
                  <a:pt x="3174991" y="3822109"/>
                  <a:pt x="3174935" y="3821104"/>
                  <a:pt x="3174823" y="3820286"/>
                </a:cubicBezTo>
                <a:cubicBezTo>
                  <a:pt x="3174712" y="3819467"/>
                  <a:pt x="3174600" y="3818779"/>
                  <a:pt x="3174488" y="3818221"/>
                </a:cubicBezTo>
                <a:cubicBezTo>
                  <a:pt x="3174377" y="3817663"/>
                  <a:pt x="3174191" y="3817161"/>
                  <a:pt x="3173930" y="3816714"/>
                </a:cubicBezTo>
                <a:cubicBezTo>
                  <a:pt x="3173670" y="3816268"/>
                  <a:pt x="3173149" y="3815747"/>
                  <a:pt x="3172367" y="3815151"/>
                </a:cubicBezTo>
                <a:cubicBezTo>
                  <a:pt x="3171586" y="3814556"/>
                  <a:pt x="3170433" y="3813868"/>
                  <a:pt x="3168907" y="3813086"/>
                </a:cubicBezTo>
                <a:cubicBezTo>
                  <a:pt x="3167382" y="3812305"/>
                  <a:pt x="3165540" y="3811579"/>
                  <a:pt x="3163382" y="3810910"/>
                </a:cubicBezTo>
                <a:cubicBezTo>
                  <a:pt x="3161224" y="3810240"/>
                  <a:pt x="3158805" y="3809682"/>
                  <a:pt x="3156127" y="3809235"/>
                </a:cubicBezTo>
                <a:cubicBezTo>
                  <a:pt x="3153448" y="3808789"/>
                  <a:pt x="3150769" y="3808566"/>
                  <a:pt x="3148090" y="3808566"/>
                </a:cubicBezTo>
                <a:close/>
                <a:moveTo>
                  <a:pt x="3014740" y="3808566"/>
                </a:moveTo>
                <a:cubicBezTo>
                  <a:pt x="3008638" y="3808566"/>
                  <a:pt x="3003299" y="3809384"/>
                  <a:pt x="2998722" y="3811021"/>
                </a:cubicBezTo>
                <a:cubicBezTo>
                  <a:pt x="2994146" y="3812658"/>
                  <a:pt x="2990332" y="3814835"/>
                  <a:pt x="2987281" y="3817551"/>
                </a:cubicBezTo>
                <a:cubicBezTo>
                  <a:pt x="2984230" y="3820267"/>
                  <a:pt x="2981942" y="3823430"/>
                  <a:pt x="2980416" y="3827039"/>
                </a:cubicBezTo>
                <a:cubicBezTo>
                  <a:pt x="2978891" y="3830648"/>
                  <a:pt x="2978128" y="3834425"/>
                  <a:pt x="2978128" y="3838369"/>
                </a:cubicBezTo>
                <a:cubicBezTo>
                  <a:pt x="2978128" y="3842833"/>
                  <a:pt x="2978854" y="3846666"/>
                  <a:pt x="2980305" y="3849865"/>
                </a:cubicBezTo>
                <a:cubicBezTo>
                  <a:pt x="2981756" y="3853065"/>
                  <a:pt x="2983672" y="3855819"/>
                  <a:pt x="2986053" y="3858125"/>
                </a:cubicBezTo>
                <a:cubicBezTo>
                  <a:pt x="2988435" y="3860432"/>
                  <a:pt x="2991132" y="3862386"/>
                  <a:pt x="2994146" y="3863986"/>
                </a:cubicBezTo>
                <a:cubicBezTo>
                  <a:pt x="2997160" y="3865585"/>
                  <a:pt x="3000248" y="3867018"/>
                  <a:pt x="3003410" y="3868283"/>
                </a:cubicBezTo>
                <a:cubicBezTo>
                  <a:pt x="3006573" y="3869548"/>
                  <a:pt x="3009643" y="3870757"/>
                  <a:pt x="3012619" y="3871911"/>
                </a:cubicBezTo>
                <a:cubicBezTo>
                  <a:pt x="3015596" y="3873064"/>
                  <a:pt x="3018275" y="3874385"/>
                  <a:pt x="3020656" y="3875873"/>
                </a:cubicBezTo>
                <a:cubicBezTo>
                  <a:pt x="3023037" y="3877361"/>
                  <a:pt x="3024953" y="3879073"/>
                  <a:pt x="3026404" y="3881008"/>
                </a:cubicBezTo>
                <a:cubicBezTo>
                  <a:pt x="3027855" y="3882943"/>
                  <a:pt x="3028581" y="3885324"/>
                  <a:pt x="3028581" y="3888152"/>
                </a:cubicBezTo>
                <a:cubicBezTo>
                  <a:pt x="3028581" y="3890905"/>
                  <a:pt x="3028079" y="3893286"/>
                  <a:pt x="3027074" y="3895295"/>
                </a:cubicBezTo>
                <a:cubicBezTo>
                  <a:pt x="3026069" y="3897304"/>
                  <a:pt x="3024637" y="3898960"/>
                  <a:pt x="3022777" y="3900262"/>
                </a:cubicBezTo>
                <a:cubicBezTo>
                  <a:pt x="3020916" y="3901565"/>
                  <a:pt x="3018721" y="3902551"/>
                  <a:pt x="3016191" y="3903220"/>
                </a:cubicBezTo>
                <a:cubicBezTo>
                  <a:pt x="3013661" y="3903890"/>
                  <a:pt x="3010833" y="3904225"/>
                  <a:pt x="3007708" y="3904225"/>
                </a:cubicBezTo>
                <a:cubicBezTo>
                  <a:pt x="3003541" y="3904225"/>
                  <a:pt x="2999857" y="3903723"/>
                  <a:pt x="2996657" y="3902718"/>
                </a:cubicBezTo>
                <a:cubicBezTo>
                  <a:pt x="2993457" y="3901713"/>
                  <a:pt x="2990686" y="3900616"/>
                  <a:pt x="2988341" y="3899425"/>
                </a:cubicBezTo>
                <a:cubicBezTo>
                  <a:pt x="2985997" y="3898235"/>
                  <a:pt x="2984025" y="3897137"/>
                  <a:pt x="2982426" y="3896132"/>
                </a:cubicBezTo>
                <a:cubicBezTo>
                  <a:pt x="2980826" y="3895128"/>
                  <a:pt x="2979616" y="3894626"/>
                  <a:pt x="2978798" y="3894626"/>
                </a:cubicBezTo>
                <a:cubicBezTo>
                  <a:pt x="2978277" y="3894626"/>
                  <a:pt x="2977812" y="3894756"/>
                  <a:pt x="2977403" y="3895016"/>
                </a:cubicBezTo>
                <a:cubicBezTo>
                  <a:pt x="2976993" y="3895277"/>
                  <a:pt x="2976677" y="3895705"/>
                  <a:pt x="2976454" y="3896300"/>
                </a:cubicBezTo>
                <a:cubicBezTo>
                  <a:pt x="2976231" y="3896895"/>
                  <a:pt x="2976045" y="3897677"/>
                  <a:pt x="2975896" y="3898644"/>
                </a:cubicBezTo>
                <a:cubicBezTo>
                  <a:pt x="2975747" y="3899611"/>
                  <a:pt x="2975672" y="3900802"/>
                  <a:pt x="2975672" y="3902216"/>
                </a:cubicBezTo>
                <a:cubicBezTo>
                  <a:pt x="2975672" y="3904522"/>
                  <a:pt x="2975859" y="3906346"/>
                  <a:pt x="2976231" y="3907685"/>
                </a:cubicBezTo>
                <a:cubicBezTo>
                  <a:pt x="2976603" y="3909025"/>
                  <a:pt x="2977198" y="3910066"/>
                  <a:pt x="2978017" y="3910810"/>
                </a:cubicBezTo>
                <a:cubicBezTo>
                  <a:pt x="2978835" y="3911555"/>
                  <a:pt x="2980137" y="3912392"/>
                  <a:pt x="2981923" y="3913322"/>
                </a:cubicBezTo>
                <a:cubicBezTo>
                  <a:pt x="2983709" y="3914252"/>
                  <a:pt x="2985886" y="3915145"/>
                  <a:pt x="2988453" y="3916001"/>
                </a:cubicBezTo>
                <a:cubicBezTo>
                  <a:pt x="2991020" y="3916857"/>
                  <a:pt x="2993923" y="3917564"/>
                  <a:pt x="2997160" y="3918122"/>
                </a:cubicBezTo>
                <a:cubicBezTo>
                  <a:pt x="3000397" y="3918680"/>
                  <a:pt x="3003801" y="3918959"/>
                  <a:pt x="3007373" y="3918959"/>
                </a:cubicBezTo>
                <a:cubicBezTo>
                  <a:pt x="3013177" y="3918959"/>
                  <a:pt x="3018498" y="3918252"/>
                  <a:pt x="3023335" y="3916838"/>
                </a:cubicBezTo>
                <a:cubicBezTo>
                  <a:pt x="3028172" y="3915424"/>
                  <a:pt x="3032339" y="3913341"/>
                  <a:pt x="3035836" y="3910587"/>
                </a:cubicBezTo>
                <a:cubicBezTo>
                  <a:pt x="3039334" y="3907834"/>
                  <a:pt x="3042031" y="3904448"/>
                  <a:pt x="3043929" y="3900430"/>
                </a:cubicBezTo>
                <a:cubicBezTo>
                  <a:pt x="3045826" y="3896411"/>
                  <a:pt x="3046775" y="3891835"/>
                  <a:pt x="3046775" y="3886700"/>
                </a:cubicBezTo>
                <a:cubicBezTo>
                  <a:pt x="3046775" y="3882384"/>
                  <a:pt x="3046050" y="3878664"/>
                  <a:pt x="3044599" y="3875538"/>
                </a:cubicBezTo>
                <a:cubicBezTo>
                  <a:pt x="3043147" y="3872413"/>
                  <a:pt x="3041231" y="3869734"/>
                  <a:pt x="3038850" y="3867502"/>
                </a:cubicBezTo>
                <a:cubicBezTo>
                  <a:pt x="3036469" y="3865269"/>
                  <a:pt x="3033734" y="3863372"/>
                  <a:pt x="3030646" y="3861809"/>
                </a:cubicBezTo>
                <a:cubicBezTo>
                  <a:pt x="3027558" y="3860246"/>
                  <a:pt x="3024432" y="3858832"/>
                  <a:pt x="3021270" y="3857567"/>
                </a:cubicBezTo>
                <a:cubicBezTo>
                  <a:pt x="3018107" y="3856302"/>
                  <a:pt x="3015000" y="3855074"/>
                  <a:pt x="3011949" y="3853884"/>
                </a:cubicBezTo>
                <a:cubicBezTo>
                  <a:pt x="3008898" y="3852693"/>
                  <a:pt x="3006182" y="3851354"/>
                  <a:pt x="3003801" y="3849865"/>
                </a:cubicBezTo>
                <a:cubicBezTo>
                  <a:pt x="3001420" y="3848377"/>
                  <a:pt x="2999485" y="3846647"/>
                  <a:pt x="2997997" y="3844675"/>
                </a:cubicBezTo>
                <a:cubicBezTo>
                  <a:pt x="2996508" y="3842703"/>
                  <a:pt x="2995764" y="3840266"/>
                  <a:pt x="2995764" y="3837364"/>
                </a:cubicBezTo>
                <a:cubicBezTo>
                  <a:pt x="2995764" y="3835280"/>
                  <a:pt x="2996155" y="3833346"/>
                  <a:pt x="2996936" y="3831560"/>
                </a:cubicBezTo>
                <a:cubicBezTo>
                  <a:pt x="2997718" y="3829774"/>
                  <a:pt x="2998871" y="3828230"/>
                  <a:pt x="3000397" y="3826927"/>
                </a:cubicBezTo>
                <a:cubicBezTo>
                  <a:pt x="3001922" y="3825625"/>
                  <a:pt x="3003875" y="3824621"/>
                  <a:pt x="3006257" y="3823914"/>
                </a:cubicBezTo>
                <a:cubicBezTo>
                  <a:pt x="3008638" y="3823207"/>
                  <a:pt x="3011391" y="3822853"/>
                  <a:pt x="3014517" y="3822853"/>
                </a:cubicBezTo>
                <a:cubicBezTo>
                  <a:pt x="3018014" y="3822853"/>
                  <a:pt x="3021121" y="3823262"/>
                  <a:pt x="3023837" y="3824081"/>
                </a:cubicBezTo>
                <a:cubicBezTo>
                  <a:pt x="3026553" y="3824900"/>
                  <a:pt x="3028916" y="3825774"/>
                  <a:pt x="3030925" y="3826704"/>
                </a:cubicBezTo>
                <a:cubicBezTo>
                  <a:pt x="3032934" y="3827634"/>
                  <a:pt x="3034571" y="3828509"/>
                  <a:pt x="3035836" y="3829327"/>
                </a:cubicBezTo>
                <a:cubicBezTo>
                  <a:pt x="3037101" y="3830146"/>
                  <a:pt x="3038069" y="3830555"/>
                  <a:pt x="3038738" y="3830555"/>
                </a:cubicBezTo>
                <a:cubicBezTo>
                  <a:pt x="3039185" y="3830555"/>
                  <a:pt x="3039594" y="3830425"/>
                  <a:pt x="3039966" y="3830164"/>
                </a:cubicBezTo>
                <a:cubicBezTo>
                  <a:pt x="3040338" y="3829904"/>
                  <a:pt x="3040655" y="3829476"/>
                  <a:pt x="3040915" y="3828881"/>
                </a:cubicBezTo>
                <a:cubicBezTo>
                  <a:pt x="3041175" y="3828285"/>
                  <a:pt x="3041362" y="3827523"/>
                  <a:pt x="3041473" y="3826592"/>
                </a:cubicBezTo>
                <a:cubicBezTo>
                  <a:pt x="3041585" y="3825662"/>
                  <a:pt x="3041641" y="3824565"/>
                  <a:pt x="3041641" y="3823300"/>
                </a:cubicBezTo>
                <a:cubicBezTo>
                  <a:pt x="3041641" y="3822109"/>
                  <a:pt x="3041585" y="3821104"/>
                  <a:pt x="3041473" y="3820286"/>
                </a:cubicBezTo>
                <a:cubicBezTo>
                  <a:pt x="3041362" y="3819467"/>
                  <a:pt x="3041250" y="3818779"/>
                  <a:pt x="3041138" y="3818221"/>
                </a:cubicBezTo>
                <a:cubicBezTo>
                  <a:pt x="3041027" y="3817663"/>
                  <a:pt x="3040841" y="3817161"/>
                  <a:pt x="3040580" y="3816714"/>
                </a:cubicBezTo>
                <a:cubicBezTo>
                  <a:pt x="3040320" y="3816268"/>
                  <a:pt x="3039799" y="3815747"/>
                  <a:pt x="3039017" y="3815151"/>
                </a:cubicBezTo>
                <a:cubicBezTo>
                  <a:pt x="3038236" y="3814556"/>
                  <a:pt x="3037083" y="3813868"/>
                  <a:pt x="3035557" y="3813086"/>
                </a:cubicBezTo>
                <a:cubicBezTo>
                  <a:pt x="3034032" y="3812305"/>
                  <a:pt x="3032190" y="3811579"/>
                  <a:pt x="3030032" y="3810910"/>
                </a:cubicBezTo>
                <a:cubicBezTo>
                  <a:pt x="3027874" y="3810240"/>
                  <a:pt x="3025455" y="3809682"/>
                  <a:pt x="3022777" y="3809235"/>
                </a:cubicBezTo>
                <a:cubicBezTo>
                  <a:pt x="3020098" y="3808789"/>
                  <a:pt x="3017419" y="3808566"/>
                  <a:pt x="3014740" y="3808566"/>
                </a:cubicBezTo>
                <a:close/>
                <a:moveTo>
                  <a:pt x="2019638" y="3808566"/>
                </a:moveTo>
                <a:cubicBezTo>
                  <a:pt x="2015769" y="3808566"/>
                  <a:pt x="2011936" y="3808919"/>
                  <a:pt x="2008141" y="3809626"/>
                </a:cubicBezTo>
                <a:cubicBezTo>
                  <a:pt x="2004346" y="3810333"/>
                  <a:pt x="2000848" y="3811226"/>
                  <a:pt x="1997649" y="3812305"/>
                </a:cubicBezTo>
                <a:cubicBezTo>
                  <a:pt x="1994449" y="3813384"/>
                  <a:pt x="1991621" y="3814575"/>
                  <a:pt x="1989165" y="3815877"/>
                </a:cubicBezTo>
                <a:cubicBezTo>
                  <a:pt x="1986710" y="3817179"/>
                  <a:pt x="1984980" y="3818314"/>
                  <a:pt x="1983975" y="3819281"/>
                </a:cubicBezTo>
                <a:cubicBezTo>
                  <a:pt x="1982971" y="3820249"/>
                  <a:pt x="1982338" y="3821272"/>
                  <a:pt x="1982078" y="3822351"/>
                </a:cubicBezTo>
                <a:cubicBezTo>
                  <a:pt x="1981817" y="3823430"/>
                  <a:pt x="1981687" y="3824900"/>
                  <a:pt x="1981687" y="3826760"/>
                </a:cubicBezTo>
                <a:cubicBezTo>
                  <a:pt x="1981687" y="3827876"/>
                  <a:pt x="1981761" y="3828899"/>
                  <a:pt x="1981910" y="3829830"/>
                </a:cubicBezTo>
                <a:cubicBezTo>
                  <a:pt x="1982059" y="3830760"/>
                  <a:pt x="1982301" y="3831522"/>
                  <a:pt x="1982636" y="3832118"/>
                </a:cubicBezTo>
                <a:cubicBezTo>
                  <a:pt x="1982971" y="3832713"/>
                  <a:pt x="1983361" y="3833160"/>
                  <a:pt x="1983808" y="3833457"/>
                </a:cubicBezTo>
                <a:cubicBezTo>
                  <a:pt x="1984254" y="3833755"/>
                  <a:pt x="1984775" y="3833904"/>
                  <a:pt x="1985370" y="3833904"/>
                </a:cubicBezTo>
                <a:cubicBezTo>
                  <a:pt x="1986263" y="3833904"/>
                  <a:pt x="1987621" y="3833364"/>
                  <a:pt x="1989444" y="3832285"/>
                </a:cubicBezTo>
                <a:cubicBezTo>
                  <a:pt x="1991268" y="3831206"/>
                  <a:pt x="1993537" y="3830016"/>
                  <a:pt x="1996253" y="3828713"/>
                </a:cubicBezTo>
                <a:cubicBezTo>
                  <a:pt x="1998970" y="3827411"/>
                  <a:pt x="2002132" y="3826220"/>
                  <a:pt x="2005741" y="3825141"/>
                </a:cubicBezTo>
                <a:cubicBezTo>
                  <a:pt x="2009350" y="3824062"/>
                  <a:pt x="2013424" y="3823523"/>
                  <a:pt x="2017964" y="3823523"/>
                </a:cubicBezTo>
                <a:cubicBezTo>
                  <a:pt x="2022205" y="3823523"/>
                  <a:pt x="2025777" y="3824025"/>
                  <a:pt x="2028679" y="3825030"/>
                </a:cubicBezTo>
                <a:cubicBezTo>
                  <a:pt x="2031581" y="3826034"/>
                  <a:pt x="2033944" y="3827523"/>
                  <a:pt x="2035767" y="3829495"/>
                </a:cubicBezTo>
                <a:cubicBezTo>
                  <a:pt x="2037590" y="3831467"/>
                  <a:pt x="2038911" y="3833941"/>
                  <a:pt x="2039730" y="3836917"/>
                </a:cubicBezTo>
                <a:cubicBezTo>
                  <a:pt x="2040548" y="3839894"/>
                  <a:pt x="2040958" y="3843317"/>
                  <a:pt x="2040958" y="3847187"/>
                </a:cubicBezTo>
                <a:lnTo>
                  <a:pt x="2040958" y="3855000"/>
                </a:lnTo>
                <a:lnTo>
                  <a:pt x="2027117" y="3855000"/>
                </a:lnTo>
                <a:cubicBezTo>
                  <a:pt x="2019303" y="3855000"/>
                  <a:pt x="2012271" y="3855688"/>
                  <a:pt x="2006020" y="3857065"/>
                </a:cubicBezTo>
                <a:cubicBezTo>
                  <a:pt x="1999769" y="3858442"/>
                  <a:pt x="1994486" y="3860507"/>
                  <a:pt x="1990170" y="3863260"/>
                </a:cubicBezTo>
                <a:cubicBezTo>
                  <a:pt x="1985854" y="3866013"/>
                  <a:pt x="1982543" y="3869474"/>
                  <a:pt x="1980236" y="3873641"/>
                </a:cubicBezTo>
                <a:cubicBezTo>
                  <a:pt x="1977929" y="3877808"/>
                  <a:pt x="1976776" y="3882719"/>
                  <a:pt x="1976776" y="3888375"/>
                </a:cubicBezTo>
                <a:cubicBezTo>
                  <a:pt x="1976776" y="3893212"/>
                  <a:pt x="1977613" y="3897528"/>
                  <a:pt x="1979287" y="3901323"/>
                </a:cubicBezTo>
                <a:cubicBezTo>
                  <a:pt x="1980961" y="3905118"/>
                  <a:pt x="1983305" y="3908318"/>
                  <a:pt x="1986319" y="3910922"/>
                </a:cubicBezTo>
                <a:cubicBezTo>
                  <a:pt x="1989333" y="3913527"/>
                  <a:pt x="1992979" y="3915517"/>
                  <a:pt x="1997258" y="3916894"/>
                </a:cubicBezTo>
                <a:cubicBezTo>
                  <a:pt x="2001537" y="3918270"/>
                  <a:pt x="2006318" y="3918959"/>
                  <a:pt x="2011601" y="3918959"/>
                </a:cubicBezTo>
                <a:cubicBezTo>
                  <a:pt x="2017629" y="3918959"/>
                  <a:pt x="2023340" y="3917657"/>
                  <a:pt x="2028735" y="3915052"/>
                </a:cubicBezTo>
                <a:cubicBezTo>
                  <a:pt x="2034130" y="3912448"/>
                  <a:pt x="2039023" y="3908801"/>
                  <a:pt x="2043413" y="3904113"/>
                </a:cubicBezTo>
                <a:lnTo>
                  <a:pt x="2043413" y="3914159"/>
                </a:lnTo>
                <a:cubicBezTo>
                  <a:pt x="2043413" y="3915052"/>
                  <a:pt x="2043674" y="3915722"/>
                  <a:pt x="2044195" y="3916168"/>
                </a:cubicBezTo>
                <a:cubicBezTo>
                  <a:pt x="2044716" y="3916615"/>
                  <a:pt x="2045553" y="3916950"/>
                  <a:pt x="2046706" y="3917173"/>
                </a:cubicBezTo>
                <a:cubicBezTo>
                  <a:pt x="2047859" y="3917396"/>
                  <a:pt x="2049404" y="3917508"/>
                  <a:pt x="2051338" y="3917508"/>
                </a:cubicBezTo>
                <a:cubicBezTo>
                  <a:pt x="2053348" y="3917508"/>
                  <a:pt x="2054873" y="3917396"/>
                  <a:pt x="2055915" y="3917173"/>
                </a:cubicBezTo>
                <a:cubicBezTo>
                  <a:pt x="2056957" y="3916950"/>
                  <a:pt x="2057775" y="3916615"/>
                  <a:pt x="2058371" y="3916168"/>
                </a:cubicBezTo>
                <a:cubicBezTo>
                  <a:pt x="2058966" y="3915722"/>
                  <a:pt x="2059263" y="3915052"/>
                  <a:pt x="2059263" y="3914159"/>
                </a:cubicBezTo>
                <a:lnTo>
                  <a:pt x="2059263" y="3846405"/>
                </a:lnTo>
                <a:cubicBezTo>
                  <a:pt x="2059263" y="3840154"/>
                  <a:pt x="2058556" y="3834685"/>
                  <a:pt x="2057143" y="3829997"/>
                </a:cubicBezTo>
                <a:cubicBezTo>
                  <a:pt x="2055729" y="3825309"/>
                  <a:pt x="2053459" y="3821384"/>
                  <a:pt x="2050334" y="3818221"/>
                </a:cubicBezTo>
                <a:cubicBezTo>
                  <a:pt x="2047208" y="3815058"/>
                  <a:pt x="2043116" y="3812658"/>
                  <a:pt x="2038056" y="3811021"/>
                </a:cubicBezTo>
                <a:cubicBezTo>
                  <a:pt x="2032995" y="3809384"/>
                  <a:pt x="2026856" y="3808566"/>
                  <a:pt x="2019638" y="3808566"/>
                </a:cubicBezTo>
                <a:close/>
                <a:moveTo>
                  <a:pt x="1780136" y="3808566"/>
                </a:moveTo>
                <a:cubicBezTo>
                  <a:pt x="1771579" y="3808566"/>
                  <a:pt x="1764100" y="3809942"/>
                  <a:pt x="1757701" y="3812696"/>
                </a:cubicBezTo>
                <a:cubicBezTo>
                  <a:pt x="1751301" y="3815449"/>
                  <a:pt x="1745962" y="3819319"/>
                  <a:pt x="1741683" y="3824304"/>
                </a:cubicBezTo>
                <a:cubicBezTo>
                  <a:pt x="1737404" y="3829290"/>
                  <a:pt x="1734204" y="3835225"/>
                  <a:pt x="1732083" y="3842108"/>
                </a:cubicBezTo>
                <a:cubicBezTo>
                  <a:pt x="1729963" y="3848991"/>
                  <a:pt x="1728902" y="3856526"/>
                  <a:pt x="1728902" y="3864711"/>
                </a:cubicBezTo>
                <a:cubicBezTo>
                  <a:pt x="1728902" y="3873194"/>
                  <a:pt x="1729907" y="3880785"/>
                  <a:pt x="1731916" y="3887482"/>
                </a:cubicBezTo>
                <a:cubicBezTo>
                  <a:pt x="1733925" y="3894179"/>
                  <a:pt x="1736976" y="3899872"/>
                  <a:pt x="1741069" y="3904560"/>
                </a:cubicBezTo>
                <a:cubicBezTo>
                  <a:pt x="1745162" y="3909248"/>
                  <a:pt x="1750278" y="3912820"/>
                  <a:pt x="1756417" y="3915275"/>
                </a:cubicBezTo>
                <a:cubicBezTo>
                  <a:pt x="1762556" y="3917731"/>
                  <a:pt x="1769756" y="3918959"/>
                  <a:pt x="1778016" y="3918959"/>
                </a:cubicBezTo>
                <a:cubicBezTo>
                  <a:pt x="1786499" y="3918959"/>
                  <a:pt x="1793959" y="3917564"/>
                  <a:pt x="1800396" y="3914773"/>
                </a:cubicBezTo>
                <a:cubicBezTo>
                  <a:pt x="1806832" y="3911982"/>
                  <a:pt x="1812190" y="3908094"/>
                  <a:pt x="1816469" y="3903109"/>
                </a:cubicBezTo>
                <a:cubicBezTo>
                  <a:pt x="1820748" y="3898123"/>
                  <a:pt x="1823966" y="3892188"/>
                  <a:pt x="1826124" y="3885305"/>
                </a:cubicBezTo>
                <a:cubicBezTo>
                  <a:pt x="1828282" y="3878422"/>
                  <a:pt x="1829361" y="3870887"/>
                  <a:pt x="1829361" y="3862702"/>
                </a:cubicBezTo>
                <a:cubicBezTo>
                  <a:pt x="1829361" y="3854293"/>
                  <a:pt x="1828338" y="3846740"/>
                  <a:pt x="1826292" y="3840043"/>
                </a:cubicBezTo>
                <a:cubicBezTo>
                  <a:pt x="1824245" y="3833346"/>
                  <a:pt x="1821176" y="3827653"/>
                  <a:pt x="1817083" y="3822965"/>
                </a:cubicBezTo>
                <a:cubicBezTo>
                  <a:pt x="1812990" y="3818277"/>
                  <a:pt x="1807874" y="3814705"/>
                  <a:pt x="1801735" y="3812249"/>
                </a:cubicBezTo>
                <a:cubicBezTo>
                  <a:pt x="1795596" y="3809794"/>
                  <a:pt x="1788396" y="3808566"/>
                  <a:pt x="1780136" y="3808566"/>
                </a:cubicBezTo>
                <a:close/>
                <a:moveTo>
                  <a:pt x="1481215" y="3808566"/>
                </a:moveTo>
                <a:cubicBezTo>
                  <a:pt x="1475113" y="3808566"/>
                  <a:pt x="1469774" y="3809384"/>
                  <a:pt x="1465197" y="3811021"/>
                </a:cubicBezTo>
                <a:cubicBezTo>
                  <a:pt x="1460621" y="3812658"/>
                  <a:pt x="1456807" y="3814835"/>
                  <a:pt x="1453756" y="3817551"/>
                </a:cubicBezTo>
                <a:cubicBezTo>
                  <a:pt x="1450705" y="3820267"/>
                  <a:pt x="1448417" y="3823430"/>
                  <a:pt x="1446891" y="3827039"/>
                </a:cubicBezTo>
                <a:cubicBezTo>
                  <a:pt x="1445366" y="3830648"/>
                  <a:pt x="1444603" y="3834425"/>
                  <a:pt x="1444603" y="3838369"/>
                </a:cubicBezTo>
                <a:cubicBezTo>
                  <a:pt x="1444603" y="3842833"/>
                  <a:pt x="1445329" y="3846666"/>
                  <a:pt x="1446780" y="3849865"/>
                </a:cubicBezTo>
                <a:cubicBezTo>
                  <a:pt x="1448231" y="3853065"/>
                  <a:pt x="1450147" y="3855819"/>
                  <a:pt x="1452528" y="3858125"/>
                </a:cubicBezTo>
                <a:cubicBezTo>
                  <a:pt x="1454910" y="3860432"/>
                  <a:pt x="1457607" y="3862386"/>
                  <a:pt x="1460621" y="3863986"/>
                </a:cubicBezTo>
                <a:cubicBezTo>
                  <a:pt x="1463635" y="3865585"/>
                  <a:pt x="1466723" y="3867018"/>
                  <a:pt x="1469885" y="3868283"/>
                </a:cubicBezTo>
                <a:cubicBezTo>
                  <a:pt x="1473048" y="3869548"/>
                  <a:pt x="1476118" y="3870757"/>
                  <a:pt x="1479094" y="3871911"/>
                </a:cubicBezTo>
                <a:cubicBezTo>
                  <a:pt x="1482071" y="3873064"/>
                  <a:pt x="1484750" y="3874385"/>
                  <a:pt x="1487131" y="3875873"/>
                </a:cubicBezTo>
                <a:cubicBezTo>
                  <a:pt x="1489512" y="3877361"/>
                  <a:pt x="1491428" y="3879073"/>
                  <a:pt x="1492879" y="3881008"/>
                </a:cubicBezTo>
                <a:cubicBezTo>
                  <a:pt x="1494330" y="3882943"/>
                  <a:pt x="1495056" y="3885324"/>
                  <a:pt x="1495056" y="3888152"/>
                </a:cubicBezTo>
                <a:cubicBezTo>
                  <a:pt x="1495056" y="3890905"/>
                  <a:pt x="1494554" y="3893286"/>
                  <a:pt x="1493549" y="3895295"/>
                </a:cubicBezTo>
                <a:cubicBezTo>
                  <a:pt x="1492544" y="3897304"/>
                  <a:pt x="1491112" y="3898960"/>
                  <a:pt x="1489252" y="3900262"/>
                </a:cubicBezTo>
                <a:cubicBezTo>
                  <a:pt x="1487391" y="3901565"/>
                  <a:pt x="1485196" y="3902551"/>
                  <a:pt x="1482666" y="3903220"/>
                </a:cubicBezTo>
                <a:cubicBezTo>
                  <a:pt x="1480136" y="3903890"/>
                  <a:pt x="1477308" y="3904225"/>
                  <a:pt x="1474183" y="3904225"/>
                </a:cubicBezTo>
                <a:cubicBezTo>
                  <a:pt x="1470016" y="3904225"/>
                  <a:pt x="1466332" y="3903723"/>
                  <a:pt x="1463132" y="3902718"/>
                </a:cubicBezTo>
                <a:cubicBezTo>
                  <a:pt x="1459933" y="3901713"/>
                  <a:pt x="1457161" y="3900616"/>
                  <a:pt x="1454817" y="3899425"/>
                </a:cubicBezTo>
                <a:cubicBezTo>
                  <a:pt x="1452473" y="3898235"/>
                  <a:pt x="1450501" y="3897137"/>
                  <a:pt x="1448901" y="3896132"/>
                </a:cubicBezTo>
                <a:cubicBezTo>
                  <a:pt x="1447301" y="3895128"/>
                  <a:pt x="1446092" y="3894626"/>
                  <a:pt x="1445273" y="3894626"/>
                </a:cubicBezTo>
                <a:cubicBezTo>
                  <a:pt x="1444752" y="3894626"/>
                  <a:pt x="1444287" y="3894756"/>
                  <a:pt x="1443878" y="3895016"/>
                </a:cubicBezTo>
                <a:cubicBezTo>
                  <a:pt x="1443468" y="3895277"/>
                  <a:pt x="1443152" y="3895705"/>
                  <a:pt x="1442929" y="3896300"/>
                </a:cubicBezTo>
                <a:cubicBezTo>
                  <a:pt x="1442706" y="3896895"/>
                  <a:pt x="1442520" y="3897677"/>
                  <a:pt x="1442371" y="3898644"/>
                </a:cubicBezTo>
                <a:cubicBezTo>
                  <a:pt x="1442222" y="3899611"/>
                  <a:pt x="1442148" y="3900802"/>
                  <a:pt x="1442148" y="3902216"/>
                </a:cubicBezTo>
                <a:cubicBezTo>
                  <a:pt x="1442148" y="3904522"/>
                  <a:pt x="1442334" y="3906346"/>
                  <a:pt x="1442706" y="3907685"/>
                </a:cubicBezTo>
                <a:cubicBezTo>
                  <a:pt x="1443078" y="3909025"/>
                  <a:pt x="1443673" y="3910066"/>
                  <a:pt x="1444492" y="3910810"/>
                </a:cubicBezTo>
                <a:cubicBezTo>
                  <a:pt x="1445310" y="3911555"/>
                  <a:pt x="1446612" y="3912392"/>
                  <a:pt x="1448398" y="3913322"/>
                </a:cubicBezTo>
                <a:cubicBezTo>
                  <a:pt x="1450184" y="3914252"/>
                  <a:pt x="1452361" y="3915145"/>
                  <a:pt x="1454928" y="3916001"/>
                </a:cubicBezTo>
                <a:cubicBezTo>
                  <a:pt x="1457495" y="3916857"/>
                  <a:pt x="1460398" y="3917564"/>
                  <a:pt x="1463635" y="3918122"/>
                </a:cubicBezTo>
                <a:cubicBezTo>
                  <a:pt x="1466872" y="3918680"/>
                  <a:pt x="1470276" y="3918959"/>
                  <a:pt x="1473848" y="3918959"/>
                </a:cubicBezTo>
                <a:cubicBezTo>
                  <a:pt x="1479652" y="3918959"/>
                  <a:pt x="1484973" y="3918252"/>
                  <a:pt x="1489810" y="3916838"/>
                </a:cubicBezTo>
                <a:cubicBezTo>
                  <a:pt x="1494647" y="3915424"/>
                  <a:pt x="1498814" y="3913341"/>
                  <a:pt x="1502311" y="3910587"/>
                </a:cubicBezTo>
                <a:cubicBezTo>
                  <a:pt x="1505809" y="3907834"/>
                  <a:pt x="1508506" y="3904448"/>
                  <a:pt x="1510404" y="3900430"/>
                </a:cubicBezTo>
                <a:cubicBezTo>
                  <a:pt x="1512301" y="3896411"/>
                  <a:pt x="1513250" y="3891835"/>
                  <a:pt x="1513250" y="3886700"/>
                </a:cubicBezTo>
                <a:cubicBezTo>
                  <a:pt x="1513250" y="3882384"/>
                  <a:pt x="1512525" y="3878664"/>
                  <a:pt x="1511074" y="3875538"/>
                </a:cubicBezTo>
                <a:cubicBezTo>
                  <a:pt x="1509623" y="3872413"/>
                  <a:pt x="1507706" y="3869734"/>
                  <a:pt x="1505325" y="3867502"/>
                </a:cubicBezTo>
                <a:cubicBezTo>
                  <a:pt x="1502944" y="3865269"/>
                  <a:pt x="1500209" y="3863372"/>
                  <a:pt x="1497121" y="3861809"/>
                </a:cubicBezTo>
                <a:cubicBezTo>
                  <a:pt x="1494033" y="3860246"/>
                  <a:pt x="1490907" y="3858832"/>
                  <a:pt x="1487745" y="3857567"/>
                </a:cubicBezTo>
                <a:cubicBezTo>
                  <a:pt x="1484582" y="3856302"/>
                  <a:pt x="1481475" y="3855074"/>
                  <a:pt x="1478424" y="3853884"/>
                </a:cubicBezTo>
                <a:cubicBezTo>
                  <a:pt x="1475374" y="3852693"/>
                  <a:pt x="1472657" y="3851354"/>
                  <a:pt x="1470276" y="3849865"/>
                </a:cubicBezTo>
                <a:cubicBezTo>
                  <a:pt x="1467895" y="3848377"/>
                  <a:pt x="1465960" y="3846647"/>
                  <a:pt x="1464472" y="3844675"/>
                </a:cubicBezTo>
                <a:cubicBezTo>
                  <a:pt x="1462984" y="3842703"/>
                  <a:pt x="1462239" y="3840266"/>
                  <a:pt x="1462239" y="3837364"/>
                </a:cubicBezTo>
                <a:cubicBezTo>
                  <a:pt x="1462239" y="3835280"/>
                  <a:pt x="1462630" y="3833346"/>
                  <a:pt x="1463411" y="3831560"/>
                </a:cubicBezTo>
                <a:cubicBezTo>
                  <a:pt x="1464193" y="3829774"/>
                  <a:pt x="1465346" y="3828230"/>
                  <a:pt x="1466872" y="3826927"/>
                </a:cubicBezTo>
                <a:cubicBezTo>
                  <a:pt x="1468397" y="3825625"/>
                  <a:pt x="1470350" y="3824621"/>
                  <a:pt x="1472732" y="3823914"/>
                </a:cubicBezTo>
                <a:cubicBezTo>
                  <a:pt x="1475113" y="3823207"/>
                  <a:pt x="1477866" y="3822853"/>
                  <a:pt x="1480992" y="3822853"/>
                </a:cubicBezTo>
                <a:cubicBezTo>
                  <a:pt x="1484489" y="3822853"/>
                  <a:pt x="1487596" y="3823262"/>
                  <a:pt x="1490312" y="3824081"/>
                </a:cubicBezTo>
                <a:cubicBezTo>
                  <a:pt x="1493028" y="3824900"/>
                  <a:pt x="1495391" y="3825774"/>
                  <a:pt x="1497400" y="3826704"/>
                </a:cubicBezTo>
                <a:cubicBezTo>
                  <a:pt x="1499409" y="3827634"/>
                  <a:pt x="1501046" y="3828509"/>
                  <a:pt x="1502311" y="3829327"/>
                </a:cubicBezTo>
                <a:cubicBezTo>
                  <a:pt x="1503576" y="3830146"/>
                  <a:pt x="1504544" y="3830555"/>
                  <a:pt x="1505213" y="3830555"/>
                </a:cubicBezTo>
                <a:cubicBezTo>
                  <a:pt x="1505660" y="3830555"/>
                  <a:pt x="1506069" y="3830425"/>
                  <a:pt x="1506441" y="3830164"/>
                </a:cubicBezTo>
                <a:cubicBezTo>
                  <a:pt x="1506813" y="3829904"/>
                  <a:pt x="1507130" y="3829476"/>
                  <a:pt x="1507390" y="3828881"/>
                </a:cubicBezTo>
                <a:cubicBezTo>
                  <a:pt x="1507651" y="3828285"/>
                  <a:pt x="1507837" y="3827523"/>
                  <a:pt x="1507948" y="3826592"/>
                </a:cubicBezTo>
                <a:cubicBezTo>
                  <a:pt x="1508060" y="3825662"/>
                  <a:pt x="1508116" y="3824565"/>
                  <a:pt x="1508116" y="3823300"/>
                </a:cubicBezTo>
                <a:cubicBezTo>
                  <a:pt x="1508116" y="3822109"/>
                  <a:pt x="1508060" y="3821104"/>
                  <a:pt x="1507948" y="3820286"/>
                </a:cubicBezTo>
                <a:cubicBezTo>
                  <a:pt x="1507837" y="3819467"/>
                  <a:pt x="1507725" y="3818779"/>
                  <a:pt x="1507613" y="3818221"/>
                </a:cubicBezTo>
                <a:cubicBezTo>
                  <a:pt x="1507502" y="3817663"/>
                  <a:pt x="1507316" y="3817161"/>
                  <a:pt x="1507055" y="3816714"/>
                </a:cubicBezTo>
                <a:cubicBezTo>
                  <a:pt x="1506795" y="3816268"/>
                  <a:pt x="1506274" y="3815747"/>
                  <a:pt x="1505493" y="3815151"/>
                </a:cubicBezTo>
                <a:cubicBezTo>
                  <a:pt x="1504711" y="3814556"/>
                  <a:pt x="1503558" y="3813868"/>
                  <a:pt x="1502032" y="3813086"/>
                </a:cubicBezTo>
                <a:cubicBezTo>
                  <a:pt x="1500507" y="3812305"/>
                  <a:pt x="1498665" y="3811579"/>
                  <a:pt x="1496507" y="3810910"/>
                </a:cubicBezTo>
                <a:cubicBezTo>
                  <a:pt x="1494349" y="3810240"/>
                  <a:pt x="1491931" y="3809682"/>
                  <a:pt x="1489252" y="3809235"/>
                </a:cubicBezTo>
                <a:cubicBezTo>
                  <a:pt x="1486573" y="3808789"/>
                  <a:pt x="1483894" y="3808566"/>
                  <a:pt x="1481215" y="3808566"/>
                </a:cubicBezTo>
                <a:close/>
                <a:moveTo>
                  <a:pt x="1377407" y="3808566"/>
                </a:moveTo>
                <a:cubicBezTo>
                  <a:pt x="1370040" y="3808566"/>
                  <a:pt x="1363380" y="3809849"/>
                  <a:pt x="1357427" y="3812417"/>
                </a:cubicBezTo>
                <a:cubicBezTo>
                  <a:pt x="1351474" y="3814984"/>
                  <a:pt x="1346395" y="3818667"/>
                  <a:pt x="1342191" y="3823467"/>
                </a:cubicBezTo>
                <a:cubicBezTo>
                  <a:pt x="1337987" y="3828267"/>
                  <a:pt x="1334768" y="3834108"/>
                  <a:pt x="1332536" y="3840992"/>
                </a:cubicBezTo>
                <a:cubicBezTo>
                  <a:pt x="1330303" y="3847875"/>
                  <a:pt x="1329187" y="3855633"/>
                  <a:pt x="1329187" y="3864265"/>
                </a:cubicBezTo>
                <a:cubicBezTo>
                  <a:pt x="1329187" y="3873343"/>
                  <a:pt x="1330266" y="3881305"/>
                  <a:pt x="1332424" y="3888152"/>
                </a:cubicBezTo>
                <a:cubicBezTo>
                  <a:pt x="1334582" y="3894998"/>
                  <a:pt x="1337782" y="3900690"/>
                  <a:pt x="1342023" y="3905229"/>
                </a:cubicBezTo>
                <a:cubicBezTo>
                  <a:pt x="1346265" y="3909769"/>
                  <a:pt x="1351493" y="3913192"/>
                  <a:pt x="1357706" y="3915499"/>
                </a:cubicBezTo>
                <a:cubicBezTo>
                  <a:pt x="1363920" y="3917805"/>
                  <a:pt x="1371157" y="3918959"/>
                  <a:pt x="1379417" y="3918959"/>
                </a:cubicBezTo>
                <a:cubicBezTo>
                  <a:pt x="1384179" y="3918959"/>
                  <a:pt x="1388662" y="3918605"/>
                  <a:pt x="1392867" y="3917898"/>
                </a:cubicBezTo>
                <a:cubicBezTo>
                  <a:pt x="1397071" y="3917191"/>
                  <a:pt x="1400773" y="3916392"/>
                  <a:pt x="1403973" y="3915499"/>
                </a:cubicBezTo>
                <a:cubicBezTo>
                  <a:pt x="1407173" y="3914606"/>
                  <a:pt x="1409778" y="3913694"/>
                  <a:pt x="1411787" y="3912764"/>
                </a:cubicBezTo>
                <a:cubicBezTo>
                  <a:pt x="1413796" y="3911834"/>
                  <a:pt x="1415005" y="3911164"/>
                  <a:pt x="1415414" y="3910755"/>
                </a:cubicBezTo>
                <a:cubicBezTo>
                  <a:pt x="1415824" y="3910345"/>
                  <a:pt x="1416158" y="3909918"/>
                  <a:pt x="1416419" y="3909471"/>
                </a:cubicBezTo>
                <a:cubicBezTo>
                  <a:pt x="1416679" y="3909025"/>
                  <a:pt x="1416865" y="3908522"/>
                  <a:pt x="1416977" y="3907964"/>
                </a:cubicBezTo>
                <a:cubicBezTo>
                  <a:pt x="1417089" y="3907406"/>
                  <a:pt x="1417182" y="3906774"/>
                  <a:pt x="1417256" y="3906067"/>
                </a:cubicBezTo>
                <a:cubicBezTo>
                  <a:pt x="1417331" y="3905360"/>
                  <a:pt x="1417368" y="3904522"/>
                  <a:pt x="1417368" y="3903555"/>
                </a:cubicBezTo>
                <a:cubicBezTo>
                  <a:pt x="1417368" y="3902216"/>
                  <a:pt x="1417312" y="3901081"/>
                  <a:pt x="1417199" y="3900151"/>
                </a:cubicBezTo>
                <a:cubicBezTo>
                  <a:pt x="1417087" y="3899221"/>
                  <a:pt x="1416919" y="3898495"/>
                  <a:pt x="1416695" y="3897974"/>
                </a:cubicBezTo>
                <a:cubicBezTo>
                  <a:pt x="1416470" y="3897453"/>
                  <a:pt x="1416152" y="3897063"/>
                  <a:pt x="1415741" y="3896802"/>
                </a:cubicBezTo>
                <a:cubicBezTo>
                  <a:pt x="1415330" y="3896542"/>
                  <a:pt x="1414863" y="3896411"/>
                  <a:pt x="1414340" y="3896411"/>
                </a:cubicBezTo>
                <a:cubicBezTo>
                  <a:pt x="1413442" y="3896411"/>
                  <a:pt x="1412115" y="3896802"/>
                  <a:pt x="1410357" y="3897584"/>
                </a:cubicBezTo>
                <a:cubicBezTo>
                  <a:pt x="1408600" y="3898365"/>
                  <a:pt x="1406356" y="3899239"/>
                  <a:pt x="1403627" y="3900206"/>
                </a:cubicBezTo>
                <a:cubicBezTo>
                  <a:pt x="1400897" y="3901174"/>
                  <a:pt x="1397663" y="3902048"/>
                  <a:pt x="1393925" y="3902830"/>
                </a:cubicBezTo>
                <a:cubicBezTo>
                  <a:pt x="1390186" y="3903611"/>
                  <a:pt x="1385924" y="3904002"/>
                  <a:pt x="1381138" y="3904002"/>
                </a:cubicBezTo>
                <a:cubicBezTo>
                  <a:pt x="1375081" y="3904002"/>
                  <a:pt x="1369959" y="3903146"/>
                  <a:pt x="1365772" y="3901434"/>
                </a:cubicBezTo>
                <a:cubicBezTo>
                  <a:pt x="1361584" y="3899723"/>
                  <a:pt x="1358182" y="3897267"/>
                  <a:pt x="1355564" y="3894067"/>
                </a:cubicBezTo>
                <a:cubicBezTo>
                  <a:pt x="1352947" y="3890868"/>
                  <a:pt x="1351078" y="3887035"/>
                  <a:pt x="1349956" y="3882570"/>
                </a:cubicBezTo>
                <a:cubicBezTo>
                  <a:pt x="1348835" y="3878106"/>
                  <a:pt x="1348274" y="3873083"/>
                  <a:pt x="1348274" y="3867502"/>
                </a:cubicBezTo>
                <a:lnTo>
                  <a:pt x="1414432" y="3867502"/>
                </a:lnTo>
                <a:cubicBezTo>
                  <a:pt x="1416302" y="3867502"/>
                  <a:pt x="1417966" y="3866888"/>
                  <a:pt x="1419423" y="3865660"/>
                </a:cubicBezTo>
                <a:cubicBezTo>
                  <a:pt x="1420881" y="3864432"/>
                  <a:pt x="1421609" y="3862367"/>
                  <a:pt x="1421609" y="3859465"/>
                </a:cubicBezTo>
                <a:lnTo>
                  <a:pt x="1421609" y="3856116"/>
                </a:lnTo>
                <a:cubicBezTo>
                  <a:pt x="1421609" y="3849568"/>
                  <a:pt x="1420772" y="3843410"/>
                  <a:pt x="1419098" y="3837643"/>
                </a:cubicBezTo>
                <a:cubicBezTo>
                  <a:pt x="1417424" y="3831876"/>
                  <a:pt x="1414800" y="3826853"/>
                  <a:pt x="1411229" y="3822574"/>
                </a:cubicBezTo>
                <a:cubicBezTo>
                  <a:pt x="1407657" y="3818295"/>
                  <a:pt x="1403099" y="3814891"/>
                  <a:pt x="1397555" y="3812361"/>
                </a:cubicBezTo>
                <a:cubicBezTo>
                  <a:pt x="1392011" y="3809831"/>
                  <a:pt x="1385295" y="3808566"/>
                  <a:pt x="1377407" y="3808566"/>
                </a:cubicBezTo>
                <a:close/>
                <a:moveTo>
                  <a:pt x="1205474" y="3808566"/>
                </a:moveTo>
                <a:cubicBezTo>
                  <a:pt x="1199744" y="3808566"/>
                  <a:pt x="1194070" y="3810035"/>
                  <a:pt x="1188452" y="3812975"/>
                </a:cubicBezTo>
                <a:cubicBezTo>
                  <a:pt x="1182833" y="3815914"/>
                  <a:pt x="1177196" y="3820546"/>
                  <a:pt x="1171541" y="3826872"/>
                </a:cubicBezTo>
                <a:lnTo>
                  <a:pt x="1171541" y="3813589"/>
                </a:lnTo>
                <a:cubicBezTo>
                  <a:pt x="1171541" y="3812993"/>
                  <a:pt x="1171411" y="3812491"/>
                  <a:pt x="1171150" y="3812082"/>
                </a:cubicBezTo>
                <a:cubicBezTo>
                  <a:pt x="1170890" y="3811672"/>
                  <a:pt x="1170462" y="3811300"/>
                  <a:pt x="1169867" y="3810966"/>
                </a:cubicBezTo>
                <a:cubicBezTo>
                  <a:pt x="1169271" y="3810631"/>
                  <a:pt x="1168434" y="3810407"/>
                  <a:pt x="1167355" y="3810296"/>
                </a:cubicBezTo>
                <a:cubicBezTo>
                  <a:pt x="1166276" y="3810184"/>
                  <a:pt x="1164918" y="3810128"/>
                  <a:pt x="1163281" y="3810128"/>
                </a:cubicBezTo>
                <a:cubicBezTo>
                  <a:pt x="1161569" y="3810128"/>
                  <a:pt x="1160193" y="3810184"/>
                  <a:pt x="1159151" y="3810296"/>
                </a:cubicBezTo>
                <a:cubicBezTo>
                  <a:pt x="1158109" y="3810407"/>
                  <a:pt x="1157253" y="3810631"/>
                  <a:pt x="1156584" y="3810966"/>
                </a:cubicBezTo>
                <a:cubicBezTo>
                  <a:pt x="1155914" y="3811300"/>
                  <a:pt x="1155467" y="3811672"/>
                  <a:pt x="1155244" y="3812082"/>
                </a:cubicBezTo>
                <a:cubicBezTo>
                  <a:pt x="1155021" y="3812491"/>
                  <a:pt x="1154909" y="3812993"/>
                  <a:pt x="1154909" y="3813589"/>
                </a:cubicBezTo>
                <a:lnTo>
                  <a:pt x="1154909" y="3914047"/>
                </a:lnTo>
                <a:cubicBezTo>
                  <a:pt x="1154909" y="3914643"/>
                  <a:pt x="1155040" y="3915145"/>
                  <a:pt x="1155300" y="3915554"/>
                </a:cubicBezTo>
                <a:cubicBezTo>
                  <a:pt x="1155560" y="3915964"/>
                  <a:pt x="1156044" y="3916317"/>
                  <a:pt x="1156751" y="3916615"/>
                </a:cubicBezTo>
                <a:cubicBezTo>
                  <a:pt x="1157458" y="3916912"/>
                  <a:pt x="1158407" y="3917136"/>
                  <a:pt x="1159597" y="3917284"/>
                </a:cubicBezTo>
                <a:cubicBezTo>
                  <a:pt x="1160788" y="3917433"/>
                  <a:pt x="1162276" y="3917508"/>
                  <a:pt x="1164062" y="3917508"/>
                </a:cubicBezTo>
                <a:cubicBezTo>
                  <a:pt x="1165923" y="3917508"/>
                  <a:pt x="1167448" y="3917433"/>
                  <a:pt x="1168639" y="3917284"/>
                </a:cubicBezTo>
                <a:cubicBezTo>
                  <a:pt x="1169829" y="3917136"/>
                  <a:pt x="1170759" y="3916912"/>
                  <a:pt x="1171429" y="3916615"/>
                </a:cubicBezTo>
                <a:cubicBezTo>
                  <a:pt x="1172099" y="3916317"/>
                  <a:pt x="1172583" y="3915964"/>
                  <a:pt x="1172880" y="3915554"/>
                </a:cubicBezTo>
                <a:cubicBezTo>
                  <a:pt x="1173178" y="3915145"/>
                  <a:pt x="1173327" y="3914643"/>
                  <a:pt x="1173327" y="3914047"/>
                </a:cubicBezTo>
                <a:lnTo>
                  <a:pt x="1173327" y="3843838"/>
                </a:lnTo>
                <a:cubicBezTo>
                  <a:pt x="1178387" y="3837513"/>
                  <a:pt x="1183224" y="3832713"/>
                  <a:pt x="1187838" y="3829439"/>
                </a:cubicBezTo>
                <a:cubicBezTo>
                  <a:pt x="1192451" y="3826165"/>
                  <a:pt x="1197065" y="3824528"/>
                  <a:pt x="1201679" y="3824528"/>
                </a:cubicBezTo>
                <a:cubicBezTo>
                  <a:pt x="1205250" y="3824528"/>
                  <a:pt x="1208394" y="3825197"/>
                  <a:pt x="1211111" y="3826537"/>
                </a:cubicBezTo>
                <a:cubicBezTo>
                  <a:pt x="1213827" y="3827876"/>
                  <a:pt x="1216040" y="3829811"/>
                  <a:pt x="1217752" y="3832341"/>
                </a:cubicBezTo>
                <a:cubicBezTo>
                  <a:pt x="1219464" y="3834871"/>
                  <a:pt x="1220766" y="3837885"/>
                  <a:pt x="1221659" y="3841382"/>
                </a:cubicBezTo>
                <a:cubicBezTo>
                  <a:pt x="1222552" y="3844880"/>
                  <a:pt x="1222998" y="3849493"/>
                  <a:pt x="1222998" y="3855223"/>
                </a:cubicBezTo>
                <a:lnTo>
                  <a:pt x="1222998" y="3914047"/>
                </a:lnTo>
                <a:cubicBezTo>
                  <a:pt x="1222998" y="3914643"/>
                  <a:pt x="1223147" y="3915145"/>
                  <a:pt x="1223445" y="3915554"/>
                </a:cubicBezTo>
                <a:cubicBezTo>
                  <a:pt x="1223742" y="3915964"/>
                  <a:pt x="1224226" y="3916317"/>
                  <a:pt x="1224896" y="3916615"/>
                </a:cubicBezTo>
                <a:cubicBezTo>
                  <a:pt x="1225565" y="3916912"/>
                  <a:pt x="1226496" y="3917136"/>
                  <a:pt x="1227686" y="3917284"/>
                </a:cubicBezTo>
                <a:cubicBezTo>
                  <a:pt x="1228877" y="3917433"/>
                  <a:pt x="1230402" y="3917508"/>
                  <a:pt x="1232263" y="3917508"/>
                </a:cubicBezTo>
                <a:cubicBezTo>
                  <a:pt x="1234049" y="3917508"/>
                  <a:pt x="1235537" y="3917433"/>
                  <a:pt x="1236728" y="3917284"/>
                </a:cubicBezTo>
                <a:cubicBezTo>
                  <a:pt x="1237918" y="3917136"/>
                  <a:pt x="1238848" y="3916912"/>
                  <a:pt x="1239518" y="3916615"/>
                </a:cubicBezTo>
                <a:cubicBezTo>
                  <a:pt x="1240188" y="3916317"/>
                  <a:pt x="1240672" y="3915964"/>
                  <a:pt x="1240969" y="3915554"/>
                </a:cubicBezTo>
                <a:cubicBezTo>
                  <a:pt x="1241267" y="3915145"/>
                  <a:pt x="1241416" y="3914643"/>
                  <a:pt x="1241416" y="3914047"/>
                </a:cubicBezTo>
                <a:lnTo>
                  <a:pt x="1241416" y="3852768"/>
                </a:lnTo>
                <a:cubicBezTo>
                  <a:pt x="1241416" y="3845624"/>
                  <a:pt x="1240802" y="3839503"/>
                  <a:pt x="1239574" y="3834406"/>
                </a:cubicBezTo>
                <a:cubicBezTo>
                  <a:pt x="1238346" y="3829309"/>
                  <a:pt x="1236318" y="3824862"/>
                  <a:pt x="1233491" y="3821067"/>
                </a:cubicBezTo>
                <a:cubicBezTo>
                  <a:pt x="1230663" y="3817272"/>
                  <a:pt x="1226961" y="3814240"/>
                  <a:pt x="1222384" y="3811970"/>
                </a:cubicBezTo>
                <a:cubicBezTo>
                  <a:pt x="1217808" y="3809701"/>
                  <a:pt x="1212171" y="3808566"/>
                  <a:pt x="1205474" y="3808566"/>
                </a:cubicBezTo>
                <a:close/>
                <a:moveTo>
                  <a:pt x="1076663" y="3808566"/>
                </a:moveTo>
                <a:cubicBezTo>
                  <a:pt x="1072793" y="3808566"/>
                  <a:pt x="1068961" y="3808919"/>
                  <a:pt x="1065166" y="3809626"/>
                </a:cubicBezTo>
                <a:cubicBezTo>
                  <a:pt x="1061371" y="3810333"/>
                  <a:pt x="1057873" y="3811226"/>
                  <a:pt x="1054674" y="3812305"/>
                </a:cubicBezTo>
                <a:cubicBezTo>
                  <a:pt x="1051474" y="3813384"/>
                  <a:pt x="1048646" y="3814575"/>
                  <a:pt x="1046190" y="3815877"/>
                </a:cubicBezTo>
                <a:cubicBezTo>
                  <a:pt x="1043735" y="3817179"/>
                  <a:pt x="1042005" y="3818314"/>
                  <a:pt x="1041000" y="3819281"/>
                </a:cubicBezTo>
                <a:cubicBezTo>
                  <a:pt x="1039995" y="3820249"/>
                  <a:pt x="1039363" y="3821272"/>
                  <a:pt x="1039102" y="3822351"/>
                </a:cubicBezTo>
                <a:cubicBezTo>
                  <a:pt x="1038842" y="3823430"/>
                  <a:pt x="1038712" y="3824900"/>
                  <a:pt x="1038712" y="3826760"/>
                </a:cubicBezTo>
                <a:cubicBezTo>
                  <a:pt x="1038712" y="3827876"/>
                  <a:pt x="1038786" y="3828899"/>
                  <a:pt x="1038935" y="3829830"/>
                </a:cubicBezTo>
                <a:cubicBezTo>
                  <a:pt x="1039084" y="3830760"/>
                  <a:pt x="1039326" y="3831522"/>
                  <a:pt x="1039661" y="3832118"/>
                </a:cubicBezTo>
                <a:cubicBezTo>
                  <a:pt x="1039995" y="3832713"/>
                  <a:pt x="1040386" y="3833160"/>
                  <a:pt x="1040833" y="3833457"/>
                </a:cubicBezTo>
                <a:cubicBezTo>
                  <a:pt x="1041279" y="3833755"/>
                  <a:pt x="1041800" y="3833904"/>
                  <a:pt x="1042395" y="3833904"/>
                </a:cubicBezTo>
                <a:cubicBezTo>
                  <a:pt x="1043288" y="3833904"/>
                  <a:pt x="1044646" y="3833364"/>
                  <a:pt x="1046469" y="3832285"/>
                </a:cubicBezTo>
                <a:cubicBezTo>
                  <a:pt x="1048293" y="3831206"/>
                  <a:pt x="1050562" y="3830016"/>
                  <a:pt x="1053278" y="3828713"/>
                </a:cubicBezTo>
                <a:cubicBezTo>
                  <a:pt x="1055994" y="3827411"/>
                  <a:pt x="1059157" y="3826220"/>
                  <a:pt x="1062766" y="3825141"/>
                </a:cubicBezTo>
                <a:cubicBezTo>
                  <a:pt x="1066375" y="3824062"/>
                  <a:pt x="1070449" y="3823523"/>
                  <a:pt x="1074989" y="3823523"/>
                </a:cubicBezTo>
                <a:cubicBezTo>
                  <a:pt x="1079230" y="3823523"/>
                  <a:pt x="1082802" y="3824025"/>
                  <a:pt x="1085704" y="3825030"/>
                </a:cubicBezTo>
                <a:cubicBezTo>
                  <a:pt x="1088606" y="3826034"/>
                  <a:pt x="1090969" y="3827523"/>
                  <a:pt x="1092792" y="3829495"/>
                </a:cubicBezTo>
                <a:cubicBezTo>
                  <a:pt x="1094615" y="3831467"/>
                  <a:pt x="1095936" y="3833941"/>
                  <a:pt x="1096755" y="3836917"/>
                </a:cubicBezTo>
                <a:cubicBezTo>
                  <a:pt x="1097573" y="3839894"/>
                  <a:pt x="1097983" y="3843317"/>
                  <a:pt x="1097983" y="3847187"/>
                </a:cubicBezTo>
                <a:lnTo>
                  <a:pt x="1097983" y="3855000"/>
                </a:lnTo>
                <a:lnTo>
                  <a:pt x="1084142" y="3855000"/>
                </a:lnTo>
                <a:cubicBezTo>
                  <a:pt x="1076328" y="3855000"/>
                  <a:pt x="1069296" y="3855688"/>
                  <a:pt x="1063045" y="3857065"/>
                </a:cubicBezTo>
                <a:cubicBezTo>
                  <a:pt x="1056794" y="3858442"/>
                  <a:pt x="1051511" y="3860507"/>
                  <a:pt x="1047195" y="3863260"/>
                </a:cubicBezTo>
                <a:cubicBezTo>
                  <a:pt x="1042879" y="3866013"/>
                  <a:pt x="1039568" y="3869474"/>
                  <a:pt x="1037261" y="3873641"/>
                </a:cubicBezTo>
                <a:cubicBezTo>
                  <a:pt x="1034954" y="3877808"/>
                  <a:pt x="1033800" y="3882719"/>
                  <a:pt x="1033800" y="3888375"/>
                </a:cubicBezTo>
                <a:cubicBezTo>
                  <a:pt x="1033800" y="3893212"/>
                  <a:pt x="1034638" y="3897528"/>
                  <a:pt x="1036312" y="3901323"/>
                </a:cubicBezTo>
                <a:cubicBezTo>
                  <a:pt x="1037986" y="3905118"/>
                  <a:pt x="1040330" y="3908318"/>
                  <a:pt x="1043344" y="3910922"/>
                </a:cubicBezTo>
                <a:cubicBezTo>
                  <a:pt x="1046358" y="3913527"/>
                  <a:pt x="1050004" y="3915517"/>
                  <a:pt x="1054283" y="3916894"/>
                </a:cubicBezTo>
                <a:cubicBezTo>
                  <a:pt x="1058562" y="3918270"/>
                  <a:pt x="1063343" y="3918959"/>
                  <a:pt x="1068626" y="3918959"/>
                </a:cubicBezTo>
                <a:cubicBezTo>
                  <a:pt x="1074654" y="3918959"/>
                  <a:pt x="1080365" y="3917657"/>
                  <a:pt x="1085760" y="3915052"/>
                </a:cubicBezTo>
                <a:cubicBezTo>
                  <a:pt x="1091155" y="3912448"/>
                  <a:pt x="1096048" y="3908801"/>
                  <a:pt x="1100438" y="3904113"/>
                </a:cubicBezTo>
                <a:lnTo>
                  <a:pt x="1100438" y="3914159"/>
                </a:lnTo>
                <a:cubicBezTo>
                  <a:pt x="1100438" y="3915052"/>
                  <a:pt x="1100699" y="3915722"/>
                  <a:pt x="1101220" y="3916168"/>
                </a:cubicBezTo>
                <a:cubicBezTo>
                  <a:pt x="1101741" y="3916615"/>
                  <a:pt x="1102578" y="3916950"/>
                  <a:pt x="1103731" y="3917173"/>
                </a:cubicBezTo>
                <a:cubicBezTo>
                  <a:pt x="1104885" y="3917396"/>
                  <a:pt x="1106429" y="3917508"/>
                  <a:pt x="1108363" y="3917508"/>
                </a:cubicBezTo>
                <a:cubicBezTo>
                  <a:pt x="1110373" y="3917508"/>
                  <a:pt x="1111898" y="3917396"/>
                  <a:pt x="1112940" y="3917173"/>
                </a:cubicBezTo>
                <a:cubicBezTo>
                  <a:pt x="1113982" y="3916950"/>
                  <a:pt x="1114800" y="3916615"/>
                  <a:pt x="1115395" y="3916168"/>
                </a:cubicBezTo>
                <a:cubicBezTo>
                  <a:pt x="1115991" y="3915722"/>
                  <a:pt x="1116288" y="3915052"/>
                  <a:pt x="1116288" y="3914159"/>
                </a:cubicBezTo>
                <a:lnTo>
                  <a:pt x="1116288" y="3846405"/>
                </a:lnTo>
                <a:cubicBezTo>
                  <a:pt x="1116288" y="3840154"/>
                  <a:pt x="1115581" y="3834685"/>
                  <a:pt x="1114168" y="3829997"/>
                </a:cubicBezTo>
                <a:cubicBezTo>
                  <a:pt x="1112754" y="3825309"/>
                  <a:pt x="1110484" y="3821384"/>
                  <a:pt x="1107359" y="3818221"/>
                </a:cubicBezTo>
                <a:cubicBezTo>
                  <a:pt x="1104233" y="3815058"/>
                  <a:pt x="1100141" y="3812658"/>
                  <a:pt x="1095080" y="3811021"/>
                </a:cubicBezTo>
                <a:cubicBezTo>
                  <a:pt x="1090020" y="3809384"/>
                  <a:pt x="1083881" y="3808566"/>
                  <a:pt x="1076663" y="3808566"/>
                </a:cubicBezTo>
                <a:close/>
                <a:moveTo>
                  <a:pt x="968688" y="3808566"/>
                </a:moveTo>
                <a:cubicBezTo>
                  <a:pt x="965340" y="3808566"/>
                  <a:pt x="962158" y="3808956"/>
                  <a:pt x="959144" y="3809738"/>
                </a:cubicBezTo>
                <a:cubicBezTo>
                  <a:pt x="956131" y="3810519"/>
                  <a:pt x="953191" y="3811672"/>
                  <a:pt x="950326" y="3813198"/>
                </a:cubicBezTo>
                <a:cubicBezTo>
                  <a:pt x="947461" y="3814723"/>
                  <a:pt x="944615" y="3816640"/>
                  <a:pt x="941787" y="3818946"/>
                </a:cubicBezTo>
                <a:cubicBezTo>
                  <a:pt x="938960" y="3821253"/>
                  <a:pt x="936020" y="3823969"/>
                  <a:pt x="932969" y="3827095"/>
                </a:cubicBezTo>
                <a:lnTo>
                  <a:pt x="932969" y="3813589"/>
                </a:lnTo>
                <a:cubicBezTo>
                  <a:pt x="932969" y="3812919"/>
                  <a:pt x="932839" y="3812379"/>
                  <a:pt x="932579" y="3811970"/>
                </a:cubicBezTo>
                <a:cubicBezTo>
                  <a:pt x="932318" y="3811561"/>
                  <a:pt x="931853" y="3811207"/>
                  <a:pt x="931183" y="3810910"/>
                </a:cubicBezTo>
                <a:cubicBezTo>
                  <a:pt x="930514" y="3810612"/>
                  <a:pt x="929677" y="3810407"/>
                  <a:pt x="928672" y="3810296"/>
                </a:cubicBezTo>
                <a:cubicBezTo>
                  <a:pt x="927667" y="3810184"/>
                  <a:pt x="926384" y="3810128"/>
                  <a:pt x="924821" y="3810128"/>
                </a:cubicBezTo>
                <a:cubicBezTo>
                  <a:pt x="923333" y="3810128"/>
                  <a:pt x="922068" y="3810184"/>
                  <a:pt x="921026" y="3810296"/>
                </a:cubicBezTo>
                <a:cubicBezTo>
                  <a:pt x="919984" y="3810407"/>
                  <a:pt x="919128" y="3810612"/>
                  <a:pt x="918459" y="3810910"/>
                </a:cubicBezTo>
                <a:cubicBezTo>
                  <a:pt x="917789" y="3811207"/>
                  <a:pt x="917342" y="3811561"/>
                  <a:pt x="917119" y="3811970"/>
                </a:cubicBezTo>
                <a:cubicBezTo>
                  <a:pt x="916896" y="3812379"/>
                  <a:pt x="916784" y="3812919"/>
                  <a:pt x="916784" y="3813589"/>
                </a:cubicBezTo>
                <a:lnTo>
                  <a:pt x="916784" y="3953896"/>
                </a:lnTo>
                <a:cubicBezTo>
                  <a:pt x="916784" y="3954492"/>
                  <a:pt x="916915" y="3955012"/>
                  <a:pt x="917175" y="3955459"/>
                </a:cubicBezTo>
                <a:cubicBezTo>
                  <a:pt x="917435" y="3955905"/>
                  <a:pt x="917919" y="3956277"/>
                  <a:pt x="918626" y="3956575"/>
                </a:cubicBezTo>
                <a:cubicBezTo>
                  <a:pt x="919333" y="3956873"/>
                  <a:pt x="920282" y="3957096"/>
                  <a:pt x="921472" y="3957245"/>
                </a:cubicBezTo>
                <a:cubicBezTo>
                  <a:pt x="922663" y="3957394"/>
                  <a:pt x="924151" y="3957468"/>
                  <a:pt x="925937" y="3957468"/>
                </a:cubicBezTo>
                <a:cubicBezTo>
                  <a:pt x="927798" y="3957468"/>
                  <a:pt x="929323" y="3957394"/>
                  <a:pt x="930514" y="3957245"/>
                </a:cubicBezTo>
                <a:cubicBezTo>
                  <a:pt x="931704" y="3957096"/>
                  <a:pt x="932634" y="3956873"/>
                  <a:pt x="933304" y="3956575"/>
                </a:cubicBezTo>
                <a:cubicBezTo>
                  <a:pt x="933974" y="3956277"/>
                  <a:pt x="934458" y="3955905"/>
                  <a:pt x="934755" y="3955459"/>
                </a:cubicBezTo>
                <a:cubicBezTo>
                  <a:pt x="935053" y="3955012"/>
                  <a:pt x="935202" y="3954492"/>
                  <a:pt x="935202" y="3953896"/>
                </a:cubicBezTo>
                <a:lnTo>
                  <a:pt x="935202" y="3903667"/>
                </a:lnTo>
                <a:cubicBezTo>
                  <a:pt x="937881" y="3906271"/>
                  <a:pt x="940411" y="3908541"/>
                  <a:pt x="942792" y="3910476"/>
                </a:cubicBezTo>
                <a:cubicBezTo>
                  <a:pt x="945173" y="3912410"/>
                  <a:pt x="947573" y="3914010"/>
                  <a:pt x="949992" y="3915275"/>
                </a:cubicBezTo>
                <a:cubicBezTo>
                  <a:pt x="952410" y="3916540"/>
                  <a:pt x="954884" y="3917471"/>
                  <a:pt x="957414" y="3918066"/>
                </a:cubicBezTo>
                <a:cubicBezTo>
                  <a:pt x="959944" y="3918661"/>
                  <a:pt x="962698" y="3918959"/>
                  <a:pt x="965674" y="3918959"/>
                </a:cubicBezTo>
                <a:cubicBezTo>
                  <a:pt x="972669" y="3918959"/>
                  <a:pt x="978883" y="3917638"/>
                  <a:pt x="984315" y="3914996"/>
                </a:cubicBezTo>
                <a:cubicBezTo>
                  <a:pt x="989747" y="3912355"/>
                  <a:pt x="994305" y="3908597"/>
                  <a:pt x="997989" y="3903723"/>
                </a:cubicBezTo>
                <a:cubicBezTo>
                  <a:pt x="1001672" y="3898849"/>
                  <a:pt x="1004463" y="3892914"/>
                  <a:pt x="1006360" y="3885919"/>
                </a:cubicBezTo>
                <a:cubicBezTo>
                  <a:pt x="1008258" y="3878924"/>
                  <a:pt x="1009207" y="3871036"/>
                  <a:pt x="1009207" y="3862255"/>
                </a:cubicBezTo>
                <a:cubicBezTo>
                  <a:pt x="1009207" y="3854963"/>
                  <a:pt x="1008462" y="3848061"/>
                  <a:pt x="1006974" y="3841550"/>
                </a:cubicBezTo>
                <a:cubicBezTo>
                  <a:pt x="1005486" y="3835038"/>
                  <a:pt x="1003123" y="3829327"/>
                  <a:pt x="999886" y="3824416"/>
                </a:cubicBezTo>
                <a:cubicBezTo>
                  <a:pt x="996649" y="3819505"/>
                  <a:pt x="992463" y="3815635"/>
                  <a:pt x="987329" y="3812807"/>
                </a:cubicBezTo>
                <a:cubicBezTo>
                  <a:pt x="982194" y="3809980"/>
                  <a:pt x="975981" y="3808566"/>
                  <a:pt x="968688" y="3808566"/>
                </a:cubicBezTo>
                <a:close/>
                <a:moveTo>
                  <a:pt x="785034" y="3808566"/>
                </a:moveTo>
                <a:cubicBezTo>
                  <a:pt x="779602" y="3808566"/>
                  <a:pt x="774226" y="3810035"/>
                  <a:pt x="768905" y="3812975"/>
                </a:cubicBezTo>
                <a:cubicBezTo>
                  <a:pt x="763584" y="3815914"/>
                  <a:pt x="758096" y="3820546"/>
                  <a:pt x="752441" y="3826872"/>
                </a:cubicBezTo>
                <a:lnTo>
                  <a:pt x="752441" y="3813589"/>
                </a:lnTo>
                <a:cubicBezTo>
                  <a:pt x="752441" y="3812993"/>
                  <a:pt x="752311" y="3812491"/>
                  <a:pt x="752050" y="3812082"/>
                </a:cubicBezTo>
                <a:cubicBezTo>
                  <a:pt x="751790" y="3811672"/>
                  <a:pt x="751362" y="3811300"/>
                  <a:pt x="750767" y="3810966"/>
                </a:cubicBezTo>
                <a:cubicBezTo>
                  <a:pt x="750171" y="3810631"/>
                  <a:pt x="749334" y="3810407"/>
                  <a:pt x="748255" y="3810296"/>
                </a:cubicBezTo>
                <a:cubicBezTo>
                  <a:pt x="747176" y="3810184"/>
                  <a:pt x="745818" y="3810128"/>
                  <a:pt x="744181" y="3810128"/>
                </a:cubicBezTo>
                <a:cubicBezTo>
                  <a:pt x="742469" y="3810128"/>
                  <a:pt x="741093" y="3810184"/>
                  <a:pt x="740051" y="3810296"/>
                </a:cubicBezTo>
                <a:cubicBezTo>
                  <a:pt x="739009" y="3810407"/>
                  <a:pt x="738153" y="3810631"/>
                  <a:pt x="737484" y="3810966"/>
                </a:cubicBezTo>
                <a:cubicBezTo>
                  <a:pt x="736814" y="3811300"/>
                  <a:pt x="736367" y="3811672"/>
                  <a:pt x="736144" y="3812082"/>
                </a:cubicBezTo>
                <a:cubicBezTo>
                  <a:pt x="735921" y="3812491"/>
                  <a:pt x="735809" y="3812993"/>
                  <a:pt x="735809" y="3813589"/>
                </a:cubicBezTo>
                <a:lnTo>
                  <a:pt x="735809" y="3914047"/>
                </a:lnTo>
                <a:cubicBezTo>
                  <a:pt x="735809" y="3914643"/>
                  <a:pt x="735940" y="3915145"/>
                  <a:pt x="736200" y="3915554"/>
                </a:cubicBezTo>
                <a:cubicBezTo>
                  <a:pt x="736460" y="3915964"/>
                  <a:pt x="736944" y="3916317"/>
                  <a:pt x="737651" y="3916615"/>
                </a:cubicBezTo>
                <a:cubicBezTo>
                  <a:pt x="738358" y="3916912"/>
                  <a:pt x="739307" y="3917136"/>
                  <a:pt x="740497" y="3917284"/>
                </a:cubicBezTo>
                <a:cubicBezTo>
                  <a:pt x="741688" y="3917433"/>
                  <a:pt x="743176" y="3917508"/>
                  <a:pt x="744962" y="3917508"/>
                </a:cubicBezTo>
                <a:cubicBezTo>
                  <a:pt x="746823" y="3917508"/>
                  <a:pt x="748348" y="3917433"/>
                  <a:pt x="749539" y="3917284"/>
                </a:cubicBezTo>
                <a:cubicBezTo>
                  <a:pt x="750729" y="3917136"/>
                  <a:pt x="751660" y="3916912"/>
                  <a:pt x="752329" y="3916615"/>
                </a:cubicBezTo>
                <a:cubicBezTo>
                  <a:pt x="752999" y="3916317"/>
                  <a:pt x="753483" y="3915964"/>
                  <a:pt x="753780" y="3915554"/>
                </a:cubicBezTo>
                <a:cubicBezTo>
                  <a:pt x="754078" y="3915145"/>
                  <a:pt x="754227" y="3914643"/>
                  <a:pt x="754227" y="3914047"/>
                </a:cubicBezTo>
                <a:lnTo>
                  <a:pt x="754227" y="3843838"/>
                </a:lnTo>
                <a:cubicBezTo>
                  <a:pt x="759287" y="3837513"/>
                  <a:pt x="763975" y="3832713"/>
                  <a:pt x="768291" y="3829439"/>
                </a:cubicBezTo>
                <a:cubicBezTo>
                  <a:pt x="772607" y="3826165"/>
                  <a:pt x="776886" y="3824528"/>
                  <a:pt x="781127" y="3824528"/>
                </a:cubicBezTo>
                <a:cubicBezTo>
                  <a:pt x="784551" y="3824528"/>
                  <a:pt x="787509" y="3825197"/>
                  <a:pt x="790001" y="3826537"/>
                </a:cubicBezTo>
                <a:cubicBezTo>
                  <a:pt x="792494" y="3827876"/>
                  <a:pt x="794559" y="3829811"/>
                  <a:pt x="796196" y="3832341"/>
                </a:cubicBezTo>
                <a:cubicBezTo>
                  <a:pt x="797833" y="3834871"/>
                  <a:pt x="799061" y="3837885"/>
                  <a:pt x="799880" y="3841382"/>
                </a:cubicBezTo>
                <a:cubicBezTo>
                  <a:pt x="800698" y="3844880"/>
                  <a:pt x="801108" y="3848749"/>
                  <a:pt x="801108" y="3852991"/>
                </a:cubicBezTo>
                <a:lnTo>
                  <a:pt x="801108" y="3914047"/>
                </a:lnTo>
                <a:cubicBezTo>
                  <a:pt x="801108" y="3914643"/>
                  <a:pt x="801238" y="3915145"/>
                  <a:pt x="801498" y="3915554"/>
                </a:cubicBezTo>
                <a:cubicBezTo>
                  <a:pt x="801759" y="3915964"/>
                  <a:pt x="802243" y="3916317"/>
                  <a:pt x="802949" y="3916615"/>
                </a:cubicBezTo>
                <a:cubicBezTo>
                  <a:pt x="803656" y="3916912"/>
                  <a:pt x="804624" y="3917136"/>
                  <a:pt x="805852" y="3917284"/>
                </a:cubicBezTo>
                <a:cubicBezTo>
                  <a:pt x="807079" y="3917433"/>
                  <a:pt x="808549" y="3917508"/>
                  <a:pt x="810261" y="3917508"/>
                </a:cubicBezTo>
                <a:cubicBezTo>
                  <a:pt x="812047" y="3917508"/>
                  <a:pt x="813535" y="3917433"/>
                  <a:pt x="814725" y="3917284"/>
                </a:cubicBezTo>
                <a:cubicBezTo>
                  <a:pt x="815916" y="3917136"/>
                  <a:pt x="816865" y="3916912"/>
                  <a:pt x="817572" y="3916615"/>
                </a:cubicBezTo>
                <a:cubicBezTo>
                  <a:pt x="818279" y="3916317"/>
                  <a:pt x="818781" y="3915964"/>
                  <a:pt x="819079" y="3915554"/>
                </a:cubicBezTo>
                <a:cubicBezTo>
                  <a:pt x="819376" y="3915145"/>
                  <a:pt x="819525" y="3914643"/>
                  <a:pt x="819525" y="3914047"/>
                </a:cubicBezTo>
                <a:lnTo>
                  <a:pt x="819525" y="3843838"/>
                </a:lnTo>
                <a:cubicBezTo>
                  <a:pt x="824660" y="3837513"/>
                  <a:pt x="829366" y="3832713"/>
                  <a:pt x="833645" y="3829439"/>
                </a:cubicBezTo>
                <a:cubicBezTo>
                  <a:pt x="837924" y="3826165"/>
                  <a:pt x="842184" y="3824528"/>
                  <a:pt x="846426" y="3824528"/>
                </a:cubicBezTo>
                <a:cubicBezTo>
                  <a:pt x="849849" y="3824528"/>
                  <a:pt x="852825" y="3825197"/>
                  <a:pt x="855356" y="3826537"/>
                </a:cubicBezTo>
                <a:cubicBezTo>
                  <a:pt x="857886" y="3827876"/>
                  <a:pt x="859969" y="3829811"/>
                  <a:pt x="861606" y="3832341"/>
                </a:cubicBezTo>
                <a:cubicBezTo>
                  <a:pt x="863243" y="3834871"/>
                  <a:pt x="864434" y="3837885"/>
                  <a:pt x="865178" y="3841382"/>
                </a:cubicBezTo>
                <a:cubicBezTo>
                  <a:pt x="865922" y="3844880"/>
                  <a:pt x="866294" y="3848749"/>
                  <a:pt x="866294" y="3852991"/>
                </a:cubicBezTo>
                <a:lnTo>
                  <a:pt x="866294" y="3914047"/>
                </a:lnTo>
                <a:cubicBezTo>
                  <a:pt x="866294" y="3914643"/>
                  <a:pt x="866443" y="3915145"/>
                  <a:pt x="866741" y="3915554"/>
                </a:cubicBezTo>
                <a:cubicBezTo>
                  <a:pt x="867039" y="3915964"/>
                  <a:pt x="867541" y="3916317"/>
                  <a:pt x="868248" y="3916615"/>
                </a:cubicBezTo>
                <a:cubicBezTo>
                  <a:pt x="868955" y="3916912"/>
                  <a:pt x="869904" y="3917136"/>
                  <a:pt x="871094" y="3917284"/>
                </a:cubicBezTo>
                <a:cubicBezTo>
                  <a:pt x="872285" y="3917433"/>
                  <a:pt x="873810" y="3917508"/>
                  <a:pt x="875671" y="3917508"/>
                </a:cubicBezTo>
                <a:cubicBezTo>
                  <a:pt x="877457" y="3917508"/>
                  <a:pt x="878945" y="3917433"/>
                  <a:pt x="880135" y="3917284"/>
                </a:cubicBezTo>
                <a:cubicBezTo>
                  <a:pt x="881326" y="3917136"/>
                  <a:pt x="882256" y="3916912"/>
                  <a:pt x="882926" y="3916615"/>
                </a:cubicBezTo>
                <a:cubicBezTo>
                  <a:pt x="883596" y="3916317"/>
                  <a:pt x="884079" y="3915964"/>
                  <a:pt x="884377" y="3915554"/>
                </a:cubicBezTo>
                <a:cubicBezTo>
                  <a:pt x="884675" y="3915145"/>
                  <a:pt x="884824" y="3914643"/>
                  <a:pt x="884824" y="3914047"/>
                </a:cubicBezTo>
                <a:lnTo>
                  <a:pt x="884824" y="3850535"/>
                </a:lnTo>
                <a:cubicBezTo>
                  <a:pt x="884824" y="3844880"/>
                  <a:pt x="884247" y="3839503"/>
                  <a:pt x="883093" y="3834406"/>
                </a:cubicBezTo>
                <a:cubicBezTo>
                  <a:pt x="881940" y="3829309"/>
                  <a:pt x="880005" y="3824862"/>
                  <a:pt x="877289" y="3821067"/>
                </a:cubicBezTo>
                <a:cubicBezTo>
                  <a:pt x="874573" y="3817272"/>
                  <a:pt x="871020" y="3814240"/>
                  <a:pt x="866629" y="3811970"/>
                </a:cubicBezTo>
                <a:cubicBezTo>
                  <a:pt x="862239" y="3809701"/>
                  <a:pt x="856807" y="3808566"/>
                  <a:pt x="850333" y="3808566"/>
                </a:cubicBezTo>
                <a:cubicBezTo>
                  <a:pt x="847654" y="3808566"/>
                  <a:pt x="844993" y="3808919"/>
                  <a:pt x="842352" y="3809626"/>
                </a:cubicBezTo>
                <a:cubicBezTo>
                  <a:pt x="839710" y="3810333"/>
                  <a:pt x="836994" y="3811468"/>
                  <a:pt x="834203" y="3813031"/>
                </a:cubicBezTo>
                <a:cubicBezTo>
                  <a:pt x="831413" y="3814593"/>
                  <a:pt x="828511" y="3816640"/>
                  <a:pt x="825497" y="3819170"/>
                </a:cubicBezTo>
                <a:cubicBezTo>
                  <a:pt x="822483" y="3821700"/>
                  <a:pt x="819302" y="3824788"/>
                  <a:pt x="815953" y="3828434"/>
                </a:cubicBezTo>
                <a:cubicBezTo>
                  <a:pt x="814763" y="3825458"/>
                  <a:pt x="813274" y="3822760"/>
                  <a:pt x="811488" y="3820342"/>
                </a:cubicBezTo>
                <a:cubicBezTo>
                  <a:pt x="809703" y="3817923"/>
                  <a:pt x="807545" y="3815840"/>
                  <a:pt x="805014" y="3814091"/>
                </a:cubicBezTo>
                <a:cubicBezTo>
                  <a:pt x="802484" y="3812342"/>
                  <a:pt x="799564" y="3810984"/>
                  <a:pt x="796252" y="3810017"/>
                </a:cubicBezTo>
                <a:cubicBezTo>
                  <a:pt x="792941" y="3809049"/>
                  <a:pt x="789201" y="3808566"/>
                  <a:pt x="785034" y="3808566"/>
                </a:cubicBezTo>
                <a:close/>
                <a:moveTo>
                  <a:pt x="656186" y="3808566"/>
                </a:moveTo>
                <a:cubicBezTo>
                  <a:pt x="647629" y="3808566"/>
                  <a:pt x="640150" y="3809942"/>
                  <a:pt x="633750" y="3812696"/>
                </a:cubicBezTo>
                <a:cubicBezTo>
                  <a:pt x="627351" y="3815449"/>
                  <a:pt x="622012" y="3819319"/>
                  <a:pt x="617733" y="3824304"/>
                </a:cubicBezTo>
                <a:cubicBezTo>
                  <a:pt x="613454" y="3829290"/>
                  <a:pt x="610254" y="3835225"/>
                  <a:pt x="608133" y="3842108"/>
                </a:cubicBezTo>
                <a:cubicBezTo>
                  <a:pt x="606013" y="3848991"/>
                  <a:pt x="604952" y="3856526"/>
                  <a:pt x="604952" y="3864711"/>
                </a:cubicBezTo>
                <a:cubicBezTo>
                  <a:pt x="604952" y="3873194"/>
                  <a:pt x="605957" y="3880785"/>
                  <a:pt x="607966" y="3887482"/>
                </a:cubicBezTo>
                <a:cubicBezTo>
                  <a:pt x="609975" y="3894179"/>
                  <a:pt x="613026" y="3899872"/>
                  <a:pt x="617119" y="3904560"/>
                </a:cubicBezTo>
                <a:cubicBezTo>
                  <a:pt x="621212" y="3909248"/>
                  <a:pt x="626328" y="3912820"/>
                  <a:pt x="632467" y="3915275"/>
                </a:cubicBezTo>
                <a:cubicBezTo>
                  <a:pt x="638606" y="3917731"/>
                  <a:pt x="645806" y="3918959"/>
                  <a:pt x="654066" y="3918959"/>
                </a:cubicBezTo>
                <a:cubicBezTo>
                  <a:pt x="662549" y="3918959"/>
                  <a:pt x="670009" y="3917564"/>
                  <a:pt x="676446" y="3914773"/>
                </a:cubicBezTo>
                <a:cubicBezTo>
                  <a:pt x="682882" y="3911982"/>
                  <a:pt x="688240" y="3908094"/>
                  <a:pt x="692519" y="3903109"/>
                </a:cubicBezTo>
                <a:cubicBezTo>
                  <a:pt x="696798" y="3898123"/>
                  <a:pt x="700016" y="3892188"/>
                  <a:pt x="702174" y="3885305"/>
                </a:cubicBezTo>
                <a:cubicBezTo>
                  <a:pt x="704332" y="3878422"/>
                  <a:pt x="705411" y="3870887"/>
                  <a:pt x="705411" y="3862702"/>
                </a:cubicBezTo>
                <a:cubicBezTo>
                  <a:pt x="705411" y="3854293"/>
                  <a:pt x="704388" y="3846740"/>
                  <a:pt x="702342" y="3840043"/>
                </a:cubicBezTo>
                <a:cubicBezTo>
                  <a:pt x="700295" y="3833346"/>
                  <a:pt x="697226" y="3827653"/>
                  <a:pt x="693133" y="3822965"/>
                </a:cubicBezTo>
                <a:cubicBezTo>
                  <a:pt x="689040" y="3818277"/>
                  <a:pt x="683924" y="3814705"/>
                  <a:pt x="677785" y="3812249"/>
                </a:cubicBezTo>
                <a:cubicBezTo>
                  <a:pt x="671646" y="3809794"/>
                  <a:pt x="664446" y="3808566"/>
                  <a:pt x="656186" y="3808566"/>
                </a:cubicBezTo>
                <a:close/>
                <a:moveTo>
                  <a:pt x="5492765" y="3783228"/>
                </a:moveTo>
                <a:cubicBezTo>
                  <a:pt x="5490979" y="3783228"/>
                  <a:pt x="5489491" y="3783302"/>
                  <a:pt x="5488300" y="3783451"/>
                </a:cubicBezTo>
                <a:cubicBezTo>
                  <a:pt x="5487109" y="3783600"/>
                  <a:pt x="5486161" y="3783842"/>
                  <a:pt x="5485454" y="3784176"/>
                </a:cubicBezTo>
                <a:cubicBezTo>
                  <a:pt x="5484747" y="3784511"/>
                  <a:pt x="5484263" y="3784902"/>
                  <a:pt x="5484003" y="3785349"/>
                </a:cubicBezTo>
                <a:cubicBezTo>
                  <a:pt x="5483742" y="3785795"/>
                  <a:pt x="5483612" y="3786279"/>
                  <a:pt x="5483612" y="3786800"/>
                </a:cubicBezTo>
                <a:lnTo>
                  <a:pt x="5483612" y="3810686"/>
                </a:lnTo>
                <a:lnTo>
                  <a:pt x="5469659" y="3810686"/>
                </a:lnTo>
                <a:cubicBezTo>
                  <a:pt x="5469064" y="3810686"/>
                  <a:pt x="5468525" y="3810817"/>
                  <a:pt x="5468041" y="3811077"/>
                </a:cubicBezTo>
                <a:cubicBezTo>
                  <a:pt x="5467557" y="3811338"/>
                  <a:pt x="5467167" y="3811784"/>
                  <a:pt x="5466869" y="3812417"/>
                </a:cubicBezTo>
                <a:cubicBezTo>
                  <a:pt x="5466571" y="3813049"/>
                  <a:pt x="5466329" y="3813849"/>
                  <a:pt x="5466143" y="3814816"/>
                </a:cubicBezTo>
                <a:cubicBezTo>
                  <a:pt x="5465957" y="3815784"/>
                  <a:pt x="5465865" y="3816974"/>
                  <a:pt x="5465865" y="3818388"/>
                </a:cubicBezTo>
                <a:cubicBezTo>
                  <a:pt x="5465865" y="3821067"/>
                  <a:pt x="5466199" y="3823002"/>
                  <a:pt x="5466869" y="3824193"/>
                </a:cubicBezTo>
                <a:cubicBezTo>
                  <a:pt x="5467539" y="3825383"/>
                  <a:pt x="5468431" y="3825979"/>
                  <a:pt x="5469548" y="3825979"/>
                </a:cubicBezTo>
                <a:lnTo>
                  <a:pt x="5483612" y="3825979"/>
                </a:lnTo>
                <a:lnTo>
                  <a:pt x="5483612" y="3884691"/>
                </a:lnTo>
                <a:cubicBezTo>
                  <a:pt x="5483612" y="3890496"/>
                  <a:pt x="5484151" y="3895537"/>
                  <a:pt x="5485231" y="3899816"/>
                </a:cubicBezTo>
                <a:cubicBezTo>
                  <a:pt x="5486309" y="3904095"/>
                  <a:pt x="5488039" y="3907629"/>
                  <a:pt x="5490421" y="3910420"/>
                </a:cubicBezTo>
                <a:cubicBezTo>
                  <a:pt x="5492802" y="3913210"/>
                  <a:pt x="5495853" y="3915294"/>
                  <a:pt x="5499574" y="3916671"/>
                </a:cubicBezTo>
                <a:cubicBezTo>
                  <a:pt x="5503295" y="3918047"/>
                  <a:pt x="5507759" y="3918736"/>
                  <a:pt x="5512969" y="3918736"/>
                </a:cubicBezTo>
                <a:cubicBezTo>
                  <a:pt x="5514680" y="3918736"/>
                  <a:pt x="5516391" y="3918624"/>
                  <a:pt x="5518103" y="3918401"/>
                </a:cubicBezTo>
                <a:cubicBezTo>
                  <a:pt x="5519815" y="3918177"/>
                  <a:pt x="5521433" y="3917898"/>
                  <a:pt x="5522959" y="3917564"/>
                </a:cubicBezTo>
                <a:cubicBezTo>
                  <a:pt x="5524484" y="3917229"/>
                  <a:pt x="5525842" y="3916801"/>
                  <a:pt x="5527033" y="3916280"/>
                </a:cubicBezTo>
                <a:cubicBezTo>
                  <a:pt x="5528223" y="3915759"/>
                  <a:pt x="5529116" y="3915201"/>
                  <a:pt x="5529711" y="3914606"/>
                </a:cubicBezTo>
                <a:cubicBezTo>
                  <a:pt x="5530307" y="3914010"/>
                  <a:pt x="5530753" y="3913080"/>
                  <a:pt x="5531051" y="3911815"/>
                </a:cubicBezTo>
                <a:cubicBezTo>
                  <a:pt x="5531349" y="3910550"/>
                  <a:pt x="5531497" y="3908838"/>
                  <a:pt x="5531497" y="3906680"/>
                </a:cubicBezTo>
                <a:cubicBezTo>
                  <a:pt x="5531497" y="3905341"/>
                  <a:pt x="5531423" y="3904225"/>
                  <a:pt x="5531274" y="3903332"/>
                </a:cubicBezTo>
                <a:cubicBezTo>
                  <a:pt x="5531125" y="3902439"/>
                  <a:pt x="5530958" y="3901732"/>
                  <a:pt x="5530772" y="3901211"/>
                </a:cubicBezTo>
                <a:cubicBezTo>
                  <a:pt x="5530586" y="3900690"/>
                  <a:pt x="5530325" y="3900337"/>
                  <a:pt x="5529991" y="3900151"/>
                </a:cubicBezTo>
                <a:cubicBezTo>
                  <a:pt x="5529655" y="3899965"/>
                  <a:pt x="5529303" y="3899872"/>
                  <a:pt x="5528930" y="3899872"/>
                </a:cubicBezTo>
                <a:cubicBezTo>
                  <a:pt x="5528335" y="3899872"/>
                  <a:pt x="5527665" y="3900039"/>
                  <a:pt x="5526921" y="3900374"/>
                </a:cubicBezTo>
                <a:cubicBezTo>
                  <a:pt x="5526177" y="3900709"/>
                  <a:pt x="5525284" y="3901062"/>
                  <a:pt x="5524242" y="3901434"/>
                </a:cubicBezTo>
                <a:cubicBezTo>
                  <a:pt x="5523201" y="3901806"/>
                  <a:pt x="5522009" y="3902160"/>
                  <a:pt x="5520670" y="3902495"/>
                </a:cubicBezTo>
                <a:cubicBezTo>
                  <a:pt x="5519331" y="3902830"/>
                  <a:pt x="5517805" y="3902997"/>
                  <a:pt x="5516094" y="3902997"/>
                </a:cubicBezTo>
                <a:cubicBezTo>
                  <a:pt x="5510811" y="3902997"/>
                  <a:pt x="5507145" y="3901230"/>
                  <a:pt x="5505099" y="3897695"/>
                </a:cubicBezTo>
                <a:cubicBezTo>
                  <a:pt x="5503053" y="3894160"/>
                  <a:pt x="5502029" y="3888933"/>
                  <a:pt x="5502029" y="3882012"/>
                </a:cubicBezTo>
                <a:lnTo>
                  <a:pt x="5502029" y="3825979"/>
                </a:lnTo>
                <a:lnTo>
                  <a:pt x="5527814" y="3825979"/>
                </a:lnTo>
                <a:cubicBezTo>
                  <a:pt x="5528930" y="3825979"/>
                  <a:pt x="5529823" y="3825383"/>
                  <a:pt x="5530493" y="3824193"/>
                </a:cubicBezTo>
                <a:cubicBezTo>
                  <a:pt x="5531163" y="3823002"/>
                  <a:pt x="5531497" y="3821067"/>
                  <a:pt x="5531497" y="3818388"/>
                </a:cubicBezTo>
                <a:cubicBezTo>
                  <a:pt x="5531497" y="3816974"/>
                  <a:pt x="5531423" y="3815784"/>
                  <a:pt x="5531274" y="3814816"/>
                </a:cubicBezTo>
                <a:cubicBezTo>
                  <a:pt x="5531125" y="3813849"/>
                  <a:pt x="5530883" y="3813049"/>
                  <a:pt x="5530549" y="3812417"/>
                </a:cubicBezTo>
                <a:cubicBezTo>
                  <a:pt x="5530214" y="3811784"/>
                  <a:pt x="5529823" y="3811338"/>
                  <a:pt x="5529377" y="3811077"/>
                </a:cubicBezTo>
                <a:cubicBezTo>
                  <a:pt x="5528930" y="3810817"/>
                  <a:pt x="5528409" y="3810686"/>
                  <a:pt x="5527814" y="3810686"/>
                </a:cubicBezTo>
                <a:lnTo>
                  <a:pt x="5502029" y="3810686"/>
                </a:lnTo>
                <a:lnTo>
                  <a:pt x="5502029" y="3786800"/>
                </a:lnTo>
                <a:cubicBezTo>
                  <a:pt x="5502029" y="3786279"/>
                  <a:pt x="5501881" y="3785795"/>
                  <a:pt x="5501583" y="3785349"/>
                </a:cubicBezTo>
                <a:cubicBezTo>
                  <a:pt x="5501285" y="3784902"/>
                  <a:pt x="5500801" y="3784511"/>
                  <a:pt x="5500132" y="3784176"/>
                </a:cubicBezTo>
                <a:cubicBezTo>
                  <a:pt x="5499462" y="3783842"/>
                  <a:pt x="5498532" y="3783600"/>
                  <a:pt x="5497341" y="3783451"/>
                </a:cubicBezTo>
                <a:cubicBezTo>
                  <a:pt x="5496151" y="3783302"/>
                  <a:pt x="5494625" y="3783228"/>
                  <a:pt x="5492765" y="3783228"/>
                </a:cubicBezTo>
                <a:close/>
                <a:moveTo>
                  <a:pt x="3216290" y="3783228"/>
                </a:moveTo>
                <a:cubicBezTo>
                  <a:pt x="3214504" y="3783228"/>
                  <a:pt x="3213016" y="3783302"/>
                  <a:pt x="3211826" y="3783451"/>
                </a:cubicBezTo>
                <a:cubicBezTo>
                  <a:pt x="3210635" y="3783600"/>
                  <a:pt x="3209686" y="3783842"/>
                  <a:pt x="3208979" y="3784176"/>
                </a:cubicBezTo>
                <a:cubicBezTo>
                  <a:pt x="3208272" y="3784511"/>
                  <a:pt x="3207789" y="3784902"/>
                  <a:pt x="3207528" y="3785349"/>
                </a:cubicBezTo>
                <a:cubicBezTo>
                  <a:pt x="3207268" y="3785795"/>
                  <a:pt x="3207137" y="3786279"/>
                  <a:pt x="3207137" y="3786800"/>
                </a:cubicBezTo>
                <a:lnTo>
                  <a:pt x="3207137" y="3810686"/>
                </a:lnTo>
                <a:lnTo>
                  <a:pt x="3193185" y="3810686"/>
                </a:lnTo>
                <a:cubicBezTo>
                  <a:pt x="3192589" y="3810686"/>
                  <a:pt x="3192050" y="3810817"/>
                  <a:pt x="3191566" y="3811077"/>
                </a:cubicBezTo>
                <a:cubicBezTo>
                  <a:pt x="3191083" y="3811338"/>
                  <a:pt x="3190692" y="3811784"/>
                  <a:pt x="3190394" y="3812417"/>
                </a:cubicBezTo>
                <a:cubicBezTo>
                  <a:pt x="3190097" y="3813049"/>
                  <a:pt x="3189855" y="3813849"/>
                  <a:pt x="3189669" y="3814816"/>
                </a:cubicBezTo>
                <a:cubicBezTo>
                  <a:pt x="3189483" y="3815784"/>
                  <a:pt x="3189390" y="3816974"/>
                  <a:pt x="3189390" y="3818388"/>
                </a:cubicBezTo>
                <a:cubicBezTo>
                  <a:pt x="3189390" y="3821067"/>
                  <a:pt x="3189725" y="3823002"/>
                  <a:pt x="3190394" y="3824193"/>
                </a:cubicBezTo>
                <a:cubicBezTo>
                  <a:pt x="3191064" y="3825383"/>
                  <a:pt x="3191957" y="3825979"/>
                  <a:pt x="3193073" y="3825979"/>
                </a:cubicBezTo>
                <a:lnTo>
                  <a:pt x="3207137" y="3825979"/>
                </a:lnTo>
                <a:lnTo>
                  <a:pt x="3207137" y="3884691"/>
                </a:lnTo>
                <a:cubicBezTo>
                  <a:pt x="3207137" y="3890496"/>
                  <a:pt x="3207677" y="3895537"/>
                  <a:pt x="3208756" y="3899816"/>
                </a:cubicBezTo>
                <a:cubicBezTo>
                  <a:pt x="3209835" y="3904095"/>
                  <a:pt x="3211565" y="3907629"/>
                  <a:pt x="3213946" y="3910420"/>
                </a:cubicBezTo>
                <a:cubicBezTo>
                  <a:pt x="3216328" y="3913210"/>
                  <a:pt x="3219379" y="3915294"/>
                  <a:pt x="3223099" y="3916671"/>
                </a:cubicBezTo>
                <a:cubicBezTo>
                  <a:pt x="3226820" y="3918047"/>
                  <a:pt x="3231285" y="3918736"/>
                  <a:pt x="3236494" y="3918736"/>
                </a:cubicBezTo>
                <a:cubicBezTo>
                  <a:pt x="3238205" y="3918736"/>
                  <a:pt x="3239917" y="3918624"/>
                  <a:pt x="3241628" y="3918401"/>
                </a:cubicBezTo>
                <a:cubicBezTo>
                  <a:pt x="3243340" y="3918177"/>
                  <a:pt x="3244958" y="3917898"/>
                  <a:pt x="3246484" y="3917564"/>
                </a:cubicBezTo>
                <a:cubicBezTo>
                  <a:pt x="3248009" y="3917229"/>
                  <a:pt x="3249367" y="3916801"/>
                  <a:pt x="3250558" y="3916280"/>
                </a:cubicBezTo>
                <a:cubicBezTo>
                  <a:pt x="3251749" y="3915759"/>
                  <a:pt x="3252642" y="3915201"/>
                  <a:pt x="3253237" y="3914606"/>
                </a:cubicBezTo>
                <a:cubicBezTo>
                  <a:pt x="3253832" y="3914010"/>
                  <a:pt x="3254279" y="3913080"/>
                  <a:pt x="3254576" y="3911815"/>
                </a:cubicBezTo>
                <a:cubicBezTo>
                  <a:pt x="3254874" y="3910550"/>
                  <a:pt x="3255023" y="3908838"/>
                  <a:pt x="3255023" y="3906680"/>
                </a:cubicBezTo>
                <a:cubicBezTo>
                  <a:pt x="3255023" y="3905341"/>
                  <a:pt x="3254948" y="3904225"/>
                  <a:pt x="3254800" y="3903332"/>
                </a:cubicBezTo>
                <a:cubicBezTo>
                  <a:pt x="3254651" y="3902439"/>
                  <a:pt x="3254483" y="3901732"/>
                  <a:pt x="3254297" y="3901211"/>
                </a:cubicBezTo>
                <a:cubicBezTo>
                  <a:pt x="3254111" y="3900690"/>
                  <a:pt x="3253851" y="3900337"/>
                  <a:pt x="3253516" y="3900151"/>
                </a:cubicBezTo>
                <a:cubicBezTo>
                  <a:pt x="3253181" y="3899965"/>
                  <a:pt x="3252828" y="3899872"/>
                  <a:pt x="3252456" y="3899872"/>
                </a:cubicBezTo>
                <a:cubicBezTo>
                  <a:pt x="3251860" y="3899872"/>
                  <a:pt x="3251191" y="3900039"/>
                  <a:pt x="3250446" y="3900374"/>
                </a:cubicBezTo>
                <a:cubicBezTo>
                  <a:pt x="3249702" y="3900709"/>
                  <a:pt x="3248809" y="3901062"/>
                  <a:pt x="3247768" y="3901434"/>
                </a:cubicBezTo>
                <a:cubicBezTo>
                  <a:pt x="3246726" y="3901806"/>
                  <a:pt x="3245535" y="3902160"/>
                  <a:pt x="3244196" y="3902495"/>
                </a:cubicBezTo>
                <a:cubicBezTo>
                  <a:pt x="3242856" y="3902830"/>
                  <a:pt x="3241331" y="3902997"/>
                  <a:pt x="3239619" y="3902997"/>
                </a:cubicBezTo>
                <a:cubicBezTo>
                  <a:pt x="3234336" y="3902997"/>
                  <a:pt x="3230671" y="3901230"/>
                  <a:pt x="3228624" y="3897695"/>
                </a:cubicBezTo>
                <a:cubicBezTo>
                  <a:pt x="3226578" y="3894160"/>
                  <a:pt x="3225555" y="3888933"/>
                  <a:pt x="3225555" y="3882012"/>
                </a:cubicBezTo>
                <a:lnTo>
                  <a:pt x="3225555" y="3825979"/>
                </a:lnTo>
                <a:lnTo>
                  <a:pt x="3251339" y="3825979"/>
                </a:lnTo>
                <a:cubicBezTo>
                  <a:pt x="3252456" y="3825979"/>
                  <a:pt x="3253349" y="3825383"/>
                  <a:pt x="3254018" y="3824193"/>
                </a:cubicBezTo>
                <a:cubicBezTo>
                  <a:pt x="3254688" y="3823002"/>
                  <a:pt x="3255023" y="3821067"/>
                  <a:pt x="3255023" y="3818388"/>
                </a:cubicBezTo>
                <a:cubicBezTo>
                  <a:pt x="3255023" y="3816974"/>
                  <a:pt x="3254948" y="3815784"/>
                  <a:pt x="3254800" y="3814816"/>
                </a:cubicBezTo>
                <a:cubicBezTo>
                  <a:pt x="3254651" y="3813849"/>
                  <a:pt x="3254409" y="3813049"/>
                  <a:pt x="3254074" y="3812417"/>
                </a:cubicBezTo>
                <a:cubicBezTo>
                  <a:pt x="3253739" y="3811784"/>
                  <a:pt x="3253349" y="3811338"/>
                  <a:pt x="3252902" y="3811077"/>
                </a:cubicBezTo>
                <a:cubicBezTo>
                  <a:pt x="3252456" y="3810817"/>
                  <a:pt x="3251935" y="3810686"/>
                  <a:pt x="3251339" y="3810686"/>
                </a:cubicBezTo>
                <a:lnTo>
                  <a:pt x="3225555" y="3810686"/>
                </a:lnTo>
                <a:lnTo>
                  <a:pt x="3225555" y="3786800"/>
                </a:lnTo>
                <a:cubicBezTo>
                  <a:pt x="3225555" y="3786279"/>
                  <a:pt x="3225406" y="3785795"/>
                  <a:pt x="3225108" y="3785349"/>
                </a:cubicBezTo>
                <a:cubicBezTo>
                  <a:pt x="3224811" y="3784902"/>
                  <a:pt x="3224327" y="3784511"/>
                  <a:pt x="3223657" y="3784176"/>
                </a:cubicBezTo>
                <a:cubicBezTo>
                  <a:pt x="3222988" y="3783842"/>
                  <a:pt x="3222057" y="3783600"/>
                  <a:pt x="3220867" y="3783451"/>
                </a:cubicBezTo>
                <a:cubicBezTo>
                  <a:pt x="3219676" y="3783302"/>
                  <a:pt x="3218151" y="3783228"/>
                  <a:pt x="3216290" y="3783228"/>
                </a:cubicBezTo>
                <a:close/>
                <a:moveTo>
                  <a:pt x="2921015" y="3783228"/>
                </a:moveTo>
                <a:cubicBezTo>
                  <a:pt x="2919229" y="3783228"/>
                  <a:pt x="2917741" y="3783302"/>
                  <a:pt x="2916551" y="3783451"/>
                </a:cubicBezTo>
                <a:cubicBezTo>
                  <a:pt x="2915360" y="3783600"/>
                  <a:pt x="2914411" y="3783842"/>
                  <a:pt x="2913704" y="3784176"/>
                </a:cubicBezTo>
                <a:cubicBezTo>
                  <a:pt x="2912997" y="3784511"/>
                  <a:pt x="2912514" y="3784902"/>
                  <a:pt x="2912253" y="3785349"/>
                </a:cubicBezTo>
                <a:cubicBezTo>
                  <a:pt x="2911993" y="3785795"/>
                  <a:pt x="2911862" y="3786279"/>
                  <a:pt x="2911862" y="3786800"/>
                </a:cubicBezTo>
                <a:lnTo>
                  <a:pt x="2911862" y="3810686"/>
                </a:lnTo>
                <a:lnTo>
                  <a:pt x="2897910" y="3810686"/>
                </a:lnTo>
                <a:cubicBezTo>
                  <a:pt x="2897314" y="3810686"/>
                  <a:pt x="2896775" y="3810817"/>
                  <a:pt x="2896291" y="3811077"/>
                </a:cubicBezTo>
                <a:cubicBezTo>
                  <a:pt x="2895808" y="3811338"/>
                  <a:pt x="2895417" y="3811784"/>
                  <a:pt x="2895119" y="3812417"/>
                </a:cubicBezTo>
                <a:cubicBezTo>
                  <a:pt x="2894822" y="3813049"/>
                  <a:pt x="2894580" y="3813849"/>
                  <a:pt x="2894394" y="3814816"/>
                </a:cubicBezTo>
                <a:cubicBezTo>
                  <a:pt x="2894208" y="3815784"/>
                  <a:pt x="2894115" y="3816974"/>
                  <a:pt x="2894115" y="3818388"/>
                </a:cubicBezTo>
                <a:cubicBezTo>
                  <a:pt x="2894115" y="3821067"/>
                  <a:pt x="2894450" y="3823002"/>
                  <a:pt x="2895119" y="3824193"/>
                </a:cubicBezTo>
                <a:cubicBezTo>
                  <a:pt x="2895789" y="3825383"/>
                  <a:pt x="2896682" y="3825979"/>
                  <a:pt x="2897798" y="3825979"/>
                </a:cubicBezTo>
                <a:lnTo>
                  <a:pt x="2911862" y="3825979"/>
                </a:lnTo>
                <a:lnTo>
                  <a:pt x="2911862" y="3884691"/>
                </a:lnTo>
                <a:cubicBezTo>
                  <a:pt x="2911862" y="3890496"/>
                  <a:pt x="2912402" y="3895537"/>
                  <a:pt x="2913481" y="3899816"/>
                </a:cubicBezTo>
                <a:cubicBezTo>
                  <a:pt x="2914560" y="3904095"/>
                  <a:pt x="2916290" y="3907629"/>
                  <a:pt x="2918671" y="3910420"/>
                </a:cubicBezTo>
                <a:cubicBezTo>
                  <a:pt x="2921053" y="3913210"/>
                  <a:pt x="2924104" y="3915294"/>
                  <a:pt x="2927824" y="3916671"/>
                </a:cubicBezTo>
                <a:cubicBezTo>
                  <a:pt x="2931545" y="3918047"/>
                  <a:pt x="2936010" y="3918736"/>
                  <a:pt x="2941219" y="3918736"/>
                </a:cubicBezTo>
                <a:cubicBezTo>
                  <a:pt x="2942930" y="3918736"/>
                  <a:pt x="2944642" y="3918624"/>
                  <a:pt x="2946353" y="3918401"/>
                </a:cubicBezTo>
                <a:cubicBezTo>
                  <a:pt x="2948065" y="3918177"/>
                  <a:pt x="2949683" y="3917898"/>
                  <a:pt x="2951209" y="3917564"/>
                </a:cubicBezTo>
                <a:cubicBezTo>
                  <a:pt x="2952734" y="3917229"/>
                  <a:pt x="2954092" y="3916801"/>
                  <a:pt x="2955283" y="3916280"/>
                </a:cubicBezTo>
                <a:cubicBezTo>
                  <a:pt x="2956474" y="3915759"/>
                  <a:pt x="2957367" y="3915201"/>
                  <a:pt x="2957962" y="3914606"/>
                </a:cubicBezTo>
                <a:cubicBezTo>
                  <a:pt x="2958557" y="3914010"/>
                  <a:pt x="2959004" y="3913080"/>
                  <a:pt x="2959301" y="3911815"/>
                </a:cubicBezTo>
                <a:cubicBezTo>
                  <a:pt x="2959599" y="3910550"/>
                  <a:pt x="2959748" y="3908838"/>
                  <a:pt x="2959748" y="3906680"/>
                </a:cubicBezTo>
                <a:cubicBezTo>
                  <a:pt x="2959748" y="3905341"/>
                  <a:pt x="2959673" y="3904225"/>
                  <a:pt x="2959525" y="3903332"/>
                </a:cubicBezTo>
                <a:cubicBezTo>
                  <a:pt x="2959376" y="3902439"/>
                  <a:pt x="2959208" y="3901732"/>
                  <a:pt x="2959022" y="3901211"/>
                </a:cubicBezTo>
                <a:cubicBezTo>
                  <a:pt x="2958836" y="3900690"/>
                  <a:pt x="2958576" y="3900337"/>
                  <a:pt x="2958241" y="3900151"/>
                </a:cubicBezTo>
                <a:cubicBezTo>
                  <a:pt x="2957906" y="3899965"/>
                  <a:pt x="2957553" y="3899872"/>
                  <a:pt x="2957181" y="3899872"/>
                </a:cubicBezTo>
                <a:cubicBezTo>
                  <a:pt x="2956585" y="3899872"/>
                  <a:pt x="2955916" y="3900039"/>
                  <a:pt x="2955171" y="3900374"/>
                </a:cubicBezTo>
                <a:cubicBezTo>
                  <a:pt x="2954427" y="3900709"/>
                  <a:pt x="2953534" y="3901062"/>
                  <a:pt x="2952493" y="3901434"/>
                </a:cubicBezTo>
                <a:cubicBezTo>
                  <a:pt x="2951451" y="3901806"/>
                  <a:pt x="2950260" y="3902160"/>
                  <a:pt x="2948921" y="3902495"/>
                </a:cubicBezTo>
                <a:cubicBezTo>
                  <a:pt x="2947581" y="3902830"/>
                  <a:pt x="2946056" y="3902997"/>
                  <a:pt x="2944344" y="3902997"/>
                </a:cubicBezTo>
                <a:cubicBezTo>
                  <a:pt x="2939061" y="3902997"/>
                  <a:pt x="2935396" y="3901230"/>
                  <a:pt x="2933349" y="3897695"/>
                </a:cubicBezTo>
                <a:cubicBezTo>
                  <a:pt x="2931303" y="3894160"/>
                  <a:pt x="2930280" y="3888933"/>
                  <a:pt x="2930280" y="3882012"/>
                </a:cubicBezTo>
                <a:lnTo>
                  <a:pt x="2930280" y="3825979"/>
                </a:lnTo>
                <a:lnTo>
                  <a:pt x="2956064" y="3825979"/>
                </a:lnTo>
                <a:cubicBezTo>
                  <a:pt x="2957181" y="3825979"/>
                  <a:pt x="2958074" y="3825383"/>
                  <a:pt x="2958743" y="3824193"/>
                </a:cubicBezTo>
                <a:cubicBezTo>
                  <a:pt x="2959413" y="3823002"/>
                  <a:pt x="2959748" y="3821067"/>
                  <a:pt x="2959748" y="3818388"/>
                </a:cubicBezTo>
                <a:cubicBezTo>
                  <a:pt x="2959748" y="3816974"/>
                  <a:pt x="2959673" y="3815784"/>
                  <a:pt x="2959525" y="3814816"/>
                </a:cubicBezTo>
                <a:cubicBezTo>
                  <a:pt x="2959376" y="3813849"/>
                  <a:pt x="2959134" y="3813049"/>
                  <a:pt x="2958799" y="3812417"/>
                </a:cubicBezTo>
                <a:cubicBezTo>
                  <a:pt x="2958464" y="3811784"/>
                  <a:pt x="2958074" y="3811338"/>
                  <a:pt x="2957627" y="3811077"/>
                </a:cubicBezTo>
                <a:cubicBezTo>
                  <a:pt x="2957181" y="3810817"/>
                  <a:pt x="2956660" y="3810686"/>
                  <a:pt x="2956064" y="3810686"/>
                </a:cubicBezTo>
                <a:lnTo>
                  <a:pt x="2930280" y="3810686"/>
                </a:lnTo>
                <a:lnTo>
                  <a:pt x="2930280" y="3786800"/>
                </a:lnTo>
                <a:cubicBezTo>
                  <a:pt x="2930280" y="3786279"/>
                  <a:pt x="2930131" y="3785795"/>
                  <a:pt x="2929833" y="3785349"/>
                </a:cubicBezTo>
                <a:cubicBezTo>
                  <a:pt x="2929536" y="3784902"/>
                  <a:pt x="2929052" y="3784511"/>
                  <a:pt x="2928382" y="3784176"/>
                </a:cubicBezTo>
                <a:cubicBezTo>
                  <a:pt x="2927713" y="3783842"/>
                  <a:pt x="2926782" y="3783600"/>
                  <a:pt x="2925592" y="3783451"/>
                </a:cubicBezTo>
                <a:cubicBezTo>
                  <a:pt x="2924401" y="3783302"/>
                  <a:pt x="2922876" y="3783228"/>
                  <a:pt x="2921015" y="3783228"/>
                </a:cubicBezTo>
                <a:close/>
                <a:moveTo>
                  <a:pt x="2616216" y="3783228"/>
                </a:moveTo>
                <a:cubicBezTo>
                  <a:pt x="2614429" y="3783228"/>
                  <a:pt x="2612941" y="3783302"/>
                  <a:pt x="2611751" y="3783451"/>
                </a:cubicBezTo>
                <a:cubicBezTo>
                  <a:pt x="2610560" y="3783600"/>
                  <a:pt x="2609611" y="3783842"/>
                  <a:pt x="2608904" y="3784176"/>
                </a:cubicBezTo>
                <a:cubicBezTo>
                  <a:pt x="2608197" y="3784511"/>
                  <a:pt x="2607714" y="3784902"/>
                  <a:pt x="2607453" y="3785349"/>
                </a:cubicBezTo>
                <a:cubicBezTo>
                  <a:pt x="2607193" y="3785795"/>
                  <a:pt x="2607063" y="3786279"/>
                  <a:pt x="2607063" y="3786800"/>
                </a:cubicBezTo>
                <a:lnTo>
                  <a:pt x="2607063" y="3810686"/>
                </a:lnTo>
                <a:lnTo>
                  <a:pt x="2593110" y="3810686"/>
                </a:lnTo>
                <a:cubicBezTo>
                  <a:pt x="2592515" y="3810686"/>
                  <a:pt x="2591975" y="3810817"/>
                  <a:pt x="2591491" y="3811077"/>
                </a:cubicBezTo>
                <a:cubicBezTo>
                  <a:pt x="2591008" y="3811338"/>
                  <a:pt x="2590617" y="3811784"/>
                  <a:pt x="2590319" y="3812417"/>
                </a:cubicBezTo>
                <a:cubicBezTo>
                  <a:pt x="2590022" y="3813049"/>
                  <a:pt x="2589780" y="3813849"/>
                  <a:pt x="2589594" y="3814816"/>
                </a:cubicBezTo>
                <a:cubicBezTo>
                  <a:pt x="2589408" y="3815784"/>
                  <a:pt x="2589315" y="3816974"/>
                  <a:pt x="2589315" y="3818388"/>
                </a:cubicBezTo>
                <a:cubicBezTo>
                  <a:pt x="2589315" y="3821067"/>
                  <a:pt x="2589650" y="3823002"/>
                  <a:pt x="2590319" y="3824193"/>
                </a:cubicBezTo>
                <a:cubicBezTo>
                  <a:pt x="2590989" y="3825383"/>
                  <a:pt x="2591882" y="3825979"/>
                  <a:pt x="2592998" y="3825979"/>
                </a:cubicBezTo>
                <a:lnTo>
                  <a:pt x="2607063" y="3825979"/>
                </a:lnTo>
                <a:lnTo>
                  <a:pt x="2607063" y="3884691"/>
                </a:lnTo>
                <a:cubicBezTo>
                  <a:pt x="2607063" y="3890496"/>
                  <a:pt x="2607602" y="3895537"/>
                  <a:pt x="2608681" y="3899816"/>
                </a:cubicBezTo>
                <a:cubicBezTo>
                  <a:pt x="2609760" y="3904095"/>
                  <a:pt x="2611490" y="3907629"/>
                  <a:pt x="2613871" y="3910420"/>
                </a:cubicBezTo>
                <a:cubicBezTo>
                  <a:pt x="2616253" y="3913210"/>
                  <a:pt x="2619304" y="3915294"/>
                  <a:pt x="2623024" y="3916671"/>
                </a:cubicBezTo>
                <a:cubicBezTo>
                  <a:pt x="2626745" y="3918047"/>
                  <a:pt x="2631210" y="3918736"/>
                  <a:pt x="2636419" y="3918736"/>
                </a:cubicBezTo>
                <a:cubicBezTo>
                  <a:pt x="2638130" y="3918736"/>
                  <a:pt x="2639842" y="3918624"/>
                  <a:pt x="2641553" y="3918401"/>
                </a:cubicBezTo>
                <a:cubicBezTo>
                  <a:pt x="2643265" y="3918177"/>
                  <a:pt x="2644884" y="3917898"/>
                  <a:pt x="2646409" y="3917564"/>
                </a:cubicBezTo>
                <a:cubicBezTo>
                  <a:pt x="2647935" y="3917229"/>
                  <a:pt x="2649292" y="3916801"/>
                  <a:pt x="2650483" y="3916280"/>
                </a:cubicBezTo>
                <a:cubicBezTo>
                  <a:pt x="2651674" y="3915759"/>
                  <a:pt x="2652567" y="3915201"/>
                  <a:pt x="2653162" y="3914606"/>
                </a:cubicBezTo>
                <a:cubicBezTo>
                  <a:pt x="2653757" y="3914010"/>
                  <a:pt x="2654204" y="3913080"/>
                  <a:pt x="2654502" y="3911815"/>
                </a:cubicBezTo>
                <a:cubicBezTo>
                  <a:pt x="2654799" y="3910550"/>
                  <a:pt x="2654948" y="3908838"/>
                  <a:pt x="2654948" y="3906680"/>
                </a:cubicBezTo>
                <a:cubicBezTo>
                  <a:pt x="2654948" y="3905341"/>
                  <a:pt x="2654874" y="3904225"/>
                  <a:pt x="2654725" y="3903332"/>
                </a:cubicBezTo>
                <a:cubicBezTo>
                  <a:pt x="2654576" y="3902439"/>
                  <a:pt x="2654409" y="3901732"/>
                  <a:pt x="2654222" y="3901211"/>
                </a:cubicBezTo>
                <a:cubicBezTo>
                  <a:pt x="2654036" y="3900690"/>
                  <a:pt x="2653776" y="3900337"/>
                  <a:pt x="2653441" y="3900151"/>
                </a:cubicBezTo>
                <a:cubicBezTo>
                  <a:pt x="2653106" y="3899965"/>
                  <a:pt x="2652753" y="3899872"/>
                  <a:pt x="2652381" y="3899872"/>
                </a:cubicBezTo>
                <a:cubicBezTo>
                  <a:pt x="2651785" y="3899872"/>
                  <a:pt x="2651116" y="3900039"/>
                  <a:pt x="2650372" y="3900374"/>
                </a:cubicBezTo>
                <a:cubicBezTo>
                  <a:pt x="2649627" y="3900709"/>
                  <a:pt x="2648734" y="3901062"/>
                  <a:pt x="2647693" y="3901434"/>
                </a:cubicBezTo>
                <a:cubicBezTo>
                  <a:pt x="2646651" y="3901806"/>
                  <a:pt x="2645460" y="3902160"/>
                  <a:pt x="2644121" y="3902495"/>
                </a:cubicBezTo>
                <a:cubicBezTo>
                  <a:pt x="2642781" y="3902830"/>
                  <a:pt x="2641256" y="3902997"/>
                  <a:pt x="2639544" y="3902997"/>
                </a:cubicBezTo>
                <a:cubicBezTo>
                  <a:pt x="2634261" y="3902997"/>
                  <a:pt x="2630596" y="3901230"/>
                  <a:pt x="2628550" y="3897695"/>
                </a:cubicBezTo>
                <a:cubicBezTo>
                  <a:pt x="2626503" y="3894160"/>
                  <a:pt x="2625480" y="3888933"/>
                  <a:pt x="2625480" y="3882012"/>
                </a:cubicBezTo>
                <a:lnTo>
                  <a:pt x="2625480" y="3825979"/>
                </a:lnTo>
                <a:lnTo>
                  <a:pt x="2651265" y="3825979"/>
                </a:lnTo>
                <a:cubicBezTo>
                  <a:pt x="2652381" y="3825979"/>
                  <a:pt x="2653274" y="3825383"/>
                  <a:pt x="2653943" y="3824193"/>
                </a:cubicBezTo>
                <a:cubicBezTo>
                  <a:pt x="2654613" y="3823002"/>
                  <a:pt x="2654948" y="3821067"/>
                  <a:pt x="2654948" y="3818388"/>
                </a:cubicBezTo>
                <a:cubicBezTo>
                  <a:pt x="2654948" y="3816974"/>
                  <a:pt x="2654874" y="3815784"/>
                  <a:pt x="2654725" y="3814816"/>
                </a:cubicBezTo>
                <a:cubicBezTo>
                  <a:pt x="2654576" y="3813849"/>
                  <a:pt x="2654334" y="3813049"/>
                  <a:pt x="2653999" y="3812417"/>
                </a:cubicBezTo>
                <a:cubicBezTo>
                  <a:pt x="2653664" y="3811784"/>
                  <a:pt x="2653274" y="3811338"/>
                  <a:pt x="2652827" y="3811077"/>
                </a:cubicBezTo>
                <a:cubicBezTo>
                  <a:pt x="2652381" y="3810817"/>
                  <a:pt x="2651860" y="3810686"/>
                  <a:pt x="2651265" y="3810686"/>
                </a:cubicBezTo>
                <a:lnTo>
                  <a:pt x="2625480" y="3810686"/>
                </a:lnTo>
                <a:lnTo>
                  <a:pt x="2625480" y="3786800"/>
                </a:lnTo>
                <a:cubicBezTo>
                  <a:pt x="2625480" y="3786279"/>
                  <a:pt x="2625331" y="3785795"/>
                  <a:pt x="2625034" y="3785349"/>
                </a:cubicBezTo>
                <a:cubicBezTo>
                  <a:pt x="2624736" y="3784902"/>
                  <a:pt x="2624252" y="3784511"/>
                  <a:pt x="2623583" y="3784176"/>
                </a:cubicBezTo>
                <a:cubicBezTo>
                  <a:pt x="2622913" y="3783842"/>
                  <a:pt x="2621982" y="3783600"/>
                  <a:pt x="2620792" y="3783451"/>
                </a:cubicBezTo>
                <a:cubicBezTo>
                  <a:pt x="2619601" y="3783302"/>
                  <a:pt x="2618076" y="3783228"/>
                  <a:pt x="2616216" y="3783228"/>
                </a:cubicBezTo>
                <a:close/>
                <a:moveTo>
                  <a:pt x="6412449" y="3768717"/>
                </a:moveTo>
                <a:cubicBezTo>
                  <a:pt x="6408058" y="3768717"/>
                  <a:pt x="6405044" y="3769498"/>
                  <a:pt x="6403407" y="3771061"/>
                </a:cubicBezTo>
                <a:cubicBezTo>
                  <a:pt x="6401770" y="3772624"/>
                  <a:pt x="6400951" y="3775563"/>
                  <a:pt x="6400951" y="3779879"/>
                </a:cubicBezTo>
                <a:cubicBezTo>
                  <a:pt x="6400951" y="3784121"/>
                  <a:pt x="6401751" y="3787004"/>
                  <a:pt x="6403351" y="3788530"/>
                </a:cubicBezTo>
                <a:cubicBezTo>
                  <a:pt x="6404951" y="3790055"/>
                  <a:pt x="6407909" y="3790818"/>
                  <a:pt x="6412225" y="3790818"/>
                </a:cubicBezTo>
                <a:cubicBezTo>
                  <a:pt x="6416615" y="3790818"/>
                  <a:pt x="6419629" y="3790037"/>
                  <a:pt x="6421267" y="3788474"/>
                </a:cubicBezTo>
                <a:cubicBezTo>
                  <a:pt x="6422903" y="3786911"/>
                  <a:pt x="6423722" y="3783972"/>
                  <a:pt x="6423722" y="3779656"/>
                </a:cubicBezTo>
                <a:cubicBezTo>
                  <a:pt x="6423722" y="3775414"/>
                  <a:pt x="6422922" y="3772531"/>
                  <a:pt x="6421322" y="3771005"/>
                </a:cubicBezTo>
                <a:cubicBezTo>
                  <a:pt x="6419723" y="3769480"/>
                  <a:pt x="6416765" y="3768717"/>
                  <a:pt x="6412449" y="3768717"/>
                </a:cubicBezTo>
                <a:close/>
                <a:moveTo>
                  <a:pt x="4917023" y="3768717"/>
                </a:moveTo>
                <a:cubicBezTo>
                  <a:pt x="4912633" y="3768717"/>
                  <a:pt x="4909619" y="3769498"/>
                  <a:pt x="4907983" y="3771061"/>
                </a:cubicBezTo>
                <a:cubicBezTo>
                  <a:pt x="4906345" y="3772624"/>
                  <a:pt x="4905527" y="3775563"/>
                  <a:pt x="4905527" y="3779879"/>
                </a:cubicBezTo>
                <a:cubicBezTo>
                  <a:pt x="4905527" y="3784121"/>
                  <a:pt x="4906327" y="3787004"/>
                  <a:pt x="4907927" y="3788530"/>
                </a:cubicBezTo>
                <a:cubicBezTo>
                  <a:pt x="4909527" y="3790055"/>
                  <a:pt x="4912485" y="3790818"/>
                  <a:pt x="4916801" y="3790818"/>
                </a:cubicBezTo>
                <a:cubicBezTo>
                  <a:pt x="4921191" y="3790818"/>
                  <a:pt x="4924205" y="3790037"/>
                  <a:pt x="4925841" y="3788474"/>
                </a:cubicBezTo>
                <a:cubicBezTo>
                  <a:pt x="4927479" y="3786911"/>
                  <a:pt x="4928297" y="3783972"/>
                  <a:pt x="4928297" y="3779656"/>
                </a:cubicBezTo>
                <a:cubicBezTo>
                  <a:pt x="4928297" y="3775414"/>
                  <a:pt x="4927497" y="3772531"/>
                  <a:pt x="4925897" y="3771005"/>
                </a:cubicBezTo>
                <a:cubicBezTo>
                  <a:pt x="4924297" y="3769480"/>
                  <a:pt x="4921339" y="3768717"/>
                  <a:pt x="4917023" y="3768717"/>
                </a:cubicBezTo>
                <a:close/>
                <a:moveTo>
                  <a:pt x="2859624" y="3768717"/>
                </a:moveTo>
                <a:cubicBezTo>
                  <a:pt x="2855233" y="3768717"/>
                  <a:pt x="2852220" y="3769498"/>
                  <a:pt x="2850582" y="3771061"/>
                </a:cubicBezTo>
                <a:cubicBezTo>
                  <a:pt x="2848945" y="3772624"/>
                  <a:pt x="2848127" y="3775563"/>
                  <a:pt x="2848127" y="3779879"/>
                </a:cubicBezTo>
                <a:cubicBezTo>
                  <a:pt x="2848127" y="3784121"/>
                  <a:pt x="2848927" y="3787004"/>
                  <a:pt x="2850527" y="3788530"/>
                </a:cubicBezTo>
                <a:cubicBezTo>
                  <a:pt x="2852127" y="3790055"/>
                  <a:pt x="2855085" y="3790818"/>
                  <a:pt x="2859401" y="3790818"/>
                </a:cubicBezTo>
                <a:cubicBezTo>
                  <a:pt x="2863791" y="3790818"/>
                  <a:pt x="2866805" y="3790037"/>
                  <a:pt x="2868442" y="3788474"/>
                </a:cubicBezTo>
                <a:cubicBezTo>
                  <a:pt x="2870079" y="3786911"/>
                  <a:pt x="2870897" y="3783972"/>
                  <a:pt x="2870897" y="3779656"/>
                </a:cubicBezTo>
                <a:cubicBezTo>
                  <a:pt x="2870897" y="3775414"/>
                  <a:pt x="2870098" y="3772531"/>
                  <a:pt x="2868498" y="3771005"/>
                </a:cubicBezTo>
                <a:cubicBezTo>
                  <a:pt x="2866898" y="3769480"/>
                  <a:pt x="2863940" y="3768717"/>
                  <a:pt x="2859624" y="3768717"/>
                </a:cubicBezTo>
                <a:close/>
                <a:moveTo>
                  <a:pt x="2554824" y="3768717"/>
                </a:moveTo>
                <a:cubicBezTo>
                  <a:pt x="2550433" y="3768717"/>
                  <a:pt x="2547420" y="3769498"/>
                  <a:pt x="2545783" y="3771061"/>
                </a:cubicBezTo>
                <a:cubicBezTo>
                  <a:pt x="2544145" y="3772624"/>
                  <a:pt x="2543327" y="3775563"/>
                  <a:pt x="2543327" y="3779879"/>
                </a:cubicBezTo>
                <a:cubicBezTo>
                  <a:pt x="2543327" y="3784121"/>
                  <a:pt x="2544127" y="3787004"/>
                  <a:pt x="2545727" y="3788530"/>
                </a:cubicBezTo>
                <a:cubicBezTo>
                  <a:pt x="2547327" y="3790055"/>
                  <a:pt x="2550285" y="3790818"/>
                  <a:pt x="2554601" y="3790818"/>
                </a:cubicBezTo>
                <a:cubicBezTo>
                  <a:pt x="2558991" y="3790818"/>
                  <a:pt x="2562005" y="3790037"/>
                  <a:pt x="2563642" y="3788474"/>
                </a:cubicBezTo>
                <a:cubicBezTo>
                  <a:pt x="2565279" y="3786911"/>
                  <a:pt x="2566098" y="3783972"/>
                  <a:pt x="2566098" y="3779656"/>
                </a:cubicBezTo>
                <a:cubicBezTo>
                  <a:pt x="2566098" y="3775414"/>
                  <a:pt x="2565298" y="3772531"/>
                  <a:pt x="2563698" y="3771005"/>
                </a:cubicBezTo>
                <a:cubicBezTo>
                  <a:pt x="2562098" y="3769480"/>
                  <a:pt x="2559140" y="3768717"/>
                  <a:pt x="2554824" y="3768717"/>
                </a:cubicBezTo>
                <a:close/>
                <a:moveTo>
                  <a:pt x="1287999" y="3768717"/>
                </a:moveTo>
                <a:cubicBezTo>
                  <a:pt x="1283608" y="3768717"/>
                  <a:pt x="1280595" y="3769498"/>
                  <a:pt x="1278958" y="3771061"/>
                </a:cubicBezTo>
                <a:cubicBezTo>
                  <a:pt x="1277321" y="3772624"/>
                  <a:pt x="1276502" y="3775563"/>
                  <a:pt x="1276502" y="3779879"/>
                </a:cubicBezTo>
                <a:cubicBezTo>
                  <a:pt x="1276502" y="3784121"/>
                  <a:pt x="1277302" y="3787004"/>
                  <a:pt x="1278902" y="3788530"/>
                </a:cubicBezTo>
                <a:cubicBezTo>
                  <a:pt x="1280502" y="3790055"/>
                  <a:pt x="1283460" y="3790818"/>
                  <a:pt x="1287776" y="3790818"/>
                </a:cubicBezTo>
                <a:cubicBezTo>
                  <a:pt x="1292166" y="3790818"/>
                  <a:pt x="1295180" y="3790037"/>
                  <a:pt x="1296817" y="3788474"/>
                </a:cubicBezTo>
                <a:cubicBezTo>
                  <a:pt x="1298454" y="3786911"/>
                  <a:pt x="1299273" y="3783972"/>
                  <a:pt x="1299273" y="3779656"/>
                </a:cubicBezTo>
                <a:cubicBezTo>
                  <a:pt x="1299273" y="3775414"/>
                  <a:pt x="1298473" y="3772531"/>
                  <a:pt x="1296873" y="3771005"/>
                </a:cubicBezTo>
                <a:cubicBezTo>
                  <a:pt x="1295273" y="3769480"/>
                  <a:pt x="1292315" y="3768717"/>
                  <a:pt x="1287999" y="3768717"/>
                </a:cubicBezTo>
                <a:close/>
                <a:moveTo>
                  <a:pt x="5746443" y="3761796"/>
                </a:moveTo>
                <a:cubicBezTo>
                  <a:pt x="5744657" y="3761796"/>
                  <a:pt x="5743187" y="3761889"/>
                  <a:pt x="5742033" y="3762076"/>
                </a:cubicBezTo>
                <a:cubicBezTo>
                  <a:pt x="5740880" y="3762262"/>
                  <a:pt x="5739931" y="3762485"/>
                  <a:pt x="5739187" y="3762745"/>
                </a:cubicBezTo>
                <a:cubicBezTo>
                  <a:pt x="5738443" y="3763006"/>
                  <a:pt x="5737941" y="3763378"/>
                  <a:pt x="5737680" y="3763861"/>
                </a:cubicBezTo>
                <a:cubicBezTo>
                  <a:pt x="5737420" y="3764345"/>
                  <a:pt x="5737289" y="3764847"/>
                  <a:pt x="5737289" y="3765368"/>
                </a:cubicBezTo>
                <a:lnTo>
                  <a:pt x="5737289" y="3823746"/>
                </a:lnTo>
                <a:cubicBezTo>
                  <a:pt x="5732527" y="3818760"/>
                  <a:pt x="5727709" y="3814984"/>
                  <a:pt x="5722835" y="3812417"/>
                </a:cubicBezTo>
                <a:cubicBezTo>
                  <a:pt x="5717961" y="3809849"/>
                  <a:pt x="5712584" y="3808566"/>
                  <a:pt x="5706705" y="3808566"/>
                </a:cubicBezTo>
                <a:cubicBezTo>
                  <a:pt x="5699636" y="3808566"/>
                  <a:pt x="5693404" y="3809887"/>
                  <a:pt x="5688009" y="3812528"/>
                </a:cubicBezTo>
                <a:cubicBezTo>
                  <a:pt x="5682614" y="3815170"/>
                  <a:pt x="5678093" y="3818946"/>
                  <a:pt x="5674447" y="3823858"/>
                </a:cubicBezTo>
                <a:cubicBezTo>
                  <a:pt x="5670801" y="3828769"/>
                  <a:pt x="5668047" y="3834704"/>
                  <a:pt x="5666187" y="3841661"/>
                </a:cubicBezTo>
                <a:cubicBezTo>
                  <a:pt x="5664327" y="3848619"/>
                  <a:pt x="5663397" y="3856414"/>
                  <a:pt x="5663397" y="3865046"/>
                </a:cubicBezTo>
                <a:cubicBezTo>
                  <a:pt x="5663397" y="3872339"/>
                  <a:pt x="5664141" y="3879278"/>
                  <a:pt x="5665629" y="3885863"/>
                </a:cubicBezTo>
                <a:cubicBezTo>
                  <a:pt x="5667117" y="3892449"/>
                  <a:pt x="5669479" y="3898179"/>
                  <a:pt x="5672717" y="3903053"/>
                </a:cubicBezTo>
                <a:cubicBezTo>
                  <a:pt x="5675954" y="3907927"/>
                  <a:pt x="5680177" y="3911796"/>
                  <a:pt x="5685385" y="3914661"/>
                </a:cubicBezTo>
                <a:cubicBezTo>
                  <a:pt x="5690595" y="3917526"/>
                  <a:pt x="5696883" y="3918959"/>
                  <a:pt x="5704249" y="3918959"/>
                </a:cubicBezTo>
                <a:cubicBezTo>
                  <a:pt x="5711021" y="3918959"/>
                  <a:pt x="5717253" y="3917359"/>
                  <a:pt x="5722946" y="3914159"/>
                </a:cubicBezTo>
                <a:cubicBezTo>
                  <a:pt x="5728639" y="3910959"/>
                  <a:pt x="5734127" y="3906494"/>
                  <a:pt x="5739411" y="3900765"/>
                </a:cubicBezTo>
                <a:lnTo>
                  <a:pt x="5739411" y="3914047"/>
                </a:lnTo>
                <a:cubicBezTo>
                  <a:pt x="5739411" y="3914643"/>
                  <a:pt x="5739559" y="3915164"/>
                  <a:pt x="5739857" y="3915610"/>
                </a:cubicBezTo>
                <a:cubicBezTo>
                  <a:pt x="5740155" y="3916057"/>
                  <a:pt x="5740638" y="3916410"/>
                  <a:pt x="5741308" y="3916671"/>
                </a:cubicBezTo>
                <a:cubicBezTo>
                  <a:pt x="5741977" y="3916931"/>
                  <a:pt x="5742833" y="3917136"/>
                  <a:pt x="5743875" y="3917284"/>
                </a:cubicBezTo>
                <a:cubicBezTo>
                  <a:pt x="5744917" y="3917433"/>
                  <a:pt x="5746219" y="3917508"/>
                  <a:pt x="5747782" y="3917508"/>
                </a:cubicBezTo>
                <a:cubicBezTo>
                  <a:pt x="5749270" y="3917508"/>
                  <a:pt x="5750535" y="3917433"/>
                  <a:pt x="5751577" y="3917284"/>
                </a:cubicBezTo>
                <a:cubicBezTo>
                  <a:pt x="5752619" y="3917136"/>
                  <a:pt x="5753456" y="3916931"/>
                  <a:pt x="5754089" y="3916671"/>
                </a:cubicBezTo>
                <a:cubicBezTo>
                  <a:pt x="5754721" y="3916410"/>
                  <a:pt x="5755167" y="3916057"/>
                  <a:pt x="5755428" y="3915610"/>
                </a:cubicBezTo>
                <a:cubicBezTo>
                  <a:pt x="5755689" y="3915164"/>
                  <a:pt x="5755819" y="3914643"/>
                  <a:pt x="5755819" y="3914047"/>
                </a:cubicBezTo>
                <a:lnTo>
                  <a:pt x="5755819" y="3765368"/>
                </a:lnTo>
                <a:cubicBezTo>
                  <a:pt x="5755819" y="3764847"/>
                  <a:pt x="5755651" y="3764345"/>
                  <a:pt x="5755317" y="3763861"/>
                </a:cubicBezTo>
                <a:cubicBezTo>
                  <a:pt x="5754981" y="3763378"/>
                  <a:pt x="5754479" y="3763006"/>
                  <a:pt x="5753809" y="3762745"/>
                </a:cubicBezTo>
                <a:cubicBezTo>
                  <a:pt x="5753140" y="3762485"/>
                  <a:pt x="5752209" y="3762262"/>
                  <a:pt x="5751019" y="3762076"/>
                </a:cubicBezTo>
                <a:cubicBezTo>
                  <a:pt x="5749829" y="3761889"/>
                  <a:pt x="5748303" y="3761796"/>
                  <a:pt x="5746443" y="3761796"/>
                </a:cubicBezTo>
                <a:close/>
                <a:moveTo>
                  <a:pt x="5840837" y="3761350"/>
                </a:moveTo>
                <a:cubicBezTo>
                  <a:pt x="5839051" y="3761350"/>
                  <a:pt x="5837563" y="3761424"/>
                  <a:pt x="5836372" y="3761573"/>
                </a:cubicBezTo>
                <a:cubicBezTo>
                  <a:pt x="5835181" y="3761722"/>
                  <a:pt x="5834233" y="3761945"/>
                  <a:pt x="5833525" y="3762243"/>
                </a:cubicBezTo>
                <a:cubicBezTo>
                  <a:pt x="5832819" y="3762541"/>
                  <a:pt x="5832335" y="3762913"/>
                  <a:pt x="5832075" y="3763359"/>
                </a:cubicBezTo>
                <a:cubicBezTo>
                  <a:pt x="5831814" y="3763806"/>
                  <a:pt x="5831684" y="3764327"/>
                  <a:pt x="5831684" y="3764922"/>
                </a:cubicBezTo>
                <a:lnTo>
                  <a:pt x="5831684" y="3914047"/>
                </a:lnTo>
                <a:cubicBezTo>
                  <a:pt x="5831684" y="3914643"/>
                  <a:pt x="5831795" y="3915164"/>
                  <a:pt x="5832019" y="3915610"/>
                </a:cubicBezTo>
                <a:cubicBezTo>
                  <a:pt x="5832242" y="3916057"/>
                  <a:pt x="5832689" y="3916410"/>
                  <a:pt x="5833358" y="3916671"/>
                </a:cubicBezTo>
                <a:cubicBezTo>
                  <a:pt x="5834028" y="3916931"/>
                  <a:pt x="5834883" y="3917136"/>
                  <a:pt x="5835925" y="3917284"/>
                </a:cubicBezTo>
                <a:cubicBezTo>
                  <a:pt x="5836967" y="3917433"/>
                  <a:pt x="5838232" y="3917508"/>
                  <a:pt x="5839721" y="3917508"/>
                </a:cubicBezTo>
                <a:cubicBezTo>
                  <a:pt x="5841283" y="3917508"/>
                  <a:pt x="5842567" y="3917433"/>
                  <a:pt x="5843571" y="3917284"/>
                </a:cubicBezTo>
                <a:cubicBezTo>
                  <a:pt x="5844576" y="3917136"/>
                  <a:pt x="5845413" y="3916931"/>
                  <a:pt x="5846083" y="3916671"/>
                </a:cubicBezTo>
                <a:cubicBezTo>
                  <a:pt x="5846753" y="3916410"/>
                  <a:pt x="5847237" y="3916057"/>
                  <a:pt x="5847534" y="3915610"/>
                </a:cubicBezTo>
                <a:cubicBezTo>
                  <a:pt x="5847831" y="3915164"/>
                  <a:pt x="5847981" y="3914643"/>
                  <a:pt x="5847981" y="3914047"/>
                </a:cubicBezTo>
                <a:lnTo>
                  <a:pt x="5847981" y="3901769"/>
                </a:lnTo>
                <a:cubicBezTo>
                  <a:pt x="5850883" y="3904820"/>
                  <a:pt x="5853636" y="3907425"/>
                  <a:pt x="5856241" y="3909583"/>
                </a:cubicBezTo>
                <a:cubicBezTo>
                  <a:pt x="5858845" y="3911741"/>
                  <a:pt x="5861449" y="3913527"/>
                  <a:pt x="5864054" y="3914940"/>
                </a:cubicBezTo>
                <a:cubicBezTo>
                  <a:pt x="5866659" y="3916354"/>
                  <a:pt x="5869319" y="3917378"/>
                  <a:pt x="5872035" y="3918010"/>
                </a:cubicBezTo>
                <a:cubicBezTo>
                  <a:pt x="5874751" y="3918643"/>
                  <a:pt x="5877709" y="3918959"/>
                  <a:pt x="5880909" y="3918959"/>
                </a:cubicBezTo>
                <a:cubicBezTo>
                  <a:pt x="5887829" y="3918959"/>
                  <a:pt x="5893969" y="3917657"/>
                  <a:pt x="5899326" y="3915052"/>
                </a:cubicBezTo>
                <a:cubicBezTo>
                  <a:pt x="5904684" y="3912448"/>
                  <a:pt x="5909205" y="3908690"/>
                  <a:pt x="5912888" y="3903778"/>
                </a:cubicBezTo>
                <a:cubicBezTo>
                  <a:pt x="5916571" y="3898867"/>
                  <a:pt x="5919362" y="3892933"/>
                  <a:pt x="5921259" y="3885975"/>
                </a:cubicBezTo>
                <a:cubicBezTo>
                  <a:pt x="5923157" y="3879017"/>
                  <a:pt x="5924106" y="3871185"/>
                  <a:pt x="5924106" y="3862479"/>
                </a:cubicBezTo>
                <a:cubicBezTo>
                  <a:pt x="5924106" y="3855186"/>
                  <a:pt x="5923362" y="3848266"/>
                  <a:pt x="5921873" y="3841717"/>
                </a:cubicBezTo>
                <a:cubicBezTo>
                  <a:pt x="5920385" y="3835169"/>
                  <a:pt x="5918023" y="3829457"/>
                  <a:pt x="5914785" y="3824583"/>
                </a:cubicBezTo>
                <a:cubicBezTo>
                  <a:pt x="5911549" y="3819709"/>
                  <a:pt x="5907345" y="3815821"/>
                  <a:pt x="5902173" y="3812919"/>
                </a:cubicBezTo>
                <a:cubicBezTo>
                  <a:pt x="5897001" y="3810017"/>
                  <a:pt x="5890769" y="3808566"/>
                  <a:pt x="5883476" y="3808566"/>
                </a:cubicBezTo>
                <a:cubicBezTo>
                  <a:pt x="5880499" y="3808566"/>
                  <a:pt x="5877671" y="3808863"/>
                  <a:pt x="5874993" y="3809459"/>
                </a:cubicBezTo>
                <a:cubicBezTo>
                  <a:pt x="5872314" y="3810054"/>
                  <a:pt x="5869635" y="3811003"/>
                  <a:pt x="5866956" y="3812305"/>
                </a:cubicBezTo>
                <a:cubicBezTo>
                  <a:pt x="5864277" y="3813607"/>
                  <a:pt x="5861543" y="3815300"/>
                  <a:pt x="5858752" y="3817384"/>
                </a:cubicBezTo>
                <a:cubicBezTo>
                  <a:pt x="5855961" y="3819467"/>
                  <a:pt x="5853078" y="3822035"/>
                  <a:pt x="5850101" y="3825086"/>
                </a:cubicBezTo>
                <a:lnTo>
                  <a:pt x="5850101" y="3764922"/>
                </a:lnTo>
                <a:cubicBezTo>
                  <a:pt x="5850101" y="3764327"/>
                  <a:pt x="5849953" y="3763806"/>
                  <a:pt x="5849655" y="3763359"/>
                </a:cubicBezTo>
                <a:cubicBezTo>
                  <a:pt x="5849357" y="3762913"/>
                  <a:pt x="5848873" y="3762541"/>
                  <a:pt x="5848203" y="3762243"/>
                </a:cubicBezTo>
                <a:cubicBezTo>
                  <a:pt x="5847534" y="3761945"/>
                  <a:pt x="5846604" y="3761722"/>
                  <a:pt x="5845413" y="3761573"/>
                </a:cubicBezTo>
                <a:cubicBezTo>
                  <a:pt x="5844223" y="3761424"/>
                  <a:pt x="5842697" y="3761350"/>
                  <a:pt x="5840837" y="3761350"/>
                </a:cubicBezTo>
                <a:close/>
                <a:moveTo>
                  <a:pt x="3507212" y="3761350"/>
                </a:moveTo>
                <a:cubicBezTo>
                  <a:pt x="3505426" y="3761350"/>
                  <a:pt x="3503938" y="3761424"/>
                  <a:pt x="3502747" y="3761573"/>
                </a:cubicBezTo>
                <a:cubicBezTo>
                  <a:pt x="3501557" y="3761722"/>
                  <a:pt x="3500608" y="3761945"/>
                  <a:pt x="3499901" y="3762243"/>
                </a:cubicBezTo>
                <a:cubicBezTo>
                  <a:pt x="3499194" y="3762541"/>
                  <a:pt x="3498710" y="3762913"/>
                  <a:pt x="3498450" y="3763359"/>
                </a:cubicBezTo>
                <a:cubicBezTo>
                  <a:pt x="3498189" y="3763806"/>
                  <a:pt x="3498059" y="3764327"/>
                  <a:pt x="3498059" y="3764922"/>
                </a:cubicBezTo>
                <a:lnTo>
                  <a:pt x="3498059" y="3914047"/>
                </a:lnTo>
                <a:cubicBezTo>
                  <a:pt x="3498059" y="3914643"/>
                  <a:pt x="3498189" y="3915145"/>
                  <a:pt x="3498450" y="3915554"/>
                </a:cubicBezTo>
                <a:cubicBezTo>
                  <a:pt x="3498710" y="3915964"/>
                  <a:pt x="3499194" y="3916317"/>
                  <a:pt x="3499901" y="3916615"/>
                </a:cubicBezTo>
                <a:cubicBezTo>
                  <a:pt x="3500608" y="3916912"/>
                  <a:pt x="3501557" y="3917136"/>
                  <a:pt x="3502747" y="3917284"/>
                </a:cubicBezTo>
                <a:cubicBezTo>
                  <a:pt x="3503938" y="3917433"/>
                  <a:pt x="3505426" y="3917508"/>
                  <a:pt x="3507212" y="3917508"/>
                </a:cubicBezTo>
                <a:cubicBezTo>
                  <a:pt x="3509072" y="3917508"/>
                  <a:pt x="3510598" y="3917433"/>
                  <a:pt x="3511789" y="3917284"/>
                </a:cubicBezTo>
                <a:cubicBezTo>
                  <a:pt x="3512979" y="3917136"/>
                  <a:pt x="3513909" y="3916912"/>
                  <a:pt x="3514579" y="3916615"/>
                </a:cubicBezTo>
                <a:cubicBezTo>
                  <a:pt x="3515249" y="3916317"/>
                  <a:pt x="3515733" y="3915964"/>
                  <a:pt x="3516030" y="3915554"/>
                </a:cubicBezTo>
                <a:cubicBezTo>
                  <a:pt x="3516328" y="3915145"/>
                  <a:pt x="3516477" y="3914643"/>
                  <a:pt x="3516477" y="3914047"/>
                </a:cubicBezTo>
                <a:lnTo>
                  <a:pt x="3516477" y="3858349"/>
                </a:lnTo>
                <a:lnTo>
                  <a:pt x="3558893" y="3913936"/>
                </a:lnTo>
                <a:cubicBezTo>
                  <a:pt x="3559339" y="3914606"/>
                  <a:pt x="3559841" y="3915182"/>
                  <a:pt x="3560400" y="3915666"/>
                </a:cubicBezTo>
                <a:cubicBezTo>
                  <a:pt x="3560958" y="3916150"/>
                  <a:pt x="3561683" y="3916522"/>
                  <a:pt x="3562576" y="3916782"/>
                </a:cubicBezTo>
                <a:cubicBezTo>
                  <a:pt x="3563469" y="3917043"/>
                  <a:pt x="3564567" y="3917229"/>
                  <a:pt x="3565869" y="3917340"/>
                </a:cubicBezTo>
                <a:cubicBezTo>
                  <a:pt x="3567171" y="3917452"/>
                  <a:pt x="3568827" y="3917508"/>
                  <a:pt x="3570836" y="3917508"/>
                </a:cubicBezTo>
                <a:cubicBezTo>
                  <a:pt x="3572771" y="3917508"/>
                  <a:pt x="3574371" y="3917433"/>
                  <a:pt x="3575636" y="3917284"/>
                </a:cubicBezTo>
                <a:cubicBezTo>
                  <a:pt x="3576901" y="3917136"/>
                  <a:pt x="3577887" y="3916912"/>
                  <a:pt x="3578594" y="3916615"/>
                </a:cubicBezTo>
                <a:cubicBezTo>
                  <a:pt x="3579301" y="3916317"/>
                  <a:pt x="3579803" y="3915945"/>
                  <a:pt x="3580101" y="3915499"/>
                </a:cubicBezTo>
                <a:cubicBezTo>
                  <a:pt x="3580398" y="3915052"/>
                  <a:pt x="3580547" y="3914531"/>
                  <a:pt x="3580547" y="3913936"/>
                </a:cubicBezTo>
                <a:cubicBezTo>
                  <a:pt x="3580547" y="3913266"/>
                  <a:pt x="3580343" y="3912541"/>
                  <a:pt x="3579933" y="3911759"/>
                </a:cubicBezTo>
                <a:cubicBezTo>
                  <a:pt x="3579524" y="3910978"/>
                  <a:pt x="3578836" y="3909955"/>
                  <a:pt x="3577868" y="3908690"/>
                </a:cubicBezTo>
                <a:lnTo>
                  <a:pt x="3537015" y="3855670"/>
                </a:lnTo>
                <a:lnTo>
                  <a:pt x="3573403" y="3819281"/>
                </a:lnTo>
                <a:cubicBezTo>
                  <a:pt x="3574520" y="3818091"/>
                  <a:pt x="3575320" y="3817049"/>
                  <a:pt x="3575803" y="3816156"/>
                </a:cubicBezTo>
                <a:cubicBezTo>
                  <a:pt x="3576287" y="3815263"/>
                  <a:pt x="3576529" y="3814370"/>
                  <a:pt x="3576529" y="3813477"/>
                </a:cubicBezTo>
                <a:cubicBezTo>
                  <a:pt x="3576529" y="3812807"/>
                  <a:pt x="3576361" y="3812268"/>
                  <a:pt x="3576027" y="3811859"/>
                </a:cubicBezTo>
                <a:cubicBezTo>
                  <a:pt x="3575692" y="3811449"/>
                  <a:pt x="3575134" y="3811114"/>
                  <a:pt x="3574352" y="3810854"/>
                </a:cubicBezTo>
                <a:cubicBezTo>
                  <a:pt x="3573571" y="3810593"/>
                  <a:pt x="3572548" y="3810407"/>
                  <a:pt x="3571283" y="3810296"/>
                </a:cubicBezTo>
                <a:cubicBezTo>
                  <a:pt x="3570018" y="3810184"/>
                  <a:pt x="3568455" y="3810128"/>
                  <a:pt x="3566595" y="3810128"/>
                </a:cubicBezTo>
                <a:cubicBezTo>
                  <a:pt x="3564809" y="3810128"/>
                  <a:pt x="3563283" y="3810184"/>
                  <a:pt x="3562018" y="3810296"/>
                </a:cubicBezTo>
                <a:cubicBezTo>
                  <a:pt x="3560753" y="3810407"/>
                  <a:pt x="3559655" y="3810631"/>
                  <a:pt x="3558725" y="3810966"/>
                </a:cubicBezTo>
                <a:cubicBezTo>
                  <a:pt x="3557795" y="3811300"/>
                  <a:pt x="3556995" y="3811710"/>
                  <a:pt x="3556325" y="3812193"/>
                </a:cubicBezTo>
                <a:cubicBezTo>
                  <a:pt x="3555656" y="3812677"/>
                  <a:pt x="3555023" y="3813291"/>
                  <a:pt x="3554428" y="3814035"/>
                </a:cubicBezTo>
                <a:lnTo>
                  <a:pt x="3516477" y="3855781"/>
                </a:lnTo>
                <a:lnTo>
                  <a:pt x="3516477" y="3764922"/>
                </a:lnTo>
                <a:cubicBezTo>
                  <a:pt x="3516477" y="3764327"/>
                  <a:pt x="3516328" y="3763806"/>
                  <a:pt x="3516030" y="3763359"/>
                </a:cubicBezTo>
                <a:cubicBezTo>
                  <a:pt x="3515733" y="3762913"/>
                  <a:pt x="3515249" y="3762541"/>
                  <a:pt x="3514579" y="3762243"/>
                </a:cubicBezTo>
                <a:cubicBezTo>
                  <a:pt x="3513909" y="3761945"/>
                  <a:pt x="3512979" y="3761722"/>
                  <a:pt x="3511789" y="3761573"/>
                </a:cubicBezTo>
                <a:cubicBezTo>
                  <a:pt x="3510598" y="3761424"/>
                  <a:pt x="3509072" y="3761350"/>
                  <a:pt x="3507212" y="3761350"/>
                </a:cubicBezTo>
                <a:close/>
                <a:moveTo>
                  <a:pt x="2688062" y="3761350"/>
                </a:moveTo>
                <a:cubicBezTo>
                  <a:pt x="2686276" y="3761350"/>
                  <a:pt x="2684788" y="3761424"/>
                  <a:pt x="2683597" y="3761573"/>
                </a:cubicBezTo>
                <a:cubicBezTo>
                  <a:pt x="2682407" y="3761722"/>
                  <a:pt x="2681458" y="3761945"/>
                  <a:pt x="2680751" y="3762243"/>
                </a:cubicBezTo>
                <a:cubicBezTo>
                  <a:pt x="2680044" y="3762541"/>
                  <a:pt x="2679560" y="3762913"/>
                  <a:pt x="2679300" y="3763359"/>
                </a:cubicBezTo>
                <a:cubicBezTo>
                  <a:pt x="2679040" y="3763806"/>
                  <a:pt x="2678909" y="3764327"/>
                  <a:pt x="2678909" y="3764922"/>
                </a:cubicBezTo>
                <a:lnTo>
                  <a:pt x="2678909" y="3914047"/>
                </a:lnTo>
                <a:cubicBezTo>
                  <a:pt x="2678909" y="3914643"/>
                  <a:pt x="2679040" y="3915145"/>
                  <a:pt x="2679300" y="3915554"/>
                </a:cubicBezTo>
                <a:cubicBezTo>
                  <a:pt x="2679560" y="3915964"/>
                  <a:pt x="2680044" y="3916317"/>
                  <a:pt x="2680751" y="3916615"/>
                </a:cubicBezTo>
                <a:cubicBezTo>
                  <a:pt x="2681458" y="3916912"/>
                  <a:pt x="2682407" y="3917136"/>
                  <a:pt x="2683597" y="3917284"/>
                </a:cubicBezTo>
                <a:cubicBezTo>
                  <a:pt x="2684788" y="3917433"/>
                  <a:pt x="2686276" y="3917508"/>
                  <a:pt x="2688062" y="3917508"/>
                </a:cubicBezTo>
                <a:cubicBezTo>
                  <a:pt x="2689923" y="3917508"/>
                  <a:pt x="2691448" y="3917433"/>
                  <a:pt x="2692639" y="3917284"/>
                </a:cubicBezTo>
                <a:cubicBezTo>
                  <a:pt x="2693829" y="3917136"/>
                  <a:pt x="2694760" y="3916912"/>
                  <a:pt x="2695429" y="3916615"/>
                </a:cubicBezTo>
                <a:cubicBezTo>
                  <a:pt x="2696099" y="3916317"/>
                  <a:pt x="2696583" y="3915964"/>
                  <a:pt x="2696880" y="3915554"/>
                </a:cubicBezTo>
                <a:cubicBezTo>
                  <a:pt x="2697178" y="3915145"/>
                  <a:pt x="2697327" y="3914643"/>
                  <a:pt x="2697327" y="3914047"/>
                </a:cubicBezTo>
                <a:lnTo>
                  <a:pt x="2697327" y="3843838"/>
                </a:lnTo>
                <a:cubicBezTo>
                  <a:pt x="2702387" y="3837513"/>
                  <a:pt x="2707224" y="3832713"/>
                  <a:pt x="2711837" y="3829439"/>
                </a:cubicBezTo>
                <a:cubicBezTo>
                  <a:pt x="2716451" y="3826165"/>
                  <a:pt x="2721065" y="3824528"/>
                  <a:pt x="2725679" y="3824528"/>
                </a:cubicBezTo>
                <a:cubicBezTo>
                  <a:pt x="2729250" y="3824528"/>
                  <a:pt x="2732394" y="3825197"/>
                  <a:pt x="2735110" y="3826537"/>
                </a:cubicBezTo>
                <a:cubicBezTo>
                  <a:pt x="2737827" y="3827876"/>
                  <a:pt x="2740041" y="3829811"/>
                  <a:pt x="2741752" y="3832341"/>
                </a:cubicBezTo>
                <a:cubicBezTo>
                  <a:pt x="2743464" y="3834871"/>
                  <a:pt x="2744766" y="3837885"/>
                  <a:pt x="2745659" y="3841382"/>
                </a:cubicBezTo>
                <a:cubicBezTo>
                  <a:pt x="2746552" y="3844880"/>
                  <a:pt x="2746998" y="3849493"/>
                  <a:pt x="2746998" y="3855223"/>
                </a:cubicBezTo>
                <a:lnTo>
                  <a:pt x="2746998" y="3914047"/>
                </a:lnTo>
                <a:cubicBezTo>
                  <a:pt x="2746998" y="3914643"/>
                  <a:pt x="2747147" y="3915145"/>
                  <a:pt x="2747445" y="3915554"/>
                </a:cubicBezTo>
                <a:cubicBezTo>
                  <a:pt x="2747742" y="3915964"/>
                  <a:pt x="2748226" y="3916317"/>
                  <a:pt x="2748896" y="3916615"/>
                </a:cubicBezTo>
                <a:cubicBezTo>
                  <a:pt x="2749566" y="3916912"/>
                  <a:pt x="2750496" y="3917136"/>
                  <a:pt x="2751686" y="3917284"/>
                </a:cubicBezTo>
                <a:cubicBezTo>
                  <a:pt x="2752877" y="3917433"/>
                  <a:pt x="2754402" y="3917508"/>
                  <a:pt x="2756263" y="3917508"/>
                </a:cubicBezTo>
                <a:cubicBezTo>
                  <a:pt x="2758049" y="3917508"/>
                  <a:pt x="2759537" y="3917433"/>
                  <a:pt x="2760728" y="3917284"/>
                </a:cubicBezTo>
                <a:cubicBezTo>
                  <a:pt x="2761918" y="3917136"/>
                  <a:pt x="2762848" y="3916912"/>
                  <a:pt x="2763518" y="3916615"/>
                </a:cubicBezTo>
                <a:cubicBezTo>
                  <a:pt x="2764188" y="3916317"/>
                  <a:pt x="2764672" y="3915964"/>
                  <a:pt x="2764969" y="3915554"/>
                </a:cubicBezTo>
                <a:cubicBezTo>
                  <a:pt x="2765267" y="3915145"/>
                  <a:pt x="2765416" y="3914643"/>
                  <a:pt x="2765416" y="3914047"/>
                </a:cubicBezTo>
                <a:lnTo>
                  <a:pt x="2765416" y="3852879"/>
                </a:lnTo>
                <a:cubicBezTo>
                  <a:pt x="2765416" y="3845661"/>
                  <a:pt x="2764802" y="3839503"/>
                  <a:pt x="2763574" y="3834406"/>
                </a:cubicBezTo>
                <a:cubicBezTo>
                  <a:pt x="2762346" y="3829309"/>
                  <a:pt x="2760318" y="3824862"/>
                  <a:pt x="2757490" y="3821067"/>
                </a:cubicBezTo>
                <a:cubicBezTo>
                  <a:pt x="2754663" y="3817272"/>
                  <a:pt x="2750961" y="3814240"/>
                  <a:pt x="2746384" y="3811970"/>
                </a:cubicBezTo>
                <a:cubicBezTo>
                  <a:pt x="2741808" y="3809701"/>
                  <a:pt x="2736171" y="3808566"/>
                  <a:pt x="2729474" y="3808566"/>
                </a:cubicBezTo>
                <a:cubicBezTo>
                  <a:pt x="2724041" y="3808566"/>
                  <a:pt x="2718646" y="3809924"/>
                  <a:pt x="2713289" y="3812640"/>
                </a:cubicBezTo>
                <a:cubicBezTo>
                  <a:pt x="2707931" y="3815356"/>
                  <a:pt x="2702610" y="3819505"/>
                  <a:pt x="2697327" y="3825086"/>
                </a:cubicBezTo>
                <a:lnTo>
                  <a:pt x="2697327" y="3764922"/>
                </a:lnTo>
                <a:cubicBezTo>
                  <a:pt x="2697327" y="3764327"/>
                  <a:pt x="2697178" y="3763806"/>
                  <a:pt x="2696880" y="3763359"/>
                </a:cubicBezTo>
                <a:cubicBezTo>
                  <a:pt x="2696583" y="3762913"/>
                  <a:pt x="2696099" y="3762541"/>
                  <a:pt x="2695429" y="3762243"/>
                </a:cubicBezTo>
                <a:cubicBezTo>
                  <a:pt x="2694760" y="3761945"/>
                  <a:pt x="2693829" y="3761722"/>
                  <a:pt x="2692639" y="3761573"/>
                </a:cubicBezTo>
                <a:cubicBezTo>
                  <a:pt x="2691448" y="3761424"/>
                  <a:pt x="2689923" y="3761350"/>
                  <a:pt x="2688062" y="3761350"/>
                </a:cubicBezTo>
                <a:close/>
                <a:moveTo>
                  <a:pt x="2164187" y="3761350"/>
                </a:moveTo>
                <a:cubicBezTo>
                  <a:pt x="2162401" y="3761350"/>
                  <a:pt x="2160913" y="3761424"/>
                  <a:pt x="2159723" y="3761573"/>
                </a:cubicBezTo>
                <a:cubicBezTo>
                  <a:pt x="2158532" y="3761722"/>
                  <a:pt x="2157583" y="3761945"/>
                  <a:pt x="2156876" y="3762243"/>
                </a:cubicBezTo>
                <a:cubicBezTo>
                  <a:pt x="2156169" y="3762541"/>
                  <a:pt x="2155686" y="3762913"/>
                  <a:pt x="2155425" y="3763359"/>
                </a:cubicBezTo>
                <a:cubicBezTo>
                  <a:pt x="2155165" y="3763806"/>
                  <a:pt x="2155034" y="3764327"/>
                  <a:pt x="2155034" y="3764922"/>
                </a:cubicBezTo>
                <a:lnTo>
                  <a:pt x="2155034" y="3914047"/>
                </a:lnTo>
                <a:cubicBezTo>
                  <a:pt x="2155034" y="3914643"/>
                  <a:pt x="2155165" y="3915145"/>
                  <a:pt x="2155425" y="3915554"/>
                </a:cubicBezTo>
                <a:cubicBezTo>
                  <a:pt x="2155686" y="3915964"/>
                  <a:pt x="2156169" y="3916317"/>
                  <a:pt x="2156876" y="3916615"/>
                </a:cubicBezTo>
                <a:cubicBezTo>
                  <a:pt x="2157583" y="3916912"/>
                  <a:pt x="2158532" y="3917136"/>
                  <a:pt x="2159723" y="3917284"/>
                </a:cubicBezTo>
                <a:cubicBezTo>
                  <a:pt x="2160913" y="3917433"/>
                  <a:pt x="2162401" y="3917508"/>
                  <a:pt x="2164187" y="3917508"/>
                </a:cubicBezTo>
                <a:cubicBezTo>
                  <a:pt x="2166048" y="3917508"/>
                  <a:pt x="2167573" y="3917433"/>
                  <a:pt x="2168764" y="3917284"/>
                </a:cubicBezTo>
                <a:cubicBezTo>
                  <a:pt x="2169954" y="3917136"/>
                  <a:pt x="2170885" y="3916912"/>
                  <a:pt x="2171554" y="3916615"/>
                </a:cubicBezTo>
                <a:cubicBezTo>
                  <a:pt x="2172224" y="3916317"/>
                  <a:pt x="2172708" y="3915964"/>
                  <a:pt x="2173005" y="3915554"/>
                </a:cubicBezTo>
                <a:cubicBezTo>
                  <a:pt x="2173303" y="3915145"/>
                  <a:pt x="2173452" y="3914643"/>
                  <a:pt x="2173452" y="3914047"/>
                </a:cubicBezTo>
                <a:lnTo>
                  <a:pt x="2173452" y="3764922"/>
                </a:lnTo>
                <a:cubicBezTo>
                  <a:pt x="2173452" y="3764327"/>
                  <a:pt x="2173303" y="3763806"/>
                  <a:pt x="2173005" y="3763359"/>
                </a:cubicBezTo>
                <a:cubicBezTo>
                  <a:pt x="2172708" y="3762913"/>
                  <a:pt x="2172224" y="3762541"/>
                  <a:pt x="2171554" y="3762243"/>
                </a:cubicBezTo>
                <a:cubicBezTo>
                  <a:pt x="2170885" y="3761945"/>
                  <a:pt x="2169954" y="3761722"/>
                  <a:pt x="2168764" y="3761573"/>
                </a:cubicBezTo>
                <a:cubicBezTo>
                  <a:pt x="2167573" y="3761424"/>
                  <a:pt x="2166048" y="3761350"/>
                  <a:pt x="2164187" y="3761350"/>
                </a:cubicBezTo>
                <a:close/>
                <a:moveTo>
                  <a:pt x="2107037" y="3761350"/>
                </a:moveTo>
                <a:cubicBezTo>
                  <a:pt x="2105251" y="3761350"/>
                  <a:pt x="2103763" y="3761424"/>
                  <a:pt x="2102572" y="3761573"/>
                </a:cubicBezTo>
                <a:cubicBezTo>
                  <a:pt x="2101382" y="3761722"/>
                  <a:pt x="2100433" y="3761945"/>
                  <a:pt x="2099726" y="3762243"/>
                </a:cubicBezTo>
                <a:cubicBezTo>
                  <a:pt x="2099019" y="3762541"/>
                  <a:pt x="2098535" y="3762913"/>
                  <a:pt x="2098275" y="3763359"/>
                </a:cubicBezTo>
                <a:cubicBezTo>
                  <a:pt x="2098014" y="3763806"/>
                  <a:pt x="2097884" y="3764327"/>
                  <a:pt x="2097884" y="3764922"/>
                </a:cubicBezTo>
                <a:lnTo>
                  <a:pt x="2097884" y="3914047"/>
                </a:lnTo>
                <a:cubicBezTo>
                  <a:pt x="2097884" y="3914643"/>
                  <a:pt x="2098014" y="3915145"/>
                  <a:pt x="2098275" y="3915554"/>
                </a:cubicBezTo>
                <a:cubicBezTo>
                  <a:pt x="2098535" y="3915964"/>
                  <a:pt x="2099019" y="3916317"/>
                  <a:pt x="2099726" y="3916615"/>
                </a:cubicBezTo>
                <a:cubicBezTo>
                  <a:pt x="2100433" y="3916912"/>
                  <a:pt x="2101382" y="3917136"/>
                  <a:pt x="2102572" y="3917284"/>
                </a:cubicBezTo>
                <a:cubicBezTo>
                  <a:pt x="2103763" y="3917433"/>
                  <a:pt x="2105251" y="3917508"/>
                  <a:pt x="2107037" y="3917508"/>
                </a:cubicBezTo>
                <a:cubicBezTo>
                  <a:pt x="2108898" y="3917508"/>
                  <a:pt x="2110423" y="3917433"/>
                  <a:pt x="2111614" y="3917284"/>
                </a:cubicBezTo>
                <a:cubicBezTo>
                  <a:pt x="2112804" y="3917136"/>
                  <a:pt x="2113734" y="3916912"/>
                  <a:pt x="2114404" y="3916615"/>
                </a:cubicBezTo>
                <a:cubicBezTo>
                  <a:pt x="2115074" y="3916317"/>
                  <a:pt x="2115558" y="3915964"/>
                  <a:pt x="2115855" y="3915554"/>
                </a:cubicBezTo>
                <a:cubicBezTo>
                  <a:pt x="2116153" y="3915145"/>
                  <a:pt x="2116302" y="3914643"/>
                  <a:pt x="2116302" y="3914047"/>
                </a:cubicBezTo>
                <a:lnTo>
                  <a:pt x="2116302" y="3764922"/>
                </a:lnTo>
                <a:cubicBezTo>
                  <a:pt x="2116302" y="3764327"/>
                  <a:pt x="2116153" y="3763806"/>
                  <a:pt x="2115855" y="3763359"/>
                </a:cubicBezTo>
                <a:cubicBezTo>
                  <a:pt x="2115558" y="3762913"/>
                  <a:pt x="2115074" y="3762541"/>
                  <a:pt x="2114404" y="3762243"/>
                </a:cubicBezTo>
                <a:cubicBezTo>
                  <a:pt x="2113734" y="3761945"/>
                  <a:pt x="2112804" y="3761722"/>
                  <a:pt x="2111614" y="3761573"/>
                </a:cubicBezTo>
                <a:cubicBezTo>
                  <a:pt x="2110423" y="3761424"/>
                  <a:pt x="2108898" y="3761350"/>
                  <a:pt x="2107037" y="3761350"/>
                </a:cubicBezTo>
                <a:close/>
                <a:moveTo>
                  <a:pt x="1868912" y="3761350"/>
                </a:moveTo>
                <a:cubicBezTo>
                  <a:pt x="1867126" y="3761350"/>
                  <a:pt x="1865638" y="3761424"/>
                  <a:pt x="1864448" y="3761573"/>
                </a:cubicBezTo>
                <a:cubicBezTo>
                  <a:pt x="1863257" y="3761722"/>
                  <a:pt x="1862308" y="3761945"/>
                  <a:pt x="1861601" y="3762243"/>
                </a:cubicBezTo>
                <a:cubicBezTo>
                  <a:pt x="1860894" y="3762541"/>
                  <a:pt x="1860411" y="3762913"/>
                  <a:pt x="1860150" y="3763359"/>
                </a:cubicBezTo>
                <a:cubicBezTo>
                  <a:pt x="1859890" y="3763806"/>
                  <a:pt x="1859759" y="3764327"/>
                  <a:pt x="1859759" y="3764922"/>
                </a:cubicBezTo>
                <a:lnTo>
                  <a:pt x="1859759" y="3914047"/>
                </a:lnTo>
                <a:cubicBezTo>
                  <a:pt x="1859759" y="3914643"/>
                  <a:pt x="1859871" y="3915164"/>
                  <a:pt x="1860094" y="3915610"/>
                </a:cubicBezTo>
                <a:cubicBezTo>
                  <a:pt x="1860318" y="3916057"/>
                  <a:pt x="1860764" y="3916410"/>
                  <a:pt x="1861434" y="3916671"/>
                </a:cubicBezTo>
                <a:cubicBezTo>
                  <a:pt x="1862103" y="3916931"/>
                  <a:pt x="1862959" y="3917136"/>
                  <a:pt x="1864001" y="3917284"/>
                </a:cubicBezTo>
                <a:cubicBezTo>
                  <a:pt x="1865043" y="3917433"/>
                  <a:pt x="1866308" y="3917508"/>
                  <a:pt x="1867796" y="3917508"/>
                </a:cubicBezTo>
                <a:cubicBezTo>
                  <a:pt x="1869359" y="3917508"/>
                  <a:pt x="1870642" y="3917433"/>
                  <a:pt x="1871647" y="3917284"/>
                </a:cubicBezTo>
                <a:cubicBezTo>
                  <a:pt x="1872652" y="3917136"/>
                  <a:pt x="1873489" y="3916931"/>
                  <a:pt x="1874159" y="3916671"/>
                </a:cubicBezTo>
                <a:cubicBezTo>
                  <a:pt x="1874828" y="3916410"/>
                  <a:pt x="1875312" y="3916057"/>
                  <a:pt x="1875610" y="3915610"/>
                </a:cubicBezTo>
                <a:cubicBezTo>
                  <a:pt x="1875907" y="3915164"/>
                  <a:pt x="1876056" y="3914643"/>
                  <a:pt x="1876056" y="3914047"/>
                </a:cubicBezTo>
                <a:lnTo>
                  <a:pt x="1876056" y="3901769"/>
                </a:lnTo>
                <a:cubicBezTo>
                  <a:pt x="1878958" y="3904820"/>
                  <a:pt x="1881712" y="3907425"/>
                  <a:pt x="1884316" y="3909583"/>
                </a:cubicBezTo>
                <a:cubicBezTo>
                  <a:pt x="1886921" y="3911741"/>
                  <a:pt x="1889525" y="3913527"/>
                  <a:pt x="1892129" y="3914940"/>
                </a:cubicBezTo>
                <a:cubicBezTo>
                  <a:pt x="1894734" y="3916354"/>
                  <a:pt x="1897394" y="3917378"/>
                  <a:pt x="1900110" y="3918010"/>
                </a:cubicBezTo>
                <a:cubicBezTo>
                  <a:pt x="1902827" y="3918643"/>
                  <a:pt x="1905785" y="3918959"/>
                  <a:pt x="1908984" y="3918959"/>
                </a:cubicBezTo>
                <a:cubicBezTo>
                  <a:pt x="1915905" y="3918959"/>
                  <a:pt x="1922044" y="3917657"/>
                  <a:pt x="1927402" y="3915052"/>
                </a:cubicBezTo>
                <a:cubicBezTo>
                  <a:pt x="1932760" y="3912448"/>
                  <a:pt x="1937280" y="3908690"/>
                  <a:pt x="1940964" y="3903778"/>
                </a:cubicBezTo>
                <a:cubicBezTo>
                  <a:pt x="1944647" y="3898867"/>
                  <a:pt x="1947438" y="3892933"/>
                  <a:pt x="1949335" y="3885975"/>
                </a:cubicBezTo>
                <a:cubicBezTo>
                  <a:pt x="1951233" y="3879017"/>
                  <a:pt x="1952182" y="3871185"/>
                  <a:pt x="1952182" y="3862479"/>
                </a:cubicBezTo>
                <a:cubicBezTo>
                  <a:pt x="1952182" y="3855186"/>
                  <a:pt x="1951438" y="3848266"/>
                  <a:pt x="1949949" y="3841717"/>
                </a:cubicBezTo>
                <a:cubicBezTo>
                  <a:pt x="1948461" y="3835169"/>
                  <a:pt x="1946098" y="3829457"/>
                  <a:pt x="1942861" y="3824583"/>
                </a:cubicBezTo>
                <a:cubicBezTo>
                  <a:pt x="1939624" y="3819709"/>
                  <a:pt x="1935420" y="3815821"/>
                  <a:pt x="1930248" y="3812919"/>
                </a:cubicBezTo>
                <a:cubicBezTo>
                  <a:pt x="1925076" y="3810017"/>
                  <a:pt x="1918844" y="3808566"/>
                  <a:pt x="1911551" y="3808566"/>
                </a:cubicBezTo>
                <a:cubicBezTo>
                  <a:pt x="1908575" y="3808566"/>
                  <a:pt x="1905747" y="3808863"/>
                  <a:pt x="1903068" y="3809459"/>
                </a:cubicBezTo>
                <a:cubicBezTo>
                  <a:pt x="1900389" y="3810054"/>
                  <a:pt x="1897711" y="3811003"/>
                  <a:pt x="1895032" y="3812305"/>
                </a:cubicBezTo>
                <a:cubicBezTo>
                  <a:pt x="1892353" y="3813607"/>
                  <a:pt x="1889618" y="3815300"/>
                  <a:pt x="1886828" y="3817384"/>
                </a:cubicBezTo>
                <a:cubicBezTo>
                  <a:pt x="1884037" y="3819467"/>
                  <a:pt x="1881153" y="3822035"/>
                  <a:pt x="1878177" y="3825086"/>
                </a:cubicBezTo>
                <a:lnTo>
                  <a:pt x="1878177" y="3764922"/>
                </a:lnTo>
                <a:cubicBezTo>
                  <a:pt x="1878177" y="3764327"/>
                  <a:pt x="1878028" y="3763806"/>
                  <a:pt x="1877730" y="3763359"/>
                </a:cubicBezTo>
                <a:cubicBezTo>
                  <a:pt x="1877433" y="3762913"/>
                  <a:pt x="1876949" y="3762541"/>
                  <a:pt x="1876279" y="3762243"/>
                </a:cubicBezTo>
                <a:cubicBezTo>
                  <a:pt x="1875610" y="3761945"/>
                  <a:pt x="1874679" y="3761722"/>
                  <a:pt x="1873489" y="3761573"/>
                </a:cubicBezTo>
                <a:cubicBezTo>
                  <a:pt x="1872298" y="3761424"/>
                  <a:pt x="1870773" y="3761350"/>
                  <a:pt x="1868912" y="3761350"/>
                </a:cubicBezTo>
                <a:close/>
                <a:moveTo>
                  <a:pt x="1687937" y="3761350"/>
                </a:moveTo>
                <a:cubicBezTo>
                  <a:pt x="1686151" y="3761350"/>
                  <a:pt x="1684663" y="3761424"/>
                  <a:pt x="1683472" y="3761573"/>
                </a:cubicBezTo>
                <a:cubicBezTo>
                  <a:pt x="1682282" y="3761722"/>
                  <a:pt x="1681333" y="3761945"/>
                  <a:pt x="1680626" y="3762243"/>
                </a:cubicBezTo>
                <a:cubicBezTo>
                  <a:pt x="1679919" y="3762541"/>
                  <a:pt x="1679435" y="3762913"/>
                  <a:pt x="1679175" y="3763359"/>
                </a:cubicBezTo>
                <a:cubicBezTo>
                  <a:pt x="1678914" y="3763806"/>
                  <a:pt x="1678784" y="3764327"/>
                  <a:pt x="1678784" y="3764922"/>
                </a:cubicBezTo>
                <a:lnTo>
                  <a:pt x="1678784" y="3914047"/>
                </a:lnTo>
                <a:cubicBezTo>
                  <a:pt x="1678784" y="3914643"/>
                  <a:pt x="1678914" y="3915145"/>
                  <a:pt x="1679175" y="3915554"/>
                </a:cubicBezTo>
                <a:cubicBezTo>
                  <a:pt x="1679435" y="3915964"/>
                  <a:pt x="1679919" y="3916317"/>
                  <a:pt x="1680626" y="3916615"/>
                </a:cubicBezTo>
                <a:cubicBezTo>
                  <a:pt x="1681333" y="3916912"/>
                  <a:pt x="1682282" y="3917136"/>
                  <a:pt x="1683472" y="3917284"/>
                </a:cubicBezTo>
                <a:cubicBezTo>
                  <a:pt x="1684663" y="3917433"/>
                  <a:pt x="1686151" y="3917508"/>
                  <a:pt x="1687937" y="3917508"/>
                </a:cubicBezTo>
                <a:cubicBezTo>
                  <a:pt x="1689798" y="3917508"/>
                  <a:pt x="1691323" y="3917433"/>
                  <a:pt x="1692514" y="3917284"/>
                </a:cubicBezTo>
                <a:cubicBezTo>
                  <a:pt x="1693704" y="3917136"/>
                  <a:pt x="1694634" y="3916912"/>
                  <a:pt x="1695304" y="3916615"/>
                </a:cubicBezTo>
                <a:cubicBezTo>
                  <a:pt x="1695974" y="3916317"/>
                  <a:pt x="1696458" y="3915964"/>
                  <a:pt x="1696755" y="3915554"/>
                </a:cubicBezTo>
                <a:cubicBezTo>
                  <a:pt x="1697053" y="3915145"/>
                  <a:pt x="1697202" y="3914643"/>
                  <a:pt x="1697202" y="3914047"/>
                </a:cubicBezTo>
                <a:lnTo>
                  <a:pt x="1697202" y="3764922"/>
                </a:lnTo>
                <a:cubicBezTo>
                  <a:pt x="1697202" y="3764327"/>
                  <a:pt x="1697053" y="3763806"/>
                  <a:pt x="1696755" y="3763359"/>
                </a:cubicBezTo>
                <a:cubicBezTo>
                  <a:pt x="1696458" y="3762913"/>
                  <a:pt x="1695974" y="3762541"/>
                  <a:pt x="1695304" y="3762243"/>
                </a:cubicBezTo>
                <a:cubicBezTo>
                  <a:pt x="1694634" y="3761945"/>
                  <a:pt x="1693704" y="3761722"/>
                  <a:pt x="1692514" y="3761573"/>
                </a:cubicBezTo>
                <a:cubicBezTo>
                  <a:pt x="1691323" y="3761424"/>
                  <a:pt x="1689798" y="3761350"/>
                  <a:pt x="1687937" y="3761350"/>
                </a:cubicBezTo>
                <a:close/>
                <a:moveTo>
                  <a:pt x="4001954" y="3760569"/>
                </a:moveTo>
                <a:cubicBezTo>
                  <a:pt x="3996447" y="3760569"/>
                  <a:pt x="3991666" y="3761331"/>
                  <a:pt x="3987611" y="3762857"/>
                </a:cubicBezTo>
                <a:cubicBezTo>
                  <a:pt x="3983555" y="3764382"/>
                  <a:pt x="3980188" y="3766745"/>
                  <a:pt x="3977509" y="3769945"/>
                </a:cubicBezTo>
                <a:cubicBezTo>
                  <a:pt x="3974830" y="3773145"/>
                  <a:pt x="3972839" y="3777256"/>
                  <a:pt x="3971537" y="3782279"/>
                </a:cubicBezTo>
                <a:cubicBezTo>
                  <a:pt x="3970235" y="3787302"/>
                  <a:pt x="3969584" y="3793311"/>
                  <a:pt x="3969584" y="3800306"/>
                </a:cubicBezTo>
                <a:lnTo>
                  <a:pt x="3969584" y="3810686"/>
                </a:lnTo>
                <a:lnTo>
                  <a:pt x="3955408" y="3810686"/>
                </a:lnTo>
                <a:cubicBezTo>
                  <a:pt x="3954813" y="3810686"/>
                  <a:pt x="3954292" y="3810817"/>
                  <a:pt x="3953845" y="3811077"/>
                </a:cubicBezTo>
                <a:cubicBezTo>
                  <a:pt x="3953399" y="3811338"/>
                  <a:pt x="3953027" y="3811784"/>
                  <a:pt x="3952729" y="3812417"/>
                </a:cubicBezTo>
                <a:cubicBezTo>
                  <a:pt x="3952431" y="3813049"/>
                  <a:pt x="3952208" y="3813849"/>
                  <a:pt x="3952059" y="3814816"/>
                </a:cubicBezTo>
                <a:cubicBezTo>
                  <a:pt x="3951911" y="3815784"/>
                  <a:pt x="3951836" y="3816974"/>
                  <a:pt x="3951836" y="3818388"/>
                </a:cubicBezTo>
                <a:cubicBezTo>
                  <a:pt x="3951836" y="3821067"/>
                  <a:pt x="3952134" y="3823002"/>
                  <a:pt x="3952729" y="3824193"/>
                </a:cubicBezTo>
                <a:cubicBezTo>
                  <a:pt x="3953324" y="3825383"/>
                  <a:pt x="3954217" y="3825979"/>
                  <a:pt x="3955408" y="3825979"/>
                </a:cubicBezTo>
                <a:lnTo>
                  <a:pt x="3969584" y="3825979"/>
                </a:lnTo>
                <a:lnTo>
                  <a:pt x="3969584" y="3914047"/>
                </a:lnTo>
                <a:cubicBezTo>
                  <a:pt x="3969584" y="3914643"/>
                  <a:pt x="3969733" y="3915145"/>
                  <a:pt x="3970030" y="3915554"/>
                </a:cubicBezTo>
                <a:cubicBezTo>
                  <a:pt x="3970328" y="3915964"/>
                  <a:pt x="3970830" y="3916317"/>
                  <a:pt x="3971537" y="3916615"/>
                </a:cubicBezTo>
                <a:cubicBezTo>
                  <a:pt x="3972244" y="3916912"/>
                  <a:pt x="3973193" y="3917136"/>
                  <a:pt x="3974383" y="3917284"/>
                </a:cubicBezTo>
                <a:cubicBezTo>
                  <a:pt x="3975574" y="3917433"/>
                  <a:pt x="3977063" y="3917508"/>
                  <a:pt x="3978848" y="3917508"/>
                </a:cubicBezTo>
                <a:cubicBezTo>
                  <a:pt x="3980634" y="3917508"/>
                  <a:pt x="3982123" y="3917433"/>
                  <a:pt x="3983313" y="3917284"/>
                </a:cubicBezTo>
                <a:cubicBezTo>
                  <a:pt x="3984504" y="3917136"/>
                  <a:pt x="3985453" y="3916912"/>
                  <a:pt x="3986159" y="3916615"/>
                </a:cubicBezTo>
                <a:cubicBezTo>
                  <a:pt x="3986867" y="3916317"/>
                  <a:pt x="3987369" y="3915964"/>
                  <a:pt x="3987667" y="3915554"/>
                </a:cubicBezTo>
                <a:cubicBezTo>
                  <a:pt x="3987964" y="3915145"/>
                  <a:pt x="3988113" y="3914643"/>
                  <a:pt x="3988113" y="3914047"/>
                </a:cubicBezTo>
                <a:lnTo>
                  <a:pt x="3988113" y="3825979"/>
                </a:lnTo>
                <a:lnTo>
                  <a:pt x="4010549" y="3825979"/>
                </a:lnTo>
                <a:cubicBezTo>
                  <a:pt x="4011665" y="3825979"/>
                  <a:pt x="4012558" y="3825383"/>
                  <a:pt x="4013228" y="3824193"/>
                </a:cubicBezTo>
                <a:cubicBezTo>
                  <a:pt x="4013897" y="3823002"/>
                  <a:pt x="4014232" y="3821067"/>
                  <a:pt x="4014232" y="3818388"/>
                </a:cubicBezTo>
                <a:cubicBezTo>
                  <a:pt x="4014232" y="3816974"/>
                  <a:pt x="4014139" y="3815784"/>
                  <a:pt x="4013953" y="3814816"/>
                </a:cubicBezTo>
                <a:cubicBezTo>
                  <a:pt x="4013767" y="3813849"/>
                  <a:pt x="4013507" y="3813049"/>
                  <a:pt x="4013172" y="3812417"/>
                </a:cubicBezTo>
                <a:cubicBezTo>
                  <a:pt x="4012837" y="3811784"/>
                  <a:pt x="4012465" y="3811338"/>
                  <a:pt x="4012055" y="3811077"/>
                </a:cubicBezTo>
                <a:cubicBezTo>
                  <a:pt x="4011646" y="3810817"/>
                  <a:pt x="4011144" y="3810686"/>
                  <a:pt x="4010549" y="3810686"/>
                </a:cubicBezTo>
                <a:lnTo>
                  <a:pt x="3988113" y="3810686"/>
                </a:lnTo>
                <a:lnTo>
                  <a:pt x="3988113" y="3799748"/>
                </a:lnTo>
                <a:cubicBezTo>
                  <a:pt x="3988113" y="3795432"/>
                  <a:pt x="3988373" y="3791767"/>
                  <a:pt x="3988894" y="3788753"/>
                </a:cubicBezTo>
                <a:cubicBezTo>
                  <a:pt x="3989415" y="3785739"/>
                  <a:pt x="3990271" y="3783284"/>
                  <a:pt x="3991461" y="3781386"/>
                </a:cubicBezTo>
                <a:cubicBezTo>
                  <a:pt x="3992652" y="3779488"/>
                  <a:pt x="3994215" y="3778093"/>
                  <a:pt x="3996149" y="3777200"/>
                </a:cubicBezTo>
                <a:cubicBezTo>
                  <a:pt x="3998085" y="3776307"/>
                  <a:pt x="4000429" y="3775861"/>
                  <a:pt x="4003182" y="3775861"/>
                </a:cubicBezTo>
                <a:cubicBezTo>
                  <a:pt x="4005191" y="3775861"/>
                  <a:pt x="4006958" y="3776028"/>
                  <a:pt x="4008484" y="3776363"/>
                </a:cubicBezTo>
                <a:cubicBezTo>
                  <a:pt x="4010009" y="3776698"/>
                  <a:pt x="4011330" y="3777070"/>
                  <a:pt x="4012446" y="3777479"/>
                </a:cubicBezTo>
                <a:cubicBezTo>
                  <a:pt x="4013563" y="3777888"/>
                  <a:pt x="4014511" y="3778261"/>
                  <a:pt x="4015293" y="3778595"/>
                </a:cubicBezTo>
                <a:cubicBezTo>
                  <a:pt x="4016074" y="3778930"/>
                  <a:pt x="4016725" y="3779098"/>
                  <a:pt x="4017246" y="3779098"/>
                </a:cubicBezTo>
                <a:cubicBezTo>
                  <a:pt x="4017693" y="3779098"/>
                  <a:pt x="4018065" y="3779005"/>
                  <a:pt x="4018362" y="3778819"/>
                </a:cubicBezTo>
                <a:cubicBezTo>
                  <a:pt x="4018660" y="3778633"/>
                  <a:pt x="4018902" y="3778279"/>
                  <a:pt x="4019088" y="3777758"/>
                </a:cubicBezTo>
                <a:cubicBezTo>
                  <a:pt x="4019274" y="3777237"/>
                  <a:pt x="4019441" y="3776549"/>
                  <a:pt x="4019590" y="3775693"/>
                </a:cubicBezTo>
                <a:cubicBezTo>
                  <a:pt x="4019739" y="3774838"/>
                  <a:pt x="4019813" y="3773703"/>
                  <a:pt x="4019813" y="3772289"/>
                </a:cubicBezTo>
                <a:cubicBezTo>
                  <a:pt x="4019813" y="3770875"/>
                  <a:pt x="4019757" y="3769666"/>
                  <a:pt x="4019646" y="3768661"/>
                </a:cubicBezTo>
                <a:cubicBezTo>
                  <a:pt x="4019534" y="3767657"/>
                  <a:pt x="4019329" y="3766801"/>
                  <a:pt x="4019032" y="3766094"/>
                </a:cubicBezTo>
                <a:cubicBezTo>
                  <a:pt x="4018734" y="3765387"/>
                  <a:pt x="4018362" y="3764810"/>
                  <a:pt x="4017916" y="3764364"/>
                </a:cubicBezTo>
                <a:cubicBezTo>
                  <a:pt x="4017469" y="3763917"/>
                  <a:pt x="4016576" y="3763415"/>
                  <a:pt x="4015237" y="3762857"/>
                </a:cubicBezTo>
                <a:cubicBezTo>
                  <a:pt x="4013897" y="3762299"/>
                  <a:pt x="4012000" y="3761778"/>
                  <a:pt x="4009544" y="3761294"/>
                </a:cubicBezTo>
                <a:cubicBezTo>
                  <a:pt x="4007089" y="3760810"/>
                  <a:pt x="4004559" y="3760569"/>
                  <a:pt x="4001954" y="3760569"/>
                </a:cubicBezTo>
                <a:close/>
                <a:moveTo>
                  <a:pt x="1852653" y="3615610"/>
                </a:moveTo>
                <a:cubicBezTo>
                  <a:pt x="1848039" y="3615610"/>
                  <a:pt x="1844858" y="3616484"/>
                  <a:pt x="1843109" y="3618233"/>
                </a:cubicBezTo>
                <a:cubicBezTo>
                  <a:pt x="1841361" y="3619982"/>
                  <a:pt x="1840486" y="3623498"/>
                  <a:pt x="1840486" y="3628781"/>
                </a:cubicBezTo>
                <a:cubicBezTo>
                  <a:pt x="1840486" y="3633916"/>
                  <a:pt x="1841342" y="3637339"/>
                  <a:pt x="1843053" y="3639050"/>
                </a:cubicBezTo>
                <a:cubicBezTo>
                  <a:pt x="1844765" y="3640762"/>
                  <a:pt x="1847853" y="3641618"/>
                  <a:pt x="1852318" y="3641618"/>
                </a:cubicBezTo>
                <a:cubicBezTo>
                  <a:pt x="1856932" y="3641618"/>
                  <a:pt x="1860113" y="3640743"/>
                  <a:pt x="1861862" y="3638995"/>
                </a:cubicBezTo>
                <a:cubicBezTo>
                  <a:pt x="1863610" y="3637246"/>
                  <a:pt x="1864485" y="3633730"/>
                  <a:pt x="1864485" y="3628446"/>
                </a:cubicBezTo>
                <a:cubicBezTo>
                  <a:pt x="1864485" y="3623312"/>
                  <a:pt x="1863629" y="3619889"/>
                  <a:pt x="1861917" y="3618177"/>
                </a:cubicBezTo>
                <a:cubicBezTo>
                  <a:pt x="1860206" y="3616466"/>
                  <a:pt x="1857118" y="3615610"/>
                  <a:pt x="1852653" y="3615610"/>
                </a:cubicBezTo>
                <a:close/>
                <a:moveTo>
                  <a:pt x="5606619" y="3592058"/>
                </a:moveTo>
                <a:lnTo>
                  <a:pt x="5622357" y="3592058"/>
                </a:lnTo>
                <a:lnTo>
                  <a:pt x="5622357" y="3613378"/>
                </a:lnTo>
                <a:cubicBezTo>
                  <a:pt x="5617818" y="3618438"/>
                  <a:pt x="5613483" y="3622196"/>
                  <a:pt x="5609353" y="3624651"/>
                </a:cubicBezTo>
                <a:cubicBezTo>
                  <a:pt x="5605223" y="3627107"/>
                  <a:pt x="5600740" y="3628335"/>
                  <a:pt x="5595903" y="3628335"/>
                </a:cubicBezTo>
                <a:cubicBezTo>
                  <a:pt x="5589949" y="3628335"/>
                  <a:pt x="5585317" y="3626791"/>
                  <a:pt x="5582006" y="3623703"/>
                </a:cubicBezTo>
                <a:cubicBezTo>
                  <a:pt x="5578695" y="3620614"/>
                  <a:pt x="5577039" y="3616466"/>
                  <a:pt x="5577039" y="3611257"/>
                </a:cubicBezTo>
                <a:cubicBezTo>
                  <a:pt x="5577039" y="3608206"/>
                  <a:pt x="5577615" y="3605508"/>
                  <a:pt x="5578769" y="3603164"/>
                </a:cubicBezTo>
                <a:cubicBezTo>
                  <a:pt x="5579923" y="3600820"/>
                  <a:pt x="5581727" y="3598811"/>
                  <a:pt x="5584183" y="3597137"/>
                </a:cubicBezTo>
                <a:cubicBezTo>
                  <a:pt x="5586639" y="3595462"/>
                  <a:pt x="5589727" y="3594197"/>
                  <a:pt x="5593447" y="3593342"/>
                </a:cubicBezTo>
                <a:cubicBezTo>
                  <a:pt x="5597168" y="3592486"/>
                  <a:pt x="5601559" y="3592058"/>
                  <a:pt x="5606619" y="3592058"/>
                </a:cubicBezTo>
                <a:close/>
                <a:moveTo>
                  <a:pt x="4244544" y="3592058"/>
                </a:moveTo>
                <a:lnTo>
                  <a:pt x="4260282" y="3592058"/>
                </a:lnTo>
                <a:lnTo>
                  <a:pt x="4260282" y="3613378"/>
                </a:lnTo>
                <a:cubicBezTo>
                  <a:pt x="4255743" y="3618438"/>
                  <a:pt x="4251409" y="3622196"/>
                  <a:pt x="4247279" y="3624651"/>
                </a:cubicBezTo>
                <a:cubicBezTo>
                  <a:pt x="4243149" y="3627107"/>
                  <a:pt x="4238665" y="3628335"/>
                  <a:pt x="4233828" y="3628335"/>
                </a:cubicBezTo>
                <a:cubicBezTo>
                  <a:pt x="4227875" y="3628335"/>
                  <a:pt x="4223243" y="3626791"/>
                  <a:pt x="4219931" y="3623703"/>
                </a:cubicBezTo>
                <a:cubicBezTo>
                  <a:pt x="4216620" y="3620614"/>
                  <a:pt x="4214964" y="3616466"/>
                  <a:pt x="4214964" y="3611257"/>
                </a:cubicBezTo>
                <a:cubicBezTo>
                  <a:pt x="4214964" y="3608206"/>
                  <a:pt x="4215541" y="3605508"/>
                  <a:pt x="4216694" y="3603164"/>
                </a:cubicBezTo>
                <a:cubicBezTo>
                  <a:pt x="4217848" y="3600820"/>
                  <a:pt x="4219652" y="3598811"/>
                  <a:pt x="4222108" y="3597137"/>
                </a:cubicBezTo>
                <a:cubicBezTo>
                  <a:pt x="4224563" y="3595462"/>
                  <a:pt x="4227652" y="3594197"/>
                  <a:pt x="4231373" y="3593342"/>
                </a:cubicBezTo>
                <a:cubicBezTo>
                  <a:pt x="4235093" y="3592486"/>
                  <a:pt x="4239483" y="3592058"/>
                  <a:pt x="4244544" y="3592058"/>
                </a:cubicBezTo>
                <a:close/>
                <a:moveTo>
                  <a:pt x="3949269" y="3592058"/>
                </a:moveTo>
                <a:lnTo>
                  <a:pt x="3965007" y="3592058"/>
                </a:lnTo>
                <a:lnTo>
                  <a:pt x="3965007" y="3613378"/>
                </a:lnTo>
                <a:cubicBezTo>
                  <a:pt x="3960468" y="3618438"/>
                  <a:pt x="3956133" y="3622196"/>
                  <a:pt x="3952003" y="3624651"/>
                </a:cubicBezTo>
                <a:cubicBezTo>
                  <a:pt x="3947873" y="3627107"/>
                  <a:pt x="3943390" y="3628335"/>
                  <a:pt x="3938553" y="3628335"/>
                </a:cubicBezTo>
                <a:cubicBezTo>
                  <a:pt x="3932600" y="3628335"/>
                  <a:pt x="3927968" y="3626791"/>
                  <a:pt x="3924656" y="3623703"/>
                </a:cubicBezTo>
                <a:cubicBezTo>
                  <a:pt x="3921345" y="3620614"/>
                  <a:pt x="3919689" y="3616466"/>
                  <a:pt x="3919689" y="3611257"/>
                </a:cubicBezTo>
                <a:cubicBezTo>
                  <a:pt x="3919689" y="3608206"/>
                  <a:pt x="3920266" y="3605508"/>
                  <a:pt x="3921419" y="3603164"/>
                </a:cubicBezTo>
                <a:cubicBezTo>
                  <a:pt x="3922573" y="3600820"/>
                  <a:pt x="3924377" y="3598811"/>
                  <a:pt x="3926833" y="3597137"/>
                </a:cubicBezTo>
                <a:cubicBezTo>
                  <a:pt x="3929289" y="3595462"/>
                  <a:pt x="3932377" y="3594197"/>
                  <a:pt x="3936097" y="3593342"/>
                </a:cubicBezTo>
                <a:cubicBezTo>
                  <a:pt x="3939818" y="3592486"/>
                  <a:pt x="3944209" y="3592058"/>
                  <a:pt x="3949269" y="3592058"/>
                </a:cubicBezTo>
                <a:close/>
                <a:moveTo>
                  <a:pt x="1606119" y="3592058"/>
                </a:moveTo>
                <a:lnTo>
                  <a:pt x="1621858" y="3592058"/>
                </a:lnTo>
                <a:lnTo>
                  <a:pt x="1621858" y="3613378"/>
                </a:lnTo>
                <a:cubicBezTo>
                  <a:pt x="1617318" y="3618438"/>
                  <a:pt x="1612984" y="3622196"/>
                  <a:pt x="1608854" y="3624651"/>
                </a:cubicBezTo>
                <a:cubicBezTo>
                  <a:pt x="1604724" y="3627107"/>
                  <a:pt x="1600240" y="3628335"/>
                  <a:pt x="1595403" y="3628335"/>
                </a:cubicBezTo>
                <a:cubicBezTo>
                  <a:pt x="1589450" y="3628335"/>
                  <a:pt x="1584818" y="3626791"/>
                  <a:pt x="1581506" y="3623703"/>
                </a:cubicBezTo>
                <a:cubicBezTo>
                  <a:pt x="1578195" y="3620614"/>
                  <a:pt x="1576539" y="3616466"/>
                  <a:pt x="1576539" y="3611257"/>
                </a:cubicBezTo>
                <a:cubicBezTo>
                  <a:pt x="1576539" y="3608206"/>
                  <a:pt x="1577116" y="3605508"/>
                  <a:pt x="1578270" y="3603164"/>
                </a:cubicBezTo>
                <a:cubicBezTo>
                  <a:pt x="1579423" y="3600820"/>
                  <a:pt x="1581227" y="3598811"/>
                  <a:pt x="1583683" y="3597137"/>
                </a:cubicBezTo>
                <a:cubicBezTo>
                  <a:pt x="1586139" y="3595462"/>
                  <a:pt x="1589227" y="3594197"/>
                  <a:pt x="1592948" y="3593342"/>
                </a:cubicBezTo>
                <a:cubicBezTo>
                  <a:pt x="1596668" y="3592486"/>
                  <a:pt x="1601059" y="3592058"/>
                  <a:pt x="1606119" y="3592058"/>
                </a:cubicBezTo>
                <a:close/>
                <a:moveTo>
                  <a:pt x="5955918" y="3548191"/>
                </a:moveTo>
                <a:cubicBezTo>
                  <a:pt x="5960978" y="3548191"/>
                  <a:pt x="5965833" y="3549809"/>
                  <a:pt x="5970485" y="3553046"/>
                </a:cubicBezTo>
                <a:cubicBezTo>
                  <a:pt x="5975135" y="3556283"/>
                  <a:pt x="5979954" y="3560990"/>
                  <a:pt x="5984939" y="3567166"/>
                </a:cubicBezTo>
                <a:lnTo>
                  <a:pt x="5984939" y="3607350"/>
                </a:lnTo>
                <a:cubicBezTo>
                  <a:pt x="5982037" y="3610996"/>
                  <a:pt x="5979284" y="3614066"/>
                  <a:pt x="5976679" y="3616559"/>
                </a:cubicBezTo>
                <a:cubicBezTo>
                  <a:pt x="5974075" y="3619052"/>
                  <a:pt x="5971582" y="3621079"/>
                  <a:pt x="5969201" y="3622642"/>
                </a:cubicBezTo>
                <a:cubicBezTo>
                  <a:pt x="5966819" y="3624205"/>
                  <a:pt x="5964495" y="3625321"/>
                  <a:pt x="5962225" y="3625991"/>
                </a:cubicBezTo>
                <a:cubicBezTo>
                  <a:pt x="5959955" y="3626661"/>
                  <a:pt x="5957593" y="3626995"/>
                  <a:pt x="5955137" y="3626995"/>
                </a:cubicBezTo>
                <a:cubicBezTo>
                  <a:pt x="5950300" y="3626995"/>
                  <a:pt x="5946281" y="3625861"/>
                  <a:pt x="5943081" y="3623591"/>
                </a:cubicBezTo>
                <a:cubicBezTo>
                  <a:pt x="5939882" y="3621321"/>
                  <a:pt x="5937315" y="3618308"/>
                  <a:pt x="5935380" y="3614550"/>
                </a:cubicBezTo>
                <a:cubicBezTo>
                  <a:pt x="5933445" y="3610792"/>
                  <a:pt x="5932087" y="3606494"/>
                  <a:pt x="5931305" y="3601657"/>
                </a:cubicBezTo>
                <a:cubicBezTo>
                  <a:pt x="5930525" y="3596820"/>
                  <a:pt x="5930133" y="3591872"/>
                  <a:pt x="5930133" y="3586812"/>
                </a:cubicBezTo>
                <a:cubicBezTo>
                  <a:pt x="5930133" y="3582049"/>
                  <a:pt x="5930599" y="3577361"/>
                  <a:pt x="5931529" y="3572748"/>
                </a:cubicBezTo>
                <a:cubicBezTo>
                  <a:pt x="5932459" y="3568134"/>
                  <a:pt x="5933947" y="3564004"/>
                  <a:pt x="5935993" y="3560358"/>
                </a:cubicBezTo>
                <a:cubicBezTo>
                  <a:pt x="5938040" y="3556711"/>
                  <a:pt x="5940701" y="3553772"/>
                  <a:pt x="5943975" y="3551540"/>
                </a:cubicBezTo>
                <a:cubicBezTo>
                  <a:pt x="5947249" y="3549307"/>
                  <a:pt x="5951230" y="3548191"/>
                  <a:pt x="5955918" y="3548191"/>
                </a:cubicBezTo>
                <a:close/>
                <a:moveTo>
                  <a:pt x="5717793" y="3548191"/>
                </a:moveTo>
                <a:cubicBezTo>
                  <a:pt x="5722853" y="3548191"/>
                  <a:pt x="5727709" y="3549809"/>
                  <a:pt x="5732359" y="3553046"/>
                </a:cubicBezTo>
                <a:cubicBezTo>
                  <a:pt x="5737011" y="3556283"/>
                  <a:pt x="5741829" y="3560990"/>
                  <a:pt x="5746815" y="3567166"/>
                </a:cubicBezTo>
                <a:lnTo>
                  <a:pt x="5746815" y="3607350"/>
                </a:lnTo>
                <a:cubicBezTo>
                  <a:pt x="5743913" y="3610996"/>
                  <a:pt x="5741159" y="3614066"/>
                  <a:pt x="5738555" y="3616559"/>
                </a:cubicBezTo>
                <a:cubicBezTo>
                  <a:pt x="5735950" y="3619052"/>
                  <a:pt x="5733457" y="3621079"/>
                  <a:pt x="5731076" y="3622642"/>
                </a:cubicBezTo>
                <a:cubicBezTo>
                  <a:pt x="5728695" y="3624205"/>
                  <a:pt x="5726369" y="3625321"/>
                  <a:pt x="5724099" y="3625991"/>
                </a:cubicBezTo>
                <a:cubicBezTo>
                  <a:pt x="5721830" y="3626661"/>
                  <a:pt x="5719467" y="3626995"/>
                  <a:pt x="5717011" y="3626995"/>
                </a:cubicBezTo>
                <a:cubicBezTo>
                  <a:pt x="5712175" y="3626995"/>
                  <a:pt x="5708157" y="3625861"/>
                  <a:pt x="5704957" y="3623591"/>
                </a:cubicBezTo>
                <a:cubicBezTo>
                  <a:pt x="5701757" y="3621321"/>
                  <a:pt x="5699189" y="3618308"/>
                  <a:pt x="5697255" y="3614550"/>
                </a:cubicBezTo>
                <a:cubicBezTo>
                  <a:pt x="5695320" y="3610792"/>
                  <a:pt x="5693962" y="3606494"/>
                  <a:pt x="5693181" y="3601657"/>
                </a:cubicBezTo>
                <a:cubicBezTo>
                  <a:pt x="5692399" y="3596820"/>
                  <a:pt x="5692009" y="3591872"/>
                  <a:pt x="5692009" y="3586812"/>
                </a:cubicBezTo>
                <a:cubicBezTo>
                  <a:pt x="5692009" y="3582049"/>
                  <a:pt x="5692473" y="3577361"/>
                  <a:pt x="5693404" y="3572748"/>
                </a:cubicBezTo>
                <a:cubicBezTo>
                  <a:pt x="5694334" y="3568134"/>
                  <a:pt x="5695823" y="3564004"/>
                  <a:pt x="5697869" y="3560358"/>
                </a:cubicBezTo>
                <a:cubicBezTo>
                  <a:pt x="5699915" y="3556711"/>
                  <a:pt x="5702575" y="3553772"/>
                  <a:pt x="5705849" y="3551540"/>
                </a:cubicBezTo>
                <a:cubicBezTo>
                  <a:pt x="5709124" y="3549307"/>
                  <a:pt x="5713105" y="3548191"/>
                  <a:pt x="5717793" y="3548191"/>
                </a:cubicBezTo>
                <a:close/>
                <a:moveTo>
                  <a:pt x="4936999" y="3548191"/>
                </a:moveTo>
                <a:cubicBezTo>
                  <a:pt x="4941792" y="3548191"/>
                  <a:pt x="4945797" y="3549326"/>
                  <a:pt x="4949017" y="3551595"/>
                </a:cubicBezTo>
                <a:cubicBezTo>
                  <a:pt x="4952236" y="3553865"/>
                  <a:pt x="4954819" y="3556860"/>
                  <a:pt x="4956765" y="3560581"/>
                </a:cubicBezTo>
                <a:cubicBezTo>
                  <a:pt x="4958713" y="3564302"/>
                  <a:pt x="4960079" y="3568580"/>
                  <a:pt x="4960865" y="3573417"/>
                </a:cubicBezTo>
                <a:cubicBezTo>
                  <a:pt x="4961651" y="3578254"/>
                  <a:pt x="4962044" y="3583240"/>
                  <a:pt x="4962044" y="3588374"/>
                </a:cubicBezTo>
                <a:cubicBezTo>
                  <a:pt x="4962044" y="3593063"/>
                  <a:pt x="4961576" y="3597695"/>
                  <a:pt x="4960640" y="3602271"/>
                </a:cubicBezTo>
                <a:cubicBezTo>
                  <a:pt x="4959704" y="3606848"/>
                  <a:pt x="4958207" y="3610978"/>
                  <a:pt x="4956149" y="3614661"/>
                </a:cubicBezTo>
                <a:cubicBezTo>
                  <a:pt x="4954090" y="3618345"/>
                  <a:pt x="4951413" y="3621303"/>
                  <a:pt x="4948119" y="3623535"/>
                </a:cubicBezTo>
                <a:cubicBezTo>
                  <a:pt x="4944824" y="3625768"/>
                  <a:pt x="4940856" y="3626884"/>
                  <a:pt x="4936215" y="3626884"/>
                </a:cubicBezTo>
                <a:cubicBezTo>
                  <a:pt x="4931197" y="3626884"/>
                  <a:pt x="4926368" y="3625265"/>
                  <a:pt x="4921727" y="3622028"/>
                </a:cubicBezTo>
                <a:cubicBezTo>
                  <a:pt x="4917085" y="3618791"/>
                  <a:pt x="4912218" y="3614085"/>
                  <a:pt x="4907127" y="3607908"/>
                </a:cubicBezTo>
                <a:lnTo>
                  <a:pt x="4907127" y="3567836"/>
                </a:lnTo>
                <a:cubicBezTo>
                  <a:pt x="4910046" y="3564115"/>
                  <a:pt x="4912797" y="3561027"/>
                  <a:pt x="4915381" y="3558572"/>
                </a:cubicBezTo>
                <a:cubicBezTo>
                  <a:pt x="4917963" y="3556116"/>
                  <a:pt x="4920453" y="3554107"/>
                  <a:pt x="4922849" y="3552544"/>
                </a:cubicBezTo>
                <a:cubicBezTo>
                  <a:pt x="4925246" y="3550981"/>
                  <a:pt x="4927605" y="3549865"/>
                  <a:pt x="4929925" y="3549196"/>
                </a:cubicBezTo>
                <a:cubicBezTo>
                  <a:pt x="4932246" y="3548526"/>
                  <a:pt x="4934604" y="3548191"/>
                  <a:pt x="4936999" y="3548191"/>
                </a:cubicBezTo>
                <a:close/>
                <a:moveTo>
                  <a:pt x="4689463" y="3548191"/>
                </a:moveTo>
                <a:cubicBezTo>
                  <a:pt x="4694254" y="3548191"/>
                  <a:pt x="4698259" y="3549307"/>
                  <a:pt x="4701479" y="3551540"/>
                </a:cubicBezTo>
                <a:cubicBezTo>
                  <a:pt x="4704699" y="3553772"/>
                  <a:pt x="4707263" y="3556749"/>
                  <a:pt x="4709173" y="3560469"/>
                </a:cubicBezTo>
                <a:cubicBezTo>
                  <a:pt x="4711081" y="3564190"/>
                  <a:pt x="4712429" y="3568450"/>
                  <a:pt x="4713215" y="3573250"/>
                </a:cubicBezTo>
                <a:cubicBezTo>
                  <a:pt x="4714001" y="3578050"/>
                  <a:pt x="4714394" y="3583017"/>
                  <a:pt x="4714394" y="3588151"/>
                </a:cubicBezTo>
                <a:cubicBezTo>
                  <a:pt x="4714394" y="3592839"/>
                  <a:pt x="4713907" y="3597490"/>
                  <a:pt x="4712935" y="3602104"/>
                </a:cubicBezTo>
                <a:cubicBezTo>
                  <a:pt x="4711961" y="3606718"/>
                  <a:pt x="4710445" y="3610885"/>
                  <a:pt x="4708386" y="3614605"/>
                </a:cubicBezTo>
                <a:cubicBezTo>
                  <a:pt x="4706327" y="3618326"/>
                  <a:pt x="4703631" y="3621303"/>
                  <a:pt x="4700299" y="3623535"/>
                </a:cubicBezTo>
                <a:cubicBezTo>
                  <a:pt x="4696967" y="3625768"/>
                  <a:pt x="4692981" y="3626884"/>
                  <a:pt x="4688339" y="3626884"/>
                </a:cubicBezTo>
                <a:cubicBezTo>
                  <a:pt x="4683323" y="3626884"/>
                  <a:pt x="4678532" y="3625247"/>
                  <a:pt x="4673965" y="3621972"/>
                </a:cubicBezTo>
                <a:cubicBezTo>
                  <a:pt x="4669397" y="3618698"/>
                  <a:pt x="4664568" y="3613973"/>
                  <a:pt x="4659477" y="3607797"/>
                </a:cubicBezTo>
                <a:lnTo>
                  <a:pt x="4659477" y="3567836"/>
                </a:lnTo>
                <a:cubicBezTo>
                  <a:pt x="4662396" y="3564190"/>
                  <a:pt x="4665167" y="3561120"/>
                  <a:pt x="4667787" y="3558627"/>
                </a:cubicBezTo>
                <a:cubicBezTo>
                  <a:pt x="4670408" y="3556135"/>
                  <a:pt x="4672917" y="3554125"/>
                  <a:pt x="4675311" y="3552600"/>
                </a:cubicBezTo>
                <a:cubicBezTo>
                  <a:pt x="4677707" y="3551074"/>
                  <a:pt x="4680066" y="3549958"/>
                  <a:pt x="4682387" y="3549251"/>
                </a:cubicBezTo>
                <a:cubicBezTo>
                  <a:pt x="4684707" y="3548544"/>
                  <a:pt x="4687066" y="3548191"/>
                  <a:pt x="4689463" y="3548191"/>
                </a:cubicBezTo>
                <a:close/>
                <a:moveTo>
                  <a:pt x="4365499" y="3548191"/>
                </a:moveTo>
                <a:cubicBezTo>
                  <a:pt x="4370292" y="3548191"/>
                  <a:pt x="4374297" y="3549326"/>
                  <a:pt x="4377517" y="3551595"/>
                </a:cubicBezTo>
                <a:cubicBezTo>
                  <a:pt x="4380736" y="3553865"/>
                  <a:pt x="4383319" y="3556860"/>
                  <a:pt x="4385266" y="3560581"/>
                </a:cubicBezTo>
                <a:cubicBezTo>
                  <a:pt x="4387212" y="3564302"/>
                  <a:pt x="4388579" y="3568580"/>
                  <a:pt x="4389365" y="3573417"/>
                </a:cubicBezTo>
                <a:cubicBezTo>
                  <a:pt x="4390151" y="3578254"/>
                  <a:pt x="4390544" y="3583240"/>
                  <a:pt x="4390544" y="3588374"/>
                </a:cubicBezTo>
                <a:cubicBezTo>
                  <a:pt x="4390544" y="3593063"/>
                  <a:pt x="4390076" y="3597695"/>
                  <a:pt x="4389140" y="3602271"/>
                </a:cubicBezTo>
                <a:cubicBezTo>
                  <a:pt x="4388204" y="3606848"/>
                  <a:pt x="4386707" y="3610978"/>
                  <a:pt x="4384648" y="3614661"/>
                </a:cubicBezTo>
                <a:cubicBezTo>
                  <a:pt x="4382590" y="3618345"/>
                  <a:pt x="4379913" y="3621303"/>
                  <a:pt x="4376619" y="3623535"/>
                </a:cubicBezTo>
                <a:cubicBezTo>
                  <a:pt x="4373324" y="3625768"/>
                  <a:pt x="4369356" y="3626884"/>
                  <a:pt x="4364714" y="3626884"/>
                </a:cubicBezTo>
                <a:cubicBezTo>
                  <a:pt x="4359697" y="3626884"/>
                  <a:pt x="4354868" y="3625265"/>
                  <a:pt x="4350226" y="3622028"/>
                </a:cubicBezTo>
                <a:cubicBezTo>
                  <a:pt x="4345585" y="3618791"/>
                  <a:pt x="4340718" y="3614085"/>
                  <a:pt x="4335627" y="3607908"/>
                </a:cubicBezTo>
                <a:lnTo>
                  <a:pt x="4335627" y="3567836"/>
                </a:lnTo>
                <a:cubicBezTo>
                  <a:pt x="4338546" y="3564115"/>
                  <a:pt x="4341297" y="3561027"/>
                  <a:pt x="4343881" y="3558572"/>
                </a:cubicBezTo>
                <a:cubicBezTo>
                  <a:pt x="4346463" y="3556116"/>
                  <a:pt x="4348953" y="3554107"/>
                  <a:pt x="4351349" y="3552544"/>
                </a:cubicBezTo>
                <a:cubicBezTo>
                  <a:pt x="4353746" y="3550981"/>
                  <a:pt x="4356105" y="3549865"/>
                  <a:pt x="4358425" y="3549196"/>
                </a:cubicBezTo>
                <a:cubicBezTo>
                  <a:pt x="4360746" y="3548526"/>
                  <a:pt x="4363104" y="3548191"/>
                  <a:pt x="4365499" y="3548191"/>
                </a:cubicBezTo>
                <a:close/>
                <a:moveTo>
                  <a:pt x="3512962" y="3547744"/>
                </a:moveTo>
                <a:cubicBezTo>
                  <a:pt x="3518895" y="3547744"/>
                  <a:pt x="3523850" y="3548805"/>
                  <a:pt x="3527830" y="3550926"/>
                </a:cubicBezTo>
                <a:cubicBezTo>
                  <a:pt x="3531809" y="3553046"/>
                  <a:pt x="3534963" y="3555930"/>
                  <a:pt x="3537291" y="3559576"/>
                </a:cubicBezTo>
                <a:cubicBezTo>
                  <a:pt x="3539618" y="3563223"/>
                  <a:pt x="3541289" y="3567464"/>
                  <a:pt x="3542303" y="3572301"/>
                </a:cubicBezTo>
                <a:cubicBezTo>
                  <a:pt x="3543317" y="3577138"/>
                  <a:pt x="3543824" y="3582273"/>
                  <a:pt x="3543824" y="3587705"/>
                </a:cubicBezTo>
                <a:cubicBezTo>
                  <a:pt x="3543824" y="3593509"/>
                  <a:pt x="3543223" y="3598830"/>
                  <a:pt x="3542021" y="3603667"/>
                </a:cubicBezTo>
                <a:cubicBezTo>
                  <a:pt x="3540820" y="3608503"/>
                  <a:pt x="3538942" y="3612671"/>
                  <a:pt x="3536390" y="3616168"/>
                </a:cubicBezTo>
                <a:cubicBezTo>
                  <a:pt x="3533837" y="3619666"/>
                  <a:pt x="3530571" y="3622382"/>
                  <a:pt x="3526591" y="3624316"/>
                </a:cubicBezTo>
                <a:cubicBezTo>
                  <a:pt x="3522612" y="3626251"/>
                  <a:pt x="3517919" y="3627219"/>
                  <a:pt x="3512512" y="3627219"/>
                </a:cubicBezTo>
                <a:cubicBezTo>
                  <a:pt x="3506580" y="3627219"/>
                  <a:pt x="3501624" y="3626158"/>
                  <a:pt x="3497645" y="3624037"/>
                </a:cubicBezTo>
                <a:cubicBezTo>
                  <a:pt x="3493666" y="3621917"/>
                  <a:pt x="3490493" y="3619052"/>
                  <a:pt x="3488128" y="3615443"/>
                </a:cubicBezTo>
                <a:cubicBezTo>
                  <a:pt x="3485763" y="3611834"/>
                  <a:pt x="3484074" y="3607611"/>
                  <a:pt x="3483060" y="3602774"/>
                </a:cubicBezTo>
                <a:cubicBezTo>
                  <a:pt x="3482046" y="3597937"/>
                  <a:pt x="3481539" y="3592765"/>
                  <a:pt x="3481539" y="3587258"/>
                </a:cubicBezTo>
                <a:cubicBezTo>
                  <a:pt x="3481539" y="3581528"/>
                  <a:pt x="3482159" y="3576245"/>
                  <a:pt x="3483398" y="3571408"/>
                </a:cubicBezTo>
                <a:cubicBezTo>
                  <a:pt x="3484636" y="3566571"/>
                  <a:pt x="3486532" y="3562385"/>
                  <a:pt x="3489085" y="3558851"/>
                </a:cubicBezTo>
                <a:cubicBezTo>
                  <a:pt x="3491638" y="3555316"/>
                  <a:pt x="3494885" y="3552581"/>
                  <a:pt x="3498827" y="3550647"/>
                </a:cubicBezTo>
                <a:cubicBezTo>
                  <a:pt x="3502770" y="3548712"/>
                  <a:pt x="3507481" y="3547744"/>
                  <a:pt x="3512962" y="3547744"/>
                </a:cubicBezTo>
                <a:close/>
                <a:moveTo>
                  <a:pt x="2722388" y="3547744"/>
                </a:moveTo>
                <a:cubicBezTo>
                  <a:pt x="2728320" y="3547744"/>
                  <a:pt x="2733276" y="3548805"/>
                  <a:pt x="2737255" y="3550926"/>
                </a:cubicBezTo>
                <a:cubicBezTo>
                  <a:pt x="2741234" y="3553046"/>
                  <a:pt x="2744388" y="3555930"/>
                  <a:pt x="2746716" y="3559576"/>
                </a:cubicBezTo>
                <a:cubicBezTo>
                  <a:pt x="2749043" y="3563223"/>
                  <a:pt x="2750714" y="3567464"/>
                  <a:pt x="2751728" y="3572301"/>
                </a:cubicBezTo>
                <a:cubicBezTo>
                  <a:pt x="2752742" y="3577138"/>
                  <a:pt x="2753249" y="3582273"/>
                  <a:pt x="2753249" y="3587705"/>
                </a:cubicBezTo>
                <a:cubicBezTo>
                  <a:pt x="2753249" y="3593509"/>
                  <a:pt x="2752648" y="3598830"/>
                  <a:pt x="2751446" y="3603667"/>
                </a:cubicBezTo>
                <a:cubicBezTo>
                  <a:pt x="2750245" y="3608503"/>
                  <a:pt x="2748368" y="3612671"/>
                  <a:pt x="2745815" y="3616168"/>
                </a:cubicBezTo>
                <a:cubicBezTo>
                  <a:pt x="2743262" y="3619666"/>
                  <a:pt x="2739996" y="3622382"/>
                  <a:pt x="2736017" y="3624316"/>
                </a:cubicBezTo>
                <a:cubicBezTo>
                  <a:pt x="2732037" y="3626251"/>
                  <a:pt x="2727344" y="3627219"/>
                  <a:pt x="2721937" y="3627219"/>
                </a:cubicBezTo>
                <a:cubicBezTo>
                  <a:pt x="2716005" y="3627219"/>
                  <a:pt x="2711050" y="3626158"/>
                  <a:pt x="2707070" y="3624037"/>
                </a:cubicBezTo>
                <a:cubicBezTo>
                  <a:pt x="2703091" y="3621917"/>
                  <a:pt x="2699918" y="3619052"/>
                  <a:pt x="2697554" y="3615443"/>
                </a:cubicBezTo>
                <a:cubicBezTo>
                  <a:pt x="2695189" y="3611834"/>
                  <a:pt x="2693499" y="3607611"/>
                  <a:pt x="2692485" y="3602774"/>
                </a:cubicBezTo>
                <a:cubicBezTo>
                  <a:pt x="2691471" y="3597937"/>
                  <a:pt x="2690964" y="3592765"/>
                  <a:pt x="2690964" y="3587258"/>
                </a:cubicBezTo>
                <a:cubicBezTo>
                  <a:pt x="2690964" y="3581528"/>
                  <a:pt x="2691584" y="3576245"/>
                  <a:pt x="2692823" y="3571408"/>
                </a:cubicBezTo>
                <a:cubicBezTo>
                  <a:pt x="2694061" y="3566571"/>
                  <a:pt x="2695957" y="3562385"/>
                  <a:pt x="2698510" y="3558851"/>
                </a:cubicBezTo>
                <a:cubicBezTo>
                  <a:pt x="2701063" y="3555316"/>
                  <a:pt x="2704310" y="3552581"/>
                  <a:pt x="2708253" y="3550647"/>
                </a:cubicBezTo>
                <a:cubicBezTo>
                  <a:pt x="2712195" y="3548712"/>
                  <a:pt x="2716906" y="3547744"/>
                  <a:pt x="2722388" y="3547744"/>
                </a:cubicBezTo>
                <a:close/>
                <a:moveTo>
                  <a:pt x="2312813" y="3547744"/>
                </a:moveTo>
                <a:cubicBezTo>
                  <a:pt x="2318745" y="3547744"/>
                  <a:pt x="2323701" y="3548805"/>
                  <a:pt x="2327680" y="3550926"/>
                </a:cubicBezTo>
                <a:cubicBezTo>
                  <a:pt x="2331659" y="3553046"/>
                  <a:pt x="2334813" y="3555930"/>
                  <a:pt x="2337141" y="3559576"/>
                </a:cubicBezTo>
                <a:cubicBezTo>
                  <a:pt x="2339468" y="3563223"/>
                  <a:pt x="2341139" y="3567464"/>
                  <a:pt x="2342153" y="3572301"/>
                </a:cubicBezTo>
                <a:cubicBezTo>
                  <a:pt x="2343167" y="3577138"/>
                  <a:pt x="2343674" y="3582273"/>
                  <a:pt x="2343674" y="3587705"/>
                </a:cubicBezTo>
                <a:cubicBezTo>
                  <a:pt x="2343674" y="3593509"/>
                  <a:pt x="2343073" y="3598830"/>
                  <a:pt x="2341872" y="3603667"/>
                </a:cubicBezTo>
                <a:cubicBezTo>
                  <a:pt x="2340670" y="3608503"/>
                  <a:pt x="2338793" y="3612671"/>
                  <a:pt x="2336240" y="3616168"/>
                </a:cubicBezTo>
                <a:cubicBezTo>
                  <a:pt x="2333687" y="3619666"/>
                  <a:pt x="2330421" y="3622382"/>
                  <a:pt x="2326442" y="3624316"/>
                </a:cubicBezTo>
                <a:cubicBezTo>
                  <a:pt x="2322462" y="3626251"/>
                  <a:pt x="2317769" y="3627219"/>
                  <a:pt x="2312362" y="3627219"/>
                </a:cubicBezTo>
                <a:cubicBezTo>
                  <a:pt x="2306430" y="3627219"/>
                  <a:pt x="2301475" y="3626158"/>
                  <a:pt x="2297495" y="3624037"/>
                </a:cubicBezTo>
                <a:cubicBezTo>
                  <a:pt x="2293516" y="3621917"/>
                  <a:pt x="2290343" y="3619052"/>
                  <a:pt x="2287979" y="3615443"/>
                </a:cubicBezTo>
                <a:cubicBezTo>
                  <a:pt x="2285614" y="3611834"/>
                  <a:pt x="2283924" y="3607611"/>
                  <a:pt x="2282910" y="3602774"/>
                </a:cubicBezTo>
                <a:cubicBezTo>
                  <a:pt x="2281896" y="3597937"/>
                  <a:pt x="2281389" y="3592765"/>
                  <a:pt x="2281389" y="3587258"/>
                </a:cubicBezTo>
                <a:cubicBezTo>
                  <a:pt x="2281389" y="3581528"/>
                  <a:pt x="2282009" y="3576245"/>
                  <a:pt x="2283248" y="3571408"/>
                </a:cubicBezTo>
                <a:cubicBezTo>
                  <a:pt x="2284487" y="3566571"/>
                  <a:pt x="2286383" y="3562385"/>
                  <a:pt x="2288935" y="3558851"/>
                </a:cubicBezTo>
                <a:cubicBezTo>
                  <a:pt x="2291488" y="3555316"/>
                  <a:pt x="2294735" y="3552581"/>
                  <a:pt x="2298678" y="3550647"/>
                </a:cubicBezTo>
                <a:cubicBezTo>
                  <a:pt x="2302620" y="3548712"/>
                  <a:pt x="2307331" y="3547744"/>
                  <a:pt x="2312813" y="3547744"/>
                </a:cubicBezTo>
                <a:close/>
                <a:moveTo>
                  <a:pt x="560212" y="3547744"/>
                </a:moveTo>
                <a:cubicBezTo>
                  <a:pt x="566145" y="3547744"/>
                  <a:pt x="571100" y="3548805"/>
                  <a:pt x="575080" y="3550926"/>
                </a:cubicBezTo>
                <a:cubicBezTo>
                  <a:pt x="579059" y="3553046"/>
                  <a:pt x="582213" y="3555930"/>
                  <a:pt x="584541" y="3559576"/>
                </a:cubicBezTo>
                <a:cubicBezTo>
                  <a:pt x="586868" y="3563223"/>
                  <a:pt x="588539" y="3567464"/>
                  <a:pt x="589553" y="3572301"/>
                </a:cubicBezTo>
                <a:cubicBezTo>
                  <a:pt x="590567" y="3577138"/>
                  <a:pt x="591074" y="3582273"/>
                  <a:pt x="591074" y="3587705"/>
                </a:cubicBezTo>
                <a:cubicBezTo>
                  <a:pt x="591074" y="3593509"/>
                  <a:pt x="590473" y="3598830"/>
                  <a:pt x="589271" y="3603667"/>
                </a:cubicBezTo>
                <a:cubicBezTo>
                  <a:pt x="588070" y="3608503"/>
                  <a:pt x="586193" y="3612671"/>
                  <a:pt x="583640" y="3616168"/>
                </a:cubicBezTo>
                <a:cubicBezTo>
                  <a:pt x="581087" y="3619666"/>
                  <a:pt x="577821" y="3622382"/>
                  <a:pt x="573842" y="3624316"/>
                </a:cubicBezTo>
                <a:cubicBezTo>
                  <a:pt x="569862" y="3626251"/>
                  <a:pt x="565169" y="3627219"/>
                  <a:pt x="559763" y="3627219"/>
                </a:cubicBezTo>
                <a:cubicBezTo>
                  <a:pt x="553830" y="3627219"/>
                  <a:pt x="548875" y="3626158"/>
                  <a:pt x="544895" y="3624037"/>
                </a:cubicBezTo>
                <a:cubicBezTo>
                  <a:pt x="540916" y="3621917"/>
                  <a:pt x="537744" y="3619052"/>
                  <a:pt x="535379" y="3615443"/>
                </a:cubicBezTo>
                <a:cubicBezTo>
                  <a:pt x="533014" y="3611834"/>
                  <a:pt x="531324" y="3607611"/>
                  <a:pt x="530310" y="3602774"/>
                </a:cubicBezTo>
                <a:cubicBezTo>
                  <a:pt x="529296" y="3597937"/>
                  <a:pt x="528789" y="3592765"/>
                  <a:pt x="528789" y="3587258"/>
                </a:cubicBezTo>
                <a:cubicBezTo>
                  <a:pt x="528789" y="3581528"/>
                  <a:pt x="529409" y="3576245"/>
                  <a:pt x="530648" y="3571408"/>
                </a:cubicBezTo>
                <a:cubicBezTo>
                  <a:pt x="531887" y="3566571"/>
                  <a:pt x="533782" y="3562385"/>
                  <a:pt x="536335" y="3558851"/>
                </a:cubicBezTo>
                <a:cubicBezTo>
                  <a:pt x="538888" y="3555316"/>
                  <a:pt x="542135" y="3552581"/>
                  <a:pt x="546078" y="3550647"/>
                </a:cubicBezTo>
                <a:cubicBezTo>
                  <a:pt x="550020" y="3548712"/>
                  <a:pt x="554731" y="3547744"/>
                  <a:pt x="560212" y="3547744"/>
                </a:cubicBezTo>
                <a:close/>
                <a:moveTo>
                  <a:pt x="5843689" y="3546740"/>
                </a:moveTo>
                <a:cubicBezTo>
                  <a:pt x="5852598" y="3546740"/>
                  <a:pt x="5859317" y="3549493"/>
                  <a:pt x="5863847" y="3555000"/>
                </a:cubicBezTo>
                <a:cubicBezTo>
                  <a:pt x="5868375" y="3560506"/>
                  <a:pt x="5870528" y="3568097"/>
                  <a:pt x="5870305" y="3577770"/>
                </a:cubicBezTo>
                <a:lnTo>
                  <a:pt x="5815499" y="3577770"/>
                </a:lnTo>
                <a:cubicBezTo>
                  <a:pt x="5815649" y="3573678"/>
                  <a:pt x="5816359" y="3569752"/>
                  <a:pt x="5817633" y="3565994"/>
                </a:cubicBezTo>
                <a:cubicBezTo>
                  <a:pt x="5818905" y="3562237"/>
                  <a:pt x="5820702" y="3558944"/>
                  <a:pt x="5823024" y="3556116"/>
                </a:cubicBezTo>
                <a:cubicBezTo>
                  <a:pt x="5825345" y="3553288"/>
                  <a:pt x="5828227" y="3551019"/>
                  <a:pt x="5831671" y="3549307"/>
                </a:cubicBezTo>
                <a:cubicBezTo>
                  <a:pt x="5835115" y="3547596"/>
                  <a:pt x="5839121" y="3546740"/>
                  <a:pt x="5843689" y="3546740"/>
                </a:cubicBezTo>
                <a:close/>
                <a:moveTo>
                  <a:pt x="4538763" y="3546740"/>
                </a:moveTo>
                <a:cubicBezTo>
                  <a:pt x="4547673" y="3546740"/>
                  <a:pt x="4554393" y="3549493"/>
                  <a:pt x="4558922" y="3555000"/>
                </a:cubicBezTo>
                <a:cubicBezTo>
                  <a:pt x="4563451" y="3560506"/>
                  <a:pt x="4565603" y="3568097"/>
                  <a:pt x="4565380" y="3577770"/>
                </a:cubicBezTo>
                <a:lnTo>
                  <a:pt x="4510574" y="3577770"/>
                </a:lnTo>
                <a:cubicBezTo>
                  <a:pt x="4510724" y="3573678"/>
                  <a:pt x="4511435" y="3569752"/>
                  <a:pt x="4512707" y="3565994"/>
                </a:cubicBezTo>
                <a:cubicBezTo>
                  <a:pt x="4513981" y="3562237"/>
                  <a:pt x="4515777" y="3558944"/>
                  <a:pt x="4518099" y="3556116"/>
                </a:cubicBezTo>
                <a:cubicBezTo>
                  <a:pt x="4520420" y="3553288"/>
                  <a:pt x="4523303" y="3551019"/>
                  <a:pt x="4526747" y="3549307"/>
                </a:cubicBezTo>
                <a:cubicBezTo>
                  <a:pt x="4530191" y="3547596"/>
                  <a:pt x="4534197" y="3546740"/>
                  <a:pt x="4538763" y="3546740"/>
                </a:cubicBezTo>
                <a:close/>
                <a:moveTo>
                  <a:pt x="3157639" y="3546740"/>
                </a:moveTo>
                <a:cubicBezTo>
                  <a:pt x="3166549" y="3546740"/>
                  <a:pt x="3173268" y="3549493"/>
                  <a:pt x="3177797" y="3555000"/>
                </a:cubicBezTo>
                <a:cubicBezTo>
                  <a:pt x="3182326" y="3560506"/>
                  <a:pt x="3184478" y="3568097"/>
                  <a:pt x="3184255" y="3577770"/>
                </a:cubicBezTo>
                <a:lnTo>
                  <a:pt x="3129449" y="3577770"/>
                </a:lnTo>
                <a:cubicBezTo>
                  <a:pt x="3129599" y="3573678"/>
                  <a:pt x="3130310" y="3569752"/>
                  <a:pt x="3131583" y="3565994"/>
                </a:cubicBezTo>
                <a:cubicBezTo>
                  <a:pt x="3132856" y="3562237"/>
                  <a:pt x="3134653" y="3558944"/>
                  <a:pt x="3136974" y="3556116"/>
                </a:cubicBezTo>
                <a:cubicBezTo>
                  <a:pt x="3139295" y="3553288"/>
                  <a:pt x="3142178" y="3551019"/>
                  <a:pt x="3145622" y="3549307"/>
                </a:cubicBezTo>
                <a:cubicBezTo>
                  <a:pt x="3149066" y="3547596"/>
                  <a:pt x="3153072" y="3546740"/>
                  <a:pt x="3157639" y="3546740"/>
                </a:cubicBezTo>
                <a:close/>
                <a:moveTo>
                  <a:pt x="2557564" y="3546740"/>
                </a:moveTo>
                <a:cubicBezTo>
                  <a:pt x="2566474" y="3546740"/>
                  <a:pt x="2573193" y="3549493"/>
                  <a:pt x="2577722" y="3555000"/>
                </a:cubicBezTo>
                <a:cubicBezTo>
                  <a:pt x="2582251" y="3560506"/>
                  <a:pt x="2584403" y="3568097"/>
                  <a:pt x="2584180" y="3577770"/>
                </a:cubicBezTo>
                <a:lnTo>
                  <a:pt x="2529374" y="3577770"/>
                </a:lnTo>
                <a:cubicBezTo>
                  <a:pt x="2529524" y="3573678"/>
                  <a:pt x="2530236" y="3569752"/>
                  <a:pt x="2531508" y="3565994"/>
                </a:cubicBezTo>
                <a:cubicBezTo>
                  <a:pt x="2532781" y="3562237"/>
                  <a:pt x="2534578" y="3558944"/>
                  <a:pt x="2536899" y="3556116"/>
                </a:cubicBezTo>
                <a:cubicBezTo>
                  <a:pt x="2539220" y="3553288"/>
                  <a:pt x="2542103" y="3551019"/>
                  <a:pt x="2545547" y="3549307"/>
                </a:cubicBezTo>
                <a:cubicBezTo>
                  <a:pt x="2548991" y="3547596"/>
                  <a:pt x="2552997" y="3546740"/>
                  <a:pt x="2557564" y="3546740"/>
                </a:cubicBezTo>
                <a:close/>
                <a:moveTo>
                  <a:pt x="1490764" y="3546740"/>
                </a:moveTo>
                <a:cubicBezTo>
                  <a:pt x="1499674" y="3546740"/>
                  <a:pt x="1506393" y="3549493"/>
                  <a:pt x="1510922" y="3555000"/>
                </a:cubicBezTo>
                <a:cubicBezTo>
                  <a:pt x="1515451" y="3560506"/>
                  <a:pt x="1517603" y="3568097"/>
                  <a:pt x="1517380" y="3577770"/>
                </a:cubicBezTo>
                <a:lnTo>
                  <a:pt x="1462574" y="3577770"/>
                </a:lnTo>
                <a:cubicBezTo>
                  <a:pt x="1462724" y="3573678"/>
                  <a:pt x="1463435" y="3569752"/>
                  <a:pt x="1464708" y="3565994"/>
                </a:cubicBezTo>
                <a:cubicBezTo>
                  <a:pt x="1465981" y="3562237"/>
                  <a:pt x="1467778" y="3558944"/>
                  <a:pt x="1470099" y="3556116"/>
                </a:cubicBezTo>
                <a:cubicBezTo>
                  <a:pt x="1472420" y="3553288"/>
                  <a:pt x="1475303" y="3551019"/>
                  <a:pt x="1478747" y="3549307"/>
                </a:cubicBezTo>
                <a:cubicBezTo>
                  <a:pt x="1482191" y="3547596"/>
                  <a:pt x="1486197" y="3546740"/>
                  <a:pt x="1490764" y="3546740"/>
                </a:cubicBezTo>
                <a:close/>
                <a:moveTo>
                  <a:pt x="1224064" y="3546740"/>
                </a:moveTo>
                <a:cubicBezTo>
                  <a:pt x="1232974" y="3546740"/>
                  <a:pt x="1239693" y="3549493"/>
                  <a:pt x="1244222" y="3555000"/>
                </a:cubicBezTo>
                <a:cubicBezTo>
                  <a:pt x="1248751" y="3560506"/>
                  <a:pt x="1250903" y="3568097"/>
                  <a:pt x="1250680" y="3577770"/>
                </a:cubicBezTo>
                <a:lnTo>
                  <a:pt x="1195874" y="3577770"/>
                </a:lnTo>
                <a:cubicBezTo>
                  <a:pt x="1196024" y="3573678"/>
                  <a:pt x="1196736" y="3569752"/>
                  <a:pt x="1198008" y="3565994"/>
                </a:cubicBezTo>
                <a:cubicBezTo>
                  <a:pt x="1199281" y="3562237"/>
                  <a:pt x="1201078" y="3558944"/>
                  <a:pt x="1203399" y="3556116"/>
                </a:cubicBezTo>
                <a:cubicBezTo>
                  <a:pt x="1205720" y="3553288"/>
                  <a:pt x="1208603" y="3551019"/>
                  <a:pt x="1212047" y="3549307"/>
                </a:cubicBezTo>
                <a:cubicBezTo>
                  <a:pt x="1215491" y="3547596"/>
                  <a:pt x="1219497" y="3546740"/>
                  <a:pt x="1224064" y="3546740"/>
                </a:cubicBezTo>
                <a:close/>
                <a:moveTo>
                  <a:pt x="785914" y="3546740"/>
                </a:moveTo>
                <a:cubicBezTo>
                  <a:pt x="794824" y="3546740"/>
                  <a:pt x="801543" y="3549493"/>
                  <a:pt x="806072" y="3555000"/>
                </a:cubicBezTo>
                <a:cubicBezTo>
                  <a:pt x="810601" y="3560506"/>
                  <a:pt x="812753" y="3568097"/>
                  <a:pt x="812530" y="3577770"/>
                </a:cubicBezTo>
                <a:lnTo>
                  <a:pt x="757724" y="3577770"/>
                </a:lnTo>
                <a:cubicBezTo>
                  <a:pt x="757874" y="3573678"/>
                  <a:pt x="758586" y="3569752"/>
                  <a:pt x="759858" y="3565994"/>
                </a:cubicBezTo>
                <a:cubicBezTo>
                  <a:pt x="761131" y="3562237"/>
                  <a:pt x="762928" y="3558944"/>
                  <a:pt x="765249" y="3556116"/>
                </a:cubicBezTo>
                <a:cubicBezTo>
                  <a:pt x="767571" y="3553288"/>
                  <a:pt x="770453" y="3551019"/>
                  <a:pt x="773897" y="3549307"/>
                </a:cubicBezTo>
                <a:cubicBezTo>
                  <a:pt x="777341" y="3547596"/>
                  <a:pt x="781347" y="3546740"/>
                  <a:pt x="785914" y="3546740"/>
                </a:cubicBezTo>
                <a:close/>
                <a:moveTo>
                  <a:pt x="5275104" y="3533903"/>
                </a:moveTo>
                <a:cubicBezTo>
                  <a:pt x="5272871" y="3533903"/>
                  <a:pt x="5271085" y="3533996"/>
                  <a:pt x="5269747" y="3534183"/>
                </a:cubicBezTo>
                <a:cubicBezTo>
                  <a:pt x="5268407" y="3534369"/>
                  <a:pt x="5267439" y="3534722"/>
                  <a:pt x="5266844" y="3535243"/>
                </a:cubicBezTo>
                <a:cubicBezTo>
                  <a:pt x="5266249" y="3535764"/>
                  <a:pt x="5265951" y="3536471"/>
                  <a:pt x="5265951" y="3537364"/>
                </a:cubicBezTo>
                <a:cubicBezTo>
                  <a:pt x="5265951" y="3538257"/>
                  <a:pt x="5266249" y="3539485"/>
                  <a:pt x="5266844" y="3541047"/>
                </a:cubicBezTo>
                <a:lnTo>
                  <a:pt x="5302674" y="3637041"/>
                </a:lnTo>
                <a:cubicBezTo>
                  <a:pt x="5302897" y="3637785"/>
                  <a:pt x="5303307" y="3638492"/>
                  <a:pt x="5303902" y="3639162"/>
                </a:cubicBezTo>
                <a:cubicBezTo>
                  <a:pt x="5304497" y="3639832"/>
                  <a:pt x="5305130" y="3640315"/>
                  <a:pt x="5305799" y="3640613"/>
                </a:cubicBezTo>
                <a:lnTo>
                  <a:pt x="5291959" y="3675551"/>
                </a:lnTo>
                <a:cubicBezTo>
                  <a:pt x="5291512" y="3676592"/>
                  <a:pt x="5291326" y="3677485"/>
                  <a:pt x="5291401" y="3678229"/>
                </a:cubicBezTo>
                <a:cubicBezTo>
                  <a:pt x="5291475" y="3678974"/>
                  <a:pt x="5291829" y="3679569"/>
                  <a:pt x="5292461" y="3680015"/>
                </a:cubicBezTo>
                <a:cubicBezTo>
                  <a:pt x="5293093" y="3680462"/>
                  <a:pt x="5294005" y="3680778"/>
                  <a:pt x="5295195" y="3680964"/>
                </a:cubicBezTo>
                <a:cubicBezTo>
                  <a:pt x="5296386" y="3681150"/>
                  <a:pt x="5297949" y="3681243"/>
                  <a:pt x="5299883" y="3681243"/>
                </a:cubicBezTo>
                <a:cubicBezTo>
                  <a:pt x="5303605" y="3681243"/>
                  <a:pt x="5306377" y="3680927"/>
                  <a:pt x="5308199" y="3680294"/>
                </a:cubicBezTo>
                <a:cubicBezTo>
                  <a:pt x="5310023" y="3679662"/>
                  <a:pt x="5311157" y="3678750"/>
                  <a:pt x="5311604" y="3677560"/>
                </a:cubicBezTo>
                <a:lnTo>
                  <a:pt x="5324999" y="3640613"/>
                </a:lnTo>
                <a:lnTo>
                  <a:pt x="5361052" y="3540712"/>
                </a:lnTo>
                <a:cubicBezTo>
                  <a:pt x="5361499" y="3539373"/>
                  <a:pt x="5361722" y="3538257"/>
                  <a:pt x="5361722" y="3537364"/>
                </a:cubicBezTo>
                <a:cubicBezTo>
                  <a:pt x="5361722" y="3536471"/>
                  <a:pt x="5361405" y="3535764"/>
                  <a:pt x="5360773" y="3535243"/>
                </a:cubicBezTo>
                <a:cubicBezTo>
                  <a:pt x="5360141" y="3534722"/>
                  <a:pt x="5359155" y="3534369"/>
                  <a:pt x="5357815" y="3534183"/>
                </a:cubicBezTo>
                <a:cubicBezTo>
                  <a:pt x="5356475" y="3533996"/>
                  <a:pt x="5354764" y="3533903"/>
                  <a:pt x="5352681" y="3533903"/>
                </a:cubicBezTo>
                <a:cubicBezTo>
                  <a:pt x="5350299" y="3533903"/>
                  <a:pt x="5348476" y="3533996"/>
                  <a:pt x="5347211" y="3534183"/>
                </a:cubicBezTo>
                <a:cubicBezTo>
                  <a:pt x="5345946" y="3534369"/>
                  <a:pt x="5344997" y="3534666"/>
                  <a:pt x="5344365" y="3535075"/>
                </a:cubicBezTo>
                <a:cubicBezTo>
                  <a:pt x="5343732" y="3535485"/>
                  <a:pt x="5343193" y="3536396"/>
                  <a:pt x="5342746" y="3537810"/>
                </a:cubicBezTo>
                <a:lnTo>
                  <a:pt x="5315064" y="3618847"/>
                </a:lnTo>
                <a:lnTo>
                  <a:pt x="5314729" y="3618847"/>
                </a:lnTo>
                <a:lnTo>
                  <a:pt x="5286043" y="3538257"/>
                </a:lnTo>
                <a:cubicBezTo>
                  <a:pt x="5285671" y="3537289"/>
                  <a:pt x="5285317" y="3536527"/>
                  <a:pt x="5284983" y="3535968"/>
                </a:cubicBezTo>
                <a:cubicBezTo>
                  <a:pt x="5284647" y="3535410"/>
                  <a:pt x="5284108" y="3534982"/>
                  <a:pt x="5283364" y="3534685"/>
                </a:cubicBezTo>
                <a:cubicBezTo>
                  <a:pt x="5282620" y="3534387"/>
                  <a:pt x="5281615" y="3534183"/>
                  <a:pt x="5280351" y="3534071"/>
                </a:cubicBezTo>
                <a:cubicBezTo>
                  <a:pt x="5279085" y="3533959"/>
                  <a:pt x="5277337" y="3533903"/>
                  <a:pt x="5275104" y="3533903"/>
                </a:cubicBezTo>
                <a:close/>
                <a:moveTo>
                  <a:pt x="5078837" y="3533903"/>
                </a:moveTo>
                <a:cubicBezTo>
                  <a:pt x="5077051" y="3533903"/>
                  <a:pt x="5075563" y="3533978"/>
                  <a:pt x="5074372" y="3534127"/>
                </a:cubicBezTo>
                <a:cubicBezTo>
                  <a:pt x="5073181" y="3534276"/>
                  <a:pt x="5072233" y="3534499"/>
                  <a:pt x="5071526" y="3534796"/>
                </a:cubicBezTo>
                <a:cubicBezTo>
                  <a:pt x="5070819" y="3535094"/>
                  <a:pt x="5070335" y="3535466"/>
                  <a:pt x="5070075" y="3535913"/>
                </a:cubicBezTo>
                <a:cubicBezTo>
                  <a:pt x="5069815" y="3536359"/>
                  <a:pt x="5069684" y="3536843"/>
                  <a:pt x="5069684" y="3537364"/>
                </a:cubicBezTo>
                <a:lnTo>
                  <a:pt x="5069684" y="3637823"/>
                </a:lnTo>
                <a:cubicBezTo>
                  <a:pt x="5069684" y="3638418"/>
                  <a:pt x="5069815" y="3638920"/>
                  <a:pt x="5070075" y="3639330"/>
                </a:cubicBezTo>
                <a:cubicBezTo>
                  <a:pt x="5070335" y="3639739"/>
                  <a:pt x="5070819" y="3640092"/>
                  <a:pt x="5071526" y="3640390"/>
                </a:cubicBezTo>
                <a:cubicBezTo>
                  <a:pt x="5072233" y="3640688"/>
                  <a:pt x="5073181" y="3640911"/>
                  <a:pt x="5074372" y="3641060"/>
                </a:cubicBezTo>
                <a:cubicBezTo>
                  <a:pt x="5075563" y="3641208"/>
                  <a:pt x="5077051" y="3641283"/>
                  <a:pt x="5078837" y="3641283"/>
                </a:cubicBezTo>
                <a:cubicBezTo>
                  <a:pt x="5080697" y="3641283"/>
                  <a:pt x="5082223" y="3641208"/>
                  <a:pt x="5083413" y="3641060"/>
                </a:cubicBezTo>
                <a:cubicBezTo>
                  <a:pt x="5084604" y="3640911"/>
                  <a:pt x="5085535" y="3640688"/>
                  <a:pt x="5086204" y="3640390"/>
                </a:cubicBezTo>
                <a:cubicBezTo>
                  <a:pt x="5086873" y="3640092"/>
                  <a:pt x="5087357" y="3639739"/>
                  <a:pt x="5087655" y="3639330"/>
                </a:cubicBezTo>
                <a:cubicBezTo>
                  <a:pt x="5087953" y="3638920"/>
                  <a:pt x="5088101" y="3638418"/>
                  <a:pt x="5088101" y="3637823"/>
                </a:cubicBezTo>
                <a:lnTo>
                  <a:pt x="5088101" y="3537364"/>
                </a:lnTo>
                <a:cubicBezTo>
                  <a:pt x="5088101" y="3536843"/>
                  <a:pt x="5087953" y="3536359"/>
                  <a:pt x="5087655" y="3535913"/>
                </a:cubicBezTo>
                <a:cubicBezTo>
                  <a:pt x="5087357" y="3535466"/>
                  <a:pt x="5086873" y="3535094"/>
                  <a:pt x="5086204" y="3534796"/>
                </a:cubicBezTo>
                <a:cubicBezTo>
                  <a:pt x="5085535" y="3534499"/>
                  <a:pt x="5084604" y="3534276"/>
                  <a:pt x="5083413" y="3534127"/>
                </a:cubicBezTo>
                <a:cubicBezTo>
                  <a:pt x="5082223" y="3533978"/>
                  <a:pt x="5080697" y="3533903"/>
                  <a:pt x="5078837" y="3533903"/>
                </a:cubicBezTo>
                <a:close/>
                <a:moveTo>
                  <a:pt x="4773591" y="3533903"/>
                </a:moveTo>
                <a:cubicBezTo>
                  <a:pt x="4771805" y="3533903"/>
                  <a:pt x="4770317" y="3533959"/>
                  <a:pt x="4769125" y="3534071"/>
                </a:cubicBezTo>
                <a:cubicBezTo>
                  <a:pt x="4767935" y="3534183"/>
                  <a:pt x="4766967" y="3534406"/>
                  <a:pt x="4766223" y="3534741"/>
                </a:cubicBezTo>
                <a:cubicBezTo>
                  <a:pt x="4765479" y="3535075"/>
                  <a:pt x="4764977" y="3535448"/>
                  <a:pt x="4764717" y="3535857"/>
                </a:cubicBezTo>
                <a:cubicBezTo>
                  <a:pt x="4764456" y="3536266"/>
                  <a:pt x="4764326" y="3536768"/>
                  <a:pt x="4764326" y="3537364"/>
                </a:cubicBezTo>
                <a:lnTo>
                  <a:pt x="4764326" y="3598309"/>
                </a:lnTo>
                <a:cubicBezTo>
                  <a:pt x="4764326" y="3605601"/>
                  <a:pt x="4764940" y="3611796"/>
                  <a:pt x="4766167" y="3616894"/>
                </a:cubicBezTo>
                <a:cubicBezTo>
                  <a:pt x="4767395" y="3621991"/>
                  <a:pt x="4769423" y="3626456"/>
                  <a:pt x="4772251" y="3630288"/>
                </a:cubicBezTo>
                <a:cubicBezTo>
                  <a:pt x="4775079" y="3634121"/>
                  <a:pt x="4778781" y="3637153"/>
                  <a:pt x="4783357" y="3639385"/>
                </a:cubicBezTo>
                <a:cubicBezTo>
                  <a:pt x="4787934" y="3641618"/>
                  <a:pt x="4793571" y="3642734"/>
                  <a:pt x="4800268" y="3642734"/>
                </a:cubicBezTo>
                <a:cubicBezTo>
                  <a:pt x="4805998" y="3642734"/>
                  <a:pt x="4811653" y="3641283"/>
                  <a:pt x="4817235" y="3638381"/>
                </a:cubicBezTo>
                <a:cubicBezTo>
                  <a:pt x="4822815" y="3635479"/>
                  <a:pt x="4828471" y="3630865"/>
                  <a:pt x="4834201" y="3624540"/>
                </a:cubicBezTo>
                <a:lnTo>
                  <a:pt x="4834201" y="3637823"/>
                </a:lnTo>
                <a:cubicBezTo>
                  <a:pt x="4834201" y="3638418"/>
                  <a:pt x="4834313" y="3638920"/>
                  <a:pt x="4834535" y="3639330"/>
                </a:cubicBezTo>
                <a:cubicBezTo>
                  <a:pt x="4834759" y="3639739"/>
                  <a:pt x="4835187" y="3640092"/>
                  <a:pt x="4835819" y="3640390"/>
                </a:cubicBezTo>
                <a:cubicBezTo>
                  <a:pt x="4836452" y="3640688"/>
                  <a:pt x="4837307" y="3640911"/>
                  <a:pt x="4838387" y="3641060"/>
                </a:cubicBezTo>
                <a:cubicBezTo>
                  <a:pt x="4839465" y="3641208"/>
                  <a:pt x="4840861" y="3641283"/>
                  <a:pt x="4842573" y="3641283"/>
                </a:cubicBezTo>
                <a:cubicBezTo>
                  <a:pt x="4844135" y="3641283"/>
                  <a:pt x="4845456" y="3641208"/>
                  <a:pt x="4846535" y="3641060"/>
                </a:cubicBezTo>
                <a:cubicBezTo>
                  <a:pt x="4847614" y="3640911"/>
                  <a:pt x="4848489" y="3640688"/>
                  <a:pt x="4849158" y="3640390"/>
                </a:cubicBezTo>
                <a:cubicBezTo>
                  <a:pt x="4849827" y="3640092"/>
                  <a:pt x="4850293" y="3639739"/>
                  <a:pt x="4850553" y="3639330"/>
                </a:cubicBezTo>
                <a:cubicBezTo>
                  <a:pt x="4850813" y="3638920"/>
                  <a:pt x="4850944" y="3638418"/>
                  <a:pt x="4850944" y="3637823"/>
                </a:cubicBezTo>
                <a:lnTo>
                  <a:pt x="4850944" y="3537364"/>
                </a:lnTo>
                <a:cubicBezTo>
                  <a:pt x="4850944" y="3536768"/>
                  <a:pt x="4850777" y="3536266"/>
                  <a:pt x="4850441" y="3535857"/>
                </a:cubicBezTo>
                <a:cubicBezTo>
                  <a:pt x="4850107" y="3535448"/>
                  <a:pt x="4849605" y="3535075"/>
                  <a:pt x="4848935" y="3534741"/>
                </a:cubicBezTo>
                <a:cubicBezTo>
                  <a:pt x="4848265" y="3534406"/>
                  <a:pt x="4847335" y="3534183"/>
                  <a:pt x="4846144" y="3534071"/>
                </a:cubicBezTo>
                <a:cubicBezTo>
                  <a:pt x="4844953" y="3533959"/>
                  <a:pt x="4843465" y="3533903"/>
                  <a:pt x="4841679" y="3533903"/>
                </a:cubicBezTo>
                <a:cubicBezTo>
                  <a:pt x="4839819" y="3533903"/>
                  <a:pt x="4838312" y="3533959"/>
                  <a:pt x="4837159" y="3534071"/>
                </a:cubicBezTo>
                <a:cubicBezTo>
                  <a:pt x="4836005" y="3534183"/>
                  <a:pt x="4835057" y="3534406"/>
                  <a:pt x="4834313" y="3534741"/>
                </a:cubicBezTo>
                <a:cubicBezTo>
                  <a:pt x="4833569" y="3535075"/>
                  <a:pt x="4833066" y="3535448"/>
                  <a:pt x="4832805" y="3535857"/>
                </a:cubicBezTo>
                <a:cubicBezTo>
                  <a:pt x="4832545" y="3536266"/>
                  <a:pt x="4832415" y="3536768"/>
                  <a:pt x="4832415" y="3537364"/>
                </a:cubicBezTo>
                <a:lnTo>
                  <a:pt x="4832415" y="3607573"/>
                </a:lnTo>
                <a:cubicBezTo>
                  <a:pt x="4827281" y="3613899"/>
                  <a:pt x="4822425" y="3618698"/>
                  <a:pt x="4817849" y="3621972"/>
                </a:cubicBezTo>
                <a:cubicBezTo>
                  <a:pt x="4813272" y="3625247"/>
                  <a:pt x="4808677" y="3626884"/>
                  <a:pt x="4804063" y="3626884"/>
                </a:cubicBezTo>
                <a:cubicBezTo>
                  <a:pt x="4800491" y="3626884"/>
                  <a:pt x="4797366" y="3626195"/>
                  <a:pt x="4794687" y="3624819"/>
                </a:cubicBezTo>
                <a:cubicBezTo>
                  <a:pt x="4792008" y="3623442"/>
                  <a:pt x="4789794" y="3621507"/>
                  <a:pt x="4788045" y="3619014"/>
                </a:cubicBezTo>
                <a:cubicBezTo>
                  <a:pt x="4786297" y="3616522"/>
                  <a:pt x="4784995" y="3613508"/>
                  <a:pt x="4784139" y="3609973"/>
                </a:cubicBezTo>
                <a:cubicBezTo>
                  <a:pt x="4783283" y="3606438"/>
                  <a:pt x="4782855" y="3601732"/>
                  <a:pt x="4782855" y="3595853"/>
                </a:cubicBezTo>
                <a:lnTo>
                  <a:pt x="4782855" y="3537364"/>
                </a:lnTo>
                <a:cubicBezTo>
                  <a:pt x="4782855" y="3536768"/>
                  <a:pt x="4782707" y="3536266"/>
                  <a:pt x="4782409" y="3535857"/>
                </a:cubicBezTo>
                <a:cubicBezTo>
                  <a:pt x="4782111" y="3535448"/>
                  <a:pt x="4781609" y="3535075"/>
                  <a:pt x="4780901" y="3534741"/>
                </a:cubicBezTo>
                <a:cubicBezTo>
                  <a:pt x="4780195" y="3534406"/>
                  <a:pt x="4779246" y="3534183"/>
                  <a:pt x="4778055" y="3534071"/>
                </a:cubicBezTo>
                <a:cubicBezTo>
                  <a:pt x="4776865" y="3533959"/>
                  <a:pt x="4775377" y="3533903"/>
                  <a:pt x="4773591" y="3533903"/>
                </a:cubicBezTo>
                <a:close/>
                <a:moveTo>
                  <a:pt x="4087791" y="3533903"/>
                </a:moveTo>
                <a:cubicBezTo>
                  <a:pt x="4086005" y="3533903"/>
                  <a:pt x="4084516" y="3533959"/>
                  <a:pt x="4083326" y="3534071"/>
                </a:cubicBezTo>
                <a:cubicBezTo>
                  <a:pt x="4082135" y="3534183"/>
                  <a:pt x="4081168" y="3534406"/>
                  <a:pt x="4080423" y="3534741"/>
                </a:cubicBezTo>
                <a:cubicBezTo>
                  <a:pt x="4079679" y="3535075"/>
                  <a:pt x="4079177" y="3535448"/>
                  <a:pt x="4078917" y="3535857"/>
                </a:cubicBezTo>
                <a:cubicBezTo>
                  <a:pt x="4078656" y="3536266"/>
                  <a:pt x="4078526" y="3536768"/>
                  <a:pt x="4078526" y="3537364"/>
                </a:cubicBezTo>
                <a:lnTo>
                  <a:pt x="4078526" y="3598309"/>
                </a:lnTo>
                <a:cubicBezTo>
                  <a:pt x="4078526" y="3605601"/>
                  <a:pt x="4079140" y="3611796"/>
                  <a:pt x="4080368" y="3616894"/>
                </a:cubicBezTo>
                <a:cubicBezTo>
                  <a:pt x="4081595" y="3621991"/>
                  <a:pt x="4083623" y="3626456"/>
                  <a:pt x="4086451" y="3630288"/>
                </a:cubicBezTo>
                <a:cubicBezTo>
                  <a:pt x="4089279" y="3634121"/>
                  <a:pt x="4092981" y="3637153"/>
                  <a:pt x="4097557" y="3639385"/>
                </a:cubicBezTo>
                <a:cubicBezTo>
                  <a:pt x="4102134" y="3641618"/>
                  <a:pt x="4107771" y="3642734"/>
                  <a:pt x="4114468" y="3642734"/>
                </a:cubicBezTo>
                <a:cubicBezTo>
                  <a:pt x="4120198" y="3642734"/>
                  <a:pt x="4125853" y="3641283"/>
                  <a:pt x="4131435" y="3638381"/>
                </a:cubicBezTo>
                <a:cubicBezTo>
                  <a:pt x="4137015" y="3635479"/>
                  <a:pt x="4142671" y="3630865"/>
                  <a:pt x="4148401" y="3624540"/>
                </a:cubicBezTo>
                <a:lnTo>
                  <a:pt x="4148401" y="3637823"/>
                </a:lnTo>
                <a:cubicBezTo>
                  <a:pt x="4148401" y="3638418"/>
                  <a:pt x="4148513" y="3638920"/>
                  <a:pt x="4148736" y="3639330"/>
                </a:cubicBezTo>
                <a:cubicBezTo>
                  <a:pt x="4148959" y="3639739"/>
                  <a:pt x="4149387" y="3640092"/>
                  <a:pt x="4150019" y="3640390"/>
                </a:cubicBezTo>
                <a:cubicBezTo>
                  <a:pt x="4150652" y="3640688"/>
                  <a:pt x="4151507" y="3640911"/>
                  <a:pt x="4152587" y="3641060"/>
                </a:cubicBezTo>
                <a:cubicBezTo>
                  <a:pt x="4153665" y="3641208"/>
                  <a:pt x="4155061" y="3641283"/>
                  <a:pt x="4156772" y="3641283"/>
                </a:cubicBezTo>
                <a:cubicBezTo>
                  <a:pt x="4158335" y="3641283"/>
                  <a:pt x="4159656" y="3641208"/>
                  <a:pt x="4160735" y="3641060"/>
                </a:cubicBezTo>
                <a:cubicBezTo>
                  <a:pt x="4161814" y="3640911"/>
                  <a:pt x="4162688" y="3640688"/>
                  <a:pt x="4163358" y="3640390"/>
                </a:cubicBezTo>
                <a:cubicBezTo>
                  <a:pt x="4164028" y="3640092"/>
                  <a:pt x="4164493" y="3639739"/>
                  <a:pt x="4164753" y="3639330"/>
                </a:cubicBezTo>
                <a:cubicBezTo>
                  <a:pt x="4165014" y="3638920"/>
                  <a:pt x="4165144" y="3638418"/>
                  <a:pt x="4165144" y="3637823"/>
                </a:cubicBezTo>
                <a:lnTo>
                  <a:pt x="4165144" y="3537364"/>
                </a:lnTo>
                <a:cubicBezTo>
                  <a:pt x="4165144" y="3536768"/>
                  <a:pt x="4164977" y="3536266"/>
                  <a:pt x="4164642" y="3535857"/>
                </a:cubicBezTo>
                <a:cubicBezTo>
                  <a:pt x="4164307" y="3535448"/>
                  <a:pt x="4163805" y="3535075"/>
                  <a:pt x="4163135" y="3534741"/>
                </a:cubicBezTo>
                <a:cubicBezTo>
                  <a:pt x="4162465" y="3534406"/>
                  <a:pt x="4161535" y="3534183"/>
                  <a:pt x="4160344" y="3534071"/>
                </a:cubicBezTo>
                <a:cubicBezTo>
                  <a:pt x="4159153" y="3533959"/>
                  <a:pt x="4157665" y="3533903"/>
                  <a:pt x="4155879" y="3533903"/>
                </a:cubicBezTo>
                <a:cubicBezTo>
                  <a:pt x="4154019" y="3533903"/>
                  <a:pt x="4152512" y="3533959"/>
                  <a:pt x="4151359" y="3534071"/>
                </a:cubicBezTo>
                <a:cubicBezTo>
                  <a:pt x="4150205" y="3534183"/>
                  <a:pt x="4149257" y="3534406"/>
                  <a:pt x="4148513" y="3534741"/>
                </a:cubicBezTo>
                <a:cubicBezTo>
                  <a:pt x="4147768" y="3535075"/>
                  <a:pt x="4147266" y="3535448"/>
                  <a:pt x="4147005" y="3535857"/>
                </a:cubicBezTo>
                <a:cubicBezTo>
                  <a:pt x="4146745" y="3536266"/>
                  <a:pt x="4146615" y="3536768"/>
                  <a:pt x="4146615" y="3537364"/>
                </a:cubicBezTo>
                <a:lnTo>
                  <a:pt x="4146615" y="3607573"/>
                </a:lnTo>
                <a:cubicBezTo>
                  <a:pt x="4141480" y="3613899"/>
                  <a:pt x="4136625" y="3618698"/>
                  <a:pt x="4132048" y="3621972"/>
                </a:cubicBezTo>
                <a:cubicBezTo>
                  <a:pt x="4127472" y="3625247"/>
                  <a:pt x="4122877" y="3626884"/>
                  <a:pt x="4118263" y="3626884"/>
                </a:cubicBezTo>
                <a:cubicBezTo>
                  <a:pt x="4114691" y="3626884"/>
                  <a:pt x="4111566" y="3626195"/>
                  <a:pt x="4108887" y="3624819"/>
                </a:cubicBezTo>
                <a:cubicBezTo>
                  <a:pt x="4106208" y="3623442"/>
                  <a:pt x="4103994" y="3621507"/>
                  <a:pt x="4102245" y="3619014"/>
                </a:cubicBezTo>
                <a:cubicBezTo>
                  <a:pt x="4100497" y="3616522"/>
                  <a:pt x="4099195" y="3613508"/>
                  <a:pt x="4098339" y="3609973"/>
                </a:cubicBezTo>
                <a:cubicBezTo>
                  <a:pt x="4097483" y="3606438"/>
                  <a:pt x="4097055" y="3601732"/>
                  <a:pt x="4097055" y="3595853"/>
                </a:cubicBezTo>
                <a:lnTo>
                  <a:pt x="4097055" y="3537364"/>
                </a:lnTo>
                <a:cubicBezTo>
                  <a:pt x="4097055" y="3536768"/>
                  <a:pt x="4096906" y="3536266"/>
                  <a:pt x="4096609" y="3535857"/>
                </a:cubicBezTo>
                <a:cubicBezTo>
                  <a:pt x="4096311" y="3535448"/>
                  <a:pt x="4095809" y="3535075"/>
                  <a:pt x="4095102" y="3534741"/>
                </a:cubicBezTo>
                <a:cubicBezTo>
                  <a:pt x="4094395" y="3534406"/>
                  <a:pt x="4093446" y="3534183"/>
                  <a:pt x="4092255" y="3534071"/>
                </a:cubicBezTo>
                <a:cubicBezTo>
                  <a:pt x="4091065" y="3533959"/>
                  <a:pt x="4089577" y="3533903"/>
                  <a:pt x="4087791" y="3533903"/>
                </a:cubicBezTo>
                <a:close/>
                <a:moveTo>
                  <a:pt x="3798617" y="3533903"/>
                </a:moveTo>
                <a:cubicBezTo>
                  <a:pt x="3796906" y="3533903"/>
                  <a:pt x="3795473" y="3533941"/>
                  <a:pt x="3794320" y="3534015"/>
                </a:cubicBezTo>
                <a:cubicBezTo>
                  <a:pt x="3793167" y="3534089"/>
                  <a:pt x="3792237" y="3534257"/>
                  <a:pt x="3791529" y="3534517"/>
                </a:cubicBezTo>
                <a:cubicBezTo>
                  <a:pt x="3790823" y="3534778"/>
                  <a:pt x="3790320" y="3535131"/>
                  <a:pt x="3790023" y="3535578"/>
                </a:cubicBezTo>
                <a:cubicBezTo>
                  <a:pt x="3789725" y="3536024"/>
                  <a:pt x="3789576" y="3536545"/>
                  <a:pt x="3789576" y="3537140"/>
                </a:cubicBezTo>
                <a:cubicBezTo>
                  <a:pt x="3789576" y="3537364"/>
                  <a:pt x="3789595" y="3537643"/>
                  <a:pt x="3789632" y="3537978"/>
                </a:cubicBezTo>
                <a:cubicBezTo>
                  <a:pt x="3789669" y="3538312"/>
                  <a:pt x="3789781" y="3538815"/>
                  <a:pt x="3789967" y="3539485"/>
                </a:cubicBezTo>
                <a:cubicBezTo>
                  <a:pt x="3790153" y="3540154"/>
                  <a:pt x="3790395" y="3540936"/>
                  <a:pt x="3790693" y="3541829"/>
                </a:cubicBezTo>
                <a:lnTo>
                  <a:pt x="3824849" y="3637265"/>
                </a:lnTo>
                <a:cubicBezTo>
                  <a:pt x="3825146" y="3638009"/>
                  <a:pt x="3825555" y="3638641"/>
                  <a:pt x="3826076" y="3639162"/>
                </a:cubicBezTo>
                <a:cubicBezTo>
                  <a:pt x="3826597" y="3639683"/>
                  <a:pt x="3827323" y="3640092"/>
                  <a:pt x="3828253" y="3640390"/>
                </a:cubicBezTo>
                <a:cubicBezTo>
                  <a:pt x="3829183" y="3640688"/>
                  <a:pt x="3830392" y="3640911"/>
                  <a:pt x="3831881" y="3641060"/>
                </a:cubicBezTo>
                <a:cubicBezTo>
                  <a:pt x="3833369" y="3641208"/>
                  <a:pt x="3835229" y="3641283"/>
                  <a:pt x="3837461" y="3641283"/>
                </a:cubicBezTo>
                <a:cubicBezTo>
                  <a:pt x="3839694" y="3641283"/>
                  <a:pt x="3841555" y="3641227"/>
                  <a:pt x="3843043" y="3641115"/>
                </a:cubicBezTo>
                <a:cubicBezTo>
                  <a:pt x="3844531" y="3641004"/>
                  <a:pt x="3845759" y="3640799"/>
                  <a:pt x="3846726" y="3640502"/>
                </a:cubicBezTo>
                <a:cubicBezTo>
                  <a:pt x="3847693" y="3640204"/>
                  <a:pt x="3848419" y="3639795"/>
                  <a:pt x="3848903" y="3639274"/>
                </a:cubicBezTo>
                <a:cubicBezTo>
                  <a:pt x="3849387" y="3638753"/>
                  <a:pt x="3849777" y="3638083"/>
                  <a:pt x="3850075" y="3637265"/>
                </a:cubicBezTo>
                <a:lnTo>
                  <a:pt x="3884343" y="3541829"/>
                </a:lnTo>
                <a:cubicBezTo>
                  <a:pt x="3884491" y="3541308"/>
                  <a:pt x="3884621" y="3540824"/>
                  <a:pt x="3884733" y="3540377"/>
                </a:cubicBezTo>
                <a:cubicBezTo>
                  <a:pt x="3884845" y="3539931"/>
                  <a:pt x="3884938" y="3539522"/>
                  <a:pt x="3885012" y="3539150"/>
                </a:cubicBezTo>
                <a:cubicBezTo>
                  <a:pt x="3885087" y="3538778"/>
                  <a:pt x="3885143" y="3538424"/>
                  <a:pt x="3885180" y="3538089"/>
                </a:cubicBezTo>
                <a:cubicBezTo>
                  <a:pt x="3885217" y="3537754"/>
                  <a:pt x="3885235" y="3537438"/>
                  <a:pt x="3885235" y="3537140"/>
                </a:cubicBezTo>
                <a:cubicBezTo>
                  <a:pt x="3885235" y="3536545"/>
                  <a:pt x="3885105" y="3536043"/>
                  <a:pt x="3884845" y="3535634"/>
                </a:cubicBezTo>
                <a:cubicBezTo>
                  <a:pt x="3884584" y="3535224"/>
                  <a:pt x="3884138" y="3534871"/>
                  <a:pt x="3883505" y="3534573"/>
                </a:cubicBezTo>
                <a:cubicBezTo>
                  <a:pt x="3882873" y="3534276"/>
                  <a:pt x="3881999" y="3534089"/>
                  <a:pt x="3880882" y="3534015"/>
                </a:cubicBezTo>
                <a:cubicBezTo>
                  <a:pt x="3879766" y="3533941"/>
                  <a:pt x="3878352" y="3533903"/>
                  <a:pt x="3876641" y="3533903"/>
                </a:cubicBezTo>
                <a:cubicBezTo>
                  <a:pt x="3874631" y="3533903"/>
                  <a:pt x="3873013" y="3533959"/>
                  <a:pt x="3871785" y="3534071"/>
                </a:cubicBezTo>
                <a:cubicBezTo>
                  <a:pt x="3870557" y="3534183"/>
                  <a:pt x="3869590" y="3534387"/>
                  <a:pt x="3868883" y="3534685"/>
                </a:cubicBezTo>
                <a:cubicBezTo>
                  <a:pt x="3868176" y="3534982"/>
                  <a:pt x="3867637" y="3535355"/>
                  <a:pt x="3867265" y="3535801"/>
                </a:cubicBezTo>
                <a:cubicBezTo>
                  <a:pt x="3866893" y="3536247"/>
                  <a:pt x="3866632" y="3536806"/>
                  <a:pt x="3866483" y="3537475"/>
                </a:cubicBezTo>
                <a:lnTo>
                  <a:pt x="3838466" y="3620298"/>
                </a:lnTo>
                <a:lnTo>
                  <a:pt x="3838131" y="3621638"/>
                </a:lnTo>
                <a:lnTo>
                  <a:pt x="3837685" y="3620298"/>
                </a:lnTo>
                <a:lnTo>
                  <a:pt x="3809333" y="3537475"/>
                </a:lnTo>
                <a:cubicBezTo>
                  <a:pt x="3809035" y="3536806"/>
                  <a:pt x="3808719" y="3536247"/>
                  <a:pt x="3808384" y="3535801"/>
                </a:cubicBezTo>
                <a:cubicBezTo>
                  <a:pt x="3808049" y="3535355"/>
                  <a:pt x="3807529" y="3534982"/>
                  <a:pt x="3806822" y="3534685"/>
                </a:cubicBezTo>
                <a:cubicBezTo>
                  <a:pt x="3806115" y="3534387"/>
                  <a:pt x="3805110" y="3534183"/>
                  <a:pt x="3803808" y="3534071"/>
                </a:cubicBezTo>
                <a:cubicBezTo>
                  <a:pt x="3802505" y="3533959"/>
                  <a:pt x="3800775" y="3533903"/>
                  <a:pt x="3798617" y="3533903"/>
                </a:cubicBezTo>
                <a:close/>
                <a:moveTo>
                  <a:pt x="1341279" y="3533903"/>
                </a:moveTo>
                <a:cubicBezTo>
                  <a:pt x="1339047" y="3533903"/>
                  <a:pt x="1337261" y="3533996"/>
                  <a:pt x="1335922" y="3534183"/>
                </a:cubicBezTo>
                <a:cubicBezTo>
                  <a:pt x="1334582" y="3534369"/>
                  <a:pt x="1333615" y="3534722"/>
                  <a:pt x="1333019" y="3535243"/>
                </a:cubicBezTo>
                <a:cubicBezTo>
                  <a:pt x="1332424" y="3535764"/>
                  <a:pt x="1332126" y="3536471"/>
                  <a:pt x="1332126" y="3537364"/>
                </a:cubicBezTo>
                <a:cubicBezTo>
                  <a:pt x="1332126" y="3538257"/>
                  <a:pt x="1332424" y="3539485"/>
                  <a:pt x="1333019" y="3541047"/>
                </a:cubicBezTo>
                <a:lnTo>
                  <a:pt x="1368850" y="3637041"/>
                </a:lnTo>
                <a:cubicBezTo>
                  <a:pt x="1369073" y="3637785"/>
                  <a:pt x="1369482" y="3638492"/>
                  <a:pt x="1370078" y="3639162"/>
                </a:cubicBezTo>
                <a:cubicBezTo>
                  <a:pt x="1370673" y="3639832"/>
                  <a:pt x="1371305" y="3640315"/>
                  <a:pt x="1371975" y="3640613"/>
                </a:cubicBezTo>
                <a:lnTo>
                  <a:pt x="1358134" y="3675551"/>
                </a:lnTo>
                <a:cubicBezTo>
                  <a:pt x="1357688" y="3676592"/>
                  <a:pt x="1357502" y="3677485"/>
                  <a:pt x="1357576" y="3678229"/>
                </a:cubicBezTo>
                <a:cubicBezTo>
                  <a:pt x="1357650" y="3678974"/>
                  <a:pt x="1358004" y="3679569"/>
                  <a:pt x="1358636" y="3680015"/>
                </a:cubicBezTo>
                <a:cubicBezTo>
                  <a:pt x="1359269" y="3680462"/>
                  <a:pt x="1360180" y="3680778"/>
                  <a:pt x="1361371" y="3680964"/>
                </a:cubicBezTo>
                <a:cubicBezTo>
                  <a:pt x="1362562" y="3681150"/>
                  <a:pt x="1364124" y="3681243"/>
                  <a:pt x="1366059" y="3681243"/>
                </a:cubicBezTo>
                <a:cubicBezTo>
                  <a:pt x="1369780" y="3681243"/>
                  <a:pt x="1372552" y="3680927"/>
                  <a:pt x="1374375" y="3680294"/>
                </a:cubicBezTo>
                <a:cubicBezTo>
                  <a:pt x="1376198" y="3679662"/>
                  <a:pt x="1377333" y="3678750"/>
                  <a:pt x="1377779" y="3677560"/>
                </a:cubicBezTo>
                <a:lnTo>
                  <a:pt x="1391174" y="3640613"/>
                </a:lnTo>
                <a:lnTo>
                  <a:pt x="1427228" y="3540712"/>
                </a:lnTo>
                <a:cubicBezTo>
                  <a:pt x="1427674" y="3539373"/>
                  <a:pt x="1427897" y="3538257"/>
                  <a:pt x="1427897" y="3537364"/>
                </a:cubicBezTo>
                <a:cubicBezTo>
                  <a:pt x="1427897" y="3536471"/>
                  <a:pt x="1427581" y="3535764"/>
                  <a:pt x="1426949" y="3535243"/>
                </a:cubicBezTo>
                <a:cubicBezTo>
                  <a:pt x="1426316" y="3534722"/>
                  <a:pt x="1425330" y="3534369"/>
                  <a:pt x="1423991" y="3534183"/>
                </a:cubicBezTo>
                <a:cubicBezTo>
                  <a:pt x="1422651" y="3533996"/>
                  <a:pt x="1420940" y="3533903"/>
                  <a:pt x="1418856" y="3533903"/>
                </a:cubicBezTo>
                <a:cubicBezTo>
                  <a:pt x="1416475" y="3533903"/>
                  <a:pt x="1414652" y="3533996"/>
                  <a:pt x="1413387" y="3534183"/>
                </a:cubicBezTo>
                <a:cubicBezTo>
                  <a:pt x="1412122" y="3534369"/>
                  <a:pt x="1411173" y="3534666"/>
                  <a:pt x="1410540" y="3535075"/>
                </a:cubicBezTo>
                <a:cubicBezTo>
                  <a:pt x="1409908" y="3535485"/>
                  <a:pt x="1409368" y="3536396"/>
                  <a:pt x="1408922" y="3537810"/>
                </a:cubicBezTo>
                <a:lnTo>
                  <a:pt x="1381240" y="3618847"/>
                </a:lnTo>
                <a:lnTo>
                  <a:pt x="1380905" y="3618847"/>
                </a:lnTo>
                <a:lnTo>
                  <a:pt x="1352218" y="3538257"/>
                </a:lnTo>
                <a:cubicBezTo>
                  <a:pt x="1351846" y="3537289"/>
                  <a:pt x="1351493" y="3536527"/>
                  <a:pt x="1351158" y="3535968"/>
                </a:cubicBezTo>
                <a:cubicBezTo>
                  <a:pt x="1350823" y="3535410"/>
                  <a:pt x="1350283" y="3534982"/>
                  <a:pt x="1349539" y="3534685"/>
                </a:cubicBezTo>
                <a:cubicBezTo>
                  <a:pt x="1348795" y="3534387"/>
                  <a:pt x="1347791" y="3534183"/>
                  <a:pt x="1346526" y="3534071"/>
                </a:cubicBezTo>
                <a:cubicBezTo>
                  <a:pt x="1345260" y="3533959"/>
                  <a:pt x="1343512" y="3533903"/>
                  <a:pt x="1341279" y="3533903"/>
                </a:cubicBezTo>
                <a:close/>
                <a:moveTo>
                  <a:pt x="636318" y="3533903"/>
                </a:moveTo>
                <a:cubicBezTo>
                  <a:pt x="634606" y="3533903"/>
                  <a:pt x="633174" y="3533941"/>
                  <a:pt x="632020" y="3534015"/>
                </a:cubicBezTo>
                <a:cubicBezTo>
                  <a:pt x="630867" y="3534089"/>
                  <a:pt x="629937" y="3534257"/>
                  <a:pt x="629230" y="3534517"/>
                </a:cubicBezTo>
                <a:cubicBezTo>
                  <a:pt x="628523" y="3534778"/>
                  <a:pt x="628021" y="3535131"/>
                  <a:pt x="627723" y="3535578"/>
                </a:cubicBezTo>
                <a:cubicBezTo>
                  <a:pt x="627425" y="3536024"/>
                  <a:pt x="627276" y="3536545"/>
                  <a:pt x="627276" y="3537140"/>
                </a:cubicBezTo>
                <a:cubicBezTo>
                  <a:pt x="627276" y="3537364"/>
                  <a:pt x="627295" y="3537643"/>
                  <a:pt x="627332" y="3537978"/>
                </a:cubicBezTo>
                <a:cubicBezTo>
                  <a:pt x="627369" y="3538312"/>
                  <a:pt x="627481" y="3538815"/>
                  <a:pt x="627667" y="3539485"/>
                </a:cubicBezTo>
                <a:cubicBezTo>
                  <a:pt x="627853" y="3540154"/>
                  <a:pt x="628095" y="3540936"/>
                  <a:pt x="628393" y="3541829"/>
                </a:cubicBezTo>
                <a:lnTo>
                  <a:pt x="662549" y="3637265"/>
                </a:lnTo>
                <a:cubicBezTo>
                  <a:pt x="662846" y="3638009"/>
                  <a:pt x="663256" y="3638641"/>
                  <a:pt x="663777" y="3639162"/>
                </a:cubicBezTo>
                <a:cubicBezTo>
                  <a:pt x="664297" y="3639683"/>
                  <a:pt x="665023" y="3640092"/>
                  <a:pt x="665953" y="3640390"/>
                </a:cubicBezTo>
                <a:cubicBezTo>
                  <a:pt x="666883" y="3640688"/>
                  <a:pt x="668093" y="3640911"/>
                  <a:pt x="669581" y="3641060"/>
                </a:cubicBezTo>
                <a:cubicBezTo>
                  <a:pt x="671069" y="3641208"/>
                  <a:pt x="672929" y="3641283"/>
                  <a:pt x="675162" y="3641283"/>
                </a:cubicBezTo>
                <a:cubicBezTo>
                  <a:pt x="677394" y="3641283"/>
                  <a:pt x="679255" y="3641227"/>
                  <a:pt x="680743" y="3641115"/>
                </a:cubicBezTo>
                <a:cubicBezTo>
                  <a:pt x="682231" y="3641004"/>
                  <a:pt x="683459" y="3640799"/>
                  <a:pt x="684426" y="3640502"/>
                </a:cubicBezTo>
                <a:cubicBezTo>
                  <a:pt x="685394" y="3640204"/>
                  <a:pt x="686119" y="3639795"/>
                  <a:pt x="686603" y="3639274"/>
                </a:cubicBezTo>
                <a:cubicBezTo>
                  <a:pt x="687087" y="3638753"/>
                  <a:pt x="687477" y="3638083"/>
                  <a:pt x="687775" y="3637265"/>
                </a:cubicBezTo>
                <a:lnTo>
                  <a:pt x="722043" y="3541829"/>
                </a:lnTo>
                <a:cubicBezTo>
                  <a:pt x="722192" y="3541308"/>
                  <a:pt x="722322" y="3540824"/>
                  <a:pt x="722433" y="3540377"/>
                </a:cubicBezTo>
                <a:cubicBezTo>
                  <a:pt x="722545" y="3539931"/>
                  <a:pt x="722638" y="3539522"/>
                  <a:pt x="722712" y="3539150"/>
                </a:cubicBezTo>
                <a:cubicBezTo>
                  <a:pt x="722787" y="3538778"/>
                  <a:pt x="722843" y="3538424"/>
                  <a:pt x="722880" y="3538089"/>
                </a:cubicBezTo>
                <a:cubicBezTo>
                  <a:pt x="722917" y="3537754"/>
                  <a:pt x="722936" y="3537438"/>
                  <a:pt x="722936" y="3537140"/>
                </a:cubicBezTo>
                <a:cubicBezTo>
                  <a:pt x="722936" y="3536545"/>
                  <a:pt x="722805" y="3536043"/>
                  <a:pt x="722545" y="3535634"/>
                </a:cubicBezTo>
                <a:cubicBezTo>
                  <a:pt x="722285" y="3535224"/>
                  <a:pt x="721838" y="3534871"/>
                  <a:pt x="721206" y="3534573"/>
                </a:cubicBezTo>
                <a:cubicBezTo>
                  <a:pt x="720573" y="3534276"/>
                  <a:pt x="719699" y="3534089"/>
                  <a:pt x="718583" y="3534015"/>
                </a:cubicBezTo>
                <a:cubicBezTo>
                  <a:pt x="717466" y="3533941"/>
                  <a:pt x="716052" y="3533903"/>
                  <a:pt x="714341" y="3533903"/>
                </a:cubicBezTo>
                <a:cubicBezTo>
                  <a:pt x="712332" y="3533903"/>
                  <a:pt x="710713" y="3533959"/>
                  <a:pt x="709485" y="3534071"/>
                </a:cubicBezTo>
                <a:cubicBezTo>
                  <a:pt x="708258" y="3534183"/>
                  <a:pt x="707290" y="3534387"/>
                  <a:pt x="706583" y="3534685"/>
                </a:cubicBezTo>
                <a:cubicBezTo>
                  <a:pt x="705876" y="3534982"/>
                  <a:pt x="705337" y="3535355"/>
                  <a:pt x="704965" y="3535801"/>
                </a:cubicBezTo>
                <a:cubicBezTo>
                  <a:pt x="704593" y="3536247"/>
                  <a:pt x="704332" y="3536806"/>
                  <a:pt x="704183" y="3537475"/>
                </a:cubicBezTo>
                <a:lnTo>
                  <a:pt x="676166" y="3620298"/>
                </a:lnTo>
                <a:lnTo>
                  <a:pt x="675832" y="3621638"/>
                </a:lnTo>
                <a:lnTo>
                  <a:pt x="675385" y="3620298"/>
                </a:lnTo>
                <a:lnTo>
                  <a:pt x="647033" y="3537475"/>
                </a:lnTo>
                <a:cubicBezTo>
                  <a:pt x="646736" y="3536806"/>
                  <a:pt x="646419" y="3536247"/>
                  <a:pt x="646085" y="3535801"/>
                </a:cubicBezTo>
                <a:cubicBezTo>
                  <a:pt x="645750" y="3535355"/>
                  <a:pt x="645229" y="3534982"/>
                  <a:pt x="644522" y="3534685"/>
                </a:cubicBezTo>
                <a:cubicBezTo>
                  <a:pt x="643815" y="3534387"/>
                  <a:pt x="642810" y="3534183"/>
                  <a:pt x="641508" y="3534071"/>
                </a:cubicBezTo>
                <a:cubicBezTo>
                  <a:pt x="640206" y="3533959"/>
                  <a:pt x="638476" y="3533903"/>
                  <a:pt x="636318" y="3533903"/>
                </a:cubicBezTo>
                <a:close/>
                <a:moveTo>
                  <a:pt x="5166683" y="3532452"/>
                </a:moveTo>
                <a:cubicBezTo>
                  <a:pt x="5160060" y="3532452"/>
                  <a:pt x="5153902" y="3533550"/>
                  <a:pt x="5148209" y="3535745"/>
                </a:cubicBezTo>
                <a:cubicBezTo>
                  <a:pt x="5142517" y="3537940"/>
                  <a:pt x="5137569" y="3541308"/>
                  <a:pt x="5133364" y="3545847"/>
                </a:cubicBezTo>
                <a:cubicBezTo>
                  <a:pt x="5129159" y="3550386"/>
                  <a:pt x="5125848" y="3556209"/>
                  <a:pt x="5123429" y="3563316"/>
                </a:cubicBezTo>
                <a:cubicBezTo>
                  <a:pt x="5121011" y="3570422"/>
                  <a:pt x="5119802" y="3578924"/>
                  <a:pt x="5119802" y="3588821"/>
                </a:cubicBezTo>
                <a:cubicBezTo>
                  <a:pt x="5119802" y="3597527"/>
                  <a:pt x="5120788" y="3605211"/>
                  <a:pt x="5122760" y="3611871"/>
                </a:cubicBezTo>
                <a:cubicBezTo>
                  <a:pt x="5124732" y="3618531"/>
                  <a:pt x="5127597" y="3624149"/>
                  <a:pt x="5131355" y="3628726"/>
                </a:cubicBezTo>
                <a:cubicBezTo>
                  <a:pt x="5135113" y="3633302"/>
                  <a:pt x="5139782" y="3636781"/>
                  <a:pt x="5145363" y="3639162"/>
                </a:cubicBezTo>
                <a:cubicBezTo>
                  <a:pt x="5150944" y="3641543"/>
                  <a:pt x="5157344" y="3642734"/>
                  <a:pt x="5164562" y="3642734"/>
                </a:cubicBezTo>
                <a:cubicBezTo>
                  <a:pt x="5168059" y="3642734"/>
                  <a:pt x="5171445" y="3642399"/>
                  <a:pt x="5174719" y="3641729"/>
                </a:cubicBezTo>
                <a:cubicBezTo>
                  <a:pt x="5177994" y="3641060"/>
                  <a:pt x="5181026" y="3640185"/>
                  <a:pt x="5183817" y="3639106"/>
                </a:cubicBezTo>
                <a:cubicBezTo>
                  <a:pt x="5186607" y="3638027"/>
                  <a:pt x="5189119" y="3636799"/>
                  <a:pt x="5191351" y="3635423"/>
                </a:cubicBezTo>
                <a:cubicBezTo>
                  <a:pt x="5193583" y="3634046"/>
                  <a:pt x="5195165" y="3632893"/>
                  <a:pt x="5196095" y="3631963"/>
                </a:cubicBezTo>
                <a:cubicBezTo>
                  <a:pt x="5197025" y="3631032"/>
                  <a:pt x="5197621" y="3630325"/>
                  <a:pt x="5197881" y="3629842"/>
                </a:cubicBezTo>
                <a:cubicBezTo>
                  <a:pt x="5198141" y="3629358"/>
                  <a:pt x="5198365" y="3628800"/>
                  <a:pt x="5198551" y="3628167"/>
                </a:cubicBezTo>
                <a:cubicBezTo>
                  <a:pt x="5198737" y="3627535"/>
                  <a:pt x="5198867" y="3626754"/>
                  <a:pt x="5198941" y="3625823"/>
                </a:cubicBezTo>
                <a:cubicBezTo>
                  <a:pt x="5199015" y="3624893"/>
                  <a:pt x="5199053" y="3623796"/>
                  <a:pt x="5199053" y="3622531"/>
                </a:cubicBezTo>
                <a:cubicBezTo>
                  <a:pt x="5199053" y="3621042"/>
                  <a:pt x="5198997" y="3619759"/>
                  <a:pt x="5198885" y="3618680"/>
                </a:cubicBezTo>
                <a:cubicBezTo>
                  <a:pt x="5198774" y="3617601"/>
                  <a:pt x="5198588" y="3616708"/>
                  <a:pt x="5198327" y="3616001"/>
                </a:cubicBezTo>
                <a:cubicBezTo>
                  <a:pt x="5198067" y="3615294"/>
                  <a:pt x="5197751" y="3614791"/>
                  <a:pt x="5197379" y="3614494"/>
                </a:cubicBezTo>
                <a:cubicBezTo>
                  <a:pt x="5197007" y="3614196"/>
                  <a:pt x="5196560" y="3614047"/>
                  <a:pt x="5196039" y="3614047"/>
                </a:cubicBezTo>
                <a:cubicBezTo>
                  <a:pt x="5195146" y="3614047"/>
                  <a:pt x="5193900" y="3614698"/>
                  <a:pt x="5192300" y="3616001"/>
                </a:cubicBezTo>
                <a:cubicBezTo>
                  <a:pt x="5190700" y="3617303"/>
                  <a:pt x="5188728" y="3618754"/>
                  <a:pt x="5186384" y="3620354"/>
                </a:cubicBezTo>
                <a:cubicBezTo>
                  <a:pt x="5184040" y="3621954"/>
                  <a:pt x="5181268" y="3623424"/>
                  <a:pt x="5178068" y="3624763"/>
                </a:cubicBezTo>
                <a:cubicBezTo>
                  <a:pt x="5174869" y="3626102"/>
                  <a:pt x="5171147" y="3626772"/>
                  <a:pt x="5166906" y="3626772"/>
                </a:cubicBezTo>
                <a:cubicBezTo>
                  <a:pt x="5162441" y="3626772"/>
                  <a:pt x="5158479" y="3625972"/>
                  <a:pt x="5155019" y="3624372"/>
                </a:cubicBezTo>
                <a:cubicBezTo>
                  <a:pt x="5151558" y="3622772"/>
                  <a:pt x="5148637" y="3620335"/>
                  <a:pt x="5146256" y="3617061"/>
                </a:cubicBezTo>
                <a:cubicBezTo>
                  <a:pt x="5143875" y="3613787"/>
                  <a:pt x="5142071" y="3609713"/>
                  <a:pt x="5140843" y="3604839"/>
                </a:cubicBezTo>
                <a:cubicBezTo>
                  <a:pt x="5139615" y="3599964"/>
                  <a:pt x="5139001" y="3594290"/>
                  <a:pt x="5139001" y="3587816"/>
                </a:cubicBezTo>
                <a:cubicBezTo>
                  <a:pt x="5139001" y="3574868"/>
                  <a:pt x="5141363" y="3564990"/>
                  <a:pt x="5146089" y="3558181"/>
                </a:cubicBezTo>
                <a:cubicBezTo>
                  <a:pt x="5150814" y="3551372"/>
                  <a:pt x="5157605" y="3547968"/>
                  <a:pt x="5166459" y="3547968"/>
                </a:cubicBezTo>
                <a:cubicBezTo>
                  <a:pt x="5170775" y="3547968"/>
                  <a:pt x="5174515" y="3548582"/>
                  <a:pt x="5177677" y="3549809"/>
                </a:cubicBezTo>
                <a:cubicBezTo>
                  <a:pt x="5180840" y="3551037"/>
                  <a:pt x="5183537" y="3552395"/>
                  <a:pt x="5185770" y="3553884"/>
                </a:cubicBezTo>
                <a:cubicBezTo>
                  <a:pt x="5188003" y="3555372"/>
                  <a:pt x="5189844" y="3556730"/>
                  <a:pt x="5191295" y="3557958"/>
                </a:cubicBezTo>
                <a:cubicBezTo>
                  <a:pt x="5192747" y="3559186"/>
                  <a:pt x="5194030" y="3559799"/>
                  <a:pt x="5195146" y="3559799"/>
                </a:cubicBezTo>
                <a:cubicBezTo>
                  <a:pt x="5196113" y="3559799"/>
                  <a:pt x="5196932" y="3559223"/>
                  <a:pt x="5197602" y="3558069"/>
                </a:cubicBezTo>
                <a:cubicBezTo>
                  <a:pt x="5198271" y="3556916"/>
                  <a:pt x="5198607" y="3554888"/>
                  <a:pt x="5198607" y="3551986"/>
                </a:cubicBezTo>
                <a:cubicBezTo>
                  <a:pt x="5198607" y="3550647"/>
                  <a:pt x="5198569" y="3549530"/>
                  <a:pt x="5198495" y="3548637"/>
                </a:cubicBezTo>
                <a:cubicBezTo>
                  <a:pt x="5198421" y="3547744"/>
                  <a:pt x="5198271" y="3546945"/>
                  <a:pt x="5198049" y="3546238"/>
                </a:cubicBezTo>
                <a:cubicBezTo>
                  <a:pt x="5197825" y="3545531"/>
                  <a:pt x="5197546" y="3544917"/>
                  <a:pt x="5197211" y="3544396"/>
                </a:cubicBezTo>
                <a:cubicBezTo>
                  <a:pt x="5196877" y="3543875"/>
                  <a:pt x="5196263" y="3543168"/>
                  <a:pt x="5195369" y="3542275"/>
                </a:cubicBezTo>
                <a:cubicBezTo>
                  <a:pt x="5194477" y="3541382"/>
                  <a:pt x="5193044" y="3540303"/>
                  <a:pt x="5191072" y="3539038"/>
                </a:cubicBezTo>
                <a:cubicBezTo>
                  <a:pt x="5189100" y="3537773"/>
                  <a:pt x="5186849" y="3536657"/>
                  <a:pt x="5184319" y="3535689"/>
                </a:cubicBezTo>
                <a:cubicBezTo>
                  <a:pt x="5181789" y="3534722"/>
                  <a:pt x="5179017" y="3533941"/>
                  <a:pt x="5176003" y="3533345"/>
                </a:cubicBezTo>
                <a:cubicBezTo>
                  <a:pt x="5172989" y="3532750"/>
                  <a:pt x="5169883" y="3532452"/>
                  <a:pt x="5166683" y="3532452"/>
                </a:cubicBezTo>
                <a:close/>
                <a:moveTo>
                  <a:pt x="5844632" y="3532341"/>
                </a:moveTo>
                <a:cubicBezTo>
                  <a:pt x="5837265" y="3532341"/>
                  <a:pt x="5830605" y="3533624"/>
                  <a:pt x="5824651" y="3536192"/>
                </a:cubicBezTo>
                <a:cubicBezTo>
                  <a:pt x="5818699" y="3538759"/>
                  <a:pt x="5813620" y="3542442"/>
                  <a:pt x="5809415" y="3547242"/>
                </a:cubicBezTo>
                <a:cubicBezTo>
                  <a:pt x="5805211" y="3552042"/>
                  <a:pt x="5801993" y="3557883"/>
                  <a:pt x="5799760" y="3564767"/>
                </a:cubicBezTo>
                <a:cubicBezTo>
                  <a:pt x="5797527" y="3571650"/>
                  <a:pt x="5796411" y="3579408"/>
                  <a:pt x="5796411" y="3588040"/>
                </a:cubicBezTo>
                <a:cubicBezTo>
                  <a:pt x="5796411" y="3597118"/>
                  <a:pt x="5797491" y="3605080"/>
                  <a:pt x="5799649" y="3611927"/>
                </a:cubicBezTo>
                <a:cubicBezTo>
                  <a:pt x="5801807" y="3618773"/>
                  <a:pt x="5805007" y="3624465"/>
                  <a:pt x="5809248" y="3629005"/>
                </a:cubicBezTo>
                <a:cubicBezTo>
                  <a:pt x="5813489" y="3633544"/>
                  <a:pt x="5818717" y="3636967"/>
                  <a:pt x="5824931" y="3639274"/>
                </a:cubicBezTo>
                <a:cubicBezTo>
                  <a:pt x="5831145" y="3641581"/>
                  <a:pt x="5838381" y="3642734"/>
                  <a:pt x="5846641" y="3642734"/>
                </a:cubicBezTo>
                <a:cubicBezTo>
                  <a:pt x="5851403" y="3642734"/>
                  <a:pt x="5855887" y="3642380"/>
                  <a:pt x="5860091" y="3641674"/>
                </a:cubicBezTo>
                <a:cubicBezTo>
                  <a:pt x="5864296" y="3640967"/>
                  <a:pt x="5867998" y="3640167"/>
                  <a:pt x="5871197" y="3639274"/>
                </a:cubicBezTo>
                <a:cubicBezTo>
                  <a:pt x="5874397" y="3638381"/>
                  <a:pt x="5877002" y="3637469"/>
                  <a:pt x="5879011" y="3636539"/>
                </a:cubicBezTo>
                <a:cubicBezTo>
                  <a:pt x="5881021" y="3635609"/>
                  <a:pt x="5882229" y="3634939"/>
                  <a:pt x="5882639" y="3634530"/>
                </a:cubicBezTo>
                <a:cubicBezTo>
                  <a:pt x="5883048" y="3634121"/>
                  <a:pt x="5883383" y="3633693"/>
                  <a:pt x="5883643" y="3633246"/>
                </a:cubicBezTo>
                <a:cubicBezTo>
                  <a:pt x="5883904" y="3632800"/>
                  <a:pt x="5884090" y="3632297"/>
                  <a:pt x="5884201" y="3631739"/>
                </a:cubicBezTo>
                <a:cubicBezTo>
                  <a:pt x="5884313" y="3631181"/>
                  <a:pt x="5884406" y="3630549"/>
                  <a:pt x="5884481" y="3629842"/>
                </a:cubicBezTo>
                <a:cubicBezTo>
                  <a:pt x="5884555" y="3629135"/>
                  <a:pt x="5884592" y="3628298"/>
                  <a:pt x="5884592" y="3627330"/>
                </a:cubicBezTo>
                <a:cubicBezTo>
                  <a:pt x="5884592" y="3625991"/>
                  <a:pt x="5884536" y="3624856"/>
                  <a:pt x="5884423" y="3623926"/>
                </a:cubicBezTo>
                <a:cubicBezTo>
                  <a:pt x="5884312" y="3622996"/>
                  <a:pt x="5884143" y="3622270"/>
                  <a:pt x="5883919" y="3621749"/>
                </a:cubicBezTo>
                <a:cubicBezTo>
                  <a:pt x="5883695" y="3621228"/>
                  <a:pt x="5883377" y="3620838"/>
                  <a:pt x="5882965" y="3620577"/>
                </a:cubicBezTo>
                <a:cubicBezTo>
                  <a:pt x="5882555" y="3620317"/>
                  <a:pt x="5882087" y="3620186"/>
                  <a:pt x="5881565" y="3620186"/>
                </a:cubicBezTo>
                <a:cubicBezTo>
                  <a:pt x="5880667" y="3620186"/>
                  <a:pt x="5879339" y="3620577"/>
                  <a:pt x="5877582" y="3621359"/>
                </a:cubicBezTo>
                <a:cubicBezTo>
                  <a:pt x="5875824" y="3622140"/>
                  <a:pt x="5873581" y="3623014"/>
                  <a:pt x="5870851" y="3623982"/>
                </a:cubicBezTo>
                <a:cubicBezTo>
                  <a:pt x="5868123" y="3624949"/>
                  <a:pt x="5864888" y="3625823"/>
                  <a:pt x="5861149" y="3626605"/>
                </a:cubicBezTo>
                <a:cubicBezTo>
                  <a:pt x="5857410" y="3627386"/>
                  <a:pt x="5853148" y="3627777"/>
                  <a:pt x="5848363" y="3627777"/>
                </a:cubicBezTo>
                <a:cubicBezTo>
                  <a:pt x="5842306" y="3627777"/>
                  <a:pt x="5837183" y="3626921"/>
                  <a:pt x="5832997" y="3625209"/>
                </a:cubicBezTo>
                <a:cubicBezTo>
                  <a:pt x="5828809" y="3623498"/>
                  <a:pt x="5825407" y="3621042"/>
                  <a:pt x="5822789" y="3617842"/>
                </a:cubicBezTo>
                <a:cubicBezTo>
                  <a:pt x="5820171" y="3614643"/>
                  <a:pt x="5818302" y="3610810"/>
                  <a:pt x="5817181" y="3606345"/>
                </a:cubicBezTo>
                <a:cubicBezTo>
                  <a:pt x="5816059" y="3601881"/>
                  <a:pt x="5815499" y="3596858"/>
                  <a:pt x="5815499" y="3591277"/>
                </a:cubicBezTo>
                <a:lnTo>
                  <a:pt x="5881657" y="3591277"/>
                </a:lnTo>
                <a:cubicBezTo>
                  <a:pt x="5883527" y="3591277"/>
                  <a:pt x="5885190" y="3590663"/>
                  <a:pt x="5886648" y="3589435"/>
                </a:cubicBezTo>
                <a:cubicBezTo>
                  <a:pt x="5888105" y="3588207"/>
                  <a:pt x="5888834" y="3586142"/>
                  <a:pt x="5888834" y="3583240"/>
                </a:cubicBezTo>
                <a:lnTo>
                  <a:pt x="5888834" y="3579891"/>
                </a:lnTo>
                <a:cubicBezTo>
                  <a:pt x="5888834" y="3573343"/>
                  <a:pt x="5887997" y="3567185"/>
                  <a:pt x="5886323" y="3561418"/>
                </a:cubicBezTo>
                <a:cubicBezTo>
                  <a:pt x="5884648" y="3555651"/>
                  <a:pt x="5882025" y="3550628"/>
                  <a:pt x="5878453" y="3546349"/>
                </a:cubicBezTo>
                <a:cubicBezTo>
                  <a:pt x="5874881" y="3542070"/>
                  <a:pt x="5870323" y="3538666"/>
                  <a:pt x="5864779" y="3536136"/>
                </a:cubicBezTo>
                <a:cubicBezTo>
                  <a:pt x="5859235" y="3533606"/>
                  <a:pt x="5852519" y="3532341"/>
                  <a:pt x="5844632" y="3532341"/>
                </a:cubicBezTo>
                <a:close/>
                <a:moveTo>
                  <a:pt x="5601037" y="3532341"/>
                </a:moveTo>
                <a:cubicBezTo>
                  <a:pt x="5597168" y="3532341"/>
                  <a:pt x="5593335" y="3532694"/>
                  <a:pt x="5589541" y="3533401"/>
                </a:cubicBezTo>
                <a:cubicBezTo>
                  <a:pt x="5585745" y="3534108"/>
                  <a:pt x="5582248" y="3535001"/>
                  <a:pt x="5579048" y="3536080"/>
                </a:cubicBezTo>
                <a:cubicBezTo>
                  <a:pt x="5575848" y="3537159"/>
                  <a:pt x="5573021" y="3538350"/>
                  <a:pt x="5570565" y="3539652"/>
                </a:cubicBezTo>
                <a:cubicBezTo>
                  <a:pt x="5568109" y="3540954"/>
                  <a:pt x="5566379" y="3542089"/>
                  <a:pt x="5565375" y="3543056"/>
                </a:cubicBezTo>
                <a:cubicBezTo>
                  <a:pt x="5564370" y="3544024"/>
                  <a:pt x="5563737" y="3545047"/>
                  <a:pt x="5563477" y="3546126"/>
                </a:cubicBezTo>
                <a:cubicBezTo>
                  <a:pt x="5563217" y="3547205"/>
                  <a:pt x="5563086" y="3548675"/>
                  <a:pt x="5563086" y="3550535"/>
                </a:cubicBezTo>
                <a:cubicBezTo>
                  <a:pt x="5563086" y="3551651"/>
                  <a:pt x="5563161" y="3552674"/>
                  <a:pt x="5563309" y="3553605"/>
                </a:cubicBezTo>
                <a:cubicBezTo>
                  <a:pt x="5563459" y="3554535"/>
                  <a:pt x="5563700" y="3555297"/>
                  <a:pt x="5564035" y="3555893"/>
                </a:cubicBezTo>
                <a:cubicBezTo>
                  <a:pt x="5564370" y="3556488"/>
                  <a:pt x="5564761" y="3556935"/>
                  <a:pt x="5565207" y="3557232"/>
                </a:cubicBezTo>
                <a:cubicBezTo>
                  <a:pt x="5565653" y="3557530"/>
                  <a:pt x="5566175" y="3557679"/>
                  <a:pt x="5566769" y="3557679"/>
                </a:cubicBezTo>
                <a:cubicBezTo>
                  <a:pt x="5567663" y="3557679"/>
                  <a:pt x="5569021" y="3557139"/>
                  <a:pt x="5570844" y="3556060"/>
                </a:cubicBezTo>
                <a:cubicBezTo>
                  <a:pt x="5572667" y="3554981"/>
                  <a:pt x="5574937" y="3553791"/>
                  <a:pt x="5577653" y="3552488"/>
                </a:cubicBezTo>
                <a:cubicBezTo>
                  <a:pt x="5580369" y="3551186"/>
                  <a:pt x="5583531" y="3549995"/>
                  <a:pt x="5587141" y="3548916"/>
                </a:cubicBezTo>
                <a:cubicBezTo>
                  <a:pt x="5590749" y="3547837"/>
                  <a:pt x="5594824" y="3547298"/>
                  <a:pt x="5599363" y="3547298"/>
                </a:cubicBezTo>
                <a:cubicBezTo>
                  <a:pt x="5603605" y="3547298"/>
                  <a:pt x="5607177" y="3547800"/>
                  <a:pt x="5610079" y="3548805"/>
                </a:cubicBezTo>
                <a:cubicBezTo>
                  <a:pt x="5612981" y="3549809"/>
                  <a:pt x="5615343" y="3551298"/>
                  <a:pt x="5617167" y="3553270"/>
                </a:cubicBezTo>
                <a:cubicBezTo>
                  <a:pt x="5618990" y="3555242"/>
                  <a:pt x="5620311" y="3557716"/>
                  <a:pt x="5621129" y="3560692"/>
                </a:cubicBezTo>
                <a:cubicBezTo>
                  <a:pt x="5621948" y="3563669"/>
                  <a:pt x="5622357" y="3567092"/>
                  <a:pt x="5622357" y="3570962"/>
                </a:cubicBezTo>
                <a:lnTo>
                  <a:pt x="5622357" y="3578775"/>
                </a:lnTo>
                <a:lnTo>
                  <a:pt x="5608516" y="3578775"/>
                </a:lnTo>
                <a:cubicBezTo>
                  <a:pt x="5600703" y="3578775"/>
                  <a:pt x="5593671" y="3579463"/>
                  <a:pt x="5587419" y="3580840"/>
                </a:cubicBezTo>
                <a:cubicBezTo>
                  <a:pt x="5581169" y="3582217"/>
                  <a:pt x="5575885" y="3584282"/>
                  <a:pt x="5571569" y="3587035"/>
                </a:cubicBezTo>
                <a:cubicBezTo>
                  <a:pt x="5567253" y="3589788"/>
                  <a:pt x="5563942" y="3593249"/>
                  <a:pt x="5561635" y="3597416"/>
                </a:cubicBezTo>
                <a:cubicBezTo>
                  <a:pt x="5559329" y="3601583"/>
                  <a:pt x="5558175" y="3606494"/>
                  <a:pt x="5558175" y="3612150"/>
                </a:cubicBezTo>
                <a:cubicBezTo>
                  <a:pt x="5558175" y="3616987"/>
                  <a:pt x="5559012" y="3621303"/>
                  <a:pt x="5560687" y="3625098"/>
                </a:cubicBezTo>
                <a:cubicBezTo>
                  <a:pt x="5562361" y="3628893"/>
                  <a:pt x="5564705" y="3632093"/>
                  <a:pt x="5567719" y="3634697"/>
                </a:cubicBezTo>
                <a:cubicBezTo>
                  <a:pt x="5570733" y="3637302"/>
                  <a:pt x="5574379" y="3639292"/>
                  <a:pt x="5578657" y="3640669"/>
                </a:cubicBezTo>
                <a:cubicBezTo>
                  <a:pt x="5582936" y="3642046"/>
                  <a:pt x="5587717" y="3642734"/>
                  <a:pt x="5593001" y="3642734"/>
                </a:cubicBezTo>
                <a:cubicBezTo>
                  <a:pt x="5599028" y="3642734"/>
                  <a:pt x="5604739" y="3641432"/>
                  <a:pt x="5610135" y="3638827"/>
                </a:cubicBezTo>
                <a:cubicBezTo>
                  <a:pt x="5615529" y="3636223"/>
                  <a:pt x="5620423" y="3632576"/>
                  <a:pt x="5624813" y="3627888"/>
                </a:cubicBezTo>
                <a:lnTo>
                  <a:pt x="5624813" y="3637934"/>
                </a:lnTo>
                <a:cubicBezTo>
                  <a:pt x="5624813" y="3638827"/>
                  <a:pt x="5625073" y="3639497"/>
                  <a:pt x="5625594" y="3639943"/>
                </a:cubicBezTo>
                <a:cubicBezTo>
                  <a:pt x="5626115" y="3640390"/>
                  <a:pt x="5626952" y="3640725"/>
                  <a:pt x="5628105" y="3640948"/>
                </a:cubicBezTo>
                <a:cubicBezTo>
                  <a:pt x="5629259" y="3641171"/>
                  <a:pt x="5630803" y="3641283"/>
                  <a:pt x="5632738" y="3641283"/>
                </a:cubicBezTo>
                <a:cubicBezTo>
                  <a:pt x="5634747" y="3641283"/>
                  <a:pt x="5636273" y="3641171"/>
                  <a:pt x="5637315" y="3640948"/>
                </a:cubicBezTo>
                <a:cubicBezTo>
                  <a:pt x="5638356" y="3640725"/>
                  <a:pt x="5639175" y="3640390"/>
                  <a:pt x="5639770" y="3639943"/>
                </a:cubicBezTo>
                <a:cubicBezTo>
                  <a:pt x="5640365" y="3639497"/>
                  <a:pt x="5640663" y="3638827"/>
                  <a:pt x="5640663" y="3637934"/>
                </a:cubicBezTo>
                <a:lnTo>
                  <a:pt x="5640663" y="3570180"/>
                </a:lnTo>
                <a:cubicBezTo>
                  <a:pt x="5640663" y="3563929"/>
                  <a:pt x="5639956" y="3558460"/>
                  <a:pt x="5638542" y="3553772"/>
                </a:cubicBezTo>
                <a:cubicBezTo>
                  <a:pt x="5637128" y="3549084"/>
                  <a:pt x="5634859" y="3545159"/>
                  <a:pt x="5631733" y="3541996"/>
                </a:cubicBezTo>
                <a:cubicBezTo>
                  <a:pt x="5628608" y="3538833"/>
                  <a:pt x="5624515" y="3536434"/>
                  <a:pt x="5619455" y="3534796"/>
                </a:cubicBezTo>
                <a:cubicBezTo>
                  <a:pt x="5614395" y="3533159"/>
                  <a:pt x="5608255" y="3532341"/>
                  <a:pt x="5601037" y="3532341"/>
                </a:cubicBezTo>
                <a:close/>
                <a:moveTo>
                  <a:pt x="5532874" y="3532341"/>
                </a:moveTo>
                <a:cubicBezTo>
                  <a:pt x="5530716" y="3532341"/>
                  <a:pt x="5528577" y="3532620"/>
                  <a:pt x="5526456" y="3533178"/>
                </a:cubicBezTo>
                <a:cubicBezTo>
                  <a:pt x="5524335" y="3533736"/>
                  <a:pt x="5522195" y="3534741"/>
                  <a:pt x="5520037" y="3536192"/>
                </a:cubicBezTo>
                <a:cubicBezTo>
                  <a:pt x="5517879" y="3537643"/>
                  <a:pt x="5515591" y="3539633"/>
                  <a:pt x="5513173" y="3542163"/>
                </a:cubicBezTo>
                <a:cubicBezTo>
                  <a:pt x="5510755" y="3544693"/>
                  <a:pt x="5508169" y="3547968"/>
                  <a:pt x="5505415" y="3551986"/>
                </a:cubicBezTo>
                <a:lnTo>
                  <a:pt x="5505415" y="3537364"/>
                </a:lnTo>
                <a:cubicBezTo>
                  <a:pt x="5505415" y="3536768"/>
                  <a:pt x="5505285" y="3536266"/>
                  <a:pt x="5505025" y="3535857"/>
                </a:cubicBezTo>
                <a:cubicBezTo>
                  <a:pt x="5504764" y="3535448"/>
                  <a:pt x="5504337" y="3535075"/>
                  <a:pt x="5503741" y="3534741"/>
                </a:cubicBezTo>
                <a:cubicBezTo>
                  <a:pt x="5503145" y="3534406"/>
                  <a:pt x="5502309" y="3534183"/>
                  <a:pt x="5501229" y="3534071"/>
                </a:cubicBezTo>
                <a:cubicBezTo>
                  <a:pt x="5500151" y="3533959"/>
                  <a:pt x="5498793" y="3533903"/>
                  <a:pt x="5497155" y="3533903"/>
                </a:cubicBezTo>
                <a:cubicBezTo>
                  <a:pt x="5495444" y="3533903"/>
                  <a:pt x="5494067" y="3533959"/>
                  <a:pt x="5493025" y="3534071"/>
                </a:cubicBezTo>
                <a:cubicBezTo>
                  <a:pt x="5491983" y="3534183"/>
                  <a:pt x="5491128" y="3534406"/>
                  <a:pt x="5490458" y="3534741"/>
                </a:cubicBezTo>
                <a:cubicBezTo>
                  <a:pt x="5489789" y="3535075"/>
                  <a:pt x="5489342" y="3535448"/>
                  <a:pt x="5489119" y="3535857"/>
                </a:cubicBezTo>
                <a:cubicBezTo>
                  <a:pt x="5488895" y="3536266"/>
                  <a:pt x="5488784" y="3536768"/>
                  <a:pt x="5488784" y="3537364"/>
                </a:cubicBezTo>
                <a:lnTo>
                  <a:pt x="5488784" y="3637823"/>
                </a:lnTo>
                <a:cubicBezTo>
                  <a:pt x="5488784" y="3638418"/>
                  <a:pt x="5488914" y="3638920"/>
                  <a:pt x="5489175" y="3639330"/>
                </a:cubicBezTo>
                <a:cubicBezTo>
                  <a:pt x="5489435" y="3639739"/>
                  <a:pt x="5489919" y="3640092"/>
                  <a:pt x="5490625" y="3640390"/>
                </a:cubicBezTo>
                <a:cubicBezTo>
                  <a:pt x="5491333" y="3640688"/>
                  <a:pt x="5492281" y="3640911"/>
                  <a:pt x="5493472" y="3641060"/>
                </a:cubicBezTo>
                <a:cubicBezTo>
                  <a:pt x="5494663" y="3641208"/>
                  <a:pt x="5496151" y="3641283"/>
                  <a:pt x="5497937" y="3641283"/>
                </a:cubicBezTo>
                <a:cubicBezTo>
                  <a:pt x="5499797" y="3641283"/>
                  <a:pt x="5501323" y="3641208"/>
                  <a:pt x="5502513" y="3641060"/>
                </a:cubicBezTo>
                <a:cubicBezTo>
                  <a:pt x="5503704" y="3640911"/>
                  <a:pt x="5504634" y="3640688"/>
                  <a:pt x="5505303" y="3640390"/>
                </a:cubicBezTo>
                <a:cubicBezTo>
                  <a:pt x="5505973" y="3640092"/>
                  <a:pt x="5506457" y="3639739"/>
                  <a:pt x="5506755" y="3639330"/>
                </a:cubicBezTo>
                <a:cubicBezTo>
                  <a:pt x="5507053" y="3638920"/>
                  <a:pt x="5507201" y="3638418"/>
                  <a:pt x="5507201" y="3637823"/>
                </a:cubicBezTo>
                <a:lnTo>
                  <a:pt x="5507201" y="3571743"/>
                </a:lnTo>
                <a:cubicBezTo>
                  <a:pt x="5509806" y="3567650"/>
                  <a:pt x="5512187" y="3564190"/>
                  <a:pt x="5514345" y="3561362"/>
                </a:cubicBezTo>
                <a:cubicBezTo>
                  <a:pt x="5516503" y="3558534"/>
                  <a:pt x="5518568" y="3556265"/>
                  <a:pt x="5520540" y="3554553"/>
                </a:cubicBezTo>
                <a:cubicBezTo>
                  <a:pt x="5522512" y="3552842"/>
                  <a:pt x="5524391" y="3551614"/>
                  <a:pt x="5526177" y="3550870"/>
                </a:cubicBezTo>
                <a:cubicBezTo>
                  <a:pt x="5527963" y="3550126"/>
                  <a:pt x="5529786" y="3549754"/>
                  <a:pt x="5531647" y="3549754"/>
                </a:cubicBezTo>
                <a:cubicBezTo>
                  <a:pt x="5533209" y="3549754"/>
                  <a:pt x="5534660" y="3549902"/>
                  <a:pt x="5535999" y="3550200"/>
                </a:cubicBezTo>
                <a:cubicBezTo>
                  <a:pt x="5537339" y="3550498"/>
                  <a:pt x="5538548" y="3550814"/>
                  <a:pt x="5539627" y="3551149"/>
                </a:cubicBezTo>
                <a:cubicBezTo>
                  <a:pt x="5540706" y="3551484"/>
                  <a:pt x="5541673" y="3551819"/>
                  <a:pt x="5542529" y="3552153"/>
                </a:cubicBezTo>
                <a:cubicBezTo>
                  <a:pt x="5543385" y="3552488"/>
                  <a:pt x="5544111" y="3552656"/>
                  <a:pt x="5544706" y="3552656"/>
                </a:cubicBezTo>
                <a:cubicBezTo>
                  <a:pt x="5545301" y="3552656"/>
                  <a:pt x="5545767" y="3552488"/>
                  <a:pt x="5546101" y="3552153"/>
                </a:cubicBezTo>
                <a:cubicBezTo>
                  <a:pt x="5546436" y="3551819"/>
                  <a:pt x="5546715" y="3551335"/>
                  <a:pt x="5546939" y="3550702"/>
                </a:cubicBezTo>
                <a:cubicBezTo>
                  <a:pt x="5547161" y="3550070"/>
                  <a:pt x="5547311" y="3549196"/>
                  <a:pt x="5547385" y="3548079"/>
                </a:cubicBezTo>
                <a:cubicBezTo>
                  <a:pt x="5547459" y="3546963"/>
                  <a:pt x="5547497" y="3545586"/>
                  <a:pt x="5547497" y="3543949"/>
                </a:cubicBezTo>
                <a:cubicBezTo>
                  <a:pt x="5547497" y="3542238"/>
                  <a:pt x="5547478" y="3540880"/>
                  <a:pt x="5547441" y="3539875"/>
                </a:cubicBezTo>
                <a:cubicBezTo>
                  <a:pt x="5547403" y="3538871"/>
                  <a:pt x="5547329" y="3538108"/>
                  <a:pt x="5547217" y="3537587"/>
                </a:cubicBezTo>
                <a:cubicBezTo>
                  <a:pt x="5547106" y="3537066"/>
                  <a:pt x="5546975" y="3536638"/>
                  <a:pt x="5546827" y="3536303"/>
                </a:cubicBezTo>
                <a:cubicBezTo>
                  <a:pt x="5546678" y="3535968"/>
                  <a:pt x="5546381" y="3535615"/>
                  <a:pt x="5545934" y="3535243"/>
                </a:cubicBezTo>
                <a:cubicBezTo>
                  <a:pt x="5545487" y="3534871"/>
                  <a:pt x="5544725" y="3534499"/>
                  <a:pt x="5543645" y="3534127"/>
                </a:cubicBezTo>
                <a:cubicBezTo>
                  <a:pt x="5542567" y="3533755"/>
                  <a:pt x="5541357" y="3533420"/>
                  <a:pt x="5540018" y="3533122"/>
                </a:cubicBezTo>
                <a:cubicBezTo>
                  <a:pt x="5538679" y="3532824"/>
                  <a:pt x="5537395" y="3532620"/>
                  <a:pt x="5536167" y="3532508"/>
                </a:cubicBezTo>
                <a:cubicBezTo>
                  <a:pt x="5534939" y="3532397"/>
                  <a:pt x="5533841" y="3532341"/>
                  <a:pt x="5532874" y="3532341"/>
                </a:cubicBezTo>
                <a:close/>
                <a:moveTo>
                  <a:pt x="4692963" y="3532341"/>
                </a:moveTo>
                <a:cubicBezTo>
                  <a:pt x="4689615" y="3532341"/>
                  <a:pt x="4686433" y="3532731"/>
                  <a:pt x="4683419" y="3533513"/>
                </a:cubicBezTo>
                <a:cubicBezTo>
                  <a:pt x="4680405" y="3534294"/>
                  <a:pt x="4677466" y="3535448"/>
                  <a:pt x="4674601" y="3536973"/>
                </a:cubicBezTo>
                <a:cubicBezTo>
                  <a:pt x="4671737" y="3538499"/>
                  <a:pt x="4668890" y="3540415"/>
                  <a:pt x="4666062" y="3542722"/>
                </a:cubicBezTo>
                <a:cubicBezTo>
                  <a:pt x="4663235" y="3545028"/>
                  <a:pt x="4660295" y="3547744"/>
                  <a:pt x="4657244" y="3550870"/>
                </a:cubicBezTo>
                <a:lnTo>
                  <a:pt x="4657244" y="3537364"/>
                </a:lnTo>
                <a:cubicBezTo>
                  <a:pt x="4657244" y="3536694"/>
                  <a:pt x="4657114" y="3536154"/>
                  <a:pt x="4656853" y="3535745"/>
                </a:cubicBezTo>
                <a:cubicBezTo>
                  <a:pt x="4656593" y="3535336"/>
                  <a:pt x="4656128" y="3534982"/>
                  <a:pt x="4655458" y="3534685"/>
                </a:cubicBezTo>
                <a:cubicBezTo>
                  <a:pt x="4654789" y="3534387"/>
                  <a:pt x="4653951" y="3534183"/>
                  <a:pt x="4652947" y="3534071"/>
                </a:cubicBezTo>
                <a:cubicBezTo>
                  <a:pt x="4651942" y="3533959"/>
                  <a:pt x="4650659" y="3533903"/>
                  <a:pt x="4649096" y="3533903"/>
                </a:cubicBezTo>
                <a:cubicBezTo>
                  <a:pt x="4647607" y="3533903"/>
                  <a:pt x="4646343" y="3533959"/>
                  <a:pt x="4645301" y="3534071"/>
                </a:cubicBezTo>
                <a:cubicBezTo>
                  <a:pt x="4644259" y="3534183"/>
                  <a:pt x="4643403" y="3534387"/>
                  <a:pt x="4642733" y="3534685"/>
                </a:cubicBezTo>
                <a:cubicBezTo>
                  <a:pt x="4642063" y="3534982"/>
                  <a:pt x="4641617" y="3535336"/>
                  <a:pt x="4641394" y="3535745"/>
                </a:cubicBezTo>
                <a:cubicBezTo>
                  <a:pt x="4641171" y="3536154"/>
                  <a:pt x="4641059" y="3536694"/>
                  <a:pt x="4641059" y="3537364"/>
                </a:cubicBezTo>
                <a:lnTo>
                  <a:pt x="4641059" y="3677671"/>
                </a:lnTo>
                <a:cubicBezTo>
                  <a:pt x="4641059" y="3678267"/>
                  <a:pt x="4641189" y="3678788"/>
                  <a:pt x="4641450" y="3679234"/>
                </a:cubicBezTo>
                <a:cubicBezTo>
                  <a:pt x="4641710" y="3679681"/>
                  <a:pt x="4642194" y="3680053"/>
                  <a:pt x="4642901" y="3680350"/>
                </a:cubicBezTo>
                <a:cubicBezTo>
                  <a:pt x="4643608" y="3680648"/>
                  <a:pt x="4644557" y="3680871"/>
                  <a:pt x="4645747" y="3681020"/>
                </a:cubicBezTo>
                <a:cubicBezTo>
                  <a:pt x="4646938" y="3681169"/>
                  <a:pt x="4648426" y="3681243"/>
                  <a:pt x="4650212" y="3681243"/>
                </a:cubicBezTo>
                <a:cubicBezTo>
                  <a:pt x="4652073" y="3681243"/>
                  <a:pt x="4653598" y="3681169"/>
                  <a:pt x="4654789" y="3681020"/>
                </a:cubicBezTo>
                <a:cubicBezTo>
                  <a:pt x="4655979" y="3680871"/>
                  <a:pt x="4656909" y="3680648"/>
                  <a:pt x="4657579" y="3680350"/>
                </a:cubicBezTo>
                <a:cubicBezTo>
                  <a:pt x="4658249" y="3680053"/>
                  <a:pt x="4658733" y="3679681"/>
                  <a:pt x="4659030" y="3679234"/>
                </a:cubicBezTo>
                <a:cubicBezTo>
                  <a:pt x="4659327" y="3678788"/>
                  <a:pt x="4659477" y="3678267"/>
                  <a:pt x="4659477" y="3677671"/>
                </a:cubicBezTo>
                <a:lnTo>
                  <a:pt x="4659477" y="3627442"/>
                </a:lnTo>
                <a:cubicBezTo>
                  <a:pt x="4662155" y="3630046"/>
                  <a:pt x="4664685" y="3632316"/>
                  <a:pt x="4667067" y="3634251"/>
                </a:cubicBezTo>
                <a:cubicBezTo>
                  <a:pt x="4669448" y="3636186"/>
                  <a:pt x="4671848" y="3637785"/>
                  <a:pt x="4674267" y="3639050"/>
                </a:cubicBezTo>
                <a:cubicBezTo>
                  <a:pt x="4676685" y="3640315"/>
                  <a:pt x="4679159" y="3641246"/>
                  <a:pt x="4681689" y="3641841"/>
                </a:cubicBezTo>
                <a:cubicBezTo>
                  <a:pt x="4684219" y="3642436"/>
                  <a:pt x="4686973" y="3642734"/>
                  <a:pt x="4689949" y="3642734"/>
                </a:cubicBezTo>
                <a:cubicBezTo>
                  <a:pt x="4696944" y="3642734"/>
                  <a:pt x="4703157" y="3641413"/>
                  <a:pt x="4708590" y="3638771"/>
                </a:cubicBezTo>
                <a:cubicBezTo>
                  <a:pt x="4714022" y="3636130"/>
                  <a:pt x="4718580" y="3632372"/>
                  <a:pt x="4722263" y="3627498"/>
                </a:cubicBezTo>
                <a:cubicBezTo>
                  <a:pt x="4725947" y="3622624"/>
                  <a:pt x="4728737" y="3616689"/>
                  <a:pt x="4730635" y="3609694"/>
                </a:cubicBezTo>
                <a:cubicBezTo>
                  <a:pt x="4732533" y="3602699"/>
                  <a:pt x="4733481" y="3594811"/>
                  <a:pt x="4733481" y="3586030"/>
                </a:cubicBezTo>
                <a:cubicBezTo>
                  <a:pt x="4733481" y="3578738"/>
                  <a:pt x="4732737" y="3571836"/>
                  <a:pt x="4731249" y="3565325"/>
                </a:cubicBezTo>
                <a:cubicBezTo>
                  <a:pt x="4729761" y="3558813"/>
                  <a:pt x="4727398" y="3553102"/>
                  <a:pt x="4724161" y="3548191"/>
                </a:cubicBezTo>
                <a:cubicBezTo>
                  <a:pt x="4720924" y="3543280"/>
                  <a:pt x="4716738" y="3539410"/>
                  <a:pt x="4711603" y="3536582"/>
                </a:cubicBezTo>
                <a:cubicBezTo>
                  <a:pt x="4706469" y="3533755"/>
                  <a:pt x="4700255" y="3532341"/>
                  <a:pt x="4692963" y="3532341"/>
                </a:cubicBezTo>
                <a:close/>
                <a:moveTo>
                  <a:pt x="4539707" y="3532341"/>
                </a:moveTo>
                <a:cubicBezTo>
                  <a:pt x="4532340" y="3532341"/>
                  <a:pt x="4525680" y="3533624"/>
                  <a:pt x="4519727" y="3536192"/>
                </a:cubicBezTo>
                <a:cubicBezTo>
                  <a:pt x="4513774" y="3538759"/>
                  <a:pt x="4508695" y="3542442"/>
                  <a:pt x="4504491" y="3547242"/>
                </a:cubicBezTo>
                <a:cubicBezTo>
                  <a:pt x="4500286" y="3552042"/>
                  <a:pt x="4497068" y="3557883"/>
                  <a:pt x="4494835" y="3564767"/>
                </a:cubicBezTo>
                <a:cubicBezTo>
                  <a:pt x="4492603" y="3571650"/>
                  <a:pt x="4491487" y="3579408"/>
                  <a:pt x="4491487" y="3588040"/>
                </a:cubicBezTo>
                <a:cubicBezTo>
                  <a:pt x="4491487" y="3597118"/>
                  <a:pt x="4492566" y="3605080"/>
                  <a:pt x="4494724" y="3611927"/>
                </a:cubicBezTo>
                <a:cubicBezTo>
                  <a:pt x="4496882" y="3618773"/>
                  <a:pt x="4500082" y="3624465"/>
                  <a:pt x="4504323" y="3629005"/>
                </a:cubicBezTo>
                <a:cubicBezTo>
                  <a:pt x="4508565" y="3633544"/>
                  <a:pt x="4513793" y="3636967"/>
                  <a:pt x="4520006" y="3639274"/>
                </a:cubicBezTo>
                <a:cubicBezTo>
                  <a:pt x="4526219" y="3641581"/>
                  <a:pt x="4533456" y="3642734"/>
                  <a:pt x="4541716" y="3642734"/>
                </a:cubicBezTo>
                <a:cubicBezTo>
                  <a:pt x="4546479" y="3642734"/>
                  <a:pt x="4550962" y="3642380"/>
                  <a:pt x="4555167" y="3641674"/>
                </a:cubicBezTo>
                <a:cubicBezTo>
                  <a:pt x="4559371" y="3640967"/>
                  <a:pt x="4563073" y="3640167"/>
                  <a:pt x="4566273" y="3639274"/>
                </a:cubicBezTo>
                <a:cubicBezTo>
                  <a:pt x="4569473" y="3638381"/>
                  <a:pt x="4572077" y="3637469"/>
                  <a:pt x="4574087" y="3636539"/>
                </a:cubicBezTo>
                <a:cubicBezTo>
                  <a:pt x="4576095" y="3635609"/>
                  <a:pt x="4577305" y="3634939"/>
                  <a:pt x="4577714" y="3634530"/>
                </a:cubicBezTo>
                <a:cubicBezTo>
                  <a:pt x="4578123" y="3634121"/>
                  <a:pt x="4578458" y="3633693"/>
                  <a:pt x="4578719" y="3633246"/>
                </a:cubicBezTo>
                <a:cubicBezTo>
                  <a:pt x="4578979" y="3632800"/>
                  <a:pt x="4579165" y="3632297"/>
                  <a:pt x="4579277" y="3631739"/>
                </a:cubicBezTo>
                <a:cubicBezTo>
                  <a:pt x="4579389" y="3631181"/>
                  <a:pt x="4579481" y="3630549"/>
                  <a:pt x="4579556" y="3629842"/>
                </a:cubicBezTo>
                <a:cubicBezTo>
                  <a:pt x="4579630" y="3629135"/>
                  <a:pt x="4579667" y="3628298"/>
                  <a:pt x="4579667" y="3627330"/>
                </a:cubicBezTo>
                <a:cubicBezTo>
                  <a:pt x="4579667" y="3625991"/>
                  <a:pt x="4579612" y="3624856"/>
                  <a:pt x="4579499" y="3623926"/>
                </a:cubicBezTo>
                <a:cubicBezTo>
                  <a:pt x="4579387" y="3622996"/>
                  <a:pt x="4579219" y="3622270"/>
                  <a:pt x="4578994" y="3621749"/>
                </a:cubicBezTo>
                <a:cubicBezTo>
                  <a:pt x="4578770" y="3621228"/>
                  <a:pt x="4578452" y="3620838"/>
                  <a:pt x="4578041" y="3620577"/>
                </a:cubicBezTo>
                <a:cubicBezTo>
                  <a:pt x="4577631" y="3620317"/>
                  <a:pt x="4577163" y="3620186"/>
                  <a:pt x="4576640" y="3620186"/>
                </a:cubicBezTo>
                <a:cubicBezTo>
                  <a:pt x="4575742" y="3620186"/>
                  <a:pt x="4574415" y="3620577"/>
                  <a:pt x="4572657" y="3621359"/>
                </a:cubicBezTo>
                <a:cubicBezTo>
                  <a:pt x="4570900" y="3622140"/>
                  <a:pt x="4568656" y="3623014"/>
                  <a:pt x="4565927" y="3623982"/>
                </a:cubicBezTo>
                <a:cubicBezTo>
                  <a:pt x="4563197" y="3624949"/>
                  <a:pt x="4559963" y="3625823"/>
                  <a:pt x="4556224" y="3626605"/>
                </a:cubicBezTo>
                <a:cubicBezTo>
                  <a:pt x="4552486" y="3627386"/>
                  <a:pt x="4548223" y="3627777"/>
                  <a:pt x="4543438" y="3627777"/>
                </a:cubicBezTo>
                <a:cubicBezTo>
                  <a:pt x="4537381" y="3627777"/>
                  <a:pt x="4532259" y="3626921"/>
                  <a:pt x="4528071" y="3625209"/>
                </a:cubicBezTo>
                <a:cubicBezTo>
                  <a:pt x="4523884" y="3623498"/>
                  <a:pt x="4520481" y="3621042"/>
                  <a:pt x="4517864" y="3617842"/>
                </a:cubicBezTo>
                <a:cubicBezTo>
                  <a:pt x="4515247" y="3614643"/>
                  <a:pt x="4513377" y="3610810"/>
                  <a:pt x="4512256" y="3606345"/>
                </a:cubicBezTo>
                <a:cubicBezTo>
                  <a:pt x="4511135" y="3601881"/>
                  <a:pt x="4510574" y="3596858"/>
                  <a:pt x="4510574" y="3591277"/>
                </a:cubicBezTo>
                <a:lnTo>
                  <a:pt x="4576732" y="3591277"/>
                </a:lnTo>
                <a:cubicBezTo>
                  <a:pt x="4578602" y="3591277"/>
                  <a:pt x="4580266" y="3590663"/>
                  <a:pt x="4581723" y="3589435"/>
                </a:cubicBezTo>
                <a:cubicBezTo>
                  <a:pt x="4583180" y="3588207"/>
                  <a:pt x="4583909" y="3586142"/>
                  <a:pt x="4583909" y="3583240"/>
                </a:cubicBezTo>
                <a:lnTo>
                  <a:pt x="4583909" y="3579891"/>
                </a:lnTo>
                <a:cubicBezTo>
                  <a:pt x="4583909" y="3573343"/>
                  <a:pt x="4583072" y="3567185"/>
                  <a:pt x="4581397" y="3561418"/>
                </a:cubicBezTo>
                <a:cubicBezTo>
                  <a:pt x="4579723" y="3555651"/>
                  <a:pt x="4577100" y="3550628"/>
                  <a:pt x="4573528" y="3546349"/>
                </a:cubicBezTo>
                <a:cubicBezTo>
                  <a:pt x="4569957" y="3542070"/>
                  <a:pt x="4565399" y="3538666"/>
                  <a:pt x="4559855" y="3536136"/>
                </a:cubicBezTo>
                <a:cubicBezTo>
                  <a:pt x="4554311" y="3533606"/>
                  <a:pt x="4547595" y="3532341"/>
                  <a:pt x="4539707" y="3532341"/>
                </a:cubicBezTo>
                <a:close/>
                <a:moveTo>
                  <a:pt x="4238963" y="3532341"/>
                </a:moveTo>
                <a:cubicBezTo>
                  <a:pt x="4235093" y="3532341"/>
                  <a:pt x="4231261" y="3532694"/>
                  <a:pt x="4227466" y="3533401"/>
                </a:cubicBezTo>
                <a:cubicBezTo>
                  <a:pt x="4223671" y="3534108"/>
                  <a:pt x="4220173" y="3535001"/>
                  <a:pt x="4216973" y="3536080"/>
                </a:cubicBezTo>
                <a:cubicBezTo>
                  <a:pt x="4213773" y="3537159"/>
                  <a:pt x="4210946" y="3538350"/>
                  <a:pt x="4208490" y="3539652"/>
                </a:cubicBezTo>
                <a:cubicBezTo>
                  <a:pt x="4206035" y="3540954"/>
                  <a:pt x="4204304" y="3542089"/>
                  <a:pt x="4203300" y="3543056"/>
                </a:cubicBezTo>
                <a:cubicBezTo>
                  <a:pt x="4202295" y="3544024"/>
                  <a:pt x="4201663" y="3545047"/>
                  <a:pt x="4201402" y="3546126"/>
                </a:cubicBezTo>
                <a:cubicBezTo>
                  <a:pt x="4201142" y="3547205"/>
                  <a:pt x="4201011" y="3548675"/>
                  <a:pt x="4201011" y="3550535"/>
                </a:cubicBezTo>
                <a:cubicBezTo>
                  <a:pt x="4201011" y="3551651"/>
                  <a:pt x="4201086" y="3552674"/>
                  <a:pt x="4201235" y="3553605"/>
                </a:cubicBezTo>
                <a:cubicBezTo>
                  <a:pt x="4201383" y="3554535"/>
                  <a:pt x="4201625" y="3555297"/>
                  <a:pt x="4201960" y="3555893"/>
                </a:cubicBezTo>
                <a:cubicBezTo>
                  <a:pt x="4202295" y="3556488"/>
                  <a:pt x="4202686" y="3556935"/>
                  <a:pt x="4203132" y="3557232"/>
                </a:cubicBezTo>
                <a:cubicBezTo>
                  <a:pt x="4203579" y="3557530"/>
                  <a:pt x="4204100" y="3557679"/>
                  <a:pt x="4204695" y="3557679"/>
                </a:cubicBezTo>
                <a:cubicBezTo>
                  <a:pt x="4205588" y="3557679"/>
                  <a:pt x="4206946" y="3557139"/>
                  <a:pt x="4208769" y="3556060"/>
                </a:cubicBezTo>
                <a:cubicBezTo>
                  <a:pt x="4210592" y="3554981"/>
                  <a:pt x="4212862" y="3553791"/>
                  <a:pt x="4215578" y="3552488"/>
                </a:cubicBezTo>
                <a:cubicBezTo>
                  <a:pt x="4218294" y="3551186"/>
                  <a:pt x="4221457" y="3549995"/>
                  <a:pt x="4225066" y="3548916"/>
                </a:cubicBezTo>
                <a:cubicBezTo>
                  <a:pt x="4228675" y="3547837"/>
                  <a:pt x="4232749" y="3547298"/>
                  <a:pt x="4237289" y="3547298"/>
                </a:cubicBezTo>
                <a:cubicBezTo>
                  <a:pt x="4241530" y="3547298"/>
                  <a:pt x="4245102" y="3547800"/>
                  <a:pt x="4248004" y="3548805"/>
                </a:cubicBezTo>
                <a:cubicBezTo>
                  <a:pt x="4250906" y="3549809"/>
                  <a:pt x="4253269" y="3551298"/>
                  <a:pt x="4255092" y="3553270"/>
                </a:cubicBezTo>
                <a:cubicBezTo>
                  <a:pt x="4256915" y="3555242"/>
                  <a:pt x="4258236" y="3557716"/>
                  <a:pt x="4259055" y="3560692"/>
                </a:cubicBezTo>
                <a:cubicBezTo>
                  <a:pt x="4259873" y="3563669"/>
                  <a:pt x="4260282" y="3567092"/>
                  <a:pt x="4260282" y="3570962"/>
                </a:cubicBezTo>
                <a:lnTo>
                  <a:pt x="4260282" y="3578775"/>
                </a:lnTo>
                <a:lnTo>
                  <a:pt x="4246441" y="3578775"/>
                </a:lnTo>
                <a:cubicBezTo>
                  <a:pt x="4238628" y="3578775"/>
                  <a:pt x="4231596" y="3579463"/>
                  <a:pt x="4225345" y="3580840"/>
                </a:cubicBezTo>
                <a:cubicBezTo>
                  <a:pt x="4219094" y="3582217"/>
                  <a:pt x="4213811" y="3584282"/>
                  <a:pt x="4209495" y="3587035"/>
                </a:cubicBezTo>
                <a:cubicBezTo>
                  <a:pt x="4205179" y="3589788"/>
                  <a:pt x="4201867" y="3593249"/>
                  <a:pt x="4199561" y="3597416"/>
                </a:cubicBezTo>
                <a:cubicBezTo>
                  <a:pt x="4197253" y="3601583"/>
                  <a:pt x="4196100" y="3606494"/>
                  <a:pt x="4196100" y="3612150"/>
                </a:cubicBezTo>
                <a:cubicBezTo>
                  <a:pt x="4196100" y="3616987"/>
                  <a:pt x="4196937" y="3621303"/>
                  <a:pt x="4198612" y="3625098"/>
                </a:cubicBezTo>
                <a:cubicBezTo>
                  <a:pt x="4200286" y="3628893"/>
                  <a:pt x="4202630" y="3632093"/>
                  <a:pt x="4205644" y="3634697"/>
                </a:cubicBezTo>
                <a:cubicBezTo>
                  <a:pt x="4208657" y="3637302"/>
                  <a:pt x="4212304" y="3639292"/>
                  <a:pt x="4216583" y="3640669"/>
                </a:cubicBezTo>
                <a:cubicBezTo>
                  <a:pt x="4220861" y="3642046"/>
                  <a:pt x="4225643" y="3642734"/>
                  <a:pt x="4230926" y="3642734"/>
                </a:cubicBezTo>
                <a:cubicBezTo>
                  <a:pt x="4236953" y="3642734"/>
                  <a:pt x="4242665" y="3641432"/>
                  <a:pt x="4248060" y="3638827"/>
                </a:cubicBezTo>
                <a:cubicBezTo>
                  <a:pt x="4253455" y="3636223"/>
                  <a:pt x="4258347" y="3632576"/>
                  <a:pt x="4262738" y="3627888"/>
                </a:cubicBezTo>
                <a:lnTo>
                  <a:pt x="4262738" y="3637934"/>
                </a:lnTo>
                <a:cubicBezTo>
                  <a:pt x="4262738" y="3638827"/>
                  <a:pt x="4262999" y="3639497"/>
                  <a:pt x="4263519" y="3639943"/>
                </a:cubicBezTo>
                <a:cubicBezTo>
                  <a:pt x="4264040" y="3640390"/>
                  <a:pt x="4264877" y="3640725"/>
                  <a:pt x="4266031" y="3640948"/>
                </a:cubicBezTo>
                <a:cubicBezTo>
                  <a:pt x="4267184" y="3641171"/>
                  <a:pt x="4268728" y="3641283"/>
                  <a:pt x="4270663" y="3641283"/>
                </a:cubicBezTo>
                <a:cubicBezTo>
                  <a:pt x="4272672" y="3641283"/>
                  <a:pt x="4274198" y="3641171"/>
                  <a:pt x="4275239" y="3640948"/>
                </a:cubicBezTo>
                <a:cubicBezTo>
                  <a:pt x="4276281" y="3640725"/>
                  <a:pt x="4277100" y="3640390"/>
                  <a:pt x="4277695" y="3639943"/>
                </a:cubicBezTo>
                <a:cubicBezTo>
                  <a:pt x="4278291" y="3639497"/>
                  <a:pt x="4278588" y="3638827"/>
                  <a:pt x="4278588" y="3637934"/>
                </a:cubicBezTo>
                <a:lnTo>
                  <a:pt x="4278588" y="3570180"/>
                </a:lnTo>
                <a:cubicBezTo>
                  <a:pt x="4278588" y="3563929"/>
                  <a:pt x="4277881" y="3558460"/>
                  <a:pt x="4276467" y="3553772"/>
                </a:cubicBezTo>
                <a:cubicBezTo>
                  <a:pt x="4275053" y="3549084"/>
                  <a:pt x="4272784" y="3545159"/>
                  <a:pt x="4269659" y="3541996"/>
                </a:cubicBezTo>
                <a:cubicBezTo>
                  <a:pt x="4266533" y="3538833"/>
                  <a:pt x="4262440" y="3536434"/>
                  <a:pt x="4257380" y="3534796"/>
                </a:cubicBezTo>
                <a:cubicBezTo>
                  <a:pt x="4252320" y="3533159"/>
                  <a:pt x="4246181" y="3532341"/>
                  <a:pt x="4238963" y="3532341"/>
                </a:cubicBezTo>
                <a:close/>
                <a:moveTo>
                  <a:pt x="3943688" y="3532341"/>
                </a:moveTo>
                <a:cubicBezTo>
                  <a:pt x="3939818" y="3532341"/>
                  <a:pt x="3935986" y="3532694"/>
                  <a:pt x="3932191" y="3533401"/>
                </a:cubicBezTo>
                <a:cubicBezTo>
                  <a:pt x="3928395" y="3534108"/>
                  <a:pt x="3924898" y="3535001"/>
                  <a:pt x="3921698" y="3536080"/>
                </a:cubicBezTo>
                <a:cubicBezTo>
                  <a:pt x="3918499" y="3537159"/>
                  <a:pt x="3915671" y="3538350"/>
                  <a:pt x="3913215" y="3539652"/>
                </a:cubicBezTo>
                <a:cubicBezTo>
                  <a:pt x="3910759" y="3540954"/>
                  <a:pt x="3909029" y="3542089"/>
                  <a:pt x="3908025" y="3543056"/>
                </a:cubicBezTo>
                <a:cubicBezTo>
                  <a:pt x="3907020" y="3544024"/>
                  <a:pt x="3906388" y="3545047"/>
                  <a:pt x="3906127" y="3546126"/>
                </a:cubicBezTo>
                <a:cubicBezTo>
                  <a:pt x="3905867" y="3547205"/>
                  <a:pt x="3905737" y="3548675"/>
                  <a:pt x="3905737" y="3550535"/>
                </a:cubicBezTo>
                <a:cubicBezTo>
                  <a:pt x="3905737" y="3551651"/>
                  <a:pt x="3905811" y="3552674"/>
                  <a:pt x="3905960" y="3553605"/>
                </a:cubicBezTo>
                <a:cubicBezTo>
                  <a:pt x="3906109" y="3554535"/>
                  <a:pt x="3906351" y="3555297"/>
                  <a:pt x="3906685" y="3555893"/>
                </a:cubicBezTo>
                <a:cubicBezTo>
                  <a:pt x="3907020" y="3556488"/>
                  <a:pt x="3907411" y="3556935"/>
                  <a:pt x="3907857" y="3557232"/>
                </a:cubicBezTo>
                <a:cubicBezTo>
                  <a:pt x="3908304" y="3557530"/>
                  <a:pt x="3908825" y="3557679"/>
                  <a:pt x="3909420" y="3557679"/>
                </a:cubicBezTo>
                <a:cubicBezTo>
                  <a:pt x="3910313" y="3557679"/>
                  <a:pt x="3911671" y="3557139"/>
                  <a:pt x="3913494" y="3556060"/>
                </a:cubicBezTo>
                <a:cubicBezTo>
                  <a:pt x="3915317" y="3554981"/>
                  <a:pt x="3917587" y="3553791"/>
                  <a:pt x="3920303" y="3552488"/>
                </a:cubicBezTo>
                <a:cubicBezTo>
                  <a:pt x="3923019" y="3551186"/>
                  <a:pt x="3926182" y="3549995"/>
                  <a:pt x="3929791" y="3548916"/>
                </a:cubicBezTo>
                <a:cubicBezTo>
                  <a:pt x="3933400" y="3547837"/>
                  <a:pt x="3937474" y="3547298"/>
                  <a:pt x="3942013" y="3547298"/>
                </a:cubicBezTo>
                <a:cubicBezTo>
                  <a:pt x="3946255" y="3547298"/>
                  <a:pt x="3949827" y="3547800"/>
                  <a:pt x="3952729" y="3548805"/>
                </a:cubicBezTo>
                <a:cubicBezTo>
                  <a:pt x="3955631" y="3549809"/>
                  <a:pt x="3957994" y="3551298"/>
                  <a:pt x="3959817" y="3553270"/>
                </a:cubicBezTo>
                <a:cubicBezTo>
                  <a:pt x="3961640" y="3555242"/>
                  <a:pt x="3962961" y="3557716"/>
                  <a:pt x="3963779" y="3560692"/>
                </a:cubicBezTo>
                <a:cubicBezTo>
                  <a:pt x="3964598" y="3563669"/>
                  <a:pt x="3965007" y="3567092"/>
                  <a:pt x="3965007" y="3570962"/>
                </a:cubicBezTo>
                <a:lnTo>
                  <a:pt x="3965007" y="3578775"/>
                </a:lnTo>
                <a:lnTo>
                  <a:pt x="3951166" y="3578775"/>
                </a:lnTo>
                <a:cubicBezTo>
                  <a:pt x="3943353" y="3578775"/>
                  <a:pt x="3936321" y="3579463"/>
                  <a:pt x="3930070" y="3580840"/>
                </a:cubicBezTo>
                <a:cubicBezTo>
                  <a:pt x="3923819" y="3582217"/>
                  <a:pt x="3918536" y="3584282"/>
                  <a:pt x="3914220" y="3587035"/>
                </a:cubicBezTo>
                <a:cubicBezTo>
                  <a:pt x="3909904" y="3589788"/>
                  <a:pt x="3906592" y="3593249"/>
                  <a:pt x="3904285" y="3597416"/>
                </a:cubicBezTo>
                <a:cubicBezTo>
                  <a:pt x="3901979" y="3601583"/>
                  <a:pt x="3900825" y="3606494"/>
                  <a:pt x="3900825" y="3612150"/>
                </a:cubicBezTo>
                <a:cubicBezTo>
                  <a:pt x="3900825" y="3616987"/>
                  <a:pt x="3901662" y="3621303"/>
                  <a:pt x="3903337" y="3625098"/>
                </a:cubicBezTo>
                <a:cubicBezTo>
                  <a:pt x="3905011" y="3628893"/>
                  <a:pt x="3907355" y="3632093"/>
                  <a:pt x="3910369" y="3634697"/>
                </a:cubicBezTo>
                <a:cubicBezTo>
                  <a:pt x="3913383" y="3637302"/>
                  <a:pt x="3917029" y="3639292"/>
                  <a:pt x="3921308" y="3640669"/>
                </a:cubicBezTo>
                <a:cubicBezTo>
                  <a:pt x="3925587" y="3642046"/>
                  <a:pt x="3930367" y="3642734"/>
                  <a:pt x="3935651" y="3642734"/>
                </a:cubicBezTo>
                <a:cubicBezTo>
                  <a:pt x="3941679" y="3642734"/>
                  <a:pt x="3947390" y="3641432"/>
                  <a:pt x="3952785" y="3638827"/>
                </a:cubicBezTo>
                <a:cubicBezTo>
                  <a:pt x="3958180" y="3636223"/>
                  <a:pt x="3963073" y="3632576"/>
                  <a:pt x="3967463" y="3627888"/>
                </a:cubicBezTo>
                <a:lnTo>
                  <a:pt x="3967463" y="3637934"/>
                </a:lnTo>
                <a:cubicBezTo>
                  <a:pt x="3967463" y="3638827"/>
                  <a:pt x="3967723" y="3639497"/>
                  <a:pt x="3968244" y="3639943"/>
                </a:cubicBezTo>
                <a:cubicBezTo>
                  <a:pt x="3968765" y="3640390"/>
                  <a:pt x="3969603" y="3640725"/>
                  <a:pt x="3970756" y="3640948"/>
                </a:cubicBezTo>
                <a:cubicBezTo>
                  <a:pt x="3971909" y="3641171"/>
                  <a:pt x="3973453" y="3641283"/>
                  <a:pt x="3975388" y="3641283"/>
                </a:cubicBezTo>
                <a:cubicBezTo>
                  <a:pt x="3977397" y="3641283"/>
                  <a:pt x="3978923" y="3641171"/>
                  <a:pt x="3979965" y="3640948"/>
                </a:cubicBezTo>
                <a:cubicBezTo>
                  <a:pt x="3981006" y="3640725"/>
                  <a:pt x="3981825" y="3640390"/>
                  <a:pt x="3982420" y="3639943"/>
                </a:cubicBezTo>
                <a:cubicBezTo>
                  <a:pt x="3983015" y="3639497"/>
                  <a:pt x="3983313" y="3638827"/>
                  <a:pt x="3983313" y="3637934"/>
                </a:cubicBezTo>
                <a:lnTo>
                  <a:pt x="3983313" y="3570180"/>
                </a:lnTo>
                <a:cubicBezTo>
                  <a:pt x="3983313" y="3563929"/>
                  <a:pt x="3982606" y="3558460"/>
                  <a:pt x="3981193" y="3553772"/>
                </a:cubicBezTo>
                <a:cubicBezTo>
                  <a:pt x="3979779" y="3549084"/>
                  <a:pt x="3977509" y="3545159"/>
                  <a:pt x="3974383" y="3541996"/>
                </a:cubicBezTo>
                <a:cubicBezTo>
                  <a:pt x="3971258" y="3538833"/>
                  <a:pt x="3967165" y="3536434"/>
                  <a:pt x="3962105" y="3534796"/>
                </a:cubicBezTo>
                <a:cubicBezTo>
                  <a:pt x="3957045" y="3533159"/>
                  <a:pt x="3950906" y="3532341"/>
                  <a:pt x="3943688" y="3532341"/>
                </a:cubicBezTo>
                <a:close/>
                <a:moveTo>
                  <a:pt x="3624340" y="3532341"/>
                </a:moveTo>
                <a:cubicBezTo>
                  <a:pt x="3618238" y="3532341"/>
                  <a:pt x="3612899" y="3533159"/>
                  <a:pt x="3608322" y="3534796"/>
                </a:cubicBezTo>
                <a:cubicBezTo>
                  <a:pt x="3603746" y="3536434"/>
                  <a:pt x="3599932" y="3538610"/>
                  <a:pt x="3596881" y="3541326"/>
                </a:cubicBezTo>
                <a:cubicBezTo>
                  <a:pt x="3593830" y="3544042"/>
                  <a:pt x="3591542" y="3547205"/>
                  <a:pt x="3590016" y="3550814"/>
                </a:cubicBezTo>
                <a:cubicBezTo>
                  <a:pt x="3588491" y="3554423"/>
                  <a:pt x="3587728" y="3558200"/>
                  <a:pt x="3587728" y="3562144"/>
                </a:cubicBezTo>
                <a:cubicBezTo>
                  <a:pt x="3587728" y="3566608"/>
                  <a:pt x="3588454" y="3570441"/>
                  <a:pt x="3589905" y="3573640"/>
                </a:cubicBezTo>
                <a:cubicBezTo>
                  <a:pt x="3591356" y="3576840"/>
                  <a:pt x="3593272" y="3579594"/>
                  <a:pt x="3595653" y="3581900"/>
                </a:cubicBezTo>
                <a:cubicBezTo>
                  <a:pt x="3598035" y="3584207"/>
                  <a:pt x="3600732" y="3586161"/>
                  <a:pt x="3603746" y="3587761"/>
                </a:cubicBezTo>
                <a:cubicBezTo>
                  <a:pt x="3606760" y="3589360"/>
                  <a:pt x="3609848" y="3590793"/>
                  <a:pt x="3613010" y="3592058"/>
                </a:cubicBezTo>
                <a:cubicBezTo>
                  <a:pt x="3616173" y="3593323"/>
                  <a:pt x="3619243" y="3594532"/>
                  <a:pt x="3622219" y="3595686"/>
                </a:cubicBezTo>
                <a:cubicBezTo>
                  <a:pt x="3625196" y="3596839"/>
                  <a:pt x="3627875" y="3598160"/>
                  <a:pt x="3630256" y="3599648"/>
                </a:cubicBezTo>
                <a:cubicBezTo>
                  <a:pt x="3632637" y="3601136"/>
                  <a:pt x="3634553" y="3602848"/>
                  <a:pt x="3636004" y="3604783"/>
                </a:cubicBezTo>
                <a:cubicBezTo>
                  <a:pt x="3637455" y="3606718"/>
                  <a:pt x="3638181" y="3609099"/>
                  <a:pt x="3638181" y="3611927"/>
                </a:cubicBezTo>
                <a:cubicBezTo>
                  <a:pt x="3638181" y="3614680"/>
                  <a:pt x="3637679" y="3617061"/>
                  <a:pt x="3636674" y="3619070"/>
                </a:cubicBezTo>
                <a:cubicBezTo>
                  <a:pt x="3635669" y="3621079"/>
                  <a:pt x="3634237" y="3622735"/>
                  <a:pt x="3632377" y="3624037"/>
                </a:cubicBezTo>
                <a:cubicBezTo>
                  <a:pt x="3630516" y="3625340"/>
                  <a:pt x="3628321" y="3626326"/>
                  <a:pt x="3625791" y="3626995"/>
                </a:cubicBezTo>
                <a:cubicBezTo>
                  <a:pt x="3623261" y="3627665"/>
                  <a:pt x="3620433" y="3628000"/>
                  <a:pt x="3617308" y="3628000"/>
                </a:cubicBezTo>
                <a:cubicBezTo>
                  <a:pt x="3613141" y="3628000"/>
                  <a:pt x="3609457" y="3627498"/>
                  <a:pt x="3606257" y="3626493"/>
                </a:cubicBezTo>
                <a:cubicBezTo>
                  <a:pt x="3603057" y="3625488"/>
                  <a:pt x="3600286" y="3624391"/>
                  <a:pt x="3597941" y="3623200"/>
                </a:cubicBezTo>
                <a:cubicBezTo>
                  <a:pt x="3595597" y="3622010"/>
                  <a:pt x="3593625" y="3620912"/>
                  <a:pt x="3592026" y="3619907"/>
                </a:cubicBezTo>
                <a:cubicBezTo>
                  <a:pt x="3590426" y="3618903"/>
                  <a:pt x="3589216" y="3618401"/>
                  <a:pt x="3588398" y="3618401"/>
                </a:cubicBezTo>
                <a:cubicBezTo>
                  <a:pt x="3587877" y="3618401"/>
                  <a:pt x="3587412" y="3618531"/>
                  <a:pt x="3587003" y="3618791"/>
                </a:cubicBezTo>
                <a:cubicBezTo>
                  <a:pt x="3586593" y="3619052"/>
                  <a:pt x="3586277" y="3619480"/>
                  <a:pt x="3586054" y="3620075"/>
                </a:cubicBezTo>
                <a:cubicBezTo>
                  <a:pt x="3585831" y="3620670"/>
                  <a:pt x="3585645" y="3621452"/>
                  <a:pt x="3585496" y="3622419"/>
                </a:cubicBezTo>
                <a:cubicBezTo>
                  <a:pt x="3585347" y="3623386"/>
                  <a:pt x="3585272" y="3624577"/>
                  <a:pt x="3585272" y="3625991"/>
                </a:cubicBezTo>
                <a:cubicBezTo>
                  <a:pt x="3585272" y="3628298"/>
                  <a:pt x="3585459" y="3630121"/>
                  <a:pt x="3585831" y="3631460"/>
                </a:cubicBezTo>
                <a:cubicBezTo>
                  <a:pt x="3586203" y="3632800"/>
                  <a:pt x="3586798" y="3633841"/>
                  <a:pt x="3587617" y="3634586"/>
                </a:cubicBezTo>
                <a:cubicBezTo>
                  <a:pt x="3588435" y="3635330"/>
                  <a:pt x="3589737" y="3636167"/>
                  <a:pt x="3591523" y="3637097"/>
                </a:cubicBezTo>
                <a:cubicBezTo>
                  <a:pt x="3593309" y="3638027"/>
                  <a:pt x="3595486" y="3638920"/>
                  <a:pt x="3598053" y="3639776"/>
                </a:cubicBezTo>
                <a:cubicBezTo>
                  <a:pt x="3600620" y="3640632"/>
                  <a:pt x="3603523" y="3641339"/>
                  <a:pt x="3606760" y="3641897"/>
                </a:cubicBezTo>
                <a:cubicBezTo>
                  <a:pt x="3609997" y="3642455"/>
                  <a:pt x="3613401" y="3642734"/>
                  <a:pt x="3616973" y="3642734"/>
                </a:cubicBezTo>
                <a:cubicBezTo>
                  <a:pt x="3622777" y="3642734"/>
                  <a:pt x="3628098" y="3642027"/>
                  <a:pt x="3632935" y="3640613"/>
                </a:cubicBezTo>
                <a:cubicBezTo>
                  <a:pt x="3637772" y="3639199"/>
                  <a:pt x="3641939" y="3637116"/>
                  <a:pt x="3645436" y="3634362"/>
                </a:cubicBezTo>
                <a:cubicBezTo>
                  <a:pt x="3648934" y="3631609"/>
                  <a:pt x="3651631" y="3628223"/>
                  <a:pt x="3653529" y="3624205"/>
                </a:cubicBezTo>
                <a:cubicBezTo>
                  <a:pt x="3655426" y="3620186"/>
                  <a:pt x="3656375" y="3615610"/>
                  <a:pt x="3656375" y="3610475"/>
                </a:cubicBezTo>
                <a:cubicBezTo>
                  <a:pt x="3656375" y="3606159"/>
                  <a:pt x="3655650" y="3602439"/>
                  <a:pt x="3654199" y="3599313"/>
                </a:cubicBezTo>
                <a:cubicBezTo>
                  <a:pt x="3652747" y="3596188"/>
                  <a:pt x="3650831" y="3593509"/>
                  <a:pt x="3648450" y="3591277"/>
                </a:cubicBezTo>
                <a:cubicBezTo>
                  <a:pt x="3646069" y="3589044"/>
                  <a:pt x="3643334" y="3587147"/>
                  <a:pt x="3640246" y="3585584"/>
                </a:cubicBezTo>
                <a:cubicBezTo>
                  <a:pt x="3637158" y="3584021"/>
                  <a:pt x="3634032" y="3582607"/>
                  <a:pt x="3630870" y="3581342"/>
                </a:cubicBezTo>
                <a:cubicBezTo>
                  <a:pt x="3627707" y="3580077"/>
                  <a:pt x="3624600" y="3578849"/>
                  <a:pt x="3621549" y="3577659"/>
                </a:cubicBezTo>
                <a:cubicBezTo>
                  <a:pt x="3618498" y="3576468"/>
                  <a:pt x="3615782" y="3575129"/>
                  <a:pt x="3613401" y="3573640"/>
                </a:cubicBezTo>
                <a:cubicBezTo>
                  <a:pt x="3611020" y="3572152"/>
                  <a:pt x="3609085" y="3570422"/>
                  <a:pt x="3607597" y="3568450"/>
                </a:cubicBezTo>
                <a:cubicBezTo>
                  <a:pt x="3606108" y="3566478"/>
                  <a:pt x="3605364" y="3564041"/>
                  <a:pt x="3605364" y="3561139"/>
                </a:cubicBezTo>
                <a:cubicBezTo>
                  <a:pt x="3605364" y="3559055"/>
                  <a:pt x="3605755" y="3557121"/>
                  <a:pt x="3606536" y="3555335"/>
                </a:cubicBezTo>
                <a:cubicBezTo>
                  <a:pt x="3607318" y="3553549"/>
                  <a:pt x="3608471" y="3552005"/>
                  <a:pt x="3609997" y="3550702"/>
                </a:cubicBezTo>
                <a:cubicBezTo>
                  <a:pt x="3611522" y="3549400"/>
                  <a:pt x="3613475" y="3548396"/>
                  <a:pt x="3615857" y="3547689"/>
                </a:cubicBezTo>
                <a:cubicBezTo>
                  <a:pt x="3618238" y="3546982"/>
                  <a:pt x="3620991" y="3546628"/>
                  <a:pt x="3624117" y="3546628"/>
                </a:cubicBezTo>
                <a:cubicBezTo>
                  <a:pt x="3627614" y="3546628"/>
                  <a:pt x="3630721" y="3547038"/>
                  <a:pt x="3633437" y="3547856"/>
                </a:cubicBezTo>
                <a:cubicBezTo>
                  <a:pt x="3636153" y="3548675"/>
                  <a:pt x="3638516" y="3549549"/>
                  <a:pt x="3640525" y="3550479"/>
                </a:cubicBezTo>
                <a:cubicBezTo>
                  <a:pt x="3642534" y="3551409"/>
                  <a:pt x="3644171" y="3552284"/>
                  <a:pt x="3645436" y="3553102"/>
                </a:cubicBezTo>
                <a:cubicBezTo>
                  <a:pt x="3646701" y="3553921"/>
                  <a:pt x="3647669" y="3554330"/>
                  <a:pt x="3648338" y="3554330"/>
                </a:cubicBezTo>
                <a:cubicBezTo>
                  <a:pt x="3648785" y="3554330"/>
                  <a:pt x="3649194" y="3554200"/>
                  <a:pt x="3649566" y="3553939"/>
                </a:cubicBezTo>
                <a:cubicBezTo>
                  <a:pt x="3649938" y="3553679"/>
                  <a:pt x="3650255" y="3553251"/>
                  <a:pt x="3650515" y="3552656"/>
                </a:cubicBezTo>
                <a:cubicBezTo>
                  <a:pt x="3650775" y="3552060"/>
                  <a:pt x="3650962" y="3551298"/>
                  <a:pt x="3651073" y="3550368"/>
                </a:cubicBezTo>
                <a:cubicBezTo>
                  <a:pt x="3651185" y="3549437"/>
                  <a:pt x="3651241" y="3548340"/>
                  <a:pt x="3651241" y="3547075"/>
                </a:cubicBezTo>
                <a:cubicBezTo>
                  <a:pt x="3651241" y="3545884"/>
                  <a:pt x="3651185" y="3544880"/>
                  <a:pt x="3651073" y="3544061"/>
                </a:cubicBezTo>
                <a:cubicBezTo>
                  <a:pt x="3650962" y="3543242"/>
                  <a:pt x="3650850" y="3542554"/>
                  <a:pt x="3650738" y="3541996"/>
                </a:cubicBezTo>
                <a:cubicBezTo>
                  <a:pt x="3650627" y="3541438"/>
                  <a:pt x="3650441" y="3540936"/>
                  <a:pt x="3650180" y="3540489"/>
                </a:cubicBezTo>
                <a:cubicBezTo>
                  <a:pt x="3649920" y="3540043"/>
                  <a:pt x="3649399" y="3539522"/>
                  <a:pt x="3648617" y="3538926"/>
                </a:cubicBezTo>
                <a:cubicBezTo>
                  <a:pt x="3647836" y="3538331"/>
                  <a:pt x="3646683" y="3537643"/>
                  <a:pt x="3645157" y="3536861"/>
                </a:cubicBezTo>
                <a:cubicBezTo>
                  <a:pt x="3643632" y="3536080"/>
                  <a:pt x="3641790" y="3535355"/>
                  <a:pt x="3639632" y="3534685"/>
                </a:cubicBezTo>
                <a:cubicBezTo>
                  <a:pt x="3637474" y="3534015"/>
                  <a:pt x="3635055" y="3533457"/>
                  <a:pt x="3632377" y="3533010"/>
                </a:cubicBezTo>
                <a:cubicBezTo>
                  <a:pt x="3629698" y="3532564"/>
                  <a:pt x="3627019" y="3532341"/>
                  <a:pt x="3624340" y="3532341"/>
                </a:cubicBezTo>
                <a:close/>
                <a:moveTo>
                  <a:pt x="3513686" y="3532341"/>
                </a:moveTo>
                <a:cubicBezTo>
                  <a:pt x="3505129" y="3532341"/>
                  <a:pt x="3497650" y="3533717"/>
                  <a:pt x="3491250" y="3536471"/>
                </a:cubicBezTo>
                <a:cubicBezTo>
                  <a:pt x="3484851" y="3539224"/>
                  <a:pt x="3479512" y="3543094"/>
                  <a:pt x="3475233" y="3548079"/>
                </a:cubicBezTo>
                <a:cubicBezTo>
                  <a:pt x="3470954" y="3553065"/>
                  <a:pt x="3467754" y="3559000"/>
                  <a:pt x="3465633" y="3565883"/>
                </a:cubicBezTo>
                <a:cubicBezTo>
                  <a:pt x="3463512" y="3572766"/>
                  <a:pt x="3462452" y="3580301"/>
                  <a:pt x="3462452" y="3588486"/>
                </a:cubicBezTo>
                <a:cubicBezTo>
                  <a:pt x="3462452" y="3596969"/>
                  <a:pt x="3463457" y="3604560"/>
                  <a:pt x="3465466" y="3611257"/>
                </a:cubicBezTo>
                <a:cubicBezTo>
                  <a:pt x="3467475" y="3617954"/>
                  <a:pt x="3470526" y="3623647"/>
                  <a:pt x="3474619" y="3628335"/>
                </a:cubicBezTo>
                <a:cubicBezTo>
                  <a:pt x="3478712" y="3633023"/>
                  <a:pt x="3483828" y="3636595"/>
                  <a:pt x="3489967" y="3639050"/>
                </a:cubicBezTo>
                <a:cubicBezTo>
                  <a:pt x="3496106" y="3641506"/>
                  <a:pt x="3503305" y="3642734"/>
                  <a:pt x="3511565" y="3642734"/>
                </a:cubicBezTo>
                <a:cubicBezTo>
                  <a:pt x="3520049" y="3642734"/>
                  <a:pt x="3527509" y="3641339"/>
                  <a:pt x="3533945" y="3638548"/>
                </a:cubicBezTo>
                <a:cubicBezTo>
                  <a:pt x="3540382" y="3635758"/>
                  <a:pt x="3545740" y="3631870"/>
                  <a:pt x="3550019" y="3626884"/>
                </a:cubicBezTo>
                <a:cubicBezTo>
                  <a:pt x="3554298" y="3621898"/>
                  <a:pt x="3557516" y="3615963"/>
                  <a:pt x="3559674" y="3609080"/>
                </a:cubicBezTo>
                <a:cubicBezTo>
                  <a:pt x="3561832" y="3602197"/>
                  <a:pt x="3562911" y="3594662"/>
                  <a:pt x="3562911" y="3586477"/>
                </a:cubicBezTo>
                <a:cubicBezTo>
                  <a:pt x="3562911" y="3578068"/>
                  <a:pt x="3561888" y="3570515"/>
                  <a:pt x="3559841" y="3563818"/>
                </a:cubicBezTo>
                <a:cubicBezTo>
                  <a:pt x="3557795" y="3557121"/>
                  <a:pt x="3554726" y="3551428"/>
                  <a:pt x="3550633" y="3546740"/>
                </a:cubicBezTo>
                <a:cubicBezTo>
                  <a:pt x="3546540" y="3542052"/>
                  <a:pt x="3541424" y="3538480"/>
                  <a:pt x="3535285" y="3536024"/>
                </a:cubicBezTo>
                <a:cubicBezTo>
                  <a:pt x="3529146" y="3533569"/>
                  <a:pt x="3521946" y="3532341"/>
                  <a:pt x="3513686" y="3532341"/>
                </a:cubicBezTo>
                <a:close/>
                <a:moveTo>
                  <a:pt x="3337734" y="3532341"/>
                </a:moveTo>
                <a:cubicBezTo>
                  <a:pt x="3332302" y="3532341"/>
                  <a:pt x="3326925" y="3533810"/>
                  <a:pt x="3321605" y="3536750"/>
                </a:cubicBezTo>
                <a:cubicBezTo>
                  <a:pt x="3316284" y="3539689"/>
                  <a:pt x="3310796" y="3544321"/>
                  <a:pt x="3305141" y="3550647"/>
                </a:cubicBezTo>
                <a:lnTo>
                  <a:pt x="3305141" y="3537364"/>
                </a:lnTo>
                <a:cubicBezTo>
                  <a:pt x="3305141" y="3536768"/>
                  <a:pt x="3305011" y="3536266"/>
                  <a:pt x="3304750" y="3535857"/>
                </a:cubicBezTo>
                <a:cubicBezTo>
                  <a:pt x="3304490" y="3535448"/>
                  <a:pt x="3304062" y="3535075"/>
                  <a:pt x="3303466" y="3534741"/>
                </a:cubicBezTo>
                <a:cubicBezTo>
                  <a:pt x="3302871" y="3534406"/>
                  <a:pt x="3302034" y="3534183"/>
                  <a:pt x="3300955" y="3534071"/>
                </a:cubicBezTo>
                <a:cubicBezTo>
                  <a:pt x="3299876" y="3533959"/>
                  <a:pt x="3298518" y="3533903"/>
                  <a:pt x="3296881" y="3533903"/>
                </a:cubicBezTo>
                <a:cubicBezTo>
                  <a:pt x="3295169" y="3533903"/>
                  <a:pt x="3293793" y="3533959"/>
                  <a:pt x="3292751" y="3534071"/>
                </a:cubicBezTo>
                <a:cubicBezTo>
                  <a:pt x="3291709" y="3534183"/>
                  <a:pt x="3290853" y="3534406"/>
                  <a:pt x="3290184" y="3534741"/>
                </a:cubicBezTo>
                <a:cubicBezTo>
                  <a:pt x="3289514" y="3535075"/>
                  <a:pt x="3289067" y="3535448"/>
                  <a:pt x="3288844" y="3535857"/>
                </a:cubicBezTo>
                <a:cubicBezTo>
                  <a:pt x="3288621" y="3536266"/>
                  <a:pt x="3288509" y="3536768"/>
                  <a:pt x="3288509" y="3537364"/>
                </a:cubicBezTo>
                <a:lnTo>
                  <a:pt x="3288509" y="3637823"/>
                </a:lnTo>
                <a:cubicBezTo>
                  <a:pt x="3288509" y="3638418"/>
                  <a:pt x="3288639" y="3638920"/>
                  <a:pt x="3288900" y="3639330"/>
                </a:cubicBezTo>
                <a:cubicBezTo>
                  <a:pt x="3289160" y="3639739"/>
                  <a:pt x="3289644" y="3640092"/>
                  <a:pt x="3290351" y="3640390"/>
                </a:cubicBezTo>
                <a:cubicBezTo>
                  <a:pt x="3291058" y="3640688"/>
                  <a:pt x="3292007" y="3640911"/>
                  <a:pt x="3293197" y="3641060"/>
                </a:cubicBezTo>
                <a:cubicBezTo>
                  <a:pt x="3294388" y="3641208"/>
                  <a:pt x="3295876" y="3641283"/>
                  <a:pt x="3297662" y="3641283"/>
                </a:cubicBezTo>
                <a:cubicBezTo>
                  <a:pt x="3299522" y="3641283"/>
                  <a:pt x="3301048" y="3641208"/>
                  <a:pt x="3302239" y="3641060"/>
                </a:cubicBezTo>
                <a:cubicBezTo>
                  <a:pt x="3303429" y="3640911"/>
                  <a:pt x="3304359" y="3640688"/>
                  <a:pt x="3305029" y="3640390"/>
                </a:cubicBezTo>
                <a:cubicBezTo>
                  <a:pt x="3305699" y="3640092"/>
                  <a:pt x="3306183" y="3639739"/>
                  <a:pt x="3306480" y="3639330"/>
                </a:cubicBezTo>
                <a:cubicBezTo>
                  <a:pt x="3306778" y="3638920"/>
                  <a:pt x="3306927" y="3638418"/>
                  <a:pt x="3306927" y="3637823"/>
                </a:cubicBezTo>
                <a:lnTo>
                  <a:pt x="3306927" y="3567613"/>
                </a:lnTo>
                <a:cubicBezTo>
                  <a:pt x="3311987" y="3561288"/>
                  <a:pt x="3316675" y="3556488"/>
                  <a:pt x="3320991" y="3553214"/>
                </a:cubicBezTo>
                <a:cubicBezTo>
                  <a:pt x="3325307" y="3549940"/>
                  <a:pt x="3329586" y="3548303"/>
                  <a:pt x="3333827" y="3548303"/>
                </a:cubicBezTo>
                <a:cubicBezTo>
                  <a:pt x="3337250" y="3548303"/>
                  <a:pt x="3340208" y="3548972"/>
                  <a:pt x="3342701" y="3550312"/>
                </a:cubicBezTo>
                <a:cubicBezTo>
                  <a:pt x="3345194" y="3551651"/>
                  <a:pt x="3347259" y="3553586"/>
                  <a:pt x="3348896" y="3556116"/>
                </a:cubicBezTo>
                <a:cubicBezTo>
                  <a:pt x="3350533" y="3558646"/>
                  <a:pt x="3351761" y="3561660"/>
                  <a:pt x="3352580" y="3565157"/>
                </a:cubicBezTo>
                <a:cubicBezTo>
                  <a:pt x="3353398" y="3568655"/>
                  <a:pt x="3353808" y="3572524"/>
                  <a:pt x="3353808" y="3576766"/>
                </a:cubicBezTo>
                <a:lnTo>
                  <a:pt x="3353808" y="3637823"/>
                </a:lnTo>
                <a:cubicBezTo>
                  <a:pt x="3353808" y="3638418"/>
                  <a:pt x="3353938" y="3638920"/>
                  <a:pt x="3354198" y="3639330"/>
                </a:cubicBezTo>
                <a:cubicBezTo>
                  <a:pt x="3354459" y="3639739"/>
                  <a:pt x="3354942" y="3640092"/>
                  <a:pt x="3355649" y="3640390"/>
                </a:cubicBezTo>
                <a:cubicBezTo>
                  <a:pt x="3356356" y="3640688"/>
                  <a:pt x="3357324" y="3640911"/>
                  <a:pt x="3358551" y="3641060"/>
                </a:cubicBezTo>
                <a:cubicBezTo>
                  <a:pt x="3359779" y="3641208"/>
                  <a:pt x="3361249" y="3641283"/>
                  <a:pt x="3362960" y="3641283"/>
                </a:cubicBezTo>
                <a:cubicBezTo>
                  <a:pt x="3364746" y="3641283"/>
                  <a:pt x="3366235" y="3641208"/>
                  <a:pt x="3367425" y="3641060"/>
                </a:cubicBezTo>
                <a:cubicBezTo>
                  <a:pt x="3368616" y="3640911"/>
                  <a:pt x="3369565" y="3640688"/>
                  <a:pt x="3370272" y="3640390"/>
                </a:cubicBezTo>
                <a:cubicBezTo>
                  <a:pt x="3370979" y="3640092"/>
                  <a:pt x="3371481" y="3639739"/>
                  <a:pt x="3371779" y="3639330"/>
                </a:cubicBezTo>
                <a:cubicBezTo>
                  <a:pt x="3372076" y="3638920"/>
                  <a:pt x="3372225" y="3638418"/>
                  <a:pt x="3372225" y="3637823"/>
                </a:cubicBezTo>
                <a:lnTo>
                  <a:pt x="3372225" y="3567613"/>
                </a:lnTo>
                <a:cubicBezTo>
                  <a:pt x="3377360" y="3561288"/>
                  <a:pt x="3382066" y="3556488"/>
                  <a:pt x="3386345" y="3553214"/>
                </a:cubicBezTo>
                <a:cubicBezTo>
                  <a:pt x="3390624" y="3549940"/>
                  <a:pt x="3394884" y="3548303"/>
                  <a:pt x="3399126" y="3548303"/>
                </a:cubicBezTo>
                <a:cubicBezTo>
                  <a:pt x="3402549" y="3548303"/>
                  <a:pt x="3405525" y="3548972"/>
                  <a:pt x="3408055" y="3550312"/>
                </a:cubicBezTo>
                <a:cubicBezTo>
                  <a:pt x="3410585" y="3551651"/>
                  <a:pt x="3412669" y="3553586"/>
                  <a:pt x="3414306" y="3556116"/>
                </a:cubicBezTo>
                <a:cubicBezTo>
                  <a:pt x="3415943" y="3558646"/>
                  <a:pt x="3417134" y="3561660"/>
                  <a:pt x="3417878" y="3565157"/>
                </a:cubicBezTo>
                <a:cubicBezTo>
                  <a:pt x="3418622" y="3568655"/>
                  <a:pt x="3418994" y="3572524"/>
                  <a:pt x="3418994" y="3576766"/>
                </a:cubicBezTo>
                <a:lnTo>
                  <a:pt x="3418994" y="3637823"/>
                </a:lnTo>
                <a:cubicBezTo>
                  <a:pt x="3418994" y="3638418"/>
                  <a:pt x="3419143" y="3638920"/>
                  <a:pt x="3419441" y="3639330"/>
                </a:cubicBezTo>
                <a:cubicBezTo>
                  <a:pt x="3419738" y="3639739"/>
                  <a:pt x="3420241" y="3640092"/>
                  <a:pt x="3420948" y="3640390"/>
                </a:cubicBezTo>
                <a:cubicBezTo>
                  <a:pt x="3421655" y="3640688"/>
                  <a:pt x="3422603" y="3640911"/>
                  <a:pt x="3423794" y="3641060"/>
                </a:cubicBezTo>
                <a:cubicBezTo>
                  <a:pt x="3424985" y="3641208"/>
                  <a:pt x="3426510" y="3641283"/>
                  <a:pt x="3428370" y="3641283"/>
                </a:cubicBezTo>
                <a:cubicBezTo>
                  <a:pt x="3430156" y="3641283"/>
                  <a:pt x="3431645" y="3641208"/>
                  <a:pt x="3432835" y="3641060"/>
                </a:cubicBezTo>
                <a:cubicBezTo>
                  <a:pt x="3434026" y="3640911"/>
                  <a:pt x="3434956" y="3640688"/>
                  <a:pt x="3435626" y="3640390"/>
                </a:cubicBezTo>
                <a:cubicBezTo>
                  <a:pt x="3436296" y="3640092"/>
                  <a:pt x="3436779" y="3639739"/>
                  <a:pt x="3437077" y="3639330"/>
                </a:cubicBezTo>
                <a:cubicBezTo>
                  <a:pt x="3437375" y="3638920"/>
                  <a:pt x="3437523" y="3638418"/>
                  <a:pt x="3437523" y="3637823"/>
                </a:cubicBezTo>
                <a:lnTo>
                  <a:pt x="3437523" y="3574310"/>
                </a:lnTo>
                <a:cubicBezTo>
                  <a:pt x="3437523" y="3568655"/>
                  <a:pt x="3436947" y="3563278"/>
                  <a:pt x="3435793" y="3558181"/>
                </a:cubicBezTo>
                <a:cubicBezTo>
                  <a:pt x="3434640" y="3553084"/>
                  <a:pt x="3432705" y="3548637"/>
                  <a:pt x="3429989" y="3544842"/>
                </a:cubicBezTo>
                <a:cubicBezTo>
                  <a:pt x="3427273" y="3541047"/>
                  <a:pt x="3423720" y="3538015"/>
                  <a:pt x="3419329" y="3535745"/>
                </a:cubicBezTo>
                <a:cubicBezTo>
                  <a:pt x="3414939" y="3533476"/>
                  <a:pt x="3409506" y="3532341"/>
                  <a:pt x="3403032" y="3532341"/>
                </a:cubicBezTo>
                <a:cubicBezTo>
                  <a:pt x="3400354" y="3532341"/>
                  <a:pt x="3397693" y="3532694"/>
                  <a:pt x="3395052" y="3533401"/>
                </a:cubicBezTo>
                <a:cubicBezTo>
                  <a:pt x="3392410" y="3534108"/>
                  <a:pt x="3389694" y="3535243"/>
                  <a:pt x="3386903" y="3536806"/>
                </a:cubicBezTo>
                <a:cubicBezTo>
                  <a:pt x="3384113" y="3538368"/>
                  <a:pt x="3381211" y="3540415"/>
                  <a:pt x="3378197" y="3542945"/>
                </a:cubicBezTo>
                <a:cubicBezTo>
                  <a:pt x="3375183" y="3545475"/>
                  <a:pt x="3372002" y="3548563"/>
                  <a:pt x="3368653" y="3552209"/>
                </a:cubicBezTo>
                <a:cubicBezTo>
                  <a:pt x="3367463" y="3549233"/>
                  <a:pt x="3365974" y="3546535"/>
                  <a:pt x="3364188" y="3544117"/>
                </a:cubicBezTo>
                <a:cubicBezTo>
                  <a:pt x="3362402" y="3541698"/>
                  <a:pt x="3360244" y="3539615"/>
                  <a:pt x="3357714" y="3537866"/>
                </a:cubicBezTo>
                <a:cubicBezTo>
                  <a:pt x="3355184" y="3536117"/>
                  <a:pt x="3352263" y="3534759"/>
                  <a:pt x="3348952" y="3533792"/>
                </a:cubicBezTo>
                <a:cubicBezTo>
                  <a:pt x="3345641" y="3532824"/>
                  <a:pt x="3341901" y="3532341"/>
                  <a:pt x="3337734" y="3532341"/>
                </a:cubicBezTo>
                <a:close/>
                <a:moveTo>
                  <a:pt x="3158582" y="3532341"/>
                </a:moveTo>
                <a:cubicBezTo>
                  <a:pt x="3151215" y="3532341"/>
                  <a:pt x="3144555" y="3533624"/>
                  <a:pt x="3138602" y="3536192"/>
                </a:cubicBezTo>
                <a:cubicBezTo>
                  <a:pt x="3132649" y="3538759"/>
                  <a:pt x="3127570" y="3542442"/>
                  <a:pt x="3123366" y="3547242"/>
                </a:cubicBezTo>
                <a:cubicBezTo>
                  <a:pt x="3119161" y="3552042"/>
                  <a:pt x="3115943" y="3557883"/>
                  <a:pt x="3113711" y="3564767"/>
                </a:cubicBezTo>
                <a:cubicBezTo>
                  <a:pt x="3111478" y="3571650"/>
                  <a:pt x="3110362" y="3579408"/>
                  <a:pt x="3110362" y="3588040"/>
                </a:cubicBezTo>
                <a:cubicBezTo>
                  <a:pt x="3110362" y="3597118"/>
                  <a:pt x="3111441" y="3605080"/>
                  <a:pt x="3113599" y="3611927"/>
                </a:cubicBezTo>
                <a:cubicBezTo>
                  <a:pt x="3115757" y="3618773"/>
                  <a:pt x="3118957" y="3624465"/>
                  <a:pt x="3123198" y="3629005"/>
                </a:cubicBezTo>
                <a:cubicBezTo>
                  <a:pt x="3127440" y="3633544"/>
                  <a:pt x="3132668" y="3636967"/>
                  <a:pt x="3138881" y="3639274"/>
                </a:cubicBezTo>
                <a:cubicBezTo>
                  <a:pt x="3145095" y="3641581"/>
                  <a:pt x="3152331" y="3642734"/>
                  <a:pt x="3160591" y="3642734"/>
                </a:cubicBezTo>
                <a:cubicBezTo>
                  <a:pt x="3165354" y="3642734"/>
                  <a:pt x="3169837" y="3642380"/>
                  <a:pt x="3174042" y="3641674"/>
                </a:cubicBezTo>
                <a:cubicBezTo>
                  <a:pt x="3178246" y="3640967"/>
                  <a:pt x="3181948" y="3640167"/>
                  <a:pt x="3185148" y="3639274"/>
                </a:cubicBezTo>
                <a:cubicBezTo>
                  <a:pt x="3188348" y="3638381"/>
                  <a:pt x="3190952" y="3637469"/>
                  <a:pt x="3192962" y="3636539"/>
                </a:cubicBezTo>
                <a:cubicBezTo>
                  <a:pt x="3194971" y="3635609"/>
                  <a:pt x="3196180" y="3634939"/>
                  <a:pt x="3196589" y="3634530"/>
                </a:cubicBezTo>
                <a:cubicBezTo>
                  <a:pt x="3196999" y="3634121"/>
                  <a:pt x="3197333" y="3633693"/>
                  <a:pt x="3197594" y="3633246"/>
                </a:cubicBezTo>
                <a:cubicBezTo>
                  <a:pt x="3197854" y="3632800"/>
                  <a:pt x="3198040" y="3632297"/>
                  <a:pt x="3198152" y="3631739"/>
                </a:cubicBezTo>
                <a:cubicBezTo>
                  <a:pt x="3198264" y="3631181"/>
                  <a:pt x="3198357" y="3630549"/>
                  <a:pt x="3198431" y="3629842"/>
                </a:cubicBezTo>
                <a:cubicBezTo>
                  <a:pt x="3198505" y="3629135"/>
                  <a:pt x="3198543" y="3628298"/>
                  <a:pt x="3198543" y="3627330"/>
                </a:cubicBezTo>
                <a:cubicBezTo>
                  <a:pt x="3198543" y="3625991"/>
                  <a:pt x="3198487" y="3624856"/>
                  <a:pt x="3198374" y="3623926"/>
                </a:cubicBezTo>
                <a:cubicBezTo>
                  <a:pt x="3198262" y="3622996"/>
                  <a:pt x="3198094" y="3622270"/>
                  <a:pt x="3197869" y="3621749"/>
                </a:cubicBezTo>
                <a:cubicBezTo>
                  <a:pt x="3197645" y="3621228"/>
                  <a:pt x="3197327" y="3620838"/>
                  <a:pt x="3196916" y="3620577"/>
                </a:cubicBezTo>
                <a:cubicBezTo>
                  <a:pt x="3196505" y="3620317"/>
                  <a:pt x="3196038" y="3620186"/>
                  <a:pt x="3195515" y="3620186"/>
                </a:cubicBezTo>
                <a:cubicBezTo>
                  <a:pt x="3194617" y="3620186"/>
                  <a:pt x="3193290" y="3620577"/>
                  <a:pt x="3191532" y="3621359"/>
                </a:cubicBezTo>
                <a:cubicBezTo>
                  <a:pt x="3189775" y="3622140"/>
                  <a:pt x="3187531" y="3623014"/>
                  <a:pt x="3184802" y="3623982"/>
                </a:cubicBezTo>
                <a:cubicBezTo>
                  <a:pt x="3182072" y="3624949"/>
                  <a:pt x="3178838" y="3625823"/>
                  <a:pt x="3175100" y="3626605"/>
                </a:cubicBezTo>
                <a:cubicBezTo>
                  <a:pt x="3171361" y="3627386"/>
                  <a:pt x="3167099" y="3627777"/>
                  <a:pt x="3162313" y="3627777"/>
                </a:cubicBezTo>
                <a:cubicBezTo>
                  <a:pt x="3156256" y="3627777"/>
                  <a:pt x="3151134" y="3626921"/>
                  <a:pt x="3146947" y="3625209"/>
                </a:cubicBezTo>
                <a:cubicBezTo>
                  <a:pt x="3142759" y="3623498"/>
                  <a:pt x="3139357" y="3621042"/>
                  <a:pt x="3136739" y="3617842"/>
                </a:cubicBezTo>
                <a:cubicBezTo>
                  <a:pt x="3134122" y="3614643"/>
                  <a:pt x="3132253" y="3610810"/>
                  <a:pt x="3131131" y="3606345"/>
                </a:cubicBezTo>
                <a:cubicBezTo>
                  <a:pt x="3130010" y="3601881"/>
                  <a:pt x="3129449" y="3596858"/>
                  <a:pt x="3129449" y="3591277"/>
                </a:cubicBezTo>
                <a:lnTo>
                  <a:pt x="3195607" y="3591277"/>
                </a:lnTo>
                <a:cubicBezTo>
                  <a:pt x="3197477" y="3591277"/>
                  <a:pt x="3199141" y="3590663"/>
                  <a:pt x="3200598" y="3589435"/>
                </a:cubicBezTo>
                <a:cubicBezTo>
                  <a:pt x="3202055" y="3588207"/>
                  <a:pt x="3202784" y="3586142"/>
                  <a:pt x="3202784" y="3583240"/>
                </a:cubicBezTo>
                <a:lnTo>
                  <a:pt x="3202784" y="3579891"/>
                </a:lnTo>
                <a:cubicBezTo>
                  <a:pt x="3202784" y="3573343"/>
                  <a:pt x="3201947" y="3567185"/>
                  <a:pt x="3200273" y="3561418"/>
                </a:cubicBezTo>
                <a:cubicBezTo>
                  <a:pt x="3198598" y="3555651"/>
                  <a:pt x="3195975" y="3550628"/>
                  <a:pt x="3192403" y="3546349"/>
                </a:cubicBezTo>
                <a:cubicBezTo>
                  <a:pt x="3188832" y="3542070"/>
                  <a:pt x="3184274" y="3538666"/>
                  <a:pt x="3178730" y="3536136"/>
                </a:cubicBezTo>
                <a:cubicBezTo>
                  <a:pt x="3173186" y="3533606"/>
                  <a:pt x="3166470" y="3532341"/>
                  <a:pt x="3158582" y="3532341"/>
                </a:cubicBezTo>
                <a:close/>
                <a:moveTo>
                  <a:pt x="2723111" y="3532341"/>
                </a:moveTo>
                <a:cubicBezTo>
                  <a:pt x="2714554" y="3532341"/>
                  <a:pt x="2707075" y="3533717"/>
                  <a:pt x="2700675" y="3536471"/>
                </a:cubicBezTo>
                <a:cubicBezTo>
                  <a:pt x="2694276" y="3539224"/>
                  <a:pt x="2688937" y="3543094"/>
                  <a:pt x="2684658" y="3548079"/>
                </a:cubicBezTo>
                <a:cubicBezTo>
                  <a:pt x="2680379" y="3553065"/>
                  <a:pt x="2677179" y="3559000"/>
                  <a:pt x="2675058" y="3565883"/>
                </a:cubicBezTo>
                <a:cubicBezTo>
                  <a:pt x="2672937" y="3572766"/>
                  <a:pt x="2671877" y="3580301"/>
                  <a:pt x="2671877" y="3588486"/>
                </a:cubicBezTo>
                <a:cubicBezTo>
                  <a:pt x="2671877" y="3596969"/>
                  <a:pt x="2672882" y="3604560"/>
                  <a:pt x="2674891" y="3611257"/>
                </a:cubicBezTo>
                <a:cubicBezTo>
                  <a:pt x="2676900" y="3617954"/>
                  <a:pt x="2679951" y="3623647"/>
                  <a:pt x="2684044" y="3628335"/>
                </a:cubicBezTo>
                <a:cubicBezTo>
                  <a:pt x="2688137" y="3633023"/>
                  <a:pt x="2693253" y="3636595"/>
                  <a:pt x="2699392" y="3639050"/>
                </a:cubicBezTo>
                <a:cubicBezTo>
                  <a:pt x="2705531" y="3641506"/>
                  <a:pt x="2712731" y="3642734"/>
                  <a:pt x="2720991" y="3642734"/>
                </a:cubicBezTo>
                <a:cubicBezTo>
                  <a:pt x="2729474" y="3642734"/>
                  <a:pt x="2736934" y="3641339"/>
                  <a:pt x="2743370" y="3638548"/>
                </a:cubicBezTo>
                <a:cubicBezTo>
                  <a:pt x="2749807" y="3635758"/>
                  <a:pt x="2755165" y="3631870"/>
                  <a:pt x="2759444" y="3626884"/>
                </a:cubicBezTo>
                <a:cubicBezTo>
                  <a:pt x="2763723" y="3621898"/>
                  <a:pt x="2766941" y="3615963"/>
                  <a:pt x="2769099" y="3609080"/>
                </a:cubicBezTo>
                <a:cubicBezTo>
                  <a:pt x="2771257" y="3602197"/>
                  <a:pt x="2772336" y="3594662"/>
                  <a:pt x="2772336" y="3586477"/>
                </a:cubicBezTo>
                <a:cubicBezTo>
                  <a:pt x="2772336" y="3578068"/>
                  <a:pt x="2771313" y="3570515"/>
                  <a:pt x="2769267" y="3563818"/>
                </a:cubicBezTo>
                <a:cubicBezTo>
                  <a:pt x="2767220" y="3557121"/>
                  <a:pt x="2764151" y="3551428"/>
                  <a:pt x="2760058" y="3546740"/>
                </a:cubicBezTo>
                <a:cubicBezTo>
                  <a:pt x="2755965" y="3542052"/>
                  <a:pt x="2750849" y="3538480"/>
                  <a:pt x="2744710" y="3536024"/>
                </a:cubicBezTo>
                <a:cubicBezTo>
                  <a:pt x="2738571" y="3533569"/>
                  <a:pt x="2731371" y="3532341"/>
                  <a:pt x="2723111" y="3532341"/>
                </a:cubicBezTo>
                <a:close/>
                <a:moveTo>
                  <a:pt x="2558507" y="3532341"/>
                </a:moveTo>
                <a:cubicBezTo>
                  <a:pt x="2551140" y="3532341"/>
                  <a:pt x="2544480" y="3533624"/>
                  <a:pt x="2538527" y="3536192"/>
                </a:cubicBezTo>
                <a:cubicBezTo>
                  <a:pt x="2532574" y="3538759"/>
                  <a:pt x="2527495" y="3542442"/>
                  <a:pt x="2523291" y="3547242"/>
                </a:cubicBezTo>
                <a:cubicBezTo>
                  <a:pt x="2519086" y="3552042"/>
                  <a:pt x="2515868" y="3557883"/>
                  <a:pt x="2513636" y="3564767"/>
                </a:cubicBezTo>
                <a:cubicBezTo>
                  <a:pt x="2511403" y="3571650"/>
                  <a:pt x="2510287" y="3579408"/>
                  <a:pt x="2510287" y="3588040"/>
                </a:cubicBezTo>
                <a:cubicBezTo>
                  <a:pt x="2510287" y="3597118"/>
                  <a:pt x="2511366" y="3605080"/>
                  <a:pt x="2513524" y="3611927"/>
                </a:cubicBezTo>
                <a:cubicBezTo>
                  <a:pt x="2515682" y="3618773"/>
                  <a:pt x="2518882" y="3624465"/>
                  <a:pt x="2523124" y="3629005"/>
                </a:cubicBezTo>
                <a:cubicBezTo>
                  <a:pt x="2527365" y="3633544"/>
                  <a:pt x="2532593" y="3636967"/>
                  <a:pt x="2538806" y="3639274"/>
                </a:cubicBezTo>
                <a:cubicBezTo>
                  <a:pt x="2545020" y="3641581"/>
                  <a:pt x="2552257" y="3642734"/>
                  <a:pt x="2560517" y="3642734"/>
                </a:cubicBezTo>
                <a:cubicBezTo>
                  <a:pt x="2565279" y="3642734"/>
                  <a:pt x="2569762" y="3642380"/>
                  <a:pt x="2573967" y="3641674"/>
                </a:cubicBezTo>
                <a:cubicBezTo>
                  <a:pt x="2578171" y="3640967"/>
                  <a:pt x="2581873" y="3640167"/>
                  <a:pt x="2585073" y="3639274"/>
                </a:cubicBezTo>
                <a:cubicBezTo>
                  <a:pt x="2588273" y="3638381"/>
                  <a:pt x="2590878" y="3637469"/>
                  <a:pt x="2592887" y="3636539"/>
                </a:cubicBezTo>
                <a:cubicBezTo>
                  <a:pt x="2594896" y="3635609"/>
                  <a:pt x="2596105" y="3634939"/>
                  <a:pt x="2596514" y="3634530"/>
                </a:cubicBezTo>
                <a:cubicBezTo>
                  <a:pt x="2596924" y="3634121"/>
                  <a:pt x="2597258" y="3633693"/>
                  <a:pt x="2597519" y="3633246"/>
                </a:cubicBezTo>
                <a:cubicBezTo>
                  <a:pt x="2597779" y="3632800"/>
                  <a:pt x="2597965" y="3632297"/>
                  <a:pt x="2598077" y="3631739"/>
                </a:cubicBezTo>
                <a:cubicBezTo>
                  <a:pt x="2598189" y="3631181"/>
                  <a:pt x="2598282" y="3630549"/>
                  <a:pt x="2598356" y="3629842"/>
                </a:cubicBezTo>
                <a:cubicBezTo>
                  <a:pt x="2598430" y="3629135"/>
                  <a:pt x="2598468" y="3628298"/>
                  <a:pt x="2598468" y="3627330"/>
                </a:cubicBezTo>
                <a:cubicBezTo>
                  <a:pt x="2598468" y="3625991"/>
                  <a:pt x="2598412" y="3624856"/>
                  <a:pt x="2598299" y="3623926"/>
                </a:cubicBezTo>
                <a:cubicBezTo>
                  <a:pt x="2598187" y="3622996"/>
                  <a:pt x="2598019" y="3622270"/>
                  <a:pt x="2597795" y="3621749"/>
                </a:cubicBezTo>
                <a:cubicBezTo>
                  <a:pt x="2597570" y="3621228"/>
                  <a:pt x="2597252" y="3620838"/>
                  <a:pt x="2596841" y="3620577"/>
                </a:cubicBezTo>
                <a:cubicBezTo>
                  <a:pt x="2596430" y="3620317"/>
                  <a:pt x="2595963" y="3620186"/>
                  <a:pt x="2595440" y="3620186"/>
                </a:cubicBezTo>
                <a:cubicBezTo>
                  <a:pt x="2594542" y="3620186"/>
                  <a:pt x="2593215" y="3620577"/>
                  <a:pt x="2591457" y="3621359"/>
                </a:cubicBezTo>
                <a:cubicBezTo>
                  <a:pt x="2589700" y="3622140"/>
                  <a:pt x="2587456" y="3623014"/>
                  <a:pt x="2584727" y="3623982"/>
                </a:cubicBezTo>
                <a:cubicBezTo>
                  <a:pt x="2581998" y="3624949"/>
                  <a:pt x="2578763" y="3625823"/>
                  <a:pt x="2575025" y="3626605"/>
                </a:cubicBezTo>
                <a:cubicBezTo>
                  <a:pt x="2571286" y="3627386"/>
                  <a:pt x="2567024" y="3627777"/>
                  <a:pt x="2562238" y="3627777"/>
                </a:cubicBezTo>
                <a:cubicBezTo>
                  <a:pt x="2556181" y="3627777"/>
                  <a:pt x="2551059" y="3626921"/>
                  <a:pt x="2546872" y="3625209"/>
                </a:cubicBezTo>
                <a:cubicBezTo>
                  <a:pt x="2542684" y="3623498"/>
                  <a:pt x="2539282" y="3621042"/>
                  <a:pt x="2536664" y="3617842"/>
                </a:cubicBezTo>
                <a:cubicBezTo>
                  <a:pt x="2534047" y="3614643"/>
                  <a:pt x="2532178" y="3610810"/>
                  <a:pt x="2531056" y="3606345"/>
                </a:cubicBezTo>
                <a:cubicBezTo>
                  <a:pt x="2529935" y="3601881"/>
                  <a:pt x="2529374" y="3596858"/>
                  <a:pt x="2529374" y="3591277"/>
                </a:cubicBezTo>
                <a:lnTo>
                  <a:pt x="2595532" y="3591277"/>
                </a:lnTo>
                <a:cubicBezTo>
                  <a:pt x="2597402" y="3591277"/>
                  <a:pt x="2599066" y="3590663"/>
                  <a:pt x="2600523" y="3589435"/>
                </a:cubicBezTo>
                <a:cubicBezTo>
                  <a:pt x="2601981" y="3588207"/>
                  <a:pt x="2602709" y="3586142"/>
                  <a:pt x="2602709" y="3583240"/>
                </a:cubicBezTo>
                <a:lnTo>
                  <a:pt x="2602709" y="3579891"/>
                </a:lnTo>
                <a:cubicBezTo>
                  <a:pt x="2602709" y="3573343"/>
                  <a:pt x="2601872" y="3567185"/>
                  <a:pt x="2600198" y="3561418"/>
                </a:cubicBezTo>
                <a:cubicBezTo>
                  <a:pt x="2598523" y="3555651"/>
                  <a:pt x="2595900" y="3550628"/>
                  <a:pt x="2592329" y="3546349"/>
                </a:cubicBezTo>
                <a:cubicBezTo>
                  <a:pt x="2588757" y="3542070"/>
                  <a:pt x="2584199" y="3538666"/>
                  <a:pt x="2578655" y="3536136"/>
                </a:cubicBezTo>
                <a:cubicBezTo>
                  <a:pt x="2573111" y="3533606"/>
                  <a:pt x="2566395" y="3532341"/>
                  <a:pt x="2558507" y="3532341"/>
                </a:cubicBezTo>
                <a:close/>
                <a:moveTo>
                  <a:pt x="2443724" y="3532341"/>
                </a:moveTo>
                <a:cubicBezTo>
                  <a:pt x="2437994" y="3532341"/>
                  <a:pt x="2432320" y="3533810"/>
                  <a:pt x="2426702" y="3536750"/>
                </a:cubicBezTo>
                <a:cubicBezTo>
                  <a:pt x="2421083" y="3539689"/>
                  <a:pt x="2415446" y="3544321"/>
                  <a:pt x="2409791" y="3550647"/>
                </a:cubicBezTo>
                <a:lnTo>
                  <a:pt x="2409791" y="3537364"/>
                </a:lnTo>
                <a:cubicBezTo>
                  <a:pt x="2409791" y="3536768"/>
                  <a:pt x="2409661" y="3536266"/>
                  <a:pt x="2409400" y="3535857"/>
                </a:cubicBezTo>
                <a:cubicBezTo>
                  <a:pt x="2409140" y="3535448"/>
                  <a:pt x="2408712" y="3535075"/>
                  <a:pt x="2408117" y="3534741"/>
                </a:cubicBezTo>
                <a:cubicBezTo>
                  <a:pt x="2407521" y="3534406"/>
                  <a:pt x="2406684" y="3534183"/>
                  <a:pt x="2405605" y="3534071"/>
                </a:cubicBezTo>
                <a:cubicBezTo>
                  <a:pt x="2404526" y="3533959"/>
                  <a:pt x="2403168" y="3533903"/>
                  <a:pt x="2401531" y="3533903"/>
                </a:cubicBezTo>
                <a:cubicBezTo>
                  <a:pt x="2399819" y="3533903"/>
                  <a:pt x="2398443" y="3533959"/>
                  <a:pt x="2397401" y="3534071"/>
                </a:cubicBezTo>
                <a:cubicBezTo>
                  <a:pt x="2396359" y="3534183"/>
                  <a:pt x="2395503" y="3534406"/>
                  <a:pt x="2394834" y="3534741"/>
                </a:cubicBezTo>
                <a:cubicBezTo>
                  <a:pt x="2394164" y="3535075"/>
                  <a:pt x="2393718" y="3535448"/>
                  <a:pt x="2393494" y="3535857"/>
                </a:cubicBezTo>
                <a:cubicBezTo>
                  <a:pt x="2393271" y="3536266"/>
                  <a:pt x="2393159" y="3536768"/>
                  <a:pt x="2393159" y="3537364"/>
                </a:cubicBezTo>
                <a:lnTo>
                  <a:pt x="2393159" y="3637823"/>
                </a:lnTo>
                <a:cubicBezTo>
                  <a:pt x="2393159" y="3638418"/>
                  <a:pt x="2393290" y="3638920"/>
                  <a:pt x="2393550" y="3639330"/>
                </a:cubicBezTo>
                <a:cubicBezTo>
                  <a:pt x="2393811" y="3639739"/>
                  <a:pt x="2394294" y="3640092"/>
                  <a:pt x="2395001" y="3640390"/>
                </a:cubicBezTo>
                <a:cubicBezTo>
                  <a:pt x="2395708" y="3640688"/>
                  <a:pt x="2396657" y="3640911"/>
                  <a:pt x="2397847" y="3641060"/>
                </a:cubicBezTo>
                <a:cubicBezTo>
                  <a:pt x="2399038" y="3641208"/>
                  <a:pt x="2400526" y="3641283"/>
                  <a:pt x="2402312" y="3641283"/>
                </a:cubicBezTo>
                <a:cubicBezTo>
                  <a:pt x="2404173" y="3641283"/>
                  <a:pt x="2405698" y="3641208"/>
                  <a:pt x="2406889" y="3641060"/>
                </a:cubicBezTo>
                <a:cubicBezTo>
                  <a:pt x="2408079" y="3640911"/>
                  <a:pt x="2409010" y="3640688"/>
                  <a:pt x="2409679" y="3640390"/>
                </a:cubicBezTo>
                <a:cubicBezTo>
                  <a:pt x="2410349" y="3640092"/>
                  <a:pt x="2410833" y="3639739"/>
                  <a:pt x="2411130" y="3639330"/>
                </a:cubicBezTo>
                <a:cubicBezTo>
                  <a:pt x="2411428" y="3638920"/>
                  <a:pt x="2411577" y="3638418"/>
                  <a:pt x="2411577" y="3637823"/>
                </a:cubicBezTo>
                <a:lnTo>
                  <a:pt x="2411577" y="3567613"/>
                </a:lnTo>
                <a:cubicBezTo>
                  <a:pt x="2416637" y="3561288"/>
                  <a:pt x="2421474" y="3556488"/>
                  <a:pt x="2426087" y="3553214"/>
                </a:cubicBezTo>
                <a:cubicBezTo>
                  <a:pt x="2430701" y="3549940"/>
                  <a:pt x="2435315" y="3548303"/>
                  <a:pt x="2439929" y="3548303"/>
                </a:cubicBezTo>
                <a:cubicBezTo>
                  <a:pt x="2443501" y="3548303"/>
                  <a:pt x="2446644" y="3548972"/>
                  <a:pt x="2449361" y="3550312"/>
                </a:cubicBezTo>
                <a:cubicBezTo>
                  <a:pt x="2452077" y="3551651"/>
                  <a:pt x="2454291" y="3553586"/>
                  <a:pt x="2456002" y="3556116"/>
                </a:cubicBezTo>
                <a:cubicBezTo>
                  <a:pt x="2457713" y="3558646"/>
                  <a:pt x="2459016" y="3561660"/>
                  <a:pt x="2459909" y="3565157"/>
                </a:cubicBezTo>
                <a:cubicBezTo>
                  <a:pt x="2460802" y="3568655"/>
                  <a:pt x="2461248" y="3573268"/>
                  <a:pt x="2461248" y="3578998"/>
                </a:cubicBezTo>
                <a:lnTo>
                  <a:pt x="2461248" y="3637823"/>
                </a:lnTo>
                <a:cubicBezTo>
                  <a:pt x="2461248" y="3638418"/>
                  <a:pt x="2461397" y="3638920"/>
                  <a:pt x="2461695" y="3639330"/>
                </a:cubicBezTo>
                <a:cubicBezTo>
                  <a:pt x="2461992" y="3639739"/>
                  <a:pt x="2462476" y="3640092"/>
                  <a:pt x="2463146" y="3640390"/>
                </a:cubicBezTo>
                <a:cubicBezTo>
                  <a:pt x="2463815" y="3640688"/>
                  <a:pt x="2464746" y="3640911"/>
                  <a:pt x="2465936" y="3641060"/>
                </a:cubicBezTo>
                <a:cubicBezTo>
                  <a:pt x="2467127" y="3641208"/>
                  <a:pt x="2468652" y="3641283"/>
                  <a:pt x="2470513" y="3641283"/>
                </a:cubicBezTo>
                <a:cubicBezTo>
                  <a:pt x="2472299" y="3641283"/>
                  <a:pt x="2473787" y="3641208"/>
                  <a:pt x="2474978" y="3641060"/>
                </a:cubicBezTo>
                <a:cubicBezTo>
                  <a:pt x="2476168" y="3640911"/>
                  <a:pt x="2477098" y="3640688"/>
                  <a:pt x="2477768" y="3640390"/>
                </a:cubicBezTo>
                <a:cubicBezTo>
                  <a:pt x="2478438" y="3640092"/>
                  <a:pt x="2478922" y="3639739"/>
                  <a:pt x="2479219" y="3639330"/>
                </a:cubicBezTo>
                <a:cubicBezTo>
                  <a:pt x="2479517" y="3638920"/>
                  <a:pt x="2479666" y="3638418"/>
                  <a:pt x="2479666" y="3637823"/>
                </a:cubicBezTo>
                <a:lnTo>
                  <a:pt x="2479666" y="3576543"/>
                </a:lnTo>
                <a:cubicBezTo>
                  <a:pt x="2479666" y="3569399"/>
                  <a:pt x="2479052" y="3563278"/>
                  <a:pt x="2477824" y="3558181"/>
                </a:cubicBezTo>
                <a:cubicBezTo>
                  <a:pt x="2476596" y="3553084"/>
                  <a:pt x="2474568" y="3548637"/>
                  <a:pt x="2471741" y="3544842"/>
                </a:cubicBezTo>
                <a:cubicBezTo>
                  <a:pt x="2468913" y="3541047"/>
                  <a:pt x="2465211" y="3538015"/>
                  <a:pt x="2460634" y="3535745"/>
                </a:cubicBezTo>
                <a:cubicBezTo>
                  <a:pt x="2456058" y="3533476"/>
                  <a:pt x="2450421" y="3532341"/>
                  <a:pt x="2443724" y="3532341"/>
                </a:cubicBezTo>
                <a:close/>
                <a:moveTo>
                  <a:pt x="2313536" y="3532341"/>
                </a:moveTo>
                <a:cubicBezTo>
                  <a:pt x="2304979" y="3532341"/>
                  <a:pt x="2297500" y="3533717"/>
                  <a:pt x="2291100" y="3536471"/>
                </a:cubicBezTo>
                <a:cubicBezTo>
                  <a:pt x="2284701" y="3539224"/>
                  <a:pt x="2279362" y="3543094"/>
                  <a:pt x="2275083" y="3548079"/>
                </a:cubicBezTo>
                <a:cubicBezTo>
                  <a:pt x="2270804" y="3553065"/>
                  <a:pt x="2267604" y="3559000"/>
                  <a:pt x="2265483" y="3565883"/>
                </a:cubicBezTo>
                <a:cubicBezTo>
                  <a:pt x="2263363" y="3572766"/>
                  <a:pt x="2262302" y="3580301"/>
                  <a:pt x="2262302" y="3588486"/>
                </a:cubicBezTo>
                <a:cubicBezTo>
                  <a:pt x="2262302" y="3596969"/>
                  <a:pt x="2263307" y="3604560"/>
                  <a:pt x="2265316" y="3611257"/>
                </a:cubicBezTo>
                <a:cubicBezTo>
                  <a:pt x="2267325" y="3617954"/>
                  <a:pt x="2270376" y="3623647"/>
                  <a:pt x="2274469" y="3628335"/>
                </a:cubicBezTo>
                <a:cubicBezTo>
                  <a:pt x="2278562" y="3633023"/>
                  <a:pt x="2283678" y="3636595"/>
                  <a:pt x="2289817" y="3639050"/>
                </a:cubicBezTo>
                <a:cubicBezTo>
                  <a:pt x="2295956" y="3641506"/>
                  <a:pt x="2303156" y="3642734"/>
                  <a:pt x="2311416" y="3642734"/>
                </a:cubicBezTo>
                <a:cubicBezTo>
                  <a:pt x="2319899" y="3642734"/>
                  <a:pt x="2327359" y="3641339"/>
                  <a:pt x="2333795" y="3638548"/>
                </a:cubicBezTo>
                <a:cubicBezTo>
                  <a:pt x="2340232" y="3635758"/>
                  <a:pt x="2345590" y="3631870"/>
                  <a:pt x="2349869" y="3626884"/>
                </a:cubicBezTo>
                <a:cubicBezTo>
                  <a:pt x="2354148" y="3621898"/>
                  <a:pt x="2357366" y="3615963"/>
                  <a:pt x="2359524" y="3609080"/>
                </a:cubicBezTo>
                <a:cubicBezTo>
                  <a:pt x="2361682" y="3602197"/>
                  <a:pt x="2362761" y="3594662"/>
                  <a:pt x="2362761" y="3586477"/>
                </a:cubicBezTo>
                <a:cubicBezTo>
                  <a:pt x="2362761" y="3578068"/>
                  <a:pt x="2361738" y="3570515"/>
                  <a:pt x="2359692" y="3563818"/>
                </a:cubicBezTo>
                <a:cubicBezTo>
                  <a:pt x="2357645" y="3557121"/>
                  <a:pt x="2354576" y="3551428"/>
                  <a:pt x="2350483" y="3546740"/>
                </a:cubicBezTo>
                <a:cubicBezTo>
                  <a:pt x="2346390" y="3542052"/>
                  <a:pt x="2341274" y="3538480"/>
                  <a:pt x="2335135" y="3536024"/>
                </a:cubicBezTo>
                <a:cubicBezTo>
                  <a:pt x="2328996" y="3533569"/>
                  <a:pt x="2321796" y="3532341"/>
                  <a:pt x="2313536" y="3532341"/>
                </a:cubicBezTo>
                <a:close/>
                <a:moveTo>
                  <a:pt x="2157490" y="3532341"/>
                </a:moveTo>
                <a:cubicBezTo>
                  <a:pt x="2151388" y="3532341"/>
                  <a:pt x="2146049" y="3533159"/>
                  <a:pt x="2141472" y="3534796"/>
                </a:cubicBezTo>
                <a:cubicBezTo>
                  <a:pt x="2136896" y="3536434"/>
                  <a:pt x="2133082" y="3538610"/>
                  <a:pt x="2130031" y="3541326"/>
                </a:cubicBezTo>
                <a:cubicBezTo>
                  <a:pt x="2126980" y="3544042"/>
                  <a:pt x="2124692" y="3547205"/>
                  <a:pt x="2123167" y="3550814"/>
                </a:cubicBezTo>
                <a:cubicBezTo>
                  <a:pt x="2121641" y="3554423"/>
                  <a:pt x="2120878" y="3558200"/>
                  <a:pt x="2120878" y="3562144"/>
                </a:cubicBezTo>
                <a:cubicBezTo>
                  <a:pt x="2120878" y="3566608"/>
                  <a:pt x="2121604" y="3570441"/>
                  <a:pt x="2123055" y="3573640"/>
                </a:cubicBezTo>
                <a:cubicBezTo>
                  <a:pt x="2124506" y="3576840"/>
                  <a:pt x="2126422" y="3579594"/>
                  <a:pt x="2128803" y="3581900"/>
                </a:cubicBezTo>
                <a:cubicBezTo>
                  <a:pt x="2131185" y="3584207"/>
                  <a:pt x="2133882" y="3586161"/>
                  <a:pt x="2136896" y="3587761"/>
                </a:cubicBezTo>
                <a:cubicBezTo>
                  <a:pt x="2139910" y="3589360"/>
                  <a:pt x="2142998" y="3590793"/>
                  <a:pt x="2146161" y="3592058"/>
                </a:cubicBezTo>
                <a:cubicBezTo>
                  <a:pt x="2149323" y="3593323"/>
                  <a:pt x="2152393" y="3594532"/>
                  <a:pt x="2155369" y="3595686"/>
                </a:cubicBezTo>
                <a:cubicBezTo>
                  <a:pt x="2158346" y="3596839"/>
                  <a:pt x="2161025" y="3598160"/>
                  <a:pt x="2163406" y="3599648"/>
                </a:cubicBezTo>
                <a:cubicBezTo>
                  <a:pt x="2165787" y="3601136"/>
                  <a:pt x="2167703" y="3602848"/>
                  <a:pt x="2169154" y="3604783"/>
                </a:cubicBezTo>
                <a:cubicBezTo>
                  <a:pt x="2170606" y="3606718"/>
                  <a:pt x="2171331" y="3609099"/>
                  <a:pt x="2171331" y="3611927"/>
                </a:cubicBezTo>
                <a:cubicBezTo>
                  <a:pt x="2171331" y="3614680"/>
                  <a:pt x="2170829" y="3617061"/>
                  <a:pt x="2169824" y="3619070"/>
                </a:cubicBezTo>
                <a:cubicBezTo>
                  <a:pt x="2168820" y="3621079"/>
                  <a:pt x="2167387" y="3622735"/>
                  <a:pt x="2165527" y="3624037"/>
                </a:cubicBezTo>
                <a:cubicBezTo>
                  <a:pt x="2163666" y="3625340"/>
                  <a:pt x="2161471" y="3626326"/>
                  <a:pt x="2158941" y="3626995"/>
                </a:cubicBezTo>
                <a:cubicBezTo>
                  <a:pt x="2156411" y="3627665"/>
                  <a:pt x="2153583" y="3628000"/>
                  <a:pt x="2150458" y="3628000"/>
                </a:cubicBezTo>
                <a:cubicBezTo>
                  <a:pt x="2146291" y="3628000"/>
                  <a:pt x="2142607" y="3627498"/>
                  <a:pt x="2139407" y="3626493"/>
                </a:cubicBezTo>
                <a:cubicBezTo>
                  <a:pt x="2136208" y="3625488"/>
                  <a:pt x="2133436" y="3624391"/>
                  <a:pt x="2131092" y="3623200"/>
                </a:cubicBezTo>
                <a:cubicBezTo>
                  <a:pt x="2128748" y="3622010"/>
                  <a:pt x="2126776" y="3620912"/>
                  <a:pt x="2125176" y="3619907"/>
                </a:cubicBezTo>
                <a:cubicBezTo>
                  <a:pt x="2123576" y="3618903"/>
                  <a:pt x="2122366" y="3618401"/>
                  <a:pt x="2121548" y="3618401"/>
                </a:cubicBezTo>
                <a:cubicBezTo>
                  <a:pt x="2121027" y="3618401"/>
                  <a:pt x="2120562" y="3618531"/>
                  <a:pt x="2120153" y="3618791"/>
                </a:cubicBezTo>
                <a:cubicBezTo>
                  <a:pt x="2119744" y="3619052"/>
                  <a:pt x="2119427" y="3619480"/>
                  <a:pt x="2119204" y="3620075"/>
                </a:cubicBezTo>
                <a:cubicBezTo>
                  <a:pt x="2118981" y="3620670"/>
                  <a:pt x="2118795" y="3621452"/>
                  <a:pt x="2118646" y="3622419"/>
                </a:cubicBezTo>
                <a:cubicBezTo>
                  <a:pt x="2118497" y="3623386"/>
                  <a:pt x="2118423" y="3624577"/>
                  <a:pt x="2118423" y="3625991"/>
                </a:cubicBezTo>
                <a:cubicBezTo>
                  <a:pt x="2118423" y="3628298"/>
                  <a:pt x="2118609" y="3630121"/>
                  <a:pt x="2118981" y="3631460"/>
                </a:cubicBezTo>
                <a:cubicBezTo>
                  <a:pt x="2119353" y="3632800"/>
                  <a:pt x="2119948" y="3633841"/>
                  <a:pt x="2120767" y="3634586"/>
                </a:cubicBezTo>
                <a:cubicBezTo>
                  <a:pt x="2121585" y="3635330"/>
                  <a:pt x="2122887" y="3636167"/>
                  <a:pt x="2124673" y="3637097"/>
                </a:cubicBezTo>
                <a:cubicBezTo>
                  <a:pt x="2126459" y="3638027"/>
                  <a:pt x="2128636" y="3638920"/>
                  <a:pt x="2131203" y="3639776"/>
                </a:cubicBezTo>
                <a:cubicBezTo>
                  <a:pt x="2133771" y="3640632"/>
                  <a:pt x="2136673" y="3641339"/>
                  <a:pt x="2139910" y="3641897"/>
                </a:cubicBezTo>
                <a:cubicBezTo>
                  <a:pt x="2143147" y="3642455"/>
                  <a:pt x="2146551" y="3642734"/>
                  <a:pt x="2150123" y="3642734"/>
                </a:cubicBezTo>
                <a:cubicBezTo>
                  <a:pt x="2155927" y="3642734"/>
                  <a:pt x="2161248" y="3642027"/>
                  <a:pt x="2166085" y="3640613"/>
                </a:cubicBezTo>
                <a:cubicBezTo>
                  <a:pt x="2170922" y="3639199"/>
                  <a:pt x="2175089" y="3637116"/>
                  <a:pt x="2178586" y="3634362"/>
                </a:cubicBezTo>
                <a:cubicBezTo>
                  <a:pt x="2182084" y="3631609"/>
                  <a:pt x="2184781" y="3628223"/>
                  <a:pt x="2186679" y="3624205"/>
                </a:cubicBezTo>
                <a:cubicBezTo>
                  <a:pt x="2188576" y="3620186"/>
                  <a:pt x="2189525" y="3615610"/>
                  <a:pt x="2189525" y="3610475"/>
                </a:cubicBezTo>
                <a:cubicBezTo>
                  <a:pt x="2189525" y="3606159"/>
                  <a:pt x="2188800" y="3602439"/>
                  <a:pt x="2187349" y="3599313"/>
                </a:cubicBezTo>
                <a:cubicBezTo>
                  <a:pt x="2185898" y="3596188"/>
                  <a:pt x="2183981" y="3593509"/>
                  <a:pt x="2181600" y="3591277"/>
                </a:cubicBezTo>
                <a:cubicBezTo>
                  <a:pt x="2179219" y="3589044"/>
                  <a:pt x="2176484" y="3587147"/>
                  <a:pt x="2173396" y="3585584"/>
                </a:cubicBezTo>
                <a:cubicBezTo>
                  <a:pt x="2170308" y="3584021"/>
                  <a:pt x="2167182" y="3582607"/>
                  <a:pt x="2164020" y="3581342"/>
                </a:cubicBezTo>
                <a:cubicBezTo>
                  <a:pt x="2160857" y="3580077"/>
                  <a:pt x="2157751" y="3578849"/>
                  <a:pt x="2154699" y="3577659"/>
                </a:cubicBezTo>
                <a:cubicBezTo>
                  <a:pt x="2151648" y="3576468"/>
                  <a:pt x="2148932" y="3575129"/>
                  <a:pt x="2146551" y="3573640"/>
                </a:cubicBezTo>
                <a:cubicBezTo>
                  <a:pt x="2144170" y="3572152"/>
                  <a:pt x="2142235" y="3570422"/>
                  <a:pt x="2140747" y="3568450"/>
                </a:cubicBezTo>
                <a:cubicBezTo>
                  <a:pt x="2139259" y="3566478"/>
                  <a:pt x="2138514" y="3564041"/>
                  <a:pt x="2138514" y="3561139"/>
                </a:cubicBezTo>
                <a:cubicBezTo>
                  <a:pt x="2138514" y="3559055"/>
                  <a:pt x="2138905" y="3557121"/>
                  <a:pt x="2139686" y="3555335"/>
                </a:cubicBezTo>
                <a:cubicBezTo>
                  <a:pt x="2140468" y="3553549"/>
                  <a:pt x="2141621" y="3552005"/>
                  <a:pt x="2143147" y="3550702"/>
                </a:cubicBezTo>
                <a:cubicBezTo>
                  <a:pt x="2144672" y="3549400"/>
                  <a:pt x="2146626" y="3548396"/>
                  <a:pt x="2149007" y="3547689"/>
                </a:cubicBezTo>
                <a:cubicBezTo>
                  <a:pt x="2151388" y="3546982"/>
                  <a:pt x="2154141" y="3546628"/>
                  <a:pt x="2157267" y="3546628"/>
                </a:cubicBezTo>
                <a:cubicBezTo>
                  <a:pt x="2160764" y="3546628"/>
                  <a:pt x="2163871" y="3547038"/>
                  <a:pt x="2166587" y="3547856"/>
                </a:cubicBezTo>
                <a:cubicBezTo>
                  <a:pt x="2169303" y="3548675"/>
                  <a:pt x="2171666" y="3549549"/>
                  <a:pt x="2173675" y="3550479"/>
                </a:cubicBezTo>
                <a:cubicBezTo>
                  <a:pt x="2175684" y="3551409"/>
                  <a:pt x="2177321" y="3552284"/>
                  <a:pt x="2178586" y="3553102"/>
                </a:cubicBezTo>
                <a:cubicBezTo>
                  <a:pt x="2179852" y="3553921"/>
                  <a:pt x="2180819" y="3554330"/>
                  <a:pt x="2181489" y="3554330"/>
                </a:cubicBezTo>
                <a:cubicBezTo>
                  <a:pt x="2181935" y="3554330"/>
                  <a:pt x="2182344" y="3554200"/>
                  <a:pt x="2182716" y="3553939"/>
                </a:cubicBezTo>
                <a:cubicBezTo>
                  <a:pt x="2183089" y="3553679"/>
                  <a:pt x="2183405" y="3553251"/>
                  <a:pt x="2183665" y="3552656"/>
                </a:cubicBezTo>
                <a:cubicBezTo>
                  <a:pt x="2183926" y="3552060"/>
                  <a:pt x="2184112" y="3551298"/>
                  <a:pt x="2184223" y="3550368"/>
                </a:cubicBezTo>
                <a:cubicBezTo>
                  <a:pt x="2184335" y="3549437"/>
                  <a:pt x="2184391" y="3548340"/>
                  <a:pt x="2184391" y="3547075"/>
                </a:cubicBezTo>
                <a:cubicBezTo>
                  <a:pt x="2184391" y="3545884"/>
                  <a:pt x="2184335" y="3544880"/>
                  <a:pt x="2184223" y="3544061"/>
                </a:cubicBezTo>
                <a:cubicBezTo>
                  <a:pt x="2184112" y="3543242"/>
                  <a:pt x="2184000" y="3542554"/>
                  <a:pt x="2183888" y="3541996"/>
                </a:cubicBezTo>
                <a:cubicBezTo>
                  <a:pt x="2183777" y="3541438"/>
                  <a:pt x="2183591" y="3540936"/>
                  <a:pt x="2183330" y="3540489"/>
                </a:cubicBezTo>
                <a:cubicBezTo>
                  <a:pt x="2183070" y="3540043"/>
                  <a:pt x="2182549" y="3539522"/>
                  <a:pt x="2181768" y="3538926"/>
                </a:cubicBezTo>
                <a:cubicBezTo>
                  <a:pt x="2180986" y="3538331"/>
                  <a:pt x="2179833" y="3537643"/>
                  <a:pt x="2178307" y="3536861"/>
                </a:cubicBezTo>
                <a:cubicBezTo>
                  <a:pt x="2176782" y="3536080"/>
                  <a:pt x="2174940" y="3535355"/>
                  <a:pt x="2172782" y="3534685"/>
                </a:cubicBezTo>
                <a:cubicBezTo>
                  <a:pt x="2170624" y="3534015"/>
                  <a:pt x="2168206" y="3533457"/>
                  <a:pt x="2165527" y="3533010"/>
                </a:cubicBezTo>
                <a:cubicBezTo>
                  <a:pt x="2162848" y="3532564"/>
                  <a:pt x="2160169" y="3532341"/>
                  <a:pt x="2157490" y="3532341"/>
                </a:cubicBezTo>
                <a:close/>
                <a:moveTo>
                  <a:pt x="1786015" y="3532341"/>
                </a:moveTo>
                <a:cubicBezTo>
                  <a:pt x="1779913" y="3532341"/>
                  <a:pt x="1774574" y="3533159"/>
                  <a:pt x="1769997" y="3534796"/>
                </a:cubicBezTo>
                <a:cubicBezTo>
                  <a:pt x="1765421" y="3536434"/>
                  <a:pt x="1761607" y="3538610"/>
                  <a:pt x="1758556" y="3541326"/>
                </a:cubicBezTo>
                <a:cubicBezTo>
                  <a:pt x="1755505" y="3544042"/>
                  <a:pt x="1753217" y="3547205"/>
                  <a:pt x="1751692" y="3550814"/>
                </a:cubicBezTo>
                <a:cubicBezTo>
                  <a:pt x="1750166" y="3554423"/>
                  <a:pt x="1749403" y="3558200"/>
                  <a:pt x="1749403" y="3562144"/>
                </a:cubicBezTo>
                <a:cubicBezTo>
                  <a:pt x="1749403" y="3566608"/>
                  <a:pt x="1750129" y="3570441"/>
                  <a:pt x="1751580" y="3573640"/>
                </a:cubicBezTo>
                <a:cubicBezTo>
                  <a:pt x="1753031" y="3576840"/>
                  <a:pt x="1754947" y="3579594"/>
                  <a:pt x="1757328" y="3581900"/>
                </a:cubicBezTo>
                <a:cubicBezTo>
                  <a:pt x="1759710" y="3584207"/>
                  <a:pt x="1762407" y="3586161"/>
                  <a:pt x="1765421" y="3587761"/>
                </a:cubicBezTo>
                <a:cubicBezTo>
                  <a:pt x="1768435" y="3589360"/>
                  <a:pt x="1771523" y="3590793"/>
                  <a:pt x="1774685" y="3592058"/>
                </a:cubicBezTo>
                <a:cubicBezTo>
                  <a:pt x="1777848" y="3593323"/>
                  <a:pt x="1780918" y="3594532"/>
                  <a:pt x="1783894" y="3595686"/>
                </a:cubicBezTo>
                <a:cubicBezTo>
                  <a:pt x="1786871" y="3596839"/>
                  <a:pt x="1789550" y="3598160"/>
                  <a:pt x="1791931" y="3599648"/>
                </a:cubicBezTo>
                <a:cubicBezTo>
                  <a:pt x="1794312" y="3601136"/>
                  <a:pt x="1796228" y="3602848"/>
                  <a:pt x="1797679" y="3604783"/>
                </a:cubicBezTo>
                <a:cubicBezTo>
                  <a:pt x="1799130" y="3606718"/>
                  <a:pt x="1799856" y="3609099"/>
                  <a:pt x="1799856" y="3611927"/>
                </a:cubicBezTo>
                <a:cubicBezTo>
                  <a:pt x="1799856" y="3614680"/>
                  <a:pt x="1799354" y="3617061"/>
                  <a:pt x="1798349" y="3619070"/>
                </a:cubicBezTo>
                <a:cubicBezTo>
                  <a:pt x="1797344" y="3621079"/>
                  <a:pt x="1795912" y="3622735"/>
                  <a:pt x="1794052" y="3624037"/>
                </a:cubicBezTo>
                <a:cubicBezTo>
                  <a:pt x="1792191" y="3625340"/>
                  <a:pt x="1789996" y="3626326"/>
                  <a:pt x="1787466" y="3626995"/>
                </a:cubicBezTo>
                <a:cubicBezTo>
                  <a:pt x="1784936" y="3627665"/>
                  <a:pt x="1782108" y="3628000"/>
                  <a:pt x="1778983" y="3628000"/>
                </a:cubicBezTo>
                <a:cubicBezTo>
                  <a:pt x="1774816" y="3628000"/>
                  <a:pt x="1771132" y="3627498"/>
                  <a:pt x="1767932" y="3626493"/>
                </a:cubicBezTo>
                <a:cubicBezTo>
                  <a:pt x="1764733" y="3625488"/>
                  <a:pt x="1761961" y="3624391"/>
                  <a:pt x="1759617" y="3623200"/>
                </a:cubicBezTo>
                <a:cubicBezTo>
                  <a:pt x="1757273" y="3622010"/>
                  <a:pt x="1755301" y="3620912"/>
                  <a:pt x="1753701" y="3619907"/>
                </a:cubicBezTo>
                <a:cubicBezTo>
                  <a:pt x="1752101" y="3618903"/>
                  <a:pt x="1750892" y="3618401"/>
                  <a:pt x="1750073" y="3618401"/>
                </a:cubicBezTo>
                <a:cubicBezTo>
                  <a:pt x="1749552" y="3618401"/>
                  <a:pt x="1749087" y="3618531"/>
                  <a:pt x="1748678" y="3618791"/>
                </a:cubicBezTo>
                <a:cubicBezTo>
                  <a:pt x="1748269" y="3619052"/>
                  <a:pt x="1747952" y="3619480"/>
                  <a:pt x="1747729" y="3620075"/>
                </a:cubicBezTo>
                <a:cubicBezTo>
                  <a:pt x="1747506" y="3620670"/>
                  <a:pt x="1747320" y="3621452"/>
                  <a:pt x="1747171" y="3622419"/>
                </a:cubicBezTo>
                <a:cubicBezTo>
                  <a:pt x="1747022" y="3623386"/>
                  <a:pt x="1746948" y="3624577"/>
                  <a:pt x="1746948" y="3625991"/>
                </a:cubicBezTo>
                <a:cubicBezTo>
                  <a:pt x="1746948" y="3628298"/>
                  <a:pt x="1747134" y="3630121"/>
                  <a:pt x="1747506" y="3631460"/>
                </a:cubicBezTo>
                <a:cubicBezTo>
                  <a:pt x="1747878" y="3632800"/>
                  <a:pt x="1748473" y="3633841"/>
                  <a:pt x="1749292" y="3634586"/>
                </a:cubicBezTo>
                <a:cubicBezTo>
                  <a:pt x="1750110" y="3635330"/>
                  <a:pt x="1751413" y="3636167"/>
                  <a:pt x="1753198" y="3637097"/>
                </a:cubicBezTo>
                <a:cubicBezTo>
                  <a:pt x="1754984" y="3638027"/>
                  <a:pt x="1757161" y="3638920"/>
                  <a:pt x="1759728" y="3639776"/>
                </a:cubicBezTo>
                <a:cubicBezTo>
                  <a:pt x="1762296" y="3640632"/>
                  <a:pt x="1765198" y="3641339"/>
                  <a:pt x="1768435" y="3641897"/>
                </a:cubicBezTo>
                <a:cubicBezTo>
                  <a:pt x="1771672" y="3642455"/>
                  <a:pt x="1775076" y="3642734"/>
                  <a:pt x="1778648" y="3642734"/>
                </a:cubicBezTo>
                <a:cubicBezTo>
                  <a:pt x="1784452" y="3642734"/>
                  <a:pt x="1789773" y="3642027"/>
                  <a:pt x="1794610" y="3640613"/>
                </a:cubicBezTo>
                <a:cubicBezTo>
                  <a:pt x="1799447" y="3639199"/>
                  <a:pt x="1803614" y="3637116"/>
                  <a:pt x="1807111" y="3634362"/>
                </a:cubicBezTo>
                <a:cubicBezTo>
                  <a:pt x="1810609" y="3631609"/>
                  <a:pt x="1813306" y="3628223"/>
                  <a:pt x="1815204" y="3624205"/>
                </a:cubicBezTo>
                <a:cubicBezTo>
                  <a:pt x="1817101" y="3620186"/>
                  <a:pt x="1818050" y="3615610"/>
                  <a:pt x="1818050" y="3610475"/>
                </a:cubicBezTo>
                <a:cubicBezTo>
                  <a:pt x="1818050" y="3606159"/>
                  <a:pt x="1817325" y="3602439"/>
                  <a:pt x="1815874" y="3599313"/>
                </a:cubicBezTo>
                <a:cubicBezTo>
                  <a:pt x="1814423" y="3596188"/>
                  <a:pt x="1812506" y="3593509"/>
                  <a:pt x="1810125" y="3591277"/>
                </a:cubicBezTo>
                <a:cubicBezTo>
                  <a:pt x="1807744" y="3589044"/>
                  <a:pt x="1805009" y="3587147"/>
                  <a:pt x="1801921" y="3585584"/>
                </a:cubicBezTo>
                <a:cubicBezTo>
                  <a:pt x="1798833" y="3584021"/>
                  <a:pt x="1795707" y="3582607"/>
                  <a:pt x="1792545" y="3581342"/>
                </a:cubicBezTo>
                <a:cubicBezTo>
                  <a:pt x="1789382" y="3580077"/>
                  <a:pt x="1786275" y="3578849"/>
                  <a:pt x="1783224" y="3577659"/>
                </a:cubicBezTo>
                <a:cubicBezTo>
                  <a:pt x="1780173" y="3576468"/>
                  <a:pt x="1777457" y="3575129"/>
                  <a:pt x="1775076" y="3573640"/>
                </a:cubicBezTo>
                <a:cubicBezTo>
                  <a:pt x="1772695" y="3572152"/>
                  <a:pt x="1770760" y="3570422"/>
                  <a:pt x="1769272" y="3568450"/>
                </a:cubicBezTo>
                <a:cubicBezTo>
                  <a:pt x="1767783" y="3566478"/>
                  <a:pt x="1767039" y="3564041"/>
                  <a:pt x="1767039" y="3561139"/>
                </a:cubicBezTo>
                <a:cubicBezTo>
                  <a:pt x="1767039" y="3559055"/>
                  <a:pt x="1767430" y="3557121"/>
                  <a:pt x="1768211" y="3555335"/>
                </a:cubicBezTo>
                <a:cubicBezTo>
                  <a:pt x="1768993" y="3553549"/>
                  <a:pt x="1770146" y="3552005"/>
                  <a:pt x="1771672" y="3550702"/>
                </a:cubicBezTo>
                <a:cubicBezTo>
                  <a:pt x="1773197" y="3549400"/>
                  <a:pt x="1775151" y="3548396"/>
                  <a:pt x="1777532" y="3547689"/>
                </a:cubicBezTo>
                <a:cubicBezTo>
                  <a:pt x="1779913" y="3546982"/>
                  <a:pt x="1782666" y="3546628"/>
                  <a:pt x="1785792" y="3546628"/>
                </a:cubicBezTo>
                <a:cubicBezTo>
                  <a:pt x="1789289" y="3546628"/>
                  <a:pt x="1792396" y="3547038"/>
                  <a:pt x="1795112" y="3547856"/>
                </a:cubicBezTo>
                <a:cubicBezTo>
                  <a:pt x="1797828" y="3548675"/>
                  <a:pt x="1800191" y="3549549"/>
                  <a:pt x="1802200" y="3550479"/>
                </a:cubicBezTo>
                <a:cubicBezTo>
                  <a:pt x="1804209" y="3551409"/>
                  <a:pt x="1805846" y="3552284"/>
                  <a:pt x="1807111" y="3553102"/>
                </a:cubicBezTo>
                <a:cubicBezTo>
                  <a:pt x="1808377" y="3553921"/>
                  <a:pt x="1809344" y="3554330"/>
                  <a:pt x="1810014" y="3554330"/>
                </a:cubicBezTo>
                <a:cubicBezTo>
                  <a:pt x="1810460" y="3554330"/>
                  <a:pt x="1810869" y="3554200"/>
                  <a:pt x="1811241" y="3553939"/>
                </a:cubicBezTo>
                <a:cubicBezTo>
                  <a:pt x="1811613" y="3553679"/>
                  <a:pt x="1811930" y="3553251"/>
                  <a:pt x="1812190" y="3552656"/>
                </a:cubicBezTo>
                <a:cubicBezTo>
                  <a:pt x="1812451" y="3552060"/>
                  <a:pt x="1812637" y="3551298"/>
                  <a:pt x="1812748" y="3550368"/>
                </a:cubicBezTo>
                <a:cubicBezTo>
                  <a:pt x="1812860" y="3549437"/>
                  <a:pt x="1812916" y="3548340"/>
                  <a:pt x="1812916" y="3547075"/>
                </a:cubicBezTo>
                <a:cubicBezTo>
                  <a:pt x="1812916" y="3545884"/>
                  <a:pt x="1812860" y="3544880"/>
                  <a:pt x="1812748" y="3544061"/>
                </a:cubicBezTo>
                <a:cubicBezTo>
                  <a:pt x="1812637" y="3543242"/>
                  <a:pt x="1812525" y="3542554"/>
                  <a:pt x="1812413" y="3541996"/>
                </a:cubicBezTo>
                <a:cubicBezTo>
                  <a:pt x="1812302" y="3541438"/>
                  <a:pt x="1812116" y="3540936"/>
                  <a:pt x="1811855" y="3540489"/>
                </a:cubicBezTo>
                <a:cubicBezTo>
                  <a:pt x="1811595" y="3540043"/>
                  <a:pt x="1811074" y="3539522"/>
                  <a:pt x="1810293" y="3538926"/>
                </a:cubicBezTo>
                <a:cubicBezTo>
                  <a:pt x="1809511" y="3538331"/>
                  <a:pt x="1808358" y="3537643"/>
                  <a:pt x="1806832" y="3536861"/>
                </a:cubicBezTo>
                <a:cubicBezTo>
                  <a:pt x="1805307" y="3536080"/>
                  <a:pt x="1803465" y="3535355"/>
                  <a:pt x="1801307" y="3534685"/>
                </a:cubicBezTo>
                <a:cubicBezTo>
                  <a:pt x="1799149" y="3534015"/>
                  <a:pt x="1796731" y="3533457"/>
                  <a:pt x="1794052" y="3533010"/>
                </a:cubicBezTo>
                <a:cubicBezTo>
                  <a:pt x="1791373" y="3532564"/>
                  <a:pt x="1788694" y="3532341"/>
                  <a:pt x="1786015" y="3532341"/>
                </a:cubicBezTo>
                <a:close/>
                <a:moveTo>
                  <a:pt x="1722875" y="3532341"/>
                </a:moveTo>
                <a:cubicBezTo>
                  <a:pt x="1720717" y="3532341"/>
                  <a:pt x="1718577" y="3532620"/>
                  <a:pt x="1716457" y="3533178"/>
                </a:cubicBezTo>
                <a:cubicBezTo>
                  <a:pt x="1714336" y="3533736"/>
                  <a:pt x="1712196" y="3534741"/>
                  <a:pt x="1710038" y="3536192"/>
                </a:cubicBezTo>
                <a:cubicBezTo>
                  <a:pt x="1707880" y="3537643"/>
                  <a:pt x="1705592" y="3539633"/>
                  <a:pt x="1703173" y="3542163"/>
                </a:cubicBezTo>
                <a:cubicBezTo>
                  <a:pt x="1700755" y="3544693"/>
                  <a:pt x="1698169" y="3547968"/>
                  <a:pt x="1695416" y="3551986"/>
                </a:cubicBezTo>
                <a:lnTo>
                  <a:pt x="1695416" y="3537364"/>
                </a:lnTo>
                <a:cubicBezTo>
                  <a:pt x="1695416" y="3536768"/>
                  <a:pt x="1695286" y="3536266"/>
                  <a:pt x="1695025" y="3535857"/>
                </a:cubicBezTo>
                <a:cubicBezTo>
                  <a:pt x="1694765" y="3535448"/>
                  <a:pt x="1694337" y="3535075"/>
                  <a:pt x="1693741" y="3534741"/>
                </a:cubicBezTo>
                <a:cubicBezTo>
                  <a:pt x="1693146" y="3534406"/>
                  <a:pt x="1692309" y="3534183"/>
                  <a:pt x="1691230" y="3534071"/>
                </a:cubicBezTo>
                <a:cubicBezTo>
                  <a:pt x="1690151" y="3533959"/>
                  <a:pt x="1688793" y="3533903"/>
                  <a:pt x="1687156" y="3533903"/>
                </a:cubicBezTo>
                <a:cubicBezTo>
                  <a:pt x="1685444" y="3533903"/>
                  <a:pt x="1684068" y="3533959"/>
                  <a:pt x="1683026" y="3534071"/>
                </a:cubicBezTo>
                <a:cubicBezTo>
                  <a:pt x="1681984" y="3534183"/>
                  <a:pt x="1681128" y="3534406"/>
                  <a:pt x="1680459" y="3534741"/>
                </a:cubicBezTo>
                <a:cubicBezTo>
                  <a:pt x="1679789" y="3535075"/>
                  <a:pt x="1679342" y="3535448"/>
                  <a:pt x="1679119" y="3535857"/>
                </a:cubicBezTo>
                <a:cubicBezTo>
                  <a:pt x="1678896" y="3536266"/>
                  <a:pt x="1678784" y="3536768"/>
                  <a:pt x="1678784" y="3537364"/>
                </a:cubicBezTo>
                <a:lnTo>
                  <a:pt x="1678784" y="3637823"/>
                </a:lnTo>
                <a:cubicBezTo>
                  <a:pt x="1678784" y="3638418"/>
                  <a:pt x="1678914" y="3638920"/>
                  <a:pt x="1679175" y="3639330"/>
                </a:cubicBezTo>
                <a:cubicBezTo>
                  <a:pt x="1679435" y="3639739"/>
                  <a:pt x="1679919" y="3640092"/>
                  <a:pt x="1680626" y="3640390"/>
                </a:cubicBezTo>
                <a:cubicBezTo>
                  <a:pt x="1681333" y="3640688"/>
                  <a:pt x="1682282" y="3640911"/>
                  <a:pt x="1683473" y="3641060"/>
                </a:cubicBezTo>
                <a:cubicBezTo>
                  <a:pt x="1684663" y="3641208"/>
                  <a:pt x="1686151" y="3641283"/>
                  <a:pt x="1687937" y="3641283"/>
                </a:cubicBezTo>
                <a:cubicBezTo>
                  <a:pt x="1689798" y="3641283"/>
                  <a:pt x="1691323" y="3641208"/>
                  <a:pt x="1692514" y="3641060"/>
                </a:cubicBezTo>
                <a:cubicBezTo>
                  <a:pt x="1693704" y="3640911"/>
                  <a:pt x="1694634" y="3640688"/>
                  <a:pt x="1695304" y="3640390"/>
                </a:cubicBezTo>
                <a:cubicBezTo>
                  <a:pt x="1695974" y="3640092"/>
                  <a:pt x="1696458" y="3639739"/>
                  <a:pt x="1696755" y="3639330"/>
                </a:cubicBezTo>
                <a:cubicBezTo>
                  <a:pt x="1697053" y="3638920"/>
                  <a:pt x="1697202" y="3638418"/>
                  <a:pt x="1697202" y="3637823"/>
                </a:cubicBezTo>
                <a:lnTo>
                  <a:pt x="1697202" y="3571743"/>
                </a:lnTo>
                <a:cubicBezTo>
                  <a:pt x="1699806" y="3567650"/>
                  <a:pt x="1702187" y="3564190"/>
                  <a:pt x="1704346" y="3561362"/>
                </a:cubicBezTo>
                <a:cubicBezTo>
                  <a:pt x="1706504" y="3558534"/>
                  <a:pt x="1708569" y="3556265"/>
                  <a:pt x="1710540" y="3554553"/>
                </a:cubicBezTo>
                <a:cubicBezTo>
                  <a:pt x="1712512" y="3552842"/>
                  <a:pt x="1714391" y="3551614"/>
                  <a:pt x="1716177" y="3550870"/>
                </a:cubicBezTo>
                <a:cubicBezTo>
                  <a:pt x="1717963" y="3550126"/>
                  <a:pt x="1719786" y="3549754"/>
                  <a:pt x="1721647" y="3549754"/>
                </a:cubicBezTo>
                <a:cubicBezTo>
                  <a:pt x="1723209" y="3549754"/>
                  <a:pt x="1724661" y="3549902"/>
                  <a:pt x="1726000" y="3550200"/>
                </a:cubicBezTo>
                <a:cubicBezTo>
                  <a:pt x="1727340" y="3550498"/>
                  <a:pt x="1728549" y="3550814"/>
                  <a:pt x="1729628" y="3551149"/>
                </a:cubicBezTo>
                <a:cubicBezTo>
                  <a:pt x="1730707" y="3551484"/>
                  <a:pt x="1731674" y="3551819"/>
                  <a:pt x="1732530" y="3552153"/>
                </a:cubicBezTo>
                <a:cubicBezTo>
                  <a:pt x="1733386" y="3552488"/>
                  <a:pt x="1734111" y="3552656"/>
                  <a:pt x="1734706" y="3552656"/>
                </a:cubicBezTo>
                <a:cubicBezTo>
                  <a:pt x="1735302" y="3552656"/>
                  <a:pt x="1735767" y="3552488"/>
                  <a:pt x="1736102" y="3552153"/>
                </a:cubicBezTo>
                <a:cubicBezTo>
                  <a:pt x="1736437" y="3551819"/>
                  <a:pt x="1736716" y="3551335"/>
                  <a:pt x="1736939" y="3550702"/>
                </a:cubicBezTo>
                <a:cubicBezTo>
                  <a:pt x="1737162" y="3550070"/>
                  <a:pt x="1737311" y="3549196"/>
                  <a:pt x="1737385" y="3548079"/>
                </a:cubicBezTo>
                <a:cubicBezTo>
                  <a:pt x="1737460" y="3546963"/>
                  <a:pt x="1737497" y="3545586"/>
                  <a:pt x="1737497" y="3543949"/>
                </a:cubicBezTo>
                <a:cubicBezTo>
                  <a:pt x="1737497" y="3542238"/>
                  <a:pt x="1737479" y="3540880"/>
                  <a:pt x="1737441" y="3539875"/>
                </a:cubicBezTo>
                <a:cubicBezTo>
                  <a:pt x="1737404" y="3538871"/>
                  <a:pt x="1737330" y="3538108"/>
                  <a:pt x="1737218" y="3537587"/>
                </a:cubicBezTo>
                <a:cubicBezTo>
                  <a:pt x="1737106" y="3537066"/>
                  <a:pt x="1736976" y="3536638"/>
                  <a:pt x="1736827" y="3536303"/>
                </a:cubicBezTo>
                <a:cubicBezTo>
                  <a:pt x="1736679" y="3535968"/>
                  <a:pt x="1736381" y="3535615"/>
                  <a:pt x="1735934" y="3535243"/>
                </a:cubicBezTo>
                <a:cubicBezTo>
                  <a:pt x="1735488" y="3534871"/>
                  <a:pt x="1734725" y="3534499"/>
                  <a:pt x="1733646" y="3534127"/>
                </a:cubicBezTo>
                <a:cubicBezTo>
                  <a:pt x="1732567" y="3533755"/>
                  <a:pt x="1731358" y="3533420"/>
                  <a:pt x="1730019" y="3533122"/>
                </a:cubicBezTo>
                <a:cubicBezTo>
                  <a:pt x="1728679" y="3532824"/>
                  <a:pt x="1727395" y="3532620"/>
                  <a:pt x="1726167" y="3532508"/>
                </a:cubicBezTo>
                <a:cubicBezTo>
                  <a:pt x="1724940" y="3532397"/>
                  <a:pt x="1723842" y="3532341"/>
                  <a:pt x="1722875" y="3532341"/>
                </a:cubicBezTo>
                <a:close/>
                <a:moveTo>
                  <a:pt x="1600538" y="3532341"/>
                </a:moveTo>
                <a:cubicBezTo>
                  <a:pt x="1596668" y="3532341"/>
                  <a:pt x="1592836" y="3532694"/>
                  <a:pt x="1589041" y="3533401"/>
                </a:cubicBezTo>
                <a:cubicBezTo>
                  <a:pt x="1585246" y="3534108"/>
                  <a:pt x="1581748" y="3535001"/>
                  <a:pt x="1578549" y="3536080"/>
                </a:cubicBezTo>
                <a:cubicBezTo>
                  <a:pt x="1575349" y="3537159"/>
                  <a:pt x="1572521" y="3538350"/>
                  <a:pt x="1570065" y="3539652"/>
                </a:cubicBezTo>
                <a:cubicBezTo>
                  <a:pt x="1567610" y="3540954"/>
                  <a:pt x="1565880" y="3542089"/>
                  <a:pt x="1564875" y="3543056"/>
                </a:cubicBezTo>
                <a:cubicBezTo>
                  <a:pt x="1563870" y="3544024"/>
                  <a:pt x="1563238" y="3545047"/>
                  <a:pt x="1562977" y="3546126"/>
                </a:cubicBezTo>
                <a:cubicBezTo>
                  <a:pt x="1562717" y="3547205"/>
                  <a:pt x="1562587" y="3548675"/>
                  <a:pt x="1562587" y="3550535"/>
                </a:cubicBezTo>
                <a:cubicBezTo>
                  <a:pt x="1562587" y="3551651"/>
                  <a:pt x="1562661" y="3552674"/>
                  <a:pt x="1562810" y="3553605"/>
                </a:cubicBezTo>
                <a:cubicBezTo>
                  <a:pt x="1562959" y="3554535"/>
                  <a:pt x="1563201" y="3555297"/>
                  <a:pt x="1563535" y="3555893"/>
                </a:cubicBezTo>
                <a:cubicBezTo>
                  <a:pt x="1563870" y="3556488"/>
                  <a:pt x="1564261" y="3556935"/>
                  <a:pt x="1564708" y="3557232"/>
                </a:cubicBezTo>
                <a:cubicBezTo>
                  <a:pt x="1565154" y="3557530"/>
                  <a:pt x="1565675" y="3557679"/>
                  <a:pt x="1566270" y="3557679"/>
                </a:cubicBezTo>
                <a:cubicBezTo>
                  <a:pt x="1567163" y="3557679"/>
                  <a:pt x="1568521" y="3557139"/>
                  <a:pt x="1570344" y="3556060"/>
                </a:cubicBezTo>
                <a:cubicBezTo>
                  <a:pt x="1572168" y="3554981"/>
                  <a:pt x="1574437" y="3553791"/>
                  <a:pt x="1577153" y="3552488"/>
                </a:cubicBezTo>
                <a:cubicBezTo>
                  <a:pt x="1579869" y="3551186"/>
                  <a:pt x="1583032" y="3549995"/>
                  <a:pt x="1586641" y="3548916"/>
                </a:cubicBezTo>
                <a:cubicBezTo>
                  <a:pt x="1590250" y="3547837"/>
                  <a:pt x="1594324" y="3547298"/>
                  <a:pt x="1598864" y="3547298"/>
                </a:cubicBezTo>
                <a:cubicBezTo>
                  <a:pt x="1603105" y="3547298"/>
                  <a:pt x="1606677" y="3547800"/>
                  <a:pt x="1609579" y="3548805"/>
                </a:cubicBezTo>
                <a:cubicBezTo>
                  <a:pt x="1612481" y="3549809"/>
                  <a:pt x="1614844" y="3551298"/>
                  <a:pt x="1616667" y="3553270"/>
                </a:cubicBezTo>
                <a:cubicBezTo>
                  <a:pt x="1618490" y="3555242"/>
                  <a:pt x="1619811" y="3557716"/>
                  <a:pt x="1620630" y="3560692"/>
                </a:cubicBezTo>
                <a:cubicBezTo>
                  <a:pt x="1621448" y="3563669"/>
                  <a:pt x="1621858" y="3567092"/>
                  <a:pt x="1621858" y="3570962"/>
                </a:cubicBezTo>
                <a:lnTo>
                  <a:pt x="1621858" y="3578775"/>
                </a:lnTo>
                <a:lnTo>
                  <a:pt x="1608016" y="3578775"/>
                </a:lnTo>
                <a:cubicBezTo>
                  <a:pt x="1600203" y="3578775"/>
                  <a:pt x="1593171" y="3579463"/>
                  <a:pt x="1586920" y="3580840"/>
                </a:cubicBezTo>
                <a:cubicBezTo>
                  <a:pt x="1580669" y="3582217"/>
                  <a:pt x="1575386" y="3584282"/>
                  <a:pt x="1571070" y="3587035"/>
                </a:cubicBezTo>
                <a:cubicBezTo>
                  <a:pt x="1566754" y="3589788"/>
                  <a:pt x="1563442" y="3593249"/>
                  <a:pt x="1561136" y="3597416"/>
                </a:cubicBezTo>
                <a:cubicBezTo>
                  <a:pt x="1558829" y="3601583"/>
                  <a:pt x="1557675" y="3606494"/>
                  <a:pt x="1557675" y="3612150"/>
                </a:cubicBezTo>
                <a:cubicBezTo>
                  <a:pt x="1557675" y="3616987"/>
                  <a:pt x="1558513" y="3621303"/>
                  <a:pt x="1560187" y="3625098"/>
                </a:cubicBezTo>
                <a:cubicBezTo>
                  <a:pt x="1561861" y="3628893"/>
                  <a:pt x="1564205" y="3632093"/>
                  <a:pt x="1567219" y="3634697"/>
                </a:cubicBezTo>
                <a:cubicBezTo>
                  <a:pt x="1570233" y="3637302"/>
                  <a:pt x="1573879" y="3639292"/>
                  <a:pt x="1578158" y="3640669"/>
                </a:cubicBezTo>
                <a:cubicBezTo>
                  <a:pt x="1582437" y="3642046"/>
                  <a:pt x="1587218" y="3642734"/>
                  <a:pt x="1592501" y="3642734"/>
                </a:cubicBezTo>
                <a:cubicBezTo>
                  <a:pt x="1598529" y="3642734"/>
                  <a:pt x="1604240" y="3641432"/>
                  <a:pt x="1609635" y="3638827"/>
                </a:cubicBezTo>
                <a:cubicBezTo>
                  <a:pt x="1615030" y="3636223"/>
                  <a:pt x="1619923" y="3632576"/>
                  <a:pt x="1624313" y="3627888"/>
                </a:cubicBezTo>
                <a:lnTo>
                  <a:pt x="1624313" y="3637934"/>
                </a:lnTo>
                <a:cubicBezTo>
                  <a:pt x="1624313" y="3638827"/>
                  <a:pt x="1624574" y="3639497"/>
                  <a:pt x="1625095" y="3639943"/>
                </a:cubicBezTo>
                <a:cubicBezTo>
                  <a:pt x="1625615" y="3640390"/>
                  <a:pt x="1626453" y="3640725"/>
                  <a:pt x="1627606" y="3640948"/>
                </a:cubicBezTo>
                <a:cubicBezTo>
                  <a:pt x="1628759" y="3641171"/>
                  <a:pt x="1630304" y="3641283"/>
                  <a:pt x="1632238" y="3641283"/>
                </a:cubicBezTo>
                <a:cubicBezTo>
                  <a:pt x="1634247" y="3641283"/>
                  <a:pt x="1635773" y="3641171"/>
                  <a:pt x="1636815" y="3640948"/>
                </a:cubicBezTo>
                <a:cubicBezTo>
                  <a:pt x="1637857" y="3640725"/>
                  <a:pt x="1638675" y="3640390"/>
                  <a:pt x="1639271" y="3639943"/>
                </a:cubicBezTo>
                <a:cubicBezTo>
                  <a:pt x="1639866" y="3639497"/>
                  <a:pt x="1640164" y="3638827"/>
                  <a:pt x="1640164" y="3637934"/>
                </a:cubicBezTo>
                <a:lnTo>
                  <a:pt x="1640164" y="3570180"/>
                </a:lnTo>
                <a:cubicBezTo>
                  <a:pt x="1640164" y="3563929"/>
                  <a:pt x="1639456" y="3558460"/>
                  <a:pt x="1638043" y="3553772"/>
                </a:cubicBezTo>
                <a:cubicBezTo>
                  <a:pt x="1636629" y="3549084"/>
                  <a:pt x="1634359" y="3545159"/>
                  <a:pt x="1631234" y="3541996"/>
                </a:cubicBezTo>
                <a:cubicBezTo>
                  <a:pt x="1628108" y="3538833"/>
                  <a:pt x="1624016" y="3536434"/>
                  <a:pt x="1618955" y="3534796"/>
                </a:cubicBezTo>
                <a:cubicBezTo>
                  <a:pt x="1613895" y="3533159"/>
                  <a:pt x="1607756" y="3532341"/>
                  <a:pt x="1600538" y="3532341"/>
                </a:cubicBezTo>
                <a:close/>
                <a:moveTo>
                  <a:pt x="1491707" y="3532341"/>
                </a:moveTo>
                <a:cubicBezTo>
                  <a:pt x="1484340" y="3532341"/>
                  <a:pt x="1477680" y="3533624"/>
                  <a:pt x="1471727" y="3536192"/>
                </a:cubicBezTo>
                <a:cubicBezTo>
                  <a:pt x="1465774" y="3538759"/>
                  <a:pt x="1460695" y="3542442"/>
                  <a:pt x="1456491" y="3547242"/>
                </a:cubicBezTo>
                <a:cubicBezTo>
                  <a:pt x="1452287" y="3552042"/>
                  <a:pt x="1449068" y="3557883"/>
                  <a:pt x="1446836" y="3564767"/>
                </a:cubicBezTo>
                <a:cubicBezTo>
                  <a:pt x="1444603" y="3571650"/>
                  <a:pt x="1443487" y="3579408"/>
                  <a:pt x="1443487" y="3588040"/>
                </a:cubicBezTo>
                <a:cubicBezTo>
                  <a:pt x="1443487" y="3597118"/>
                  <a:pt x="1444566" y="3605080"/>
                  <a:pt x="1446724" y="3611927"/>
                </a:cubicBezTo>
                <a:cubicBezTo>
                  <a:pt x="1448882" y="3618773"/>
                  <a:pt x="1452082" y="3624465"/>
                  <a:pt x="1456323" y="3629005"/>
                </a:cubicBezTo>
                <a:cubicBezTo>
                  <a:pt x="1460565" y="3633544"/>
                  <a:pt x="1465793" y="3636967"/>
                  <a:pt x="1472006" y="3639274"/>
                </a:cubicBezTo>
                <a:cubicBezTo>
                  <a:pt x="1478220" y="3641581"/>
                  <a:pt x="1485457" y="3642734"/>
                  <a:pt x="1493716" y="3642734"/>
                </a:cubicBezTo>
                <a:cubicBezTo>
                  <a:pt x="1498479" y="3642734"/>
                  <a:pt x="1502962" y="3642380"/>
                  <a:pt x="1507167" y="3641674"/>
                </a:cubicBezTo>
                <a:cubicBezTo>
                  <a:pt x="1511371" y="3640967"/>
                  <a:pt x="1515073" y="3640167"/>
                  <a:pt x="1518273" y="3639274"/>
                </a:cubicBezTo>
                <a:cubicBezTo>
                  <a:pt x="1521473" y="3638381"/>
                  <a:pt x="1524077" y="3637469"/>
                  <a:pt x="1526087" y="3636539"/>
                </a:cubicBezTo>
                <a:cubicBezTo>
                  <a:pt x="1528096" y="3635609"/>
                  <a:pt x="1529305" y="3634939"/>
                  <a:pt x="1529714" y="3634530"/>
                </a:cubicBezTo>
                <a:cubicBezTo>
                  <a:pt x="1530124" y="3634121"/>
                  <a:pt x="1530458" y="3633693"/>
                  <a:pt x="1530719" y="3633246"/>
                </a:cubicBezTo>
                <a:cubicBezTo>
                  <a:pt x="1530979" y="3632800"/>
                  <a:pt x="1531165" y="3632297"/>
                  <a:pt x="1531277" y="3631739"/>
                </a:cubicBezTo>
                <a:cubicBezTo>
                  <a:pt x="1531389" y="3631181"/>
                  <a:pt x="1531482" y="3630549"/>
                  <a:pt x="1531556" y="3629842"/>
                </a:cubicBezTo>
                <a:cubicBezTo>
                  <a:pt x="1531630" y="3629135"/>
                  <a:pt x="1531668" y="3628298"/>
                  <a:pt x="1531668" y="3627330"/>
                </a:cubicBezTo>
                <a:cubicBezTo>
                  <a:pt x="1531668" y="3625991"/>
                  <a:pt x="1531612" y="3624856"/>
                  <a:pt x="1531499" y="3623926"/>
                </a:cubicBezTo>
                <a:cubicBezTo>
                  <a:pt x="1531387" y="3622996"/>
                  <a:pt x="1531219" y="3622270"/>
                  <a:pt x="1530995" y="3621749"/>
                </a:cubicBezTo>
                <a:cubicBezTo>
                  <a:pt x="1530770" y="3621228"/>
                  <a:pt x="1530452" y="3620838"/>
                  <a:pt x="1530041" y="3620577"/>
                </a:cubicBezTo>
                <a:cubicBezTo>
                  <a:pt x="1529630" y="3620317"/>
                  <a:pt x="1529163" y="3620186"/>
                  <a:pt x="1528640" y="3620186"/>
                </a:cubicBezTo>
                <a:cubicBezTo>
                  <a:pt x="1527742" y="3620186"/>
                  <a:pt x="1526415" y="3620577"/>
                  <a:pt x="1524657" y="3621359"/>
                </a:cubicBezTo>
                <a:cubicBezTo>
                  <a:pt x="1522900" y="3622140"/>
                  <a:pt x="1520656" y="3623014"/>
                  <a:pt x="1517927" y="3623982"/>
                </a:cubicBezTo>
                <a:cubicBezTo>
                  <a:pt x="1515197" y="3624949"/>
                  <a:pt x="1511963" y="3625823"/>
                  <a:pt x="1508225" y="3626605"/>
                </a:cubicBezTo>
                <a:cubicBezTo>
                  <a:pt x="1504486" y="3627386"/>
                  <a:pt x="1500224" y="3627777"/>
                  <a:pt x="1495438" y="3627777"/>
                </a:cubicBezTo>
                <a:cubicBezTo>
                  <a:pt x="1489381" y="3627777"/>
                  <a:pt x="1484259" y="3626921"/>
                  <a:pt x="1480072" y="3625209"/>
                </a:cubicBezTo>
                <a:cubicBezTo>
                  <a:pt x="1475884" y="3623498"/>
                  <a:pt x="1472482" y="3621042"/>
                  <a:pt x="1469864" y="3617842"/>
                </a:cubicBezTo>
                <a:cubicBezTo>
                  <a:pt x="1467247" y="3614643"/>
                  <a:pt x="1465378" y="3610810"/>
                  <a:pt x="1464256" y="3606345"/>
                </a:cubicBezTo>
                <a:cubicBezTo>
                  <a:pt x="1463135" y="3601881"/>
                  <a:pt x="1462574" y="3596858"/>
                  <a:pt x="1462574" y="3591277"/>
                </a:cubicBezTo>
                <a:lnTo>
                  <a:pt x="1528732" y="3591277"/>
                </a:lnTo>
                <a:cubicBezTo>
                  <a:pt x="1530602" y="3591277"/>
                  <a:pt x="1532266" y="3590663"/>
                  <a:pt x="1533723" y="3589435"/>
                </a:cubicBezTo>
                <a:cubicBezTo>
                  <a:pt x="1535181" y="3588207"/>
                  <a:pt x="1535909" y="3586142"/>
                  <a:pt x="1535909" y="3583240"/>
                </a:cubicBezTo>
                <a:lnTo>
                  <a:pt x="1535909" y="3579891"/>
                </a:lnTo>
                <a:cubicBezTo>
                  <a:pt x="1535909" y="3573343"/>
                  <a:pt x="1535072" y="3567185"/>
                  <a:pt x="1533398" y="3561418"/>
                </a:cubicBezTo>
                <a:cubicBezTo>
                  <a:pt x="1531723" y="3555651"/>
                  <a:pt x="1529100" y="3550628"/>
                  <a:pt x="1525529" y="3546349"/>
                </a:cubicBezTo>
                <a:cubicBezTo>
                  <a:pt x="1521957" y="3542070"/>
                  <a:pt x="1517399" y="3538666"/>
                  <a:pt x="1511855" y="3536136"/>
                </a:cubicBezTo>
                <a:cubicBezTo>
                  <a:pt x="1506311" y="3533606"/>
                  <a:pt x="1499595" y="3532341"/>
                  <a:pt x="1491707" y="3532341"/>
                </a:cubicBezTo>
                <a:close/>
                <a:moveTo>
                  <a:pt x="1225007" y="3532341"/>
                </a:moveTo>
                <a:cubicBezTo>
                  <a:pt x="1217640" y="3532341"/>
                  <a:pt x="1210980" y="3533624"/>
                  <a:pt x="1205027" y="3536192"/>
                </a:cubicBezTo>
                <a:cubicBezTo>
                  <a:pt x="1199074" y="3538759"/>
                  <a:pt x="1193995" y="3542442"/>
                  <a:pt x="1189791" y="3547242"/>
                </a:cubicBezTo>
                <a:cubicBezTo>
                  <a:pt x="1185587" y="3552042"/>
                  <a:pt x="1182368" y="3557883"/>
                  <a:pt x="1180136" y="3564767"/>
                </a:cubicBezTo>
                <a:cubicBezTo>
                  <a:pt x="1177903" y="3571650"/>
                  <a:pt x="1176787" y="3579408"/>
                  <a:pt x="1176787" y="3588040"/>
                </a:cubicBezTo>
                <a:cubicBezTo>
                  <a:pt x="1176787" y="3597118"/>
                  <a:pt x="1177866" y="3605080"/>
                  <a:pt x="1180024" y="3611927"/>
                </a:cubicBezTo>
                <a:cubicBezTo>
                  <a:pt x="1182182" y="3618773"/>
                  <a:pt x="1185382" y="3624465"/>
                  <a:pt x="1189623" y="3629005"/>
                </a:cubicBezTo>
                <a:cubicBezTo>
                  <a:pt x="1193865" y="3633544"/>
                  <a:pt x="1199093" y="3636967"/>
                  <a:pt x="1205306" y="3639274"/>
                </a:cubicBezTo>
                <a:cubicBezTo>
                  <a:pt x="1211520" y="3641581"/>
                  <a:pt x="1218757" y="3642734"/>
                  <a:pt x="1227017" y="3642734"/>
                </a:cubicBezTo>
                <a:cubicBezTo>
                  <a:pt x="1231779" y="3642734"/>
                  <a:pt x="1236262" y="3642380"/>
                  <a:pt x="1240467" y="3641674"/>
                </a:cubicBezTo>
                <a:cubicBezTo>
                  <a:pt x="1244671" y="3640967"/>
                  <a:pt x="1248373" y="3640167"/>
                  <a:pt x="1251573" y="3639274"/>
                </a:cubicBezTo>
                <a:cubicBezTo>
                  <a:pt x="1254773" y="3638381"/>
                  <a:pt x="1257377" y="3637469"/>
                  <a:pt x="1259387" y="3636539"/>
                </a:cubicBezTo>
                <a:cubicBezTo>
                  <a:pt x="1261396" y="3635609"/>
                  <a:pt x="1262605" y="3634939"/>
                  <a:pt x="1263014" y="3634530"/>
                </a:cubicBezTo>
                <a:cubicBezTo>
                  <a:pt x="1263424" y="3634121"/>
                  <a:pt x="1263758" y="3633693"/>
                  <a:pt x="1264019" y="3633246"/>
                </a:cubicBezTo>
                <a:cubicBezTo>
                  <a:pt x="1264279" y="3632800"/>
                  <a:pt x="1264465" y="3632297"/>
                  <a:pt x="1264577" y="3631739"/>
                </a:cubicBezTo>
                <a:cubicBezTo>
                  <a:pt x="1264689" y="3631181"/>
                  <a:pt x="1264782" y="3630549"/>
                  <a:pt x="1264856" y="3629842"/>
                </a:cubicBezTo>
                <a:cubicBezTo>
                  <a:pt x="1264930" y="3629135"/>
                  <a:pt x="1264968" y="3628298"/>
                  <a:pt x="1264968" y="3627330"/>
                </a:cubicBezTo>
                <a:cubicBezTo>
                  <a:pt x="1264968" y="3625991"/>
                  <a:pt x="1264912" y="3624856"/>
                  <a:pt x="1264799" y="3623926"/>
                </a:cubicBezTo>
                <a:cubicBezTo>
                  <a:pt x="1264687" y="3622996"/>
                  <a:pt x="1264519" y="3622270"/>
                  <a:pt x="1264294" y="3621749"/>
                </a:cubicBezTo>
                <a:cubicBezTo>
                  <a:pt x="1264070" y="3621228"/>
                  <a:pt x="1263752" y="3620838"/>
                  <a:pt x="1263341" y="3620577"/>
                </a:cubicBezTo>
                <a:cubicBezTo>
                  <a:pt x="1262930" y="3620317"/>
                  <a:pt x="1262463" y="3620186"/>
                  <a:pt x="1261940" y="3620186"/>
                </a:cubicBezTo>
                <a:cubicBezTo>
                  <a:pt x="1261042" y="3620186"/>
                  <a:pt x="1259715" y="3620577"/>
                  <a:pt x="1257957" y="3621359"/>
                </a:cubicBezTo>
                <a:cubicBezTo>
                  <a:pt x="1256200" y="3622140"/>
                  <a:pt x="1253956" y="3623014"/>
                  <a:pt x="1251227" y="3623982"/>
                </a:cubicBezTo>
                <a:cubicBezTo>
                  <a:pt x="1248497" y="3624949"/>
                  <a:pt x="1245263" y="3625823"/>
                  <a:pt x="1241525" y="3626605"/>
                </a:cubicBezTo>
                <a:cubicBezTo>
                  <a:pt x="1237786" y="3627386"/>
                  <a:pt x="1233524" y="3627777"/>
                  <a:pt x="1228738" y="3627777"/>
                </a:cubicBezTo>
                <a:cubicBezTo>
                  <a:pt x="1222681" y="3627777"/>
                  <a:pt x="1217559" y="3626921"/>
                  <a:pt x="1213372" y="3625209"/>
                </a:cubicBezTo>
                <a:cubicBezTo>
                  <a:pt x="1209184" y="3623498"/>
                  <a:pt x="1205782" y="3621042"/>
                  <a:pt x="1203164" y="3617842"/>
                </a:cubicBezTo>
                <a:cubicBezTo>
                  <a:pt x="1200547" y="3614643"/>
                  <a:pt x="1198678" y="3610810"/>
                  <a:pt x="1197556" y="3606345"/>
                </a:cubicBezTo>
                <a:cubicBezTo>
                  <a:pt x="1196435" y="3601881"/>
                  <a:pt x="1195874" y="3596858"/>
                  <a:pt x="1195874" y="3591277"/>
                </a:cubicBezTo>
                <a:lnTo>
                  <a:pt x="1262032" y="3591277"/>
                </a:lnTo>
                <a:cubicBezTo>
                  <a:pt x="1263902" y="3591277"/>
                  <a:pt x="1265566" y="3590663"/>
                  <a:pt x="1267023" y="3589435"/>
                </a:cubicBezTo>
                <a:cubicBezTo>
                  <a:pt x="1268481" y="3588207"/>
                  <a:pt x="1269209" y="3586142"/>
                  <a:pt x="1269209" y="3583240"/>
                </a:cubicBezTo>
                <a:lnTo>
                  <a:pt x="1269209" y="3579891"/>
                </a:lnTo>
                <a:cubicBezTo>
                  <a:pt x="1269209" y="3573343"/>
                  <a:pt x="1268372" y="3567185"/>
                  <a:pt x="1266698" y="3561418"/>
                </a:cubicBezTo>
                <a:cubicBezTo>
                  <a:pt x="1265024" y="3555651"/>
                  <a:pt x="1262400" y="3550628"/>
                  <a:pt x="1258829" y="3546349"/>
                </a:cubicBezTo>
                <a:cubicBezTo>
                  <a:pt x="1255257" y="3542070"/>
                  <a:pt x="1250699" y="3538666"/>
                  <a:pt x="1245155" y="3536136"/>
                </a:cubicBezTo>
                <a:cubicBezTo>
                  <a:pt x="1239611" y="3533606"/>
                  <a:pt x="1232895" y="3532341"/>
                  <a:pt x="1225007" y="3532341"/>
                </a:cubicBezTo>
                <a:close/>
                <a:moveTo>
                  <a:pt x="903725" y="3532341"/>
                </a:moveTo>
                <a:cubicBezTo>
                  <a:pt x="901567" y="3532341"/>
                  <a:pt x="899427" y="3532620"/>
                  <a:pt x="897306" y="3533178"/>
                </a:cubicBezTo>
                <a:cubicBezTo>
                  <a:pt x="895186" y="3533736"/>
                  <a:pt x="893046" y="3534741"/>
                  <a:pt x="890888" y="3536192"/>
                </a:cubicBezTo>
                <a:cubicBezTo>
                  <a:pt x="888730" y="3537643"/>
                  <a:pt x="886442" y="3539633"/>
                  <a:pt x="884024" y="3542163"/>
                </a:cubicBezTo>
                <a:cubicBezTo>
                  <a:pt x="881605" y="3544693"/>
                  <a:pt x="879019" y="3547968"/>
                  <a:pt x="876266" y="3551986"/>
                </a:cubicBezTo>
                <a:lnTo>
                  <a:pt x="876266" y="3537364"/>
                </a:lnTo>
                <a:cubicBezTo>
                  <a:pt x="876266" y="3536768"/>
                  <a:pt x="876136" y="3536266"/>
                  <a:pt x="875875" y="3535857"/>
                </a:cubicBezTo>
                <a:cubicBezTo>
                  <a:pt x="875615" y="3535448"/>
                  <a:pt x="875187" y="3535075"/>
                  <a:pt x="874592" y="3534741"/>
                </a:cubicBezTo>
                <a:cubicBezTo>
                  <a:pt x="873996" y="3534406"/>
                  <a:pt x="873159" y="3534183"/>
                  <a:pt x="872080" y="3534071"/>
                </a:cubicBezTo>
                <a:cubicBezTo>
                  <a:pt x="871001" y="3533959"/>
                  <a:pt x="869643" y="3533903"/>
                  <a:pt x="868006" y="3533903"/>
                </a:cubicBezTo>
                <a:cubicBezTo>
                  <a:pt x="866294" y="3533903"/>
                  <a:pt x="864918" y="3533959"/>
                  <a:pt x="863876" y="3534071"/>
                </a:cubicBezTo>
                <a:cubicBezTo>
                  <a:pt x="862834" y="3534183"/>
                  <a:pt x="861978" y="3534406"/>
                  <a:pt x="861309" y="3534741"/>
                </a:cubicBezTo>
                <a:cubicBezTo>
                  <a:pt x="860639" y="3535075"/>
                  <a:pt x="860192" y="3535448"/>
                  <a:pt x="859969" y="3535857"/>
                </a:cubicBezTo>
                <a:cubicBezTo>
                  <a:pt x="859746" y="3536266"/>
                  <a:pt x="859634" y="3536768"/>
                  <a:pt x="859634" y="3537364"/>
                </a:cubicBezTo>
                <a:lnTo>
                  <a:pt x="859634" y="3637823"/>
                </a:lnTo>
                <a:cubicBezTo>
                  <a:pt x="859634" y="3638418"/>
                  <a:pt x="859765" y="3638920"/>
                  <a:pt x="860025" y="3639330"/>
                </a:cubicBezTo>
                <a:cubicBezTo>
                  <a:pt x="860285" y="3639739"/>
                  <a:pt x="860769" y="3640092"/>
                  <a:pt x="861476" y="3640390"/>
                </a:cubicBezTo>
                <a:cubicBezTo>
                  <a:pt x="862183" y="3640688"/>
                  <a:pt x="863132" y="3640911"/>
                  <a:pt x="864322" y="3641060"/>
                </a:cubicBezTo>
                <a:cubicBezTo>
                  <a:pt x="865513" y="3641208"/>
                  <a:pt x="867001" y="3641283"/>
                  <a:pt x="868787" y="3641283"/>
                </a:cubicBezTo>
                <a:cubicBezTo>
                  <a:pt x="870648" y="3641283"/>
                  <a:pt x="872173" y="3641208"/>
                  <a:pt x="873364" y="3641060"/>
                </a:cubicBezTo>
                <a:cubicBezTo>
                  <a:pt x="874554" y="3640911"/>
                  <a:pt x="875485" y="3640688"/>
                  <a:pt x="876154" y="3640390"/>
                </a:cubicBezTo>
                <a:cubicBezTo>
                  <a:pt x="876824" y="3640092"/>
                  <a:pt x="877308" y="3639739"/>
                  <a:pt x="877605" y="3639330"/>
                </a:cubicBezTo>
                <a:cubicBezTo>
                  <a:pt x="877903" y="3638920"/>
                  <a:pt x="878052" y="3638418"/>
                  <a:pt x="878052" y="3637823"/>
                </a:cubicBezTo>
                <a:lnTo>
                  <a:pt x="878052" y="3571743"/>
                </a:lnTo>
                <a:cubicBezTo>
                  <a:pt x="880656" y="3567650"/>
                  <a:pt x="883038" y="3564190"/>
                  <a:pt x="885196" y="3561362"/>
                </a:cubicBezTo>
                <a:cubicBezTo>
                  <a:pt x="887354" y="3558534"/>
                  <a:pt x="889419" y="3556265"/>
                  <a:pt x="891391" y="3554553"/>
                </a:cubicBezTo>
                <a:cubicBezTo>
                  <a:pt x="893362" y="3552842"/>
                  <a:pt x="895241" y="3551614"/>
                  <a:pt x="897027" y="3550870"/>
                </a:cubicBezTo>
                <a:cubicBezTo>
                  <a:pt x="898813" y="3550126"/>
                  <a:pt x="900636" y="3549754"/>
                  <a:pt x="902497" y="3549754"/>
                </a:cubicBezTo>
                <a:cubicBezTo>
                  <a:pt x="904059" y="3549754"/>
                  <a:pt x="905511" y="3549902"/>
                  <a:pt x="906850" y="3550200"/>
                </a:cubicBezTo>
                <a:cubicBezTo>
                  <a:pt x="908189" y="3550498"/>
                  <a:pt x="909399" y="3550814"/>
                  <a:pt x="910478" y="3551149"/>
                </a:cubicBezTo>
                <a:cubicBezTo>
                  <a:pt x="911557" y="3551484"/>
                  <a:pt x="912524" y="3551819"/>
                  <a:pt x="913380" y="3552153"/>
                </a:cubicBezTo>
                <a:cubicBezTo>
                  <a:pt x="914236" y="3552488"/>
                  <a:pt x="914961" y="3552656"/>
                  <a:pt x="915556" y="3552656"/>
                </a:cubicBezTo>
                <a:cubicBezTo>
                  <a:pt x="916152" y="3552656"/>
                  <a:pt x="916617" y="3552488"/>
                  <a:pt x="916952" y="3552153"/>
                </a:cubicBezTo>
                <a:cubicBezTo>
                  <a:pt x="917287" y="3551819"/>
                  <a:pt x="917566" y="3551335"/>
                  <a:pt x="917789" y="3550702"/>
                </a:cubicBezTo>
                <a:cubicBezTo>
                  <a:pt x="918012" y="3550070"/>
                  <a:pt x="918161" y="3549196"/>
                  <a:pt x="918235" y="3548079"/>
                </a:cubicBezTo>
                <a:cubicBezTo>
                  <a:pt x="918310" y="3546963"/>
                  <a:pt x="918347" y="3545586"/>
                  <a:pt x="918347" y="3543949"/>
                </a:cubicBezTo>
                <a:cubicBezTo>
                  <a:pt x="918347" y="3542238"/>
                  <a:pt x="918328" y="3540880"/>
                  <a:pt x="918291" y="3539875"/>
                </a:cubicBezTo>
                <a:cubicBezTo>
                  <a:pt x="918254" y="3538871"/>
                  <a:pt x="918180" y="3538108"/>
                  <a:pt x="918068" y="3537587"/>
                </a:cubicBezTo>
                <a:cubicBezTo>
                  <a:pt x="917956" y="3537066"/>
                  <a:pt x="917826" y="3536638"/>
                  <a:pt x="917677" y="3536303"/>
                </a:cubicBezTo>
                <a:cubicBezTo>
                  <a:pt x="917528" y="3535968"/>
                  <a:pt x="917231" y="3535615"/>
                  <a:pt x="916784" y="3535243"/>
                </a:cubicBezTo>
                <a:cubicBezTo>
                  <a:pt x="916338" y="3534871"/>
                  <a:pt x="915575" y="3534499"/>
                  <a:pt x="914496" y="3534127"/>
                </a:cubicBezTo>
                <a:cubicBezTo>
                  <a:pt x="913417" y="3533755"/>
                  <a:pt x="912208" y="3533420"/>
                  <a:pt x="910868" y="3533122"/>
                </a:cubicBezTo>
                <a:cubicBezTo>
                  <a:pt x="909529" y="3532824"/>
                  <a:pt x="908245" y="3532620"/>
                  <a:pt x="907017" y="3532508"/>
                </a:cubicBezTo>
                <a:cubicBezTo>
                  <a:pt x="905790" y="3532397"/>
                  <a:pt x="904692" y="3532341"/>
                  <a:pt x="903725" y="3532341"/>
                </a:cubicBezTo>
                <a:close/>
                <a:moveTo>
                  <a:pt x="786857" y="3532341"/>
                </a:moveTo>
                <a:cubicBezTo>
                  <a:pt x="779490" y="3532341"/>
                  <a:pt x="772830" y="3533624"/>
                  <a:pt x="766877" y="3536192"/>
                </a:cubicBezTo>
                <a:cubicBezTo>
                  <a:pt x="760924" y="3538759"/>
                  <a:pt x="755845" y="3542442"/>
                  <a:pt x="751641" y="3547242"/>
                </a:cubicBezTo>
                <a:cubicBezTo>
                  <a:pt x="747437" y="3552042"/>
                  <a:pt x="744218" y="3557883"/>
                  <a:pt x="741986" y="3564767"/>
                </a:cubicBezTo>
                <a:cubicBezTo>
                  <a:pt x="739753" y="3571650"/>
                  <a:pt x="738637" y="3579408"/>
                  <a:pt x="738637" y="3588040"/>
                </a:cubicBezTo>
                <a:cubicBezTo>
                  <a:pt x="738637" y="3597118"/>
                  <a:pt x="739716" y="3605080"/>
                  <a:pt x="741874" y="3611927"/>
                </a:cubicBezTo>
                <a:cubicBezTo>
                  <a:pt x="744032" y="3618773"/>
                  <a:pt x="747232" y="3624465"/>
                  <a:pt x="751474" y="3629005"/>
                </a:cubicBezTo>
                <a:cubicBezTo>
                  <a:pt x="755715" y="3633544"/>
                  <a:pt x="760943" y="3636967"/>
                  <a:pt x="767156" y="3639274"/>
                </a:cubicBezTo>
                <a:cubicBezTo>
                  <a:pt x="773370" y="3641581"/>
                  <a:pt x="780607" y="3642734"/>
                  <a:pt x="788867" y="3642734"/>
                </a:cubicBezTo>
                <a:cubicBezTo>
                  <a:pt x="793629" y="3642734"/>
                  <a:pt x="798112" y="3642380"/>
                  <a:pt x="802317" y="3641674"/>
                </a:cubicBezTo>
                <a:cubicBezTo>
                  <a:pt x="806521" y="3640967"/>
                  <a:pt x="810223" y="3640167"/>
                  <a:pt x="813423" y="3639274"/>
                </a:cubicBezTo>
                <a:cubicBezTo>
                  <a:pt x="816623" y="3638381"/>
                  <a:pt x="819228" y="3637469"/>
                  <a:pt x="821237" y="3636539"/>
                </a:cubicBezTo>
                <a:cubicBezTo>
                  <a:pt x="823246" y="3635609"/>
                  <a:pt x="824455" y="3634939"/>
                  <a:pt x="824864" y="3634530"/>
                </a:cubicBezTo>
                <a:cubicBezTo>
                  <a:pt x="825274" y="3634121"/>
                  <a:pt x="825608" y="3633693"/>
                  <a:pt x="825869" y="3633246"/>
                </a:cubicBezTo>
                <a:cubicBezTo>
                  <a:pt x="826129" y="3632800"/>
                  <a:pt x="826315" y="3632297"/>
                  <a:pt x="826427" y="3631739"/>
                </a:cubicBezTo>
                <a:cubicBezTo>
                  <a:pt x="826539" y="3631181"/>
                  <a:pt x="826632" y="3630549"/>
                  <a:pt x="826706" y="3629842"/>
                </a:cubicBezTo>
                <a:cubicBezTo>
                  <a:pt x="826781" y="3629135"/>
                  <a:pt x="826818" y="3628298"/>
                  <a:pt x="826818" y="3627330"/>
                </a:cubicBezTo>
                <a:cubicBezTo>
                  <a:pt x="826818" y="3625991"/>
                  <a:pt x="826762" y="3624856"/>
                  <a:pt x="826649" y="3623926"/>
                </a:cubicBezTo>
                <a:cubicBezTo>
                  <a:pt x="826537" y="3622996"/>
                  <a:pt x="826369" y="3622270"/>
                  <a:pt x="826145" y="3621749"/>
                </a:cubicBezTo>
                <a:cubicBezTo>
                  <a:pt x="825920" y="3621228"/>
                  <a:pt x="825602" y="3620838"/>
                  <a:pt x="825191" y="3620577"/>
                </a:cubicBezTo>
                <a:cubicBezTo>
                  <a:pt x="824780" y="3620317"/>
                  <a:pt x="824313" y="3620186"/>
                  <a:pt x="823790" y="3620186"/>
                </a:cubicBezTo>
                <a:cubicBezTo>
                  <a:pt x="822892" y="3620186"/>
                  <a:pt x="821565" y="3620577"/>
                  <a:pt x="819807" y="3621359"/>
                </a:cubicBezTo>
                <a:cubicBezTo>
                  <a:pt x="818050" y="3622140"/>
                  <a:pt x="815806" y="3623014"/>
                  <a:pt x="813077" y="3623982"/>
                </a:cubicBezTo>
                <a:cubicBezTo>
                  <a:pt x="810348" y="3624949"/>
                  <a:pt x="807113" y="3625823"/>
                  <a:pt x="803375" y="3626605"/>
                </a:cubicBezTo>
                <a:cubicBezTo>
                  <a:pt x="799636" y="3627386"/>
                  <a:pt x="795374" y="3627777"/>
                  <a:pt x="790588" y="3627777"/>
                </a:cubicBezTo>
                <a:cubicBezTo>
                  <a:pt x="784531" y="3627777"/>
                  <a:pt x="779409" y="3626921"/>
                  <a:pt x="775222" y="3625209"/>
                </a:cubicBezTo>
                <a:cubicBezTo>
                  <a:pt x="771034" y="3623498"/>
                  <a:pt x="767632" y="3621042"/>
                  <a:pt x="765015" y="3617842"/>
                </a:cubicBezTo>
                <a:cubicBezTo>
                  <a:pt x="762397" y="3614643"/>
                  <a:pt x="760528" y="3610810"/>
                  <a:pt x="759406" y="3606345"/>
                </a:cubicBezTo>
                <a:cubicBezTo>
                  <a:pt x="758285" y="3601881"/>
                  <a:pt x="757724" y="3596858"/>
                  <a:pt x="757724" y="3591277"/>
                </a:cubicBezTo>
                <a:lnTo>
                  <a:pt x="823882" y="3591277"/>
                </a:lnTo>
                <a:cubicBezTo>
                  <a:pt x="825752" y="3591277"/>
                  <a:pt x="827416" y="3590663"/>
                  <a:pt x="828873" y="3589435"/>
                </a:cubicBezTo>
                <a:cubicBezTo>
                  <a:pt x="830331" y="3588207"/>
                  <a:pt x="831059" y="3586142"/>
                  <a:pt x="831059" y="3583240"/>
                </a:cubicBezTo>
                <a:lnTo>
                  <a:pt x="831059" y="3579891"/>
                </a:lnTo>
                <a:cubicBezTo>
                  <a:pt x="831059" y="3573343"/>
                  <a:pt x="830222" y="3567185"/>
                  <a:pt x="828548" y="3561418"/>
                </a:cubicBezTo>
                <a:cubicBezTo>
                  <a:pt x="826873" y="3555651"/>
                  <a:pt x="824250" y="3550628"/>
                  <a:pt x="820679" y="3546349"/>
                </a:cubicBezTo>
                <a:cubicBezTo>
                  <a:pt x="817107" y="3542070"/>
                  <a:pt x="812549" y="3538666"/>
                  <a:pt x="807005" y="3536136"/>
                </a:cubicBezTo>
                <a:cubicBezTo>
                  <a:pt x="801461" y="3533606"/>
                  <a:pt x="794745" y="3532341"/>
                  <a:pt x="786857" y="3532341"/>
                </a:cubicBezTo>
                <a:close/>
                <a:moveTo>
                  <a:pt x="560936" y="3532341"/>
                </a:moveTo>
                <a:cubicBezTo>
                  <a:pt x="552379" y="3532341"/>
                  <a:pt x="544900" y="3533717"/>
                  <a:pt x="538500" y="3536471"/>
                </a:cubicBezTo>
                <a:cubicBezTo>
                  <a:pt x="532101" y="3539224"/>
                  <a:pt x="526762" y="3543094"/>
                  <a:pt x="522483" y="3548079"/>
                </a:cubicBezTo>
                <a:cubicBezTo>
                  <a:pt x="518204" y="3553065"/>
                  <a:pt x="515004" y="3559000"/>
                  <a:pt x="512883" y="3565883"/>
                </a:cubicBezTo>
                <a:cubicBezTo>
                  <a:pt x="510763" y="3572766"/>
                  <a:pt x="509702" y="3580301"/>
                  <a:pt x="509702" y="3588486"/>
                </a:cubicBezTo>
                <a:cubicBezTo>
                  <a:pt x="509702" y="3596969"/>
                  <a:pt x="510707" y="3604560"/>
                  <a:pt x="512716" y="3611257"/>
                </a:cubicBezTo>
                <a:cubicBezTo>
                  <a:pt x="514725" y="3617954"/>
                  <a:pt x="517776" y="3623647"/>
                  <a:pt x="521869" y="3628335"/>
                </a:cubicBezTo>
                <a:cubicBezTo>
                  <a:pt x="525962" y="3633023"/>
                  <a:pt x="531078" y="3636595"/>
                  <a:pt x="537217" y="3639050"/>
                </a:cubicBezTo>
                <a:cubicBezTo>
                  <a:pt x="543356" y="3641506"/>
                  <a:pt x="550556" y="3642734"/>
                  <a:pt x="558815" y="3642734"/>
                </a:cubicBezTo>
                <a:cubicBezTo>
                  <a:pt x="567299" y="3642734"/>
                  <a:pt x="574759" y="3641339"/>
                  <a:pt x="581196" y="3638548"/>
                </a:cubicBezTo>
                <a:cubicBezTo>
                  <a:pt x="587632" y="3635758"/>
                  <a:pt x="592990" y="3631870"/>
                  <a:pt x="597269" y="3626884"/>
                </a:cubicBezTo>
                <a:cubicBezTo>
                  <a:pt x="601548" y="3621898"/>
                  <a:pt x="604766" y="3615963"/>
                  <a:pt x="606924" y="3609080"/>
                </a:cubicBezTo>
                <a:cubicBezTo>
                  <a:pt x="609082" y="3602197"/>
                  <a:pt x="610161" y="3594662"/>
                  <a:pt x="610161" y="3586477"/>
                </a:cubicBezTo>
                <a:cubicBezTo>
                  <a:pt x="610161" y="3578068"/>
                  <a:pt x="609138" y="3570515"/>
                  <a:pt x="607092" y="3563818"/>
                </a:cubicBezTo>
                <a:cubicBezTo>
                  <a:pt x="605045" y="3557121"/>
                  <a:pt x="601976" y="3551428"/>
                  <a:pt x="597883" y="3546740"/>
                </a:cubicBezTo>
                <a:cubicBezTo>
                  <a:pt x="593790" y="3542052"/>
                  <a:pt x="588674" y="3538480"/>
                  <a:pt x="582535" y="3536024"/>
                </a:cubicBezTo>
                <a:cubicBezTo>
                  <a:pt x="576396" y="3533569"/>
                  <a:pt x="569196" y="3532341"/>
                  <a:pt x="560936" y="3532341"/>
                </a:cubicBezTo>
                <a:close/>
                <a:moveTo>
                  <a:pt x="5426090" y="3507003"/>
                </a:moveTo>
                <a:cubicBezTo>
                  <a:pt x="5424304" y="3507003"/>
                  <a:pt x="5422815" y="3507077"/>
                  <a:pt x="5421625" y="3507226"/>
                </a:cubicBezTo>
                <a:cubicBezTo>
                  <a:pt x="5420435" y="3507375"/>
                  <a:pt x="5419485" y="3507617"/>
                  <a:pt x="5418779" y="3507952"/>
                </a:cubicBezTo>
                <a:cubicBezTo>
                  <a:pt x="5418072" y="3508286"/>
                  <a:pt x="5417588" y="3508677"/>
                  <a:pt x="5417327" y="3509124"/>
                </a:cubicBezTo>
                <a:cubicBezTo>
                  <a:pt x="5417067" y="3509570"/>
                  <a:pt x="5416937" y="3510054"/>
                  <a:pt x="5416937" y="3510575"/>
                </a:cubicBezTo>
                <a:lnTo>
                  <a:pt x="5416937" y="3534462"/>
                </a:lnTo>
                <a:lnTo>
                  <a:pt x="5402985" y="3534462"/>
                </a:lnTo>
                <a:cubicBezTo>
                  <a:pt x="5402389" y="3534462"/>
                  <a:pt x="5401849" y="3534592"/>
                  <a:pt x="5401366" y="3534852"/>
                </a:cubicBezTo>
                <a:cubicBezTo>
                  <a:pt x="5400882" y="3535113"/>
                  <a:pt x="5400491" y="3535559"/>
                  <a:pt x="5400194" y="3536192"/>
                </a:cubicBezTo>
                <a:cubicBezTo>
                  <a:pt x="5399896" y="3536824"/>
                  <a:pt x="5399655" y="3537624"/>
                  <a:pt x="5399469" y="3538592"/>
                </a:cubicBezTo>
                <a:cubicBezTo>
                  <a:pt x="5399283" y="3539559"/>
                  <a:pt x="5399189" y="3540750"/>
                  <a:pt x="5399189" y="3542163"/>
                </a:cubicBezTo>
                <a:cubicBezTo>
                  <a:pt x="5399189" y="3544842"/>
                  <a:pt x="5399524" y="3546777"/>
                  <a:pt x="5400194" y="3547968"/>
                </a:cubicBezTo>
                <a:cubicBezTo>
                  <a:pt x="5400863" y="3549158"/>
                  <a:pt x="5401757" y="3549754"/>
                  <a:pt x="5402873" y="3549754"/>
                </a:cubicBezTo>
                <a:lnTo>
                  <a:pt x="5416937" y="3549754"/>
                </a:lnTo>
                <a:lnTo>
                  <a:pt x="5416937" y="3608466"/>
                </a:lnTo>
                <a:cubicBezTo>
                  <a:pt x="5416937" y="3614271"/>
                  <a:pt x="5417477" y="3619312"/>
                  <a:pt x="5418555" y="3623591"/>
                </a:cubicBezTo>
                <a:cubicBezTo>
                  <a:pt x="5419635" y="3627870"/>
                  <a:pt x="5421365" y="3631404"/>
                  <a:pt x="5423746" y="3634195"/>
                </a:cubicBezTo>
                <a:cubicBezTo>
                  <a:pt x="5426127" y="3636985"/>
                  <a:pt x="5429178" y="3639069"/>
                  <a:pt x="5432899" y="3640446"/>
                </a:cubicBezTo>
                <a:cubicBezTo>
                  <a:pt x="5436619" y="3641822"/>
                  <a:pt x="5441085" y="3642511"/>
                  <a:pt x="5446293" y="3642511"/>
                </a:cubicBezTo>
                <a:cubicBezTo>
                  <a:pt x="5448005" y="3642511"/>
                  <a:pt x="5449717" y="3642399"/>
                  <a:pt x="5451428" y="3642176"/>
                </a:cubicBezTo>
                <a:cubicBezTo>
                  <a:pt x="5453139" y="3641953"/>
                  <a:pt x="5454758" y="3641674"/>
                  <a:pt x="5456283" y="3641339"/>
                </a:cubicBezTo>
                <a:cubicBezTo>
                  <a:pt x="5457809" y="3641004"/>
                  <a:pt x="5459167" y="3640576"/>
                  <a:pt x="5460357" y="3640055"/>
                </a:cubicBezTo>
                <a:cubicBezTo>
                  <a:pt x="5461548" y="3639534"/>
                  <a:pt x="5462441" y="3638976"/>
                  <a:pt x="5463037" y="3638381"/>
                </a:cubicBezTo>
                <a:cubicBezTo>
                  <a:pt x="5463632" y="3637785"/>
                  <a:pt x="5464079" y="3636855"/>
                  <a:pt x="5464376" y="3635590"/>
                </a:cubicBezTo>
                <a:cubicBezTo>
                  <a:pt x="5464673" y="3634325"/>
                  <a:pt x="5464823" y="3632614"/>
                  <a:pt x="5464823" y="3630456"/>
                </a:cubicBezTo>
                <a:cubicBezTo>
                  <a:pt x="5464823" y="3629116"/>
                  <a:pt x="5464748" y="3628000"/>
                  <a:pt x="5464599" y="3627107"/>
                </a:cubicBezTo>
                <a:cubicBezTo>
                  <a:pt x="5464451" y="3626214"/>
                  <a:pt x="5464283" y="3625507"/>
                  <a:pt x="5464097" y="3624986"/>
                </a:cubicBezTo>
                <a:cubicBezTo>
                  <a:pt x="5463911" y="3624465"/>
                  <a:pt x="5463651" y="3624112"/>
                  <a:pt x="5463315" y="3623926"/>
                </a:cubicBezTo>
                <a:cubicBezTo>
                  <a:pt x="5462981" y="3623740"/>
                  <a:pt x="5462627" y="3623647"/>
                  <a:pt x="5462255" y="3623647"/>
                </a:cubicBezTo>
                <a:cubicBezTo>
                  <a:pt x="5461660" y="3623647"/>
                  <a:pt x="5460990" y="3623814"/>
                  <a:pt x="5460246" y="3624149"/>
                </a:cubicBezTo>
                <a:cubicBezTo>
                  <a:pt x="5459502" y="3624484"/>
                  <a:pt x="5458609" y="3624837"/>
                  <a:pt x="5457567" y="3625209"/>
                </a:cubicBezTo>
                <a:cubicBezTo>
                  <a:pt x="5456525" y="3625582"/>
                  <a:pt x="5455335" y="3625935"/>
                  <a:pt x="5453995" y="3626270"/>
                </a:cubicBezTo>
                <a:cubicBezTo>
                  <a:pt x="5452656" y="3626605"/>
                  <a:pt x="5451131" y="3626772"/>
                  <a:pt x="5449419" y="3626772"/>
                </a:cubicBezTo>
                <a:cubicBezTo>
                  <a:pt x="5444135" y="3626772"/>
                  <a:pt x="5440471" y="3625005"/>
                  <a:pt x="5438424" y="3621470"/>
                </a:cubicBezTo>
                <a:cubicBezTo>
                  <a:pt x="5436377" y="3617935"/>
                  <a:pt x="5435355" y="3612708"/>
                  <a:pt x="5435355" y="3605787"/>
                </a:cubicBezTo>
                <a:lnTo>
                  <a:pt x="5435355" y="3549754"/>
                </a:lnTo>
                <a:lnTo>
                  <a:pt x="5461139" y="3549754"/>
                </a:lnTo>
                <a:cubicBezTo>
                  <a:pt x="5462255" y="3549754"/>
                  <a:pt x="5463148" y="3549158"/>
                  <a:pt x="5463818" y="3547968"/>
                </a:cubicBezTo>
                <a:cubicBezTo>
                  <a:pt x="5464487" y="3546777"/>
                  <a:pt x="5464823" y="3544842"/>
                  <a:pt x="5464823" y="3542163"/>
                </a:cubicBezTo>
                <a:cubicBezTo>
                  <a:pt x="5464823" y="3540750"/>
                  <a:pt x="5464748" y="3539559"/>
                  <a:pt x="5464599" y="3538592"/>
                </a:cubicBezTo>
                <a:cubicBezTo>
                  <a:pt x="5464451" y="3537624"/>
                  <a:pt x="5464209" y="3536824"/>
                  <a:pt x="5463873" y="3536192"/>
                </a:cubicBezTo>
                <a:cubicBezTo>
                  <a:pt x="5463539" y="3535559"/>
                  <a:pt x="5463148" y="3535113"/>
                  <a:pt x="5462701" y="3534852"/>
                </a:cubicBezTo>
                <a:cubicBezTo>
                  <a:pt x="5462255" y="3534592"/>
                  <a:pt x="5461735" y="3534462"/>
                  <a:pt x="5461139" y="3534462"/>
                </a:cubicBezTo>
                <a:lnTo>
                  <a:pt x="5435355" y="3534462"/>
                </a:lnTo>
                <a:lnTo>
                  <a:pt x="5435355" y="3510575"/>
                </a:lnTo>
                <a:cubicBezTo>
                  <a:pt x="5435355" y="3510054"/>
                  <a:pt x="5435205" y="3509570"/>
                  <a:pt x="5434908" y="3509124"/>
                </a:cubicBezTo>
                <a:cubicBezTo>
                  <a:pt x="5434611" y="3508677"/>
                  <a:pt x="5434127" y="3508286"/>
                  <a:pt x="5433457" y="3507952"/>
                </a:cubicBezTo>
                <a:cubicBezTo>
                  <a:pt x="5432787" y="3507617"/>
                  <a:pt x="5431857" y="3507375"/>
                  <a:pt x="5430667" y="3507226"/>
                </a:cubicBezTo>
                <a:cubicBezTo>
                  <a:pt x="5429476" y="3507077"/>
                  <a:pt x="5427951" y="3507003"/>
                  <a:pt x="5426090" y="3507003"/>
                </a:cubicBezTo>
                <a:close/>
                <a:moveTo>
                  <a:pt x="3692540" y="3507003"/>
                </a:moveTo>
                <a:cubicBezTo>
                  <a:pt x="3690754" y="3507003"/>
                  <a:pt x="3689266" y="3507077"/>
                  <a:pt x="3688076" y="3507226"/>
                </a:cubicBezTo>
                <a:cubicBezTo>
                  <a:pt x="3686885" y="3507375"/>
                  <a:pt x="3685936" y="3507617"/>
                  <a:pt x="3685229" y="3507952"/>
                </a:cubicBezTo>
                <a:cubicBezTo>
                  <a:pt x="3684522" y="3508286"/>
                  <a:pt x="3684039" y="3508677"/>
                  <a:pt x="3683778" y="3509124"/>
                </a:cubicBezTo>
                <a:cubicBezTo>
                  <a:pt x="3683518" y="3509570"/>
                  <a:pt x="3683387" y="3510054"/>
                  <a:pt x="3683387" y="3510575"/>
                </a:cubicBezTo>
                <a:lnTo>
                  <a:pt x="3683387" y="3534462"/>
                </a:lnTo>
                <a:lnTo>
                  <a:pt x="3669435" y="3534462"/>
                </a:lnTo>
                <a:cubicBezTo>
                  <a:pt x="3668839" y="3534462"/>
                  <a:pt x="3668300" y="3534592"/>
                  <a:pt x="3667816" y="3534852"/>
                </a:cubicBezTo>
                <a:cubicBezTo>
                  <a:pt x="3667333" y="3535113"/>
                  <a:pt x="3666942" y="3535559"/>
                  <a:pt x="3666644" y="3536192"/>
                </a:cubicBezTo>
                <a:cubicBezTo>
                  <a:pt x="3666347" y="3536824"/>
                  <a:pt x="3666105" y="3537624"/>
                  <a:pt x="3665919" y="3538592"/>
                </a:cubicBezTo>
                <a:cubicBezTo>
                  <a:pt x="3665733" y="3539559"/>
                  <a:pt x="3665640" y="3540750"/>
                  <a:pt x="3665640" y="3542163"/>
                </a:cubicBezTo>
                <a:cubicBezTo>
                  <a:pt x="3665640" y="3544842"/>
                  <a:pt x="3665975" y="3546777"/>
                  <a:pt x="3666644" y="3547968"/>
                </a:cubicBezTo>
                <a:cubicBezTo>
                  <a:pt x="3667314" y="3549158"/>
                  <a:pt x="3668207" y="3549754"/>
                  <a:pt x="3669323" y="3549754"/>
                </a:cubicBezTo>
                <a:lnTo>
                  <a:pt x="3683387" y="3549754"/>
                </a:lnTo>
                <a:lnTo>
                  <a:pt x="3683387" y="3608466"/>
                </a:lnTo>
                <a:cubicBezTo>
                  <a:pt x="3683387" y="3614271"/>
                  <a:pt x="3683927" y="3619312"/>
                  <a:pt x="3685006" y="3623591"/>
                </a:cubicBezTo>
                <a:cubicBezTo>
                  <a:pt x="3686085" y="3627870"/>
                  <a:pt x="3687815" y="3631404"/>
                  <a:pt x="3690196" y="3634195"/>
                </a:cubicBezTo>
                <a:cubicBezTo>
                  <a:pt x="3692578" y="3636985"/>
                  <a:pt x="3695629" y="3639069"/>
                  <a:pt x="3699349" y="3640446"/>
                </a:cubicBezTo>
                <a:cubicBezTo>
                  <a:pt x="3703070" y="3641822"/>
                  <a:pt x="3707535" y="3642511"/>
                  <a:pt x="3712744" y="3642511"/>
                </a:cubicBezTo>
                <a:cubicBezTo>
                  <a:pt x="3714455" y="3642511"/>
                  <a:pt x="3716167" y="3642399"/>
                  <a:pt x="3717878" y="3642176"/>
                </a:cubicBezTo>
                <a:cubicBezTo>
                  <a:pt x="3719590" y="3641953"/>
                  <a:pt x="3721208" y="3641674"/>
                  <a:pt x="3722734" y="3641339"/>
                </a:cubicBezTo>
                <a:cubicBezTo>
                  <a:pt x="3724259" y="3641004"/>
                  <a:pt x="3725617" y="3640576"/>
                  <a:pt x="3726808" y="3640055"/>
                </a:cubicBezTo>
                <a:cubicBezTo>
                  <a:pt x="3727999" y="3639534"/>
                  <a:pt x="3728891" y="3638976"/>
                  <a:pt x="3729487" y="3638381"/>
                </a:cubicBezTo>
                <a:cubicBezTo>
                  <a:pt x="3730082" y="3637785"/>
                  <a:pt x="3730529" y="3636855"/>
                  <a:pt x="3730826" y="3635590"/>
                </a:cubicBezTo>
                <a:cubicBezTo>
                  <a:pt x="3731124" y="3634325"/>
                  <a:pt x="3731273" y="3632614"/>
                  <a:pt x="3731273" y="3630456"/>
                </a:cubicBezTo>
                <a:cubicBezTo>
                  <a:pt x="3731273" y="3629116"/>
                  <a:pt x="3731198" y="3628000"/>
                  <a:pt x="3731049" y="3627107"/>
                </a:cubicBezTo>
                <a:cubicBezTo>
                  <a:pt x="3730901" y="3626214"/>
                  <a:pt x="3730733" y="3625507"/>
                  <a:pt x="3730547" y="3624986"/>
                </a:cubicBezTo>
                <a:cubicBezTo>
                  <a:pt x="3730361" y="3624465"/>
                  <a:pt x="3730101" y="3624112"/>
                  <a:pt x="3729766" y="3623926"/>
                </a:cubicBezTo>
                <a:cubicBezTo>
                  <a:pt x="3729431" y="3623740"/>
                  <a:pt x="3729077" y="3623647"/>
                  <a:pt x="3728705" y="3623647"/>
                </a:cubicBezTo>
                <a:cubicBezTo>
                  <a:pt x="3728110" y="3623647"/>
                  <a:pt x="3727441" y="3623814"/>
                  <a:pt x="3726696" y="3624149"/>
                </a:cubicBezTo>
                <a:cubicBezTo>
                  <a:pt x="3725952" y="3624484"/>
                  <a:pt x="3725059" y="3624837"/>
                  <a:pt x="3724017" y="3625209"/>
                </a:cubicBezTo>
                <a:cubicBezTo>
                  <a:pt x="3722975" y="3625582"/>
                  <a:pt x="3721785" y="3625935"/>
                  <a:pt x="3720445" y="3626270"/>
                </a:cubicBezTo>
                <a:cubicBezTo>
                  <a:pt x="3719106" y="3626605"/>
                  <a:pt x="3717581" y="3626772"/>
                  <a:pt x="3715869" y="3626772"/>
                </a:cubicBezTo>
                <a:cubicBezTo>
                  <a:pt x="3710586" y="3626772"/>
                  <a:pt x="3706921" y="3625005"/>
                  <a:pt x="3704874" y="3621470"/>
                </a:cubicBezTo>
                <a:cubicBezTo>
                  <a:pt x="3702828" y="3617935"/>
                  <a:pt x="3701805" y="3612708"/>
                  <a:pt x="3701805" y="3605787"/>
                </a:cubicBezTo>
                <a:lnTo>
                  <a:pt x="3701805" y="3549754"/>
                </a:lnTo>
                <a:lnTo>
                  <a:pt x="3727589" y="3549754"/>
                </a:lnTo>
                <a:cubicBezTo>
                  <a:pt x="3728705" y="3549754"/>
                  <a:pt x="3729599" y="3549158"/>
                  <a:pt x="3730268" y="3547968"/>
                </a:cubicBezTo>
                <a:cubicBezTo>
                  <a:pt x="3730938" y="3546777"/>
                  <a:pt x="3731273" y="3544842"/>
                  <a:pt x="3731273" y="3542163"/>
                </a:cubicBezTo>
                <a:cubicBezTo>
                  <a:pt x="3731273" y="3540750"/>
                  <a:pt x="3731198" y="3539559"/>
                  <a:pt x="3731049" y="3538592"/>
                </a:cubicBezTo>
                <a:cubicBezTo>
                  <a:pt x="3730901" y="3537624"/>
                  <a:pt x="3730659" y="3536824"/>
                  <a:pt x="3730324" y="3536192"/>
                </a:cubicBezTo>
                <a:cubicBezTo>
                  <a:pt x="3729989" y="3535559"/>
                  <a:pt x="3729599" y="3535113"/>
                  <a:pt x="3729152" y="3534852"/>
                </a:cubicBezTo>
                <a:cubicBezTo>
                  <a:pt x="3728705" y="3534592"/>
                  <a:pt x="3728185" y="3534462"/>
                  <a:pt x="3727589" y="3534462"/>
                </a:cubicBezTo>
                <a:lnTo>
                  <a:pt x="3701805" y="3534462"/>
                </a:lnTo>
                <a:lnTo>
                  <a:pt x="3701805" y="3510575"/>
                </a:lnTo>
                <a:cubicBezTo>
                  <a:pt x="3701805" y="3510054"/>
                  <a:pt x="3701656" y="3509570"/>
                  <a:pt x="3701358" y="3509124"/>
                </a:cubicBezTo>
                <a:cubicBezTo>
                  <a:pt x="3701061" y="3508677"/>
                  <a:pt x="3700577" y="3508286"/>
                  <a:pt x="3699907" y="3507952"/>
                </a:cubicBezTo>
                <a:cubicBezTo>
                  <a:pt x="3699238" y="3507617"/>
                  <a:pt x="3698307" y="3507375"/>
                  <a:pt x="3697117" y="3507226"/>
                </a:cubicBezTo>
                <a:cubicBezTo>
                  <a:pt x="3695926" y="3507077"/>
                  <a:pt x="3694401" y="3507003"/>
                  <a:pt x="3692540" y="3507003"/>
                </a:cubicBezTo>
                <a:close/>
                <a:moveTo>
                  <a:pt x="2930540" y="3507003"/>
                </a:moveTo>
                <a:cubicBezTo>
                  <a:pt x="2928754" y="3507003"/>
                  <a:pt x="2927266" y="3507077"/>
                  <a:pt x="2926076" y="3507226"/>
                </a:cubicBezTo>
                <a:cubicBezTo>
                  <a:pt x="2924885" y="3507375"/>
                  <a:pt x="2923936" y="3507617"/>
                  <a:pt x="2923229" y="3507952"/>
                </a:cubicBezTo>
                <a:cubicBezTo>
                  <a:pt x="2922522" y="3508286"/>
                  <a:pt x="2922039" y="3508677"/>
                  <a:pt x="2921778" y="3509124"/>
                </a:cubicBezTo>
                <a:cubicBezTo>
                  <a:pt x="2921518" y="3509570"/>
                  <a:pt x="2921387" y="3510054"/>
                  <a:pt x="2921387" y="3510575"/>
                </a:cubicBezTo>
                <a:lnTo>
                  <a:pt x="2921387" y="3534462"/>
                </a:lnTo>
                <a:lnTo>
                  <a:pt x="2907435" y="3534462"/>
                </a:lnTo>
                <a:cubicBezTo>
                  <a:pt x="2906839" y="3534462"/>
                  <a:pt x="2906300" y="3534592"/>
                  <a:pt x="2905816" y="3534852"/>
                </a:cubicBezTo>
                <a:cubicBezTo>
                  <a:pt x="2905333" y="3535113"/>
                  <a:pt x="2904942" y="3535559"/>
                  <a:pt x="2904644" y="3536192"/>
                </a:cubicBezTo>
                <a:cubicBezTo>
                  <a:pt x="2904347" y="3536824"/>
                  <a:pt x="2904105" y="3537624"/>
                  <a:pt x="2903919" y="3538592"/>
                </a:cubicBezTo>
                <a:cubicBezTo>
                  <a:pt x="2903733" y="3539559"/>
                  <a:pt x="2903640" y="3540750"/>
                  <a:pt x="2903640" y="3542163"/>
                </a:cubicBezTo>
                <a:cubicBezTo>
                  <a:pt x="2903640" y="3544842"/>
                  <a:pt x="2903975" y="3546777"/>
                  <a:pt x="2904644" y="3547968"/>
                </a:cubicBezTo>
                <a:cubicBezTo>
                  <a:pt x="2905314" y="3549158"/>
                  <a:pt x="2906207" y="3549754"/>
                  <a:pt x="2907323" y="3549754"/>
                </a:cubicBezTo>
                <a:lnTo>
                  <a:pt x="2921387" y="3549754"/>
                </a:lnTo>
                <a:lnTo>
                  <a:pt x="2921387" y="3608466"/>
                </a:lnTo>
                <a:cubicBezTo>
                  <a:pt x="2921387" y="3614271"/>
                  <a:pt x="2921927" y="3619312"/>
                  <a:pt x="2923006" y="3623591"/>
                </a:cubicBezTo>
                <a:cubicBezTo>
                  <a:pt x="2924085" y="3627870"/>
                  <a:pt x="2925815" y="3631404"/>
                  <a:pt x="2928196" y="3634195"/>
                </a:cubicBezTo>
                <a:cubicBezTo>
                  <a:pt x="2930578" y="3636985"/>
                  <a:pt x="2933629" y="3639069"/>
                  <a:pt x="2937349" y="3640446"/>
                </a:cubicBezTo>
                <a:cubicBezTo>
                  <a:pt x="2941070" y="3641822"/>
                  <a:pt x="2945535" y="3642511"/>
                  <a:pt x="2950744" y="3642511"/>
                </a:cubicBezTo>
                <a:cubicBezTo>
                  <a:pt x="2952455" y="3642511"/>
                  <a:pt x="2954167" y="3642399"/>
                  <a:pt x="2955878" y="3642176"/>
                </a:cubicBezTo>
                <a:cubicBezTo>
                  <a:pt x="2957590" y="3641953"/>
                  <a:pt x="2959208" y="3641674"/>
                  <a:pt x="2960734" y="3641339"/>
                </a:cubicBezTo>
                <a:cubicBezTo>
                  <a:pt x="2962259" y="3641004"/>
                  <a:pt x="2963617" y="3640576"/>
                  <a:pt x="2964808" y="3640055"/>
                </a:cubicBezTo>
                <a:cubicBezTo>
                  <a:pt x="2965999" y="3639534"/>
                  <a:pt x="2966892" y="3638976"/>
                  <a:pt x="2967487" y="3638381"/>
                </a:cubicBezTo>
                <a:cubicBezTo>
                  <a:pt x="2968082" y="3637785"/>
                  <a:pt x="2968529" y="3636855"/>
                  <a:pt x="2968826" y="3635590"/>
                </a:cubicBezTo>
                <a:cubicBezTo>
                  <a:pt x="2969124" y="3634325"/>
                  <a:pt x="2969273" y="3632614"/>
                  <a:pt x="2969273" y="3630456"/>
                </a:cubicBezTo>
                <a:cubicBezTo>
                  <a:pt x="2969273" y="3629116"/>
                  <a:pt x="2969198" y="3628000"/>
                  <a:pt x="2969050" y="3627107"/>
                </a:cubicBezTo>
                <a:cubicBezTo>
                  <a:pt x="2968901" y="3626214"/>
                  <a:pt x="2968733" y="3625507"/>
                  <a:pt x="2968547" y="3624986"/>
                </a:cubicBezTo>
                <a:cubicBezTo>
                  <a:pt x="2968361" y="3624465"/>
                  <a:pt x="2968101" y="3624112"/>
                  <a:pt x="2967766" y="3623926"/>
                </a:cubicBezTo>
                <a:cubicBezTo>
                  <a:pt x="2967431" y="3623740"/>
                  <a:pt x="2967078" y="3623647"/>
                  <a:pt x="2966706" y="3623647"/>
                </a:cubicBezTo>
                <a:cubicBezTo>
                  <a:pt x="2966110" y="3623647"/>
                  <a:pt x="2965441" y="3623814"/>
                  <a:pt x="2964696" y="3624149"/>
                </a:cubicBezTo>
                <a:cubicBezTo>
                  <a:pt x="2963952" y="3624484"/>
                  <a:pt x="2963059" y="3624837"/>
                  <a:pt x="2962018" y="3625209"/>
                </a:cubicBezTo>
                <a:cubicBezTo>
                  <a:pt x="2960976" y="3625582"/>
                  <a:pt x="2959785" y="3625935"/>
                  <a:pt x="2958446" y="3626270"/>
                </a:cubicBezTo>
                <a:cubicBezTo>
                  <a:pt x="2957106" y="3626605"/>
                  <a:pt x="2955581" y="3626772"/>
                  <a:pt x="2953869" y="3626772"/>
                </a:cubicBezTo>
                <a:cubicBezTo>
                  <a:pt x="2948586" y="3626772"/>
                  <a:pt x="2944921" y="3625005"/>
                  <a:pt x="2942874" y="3621470"/>
                </a:cubicBezTo>
                <a:cubicBezTo>
                  <a:pt x="2940828" y="3617935"/>
                  <a:pt x="2939805" y="3612708"/>
                  <a:pt x="2939805" y="3605787"/>
                </a:cubicBezTo>
                <a:lnTo>
                  <a:pt x="2939805" y="3549754"/>
                </a:lnTo>
                <a:lnTo>
                  <a:pt x="2965589" y="3549754"/>
                </a:lnTo>
                <a:cubicBezTo>
                  <a:pt x="2966706" y="3549754"/>
                  <a:pt x="2967599" y="3549158"/>
                  <a:pt x="2968268" y="3547968"/>
                </a:cubicBezTo>
                <a:cubicBezTo>
                  <a:pt x="2968938" y="3546777"/>
                  <a:pt x="2969273" y="3544842"/>
                  <a:pt x="2969273" y="3542163"/>
                </a:cubicBezTo>
                <a:cubicBezTo>
                  <a:pt x="2969273" y="3540750"/>
                  <a:pt x="2969198" y="3539559"/>
                  <a:pt x="2969050" y="3538592"/>
                </a:cubicBezTo>
                <a:cubicBezTo>
                  <a:pt x="2968901" y="3537624"/>
                  <a:pt x="2968659" y="3536824"/>
                  <a:pt x="2968324" y="3536192"/>
                </a:cubicBezTo>
                <a:cubicBezTo>
                  <a:pt x="2967989" y="3535559"/>
                  <a:pt x="2967599" y="3535113"/>
                  <a:pt x="2967152" y="3534852"/>
                </a:cubicBezTo>
                <a:cubicBezTo>
                  <a:pt x="2966706" y="3534592"/>
                  <a:pt x="2966185" y="3534462"/>
                  <a:pt x="2965589" y="3534462"/>
                </a:cubicBezTo>
                <a:lnTo>
                  <a:pt x="2939805" y="3534462"/>
                </a:lnTo>
                <a:lnTo>
                  <a:pt x="2939805" y="3510575"/>
                </a:lnTo>
                <a:cubicBezTo>
                  <a:pt x="2939805" y="3510054"/>
                  <a:pt x="2939656" y="3509570"/>
                  <a:pt x="2939358" y="3509124"/>
                </a:cubicBezTo>
                <a:cubicBezTo>
                  <a:pt x="2939061" y="3508677"/>
                  <a:pt x="2938577" y="3508286"/>
                  <a:pt x="2937907" y="3507952"/>
                </a:cubicBezTo>
                <a:cubicBezTo>
                  <a:pt x="2937238" y="3507617"/>
                  <a:pt x="2936307" y="3507375"/>
                  <a:pt x="2935117" y="3507226"/>
                </a:cubicBezTo>
                <a:cubicBezTo>
                  <a:pt x="2933926" y="3507077"/>
                  <a:pt x="2932401" y="3507003"/>
                  <a:pt x="2930540" y="3507003"/>
                </a:cubicBezTo>
                <a:close/>
                <a:moveTo>
                  <a:pt x="2016140" y="3507003"/>
                </a:moveTo>
                <a:cubicBezTo>
                  <a:pt x="2014354" y="3507003"/>
                  <a:pt x="2012866" y="3507077"/>
                  <a:pt x="2011676" y="3507226"/>
                </a:cubicBezTo>
                <a:cubicBezTo>
                  <a:pt x="2010485" y="3507375"/>
                  <a:pt x="2009536" y="3507617"/>
                  <a:pt x="2008829" y="3507952"/>
                </a:cubicBezTo>
                <a:cubicBezTo>
                  <a:pt x="2008122" y="3508286"/>
                  <a:pt x="2007639" y="3508677"/>
                  <a:pt x="2007378" y="3509124"/>
                </a:cubicBezTo>
                <a:cubicBezTo>
                  <a:pt x="2007118" y="3509570"/>
                  <a:pt x="2006987" y="3510054"/>
                  <a:pt x="2006987" y="3510575"/>
                </a:cubicBezTo>
                <a:lnTo>
                  <a:pt x="2006987" y="3534462"/>
                </a:lnTo>
                <a:lnTo>
                  <a:pt x="1993035" y="3534462"/>
                </a:lnTo>
                <a:cubicBezTo>
                  <a:pt x="1992440" y="3534462"/>
                  <a:pt x="1991900" y="3534592"/>
                  <a:pt x="1991416" y="3534852"/>
                </a:cubicBezTo>
                <a:cubicBezTo>
                  <a:pt x="1990933" y="3535113"/>
                  <a:pt x="1990542" y="3535559"/>
                  <a:pt x="1990244" y="3536192"/>
                </a:cubicBezTo>
                <a:cubicBezTo>
                  <a:pt x="1989947" y="3536824"/>
                  <a:pt x="1989705" y="3537624"/>
                  <a:pt x="1989519" y="3538592"/>
                </a:cubicBezTo>
                <a:cubicBezTo>
                  <a:pt x="1989333" y="3539559"/>
                  <a:pt x="1989240" y="3540750"/>
                  <a:pt x="1989240" y="3542163"/>
                </a:cubicBezTo>
                <a:cubicBezTo>
                  <a:pt x="1989240" y="3544842"/>
                  <a:pt x="1989575" y="3546777"/>
                  <a:pt x="1990244" y="3547968"/>
                </a:cubicBezTo>
                <a:cubicBezTo>
                  <a:pt x="1990914" y="3549158"/>
                  <a:pt x="1991807" y="3549754"/>
                  <a:pt x="1992923" y="3549754"/>
                </a:cubicBezTo>
                <a:lnTo>
                  <a:pt x="2006987" y="3549754"/>
                </a:lnTo>
                <a:lnTo>
                  <a:pt x="2006987" y="3608466"/>
                </a:lnTo>
                <a:cubicBezTo>
                  <a:pt x="2006987" y="3614271"/>
                  <a:pt x="2007527" y="3619312"/>
                  <a:pt x="2008606" y="3623591"/>
                </a:cubicBezTo>
                <a:cubicBezTo>
                  <a:pt x="2009685" y="3627870"/>
                  <a:pt x="2011415" y="3631404"/>
                  <a:pt x="2013797" y="3634195"/>
                </a:cubicBezTo>
                <a:cubicBezTo>
                  <a:pt x="2016178" y="3636985"/>
                  <a:pt x="2019229" y="3639069"/>
                  <a:pt x="2022949" y="3640446"/>
                </a:cubicBezTo>
                <a:cubicBezTo>
                  <a:pt x="2026670" y="3641822"/>
                  <a:pt x="2031135" y="3642511"/>
                  <a:pt x="2036344" y="3642511"/>
                </a:cubicBezTo>
                <a:cubicBezTo>
                  <a:pt x="2038055" y="3642511"/>
                  <a:pt x="2039767" y="3642399"/>
                  <a:pt x="2041478" y="3642176"/>
                </a:cubicBezTo>
                <a:cubicBezTo>
                  <a:pt x="2043190" y="3641953"/>
                  <a:pt x="2044808" y="3641674"/>
                  <a:pt x="2046334" y="3641339"/>
                </a:cubicBezTo>
                <a:cubicBezTo>
                  <a:pt x="2047859" y="3641004"/>
                  <a:pt x="2049218" y="3640576"/>
                  <a:pt x="2050408" y="3640055"/>
                </a:cubicBezTo>
                <a:cubicBezTo>
                  <a:pt x="2051599" y="3639534"/>
                  <a:pt x="2052492" y="3638976"/>
                  <a:pt x="2053087" y="3638381"/>
                </a:cubicBezTo>
                <a:cubicBezTo>
                  <a:pt x="2053682" y="3637785"/>
                  <a:pt x="2054129" y="3636855"/>
                  <a:pt x="2054427" y="3635590"/>
                </a:cubicBezTo>
                <a:cubicBezTo>
                  <a:pt x="2054724" y="3634325"/>
                  <a:pt x="2054873" y="3632614"/>
                  <a:pt x="2054873" y="3630456"/>
                </a:cubicBezTo>
                <a:cubicBezTo>
                  <a:pt x="2054873" y="3629116"/>
                  <a:pt x="2054799" y="3628000"/>
                  <a:pt x="2054650" y="3627107"/>
                </a:cubicBezTo>
                <a:cubicBezTo>
                  <a:pt x="2054501" y="3626214"/>
                  <a:pt x="2054333" y="3625507"/>
                  <a:pt x="2054148" y="3624986"/>
                </a:cubicBezTo>
                <a:cubicBezTo>
                  <a:pt x="2053961" y="3624465"/>
                  <a:pt x="2053701" y="3624112"/>
                  <a:pt x="2053366" y="3623926"/>
                </a:cubicBezTo>
                <a:cubicBezTo>
                  <a:pt x="2053031" y="3623740"/>
                  <a:pt x="2052678" y="3623647"/>
                  <a:pt x="2052306" y="3623647"/>
                </a:cubicBezTo>
                <a:cubicBezTo>
                  <a:pt x="2051710" y="3623647"/>
                  <a:pt x="2051041" y="3623814"/>
                  <a:pt x="2050296" y="3624149"/>
                </a:cubicBezTo>
                <a:cubicBezTo>
                  <a:pt x="2049552" y="3624484"/>
                  <a:pt x="2048659" y="3624837"/>
                  <a:pt x="2047618" y="3625209"/>
                </a:cubicBezTo>
                <a:cubicBezTo>
                  <a:pt x="2046576" y="3625582"/>
                  <a:pt x="2045385" y="3625935"/>
                  <a:pt x="2044046" y="3626270"/>
                </a:cubicBezTo>
                <a:cubicBezTo>
                  <a:pt x="2042706" y="3626605"/>
                  <a:pt x="2041181" y="3626772"/>
                  <a:pt x="2039469" y="3626772"/>
                </a:cubicBezTo>
                <a:cubicBezTo>
                  <a:pt x="2034186" y="3626772"/>
                  <a:pt x="2030521" y="3625005"/>
                  <a:pt x="2028475" y="3621470"/>
                </a:cubicBezTo>
                <a:cubicBezTo>
                  <a:pt x="2026428" y="3617935"/>
                  <a:pt x="2025405" y="3612708"/>
                  <a:pt x="2025405" y="3605787"/>
                </a:cubicBezTo>
                <a:lnTo>
                  <a:pt x="2025405" y="3549754"/>
                </a:lnTo>
                <a:lnTo>
                  <a:pt x="2051189" y="3549754"/>
                </a:lnTo>
                <a:cubicBezTo>
                  <a:pt x="2052306" y="3549754"/>
                  <a:pt x="2053199" y="3549158"/>
                  <a:pt x="2053868" y="3547968"/>
                </a:cubicBezTo>
                <a:cubicBezTo>
                  <a:pt x="2054538" y="3546777"/>
                  <a:pt x="2054873" y="3544842"/>
                  <a:pt x="2054873" y="3542163"/>
                </a:cubicBezTo>
                <a:cubicBezTo>
                  <a:pt x="2054873" y="3540750"/>
                  <a:pt x="2054799" y="3539559"/>
                  <a:pt x="2054650" y="3538592"/>
                </a:cubicBezTo>
                <a:cubicBezTo>
                  <a:pt x="2054501" y="3537624"/>
                  <a:pt x="2054259" y="3536824"/>
                  <a:pt x="2053924" y="3536192"/>
                </a:cubicBezTo>
                <a:cubicBezTo>
                  <a:pt x="2053589" y="3535559"/>
                  <a:pt x="2053199" y="3535113"/>
                  <a:pt x="2052752" y="3534852"/>
                </a:cubicBezTo>
                <a:cubicBezTo>
                  <a:pt x="2052306" y="3534592"/>
                  <a:pt x="2051785" y="3534462"/>
                  <a:pt x="2051189" y="3534462"/>
                </a:cubicBezTo>
                <a:lnTo>
                  <a:pt x="2025405" y="3534462"/>
                </a:lnTo>
                <a:lnTo>
                  <a:pt x="2025405" y="3510575"/>
                </a:lnTo>
                <a:cubicBezTo>
                  <a:pt x="2025405" y="3510054"/>
                  <a:pt x="2025256" y="3509570"/>
                  <a:pt x="2024959" y="3509124"/>
                </a:cubicBezTo>
                <a:cubicBezTo>
                  <a:pt x="2024661" y="3508677"/>
                  <a:pt x="2024177" y="3508286"/>
                  <a:pt x="2023508" y="3507952"/>
                </a:cubicBezTo>
                <a:cubicBezTo>
                  <a:pt x="2022838" y="3507617"/>
                  <a:pt x="2021908" y="3507375"/>
                  <a:pt x="2020717" y="3507226"/>
                </a:cubicBezTo>
                <a:cubicBezTo>
                  <a:pt x="2019526" y="3507077"/>
                  <a:pt x="2018001" y="3507003"/>
                  <a:pt x="2016140" y="3507003"/>
                </a:cubicBezTo>
                <a:close/>
                <a:moveTo>
                  <a:pt x="996965" y="3507003"/>
                </a:moveTo>
                <a:cubicBezTo>
                  <a:pt x="995180" y="3507003"/>
                  <a:pt x="993691" y="3507077"/>
                  <a:pt x="992501" y="3507226"/>
                </a:cubicBezTo>
                <a:cubicBezTo>
                  <a:pt x="991310" y="3507375"/>
                  <a:pt x="990361" y="3507617"/>
                  <a:pt x="989654" y="3507952"/>
                </a:cubicBezTo>
                <a:cubicBezTo>
                  <a:pt x="988947" y="3508286"/>
                  <a:pt x="988464" y="3508677"/>
                  <a:pt x="988203" y="3509124"/>
                </a:cubicBezTo>
                <a:cubicBezTo>
                  <a:pt x="987943" y="3509570"/>
                  <a:pt x="987813" y="3510054"/>
                  <a:pt x="987813" y="3510575"/>
                </a:cubicBezTo>
                <a:lnTo>
                  <a:pt x="987813" y="3534462"/>
                </a:lnTo>
                <a:lnTo>
                  <a:pt x="973860" y="3534462"/>
                </a:lnTo>
                <a:cubicBezTo>
                  <a:pt x="973265" y="3534462"/>
                  <a:pt x="972725" y="3534592"/>
                  <a:pt x="972241" y="3534852"/>
                </a:cubicBezTo>
                <a:cubicBezTo>
                  <a:pt x="971758" y="3535113"/>
                  <a:pt x="971367" y="3535559"/>
                  <a:pt x="971069" y="3536192"/>
                </a:cubicBezTo>
                <a:cubicBezTo>
                  <a:pt x="970772" y="3536824"/>
                  <a:pt x="970530" y="3537624"/>
                  <a:pt x="970344" y="3538592"/>
                </a:cubicBezTo>
                <a:cubicBezTo>
                  <a:pt x="970158" y="3539559"/>
                  <a:pt x="970065" y="3540750"/>
                  <a:pt x="970065" y="3542163"/>
                </a:cubicBezTo>
                <a:cubicBezTo>
                  <a:pt x="970065" y="3544842"/>
                  <a:pt x="970400" y="3546777"/>
                  <a:pt x="971069" y="3547968"/>
                </a:cubicBezTo>
                <a:cubicBezTo>
                  <a:pt x="971739" y="3549158"/>
                  <a:pt x="972632" y="3549754"/>
                  <a:pt x="973748" y="3549754"/>
                </a:cubicBezTo>
                <a:lnTo>
                  <a:pt x="987813" y="3549754"/>
                </a:lnTo>
                <a:lnTo>
                  <a:pt x="987813" y="3608466"/>
                </a:lnTo>
                <a:cubicBezTo>
                  <a:pt x="987813" y="3614271"/>
                  <a:pt x="988352" y="3619312"/>
                  <a:pt x="989431" y="3623591"/>
                </a:cubicBezTo>
                <a:cubicBezTo>
                  <a:pt x="990510" y="3627870"/>
                  <a:pt x="992240" y="3631404"/>
                  <a:pt x="994621" y="3634195"/>
                </a:cubicBezTo>
                <a:cubicBezTo>
                  <a:pt x="997003" y="3636985"/>
                  <a:pt x="1000054" y="3639069"/>
                  <a:pt x="1003774" y="3640446"/>
                </a:cubicBezTo>
                <a:cubicBezTo>
                  <a:pt x="1007495" y="3641822"/>
                  <a:pt x="1011960" y="3642511"/>
                  <a:pt x="1017169" y="3642511"/>
                </a:cubicBezTo>
                <a:cubicBezTo>
                  <a:pt x="1018880" y="3642511"/>
                  <a:pt x="1020592" y="3642399"/>
                  <a:pt x="1022303" y="3642176"/>
                </a:cubicBezTo>
                <a:cubicBezTo>
                  <a:pt x="1024015" y="3641953"/>
                  <a:pt x="1025634" y="3641674"/>
                  <a:pt x="1027159" y="3641339"/>
                </a:cubicBezTo>
                <a:cubicBezTo>
                  <a:pt x="1028684" y="3641004"/>
                  <a:pt x="1030043" y="3640576"/>
                  <a:pt x="1031233" y="3640055"/>
                </a:cubicBezTo>
                <a:cubicBezTo>
                  <a:pt x="1032424" y="3639534"/>
                  <a:pt x="1033317" y="3638976"/>
                  <a:pt x="1033912" y="3638381"/>
                </a:cubicBezTo>
                <a:cubicBezTo>
                  <a:pt x="1034507" y="3637785"/>
                  <a:pt x="1034954" y="3636855"/>
                  <a:pt x="1035251" y="3635590"/>
                </a:cubicBezTo>
                <a:cubicBezTo>
                  <a:pt x="1035549" y="3634325"/>
                  <a:pt x="1035698" y="3632614"/>
                  <a:pt x="1035698" y="3630456"/>
                </a:cubicBezTo>
                <a:cubicBezTo>
                  <a:pt x="1035698" y="3629116"/>
                  <a:pt x="1035624" y="3628000"/>
                  <a:pt x="1035475" y="3627107"/>
                </a:cubicBezTo>
                <a:cubicBezTo>
                  <a:pt x="1035326" y="3626214"/>
                  <a:pt x="1035158" y="3625507"/>
                  <a:pt x="1034973" y="3624986"/>
                </a:cubicBezTo>
                <a:cubicBezTo>
                  <a:pt x="1034786" y="3624465"/>
                  <a:pt x="1034526" y="3624112"/>
                  <a:pt x="1034191" y="3623926"/>
                </a:cubicBezTo>
                <a:cubicBezTo>
                  <a:pt x="1033856" y="3623740"/>
                  <a:pt x="1033503" y="3623647"/>
                  <a:pt x="1033131" y="3623647"/>
                </a:cubicBezTo>
                <a:cubicBezTo>
                  <a:pt x="1032535" y="3623647"/>
                  <a:pt x="1031866" y="3623814"/>
                  <a:pt x="1031122" y="3624149"/>
                </a:cubicBezTo>
                <a:cubicBezTo>
                  <a:pt x="1030377" y="3624484"/>
                  <a:pt x="1029484" y="3624837"/>
                  <a:pt x="1028443" y="3625209"/>
                </a:cubicBezTo>
                <a:cubicBezTo>
                  <a:pt x="1027401" y="3625582"/>
                  <a:pt x="1026210" y="3625935"/>
                  <a:pt x="1024871" y="3626270"/>
                </a:cubicBezTo>
                <a:cubicBezTo>
                  <a:pt x="1023531" y="3626605"/>
                  <a:pt x="1022006" y="3626772"/>
                  <a:pt x="1020294" y="3626772"/>
                </a:cubicBezTo>
                <a:cubicBezTo>
                  <a:pt x="1015011" y="3626772"/>
                  <a:pt x="1011346" y="3625005"/>
                  <a:pt x="1009300" y="3621470"/>
                </a:cubicBezTo>
                <a:cubicBezTo>
                  <a:pt x="1007253" y="3617935"/>
                  <a:pt x="1006230" y="3612708"/>
                  <a:pt x="1006230" y="3605787"/>
                </a:cubicBezTo>
                <a:lnTo>
                  <a:pt x="1006230" y="3549754"/>
                </a:lnTo>
                <a:lnTo>
                  <a:pt x="1032015" y="3549754"/>
                </a:lnTo>
                <a:cubicBezTo>
                  <a:pt x="1033131" y="3549754"/>
                  <a:pt x="1034024" y="3549158"/>
                  <a:pt x="1034693" y="3547968"/>
                </a:cubicBezTo>
                <a:cubicBezTo>
                  <a:pt x="1035363" y="3546777"/>
                  <a:pt x="1035698" y="3544842"/>
                  <a:pt x="1035698" y="3542163"/>
                </a:cubicBezTo>
                <a:cubicBezTo>
                  <a:pt x="1035698" y="3540750"/>
                  <a:pt x="1035624" y="3539559"/>
                  <a:pt x="1035475" y="3538592"/>
                </a:cubicBezTo>
                <a:cubicBezTo>
                  <a:pt x="1035326" y="3537624"/>
                  <a:pt x="1035084" y="3536824"/>
                  <a:pt x="1034749" y="3536192"/>
                </a:cubicBezTo>
                <a:cubicBezTo>
                  <a:pt x="1034414" y="3535559"/>
                  <a:pt x="1034024" y="3535113"/>
                  <a:pt x="1033577" y="3534852"/>
                </a:cubicBezTo>
                <a:cubicBezTo>
                  <a:pt x="1033131" y="3534592"/>
                  <a:pt x="1032610" y="3534462"/>
                  <a:pt x="1032015" y="3534462"/>
                </a:cubicBezTo>
                <a:lnTo>
                  <a:pt x="1006230" y="3534462"/>
                </a:lnTo>
                <a:lnTo>
                  <a:pt x="1006230" y="3510575"/>
                </a:lnTo>
                <a:cubicBezTo>
                  <a:pt x="1006230" y="3510054"/>
                  <a:pt x="1006081" y="3509570"/>
                  <a:pt x="1005784" y="3509124"/>
                </a:cubicBezTo>
                <a:cubicBezTo>
                  <a:pt x="1005486" y="3508677"/>
                  <a:pt x="1005002" y="3508286"/>
                  <a:pt x="1004332" y="3507952"/>
                </a:cubicBezTo>
                <a:cubicBezTo>
                  <a:pt x="1003663" y="3507617"/>
                  <a:pt x="1002733" y="3507375"/>
                  <a:pt x="1001542" y="3507226"/>
                </a:cubicBezTo>
                <a:cubicBezTo>
                  <a:pt x="1000351" y="3507077"/>
                  <a:pt x="998826" y="3507003"/>
                  <a:pt x="996965" y="3507003"/>
                </a:cubicBezTo>
                <a:close/>
                <a:moveTo>
                  <a:pt x="1957205" y="3495506"/>
                </a:moveTo>
                <a:cubicBezTo>
                  <a:pt x="1955493" y="3495506"/>
                  <a:pt x="1954023" y="3495599"/>
                  <a:pt x="1952796" y="3495785"/>
                </a:cubicBezTo>
                <a:cubicBezTo>
                  <a:pt x="1951568" y="3495971"/>
                  <a:pt x="1950563" y="3496194"/>
                  <a:pt x="1949782" y="3496455"/>
                </a:cubicBezTo>
                <a:cubicBezTo>
                  <a:pt x="1949000" y="3496715"/>
                  <a:pt x="1948442" y="3497068"/>
                  <a:pt x="1948108" y="3497515"/>
                </a:cubicBezTo>
                <a:cubicBezTo>
                  <a:pt x="1947773" y="3497961"/>
                  <a:pt x="1947605" y="3498482"/>
                  <a:pt x="1947605" y="3499078"/>
                </a:cubicBezTo>
                <a:lnTo>
                  <a:pt x="1947605" y="3637711"/>
                </a:lnTo>
                <a:cubicBezTo>
                  <a:pt x="1947605" y="3638306"/>
                  <a:pt x="1947754" y="3638827"/>
                  <a:pt x="1948052" y="3639274"/>
                </a:cubicBezTo>
                <a:cubicBezTo>
                  <a:pt x="1948349" y="3639720"/>
                  <a:pt x="1948870" y="3640074"/>
                  <a:pt x="1949614" y="3640334"/>
                </a:cubicBezTo>
                <a:cubicBezTo>
                  <a:pt x="1950359" y="3640595"/>
                  <a:pt x="1951363" y="3640818"/>
                  <a:pt x="1952628" y="3641004"/>
                </a:cubicBezTo>
                <a:cubicBezTo>
                  <a:pt x="1953893" y="3641190"/>
                  <a:pt x="1955419" y="3641283"/>
                  <a:pt x="1957205" y="3641283"/>
                </a:cubicBezTo>
                <a:cubicBezTo>
                  <a:pt x="1959065" y="3641283"/>
                  <a:pt x="1960609" y="3641190"/>
                  <a:pt x="1961837" y="3641004"/>
                </a:cubicBezTo>
                <a:cubicBezTo>
                  <a:pt x="1963065" y="3640818"/>
                  <a:pt x="1964051" y="3640595"/>
                  <a:pt x="1964795" y="3640334"/>
                </a:cubicBezTo>
                <a:cubicBezTo>
                  <a:pt x="1965539" y="3640074"/>
                  <a:pt x="1966060" y="3639720"/>
                  <a:pt x="1966357" y="3639274"/>
                </a:cubicBezTo>
                <a:cubicBezTo>
                  <a:pt x="1966655" y="3638827"/>
                  <a:pt x="1966804" y="3638306"/>
                  <a:pt x="1966804" y="3637711"/>
                </a:cubicBezTo>
                <a:lnTo>
                  <a:pt x="1966804" y="3499078"/>
                </a:lnTo>
                <a:cubicBezTo>
                  <a:pt x="1966804" y="3498482"/>
                  <a:pt x="1966655" y="3497961"/>
                  <a:pt x="1966357" y="3497515"/>
                </a:cubicBezTo>
                <a:cubicBezTo>
                  <a:pt x="1966060" y="3497068"/>
                  <a:pt x="1965539" y="3496715"/>
                  <a:pt x="1964795" y="3496455"/>
                </a:cubicBezTo>
                <a:cubicBezTo>
                  <a:pt x="1964051" y="3496194"/>
                  <a:pt x="1963065" y="3495971"/>
                  <a:pt x="1961837" y="3495785"/>
                </a:cubicBezTo>
                <a:cubicBezTo>
                  <a:pt x="1960609" y="3495599"/>
                  <a:pt x="1959065" y="3495506"/>
                  <a:pt x="1957205" y="3495506"/>
                </a:cubicBezTo>
                <a:close/>
                <a:moveTo>
                  <a:pt x="5078949" y="3492492"/>
                </a:moveTo>
                <a:cubicBezTo>
                  <a:pt x="5074558" y="3492492"/>
                  <a:pt x="5071545" y="3493273"/>
                  <a:pt x="5069907" y="3494836"/>
                </a:cubicBezTo>
                <a:cubicBezTo>
                  <a:pt x="5068270" y="3496399"/>
                  <a:pt x="5067451" y="3499338"/>
                  <a:pt x="5067451" y="3503654"/>
                </a:cubicBezTo>
                <a:cubicBezTo>
                  <a:pt x="5067451" y="3507896"/>
                  <a:pt x="5068251" y="3510779"/>
                  <a:pt x="5069851" y="3512305"/>
                </a:cubicBezTo>
                <a:cubicBezTo>
                  <a:pt x="5071451" y="3513830"/>
                  <a:pt x="5074409" y="3514593"/>
                  <a:pt x="5078725" y="3514593"/>
                </a:cubicBezTo>
                <a:cubicBezTo>
                  <a:pt x="5083116" y="3514593"/>
                  <a:pt x="5086129" y="3513812"/>
                  <a:pt x="5087767" y="3512249"/>
                </a:cubicBezTo>
                <a:cubicBezTo>
                  <a:pt x="5089404" y="3510686"/>
                  <a:pt x="5090223" y="3507747"/>
                  <a:pt x="5090223" y="3503431"/>
                </a:cubicBezTo>
                <a:cubicBezTo>
                  <a:pt x="5090223" y="3499189"/>
                  <a:pt x="5089423" y="3496306"/>
                  <a:pt x="5087823" y="3494780"/>
                </a:cubicBezTo>
                <a:cubicBezTo>
                  <a:pt x="5086223" y="3493255"/>
                  <a:pt x="5083265" y="3492492"/>
                  <a:pt x="5078949" y="3492492"/>
                </a:cubicBezTo>
                <a:close/>
                <a:moveTo>
                  <a:pt x="5994093" y="3485572"/>
                </a:moveTo>
                <a:cubicBezTo>
                  <a:pt x="5992307" y="3485572"/>
                  <a:pt x="5990837" y="3485665"/>
                  <a:pt x="5989683" y="3485851"/>
                </a:cubicBezTo>
                <a:cubicBezTo>
                  <a:pt x="5988530" y="3486037"/>
                  <a:pt x="5987581" y="3486260"/>
                  <a:pt x="5986837" y="3486520"/>
                </a:cubicBezTo>
                <a:cubicBezTo>
                  <a:pt x="5986093" y="3486781"/>
                  <a:pt x="5985591" y="3487153"/>
                  <a:pt x="5985330" y="3487637"/>
                </a:cubicBezTo>
                <a:cubicBezTo>
                  <a:pt x="5985070" y="3488120"/>
                  <a:pt x="5984939" y="3488622"/>
                  <a:pt x="5984939" y="3489143"/>
                </a:cubicBezTo>
                <a:lnTo>
                  <a:pt x="5984939" y="3547521"/>
                </a:lnTo>
                <a:cubicBezTo>
                  <a:pt x="5980177" y="3542535"/>
                  <a:pt x="5975359" y="3538759"/>
                  <a:pt x="5970485" y="3536192"/>
                </a:cubicBezTo>
                <a:cubicBezTo>
                  <a:pt x="5965611" y="3533624"/>
                  <a:pt x="5960234" y="3532341"/>
                  <a:pt x="5954355" y="3532341"/>
                </a:cubicBezTo>
                <a:cubicBezTo>
                  <a:pt x="5947286" y="3532341"/>
                  <a:pt x="5941054" y="3533662"/>
                  <a:pt x="5935659" y="3536303"/>
                </a:cubicBezTo>
                <a:cubicBezTo>
                  <a:pt x="5930264" y="3538945"/>
                  <a:pt x="5925743" y="3542722"/>
                  <a:pt x="5922097" y="3547633"/>
                </a:cubicBezTo>
                <a:cubicBezTo>
                  <a:pt x="5918451" y="3552544"/>
                  <a:pt x="5915697" y="3558479"/>
                  <a:pt x="5913837" y="3565436"/>
                </a:cubicBezTo>
                <a:cubicBezTo>
                  <a:pt x="5911977" y="3572394"/>
                  <a:pt x="5911047" y="3580189"/>
                  <a:pt x="5911047" y="3588821"/>
                </a:cubicBezTo>
                <a:cubicBezTo>
                  <a:pt x="5911047" y="3596114"/>
                  <a:pt x="5911791" y="3603053"/>
                  <a:pt x="5913279" y="3609638"/>
                </a:cubicBezTo>
                <a:cubicBezTo>
                  <a:pt x="5914767" y="3616224"/>
                  <a:pt x="5917129" y="3621954"/>
                  <a:pt x="5920367" y="3626828"/>
                </a:cubicBezTo>
                <a:cubicBezTo>
                  <a:pt x="5923604" y="3631702"/>
                  <a:pt x="5927827" y="3635572"/>
                  <a:pt x="5933035" y="3638437"/>
                </a:cubicBezTo>
                <a:cubicBezTo>
                  <a:pt x="5938245" y="3641301"/>
                  <a:pt x="5944533" y="3642734"/>
                  <a:pt x="5951899" y="3642734"/>
                </a:cubicBezTo>
                <a:cubicBezTo>
                  <a:pt x="5958671" y="3642734"/>
                  <a:pt x="5964903" y="3641134"/>
                  <a:pt x="5970596" y="3637934"/>
                </a:cubicBezTo>
                <a:cubicBezTo>
                  <a:pt x="5976289" y="3634734"/>
                  <a:pt x="5981777" y="3630270"/>
                  <a:pt x="5987061" y="3624540"/>
                </a:cubicBezTo>
                <a:lnTo>
                  <a:pt x="5987061" y="3637823"/>
                </a:lnTo>
                <a:cubicBezTo>
                  <a:pt x="5987061" y="3638418"/>
                  <a:pt x="5987209" y="3638939"/>
                  <a:pt x="5987507" y="3639385"/>
                </a:cubicBezTo>
                <a:cubicBezTo>
                  <a:pt x="5987805" y="3639832"/>
                  <a:pt x="5988288" y="3640185"/>
                  <a:pt x="5988958" y="3640446"/>
                </a:cubicBezTo>
                <a:cubicBezTo>
                  <a:pt x="5989627" y="3640706"/>
                  <a:pt x="5990483" y="3640911"/>
                  <a:pt x="5991525" y="3641060"/>
                </a:cubicBezTo>
                <a:cubicBezTo>
                  <a:pt x="5992567" y="3641208"/>
                  <a:pt x="5993869" y="3641283"/>
                  <a:pt x="5995432" y="3641283"/>
                </a:cubicBezTo>
                <a:cubicBezTo>
                  <a:pt x="5996920" y="3641283"/>
                  <a:pt x="5998185" y="3641208"/>
                  <a:pt x="5999227" y="3641060"/>
                </a:cubicBezTo>
                <a:cubicBezTo>
                  <a:pt x="6000269" y="3640911"/>
                  <a:pt x="6001106" y="3640706"/>
                  <a:pt x="6001739" y="3640446"/>
                </a:cubicBezTo>
                <a:cubicBezTo>
                  <a:pt x="6002371" y="3640185"/>
                  <a:pt x="6002817" y="3639832"/>
                  <a:pt x="6003078" y="3639385"/>
                </a:cubicBezTo>
                <a:cubicBezTo>
                  <a:pt x="6003339" y="3638939"/>
                  <a:pt x="6003469" y="3638418"/>
                  <a:pt x="6003469" y="3637823"/>
                </a:cubicBezTo>
                <a:lnTo>
                  <a:pt x="6003469" y="3489143"/>
                </a:lnTo>
                <a:cubicBezTo>
                  <a:pt x="6003469" y="3488622"/>
                  <a:pt x="6003301" y="3488120"/>
                  <a:pt x="6002967" y="3487637"/>
                </a:cubicBezTo>
                <a:cubicBezTo>
                  <a:pt x="6002631" y="3487153"/>
                  <a:pt x="6002129" y="3486781"/>
                  <a:pt x="6001459" y="3486520"/>
                </a:cubicBezTo>
                <a:cubicBezTo>
                  <a:pt x="6000790" y="3486260"/>
                  <a:pt x="5999859" y="3486037"/>
                  <a:pt x="5998669" y="3485851"/>
                </a:cubicBezTo>
                <a:cubicBezTo>
                  <a:pt x="5997479" y="3485665"/>
                  <a:pt x="5995953" y="3485572"/>
                  <a:pt x="5994093" y="3485572"/>
                </a:cubicBezTo>
                <a:close/>
                <a:moveTo>
                  <a:pt x="5755967" y="3485572"/>
                </a:moveTo>
                <a:cubicBezTo>
                  <a:pt x="5754181" y="3485572"/>
                  <a:pt x="5752712" y="3485665"/>
                  <a:pt x="5751559" y="3485851"/>
                </a:cubicBezTo>
                <a:cubicBezTo>
                  <a:pt x="5750405" y="3486037"/>
                  <a:pt x="5749457" y="3486260"/>
                  <a:pt x="5748712" y="3486520"/>
                </a:cubicBezTo>
                <a:cubicBezTo>
                  <a:pt x="5747968" y="3486781"/>
                  <a:pt x="5747465" y="3487153"/>
                  <a:pt x="5747205" y="3487637"/>
                </a:cubicBezTo>
                <a:cubicBezTo>
                  <a:pt x="5746945" y="3488120"/>
                  <a:pt x="5746815" y="3488622"/>
                  <a:pt x="5746815" y="3489143"/>
                </a:cubicBezTo>
                <a:lnTo>
                  <a:pt x="5746815" y="3547521"/>
                </a:lnTo>
                <a:cubicBezTo>
                  <a:pt x="5742052" y="3542535"/>
                  <a:pt x="5737233" y="3538759"/>
                  <a:pt x="5732359" y="3536192"/>
                </a:cubicBezTo>
                <a:cubicBezTo>
                  <a:pt x="5727485" y="3533624"/>
                  <a:pt x="5722109" y="3532341"/>
                  <a:pt x="5716231" y="3532341"/>
                </a:cubicBezTo>
                <a:cubicBezTo>
                  <a:pt x="5709161" y="3532341"/>
                  <a:pt x="5702929" y="3533662"/>
                  <a:pt x="5697534" y="3536303"/>
                </a:cubicBezTo>
                <a:cubicBezTo>
                  <a:pt x="5692139" y="3538945"/>
                  <a:pt x="5687618" y="3542722"/>
                  <a:pt x="5683972" y="3547633"/>
                </a:cubicBezTo>
                <a:cubicBezTo>
                  <a:pt x="5680325" y="3552544"/>
                  <a:pt x="5677573" y="3558479"/>
                  <a:pt x="5675712" y="3565436"/>
                </a:cubicBezTo>
                <a:cubicBezTo>
                  <a:pt x="5673851" y="3572394"/>
                  <a:pt x="5672921" y="3580189"/>
                  <a:pt x="5672921" y="3588821"/>
                </a:cubicBezTo>
                <a:cubicBezTo>
                  <a:pt x="5672921" y="3596114"/>
                  <a:pt x="5673665" y="3603053"/>
                  <a:pt x="5675154" y="3609638"/>
                </a:cubicBezTo>
                <a:cubicBezTo>
                  <a:pt x="5676642" y="3616224"/>
                  <a:pt x="5679005" y="3621954"/>
                  <a:pt x="5682242" y="3626828"/>
                </a:cubicBezTo>
                <a:cubicBezTo>
                  <a:pt x="5685479" y="3631702"/>
                  <a:pt x="5689702" y="3635572"/>
                  <a:pt x="5694911" y="3638437"/>
                </a:cubicBezTo>
                <a:cubicBezTo>
                  <a:pt x="5700119" y="3641301"/>
                  <a:pt x="5706407" y="3642734"/>
                  <a:pt x="5713775" y="3642734"/>
                </a:cubicBezTo>
                <a:cubicBezTo>
                  <a:pt x="5720547" y="3642734"/>
                  <a:pt x="5726779" y="3641134"/>
                  <a:pt x="5732471" y="3637934"/>
                </a:cubicBezTo>
                <a:cubicBezTo>
                  <a:pt x="5738164" y="3634734"/>
                  <a:pt x="5743652" y="3630270"/>
                  <a:pt x="5748935" y="3624540"/>
                </a:cubicBezTo>
                <a:lnTo>
                  <a:pt x="5748935" y="3637823"/>
                </a:lnTo>
                <a:cubicBezTo>
                  <a:pt x="5748935" y="3638418"/>
                  <a:pt x="5749084" y="3638939"/>
                  <a:pt x="5749382" y="3639385"/>
                </a:cubicBezTo>
                <a:cubicBezTo>
                  <a:pt x="5749679" y="3639832"/>
                  <a:pt x="5750163" y="3640185"/>
                  <a:pt x="5750833" y="3640446"/>
                </a:cubicBezTo>
                <a:cubicBezTo>
                  <a:pt x="5751503" y="3640706"/>
                  <a:pt x="5752359" y="3640911"/>
                  <a:pt x="5753400" y="3641060"/>
                </a:cubicBezTo>
                <a:cubicBezTo>
                  <a:pt x="5754442" y="3641208"/>
                  <a:pt x="5755744" y="3641283"/>
                  <a:pt x="5757307" y="3641283"/>
                </a:cubicBezTo>
                <a:cubicBezTo>
                  <a:pt x="5758795" y="3641283"/>
                  <a:pt x="5760061" y="3641208"/>
                  <a:pt x="5761102" y="3641060"/>
                </a:cubicBezTo>
                <a:cubicBezTo>
                  <a:pt x="5762144" y="3640911"/>
                  <a:pt x="5762981" y="3640706"/>
                  <a:pt x="5763613" y="3640446"/>
                </a:cubicBezTo>
                <a:cubicBezTo>
                  <a:pt x="5764246" y="3640185"/>
                  <a:pt x="5764693" y="3639832"/>
                  <a:pt x="5764953" y="3639385"/>
                </a:cubicBezTo>
                <a:cubicBezTo>
                  <a:pt x="5765213" y="3638939"/>
                  <a:pt x="5765343" y="3638418"/>
                  <a:pt x="5765343" y="3637823"/>
                </a:cubicBezTo>
                <a:lnTo>
                  <a:pt x="5765343" y="3489143"/>
                </a:lnTo>
                <a:cubicBezTo>
                  <a:pt x="5765343" y="3488622"/>
                  <a:pt x="5765176" y="3488120"/>
                  <a:pt x="5764841" y="3487637"/>
                </a:cubicBezTo>
                <a:cubicBezTo>
                  <a:pt x="5764507" y="3487153"/>
                  <a:pt x="5764004" y="3486781"/>
                  <a:pt x="5763335" y="3486520"/>
                </a:cubicBezTo>
                <a:cubicBezTo>
                  <a:pt x="5762665" y="3486260"/>
                  <a:pt x="5761735" y="3486037"/>
                  <a:pt x="5760544" y="3485851"/>
                </a:cubicBezTo>
                <a:cubicBezTo>
                  <a:pt x="5759353" y="3485665"/>
                  <a:pt x="5757828" y="3485572"/>
                  <a:pt x="5755967" y="3485572"/>
                </a:cubicBezTo>
                <a:close/>
                <a:moveTo>
                  <a:pt x="5231237" y="3485125"/>
                </a:moveTo>
                <a:cubicBezTo>
                  <a:pt x="5229451" y="3485125"/>
                  <a:pt x="5227963" y="3485199"/>
                  <a:pt x="5226772" y="3485348"/>
                </a:cubicBezTo>
                <a:cubicBezTo>
                  <a:pt x="5225581" y="3485497"/>
                  <a:pt x="5224633" y="3485720"/>
                  <a:pt x="5223926" y="3486018"/>
                </a:cubicBezTo>
                <a:cubicBezTo>
                  <a:pt x="5223219" y="3486316"/>
                  <a:pt x="5222735" y="3486688"/>
                  <a:pt x="5222475" y="3487134"/>
                </a:cubicBezTo>
                <a:cubicBezTo>
                  <a:pt x="5222215" y="3487581"/>
                  <a:pt x="5222084" y="3488102"/>
                  <a:pt x="5222084" y="3488697"/>
                </a:cubicBezTo>
                <a:lnTo>
                  <a:pt x="5222084" y="3637823"/>
                </a:lnTo>
                <a:cubicBezTo>
                  <a:pt x="5222084" y="3638418"/>
                  <a:pt x="5222215" y="3638920"/>
                  <a:pt x="5222475" y="3639330"/>
                </a:cubicBezTo>
                <a:cubicBezTo>
                  <a:pt x="5222735" y="3639739"/>
                  <a:pt x="5223219" y="3640092"/>
                  <a:pt x="5223926" y="3640390"/>
                </a:cubicBezTo>
                <a:cubicBezTo>
                  <a:pt x="5224633" y="3640688"/>
                  <a:pt x="5225581" y="3640911"/>
                  <a:pt x="5226772" y="3641060"/>
                </a:cubicBezTo>
                <a:cubicBezTo>
                  <a:pt x="5227963" y="3641208"/>
                  <a:pt x="5229451" y="3641283"/>
                  <a:pt x="5231237" y="3641283"/>
                </a:cubicBezTo>
                <a:cubicBezTo>
                  <a:pt x="5233097" y="3641283"/>
                  <a:pt x="5234623" y="3641208"/>
                  <a:pt x="5235813" y="3641060"/>
                </a:cubicBezTo>
                <a:cubicBezTo>
                  <a:pt x="5237004" y="3640911"/>
                  <a:pt x="5237935" y="3640688"/>
                  <a:pt x="5238604" y="3640390"/>
                </a:cubicBezTo>
                <a:cubicBezTo>
                  <a:pt x="5239273" y="3640092"/>
                  <a:pt x="5239757" y="3639739"/>
                  <a:pt x="5240055" y="3639330"/>
                </a:cubicBezTo>
                <a:cubicBezTo>
                  <a:pt x="5240353" y="3638920"/>
                  <a:pt x="5240501" y="3638418"/>
                  <a:pt x="5240501" y="3637823"/>
                </a:cubicBezTo>
                <a:lnTo>
                  <a:pt x="5240501" y="3488697"/>
                </a:lnTo>
                <a:cubicBezTo>
                  <a:pt x="5240501" y="3488102"/>
                  <a:pt x="5240353" y="3487581"/>
                  <a:pt x="5240055" y="3487134"/>
                </a:cubicBezTo>
                <a:cubicBezTo>
                  <a:pt x="5239757" y="3486688"/>
                  <a:pt x="5239273" y="3486316"/>
                  <a:pt x="5238604" y="3486018"/>
                </a:cubicBezTo>
                <a:cubicBezTo>
                  <a:pt x="5237935" y="3485720"/>
                  <a:pt x="5237004" y="3485497"/>
                  <a:pt x="5235813" y="3485348"/>
                </a:cubicBezTo>
                <a:cubicBezTo>
                  <a:pt x="5234623" y="3485199"/>
                  <a:pt x="5233097" y="3485125"/>
                  <a:pt x="5231237" y="3485125"/>
                </a:cubicBezTo>
                <a:close/>
                <a:moveTo>
                  <a:pt x="5021687" y="3485125"/>
                </a:moveTo>
                <a:cubicBezTo>
                  <a:pt x="5019901" y="3485125"/>
                  <a:pt x="5018413" y="3485199"/>
                  <a:pt x="5017222" y="3485348"/>
                </a:cubicBezTo>
                <a:cubicBezTo>
                  <a:pt x="5016031" y="3485497"/>
                  <a:pt x="5015083" y="3485720"/>
                  <a:pt x="5014376" y="3486018"/>
                </a:cubicBezTo>
                <a:cubicBezTo>
                  <a:pt x="5013669" y="3486316"/>
                  <a:pt x="5013185" y="3486688"/>
                  <a:pt x="5012925" y="3487134"/>
                </a:cubicBezTo>
                <a:cubicBezTo>
                  <a:pt x="5012665" y="3487581"/>
                  <a:pt x="5012534" y="3488102"/>
                  <a:pt x="5012534" y="3488697"/>
                </a:cubicBezTo>
                <a:lnTo>
                  <a:pt x="5012534" y="3637823"/>
                </a:lnTo>
                <a:cubicBezTo>
                  <a:pt x="5012534" y="3638418"/>
                  <a:pt x="5012665" y="3638920"/>
                  <a:pt x="5012925" y="3639330"/>
                </a:cubicBezTo>
                <a:cubicBezTo>
                  <a:pt x="5013185" y="3639739"/>
                  <a:pt x="5013669" y="3640092"/>
                  <a:pt x="5014376" y="3640390"/>
                </a:cubicBezTo>
                <a:cubicBezTo>
                  <a:pt x="5015083" y="3640688"/>
                  <a:pt x="5016031" y="3640911"/>
                  <a:pt x="5017222" y="3641060"/>
                </a:cubicBezTo>
                <a:cubicBezTo>
                  <a:pt x="5018413" y="3641208"/>
                  <a:pt x="5019901" y="3641283"/>
                  <a:pt x="5021687" y="3641283"/>
                </a:cubicBezTo>
                <a:cubicBezTo>
                  <a:pt x="5023547" y="3641283"/>
                  <a:pt x="5025073" y="3641208"/>
                  <a:pt x="5026263" y="3641060"/>
                </a:cubicBezTo>
                <a:cubicBezTo>
                  <a:pt x="5027454" y="3640911"/>
                  <a:pt x="5028385" y="3640688"/>
                  <a:pt x="5029054" y="3640390"/>
                </a:cubicBezTo>
                <a:cubicBezTo>
                  <a:pt x="5029723" y="3640092"/>
                  <a:pt x="5030207" y="3639739"/>
                  <a:pt x="5030505" y="3639330"/>
                </a:cubicBezTo>
                <a:cubicBezTo>
                  <a:pt x="5030803" y="3638920"/>
                  <a:pt x="5030951" y="3638418"/>
                  <a:pt x="5030951" y="3637823"/>
                </a:cubicBezTo>
                <a:lnTo>
                  <a:pt x="5030951" y="3488697"/>
                </a:lnTo>
                <a:cubicBezTo>
                  <a:pt x="5030951" y="3488102"/>
                  <a:pt x="5030803" y="3487581"/>
                  <a:pt x="5030505" y="3487134"/>
                </a:cubicBezTo>
                <a:cubicBezTo>
                  <a:pt x="5030207" y="3486688"/>
                  <a:pt x="5029723" y="3486316"/>
                  <a:pt x="5029054" y="3486018"/>
                </a:cubicBezTo>
                <a:cubicBezTo>
                  <a:pt x="5028385" y="3485720"/>
                  <a:pt x="5027454" y="3485497"/>
                  <a:pt x="5026263" y="3485348"/>
                </a:cubicBezTo>
                <a:cubicBezTo>
                  <a:pt x="5025073" y="3485199"/>
                  <a:pt x="5023547" y="3485125"/>
                  <a:pt x="5021687" y="3485125"/>
                </a:cubicBezTo>
                <a:close/>
                <a:moveTo>
                  <a:pt x="4897862" y="3485125"/>
                </a:moveTo>
                <a:cubicBezTo>
                  <a:pt x="4896076" y="3485125"/>
                  <a:pt x="4894588" y="3485199"/>
                  <a:pt x="4893397" y="3485348"/>
                </a:cubicBezTo>
                <a:cubicBezTo>
                  <a:pt x="4892207" y="3485497"/>
                  <a:pt x="4891258" y="3485720"/>
                  <a:pt x="4890551" y="3486018"/>
                </a:cubicBezTo>
                <a:cubicBezTo>
                  <a:pt x="4889844" y="3486316"/>
                  <a:pt x="4889360" y="3486688"/>
                  <a:pt x="4889100" y="3487134"/>
                </a:cubicBezTo>
                <a:cubicBezTo>
                  <a:pt x="4888839" y="3487581"/>
                  <a:pt x="4888709" y="3488102"/>
                  <a:pt x="4888709" y="3488697"/>
                </a:cubicBezTo>
                <a:lnTo>
                  <a:pt x="4888709" y="3637823"/>
                </a:lnTo>
                <a:cubicBezTo>
                  <a:pt x="4888709" y="3638418"/>
                  <a:pt x="4888821" y="3638939"/>
                  <a:pt x="4889044" y="3639385"/>
                </a:cubicBezTo>
                <a:cubicBezTo>
                  <a:pt x="4889267" y="3639832"/>
                  <a:pt x="4889713" y="3640185"/>
                  <a:pt x="4890383" y="3640446"/>
                </a:cubicBezTo>
                <a:cubicBezTo>
                  <a:pt x="4891053" y="3640706"/>
                  <a:pt x="4891909" y="3640911"/>
                  <a:pt x="4892951" y="3641060"/>
                </a:cubicBezTo>
                <a:cubicBezTo>
                  <a:pt x="4893993" y="3641208"/>
                  <a:pt x="4895257" y="3641283"/>
                  <a:pt x="4896746" y="3641283"/>
                </a:cubicBezTo>
                <a:cubicBezTo>
                  <a:pt x="4898309" y="3641283"/>
                  <a:pt x="4899592" y="3641208"/>
                  <a:pt x="4900597" y="3641060"/>
                </a:cubicBezTo>
                <a:cubicBezTo>
                  <a:pt x="4901601" y="3640911"/>
                  <a:pt x="4902439" y="3640706"/>
                  <a:pt x="4903108" y="3640446"/>
                </a:cubicBezTo>
                <a:cubicBezTo>
                  <a:pt x="4903778" y="3640185"/>
                  <a:pt x="4904261" y="3639832"/>
                  <a:pt x="4904559" y="3639385"/>
                </a:cubicBezTo>
                <a:cubicBezTo>
                  <a:pt x="4904857" y="3638939"/>
                  <a:pt x="4905006" y="3638418"/>
                  <a:pt x="4905006" y="3637823"/>
                </a:cubicBezTo>
                <a:lnTo>
                  <a:pt x="4905006" y="3625544"/>
                </a:lnTo>
                <a:cubicBezTo>
                  <a:pt x="4907908" y="3628595"/>
                  <a:pt x="4910661" y="3631200"/>
                  <a:pt x="4913265" y="3633358"/>
                </a:cubicBezTo>
                <a:cubicBezTo>
                  <a:pt x="4915870" y="3635516"/>
                  <a:pt x="4918475" y="3637302"/>
                  <a:pt x="4921079" y="3638716"/>
                </a:cubicBezTo>
                <a:cubicBezTo>
                  <a:pt x="4923683" y="3640129"/>
                  <a:pt x="4926344" y="3641153"/>
                  <a:pt x="4929060" y="3641785"/>
                </a:cubicBezTo>
                <a:cubicBezTo>
                  <a:pt x="4931776" y="3642418"/>
                  <a:pt x="4934734" y="3642734"/>
                  <a:pt x="4937934" y="3642734"/>
                </a:cubicBezTo>
                <a:cubicBezTo>
                  <a:pt x="4944855" y="3642734"/>
                  <a:pt x="4950993" y="3641432"/>
                  <a:pt x="4956351" y="3638827"/>
                </a:cubicBezTo>
                <a:cubicBezTo>
                  <a:pt x="4961709" y="3636223"/>
                  <a:pt x="4966230" y="3632465"/>
                  <a:pt x="4969913" y="3627553"/>
                </a:cubicBezTo>
                <a:cubicBezTo>
                  <a:pt x="4973597" y="3622642"/>
                  <a:pt x="4976387" y="3616708"/>
                  <a:pt x="4978285" y="3609750"/>
                </a:cubicBezTo>
                <a:cubicBezTo>
                  <a:pt x="4980183" y="3602792"/>
                  <a:pt x="4981131" y="3594960"/>
                  <a:pt x="4981131" y="3586254"/>
                </a:cubicBezTo>
                <a:cubicBezTo>
                  <a:pt x="4981131" y="3578961"/>
                  <a:pt x="4980387" y="3572041"/>
                  <a:pt x="4978899" y="3565492"/>
                </a:cubicBezTo>
                <a:cubicBezTo>
                  <a:pt x="4977411" y="3558944"/>
                  <a:pt x="4975048" y="3553233"/>
                  <a:pt x="4971811" y="3548358"/>
                </a:cubicBezTo>
                <a:cubicBezTo>
                  <a:pt x="4968574" y="3543484"/>
                  <a:pt x="4964369" y="3539596"/>
                  <a:pt x="4959198" y="3536694"/>
                </a:cubicBezTo>
                <a:cubicBezTo>
                  <a:pt x="4954026" y="3533792"/>
                  <a:pt x="4947794" y="3532341"/>
                  <a:pt x="4940501" y="3532341"/>
                </a:cubicBezTo>
                <a:cubicBezTo>
                  <a:pt x="4937525" y="3532341"/>
                  <a:pt x="4934697" y="3532638"/>
                  <a:pt x="4932018" y="3533234"/>
                </a:cubicBezTo>
                <a:cubicBezTo>
                  <a:pt x="4929339" y="3533829"/>
                  <a:pt x="4926661" y="3534778"/>
                  <a:pt x="4923981" y="3536080"/>
                </a:cubicBezTo>
                <a:cubicBezTo>
                  <a:pt x="4921303" y="3537382"/>
                  <a:pt x="4918567" y="3539075"/>
                  <a:pt x="4915777" y="3541159"/>
                </a:cubicBezTo>
                <a:cubicBezTo>
                  <a:pt x="4912987" y="3543242"/>
                  <a:pt x="4910103" y="3545810"/>
                  <a:pt x="4907127" y="3548861"/>
                </a:cubicBezTo>
                <a:lnTo>
                  <a:pt x="4907127" y="3488697"/>
                </a:lnTo>
                <a:cubicBezTo>
                  <a:pt x="4907127" y="3488102"/>
                  <a:pt x="4906977" y="3487581"/>
                  <a:pt x="4906680" y="3487134"/>
                </a:cubicBezTo>
                <a:cubicBezTo>
                  <a:pt x="4906383" y="3486688"/>
                  <a:pt x="4905899" y="3486316"/>
                  <a:pt x="4905229" y="3486018"/>
                </a:cubicBezTo>
                <a:cubicBezTo>
                  <a:pt x="4904559" y="3485720"/>
                  <a:pt x="4903629" y="3485497"/>
                  <a:pt x="4902439" y="3485348"/>
                </a:cubicBezTo>
                <a:cubicBezTo>
                  <a:pt x="4901248" y="3485199"/>
                  <a:pt x="4899723" y="3485125"/>
                  <a:pt x="4897862" y="3485125"/>
                </a:cubicBezTo>
                <a:close/>
                <a:moveTo>
                  <a:pt x="4450187" y="3485125"/>
                </a:moveTo>
                <a:cubicBezTo>
                  <a:pt x="4448401" y="3485125"/>
                  <a:pt x="4446913" y="3485199"/>
                  <a:pt x="4445722" y="3485348"/>
                </a:cubicBezTo>
                <a:cubicBezTo>
                  <a:pt x="4444531" y="3485497"/>
                  <a:pt x="4443583" y="3485720"/>
                  <a:pt x="4442876" y="3486018"/>
                </a:cubicBezTo>
                <a:cubicBezTo>
                  <a:pt x="4442169" y="3486316"/>
                  <a:pt x="4441685" y="3486688"/>
                  <a:pt x="4441425" y="3487134"/>
                </a:cubicBezTo>
                <a:cubicBezTo>
                  <a:pt x="4441164" y="3487581"/>
                  <a:pt x="4441034" y="3488102"/>
                  <a:pt x="4441034" y="3488697"/>
                </a:cubicBezTo>
                <a:lnTo>
                  <a:pt x="4441034" y="3637823"/>
                </a:lnTo>
                <a:cubicBezTo>
                  <a:pt x="4441034" y="3638418"/>
                  <a:pt x="4441164" y="3638920"/>
                  <a:pt x="4441425" y="3639330"/>
                </a:cubicBezTo>
                <a:cubicBezTo>
                  <a:pt x="4441685" y="3639739"/>
                  <a:pt x="4442169" y="3640092"/>
                  <a:pt x="4442876" y="3640390"/>
                </a:cubicBezTo>
                <a:cubicBezTo>
                  <a:pt x="4443583" y="3640688"/>
                  <a:pt x="4444531" y="3640911"/>
                  <a:pt x="4445722" y="3641060"/>
                </a:cubicBezTo>
                <a:cubicBezTo>
                  <a:pt x="4446913" y="3641208"/>
                  <a:pt x="4448401" y="3641283"/>
                  <a:pt x="4450187" y="3641283"/>
                </a:cubicBezTo>
                <a:cubicBezTo>
                  <a:pt x="4452047" y="3641283"/>
                  <a:pt x="4453573" y="3641208"/>
                  <a:pt x="4454763" y="3641060"/>
                </a:cubicBezTo>
                <a:cubicBezTo>
                  <a:pt x="4455954" y="3640911"/>
                  <a:pt x="4456884" y="3640688"/>
                  <a:pt x="4457554" y="3640390"/>
                </a:cubicBezTo>
                <a:cubicBezTo>
                  <a:pt x="4458224" y="3640092"/>
                  <a:pt x="4458707" y="3639739"/>
                  <a:pt x="4459005" y="3639330"/>
                </a:cubicBezTo>
                <a:cubicBezTo>
                  <a:pt x="4459303" y="3638920"/>
                  <a:pt x="4459451" y="3638418"/>
                  <a:pt x="4459451" y="3637823"/>
                </a:cubicBezTo>
                <a:lnTo>
                  <a:pt x="4459451" y="3488697"/>
                </a:lnTo>
                <a:cubicBezTo>
                  <a:pt x="4459451" y="3488102"/>
                  <a:pt x="4459303" y="3487581"/>
                  <a:pt x="4459005" y="3487134"/>
                </a:cubicBezTo>
                <a:cubicBezTo>
                  <a:pt x="4458707" y="3486688"/>
                  <a:pt x="4458224" y="3486316"/>
                  <a:pt x="4457554" y="3486018"/>
                </a:cubicBezTo>
                <a:cubicBezTo>
                  <a:pt x="4456884" y="3485720"/>
                  <a:pt x="4455954" y="3485497"/>
                  <a:pt x="4454763" y="3485348"/>
                </a:cubicBezTo>
                <a:cubicBezTo>
                  <a:pt x="4453573" y="3485199"/>
                  <a:pt x="4452047" y="3485125"/>
                  <a:pt x="4450187" y="3485125"/>
                </a:cubicBezTo>
                <a:close/>
                <a:moveTo>
                  <a:pt x="4326362" y="3485125"/>
                </a:moveTo>
                <a:cubicBezTo>
                  <a:pt x="4324576" y="3485125"/>
                  <a:pt x="4323088" y="3485199"/>
                  <a:pt x="4321897" y="3485348"/>
                </a:cubicBezTo>
                <a:cubicBezTo>
                  <a:pt x="4320707" y="3485497"/>
                  <a:pt x="4319758" y="3485720"/>
                  <a:pt x="4319051" y="3486018"/>
                </a:cubicBezTo>
                <a:cubicBezTo>
                  <a:pt x="4318344" y="3486316"/>
                  <a:pt x="4317860" y="3486688"/>
                  <a:pt x="4317600" y="3487134"/>
                </a:cubicBezTo>
                <a:cubicBezTo>
                  <a:pt x="4317339" y="3487581"/>
                  <a:pt x="4317209" y="3488102"/>
                  <a:pt x="4317209" y="3488697"/>
                </a:cubicBezTo>
                <a:lnTo>
                  <a:pt x="4317209" y="3637823"/>
                </a:lnTo>
                <a:cubicBezTo>
                  <a:pt x="4317209" y="3638418"/>
                  <a:pt x="4317321" y="3638939"/>
                  <a:pt x="4317544" y="3639385"/>
                </a:cubicBezTo>
                <a:cubicBezTo>
                  <a:pt x="4317767" y="3639832"/>
                  <a:pt x="4318214" y="3640185"/>
                  <a:pt x="4318883" y="3640446"/>
                </a:cubicBezTo>
                <a:cubicBezTo>
                  <a:pt x="4319553" y="3640706"/>
                  <a:pt x="4320409" y="3640911"/>
                  <a:pt x="4321451" y="3641060"/>
                </a:cubicBezTo>
                <a:cubicBezTo>
                  <a:pt x="4322493" y="3641208"/>
                  <a:pt x="4323757" y="3641283"/>
                  <a:pt x="4325246" y="3641283"/>
                </a:cubicBezTo>
                <a:cubicBezTo>
                  <a:pt x="4326809" y="3641283"/>
                  <a:pt x="4328092" y="3641208"/>
                  <a:pt x="4329097" y="3641060"/>
                </a:cubicBezTo>
                <a:cubicBezTo>
                  <a:pt x="4330101" y="3640911"/>
                  <a:pt x="4330939" y="3640706"/>
                  <a:pt x="4331608" y="3640446"/>
                </a:cubicBezTo>
                <a:cubicBezTo>
                  <a:pt x="4332278" y="3640185"/>
                  <a:pt x="4332761" y="3639832"/>
                  <a:pt x="4333059" y="3639385"/>
                </a:cubicBezTo>
                <a:cubicBezTo>
                  <a:pt x="4333357" y="3638939"/>
                  <a:pt x="4333506" y="3638418"/>
                  <a:pt x="4333506" y="3637823"/>
                </a:cubicBezTo>
                <a:lnTo>
                  <a:pt x="4333506" y="3625544"/>
                </a:lnTo>
                <a:cubicBezTo>
                  <a:pt x="4336408" y="3628595"/>
                  <a:pt x="4339161" y="3631200"/>
                  <a:pt x="4341766" y="3633358"/>
                </a:cubicBezTo>
                <a:cubicBezTo>
                  <a:pt x="4344370" y="3635516"/>
                  <a:pt x="4346975" y="3637302"/>
                  <a:pt x="4349579" y="3638716"/>
                </a:cubicBezTo>
                <a:cubicBezTo>
                  <a:pt x="4352184" y="3640129"/>
                  <a:pt x="4354844" y="3641153"/>
                  <a:pt x="4357560" y="3641785"/>
                </a:cubicBezTo>
                <a:cubicBezTo>
                  <a:pt x="4360276" y="3642418"/>
                  <a:pt x="4363234" y="3642734"/>
                  <a:pt x="4366434" y="3642734"/>
                </a:cubicBezTo>
                <a:cubicBezTo>
                  <a:pt x="4373355" y="3642734"/>
                  <a:pt x="4379494" y="3641432"/>
                  <a:pt x="4384851" y="3638827"/>
                </a:cubicBezTo>
                <a:cubicBezTo>
                  <a:pt x="4390209" y="3636223"/>
                  <a:pt x="4394730" y="3632465"/>
                  <a:pt x="4398413" y="3627553"/>
                </a:cubicBezTo>
                <a:cubicBezTo>
                  <a:pt x="4402097" y="3622642"/>
                  <a:pt x="4404887" y="3616708"/>
                  <a:pt x="4406785" y="3609750"/>
                </a:cubicBezTo>
                <a:cubicBezTo>
                  <a:pt x="4408683" y="3602792"/>
                  <a:pt x="4409631" y="3594960"/>
                  <a:pt x="4409631" y="3586254"/>
                </a:cubicBezTo>
                <a:cubicBezTo>
                  <a:pt x="4409631" y="3578961"/>
                  <a:pt x="4408887" y="3572041"/>
                  <a:pt x="4407399" y="3565492"/>
                </a:cubicBezTo>
                <a:cubicBezTo>
                  <a:pt x="4405911" y="3558944"/>
                  <a:pt x="4403548" y="3553233"/>
                  <a:pt x="4400311" y="3548358"/>
                </a:cubicBezTo>
                <a:cubicBezTo>
                  <a:pt x="4397074" y="3543484"/>
                  <a:pt x="4392869" y="3539596"/>
                  <a:pt x="4387698" y="3536694"/>
                </a:cubicBezTo>
                <a:cubicBezTo>
                  <a:pt x="4382526" y="3533792"/>
                  <a:pt x="4376294" y="3532341"/>
                  <a:pt x="4369001" y="3532341"/>
                </a:cubicBezTo>
                <a:cubicBezTo>
                  <a:pt x="4366025" y="3532341"/>
                  <a:pt x="4363197" y="3532638"/>
                  <a:pt x="4360518" y="3533234"/>
                </a:cubicBezTo>
                <a:cubicBezTo>
                  <a:pt x="4357839" y="3533829"/>
                  <a:pt x="4355160" y="3534778"/>
                  <a:pt x="4352481" y="3536080"/>
                </a:cubicBezTo>
                <a:cubicBezTo>
                  <a:pt x="4349803" y="3537382"/>
                  <a:pt x="4347068" y="3539075"/>
                  <a:pt x="4344277" y="3541159"/>
                </a:cubicBezTo>
                <a:cubicBezTo>
                  <a:pt x="4341487" y="3543242"/>
                  <a:pt x="4338603" y="3545810"/>
                  <a:pt x="4335627" y="3548861"/>
                </a:cubicBezTo>
                <a:lnTo>
                  <a:pt x="4335627" y="3488697"/>
                </a:lnTo>
                <a:cubicBezTo>
                  <a:pt x="4335627" y="3488102"/>
                  <a:pt x="4335478" y="3487581"/>
                  <a:pt x="4335180" y="3487134"/>
                </a:cubicBezTo>
                <a:cubicBezTo>
                  <a:pt x="4334883" y="3486688"/>
                  <a:pt x="4334399" y="3486316"/>
                  <a:pt x="4333729" y="3486018"/>
                </a:cubicBezTo>
                <a:cubicBezTo>
                  <a:pt x="4333059" y="3485720"/>
                  <a:pt x="4332129" y="3485497"/>
                  <a:pt x="4330939" y="3485348"/>
                </a:cubicBezTo>
                <a:cubicBezTo>
                  <a:pt x="4329748" y="3485199"/>
                  <a:pt x="4328222" y="3485125"/>
                  <a:pt x="4326362" y="3485125"/>
                </a:cubicBezTo>
                <a:close/>
                <a:moveTo>
                  <a:pt x="4031087" y="3485125"/>
                </a:moveTo>
                <a:cubicBezTo>
                  <a:pt x="4029301" y="3485125"/>
                  <a:pt x="4027813" y="3485199"/>
                  <a:pt x="4026622" y="3485348"/>
                </a:cubicBezTo>
                <a:cubicBezTo>
                  <a:pt x="4025431" y="3485497"/>
                  <a:pt x="4024483" y="3485720"/>
                  <a:pt x="4023776" y="3486018"/>
                </a:cubicBezTo>
                <a:cubicBezTo>
                  <a:pt x="4023069" y="3486316"/>
                  <a:pt x="4022585" y="3486688"/>
                  <a:pt x="4022325" y="3487134"/>
                </a:cubicBezTo>
                <a:cubicBezTo>
                  <a:pt x="4022064" y="3487581"/>
                  <a:pt x="4021934" y="3488102"/>
                  <a:pt x="4021934" y="3488697"/>
                </a:cubicBezTo>
                <a:lnTo>
                  <a:pt x="4021934" y="3637823"/>
                </a:lnTo>
                <a:cubicBezTo>
                  <a:pt x="4021934" y="3638418"/>
                  <a:pt x="4022064" y="3638920"/>
                  <a:pt x="4022325" y="3639330"/>
                </a:cubicBezTo>
                <a:cubicBezTo>
                  <a:pt x="4022585" y="3639739"/>
                  <a:pt x="4023069" y="3640092"/>
                  <a:pt x="4023776" y="3640390"/>
                </a:cubicBezTo>
                <a:cubicBezTo>
                  <a:pt x="4024483" y="3640688"/>
                  <a:pt x="4025431" y="3640911"/>
                  <a:pt x="4026622" y="3641060"/>
                </a:cubicBezTo>
                <a:cubicBezTo>
                  <a:pt x="4027813" y="3641208"/>
                  <a:pt x="4029301" y="3641283"/>
                  <a:pt x="4031087" y="3641283"/>
                </a:cubicBezTo>
                <a:cubicBezTo>
                  <a:pt x="4032947" y="3641283"/>
                  <a:pt x="4034473" y="3641208"/>
                  <a:pt x="4035663" y="3641060"/>
                </a:cubicBezTo>
                <a:cubicBezTo>
                  <a:pt x="4036854" y="3640911"/>
                  <a:pt x="4037784" y="3640688"/>
                  <a:pt x="4038454" y="3640390"/>
                </a:cubicBezTo>
                <a:cubicBezTo>
                  <a:pt x="4039124" y="3640092"/>
                  <a:pt x="4039607" y="3639739"/>
                  <a:pt x="4039905" y="3639330"/>
                </a:cubicBezTo>
                <a:cubicBezTo>
                  <a:pt x="4040203" y="3638920"/>
                  <a:pt x="4040351" y="3638418"/>
                  <a:pt x="4040351" y="3637823"/>
                </a:cubicBezTo>
                <a:lnTo>
                  <a:pt x="4040351" y="3488697"/>
                </a:lnTo>
                <a:cubicBezTo>
                  <a:pt x="4040351" y="3488102"/>
                  <a:pt x="4040203" y="3487581"/>
                  <a:pt x="4039905" y="3487134"/>
                </a:cubicBezTo>
                <a:cubicBezTo>
                  <a:pt x="4039607" y="3486688"/>
                  <a:pt x="4039124" y="3486316"/>
                  <a:pt x="4038454" y="3486018"/>
                </a:cubicBezTo>
                <a:cubicBezTo>
                  <a:pt x="4037784" y="3485720"/>
                  <a:pt x="4036854" y="3485497"/>
                  <a:pt x="4035663" y="3485348"/>
                </a:cubicBezTo>
                <a:cubicBezTo>
                  <a:pt x="4034473" y="3485199"/>
                  <a:pt x="4032947" y="3485125"/>
                  <a:pt x="4031087" y="3485125"/>
                </a:cubicBezTo>
                <a:close/>
                <a:moveTo>
                  <a:pt x="3002387" y="3485125"/>
                </a:moveTo>
                <a:cubicBezTo>
                  <a:pt x="3000601" y="3485125"/>
                  <a:pt x="2999113" y="3485199"/>
                  <a:pt x="2997922" y="3485348"/>
                </a:cubicBezTo>
                <a:cubicBezTo>
                  <a:pt x="2996732" y="3485497"/>
                  <a:pt x="2995783" y="3485720"/>
                  <a:pt x="2995076" y="3486018"/>
                </a:cubicBezTo>
                <a:cubicBezTo>
                  <a:pt x="2994369" y="3486316"/>
                  <a:pt x="2993885" y="3486688"/>
                  <a:pt x="2993625" y="3487134"/>
                </a:cubicBezTo>
                <a:cubicBezTo>
                  <a:pt x="2993364" y="3487581"/>
                  <a:pt x="2993234" y="3488102"/>
                  <a:pt x="2993234" y="3488697"/>
                </a:cubicBezTo>
                <a:lnTo>
                  <a:pt x="2993234" y="3637823"/>
                </a:lnTo>
                <a:cubicBezTo>
                  <a:pt x="2993234" y="3638418"/>
                  <a:pt x="2993364" y="3638920"/>
                  <a:pt x="2993625" y="3639330"/>
                </a:cubicBezTo>
                <a:cubicBezTo>
                  <a:pt x="2993885" y="3639739"/>
                  <a:pt x="2994369" y="3640092"/>
                  <a:pt x="2995076" y="3640390"/>
                </a:cubicBezTo>
                <a:cubicBezTo>
                  <a:pt x="2995783" y="3640688"/>
                  <a:pt x="2996732" y="3640911"/>
                  <a:pt x="2997922" y="3641060"/>
                </a:cubicBezTo>
                <a:cubicBezTo>
                  <a:pt x="2999113" y="3641208"/>
                  <a:pt x="3000601" y="3641283"/>
                  <a:pt x="3002387" y="3641283"/>
                </a:cubicBezTo>
                <a:cubicBezTo>
                  <a:pt x="3004247" y="3641283"/>
                  <a:pt x="3005773" y="3641208"/>
                  <a:pt x="3006964" y="3641060"/>
                </a:cubicBezTo>
                <a:cubicBezTo>
                  <a:pt x="3008154" y="3640911"/>
                  <a:pt x="3009084" y="3640688"/>
                  <a:pt x="3009754" y="3640390"/>
                </a:cubicBezTo>
                <a:cubicBezTo>
                  <a:pt x="3010424" y="3640092"/>
                  <a:pt x="3010908" y="3639739"/>
                  <a:pt x="3011205" y="3639330"/>
                </a:cubicBezTo>
                <a:cubicBezTo>
                  <a:pt x="3011503" y="3638920"/>
                  <a:pt x="3011652" y="3638418"/>
                  <a:pt x="3011652" y="3637823"/>
                </a:cubicBezTo>
                <a:lnTo>
                  <a:pt x="3011652" y="3567613"/>
                </a:lnTo>
                <a:cubicBezTo>
                  <a:pt x="3016712" y="3561288"/>
                  <a:pt x="3021549" y="3556488"/>
                  <a:pt x="3026162" y="3553214"/>
                </a:cubicBezTo>
                <a:cubicBezTo>
                  <a:pt x="3030776" y="3549940"/>
                  <a:pt x="3035390" y="3548303"/>
                  <a:pt x="3040003" y="3548303"/>
                </a:cubicBezTo>
                <a:cubicBezTo>
                  <a:pt x="3043575" y="3548303"/>
                  <a:pt x="3046719" y="3548972"/>
                  <a:pt x="3049435" y="3550312"/>
                </a:cubicBezTo>
                <a:cubicBezTo>
                  <a:pt x="3052152" y="3551651"/>
                  <a:pt x="3054365" y="3553586"/>
                  <a:pt x="3056077" y="3556116"/>
                </a:cubicBezTo>
                <a:cubicBezTo>
                  <a:pt x="3057788" y="3558646"/>
                  <a:pt x="3059091" y="3561660"/>
                  <a:pt x="3059984" y="3565157"/>
                </a:cubicBezTo>
                <a:cubicBezTo>
                  <a:pt x="3060877" y="3568655"/>
                  <a:pt x="3061323" y="3573268"/>
                  <a:pt x="3061323" y="3578998"/>
                </a:cubicBezTo>
                <a:lnTo>
                  <a:pt x="3061323" y="3637823"/>
                </a:lnTo>
                <a:cubicBezTo>
                  <a:pt x="3061323" y="3638418"/>
                  <a:pt x="3061472" y="3638920"/>
                  <a:pt x="3061770" y="3639330"/>
                </a:cubicBezTo>
                <a:cubicBezTo>
                  <a:pt x="3062067" y="3639739"/>
                  <a:pt x="3062551" y="3640092"/>
                  <a:pt x="3063221" y="3640390"/>
                </a:cubicBezTo>
                <a:cubicBezTo>
                  <a:pt x="3063890" y="3640688"/>
                  <a:pt x="3064821" y="3640911"/>
                  <a:pt x="3066011" y="3641060"/>
                </a:cubicBezTo>
                <a:cubicBezTo>
                  <a:pt x="3067202" y="3641208"/>
                  <a:pt x="3068727" y="3641283"/>
                  <a:pt x="3070588" y="3641283"/>
                </a:cubicBezTo>
                <a:cubicBezTo>
                  <a:pt x="3072374" y="3641283"/>
                  <a:pt x="3073862" y="3641208"/>
                  <a:pt x="3075052" y="3641060"/>
                </a:cubicBezTo>
                <a:cubicBezTo>
                  <a:pt x="3076243" y="3640911"/>
                  <a:pt x="3077173" y="3640688"/>
                  <a:pt x="3077843" y="3640390"/>
                </a:cubicBezTo>
                <a:cubicBezTo>
                  <a:pt x="3078513" y="3640092"/>
                  <a:pt x="3078996" y="3639739"/>
                  <a:pt x="3079294" y="3639330"/>
                </a:cubicBezTo>
                <a:cubicBezTo>
                  <a:pt x="3079592" y="3638920"/>
                  <a:pt x="3079741" y="3638418"/>
                  <a:pt x="3079741" y="3637823"/>
                </a:cubicBezTo>
                <a:lnTo>
                  <a:pt x="3079741" y="3576654"/>
                </a:lnTo>
                <a:cubicBezTo>
                  <a:pt x="3079741" y="3569436"/>
                  <a:pt x="3079127" y="3563278"/>
                  <a:pt x="3077899" y="3558181"/>
                </a:cubicBezTo>
                <a:cubicBezTo>
                  <a:pt x="3076671" y="3553084"/>
                  <a:pt x="3074643" y="3548637"/>
                  <a:pt x="3071815" y="3544842"/>
                </a:cubicBezTo>
                <a:cubicBezTo>
                  <a:pt x="3068988" y="3541047"/>
                  <a:pt x="3065286" y="3538015"/>
                  <a:pt x="3060709" y="3535745"/>
                </a:cubicBezTo>
                <a:cubicBezTo>
                  <a:pt x="3056133" y="3533476"/>
                  <a:pt x="3050496" y="3532341"/>
                  <a:pt x="3043799" y="3532341"/>
                </a:cubicBezTo>
                <a:cubicBezTo>
                  <a:pt x="3038366" y="3532341"/>
                  <a:pt x="3032971" y="3533699"/>
                  <a:pt x="3027614" y="3536415"/>
                </a:cubicBezTo>
                <a:cubicBezTo>
                  <a:pt x="3022256" y="3539131"/>
                  <a:pt x="3016935" y="3543280"/>
                  <a:pt x="3011652" y="3548861"/>
                </a:cubicBezTo>
                <a:lnTo>
                  <a:pt x="3011652" y="3488697"/>
                </a:lnTo>
                <a:cubicBezTo>
                  <a:pt x="3011652" y="3488102"/>
                  <a:pt x="3011503" y="3487581"/>
                  <a:pt x="3011205" y="3487134"/>
                </a:cubicBezTo>
                <a:cubicBezTo>
                  <a:pt x="3010908" y="3486688"/>
                  <a:pt x="3010424" y="3486316"/>
                  <a:pt x="3009754" y="3486018"/>
                </a:cubicBezTo>
                <a:cubicBezTo>
                  <a:pt x="3009084" y="3485720"/>
                  <a:pt x="3008154" y="3485497"/>
                  <a:pt x="3006964" y="3485348"/>
                </a:cubicBezTo>
                <a:cubicBezTo>
                  <a:pt x="3005773" y="3485199"/>
                  <a:pt x="3004247" y="3485125"/>
                  <a:pt x="3002387" y="3485125"/>
                </a:cubicBezTo>
                <a:close/>
                <a:moveTo>
                  <a:pt x="1068812" y="3485125"/>
                </a:moveTo>
                <a:cubicBezTo>
                  <a:pt x="1067026" y="3485125"/>
                  <a:pt x="1065538" y="3485199"/>
                  <a:pt x="1064347" y="3485348"/>
                </a:cubicBezTo>
                <a:cubicBezTo>
                  <a:pt x="1063157" y="3485497"/>
                  <a:pt x="1062208" y="3485720"/>
                  <a:pt x="1061501" y="3486018"/>
                </a:cubicBezTo>
                <a:cubicBezTo>
                  <a:pt x="1060794" y="3486316"/>
                  <a:pt x="1060310" y="3486688"/>
                  <a:pt x="1060050" y="3487134"/>
                </a:cubicBezTo>
                <a:cubicBezTo>
                  <a:pt x="1059790" y="3487581"/>
                  <a:pt x="1059659" y="3488102"/>
                  <a:pt x="1059659" y="3488697"/>
                </a:cubicBezTo>
                <a:lnTo>
                  <a:pt x="1059659" y="3637823"/>
                </a:lnTo>
                <a:cubicBezTo>
                  <a:pt x="1059659" y="3638418"/>
                  <a:pt x="1059790" y="3638920"/>
                  <a:pt x="1060050" y="3639330"/>
                </a:cubicBezTo>
                <a:cubicBezTo>
                  <a:pt x="1060310" y="3639739"/>
                  <a:pt x="1060794" y="3640092"/>
                  <a:pt x="1061501" y="3640390"/>
                </a:cubicBezTo>
                <a:cubicBezTo>
                  <a:pt x="1062208" y="3640688"/>
                  <a:pt x="1063157" y="3640911"/>
                  <a:pt x="1064347" y="3641060"/>
                </a:cubicBezTo>
                <a:cubicBezTo>
                  <a:pt x="1065538" y="3641208"/>
                  <a:pt x="1067026" y="3641283"/>
                  <a:pt x="1068812" y="3641283"/>
                </a:cubicBezTo>
                <a:cubicBezTo>
                  <a:pt x="1070673" y="3641283"/>
                  <a:pt x="1072198" y="3641208"/>
                  <a:pt x="1073389" y="3641060"/>
                </a:cubicBezTo>
                <a:cubicBezTo>
                  <a:pt x="1074579" y="3640911"/>
                  <a:pt x="1075509" y="3640688"/>
                  <a:pt x="1076179" y="3640390"/>
                </a:cubicBezTo>
                <a:cubicBezTo>
                  <a:pt x="1076849" y="3640092"/>
                  <a:pt x="1077333" y="3639739"/>
                  <a:pt x="1077630" y="3639330"/>
                </a:cubicBezTo>
                <a:cubicBezTo>
                  <a:pt x="1077928" y="3638920"/>
                  <a:pt x="1078077" y="3638418"/>
                  <a:pt x="1078077" y="3637823"/>
                </a:cubicBezTo>
                <a:lnTo>
                  <a:pt x="1078077" y="3567613"/>
                </a:lnTo>
                <a:cubicBezTo>
                  <a:pt x="1083137" y="3561288"/>
                  <a:pt x="1087974" y="3556488"/>
                  <a:pt x="1092588" y="3553214"/>
                </a:cubicBezTo>
                <a:cubicBezTo>
                  <a:pt x="1097201" y="3549940"/>
                  <a:pt x="1101815" y="3548303"/>
                  <a:pt x="1106429" y="3548303"/>
                </a:cubicBezTo>
                <a:cubicBezTo>
                  <a:pt x="1110000" y="3548303"/>
                  <a:pt x="1113144" y="3548972"/>
                  <a:pt x="1115861" y="3550312"/>
                </a:cubicBezTo>
                <a:cubicBezTo>
                  <a:pt x="1118577" y="3551651"/>
                  <a:pt x="1120790" y="3553586"/>
                  <a:pt x="1122502" y="3556116"/>
                </a:cubicBezTo>
                <a:cubicBezTo>
                  <a:pt x="1124214" y="3558646"/>
                  <a:pt x="1125516" y="3561660"/>
                  <a:pt x="1126409" y="3565157"/>
                </a:cubicBezTo>
                <a:cubicBezTo>
                  <a:pt x="1127302" y="3568655"/>
                  <a:pt x="1127748" y="3573268"/>
                  <a:pt x="1127748" y="3578998"/>
                </a:cubicBezTo>
                <a:lnTo>
                  <a:pt x="1127748" y="3637823"/>
                </a:lnTo>
                <a:cubicBezTo>
                  <a:pt x="1127748" y="3638418"/>
                  <a:pt x="1127897" y="3638920"/>
                  <a:pt x="1128195" y="3639330"/>
                </a:cubicBezTo>
                <a:cubicBezTo>
                  <a:pt x="1128492" y="3639739"/>
                  <a:pt x="1128976" y="3640092"/>
                  <a:pt x="1129646" y="3640390"/>
                </a:cubicBezTo>
                <a:cubicBezTo>
                  <a:pt x="1130315" y="3640688"/>
                  <a:pt x="1131246" y="3640911"/>
                  <a:pt x="1132436" y="3641060"/>
                </a:cubicBezTo>
                <a:cubicBezTo>
                  <a:pt x="1133627" y="3641208"/>
                  <a:pt x="1135152" y="3641283"/>
                  <a:pt x="1137013" y="3641283"/>
                </a:cubicBezTo>
                <a:cubicBezTo>
                  <a:pt x="1138799" y="3641283"/>
                  <a:pt x="1140287" y="3641208"/>
                  <a:pt x="1141478" y="3641060"/>
                </a:cubicBezTo>
                <a:cubicBezTo>
                  <a:pt x="1142668" y="3640911"/>
                  <a:pt x="1143598" y="3640688"/>
                  <a:pt x="1144268" y="3640390"/>
                </a:cubicBezTo>
                <a:cubicBezTo>
                  <a:pt x="1144938" y="3640092"/>
                  <a:pt x="1145422" y="3639739"/>
                  <a:pt x="1145719" y="3639330"/>
                </a:cubicBezTo>
                <a:cubicBezTo>
                  <a:pt x="1146017" y="3638920"/>
                  <a:pt x="1146166" y="3638418"/>
                  <a:pt x="1146166" y="3637823"/>
                </a:cubicBezTo>
                <a:lnTo>
                  <a:pt x="1146166" y="3576654"/>
                </a:lnTo>
                <a:cubicBezTo>
                  <a:pt x="1146166" y="3569436"/>
                  <a:pt x="1145552" y="3563278"/>
                  <a:pt x="1144324" y="3558181"/>
                </a:cubicBezTo>
                <a:cubicBezTo>
                  <a:pt x="1143096" y="3553084"/>
                  <a:pt x="1141068" y="3548637"/>
                  <a:pt x="1138241" y="3544842"/>
                </a:cubicBezTo>
                <a:cubicBezTo>
                  <a:pt x="1135413" y="3541047"/>
                  <a:pt x="1131711" y="3538015"/>
                  <a:pt x="1127134" y="3535745"/>
                </a:cubicBezTo>
                <a:cubicBezTo>
                  <a:pt x="1122558" y="3533476"/>
                  <a:pt x="1116921" y="3532341"/>
                  <a:pt x="1110224" y="3532341"/>
                </a:cubicBezTo>
                <a:cubicBezTo>
                  <a:pt x="1104791" y="3532341"/>
                  <a:pt x="1099396" y="3533699"/>
                  <a:pt x="1094039" y="3536415"/>
                </a:cubicBezTo>
                <a:cubicBezTo>
                  <a:pt x="1088681" y="3539131"/>
                  <a:pt x="1083360" y="3543280"/>
                  <a:pt x="1078077" y="3548861"/>
                </a:cubicBezTo>
                <a:lnTo>
                  <a:pt x="1078077" y="3488697"/>
                </a:lnTo>
                <a:cubicBezTo>
                  <a:pt x="1078077" y="3488102"/>
                  <a:pt x="1077928" y="3487581"/>
                  <a:pt x="1077630" y="3487134"/>
                </a:cubicBezTo>
                <a:cubicBezTo>
                  <a:pt x="1077333" y="3486688"/>
                  <a:pt x="1076849" y="3486316"/>
                  <a:pt x="1076179" y="3486018"/>
                </a:cubicBezTo>
                <a:cubicBezTo>
                  <a:pt x="1075509" y="3485720"/>
                  <a:pt x="1074579" y="3485497"/>
                  <a:pt x="1073389" y="3485348"/>
                </a:cubicBezTo>
                <a:cubicBezTo>
                  <a:pt x="1072198" y="3485199"/>
                  <a:pt x="1070673" y="3485125"/>
                  <a:pt x="1068812" y="3485125"/>
                </a:cubicBezTo>
                <a:close/>
                <a:moveTo>
                  <a:pt x="2086983" y="3484679"/>
                </a:moveTo>
                <a:cubicBezTo>
                  <a:pt x="2085271" y="3484679"/>
                  <a:pt x="2083801" y="3484753"/>
                  <a:pt x="2082574" y="3484902"/>
                </a:cubicBezTo>
                <a:cubicBezTo>
                  <a:pt x="2081346" y="3485051"/>
                  <a:pt x="2080341" y="3485274"/>
                  <a:pt x="2079560" y="3485572"/>
                </a:cubicBezTo>
                <a:cubicBezTo>
                  <a:pt x="2078779" y="3485869"/>
                  <a:pt x="2078202" y="3486241"/>
                  <a:pt x="2077830" y="3486688"/>
                </a:cubicBezTo>
                <a:cubicBezTo>
                  <a:pt x="2077458" y="3487134"/>
                  <a:pt x="2077272" y="3487655"/>
                  <a:pt x="2077272" y="3488250"/>
                </a:cubicBezTo>
                <a:lnTo>
                  <a:pt x="2079839" y="3539931"/>
                </a:lnTo>
                <a:cubicBezTo>
                  <a:pt x="2079839" y="3540526"/>
                  <a:pt x="2079969" y="3541047"/>
                  <a:pt x="2080230" y="3541494"/>
                </a:cubicBezTo>
                <a:cubicBezTo>
                  <a:pt x="2080490" y="3541940"/>
                  <a:pt x="2080881" y="3542312"/>
                  <a:pt x="2081402" y="3542610"/>
                </a:cubicBezTo>
                <a:cubicBezTo>
                  <a:pt x="2081923" y="3542908"/>
                  <a:pt x="2082648" y="3543131"/>
                  <a:pt x="2083578" y="3543280"/>
                </a:cubicBezTo>
                <a:cubicBezTo>
                  <a:pt x="2084508" y="3543428"/>
                  <a:pt x="2085643" y="3543503"/>
                  <a:pt x="2086983" y="3543503"/>
                </a:cubicBezTo>
                <a:cubicBezTo>
                  <a:pt x="2088322" y="3543503"/>
                  <a:pt x="2089438" y="3543428"/>
                  <a:pt x="2090331" y="3543280"/>
                </a:cubicBezTo>
                <a:cubicBezTo>
                  <a:pt x="2091224" y="3543131"/>
                  <a:pt x="2091950" y="3542908"/>
                  <a:pt x="2092508" y="3542610"/>
                </a:cubicBezTo>
                <a:cubicBezTo>
                  <a:pt x="2093066" y="3542312"/>
                  <a:pt x="2093475" y="3541940"/>
                  <a:pt x="2093736" y="3541494"/>
                </a:cubicBezTo>
                <a:cubicBezTo>
                  <a:pt x="2093996" y="3541047"/>
                  <a:pt x="2094126" y="3540526"/>
                  <a:pt x="2094126" y="3539931"/>
                </a:cubicBezTo>
                <a:lnTo>
                  <a:pt x="2096582" y="3488250"/>
                </a:lnTo>
                <a:cubicBezTo>
                  <a:pt x="2096656" y="3487655"/>
                  <a:pt x="2096526" y="3487134"/>
                  <a:pt x="2096191" y="3486688"/>
                </a:cubicBezTo>
                <a:cubicBezTo>
                  <a:pt x="2095856" y="3486241"/>
                  <a:pt x="2095299" y="3485851"/>
                  <a:pt x="2094517" y="3485516"/>
                </a:cubicBezTo>
                <a:cubicBezTo>
                  <a:pt x="2093736" y="3485181"/>
                  <a:pt x="2092731" y="3484958"/>
                  <a:pt x="2091503" y="3484846"/>
                </a:cubicBezTo>
                <a:cubicBezTo>
                  <a:pt x="2090275" y="3484734"/>
                  <a:pt x="2088769" y="3484679"/>
                  <a:pt x="2086983" y="3484679"/>
                </a:cubicBezTo>
                <a:close/>
                <a:moveTo>
                  <a:pt x="2839904" y="3484344"/>
                </a:moveTo>
                <a:cubicBezTo>
                  <a:pt x="2834397" y="3484344"/>
                  <a:pt x="2829616" y="3485106"/>
                  <a:pt x="2825561" y="3486632"/>
                </a:cubicBezTo>
                <a:cubicBezTo>
                  <a:pt x="2821505" y="3488157"/>
                  <a:pt x="2818138" y="3490520"/>
                  <a:pt x="2815459" y="3493720"/>
                </a:cubicBezTo>
                <a:cubicBezTo>
                  <a:pt x="2812780" y="3496920"/>
                  <a:pt x="2810790" y="3501031"/>
                  <a:pt x="2809487" y="3506054"/>
                </a:cubicBezTo>
                <a:cubicBezTo>
                  <a:pt x="2808185" y="3511077"/>
                  <a:pt x="2807534" y="3517086"/>
                  <a:pt x="2807534" y="3524081"/>
                </a:cubicBezTo>
                <a:lnTo>
                  <a:pt x="2807534" y="3534462"/>
                </a:lnTo>
                <a:lnTo>
                  <a:pt x="2793358" y="3534462"/>
                </a:lnTo>
                <a:cubicBezTo>
                  <a:pt x="2792763" y="3534462"/>
                  <a:pt x="2792242" y="3534592"/>
                  <a:pt x="2791795" y="3534852"/>
                </a:cubicBezTo>
                <a:cubicBezTo>
                  <a:pt x="2791349" y="3535113"/>
                  <a:pt x="2790977" y="3535559"/>
                  <a:pt x="2790679" y="3536192"/>
                </a:cubicBezTo>
                <a:cubicBezTo>
                  <a:pt x="2790382" y="3536824"/>
                  <a:pt x="2790158" y="3537624"/>
                  <a:pt x="2790010" y="3538592"/>
                </a:cubicBezTo>
                <a:cubicBezTo>
                  <a:pt x="2789861" y="3539559"/>
                  <a:pt x="2789786" y="3540750"/>
                  <a:pt x="2789786" y="3542163"/>
                </a:cubicBezTo>
                <a:cubicBezTo>
                  <a:pt x="2789786" y="3544842"/>
                  <a:pt x="2790084" y="3546777"/>
                  <a:pt x="2790679" y="3547968"/>
                </a:cubicBezTo>
                <a:cubicBezTo>
                  <a:pt x="2791275" y="3549158"/>
                  <a:pt x="2792168" y="3549754"/>
                  <a:pt x="2793358" y="3549754"/>
                </a:cubicBezTo>
                <a:lnTo>
                  <a:pt x="2807534" y="3549754"/>
                </a:lnTo>
                <a:lnTo>
                  <a:pt x="2807534" y="3637823"/>
                </a:lnTo>
                <a:cubicBezTo>
                  <a:pt x="2807534" y="3638418"/>
                  <a:pt x="2807683" y="3638920"/>
                  <a:pt x="2807981" y="3639330"/>
                </a:cubicBezTo>
                <a:cubicBezTo>
                  <a:pt x="2808278" y="3639739"/>
                  <a:pt x="2808780" y="3640092"/>
                  <a:pt x="2809487" y="3640390"/>
                </a:cubicBezTo>
                <a:cubicBezTo>
                  <a:pt x="2810194" y="3640688"/>
                  <a:pt x="2811143" y="3640911"/>
                  <a:pt x="2812334" y="3641060"/>
                </a:cubicBezTo>
                <a:cubicBezTo>
                  <a:pt x="2813524" y="3641208"/>
                  <a:pt x="2815013" y="3641283"/>
                  <a:pt x="2816799" y="3641283"/>
                </a:cubicBezTo>
                <a:cubicBezTo>
                  <a:pt x="2818585" y="3641283"/>
                  <a:pt x="2820073" y="3641208"/>
                  <a:pt x="2821263" y="3641060"/>
                </a:cubicBezTo>
                <a:cubicBezTo>
                  <a:pt x="2822454" y="3640911"/>
                  <a:pt x="2823403" y="3640688"/>
                  <a:pt x="2824110" y="3640390"/>
                </a:cubicBezTo>
                <a:cubicBezTo>
                  <a:pt x="2824817" y="3640092"/>
                  <a:pt x="2825319" y="3639739"/>
                  <a:pt x="2825617" y="3639330"/>
                </a:cubicBezTo>
                <a:cubicBezTo>
                  <a:pt x="2825914" y="3638920"/>
                  <a:pt x="2826063" y="3638418"/>
                  <a:pt x="2826063" y="3637823"/>
                </a:cubicBezTo>
                <a:lnTo>
                  <a:pt x="2826063" y="3549754"/>
                </a:lnTo>
                <a:lnTo>
                  <a:pt x="2848499" y="3549754"/>
                </a:lnTo>
                <a:cubicBezTo>
                  <a:pt x="2849615" y="3549754"/>
                  <a:pt x="2850508" y="3549158"/>
                  <a:pt x="2851178" y="3547968"/>
                </a:cubicBezTo>
                <a:cubicBezTo>
                  <a:pt x="2851847" y="3546777"/>
                  <a:pt x="2852182" y="3544842"/>
                  <a:pt x="2852182" y="3542163"/>
                </a:cubicBezTo>
                <a:cubicBezTo>
                  <a:pt x="2852182" y="3540750"/>
                  <a:pt x="2852089" y="3539559"/>
                  <a:pt x="2851903" y="3538592"/>
                </a:cubicBezTo>
                <a:cubicBezTo>
                  <a:pt x="2851717" y="3537624"/>
                  <a:pt x="2851457" y="3536824"/>
                  <a:pt x="2851122" y="3536192"/>
                </a:cubicBezTo>
                <a:cubicBezTo>
                  <a:pt x="2850787" y="3535559"/>
                  <a:pt x="2850415" y="3535113"/>
                  <a:pt x="2850006" y="3534852"/>
                </a:cubicBezTo>
                <a:cubicBezTo>
                  <a:pt x="2849596" y="3534592"/>
                  <a:pt x="2849094" y="3534462"/>
                  <a:pt x="2848499" y="3534462"/>
                </a:cubicBezTo>
                <a:lnTo>
                  <a:pt x="2826063" y="3534462"/>
                </a:lnTo>
                <a:lnTo>
                  <a:pt x="2826063" y="3523523"/>
                </a:lnTo>
                <a:cubicBezTo>
                  <a:pt x="2826063" y="3519207"/>
                  <a:pt x="2826324" y="3515542"/>
                  <a:pt x="2826845" y="3512528"/>
                </a:cubicBezTo>
                <a:cubicBezTo>
                  <a:pt x="2827365" y="3509514"/>
                  <a:pt x="2828221" y="3507059"/>
                  <a:pt x="2829412" y="3505161"/>
                </a:cubicBezTo>
                <a:cubicBezTo>
                  <a:pt x="2830602" y="3503263"/>
                  <a:pt x="2832165" y="3501868"/>
                  <a:pt x="2834100" y="3500975"/>
                </a:cubicBezTo>
                <a:cubicBezTo>
                  <a:pt x="2836035" y="3500082"/>
                  <a:pt x="2838379" y="3499636"/>
                  <a:pt x="2841132" y="3499636"/>
                </a:cubicBezTo>
                <a:cubicBezTo>
                  <a:pt x="2843141" y="3499636"/>
                  <a:pt x="2844909" y="3499803"/>
                  <a:pt x="2846434" y="3500138"/>
                </a:cubicBezTo>
                <a:cubicBezTo>
                  <a:pt x="2847959" y="3500473"/>
                  <a:pt x="2849280" y="3500845"/>
                  <a:pt x="2850396" y="3501254"/>
                </a:cubicBezTo>
                <a:cubicBezTo>
                  <a:pt x="2851513" y="3501664"/>
                  <a:pt x="2852461" y="3502036"/>
                  <a:pt x="2853243" y="3502370"/>
                </a:cubicBezTo>
                <a:cubicBezTo>
                  <a:pt x="2854024" y="3502705"/>
                  <a:pt x="2854675" y="3502873"/>
                  <a:pt x="2855196" y="3502873"/>
                </a:cubicBezTo>
                <a:cubicBezTo>
                  <a:pt x="2855643" y="3502873"/>
                  <a:pt x="2856015" y="3502780"/>
                  <a:pt x="2856312" y="3502594"/>
                </a:cubicBezTo>
                <a:cubicBezTo>
                  <a:pt x="2856610" y="3502408"/>
                  <a:pt x="2856852" y="3502054"/>
                  <a:pt x="2857038" y="3501533"/>
                </a:cubicBezTo>
                <a:cubicBezTo>
                  <a:pt x="2857224" y="3501012"/>
                  <a:pt x="2857391" y="3500324"/>
                  <a:pt x="2857540" y="3499468"/>
                </a:cubicBezTo>
                <a:cubicBezTo>
                  <a:pt x="2857689" y="3498613"/>
                  <a:pt x="2857763" y="3497478"/>
                  <a:pt x="2857763" y="3496064"/>
                </a:cubicBezTo>
                <a:cubicBezTo>
                  <a:pt x="2857763" y="3494650"/>
                  <a:pt x="2857708" y="3493441"/>
                  <a:pt x="2857596" y="3492436"/>
                </a:cubicBezTo>
                <a:cubicBezTo>
                  <a:pt x="2857484" y="3491432"/>
                  <a:pt x="2857280" y="3490576"/>
                  <a:pt x="2856982" y="3489869"/>
                </a:cubicBezTo>
                <a:cubicBezTo>
                  <a:pt x="2856684" y="3489162"/>
                  <a:pt x="2856312" y="3488585"/>
                  <a:pt x="2855866" y="3488139"/>
                </a:cubicBezTo>
                <a:cubicBezTo>
                  <a:pt x="2855419" y="3487692"/>
                  <a:pt x="2854526" y="3487190"/>
                  <a:pt x="2853187" y="3486632"/>
                </a:cubicBezTo>
                <a:cubicBezTo>
                  <a:pt x="2851847" y="3486074"/>
                  <a:pt x="2849950" y="3485553"/>
                  <a:pt x="2847494" y="3485069"/>
                </a:cubicBezTo>
                <a:cubicBezTo>
                  <a:pt x="2845039" y="3484586"/>
                  <a:pt x="2842509" y="3484344"/>
                  <a:pt x="2839904" y="3484344"/>
                </a:cubicBezTo>
                <a:close/>
                <a:moveTo>
                  <a:pt x="6145711" y="3357133"/>
                </a:moveTo>
                <a:lnTo>
                  <a:pt x="6171719" y="3358026"/>
                </a:lnTo>
                <a:cubicBezTo>
                  <a:pt x="6177747" y="3358175"/>
                  <a:pt x="6182527" y="3359421"/>
                  <a:pt x="6186062" y="3361765"/>
                </a:cubicBezTo>
                <a:cubicBezTo>
                  <a:pt x="6189597" y="3364109"/>
                  <a:pt x="6191364" y="3367439"/>
                  <a:pt x="6191364" y="3371755"/>
                </a:cubicBezTo>
                <a:cubicBezTo>
                  <a:pt x="6191364" y="3374285"/>
                  <a:pt x="6190862" y="3376704"/>
                  <a:pt x="6189857" y="3379011"/>
                </a:cubicBezTo>
                <a:cubicBezTo>
                  <a:pt x="6188853" y="3381317"/>
                  <a:pt x="6187197" y="3383364"/>
                  <a:pt x="6184890" y="3385150"/>
                </a:cubicBezTo>
                <a:cubicBezTo>
                  <a:pt x="6182583" y="3386936"/>
                  <a:pt x="6179551" y="3388368"/>
                  <a:pt x="6175793" y="3389447"/>
                </a:cubicBezTo>
                <a:cubicBezTo>
                  <a:pt x="6172035" y="3390526"/>
                  <a:pt x="6167365" y="3391066"/>
                  <a:pt x="6161785" y="3391066"/>
                </a:cubicBezTo>
                <a:cubicBezTo>
                  <a:pt x="6153003" y="3391066"/>
                  <a:pt x="6146157" y="3389819"/>
                  <a:pt x="6141247" y="3387326"/>
                </a:cubicBezTo>
                <a:cubicBezTo>
                  <a:pt x="6136335" y="3384833"/>
                  <a:pt x="6133879" y="3381169"/>
                  <a:pt x="6133879" y="3376332"/>
                </a:cubicBezTo>
                <a:cubicBezTo>
                  <a:pt x="6133879" y="3374769"/>
                  <a:pt x="6134047" y="3373243"/>
                  <a:pt x="6134381" y="3371755"/>
                </a:cubicBezTo>
                <a:cubicBezTo>
                  <a:pt x="6134717" y="3370267"/>
                  <a:pt x="6135331" y="3368760"/>
                  <a:pt x="6136223" y="3367235"/>
                </a:cubicBezTo>
                <a:cubicBezTo>
                  <a:pt x="6137117" y="3365709"/>
                  <a:pt x="6138325" y="3364109"/>
                  <a:pt x="6139851" y="3362435"/>
                </a:cubicBezTo>
                <a:cubicBezTo>
                  <a:pt x="6141377" y="3360761"/>
                  <a:pt x="6143330" y="3358993"/>
                  <a:pt x="6145711" y="3357133"/>
                </a:cubicBezTo>
                <a:close/>
                <a:moveTo>
                  <a:pt x="2371468" y="3332130"/>
                </a:moveTo>
                <a:cubicBezTo>
                  <a:pt x="2368417" y="3332130"/>
                  <a:pt x="2365887" y="3332409"/>
                  <a:pt x="2363877" y="3332967"/>
                </a:cubicBezTo>
                <a:cubicBezTo>
                  <a:pt x="2361868" y="3333525"/>
                  <a:pt x="2360250" y="3334474"/>
                  <a:pt x="2359022" y="3335813"/>
                </a:cubicBezTo>
                <a:cubicBezTo>
                  <a:pt x="2357794" y="3337153"/>
                  <a:pt x="2356957" y="3338920"/>
                  <a:pt x="2356510" y="3341115"/>
                </a:cubicBezTo>
                <a:cubicBezTo>
                  <a:pt x="2356064" y="3343310"/>
                  <a:pt x="2355841" y="3345971"/>
                  <a:pt x="2355841" y="3349096"/>
                </a:cubicBezTo>
                <a:cubicBezTo>
                  <a:pt x="2355841" y="3352222"/>
                  <a:pt x="2356064" y="3354845"/>
                  <a:pt x="2356510" y="3356965"/>
                </a:cubicBezTo>
                <a:cubicBezTo>
                  <a:pt x="2356957" y="3359086"/>
                  <a:pt x="2357794" y="3360816"/>
                  <a:pt x="2359022" y="3362156"/>
                </a:cubicBezTo>
                <a:cubicBezTo>
                  <a:pt x="2360250" y="3363495"/>
                  <a:pt x="2361868" y="3364444"/>
                  <a:pt x="2363877" y="3365002"/>
                </a:cubicBezTo>
                <a:cubicBezTo>
                  <a:pt x="2365887" y="3365560"/>
                  <a:pt x="2368417" y="3365839"/>
                  <a:pt x="2371468" y="3365839"/>
                </a:cubicBezTo>
                <a:cubicBezTo>
                  <a:pt x="2374519" y="3365839"/>
                  <a:pt x="2377049" y="3365560"/>
                  <a:pt x="2379058" y="3365002"/>
                </a:cubicBezTo>
                <a:cubicBezTo>
                  <a:pt x="2381067" y="3364444"/>
                  <a:pt x="2382685" y="3363495"/>
                  <a:pt x="2383913" y="3362156"/>
                </a:cubicBezTo>
                <a:cubicBezTo>
                  <a:pt x="2385141" y="3360816"/>
                  <a:pt x="2386016" y="3359086"/>
                  <a:pt x="2386536" y="3356965"/>
                </a:cubicBezTo>
                <a:cubicBezTo>
                  <a:pt x="2387057" y="3354845"/>
                  <a:pt x="2387318" y="3352222"/>
                  <a:pt x="2387318" y="3349096"/>
                </a:cubicBezTo>
                <a:cubicBezTo>
                  <a:pt x="2387318" y="3345971"/>
                  <a:pt x="2387057" y="3343310"/>
                  <a:pt x="2386536" y="3341115"/>
                </a:cubicBezTo>
                <a:cubicBezTo>
                  <a:pt x="2386016" y="3338920"/>
                  <a:pt x="2385141" y="3337153"/>
                  <a:pt x="2383913" y="3335813"/>
                </a:cubicBezTo>
                <a:cubicBezTo>
                  <a:pt x="2382685" y="3334474"/>
                  <a:pt x="2381067" y="3333525"/>
                  <a:pt x="2379058" y="3332967"/>
                </a:cubicBezTo>
                <a:cubicBezTo>
                  <a:pt x="2377049" y="3332409"/>
                  <a:pt x="2374519" y="3332130"/>
                  <a:pt x="2371468" y="3332130"/>
                </a:cubicBezTo>
                <a:close/>
                <a:moveTo>
                  <a:pt x="1922341" y="3318289"/>
                </a:moveTo>
                <a:lnTo>
                  <a:pt x="1933057" y="3318289"/>
                </a:lnTo>
                <a:lnTo>
                  <a:pt x="1933057" y="3335255"/>
                </a:lnTo>
                <a:cubicBezTo>
                  <a:pt x="1929634" y="3339125"/>
                  <a:pt x="1926267" y="3342064"/>
                  <a:pt x="1922955" y="3344073"/>
                </a:cubicBezTo>
                <a:cubicBezTo>
                  <a:pt x="1919644" y="3346082"/>
                  <a:pt x="1916016" y="3347087"/>
                  <a:pt x="1912072" y="3347087"/>
                </a:cubicBezTo>
                <a:cubicBezTo>
                  <a:pt x="1907384" y="3347087"/>
                  <a:pt x="1903719" y="3345896"/>
                  <a:pt x="1901078" y="3343515"/>
                </a:cubicBezTo>
                <a:cubicBezTo>
                  <a:pt x="1898436" y="3341134"/>
                  <a:pt x="1897115" y="3337860"/>
                  <a:pt x="1897115" y="3333692"/>
                </a:cubicBezTo>
                <a:cubicBezTo>
                  <a:pt x="1897115" y="3331237"/>
                  <a:pt x="1897580" y="3329060"/>
                  <a:pt x="1898510" y="3327163"/>
                </a:cubicBezTo>
                <a:cubicBezTo>
                  <a:pt x="1899441" y="3325265"/>
                  <a:pt x="1900910" y="3323647"/>
                  <a:pt x="1902919" y="3322307"/>
                </a:cubicBezTo>
                <a:cubicBezTo>
                  <a:pt x="1904929" y="3320968"/>
                  <a:pt x="1907533" y="3319963"/>
                  <a:pt x="1910733" y="3319293"/>
                </a:cubicBezTo>
                <a:cubicBezTo>
                  <a:pt x="1913933" y="3318624"/>
                  <a:pt x="1917802" y="3318289"/>
                  <a:pt x="1922341" y="3318289"/>
                </a:cubicBezTo>
                <a:close/>
                <a:moveTo>
                  <a:pt x="4254069" y="3315833"/>
                </a:moveTo>
                <a:lnTo>
                  <a:pt x="4269807" y="3315833"/>
                </a:lnTo>
                <a:lnTo>
                  <a:pt x="4269807" y="3337153"/>
                </a:lnTo>
                <a:cubicBezTo>
                  <a:pt x="4265268" y="3342213"/>
                  <a:pt x="4260933" y="3345971"/>
                  <a:pt x="4256803" y="3348426"/>
                </a:cubicBezTo>
                <a:cubicBezTo>
                  <a:pt x="4252673" y="3350882"/>
                  <a:pt x="4248190" y="3352110"/>
                  <a:pt x="4243353" y="3352110"/>
                </a:cubicBezTo>
                <a:cubicBezTo>
                  <a:pt x="4237400" y="3352110"/>
                  <a:pt x="4232768" y="3350566"/>
                  <a:pt x="4229456" y="3347478"/>
                </a:cubicBezTo>
                <a:cubicBezTo>
                  <a:pt x="4226145" y="3344389"/>
                  <a:pt x="4224489" y="3340241"/>
                  <a:pt x="4224489" y="3335032"/>
                </a:cubicBezTo>
                <a:cubicBezTo>
                  <a:pt x="4224489" y="3331981"/>
                  <a:pt x="4225066" y="3329283"/>
                  <a:pt x="4226219" y="3326939"/>
                </a:cubicBezTo>
                <a:cubicBezTo>
                  <a:pt x="4227373" y="3324595"/>
                  <a:pt x="4229177" y="3322586"/>
                  <a:pt x="4231633" y="3320912"/>
                </a:cubicBezTo>
                <a:cubicBezTo>
                  <a:pt x="4234089" y="3319237"/>
                  <a:pt x="4237177" y="3317972"/>
                  <a:pt x="4240897" y="3317117"/>
                </a:cubicBezTo>
                <a:cubicBezTo>
                  <a:pt x="4244618" y="3316261"/>
                  <a:pt x="4249009" y="3315833"/>
                  <a:pt x="4254069" y="3315833"/>
                </a:cubicBezTo>
                <a:close/>
                <a:moveTo>
                  <a:pt x="1523296" y="3276877"/>
                </a:moveTo>
                <a:cubicBezTo>
                  <a:pt x="1527984" y="3276877"/>
                  <a:pt x="1531872" y="3277733"/>
                  <a:pt x="1534960" y="3279445"/>
                </a:cubicBezTo>
                <a:cubicBezTo>
                  <a:pt x="1538049" y="3281156"/>
                  <a:pt x="1540523" y="3283537"/>
                  <a:pt x="1542383" y="3286588"/>
                </a:cubicBezTo>
                <a:cubicBezTo>
                  <a:pt x="1544244" y="3289639"/>
                  <a:pt x="1545564" y="3293230"/>
                  <a:pt x="1546346" y="3297360"/>
                </a:cubicBezTo>
                <a:cubicBezTo>
                  <a:pt x="1547127" y="3301490"/>
                  <a:pt x="1547518" y="3306010"/>
                  <a:pt x="1547518" y="3310922"/>
                </a:cubicBezTo>
                <a:cubicBezTo>
                  <a:pt x="1547518" y="3316205"/>
                  <a:pt x="1547034" y="3320912"/>
                  <a:pt x="1546067" y="3325042"/>
                </a:cubicBezTo>
                <a:cubicBezTo>
                  <a:pt x="1545099" y="3329172"/>
                  <a:pt x="1543611" y="3332688"/>
                  <a:pt x="1541602" y="3335590"/>
                </a:cubicBezTo>
                <a:cubicBezTo>
                  <a:pt x="1539593" y="3338492"/>
                  <a:pt x="1537025" y="3340706"/>
                  <a:pt x="1533900" y="3342231"/>
                </a:cubicBezTo>
                <a:cubicBezTo>
                  <a:pt x="1530775" y="3343757"/>
                  <a:pt x="1527091" y="3344520"/>
                  <a:pt x="1522850" y="3344520"/>
                </a:cubicBezTo>
                <a:cubicBezTo>
                  <a:pt x="1518236" y="3344520"/>
                  <a:pt x="1514366" y="3343683"/>
                  <a:pt x="1511241" y="3342008"/>
                </a:cubicBezTo>
                <a:cubicBezTo>
                  <a:pt x="1508116" y="3340334"/>
                  <a:pt x="1505641" y="3337971"/>
                  <a:pt x="1503818" y="3334920"/>
                </a:cubicBezTo>
                <a:cubicBezTo>
                  <a:pt x="1501995" y="3331869"/>
                  <a:pt x="1500674" y="3328279"/>
                  <a:pt x="1499856" y="3324149"/>
                </a:cubicBezTo>
                <a:cubicBezTo>
                  <a:pt x="1499037" y="3320019"/>
                  <a:pt x="1498628" y="3315498"/>
                  <a:pt x="1498628" y="3310587"/>
                </a:cubicBezTo>
                <a:cubicBezTo>
                  <a:pt x="1498628" y="3305303"/>
                  <a:pt x="1499130" y="3300597"/>
                  <a:pt x="1500135" y="3296467"/>
                </a:cubicBezTo>
                <a:cubicBezTo>
                  <a:pt x="1501139" y="3292337"/>
                  <a:pt x="1502646" y="3288802"/>
                  <a:pt x="1504655" y="3285863"/>
                </a:cubicBezTo>
                <a:cubicBezTo>
                  <a:pt x="1506664" y="3282923"/>
                  <a:pt x="1509232" y="3280691"/>
                  <a:pt x="1512357" y="3279166"/>
                </a:cubicBezTo>
                <a:cubicBezTo>
                  <a:pt x="1515483" y="3277640"/>
                  <a:pt x="1519129" y="3276877"/>
                  <a:pt x="1523296" y="3276877"/>
                </a:cubicBezTo>
                <a:close/>
                <a:moveTo>
                  <a:pt x="742246" y="3276877"/>
                </a:moveTo>
                <a:cubicBezTo>
                  <a:pt x="746934" y="3276877"/>
                  <a:pt x="750822" y="3277733"/>
                  <a:pt x="753911" y="3279445"/>
                </a:cubicBezTo>
                <a:cubicBezTo>
                  <a:pt x="756999" y="3281156"/>
                  <a:pt x="759473" y="3283537"/>
                  <a:pt x="761333" y="3286588"/>
                </a:cubicBezTo>
                <a:cubicBezTo>
                  <a:pt x="763194" y="3289639"/>
                  <a:pt x="764515" y="3293230"/>
                  <a:pt x="765296" y="3297360"/>
                </a:cubicBezTo>
                <a:cubicBezTo>
                  <a:pt x="766077" y="3301490"/>
                  <a:pt x="766468" y="3306010"/>
                  <a:pt x="766468" y="3310922"/>
                </a:cubicBezTo>
                <a:cubicBezTo>
                  <a:pt x="766468" y="3316205"/>
                  <a:pt x="765984" y="3320912"/>
                  <a:pt x="765017" y="3325042"/>
                </a:cubicBezTo>
                <a:cubicBezTo>
                  <a:pt x="764049" y="3329172"/>
                  <a:pt x="762561" y="3332688"/>
                  <a:pt x="760552" y="3335590"/>
                </a:cubicBezTo>
                <a:cubicBezTo>
                  <a:pt x="758543" y="3338492"/>
                  <a:pt x="755975" y="3340706"/>
                  <a:pt x="752850" y="3342231"/>
                </a:cubicBezTo>
                <a:cubicBezTo>
                  <a:pt x="749725" y="3343757"/>
                  <a:pt x="746041" y="3344520"/>
                  <a:pt x="741800" y="3344520"/>
                </a:cubicBezTo>
                <a:cubicBezTo>
                  <a:pt x="737186" y="3344520"/>
                  <a:pt x="733316" y="3343683"/>
                  <a:pt x="730191" y="3342008"/>
                </a:cubicBezTo>
                <a:cubicBezTo>
                  <a:pt x="727066" y="3340334"/>
                  <a:pt x="724591" y="3337971"/>
                  <a:pt x="722768" y="3334920"/>
                </a:cubicBezTo>
                <a:cubicBezTo>
                  <a:pt x="720945" y="3331869"/>
                  <a:pt x="719624" y="3328279"/>
                  <a:pt x="718806" y="3324149"/>
                </a:cubicBezTo>
                <a:cubicBezTo>
                  <a:pt x="717987" y="3320019"/>
                  <a:pt x="717578" y="3315498"/>
                  <a:pt x="717578" y="3310587"/>
                </a:cubicBezTo>
                <a:cubicBezTo>
                  <a:pt x="717578" y="3305303"/>
                  <a:pt x="718080" y="3300597"/>
                  <a:pt x="719085" y="3296467"/>
                </a:cubicBezTo>
                <a:cubicBezTo>
                  <a:pt x="720089" y="3292337"/>
                  <a:pt x="721596" y="3288802"/>
                  <a:pt x="723605" y="3285863"/>
                </a:cubicBezTo>
                <a:cubicBezTo>
                  <a:pt x="725615" y="3282923"/>
                  <a:pt x="728182" y="3280691"/>
                  <a:pt x="731307" y="3279166"/>
                </a:cubicBezTo>
                <a:cubicBezTo>
                  <a:pt x="734433" y="3277640"/>
                  <a:pt x="738079" y="3276877"/>
                  <a:pt x="742246" y="3276877"/>
                </a:cubicBezTo>
                <a:close/>
                <a:moveTo>
                  <a:pt x="2253484" y="3274533"/>
                </a:moveTo>
                <a:cubicBezTo>
                  <a:pt x="2260553" y="3274533"/>
                  <a:pt x="2265781" y="3276784"/>
                  <a:pt x="2269167" y="3281286"/>
                </a:cubicBezTo>
                <a:cubicBezTo>
                  <a:pt x="2272553" y="3285788"/>
                  <a:pt x="2274134" y="3291983"/>
                  <a:pt x="2273911" y="3299871"/>
                </a:cubicBezTo>
                <a:lnTo>
                  <a:pt x="2231941" y="3299871"/>
                </a:lnTo>
                <a:cubicBezTo>
                  <a:pt x="2232090" y="3296374"/>
                  <a:pt x="2232630" y="3293081"/>
                  <a:pt x="2233560" y="3289993"/>
                </a:cubicBezTo>
                <a:cubicBezTo>
                  <a:pt x="2234490" y="3286905"/>
                  <a:pt x="2235829" y="3284226"/>
                  <a:pt x="2237578" y="3281956"/>
                </a:cubicBezTo>
                <a:cubicBezTo>
                  <a:pt x="2239327" y="3279686"/>
                  <a:pt x="2241522" y="3277882"/>
                  <a:pt x="2244164" y="3276542"/>
                </a:cubicBezTo>
                <a:cubicBezTo>
                  <a:pt x="2246805" y="3275203"/>
                  <a:pt x="2249912" y="3274533"/>
                  <a:pt x="2253484" y="3274533"/>
                </a:cubicBezTo>
                <a:close/>
                <a:moveTo>
                  <a:pt x="1243834" y="3274533"/>
                </a:moveTo>
                <a:cubicBezTo>
                  <a:pt x="1250903" y="3274533"/>
                  <a:pt x="1256131" y="3276784"/>
                  <a:pt x="1259517" y="3281286"/>
                </a:cubicBezTo>
                <a:cubicBezTo>
                  <a:pt x="1262903" y="3285788"/>
                  <a:pt x="1264484" y="3291983"/>
                  <a:pt x="1264261" y="3299871"/>
                </a:cubicBezTo>
                <a:lnTo>
                  <a:pt x="1222291" y="3299871"/>
                </a:lnTo>
                <a:cubicBezTo>
                  <a:pt x="1222440" y="3296374"/>
                  <a:pt x="1222979" y="3293081"/>
                  <a:pt x="1223910" y="3289993"/>
                </a:cubicBezTo>
                <a:cubicBezTo>
                  <a:pt x="1224840" y="3286905"/>
                  <a:pt x="1226179" y="3284226"/>
                  <a:pt x="1227928" y="3281956"/>
                </a:cubicBezTo>
                <a:cubicBezTo>
                  <a:pt x="1229677" y="3279686"/>
                  <a:pt x="1231872" y="3277882"/>
                  <a:pt x="1234514" y="3276542"/>
                </a:cubicBezTo>
                <a:cubicBezTo>
                  <a:pt x="1237155" y="3275203"/>
                  <a:pt x="1240262" y="3274533"/>
                  <a:pt x="1243834" y="3274533"/>
                </a:cubicBezTo>
                <a:close/>
                <a:moveTo>
                  <a:pt x="6351412" y="3271519"/>
                </a:moveTo>
                <a:cubicBezTo>
                  <a:pt x="6357344" y="3271519"/>
                  <a:pt x="6362300" y="3272580"/>
                  <a:pt x="6366279" y="3274701"/>
                </a:cubicBezTo>
                <a:cubicBezTo>
                  <a:pt x="6370259" y="3276821"/>
                  <a:pt x="6373413" y="3279705"/>
                  <a:pt x="6375740" y="3283351"/>
                </a:cubicBezTo>
                <a:cubicBezTo>
                  <a:pt x="6378068" y="3286998"/>
                  <a:pt x="6379739" y="3291239"/>
                  <a:pt x="6380753" y="3296076"/>
                </a:cubicBezTo>
                <a:cubicBezTo>
                  <a:pt x="6381767" y="3300913"/>
                  <a:pt x="6382273" y="3306048"/>
                  <a:pt x="6382273" y="3311480"/>
                </a:cubicBezTo>
                <a:cubicBezTo>
                  <a:pt x="6382273" y="3317284"/>
                  <a:pt x="6381673" y="3322605"/>
                  <a:pt x="6380471" y="3327442"/>
                </a:cubicBezTo>
                <a:cubicBezTo>
                  <a:pt x="6379269" y="3332279"/>
                  <a:pt x="6377393" y="3336446"/>
                  <a:pt x="6374839" y="3339943"/>
                </a:cubicBezTo>
                <a:cubicBezTo>
                  <a:pt x="6372287" y="3343441"/>
                  <a:pt x="6369021" y="3346157"/>
                  <a:pt x="6365041" y="3348092"/>
                </a:cubicBezTo>
                <a:cubicBezTo>
                  <a:pt x="6361062" y="3350026"/>
                  <a:pt x="6356369" y="3350994"/>
                  <a:pt x="6350962" y="3350994"/>
                </a:cubicBezTo>
                <a:cubicBezTo>
                  <a:pt x="6345030" y="3350994"/>
                  <a:pt x="6340075" y="3349933"/>
                  <a:pt x="6336095" y="3347812"/>
                </a:cubicBezTo>
                <a:cubicBezTo>
                  <a:pt x="6332115" y="3345692"/>
                  <a:pt x="6328943" y="3342827"/>
                  <a:pt x="6326578" y="3339218"/>
                </a:cubicBezTo>
                <a:cubicBezTo>
                  <a:pt x="6324213" y="3335609"/>
                  <a:pt x="6322523" y="3331386"/>
                  <a:pt x="6321509" y="3326549"/>
                </a:cubicBezTo>
                <a:cubicBezTo>
                  <a:pt x="6320496" y="3321712"/>
                  <a:pt x="6319989" y="3316540"/>
                  <a:pt x="6319989" y="3311033"/>
                </a:cubicBezTo>
                <a:cubicBezTo>
                  <a:pt x="6319989" y="3305303"/>
                  <a:pt x="6320609" y="3300020"/>
                  <a:pt x="6321847" y="3295183"/>
                </a:cubicBezTo>
                <a:cubicBezTo>
                  <a:pt x="6323087" y="3290346"/>
                  <a:pt x="6324982" y="3286160"/>
                  <a:pt x="6327535" y="3282626"/>
                </a:cubicBezTo>
                <a:cubicBezTo>
                  <a:pt x="6330087" y="3279091"/>
                  <a:pt x="6333335" y="3276356"/>
                  <a:pt x="6337277" y="3274422"/>
                </a:cubicBezTo>
                <a:cubicBezTo>
                  <a:pt x="6341219" y="3272487"/>
                  <a:pt x="6345931" y="3271519"/>
                  <a:pt x="6351412" y="3271519"/>
                </a:cubicBezTo>
                <a:close/>
                <a:moveTo>
                  <a:pt x="5265562" y="3271519"/>
                </a:moveTo>
                <a:cubicBezTo>
                  <a:pt x="5271495" y="3271519"/>
                  <a:pt x="5276450" y="3272580"/>
                  <a:pt x="5280429" y="3274701"/>
                </a:cubicBezTo>
                <a:cubicBezTo>
                  <a:pt x="5284409" y="3276821"/>
                  <a:pt x="5287563" y="3279705"/>
                  <a:pt x="5289890" y="3283351"/>
                </a:cubicBezTo>
                <a:cubicBezTo>
                  <a:pt x="5292218" y="3286998"/>
                  <a:pt x="5293889" y="3291239"/>
                  <a:pt x="5294903" y="3296076"/>
                </a:cubicBezTo>
                <a:cubicBezTo>
                  <a:pt x="5295917" y="3300913"/>
                  <a:pt x="5296423" y="3306048"/>
                  <a:pt x="5296423" y="3311480"/>
                </a:cubicBezTo>
                <a:cubicBezTo>
                  <a:pt x="5296423" y="3317284"/>
                  <a:pt x="5295823" y="3322605"/>
                  <a:pt x="5294621" y="3327442"/>
                </a:cubicBezTo>
                <a:cubicBezTo>
                  <a:pt x="5293419" y="3332279"/>
                  <a:pt x="5291543" y="3336446"/>
                  <a:pt x="5288989" y="3339943"/>
                </a:cubicBezTo>
                <a:cubicBezTo>
                  <a:pt x="5286437" y="3343441"/>
                  <a:pt x="5283171" y="3346157"/>
                  <a:pt x="5279191" y="3348092"/>
                </a:cubicBezTo>
                <a:cubicBezTo>
                  <a:pt x="5275212" y="3350026"/>
                  <a:pt x="5270519" y="3350994"/>
                  <a:pt x="5265113" y="3350994"/>
                </a:cubicBezTo>
                <a:cubicBezTo>
                  <a:pt x="5259180" y="3350994"/>
                  <a:pt x="5254225" y="3349933"/>
                  <a:pt x="5250245" y="3347812"/>
                </a:cubicBezTo>
                <a:cubicBezTo>
                  <a:pt x="5246265" y="3345692"/>
                  <a:pt x="5243093" y="3342827"/>
                  <a:pt x="5240729" y="3339218"/>
                </a:cubicBezTo>
                <a:cubicBezTo>
                  <a:pt x="5238363" y="3335609"/>
                  <a:pt x="5236674" y="3331386"/>
                  <a:pt x="5235660" y="3326549"/>
                </a:cubicBezTo>
                <a:cubicBezTo>
                  <a:pt x="5234646" y="3321712"/>
                  <a:pt x="5234139" y="3316540"/>
                  <a:pt x="5234139" y="3311033"/>
                </a:cubicBezTo>
                <a:cubicBezTo>
                  <a:pt x="5234139" y="3305303"/>
                  <a:pt x="5234759" y="3300020"/>
                  <a:pt x="5235997" y="3295183"/>
                </a:cubicBezTo>
                <a:cubicBezTo>
                  <a:pt x="5237237" y="3290346"/>
                  <a:pt x="5239132" y="3286160"/>
                  <a:pt x="5241685" y="3282626"/>
                </a:cubicBezTo>
                <a:cubicBezTo>
                  <a:pt x="5244237" y="3279091"/>
                  <a:pt x="5247485" y="3276356"/>
                  <a:pt x="5251427" y="3274422"/>
                </a:cubicBezTo>
                <a:cubicBezTo>
                  <a:pt x="5255369" y="3272487"/>
                  <a:pt x="5260081" y="3271519"/>
                  <a:pt x="5265562" y="3271519"/>
                </a:cubicBezTo>
                <a:close/>
                <a:moveTo>
                  <a:pt x="4713112" y="3271519"/>
                </a:moveTo>
                <a:cubicBezTo>
                  <a:pt x="4719045" y="3271519"/>
                  <a:pt x="4724000" y="3272580"/>
                  <a:pt x="4727979" y="3274701"/>
                </a:cubicBezTo>
                <a:cubicBezTo>
                  <a:pt x="4731959" y="3276821"/>
                  <a:pt x="4735113" y="3279705"/>
                  <a:pt x="4737441" y="3283351"/>
                </a:cubicBezTo>
                <a:cubicBezTo>
                  <a:pt x="4739768" y="3286998"/>
                  <a:pt x="4741439" y="3291239"/>
                  <a:pt x="4742453" y="3296076"/>
                </a:cubicBezTo>
                <a:cubicBezTo>
                  <a:pt x="4743467" y="3300913"/>
                  <a:pt x="4743973" y="3306048"/>
                  <a:pt x="4743973" y="3311480"/>
                </a:cubicBezTo>
                <a:cubicBezTo>
                  <a:pt x="4743973" y="3317284"/>
                  <a:pt x="4743373" y="3322605"/>
                  <a:pt x="4742171" y="3327442"/>
                </a:cubicBezTo>
                <a:cubicBezTo>
                  <a:pt x="4740969" y="3332279"/>
                  <a:pt x="4739093" y="3336446"/>
                  <a:pt x="4736539" y="3339943"/>
                </a:cubicBezTo>
                <a:cubicBezTo>
                  <a:pt x="4733987" y="3343441"/>
                  <a:pt x="4730721" y="3346157"/>
                  <a:pt x="4726741" y="3348092"/>
                </a:cubicBezTo>
                <a:cubicBezTo>
                  <a:pt x="4722762" y="3350026"/>
                  <a:pt x="4718069" y="3350994"/>
                  <a:pt x="4712663" y="3350994"/>
                </a:cubicBezTo>
                <a:cubicBezTo>
                  <a:pt x="4706730" y="3350994"/>
                  <a:pt x="4701775" y="3349933"/>
                  <a:pt x="4697795" y="3347812"/>
                </a:cubicBezTo>
                <a:cubicBezTo>
                  <a:pt x="4693815" y="3345692"/>
                  <a:pt x="4690643" y="3342827"/>
                  <a:pt x="4688279" y="3339218"/>
                </a:cubicBezTo>
                <a:cubicBezTo>
                  <a:pt x="4685913" y="3335609"/>
                  <a:pt x="4684224" y="3331386"/>
                  <a:pt x="4683210" y="3326549"/>
                </a:cubicBezTo>
                <a:cubicBezTo>
                  <a:pt x="4682196" y="3321712"/>
                  <a:pt x="4681689" y="3316540"/>
                  <a:pt x="4681689" y="3311033"/>
                </a:cubicBezTo>
                <a:cubicBezTo>
                  <a:pt x="4681689" y="3305303"/>
                  <a:pt x="4682309" y="3300020"/>
                  <a:pt x="4683547" y="3295183"/>
                </a:cubicBezTo>
                <a:cubicBezTo>
                  <a:pt x="4684787" y="3290346"/>
                  <a:pt x="4686682" y="3286160"/>
                  <a:pt x="4689235" y="3282626"/>
                </a:cubicBezTo>
                <a:cubicBezTo>
                  <a:pt x="4691787" y="3279091"/>
                  <a:pt x="4695035" y="3276356"/>
                  <a:pt x="4698977" y="3274422"/>
                </a:cubicBezTo>
                <a:cubicBezTo>
                  <a:pt x="4702919" y="3272487"/>
                  <a:pt x="4707631" y="3271519"/>
                  <a:pt x="4713112" y="3271519"/>
                </a:cubicBezTo>
                <a:close/>
                <a:moveTo>
                  <a:pt x="3760612" y="3271519"/>
                </a:moveTo>
                <a:cubicBezTo>
                  <a:pt x="3766545" y="3271519"/>
                  <a:pt x="3771500" y="3272580"/>
                  <a:pt x="3775480" y="3274701"/>
                </a:cubicBezTo>
                <a:cubicBezTo>
                  <a:pt x="3779459" y="3276821"/>
                  <a:pt x="3782613" y="3279705"/>
                  <a:pt x="3784941" y="3283351"/>
                </a:cubicBezTo>
                <a:cubicBezTo>
                  <a:pt x="3787268" y="3286998"/>
                  <a:pt x="3788939" y="3291239"/>
                  <a:pt x="3789953" y="3296076"/>
                </a:cubicBezTo>
                <a:cubicBezTo>
                  <a:pt x="3790967" y="3300913"/>
                  <a:pt x="3791474" y="3306048"/>
                  <a:pt x="3791474" y="3311480"/>
                </a:cubicBezTo>
                <a:cubicBezTo>
                  <a:pt x="3791474" y="3317284"/>
                  <a:pt x="3790873" y="3322605"/>
                  <a:pt x="3789671" y="3327442"/>
                </a:cubicBezTo>
                <a:cubicBezTo>
                  <a:pt x="3788469" y="3332279"/>
                  <a:pt x="3786592" y="3336446"/>
                  <a:pt x="3784039" y="3339943"/>
                </a:cubicBezTo>
                <a:cubicBezTo>
                  <a:pt x="3781487" y="3343441"/>
                  <a:pt x="3778221" y="3346157"/>
                  <a:pt x="3774241" y="3348092"/>
                </a:cubicBezTo>
                <a:cubicBezTo>
                  <a:pt x="3770262" y="3350026"/>
                  <a:pt x="3765569" y="3350994"/>
                  <a:pt x="3760162" y="3350994"/>
                </a:cubicBezTo>
                <a:cubicBezTo>
                  <a:pt x="3754230" y="3350994"/>
                  <a:pt x="3749274" y="3349933"/>
                  <a:pt x="3745295" y="3347812"/>
                </a:cubicBezTo>
                <a:cubicBezTo>
                  <a:pt x="3741315" y="3345692"/>
                  <a:pt x="3738143" y="3342827"/>
                  <a:pt x="3735778" y="3339218"/>
                </a:cubicBezTo>
                <a:cubicBezTo>
                  <a:pt x="3733413" y="3335609"/>
                  <a:pt x="3731724" y="3331386"/>
                  <a:pt x="3730710" y="3326549"/>
                </a:cubicBezTo>
                <a:cubicBezTo>
                  <a:pt x="3729696" y="3321712"/>
                  <a:pt x="3729189" y="3316540"/>
                  <a:pt x="3729189" y="3311033"/>
                </a:cubicBezTo>
                <a:cubicBezTo>
                  <a:pt x="3729189" y="3305303"/>
                  <a:pt x="3729809" y="3300020"/>
                  <a:pt x="3731047" y="3295183"/>
                </a:cubicBezTo>
                <a:cubicBezTo>
                  <a:pt x="3732286" y="3290346"/>
                  <a:pt x="3734182" y="3286160"/>
                  <a:pt x="3736735" y="3282626"/>
                </a:cubicBezTo>
                <a:cubicBezTo>
                  <a:pt x="3739288" y="3279091"/>
                  <a:pt x="3742535" y="3276356"/>
                  <a:pt x="3746477" y="3274422"/>
                </a:cubicBezTo>
                <a:cubicBezTo>
                  <a:pt x="3750419" y="3272487"/>
                  <a:pt x="3755131" y="3271519"/>
                  <a:pt x="3760612" y="3271519"/>
                </a:cubicBezTo>
                <a:close/>
                <a:moveTo>
                  <a:pt x="3151012" y="3271519"/>
                </a:moveTo>
                <a:cubicBezTo>
                  <a:pt x="3156945" y="3271519"/>
                  <a:pt x="3161900" y="3272580"/>
                  <a:pt x="3165880" y="3274701"/>
                </a:cubicBezTo>
                <a:cubicBezTo>
                  <a:pt x="3169859" y="3276821"/>
                  <a:pt x="3173013" y="3279705"/>
                  <a:pt x="3175341" y="3283351"/>
                </a:cubicBezTo>
                <a:cubicBezTo>
                  <a:pt x="3177668" y="3286998"/>
                  <a:pt x="3179339" y="3291239"/>
                  <a:pt x="3180353" y="3296076"/>
                </a:cubicBezTo>
                <a:cubicBezTo>
                  <a:pt x="3181367" y="3300913"/>
                  <a:pt x="3181874" y="3306048"/>
                  <a:pt x="3181874" y="3311480"/>
                </a:cubicBezTo>
                <a:cubicBezTo>
                  <a:pt x="3181874" y="3317284"/>
                  <a:pt x="3181273" y="3322605"/>
                  <a:pt x="3180071" y="3327442"/>
                </a:cubicBezTo>
                <a:cubicBezTo>
                  <a:pt x="3178870" y="3332279"/>
                  <a:pt x="3176992" y="3336446"/>
                  <a:pt x="3174440" y="3339943"/>
                </a:cubicBezTo>
                <a:cubicBezTo>
                  <a:pt x="3171887" y="3343441"/>
                  <a:pt x="3168621" y="3346157"/>
                  <a:pt x="3164641" y="3348092"/>
                </a:cubicBezTo>
                <a:cubicBezTo>
                  <a:pt x="3160662" y="3350026"/>
                  <a:pt x="3155969" y="3350994"/>
                  <a:pt x="3150562" y="3350994"/>
                </a:cubicBezTo>
                <a:cubicBezTo>
                  <a:pt x="3144630" y="3350994"/>
                  <a:pt x="3139674" y="3349933"/>
                  <a:pt x="3135695" y="3347812"/>
                </a:cubicBezTo>
                <a:cubicBezTo>
                  <a:pt x="3131716" y="3345692"/>
                  <a:pt x="3128543" y="3342827"/>
                  <a:pt x="3126178" y="3339218"/>
                </a:cubicBezTo>
                <a:cubicBezTo>
                  <a:pt x="3123813" y="3335609"/>
                  <a:pt x="3122124" y="3331386"/>
                  <a:pt x="3121110" y="3326549"/>
                </a:cubicBezTo>
                <a:cubicBezTo>
                  <a:pt x="3120096" y="3321712"/>
                  <a:pt x="3119589" y="3316540"/>
                  <a:pt x="3119589" y="3311033"/>
                </a:cubicBezTo>
                <a:cubicBezTo>
                  <a:pt x="3119589" y="3305303"/>
                  <a:pt x="3120209" y="3300020"/>
                  <a:pt x="3121448" y="3295183"/>
                </a:cubicBezTo>
                <a:cubicBezTo>
                  <a:pt x="3122686" y="3290346"/>
                  <a:pt x="3124582" y="3286160"/>
                  <a:pt x="3127135" y="3282626"/>
                </a:cubicBezTo>
                <a:cubicBezTo>
                  <a:pt x="3129688" y="3279091"/>
                  <a:pt x="3132935" y="3276356"/>
                  <a:pt x="3136877" y="3274422"/>
                </a:cubicBezTo>
                <a:cubicBezTo>
                  <a:pt x="3140820" y="3272487"/>
                  <a:pt x="3145531" y="3271519"/>
                  <a:pt x="3151012" y="3271519"/>
                </a:cubicBezTo>
                <a:close/>
                <a:moveTo>
                  <a:pt x="2941462" y="3271519"/>
                </a:moveTo>
                <a:cubicBezTo>
                  <a:pt x="2947395" y="3271519"/>
                  <a:pt x="2952350" y="3272580"/>
                  <a:pt x="2956330" y="3274701"/>
                </a:cubicBezTo>
                <a:cubicBezTo>
                  <a:pt x="2960309" y="3276821"/>
                  <a:pt x="2963463" y="3279705"/>
                  <a:pt x="2965791" y="3283351"/>
                </a:cubicBezTo>
                <a:cubicBezTo>
                  <a:pt x="2968118" y="3286998"/>
                  <a:pt x="2969789" y="3291239"/>
                  <a:pt x="2970803" y="3296076"/>
                </a:cubicBezTo>
                <a:cubicBezTo>
                  <a:pt x="2971817" y="3300913"/>
                  <a:pt x="2972324" y="3306048"/>
                  <a:pt x="2972324" y="3311480"/>
                </a:cubicBezTo>
                <a:cubicBezTo>
                  <a:pt x="2972324" y="3317284"/>
                  <a:pt x="2971723" y="3322605"/>
                  <a:pt x="2970521" y="3327442"/>
                </a:cubicBezTo>
                <a:cubicBezTo>
                  <a:pt x="2969320" y="3332279"/>
                  <a:pt x="2967442" y="3336446"/>
                  <a:pt x="2964890" y="3339943"/>
                </a:cubicBezTo>
                <a:cubicBezTo>
                  <a:pt x="2962337" y="3343441"/>
                  <a:pt x="2959071" y="3346157"/>
                  <a:pt x="2955091" y="3348092"/>
                </a:cubicBezTo>
                <a:cubicBezTo>
                  <a:pt x="2951112" y="3350026"/>
                  <a:pt x="2946419" y="3350994"/>
                  <a:pt x="2941012" y="3350994"/>
                </a:cubicBezTo>
                <a:cubicBezTo>
                  <a:pt x="2935080" y="3350994"/>
                  <a:pt x="2930124" y="3349933"/>
                  <a:pt x="2926145" y="3347812"/>
                </a:cubicBezTo>
                <a:cubicBezTo>
                  <a:pt x="2922166" y="3345692"/>
                  <a:pt x="2918993" y="3342827"/>
                  <a:pt x="2916628" y="3339218"/>
                </a:cubicBezTo>
                <a:cubicBezTo>
                  <a:pt x="2914263" y="3335609"/>
                  <a:pt x="2912574" y="3331386"/>
                  <a:pt x="2911560" y="3326549"/>
                </a:cubicBezTo>
                <a:cubicBezTo>
                  <a:pt x="2910546" y="3321712"/>
                  <a:pt x="2910039" y="3316540"/>
                  <a:pt x="2910039" y="3311033"/>
                </a:cubicBezTo>
                <a:cubicBezTo>
                  <a:pt x="2910039" y="3305303"/>
                  <a:pt x="2910659" y="3300020"/>
                  <a:pt x="2911898" y="3295183"/>
                </a:cubicBezTo>
                <a:cubicBezTo>
                  <a:pt x="2913136" y="3290346"/>
                  <a:pt x="2915032" y="3286160"/>
                  <a:pt x="2917585" y="3282626"/>
                </a:cubicBezTo>
                <a:cubicBezTo>
                  <a:pt x="2920138" y="3279091"/>
                  <a:pt x="2923385" y="3276356"/>
                  <a:pt x="2927327" y="3274422"/>
                </a:cubicBezTo>
                <a:cubicBezTo>
                  <a:pt x="2931270" y="3272487"/>
                  <a:pt x="2935981" y="3271519"/>
                  <a:pt x="2941462" y="3271519"/>
                </a:cubicBezTo>
                <a:close/>
                <a:moveTo>
                  <a:pt x="5815113" y="3270515"/>
                </a:moveTo>
                <a:cubicBezTo>
                  <a:pt x="5824023" y="3270515"/>
                  <a:pt x="5830743" y="3273268"/>
                  <a:pt x="5835271" y="3278775"/>
                </a:cubicBezTo>
                <a:cubicBezTo>
                  <a:pt x="5839800" y="3284281"/>
                  <a:pt x="5841953" y="3291872"/>
                  <a:pt x="5841729" y="3301546"/>
                </a:cubicBezTo>
                <a:lnTo>
                  <a:pt x="5786923" y="3301546"/>
                </a:lnTo>
                <a:cubicBezTo>
                  <a:pt x="5787073" y="3297453"/>
                  <a:pt x="5787785" y="3293527"/>
                  <a:pt x="5789058" y="3289770"/>
                </a:cubicBezTo>
                <a:cubicBezTo>
                  <a:pt x="5790331" y="3286012"/>
                  <a:pt x="5792127" y="3282719"/>
                  <a:pt x="5794449" y="3279891"/>
                </a:cubicBezTo>
                <a:cubicBezTo>
                  <a:pt x="5796770" y="3277063"/>
                  <a:pt x="5799653" y="3274794"/>
                  <a:pt x="5803097" y="3273082"/>
                </a:cubicBezTo>
                <a:cubicBezTo>
                  <a:pt x="5806541" y="3271371"/>
                  <a:pt x="5810546" y="3270515"/>
                  <a:pt x="5815113" y="3270515"/>
                </a:cubicBezTo>
                <a:close/>
                <a:moveTo>
                  <a:pt x="6160445" y="3270403"/>
                </a:moveTo>
                <a:cubicBezTo>
                  <a:pt x="6167365" y="3270403"/>
                  <a:pt x="6172705" y="3272319"/>
                  <a:pt x="6176463" y="3276152"/>
                </a:cubicBezTo>
                <a:cubicBezTo>
                  <a:pt x="6180221" y="3279984"/>
                  <a:pt x="6182099" y="3285323"/>
                  <a:pt x="6182099" y="3292169"/>
                </a:cubicBezTo>
                <a:cubicBezTo>
                  <a:pt x="6182099" y="3295072"/>
                  <a:pt x="6181671" y="3297862"/>
                  <a:pt x="6180816" y="3300541"/>
                </a:cubicBezTo>
                <a:cubicBezTo>
                  <a:pt x="6179960" y="3303220"/>
                  <a:pt x="6178658" y="3305583"/>
                  <a:pt x="6176909" y="3307629"/>
                </a:cubicBezTo>
                <a:cubicBezTo>
                  <a:pt x="6175161" y="3309675"/>
                  <a:pt x="6172947" y="3311275"/>
                  <a:pt x="6170268" y="3312429"/>
                </a:cubicBezTo>
                <a:cubicBezTo>
                  <a:pt x="6167589" y="3313582"/>
                  <a:pt x="6164427" y="3314159"/>
                  <a:pt x="6160780" y="3314159"/>
                </a:cubicBezTo>
                <a:cubicBezTo>
                  <a:pt x="6154009" y="3314159"/>
                  <a:pt x="6148743" y="3312261"/>
                  <a:pt x="6144985" y="3308466"/>
                </a:cubicBezTo>
                <a:cubicBezTo>
                  <a:pt x="6141227" y="3304671"/>
                  <a:pt x="6139349" y="3299462"/>
                  <a:pt x="6139349" y="3292839"/>
                </a:cubicBezTo>
                <a:cubicBezTo>
                  <a:pt x="6139349" y="3289863"/>
                  <a:pt x="6139777" y="3287016"/>
                  <a:pt x="6140633" y="3284300"/>
                </a:cubicBezTo>
                <a:cubicBezTo>
                  <a:pt x="6141488" y="3281584"/>
                  <a:pt x="6142791" y="3279184"/>
                  <a:pt x="6144539" y="3277101"/>
                </a:cubicBezTo>
                <a:cubicBezTo>
                  <a:pt x="6146288" y="3275017"/>
                  <a:pt x="6148483" y="3273380"/>
                  <a:pt x="6151125" y="3272189"/>
                </a:cubicBezTo>
                <a:cubicBezTo>
                  <a:pt x="6153767" y="3270999"/>
                  <a:pt x="6156873" y="3270403"/>
                  <a:pt x="6160445" y="3270403"/>
                </a:cubicBezTo>
                <a:close/>
                <a:moveTo>
                  <a:pt x="2371468" y="3259130"/>
                </a:moveTo>
                <a:cubicBezTo>
                  <a:pt x="2368417" y="3259130"/>
                  <a:pt x="2365887" y="3259427"/>
                  <a:pt x="2363877" y="3260022"/>
                </a:cubicBezTo>
                <a:cubicBezTo>
                  <a:pt x="2361868" y="3260618"/>
                  <a:pt x="2360250" y="3261585"/>
                  <a:pt x="2359022" y="3262925"/>
                </a:cubicBezTo>
                <a:cubicBezTo>
                  <a:pt x="2357794" y="3264264"/>
                  <a:pt x="2356957" y="3266013"/>
                  <a:pt x="2356510" y="3268171"/>
                </a:cubicBezTo>
                <a:cubicBezTo>
                  <a:pt x="2356064" y="3270329"/>
                  <a:pt x="2355841" y="3273008"/>
                  <a:pt x="2355841" y="3276208"/>
                </a:cubicBezTo>
                <a:cubicBezTo>
                  <a:pt x="2355841" y="3279333"/>
                  <a:pt x="2356064" y="3281937"/>
                  <a:pt x="2356510" y="3284021"/>
                </a:cubicBezTo>
                <a:cubicBezTo>
                  <a:pt x="2356957" y="3286105"/>
                  <a:pt x="2357794" y="3287816"/>
                  <a:pt x="2359022" y="3289156"/>
                </a:cubicBezTo>
                <a:cubicBezTo>
                  <a:pt x="2360250" y="3290495"/>
                  <a:pt x="2361868" y="3291444"/>
                  <a:pt x="2363877" y="3292002"/>
                </a:cubicBezTo>
                <a:cubicBezTo>
                  <a:pt x="2365887" y="3292560"/>
                  <a:pt x="2368417" y="3292839"/>
                  <a:pt x="2371468" y="3292839"/>
                </a:cubicBezTo>
                <a:cubicBezTo>
                  <a:pt x="2374519" y="3292839"/>
                  <a:pt x="2377049" y="3292560"/>
                  <a:pt x="2379058" y="3292002"/>
                </a:cubicBezTo>
                <a:cubicBezTo>
                  <a:pt x="2381067" y="3291444"/>
                  <a:pt x="2382685" y="3290495"/>
                  <a:pt x="2383913" y="3289156"/>
                </a:cubicBezTo>
                <a:cubicBezTo>
                  <a:pt x="2385141" y="3287816"/>
                  <a:pt x="2386016" y="3286105"/>
                  <a:pt x="2386536" y="3284021"/>
                </a:cubicBezTo>
                <a:cubicBezTo>
                  <a:pt x="2387057" y="3281937"/>
                  <a:pt x="2387318" y="3279333"/>
                  <a:pt x="2387318" y="3276208"/>
                </a:cubicBezTo>
                <a:cubicBezTo>
                  <a:pt x="2387318" y="3273008"/>
                  <a:pt x="2387057" y="3270329"/>
                  <a:pt x="2386536" y="3268171"/>
                </a:cubicBezTo>
                <a:cubicBezTo>
                  <a:pt x="2386016" y="3266013"/>
                  <a:pt x="2385141" y="3264264"/>
                  <a:pt x="2383913" y="3262925"/>
                </a:cubicBezTo>
                <a:cubicBezTo>
                  <a:pt x="2382685" y="3261585"/>
                  <a:pt x="2381067" y="3260618"/>
                  <a:pt x="2379058" y="3260022"/>
                </a:cubicBezTo>
                <a:cubicBezTo>
                  <a:pt x="2377049" y="3259427"/>
                  <a:pt x="2374519" y="3259130"/>
                  <a:pt x="2371468" y="3259130"/>
                </a:cubicBezTo>
                <a:close/>
                <a:moveTo>
                  <a:pt x="6429749" y="3257678"/>
                </a:moveTo>
                <a:cubicBezTo>
                  <a:pt x="6428038" y="3257678"/>
                  <a:pt x="6426587" y="3257716"/>
                  <a:pt x="6425397" y="3257790"/>
                </a:cubicBezTo>
                <a:cubicBezTo>
                  <a:pt x="6424206" y="3257864"/>
                  <a:pt x="6423257" y="3258032"/>
                  <a:pt x="6422550" y="3258292"/>
                </a:cubicBezTo>
                <a:cubicBezTo>
                  <a:pt x="6421843" y="3258553"/>
                  <a:pt x="6421341" y="3258888"/>
                  <a:pt x="6421043" y="3259297"/>
                </a:cubicBezTo>
                <a:cubicBezTo>
                  <a:pt x="6420745" y="3259706"/>
                  <a:pt x="6420597" y="3260246"/>
                  <a:pt x="6420597" y="3260915"/>
                </a:cubicBezTo>
                <a:cubicBezTo>
                  <a:pt x="6420597" y="3261436"/>
                  <a:pt x="6420671" y="3262069"/>
                  <a:pt x="6420820" y="3262813"/>
                </a:cubicBezTo>
                <a:cubicBezTo>
                  <a:pt x="6420969" y="3263557"/>
                  <a:pt x="6421229" y="3264487"/>
                  <a:pt x="6421601" y="3265604"/>
                </a:cubicBezTo>
                <a:lnTo>
                  <a:pt x="6450957" y="3361040"/>
                </a:lnTo>
                <a:cubicBezTo>
                  <a:pt x="6451181" y="3361784"/>
                  <a:pt x="6451515" y="3362416"/>
                  <a:pt x="6451962" y="3362937"/>
                </a:cubicBezTo>
                <a:cubicBezTo>
                  <a:pt x="6452409" y="3363458"/>
                  <a:pt x="6453097" y="3363867"/>
                  <a:pt x="6454027" y="3364165"/>
                </a:cubicBezTo>
                <a:cubicBezTo>
                  <a:pt x="6454957" y="3364463"/>
                  <a:pt x="6456148" y="3364686"/>
                  <a:pt x="6457599" y="3364835"/>
                </a:cubicBezTo>
                <a:cubicBezTo>
                  <a:pt x="6459050" y="3364984"/>
                  <a:pt x="6460929" y="3365058"/>
                  <a:pt x="6463236" y="3365058"/>
                </a:cubicBezTo>
                <a:cubicBezTo>
                  <a:pt x="6465469" y="3365058"/>
                  <a:pt x="6467347" y="3365002"/>
                  <a:pt x="6468873" y="3364891"/>
                </a:cubicBezTo>
                <a:cubicBezTo>
                  <a:pt x="6470399" y="3364779"/>
                  <a:pt x="6471645" y="3364574"/>
                  <a:pt x="6472612" y="3364277"/>
                </a:cubicBezTo>
                <a:cubicBezTo>
                  <a:pt x="6473579" y="3363979"/>
                  <a:pt x="6474305" y="3363570"/>
                  <a:pt x="6474789" y="3363049"/>
                </a:cubicBezTo>
                <a:cubicBezTo>
                  <a:pt x="6475273" y="3362528"/>
                  <a:pt x="6475626" y="3361858"/>
                  <a:pt x="6475849" y="3361040"/>
                </a:cubicBezTo>
                <a:lnTo>
                  <a:pt x="6495383" y="3288151"/>
                </a:lnTo>
                <a:lnTo>
                  <a:pt x="6495606" y="3287146"/>
                </a:lnTo>
                <a:lnTo>
                  <a:pt x="6495829" y="3288151"/>
                </a:lnTo>
                <a:lnTo>
                  <a:pt x="6516925" y="3361040"/>
                </a:lnTo>
                <a:cubicBezTo>
                  <a:pt x="6517149" y="3361784"/>
                  <a:pt x="6517484" y="3362416"/>
                  <a:pt x="6517931" y="3362937"/>
                </a:cubicBezTo>
                <a:cubicBezTo>
                  <a:pt x="6518377" y="3363458"/>
                  <a:pt x="6519065" y="3363867"/>
                  <a:pt x="6519995" y="3364165"/>
                </a:cubicBezTo>
                <a:cubicBezTo>
                  <a:pt x="6520925" y="3364463"/>
                  <a:pt x="6522172" y="3364686"/>
                  <a:pt x="6523735" y="3364835"/>
                </a:cubicBezTo>
                <a:cubicBezTo>
                  <a:pt x="6525297" y="3364984"/>
                  <a:pt x="6527232" y="3365058"/>
                  <a:pt x="6529539" y="3365058"/>
                </a:cubicBezTo>
                <a:cubicBezTo>
                  <a:pt x="6531771" y="3365058"/>
                  <a:pt x="6533631" y="3365002"/>
                  <a:pt x="6535120" y="3364891"/>
                </a:cubicBezTo>
                <a:cubicBezTo>
                  <a:pt x="6536608" y="3364779"/>
                  <a:pt x="6537780" y="3364574"/>
                  <a:pt x="6538636" y="3364277"/>
                </a:cubicBezTo>
                <a:cubicBezTo>
                  <a:pt x="6539492" y="3363979"/>
                  <a:pt x="6540161" y="3363570"/>
                  <a:pt x="6540645" y="3363049"/>
                </a:cubicBezTo>
                <a:cubicBezTo>
                  <a:pt x="6541129" y="3362528"/>
                  <a:pt x="6541483" y="3361858"/>
                  <a:pt x="6541705" y="3361040"/>
                </a:cubicBezTo>
                <a:lnTo>
                  <a:pt x="6571285" y="3265604"/>
                </a:lnTo>
                <a:cubicBezTo>
                  <a:pt x="6571657" y="3264487"/>
                  <a:pt x="6571917" y="3263557"/>
                  <a:pt x="6572067" y="3262813"/>
                </a:cubicBezTo>
                <a:cubicBezTo>
                  <a:pt x="6572215" y="3262069"/>
                  <a:pt x="6572290" y="3261436"/>
                  <a:pt x="6572290" y="3260915"/>
                </a:cubicBezTo>
                <a:cubicBezTo>
                  <a:pt x="6572290" y="3260246"/>
                  <a:pt x="6572159" y="3259725"/>
                  <a:pt x="6571899" y="3259353"/>
                </a:cubicBezTo>
                <a:cubicBezTo>
                  <a:pt x="6571639" y="3258981"/>
                  <a:pt x="6571192" y="3258646"/>
                  <a:pt x="6570559" y="3258348"/>
                </a:cubicBezTo>
                <a:cubicBezTo>
                  <a:pt x="6569927" y="3258051"/>
                  <a:pt x="6569071" y="3257864"/>
                  <a:pt x="6567993" y="3257790"/>
                </a:cubicBezTo>
                <a:cubicBezTo>
                  <a:pt x="6566913" y="3257716"/>
                  <a:pt x="6565481" y="3257678"/>
                  <a:pt x="6563695" y="3257678"/>
                </a:cubicBezTo>
                <a:cubicBezTo>
                  <a:pt x="6561760" y="3257678"/>
                  <a:pt x="6560179" y="3257734"/>
                  <a:pt x="6558951" y="3257846"/>
                </a:cubicBezTo>
                <a:cubicBezTo>
                  <a:pt x="6557723" y="3257958"/>
                  <a:pt x="6556756" y="3258144"/>
                  <a:pt x="6556049" y="3258404"/>
                </a:cubicBezTo>
                <a:cubicBezTo>
                  <a:pt x="6555342" y="3258664"/>
                  <a:pt x="6554821" y="3259037"/>
                  <a:pt x="6554486" y="3259520"/>
                </a:cubicBezTo>
                <a:cubicBezTo>
                  <a:pt x="6554151" y="3260004"/>
                  <a:pt x="6553909" y="3260581"/>
                  <a:pt x="6553761" y="3261250"/>
                </a:cubicBezTo>
                <a:lnTo>
                  <a:pt x="6529873" y="3344073"/>
                </a:lnTo>
                <a:lnTo>
                  <a:pt x="6529762" y="3345078"/>
                </a:lnTo>
                <a:lnTo>
                  <a:pt x="6529539" y="3344073"/>
                </a:lnTo>
                <a:lnTo>
                  <a:pt x="6505541" y="3261027"/>
                </a:lnTo>
                <a:cubicBezTo>
                  <a:pt x="6505391" y="3260432"/>
                  <a:pt x="6505169" y="3259911"/>
                  <a:pt x="6504871" y="3259464"/>
                </a:cubicBezTo>
                <a:cubicBezTo>
                  <a:pt x="6504573" y="3259018"/>
                  <a:pt x="6504089" y="3258664"/>
                  <a:pt x="6503419" y="3258404"/>
                </a:cubicBezTo>
                <a:cubicBezTo>
                  <a:pt x="6502750" y="3258144"/>
                  <a:pt x="6501838" y="3257958"/>
                  <a:pt x="6500685" y="3257846"/>
                </a:cubicBezTo>
                <a:cubicBezTo>
                  <a:pt x="6499531" y="3257734"/>
                  <a:pt x="6498061" y="3257678"/>
                  <a:pt x="6496276" y="3257678"/>
                </a:cubicBezTo>
                <a:cubicBezTo>
                  <a:pt x="6494415" y="3257678"/>
                  <a:pt x="6492909" y="3257734"/>
                  <a:pt x="6491755" y="3257846"/>
                </a:cubicBezTo>
                <a:cubicBezTo>
                  <a:pt x="6490601" y="3257958"/>
                  <a:pt x="6489690" y="3258144"/>
                  <a:pt x="6489021" y="3258404"/>
                </a:cubicBezTo>
                <a:cubicBezTo>
                  <a:pt x="6488351" y="3258664"/>
                  <a:pt x="6487849" y="3259037"/>
                  <a:pt x="6487513" y="3259520"/>
                </a:cubicBezTo>
                <a:cubicBezTo>
                  <a:pt x="6487179" y="3260004"/>
                  <a:pt x="6486937" y="3260581"/>
                  <a:pt x="6486788" y="3261250"/>
                </a:cubicBezTo>
                <a:lnTo>
                  <a:pt x="6464575" y="3344073"/>
                </a:lnTo>
                <a:lnTo>
                  <a:pt x="6464352" y="3345078"/>
                </a:lnTo>
                <a:lnTo>
                  <a:pt x="6464129" y="3344073"/>
                </a:lnTo>
                <a:lnTo>
                  <a:pt x="6439907" y="3261250"/>
                </a:lnTo>
                <a:cubicBezTo>
                  <a:pt x="6439684" y="3260581"/>
                  <a:pt x="6439423" y="3260004"/>
                  <a:pt x="6439126" y="3259520"/>
                </a:cubicBezTo>
                <a:cubicBezTo>
                  <a:pt x="6438828" y="3259037"/>
                  <a:pt x="6438345" y="3258664"/>
                  <a:pt x="6437675" y="3258404"/>
                </a:cubicBezTo>
                <a:cubicBezTo>
                  <a:pt x="6437005" y="3258144"/>
                  <a:pt x="6436037" y="3257958"/>
                  <a:pt x="6434773" y="3257846"/>
                </a:cubicBezTo>
                <a:cubicBezTo>
                  <a:pt x="6433507" y="3257734"/>
                  <a:pt x="6431833" y="3257678"/>
                  <a:pt x="6429749" y="3257678"/>
                </a:cubicBezTo>
                <a:close/>
                <a:moveTo>
                  <a:pt x="5564611" y="3257678"/>
                </a:moveTo>
                <a:cubicBezTo>
                  <a:pt x="5562826" y="3257678"/>
                  <a:pt x="5561337" y="3257753"/>
                  <a:pt x="5560147" y="3257902"/>
                </a:cubicBezTo>
                <a:cubicBezTo>
                  <a:pt x="5558957" y="3258051"/>
                  <a:pt x="5558007" y="3258274"/>
                  <a:pt x="5557301" y="3258571"/>
                </a:cubicBezTo>
                <a:cubicBezTo>
                  <a:pt x="5556593" y="3258869"/>
                  <a:pt x="5556110" y="3259241"/>
                  <a:pt x="5555849" y="3259688"/>
                </a:cubicBezTo>
                <a:cubicBezTo>
                  <a:pt x="5555589" y="3260134"/>
                  <a:pt x="5555459" y="3260618"/>
                  <a:pt x="5555459" y="3261139"/>
                </a:cubicBezTo>
                <a:lnTo>
                  <a:pt x="5555459" y="3361598"/>
                </a:lnTo>
                <a:cubicBezTo>
                  <a:pt x="5555459" y="3362193"/>
                  <a:pt x="5555589" y="3362695"/>
                  <a:pt x="5555849" y="3363105"/>
                </a:cubicBezTo>
                <a:cubicBezTo>
                  <a:pt x="5556110" y="3363514"/>
                  <a:pt x="5556593" y="3363867"/>
                  <a:pt x="5557301" y="3364165"/>
                </a:cubicBezTo>
                <a:cubicBezTo>
                  <a:pt x="5558007" y="3364463"/>
                  <a:pt x="5558957" y="3364686"/>
                  <a:pt x="5560147" y="3364835"/>
                </a:cubicBezTo>
                <a:cubicBezTo>
                  <a:pt x="5561337" y="3364984"/>
                  <a:pt x="5562826" y="3365058"/>
                  <a:pt x="5564611" y="3365058"/>
                </a:cubicBezTo>
                <a:cubicBezTo>
                  <a:pt x="5566472" y="3365058"/>
                  <a:pt x="5567997" y="3364984"/>
                  <a:pt x="5569188" y="3364835"/>
                </a:cubicBezTo>
                <a:cubicBezTo>
                  <a:pt x="5570379" y="3364686"/>
                  <a:pt x="5571309" y="3364463"/>
                  <a:pt x="5571979" y="3364165"/>
                </a:cubicBezTo>
                <a:cubicBezTo>
                  <a:pt x="5572649" y="3363867"/>
                  <a:pt x="5573132" y="3363514"/>
                  <a:pt x="5573430" y="3363105"/>
                </a:cubicBezTo>
                <a:cubicBezTo>
                  <a:pt x="5573727" y="3362695"/>
                  <a:pt x="5573877" y="3362193"/>
                  <a:pt x="5573877" y="3361598"/>
                </a:cubicBezTo>
                <a:lnTo>
                  <a:pt x="5573877" y="3261139"/>
                </a:lnTo>
                <a:cubicBezTo>
                  <a:pt x="5573877" y="3260618"/>
                  <a:pt x="5573727" y="3260134"/>
                  <a:pt x="5573430" y="3259688"/>
                </a:cubicBezTo>
                <a:cubicBezTo>
                  <a:pt x="5573132" y="3259241"/>
                  <a:pt x="5572649" y="3258869"/>
                  <a:pt x="5571979" y="3258571"/>
                </a:cubicBezTo>
                <a:cubicBezTo>
                  <a:pt x="5571309" y="3258274"/>
                  <a:pt x="5570379" y="3258051"/>
                  <a:pt x="5569188" y="3257902"/>
                </a:cubicBezTo>
                <a:cubicBezTo>
                  <a:pt x="5567997" y="3257753"/>
                  <a:pt x="5566472" y="3257678"/>
                  <a:pt x="5564611" y="3257678"/>
                </a:cubicBezTo>
                <a:close/>
                <a:moveTo>
                  <a:pt x="4791450" y="3257678"/>
                </a:moveTo>
                <a:cubicBezTo>
                  <a:pt x="4789739" y="3257678"/>
                  <a:pt x="4788287" y="3257716"/>
                  <a:pt x="4787097" y="3257790"/>
                </a:cubicBezTo>
                <a:cubicBezTo>
                  <a:pt x="4785906" y="3257864"/>
                  <a:pt x="4784957" y="3258032"/>
                  <a:pt x="4784251" y="3258292"/>
                </a:cubicBezTo>
                <a:cubicBezTo>
                  <a:pt x="4783543" y="3258553"/>
                  <a:pt x="4783041" y="3258888"/>
                  <a:pt x="4782743" y="3259297"/>
                </a:cubicBezTo>
                <a:cubicBezTo>
                  <a:pt x="4782446" y="3259706"/>
                  <a:pt x="4782297" y="3260246"/>
                  <a:pt x="4782297" y="3260915"/>
                </a:cubicBezTo>
                <a:cubicBezTo>
                  <a:pt x="4782297" y="3261436"/>
                  <a:pt x="4782371" y="3262069"/>
                  <a:pt x="4782520" y="3262813"/>
                </a:cubicBezTo>
                <a:cubicBezTo>
                  <a:pt x="4782669" y="3263557"/>
                  <a:pt x="4782929" y="3264487"/>
                  <a:pt x="4783301" y="3265604"/>
                </a:cubicBezTo>
                <a:lnTo>
                  <a:pt x="4812658" y="3361040"/>
                </a:lnTo>
                <a:cubicBezTo>
                  <a:pt x="4812881" y="3361784"/>
                  <a:pt x="4813216" y="3362416"/>
                  <a:pt x="4813663" y="3362937"/>
                </a:cubicBezTo>
                <a:cubicBezTo>
                  <a:pt x="4814109" y="3363458"/>
                  <a:pt x="4814797" y="3363867"/>
                  <a:pt x="4815727" y="3364165"/>
                </a:cubicBezTo>
                <a:cubicBezTo>
                  <a:pt x="4816657" y="3364463"/>
                  <a:pt x="4817849" y="3364686"/>
                  <a:pt x="4819299" y="3364835"/>
                </a:cubicBezTo>
                <a:cubicBezTo>
                  <a:pt x="4820751" y="3364984"/>
                  <a:pt x="4822629" y="3365058"/>
                  <a:pt x="4824936" y="3365058"/>
                </a:cubicBezTo>
                <a:cubicBezTo>
                  <a:pt x="4827169" y="3365058"/>
                  <a:pt x="4829047" y="3365002"/>
                  <a:pt x="4830573" y="3364891"/>
                </a:cubicBezTo>
                <a:cubicBezTo>
                  <a:pt x="4832099" y="3364779"/>
                  <a:pt x="4833345" y="3364574"/>
                  <a:pt x="4834313" y="3364277"/>
                </a:cubicBezTo>
                <a:cubicBezTo>
                  <a:pt x="4835280" y="3363979"/>
                  <a:pt x="4836005" y="3363570"/>
                  <a:pt x="4836489" y="3363049"/>
                </a:cubicBezTo>
                <a:cubicBezTo>
                  <a:pt x="4836973" y="3362528"/>
                  <a:pt x="4837326" y="3361858"/>
                  <a:pt x="4837549" y="3361040"/>
                </a:cubicBezTo>
                <a:lnTo>
                  <a:pt x="4857083" y="3288151"/>
                </a:lnTo>
                <a:lnTo>
                  <a:pt x="4857307" y="3287146"/>
                </a:lnTo>
                <a:lnTo>
                  <a:pt x="4857529" y="3288151"/>
                </a:lnTo>
                <a:lnTo>
                  <a:pt x="4878626" y="3361040"/>
                </a:lnTo>
                <a:cubicBezTo>
                  <a:pt x="4878849" y="3361784"/>
                  <a:pt x="4879184" y="3362416"/>
                  <a:pt x="4879631" y="3362937"/>
                </a:cubicBezTo>
                <a:cubicBezTo>
                  <a:pt x="4880077" y="3363458"/>
                  <a:pt x="4880765" y="3363867"/>
                  <a:pt x="4881695" y="3364165"/>
                </a:cubicBezTo>
                <a:cubicBezTo>
                  <a:pt x="4882625" y="3364463"/>
                  <a:pt x="4883872" y="3364686"/>
                  <a:pt x="4885435" y="3364835"/>
                </a:cubicBezTo>
                <a:cubicBezTo>
                  <a:pt x="4886997" y="3364984"/>
                  <a:pt x="4888933" y="3365058"/>
                  <a:pt x="4891239" y="3365058"/>
                </a:cubicBezTo>
                <a:cubicBezTo>
                  <a:pt x="4893471" y="3365058"/>
                  <a:pt x="4895332" y="3365002"/>
                  <a:pt x="4896820" y="3364891"/>
                </a:cubicBezTo>
                <a:cubicBezTo>
                  <a:pt x="4898309" y="3364779"/>
                  <a:pt x="4899481" y="3364574"/>
                  <a:pt x="4900337" y="3364277"/>
                </a:cubicBezTo>
                <a:cubicBezTo>
                  <a:pt x="4901192" y="3363979"/>
                  <a:pt x="4901862" y="3363570"/>
                  <a:pt x="4902345" y="3363049"/>
                </a:cubicBezTo>
                <a:cubicBezTo>
                  <a:pt x="4902829" y="3362528"/>
                  <a:pt x="4903183" y="3361858"/>
                  <a:pt x="4903406" y="3361040"/>
                </a:cubicBezTo>
                <a:lnTo>
                  <a:pt x="4932985" y="3265604"/>
                </a:lnTo>
                <a:cubicBezTo>
                  <a:pt x="4933357" y="3264487"/>
                  <a:pt x="4933618" y="3263557"/>
                  <a:pt x="4933767" y="3262813"/>
                </a:cubicBezTo>
                <a:cubicBezTo>
                  <a:pt x="4933915" y="3262069"/>
                  <a:pt x="4933990" y="3261436"/>
                  <a:pt x="4933990" y="3260915"/>
                </a:cubicBezTo>
                <a:cubicBezTo>
                  <a:pt x="4933990" y="3260246"/>
                  <a:pt x="4933860" y="3259725"/>
                  <a:pt x="4933599" y="3259353"/>
                </a:cubicBezTo>
                <a:cubicBezTo>
                  <a:pt x="4933339" y="3258981"/>
                  <a:pt x="4932893" y="3258646"/>
                  <a:pt x="4932260" y="3258348"/>
                </a:cubicBezTo>
                <a:cubicBezTo>
                  <a:pt x="4931627" y="3258051"/>
                  <a:pt x="4930771" y="3257864"/>
                  <a:pt x="4929693" y="3257790"/>
                </a:cubicBezTo>
                <a:cubicBezTo>
                  <a:pt x="4928613" y="3257716"/>
                  <a:pt x="4927181" y="3257678"/>
                  <a:pt x="4925395" y="3257678"/>
                </a:cubicBezTo>
                <a:cubicBezTo>
                  <a:pt x="4923461" y="3257678"/>
                  <a:pt x="4921879" y="3257734"/>
                  <a:pt x="4920651" y="3257846"/>
                </a:cubicBezTo>
                <a:cubicBezTo>
                  <a:pt x="4919423" y="3257958"/>
                  <a:pt x="4918456" y="3258144"/>
                  <a:pt x="4917749" y="3258404"/>
                </a:cubicBezTo>
                <a:cubicBezTo>
                  <a:pt x="4917042" y="3258664"/>
                  <a:pt x="4916521" y="3259037"/>
                  <a:pt x="4916187" y="3259520"/>
                </a:cubicBezTo>
                <a:cubicBezTo>
                  <a:pt x="4915851" y="3260004"/>
                  <a:pt x="4915610" y="3260581"/>
                  <a:pt x="4915461" y="3261250"/>
                </a:cubicBezTo>
                <a:lnTo>
                  <a:pt x="4891574" y="3344073"/>
                </a:lnTo>
                <a:lnTo>
                  <a:pt x="4891463" y="3345078"/>
                </a:lnTo>
                <a:lnTo>
                  <a:pt x="4891239" y="3344073"/>
                </a:lnTo>
                <a:lnTo>
                  <a:pt x="4867241" y="3261027"/>
                </a:lnTo>
                <a:cubicBezTo>
                  <a:pt x="4867092" y="3260432"/>
                  <a:pt x="4866869" y="3259911"/>
                  <a:pt x="4866571" y="3259464"/>
                </a:cubicBezTo>
                <a:cubicBezTo>
                  <a:pt x="4866273" y="3259018"/>
                  <a:pt x="4865789" y="3258664"/>
                  <a:pt x="4865120" y="3258404"/>
                </a:cubicBezTo>
                <a:cubicBezTo>
                  <a:pt x="4864450" y="3258144"/>
                  <a:pt x="4863539" y="3257958"/>
                  <a:pt x="4862385" y="3257846"/>
                </a:cubicBezTo>
                <a:cubicBezTo>
                  <a:pt x="4861231" y="3257734"/>
                  <a:pt x="4859762" y="3257678"/>
                  <a:pt x="4857976" y="3257678"/>
                </a:cubicBezTo>
                <a:cubicBezTo>
                  <a:pt x="4856115" y="3257678"/>
                  <a:pt x="4854609" y="3257734"/>
                  <a:pt x="4853455" y="3257846"/>
                </a:cubicBezTo>
                <a:cubicBezTo>
                  <a:pt x="4852302" y="3257958"/>
                  <a:pt x="4851391" y="3258144"/>
                  <a:pt x="4850721" y="3258404"/>
                </a:cubicBezTo>
                <a:cubicBezTo>
                  <a:pt x="4850051" y="3258664"/>
                  <a:pt x="4849549" y="3259037"/>
                  <a:pt x="4849214" y="3259520"/>
                </a:cubicBezTo>
                <a:cubicBezTo>
                  <a:pt x="4848879" y="3260004"/>
                  <a:pt x="4848637" y="3260581"/>
                  <a:pt x="4848489" y="3261250"/>
                </a:cubicBezTo>
                <a:lnTo>
                  <a:pt x="4826275" y="3344073"/>
                </a:lnTo>
                <a:lnTo>
                  <a:pt x="4826053" y="3345078"/>
                </a:lnTo>
                <a:lnTo>
                  <a:pt x="4825829" y="3344073"/>
                </a:lnTo>
                <a:lnTo>
                  <a:pt x="4801607" y="3261250"/>
                </a:lnTo>
                <a:cubicBezTo>
                  <a:pt x="4801384" y="3260581"/>
                  <a:pt x="4801123" y="3260004"/>
                  <a:pt x="4800826" y="3259520"/>
                </a:cubicBezTo>
                <a:cubicBezTo>
                  <a:pt x="4800529" y="3259037"/>
                  <a:pt x="4800045" y="3258664"/>
                  <a:pt x="4799375" y="3258404"/>
                </a:cubicBezTo>
                <a:cubicBezTo>
                  <a:pt x="4798705" y="3258144"/>
                  <a:pt x="4797738" y="3257958"/>
                  <a:pt x="4796473" y="3257846"/>
                </a:cubicBezTo>
                <a:cubicBezTo>
                  <a:pt x="4795208" y="3257734"/>
                  <a:pt x="4793533" y="3257678"/>
                  <a:pt x="4791450" y="3257678"/>
                </a:cubicBezTo>
                <a:close/>
                <a:moveTo>
                  <a:pt x="2678537" y="3257678"/>
                </a:moveTo>
                <a:cubicBezTo>
                  <a:pt x="2676751" y="3257678"/>
                  <a:pt x="2675263" y="3257753"/>
                  <a:pt x="2674072" y="3257902"/>
                </a:cubicBezTo>
                <a:cubicBezTo>
                  <a:pt x="2672882" y="3258051"/>
                  <a:pt x="2671933" y="3258274"/>
                  <a:pt x="2671226" y="3258571"/>
                </a:cubicBezTo>
                <a:cubicBezTo>
                  <a:pt x="2670519" y="3258869"/>
                  <a:pt x="2670035" y="3259241"/>
                  <a:pt x="2669775" y="3259688"/>
                </a:cubicBezTo>
                <a:cubicBezTo>
                  <a:pt x="2669514" y="3260134"/>
                  <a:pt x="2669384" y="3260618"/>
                  <a:pt x="2669384" y="3261139"/>
                </a:cubicBezTo>
                <a:lnTo>
                  <a:pt x="2669384" y="3361598"/>
                </a:lnTo>
                <a:cubicBezTo>
                  <a:pt x="2669384" y="3362193"/>
                  <a:pt x="2669514" y="3362695"/>
                  <a:pt x="2669775" y="3363105"/>
                </a:cubicBezTo>
                <a:cubicBezTo>
                  <a:pt x="2670035" y="3363514"/>
                  <a:pt x="2670519" y="3363867"/>
                  <a:pt x="2671226" y="3364165"/>
                </a:cubicBezTo>
                <a:cubicBezTo>
                  <a:pt x="2671933" y="3364463"/>
                  <a:pt x="2672882" y="3364686"/>
                  <a:pt x="2674072" y="3364835"/>
                </a:cubicBezTo>
                <a:cubicBezTo>
                  <a:pt x="2675263" y="3364984"/>
                  <a:pt x="2676751" y="3365058"/>
                  <a:pt x="2678537" y="3365058"/>
                </a:cubicBezTo>
                <a:cubicBezTo>
                  <a:pt x="2680397" y="3365058"/>
                  <a:pt x="2681923" y="3364984"/>
                  <a:pt x="2683114" y="3364835"/>
                </a:cubicBezTo>
                <a:cubicBezTo>
                  <a:pt x="2684304" y="3364686"/>
                  <a:pt x="2685234" y="3364463"/>
                  <a:pt x="2685904" y="3364165"/>
                </a:cubicBezTo>
                <a:cubicBezTo>
                  <a:pt x="2686574" y="3363867"/>
                  <a:pt x="2687058" y="3363514"/>
                  <a:pt x="2687355" y="3363105"/>
                </a:cubicBezTo>
                <a:cubicBezTo>
                  <a:pt x="2687653" y="3362695"/>
                  <a:pt x="2687802" y="3362193"/>
                  <a:pt x="2687802" y="3361598"/>
                </a:cubicBezTo>
                <a:lnTo>
                  <a:pt x="2687802" y="3261139"/>
                </a:lnTo>
                <a:cubicBezTo>
                  <a:pt x="2687802" y="3260618"/>
                  <a:pt x="2687653" y="3260134"/>
                  <a:pt x="2687355" y="3259688"/>
                </a:cubicBezTo>
                <a:cubicBezTo>
                  <a:pt x="2687058" y="3259241"/>
                  <a:pt x="2686574" y="3258869"/>
                  <a:pt x="2685904" y="3258571"/>
                </a:cubicBezTo>
                <a:cubicBezTo>
                  <a:pt x="2685234" y="3258274"/>
                  <a:pt x="2684304" y="3258051"/>
                  <a:pt x="2683114" y="3257902"/>
                </a:cubicBezTo>
                <a:cubicBezTo>
                  <a:pt x="2681923" y="3257753"/>
                  <a:pt x="2680397" y="3257678"/>
                  <a:pt x="2678537" y="3257678"/>
                </a:cubicBezTo>
                <a:close/>
                <a:moveTo>
                  <a:pt x="6160780" y="3256339"/>
                </a:moveTo>
                <a:cubicBezTo>
                  <a:pt x="6155125" y="3256339"/>
                  <a:pt x="6149897" y="3257176"/>
                  <a:pt x="6145097" y="3258850"/>
                </a:cubicBezTo>
                <a:cubicBezTo>
                  <a:pt x="6140297" y="3260525"/>
                  <a:pt x="6136186" y="3262925"/>
                  <a:pt x="6132763" y="3266050"/>
                </a:cubicBezTo>
                <a:cubicBezTo>
                  <a:pt x="6129340" y="3269175"/>
                  <a:pt x="6126661" y="3273008"/>
                  <a:pt x="6124727" y="3277547"/>
                </a:cubicBezTo>
                <a:cubicBezTo>
                  <a:pt x="6122791" y="3282086"/>
                  <a:pt x="6121824" y="3287221"/>
                  <a:pt x="6121824" y="3292951"/>
                </a:cubicBezTo>
                <a:cubicBezTo>
                  <a:pt x="6121824" y="3297862"/>
                  <a:pt x="6122494" y="3302048"/>
                  <a:pt x="6123833" y="3305508"/>
                </a:cubicBezTo>
                <a:cubicBezTo>
                  <a:pt x="6125173" y="3308968"/>
                  <a:pt x="6126996" y="3312075"/>
                  <a:pt x="6129303" y="3314828"/>
                </a:cubicBezTo>
                <a:cubicBezTo>
                  <a:pt x="6126549" y="3317656"/>
                  <a:pt x="6124243" y="3320856"/>
                  <a:pt x="6122383" y="3324428"/>
                </a:cubicBezTo>
                <a:cubicBezTo>
                  <a:pt x="6120522" y="3328000"/>
                  <a:pt x="6119592" y="3332055"/>
                  <a:pt x="6119592" y="3336595"/>
                </a:cubicBezTo>
                <a:cubicBezTo>
                  <a:pt x="6119592" y="3339869"/>
                  <a:pt x="6120466" y="3342920"/>
                  <a:pt x="6122215" y="3345747"/>
                </a:cubicBezTo>
                <a:cubicBezTo>
                  <a:pt x="6123963" y="3348575"/>
                  <a:pt x="6126661" y="3350919"/>
                  <a:pt x="6130307" y="3352780"/>
                </a:cubicBezTo>
                <a:cubicBezTo>
                  <a:pt x="6127926" y="3354640"/>
                  <a:pt x="6125824" y="3356519"/>
                  <a:pt x="6124001" y="3358416"/>
                </a:cubicBezTo>
                <a:cubicBezTo>
                  <a:pt x="6122177" y="3360314"/>
                  <a:pt x="6120652" y="3362305"/>
                  <a:pt x="6119425" y="3364388"/>
                </a:cubicBezTo>
                <a:cubicBezTo>
                  <a:pt x="6118197" y="3366472"/>
                  <a:pt x="6117285" y="3368667"/>
                  <a:pt x="6116689" y="3370974"/>
                </a:cubicBezTo>
                <a:cubicBezTo>
                  <a:pt x="6116095" y="3373281"/>
                  <a:pt x="6115797" y="3375662"/>
                  <a:pt x="6115797" y="3378118"/>
                </a:cubicBezTo>
                <a:cubicBezTo>
                  <a:pt x="6115797" y="3381987"/>
                  <a:pt x="6116615" y="3385578"/>
                  <a:pt x="6118253" y="3388889"/>
                </a:cubicBezTo>
                <a:cubicBezTo>
                  <a:pt x="6119889" y="3392200"/>
                  <a:pt x="6122531" y="3395047"/>
                  <a:pt x="6126177" y="3397428"/>
                </a:cubicBezTo>
                <a:cubicBezTo>
                  <a:pt x="6129823" y="3399809"/>
                  <a:pt x="6134493" y="3401688"/>
                  <a:pt x="6140186" y="3403065"/>
                </a:cubicBezTo>
                <a:cubicBezTo>
                  <a:pt x="6145879" y="3404442"/>
                  <a:pt x="6152781" y="3405130"/>
                  <a:pt x="6160891" y="3405130"/>
                </a:cubicBezTo>
                <a:cubicBezTo>
                  <a:pt x="6169301" y="3405130"/>
                  <a:pt x="6176593" y="3404218"/>
                  <a:pt x="6182769" y="3402395"/>
                </a:cubicBezTo>
                <a:cubicBezTo>
                  <a:pt x="6188945" y="3400572"/>
                  <a:pt x="6194025" y="3398079"/>
                  <a:pt x="6198005" y="3394917"/>
                </a:cubicBezTo>
                <a:cubicBezTo>
                  <a:pt x="6201987" y="3391754"/>
                  <a:pt x="6204945" y="3388089"/>
                  <a:pt x="6206879" y="3383922"/>
                </a:cubicBezTo>
                <a:cubicBezTo>
                  <a:pt x="6208815" y="3379755"/>
                  <a:pt x="6209781" y="3375364"/>
                  <a:pt x="6209781" y="3370751"/>
                </a:cubicBezTo>
                <a:cubicBezTo>
                  <a:pt x="6209781" y="3366360"/>
                  <a:pt x="6208926" y="3362509"/>
                  <a:pt x="6207215" y="3359198"/>
                </a:cubicBezTo>
                <a:cubicBezTo>
                  <a:pt x="6205503" y="3355886"/>
                  <a:pt x="6203121" y="3353096"/>
                  <a:pt x="6200071" y="3350826"/>
                </a:cubicBezTo>
                <a:cubicBezTo>
                  <a:pt x="6197019" y="3348557"/>
                  <a:pt x="6193411" y="3346808"/>
                  <a:pt x="6189243" y="3345580"/>
                </a:cubicBezTo>
                <a:cubicBezTo>
                  <a:pt x="6185076" y="3344352"/>
                  <a:pt x="6180499" y="3343664"/>
                  <a:pt x="6175514" y="3343515"/>
                </a:cubicBezTo>
                <a:lnTo>
                  <a:pt x="6149283" y="3342399"/>
                </a:lnTo>
                <a:cubicBezTo>
                  <a:pt x="6145265" y="3342250"/>
                  <a:pt x="6142046" y="3341320"/>
                  <a:pt x="6139628" y="3339608"/>
                </a:cubicBezTo>
                <a:cubicBezTo>
                  <a:pt x="6137209" y="3337897"/>
                  <a:pt x="6136000" y="3335739"/>
                  <a:pt x="6136000" y="3333134"/>
                </a:cubicBezTo>
                <a:cubicBezTo>
                  <a:pt x="6136000" y="3330902"/>
                  <a:pt x="6136428" y="3328930"/>
                  <a:pt x="6137283" y="3327218"/>
                </a:cubicBezTo>
                <a:cubicBezTo>
                  <a:pt x="6138139" y="3325507"/>
                  <a:pt x="6139237" y="3323981"/>
                  <a:pt x="6140577" y="3322642"/>
                </a:cubicBezTo>
                <a:cubicBezTo>
                  <a:pt x="6142585" y="3324279"/>
                  <a:pt x="6145432" y="3325637"/>
                  <a:pt x="6149115" y="3326716"/>
                </a:cubicBezTo>
                <a:cubicBezTo>
                  <a:pt x="6152799" y="3327795"/>
                  <a:pt x="6156687" y="3328335"/>
                  <a:pt x="6160780" y="3328335"/>
                </a:cubicBezTo>
                <a:cubicBezTo>
                  <a:pt x="6166585" y="3328335"/>
                  <a:pt x="6171867" y="3327516"/>
                  <a:pt x="6176630" y="3325879"/>
                </a:cubicBezTo>
                <a:cubicBezTo>
                  <a:pt x="6181393" y="3324242"/>
                  <a:pt x="6185504" y="3321879"/>
                  <a:pt x="6188965" y="3318791"/>
                </a:cubicBezTo>
                <a:cubicBezTo>
                  <a:pt x="6192425" y="3315703"/>
                  <a:pt x="6195085" y="3311926"/>
                  <a:pt x="6196945" y="3307461"/>
                </a:cubicBezTo>
                <a:cubicBezTo>
                  <a:pt x="6198805" y="3302997"/>
                  <a:pt x="6199735" y="3297862"/>
                  <a:pt x="6199735" y="3292058"/>
                </a:cubicBezTo>
                <a:cubicBezTo>
                  <a:pt x="6199735" y="3288560"/>
                  <a:pt x="6199215" y="3285193"/>
                  <a:pt x="6198173" y="3281956"/>
                </a:cubicBezTo>
                <a:cubicBezTo>
                  <a:pt x="6197131" y="3278719"/>
                  <a:pt x="6195308" y="3275761"/>
                  <a:pt x="6192703" y="3273082"/>
                </a:cubicBezTo>
                <a:lnTo>
                  <a:pt x="6207103" y="3273082"/>
                </a:lnTo>
                <a:cubicBezTo>
                  <a:pt x="6208219" y="3273082"/>
                  <a:pt x="6209131" y="3272505"/>
                  <a:pt x="6209837" y="3271352"/>
                </a:cubicBezTo>
                <a:cubicBezTo>
                  <a:pt x="6210545" y="3270199"/>
                  <a:pt x="6210898" y="3268320"/>
                  <a:pt x="6210898" y="3265715"/>
                </a:cubicBezTo>
                <a:cubicBezTo>
                  <a:pt x="6210898" y="3263185"/>
                  <a:pt x="6210581" y="3261306"/>
                  <a:pt x="6209949" y="3260078"/>
                </a:cubicBezTo>
                <a:cubicBezTo>
                  <a:pt x="6209317" y="3258850"/>
                  <a:pt x="6208368" y="3258237"/>
                  <a:pt x="6207103" y="3258237"/>
                </a:cubicBezTo>
                <a:lnTo>
                  <a:pt x="6176742" y="3258237"/>
                </a:lnTo>
                <a:cubicBezTo>
                  <a:pt x="6174435" y="3257641"/>
                  <a:pt x="6171961" y="3257176"/>
                  <a:pt x="6169319" y="3256841"/>
                </a:cubicBezTo>
                <a:cubicBezTo>
                  <a:pt x="6166677" y="3256506"/>
                  <a:pt x="6163831" y="3256339"/>
                  <a:pt x="6160780" y="3256339"/>
                </a:cubicBezTo>
                <a:close/>
                <a:moveTo>
                  <a:pt x="5166683" y="3256227"/>
                </a:moveTo>
                <a:cubicBezTo>
                  <a:pt x="5160060" y="3256227"/>
                  <a:pt x="5153902" y="3257325"/>
                  <a:pt x="5148209" y="3259520"/>
                </a:cubicBezTo>
                <a:cubicBezTo>
                  <a:pt x="5142517" y="3261715"/>
                  <a:pt x="5137569" y="3265083"/>
                  <a:pt x="5133364" y="3269622"/>
                </a:cubicBezTo>
                <a:cubicBezTo>
                  <a:pt x="5129159" y="3274161"/>
                  <a:pt x="5125848" y="3279984"/>
                  <a:pt x="5123429" y="3287091"/>
                </a:cubicBezTo>
                <a:cubicBezTo>
                  <a:pt x="5121011" y="3294197"/>
                  <a:pt x="5119802" y="3302699"/>
                  <a:pt x="5119802" y="3312596"/>
                </a:cubicBezTo>
                <a:cubicBezTo>
                  <a:pt x="5119802" y="3321302"/>
                  <a:pt x="5120788" y="3328986"/>
                  <a:pt x="5122760" y="3335646"/>
                </a:cubicBezTo>
                <a:cubicBezTo>
                  <a:pt x="5124732" y="3342306"/>
                  <a:pt x="5127597" y="3347924"/>
                  <a:pt x="5131355" y="3352501"/>
                </a:cubicBezTo>
                <a:cubicBezTo>
                  <a:pt x="5135113" y="3357077"/>
                  <a:pt x="5139782" y="3360556"/>
                  <a:pt x="5145363" y="3362937"/>
                </a:cubicBezTo>
                <a:cubicBezTo>
                  <a:pt x="5150944" y="3365318"/>
                  <a:pt x="5157344" y="3366509"/>
                  <a:pt x="5164562" y="3366509"/>
                </a:cubicBezTo>
                <a:cubicBezTo>
                  <a:pt x="5168059" y="3366509"/>
                  <a:pt x="5171445" y="3366174"/>
                  <a:pt x="5174719" y="3365504"/>
                </a:cubicBezTo>
                <a:cubicBezTo>
                  <a:pt x="5177994" y="3364835"/>
                  <a:pt x="5181026" y="3363960"/>
                  <a:pt x="5183817" y="3362881"/>
                </a:cubicBezTo>
                <a:cubicBezTo>
                  <a:pt x="5186607" y="3361802"/>
                  <a:pt x="5189119" y="3360574"/>
                  <a:pt x="5191351" y="3359198"/>
                </a:cubicBezTo>
                <a:cubicBezTo>
                  <a:pt x="5193583" y="3357821"/>
                  <a:pt x="5195165" y="3356668"/>
                  <a:pt x="5196095" y="3355738"/>
                </a:cubicBezTo>
                <a:cubicBezTo>
                  <a:pt x="5197025" y="3354807"/>
                  <a:pt x="5197621" y="3354100"/>
                  <a:pt x="5197881" y="3353617"/>
                </a:cubicBezTo>
                <a:cubicBezTo>
                  <a:pt x="5198141" y="3353133"/>
                  <a:pt x="5198365" y="3352575"/>
                  <a:pt x="5198551" y="3351942"/>
                </a:cubicBezTo>
                <a:cubicBezTo>
                  <a:pt x="5198737" y="3351310"/>
                  <a:pt x="5198867" y="3350529"/>
                  <a:pt x="5198941" y="3349598"/>
                </a:cubicBezTo>
                <a:cubicBezTo>
                  <a:pt x="5199015" y="3348668"/>
                  <a:pt x="5199053" y="3347571"/>
                  <a:pt x="5199053" y="3346306"/>
                </a:cubicBezTo>
                <a:cubicBezTo>
                  <a:pt x="5199053" y="3344817"/>
                  <a:pt x="5198997" y="3343534"/>
                  <a:pt x="5198885" y="3342455"/>
                </a:cubicBezTo>
                <a:cubicBezTo>
                  <a:pt x="5198774" y="3341376"/>
                  <a:pt x="5198588" y="3340483"/>
                  <a:pt x="5198327" y="3339776"/>
                </a:cubicBezTo>
                <a:cubicBezTo>
                  <a:pt x="5198067" y="3339069"/>
                  <a:pt x="5197751" y="3338567"/>
                  <a:pt x="5197379" y="3338269"/>
                </a:cubicBezTo>
                <a:cubicBezTo>
                  <a:pt x="5197007" y="3337971"/>
                  <a:pt x="5196560" y="3337822"/>
                  <a:pt x="5196039" y="3337822"/>
                </a:cubicBezTo>
                <a:cubicBezTo>
                  <a:pt x="5195146" y="3337822"/>
                  <a:pt x="5193900" y="3338474"/>
                  <a:pt x="5192300" y="3339776"/>
                </a:cubicBezTo>
                <a:cubicBezTo>
                  <a:pt x="5190700" y="3341078"/>
                  <a:pt x="5188728" y="3342529"/>
                  <a:pt x="5186384" y="3344129"/>
                </a:cubicBezTo>
                <a:cubicBezTo>
                  <a:pt x="5184040" y="3345729"/>
                  <a:pt x="5181268" y="3347199"/>
                  <a:pt x="5178068" y="3348538"/>
                </a:cubicBezTo>
                <a:cubicBezTo>
                  <a:pt x="5174869" y="3349877"/>
                  <a:pt x="5171147" y="3350547"/>
                  <a:pt x="5166906" y="3350547"/>
                </a:cubicBezTo>
                <a:cubicBezTo>
                  <a:pt x="5162441" y="3350547"/>
                  <a:pt x="5158479" y="3349747"/>
                  <a:pt x="5155019" y="3348147"/>
                </a:cubicBezTo>
                <a:cubicBezTo>
                  <a:pt x="5151558" y="3346547"/>
                  <a:pt x="5148637" y="3344110"/>
                  <a:pt x="5146256" y="3340836"/>
                </a:cubicBezTo>
                <a:cubicBezTo>
                  <a:pt x="5143875" y="3337562"/>
                  <a:pt x="5142071" y="3333488"/>
                  <a:pt x="5140843" y="3328614"/>
                </a:cubicBezTo>
                <a:cubicBezTo>
                  <a:pt x="5139615" y="3323740"/>
                  <a:pt x="5139001" y="3318065"/>
                  <a:pt x="5139001" y="3311591"/>
                </a:cubicBezTo>
                <a:cubicBezTo>
                  <a:pt x="5139001" y="3298643"/>
                  <a:pt x="5141363" y="3288765"/>
                  <a:pt x="5146089" y="3281956"/>
                </a:cubicBezTo>
                <a:cubicBezTo>
                  <a:pt x="5150814" y="3275147"/>
                  <a:pt x="5157605" y="3271743"/>
                  <a:pt x="5166459" y="3271743"/>
                </a:cubicBezTo>
                <a:cubicBezTo>
                  <a:pt x="5170775" y="3271743"/>
                  <a:pt x="5174515" y="3272357"/>
                  <a:pt x="5177677" y="3273584"/>
                </a:cubicBezTo>
                <a:cubicBezTo>
                  <a:pt x="5180840" y="3274812"/>
                  <a:pt x="5183537" y="3276170"/>
                  <a:pt x="5185770" y="3277659"/>
                </a:cubicBezTo>
                <a:cubicBezTo>
                  <a:pt x="5188003" y="3279147"/>
                  <a:pt x="5189844" y="3280505"/>
                  <a:pt x="5191295" y="3281733"/>
                </a:cubicBezTo>
                <a:cubicBezTo>
                  <a:pt x="5192747" y="3282961"/>
                  <a:pt x="5194030" y="3283575"/>
                  <a:pt x="5195146" y="3283575"/>
                </a:cubicBezTo>
                <a:cubicBezTo>
                  <a:pt x="5196113" y="3283575"/>
                  <a:pt x="5196932" y="3282998"/>
                  <a:pt x="5197602" y="3281844"/>
                </a:cubicBezTo>
                <a:cubicBezTo>
                  <a:pt x="5198271" y="3280691"/>
                  <a:pt x="5198607" y="3278663"/>
                  <a:pt x="5198607" y="3275761"/>
                </a:cubicBezTo>
                <a:cubicBezTo>
                  <a:pt x="5198607" y="3274422"/>
                  <a:pt x="5198569" y="3273305"/>
                  <a:pt x="5198495" y="3272412"/>
                </a:cubicBezTo>
                <a:cubicBezTo>
                  <a:pt x="5198421" y="3271519"/>
                  <a:pt x="5198271" y="3270720"/>
                  <a:pt x="5198049" y="3270013"/>
                </a:cubicBezTo>
                <a:cubicBezTo>
                  <a:pt x="5197825" y="3269306"/>
                  <a:pt x="5197546" y="3268692"/>
                  <a:pt x="5197211" y="3268171"/>
                </a:cubicBezTo>
                <a:cubicBezTo>
                  <a:pt x="5196877" y="3267650"/>
                  <a:pt x="5196263" y="3266943"/>
                  <a:pt x="5195369" y="3266050"/>
                </a:cubicBezTo>
                <a:cubicBezTo>
                  <a:pt x="5194477" y="3265157"/>
                  <a:pt x="5193044" y="3264078"/>
                  <a:pt x="5191072" y="3262813"/>
                </a:cubicBezTo>
                <a:cubicBezTo>
                  <a:pt x="5189100" y="3261548"/>
                  <a:pt x="5186849" y="3260432"/>
                  <a:pt x="5184319" y="3259464"/>
                </a:cubicBezTo>
                <a:cubicBezTo>
                  <a:pt x="5181789" y="3258497"/>
                  <a:pt x="5179017" y="3257716"/>
                  <a:pt x="5176003" y="3257120"/>
                </a:cubicBezTo>
                <a:cubicBezTo>
                  <a:pt x="5172989" y="3256525"/>
                  <a:pt x="5169883" y="3256227"/>
                  <a:pt x="5166683" y="3256227"/>
                </a:cubicBezTo>
                <a:close/>
                <a:moveTo>
                  <a:pt x="3880808" y="3256227"/>
                </a:moveTo>
                <a:cubicBezTo>
                  <a:pt x="3874185" y="3256227"/>
                  <a:pt x="3868027" y="3257325"/>
                  <a:pt x="3862335" y="3259520"/>
                </a:cubicBezTo>
                <a:cubicBezTo>
                  <a:pt x="3856642" y="3261715"/>
                  <a:pt x="3851693" y="3265083"/>
                  <a:pt x="3847489" y="3269622"/>
                </a:cubicBezTo>
                <a:cubicBezTo>
                  <a:pt x="3843285" y="3274161"/>
                  <a:pt x="3839973" y="3279984"/>
                  <a:pt x="3837555" y="3287091"/>
                </a:cubicBezTo>
                <a:cubicBezTo>
                  <a:pt x="3835136" y="3294197"/>
                  <a:pt x="3833927" y="3302699"/>
                  <a:pt x="3833927" y="3312596"/>
                </a:cubicBezTo>
                <a:cubicBezTo>
                  <a:pt x="3833927" y="3321302"/>
                  <a:pt x="3834913" y="3328986"/>
                  <a:pt x="3836885" y="3335646"/>
                </a:cubicBezTo>
                <a:cubicBezTo>
                  <a:pt x="3838857" y="3342306"/>
                  <a:pt x="3841722" y="3347924"/>
                  <a:pt x="3845480" y="3352501"/>
                </a:cubicBezTo>
                <a:cubicBezTo>
                  <a:pt x="3849238" y="3357077"/>
                  <a:pt x="3853907" y="3360556"/>
                  <a:pt x="3859488" y="3362937"/>
                </a:cubicBezTo>
                <a:cubicBezTo>
                  <a:pt x="3865069" y="3365318"/>
                  <a:pt x="3871469" y="3366509"/>
                  <a:pt x="3878687" y="3366509"/>
                </a:cubicBezTo>
                <a:cubicBezTo>
                  <a:pt x="3882185" y="3366509"/>
                  <a:pt x="3885570" y="3366174"/>
                  <a:pt x="3888845" y="3365504"/>
                </a:cubicBezTo>
                <a:cubicBezTo>
                  <a:pt x="3892119" y="3364835"/>
                  <a:pt x="3895151" y="3363960"/>
                  <a:pt x="3897942" y="3362881"/>
                </a:cubicBezTo>
                <a:cubicBezTo>
                  <a:pt x="3900732" y="3361802"/>
                  <a:pt x="3903244" y="3360574"/>
                  <a:pt x="3905476" y="3359198"/>
                </a:cubicBezTo>
                <a:cubicBezTo>
                  <a:pt x="3907709" y="3357821"/>
                  <a:pt x="3909290" y="3356668"/>
                  <a:pt x="3910220" y="3355738"/>
                </a:cubicBezTo>
                <a:cubicBezTo>
                  <a:pt x="3911150" y="3354807"/>
                  <a:pt x="3911745" y="3354100"/>
                  <a:pt x="3912006" y="3353617"/>
                </a:cubicBezTo>
                <a:cubicBezTo>
                  <a:pt x="3912266" y="3353133"/>
                  <a:pt x="3912489" y="3352575"/>
                  <a:pt x="3912676" y="3351942"/>
                </a:cubicBezTo>
                <a:cubicBezTo>
                  <a:pt x="3912862" y="3351310"/>
                  <a:pt x="3912992" y="3350529"/>
                  <a:pt x="3913066" y="3349598"/>
                </a:cubicBezTo>
                <a:cubicBezTo>
                  <a:pt x="3913141" y="3348668"/>
                  <a:pt x="3913178" y="3347571"/>
                  <a:pt x="3913178" y="3346306"/>
                </a:cubicBezTo>
                <a:cubicBezTo>
                  <a:pt x="3913178" y="3344817"/>
                  <a:pt x="3913122" y="3343534"/>
                  <a:pt x="3913011" y="3342455"/>
                </a:cubicBezTo>
                <a:cubicBezTo>
                  <a:pt x="3912899" y="3341376"/>
                  <a:pt x="3912713" y="3340483"/>
                  <a:pt x="3912453" y="3339776"/>
                </a:cubicBezTo>
                <a:cubicBezTo>
                  <a:pt x="3912192" y="3339069"/>
                  <a:pt x="3911876" y="3338567"/>
                  <a:pt x="3911503" y="3338269"/>
                </a:cubicBezTo>
                <a:cubicBezTo>
                  <a:pt x="3911131" y="3337971"/>
                  <a:pt x="3910685" y="3337822"/>
                  <a:pt x="3910164" y="3337822"/>
                </a:cubicBezTo>
                <a:cubicBezTo>
                  <a:pt x="3909271" y="3337822"/>
                  <a:pt x="3908025" y="3338474"/>
                  <a:pt x="3906425" y="3339776"/>
                </a:cubicBezTo>
                <a:cubicBezTo>
                  <a:pt x="3904825" y="3341078"/>
                  <a:pt x="3902853" y="3342529"/>
                  <a:pt x="3900509" y="3344129"/>
                </a:cubicBezTo>
                <a:cubicBezTo>
                  <a:pt x="3898165" y="3345729"/>
                  <a:pt x="3895393" y="3347199"/>
                  <a:pt x="3892193" y="3348538"/>
                </a:cubicBezTo>
                <a:cubicBezTo>
                  <a:pt x="3888993" y="3349877"/>
                  <a:pt x="3885273" y="3350547"/>
                  <a:pt x="3881031" y="3350547"/>
                </a:cubicBezTo>
                <a:cubicBezTo>
                  <a:pt x="3876566" y="3350547"/>
                  <a:pt x="3872604" y="3349747"/>
                  <a:pt x="3869143" y="3348147"/>
                </a:cubicBezTo>
                <a:cubicBezTo>
                  <a:pt x="3865683" y="3346547"/>
                  <a:pt x="3862763" y="3344110"/>
                  <a:pt x="3860381" y="3340836"/>
                </a:cubicBezTo>
                <a:cubicBezTo>
                  <a:pt x="3858000" y="3337562"/>
                  <a:pt x="3856195" y="3333488"/>
                  <a:pt x="3854967" y="3328614"/>
                </a:cubicBezTo>
                <a:cubicBezTo>
                  <a:pt x="3853740" y="3323740"/>
                  <a:pt x="3853126" y="3318065"/>
                  <a:pt x="3853126" y="3311591"/>
                </a:cubicBezTo>
                <a:cubicBezTo>
                  <a:pt x="3853126" y="3298643"/>
                  <a:pt x="3855489" y="3288765"/>
                  <a:pt x="3860214" y="3281956"/>
                </a:cubicBezTo>
                <a:cubicBezTo>
                  <a:pt x="3864939" y="3275147"/>
                  <a:pt x="3871729" y="3271743"/>
                  <a:pt x="3880585" y="3271743"/>
                </a:cubicBezTo>
                <a:cubicBezTo>
                  <a:pt x="3884901" y="3271743"/>
                  <a:pt x="3888640" y="3272357"/>
                  <a:pt x="3891803" y="3273584"/>
                </a:cubicBezTo>
                <a:cubicBezTo>
                  <a:pt x="3894965" y="3274812"/>
                  <a:pt x="3897663" y="3276170"/>
                  <a:pt x="3899895" y="3277659"/>
                </a:cubicBezTo>
                <a:cubicBezTo>
                  <a:pt x="3902127" y="3279147"/>
                  <a:pt x="3903969" y="3280505"/>
                  <a:pt x="3905420" y="3281733"/>
                </a:cubicBezTo>
                <a:cubicBezTo>
                  <a:pt x="3906871" y="3282961"/>
                  <a:pt x="3908155" y="3283575"/>
                  <a:pt x="3909271" y="3283575"/>
                </a:cubicBezTo>
                <a:cubicBezTo>
                  <a:pt x="3910239" y="3283575"/>
                  <a:pt x="3911057" y="3282998"/>
                  <a:pt x="3911727" y="3281844"/>
                </a:cubicBezTo>
                <a:cubicBezTo>
                  <a:pt x="3912397" y="3280691"/>
                  <a:pt x="3912731" y="3278663"/>
                  <a:pt x="3912731" y="3275761"/>
                </a:cubicBezTo>
                <a:cubicBezTo>
                  <a:pt x="3912731" y="3274422"/>
                  <a:pt x="3912694" y="3273305"/>
                  <a:pt x="3912620" y="3272412"/>
                </a:cubicBezTo>
                <a:cubicBezTo>
                  <a:pt x="3912545" y="3271519"/>
                  <a:pt x="3912397" y="3270720"/>
                  <a:pt x="3912173" y="3270013"/>
                </a:cubicBezTo>
                <a:cubicBezTo>
                  <a:pt x="3911950" y="3269306"/>
                  <a:pt x="3911671" y="3268692"/>
                  <a:pt x="3911336" y="3268171"/>
                </a:cubicBezTo>
                <a:cubicBezTo>
                  <a:pt x="3911001" y="3267650"/>
                  <a:pt x="3910387" y="3266943"/>
                  <a:pt x="3909495" y="3266050"/>
                </a:cubicBezTo>
                <a:cubicBezTo>
                  <a:pt x="3908601" y="3265157"/>
                  <a:pt x="3907169" y="3264078"/>
                  <a:pt x="3905197" y="3262813"/>
                </a:cubicBezTo>
                <a:cubicBezTo>
                  <a:pt x="3903225" y="3261548"/>
                  <a:pt x="3900974" y="3260432"/>
                  <a:pt x="3898444" y="3259464"/>
                </a:cubicBezTo>
                <a:cubicBezTo>
                  <a:pt x="3895914" y="3258497"/>
                  <a:pt x="3893142" y="3257716"/>
                  <a:pt x="3890128" y="3257120"/>
                </a:cubicBezTo>
                <a:cubicBezTo>
                  <a:pt x="3887115" y="3256525"/>
                  <a:pt x="3884007" y="3256227"/>
                  <a:pt x="3880808" y="3256227"/>
                </a:cubicBezTo>
                <a:close/>
                <a:moveTo>
                  <a:pt x="2766383" y="3256227"/>
                </a:moveTo>
                <a:cubicBezTo>
                  <a:pt x="2759760" y="3256227"/>
                  <a:pt x="2753602" y="3257325"/>
                  <a:pt x="2747910" y="3259520"/>
                </a:cubicBezTo>
                <a:cubicBezTo>
                  <a:pt x="2742217" y="3261715"/>
                  <a:pt x="2737268" y="3265083"/>
                  <a:pt x="2733064" y="3269622"/>
                </a:cubicBezTo>
                <a:cubicBezTo>
                  <a:pt x="2728860" y="3274161"/>
                  <a:pt x="2725548" y="3279984"/>
                  <a:pt x="2723130" y="3287091"/>
                </a:cubicBezTo>
                <a:cubicBezTo>
                  <a:pt x="2720711" y="3294197"/>
                  <a:pt x="2719502" y="3302699"/>
                  <a:pt x="2719502" y="3312596"/>
                </a:cubicBezTo>
                <a:cubicBezTo>
                  <a:pt x="2719502" y="3321302"/>
                  <a:pt x="2720488" y="3328986"/>
                  <a:pt x="2722460" y="3335646"/>
                </a:cubicBezTo>
                <a:cubicBezTo>
                  <a:pt x="2724432" y="3342306"/>
                  <a:pt x="2727297" y="3347924"/>
                  <a:pt x="2731055" y="3352501"/>
                </a:cubicBezTo>
                <a:cubicBezTo>
                  <a:pt x="2734813" y="3357077"/>
                  <a:pt x="2739482" y="3360556"/>
                  <a:pt x="2745063" y="3362937"/>
                </a:cubicBezTo>
                <a:cubicBezTo>
                  <a:pt x="2750644" y="3365318"/>
                  <a:pt x="2757044" y="3366509"/>
                  <a:pt x="2764262" y="3366509"/>
                </a:cubicBezTo>
                <a:cubicBezTo>
                  <a:pt x="2767760" y="3366509"/>
                  <a:pt x="2771145" y="3366174"/>
                  <a:pt x="2774420" y="3365504"/>
                </a:cubicBezTo>
                <a:cubicBezTo>
                  <a:pt x="2777694" y="3364835"/>
                  <a:pt x="2780726" y="3363960"/>
                  <a:pt x="2783517" y="3362881"/>
                </a:cubicBezTo>
                <a:cubicBezTo>
                  <a:pt x="2786307" y="3361802"/>
                  <a:pt x="2788819" y="3360574"/>
                  <a:pt x="2791051" y="3359198"/>
                </a:cubicBezTo>
                <a:cubicBezTo>
                  <a:pt x="2793284" y="3357821"/>
                  <a:pt x="2794865" y="3356668"/>
                  <a:pt x="2795795" y="3355738"/>
                </a:cubicBezTo>
                <a:cubicBezTo>
                  <a:pt x="2796725" y="3354807"/>
                  <a:pt x="2797321" y="3354100"/>
                  <a:pt x="2797581" y="3353617"/>
                </a:cubicBezTo>
                <a:cubicBezTo>
                  <a:pt x="2797841" y="3353133"/>
                  <a:pt x="2798065" y="3352575"/>
                  <a:pt x="2798251" y="3351942"/>
                </a:cubicBezTo>
                <a:cubicBezTo>
                  <a:pt x="2798437" y="3351310"/>
                  <a:pt x="2798567" y="3350529"/>
                  <a:pt x="2798641" y="3349598"/>
                </a:cubicBezTo>
                <a:cubicBezTo>
                  <a:pt x="2798716" y="3348668"/>
                  <a:pt x="2798753" y="3347571"/>
                  <a:pt x="2798753" y="3346306"/>
                </a:cubicBezTo>
                <a:cubicBezTo>
                  <a:pt x="2798753" y="3344817"/>
                  <a:pt x="2798697" y="3343534"/>
                  <a:pt x="2798586" y="3342455"/>
                </a:cubicBezTo>
                <a:cubicBezTo>
                  <a:pt x="2798474" y="3341376"/>
                  <a:pt x="2798288" y="3340483"/>
                  <a:pt x="2798028" y="3339776"/>
                </a:cubicBezTo>
                <a:cubicBezTo>
                  <a:pt x="2797767" y="3339069"/>
                  <a:pt x="2797451" y="3338567"/>
                  <a:pt x="2797079" y="3338269"/>
                </a:cubicBezTo>
                <a:cubicBezTo>
                  <a:pt x="2796707" y="3337971"/>
                  <a:pt x="2796260" y="3337822"/>
                  <a:pt x="2795739" y="3337822"/>
                </a:cubicBezTo>
                <a:cubicBezTo>
                  <a:pt x="2794846" y="3337822"/>
                  <a:pt x="2793600" y="3338474"/>
                  <a:pt x="2792000" y="3339776"/>
                </a:cubicBezTo>
                <a:cubicBezTo>
                  <a:pt x="2790400" y="3341078"/>
                  <a:pt x="2788428" y="3342529"/>
                  <a:pt x="2786084" y="3344129"/>
                </a:cubicBezTo>
                <a:cubicBezTo>
                  <a:pt x="2783740" y="3345729"/>
                  <a:pt x="2780968" y="3347199"/>
                  <a:pt x="2777768" y="3348538"/>
                </a:cubicBezTo>
                <a:cubicBezTo>
                  <a:pt x="2774568" y="3349877"/>
                  <a:pt x="2770848" y="3350547"/>
                  <a:pt x="2766606" y="3350547"/>
                </a:cubicBezTo>
                <a:cubicBezTo>
                  <a:pt x="2762141" y="3350547"/>
                  <a:pt x="2758179" y="3349747"/>
                  <a:pt x="2754719" y="3348147"/>
                </a:cubicBezTo>
                <a:cubicBezTo>
                  <a:pt x="2751258" y="3346547"/>
                  <a:pt x="2748338" y="3344110"/>
                  <a:pt x="2745956" y="3340836"/>
                </a:cubicBezTo>
                <a:cubicBezTo>
                  <a:pt x="2743575" y="3337562"/>
                  <a:pt x="2741770" y="3333488"/>
                  <a:pt x="2740543" y="3328614"/>
                </a:cubicBezTo>
                <a:cubicBezTo>
                  <a:pt x="2739315" y="3323740"/>
                  <a:pt x="2738701" y="3318065"/>
                  <a:pt x="2738701" y="3311591"/>
                </a:cubicBezTo>
                <a:cubicBezTo>
                  <a:pt x="2738701" y="3298643"/>
                  <a:pt x="2741064" y="3288765"/>
                  <a:pt x="2745789" y="3281956"/>
                </a:cubicBezTo>
                <a:cubicBezTo>
                  <a:pt x="2750514" y="3275147"/>
                  <a:pt x="2757304" y="3271743"/>
                  <a:pt x="2766160" y="3271743"/>
                </a:cubicBezTo>
                <a:cubicBezTo>
                  <a:pt x="2770476" y="3271743"/>
                  <a:pt x="2774215" y="3272357"/>
                  <a:pt x="2777378" y="3273584"/>
                </a:cubicBezTo>
                <a:cubicBezTo>
                  <a:pt x="2780540" y="3274812"/>
                  <a:pt x="2783238" y="3276170"/>
                  <a:pt x="2785470" y="3277659"/>
                </a:cubicBezTo>
                <a:cubicBezTo>
                  <a:pt x="2787703" y="3279147"/>
                  <a:pt x="2789544" y="3280505"/>
                  <a:pt x="2790995" y="3281733"/>
                </a:cubicBezTo>
                <a:cubicBezTo>
                  <a:pt x="2792446" y="3282961"/>
                  <a:pt x="2793730" y="3283575"/>
                  <a:pt x="2794846" y="3283575"/>
                </a:cubicBezTo>
                <a:cubicBezTo>
                  <a:pt x="2795814" y="3283575"/>
                  <a:pt x="2796632" y="3282998"/>
                  <a:pt x="2797302" y="3281844"/>
                </a:cubicBezTo>
                <a:cubicBezTo>
                  <a:pt x="2797972" y="3280691"/>
                  <a:pt x="2798307" y="3278663"/>
                  <a:pt x="2798307" y="3275761"/>
                </a:cubicBezTo>
                <a:cubicBezTo>
                  <a:pt x="2798307" y="3274422"/>
                  <a:pt x="2798269" y="3273305"/>
                  <a:pt x="2798195" y="3272412"/>
                </a:cubicBezTo>
                <a:cubicBezTo>
                  <a:pt x="2798121" y="3271519"/>
                  <a:pt x="2797972" y="3270720"/>
                  <a:pt x="2797748" y="3270013"/>
                </a:cubicBezTo>
                <a:cubicBezTo>
                  <a:pt x="2797525" y="3269306"/>
                  <a:pt x="2797246" y="3268692"/>
                  <a:pt x="2796911" y="3268171"/>
                </a:cubicBezTo>
                <a:cubicBezTo>
                  <a:pt x="2796576" y="3267650"/>
                  <a:pt x="2795963" y="3266943"/>
                  <a:pt x="2795070" y="3266050"/>
                </a:cubicBezTo>
                <a:cubicBezTo>
                  <a:pt x="2794177" y="3265157"/>
                  <a:pt x="2792744" y="3264078"/>
                  <a:pt x="2790772" y="3262813"/>
                </a:cubicBezTo>
                <a:cubicBezTo>
                  <a:pt x="2788800" y="3261548"/>
                  <a:pt x="2786549" y="3260432"/>
                  <a:pt x="2784019" y="3259464"/>
                </a:cubicBezTo>
                <a:cubicBezTo>
                  <a:pt x="2781489" y="3258497"/>
                  <a:pt x="2778717" y="3257716"/>
                  <a:pt x="2775703" y="3257120"/>
                </a:cubicBezTo>
                <a:cubicBezTo>
                  <a:pt x="2772690" y="3256525"/>
                  <a:pt x="2769583" y="3256227"/>
                  <a:pt x="2766383" y="3256227"/>
                </a:cubicBezTo>
                <a:close/>
                <a:moveTo>
                  <a:pt x="6352135" y="3256116"/>
                </a:moveTo>
                <a:cubicBezTo>
                  <a:pt x="6343578" y="3256116"/>
                  <a:pt x="6336099" y="3257492"/>
                  <a:pt x="6329700" y="3260246"/>
                </a:cubicBezTo>
                <a:cubicBezTo>
                  <a:pt x="6323301" y="3262999"/>
                  <a:pt x="6317961" y="3266869"/>
                  <a:pt x="6313683" y="3271854"/>
                </a:cubicBezTo>
                <a:cubicBezTo>
                  <a:pt x="6309403" y="3276840"/>
                  <a:pt x="6306203" y="3282775"/>
                  <a:pt x="6304083" y="3289658"/>
                </a:cubicBezTo>
                <a:cubicBezTo>
                  <a:pt x="6301962" y="3296541"/>
                  <a:pt x="6300901" y="3304076"/>
                  <a:pt x="6300901" y="3312261"/>
                </a:cubicBezTo>
                <a:cubicBezTo>
                  <a:pt x="6300901" y="3320744"/>
                  <a:pt x="6301907" y="3328335"/>
                  <a:pt x="6303915" y="3335032"/>
                </a:cubicBezTo>
                <a:cubicBezTo>
                  <a:pt x="6305925" y="3341729"/>
                  <a:pt x="6308975" y="3347422"/>
                  <a:pt x="6313069" y="3352110"/>
                </a:cubicBezTo>
                <a:cubicBezTo>
                  <a:pt x="6317161" y="3356798"/>
                  <a:pt x="6322277" y="3360370"/>
                  <a:pt x="6328417" y="3362826"/>
                </a:cubicBezTo>
                <a:cubicBezTo>
                  <a:pt x="6334555" y="3365281"/>
                  <a:pt x="6341755" y="3366509"/>
                  <a:pt x="6350015" y="3366509"/>
                </a:cubicBezTo>
                <a:cubicBezTo>
                  <a:pt x="6358498" y="3366509"/>
                  <a:pt x="6365958" y="3365114"/>
                  <a:pt x="6372395" y="3362323"/>
                </a:cubicBezTo>
                <a:cubicBezTo>
                  <a:pt x="6378832" y="3359533"/>
                  <a:pt x="6384189" y="3355645"/>
                  <a:pt x="6388469" y="3350659"/>
                </a:cubicBezTo>
                <a:cubicBezTo>
                  <a:pt x="6392747" y="3345673"/>
                  <a:pt x="6395965" y="3339739"/>
                  <a:pt x="6398123" y="3332855"/>
                </a:cubicBezTo>
                <a:cubicBezTo>
                  <a:pt x="6400281" y="3325972"/>
                  <a:pt x="6401361" y="3318438"/>
                  <a:pt x="6401361" y="3310252"/>
                </a:cubicBezTo>
                <a:cubicBezTo>
                  <a:pt x="6401361" y="3301843"/>
                  <a:pt x="6400337" y="3294290"/>
                  <a:pt x="6398291" y="3287593"/>
                </a:cubicBezTo>
                <a:cubicBezTo>
                  <a:pt x="6396245" y="3280896"/>
                  <a:pt x="6393175" y="3275203"/>
                  <a:pt x="6389083" y="3270515"/>
                </a:cubicBezTo>
                <a:cubicBezTo>
                  <a:pt x="6384989" y="3265827"/>
                  <a:pt x="6379873" y="3262255"/>
                  <a:pt x="6373735" y="3259799"/>
                </a:cubicBezTo>
                <a:cubicBezTo>
                  <a:pt x="6367595" y="3257344"/>
                  <a:pt x="6360395" y="3256116"/>
                  <a:pt x="6352135" y="3256116"/>
                </a:cubicBezTo>
                <a:close/>
                <a:moveTo>
                  <a:pt x="6275824" y="3256116"/>
                </a:moveTo>
                <a:cubicBezTo>
                  <a:pt x="6273666" y="3256116"/>
                  <a:pt x="6271527" y="3256395"/>
                  <a:pt x="6269406" y="3256953"/>
                </a:cubicBezTo>
                <a:cubicBezTo>
                  <a:pt x="6267285" y="3257511"/>
                  <a:pt x="6265145" y="3258516"/>
                  <a:pt x="6262987" y="3259967"/>
                </a:cubicBezTo>
                <a:cubicBezTo>
                  <a:pt x="6260829" y="3261418"/>
                  <a:pt x="6258541" y="3263408"/>
                  <a:pt x="6256123" y="3265938"/>
                </a:cubicBezTo>
                <a:cubicBezTo>
                  <a:pt x="6253705" y="3268468"/>
                  <a:pt x="6251119" y="3271743"/>
                  <a:pt x="6248365" y="3275761"/>
                </a:cubicBezTo>
                <a:lnTo>
                  <a:pt x="6248365" y="3261139"/>
                </a:lnTo>
                <a:cubicBezTo>
                  <a:pt x="6248365" y="3260543"/>
                  <a:pt x="6248235" y="3260041"/>
                  <a:pt x="6247975" y="3259632"/>
                </a:cubicBezTo>
                <a:cubicBezTo>
                  <a:pt x="6247714" y="3259223"/>
                  <a:pt x="6247287" y="3258850"/>
                  <a:pt x="6246691" y="3258516"/>
                </a:cubicBezTo>
                <a:cubicBezTo>
                  <a:pt x="6246095" y="3258181"/>
                  <a:pt x="6245259" y="3257958"/>
                  <a:pt x="6244179" y="3257846"/>
                </a:cubicBezTo>
                <a:cubicBezTo>
                  <a:pt x="6243101" y="3257734"/>
                  <a:pt x="6241743" y="3257678"/>
                  <a:pt x="6240105" y="3257678"/>
                </a:cubicBezTo>
                <a:cubicBezTo>
                  <a:pt x="6238394" y="3257678"/>
                  <a:pt x="6237017" y="3257734"/>
                  <a:pt x="6235975" y="3257846"/>
                </a:cubicBezTo>
                <a:cubicBezTo>
                  <a:pt x="6234933" y="3257958"/>
                  <a:pt x="6234078" y="3258181"/>
                  <a:pt x="6233408" y="3258516"/>
                </a:cubicBezTo>
                <a:cubicBezTo>
                  <a:pt x="6232739" y="3258850"/>
                  <a:pt x="6232292" y="3259223"/>
                  <a:pt x="6232069" y="3259632"/>
                </a:cubicBezTo>
                <a:cubicBezTo>
                  <a:pt x="6231845" y="3260041"/>
                  <a:pt x="6231734" y="3260543"/>
                  <a:pt x="6231734" y="3261139"/>
                </a:cubicBezTo>
                <a:lnTo>
                  <a:pt x="6231734" y="3361598"/>
                </a:lnTo>
                <a:cubicBezTo>
                  <a:pt x="6231734" y="3362193"/>
                  <a:pt x="6231864" y="3362695"/>
                  <a:pt x="6232125" y="3363105"/>
                </a:cubicBezTo>
                <a:cubicBezTo>
                  <a:pt x="6232385" y="3363514"/>
                  <a:pt x="6232869" y="3363867"/>
                  <a:pt x="6233575" y="3364165"/>
                </a:cubicBezTo>
                <a:cubicBezTo>
                  <a:pt x="6234283" y="3364463"/>
                  <a:pt x="6235231" y="3364686"/>
                  <a:pt x="6236422" y="3364835"/>
                </a:cubicBezTo>
                <a:cubicBezTo>
                  <a:pt x="6237613" y="3364984"/>
                  <a:pt x="6239101" y="3365058"/>
                  <a:pt x="6240887" y="3365058"/>
                </a:cubicBezTo>
                <a:cubicBezTo>
                  <a:pt x="6242747" y="3365058"/>
                  <a:pt x="6244273" y="3364984"/>
                  <a:pt x="6245463" y="3364835"/>
                </a:cubicBezTo>
                <a:cubicBezTo>
                  <a:pt x="6246654" y="3364686"/>
                  <a:pt x="6247584" y="3364463"/>
                  <a:pt x="6248253" y="3364165"/>
                </a:cubicBezTo>
                <a:cubicBezTo>
                  <a:pt x="6248923" y="3363867"/>
                  <a:pt x="6249407" y="3363514"/>
                  <a:pt x="6249705" y="3363105"/>
                </a:cubicBezTo>
                <a:cubicBezTo>
                  <a:pt x="6250003" y="3362695"/>
                  <a:pt x="6250151" y="3362193"/>
                  <a:pt x="6250151" y="3361598"/>
                </a:cubicBezTo>
                <a:lnTo>
                  <a:pt x="6250151" y="3295518"/>
                </a:lnTo>
                <a:cubicBezTo>
                  <a:pt x="6252756" y="3291425"/>
                  <a:pt x="6255137" y="3287965"/>
                  <a:pt x="6257295" y="3285137"/>
                </a:cubicBezTo>
                <a:cubicBezTo>
                  <a:pt x="6259453" y="3282310"/>
                  <a:pt x="6261518" y="3280040"/>
                  <a:pt x="6263490" y="3278328"/>
                </a:cubicBezTo>
                <a:cubicBezTo>
                  <a:pt x="6265462" y="3276617"/>
                  <a:pt x="6267341" y="3275389"/>
                  <a:pt x="6269127" y="3274645"/>
                </a:cubicBezTo>
                <a:cubicBezTo>
                  <a:pt x="6270913" y="3273901"/>
                  <a:pt x="6272736" y="3273529"/>
                  <a:pt x="6274597" y="3273529"/>
                </a:cubicBezTo>
                <a:cubicBezTo>
                  <a:pt x="6276159" y="3273529"/>
                  <a:pt x="6277610" y="3273677"/>
                  <a:pt x="6278949" y="3273975"/>
                </a:cubicBezTo>
                <a:cubicBezTo>
                  <a:pt x="6280289" y="3274273"/>
                  <a:pt x="6281498" y="3274589"/>
                  <a:pt x="6282577" y="3274924"/>
                </a:cubicBezTo>
                <a:cubicBezTo>
                  <a:pt x="6283656" y="3275259"/>
                  <a:pt x="6284623" y="3275594"/>
                  <a:pt x="6285479" y="3275928"/>
                </a:cubicBezTo>
                <a:cubicBezTo>
                  <a:pt x="6286335" y="3276263"/>
                  <a:pt x="6287061" y="3276431"/>
                  <a:pt x="6287656" y="3276431"/>
                </a:cubicBezTo>
                <a:cubicBezTo>
                  <a:pt x="6288251" y="3276431"/>
                  <a:pt x="6288717" y="3276263"/>
                  <a:pt x="6289051" y="3275928"/>
                </a:cubicBezTo>
                <a:cubicBezTo>
                  <a:pt x="6289386" y="3275594"/>
                  <a:pt x="6289665" y="3275110"/>
                  <a:pt x="6289889" y="3274477"/>
                </a:cubicBezTo>
                <a:cubicBezTo>
                  <a:pt x="6290111" y="3273845"/>
                  <a:pt x="6290261" y="3272971"/>
                  <a:pt x="6290335" y="3271854"/>
                </a:cubicBezTo>
                <a:cubicBezTo>
                  <a:pt x="6290409" y="3270738"/>
                  <a:pt x="6290447" y="3269361"/>
                  <a:pt x="6290447" y="3267724"/>
                </a:cubicBezTo>
                <a:cubicBezTo>
                  <a:pt x="6290447" y="3266013"/>
                  <a:pt x="6290428" y="3264655"/>
                  <a:pt x="6290391" y="3263650"/>
                </a:cubicBezTo>
                <a:cubicBezTo>
                  <a:pt x="6290353" y="3262646"/>
                  <a:pt x="6290279" y="3261883"/>
                  <a:pt x="6290167" y="3261362"/>
                </a:cubicBezTo>
                <a:cubicBezTo>
                  <a:pt x="6290056" y="3260841"/>
                  <a:pt x="6289925" y="3260413"/>
                  <a:pt x="6289777" y="3260078"/>
                </a:cubicBezTo>
                <a:cubicBezTo>
                  <a:pt x="6289628" y="3259743"/>
                  <a:pt x="6289331" y="3259390"/>
                  <a:pt x="6288884" y="3259018"/>
                </a:cubicBezTo>
                <a:cubicBezTo>
                  <a:pt x="6288437" y="3258646"/>
                  <a:pt x="6287675" y="3258274"/>
                  <a:pt x="6286595" y="3257902"/>
                </a:cubicBezTo>
                <a:cubicBezTo>
                  <a:pt x="6285517" y="3257530"/>
                  <a:pt x="6284307" y="3257195"/>
                  <a:pt x="6282968" y="3256897"/>
                </a:cubicBezTo>
                <a:cubicBezTo>
                  <a:pt x="6281629" y="3256599"/>
                  <a:pt x="6280345" y="3256395"/>
                  <a:pt x="6279117" y="3256283"/>
                </a:cubicBezTo>
                <a:cubicBezTo>
                  <a:pt x="6277889" y="3256172"/>
                  <a:pt x="6276791" y="3256116"/>
                  <a:pt x="6275824" y="3256116"/>
                </a:cubicBezTo>
                <a:close/>
                <a:moveTo>
                  <a:pt x="5939398" y="3256116"/>
                </a:moveTo>
                <a:cubicBezTo>
                  <a:pt x="5933669" y="3256116"/>
                  <a:pt x="5927994" y="3257585"/>
                  <a:pt x="5922376" y="3260525"/>
                </a:cubicBezTo>
                <a:cubicBezTo>
                  <a:pt x="5916757" y="3263464"/>
                  <a:pt x="5911121" y="3268096"/>
                  <a:pt x="5905465" y="3274422"/>
                </a:cubicBezTo>
                <a:lnTo>
                  <a:pt x="5905465" y="3261139"/>
                </a:lnTo>
                <a:cubicBezTo>
                  <a:pt x="5905465" y="3260543"/>
                  <a:pt x="5905335" y="3260041"/>
                  <a:pt x="5905075" y="3259632"/>
                </a:cubicBezTo>
                <a:cubicBezTo>
                  <a:pt x="5904814" y="3259223"/>
                  <a:pt x="5904387" y="3258850"/>
                  <a:pt x="5903791" y="3258516"/>
                </a:cubicBezTo>
                <a:cubicBezTo>
                  <a:pt x="5903195" y="3258181"/>
                  <a:pt x="5902359" y="3257958"/>
                  <a:pt x="5901279" y="3257846"/>
                </a:cubicBezTo>
                <a:cubicBezTo>
                  <a:pt x="5900201" y="3257734"/>
                  <a:pt x="5898843" y="3257678"/>
                  <a:pt x="5897205" y="3257678"/>
                </a:cubicBezTo>
                <a:cubicBezTo>
                  <a:pt x="5895494" y="3257678"/>
                  <a:pt x="5894117" y="3257734"/>
                  <a:pt x="5893075" y="3257846"/>
                </a:cubicBezTo>
                <a:cubicBezTo>
                  <a:pt x="5892033" y="3257958"/>
                  <a:pt x="5891178" y="3258181"/>
                  <a:pt x="5890508" y="3258516"/>
                </a:cubicBezTo>
                <a:cubicBezTo>
                  <a:pt x="5889839" y="3258850"/>
                  <a:pt x="5889392" y="3259223"/>
                  <a:pt x="5889169" y="3259632"/>
                </a:cubicBezTo>
                <a:cubicBezTo>
                  <a:pt x="5888945" y="3260041"/>
                  <a:pt x="5888834" y="3260543"/>
                  <a:pt x="5888834" y="3261139"/>
                </a:cubicBezTo>
                <a:lnTo>
                  <a:pt x="5888834" y="3361598"/>
                </a:lnTo>
                <a:cubicBezTo>
                  <a:pt x="5888834" y="3362193"/>
                  <a:pt x="5888964" y="3362695"/>
                  <a:pt x="5889225" y="3363105"/>
                </a:cubicBezTo>
                <a:cubicBezTo>
                  <a:pt x="5889485" y="3363514"/>
                  <a:pt x="5889969" y="3363867"/>
                  <a:pt x="5890675" y="3364165"/>
                </a:cubicBezTo>
                <a:cubicBezTo>
                  <a:pt x="5891383" y="3364463"/>
                  <a:pt x="5892331" y="3364686"/>
                  <a:pt x="5893522" y="3364835"/>
                </a:cubicBezTo>
                <a:cubicBezTo>
                  <a:pt x="5894713" y="3364984"/>
                  <a:pt x="5896201" y="3365058"/>
                  <a:pt x="5897987" y="3365058"/>
                </a:cubicBezTo>
                <a:cubicBezTo>
                  <a:pt x="5899847" y="3365058"/>
                  <a:pt x="5901373" y="3364984"/>
                  <a:pt x="5902563" y="3364835"/>
                </a:cubicBezTo>
                <a:cubicBezTo>
                  <a:pt x="5903754" y="3364686"/>
                  <a:pt x="5904684" y="3364463"/>
                  <a:pt x="5905353" y="3364165"/>
                </a:cubicBezTo>
                <a:cubicBezTo>
                  <a:pt x="5906023" y="3363867"/>
                  <a:pt x="5906507" y="3363514"/>
                  <a:pt x="5906805" y="3363105"/>
                </a:cubicBezTo>
                <a:cubicBezTo>
                  <a:pt x="5907103" y="3362695"/>
                  <a:pt x="5907251" y="3362193"/>
                  <a:pt x="5907251" y="3361598"/>
                </a:cubicBezTo>
                <a:lnTo>
                  <a:pt x="5907251" y="3291388"/>
                </a:lnTo>
                <a:cubicBezTo>
                  <a:pt x="5912311" y="3285063"/>
                  <a:pt x="5917149" y="3280263"/>
                  <a:pt x="5921762" y="3276989"/>
                </a:cubicBezTo>
                <a:cubicBezTo>
                  <a:pt x="5926375" y="3273715"/>
                  <a:pt x="5930989" y="3272078"/>
                  <a:pt x="5935603" y="3272078"/>
                </a:cubicBezTo>
                <a:cubicBezTo>
                  <a:pt x="5939175" y="3272078"/>
                  <a:pt x="5942319" y="3272747"/>
                  <a:pt x="5945035" y="3274087"/>
                </a:cubicBezTo>
                <a:cubicBezTo>
                  <a:pt x="5947751" y="3275426"/>
                  <a:pt x="5949965" y="3277361"/>
                  <a:pt x="5951677" y="3279891"/>
                </a:cubicBezTo>
                <a:cubicBezTo>
                  <a:pt x="5953388" y="3282421"/>
                  <a:pt x="5954690" y="3285435"/>
                  <a:pt x="5955583" y="3288932"/>
                </a:cubicBezTo>
                <a:cubicBezTo>
                  <a:pt x="5956476" y="3292430"/>
                  <a:pt x="5956923" y="3297043"/>
                  <a:pt x="5956923" y="3302773"/>
                </a:cubicBezTo>
                <a:lnTo>
                  <a:pt x="5956923" y="3361598"/>
                </a:lnTo>
                <a:cubicBezTo>
                  <a:pt x="5956923" y="3362193"/>
                  <a:pt x="5957071" y="3362695"/>
                  <a:pt x="5957369" y="3363105"/>
                </a:cubicBezTo>
                <a:cubicBezTo>
                  <a:pt x="5957667" y="3363514"/>
                  <a:pt x="5958151" y="3363867"/>
                  <a:pt x="5958820" y="3364165"/>
                </a:cubicBezTo>
                <a:cubicBezTo>
                  <a:pt x="5959490" y="3364463"/>
                  <a:pt x="5960420" y="3364686"/>
                  <a:pt x="5961611" y="3364835"/>
                </a:cubicBezTo>
                <a:cubicBezTo>
                  <a:pt x="5962801" y="3364984"/>
                  <a:pt x="5964327" y="3365058"/>
                  <a:pt x="5966187" y="3365058"/>
                </a:cubicBezTo>
                <a:cubicBezTo>
                  <a:pt x="5967973" y="3365058"/>
                  <a:pt x="5969461" y="3364984"/>
                  <a:pt x="5970652" y="3364835"/>
                </a:cubicBezTo>
                <a:cubicBezTo>
                  <a:pt x="5971843" y="3364686"/>
                  <a:pt x="5972773" y="3364463"/>
                  <a:pt x="5973443" y="3364165"/>
                </a:cubicBezTo>
                <a:cubicBezTo>
                  <a:pt x="5974113" y="3363867"/>
                  <a:pt x="5974596" y="3363514"/>
                  <a:pt x="5974893" y="3363105"/>
                </a:cubicBezTo>
                <a:cubicBezTo>
                  <a:pt x="5975191" y="3362695"/>
                  <a:pt x="5975340" y="3362193"/>
                  <a:pt x="5975340" y="3361598"/>
                </a:cubicBezTo>
                <a:lnTo>
                  <a:pt x="5975340" y="3300318"/>
                </a:lnTo>
                <a:cubicBezTo>
                  <a:pt x="5975340" y="3293174"/>
                  <a:pt x="5974726" y="3287053"/>
                  <a:pt x="5973499" y="3281956"/>
                </a:cubicBezTo>
                <a:cubicBezTo>
                  <a:pt x="5972271" y="3276859"/>
                  <a:pt x="5970243" y="3272412"/>
                  <a:pt x="5967415" y="3268617"/>
                </a:cubicBezTo>
                <a:cubicBezTo>
                  <a:pt x="5964587" y="3264822"/>
                  <a:pt x="5960885" y="3261790"/>
                  <a:pt x="5956309" y="3259520"/>
                </a:cubicBezTo>
                <a:cubicBezTo>
                  <a:pt x="5951733" y="3257251"/>
                  <a:pt x="5946095" y="3256116"/>
                  <a:pt x="5939398" y="3256116"/>
                </a:cubicBezTo>
                <a:close/>
                <a:moveTo>
                  <a:pt x="5816057" y="3256116"/>
                </a:moveTo>
                <a:cubicBezTo>
                  <a:pt x="5808690" y="3256116"/>
                  <a:pt x="5802030" y="3257399"/>
                  <a:pt x="5796077" y="3259967"/>
                </a:cubicBezTo>
                <a:cubicBezTo>
                  <a:pt x="5790123" y="3262534"/>
                  <a:pt x="5785045" y="3266217"/>
                  <a:pt x="5780841" y="3271017"/>
                </a:cubicBezTo>
                <a:cubicBezTo>
                  <a:pt x="5776636" y="3275817"/>
                  <a:pt x="5773417" y="3281658"/>
                  <a:pt x="5771185" y="3288542"/>
                </a:cubicBezTo>
                <a:cubicBezTo>
                  <a:pt x="5768953" y="3295425"/>
                  <a:pt x="5767837" y="3303183"/>
                  <a:pt x="5767837" y="3311815"/>
                </a:cubicBezTo>
                <a:cubicBezTo>
                  <a:pt x="5767837" y="3320893"/>
                  <a:pt x="5768915" y="3328856"/>
                  <a:pt x="5771073" y="3335702"/>
                </a:cubicBezTo>
                <a:cubicBezTo>
                  <a:pt x="5773231" y="3342548"/>
                  <a:pt x="5776431" y="3348240"/>
                  <a:pt x="5780673" y="3352780"/>
                </a:cubicBezTo>
                <a:cubicBezTo>
                  <a:pt x="5784915" y="3357319"/>
                  <a:pt x="5790142" y="3360742"/>
                  <a:pt x="5796355" y="3363049"/>
                </a:cubicBezTo>
                <a:cubicBezTo>
                  <a:pt x="5802569" y="3365356"/>
                  <a:pt x="5809806" y="3366509"/>
                  <a:pt x="5818066" y="3366509"/>
                </a:cubicBezTo>
                <a:cubicBezTo>
                  <a:pt x="5822829" y="3366509"/>
                  <a:pt x="5827312" y="3366156"/>
                  <a:pt x="5831517" y="3365449"/>
                </a:cubicBezTo>
                <a:cubicBezTo>
                  <a:pt x="5835721" y="3364742"/>
                  <a:pt x="5839423" y="3363942"/>
                  <a:pt x="5842623" y="3363049"/>
                </a:cubicBezTo>
                <a:cubicBezTo>
                  <a:pt x="5845823" y="3362156"/>
                  <a:pt x="5848427" y="3361244"/>
                  <a:pt x="5850436" y="3360314"/>
                </a:cubicBezTo>
                <a:cubicBezTo>
                  <a:pt x="5852445" y="3359384"/>
                  <a:pt x="5853655" y="3358714"/>
                  <a:pt x="5854064" y="3358305"/>
                </a:cubicBezTo>
                <a:cubicBezTo>
                  <a:pt x="5854473" y="3357896"/>
                  <a:pt x="5854808" y="3357468"/>
                  <a:pt x="5855069" y="3357021"/>
                </a:cubicBezTo>
                <a:cubicBezTo>
                  <a:pt x="5855329" y="3356575"/>
                  <a:pt x="5855515" y="3356072"/>
                  <a:pt x="5855627" y="3355514"/>
                </a:cubicBezTo>
                <a:cubicBezTo>
                  <a:pt x="5855738" y="3354956"/>
                  <a:pt x="5855831" y="3354324"/>
                  <a:pt x="5855905" y="3353617"/>
                </a:cubicBezTo>
                <a:cubicBezTo>
                  <a:pt x="5855980" y="3352910"/>
                  <a:pt x="5856017" y="3352073"/>
                  <a:pt x="5856017" y="3351105"/>
                </a:cubicBezTo>
                <a:cubicBezTo>
                  <a:pt x="5856017" y="3349766"/>
                  <a:pt x="5855961" y="3348631"/>
                  <a:pt x="5855849" y="3347701"/>
                </a:cubicBezTo>
                <a:cubicBezTo>
                  <a:pt x="5855737" y="3346771"/>
                  <a:pt x="5855569" y="3346045"/>
                  <a:pt x="5855344" y="3345524"/>
                </a:cubicBezTo>
                <a:cubicBezTo>
                  <a:pt x="5855119" y="3345003"/>
                  <a:pt x="5854802" y="3344613"/>
                  <a:pt x="5854391" y="3344352"/>
                </a:cubicBezTo>
                <a:cubicBezTo>
                  <a:pt x="5853980" y="3344092"/>
                  <a:pt x="5853513" y="3343962"/>
                  <a:pt x="5852989" y="3343962"/>
                </a:cubicBezTo>
                <a:cubicBezTo>
                  <a:pt x="5852092" y="3343962"/>
                  <a:pt x="5850765" y="3344352"/>
                  <a:pt x="5849007" y="3345134"/>
                </a:cubicBezTo>
                <a:cubicBezTo>
                  <a:pt x="5847249" y="3345915"/>
                  <a:pt x="5845006" y="3346789"/>
                  <a:pt x="5842277" y="3347757"/>
                </a:cubicBezTo>
                <a:cubicBezTo>
                  <a:pt x="5839547" y="3348724"/>
                  <a:pt x="5836313" y="3349598"/>
                  <a:pt x="5832575" y="3350380"/>
                </a:cubicBezTo>
                <a:cubicBezTo>
                  <a:pt x="5828835" y="3351161"/>
                  <a:pt x="5824573" y="3351552"/>
                  <a:pt x="5819787" y="3351552"/>
                </a:cubicBezTo>
                <a:cubicBezTo>
                  <a:pt x="5813731" y="3351552"/>
                  <a:pt x="5808609" y="3350696"/>
                  <a:pt x="5804421" y="3348985"/>
                </a:cubicBezTo>
                <a:cubicBezTo>
                  <a:pt x="5800234" y="3347273"/>
                  <a:pt x="5796831" y="3344817"/>
                  <a:pt x="5794214" y="3341618"/>
                </a:cubicBezTo>
                <a:cubicBezTo>
                  <a:pt x="5791597" y="3338418"/>
                  <a:pt x="5789727" y="3334585"/>
                  <a:pt x="5788606" y="3330121"/>
                </a:cubicBezTo>
                <a:cubicBezTo>
                  <a:pt x="5787485" y="3325656"/>
                  <a:pt x="5786923" y="3320633"/>
                  <a:pt x="5786923" y="3315052"/>
                </a:cubicBezTo>
                <a:lnTo>
                  <a:pt x="5853082" y="3315052"/>
                </a:lnTo>
                <a:cubicBezTo>
                  <a:pt x="5854951" y="3315052"/>
                  <a:pt x="5856615" y="3314438"/>
                  <a:pt x="5858073" y="3313210"/>
                </a:cubicBezTo>
                <a:cubicBezTo>
                  <a:pt x="5859531" y="3311982"/>
                  <a:pt x="5860259" y="3309917"/>
                  <a:pt x="5860259" y="3307015"/>
                </a:cubicBezTo>
                <a:lnTo>
                  <a:pt x="5860259" y="3303666"/>
                </a:lnTo>
                <a:cubicBezTo>
                  <a:pt x="5860259" y="3297118"/>
                  <a:pt x="5859421" y="3290960"/>
                  <a:pt x="5857747" y="3285193"/>
                </a:cubicBezTo>
                <a:cubicBezTo>
                  <a:pt x="5856073" y="3279426"/>
                  <a:pt x="5853450" y="3274403"/>
                  <a:pt x="5849878" y="3270124"/>
                </a:cubicBezTo>
                <a:cubicBezTo>
                  <a:pt x="5846306" y="3265845"/>
                  <a:pt x="5841749" y="3262441"/>
                  <a:pt x="5836205" y="3259911"/>
                </a:cubicBezTo>
                <a:cubicBezTo>
                  <a:pt x="5830661" y="3257381"/>
                  <a:pt x="5823945" y="3256116"/>
                  <a:pt x="5816057" y="3256116"/>
                </a:cubicBezTo>
                <a:close/>
                <a:moveTo>
                  <a:pt x="5643639" y="3256116"/>
                </a:moveTo>
                <a:cubicBezTo>
                  <a:pt x="5637537" y="3256116"/>
                  <a:pt x="5632199" y="3256934"/>
                  <a:pt x="5627622" y="3258571"/>
                </a:cubicBezTo>
                <a:cubicBezTo>
                  <a:pt x="5623045" y="3260209"/>
                  <a:pt x="5619231" y="3262385"/>
                  <a:pt x="5616181" y="3265101"/>
                </a:cubicBezTo>
                <a:cubicBezTo>
                  <a:pt x="5613129" y="3267817"/>
                  <a:pt x="5610841" y="3270980"/>
                  <a:pt x="5609316" y="3274589"/>
                </a:cubicBezTo>
                <a:cubicBezTo>
                  <a:pt x="5607791" y="3278198"/>
                  <a:pt x="5607027" y="3281975"/>
                  <a:pt x="5607027" y="3285919"/>
                </a:cubicBezTo>
                <a:cubicBezTo>
                  <a:pt x="5607027" y="3290383"/>
                  <a:pt x="5607753" y="3294216"/>
                  <a:pt x="5609205" y="3297416"/>
                </a:cubicBezTo>
                <a:cubicBezTo>
                  <a:pt x="5610655" y="3300615"/>
                  <a:pt x="5612571" y="3303369"/>
                  <a:pt x="5614953" y="3305676"/>
                </a:cubicBezTo>
                <a:cubicBezTo>
                  <a:pt x="5617334" y="3307982"/>
                  <a:pt x="5620031" y="3309936"/>
                  <a:pt x="5623045" y="3311536"/>
                </a:cubicBezTo>
                <a:cubicBezTo>
                  <a:pt x="5626059" y="3313136"/>
                  <a:pt x="5629147" y="3314568"/>
                  <a:pt x="5632310" y="3315833"/>
                </a:cubicBezTo>
                <a:cubicBezTo>
                  <a:pt x="5635473" y="3317098"/>
                  <a:pt x="5638542" y="3318307"/>
                  <a:pt x="5641519" y="3319461"/>
                </a:cubicBezTo>
                <a:cubicBezTo>
                  <a:pt x="5644495" y="3320614"/>
                  <a:pt x="5647174" y="3321935"/>
                  <a:pt x="5649555" y="3323423"/>
                </a:cubicBezTo>
                <a:cubicBezTo>
                  <a:pt x="5651937" y="3324912"/>
                  <a:pt x="5653853" y="3326623"/>
                  <a:pt x="5655304" y="3328558"/>
                </a:cubicBezTo>
                <a:cubicBezTo>
                  <a:pt x="5656755" y="3330493"/>
                  <a:pt x="5657481" y="3332874"/>
                  <a:pt x="5657481" y="3335702"/>
                </a:cubicBezTo>
                <a:cubicBezTo>
                  <a:pt x="5657481" y="3338455"/>
                  <a:pt x="5656978" y="3340836"/>
                  <a:pt x="5655973" y="3342845"/>
                </a:cubicBezTo>
                <a:cubicBezTo>
                  <a:pt x="5654969" y="3344855"/>
                  <a:pt x="5653537" y="3346510"/>
                  <a:pt x="5651676" y="3347812"/>
                </a:cubicBezTo>
                <a:cubicBezTo>
                  <a:pt x="5649816" y="3349115"/>
                  <a:pt x="5647621" y="3350101"/>
                  <a:pt x="5645091" y="3350770"/>
                </a:cubicBezTo>
                <a:cubicBezTo>
                  <a:pt x="5642561" y="3351440"/>
                  <a:pt x="5639733" y="3351775"/>
                  <a:pt x="5636607" y="3351775"/>
                </a:cubicBezTo>
                <a:cubicBezTo>
                  <a:pt x="5632440" y="3351775"/>
                  <a:pt x="5628757" y="3351273"/>
                  <a:pt x="5625557" y="3350268"/>
                </a:cubicBezTo>
                <a:cubicBezTo>
                  <a:pt x="5622357" y="3349264"/>
                  <a:pt x="5619585" y="3348166"/>
                  <a:pt x="5617241" y="3346975"/>
                </a:cubicBezTo>
                <a:cubicBezTo>
                  <a:pt x="5614897" y="3345785"/>
                  <a:pt x="5612925" y="3344687"/>
                  <a:pt x="5611325" y="3343683"/>
                </a:cubicBezTo>
                <a:cubicBezTo>
                  <a:pt x="5609725" y="3342678"/>
                  <a:pt x="5608516" y="3342176"/>
                  <a:pt x="5607697" y="3342176"/>
                </a:cubicBezTo>
                <a:cubicBezTo>
                  <a:pt x="5607177" y="3342176"/>
                  <a:pt x="5606711" y="3342306"/>
                  <a:pt x="5606302" y="3342566"/>
                </a:cubicBezTo>
                <a:cubicBezTo>
                  <a:pt x="5605893" y="3342827"/>
                  <a:pt x="5605577" y="3343255"/>
                  <a:pt x="5605353" y="3343850"/>
                </a:cubicBezTo>
                <a:cubicBezTo>
                  <a:pt x="5605130" y="3344445"/>
                  <a:pt x="5604944" y="3345227"/>
                  <a:pt x="5604795" y="3346194"/>
                </a:cubicBezTo>
                <a:cubicBezTo>
                  <a:pt x="5604647" y="3347161"/>
                  <a:pt x="5604572" y="3348352"/>
                  <a:pt x="5604572" y="3349766"/>
                </a:cubicBezTo>
                <a:cubicBezTo>
                  <a:pt x="5604572" y="3352073"/>
                  <a:pt x="5604758" y="3353896"/>
                  <a:pt x="5605130" y="3355235"/>
                </a:cubicBezTo>
                <a:cubicBezTo>
                  <a:pt x="5605503" y="3356575"/>
                  <a:pt x="5606097" y="3357617"/>
                  <a:pt x="5606916" y="3358361"/>
                </a:cubicBezTo>
                <a:cubicBezTo>
                  <a:pt x="5607735" y="3359105"/>
                  <a:pt x="5609037" y="3359942"/>
                  <a:pt x="5610823" y="3360872"/>
                </a:cubicBezTo>
                <a:cubicBezTo>
                  <a:pt x="5612609" y="3361802"/>
                  <a:pt x="5614785" y="3362695"/>
                  <a:pt x="5617353" y="3363551"/>
                </a:cubicBezTo>
                <a:cubicBezTo>
                  <a:pt x="5619920" y="3364407"/>
                  <a:pt x="5622822" y="3365114"/>
                  <a:pt x="5626059" y="3365672"/>
                </a:cubicBezTo>
                <a:cubicBezTo>
                  <a:pt x="5629296" y="3366230"/>
                  <a:pt x="5632701" y="3366509"/>
                  <a:pt x="5636273" y="3366509"/>
                </a:cubicBezTo>
                <a:cubicBezTo>
                  <a:pt x="5642077" y="3366509"/>
                  <a:pt x="5647397" y="3365802"/>
                  <a:pt x="5652235" y="3364388"/>
                </a:cubicBezTo>
                <a:cubicBezTo>
                  <a:pt x="5657071" y="3362974"/>
                  <a:pt x="5661239" y="3360891"/>
                  <a:pt x="5664736" y="3358137"/>
                </a:cubicBezTo>
                <a:cubicBezTo>
                  <a:pt x="5668233" y="3355384"/>
                  <a:pt x="5670931" y="3351998"/>
                  <a:pt x="5672829" y="3347980"/>
                </a:cubicBezTo>
                <a:cubicBezTo>
                  <a:pt x="5674726" y="3343962"/>
                  <a:pt x="5675675" y="3339385"/>
                  <a:pt x="5675675" y="3334251"/>
                </a:cubicBezTo>
                <a:cubicBezTo>
                  <a:pt x="5675675" y="3329935"/>
                  <a:pt x="5674949" y="3326214"/>
                  <a:pt x="5673498" y="3323088"/>
                </a:cubicBezTo>
                <a:cubicBezTo>
                  <a:pt x="5672047" y="3319963"/>
                  <a:pt x="5670131" y="3317284"/>
                  <a:pt x="5667749" y="3315052"/>
                </a:cubicBezTo>
                <a:cubicBezTo>
                  <a:pt x="5665369" y="3312819"/>
                  <a:pt x="5662633" y="3310922"/>
                  <a:pt x="5659545" y="3309359"/>
                </a:cubicBezTo>
                <a:cubicBezTo>
                  <a:pt x="5656457" y="3307796"/>
                  <a:pt x="5653332" y="3306382"/>
                  <a:pt x="5650169" y="3305117"/>
                </a:cubicBezTo>
                <a:cubicBezTo>
                  <a:pt x="5647007" y="3303852"/>
                  <a:pt x="5643900" y="3302625"/>
                  <a:pt x="5640849" y="3301434"/>
                </a:cubicBezTo>
                <a:cubicBezTo>
                  <a:pt x="5637798" y="3300243"/>
                  <a:pt x="5635082" y="3298904"/>
                  <a:pt x="5632701" y="3297416"/>
                </a:cubicBezTo>
                <a:cubicBezTo>
                  <a:pt x="5630319" y="3295927"/>
                  <a:pt x="5628385" y="3294197"/>
                  <a:pt x="5626897" y="3292225"/>
                </a:cubicBezTo>
                <a:cubicBezTo>
                  <a:pt x="5625408" y="3290253"/>
                  <a:pt x="5624664" y="3287816"/>
                  <a:pt x="5624664" y="3284914"/>
                </a:cubicBezTo>
                <a:cubicBezTo>
                  <a:pt x="5624664" y="3282830"/>
                  <a:pt x="5625055" y="3280896"/>
                  <a:pt x="5625836" y="3279110"/>
                </a:cubicBezTo>
                <a:cubicBezTo>
                  <a:pt x="5626617" y="3277324"/>
                  <a:pt x="5627771" y="3275780"/>
                  <a:pt x="5629296" y="3274477"/>
                </a:cubicBezTo>
                <a:cubicBezTo>
                  <a:pt x="5630821" y="3273175"/>
                  <a:pt x="5632775" y="3272171"/>
                  <a:pt x="5635157" y="3271464"/>
                </a:cubicBezTo>
                <a:cubicBezTo>
                  <a:pt x="5637537" y="3270757"/>
                  <a:pt x="5640291" y="3270403"/>
                  <a:pt x="5643416" y="3270403"/>
                </a:cubicBezTo>
                <a:cubicBezTo>
                  <a:pt x="5646913" y="3270403"/>
                  <a:pt x="5650021" y="3270813"/>
                  <a:pt x="5652737" y="3271631"/>
                </a:cubicBezTo>
                <a:cubicBezTo>
                  <a:pt x="5655453" y="3272450"/>
                  <a:pt x="5657815" y="3273324"/>
                  <a:pt x="5659825" y="3274254"/>
                </a:cubicBezTo>
                <a:cubicBezTo>
                  <a:pt x="5661833" y="3275184"/>
                  <a:pt x="5663471" y="3276059"/>
                  <a:pt x="5664736" y="3276877"/>
                </a:cubicBezTo>
                <a:cubicBezTo>
                  <a:pt x="5666001" y="3277696"/>
                  <a:pt x="5666969" y="3278105"/>
                  <a:pt x="5667638" y="3278105"/>
                </a:cubicBezTo>
                <a:cubicBezTo>
                  <a:pt x="5668085" y="3278105"/>
                  <a:pt x="5668494" y="3277975"/>
                  <a:pt x="5668866" y="3277714"/>
                </a:cubicBezTo>
                <a:cubicBezTo>
                  <a:pt x="5669238" y="3277454"/>
                  <a:pt x="5669554" y="3277026"/>
                  <a:pt x="5669815" y="3276431"/>
                </a:cubicBezTo>
                <a:cubicBezTo>
                  <a:pt x="5670075" y="3275835"/>
                  <a:pt x="5670261" y="3275073"/>
                  <a:pt x="5670373" y="3274143"/>
                </a:cubicBezTo>
                <a:cubicBezTo>
                  <a:pt x="5670485" y="3273212"/>
                  <a:pt x="5670540" y="3272115"/>
                  <a:pt x="5670540" y="3270850"/>
                </a:cubicBezTo>
                <a:cubicBezTo>
                  <a:pt x="5670540" y="3269659"/>
                  <a:pt x="5670485" y="3268655"/>
                  <a:pt x="5670373" y="3267836"/>
                </a:cubicBezTo>
                <a:cubicBezTo>
                  <a:pt x="5670261" y="3267017"/>
                  <a:pt x="5670149" y="3266329"/>
                  <a:pt x="5670038" y="3265771"/>
                </a:cubicBezTo>
                <a:cubicBezTo>
                  <a:pt x="5669926" y="3265213"/>
                  <a:pt x="5669740" y="3264711"/>
                  <a:pt x="5669479" y="3264264"/>
                </a:cubicBezTo>
                <a:cubicBezTo>
                  <a:pt x="5669219" y="3263818"/>
                  <a:pt x="5668699" y="3263297"/>
                  <a:pt x="5667917" y="3262701"/>
                </a:cubicBezTo>
                <a:cubicBezTo>
                  <a:pt x="5667135" y="3262106"/>
                  <a:pt x="5665983" y="3261418"/>
                  <a:pt x="5664457" y="3260636"/>
                </a:cubicBezTo>
                <a:cubicBezTo>
                  <a:pt x="5662931" y="3259855"/>
                  <a:pt x="5661089" y="3259130"/>
                  <a:pt x="5658931" y="3258460"/>
                </a:cubicBezTo>
                <a:cubicBezTo>
                  <a:pt x="5656773" y="3257790"/>
                  <a:pt x="5654355" y="3257232"/>
                  <a:pt x="5651676" y="3256785"/>
                </a:cubicBezTo>
                <a:cubicBezTo>
                  <a:pt x="5648997" y="3256339"/>
                  <a:pt x="5646319" y="3256116"/>
                  <a:pt x="5643639" y="3256116"/>
                </a:cubicBezTo>
                <a:close/>
                <a:moveTo>
                  <a:pt x="5500765" y="3256116"/>
                </a:moveTo>
                <a:cubicBezTo>
                  <a:pt x="5494663" y="3256116"/>
                  <a:pt x="5489323" y="3256934"/>
                  <a:pt x="5484747" y="3258571"/>
                </a:cubicBezTo>
                <a:cubicBezTo>
                  <a:pt x="5480171" y="3260209"/>
                  <a:pt x="5476357" y="3262385"/>
                  <a:pt x="5473305" y="3265101"/>
                </a:cubicBezTo>
                <a:cubicBezTo>
                  <a:pt x="5470255" y="3267817"/>
                  <a:pt x="5467967" y="3270980"/>
                  <a:pt x="5466441" y="3274589"/>
                </a:cubicBezTo>
                <a:cubicBezTo>
                  <a:pt x="5464915" y="3278198"/>
                  <a:pt x="5464153" y="3281975"/>
                  <a:pt x="5464153" y="3285919"/>
                </a:cubicBezTo>
                <a:cubicBezTo>
                  <a:pt x="5464153" y="3290383"/>
                  <a:pt x="5464879" y="3294216"/>
                  <a:pt x="5466329" y="3297416"/>
                </a:cubicBezTo>
                <a:cubicBezTo>
                  <a:pt x="5467781" y="3300615"/>
                  <a:pt x="5469697" y="3303369"/>
                  <a:pt x="5472078" y="3305676"/>
                </a:cubicBezTo>
                <a:cubicBezTo>
                  <a:pt x="5474459" y="3307982"/>
                  <a:pt x="5477157" y="3309936"/>
                  <a:pt x="5480171" y="3311536"/>
                </a:cubicBezTo>
                <a:cubicBezTo>
                  <a:pt x="5483184" y="3313136"/>
                  <a:pt x="5486273" y="3314568"/>
                  <a:pt x="5489435" y="3315833"/>
                </a:cubicBezTo>
                <a:cubicBezTo>
                  <a:pt x="5492597" y="3317098"/>
                  <a:pt x="5495667" y="3318307"/>
                  <a:pt x="5498643" y="3319461"/>
                </a:cubicBezTo>
                <a:cubicBezTo>
                  <a:pt x="5501620" y="3320614"/>
                  <a:pt x="5504299" y="3321935"/>
                  <a:pt x="5506681" y="3323423"/>
                </a:cubicBezTo>
                <a:cubicBezTo>
                  <a:pt x="5509061" y="3324912"/>
                  <a:pt x="5510978" y="3326623"/>
                  <a:pt x="5512429" y="3328558"/>
                </a:cubicBezTo>
                <a:cubicBezTo>
                  <a:pt x="5513880" y="3330493"/>
                  <a:pt x="5514605" y="3332874"/>
                  <a:pt x="5514605" y="3335702"/>
                </a:cubicBezTo>
                <a:cubicBezTo>
                  <a:pt x="5514605" y="3338455"/>
                  <a:pt x="5514103" y="3340836"/>
                  <a:pt x="5513099" y="3342845"/>
                </a:cubicBezTo>
                <a:cubicBezTo>
                  <a:pt x="5512094" y="3344855"/>
                  <a:pt x="5510661" y="3346510"/>
                  <a:pt x="5508801" y="3347812"/>
                </a:cubicBezTo>
                <a:cubicBezTo>
                  <a:pt x="5506941" y="3349115"/>
                  <a:pt x="5504745" y="3350101"/>
                  <a:pt x="5502215" y="3350770"/>
                </a:cubicBezTo>
                <a:cubicBezTo>
                  <a:pt x="5499685" y="3351440"/>
                  <a:pt x="5496857" y="3351775"/>
                  <a:pt x="5493733" y="3351775"/>
                </a:cubicBezTo>
                <a:cubicBezTo>
                  <a:pt x="5489565" y="3351775"/>
                  <a:pt x="5485881" y="3351273"/>
                  <a:pt x="5482682" y="3350268"/>
                </a:cubicBezTo>
                <a:cubicBezTo>
                  <a:pt x="5479482" y="3349264"/>
                  <a:pt x="5476710" y="3348166"/>
                  <a:pt x="5474366" y="3346975"/>
                </a:cubicBezTo>
                <a:cubicBezTo>
                  <a:pt x="5472022" y="3345785"/>
                  <a:pt x="5470050" y="3344687"/>
                  <a:pt x="5468450" y="3343683"/>
                </a:cubicBezTo>
                <a:cubicBezTo>
                  <a:pt x="5466850" y="3342678"/>
                  <a:pt x="5465641" y="3342176"/>
                  <a:pt x="5464823" y="3342176"/>
                </a:cubicBezTo>
                <a:cubicBezTo>
                  <a:pt x="5464301" y="3342176"/>
                  <a:pt x="5463837" y="3342306"/>
                  <a:pt x="5463427" y="3342566"/>
                </a:cubicBezTo>
                <a:cubicBezTo>
                  <a:pt x="5463018" y="3342827"/>
                  <a:pt x="5462701" y="3343255"/>
                  <a:pt x="5462479" y="3343850"/>
                </a:cubicBezTo>
                <a:cubicBezTo>
                  <a:pt x="5462255" y="3344445"/>
                  <a:pt x="5462069" y="3345227"/>
                  <a:pt x="5461921" y="3346194"/>
                </a:cubicBezTo>
                <a:cubicBezTo>
                  <a:pt x="5461771" y="3347161"/>
                  <a:pt x="5461697" y="3348352"/>
                  <a:pt x="5461697" y="3349766"/>
                </a:cubicBezTo>
                <a:cubicBezTo>
                  <a:pt x="5461697" y="3352073"/>
                  <a:pt x="5461883" y="3353896"/>
                  <a:pt x="5462255" y="3355235"/>
                </a:cubicBezTo>
                <a:cubicBezTo>
                  <a:pt x="5462627" y="3356575"/>
                  <a:pt x="5463223" y="3357617"/>
                  <a:pt x="5464041" y="3358361"/>
                </a:cubicBezTo>
                <a:cubicBezTo>
                  <a:pt x="5464859" y="3359105"/>
                  <a:pt x="5466162" y="3359942"/>
                  <a:pt x="5467948" y="3360872"/>
                </a:cubicBezTo>
                <a:cubicBezTo>
                  <a:pt x="5469734" y="3361802"/>
                  <a:pt x="5471911" y="3362695"/>
                  <a:pt x="5474477" y="3363551"/>
                </a:cubicBezTo>
                <a:cubicBezTo>
                  <a:pt x="5477045" y="3364407"/>
                  <a:pt x="5479947" y="3365114"/>
                  <a:pt x="5483184" y="3365672"/>
                </a:cubicBezTo>
                <a:cubicBezTo>
                  <a:pt x="5486421" y="3366230"/>
                  <a:pt x="5489825" y="3366509"/>
                  <a:pt x="5493397" y="3366509"/>
                </a:cubicBezTo>
                <a:cubicBezTo>
                  <a:pt x="5499202" y="3366509"/>
                  <a:pt x="5504523" y="3365802"/>
                  <a:pt x="5509359" y="3364388"/>
                </a:cubicBezTo>
                <a:cubicBezTo>
                  <a:pt x="5514196" y="3362974"/>
                  <a:pt x="5518363" y="3360891"/>
                  <a:pt x="5521861" y="3358137"/>
                </a:cubicBezTo>
                <a:cubicBezTo>
                  <a:pt x="5525359" y="3355384"/>
                  <a:pt x="5528056" y="3351998"/>
                  <a:pt x="5529953" y="3347980"/>
                </a:cubicBezTo>
                <a:cubicBezTo>
                  <a:pt x="5531851" y="3343962"/>
                  <a:pt x="5532799" y="3339385"/>
                  <a:pt x="5532799" y="3334251"/>
                </a:cubicBezTo>
                <a:cubicBezTo>
                  <a:pt x="5532799" y="3329935"/>
                  <a:pt x="5532074" y="3326214"/>
                  <a:pt x="5530623" y="3323088"/>
                </a:cubicBezTo>
                <a:cubicBezTo>
                  <a:pt x="5529172" y="3319963"/>
                  <a:pt x="5527256" y="3317284"/>
                  <a:pt x="5524875" y="3315052"/>
                </a:cubicBezTo>
                <a:cubicBezTo>
                  <a:pt x="5522493" y="3312819"/>
                  <a:pt x="5519759" y="3310922"/>
                  <a:pt x="5516671" y="3309359"/>
                </a:cubicBezTo>
                <a:cubicBezTo>
                  <a:pt x="5513583" y="3307796"/>
                  <a:pt x="5510457" y="3306382"/>
                  <a:pt x="5507295" y="3305117"/>
                </a:cubicBezTo>
                <a:cubicBezTo>
                  <a:pt x="5504131" y="3303852"/>
                  <a:pt x="5501025" y="3302625"/>
                  <a:pt x="5497974" y="3301434"/>
                </a:cubicBezTo>
                <a:cubicBezTo>
                  <a:pt x="5494923" y="3300243"/>
                  <a:pt x="5492207" y="3298904"/>
                  <a:pt x="5489825" y="3297416"/>
                </a:cubicBezTo>
                <a:cubicBezTo>
                  <a:pt x="5487445" y="3295927"/>
                  <a:pt x="5485509" y="3294197"/>
                  <a:pt x="5484021" y="3292225"/>
                </a:cubicBezTo>
                <a:cubicBezTo>
                  <a:pt x="5482533" y="3290253"/>
                  <a:pt x="5481789" y="3287816"/>
                  <a:pt x="5481789" y="3284914"/>
                </a:cubicBezTo>
                <a:cubicBezTo>
                  <a:pt x="5481789" y="3282830"/>
                  <a:pt x="5482179" y="3280896"/>
                  <a:pt x="5482961" y="3279110"/>
                </a:cubicBezTo>
                <a:cubicBezTo>
                  <a:pt x="5483742" y="3277324"/>
                  <a:pt x="5484895" y="3275780"/>
                  <a:pt x="5486421" y="3274477"/>
                </a:cubicBezTo>
                <a:cubicBezTo>
                  <a:pt x="5487947" y="3273175"/>
                  <a:pt x="5489900" y="3272171"/>
                  <a:pt x="5492281" y="3271464"/>
                </a:cubicBezTo>
                <a:cubicBezTo>
                  <a:pt x="5494663" y="3270757"/>
                  <a:pt x="5497416" y="3270403"/>
                  <a:pt x="5500541" y="3270403"/>
                </a:cubicBezTo>
                <a:cubicBezTo>
                  <a:pt x="5504039" y="3270403"/>
                  <a:pt x="5507145" y="3270813"/>
                  <a:pt x="5509861" y="3271631"/>
                </a:cubicBezTo>
                <a:cubicBezTo>
                  <a:pt x="5512577" y="3272450"/>
                  <a:pt x="5514941" y="3273324"/>
                  <a:pt x="5516949" y="3274254"/>
                </a:cubicBezTo>
                <a:cubicBezTo>
                  <a:pt x="5518959" y="3275184"/>
                  <a:pt x="5520596" y="3276059"/>
                  <a:pt x="5521861" y="3276877"/>
                </a:cubicBezTo>
                <a:cubicBezTo>
                  <a:pt x="5523126" y="3277696"/>
                  <a:pt x="5524093" y="3278105"/>
                  <a:pt x="5524763" y="3278105"/>
                </a:cubicBezTo>
                <a:cubicBezTo>
                  <a:pt x="5525209" y="3278105"/>
                  <a:pt x="5525619" y="3277975"/>
                  <a:pt x="5525991" y="3277714"/>
                </a:cubicBezTo>
                <a:cubicBezTo>
                  <a:pt x="5526363" y="3277454"/>
                  <a:pt x="5526679" y="3277026"/>
                  <a:pt x="5526939" y="3276431"/>
                </a:cubicBezTo>
                <a:cubicBezTo>
                  <a:pt x="5527200" y="3275835"/>
                  <a:pt x="5527386" y="3275073"/>
                  <a:pt x="5527497" y="3274143"/>
                </a:cubicBezTo>
                <a:cubicBezTo>
                  <a:pt x="5527609" y="3273212"/>
                  <a:pt x="5527665" y="3272115"/>
                  <a:pt x="5527665" y="3270850"/>
                </a:cubicBezTo>
                <a:cubicBezTo>
                  <a:pt x="5527665" y="3269659"/>
                  <a:pt x="5527609" y="3268655"/>
                  <a:pt x="5527497" y="3267836"/>
                </a:cubicBezTo>
                <a:cubicBezTo>
                  <a:pt x="5527386" y="3267017"/>
                  <a:pt x="5527275" y="3266329"/>
                  <a:pt x="5527163" y="3265771"/>
                </a:cubicBezTo>
                <a:cubicBezTo>
                  <a:pt x="5527051" y="3265213"/>
                  <a:pt x="5526865" y="3264711"/>
                  <a:pt x="5526605" y="3264264"/>
                </a:cubicBezTo>
                <a:cubicBezTo>
                  <a:pt x="5526345" y="3263818"/>
                  <a:pt x="5525823" y="3263297"/>
                  <a:pt x="5525042" y="3262701"/>
                </a:cubicBezTo>
                <a:cubicBezTo>
                  <a:pt x="5524261" y="3262106"/>
                  <a:pt x="5523107" y="3261418"/>
                  <a:pt x="5521582" y="3260636"/>
                </a:cubicBezTo>
                <a:cubicBezTo>
                  <a:pt x="5520057" y="3259855"/>
                  <a:pt x="5518215" y="3259130"/>
                  <a:pt x="5516057" y="3258460"/>
                </a:cubicBezTo>
                <a:cubicBezTo>
                  <a:pt x="5513899" y="3257790"/>
                  <a:pt x="5511480" y="3257232"/>
                  <a:pt x="5508801" y="3256785"/>
                </a:cubicBezTo>
                <a:cubicBezTo>
                  <a:pt x="5506123" y="3256339"/>
                  <a:pt x="5503443" y="3256116"/>
                  <a:pt x="5500765" y="3256116"/>
                </a:cubicBezTo>
                <a:close/>
                <a:moveTo>
                  <a:pt x="5396473" y="3256116"/>
                </a:moveTo>
                <a:cubicBezTo>
                  <a:pt x="5390743" y="3256116"/>
                  <a:pt x="5385069" y="3257585"/>
                  <a:pt x="5379451" y="3260525"/>
                </a:cubicBezTo>
                <a:cubicBezTo>
                  <a:pt x="5373833" y="3263464"/>
                  <a:pt x="5368196" y="3268096"/>
                  <a:pt x="5362541" y="3274422"/>
                </a:cubicBezTo>
                <a:lnTo>
                  <a:pt x="5362541" y="3261139"/>
                </a:lnTo>
                <a:cubicBezTo>
                  <a:pt x="5362541" y="3260543"/>
                  <a:pt x="5362410" y="3260041"/>
                  <a:pt x="5362149" y="3259632"/>
                </a:cubicBezTo>
                <a:cubicBezTo>
                  <a:pt x="5361889" y="3259223"/>
                  <a:pt x="5361461" y="3258850"/>
                  <a:pt x="5360866" y="3258516"/>
                </a:cubicBezTo>
                <a:cubicBezTo>
                  <a:pt x="5360271" y="3258181"/>
                  <a:pt x="5359433" y="3257958"/>
                  <a:pt x="5358355" y="3257846"/>
                </a:cubicBezTo>
                <a:cubicBezTo>
                  <a:pt x="5357275" y="3257734"/>
                  <a:pt x="5355917" y="3257678"/>
                  <a:pt x="5354281" y="3257678"/>
                </a:cubicBezTo>
                <a:cubicBezTo>
                  <a:pt x="5352569" y="3257678"/>
                  <a:pt x="5351192" y="3257734"/>
                  <a:pt x="5350151" y="3257846"/>
                </a:cubicBezTo>
                <a:cubicBezTo>
                  <a:pt x="5349109" y="3257958"/>
                  <a:pt x="5348253" y="3258181"/>
                  <a:pt x="5347583" y="3258516"/>
                </a:cubicBezTo>
                <a:cubicBezTo>
                  <a:pt x="5346913" y="3258850"/>
                  <a:pt x="5346467" y="3259223"/>
                  <a:pt x="5346243" y="3259632"/>
                </a:cubicBezTo>
                <a:cubicBezTo>
                  <a:pt x="5346021" y="3260041"/>
                  <a:pt x="5345909" y="3260543"/>
                  <a:pt x="5345909" y="3261139"/>
                </a:cubicBezTo>
                <a:lnTo>
                  <a:pt x="5345909" y="3361598"/>
                </a:lnTo>
                <a:cubicBezTo>
                  <a:pt x="5345909" y="3362193"/>
                  <a:pt x="5346039" y="3362695"/>
                  <a:pt x="5346299" y="3363105"/>
                </a:cubicBezTo>
                <a:cubicBezTo>
                  <a:pt x="5346560" y="3363514"/>
                  <a:pt x="5347043" y="3363867"/>
                  <a:pt x="5347751" y="3364165"/>
                </a:cubicBezTo>
                <a:cubicBezTo>
                  <a:pt x="5348457" y="3364463"/>
                  <a:pt x="5349407" y="3364686"/>
                  <a:pt x="5350597" y="3364835"/>
                </a:cubicBezTo>
                <a:cubicBezTo>
                  <a:pt x="5351787" y="3364984"/>
                  <a:pt x="5353276" y="3365058"/>
                  <a:pt x="5355061" y="3365058"/>
                </a:cubicBezTo>
                <a:cubicBezTo>
                  <a:pt x="5356922" y="3365058"/>
                  <a:pt x="5358447" y="3364984"/>
                  <a:pt x="5359638" y="3364835"/>
                </a:cubicBezTo>
                <a:cubicBezTo>
                  <a:pt x="5360829" y="3364686"/>
                  <a:pt x="5361759" y="3364463"/>
                  <a:pt x="5362429" y="3364165"/>
                </a:cubicBezTo>
                <a:cubicBezTo>
                  <a:pt x="5363099" y="3363867"/>
                  <a:pt x="5363582" y="3363514"/>
                  <a:pt x="5363880" y="3363105"/>
                </a:cubicBezTo>
                <a:cubicBezTo>
                  <a:pt x="5364177" y="3362695"/>
                  <a:pt x="5364327" y="3362193"/>
                  <a:pt x="5364327" y="3361598"/>
                </a:cubicBezTo>
                <a:lnTo>
                  <a:pt x="5364327" y="3291388"/>
                </a:lnTo>
                <a:cubicBezTo>
                  <a:pt x="5369387" y="3285063"/>
                  <a:pt x="5374223" y="3280263"/>
                  <a:pt x="5378837" y="3276989"/>
                </a:cubicBezTo>
                <a:cubicBezTo>
                  <a:pt x="5383451" y="3273715"/>
                  <a:pt x="5388065" y="3272078"/>
                  <a:pt x="5392678" y="3272078"/>
                </a:cubicBezTo>
                <a:cubicBezTo>
                  <a:pt x="5396250" y="3272078"/>
                  <a:pt x="5399394" y="3272747"/>
                  <a:pt x="5402110" y="3274087"/>
                </a:cubicBezTo>
                <a:cubicBezTo>
                  <a:pt x="5404826" y="3275426"/>
                  <a:pt x="5407040" y="3277361"/>
                  <a:pt x="5408751" y="3279891"/>
                </a:cubicBezTo>
                <a:cubicBezTo>
                  <a:pt x="5410463" y="3282421"/>
                  <a:pt x="5411765" y="3285435"/>
                  <a:pt x="5412658" y="3288932"/>
                </a:cubicBezTo>
                <a:cubicBezTo>
                  <a:pt x="5413551" y="3292430"/>
                  <a:pt x="5413997" y="3297043"/>
                  <a:pt x="5413997" y="3302773"/>
                </a:cubicBezTo>
                <a:lnTo>
                  <a:pt x="5413997" y="3361598"/>
                </a:lnTo>
                <a:cubicBezTo>
                  <a:pt x="5413997" y="3362193"/>
                  <a:pt x="5414147" y="3362695"/>
                  <a:pt x="5414444" y="3363105"/>
                </a:cubicBezTo>
                <a:cubicBezTo>
                  <a:pt x="5414742" y="3363514"/>
                  <a:pt x="5415225" y="3363867"/>
                  <a:pt x="5415895" y="3364165"/>
                </a:cubicBezTo>
                <a:cubicBezTo>
                  <a:pt x="5416565" y="3364463"/>
                  <a:pt x="5417495" y="3364686"/>
                  <a:pt x="5418685" y="3364835"/>
                </a:cubicBezTo>
                <a:cubicBezTo>
                  <a:pt x="5419877" y="3364984"/>
                  <a:pt x="5421402" y="3365058"/>
                  <a:pt x="5423262" y="3365058"/>
                </a:cubicBezTo>
                <a:cubicBezTo>
                  <a:pt x="5425048" y="3365058"/>
                  <a:pt x="5426537" y="3364984"/>
                  <a:pt x="5427727" y="3364835"/>
                </a:cubicBezTo>
                <a:cubicBezTo>
                  <a:pt x="5428917" y="3364686"/>
                  <a:pt x="5429848" y="3364463"/>
                  <a:pt x="5430517" y="3364165"/>
                </a:cubicBezTo>
                <a:cubicBezTo>
                  <a:pt x="5431187" y="3363867"/>
                  <a:pt x="5431671" y="3363514"/>
                  <a:pt x="5431969" y="3363105"/>
                </a:cubicBezTo>
                <a:cubicBezTo>
                  <a:pt x="5432267" y="3362695"/>
                  <a:pt x="5432415" y="3362193"/>
                  <a:pt x="5432415" y="3361598"/>
                </a:cubicBezTo>
                <a:lnTo>
                  <a:pt x="5432415" y="3300318"/>
                </a:lnTo>
                <a:cubicBezTo>
                  <a:pt x="5432415" y="3293174"/>
                  <a:pt x="5431801" y="3287053"/>
                  <a:pt x="5430573" y="3281956"/>
                </a:cubicBezTo>
                <a:cubicBezTo>
                  <a:pt x="5429345" y="3276859"/>
                  <a:pt x="5427318" y="3272412"/>
                  <a:pt x="5424490" y="3268617"/>
                </a:cubicBezTo>
                <a:cubicBezTo>
                  <a:pt x="5421663" y="3264822"/>
                  <a:pt x="5417960" y="3261790"/>
                  <a:pt x="5413383" y="3259520"/>
                </a:cubicBezTo>
                <a:cubicBezTo>
                  <a:pt x="5408807" y="3257251"/>
                  <a:pt x="5403171" y="3256116"/>
                  <a:pt x="5396473" y="3256116"/>
                </a:cubicBezTo>
                <a:close/>
                <a:moveTo>
                  <a:pt x="5266286" y="3256116"/>
                </a:moveTo>
                <a:cubicBezTo>
                  <a:pt x="5257729" y="3256116"/>
                  <a:pt x="5250250" y="3257492"/>
                  <a:pt x="5243850" y="3260246"/>
                </a:cubicBezTo>
                <a:cubicBezTo>
                  <a:pt x="5237451" y="3262999"/>
                  <a:pt x="5232111" y="3266869"/>
                  <a:pt x="5227833" y="3271854"/>
                </a:cubicBezTo>
                <a:cubicBezTo>
                  <a:pt x="5223554" y="3276840"/>
                  <a:pt x="5220354" y="3282775"/>
                  <a:pt x="5218233" y="3289658"/>
                </a:cubicBezTo>
                <a:cubicBezTo>
                  <a:pt x="5216113" y="3296541"/>
                  <a:pt x="5215052" y="3304076"/>
                  <a:pt x="5215052" y="3312261"/>
                </a:cubicBezTo>
                <a:cubicBezTo>
                  <a:pt x="5215052" y="3320744"/>
                  <a:pt x="5216057" y="3328335"/>
                  <a:pt x="5218065" y="3335032"/>
                </a:cubicBezTo>
                <a:cubicBezTo>
                  <a:pt x="5220075" y="3341729"/>
                  <a:pt x="5223126" y="3347422"/>
                  <a:pt x="5227219" y="3352110"/>
                </a:cubicBezTo>
                <a:cubicBezTo>
                  <a:pt x="5231311" y="3356798"/>
                  <a:pt x="5236427" y="3360370"/>
                  <a:pt x="5242567" y="3362826"/>
                </a:cubicBezTo>
                <a:cubicBezTo>
                  <a:pt x="5248705" y="3365281"/>
                  <a:pt x="5255905" y="3366509"/>
                  <a:pt x="5264165" y="3366509"/>
                </a:cubicBezTo>
                <a:cubicBezTo>
                  <a:pt x="5272649" y="3366509"/>
                  <a:pt x="5280109" y="3365114"/>
                  <a:pt x="5286545" y="3362323"/>
                </a:cubicBezTo>
                <a:cubicBezTo>
                  <a:pt x="5292982" y="3359533"/>
                  <a:pt x="5298339" y="3355645"/>
                  <a:pt x="5302619" y="3350659"/>
                </a:cubicBezTo>
                <a:cubicBezTo>
                  <a:pt x="5306897" y="3345673"/>
                  <a:pt x="5310115" y="3339739"/>
                  <a:pt x="5312273" y="3332855"/>
                </a:cubicBezTo>
                <a:cubicBezTo>
                  <a:pt x="5314431" y="3325972"/>
                  <a:pt x="5315511" y="3318438"/>
                  <a:pt x="5315511" y="3310252"/>
                </a:cubicBezTo>
                <a:cubicBezTo>
                  <a:pt x="5315511" y="3301843"/>
                  <a:pt x="5314487" y="3294290"/>
                  <a:pt x="5312441" y="3287593"/>
                </a:cubicBezTo>
                <a:cubicBezTo>
                  <a:pt x="5310395" y="3280896"/>
                  <a:pt x="5307325" y="3275203"/>
                  <a:pt x="5303233" y="3270515"/>
                </a:cubicBezTo>
                <a:cubicBezTo>
                  <a:pt x="5299139" y="3265827"/>
                  <a:pt x="5294023" y="3262255"/>
                  <a:pt x="5287885" y="3259799"/>
                </a:cubicBezTo>
                <a:cubicBezTo>
                  <a:pt x="5281745" y="3257344"/>
                  <a:pt x="5274546" y="3256116"/>
                  <a:pt x="5266286" y="3256116"/>
                </a:cubicBezTo>
                <a:close/>
                <a:moveTo>
                  <a:pt x="5005949" y="3256116"/>
                </a:moveTo>
                <a:cubicBezTo>
                  <a:pt x="5000219" y="3256116"/>
                  <a:pt x="4994545" y="3257585"/>
                  <a:pt x="4988926" y="3260525"/>
                </a:cubicBezTo>
                <a:cubicBezTo>
                  <a:pt x="4983308" y="3263464"/>
                  <a:pt x="4977671" y="3268096"/>
                  <a:pt x="4972015" y="3274422"/>
                </a:cubicBezTo>
                <a:lnTo>
                  <a:pt x="4972015" y="3261139"/>
                </a:lnTo>
                <a:cubicBezTo>
                  <a:pt x="4972015" y="3260543"/>
                  <a:pt x="4971885" y="3260041"/>
                  <a:pt x="4971625" y="3259632"/>
                </a:cubicBezTo>
                <a:cubicBezTo>
                  <a:pt x="4971365" y="3259223"/>
                  <a:pt x="4970937" y="3258850"/>
                  <a:pt x="4970341" y="3258516"/>
                </a:cubicBezTo>
                <a:cubicBezTo>
                  <a:pt x="4969746" y="3258181"/>
                  <a:pt x="4968909" y="3257958"/>
                  <a:pt x="4967830" y="3257846"/>
                </a:cubicBezTo>
                <a:cubicBezTo>
                  <a:pt x="4966751" y="3257734"/>
                  <a:pt x="4965393" y="3257678"/>
                  <a:pt x="4963755" y="3257678"/>
                </a:cubicBezTo>
                <a:cubicBezTo>
                  <a:pt x="4962044" y="3257678"/>
                  <a:pt x="4960667" y="3257734"/>
                  <a:pt x="4959625" y="3257846"/>
                </a:cubicBezTo>
                <a:cubicBezTo>
                  <a:pt x="4958584" y="3257958"/>
                  <a:pt x="4957728" y="3258181"/>
                  <a:pt x="4957059" y="3258516"/>
                </a:cubicBezTo>
                <a:cubicBezTo>
                  <a:pt x="4956389" y="3258850"/>
                  <a:pt x="4955942" y="3259223"/>
                  <a:pt x="4955719" y="3259632"/>
                </a:cubicBezTo>
                <a:cubicBezTo>
                  <a:pt x="4955495" y="3260041"/>
                  <a:pt x="4955384" y="3260543"/>
                  <a:pt x="4955384" y="3261139"/>
                </a:cubicBezTo>
                <a:lnTo>
                  <a:pt x="4955384" y="3361598"/>
                </a:lnTo>
                <a:cubicBezTo>
                  <a:pt x="4955384" y="3362193"/>
                  <a:pt x="4955515" y="3362695"/>
                  <a:pt x="4955775" y="3363105"/>
                </a:cubicBezTo>
                <a:cubicBezTo>
                  <a:pt x="4956035" y="3363514"/>
                  <a:pt x="4956519" y="3363867"/>
                  <a:pt x="4957226" y="3364165"/>
                </a:cubicBezTo>
                <a:cubicBezTo>
                  <a:pt x="4957933" y="3364463"/>
                  <a:pt x="4958881" y="3364686"/>
                  <a:pt x="4960072" y="3364835"/>
                </a:cubicBezTo>
                <a:cubicBezTo>
                  <a:pt x="4961263" y="3364984"/>
                  <a:pt x="4962751" y="3365058"/>
                  <a:pt x="4964537" y="3365058"/>
                </a:cubicBezTo>
                <a:cubicBezTo>
                  <a:pt x="4966397" y="3365058"/>
                  <a:pt x="4967923" y="3364984"/>
                  <a:pt x="4969113" y="3364835"/>
                </a:cubicBezTo>
                <a:cubicBezTo>
                  <a:pt x="4970304" y="3364686"/>
                  <a:pt x="4971235" y="3364463"/>
                  <a:pt x="4971904" y="3364165"/>
                </a:cubicBezTo>
                <a:cubicBezTo>
                  <a:pt x="4972573" y="3363867"/>
                  <a:pt x="4973057" y="3363514"/>
                  <a:pt x="4973355" y="3363105"/>
                </a:cubicBezTo>
                <a:cubicBezTo>
                  <a:pt x="4973653" y="3362695"/>
                  <a:pt x="4973801" y="3362193"/>
                  <a:pt x="4973801" y="3361598"/>
                </a:cubicBezTo>
                <a:lnTo>
                  <a:pt x="4973801" y="3291388"/>
                </a:lnTo>
                <a:cubicBezTo>
                  <a:pt x="4978861" y="3285063"/>
                  <a:pt x="4983699" y="3280263"/>
                  <a:pt x="4988313" y="3276989"/>
                </a:cubicBezTo>
                <a:cubicBezTo>
                  <a:pt x="4992926" y="3273715"/>
                  <a:pt x="4997539" y="3272078"/>
                  <a:pt x="5002153" y="3272078"/>
                </a:cubicBezTo>
                <a:cubicBezTo>
                  <a:pt x="5005725" y="3272078"/>
                  <a:pt x="5008869" y="3272747"/>
                  <a:pt x="5011585" y="3274087"/>
                </a:cubicBezTo>
                <a:cubicBezTo>
                  <a:pt x="5014301" y="3275426"/>
                  <a:pt x="5016515" y="3277361"/>
                  <a:pt x="5018227" y="3279891"/>
                </a:cubicBezTo>
                <a:cubicBezTo>
                  <a:pt x="5019939" y="3282421"/>
                  <a:pt x="5021241" y="3285435"/>
                  <a:pt x="5022133" y="3288932"/>
                </a:cubicBezTo>
                <a:cubicBezTo>
                  <a:pt x="5023027" y="3292430"/>
                  <a:pt x="5023473" y="3297043"/>
                  <a:pt x="5023473" y="3302773"/>
                </a:cubicBezTo>
                <a:lnTo>
                  <a:pt x="5023473" y="3361598"/>
                </a:lnTo>
                <a:cubicBezTo>
                  <a:pt x="5023473" y="3362193"/>
                  <a:pt x="5023622" y="3362695"/>
                  <a:pt x="5023919" y="3363105"/>
                </a:cubicBezTo>
                <a:cubicBezTo>
                  <a:pt x="5024217" y="3363514"/>
                  <a:pt x="5024701" y="3363867"/>
                  <a:pt x="5025371" y="3364165"/>
                </a:cubicBezTo>
                <a:cubicBezTo>
                  <a:pt x="5026040" y="3364463"/>
                  <a:pt x="5026971" y="3364686"/>
                  <a:pt x="5028161" y="3364835"/>
                </a:cubicBezTo>
                <a:cubicBezTo>
                  <a:pt x="5029351" y="3364984"/>
                  <a:pt x="5030877" y="3365058"/>
                  <a:pt x="5032737" y="3365058"/>
                </a:cubicBezTo>
                <a:cubicBezTo>
                  <a:pt x="5034523" y="3365058"/>
                  <a:pt x="5036011" y="3364984"/>
                  <a:pt x="5037203" y="3364835"/>
                </a:cubicBezTo>
                <a:cubicBezTo>
                  <a:pt x="5038393" y="3364686"/>
                  <a:pt x="5039323" y="3364463"/>
                  <a:pt x="5039993" y="3364165"/>
                </a:cubicBezTo>
                <a:cubicBezTo>
                  <a:pt x="5040663" y="3363867"/>
                  <a:pt x="5041147" y="3363514"/>
                  <a:pt x="5041444" y="3363105"/>
                </a:cubicBezTo>
                <a:cubicBezTo>
                  <a:pt x="5041741" y="3362695"/>
                  <a:pt x="5041891" y="3362193"/>
                  <a:pt x="5041891" y="3361598"/>
                </a:cubicBezTo>
                <a:lnTo>
                  <a:pt x="5041891" y="3300318"/>
                </a:lnTo>
                <a:cubicBezTo>
                  <a:pt x="5041891" y="3293174"/>
                  <a:pt x="5041277" y="3287053"/>
                  <a:pt x="5040049" y="3281956"/>
                </a:cubicBezTo>
                <a:cubicBezTo>
                  <a:pt x="5038821" y="3276859"/>
                  <a:pt x="5036793" y="3272412"/>
                  <a:pt x="5033965" y="3268617"/>
                </a:cubicBezTo>
                <a:cubicBezTo>
                  <a:pt x="5031137" y="3264822"/>
                  <a:pt x="5027435" y="3261790"/>
                  <a:pt x="5022859" y="3259520"/>
                </a:cubicBezTo>
                <a:cubicBezTo>
                  <a:pt x="5018283" y="3257251"/>
                  <a:pt x="5012645" y="3256116"/>
                  <a:pt x="5005949" y="3256116"/>
                </a:cubicBezTo>
                <a:close/>
                <a:moveTo>
                  <a:pt x="4713836" y="3256116"/>
                </a:moveTo>
                <a:cubicBezTo>
                  <a:pt x="4705279" y="3256116"/>
                  <a:pt x="4697800" y="3257492"/>
                  <a:pt x="4691400" y="3260246"/>
                </a:cubicBezTo>
                <a:cubicBezTo>
                  <a:pt x="4685001" y="3262999"/>
                  <a:pt x="4679661" y="3266869"/>
                  <a:pt x="4675383" y="3271854"/>
                </a:cubicBezTo>
                <a:cubicBezTo>
                  <a:pt x="4671104" y="3276840"/>
                  <a:pt x="4667904" y="3282775"/>
                  <a:pt x="4665783" y="3289658"/>
                </a:cubicBezTo>
                <a:cubicBezTo>
                  <a:pt x="4663663" y="3296541"/>
                  <a:pt x="4662602" y="3304076"/>
                  <a:pt x="4662602" y="3312261"/>
                </a:cubicBezTo>
                <a:cubicBezTo>
                  <a:pt x="4662602" y="3320744"/>
                  <a:pt x="4663607" y="3328335"/>
                  <a:pt x="4665615" y="3335032"/>
                </a:cubicBezTo>
                <a:cubicBezTo>
                  <a:pt x="4667625" y="3341729"/>
                  <a:pt x="4670676" y="3347422"/>
                  <a:pt x="4674769" y="3352110"/>
                </a:cubicBezTo>
                <a:cubicBezTo>
                  <a:pt x="4678861" y="3356798"/>
                  <a:pt x="4683977" y="3360370"/>
                  <a:pt x="4690117" y="3362826"/>
                </a:cubicBezTo>
                <a:cubicBezTo>
                  <a:pt x="4696255" y="3365281"/>
                  <a:pt x="4703455" y="3366509"/>
                  <a:pt x="4711715" y="3366509"/>
                </a:cubicBezTo>
                <a:cubicBezTo>
                  <a:pt x="4720199" y="3366509"/>
                  <a:pt x="4727659" y="3365114"/>
                  <a:pt x="4734095" y="3362323"/>
                </a:cubicBezTo>
                <a:cubicBezTo>
                  <a:pt x="4740532" y="3359533"/>
                  <a:pt x="4745890" y="3355645"/>
                  <a:pt x="4750169" y="3350659"/>
                </a:cubicBezTo>
                <a:cubicBezTo>
                  <a:pt x="4754447" y="3345673"/>
                  <a:pt x="4757666" y="3339739"/>
                  <a:pt x="4759824" y="3332855"/>
                </a:cubicBezTo>
                <a:cubicBezTo>
                  <a:pt x="4761982" y="3325972"/>
                  <a:pt x="4763061" y="3318438"/>
                  <a:pt x="4763061" y="3310252"/>
                </a:cubicBezTo>
                <a:cubicBezTo>
                  <a:pt x="4763061" y="3301843"/>
                  <a:pt x="4762037" y="3294290"/>
                  <a:pt x="4759991" y="3287593"/>
                </a:cubicBezTo>
                <a:cubicBezTo>
                  <a:pt x="4757945" y="3280896"/>
                  <a:pt x="4754875" y="3275203"/>
                  <a:pt x="4750783" y="3270515"/>
                </a:cubicBezTo>
                <a:cubicBezTo>
                  <a:pt x="4746690" y="3265827"/>
                  <a:pt x="4741574" y="3262255"/>
                  <a:pt x="4735435" y="3259799"/>
                </a:cubicBezTo>
                <a:cubicBezTo>
                  <a:pt x="4729295" y="3257344"/>
                  <a:pt x="4722096" y="3256116"/>
                  <a:pt x="4713836" y="3256116"/>
                </a:cubicBezTo>
                <a:close/>
                <a:moveTo>
                  <a:pt x="4491115" y="3256116"/>
                </a:moveTo>
                <a:cubicBezTo>
                  <a:pt x="4485013" y="3256116"/>
                  <a:pt x="4479673" y="3256934"/>
                  <a:pt x="4475097" y="3258571"/>
                </a:cubicBezTo>
                <a:cubicBezTo>
                  <a:pt x="4470521" y="3260209"/>
                  <a:pt x="4466707" y="3262385"/>
                  <a:pt x="4463656" y="3265101"/>
                </a:cubicBezTo>
                <a:cubicBezTo>
                  <a:pt x="4460605" y="3267817"/>
                  <a:pt x="4458317" y="3270980"/>
                  <a:pt x="4456791" y="3274589"/>
                </a:cubicBezTo>
                <a:cubicBezTo>
                  <a:pt x="4455266" y="3278198"/>
                  <a:pt x="4454503" y="3281975"/>
                  <a:pt x="4454503" y="3285919"/>
                </a:cubicBezTo>
                <a:cubicBezTo>
                  <a:pt x="4454503" y="3290383"/>
                  <a:pt x="4455229" y="3294216"/>
                  <a:pt x="4456680" y="3297416"/>
                </a:cubicBezTo>
                <a:cubicBezTo>
                  <a:pt x="4458131" y="3300615"/>
                  <a:pt x="4460047" y="3303369"/>
                  <a:pt x="4462428" y="3305676"/>
                </a:cubicBezTo>
                <a:cubicBezTo>
                  <a:pt x="4464809" y="3307982"/>
                  <a:pt x="4467507" y="3309936"/>
                  <a:pt x="4470521" y="3311536"/>
                </a:cubicBezTo>
                <a:cubicBezTo>
                  <a:pt x="4473535" y="3313136"/>
                  <a:pt x="4476623" y="3314568"/>
                  <a:pt x="4479785" y="3315833"/>
                </a:cubicBezTo>
                <a:cubicBezTo>
                  <a:pt x="4482948" y="3317098"/>
                  <a:pt x="4486017" y="3318307"/>
                  <a:pt x="4488994" y="3319461"/>
                </a:cubicBezTo>
                <a:cubicBezTo>
                  <a:pt x="4491971" y="3320614"/>
                  <a:pt x="4494649" y="3321935"/>
                  <a:pt x="4497031" y="3323423"/>
                </a:cubicBezTo>
                <a:cubicBezTo>
                  <a:pt x="4499412" y="3324912"/>
                  <a:pt x="4501328" y="3326623"/>
                  <a:pt x="4502779" y="3328558"/>
                </a:cubicBezTo>
                <a:cubicBezTo>
                  <a:pt x="4504230" y="3330493"/>
                  <a:pt x="4504956" y="3332874"/>
                  <a:pt x="4504956" y="3335702"/>
                </a:cubicBezTo>
                <a:cubicBezTo>
                  <a:pt x="4504956" y="3338455"/>
                  <a:pt x="4504453" y="3340836"/>
                  <a:pt x="4503449" y="3342845"/>
                </a:cubicBezTo>
                <a:cubicBezTo>
                  <a:pt x="4502444" y="3344855"/>
                  <a:pt x="4501012" y="3346510"/>
                  <a:pt x="4499151" y="3347812"/>
                </a:cubicBezTo>
                <a:cubicBezTo>
                  <a:pt x="4497291" y="3349115"/>
                  <a:pt x="4495096" y="3350101"/>
                  <a:pt x="4492566" y="3350770"/>
                </a:cubicBezTo>
                <a:cubicBezTo>
                  <a:pt x="4490036" y="3351440"/>
                  <a:pt x="4487208" y="3351775"/>
                  <a:pt x="4484083" y="3351775"/>
                </a:cubicBezTo>
                <a:cubicBezTo>
                  <a:pt x="4479915" y="3351775"/>
                  <a:pt x="4476232" y="3351273"/>
                  <a:pt x="4473032" y="3350268"/>
                </a:cubicBezTo>
                <a:cubicBezTo>
                  <a:pt x="4469832" y="3349264"/>
                  <a:pt x="4467061" y="3348166"/>
                  <a:pt x="4464716" y="3346975"/>
                </a:cubicBezTo>
                <a:cubicBezTo>
                  <a:pt x="4462372" y="3345785"/>
                  <a:pt x="4460400" y="3344687"/>
                  <a:pt x="4458801" y="3343683"/>
                </a:cubicBezTo>
                <a:cubicBezTo>
                  <a:pt x="4457201" y="3342678"/>
                  <a:pt x="4455991" y="3342176"/>
                  <a:pt x="4455173" y="3342176"/>
                </a:cubicBezTo>
                <a:cubicBezTo>
                  <a:pt x="4454652" y="3342176"/>
                  <a:pt x="4454187" y="3342306"/>
                  <a:pt x="4453777" y="3342566"/>
                </a:cubicBezTo>
                <a:cubicBezTo>
                  <a:pt x="4453368" y="3342827"/>
                  <a:pt x="4453052" y="3343255"/>
                  <a:pt x="4452829" y="3343850"/>
                </a:cubicBezTo>
                <a:cubicBezTo>
                  <a:pt x="4452605" y="3344445"/>
                  <a:pt x="4452419" y="3345227"/>
                  <a:pt x="4452271" y="3346194"/>
                </a:cubicBezTo>
                <a:cubicBezTo>
                  <a:pt x="4452122" y="3347161"/>
                  <a:pt x="4452047" y="3348352"/>
                  <a:pt x="4452047" y="3349766"/>
                </a:cubicBezTo>
                <a:cubicBezTo>
                  <a:pt x="4452047" y="3352073"/>
                  <a:pt x="4452233" y="3353896"/>
                  <a:pt x="4452605" y="3355235"/>
                </a:cubicBezTo>
                <a:cubicBezTo>
                  <a:pt x="4452977" y="3356575"/>
                  <a:pt x="4453573" y="3357617"/>
                  <a:pt x="4454391" y="3358361"/>
                </a:cubicBezTo>
                <a:cubicBezTo>
                  <a:pt x="4455210" y="3359105"/>
                  <a:pt x="4456512" y="3359942"/>
                  <a:pt x="4458298" y="3360872"/>
                </a:cubicBezTo>
                <a:cubicBezTo>
                  <a:pt x="4460084" y="3361802"/>
                  <a:pt x="4462261" y="3362695"/>
                  <a:pt x="4464828" y="3363551"/>
                </a:cubicBezTo>
                <a:cubicBezTo>
                  <a:pt x="4467395" y="3364407"/>
                  <a:pt x="4470297" y="3365114"/>
                  <a:pt x="4473535" y="3365672"/>
                </a:cubicBezTo>
                <a:cubicBezTo>
                  <a:pt x="4476771" y="3366230"/>
                  <a:pt x="4480176" y="3366509"/>
                  <a:pt x="4483748" y="3366509"/>
                </a:cubicBezTo>
                <a:cubicBezTo>
                  <a:pt x="4489552" y="3366509"/>
                  <a:pt x="4494873" y="3365802"/>
                  <a:pt x="4499709" y="3364388"/>
                </a:cubicBezTo>
                <a:cubicBezTo>
                  <a:pt x="4504547" y="3362974"/>
                  <a:pt x="4508714" y="3360891"/>
                  <a:pt x="4512211" y="3358137"/>
                </a:cubicBezTo>
                <a:cubicBezTo>
                  <a:pt x="4515709" y="3355384"/>
                  <a:pt x="4518406" y="3351998"/>
                  <a:pt x="4520304" y="3347980"/>
                </a:cubicBezTo>
                <a:cubicBezTo>
                  <a:pt x="4522201" y="3343962"/>
                  <a:pt x="4523150" y="3339385"/>
                  <a:pt x="4523150" y="3334251"/>
                </a:cubicBezTo>
                <a:cubicBezTo>
                  <a:pt x="4523150" y="3329935"/>
                  <a:pt x="4522425" y="3326214"/>
                  <a:pt x="4520973" y="3323088"/>
                </a:cubicBezTo>
                <a:cubicBezTo>
                  <a:pt x="4519522" y="3319963"/>
                  <a:pt x="4517606" y="3317284"/>
                  <a:pt x="4515225" y="3315052"/>
                </a:cubicBezTo>
                <a:cubicBezTo>
                  <a:pt x="4512844" y="3312819"/>
                  <a:pt x="4510109" y="3310922"/>
                  <a:pt x="4507021" y="3309359"/>
                </a:cubicBezTo>
                <a:cubicBezTo>
                  <a:pt x="4503933" y="3307796"/>
                  <a:pt x="4500807" y="3306382"/>
                  <a:pt x="4497645" y="3305117"/>
                </a:cubicBezTo>
                <a:cubicBezTo>
                  <a:pt x="4494482" y="3303852"/>
                  <a:pt x="4491375" y="3302625"/>
                  <a:pt x="4488324" y="3301434"/>
                </a:cubicBezTo>
                <a:cubicBezTo>
                  <a:pt x="4485273" y="3300243"/>
                  <a:pt x="4482557" y="3298904"/>
                  <a:pt x="4480176" y="3297416"/>
                </a:cubicBezTo>
                <a:cubicBezTo>
                  <a:pt x="4477795" y="3295927"/>
                  <a:pt x="4475860" y="3294197"/>
                  <a:pt x="4474371" y="3292225"/>
                </a:cubicBezTo>
                <a:cubicBezTo>
                  <a:pt x="4472883" y="3290253"/>
                  <a:pt x="4472139" y="3287816"/>
                  <a:pt x="4472139" y="3284914"/>
                </a:cubicBezTo>
                <a:cubicBezTo>
                  <a:pt x="4472139" y="3282830"/>
                  <a:pt x="4472530" y="3280896"/>
                  <a:pt x="4473311" y="3279110"/>
                </a:cubicBezTo>
                <a:cubicBezTo>
                  <a:pt x="4474093" y="3277324"/>
                  <a:pt x="4475246" y="3275780"/>
                  <a:pt x="4476771" y="3274477"/>
                </a:cubicBezTo>
                <a:cubicBezTo>
                  <a:pt x="4478297" y="3273175"/>
                  <a:pt x="4480250" y="3272171"/>
                  <a:pt x="4482631" y="3271464"/>
                </a:cubicBezTo>
                <a:cubicBezTo>
                  <a:pt x="4485013" y="3270757"/>
                  <a:pt x="4487766" y="3270403"/>
                  <a:pt x="4490891" y="3270403"/>
                </a:cubicBezTo>
                <a:cubicBezTo>
                  <a:pt x="4494389" y="3270403"/>
                  <a:pt x="4497496" y="3270813"/>
                  <a:pt x="4500212" y="3271631"/>
                </a:cubicBezTo>
                <a:cubicBezTo>
                  <a:pt x="4502928" y="3272450"/>
                  <a:pt x="4505291" y="3273324"/>
                  <a:pt x="4507300" y="3274254"/>
                </a:cubicBezTo>
                <a:cubicBezTo>
                  <a:pt x="4509309" y="3275184"/>
                  <a:pt x="4510946" y="3276059"/>
                  <a:pt x="4512211" y="3276877"/>
                </a:cubicBezTo>
                <a:cubicBezTo>
                  <a:pt x="4513476" y="3277696"/>
                  <a:pt x="4514443" y="3278105"/>
                  <a:pt x="4515113" y="3278105"/>
                </a:cubicBezTo>
                <a:cubicBezTo>
                  <a:pt x="4515560" y="3278105"/>
                  <a:pt x="4515969" y="3277975"/>
                  <a:pt x="4516341" y="3277714"/>
                </a:cubicBezTo>
                <a:cubicBezTo>
                  <a:pt x="4516713" y="3277454"/>
                  <a:pt x="4517029" y="3277026"/>
                  <a:pt x="4517290" y="3276431"/>
                </a:cubicBezTo>
                <a:cubicBezTo>
                  <a:pt x="4517550" y="3275835"/>
                  <a:pt x="4517737" y="3275073"/>
                  <a:pt x="4517848" y="3274143"/>
                </a:cubicBezTo>
                <a:cubicBezTo>
                  <a:pt x="4517959" y="3273212"/>
                  <a:pt x="4518015" y="3272115"/>
                  <a:pt x="4518015" y="3270850"/>
                </a:cubicBezTo>
                <a:cubicBezTo>
                  <a:pt x="4518015" y="3269659"/>
                  <a:pt x="4517959" y="3268655"/>
                  <a:pt x="4517848" y="3267836"/>
                </a:cubicBezTo>
                <a:cubicBezTo>
                  <a:pt x="4517737" y="3267017"/>
                  <a:pt x="4517625" y="3266329"/>
                  <a:pt x="4517513" y="3265771"/>
                </a:cubicBezTo>
                <a:cubicBezTo>
                  <a:pt x="4517401" y="3265213"/>
                  <a:pt x="4517215" y="3264711"/>
                  <a:pt x="4516955" y="3264264"/>
                </a:cubicBezTo>
                <a:cubicBezTo>
                  <a:pt x="4516695" y="3263818"/>
                  <a:pt x="4516174" y="3263297"/>
                  <a:pt x="4515392" y="3262701"/>
                </a:cubicBezTo>
                <a:cubicBezTo>
                  <a:pt x="4514611" y="3262106"/>
                  <a:pt x="4513457" y="3261418"/>
                  <a:pt x="4511932" y="3260636"/>
                </a:cubicBezTo>
                <a:cubicBezTo>
                  <a:pt x="4510407" y="3259855"/>
                  <a:pt x="4508565" y="3259130"/>
                  <a:pt x="4506407" y="3258460"/>
                </a:cubicBezTo>
                <a:cubicBezTo>
                  <a:pt x="4504249" y="3257790"/>
                  <a:pt x="4501830" y="3257232"/>
                  <a:pt x="4499151" y="3256785"/>
                </a:cubicBezTo>
                <a:cubicBezTo>
                  <a:pt x="4496473" y="3256339"/>
                  <a:pt x="4493794" y="3256116"/>
                  <a:pt x="4491115" y="3256116"/>
                </a:cubicBezTo>
                <a:close/>
                <a:moveTo>
                  <a:pt x="4357765" y="3256116"/>
                </a:moveTo>
                <a:cubicBezTo>
                  <a:pt x="4351663" y="3256116"/>
                  <a:pt x="4346323" y="3256934"/>
                  <a:pt x="4341747" y="3258571"/>
                </a:cubicBezTo>
                <a:cubicBezTo>
                  <a:pt x="4337171" y="3260209"/>
                  <a:pt x="4333357" y="3262385"/>
                  <a:pt x="4330306" y="3265101"/>
                </a:cubicBezTo>
                <a:cubicBezTo>
                  <a:pt x="4327255" y="3267817"/>
                  <a:pt x="4324967" y="3270980"/>
                  <a:pt x="4323441" y="3274589"/>
                </a:cubicBezTo>
                <a:cubicBezTo>
                  <a:pt x="4321916" y="3278198"/>
                  <a:pt x="4321153" y="3281975"/>
                  <a:pt x="4321153" y="3285919"/>
                </a:cubicBezTo>
                <a:cubicBezTo>
                  <a:pt x="4321153" y="3290383"/>
                  <a:pt x="4321879" y="3294216"/>
                  <a:pt x="4323330" y="3297416"/>
                </a:cubicBezTo>
                <a:cubicBezTo>
                  <a:pt x="4324781" y="3300615"/>
                  <a:pt x="4326697" y="3303369"/>
                  <a:pt x="4329078" y="3305676"/>
                </a:cubicBezTo>
                <a:cubicBezTo>
                  <a:pt x="4331459" y="3307982"/>
                  <a:pt x="4334157" y="3309936"/>
                  <a:pt x="4337171" y="3311536"/>
                </a:cubicBezTo>
                <a:cubicBezTo>
                  <a:pt x="4340185" y="3313136"/>
                  <a:pt x="4343273" y="3314568"/>
                  <a:pt x="4346435" y="3315833"/>
                </a:cubicBezTo>
                <a:cubicBezTo>
                  <a:pt x="4349598" y="3317098"/>
                  <a:pt x="4352667" y="3318307"/>
                  <a:pt x="4355644" y="3319461"/>
                </a:cubicBezTo>
                <a:cubicBezTo>
                  <a:pt x="4358621" y="3320614"/>
                  <a:pt x="4361299" y="3321935"/>
                  <a:pt x="4363681" y="3323423"/>
                </a:cubicBezTo>
                <a:cubicBezTo>
                  <a:pt x="4366062" y="3324912"/>
                  <a:pt x="4367978" y="3326623"/>
                  <a:pt x="4369429" y="3328558"/>
                </a:cubicBezTo>
                <a:cubicBezTo>
                  <a:pt x="4370880" y="3330493"/>
                  <a:pt x="4371606" y="3332874"/>
                  <a:pt x="4371606" y="3335702"/>
                </a:cubicBezTo>
                <a:cubicBezTo>
                  <a:pt x="4371606" y="3338455"/>
                  <a:pt x="4371103" y="3340836"/>
                  <a:pt x="4370099" y="3342845"/>
                </a:cubicBezTo>
                <a:cubicBezTo>
                  <a:pt x="4369094" y="3344855"/>
                  <a:pt x="4367662" y="3346510"/>
                  <a:pt x="4365801" y="3347812"/>
                </a:cubicBezTo>
                <a:cubicBezTo>
                  <a:pt x="4363941" y="3349115"/>
                  <a:pt x="4361746" y="3350101"/>
                  <a:pt x="4359216" y="3350770"/>
                </a:cubicBezTo>
                <a:cubicBezTo>
                  <a:pt x="4356686" y="3351440"/>
                  <a:pt x="4353858" y="3351775"/>
                  <a:pt x="4350733" y="3351775"/>
                </a:cubicBezTo>
                <a:cubicBezTo>
                  <a:pt x="4346565" y="3351775"/>
                  <a:pt x="4342882" y="3351273"/>
                  <a:pt x="4339682" y="3350268"/>
                </a:cubicBezTo>
                <a:cubicBezTo>
                  <a:pt x="4336482" y="3349264"/>
                  <a:pt x="4333711" y="3348166"/>
                  <a:pt x="4331366" y="3346975"/>
                </a:cubicBezTo>
                <a:cubicBezTo>
                  <a:pt x="4329022" y="3345785"/>
                  <a:pt x="4327050" y="3344687"/>
                  <a:pt x="4325451" y="3343683"/>
                </a:cubicBezTo>
                <a:cubicBezTo>
                  <a:pt x="4323851" y="3342678"/>
                  <a:pt x="4322641" y="3342176"/>
                  <a:pt x="4321823" y="3342176"/>
                </a:cubicBezTo>
                <a:cubicBezTo>
                  <a:pt x="4321302" y="3342176"/>
                  <a:pt x="4320837" y="3342306"/>
                  <a:pt x="4320427" y="3342566"/>
                </a:cubicBezTo>
                <a:cubicBezTo>
                  <a:pt x="4320018" y="3342827"/>
                  <a:pt x="4319702" y="3343255"/>
                  <a:pt x="4319479" y="3343850"/>
                </a:cubicBezTo>
                <a:cubicBezTo>
                  <a:pt x="4319255" y="3344445"/>
                  <a:pt x="4319069" y="3345227"/>
                  <a:pt x="4318921" y="3346194"/>
                </a:cubicBezTo>
                <a:cubicBezTo>
                  <a:pt x="4318772" y="3347161"/>
                  <a:pt x="4318697" y="3348352"/>
                  <a:pt x="4318697" y="3349766"/>
                </a:cubicBezTo>
                <a:cubicBezTo>
                  <a:pt x="4318697" y="3352073"/>
                  <a:pt x="4318883" y="3353896"/>
                  <a:pt x="4319255" y="3355235"/>
                </a:cubicBezTo>
                <a:cubicBezTo>
                  <a:pt x="4319627" y="3356575"/>
                  <a:pt x="4320223" y="3357617"/>
                  <a:pt x="4321041" y="3358361"/>
                </a:cubicBezTo>
                <a:cubicBezTo>
                  <a:pt x="4321860" y="3359105"/>
                  <a:pt x="4323162" y="3359942"/>
                  <a:pt x="4324948" y="3360872"/>
                </a:cubicBezTo>
                <a:cubicBezTo>
                  <a:pt x="4326734" y="3361802"/>
                  <a:pt x="4328911" y="3362695"/>
                  <a:pt x="4331478" y="3363551"/>
                </a:cubicBezTo>
                <a:cubicBezTo>
                  <a:pt x="4334045" y="3364407"/>
                  <a:pt x="4336947" y="3365114"/>
                  <a:pt x="4340185" y="3365672"/>
                </a:cubicBezTo>
                <a:cubicBezTo>
                  <a:pt x="4343421" y="3366230"/>
                  <a:pt x="4346826" y="3366509"/>
                  <a:pt x="4350398" y="3366509"/>
                </a:cubicBezTo>
                <a:cubicBezTo>
                  <a:pt x="4356202" y="3366509"/>
                  <a:pt x="4361523" y="3365802"/>
                  <a:pt x="4366359" y="3364388"/>
                </a:cubicBezTo>
                <a:cubicBezTo>
                  <a:pt x="4371197" y="3362974"/>
                  <a:pt x="4375364" y="3360891"/>
                  <a:pt x="4378861" y="3358137"/>
                </a:cubicBezTo>
                <a:cubicBezTo>
                  <a:pt x="4382359" y="3355384"/>
                  <a:pt x="4385056" y="3351998"/>
                  <a:pt x="4386954" y="3347980"/>
                </a:cubicBezTo>
                <a:cubicBezTo>
                  <a:pt x="4388851" y="3343962"/>
                  <a:pt x="4389800" y="3339385"/>
                  <a:pt x="4389800" y="3334251"/>
                </a:cubicBezTo>
                <a:cubicBezTo>
                  <a:pt x="4389800" y="3329935"/>
                  <a:pt x="4389075" y="3326214"/>
                  <a:pt x="4387623" y="3323088"/>
                </a:cubicBezTo>
                <a:cubicBezTo>
                  <a:pt x="4386172" y="3319963"/>
                  <a:pt x="4384256" y="3317284"/>
                  <a:pt x="4381875" y="3315052"/>
                </a:cubicBezTo>
                <a:cubicBezTo>
                  <a:pt x="4379494" y="3312819"/>
                  <a:pt x="4376759" y="3310922"/>
                  <a:pt x="4373671" y="3309359"/>
                </a:cubicBezTo>
                <a:cubicBezTo>
                  <a:pt x="4370583" y="3307796"/>
                  <a:pt x="4367457" y="3306382"/>
                  <a:pt x="4364295" y="3305117"/>
                </a:cubicBezTo>
                <a:cubicBezTo>
                  <a:pt x="4361132" y="3303852"/>
                  <a:pt x="4358025" y="3302625"/>
                  <a:pt x="4354974" y="3301434"/>
                </a:cubicBezTo>
                <a:cubicBezTo>
                  <a:pt x="4351923" y="3300243"/>
                  <a:pt x="4349207" y="3298904"/>
                  <a:pt x="4346826" y="3297416"/>
                </a:cubicBezTo>
                <a:cubicBezTo>
                  <a:pt x="4344445" y="3295927"/>
                  <a:pt x="4342510" y="3294197"/>
                  <a:pt x="4341021" y="3292225"/>
                </a:cubicBezTo>
                <a:cubicBezTo>
                  <a:pt x="4339533" y="3290253"/>
                  <a:pt x="4338789" y="3287816"/>
                  <a:pt x="4338789" y="3284914"/>
                </a:cubicBezTo>
                <a:cubicBezTo>
                  <a:pt x="4338789" y="3282830"/>
                  <a:pt x="4339180" y="3280896"/>
                  <a:pt x="4339961" y="3279110"/>
                </a:cubicBezTo>
                <a:cubicBezTo>
                  <a:pt x="4340743" y="3277324"/>
                  <a:pt x="4341896" y="3275780"/>
                  <a:pt x="4343421" y="3274477"/>
                </a:cubicBezTo>
                <a:cubicBezTo>
                  <a:pt x="4344947" y="3273175"/>
                  <a:pt x="4346900" y="3272171"/>
                  <a:pt x="4349281" y="3271464"/>
                </a:cubicBezTo>
                <a:cubicBezTo>
                  <a:pt x="4351663" y="3270757"/>
                  <a:pt x="4354416" y="3270403"/>
                  <a:pt x="4357541" y="3270403"/>
                </a:cubicBezTo>
                <a:cubicBezTo>
                  <a:pt x="4361039" y="3270403"/>
                  <a:pt x="4364146" y="3270813"/>
                  <a:pt x="4366862" y="3271631"/>
                </a:cubicBezTo>
                <a:cubicBezTo>
                  <a:pt x="4369578" y="3272450"/>
                  <a:pt x="4371941" y="3273324"/>
                  <a:pt x="4373950" y="3274254"/>
                </a:cubicBezTo>
                <a:cubicBezTo>
                  <a:pt x="4375959" y="3275184"/>
                  <a:pt x="4377596" y="3276059"/>
                  <a:pt x="4378861" y="3276877"/>
                </a:cubicBezTo>
                <a:cubicBezTo>
                  <a:pt x="4380126" y="3277696"/>
                  <a:pt x="4381093" y="3278105"/>
                  <a:pt x="4381763" y="3278105"/>
                </a:cubicBezTo>
                <a:cubicBezTo>
                  <a:pt x="4382210" y="3278105"/>
                  <a:pt x="4382619" y="3277975"/>
                  <a:pt x="4382991" y="3277714"/>
                </a:cubicBezTo>
                <a:cubicBezTo>
                  <a:pt x="4383363" y="3277454"/>
                  <a:pt x="4383679" y="3277026"/>
                  <a:pt x="4383940" y="3276431"/>
                </a:cubicBezTo>
                <a:cubicBezTo>
                  <a:pt x="4384200" y="3275835"/>
                  <a:pt x="4384387" y="3275073"/>
                  <a:pt x="4384498" y="3274143"/>
                </a:cubicBezTo>
                <a:cubicBezTo>
                  <a:pt x="4384609" y="3273212"/>
                  <a:pt x="4384665" y="3272115"/>
                  <a:pt x="4384665" y="3270850"/>
                </a:cubicBezTo>
                <a:cubicBezTo>
                  <a:pt x="4384665" y="3269659"/>
                  <a:pt x="4384609" y="3268655"/>
                  <a:pt x="4384498" y="3267836"/>
                </a:cubicBezTo>
                <a:cubicBezTo>
                  <a:pt x="4384387" y="3267017"/>
                  <a:pt x="4384275" y="3266329"/>
                  <a:pt x="4384163" y="3265771"/>
                </a:cubicBezTo>
                <a:cubicBezTo>
                  <a:pt x="4384051" y="3265213"/>
                  <a:pt x="4383865" y="3264711"/>
                  <a:pt x="4383605" y="3264264"/>
                </a:cubicBezTo>
                <a:cubicBezTo>
                  <a:pt x="4383345" y="3263818"/>
                  <a:pt x="4382824" y="3263297"/>
                  <a:pt x="4382042" y="3262701"/>
                </a:cubicBezTo>
                <a:cubicBezTo>
                  <a:pt x="4381261" y="3262106"/>
                  <a:pt x="4380107" y="3261418"/>
                  <a:pt x="4378582" y="3260636"/>
                </a:cubicBezTo>
                <a:cubicBezTo>
                  <a:pt x="4377057" y="3259855"/>
                  <a:pt x="4375215" y="3259130"/>
                  <a:pt x="4373057" y="3258460"/>
                </a:cubicBezTo>
                <a:cubicBezTo>
                  <a:pt x="4370899" y="3257790"/>
                  <a:pt x="4368480" y="3257232"/>
                  <a:pt x="4365801" y="3256785"/>
                </a:cubicBezTo>
                <a:cubicBezTo>
                  <a:pt x="4363123" y="3256339"/>
                  <a:pt x="4360444" y="3256116"/>
                  <a:pt x="4357765" y="3256116"/>
                </a:cubicBezTo>
                <a:close/>
                <a:moveTo>
                  <a:pt x="4248488" y="3256116"/>
                </a:moveTo>
                <a:cubicBezTo>
                  <a:pt x="4244618" y="3256116"/>
                  <a:pt x="4240786" y="3256469"/>
                  <a:pt x="4236991" y="3257176"/>
                </a:cubicBezTo>
                <a:cubicBezTo>
                  <a:pt x="4233195" y="3257883"/>
                  <a:pt x="4229698" y="3258776"/>
                  <a:pt x="4226498" y="3259855"/>
                </a:cubicBezTo>
                <a:cubicBezTo>
                  <a:pt x="4223299" y="3260934"/>
                  <a:pt x="4220471" y="3262125"/>
                  <a:pt x="4218015" y="3263427"/>
                </a:cubicBezTo>
                <a:cubicBezTo>
                  <a:pt x="4215559" y="3264729"/>
                  <a:pt x="4213829" y="3265864"/>
                  <a:pt x="4212825" y="3266831"/>
                </a:cubicBezTo>
                <a:cubicBezTo>
                  <a:pt x="4211820" y="3267799"/>
                  <a:pt x="4211188" y="3268822"/>
                  <a:pt x="4210927" y="3269901"/>
                </a:cubicBezTo>
                <a:cubicBezTo>
                  <a:pt x="4210667" y="3270980"/>
                  <a:pt x="4210537" y="3272450"/>
                  <a:pt x="4210537" y="3274310"/>
                </a:cubicBezTo>
                <a:cubicBezTo>
                  <a:pt x="4210537" y="3275426"/>
                  <a:pt x="4210611" y="3276449"/>
                  <a:pt x="4210760" y="3277380"/>
                </a:cubicBezTo>
                <a:cubicBezTo>
                  <a:pt x="4210909" y="3278310"/>
                  <a:pt x="4211151" y="3279072"/>
                  <a:pt x="4211485" y="3279668"/>
                </a:cubicBezTo>
                <a:cubicBezTo>
                  <a:pt x="4211820" y="3280263"/>
                  <a:pt x="4212211" y="3280710"/>
                  <a:pt x="4212657" y="3281007"/>
                </a:cubicBezTo>
                <a:cubicBezTo>
                  <a:pt x="4213104" y="3281305"/>
                  <a:pt x="4213625" y="3281454"/>
                  <a:pt x="4214220" y="3281454"/>
                </a:cubicBezTo>
                <a:cubicBezTo>
                  <a:pt x="4215113" y="3281454"/>
                  <a:pt x="4216471" y="3280914"/>
                  <a:pt x="4218294" y="3279835"/>
                </a:cubicBezTo>
                <a:cubicBezTo>
                  <a:pt x="4220117" y="3278756"/>
                  <a:pt x="4222387" y="3277566"/>
                  <a:pt x="4225103" y="3276263"/>
                </a:cubicBezTo>
                <a:cubicBezTo>
                  <a:pt x="4227819" y="3274961"/>
                  <a:pt x="4230982" y="3273770"/>
                  <a:pt x="4234591" y="3272691"/>
                </a:cubicBezTo>
                <a:cubicBezTo>
                  <a:pt x="4238200" y="3271612"/>
                  <a:pt x="4242274" y="3271073"/>
                  <a:pt x="4246813" y="3271073"/>
                </a:cubicBezTo>
                <a:cubicBezTo>
                  <a:pt x="4251055" y="3271073"/>
                  <a:pt x="4254627" y="3271575"/>
                  <a:pt x="4257529" y="3272580"/>
                </a:cubicBezTo>
                <a:cubicBezTo>
                  <a:pt x="4260431" y="3273584"/>
                  <a:pt x="4262794" y="3275073"/>
                  <a:pt x="4264617" y="3277045"/>
                </a:cubicBezTo>
                <a:cubicBezTo>
                  <a:pt x="4266440" y="3279017"/>
                  <a:pt x="4267761" y="3281491"/>
                  <a:pt x="4268579" y="3284468"/>
                </a:cubicBezTo>
                <a:cubicBezTo>
                  <a:pt x="4269398" y="3287444"/>
                  <a:pt x="4269807" y="3290867"/>
                  <a:pt x="4269807" y="3294737"/>
                </a:cubicBezTo>
                <a:lnTo>
                  <a:pt x="4269807" y="3302550"/>
                </a:lnTo>
                <a:lnTo>
                  <a:pt x="4255966" y="3302550"/>
                </a:lnTo>
                <a:cubicBezTo>
                  <a:pt x="4248153" y="3302550"/>
                  <a:pt x="4241121" y="3303238"/>
                  <a:pt x="4234870" y="3304615"/>
                </a:cubicBezTo>
                <a:cubicBezTo>
                  <a:pt x="4228619" y="3305992"/>
                  <a:pt x="4223336" y="3308057"/>
                  <a:pt x="4219020" y="3310810"/>
                </a:cubicBezTo>
                <a:cubicBezTo>
                  <a:pt x="4214704" y="3313563"/>
                  <a:pt x="4211392" y="3317024"/>
                  <a:pt x="4209085" y="3321191"/>
                </a:cubicBezTo>
                <a:cubicBezTo>
                  <a:pt x="4206779" y="3325358"/>
                  <a:pt x="4205625" y="3330269"/>
                  <a:pt x="4205625" y="3335925"/>
                </a:cubicBezTo>
                <a:cubicBezTo>
                  <a:pt x="4205625" y="3340762"/>
                  <a:pt x="4206462" y="3345078"/>
                  <a:pt x="4208137" y="3348873"/>
                </a:cubicBezTo>
                <a:cubicBezTo>
                  <a:pt x="4209811" y="3352668"/>
                  <a:pt x="4212155" y="3355868"/>
                  <a:pt x="4215169" y="3358472"/>
                </a:cubicBezTo>
                <a:cubicBezTo>
                  <a:pt x="4218183" y="3361077"/>
                  <a:pt x="4221829" y="3363067"/>
                  <a:pt x="4226108" y="3364444"/>
                </a:cubicBezTo>
                <a:cubicBezTo>
                  <a:pt x="4230387" y="3365821"/>
                  <a:pt x="4235167" y="3366509"/>
                  <a:pt x="4240451" y="3366509"/>
                </a:cubicBezTo>
                <a:cubicBezTo>
                  <a:pt x="4246479" y="3366509"/>
                  <a:pt x="4252190" y="3365207"/>
                  <a:pt x="4257585" y="3362602"/>
                </a:cubicBezTo>
                <a:cubicBezTo>
                  <a:pt x="4262980" y="3359998"/>
                  <a:pt x="4267873" y="3356351"/>
                  <a:pt x="4272263" y="3351663"/>
                </a:cubicBezTo>
                <a:lnTo>
                  <a:pt x="4272263" y="3361709"/>
                </a:lnTo>
                <a:cubicBezTo>
                  <a:pt x="4272263" y="3362602"/>
                  <a:pt x="4272523" y="3363272"/>
                  <a:pt x="4273044" y="3363718"/>
                </a:cubicBezTo>
                <a:cubicBezTo>
                  <a:pt x="4273565" y="3364165"/>
                  <a:pt x="4274403" y="3364500"/>
                  <a:pt x="4275556" y="3364723"/>
                </a:cubicBezTo>
                <a:cubicBezTo>
                  <a:pt x="4276709" y="3364946"/>
                  <a:pt x="4278253" y="3365058"/>
                  <a:pt x="4280188" y="3365058"/>
                </a:cubicBezTo>
                <a:cubicBezTo>
                  <a:pt x="4282197" y="3365058"/>
                  <a:pt x="4283723" y="3364946"/>
                  <a:pt x="4284765" y="3364723"/>
                </a:cubicBezTo>
                <a:cubicBezTo>
                  <a:pt x="4285806" y="3364500"/>
                  <a:pt x="4286625" y="3364165"/>
                  <a:pt x="4287220" y="3363718"/>
                </a:cubicBezTo>
                <a:cubicBezTo>
                  <a:pt x="4287815" y="3363272"/>
                  <a:pt x="4288113" y="3362602"/>
                  <a:pt x="4288113" y="3361709"/>
                </a:cubicBezTo>
                <a:lnTo>
                  <a:pt x="4288113" y="3293955"/>
                </a:lnTo>
                <a:cubicBezTo>
                  <a:pt x="4288113" y="3287705"/>
                  <a:pt x="4287406" y="3282235"/>
                  <a:pt x="4285993" y="3277547"/>
                </a:cubicBezTo>
                <a:cubicBezTo>
                  <a:pt x="4284579" y="3272859"/>
                  <a:pt x="4282309" y="3268934"/>
                  <a:pt x="4279183" y="3265771"/>
                </a:cubicBezTo>
                <a:cubicBezTo>
                  <a:pt x="4276058" y="3262608"/>
                  <a:pt x="4271965" y="3260209"/>
                  <a:pt x="4266905" y="3258571"/>
                </a:cubicBezTo>
                <a:cubicBezTo>
                  <a:pt x="4261845" y="3256934"/>
                  <a:pt x="4255706" y="3256116"/>
                  <a:pt x="4248488" y="3256116"/>
                </a:cubicBezTo>
                <a:close/>
                <a:moveTo>
                  <a:pt x="3761336" y="3256116"/>
                </a:moveTo>
                <a:cubicBezTo>
                  <a:pt x="3752779" y="3256116"/>
                  <a:pt x="3745300" y="3257492"/>
                  <a:pt x="3738900" y="3260246"/>
                </a:cubicBezTo>
                <a:cubicBezTo>
                  <a:pt x="3732501" y="3262999"/>
                  <a:pt x="3727161" y="3266869"/>
                  <a:pt x="3722883" y="3271854"/>
                </a:cubicBezTo>
                <a:cubicBezTo>
                  <a:pt x="3718604" y="3276840"/>
                  <a:pt x="3715404" y="3282775"/>
                  <a:pt x="3713283" y="3289658"/>
                </a:cubicBezTo>
                <a:cubicBezTo>
                  <a:pt x="3711162" y="3296541"/>
                  <a:pt x="3710102" y="3304076"/>
                  <a:pt x="3710102" y="3312261"/>
                </a:cubicBezTo>
                <a:cubicBezTo>
                  <a:pt x="3710102" y="3320744"/>
                  <a:pt x="3711107" y="3328335"/>
                  <a:pt x="3713116" y="3335032"/>
                </a:cubicBezTo>
                <a:cubicBezTo>
                  <a:pt x="3715125" y="3341729"/>
                  <a:pt x="3718176" y="3347422"/>
                  <a:pt x="3722269" y="3352110"/>
                </a:cubicBezTo>
                <a:cubicBezTo>
                  <a:pt x="3726361" y="3356798"/>
                  <a:pt x="3731477" y="3360370"/>
                  <a:pt x="3737617" y="3362826"/>
                </a:cubicBezTo>
                <a:cubicBezTo>
                  <a:pt x="3743756" y="3365281"/>
                  <a:pt x="3750955" y="3366509"/>
                  <a:pt x="3759215" y="3366509"/>
                </a:cubicBezTo>
                <a:cubicBezTo>
                  <a:pt x="3767699" y="3366509"/>
                  <a:pt x="3775159" y="3365114"/>
                  <a:pt x="3781595" y="3362323"/>
                </a:cubicBezTo>
                <a:cubicBezTo>
                  <a:pt x="3788032" y="3359533"/>
                  <a:pt x="3793390" y="3355645"/>
                  <a:pt x="3797669" y="3350659"/>
                </a:cubicBezTo>
                <a:cubicBezTo>
                  <a:pt x="3801947" y="3345673"/>
                  <a:pt x="3805166" y="3339739"/>
                  <a:pt x="3807324" y="3332855"/>
                </a:cubicBezTo>
                <a:cubicBezTo>
                  <a:pt x="3809482" y="3325972"/>
                  <a:pt x="3810561" y="3318438"/>
                  <a:pt x="3810561" y="3310252"/>
                </a:cubicBezTo>
                <a:cubicBezTo>
                  <a:pt x="3810561" y="3301843"/>
                  <a:pt x="3809538" y="3294290"/>
                  <a:pt x="3807491" y="3287593"/>
                </a:cubicBezTo>
                <a:cubicBezTo>
                  <a:pt x="3805445" y="3280896"/>
                  <a:pt x="3802375" y="3275203"/>
                  <a:pt x="3798283" y="3270515"/>
                </a:cubicBezTo>
                <a:cubicBezTo>
                  <a:pt x="3794190" y="3265827"/>
                  <a:pt x="3789074" y="3262255"/>
                  <a:pt x="3782935" y="3259799"/>
                </a:cubicBezTo>
                <a:cubicBezTo>
                  <a:pt x="3776795" y="3257344"/>
                  <a:pt x="3769596" y="3256116"/>
                  <a:pt x="3761336" y="3256116"/>
                </a:cubicBezTo>
                <a:close/>
                <a:moveTo>
                  <a:pt x="3586240" y="3256116"/>
                </a:moveTo>
                <a:cubicBezTo>
                  <a:pt x="3580138" y="3256116"/>
                  <a:pt x="3574799" y="3256934"/>
                  <a:pt x="3570222" y="3258571"/>
                </a:cubicBezTo>
                <a:cubicBezTo>
                  <a:pt x="3565646" y="3260209"/>
                  <a:pt x="3561832" y="3262385"/>
                  <a:pt x="3558781" y="3265101"/>
                </a:cubicBezTo>
                <a:cubicBezTo>
                  <a:pt x="3555730" y="3267817"/>
                  <a:pt x="3553442" y="3270980"/>
                  <a:pt x="3551916" y="3274589"/>
                </a:cubicBezTo>
                <a:cubicBezTo>
                  <a:pt x="3550391" y="3278198"/>
                  <a:pt x="3549628" y="3281975"/>
                  <a:pt x="3549628" y="3285919"/>
                </a:cubicBezTo>
                <a:cubicBezTo>
                  <a:pt x="3549628" y="3290383"/>
                  <a:pt x="3550354" y="3294216"/>
                  <a:pt x="3551805" y="3297416"/>
                </a:cubicBezTo>
                <a:cubicBezTo>
                  <a:pt x="3553256" y="3300615"/>
                  <a:pt x="3555172" y="3303369"/>
                  <a:pt x="3557553" y="3305676"/>
                </a:cubicBezTo>
                <a:cubicBezTo>
                  <a:pt x="3559935" y="3307982"/>
                  <a:pt x="3562632" y="3309936"/>
                  <a:pt x="3565646" y="3311536"/>
                </a:cubicBezTo>
                <a:cubicBezTo>
                  <a:pt x="3568660" y="3313136"/>
                  <a:pt x="3571748" y="3314568"/>
                  <a:pt x="3574910" y="3315833"/>
                </a:cubicBezTo>
                <a:cubicBezTo>
                  <a:pt x="3578073" y="3317098"/>
                  <a:pt x="3581143" y="3318307"/>
                  <a:pt x="3584119" y="3319461"/>
                </a:cubicBezTo>
                <a:cubicBezTo>
                  <a:pt x="3587096" y="3320614"/>
                  <a:pt x="3589775" y="3321935"/>
                  <a:pt x="3592156" y="3323423"/>
                </a:cubicBezTo>
                <a:cubicBezTo>
                  <a:pt x="3594537" y="3324912"/>
                  <a:pt x="3596453" y="3326623"/>
                  <a:pt x="3597904" y="3328558"/>
                </a:cubicBezTo>
                <a:cubicBezTo>
                  <a:pt x="3599355" y="3330493"/>
                  <a:pt x="3600081" y="3332874"/>
                  <a:pt x="3600081" y="3335702"/>
                </a:cubicBezTo>
                <a:cubicBezTo>
                  <a:pt x="3600081" y="3338455"/>
                  <a:pt x="3599579" y="3340836"/>
                  <a:pt x="3598574" y="3342845"/>
                </a:cubicBezTo>
                <a:cubicBezTo>
                  <a:pt x="3597569" y="3344855"/>
                  <a:pt x="3596137" y="3346510"/>
                  <a:pt x="3594277" y="3347812"/>
                </a:cubicBezTo>
                <a:cubicBezTo>
                  <a:pt x="3592416" y="3349115"/>
                  <a:pt x="3590221" y="3350101"/>
                  <a:pt x="3587691" y="3350770"/>
                </a:cubicBezTo>
                <a:cubicBezTo>
                  <a:pt x="3585161" y="3351440"/>
                  <a:pt x="3582333" y="3351775"/>
                  <a:pt x="3579208" y="3351775"/>
                </a:cubicBezTo>
                <a:cubicBezTo>
                  <a:pt x="3575041" y="3351775"/>
                  <a:pt x="3571357" y="3351273"/>
                  <a:pt x="3568157" y="3350268"/>
                </a:cubicBezTo>
                <a:cubicBezTo>
                  <a:pt x="3564957" y="3349264"/>
                  <a:pt x="3562186" y="3348166"/>
                  <a:pt x="3559841" y="3346975"/>
                </a:cubicBezTo>
                <a:cubicBezTo>
                  <a:pt x="3557497" y="3345785"/>
                  <a:pt x="3555525" y="3344687"/>
                  <a:pt x="3553926" y="3343683"/>
                </a:cubicBezTo>
                <a:cubicBezTo>
                  <a:pt x="3552326" y="3342678"/>
                  <a:pt x="3551116" y="3342176"/>
                  <a:pt x="3550298" y="3342176"/>
                </a:cubicBezTo>
                <a:cubicBezTo>
                  <a:pt x="3549777" y="3342176"/>
                  <a:pt x="3549312" y="3342306"/>
                  <a:pt x="3548903" y="3342566"/>
                </a:cubicBezTo>
                <a:cubicBezTo>
                  <a:pt x="3548493" y="3342827"/>
                  <a:pt x="3548177" y="3343255"/>
                  <a:pt x="3547954" y="3343850"/>
                </a:cubicBezTo>
                <a:cubicBezTo>
                  <a:pt x="3547731" y="3344445"/>
                  <a:pt x="3547545" y="3345227"/>
                  <a:pt x="3547396" y="3346194"/>
                </a:cubicBezTo>
                <a:cubicBezTo>
                  <a:pt x="3547247" y="3347161"/>
                  <a:pt x="3547172" y="3348352"/>
                  <a:pt x="3547172" y="3349766"/>
                </a:cubicBezTo>
                <a:cubicBezTo>
                  <a:pt x="3547172" y="3352073"/>
                  <a:pt x="3547359" y="3353896"/>
                  <a:pt x="3547731" y="3355235"/>
                </a:cubicBezTo>
                <a:cubicBezTo>
                  <a:pt x="3548103" y="3356575"/>
                  <a:pt x="3548698" y="3357617"/>
                  <a:pt x="3549517" y="3358361"/>
                </a:cubicBezTo>
                <a:cubicBezTo>
                  <a:pt x="3550335" y="3359105"/>
                  <a:pt x="3551637" y="3359942"/>
                  <a:pt x="3553423" y="3360872"/>
                </a:cubicBezTo>
                <a:cubicBezTo>
                  <a:pt x="3555209" y="3361802"/>
                  <a:pt x="3557386" y="3362695"/>
                  <a:pt x="3559953" y="3363551"/>
                </a:cubicBezTo>
                <a:cubicBezTo>
                  <a:pt x="3562520" y="3364407"/>
                  <a:pt x="3565423" y="3365114"/>
                  <a:pt x="3568660" y="3365672"/>
                </a:cubicBezTo>
                <a:cubicBezTo>
                  <a:pt x="3571897" y="3366230"/>
                  <a:pt x="3575301" y="3366509"/>
                  <a:pt x="3578873" y="3366509"/>
                </a:cubicBezTo>
                <a:cubicBezTo>
                  <a:pt x="3584677" y="3366509"/>
                  <a:pt x="3589998" y="3365802"/>
                  <a:pt x="3594835" y="3364388"/>
                </a:cubicBezTo>
                <a:cubicBezTo>
                  <a:pt x="3599672" y="3362974"/>
                  <a:pt x="3603839" y="3360891"/>
                  <a:pt x="3607336" y="3358137"/>
                </a:cubicBezTo>
                <a:cubicBezTo>
                  <a:pt x="3610834" y="3355384"/>
                  <a:pt x="3613531" y="3351998"/>
                  <a:pt x="3615429" y="3347980"/>
                </a:cubicBezTo>
                <a:cubicBezTo>
                  <a:pt x="3617326" y="3343962"/>
                  <a:pt x="3618275" y="3339385"/>
                  <a:pt x="3618275" y="3334251"/>
                </a:cubicBezTo>
                <a:cubicBezTo>
                  <a:pt x="3618275" y="3329935"/>
                  <a:pt x="3617550" y="3326214"/>
                  <a:pt x="3616099" y="3323088"/>
                </a:cubicBezTo>
                <a:cubicBezTo>
                  <a:pt x="3614647" y="3319963"/>
                  <a:pt x="3612731" y="3317284"/>
                  <a:pt x="3610350" y="3315052"/>
                </a:cubicBezTo>
                <a:cubicBezTo>
                  <a:pt x="3607969" y="3312819"/>
                  <a:pt x="3605234" y="3310922"/>
                  <a:pt x="3602146" y="3309359"/>
                </a:cubicBezTo>
                <a:cubicBezTo>
                  <a:pt x="3599058" y="3307796"/>
                  <a:pt x="3595932" y="3306382"/>
                  <a:pt x="3592770" y="3305117"/>
                </a:cubicBezTo>
                <a:cubicBezTo>
                  <a:pt x="3589607" y="3303852"/>
                  <a:pt x="3586500" y="3302625"/>
                  <a:pt x="3583449" y="3301434"/>
                </a:cubicBezTo>
                <a:cubicBezTo>
                  <a:pt x="3580398" y="3300243"/>
                  <a:pt x="3577682" y="3298904"/>
                  <a:pt x="3575301" y="3297416"/>
                </a:cubicBezTo>
                <a:cubicBezTo>
                  <a:pt x="3572920" y="3295927"/>
                  <a:pt x="3570985" y="3294197"/>
                  <a:pt x="3569497" y="3292225"/>
                </a:cubicBezTo>
                <a:cubicBezTo>
                  <a:pt x="3568008" y="3290253"/>
                  <a:pt x="3567264" y="3287816"/>
                  <a:pt x="3567264" y="3284914"/>
                </a:cubicBezTo>
                <a:cubicBezTo>
                  <a:pt x="3567264" y="3282830"/>
                  <a:pt x="3567655" y="3280896"/>
                  <a:pt x="3568436" y="3279110"/>
                </a:cubicBezTo>
                <a:cubicBezTo>
                  <a:pt x="3569218" y="3277324"/>
                  <a:pt x="3570371" y="3275780"/>
                  <a:pt x="3571897" y="3274477"/>
                </a:cubicBezTo>
                <a:cubicBezTo>
                  <a:pt x="3573422" y="3273175"/>
                  <a:pt x="3575375" y="3272171"/>
                  <a:pt x="3577757" y="3271464"/>
                </a:cubicBezTo>
                <a:cubicBezTo>
                  <a:pt x="3580138" y="3270757"/>
                  <a:pt x="3582891" y="3270403"/>
                  <a:pt x="3586017" y="3270403"/>
                </a:cubicBezTo>
                <a:cubicBezTo>
                  <a:pt x="3589514" y="3270403"/>
                  <a:pt x="3592621" y="3270813"/>
                  <a:pt x="3595337" y="3271631"/>
                </a:cubicBezTo>
                <a:cubicBezTo>
                  <a:pt x="3598053" y="3272450"/>
                  <a:pt x="3600416" y="3273324"/>
                  <a:pt x="3602425" y="3274254"/>
                </a:cubicBezTo>
                <a:cubicBezTo>
                  <a:pt x="3604434" y="3275184"/>
                  <a:pt x="3606071" y="3276059"/>
                  <a:pt x="3607336" y="3276877"/>
                </a:cubicBezTo>
                <a:cubicBezTo>
                  <a:pt x="3608601" y="3277696"/>
                  <a:pt x="3609569" y="3278105"/>
                  <a:pt x="3610238" y="3278105"/>
                </a:cubicBezTo>
                <a:cubicBezTo>
                  <a:pt x="3610685" y="3278105"/>
                  <a:pt x="3611094" y="3277975"/>
                  <a:pt x="3611466" y="3277714"/>
                </a:cubicBezTo>
                <a:cubicBezTo>
                  <a:pt x="3611838" y="3277454"/>
                  <a:pt x="3612155" y="3277026"/>
                  <a:pt x="3612415" y="3276431"/>
                </a:cubicBezTo>
                <a:cubicBezTo>
                  <a:pt x="3612675" y="3275835"/>
                  <a:pt x="3612862" y="3275073"/>
                  <a:pt x="3612973" y="3274143"/>
                </a:cubicBezTo>
                <a:cubicBezTo>
                  <a:pt x="3613085" y="3273212"/>
                  <a:pt x="3613141" y="3272115"/>
                  <a:pt x="3613141" y="3270850"/>
                </a:cubicBezTo>
                <a:cubicBezTo>
                  <a:pt x="3613141" y="3269659"/>
                  <a:pt x="3613085" y="3268655"/>
                  <a:pt x="3612973" y="3267836"/>
                </a:cubicBezTo>
                <a:cubicBezTo>
                  <a:pt x="3612862" y="3267017"/>
                  <a:pt x="3612750" y="3266329"/>
                  <a:pt x="3612638" y="3265771"/>
                </a:cubicBezTo>
                <a:cubicBezTo>
                  <a:pt x="3612527" y="3265213"/>
                  <a:pt x="3612341" y="3264711"/>
                  <a:pt x="3612080" y="3264264"/>
                </a:cubicBezTo>
                <a:cubicBezTo>
                  <a:pt x="3611820" y="3263818"/>
                  <a:pt x="3611299" y="3263297"/>
                  <a:pt x="3610517" y="3262701"/>
                </a:cubicBezTo>
                <a:cubicBezTo>
                  <a:pt x="3609736" y="3262106"/>
                  <a:pt x="3608583" y="3261418"/>
                  <a:pt x="3607057" y="3260636"/>
                </a:cubicBezTo>
                <a:cubicBezTo>
                  <a:pt x="3605532" y="3259855"/>
                  <a:pt x="3603690" y="3259130"/>
                  <a:pt x="3601532" y="3258460"/>
                </a:cubicBezTo>
                <a:cubicBezTo>
                  <a:pt x="3599374" y="3257790"/>
                  <a:pt x="3596955" y="3257232"/>
                  <a:pt x="3594277" y="3256785"/>
                </a:cubicBezTo>
                <a:cubicBezTo>
                  <a:pt x="3591598" y="3256339"/>
                  <a:pt x="3588919" y="3256116"/>
                  <a:pt x="3586240" y="3256116"/>
                </a:cubicBezTo>
                <a:close/>
                <a:moveTo>
                  <a:pt x="3452890" y="3256116"/>
                </a:moveTo>
                <a:cubicBezTo>
                  <a:pt x="3446788" y="3256116"/>
                  <a:pt x="3441449" y="3256934"/>
                  <a:pt x="3436872" y="3258571"/>
                </a:cubicBezTo>
                <a:cubicBezTo>
                  <a:pt x="3432296" y="3260209"/>
                  <a:pt x="3428482" y="3262385"/>
                  <a:pt x="3425431" y="3265101"/>
                </a:cubicBezTo>
                <a:cubicBezTo>
                  <a:pt x="3422380" y="3267817"/>
                  <a:pt x="3420092" y="3270980"/>
                  <a:pt x="3418566" y="3274589"/>
                </a:cubicBezTo>
                <a:cubicBezTo>
                  <a:pt x="3417041" y="3278198"/>
                  <a:pt x="3416278" y="3281975"/>
                  <a:pt x="3416278" y="3285919"/>
                </a:cubicBezTo>
                <a:cubicBezTo>
                  <a:pt x="3416278" y="3290383"/>
                  <a:pt x="3417004" y="3294216"/>
                  <a:pt x="3418455" y="3297416"/>
                </a:cubicBezTo>
                <a:cubicBezTo>
                  <a:pt x="3419906" y="3300615"/>
                  <a:pt x="3421822" y="3303369"/>
                  <a:pt x="3424203" y="3305676"/>
                </a:cubicBezTo>
                <a:cubicBezTo>
                  <a:pt x="3426585" y="3307982"/>
                  <a:pt x="3429282" y="3309936"/>
                  <a:pt x="3432296" y="3311536"/>
                </a:cubicBezTo>
                <a:cubicBezTo>
                  <a:pt x="3435310" y="3313136"/>
                  <a:pt x="3438398" y="3314568"/>
                  <a:pt x="3441560" y="3315833"/>
                </a:cubicBezTo>
                <a:cubicBezTo>
                  <a:pt x="3444723" y="3317098"/>
                  <a:pt x="3447793" y="3318307"/>
                  <a:pt x="3450769" y="3319461"/>
                </a:cubicBezTo>
                <a:cubicBezTo>
                  <a:pt x="3453746" y="3320614"/>
                  <a:pt x="3456425" y="3321935"/>
                  <a:pt x="3458806" y="3323423"/>
                </a:cubicBezTo>
                <a:cubicBezTo>
                  <a:pt x="3461187" y="3324912"/>
                  <a:pt x="3463103" y="3326623"/>
                  <a:pt x="3464554" y="3328558"/>
                </a:cubicBezTo>
                <a:cubicBezTo>
                  <a:pt x="3466005" y="3330493"/>
                  <a:pt x="3466731" y="3332874"/>
                  <a:pt x="3466731" y="3335702"/>
                </a:cubicBezTo>
                <a:cubicBezTo>
                  <a:pt x="3466731" y="3338455"/>
                  <a:pt x="3466229" y="3340836"/>
                  <a:pt x="3465224" y="3342845"/>
                </a:cubicBezTo>
                <a:cubicBezTo>
                  <a:pt x="3464219" y="3344855"/>
                  <a:pt x="3462787" y="3346510"/>
                  <a:pt x="3460927" y="3347812"/>
                </a:cubicBezTo>
                <a:cubicBezTo>
                  <a:pt x="3459066" y="3349115"/>
                  <a:pt x="3456871" y="3350101"/>
                  <a:pt x="3454341" y="3350770"/>
                </a:cubicBezTo>
                <a:cubicBezTo>
                  <a:pt x="3451811" y="3351440"/>
                  <a:pt x="3448983" y="3351775"/>
                  <a:pt x="3445858" y="3351775"/>
                </a:cubicBezTo>
                <a:cubicBezTo>
                  <a:pt x="3441691" y="3351775"/>
                  <a:pt x="3438007" y="3351273"/>
                  <a:pt x="3434807" y="3350268"/>
                </a:cubicBezTo>
                <a:cubicBezTo>
                  <a:pt x="3431607" y="3349264"/>
                  <a:pt x="3428836" y="3348166"/>
                  <a:pt x="3426491" y="3346975"/>
                </a:cubicBezTo>
                <a:cubicBezTo>
                  <a:pt x="3424147" y="3345785"/>
                  <a:pt x="3422175" y="3344687"/>
                  <a:pt x="3420576" y="3343683"/>
                </a:cubicBezTo>
                <a:cubicBezTo>
                  <a:pt x="3418976" y="3342678"/>
                  <a:pt x="3417766" y="3342176"/>
                  <a:pt x="3416948" y="3342176"/>
                </a:cubicBezTo>
                <a:cubicBezTo>
                  <a:pt x="3416427" y="3342176"/>
                  <a:pt x="3415962" y="3342306"/>
                  <a:pt x="3415553" y="3342566"/>
                </a:cubicBezTo>
                <a:cubicBezTo>
                  <a:pt x="3415143" y="3342827"/>
                  <a:pt x="3414827" y="3343255"/>
                  <a:pt x="3414604" y="3343850"/>
                </a:cubicBezTo>
                <a:cubicBezTo>
                  <a:pt x="3414381" y="3344445"/>
                  <a:pt x="3414195" y="3345227"/>
                  <a:pt x="3414046" y="3346194"/>
                </a:cubicBezTo>
                <a:cubicBezTo>
                  <a:pt x="3413897" y="3347161"/>
                  <a:pt x="3413822" y="3348352"/>
                  <a:pt x="3413822" y="3349766"/>
                </a:cubicBezTo>
                <a:cubicBezTo>
                  <a:pt x="3413822" y="3352073"/>
                  <a:pt x="3414009" y="3353896"/>
                  <a:pt x="3414381" y="3355235"/>
                </a:cubicBezTo>
                <a:cubicBezTo>
                  <a:pt x="3414753" y="3356575"/>
                  <a:pt x="3415348" y="3357617"/>
                  <a:pt x="3416167" y="3358361"/>
                </a:cubicBezTo>
                <a:cubicBezTo>
                  <a:pt x="3416985" y="3359105"/>
                  <a:pt x="3418287" y="3359942"/>
                  <a:pt x="3420073" y="3360872"/>
                </a:cubicBezTo>
                <a:cubicBezTo>
                  <a:pt x="3421859" y="3361802"/>
                  <a:pt x="3424036" y="3362695"/>
                  <a:pt x="3426603" y="3363551"/>
                </a:cubicBezTo>
                <a:cubicBezTo>
                  <a:pt x="3429170" y="3364407"/>
                  <a:pt x="3432073" y="3365114"/>
                  <a:pt x="3435310" y="3365672"/>
                </a:cubicBezTo>
                <a:cubicBezTo>
                  <a:pt x="3438547" y="3366230"/>
                  <a:pt x="3441951" y="3366509"/>
                  <a:pt x="3445523" y="3366509"/>
                </a:cubicBezTo>
                <a:cubicBezTo>
                  <a:pt x="3451327" y="3366509"/>
                  <a:pt x="3456648" y="3365802"/>
                  <a:pt x="3461485" y="3364388"/>
                </a:cubicBezTo>
                <a:cubicBezTo>
                  <a:pt x="3466322" y="3362974"/>
                  <a:pt x="3470489" y="3360891"/>
                  <a:pt x="3473986" y="3358137"/>
                </a:cubicBezTo>
                <a:cubicBezTo>
                  <a:pt x="3477484" y="3355384"/>
                  <a:pt x="3480181" y="3351998"/>
                  <a:pt x="3482079" y="3347980"/>
                </a:cubicBezTo>
                <a:cubicBezTo>
                  <a:pt x="3483976" y="3343962"/>
                  <a:pt x="3484925" y="3339385"/>
                  <a:pt x="3484925" y="3334251"/>
                </a:cubicBezTo>
                <a:cubicBezTo>
                  <a:pt x="3484925" y="3329935"/>
                  <a:pt x="3484200" y="3326214"/>
                  <a:pt x="3482749" y="3323088"/>
                </a:cubicBezTo>
                <a:cubicBezTo>
                  <a:pt x="3481297" y="3319963"/>
                  <a:pt x="3479381" y="3317284"/>
                  <a:pt x="3477000" y="3315052"/>
                </a:cubicBezTo>
                <a:cubicBezTo>
                  <a:pt x="3474619" y="3312819"/>
                  <a:pt x="3471884" y="3310922"/>
                  <a:pt x="3468796" y="3309359"/>
                </a:cubicBezTo>
                <a:cubicBezTo>
                  <a:pt x="3465708" y="3307796"/>
                  <a:pt x="3462582" y="3306382"/>
                  <a:pt x="3459420" y="3305117"/>
                </a:cubicBezTo>
                <a:cubicBezTo>
                  <a:pt x="3456257" y="3303852"/>
                  <a:pt x="3453150" y="3302625"/>
                  <a:pt x="3450099" y="3301434"/>
                </a:cubicBezTo>
                <a:cubicBezTo>
                  <a:pt x="3447048" y="3300243"/>
                  <a:pt x="3444332" y="3298904"/>
                  <a:pt x="3441951" y="3297416"/>
                </a:cubicBezTo>
                <a:cubicBezTo>
                  <a:pt x="3439570" y="3295927"/>
                  <a:pt x="3437635" y="3294197"/>
                  <a:pt x="3436147" y="3292225"/>
                </a:cubicBezTo>
                <a:cubicBezTo>
                  <a:pt x="3434658" y="3290253"/>
                  <a:pt x="3433914" y="3287816"/>
                  <a:pt x="3433914" y="3284914"/>
                </a:cubicBezTo>
                <a:cubicBezTo>
                  <a:pt x="3433914" y="3282830"/>
                  <a:pt x="3434305" y="3280896"/>
                  <a:pt x="3435086" y="3279110"/>
                </a:cubicBezTo>
                <a:cubicBezTo>
                  <a:pt x="3435868" y="3277324"/>
                  <a:pt x="3437021" y="3275780"/>
                  <a:pt x="3438547" y="3274477"/>
                </a:cubicBezTo>
                <a:cubicBezTo>
                  <a:pt x="3440072" y="3273175"/>
                  <a:pt x="3442025" y="3272171"/>
                  <a:pt x="3444407" y="3271464"/>
                </a:cubicBezTo>
                <a:cubicBezTo>
                  <a:pt x="3446788" y="3270757"/>
                  <a:pt x="3449541" y="3270403"/>
                  <a:pt x="3452667" y="3270403"/>
                </a:cubicBezTo>
                <a:cubicBezTo>
                  <a:pt x="3456164" y="3270403"/>
                  <a:pt x="3459271" y="3270813"/>
                  <a:pt x="3461987" y="3271631"/>
                </a:cubicBezTo>
                <a:cubicBezTo>
                  <a:pt x="3464703" y="3272450"/>
                  <a:pt x="3467066" y="3273324"/>
                  <a:pt x="3469075" y="3274254"/>
                </a:cubicBezTo>
                <a:cubicBezTo>
                  <a:pt x="3471084" y="3275184"/>
                  <a:pt x="3472721" y="3276059"/>
                  <a:pt x="3473986" y="3276877"/>
                </a:cubicBezTo>
                <a:cubicBezTo>
                  <a:pt x="3475251" y="3277696"/>
                  <a:pt x="3476219" y="3278105"/>
                  <a:pt x="3476888" y="3278105"/>
                </a:cubicBezTo>
                <a:cubicBezTo>
                  <a:pt x="3477335" y="3278105"/>
                  <a:pt x="3477744" y="3277975"/>
                  <a:pt x="3478116" y="3277714"/>
                </a:cubicBezTo>
                <a:cubicBezTo>
                  <a:pt x="3478488" y="3277454"/>
                  <a:pt x="3478805" y="3277026"/>
                  <a:pt x="3479065" y="3276431"/>
                </a:cubicBezTo>
                <a:cubicBezTo>
                  <a:pt x="3479325" y="3275835"/>
                  <a:pt x="3479512" y="3275073"/>
                  <a:pt x="3479623" y="3274143"/>
                </a:cubicBezTo>
                <a:cubicBezTo>
                  <a:pt x="3479735" y="3273212"/>
                  <a:pt x="3479791" y="3272115"/>
                  <a:pt x="3479791" y="3270850"/>
                </a:cubicBezTo>
                <a:cubicBezTo>
                  <a:pt x="3479791" y="3269659"/>
                  <a:pt x="3479735" y="3268655"/>
                  <a:pt x="3479623" y="3267836"/>
                </a:cubicBezTo>
                <a:cubicBezTo>
                  <a:pt x="3479512" y="3267017"/>
                  <a:pt x="3479400" y="3266329"/>
                  <a:pt x="3479288" y="3265771"/>
                </a:cubicBezTo>
                <a:cubicBezTo>
                  <a:pt x="3479177" y="3265213"/>
                  <a:pt x="3478991" y="3264711"/>
                  <a:pt x="3478730" y="3264264"/>
                </a:cubicBezTo>
                <a:cubicBezTo>
                  <a:pt x="3478470" y="3263818"/>
                  <a:pt x="3477949" y="3263297"/>
                  <a:pt x="3477167" y="3262701"/>
                </a:cubicBezTo>
                <a:cubicBezTo>
                  <a:pt x="3476386" y="3262106"/>
                  <a:pt x="3475233" y="3261418"/>
                  <a:pt x="3473707" y="3260636"/>
                </a:cubicBezTo>
                <a:cubicBezTo>
                  <a:pt x="3472182" y="3259855"/>
                  <a:pt x="3470340" y="3259130"/>
                  <a:pt x="3468182" y="3258460"/>
                </a:cubicBezTo>
                <a:cubicBezTo>
                  <a:pt x="3466024" y="3257790"/>
                  <a:pt x="3463605" y="3257232"/>
                  <a:pt x="3460927" y="3256785"/>
                </a:cubicBezTo>
                <a:cubicBezTo>
                  <a:pt x="3458248" y="3256339"/>
                  <a:pt x="3455569" y="3256116"/>
                  <a:pt x="3452890" y="3256116"/>
                </a:cubicBezTo>
                <a:close/>
                <a:moveTo>
                  <a:pt x="3151736" y="3256116"/>
                </a:moveTo>
                <a:cubicBezTo>
                  <a:pt x="3143179" y="3256116"/>
                  <a:pt x="3135700" y="3257492"/>
                  <a:pt x="3129300" y="3260246"/>
                </a:cubicBezTo>
                <a:cubicBezTo>
                  <a:pt x="3122901" y="3262999"/>
                  <a:pt x="3117562" y="3266869"/>
                  <a:pt x="3113283" y="3271854"/>
                </a:cubicBezTo>
                <a:cubicBezTo>
                  <a:pt x="3109004" y="3276840"/>
                  <a:pt x="3105804" y="3282775"/>
                  <a:pt x="3103683" y="3289658"/>
                </a:cubicBezTo>
                <a:cubicBezTo>
                  <a:pt x="3101562" y="3296541"/>
                  <a:pt x="3100502" y="3304076"/>
                  <a:pt x="3100502" y="3312261"/>
                </a:cubicBezTo>
                <a:cubicBezTo>
                  <a:pt x="3100502" y="3320744"/>
                  <a:pt x="3101507" y="3328335"/>
                  <a:pt x="3103516" y="3335032"/>
                </a:cubicBezTo>
                <a:cubicBezTo>
                  <a:pt x="3105525" y="3341729"/>
                  <a:pt x="3108576" y="3347422"/>
                  <a:pt x="3112669" y="3352110"/>
                </a:cubicBezTo>
                <a:cubicBezTo>
                  <a:pt x="3116762" y="3356798"/>
                  <a:pt x="3121878" y="3360370"/>
                  <a:pt x="3128017" y="3362826"/>
                </a:cubicBezTo>
                <a:cubicBezTo>
                  <a:pt x="3134156" y="3365281"/>
                  <a:pt x="3141355" y="3366509"/>
                  <a:pt x="3149615" y="3366509"/>
                </a:cubicBezTo>
                <a:cubicBezTo>
                  <a:pt x="3158099" y="3366509"/>
                  <a:pt x="3165559" y="3365114"/>
                  <a:pt x="3171995" y="3362323"/>
                </a:cubicBezTo>
                <a:cubicBezTo>
                  <a:pt x="3178432" y="3359533"/>
                  <a:pt x="3183790" y="3355645"/>
                  <a:pt x="3188069" y="3350659"/>
                </a:cubicBezTo>
                <a:cubicBezTo>
                  <a:pt x="3192348" y="3345673"/>
                  <a:pt x="3195566" y="3339739"/>
                  <a:pt x="3197724" y="3332855"/>
                </a:cubicBezTo>
                <a:cubicBezTo>
                  <a:pt x="3199882" y="3325972"/>
                  <a:pt x="3200961" y="3318438"/>
                  <a:pt x="3200961" y="3310252"/>
                </a:cubicBezTo>
                <a:cubicBezTo>
                  <a:pt x="3200961" y="3301843"/>
                  <a:pt x="3199938" y="3294290"/>
                  <a:pt x="3197891" y="3287593"/>
                </a:cubicBezTo>
                <a:cubicBezTo>
                  <a:pt x="3195845" y="3280896"/>
                  <a:pt x="3192776" y="3275203"/>
                  <a:pt x="3188683" y="3270515"/>
                </a:cubicBezTo>
                <a:cubicBezTo>
                  <a:pt x="3184590" y="3265827"/>
                  <a:pt x="3179474" y="3262255"/>
                  <a:pt x="3173335" y="3259799"/>
                </a:cubicBezTo>
                <a:cubicBezTo>
                  <a:pt x="3167196" y="3257344"/>
                  <a:pt x="3159996" y="3256116"/>
                  <a:pt x="3151736" y="3256116"/>
                </a:cubicBezTo>
                <a:close/>
                <a:moveTo>
                  <a:pt x="3052840" y="3256116"/>
                </a:moveTo>
                <a:cubicBezTo>
                  <a:pt x="3046738" y="3256116"/>
                  <a:pt x="3041399" y="3256934"/>
                  <a:pt x="3036822" y="3258571"/>
                </a:cubicBezTo>
                <a:cubicBezTo>
                  <a:pt x="3032246" y="3260209"/>
                  <a:pt x="3028432" y="3262385"/>
                  <a:pt x="3025381" y="3265101"/>
                </a:cubicBezTo>
                <a:cubicBezTo>
                  <a:pt x="3022330" y="3267817"/>
                  <a:pt x="3020042" y="3270980"/>
                  <a:pt x="3018516" y="3274589"/>
                </a:cubicBezTo>
                <a:cubicBezTo>
                  <a:pt x="3016991" y="3278198"/>
                  <a:pt x="3016228" y="3281975"/>
                  <a:pt x="3016228" y="3285919"/>
                </a:cubicBezTo>
                <a:cubicBezTo>
                  <a:pt x="3016228" y="3290383"/>
                  <a:pt x="3016954" y="3294216"/>
                  <a:pt x="3018405" y="3297416"/>
                </a:cubicBezTo>
                <a:cubicBezTo>
                  <a:pt x="3019856" y="3300615"/>
                  <a:pt x="3021772" y="3303369"/>
                  <a:pt x="3024153" y="3305676"/>
                </a:cubicBezTo>
                <a:cubicBezTo>
                  <a:pt x="3026535" y="3307982"/>
                  <a:pt x="3029232" y="3309936"/>
                  <a:pt x="3032246" y="3311536"/>
                </a:cubicBezTo>
                <a:cubicBezTo>
                  <a:pt x="3035260" y="3313136"/>
                  <a:pt x="3038348" y="3314568"/>
                  <a:pt x="3041510" y="3315833"/>
                </a:cubicBezTo>
                <a:cubicBezTo>
                  <a:pt x="3044673" y="3317098"/>
                  <a:pt x="3047743" y="3318307"/>
                  <a:pt x="3050719" y="3319461"/>
                </a:cubicBezTo>
                <a:cubicBezTo>
                  <a:pt x="3053696" y="3320614"/>
                  <a:pt x="3056375" y="3321935"/>
                  <a:pt x="3058756" y="3323423"/>
                </a:cubicBezTo>
                <a:cubicBezTo>
                  <a:pt x="3061137" y="3324912"/>
                  <a:pt x="3063053" y="3326623"/>
                  <a:pt x="3064504" y="3328558"/>
                </a:cubicBezTo>
                <a:cubicBezTo>
                  <a:pt x="3065955" y="3330493"/>
                  <a:pt x="3066681" y="3332874"/>
                  <a:pt x="3066681" y="3335702"/>
                </a:cubicBezTo>
                <a:cubicBezTo>
                  <a:pt x="3066681" y="3338455"/>
                  <a:pt x="3066179" y="3340836"/>
                  <a:pt x="3065174" y="3342845"/>
                </a:cubicBezTo>
                <a:cubicBezTo>
                  <a:pt x="3064169" y="3344855"/>
                  <a:pt x="3062737" y="3346510"/>
                  <a:pt x="3060877" y="3347812"/>
                </a:cubicBezTo>
                <a:cubicBezTo>
                  <a:pt x="3059016" y="3349115"/>
                  <a:pt x="3056821" y="3350101"/>
                  <a:pt x="3054291" y="3350770"/>
                </a:cubicBezTo>
                <a:cubicBezTo>
                  <a:pt x="3051761" y="3351440"/>
                  <a:pt x="3048933" y="3351775"/>
                  <a:pt x="3045808" y="3351775"/>
                </a:cubicBezTo>
                <a:cubicBezTo>
                  <a:pt x="3041641" y="3351775"/>
                  <a:pt x="3037957" y="3351273"/>
                  <a:pt x="3034757" y="3350268"/>
                </a:cubicBezTo>
                <a:cubicBezTo>
                  <a:pt x="3031557" y="3349264"/>
                  <a:pt x="3028786" y="3348166"/>
                  <a:pt x="3026441" y="3346975"/>
                </a:cubicBezTo>
                <a:cubicBezTo>
                  <a:pt x="3024097" y="3345785"/>
                  <a:pt x="3022125" y="3344687"/>
                  <a:pt x="3020526" y="3343683"/>
                </a:cubicBezTo>
                <a:cubicBezTo>
                  <a:pt x="3018926" y="3342678"/>
                  <a:pt x="3017716" y="3342176"/>
                  <a:pt x="3016898" y="3342176"/>
                </a:cubicBezTo>
                <a:cubicBezTo>
                  <a:pt x="3016377" y="3342176"/>
                  <a:pt x="3015912" y="3342306"/>
                  <a:pt x="3015503" y="3342566"/>
                </a:cubicBezTo>
                <a:cubicBezTo>
                  <a:pt x="3015093" y="3342827"/>
                  <a:pt x="3014777" y="3343255"/>
                  <a:pt x="3014554" y="3343850"/>
                </a:cubicBezTo>
                <a:cubicBezTo>
                  <a:pt x="3014331" y="3344445"/>
                  <a:pt x="3014145" y="3345227"/>
                  <a:pt x="3013996" y="3346194"/>
                </a:cubicBezTo>
                <a:cubicBezTo>
                  <a:pt x="3013847" y="3347161"/>
                  <a:pt x="3013772" y="3348352"/>
                  <a:pt x="3013772" y="3349766"/>
                </a:cubicBezTo>
                <a:cubicBezTo>
                  <a:pt x="3013772" y="3352073"/>
                  <a:pt x="3013959" y="3353896"/>
                  <a:pt x="3014331" y="3355235"/>
                </a:cubicBezTo>
                <a:cubicBezTo>
                  <a:pt x="3014703" y="3356575"/>
                  <a:pt x="3015298" y="3357617"/>
                  <a:pt x="3016117" y="3358361"/>
                </a:cubicBezTo>
                <a:cubicBezTo>
                  <a:pt x="3016935" y="3359105"/>
                  <a:pt x="3018237" y="3359942"/>
                  <a:pt x="3020023" y="3360872"/>
                </a:cubicBezTo>
                <a:cubicBezTo>
                  <a:pt x="3021809" y="3361802"/>
                  <a:pt x="3023986" y="3362695"/>
                  <a:pt x="3026553" y="3363551"/>
                </a:cubicBezTo>
                <a:cubicBezTo>
                  <a:pt x="3029120" y="3364407"/>
                  <a:pt x="3032023" y="3365114"/>
                  <a:pt x="3035260" y="3365672"/>
                </a:cubicBezTo>
                <a:cubicBezTo>
                  <a:pt x="3038497" y="3366230"/>
                  <a:pt x="3041901" y="3366509"/>
                  <a:pt x="3045473" y="3366509"/>
                </a:cubicBezTo>
                <a:cubicBezTo>
                  <a:pt x="3051277" y="3366509"/>
                  <a:pt x="3056598" y="3365802"/>
                  <a:pt x="3061435" y="3364388"/>
                </a:cubicBezTo>
                <a:cubicBezTo>
                  <a:pt x="3066272" y="3362974"/>
                  <a:pt x="3070439" y="3360891"/>
                  <a:pt x="3073936" y="3358137"/>
                </a:cubicBezTo>
                <a:cubicBezTo>
                  <a:pt x="3077434" y="3355384"/>
                  <a:pt x="3080131" y="3351998"/>
                  <a:pt x="3082029" y="3347980"/>
                </a:cubicBezTo>
                <a:cubicBezTo>
                  <a:pt x="3083926" y="3343962"/>
                  <a:pt x="3084875" y="3339385"/>
                  <a:pt x="3084875" y="3334251"/>
                </a:cubicBezTo>
                <a:cubicBezTo>
                  <a:pt x="3084875" y="3329935"/>
                  <a:pt x="3084150" y="3326214"/>
                  <a:pt x="3082699" y="3323088"/>
                </a:cubicBezTo>
                <a:cubicBezTo>
                  <a:pt x="3081247" y="3319963"/>
                  <a:pt x="3079331" y="3317284"/>
                  <a:pt x="3076950" y="3315052"/>
                </a:cubicBezTo>
                <a:cubicBezTo>
                  <a:pt x="3074569" y="3312819"/>
                  <a:pt x="3071834" y="3310922"/>
                  <a:pt x="3068746" y="3309359"/>
                </a:cubicBezTo>
                <a:cubicBezTo>
                  <a:pt x="3065658" y="3307796"/>
                  <a:pt x="3062532" y="3306382"/>
                  <a:pt x="3059370" y="3305117"/>
                </a:cubicBezTo>
                <a:cubicBezTo>
                  <a:pt x="3056207" y="3303852"/>
                  <a:pt x="3053100" y="3302625"/>
                  <a:pt x="3050049" y="3301434"/>
                </a:cubicBezTo>
                <a:cubicBezTo>
                  <a:pt x="3046998" y="3300243"/>
                  <a:pt x="3044282" y="3298904"/>
                  <a:pt x="3041901" y="3297416"/>
                </a:cubicBezTo>
                <a:cubicBezTo>
                  <a:pt x="3039520" y="3295927"/>
                  <a:pt x="3037585" y="3294197"/>
                  <a:pt x="3036097" y="3292225"/>
                </a:cubicBezTo>
                <a:cubicBezTo>
                  <a:pt x="3034608" y="3290253"/>
                  <a:pt x="3033864" y="3287816"/>
                  <a:pt x="3033864" y="3284914"/>
                </a:cubicBezTo>
                <a:cubicBezTo>
                  <a:pt x="3033864" y="3282830"/>
                  <a:pt x="3034255" y="3280896"/>
                  <a:pt x="3035036" y="3279110"/>
                </a:cubicBezTo>
                <a:cubicBezTo>
                  <a:pt x="3035818" y="3277324"/>
                  <a:pt x="3036971" y="3275780"/>
                  <a:pt x="3038497" y="3274477"/>
                </a:cubicBezTo>
                <a:cubicBezTo>
                  <a:pt x="3040022" y="3273175"/>
                  <a:pt x="3041975" y="3272171"/>
                  <a:pt x="3044357" y="3271464"/>
                </a:cubicBezTo>
                <a:cubicBezTo>
                  <a:pt x="3046738" y="3270757"/>
                  <a:pt x="3049491" y="3270403"/>
                  <a:pt x="3052617" y="3270403"/>
                </a:cubicBezTo>
                <a:cubicBezTo>
                  <a:pt x="3056114" y="3270403"/>
                  <a:pt x="3059221" y="3270813"/>
                  <a:pt x="3061937" y="3271631"/>
                </a:cubicBezTo>
                <a:cubicBezTo>
                  <a:pt x="3064653" y="3272450"/>
                  <a:pt x="3067016" y="3273324"/>
                  <a:pt x="3069025" y="3274254"/>
                </a:cubicBezTo>
                <a:cubicBezTo>
                  <a:pt x="3071034" y="3275184"/>
                  <a:pt x="3072671" y="3276059"/>
                  <a:pt x="3073936" y="3276877"/>
                </a:cubicBezTo>
                <a:cubicBezTo>
                  <a:pt x="3075201" y="3277696"/>
                  <a:pt x="3076169" y="3278105"/>
                  <a:pt x="3076838" y="3278105"/>
                </a:cubicBezTo>
                <a:cubicBezTo>
                  <a:pt x="3077285" y="3278105"/>
                  <a:pt x="3077694" y="3277975"/>
                  <a:pt x="3078066" y="3277714"/>
                </a:cubicBezTo>
                <a:cubicBezTo>
                  <a:pt x="3078438" y="3277454"/>
                  <a:pt x="3078755" y="3277026"/>
                  <a:pt x="3079015" y="3276431"/>
                </a:cubicBezTo>
                <a:cubicBezTo>
                  <a:pt x="3079275" y="3275835"/>
                  <a:pt x="3079462" y="3275073"/>
                  <a:pt x="3079573" y="3274143"/>
                </a:cubicBezTo>
                <a:cubicBezTo>
                  <a:pt x="3079685" y="3273212"/>
                  <a:pt x="3079741" y="3272115"/>
                  <a:pt x="3079741" y="3270850"/>
                </a:cubicBezTo>
                <a:cubicBezTo>
                  <a:pt x="3079741" y="3269659"/>
                  <a:pt x="3079685" y="3268655"/>
                  <a:pt x="3079573" y="3267836"/>
                </a:cubicBezTo>
                <a:cubicBezTo>
                  <a:pt x="3079462" y="3267017"/>
                  <a:pt x="3079350" y="3266329"/>
                  <a:pt x="3079238" y="3265771"/>
                </a:cubicBezTo>
                <a:cubicBezTo>
                  <a:pt x="3079127" y="3265213"/>
                  <a:pt x="3078941" y="3264711"/>
                  <a:pt x="3078680" y="3264264"/>
                </a:cubicBezTo>
                <a:cubicBezTo>
                  <a:pt x="3078420" y="3263818"/>
                  <a:pt x="3077899" y="3263297"/>
                  <a:pt x="3077117" y="3262701"/>
                </a:cubicBezTo>
                <a:cubicBezTo>
                  <a:pt x="3076336" y="3262106"/>
                  <a:pt x="3075183" y="3261418"/>
                  <a:pt x="3073657" y="3260636"/>
                </a:cubicBezTo>
                <a:cubicBezTo>
                  <a:pt x="3072132" y="3259855"/>
                  <a:pt x="3070290" y="3259130"/>
                  <a:pt x="3068132" y="3258460"/>
                </a:cubicBezTo>
                <a:cubicBezTo>
                  <a:pt x="3065974" y="3257790"/>
                  <a:pt x="3063555" y="3257232"/>
                  <a:pt x="3060877" y="3256785"/>
                </a:cubicBezTo>
                <a:cubicBezTo>
                  <a:pt x="3058198" y="3256339"/>
                  <a:pt x="3055519" y="3256116"/>
                  <a:pt x="3052840" y="3256116"/>
                </a:cubicBezTo>
                <a:close/>
                <a:moveTo>
                  <a:pt x="2942186" y="3256116"/>
                </a:moveTo>
                <a:cubicBezTo>
                  <a:pt x="2933629" y="3256116"/>
                  <a:pt x="2926150" y="3257492"/>
                  <a:pt x="2919750" y="3260246"/>
                </a:cubicBezTo>
                <a:cubicBezTo>
                  <a:pt x="2913351" y="3262999"/>
                  <a:pt x="2908012" y="3266869"/>
                  <a:pt x="2903733" y="3271854"/>
                </a:cubicBezTo>
                <a:cubicBezTo>
                  <a:pt x="2899454" y="3276840"/>
                  <a:pt x="2896254" y="3282775"/>
                  <a:pt x="2894133" y="3289658"/>
                </a:cubicBezTo>
                <a:cubicBezTo>
                  <a:pt x="2892012" y="3296541"/>
                  <a:pt x="2890952" y="3304076"/>
                  <a:pt x="2890952" y="3312261"/>
                </a:cubicBezTo>
                <a:cubicBezTo>
                  <a:pt x="2890952" y="3320744"/>
                  <a:pt x="2891957" y="3328335"/>
                  <a:pt x="2893966" y="3335032"/>
                </a:cubicBezTo>
                <a:cubicBezTo>
                  <a:pt x="2895975" y="3341729"/>
                  <a:pt x="2899026" y="3347422"/>
                  <a:pt x="2903119" y="3352110"/>
                </a:cubicBezTo>
                <a:cubicBezTo>
                  <a:pt x="2907212" y="3356798"/>
                  <a:pt x="2912328" y="3360370"/>
                  <a:pt x="2918467" y="3362826"/>
                </a:cubicBezTo>
                <a:cubicBezTo>
                  <a:pt x="2924606" y="3365281"/>
                  <a:pt x="2931805" y="3366509"/>
                  <a:pt x="2940065" y="3366509"/>
                </a:cubicBezTo>
                <a:cubicBezTo>
                  <a:pt x="2948549" y="3366509"/>
                  <a:pt x="2956009" y="3365114"/>
                  <a:pt x="2962445" y="3362323"/>
                </a:cubicBezTo>
                <a:cubicBezTo>
                  <a:pt x="2968882" y="3359533"/>
                  <a:pt x="2974240" y="3355645"/>
                  <a:pt x="2978519" y="3350659"/>
                </a:cubicBezTo>
                <a:cubicBezTo>
                  <a:pt x="2982798" y="3345673"/>
                  <a:pt x="2986016" y="3339739"/>
                  <a:pt x="2988174" y="3332855"/>
                </a:cubicBezTo>
                <a:cubicBezTo>
                  <a:pt x="2990332" y="3325972"/>
                  <a:pt x="2991411" y="3318438"/>
                  <a:pt x="2991411" y="3310252"/>
                </a:cubicBezTo>
                <a:cubicBezTo>
                  <a:pt x="2991411" y="3301843"/>
                  <a:pt x="2990388" y="3294290"/>
                  <a:pt x="2988341" y="3287593"/>
                </a:cubicBezTo>
                <a:cubicBezTo>
                  <a:pt x="2986295" y="3280896"/>
                  <a:pt x="2983226" y="3275203"/>
                  <a:pt x="2979133" y="3270515"/>
                </a:cubicBezTo>
                <a:cubicBezTo>
                  <a:pt x="2975040" y="3265827"/>
                  <a:pt x="2969924" y="3262255"/>
                  <a:pt x="2963785" y="3259799"/>
                </a:cubicBezTo>
                <a:cubicBezTo>
                  <a:pt x="2957646" y="3257344"/>
                  <a:pt x="2950446" y="3256116"/>
                  <a:pt x="2942186" y="3256116"/>
                </a:cubicBezTo>
                <a:close/>
                <a:moveTo>
                  <a:pt x="2865875" y="3256116"/>
                </a:moveTo>
                <a:cubicBezTo>
                  <a:pt x="2863717" y="3256116"/>
                  <a:pt x="2861577" y="3256395"/>
                  <a:pt x="2859456" y="3256953"/>
                </a:cubicBezTo>
                <a:cubicBezTo>
                  <a:pt x="2857336" y="3257511"/>
                  <a:pt x="2855196" y="3258516"/>
                  <a:pt x="2853038" y="3259967"/>
                </a:cubicBezTo>
                <a:cubicBezTo>
                  <a:pt x="2850880" y="3261418"/>
                  <a:pt x="2848592" y="3263408"/>
                  <a:pt x="2846173" y="3265938"/>
                </a:cubicBezTo>
                <a:cubicBezTo>
                  <a:pt x="2843755" y="3268468"/>
                  <a:pt x="2841169" y="3271743"/>
                  <a:pt x="2838416" y="3275761"/>
                </a:cubicBezTo>
                <a:lnTo>
                  <a:pt x="2838416" y="3261139"/>
                </a:lnTo>
                <a:cubicBezTo>
                  <a:pt x="2838416" y="3260543"/>
                  <a:pt x="2838286" y="3260041"/>
                  <a:pt x="2838025" y="3259632"/>
                </a:cubicBezTo>
                <a:cubicBezTo>
                  <a:pt x="2837765" y="3259223"/>
                  <a:pt x="2837337" y="3258850"/>
                  <a:pt x="2836741" y="3258516"/>
                </a:cubicBezTo>
                <a:cubicBezTo>
                  <a:pt x="2836146" y="3258181"/>
                  <a:pt x="2835309" y="3257958"/>
                  <a:pt x="2834230" y="3257846"/>
                </a:cubicBezTo>
                <a:cubicBezTo>
                  <a:pt x="2833151" y="3257734"/>
                  <a:pt x="2831793" y="3257678"/>
                  <a:pt x="2830156" y="3257678"/>
                </a:cubicBezTo>
                <a:cubicBezTo>
                  <a:pt x="2828444" y="3257678"/>
                  <a:pt x="2827068" y="3257734"/>
                  <a:pt x="2826026" y="3257846"/>
                </a:cubicBezTo>
                <a:cubicBezTo>
                  <a:pt x="2824984" y="3257958"/>
                  <a:pt x="2824128" y="3258181"/>
                  <a:pt x="2823459" y="3258516"/>
                </a:cubicBezTo>
                <a:cubicBezTo>
                  <a:pt x="2822789" y="3258850"/>
                  <a:pt x="2822342" y="3259223"/>
                  <a:pt x="2822119" y="3259632"/>
                </a:cubicBezTo>
                <a:cubicBezTo>
                  <a:pt x="2821896" y="3260041"/>
                  <a:pt x="2821784" y="3260543"/>
                  <a:pt x="2821784" y="3261139"/>
                </a:cubicBezTo>
                <a:lnTo>
                  <a:pt x="2821784" y="3361598"/>
                </a:lnTo>
                <a:cubicBezTo>
                  <a:pt x="2821784" y="3362193"/>
                  <a:pt x="2821914" y="3362695"/>
                  <a:pt x="2822175" y="3363105"/>
                </a:cubicBezTo>
                <a:cubicBezTo>
                  <a:pt x="2822435" y="3363514"/>
                  <a:pt x="2822919" y="3363867"/>
                  <a:pt x="2823626" y="3364165"/>
                </a:cubicBezTo>
                <a:cubicBezTo>
                  <a:pt x="2824333" y="3364463"/>
                  <a:pt x="2825282" y="3364686"/>
                  <a:pt x="2826472" y="3364835"/>
                </a:cubicBezTo>
                <a:cubicBezTo>
                  <a:pt x="2827663" y="3364984"/>
                  <a:pt x="2829151" y="3365058"/>
                  <a:pt x="2830937" y="3365058"/>
                </a:cubicBezTo>
                <a:cubicBezTo>
                  <a:pt x="2832797" y="3365058"/>
                  <a:pt x="2834323" y="3364984"/>
                  <a:pt x="2835514" y="3364835"/>
                </a:cubicBezTo>
                <a:cubicBezTo>
                  <a:pt x="2836704" y="3364686"/>
                  <a:pt x="2837634" y="3364463"/>
                  <a:pt x="2838304" y="3364165"/>
                </a:cubicBezTo>
                <a:cubicBezTo>
                  <a:pt x="2838974" y="3363867"/>
                  <a:pt x="2839458" y="3363514"/>
                  <a:pt x="2839755" y="3363105"/>
                </a:cubicBezTo>
                <a:cubicBezTo>
                  <a:pt x="2840053" y="3362695"/>
                  <a:pt x="2840202" y="3362193"/>
                  <a:pt x="2840202" y="3361598"/>
                </a:cubicBezTo>
                <a:lnTo>
                  <a:pt x="2840202" y="3295518"/>
                </a:lnTo>
                <a:cubicBezTo>
                  <a:pt x="2842806" y="3291425"/>
                  <a:pt x="2845187" y="3287965"/>
                  <a:pt x="2847345" y="3285137"/>
                </a:cubicBezTo>
                <a:cubicBezTo>
                  <a:pt x="2849503" y="3282310"/>
                  <a:pt x="2851568" y="3280040"/>
                  <a:pt x="2853540" y="3278328"/>
                </a:cubicBezTo>
                <a:cubicBezTo>
                  <a:pt x="2855512" y="3276617"/>
                  <a:pt x="2857391" y="3275389"/>
                  <a:pt x="2859177" y="3274645"/>
                </a:cubicBezTo>
                <a:cubicBezTo>
                  <a:pt x="2860963" y="3273901"/>
                  <a:pt x="2862786" y="3273529"/>
                  <a:pt x="2864647" y="3273529"/>
                </a:cubicBezTo>
                <a:cubicBezTo>
                  <a:pt x="2866209" y="3273529"/>
                  <a:pt x="2867660" y="3273677"/>
                  <a:pt x="2869000" y="3273975"/>
                </a:cubicBezTo>
                <a:cubicBezTo>
                  <a:pt x="2870339" y="3274273"/>
                  <a:pt x="2871549" y="3274589"/>
                  <a:pt x="2872628" y="3274924"/>
                </a:cubicBezTo>
                <a:cubicBezTo>
                  <a:pt x="2873707" y="3275259"/>
                  <a:pt x="2874674" y="3275594"/>
                  <a:pt x="2875530" y="3275928"/>
                </a:cubicBezTo>
                <a:cubicBezTo>
                  <a:pt x="2876386" y="3276263"/>
                  <a:pt x="2877111" y="3276431"/>
                  <a:pt x="2877706" y="3276431"/>
                </a:cubicBezTo>
                <a:cubicBezTo>
                  <a:pt x="2878302" y="3276431"/>
                  <a:pt x="2878767" y="3276263"/>
                  <a:pt x="2879102" y="3275928"/>
                </a:cubicBezTo>
                <a:cubicBezTo>
                  <a:pt x="2879437" y="3275594"/>
                  <a:pt x="2879716" y="3275110"/>
                  <a:pt x="2879939" y="3274477"/>
                </a:cubicBezTo>
                <a:cubicBezTo>
                  <a:pt x="2880162" y="3273845"/>
                  <a:pt x="2880311" y="3272971"/>
                  <a:pt x="2880385" y="3271854"/>
                </a:cubicBezTo>
                <a:cubicBezTo>
                  <a:pt x="2880460" y="3270738"/>
                  <a:pt x="2880497" y="3269361"/>
                  <a:pt x="2880497" y="3267724"/>
                </a:cubicBezTo>
                <a:cubicBezTo>
                  <a:pt x="2880497" y="3266013"/>
                  <a:pt x="2880478" y="3264655"/>
                  <a:pt x="2880441" y="3263650"/>
                </a:cubicBezTo>
                <a:cubicBezTo>
                  <a:pt x="2880404" y="3262646"/>
                  <a:pt x="2880329" y="3261883"/>
                  <a:pt x="2880218" y="3261362"/>
                </a:cubicBezTo>
                <a:cubicBezTo>
                  <a:pt x="2880106" y="3260841"/>
                  <a:pt x="2879976" y="3260413"/>
                  <a:pt x="2879827" y="3260078"/>
                </a:cubicBezTo>
                <a:cubicBezTo>
                  <a:pt x="2879678" y="3259743"/>
                  <a:pt x="2879381" y="3259390"/>
                  <a:pt x="2878934" y="3259018"/>
                </a:cubicBezTo>
                <a:cubicBezTo>
                  <a:pt x="2878488" y="3258646"/>
                  <a:pt x="2877725" y="3258274"/>
                  <a:pt x="2876646" y="3257902"/>
                </a:cubicBezTo>
                <a:cubicBezTo>
                  <a:pt x="2875567" y="3257530"/>
                  <a:pt x="2874358" y="3257195"/>
                  <a:pt x="2873018" y="3256897"/>
                </a:cubicBezTo>
                <a:cubicBezTo>
                  <a:pt x="2871679" y="3256599"/>
                  <a:pt x="2870395" y="3256395"/>
                  <a:pt x="2869167" y="3256283"/>
                </a:cubicBezTo>
                <a:cubicBezTo>
                  <a:pt x="2867940" y="3256172"/>
                  <a:pt x="2866842" y="3256116"/>
                  <a:pt x="2865875" y="3256116"/>
                </a:cubicBezTo>
                <a:close/>
                <a:moveTo>
                  <a:pt x="2158011" y="3254776"/>
                </a:moveTo>
                <a:cubicBezTo>
                  <a:pt x="2150718" y="3254776"/>
                  <a:pt x="2144021" y="3255930"/>
                  <a:pt x="2137919" y="3258237"/>
                </a:cubicBezTo>
                <a:cubicBezTo>
                  <a:pt x="2131817" y="3260543"/>
                  <a:pt x="2126534" y="3264078"/>
                  <a:pt x="2122069" y="3268841"/>
                </a:cubicBezTo>
                <a:cubicBezTo>
                  <a:pt x="2117604" y="3273603"/>
                  <a:pt x="2114125" y="3279612"/>
                  <a:pt x="2111632" y="3286867"/>
                </a:cubicBezTo>
                <a:cubicBezTo>
                  <a:pt x="2109139" y="3294123"/>
                  <a:pt x="2107893" y="3302736"/>
                  <a:pt x="2107893" y="3312708"/>
                </a:cubicBezTo>
                <a:cubicBezTo>
                  <a:pt x="2107893" y="3321340"/>
                  <a:pt x="2108916" y="3329004"/>
                  <a:pt x="2110963" y="3335702"/>
                </a:cubicBezTo>
                <a:cubicBezTo>
                  <a:pt x="2113009" y="3342399"/>
                  <a:pt x="2116041" y="3348073"/>
                  <a:pt x="2120060" y="3352724"/>
                </a:cubicBezTo>
                <a:cubicBezTo>
                  <a:pt x="2124078" y="3357375"/>
                  <a:pt x="2129045" y="3360891"/>
                  <a:pt x="2134961" y="3363272"/>
                </a:cubicBezTo>
                <a:cubicBezTo>
                  <a:pt x="2140877" y="3365653"/>
                  <a:pt x="2147667" y="3366844"/>
                  <a:pt x="2155332" y="3366844"/>
                </a:cubicBezTo>
                <a:cubicBezTo>
                  <a:pt x="2158755" y="3366844"/>
                  <a:pt x="2162085" y="3366546"/>
                  <a:pt x="2165322" y="3365951"/>
                </a:cubicBezTo>
                <a:cubicBezTo>
                  <a:pt x="2168559" y="3365356"/>
                  <a:pt x="2171554" y="3364574"/>
                  <a:pt x="2174308" y="3363607"/>
                </a:cubicBezTo>
                <a:cubicBezTo>
                  <a:pt x="2177061" y="3362639"/>
                  <a:pt x="2179516" y="3361542"/>
                  <a:pt x="2181675" y="3360314"/>
                </a:cubicBezTo>
                <a:cubicBezTo>
                  <a:pt x="2183833" y="3359086"/>
                  <a:pt x="2185358" y="3358044"/>
                  <a:pt x="2186251" y="3357189"/>
                </a:cubicBezTo>
                <a:cubicBezTo>
                  <a:pt x="2187144" y="3356333"/>
                  <a:pt x="2187721" y="3355626"/>
                  <a:pt x="2187981" y="3355068"/>
                </a:cubicBezTo>
                <a:cubicBezTo>
                  <a:pt x="2188242" y="3354510"/>
                  <a:pt x="2188465" y="3353784"/>
                  <a:pt x="2188651" y="3352891"/>
                </a:cubicBezTo>
                <a:cubicBezTo>
                  <a:pt x="2188837" y="3351998"/>
                  <a:pt x="2188986" y="3350901"/>
                  <a:pt x="2189097" y="3349598"/>
                </a:cubicBezTo>
                <a:cubicBezTo>
                  <a:pt x="2189209" y="3348296"/>
                  <a:pt x="2189265" y="3346678"/>
                  <a:pt x="2189265" y="3344743"/>
                </a:cubicBezTo>
                <a:cubicBezTo>
                  <a:pt x="2189265" y="3342287"/>
                  <a:pt x="2189190" y="3340278"/>
                  <a:pt x="2189041" y="3338715"/>
                </a:cubicBezTo>
                <a:cubicBezTo>
                  <a:pt x="2188893" y="3337153"/>
                  <a:pt x="2188688" y="3335869"/>
                  <a:pt x="2188428" y="3334864"/>
                </a:cubicBezTo>
                <a:cubicBezTo>
                  <a:pt x="2188167" y="3333860"/>
                  <a:pt x="2187814" y="3333172"/>
                  <a:pt x="2187367" y="3332799"/>
                </a:cubicBezTo>
                <a:cubicBezTo>
                  <a:pt x="2186921" y="3332427"/>
                  <a:pt x="2186363" y="3332241"/>
                  <a:pt x="2185693" y="3332241"/>
                </a:cubicBezTo>
                <a:cubicBezTo>
                  <a:pt x="2184725" y="3332241"/>
                  <a:pt x="2183535" y="3332818"/>
                  <a:pt x="2182121" y="3333971"/>
                </a:cubicBezTo>
                <a:cubicBezTo>
                  <a:pt x="2180707" y="3335125"/>
                  <a:pt x="2178958" y="3336409"/>
                  <a:pt x="2176875" y="3337822"/>
                </a:cubicBezTo>
                <a:cubicBezTo>
                  <a:pt x="2174791" y="3339236"/>
                  <a:pt x="2172354" y="3340520"/>
                  <a:pt x="2169564" y="3341673"/>
                </a:cubicBezTo>
                <a:cubicBezTo>
                  <a:pt x="2166773" y="3342827"/>
                  <a:pt x="2163443" y="3343403"/>
                  <a:pt x="2159574" y="3343403"/>
                </a:cubicBezTo>
                <a:cubicBezTo>
                  <a:pt x="2155778" y="3343403"/>
                  <a:pt x="2152448" y="3342715"/>
                  <a:pt x="2149583" y="3341338"/>
                </a:cubicBezTo>
                <a:cubicBezTo>
                  <a:pt x="2146719" y="3339962"/>
                  <a:pt x="2144337" y="3337897"/>
                  <a:pt x="2142440" y="3335143"/>
                </a:cubicBezTo>
                <a:cubicBezTo>
                  <a:pt x="2140542" y="3332390"/>
                  <a:pt x="2139110" y="3328967"/>
                  <a:pt x="2138142" y="3324874"/>
                </a:cubicBezTo>
                <a:cubicBezTo>
                  <a:pt x="2137175" y="3320782"/>
                  <a:pt x="2136691" y="3316056"/>
                  <a:pt x="2136691" y="3310698"/>
                </a:cubicBezTo>
                <a:cubicBezTo>
                  <a:pt x="2136691" y="3299834"/>
                  <a:pt x="2138626" y="3291593"/>
                  <a:pt x="2142496" y="3285974"/>
                </a:cubicBezTo>
                <a:cubicBezTo>
                  <a:pt x="2146365" y="3280356"/>
                  <a:pt x="2151946" y="3277547"/>
                  <a:pt x="2159239" y="3277547"/>
                </a:cubicBezTo>
                <a:cubicBezTo>
                  <a:pt x="2162959" y="3277547"/>
                  <a:pt x="2166159" y="3278068"/>
                  <a:pt x="2168838" y="3279110"/>
                </a:cubicBezTo>
                <a:cubicBezTo>
                  <a:pt x="2171517" y="3280151"/>
                  <a:pt x="2173824" y="3281305"/>
                  <a:pt x="2175759" y="3282570"/>
                </a:cubicBezTo>
                <a:cubicBezTo>
                  <a:pt x="2177693" y="3283835"/>
                  <a:pt x="2179368" y="3284988"/>
                  <a:pt x="2180782" y="3286030"/>
                </a:cubicBezTo>
                <a:cubicBezTo>
                  <a:pt x="2182195" y="3287072"/>
                  <a:pt x="2183535" y="3287593"/>
                  <a:pt x="2184800" y="3287593"/>
                </a:cubicBezTo>
                <a:cubicBezTo>
                  <a:pt x="2185991" y="3287593"/>
                  <a:pt x="2186958" y="3286719"/>
                  <a:pt x="2187702" y="3284970"/>
                </a:cubicBezTo>
                <a:cubicBezTo>
                  <a:pt x="2188446" y="3283221"/>
                  <a:pt x="2188818" y="3280189"/>
                  <a:pt x="2188818" y="3275873"/>
                </a:cubicBezTo>
                <a:cubicBezTo>
                  <a:pt x="2188818" y="3274012"/>
                  <a:pt x="2188762" y="3272431"/>
                  <a:pt x="2188651" y="3271129"/>
                </a:cubicBezTo>
                <a:cubicBezTo>
                  <a:pt x="2188539" y="3269827"/>
                  <a:pt x="2188390" y="3268729"/>
                  <a:pt x="2188204" y="3267836"/>
                </a:cubicBezTo>
                <a:cubicBezTo>
                  <a:pt x="2188018" y="3266943"/>
                  <a:pt x="2187758" y="3266217"/>
                  <a:pt x="2187423" y="3265659"/>
                </a:cubicBezTo>
                <a:cubicBezTo>
                  <a:pt x="2187088" y="3265101"/>
                  <a:pt x="2186511" y="3264413"/>
                  <a:pt x="2185693" y="3263594"/>
                </a:cubicBezTo>
                <a:cubicBezTo>
                  <a:pt x="2184874" y="3262776"/>
                  <a:pt x="2183479" y="3261808"/>
                  <a:pt x="2181507" y="3260692"/>
                </a:cubicBezTo>
                <a:cubicBezTo>
                  <a:pt x="2179535" y="3259576"/>
                  <a:pt x="2177303" y="3258571"/>
                  <a:pt x="2174810" y="3257678"/>
                </a:cubicBezTo>
                <a:cubicBezTo>
                  <a:pt x="2172317" y="3256785"/>
                  <a:pt x="2169638" y="3256079"/>
                  <a:pt x="2166773" y="3255558"/>
                </a:cubicBezTo>
                <a:cubicBezTo>
                  <a:pt x="2163908" y="3255037"/>
                  <a:pt x="2160987" y="3254776"/>
                  <a:pt x="2158011" y="3254776"/>
                </a:cubicBezTo>
                <a:close/>
                <a:moveTo>
                  <a:pt x="862611" y="3254776"/>
                </a:moveTo>
                <a:cubicBezTo>
                  <a:pt x="855318" y="3254776"/>
                  <a:pt x="848621" y="3255930"/>
                  <a:pt x="842519" y="3258237"/>
                </a:cubicBezTo>
                <a:cubicBezTo>
                  <a:pt x="836417" y="3260543"/>
                  <a:pt x="831134" y="3264078"/>
                  <a:pt x="826669" y="3268841"/>
                </a:cubicBezTo>
                <a:cubicBezTo>
                  <a:pt x="822204" y="3273603"/>
                  <a:pt x="818725" y="3279612"/>
                  <a:pt x="816232" y="3286867"/>
                </a:cubicBezTo>
                <a:cubicBezTo>
                  <a:pt x="813739" y="3294123"/>
                  <a:pt x="812493" y="3302736"/>
                  <a:pt x="812493" y="3312708"/>
                </a:cubicBezTo>
                <a:cubicBezTo>
                  <a:pt x="812493" y="3321340"/>
                  <a:pt x="813516" y="3329004"/>
                  <a:pt x="815563" y="3335702"/>
                </a:cubicBezTo>
                <a:cubicBezTo>
                  <a:pt x="817609" y="3342399"/>
                  <a:pt x="820641" y="3348073"/>
                  <a:pt x="824660" y="3352724"/>
                </a:cubicBezTo>
                <a:cubicBezTo>
                  <a:pt x="828678" y="3357375"/>
                  <a:pt x="833645" y="3360891"/>
                  <a:pt x="839561" y="3363272"/>
                </a:cubicBezTo>
                <a:cubicBezTo>
                  <a:pt x="845477" y="3365653"/>
                  <a:pt x="852267" y="3366844"/>
                  <a:pt x="859932" y="3366844"/>
                </a:cubicBezTo>
                <a:cubicBezTo>
                  <a:pt x="863355" y="3366844"/>
                  <a:pt x="866685" y="3366546"/>
                  <a:pt x="869922" y="3365951"/>
                </a:cubicBezTo>
                <a:cubicBezTo>
                  <a:pt x="873159" y="3365356"/>
                  <a:pt x="876154" y="3364574"/>
                  <a:pt x="878908" y="3363607"/>
                </a:cubicBezTo>
                <a:cubicBezTo>
                  <a:pt x="881661" y="3362639"/>
                  <a:pt x="884117" y="3361542"/>
                  <a:pt x="886275" y="3360314"/>
                </a:cubicBezTo>
                <a:cubicBezTo>
                  <a:pt x="888433" y="3359086"/>
                  <a:pt x="889958" y="3358044"/>
                  <a:pt x="890851" y="3357189"/>
                </a:cubicBezTo>
                <a:cubicBezTo>
                  <a:pt x="891744" y="3356333"/>
                  <a:pt x="892321" y="3355626"/>
                  <a:pt x="892581" y="3355068"/>
                </a:cubicBezTo>
                <a:cubicBezTo>
                  <a:pt x="892842" y="3354510"/>
                  <a:pt x="893065" y="3353784"/>
                  <a:pt x="893251" y="3352891"/>
                </a:cubicBezTo>
                <a:cubicBezTo>
                  <a:pt x="893437" y="3351998"/>
                  <a:pt x="893586" y="3350901"/>
                  <a:pt x="893697" y="3349598"/>
                </a:cubicBezTo>
                <a:cubicBezTo>
                  <a:pt x="893809" y="3348296"/>
                  <a:pt x="893865" y="3346678"/>
                  <a:pt x="893865" y="3344743"/>
                </a:cubicBezTo>
                <a:cubicBezTo>
                  <a:pt x="893865" y="3342287"/>
                  <a:pt x="893790" y="3340278"/>
                  <a:pt x="893642" y="3338715"/>
                </a:cubicBezTo>
                <a:cubicBezTo>
                  <a:pt x="893493" y="3337153"/>
                  <a:pt x="893288" y="3335869"/>
                  <a:pt x="893028" y="3334864"/>
                </a:cubicBezTo>
                <a:cubicBezTo>
                  <a:pt x="892767" y="3333860"/>
                  <a:pt x="892414" y="3333172"/>
                  <a:pt x="891967" y="3332799"/>
                </a:cubicBezTo>
                <a:cubicBezTo>
                  <a:pt x="891521" y="3332427"/>
                  <a:pt x="890963" y="3332241"/>
                  <a:pt x="890293" y="3332241"/>
                </a:cubicBezTo>
                <a:cubicBezTo>
                  <a:pt x="889325" y="3332241"/>
                  <a:pt x="888135" y="3332818"/>
                  <a:pt x="886721" y="3333971"/>
                </a:cubicBezTo>
                <a:cubicBezTo>
                  <a:pt x="885307" y="3335125"/>
                  <a:pt x="883558" y="3336409"/>
                  <a:pt x="881475" y="3337822"/>
                </a:cubicBezTo>
                <a:cubicBezTo>
                  <a:pt x="879391" y="3339236"/>
                  <a:pt x="876954" y="3340520"/>
                  <a:pt x="874164" y="3341673"/>
                </a:cubicBezTo>
                <a:cubicBezTo>
                  <a:pt x="871373" y="3342827"/>
                  <a:pt x="868043" y="3343403"/>
                  <a:pt x="864174" y="3343403"/>
                </a:cubicBezTo>
                <a:cubicBezTo>
                  <a:pt x="860378" y="3343403"/>
                  <a:pt x="857048" y="3342715"/>
                  <a:pt x="854183" y="3341338"/>
                </a:cubicBezTo>
                <a:cubicBezTo>
                  <a:pt x="851319" y="3339962"/>
                  <a:pt x="848937" y="3337897"/>
                  <a:pt x="847040" y="3335143"/>
                </a:cubicBezTo>
                <a:cubicBezTo>
                  <a:pt x="845142" y="3332390"/>
                  <a:pt x="843710" y="3328967"/>
                  <a:pt x="842742" y="3324874"/>
                </a:cubicBezTo>
                <a:cubicBezTo>
                  <a:pt x="841775" y="3320782"/>
                  <a:pt x="841291" y="3316056"/>
                  <a:pt x="841291" y="3310698"/>
                </a:cubicBezTo>
                <a:cubicBezTo>
                  <a:pt x="841291" y="3299834"/>
                  <a:pt x="843226" y="3291593"/>
                  <a:pt x="847096" y="3285974"/>
                </a:cubicBezTo>
                <a:cubicBezTo>
                  <a:pt x="850965" y="3280356"/>
                  <a:pt x="856546" y="3277547"/>
                  <a:pt x="863839" y="3277547"/>
                </a:cubicBezTo>
                <a:cubicBezTo>
                  <a:pt x="867559" y="3277547"/>
                  <a:pt x="870759" y="3278068"/>
                  <a:pt x="873438" y="3279110"/>
                </a:cubicBezTo>
                <a:cubicBezTo>
                  <a:pt x="876117" y="3280151"/>
                  <a:pt x="878424" y="3281305"/>
                  <a:pt x="880359" y="3282570"/>
                </a:cubicBezTo>
                <a:cubicBezTo>
                  <a:pt x="882293" y="3283835"/>
                  <a:pt x="883968" y="3284988"/>
                  <a:pt x="885382" y="3286030"/>
                </a:cubicBezTo>
                <a:cubicBezTo>
                  <a:pt x="886795" y="3287072"/>
                  <a:pt x="888135" y="3287593"/>
                  <a:pt x="889400" y="3287593"/>
                </a:cubicBezTo>
                <a:cubicBezTo>
                  <a:pt x="890591" y="3287593"/>
                  <a:pt x="891558" y="3286719"/>
                  <a:pt x="892302" y="3284970"/>
                </a:cubicBezTo>
                <a:cubicBezTo>
                  <a:pt x="893046" y="3283221"/>
                  <a:pt x="893418" y="3280189"/>
                  <a:pt x="893418" y="3275873"/>
                </a:cubicBezTo>
                <a:cubicBezTo>
                  <a:pt x="893418" y="3274012"/>
                  <a:pt x="893362" y="3272431"/>
                  <a:pt x="893251" y="3271129"/>
                </a:cubicBezTo>
                <a:cubicBezTo>
                  <a:pt x="893139" y="3269827"/>
                  <a:pt x="892990" y="3268729"/>
                  <a:pt x="892804" y="3267836"/>
                </a:cubicBezTo>
                <a:cubicBezTo>
                  <a:pt x="892618" y="3266943"/>
                  <a:pt x="892358" y="3266217"/>
                  <a:pt x="892023" y="3265659"/>
                </a:cubicBezTo>
                <a:cubicBezTo>
                  <a:pt x="891688" y="3265101"/>
                  <a:pt x="891111" y="3264413"/>
                  <a:pt x="890293" y="3263594"/>
                </a:cubicBezTo>
                <a:cubicBezTo>
                  <a:pt x="889474" y="3262776"/>
                  <a:pt x="888079" y="3261808"/>
                  <a:pt x="886107" y="3260692"/>
                </a:cubicBezTo>
                <a:cubicBezTo>
                  <a:pt x="884135" y="3259576"/>
                  <a:pt x="881903" y="3258571"/>
                  <a:pt x="879410" y="3257678"/>
                </a:cubicBezTo>
                <a:cubicBezTo>
                  <a:pt x="876917" y="3256785"/>
                  <a:pt x="874238" y="3256079"/>
                  <a:pt x="871373" y="3255558"/>
                </a:cubicBezTo>
                <a:cubicBezTo>
                  <a:pt x="868508" y="3255037"/>
                  <a:pt x="865587" y="3254776"/>
                  <a:pt x="862611" y="3254776"/>
                </a:cubicBezTo>
                <a:close/>
                <a:moveTo>
                  <a:pt x="2254154" y="3254665"/>
                </a:moveTo>
                <a:cubicBezTo>
                  <a:pt x="2246266" y="3254665"/>
                  <a:pt x="2239178" y="3255967"/>
                  <a:pt x="2232890" y="3258571"/>
                </a:cubicBezTo>
                <a:cubicBezTo>
                  <a:pt x="2226602" y="3261176"/>
                  <a:pt x="2221263" y="3264952"/>
                  <a:pt x="2216872" y="3269901"/>
                </a:cubicBezTo>
                <a:cubicBezTo>
                  <a:pt x="2212482" y="3274849"/>
                  <a:pt x="2209133" y="3280877"/>
                  <a:pt x="2206826" y="3287984"/>
                </a:cubicBezTo>
                <a:cubicBezTo>
                  <a:pt x="2204520" y="3295090"/>
                  <a:pt x="2203366" y="3303071"/>
                  <a:pt x="2203366" y="3311926"/>
                </a:cubicBezTo>
                <a:cubicBezTo>
                  <a:pt x="2203366" y="3321228"/>
                  <a:pt x="2204464" y="3329339"/>
                  <a:pt x="2206659" y="3336260"/>
                </a:cubicBezTo>
                <a:cubicBezTo>
                  <a:pt x="2208854" y="3343180"/>
                  <a:pt x="2212184" y="3348910"/>
                  <a:pt x="2216649" y="3353449"/>
                </a:cubicBezTo>
                <a:cubicBezTo>
                  <a:pt x="2221114" y="3357989"/>
                  <a:pt x="2226676" y="3361374"/>
                  <a:pt x="2233336" y="3363607"/>
                </a:cubicBezTo>
                <a:cubicBezTo>
                  <a:pt x="2239997" y="3365839"/>
                  <a:pt x="2247754" y="3366956"/>
                  <a:pt x="2256609" y="3366956"/>
                </a:cubicBezTo>
                <a:cubicBezTo>
                  <a:pt x="2261521" y="3366956"/>
                  <a:pt x="2266134" y="3366639"/>
                  <a:pt x="2270450" y="3366007"/>
                </a:cubicBezTo>
                <a:cubicBezTo>
                  <a:pt x="2274766" y="3365374"/>
                  <a:pt x="2278599" y="3364630"/>
                  <a:pt x="2281947" y="3363774"/>
                </a:cubicBezTo>
                <a:cubicBezTo>
                  <a:pt x="2285296" y="3362919"/>
                  <a:pt x="2288049" y="3362044"/>
                  <a:pt x="2290207" y="3361151"/>
                </a:cubicBezTo>
                <a:cubicBezTo>
                  <a:pt x="2292365" y="3360258"/>
                  <a:pt x="2293686" y="3359551"/>
                  <a:pt x="2294170" y="3359030"/>
                </a:cubicBezTo>
                <a:cubicBezTo>
                  <a:pt x="2294654" y="3358510"/>
                  <a:pt x="2295044" y="3357970"/>
                  <a:pt x="2295342" y="3357412"/>
                </a:cubicBezTo>
                <a:cubicBezTo>
                  <a:pt x="2295640" y="3356854"/>
                  <a:pt x="2295863" y="3356165"/>
                  <a:pt x="2296012" y="3355347"/>
                </a:cubicBezTo>
                <a:cubicBezTo>
                  <a:pt x="2296161" y="3354528"/>
                  <a:pt x="2296272" y="3353542"/>
                  <a:pt x="2296347" y="3352389"/>
                </a:cubicBezTo>
                <a:cubicBezTo>
                  <a:pt x="2296421" y="3351236"/>
                  <a:pt x="2296458" y="3349840"/>
                  <a:pt x="2296458" y="3348203"/>
                </a:cubicBezTo>
                <a:cubicBezTo>
                  <a:pt x="2296458" y="3346343"/>
                  <a:pt x="2296402" y="3344799"/>
                  <a:pt x="2296291" y="3343571"/>
                </a:cubicBezTo>
                <a:cubicBezTo>
                  <a:pt x="2296179" y="3342343"/>
                  <a:pt x="2295975" y="3341394"/>
                  <a:pt x="2295677" y="3340725"/>
                </a:cubicBezTo>
                <a:cubicBezTo>
                  <a:pt x="2295379" y="3340055"/>
                  <a:pt x="2295007" y="3339590"/>
                  <a:pt x="2294561" y="3339329"/>
                </a:cubicBezTo>
                <a:cubicBezTo>
                  <a:pt x="2294114" y="3339069"/>
                  <a:pt x="2293556" y="3338939"/>
                  <a:pt x="2292886" y="3338939"/>
                </a:cubicBezTo>
                <a:cubicBezTo>
                  <a:pt x="2291770" y="3338939"/>
                  <a:pt x="2290319" y="3339292"/>
                  <a:pt x="2288533" y="3339999"/>
                </a:cubicBezTo>
                <a:cubicBezTo>
                  <a:pt x="2286747" y="3340706"/>
                  <a:pt x="2284496" y="3341487"/>
                  <a:pt x="2281780" y="3342343"/>
                </a:cubicBezTo>
                <a:cubicBezTo>
                  <a:pt x="2279064" y="3343199"/>
                  <a:pt x="2275846" y="3343980"/>
                  <a:pt x="2272125" y="3344687"/>
                </a:cubicBezTo>
                <a:cubicBezTo>
                  <a:pt x="2268404" y="3345394"/>
                  <a:pt x="2264088" y="3345747"/>
                  <a:pt x="2259177" y="3345747"/>
                </a:cubicBezTo>
                <a:cubicBezTo>
                  <a:pt x="2254340" y="3345747"/>
                  <a:pt x="2250191" y="3345115"/>
                  <a:pt x="2246731" y="3343850"/>
                </a:cubicBezTo>
                <a:cubicBezTo>
                  <a:pt x="2243271" y="3342585"/>
                  <a:pt x="2240443" y="3340743"/>
                  <a:pt x="2238248" y="3338325"/>
                </a:cubicBezTo>
                <a:cubicBezTo>
                  <a:pt x="2236053" y="3335906"/>
                  <a:pt x="2234453" y="3332967"/>
                  <a:pt x="2233448" y="3329507"/>
                </a:cubicBezTo>
                <a:cubicBezTo>
                  <a:pt x="2232444" y="3326046"/>
                  <a:pt x="2231941" y="3322195"/>
                  <a:pt x="2231941" y="3317954"/>
                </a:cubicBezTo>
                <a:lnTo>
                  <a:pt x="2292551" y="3317954"/>
                </a:lnTo>
                <a:cubicBezTo>
                  <a:pt x="2295230" y="3317954"/>
                  <a:pt x="2297333" y="3317135"/>
                  <a:pt x="2298858" y="3315498"/>
                </a:cubicBezTo>
                <a:cubicBezTo>
                  <a:pt x="2300384" y="3313861"/>
                  <a:pt x="2301146" y="3311331"/>
                  <a:pt x="2301146" y="3307908"/>
                </a:cubicBezTo>
                <a:lnTo>
                  <a:pt x="2301146" y="3303443"/>
                </a:lnTo>
                <a:cubicBezTo>
                  <a:pt x="2301146" y="3296448"/>
                  <a:pt x="2300253" y="3289974"/>
                  <a:pt x="2298467" y="3284021"/>
                </a:cubicBezTo>
                <a:cubicBezTo>
                  <a:pt x="2296681" y="3278068"/>
                  <a:pt x="2293891" y="3272915"/>
                  <a:pt x="2290096" y="3268562"/>
                </a:cubicBezTo>
                <a:cubicBezTo>
                  <a:pt x="2286301" y="3264208"/>
                  <a:pt x="2281445" y="3260804"/>
                  <a:pt x="2275529" y="3258348"/>
                </a:cubicBezTo>
                <a:cubicBezTo>
                  <a:pt x="2269613" y="3255893"/>
                  <a:pt x="2262488" y="3254665"/>
                  <a:pt x="2254154" y="3254665"/>
                </a:cubicBezTo>
                <a:close/>
                <a:moveTo>
                  <a:pt x="2048697" y="3254665"/>
                </a:moveTo>
                <a:cubicBezTo>
                  <a:pt x="2042520" y="3254665"/>
                  <a:pt x="2036586" y="3256153"/>
                  <a:pt x="2030893" y="3259130"/>
                </a:cubicBezTo>
                <a:cubicBezTo>
                  <a:pt x="2025200" y="3262106"/>
                  <a:pt x="2019601" y="3266571"/>
                  <a:pt x="2014094" y="3272524"/>
                </a:cubicBezTo>
                <a:lnTo>
                  <a:pt x="2014094" y="3261027"/>
                </a:lnTo>
                <a:cubicBezTo>
                  <a:pt x="2014094" y="3260283"/>
                  <a:pt x="2013908" y="3259632"/>
                  <a:pt x="2013536" y="3259074"/>
                </a:cubicBezTo>
                <a:cubicBezTo>
                  <a:pt x="2013164" y="3258516"/>
                  <a:pt x="2012550" y="3258051"/>
                  <a:pt x="2011694" y="3257678"/>
                </a:cubicBezTo>
                <a:cubicBezTo>
                  <a:pt x="2010838" y="3257306"/>
                  <a:pt x="2009629" y="3257027"/>
                  <a:pt x="2008066" y="3256841"/>
                </a:cubicBezTo>
                <a:cubicBezTo>
                  <a:pt x="2006504" y="3256655"/>
                  <a:pt x="2004532" y="3256562"/>
                  <a:pt x="2002151" y="3256562"/>
                </a:cubicBezTo>
                <a:cubicBezTo>
                  <a:pt x="1999844" y="3256562"/>
                  <a:pt x="1997928" y="3256655"/>
                  <a:pt x="1996402" y="3256841"/>
                </a:cubicBezTo>
                <a:cubicBezTo>
                  <a:pt x="1994877" y="3257027"/>
                  <a:pt x="1993630" y="3257306"/>
                  <a:pt x="1992663" y="3257678"/>
                </a:cubicBezTo>
                <a:cubicBezTo>
                  <a:pt x="1991695" y="3258051"/>
                  <a:pt x="1991026" y="3258516"/>
                  <a:pt x="1990654" y="3259074"/>
                </a:cubicBezTo>
                <a:cubicBezTo>
                  <a:pt x="1990282" y="3259632"/>
                  <a:pt x="1990096" y="3260283"/>
                  <a:pt x="1990096" y="3261027"/>
                </a:cubicBezTo>
                <a:lnTo>
                  <a:pt x="1990096" y="3360593"/>
                </a:lnTo>
                <a:cubicBezTo>
                  <a:pt x="1990096" y="3361337"/>
                  <a:pt x="1990319" y="3361988"/>
                  <a:pt x="1990765" y="3362546"/>
                </a:cubicBezTo>
                <a:cubicBezTo>
                  <a:pt x="1991212" y="3363105"/>
                  <a:pt x="1991974" y="3363570"/>
                  <a:pt x="1993053" y="3363942"/>
                </a:cubicBezTo>
                <a:cubicBezTo>
                  <a:pt x="1994132" y="3364314"/>
                  <a:pt x="1995565" y="3364593"/>
                  <a:pt x="1997351" y="3364779"/>
                </a:cubicBezTo>
                <a:cubicBezTo>
                  <a:pt x="1999137" y="3364965"/>
                  <a:pt x="2001406" y="3365058"/>
                  <a:pt x="2004160" y="3365058"/>
                </a:cubicBezTo>
                <a:cubicBezTo>
                  <a:pt x="2006913" y="3365058"/>
                  <a:pt x="2009183" y="3364965"/>
                  <a:pt x="2010969" y="3364779"/>
                </a:cubicBezTo>
                <a:cubicBezTo>
                  <a:pt x="2012755" y="3364593"/>
                  <a:pt x="2014187" y="3364314"/>
                  <a:pt x="2015266" y="3363942"/>
                </a:cubicBezTo>
                <a:cubicBezTo>
                  <a:pt x="2016345" y="3363570"/>
                  <a:pt x="2017108" y="3363105"/>
                  <a:pt x="2017554" y="3362546"/>
                </a:cubicBezTo>
                <a:cubicBezTo>
                  <a:pt x="2018001" y="3361988"/>
                  <a:pt x="2018224" y="3361337"/>
                  <a:pt x="2018224" y="3360593"/>
                </a:cubicBezTo>
                <a:lnTo>
                  <a:pt x="2018224" y="3294402"/>
                </a:lnTo>
                <a:cubicBezTo>
                  <a:pt x="2022168" y="3289416"/>
                  <a:pt x="2025963" y="3285621"/>
                  <a:pt x="2029609" y="3283016"/>
                </a:cubicBezTo>
                <a:cubicBezTo>
                  <a:pt x="2033256" y="3280412"/>
                  <a:pt x="2036865" y="3279110"/>
                  <a:pt x="2040437" y="3279110"/>
                </a:cubicBezTo>
                <a:cubicBezTo>
                  <a:pt x="2043264" y="3279110"/>
                  <a:pt x="2045739" y="3279649"/>
                  <a:pt x="2047859" y="3280728"/>
                </a:cubicBezTo>
                <a:cubicBezTo>
                  <a:pt x="2049980" y="3281807"/>
                  <a:pt x="2051710" y="3283333"/>
                  <a:pt x="2053050" y="3285305"/>
                </a:cubicBezTo>
                <a:cubicBezTo>
                  <a:pt x="2054389" y="3287277"/>
                  <a:pt x="2055412" y="3289639"/>
                  <a:pt x="2056119" y="3292393"/>
                </a:cubicBezTo>
                <a:cubicBezTo>
                  <a:pt x="2056826" y="3295146"/>
                  <a:pt x="2057180" y="3298941"/>
                  <a:pt x="2057180" y="3303778"/>
                </a:cubicBezTo>
                <a:lnTo>
                  <a:pt x="2057180" y="3360593"/>
                </a:lnTo>
                <a:cubicBezTo>
                  <a:pt x="2057180" y="3361337"/>
                  <a:pt x="2057403" y="3361988"/>
                  <a:pt x="2057850" y="3362546"/>
                </a:cubicBezTo>
                <a:cubicBezTo>
                  <a:pt x="2058296" y="3363105"/>
                  <a:pt x="2059040" y="3363570"/>
                  <a:pt x="2060082" y="3363942"/>
                </a:cubicBezTo>
                <a:cubicBezTo>
                  <a:pt x="2061124" y="3364314"/>
                  <a:pt x="2062556" y="3364593"/>
                  <a:pt x="2064379" y="3364779"/>
                </a:cubicBezTo>
                <a:cubicBezTo>
                  <a:pt x="2066202" y="3364965"/>
                  <a:pt x="2068491" y="3365058"/>
                  <a:pt x="2071244" y="3365058"/>
                </a:cubicBezTo>
                <a:cubicBezTo>
                  <a:pt x="2073923" y="3365058"/>
                  <a:pt x="2076174" y="3364965"/>
                  <a:pt x="2077997" y="3364779"/>
                </a:cubicBezTo>
                <a:cubicBezTo>
                  <a:pt x="2079820" y="3364593"/>
                  <a:pt x="2081253" y="3364314"/>
                  <a:pt x="2082295" y="3363942"/>
                </a:cubicBezTo>
                <a:cubicBezTo>
                  <a:pt x="2083336" y="3363570"/>
                  <a:pt x="2084080" y="3363105"/>
                  <a:pt x="2084527" y="3362546"/>
                </a:cubicBezTo>
                <a:cubicBezTo>
                  <a:pt x="2084973" y="3361988"/>
                  <a:pt x="2085197" y="3361337"/>
                  <a:pt x="2085197" y="3360593"/>
                </a:cubicBezTo>
                <a:lnTo>
                  <a:pt x="2085197" y="3299090"/>
                </a:lnTo>
                <a:cubicBezTo>
                  <a:pt x="2085197" y="3291872"/>
                  <a:pt x="2084564" y="3285695"/>
                  <a:pt x="2083299" y="3280561"/>
                </a:cubicBezTo>
                <a:cubicBezTo>
                  <a:pt x="2082034" y="3275426"/>
                  <a:pt x="2079969" y="3270943"/>
                  <a:pt x="2077104" y="3267110"/>
                </a:cubicBezTo>
                <a:cubicBezTo>
                  <a:pt x="2074239" y="3263278"/>
                  <a:pt x="2070481" y="3260246"/>
                  <a:pt x="2065830" y="3258013"/>
                </a:cubicBezTo>
                <a:cubicBezTo>
                  <a:pt x="2061180" y="3255781"/>
                  <a:pt x="2055468" y="3254665"/>
                  <a:pt x="2048697" y="3254665"/>
                </a:cubicBezTo>
                <a:close/>
                <a:moveTo>
                  <a:pt x="1916649" y="3254665"/>
                </a:moveTo>
                <a:cubicBezTo>
                  <a:pt x="1912258" y="3254665"/>
                  <a:pt x="1907998" y="3255018"/>
                  <a:pt x="1903868" y="3255725"/>
                </a:cubicBezTo>
                <a:cubicBezTo>
                  <a:pt x="1899738" y="3256432"/>
                  <a:pt x="1895925" y="3257344"/>
                  <a:pt x="1892427" y="3258460"/>
                </a:cubicBezTo>
                <a:cubicBezTo>
                  <a:pt x="1888930" y="3259576"/>
                  <a:pt x="1885879" y="3260785"/>
                  <a:pt x="1883274" y="3262087"/>
                </a:cubicBezTo>
                <a:cubicBezTo>
                  <a:pt x="1880670" y="3263390"/>
                  <a:pt x="1878846" y="3264580"/>
                  <a:pt x="1877805" y="3265659"/>
                </a:cubicBezTo>
                <a:cubicBezTo>
                  <a:pt x="1876763" y="3266738"/>
                  <a:pt x="1876056" y="3267948"/>
                  <a:pt x="1875684" y="3269287"/>
                </a:cubicBezTo>
                <a:cubicBezTo>
                  <a:pt x="1875312" y="3270626"/>
                  <a:pt x="1875126" y="3272450"/>
                  <a:pt x="1875126" y="3274756"/>
                </a:cubicBezTo>
                <a:cubicBezTo>
                  <a:pt x="1875126" y="3276468"/>
                  <a:pt x="1875237" y="3278031"/>
                  <a:pt x="1875461" y="3279445"/>
                </a:cubicBezTo>
                <a:cubicBezTo>
                  <a:pt x="1875684" y="3280858"/>
                  <a:pt x="1876000" y="3282049"/>
                  <a:pt x="1876409" y="3283016"/>
                </a:cubicBezTo>
                <a:cubicBezTo>
                  <a:pt x="1876819" y="3283984"/>
                  <a:pt x="1877340" y="3284728"/>
                  <a:pt x="1877972" y="3285249"/>
                </a:cubicBezTo>
                <a:cubicBezTo>
                  <a:pt x="1878605" y="3285770"/>
                  <a:pt x="1879330" y="3286030"/>
                  <a:pt x="1880149" y="3286030"/>
                </a:cubicBezTo>
                <a:cubicBezTo>
                  <a:pt x="1881339" y="3286030"/>
                  <a:pt x="1882883" y="3285509"/>
                  <a:pt x="1884781" y="3284468"/>
                </a:cubicBezTo>
                <a:cubicBezTo>
                  <a:pt x="1886679" y="3283426"/>
                  <a:pt x="1889041" y="3282272"/>
                  <a:pt x="1891869" y="3281007"/>
                </a:cubicBezTo>
                <a:cubicBezTo>
                  <a:pt x="1894697" y="3279742"/>
                  <a:pt x="1897952" y="3278589"/>
                  <a:pt x="1901636" y="3277547"/>
                </a:cubicBezTo>
                <a:cubicBezTo>
                  <a:pt x="1905319" y="3276505"/>
                  <a:pt x="1909505" y="3275984"/>
                  <a:pt x="1914193" y="3275984"/>
                </a:cubicBezTo>
                <a:cubicBezTo>
                  <a:pt x="1917765" y="3275984"/>
                  <a:pt x="1920760" y="3276356"/>
                  <a:pt x="1923179" y="3277101"/>
                </a:cubicBezTo>
                <a:cubicBezTo>
                  <a:pt x="1925597" y="3277845"/>
                  <a:pt x="1927532" y="3278998"/>
                  <a:pt x="1928983" y="3280561"/>
                </a:cubicBezTo>
                <a:cubicBezTo>
                  <a:pt x="1930434" y="3282123"/>
                  <a:pt x="1931476" y="3284077"/>
                  <a:pt x="1932108" y="3286421"/>
                </a:cubicBezTo>
                <a:cubicBezTo>
                  <a:pt x="1932741" y="3288765"/>
                  <a:pt x="1933057" y="3291500"/>
                  <a:pt x="1933057" y="3294625"/>
                </a:cubicBezTo>
                <a:lnTo>
                  <a:pt x="1933057" y="3300653"/>
                </a:lnTo>
                <a:lnTo>
                  <a:pt x="1923346" y="3300653"/>
                </a:lnTo>
                <a:cubicBezTo>
                  <a:pt x="1914491" y="3300653"/>
                  <a:pt x="1906715" y="3301322"/>
                  <a:pt x="1900017" y="3302662"/>
                </a:cubicBezTo>
                <a:cubicBezTo>
                  <a:pt x="1893320" y="3304001"/>
                  <a:pt x="1887720" y="3306066"/>
                  <a:pt x="1883218" y="3308857"/>
                </a:cubicBezTo>
                <a:cubicBezTo>
                  <a:pt x="1878716" y="3311647"/>
                  <a:pt x="1875330" y="3315182"/>
                  <a:pt x="1873061" y="3319461"/>
                </a:cubicBezTo>
                <a:cubicBezTo>
                  <a:pt x="1870791" y="3323740"/>
                  <a:pt x="1869656" y="3328781"/>
                  <a:pt x="1869656" y="3334585"/>
                </a:cubicBezTo>
                <a:cubicBezTo>
                  <a:pt x="1869656" y="3339943"/>
                  <a:pt x="1870549" y="3344631"/>
                  <a:pt x="1872335" y="3348650"/>
                </a:cubicBezTo>
                <a:cubicBezTo>
                  <a:pt x="1874121" y="3352668"/>
                  <a:pt x="1876633" y="3356035"/>
                  <a:pt x="1879870" y="3358751"/>
                </a:cubicBezTo>
                <a:cubicBezTo>
                  <a:pt x="1883107" y="3361467"/>
                  <a:pt x="1886939" y="3363514"/>
                  <a:pt x="1891367" y="3364891"/>
                </a:cubicBezTo>
                <a:cubicBezTo>
                  <a:pt x="1895794" y="3366267"/>
                  <a:pt x="1900650" y="3366956"/>
                  <a:pt x="1905933" y="3366956"/>
                </a:cubicBezTo>
                <a:cubicBezTo>
                  <a:pt x="1912333" y="3366956"/>
                  <a:pt x="1918156" y="3365728"/>
                  <a:pt x="1923402" y="3363272"/>
                </a:cubicBezTo>
                <a:cubicBezTo>
                  <a:pt x="1928648" y="3360816"/>
                  <a:pt x="1933318" y="3357393"/>
                  <a:pt x="1937410" y="3353003"/>
                </a:cubicBezTo>
                <a:lnTo>
                  <a:pt x="1937410" y="3360928"/>
                </a:lnTo>
                <a:cubicBezTo>
                  <a:pt x="1937410" y="3361970"/>
                  <a:pt x="1937727" y="3362788"/>
                  <a:pt x="1938359" y="3363384"/>
                </a:cubicBezTo>
                <a:cubicBezTo>
                  <a:pt x="1938992" y="3363979"/>
                  <a:pt x="1940071" y="3364407"/>
                  <a:pt x="1941596" y="3364667"/>
                </a:cubicBezTo>
                <a:cubicBezTo>
                  <a:pt x="1943122" y="3364928"/>
                  <a:pt x="1945559" y="3365058"/>
                  <a:pt x="1948907" y="3365058"/>
                </a:cubicBezTo>
                <a:cubicBezTo>
                  <a:pt x="1952033" y="3365058"/>
                  <a:pt x="1954395" y="3364928"/>
                  <a:pt x="1955995" y="3364667"/>
                </a:cubicBezTo>
                <a:cubicBezTo>
                  <a:pt x="1957595" y="3364407"/>
                  <a:pt x="1958767" y="3363979"/>
                  <a:pt x="1959511" y="3363384"/>
                </a:cubicBezTo>
                <a:cubicBezTo>
                  <a:pt x="1960255" y="3362788"/>
                  <a:pt x="1960628" y="3361970"/>
                  <a:pt x="1960628" y="3360928"/>
                </a:cubicBezTo>
                <a:lnTo>
                  <a:pt x="1960628" y="3293955"/>
                </a:lnTo>
                <a:cubicBezTo>
                  <a:pt x="1960628" y="3287109"/>
                  <a:pt x="1959809" y="3281193"/>
                  <a:pt x="1958172" y="3276208"/>
                </a:cubicBezTo>
                <a:cubicBezTo>
                  <a:pt x="1956535" y="3271222"/>
                  <a:pt x="1953930" y="3267148"/>
                  <a:pt x="1950358" y="3263985"/>
                </a:cubicBezTo>
                <a:cubicBezTo>
                  <a:pt x="1946787" y="3260822"/>
                  <a:pt x="1942229" y="3258478"/>
                  <a:pt x="1936685" y="3256953"/>
                </a:cubicBezTo>
                <a:cubicBezTo>
                  <a:pt x="1931141" y="3255427"/>
                  <a:pt x="1924462" y="3254665"/>
                  <a:pt x="1916649" y="3254665"/>
                </a:cubicBezTo>
                <a:close/>
                <a:moveTo>
                  <a:pt x="1742892" y="3254665"/>
                </a:moveTo>
                <a:cubicBezTo>
                  <a:pt x="1736939" y="3254665"/>
                  <a:pt x="1731228" y="3256153"/>
                  <a:pt x="1725758" y="3259130"/>
                </a:cubicBezTo>
                <a:cubicBezTo>
                  <a:pt x="1720289" y="3262106"/>
                  <a:pt x="1714801" y="3266571"/>
                  <a:pt x="1709294" y="3272524"/>
                </a:cubicBezTo>
                <a:lnTo>
                  <a:pt x="1709294" y="3261027"/>
                </a:lnTo>
                <a:cubicBezTo>
                  <a:pt x="1709294" y="3260283"/>
                  <a:pt x="1709108" y="3259632"/>
                  <a:pt x="1708736" y="3259074"/>
                </a:cubicBezTo>
                <a:cubicBezTo>
                  <a:pt x="1708364" y="3258516"/>
                  <a:pt x="1707750" y="3258051"/>
                  <a:pt x="1706894" y="3257678"/>
                </a:cubicBezTo>
                <a:cubicBezTo>
                  <a:pt x="1706038" y="3257306"/>
                  <a:pt x="1704829" y="3257027"/>
                  <a:pt x="1703266" y="3256841"/>
                </a:cubicBezTo>
                <a:cubicBezTo>
                  <a:pt x="1701704" y="3256655"/>
                  <a:pt x="1699732" y="3256562"/>
                  <a:pt x="1697351" y="3256562"/>
                </a:cubicBezTo>
                <a:cubicBezTo>
                  <a:pt x="1695044" y="3256562"/>
                  <a:pt x="1693128" y="3256655"/>
                  <a:pt x="1691602" y="3256841"/>
                </a:cubicBezTo>
                <a:cubicBezTo>
                  <a:pt x="1690077" y="3257027"/>
                  <a:pt x="1688830" y="3257306"/>
                  <a:pt x="1687863" y="3257678"/>
                </a:cubicBezTo>
                <a:cubicBezTo>
                  <a:pt x="1686895" y="3258051"/>
                  <a:pt x="1686226" y="3258516"/>
                  <a:pt x="1685854" y="3259074"/>
                </a:cubicBezTo>
                <a:cubicBezTo>
                  <a:pt x="1685482" y="3259632"/>
                  <a:pt x="1685296" y="3260283"/>
                  <a:pt x="1685296" y="3261027"/>
                </a:cubicBezTo>
                <a:lnTo>
                  <a:pt x="1685296" y="3360593"/>
                </a:lnTo>
                <a:cubicBezTo>
                  <a:pt x="1685296" y="3361337"/>
                  <a:pt x="1685519" y="3361988"/>
                  <a:pt x="1685965" y="3362546"/>
                </a:cubicBezTo>
                <a:cubicBezTo>
                  <a:pt x="1686412" y="3363105"/>
                  <a:pt x="1687174" y="3363570"/>
                  <a:pt x="1688253" y="3363942"/>
                </a:cubicBezTo>
                <a:cubicBezTo>
                  <a:pt x="1689332" y="3364314"/>
                  <a:pt x="1690765" y="3364593"/>
                  <a:pt x="1692551" y="3364779"/>
                </a:cubicBezTo>
                <a:cubicBezTo>
                  <a:pt x="1694337" y="3364965"/>
                  <a:pt x="1696606" y="3365058"/>
                  <a:pt x="1699360" y="3365058"/>
                </a:cubicBezTo>
                <a:cubicBezTo>
                  <a:pt x="1702113" y="3365058"/>
                  <a:pt x="1704383" y="3364965"/>
                  <a:pt x="1706169" y="3364779"/>
                </a:cubicBezTo>
                <a:cubicBezTo>
                  <a:pt x="1707955" y="3364593"/>
                  <a:pt x="1709387" y="3364314"/>
                  <a:pt x="1710466" y="3363942"/>
                </a:cubicBezTo>
                <a:cubicBezTo>
                  <a:pt x="1711545" y="3363570"/>
                  <a:pt x="1712308" y="3363105"/>
                  <a:pt x="1712754" y="3362546"/>
                </a:cubicBezTo>
                <a:cubicBezTo>
                  <a:pt x="1713201" y="3361988"/>
                  <a:pt x="1713424" y="3361337"/>
                  <a:pt x="1713424" y="3360593"/>
                </a:cubicBezTo>
                <a:lnTo>
                  <a:pt x="1713424" y="3294402"/>
                </a:lnTo>
                <a:cubicBezTo>
                  <a:pt x="1717368" y="3289416"/>
                  <a:pt x="1721051" y="3285621"/>
                  <a:pt x="1724475" y="3283016"/>
                </a:cubicBezTo>
                <a:cubicBezTo>
                  <a:pt x="1727898" y="3280412"/>
                  <a:pt x="1731321" y="3279110"/>
                  <a:pt x="1734744" y="3279110"/>
                </a:cubicBezTo>
                <a:cubicBezTo>
                  <a:pt x="1737423" y="3279110"/>
                  <a:pt x="1739767" y="3279649"/>
                  <a:pt x="1741776" y="3280728"/>
                </a:cubicBezTo>
                <a:cubicBezTo>
                  <a:pt x="1743785" y="3281807"/>
                  <a:pt x="1745422" y="3283333"/>
                  <a:pt x="1746687" y="3285305"/>
                </a:cubicBezTo>
                <a:cubicBezTo>
                  <a:pt x="1747952" y="3287277"/>
                  <a:pt x="1748901" y="3289639"/>
                  <a:pt x="1749533" y="3292393"/>
                </a:cubicBezTo>
                <a:cubicBezTo>
                  <a:pt x="1750166" y="3295146"/>
                  <a:pt x="1750482" y="3298197"/>
                  <a:pt x="1750482" y="3301546"/>
                </a:cubicBezTo>
                <a:lnTo>
                  <a:pt x="1750482" y="3360593"/>
                </a:lnTo>
                <a:cubicBezTo>
                  <a:pt x="1750482" y="3361337"/>
                  <a:pt x="1750705" y="3361988"/>
                  <a:pt x="1751152" y="3362546"/>
                </a:cubicBezTo>
                <a:cubicBezTo>
                  <a:pt x="1751598" y="3363105"/>
                  <a:pt x="1752361" y="3363570"/>
                  <a:pt x="1753440" y="3363942"/>
                </a:cubicBezTo>
                <a:cubicBezTo>
                  <a:pt x="1754519" y="3364314"/>
                  <a:pt x="1755952" y="3364593"/>
                  <a:pt x="1757738" y="3364779"/>
                </a:cubicBezTo>
                <a:cubicBezTo>
                  <a:pt x="1759524" y="3364965"/>
                  <a:pt x="1761793" y="3365058"/>
                  <a:pt x="1764546" y="3365058"/>
                </a:cubicBezTo>
                <a:cubicBezTo>
                  <a:pt x="1767225" y="3365058"/>
                  <a:pt x="1769458" y="3364965"/>
                  <a:pt x="1771244" y="3364779"/>
                </a:cubicBezTo>
                <a:cubicBezTo>
                  <a:pt x="1773030" y="3364593"/>
                  <a:pt x="1774462" y="3364314"/>
                  <a:pt x="1775541" y="3363942"/>
                </a:cubicBezTo>
                <a:cubicBezTo>
                  <a:pt x="1776620" y="3363570"/>
                  <a:pt x="1777383" y="3363105"/>
                  <a:pt x="1777829" y="3362546"/>
                </a:cubicBezTo>
                <a:cubicBezTo>
                  <a:pt x="1778276" y="3361988"/>
                  <a:pt x="1778499" y="3361337"/>
                  <a:pt x="1778499" y="3360593"/>
                </a:cubicBezTo>
                <a:lnTo>
                  <a:pt x="1778499" y="3294402"/>
                </a:lnTo>
                <a:cubicBezTo>
                  <a:pt x="1782517" y="3289416"/>
                  <a:pt x="1786238" y="3285621"/>
                  <a:pt x="1789661" y="3283016"/>
                </a:cubicBezTo>
                <a:cubicBezTo>
                  <a:pt x="1793084" y="3280412"/>
                  <a:pt x="1796470" y="3279110"/>
                  <a:pt x="1799819" y="3279110"/>
                </a:cubicBezTo>
                <a:cubicBezTo>
                  <a:pt x="1802572" y="3279110"/>
                  <a:pt x="1804935" y="3279649"/>
                  <a:pt x="1806907" y="3280728"/>
                </a:cubicBezTo>
                <a:cubicBezTo>
                  <a:pt x="1808879" y="3281807"/>
                  <a:pt x="1810516" y="3283333"/>
                  <a:pt x="1811818" y="3285305"/>
                </a:cubicBezTo>
                <a:cubicBezTo>
                  <a:pt x="1813120" y="3287277"/>
                  <a:pt x="1814088" y="3289639"/>
                  <a:pt x="1814720" y="3292393"/>
                </a:cubicBezTo>
                <a:cubicBezTo>
                  <a:pt x="1815353" y="3295146"/>
                  <a:pt x="1815669" y="3298197"/>
                  <a:pt x="1815669" y="3301546"/>
                </a:cubicBezTo>
                <a:lnTo>
                  <a:pt x="1815669" y="3360593"/>
                </a:lnTo>
                <a:cubicBezTo>
                  <a:pt x="1815669" y="3361337"/>
                  <a:pt x="1815874" y="3361988"/>
                  <a:pt x="1816283" y="3362546"/>
                </a:cubicBezTo>
                <a:cubicBezTo>
                  <a:pt x="1816692" y="3363105"/>
                  <a:pt x="1817436" y="3363570"/>
                  <a:pt x="1818515" y="3363942"/>
                </a:cubicBezTo>
                <a:cubicBezTo>
                  <a:pt x="1819594" y="3364314"/>
                  <a:pt x="1821027" y="3364593"/>
                  <a:pt x="1822813" y="3364779"/>
                </a:cubicBezTo>
                <a:cubicBezTo>
                  <a:pt x="1824599" y="3364965"/>
                  <a:pt x="1826905" y="3365058"/>
                  <a:pt x="1829733" y="3365058"/>
                </a:cubicBezTo>
                <a:cubicBezTo>
                  <a:pt x="1832487" y="3365058"/>
                  <a:pt x="1834756" y="3364965"/>
                  <a:pt x="1836542" y="3364779"/>
                </a:cubicBezTo>
                <a:cubicBezTo>
                  <a:pt x="1838328" y="3364593"/>
                  <a:pt x="1839742" y="3364314"/>
                  <a:pt x="1840784" y="3363942"/>
                </a:cubicBezTo>
                <a:cubicBezTo>
                  <a:pt x="1841825" y="3363570"/>
                  <a:pt x="1842570" y="3363105"/>
                  <a:pt x="1843016" y="3362546"/>
                </a:cubicBezTo>
                <a:cubicBezTo>
                  <a:pt x="1843463" y="3361988"/>
                  <a:pt x="1843686" y="3361337"/>
                  <a:pt x="1843686" y="3360593"/>
                </a:cubicBezTo>
                <a:lnTo>
                  <a:pt x="1843686" y="3296857"/>
                </a:lnTo>
                <a:cubicBezTo>
                  <a:pt x="1843686" y="3291128"/>
                  <a:pt x="1843091" y="3285695"/>
                  <a:pt x="1841900" y="3280561"/>
                </a:cubicBezTo>
                <a:cubicBezTo>
                  <a:pt x="1840709" y="3275426"/>
                  <a:pt x="1838719" y="3270943"/>
                  <a:pt x="1835928" y="3267110"/>
                </a:cubicBezTo>
                <a:cubicBezTo>
                  <a:pt x="1833138" y="3263278"/>
                  <a:pt x="1829473" y="3260246"/>
                  <a:pt x="1824933" y="3258013"/>
                </a:cubicBezTo>
                <a:cubicBezTo>
                  <a:pt x="1820394" y="3255781"/>
                  <a:pt x="1814813" y="3254665"/>
                  <a:pt x="1808190" y="3254665"/>
                </a:cubicBezTo>
                <a:cubicBezTo>
                  <a:pt x="1805288" y="3254665"/>
                  <a:pt x="1802442" y="3255018"/>
                  <a:pt x="1799651" y="3255725"/>
                </a:cubicBezTo>
                <a:cubicBezTo>
                  <a:pt x="1796861" y="3256432"/>
                  <a:pt x="1794070" y="3257511"/>
                  <a:pt x="1791280" y="3258962"/>
                </a:cubicBezTo>
                <a:cubicBezTo>
                  <a:pt x="1788489" y="3260413"/>
                  <a:pt x="1785661" y="3262292"/>
                  <a:pt x="1782797" y="3264599"/>
                </a:cubicBezTo>
                <a:cubicBezTo>
                  <a:pt x="1779932" y="3266906"/>
                  <a:pt x="1777011" y="3269659"/>
                  <a:pt x="1774034" y="3272859"/>
                </a:cubicBezTo>
                <a:cubicBezTo>
                  <a:pt x="1772769" y="3270106"/>
                  <a:pt x="1771207" y="3267613"/>
                  <a:pt x="1769346" y="3265380"/>
                </a:cubicBezTo>
                <a:cubicBezTo>
                  <a:pt x="1767486" y="3263148"/>
                  <a:pt x="1765272" y="3261232"/>
                  <a:pt x="1762705" y="3259632"/>
                </a:cubicBezTo>
                <a:cubicBezTo>
                  <a:pt x="1760137" y="3258032"/>
                  <a:pt x="1757217" y="3256804"/>
                  <a:pt x="1753942" y="3255948"/>
                </a:cubicBezTo>
                <a:cubicBezTo>
                  <a:pt x="1750668" y="3255093"/>
                  <a:pt x="1746985" y="3254665"/>
                  <a:pt x="1742892" y="3254665"/>
                </a:cubicBezTo>
                <a:close/>
                <a:moveTo>
                  <a:pt x="1650023" y="3254665"/>
                </a:moveTo>
                <a:cubicBezTo>
                  <a:pt x="1647940" y="3254665"/>
                  <a:pt x="1645856" y="3254944"/>
                  <a:pt x="1643772" y="3255502"/>
                </a:cubicBezTo>
                <a:cubicBezTo>
                  <a:pt x="1641689" y="3256060"/>
                  <a:pt x="1639605" y="3257046"/>
                  <a:pt x="1637522" y="3258460"/>
                </a:cubicBezTo>
                <a:cubicBezTo>
                  <a:pt x="1635438" y="3259874"/>
                  <a:pt x="1633243" y="3261790"/>
                  <a:pt x="1630936" y="3264208"/>
                </a:cubicBezTo>
                <a:cubicBezTo>
                  <a:pt x="1628629" y="3266627"/>
                  <a:pt x="1626173" y="3269696"/>
                  <a:pt x="1623569" y="3273417"/>
                </a:cubicBezTo>
                <a:lnTo>
                  <a:pt x="1623569" y="3261027"/>
                </a:lnTo>
                <a:cubicBezTo>
                  <a:pt x="1623569" y="3260283"/>
                  <a:pt x="1623383" y="3259632"/>
                  <a:pt x="1623011" y="3259074"/>
                </a:cubicBezTo>
                <a:cubicBezTo>
                  <a:pt x="1622639" y="3258516"/>
                  <a:pt x="1622025" y="3258051"/>
                  <a:pt x="1621169" y="3257678"/>
                </a:cubicBezTo>
                <a:cubicBezTo>
                  <a:pt x="1620313" y="3257306"/>
                  <a:pt x="1619104" y="3257027"/>
                  <a:pt x="1617541" y="3256841"/>
                </a:cubicBezTo>
                <a:cubicBezTo>
                  <a:pt x="1615979" y="3256655"/>
                  <a:pt x="1614007" y="3256562"/>
                  <a:pt x="1611626" y="3256562"/>
                </a:cubicBezTo>
                <a:cubicBezTo>
                  <a:pt x="1609319" y="3256562"/>
                  <a:pt x="1607403" y="3256655"/>
                  <a:pt x="1605877" y="3256841"/>
                </a:cubicBezTo>
                <a:cubicBezTo>
                  <a:pt x="1604352" y="3257027"/>
                  <a:pt x="1603105" y="3257306"/>
                  <a:pt x="1602138" y="3257678"/>
                </a:cubicBezTo>
                <a:cubicBezTo>
                  <a:pt x="1601170" y="3258051"/>
                  <a:pt x="1600501" y="3258516"/>
                  <a:pt x="1600129" y="3259074"/>
                </a:cubicBezTo>
                <a:cubicBezTo>
                  <a:pt x="1599756" y="3259632"/>
                  <a:pt x="1599570" y="3260283"/>
                  <a:pt x="1599570" y="3261027"/>
                </a:cubicBezTo>
                <a:lnTo>
                  <a:pt x="1599570" y="3360593"/>
                </a:lnTo>
                <a:cubicBezTo>
                  <a:pt x="1599570" y="3361337"/>
                  <a:pt x="1599794" y="3361988"/>
                  <a:pt x="1600240" y="3362546"/>
                </a:cubicBezTo>
                <a:cubicBezTo>
                  <a:pt x="1600687" y="3363105"/>
                  <a:pt x="1601449" y="3363570"/>
                  <a:pt x="1602528" y="3363942"/>
                </a:cubicBezTo>
                <a:cubicBezTo>
                  <a:pt x="1603607" y="3364314"/>
                  <a:pt x="1605040" y="3364593"/>
                  <a:pt x="1606826" y="3364779"/>
                </a:cubicBezTo>
                <a:cubicBezTo>
                  <a:pt x="1608612" y="3364965"/>
                  <a:pt x="1610881" y="3365058"/>
                  <a:pt x="1613635" y="3365058"/>
                </a:cubicBezTo>
                <a:cubicBezTo>
                  <a:pt x="1616388" y="3365058"/>
                  <a:pt x="1618658" y="3364965"/>
                  <a:pt x="1620444" y="3364779"/>
                </a:cubicBezTo>
                <a:cubicBezTo>
                  <a:pt x="1622230" y="3364593"/>
                  <a:pt x="1623662" y="3364314"/>
                  <a:pt x="1624741" y="3363942"/>
                </a:cubicBezTo>
                <a:cubicBezTo>
                  <a:pt x="1625820" y="3363570"/>
                  <a:pt x="1626583" y="3363105"/>
                  <a:pt x="1627029" y="3362546"/>
                </a:cubicBezTo>
                <a:cubicBezTo>
                  <a:pt x="1627476" y="3361988"/>
                  <a:pt x="1627699" y="3361337"/>
                  <a:pt x="1627699" y="3360593"/>
                </a:cubicBezTo>
                <a:lnTo>
                  <a:pt x="1627699" y="3298532"/>
                </a:lnTo>
                <a:cubicBezTo>
                  <a:pt x="1629783" y="3295258"/>
                  <a:pt x="1631736" y="3292504"/>
                  <a:pt x="1633559" y="3290272"/>
                </a:cubicBezTo>
                <a:cubicBezTo>
                  <a:pt x="1635382" y="3288039"/>
                  <a:pt x="1637131" y="3286253"/>
                  <a:pt x="1638805" y="3284914"/>
                </a:cubicBezTo>
                <a:cubicBezTo>
                  <a:pt x="1640480" y="3283575"/>
                  <a:pt x="1642098" y="3282589"/>
                  <a:pt x="1643661" y="3281956"/>
                </a:cubicBezTo>
                <a:cubicBezTo>
                  <a:pt x="1645224" y="3281324"/>
                  <a:pt x="1646786" y="3281007"/>
                  <a:pt x="1648349" y="3281007"/>
                </a:cubicBezTo>
                <a:cubicBezTo>
                  <a:pt x="1649688" y="3281007"/>
                  <a:pt x="1650916" y="3281137"/>
                  <a:pt x="1652032" y="3281398"/>
                </a:cubicBezTo>
                <a:cubicBezTo>
                  <a:pt x="1653149" y="3281658"/>
                  <a:pt x="1654172" y="3281937"/>
                  <a:pt x="1655102" y="3282235"/>
                </a:cubicBezTo>
                <a:cubicBezTo>
                  <a:pt x="1656032" y="3282533"/>
                  <a:pt x="1656869" y="3282812"/>
                  <a:pt x="1657613" y="3283072"/>
                </a:cubicBezTo>
                <a:cubicBezTo>
                  <a:pt x="1658358" y="3283333"/>
                  <a:pt x="1659027" y="3283463"/>
                  <a:pt x="1659623" y="3283463"/>
                </a:cubicBezTo>
                <a:cubicBezTo>
                  <a:pt x="1660367" y="3283463"/>
                  <a:pt x="1660981" y="3283277"/>
                  <a:pt x="1661464" y="3282905"/>
                </a:cubicBezTo>
                <a:cubicBezTo>
                  <a:pt x="1661948" y="3282533"/>
                  <a:pt x="1662339" y="3281863"/>
                  <a:pt x="1662636" y="3280896"/>
                </a:cubicBezTo>
                <a:cubicBezTo>
                  <a:pt x="1662934" y="3279928"/>
                  <a:pt x="1663157" y="3278589"/>
                  <a:pt x="1663306" y="3276877"/>
                </a:cubicBezTo>
                <a:cubicBezTo>
                  <a:pt x="1663455" y="3275166"/>
                  <a:pt x="1663529" y="3272971"/>
                  <a:pt x="1663529" y="3270292"/>
                </a:cubicBezTo>
                <a:cubicBezTo>
                  <a:pt x="1663529" y="3267613"/>
                  <a:pt x="1663492" y="3265492"/>
                  <a:pt x="1663418" y="3263929"/>
                </a:cubicBezTo>
                <a:cubicBezTo>
                  <a:pt x="1663343" y="3262367"/>
                  <a:pt x="1663232" y="3261195"/>
                  <a:pt x="1663083" y="3260413"/>
                </a:cubicBezTo>
                <a:cubicBezTo>
                  <a:pt x="1662934" y="3259632"/>
                  <a:pt x="1662767" y="3259018"/>
                  <a:pt x="1662581" y="3258571"/>
                </a:cubicBezTo>
                <a:cubicBezTo>
                  <a:pt x="1662395" y="3258125"/>
                  <a:pt x="1662097" y="3257716"/>
                  <a:pt x="1661688" y="3257344"/>
                </a:cubicBezTo>
                <a:cubicBezTo>
                  <a:pt x="1661278" y="3256972"/>
                  <a:pt x="1660627" y="3256618"/>
                  <a:pt x="1659734" y="3256283"/>
                </a:cubicBezTo>
                <a:cubicBezTo>
                  <a:pt x="1658841" y="3255948"/>
                  <a:pt x="1657800" y="3255651"/>
                  <a:pt x="1656609" y="3255390"/>
                </a:cubicBezTo>
                <a:cubicBezTo>
                  <a:pt x="1655418" y="3255130"/>
                  <a:pt x="1654265" y="3254944"/>
                  <a:pt x="1653149" y="3254832"/>
                </a:cubicBezTo>
                <a:cubicBezTo>
                  <a:pt x="1652032" y="3254720"/>
                  <a:pt x="1650991" y="3254665"/>
                  <a:pt x="1650023" y="3254665"/>
                </a:cubicBezTo>
                <a:close/>
                <a:moveTo>
                  <a:pt x="1524301" y="3254665"/>
                </a:moveTo>
                <a:cubicBezTo>
                  <a:pt x="1515148" y="3254665"/>
                  <a:pt x="1507167" y="3256041"/>
                  <a:pt x="1500358" y="3258795"/>
                </a:cubicBezTo>
                <a:cubicBezTo>
                  <a:pt x="1493549" y="3261548"/>
                  <a:pt x="1487875" y="3265436"/>
                  <a:pt x="1483336" y="3270459"/>
                </a:cubicBezTo>
                <a:cubicBezTo>
                  <a:pt x="1478796" y="3275482"/>
                  <a:pt x="1475392" y="3281510"/>
                  <a:pt x="1473122" y="3288542"/>
                </a:cubicBezTo>
                <a:cubicBezTo>
                  <a:pt x="1470853" y="3295574"/>
                  <a:pt x="1469718" y="3303331"/>
                  <a:pt x="1469718" y="3311815"/>
                </a:cubicBezTo>
                <a:cubicBezTo>
                  <a:pt x="1469718" y="3320596"/>
                  <a:pt x="1470760" y="3328409"/>
                  <a:pt x="1472843" y="3335255"/>
                </a:cubicBezTo>
                <a:cubicBezTo>
                  <a:pt x="1474927" y="3342101"/>
                  <a:pt x="1478127" y="3347868"/>
                  <a:pt x="1482443" y="3352556"/>
                </a:cubicBezTo>
                <a:cubicBezTo>
                  <a:pt x="1486759" y="3357244"/>
                  <a:pt x="1492191" y="3360816"/>
                  <a:pt x="1498739" y="3363272"/>
                </a:cubicBezTo>
                <a:cubicBezTo>
                  <a:pt x="1505288" y="3365728"/>
                  <a:pt x="1512990" y="3366956"/>
                  <a:pt x="1521845" y="3366956"/>
                </a:cubicBezTo>
                <a:cubicBezTo>
                  <a:pt x="1530998" y="3366956"/>
                  <a:pt x="1538997" y="3365579"/>
                  <a:pt x="1545843" y="3362826"/>
                </a:cubicBezTo>
                <a:cubicBezTo>
                  <a:pt x="1552690" y="3360072"/>
                  <a:pt x="1558382" y="3356165"/>
                  <a:pt x="1562922" y="3351105"/>
                </a:cubicBezTo>
                <a:cubicBezTo>
                  <a:pt x="1567461" y="3346045"/>
                  <a:pt x="1570847" y="3340018"/>
                  <a:pt x="1573079" y="3333023"/>
                </a:cubicBezTo>
                <a:cubicBezTo>
                  <a:pt x="1575311" y="3326028"/>
                  <a:pt x="1576428" y="3318289"/>
                  <a:pt x="1576428" y="3309806"/>
                </a:cubicBezTo>
                <a:cubicBezTo>
                  <a:pt x="1576428" y="3300950"/>
                  <a:pt x="1575386" y="3293100"/>
                  <a:pt x="1573302" y="3286253"/>
                </a:cubicBezTo>
                <a:cubicBezTo>
                  <a:pt x="1571219" y="3279407"/>
                  <a:pt x="1568037" y="3273640"/>
                  <a:pt x="1563759" y="3268952"/>
                </a:cubicBezTo>
                <a:cubicBezTo>
                  <a:pt x="1559480" y="3264264"/>
                  <a:pt x="1554066" y="3260711"/>
                  <a:pt x="1547518" y="3258292"/>
                </a:cubicBezTo>
                <a:cubicBezTo>
                  <a:pt x="1540969" y="3255874"/>
                  <a:pt x="1533230" y="3254665"/>
                  <a:pt x="1524301" y="3254665"/>
                </a:cubicBezTo>
                <a:close/>
                <a:moveTo>
                  <a:pt x="1364273" y="3254665"/>
                </a:moveTo>
                <a:cubicBezTo>
                  <a:pt x="1362190" y="3254665"/>
                  <a:pt x="1360106" y="3254944"/>
                  <a:pt x="1358022" y="3255502"/>
                </a:cubicBezTo>
                <a:cubicBezTo>
                  <a:pt x="1355939" y="3256060"/>
                  <a:pt x="1353855" y="3257046"/>
                  <a:pt x="1351772" y="3258460"/>
                </a:cubicBezTo>
                <a:cubicBezTo>
                  <a:pt x="1349688" y="3259874"/>
                  <a:pt x="1347493" y="3261790"/>
                  <a:pt x="1345186" y="3264208"/>
                </a:cubicBezTo>
                <a:cubicBezTo>
                  <a:pt x="1342879" y="3266627"/>
                  <a:pt x="1340423" y="3269696"/>
                  <a:pt x="1337819" y="3273417"/>
                </a:cubicBezTo>
                <a:lnTo>
                  <a:pt x="1337819" y="3261027"/>
                </a:lnTo>
                <a:cubicBezTo>
                  <a:pt x="1337819" y="3260283"/>
                  <a:pt x="1337633" y="3259632"/>
                  <a:pt x="1337261" y="3259074"/>
                </a:cubicBezTo>
                <a:cubicBezTo>
                  <a:pt x="1336889" y="3258516"/>
                  <a:pt x="1336275" y="3258051"/>
                  <a:pt x="1335419" y="3257678"/>
                </a:cubicBezTo>
                <a:cubicBezTo>
                  <a:pt x="1334563" y="3257306"/>
                  <a:pt x="1333354" y="3257027"/>
                  <a:pt x="1331791" y="3256841"/>
                </a:cubicBezTo>
                <a:cubicBezTo>
                  <a:pt x="1330229" y="3256655"/>
                  <a:pt x="1328257" y="3256562"/>
                  <a:pt x="1325876" y="3256562"/>
                </a:cubicBezTo>
                <a:cubicBezTo>
                  <a:pt x="1323569" y="3256562"/>
                  <a:pt x="1321653" y="3256655"/>
                  <a:pt x="1320127" y="3256841"/>
                </a:cubicBezTo>
                <a:cubicBezTo>
                  <a:pt x="1318602" y="3257027"/>
                  <a:pt x="1317355" y="3257306"/>
                  <a:pt x="1316388" y="3257678"/>
                </a:cubicBezTo>
                <a:cubicBezTo>
                  <a:pt x="1315420" y="3258051"/>
                  <a:pt x="1314751" y="3258516"/>
                  <a:pt x="1314379" y="3259074"/>
                </a:cubicBezTo>
                <a:cubicBezTo>
                  <a:pt x="1314006" y="3259632"/>
                  <a:pt x="1313820" y="3260283"/>
                  <a:pt x="1313820" y="3261027"/>
                </a:cubicBezTo>
                <a:lnTo>
                  <a:pt x="1313820" y="3360593"/>
                </a:lnTo>
                <a:cubicBezTo>
                  <a:pt x="1313820" y="3361337"/>
                  <a:pt x="1314044" y="3361988"/>
                  <a:pt x="1314490" y="3362546"/>
                </a:cubicBezTo>
                <a:cubicBezTo>
                  <a:pt x="1314937" y="3363105"/>
                  <a:pt x="1315699" y="3363570"/>
                  <a:pt x="1316778" y="3363942"/>
                </a:cubicBezTo>
                <a:cubicBezTo>
                  <a:pt x="1317857" y="3364314"/>
                  <a:pt x="1319290" y="3364593"/>
                  <a:pt x="1321076" y="3364779"/>
                </a:cubicBezTo>
                <a:cubicBezTo>
                  <a:pt x="1322862" y="3364965"/>
                  <a:pt x="1325131" y="3365058"/>
                  <a:pt x="1327885" y="3365058"/>
                </a:cubicBezTo>
                <a:cubicBezTo>
                  <a:pt x="1330638" y="3365058"/>
                  <a:pt x="1332908" y="3364965"/>
                  <a:pt x="1334694" y="3364779"/>
                </a:cubicBezTo>
                <a:cubicBezTo>
                  <a:pt x="1336480" y="3364593"/>
                  <a:pt x="1337912" y="3364314"/>
                  <a:pt x="1338991" y="3363942"/>
                </a:cubicBezTo>
                <a:cubicBezTo>
                  <a:pt x="1340070" y="3363570"/>
                  <a:pt x="1340833" y="3363105"/>
                  <a:pt x="1341279" y="3362546"/>
                </a:cubicBezTo>
                <a:cubicBezTo>
                  <a:pt x="1341726" y="3361988"/>
                  <a:pt x="1341949" y="3361337"/>
                  <a:pt x="1341949" y="3360593"/>
                </a:cubicBezTo>
                <a:lnTo>
                  <a:pt x="1341949" y="3298532"/>
                </a:lnTo>
                <a:cubicBezTo>
                  <a:pt x="1344033" y="3295258"/>
                  <a:pt x="1345986" y="3292504"/>
                  <a:pt x="1347809" y="3290272"/>
                </a:cubicBezTo>
                <a:cubicBezTo>
                  <a:pt x="1349632" y="3288039"/>
                  <a:pt x="1351381" y="3286253"/>
                  <a:pt x="1353055" y="3284914"/>
                </a:cubicBezTo>
                <a:cubicBezTo>
                  <a:pt x="1354730" y="3283575"/>
                  <a:pt x="1356348" y="3282589"/>
                  <a:pt x="1357911" y="3281956"/>
                </a:cubicBezTo>
                <a:cubicBezTo>
                  <a:pt x="1359474" y="3281324"/>
                  <a:pt x="1361036" y="3281007"/>
                  <a:pt x="1362599" y="3281007"/>
                </a:cubicBezTo>
                <a:cubicBezTo>
                  <a:pt x="1363938" y="3281007"/>
                  <a:pt x="1365166" y="3281137"/>
                  <a:pt x="1366282" y="3281398"/>
                </a:cubicBezTo>
                <a:cubicBezTo>
                  <a:pt x="1367399" y="3281658"/>
                  <a:pt x="1368422" y="3281937"/>
                  <a:pt x="1369352" y="3282235"/>
                </a:cubicBezTo>
                <a:cubicBezTo>
                  <a:pt x="1370282" y="3282533"/>
                  <a:pt x="1371119" y="3282812"/>
                  <a:pt x="1371863" y="3283072"/>
                </a:cubicBezTo>
                <a:cubicBezTo>
                  <a:pt x="1372608" y="3283333"/>
                  <a:pt x="1373277" y="3283463"/>
                  <a:pt x="1373873" y="3283463"/>
                </a:cubicBezTo>
                <a:cubicBezTo>
                  <a:pt x="1374617" y="3283463"/>
                  <a:pt x="1375231" y="3283277"/>
                  <a:pt x="1375714" y="3282905"/>
                </a:cubicBezTo>
                <a:cubicBezTo>
                  <a:pt x="1376198" y="3282533"/>
                  <a:pt x="1376589" y="3281863"/>
                  <a:pt x="1376886" y="3280896"/>
                </a:cubicBezTo>
                <a:cubicBezTo>
                  <a:pt x="1377184" y="3279928"/>
                  <a:pt x="1377407" y="3278589"/>
                  <a:pt x="1377556" y="3276877"/>
                </a:cubicBezTo>
                <a:cubicBezTo>
                  <a:pt x="1377705" y="3275166"/>
                  <a:pt x="1377779" y="3272971"/>
                  <a:pt x="1377779" y="3270292"/>
                </a:cubicBezTo>
                <a:cubicBezTo>
                  <a:pt x="1377779" y="3267613"/>
                  <a:pt x="1377742" y="3265492"/>
                  <a:pt x="1377668" y="3263929"/>
                </a:cubicBezTo>
                <a:cubicBezTo>
                  <a:pt x="1377593" y="3262367"/>
                  <a:pt x="1377482" y="3261195"/>
                  <a:pt x="1377333" y="3260413"/>
                </a:cubicBezTo>
                <a:cubicBezTo>
                  <a:pt x="1377184" y="3259632"/>
                  <a:pt x="1377017" y="3259018"/>
                  <a:pt x="1376831" y="3258571"/>
                </a:cubicBezTo>
                <a:cubicBezTo>
                  <a:pt x="1376645" y="3258125"/>
                  <a:pt x="1376347" y="3257716"/>
                  <a:pt x="1375938" y="3257344"/>
                </a:cubicBezTo>
                <a:cubicBezTo>
                  <a:pt x="1375528" y="3256972"/>
                  <a:pt x="1374877" y="3256618"/>
                  <a:pt x="1373984" y="3256283"/>
                </a:cubicBezTo>
                <a:cubicBezTo>
                  <a:pt x="1373091" y="3255948"/>
                  <a:pt x="1372049" y="3255651"/>
                  <a:pt x="1370859" y="3255390"/>
                </a:cubicBezTo>
                <a:cubicBezTo>
                  <a:pt x="1369668" y="3255130"/>
                  <a:pt x="1368515" y="3254944"/>
                  <a:pt x="1367399" y="3254832"/>
                </a:cubicBezTo>
                <a:cubicBezTo>
                  <a:pt x="1366282" y="3254720"/>
                  <a:pt x="1365241" y="3254665"/>
                  <a:pt x="1364273" y="3254665"/>
                </a:cubicBezTo>
                <a:close/>
                <a:moveTo>
                  <a:pt x="1244504" y="3254665"/>
                </a:moveTo>
                <a:cubicBezTo>
                  <a:pt x="1236616" y="3254665"/>
                  <a:pt x="1229528" y="3255967"/>
                  <a:pt x="1223240" y="3258571"/>
                </a:cubicBezTo>
                <a:cubicBezTo>
                  <a:pt x="1216952" y="3261176"/>
                  <a:pt x="1211613" y="3264952"/>
                  <a:pt x="1207222" y="3269901"/>
                </a:cubicBezTo>
                <a:cubicBezTo>
                  <a:pt x="1202832" y="3274849"/>
                  <a:pt x="1199483" y="3280877"/>
                  <a:pt x="1197176" y="3287984"/>
                </a:cubicBezTo>
                <a:cubicBezTo>
                  <a:pt x="1194870" y="3295090"/>
                  <a:pt x="1193716" y="3303071"/>
                  <a:pt x="1193716" y="3311926"/>
                </a:cubicBezTo>
                <a:cubicBezTo>
                  <a:pt x="1193716" y="3321228"/>
                  <a:pt x="1194814" y="3329339"/>
                  <a:pt x="1197009" y="3336260"/>
                </a:cubicBezTo>
                <a:cubicBezTo>
                  <a:pt x="1199204" y="3343180"/>
                  <a:pt x="1202534" y="3348910"/>
                  <a:pt x="1206999" y="3353449"/>
                </a:cubicBezTo>
                <a:cubicBezTo>
                  <a:pt x="1211464" y="3357989"/>
                  <a:pt x="1217026" y="3361374"/>
                  <a:pt x="1223686" y="3363607"/>
                </a:cubicBezTo>
                <a:cubicBezTo>
                  <a:pt x="1230346" y="3365839"/>
                  <a:pt x="1238104" y="3366956"/>
                  <a:pt x="1246959" y="3366956"/>
                </a:cubicBezTo>
                <a:cubicBezTo>
                  <a:pt x="1251871" y="3366956"/>
                  <a:pt x="1256484" y="3366639"/>
                  <a:pt x="1260800" y="3366007"/>
                </a:cubicBezTo>
                <a:cubicBezTo>
                  <a:pt x="1265116" y="3365374"/>
                  <a:pt x="1268949" y="3364630"/>
                  <a:pt x="1272297" y="3363774"/>
                </a:cubicBezTo>
                <a:cubicBezTo>
                  <a:pt x="1275646" y="3362919"/>
                  <a:pt x="1278399" y="3362044"/>
                  <a:pt x="1280557" y="3361151"/>
                </a:cubicBezTo>
                <a:cubicBezTo>
                  <a:pt x="1282715" y="3360258"/>
                  <a:pt x="1284036" y="3359551"/>
                  <a:pt x="1284520" y="3359030"/>
                </a:cubicBezTo>
                <a:cubicBezTo>
                  <a:pt x="1285004" y="3358510"/>
                  <a:pt x="1285394" y="3357970"/>
                  <a:pt x="1285692" y="3357412"/>
                </a:cubicBezTo>
                <a:cubicBezTo>
                  <a:pt x="1285990" y="3356854"/>
                  <a:pt x="1286213" y="3356165"/>
                  <a:pt x="1286362" y="3355347"/>
                </a:cubicBezTo>
                <a:cubicBezTo>
                  <a:pt x="1286511" y="3354528"/>
                  <a:pt x="1286622" y="3353542"/>
                  <a:pt x="1286697" y="3352389"/>
                </a:cubicBezTo>
                <a:cubicBezTo>
                  <a:pt x="1286771" y="3351236"/>
                  <a:pt x="1286808" y="3349840"/>
                  <a:pt x="1286808" y="3348203"/>
                </a:cubicBezTo>
                <a:cubicBezTo>
                  <a:pt x="1286808" y="3346343"/>
                  <a:pt x="1286752" y="3344799"/>
                  <a:pt x="1286641" y="3343571"/>
                </a:cubicBezTo>
                <a:cubicBezTo>
                  <a:pt x="1286529" y="3342343"/>
                  <a:pt x="1286324" y="3341394"/>
                  <a:pt x="1286027" y="3340725"/>
                </a:cubicBezTo>
                <a:cubicBezTo>
                  <a:pt x="1285729" y="3340055"/>
                  <a:pt x="1285357" y="3339590"/>
                  <a:pt x="1284911" y="3339329"/>
                </a:cubicBezTo>
                <a:cubicBezTo>
                  <a:pt x="1284464" y="3339069"/>
                  <a:pt x="1283906" y="3338939"/>
                  <a:pt x="1283236" y="3338939"/>
                </a:cubicBezTo>
                <a:cubicBezTo>
                  <a:pt x="1282120" y="3338939"/>
                  <a:pt x="1280669" y="3339292"/>
                  <a:pt x="1278883" y="3339999"/>
                </a:cubicBezTo>
                <a:cubicBezTo>
                  <a:pt x="1277097" y="3340706"/>
                  <a:pt x="1274846" y="3341487"/>
                  <a:pt x="1272130" y="3342343"/>
                </a:cubicBezTo>
                <a:cubicBezTo>
                  <a:pt x="1269414" y="3343199"/>
                  <a:pt x="1266195" y="3343980"/>
                  <a:pt x="1262475" y="3344687"/>
                </a:cubicBezTo>
                <a:cubicBezTo>
                  <a:pt x="1258754" y="3345394"/>
                  <a:pt x="1254438" y="3345747"/>
                  <a:pt x="1249527" y="3345747"/>
                </a:cubicBezTo>
                <a:cubicBezTo>
                  <a:pt x="1244690" y="3345747"/>
                  <a:pt x="1240541" y="3345115"/>
                  <a:pt x="1237081" y="3343850"/>
                </a:cubicBezTo>
                <a:cubicBezTo>
                  <a:pt x="1233621" y="3342585"/>
                  <a:pt x="1230793" y="3340743"/>
                  <a:pt x="1228598" y="3338325"/>
                </a:cubicBezTo>
                <a:cubicBezTo>
                  <a:pt x="1226403" y="3335906"/>
                  <a:pt x="1224803" y="3332967"/>
                  <a:pt x="1223798" y="3329507"/>
                </a:cubicBezTo>
                <a:cubicBezTo>
                  <a:pt x="1222793" y="3326046"/>
                  <a:pt x="1222291" y="3322195"/>
                  <a:pt x="1222291" y="3317954"/>
                </a:cubicBezTo>
                <a:lnTo>
                  <a:pt x="1282901" y="3317954"/>
                </a:lnTo>
                <a:cubicBezTo>
                  <a:pt x="1285580" y="3317954"/>
                  <a:pt x="1287683" y="3317135"/>
                  <a:pt x="1289208" y="3315498"/>
                </a:cubicBezTo>
                <a:cubicBezTo>
                  <a:pt x="1290733" y="3313861"/>
                  <a:pt x="1291496" y="3311331"/>
                  <a:pt x="1291496" y="3307908"/>
                </a:cubicBezTo>
                <a:lnTo>
                  <a:pt x="1291496" y="3303443"/>
                </a:lnTo>
                <a:cubicBezTo>
                  <a:pt x="1291496" y="3296448"/>
                  <a:pt x="1290603" y="3289974"/>
                  <a:pt x="1288817" y="3284021"/>
                </a:cubicBezTo>
                <a:cubicBezTo>
                  <a:pt x="1287031" y="3278068"/>
                  <a:pt x="1284241" y="3272915"/>
                  <a:pt x="1280446" y="3268562"/>
                </a:cubicBezTo>
                <a:cubicBezTo>
                  <a:pt x="1276651" y="3264208"/>
                  <a:pt x="1271795" y="3260804"/>
                  <a:pt x="1265879" y="3258348"/>
                </a:cubicBezTo>
                <a:cubicBezTo>
                  <a:pt x="1259963" y="3255893"/>
                  <a:pt x="1252838" y="3254665"/>
                  <a:pt x="1244504" y="3254665"/>
                </a:cubicBezTo>
                <a:close/>
                <a:moveTo>
                  <a:pt x="743251" y="3254665"/>
                </a:moveTo>
                <a:cubicBezTo>
                  <a:pt x="734098" y="3254665"/>
                  <a:pt x="726117" y="3256041"/>
                  <a:pt x="719308" y="3258795"/>
                </a:cubicBezTo>
                <a:cubicBezTo>
                  <a:pt x="712499" y="3261548"/>
                  <a:pt x="706825" y="3265436"/>
                  <a:pt x="702286" y="3270459"/>
                </a:cubicBezTo>
                <a:cubicBezTo>
                  <a:pt x="697747" y="3275482"/>
                  <a:pt x="694342" y="3281510"/>
                  <a:pt x="692072" y="3288542"/>
                </a:cubicBezTo>
                <a:cubicBezTo>
                  <a:pt x="689803" y="3295574"/>
                  <a:pt x="688668" y="3303331"/>
                  <a:pt x="688668" y="3311815"/>
                </a:cubicBezTo>
                <a:cubicBezTo>
                  <a:pt x="688668" y="3320596"/>
                  <a:pt x="689710" y="3328409"/>
                  <a:pt x="691793" y="3335255"/>
                </a:cubicBezTo>
                <a:cubicBezTo>
                  <a:pt x="693877" y="3342101"/>
                  <a:pt x="697077" y="3347868"/>
                  <a:pt x="701393" y="3352556"/>
                </a:cubicBezTo>
                <a:cubicBezTo>
                  <a:pt x="705709" y="3357244"/>
                  <a:pt x="711141" y="3360816"/>
                  <a:pt x="717689" y="3363272"/>
                </a:cubicBezTo>
                <a:cubicBezTo>
                  <a:pt x="724238" y="3365728"/>
                  <a:pt x="731940" y="3366956"/>
                  <a:pt x="740795" y="3366956"/>
                </a:cubicBezTo>
                <a:cubicBezTo>
                  <a:pt x="749948" y="3366956"/>
                  <a:pt x="757947" y="3365579"/>
                  <a:pt x="764794" y="3362826"/>
                </a:cubicBezTo>
                <a:cubicBezTo>
                  <a:pt x="771640" y="3360072"/>
                  <a:pt x="777332" y="3356165"/>
                  <a:pt x="781872" y="3351105"/>
                </a:cubicBezTo>
                <a:cubicBezTo>
                  <a:pt x="786411" y="3346045"/>
                  <a:pt x="789797" y="3340018"/>
                  <a:pt x="792029" y="3333023"/>
                </a:cubicBezTo>
                <a:cubicBezTo>
                  <a:pt x="794262" y="3326028"/>
                  <a:pt x="795378" y="3318289"/>
                  <a:pt x="795378" y="3309806"/>
                </a:cubicBezTo>
                <a:cubicBezTo>
                  <a:pt x="795378" y="3300950"/>
                  <a:pt x="794336" y="3293100"/>
                  <a:pt x="792252" y="3286253"/>
                </a:cubicBezTo>
                <a:cubicBezTo>
                  <a:pt x="790169" y="3279407"/>
                  <a:pt x="786988" y="3273640"/>
                  <a:pt x="782709" y="3268952"/>
                </a:cubicBezTo>
                <a:cubicBezTo>
                  <a:pt x="778430" y="3264264"/>
                  <a:pt x="773016" y="3260711"/>
                  <a:pt x="766468" y="3258292"/>
                </a:cubicBezTo>
                <a:cubicBezTo>
                  <a:pt x="759919" y="3255874"/>
                  <a:pt x="752180" y="3254665"/>
                  <a:pt x="743251" y="3254665"/>
                </a:cubicBezTo>
                <a:close/>
                <a:moveTo>
                  <a:pt x="1106726" y="3242610"/>
                </a:moveTo>
                <a:lnTo>
                  <a:pt x="1119228" y="3242610"/>
                </a:lnTo>
                <a:cubicBezTo>
                  <a:pt x="1122279" y="3242610"/>
                  <a:pt x="1125237" y="3242814"/>
                  <a:pt x="1128102" y="3243224"/>
                </a:cubicBezTo>
                <a:cubicBezTo>
                  <a:pt x="1130967" y="3243633"/>
                  <a:pt x="1133701" y="3244619"/>
                  <a:pt x="1136306" y="3246181"/>
                </a:cubicBezTo>
                <a:cubicBezTo>
                  <a:pt x="1138910" y="3247744"/>
                  <a:pt x="1141105" y="3250163"/>
                  <a:pt x="1142891" y="3253437"/>
                </a:cubicBezTo>
                <a:cubicBezTo>
                  <a:pt x="1144677" y="3256711"/>
                  <a:pt x="1145570" y="3260878"/>
                  <a:pt x="1145570" y="3265938"/>
                </a:cubicBezTo>
                <a:cubicBezTo>
                  <a:pt x="1145570" y="3269659"/>
                  <a:pt x="1145049" y="3273101"/>
                  <a:pt x="1144008" y="3276263"/>
                </a:cubicBezTo>
                <a:cubicBezTo>
                  <a:pt x="1142966" y="3279426"/>
                  <a:pt x="1141440" y="3282142"/>
                  <a:pt x="1139431" y="3284412"/>
                </a:cubicBezTo>
                <a:cubicBezTo>
                  <a:pt x="1137422" y="3286681"/>
                  <a:pt x="1134836" y="3288449"/>
                  <a:pt x="1131673" y="3289714"/>
                </a:cubicBezTo>
                <a:cubicBezTo>
                  <a:pt x="1128511" y="3290979"/>
                  <a:pt x="1124586" y="3291611"/>
                  <a:pt x="1119897" y="3291611"/>
                </a:cubicBezTo>
                <a:lnTo>
                  <a:pt x="1106726" y="3291611"/>
                </a:lnTo>
                <a:close/>
                <a:moveTo>
                  <a:pt x="6607190" y="3230778"/>
                </a:moveTo>
                <a:cubicBezTo>
                  <a:pt x="6605404" y="3230778"/>
                  <a:pt x="6603915" y="3230852"/>
                  <a:pt x="6602725" y="3231001"/>
                </a:cubicBezTo>
                <a:cubicBezTo>
                  <a:pt x="6601535" y="3231150"/>
                  <a:pt x="6600585" y="3231392"/>
                  <a:pt x="6599879" y="3231727"/>
                </a:cubicBezTo>
                <a:cubicBezTo>
                  <a:pt x="6599172" y="3232061"/>
                  <a:pt x="6598688" y="3232452"/>
                  <a:pt x="6598427" y="3232899"/>
                </a:cubicBezTo>
                <a:cubicBezTo>
                  <a:pt x="6598167" y="3233345"/>
                  <a:pt x="6598037" y="3233829"/>
                  <a:pt x="6598037" y="3234350"/>
                </a:cubicBezTo>
                <a:lnTo>
                  <a:pt x="6598037" y="3258237"/>
                </a:lnTo>
                <a:lnTo>
                  <a:pt x="6584085" y="3258237"/>
                </a:lnTo>
                <a:cubicBezTo>
                  <a:pt x="6583489" y="3258237"/>
                  <a:pt x="6582949" y="3258367"/>
                  <a:pt x="6582466" y="3258627"/>
                </a:cubicBezTo>
                <a:cubicBezTo>
                  <a:pt x="6581982" y="3258888"/>
                  <a:pt x="6581591" y="3259334"/>
                  <a:pt x="6581294" y="3259967"/>
                </a:cubicBezTo>
                <a:cubicBezTo>
                  <a:pt x="6580996" y="3260599"/>
                  <a:pt x="6580755" y="3261399"/>
                  <a:pt x="6580569" y="3262367"/>
                </a:cubicBezTo>
                <a:cubicBezTo>
                  <a:pt x="6580383" y="3263334"/>
                  <a:pt x="6580289" y="3264525"/>
                  <a:pt x="6580289" y="3265938"/>
                </a:cubicBezTo>
                <a:cubicBezTo>
                  <a:pt x="6580289" y="3268617"/>
                  <a:pt x="6580624" y="3270552"/>
                  <a:pt x="6581294" y="3271743"/>
                </a:cubicBezTo>
                <a:cubicBezTo>
                  <a:pt x="6581963" y="3272933"/>
                  <a:pt x="6582857" y="3273529"/>
                  <a:pt x="6583973" y="3273529"/>
                </a:cubicBezTo>
                <a:lnTo>
                  <a:pt x="6598037" y="3273529"/>
                </a:lnTo>
                <a:lnTo>
                  <a:pt x="6598037" y="3332241"/>
                </a:lnTo>
                <a:cubicBezTo>
                  <a:pt x="6598037" y="3338046"/>
                  <a:pt x="6598577" y="3343087"/>
                  <a:pt x="6599655" y="3347366"/>
                </a:cubicBezTo>
                <a:cubicBezTo>
                  <a:pt x="6600735" y="3351645"/>
                  <a:pt x="6602465" y="3355179"/>
                  <a:pt x="6604846" y="3357970"/>
                </a:cubicBezTo>
                <a:cubicBezTo>
                  <a:pt x="6607227" y="3360761"/>
                  <a:pt x="6610278" y="3362844"/>
                  <a:pt x="6613999" y="3364221"/>
                </a:cubicBezTo>
                <a:cubicBezTo>
                  <a:pt x="6617719" y="3365597"/>
                  <a:pt x="6622185" y="3366286"/>
                  <a:pt x="6627393" y="3366286"/>
                </a:cubicBezTo>
                <a:cubicBezTo>
                  <a:pt x="6629105" y="3366286"/>
                  <a:pt x="6630817" y="3366174"/>
                  <a:pt x="6632528" y="3365951"/>
                </a:cubicBezTo>
                <a:cubicBezTo>
                  <a:pt x="6634239" y="3365728"/>
                  <a:pt x="6635858" y="3365449"/>
                  <a:pt x="6637383" y="3365114"/>
                </a:cubicBezTo>
                <a:cubicBezTo>
                  <a:pt x="6638909" y="3364779"/>
                  <a:pt x="6640267" y="3364351"/>
                  <a:pt x="6641457" y="3363830"/>
                </a:cubicBezTo>
                <a:cubicBezTo>
                  <a:pt x="6642648" y="3363309"/>
                  <a:pt x="6643541" y="3362751"/>
                  <a:pt x="6644137" y="3362156"/>
                </a:cubicBezTo>
                <a:cubicBezTo>
                  <a:pt x="6644732" y="3361560"/>
                  <a:pt x="6645179" y="3360630"/>
                  <a:pt x="6645476" y="3359365"/>
                </a:cubicBezTo>
                <a:cubicBezTo>
                  <a:pt x="6645773" y="3358100"/>
                  <a:pt x="6645923" y="3356389"/>
                  <a:pt x="6645923" y="3354231"/>
                </a:cubicBezTo>
                <a:cubicBezTo>
                  <a:pt x="6645923" y="3352891"/>
                  <a:pt x="6645848" y="3351775"/>
                  <a:pt x="6645699" y="3350882"/>
                </a:cubicBezTo>
                <a:cubicBezTo>
                  <a:pt x="6645551" y="3349989"/>
                  <a:pt x="6645383" y="3349282"/>
                  <a:pt x="6645197" y="3348761"/>
                </a:cubicBezTo>
                <a:cubicBezTo>
                  <a:pt x="6645011" y="3348240"/>
                  <a:pt x="6644751" y="3347887"/>
                  <a:pt x="6644415" y="3347701"/>
                </a:cubicBezTo>
                <a:cubicBezTo>
                  <a:pt x="6644081" y="3347515"/>
                  <a:pt x="6643727" y="3347422"/>
                  <a:pt x="6643355" y="3347422"/>
                </a:cubicBezTo>
                <a:cubicBezTo>
                  <a:pt x="6642760" y="3347422"/>
                  <a:pt x="6642090" y="3347589"/>
                  <a:pt x="6641346" y="3347924"/>
                </a:cubicBezTo>
                <a:cubicBezTo>
                  <a:pt x="6640602" y="3348259"/>
                  <a:pt x="6639709" y="3348612"/>
                  <a:pt x="6638667" y="3348985"/>
                </a:cubicBezTo>
                <a:cubicBezTo>
                  <a:pt x="6637625" y="3349357"/>
                  <a:pt x="6636435" y="3349710"/>
                  <a:pt x="6635095" y="3350045"/>
                </a:cubicBezTo>
                <a:cubicBezTo>
                  <a:pt x="6633756" y="3350380"/>
                  <a:pt x="6632231" y="3350547"/>
                  <a:pt x="6630519" y="3350547"/>
                </a:cubicBezTo>
                <a:cubicBezTo>
                  <a:pt x="6625235" y="3350547"/>
                  <a:pt x="6621571" y="3348780"/>
                  <a:pt x="6619524" y="3345245"/>
                </a:cubicBezTo>
                <a:cubicBezTo>
                  <a:pt x="6617477" y="3341711"/>
                  <a:pt x="6616455" y="3336483"/>
                  <a:pt x="6616455" y="3329562"/>
                </a:cubicBezTo>
                <a:lnTo>
                  <a:pt x="6616455" y="3273529"/>
                </a:lnTo>
                <a:lnTo>
                  <a:pt x="6642239" y="3273529"/>
                </a:lnTo>
                <a:cubicBezTo>
                  <a:pt x="6643355" y="3273529"/>
                  <a:pt x="6644248" y="3272933"/>
                  <a:pt x="6644918" y="3271743"/>
                </a:cubicBezTo>
                <a:cubicBezTo>
                  <a:pt x="6645587" y="3270552"/>
                  <a:pt x="6645923" y="3268617"/>
                  <a:pt x="6645923" y="3265938"/>
                </a:cubicBezTo>
                <a:cubicBezTo>
                  <a:pt x="6645923" y="3264525"/>
                  <a:pt x="6645848" y="3263334"/>
                  <a:pt x="6645699" y="3262367"/>
                </a:cubicBezTo>
                <a:cubicBezTo>
                  <a:pt x="6645551" y="3261399"/>
                  <a:pt x="6645309" y="3260599"/>
                  <a:pt x="6644973" y="3259967"/>
                </a:cubicBezTo>
                <a:cubicBezTo>
                  <a:pt x="6644639" y="3259334"/>
                  <a:pt x="6644248" y="3258888"/>
                  <a:pt x="6643801" y="3258627"/>
                </a:cubicBezTo>
                <a:cubicBezTo>
                  <a:pt x="6643355" y="3258367"/>
                  <a:pt x="6642835" y="3258237"/>
                  <a:pt x="6642239" y="3258237"/>
                </a:cubicBezTo>
                <a:lnTo>
                  <a:pt x="6616455" y="3258237"/>
                </a:lnTo>
                <a:lnTo>
                  <a:pt x="6616455" y="3234350"/>
                </a:lnTo>
                <a:cubicBezTo>
                  <a:pt x="6616455" y="3233829"/>
                  <a:pt x="6616305" y="3233345"/>
                  <a:pt x="6616008" y="3232899"/>
                </a:cubicBezTo>
                <a:cubicBezTo>
                  <a:pt x="6615711" y="3232452"/>
                  <a:pt x="6615227" y="3232061"/>
                  <a:pt x="6614557" y="3231727"/>
                </a:cubicBezTo>
                <a:cubicBezTo>
                  <a:pt x="6613887" y="3231392"/>
                  <a:pt x="6612957" y="3231150"/>
                  <a:pt x="6611767" y="3231001"/>
                </a:cubicBezTo>
                <a:cubicBezTo>
                  <a:pt x="6610576" y="3230852"/>
                  <a:pt x="6609051" y="3230778"/>
                  <a:pt x="6607190" y="3230778"/>
                </a:cubicBezTo>
                <a:close/>
                <a:moveTo>
                  <a:pt x="6026165" y="3230778"/>
                </a:moveTo>
                <a:cubicBezTo>
                  <a:pt x="6024379" y="3230778"/>
                  <a:pt x="6022891" y="3230852"/>
                  <a:pt x="6021700" y="3231001"/>
                </a:cubicBezTo>
                <a:cubicBezTo>
                  <a:pt x="6020509" y="3231150"/>
                  <a:pt x="6019561" y="3231392"/>
                  <a:pt x="6018854" y="3231727"/>
                </a:cubicBezTo>
                <a:cubicBezTo>
                  <a:pt x="6018147" y="3232061"/>
                  <a:pt x="6017663" y="3232452"/>
                  <a:pt x="6017403" y="3232899"/>
                </a:cubicBezTo>
                <a:cubicBezTo>
                  <a:pt x="6017142" y="3233345"/>
                  <a:pt x="6017012" y="3233829"/>
                  <a:pt x="6017012" y="3234350"/>
                </a:cubicBezTo>
                <a:lnTo>
                  <a:pt x="6017012" y="3258237"/>
                </a:lnTo>
                <a:lnTo>
                  <a:pt x="6003059" y="3258237"/>
                </a:lnTo>
                <a:cubicBezTo>
                  <a:pt x="6002464" y="3258237"/>
                  <a:pt x="6001925" y="3258367"/>
                  <a:pt x="6001441" y="3258627"/>
                </a:cubicBezTo>
                <a:cubicBezTo>
                  <a:pt x="6000957" y="3258888"/>
                  <a:pt x="6000567" y="3259334"/>
                  <a:pt x="6000269" y="3259967"/>
                </a:cubicBezTo>
                <a:cubicBezTo>
                  <a:pt x="5999971" y="3260599"/>
                  <a:pt x="5999729" y="3261399"/>
                  <a:pt x="5999543" y="3262367"/>
                </a:cubicBezTo>
                <a:cubicBezTo>
                  <a:pt x="5999357" y="3263334"/>
                  <a:pt x="5999265" y="3264525"/>
                  <a:pt x="5999265" y="3265938"/>
                </a:cubicBezTo>
                <a:cubicBezTo>
                  <a:pt x="5999265" y="3268617"/>
                  <a:pt x="5999599" y="3270552"/>
                  <a:pt x="6000269" y="3271743"/>
                </a:cubicBezTo>
                <a:cubicBezTo>
                  <a:pt x="6000939" y="3272933"/>
                  <a:pt x="6001831" y="3273529"/>
                  <a:pt x="6002948" y="3273529"/>
                </a:cubicBezTo>
                <a:lnTo>
                  <a:pt x="6017012" y="3273529"/>
                </a:lnTo>
                <a:lnTo>
                  <a:pt x="6017012" y="3332241"/>
                </a:lnTo>
                <a:cubicBezTo>
                  <a:pt x="6017012" y="3338046"/>
                  <a:pt x="6017551" y="3343087"/>
                  <a:pt x="6018631" y="3347366"/>
                </a:cubicBezTo>
                <a:cubicBezTo>
                  <a:pt x="6019709" y="3351645"/>
                  <a:pt x="6021439" y="3355179"/>
                  <a:pt x="6023821" y="3357970"/>
                </a:cubicBezTo>
                <a:cubicBezTo>
                  <a:pt x="6026202" y="3360761"/>
                  <a:pt x="6029253" y="3362844"/>
                  <a:pt x="6032974" y="3364221"/>
                </a:cubicBezTo>
                <a:cubicBezTo>
                  <a:pt x="6036695" y="3365597"/>
                  <a:pt x="6041159" y="3366286"/>
                  <a:pt x="6046369" y="3366286"/>
                </a:cubicBezTo>
                <a:cubicBezTo>
                  <a:pt x="6048080" y="3366286"/>
                  <a:pt x="6049791" y="3366174"/>
                  <a:pt x="6051503" y="3365951"/>
                </a:cubicBezTo>
                <a:cubicBezTo>
                  <a:pt x="6053215" y="3365728"/>
                  <a:pt x="6054833" y="3365449"/>
                  <a:pt x="6056359" y="3365114"/>
                </a:cubicBezTo>
                <a:cubicBezTo>
                  <a:pt x="6057884" y="3364779"/>
                  <a:pt x="6059242" y="3364351"/>
                  <a:pt x="6060433" y="3363830"/>
                </a:cubicBezTo>
                <a:cubicBezTo>
                  <a:pt x="6061623" y="3363309"/>
                  <a:pt x="6062516" y="3362751"/>
                  <a:pt x="6063111" y="3362156"/>
                </a:cubicBezTo>
                <a:cubicBezTo>
                  <a:pt x="6063707" y="3361560"/>
                  <a:pt x="6064153" y="3360630"/>
                  <a:pt x="6064451" y="3359365"/>
                </a:cubicBezTo>
                <a:cubicBezTo>
                  <a:pt x="6064749" y="3358100"/>
                  <a:pt x="6064897" y="3356389"/>
                  <a:pt x="6064897" y="3354231"/>
                </a:cubicBezTo>
                <a:cubicBezTo>
                  <a:pt x="6064897" y="3352891"/>
                  <a:pt x="6064823" y="3351775"/>
                  <a:pt x="6064674" y="3350882"/>
                </a:cubicBezTo>
                <a:cubicBezTo>
                  <a:pt x="6064525" y="3349989"/>
                  <a:pt x="6064358" y="3349282"/>
                  <a:pt x="6064172" y="3348761"/>
                </a:cubicBezTo>
                <a:cubicBezTo>
                  <a:pt x="6063986" y="3348240"/>
                  <a:pt x="6063725" y="3347887"/>
                  <a:pt x="6063391" y="3347701"/>
                </a:cubicBezTo>
                <a:cubicBezTo>
                  <a:pt x="6063055" y="3347515"/>
                  <a:pt x="6062703" y="3347422"/>
                  <a:pt x="6062330" y="3347422"/>
                </a:cubicBezTo>
                <a:cubicBezTo>
                  <a:pt x="6061735" y="3347422"/>
                  <a:pt x="6061065" y="3347589"/>
                  <a:pt x="6060321" y="3347924"/>
                </a:cubicBezTo>
                <a:cubicBezTo>
                  <a:pt x="6059577" y="3348259"/>
                  <a:pt x="6058684" y="3348612"/>
                  <a:pt x="6057642" y="3348985"/>
                </a:cubicBezTo>
                <a:cubicBezTo>
                  <a:pt x="6056601" y="3349357"/>
                  <a:pt x="6055409" y="3349710"/>
                  <a:pt x="6054070" y="3350045"/>
                </a:cubicBezTo>
                <a:cubicBezTo>
                  <a:pt x="6052731" y="3350380"/>
                  <a:pt x="6051205" y="3350547"/>
                  <a:pt x="6049494" y="3350547"/>
                </a:cubicBezTo>
                <a:cubicBezTo>
                  <a:pt x="6044211" y="3350547"/>
                  <a:pt x="6040545" y="3348780"/>
                  <a:pt x="6038499" y="3345245"/>
                </a:cubicBezTo>
                <a:cubicBezTo>
                  <a:pt x="6036453" y="3341711"/>
                  <a:pt x="6035429" y="3336483"/>
                  <a:pt x="6035429" y="3329562"/>
                </a:cubicBezTo>
                <a:lnTo>
                  <a:pt x="6035429" y="3273529"/>
                </a:lnTo>
                <a:lnTo>
                  <a:pt x="6061214" y="3273529"/>
                </a:lnTo>
                <a:cubicBezTo>
                  <a:pt x="6062330" y="3273529"/>
                  <a:pt x="6063223" y="3272933"/>
                  <a:pt x="6063893" y="3271743"/>
                </a:cubicBezTo>
                <a:cubicBezTo>
                  <a:pt x="6064563" y="3270552"/>
                  <a:pt x="6064897" y="3268617"/>
                  <a:pt x="6064897" y="3265938"/>
                </a:cubicBezTo>
                <a:cubicBezTo>
                  <a:pt x="6064897" y="3264525"/>
                  <a:pt x="6064823" y="3263334"/>
                  <a:pt x="6064674" y="3262367"/>
                </a:cubicBezTo>
                <a:cubicBezTo>
                  <a:pt x="6064525" y="3261399"/>
                  <a:pt x="6064283" y="3260599"/>
                  <a:pt x="6063949" y="3259967"/>
                </a:cubicBezTo>
                <a:cubicBezTo>
                  <a:pt x="6063614" y="3259334"/>
                  <a:pt x="6063223" y="3258888"/>
                  <a:pt x="6062777" y="3258627"/>
                </a:cubicBezTo>
                <a:cubicBezTo>
                  <a:pt x="6062330" y="3258367"/>
                  <a:pt x="6061809" y="3258237"/>
                  <a:pt x="6061214" y="3258237"/>
                </a:cubicBezTo>
                <a:lnTo>
                  <a:pt x="6035429" y="3258237"/>
                </a:lnTo>
                <a:lnTo>
                  <a:pt x="6035429" y="3234350"/>
                </a:lnTo>
                <a:cubicBezTo>
                  <a:pt x="6035429" y="3233829"/>
                  <a:pt x="6035281" y="3233345"/>
                  <a:pt x="6034983" y="3232899"/>
                </a:cubicBezTo>
                <a:cubicBezTo>
                  <a:pt x="6034685" y="3232452"/>
                  <a:pt x="6034201" y="3232061"/>
                  <a:pt x="6033532" y="3231727"/>
                </a:cubicBezTo>
                <a:cubicBezTo>
                  <a:pt x="6032862" y="3231392"/>
                  <a:pt x="6031932" y="3231150"/>
                  <a:pt x="6030741" y="3231001"/>
                </a:cubicBezTo>
                <a:cubicBezTo>
                  <a:pt x="6029551" y="3230852"/>
                  <a:pt x="6028025" y="3230778"/>
                  <a:pt x="6026165" y="3230778"/>
                </a:cubicBezTo>
                <a:close/>
                <a:moveTo>
                  <a:pt x="5711840" y="3230778"/>
                </a:moveTo>
                <a:cubicBezTo>
                  <a:pt x="5710054" y="3230778"/>
                  <a:pt x="5708565" y="3230852"/>
                  <a:pt x="5707375" y="3231001"/>
                </a:cubicBezTo>
                <a:cubicBezTo>
                  <a:pt x="5706185" y="3231150"/>
                  <a:pt x="5705235" y="3231392"/>
                  <a:pt x="5704529" y="3231727"/>
                </a:cubicBezTo>
                <a:cubicBezTo>
                  <a:pt x="5703822" y="3232061"/>
                  <a:pt x="5703338" y="3232452"/>
                  <a:pt x="5703077" y="3232899"/>
                </a:cubicBezTo>
                <a:cubicBezTo>
                  <a:pt x="5702817" y="3233345"/>
                  <a:pt x="5702687" y="3233829"/>
                  <a:pt x="5702687" y="3234350"/>
                </a:cubicBezTo>
                <a:lnTo>
                  <a:pt x="5702687" y="3258237"/>
                </a:lnTo>
                <a:lnTo>
                  <a:pt x="5688735" y="3258237"/>
                </a:lnTo>
                <a:cubicBezTo>
                  <a:pt x="5688139" y="3258237"/>
                  <a:pt x="5687599" y="3258367"/>
                  <a:pt x="5687116" y="3258627"/>
                </a:cubicBezTo>
                <a:cubicBezTo>
                  <a:pt x="5686632" y="3258888"/>
                  <a:pt x="5686241" y="3259334"/>
                  <a:pt x="5685944" y="3259967"/>
                </a:cubicBezTo>
                <a:cubicBezTo>
                  <a:pt x="5685646" y="3260599"/>
                  <a:pt x="5685405" y="3261399"/>
                  <a:pt x="5685219" y="3262367"/>
                </a:cubicBezTo>
                <a:cubicBezTo>
                  <a:pt x="5685033" y="3263334"/>
                  <a:pt x="5684939" y="3264525"/>
                  <a:pt x="5684939" y="3265938"/>
                </a:cubicBezTo>
                <a:cubicBezTo>
                  <a:pt x="5684939" y="3268617"/>
                  <a:pt x="5685274" y="3270552"/>
                  <a:pt x="5685944" y="3271743"/>
                </a:cubicBezTo>
                <a:cubicBezTo>
                  <a:pt x="5686613" y="3272933"/>
                  <a:pt x="5687507" y="3273529"/>
                  <a:pt x="5688623" y="3273529"/>
                </a:cubicBezTo>
                <a:lnTo>
                  <a:pt x="5702687" y="3273529"/>
                </a:lnTo>
                <a:lnTo>
                  <a:pt x="5702687" y="3332241"/>
                </a:lnTo>
                <a:cubicBezTo>
                  <a:pt x="5702687" y="3338046"/>
                  <a:pt x="5703227" y="3343087"/>
                  <a:pt x="5704305" y="3347366"/>
                </a:cubicBezTo>
                <a:cubicBezTo>
                  <a:pt x="5705385" y="3351645"/>
                  <a:pt x="5707115" y="3355179"/>
                  <a:pt x="5709496" y="3357970"/>
                </a:cubicBezTo>
                <a:cubicBezTo>
                  <a:pt x="5711877" y="3360761"/>
                  <a:pt x="5714928" y="3362844"/>
                  <a:pt x="5718649" y="3364221"/>
                </a:cubicBezTo>
                <a:cubicBezTo>
                  <a:pt x="5722369" y="3365597"/>
                  <a:pt x="5726835" y="3366286"/>
                  <a:pt x="5732043" y="3366286"/>
                </a:cubicBezTo>
                <a:cubicBezTo>
                  <a:pt x="5733755" y="3366286"/>
                  <a:pt x="5735467" y="3366174"/>
                  <a:pt x="5737178" y="3365951"/>
                </a:cubicBezTo>
                <a:cubicBezTo>
                  <a:pt x="5738889" y="3365728"/>
                  <a:pt x="5740508" y="3365449"/>
                  <a:pt x="5742033" y="3365114"/>
                </a:cubicBezTo>
                <a:cubicBezTo>
                  <a:pt x="5743559" y="3364779"/>
                  <a:pt x="5744917" y="3364351"/>
                  <a:pt x="5746107" y="3363830"/>
                </a:cubicBezTo>
                <a:cubicBezTo>
                  <a:pt x="5747298" y="3363309"/>
                  <a:pt x="5748191" y="3362751"/>
                  <a:pt x="5748787" y="3362156"/>
                </a:cubicBezTo>
                <a:cubicBezTo>
                  <a:pt x="5749382" y="3361560"/>
                  <a:pt x="5749829" y="3360630"/>
                  <a:pt x="5750126" y="3359365"/>
                </a:cubicBezTo>
                <a:cubicBezTo>
                  <a:pt x="5750423" y="3358100"/>
                  <a:pt x="5750573" y="3356389"/>
                  <a:pt x="5750573" y="3354231"/>
                </a:cubicBezTo>
                <a:cubicBezTo>
                  <a:pt x="5750573" y="3352891"/>
                  <a:pt x="5750498" y="3351775"/>
                  <a:pt x="5750349" y="3350882"/>
                </a:cubicBezTo>
                <a:cubicBezTo>
                  <a:pt x="5750201" y="3349989"/>
                  <a:pt x="5750033" y="3349282"/>
                  <a:pt x="5749847" y="3348761"/>
                </a:cubicBezTo>
                <a:cubicBezTo>
                  <a:pt x="5749661" y="3348240"/>
                  <a:pt x="5749401" y="3347887"/>
                  <a:pt x="5749065" y="3347701"/>
                </a:cubicBezTo>
                <a:cubicBezTo>
                  <a:pt x="5748731" y="3347515"/>
                  <a:pt x="5748377" y="3347422"/>
                  <a:pt x="5748005" y="3347422"/>
                </a:cubicBezTo>
                <a:cubicBezTo>
                  <a:pt x="5747410" y="3347422"/>
                  <a:pt x="5746740" y="3347589"/>
                  <a:pt x="5745996" y="3347924"/>
                </a:cubicBezTo>
                <a:cubicBezTo>
                  <a:pt x="5745252" y="3348259"/>
                  <a:pt x="5744359" y="3348612"/>
                  <a:pt x="5743317" y="3348985"/>
                </a:cubicBezTo>
                <a:cubicBezTo>
                  <a:pt x="5742275" y="3349357"/>
                  <a:pt x="5741085" y="3349710"/>
                  <a:pt x="5739745" y="3350045"/>
                </a:cubicBezTo>
                <a:cubicBezTo>
                  <a:pt x="5738406" y="3350380"/>
                  <a:pt x="5736881" y="3350547"/>
                  <a:pt x="5735169" y="3350547"/>
                </a:cubicBezTo>
                <a:cubicBezTo>
                  <a:pt x="5729885" y="3350547"/>
                  <a:pt x="5726221" y="3348780"/>
                  <a:pt x="5724174" y="3345245"/>
                </a:cubicBezTo>
                <a:cubicBezTo>
                  <a:pt x="5722127" y="3341711"/>
                  <a:pt x="5721105" y="3336483"/>
                  <a:pt x="5721105" y="3329562"/>
                </a:cubicBezTo>
                <a:lnTo>
                  <a:pt x="5721105" y="3273529"/>
                </a:lnTo>
                <a:lnTo>
                  <a:pt x="5746889" y="3273529"/>
                </a:lnTo>
                <a:cubicBezTo>
                  <a:pt x="5748005" y="3273529"/>
                  <a:pt x="5748898" y="3272933"/>
                  <a:pt x="5749568" y="3271743"/>
                </a:cubicBezTo>
                <a:cubicBezTo>
                  <a:pt x="5750237" y="3270552"/>
                  <a:pt x="5750573" y="3268617"/>
                  <a:pt x="5750573" y="3265938"/>
                </a:cubicBezTo>
                <a:cubicBezTo>
                  <a:pt x="5750573" y="3264525"/>
                  <a:pt x="5750498" y="3263334"/>
                  <a:pt x="5750349" y="3262367"/>
                </a:cubicBezTo>
                <a:cubicBezTo>
                  <a:pt x="5750201" y="3261399"/>
                  <a:pt x="5749959" y="3260599"/>
                  <a:pt x="5749623" y="3259967"/>
                </a:cubicBezTo>
                <a:cubicBezTo>
                  <a:pt x="5749289" y="3259334"/>
                  <a:pt x="5748898" y="3258888"/>
                  <a:pt x="5748451" y="3258627"/>
                </a:cubicBezTo>
                <a:cubicBezTo>
                  <a:pt x="5748005" y="3258367"/>
                  <a:pt x="5747485" y="3258237"/>
                  <a:pt x="5746889" y="3258237"/>
                </a:cubicBezTo>
                <a:lnTo>
                  <a:pt x="5721105" y="3258237"/>
                </a:lnTo>
                <a:lnTo>
                  <a:pt x="5721105" y="3234350"/>
                </a:lnTo>
                <a:cubicBezTo>
                  <a:pt x="5721105" y="3233829"/>
                  <a:pt x="5720955" y="3233345"/>
                  <a:pt x="5720658" y="3232899"/>
                </a:cubicBezTo>
                <a:cubicBezTo>
                  <a:pt x="5720361" y="3232452"/>
                  <a:pt x="5719877" y="3232061"/>
                  <a:pt x="5719207" y="3231727"/>
                </a:cubicBezTo>
                <a:cubicBezTo>
                  <a:pt x="5718537" y="3231392"/>
                  <a:pt x="5717607" y="3231150"/>
                  <a:pt x="5716417" y="3231001"/>
                </a:cubicBezTo>
                <a:cubicBezTo>
                  <a:pt x="5715226" y="3230852"/>
                  <a:pt x="5713701" y="3230778"/>
                  <a:pt x="5711840" y="3230778"/>
                </a:cubicBezTo>
                <a:close/>
                <a:moveTo>
                  <a:pt x="3654440" y="3230778"/>
                </a:moveTo>
                <a:cubicBezTo>
                  <a:pt x="3652654" y="3230778"/>
                  <a:pt x="3651166" y="3230852"/>
                  <a:pt x="3649976" y="3231001"/>
                </a:cubicBezTo>
                <a:cubicBezTo>
                  <a:pt x="3648785" y="3231150"/>
                  <a:pt x="3647836" y="3231392"/>
                  <a:pt x="3647129" y="3231727"/>
                </a:cubicBezTo>
                <a:cubicBezTo>
                  <a:pt x="3646422" y="3232061"/>
                  <a:pt x="3645939" y="3232452"/>
                  <a:pt x="3645678" y="3232899"/>
                </a:cubicBezTo>
                <a:cubicBezTo>
                  <a:pt x="3645418" y="3233345"/>
                  <a:pt x="3645287" y="3233829"/>
                  <a:pt x="3645287" y="3234350"/>
                </a:cubicBezTo>
                <a:lnTo>
                  <a:pt x="3645287" y="3258237"/>
                </a:lnTo>
                <a:lnTo>
                  <a:pt x="3631335" y="3258237"/>
                </a:lnTo>
                <a:cubicBezTo>
                  <a:pt x="3630739" y="3258237"/>
                  <a:pt x="3630200" y="3258367"/>
                  <a:pt x="3629716" y="3258627"/>
                </a:cubicBezTo>
                <a:cubicBezTo>
                  <a:pt x="3629233" y="3258888"/>
                  <a:pt x="3628842" y="3259334"/>
                  <a:pt x="3628544" y="3259967"/>
                </a:cubicBezTo>
                <a:cubicBezTo>
                  <a:pt x="3628247" y="3260599"/>
                  <a:pt x="3628005" y="3261399"/>
                  <a:pt x="3627819" y="3262367"/>
                </a:cubicBezTo>
                <a:cubicBezTo>
                  <a:pt x="3627633" y="3263334"/>
                  <a:pt x="3627540" y="3264525"/>
                  <a:pt x="3627540" y="3265938"/>
                </a:cubicBezTo>
                <a:cubicBezTo>
                  <a:pt x="3627540" y="3268617"/>
                  <a:pt x="3627875" y="3270552"/>
                  <a:pt x="3628544" y="3271743"/>
                </a:cubicBezTo>
                <a:cubicBezTo>
                  <a:pt x="3629214" y="3272933"/>
                  <a:pt x="3630107" y="3273529"/>
                  <a:pt x="3631223" y="3273529"/>
                </a:cubicBezTo>
                <a:lnTo>
                  <a:pt x="3645287" y="3273529"/>
                </a:lnTo>
                <a:lnTo>
                  <a:pt x="3645287" y="3332241"/>
                </a:lnTo>
                <a:cubicBezTo>
                  <a:pt x="3645287" y="3338046"/>
                  <a:pt x="3645827" y="3343087"/>
                  <a:pt x="3646906" y="3347366"/>
                </a:cubicBezTo>
                <a:cubicBezTo>
                  <a:pt x="3647985" y="3351645"/>
                  <a:pt x="3649715" y="3355179"/>
                  <a:pt x="3652096" y="3357970"/>
                </a:cubicBezTo>
                <a:cubicBezTo>
                  <a:pt x="3654478" y="3360761"/>
                  <a:pt x="3657529" y="3362844"/>
                  <a:pt x="3661249" y="3364221"/>
                </a:cubicBezTo>
                <a:cubicBezTo>
                  <a:pt x="3664970" y="3365597"/>
                  <a:pt x="3669435" y="3366286"/>
                  <a:pt x="3674644" y="3366286"/>
                </a:cubicBezTo>
                <a:cubicBezTo>
                  <a:pt x="3676355" y="3366286"/>
                  <a:pt x="3678067" y="3366174"/>
                  <a:pt x="3679778" y="3365951"/>
                </a:cubicBezTo>
                <a:cubicBezTo>
                  <a:pt x="3681490" y="3365728"/>
                  <a:pt x="3683108" y="3365449"/>
                  <a:pt x="3684634" y="3365114"/>
                </a:cubicBezTo>
                <a:cubicBezTo>
                  <a:pt x="3686159" y="3364779"/>
                  <a:pt x="3687517" y="3364351"/>
                  <a:pt x="3688708" y="3363830"/>
                </a:cubicBezTo>
                <a:cubicBezTo>
                  <a:pt x="3689899" y="3363309"/>
                  <a:pt x="3690792" y="3362751"/>
                  <a:pt x="3691387" y="3362156"/>
                </a:cubicBezTo>
                <a:cubicBezTo>
                  <a:pt x="3691982" y="3361560"/>
                  <a:pt x="3692429" y="3360630"/>
                  <a:pt x="3692726" y="3359365"/>
                </a:cubicBezTo>
                <a:cubicBezTo>
                  <a:pt x="3693024" y="3358100"/>
                  <a:pt x="3693173" y="3356389"/>
                  <a:pt x="3693173" y="3354231"/>
                </a:cubicBezTo>
                <a:cubicBezTo>
                  <a:pt x="3693173" y="3352891"/>
                  <a:pt x="3693098" y="3351775"/>
                  <a:pt x="3692950" y="3350882"/>
                </a:cubicBezTo>
                <a:cubicBezTo>
                  <a:pt x="3692801" y="3349989"/>
                  <a:pt x="3692633" y="3349282"/>
                  <a:pt x="3692447" y="3348761"/>
                </a:cubicBezTo>
                <a:cubicBezTo>
                  <a:pt x="3692261" y="3348240"/>
                  <a:pt x="3692001" y="3347887"/>
                  <a:pt x="3691666" y="3347701"/>
                </a:cubicBezTo>
                <a:cubicBezTo>
                  <a:pt x="3691331" y="3347515"/>
                  <a:pt x="3690978" y="3347422"/>
                  <a:pt x="3690606" y="3347422"/>
                </a:cubicBezTo>
                <a:cubicBezTo>
                  <a:pt x="3690010" y="3347422"/>
                  <a:pt x="3689341" y="3347589"/>
                  <a:pt x="3688596" y="3347924"/>
                </a:cubicBezTo>
                <a:cubicBezTo>
                  <a:pt x="3687852" y="3348259"/>
                  <a:pt x="3686959" y="3348612"/>
                  <a:pt x="3685918" y="3348985"/>
                </a:cubicBezTo>
                <a:cubicBezTo>
                  <a:pt x="3684876" y="3349357"/>
                  <a:pt x="3683685" y="3349710"/>
                  <a:pt x="3682346" y="3350045"/>
                </a:cubicBezTo>
                <a:cubicBezTo>
                  <a:pt x="3681006" y="3350380"/>
                  <a:pt x="3679481" y="3350547"/>
                  <a:pt x="3677769" y="3350547"/>
                </a:cubicBezTo>
                <a:cubicBezTo>
                  <a:pt x="3672486" y="3350547"/>
                  <a:pt x="3668821" y="3348780"/>
                  <a:pt x="3666774" y="3345245"/>
                </a:cubicBezTo>
                <a:cubicBezTo>
                  <a:pt x="3664728" y="3341711"/>
                  <a:pt x="3663705" y="3336483"/>
                  <a:pt x="3663705" y="3329562"/>
                </a:cubicBezTo>
                <a:lnTo>
                  <a:pt x="3663705" y="3273529"/>
                </a:lnTo>
                <a:lnTo>
                  <a:pt x="3689489" y="3273529"/>
                </a:lnTo>
                <a:cubicBezTo>
                  <a:pt x="3690606" y="3273529"/>
                  <a:pt x="3691499" y="3272933"/>
                  <a:pt x="3692168" y="3271743"/>
                </a:cubicBezTo>
                <a:cubicBezTo>
                  <a:pt x="3692838" y="3270552"/>
                  <a:pt x="3693173" y="3268617"/>
                  <a:pt x="3693173" y="3265938"/>
                </a:cubicBezTo>
                <a:cubicBezTo>
                  <a:pt x="3693173" y="3264525"/>
                  <a:pt x="3693098" y="3263334"/>
                  <a:pt x="3692950" y="3262367"/>
                </a:cubicBezTo>
                <a:cubicBezTo>
                  <a:pt x="3692801" y="3261399"/>
                  <a:pt x="3692559" y="3260599"/>
                  <a:pt x="3692224" y="3259967"/>
                </a:cubicBezTo>
                <a:cubicBezTo>
                  <a:pt x="3691889" y="3259334"/>
                  <a:pt x="3691499" y="3258888"/>
                  <a:pt x="3691052" y="3258627"/>
                </a:cubicBezTo>
                <a:cubicBezTo>
                  <a:pt x="3690606" y="3258367"/>
                  <a:pt x="3690085" y="3258237"/>
                  <a:pt x="3689489" y="3258237"/>
                </a:cubicBezTo>
                <a:lnTo>
                  <a:pt x="3663705" y="3258237"/>
                </a:lnTo>
                <a:lnTo>
                  <a:pt x="3663705" y="3234350"/>
                </a:lnTo>
                <a:cubicBezTo>
                  <a:pt x="3663705" y="3233829"/>
                  <a:pt x="3663556" y="3233345"/>
                  <a:pt x="3663258" y="3232899"/>
                </a:cubicBezTo>
                <a:cubicBezTo>
                  <a:pt x="3662961" y="3232452"/>
                  <a:pt x="3662477" y="3232061"/>
                  <a:pt x="3661807" y="3231727"/>
                </a:cubicBezTo>
                <a:cubicBezTo>
                  <a:pt x="3661138" y="3231392"/>
                  <a:pt x="3660207" y="3231150"/>
                  <a:pt x="3659017" y="3231001"/>
                </a:cubicBezTo>
                <a:cubicBezTo>
                  <a:pt x="3657826" y="3230852"/>
                  <a:pt x="3656301" y="3230778"/>
                  <a:pt x="3654440" y="3230778"/>
                </a:cubicBezTo>
                <a:close/>
                <a:moveTo>
                  <a:pt x="3311540" y="3230778"/>
                </a:moveTo>
                <a:cubicBezTo>
                  <a:pt x="3309754" y="3230778"/>
                  <a:pt x="3308266" y="3230852"/>
                  <a:pt x="3307076" y="3231001"/>
                </a:cubicBezTo>
                <a:cubicBezTo>
                  <a:pt x="3305885" y="3231150"/>
                  <a:pt x="3304936" y="3231392"/>
                  <a:pt x="3304229" y="3231727"/>
                </a:cubicBezTo>
                <a:cubicBezTo>
                  <a:pt x="3303522" y="3232061"/>
                  <a:pt x="3303039" y="3232452"/>
                  <a:pt x="3302778" y="3232899"/>
                </a:cubicBezTo>
                <a:cubicBezTo>
                  <a:pt x="3302518" y="3233345"/>
                  <a:pt x="3302387" y="3233829"/>
                  <a:pt x="3302387" y="3234350"/>
                </a:cubicBezTo>
                <a:lnTo>
                  <a:pt x="3302387" y="3258237"/>
                </a:lnTo>
                <a:lnTo>
                  <a:pt x="3288435" y="3258237"/>
                </a:lnTo>
                <a:cubicBezTo>
                  <a:pt x="3287839" y="3258237"/>
                  <a:pt x="3287300" y="3258367"/>
                  <a:pt x="3286816" y="3258627"/>
                </a:cubicBezTo>
                <a:cubicBezTo>
                  <a:pt x="3286333" y="3258888"/>
                  <a:pt x="3285942" y="3259334"/>
                  <a:pt x="3285644" y="3259967"/>
                </a:cubicBezTo>
                <a:cubicBezTo>
                  <a:pt x="3285347" y="3260599"/>
                  <a:pt x="3285105" y="3261399"/>
                  <a:pt x="3284919" y="3262367"/>
                </a:cubicBezTo>
                <a:cubicBezTo>
                  <a:pt x="3284733" y="3263334"/>
                  <a:pt x="3284640" y="3264525"/>
                  <a:pt x="3284640" y="3265938"/>
                </a:cubicBezTo>
                <a:cubicBezTo>
                  <a:pt x="3284640" y="3268617"/>
                  <a:pt x="3284975" y="3270552"/>
                  <a:pt x="3285644" y="3271743"/>
                </a:cubicBezTo>
                <a:cubicBezTo>
                  <a:pt x="3286314" y="3272933"/>
                  <a:pt x="3287207" y="3273529"/>
                  <a:pt x="3288323" y="3273529"/>
                </a:cubicBezTo>
                <a:lnTo>
                  <a:pt x="3302387" y="3273529"/>
                </a:lnTo>
                <a:lnTo>
                  <a:pt x="3302387" y="3332241"/>
                </a:lnTo>
                <a:cubicBezTo>
                  <a:pt x="3302387" y="3338046"/>
                  <a:pt x="3302927" y="3343087"/>
                  <a:pt x="3304006" y="3347366"/>
                </a:cubicBezTo>
                <a:cubicBezTo>
                  <a:pt x="3305085" y="3351645"/>
                  <a:pt x="3306815" y="3355179"/>
                  <a:pt x="3309196" y="3357970"/>
                </a:cubicBezTo>
                <a:cubicBezTo>
                  <a:pt x="3311578" y="3360761"/>
                  <a:pt x="3314629" y="3362844"/>
                  <a:pt x="3318349" y="3364221"/>
                </a:cubicBezTo>
                <a:cubicBezTo>
                  <a:pt x="3322070" y="3365597"/>
                  <a:pt x="3326535" y="3366286"/>
                  <a:pt x="3331744" y="3366286"/>
                </a:cubicBezTo>
                <a:cubicBezTo>
                  <a:pt x="3333455" y="3366286"/>
                  <a:pt x="3335167" y="3366174"/>
                  <a:pt x="3336878" y="3365951"/>
                </a:cubicBezTo>
                <a:cubicBezTo>
                  <a:pt x="3338590" y="3365728"/>
                  <a:pt x="3340208" y="3365449"/>
                  <a:pt x="3341734" y="3365114"/>
                </a:cubicBezTo>
                <a:cubicBezTo>
                  <a:pt x="3343259" y="3364779"/>
                  <a:pt x="3344617" y="3364351"/>
                  <a:pt x="3345808" y="3363830"/>
                </a:cubicBezTo>
                <a:cubicBezTo>
                  <a:pt x="3346999" y="3363309"/>
                  <a:pt x="3347892" y="3362751"/>
                  <a:pt x="3348487" y="3362156"/>
                </a:cubicBezTo>
                <a:cubicBezTo>
                  <a:pt x="3349082" y="3361560"/>
                  <a:pt x="3349529" y="3360630"/>
                  <a:pt x="3349826" y="3359365"/>
                </a:cubicBezTo>
                <a:cubicBezTo>
                  <a:pt x="3350124" y="3358100"/>
                  <a:pt x="3350273" y="3356389"/>
                  <a:pt x="3350273" y="3354231"/>
                </a:cubicBezTo>
                <a:cubicBezTo>
                  <a:pt x="3350273" y="3352891"/>
                  <a:pt x="3350198" y="3351775"/>
                  <a:pt x="3350050" y="3350882"/>
                </a:cubicBezTo>
                <a:cubicBezTo>
                  <a:pt x="3349901" y="3349989"/>
                  <a:pt x="3349733" y="3349282"/>
                  <a:pt x="3349547" y="3348761"/>
                </a:cubicBezTo>
                <a:cubicBezTo>
                  <a:pt x="3349361" y="3348240"/>
                  <a:pt x="3349101" y="3347887"/>
                  <a:pt x="3348766" y="3347701"/>
                </a:cubicBezTo>
                <a:cubicBezTo>
                  <a:pt x="3348431" y="3347515"/>
                  <a:pt x="3348078" y="3347422"/>
                  <a:pt x="3347706" y="3347422"/>
                </a:cubicBezTo>
                <a:cubicBezTo>
                  <a:pt x="3347110" y="3347422"/>
                  <a:pt x="3346441" y="3347589"/>
                  <a:pt x="3345696" y="3347924"/>
                </a:cubicBezTo>
                <a:cubicBezTo>
                  <a:pt x="3344952" y="3348259"/>
                  <a:pt x="3344059" y="3348612"/>
                  <a:pt x="3343018" y="3348985"/>
                </a:cubicBezTo>
                <a:cubicBezTo>
                  <a:pt x="3341976" y="3349357"/>
                  <a:pt x="3340785" y="3349710"/>
                  <a:pt x="3339446" y="3350045"/>
                </a:cubicBezTo>
                <a:cubicBezTo>
                  <a:pt x="3338106" y="3350380"/>
                  <a:pt x="3336581" y="3350547"/>
                  <a:pt x="3334869" y="3350547"/>
                </a:cubicBezTo>
                <a:cubicBezTo>
                  <a:pt x="3329586" y="3350547"/>
                  <a:pt x="3325921" y="3348780"/>
                  <a:pt x="3323874" y="3345245"/>
                </a:cubicBezTo>
                <a:cubicBezTo>
                  <a:pt x="3321828" y="3341711"/>
                  <a:pt x="3320805" y="3336483"/>
                  <a:pt x="3320805" y="3329562"/>
                </a:cubicBezTo>
                <a:lnTo>
                  <a:pt x="3320805" y="3273529"/>
                </a:lnTo>
                <a:lnTo>
                  <a:pt x="3346589" y="3273529"/>
                </a:lnTo>
                <a:cubicBezTo>
                  <a:pt x="3347706" y="3273529"/>
                  <a:pt x="3348599" y="3272933"/>
                  <a:pt x="3349268" y="3271743"/>
                </a:cubicBezTo>
                <a:cubicBezTo>
                  <a:pt x="3349938" y="3270552"/>
                  <a:pt x="3350273" y="3268617"/>
                  <a:pt x="3350273" y="3265938"/>
                </a:cubicBezTo>
                <a:cubicBezTo>
                  <a:pt x="3350273" y="3264525"/>
                  <a:pt x="3350198" y="3263334"/>
                  <a:pt x="3350050" y="3262367"/>
                </a:cubicBezTo>
                <a:cubicBezTo>
                  <a:pt x="3349901" y="3261399"/>
                  <a:pt x="3349659" y="3260599"/>
                  <a:pt x="3349324" y="3259967"/>
                </a:cubicBezTo>
                <a:cubicBezTo>
                  <a:pt x="3348989" y="3259334"/>
                  <a:pt x="3348599" y="3258888"/>
                  <a:pt x="3348152" y="3258627"/>
                </a:cubicBezTo>
                <a:cubicBezTo>
                  <a:pt x="3347706" y="3258367"/>
                  <a:pt x="3347185" y="3258237"/>
                  <a:pt x="3346589" y="3258237"/>
                </a:cubicBezTo>
                <a:lnTo>
                  <a:pt x="3320805" y="3258237"/>
                </a:lnTo>
                <a:lnTo>
                  <a:pt x="3320805" y="3234350"/>
                </a:lnTo>
                <a:cubicBezTo>
                  <a:pt x="3320805" y="3233829"/>
                  <a:pt x="3320656" y="3233345"/>
                  <a:pt x="3320358" y="3232899"/>
                </a:cubicBezTo>
                <a:cubicBezTo>
                  <a:pt x="3320061" y="3232452"/>
                  <a:pt x="3319577" y="3232061"/>
                  <a:pt x="3318907" y="3231727"/>
                </a:cubicBezTo>
                <a:cubicBezTo>
                  <a:pt x="3318238" y="3231392"/>
                  <a:pt x="3317307" y="3231150"/>
                  <a:pt x="3316117" y="3231001"/>
                </a:cubicBezTo>
                <a:cubicBezTo>
                  <a:pt x="3314926" y="3230852"/>
                  <a:pt x="3313401" y="3230778"/>
                  <a:pt x="3311540" y="3230778"/>
                </a:cubicBezTo>
                <a:close/>
                <a:moveTo>
                  <a:pt x="637248" y="3230331"/>
                </a:moveTo>
                <a:cubicBezTo>
                  <a:pt x="634569" y="3230331"/>
                  <a:pt x="632318" y="3230424"/>
                  <a:pt x="630495" y="3230610"/>
                </a:cubicBezTo>
                <a:cubicBezTo>
                  <a:pt x="628672" y="3230796"/>
                  <a:pt x="627221" y="3231094"/>
                  <a:pt x="626142" y="3231503"/>
                </a:cubicBezTo>
                <a:cubicBezTo>
                  <a:pt x="625063" y="3231913"/>
                  <a:pt x="624318" y="3232415"/>
                  <a:pt x="623909" y="3233010"/>
                </a:cubicBezTo>
                <a:cubicBezTo>
                  <a:pt x="623500" y="3233606"/>
                  <a:pt x="623295" y="3234275"/>
                  <a:pt x="623295" y="3235019"/>
                </a:cubicBezTo>
                <a:lnTo>
                  <a:pt x="623295" y="3257232"/>
                </a:lnTo>
                <a:lnTo>
                  <a:pt x="611463" y="3257232"/>
                </a:lnTo>
                <a:cubicBezTo>
                  <a:pt x="610719" y="3257232"/>
                  <a:pt x="610068" y="3257418"/>
                  <a:pt x="609510" y="3257790"/>
                </a:cubicBezTo>
                <a:cubicBezTo>
                  <a:pt x="608952" y="3258162"/>
                  <a:pt x="608487" y="3258776"/>
                  <a:pt x="608115" y="3259632"/>
                </a:cubicBezTo>
                <a:cubicBezTo>
                  <a:pt x="607743" y="3260488"/>
                  <a:pt x="607464" y="3261660"/>
                  <a:pt x="607278" y="3263148"/>
                </a:cubicBezTo>
                <a:cubicBezTo>
                  <a:pt x="607092" y="3264636"/>
                  <a:pt x="606999" y="3266459"/>
                  <a:pt x="606999" y="3268617"/>
                </a:cubicBezTo>
                <a:cubicBezTo>
                  <a:pt x="606999" y="3272710"/>
                  <a:pt x="607371" y="3275631"/>
                  <a:pt x="608115" y="3277380"/>
                </a:cubicBezTo>
                <a:cubicBezTo>
                  <a:pt x="608859" y="3279128"/>
                  <a:pt x="609938" y="3280003"/>
                  <a:pt x="611352" y="3280003"/>
                </a:cubicBezTo>
                <a:lnTo>
                  <a:pt x="623295" y="3280003"/>
                </a:lnTo>
                <a:lnTo>
                  <a:pt x="623295" y="3331014"/>
                </a:lnTo>
                <a:cubicBezTo>
                  <a:pt x="623295" y="3337115"/>
                  <a:pt x="623928" y="3342399"/>
                  <a:pt x="625193" y="3346864"/>
                </a:cubicBezTo>
                <a:cubicBezTo>
                  <a:pt x="626458" y="3351329"/>
                  <a:pt x="628430" y="3355031"/>
                  <a:pt x="631109" y="3357970"/>
                </a:cubicBezTo>
                <a:cubicBezTo>
                  <a:pt x="633788" y="3360909"/>
                  <a:pt x="637173" y="3363086"/>
                  <a:pt x="641266" y="3364500"/>
                </a:cubicBezTo>
                <a:cubicBezTo>
                  <a:pt x="645359" y="3365914"/>
                  <a:pt x="650196" y="3366621"/>
                  <a:pt x="655777" y="3366621"/>
                </a:cubicBezTo>
                <a:cubicBezTo>
                  <a:pt x="657861" y="3366621"/>
                  <a:pt x="659926" y="3366509"/>
                  <a:pt x="661972" y="3366286"/>
                </a:cubicBezTo>
                <a:cubicBezTo>
                  <a:pt x="664018" y="3366063"/>
                  <a:pt x="665916" y="3365746"/>
                  <a:pt x="667665" y="3365337"/>
                </a:cubicBezTo>
                <a:cubicBezTo>
                  <a:pt x="669413" y="3364928"/>
                  <a:pt x="670939" y="3364444"/>
                  <a:pt x="672241" y="3363886"/>
                </a:cubicBezTo>
                <a:cubicBezTo>
                  <a:pt x="673543" y="3363328"/>
                  <a:pt x="674529" y="3362695"/>
                  <a:pt x="675199" y="3361988"/>
                </a:cubicBezTo>
                <a:cubicBezTo>
                  <a:pt x="675869" y="3361281"/>
                  <a:pt x="676408" y="3360054"/>
                  <a:pt x="676818" y="3358305"/>
                </a:cubicBezTo>
                <a:cubicBezTo>
                  <a:pt x="677227" y="3356556"/>
                  <a:pt x="677431" y="3354045"/>
                  <a:pt x="677431" y="3350770"/>
                </a:cubicBezTo>
                <a:cubicBezTo>
                  <a:pt x="677431" y="3348687"/>
                  <a:pt x="677338" y="3346975"/>
                  <a:pt x="677152" y="3345636"/>
                </a:cubicBezTo>
                <a:cubicBezTo>
                  <a:pt x="676966" y="3344296"/>
                  <a:pt x="676762" y="3343236"/>
                  <a:pt x="676539" y="3342455"/>
                </a:cubicBezTo>
                <a:cubicBezTo>
                  <a:pt x="676315" y="3341673"/>
                  <a:pt x="675999" y="3341152"/>
                  <a:pt x="675590" y="3340892"/>
                </a:cubicBezTo>
                <a:cubicBezTo>
                  <a:pt x="675180" y="3340632"/>
                  <a:pt x="674753" y="3340501"/>
                  <a:pt x="674306" y="3340501"/>
                </a:cubicBezTo>
                <a:cubicBezTo>
                  <a:pt x="673785" y="3340501"/>
                  <a:pt x="673208" y="3340632"/>
                  <a:pt x="672576" y="3340892"/>
                </a:cubicBezTo>
                <a:cubicBezTo>
                  <a:pt x="671943" y="3341152"/>
                  <a:pt x="671162" y="3341450"/>
                  <a:pt x="670232" y="3341785"/>
                </a:cubicBezTo>
                <a:cubicBezTo>
                  <a:pt x="669302" y="3342120"/>
                  <a:pt x="668241" y="3342417"/>
                  <a:pt x="667051" y="3342678"/>
                </a:cubicBezTo>
                <a:cubicBezTo>
                  <a:pt x="665860" y="3342938"/>
                  <a:pt x="664521" y="3343069"/>
                  <a:pt x="663032" y="3343069"/>
                </a:cubicBezTo>
                <a:cubicBezTo>
                  <a:pt x="658642" y="3343069"/>
                  <a:pt x="655591" y="3341711"/>
                  <a:pt x="653879" y="3338994"/>
                </a:cubicBezTo>
                <a:cubicBezTo>
                  <a:pt x="652168" y="3336278"/>
                  <a:pt x="651312" y="3332204"/>
                  <a:pt x="651312" y="3326772"/>
                </a:cubicBezTo>
                <a:lnTo>
                  <a:pt x="651312" y="3280003"/>
                </a:lnTo>
                <a:lnTo>
                  <a:pt x="673078" y="3280003"/>
                </a:lnTo>
                <a:cubicBezTo>
                  <a:pt x="674492" y="3280003"/>
                  <a:pt x="675571" y="3279128"/>
                  <a:pt x="676315" y="3277380"/>
                </a:cubicBezTo>
                <a:cubicBezTo>
                  <a:pt x="677059" y="3275631"/>
                  <a:pt x="677431" y="3272710"/>
                  <a:pt x="677431" y="3268617"/>
                </a:cubicBezTo>
                <a:cubicBezTo>
                  <a:pt x="677431" y="3266459"/>
                  <a:pt x="677338" y="3264636"/>
                  <a:pt x="677152" y="3263148"/>
                </a:cubicBezTo>
                <a:cubicBezTo>
                  <a:pt x="676966" y="3261660"/>
                  <a:pt x="676687" y="3260488"/>
                  <a:pt x="676315" y="3259632"/>
                </a:cubicBezTo>
                <a:cubicBezTo>
                  <a:pt x="675943" y="3258776"/>
                  <a:pt x="675478" y="3258162"/>
                  <a:pt x="674920" y="3257790"/>
                </a:cubicBezTo>
                <a:cubicBezTo>
                  <a:pt x="674362" y="3257418"/>
                  <a:pt x="673711" y="3257232"/>
                  <a:pt x="672967" y="3257232"/>
                </a:cubicBezTo>
                <a:lnTo>
                  <a:pt x="651312" y="3257232"/>
                </a:lnTo>
                <a:lnTo>
                  <a:pt x="651312" y="3235019"/>
                </a:lnTo>
                <a:cubicBezTo>
                  <a:pt x="651312" y="3234275"/>
                  <a:pt x="651089" y="3233606"/>
                  <a:pt x="650642" y="3233010"/>
                </a:cubicBezTo>
                <a:cubicBezTo>
                  <a:pt x="650196" y="3232415"/>
                  <a:pt x="649452" y="3231913"/>
                  <a:pt x="648410" y="3231503"/>
                </a:cubicBezTo>
                <a:cubicBezTo>
                  <a:pt x="647368" y="3231094"/>
                  <a:pt x="645936" y="3230796"/>
                  <a:pt x="644113" y="3230610"/>
                </a:cubicBezTo>
                <a:cubicBezTo>
                  <a:pt x="642289" y="3230424"/>
                  <a:pt x="640001" y="3230331"/>
                  <a:pt x="637248" y="3230331"/>
                </a:cubicBezTo>
                <a:close/>
                <a:moveTo>
                  <a:pt x="2479527" y="3219951"/>
                </a:moveTo>
                <a:cubicBezTo>
                  <a:pt x="2477487" y="3219951"/>
                  <a:pt x="2475635" y="3220620"/>
                  <a:pt x="2473973" y="3221960"/>
                </a:cubicBezTo>
                <a:cubicBezTo>
                  <a:pt x="2472311" y="3223299"/>
                  <a:pt x="2471480" y="3225532"/>
                  <a:pt x="2471480" y="3228657"/>
                </a:cubicBezTo>
                <a:lnTo>
                  <a:pt x="2471480" y="3361486"/>
                </a:lnTo>
                <a:cubicBezTo>
                  <a:pt x="2471480" y="3362081"/>
                  <a:pt x="2471614" y="3362602"/>
                  <a:pt x="2471882" y="3363049"/>
                </a:cubicBezTo>
                <a:cubicBezTo>
                  <a:pt x="2472150" y="3363495"/>
                  <a:pt x="2472648" y="3363849"/>
                  <a:pt x="2473377" y="3364109"/>
                </a:cubicBezTo>
                <a:cubicBezTo>
                  <a:pt x="2474105" y="3364370"/>
                  <a:pt x="2475082" y="3364593"/>
                  <a:pt x="2476309" y="3364779"/>
                </a:cubicBezTo>
                <a:cubicBezTo>
                  <a:pt x="2477535" y="3364965"/>
                  <a:pt x="2479067" y="3365058"/>
                  <a:pt x="2480907" y="3365058"/>
                </a:cubicBezTo>
                <a:cubicBezTo>
                  <a:pt x="2482823" y="3365058"/>
                  <a:pt x="2484394" y="3364965"/>
                  <a:pt x="2485620" y="3364779"/>
                </a:cubicBezTo>
                <a:cubicBezTo>
                  <a:pt x="2486846" y="3364593"/>
                  <a:pt x="2487843" y="3364370"/>
                  <a:pt x="2488610" y="3364109"/>
                </a:cubicBezTo>
                <a:cubicBezTo>
                  <a:pt x="2489376" y="3363849"/>
                  <a:pt x="2489913" y="3363495"/>
                  <a:pt x="2490219" y="3363049"/>
                </a:cubicBezTo>
                <a:cubicBezTo>
                  <a:pt x="2490526" y="3362602"/>
                  <a:pt x="2490679" y="3362081"/>
                  <a:pt x="2490679" y="3361486"/>
                </a:cubicBezTo>
                <a:lnTo>
                  <a:pt x="2490679" y="3235689"/>
                </a:lnTo>
                <a:lnTo>
                  <a:pt x="2490791" y="3235689"/>
                </a:lnTo>
                <a:lnTo>
                  <a:pt x="2539457" y="3362044"/>
                </a:lnTo>
                <a:cubicBezTo>
                  <a:pt x="2539606" y="3362491"/>
                  <a:pt x="2539885" y="3362900"/>
                  <a:pt x="2540294" y="3363272"/>
                </a:cubicBezTo>
                <a:cubicBezTo>
                  <a:pt x="2540704" y="3363644"/>
                  <a:pt x="2541280" y="3363960"/>
                  <a:pt x="2542025" y="3364221"/>
                </a:cubicBezTo>
                <a:cubicBezTo>
                  <a:pt x="2542769" y="3364481"/>
                  <a:pt x="2543699" y="3364686"/>
                  <a:pt x="2544815" y="3364835"/>
                </a:cubicBezTo>
                <a:cubicBezTo>
                  <a:pt x="2545931" y="3364984"/>
                  <a:pt x="2547271" y="3365058"/>
                  <a:pt x="2548833" y="3365058"/>
                </a:cubicBezTo>
                <a:cubicBezTo>
                  <a:pt x="2550322" y="3365058"/>
                  <a:pt x="2551605" y="3365002"/>
                  <a:pt x="2552684" y="3364891"/>
                </a:cubicBezTo>
                <a:cubicBezTo>
                  <a:pt x="2553763" y="3364779"/>
                  <a:pt x="2554694" y="3364593"/>
                  <a:pt x="2555475" y="3364332"/>
                </a:cubicBezTo>
                <a:cubicBezTo>
                  <a:pt x="2556256" y="3364072"/>
                  <a:pt x="2556852" y="3363756"/>
                  <a:pt x="2557261" y="3363384"/>
                </a:cubicBezTo>
                <a:cubicBezTo>
                  <a:pt x="2557670" y="3363012"/>
                  <a:pt x="2557986" y="3362565"/>
                  <a:pt x="2558210" y="3362044"/>
                </a:cubicBezTo>
                <a:lnTo>
                  <a:pt x="2609109" y="3235689"/>
                </a:lnTo>
                <a:lnTo>
                  <a:pt x="2609332" y="3235689"/>
                </a:lnTo>
                <a:lnTo>
                  <a:pt x="2609332" y="3361486"/>
                </a:lnTo>
                <a:cubicBezTo>
                  <a:pt x="2609332" y="3362081"/>
                  <a:pt x="2609485" y="3362602"/>
                  <a:pt x="2609792" y="3363049"/>
                </a:cubicBezTo>
                <a:cubicBezTo>
                  <a:pt x="2610098" y="3363495"/>
                  <a:pt x="2610615" y="3363849"/>
                  <a:pt x="2611344" y="3364109"/>
                </a:cubicBezTo>
                <a:cubicBezTo>
                  <a:pt x="2612072" y="3364370"/>
                  <a:pt x="2613069" y="3364593"/>
                  <a:pt x="2614333" y="3364779"/>
                </a:cubicBezTo>
                <a:cubicBezTo>
                  <a:pt x="2615598" y="3364965"/>
                  <a:pt x="2617111" y="3365058"/>
                  <a:pt x="2618874" y="3365058"/>
                </a:cubicBezTo>
                <a:cubicBezTo>
                  <a:pt x="2620790" y="3365058"/>
                  <a:pt x="2622342" y="3364965"/>
                  <a:pt x="2623530" y="3364779"/>
                </a:cubicBezTo>
                <a:cubicBezTo>
                  <a:pt x="2624717" y="3364593"/>
                  <a:pt x="2625695" y="3364370"/>
                  <a:pt x="2626462" y="3364109"/>
                </a:cubicBezTo>
                <a:cubicBezTo>
                  <a:pt x="2627228" y="3363849"/>
                  <a:pt x="2627765" y="3363495"/>
                  <a:pt x="2628071" y="3363049"/>
                </a:cubicBezTo>
                <a:cubicBezTo>
                  <a:pt x="2628378" y="3362602"/>
                  <a:pt x="2628531" y="3362081"/>
                  <a:pt x="2628531" y="3361486"/>
                </a:cubicBezTo>
                <a:lnTo>
                  <a:pt x="2628531" y="3228657"/>
                </a:lnTo>
                <a:cubicBezTo>
                  <a:pt x="2628531" y="3227094"/>
                  <a:pt x="2628304" y="3225773"/>
                  <a:pt x="2627851" y="3224694"/>
                </a:cubicBezTo>
                <a:cubicBezTo>
                  <a:pt x="2627397" y="3223615"/>
                  <a:pt x="2626811" y="3222722"/>
                  <a:pt x="2626093" y="3222016"/>
                </a:cubicBezTo>
                <a:cubicBezTo>
                  <a:pt x="2625374" y="3221309"/>
                  <a:pt x="2624505" y="3220788"/>
                  <a:pt x="2623484" y="3220453"/>
                </a:cubicBezTo>
                <a:cubicBezTo>
                  <a:pt x="2622464" y="3220118"/>
                  <a:pt x="2621387" y="3219951"/>
                  <a:pt x="2620252" y="3219951"/>
                </a:cubicBezTo>
                <a:lnTo>
                  <a:pt x="2607891" y="3219951"/>
                </a:lnTo>
                <a:cubicBezTo>
                  <a:pt x="2606001" y="3219951"/>
                  <a:pt x="2604338" y="3220155"/>
                  <a:pt x="2602902" y="3220564"/>
                </a:cubicBezTo>
                <a:cubicBezTo>
                  <a:pt x="2601466" y="3220974"/>
                  <a:pt x="2600162" y="3221643"/>
                  <a:pt x="2598990" y="3222574"/>
                </a:cubicBezTo>
                <a:cubicBezTo>
                  <a:pt x="2597818" y="3223504"/>
                  <a:pt x="2596740" y="3224750"/>
                  <a:pt x="2595757" y="3226313"/>
                </a:cubicBezTo>
                <a:cubicBezTo>
                  <a:pt x="2594774" y="3227876"/>
                  <a:pt x="2593867" y="3229773"/>
                  <a:pt x="2593035" y="3232006"/>
                </a:cubicBezTo>
                <a:lnTo>
                  <a:pt x="2550061" y="3336260"/>
                </a:lnTo>
                <a:lnTo>
                  <a:pt x="2549503" y="3336260"/>
                </a:lnTo>
                <a:lnTo>
                  <a:pt x="2508203" y="3231671"/>
                </a:lnTo>
                <a:cubicBezTo>
                  <a:pt x="2507523" y="3229662"/>
                  <a:pt x="2506730" y="3227913"/>
                  <a:pt x="2505823" y="3226425"/>
                </a:cubicBezTo>
                <a:cubicBezTo>
                  <a:pt x="2504916" y="3224936"/>
                  <a:pt x="2503782" y="3223708"/>
                  <a:pt x="2502423" y="3222741"/>
                </a:cubicBezTo>
                <a:cubicBezTo>
                  <a:pt x="2501063" y="3221774"/>
                  <a:pt x="2499476" y="3221067"/>
                  <a:pt x="2497662" y="3220620"/>
                </a:cubicBezTo>
                <a:cubicBezTo>
                  <a:pt x="2495848" y="3220174"/>
                  <a:pt x="2493733" y="3219951"/>
                  <a:pt x="2491315" y="3219951"/>
                </a:cubicBezTo>
                <a:close/>
                <a:moveTo>
                  <a:pt x="1087304" y="3219951"/>
                </a:moveTo>
                <a:cubicBezTo>
                  <a:pt x="1084328" y="3219951"/>
                  <a:pt x="1081928" y="3220825"/>
                  <a:pt x="1080104" y="3222574"/>
                </a:cubicBezTo>
                <a:cubicBezTo>
                  <a:pt x="1078281" y="3224322"/>
                  <a:pt x="1077370" y="3226945"/>
                  <a:pt x="1077370" y="3230443"/>
                </a:cubicBezTo>
                <a:lnTo>
                  <a:pt x="1077370" y="3360370"/>
                </a:lnTo>
                <a:cubicBezTo>
                  <a:pt x="1077370" y="3361114"/>
                  <a:pt x="1077593" y="3361784"/>
                  <a:pt x="1078040" y="3362379"/>
                </a:cubicBezTo>
                <a:cubicBezTo>
                  <a:pt x="1078486" y="3362974"/>
                  <a:pt x="1079267" y="3363458"/>
                  <a:pt x="1080384" y="3363830"/>
                </a:cubicBezTo>
                <a:cubicBezTo>
                  <a:pt x="1081500" y="3364202"/>
                  <a:pt x="1083007" y="3364500"/>
                  <a:pt x="1084904" y="3364723"/>
                </a:cubicBezTo>
                <a:cubicBezTo>
                  <a:pt x="1086802" y="3364946"/>
                  <a:pt x="1089164" y="3365058"/>
                  <a:pt x="1091992" y="3365058"/>
                </a:cubicBezTo>
                <a:cubicBezTo>
                  <a:pt x="1094894" y="3365058"/>
                  <a:pt x="1097276" y="3364946"/>
                  <a:pt x="1099136" y="3364723"/>
                </a:cubicBezTo>
                <a:cubicBezTo>
                  <a:pt x="1100996" y="3364500"/>
                  <a:pt x="1102485" y="3364202"/>
                  <a:pt x="1103601" y="3363830"/>
                </a:cubicBezTo>
                <a:cubicBezTo>
                  <a:pt x="1104717" y="3363458"/>
                  <a:pt x="1105517" y="3362974"/>
                  <a:pt x="1106001" y="3362379"/>
                </a:cubicBezTo>
                <a:cubicBezTo>
                  <a:pt x="1106484" y="3361784"/>
                  <a:pt x="1106726" y="3361114"/>
                  <a:pt x="1106726" y="3360370"/>
                </a:cubicBezTo>
                <a:lnTo>
                  <a:pt x="1106726" y="3314270"/>
                </a:lnTo>
                <a:lnTo>
                  <a:pt x="1118781" y="3314270"/>
                </a:lnTo>
                <a:cubicBezTo>
                  <a:pt x="1128306" y="3314270"/>
                  <a:pt x="1136585" y="3313154"/>
                  <a:pt x="1143617" y="3310922"/>
                </a:cubicBezTo>
                <a:cubicBezTo>
                  <a:pt x="1150649" y="3308689"/>
                  <a:pt x="1156584" y="3305434"/>
                  <a:pt x="1161420" y="3301155"/>
                </a:cubicBezTo>
                <a:cubicBezTo>
                  <a:pt x="1166257" y="3296876"/>
                  <a:pt x="1169941" y="3291611"/>
                  <a:pt x="1172471" y="3285360"/>
                </a:cubicBezTo>
                <a:cubicBezTo>
                  <a:pt x="1175001" y="3279110"/>
                  <a:pt x="1176266" y="3271929"/>
                  <a:pt x="1176266" y="3263818"/>
                </a:cubicBezTo>
                <a:cubicBezTo>
                  <a:pt x="1176266" y="3257939"/>
                  <a:pt x="1175448" y="3252637"/>
                  <a:pt x="1173810" y="3247912"/>
                </a:cubicBezTo>
                <a:cubicBezTo>
                  <a:pt x="1172173" y="3243186"/>
                  <a:pt x="1169792" y="3239056"/>
                  <a:pt x="1166667" y="3235522"/>
                </a:cubicBezTo>
                <a:cubicBezTo>
                  <a:pt x="1163541" y="3231987"/>
                  <a:pt x="1159765" y="3229066"/>
                  <a:pt x="1155337" y="3226759"/>
                </a:cubicBezTo>
                <a:cubicBezTo>
                  <a:pt x="1150910" y="3224453"/>
                  <a:pt x="1146538" y="3222871"/>
                  <a:pt x="1142222" y="3222016"/>
                </a:cubicBezTo>
                <a:cubicBezTo>
                  <a:pt x="1137906" y="3221160"/>
                  <a:pt x="1134204" y="3220602"/>
                  <a:pt x="1131115" y="3220341"/>
                </a:cubicBezTo>
                <a:cubicBezTo>
                  <a:pt x="1128027" y="3220081"/>
                  <a:pt x="1124772" y="3219951"/>
                  <a:pt x="1121348" y="3219951"/>
                </a:cubicBezTo>
                <a:close/>
                <a:moveTo>
                  <a:pt x="557588" y="3217383"/>
                </a:moveTo>
                <a:cubicBezTo>
                  <a:pt x="550965" y="3217383"/>
                  <a:pt x="544695" y="3218239"/>
                  <a:pt x="538779" y="3219951"/>
                </a:cubicBezTo>
                <a:cubicBezTo>
                  <a:pt x="532864" y="3221662"/>
                  <a:pt x="527729" y="3224248"/>
                  <a:pt x="523376" y="3227708"/>
                </a:cubicBezTo>
                <a:cubicBezTo>
                  <a:pt x="519023" y="3231168"/>
                  <a:pt x="515562" y="3235522"/>
                  <a:pt x="512995" y="3240768"/>
                </a:cubicBezTo>
                <a:cubicBezTo>
                  <a:pt x="510428" y="3246014"/>
                  <a:pt x="509144" y="3252097"/>
                  <a:pt x="509144" y="3259018"/>
                </a:cubicBezTo>
                <a:cubicBezTo>
                  <a:pt x="509144" y="3265045"/>
                  <a:pt x="510037" y="3270217"/>
                  <a:pt x="511823" y="3274533"/>
                </a:cubicBezTo>
                <a:cubicBezTo>
                  <a:pt x="513609" y="3278849"/>
                  <a:pt x="515934" y="3282589"/>
                  <a:pt x="518799" y="3285751"/>
                </a:cubicBezTo>
                <a:cubicBezTo>
                  <a:pt x="521664" y="3288914"/>
                  <a:pt x="524920" y="3291630"/>
                  <a:pt x="528566" y="3293899"/>
                </a:cubicBezTo>
                <a:cubicBezTo>
                  <a:pt x="532212" y="3296169"/>
                  <a:pt x="535970" y="3298197"/>
                  <a:pt x="539840" y="3299983"/>
                </a:cubicBezTo>
                <a:cubicBezTo>
                  <a:pt x="543709" y="3301769"/>
                  <a:pt x="547467" y="3303462"/>
                  <a:pt x="551114" y="3305062"/>
                </a:cubicBezTo>
                <a:cubicBezTo>
                  <a:pt x="554760" y="3306662"/>
                  <a:pt x="558016" y="3308373"/>
                  <a:pt x="560880" y="3310196"/>
                </a:cubicBezTo>
                <a:cubicBezTo>
                  <a:pt x="563745" y="3312019"/>
                  <a:pt x="566071" y="3314103"/>
                  <a:pt x="567857" y="3316447"/>
                </a:cubicBezTo>
                <a:cubicBezTo>
                  <a:pt x="569643" y="3318791"/>
                  <a:pt x="570536" y="3321600"/>
                  <a:pt x="570536" y="3324874"/>
                </a:cubicBezTo>
                <a:cubicBezTo>
                  <a:pt x="570536" y="3327702"/>
                  <a:pt x="570015" y="3330269"/>
                  <a:pt x="568973" y="3332576"/>
                </a:cubicBezTo>
                <a:cubicBezTo>
                  <a:pt x="567931" y="3334883"/>
                  <a:pt x="566424" y="3336818"/>
                  <a:pt x="564452" y="3338381"/>
                </a:cubicBezTo>
                <a:cubicBezTo>
                  <a:pt x="562480" y="3339943"/>
                  <a:pt x="560080" y="3341152"/>
                  <a:pt x="557253" y="3342008"/>
                </a:cubicBezTo>
                <a:cubicBezTo>
                  <a:pt x="554425" y="3342864"/>
                  <a:pt x="551225" y="3343292"/>
                  <a:pt x="547653" y="3343292"/>
                </a:cubicBezTo>
                <a:cubicBezTo>
                  <a:pt x="542221" y="3343292"/>
                  <a:pt x="537440" y="3342678"/>
                  <a:pt x="533310" y="3341450"/>
                </a:cubicBezTo>
                <a:cubicBezTo>
                  <a:pt x="529180" y="3340222"/>
                  <a:pt x="525627" y="3338864"/>
                  <a:pt x="522650" y="3337376"/>
                </a:cubicBezTo>
                <a:cubicBezTo>
                  <a:pt x="519674" y="3335888"/>
                  <a:pt x="517237" y="3334530"/>
                  <a:pt x="515339" y="3333302"/>
                </a:cubicBezTo>
                <a:cubicBezTo>
                  <a:pt x="513441" y="3332074"/>
                  <a:pt x="511972" y="3331460"/>
                  <a:pt x="510930" y="3331460"/>
                </a:cubicBezTo>
                <a:cubicBezTo>
                  <a:pt x="510186" y="3331460"/>
                  <a:pt x="509535" y="3331665"/>
                  <a:pt x="508977" y="3332074"/>
                </a:cubicBezTo>
                <a:cubicBezTo>
                  <a:pt x="508419" y="3332483"/>
                  <a:pt x="507972" y="3333172"/>
                  <a:pt x="507637" y="3334139"/>
                </a:cubicBezTo>
                <a:cubicBezTo>
                  <a:pt x="507302" y="3335106"/>
                  <a:pt x="507060" y="3336371"/>
                  <a:pt x="506912" y="3337934"/>
                </a:cubicBezTo>
                <a:cubicBezTo>
                  <a:pt x="506763" y="3339497"/>
                  <a:pt x="506688" y="3341431"/>
                  <a:pt x="506688" y="3343738"/>
                </a:cubicBezTo>
                <a:cubicBezTo>
                  <a:pt x="506688" y="3347161"/>
                  <a:pt x="506893" y="3349784"/>
                  <a:pt x="507302" y="3351608"/>
                </a:cubicBezTo>
                <a:cubicBezTo>
                  <a:pt x="507712" y="3353431"/>
                  <a:pt x="508400" y="3354826"/>
                  <a:pt x="509367" y="3355793"/>
                </a:cubicBezTo>
                <a:cubicBezTo>
                  <a:pt x="510335" y="3356761"/>
                  <a:pt x="511916" y="3357877"/>
                  <a:pt x="514111" y="3359142"/>
                </a:cubicBezTo>
                <a:cubicBezTo>
                  <a:pt x="516306" y="3360407"/>
                  <a:pt x="519041" y="3361616"/>
                  <a:pt x="522315" y="3362770"/>
                </a:cubicBezTo>
                <a:cubicBezTo>
                  <a:pt x="525590" y="3363923"/>
                  <a:pt x="529366" y="3364909"/>
                  <a:pt x="533645" y="3365728"/>
                </a:cubicBezTo>
                <a:cubicBezTo>
                  <a:pt x="537924" y="3366546"/>
                  <a:pt x="542556" y="3366956"/>
                  <a:pt x="547542" y="3366956"/>
                </a:cubicBezTo>
                <a:cubicBezTo>
                  <a:pt x="554909" y="3366956"/>
                  <a:pt x="561829" y="3365988"/>
                  <a:pt x="568303" y="3364053"/>
                </a:cubicBezTo>
                <a:cubicBezTo>
                  <a:pt x="574777" y="3362119"/>
                  <a:pt x="580433" y="3359235"/>
                  <a:pt x="585270" y="3355403"/>
                </a:cubicBezTo>
                <a:cubicBezTo>
                  <a:pt x="590107" y="3351570"/>
                  <a:pt x="593939" y="3346789"/>
                  <a:pt x="596767" y="3341059"/>
                </a:cubicBezTo>
                <a:cubicBezTo>
                  <a:pt x="599594" y="3335330"/>
                  <a:pt x="601008" y="3328669"/>
                  <a:pt x="601008" y="3321079"/>
                </a:cubicBezTo>
                <a:cubicBezTo>
                  <a:pt x="601008" y="3315275"/>
                  <a:pt x="600115" y="3310233"/>
                  <a:pt x="598329" y="3305955"/>
                </a:cubicBezTo>
                <a:cubicBezTo>
                  <a:pt x="596543" y="3301676"/>
                  <a:pt x="594199" y="3297955"/>
                  <a:pt x="591297" y="3294792"/>
                </a:cubicBezTo>
                <a:cubicBezTo>
                  <a:pt x="588395" y="3291630"/>
                  <a:pt x="585084" y="3288914"/>
                  <a:pt x="581363" y="3286644"/>
                </a:cubicBezTo>
                <a:cubicBezTo>
                  <a:pt x="577642" y="3284374"/>
                  <a:pt x="573847" y="3282347"/>
                  <a:pt x="569978" y="3280561"/>
                </a:cubicBezTo>
                <a:cubicBezTo>
                  <a:pt x="566108" y="3278775"/>
                  <a:pt x="562313" y="3277082"/>
                  <a:pt x="558592" y="3275482"/>
                </a:cubicBezTo>
                <a:cubicBezTo>
                  <a:pt x="554872" y="3273882"/>
                  <a:pt x="551541" y="3272171"/>
                  <a:pt x="548602" y="3270347"/>
                </a:cubicBezTo>
                <a:cubicBezTo>
                  <a:pt x="545663" y="3268524"/>
                  <a:pt x="543319" y="3266441"/>
                  <a:pt x="541570" y="3264097"/>
                </a:cubicBezTo>
                <a:cubicBezTo>
                  <a:pt x="539821" y="3261753"/>
                  <a:pt x="538947" y="3258981"/>
                  <a:pt x="538947" y="3255781"/>
                </a:cubicBezTo>
                <a:cubicBezTo>
                  <a:pt x="538947" y="3253623"/>
                  <a:pt x="539338" y="3251576"/>
                  <a:pt x="540119" y="3249642"/>
                </a:cubicBezTo>
                <a:cubicBezTo>
                  <a:pt x="540900" y="3247707"/>
                  <a:pt x="542091" y="3246051"/>
                  <a:pt x="543691" y="3244675"/>
                </a:cubicBezTo>
                <a:cubicBezTo>
                  <a:pt x="545291" y="3243298"/>
                  <a:pt x="547281" y="3242219"/>
                  <a:pt x="549663" y="3241438"/>
                </a:cubicBezTo>
                <a:cubicBezTo>
                  <a:pt x="552044" y="3240656"/>
                  <a:pt x="554834" y="3240266"/>
                  <a:pt x="558034" y="3240266"/>
                </a:cubicBezTo>
                <a:cubicBezTo>
                  <a:pt x="562127" y="3240266"/>
                  <a:pt x="565885" y="3240768"/>
                  <a:pt x="569308" y="3241772"/>
                </a:cubicBezTo>
                <a:cubicBezTo>
                  <a:pt x="572731" y="3242777"/>
                  <a:pt x="575745" y="3243893"/>
                  <a:pt x="578349" y="3245121"/>
                </a:cubicBezTo>
                <a:cubicBezTo>
                  <a:pt x="580954" y="3246349"/>
                  <a:pt x="583149" y="3247484"/>
                  <a:pt x="584935" y="3248526"/>
                </a:cubicBezTo>
                <a:cubicBezTo>
                  <a:pt x="586721" y="3249567"/>
                  <a:pt x="588023" y="3250088"/>
                  <a:pt x="588842" y="3250088"/>
                </a:cubicBezTo>
                <a:cubicBezTo>
                  <a:pt x="589660" y="3250088"/>
                  <a:pt x="590311" y="3249865"/>
                  <a:pt x="590795" y="3249418"/>
                </a:cubicBezTo>
                <a:cubicBezTo>
                  <a:pt x="591279" y="3248972"/>
                  <a:pt x="591651" y="3248265"/>
                  <a:pt x="591911" y="3247298"/>
                </a:cubicBezTo>
                <a:cubicBezTo>
                  <a:pt x="592172" y="3246330"/>
                  <a:pt x="592358" y="3245102"/>
                  <a:pt x="592469" y="3243614"/>
                </a:cubicBezTo>
                <a:cubicBezTo>
                  <a:pt x="592581" y="3242126"/>
                  <a:pt x="592637" y="3240303"/>
                  <a:pt x="592637" y="3238145"/>
                </a:cubicBezTo>
                <a:cubicBezTo>
                  <a:pt x="592637" y="3236210"/>
                  <a:pt x="592599" y="3234591"/>
                  <a:pt x="592525" y="3233289"/>
                </a:cubicBezTo>
                <a:cubicBezTo>
                  <a:pt x="592451" y="3231987"/>
                  <a:pt x="592320" y="3230908"/>
                  <a:pt x="592134" y="3230052"/>
                </a:cubicBezTo>
                <a:cubicBezTo>
                  <a:pt x="591948" y="3229196"/>
                  <a:pt x="591725" y="3228508"/>
                  <a:pt x="591465" y="3227987"/>
                </a:cubicBezTo>
                <a:cubicBezTo>
                  <a:pt x="591204" y="3227466"/>
                  <a:pt x="590702" y="3226834"/>
                  <a:pt x="589958" y="3226090"/>
                </a:cubicBezTo>
                <a:cubicBezTo>
                  <a:pt x="589214" y="3225346"/>
                  <a:pt x="587688" y="3224415"/>
                  <a:pt x="585381" y="3223299"/>
                </a:cubicBezTo>
                <a:cubicBezTo>
                  <a:pt x="583074" y="3222183"/>
                  <a:pt x="580433" y="3221178"/>
                  <a:pt x="577456" y="3220285"/>
                </a:cubicBezTo>
                <a:cubicBezTo>
                  <a:pt x="574480" y="3219392"/>
                  <a:pt x="571280" y="3218685"/>
                  <a:pt x="567857" y="3218165"/>
                </a:cubicBezTo>
                <a:cubicBezTo>
                  <a:pt x="564434" y="3217644"/>
                  <a:pt x="561011" y="3217383"/>
                  <a:pt x="557588" y="3217383"/>
                </a:cubicBezTo>
                <a:close/>
                <a:moveTo>
                  <a:pt x="5564723" y="3216267"/>
                </a:moveTo>
                <a:cubicBezTo>
                  <a:pt x="5560333" y="3216267"/>
                  <a:pt x="5557319" y="3217048"/>
                  <a:pt x="5555682" y="3218611"/>
                </a:cubicBezTo>
                <a:cubicBezTo>
                  <a:pt x="5554045" y="3220174"/>
                  <a:pt x="5553227" y="3223113"/>
                  <a:pt x="5553227" y="3227429"/>
                </a:cubicBezTo>
                <a:cubicBezTo>
                  <a:pt x="5553227" y="3231671"/>
                  <a:pt x="5554027" y="3234554"/>
                  <a:pt x="5555626" y="3236080"/>
                </a:cubicBezTo>
                <a:cubicBezTo>
                  <a:pt x="5557226" y="3237605"/>
                  <a:pt x="5560184" y="3238368"/>
                  <a:pt x="5564500" y="3238368"/>
                </a:cubicBezTo>
                <a:cubicBezTo>
                  <a:pt x="5568891" y="3238368"/>
                  <a:pt x="5571905" y="3237587"/>
                  <a:pt x="5573541" y="3236024"/>
                </a:cubicBezTo>
                <a:cubicBezTo>
                  <a:pt x="5575179" y="3234461"/>
                  <a:pt x="5575997" y="3231522"/>
                  <a:pt x="5575997" y="3227206"/>
                </a:cubicBezTo>
                <a:cubicBezTo>
                  <a:pt x="5575997" y="3222964"/>
                  <a:pt x="5575197" y="3220081"/>
                  <a:pt x="5573597" y="3218555"/>
                </a:cubicBezTo>
                <a:cubicBezTo>
                  <a:pt x="5571997" y="3217030"/>
                  <a:pt x="5569039" y="3216267"/>
                  <a:pt x="5564723" y="3216267"/>
                </a:cubicBezTo>
                <a:close/>
                <a:moveTo>
                  <a:pt x="2678649" y="3216267"/>
                </a:moveTo>
                <a:cubicBezTo>
                  <a:pt x="2674258" y="3216267"/>
                  <a:pt x="2671245" y="3217048"/>
                  <a:pt x="2669607" y="3218611"/>
                </a:cubicBezTo>
                <a:cubicBezTo>
                  <a:pt x="2667970" y="3220174"/>
                  <a:pt x="2667152" y="3223113"/>
                  <a:pt x="2667152" y="3227429"/>
                </a:cubicBezTo>
                <a:cubicBezTo>
                  <a:pt x="2667152" y="3231671"/>
                  <a:pt x="2667952" y="3234554"/>
                  <a:pt x="2669552" y="3236080"/>
                </a:cubicBezTo>
                <a:cubicBezTo>
                  <a:pt x="2671152" y="3237605"/>
                  <a:pt x="2674110" y="3238368"/>
                  <a:pt x="2678426" y="3238368"/>
                </a:cubicBezTo>
                <a:cubicBezTo>
                  <a:pt x="2682816" y="3238368"/>
                  <a:pt x="2685830" y="3237587"/>
                  <a:pt x="2687467" y="3236024"/>
                </a:cubicBezTo>
                <a:cubicBezTo>
                  <a:pt x="2689104" y="3234461"/>
                  <a:pt x="2689922" y="3231522"/>
                  <a:pt x="2689922" y="3227206"/>
                </a:cubicBezTo>
                <a:cubicBezTo>
                  <a:pt x="2689922" y="3222964"/>
                  <a:pt x="2689123" y="3220081"/>
                  <a:pt x="2687523" y="3218555"/>
                </a:cubicBezTo>
                <a:cubicBezTo>
                  <a:pt x="2685923" y="3217030"/>
                  <a:pt x="2682965" y="3216267"/>
                  <a:pt x="2678649" y="3216267"/>
                </a:cubicBezTo>
                <a:close/>
                <a:moveTo>
                  <a:pt x="927835" y="3209012"/>
                </a:moveTo>
                <a:cubicBezTo>
                  <a:pt x="925081" y="3209012"/>
                  <a:pt x="922812" y="3209123"/>
                  <a:pt x="921026" y="3209347"/>
                </a:cubicBezTo>
                <a:cubicBezTo>
                  <a:pt x="919240" y="3209570"/>
                  <a:pt x="917807" y="3209886"/>
                  <a:pt x="916728" y="3210295"/>
                </a:cubicBezTo>
                <a:cubicBezTo>
                  <a:pt x="915649" y="3210705"/>
                  <a:pt x="914887" y="3211207"/>
                  <a:pt x="914440" y="3211802"/>
                </a:cubicBezTo>
                <a:cubicBezTo>
                  <a:pt x="913994" y="3212397"/>
                  <a:pt x="913771" y="3213067"/>
                  <a:pt x="913771" y="3213811"/>
                </a:cubicBezTo>
                <a:lnTo>
                  <a:pt x="913771" y="3360593"/>
                </a:lnTo>
                <a:cubicBezTo>
                  <a:pt x="913771" y="3361337"/>
                  <a:pt x="913994" y="3361988"/>
                  <a:pt x="914440" y="3362546"/>
                </a:cubicBezTo>
                <a:cubicBezTo>
                  <a:pt x="914887" y="3363105"/>
                  <a:pt x="915649" y="3363570"/>
                  <a:pt x="916728" y="3363942"/>
                </a:cubicBezTo>
                <a:cubicBezTo>
                  <a:pt x="917807" y="3364314"/>
                  <a:pt x="919240" y="3364593"/>
                  <a:pt x="921026" y="3364779"/>
                </a:cubicBezTo>
                <a:cubicBezTo>
                  <a:pt x="922812" y="3364965"/>
                  <a:pt x="925081" y="3365058"/>
                  <a:pt x="927835" y="3365058"/>
                </a:cubicBezTo>
                <a:cubicBezTo>
                  <a:pt x="930588" y="3365058"/>
                  <a:pt x="932858" y="3364965"/>
                  <a:pt x="934644" y="3364779"/>
                </a:cubicBezTo>
                <a:cubicBezTo>
                  <a:pt x="936430" y="3364593"/>
                  <a:pt x="937862" y="3364314"/>
                  <a:pt x="938941" y="3363942"/>
                </a:cubicBezTo>
                <a:cubicBezTo>
                  <a:pt x="940020" y="3363570"/>
                  <a:pt x="940783" y="3363105"/>
                  <a:pt x="941229" y="3362546"/>
                </a:cubicBezTo>
                <a:cubicBezTo>
                  <a:pt x="941676" y="3361988"/>
                  <a:pt x="941899" y="3361337"/>
                  <a:pt x="941899" y="3360593"/>
                </a:cubicBezTo>
                <a:lnTo>
                  <a:pt x="941899" y="3307908"/>
                </a:lnTo>
                <a:lnTo>
                  <a:pt x="975050" y="3360370"/>
                </a:lnTo>
                <a:cubicBezTo>
                  <a:pt x="975571" y="3361337"/>
                  <a:pt x="976167" y="3362119"/>
                  <a:pt x="976836" y="3362714"/>
                </a:cubicBezTo>
                <a:cubicBezTo>
                  <a:pt x="977506" y="3363309"/>
                  <a:pt x="978455" y="3363774"/>
                  <a:pt x="979683" y="3364109"/>
                </a:cubicBezTo>
                <a:cubicBezTo>
                  <a:pt x="980911" y="3364444"/>
                  <a:pt x="982473" y="3364686"/>
                  <a:pt x="984371" y="3364835"/>
                </a:cubicBezTo>
                <a:cubicBezTo>
                  <a:pt x="986268" y="3364984"/>
                  <a:pt x="988743" y="3365058"/>
                  <a:pt x="991794" y="3365058"/>
                </a:cubicBezTo>
                <a:cubicBezTo>
                  <a:pt x="994770" y="3365058"/>
                  <a:pt x="997189" y="3364965"/>
                  <a:pt x="999049" y="3364779"/>
                </a:cubicBezTo>
                <a:cubicBezTo>
                  <a:pt x="1000909" y="3364593"/>
                  <a:pt x="1002379" y="3364332"/>
                  <a:pt x="1003458" y="3363998"/>
                </a:cubicBezTo>
                <a:cubicBezTo>
                  <a:pt x="1004537" y="3363663"/>
                  <a:pt x="1005281" y="3363216"/>
                  <a:pt x="1005690" y="3362658"/>
                </a:cubicBezTo>
                <a:cubicBezTo>
                  <a:pt x="1006100" y="3362100"/>
                  <a:pt x="1006304" y="3361449"/>
                  <a:pt x="1006304" y="3360705"/>
                </a:cubicBezTo>
                <a:cubicBezTo>
                  <a:pt x="1006304" y="3359812"/>
                  <a:pt x="1006100" y="3358826"/>
                  <a:pt x="1005690" y="3357747"/>
                </a:cubicBezTo>
                <a:cubicBezTo>
                  <a:pt x="1005281" y="3356668"/>
                  <a:pt x="1004630" y="3355384"/>
                  <a:pt x="1003737" y="3353896"/>
                </a:cubicBezTo>
                <a:lnTo>
                  <a:pt x="970028" y="3301769"/>
                </a:lnTo>
                <a:lnTo>
                  <a:pt x="999161" y="3268729"/>
                </a:lnTo>
                <a:cubicBezTo>
                  <a:pt x="1000277" y="3267315"/>
                  <a:pt x="1001114" y="3265976"/>
                  <a:pt x="1001672" y="3264711"/>
                </a:cubicBezTo>
                <a:cubicBezTo>
                  <a:pt x="1002230" y="3263446"/>
                  <a:pt x="1002509" y="3262255"/>
                  <a:pt x="1002509" y="3261139"/>
                </a:cubicBezTo>
                <a:cubicBezTo>
                  <a:pt x="1002509" y="3260320"/>
                  <a:pt x="1002286" y="3259632"/>
                  <a:pt x="1001840" y="3259074"/>
                </a:cubicBezTo>
                <a:cubicBezTo>
                  <a:pt x="1001393" y="3258516"/>
                  <a:pt x="1000593" y="3258051"/>
                  <a:pt x="999440" y="3257678"/>
                </a:cubicBezTo>
                <a:cubicBezTo>
                  <a:pt x="998286" y="3257306"/>
                  <a:pt x="996761" y="3257027"/>
                  <a:pt x="994863" y="3256841"/>
                </a:cubicBezTo>
                <a:cubicBezTo>
                  <a:pt x="992966" y="3256655"/>
                  <a:pt x="990640" y="3256562"/>
                  <a:pt x="987887" y="3256562"/>
                </a:cubicBezTo>
                <a:cubicBezTo>
                  <a:pt x="985059" y="3256562"/>
                  <a:pt x="982734" y="3256655"/>
                  <a:pt x="980911" y="3256841"/>
                </a:cubicBezTo>
                <a:cubicBezTo>
                  <a:pt x="979087" y="3257027"/>
                  <a:pt x="977562" y="3257306"/>
                  <a:pt x="976334" y="3257678"/>
                </a:cubicBezTo>
                <a:cubicBezTo>
                  <a:pt x="975106" y="3258051"/>
                  <a:pt x="974120" y="3258571"/>
                  <a:pt x="973376" y="3259241"/>
                </a:cubicBezTo>
                <a:cubicBezTo>
                  <a:pt x="972632" y="3259911"/>
                  <a:pt x="971962" y="3260692"/>
                  <a:pt x="971367" y="3261585"/>
                </a:cubicBezTo>
                <a:lnTo>
                  <a:pt x="941899" y="3301211"/>
                </a:lnTo>
                <a:lnTo>
                  <a:pt x="941899" y="3213811"/>
                </a:lnTo>
                <a:cubicBezTo>
                  <a:pt x="941899" y="3213067"/>
                  <a:pt x="941676" y="3212397"/>
                  <a:pt x="941229" y="3211802"/>
                </a:cubicBezTo>
                <a:cubicBezTo>
                  <a:pt x="940783" y="3211207"/>
                  <a:pt x="940020" y="3210705"/>
                  <a:pt x="938941" y="3210295"/>
                </a:cubicBezTo>
                <a:cubicBezTo>
                  <a:pt x="937862" y="3209886"/>
                  <a:pt x="936430" y="3209570"/>
                  <a:pt x="934644" y="3209347"/>
                </a:cubicBezTo>
                <a:cubicBezTo>
                  <a:pt x="932858" y="3209123"/>
                  <a:pt x="930588" y="3209012"/>
                  <a:pt x="927835" y="3209012"/>
                </a:cubicBezTo>
                <a:close/>
                <a:moveTo>
                  <a:pt x="6679037" y="3208900"/>
                </a:moveTo>
                <a:cubicBezTo>
                  <a:pt x="6677251" y="3208900"/>
                  <a:pt x="6675763" y="3208974"/>
                  <a:pt x="6674572" y="3209123"/>
                </a:cubicBezTo>
                <a:cubicBezTo>
                  <a:pt x="6673381" y="3209272"/>
                  <a:pt x="6672433" y="3209495"/>
                  <a:pt x="6671725" y="3209793"/>
                </a:cubicBezTo>
                <a:cubicBezTo>
                  <a:pt x="6671019" y="3210091"/>
                  <a:pt x="6670535" y="3210463"/>
                  <a:pt x="6670275" y="3210909"/>
                </a:cubicBezTo>
                <a:cubicBezTo>
                  <a:pt x="6670014" y="3211356"/>
                  <a:pt x="6669884" y="3211877"/>
                  <a:pt x="6669884" y="3212472"/>
                </a:cubicBezTo>
                <a:lnTo>
                  <a:pt x="6669884" y="3361598"/>
                </a:lnTo>
                <a:cubicBezTo>
                  <a:pt x="6669884" y="3362193"/>
                  <a:pt x="6670014" y="3362695"/>
                  <a:pt x="6670275" y="3363105"/>
                </a:cubicBezTo>
                <a:cubicBezTo>
                  <a:pt x="6670535" y="3363514"/>
                  <a:pt x="6671019" y="3363867"/>
                  <a:pt x="6671725" y="3364165"/>
                </a:cubicBezTo>
                <a:cubicBezTo>
                  <a:pt x="6672433" y="3364463"/>
                  <a:pt x="6673381" y="3364686"/>
                  <a:pt x="6674572" y="3364835"/>
                </a:cubicBezTo>
                <a:cubicBezTo>
                  <a:pt x="6675763" y="3364984"/>
                  <a:pt x="6677251" y="3365058"/>
                  <a:pt x="6679037" y="3365058"/>
                </a:cubicBezTo>
                <a:cubicBezTo>
                  <a:pt x="6680897" y="3365058"/>
                  <a:pt x="6682423" y="3364984"/>
                  <a:pt x="6683613" y="3364835"/>
                </a:cubicBezTo>
                <a:cubicBezTo>
                  <a:pt x="6684804" y="3364686"/>
                  <a:pt x="6685734" y="3364463"/>
                  <a:pt x="6686403" y="3364165"/>
                </a:cubicBezTo>
                <a:cubicBezTo>
                  <a:pt x="6687073" y="3363867"/>
                  <a:pt x="6687557" y="3363514"/>
                  <a:pt x="6687855" y="3363105"/>
                </a:cubicBezTo>
                <a:cubicBezTo>
                  <a:pt x="6688153" y="3362695"/>
                  <a:pt x="6688301" y="3362193"/>
                  <a:pt x="6688301" y="3361598"/>
                </a:cubicBezTo>
                <a:lnTo>
                  <a:pt x="6688301" y="3291388"/>
                </a:lnTo>
                <a:cubicBezTo>
                  <a:pt x="6693361" y="3285063"/>
                  <a:pt x="6698199" y="3280263"/>
                  <a:pt x="6702812" y="3276989"/>
                </a:cubicBezTo>
                <a:cubicBezTo>
                  <a:pt x="6707425" y="3273715"/>
                  <a:pt x="6712039" y="3272078"/>
                  <a:pt x="6716653" y="3272078"/>
                </a:cubicBezTo>
                <a:cubicBezTo>
                  <a:pt x="6720225" y="3272078"/>
                  <a:pt x="6723369" y="3272747"/>
                  <a:pt x="6726085" y="3274087"/>
                </a:cubicBezTo>
                <a:cubicBezTo>
                  <a:pt x="6728801" y="3275426"/>
                  <a:pt x="6731015" y="3277361"/>
                  <a:pt x="6732727" y="3279891"/>
                </a:cubicBezTo>
                <a:cubicBezTo>
                  <a:pt x="6734438" y="3282421"/>
                  <a:pt x="6735740" y="3285435"/>
                  <a:pt x="6736633" y="3288932"/>
                </a:cubicBezTo>
                <a:cubicBezTo>
                  <a:pt x="6737526" y="3292430"/>
                  <a:pt x="6737973" y="3297043"/>
                  <a:pt x="6737973" y="3302773"/>
                </a:cubicBezTo>
                <a:lnTo>
                  <a:pt x="6737973" y="3361598"/>
                </a:lnTo>
                <a:cubicBezTo>
                  <a:pt x="6737973" y="3362193"/>
                  <a:pt x="6738121" y="3362695"/>
                  <a:pt x="6738419" y="3363105"/>
                </a:cubicBezTo>
                <a:cubicBezTo>
                  <a:pt x="6738717" y="3363514"/>
                  <a:pt x="6739201" y="3363867"/>
                  <a:pt x="6739870" y="3364165"/>
                </a:cubicBezTo>
                <a:cubicBezTo>
                  <a:pt x="6740540" y="3364463"/>
                  <a:pt x="6741470" y="3364686"/>
                  <a:pt x="6742661" y="3364835"/>
                </a:cubicBezTo>
                <a:cubicBezTo>
                  <a:pt x="6743851" y="3364984"/>
                  <a:pt x="6745377" y="3365058"/>
                  <a:pt x="6747237" y="3365058"/>
                </a:cubicBezTo>
                <a:cubicBezTo>
                  <a:pt x="6749023" y="3365058"/>
                  <a:pt x="6750511" y="3364984"/>
                  <a:pt x="6751702" y="3364835"/>
                </a:cubicBezTo>
                <a:cubicBezTo>
                  <a:pt x="6752893" y="3364686"/>
                  <a:pt x="6753823" y="3364463"/>
                  <a:pt x="6754493" y="3364165"/>
                </a:cubicBezTo>
                <a:cubicBezTo>
                  <a:pt x="6755163" y="3363867"/>
                  <a:pt x="6755646" y="3363514"/>
                  <a:pt x="6755943" y="3363105"/>
                </a:cubicBezTo>
                <a:cubicBezTo>
                  <a:pt x="6756241" y="3362695"/>
                  <a:pt x="6756390" y="3362193"/>
                  <a:pt x="6756390" y="3361598"/>
                </a:cubicBezTo>
                <a:lnTo>
                  <a:pt x="6756390" y="3300429"/>
                </a:lnTo>
                <a:cubicBezTo>
                  <a:pt x="6756390" y="3293211"/>
                  <a:pt x="6755776" y="3287053"/>
                  <a:pt x="6754549" y="3281956"/>
                </a:cubicBezTo>
                <a:cubicBezTo>
                  <a:pt x="6753321" y="3276859"/>
                  <a:pt x="6751293" y="3272412"/>
                  <a:pt x="6748465" y="3268617"/>
                </a:cubicBezTo>
                <a:cubicBezTo>
                  <a:pt x="6745637" y="3264822"/>
                  <a:pt x="6741935" y="3261790"/>
                  <a:pt x="6737359" y="3259520"/>
                </a:cubicBezTo>
                <a:cubicBezTo>
                  <a:pt x="6732783" y="3257251"/>
                  <a:pt x="6727145" y="3256116"/>
                  <a:pt x="6720448" y="3256116"/>
                </a:cubicBezTo>
                <a:cubicBezTo>
                  <a:pt x="6715016" y="3256116"/>
                  <a:pt x="6709621" y="3257474"/>
                  <a:pt x="6704263" y="3260190"/>
                </a:cubicBezTo>
                <a:cubicBezTo>
                  <a:pt x="6698905" y="3262906"/>
                  <a:pt x="6693585" y="3267055"/>
                  <a:pt x="6688301" y="3272636"/>
                </a:cubicBezTo>
                <a:lnTo>
                  <a:pt x="6688301" y="3212472"/>
                </a:lnTo>
                <a:cubicBezTo>
                  <a:pt x="6688301" y="3211877"/>
                  <a:pt x="6688153" y="3211356"/>
                  <a:pt x="6687855" y="3210909"/>
                </a:cubicBezTo>
                <a:cubicBezTo>
                  <a:pt x="6687557" y="3210463"/>
                  <a:pt x="6687073" y="3210091"/>
                  <a:pt x="6686403" y="3209793"/>
                </a:cubicBezTo>
                <a:cubicBezTo>
                  <a:pt x="6685734" y="3209495"/>
                  <a:pt x="6684804" y="3209272"/>
                  <a:pt x="6683613" y="3209123"/>
                </a:cubicBezTo>
                <a:cubicBezTo>
                  <a:pt x="6682423" y="3208974"/>
                  <a:pt x="6680897" y="3208900"/>
                  <a:pt x="6679037" y="3208900"/>
                </a:cubicBezTo>
                <a:close/>
                <a:moveTo>
                  <a:pt x="4554962" y="3208900"/>
                </a:moveTo>
                <a:cubicBezTo>
                  <a:pt x="4553176" y="3208900"/>
                  <a:pt x="4551688" y="3208974"/>
                  <a:pt x="4550497" y="3209123"/>
                </a:cubicBezTo>
                <a:cubicBezTo>
                  <a:pt x="4549307" y="3209272"/>
                  <a:pt x="4548358" y="3209495"/>
                  <a:pt x="4547651" y="3209793"/>
                </a:cubicBezTo>
                <a:cubicBezTo>
                  <a:pt x="4546944" y="3210091"/>
                  <a:pt x="4546460" y="3210463"/>
                  <a:pt x="4546200" y="3210909"/>
                </a:cubicBezTo>
                <a:cubicBezTo>
                  <a:pt x="4545939" y="3211356"/>
                  <a:pt x="4545809" y="3211877"/>
                  <a:pt x="4545809" y="3212472"/>
                </a:cubicBezTo>
                <a:lnTo>
                  <a:pt x="4545809" y="3361598"/>
                </a:lnTo>
                <a:cubicBezTo>
                  <a:pt x="4545809" y="3362193"/>
                  <a:pt x="4545939" y="3362695"/>
                  <a:pt x="4546200" y="3363105"/>
                </a:cubicBezTo>
                <a:cubicBezTo>
                  <a:pt x="4546460" y="3363514"/>
                  <a:pt x="4546944" y="3363867"/>
                  <a:pt x="4547651" y="3364165"/>
                </a:cubicBezTo>
                <a:cubicBezTo>
                  <a:pt x="4548358" y="3364463"/>
                  <a:pt x="4549307" y="3364686"/>
                  <a:pt x="4550497" y="3364835"/>
                </a:cubicBezTo>
                <a:cubicBezTo>
                  <a:pt x="4551688" y="3364984"/>
                  <a:pt x="4553176" y="3365058"/>
                  <a:pt x="4554962" y="3365058"/>
                </a:cubicBezTo>
                <a:cubicBezTo>
                  <a:pt x="4556822" y="3365058"/>
                  <a:pt x="4558348" y="3364984"/>
                  <a:pt x="4559539" y="3364835"/>
                </a:cubicBezTo>
                <a:cubicBezTo>
                  <a:pt x="4560729" y="3364686"/>
                  <a:pt x="4561659" y="3364463"/>
                  <a:pt x="4562329" y="3364165"/>
                </a:cubicBezTo>
                <a:cubicBezTo>
                  <a:pt x="4562999" y="3363867"/>
                  <a:pt x="4563483" y="3363514"/>
                  <a:pt x="4563780" y="3363105"/>
                </a:cubicBezTo>
                <a:cubicBezTo>
                  <a:pt x="4564078" y="3362695"/>
                  <a:pt x="4564227" y="3362193"/>
                  <a:pt x="4564227" y="3361598"/>
                </a:cubicBezTo>
                <a:lnTo>
                  <a:pt x="4564227" y="3291388"/>
                </a:lnTo>
                <a:cubicBezTo>
                  <a:pt x="4569287" y="3285063"/>
                  <a:pt x="4574124" y="3280263"/>
                  <a:pt x="4578737" y="3276989"/>
                </a:cubicBezTo>
                <a:cubicBezTo>
                  <a:pt x="4583351" y="3273715"/>
                  <a:pt x="4587965" y="3272078"/>
                  <a:pt x="4592578" y="3272078"/>
                </a:cubicBezTo>
                <a:cubicBezTo>
                  <a:pt x="4596150" y="3272078"/>
                  <a:pt x="4599294" y="3272747"/>
                  <a:pt x="4602010" y="3274087"/>
                </a:cubicBezTo>
                <a:cubicBezTo>
                  <a:pt x="4604727" y="3275426"/>
                  <a:pt x="4606940" y="3277361"/>
                  <a:pt x="4608652" y="3279891"/>
                </a:cubicBezTo>
                <a:cubicBezTo>
                  <a:pt x="4610363" y="3282421"/>
                  <a:pt x="4611665" y="3285435"/>
                  <a:pt x="4612559" y="3288932"/>
                </a:cubicBezTo>
                <a:cubicBezTo>
                  <a:pt x="4613451" y="3292430"/>
                  <a:pt x="4613898" y="3297043"/>
                  <a:pt x="4613898" y="3302773"/>
                </a:cubicBezTo>
                <a:lnTo>
                  <a:pt x="4613898" y="3361598"/>
                </a:lnTo>
                <a:cubicBezTo>
                  <a:pt x="4613898" y="3362193"/>
                  <a:pt x="4614047" y="3362695"/>
                  <a:pt x="4614345" y="3363105"/>
                </a:cubicBezTo>
                <a:cubicBezTo>
                  <a:pt x="4614642" y="3363514"/>
                  <a:pt x="4615126" y="3363867"/>
                  <a:pt x="4615795" y="3364165"/>
                </a:cubicBezTo>
                <a:cubicBezTo>
                  <a:pt x="4616465" y="3364463"/>
                  <a:pt x="4617395" y="3364686"/>
                  <a:pt x="4618586" y="3364835"/>
                </a:cubicBezTo>
                <a:cubicBezTo>
                  <a:pt x="4619777" y="3364984"/>
                  <a:pt x="4621302" y="3365058"/>
                  <a:pt x="4623163" y="3365058"/>
                </a:cubicBezTo>
                <a:cubicBezTo>
                  <a:pt x="4624949" y="3365058"/>
                  <a:pt x="4626437" y="3364984"/>
                  <a:pt x="4627627" y="3364835"/>
                </a:cubicBezTo>
                <a:cubicBezTo>
                  <a:pt x="4628818" y="3364686"/>
                  <a:pt x="4629748" y="3364463"/>
                  <a:pt x="4630418" y="3364165"/>
                </a:cubicBezTo>
                <a:cubicBezTo>
                  <a:pt x="4631087" y="3363867"/>
                  <a:pt x="4631571" y="3363514"/>
                  <a:pt x="4631869" y="3363105"/>
                </a:cubicBezTo>
                <a:cubicBezTo>
                  <a:pt x="4632167" y="3362695"/>
                  <a:pt x="4632315" y="3362193"/>
                  <a:pt x="4632315" y="3361598"/>
                </a:cubicBezTo>
                <a:lnTo>
                  <a:pt x="4632315" y="3300429"/>
                </a:lnTo>
                <a:cubicBezTo>
                  <a:pt x="4632315" y="3293211"/>
                  <a:pt x="4631701" y="3287053"/>
                  <a:pt x="4630473" y="3281956"/>
                </a:cubicBezTo>
                <a:cubicBezTo>
                  <a:pt x="4629246" y="3276859"/>
                  <a:pt x="4627218" y="3272412"/>
                  <a:pt x="4624391" y="3268617"/>
                </a:cubicBezTo>
                <a:cubicBezTo>
                  <a:pt x="4621563" y="3264822"/>
                  <a:pt x="4617861" y="3261790"/>
                  <a:pt x="4613284" y="3259520"/>
                </a:cubicBezTo>
                <a:cubicBezTo>
                  <a:pt x="4608707" y="3257251"/>
                  <a:pt x="4603071" y="3256116"/>
                  <a:pt x="4596373" y="3256116"/>
                </a:cubicBezTo>
                <a:cubicBezTo>
                  <a:pt x="4590941" y="3256116"/>
                  <a:pt x="4585546" y="3257474"/>
                  <a:pt x="4580189" y="3260190"/>
                </a:cubicBezTo>
                <a:cubicBezTo>
                  <a:pt x="4574831" y="3262906"/>
                  <a:pt x="4569510" y="3267055"/>
                  <a:pt x="4564227" y="3272636"/>
                </a:cubicBezTo>
                <a:lnTo>
                  <a:pt x="4564227" y="3212472"/>
                </a:lnTo>
                <a:cubicBezTo>
                  <a:pt x="4564227" y="3211877"/>
                  <a:pt x="4564078" y="3211356"/>
                  <a:pt x="4563780" y="3210909"/>
                </a:cubicBezTo>
                <a:cubicBezTo>
                  <a:pt x="4563483" y="3210463"/>
                  <a:pt x="4562999" y="3210091"/>
                  <a:pt x="4562329" y="3209793"/>
                </a:cubicBezTo>
                <a:cubicBezTo>
                  <a:pt x="4561659" y="3209495"/>
                  <a:pt x="4560729" y="3209272"/>
                  <a:pt x="4559539" y="3209123"/>
                </a:cubicBezTo>
                <a:cubicBezTo>
                  <a:pt x="4558348" y="3208974"/>
                  <a:pt x="4556822" y="3208900"/>
                  <a:pt x="4554962" y="3208900"/>
                </a:cubicBezTo>
                <a:close/>
                <a:moveTo>
                  <a:pt x="4097762" y="3208900"/>
                </a:moveTo>
                <a:cubicBezTo>
                  <a:pt x="4095976" y="3208900"/>
                  <a:pt x="4094488" y="3208974"/>
                  <a:pt x="4093297" y="3209123"/>
                </a:cubicBezTo>
                <a:cubicBezTo>
                  <a:pt x="4092107" y="3209272"/>
                  <a:pt x="4091158" y="3209495"/>
                  <a:pt x="4090451" y="3209793"/>
                </a:cubicBezTo>
                <a:cubicBezTo>
                  <a:pt x="4089744" y="3210091"/>
                  <a:pt x="4089260" y="3210463"/>
                  <a:pt x="4089000" y="3210909"/>
                </a:cubicBezTo>
                <a:cubicBezTo>
                  <a:pt x="4088739" y="3211356"/>
                  <a:pt x="4088609" y="3211877"/>
                  <a:pt x="4088609" y="3212472"/>
                </a:cubicBezTo>
                <a:lnTo>
                  <a:pt x="4088609" y="3361598"/>
                </a:lnTo>
                <a:cubicBezTo>
                  <a:pt x="4088609" y="3362193"/>
                  <a:pt x="4088739" y="3362695"/>
                  <a:pt x="4089000" y="3363105"/>
                </a:cubicBezTo>
                <a:cubicBezTo>
                  <a:pt x="4089260" y="3363514"/>
                  <a:pt x="4089744" y="3363867"/>
                  <a:pt x="4090451" y="3364165"/>
                </a:cubicBezTo>
                <a:cubicBezTo>
                  <a:pt x="4091158" y="3364463"/>
                  <a:pt x="4092107" y="3364686"/>
                  <a:pt x="4093297" y="3364835"/>
                </a:cubicBezTo>
                <a:cubicBezTo>
                  <a:pt x="4094488" y="3364984"/>
                  <a:pt x="4095976" y="3365058"/>
                  <a:pt x="4097762" y="3365058"/>
                </a:cubicBezTo>
                <a:cubicBezTo>
                  <a:pt x="4099622" y="3365058"/>
                  <a:pt x="4101148" y="3364984"/>
                  <a:pt x="4102339" y="3364835"/>
                </a:cubicBezTo>
                <a:cubicBezTo>
                  <a:pt x="4103529" y="3364686"/>
                  <a:pt x="4104459" y="3364463"/>
                  <a:pt x="4105129" y="3364165"/>
                </a:cubicBezTo>
                <a:cubicBezTo>
                  <a:pt x="4105799" y="3363867"/>
                  <a:pt x="4106283" y="3363514"/>
                  <a:pt x="4106580" y="3363105"/>
                </a:cubicBezTo>
                <a:cubicBezTo>
                  <a:pt x="4106878" y="3362695"/>
                  <a:pt x="4107027" y="3362193"/>
                  <a:pt x="4107027" y="3361598"/>
                </a:cubicBezTo>
                <a:lnTo>
                  <a:pt x="4107027" y="3291388"/>
                </a:lnTo>
                <a:cubicBezTo>
                  <a:pt x="4112087" y="3285063"/>
                  <a:pt x="4116924" y="3280263"/>
                  <a:pt x="4121537" y="3276989"/>
                </a:cubicBezTo>
                <a:cubicBezTo>
                  <a:pt x="4126151" y="3273715"/>
                  <a:pt x="4130765" y="3272078"/>
                  <a:pt x="4135378" y="3272078"/>
                </a:cubicBezTo>
                <a:cubicBezTo>
                  <a:pt x="4138950" y="3272078"/>
                  <a:pt x="4142094" y="3272747"/>
                  <a:pt x="4144810" y="3274087"/>
                </a:cubicBezTo>
                <a:cubicBezTo>
                  <a:pt x="4147527" y="3275426"/>
                  <a:pt x="4149740" y="3277361"/>
                  <a:pt x="4151452" y="3279891"/>
                </a:cubicBezTo>
                <a:cubicBezTo>
                  <a:pt x="4153163" y="3282421"/>
                  <a:pt x="4154465" y="3285435"/>
                  <a:pt x="4155359" y="3288932"/>
                </a:cubicBezTo>
                <a:cubicBezTo>
                  <a:pt x="4156251" y="3292430"/>
                  <a:pt x="4156698" y="3297043"/>
                  <a:pt x="4156698" y="3302773"/>
                </a:cubicBezTo>
                <a:lnTo>
                  <a:pt x="4156698" y="3361598"/>
                </a:lnTo>
                <a:cubicBezTo>
                  <a:pt x="4156698" y="3362193"/>
                  <a:pt x="4156847" y="3362695"/>
                  <a:pt x="4157145" y="3363105"/>
                </a:cubicBezTo>
                <a:cubicBezTo>
                  <a:pt x="4157442" y="3363514"/>
                  <a:pt x="4157926" y="3363867"/>
                  <a:pt x="4158595" y="3364165"/>
                </a:cubicBezTo>
                <a:cubicBezTo>
                  <a:pt x="4159265" y="3364463"/>
                  <a:pt x="4160195" y="3364686"/>
                  <a:pt x="4161386" y="3364835"/>
                </a:cubicBezTo>
                <a:cubicBezTo>
                  <a:pt x="4162577" y="3364984"/>
                  <a:pt x="4164102" y="3365058"/>
                  <a:pt x="4165963" y="3365058"/>
                </a:cubicBezTo>
                <a:cubicBezTo>
                  <a:pt x="4167749" y="3365058"/>
                  <a:pt x="4169237" y="3364984"/>
                  <a:pt x="4170427" y="3364835"/>
                </a:cubicBezTo>
                <a:cubicBezTo>
                  <a:pt x="4171618" y="3364686"/>
                  <a:pt x="4172548" y="3364463"/>
                  <a:pt x="4173218" y="3364165"/>
                </a:cubicBezTo>
                <a:cubicBezTo>
                  <a:pt x="4173887" y="3363867"/>
                  <a:pt x="4174371" y="3363514"/>
                  <a:pt x="4174669" y="3363105"/>
                </a:cubicBezTo>
                <a:cubicBezTo>
                  <a:pt x="4174967" y="3362695"/>
                  <a:pt x="4175115" y="3362193"/>
                  <a:pt x="4175115" y="3361598"/>
                </a:cubicBezTo>
                <a:lnTo>
                  <a:pt x="4175115" y="3300429"/>
                </a:lnTo>
                <a:cubicBezTo>
                  <a:pt x="4175115" y="3293211"/>
                  <a:pt x="4174501" y="3287053"/>
                  <a:pt x="4173274" y="3281956"/>
                </a:cubicBezTo>
                <a:cubicBezTo>
                  <a:pt x="4172046" y="3276859"/>
                  <a:pt x="4170018" y="3272412"/>
                  <a:pt x="4167190" y="3268617"/>
                </a:cubicBezTo>
                <a:cubicBezTo>
                  <a:pt x="4164363" y="3264822"/>
                  <a:pt x="4160661" y="3261790"/>
                  <a:pt x="4156084" y="3259520"/>
                </a:cubicBezTo>
                <a:cubicBezTo>
                  <a:pt x="4151507" y="3257251"/>
                  <a:pt x="4145871" y="3256116"/>
                  <a:pt x="4139173" y="3256116"/>
                </a:cubicBezTo>
                <a:cubicBezTo>
                  <a:pt x="4133741" y="3256116"/>
                  <a:pt x="4128346" y="3257474"/>
                  <a:pt x="4122989" y="3260190"/>
                </a:cubicBezTo>
                <a:cubicBezTo>
                  <a:pt x="4117631" y="3262906"/>
                  <a:pt x="4112310" y="3267055"/>
                  <a:pt x="4107027" y="3272636"/>
                </a:cubicBezTo>
                <a:lnTo>
                  <a:pt x="4107027" y="3212472"/>
                </a:lnTo>
                <a:cubicBezTo>
                  <a:pt x="4107027" y="3211877"/>
                  <a:pt x="4106878" y="3211356"/>
                  <a:pt x="4106580" y="3210909"/>
                </a:cubicBezTo>
                <a:cubicBezTo>
                  <a:pt x="4106283" y="3210463"/>
                  <a:pt x="4105799" y="3210091"/>
                  <a:pt x="4105129" y="3209793"/>
                </a:cubicBezTo>
                <a:cubicBezTo>
                  <a:pt x="4104459" y="3209495"/>
                  <a:pt x="4103529" y="3209272"/>
                  <a:pt x="4102339" y="3209123"/>
                </a:cubicBezTo>
                <a:cubicBezTo>
                  <a:pt x="4101148" y="3208974"/>
                  <a:pt x="4099622" y="3208900"/>
                  <a:pt x="4097762" y="3208900"/>
                </a:cubicBezTo>
                <a:close/>
                <a:moveTo>
                  <a:pt x="3945362" y="3208900"/>
                </a:moveTo>
                <a:cubicBezTo>
                  <a:pt x="3943576" y="3208900"/>
                  <a:pt x="3942088" y="3208974"/>
                  <a:pt x="3940897" y="3209123"/>
                </a:cubicBezTo>
                <a:cubicBezTo>
                  <a:pt x="3939707" y="3209272"/>
                  <a:pt x="3938758" y="3209495"/>
                  <a:pt x="3938051" y="3209793"/>
                </a:cubicBezTo>
                <a:cubicBezTo>
                  <a:pt x="3937344" y="3210091"/>
                  <a:pt x="3936860" y="3210463"/>
                  <a:pt x="3936600" y="3210909"/>
                </a:cubicBezTo>
                <a:cubicBezTo>
                  <a:pt x="3936339" y="3211356"/>
                  <a:pt x="3936209" y="3211877"/>
                  <a:pt x="3936209" y="3212472"/>
                </a:cubicBezTo>
                <a:lnTo>
                  <a:pt x="3936209" y="3361598"/>
                </a:lnTo>
                <a:cubicBezTo>
                  <a:pt x="3936209" y="3362193"/>
                  <a:pt x="3936339" y="3362695"/>
                  <a:pt x="3936600" y="3363105"/>
                </a:cubicBezTo>
                <a:cubicBezTo>
                  <a:pt x="3936860" y="3363514"/>
                  <a:pt x="3937344" y="3363867"/>
                  <a:pt x="3938051" y="3364165"/>
                </a:cubicBezTo>
                <a:cubicBezTo>
                  <a:pt x="3938758" y="3364463"/>
                  <a:pt x="3939707" y="3364686"/>
                  <a:pt x="3940897" y="3364835"/>
                </a:cubicBezTo>
                <a:cubicBezTo>
                  <a:pt x="3942088" y="3364984"/>
                  <a:pt x="3943576" y="3365058"/>
                  <a:pt x="3945362" y="3365058"/>
                </a:cubicBezTo>
                <a:cubicBezTo>
                  <a:pt x="3947222" y="3365058"/>
                  <a:pt x="3948748" y="3364984"/>
                  <a:pt x="3949939" y="3364835"/>
                </a:cubicBezTo>
                <a:cubicBezTo>
                  <a:pt x="3951129" y="3364686"/>
                  <a:pt x="3952059" y="3364463"/>
                  <a:pt x="3952729" y="3364165"/>
                </a:cubicBezTo>
                <a:cubicBezTo>
                  <a:pt x="3953399" y="3363867"/>
                  <a:pt x="3953883" y="3363514"/>
                  <a:pt x="3954180" y="3363105"/>
                </a:cubicBezTo>
                <a:cubicBezTo>
                  <a:pt x="3954478" y="3362695"/>
                  <a:pt x="3954627" y="3362193"/>
                  <a:pt x="3954627" y="3361598"/>
                </a:cubicBezTo>
                <a:lnTo>
                  <a:pt x="3954627" y="3305899"/>
                </a:lnTo>
                <a:lnTo>
                  <a:pt x="3997043" y="3361486"/>
                </a:lnTo>
                <a:cubicBezTo>
                  <a:pt x="3997489" y="3362156"/>
                  <a:pt x="3997991" y="3362733"/>
                  <a:pt x="3998549" y="3363216"/>
                </a:cubicBezTo>
                <a:cubicBezTo>
                  <a:pt x="3999107" y="3363700"/>
                  <a:pt x="3999833" y="3364072"/>
                  <a:pt x="4000726" y="3364332"/>
                </a:cubicBezTo>
                <a:cubicBezTo>
                  <a:pt x="4001619" y="3364593"/>
                  <a:pt x="4002717" y="3364779"/>
                  <a:pt x="4004019" y="3364891"/>
                </a:cubicBezTo>
                <a:cubicBezTo>
                  <a:pt x="4005321" y="3365002"/>
                  <a:pt x="4006977" y="3365058"/>
                  <a:pt x="4008986" y="3365058"/>
                </a:cubicBezTo>
                <a:cubicBezTo>
                  <a:pt x="4010921" y="3365058"/>
                  <a:pt x="4012521" y="3364984"/>
                  <a:pt x="4013786" y="3364835"/>
                </a:cubicBezTo>
                <a:cubicBezTo>
                  <a:pt x="4015051" y="3364686"/>
                  <a:pt x="4016037" y="3364463"/>
                  <a:pt x="4016744" y="3364165"/>
                </a:cubicBezTo>
                <a:cubicBezTo>
                  <a:pt x="4017451" y="3363867"/>
                  <a:pt x="4017953" y="3363495"/>
                  <a:pt x="4018251" y="3363049"/>
                </a:cubicBezTo>
                <a:cubicBezTo>
                  <a:pt x="4018548" y="3362602"/>
                  <a:pt x="4018697" y="3362081"/>
                  <a:pt x="4018697" y="3361486"/>
                </a:cubicBezTo>
                <a:cubicBezTo>
                  <a:pt x="4018697" y="3360816"/>
                  <a:pt x="4018493" y="3360091"/>
                  <a:pt x="4018083" y="3359309"/>
                </a:cubicBezTo>
                <a:cubicBezTo>
                  <a:pt x="4017674" y="3358528"/>
                  <a:pt x="4016985" y="3357505"/>
                  <a:pt x="4016018" y="3356240"/>
                </a:cubicBezTo>
                <a:lnTo>
                  <a:pt x="3975165" y="3303220"/>
                </a:lnTo>
                <a:lnTo>
                  <a:pt x="4011553" y="3266831"/>
                </a:lnTo>
                <a:cubicBezTo>
                  <a:pt x="4012669" y="3265641"/>
                  <a:pt x="4013469" y="3264599"/>
                  <a:pt x="4013953" y="3263706"/>
                </a:cubicBezTo>
                <a:cubicBezTo>
                  <a:pt x="4014437" y="3262813"/>
                  <a:pt x="4014679" y="3261920"/>
                  <a:pt x="4014679" y="3261027"/>
                </a:cubicBezTo>
                <a:cubicBezTo>
                  <a:pt x="4014679" y="3260357"/>
                  <a:pt x="4014511" y="3259818"/>
                  <a:pt x="4014177" y="3259409"/>
                </a:cubicBezTo>
                <a:cubicBezTo>
                  <a:pt x="4013841" y="3258999"/>
                  <a:pt x="4013283" y="3258664"/>
                  <a:pt x="4012502" y="3258404"/>
                </a:cubicBezTo>
                <a:cubicBezTo>
                  <a:pt x="4011721" y="3258144"/>
                  <a:pt x="4010697" y="3257958"/>
                  <a:pt x="4009433" y="3257846"/>
                </a:cubicBezTo>
                <a:cubicBezTo>
                  <a:pt x="4008167" y="3257734"/>
                  <a:pt x="4006605" y="3257678"/>
                  <a:pt x="4004745" y="3257678"/>
                </a:cubicBezTo>
                <a:cubicBezTo>
                  <a:pt x="4002959" y="3257678"/>
                  <a:pt x="4001433" y="3257734"/>
                  <a:pt x="4000168" y="3257846"/>
                </a:cubicBezTo>
                <a:cubicBezTo>
                  <a:pt x="3998903" y="3257958"/>
                  <a:pt x="3997805" y="3258181"/>
                  <a:pt x="3996875" y="3258516"/>
                </a:cubicBezTo>
                <a:cubicBezTo>
                  <a:pt x="3995945" y="3258850"/>
                  <a:pt x="3995145" y="3259260"/>
                  <a:pt x="3994475" y="3259743"/>
                </a:cubicBezTo>
                <a:cubicBezTo>
                  <a:pt x="3993805" y="3260227"/>
                  <a:pt x="3993173" y="3260841"/>
                  <a:pt x="3992578" y="3261585"/>
                </a:cubicBezTo>
                <a:lnTo>
                  <a:pt x="3954627" y="3303331"/>
                </a:lnTo>
                <a:lnTo>
                  <a:pt x="3954627" y="3212472"/>
                </a:lnTo>
                <a:cubicBezTo>
                  <a:pt x="3954627" y="3211877"/>
                  <a:pt x="3954478" y="3211356"/>
                  <a:pt x="3954180" y="3210909"/>
                </a:cubicBezTo>
                <a:cubicBezTo>
                  <a:pt x="3953883" y="3210463"/>
                  <a:pt x="3953399" y="3210091"/>
                  <a:pt x="3952729" y="3209793"/>
                </a:cubicBezTo>
                <a:cubicBezTo>
                  <a:pt x="3952059" y="3209495"/>
                  <a:pt x="3951129" y="3209272"/>
                  <a:pt x="3949939" y="3209123"/>
                </a:cubicBezTo>
                <a:cubicBezTo>
                  <a:pt x="3948748" y="3208974"/>
                  <a:pt x="3947222" y="3208900"/>
                  <a:pt x="3945362" y="3208900"/>
                </a:cubicBezTo>
                <a:close/>
                <a:moveTo>
                  <a:pt x="3382383" y="3208454"/>
                </a:moveTo>
                <a:cubicBezTo>
                  <a:pt x="3380671" y="3208454"/>
                  <a:pt x="3379201" y="3208528"/>
                  <a:pt x="3377974" y="3208677"/>
                </a:cubicBezTo>
                <a:cubicBezTo>
                  <a:pt x="3376746" y="3208826"/>
                  <a:pt x="3375741" y="3209049"/>
                  <a:pt x="3374960" y="3209347"/>
                </a:cubicBezTo>
                <a:cubicBezTo>
                  <a:pt x="3374178" y="3209644"/>
                  <a:pt x="3373602" y="3210016"/>
                  <a:pt x="3373230" y="3210463"/>
                </a:cubicBezTo>
                <a:cubicBezTo>
                  <a:pt x="3372858" y="3210909"/>
                  <a:pt x="3372672" y="3211430"/>
                  <a:pt x="3372672" y="3212025"/>
                </a:cubicBezTo>
                <a:lnTo>
                  <a:pt x="3375239" y="3263706"/>
                </a:lnTo>
                <a:cubicBezTo>
                  <a:pt x="3375239" y="3264301"/>
                  <a:pt x="3375369" y="3264822"/>
                  <a:pt x="3375629" y="3265269"/>
                </a:cubicBezTo>
                <a:cubicBezTo>
                  <a:pt x="3375890" y="3265715"/>
                  <a:pt x="3376281" y="3266087"/>
                  <a:pt x="3376801" y="3266385"/>
                </a:cubicBezTo>
                <a:cubicBezTo>
                  <a:pt x="3377322" y="3266683"/>
                  <a:pt x="3378048" y="3266906"/>
                  <a:pt x="3378978" y="3267055"/>
                </a:cubicBezTo>
                <a:cubicBezTo>
                  <a:pt x="3379908" y="3267203"/>
                  <a:pt x="3381043" y="3267278"/>
                  <a:pt x="3382383" y="3267278"/>
                </a:cubicBezTo>
                <a:cubicBezTo>
                  <a:pt x="3383722" y="3267278"/>
                  <a:pt x="3384838" y="3267203"/>
                  <a:pt x="3385731" y="3267055"/>
                </a:cubicBezTo>
                <a:cubicBezTo>
                  <a:pt x="3386624" y="3266906"/>
                  <a:pt x="3387350" y="3266683"/>
                  <a:pt x="3387908" y="3266385"/>
                </a:cubicBezTo>
                <a:cubicBezTo>
                  <a:pt x="3388466" y="3266087"/>
                  <a:pt x="3388875" y="3265715"/>
                  <a:pt x="3389136" y="3265269"/>
                </a:cubicBezTo>
                <a:cubicBezTo>
                  <a:pt x="3389396" y="3264822"/>
                  <a:pt x="3389526" y="3264301"/>
                  <a:pt x="3389526" y="3263706"/>
                </a:cubicBezTo>
                <a:lnTo>
                  <a:pt x="3391982" y="3212025"/>
                </a:lnTo>
                <a:cubicBezTo>
                  <a:pt x="3392056" y="3211430"/>
                  <a:pt x="3391926" y="3210909"/>
                  <a:pt x="3391591" y="3210463"/>
                </a:cubicBezTo>
                <a:cubicBezTo>
                  <a:pt x="3391256" y="3210016"/>
                  <a:pt x="3390698" y="3209626"/>
                  <a:pt x="3389917" y="3209291"/>
                </a:cubicBezTo>
                <a:cubicBezTo>
                  <a:pt x="3389136" y="3208956"/>
                  <a:pt x="3388131" y="3208733"/>
                  <a:pt x="3386903" y="3208621"/>
                </a:cubicBezTo>
                <a:cubicBezTo>
                  <a:pt x="3385675" y="3208509"/>
                  <a:pt x="3384168" y="3208454"/>
                  <a:pt x="3382383" y="3208454"/>
                </a:cubicBezTo>
                <a:close/>
                <a:moveTo>
                  <a:pt x="3268529" y="3208119"/>
                </a:moveTo>
                <a:cubicBezTo>
                  <a:pt x="3263022" y="3208119"/>
                  <a:pt x="3258241" y="3208881"/>
                  <a:pt x="3254186" y="3210407"/>
                </a:cubicBezTo>
                <a:cubicBezTo>
                  <a:pt x="3250130" y="3211932"/>
                  <a:pt x="3246763" y="3214295"/>
                  <a:pt x="3244084" y="3217495"/>
                </a:cubicBezTo>
                <a:cubicBezTo>
                  <a:pt x="3241405" y="3220695"/>
                  <a:pt x="3239415" y="3224806"/>
                  <a:pt x="3238112" y="3229829"/>
                </a:cubicBezTo>
                <a:cubicBezTo>
                  <a:pt x="3236810" y="3234852"/>
                  <a:pt x="3236159" y="3240861"/>
                  <a:pt x="3236159" y="3247856"/>
                </a:cubicBezTo>
                <a:lnTo>
                  <a:pt x="3236159" y="3258237"/>
                </a:lnTo>
                <a:lnTo>
                  <a:pt x="3221983" y="3258237"/>
                </a:lnTo>
                <a:cubicBezTo>
                  <a:pt x="3221388" y="3258237"/>
                  <a:pt x="3220867" y="3258367"/>
                  <a:pt x="3220420" y="3258627"/>
                </a:cubicBezTo>
                <a:cubicBezTo>
                  <a:pt x="3219974" y="3258888"/>
                  <a:pt x="3219602" y="3259334"/>
                  <a:pt x="3219304" y="3259967"/>
                </a:cubicBezTo>
                <a:cubicBezTo>
                  <a:pt x="3219006" y="3260599"/>
                  <a:pt x="3218783" y="3261399"/>
                  <a:pt x="3218634" y="3262367"/>
                </a:cubicBezTo>
                <a:cubicBezTo>
                  <a:pt x="3218486" y="3263334"/>
                  <a:pt x="3218411" y="3264525"/>
                  <a:pt x="3218411" y="3265938"/>
                </a:cubicBezTo>
                <a:cubicBezTo>
                  <a:pt x="3218411" y="3268617"/>
                  <a:pt x="3218709" y="3270552"/>
                  <a:pt x="3219304" y="3271743"/>
                </a:cubicBezTo>
                <a:cubicBezTo>
                  <a:pt x="3219899" y="3272933"/>
                  <a:pt x="3220792" y="3273529"/>
                  <a:pt x="3221983" y="3273529"/>
                </a:cubicBezTo>
                <a:lnTo>
                  <a:pt x="3236159" y="3273529"/>
                </a:lnTo>
                <a:lnTo>
                  <a:pt x="3236159" y="3361598"/>
                </a:lnTo>
                <a:cubicBezTo>
                  <a:pt x="3236159" y="3362193"/>
                  <a:pt x="3236308" y="3362695"/>
                  <a:pt x="3236605" y="3363105"/>
                </a:cubicBezTo>
                <a:cubicBezTo>
                  <a:pt x="3236903" y="3363514"/>
                  <a:pt x="3237405" y="3363867"/>
                  <a:pt x="3238112" y="3364165"/>
                </a:cubicBezTo>
                <a:cubicBezTo>
                  <a:pt x="3238819" y="3364463"/>
                  <a:pt x="3239768" y="3364686"/>
                  <a:pt x="3240959" y="3364835"/>
                </a:cubicBezTo>
                <a:cubicBezTo>
                  <a:pt x="3242149" y="3364984"/>
                  <a:pt x="3243638" y="3365058"/>
                  <a:pt x="3245423" y="3365058"/>
                </a:cubicBezTo>
                <a:cubicBezTo>
                  <a:pt x="3247209" y="3365058"/>
                  <a:pt x="3248698" y="3364984"/>
                  <a:pt x="3249888" y="3364835"/>
                </a:cubicBezTo>
                <a:cubicBezTo>
                  <a:pt x="3251079" y="3364686"/>
                  <a:pt x="3252028" y="3364463"/>
                  <a:pt x="3252735" y="3364165"/>
                </a:cubicBezTo>
                <a:cubicBezTo>
                  <a:pt x="3253442" y="3363867"/>
                  <a:pt x="3253944" y="3363514"/>
                  <a:pt x="3254242" y="3363105"/>
                </a:cubicBezTo>
                <a:cubicBezTo>
                  <a:pt x="3254539" y="3362695"/>
                  <a:pt x="3254688" y="3362193"/>
                  <a:pt x="3254688" y="3361598"/>
                </a:cubicBezTo>
                <a:lnTo>
                  <a:pt x="3254688" y="3273529"/>
                </a:lnTo>
                <a:lnTo>
                  <a:pt x="3277124" y="3273529"/>
                </a:lnTo>
                <a:cubicBezTo>
                  <a:pt x="3278240" y="3273529"/>
                  <a:pt x="3279133" y="3272933"/>
                  <a:pt x="3279803" y="3271743"/>
                </a:cubicBezTo>
                <a:cubicBezTo>
                  <a:pt x="3280472" y="3270552"/>
                  <a:pt x="3280807" y="3268617"/>
                  <a:pt x="3280807" y="3265938"/>
                </a:cubicBezTo>
                <a:cubicBezTo>
                  <a:pt x="3280807" y="3264525"/>
                  <a:pt x="3280714" y="3263334"/>
                  <a:pt x="3280528" y="3262367"/>
                </a:cubicBezTo>
                <a:cubicBezTo>
                  <a:pt x="3280342" y="3261399"/>
                  <a:pt x="3280082" y="3260599"/>
                  <a:pt x="3279747" y="3259967"/>
                </a:cubicBezTo>
                <a:cubicBezTo>
                  <a:pt x="3279412" y="3259334"/>
                  <a:pt x="3279040" y="3258888"/>
                  <a:pt x="3278631" y="3258627"/>
                </a:cubicBezTo>
                <a:cubicBezTo>
                  <a:pt x="3278221" y="3258367"/>
                  <a:pt x="3277719" y="3258237"/>
                  <a:pt x="3277124" y="3258237"/>
                </a:cubicBezTo>
                <a:lnTo>
                  <a:pt x="3254688" y="3258237"/>
                </a:lnTo>
                <a:lnTo>
                  <a:pt x="3254688" y="3247298"/>
                </a:lnTo>
                <a:cubicBezTo>
                  <a:pt x="3254688" y="3242982"/>
                  <a:pt x="3254948" y="3239317"/>
                  <a:pt x="3255469" y="3236303"/>
                </a:cubicBezTo>
                <a:cubicBezTo>
                  <a:pt x="3255990" y="3233289"/>
                  <a:pt x="3256846" y="3230834"/>
                  <a:pt x="3258037" y="3228936"/>
                </a:cubicBezTo>
                <a:cubicBezTo>
                  <a:pt x="3259227" y="3227038"/>
                  <a:pt x="3260790" y="3225643"/>
                  <a:pt x="3262725" y="3224750"/>
                </a:cubicBezTo>
                <a:cubicBezTo>
                  <a:pt x="3264660" y="3223857"/>
                  <a:pt x="3267004" y="3223411"/>
                  <a:pt x="3269757" y="3223411"/>
                </a:cubicBezTo>
                <a:cubicBezTo>
                  <a:pt x="3271766" y="3223411"/>
                  <a:pt x="3273533" y="3223578"/>
                  <a:pt x="3275059" y="3223913"/>
                </a:cubicBezTo>
                <a:cubicBezTo>
                  <a:pt x="3276584" y="3224248"/>
                  <a:pt x="3277905" y="3224620"/>
                  <a:pt x="3279021" y="3225029"/>
                </a:cubicBezTo>
                <a:cubicBezTo>
                  <a:pt x="3280138" y="3225439"/>
                  <a:pt x="3281086" y="3225811"/>
                  <a:pt x="3281868" y="3226145"/>
                </a:cubicBezTo>
                <a:cubicBezTo>
                  <a:pt x="3282649" y="3226480"/>
                  <a:pt x="3283300" y="3226648"/>
                  <a:pt x="3283821" y="3226648"/>
                </a:cubicBezTo>
                <a:cubicBezTo>
                  <a:pt x="3284268" y="3226648"/>
                  <a:pt x="3284640" y="3226555"/>
                  <a:pt x="3284937" y="3226369"/>
                </a:cubicBezTo>
                <a:cubicBezTo>
                  <a:pt x="3285235" y="3226183"/>
                  <a:pt x="3285477" y="3225829"/>
                  <a:pt x="3285663" y="3225308"/>
                </a:cubicBezTo>
                <a:cubicBezTo>
                  <a:pt x="3285849" y="3224787"/>
                  <a:pt x="3286016" y="3224099"/>
                  <a:pt x="3286165" y="3223243"/>
                </a:cubicBezTo>
                <a:cubicBezTo>
                  <a:pt x="3286314" y="3222388"/>
                  <a:pt x="3286388" y="3221253"/>
                  <a:pt x="3286388" y="3219839"/>
                </a:cubicBezTo>
                <a:cubicBezTo>
                  <a:pt x="3286388" y="3218425"/>
                  <a:pt x="3286333" y="3217216"/>
                  <a:pt x="3286221" y="3216211"/>
                </a:cubicBezTo>
                <a:cubicBezTo>
                  <a:pt x="3286109" y="3215207"/>
                  <a:pt x="3285905" y="3214351"/>
                  <a:pt x="3285607" y="3213644"/>
                </a:cubicBezTo>
                <a:cubicBezTo>
                  <a:pt x="3285309" y="3212937"/>
                  <a:pt x="3284937" y="3212360"/>
                  <a:pt x="3284491" y="3211914"/>
                </a:cubicBezTo>
                <a:cubicBezTo>
                  <a:pt x="3284044" y="3211467"/>
                  <a:pt x="3283151" y="3210965"/>
                  <a:pt x="3281812" y="3210407"/>
                </a:cubicBezTo>
                <a:cubicBezTo>
                  <a:pt x="3280472" y="3209849"/>
                  <a:pt x="3278575" y="3209328"/>
                  <a:pt x="3276119" y="3208844"/>
                </a:cubicBezTo>
                <a:cubicBezTo>
                  <a:pt x="3273664" y="3208361"/>
                  <a:pt x="3271134" y="3208119"/>
                  <a:pt x="3268529" y="3208119"/>
                </a:cubicBezTo>
                <a:close/>
                <a:moveTo>
                  <a:pt x="1439952" y="3208119"/>
                </a:moveTo>
                <a:cubicBezTo>
                  <a:pt x="1433925" y="3208119"/>
                  <a:pt x="1428697" y="3208974"/>
                  <a:pt x="1424270" y="3210686"/>
                </a:cubicBezTo>
                <a:cubicBezTo>
                  <a:pt x="1419842" y="3212397"/>
                  <a:pt x="1416196" y="3214946"/>
                  <a:pt x="1413331" y="3218332"/>
                </a:cubicBezTo>
                <a:cubicBezTo>
                  <a:pt x="1410466" y="3221718"/>
                  <a:pt x="1408364" y="3225959"/>
                  <a:pt x="1407024" y="3231057"/>
                </a:cubicBezTo>
                <a:cubicBezTo>
                  <a:pt x="1405685" y="3236154"/>
                  <a:pt x="1405015" y="3242089"/>
                  <a:pt x="1405015" y="3248860"/>
                </a:cubicBezTo>
                <a:lnTo>
                  <a:pt x="1405015" y="3257232"/>
                </a:lnTo>
                <a:lnTo>
                  <a:pt x="1392625" y="3257232"/>
                </a:lnTo>
                <a:cubicBezTo>
                  <a:pt x="1391881" y="3257232"/>
                  <a:pt x="1391230" y="3257418"/>
                  <a:pt x="1390672" y="3257790"/>
                </a:cubicBezTo>
                <a:cubicBezTo>
                  <a:pt x="1390113" y="3258162"/>
                  <a:pt x="1389667" y="3258776"/>
                  <a:pt x="1389332" y="3259632"/>
                </a:cubicBezTo>
                <a:cubicBezTo>
                  <a:pt x="1388997" y="3260488"/>
                  <a:pt x="1388737" y="3261660"/>
                  <a:pt x="1388551" y="3263148"/>
                </a:cubicBezTo>
                <a:cubicBezTo>
                  <a:pt x="1388365" y="3264636"/>
                  <a:pt x="1388272" y="3266459"/>
                  <a:pt x="1388272" y="3268617"/>
                </a:cubicBezTo>
                <a:cubicBezTo>
                  <a:pt x="1388272" y="3272710"/>
                  <a:pt x="1388625" y="3275631"/>
                  <a:pt x="1389332" y="3277380"/>
                </a:cubicBezTo>
                <a:cubicBezTo>
                  <a:pt x="1390039" y="3279128"/>
                  <a:pt x="1391099" y="3280003"/>
                  <a:pt x="1392513" y="3280003"/>
                </a:cubicBezTo>
                <a:lnTo>
                  <a:pt x="1405015" y="3280003"/>
                </a:lnTo>
                <a:lnTo>
                  <a:pt x="1405015" y="3360593"/>
                </a:lnTo>
                <a:cubicBezTo>
                  <a:pt x="1405015" y="3361337"/>
                  <a:pt x="1405220" y="3361988"/>
                  <a:pt x="1405629" y="3362546"/>
                </a:cubicBezTo>
                <a:cubicBezTo>
                  <a:pt x="1406038" y="3363105"/>
                  <a:pt x="1406782" y="3363570"/>
                  <a:pt x="1407861" y="3363942"/>
                </a:cubicBezTo>
                <a:cubicBezTo>
                  <a:pt x="1408940" y="3364314"/>
                  <a:pt x="1410391" y="3364593"/>
                  <a:pt x="1412214" y="3364779"/>
                </a:cubicBezTo>
                <a:cubicBezTo>
                  <a:pt x="1414038" y="3364965"/>
                  <a:pt x="1416289" y="3365058"/>
                  <a:pt x="1418968" y="3365058"/>
                </a:cubicBezTo>
                <a:cubicBezTo>
                  <a:pt x="1421646" y="3365058"/>
                  <a:pt x="1423916" y="3364965"/>
                  <a:pt x="1425776" y="3364779"/>
                </a:cubicBezTo>
                <a:cubicBezTo>
                  <a:pt x="1427637" y="3364593"/>
                  <a:pt x="1429088" y="3364314"/>
                  <a:pt x="1430130" y="3363942"/>
                </a:cubicBezTo>
                <a:cubicBezTo>
                  <a:pt x="1431172" y="3363570"/>
                  <a:pt x="1431916" y="3363105"/>
                  <a:pt x="1432362" y="3362546"/>
                </a:cubicBezTo>
                <a:cubicBezTo>
                  <a:pt x="1432809" y="3361988"/>
                  <a:pt x="1433032" y="3361337"/>
                  <a:pt x="1433032" y="3360593"/>
                </a:cubicBezTo>
                <a:lnTo>
                  <a:pt x="1433032" y="3280003"/>
                </a:lnTo>
                <a:lnTo>
                  <a:pt x="1451226" y="3280003"/>
                </a:lnTo>
                <a:cubicBezTo>
                  <a:pt x="1452640" y="3280003"/>
                  <a:pt x="1453719" y="3279128"/>
                  <a:pt x="1454463" y="3277380"/>
                </a:cubicBezTo>
                <a:cubicBezTo>
                  <a:pt x="1455207" y="3275631"/>
                  <a:pt x="1455579" y="3272710"/>
                  <a:pt x="1455579" y="3268617"/>
                </a:cubicBezTo>
                <a:cubicBezTo>
                  <a:pt x="1455579" y="3266459"/>
                  <a:pt x="1455486" y="3264636"/>
                  <a:pt x="1455300" y="3263148"/>
                </a:cubicBezTo>
                <a:cubicBezTo>
                  <a:pt x="1455114" y="3261660"/>
                  <a:pt x="1454835" y="3260488"/>
                  <a:pt x="1454463" y="3259632"/>
                </a:cubicBezTo>
                <a:cubicBezTo>
                  <a:pt x="1454091" y="3258776"/>
                  <a:pt x="1453626" y="3258162"/>
                  <a:pt x="1453068" y="3257790"/>
                </a:cubicBezTo>
                <a:cubicBezTo>
                  <a:pt x="1452510" y="3257418"/>
                  <a:pt x="1451896" y="3257232"/>
                  <a:pt x="1451226" y="3257232"/>
                </a:cubicBezTo>
                <a:lnTo>
                  <a:pt x="1433032" y="3257232"/>
                </a:lnTo>
                <a:lnTo>
                  <a:pt x="1433032" y="3248079"/>
                </a:lnTo>
                <a:cubicBezTo>
                  <a:pt x="1433032" y="3244879"/>
                  <a:pt x="1433255" y="3242182"/>
                  <a:pt x="1433702" y="3239987"/>
                </a:cubicBezTo>
                <a:cubicBezTo>
                  <a:pt x="1434148" y="3237791"/>
                  <a:pt x="1434855" y="3236005"/>
                  <a:pt x="1435822" y="3234629"/>
                </a:cubicBezTo>
                <a:cubicBezTo>
                  <a:pt x="1436790" y="3233252"/>
                  <a:pt x="1437999" y="3232247"/>
                  <a:pt x="1439450" y="3231615"/>
                </a:cubicBezTo>
                <a:cubicBezTo>
                  <a:pt x="1440901" y="3230982"/>
                  <a:pt x="1442631" y="3230666"/>
                  <a:pt x="1444640" y="3230666"/>
                </a:cubicBezTo>
                <a:cubicBezTo>
                  <a:pt x="1446352" y="3230666"/>
                  <a:pt x="1447840" y="3230796"/>
                  <a:pt x="1449105" y="3231057"/>
                </a:cubicBezTo>
                <a:cubicBezTo>
                  <a:pt x="1450370" y="3231317"/>
                  <a:pt x="1451468" y="3231596"/>
                  <a:pt x="1452398" y="3231894"/>
                </a:cubicBezTo>
                <a:cubicBezTo>
                  <a:pt x="1453328" y="3232192"/>
                  <a:pt x="1454110" y="3232471"/>
                  <a:pt x="1454742" y="3232731"/>
                </a:cubicBezTo>
                <a:cubicBezTo>
                  <a:pt x="1455375" y="3232992"/>
                  <a:pt x="1455951" y="3233122"/>
                  <a:pt x="1456472" y="3233122"/>
                </a:cubicBezTo>
                <a:cubicBezTo>
                  <a:pt x="1456919" y="3233122"/>
                  <a:pt x="1457328" y="3232992"/>
                  <a:pt x="1457700" y="3232731"/>
                </a:cubicBezTo>
                <a:cubicBezTo>
                  <a:pt x="1458072" y="3232471"/>
                  <a:pt x="1458407" y="3231987"/>
                  <a:pt x="1458705" y="3231280"/>
                </a:cubicBezTo>
                <a:cubicBezTo>
                  <a:pt x="1459002" y="3230573"/>
                  <a:pt x="1459226" y="3229569"/>
                  <a:pt x="1459374" y="3228266"/>
                </a:cubicBezTo>
                <a:cubicBezTo>
                  <a:pt x="1459523" y="3226964"/>
                  <a:pt x="1459598" y="3225234"/>
                  <a:pt x="1459598" y="3223076"/>
                </a:cubicBezTo>
                <a:cubicBezTo>
                  <a:pt x="1459598" y="3220918"/>
                  <a:pt x="1459523" y="3219113"/>
                  <a:pt x="1459374" y="3217662"/>
                </a:cubicBezTo>
                <a:cubicBezTo>
                  <a:pt x="1459226" y="3216211"/>
                  <a:pt x="1458984" y="3215021"/>
                  <a:pt x="1458649" y="3214090"/>
                </a:cubicBezTo>
                <a:cubicBezTo>
                  <a:pt x="1458314" y="3213160"/>
                  <a:pt x="1457886" y="3212453"/>
                  <a:pt x="1457365" y="3211970"/>
                </a:cubicBezTo>
                <a:cubicBezTo>
                  <a:pt x="1456844" y="3211486"/>
                  <a:pt x="1455840" y="3210965"/>
                  <a:pt x="1454351" y="3210407"/>
                </a:cubicBezTo>
                <a:cubicBezTo>
                  <a:pt x="1452863" y="3209849"/>
                  <a:pt x="1450817" y="3209328"/>
                  <a:pt x="1448212" y="3208844"/>
                </a:cubicBezTo>
                <a:cubicBezTo>
                  <a:pt x="1445608" y="3208361"/>
                  <a:pt x="1442854" y="3208119"/>
                  <a:pt x="1439952" y="3208119"/>
                </a:cubicBezTo>
                <a:close/>
                <a:moveTo>
                  <a:pt x="1757403" y="2520235"/>
                </a:moveTo>
                <a:cubicBezTo>
                  <a:pt x="1752789" y="2520235"/>
                  <a:pt x="1749608" y="2521109"/>
                  <a:pt x="1747859" y="2522858"/>
                </a:cubicBezTo>
                <a:cubicBezTo>
                  <a:pt x="1746110" y="2524607"/>
                  <a:pt x="1745236" y="2528123"/>
                  <a:pt x="1745236" y="2533406"/>
                </a:cubicBezTo>
                <a:cubicBezTo>
                  <a:pt x="1745236" y="2538541"/>
                  <a:pt x="1746092" y="2541964"/>
                  <a:pt x="1747803" y="2543676"/>
                </a:cubicBezTo>
                <a:cubicBezTo>
                  <a:pt x="1749515" y="2545387"/>
                  <a:pt x="1752603" y="2546243"/>
                  <a:pt x="1757068" y="2546243"/>
                </a:cubicBezTo>
                <a:cubicBezTo>
                  <a:pt x="1761682" y="2546243"/>
                  <a:pt x="1764863" y="2545368"/>
                  <a:pt x="1766611" y="2543620"/>
                </a:cubicBezTo>
                <a:cubicBezTo>
                  <a:pt x="1768360" y="2541871"/>
                  <a:pt x="1769235" y="2538355"/>
                  <a:pt x="1769235" y="2533072"/>
                </a:cubicBezTo>
                <a:cubicBezTo>
                  <a:pt x="1769235" y="2527937"/>
                  <a:pt x="1768379" y="2524514"/>
                  <a:pt x="1766667" y="2522802"/>
                </a:cubicBezTo>
                <a:cubicBezTo>
                  <a:pt x="1764956" y="2521091"/>
                  <a:pt x="1761868" y="2520235"/>
                  <a:pt x="1757403" y="2520235"/>
                </a:cubicBezTo>
                <a:close/>
                <a:moveTo>
                  <a:pt x="1193419" y="2452816"/>
                </a:moveTo>
                <a:cubicBezTo>
                  <a:pt x="1198479" y="2452816"/>
                  <a:pt x="1203334" y="2454434"/>
                  <a:pt x="1207985" y="2457671"/>
                </a:cubicBezTo>
                <a:cubicBezTo>
                  <a:pt x="1212636" y="2460908"/>
                  <a:pt x="1217454" y="2465615"/>
                  <a:pt x="1222440" y="2471792"/>
                </a:cubicBezTo>
                <a:lnTo>
                  <a:pt x="1222440" y="2511975"/>
                </a:lnTo>
                <a:cubicBezTo>
                  <a:pt x="1219538" y="2515621"/>
                  <a:pt x="1216785" y="2518691"/>
                  <a:pt x="1214180" y="2521184"/>
                </a:cubicBezTo>
                <a:cubicBezTo>
                  <a:pt x="1211576" y="2523677"/>
                  <a:pt x="1209083" y="2525705"/>
                  <a:pt x="1206701" y="2527267"/>
                </a:cubicBezTo>
                <a:cubicBezTo>
                  <a:pt x="1204320" y="2528830"/>
                  <a:pt x="1201995" y="2529946"/>
                  <a:pt x="1199725" y="2530616"/>
                </a:cubicBezTo>
                <a:cubicBezTo>
                  <a:pt x="1197455" y="2531286"/>
                  <a:pt x="1195093" y="2531620"/>
                  <a:pt x="1192637" y="2531620"/>
                </a:cubicBezTo>
                <a:cubicBezTo>
                  <a:pt x="1187800" y="2531620"/>
                  <a:pt x="1183782" y="2530486"/>
                  <a:pt x="1180582" y="2528216"/>
                </a:cubicBezTo>
                <a:cubicBezTo>
                  <a:pt x="1177382" y="2525946"/>
                  <a:pt x="1174815" y="2522933"/>
                  <a:pt x="1172880" y="2519175"/>
                </a:cubicBezTo>
                <a:cubicBezTo>
                  <a:pt x="1170945" y="2515417"/>
                  <a:pt x="1169587" y="2511119"/>
                  <a:pt x="1168806" y="2506282"/>
                </a:cubicBezTo>
                <a:cubicBezTo>
                  <a:pt x="1168025" y="2501446"/>
                  <a:pt x="1167634" y="2496497"/>
                  <a:pt x="1167634" y="2491437"/>
                </a:cubicBezTo>
                <a:cubicBezTo>
                  <a:pt x="1167634" y="2486674"/>
                  <a:pt x="1168099" y="2481986"/>
                  <a:pt x="1169029" y="2477373"/>
                </a:cubicBezTo>
                <a:cubicBezTo>
                  <a:pt x="1169959" y="2472759"/>
                  <a:pt x="1171448" y="2468629"/>
                  <a:pt x="1173494" y="2464983"/>
                </a:cubicBezTo>
                <a:cubicBezTo>
                  <a:pt x="1175541" y="2461336"/>
                  <a:pt x="1178201" y="2458397"/>
                  <a:pt x="1181475" y="2456165"/>
                </a:cubicBezTo>
                <a:cubicBezTo>
                  <a:pt x="1184749" y="2453932"/>
                  <a:pt x="1188730" y="2452816"/>
                  <a:pt x="1193419" y="2452816"/>
                </a:cubicBezTo>
                <a:close/>
                <a:moveTo>
                  <a:pt x="633514" y="2451365"/>
                </a:moveTo>
                <a:cubicBezTo>
                  <a:pt x="642424" y="2451365"/>
                  <a:pt x="649143" y="2454118"/>
                  <a:pt x="653672" y="2459625"/>
                </a:cubicBezTo>
                <a:cubicBezTo>
                  <a:pt x="658201" y="2465131"/>
                  <a:pt x="660353" y="2472722"/>
                  <a:pt x="660130" y="2482396"/>
                </a:cubicBezTo>
                <a:lnTo>
                  <a:pt x="605324" y="2482396"/>
                </a:lnTo>
                <a:cubicBezTo>
                  <a:pt x="605474" y="2478303"/>
                  <a:pt x="606186" y="2474377"/>
                  <a:pt x="607458" y="2470619"/>
                </a:cubicBezTo>
                <a:cubicBezTo>
                  <a:pt x="608731" y="2466862"/>
                  <a:pt x="610528" y="2463569"/>
                  <a:pt x="612849" y="2460741"/>
                </a:cubicBezTo>
                <a:cubicBezTo>
                  <a:pt x="615170" y="2457913"/>
                  <a:pt x="618053" y="2455644"/>
                  <a:pt x="621497" y="2453932"/>
                </a:cubicBezTo>
                <a:cubicBezTo>
                  <a:pt x="624941" y="2452221"/>
                  <a:pt x="628947" y="2451365"/>
                  <a:pt x="633514" y="2451365"/>
                </a:cubicBezTo>
                <a:close/>
                <a:moveTo>
                  <a:pt x="1636554" y="2438528"/>
                </a:moveTo>
                <a:cubicBezTo>
                  <a:pt x="1634322" y="2438528"/>
                  <a:pt x="1632536" y="2438621"/>
                  <a:pt x="1631196" y="2438807"/>
                </a:cubicBezTo>
                <a:cubicBezTo>
                  <a:pt x="1629857" y="2438994"/>
                  <a:pt x="1628890" y="2439347"/>
                  <a:pt x="1628294" y="2439868"/>
                </a:cubicBezTo>
                <a:cubicBezTo>
                  <a:pt x="1627699" y="2440389"/>
                  <a:pt x="1627401" y="2441096"/>
                  <a:pt x="1627401" y="2441989"/>
                </a:cubicBezTo>
                <a:cubicBezTo>
                  <a:pt x="1627401" y="2442882"/>
                  <a:pt x="1627699" y="2444109"/>
                  <a:pt x="1628294" y="2445672"/>
                </a:cubicBezTo>
                <a:lnTo>
                  <a:pt x="1664125" y="2541666"/>
                </a:lnTo>
                <a:cubicBezTo>
                  <a:pt x="1664348" y="2542410"/>
                  <a:pt x="1664757" y="2543117"/>
                  <a:pt x="1665353" y="2543787"/>
                </a:cubicBezTo>
                <a:cubicBezTo>
                  <a:pt x="1665948" y="2544457"/>
                  <a:pt x="1666580" y="2544941"/>
                  <a:pt x="1667250" y="2545238"/>
                </a:cubicBezTo>
                <a:lnTo>
                  <a:pt x="1653409" y="2580176"/>
                </a:lnTo>
                <a:cubicBezTo>
                  <a:pt x="1652963" y="2581217"/>
                  <a:pt x="1652777" y="2582110"/>
                  <a:pt x="1652851" y="2582855"/>
                </a:cubicBezTo>
                <a:cubicBezTo>
                  <a:pt x="1652925" y="2583599"/>
                  <a:pt x="1653279" y="2584194"/>
                  <a:pt x="1653911" y="2584640"/>
                </a:cubicBezTo>
                <a:cubicBezTo>
                  <a:pt x="1654544" y="2585087"/>
                  <a:pt x="1655455" y="2585403"/>
                  <a:pt x="1656646" y="2585589"/>
                </a:cubicBezTo>
                <a:cubicBezTo>
                  <a:pt x="1657837" y="2585775"/>
                  <a:pt x="1659399" y="2585868"/>
                  <a:pt x="1661334" y="2585868"/>
                </a:cubicBezTo>
                <a:cubicBezTo>
                  <a:pt x="1665055" y="2585868"/>
                  <a:pt x="1667827" y="2585552"/>
                  <a:pt x="1669650" y="2584920"/>
                </a:cubicBezTo>
                <a:cubicBezTo>
                  <a:pt x="1671473" y="2584287"/>
                  <a:pt x="1672608" y="2583375"/>
                  <a:pt x="1673054" y="2582185"/>
                </a:cubicBezTo>
                <a:lnTo>
                  <a:pt x="1686449" y="2545238"/>
                </a:lnTo>
                <a:lnTo>
                  <a:pt x="1722503" y="2445337"/>
                </a:lnTo>
                <a:cubicBezTo>
                  <a:pt x="1722949" y="2443998"/>
                  <a:pt x="1723172" y="2442882"/>
                  <a:pt x="1723172" y="2441989"/>
                </a:cubicBezTo>
                <a:cubicBezTo>
                  <a:pt x="1723172" y="2441096"/>
                  <a:pt x="1722856" y="2440389"/>
                  <a:pt x="1722223" y="2439868"/>
                </a:cubicBezTo>
                <a:cubicBezTo>
                  <a:pt x="1721591" y="2439347"/>
                  <a:pt x="1720605" y="2438994"/>
                  <a:pt x="1719266" y="2438807"/>
                </a:cubicBezTo>
                <a:cubicBezTo>
                  <a:pt x="1717926" y="2438621"/>
                  <a:pt x="1716215" y="2438528"/>
                  <a:pt x="1714131" y="2438528"/>
                </a:cubicBezTo>
                <a:cubicBezTo>
                  <a:pt x="1711750" y="2438528"/>
                  <a:pt x="1709927" y="2438621"/>
                  <a:pt x="1708662" y="2438807"/>
                </a:cubicBezTo>
                <a:cubicBezTo>
                  <a:pt x="1707396" y="2438994"/>
                  <a:pt x="1706448" y="2439291"/>
                  <a:pt x="1705815" y="2439700"/>
                </a:cubicBezTo>
                <a:cubicBezTo>
                  <a:pt x="1705183" y="2440110"/>
                  <a:pt x="1704643" y="2441021"/>
                  <a:pt x="1704197" y="2442435"/>
                </a:cubicBezTo>
                <a:lnTo>
                  <a:pt x="1676515" y="2523472"/>
                </a:lnTo>
                <a:lnTo>
                  <a:pt x="1676180" y="2523472"/>
                </a:lnTo>
                <a:lnTo>
                  <a:pt x="1647493" y="2442882"/>
                </a:lnTo>
                <a:cubicBezTo>
                  <a:pt x="1647121" y="2441914"/>
                  <a:pt x="1646768" y="2441152"/>
                  <a:pt x="1646433" y="2440593"/>
                </a:cubicBezTo>
                <a:cubicBezTo>
                  <a:pt x="1646098" y="2440035"/>
                  <a:pt x="1645558" y="2439607"/>
                  <a:pt x="1644814" y="2439310"/>
                </a:cubicBezTo>
                <a:cubicBezTo>
                  <a:pt x="1644070" y="2439012"/>
                  <a:pt x="1643066" y="2438807"/>
                  <a:pt x="1641800" y="2438696"/>
                </a:cubicBezTo>
                <a:cubicBezTo>
                  <a:pt x="1640535" y="2438584"/>
                  <a:pt x="1638787" y="2438528"/>
                  <a:pt x="1636554" y="2438528"/>
                </a:cubicBezTo>
                <a:close/>
                <a:moveTo>
                  <a:pt x="1287441" y="2438528"/>
                </a:moveTo>
                <a:cubicBezTo>
                  <a:pt x="1285655" y="2438528"/>
                  <a:pt x="1284166" y="2438584"/>
                  <a:pt x="1282976" y="2438696"/>
                </a:cubicBezTo>
                <a:cubicBezTo>
                  <a:pt x="1281785" y="2438807"/>
                  <a:pt x="1280818" y="2439031"/>
                  <a:pt x="1280074" y="2439366"/>
                </a:cubicBezTo>
                <a:cubicBezTo>
                  <a:pt x="1279330" y="2439700"/>
                  <a:pt x="1278827" y="2440073"/>
                  <a:pt x="1278567" y="2440482"/>
                </a:cubicBezTo>
                <a:cubicBezTo>
                  <a:pt x="1278306" y="2440891"/>
                  <a:pt x="1278176" y="2441393"/>
                  <a:pt x="1278176" y="2441989"/>
                </a:cubicBezTo>
                <a:lnTo>
                  <a:pt x="1278176" y="2502934"/>
                </a:lnTo>
                <a:cubicBezTo>
                  <a:pt x="1278176" y="2510226"/>
                  <a:pt x="1278790" y="2516421"/>
                  <a:pt x="1280018" y="2521519"/>
                </a:cubicBezTo>
                <a:cubicBezTo>
                  <a:pt x="1281246" y="2526616"/>
                  <a:pt x="1283273" y="2531081"/>
                  <a:pt x="1286101" y="2534913"/>
                </a:cubicBezTo>
                <a:cubicBezTo>
                  <a:pt x="1288929" y="2538746"/>
                  <a:pt x="1292631" y="2541778"/>
                  <a:pt x="1297208" y="2544010"/>
                </a:cubicBezTo>
                <a:cubicBezTo>
                  <a:pt x="1301784" y="2546243"/>
                  <a:pt x="1307421" y="2547359"/>
                  <a:pt x="1314118" y="2547359"/>
                </a:cubicBezTo>
                <a:cubicBezTo>
                  <a:pt x="1319848" y="2547359"/>
                  <a:pt x="1325503" y="2545908"/>
                  <a:pt x="1331085" y="2543006"/>
                </a:cubicBezTo>
                <a:cubicBezTo>
                  <a:pt x="1336666" y="2540104"/>
                  <a:pt x="1342321" y="2535490"/>
                  <a:pt x="1348051" y="2529165"/>
                </a:cubicBezTo>
                <a:lnTo>
                  <a:pt x="1348051" y="2542448"/>
                </a:lnTo>
                <a:cubicBezTo>
                  <a:pt x="1348051" y="2543043"/>
                  <a:pt x="1348163" y="2543545"/>
                  <a:pt x="1348386" y="2543955"/>
                </a:cubicBezTo>
                <a:cubicBezTo>
                  <a:pt x="1348609" y="2544364"/>
                  <a:pt x="1349037" y="2544717"/>
                  <a:pt x="1349669" y="2545015"/>
                </a:cubicBezTo>
                <a:cubicBezTo>
                  <a:pt x="1350302" y="2545313"/>
                  <a:pt x="1351158" y="2545536"/>
                  <a:pt x="1352237" y="2545685"/>
                </a:cubicBezTo>
                <a:cubicBezTo>
                  <a:pt x="1353316" y="2545834"/>
                  <a:pt x="1354711" y="2545908"/>
                  <a:pt x="1356423" y="2545908"/>
                </a:cubicBezTo>
                <a:cubicBezTo>
                  <a:pt x="1357985" y="2545908"/>
                  <a:pt x="1359306" y="2545834"/>
                  <a:pt x="1360385" y="2545685"/>
                </a:cubicBezTo>
                <a:cubicBezTo>
                  <a:pt x="1361464" y="2545536"/>
                  <a:pt x="1362338" y="2545313"/>
                  <a:pt x="1363008" y="2545015"/>
                </a:cubicBezTo>
                <a:cubicBezTo>
                  <a:pt x="1363678" y="2544717"/>
                  <a:pt x="1364143" y="2544364"/>
                  <a:pt x="1364403" y="2543955"/>
                </a:cubicBezTo>
                <a:cubicBezTo>
                  <a:pt x="1364664" y="2543545"/>
                  <a:pt x="1364794" y="2543043"/>
                  <a:pt x="1364794" y="2542448"/>
                </a:cubicBezTo>
                <a:lnTo>
                  <a:pt x="1364794" y="2441989"/>
                </a:lnTo>
                <a:cubicBezTo>
                  <a:pt x="1364794" y="2441393"/>
                  <a:pt x="1364627" y="2440891"/>
                  <a:pt x="1364292" y="2440482"/>
                </a:cubicBezTo>
                <a:cubicBezTo>
                  <a:pt x="1363957" y="2440073"/>
                  <a:pt x="1363455" y="2439700"/>
                  <a:pt x="1362785" y="2439366"/>
                </a:cubicBezTo>
                <a:cubicBezTo>
                  <a:pt x="1362115" y="2439031"/>
                  <a:pt x="1361185" y="2438807"/>
                  <a:pt x="1359994" y="2438696"/>
                </a:cubicBezTo>
                <a:cubicBezTo>
                  <a:pt x="1358804" y="2438584"/>
                  <a:pt x="1357315" y="2438528"/>
                  <a:pt x="1355530" y="2438528"/>
                </a:cubicBezTo>
                <a:cubicBezTo>
                  <a:pt x="1353669" y="2438528"/>
                  <a:pt x="1352162" y="2438584"/>
                  <a:pt x="1351009" y="2438696"/>
                </a:cubicBezTo>
                <a:cubicBezTo>
                  <a:pt x="1349855" y="2438807"/>
                  <a:pt x="1348907" y="2439031"/>
                  <a:pt x="1348163" y="2439366"/>
                </a:cubicBezTo>
                <a:cubicBezTo>
                  <a:pt x="1347418" y="2439700"/>
                  <a:pt x="1346916" y="2440073"/>
                  <a:pt x="1346656" y="2440482"/>
                </a:cubicBezTo>
                <a:cubicBezTo>
                  <a:pt x="1346395" y="2440891"/>
                  <a:pt x="1346265" y="2441393"/>
                  <a:pt x="1346265" y="2441989"/>
                </a:cubicBezTo>
                <a:lnTo>
                  <a:pt x="1346265" y="2512198"/>
                </a:lnTo>
                <a:cubicBezTo>
                  <a:pt x="1341130" y="2518524"/>
                  <a:pt x="1336275" y="2523323"/>
                  <a:pt x="1331698" y="2526597"/>
                </a:cubicBezTo>
                <a:cubicBezTo>
                  <a:pt x="1327122" y="2529872"/>
                  <a:pt x="1322527" y="2531509"/>
                  <a:pt x="1317913" y="2531509"/>
                </a:cubicBezTo>
                <a:cubicBezTo>
                  <a:pt x="1314341" y="2531509"/>
                  <a:pt x="1311216" y="2530820"/>
                  <a:pt x="1308537" y="2529444"/>
                </a:cubicBezTo>
                <a:cubicBezTo>
                  <a:pt x="1305858" y="2528067"/>
                  <a:pt x="1303644" y="2526132"/>
                  <a:pt x="1301896" y="2523640"/>
                </a:cubicBezTo>
                <a:cubicBezTo>
                  <a:pt x="1300147" y="2521147"/>
                  <a:pt x="1298845" y="2518133"/>
                  <a:pt x="1297989" y="2514598"/>
                </a:cubicBezTo>
                <a:cubicBezTo>
                  <a:pt x="1297133" y="2511064"/>
                  <a:pt x="1296705" y="2506357"/>
                  <a:pt x="1296705" y="2500478"/>
                </a:cubicBezTo>
                <a:lnTo>
                  <a:pt x="1296705" y="2441989"/>
                </a:lnTo>
                <a:cubicBezTo>
                  <a:pt x="1296705" y="2441393"/>
                  <a:pt x="1296556" y="2440891"/>
                  <a:pt x="1296259" y="2440482"/>
                </a:cubicBezTo>
                <a:cubicBezTo>
                  <a:pt x="1295961" y="2440073"/>
                  <a:pt x="1295459" y="2439700"/>
                  <a:pt x="1294752" y="2439366"/>
                </a:cubicBezTo>
                <a:cubicBezTo>
                  <a:pt x="1294045" y="2439031"/>
                  <a:pt x="1293096" y="2438807"/>
                  <a:pt x="1291906" y="2438696"/>
                </a:cubicBezTo>
                <a:cubicBezTo>
                  <a:pt x="1290715" y="2438584"/>
                  <a:pt x="1289227" y="2438528"/>
                  <a:pt x="1287441" y="2438528"/>
                </a:cubicBezTo>
                <a:close/>
                <a:moveTo>
                  <a:pt x="983087" y="2438528"/>
                </a:moveTo>
                <a:cubicBezTo>
                  <a:pt x="981301" y="2438528"/>
                  <a:pt x="979813" y="2438603"/>
                  <a:pt x="978622" y="2438752"/>
                </a:cubicBezTo>
                <a:cubicBezTo>
                  <a:pt x="977432" y="2438900"/>
                  <a:pt x="976483" y="2439124"/>
                  <a:pt x="975776" y="2439421"/>
                </a:cubicBezTo>
                <a:cubicBezTo>
                  <a:pt x="975069" y="2439719"/>
                  <a:pt x="974585" y="2440091"/>
                  <a:pt x="974325" y="2440538"/>
                </a:cubicBezTo>
                <a:cubicBezTo>
                  <a:pt x="974064" y="2440984"/>
                  <a:pt x="973934" y="2441468"/>
                  <a:pt x="973934" y="2441989"/>
                </a:cubicBezTo>
                <a:lnTo>
                  <a:pt x="973934" y="2542448"/>
                </a:lnTo>
                <a:cubicBezTo>
                  <a:pt x="973934" y="2543043"/>
                  <a:pt x="974064" y="2543545"/>
                  <a:pt x="974325" y="2543955"/>
                </a:cubicBezTo>
                <a:cubicBezTo>
                  <a:pt x="974585" y="2544364"/>
                  <a:pt x="975069" y="2544717"/>
                  <a:pt x="975776" y="2545015"/>
                </a:cubicBezTo>
                <a:cubicBezTo>
                  <a:pt x="976483" y="2545313"/>
                  <a:pt x="977432" y="2545536"/>
                  <a:pt x="978622" y="2545685"/>
                </a:cubicBezTo>
                <a:cubicBezTo>
                  <a:pt x="979813" y="2545834"/>
                  <a:pt x="981301" y="2545908"/>
                  <a:pt x="983087" y="2545908"/>
                </a:cubicBezTo>
                <a:cubicBezTo>
                  <a:pt x="984948" y="2545908"/>
                  <a:pt x="986473" y="2545834"/>
                  <a:pt x="987664" y="2545685"/>
                </a:cubicBezTo>
                <a:cubicBezTo>
                  <a:pt x="988854" y="2545536"/>
                  <a:pt x="989784" y="2545313"/>
                  <a:pt x="990454" y="2545015"/>
                </a:cubicBezTo>
                <a:cubicBezTo>
                  <a:pt x="991124" y="2544717"/>
                  <a:pt x="991608" y="2544364"/>
                  <a:pt x="991905" y="2543955"/>
                </a:cubicBezTo>
                <a:cubicBezTo>
                  <a:pt x="992203" y="2543545"/>
                  <a:pt x="992352" y="2543043"/>
                  <a:pt x="992352" y="2542448"/>
                </a:cubicBezTo>
                <a:lnTo>
                  <a:pt x="992352" y="2441989"/>
                </a:lnTo>
                <a:cubicBezTo>
                  <a:pt x="992352" y="2441468"/>
                  <a:pt x="992203" y="2440984"/>
                  <a:pt x="991905" y="2440538"/>
                </a:cubicBezTo>
                <a:cubicBezTo>
                  <a:pt x="991608" y="2440091"/>
                  <a:pt x="991124" y="2439719"/>
                  <a:pt x="990454" y="2439421"/>
                </a:cubicBezTo>
                <a:cubicBezTo>
                  <a:pt x="989784" y="2439124"/>
                  <a:pt x="988854" y="2438900"/>
                  <a:pt x="987664" y="2438752"/>
                </a:cubicBezTo>
                <a:cubicBezTo>
                  <a:pt x="986473" y="2438603"/>
                  <a:pt x="984948" y="2438528"/>
                  <a:pt x="983087" y="2438528"/>
                </a:cubicBezTo>
                <a:close/>
                <a:moveTo>
                  <a:pt x="747083" y="2437077"/>
                </a:moveTo>
                <a:cubicBezTo>
                  <a:pt x="740460" y="2437077"/>
                  <a:pt x="734302" y="2438175"/>
                  <a:pt x="728610" y="2440370"/>
                </a:cubicBezTo>
                <a:cubicBezTo>
                  <a:pt x="722917" y="2442565"/>
                  <a:pt x="717969" y="2445933"/>
                  <a:pt x="713764" y="2450472"/>
                </a:cubicBezTo>
                <a:cubicBezTo>
                  <a:pt x="709560" y="2455011"/>
                  <a:pt x="706248" y="2460834"/>
                  <a:pt x="703830" y="2467941"/>
                </a:cubicBezTo>
                <a:cubicBezTo>
                  <a:pt x="701411" y="2475047"/>
                  <a:pt x="700202" y="2483549"/>
                  <a:pt x="700202" y="2493446"/>
                </a:cubicBezTo>
                <a:cubicBezTo>
                  <a:pt x="700202" y="2502152"/>
                  <a:pt x="701188" y="2509836"/>
                  <a:pt x="703160" y="2516496"/>
                </a:cubicBezTo>
                <a:cubicBezTo>
                  <a:pt x="705132" y="2523156"/>
                  <a:pt x="707997" y="2528774"/>
                  <a:pt x="711755" y="2533351"/>
                </a:cubicBezTo>
                <a:cubicBezTo>
                  <a:pt x="715513" y="2537927"/>
                  <a:pt x="720182" y="2541406"/>
                  <a:pt x="725763" y="2543787"/>
                </a:cubicBezTo>
                <a:cubicBezTo>
                  <a:pt x="731344" y="2546168"/>
                  <a:pt x="737744" y="2547359"/>
                  <a:pt x="744962" y="2547359"/>
                </a:cubicBezTo>
                <a:cubicBezTo>
                  <a:pt x="748460" y="2547359"/>
                  <a:pt x="751846" y="2547024"/>
                  <a:pt x="755120" y="2546354"/>
                </a:cubicBezTo>
                <a:cubicBezTo>
                  <a:pt x="758394" y="2545685"/>
                  <a:pt x="761426" y="2544810"/>
                  <a:pt x="764217" y="2543731"/>
                </a:cubicBezTo>
                <a:cubicBezTo>
                  <a:pt x="767007" y="2542652"/>
                  <a:pt x="769519" y="2541424"/>
                  <a:pt x="771751" y="2540048"/>
                </a:cubicBezTo>
                <a:cubicBezTo>
                  <a:pt x="773984" y="2538671"/>
                  <a:pt x="775565" y="2537518"/>
                  <a:pt x="776495" y="2536588"/>
                </a:cubicBezTo>
                <a:cubicBezTo>
                  <a:pt x="777425" y="2535657"/>
                  <a:pt x="778021" y="2534950"/>
                  <a:pt x="778281" y="2534467"/>
                </a:cubicBezTo>
                <a:cubicBezTo>
                  <a:pt x="778542" y="2533983"/>
                  <a:pt x="778765" y="2533425"/>
                  <a:pt x="778951" y="2532792"/>
                </a:cubicBezTo>
                <a:cubicBezTo>
                  <a:pt x="779137" y="2532160"/>
                  <a:pt x="779267" y="2531379"/>
                  <a:pt x="779342" y="2530448"/>
                </a:cubicBezTo>
                <a:cubicBezTo>
                  <a:pt x="779416" y="2529518"/>
                  <a:pt x="779453" y="2528421"/>
                  <a:pt x="779453" y="2527156"/>
                </a:cubicBezTo>
                <a:cubicBezTo>
                  <a:pt x="779453" y="2525667"/>
                  <a:pt x="779397" y="2524384"/>
                  <a:pt x="779286" y="2523305"/>
                </a:cubicBezTo>
                <a:cubicBezTo>
                  <a:pt x="779174" y="2522226"/>
                  <a:pt x="778988" y="2521333"/>
                  <a:pt x="778728" y="2520626"/>
                </a:cubicBezTo>
                <a:cubicBezTo>
                  <a:pt x="778467" y="2519919"/>
                  <a:pt x="778151" y="2519417"/>
                  <a:pt x="777779" y="2519119"/>
                </a:cubicBezTo>
                <a:cubicBezTo>
                  <a:pt x="777407" y="2518821"/>
                  <a:pt x="776960" y="2518672"/>
                  <a:pt x="776439" y="2518672"/>
                </a:cubicBezTo>
                <a:cubicBezTo>
                  <a:pt x="775546" y="2518672"/>
                  <a:pt x="774300" y="2519324"/>
                  <a:pt x="772700" y="2520626"/>
                </a:cubicBezTo>
                <a:cubicBezTo>
                  <a:pt x="771100" y="2521928"/>
                  <a:pt x="769128" y="2523379"/>
                  <a:pt x="766784" y="2524979"/>
                </a:cubicBezTo>
                <a:cubicBezTo>
                  <a:pt x="764440" y="2526579"/>
                  <a:pt x="761668" y="2528049"/>
                  <a:pt x="758468" y="2529388"/>
                </a:cubicBezTo>
                <a:cubicBezTo>
                  <a:pt x="755269" y="2530727"/>
                  <a:pt x="751548" y="2531397"/>
                  <a:pt x="747306" y="2531397"/>
                </a:cubicBezTo>
                <a:cubicBezTo>
                  <a:pt x="742841" y="2531397"/>
                  <a:pt x="738879" y="2530597"/>
                  <a:pt x="735419" y="2528997"/>
                </a:cubicBezTo>
                <a:cubicBezTo>
                  <a:pt x="731958" y="2527397"/>
                  <a:pt x="729038" y="2524960"/>
                  <a:pt x="726656" y="2521686"/>
                </a:cubicBezTo>
                <a:cubicBezTo>
                  <a:pt x="724275" y="2518412"/>
                  <a:pt x="722471" y="2514338"/>
                  <a:pt x="721243" y="2509464"/>
                </a:cubicBezTo>
                <a:cubicBezTo>
                  <a:pt x="720015" y="2504590"/>
                  <a:pt x="719401" y="2498915"/>
                  <a:pt x="719401" y="2492441"/>
                </a:cubicBezTo>
                <a:cubicBezTo>
                  <a:pt x="719401" y="2479493"/>
                  <a:pt x="721764" y="2469615"/>
                  <a:pt x="726489" y="2462806"/>
                </a:cubicBezTo>
                <a:cubicBezTo>
                  <a:pt x="731214" y="2455997"/>
                  <a:pt x="738004" y="2452593"/>
                  <a:pt x="746860" y="2452593"/>
                </a:cubicBezTo>
                <a:cubicBezTo>
                  <a:pt x="751176" y="2452593"/>
                  <a:pt x="754915" y="2453207"/>
                  <a:pt x="758078" y="2454434"/>
                </a:cubicBezTo>
                <a:cubicBezTo>
                  <a:pt x="761240" y="2455662"/>
                  <a:pt x="763938" y="2457020"/>
                  <a:pt x="766170" y="2458509"/>
                </a:cubicBezTo>
                <a:cubicBezTo>
                  <a:pt x="768403" y="2459997"/>
                  <a:pt x="770244" y="2461355"/>
                  <a:pt x="771695" y="2462583"/>
                </a:cubicBezTo>
                <a:cubicBezTo>
                  <a:pt x="773147" y="2463811"/>
                  <a:pt x="774430" y="2464425"/>
                  <a:pt x="775546" y="2464425"/>
                </a:cubicBezTo>
                <a:cubicBezTo>
                  <a:pt x="776514" y="2464425"/>
                  <a:pt x="777332" y="2463848"/>
                  <a:pt x="778002" y="2462694"/>
                </a:cubicBezTo>
                <a:cubicBezTo>
                  <a:pt x="778672" y="2461541"/>
                  <a:pt x="779007" y="2459513"/>
                  <a:pt x="779007" y="2456611"/>
                </a:cubicBezTo>
                <a:cubicBezTo>
                  <a:pt x="779007" y="2455272"/>
                  <a:pt x="778969" y="2454155"/>
                  <a:pt x="778895" y="2453262"/>
                </a:cubicBezTo>
                <a:cubicBezTo>
                  <a:pt x="778821" y="2452369"/>
                  <a:pt x="778672" y="2451569"/>
                  <a:pt x="778449" y="2450863"/>
                </a:cubicBezTo>
                <a:cubicBezTo>
                  <a:pt x="778225" y="2450156"/>
                  <a:pt x="777946" y="2449542"/>
                  <a:pt x="777611" y="2449021"/>
                </a:cubicBezTo>
                <a:cubicBezTo>
                  <a:pt x="777277" y="2448500"/>
                  <a:pt x="776663" y="2447793"/>
                  <a:pt x="775770" y="2446900"/>
                </a:cubicBezTo>
                <a:cubicBezTo>
                  <a:pt x="774877" y="2446007"/>
                  <a:pt x="773444" y="2444928"/>
                  <a:pt x="771472" y="2443663"/>
                </a:cubicBezTo>
                <a:cubicBezTo>
                  <a:pt x="769500" y="2442398"/>
                  <a:pt x="767249" y="2441282"/>
                  <a:pt x="764719" y="2440314"/>
                </a:cubicBezTo>
                <a:cubicBezTo>
                  <a:pt x="762189" y="2439347"/>
                  <a:pt x="759417" y="2438566"/>
                  <a:pt x="756403" y="2437970"/>
                </a:cubicBezTo>
                <a:cubicBezTo>
                  <a:pt x="753390" y="2437375"/>
                  <a:pt x="750283" y="2437077"/>
                  <a:pt x="747083" y="2437077"/>
                </a:cubicBezTo>
                <a:close/>
                <a:moveTo>
                  <a:pt x="1608575" y="2436966"/>
                </a:moveTo>
                <a:cubicBezTo>
                  <a:pt x="1606417" y="2436966"/>
                  <a:pt x="1604277" y="2437245"/>
                  <a:pt x="1602156" y="2437803"/>
                </a:cubicBezTo>
                <a:cubicBezTo>
                  <a:pt x="1600036" y="2438361"/>
                  <a:pt x="1597896" y="2439366"/>
                  <a:pt x="1595738" y="2440817"/>
                </a:cubicBezTo>
                <a:cubicBezTo>
                  <a:pt x="1593580" y="2442268"/>
                  <a:pt x="1591292" y="2444258"/>
                  <a:pt x="1588873" y="2446788"/>
                </a:cubicBezTo>
                <a:cubicBezTo>
                  <a:pt x="1586455" y="2449318"/>
                  <a:pt x="1583869" y="2452593"/>
                  <a:pt x="1581116" y="2456611"/>
                </a:cubicBezTo>
                <a:lnTo>
                  <a:pt x="1581116" y="2441989"/>
                </a:lnTo>
                <a:cubicBezTo>
                  <a:pt x="1581116" y="2441393"/>
                  <a:pt x="1580986" y="2440891"/>
                  <a:pt x="1580725" y="2440482"/>
                </a:cubicBezTo>
                <a:cubicBezTo>
                  <a:pt x="1580465" y="2440073"/>
                  <a:pt x="1580037" y="2439700"/>
                  <a:pt x="1579441" y="2439366"/>
                </a:cubicBezTo>
                <a:cubicBezTo>
                  <a:pt x="1578846" y="2439031"/>
                  <a:pt x="1578009" y="2438807"/>
                  <a:pt x="1576930" y="2438696"/>
                </a:cubicBezTo>
                <a:cubicBezTo>
                  <a:pt x="1575851" y="2438584"/>
                  <a:pt x="1574493" y="2438528"/>
                  <a:pt x="1572856" y="2438528"/>
                </a:cubicBezTo>
                <a:cubicBezTo>
                  <a:pt x="1571144" y="2438528"/>
                  <a:pt x="1569768" y="2438584"/>
                  <a:pt x="1568726" y="2438696"/>
                </a:cubicBezTo>
                <a:cubicBezTo>
                  <a:pt x="1567684" y="2438807"/>
                  <a:pt x="1566828" y="2439031"/>
                  <a:pt x="1566159" y="2439366"/>
                </a:cubicBezTo>
                <a:cubicBezTo>
                  <a:pt x="1565489" y="2439700"/>
                  <a:pt x="1565042" y="2440073"/>
                  <a:pt x="1564819" y="2440482"/>
                </a:cubicBezTo>
                <a:cubicBezTo>
                  <a:pt x="1564596" y="2440891"/>
                  <a:pt x="1564484" y="2441393"/>
                  <a:pt x="1564484" y="2441989"/>
                </a:cubicBezTo>
                <a:lnTo>
                  <a:pt x="1564484" y="2542448"/>
                </a:lnTo>
                <a:cubicBezTo>
                  <a:pt x="1564484" y="2543043"/>
                  <a:pt x="1564614" y="2543545"/>
                  <a:pt x="1564875" y="2543955"/>
                </a:cubicBezTo>
                <a:cubicBezTo>
                  <a:pt x="1565135" y="2544364"/>
                  <a:pt x="1565619" y="2544717"/>
                  <a:pt x="1566326" y="2545015"/>
                </a:cubicBezTo>
                <a:cubicBezTo>
                  <a:pt x="1567033" y="2545313"/>
                  <a:pt x="1567982" y="2545536"/>
                  <a:pt x="1569172" y="2545685"/>
                </a:cubicBezTo>
                <a:cubicBezTo>
                  <a:pt x="1570363" y="2545834"/>
                  <a:pt x="1571851" y="2545908"/>
                  <a:pt x="1573637" y="2545908"/>
                </a:cubicBezTo>
                <a:cubicBezTo>
                  <a:pt x="1575497" y="2545908"/>
                  <a:pt x="1577023" y="2545834"/>
                  <a:pt x="1578214" y="2545685"/>
                </a:cubicBezTo>
                <a:cubicBezTo>
                  <a:pt x="1579404" y="2545536"/>
                  <a:pt x="1580334" y="2545313"/>
                  <a:pt x="1581004" y="2545015"/>
                </a:cubicBezTo>
                <a:cubicBezTo>
                  <a:pt x="1581674" y="2544717"/>
                  <a:pt x="1582158" y="2544364"/>
                  <a:pt x="1582455" y="2543955"/>
                </a:cubicBezTo>
                <a:cubicBezTo>
                  <a:pt x="1582753" y="2543545"/>
                  <a:pt x="1582902" y="2543043"/>
                  <a:pt x="1582902" y="2542448"/>
                </a:cubicBezTo>
                <a:lnTo>
                  <a:pt x="1582902" y="2476368"/>
                </a:lnTo>
                <a:cubicBezTo>
                  <a:pt x="1585506" y="2472275"/>
                  <a:pt x="1587887" y="2468815"/>
                  <a:pt x="1590045" y="2465987"/>
                </a:cubicBezTo>
                <a:cubicBezTo>
                  <a:pt x="1592203" y="2463159"/>
                  <a:pt x="1594268" y="2460890"/>
                  <a:pt x="1596240" y="2459178"/>
                </a:cubicBezTo>
                <a:cubicBezTo>
                  <a:pt x="1598212" y="2457467"/>
                  <a:pt x="1600091" y="2456239"/>
                  <a:pt x="1601877" y="2455495"/>
                </a:cubicBezTo>
                <a:cubicBezTo>
                  <a:pt x="1603663" y="2454751"/>
                  <a:pt x="1605486" y="2454379"/>
                  <a:pt x="1607347" y="2454379"/>
                </a:cubicBezTo>
                <a:cubicBezTo>
                  <a:pt x="1608909" y="2454379"/>
                  <a:pt x="1610360" y="2454527"/>
                  <a:pt x="1611700" y="2454825"/>
                </a:cubicBezTo>
                <a:cubicBezTo>
                  <a:pt x="1613039" y="2455123"/>
                  <a:pt x="1614249" y="2455439"/>
                  <a:pt x="1615328" y="2455774"/>
                </a:cubicBezTo>
                <a:cubicBezTo>
                  <a:pt x="1616407" y="2456109"/>
                  <a:pt x="1617374" y="2456444"/>
                  <a:pt x="1618230" y="2456778"/>
                </a:cubicBezTo>
                <a:cubicBezTo>
                  <a:pt x="1619086" y="2457113"/>
                  <a:pt x="1619811" y="2457281"/>
                  <a:pt x="1620406" y="2457281"/>
                </a:cubicBezTo>
                <a:cubicBezTo>
                  <a:pt x="1621002" y="2457281"/>
                  <a:pt x="1621467" y="2457113"/>
                  <a:pt x="1621802" y="2456778"/>
                </a:cubicBezTo>
                <a:cubicBezTo>
                  <a:pt x="1622136" y="2456444"/>
                  <a:pt x="1622416" y="2455960"/>
                  <a:pt x="1622639" y="2455327"/>
                </a:cubicBezTo>
                <a:cubicBezTo>
                  <a:pt x="1622862" y="2454695"/>
                  <a:pt x="1623011" y="2453821"/>
                  <a:pt x="1623085" y="2452704"/>
                </a:cubicBezTo>
                <a:cubicBezTo>
                  <a:pt x="1623160" y="2451588"/>
                  <a:pt x="1623197" y="2450211"/>
                  <a:pt x="1623197" y="2448574"/>
                </a:cubicBezTo>
                <a:cubicBezTo>
                  <a:pt x="1623197" y="2446863"/>
                  <a:pt x="1623178" y="2445505"/>
                  <a:pt x="1623141" y="2444500"/>
                </a:cubicBezTo>
                <a:cubicBezTo>
                  <a:pt x="1623104" y="2443496"/>
                  <a:pt x="1623029" y="2442733"/>
                  <a:pt x="1622918" y="2442212"/>
                </a:cubicBezTo>
                <a:cubicBezTo>
                  <a:pt x="1622806" y="2441691"/>
                  <a:pt x="1622676" y="2441263"/>
                  <a:pt x="1622527" y="2440928"/>
                </a:cubicBezTo>
                <a:cubicBezTo>
                  <a:pt x="1622378" y="2440593"/>
                  <a:pt x="1622081" y="2440240"/>
                  <a:pt x="1621634" y="2439868"/>
                </a:cubicBezTo>
                <a:cubicBezTo>
                  <a:pt x="1621188" y="2439496"/>
                  <a:pt x="1620425" y="2439124"/>
                  <a:pt x="1619346" y="2438752"/>
                </a:cubicBezTo>
                <a:cubicBezTo>
                  <a:pt x="1618267" y="2438380"/>
                  <a:pt x="1617058" y="2438045"/>
                  <a:pt x="1615718" y="2437747"/>
                </a:cubicBezTo>
                <a:cubicBezTo>
                  <a:pt x="1614379" y="2437449"/>
                  <a:pt x="1613095" y="2437245"/>
                  <a:pt x="1611867" y="2437133"/>
                </a:cubicBezTo>
                <a:cubicBezTo>
                  <a:pt x="1610640" y="2437022"/>
                  <a:pt x="1609542" y="2436966"/>
                  <a:pt x="1608575" y="2436966"/>
                </a:cubicBezTo>
                <a:close/>
                <a:moveTo>
                  <a:pt x="1433590" y="2436966"/>
                </a:moveTo>
                <a:cubicBezTo>
                  <a:pt x="1427488" y="2436966"/>
                  <a:pt x="1422149" y="2437784"/>
                  <a:pt x="1417572" y="2439421"/>
                </a:cubicBezTo>
                <a:cubicBezTo>
                  <a:pt x="1412996" y="2441058"/>
                  <a:pt x="1409182" y="2443235"/>
                  <a:pt x="1406131" y="2445951"/>
                </a:cubicBezTo>
                <a:cubicBezTo>
                  <a:pt x="1403080" y="2448667"/>
                  <a:pt x="1400792" y="2451830"/>
                  <a:pt x="1399266" y="2455439"/>
                </a:cubicBezTo>
                <a:cubicBezTo>
                  <a:pt x="1397741" y="2459048"/>
                  <a:pt x="1396978" y="2462825"/>
                  <a:pt x="1396978" y="2466769"/>
                </a:cubicBezTo>
                <a:cubicBezTo>
                  <a:pt x="1396978" y="2471233"/>
                  <a:pt x="1397704" y="2475066"/>
                  <a:pt x="1399155" y="2478266"/>
                </a:cubicBezTo>
                <a:cubicBezTo>
                  <a:pt x="1400606" y="2481465"/>
                  <a:pt x="1402522" y="2484219"/>
                  <a:pt x="1404903" y="2486525"/>
                </a:cubicBezTo>
                <a:cubicBezTo>
                  <a:pt x="1407285" y="2488832"/>
                  <a:pt x="1409982" y="2490786"/>
                  <a:pt x="1412996" y="2492386"/>
                </a:cubicBezTo>
                <a:cubicBezTo>
                  <a:pt x="1416010" y="2493985"/>
                  <a:pt x="1419098" y="2495418"/>
                  <a:pt x="1422260" y="2496683"/>
                </a:cubicBezTo>
                <a:cubicBezTo>
                  <a:pt x="1425423" y="2497948"/>
                  <a:pt x="1428493" y="2499157"/>
                  <a:pt x="1431469" y="2500311"/>
                </a:cubicBezTo>
                <a:cubicBezTo>
                  <a:pt x="1434446" y="2501464"/>
                  <a:pt x="1437125" y="2502785"/>
                  <a:pt x="1439506" y="2504273"/>
                </a:cubicBezTo>
                <a:cubicBezTo>
                  <a:pt x="1441887" y="2505762"/>
                  <a:pt x="1443803" y="2507473"/>
                  <a:pt x="1445254" y="2509408"/>
                </a:cubicBezTo>
                <a:cubicBezTo>
                  <a:pt x="1446705" y="2511343"/>
                  <a:pt x="1447431" y="2513724"/>
                  <a:pt x="1447431" y="2516552"/>
                </a:cubicBezTo>
                <a:cubicBezTo>
                  <a:pt x="1447431" y="2519305"/>
                  <a:pt x="1446929" y="2521686"/>
                  <a:pt x="1445924" y="2523695"/>
                </a:cubicBezTo>
                <a:cubicBezTo>
                  <a:pt x="1444919" y="2525705"/>
                  <a:pt x="1443487" y="2527360"/>
                  <a:pt x="1441627" y="2528662"/>
                </a:cubicBezTo>
                <a:cubicBezTo>
                  <a:pt x="1439766" y="2529965"/>
                  <a:pt x="1437571" y="2530951"/>
                  <a:pt x="1435041" y="2531620"/>
                </a:cubicBezTo>
                <a:cubicBezTo>
                  <a:pt x="1432511" y="2532290"/>
                  <a:pt x="1429683" y="2532625"/>
                  <a:pt x="1426558" y="2532625"/>
                </a:cubicBezTo>
                <a:cubicBezTo>
                  <a:pt x="1422391" y="2532625"/>
                  <a:pt x="1418707" y="2532123"/>
                  <a:pt x="1415507" y="2531118"/>
                </a:cubicBezTo>
                <a:cubicBezTo>
                  <a:pt x="1412307" y="2530114"/>
                  <a:pt x="1409536" y="2529016"/>
                  <a:pt x="1407192" y="2527825"/>
                </a:cubicBezTo>
                <a:cubicBezTo>
                  <a:pt x="1404847" y="2526635"/>
                  <a:pt x="1402875" y="2525537"/>
                  <a:pt x="1401276" y="2524533"/>
                </a:cubicBezTo>
                <a:cubicBezTo>
                  <a:pt x="1399676" y="2523528"/>
                  <a:pt x="1398466" y="2523026"/>
                  <a:pt x="1397648" y="2523026"/>
                </a:cubicBezTo>
                <a:cubicBezTo>
                  <a:pt x="1397127" y="2523026"/>
                  <a:pt x="1396662" y="2523156"/>
                  <a:pt x="1396253" y="2523416"/>
                </a:cubicBezTo>
                <a:cubicBezTo>
                  <a:pt x="1395843" y="2523677"/>
                  <a:pt x="1395527" y="2524105"/>
                  <a:pt x="1395304" y="2524700"/>
                </a:cubicBezTo>
                <a:cubicBezTo>
                  <a:pt x="1395081" y="2525295"/>
                  <a:pt x="1394895" y="2526077"/>
                  <a:pt x="1394746" y="2527044"/>
                </a:cubicBezTo>
                <a:cubicBezTo>
                  <a:pt x="1394597" y="2528011"/>
                  <a:pt x="1394523" y="2529202"/>
                  <a:pt x="1394523" y="2530616"/>
                </a:cubicBezTo>
                <a:cubicBezTo>
                  <a:pt x="1394523" y="2532923"/>
                  <a:pt x="1394709" y="2534746"/>
                  <a:pt x="1395081" y="2536085"/>
                </a:cubicBezTo>
                <a:cubicBezTo>
                  <a:pt x="1395453" y="2537425"/>
                  <a:pt x="1396048" y="2538467"/>
                  <a:pt x="1396867" y="2539211"/>
                </a:cubicBezTo>
                <a:cubicBezTo>
                  <a:pt x="1397685" y="2539955"/>
                  <a:pt x="1398987" y="2540792"/>
                  <a:pt x="1400773" y="2541722"/>
                </a:cubicBezTo>
                <a:cubicBezTo>
                  <a:pt x="1402559" y="2542652"/>
                  <a:pt x="1404736" y="2543545"/>
                  <a:pt x="1407303" y="2544401"/>
                </a:cubicBezTo>
                <a:cubicBezTo>
                  <a:pt x="1409870" y="2545257"/>
                  <a:pt x="1412773" y="2545964"/>
                  <a:pt x="1416010" y="2546522"/>
                </a:cubicBezTo>
                <a:cubicBezTo>
                  <a:pt x="1419247" y="2547080"/>
                  <a:pt x="1422651" y="2547359"/>
                  <a:pt x="1426223" y="2547359"/>
                </a:cubicBezTo>
                <a:cubicBezTo>
                  <a:pt x="1432027" y="2547359"/>
                  <a:pt x="1437348" y="2546652"/>
                  <a:pt x="1442185" y="2545238"/>
                </a:cubicBezTo>
                <a:cubicBezTo>
                  <a:pt x="1447022" y="2543824"/>
                  <a:pt x="1451189" y="2541741"/>
                  <a:pt x="1454686" y="2538987"/>
                </a:cubicBezTo>
                <a:cubicBezTo>
                  <a:pt x="1458184" y="2536234"/>
                  <a:pt x="1460881" y="2532848"/>
                  <a:pt x="1462779" y="2528830"/>
                </a:cubicBezTo>
                <a:cubicBezTo>
                  <a:pt x="1464676" y="2524812"/>
                  <a:pt x="1465625" y="2520235"/>
                  <a:pt x="1465625" y="2515101"/>
                </a:cubicBezTo>
                <a:cubicBezTo>
                  <a:pt x="1465625" y="2510785"/>
                  <a:pt x="1464900" y="2507064"/>
                  <a:pt x="1463449" y="2503938"/>
                </a:cubicBezTo>
                <a:cubicBezTo>
                  <a:pt x="1461997" y="2500813"/>
                  <a:pt x="1460081" y="2498134"/>
                  <a:pt x="1457700" y="2495902"/>
                </a:cubicBezTo>
                <a:cubicBezTo>
                  <a:pt x="1455319" y="2493669"/>
                  <a:pt x="1452584" y="2491772"/>
                  <a:pt x="1449496" y="2490209"/>
                </a:cubicBezTo>
                <a:cubicBezTo>
                  <a:pt x="1446408" y="2488646"/>
                  <a:pt x="1443282" y="2487232"/>
                  <a:pt x="1440120" y="2485967"/>
                </a:cubicBezTo>
                <a:cubicBezTo>
                  <a:pt x="1436957" y="2484702"/>
                  <a:pt x="1433850" y="2483475"/>
                  <a:pt x="1430799" y="2482284"/>
                </a:cubicBezTo>
                <a:cubicBezTo>
                  <a:pt x="1427748" y="2481093"/>
                  <a:pt x="1425032" y="2479754"/>
                  <a:pt x="1422651" y="2478266"/>
                </a:cubicBezTo>
                <a:cubicBezTo>
                  <a:pt x="1420270" y="2476777"/>
                  <a:pt x="1418335" y="2475047"/>
                  <a:pt x="1416847" y="2473075"/>
                </a:cubicBezTo>
                <a:cubicBezTo>
                  <a:pt x="1415358" y="2471103"/>
                  <a:pt x="1414614" y="2468666"/>
                  <a:pt x="1414614" y="2465764"/>
                </a:cubicBezTo>
                <a:cubicBezTo>
                  <a:pt x="1414614" y="2463680"/>
                  <a:pt x="1415005" y="2461746"/>
                  <a:pt x="1415786" y="2459960"/>
                </a:cubicBezTo>
                <a:cubicBezTo>
                  <a:pt x="1416568" y="2458174"/>
                  <a:pt x="1417721" y="2456630"/>
                  <a:pt x="1419247" y="2455327"/>
                </a:cubicBezTo>
                <a:cubicBezTo>
                  <a:pt x="1420772" y="2454025"/>
                  <a:pt x="1422725" y="2453021"/>
                  <a:pt x="1425107" y="2452314"/>
                </a:cubicBezTo>
                <a:cubicBezTo>
                  <a:pt x="1427488" y="2451607"/>
                  <a:pt x="1430241" y="2451253"/>
                  <a:pt x="1433367" y="2451253"/>
                </a:cubicBezTo>
                <a:cubicBezTo>
                  <a:pt x="1436864" y="2451253"/>
                  <a:pt x="1439971" y="2451663"/>
                  <a:pt x="1442687" y="2452481"/>
                </a:cubicBezTo>
                <a:cubicBezTo>
                  <a:pt x="1445403" y="2453300"/>
                  <a:pt x="1447766" y="2454174"/>
                  <a:pt x="1449775" y="2455104"/>
                </a:cubicBezTo>
                <a:cubicBezTo>
                  <a:pt x="1451784" y="2456034"/>
                  <a:pt x="1453421" y="2456909"/>
                  <a:pt x="1454686" y="2457727"/>
                </a:cubicBezTo>
                <a:cubicBezTo>
                  <a:pt x="1455951" y="2458546"/>
                  <a:pt x="1456919" y="2458955"/>
                  <a:pt x="1457588" y="2458955"/>
                </a:cubicBezTo>
                <a:cubicBezTo>
                  <a:pt x="1458035" y="2458955"/>
                  <a:pt x="1458444" y="2458825"/>
                  <a:pt x="1458816" y="2458564"/>
                </a:cubicBezTo>
                <a:cubicBezTo>
                  <a:pt x="1459188" y="2458304"/>
                  <a:pt x="1459505" y="2457876"/>
                  <a:pt x="1459765" y="2457281"/>
                </a:cubicBezTo>
                <a:cubicBezTo>
                  <a:pt x="1460025" y="2456685"/>
                  <a:pt x="1460211" y="2455923"/>
                  <a:pt x="1460323" y="2454993"/>
                </a:cubicBezTo>
                <a:cubicBezTo>
                  <a:pt x="1460435" y="2454062"/>
                  <a:pt x="1460491" y="2452965"/>
                  <a:pt x="1460491" y="2451700"/>
                </a:cubicBezTo>
                <a:cubicBezTo>
                  <a:pt x="1460491" y="2450509"/>
                  <a:pt x="1460435" y="2449504"/>
                  <a:pt x="1460323" y="2448686"/>
                </a:cubicBezTo>
                <a:cubicBezTo>
                  <a:pt x="1460211" y="2447867"/>
                  <a:pt x="1460100" y="2447179"/>
                  <a:pt x="1459988" y="2446621"/>
                </a:cubicBezTo>
                <a:cubicBezTo>
                  <a:pt x="1459877" y="2446063"/>
                  <a:pt x="1459691" y="2445561"/>
                  <a:pt x="1459430" y="2445114"/>
                </a:cubicBezTo>
                <a:cubicBezTo>
                  <a:pt x="1459170" y="2444668"/>
                  <a:pt x="1458649" y="2444147"/>
                  <a:pt x="1457867" y="2443551"/>
                </a:cubicBezTo>
                <a:cubicBezTo>
                  <a:pt x="1457086" y="2442956"/>
                  <a:pt x="1455933" y="2442268"/>
                  <a:pt x="1454407" y="2441486"/>
                </a:cubicBezTo>
                <a:cubicBezTo>
                  <a:pt x="1452882" y="2440705"/>
                  <a:pt x="1451040" y="2439979"/>
                  <a:pt x="1448882" y="2439310"/>
                </a:cubicBezTo>
                <a:cubicBezTo>
                  <a:pt x="1446724" y="2438640"/>
                  <a:pt x="1444306" y="2438082"/>
                  <a:pt x="1441627" y="2437635"/>
                </a:cubicBezTo>
                <a:cubicBezTo>
                  <a:pt x="1438948" y="2437189"/>
                  <a:pt x="1436269" y="2436966"/>
                  <a:pt x="1433590" y="2436966"/>
                </a:cubicBezTo>
                <a:close/>
                <a:moveTo>
                  <a:pt x="1081649" y="2436966"/>
                </a:moveTo>
                <a:cubicBezTo>
                  <a:pt x="1075919" y="2436966"/>
                  <a:pt x="1070245" y="2438435"/>
                  <a:pt x="1064626" y="2441375"/>
                </a:cubicBezTo>
                <a:cubicBezTo>
                  <a:pt x="1059008" y="2444314"/>
                  <a:pt x="1053371" y="2448946"/>
                  <a:pt x="1047716" y="2455272"/>
                </a:cubicBezTo>
                <a:lnTo>
                  <a:pt x="1047716" y="2441989"/>
                </a:lnTo>
                <a:cubicBezTo>
                  <a:pt x="1047716" y="2441393"/>
                  <a:pt x="1047586" y="2440891"/>
                  <a:pt x="1047325" y="2440482"/>
                </a:cubicBezTo>
                <a:cubicBezTo>
                  <a:pt x="1047065" y="2440073"/>
                  <a:pt x="1046637" y="2439700"/>
                  <a:pt x="1046042" y="2439366"/>
                </a:cubicBezTo>
                <a:cubicBezTo>
                  <a:pt x="1045446" y="2439031"/>
                  <a:pt x="1044609" y="2438807"/>
                  <a:pt x="1043530" y="2438696"/>
                </a:cubicBezTo>
                <a:cubicBezTo>
                  <a:pt x="1042451" y="2438584"/>
                  <a:pt x="1041093" y="2438528"/>
                  <a:pt x="1039456" y="2438528"/>
                </a:cubicBezTo>
                <a:cubicBezTo>
                  <a:pt x="1037744" y="2438528"/>
                  <a:pt x="1036368" y="2438584"/>
                  <a:pt x="1035326" y="2438696"/>
                </a:cubicBezTo>
                <a:cubicBezTo>
                  <a:pt x="1034284" y="2438807"/>
                  <a:pt x="1033428" y="2439031"/>
                  <a:pt x="1032759" y="2439366"/>
                </a:cubicBezTo>
                <a:cubicBezTo>
                  <a:pt x="1032089" y="2439700"/>
                  <a:pt x="1031642" y="2440073"/>
                  <a:pt x="1031419" y="2440482"/>
                </a:cubicBezTo>
                <a:cubicBezTo>
                  <a:pt x="1031196" y="2440891"/>
                  <a:pt x="1031084" y="2441393"/>
                  <a:pt x="1031084" y="2441989"/>
                </a:cubicBezTo>
                <a:lnTo>
                  <a:pt x="1031084" y="2542448"/>
                </a:lnTo>
                <a:cubicBezTo>
                  <a:pt x="1031084" y="2543043"/>
                  <a:pt x="1031215" y="2543545"/>
                  <a:pt x="1031475" y="2543955"/>
                </a:cubicBezTo>
                <a:cubicBezTo>
                  <a:pt x="1031735" y="2544364"/>
                  <a:pt x="1032219" y="2544717"/>
                  <a:pt x="1032926" y="2545015"/>
                </a:cubicBezTo>
                <a:cubicBezTo>
                  <a:pt x="1033633" y="2545313"/>
                  <a:pt x="1034582" y="2545536"/>
                  <a:pt x="1035772" y="2545685"/>
                </a:cubicBezTo>
                <a:cubicBezTo>
                  <a:pt x="1036963" y="2545834"/>
                  <a:pt x="1038451" y="2545908"/>
                  <a:pt x="1040237" y="2545908"/>
                </a:cubicBezTo>
                <a:cubicBezTo>
                  <a:pt x="1042098" y="2545908"/>
                  <a:pt x="1043623" y="2545834"/>
                  <a:pt x="1044814" y="2545685"/>
                </a:cubicBezTo>
                <a:cubicBezTo>
                  <a:pt x="1046004" y="2545536"/>
                  <a:pt x="1046934" y="2545313"/>
                  <a:pt x="1047604" y="2545015"/>
                </a:cubicBezTo>
                <a:cubicBezTo>
                  <a:pt x="1048274" y="2544717"/>
                  <a:pt x="1048758" y="2544364"/>
                  <a:pt x="1049055" y="2543955"/>
                </a:cubicBezTo>
                <a:cubicBezTo>
                  <a:pt x="1049353" y="2543545"/>
                  <a:pt x="1049502" y="2543043"/>
                  <a:pt x="1049502" y="2542448"/>
                </a:cubicBezTo>
                <a:lnTo>
                  <a:pt x="1049502" y="2472238"/>
                </a:lnTo>
                <a:cubicBezTo>
                  <a:pt x="1054562" y="2465913"/>
                  <a:pt x="1059399" y="2461113"/>
                  <a:pt x="1064013" y="2457839"/>
                </a:cubicBezTo>
                <a:cubicBezTo>
                  <a:pt x="1068626" y="2454565"/>
                  <a:pt x="1073240" y="2452928"/>
                  <a:pt x="1077853" y="2452928"/>
                </a:cubicBezTo>
                <a:cubicBezTo>
                  <a:pt x="1081425" y="2452928"/>
                  <a:pt x="1084569" y="2453597"/>
                  <a:pt x="1087286" y="2454937"/>
                </a:cubicBezTo>
                <a:cubicBezTo>
                  <a:pt x="1090002" y="2456276"/>
                  <a:pt x="1092215" y="2458211"/>
                  <a:pt x="1093927" y="2460741"/>
                </a:cubicBezTo>
                <a:cubicBezTo>
                  <a:pt x="1095638" y="2463271"/>
                  <a:pt x="1096941" y="2466285"/>
                  <a:pt x="1097834" y="2469782"/>
                </a:cubicBezTo>
                <a:cubicBezTo>
                  <a:pt x="1098727" y="2473280"/>
                  <a:pt x="1099173" y="2477893"/>
                  <a:pt x="1099173" y="2483623"/>
                </a:cubicBezTo>
                <a:lnTo>
                  <a:pt x="1099173" y="2542448"/>
                </a:lnTo>
                <a:cubicBezTo>
                  <a:pt x="1099173" y="2543043"/>
                  <a:pt x="1099322" y="2543545"/>
                  <a:pt x="1099620" y="2543955"/>
                </a:cubicBezTo>
                <a:cubicBezTo>
                  <a:pt x="1099917" y="2544364"/>
                  <a:pt x="1100401" y="2544717"/>
                  <a:pt x="1101071" y="2545015"/>
                </a:cubicBezTo>
                <a:cubicBezTo>
                  <a:pt x="1101740" y="2545313"/>
                  <a:pt x="1102671" y="2545536"/>
                  <a:pt x="1103861" y="2545685"/>
                </a:cubicBezTo>
                <a:cubicBezTo>
                  <a:pt x="1105052" y="2545834"/>
                  <a:pt x="1106577" y="2545908"/>
                  <a:pt x="1108438" y="2545908"/>
                </a:cubicBezTo>
                <a:cubicBezTo>
                  <a:pt x="1110224" y="2545908"/>
                  <a:pt x="1111712" y="2545834"/>
                  <a:pt x="1112902" y="2545685"/>
                </a:cubicBezTo>
                <a:cubicBezTo>
                  <a:pt x="1114093" y="2545536"/>
                  <a:pt x="1115023" y="2545313"/>
                  <a:pt x="1115693" y="2545015"/>
                </a:cubicBezTo>
                <a:cubicBezTo>
                  <a:pt x="1116363" y="2544717"/>
                  <a:pt x="1116846" y="2544364"/>
                  <a:pt x="1117144" y="2543955"/>
                </a:cubicBezTo>
                <a:cubicBezTo>
                  <a:pt x="1117442" y="2543545"/>
                  <a:pt x="1117591" y="2543043"/>
                  <a:pt x="1117591" y="2542448"/>
                </a:cubicBezTo>
                <a:lnTo>
                  <a:pt x="1117591" y="2481168"/>
                </a:lnTo>
                <a:cubicBezTo>
                  <a:pt x="1117591" y="2474024"/>
                  <a:pt x="1116977" y="2467903"/>
                  <a:pt x="1115749" y="2462806"/>
                </a:cubicBezTo>
                <a:cubicBezTo>
                  <a:pt x="1114521" y="2457709"/>
                  <a:pt x="1112493" y="2453262"/>
                  <a:pt x="1109665" y="2449467"/>
                </a:cubicBezTo>
                <a:cubicBezTo>
                  <a:pt x="1106838" y="2445672"/>
                  <a:pt x="1103136" y="2442640"/>
                  <a:pt x="1098559" y="2440370"/>
                </a:cubicBezTo>
                <a:cubicBezTo>
                  <a:pt x="1093983" y="2438101"/>
                  <a:pt x="1088346" y="2436966"/>
                  <a:pt x="1081649" y="2436966"/>
                </a:cubicBezTo>
                <a:close/>
                <a:moveTo>
                  <a:pt x="634457" y="2436966"/>
                </a:moveTo>
                <a:cubicBezTo>
                  <a:pt x="627090" y="2436966"/>
                  <a:pt x="620430" y="2438249"/>
                  <a:pt x="614477" y="2440817"/>
                </a:cubicBezTo>
                <a:cubicBezTo>
                  <a:pt x="608524" y="2443384"/>
                  <a:pt x="603445" y="2447067"/>
                  <a:pt x="599241" y="2451867"/>
                </a:cubicBezTo>
                <a:cubicBezTo>
                  <a:pt x="595036" y="2456667"/>
                  <a:pt x="591818" y="2462508"/>
                  <a:pt x="589586" y="2469392"/>
                </a:cubicBezTo>
                <a:cubicBezTo>
                  <a:pt x="587353" y="2476275"/>
                  <a:pt x="586237" y="2484033"/>
                  <a:pt x="586237" y="2492665"/>
                </a:cubicBezTo>
                <a:cubicBezTo>
                  <a:pt x="586237" y="2501743"/>
                  <a:pt x="587316" y="2509705"/>
                  <a:pt x="589474" y="2516552"/>
                </a:cubicBezTo>
                <a:cubicBezTo>
                  <a:pt x="591632" y="2523398"/>
                  <a:pt x="594832" y="2529090"/>
                  <a:pt x="599073" y="2533630"/>
                </a:cubicBezTo>
                <a:cubicBezTo>
                  <a:pt x="603315" y="2538169"/>
                  <a:pt x="608543" y="2541592"/>
                  <a:pt x="614756" y="2543899"/>
                </a:cubicBezTo>
                <a:cubicBezTo>
                  <a:pt x="620970" y="2546206"/>
                  <a:pt x="628207" y="2547359"/>
                  <a:pt x="636467" y="2547359"/>
                </a:cubicBezTo>
                <a:cubicBezTo>
                  <a:pt x="641229" y="2547359"/>
                  <a:pt x="645712" y="2547006"/>
                  <a:pt x="649917" y="2546299"/>
                </a:cubicBezTo>
                <a:cubicBezTo>
                  <a:pt x="654121" y="2545592"/>
                  <a:pt x="657823" y="2544792"/>
                  <a:pt x="661023" y="2543899"/>
                </a:cubicBezTo>
                <a:cubicBezTo>
                  <a:pt x="664223" y="2543006"/>
                  <a:pt x="666827" y="2542094"/>
                  <a:pt x="668837" y="2541164"/>
                </a:cubicBezTo>
                <a:cubicBezTo>
                  <a:pt x="670846" y="2540234"/>
                  <a:pt x="672055" y="2539564"/>
                  <a:pt x="672464" y="2539155"/>
                </a:cubicBezTo>
                <a:cubicBezTo>
                  <a:pt x="672874" y="2538746"/>
                  <a:pt x="673208" y="2538318"/>
                  <a:pt x="673469" y="2537871"/>
                </a:cubicBezTo>
                <a:cubicBezTo>
                  <a:pt x="673729" y="2537425"/>
                  <a:pt x="673915" y="2536922"/>
                  <a:pt x="674027" y="2536364"/>
                </a:cubicBezTo>
                <a:cubicBezTo>
                  <a:pt x="674139" y="2535806"/>
                  <a:pt x="674232" y="2535174"/>
                  <a:pt x="674306" y="2534467"/>
                </a:cubicBezTo>
                <a:cubicBezTo>
                  <a:pt x="674380" y="2533760"/>
                  <a:pt x="674418" y="2532923"/>
                  <a:pt x="674418" y="2531955"/>
                </a:cubicBezTo>
                <a:cubicBezTo>
                  <a:pt x="674418" y="2530616"/>
                  <a:pt x="674362" y="2529481"/>
                  <a:pt x="674249" y="2528551"/>
                </a:cubicBezTo>
                <a:cubicBezTo>
                  <a:pt x="674137" y="2527621"/>
                  <a:pt x="673969" y="2526895"/>
                  <a:pt x="673744" y="2526374"/>
                </a:cubicBezTo>
                <a:cubicBezTo>
                  <a:pt x="673520" y="2525853"/>
                  <a:pt x="673202" y="2525463"/>
                  <a:pt x="672791" y="2525202"/>
                </a:cubicBezTo>
                <a:cubicBezTo>
                  <a:pt x="672380" y="2524942"/>
                  <a:pt x="671913" y="2524812"/>
                  <a:pt x="671390" y="2524812"/>
                </a:cubicBezTo>
                <a:cubicBezTo>
                  <a:pt x="670492" y="2524812"/>
                  <a:pt x="669165" y="2525202"/>
                  <a:pt x="667407" y="2525984"/>
                </a:cubicBezTo>
                <a:cubicBezTo>
                  <a:pt x="665650" y="2526765"/>
                  <a:pt x="663406" y="2527639"/>
                  <a:pt x="660677" y="2528607"/>
                </a:cubicBezTo>
                <a:cubicBezTo>
                  <a:pt x="657947" y="2529574"/>
                  <a:pt x="654713" y="2530448"/>
                  <a:pt x="650975" y="2531230"/>
                </a:cubicBezTo>
                <a:cubicBezTo>
                  <a:pt x="647236" y="2532011"/>
                  <a:pt x="642974" y="2532402"/>
                  <a:pt x="638188" y="2532402"/>
                </a:cubicBezTo>
                <a:cubicBezTo>
                  <a:pt x="632131" y="2532402"/>
                  <a:pt x="627009" y="2531546"/>
                  <a:pt x="622822" y="2529835"/>
                </a:cubicBezTo>
                <a:cubicBezTo>
                  <a:pt x="618634" y="2528123"/>
                  <a:pt x="615232" y="2525667"/>
                  <a:pt x="612614" y="2522468"/>
                </a:cubicBezTo>
                <a:cubicBezTo>
                  <a:pt x="609997" y="2519268"/>
                  <a:pt x="608128" y="2515435"/>
                  <a:pt x="607006" y="2510971"/>
                </a:cubicBezTo>
                <a:cubicBezTo>
                  <a:pt x="605885" y="2506506"/>
                  <a:pt x="605324" y="2501483"/>
                  <a:pt x="605324" y="2495902"/>
                </a:cubicBezTo>
                <a:lnTo>
                  <a:pt x="671482" y="2495902"/>
                </a:lnTo>
                <a:cubicBezTo>
                  <a:pt x="673352" y="2495902"/>
                  <a:pt x="675016" y="2495288"/>
                  <a:pt x="676473" y="2494060"/>
                </a:cubicBezTo>
                <a:cubicBezTo>
                  <a:pt x="677931" y="2492832"/>
                  <a:pt x="678659" y="2490767"/>
                  <a:pt x="678659" y="2487865"/>
                </a:cubicBezTo>
                <a:lnTo>
                  <a:pt x="678659" y="2484516"/>
                </a:lnTo>
                <a:cubicBezTo>
                  <a:pt x="678659" y="2477968"/>
                  <a:pt x="677822" y="2471810"/>
                  <a:pt x="676148" y="2466043"/>
                </a:cubicBezTo>
                <a:cubicBezTo>
                  <a:pt x="674473" y="2460276"/>
                  <a:pt x="671850" y="2455253"/>
                  <a:pt x="668279" y="2450974"/>
                </a:cubicBezTo>
                <a:cubicBezTo>
                  <a:pt x="664707" y="2446695"/>
                  <a:pt x="660149" y="2443291"/>
                  <a:pt x="654605" y="2440761"/>
                </a:cubicBezTo>
                <a:cubicBezTo>
                  <a:pt x="649061" y="2438231"/>
                  <a:pt x="642345" y="2436966"/>
                  <a:pt x="634457" y="2436966"/>
                </a:cubicBezTo>
                <a:close/>
                <a:moveTo>
                  <a:pt x="1501790" y="2411628"/>
                </a:moveTo>
                <a:cubicBezTo>
                  <a:pt x="1500004" y="2411628"/>
                  <a:pt x="1498516" y="2411702"/>
                  <a:pt x="1497326" y="2411851"/>
                </a:cubicBezTo>
                <a:cubicBezTo>
                  <a:pt x="1496135" y="2412000"/>
                  <a:pt x="1495186" y="2412242"/>
                  <a:pt x="1494479" y="2412577"/>
                </a:cubicBezTo>
                <a:cubicBezTo>
                  <a:pt x="1493772" y="2412911"/>
                  <a:pt x="1493289" y="2413302"/>
                  <a:pt x="1493028" y="2413749"/>
                </a:cubicBezTo>
                <a:cubicBezTo>
                  <a:pt x="1492768" y="2414195"/>
                  <a:pt x="1492637" y="2414679"/>
                  <a:pt x="1492637" y="2415200"/>
                </a:cubicBezTo>
                <a:lnTo>
                  <a:pt x="1492637" y="2439087"/>
                </a:lnTo>
                <a:lnTo>
                  <a:pt x="1478685" y="2439087"/>
                </a:lnTo>
                <a:cubicBezTo>
                  <a:pt x="1478089" y="2439087"/>
                  <a:pt x="1477550" y="2439217"/>
                  <a:pt x="1477066" y="2439477"/>
                </a:cubicBezTo>
                <a:cubicBezTo>
                  <a:pt x="1476583" y="2439738"/>
                  <a:pt x="1476192" y="2440184"/>
                  <a:pt x="1475894" y="2440817"/>
                </a:cubicBezTo>
                <a:cubicBezTo>
                  <a:pt x="1475597" y="2441449"/>
                  <a:pt x="1475355" y="2442249"/>
                  <a:pt x="1475169" y="2443217"/>
                </a:cubicBezTo>
                <a:cubicBezTo>
                  <a:pt x="1474983" y="2444184"/>
                  <a:pt x="1474890" y="2445375"/>
                  <a:pt x="1474890" y="2446788"/>
                </a:cubicBezTo>
                <a:cubicBezTo>
                  <a:pt x="1474890" y="2449467"/>
                  <a:pt x="1475225" y="2451402"/>
                  <a:pt x="1475894" y="2452593"/>
                </a:cubicBezTo>
                <a:cubicBezTo>
                  <a:pt x="1476564" y="2453783"/>
                  <a:pt x="1477457" y="2454379"/>
                  <a:pt x="1478573" y="2454379"/>
                </a:cubicBezTo>
                <a:lnTo>
                  <a:pt x="1492637" y="2454379"/>
                </a:lnTo>
                <a:lnTo>
                  <a:pt x="1492637" y="2513091"/>
                </a:lnTo>
                <a:cubicBezTo>
                  <a:pt x="1492637" y="2518896"/>
                  <a:pt x="1493177" y="2523937"/>
                  <a:pt x="1494256" y="2528216"/>
                </a:cubicBezTo>
                <a:cubicBezTo>
                  <a:pt x="1495335" y="2532495"/>
                  <a:pt x="1497065" y="2536029"/>
                  <a:pt x="1499446" y="2538820"/>
                </a:cubicBezTo>
                <a:cubicBezTo>
                  <a:pt x="1501828" y="2541611"/>
                  <a:pt x="1504879" y="2543694"/>
                  <a:pt x="1508599" y="2545071"/>
                </a:cubicBezTo>
                <a:cubicBezTo>
                  <a:pt x="1512320" y="2546447"/>
                  <a:pt x="1516785" y="2547136"/>
                  <a:pt x="1521994" y="2547136"/>
                </a:cubicBezTo>
                <a:cubicBezTo>
                  <a:pt x="1523705" y="2547136"/>
                  <a:pt x="1525417" y="2547024"/>
                  <a:pt x="1527128" y="2546801"/>
                </a:cubicBezTo>
                <a:cubicBezTo>
                  <a:pt x="1528840" y="2546578"/>
                  <a:pt x="1530458" y="2546299"/>
                  <a:pt x="1531984" y="2545964"/>
                </a:cubicBezTo>
                <a:cubicBezTo>
                  <a:pt x="1533509" y="2545629"/>
                  <a:pt x="1534867" y="2545201"/>
                  <a:pt x="1536058" y="2544680"/>
                </a:cubicBezTo>
                <a:cubicBezTo>
                  <a:pt x="1537249" y="2544159"/>
                  <a:pt x="1538142" y="2543601"/>
                  <a:pt x="1538737" y="2543006"/>
                </a:cubicBezTo>
                <a:cubicBezTo>
                  <a:pt x="1539332" y="2542410"/>
                  <a:pt x="1539779" y="2541480"/>
                  <a:pt x="1540076" y="2540215"/>
                </a:cubicBezTo>
                <a:cubicBezTo>
                  <a:pt x="1540374" y="2538950"/>
                  <a:pt x="1540523" y="2537239"/>
                  <a:pt x="1540523" y="2535081"/>
                </a:cubicBezTo>
                <a:cubicBezTo>
                  <a:pt x="1540523" y="2533741"/>
                  <a:pt x="1540448" y="2532625"/>
                  <a:pt x="1540300" y="2531732"/>
                </a:cubicBezTo>
                <a:cubicBezTo>
                  <a:pt x="1540151" y="2530839"/>
                  <a:pt x="1539983" y="2530132"/>
                  <a:pt x="1539797" y="2529611"/>
                </a:cubicBezTo>
                <a:cubicBezTo>
                  <a:pt x="1539611" y="2529090"/>
                  <a:pt x="1539351" y="2528737"/>
                  <a:pt x="1539016" y="2528551"/>
                </a:cubicBezTo>
                <a:cubicBezTo>
                  <a:pt x="1538681" y="2528365"/>
                  <a:pt x="1538328" y="2528272"/>
                  <a:pt x="1537956" y="2528272"/>
                </a:cubicBezTo>
                <a:cubicBezTo>
                  <a:pt x="1537360" y="2528272"/>
                  <a:pt x="1536691" y="2528439"/>
                  <a:pt x="1535946" y="2528774"/>
                </a:cubicBezTo>
                <a:cubicBezTo>
                  <a:pt x="1535202" y="2529109"/>
                  <a:pt x="1534309" y="2529462"/>
                  <a:pt x="1533268" y="2529835"/>
                </a:cubicBezTo>
                <a:cubicBezTo>
                  <a:pt x="1532226" y="2530207"/>
                  <a:pt x="1531035" y="2530560"/>
                  <a:pt x="1529696" y="2530895"/>
                </a:cubicBezTo>
                <a:cubicBezTo>
                  <a:pt x="1528356" y="2531230"/>
                  <a:pt x="1526831" y="2531397"/>
                  <a:pt x="1525119" y="2531397"/>
                </a:cubicBezTo>
                <a:cubicBezTo>
                  <a:pt x="1519836" y="2531397"/>
                  <a:pt x="1516171" y="2529630"/>
                  <a:pt x="1514124" y="2526095"/>
                </a:cubicBezTo>
                <a:cubicBezTo>
                  <a:pt x="1512078" y="2522561"/>
                  <a:pt x="1511055" y="2517333"/>
                  <a:pt x="1511055" y="2510412"/>
                </a:cubicBezTo>
                <a:lnTo>
                  <a:pt x="1511055" y="2454379"/>
                </a:lnTo>
                <a:lnTo>
                  <a:pt x="1536839" y="2454379"/>
                </a:lnTo>
                <a:cubicBezTo>
                  <a:pt x="1537956" y="2454379"/>
                  <a:pt x="1538849" y="2453783"/>
                  <a:pt x="1539518" y="2452593"/>
                </a:cubicBezTo>
                <a:cubicBezTo>
                  <a:pt x="1540188" y="2451402"/>
                  <a:pt x="1540523" y="2449467"/>
                  <a:pt x="1540523" y="2446788"/>
                </a:cubicBezTo>
                <a:cubicBezTo>
                  <a:pt x="1540523" y="2445375"/>
                  <a:pt x="1540448" y="2444184"/>
                  <a:pt x="1540300" y="2443217"/>
                </a:cubicBezTo>
                <a:cubicBezTo>
                  <a:pt x="1540151" y="2442249"/>
                  <a:pt x="1539909" y="2441449"/>
                  <a:pt x="1539574" y="2440817"/>
                </a:cubicBezTo>
                <a:cubicBezTo>
                  <a:pt x="1539239" y="2440184"/>
                  <a:pt x="1538849" y="2439738"/>
                  <a:pt x="1538402" y="2439477"/>
                </a:cubicBezTo>
                <a:cubicBezTo>
                  <a:pt x="1537956" y="2439217"/>
                  <a:pt x="1537435" y="2439087"/>
                  <a:pt x="1536839" y="2439087"/>
                </a:cubicBezTo>
                <a:lnTo>
                  <a:pt x="1511055" y="2439087"/>
                </a:lnTo>
                <a:lnTo>
                  <a:pt x="1511055" y="2415200"/>
                </a:lnTo>
                <a:cubicBezTo>
                  <a:pt x="1511055" y="2414679"/>
                  <a:pt x="1510906" y="2414195"/>
                  <a:pt x="1510608" y="2413749"/>
                </a:cubicBezTo>
                <a:cubicBezTo>
                  <a:pt x="1510311" y="2413302"/>
                  <a:pt x="1509827" y="2412911"/>
                  <a:pt x="1509157" y="2412577"/>
                </a:cubicBezTo>
                <a:cubicBezTo>
                  <a:pt x="1508488" y="2412242"/>
                  <a:pt x="1507557" y="2412000"/>
                  <a:pt x="1506367" y="2411851"/>
                </a:cubicBezTo>
                <a:cubicBezTo>
                  <a:pt x="1505176" y="2411702"/>
                  <a:pt x="1503651" y="2411628"/>
                  <a:pt x="1501790" y="2411628"/>
                </a:cubicBezTo>
                <a:close/>
                <a:moveTo>
                  <a:pt x="530240" y="2411628"/>
                </a:moveTo>
                <a:cubicBezTo>
                  <a:pt x="528455" y="2411628"/>
                  <a:pt x="526966" y="2411702"/>
                  <a:pt x="525776" y="2411851"/>
                </a:cubicBezTo>
                <a:cubicBezTo>
                  <a:pt x="524585" y="2412000"/>
                  <a:pt x="523636" y="2412242"/>
                  <a:pt x="522929" y="2412577"/>
                </a:cubicBezTo>
                <a:cubicBezTo>
                  <a:pt x="522222" y="2412911"/>
                  <a:pt x="521739" y="2413302"/>
                  <a:pt x="521478" y="2413749"/>
                </a:cubicBezTo>
                <a:cubicBezTo>
                  <a:pt x="521218" y="2414195"/>
                  <a:pt x="521088" y="2414679"/>
                  <a:pt x="521088" y="2415200"/>
                </a:cubicBezTo>
                <a:lnTo>
                  <a:pt x="521088" y="2439087"/>
                </a:lnTo>
                <a:lnTo>
                  <a:pt x="507135" y="2439087"/>
                </a:lnTo>
                <a:cubicBezTo>
                  <a:pt x="506540" y="2439087"/>
                  <a:pt x="506000" y="2439217"/>
                  <a:pt x="505516" y="2439477"/>
                </a:cubicBezTo>
                <a:cubicBezTo>
                  <a:pt x="505033" y="2439738"/>
                  <a:pt x="504642" y="2440184"/>
                  <a:pt x="504344" y="2440817"/>
                </a:cubicBezTo>
                <a:cubicBezTo>
                  <a:pt x="504047" y="2441449"/>
                  <a:pt x="503805" y="2442249"/>
                  <a:pt x="503619" y="2443217"/>
                </a:cubicBezTo>
                <a:cubicBezTo>
                  <a:pt x="503433" y="2444184"/>
                  <a:pt x="503340" y="2445375"/>
                  <a:pt x="503340" y="2446788"/>
                </a:cubicBezTo>
                <a:cubicBezTo>
                  <a:pt x="503340" y="2449467"/>
                  <a:pt x="503675" y="2451402"/>
                  <a:pt x="504344" y="2452593"/>
                </a:cubicBezTo>
                <a:cubicBezTo>
                  <a:pt x="505014" y="2453783"/>
                  <a:pt x="505907" y="2454379"/>
                  <a:pt x="507023" y="2454379"/>
                </a:cubicBezTo>
                <a:lnTo>
                  <a:pt x="521088" y="2454379"/>
                </a:lnTo>
                <a:lnTo>
                  <a:pt x="521088" y="2513091"/>
                </a:lnTo>
                <a:cubicBezTo>
                  <a:pt x="521088" y="2518896"/>
                  <a:pt x="521627" y="2523937"/>
                  <a:pt x="522706" y="2528216"/>
                </a:cubicBezTo>
                <a:cubicBezTo>
                  <a:pt x="523785" y="2532495"/>
                  <a:pt x="525515" y="2536029"/>
                  <a:pt x="527896" y="2538820"/>
                </a:cubicBezTo>
                <a:cubicBezTo>
                  <a:pt x="530278" y="2541611"/>
                  <a:pt x="533329" y="2543694"/>
                  <a:pt x="537049" y="2545071"/>
                </a:cubicBezTo>
                <a:cubicBezTo>
                  <a:pt x="540770" y="2546447"/>
                  <a:pt x="545235" y="2547136"/>
                  <a:pt x="550444" y="2547136"/>
                </a:cubicBezTo>
                <a:cubicBezTo>
                  <a:pt x="552155" y="2547136"/>
                  <a:pt x="553867" y="2547024"/>
                  <a:pt x="555578" y="2546801"/>
                </a:cubicBezTo>
                <a:cubicBezTo>
                  <a:pt x="557290" y="2546578"/>
                  <a:pt x="558908" y="2546299"/>
                  <a:pt x="560434" y="2545964"/>
                </a:cubicBezTo>
                <a:cubicBezTo>
                  <a:pt x="561959" y="2545629"/>
                  <a:pt x="563317" y="2545201"/>
                  <a:pt x="564508" y="2544680"/>
                </a:cubicBezTo>
                <a:cubicBezTo>
                  <a:pt x="565699" y="2544159"/>
                  <a:pt x="566592" y="2543601"/>
                  <a:pt x="567187" y="2543006"/>
                </a:cubicBezTo>
                <a:cubicBezTo>
                  <a:pt x="567782" y="2542410"/>
                  <a:pt x="568229" y="2541480"/>
                  <a:pt x="568526" y="2540215"/>
                </a:cubicBezTo>
                <a:cubicBezTo>
                  <a:pt x="568824" y="2538950"/>
                  <a:pt x="568973" y="2537239"/>
                  <a:pt x="568973" y="2535081"/>
                </a:cubicBezTo>
                <a:cubicBezTo>
                  <a:pt x="568973" y="2533741"/>
                  <a:pt x="568899" y="2532625"/>
                  <a:pt x="568750" y="2531732"/>
                </a:cubicBezTo>
                <a:cubicBezTo>
                  <a:pt x="568601" y="2530839"/>
                  <a:pt x="568433" y="2530132"/>
                  <a:pt x="568247" y="2529611"/>
                </a:cubicBezTo>
                <a:cubicBezTo>
                  <a:pt x="568061" y="2529090"/>
                  <a:pt x="567801" y="2528737"/>
                  <a:pt x="567466" y="2528551"/>
                </a:cubicBezTo>
                <a:cubicBezTo>
                  <a:pt x="567131" y="2528365"/>
                  <a:pt x="566778" y="2528272"/>
                  <a:pt x="566406" y="2528272"/>
                </a:cubicBezTo>
                <a:cubicBezTo>
                  <a:pt x="565810" y="2528272"/>
                  <a:pt x="565141" y="2528439"/>
                  <a:pt x="564396" y="2528774"/>
                </a:cubicBezTo>
                <a:cubicBezTo>
                  <a:pt x="563652" y="2529109"/>
                  <a:pt x="562759" y="2529462"/>
                  <a:pt x="561718" y="2529835"/>
                </a:cubicBezTo>
                <a:cubicBezTo>
                  <a:pt x="560676" y="2530207"/>
                  <a:pt x="559485" y="2530560"/>
                  <a:pt x="558146" y="2530895"/>
                </a:cubicBezTo>
                <a:cubicBezTo>
                  <a:pt x="556806" y="2531230"/>
                  <a:pt x="555281" y="2531397"/>
                  <a:pt x="553569" y="2531397"/>
                </a:cubicBezTo>
                <a:cubicBezTo>
                  <a:pt x="548286" y="2531397"/>
                  <a:pt x="544621" y="2529630"/>
                  <a:pt x="542575" y="2526095"/>
                </a:cubicBezTo>
                <a:cubicBezTo>
                  <a:pt x="540528" y="2522561"/>
                  <a:pt x="539505" y="2517333"/>
                  <a:pt x="539505" y="2510412"/>
                </a:cubicBezTo>
                <a:lnTo>
                  <a:pt x="539505" y="2454379"/>
                </a:lnTo>
                <a:lnTo>
                  <a:pt x="565289" y="2454379"/>
                </a:lnTo>
                <a:cubicBezTo>
                  <a:pt x="566406" y="2454379"/>
                  <a:pt x="567299" y="2453783"/>
                  <a:pt x="567968" y="2452593"/>
                </a:cubicBezTo>
                <a:cubicBezTo>
                  <a:pt x="568638" y="2451402"/>
                  <a:pt x="568973" y="2449467"/>
                  <a:pt x="568973" y="2446788"/>
                </a:cubicBezTo>
                <a:cubicBezTo>
                  <a:pt x="568973" y="2445375"/>
                  <a:pt x="568899" y="2444184"/>
                  <a:pt x="568750" y="2443217"/>
                </a:cubicBezTo>
                <a:cubicBezTo>
                  <a:pt x="568601" y="2442249"/>
                  <a:pt x="568359" y="2441449"/>
                  <a:pt x="568024" y="2440817"/>
                </a:cubicBezTo>
                <a:cubicBezTo>
                  <a:pt x="567689" y="2440184"/>
                  <a:pt x="567299" y="2439738"/>
                  <a:pt x="566852" y="2439477"/>
                </a:cubicBezTo>
                <a:cubicBezTo>
                  <a:pt x="566406" y="2439217"/>
                  <a:pt x="565885" y="2439087"/>
                  <a:pt x="565289" y="2439087"/>
                </a:cubicBezTo>
                <a:lnTo>
                  <a:pt x="539505" y="2439087"/>
                </a:lnTo>
                <a:lnTo>
                  <a:pt x="539505" y="2415200"/>
                </a:lnTo>
                <a:cubicBezTo>
                  <a:pt x="539505" y="2414679"/>
                  <a:pt x="539356" y="2414195"/>
                  <a:pt x="539059" y="2413749"/>
                </a:cubicBezTo>
                <a:cubicBezTo>
                  <a:pt x="538761" y="2413302"/>
                  <a:pt x="538277" y="2412911"/>
                  <a:pt x="537607" y="2412577"/>
                </a:cubicBezTo>
                <a:cubicBezTo>
                  <a:pt x="536938" y="2412242"/>
                  <a:pt x="536008" y="2412000"/>
                  <a:pt x="534817" y="2411851"/>
                </a:cubicBezTo>
                <a:cubicBezTo>
                  <a:pt x="533626" y="2411702"/>
                  <a:pt x="532101" y="2411628"/>
                  <a:pt x="530240" y="2411628"/>
                </a:cubicBezTo>
                <a:close/>
                <a:moveTo>
                  <a:pt x="983199" y="2397117"/>
                </a:moveTo>
                <a:cubicBezTo>
                  <a:pt x="978808" y="2397117"/>
                  <a:pt x="975795" y="2397898"/>
                  <a:pt x="974158" y="2399461"/>
                </a:cubicBezTo>
                <a:cubicBezTo>
                  <a:pt x="972520" y="2401024"/>
                  <a:pt x="971702" y="2403963"/>
                  <a:pt x="971702" y="2408279"/>
                </a:cubicBezTo>
                <a:cubicBezTo>
                  <a:pt x="971702" y="2412521"/>
                  <a:pt x="972502" y="2415404"/>
                  <a:pt x="974102" y="2416930"/>
                </a:cubicBezTo>
                <a:cubicBezTo>
                  <a:pt x="975702" y="2418455"/>
                  <a:pt x="978660" y="2419218"/>
                  <a:pt x="982976" y="2419218"/>
                </a:cubicBezTo>
                <a:cubicBezTo>
                  <a:pt x="987366" y="2419218"/>
                  <a:pt x="990380" y="2418437"/>
                  <a:pt x="992017" y="2416874"/>
                </a:cubicBezTo>
                <a:cubicBezTo>
                  <a:pt x="993654" y="2415311"/>
                  <a:pt x="994473" y="2412372"/>
                  <a:pt x="994473" y="2408056"/>
                </a:cubicBezTo>
                <a:cubicBezTo>
                  <a:pt x="994473" y="2403814"/>
                  <a:pt x="993673" y="2400931"/>
                  <a:pt x="992073" y="2399405"/>
                </a:cubicBezTo>
                <a:cubicBezTo>
                  <a:pt x="990473" y="2397880"/>
                  <a:pt x="987515" y="2397117"/>
                  <a:pt x="983199" y="2397117"/>
                </a:cubicBezTo>
                <a:close/>
                <a:moveTo>
                  <a:pt x="1231593" y="2390196"/>
                </a:moveTo>
                <a:cubicBezTo>
                  <a:pt x="1229807" y="2390196"/>
                  <a:pt x="1228337" y="2390290"/>
                  <a:pt x="1227184" y="2390476"/>
                </a:cubicBezTo>
                <a:cubicBezTo>
                  <a:pt x="1226030" y="2390662"/>
                  <a:pt x="1225082" y="2390885"/>
                  <a:pt x="1224338" y="2391145"/>
                </a:cubicBezTo>
                <a:cubicBezTo>
                  <a:pt x="1223593" y="2391406"/>
                  <a:pt x="1223091" y="2391778"/>
                  <a:pt x="1222831" y="2392261"/>
                </a:cubicBezTo>
                <a:cubicBezTo>
                  <a:pt x="1222570" y="2392745"/>
                  <a:pt x="1222440" y="2393247"/>
                  <a:pt x="1222440" y="2393768"/>
                </a:cubicBezTo>
                <a:lnTo>
                  <a:pt x="1222440" y="2452146"/>
                </a:lnTo>
                <a:cubicBezTo>
                  <a:pt x="1217677" y="2447160"/>
                  <a:pt x="1212859" y="2443384"/>
                  <a:pt x="1207985" y="2440817"/>
                </a:cubicBezTo>
                <a:cubicBezTo>
                  <a:pt x="1203111" y="2438249"/>
                  <a:pt x="1197735" y="2436966"/>
                  <a:pt x="1191856" y="2436966"/>
                </a:cubicBezTo>
                <a:cubicBezTo>
                  <a:pt x="1184786" y="2436966"/>
                  <a:pt x="1178554" y="2438287"/>
                  <a:pt x="1173159" y="2440928"/>
                </a:cubicBezTo>
                <a:cubicBezTo>
                  <a:pt x="1167764" y="2443570"/>
                  <a:pt x="1163244" y="2447346"/>
                  <a:pt x="1159597" y="2452258"/>
                </a:cubicBezTo>
                <a:cubicBezTo>
                  <a:pt x="1155951" y="2457169"/>
                  <a:pt x="1153198" y="2463104"/>
                  <a:pt x="1151337" y="2470061"/>
                </a:cubicBezTo>
                <a:cubicBezTo>
                  <a:pt x="1149477" y="2477019"/>
                  <a:pt x="1148547" y="2484814"/>
                  <a:pt x="1148547" y="2493446"/>
                </a:cubicBezTo>
                <a:cubicBezTo>
                  <a:pt x="1148547" y="2500739"/>
                  <a:pt x="1149291" y="2507678"/>
                  <a:pt x="1150779" y="2514263"/>
                </a:cubicBezTo>
                <a:cubicBezTo>
                  <a:pt x="1152268" y="2520849"/>
                  <a:pt x="1154630" y="2526579"/>
                  <a:pt x="1157867" y="2531453"/>
                </a:cubicBezTo>
                <a:cubicBezTo>
                  <a:pt x="1161104" y="2536327"/>
                  <a:pt x="1165327" y="2540197"/>
                  <a:pt x="1170536" y="2543062"/>
                </a:cubicBezTo>
                <a:cubicBezTo>
                  <a:pt x="1175745" y="2545927"/>
                  <a:pt x="1182033" y="2547359"/>
                  <a:pt x="1189400" y="2547359"/>
                </a:cubicBezTo>
                <a:cubicBezTo>
                  <a:pt x="1196172" y="2547359"/>
                  <a:pt x="1202404" y="2545759"/>
                  <a:pt x="1208097" y="2542559"/>
                </a:cubicBezTo>
                <a:cubicBezTo>
                  <a:pt x="1213789" y="2539360"/>
                  <a:pt x="1219277" y="2534895"/>
                  <a:pt x="1224561" y="2529165"/>
                </a:cubicBezTo>
                <a:lnTo>
                  <a:pt x="1224561" y="2542448"/>
                </a:lnTo>
                <a:cubicBezTo>
                  <a:pt x="1224561" y="2543043"/>
                  <a:pt x="1224710" y="2543564"/>
                  <a:pt x="1225007" y="2544010"/>
                </a:cubicBezTo>
                <a:cubicBezTo>
                  <a:pt x="1225305" y="2544457"/>
                  <a:pt x="1225789" y="2544810"/>
                  <a:pt x="1226458" y="2545071"/>
                </a:cubicBezTo>
                <a:cubicBezTo>
                  <a:pt x="1227128" y="2545331"/>
                  <a:pt x="1227984" y="2545536"/>
                  <a:pt x="1229026" y="2545685"/>
                </a:cubicBezTo>
                <a:cubicBezTo>
                  <a:pt x="1230067" y="2545834"/>
                  <a:pt x="1231370" y="2545908"/>
                  <a:pt x="1232932" y="2545908"/>
                </a:cubicBezTo>
                <a:cubicBezTo>
                  <a:pt x="1234421" y="2545908"/>
                  <a:pt x="1235686" y="2545834"/>
                  <a:pt x="1236727" y="2545685"/>
                </a:cubicBezTo>
                <a:cubicBezTo>
                  <a:pt x="1237769" y="2545536"/>
                  <a:pt x="1238606" y="2545331"/>
                  <a:pt x="1239239" y="2545071"/>
                </a:cubicBezTo>
                <a:cubicBezTo>
                  <a:pt x="1239871" y="2544810"/>
                  <a:pt x="1240318" y="2544457"/>
                  <a:pt x="1240578" y="2544010"/>
                </a:cubicBezTo>
                <a:cubicBezTo>
                  <a:pt x="1240839" y="2543564"/>
                  <a:pt x="1240969" y="2543043"/>
                  <a:pt x="1240969" y="2542448"/>
                </a:cubicBezTo>
                <a:lnTo>
                  <a:pt x="1240969" y="2393768"/>
                </a:lnTo>
                <a:cubicBezTo>
                  <a:pt x="1240969" y="2393247"/>
                  <a:pt x="1240802" y="2392745"/>
                  <a:pt x="1240467" y="2392261"/>
                </a:cubicBezTo>
                <a:cubicBezTo>
                  <a:pt x="1240132" y="2391778"/>
                  <a:pt x="1239630" y="2391406"/>
                  <a:pt x="1238960" y="2391145"/>
                </a:cubicBezTo>
                <a:cubicBezTo>
                  <a:pt x="1238290" y="2390885"/>
                  <a:pt x="1237360" y="2390662"/>
                  <a:pt x="1236169" y="2390476"/>
                </a:cubicBezTo>
                <a:cubicBezTo>
                  <a:pt x="1234979" y="2390290"/>
                  <a:pt x="1233453" y="2390196"/>
                  <a:pt x="1231593" y="2390196"/>
                </a:cubicBezTo>
                <a:close/>
                <a:moveTo>
                  <a:pt x="811637" y="2389750"/>
                </a:moveTo>
                <a:cubicBezTo>
                  <a:pt x="809851" y="2389750"/>
                  <a:pt x="808363" y="2389824"/>
                  <a:pt x="807172" y="2389973"/>
                </a:cubicBezTo>
                <a:cubicBezTo>
                  <a:pt x="805982" y="2390122"/>
                  <a:pt x="805033" y="2390345"/>
                  <a:pt x="804326" y="2390643"/>
                </a:cubicBezTo>
                <a:cubicBezTo>
                  <a:pt x="803619" y="2390941"/>
                  <a:pt x="803135" y="2391313"/>
                  <a:pt x="802875" y="2391759"/>
                </a:cubicBezTo>
                <a:cubicBezTo>
                  <a:pt x="802615" y="2392206"/>
                  <a:pt x="802484" y="2392727"/>
                  <a:pt x="802484" y="2393322"/>
                </a:cubicBezTo>
                <a:lnTo>
                  <a:pt x="802484" y="2542448"/>
                </a:lnTo>
                <a:cubicBezTo>
                  <a:pt x="802484" y="2543043"/>
                  <a:pt x="802615" y="2543545"/>
                  <a:pt x="802875" y="2543955"/>
                </a:cubicBezTo>
                <a:cubicBezTo>
                  <a:pt x="803135" y="2544364"/>
                  <a:pt x="803619" y="2544717"/>
                  <a:pt x="804326" y="2545015"/>
                </a:cubicBezTo>
                <a:cubicBezTo>
                  <a:pt x="805033" y="2545313"/>
                  <a:pt x="805982" y="2545536"/>
                  <a:pt x="807172" y="2545685"/>
                </a:cubicBezTo>
                <a:cubicBezTo>
                  <a:pt x="808363" y="2545834"/>
                  <a:pt x="809851" y="2545908"/>
                  <a:pt x="811637" y="2545908"/>
                </a:cubicBezTo>
                <a:cubicBezTo>
                  <a:pt x="813498" y="2545908"/>
                  <a:pt x="815023" y="2545834"/>
                  <a:pt x="816214" y="2545685"/>
                </a:cubicBezTo>
                <a:cubicBezTo>
                  <a:pt x="817404" y="2545536"/>
                  <a:pt x="818334" y="2545313"/>
                  <a:pt x="819004" y="2545015"/>
                </a:cubicBezTo>
                <a:cubicBezTo>
                  <a:pt x="819674" y="2544717"/>
                  <a:pt x="820158" y="2544364"/>
                  <a:pt x="820455" y="2543955"/>
                </a:cubicBezTo>
                <a:cubicBezTo>
                  <a:pt x="820753" y="2543545"/>
                  <a:pt x="820902" y="2543043"/>
                  <a:pt x="820902" y="2542448"/>
                </a:cubicBezTo>
                <a:lnTo>
                  <a:pt x="820902" y="2472238"/>
                </a:lnTo>
                <a:cubicBezTo>
                  <a:pt x="825962" y="2465913"/>
                  <a:pt x="830799" y="2461113"/>
                  <a:pt x="835412" y="2457839"/>
                </a:cubicBezTo>
                <a:cubicBezTo>
                  <a:pt x="840026" y="2454565"/>
                  <a:pt x="844640" y="2452928"/>
                  <a:pt x="849254" y="2452928"/>
                </a:cubicBezTo>
                <a:cubicBezTo>
                  <a:pt x="852825" y="2452928"/>
                  <a:pt x="855969" y="2453597"/>
                  <a:pt x="858685" y="2454937"/>
                </a:cubicBezTo>
                <a:cubicBezTo>
                  <a:pt x="861402" y="2456276"/>
                  <a:pt x="863615" y="2458211"/>
                  <a:pt x="865327" y="2460741"/>
                </a:cubicBezTo>
                <a:cubicBezTo>
                  <a:pt x="867038" y="2463271"/>
                  <a:pt x="868341" y="2466285"/>
                  <a:pt x="869234" y="2469782"/>
                </a:cubicBezTo>
                <a:cubicBezTo>
                  <a:pt x="870127" y="2473280"/>
                  <a:pt x="870573" y="2477893"/>
                  <a:pt x="870573" y="2483623"/>
                </a:cubicBezTo>
                <a:lnTo>
                  <a:pt x="870573" y="2542448"/>
                </a:lnTo>
                <a:cubicBezTo>
                  <a:pt x="870573" y="2543043"/>
                  <a:pt x="870722" y="2543545"/>
                  <a:pt x="871020" y="2543955"/>
                </a:cubicBezTo>
                <a:cubicBezTo>
                  <a:pt x="871317" y="2544364"/>
                  <a:pt x="871801" y="2544717"/>
                  <a:pt x="872471" y="2545015"/>
                </a:cubicBezTo>
                <a:cubicBezTo>
                  <a:pt x="873140" y="2545313"/>
                  <a:pt x="874071" y="2545536"/>
                  <a:pt x="875261" y="2545685"/>
                </a:cubicBezTo>
                <a:cubicBezTo>
                  <a:pt x="876452" y="2545834"/>
                  <a:pt x="877977" y="2545908"/>
                  <a:pt x="879838" y="2545908"/>
                </a:cubicBezTo>
                <a:cubicBezTo>
                  <a:pt x="881624" y="2545908"/>
                  <a:pt x="883112" y="2545834"/>
                  <a:pt x="884303" y="2545685"/>
                </a:cubicBezTo>
                <a:cubicBezTo>
                  <a:pt x="885493" y="2545536"/>
                  <a:pt x="886423" y="2545313"/>
                  <a:pt x="887093" y="2545015"/>
                </a:cubicBezTo>
                <a:cubicBezTo>
                  <a:pt x="887763" y="2544717"/>
                  <a:pt x="888246" y="2544364"/>
                  <a:pt x="888544" y="2543955"/>
                </a:cubicBezTo>
                <a:cubicBezTo>
                  <a:pt x="888842" y="2543545"/>
                  <a:pt x="888991" y="2543043"/>
                  <a:pt x="888991" y="2542448"/>
                </a:cubicBezTo>
                <a:lnTo>
                  <a:pt x="888991" y="2481279"/>
                </a:lnTo>
                <a:cubicBezTo>
                  <a:pt x="888991" y="2474061"/>
                  <a:pt x="888377" y="2467903"/>
                  <a:pt x="887149" y="2462806"/>
                </a:cubicBezTo>
                <a:cubicBezTo>
                  <a:pt x="885921" y="2457709"/>
                  <a:pt x="883893" y="2453262"/>
                  <a:pt x="881066" y="2449467"/>
                </a:cubicBezTo>
                <a:cubicBezTo>
                  <a:pt x="878238" y="2445672"/>
                  <a:pt x="874536" y="2442640"/>
                  <a:pt x="869959" y="2440370"/>
                </a:cubicBezTo>
                <a:cubicBezTo>
                  <a:pt x="865383" y="2438101"/>
                  <a:pt x="859746" y="2436966"/>
                  <a:pt x="853049" y="2436966"/>
                </a:cubicBezTo>
                <a:cubicBezTo>
                  <a:pt x="847616" y="2436966"/>
                  <a:pt x="842221" y="2438324"/>
                  <a:pt x="836864" y="2441040"/>
                </a:cubicBezTo>
                <a:cubicBezTo>
                  <a:pt x="831506" y="2443756"/>
                  <a:pt x="826185" y="2447905"/>
                  <a:pt x="820902" y="2453486"/>
                </a:cubicBezTo>
                <a:lnTo>
                  <a:pt x="820902" y="2393322"/>
                </a:lnTo>
                <a:cubicBezTo>
                  <a:pt x="820902" y="2392727"/>
                  <a:pt x="820753" y="2392206"/>
                  <a:pt x="820455" y="2391759"/>
                </a:cubicBezTo>
                <a:cubicBezTo>
                  <a:pt x="820158" y="2391313"/>
                  <a:pt x="819674" y="2390941"/>
                  <a:pt x="819004" y="2390643"/>
                </a:cubicBezTo>
                <a:cubicBezTo>
                  <a:pt x="818334" y="2390345"/>
                  <a:pt x="817404" y="2390122"/>
                  <a:pt x="816214" y="2389973"/>
                </a:cubicBezTo>
                <a:cubicBezTo>
                  <a:pt x="815023" y="2389824"/>
                  <a:pt x="813498" y="2389750"/>
                  <a:pt x="811637" y="2389750"/>
                </a:cubicBezTo>
                <a:close/>
                <a:moveTo>
                  <a:pt x="3378439" y="2244010"/>
                </a:moveTo>
                <a:cubicBezTo>
                  <a:pt x="3376504" y="2244010"/>
                  <a:pt x="3374867" y="2244122"/>
                  <a:pt x="3373527" y="2244345"/>
                </a:cubicBezTo>
                <a:cubicBezTo>
                  <a:pt x="3372188" y="2244568"/>
                  <a:pt x="3371072" y="2244977"/>
                  <a:pt x="3370179" y="2245573"/>
                </a:cubicBezTo>
                <a:cubicBezTo>
                  <a:pt x="3369286" y="2246168"/>
                  <a:pt x="3368635" y="2247061"/>
                  <a:pt x="3368225" y="2248252"/>
                </a:cubicBezTo>
                <a:cubicBezTo>
                  <a:pt x="3367816" y="2249442"/>
                  <a:pt x="3367611" y="2251042"/>
                  <a:pt x="3367611" y="2253051"/>
                </a:cubicBezTo>
                <a:lnTo>
                  <a:pt x="3367611" y="2267339"/>
                </a:lnTo>
                <a:lnTo>
                  <a:pt x="3352766" y="2298035"/>
                </a:lnTo>
                <a:cubicBezTo>
                  <a:pt x="3352468" y="2298630"/>
                  <a:pt x="3352338" y="2299151"/>
                  <a:pt x="3352375" y="2299597"/>
                </a:cubicBezTo>
                <a:cubicBezTo>
                  <a:pt x="3352412" y="2300044"/>
                  <a:pt x="3352617" y="2300397"/>
                  <a:pt x="3352989" y="2300658"/>
                </a:cubicBezTo>
                <a:cubicBezTo>
                  <a:pt x="3353361" y="2300918"/>
                  <a:pt x="3353975" y="2301104"/>
                  <a:pt x="3354831" y="2301216"/>
                </a:cubicBezTo>
                <a:cubicBezTo>
                  <a:pt x="3355687" y="2301327"/>
                  <a:pt x="3356747" y="2301383"/>
                  <a:pt x="3358012" y="2301383"/>
                </a:cubicBezTo>
                <a:cubicBezTo>
                  <a:pt x="3359426" y="2301383"/>
                  <a:pt x="3360598" y="2301327"/>
                  <a:pt x="3361528" y="2301216"/>
                </a:cubicBezTo>
                <a:cubicBezTo>
                  <a:pt x="3362458" y="2301104"/>
                  <a:pt x="3363277" y="2300900"/>
                  <a:pt x="3363984" y="2300602"/>
                </a:cubicBezTo>
                <a:cubicBezTo>
                  <a:pt x="3364691" y="2300304"/>
                  <a:pt x="3365286" y="2299969"/>
                  <a:pt x="3365770" y="2299597"/>
                </a:cubicBezTo>
                <a:cubicBezTo>
                  <a:pt x="3366253" y="2299225"/>
                  <a:pt x="3366681" y="2298779"/>
                  <a:pt x="3367053" y="2298258"/>
                </a:cubicBezTo>
                <a:lnTo>
                  <a:pt x="3382345" y="2275264"/>
                </a:lnTo>
                <a:cubicBezTo>
                  <a:pt x="3383610" y="2273404"/>
                  <a:pt x="3384671" y="2271636"/>
                  <a:pt x="3385527" y="2269962"/>
                </a:cubicBezTo>
                <a:cubicBezTo>
                  <a:pt x="3386382" y="2268288"/>
                  <a:pt x="3387071" y="2266595"/>
                  <a:pt x="3387592" y="2264883"/>
                </a:cubicBezTo>
                <a:cubicBezTo>
                  <a:pt x="3388112" y="2263172"/>
                  <a:pt x="3388485" y="2261349"/>
                  <a:pt x="3388708" y="2259414"/>
                </a:cubicBezTo>
                <a:cubicBezTo>
                  <a:pt x="3388931" y="2257479"/>
                  <a:pt x="3389043" y="2255358"/>
                  <a:pt x="3389043" y="2253051"/>
                </a:cubicBezTo>
                <a:cubicBezTo>
                  <a:pt x="3389043" y="2251042"/>
                  <a:pt x="3388838" y="2249442"/>
                  <a:pt x="3388429" y="2248252"/>
                </a:cubicBezTo>
                <a:cubicBezTo>
                  <a:pt x="3388019" y="2247061"/>
                  <a:pt x="3387387" y="2246168"/>
                  <a:pt x="3386531" y="2245573"/>
                </a:cubicBezTo>
                <a:cubicBezTo>
                  <a:pt x="3385675" y="2244977"/>
                  <a:pt x="3384578" y="2244568"/>
                  <a:pt x="3383238" y="2244345"/>
                </a:cubicBezTo>
                <a:cubicBezTo>
                  <a:pt x="3381899" y="2244122"/>
                  <a:pt x="3380299" y="2244010"/>
                  <a:pt x="3378439" y="2244010"/>
                </a:cubicBezTo>
                <a:close/>
                <a:moveTo>
                  <a:pt x="1900278" y="2244010"/>
                </a:moveTo>
                <a:cubicBezTo>
                  <a:pt x="1895664" y="2244010"/>
                  <a:pt x="1892483" y="2244884"/>
                  <a:pt x="1890734" y="2246633"/>
                </a:cubicBezTo>
                <a:cubicBezTo>
                  <a:pt x="1888986" y="2248382"/>
                  <a:pt x="1888111" y="2251898"/>
                  <a:pt x="1888111" y="2257181"/>
                </a:cubicBezTo>
                <a:cubicBezTo>
                  <a:pt x="1888111" y="2262316"/>
                  <a:pt x="1888967" y="2265739"/>
                  <a:pt x="1890678" y="2267450"/>
                </a:cubicBezTo>
                <a:cubicBezTo>
                  <a:pt x="1892390" y="2269162"/>
                  <a:pt x="1895478" y="2270018"/>
                  <a:pt x="1899943" y="2270018"/>
                </a:cubicBezTo>
                <a:cubicBezTo>
                  <a:pt x="1904557" y="2270018"/>
                  <a:pt x="1907738" y="2269143"/>
                  <a:pt x="1909487" y="2267395"/>
                </a:cubicBezTo>
                <a:cubicBezTo>
                  <a:pt x="1911235" y="2265646"/>
                  <a:pt x="1912110" y="2262130"/>
                  <a:pt x="1912110" y="2256846"/>
                </a:cubicBezTo>
                <a:cubicBezTo>
                  <a:pt x="1912110" y="2251712"/>
                  <a:pt x="1911254" y="2248289"/>
                  <a:pt x="1909542" y="2246577"/>
                </a:cubicBezTo>
                <a:cubicBezTo>
                  <a:pt x="1907831" y="2244866"/>
                  <a:pt x="1904743" y="2244010"/>
                  <a:pt x="1900278" y="2244010"/>
                </a:cubicBezTo>
                <a:close/>
                <a:moveTo>
                  <a:pt x="5263719" y="2220458"/>
                </a:moveTo>
                <a:lnTo>
                  <a:pt x="5279457" y="2220458"/>
                </a:lnTo>
                <a:lnTo>
                  <a:pt x="5279457" y="2241778"/>
                </a:lnTo>
                <a:cubicBezTo>
                  <a:pt x="5274918" y="2246838"/>
                  <a:pt x="5270583" y="2250596"/>
                  <a:pt x="5266453" y="2253051"/>
                </a:cubicBezTo>
                <a:cubicBezTo>
                  <a:pt x="5262323" y="2255507"/>
                  <a:pt x="5257840" y="2256735"/>
                  <a:pt x="5253003" y="2256735"/>
                </a:cubicBezTo>
                <a:cubicBezTo>
                  <a:pt x="5247050" y="2256735"/>
                  <a:pt x="5242417" y="2255191"/>
                  <a:pt x="5239107" y="2252103"/>
                </a:cubicBezTo>
                <a:cubicBezTo>
                  <a:pt x="5235795" y="2249014"/>
                  <a:pt x="5234139" y="2244866"/>
                  <a:pt x="5234139" y="2239657"/>
                </a:cubicBezTo>
                <a:cubicBezTo>
                  <a:pt x="5234139" y="2236606"/>
                  <a:pt x="5234716" y="2233908"/>
                  <a:pt x="5235869" y="2231564"/>
                </a:cubicBezTo>
                <a:cubicBezTo>
                  <a:pt x="5237023" y="2229220"/>
                  <a:pt x="5238827" y="2227211"/>
                  <a:pt x="5241283" y="2225537"/>
                </a:cubicBezTo>
                <a:cubicBezTo>
                  <a:pt x="5243739" y="2223862"/>
                  <a:pt x="5246827" y="2222597"/>
                  <a:pt x="5250547" y="2221742"/>
                </a:cubicBezTo>
                <a:cubicBezTo>
                  <a:pt x="5254268" y="2220886"/>
                  <a:pt x="5258659" y="2220458"/>
                  <a:pt x="5263719" y="2220458"/>
                </a:cubicBezTo>
                <a:close/>
                <a:moveTo>
                  <a:pt x="4492194" y="2220458"/>
                </a:moveTo>
                <a:lnTo>
                  <a:pt x="4507932" y="2220458"/>
                </a:lnTo>
                <a:lnTo>
                  <a:pt x="4507932" y="2241778"/>
                </a:lnTo>
                <a:cubicBezTo>
                  <a:pt x="4503393" y="2246838"/>
                  <a:pt x="4499059" y="2250596"/>
                  <a:pt x="4494929" y="2253051"/>
                </a:cubicBezTo>
                <a:cubicBezTo>
                  <a:pt x="4490799" y="2255507"/>
                  <a:pt x="4486315" y="2256735"/>
                  <a:pt x="4481478" y="2256735"/>
                </a:cubicBezTo>
                <a:cubicBezTo>
                  <a:pt x="4475525" y="2256735"/>
                  <a:pt x="4470893" y="2255191"/>
                  <a:pt x="4467581" y="2252103"/>
                </a:cubicBezTo>
                <a:cubicBezTo>
                  <a:pt x="4464270" y="2249014"/>
                  <a:pt x="4462614" y="2244866"/>
                  <a:pt x="4462614" y="2239657"/>
                </a:cubicBezTo>
                <a:cubicBezTo>
                  <a:pt x="4462614" y="2236606"/>
                  <a:pt x="4463191" y="2233908"/>
                  <a:pt x="4464344" y="2231564"/>
                </a:cubicBezTo>
                <a:cubicBezTo>
                  <a:pt x="4465498" y="2229220"/>
                  <a:pt x="4467302" y="2227211"/>
                  <a:pt x="4469758" y="2225537"/>
                </a:cubicBezTo>
                <a:cubicBezTo>
                  <a:pt x="4472213" y="2223862"/>
                  <a:pt x="4475302" y="2222597"/>
                  <a:pt x="4479023" y="2221742"/>
                </a:cubicBezTo>
                <a:cubicBezTo>
                  <a:pt x="4482743" y="2220886"/>
                  <a:pt x="4487133" y="2220458"/>
                  <a:pt x="4492194" y="2220458"/>
                </a:cubicBezTo>
                <a:close/>
                <a:moveTo>
                  <a:pt x="4034994" y="2220458"/>
                </a:moveTo>
                <a:lnTo>
                  <a:pt x="4050732" y="2220458"/>
                </a:lnTo>
                <a:lnTo>
                  <a:pt x="4050732" y="2241778"/>
                </a:lnTo>
                <a:cubicBezTo>
                  <a:pt x="4046193" y="2246838"/>
                  <a:pt x="4041859" y="2250596"/>
                  <a:pt x="4037729" y="2253051"/>
                </a:cubicBezTo>
                <a:cubicBezTo>
                  <a:pt x="4033599" y="2255507"/>
                  <a:pt x="4029115" y="2256735"/>
                  <a:pt x="4024278" y="2256735"/>
                </a:cubicBezTo>
                <a:cubicBezTo>
                  <a:pt x="4018325" y="2256735"/>
                  <a:pt x="4013693" y="2255191"/>
                  <a:pt x="4010381" y="2252103"/>
                </a:cubicBezTo>
                <a:cubicBezTo>
                  <a:pt x="4007070" y="2249014"/>
                  <a:pt x="4005414" y="2244866"/>
                  <a:pt x="4005414" y="2239657"/>
                </a:cubicBezTo>
                <a:cubicBezTo>
                  <a:pt x="4005414" y="2236606"/>
                  <a:pt x="4005991" y="2233908"/>
                  <a:pt x="4007144" y="2231564"/>
                </a:cubicBezTo>
                <a:cubicBezTo>
                  <a:pt x="4008298" y="2229220"/>
                  <a:pt x="4010102" y="2227211"/>
                  <a:pt x="4012558" y="2225537"/>
                </a:cubicBezTo>
                <a:cubicBezTo>
                  <a:pt x="4015013" y="2223862"/>
                  <a:pt x="4018102" y="2222597"/>
                  <a:pt x="4021823" y="2221742"/>
                </a:cubicBezTo>
                <a:cubicBezTo>
                  <a:pt x="4025543" y="2220886"/>
                  <a:pt x="4029933" y="2220458"/>
                  <a:pt x="4034994" y="2220458"/>
                </a:cubicBezTo>
                <a:close/>
                <a:moveTo>
                  <a:pt x="3130119" y="2220458"/>
                </a:moveTo>
                <a:lnTo>
                  <a:pt x="3145857" y="2220458"/>
                </a:lnTo>
                <a:lnTo>
                  <a:pt x="3145857" y="2241778"/>
                </a:lnTo>
                <a:cubicBezTo>
                  <a:pt x="3141318" y="2246838"/>
                  <a:pt x="3136984" y="2250596"/>
                  <a:pt x="3132854" y="2253051"/>
                </a:cubicBezTo>
                <a:cubicBezTo>
                  <a:pt x="3128724" y="2255507"/>
                  <a:pt x="3124240" y="2256735"/>
                  <a:pt x="3119403" y="2256735"/>
                </a:cubicBezTo>
                <a:cubicBezTo>
                  <a:pt x="3113450" y="2256735"/>
                  <a:pt x="3108818" y="2255191"/>
                  <a:pt x="3105506" y="2252103"/>
                </a:cubicBezTo>
                <a:cubicBezTo>
                  <a:pt x="3102195" y="2249014"/>
                  <a:pt x="3100539" y="2244866"/>
                  <a:pt x="3100539" y="2239657"/>
                </a:cubicBezTo>
                <a:cubicBezTo>
                  <a:pt x="3100539" y="2236606"/>
                  <a:pt x="3101116" y="2233908"/>
                  <a:pt x="3102269" y="2231564"/>
                </a:cubicBezTo>
                <a:cubicBezTo>
                  <a:pt x="3103423" y="2229220"/>
                  <a:pt x="3105227" y="2227211"/>
                  <a:pt x="3107683" y="2225537"/>
                </a:cubicBezTo>
                <a:cubicBezTo>
                  <a:pt x="3110139" y="2223862"/>
                  <a:pt x="3113227" y="2222597"/>
                  <a:pt x="3116948" y="2221742"/>
                </a:cubicBezTo>
                <a:cubicBezTo>
                  <a:pt x="3120668" y="2220886"/>
                  <a:pt x="3125059" y="2220458"/>
                  <a:pt x="3130119" y="2220458"/>
                </a:cubicBezTo>
                <a:close/>
                <a:moveTo>
                  <a:pt x="1187019" y="2220458"/>
                </a:moveTo>
                <a:lnTo>
                  <a:pt x="1202758" y="2220458"/>
                </a:lnTo>
                <a:lnTo>
                  <a:pt x="1202758" y="2241778"/>
                </a:lnTo>
                <a:cubicBezTo>
                  <a:pt x="1198218" y="2246838"/>
                  <a:pt x="1193884" y="2250596"/>
                  <a:pt x="1189754" y="2253051"/>
                </a:cubicBezTo>
                <a:cubicBezTo>
                  <a:pt x="1185624" y="2255507"/>
                  <a:pt x="1181140" y="2256735"/>
                  <a:pt x="1176303" y="2256735"/>
                </a:cubicBezTo>
                <a:cubicBezTo>
                  <a:pt x="1170350" y="2256735"/>
                  <a:pt x="1165718" y="2255191"/>
                  <a:pt x="1162407" y="2252103"/>
                </a:cubicBezTo>
                <a:cubicBezTo>
                  <a:pt x="1159095" y="2249014"/>
                  <a:pt x="1157439" y="2244866"/>
                  <a:pt x="1157439" y="2239657"/>
                </a:cubicBezTo>
                <a:cubicBezTo>
                  <a:pt x="1157439" y="2236606"/>
                  <a:pt x="1158016" y="2233908"/>
                  <a:pt x="1159170" y="2231564"/>
                </a:cubicBezTo>
                <a:cubicBezTo>
                  <a:pt x="1160323" y="2229220"/>
                  <a:pt x="1162128" y="2227211"/>
                  <a:pt x="1164583" y="2225537"/>
                </a:cubicBezTo>
                <a:cubicBezTo>
                  <a:pt x="1167039" y="2223862"/>
                  <a:pt x="1170127" y="2222597"/>
                  <a:pt x="1173848" y="2221742"/>
                </a:cubicBezTo>
                <a:cubicBezTo>
                  <a:pt x="1177568" y="2220886"/>
                  <a:pt x="1181959" y="2220458"/>
                  <a:pt x="1187019" y="2220458"/>
                </a:cubicBezTo>
                <a:close/>
                <a:moveTo>
                  <a:pt x="1584837" y="2202710"/>
                </a:moveTo>
                <a:cubicBezTo>
                  <a:pt x="1589897" y="2205166"/>
                  <a:pt x="1594343" y="2207529"/>
                  <a:pt x="1598175" y="2209798"/>
                </a:cubicBezTo>
                <a:cubicBezTo>
                  <a:pt x="1602008" y="2212068"/>
                  <a:pt x="1605207" y="2214412"/>
                  <a:pt x="1607775" y="2216830"/>
                </a:cubicBezTo>
                <a:cubicBezTo>
                  <a:pt x="1610342" y="2219249"/>
                  <a:pt x="1612258" y="2221853"/>
                  <a:pt x="1613523" y="2224644"/>
                </a:cubicBezTo>
                <a:cubicBezTo>
                  <a:pt x="1614788" y="2227434"/>
                  <a:pt x="1615421" y="2230541"/>
                  <a:pt x="1615421" y="2233964"/>
                </a:cubicBezTo>
                <a:cubicBezTo>
                  <a:pt x="1615421" y="2240810"/>
                  <a:pt x="1612984" y="2246224"/>
                  <a:pt x="1608110" y="2250205"/>
                </a:cubicBezTo>
                <a:cubicBezTo>
                  <a:pt x="1603235" y="2254186"/>
                  <a:pt x="1596036" y="2256177"/>
                  <a:pt x="1586511" y="2256177"/>
                </a:cubicBezTo>
                <a:cubicBezTo>
                  <a:pt x="1576688" y="2256177"/>
                  <a:pt x="1569303" y="2254205"/>
                  <a:pt x="1564354" y="2250261"/>
                </a:cubicBezTo>
                <a:cubicBezTo>
                  <a:pt x="1559406" y="2246317"/>
                  <a:pt x="1556931" y="2240736"/>
                  <a:pt x="1556931" y="2233518"/>
                </a:cubicBezTo>
                <a:cubicBezTo>
                  <a:pt x="1556931" y="2230243"/>
                  <a:pt x="1557508" y="2227248"/>
                  <a:pt x="1558661" y="2224532"/>
                </a:cubicBezTo>
                <a:cubicBezTo>
                  <a:pt x="1559815" y="2221816"/>
                  <a:pt x="1561526" y="2219230"/>
                  <a:pt x="1563796" y="2216775"/>
                </a:cubicBezTo>
                <a:cubicBezTo>
                  <a:pt x="1566066" y="2214319"/>
                  <a:pt x="1568968" y="2211938"/>
                  <a:pt x="1572502" y="2209631"/>
                </a:cubicBezTo>
                <a:cubicBezTo>
                  <a:pt x="1576037" y="2207324"/>
                  <a:pt x="1580148" y="2205017"/>
                  <a:pt x="1584837" y="2202710"/>
                </a:cubicBezTo>
                <a:close/>
                <a:moveTo>
                  <a:pt x="1470537" y="2202710"/>
                </a:moveTo>
                <a:cubicBezTo>
                  <a:pt x="1475597" y="2205166"/>
                  <a:pt x="1480043" y="2207529"/>
                  <a:pt x="1483875" y="2209798"/>
                </a:cubicBezTo>
                <a:cubicBezTo>
                  <a:pt x="1487708" y="2212068"/>
                  <a:pt x="1490907" y="2214412"/>
                  <a:pt x="1493475" y="2216830"/>
                </a:cubicBezTo>
                <a:cubicBezTo>
                  <a:pt x="1496042" y="2219249"/>
                  <a:pt x="1497958" y="2221853"/>
                  <a:pt x="1499223" y="2224644"/>
                </a:cubicBezTo>
                <a:cubicBezTo>
                  <a:pt x="1500488" y="2227434"/>
                  <a:pt x="1501121" y="2230541"/>
                  <a:pt x="1501121" y="2233964"/>
                </a:cubicBezTo>
                <a:cubicBezTo>
                  <a:pt x="1501121" y="2240810"/>
                  <a:pt x="1498684" y="2246224"/>
                  <a:pt x="1493810" y="2250205"/>
                </a:cubicBezTo>
                <a:cubicBezTo>
                  <a:pt x="1488935" y="2254186"/>
                  <a:pt x="1481736" y="2256177"/>
                  <a:pt x="1472211" y="2256177"/>
                </a:cubicBezTo>
                <a:cubicBezTo>
                  <a:pt x="1462388" y="2256177"/>
                  <a:pt x="1455003" y="2254205"/>
                  <a:pt x="1450054" y="2250261"/>
                </a:cubicBezTo>
                <a:cubicBezTo>
                  <a:pt x="1445106" y="2246317"/>
                  <a:pt x="1442631" y="2240736"/>
                  <a:pt x="1442631" y="2233518"/>
                </a:cubicBezTo>
                <a:cubicBezTo>
                  <a:pt x="1442631" y="2230243"/>
                  <a:pt x="1443208" y="2227248"/>
                  <a:pt x="1444361" y="2224532"/>
                </a:cubicBezTo>
                <a:cubicBezTo>
                  <a:pt x="1445515" y="2221816"/>
                  <a:pt x="1447226" y="2219230"/>
                  <a:pt x="1449496" y="2216775"/>
                </a:cubicBezTo>
                <a:cubicBezTo>
                  <a:pt x="1451766" y="2214319"/>
                  <a:pt x="1454668" y="2211938"/>
                  <a:pt x="1458202" y="2209631"/>
                </a:cubicBezTo>
                <a:cubicBezTo>
                  <a:pt x="1461737" y="2207324"/>
                  <a:pt x="1465848" y="2205017"/>
                  <a:pt x="1470537" y="2202710"/>
                </a:cubicBezTo>
                <a:close/>
                <a:moveTo>
                  <a:pt x="4650993" y="2176591"/>
                </a:moveTo>
                <a:cubicBezTo>
                  <a:pt x="4656053" y="2176591"/>
                  <a:pt x="4660909" y="2178209"/>
                  <a:pt x="4665560" y="2181446"/>
                </a:cubicBezTo>
                <a:cubicBezTo>
                  <a:pt x="4670211" y="2184683"/>
                  <a:pt x="4675029" y="2189390"/>
                  <a:pt x="4680015" y="2195567"/>
                </a:cubicBezTo>
                <a:lnTo>
                  <a:pt x="4680015" y="2235750"/>
                </a:lnTo>
                <a:cubicBezTo>
                  <a:pt x="4677113" y="2239396"/>
                  <a:pt x="4674359" y="2242466"/>
                  <a:pt x="4671755" y="2244959"/>
                </a:cubicBezTo>
                <a:cubicBezTo>
                  <a:pt x="4669151" y="2247452"/>
                  <a:pt x="4666657" y="2249479"/>
                  <a:pt x="4664277" y="2251042"/>
                </a:cubicBezTo>
                <a:cubicBezTo>
                  <a:pt x="4661895" y="2252605"/>
                  <a:pt x="4659569" y="2253721"/>
                  <a:pt x="4657300" y="2254391"/>
                </a:cubicBezTo>
                <a:cubicBezTo>
                  <a:pt x="4655031" y="2255061"/>
                  <a:pt x="4652667" y="2255395"/>
                  <a:pt x="4650212" y="2255395"/>
                </a:cubicBezTo>
                <a:cubicBezTo>
                  <a:pt x="4645375" y="2255395"/>
                  <a:pt x="4641357" y="2254261"/>
                  <a:pt x="4638157" y="2251991"/>
                </a:cubicBezTo>
                <a:cubicBezTo>
                  <a:pt x="4634957" y="2249721"/>
                  <a:pt x="4632390" y="2246708"/>
                  <a:pt x="4630455" y="2242950"/>
                </a:cubicBezTo>
                <a:cubicBezTo>
                  <a:pt x="4628521" y="2239192"/>
                  <a:pt x="4627163" y="2234894"/>
                  <a:pt x="4626381" y="2230057"/>
                </a:cubicBezTo>
                <a:cubicBezTo>
                  <a:pt x="4625599" y="2225221"/>
                  <a:pt x="4625209" y="2220272"/>
                  <a:pt x="4625209" y="2215212"/>
                </a:cubicBezTo>
                <a:cubicBezTo>
                  <a:pt x="4625209" y="2210449"/>
                  <a:pt x="4625674" y="2205761"/>
                  <a:pt x="4626604" y="2201148"/>
                </a:cubicBezTo>
                <a:cubicBezTo>
                  <a:pt x="4627535" y="2196534"/>
                  <a:pt x="4629023" y="2192404"/>
                  <a:pt x="4631069" y="2188758"/>
                </a:cubicBezTo>
                <a:cubicBezTo>
                  <a:pt x="4633115" y="2185111"/>
                  <a:pt x="4635775" y="2182172"/>
                  <a:pt x="4639050" y="2179940"/>
                </a:cubicBezTo>
                <a:cubicBezTo>
                  <a:pt x="4642324" y="2177707"/>
                  <a:pt x="4646305" y="2176591"/>
                  <a:pt x="4650993" y="2176591"/>
                </a:cubicBezTo>
                <a:close/>
                <a:moveTo>
                  <a:pt x="3708274" y="2176591"/>
                </a:moveTo>
                <a:cubicBezTo>
                  <a:pt x="3713067" y="2176591"/>
                  <a:pt x="3717073" y="2177726"/>
                  <a:pt x="3720292" y="2179995"/>
                </a:cubicBezTo>
                <a:cubicBezTo>
                  <a:pt x="3723511" y="2182265"/>
                  <a:pt x="3726094" y="2185260"/>
                  <a:pt x="3728041" y="2188981"/>
                </a:cubicBezTo>
                <a:cubicBezTo>
                  <a:pt x="3729988" y="2192702"/>
                  <a:pt x="3731354" y="2196980"/>
                  <a:pt x="3732140" y="2201817"/>
                </a:cubicBezTo>
                <a:cubicBezTo>
                  <a:pt x="3732926" y="2206654"/>
                  <a:pt x="3733319" y="2211640"/>
                  <a:pt x="3733319" y="2216775"/>
                </a:cubicBezTo>
                <a:cubicBezTo>
                  <a:pt x="3733319" y="2221463"/>
                  <a:pt x="3732851" y="2226095"/>
                  <a:pt x="3731915" y="2230671"/>
                </a:cubicBezTo>
                <a:cubicBezTo>
                  <a:pt x="3730979" y="2235248"/>
                  <a:pt x="3729482" y="2239378"/>
                  <a:pt x="3727423" y="2243061"/>
                </a:cubicBezTo>
                <a:cubicBezTo>
                  <a:pt x="3725365" y="2246745"/>
                  <a:pt x="3722688" y="2249703"/>
                  <a:pt x="3719393" y="2251935"/>
                </a:cubicBezTo>
                <a:cubicBezTo>
                  <a:pt x="3716099" y="2254168"/>
                  <a:pt x="3712131" y="2255284"/>
                  <a:pt x="3707489" y="2255284"/>
                </a:cubicBezTo>
                <a:cubicBezTo>
                  <a:pt x="3702472" y="2255284"/>
                  <a:pt x="3697643" y="2253665"/>
                  <a:pt x="3693001" y="2250428"/>
                </a:cubicBezTo>
                <a:cubicBezTo>
                  <a:pt x="3688360" y="2247191"/>
                  <a:pt x="3683493" y="2242485"/>
                  <a:pt x="3678402" y="2236308"/>
                </a:cubicBezTo>
                <a:lnTo>
                  <a:pt x="3678402" y="2196236"/>
                </a:lnTo>
                <a:cubicBezTo>
                  <a:pt x="3681321" y="2192516"/>
                  <a:pt x="3684073" y="2189427"/>
                  <a:pt x="3686656" y="2186972"/>
                </a:cubicBezTo>
                <a:cubicBezTo>
                  <a:pt x="3689239" y="2184516"/>
                  <a:pt x="3691728" y="2182507"/>
                  <a:pt x="3694125" y="2180944"/>
                </a:cubicBezTo>
                <a:cubicBezTo>
                  <a:pt x="3696521" y="2179381"/>
                  <a:pt x="3698880" y="2178265"/>
                  <a:pt x="3701200" y="2177596"/>
                </a:cubicBezTo>
                <a:cubicBezTo>
                  <a:pt x="3703521" y="2176926"/>
                  <a:pt x="3705879" y="2176591"/>
                  <a:pt x="3708274" y="2176591"/>
                </a:cubicBezTo>
                <a:close/>
                <a:moveTo>
                  <a:pt x="5675137" y="2176144"/>
                </a:moveTo>
                <a:cubicBezTo>
                  <a:pt x="5681069" y="2176144"/>
                  <a:pt x="5686025" y="2177205"/>
                  <a:pt x="5690004" y="2179326"/>
                </a:cubicBezTo>
                <a:cubicBezTo>
                  <a:pt x="5693984" y="2181446"/>
                  <a:pt x="5697137" y="2184330"/>
                  <a:pt x="5699465" y="2187976"/>
                </a:cubicBezTo>
                <a:cubicBezTo>
                  <a:pt x="5701793" y="2191623"/>
                  <a:pt x="5703463" y="2195864"/>
                  <a:pt x="5704477" y="2200701"/>
                </a:cubicBezTo>
                <a:cubicBezTo>
                  <a:pt x="5705491" y="2205538"/>
                  <a:pt x="5705999" y="2210673"/>
                  <a:pt x="5705999" y="2216105"/>
                </a:cubicBezTo>
                <a:cubicBezTo>
                  <a:pt x="5705999" y="2221909"/>
                  <a:pt x="5705397" y="2227230"/>
                  <a:pt x="5704196" y="2232067"/>
                </a:cubicBezTo>
                <a:cubicBezTo>
                  <a:pt x="5702994" y="2236904"/>
                  <a:pt x="5701117" y="2241071"/>
                  <a:pt x="5698564" y="2244568"/>
                </a:cubicBezTo>
                <a:cubicBezTo>
                  <a:pt x="5696011" y="2248066"/>
                  <a:pt x="5692746" y="2250782"/>
                  <a:pt x="5688766" y="2252717"/>
                </a:cubicBezTo>
                <a:cubicBezTo>
                  <a:pt x="5684787" y="2254651"/>
                  <a:pt x="5680093" y="2255619"/>
                  <a:pt x="5674687" y="2255619"/>
                </a:cubicBezTo>
                <a:cubicBezTo>
                  <a:pt x="5668755" y="2255619"/>
                  <a:pt x="5663799" y="2254558"/>
                  <a:pt x="5659820" y="2252437"/>
                </a:cubicBezTo>
                <a:cubicBezTo>
                  <a:pt x="5655840" y="2250317"/>
                  <a:pt x="5652668" y="2247452"/>
                  <a:pt x="5650303" y="2243843"/>
                </a:cubicBezTo>
                <a:cubicBezTo>
                  <a:pt x="5647938" y="2240234"/>
                  <a:pt x="5646249" y="2236011"/>
                  <a:pt x="5645235" y="2231174"/>
                </a:cubicBezTo>
                <a:cubicBezTo>
                  <a:pt x="5644221" y="2226337"/>
                  <a:pt x="5643714" y="2221165"/>
                  <a:pt x="5643714" y="2215658"/>
                </a:cubicBezTo>
                <a:cubicBezTo>
                  <a:pt x="5643714" y="2209928"/>
                  <a:pt x="5644333" y="2204645"/>
                  <a:pt x="5645572" y="2199808"/>
                </a:cubicBezTo>
                <a:cubicBezTo>
                  <a:pt x="5646811" y="2194971"/>
                  <a:pt x="5648707" y="2190785"/>
                  <a:pt x="5651260" y="2187251"/>
                </a:cubicBezTo>
                <a:cubicBezTo>
                  <a:pt x="5653813" y="2183716"/>
                  <a:pt x="5657060" y="2180981"/>
                  <a:pt x="5661003" y="2179047"/>
                </a:cubicBezTo>
                <a:cubicBezTo>
                  <a:pt x="5664944" y="2177112"/>
                  <a:pt x="5669656" y="2176144"/>
                  <a:pt x="5675137" y="2176144"/>
                </a:cubicBezTo>
                <a:close/>
                <a:moveTo>
                  <a:pt x="4779787" y="2176144"/>
                </a:moveTo>
                <a:cubicBezTo>
                  <a:pt x="4785719" y="2176144"/>
                  <a:pt x="4790675" y="2177205"/>
                  <a:pt x="4794655" y="2179326"/>
                </a:cubicBezTo>
                <a:cubicBezTo>
                  <a:pt x="4798634" y="2181446"/>
                  <a:pt x="4801787" y="2184330"/>
                  <a:pt x="4804115" y="2187976"/>
                </a:cubicBezTo>
                <a:cubicBezTo>
                  <a:pt x="4806443" y="2191623"/>
                  <a:pt x="4808114" y="2195864"/>
                  <a:pt x="4809128" y="2200701"/>
                </a:cubicBezTo>
                <a:cubicBezTo>
                  <a:pt x="4810142" y="2205538"/>
                  <a:pt x="4810649" y="2210673"/>
                  <a:pt x="4810649" y="2216105"/>
                </a:cubicBezTo>
                <a:cubicBezTo>
                  <a:pt x="4810649" y="2221909"/>
                  <a:pt x="4810048" y="2227230"/>
                  <a:pt x="4808847" y="2232067"/>
                </a:cubicBezTo>
                <a:cubicBezTo>
                  <a:pt x="4807645" y="2236904"/>
                  <a:pt x="4805767" y="2241071"/>
                  <a:pt x="4803215" y="2244568"/>
                </a:cubicBezTo>
                <a:cubicBezTo>
                  <a:pt x="4800662" y="2248066"/>
                  <a:pt x="4797395" y="2250782"/>
                  <a:pt x="4793417" y="2252717"/>
                </a:cubicBezTo>
                <a:cubicBezTo>
                  <a:pt x="4789437" y="2254651"/>
                  <a:pt x="4784744" y="2255619"/>
                  <a:pt x="4779337" y="2255619"/>
                </a:cubicBezTo>
                <a:cubicBezTo>
                  <a:pt x="4773405" y="2255619"/>
                  <a:pt x="4768449" y="2254558"/>
                  <a:pt x="4764470" y="2252437"/>
                </a:cubicBezTo>
                <a:cubicBezTo>
                  <a:pt x="4760491" y="2250317"/>
                  <a:pt x="4757319" y="2247452"/>
                  <a:pt x="4754953" y="2243843"/>
                </a:cubicBezTo>
                <a:cubicBezTo>
                  <a:pt x="4752589" y="2240234"/>
                  <a:pt x="4750899" y="2236011"/>
                  <a:pt x="4749885" y="2231174"/>
                </a:cubicBezTo>
                <a:cubicBezTo>
                  <a:pt x="4748871" y="2226337"/>
                  <a:pt x="4748364" y="2221165"/>
                  <a:pt x="4748364" y="2215658"/>
                </a:cubicBezTo>
                <a:cubicBezTo>
                  <a:pt x="4748364" y="2209928"/>
                  <a:pt x="4748983" y="2204645"/>
                  <a:pt x="4750223" y="2199808"/>
                </a:cubicBezTo>
                <a:cubicBezTo>
                  <a:pt x="4751461" y="2194971"/>
                  <a:pt x="4753357" y="2190785"/>
                  <a:pt x="4755910" y="2187251"/>
                </a:cubicBezTo>
                <a:cubicBezTo>
                  <a:pt x="4758463" y="2183716"/>
                  <a:pt x="4761710" y="2180981"/>
                  <a:pt x="4765653" y="2179047"/>
                </a:cubicBezTo>
                <a:cubicBezTo>
                  <a:pt x="4769595" y="2177112"/>
                  <a:pt x="4774306" y="2176144"/>
                  <a:pt x="4779787" y="2176144"/>
                </a:cubicBezTo>
                <a:close/>
                <a:moveTo>
                  <a:pt x="6567589" y="2175140"/>
                </a:moveTo>
                <a:cubicBezTo>
                  <a:pt x="6576498" y="2175140"/>
                  <a:pt x="6583217" y="2177893"/>
                  <a:pt x="6587747" y="2183400"/>
                </a:cubicBezTo>
                <a:cubicBezTo>
                  <a:pt x="6592275" y="2188906"/>
                  <a:pt x="6594428" y="2196497"/>
                  <a:pt x="6594205" y="2206171"/>
                </a:cubicBezTo>
                <a:lnTo>
                  <a:pt x="6539399" y="2206171"/>
                </a:lnTo>
                <a:cubicBezTo>
                  <a:pt x="6539549" y="2202078"/>
                  <a:pt x="6540261" y="2198152"/>
                  <a:pt x="6541533" y="2194394"/>
                </a:cubicBezTo>
                <a:cubicBezTo>
                  <a:pt x="6542805" y="2190637"/>
                  <a:pt x="6544602" y="2187344"/>
                  <a:pt x="6546923" y="2184516"/>
                </a:cubicBezTo>
                <a:cubicBezTo>
                  <a:pt x="6549245" y="2181688"/>
                  <a:pt x="6552127" y="2179419"/>
                  <a:pt x="6555571" y="2177707"/>
                </a:cubicBezTo>
                <a:cubicBezTo>
                  <a:pt x="6559015" y="2175996"/>
                  <a:pt x="6563021" y="2175140"/>
                  <a:pt x="6567589" y="2175140"/>
                </a:cubicBezTo>
                <a:close/>
                <a:moveTo>
                  <a:pt x="5967513" y="2175140"/>
                </a:moveTo>
                <a:cubicBezTo>
                  <a:pt x="5976423" y="2175140"/>
                  <a:pt x="5983143" y="2177893"/>
                  <a:pt x="5987671" y="2183400"/>
                </a:cubicBezTo>
                <a:cubicBezTo>
                  <a:pt x="5992200" y="2188906"/>
                  <a:pt x="5994353" y="2196497"/>
                  <a:pt x="5994129" y="2206171"/>
                </a:cubicBezTo>
                <a:lnTo>
                  <a:pt x="5939323" y="2206171"/>
                </a:lnTo>
                <a:cubicBezTo>
                  <a:pt x="5939473" y="2202078"/>
                  <a:pt x="5940185" y="2198152"/>
                  <a:pt x="5941457" y="2194394"/>
                </a:cubicBezTo>
                <a:cubicBezTo>
                  <a:pt x="5942731" y="2190637"/>
                  <a:pt x="5944527" y="2187344"/>
                  <a:pt x="5946849" y="2184516"/>
                </a:cubicBezTo>
                <a:cubicBezTo>
                  <a:pt x="5949169" y="2181688"/>
                  <a:pt x="5952053" y="2179419"/>
                  <a:pt x="5955497" y="2177707"/>
                </a:cubicBezTo>
                <a:cubicBezTo>
                  <a:pt x="5958941" y="2175996"/>
                  <a:pt x="5962946" y="2175140"/>
                  <a:pt x="5967513" y="2175140"/>
                </a:cubicBezTo>
                <a:close/>
                <a:moveTo>
                  <a:pt x="4329213" y="2175140"/>
                </a:moveTo>
                <a:cubicBezTo>
                  <a:pt x="4338123" y="2175140"/>
                  <a:pt x="4344843" y="2177893"/>
                  <a:pt x="4349372" y="2183400"/>
                </a:cubicBezTo>
                <a:cubicBezTo>
                  <a:pt x="4353901" y="2188906"/>
                  <a:pt x="4356053" y="2196497"/>
                  <a:pt x="4355830" y="2206171"/>
                </a:cubicBezTo>
                <a:lnTo>
                  <a:pt x="4301024" y="2206171"/>
                </a:lnTo>
                <a:cubicBezTo>
                  <a:pt x="4301174" y="2202078"/>
                  <a:pt x="4301885" y="2198152"/>
                  <a:pt x="4303158" y="2194394"/>
                </a:cubicBezTo>
                <a:cubicBezTo>
                  <a:pt x="4304431" y="2190637"/>
                  <a:pt x="4306227" y="2187344"/>
                  <a:pt x="4308549" y="2184516"/>
                </a:cubicBezTo>
                <a:cubicBezTo>
                  <a:pt x="4310870" y="2181688"/>
                  <a:pt x="4313753" y="2179419"/>
                  <a:pt x="4317197" y="2177707"/>
                </a:cubicBezTo>
                <a:cubicBezTo>
                  <a:pt x="4320641" y="2175996"/>
                  <a:pt x="4324647" y="2175140"/>
                  <a:pt x="4329213" y="2175140"/>
                </a:cubicBezTo>
                <a:close/>
                <a:moveTo>
                  <a:pt x="3824389" y="2175140"/>
                </a:moveTo>
                <a:cubicBezTo>
                  <a:pt x="3833299" y="2175140"/>
                  <a:pt x="3840018" y="2177893"/>
                  <a:pt x="3844547" y="2183400"/>
                </a:cubicBezTo>
                <a:cubicBezTo>
                  <a:pt x="3849075" y="2188906"/>
                  <a:pt x="3851228" y="2196497"/>
                  <a:pt x="3851005" y="2206171"/>
                </a:cubicBezTo>
                <a:lnTo>
                  <a:pt x="3796199" y="2206171"/>
                </a:lnTo>
                <a:cubicBezTo>
                  <a:pt x="3796349" y="2202078"/>
                  <a:pt x="3797060" y="2198152"/>
                  <a:pt x="3798333" y="2194394"/>
                </a:cubicBezTo>
                <a:cubicBezTo>
                  <a:pt x="3799605" y="2190637"/>
                  <a:pt x="3801403" y="2187344"/>
                  <a:pt x="3803724" y="2184516"/>
                </a:cubicBezTo>
                <a:cubicBezTo>
                  <a:pt x="3806045" y="2181688"/>
                  <a:pt x="3808928" y="2179419"/>
                  <a:pt x="3812372" y="2177707"/>
                </a:cubicBezTo>
                <a:cubicBezTo>
                  <a:pt x="3815816" y="2175996"/>
                  <a:pt x="3819821" y="2175140"/>
                  <a:pt x="3824389" y="2175140"/>
                </a:cubicBezTo>
                <a:close/>
                <a:moveTo>
                  <a:pt x="3014764" y="2175140"/>
                </a:moveTo>
                <a:cubicBezTo>
                  <a:pt x="3023674" y="2175140"/>
                  <a:pt x="3030393" y="2177893"/>
                  <a:pt x="3034922" y="2183400"/>
                </a:cubicBezTo>
                <a:cubicBezTo>
                  <a:pt x="3039451" y="2188906"/>
                  <a:pt x="3041603" y="2196497"/>
                  <a:pt x="3041380" y="2206171"/>
                </a:cubicBezTo>
                <a:lnTo>
                  <a:pt x="2986574" y="2206171"/>
                </a:lnTo>
                <a:cubicBezTo>
                  <a:pt x="2986724" y="2202078"/>
                  <a:pt x="2987435" y="2198152"/>
                  <a:pt x="2988708" y="2194394"/>
                </a:cubicBezTo>
                <a:cubicBezTo>
                  <a:pt x="2989981" y="2190637"/>
                  <a:pt x="2991778" y="2187344"/>
                  <a:pt x="2994099" y="2184516"/>
                </a:cubicBezTo>
                <a:cubicBezTo>
                  <a:pt x="2996420" y="2181688"/>
                  <a:pt x="2999303" y="2179419"/>
                  <a:pt x="3002747" y="2177707"/>
                </a:cubicBezTo>
                <a:cubicBezTo>
                  <a:pt x="3006191" y="2175996"/>
                  <a:pt x="3010197" y="2175140"/>
                  <a:pt x="3014764" y="2175140"/>
                </a:cubicBezTo>
                <a:close/>
                <a:moveTo>
                  <a:pt x="2748064" y="2175140"/>
                </a:moveTo>
                <a:cubicBezTo>
                  <a:pt x="2756974" y="2175140"/>
                  <a:pt x="2763693" y="2177893"/>
                  <a:pt x="2768222" y="2183400"/>
                </a:cubicBezTo>
                <a:cubicBezTo>
                  <a:pt x="2772751" y="2188906"/>
                  <a:pt x="2774903" y="2196497"/>
                  <a:pt x="2774680" y="2206171"/>
                </a:cubicBezTo>
                <a:lnTo>
                  <a:pt x="2719874" y="2206171"/>
                </a:lnTo>
                <a:cubicBezTo>
                  <a:pt x="2720024" y="2202078"/>
                  <a:pt x="2720736" y="2198152"/>
                  <a:pt x="2722008" y="2194394"/>
                </a:cubicBezTo>
                <a:cubicBezTo>
                  <a:pt x="2723281" y="2190637"/>
                  <a:pt x="2725078" y="2187344"/>
                  <a:pt x="2727399" y="2184516"/>
                </a:cubicBezTo>
                <a:cubicBezTo>
                  <a:pt x="2729720" y="2181688"/>
                  <a:pt x="2732603" y="2179419"/>
                  <a:pt x="2736047" y="2177707"/>
                </a:cubicBezTo>
                <a:cubicBezTo>
                  <a:pt x="2739491" y="2175996"/>
                  <a:pt x="2743497" y="2175140"/>
                  <a:pt x="2748064" y="2175140"/>
                </a:cubicBezTo>
                <a:close/>
                <a:moveTo>
                  <a:pt x="2300389" y="2175140"/>
                </a:moveTo>
                <a:cubicBezTo>
                  <a:pt x="2309299" y="2175140"/>
                  <a:pt x="2316018" y="2177893"/>
                  <a:pt x="2320547" y="2183400"/>
                </a:cubicBezTo>
                <a:cubicBezTo>
                  <a:pt x="2325076" y="2188906"/>
                  <a:pt x="2327228" y="2196497"/>
                  <a:pt x="2327005" y="2206171"/>
                </a:cubicBezTo>
                <a:lnTo>
                  <a:pt x="2272199" y="2206171"/>
                </a:lnTo>
                <a:cubicBezTo>
                  <a:pt x="2272349" y="2202078"/>
                  <a:pt x="2273061" y="2198152"/>
                  <a:pt x="2274333" y="2194394"/>
                </a:cubicBezTo>
                <a:cubicBezTo>
                  <a:pt x="2275606" y="2190637"/>
                  <a:pt x="2277403" y="2187344"/>
                  <a:pt x="2279724" y="2184516"/>
                </a:cubicBezTo>
                <a:cubicBezTo>
                  <a:pt x="2282046" y="2181688"/>
                  <a:pt x="2284928" y="2179419"/>
                  <a:pt x="2288372" y="2177707"/>
                </a:cubicBezTo>
                <a:cubicBezTo>
                  <a:pt x="2291816" y="2175996"/>
                  <a:pt x="2295822" y="2175140"/>
                  <a:pt x="2300389" y="2175140"/>
                </a:cubicBezTo>
                <a:close/>
                <a:moveTo>
                  <a:pt x="757339" y="2175140"/>
                </a:moveTo>
                <a:cubicBezTo>
                  <a:pt x="766249" y="2175140"/>
                  <a:pt x="772968" y="2177893"/>
                  <a:pt x="777497" y="2183400"/>
                </a:cubicBezTo>
                <a:cubicBezTo>
                  <a:pt x="782026" y="2188906"/>
                  <a:pt x="784178" y="2196497"/>
                  <a:pt x="783955" y="2206171"/>
                </a:cubicBezTo>
                <a:lnTo>
                  <a:pt x="729149" y="2206171"/>
                </a:lnTo>
                <a:cubicBezTo>
                  <a:pt x="729299" y="2202078"/>
                  <a:pt x="730011" y="2198152"/>
                  <a:pt x="731283" y="2194394"/>
                </a:cubicBezTo>
                <a:cubicBezTo>
                  <a:pt x="732556" y="2190637"/>
                  <a:pt x="734353" y="2187344"/>
                  <a:pt x="736674" y="2184516"/>
                </a:cubicBezTo>
                <a:cubicBezTo>
                  <a:pt x="738995" y="2181688"/>
                  <a:pt x="741878" y="2179419"/>
                  <a:pt x="745322" y="2177707"/>
                </a:cubicBezTo>
                <a:cubicBezTo>
                  <a:pt x="748766" y="2175996"/>
                  <a:pt x="752772" y="2175140"/>
                  <a:pt x="757339" y="2175140"/>
                </a:cubicBezTo>
                <a:close/>
                <a:moveTo>
                  <a:pt x="6107537" y="2162303"/>
                </a:moveTo>
                <a:cubicBezTo>
                  <a:pt x="6105751" y="2162303"/>
                  <a:pt x="6104263" y="2162378"/>
                  <a:pt x="6103072" y="2162527"/>
                </a:cubicBezTo>
                <a:cubicBezTo>
                  <a:pt x="6101881" y="2162675"/>
                  <a:pt x="6100933" y="2162899"/>
                  <a:pt x="6100225" y="2163196"/>
                </a:cubicBezTo>
                <a:cubicBezTo>
                  <a:pt x="6099519" y="2163494"/>
                  <a:pt x="6099035" y="2163866"/>
                  <a:pt x="6098775" y="2164313"/>
                </a:cubicBezTo>
                <a:cubicBezTo>
                  <a:pt x="6098514" y="2164759"/>
                  <a:pt x="6098384" y="2165243"/>
                  <a:pt x="6098384" y="2165764"/>
                </a:cubicBezTo>
                <a:lnTo>
                  <a:pt x="6098384" y="2266223"/>
                </a:lnTo>
                <a:cubicBezTo>
                  <a:pt x="6098384" y="2266818"/>
                  <a:pt x="6098514" y="2267320"/>
                  <a:pt x="6098775" y="2267730"/>
                </a:cubicBezTo>
                <a:cubicBezTo>
                  <a:pt x="6099035" y="2268139"/>
                  <a:pt x="6099519" y="2268492"/>
                  <a:pt x="6100225" y="2268790"/>
                </a:cubicBezTo>
                <a:cubicBezTo>
                  <a:pt x="6100933" y="2269088"/>
                  <a:pt x="6101881" y="2269311"/>
                  <a:pt x="6103072" y="2269460"/>
                </a:cubicBezTo>
                <a:cubicBezTo>
                  <a:pt x="6104263" y="2269608"/>
                  <a:pt x="6105751" y="2269683"/>
                  <a:pt x="6107537" y="2269683"/>
                </a:cubicBezTo>
                <a:cubicBezTo>
                  <a:pt x="6109397" y="2269683"/>
                  <a:pt x="6110923" y="2269608"/>
                  <a:pt x="6112113" y="2269460"/>
                </a:cubicBezTo>
                <a:cubicBezTo>
                  <a:pt x="6113304" y="2269311"/>
                  <a:pt x="6114234" y="2269088"/>
                  <a:pt x="6114903" y="2268790"/>
                </a:cubicBezTo>
                <a:cubicBezTo>
                  <a:pt x="6115573" y="2268492"/>
                  <a:pt x="6116057" y="2268139"/>
                  <a:pt x="6116355" y="2267730"/>
                </a:cubicBezTo>
                <a:cubicBezTo>
                  <a:pt x="6116653" y="2267320"/>
                  <a:pt x="6116801" y="2266818"/>
                  <a:pt x="6116801" y="2266223"/>
                </a:cubicBezTo>
                <a:lnTo>
                  <a:pt x="6116801" y="2165764"/>
                </a:lnTo>
                <a:cubicBezTo>
                  <a:pt x="6116801" y="2165243"/>
                  <a:pt x="6116653" y="2164759"/>
                  <a:pt x="6116355" y="2164313"/>
                </a:cubicBezTo>
                <a:cubicBezTo>
                  <a:pt x="6116057" y="2163866"/>
                  <a:pt x="6115573" y="2163494"/>
                  <a:pt x="6114903" y="2163196"/>
                </a:cubicBezTo>
                <a:cubicBezTo>
                  <a:pt x="6114234" y="2162899"/>
                  <a:pt x="6113304" y="2162675"/>
                  <a:pt x="6112113" y="2162527"/>
                </a:cubicBezTo>
                <a:cubicBezTo>
                  <a:pt x="6110923" y="2162378"/>
                  <a:pt x="6109397" y="2162303"/>
                  <a:pt x="6107537" y="2162303"/>
                </a:cubicBezTo>
                <a:close/>
                <a:moveTo>
                  <a:pt x="5050262" y="2162303"/>
                </a:moveTo>
                <a:cubicBezTo>
                  <a:pt x="5048476" y="2162303"/>
                  <a:pt x="5046988" y="2162378"/>
                  <a:pt x="5045797" y="2162527"/>
                </a:cubicBezTo>
                <a:cubicBezTo>
                  <a:pt x="5044607" y="2162675"/>
                  <a:pt x="5043658" y="2162899"/>
                  <a:pt x="5042951" y="2163196"/>
                </a:cubicBezTo>
                <a:cubicBezTo>
                  <a:pt x="5042244" y="2163494"/>
                  <a:pt x="5041760" y="2163866"/>
                  <a:pt x="5041500" y="2164313"/>
                </a:cubicBezTo>
                <a:cubicBezTo>
                  <a:pt x="5041239" y="2164759"/>
                  <a:pt x="5041109" y="2165243"/>
                  <a:pt x="5041109" y="2165764"/>
                </a:cubicBezTo>
                <a:lnTo>
                  <a:pt x="5041109" y="2266223"/>
                </a:lnTo>
                <a:cubicBezTo>
                  <a:pt x="5041109" y="2266818"/>
                  <a:pt x="5041239" y="2267320"/>
                  <a:pt x="5041500" y="2267730"/>
                </a:cubicBezTo>
                <a:cubicBezTo>
                  <a:pt x="5041760" y="2268139"/>
                  <a:pt x="5042244" y="2268492"/>
                  <a:pt x="5042951" y="2268790"/>
                </a:cubicBezTo>
                <a:cubicBezTo>
                  <a:pt x="5043658" y="2269088"/>
                  <a:pt x="5044607" y="2269311"/>
                  <a:pt x="5045797" y="2269460"/>
                </a:cubicBezTo>
                <a:cubicBezTo>
                  <a:pt x="5046988" y="2269608"/>
                  <a:pt x="5048476" y="2269683"/>
                  <a:pt x="5050262" y="2269683"/>
                </a:cubicBezTo>
                <a:cubicBezTo>
                  <a:pt x="5052123" y="2269683"/>
                  <a:pt x="5053648" y="2269608"/>
                  <a:pt x="5054839" y="2269460"/>
                </a:cubicBezTo>
                <a:cubicBezTo>
                  <a:pt x="5056029" y="2269311"/>
                  <a:pt x="5056959" y="2269088"/>
                  <a:pt x="5057629" y="2268790"/>
                </a:cubicBezTo>
                <a:cubicBezTo>
                  <a:pt x="5058299" y="2268492"/>
                  <a:pt x="5058783" y="2268139"/>
                  <a:pt x="5059080" y="2267730"/>
                </a:cubicBezTo>
                <a:cubicBezTo>
                  <a:pt x="5059377" y="2267320"/>
                  <a:pt x="5059527" y="2266818"/>
                  <a:pt x="5059527" y="2266223"/>
                </a:cubicBezTo>
                <a:lnTo>
                  <a:pt x="5059527" y="2165764"/>
                </a:lnTo>
                <a:cubicBezTo>
                  <a:pt x="5059527" y="2165243"/>
                  <a:pt x="5059377" y="2164759"/>
                  <a:pt x="5059080" y="2164313"/>
                </a:cubicBezTo>
                <a:cubicBezTo>
                  <a:pt x="5058783" y="2163866"/>
                  <a:pt x="5058299" y="2163494"/>
                  <a:pt x="5057629" y="2163196"/>
                </a:cubicBezTo>
                <a:cubicBezTo>
                  <a:pt x="5056959" y="2162899"/>
                  <a:pt x="5056029" y="2162675"/>
                  <a:pt x="5054839" y="2162527"/>
                </a:cubicBezTo>
                <a:cubicBezTo>
                  <a:pt x="5053648" y="2162378"/>
                  <a:pt x="5052123" y="2162303"/>
                  <a:pt x="5050262" y="2162303"/>
                </a:cubicBezTo>
                <a:close/>
                <a:moveTo>
                  <a:pt x="3488162" y="2162303"/>
                </a:moveTo>
                <a:cubicBezTo>
                  <a:pt x="3486376" y="2162303"/>
                  <a:pt x="3484888" y="2162378"/>
                  <a:pt x="3483697" y="2162527"/>
                </a:cubicBezTo>
                <a:cubicBezTo>
                  <a:pt x="3482507" y="2162675"/>
                  <a:pt x="3481558" y="2162899"/>
                  <a:pt x="3480851" y="2163196"/>
                </a:cubicBezTo>
                <a:cubicBezTo>
                  <a:pt x="3480144" y="2163494"/>
                  <a:pt x="3479660" y="2163866"/>
                  <a:pt x="3479400" y="2164313"/>
                </a:cubicBezTo>
                <a:cubicBezTo>
                  <a:pt x="3479139" y="2164759"/>
                  <a:pt x="3479009" y="2165243"/>
                  <a:pt x="3479009" y="2165764"/>
                </a:cubicBezTo>
                <a:lnTo>
                  <a:pt x="3479009" y="2266223"/>
                </a:lnTo>
                <a:cubicBezTo>
                  <a:pt x="3479009" y="2266818"/>
                  <a:pt x="3479139" y="2267320"/>
                  <a:pt x="3479400" y="2267730"/>
                </a:cubicBezTo>
                <a:cubicBezTo>
                  <a:pt x="3479660" y="2268139"/>
                  <a:pt x="3480144" y="2268492"/>
                  <a:pt x="3480851" y="2268790"/>
                </a:cubicBezTo>
                <a:cubicBezTo>
                  <a:pt x="3481558" y="2269088"/>
                  <a:pt x="3482507" y="2269311"/>
                  <a:pt x="3483697" y="2269460"/>
                </a:cubicBezTo>
                <a:cubicBezTo>
                  <a:pt x="3484888" y="2269608"/>
                  <a:pt x="3486376" y="2269683"/>
                  <a:pt x="3488162" y="2269683"/>
                </a:cubicBezTo>
                <a:cubicBezTo>
                  <a:pt x="3490022" y="2269683"/>
                  <a:pt x="3491548" y="2269608"/>
                  <a:pt x="3492739" y="2269460"/>
                </a:cubicBezTo>
                <a:cubicBezTo>
                  <a:pt x="3493929" y="2269311"/>
                  <a:pt x="3494859" y="2269088"/>
                  <a:pt x="3495529" y="2268790"/>
                </a:cubicBezTo>
                <a:cubicBezTo>
                  <a:pt x="3496199" y="2268492"/>
                  <a:pt x="3496683" y="2268139"/>
                  <a:pt x="3496980" y="2267730"/>
                </a:cubicBezTo>
                <a:cubicBezTo>
                  <a:pt x="3497278" y="2267320"/>
                  <a:pt x="3497427" y="2266818"/>
                  <a:pt x="3497427" y="2266223"/>
                </a:cubicBezTo>
                <a:lnTo>
                  <a:pt x="3497427" y="2165764"/>
                </a:lnTo>
                <a:cubicBezTo>
                  <a:pt x="3497427" y="2165243"/>
                  <a:pt x="3497278" y="2164759"/>
                  <a:pt x="3496980" y="2164313"/>
                </a:cubicBezTo>
                <a:cubicBezTo>
                  <a:pt x="3496683" y="2163866"/>
                  <a:pt x="3496199" y="2163494"/>
                  <a:pt x="3495529" y="2163196"/>
                </a:cubicBezTo>
                <a:cubicBezTo>
                  <a:pt x="3494859" y="2162899"/>
                  <a:pt x="3493929" y="2162675"/>
                  <a:pt x="3492739" y="2162527"/>
                </a:cubicBezTo>
                <a:cubicBezTo>
                  <a:pt x="3491548" y="2162378"/>
                  <a:pt x="3490022" y="2162303"/>
                  <a:pt x="3488162" y="2162303"/>
                </a:cubicBezTo>
                <a:close/>
                <a:moveTo>
                  <a:pt x="2865279" y="2162303"/>
                </a:moveTo>
                <a:cubicBezTo>
                  <a:pt x="2863047" y="2162303"/>
                  <a:pt x="2861261" y="2162396"/>
                  <a:pt x="2859921" y="2162582"/>
                </a:cubicBezTo>
                <a:cubicBezTo>
                  <a:pt x="2858582" y="2162769"/>
                  <a:pt x="2857615" y="2163122"/>
                  <a:pt x="2857019" y="2163643"/>
                </a:cubicBezTo>
                <a:cubicBezTo>
                  <a:pt x="2856424" y="2164164"/>
                  <a:pt x="2856126" y="2164871"/>
                  <a:pt x="2856126" y="2165764"/>
                </a:cubicBezTo>
                <a:cubicBezTo>
                  <a:pt x="2856126" y="2166657"/>
                  <a:pt x="2856424" y="2167884"/>
                  <a:pt x="2857019" y="2169447"/>
                </a:cubicBezTo>
                <a:lnTo>
                  <a:pt x="2892850" y="2265441"/>
                </a:lnTo>
                <a:cubicBezTo>
                  <a:pt x="2893073" y="2266185"/>
                  <a:pt x="2893482" y="2266892"/>
                  <a:pt x="2894077" y="2267562"/>
                </a:cubicBezTo>
                <a:cubicBezTo>
                  <a:pt x="2894673" y="2268232"/>
                  <a:pt x="2895305" y="2268716"/>
                  <a:pt x="2895975" y="2269013"/>
                </a:cubicBezTo>
                <a:lnTo>
                  <a:pt x="2882134" y="2303951"/>
                </a:lnTo>
                <a:cubicBezTo>
                  <a:pt x="2881688" y="2304992"/>
                  <a:pt x="2881501" y="2305885"/>
                  <a:pt x="2881576" y="2306629"/>
                </a:cubicBezTo>
                <a:cubicBezTo>
                  <a:pt x="2881650" y="2307374"/>
                  <a:pt x="2882004" y="2307969"/>
                  <a:pt x="2882636" y="2308415"/>
                </a:cubicBezTo>
                <a:cubicBezTo>
                  <a:pt x="2883269" y="2308862"/>
                  <a:pt x="2884180" y="2309178"/>
                  <a:pt x="2885371" y="2309364"/>
                </a:cubicBezTo>
                <a:cubicBezTo>
                  <a:pt x="2886562" y="2309550"/>
                  <a:pt x="2888124" y="2309643"/>
                  <a:pt x="2890059" y="2309643"/>
                </a:cubicBezTo>
                <a:cubicBezTo>
                  <a:pt x="2893780" y="2309643"/>
                  <a:pt x="2896552" y="2309327"/>
                  <a:pt x="2898375" y="2308694"/>
                </a:cubicBezTo>
                <a:cubicBezTo>
                  <a:pt x="2900198" y="2308062"/>
                  <a:pt x="2901333" y="2307150"/>
                  <a:pt x="2901779" y="2305960"/>
                </a:cubicBezTo>
                <a:lnTo>
                  <a:pt x="2915174" y="2269013"/>
                </a:lnTo>
                <a:lnTo>
                  <a:pt x="2951227" y="2169112"/>
                </a:lnTo>
                <a:cubicBezTo>
                  <a:pt x="2951674" y="2167773"/>
                  <a:pt x="2951897" y="2166657"/>
                  <a:pt x="2951897" y="2165764"/>
                </a:cubicBezTo>
                <a:cubicBezTo>
                  <a:pt x="2951897" y="2164871"/>
                  <a:pt x="2951581" y="2164164"/>
                  <a:pt x="2950948" y="2163643"/>
                </a:cubicBezTo>
                <a:cubicBezTo>
                  <a:pt x="2950316" y="2163122"/>
                  <a:pt x="2949330" y="2162769"/>
                  <a:pt x="2947990" y="2162582"/>
                </a:cubicBezTo>
                <a:cubicBezTo>
                  <a:pt x="2946651" y="2162396"/>
                  <a:pt x="2944939" y="2162303"/>
                  <a:pt x="2942856" y="2162303"/>
                </a:cubicBezTo>
                <a:cubicBezTo>
                  <a:pt x="2940475" y="2162303"/>
                  <a:pt x="2938651" y="2162396"/>
                  <a:pt x="2937386" y="2162582"/>
                </a:cubicBezTo>
                <a:cubicBezTo>
                  <a:pt x="2936121" y="2162769"/>
                  <a:pt x="2935173" y="2163066"/>
                  <a:pt x="2934540" y="2163475"/>
                </a:cubicBezTo>
                <a:cubicBezTo>
                  <a:pt x="2933908" y="2163885"/>
                  <a:pt x="2933368" y="2164796"/>
                  <a:pt x="2932922" y="2166210"/>
                </a:cubicBezTo>
                <a:lnTo>
                  <a:pt x="2905240" y="2247247"/>
                </a:lnTo>
                <a:lnTo>
                  <a:pt x="2904905" y="2247247"/>
                </a:lnTo>
                <a:lnTo>
                  <a:pt x="2876218" y="2166657"/>
                </a:lnTo>
                <a:cubicBezTo>
                  <a:pt x="2875846" y="2165689"/>
                  <a:pt x="2875493" y="2164927"/>
                  <a:pt x="2875158" y="2164368"/>
                </a:cubicBezTo>
                <a:cubicBezTo>
                  <a:pt x="2874823" y="2163810"/>
                  <a:pt x="2874283" y="2163382"/>
                  <a:pt x="2873539" y="2163085"/>
                </a:cubicBezTo>
                <a:cubicBezTo>
                  <a:pt x="2872795" y="2162787"/>
                  <a:pt x="2871790" y="2162582"/>
                  <a:pt x="2870525" y="2162471"/>
                </a:cubicBezTo>
                <a:cubicBezTo>
                  <a:pt x="2869260" y="2162359"/>
                  <a:pt x="2867512" y="2162303"/>
                  <a:pt x="2865279" y="2162303"/>
                </a:cubicBezTo>
                <a:close/>
                <a:moveTo>
                  <a:pt x="2150793" y="2162303"/>
                </a:moveTo>
                <a:cubicBezTo>
                  <a:pt x="2149081" y="2162303"/>
                  <a:pt x="2147649" y="2162341"/>
                  <a:pt x="2146495" y="2162415"/>
                </a:cubicBezTo>
                <a:cubicBezTo>
                  <a:pt x="2145342" y="2162489"/>
                  <a:pt x="2144412" y="2162657"/>
                  <a:pt x="2143705" y="2162917"/>
                </a:cubicBezTo>
                <a:cubicBezTo>
                  <a:pt x="2142998" y="2163178"/>
                  <a:pt x="2142496" y="2163531"/>
                  <a:pt x="2142198" y="2163978"/>
                </a:cubicBezTo>
                <a:cubicBezTo>
                  <a:pt x="2141900" y="2164424"/>
                  <a:pt x="2141752" y="2164945"/>
                  <a:pt x="2141752" y="2165540"/>
                </a:cubicBezTo>
                <a:cubicBezTo>
                  <a:pt x="2141752" y="2165764"/>
                  <a:pt x="2141770" y="2166043"/>
                  <a:pt x="2141807" y="2166378"/>
                </a:cubicBezTo>
                <a:cubicBezTo>
                  <a:pt x="2141845" y="2166712"/>
                  <a:pt x="2141956" y="2167215"/>
                  <a:pt x="2142142" y="2167884"/>
                </a:cubicBezTo>
                <a:cubicBezTo>
                  <a:pt x="2142328" y="2168554"/>
                  <a:pt x="2142570" y="2169336"/>
                  <a:pt x="2142868" y="2170229"/>
                </a:cubicBezTo>
                <a:lnTo>
                  <a:pt x="2177024" y="2265665"/>
                </a:lnTo>
                <a:cubicBezTo>
                  <a:pt x="2177321" y="2266409"/>
                  <a:pt x="2177731" y="2267041"/>
                  <a:pt x="2178252" y="2267562"/>
                </a:cubicBezTo>
                <a:cubicBezTo>
                  <a:pt x="2178772" y="2268083"/>
                  <a:pt x="2179498" y="2268492"/>
                  <a:pt x="2180428" y="2268790"/>
                </a:cubicBezTo>
                <a:cubicBezTo>
                  <a:pt x="2181358" y="2269088"/>
                  <a:pt x="2182568" y="2269311"/>
                  <a:pt x="2184056" y="2269460"/>
                </a:cubicBezTo>
                <a:cubicBezTo>
                  <a:pt x="2185544" y="2269608"/>
                  <a:pt x="2187404" y="2269683"/>
                  <a:pt x="2189637" y="2269683"/>
                </a:cubicBezTo>
                <a:cubicBezTo>
                  <a:pt x="2191869" y="2269683"/>
                  <a:pt x="2193730" y="2269627"/>
                  <a:pt x="2195218" y="2269515"/>
                </a:cubicBezTo>
                <a:cubicBezTo>
                  <a:pt x="2196706" y="2269404"/>
                  <a:pt x="2197934" y="2269199"/>
                  <a:pt x="2198902" y="2268902"/>
                </a:cubicBezTo>
                <a:cubicBezTo>
                  <a:pt x="2199869" y="2268604"/>
                  <a:pt x="2200594" y="2268195"/>
                  <a:pt x="2201078" y="2267674"/>
                </a:cubicBezTo>
                <a:cubicBezTo>
                  <a:pt x="2201562" y="2267153"/>
                  <a:pt x="2201952" y="2266483"/>
                  <a:pt x="2202250" y="2265665"/>
                </a:cubicBezTo>
                <a:lnTo>
                  <a:pt x="2236518" y="2170229"/>
                </a:lnTo>
                <a:cubicBezTo>
                  <a:pt x="2236667" y="2169708"/>
                  <a:pt x="2236797" y="2169224"/>
                  <a:pt x="2236908" y="2168777"/>
                </a:cubicBezTo>
                <a:cubicBezTo>
                  <a:pt x="2237020" y="2168331"/>
                  <a:pt x="2237113" y="2167922"/>
                  <a:pt x="2237187" y="2167550"/>
                </a:cubicBezTo>
                <a:cubicBezTo>
                  <a:pt x="2237262" y="2167178"/>
                  <a:pt x="2237318" y="2166824"/>
                  <a:pt x="2237355" y="2166489"/>
                </a:cubicBezTo>
                <a:cubicBezTo>
                  <a:pt x="2237392" y="2166154"/>
                  <a:pt x="2237411" y="2165838"/>
                  <a:pt x="2237411" y="2165540"/>
                </a:cubicBezTo>
                <a:cubicBezTo>
                  <a:pt x="2237411" y="2164945"/>
                  <a:pt x="2237281" y="2164443"/>
                  <a:pt x="2237020" y="2164034"/>
                </a:cubicBezTo>
                <a:cubicBezTo>
                  <a:pt x="2236760" y="2163624"/>
                  <a:pt x="2236313" y="2163271"/>
                  <a:pt x="2235681" y="2162973"/>
                </a:cubicBezTo>
                <a:cubicBezTo>
                  <a:pt x="2235048" y="2162675"/>
                  <a:pt x="2234174" y="2162489"/>
                  <a:pt x="2233058" y="2162415"/>
                </a:cubicBezTo>
                <a:cubicBezTo>
                  <a:pt x="2231941" y="2162341"/>
                  <a:pt x="2230527" y="2162303"/>
                  <a:pt x="2228816" y="2162303"/>
                </a:cubicBezTo>
                <a:cubicBezTo>
                  <a:pt x="2226807" y="2162303"/>
                  <a:pt x="2225188" y="2162359"/>
                  <a:pt x="2223960" y="2162471"/>
                </a:cubicBezTo>
                <a:cubicBezTo>
                  <a:pt x="2222733" y="2162582"/>
                  <a:pt x="2221765" y="2162787"/>
                  <a:pt x="2221058" y="2163085"/>
                </a:cubicBezTo>
                <a:cubicBezTo>
                  <a:pt x="2220351" y="2163382"/>
                  <a:pt x="2219812" y="2163754"/>
                  <a:pt x="2219440" y="2164201"/>
                </a:cubicBezTo>
                <a:cubicBezTo>
                  <a:pt x="2219068" y="2164647"/>
                  <a:pt x="2218807" y="2165206"/>
                  <a:pt x="2218658" y="2165875"/>
                </a:cubicBezTo>
                <a:lnTo>
                  <a:pt x="2190641" y="2248698"/>
                </a:lnTo>
                <a:lnTo>
                  <a:pt x="2190307" y="2250038"/>
                </a:lnTo>
                <a:lnTo>
                  <a:pt x="2189860" y="2248698"/>
                </a:lnTo>
                <a:lnTo>
                  <a:pt x="2161508" y="2165875"/>
                </a:lnTo>
                <a:cubicBezTo>
                  <a:pt x="2161211" y="2165206"/>
                  <a:pt x="2160895" y="2164647"/>
                  <a:pt x="2160560" y="2164201"/>
                </a:cubicBezTo>
                <a:cubicBezTo>
                  <a:pt x="2160225" y="2163754"/>
                  <a:pt x="2159704" y="2163382"/>
                  <a:pt x="2158997" y="2163085"/>
                </a:cubicBezTo>
                <a:cubicBezTo>
                  <a:pt x="2158290" y="2162787"/>
                  <a:pt x="2157285" y="2162582"/>
                  <a:pt x="2155983" y="2162471"/>
                </a:cubicBezTo>
                <a:cubicBezTo>
                  <a:pt x="2154681" y="2162359"/>
                  <a:pt x="2152951" y="2162303"/>
                  <a:pt x="2150793" y="2162303"/>
                </a:cubicBezTo>
                <a:close/>
                <a:moveTo>
                  <a:pt x="1268837" y="2162303"/>
                </a:moveTo>
                <a:cubicBezTo>
                  <a:pt x="1267051" y="2162303"/>
                  <a:pt x="1265563" y="2162378"/>
                  <a:pt x="1264372" y="2162527"/>
                </a:cubicBezTo>
                <a:cubicBezTo>
                  <a:pt x="1263182" y="2162675"/>
                  <a:pt x="1262233" y="2162899"/>
                  <a:pt x="1261526" y="2163196"/>
                </a:cubicBezTo>
                <a:cubicBezTo>
                  <a:pt x="1260819" y="2163494"/>
                  <a:pt x="1260335" y="2163866"/>
                  <a:pt x="1260075" y="2164313"/>
                </a:cubicBezTo>
                <a:cubicBezTo>
                  <a:pt x="1259815" y="2164759"/>
                  <a:pt x="1259684" y="2165243"/>
                  <a:pt x="1259684" y="2165764"/>
                </a:cubicBezTo>
                <a:lnTo>
                  <a:pt x="1259684" y="2266223"/>
                </a:lnTo>
                <a:cubicBezTo>
                  <a:pt x="1259684" y="2266818"/>
                  <a:pt x="1259815" y="2267320"/>
                  <a:pt x="1260075" y="2267730"/>
                </a:cubicBezTo>
                <a:cubicBezTo>
                  <a:pt x="1260335" y="2268139"/>
                  <a:pt x="1260819" y="2268492"/>
                  <a:pt x="1261526" y="2268790"/>
                </a:cubicBezTo>
                <a:cubicBezTo>
                  <a:pt x="1262233" y="2269088"/>
                  <a:pt x="1263182" y="2269311"/>
                  <a:pt x="1264372" y="2269460"/>
                </a:cubicBezTo>
                <a:cubicBezTo>
                  <a:pt x="1265563" y="2269608"/>
                  <a:pt x="1267051" y="2269683"/>
                  <a:pt x="1268837" y="2269683"/>
                </a:cubicBezTo>
                <a:cubicBezTo>
                  <a:pt x="1270698" y="2269683"/>
                  <a:pt x="1272223" y="2269608"/>
                  <a:pt x="1273414" y="2269460"/>
                </a:cubicBezTo>
                <a:cubicBezTo>
                  <a:pt x="1274604" y="2269311"/>
                  <a:pt x="1275534" y="2269088"/>
                  <a:pt x="1276204" y="2268790"/>
                </a:cubicBezTo>
                <a:cubicBezTo>
                  <a:pt x="1276874" y="2268492"/>
                  <a:pt x="1277358" y="2268139"/>
                  <a:pt x="1277655" y="2267730"/>
                </a:cubicBezTo>
                <a:cubicBezTo>
                  <a:pt x="1277953" y="2267320"/>
                  <a:pt x="1278102" y="2266818"/>
                  <a:pt x="1278102" y="2266223"/>
                </a:cubicBezTo>
                <a:lnTo>
                  <a:pt x="1278102" y="2165764"/>
                </a:lnTo>
                <a:cubicBezTo>
                  <a:pt x="1278102" y="2165243"/>
                  <a:pt x="1277953" y="2164759"/>
                  <a:pt x="1277655" y="2164313"/>
                </a:cubicBezTo>
                <a:cubicBezTo>
                  <a:pt x="1277358" y="2163866"/>
                  <a:pt x="1276874" y="2163494"/>
                  <a:pt x="1276204" y="2163196"/>
                </a:cubicBezTo>
                <a:cubicBezTo>
                  <a:pt x="1275534" y="2162899"/>
                  <a:pt x="1274604" y="2162675"/>
                  <a:pt x="1273414" y="2162527"/>
                </a:cubicBezTo>
                <a:cubicBezTo>
                  <a:pt x="1272223" y="2162378"/>
                  <a:pt x="1270698" y="2162303"/>
                  <a:pt x="1268837" y="2162303"/>
                </a:cubicBezTo>
                <a:close/>
                <a:moveTo>
                  <a:pt x="5871533" y="2160852"/>
                </a:moveTo>
                <a:cubicBezTo>
                  <a:pt x="5864909" y="2160852"/>
                  <a:pt x="5858752" y="2161950"/>
                  <a:pt x="5853059" y="2164145"/>
                </a:cubicBezTo>
                <a:cubicBezTo>
                  <a:pt x="5847367" y="2166340"/>
                  <a:pt x="5842418" y="2169708"/>
                  <a:pt x="5838213" y="2174247"/>
                </a:cubicBezTo>
                <a:cubicBezTo>
                  <a:pt x="5834009" y="2178786"/>
                  <a:pt x="5830698" y="2184609"/>
                  <a:pt x="5828279" y="2191716"/>
                </a:cubicBezTo>
                <a:cubicBezTo>
                  <a:pt x="5825861" y="2198822"/>
                  <a:pt x="5824651" y="2207324"/>
                  <a:pt x="5824651" y="2217221"/>
                </a:cubicBezTo>
                <a:cubicBezTo>
                  <a:pt x="5824651" y="2225927"/>
                  <a:pt x="5825637" y="2233611"/>
                  <a:pt x="5827609" y="2240271"/>
                </a:cubicBezTo>
                <a:cubicBezTo>
                  <a:pt x="5829581" y="2246931"/>
                  <a:pt x="5832447" y="2252549"/>
                  <a:pt x="5836205" y="2257126"/>
                </a:cubicBezTo>
                <a:cubicBezTo>
                  <a:pt x="5839963" y="2261702"/>
                  <a:pt x="5844632" y="2265181"/>
                  <a:pt x="5850213" y="2267562"/>
                </a:cubicBezTo>
                <a:cubicBezTo>
                  <a:pt x="5855794" y="2269943"/>
                  <a:pt x="5862193" y="2271134"/>
                  <a:pt x="5869411" y="2271134"/>
                </a:cubicBezTo>
                <a:cubicBezTo>
                  <a:pt x="5872909" y="2271134"/>
                  <a:pt x="5876295" y="2270799"/>
                  <a:pt x="5879569" y="2270129"/>
                </a:cubicBezTo>
                <a:cubicBezTo>
                  <a:pt x="5882843" y="2269460"/>
                  <a:pt x="5885876" y="2268585"/>
                  <a:pt x="5888667" y="2267506"/>
                </a:cubicBezTo>
                <a:cubicBezTo>
                  <a:pt x="5891457" y="2266427"/>
                  <a:pt x="5893969" y="2265199"/>
                  <a:pt x="5896201" y="2263823"/>
                </a:cubicBezTo>
                <a:cubicBezTo>
                  <a:pt x="5898433" y="2262446"/>
                  <a:pt x="5900015" y="2261293"/>
                  <a:pt x="5900945" y="2260363"/>
                </a:cubicBezTo>
                <a:cubicBezTo>
                  <a:pt x="5901875" y="2259432"/>
                  <a:pt x="5902470" y="2258725"/>
                  <a:pt x="5902731" y="2258242"/>
                </a:cubicBezTo>
                <a:cubicBezTo>
                  <a:pt x="5902991" y="2257758"/>
                  <a:pt x="5903215" y="2257200"/>
                  <a:pt x="5903401" y="2256567"/>
                </a:cubicBezTo>
                <a:cubicBezTo>
                  <a:pt x="5903587" y="2255935"/>
                  <a:pt x="5903717" y="2255154"/>
                  <a:pt x="5903791" y="2254223"/>
                </a:cubicBezTo>
                <a:cubicBezTo>
                  <a:pt x="5903865" y="2253293"/>
                  <a:pt x="5903903" y="2252196"/>
                  <a:pt x="5903903" y="2250931"/>
                </a:cubicBezTo>
                <a:cubicBezTo>
                  <a:pt x="5903903" y="2249442"/>
                  <a:pt x="5903847" y="2248159"/>
                  <a:pt x="5903735" y="2247080"/>
                </a:cubicBezTo>
                <a:cubicBezTo>
                  <a:pt x="5903623" y="2246001"/>
                  <a:pt x="5903437" y="2245108"/>
                  <a:pt x="5903177" y="2244401"/>
                </a:cubicBezTo>
                <a:cubicBezTo>
                  <a:pt x="5902917" y="2243694"/>
                  <a:pt x="5902601" y="2243192"/>
                  <a:pt x="5902229" y="2242894"/>
                </a:cubicBezTo>
                <a:cubicBezTo>
                  <a:pt x="5901857" y="2242596"/>
                  <a:pt x="5901410" y="2242447"/>
                  <a:pt x="5900889" y="2242447"/>
                </a:cubicBezTo>
                <a:cubicBezTo>
                  <a:pt x="5899996" y="2242447"/>
                  <a:pt x="5898749" y="2243098"/>
                  <a:pt x="5897149" y="2244401"/>
                </a:cubicBezTo>
                <a:cubicBezTo>
                  <a:pt x="5895549" y="2245703"/>
                  <a:pt x="5893577" y="2247154"/>
                  <a:pt x="5891233" y="2248754"/>
                </a:cubicBezTo>
                <a:cubicBezTo>
                  <a:pt x="5888889" y="2250354"/>
                  <a:pt x="5886117" y="2251824"/>
                  <a:pt x="5882918" y="2253163"/>
                </a:cubicBezTo>
                <a:cubicBezTo>
                  <a:pt x="5879718" y="2254502"/>
                  <a:pt x="5875997" y="2255172"/>
                  <a:pt x="5871756" y="2255172"/>
                </a:cubicBezTo>
                <a:cubicBezTo>
                  <a:pt x="5867291" y="2255172"/>
                  <a:pt x="5863329" y="2254372"/>
                  <a:pt x="5859868" y="2252772"/>
                </a:cubicBezTo>
                <a:cubicBezTo>
                  <a:pt x="5856408" y="2251172"/>
                  <a:pt x="5853487" y="2248735"/>
                  <a:pt x="5851106" y="2245461"/>
                </a:cubicBezTo>
                <a:cubicBezTo>
                  <a:pt x="5848725" y="2242187"/>
                  <a:pt x="5846920" y="2238113"/>
                  <a:pt x="5845692" y="2233239"/>
                </a:cubicBezTo>
                <a:cubicBezTo>
                  <a:pt x="5844465" y="2228365"/>
                  <a:pt x="5843851" y="2222690"/>
                  <a:pt x="5843851" y="2216216"/>
                </a:cubicBezTo>
                <a:cubicBezTo>
                  <a:pt x="5843851" y="2203268"/>
                  <a:pt x="5846213" y="2193390"/>
                  <a:pt x="5850939" y="2186581"/>
                </a:cubicBezTo>
                <a:cubicBezTo>
                  <a:pt x="5855663" y="2179772"/>
                  <a:pt x="5862454" y="2176368"/>
                  <a:pt x="5871309" y="2176368"/>
                </a:cubicBezTo>
                <a:cubicBezTo>
                  <a:pt x="5875625" y="2176368"/>
                  <a:pt x="5879365" y="2176982"/>
                  <a:pt x="5882527" y="2178209"/>
                </a:cubicBezTo>
                <a:cubicBezTo>
                  <a:pt x="5885690" y="2179437"/>
                  <a:pt x="5888387" y="2180795"/>
                  <a:pt x="5890619" y="2182284"/>
                </a:cubicBezTo>
                <a:cubicBezTo>
                  <a:pt x="5892852" y="2183772"/>
                  <a:pt x="5894694" y="2185130"/>
                  <a:pt x="5896145" y="2186358"/>
                </a:cubicBezTo>
                <a:cubicBezTo>
                  <a:pt x="5897596" y="2187586"/>
                  <a:pt x="5898879" y="2188200"/>
                  <a:pt x="5899996" y="2188200"/>
                </a:cubicBezTo>
                <a:cubicBezTo>
                  <a:pt x="5900963" y="2188200"/>
                  <a:pt x="5901782" y="2187623"/>
                  <a:pt x="5902451" y="2186469"/>
                </a:cubicBezTo>
                <a:cubicBezTo>
                  <a:pt x="5903121" y="2185316"/>
                  <a:pt x="5903456" y="2183288"/>
                  <a:pt x="5903456" y="2180386"/>
                </a:cubicBezTo>
                <a:cubicBezTo>
                  <a:pt x="5903456" y="2179047"/>
                  <a:pt x="5903419" y="2177930"/>
                  <a:pt x="5903345" y="2177037"/>
                </a:cubicBezTo>
                <a:cubicBezTo>
                  <a:pt x="5903270" y="2176144"/>
                  <a:pt x="5903121" y="2175344"/>
                  <a:pt x="5902898" y="2174638"/>
                </a:cubicBezTo>
                <a:cubicBezTo>
                  <a:pt x="5902675" y="2173931"/>
                  <a:pt x="5902396" y="2173317"/>
                  <a:pt x="5902061" y="2172796"/>
                </a:cubicBezTo>
                <a:cubicBezTo>
                  <a:pt x="5901726" y="2172275"/>
                  <a:pt x="5901112" y="2171568"/>
                  <a:pt x="5900219" y="2170675"/>
                </a:cubicBezTo>
                <a:cubicBezTo>
                  <a:pt x="5899326" y="2169782"/>
                  <a:pt x="5897893" y="2168703"/>
                  <a:pt x="5895921" y="2167438"/>
                </a:cubicBezTo>
                <a:cubicBezTo>
                  <a:pt x="5893950" y="2166173"/>
                  <a:pt x="5891699" y="2165057"/>
                  <a:pt x="5889169" y="2164089"/>
                </a:cubicBezTo>
                <a:cubicBezTo>
                  <a:pt x="5886639" y="2163122"/>
                  <a:pt x="5883867" y="2162341"/>
                  <a:pt x="5880853" y="2161745"/>
                </a:cubicBezTo>
                <a:cubicBezTo>
                  <a:pt x="5877839" y="2161150"/>
                  <a:pt x="5874733" y="2160852"/>
                  <a:pt x="5871533" y="2160852"/>
                </a:cubicBezTo>
                <a:close/>
                <a:moveTo>
                  <a:pt x="3937958" y="2160852"/>
                </a:moveTo>
                <a:cubicBezTo>
                  <a:pt x="3931335" y="2160852"/>
                  <a:pt x="3925177" y="2161950"/>
                  <a:pt x="3919485" y="2164145"/>
                </a:cubicBezTo>
                <a:cubicBezTo>
                  <a:pt x="3913792" y="2166340"/>
                  <a:pt x="3908843" y="2169708"/>
                  <a:pt x="3904639" y="2174247"/>
                </a:cubicBezTo>
                <a:cubicBezTo>
                  <a:pt x="3900435" y="2178786"/>
                  <a:pt x="3897123" y="2184609"/>
                  <a:pt x="3894705" y="2191716"/>
                </a:cubicBezTo>
                <a:cubicBezTo>
                  <a:pt x="3892286" y="2198822"/>
                  <a:pt x="3891077" y="2207324"/>
                  <a:pt x="3891077" y="2217221"/>
                </a:cubicBezTo>
                <a:cubicBezTo>
                  <a:pt x="3891077" y="2225927"/>
                  <a:pt x="3892063" y="2233611"/>
                  <a:pt x="3894035" y="2240271"/>
                </a:cubicBezTo>
                <a:cubicBezTo>
                  <a:pt x="3896007" y="2246931"/>
                  <a:pt x="3898872" y="2252549"/>
                  <a:pt x="3902630" y="2257126"/>
                </a:cubicBezTo>
                <a:cubicBezTo>
                  <a:pt x="3906388" y="2261702"/>
                  <a:pt x="3911057" y="2265181"/>
                  <a:pt x="3916638" y="2267562"/>
                </a:cubicBezTo>
                <a:cubicBezTo>
                  <a:pt x="3922219" y="2269943"/>
                  <a:pt x="3928619" y="2271134"/>
                  <a:pt x="3935837" y="2271134"/>
                </a:cubicBezTo>
                <a:cubicBezTo>
                  <a:pt x="3939335" y="2271134"/>
                  <a:pt x="3942720" y="2270799"/>
                  <a:pt x="3945995" y="2270129"/>
                </a:cubicBezTo>
                <a:cubicBezTo>
                  <a:pt x="3949269" y="2269460"/>
                  <a:pt x="3952301" y="2268585"/>
                  <a:pt x="3955092" y="2267506"/>
                </a:cubicBezTo>
                <a:cubicBezTo>
                  <a:pt x="3957882" y="2266427"/>
                  <a:pt x="3960394" y="2265199"/>
                  <a:pt x="3962626" y="2263823"/>
                </a:cubicBezTo>
                <a:cubicBezTo>
                  <a:pt x="3964859" y="2262446"/>
                  <a:pt x="3966440" y="2261293"/>
                  <a:pt x="3967370" y="2260363"/>
                </a:cubicBezTo>
                <a:cubicBezTo>
                  <a:pt x="3968300" y="2259432"/>
                  <a:pt x="3968895" y="2258725"/>
                  <a:pt x="3969156" y="2258242"/>
                </a:cubicBezTo>
                <a:cubicBezTo>
                  <a:pt x="3969416" y="2257758"/>
                  <a:pt x="3969639" y="2257200"/>
                  <a:pt x="3969826" y="2256567"/>
                </a:cubicBezTo>
                <a:cubicBezTo>
                  <a:pt x="3970012" y="2255935"/>
                  <a:pt x="3970142" y="2255154"/>
                  <a:pt x="3970216" y="2254223"/>
                </a:cubicBezTo>
                <a:cubicBezTo>
                  <a:pt x="3970291" y="2253293"/>
                  <a:pt x="3970328" y="2252196"/>
                  <a:pt x="3970328" y="2250931"/>
                </a:cubicBezTo>
                <a:cubicBezTo>
                  <a:pt x="3970328" y="2249442"/>
                  <a:pt x="3970272" y="2248159"/>
                  <a:pt x="3970161" y="2247080"/>
                </a:cubicBezTo>
                <a:cubicBezTo>
                  <a:pt x="3970049" y="2246001"/>
                  <a:pt x="3969863" y="2245108"/>
                  <a:pt x="3969603" y="2244401"/>
                </a:cubicBezTo>
                <a:cubicBezTo>
                  <a:pt x="3969342" y="2243694"/>
                  <a:pt x="3969026" y="2243192"/>
                  <a:pt x="3968653" y="2242894"/>
                </a:cubicBezTo>
                <a:cubicBezTo>
                  <a:pt x="3968281" y="2242596"/>
                  <a:pt x="3967835" y="2242447"/>
                  <a:pt x="3967314" y="2242447"/>
                </a:cubicBezTo>
                <a:cubicBezTo>
                  <a:pt x="3966421" y="2242447"/>
                  <a:pt x="3965175" y="2243098"/>
                  <a:pt x="3963575" y="2244401"/>
                </a:cubicBezTo>
                <a:cubicBezTo>
                  <a:pt x="3961975" y="2245703"/>
                  <a:pt x="3960003" y="2247154"/>
                  <a:pt x="3957659" y="2248754"/>
                </a:cubicBezTo>
                <a:cubicBezTo>
                  <a:pt x="3955315" y="2250354"/>
                  <a:pt x="3952543" y="2251824"/>
                  <a:pt x="3949343" y="2253163"/>
                </a:cubicBezTo>
                <a:cubicBezTo>
                  <a:pt x="3946143" y="2254502"/>
                  <a:pt x="3942423" y="2255172"/>
                  <a:pt x="3938181" y="2255172"/>
                </a:cubicBezTo>
                <a:cubicBezTo>
                  <a:pt x="3933716" y="2255172"/>
                  <a:pt x="3929754" y="2254372"/>
                  <a:pt x="3926293" y="2252772"/>
                </a:cubicBezTo>
                <a:cubicBezTo>
                  <a:pt x="3922833" y="2251172"/>
                  <a:pt x="3919913" y="2248735"/>
                  <a:pt x="3917531" y="2245461"/>
                </a:cubicBezTo>
                <a:cubicBezTo>
                  <a:pt x="3915150" y="2242187"/>
                  <a:pt x="3913345" y="2238113"/>
                  <a:pt x="3912117" y="2233239"/>
                </a:cubicBezTo>
                <a:cubicBezTo>
                  <a:pt x="3910890" y="2228365"/>
                  <a:pt x="3910276" y="2222690"/>
                  <a:pt x="3910276" y="2216216"/>
                </a:cubicBezTo>
                <a:cubicBezTo>
                  <a:pt x="3910276" y="2203268"/>
                  <a:pt x="3912639" y="2193390"/>
                  <a:pt x="3917364" y="2186581"/>
                </a:cubicBezTo>
                <a:cubicBezTo>
                  <a:pt x="3922089" y="2179772"/>
                  <a:pt x="3928879" y="2176368"/>
                  <a:pt x="3937735" y="2176368"/>
                </a:cubicBezTo>
                <a:cubicBezTo>
                  <a:pt x="3942051" y="2176368"/>
                  <a:pt x="3945790" y="2176982"/>
                  <a:pt x="3948953" y="2178209"/>
                </a:cubicBezTo>
                <a:cubicBezTo>
                  <a:pt x="3952115" y="2179437"/>
                  <a:pt x="3954813" y="2180795"/>
                  <a:pt x="3957045" y="2182284"/>
                </a:cubicBezTo>
                <a:cubicBezTo>
                  <a:pt x="3959277" y="2183772"/>
                  <a:pt x="3961119" y="2185130"/>
                  <a:pt x="3962570" y="2186358"/>
                </a:cubicBezTo>
                <a:cubicBezTo>
                  <a:pt x="3964021" y="2187586"/>
                  <a:pt x="3965305" y="2188200"/>
                  <a:pt x="3966421" y="2188200"/>
                </a:cubicBezTo>
                <a:cubicBezTo>
                  <a:pt x="3967389" y="2188200"/>
                  <a:pt x="3968207" y="2187623"/>
                  <a:pt x="3968877" y="2186469"/>
                </a:cubicBezTo>
                <a:cubicBezTo>
                  <a:pt x="3969547" y="2185316"/>
                  <a:pt x="3969881" y="2183288"/>
                  <a:pt x="3969881" y="2180386"/>
                </a:cubicBezTo>
                <a:cubicBezTo>
                  <a:pt x="3969881" y="2179047"/>
                  <a:pt x="3969844" y="2177930"/>
                  <a:pt x="3969770" y="2177037"/>
                </a:cubicBezTo>
                <a:cubicBezTo>
                  <a:pt x="3969695" y="2176144"/>
                  <a:pt x="3969547" y="2175344"/>
                  <a:pt x="3969323" y="2174638"/>
                </a:cubicBezTo>
                <a:cubicBezTo>
                  <a:pt x="3969100" y="2173931"/>
                  <a:pt x="3968821" y="2173317"/>
                  <a:pt x="3968486" y="2172796"/>
                </a:cubicBezTo>
                <a:cubicBezTo>
                  <a:pt x="3968151" y="2172275"/>
                  <a:pt x="3967537" y="2171568"/>
                  <a:pt x="3966645" y="2170675"/>
                </a:cubicBezTo>
                <a:cubicBezTo>
                  <a:pt x="3965751" y="2169782"/>
                  <a:pt x="3964319" y="2168703"/>
                  <a:pt x="3962347" y="2167438"/>
                </a:cubicBezTo>
                <a:cubicBezTo>
                  <a:pt x="3960375" y="2166173"/>
                  <a:pt x="3958124" y="2165057"/>
                  <a:pt x="3955594" y="2164089"/>
                </a:cubicBezTo>
                <a:cubicBezTo>
                  <a:pt x="3953064" y="2163122"/>
                  <a:pt x="3950292" y="2162341"/>
                  <a:pt x="3947278" y="2161745"/>
                </a:cubicBezTo>
                <a:cubicBezTo>
                  <a:pt x="3944265" y="2161150"/>
                  <a:pt x="3941157" y="2160852"/>
                  <a:pt x="3937958" y="2160852"/>
                </a:cubicBezTo>
                <a:close/>
                <a:moveTo>
                  <a:pt x="6568532" y="2160741"/>
                </a:moveTo>
                <a:cubicBezTo>
                  <a:pt x="6561165" y="2160741"/>
                  <a:pt x="6554505" y="2162024"/>
                  <a:pt x="6548551" y="2164592"/>
                </a:cubicBezTo>
                <a:cubicBezTo>
                  <a:pt x="6542599" y="2167159"/>
                  <a:pt x="6537520" y="2170842"/>
                  <a:pt x="6533315" y="2175642"/>
                </a:cubicBezTo>
                <a:cubicBezTo>
                  <a:pt x="6529111" y="2180442"/>
                  <a:pt x="6525893" y="2186283"/>
                  <a:pt x="6523660" y="2193167"/>
                </a:cubicBezTo>
                <a:cubicBezTo>
                  <a:pt x="6521427" y="2200050"/>
                  <a:pt x="6520311" y="2207808"/>
                  <a:pt x="6520311" y="2216440"/>
                </a:cubicBezTo>
                <a:cubicBezTo>
                  <a:pt x="6520311" y="2225518"/>
                  <a:pt x="6521391" y="2233480"/>
                  <a:pt x="6523549" y="2240327"/>
                </a:cubicBezTo>
                <a:cubicBezTo>
                  <a:pt x="6525707" y="2247173"/>
                  <a:pt x="6528907" y="2252865"/>
                  <a:pt x="6533148" y="2257405"/>
                </a:cubicBezTo>
                <a:cubicBezTo>
                  <a:pt x="6537389" y="2261944"/>
                  <a:pt x="6542617" y="2265367"/>
                  <a:pt x="6548831" y="2267674"/>
                </a:cubicBezTo>
                <a:cubicBezTo>
                  <a:pt x="6555045" y="2269981"/>
                  <a:pt x="6562281" y="2271134"/>
                  <a:pt x="6570541" y="2271134"/>
                </a:cubicBezTo>
                <a:cubicBezTo>
                  <a:pt x="6575303" y="2271134"/>
                  <a:pt x="6579787" y="2270781"/>
                  <a:pt x="6583991" y="2270074"/>
                </a:cubicBezTo>
                <a:cubicBezTo>
                  <a:pt x="6588196" y="2269367"/>
                  <a:pt x="6591898" y="2268567"/>
                  <a:pt x="6595097" y="2267674"/>
                </a:cubicBezTo>
                <a:cubicBezTo>
                  <a:pt x="6598297" y="2266781"/>
                  <a:pt x="6600902" y="2265869"/>
                  <a:pt x="6602911" y="2264939"/>
                </a:cubicBezTo>
                <a:cubicBezTo>
                  <a:pt x="6604921" y="2264009"/>
                  <a:pt x="6606129" y="2263339"/>
                  <a:pt x="6606539" y="2262930"/>
                </a:cubicBezTo>
                <a:cubicBezTo>
                  <a:pt x="6606948" y="2262521"/>
                  <a:pt x="6607283" y="2262093"/>
                  <a:pt x="6607543" y="2261646"/>
                </a:cubicBezTo>
                <a:cubicBezTo>
                  <a:pt x="6607804" y="2261200"/>
                  <a:pt x="6607990" y="2260697"/>
                  <a:pt x="6608101" y="2260139"/>
                </a:cubicBezTo>
                <a:cubicBezTo>
                  <a:pt x="6608213" y="2259581"/>
                  <a:pt x="6608306" y="2258949"/>
                  <a:pt x="6608381" y="2258242"/>
                </a:cubicBezTo>
                <a:cubicBezTo>
                  <a:pt x="6608455" y="2257535"/>
                  <a:pt x="6608492" y="2256698"/>
                  <a:pt x="6608492" y="2255730"/>
                </a:cubicBezTo>
                <a:cubicBezTo>
                  <a:pt x="6608492" y="2254391"/>
                  <a:pt x="6608437" y="2253256"/>
                  <a:pt x="6608323" y="2252326"/>
                </a:cubicBezTo>
                <a:cubicBezTo>
                  <a:pt x="6608212" y="2251396"/>
                  <a:pt x="6608043" y="2250670"/>
                  <a:pt x="6607819" y="2250149"/>
                </a:cubicBezTo>
                <a:cubicBezTo>
                  <a:pt x="6607595" y="2249628"/>
                  <a:pt x="6607277" y="2249238"/>
                  <a:pt x="6606865" y="2248977"/>
                </a:cubicBezTo>
                <a:cubicBezTo>
                  <a:pt x="6606455" y="2248717"/>
                  <a:pt x="6605987" y="2248587"/>
                  <a:pt x="6605465" y="2248587"/>
                </a:cubicBezTo>
                <a:cubicBezTo>
                  <a:pt x="6604567" y="2248587"/>
                  <a:pt x="6603239" y="2248977"/>
                  <a:pt x="6601481" y="2249759"/>
                </a:cubicBezTo>
                <a:cubicBezTo>
                  <a:pt x="6599725" y="2250540"/>
                  <a:pt x="6597481" y="2251414"/>
                  <a:pt x="6594751" y="2252382"/>
                </a:cubicBezTo>
                <a:cubicBezTo>
                  <a:pt x="6592021" y="2253349"/>
                  <a:pt x="6588787" y="2254223"/>
                  <a:pt x="6585049" y="2255005"/>
                </a:cubicBezTo>
                <a:cubicBezTo>
                  <a:pt x="6581311" y="2255786"/>
                  <a:pt x="6577048" y="2256177"/>
                  <a:pt x="6572263" y="2256177"/>
                </a:cubicBezTo>
                <a:cubicBezTo>
                  <a:pt x="6566206" y="2256177"/>
                  <a:pt x="6561083" y="2255321"/>
                  <a:pt x="6556896" y="2253609"/>
                </a:cubicBezTo>
                <a:cubicBezTo>
                  <a:pt x="6552709" y="2251898"/>
                  <a:pt x="6549307" y="2249442"/>
                  <a:pt x="6546689" y="2246242"/>
                </a:cubicBezTo>
                <a:cubicBezTo>
                  <a:pt x="6544071" y="2243043"/>
                  <a:pt x="6542202" y="2239210"/>
                  <a:pt x="6541081" y="2234746"/>
                </a:cubicBezTo>
                <a:cubicBezTo>
                  <a:pt x="6539959" y="2230281"/>
                  <a:pt x="6539399" y="2225258"/>
                  <a:pt x="6539399" y="2219677"/>
                </a:cubicBezTo>
                <a:lnTo>
                  <a:pt x="6605557" y="2219677"/>
                </a:lnTo>
                <a:cubicBezTo>
                  <a:pt x="6607427" y="2219677"/>
                  <a:pt x="6609091" y="2219063"/>
                  <a:pt x="6610547" y="2217835"/>
                </a:cubicBezTo>
                <a:cubicBezTo>
                  <a:pt x="6612005" y="2216607"/>
                  <a:pt x="6612734" y="2214542"/>
                  <a:pt x="6612734" y="2211640"/>
                </a:cubicBezTo>
                <a:lnTo>
                  <a:pt x="6612734" y="2208291"/>
                </a:lnTo>
                <a:cubicBezTo>
                  <a:pt x="6612734" y="2201743"/>
                  <a:pt x="6611897" y="2195585"/>
                  <a:pt x="6610223" y="2189818"/>
                </a:cubicBezTo>
                <a:cubicBezTo>
                  <a:pt x="6608548" y="2184051"/>
                  <a:pt x="6605925" y="2179028"/>
                  <a:pt x="6602353" y="2174749"/>
                </a:cubicBezTo>
                <a:cubicBezTo>
                  <a:pt x="6598781" y="2170470"/>
                  <a:pt x="6594223" y="2167066"/>
                  <a:pt x="6588679" y="2164536"/>
                </a:cubicBezTo>
                <a:cubicBezTo>
                  <a:pt x="6583135" y="2162006"/>
                  <a:pt x="6576419" y="2160741"/>
                  <a:pt x="6568532" y="2160741"/>
                </a:cubicBezTo>
                <a:close/>
                <a:moveTo>
                  <a:pt x="6206098" y="2160741"/>
                </a:moveTo>
                <a:cubicBezTo>
                  <a:pt x="6200369" y="2160741"/>
                  <a:pt x="6194694" y="2162210"/>
                  <a:pt x="6189076" y="2165150"/>
                </a:cubicBezTo>
                <a:cubicBezTo>
                  <a:pt x="6183457" y="2168089"/>
                  <a:pt x="6177821" y="2172721"/>
                  <a:pt x="6172165" y="2179047"/>
                </a:cubicBezTo>
                <a:lnTo>
                  <a:pt x="6172165" y="2165764"/>
                </a:lnTo>
                <a:cubicBezTo>
                  <a:pt x="6172165" y="2165168"/>
                  <a:pt x="6172035" y="2164666"/>
                  <a:pt x="6171775" y="2164257"/>
                </a:cubicBezTo>
                <a:cubicBezTo>
                  <a:pt x="6171514" y="2163848"/>
                  <a:pt x="6171087" y="2163475"/>
                  <a:pt x="6170491" y="2163141"/>
                </a:cubicBezTo>
                <a:cubicBezTo>
                  <a:pt x="6169895" y="2162806"/>
                  <a:pt x="6169059" y="2162582"/>
                  <a:pt x="6167979" y="2162471"/>
                </a:cubicBezTo>
                <a:cubicBezTo>
                  <a:pt x="6166901" y="2162359"/>
                  <a:pt x="6165543" y="2162303"/>
                  <a:pt x="6163905" y="2162303"/>
                </a:cubicBezTo>
                <a:cubicBezTo>
                  <a:pt x="6162194" y="2162303"/>
                  <a:pt x="6160817" y="2162359"/>
                  <a:pt x="6159775" y="2162471"/>
                </a:cubicBezTo>
                <a:cubicBezTo>
                  <a:pt x="6158733" y="2162582"/>
                  <a:pt x="6157878" y="2162806"/>
                  <a:pt x="6157208" y="2163141"/>
                </a:cubicBezTo>
                <a:cubicBezTo>
                  <a:pt x="6156539" y="2163475"/>
                  <a:pt x="6156092" y="2163848"/>
                  <a:pt x="6155869" y="2164257"/>
                </a:cubicBezTo>
                <a:cubicBezTo>
                  <a:pt x="6155645" y="2164666"/>
                  <a:pt x="6155534" y="2165168"/>
                  <a:pt x="6155534" y="2165764"/>
                </a:cubicBezTo>
                <a:lnTo>
                  <a:pt x="6155534" y="2266223"/>
                </a:lnTo>
                <a:cubicBezTo>
                  <a:pt x="6155534" y="2266818"/>
                  <a:pt x="6155664" y="2267320"/>
                  <a:pt x="6155925" y="2267730"/>
                </a:cubicBezTo>
                <a:cubicBezTo>
                  <a:pt x="6156185" y="2268139"/>
                  <a:pt x="6156669" y="2268492"/>
                  <a:pt x="6157375" y="2268790"/>
                </a:cubicBezTo>
                <a:cubicBezTo>
                  <a:pt x="6158083" y="2269088"/>
                  <a:pt x="6159031" y="2269311"/>
                  <a:pt x="6160222" y="2269460"/>
                </a:cubicBezTo>
                <a:cubicBezTo>
                  <a:pt x="6161413" y="2269608"/>
                  <a:pt x="6162901" y="2269683"/>
                  <a:pt x="6164687" y="2269683"/>
                </a:cubicBezTo>
                <a:cubicBezTo>
                  <a:pt x="6166547" y="2269683"/>
                  <a:pt x="6168073" y="2269608"/>
                  <a:pt x="6169263" y="2269460"/>
                </a:cubicBezTo>
                <a:cubicBezTo>
                  <a:pt x="6170454" y="2269311"/>
                  <a:pt x="6171384" y="2269088"/>
                  <a:pt x="6172053" y="2268790"/>
                </a:cubicBezTo>
                <a:cubicBezTo>
                  <a:pt x="6172723" y="2268492"/>
                  <a:pt x="6173207" y="2268139"/>
                  <a:pt x="6173505" y="2267730"/>
                </a:cubicBezTo>
                <a:cubicBezTo>
                  <a:pt x="6173803" y="2267320"/>
                  <a:pt x="6173951" y="2266818"/>
                  <a:pt x="6173951" y="2266223"/>
                </a:cubicBezTo>
                <a:lnTo>
                  <a:pt x="6173951" y="2196013"/>
                </a:lnTo>
                <a:cubicBezTo>
                  <a:pt x="6179011" y="2189688"/>
                  <a:pt x="6183849" y="2184888"/>
                  <a:pt x="6188462" y="2181614"/>
                </a:cubicBezTo>
                <a:cubicBezTo>
                  <a:pt x="6193075" y="2178340"/>
                  <a:pt x="6197689" y="2176703"/>
                  <a:pt x="6202303" y="2176703"/>
                </a:cubicBezTo>
                <a:cubicBezTo>
                  <a:pt x="6205875" y="2176703"/>
                  <a:pt x="6209019" y="2177372"/>
                  <a:pt x="6211735" y="2178712"/>
                </a:cubicBezTo>
                <a:cubicBezTo>
                  <a:pt x="6214451" y="2180051"/>
                  <a:pt x="6216665" y="2181986"/>
                  <a:pt x="6218377" y="2184516"/>
                </a:cubicBezTo>
                <a:cubicBezTo>
                  <a:pt x="6220088" y="2187046"/>
                  <a:pt x="6221390" y="2190060"/>
                  <a:pt x="6222283" y="2193557"/>
                </a:cubicBezTo>
                <a:cubicBezTo>
                  <a:pt x="6223176" y="2197055"/>
                  <a:pt x="6223623" y="2201668"/>
                  <a:pt x="6223623" y="2207398"/>
                </a:cubicBezTo>
                <a:lnTo>
                  <a:pt x="6223623" y="2266223"/>
                </a:lnTo>
                <a:cubicBezTo>
                  <a:pt x="6223623" y="2266818"/>
                  <a:pt x="6223771" y="2267320"/>
                  <a:pt x="6224069" y="2267730"/>
                </a:cubicBezTo>
                <a:cubicBezTo>
                  <a:pt x="6224367" y="2268139"/>
                  <a:pt x="6224851" y="2268492"/>
                  <a:pt x="6225520" y="2268790"/>
                </a:cubicBezTo>
                <a:cubicBezTo>
                  <a:pt x="6226190" y="2269088"/>
                  <a:pt x="6227120" y="2269311"/>
                  <a:pt x="6228311" y="2269460"/>
                </a:cubicBezTo>
                <a:cubicBezTo>
                  <a:pt x="6229501" y="2269608"/>
                  <a:pt x="6231027" y="2269683"/>
                  <a:pt x="6232887" y="2269683"/>
                </a:cubicBezTo>
                <a:cubicBezTo>
                  <a:pt x="6234673" y="2269683"/>
                  <a:pt x="6236161" y="2269608"/>
                  <a:pt x="6237352" y="2269460"/>
                </a:cubicBezTo>
                <a:cubicBezTo>
                  <a:pt x="6238543" y="2269311"/>
                  <a:pt x="6239473" y="2269088"/>
                  <a:pt x="6240143" y="2268790"/>
                </a:cubicBezTo>
                <a:cubicBezTo>
                  <a:pt x="6240813" y="2268492"/>
                  <a:pt x="6241296" y="2268139"/>
                  <a:pt x="6241593" y="2267730"/>
                </a:cubicBezTo>
                <a:cubicBezTo>
                  <a:pt x="6241891" y="2267320"/>
                  <a:pt x="6242040" y="2266818"/>
                  <a:pt x="6242040" y="2266223"/>
                </a:cubicBezTo>
                <a:lnTo>
                  <a:pt x="6242040" y="2204943"/>
                </a:lnTo>
                <a:cubicBezTo>
                  <a:pt x="6242040" y="2197799"/>
                  <a:pt x="6241426" y="2191678"/>
                  <a:pt x="6240199" y="2186581"/>
                </a:cubicBezTo>
                <a:cubicBezTo>
                  <a:pt x="6238971" y="2181484"/>
                  <a:pt x="6236943" y="2177037"/>
                  <a:pt x="6234115" y="2173242"/>
                </a:cubicBezTo>
                <a:cubicBezTo>
                  <a:pt x="6231287" y="2169447"/>
                  <a:pt x="6227585" y="2166415"/>
                  <a:pt x="6223009" y="2164145"/>
                </a:cubicBezTo>
                <a:cubicBezTo>
                  <a:pt x="6218433" y="2161876"/>
                  <a:pt x="6212795" y="2160741"/>
                  <a:pt x="6206098" y="2160741"/>
                </a:cubicBezTo>
                <a:close/>
                <a:moveTo>
                  <a:pt x="5968457" y="2160741"/>
                </a:moveTo>
                <a:cubicBezTo>
                  <a:pt x="5961090" y="2160741"/>
                  <a:pt x="5954430" y="2162024"/>
                  <a:pt x="5948477" y="2164592"/>
                </a:cubicBezTo>
                <a:cubicBezTo>
                  <a:pt x="5942523" y="2167159"/>
                  <a:pt x="5937445" y="2170842"/>
                  <a:pt x="5933241" y="2175642"/>
                </a:cubicBezTo>
                <a:cubicBezTo>
                  <a:pt x="5929036" y="2180442"/>
                  <a:pt x="5925817" y="2186283"/>
                  <a:pt x="5923585" y="2193167"/>
                </a:cubicBezTo>
                <a:cubicBezTo>
                  <a:pt x="5921353" y="2200050"/>
                  <a:pt x="5920237" y="2207808"/>
                  <a:pt x="5920237" y="2216440"/>
                </a:cubicBezTo>
                <a:cubicBezTo>
                  <a:pt x="5920237" y="2225518"/>
                  <a:pt x="5921315" y="2233480"/>
                  <a:pt x="5923473" y="2240327"/>
                </a:cubicBezTo>
                <a:cubicBezTo>
                  <a:pt x="5925631" y="2247173"/>
                  <a:pt x="5928831" y="2252865"/>
                  <a:pt x="5933073" y="2257405"/>
                </a:cubicBezTo>
                <a:cubicBezTo>
                  <a:pt x="5937315" y="2261944"/>
                  <a:pt x="5942542" y="2265367"/>
                  <a:pt x="5948755" y="2267674"/>
                </a:cubicBezTo>
                <a:cubicBezTo>
                  <a:pt x="5954969" y="2269981"/>
                  <a:pt x="5962206" y="2271134"/>
                  <a:pt x="5970466" y="2271134"/>
                </a:cubicBezTo>
                <a:cubicBezTo>
                  <a:pt x="5975229" y="2271134"/>
                  <a:pt x="5979712" y="2270781"/>
                  <a:pt x="5983917" y="2270074"/>
                </a:cubicBezTo>
                <a:cubicBezTo>
                  <a:pt x="5988121" y="2269367"/>
                  <a:pt x="5991823" y="2268567"/>
                  <a:pt x="5995023" y="2267674"/>
                </a:cubicBezTo>
                <a:cubicBezTo>
                  <a:pt x="5998223" y="2266781"/>
                  <a:pt x="6000827" y="2265869"/>
                  <a:pt x="6002836" y="2264939"/>
                </a:cubicBezTo>
                <a:cubicBezTo>
                  <a:pt x="6004845" y="2264009"/>
                  <a:pt x="6006055" y="2263339"/>
                  <a:pt x="6006464" y="2262930"/>
                </a:cubicBezTo>
                <a:cubicBezTo>
                  <a:pt x="6006873" y="2262521"/>
                  <a:pt x="6007208" y="2262093"/>
                  <a:pt x="6007469" y="2261646"/>
                </a:cubicBezTo>
                <a:cubicBezTo>
                  <a:pt x="6007729" y="2261200"/>
                  <a:pt x="6007915" y="2260697"/>
                  <a:pt x="6008027" y="2260139"/>
                </a:cubicBezTo>
                <a:cubicBezTo>
                  <a:pt x="6008138" y="2259581"/>
                  <a:pt x="6008231" y="2258949"/>
                  <a:pt x="6008305" y="2258242"/>
                </a:cubicBezTo>
                <a:cubicBezTo>
                  <a:pt x="6008380" y="2257535"/>
                  <a:pt x="6008417" y="2256698"/>
                  <a:pt x="6008417" y="2255730"/>
                </a:cubicBezTo>
                <a:cubicBezTo>
                  <a:pt x="6008417" y="2254391"/>
                  <a:pt x="6008361" y="2253256"/>
                  <a:pt x="6008249" y="2252326"/>
                </a:cubicBezTo>
                <a:cubicBezTo>
                  <a:pt x="6008137" y="2251396"/>
                  <a:pt x="6007969" y="2250670"/>
                  <a:pt x="6007744" y="2250149"/>
                </a:cubicBezTo>
                <a:cubicBezTo>
                  <a:pt x="6007519" y="2249628"/>
                  <a:pt x="6007202" y="2249238"/>
                  <a:pt x="6006791" y="2248977"/>
                </a:cubicBezTo>
                <a:cubicBezTo>
                  <a:pt x="6006380" y="2248717"/>
                  <a:pt x="6005913" y="2248587"/>
                  <a:pt x="6005389" y="2248587"/>
                </a:cubicBezTo>
                <a:cubicBezTo>
                  <a:pt x="6004492" y="2248587"/>
                  <a:pt x="6003164" y="2248977"/>
                  <a:pt x="6001407" y="2249759"/>
                </a:cubicBezTo>
                <a:cubicBezTo>
                  <a:pt x="5999649" y="2250540"/>
                  <a:pt x="5997405" y="2251414"/>
                  <a:pt x="5994676" y="2252382"/>
                </a:cubicBezTo>
                <a:cubicBezTo>
                  <a:pt x="5991947" y="2253349"/>
                  <a:pt x="5988713" y="2254223"/>
                  <a:pt x="5984974" y="2255005"/>
                </a:cubicBezTo>
                <a:cubicBezTo>
                  <a:pt x="5981235" y="2255786"/>
                  <a:pt x="5976973" y="2256177"/>
                  <a:pt x="5972187" y="2256177"/>
                </a:cubicBezTo>
                <a:cubicBezTo>
                  <a:pt x="5966131" y="2256177"/>
                  <a:pt x="5961009" y="2255321"/>
                  <a:pt x="5956821" y="2253609"/>
                </a:cubicBezTo>
                <a:cubicBezTo>
                  <a:pt x="5952633" y="2251898"/>
                  <a:pt x="5949231" y="2249442"/>
                  <a:pt x="5946614" y="2246242"/>
                </a:cubicBezTo>
                <a:cubicBezTo>
                  <a:pt x="5943997" y="2243043"/>
                  <a:pt x="5942127" y="2239210"/>
                  <a:pt x="5941005" y="2234746"/>
                </a:cubicBezTo>
                <a:cubicBezTo>
                  <a:pt x="5939884" y="2230281"/>
                  <a:pt x="5939323" y="2225258"/>
                  <a:pt x="5939323" y="2219677"/>
                </a:cubicBezTo>
                <a:lnTo>
                  <a:pt x="6005482" y="2219677"/>
                </a:lnTo>
                <a:cubicBezTo>
                  <a:pt x="6007351" y="2219677"/>
                  <a:pt x="6009015" y="2219063"/>
                  <a:pt x="6010473" y="2217835"/>
                </a:cubicBezTo>
                <a:cubicBezTo>
                  <a:pt x="6011930" y="2216607"/>
                  <a:pt x="6012659" y="2214542"/>
                  <a:pt x="6012659" y="2211640"/>
                </a:cubicBezTo>
                <a:lnTo>
                  <a:pt x="6012659" y="2208291"/>
                </a:lnTo>
                <a:cubicBezTo>
                  <a:pt x="6012659" y="2201743"/>
                  <a:pt x="6011821" y="2195585"/>
                  <a:pt x="6010147" y="2189818"/>
                </a:cubicBezTo>
                <a:cubicBezTo>
                  <a:pt x="6008473" y="2184051"/>
                  <a:pt x="6005850" y="2179028"/>
                  <a:pt x="6002278" y="2174749"/>
                </a:cubicBezTo>
                <a:cubicBezTo>
                  <a:pt x="5998706" y="2170470"/>
                  <a:pt x="5994149" y="2167066"/>
                  <a:pt x="5988605" y="2164536"/>
                </a:cubicBezTo>
                <a:cubicBezTo>
                  <a:pt x="5983061" y="2162006"/>
                  <a:pt x="5976345" y="2160741"/>
                  <a:pt x="5968457" y="2160741"/>
                </a:cubicBezTo>
                <a:close/>
                <a:moveTo>
                  <a:pt x="5799574" y="2160741"/>
                </a:moveTo>
                <a:cubicBezTo>
                  <a:pt x="5797416" y="2160741"/>
                  <a:pt x="5795277" y="2161020"/>
                  <a:pt x="5793156" y="2161578"/>
                </a:cubicBezTo>
                <a:cubicBezTo>
                  <a:pt x="5791035" y="2162136"/>
                  <a:pt x="5788895" y="2163141"/>
                  <a:pt x="5786737" y="2164592"/>
                </a:cubicBezTo>
                <a:cubicBezTo>
                  <a:pt x="5784579" y="2166043"/>
                  <a:pt x="5782291" y="2168033"/>
                  <a:pt x="5779873" y="2170563"/>
                </a:cubicBezTo>
                <a:cubicBezTo>
                  <a:pt x="5777455" y="2173093"/>
                  <a:pt x="5774869" y="2176368"/>
                  <a:pt x="5772115" y="2180386"/>
                </a:cubicBezTo>
                <a:lnTo>
                  <a:pt x="5772115" y="2165764"/>
                </a:lnTo>
                <a:cubicBezTo>
                  <a:pt x="5772115" y="2165168"/>
                  <a:pt x="5771985" y="2164666"/>
                  <a:pt x="5771725" y="2164257"/>
                </a:cubicBezTo>
                <a:cubicBezTo>
                  <a:pt x="5771464" y="2163848"/>
                  <a:pt x="5771037" y="2163475"/>
                  <a:pt x="5770441" y="2163141"/>
                </a:cubicBezTo>
                <a:cubicBezTo>
                  <a:pt x="5769845" y="2162806"/>
                  <a:pt x="5769009" y="2162582"/>
                  <a:pt x="5767929" y="2162471"/>
                </a:cubicBezTo>
                <a:cubicBezTo>
                  <a:pt x="5766851" y="2162359"/>
                  <a:pt x="5765493" y="2162303"/>
                  <a:pt x="5763855" y="2162303"/>
                </a:cubicBezTo>
                <a:cubicBezTo>
                  <a:pt x="5762144" y="2162303"/>
                  <a:pt x="5760767" y="2162359"/>
                  <a:pt x="5759725" y="2162471"/>
                </a:cubicBezTo>
                <a:cubicBezTo>
                  <a:pt x="5758683" y="2162582"/>
                  <a:pt x="5757828" y="2162806"/>
                  <a:pt x="5757158" y="2163141"/>
                </a:cubicBezTo>
                <a:cubicBezTo>
                  <a:pt x="5756489" y="2163475"/>
                  <a:pt x="5756042" y="2163848"/>
                  <a:pt x="5755819" y="2164257"/>
                </a:cubicBezTo>
                <a:cubicBezTo>
                  <a:pt x="5755595" y="2164666"/>
                  <a:pt x="5755484" y="2165168"/>
                  <a:pt x="5755484" y="2165764"/>
                </a:cubicBezTo>
                <a:lnTo>
                  <a:pt x="5755484" y="2266223"/>
                </a:lnTo>
                <a:cubicBezTo>
                  <a:pt x="5755484" y="2266818"/>
                  <a:pt x="5755614" y="2267320"/>
                  <a:pt x="5755875" y="2267730"/>
                </a:cubicBezTo>
                <a:cubicBezTo>
                  <a:pt x="5756135" y="2268139"/>
                  <a:pt x="5756619" y="2268492"/>
                  <a:pt x="5757325" y="2268790"/>
                </a:cubicBezTo>
                <a:cubicBezTo>
                  <a:pt x="5758033" y="2269088"/>
                  <a:pt x="5758981" y="2269311"/>
                  <a:pt x="5760172" y="2269460"/>
                </a:cubicBezTo>
                <a:cubicBezTo>
                  <a:pt x="5761363" y="2269608"/>
                  <a:pt x="5762851" y="2269683"/>
                  <a:pt x="5764637" y="2269683"/>
                </a:cubicBezTo>
                <a:cubicBezTo>
                  <a:pt x="5766497" y="2269683"/>
                  <a:pt x="5768023" y="2269608"/>
                  <a:pt x="5769213" y="2269460"/>
                </a:cubicBezTo>
                <a:cubicBezTo>
                  <a:pt x="5770404" y="2269311"/>
                  <a:pt x="5771334" y="2269088"/>
                  <a:pt x="5772003" y="2268790"/>
                </a:cubicBezTo>
                <a:cubicBezTo>
                  <a:pt x="5772673" y="2268492"/>
                  <a:pt x="5773157" y="2268139"/>
                  <a:pt x="5773455" y="2267730"/>
                </a:cubicBezTo>
                <a:cubicBezTo>
                  <a:pt x="5773753" y="2267320"/>
                  <a:pt x="5773901" y="2266818"/>
                  <a:pt x="5773901" y="2266223"/>
                </a:cubicBezTo>
                <a:lnTo>
                  <a:pt x="5773901" y="2200143"/>
                </a:lnTo>
                <a:cubicBezTo>
                  <a:pt x="5776506" y="2196050"/>
                  <a:pt x="5778887" y="2192590"/>
                  <a:pt x="5781045" y="2189762"/>
                </a:cubicBezTo>
                <a:cubicBezTo>
                  <a:pt x="5783203" y="2186934"/>
                  <a:pt x="5785268" y="2184665"/>
                  <a:pt x="5787240" y="2182953"/>
                </a:cubicBezTo>
                <a:cubicBezTo>
                  <a:pt x="5789212" y="2181242"/>
                  <a:pt x="5791091" y="2180014"/>
                  <a:pt x="5792877" y="2179270"/>
                </a:cubicBezTo>
                <a:cubicBezTo>
                  <a:pt x="5794663" y="2178526"/>
                  <a:pt x="5796486" y="2178154"/>
                  <a:pt x="5798347" y="2178154"/>
                </a:cubicBezTo>
                <a:cubicBezTo>
                  <a:pt x="5799909" y="2178154"/>
                  <a:pt x="5801360" y="2178302"/>
                  <a:pt x="5802699" y="2178600"/>
                </a:cubicBezTo>
                <a:cubicBezTo>
                  <a:pt x="5804039" y="2178898"/>
                  <a:pt x="5805248" y="2179214"/>
                  <a:pt x="5806327" y="2179549"/>
                </a:cubicBezTo>
                <a:cubicBezTo>
                  <a:pt x="5807406" y="2179884"/>
                  <a:pt x="5808373" y="2180219"/>
                  <a:pt x="5809229" y="2180553"/>
                </a:cubicBezTo>
                <a:cubicBezTo>
                  <a:pt x="5810085" y="2180888"/>
                  <a:pt x="5810811" y="2181056"/>
                  <a:pt x="5811406" y="2181056"/>
                </a:cubicBezTo>
                <a:cubicBezTo>
                  <a:pt x="5812001" y="2181056"/>
                  <a:pt x="5812467" y="2180888"/>
                  <a:pt x="5812801" y="2180553"/>
                </a:cubicBezTo>
                <a:cubicBezTo>
                  <a:pt x="5813136" y="2180219"/>
                  <a:pt x="5813415" y="2179735"/>
                  <a:pt x="5813639" y="2179102"/>
                </a:cubicBezTo>
                <a:cubicBezTo>
                  <a:pt x="5813861" y="2178470"/>
                  <a:pt x="5814011" y="2177596"/>
                  <a:pt x="5814085" y="2176479"/>
                </a:cubicBezTo>
                <a:cubicBezTo>
                  <a:pt x="5814159" y="2175363"/>
                  <a:pt x="5814197" y="2173986"/>
                  <a:pt x="5814197" y="2172349"/>
                </a:cubicBezTo>
                <a:cubicBezTo>
                  <a:pt x="5814197" y="2170638"/>
                  <a:pt x="5814178" y="2169280"/>
                  <a:pt x="5814141" y="2168275"/>
                </a:cubicBezTo>
                <a:cubicBezTo>
                  <a:pt x="5814103" y="2167271"/>
                  <a:pt x="5814029" y="2166508"/>
                  <a:pt x="5813917" y="2165987"/>
                </a:cubicBezTo>
                <a:cubicBezTo>
                  <a:pt x="5813806" y="2165466"/>
                  <a:pt x="5813675" y="2165038"/>
                  <a:pt x="5813527" y="2164703"/>
                </a:cubicBezTo>
                <a:cubicBezTo>
                  <a:pt x="5813378" y="2164368"/>
                  <a:pt x="5813081" y="2164015"/>
                  <a:pt x="5812634" y="2163643"/>
                </a:cubicBezTo>
                <a:cubicBezTo>
                  <a:pt x="5812187" y="2163271"/>
                  <a:pt x="5811425" y="2162899"/>
                  <a:pt x="5810345" y="2162527"/>
                </a:cubicBezTo>
                <a:cubicBezTo>
                  <a:pt x="5809267" y="2162155"/>
                  <a:pt x="5808057" y="2161820"/>
                  <a:pt x="5806718" y="2161522"/>
                </a:cubicBezTo>
                <a:cubicBezTo>
                  <a:pt x="5805379" y="2161224"/>
                  <a:pt x="5804095" y="2161020"/>
                  <a:pt x="5802867" y="2160908"/>
                </a:cubicBezTo>
                <a:cubicBezTo>
                  <a:pt x="5801639" y="2160797"/>
                  <a:pt x="5800541" y="2160741"/>
                  <a:pt x="5799574" y="2160741"/>
                </a:cubicBezTo>
                <a:close/>
                <a:moveTo>
                  <a:pt x="5675861" y="2160741"/>
                </a:moveTo>
                <a:cubicBezTo>
                  <a:pt x="5667303" y="2160741"/>
                  <a:pt x="5659825" y="2162117"/>
                  <a:pt x="5653425" y="2164871"/>
                </a:cubicBezTo>
                <a:cubicBezTo>
                  <a:pt x="5647025" y="2167624"/>
                  <a:pt x="5641686" y="2171494"/>
                  <a:pt x="5637407" y="2176479"/>
                </a:cubicBezTo>
                <a:cubicBezTo>
                  <a:pt x="5633129" y="2181465"/>
                  <a:pt x="5629929" y="2187400"/>
                  <a:pt x="5627808" y="2194283"/>
                </a:cubicBezTo>
                <a:cubicBezTo>
                  <a:pt x="5625687" y="2201166"/>
                  <a:pt x="5624627" y="2208701"/>
                  <a:pt x="5624627" y="2216886"/>
                </a:cubicBezTo>
                <a:cubicBezTo>
                  <a:pt x="5624627" y="2225369"/>
                  <a:pt x="5625631" y="2232960"/>
                  <a:pt x="5627641" y="2239657"/>
                </a:cubicBezTo>
                <a:cubicBezTo>
                  <a:pt x="5629649" y="2246354"/>
                  <a:pt x="5632701" y="2252047"/>
                  <a:pt x="5636793" y="2256735"/>
                </a:cubicBezTo>
                <a:cubicBezTo>
                  <a:pt x="5640886" y="2261423"/>
                  <a:pt x="5646002" y="2264995"/>
                  <a:pt x="5652141" y="2267450"/>
                </a:cubicBezTo>
                <a:cubicBezTo>
                  <a:pt x="5658281" y="2269906"/>
                  <a:pt x="5665480" y="2271134"/>
                  <a:pt x="5673740" y="2271134"/>
                </a:cubicBezTo>
                <a:cubicBezTo>
                  <a:pt x="5682223" y="2271134"/>
                  <a:pt x="5689683" y="2269739"/>
                  <a:pt x="5696120" y="2266948"/>
                </a:cubicBezTo>
                <a:cubicBezTo>
                  <a:pt x="5702557" y="2264158"/>
                  <a:pt x="5707915" y="2260270"/>
                  <a:pt x="5712193" y="2255284"/>
                </a:cubicBezTo>
                <a:cubicBezTo>
                  <a:pt x="5716472" y="2250298"/>
                  <a:pt x="5719691" y="2244364"/>
                  <a:pt x="5721849" y="2237480"/>
                </a:cubicBezTo>
                <a:cubicBezTo>
                  <a:pt x="5724007" y="2230597"/>
                  <a:pt x="5725085" y="2223063"/>
                  <a:pt x="5725085" y="2214877"/>
                </a:cubicBezTo>
                <a:cubicBezTo>
                  <a:pt x="5725085" y="2206468"/>
                  <a:pt x="5724063" y="2198915"/>
                  <a:pt x="5722016" y="2192218"/>
                </a:cubicBezTo>
                <a:cubicBezTo>
                  <a:pt x="5719969" y="2185521"/>
                  <a:pt x="5716900" y="2179828"/>
                  <a:pt x="5712807" y="2175140"/>
                </a:cubicBezTo>
                <a:cubicBezTo>
                  <a:pt x="5708715" y="2170452"/>
                  <a:pt x="5703599" y="2166880"/>
                  <a:pt x="5697459" y="2164424"/>
                </a:cubicBezTo>
                <a:cubicBezTo>
                  <a:pt x="5691321" y="2161969"/>
                  <a:pt x="5684121" y="2160741"/>
                  <a:pt x="5675861" y="2160741"/>
                </a:cubicBezTo>
                <a:close/>
                <a:moveTo>
                  <a:pt x="5386948" y="2160741"/>
                </a:moveTo>
                <a:cubicBezTo>
                  <a:pt x="5381219" y="2160741"/>
                  <a:pt x="5375544" y="2162210"/>
                  <a:pt x="5369926" y="2165150"/>
                </a:cubicBezTo>
                <a:cubicBezTo>
                  <a:pt x="5364307" y="2168089"/>
                  <a:pt x="5358671" y="2172721"/>
                  <a:pt x="5353015" y="2179047"/>
                </a:cubicBezTo>
                <a:lnTo>
                  <a:pt x="5353015" y="2165764"/>
                </a:lnTo>
                <a:cubicBezTo>
                  <a:pt x="5353015" y="2165168"/>
                  <a:pt x="5352885" y="2164666"/>
                  <a:pt x="5352625" y="2164257"/>
                </a:cubicBezTo>
                <a:cubicBezTo>
                  <a:pt x="5352364" y="2163848"/>
                  <a:pt x="5351937" y="2163475"/>
                  <a:pt x="5351341" y="2163141"/>
                </a:cubicBezTo>
                <a:cubicBezTo>
                  <a:pt x="5350745" y="2162806"/>
                  <a:pt x="5349909" y="2162582"/>
                  <a:pt x="5348829" y="2162471"/>
                </a:cubicBezTo>
                <a:cubicBezTo>
                  <a:pt x="5347751" y="2162359"/>
                  <a:pt x="5346393" y="2162303"/>
                  <a:pt x="5344755" y="2162303"/>
                </a:cubicBezTo>
                <a:cubicBezTo>
                  <a:pt x="5343044" y="2162303"/>
                  <a:pt x="5341667" y="2162359"/>
                  <a:pt x="5340625" y="2162471"/>
                </a:cubicBezTo>
                <a:cubicBezTo>
                  <a:pt x="5339583" y="2162582"/>
                  <a:pt x="5338728" y="2162806"/>
                  <a:pt x="5338058" y="2163141"/>
                </a:cubicBezTo>
                <a:cubicBezTo>
                  <a:pt x="5337389" y="2163475"/>
                  <a:pt x="5336942" y="2163848"/>
                  <a:pt x="5336719" y="2164257"/>
                </a:cubicBezTo>
                <a:cubicBezTo>
                  <a:pt x="5336495" y="2164666"/>
                  <a:pt x="5336384" y="2165168"/>
                  <a:pt x="5336384" y="2165764"/>
                </a:cubicBezTo>
                <a:lnTo>
                  <a:pt x="5336384" y="2266223"/>
                </a:lnTo>
                <a:cubicBezTo>
                  <a:pt x="5336384" y="2266818"/>
                  <a:pt x="5336514" y="2267320"/>
                  <a:pt x="5336775" y="2267730"/>
                </a:cubicBezTo>
                <a:cubicBezTo>
                  <a:pt x="5337035" y="2268139"/>
                  <a:pt x="5337519" y="2268492"/>
                  <a:pt x="5338225" y="2268790"/>
                </a:cubicBezTo>
                <a:cubicBezTo>
                  <a:pt x="5338933" y="2269088"/>
                  <a:pt x="5339881" y="2269311"/>
                  <a:pt x="5341072" y="2269460"/>
                </a:cubicBezTo>
                <a:cubicBezTo>
                  <a:pt x="5342263" y="2269608"/>
                  <a:pt x="5343751" y="2269683"/>
                  <a:pt x="5345537" y="2269683"/>
                </a:cubicBezTo>
                <a:cubicBezTo>
                  <a:pt x="5347397" y="2269683"/>
                  <a:pt x="5348923" y="2269608"/>
                  <a:pt x="5350113" y="2269460"/>
                </a:cubicBezTo>
                <a:cubicBezTo>
                  <a:pt x="5351304" y="2269311"/>
                  <a:pt x="5352234" y="2269088"/>
                  <a:pt x="5352903" y="2268790"/>
                </a:cubicBezTo>
                <a:cubicBezTo>
                  <a:pt x="5353573" y="2268492"/>
                  <a:pt x="5354057" y="2268139"/>
                  <a:pt x="5354355" y="2267730"/>
                </a:cubicBezTo>
                <a:cubicBezTo>
                  <a:pt x="5354653" y="2267320"/>
                  <a:pt x="5354801" y="2266818"/>
                  <a:pt x="5354801" y="2266223"/>
                </a:cubicBezTo>
                <a:lnTo>
                  <a:pt x="5354801" y="2196013"/>
                </a:lnTo>
                <a:cubicBezTo>
                  <a:pt x="5359861" y="2189688"/>
                  <a:pt x="5364699" y="2184888"/>
                  <a:pt x="5369312" y="2181614"/>
                </a:cubicBezTo>
                <a:cubicBezTo>
                  <a:pt x="5373925" y="2178340"/>
                  <a:pt x="5378539" y="2176703"/>
                  <a:pt x="5383153" y="2176703"/>
                </a:cubicBezTo>
                <a:cubicBezTo>
                  <a:pt x="5386725" y="2176703"/>
                  <a:pt x="5389869" y="2177372"/>
                  <a:pt x="5392585" y="2178712"/>
                </a:cubicBezTo>
                <a:cubicBezTo>
                  <a:pt x="5395301" y="2180051"/>
                  <a:pt x="5397515" y="2181986"/>
                  <a:pt x="5399227" y="2184516"/>
                </a:cubicBezTo>
                <a:cubicBezTo>
                  <a:pt x="5400938" y="2187046"/>
                  <a:pt x="5402240" y="2190060"/>
                  <a:pt x="5403133" y="2193557"/>
                </a:cubicBezTo>
                <a:cubicBezTo>
                  <a:pt x="5404026" y="2197055"/>
                  <a:pt x="5404473" y="2201668"/>
                  <a:pt x="5404473" y="2207398"/>
                </a:cubicBezTo>
                <a:lnTo>
                  <a:pt x="5404473" y="2266223"/>
                </a:lnTo>
                <a:cubicBezTo>
                  <a:pt x="5404473" y="2266818"/>
                  <a:pt x="5404621" y="2267320"/>
                  <a:pt x="5404919" y="2267730"/>
                </a:cubicBezTo>
                <a:cubicBezTo>
                  <a:pt x="5405217" y="2268139"/>
                  <a:pt x="5405701" y="2268492"/>
                  <a:pt x="5406370" y="2268790"/>
                </a:cubicBezTo>
                <a:cubicBezTo>
                  <a:pt x="5407040" y="2269088"/>
                  <a:pt x="5407970" y="2269311"/>
                  <a:pt x="5409161" y="2269460"/>
                </a:cubicBezTo>
                <a:cubicBezTo>
                  <a:pt x="5410351" y="2269608"/>
                  <a:pt x="5411877" y="2269683"/>
                  <a:pt x="5413737" y="2269683"/>
                </a:cubicBezTo>
                <a:cubicBezTo>
                  <a:pt x="5415523" y="2269683"/>
                  <a:pt x="5417011" y="2269608"/>
                  <a:pt x="5418202" y="2269460"/>
                </a:cubicBezTo>
                <a:cubicBezTo>
                  <a:pt x="5419393" y="2269311"/>
                  <a:pt x="5420323" y="2269088"/>
                  <a:pt x="5420993" y="2268790"/>
                </a:cubicBezTo>
                <a:cubicBezTo>
                  <a:pt x="5421663" y="2268492"/>
                  <a:pt x="5422146" y="2268139"/>
                  <a:pt x="5422443" y="2267730"/>
                </a:cubicBezTo>
                <a:cubicBezTo>
                  <a:pt x="5422741" y="2267320"/>
                  <a:pt x="5422890" y="2266818"/>
                  <a:pt x="5422890" y="2266223"/>
                </a:cubicBezTo>
                <a:lnTo>
                  <a:pt x="5422890" y="2204943"/>
                </a:lnTo>
                <a:cubicBezTo>
                  <a:pt x="5422890" y="2197799"/>
                  <a:pt x="5422276" y="2191678"/>
                  <a:pt x="5421049" y="2186581"/>
                </a:cubicBezTo>
                <a:cubicBezTo>
                  <a:pt x="5419821" y="2181484"/>
                  <a:pt x="5417793" y="2177037"/>
                  <a:pt x="5414965" y="2173242"/>
                </a:cubicBezTo>
                <a:cubicBezTo>
                  <a:pt x="5412137" y="2169447"/>
                  <a:pt x="5408435" y="2166415"/>
                  <a:pt x="5403859" y="2164145"/>
                </a:cubicBezTo>
                <a:cubicBezTo>
                  <a:pt x="5399283" y="2161876"/>
                  <a:pt x="5393645" y="2160741"/>
                  <a:pt x="5386948" y="2160741"/>
                </a:cubicBezTo>
                <a:close/>
                <a:moveTo>
                  <a:pt x="5258137" y="2160741"/>
                </a:moveTo>
                <a:cubicBezTo>
                  <a:pt x="5254268" y="2160741"/>
                  <a:pt x="5250436" y="2161094"/>
                  <a:pt x="5246641" y="2161801"/>
                </a:cubicBezTo>
                <a:cubicBezTo>
                  <a:pt x="5242845" y="2162508"/>
                  <a:pt x="5239348" y="2163401"/>
                  <a:pt x="5236149" y="2164480"/>
                </a:cubicBezTo>
                <a:cubicBezTo>
                  <a:pt x="5232949" y="2165559"/>
                  <a:pt x="5230121" y="2166750"/>
                  <a:pt x="5227665" y="2168052"/>
                </a:cubicBezTo>
                <a:cubicBezTo>
                  <a:pt x="5225209" y="2169354"/>
                  <a:pt x="5223479" y="2170489"/>
                  <a:pt x="5222475" y="2171456"/>
                </a:cubicBezTo>
                <a:cubicBezTo>
                  <a:pt x="5221470" y="2172424"/>
                  <a:pt x="5220837" y="2173447"/>
                  <a:pt x="5220577" y="2174526"/>
                </a:cubicBezTo>
                <a:cubicBezTo>
                  <a:pt x="5220317" y="2175605"/>
                  <a:pt x="5220187" y="2177075"/>
                  <a:pt x="5220187" y="2178935"/>
                </a:cubicBezTo>
                <a:cubicBezTo>
                  <a:pt x="5220187" y="2180051"/>
                  <a:pt x="5220261" y="2181074"/>
                  <a:pt x="5220410" y="2182005"/>
                </a:cubicBezTo>
                <a:cubicBezTo>
                  <a:pt x="5220559" y="2182935"/>
                  <a:pt x="5220801" y="2183697"/>
                  <a:pt x="5221135" y="2184293"/>
                </a:cubicBezTo>
                <a:cubicBezTo>
                  <a:pt x="5221470" y="2184888"/>
                  <a:pt x="5221861" y="2185335"/>
                  <a:pt x="5222307" y="2185632"/>
                </a:cubicBezTo>
                <a:cubicBezTo>
                  <a:pt x="5222754" y="2185930"/>
                  <a:pt x="5223275" y="2186079"/>
                  <a:pt x="5223870" y="2186079"/>
                </a:cubicBezTo>
                <a:cubicBezTo>
                  <a:pt x="5224763" y="2186079"/>
                  <a:pt x="5226121" y="2185539"/>
                  <a:pt x="5227944" y="2184460"/>
                </a:cubicBezTo>
                <a:cubicBezTo>
                  <a:pt x="5229767" y="2183381"/>
                  <a:pt x="5232037" y="2182191"/>
                  <a:pt x="5234753" y="2180888"/>
                </a:cubicBezTo>
                <a:cubicBezTo>
                  <a:pt x="5237469" y="2179586"/>
                  <a:pt x="5240632" y="2178395"/>
                  <a:pt x="5244241" y="2177316"/>
                </a:cubicBezTo>
                <a:cubicBezTo>
                  <a:pt x="5247850" y="2176237"/>
                  <a:pt x="5251924" y="2175698"/>
                  <a:pt x="5256463" y="2175698"/>
                </a:cubicBezTo>
                <a:cubicBezTo>
                  <a:pt x="5260705" y="2175698"/>
                  <a:pt x="5264277" y="2176200"/>
                  <a:pt x="5267179" y="2177205"/>
                </a:cubicBezTo>
                <a:cubicBezTo>
                  <a:pt x="5270081" y="2178209"/>
                  <a:pt x="5272444" y="2179698"/>
                  <a:pt x="5274267" y="2181670"/>
                </a:cubicBezTo>
                <a:cubicBezTo>
                  <a:pt x="5276090" y="2183642"/>
                  <a:pt x="5277411" y="2186116"/>
                  <a:pt x="5278229" y="2189092"/>
                </a:cubicBezTo>
                <a:cubicBezTo>
                  <a:pt x="5279048" y="2192069"/>
                  <a:pt x="5279457" y="2195492"/>
                  <a:pt x="5279457" y="2199362"/>
                </a:cubicBezTo>
                <a:lnTo>
                  <a:pt x="5279457" y="2207175"/>
                </a:lnTo>
                <a:lnTo>
                  <a:pt x="5265617" y="2207175"/>
                </a:lnTo>
                <a:cubicBezTo>
                  <a:pt x="5257803" y="2207175"/>
                  <a:pt x="5250771" y="2207863"/>
                  <a:pt x="5244520" y="2209240"/>
                </a:cubicBezTo>
                <a:cubicBezTo>
                  <a:pt x="5238269" y="2210617"/>
                  <a:pt x="5232985" y="2212682"/>
                  <a:pt x="5228669" y="2215435"/>
                </a:cubicBezTo>
                <a:cubicBezTo>
                  <a:pt x="5224353" y="2218188"/>
                  <a:pt x="5221043" y="2221649"/>
                  <a:pt x="5218735" y="2225816"/>
                </a:cubicBezTo>
                <a:cubicBezTo>
                  <a:pt x="5216429" y="2229983"/>
                  <a:pt x="5215275" y="2234894"/>
                  <a:pt x="5215275" y="2240550"/>
                </a:cubicBezTo>
                <a:cubicBezTo>
                  <a:pt x="5215275" y="2245387"/>
                  <a:pt x="5216113" y="2249703"/>
                  <a:pt x="5217787" y="2253498"/>
                </a:cubicBezTo>
                <a:cubicBezTo>
                  <a:pt x="5219461" y="2257293"/>
                  <a:pt x="5221805" y="2260493"/>
                  <a:pt x="5224819" y="2263097"/>
                </a:cubicBezTo>
                <a:cubicBezTo>
                  <a:pt x="5227833" y="2265702"/>
                  <a:pt x="5231479" y="2267692"/>
                  <a:pt x="5235757" y="2269069"/>
                </a:cubicBezTo>
                <a:cubicBezTo>
                  <a:pt x="5240037" y="2270446"/>
                  <a:pt x="5244817" y="2271134"/>
                  <a:pt x="5250101" y="2271134"/>
                </a:cubicBezTo>
                <a:cubicBezTo>
                  <a:pt x="5256129" y="2271134"/>
                  <a:pt x="5261840" y="2269832"/>
                  <a:pt x="5267235" y="2267227"/>
                </a:cubicBezTo>
                <a:cubicBezTo>
                  <a:pt x="5272630" y="2264623"/>
                  <a:pt x="5277523" y="2260976"/>
                  <a:pt x="5281913" y="2256288"/>
                </a:cubicBezTo>
                <a:lnTo>
                  <a:pt x="5281913" y="2266334"/>
                </a:lnTo>
                <a:cubicBezTo>
                  <a:pt x="5281913" y="2267227"/>
                  <a:pt x="5282173" y="2267897"/>
                  <a:pt x="5282695" y="2268343"/>
                </a:cubicBezTo>
                <a:cubicBezTo>
                  <a:pt x="5283215" y="2268790"/>
                  <a:pt x="5284053" y="2269125"/>
                  <a:pt x="5285205" y="2269348"/>
                </a:cubicBezTo>
                <a:cubicBezTo>
                  <a:pt x="5286359" y="2269571"/>
                  <a:pt x="5287903" y="2269683"/>
                  <a:pt x="5289838" y="2269683"/>
                </a:cubicBezTo>
                <a:cubicBezTo>
                  <a:pt x="5291847" y="2269683"/>
                  <a:pt x="5293373" y="2269571"/>
                  <a:pt x="5294415" y="2269348"/>
                </a:cubicBezTo>
                <a:cubicBezTo>
                  <a:pt x="5295456" y="2269125"/>
                  <a:pt x="5296275" y="2268790"/>
                  <a:pt x="5296870" y="2268343"/>
                </a:cubicBezTo>
                <a:cubicBezTo>
                  <a:pt x="5297465" y="2267897"/>
                  <a:pt x="5297763" y="2267227"/>
                  <a:pt x="5297763" y="2266334"/>
                </a:cubicBezTo>
                <a:lnTo>
                  <a:pt x="5297763" y="2198580"/>
                </a:lnTo>
                <a:cubicBezTo>
                  <a:pt x="5297763" y="2192329"/>
                  <a:pt x="5297056" y="2186860"/>
                  <a:pt x="5295642" y="2182172"/>
                </a:cubicBezTo>
                <a:cubicBezTo>
                  <a:pt x="5294228" y="2177484"/>
                  <a:pt x="5291959" y="2173559"/>
                  <a:pt x="5288833" y="2170396"/>
                </a:cubicBezTo>
                <a:cubicBezTo>
                  <a:pt x="5285708" y="2167233"/>
                  <a:pt x="5281615" y="2164833"/>
                  <a:pt x="5276555" y="2163196"/>
                </a:cubicBezTo>
                <a:cubicBezTo>
                  <a:pt x="5271495" y="2161559"/>
                  <a:pt x="5265356" y="2160741"/>
                  <a:pt x="5258137" y="2160741"/>
                </a:cubicBezTo>
                <a:close/>
                <a:moveTo>
                  <a:pt x="5148823" y="2160741"/>
                </a:moveTo>
                <a:cubicBezTo>
                  <a:pt x="5143093" y="2160741"/>
                  <a:pt x="5137419" y="2162210"/>
                  <a:pt x="5131801" y="2165150"/>
                </a:cubicBezTo>
                <a:cubicBezTo>
                  <a:pt x="5126183" y="2168089"/>
                  <a:pt x="5120546" y="2172721"/>
                  <a:pt x="5114891" y="2179047"/>
                </a:cubicBezTo>
                <a:lnTo>
                  <a:pt x="5114891" y="2165764"/>
                </a:lnTo>
                <a:cubicBezTo>
                  <a:pt x="5114891" y="2165168"/>
                  <a:pt x="5114761" y="2164666"/>
                  <a:pt x="5114500" y="2164257"/>
                </a:cubicBezTo>
                <a:cubicBezTo>
                  <a:pt x="5114239" y="2163848"/>
                  <a:pt x="5113811" y="2163475"/>
                  <a:pt x="5113217" y="2163141"/>
                </a:cubicBezTo>
                <a:cubicBezTo>
                  <a:pt x="5112621" y="2162806"/>
                  <a:pt x="5111784" y="2162582"/>
                  <a:pt x="5110705" y="2162471"/>
                </a:cubicBezTo>
                <a:cubicBezTo>
                  <a:pt x="5109626" y="2162359"/>
                  <a:pt x="5108268" y="2162303"/>
                  <a:pt x="5106631" y="2162303"/>
                </a:cubicBezTo>
                <a:cubicBezTo>
                  <a:pt x="5104919" y="2162303"/>
                  <a:pt x="5103543" y="2162359"/>
                  <a:pt x="5102501" y="2162471"/>
                </a:cubicBezTo>
                <a:cubicBezTo>
                  <a:pt x="5101459" y="2162582"/>
                  <a:pt x="5100603" y="2162806"/>
                  <a:pt x="5099933" y="2163141"/>
                </a:cubicBezTo>
                <a:cubicBezTo>
                  <a:pt x="5099263" y="2163475"/>
                  <a:pt x="5098817" y="2163848"/>
                  <a:pt x="5098594" y="2164257"/>
                </a:cubicBezTo>
                <a:cubicBezTo>
                  <a:pt x="5098371" y="2164666"/>
                  <a:pt x="5098259" y="2165168"/>
                  <a:pt x="5098259" y="2165764"/>
                </a:cubicBezTo>
                <a:lnTo>
                  <a:pt x="5098259" y="2266223"/>
                </a:lnTo>
                <a:cubicBezTo>
                  <a:pt x="5098259" y="2266818"/>
                  <a:pt x="5098389" y="2267320"/>
                  <a:pt x="5098650" y="2267730"/>
                </a:cubicBezTo>
                <a:cubicBezTo>
                  <a:pt x="5098910" y="2268139"/>
                  <a:pt x="5099394" y="2268492"/>
                  <a:pt x="5100101" y="2268790"/>
                </a:cubicBezTo>
                <a:cubicBezTo>
                  <a:pt x="5100808" y="2269088"/>
                  <a:pt x="5101757" y="2269311"/>
                  <a:pt x="5102947" y="2269460"/>
                </a:cubicBezTo>
                <a:cubicBezTo>
                  <a:pt x="5104138" y="2269608"/>
                  <a:pt x="5105626" y="2269683"/>
                  <a:pt x="5107412" y="2269683"/>
                </a:cubicBezTo>
                <a:cubicBezTo>
                  <a:pt x="5109273" y="2269683"/>
                  <a:pt x="5110798" y="2269608"/>
                  <a:pt x="5111989" y="2269460"/>
                </a:cubicBezTo>
                <a:cubicBezTo>
                  <a:pt x="5113179" y="2269311"/>
                  <a:pt x="5114109" y="2269088"/>
                  <a:pt x="5114779" y="2268790"/>
                </a:cubicBezTo>
                <a:cubicBezTo>
                  <a:pt x="5115449" y="2268492"/>
                  <a:pt x="5115933" y="2268139"/>
                  <a:pt x="5116230" y="2267730"/>
                </a:cubicBezTo>
                <a:cubicBezTo>
                  <a:pt x="5116527" y="2267320"/>
                  <a:pt x="5116677" y="2266818"/>
                  <a:pt x="5116677" y="2266223"/>
                </a:cubicBezTo>
                <a:lnTo>
                  <a:pt x="5116677" y="2196013"/>
                </a:lnTo>
                <a:cubicBezTo>
                  <a:pt x="5121737" y="2189688"/>
                  <a:pt x="5126573" y="2184888"/>
                  <a:pt x="5131187" y="2181614"/>
                </a:cubicBezTo>
                <a:cubicBezTo>
                  <a:pt x="5135801" y="2178340"/>
                  <a:pt x="5140415" y="2176703"/>
                  <a:pt x="5145029" y="2176703"/>
                </a:cubicBezTo>
                <a:cubicBezTo>
                  <a:pt x="5148600" y="2176703"/>
                  <a:pt x="5151744" y="2177372"/>
                  <a:pt x="5154461" y="2178712"/>
                </a:cubicBezTo>
                <a:cubicBezTo>
                  <a:pt x="5157177" y="2180051"/>
                  <a:pt x="5159390" y="2181986"/>
                  <a:pt x="5161102" y="2184516"/>
                </a:cubicBezTo>
                <a:cubicBezTo>
                  <a:pt x="5162813" y="2187046"/>
                  <a:pt x="5164115" y="2190060"/>
                  <a:pt x="5165009" y="2193557"/>
                </a:cubicBezTo>
                <a:cubicBezTo>
                  <a:pt x="5165901" y="2197055"/>
                  <a:pt x="5166348" y="2201668"/>
                  <a:pt x="5166348" y="2207398"/>
                </a:cubicBezTo>
                <a:lnTo>
                  <a:pt x="5166348" y="2266223"/>
                </a:lnTo>
                <a:cubicBezTo>
                  <a:pt x="5166348" y="2266818"/>
                  <a:pt x="5166497" y="2267320"/>
                  <a:pt x="5166795" y="2267730"/>
                </a:cubicBezTo>
                <a:cubicBezTo>
                  <a:pt x="5167092" y="2268139"/>
                  <a:pt x="5167576" y="2268492"/>
                  <a:pt x="5168245" y="2268790"/>
                </a:cubicBezTo>
                <a:cubicBezTo>
                  <a:pt x="5168915" y="2269088"/>
                  <a:pt x="5169845" y="2269311"/>
                  <a:pt x="5171036" y="2269460"/>
                </a:cubicBezTo>
                <a:cubicBezTo>
                  <a:pt x="5172227" y="2269608"/>
                  <a:pt x="5173752" y="2269683"/>
                  <a:pt x="5175613" y="2269683"/>
                </a:cubicBezTo>
                <a:cubicBezTo>
                  <a:pt x="5177399" y="2269683"/>
                  <a:pt x="5178887" y="2269608"/>
                  <a:pt x="5180077" y="2269460"/>
                </a:cubicBezTo>
                <a:cubicBezTo>
                  <a:pt x="5181268" y="2269311"/>
                  <a:pt x="5182198" y="2269088"/>
                  <a:pt x="5182868" y="2268790"/>
                </a:cubicBezTo>
                <a:cubicBezTo>
                  <a:pt x="5183537" y="2268492"/>
                  <a:pt x="5184021" y="2268139"/>
                  <a:pt x="5184319" y="2267730"/>
                </a:cubicBezTo>
                <a:cubicBezTo>
                  <a:pt x="5184617" y="2267320"/>
                  <a:pt x="5184765" y="2266818"/>
                  <a:pt x="5184765" y="2266223"/>
                </a:cubicBezTo>
                <a:lnTo>
                  <a:pt x="5184765" y="2204943"/>
                </a:lnTo>
                <a:cubicBezTo>
                  <a:pt x="5184765" y="2197799"/>
                  <a:pt x="5184151" y="2191678"/>
                  <a:pt x="5182923" y="2186581"/>
                </a:cubicBezTo>
                <a:cubicBezTo>
                  <a:pt x="5181696" y="2181484"/>
                  <a:pt x="5179668" y="2177037"/>
                  <a:pt x="5176841" y="2173242"/>
                </a:cubicBezTo>
                <a:cubicBezTo>
                  <a:pt x="5174013" y="2169447"/>
                  <a:pt x="5170311" y="2166415"/>
                  <a:pt x="5165734" y="2164145"/>
                </a:cubicBezTo>
                <a:cubicBezTo>
                  <a:pt x="5161157" y="2161876"/>
                  <a:pt x="5155521" y="2160741"/>
                  <a:pt x="5148823" y="2160741"/>
                </a:cubicBezTo>
                <a:close/>
                <a:moveTo>
                  <a:pt x="4909359" y="2160741"/>
                </a:moveTo>
                <a:cubicBezTo>
                  <a:pt x="4903927" y="2160741"/>
                  <a:pt x="4898551" y="2162210"/>
                  <a:pt x="4893229" y="2165150"/>
                </a:cubicBezTo>
                <a:cubicBezTo>
                  <a:pt x="4887909" y="2168089"/>
                  <a:pt x="4882421" y="2172721"/>
                  <a:pt x="4876765" y="2179047"/>
                </a:cubicBezTo>
                <a:lnTo>
                  <a:pt x="4876765" y="2165764"/>
                </a:lnTo>
                <a:cubicBezTo>
                  <a:pt x="4876765" y="2165168"/>
                  <a:pt x="4876635" y="2164666"/>
                  <a:pt x="4876375" y="2164257"/>
                </a:cubicBezTo>
                <a:cubicBezTo>
                  <a:pt x="4876115" y="2163848"/>
                  <a:pt x="4875687" y="2163475"/>
                  <a:pt x="4875091" y="2163141"/>
                </a:cubicBezTo>
                <a:cubicBezTo>
                  <a:pt x="4874496" y="2162806"/>
                  <a:pt x="4873659" y="2162582"/>
                  <a:pt x="4872580" y="2162471"/>
                </a:cubicBezTo>
                <a:cubicBezTo>
                  <a:pt x="4871501" y="2162359"/>
                  <a:pt x="4870143" y="2162303"/>
                  <a:pt x="4868505" y="2162303"/>
                </a:cubicBezTo>
                <a:cubicBezTo>
                  <a:pt x="4866794" y="2162303"/>
                  <a:pt x="4865417" y="2162359"/>
                  <a:pt x="4864375" y="2162471"/>
                </a:cubicBezTo>
                <a:cubicBezTo>
                  <a:pt x="4863334" y="2162582"/>
                  <a:pt x="4862478" y="2162806"/>
                  <a:pt x="4861809" y="2163141"/>
                </a:cubicBezTo>
                <a:cubicBezTo>
                  <a:pt x="4861139" y="2163475"/>
                  <a:pt x="4860692" y="2163848"/>
                  <a:pt x="4860469" y="2164257"/>
                </a:cubicBezTo>
                <a:cubicBezTo>
                  <a:pt x="4860245" y="2164666"/>
                  <a:pt x="4860134" y="2165168"/>
                  <a:pt x="4860134" y="2165764"/>
                </a:cubicBezTo>
                <a:lnTo>
                  <a:pt x="4860134" y="2266223"/>
                </a:lnTo>
                <a:cubicBezTo>
                  <a:pt x="4860134" y="2266818"/>
                  <a:pt x="4860265" y="2267320"/>
                  <a:pt x="4860525" y="2267730"/>
                </a:cubicBezTo>
                <a:cubicBezTo>
                  <a:pt x="4860785" y="2268139"/>
                  <a:pt x="4861269" y="2268492"/>
                  <a:pt x="4861976" y="2268790"/>
                </a:cubicBezTo>
                <a:cubicBezTo>
                  <a:pt x="4862683" y="2269088"/>
                  <a:pt x="4863631" y="2269311"/>
                  <a:pt x="4864822" y="2269460"/>
                </a:cubicBezTo>
                <a:cubicBezTo>
                  <a:pt x="4866013" y="2269608"/>
                  <a:pt x="4867501" y="2269683"/>
                  <a:pt x="4869287" y="2269683"/>
                </a:cubicBezTo>
                <a:cubicBezTo>
                  <a:pt x="4871147" y="2269683"/>
                  <a:pt x="4872673" y="2269608"/>
                  <a:pt x="4873863" y="2269460"/>
                </a:cubicBezTo>
                <a:cubicBezTo>
                  <a:pt x="4875054" y="2269311"/>
                  <a:pt x="4875985" y="2269088"/>
                  <a:pt x="4876654" y="2268790"/>
                </a:cubicBezTo>
                <a:cubicBezTo>
                  <a:pt x="4877323" y="2268492"/>
                  <a:pt x="4877807" y="2268139"/>
                  <a:pt x="4878105" y="2267730"/>
                </a:cubicBezTo>
                <a:cubicBezTo>
                  <a:pt x="4878403" y="2267320"/>
                  <a:pt x="4878551" y="2266818"/>
                  <a:pt x="4878551" y="2266223"/>
                </a:cubicBezTo>
                <a:lnTo>
                  <a:pt x="4878551" y="2196013"/>
                </a:lnTo>
                <a:cubicBezTo>
                  <a:pt x="4883611" y="2189688"/>
                  <a:pt x="4888300" y="2184888"/>
                  <a:pt x="4892616" y="2181614"/>
                </a:cubicBezTo>
                <a:cubicBezTo>
                  <a:pt x="4896932" y="2178340"/>
                  <a:pt x="4901211" y="2176703"/>
                  <a:pt x="4905452" y="2176703"/>
                </a:cubicBezTo>
                <a:cubicBezTo>
                  <a:pt x="4908875" y="2176703"/>
                  <a:pt x="4911833" y="2177372"/>
                  <a:pt x="4914326" y="2178712"/>
                </a:cubicBezTo>
                <a:cubicBezTo>
                  <a:pt x="4916819" y="2180051"/>
                  <a:pt x="4918884" y="2181986"/>
                  <a:pt x="4920521" y="2184516"/>
                </a:cubicBezTo>
                <a:cubicBezTo>
                  <a:pt x="4922158" y="2187046"/>
                  <a:pt x="4923386" y="2190060"/>
                  <a:pt x="4924205" y="2193557"/>
                </a:cubicBezTo>
                <a:cubicBezTo>
                  <a:pt x="4925023" y="2197055"/>
                  <a:pt x="4925433" y="2200924"/>
                  <a:pt x="4925433" y="2205166"/>
                </a:cubicBezTo>
                <a:lnTo>
                  <a:pt x="4925433" y="2266223"/>
                </a:lnTo>
                <a:cubicBezTo>
                  <a:pt x="4925433" y="2266818"/>
                  <a:pt x="4925563" y="2267320"/>
                  <a:pt x="4925823" y="2267730"/>
                </a:cubicBezTo>
                <a:cubicBezTo>
                  <a:pt x="4926083" y="2268139"/>
                  <a:pt x="4926567" y="2268492"/>
                  <a:pt x="4927274" y="2268790"/>
                </a:cubicBezTo>
                <a:cubicBezTo>
                  <a:pt x="4927981" y="2269088"/>
                  <a:pt x="4928949" y="2269311"/>
                  <a:pt x="4930177" y="2269460"/>
                </a:cubicBezTo>
                <a:cubicBezTo>
                  <a:pt x="4931404" y="2269608"/>
                  <a:pt x="4932874" y="2269683"/>
                  <a:pt x="4934585" y="2269683"/>
                </a:cubicBezTo>
                <a:cubicBezTo>
                  <a:pt x="4936371" y="2269683"/>
                  <a:pt x="4937859" y="2269608"/>
                  <a:pt x="4939050" y="2269460"/>
                </a:cubicBezTo>
                <a:cubicBezTo>
                  <a:pt x="4940241" y="2269311"/>
                  <a:pt x="4941189" y="2269088"/>
                  <a:pt x="4941897" y="2268790"/>
                </a:cubicBezTo>
                <a:cubicBezTo>
                  <a:pt x="4942603" y="2268492"/>
                  <a:pt x="4943106" y="2268139"/>
                  <a:pt x="4943403" y="2267730"/>
                </a:cubicBezTo>
                <a:cubicBezTo>
                  <a:pt x="4943701" y="2267320"/>
                  <a:pt x="4943850" y="2266818"/>
                  <a:pt x="4943850" y="2266223"/>
                </a:cubicBezTo>
                <a:lnTo>
                  <a:pt x="4943850" y="2196013"/>
                </a:lnTo>
                <a:cubicBezTo>
                  <a:pt x="4948985" y="2189688"/>
                  <a:pt x="4953691" y="2184888"/>
                  <a:pt x="4957970" y="2181614"/>
                </a:cubicBezTo>
                <a:cubicBezTo>
                  <a:pt x="4962249" y="2178340"/>
                  <a:pt x="4966509" y="2176703"/>
                  <a:pt x="4970751" y="2176703"/>
                </a:cubicBezTo>
                <a:cubicBezTo>
                  <a:pt x="4974173" y="2176703"/>
                  <a:pt x="4977150" y="2177372"/>
                  <a:pt x="4979681" y="2178712"/>
                </a:cubicBezTo>
                <a:cubicBezTo>
                  <a:pt x="4982211" y="2180051"/>
                  <a:pt x="4984294" y="2181986"/>
                  <a:pt x="4985931" y="2184516"/>
                </a:cubicBezTo>
                <a:cubicBezTo>
                  <a:pt x="4987568" y="2187046"/>
                  <a:pt x="4988759" y="2190060"/>
                  <a:pt x="4989503" y="2193557"/>
                </a:cubicBezTo>
                <a:cubicBezTo>
                  <a:pt x="4990247" y="2197055"/>
                  <a:pt x="4990619" y="2200924"/>
                  <a:pt x="4990619" y="2205166"/>
                </a:cubicBezTo>
                <a:lnTo>
                  <a:pt x="4990619" y="2266223"/>
                </a:lnTo>
                <a:cubicBezTo>
                  <a:pt x="4990619" y="2266818"/>
                  <a:pt x="4990768" y="2267320"/>
                  <a:pt x="4991065" y="2267730"/>
                </a:cubicBezTo>
                <a:cubicBezTo>
                  <a:pt x="4991363" y="2268139"/>
                  <a:pt x="4991865" y="2268492"/>
                  <a:pt x="4992573" y="2268790"/>
                </a:cubicBezTo>
                <a:cubicBezTo>
                  <a:pt x="4993279" y="2269088"/>
                  <a:pt x="4994228" y="2269311"/>
                  <a:pt x="4995419" y="2269460"/>
                </a:cubicBezTo>
                <a:cubicBezTo>
                  <a:pt x="4996609" y="2269608"/>
                  <a:pt x="4998135" y="2269683"/>
                  <a:pt x="4999995" y="2269683"/>
                </a:cubicBezTo>
                <a:cubicBezTo>
                  <a:pt x="5001781" y="2269683"/>
                  <a:pt x="5003269" y="2269608"/>
                  <a:pt x="5004460" y="2269460"/>
                </a:cubicBezTo>
                <a:cubicBezTo>
                  <a:pt x="5005651" y="2269311"/>
                  <a:pt x="5006581" y="2269088"/>
                  <a:pt x="5007251" y="2268790"/>
                </a:cubicBezTo>
                <a:cubicBezTo>
                  <a:pt x="5007921" y="2268492"/>
                  <a:pt x="5008404" y="2268139"/>
                  <a:pt x="5008702" y="2267730"/>
                </a:cubicBezTo>
                <a:cubicBezTo>
                  <a:pt x="5008999" y="2267320"/>
                  <a:pt x="5009148" y="2266818"/>
                  <a:pt x="5009148" y="2266223"/>
                </a:cubicBezTo>
                <a:lnTo>
                  <a:pt x="5009148" y="2202710"/>
                </a:lnTo>
                <a:cubicBezTo>
                  <a:pt x="5009148" y="2197055"/>
                  <a:pt x="5008571" y="2191678"/>
                  <a:pt x="5007418" y="2186581"/>
                </a:cubicBezTo>
                <a:cubicBezTo>
                  <a:pt x="5006265" y="2181484"/>
                  <a:pt x="5004330" y="2177037"/>
                  <a:pt x="5001614" y="2173242"/>
                </a:cubicBezTo>
                <a:cubicBezTo>
                  <a:pt x="4998897" y="2169447"/>
                  <a:pt x="4995345" y="2166415"/>
                  <a:pt x="4990954" y="2164145"/>
                </a:cubicBezTo>
                <a:cubicBezTo>
                  <a:pt x="4986563" y="2161876"/>
                  <a:pt x="4981131" y="2160741"/>
                  <a:pt x="4974657" y="2160741"/>
                </a:cubicBezTo>
                <a:cubicBezTo>
                  <a:pt x="4971979" y="2160741"/>
                  <a:pt x="4969318" y="2161094"/>
                  <a:pt x="4966677" y="2161801"/>
                </a:cubicBezTo>
                <a:cubicBezTo>
                  <a:pt x="4964035" y="2162508"/>
                  <a:pt x="4961319" y="2163643"/>
                  <a:pt x="4958528" y="2165206"/>
                </a:cubicBezTo>
                <a:cubicBezTo>
                  <a:pt x="4955737" y="2166768"/>
                  <a:pt x="4952835" y="2168815"/>
                  <a:pt x="4949821" y="2171345"/>
                </a:cubicBezTo>
                <a:cubicBezTo>
                  <a:pt x="4946808" y="2173875"/>
                  <a:pt x="4943627" y="2176963"/>
                  <a:pt x="4940278" y="2180609"/>
                </a:cubicBezTo>
                <a:cubicBezTo>
                  <a:pt x="4939087" y="2177633"/>
                  <a:pt x="4937599" y="2174935"/>
                  <a:pt x="4935813" y="2172517"/>
                </a:cubicBezTo>
                <a:cubicBezTo>
                  <a:pt x="4934027" y="2170098"/>
                  <a:pt x="4931869" y="2168015"/>
                  <a:pt x="4929339" y="2166266"/>
                </a:cubicBezTo>
                <a:cubicBezTo>
                  <a:pt x="4926809" y="2164517"/>
                  <a:pt x="4923889" y="2163159"/>
                  <a:pt x="4920577" y="2162192"/>
                </a:cubicBezTo>
                <a:cubicBezTo>
                  <a:pt x="4917265" y="2161224"/>
                  <a:pt x="4913526" y="2160741"/>
                  <a:pt x="4909359" y="2160741"/>
                </a:cubicBezTo>
                <a:close/>
                <a:moveTo>
                  <a:pt x="4780511" y="2160741"/>
                </a:moveTo>
                <a:cubicBezTo>
                  <a:pt x="4771953" y="2160741"/>
                  <a:pt x="4764475" y="2162117"/>
                  <a:pt x="4758075" y="2164871"/>
                </a:cubicBezTo>
                <a:cubicBezTo>
                  <a:pt x="4751675" y="2167624"/>
                  <a:pt x="4746337" y="2171494"/>
                  <a:pt x="4742057" y="2176479"/>
                </a:cubicBezTo>
                <a:cubicBezTo>
                  <a:pt x="4737779" y="2181465"/>
                  <a:pt x="4734579" y="2187400"/>
                  <a:pt x="4732458" y="2194283"/>
                </a:cubicBezTo>
                <a:cubicBezTo>
                  <a:pt x="4730337" y="2201166"/>
                  <a:pt x="4729277" y="2208701"/>
                  <a:pt x="4729277" y="2216886"/>
                </a:cubicBezTo>
                <a:cubicBezTo>
                  <a:pt x="4729277" y="2225369"/>
                  <a:pt x="4730281" y="2232960"/>
                  <a:pt x="4732291" y="2239657"/>
                </a:cubicBezTo>
                <a:cubicBezTo>
                  <a:pt x="4734300" y="2246354"/>
                  <a:pt x="4737351" y="2252047"/>
                  <a:pt x="4741443" y="2256735"/>
                </a:cubicBezTo>
                <a:cubicBezTo>
                  <a:pt x="4745537" y="2261423"/>
                  <a:pt x="4750653" y="2264995"/>
                  <a:pt x="4756791" y="2267450"/>
                </a:cubicBezTo>
                <a:cubicBezTo>
                  <a:pt x="4762931" y="2269906"/>
                  <a:pt x="4770131" y="2271134"/>
                  <a:pt x="4778390" y="2271134"/>
                </a:cubicBezTo>
                <a:cubicBezTo>
                  <a:pt x="4786873" y="2271134"/>
                  <a:pt x="4794333" y="2269739"/>
                  <a:pt x="4800771" y="2266948"/>
                </a:cubicBezTo>
                <a:cubicBezTo>
                  <a:pt x="4807207" y="2264158"/>
                  <a:pt x="4812565" y="2260270"/>
                  <a:pt x="4816843" y="2255284"/>
                </a:cubicBezTo>
                <a:cubicBezTo>
                  <a:pt x="4821123" y="2250298"/>
                  <a:pt x="4824341" y="2244364"/>
                  <a:pt x="4826499" y="2237480"/>
                </a:cubicBezTo>
                <a:cubicBezTo>
                  <a:pt x="4828657" y="2230597"/>
                  <a:pt x="4829736" y="2223063"/>
                  <a:pt x="4829736" y="2214877"/>
                </a:cubicBezTo>
                <a:cubicBezTo>
                  <a:pt x="4829736" y="2206468"/>
                  <a:pt x="4828713" y="2198915"/>
                  <a:pt x="4826667" y="2192218"/>
                </a:cubicBezTo>
                <a:cubicBezTo>
                  <a:pt x="4824620" y="2185521"/>
                  <a:pt x="4821551" y="2179828"/>
                  <a:pt x="4817457" y="2175140"/>
                </a:cubicBezTo>
                <a:cubicBezTo>
                  <a:pt x="4813365" y="2170452"/>
                  <a:pt x="4808249" y="2166880"/>
                  <a:pt x="4802109" y="2164424"/>
                </a:cubicBezTo>
                <a:cubicBezTo>
                  <a:pt x="4795971" y="2161969"/>
                  <a:pt x="4788771" y="2160741"/>
                  <a:pt x="4780511" y="2160741"/>
                </a:cubicBezTo>
                <a:close/>
                <a:moveTo>
                  <a:pt x="4486613" y="2160741"/>
                </a:moveTo>
                <a:cubicBezTo>
                  <a:pt x="4482743" y="2160741"/>
                  <a:pt x="4478911" y="2161094"/>
                  <a:pt x="4475116" y="2161801"/>
                </a:cubicBezTo>
                <a:cubicBezTo>
                  <a:pt x="4471321" y="2162508"/>
                  <a:pt x="4467823" y="2163401"/>
                  <a:pt x="4464623" y="2164480"/>
                </a:cubicBezTo>
                <a:cubicBezTo>
                  <a:pt x="4461423" y="2165559"/>
                  <a:pt x="4458596" y="2166750"/>
                  <a:pt x="4456140" y="2168052"/>
                </a:cubicBezTo>
                <a:cubicBezTo>
                  <a:pt x="4453685" y="2169354"/>
                  <a:pt x="4451954" y="2170489"/>
                  <a:pt x="4450950" y="2171456"/>
                </a:cubicBezTo>
                <a:cubicBezTo>
                  <a:pt x="4449945" y="2172424"/>
                  <a:pt x="4449313" y="2173447"/>
                  <a:pt x="4449052" y="2174526"/>
                </a:cubicBezTo>
                <a:cubicBezTo>
                  <a:pt x="4448792" y="2175605"/>
                  <a:pt x="4448661" y="2177075"/>
                  <a:pt x="4448661" y="2178935"/>
                </a:cubicBezTo>
                <a:cubicBezTo>
                  <a:pt x="4448661" y="2180051"/>
                  <a:pt x="4448736" y="2181074"/>
                  <a:pt x="4448885" y="2182005"/>
                </a:cubicBezTo>
                <a:cubicBezTo>
                  <a:pt x="4449033" y="2182935"/>
                  <a:pt x="4449275" y="2183697"/>
                  <a:pt x="4449610" y="2184293"/>
                </a:cubicBezTo>
                <a:cubicBezTo>
                  <a:pt x="4449945" y="2184888"/>
                  <a:pt x="4450336" y="2185335"/>
                  <a:pt x="4450782" y="2185632"/>
                </a:cubicBezTo>
                <a:cubicBezTo>
                  <a:pt x="4451229" y="2185930"/>
                  <a:pt x="4451750" y="2186079"/>
                  <a:pt x="4452345" y="2186079"/>
                </a:cubicBezTo>
                <a:cubicBezTo>
                  <a:pt x="4453238" y="2186079"/>
                  <a:pt x="4454596" y="2185539"/>
                  <a:pt x="4456419" y="2184460"/>
                </a:cubicBezTo>
                <a:cubicBezTo>
                  <a:pt x="4458242" y="2183381"/>
                  <a:pt x="4460512" y="2182191"/>
                  <a:pt x="4463228" y="2180888"/>
                </a:cubicBezTo>
                <a:cubicBezTo>
                  <a:pt x="4465944" y="2179586"/>
                  <a:pt x="4469107" y="2178395"/>
                  <a:pt x="4472716" y="2177316"/>
                </a:cubicBezTo>
                <a:cubicBezTo>
                  <a:pt x="4476325" y="2176237"/>
                  <a:pt x="4480399" y="2175698"/>
                  <a:pt x="4484939" y="2175698"/>
                </a:cubicBezTo>
                <a:cubicBezTo>
                  <a:pt x="4489180" y="2175698"/>
                  <a:pt x="4492752" y="2176200"/>
                  <a:pt x="4495654" y="2177205"/>
                </a:cubicBezTo>
                <a:cubicBezTo>
                  <a:pt x="4498556" y="2178209"/>
                  <a:pt x="4500919" y="2179698"/>
                  <a:pt x="4502742" y="2181670"/>
                </a:cubicBezTo>
                <a:cubicBezTo>
                  <a:pt x="4504565" y="2183642"/>
                  <a:pt x="4505886" y="2186116"/>
                  <a:pt x="4506705" y="2189092"/>
                </a:cubicBezTo>
                <a:cubicBezTo>
                  <a:pt x="4507523" y="2192069"/>
                  <a:pt x="4507932" y="2195492"/>
                  <a:pt x="4507932" y="2199362"/>
                </a:cubicBezTo>
                <a:lnTo>
                  <a:pt x="4507932" y="2207175"/>
                </a:lnTo>
                <a:lnTo>
                  <a:pt x="4494091" y="2207175"/>
                </a:lnTo>
                <a:cubicBezTo>
                  <a:pt x="4486278" y="2207175"/>
                  <a:pt x="4479246" y="2207863"/>
                  <a:pt x="4472995" y="2209240"/>
                </a:cubicBezTo>
                <a:cubicBezTo>
                  <a:pt x="4466744" y="2210617"/>
                  <a:pt x="4461461" y="2212682"/>
                  <a:pt x="4457145" y="2215435"/>
                </a:cubicBezTo>
                <a:cubicBezTo>
                  <a:pt x="4452829" y="2218188"/>
                  <a:pt x="4449517" y="2221649"/>
                  <a:pt x="4447211" y="2225816"/>
                </a:cubicBezTo>
                <a:cubicBezTo>
                  <a:pt x="4444903" y="2229983"/>
                  <a:pt x="4443750" y="2234894"/>
                  <a:pt x="4443750" y="2240550"/>
                </a:cubicBezTo>
                <a:cubicBezTo>
                  <a:pt x="4443750" y="2245387"/>
                  <a:pt x="4444587" y="2249703"/>
                  <a:pt x="4446262" y="2253498"/>
                </a:cubicBezTo>
                <a:cubicBezTo>
                  <a:pt x="4447936" y="2257293"/>
                  <a:pt x="4450280" y="2260493"/>
                  <a:pt x="4453294" y="2263097"/>
                </a:cubicBezTo>
                <a:cubicBezTo>
                  <a:pt x="4456307" y="2265702"/>
                  <a:pt x="4459954" y="2267692"/>
                  <a:pt x="4464233" y="2269069"/>
                </a:cubicBezTo>
                <a:cubicBezTo>
                  <a:pt x="4468511" y="2270446"/>
                  <a:pt x="4473293" y="2271134"/>
                  <a:pt x="4478576" y="2271134"/>
                </a:cubicBezTo>
                <a:cubicBezTo>
                  <a:pt x="4484603" y="2271134"/>
                  <a:pt x="4490315" y="2269832"/>
                  <a:pt x="4495710" y="2267227"/>
                </a:cubicBezTo>
                <a:cubicBezTo>
                  <a:pt x="4501105" y="2264623"/>
                  <a:pt x="4505997" y="2260976"/>
                  <a:pt x="4510388" y="2256288"/>
                </a:cubicBezTo>
                <a:lnTo>
                  <a:pt x="4510388" y="2266334"/>
                </a:lnTo>
                <a:cubicBezTo>
                  <a:pt x="4510388" y="2267227"/>
                  <a:pt x="4510649" y="2267897"/>
                  <a:pt x="4511169" y="2268343"/>
                </a:cubicBezTo>
                <a:cubicBezTo>
                  <a:pt x="4511690" y="2268790"/>
                  <a:pt x="4512527" y="2269125"/>
                  <a:pt x="4513681" y="2269348"/>
                </a:cubicBezTo>
                <a:cubicBezTo>
                  <a:pt x="4514834" y="2269571"/>
                  <a:pt x="4516378" y="2269683"/>
                  <a:pt x="4518313" y="2269683"/>
                </a:cubicBezTo>
                <a:cubicBezTo>
                  <a:pt x="4520322" y="2269683"/>
                  <a:pt x="4521848" y="2269571"/>
                  <a:pt x="4522889" y="2269348"/>
                </a:cubicBezTo>
                <a:cubicBezTo>
                  <a:pt x="4523931" y="2269125"/>
                  <a:pt x="4524750" y="2268790"/>
                  <a:pt x="4525345" y="2268343"/>
                </a:cubicBezTo>
                <a:cubicBezTo>
                  <a:pt x="4525941" y="2267897"/>
                  <a:pt x="4526238" y="2267227"/>
                  <a:pt x="4526238" y="2266334"/>
                </a:cubicBezTo>
                <a:lnTo>
                  <a:pt x="4526238" y="2198580"/>
                </a:lnTo>
                <a:cubicBezTo>
                  <a:pt x="4526238" y="2192329"/>
                  <a:pt x="4525531" y="2186860"/>
                  <a:pt x="4524117" y="2182172"/>
                </a:cubicBezTo>
                <a:cubicBezTo>
                  <a:pt x="4522703" y="2177484"/>
                  <a:pt x="4520434" y="2173559"/>
                  <a:pt x="4517309" y="2170396"/>
                </a:cubicBezTo>
                <a:cubicBezTo>
                  <a:pt x="4514183" y="2167233"/>
                  <a:pt x="4510090" y="2164833"/>
                  <a:pt x="4505030" y="2163196"/>
                </a:cubicBezTo>
                <a:cubicBezTo>
                  <a:pt x="4499970" y="2161559"/>
                  <a:pt x="4493831" y="2160741"/>
                  <a:pt x="4486613" y="2160741"/>
                </a:cubicBezTo>
                <a:close/>
                <a:moveTo>
                  <a:pt x="4330157" y="2160741"/>
                </a:moveTo>
                <a:cubicBezTo>
                  <a:pt x="4322790" y="2160741"/>
                  <a:pt x="4316130" y="2162024"/>
                  <a:pt x="4310177" y="2164592"/>
                </a:cubicBezTo>
                <a:cubicBezTo>
                  <a:pt x="4304224" y="2167159"/>
                  <a:pt x="4299145" y="2170842"/>
                  <a:pt x="4294941" y="2175642"/>
                </a:cubicBezTo>
                <a:cubicBezTo>
                  <a:pt x="4290736" y="2180442"/>
                  <a:pt x="4287518" y="2186283"/>
                  <a:pt x="4285285" y="2193167"/>
                </a:cubicBezTo>
                <a:cubicBezTo>
                  <a:pt x="4283053" y="2200050"/>
                  <a:pt x="4281937" y="2207808"/>
                  <a:pt x="4281937" y="2216440"/>
                </a:cubicBezTo>
                <a:cubicBezTo>
                  <a:pt x="4281937" y="2225518"/>
                  <a:pt x="4283016" y="2233480"/>
                  <a:pt x="4285174" y="2240327"/>
                </a:cubicBezTo>
                <a:cubicBezTo>
                  <a:pt x="4287332" y="2247173"/>
                  <a:pt x="4290532" y="2252865"/>
                  <a:pt x="4294773" y="2257405"/>
                </a:cubicBezTo>
                <a:cubicBezTo>
                  <a:pt x="4299015" y="2261944"/>
                  <a:pt x="4304243" y="2265367"/>
                  <a:pt x="4310456" y="2267674"/>
                </a:cubicBezTo>
                <a:cubicBezTo>
                  <a:pt x="4316669" y="2269981"/>
                  <a:pt x="4323906" y="2271134"/>
                  <a:pt x="4332166" y="2271134"/>
                </a:cubicBezTo>
                <a:cubicBezTo>
                  <a:pt x="4336929" y="2271134"/>
                  <a:pt x="4341412" y="2270781"/>
                  <a:pt x="4345617" y="2270074"/>
                </a:cubicBezTo>
                <a:cubicBezTo>
                  <a:pt x="4349821" y="2269367"/>
                  <a:pt x="4353523" y="2268567"/>
                  <a:pt x="4356723" y="2267674"/>
                </a:cubicBezTo>
                <a:cubicBezTo>
                  <a:pt x="4359923" y="2266781"/>
                  <a:pt x="4362527" y="2265869"/>
                  <a:pt x="4364537" y="2264939"/>
                </a:cubicBezTo>
                <a:cubicBezTo>
                  <a:pt x="4366545" y="2264009"/>
                  <a:pt x="4367755" y="2263339"/>
                  <a:pt x="4368164" y="2262930"/>
                </a:cubicBezTo>
                <a:cubicBezTo>
                  <a:pt x="4368573" y="2262521"/>
                  <a:pt x="4368908" y="2262093"/>
                  <a:pt x="4369169" y="2261646"/>
                </a:cubicBezTo>
                <a:cubicBezTo>
                  <a:pt x="4369429" y="2261200"/>
                  <a:pt x="4369615" y="2260697"/>
                  <a:pt x="4369727" y="2260139"/>
                </a:cubicBezTo>
                <a:cubicBezTo>
                  <a:pt x="4369839" y="2259581"/>
                  <a:pt x="4369931" y="2258949"/>
                  <a:pt x="4370006" y="2258242"/>
                </a:cubicBezTo>
                <a:cubicBezTo>
                  <a:pt x="4370080" y="2257535"/>
                  <a:pt x="4370117" y="2256698"/>
                  <a:pt x="4370117" y="2255730"/>
                </a:cubicBezTo>
                <a:cubicBezTo>
                  <a:pt x="4370117" y="2254391"/>
                  <a:pt x="4370061" y="2253256"/>
                  <a:pt x="4369949" y="2252326"/>
                </a:cubicBezTo>
                <a:cubicBezTo>
                  <a:pt x="4369837" y="2251396"/>
                  <a:pt x="4369669" y="2250670"/>
                  <a:pt x="4369444" y="2250149"/>
                </a:cubicBezTo>
                <a:cubicBezTo>
                  <a:pt x="4369220" y="2249628"/>
                  <a:pt x="4368903" y="2249238"/>
                  <a:pt x="4368491" y="2248977"/>
                </a:cubicBezTo>
                <a:cubicBezTo>
                  <a:pt x="4368080" y="2248717"/>
                  <a:pt x="4367613" y="2248587"/>
                  <a:pt x="4367090" y="2248587"/>
                </a:cubicBezTo>
                <a:cubicBezTo>
                  <a:pt x="4366192" y="2248587"/>
                  <a:pt x="4364865" y="2248977"/>
                  <a:pt x="4363107" y="2249759"/>
                </a:cubicBezTo>
                <a:cubicBezTo>
                  <a:pt x="4361349" y="2250540"/>
                  <a:pt x="4359106" y="2251414"/>
                  <a:pt x="4356377" y="2252382"/>
                </a:cubicBezTo>
                <a:cubicBezTo>
                  <a:pt x="4353647" y="2253349"/>
                  <a:pt x="4350413" y="2254223"/>
                  <a:pt x="4346675" y="2255005"/>
                </a:cubicBezTo>
                <a:cubicBezTo>
                  <a:pt x="4342935" y="2255786"/>
                  <a:pt x="4338673" y="2256177"/>
                  <a:pt x="4333888" y="2256177"/>
                </a:cubicBezTo>
                <a:cubicBezTo>
                  <a:pt x="4327831" y="2256177"/>
                  <a:pt x="4322709" y="2255321"/>
                  <a:pt x="4318521" y="2253609"/>
                </a:cubicBezTo>
                <a:cubicBezTo>
                  <a:pt x="4314334" y="2251898"/>
                  <a:pt x="4310931" y="2249442"/>
                  <a:pt x="4308314" y="2246242"/>
                </a:cubicBezTo>
                <a:cubicBezTo>
                  <a:pt x="4305697" y="2243043"/>
                  <a:pt x="4303828" y="2239210"/>
                  <a:pt x="4302706" y="2234746"/>
                </a:cubicBezTo>
                <a:cubicBezTo>
                  <a:pt x="4301585" y="2230281"/>
                  <a:pt x="4301024" y="2225258"/>
                  <a:pt x="4301024" y="2219677"/>
                </a:cubicBezTo>
                <a:lnTo>
                  <a:pt x="4367182" y="2219677"/>
                </a:lnTo>
                <a:cubicBezTo>
                  <a:pt x="4369052" y="2219677"/>
                  <a:pt x="4370715" y="2219063"/>
                  <a:pt x="4372173" y="2217835"/>
                </a:cubicBezTo>
                <a:cubicBezTo>
                  <a:pt x="4373631" y="2216607"/>
                  <a:pt x="4374359" y="2214542"/>
                  <a:pt x="4374359" y="2211640"/>
                </a:cubicBezTo>
                <a:lnTo>
                  <a:pt x="4374359" y="2208291"/>
                </a:lnTo>
                <a:cubicBezTo>
                  <a:pt x="4374359" y="2201743"/>
                  <a:pt x="4373522" y="2195585"/>
                  <a:pt x="4371847" y="2189818"/>
                </a:cubicBezTo>
                <a:cubicBezTo>
                  <a:pt x="4370173" y="2184051"/>
                  <a:pt x="4367550" y="2179028"/>
                  <a:pt x="4363978" y="2174749"/>
                </a:cubicBezTo>
                <a:cubicBezTo>
                  <a:pt x="4360407" y="2170470"/>
                  <a:pt x="4355849" y="2167066"/>
                  <a:pt x="4350305" y="2164536"/>
                </a:cubicBezTo>
                <a:cubicBezTo>
                  <a:pt x="4344761" y="2162006"/>
                  <a:pt x="4338045" y="2160741"/>
                  <a:pt x="4330157" y="2160741"/>
                </a:cubicBezTo>
                <a:close/>
                <a:moveTo>
                  <a:pt x="4156884" y="2160741"/>
                </a:moveTo>
                <a:cubicBezTo>
                  <a:pt x="4151452" y="2160741"/>
                  <a:pt x="4146075" y="2162210"/>
                  <a:pt x="4140755" y="2165150"/>
                </a:cubicBezTo>
                <a:cubicBezTo>
                  <a:pt x="4135434" y="2168089"/>
                  <a:pt x="4129946" y="2172721"/>
                  <a:pt x="4124291" y="2179047"/>
                </a:cubicBezTo>
                <a:lnTo>
                  <a:pt x="4124291" y="2165764"/>
                </a:lnTo>
                <a:cubicBezTo>
                  <a:pt x="4124291" y="2165168"/>
                  <a:pt x="4124161" y="2164666"/>
                  <a:pt x="4123900" y="2164257"/>
                </a:cubicBezTo>
                <a:cubicBezTo>
                  <a:pt x="4123639" y="2163848"/>
                  <a:pt x="4123211" y="2163475"/>
                  <a:pt x="4122616" y="2163141"/>
                </a:cubicBezTo>
                <a:cubicBezTo>
                  <a:pt x="4122021" y="2162806"/>
                  <a:pt x="4121184" y="2162582"/>
                  <a:pt x="4120105" y="2162471"/>
                </a:cubicBezTo>
                <a:cubicBezTo>
                  <a:pt x="4119026" y="2162359"/>
                  <a:pt x="4117668" y="2162303"/>
                  <a:pt x="4116031" y="2162303"/>
                </a:cubicBezTo>
                <a:cubicBezTo>
                  <a:pt x="4114319" y="2162303"/>
                  <a:pt x="4112943" y="2162359"/>
                  <a:pt x="4111901" y="2162471"/>
                </a:cubicBezTo>
                <a:cubicBezTo>
                  <a:pt x="4110859" y="2162582"/>
                  <a:pt x="4110003" y="2162806"/>
                  <a:pt x="4109333" y="2163141"/>
                </a:cubicBezTo>
                <a:cubicBezTo>
                  <a:pt x="4108664" y="2163475"/>
                  <a:pt x="4108217" y="2163848"/>
                  <a:pt x="4107994" y="2164257"/>
                </a:cubicBezTo>
                <a:cubicBezTo>
                  <a:pt x="4107771" y="2164666"/>
                  <a:pt x="4107659" y="2165168"/>
                  <a:pt x="4107659" y="2165764"/>
                </a:cubicBezTo>
                <a:lnTo>
                  <a:pt x="4107659" y="2266223"/>
                </a:lnTo>
                <a:cubicBezTo>
                  <a:pt x="4107659" y="2266818"/>
                  <a:pt x="4107789" y="2267320"/>
                  <a:pt x="4108050" y="2267730"/>
                </a:cubicBezTo>
                <a:cubicBezTo>
                  <a:pt x="4108310" y="2268139"/>
                  <a:pt x="4108794" y="2268492"/>
                  <a:pt x="4109501" y="2268790"/>
                </a:cubicBezTo>
                <a:cubicBezTo>
                  <a:pt x="4110208" y="2269088"/>
                  <a:pt x="4111157" y="2269311"/>
                  <a:pt x="4112347" y="2269460"/>
                </a:cubicBezTo>
                <a:cubicBezTo>
                  <a:pt x="4113538" y="2269608"/>
                  <a:pt x="4115026" y="2269683"/>
                  <a:pt x="4116812" y="2269683"/>
                </a:cubicBezTo>
                <a:cubicBezTo>
                  <a:pt x="4118672" y="2269683"/>
                  <a:pt x="4120198" y="2269608"/>
                  <a:pt x="4121389" y="2269460"/>
                </a:cubicBezTo>
                <a:cubicBezTo>
                  <a:pt x="4122579" y="2269311"/>
                  <a:pt x="4123509" y="2269088"/>
                  <a:pt x="4124179" y="2268790"/>
                </a:cubicBezTo>
                <a:cubicBezTo>
                  <a:pt x="4124849" y="2268492"/>
                  <a:pt x="4125333" y="2268139"/>
                  <a:pt x="4125630" y="2267730"/>
                </a:cubicBezTo>
                <a:cubicBezTo>
                  <a:pt x="4125928" y="2267320"/>
                  <a:pt x="4126077" y="2266818"/>
                  <a:pt x="4126077" y="2266223"/>
                </a:cubicBezTo>
                <a:lnTo>
                  <a:pt x="4126077" y="2196013"/>
                </a:lnTo>
                <a:cubicBezTo>
                  <a:pt x="4131137" y="2189688"/>
                  <a:pt x="4135825" y="2184888"/>
                  <a:pt x="4140141" y="2181614"/>
                </a:cubicBezTo>
                <a:cubicBezTo>
                  <a:pt x="4144457" y="2178340"/>
                  <a:pt x="4148736" y="2176703"/>
                  <a:pt x="4152977" y="2176703"/>
                </a:cubicBezTo>
                <a:cubicBezTo>
                  <a:pt x="4156400" y="2176703"/>
                  <a:pt x="4159358" y="2177372"/>
                  <a:pt x="4161851" y="2178712"/>
                </a:cubicBezTo>
                <a:cubicBezTo>
                  <a:pt x="4164344" y="2180051"/>
                  <a:pt x="4166409" y="2181986"/>
                  <a:pt x="4168046" y="2184516"/>
                </a:cubicBezTo>
                <a:cubicBezTo>
                  <a:pt x="4169683" y="2187046"/>
                  <a:pt x="4170911" y="2190060"/>
                  <a:pt x="4171729" y="2193557"/>
                </a:cubicBezTo>
                <a:cubicBezTo>
                  <a:pt x="4172548" y="2197055"/>
                  <a:pt x="4172957" y="2200924"/>
                  <a:pt x="4172957" y="2205166"/>
                </a:cubicBezTo>
                <a:lnTo>
                  <a:pt x="4172957" y="2266223"/>
                </a:lnTo>
                <a:cubicBezTo>
                  <a:pt x="4172957" y="2266818"/>
                  <a:pt x="4173088" y="2267320"/>
                  <a:pt x="4173348" y="2267730"/>
                </a:cubicBezTo>
                <a:cubicBezTo>
                  <a:pt x="4173609" y="2268139"/>
                  <a:pt x="4174092" y="2268492"/>
                  <a:pt x="4174799" y="2268790"/>
                </a:cubicBezTo>
                <a:cubicBezTo>
                  <a:pt x="4175506" y="2269088"/>
                  <a:pt x="4176473" y="2269311"/>
                  <a:pt x="4177701" y="2269460"/>
                </a:cubicBezTo>
                <a:cubicBezTo>
                  <a:pt x="4178929" y="2269608"/>
                  <a:pt x="4180399" y="2269683"/>
                  <a:pt x="4182110" y="2269683"/>
                </a:cubicBezTo>
                <a:cubicBezTo>
                  <a:pt x="4183896" y="2269683"/>
                  <a:pt x="4185385" y="2269608"/>
                  <a:pt x="4186575" y="2269460"/>
                </a:cubicBezTo>
                <a:cubicBezTo>
                  <a:pt x="4187766" y="2269311"/>
                  <a:pt x="4188715" y="2269088"/>
                  <a:pt x="4189421" y="2268790"/>
                </a:cubicBezTo>
                <a:cubicBezTo>
                  <a:pt x="4190129" y="2268492"/>
                  <a:pt x="4190631" y="2268139"/>
                  <a:pt x="4190929" y="2267730"/>
                </a:cubicBezTo>
                <a:cubicBezTo>
                  <a:pt x="4191226" y="2267320"/>
                  <a:pt x="4191375" y="2266818"/>
                  <a:pt x="4191375" y="2266223"/>
                </a:cubicBezTo>
                <a:lnTo>
                  <a:pt x="4191375" y="2196013"/>
                </a:lnTo>
                <a:cubicBezTo>
                  <a:pt x="4196509" y="2189688"/>
                  <a:pt x="4201216" y="2184888"/>
                  <a:pt x="4205495" y="2181614"/>
                </a:cubicBezTo>
                <a:cubicBezTo>
                  <a:pt x="4209774" y="2178340"/>
                  <a:pt x="4214034" y="2176703"/>
                  <a:pt x="4218275" y="2176703"/>
                </a:cubicBezTo>
                <a:cubicBezTo>
                  <a:pt x="4221699" y="2176703"/>
                  <a:pt x="4224675" y="2177372"/>
                  <a:pt x="4227205" y="2178712"/>
                </a:cubicBezTo>
                <a:cubicBezTo>
                  <a:pt x="4229735" y="2180051"/>
                  <a:pt x="4231819" y="2181986"/>
                  <a:pt x="4233456" y="2184516"/>
                </a:cubicBezTo>
                <a:cubicBezTo>
                  <a:pt x="4235093" y="2187046"/>
                  <a:pt x="4236284" y="2190060"/>
                  <a:pt x="4237028" y="2193557"/>
                </a:cubicBezTo>
                <a:cubicBezTo>
                  <a:pt x="4237772" y="2197055"/>
                  <a:pt x="4238144" y="2200924"/>
                  <a:pt x="4238144" y="2205166"/>
                </a:cubicBezTo>
                <a:lnTo>
                  <a:pt x="4238144" y="2266223"/>
                </a:lnTo>
                <a:cubicBezTo>
                  <a:pt x="4238144" y="2266818"/>
                  <a:pt x="4238293" y="2267320"/>
                  <a:pt x="4238591" y="2267730"/>
                </a:cubicBezTo>
                <a:cubicBezTo>
                  <a:pt x="4238888" y="2268139"/>
                  <a:pt x="4239391" y="2268492"/>
                  <a:pt x="4240097" y="2268790"/>
                </a:cubicBezTo>
                <a:cubicBezTo>
                  <a:pt x="4240805" y="2269088"/>
                  <a:pt x="4241753" y="2269311"/>
                  <a:pt x="4242944" y="2269460"/>
                </a:cubicBezTo>
                <a:cubicBezTo>
                  <a:pt x="4244135" y="2269608"/>
                  <a:pt x="4245660" y="2269683"/>
                  <a:pt x="4247520" y="2269683"/>
                </a:cubicBezTo>
                <a:cubicBezTo>
                  <a:pt x="4249306" y="2269683"/>
                  <a:pt x="4250795" y="2269608"/>
                  <a:pt x="4251985" y="2269460"/>
                </a:cubicBezTo>
                <a:cubicBezTo>
                  <a:pt x="4253176" y="2269311"/>
                  <a:pt x="4254106" y="2269088"/>
                  <a:pt x="4254776" y="2268790"/>
                </a:cubicBezTo>
                <a:cubicBezTo>
                  <a:pt x="4255445" y="2268492"/>
                  <a:pt x="4255929" y="2268139"/>
                  <a:pt x="4256227" y="2267730"/>
                </a:cubicBezTo>
                <a:cubicBezTo>
                  <a:pt x="4256525" y="2267320"/>
                  <a:pt x="4256673" y="2266818"/>
                  <a:pt x="4256673" y="2266223"/>
                </a:cubicBezTo>
                <a:lnTo>
                  <a:pt x="4256673" y="2202710"/>
                </a:lnTo>
                <a:cubicBezTo>
                  <a:pt x="4256673" y="2197055"/>
                  <a:pt x="4256097" y="2191678"/>
                  <a:pt x="4254943" y="2186581"/>
                </a:cubicBezTo>
                <a:cubicBezTo>
                  <a:pt x="4253790" y="2181484"/>
                  <a:pt x="4251855" y="2177037"/>
                  <a:pt x="4249139" y="2173242"/>
                </a:cubicBezTo>
                <a:cubicBezTo>
                  <a:pt x="4246423" y="2169447"/>
                  <a:pt x="4242869" y="2166415"/>
                  <a:pt x="4238479" y="2164145"/>
                </a:cubicBezTo>
                <a:cubicBezTo>
                  <a:pt x="4234089" y="2161876"/>
                  <a:pt x="4228656" y="2160741"/>
                  <a:pt x="4222182" y="2160741"/>
                </a:cubicBezTo>
                <a:cubicBezTo>
                  <a:pt x="4219503" y="2160741"/>
                  <a:pt x="4216843" y="2161094"/>
                  <a:pt x="4214201" y="2161801"/>
                </a:cubicBezTo>
                <a:cubicBezTo>
                  <a:pt x="4211560" y="2162508"/>
                  <a:pt x="4208843" y="2163643"/>
                  <a:pt x="4206053" y="2165206"/>
                </a:cubicBezTo>
                <a:cubicBezTo>
                  <a:pt x="4203263" y="2166768"/>
                  <a:pt x="4200361" y="2168815"/>
                  <a:pt x="4197347" y="2171345"/>
                </a:cubicBezTo>
                <a:cubicBezTo>
                  <a:pt x="4194333" y="2173875"/>
                  <a:pt x="4191152" y="2176963"/>
                  <a:pt x="4187803" y="2180609"/>
                </a:cubicBezTo>
                <a:cubicBezTo>
                  <a:pt x="4186613" y="2177633"/>
                  <a:pt x="4185124" y="2174935"/>
                  <a:pt x="4183338" y="2172517"/>
                </a:cubicBezTo>
                <a:cubicBezTo>
                  <a:pt x="4181552" y="2170098"/>
                  <a:pt x="4179394" y="2168015"/>
                  <a:pt x="4176864" y="2166266"/>
                </a:cubicBezTo>
                <a:cubicBezTo>
                  <a:pt x="4174334" y="2164517"/>
                  <a:pt x="4171413" y="2163159"/>
                  <a:pt x="4168102" y="2162192"/>
                </a:cubicBezTo>
                <a:cubicBezTo>
                  <a:pt x="4164791" y="2161224"/>
                  <a:pt x="4161051" y="2160741"/>
                  <a:pt x="4156884" y="2160741"/>
                </a:cubicBezTo>
                <a:close/>
                <a:moveTo>
                  <a:pt x="4029413" y="2160741"/>
                </a:moveTo>
                <a:cubicBezTo>
                  <a:pt x="4025543" y="2160741"/>
                  <a:pt x="4021711" y="2161094"/>
                  <a:pt x="4017916" y="2161801"/>
                </a:cubicBezTo>
                <a:cubicBezTo>
                  <a:pt x="4014121" y="2162508"/>
                  <a:pt x="4010623" y="2163401"/>
                  <a:pt x="4007423" y="2164480"/>
                </a:cubicBezTo>
                <a:cubicBezTo>
                  <a:pt x="4004223" y="2165559"/>
                  <a:pt x="4001396" y="2166750"/>
                  <a:pt x="3998940" y="2168052"/>
                </a:cubicBezTo>
                <a:cubicBezTo>
                  <a:pt x="3996485" y="2169354"/>
                  <a:pt x="3994754" y="2170489"/>
                  <a:pt x="3993750" y="2171456"/>
                </a:cubicBezTo>
                <a:cubicBezTo>
                  <a:pt x="3992745" y="2172424"/>
                  <a:pt x="3992113" y="2173447"/>
                  <a:pt x="3991852" y="2174526"/>
                </a:cubicBezTo>
                <a:cubicBezTo>
                  <a:pt x="3991592" y="2175605"/>
                  <a:pt x="3991461" y="2177075"/>
                  <a:pt x="3991461" y="2178935"/>
                </a:cubicBezTo>
                <a:cubicBezTo>
                  <a:pt x="3991461" y="2180051"/>
                  <a:pt x="3991536" y="2181074"/>
                  <a:pt x="3991685" y="2182005"/>
                </a:cubicBezTo>
                <a:cubicBezTo>
                  <a:pt x="3991833" y="2182935"/>
                  <a:pt x="3992075" y="2183697"/>
                  <a:pt x="3992410" y="2184293"/>
                </a:cubicBezTo>
                <a:cubicBezTo>
                  <a:pt x="3992745" y="2184888"/>
                  <a:pt x="3993136" y="2185335"/>
                  <a:pt x="3993582" y="2185632"/>
                </a:cubicBezTo>
                <a:cubicBezTo>
                  <a:pt x="3994029" y="2185930"/>
                  <a:pt x="3994550" y="2186079"/>
                  <a:pt x="3995145" y="2186079"/>
                </a:cubicBezTo>
                <a:cubicBezTo>
                  <a:pt x="3996038" y="2186079"/>
                  <a:pt x="3997396" y="2185539"/>
                  <a:pt x="3999219" y="2184460"/>
                </a:cubicBezTo>
                <a:cubicBezTo>
                  <a:pt x="4001042" y="2183381"/>
                  <a:pt x="4003312" y="2182191"/>
                  <a:pt x="4006028" y="2180888"/>
                </a:cubicBezTo>
                <a:cubicBezTo>
                  <a:pt x="4008744" y="2179586"/>
                  <a:pt x="4011907" y="2178395"/>
                  <a:pt x="4015516" y="2177316"/>
                </a:cubicBezTo>
                <a:cubicBezTo>
                  <a:pt x="4019125" y="2176237"/>
                  <a:pt x="4023199" y="2175698"/>
                  <a:pt x="4027739" y="2175698"/>
                </a:cubicBezTo>
                <a:cubicBezTo>
                  <a:pt x="4031980" y="2175698"/>
                  <a:pt x="4035552" y="2176200"/>
                  <a:pt x="4038454" y="2177205"/>
                </a:cubicBezTo>
                <a:cubicBezTo>
                  <a:pt x="4041356" y="2178209"/>
                  <a:pt x="4043719" y="2179698"/>
                  <a:pt x="4045542" y="2181670"/>
                </a:cubicBezTo>
                <a:cubicBezTo>
                  <a:pt x="4047365" y="2183642"/>
                  <a:pt x="4048686" y="2186116"/>
                  <a:pt x="4049505" y="2189092"/>
                </a:cubicBezTo>
                <a:cubicBezTo>
                  <a:pt x="4050323" y="2192069"/>
                  <a:pt x="4050732" y="2195492"/>
                  <a:pt x="4050732" y="2199362"/>
                </a:cubicBezTo>
                <a:lnTo>
                  <a:pt x="4050732" y="2207175"/>
                </a:lnTo>
                <a:lnTo>
                  <a:pt x="4036891" y="2207175"/>
                </a:lnTo>
                <a:cubicBezTo>
                  <a:pt x="4029078" y="2207175"/>
                  <a:pt x="4022046" y="2207863"/>
                  <a:pt x="4015795" y="2209240"/>
                </a:cubicBezTo>
                <a:cubicBezTo>
                  <a:pt x="4009544" y="2210617"/>
                  <a:pt x="4004261" y="2212682"/>
                  <a:pt x="3999945" y="2215435"/>
                </a:cubicBezTo>
                <a:cubicBezTo>
                  <a:pt x="3995629" y="2218188"/>
                  <a:pt x="3992317" y="2221649"/>
                  <a:pt x="3990011" y="2225816"/>
                </a:cubicBezTo>
                <a:cubicBezTo>
                  <a:pt x="3987703" y="2229983"/>
                  <a:pt x="3986550" y="2234894"/>
                  <a:pt x="3986550" y="2240550"/>
                </a:cubicBezTo>
                <a:cubicBezTo>
                  <a:pt x="3986550" y="2245387"/>
                  <a:pt x="3987387" y="2249703"/>
                  <a:pt x="3989062" y="2253498"/>
                </a:cubicBezTo>
                <a:cubicBezTo>
                  <a:pt x="3990736" y="2257293"/>
                  <a:pt x="3993080" y="2260493"/>
                  <a:pt x="3996094" y="2263097"/>
                </a:cubicBezTo>
                <a:cubicBezTo>
                  <a:pt x="3999107" y="2265702"/>
                  <a:pt x="4002754" y="2267692"/>
                  <a:pt x="4007033" y="2269069"/>
                </a:cubicBezTo>
                <a:cubicBezTo>
                  <a:pt x="4011311" y="2270446"/>
                  <a:pt x="4016093" y="2271134"/>
                  <a:pt x="4021376" y="2271134"/>
                </a:cubicBezTo>
                <a:cubicBezTo>
                  <a:pt x="4027403" y="2271134"/>
                  <a:pt x="4033115" y="2269832"/>
                  <a:pt x="4038510" y="2267227"/>
                </a:cubicBezTo>
                <a:cubicBezTo>
                  <a:pt x="4043905" y="2264623"/>
                  <a:pt x="4048797" y="2260976"/>
                  <a:pt x="4053188" y="2256288"/>
                </a:cubicBezTo>
                <a:lnTo>
                  <a:pt x="4053188" y="2266334"/>
                </a:lnTo>
                <a:cubicBezTo>
                  <a:pt x="4053188" y="2267227"/>
                  <a:pt x="4053449" y="2267897"/>
                  <a:pt x="4053969" y="2268343"/>
                </a:cubicBezTo>
                <a:cubicBezTo>
                  <a:pt x="4054490" y="2268790"/>
                  <a:pt x="4055327" y="2269125"/>
                  <a:pt x="4056481" y="2269348"/>
                </a:cubicBezTo>
                <a:cubicBezTo>
                  <a:pt x="4057634" y="2269571"/>
                  <a:pt x="4059178" y="2269683"/>
                  <a:pt x="4061113" y="2269683"/>
                </a:cubicBezTo>
                <a:cubicBezTo>
                  <a:pt x="4063122" y="2269683"/>
                  <a:pt x="4064648" y="2269571"/>
                  <a:pt x="4065689" y="2269348"/>
                </a:cubicBezTo>
                <a:cubicBezTo>
                  <a:pt x="4066731" y="2269125"/>
                  <a:pt x="4067550" y="2268790"/>
                  <a:pt x="4068145" y="2268343"/>
                </a:cubicBezTo>
                <a:cubicBezTo>
                  <a:pt x="4068741" y="2267897"/>
                  <a:pt x="4069038" y="2267227"/>
                  <a:pt x="4069038" y="2266334"/>
                </a:cubicBezTo>
                <a:lnTo>
                  <a:pt x="4069038" y="2198580"/>
                </a:lnTo>
                <a:cubicBezTo>
                  <a:pt x="4069038" y="2192329"/>
                  <a:pt x="4068331" y="2186860"/>
                  <a:pt x="4066917" y="2182172"/>
                </a:cubicBezTo>
                <a:cubicBezTo>
                  <a:pt x="4065503" y="2177484"/>
                  <a:pt x="4063234" y="2173559"/>
                  <a:pt x="4060109" y="2170396"/>
                </a:cubicBezTo>
                <a:cubicBezTo>
                  <a:pt x="4056983" y="2167233"/>
                  <a:pt x="4052890" y="2164833"/>
                  <a:pt x="4047830" y="2163196"/>
                </a:cubicBezTo>
                <a:cubicBezTo>
                  <a:pt x="4042770" y="2161559"/>
                  <a:pt x="4036631" y="2160741"/>
                  <a:pt x="4029413" y="2160741"/>
                </a:cubicBezTo>
                <a:close/>
                <a:moveTo>
                  <a:pt x="3825332" y="2160741"/>
                </a:moveTo>
                <a:cubicBezTo>
                  <a:pt x="3817965" y="2160741"/>
                  <a:pt x="3811305" y="2162024"/>
                  <a:pt x="3805352" y="2164592"/>
                </a:cubicBezTo>
                <a:cubicBezTo>
                  <a:pt x="3799399" y="2167159"/>
                  <a:pt x="3794320" y="2170842"/>
                  <a:pt x="3790116" y="2175642"/>
                </a:cubicBezTo>
                <a:cubicBezTo>
                  <a:pt x="3785911" y="2180442"/>
                  <a:pt x="3782693" y="2186283"/>
                  <a:pt x="3780461" y="2193167"/>
                </a:cubicBezTo>
                <a:cubicBezTo>
                  <a:pt x="3778228" y="2200050"/>
                  <a:pt x="3777112" y="2207808"/>
                  <a:pt x="3777112" y="2216440"/>
                </a:cubicBezTo>
                <a:cubicBezTo>
                  <a:pt x="3777112" y="2225518"/>
                  <a:pt x="3778191" y="2233480"/>
                  <a:pt x="3780349" y="2240327"/>
                </a:cubicBezTo>
                <a:cubicBezTo>
                  <a:pt x="3782507" y="2247173"/>
                  <a:pt x="3785707" y="2252865"/>
                  <a:pt x="3789948" y="2257405"/>
                </a:cubicBezTo>
                <a:cubicBezTo>
                  <a:pt x="3794190" y="2261944"/>
                  <a:pt x="3799417" y="2265367"/>
                  <a:pt x="3805631" y="2267674"/>
                </a:cubicBezTo>
                <a:cubicBezTo>
                  <a:pt x="3811845" y="2269981"/>
                  <a:pt x="3819081" y="2271134"/>
                  <a:pt x="3827341" y="2271134"/>
                </a:cubicBezTo>
                <a:cubicBezTo>
                  <a:pt x="3832104" y="2271134"/>
                  <a:pt x="3836587" y="2270781"/>
                  <a:pt x="3840792" y="2270074"/>
                </a:cubicBezTo>
                <a:cubicBezTo>
                  <a:pt x="3844996" y="2269367"/>
                  <a:pt x="3848698" y="2268567"/>
                  <a:pt x="3851898" y="2267674"/>
                </a:cubicBezTo>
                <a:cubicBezTo>
                  <a:pt x="3855098" y="2266781"/>
                  <a:pt x="3857702" y="2265869"/>
                  <a:pt x="3859711" y="2264939"/>
                </a:cubicBezTo>
                <a:cubicBezTo>
                  <a:pt x="3861721" y="2264009"/>
                  <a:pt x="3862930" y="2263339"/>
                  <a:pt x="3863339" y="2262930"/>
                </a:cubicBezTo>
                <a:cubicBezTo>
                  <a:pt x="3863749" y="2262521"/>
                  <a:pt x="3864083" y="2262093"/>
                  <a:pt x="3864344" y="2261646"/>
                </a:cubicBezTo>
                <a:cubicBezTo>
                  <a:pt x="3864604" y="2261200"/>
                  <a:pt x="3864790" y="2260697"/>
                  <a:pt x="3864902" y="2260139"/>
                </a:cubicBezTo>
                <a:cubicBezTo>
                  <a:pt x="3865013" y="2259581"/>
                  <a:pt x="3865107" y="2258949"/>
                  <a:pt x="3865181" y="2258242"/>
                </a:cubicBezTo>
                <a:cubicBezTo>
                  <a:pt x="3865255" y="2257535"/>
                  <a:pt x="3865293" y="2256698"/>
                  <a:pt x="3865293" y="2255730"/>
                </a:cubicBezTo>
                <a:cubicBezTo>
                  <a:pt x="3865293" y="2254391"/>
                  <a:pt x="3865237" y="2253256"/>
                  <a:pt x="3865124" y="2252326"/>
                </a:cubicBezTo>
                <a:cubicBezTo>
                  <a:pt x="3865012" y="2251396"/>
                  <a:pt x="3864844" y="2250670"/>
                  <a:pt x="3864619" y="2250149"/>
                </a:cubicBezTo>
                <a:cubicBezTo>
                  <a:pt x="3864395" y="2249628"/>
                  <a:pt x="3864077" y="2249238"/>
                  <a:pt x="3863666" y="2248977"/>
                </a:cubicBezTo>
                <a:cubicBezTo>
                  <a:pt x="3863255" y="2248717"/>
                  <a:pt x="3862788" y="2248587"/>
                  <a:pt x="3862265" y="2248587"/>
                </a:cubicBezTo>
                <a:cubicBezTo>
                  <a:pt x="3861367" y="2248587"/>
                  <a:pt x="3860039" y="2248977"/>
                  <a:pt x="3858282" y="2249759"/>
                </a:cubicBezTo>
                <a:cubicBezTo>
                  <a:pt x="3856525" y="2250540"/>
                  <a:pt x="3854281" y="2251414"/>
                  <a:pt x="3851552" y="2252382"/>
                </a:cubicBezTo>
                <a:cubicBezTo>
                  <a:pt x="3848822" y="2253349"/>
                  <a:pt x="3845588" y="2254223"/>
                  <a:pt x="3841849" y="2255005"/>
                </a:cubicBezTo>
                <a:cubicBezTo>
                  <a:pt x="3838111" y="2255786"/>
                  <a:pt x="3833849" y="2256177"/>
                  <a:pt x="3829063" y="2256177"/>
                </a:cubicBezTo>
                <a:cubicBezTo>
                  <a:pt x="3823006" y="2256177"/>
                  <a:pt x="3817884" y="2255321"/>
                  <a:pt x="3813697" y="2253609"/>
                </a:cubicBezTo>
                <a:cubicBezTo>
                  <a:pt x="3809509" y="2251898"/>
                  <a:pt x="3806107" y="2249442"/>
                  <a:pt x="3803489" y="2246242"/>
                </a:cubicBezTo>
                <a:cubicBezTo>
                  <a:pt x="3800872" y="2243043"/>
                  <a:pt x="3799003" y="2239210"/>
                  <a:pt x="3797881" y="2234746"/>
                </a:cubicBezTo>
                <a:cubicBezTo>
                  <a:pt x="3796760" y="2230281"/>
                  <a:pt x="3796199" y="2225258"/>
                  <a:pt x="3796199" y="2219677"/>
                </a:cubicBezTo>
                <a:lnTo>
                  <a:pt x="3862357" y="2219677"/>
                </a:lnTo>
                <a:cubicBezTo>
                  <a:pt x="3864227" y="2219677"/>
                  <a:pt x="3865891" y="2219063"/>
                  <a:pt x="3867348" y="2217835"/>
                </a:cubicBezTo>
                <a:cubicBezTo>
                  <a:pt x="3868805" y="2216607"/>
                  <a:pt x="3869534" y="2214542"/>
                  <a:pt x="3869534" y="2211640"/>
                </a:cubicBezTo>
                <a:lnTo>
                  <a:pt x="3869534" y="2208291"/>
                </a:lnTo>
                <a:cubicBezTo>
                  <a:pt x="3869534" y="2201743"/>
                  <a:pt x="3868697" y="2195585"/>
                  <a:pt x="3867023" y="2189818"/>
                </a:cubicBezTo>
                <a:cubicBezTo>
                  <a:pt x="3865348" y="2184051"/>
                  <a:pt x="3862725" y="2179028"/>
                  <a:pt x="3859153" y="2174749"/>
                </a:cubicBezTo>
                <a:cubicBezTo>
                  <a:pt x="3855581" y="2170470"/>
                  <a:pt x="3851023" y="2167066"/>
                  <a:pt x="3845480" y="2164536"/>
                </a:cubicBezTo>
                <a:cubicBezTo>
                  <a:pt x="3839936" y="2162006"/>
                  <a:pt x="3833220" y="2160741"/>
                  <a:pt x="3825332" y="2160741"/>
                </a:cubicBezTo>
                <a:close/>
                <a:moveTo>
                  <a:pt x="3310015" y="2160741"/>
                </a:moveTo>
                <a:cubicBezTo>
                  <a:pt x="3303913" y="2160741"/>
                  <a:pt x="3298574" y="2161559"/>
                  <a:pt x="3293997" y="2163196"/>
                </a:cubicBezTo>
                <a:cubicBezTo>
                  <a:pt x="3289421" y="2164833"/>
                  <a:pt x="3285607" y="2167010"/>
                  <a:pt x="3282556" y="2169726"/>
                </a:cubicBezTo>
                <a:cubicBezTo>
                  <a:pt x="3279505" y="2172442"/>
                  <a:pt x="3277217" y="2175605"/>
                  <a:pt x="3275691" y="2179214"/>
                </a:cubicBezTo>
                <a:cubicBezTo>
                  <a:pt x="3274166" y="2182823"/>
                  <a:pt x="3273403" y="2186600"/>
                  <a:pt x="3273403" y="2190544"/>
                </a:cubicBezTo>
                <a:cubicBezTo>
                  <a:pt x="3273403" y="2195008"/>
                  <a:pt x="3274129" y="2198841"/>
                  <a:pt x="3275580" y="2202041"/>
                </a:cubicBezTo>
                <a:cubicBezTo>
                  <a:pt x="3277031" y="2205240"/>
                  <a:pt x="3278947" y="2207994"/>
                  <a:pt x="3281328" y="2210300"/>
                </a:cubicBezTo>
                <a:cubicBezTo>
                  <a:pt x="3283710" y="2212607"/>
                  <a:pt x="3286407" y="2214561"/>
                  <a:pt x="3289421" y="2216161"/>
                </a:cubicBezTo>
                <a:cubicBezTo>
                  <a:pt x="3292435" y="2217760"/>
                  <a:pt x="3295523" y="2219193"/>
                  <a:pt x="3298685" y="2220458"/>
                </a:cubicBezTo>
                <a:cubicBezTo>
                  <a:pt x="3301848" y="2221723"/>
                  <a:pt x="3304918" y="2222932"/>
                  <a:pt x="3307894" y="2224086"/>
                </a:cubicBezTo>
                <a:cubicBezTo>
                  <a:pt x="3310871" y="2225239"/>
                  <a:pt x="3313550" y="2226560"/>
                  <a:pt x="3315931" y="2228048"/>
                </a:cubicBezTo>
                <a:cubicBezTo>
                  <a:pt x="3318312" y="2229537"/>
                  <a:pt x="3320228" y="2231248"/>
                  <a:pt x="3321679" y="2233183"/>
                </a:cubicBezTo>
                <a:cubicBezTo>
                  <a:pt x="3323130" y="2235118"/>
                  <a:pt x="3323856" y="2237499"/>
                  <a:pt x="3323856" y="2240327"/>
                </a:cubicBezTo>
                <a:cubicBezTo>
                  <a:pt x="3323856" y="2243080"/>
                  <a:pt x="3323354" y="2245461"/>
                  <a:pt x="3322349" y="2247470"/>
                </a:cubicBezTo>
                <a:cubicBezTo>
                  <a:pt x="3321344" y="2249479"/>
                  <a:pt x="3319912" y="2251135"/>
                  <a:pt x="3318052" y="2252437"/>
                </a:cubicBezTo>
                <a:cubicBezTo>
                  <a:pt x="3316191" y="2253740"/>
                  <a:pt x="3313996" y="2254726"/>
                  <a:pt x="3311466" y="2255395"/>
                </a:cubicBezTo>
                <a:cubicBezTo>
                  <a:pt x="3308936" y="2256065"/>
                  <a:pt x="3306108" y="2256400"/>
                  <a:pt x="3302983" y="2256400"/>
                </a:cubicBezTo>
                <a:cubicBezTo>
                  <a:pt x="3298816" y="2256400"/>
                  <a:pt x="3295132" y="2255898"/>
                  <a:pt x="3291932" y="2254893"/>
                </a:cubicBezTo>
                <a:cubicBezTo>
                  <a:pt x="3288732" y="2253889"/>
                  <a:pt x="3285961" y="2252791"/>
                  <a:pt x="3283616" y="2251600"/>
                </a:cubicBezTo>
                <a:cubicBezTo>
                  <a:pt x="3281272" y="2250410"/>
                  <a:pt x="3279300" y="2249312"/>
                  <a:pt x="3277701" y="2248307"/>
                </a:cubicBezTo>
                <a:cubicBezTo>
                  <a:pt x="3276101" y="2247303"/>
                  <a:pt x="3274891" y="2246801"/>
                  <a:pt x="3274073" y="2246801"/>
                </a:cubicBezTo>
                <a:cubicBezTo>
                  <a:pt x="3273552" y="2246801"/>
                  <a:pt x="3273087" y="2246931"/>
                  <a:pt x="3272678" y="2247191"/>
                </a:cubicBezTo>
                <a:cubicBezTo>
                  <a:pt x="3272268" y="2247452"/>
                  <a:pt x="3271952" y="2247880"/>
                  <a:pt x="3271729" y="2248475"/>
                </a:cubicBezTo>
                <a:cubicBezTo>
                  <a:pt x="3271506" y="2249070"/>
                  <a:pt x="3271320" y="2249852"/>
                  <a:pt x="3271171" y="2250819"/>
                </a:cubicBezTo>
                <a:cubicBezTo>
                  <a:pt x="3271022" y="2251786"/>
                  <a:pt x="3270947" y="2252977"/>
                  <a:pt x="3270947" y="2254391"/>
                </a:cubicBezTo>
                <a:cubicBezTo>
                  <a:pt x="3270947" y="2256698"/>
                  <a:pt x="3271134" y="2258521"/>
                  <a:pt x="3271506" y="2259860"/>
                </a:cubicBezTo>
                <a:cubicBezTo>
                  <a:pt x="3271878" y="2261200"/>
                  <a:pt x="3272473" y="2262242"/>
                  <a:pt x="3273292" y="2262986"/>
                </a:cubicBezTo>
                <a:cubicBezTo>
                  <a:pt x="3274110" y="2263730"/>
                  <a:pt x="3275412" y="2264567"/>
                  <a:pt x="3277198" y="2265497"/>
                </a:cubicBezTo>
                <a:cubicBezTo>
                  <a:pt x="3278984" y="2266427"/>
                  <a:pt x="3281161" y="2267320"/>
                  <a:pt x="3283728" y="2268176"/>
                </a:cubicBezTo>
                <a:cubicBezTo>
                  <a:pt x="3286295" y="2269032"/>
                  <a:pt x="3289198" y="2269739"/>
                  <a:pt x="3292435" y="2270297"/>
                </a:cubicBezTo>
                <a:cubicBezTo>
                  <a:pt x="3295672" y="2270855"/>
                  <a:pt x="3299076" y="2271134"/>
                  <a:pt x="3302648" y="2271134"/>
                </a:cubicBezTo>
                <a:cubicBezTo>
                  <a:pt x="3308452" y="2271134"/>
                  <a:pt x="3313773" y="2270427"/>
                  <a:pt x="3318610" y="2269013"/>
                </a:cubicBezTo>
                <a:cubicBezTo>
                  <a:pt x="3323447" y="2267599"/>
                  <a:pt x="3327614" y="2265516"/>
                  <a:pt x="3331111" y="2262762"/>
                </a:cubicBezTo>
                <a:cubicBezTo>
                  <a:pt x="3334609" y="2260009"/>
                  <a:pt x="3337306" y="2256623"/>
                  <a:pt x="3339204" y="2252605"/>
                </a:cubicBezTo>
                <a:cubicBezTo>
                  <a:pt x="3341101" y="2248587"/>
                  <a:pt x="3342050" y="2244010"/>
                  <a:pt x="3342050" y="2238875"/>
                </a:cubicBezTo>
                <a:cubicBezTo>
                  <a:pt x="3342050" y="2234559"/>
                  <a:pt x="3341325" y="2230839"/>
                  <a:pt x="3339874" y="2227713"/>
                </a:cubicBezTo>
                <a:cubicBezTo>
                  <a:pt x="3338422" y="2224588"/>
                  <a:pt x="3336506" y="2221909"/>
                  <a:pt x="3334125" y="2219677"/>
                </a:cubicBezTo>
                <a:cubicBezTo>
                  <a:pt x="3331744" y="2217444"/>
                  <a:pt x="3329009" y="2215547"/>
                  <a:pt x="3325921" y="2213984"/>
                </a:cubicBezTo>
                <a:cubicBezTo>
                  <a:pt x="3322833" y="2212421"/>
                  <a:pt x="3319707" y="2211007"/>
                  <a:pt x="3316545" y="2209742"/>
                </a:cubicBezTo>
                <a:cubicBezTo>
                  <a:pt x="3313382" y="2208477"/>
                  <a:pt x="3310275" y="2207250"/>
                  <a:pt x="3307224" y="2206059"/>
                </a:cubicBezTo>
                <a:cubicBezTo>
                  <a:pt x="3304173" y="2204868"/>
                  <a:pt x="3301457" y="2203529"/>
                  <a:pt x="3299076" y="2202041"/>
                </a:cubicBezTo>
                <a:cubicBezTo>
                  <a:pt x="3296695" y="2200552"/>
                  <a:pt x="3294760" y="2198822"/>
                  <a:pt x="3293272" y="2196850"/>
                </a:cubicBezTo>
                <a:cubicBezTo>
                  <a:pt x="3291783" y="2194878"/>
                  <a:pt x="3291039" y="2192441"/>
                  <a:pt x="3291039" y="2189539"/>
                </a:cubicBezTo>
                <a:cubicBezTo>
                  <a:pt x="3291039" y="2187455"/>
                  <a:pt x="3291430" y="2185521"/>
                  <a:pt x="3292211" y="2183735"/>
                </a:cubicBezTo>
                <a:cubicBezTo>
                  <a:pt x="3292993" y="2181949"/>
                  <a:pt x="3294146" y="2180405"/>
                  <a:pt x="3295672" y="2179102"/>
                </a:cubicBezTo>
                <a:cubicBezTo>
                  <a:pt x="3297197" y="2177800"/>
                  <a:pt x="3299150" y="2176796"/>
                  <a:pt x="3301532" y="2176089"/>
                </a:cubicBezTo>
                <a:cubicBezTo>
                  <a:pt x="3303913" y="2175382"/>
                  <a:pt x="3306666" y="2175028"/>
                  <a:pt x="3309792" y="2175028"/>
                </a:cubicBezTo>
                <a:cubicBezTo>
                  <a:pt x="3313289" y="2175028"/>
                  <a:pt x="3316396" y="2175438"/>
                  <a:pt x="3319112" y="2176256"/>
                </a:cubicBezTo>
                <a:cubicBezTo>
                  <a:pt x="3321828" y="2177075"/>
                  <a:pt x="3324191" y="2177949"/>
                  <a:pt x="3326200" y="2178879"/>
                </a:cubicBezTo>
                <a:cubicBezTo>
                  <a:pt x="3328209" y="2179809"/>
                  <a:pt x="3329846" y="2180684"/>
                  <a:pt x="3331111" y="2181502"/>
                </a:cubicBezTo>
                <a:cubicBezTo>
                  <a:pt x="3332376" y="2182321"/>
                  <a:pt x="3333344" y="2182730"/>
                  <a:pt x="3334013" y="2182730"/>
                </a:cubicBezTo>
                <a:cubicBezTo>
                  <a:pt x="3334460" y="2182730"/>
                  <a:pt x="3334869" y="2182600"/>
                  <a:pt x="3335241" y="2182339"/>
                </a:cubicBezTo>
                <a:cubicBezTo>
                  <a:pt x="3335613" y="2182079"/>
                  <a:pt x="3335930" y="2181651"/>
                  <a:pt x="3336190" y="2181056"/>
                </a:cubicBezTo>
                <a:cubicBezTo>
                  <a:pt x="3336450" y="2180460"/>
                  <a:pt x="3336637" y="2179698"/>
                  <a:pt x="3336748" y="2178768"/>
                </a:cubicBezTo>
                <a:cubicBezTo>
                  <a:pt x="3336860" y="2177837"/>
                  <a:pt x="3336916" y="2176740"/>
                  <a:pt x="3336916" y="2175475"/>
                </a:cubicBezTo>
                <a:cubicBezTo>
                  <a:pt x="3336916" y="2174284"/>
                  <a:pt x="3336860" y="2173279"/>
                  <a:pt x="3336748" y="2172461"/>
                </a:cubicBezTo>
                <a:cubicBezTo>
                  <a:pt x="3336637" y="2171642"/>
                  <a:pt x="3336525" y="2170954"/>
                  <a:pt x="3336413" y="2170396"/>
                </a:cubicBezTo>
                <a:cubicBezTo>
                  <a:pt x="3336302" y="2169838"/>
                  <a:pt x="3336116" y="2169336"/>
                  <a:pt x="3335855" y="2168889"/>
                </a:cubicBezTo>
                <a:cubicBezTo>
                  <a:pt x="3335595" y="2168443"/>
                  <a:pt x="3335074" y="2167922"/>
                  <a:pt x="3334292" y="2167326"/>
                </a:cubicBezTo>
                <a:cubicBezTo>
                  <a:pt x="3333511" y="2166731"/>
                  <a:pt x="3332358" y="2166043"/>
                  <a:pt x="3330832" y="2165261"/>
                </a:cubicBezTo>
                <a:cubicBezTo>
                  <a:pt x="3329307" y="2164480"/>
                  <a:pt x="3327465" y="2163754"/>
                  <a:pt x="3325307" y="2163085"/>
                </a:cubicBezTo>
                <a:cubicBezTo>
                  <a:pt x="3323149" y="2162415"/>
                  <a:pt x="3320730" y="2161857"/>
                  <a:pt x="3318052" y="2161410"/>
                </a:cubicBezTo>
                <a:cubicBezTo>
                  <a:pt x="3315373" y="2160964"/>
                  <a:pt x="3312694" y="2160741"/>
                  <a:pt x="3310015" y="2160741"/>
                </a:cubicBezTo>
                <a:close/>
                <a:moveTo>
                  <a:pt x="3246875" y="2160741"/>
                </a:moveTo>
                <a:cubicBezTo>
                  <a:pt x="3244717" y="2160741"/>
                  <a:pt x="3242577" y="2161020"/>
                  <a:pt x="3240456" y="2161578"/>
                </a:cubicBezTo>
                <a:cubicBezTo>
                  <a:pt x="3238336" y="2162136"/>
                  <a:pt x="3236196" y="2163141"/>
                  <a:pt x="3234038" y="2164592"/>
                </a:cubicBezTo>
                <a:cubicBezTo>
                  <a:pt x="3231880" y="2166043"/>
                  <a:pt x="3229592" y="2168033"/>
                  <a:pt x="3227173" y="2170563"/>
                </a:cubicBezTo>
                <a:cubicBezTo>
                  <a:pt x="3224755" y="2173093"/>
                  <a:pt x="3222169" y="2176368"/>
                  <a:pt x="3219416" y="2180386"/>
                </a:cubicBezTo>
                <a:lnTo>
                  <a:pt x="3219416" y="2165764"/>
                </a:lnTo>
                <a:cubicBezTo>
                  <a:pt x="3219416" y="2165168"/>
                  <a:pt x="3219286" y="2164666"/>
                  <a:pt x="3219025" y="2164257"/>
                </a:cubicBezTo>
                <a:cubicBezTo>
                  <a:pt x="3218765" y="2163848"/>
                  <a:pt x="3218337" y="2163475"/>
                  <a:pt x="3217741" y="2163141"/>
                </a:cubicBezTo>
                <a:cubicBezTo>
                  <a:pt x="3217146" y="2162806"/>
                  <a:pt x="3216309" y="2162582"/>
                  <a:pt x="3215230" y="2162471"/>
                </a:cubicBezTo>
                <a:cubicBezTo>
                  <a:pt x="3214151" y="2162359"/>
                  <a:pt x="3212793" y="2162303"/>
                  <a:pt x="3211156" y="2162303"/>
                </a:cubicBezTo>
                <a:cubicBezTo>
                  <a:pt x="3209444" y="2162303"/>
                  <a:pt x="3208068" y="2162359"/>
                  <a:pt x="3207026" y="2162471"/>
                </a:cubicBezTo>
                <a:cubicBezTo>
                  <a:pt x="3205984" y="2162582"/>
                  <a:pt x="3205128" y="2162806"/>
                  <a:pt x="3204459" y="2163141"/>
                </a:cubicBezTo>
                <a:cubicBezTo>
                  <a:pt x="3203789" y="2163475"/>
                  <a:pt x="3203342" y="2163848"/>
                  <a:pt x="3203119" y="2164257"/>
                </a:cubicBezTo>
                <a:cubicBezTo>
                  <a:pt x="3202896" y="2164666"/>
                  <a:pt x="3202784" y="2165168"/>
                  <a:pt x="3202784" y="2165764"/>
                </a:cubicBezTo>
                <a:lnTo>
                  <a:pt x="3202784" y="2266223"/>
                </a:lnTo>
                <a:cubicBezTo>
                  <a:pt x="3202784" y="2266818"/>
                  <a:pt x="3202914" y="2267320"/>
                  <a:pt x="3203175" y="2267730"/>
                </a:cubicBezTo>
                <a:cubicBezTo>
                  <a:pt x="3203435" y="2268139"/>
                  <a:pt x="3203919" y="2268492"/>
                  <a:pt x="3204626" y="2268790"/>
                </a:cubicBezTo>
                <a:cubicBezTo>
                  <a:pt x="3205333" y="2269088"/>
                  <a:pt x="3206282" y="2269311"/>
                  <a:pt x="3207472" y="2269460"/>
                </a:cubicBezTo>
                <a:cubicBezTo>
                  <a:pt x="3208663" y="2269608"/>
                  <a:pt x="3210151" y="2269683"/>
                  <a:pt x="3211937" y="2269683"/>
                </a:cubicBezTo>
                <a:cubicBezTo>
                  <a:pt x="3213797" y="2269683"/>
                  <a:pt x="3215323" y="2269608"/>
                  <a:pt x="3216514" y="2269460"/>
                </a:cubicBezTo>
                <a:cubicBezTo>
                  <a:pt x="3217704" y="2269311"/>
                  <a:pt x="3218634" y="2269088"/>
                  <a:pt x="3219304" y="2268790"/>
                </a:cubicBezTo>
                <a:cubicBezTo>
                  <a:pt x="3219974" y="2268492"/>
                  <a:pt x="3220458" y="2268139"/>
                  <a:pt x="3220755" y="2267730"/>
                </a:cubicBezTo>
                <a:cubicBezTo>
                  <a:pt x="3221053" y="2267320"/>
                  <a:pt x="3221202" y="2266818"/>
                  <a:pt x="3221202" y="2266223"/>
                </a:cubicBezTo>
                <a:lnTo>
                  <a:pt x="3221202" y="2200143"/>
                </a:lnTo>
                <a:cubicBezTo>
                  <a:pt x="3223806" y="2196050"/>
                  <a:pt x="3226187" y="2192590"/>
                  <a:pt x="3228345" y="2189762"/>
                </a:cubicBezTo>
                <a:cubicBezTo>
                  <a:pt x="3230503" y="2186934"/>
                  <a:pt x="3232568" y="2184665"/>
                  <a:pt x="3234540" y="2182953"/>
                </a:cubicBezTo>
                <a:cubicBezTo>
                  <a:pt x="3236512" y="2181242"/>
                  <a:pt x="3238391" y="2180014"/>
                  <a:pt x="3240177" y="2179270"/>
                </a:cubicBezTo>
                <a:cubicBezTo>
                  <a:pt x="3241963" y="2178526"/>
                  <a:pt x="3243786" y="2178154"/>
                  <a:pt x="3245647" y="2178154"/>
                </a:cubicBezTo>
                <a:cubicBezTo>
                  <a:pt x="3247209" y="2178154"/>
                  <a:pt x="3248660" y="2178302"/>
                  <a:pt x="3250000" y="2178600"/>
                </a:cubicBezTo>
                <a:cubicBezTo>
                  <a:pt x="3251339" y="2178898"/>
                  <a:pt x="3252549" y="2179214"/>
                  <a:pt x="3253628" y="2179549"/>
                </a:cubicBezTo>
                <a:cubicBezTo>
                  <a:pt x="3254707" y="2179884"/>
                  <a:pt x="3255674" y="2180219"/>
                  <a:pt x="3256530" y="2180553"/>
                </a:cubicBezTo>
                <a:cubicBezTo>
                  <a:pt x="3257386" y="2180888"/>
                  <a:pt x="3258111" y="2181056"/>
                  <a:pt x="3258706" y="2181056"/>
                </a:cubicBezTo>
                <a:cubicBezTo>
                  <a:pt x="3259302" y="2181056"/>
                  <a:pt x="3259767" y="2180888"/>
                  <a:pt x="3260102" y="2180553"/>
                </a:cubicBezTo>
                <a:cubicBezTo>
                  <a:pt x="3260437" y="2180219"/>
                  <a:pt x="3260716" y="2179735"/>
                  <a:pt x="3260939" y="2179102"/>
                </a:cubicBezTo>
                <a:cubicBezTo>
                  <a:pt x="3261162" y="2178470"/>
                  <a:pt x="3261311" y="2177596"/>
                  <a:pt x="3261385" y="2176479"/>
                </a:cubicBezTo>
                <a:cubicBezTo>
                  <a:pt x="3261460" y="2175363"/>
                  <a:pt x="3261497" y="2173986"/>
                  <a:pt x="3261497" y="2172349"/>
                </a:cubicBezTo>
                <a:cubicBezTo>
                  <a:pt x="3261497" y="2170638"/>
                  <a:pt x="3261478" y="2169280"/>
                  <a:pt x="3261441" y="2168275"/>
                </a:cubicBezTo>
                <a:cubicBezTo>
                  <a:pt x="3261404" y="2167271"/>
                  <a:pt x="3261329" y="2166508"/>
                  <a:pt x="3261218" y="2165987"/>
                </a:cubicBezTo>
                <a:cubicBezTo>
                  <a:pt x="3261106" y="2165466"/>
                  <a:pt x="3260976" y="2165038"/>
                  <a:pt x="3260827" y="2164703"/>
                </a:cubicBezTo>
                <a:cubicBezTo>
                  <a:pt x="3260678" y="2164368"/>
                  <a:pt x="3260381" y="2164015"/>
                  <a:pt x="3259934" y="2163643"/>
                </a:cubicBezTo>
                <a:cubicBezTo>
                  <a:pt x="3259488" y="2163271"/>
                  <a:pt x="3258725" y="2162899"/>
                  <a:pt x="3257646" y="2162527"/>
                </a:cubicBezTo>
                <a:cubicBezTo>
                  <a:pt x="3256567" y="2162155"/>
                  <a:pt x="3255358" y="2161820"/>
                  <a:pt x="3254018" y="2161522"/>
                </a:cubicBezTo>
                <a:cubicBezTo>
                  <a:pt x="3252679" y="2161224"/>
                  <a:pt x="3251395" y="2161020"/>
                  <a:pt x="3250167" y="2160908"/>
                </a:cubicBezTo>
                <a:cubicBezTo>
                  <a:pt x="3248940" y="2160797"/>
                  <a:pt x="3247842" y="2160741"/>
                  <a:pt x="3246875" y="2160741"/>
                </a:cubicBezTo>
                <a:close/>
                <a:moveTo>
                  <a:pt x="3124538" y="2160741"/>
                </a:moveTo>
                <a:cubicBezTo>
                  <a:pt x="3120668" y="2160741"/>
                  <a:pt x="3116836" y="2161094"/>
                  <a:pt x="3113041" y="2161801"/>
                </a:cubicBezTo>
                <a:cubicBezTo>
                  <a:pt x="3109246" y="2162508"/>
                  <a:pt x="3105748" y="2163401"/>
                  <a:pt x="3102548" y="2164480"/>
                </a:cubicBezTo>
                <a:cubicBezTo>
                  <a:pt x="3099349" y="2165559"/>
                  <a:pt x="3096521" y="2166750"/>
                  <a:pt x="3094065" y="2168052"/>
                </a:cubicBezTo>
                <a:cubicBezTo>
                  <a:pt x="3091610" y="2169354"/>
                  <a:pt x="3089879" y="2170489"/>
                  <a:pt x="3088875" y="2171456"/>
                </a:cubicBezTo>
                <a:cubicBezTo>
                  <a:pt x="3087870" y="2172424"/>
                  <a:pt x="3087238" y="2173447"/>
                  <a:pt x="3086977" y="2174526"/>
                </a:cubicBezTo>
                <a:cubicBezTo>
                  <a:pt x="3086717" y="2175605"/>
                  <a:pt x="3086587" y="2177075"/>
                  <a:pt x="3086587" y="2178935"/>
                </a:cubicBezTo>
                <a:cubicBezTo>
                  <a:pt x="3086587" y="2180051"/>
                  <a:pt x="3086661" y="2181074"/>
                  <a:pt x="3086810" y="2182005"/>
                </a:cubicBezTo>
                <a:cubicBezTo>
                  <a:pt x="3086959" y="2182935"/>
                  <a:pt x="3087201" y="2183697"/>
                  <a:pt x="3087535" y="2184293"/>
                </a:cubicBezTo>
                <a:cubicBezTo>
                  <a:pt x="3087870" y="2184888"/>
                  <a:pt x="3088261" y="2185335"/>
                  <a:pt x="3088707" y="2185632"/>
                </a:cubicBezTo>
                <a:cubicBezTo>
                  <a:pt x="3089154" y="2185930"/>
                  <a:pt x="3089675" y="2186079"/>
                  <a:pt x="3090270" y="2186079"/>
                </a:cubicBezTo>
                <a:cubicBezTo>
                  <a:pt x="3091163" y="2186079"/>
                  <a:pt x="3092521" y="2185539"/>
                  <a:pt x="3094344" y="2184460"/>
                </a:cubicBezTo>
                <a:cubicBezTo>
                  <a:pt x="3096167" y="2183381"/>
                  <a:pt x="3098437" y="2182191"/>
                  <a:pt x="3101153" y="2180888"/>
                </a:cubicBezTo>
                <a:cubicBezTo>
                  <a:pt x="3103869" y="2179586"/>
                  <a:pt x="3107032" y="2178395"/>
                  <a:pt x="3110641" y="2177316"/>
                </a:cubicBezTo>
                <a:cubicBezTo>
                  <a:pt x="3114250" y="2176237"/>
                  <a:pt x="3118324" y="2175698"/>
                  <a:pt x="3122864" y="2175698"/>
                </a:cubicBezTo>
                <a:cubicBezTo>
                  <a:pt x="3127105" y="2175698"/>
                  <a:pt x="3130677" y="2176200"/>
                  <a:pt x="3133579" y="2177205"/>
                </a:cubicBezTo>
                <a:cubicBezTo>
                  <a:pt x="3136481" y="2178209"/>
                  <a:pt x="3138844" y="2179698"/>
                  <a:pt x="3140667" y="2181670"/>
                </a:cubicBezTo>
                <a:cubicBezTo>
                  <a:pt x="3142490" y="2183642"/>
                  <a:pt x="3143811" y="2186116"/>
                  <a:pt x="3144630" y="2189092"/>
                </a:cubicBezTo>
                <a:cubicBezTo>
                  <a:pt x="3145448" y="2192069"/>
                  <a:pt x="3145857" y="2195492"/>
                  <a:pt x="3145857" y="2199362"/>
                </a:cubicBezTo>
                <a:lnTo>
                  <a:pt x="3145857" y="2207175"/>
                </a:lnTo>
                <a:lnTo>
                  <a:pt x="3132016" y="2207175"/>
                </a:lnTo>
                <a:cubicBezTo>
                  <a:pt x="3124203" y="2207175"/>
                  <a:pt x="3117171" y="2207863"/>
                  <a:pt x="3110920" y="2209240"/>
                </a:cubicBezTo>
                <a:cubicBezTo>
                  <a:pt x="3104669" y="2210617"/>
                  <a:pt x="3099386" y="2212682"/>
                  <a:pt x="3095070" y="2215435"/>
                </a:cubicBezTo>
                <a:cubicBezTo>
                  <a:pt x="3090754" y="2218188"/>
                  <a:pt x="3087442" y="2221649"/>
                  <a:pt x="3085136" y="2225816"/>
                </a:cubicBezTo>
                <a:cubicBezTo>
                  <a:pt x="3082829" y="2229983"/>
                  <a:pt x="3081675" y="2234894"/>
                  <a:pt x="3081675" y="2240550"/>
                </a:cubicBezTo>
                <a:cubicBezTo>
                  <a:pt x="3081675" y="2245387"/>
                  <a:pt x="3082512" y="2249703"/>
                  <a:pt x="3084187" y="2253498"/>
                </a:cubicBezTo>
                <a:cubicBezTo>
                  <a:pt x="3085861" y="2257293"/>
                  <a:pt x="3088205" y="2260493"/>
                  <a:pt x="3091219" y="2263097"/>
                </a:cubicBezTo>
                <a:cubicBezTo>
                  <a:pt x="3094233" y="2265702"/>
                  <a:pt x="3097879" y="2267692"/>
                  <a:pt x="3102158" y="2269069"/>
                </a:cubicBezTo>
                <a:cubicBezTo>
                  <a:pt x="3106437" y="2270446"/>
                  <a:pt x="3111218" y="2271134"/>
                  <a:pt x="3116501" y="2271134"/>
                </a:cubicBezTo>
                <a:cubicBezTo>
                  <a:pt x="3122529" y="2271134"/>
                  <a:pt x="3128240" y="2269832"/>
                  <a:pt x="3133635" y="2267227"/>
                </a:cubicBezTo>
                <a:cubicBezTo>
                  <a:pt x="3139030" y="2264623"/>
                  <a:pt x="3143923" y="2260976"/>
                  <a:pt x="3148313" y="2256288"/>
                </a:cubicBezTo>
                <a:lnTo>
                  <a:pt x="3148313" y="2266334"/>
                </a:lnTo>
                <a:cubicBezTo>
                  <a:pt x="3148313" y="2267227"/>
                  <a:pt x="3148574" y="2267897"/>
                  <a:pt x="3149094" y="2268343"/>
                </a:cubicBezTo>
                <a:cubicBezTo>
                  <a:pt x="3149615" y="2268790"/>
                  <a:pt x="3150453" y="2269125"/>
                  <a:pt x="3151606" y="2269348"/>
                </a:cubicBezTo>
                <a:cubicBezTo>
                  <a:pt x="3152759" y="2269571"/>
                  <a:pt x="3154303" y="2269683"/>
                  <a:pt x="3156238" y="2269683"/>
                </a:cubicBezTo>
                <a:cubicBezTo>
                  <a:pt x="3158247" y="2269683"/>
                  <a:pt x="3159773" y="2269571"/>
                  <a:pt x="3160815" y="2269348"/>
                </a:cubicBezTo>
                <a:cubicBezTo>
                  <a:pt x="3161856" y="2269125"/>
                  <a:pt x="3162675" y="2268790"/>
                  <a:pt x="3163270" y="2268343"/>
                </a:cubicBezTo>
                <a:cubicBezTo>
                  <a:pt x="3163866" y="2267897"/>
                  <a:pt x="3164163" y="2267227"/>
                  <a:pt x="3164163" y="2266334"/>
                </a:cubicBezTo>
                <a:lnTo>
                  <a:pt x="3164163" y="2198580"/>
                </a:lnTo>
                <a:cubicBezTo>
                  <a:pt x="3164163" y="2192329"/>
                  <a:pt x="3163456" y="2186860"/>
                  <a:pt x="3162043" y="2182172"/>
                </a:cubicBezTo>
                <a:cubicBezTo>
                  <a:pt x="3160629" y="2177484"/>
                  <a:pt x="3158359" y="2173559"/>
                  <a:pt x="3155234" y="2170396"/>
                </a:cubicBezTo>
                <a:cubicBezTo>
                  <a:pt x="3152108" y="2167233"/>
                  <a:pt x="3148015" y="2164833"/>
                  <a:pt x="3142955" y="2163196"/>
                </a:cubicBezTo>
                <a:cubicBezTo>
                  <a:pt x="3137895" y="2161559"/>
                  <a:pt x="3131756" y="2160741"/>
                  <a:pt x="3124538" y="2160741"/>
                </a:cubicBezTo>
                <a:close/>
                <a:moveTo>
                  <a:pt x="3015707" y="2160741"/>
                </a:moveTo>
                <a:cubicBezTo>
                  <a:pt x="3008340" y="2160741"/>
                  <a:pt x="3001680" y="2162024"/>
                  <a:pt x="2995727" y="2164592"/>
                </a:cubicBezTo>
                <a:cubicBezTo>
                  <a:pt x="2989774" y="2167159"/>
                  <a:pt x="2984695" y="2170842"/>
                  <a:pt x="2980491" y="2175642"/>
                </a:cubicBezTo>
                <a:cubicBezTo>
                  <a:pt x="2976286" y="2180442"/>
                  <a:pt x="2973068" y="2186283"/>
                  <a:pt x="2970836" y="2193167"/>
                </a:cubicBezTo>
                <a:cubicBezTo>
                  <a:pt x="2968603" y="2200050"/>
                  <a:pt x="2967487" y="2207808"/>
                  <a:pt x="2967487" y="2216440"/>
                </a:cubicBezTo>
                <a:cubicBezTo>
                  <a:pt x="2967487" y="2225518"/>
                  <a:pt x="2968566" y="2233480"/>
                  <a:pt x="2970724" y="2240327"/>
                </a:cubicBezTo>
                <a:cubicBezTo>
                  <a:pt x="2972882" y="2247173"/>
                  <a:pt x="2976082" y="2252865"/>
                  <a:pt x="2980323" y="2257405"/>
                </a:cubicBezTo>
                <a:cubicBezTo>
                  <a:pt x="2984565" y="2261944"/>
                  <a:pt x="2989793" y="2265367"/>
                  <a:pt x="2996006" y="2267674"/>
                </a:cubicBezTo>
                <a:cubicBezTo>
                  <a:pt x="3002220" y="2269981"/>
                  <a:pt x="3009456" y="2271134"/>
                  <a:pt x="3017716" y="2271134"/>
                </a:cubicBezTo>
                <a:cubicBezTo>
                  <a:pt x="3022479" y="2271134"/>
                  <a:pt x="3026962" y="2270781"/>
                  <a:pt x="3031167" y="2270074"/>
                </a:cubicBezTo>
                <a:cubicBezTo>
                  <a:pt x="3035371" y="2269367"/>
                  <a:pt x="3039073" y="2268567"/>
                  <a:pt x="3042273" y="2267674"/>
                </a:cubicBezTo>
                <a:cubicBezTo>
                  <a:pt x="3045473" y="2266781"/>
                  <a:pt x="3048077" y="2265869"/>
                  <a:pt x="3050087" y="2264939"/>
                </a:cubicBezTo>
                <a:cubicBezTo>
                  <a:pt x="3052096" y="2264009"/>
                  <a:pt x="3053305" y="2263339"/>
                  <a:pt x="3053714" y="2262930"/>
                </a:cubicBezTo>
                <a:cubicBezTo>
                  <a:pt x="3054124" y="2262521"/>
                  <a:pt x="3054458" y="2262093"/>
                  <a:pt x="3054719" y="2261646"/>
                </a:cubicBezTo>
                <a:cubicBezTo>
                  <a:pt x="3054979" y="2261200"/>
                  <a:pt x="3055165" y="2260697"/>
                  <a:pt x="3055277" y="2260139"/>
                </a:cubicBezTo>
                <a:cubicBezTo>
                  <a:pt x="3055389" y="2259581"/>
                  <a:pt x="3055482" y="2258949"/>
                  <a:pt x="3055556" y="2258242"/>
                </a:cubicBezTo>
                <a:cubicBezTo>
                  <a:pt x="3055630" y="2257535"/>
                  <a:pt x="3055668" y="2256698"/>
                  <a:pt x="3055668" y="2255730"/>
                </a:cubicBezTo>
                <a:cubicBezTo>
                  <a:pt x="3055668" y="2254391"/>
                  <a:pt x="3055612" y="2253256"/>
                  <a:pt x="3055499" y="2252326"/>
                </a:cubicBezTo>
                <a:cubicBezTo>
                  <a:pt x="3055387" y="2251396"/>
                  <a:pt x="3055219" y="2250670"/>
                  <a:pt x="3054994" y="2250149"/>
                </a:cubicBezTo>
                <a:cubicBezTo>
                  <a:pt x="3054770" y="2249628"/>
                  <a:pt x="3054452" y="2249238"/>
                  <a:pt x="3054041" y="2248977"/>
                </a:cubicBezTo>
                <a:cubicBezTo>
                  <a:pt x="3053630" y="2248717"/>
                  <a:pt x="3053163" y="2248587"/>
                  <a:pt x="3052640" y="2248587"/>
                </a:cubicBezTo>
                <a:cubicBezTo>
                  <a:pt x="3051742" y="2248587"/>
                  <a:pt x="3050415" y="2248977"/>
                  <a:pt x="3048657" y="2249759"/>
                </a:cubicBezTo>
                <a:cubicBezTo>
                  <a:pt x="3046900" y="2250540"/>
                  <a:pt x="3044656" y="2251414"/>
                  <a:pt x="3041927" y="2252382"/>
                </a:cubicBezTo>
                <a:cubicBezTo>
                  <a:pt x="3039197" y="2253349"/>
                  <a:pt x="3035963" y="2254223"/>
                  <a:pt x="3032225" y="2255005"/>
                </a:cubicBezTo>
                <a:cubicBezTo>
                  <a:pt x="3028486" y="2255786"/>
                  <a:pt x="3024224" y="2256177"/>
                  <a:pt x="3019438" y="2256177"/>
                </a:cubicBezTo>
                <a:cubicBezTo>
                  <a:pt x="3013381" y="2256177"/>
                  <a:pt x="3008259" y="2255321"/>
                  <a:pt x="3004072" y="2253609"/>
                </a:cubicBezTo>
                <a:cubicBezTo>
                  <a:pt x="2999884" y="2251898"/>
                  <a:pt x="2996482" y="2249442"/>
                  <a:pt x="2993864" y="2246242"/>
                </a:cubicBezTo>
                <a:cubicBezTo>
                  <a:pt x="2991247" y="2243043"/>
                  <a:pt x="2989378" y="2239210"/>
                  <a:pt x="2988256" y="2234746"/>
                </a:cubicBezTo>
                <a:cubicBezTo>
                  <a:pt x="2987135" y="2230281"/>
                  <a:pt x="2986574" y="2225258"/>
                  <a:pt x="2986574" y="2219677"/>
                </a:cubicBezTo>
                <a:lnTo>
                  <a:pt x="3052732" y="2219677"/>
                </a:lnTo>
                <a:cubicBezTo>
                  <a:pt x="3054602" y="2219677"/>
                  <a:pt x="3056266" y="2219063"/>
                  <a:pt x="3057723" y="2217835"/>
                </a:cubicBezTo>
                <a:cubicBezTo>
                  <a:pt x="3059180" y="2216607"/>
                  <a:pt x="3059909" y="2214542"/>
                  <a:pt x="3059909" y="2211640"/>
                </a:cubicBezTo>
                <a:lnTo>
                  <a:pt x="3059909" y="2208291"/>
                </a:lnTo>
                <a:cubicBezTo>
                  <a:pt x="3059909" y="2201743"/>
                  <a:pt x="3059072" y="2195585"/>
                  <a:pt x="3057398" y="2189818"/>
                </a:cubicBezTo>
                <a:cubicBezTo>
                  <a:pt x="3055723" y="2184051"/>
                  <a:pt x="3053100" y="2179028"/>
                  <a:pt x="3049528" y="2174749"/>
                </a:cubicBezTo>
                <a:cubicBezTo>
                  <a:pt x="3045957" y="2170470"/>
                  <a:pt x="3041399" y="2167066"/>
                  <a:pt x="3035855" y="2164536"/>
                </a:cubicBezTo>
                <a:cubicBezTo>
                  <a:pt x="3030311" y="2162006"/>
                  <a:pt x="3023595" y="2160741"/>
                  <a:pt x="3015707" y="2160741"/>
                </a:cubicBezTo>
                <a:close/>
                <a:moveTo>
                  <a:pt x="2749007" y="2160741"/>
                </a:moveTo>
                <a:cubicBezTo>
                  <a:pt x="2741640" y="2160741"/>
                  <a:pt x="2734980" y="2162024"/>
                  <a:pt x="2729027" y="2164592"/>
                </a:cubicBezTo>
                <a:cubicBezTo>
                  <a:pt x="2723074" y="2167159"/>
                  <a:pt x="2717995" y="2170842"/>
                  <a:pt x="2713791" y="2175642"/>
                </a:cubicBezTo>
                <a:cubicBezTo>
                  <a:pt x="2709587" y="2180442"/>
                  <a:pt x="2706368" y="2186283"/>
                  <a:pt x="2704136" y="2193167"/>
                </a:cubicBezTo>
                <a:cubicBezTo>
                  <a:pt x="2701903" y="2200050"/>
                  <a:pt x="2700787" y="2207808"/>
                  <a:pt x="2700787" y="2216440"/>
                </a:cubicBezTo>
                <a:cubicBezTo>
                  <a:pt x="2700787" y="2225518"/>
                  <a:pt x="2701866" y="2233480"/>
                  <a:pt x="2704024" y="2240327"/>
                </a:cubicBezTo>
                <a:cubicBezTo>
                  <a:pt x="2706182" y="2247173"/>
                  <a:pt x="2709382" y="2252865"/>
                  <a:pt x="2713623" y="2257405"/>
                </a:cubicBezTo>
                <a:cubicBezTo>
                  <a:pt x="2717865" y="2261944"/>
                  <a:pt x="2723093" y="2265367"/>
                  <a:pt x="2729306" y="2267674"/>
                </a:cubicBezTo>
                <a:cubicBezTo>
                  <a:pt x="2735520" y="2269981"/>
                  <a:pt x="2742757" y="2271134"/>
                  <a:pt x="2751017" y="2271134"/>
                </a:cubicBezTo>
                <a:cubicBezTo>
                  <a:pt x="2755779" y="2271134"/>
                  <a:pt x="2760263" y="2270781"/>
                  <a:pt x="2764467" y="2270074"/>
                </a:cubicBezTo>
                <a:cubicBezTo>
                  <a:pt x="2768671" y="2269367"/>
                  <a:pt x="2772373" y="2268567"/>
                  <a:pt x="2775573" y="2267674"/>
                </a:cubicBezTo>
                <a:cubicBezTo>
                  <a:pt x="2778773" y="2266781"/>
                  <a:pt x="2781378" y="2265869"/>
                  <a:pt x="2783387" y="2264939"/>
                </a:cubicBezTo>
                <a:cubicBezTo>
                  <a:pt x="2785396" y="2264009"/>
                  <a:pt x="2786605" y="2263339"/>
                  <a:pt x="2787014" y="2262930"/>
                </a:cubicBezTo>
                <a:cubicBezTo>
                  <a:pt x="2787424" y="2262521"/>
                  <a:pt x="2787759" y="2262093"/>
                  <a:pt x="2788019" y="2261646"/>
                </a:cubicBezTo>
                <a:cubicBezTo>
                  <a:pt x="2788279" y="2261200"/>
                  <a:pt x="2788465" y="2260697"/>
                  <a:pt x="2788577" y="2260139"/>
                </a:cubicBezTo>
                <a:cubicBezTo>
                  <a:pt x="2788689" y="2259581"/>
                  <a:pt x="2788782" y="2258949"/>
                  <a:pt x="2788856" y="2258242"/>
                </a:cubicBezTo>
                <a:cubicBezTo>
                  <a:pt x="2788931" y="2257535"/>
                  <a:pt x="2788968" y="2256698"/>
                  <a:pt x="2788968" y="2255730"/>
                </a:cubicBezTo>
                <a:cubicBezTo>
                  <a:pt x="2788968" y="2254391"/>
                  <a:pt x="2788912" y="2253256"/>
                  <a:pt x="2788799" y="2252326"/>
                </a:cubicBezTo>
                <a:cubicBezTo>
                  <a:pt x="2788687" y="2251396"/>
                  <a:pt x="2788519" y="2250670"/>
                  <a:pt x="2788295" y="2250149"/>
                </a:cubicBezTo>
                <a:cubicBezTo>
                  <a:pt x="2788070" y="2249628"/>
                  <a:pt x="2787752" y="2249238"/>
                  <a:pt x="2787341" y="2248977"/>
                </a:cubicBezTo>
                <a:cubicBezTo>
                  <a:pt x="2786930" y="2248717"/>
                  <a:pt x="2786463" y="2248587"/>
                  <a:pt x="2785940" y="2248587"/>
                </a:cubicBezTo>
                <a:cubicBezTo>
                  <a:pt x="2785042" y="2248587"/>
                  <a:pt x="2783715" y="2248977"/>
                  <a:pt x="2781957" y="2249759"/>
                </a:cubicBezTo>
                <a:cubicBezTo>
                  <a:pt x="2780200" y="2250540"/>
                  <a:pt x="2777956" y="2251414"/>
                  <a:pt x="2775227" y="2252382"/>
                </a:cubicBezTo>
                <a:cubicBezTo>
                  <a:pt x="2772498" y="2253349"/>
                  <a:pt x="2769263" y="2254223"/>
                  <a:pt x="2765525" y="2255005"/>
                </a:cubicBezTo>
                <a:cubicBezTo>
                  <a:pt x="2761786" y="2255786"/>
                  <a:pt x="2757524" y="2256177"/>
                  <a:pt x="2752738" y="2256177"/>
                </a:cubicBezTo>
                <a:cubicBezTo>
                  <a:pt x="2746681" y="2256177"/>
                  <a:pt x="2741559" y="2255321"/>
                  <a:pt x="2737372" y="2253609"/>
                </a:cubicBezTo>
                <a:cubicBezTo>
                  <a:pt x="2733184" y="2251898"/>
                  <a:pt x="2729782" y="2249442"/>
                  <a:pt x="2727165" y="2246242"/>
                </a:cubicBezTo>
                <a:cubicBezTo>
                  <a:pt x="2724547" y="2243043"/>
                  <a:pt x="2722678" y="2239210"/>
                  <a:pt x="2721556" y="2234746"/>
                </a:cubicBezTo>
                <a:cubicBezTo>
                  <a:pt x="2720435" y="2230281"/>
                  <a:pt x="2719874" y="2225258"/>
                  <a:pt x="2719874" y="2219677"/>
                </a:cubicBezTo>
                <a:lnTo>
                  <a:pt x="2786032" y="2219677"/>
                </a:lnTo>
                <a:cubicBezTo>
                  <a:pt x="2787902" y="2219677"/>
                  <a:pt x="2789566" y="2219063"/>
                  <a:pt x="2791023" y="2217835"/>
                </a:cubicBezTo>
                <a:cubicBezTo>
                  <a:pt x="2792481" y="2216607"/>
                  <a:pt x="2793209" y="2214542"/>
                  <a:pt x="2793209" y="2211640"/>
                </a:cubicBezTo>
                <a:lnTo>
                  <a:pt x="2793209" y="2208291"/>
                </a:lnTo>
                <a:cubicBezTo>
                  <a:pt x="2793209" y="2201743"/>
                  <a:pt x="2792372" y="2195585"/>
                  <a:pt x="2790698" y="2189818"/>
                </a:cubicBezTo>
                <a:cubicBezTo>
                  <a:pt x="2789024" y="2184051"/>
                  <a:pt x="2786400" y="2179028"/>
                  <a:pt x="2782829" y="2174749"/>
                </a:cubicBezTo>
                <a:cubicBezTo>
                  <a:pt x="2779257" y="2170470"/>
                  <a:pt x="2774699" y="2167066"/>
                  <a:pt x="2769155" y="2164536"/>
                </a:cubicBezTo>
                <a:cubicBezTo>
                  <a:pt x="2763611" y="2162006"/>
                  <a:pt x="2756895" y="2160741"/>
                  <a:pt x="2749007" y="2160741"/>
                </a:cubicBezTo>
                <a:close/>
                <a:moveTo>
                  <a:pt x="2418200" y="2160741"/>
                </a:moveTo>
                <a:cubicBezTo>
                  <a:pt x="2416042" y="2160741"/>
                  <a:pt x="2413902" y="2161020"/>
                  <a:pt x="2411781" y="2161578"/>
                </a:cubicBezTo>
                <a:cubicBezTo>
                  <a:pt x="2409661" y="2162136"/>
                  <a:pt x="2407521" y="2163141"/>
                  <a:pt x="2405363" y="2164592"/>
                </a:cubicBezTo>
                <a:cubicBezTo>
                  <a:pt x="2403205" y="2166043"/>
                  <a:pt x="2400917" y="2168033"/>
                  <a:pt x="2398499" y="2170563"/>
                </a:cubicBezTo>
                <a:cubicBezTo>
                  <a:pt x="2396080" y="2173093"/>
                  <a:pt x="2393494" y="2176368"/>
                  <a:pt x="2390741" y="2180386"/>
                </a:cubicBezTo>
                <a:lnTo>
                  <a:pt x="2390741" y="2165764"/>
                </a:lnTo>
                <a:cubicBezTo>
                  <a:pt x="2390741" y="2165168"/>
                  <a:pt x="2390611" y="2164666"/>
                  <a:pt x="2390350" y="2164257"/>
                </a:cubicBezTo>
                <a:cubicBezTo>
                  <a:pt x="2390090" y="2163848"/>
                  <a:pt x="2389662" y="2163475"/>
                  <a:pt x="2389067" y="2163141"/>
                </a:cubicBezTo>
                <a:cubicBezTo>
                  <a:pt x="2388471" y="2162806"/>
                  <a:pt x="2387634" y="2162582"/>
                  <a:pt x="2386555" y="2162471"/>
                </a:cubicBezTo>
                <a:cubicBezTo>
                  <a:pt x="2385476" y="2162359"/>
                  <a:pt x="2384118" y="2162303"/>
                  <a:pt x="2382481" y="2162303"/>
                </a:cubicBezTo>
                <a:cubicBezTo>
                  <a:pt x="2380769" y="2162303"/>
                  <a:pt x="2379393" y="2162359"/>
                  <a:pt x="2378351" y="2162471"/>
                </a:cubicBezTo>
                <a:cubicBezTo>
                  <a:pt x="2377309" y="2162582"/>
                  <a:pt x="2376453" y="2162806"/>
                  <a:pt x="2375784" y="2163141"/>
                </a:cubicBezTo>
                <a:cubicBezTo>
                  <a:pt x="2375114" y="2163475"/>
                  <a:pt x="2374667" y="2163848"/>
                  <a:pt x="2374444" y="2164257"/>
                </a:cubicBezTo>
                <a:cubicBezTo>
                  <a:pt x="2374221" y="2164666"/>
                  <a:pt x="2374109" y="2165168"/>
                  <a:pt x="2374109" y="2165764"/>
                </a:cubicBezTo>
                <a:lnTo>
                  <a:pt x="2374109" y="2266223"/>
                </a:lnTo>
                <a:cubicBezTo>
                  <a:pt x="2374109" y="2266818"/>
                  <a:pt x="2374240" y="2267320"/>
                  <a:pt x="2374500" y="2267730"/>
                </a:cubicBezTo>
                <a:cubicBezTo>
                  <a:pt x="2374761" y="2268139"/>
                  <a:pt x="2375244" y="2268492"/>
                  <a:pt x="2375951" y="2268790"/>
                </a:cubicBezTo>
                <a:cubicBezTo>
                  <a:pt x="2376658" y="2269088"/>
                  <a:pt x="2377607" y="2269311"/>
                  <a:pt x="2378798" y="2269460"/>
                </a:cubicBezTo>
                <a:cubicBezTo>
                  <a:pt x="2379988" y="2269608"/>
                  <a:pt x="2381476" y="2269683"/>
                  <a:pt x="2383262" y="2269683"/>
                </a:cubicBezTo>
                <a:cubicBezTo>
                  <a:pt x="2385123" y="2269683"/>
                  <a:pt x="2386648" y="2269608"/>
                  <a:pt x="2387839" y="2269460"/>
                </a:cubicBezTo>
                <a:cubicBezTo>
                  <a:pt x="2389029" y="2269311"/>
                  <a:pt x="2389960" y="2269088"/>
                  <a:pt x="2390629" y="2268790"/>
                </a:cubicBezTo>
                <a:cubicBezTo>
                  <a:pt x="2391299" y="2268492"/>
                  <a:pt x="2391783" y="2268139"/>
                  <a:pt x="2392080" y="2267730"/>
                </a:cubicBezTo>
                <a:cubicBezTo>
                  <a:pt x="2392378" y="2267320"/>
                  <a:pt x="2392527" y="2266818"/>
                  <a:pt x="2392527" y="2266223"/>
                </a:cubicBezTo>
                <a:lnTo>
                  <a:pt x="2392527" y="2200143"/>
                </a:lnTo>
                <a:cubicBezTo>
                  <a:pt x="2395131" y="2196050"/>
                  <a:pt x="2397512" y="2192590"/>
                  <a:pt x="2399671" y="2189762"/>
                </a:cubicBezTo>
                <a:cubicBezTo>
                  <a:pt x="2401829" y="2186934"/>
                  <a:pt x="2403894" y="2184665"/>
                  <a:pt x="2405866" y="2182953"/>
                </a:cubicBezTo>
                <a:cubicBezTo>
                  <a:pt x="2407838" y="2181242"/>
                  <a:pt x="2409716" y="2180014"/>
                  <a:pt x="2411502" y="2179270"/>
                </a:cubicBezTo>
                <a:cubicBezTo>
                  <a:pt x="2413288" y="2178526"/>
                  <a:pt x="2415111" y="2178154"/>
                  <a:pt x="2416972" y="2178154"/>
                </a:cubicBezTo>
                <a:cubicBezTo>
                  <a:pt x="2418535" y="2178154"/>
                  <a:pt x="2419986" y="2178302"/>
                  <a:pt x="2421325" y="2178600"/>
                </a:cubicBezTo>
                <a:cubicBezTo>
                  <a:pt x="2422665" y="2178898"/>
                  <a:pt x="2423874" y="2179214"/>
                  <a:pt x="2424953" y="2179549"/>
                </a:cubicBezTo>
                <a:cubicBezTo>
                  <a:pt x="2426032" y="2179884"/>
                  <a:pt x="2426999" y="2180219"/>
                  <a:pt x="2427855" y="2180553"/>
                </a:cubicBezTo>
                <a:cubicBezTo>
                  <a:pt x="2428711" y="2180888"/>
                  <a:pt x="2429436" y="2181056"/>
                  <a:pt x="2430032" y="2181056"/>
                </a:cubicBezTo>
                <a:cubicBezTo>
                  <a:pt x="2430627" y="2181056"/>
                  <a:pt x="2431092" y="2180888"/>
                  <a:pt x="2431427" y="2180553"/>
                </a:cubicBezTo>
                <a:cubicBezTo>
                  <a:pt x="2431762" y="2180219"/>
                  <a:pt x="2432041" y="2179735"/>
                  <a:pt x="2432264" y="2179102"/>
                </a:cubicBezTo>
                <a:cubicBezTo>
                  <a:pt x="2432487" y="2178470"/>
                  <a:pt x="2432636" y="2177596"/>
                  <a:pt x="2432710" y="2176479"/>
                </a:cubicBezTo>
                <a:cubicBezTo>
                  <a:pt x="2432785" y="2175363"/>
                  <a:pt x="2432822" y="2173986"/>
                  <a:pt x="2432822" y="2172349"/>
                </a:cubicBezTo>
                <a:cubicBezTo>
                  <a:pt x="2432822" y="2170638"/>
                  <a:pt x="2432804" y="2169280"/>
                  <a:pt x="2432766" y="2168275"/>
                </a:cubicBezTo>
                <a:cubicBezTo>
                  <a:pt x="2432729" y="2167271"/>
                  <a:pt x="2432655" y="2166508"/>
                  <a:pt x="2432543" y="2165987"/>
                </a:cubicBezTo>
                <a:cubicBezTo>
                  <a:pt x="2432431" y="2165466"/>
                  <a:pt x="2432301" y="2165038"/>
                  <a:pt x="2432152" y="2164703"/>
                </a:cubicBezTo>
                <a:cubicBezTo>
                  <a:pt x="2432004" y="2164368"/>
                  <a:pt x="2431706" y="2164015"/>
                  <a:pt x="2431259" y="2163643"/>
                </a:cubicBezTo>
                <a:cubicBezTo>
                  <a:pt x="2430813" y="2163271"/>
                  <a:pt x="2430050" y="2162899"/>
                  <a:pt x="2428971" y="2162527"/>
                </a:cubicBezTo>
                <a:cubicBezTo>
                  <a:pt x="2427892" y="2162155"/>
                  <a:pt x="2426683" y="2161820"/>
                  <a:pt x="2425343" y="2161522"/>
                </a:cubicBezTo>
                <a:cubicBezTo>
                  <a:pt x="2424004" y="2161224"/>
                  <a:pt x="2422720" y="2161020"/>
                  <a:pt x="2421493" y="2160908"/>
                </a:cubicBezTo>
                <a:cubicBezTo>
                  <a:pt x="2420265" y="2160797"/>
                  <a:pt x="2419167" y="2160741"/>
                  <a:pt x="2418200" y="2160741"/>
                </a:cubicBezTo>
                <a:close/>
                <a:moveTo>
                  <a:pt x="2301332" y="2160741"/>
                </a:moveTo>
                <a:cubicBezTo>
                  <a:pt x="2293965" y="2160741"/>
                  <a:pt x="2287305" y="2162024"/>
                  <a:pt x="2281352" y="2164592"/>
                </a:cubicBezTo>
                <a:cubicBezTo>
                  <a:pt x="2275399" y="2167159"/>
                  <a:pt x="2270320" y="2170842"/>
                  <a:pt x="2266116" y="2175642"/>
                </a:cubicBezTo>
                <a:cubicBezTo>
                  <a:pt x="2261912" y="2180442"/>
                  <a:pt x="2258693" y="2186283"/>
                  <a:pt x="2256461" y="2193167"/>
                </a:cubicBezTo>
                <a:cubicBezTo>
                  <a:pt x="2254228" y="2200050"/>
                  <a:pt x="2253112" y="2207808"/>
                  <a:pt x="2253112" y="2216440"/>
                </a:cubicBezTo>
                <a:cubicBezTo>
                  <a:pt x="2253112" y="2225518"/>
                  <a:pt x="2254191" y="2233480"/>
                  <a:pt x="2256349" y="2240327"/>
                </a:cubicBezTo>
                <a:cubicBezTo>
                  <a:pt x="2258507" y="2247173"/>
                  <a:pt x="2261707" y="2252865"/>
                  <a:pt x="2265949" y="2257405"/>
                </a:cubicBezTo>
                <a:cubicBezTo>
                  <a:pt x="2270190" y="2261944"/>
                  <a:pt x="2275418" y="2265367"/>
                  <a:pt x="2281631" y="2267674"/>
                </a:cubicBezTo>
                <a:cubicBezTo>
                  <a:pt x="2287845" y="2269981"/>
                  <a:pt x="2295082" y="2271134"/>
                  <a:pt x="2303342" y="2271134"/>
                </a:cubicBezTo>
                <a:cubicBezTo>
                  <a:pt x="2308104" y="2271134"/>
                  <a:pt x="2312588" y="2270781"/>
                  <a:pt x="2316792" y="2270074"/>
                </a:cubicBezTo>
                <a:cubicBezTo>
                  <a:pt x="2320996" y="2269367"/>
                  <a:pt x="2324698" y="2268567"/>
                  <a:pt x="2327898" y="2267674"/>
                </a:cubicBezTo>
                <a:cubicBezTo>
                  <a:pt x="2331098" y="2266781"/>
                  <a:pt x="2333702" y="2265869"/>
                  <a:pt x="2335712" y="2264939"/>
                </a:cubicBezTo>
                <a:cubicBezTo>
                  <a:pt x="2337721" y="2264009"/>
                  <a:pt x="2338930" y="2263339"/>
                  <a:pt x="2339339" y="2262930"/>
                </a:cubicBezTo>
                <a:cubicBezTo>
                  <a:pt x="2339749" y="2262521"/>
                  <a:pt x="2340084" y="2262093"/>
                  <a:pt x="2340344" y="2261646"/>
                </a:cubicBezTo>
                <a:cubicBezTo>
                  <a:pt x="2340604" y="2261200"/>
                  <a:pt x="2340791" y="2260697"/>
                  <a:pt x="2340902" y="2260139"/>
                </a:cubicBezTo>
                <a:cubicBezTo>
                  <a:pt x="2341014" y="2259581"/>
                  <a:pt x="2341107" y="2258949"/>
                  <a:pt x="2341181" y="2258242"/>
                </a:cubicBezTo>
                <a:cubicBezTo>
                  <a:pt x="2341256" y="2257535"/>
                  <a:pt x="2341293" y="2256698"/>
                  <a:pt x="2341293" y="2255730"/>
                </a:cubicBezTo>
                <a:cubicBezTo>
                  <a:pt x="2341293" y="2254391"/>
                  <a:pt x="2341237" y="2253256"/>
                  <a:pt x="2341125" y="2252326"/>
                </a:cubicBezTo>
                <a:cubicBezTo>
                  <a:pt x="2341012" y="2251396"/>
                  <a:pt x="2340844" y="2250670"/>
                  <a:pt x="2340620" y="2250149"/>
                </a:cubicBezTo>
                <a:cubicBezTo>
                  <a:pt x="2340395" y="2249628"/>
                  <a:pt x="2340077" y="2249238"/>
                  <a:pt x="2339666" y="2248977"/>
                </a:cubicBezTo>
                <a:cubicBezTo>
                  <a:pt x="2339255" y="2248717"/>
                  <a:pt x="2338788" y="2248587"/>
                  <a:pt x="2338265" y="2248587"/>
                </a:cubicBezTo>
                <a:cubicBezTo>
                  <a:pt x="2337367" y="2248587"/>
                  <a:pt x="2336040" y="2248977"/>
                  <a:pt x="2334282" y="2249759"/>
                </a:cubicBezTo>
                <a:cubicBezTo>
                  <a:pt x="2332525" y="2250540"/>
                  <a:pt x="2330282" y="2251414"/>
                  <a:pt x="2327552" y="2252382"/>
                </a:cubicBezTo>
                <a:cubicBezTo>
                  <a:pt x="2324823" y="2253349"/>
                  <a:pt x="2321588" y="2254223"/>
                  <a:pt x="2317850" y="2255005"/>
                </a:cubicBezTo>
                <a:cubicBezTo>
                  <a:pt x="2314111" y="2255786"/>
                  <a:pt x="2309849" y="2256177"/>
                  <a:pt x="2305063" y="2256177"/>
                </a:cubicBezTo>
                <a:cubicBezTo>
                  <a:pt x="2299006" y="2256177"/>
                  <a:pt x="2293884" y="2255321"/>
                  <a:pt x="2289697" y="2253609"/>
                </a:cubicBezTo>
                <a:cubicBezTo>
                  <a:pt x="2285509" y="2251898"/>
                  <a:pt x="2282107" y="2249442"/>
                  <a:pt x="2279490" y="2246242"/>
                </a:cubicBezTo>
                <a:cubicBezTo>
                  <a:pt x="2276872" y="2243043"/>
                  <a:pt x="2275003" y="2239210"/>
                  <a:pt x="2273882" y="2234746"/>
                </a:cubicBezTo>
                <a:cubicBezTo>
                  <a:pt x="2272760" y="2230281"/>
                  <a:pt x="2272199" y="2225258"/>
                  <a:pt x="2272199" y="2219677"/>
                </a:cubicBezTo>
                <a:lnTo>
                  <a:pt x="2338358" y="2219677"/>
                </a:lnTo>
                <a:cubicBezTo>
                  <a:pt x="2340227" y="2219677"/>
                  <a:pt x="2341891" y="2219063"/>
                  <a:pt x="2343348" y="2217835"/>
                </a:cubicBezTo>
                <a:cubicBezTo>
                  <a:pt x="2344806" y="2216607"/>
                  <a:pt x="2345534" y="2214542"/>
                  <a:pt x="2345534" y="2211640"/>
                </a:cubicBezTo>
                <a:lnTo>
                  <a:pt x="2345534" y="2208291"/>
                </a:lnTo>
                <a:cubicBezTo>
                  <a:pt x="2345534" y="2201743"/>
                  <a:pt x="2344697" y="2195585"/>
                  <a:pt x="2343023" y="2189818"/>
                </a:cubicBezTo>
                <a:cubicBezTo>
                  <a:pt x="2341349" y="2184051"/>
                  <a:pt x="2338726" y="2179028"/>
                  <a:pt x="2335154" y="2174749"/>
                </a:cubicBezTo>
                <a:cubicBezTo>
                  <a:pt x="2331582" y="2170470"/>
                  <a:pt x="2327024" y="2167066"/>
                  <a:pt x="2321480" y="2164536"/>
                </a:cubicBezTo>
                <a:cubicBezTo>
                  <a:pt x="2315936" y="2162006"/>
                  <a:pt x="2309220" y="2160741"/>
                  <a:pt x="2301332" y="2160741"/>
                </a:cubicBezTo>
                <a:close/>
                <a:moveTo>
                  <a:pt x="1360925" y="2160741"/>
                </a:moveTo>
                <a:cubicBezTo>
                  <a:pt x="1358767" y="2160741"/>
                  <a:pt x="1356627" y="2161020"/>
                  <a:pt x="1354506" y="2161578"/>
                </a:cubicBezTo>
                <a:cubicBezTo>
                  <a:pt x="1352386" y="2162136"/>
                  <a:pt x="1350246" y="2163141"/>
                  <a:pt x="1348088" y="2164592"/>
                </a:cubicBezTo>
                <a:cubicBezTo>
                  <a:pt x="1345930" y="2166043"/>
                  <a:pt x="1343642" y="2168033"/>
                  <a:pt x="1341224" y="2170563"/>
                </a:cubicBezTo>
                <a:cubicBezTo>
                  <a:pt x="1338805" y="2173093"/>
                  <a:pt x="1336219" y="2176368"/>
                  <a:pt x="1333466" y="2180386"/>
                </a:cubicBezTo>
                <a:lnTo>
                  <a:pt x="1333466" y="2165764"/>
                </a:lnTo>
                <a:cubicBezTo>
                  <a:pt x="1333466" y="2165168"/>
                  <a:pt x="1333336" y="2164666"/>
                  <a:pt x="1333075" y="2164257"/>
                </a:cubicBezTo>
                <a:cubicBezTo>
                  <a:pt x="1332815" y="2163848"/>
                  <a:pt x="1332387" y="2163475"/>
                  <a:pt x="1331792" y="2163141"/>
                </a:cubicBezTo>
                <a:cubicBezTo>
                  <a:pt x="1331196" y="2162806"/>
                  <a:pt x="1330359" y="2162582"/>
                  <a:pt x="1329280" y="2162471"/>
                </a:cubicBezTo>
                <a:cubicBezTo>
                  <a:pt x="1328201" y="2162359"/>
                  <a:pt x="1326843" y="2162303"/>
                  <a:pt x="1325206" y="2162303"/>
                </a:cubicBezTo>
                <a:cubicBezTo>
                  <a:pt x="1323494" y="2162303"/>
                  <a:pt x="1322118" y="2162359"/>
                  <a:pt x="1321076" y="2162471"/>
                </a:cubicBezTo>
                <a:cubicBezTo>
                  <a:pt x="1320034" y="2162582"/>
                  <a:pt x="1319178" y="2162806"/>
                  <a:pt x="1318509" y="2163141"/>
                </a:cubicBezTo>
                <a:cubicBezTo>
                  <a:pt x="1317839" y="2163475"/>
                  <a:pt x="1317392" y="2163848"/>
                  <a:pt x="1317169" y="2164257"/>
                </a:cubicBezTo>
                <a:cubicBezTo>
                  <a:pt x="1316946" y="2164666"/>
                  <a:pt x="1316834" y="2165168"/>
                  <a:pt x="1316834" y="2165764"/>
                </a:cubicBezTo>
                <a:lnTo>
                  <a:pt x="1316834" y="2266223"/>
                </a:lnTo>
                <a:cubicBezTo>
                  <a:pt x="1316834" y="2266818"/>
                  <a:pt x="1316965" y="2267320"/>
                  <a:pt x="1317225" y="2267730"/>
                </a:cubicBezTo>
                <a:cubicBezTo>
                  <a:pt x="1317485" y="2268139"/>
                  <a:pt x="1317969" y="2268492"/>
                  <a:pt x="1318676" y="2268790"/>
                </a:cubicBezTo>
                <a:cubicBezTo>
                  <a:pt x="1319383" y="2269088"/>
                  <a:pt x="1320332" y="2269311"/>
                  <a:pt x="1321522" y="2269460"/>
                </a:cubicBezTo>
                <a:cubicBezTo>
                  <a:pt x="1322713" y="2269608"/>
                  <a:pt x="1324201" y="2269683"/>
                  <a:pt x="1325987" y="2269683"/>
                </a:cubicBezTo>
                <a:cubicBezTo>
                  <a:pt x="1327848" y="2269683"/>
                  <a:pt x="1329373" y="2269608"/>
                  <a:pt x="1330564" y="2269460"/>
                </a:cubicBezTo>
                <a:cubicBezTo>
                  <a:pt x="1331754" y="2269311"/>
                  <a:pt x="1332684" y="2269088"/>
                  <a:pt x="1333354" y="2268790"/>
                </a:cubicBezTo>
                <a:cubicBezTo>
                  <a:pt x="1334024" y="2268492"/>
                  <a:pt x="1334508" y="2268139"/>
                  <a:pt x="1334805" y="2267730"/>
                </a:cubicBezTo>
                <a:cubicBezTo>
                  <a:pt x="1335103" y="2267320"/>
                  <a:pt x="1335252" y="2266818"/>
                  <a:pt x="1335252" y="2266223"/>
                </a:cubicBezTo>
                <a:lnTo>
                  <a:pt x="1335252" y="2200143"/>
                </a:lnTo>
                <a:cubicBezTo>
                  <a:pt x="1337856" y="2196050"/>
                  <a:pt x="1340238" y="2192590"/>
                  <a:pt x="1342396" y="2189762"/>
                </a:cubicBezTo>
                <a:cubicBezTo>
                  <a:pt x="1344554" y="2186934"/>
                  <a:pt x="1346619" y="2184665"/>
                  <a:pt x="1348591" y="2182953"/>
                </a:cubicBezTo>
                <a:cubicBezTo>
                  <a:pt x="1350563" y="2181242"/>
                  <a:pt x="1352441" y="2180014"/>
                  <a:pt x="1354227" y="2179270"/>
                </a:cubicBezTo>
                <a:cubicBezTo>
                  <a:pt x="1356013" y="2178526"/>
                  <a:pt x="1357836" y="2178154"/>
                  <a:pt x="1359697" y="2178154"/>
                </a:cubicBezTo>
                <a:cubicBezTo>
                  <a:pt x="1361260" y="2178154"/>
                  <a:pt x="1362711" y="2178302"/>
                  <a:pt x="1364050" y="2178600"/>
                </a:cubicBezTo>
                <a:cubicBezTo>
                  <a:pt x="1365390" y="2178898"/>
                  <a:pt x="1366599" y="2179214"/>
                  <a:pt x="1367678" y="2179549"/>
                </a:cubicBezTo>
                <a:cubicBezTo>
                  <a:pt x="1368757" y="2179884"/>
                  <a:pt x="1369724" y="2180219"/>
                  <a:pt x="1370580" y="2180553"/>
                </a:cubicBezTo>
                <a:cubicBezTo>
                  <a:pt x="1371436" y="2180888"/>
                  <a:pt x="1372161" y="2181056"/>
                  <a:pt x="1372757" y="2181056"/>
                </a:cubicBezTo>
                <a:cubicBezTo>
                  <a:pt x="1373352" y="2181056"/>
                  <a:pt x="1373817" y="2180888"/>
                  <a:pt x="1374152" y="2180553"/>
                </a:cubicBezTo>
                <a:cubicBezTo>
                  <a:pt x="1374487" y="2180219"/>
                  <a:pt x="1374766" y="2179735"/>
                  <a:pt x="1374989" y="2179102"/>
                </a:cubicBezTo>
                <a:cubicBezTo>
                  <a:pt x="1375212" y="2178470"/>
                  <a:pt x="1375361" y="2177596"/>
                  <a:pt x="1375435" y="2176479"/>
                </a:cubicBezTo>
                <a:cubicBezTo>
                  <a:pt x="1375510" y="2175363"/>
                  <a:pt x="1375547" y="2173986"/>
                  <a:pt x="1375547" y="2172349"/>
                </a:cubicBezTo>
                <a:cubicBezTo>
                  <a:pt x="1375547" y="2170638"/>
                  <a:pt x="1375528" y="2169280"/>
                  <a:pt x="1375491" y="2168275"/>
                </a:cubicBezTo>
                <a:cubicBezTo>
                  <a:pt x="1375454" y="2167271"/>
                  <a:pt x="1375380" y="2166508"/>
                  <a:pt x="1375268" y="2165987"/>
                </a:cubicBezTo>
                <a:cubicBezTo>
                  <a:pt x="1375156" y="2165466"/>
                  <a:pt x="1375026" y="2165038"/>
                  <a:pt x="1374877" y="2164703"/>
                </a:cubicBezTo>
                <a:cubicBezTo>
                  <a:pt x="1374729" y="2164368"/>
                  <a:pt x="1374431" y="2164015"/>
                  <a:pt x="1373984" y="2163643"/>
                </a:cubicBezTo>
                <a:cubicBezTo>
                  <a:pt x="1373538" y="2163271"/>
                  <a:pt x="1372775" y="2162899"/>
                  <a:pt x="1371696" y="2162527"/>
                </a:cubicBezTo>
                <a:cubicBezTo>
                  <a:pt x="1370617" y="2162155"/>
                  <a:pt x="1369408" y="2161820"/>
                  <a:pt x="1368068" y="2161522"/>
                </a:cubicBezTo>
                <a:cubicBezTo>
                  <a:pt x="1366729" y="2161224"/>
                  <a:pt x="1365445" y="2161020"/>
                  <a:pt x="1364217" y="2160908"/>
                </a:cubicBezTo>
                <a:cubicBezTo>
                  <a:pt x="1362990" y="2160797"/>
                  <a:pt x="1361892" y="2160741"/>
                  <a:pt x="1360925" y="2160741"/>
                </a:cubicBezTo>
                <a:close/>
                <a:moveTo>
                  <a:pt x="1181438" y="2160741"/>
                </a:moveTo>
                <a:cubicBezTo>
                  <a:pt x="1177568" y="2160741"/>
                  <a:pt x="1173736" y="2161094"/>
                  <a:pt x="1169941" y="2161801"/>
                </a:cubicBezTo>
                <a:cubicBezTo>
                  <a:pt x="1166146" y="2162508"/>
                  <a:pt x="1162648" y="2163401"/>
                  <a:pt x="1159449" y="2164480"/>
                </a:cubicBezTo>
                <a:cubicBezTo>
                  <a:pt x="1156249" y="2165559"/>
                  <a:pt x="1153421" y="2166750"/>
                  <a:pt x="1150965" y="2168052"/>
                </a:cubicBezTo>
                <a:cubicBezTo>
                  <a:pt x="1148510" y="2169354"/>
                  <a:pt x="1146780" y="2170489"/>
                  <a:pt x="1145775" y="2171456"/>
                </a:cubicBezTo>
                <a:cubicBezTo>
                  <a:pt x="1144770" y="2172424"/>
                  <a:pt x="1144138" y="2173447"/>
                  <a:pt x="1143877" y="2174526"/>
                </a:cubicBezTo>
                <a:cubicBezTo>
                  <a:pt x="1143617" y="2175605"/>
                  <a:pt x="1143487" y="2177075"/>
                  <a:pt x="1143487" y="2178935"/>
                </a:cubicBezTo>
                <a:cubicBezTo>
                  <a:pt x="1143487" y="2180051"/>
                  <a:pt x="1143561" y="2181074"/>
                  <a:pt x="1143710" y="2182005"/>
                </a:cubicBezTo>
                <a:cubicBezTo>
                  <a:pt x="1143859" y="2182935"/>
                  <a:pt x="1144101" y="2183697"/>
                  <a:pt x="1144436" y="2184293"/>
                </a:cubicBezTo>
                <a:cubicBezTo>
                  <a:pt x="1144770" y="2184888"/>
                  <a:pt x="1145161" y="2185335"/>
                  <a:pt x="1145608" y="2185632"/>
                </a:cubicBezTo>
                <a:cubicBezTo>
                  <a:pt x="1146054" y="2185930"/>
                  <a:pt x="1146575" y="2186079"/>
                  <a:pt x="1147170" y="2186079"/>
                </a:cubicBezTo>
                <a:cubicBezTo>
                  <a:pt x="1148063" y="2186079"/>
                  <a:pt x="1149421" y="2185539"/>
                  <a:pt x="1151244" y="2184460"/>
                </a:cubicBezTo>
                <a:cubicBezTo>
                  <a:pt x="1153068" y="2183381"/>
                  <a:pt x="1155337" y="2182191"/>
                  <a:pt x="1158053" y="2180888"/>
                </a:cubicBezTo>
                <a:cubicBezTo>
                  <a:pt x="1160769" y="2179586"/>
                  <a:pt x="1163932" y="2178395"/>
                  <a:pt x="1167541" y="2177316"/>
                </a:cubicBezTo>
                <a:cubicBezTo>
                  <a:pt x="1171150" y="2176237"/>
                  <a:pt x="1175224" y="2175698"/>
                  <a:pt x="1179764" y="2175698"/>
                </a:cubicBezTo>
                <a:cubicBezTo>
                  <a:pt x="1184005" y="2175698"/>
                  <a:pt x="1187577" y="2176200"/>
                  <a:pt x="1190479" y="2177205"/>
                </a:cubicBezTo>
                <a:cubicBezTo>
                  <a:pt x="1193381" y="2178209"/>
                  <a:pt x="1195744" y="2179698"/>
                  <a:pt x="1197567" y="2181670"/>
                </a:cubicBezTo>
                <a:cubicBezTo>
                  <a:pt x="1199390" y="2183642"/>
                  <a:pt x="1200711" y="2186116"/>
                  <a:pt x="1201530" y="2189092"/>
                </a:cubicBezTo>
                <a:cubicBezTo>
                  <a:pt x="1202348" y="2192069"/>
                  <a:pt x="1202758" y="2195492"/>
                  <a:pt x="1202758" y="2199362"/>
                </a:cubicBezTo>
                <a:lnTo>
                  <a:pt x="1202758" y="2207175"/>
                </a:lnTo>
                <a:lnTo>
                  <a:pt x="1188917" y="2207175"/>
                </a:lnTo>
                <a:cubicBezTo>
                  <a:pt x="1181103" y="2207175"/>
                  <a:pt x="1174071" y="2207863"/>
                  <a:pt x="1167820" y="2209240"/>
                </a:cubicBezTo>
                <a:cubicBezTo>
                  <a:pt x="1161569" y="2210617"/>
                  <a:pt x="1156286" y="2212682"/>
                  <a:pt x="1151970" y="2215435"/>
                </a:cubicBezTo>
                <a:cubicBezTo>
                  <a:pt x="1147654" y="2218188"/>
                  <a:pt x="1144343" y="2221649"/>
                  <a:pt x="1142036" y="2225816"/>
                </a:cubicBezTo>
                <a:cubicBezTo>
                  <a:pt x="1139729" y="2229983"/>
                  <a:pt x="1138575" y="2234894"/>
                  <a:pt x="1138575" y="2240550"/>
                </a:cubicBezTo>
                <a:cubicBezTo>
                  <a:pt x="1138575" y="2245387"/>
                  <a:pt x="1139413" y="2249703"/>
                  <a:pt x="1141087" y="2253498"/>
                </a:cubicBezTo>
                <a:cubicBezTo>
                  <a:pt x="1142761" y="2257293"/>
                  <a:pt x="1145105" y="2260493"/>
                  <a:pt x="1148119" y="2263097"/>
                </a:cubicBezTo>
                <a:cubicBezTo>
                  <a:pt x="1151133" y="2265702"/>
                  <a:pt x="1154779" y="2267692"/>
                  <a:pt x="1159058" y="2269069"/>
                </a:cubicBezTo>
                <a:cubicBezTo>
                  <a:pt x="1163337" y="2270446"/>
                  <a:pt x="1168118" y="2271134"/>
                  <a:pt x="1173401" y="2271134"/>
                </a:cubicBezTo>
                <a:cubicBezTo>
                  <a:pt x="1179429" y="2271134"/>
                  <a:pt x="1185140" y="2269832"/>
                  <a:pt x="1190535" y="2267227"/>
                </a:cubicBezTo>
                <a:cubicBezTo>
                  <a:pt x="1195930" y="2264623"/>
                  <a:pt x="1200823" y="2260976"/>
                  <a:pt x="1205213" y="2256288"/>
                </a:cubicBezTo>
                <a:lnTo>
                  <a:pt x="1205213" y="2266334"/>
                </a:lnTo>
                <a:cubicBezTo>
                  <a:pt x="1205213" y="2267227"/>
                  <a:pt x="1205474" y="2267897"/>
                  <a:pt x="1205995" y="2268343"/>
                </a:cubicBezTo>
                <a:cubicBezTo>
                  <a:pt x="1206515" y="2268790"/>
                  <a:pt x="1207353" y="2269125"/>
                  <a:pt x="1208506" y="2269348"/>
                </a:cubicBezTo>
                <a:cubicBezTo>
                  <a:pt x="1209659" y="2269571"/>
                  <a:pt x="1211204" y="2269683"/>
                  <a:pt x="1213138" y="2269683"/>
                </a:cubicBezTo>
                <a:cubicBezTo>
                  <a:pt x="1215147" y="2269683"/>
                  <a:pt x="1216673" y="2269571"/>
                  <a:pt x="1217715" y="2269348"/>
                </a:cubicBezTo>
                <a:cubicBezTo>
                  <a:pt x="1218757" y="2269125"/>
                  <a:pt x="1219575" y="2268790"/>
                  <a:pt x="1220171" y="2268343"/>
                </a:cubicBezTo>
                <a:cubicBezTo>
                  <a:pt x="1220766" y="2267897"/>
                  <a:pt x="1221063" y="2267227"/>
                  <a:pt x="1221063" y="2266334"/>
                </a:cubicBezTo>
                <a:lnTo>
                  <a:pt x="1221063" y="2198580"/>
                </a:lnTo>
                <a:cubicBezTo>
                  <a:pt x="1221063" y="2192329"/>
                  <a:pt x="1220356" y="2186860"/>
                  <a:pt x="1218943" y="2182172"/>
                </a:cubicBezTo>
                <a:cubicBezTo>
                  <a:pt x="1217529" y="2177484"/>
                  <a:pt x="1215259" y="2173559"/>
                  <a:pt x="1212134" y="2170396"/>
                </a:cubicBezTo>
                <a:cubicBezTo>
                  <a:pt x="1209008" y="2167233"/>
                  <a:pt x="1204916" y="2164833"/>
                  <a:pt x="1199855" y="2163196"/>
                </a:cubicBezTo>
                <a:cubicBezTo>
                  <a:pt x="1194795" y="2161559"/>
                  <a:pt x="1188656" y="2160741"/>
                  <a:pt x="1181438" y="2160741"/>
                </a:cubicBezTo>
                <a:close/>
                <a:moveTo>
                  <a:pt x="758282" y="2160741"/>
                </a:moveTo>
                <a:cubicBezTo>
                  <a:pt x="750915" y="2160741"/>
                  <a:pt x="744255" y="2162024"/>
                  <a:pt x="738302" y="2164592"/>
                </a:cubicBezTo>
                <a:cubicBezTo>
                  <a:pt x="732349" y="2167159"/>
                  <a:pt x="727270" y="2170842"/>
                  <a:pt x="723066" y="2175642"/>
                </a:cubicBezTo>
                <a:cubicBezTo>
                  <a:pt x="718862" y="2180442"/>
                  <a:pt x="715643" y="2186283"/>
                  <a:pt x="713411" y="2193167"/>
                </a:cubicBezTo>
                <a:cubicBezTo>
                  <a:pt x="711178" y="2200050"/>
                  <a:pt x="710062" y="2207808"/>
                  <a:pt x="710062" y="2216440"/>
                </a:cubicBezTo>
                <a:cubicBezTo>
                  <a:pt x="710062" y="2225518"/>
                  <a:pt x="711141" y="2233480"/>
                  <a:pt x="713299" y="2240327"/>
                </a:cubicBezTo>
                <a:cubicBezTo>
                  <a:pt x="715457" y="2247173"/>
                  <a:pt x="718657" y="2252865"/>
                  <a:pt x="722899" y="2257405"/>
                </a:cubicBezTo>
                <a:cubicBezTo>
                  <a:pt x="727140" y="2261944"/>
                  <a:pt x="732368" y="2265367"/>
                  <a:pt x="738581" y="2267674"/>
                </a:cubicBezTo>
                <a:cubicBezTo>
                  <a:pt x="744795" y="2269981"/>
                  <a:pt x="752032" y="2271134"/>
                  <a:pt x="760292" y="2271134"/>
                </a:cubicBezTo>
                <a:cubicBezTo>
                  <a:pt x="765054" y="2271134"/>
                  <a:pt x="769538" y="2270781"/>
                  <a:pt x="773742" y="2270074"/>
                </a:cubicBezTo>
                <a:cubicBezTo>
                  <a:pt x="777946" y="2269367"/>
                  <a:pt x="781648" y="2268567"/>
                  <a:pt x="784848" y="2267674"/>
                </a:cubicBezTo>
                <a:cubicBezTo>
                  <a:pt x="788048" y="2266781"/>
                  <a:pt x="790652" y="2265869"/>
                  <a:pt x="792662" y="2264939"/>
                </a:cubicBezTo>
                <a:cubicBezTo>
                  <a:pt x="794671" y="2264009"/>
                  <a:pt x="795880" y="2263339"/>
                  <a:pt x="796289" y="2262930"/>
                </a:cubicBezTo>
                <a:cubicBezTo>
                  <a:pt x="796699" y="2262521"/>
                  <a:pt x="797034" y="2262093"/>
                  <a:pt x="797294" y="2261646"/>
                </a:cubicBezTo>
                <a:cubicBezTo>
                  <a:pt x="797554" y="2261200"/>
                  <a:pt x="797740" y="2260697"/>
                  <a:pt x="797852" y="2260139"/>
                </a:cubicBezTo>
                <a:cubicBezTo>
                  <a:pt x="797964" y="2259581"/>
                  <a:pt x="798057" y="2258949"/>
                  <a:pt x="798131" y="2258242"/>
                </a:cubicBezTo>
                <a:cubicBezTo>
                  <a:pt x="798206" y="2257535"/>
                  <a:pt x="798243" y="2256698"/>
                  <a:pt x="798243" y="2255730"/>
                </a:cubicBezTo>
                <a:cubicBezTo>
                  <a:pt x="798243" y="2254391"/>
                  <a:pt x="798187" y="2253256"/>
                  <a:pt x="798074" y="2252326"/>
                </a:cubicBezTo>
                <a:cubicBezTo>
                  <a:pt x="797962" y="2251396"/>
                  <a:pt x="797794" y="2250670"/>
                  <a:pt x="797570" y="2250149"/>
                </a:cubicBezTo>
                <a:cubicBezTo>
                  <a:pt x="797345" y="2249628"/>
                  <a:pt x="797027" y="2249238"/>
                  <a:pt x="796616" y="2248977"/>
                </a:cubicBezTo>
                <a:cubicBezTo>
                  <a:pt x="796205" y="2248717"/>
                  <a:pt x="795738" y="2248587"/>
                  <a:pt x="795215" y="2248587"/>
                </a:cubicBezTo>
                <a:cubicBezTo>
                  <a:pt x="794317" y="2248587"/>
                  <a:pt x="792990" y="2248977"/>
                  <a:pt x="791232" y="2249759"/>
                </a:cubicBezTo>
                <a:cubicBezTo>
                  <a:pt x="789475" y="2250540"/>
                  <a:pt x="787232" y="2251414"/>
                  <a:pt x="784502" y="2252382"/>
                </a:cubicBezTo>
                <a:cubicBezTo>
                  <a:pt x="781773" y="2253349"/>
                  <a:pt x="778538" y="2254223"/>
                  <a:pt x="774800" y="2255005"/>
                </a:cubicBezTo>
                <a:cubicBezTo>
                  <a:pt x="771061" y="2255786"/>
                  <a:pt x="766799" y="2256177"/>
                  <a:pt x="762013" y="2256177"/>
                </a:cubicBezTo>
                <a:cubicBezTo>
                  <a:pt x="755956" y="2256177"/>
                  <a:pt x="750834" y="2255321"/>
                  <a:pt x="746647" y="2253609"/>
                </a:cubicBezTo>
                <a:cubicBezTo>
                  <a:pt x="742459" y="2251898"/>
                  <a:pt x="739057" y="2249442"/>
                  <a:pt x="736440" y="2246242"/>
                </a:cubicBezTo>
                <a:cubicBezTo>
                  <a:pt x="733822" y="2243043"/>
                  <a:pt x="731953" y="2239210"/>
                  <a:pt x="730831" y="2234746"/>
                </a:cubicBezTo>
                <a:cubicBezTo>
                  <a:pt x="729710" y="2230281"/>
                  <a:pt x="729149" y="2225258"/>
                  <a:pt x="729149" y="2219677"/>
                </a:cubicBezTo>
                <a:lnTo>
                  <a:pt x="795308" y="2219677"/>
                </a:lnTo>
                <a:cubicBezTo>
                  <a:pt x="797177" y="2219677"/>
                  <a:pt x="798841" y="2219063"/>
                  <a:pt x="800298" y="2217835"/>
                </a:cubicBezTo>
                <a:cubicBezTo>
                  <a:pt x="801756" y="2216607"/>
                  <a:pt x="802484" y="2214542"/>
                  <a:pt x="802484" y="2211640"/>
                </a:cubicBezTo>
                <a:lnTo>
                  <a:pt x="802484" y="2208291"/>
                </a:lnTo>
                <a:cubicBezTo>
                  <a:pt x="802484" y="2201743"/>
                  <a:pt x="801647" y="2195585"/>
                  <a:pt x="799973" y="2189818"/>
                </a:cubicBezTo>
                <a:cubicBezTo>
                  <a:pt x="798299" y="2184051"/>
                  <a:pt x="795675" y="2179028"/>
                  <a:pt x="792104" y="2174749"/>
                </a:cubicBezTo>
                <a:cubicBezTo>
                  <a:pt x="788532" y="2170470"/>
                  <a:pt x="783974" y="2167066"/>
                  <a:pt x="778430" y="2164536"/>
                </a:cubicBezTo>
                <a:cubicBezTo>
                  <a:pt x="772886" y="2162006"/>
                  <a:pt x="766170" y="2160741"/>
                  <a:pt x="758282" y="2160741"/>
                </a:cubicBezTo>
                <a:close/>
                <a:moveTo>
                  <a:pt x="926681" y="2143774"/>
                </a:moveTo>
                <a:lnTo>
                  <a:pt x="926793" y="2143774"/>
                </a:lnTo>
                <a:lnTo>
                  <a:pt x="952019" y="2215770"/>
                </a:lnTo>
                <a:lnTo>
                  <a:pt x="901790" y="2215770"/>
                </a:lnTo>
                <a:close/>
                <a:moveTo>
                  <a:pt x="2061515" y="2138863"/>
                </a:moveTo>
                <a:cubicBezTo>
                  <a:pt x="2069838" y="2138863"/>
                  <a:pt x="2076824" y="2140314"/>
                  <a:pt x="2082472" y="2143216"/>
                </a:cubicBezTo>
                <a:cubicBezTo>
                  <a:pt x="2088120" y="2146118"/>
                  <a:pt x="2092635" y="2150155"/>
                  <a:pt x="2096017" y="2155327"/>
                </a:cubicBezTo>
                <a:cubicBezTo>
                  <a:pt x="2099399" y="2160499"/>
                  <a:pt x="2101814" y="2166601"/>
                  <a:pt x="2103263" y="2173633"/>
                </a:cubicBezTo>
                <a:cubicBezTo>
                  <a:pt x="2104713" y="2180665"/>
                  <a:pt x="2105437" y="2188274"/>
                  <a:pt x="2105437" y="2196459"/>
                </a:cubicBezTo>
                <a:cubicBezTo>
                  <a:pt x="2105437" y="2204273"/>
                  <a:pt x="2104694" y="2211677"/>
                  <a:pt x="2103207" y="2218672"/>
                </a:cubicBezTo>
                <a:cubicBezTo>
                  <a:pt x="2101721" y="2225667"/>
                  <a:pt x="2099231" y="2231825"/>
                  <a:pt x="2095739" y="2237145"/>
                </a:cubicBezTo>
                <a:cubicBezTo>
                  <a:pt x="2092246" y="2242466"/>
                  <a:pt x="2087638" y="2246689"/>
                  <a:pt x="2081915" y="2249814"/>
                </a:cubicBezTo>
                <a:cubicBezTo>
                  <a:pt x="2076192" y="2252940"/>
                  <a:pt x="2069132" y="2254502"/>
                  <a:pt x="2060733" y="2254502"/>
                </a:cubicBezTo>
                <a:cubicBezTo>
                  <a:pt x="2052262" y="2254502"/>
                  <a:pt x="2045220" y="2253070"/>
                  <a:pt x="2039609" y="2250205"/>
                </a:cubicBezTo>
                <a:cubicBezTo>
                  <a:pt x="2033997" y="2247340"/>
                  <a:pt x="2029520" y="2243322"/>
                  <a:pt x="2026175" y="2238150"/>
                </a:cubicBezTo>
                <a:cubicBezTo>
                  <a:pt x="2022831" y="2232978"/>
                  <a:pt x="2020452" y="2226820"/>
                  <a:pt x="2019040" y="2219677"/>
                </a:cubicBezTo>
                <a:cubicBezTo>
                  <a:pt x="2017628" y="2212533"/>
                  <a:pt x="2016922" y="2204719"/>
                  <a:pt x="2016922" y="2196236"/>
                </a:cubicBezTo>
                <a:cubicBezTo>
                  <a:pt x="2016922" y="2188572"/>
                  <a:pt x="2017684" y="2181260"/>
                  <a:pt x="2019208" y="2174303"/>
                </a:cubicBezTo>
                <a:cubicBezTo>
                  <a:pt x="2020731" y="2167345"/>
                  <a:pt x="2023258" y="2161262"/>
                  <a:pt x="2026788" y="2156053"/>
                </a:cubicBezTo>
                <a:cubicBezTo>
                  <a:pt x="2030318" y="2150844"/>
                  <a:pt x="2034907" y="2146676"/>
                  <a:pt x="2040556" y="2143551"/>
                </a:cubicBezTo>
                <a:cubicBezTo>
                  <a:pt x="2046204" y="2140426"/>
                  <a:pt x="2053191" y="2138863"/>
                  <a:pt x="2061515" y="2138863"/>
                </a:cubicBezTo>
                <a:close/>
                <a:moveTo>
                  <a:pt x="1815222" y="2138193"/>
                </a:moveTo>
                <a:cubicBezTo>
                  <a:pt x="1818794" y="2138193"/>
                  <a:pt x="1822013" y="2138658"/>
                  <a:pt x="1824878" y="2139589"/>
                </a:cubicBezTo>
                <a:cubicBezTo>
                  <a:pt x="1827743" y="2140519"/>
                  <a:pt x="1830291" y="2142007"/>
                  <a:pt x="1832524" y="2144053"/>
                </a:cubicBezTo>
                <a:cubicBezTo>
                  <a:pt x="1834756" y="2146100"/>
                  <a:pt x="1836672" y="2148704"/>
                  <a:pt x="1838272" y="2151867"/>
                </a:cubicBezTo>
                <a:cubicBezTo>
                  <a:pt x="1839872" y="2155029"/>
                  <a:pt x="1841175" y="2158806"/>
                  <a:pt x="1842179" y="2163196"/>
                </a:cubicBezTo>
                <a:cubicBezTo>
                  <a:pt x="1843184" y="2167587"/>
                  <a:pt x="1843946" y="2172647"/>
                  <a:pt x="1844467" y="2178377"/>
                </a:cubicBezTo>
                <a:cubicBezTo>
                  <a:pt x="1844988" y="2184107"/>
                  <a:pt x="1845249" y="2190581"/>
                  <a:pt x="1845249" y="2197799"/>
                </a:cubicBezTo>
                <a:cubicBezTo>
                  <a:pt x="1845249" y="2203157"/>
                  <a:pt x="1845081" y="2208310"/>
                  <a:pt x="1844746" y="2213258"/>
                </a:cubicBezTo>
                <a:cubicBezTo>
                  <a:pt x="1844412" y="2218207"/>
                  <a:pt x="1843797" y="2222802"/>
                  <a:pt x="1842905" y="2227044"/>
                </a:cubicBezTo>
                <a:cubicBezTo>
                  <a:pt x="1842012" y="2231285"/>
                  <a:pt x="1840821" y="2235155"/>
                  <a:pt x="1839333" y="2238652"/>
                </a:cubicBezTo>
                <a:cubicBezTo>
                  <a:pt x="1837844" y="2242150"/>
                  <a:pt x="1835966" y="2245145"/>
                  <a:pt x="1833696" y="2247638"/>
                </a:cubicBezTo>
                <a:cubicBezTo>
                  <a:pt x="1831426" y="2250131"/>
                  <a:pt x="1828710" y="2252047"/>
                  <a:pt x="1825548" y="2253386"/>
                </a:cubicBezTo>
                <a:cubicBezTo>
                  <a:pt x="1822385" y="2254726"/>
                  <a:pt x="1818720" y="2255395"/>
                  <a:pt x="1814553" y="2255395"/>
                </a:cubicBezTo>
                <a:cubicBezTo>
                  <a:pt x="1809195" y="2255395"/>
                  <a:pt x="1804637" y="2254316"/>
                  <a:pt x="1800879" y="2252158"/>
                </a:cubicBezTo>
                <a:cubicBezTo>
                  <a:pt x="1797121" y="2250000"/>
                  <a:pt x="1794033" y="2246540"/>
                  <a:pt x="1791615" y="2241778"/>
                </a:cubicBezTo>
                <a:cubicBezTo>
                  <a:pt x="1789196" y="2237015"/>
                  <a:pt x="1787429" y="2230857"/>
                  <a:pt x="1786313" y="2223304"/>
                </a:cubicBezTo>
                <a:cubicBezTo>
                  <a:pt x="1785197" y="2215751"/>
                  <a:pt x="1784638" y="2206580"/>
                  <a:pt x="1784638" y="2195790"/>
                </a:cubicBezTo>
                <a:cubicBezTo>
                  <a:pt x="1784638" y="2187753"/>
                  <a:pt x="1785048" y="2180237"/>
                  <a:pt x="1785866" y="2173242"/>
                </a:cubicBezTo>
                <a:cubicBezTo>
                  <a:pt x="1786685" y="2166247"/>
                  <a:pt x="1788229" y="2160145"/>
                  <a:pt x="1790499" y="2154936"/>
                </a:cubicBezTo>
                <a:cubicBezTo>
                  <a:pt x="1792768" y="2149727"/>
                  <a:pt x="1795875" y="2145635"/>
                  <a:pt x="1799819" y="2142658"/>
                </a:cubicBezTo>
                <a:cubicBezTo>
                  <a:pt x="1803763" y="2139682"/>
                  <a:pt x="1808897" y="2138193"/>
                  <a:pt x="1815222" y="2138193"/>
                </a:cubicBezTo>
                <a:close/>
                <a:moveTo>
                  <a:pt x="1700922" y="2138193"/>
                </a:moveTo>
                <a:cubicBezTo>
                  <a:pt x="1704494" y="2138193"/>
                  <a:pt x="1707713" y="2138658"/>
                  <a:pt x="1710578" y="2139589"/>
                </a:cubicBezTo>
                <a:cubicBezTo>
                  <a:pt x="1713443" y="2140519"/>
                  <a:pt x="1715991" y="2142007"/>
                  <a:pt x="1718224" y="2144053"/>
                </a:cubicBezTo>
                <a:cubicBezTo>
                  <a:pt x="1720456" y="2146100"/>
                  <a:pt x="1722372" y="2148704"/>
                  <a:pt x="1723972" y="2151867"/>
                </a:cubicBezTo>
                <a:cubicBezTo>
                  <a:pt x="1725572" y="2155029"/>
                  <a:pt x="1726875" y="2158806"/>
                  <a:pt x="1727879" y="2163196"/>
                </a:cubicBezTo>
                <a:cubicBezTo>
                  <a:pt x="1728884" y="2167587"/>
                  <a:pt x="1729646" y="2172647"/>
                  <a:pt x="1730167" y="2178377"/>
                </a:cubicBezTo>
                <a:cubicBezTo>
                  <a:pt x="1730688" y="2184107"/>
                  <a:pt x="1730949" y="2190581"/>
                  <a:pt x="1730949" y="2197799"/>
                </a:cubicBezTo>
                <a:cubicBezTo>
                  <a:pt x="1730949" y="2203157"/>
                  <a:pt x="1730781" y="2208310"/>
                  <a:pt x="1730446" y="2213258"/>
                </a:cubicBezTo>
                <a:cubicBezTo>
                  <a:pt x="1730112" y="2218207"/>
                  <a:pt x="1729498" y="2222802"/>
                  <a:pt x="1728605" y="2227044"/>
                </a:cubicBezTo>
                <a:cubicBezTo>
                  <a:pt x="1727712" y="2231285"/>
                  <a:pt x="1726521" y="2235155"/>
                  <a:pt x="1725033" y="2238652"/>
                </a:cubicBezTo>
                <a:cubicBezTo>
                  <a:pt x="1723544" y="2242150"/>
                  <a:pt x="1721665" y="2245145"/>
                  <a:pt x="1719396" y="2247638"/>
                </a:cubicBezTo>
                <a:cubicBezTo>
                  <a:pt x="1717126" y="2250131"/>
                  <a:pt x="1714410" y="2252047"/>
                  <a:pt x="1711248" y="2253386"/>
                </a:cubicBezTo>
                <a:cubicBezTo>
                  <a:pt x="1708085" y="2254726"/>
                  <a:pt x="1704420" y="2255395"/>
                  <a:pt x="1700253" y="2255395"/>
                </a:cubicBezTo>
                <a:cubicBezTo>
                  <a:pt x="1694895" y="2255395"/>
                  <a:pt x="1690337" y="2254316"/>
                  <a:pt x="1686579" y="2252158"/>
                </a:cubicBezTo>
                <a:cubicBezTo>
                  <a:pt x="1682821" y="2250000"/>
                  <a:pt x="1679733" y="2246540"/>
                  <a:pt x="1677315" y="2241778"/>
                </a:cubicBezTo>
                <a:cubicBezTo>
                  <a:pt x="1674896" y="2237015"/>
                  <a:pt x="1673129" y="2230857"/>
                  <a:pt x="1672013" y="2223304"/>
                </a:cubicBezTo>
                <a:cubicBezTo>
                  <a:pt x="1670896" y="2215751"/>
                  <a:pt x="1670338" y="2206580"/>
                  <a:pt x="1670338" y="2195790"/>
                </a:cubicBezTo>
                <a:cubicBezTo>
                  <a:pt x="1670338" y="2187753"/>
                  <a:pt x="1670748" y="2180237"/>
                  <a:pt x="1671566" y="2173242"/>
                </a:cubicBezTo>
                <a:cubicBezTo>
                  <a:pt x="1672385" y="2166247"/>
                  <a:pt x="1673929" y="2160145"/>
                  <a:pt x="1676198" y="2154936"/>
                </a:cubicBezTo>
                <a:cubicBezTo>
                  <a:pt x="1678468" y="2149727"/>
                  <a:pt x="1681575" y="2145635"/>
                  <a:pt x="1685519" y="2142658"/>
                </a:cubicBezTo>
                <a:cubicBezTo>
                  <a:pt x="1689463" y="2139682"/>
                  <a:pt x="1694597" y="2138193"/>
                  <a:pt x="1700922" y="2138193"/>
                </a:cubicBezTo>
                <a:close/>
                <a:moveTo>
                  <a:pt x="1586064" y="2137412"/>
                </a:moveTo>
                <a:cubicBezTo>
                  <a:pt x="1590008" y="2137412"/>
                  <a:pt x="1593524" y="2137877"/>
                  <a:pt x="1596613" y="2138807"/>
                </a:cubicBezTo>
                <a:cubicBezTo>
                  <a:pt x="1599701" y="2139737"/>
                  <a:pt x="1602287" y="2141095"/>
                  <a:pt x="1604370" y="2142881"/>
                </a:cubicBezTo>
                <a:cubicBezTo>
                  <a:pt x="1606454" y="2144667"/>
                  <a:pt x="1608035" y="2146825"/>
                  <a:pt x="1609114" y="2149355"/>
                </a:cubicBezTo>
                <a:cubicBezTo>
                  <a:pt x="1610193" y="2151885"/>
                  <a:pt x="1610733" y="2154713"/>
                  <a:pt x="1610733" y="2157839"/>
                </a:cubicBezTo>
                <a:cubicBezTo>
                  <a:pt x="1610733" y="2163494"/>
                  <a:pt x="1608723" y="2168666"/>
                  <a:pt x="1604705" y="2173354"/>
                </a:cubicBezTo>
                <a:cubicBezTo>
                  <a:pt x="1600687" y="2178042"/>
                  <a:pt x="1594920" y="2182321"/>
                  <a:pt x="1587404" y="2186190"/>
                </a:cubicBezTo>
                <a:cubicBezTo>
                  <a:pt x="1582939" y="2183883"/>
                  <a:pt x="1579088" y="2181670"/>
                  <a:pt x="1575851" y="2179549"/>
                </a:cubicBezTo>
                <a:cubicBezTo>
                  <a:pt x="1572614" y="2177428"/>
                  <a:pt x="1569935" y="2175251"/>
                  <a:pt x="1567814" y="2173019"/>
                </a:cubicBezTo>
                <a:cubicBezTo>
                  <a:pt x="1565694" y="2170787"/>
                  <a:pt x="1564131" y="2168424"/>
                  <a:pt x="1563126" y="2165931"/>
                </a:cubicBezTo>
                <a:cubicBezTo>
                  <a:pt x="1562122" y="2163438"/>
                  <a:pt x="1561619" y="2160741"/>
                  <a:pt x="1561619" y="2157839"/>
                </a:cubicBezTo>
                <a:cubicBezTo>
                  <a:pt x="1561619" y="2151513"/>
                  <a:pt x="1563684" y="2146528"/>
                  <a:pt x="1567814" y="2142881"/>
                </a:cubicBezTo>
                <a:cubicBezTo>
                  <a:pt x="1571944" y="2139235"/>
                  <a:pt x="1578028" y="2137412"/>
                  <a:pt x="1586064" y="2137412"/>
                </a:cubicBezTo>
                <a:close/>
                <a:moveTo>
                  <a:pt x="1471764" y="2137412"/>
                </a:moveTo>
                <a:cubicBezTo>
                  <a:pt x="1475708" y="2137412"/>
                  <a:pt x="1479224" y="2137877"/>
                  <a:pt x="1482313" y="2138807"/>
                </a:cubicBezTo>
                <a:cubicBezTo>
                  <a:pt x="1485401" y="2139737"/>
                  <a:pt x="1487987" y="2141095"/>
                  <a:pt x="1490070" y="2142881"/>
                </a:cubicBezTo>
                <a:cubicBezTo>
                  <a:pt x="1492154" y="2144667"/>
                  <a:pt x="1493735" y="2146825"/>
                  <a:pt x="1494814" y="2149355"/>
                </a:cubicBezTo>
                <a:cubicBezTo>
                  <a:pt x="1495893" y="2151885"/>
                  <a:pt x="1496433" y="2154713"/>
                  <a:pt x="1496433" y="2157839"/>
                </a:cubicBezTo>
                <a:cubicBezTo>
                  <a:pt x="1496433" y="2163494"/>
                  <a:pt x="1494423" y="2168666"/>
                  <a:pt x="1490405" y="2173354"/>
                </a:cubicBezTo>
                <a:cubicBezTo>
                  <a:pt x="1486387" y="2178042"/>
                  <a:pt x="1480620" y="2182321"/>
                  <a:pt x="1473104" y="2186190"/>
                </a:cubicBezTo>
                <a:cubicBezTo>
                  <a:pt x="1468639" y="2183883"/>
                  <a:pt x="1464788" y="2181670"/>
                  <a:pt x="1461551" y="2179549"/>
                </a:cubicBezTo>
                <a:cubicBezTo>
                  <a:pt x="1458314" y="2177428"/>
                  <a:pt x="1455635" y="2175251"/>
                  <a:pt x="1453514" y="2173019"/>
                </a:cubicBezTo>
                <a:cubicBezTo>
                  <a:pt x="1451394" y="2170787"/>
                  <a:pt x="1449831" y="2168424"/>
                  <a:pt x="1448826" y="2165931"/>
                </a:cubicBezTo>
                <a:cubicBezTo>
                  <a:pt x="1447822" y="2163438"/>
                  <a:pt x="1447319" y="2160741"/>
                  <a:pt x="1447319" y="2157839"/>
                </a:cubicBezTo>
                <a:cubicBezTo>
                  <a:pt x="1447319" y="2151513"/>
                  <a:pt x="1449384" y="2146528"/>
                  <a:pt x="1453514" y="2142881"/>
                </a:cubicBezTo>
                <a:cubicBezTo>
                  <a:pt x="1457644" y="2139235"/>
                  <a:pt x="1463728" y="2137412"/>
                  <a:pt x="1471764" y="2137412"/>
                </a:cubicBezTo>
                <a:close/>
                <a:moveTo>
                  <a:pt x="6340490" y="2135403"/>
                </a:moveTo>
                <a:cubicBezTo>
                  <a:pt x="6338704" y="2135403"/>
                  <a:pt x="6337215" y="2135477"/>
                  <a:pt x="6336025" y="2135626"/>
                </a:cubicBezTo>
                <a:cubicBezTo>
                  <a:pt x="6334835" y="2135775"/>
                  <a:pt x="6333885" y="2136017"/>
                  <a:pt x="6333179" y="2136352"/>
                </a:cubicBezTo>
                <a:cubicBezTo>
                  <a:pt x="6332472" y="2136686"/>
                  <a:pt x="6331988" y="2137077"/>
                  <a:pt x="6331727" y="2137524"/>
                </a:cubicBezTo>
                <a:cubicBezTo>
                  <a:pt x="6331467" y="2137970"/>
                  <a:pt x="6331337" y="2138454"/>
                  <a:pt x="6331337" y="2138975"/>
                </a:cubicBezTo>
                <a:lnTo>
                  <a:pt x="6331337" y="2162862"/>
                </a:lnTo>
                <a:lnTo>
                  <a:pt x="6317385" y="2162862"/>
                </a:lnTo>
                <a:cubicBezTo>
                  <a:pt x="6316789" y="2162862"/>
                  <a:pt x="6316249" y="2162992"/>
                  <a:pt x="6315766" y="2163252"/>
                </a:cubicBezTo>
                <a:cubicBezTo>
                  <a:pt x="6315282" y="2163513"/>
                  <a:pt x="6314891" y="2163959"/>
                  <a:pt x="6314594" y="2164592"/>
                </a:cubicBezTo>
                <a:cubicBezTo>
                  <a:pt x="6314296" y="2165224"/>
                  <a:pt x="6314055" y="2166024"/>
                  <a:pt x="6313869" y="2166992"/>
                </a:cubicBezTo>
                <a:cubicBezTo>
                  <a:pt x="6313683" y="2167959"/>
                  <a:pt x="6313589" y="2169150"/>
                  <a:pt x="6313589" y="2170563"/>
                </a:cubicBezTo>
                <a:cubicBezTo>
                  <a:pt x="6313589" y="2173242"/>
                  <a:pt x="6313924" y="2175177"/>
                  <a:pt x="6314594" y="2176368"/>
                </a:cubicBezTo>
                <a:cubicBezTo>
                  <a:pt x="6315263" y="2177558"/>
                  <a:pt x="6316157" y="2178154"/>
                  <a:pt x="6317273" y="2178154"/>
                </a:cubicBezTo>
                <a:lnTo>
                  <a:pt x="6331337" y="2178154"/>
                </a:lnTo>
                <a:lnTo>
                  <a:pt x="6331337" y="2236866"/>
                </a:lnTo>
                <a:cubicBezTo>
                  <a:pt x="6331337" y="2242671"/>
                  <a:pt x="6331877" y="2247712"/>
                  <a:pt x="6332955" y="2251991"/>
                </a:cubicBezTo>
                <a:cubicBezTo>
                  <a:pt x="6334035" y="2256270"/>
                  <a:pt x="6335765" y="2259804"/>
                  <a:pt x="6338146" y="2262595"/>
                </a:cubicBezTo>
                <a:cubicBezTo>
                  <a:pt x="6340527" y="2265385"/>
                  <a:pt x="6343578" y="2267469"/>
                  <a:pt x="6347299" y="2268846"/>
                </a:cubicBezTo>
                <a:cubicBezTo>
                  <a:pt x="6351019" y="2270222"/>
                  <a:pt x="6355485" y="2270911"/>
                  <a:pt x="6360693" y="2270911"/>
                </a:cubicBezTo>
                <a:cubicBezTo>
                  <a:pt x="6362405" y="2270911"/>
                  <a:pt x="6364117" y="2270799"/>
                  <a:pt x="6365828" y="2270576"/>
                </a:cubicBezTo>
                <a:cubicBezTo>
                  <a:pt x="6367539" y="2270353"/>
                  <a:pt x="6369158" y="2270074"/>
                  <a:pt x="6370683" y="2269739"/>
                </a:cubicBezTo>
                <a:cubicBezTo>
                  <a:pt x="6372209" y="2269404"/>
                  <a:pt x="6373567" y="2268976"/>
                  <a:pt x="6374757" y="2268455"/>
                </a:cubicBezTo>
                <a:cubicBezTo>
                  <a:pt x="6375948" y="2267934"/>
                  <a:pt x="6376841" y="2267376"/>
                  <a:pt x="6377437" y="2266781"/>
                </a:cubicBezTo>
                <a:cubicBezTo>
                  <a:pt x="6378032" y="2266185"/>
                  <a:pt x="6378479" y="2265255"/>
                  <a:pt x="6378776" y="2263990"/>
                </a:cubicBezTo>
                <a:cubicBezTo>
                  <a:pt x="6379073" y="2262725"/>
                  <a:pt x="6379223" y="2261014"/>
                  <a:pt x="6379223" y="2258856"/>
                </a:cubicBezTo>
                <a:cubicBezTo>
                  <a:pt x="6379223" y="2257516"/>
                  <a:pt x="6379148" y="2256400"/>
                  <a:pt x="6378999" y="2255507"/>
                </a:cubicBezTo>
                <a:cubicBezTo>
                  <a:pt x="6378851" y="2254614"/>
                  <a:pt x="6378683" y="2253907"/>
                  <a:pt x="6378497" y="2253386"/>
                </a:cubicBezTo>
                <a:cubicBezTo>
                  <a:pt x="6378311" y="2252865"/>
                  <a:pt x="6378051" y="2252512"/>
                  <a:pt x="6377715" y="2252326"/>
                </a:cubicBezTo>
                <a:cubicBezTo>
                  <a:pt x="6377381" y="2252140"/>
                  <a:pt x="6377027" y="2252047"/>
                  <a:pt x="6376655" y="2252047"/>
                </a:cubicBezTo>
                <a:cubicBezTo>
                  <a:pt x="6376060" y="2252047"/>
                  <a:pt x="6375390" y="2252214"/>
                  <a:pt x="6374646" y="2252549"/>
                </a:cubicBezTo>
                <a:cubicBezTo>
                  <a:pt x="6373902" y="2252884"/>
                  <a:pt x="6373009" y="2253237"/>
                  <a:pt x="6371967" y="2253609"/>
                </a:cubicBezTo>
                <a:cubicBezTo>
                  <a:pt x="6370925" y="2253982"/>
                  <a:pt x="6369735" y="2254335"/>
                  <a:pt x="6368395" y="2254670"/>
                </a:cubicBezTo>
                <a:cubicBezTo>
                  <a:pt x="6367056" y="2255005"/>
                  <a:pt x="6365531" y="2255172"/>
                  <a:pt x="6363819" y="2255172"/>
                </a:cubicBezTo>
                <a:cubicBezTo>
                  <a:pt x="6358535" y="2255172"/>
                  <a:pt x="6354871" y="2253405"/>
                  <a:pt x="6352824" y="2249870"/>
                </a:cubicBezTo>
                <a:cubicBezTo>
                  <a:pt x="6350777" y="2246335"/>
                  <a:pt x="6349755" y="2241108"/>
                  <a:pt x="6349755" y="2234187"/>
                </a:cubicBezTo>
                <a:lnTo>
                  <a:pt x="6349755" y="2178154"/>
                </a:lnTo>
                <a:lnTo>
                  <a:pt x="6375539" y="2178154"/>
                </a:lnTo>
                <a:cubicBezTo>
                  <a:pt x="6376655" y="2178154"/>
                  <a:pt x="6377548" y="2177558"/>
                  <a:pt x="6378218" y="2176368"/>
                </a:cubicBezTo>
                <a:cubicBezTo>
                  <a:pt x="6378887" y="2175177"/>
                  <a:pt x="6379223" y="2173242"/>
                  <a:pt x="6379223" y="2170563"/>
                </a:cubicBezTo>
                <a:cubicBezTo>
                  <a:pt x="6379223" y="2169150"/>
                  <a:pt x="6379148" y="2167959"/>
                  <a:pt x="6378999" y="2166992"/>
                </a:cubicBezTo>
                <a:cubicBezTo>
                  <a:pt x="6378851" y="2166024"/>
                  <a:pt x="6378609" y="2165224"/>
                  <a:pt x="6378273" y="2164592"/>
                </a:cubicBezTo>
                <a:cubicBezTo>
                  <a:pt x="6377939" y="2163959"/>
                  <a:pt x="6377548" y="2163513"/>
                  <a:pt x="6377101" y="2163252"/>
                </a:cubicBezTo>
                <a:cubicBezTo>
                  <a:pt x="6376655" y="2162992"/>
                  <a:pt x="6376135" y="2162862"/>
                  <a:pt x="6375539" y="2162862"/>
                </a:cubicBezTo>
                <a:lnTo>
                  <a:pt x="6349755" y="2162862"/>
                </a:lnTo>
                <a:lnTo>
                  <a:pt x="6349755" y="2138975"/>
                </a:lnTo>
                <a:cubicBezTo>
                  <a:pt x="6349755" y="2138454"/>
                  <a:pt x="6349605" y="2137970"/>
                  <a:pt x="6349308" y="2137524"/>
                </a:cubicBezTo>
                <a:cubicBezTo>
                  <a:pt x="6349011" y="2137077"/>
                  <a:pt x="6348527" y="2136686"/>
                  <a:pt x="6347857" y="2136352"/>
                </a:cubicBezTo>
                <a:cubicBezTo>
                  <a:pt x="6347187" y="2136017"/>
                  <a:pt x="6346257" y="2135775"/>
                  <a:pt x="6345067" y="2135626"/>
                </a:cubicBezTo>
                <a:cubicBezTo>
                  <a:pt x="6343876" y="2135477"/>
                  <a:pt x="6342351" y="2135403"/>
                  <a:pt x="6340490" y="2135403"/>
                </a:cubicBezTo>
                <a:close/>
                <a:moveTo>
                  <a:pt x="5473715" y="2135403"/>
                </a:moveTo>
                <a:cubicBezTo>
                  <a:pt x="5471929" y="2135403"/>
                  <a:pt x="5470441" y="2135477"/>
                  <a:pt x="5469250" y="2135626"/>
                </a:cubicBezTo>
                <a:cubicBezTo>
                  <a:pt x="5468059" y="2135775"/>
                  <a:pt x="5467111" y="2136017"/>
                  <a:pt x="5466404" y="2136352"/>
                </a:cubicBezTo>
                <a:cubicBezTo>
                  <a:pt x="5465697" y="2136686"/>
                  <a:pt x="5465213" y="2137077"/>
                  <a:pt x="5464953" y="2137524"/>
                </a:cubicBezTo>
                <a:cubicBezTo>
                  <a:pt x="5464692" y="2137970"/>
                  <a:pt x="5464562" y="2138454"/>
                  <a:pt x="5464562" y="2138975"/>
                </a:cubicBezTo>
                <a:lnTo>
                  <a:pt x="5464562" y="2162862"/>
                </a:lnTo>
                <a:lnTo>
                  <a:pt x="5450609" y="2162862"/>
                </a:lnTo>
                <a:cubicBezTo>
                  <a:pt x="5450014" y="2162862"/>
                  <a:pt x="5449475" y="2162992"/>
                  <a:pt x="5448991" y="2163252"/>
                </a:cubicBezTo>
                <a:cubicBezTo>
                  <a:pt x="5448507" y="2163513"/>
                  <a:pt x="5448117" y="2163959"/>
                  <a:pt x="5447819" y="2164592"/>
                </a:cubicBezTo>
                <a:cubicBezTo>
                  <a:pt x="5447521" y="2165224"/>
                  <a:pt x="5447279" y="2166024"/>
                  <a:pt x="5447093" y="2166992"/>
                </a:cubicBezTo>
                <a:cubicBezTo>
                  <a:pt x="5446907" y="2167959"/>
                  <a:pt x="5446815" y="2169150"/>
                  <a:pt x="5446815" y="2170563"/>
                </a:cubicBezTo>
                <a:cubicBezTo>
                  <a:pt x="5446815" y="2173242"/>
                  <a:pt x="5447149" y="2175177"/>
                  <a:pt x="5447819" y="2176368"/>
                </a:cubicBezTo>
                <a:cubicBezTo>
                  <a:pt x="5448489" y="2177558"/>
                  <a:pt x="5449381" y="2178154"/>
                  <a:pt x="5450498" y="2178154"/>
                </a:cubicBezTo>
                <a:lnTo>
                  <a:pt x="5464562" y="2178154"/>
                </a:lnTo>
                <a:lnTo>
                  <a:pt x="5464562" y="2236866"/>
                </a:lnTo>
                <a:cubicBezTo>
                  <a:pt x="5464562" y="2242671"/>
                  <a:pt x="5465101" y="2247712"/>
                  <a:pt x="5466181" y="2251991"/>
                </a:cubicBezTo>
                <a:cubicBezTo>
                  <a:pt x="5467259" y="2256270"/>
                  <a:pt x="5468989" y="2259804"/>
                  <a:pt x="5471371" y="2262595"/>
                </a:cubicBezTo>
                <a:cubicBezTo>
                  <a:pt x="5473752" y="2265385"/>
                  <a:pt x="5476803" y="2267469"/>
                  <a:pt x="5480524" y="2268846"/>
                </a:cubicBezTo>
                <a:cubicBezTo>
                  <a:pt x="5484245" y="2270222"/>
                  <a:pt x="5488709" y="2270911"/>
                  <a:pt x="5493919" y="2270911"/>
                </a:cubicBezTo>
                <a:cubicBezTo>
                  <a:pt x="5495630" y="2270911"/>
                  <a:pt x="5497341" y="2270799"/>
                  <a:pt x="5499053" y="2270576"/>
                </a:cubicBezTo>
                <a:cubicBezTo>
                  <a:pt x="5500765" y="2270353"/>
                  <a:pt x="5502383" y="2270074"/>
                  <a:pt x="5503909" y="2269739"/>
                </a:cubicBezTo>
                <a:cubicBezTo>
                  <a:pt x="5505434" y="2269404"/>
                  <a:pt x="5506792" y="2268976"/>
                  <a:pt x="5507983" y="2268455"/>
                </a:cubicBezTo>
                <a:cubicBezTo>
                  <a:pt x="5509173" y="2267934"/>
                  <a:pt x="5510066" y="2267376"/>
                  <a:pt x="5510661" y="2266781"/>
                </a:cubicBezTo>
                <a:cubicBezTo>
                  <a:pt x="5511257" y="2266185"/>
                  <a:pt x="5511703" y="2265255"/>
                  <a:pt x="5512001" y="2263990"/>
                </a:cubicBezTo>
                <a:cubicBezTo>
                  <a:pt x="5512299" y="2262725"/>
                  <a:pt x="5512447" y="2261014"/>
                  <a:pt x="5512447" y="2258856"/>
                </a:cubicBezTo>
                <a:cubicBezTo>
                  <a:pt x="5512447" y="2257516"/>
                  <a:pt x="5512373" y="2256400"/>
                  <a:pt x="5512224" y="2255507"/>
                </a:cubicBezTo>
                <a:cubicBezTo>
                  <a:pt x="5512075" y="2254614"/>
                  <a:pt x="5511908" y="2253907"/>
                  <a:pt x="5511722" y="2253386"/>
                </a:cubicBezTo>
                <a:cubicBezTo>
                  <a:pt x="5511536" y="2252865"/>
                  <a:pt x="5511275" y="2252512"/>
                  <a:pt x="5510941" y="2252326"/>
                </a:cubicBezTo>
                <a:cubicBezTo>
                  <a:pt x="5510605" y="2252140"/>
                  <a:pt x="5510253" y="2252047"/>
                  <a:pt x="5509880" y="2252047"/>
                </a:cubicBezTo>
                <a:cubicBezTo>
                  <a:pt x="5509285" y="2252047"/>
                  <a:pt x="5508615" y="2252214"/>
                  <a:pt x="5507871" y="2252549"/>
                </a:cubicBezTo>
                <a:cubicBezTo>
                  <a:pt x="5507127" y="2252884"/>
                  <a:pt x="5506234" y="2253237"/>
                  <a:pt x="5505192" y="2253609"/>
                </a:cubicBezTo>
                <a:cubicBezTo>
                  <a:pt x="5504151" y="2253982"/>
                  <a:pt x="5502959" y="2254335"/>
                  <a:pt x="5501620" y="2254670"/>
                </a:cubicBezTo>
                <a:cubicBezTo>
                  <a:pt x="5500281" y="2255005"/>
                  <a:pt x="5498755" y="2255172"/>
                  <a:pt x="5497044" y="2255172"/>
                </a:cubicBezTo>
                <a:cubicBezTo>
                  <a:pt x="5491761" y="2255172"/>
                  <a:pt x="5488095" y="2253405"/>
                  <a:pt x="5486049" y="2249870"/>
                </a:cubicBezTo>
                <a:cubicBezTo>
                  <a:pt x="5484003" y="2246335"/>
                  <a:pt x="5482979" y="2241108"/>
                  <a:pt x="5482979" y="2234187"/>
                </a:cubicBezTo>
                <a:lnTo>
                  <a:pt x="5482979" y="2178154"/>
                </a:lnTo>
                <a:lnTo>
                  <a:pt x="5508764" y="2178154"/>
                </a:lnTo>
                <a:cubicBezTo>
                  <a:pt x="5509880" y="2178154"/>
                  <a:pt x="5510773" y="2177558"/>
                  <a:pt x="5511443" y="2176368"/>
                </a:cubicBezTo>
                <a:cubicBezTo>
                  <a:pt x="5512113" y="2175177"/>
                  <a:pt x="5512447" y="2173242"/>
                  <a:pt x="5512447" y="2170563"/>
                </a:cubicBezTo>
                <a:cubicBezTo>
                  <a:pt x="5512447" y="2169150"/>
                  <a:pt x="5512373" y="2167959"/>
                  <a:pt x="5512224" y="2166992"/>
                </a:cubicBezTo>
                <a:cubicBezTo>
                  <a:pt x="5512075" y="2166024"/>
                  <a:pt x="5511833" y="2165224"/>
                  <a:pt x="5511499" y="2164592"/>
                </a:cubicBezTo>
                <a:cubicBezTo>
                  <a:pt x="5511164" y="2163959"/>
                  <a:pt x="5510773" y="2163513"/>
                  <a:pt x="5510327" y="2163252"/>
                </a:cubicBezTo>
                <a:cubicBezTo>
                  <a:pt x="5509880" y="2162992"/>
                  <a:pt x="5509359" y="2162862"/>
                  <a:pt x="5508764" y="2162862"/>
                </a:cubicBezTo>
                <a:lnTo>
                  <a:pt x="5482979" y="2162862"/>
                </a:lnTo>
                <a:lnTo>
                  <a:pt x="5482979" y="2138975"/>
                </a:lnTo>
                <a:cubicBezTo>
                  <a:pt x="5482979" y="2138454"/>
                  <a:pt x="5482831" y="2137970"/>
                  <a:pt x="5482533" y="2137524"/>
                </a:cubicBezTo>
                <a:cubicBezTo>
                  <a:pt x="5482235" y="2137077"/>
                  <a:pt x="5481751" y="2136686"/>
                  <a:pt x="5481082" y="2136352"/>
                </a:cubicBezTo>
                <a:cubicBezTo>
                  <a:pt x="5480412" y="2136017"/>
                  <a:pt x="5479482" y="2135775"/>
                  <a:pt x="5478291" y="2135626"/>
                </a:cubicBezTo>
                <a:cubicBezTo>
                  <a:pt x="5477101" y="2135477"/>
                  <a:pt x="5475575" y="2135403"/>
                  <a:pt x="5473715" y="2135403"/>
                </a:cubicBezTo>
                <a:close/>
                <a:moveTo>
                  <a:pt x="3549665" y="2135403"/>
                </a:moveTo>
                <a:cubicBezTo>
                  <a:pt x="3547879" y="2135403"/>
                  <a:pt x="3546391" y="2135477"/>
                  <a:pt x="3545201" y="2135626"/>
                </a:cubicBezTo>
                <a:cubicBezTo>
                  <a:pt x="3544010" y="2135775"/>
                  <a:pt x="3543061" y="2136017"/>
                  <a:pt x="3542354" y="2136352"/>
                </a:cubicBezTo>
                <a:cubicBezTo>
                  <a:pt x="3541647" y="2136686"/>
                  <a:pt x="3541164" y="2137077"/>
                  <a:pt x="3540903" y="2137524"/>
                </a:cubicBezTo>
                <a:cubicBezTo>
                  <a:pt x="3540643" y="2137970"/>
                  <a:pt x="3540512" y="2138454"/>
                  <a:pt x="3540512" y="2138975"/>
                </a:cubicBezTo>
                <a:lnTo>
                  <a:pt x="3540512" y="2162862"/>
                </a:lnTo>
                <a:lnTo>
                  <a:pt x="3526560" y="2162862"/>
                </a:lnTo>
                <a:cubicBezTo>
                  <a:pt x="3525964" y="2162862"/>
                  <a:pt x="3525425" y="2162992"/>
                  <a:pt x="3524941" y="2163252"/>
                </a:cubicBezTo>
                <a:cubicBezTo>
                  <a:pt x="3524458" y="2163513"/>
                  <a:pt x="3524067" y="2163959"/>
                  <a:pt x="3523769" y="2164592"/>
                </a:cubicBezTo>
                <a:cubicBezTo>
                  <a:pt x="3523472" y="2165224"/>
                  <a:pt x="3523230" y="2166024"/>
                  <a:pt x="3523044" y="2166992"/>
                </a:cubicBezTo>
                <a:cubicBezTo>
                  <a:pt x="3522858" y="2167959"/>
                  <a:pt x="3522765" y="2169150"/>
                  <a:pt x="3522765" y="2170563"/>
                </a:cubicBezTo>
                <a:cubicBezTo>
                  <a:pt x="3522765" y="2173242"/>
                  <a:pt x="3523100" y="2175177"/>
                  <a:pt x="3523769" y="2176368"/>
                </a:cubicBezTo>
                <a:cubicBezTo>
                  <a:pt x="3524439" y="2177558"/>
                  <a:pt x="3525332" y="2178154"/>
                  <a:pt x="3526448" y="2178154"/>
                </a:cubicBezTo>
                <a:lnTo>
                  <a:pt x="3540512" y="2178154"/>
                </a:lnTo>
                <a:lnTo>
                  <a:pt x="3540512" y="2236866"/>
                </a:lnTo>
                <a:cubicBezTo>
                  <a:pt x="3540512" y="2242671"/>
                  <a:pt x="3541052" y="2247712"/>
                  <a:pt x="3542131" y="2251991"/>
                </a:cubicBezTo>
                <a:cubicBezTo>
                  <a:pt x="3543210" y="2256270"/>
                  <a:pt x="3544940" y="2259804"/>
                  <a:pt x="3547321" y="2262595"/>
                </a:cubicBezTo>
                <a:cubicBezTo>
                  <a:pt x="3549703" y="2265385"/>
                  <a:pt x="3552754" y="2267469"/>
                  <a:pt x="3556474" y="2268846"/>
                </a:cubicBezTo>
                <a:cubicBezTo>
                  <a:pt x="3560195" y="2270222"/>
                  <a:pt x="3564660" y="2270911"/>
                  <a:pt x="3569869" y="2270911"/>
                </a:cubicBezTo>
                <a:cubicBezTo>
                  <a:pt x="3571580" y="2270911"/>
                  <a:pt x="3573292" y="2270799"/>
                  <a:pt x="3575003" y="2270576"/>
                </a:cubicBezTo>
                <a:cubicBezTo>
                  <a:pt x="3576715" y="2270353"/>
                  <a:pt x="3578333" y="2270074"/>
                  <a:pt x="3579859" y="2269739"/>
                </a:cubicBezTo>
                <a:cubicBezTo>
                  <a:pt x="3581384" y="2269404"/>
                  <a:pt x="3582742" y="2268976"/>
                  <a:pt x="3583933" y="2268455"/>
                </a:cubicBezTo>
                <a:cubicBezTo>
                  <a:pt x="3585124" y="2267934"/>
                  <a:pt x="3586017" y="2267376"/>
                  <a:pt x="3586612" y="2266781"/>
                </a:cubicBezTo>
                <a:cubicBezTo>
                  <a:pt x="3587207" y="2266185"/>
                  <a:pt x="3587654" y="2265255"/>
                  <a:pt x="3587951" y="2263990"/>
                </a:cubicBezTo>
                <a:cubicBezTo>
                  <a:pt x="3588249" y="2262725"/>
                  <a:pt x="3588398" y="2261014"/>
                  <a:pt x="3588398" y="2258856"/>
                </a:cubicBezTo>
                <a:cubicBezTo>
                  <a:pt x="3588398" y="2257516"/>
                  <a:pt x="3588323" y="2256400"/>
                  <a:pt x="3588175" y="2255507"/>
                </a:cubicBezTo>
                <a:cubicBezTo>
                  <a:pt x="3588026" y="2254614"/>
                  <a:pt x="3587858" y="2253907"/>
                  <a:pt x="3587672" y="2253386"/>
                </a:cubicBezTo>
                <a:cubicBezTo>
                  <a:pt x="3587486" y="2252865"/>
                  <a:pt x="3587226" y="2252512"/>
                  <a:pt x="3586891" y="2252326"/>
                </a:cubicBezTo>
                <a:cubicBezTo>
                  <a:pt x="3586556" y="2252140"/>
                  <a:pt x="3586203" y="2252047"/>
                  <a:pt x="3585831" y="2252047"/>
                </a:cubicBezTo>
                <a:cubicBezTo>
                  <a:pt x="3585235" y="2252047"/>
                  <a:pt x="3584566" y="2252214"/>
                  <a:pt x="3583821" y="2252549"/>
                </a:cubicBezTo>
                <a:cubicBezTo>
                  <a:pt x="3583077" y="2252884"/>
                  <a:pt x="3582184" y="2253237"/>
                  <a:pt x="3581143" y="2253609"/>
                </a:cubicBezTo>
                <a:cubicBezTo>
                  <a:pt x="3580101" y="2253982"/>
                  <a:pt x="3578910" y="2254335"/>
                  <a:pt x="3577571" y="2254670"/>
                </a:cubicBezTo>
                <a:cubicBezTo>
                  <a:pt x="3576231" y="2255005"/>
                  <a:pt x="3574706" y="2255172"/>
                  <a:pt x="3572994" y="2255172"/>
                </a:cubicBezTo>
                <a:cubicBezTo>
                  <a:pt x="3567711" y="2255172"/>
                  <a:pt x="3564046" y="2253405"/>
                  <a:pt x="3561999" y="2249870"/>
                </a:cubicBezTo>
                <a:cubicBezTo>
                  <a:pt x="3559953" y="2246335"/>
                  <a:pt x="3558930" y="2241108"/>
                  <a:pt x="3558930" y="2234187"/>
                </a:cubicBezTo>
                <a:lnTo>
                  <a:pt x="3558930" y="2178154"/>
                </a:lnTo>
                <a:lnTo>
                  <a:pt x="3584714" y="2178154"/>
                </a:lnTo>
                <a:cubicBezTo>
                  <a:pt x="3585831" y="2178154"/>
                  <a:pt x="3586724" y="2177558"/>
                  <a:pt x="3587393" y="2176368"/>
                </a:cubicBezTo>
                <a:cubicBezTo>
                  <a:pt x="3588063" y="2175177"/>
                  <a:pt x="3588398" y="2173242"/>
                  <a:pt x="3588398" y="2170563"/>
                </a:cubicBezTo>
                <a:cubicBezTo>
                  <a:pt x="3588398" y="2169150"/>
                  <a:pt x="3588323" y="2167959"/>
                  <a:pt x="3588175" y="2166992"/>
                </a:cubicBezTo>
                <a:cubicBezTo>
                  <a:pt x="3588026" y="2166024"/>
                  <a:pt x="3587784" y="2165224"/>
                  <a:pt x="3587449" y="2164592"/>
                </a:cubicBezTo>
                <a:cubicBezTo>
                  <a:pt x="3587114" y="2163959"/>
                  <a:pt x="3586724" y="2163513"/>
                  <a:pt x="3586277" y="2163252"/>
                </a:cubicBezTo>
                <a:cubicBezTo>
                  <a:pt x="3585831" y="2162992"/>
                  <a:pt x="3585310" y="2162862"/>
                  <a:pt x="3584714" y="2162862"/>
                </a:cubicBezTo>
                <a:lnTo>
                  <a:pt x="3558930" y="2162862"/>
                </a:lnTo>
                <a:lnTo>
                  <a:pt x="3558930" y="2138975"/>
                </a:lnTo>
                <a:cubicBezTo>
                  <a:pt x="3558930" y="2138454"/>
                  <a:pt x="3558781" y="2137970"/>
                  <a:pt x="3558483" y="2137524"/>
                </a:cubicBezTo>
                <a:cubicBezTo>
                  <a:pt x="3558186" y="2137077"/>
                  <a:pt x="3557702" y="2136686"/>
                  <a:pt x="3557032" y="2136352"/>
                </a:cubicBezTo>
                <a:cubicBezTo>
                  <a:pt x="3556363" y="2136017"/>
                  <a:pt x="3555432" y="2135775"/>
                  <a:pt x="3554242" y="2135626"/>
                </a:cubicBezTo>
                <a:cubicBezTo>
                  <a:pt x="3553051" y="2135477"/>
                  <a:pt x="3551526" y="2135403"/>
                  <a:pt x="3549665" y="2135403"/>
                </a:cubicBezTo>
                <a:close/>
                <a:moveTo>
                  <a:pt x="2520965" y="2135403"/>
                </a:moveTo>
                <a:cubicBezTo>
                  <a:pt x="2519180" y="2135403"/>
                  <a:pt x="2517691" y="2135477"/>
                  <a:pt x="2516501" y="2135626"/>
                </a:cubicBezTo>
                <a:cubicBezTo>
                  <a:pt x="2515310" y="2135775"/>
                  <a:pt x="2514361" y="2136017"/>
                  <a:pt x="2513654" y="2136352"/>
                </a:cubicBezTo>
                <a:cubicBezTo>
                  <a:pt x="2512947" y="2136686"/>
                  <a:pt x="2512464" y="2137077"/>
                  <a:pt x="2512203" y="2137524"/>
                </a:cubicBezTo>
                <a:cubicBezTo>
                  <a:pt x="2511943" y="2137970"/>
                  <a:pt x="2511813" y="2138454"/>
                  <a:pt x="2511813" y="2138975"/>
                </a:cubicBezTo>
                <a:lnTo>
                  <a:pt x="2511813" y="2162862"/>
                </a:lnTo>
                <a:lnTo>
                  <a:pt x="2497860" y="2162862"/>
                </a:lnTo>
                <a:cubicBezTo>
                  <a:pt x="2497265" y="2162862"/>
                  <a:pt x="2496725" y="2162992"/>
                  <a:pt x="2496241" y="2163252"/>
                </a:cubicBezTo>
                <a:cubicBezTo>
                  <a:pt x="2495758" y="2163513"/>
                  <a:pt x="2495367" y="2163959"/>
                  <a:pt x="2495069" y="2164592"/>
                </a:cubicBezTo>
                <a:cubicBezTo>
                  <a:pt x="2494772" y="2165224"/>
                  <a:pt x="2494530" y="2166024"/>
                  <a:pt x="2494344" y="2166992"/>
                </a:cubicBezTo>
                <a:cubicBezTo>
                  <a:pt x="2494158" y="2167959"/>
                  <a:pt x="2494065" y="2169150"/>
                  <a:pt x="2494065" y="2170563"/>
                </a:cubicBezTo>
                <a:cubicBezTo>
                  <a:pt x="2494065" y="2173242"/>
                  <a:pt x="2494400" y="2175177"/>
                  <a:pt x="2495069" y="2176368"/>
                </a:cubicBezTo>
                <a:cubicBezTo>
                  <a:pt x="2495739" y="2177558"/>
                  <a:pt x="2496632" y="2178154"/>
                  <a:pt x="2497748" y="2178154"/>
                </a:cubicBezTo>
                <a:lnTo>
                  <a:pt x="2511813" y="2178154"/>
                </a:lnTo>
                <a:lnTo>
                  <a:pt x="2511813" y="2236866"/>
                </a:lnTo>
                <a:cubicBezTo>
                  <a:pt x="2511813" y="2242671"/>
                  <a:pt x="2512352" y="2247712"/>
                  <a:pt x="2513431" y="2251991"/>
                </a:cubicBezTo>
                <a:cubicBezTo>
                  <a:pt x="2514510" y="2256270"/>
                  <a:pt x="2516240" y="2259804"/>
                  <a:pt x="2518621" y="2262595"/>
                </a:cubicBezTo>
                <a:cubicBezTo>
                  <a:pt x="2521003" y="2265385"/>
                  <a:pt x="2524054" y="2267469"/>
                  <a:pt x="2527774" y="2268846"/>
                </a:cubicBezTo>
                <a:cubicBezTo>
                  <a:pt x="2531495" y="2270222"/>
                  <a:pt x="2535960" y="2270911"/>
                  <a:pt x="2541169" y="2270911"/>
                </a:cubicBezTo>
                <a:cubicBezTo>
                  <a:pt x="2542880" y="2270911"/>
                  <a:pt x="2544592" y="2270799"/>
                  <a:pt x="2546303" y="2270576"/>
                </a:cubicBezTo>
                <a:cubicBezTo>
                  <a:pt x="2548015" y="2270353"/>
                  <a:pt x="2549633" y="2270074"/>
                  <a:pt x="2551159" y="2269739"/>
                </a:cubicBezTo>
                <a:cubicBezTo>
                  <a:pt x="2552685" y="2269404"/>
                  <a:pt x="2554042" y="2268976"/>
                  <a:pt x="2555233" y="2268455"/>
                </a:cubicBezTo>
                <a:cubicBezTo>
                  <a:pt x="2556424" y="2267934"/>
                  <a:pt x="2557317" y="2267376"/>
                  <a:pt x="2557912" y="2266781"/>
                </a:cubicBezTo>
                <a:cubicBezTo>
                  <a:pt x="2558507" y="2266185"/>
                  <a:pt x="2558954" y="2265255"/>
                  <a:pt x="2559252" y="2263990"/>
                </a:cubicBezTo>
                <a:cubicBezTo>
                  <a:pt x="2559549" y="2262725"/>
                  <a:pt x="2559698" y="2261014"/>
                  <a:pt x="2559698" y="2258856"/>
                </a:cubicBezTo>
                <a:cubicBezTo>
                  <a:pt x="2559698" y="2257516"/>
                  <a:pt x="2559624" y="2256400"/>
                  <a:pt x="2559475" y="2255507"/>
                </a:cubicBezTo>
                <a:cubicBezTo>
                  <a:pt x="2559326" y="2254614"/>
                  <a:pt x="2559159" y="2253907"/>
                  <a:pt x="2558972" y="2253386"/>
                </a:cubicBezTo>
                <a:cubicBezTo>
                  <a:pt x="2558786" y="2252865"/>
                  <a:pt x="2558526" y="2252512"/>
                  <a:pt x="2558191" y="2252326"/>
                </a:cubicBezTo>
                <a:cubicBezTo>
                  <a:pt x="2557856" y="2252140"/>
                  <a:pt x="2557503" y="2252047"/>
                  <a:pt x="2557131" y="2252047"/>
                </a:cubicBezTo>
                <a:cubicBezTo>
                  <a:pt x="2556535" y="2252047"/>
                  <a:pt x="2555866" y="2252214"/>
                  <a:pt x="2555122" y="2252549"/>
                </a:cubicBezTo>
                <a:cubicBezTo>
                  <a:pt x="2554377" y="2252884"/>
                  <a:pt x="2553484" y="2253237"/>
                  <a:pt x="2552443" y="2253609"/>
                </a:cubicBezTo>
                <a:cubicBezTo>
                  <a:pt x="2551401" y="2253982"/>
                  <a:pt x="2550210" y="2254335"/>
                  <a:pt x="2548871" y="2254670"/>
                </a:cubicBezTo>
                <a:cubicBezTo>
                  <a:pt x="2547531" y="2255005"/>
                  <a:pt x="2546006" y="2255172"/>
                  <a:pt x="2544294" y="2255172"/>
                </a:cubicBezTo>
                <a:cubicBezTo>
                  <a:pt x="2539011" y="2255172"/>
                  <a:pt x="2535346" y="2253405"/>
                  <a:pt x="2533300" y="2249870"/>
                </a:cubicBezTo>
                <a:cubicBezTo>
                  <a:pt x="2531253" y="2246335"/>
                  <a:pt x="2530230" y="2241108"/>
                  <a:pt x="2530230" y="2234187"/>
                </a:cubicBezTo>
                <a:lnTo>
                  <a:pt x="2530230" y="2178154"/>
                </a:lnTo>
                <a:lnTo>
                  <a:pt x="2556015" y="2178154"/>
                </a:lnTo>
                <a:cubicBezTo>
                  <a:pt x="2557131" y="2178154"/>
                  <a:pt x="2558024" y="2177558"/>
                  <a:pt x="2558693" y="2176368"/>
                </a:cubicBezTo>
                <a:cubicBezTo>
                  <a:pt x="2559363" y="2175177"/>
                  <a:pt x="2559698" y="2173242"/>
                  <a:pt x="2559698" y="2170563"/>
                </a:cubicBezTo>
                <a:cubicBezTo>
                  <a:pt x="2559698" y="2169150"/>
                  <a:pt x="2559624" y="2167959"/>
                  <a:pt x="2559475" y="2166992"/>
                </a:cubicBezTo>
                <a:cubicBezTo>
                  <a:pt x="2559326" y="2166024"/>
                  <a:pt x="2559084" y="2165224"/>
                  <a:pt x="2558749" y="2164592"/>
                </a:cubicBezTo>
                <a:cubicBezTo>
                  <a:pt x="2558414" y="2163959"/>
                  <a:pt x="2558024" y="2163513"/>
                  <a:pt x="2557577" y="2163252"/>
                </a:cubicBezTo>
                <a:cubicBezTo>
                  <a:pt x="2557131" y="2162992"/>
                  <a:pt x="2556610" y="2162862"/>
                  <a:pt x="2556015" y="2162862"/>
                </a:cubicBezTo>
                <a:lnTo>
                  <a:pt x="2530230" y="2162862"/>
                </a:lnTo>
                <a:lnTo>
                  <a:pt x="2530230" y="2138975"/>
                </a:lnTo>
                <a:cubicBezTo>
                  <a:pt x="2530230" y="2138454"/>
                  <a:pt x="2530081" y="2137970"/>
                  <a:pt x="2529784" y="2137524"/>
                </a:cubicBezTo>
                <a:cubicBezTo>
                  <a:pt x="2529486" y="2137077"/>
                  <a:pt x="2529002" y="2136686"/>
                  <a:pt x="2528332" y="2136352"/>
                </a:cubicBezTo>
                <a:cubicBezTo>
                  <a:pt x="2527663" y="2136017"/>
                  <a:pt x="2526732" y="2135775"/>
                  <a:pt x="2525542" y="2135626"/>
                </a:cubicBezTo>
                <a:cubicBezTo>
                  <a:pt x="2524351" y="2135477"/>
                  <a:pt x="2522826" y="2135403"/>
                  <a:pt x="2520965" y="2135403"/>
                </a:cubicBezTo>
                <a:close/>
                <a:moveTo>
                  <a:pt x="1082691" y="2135403"/>
                </a:moveTo>
                <a:cubicBezTo>
                  <a:pt x="1080905" y="2135403"/>
                  <a:pt x="1079416" y="2135477"/>
                  <a:pt x="1078226" y="2135626"/>
                </a:cubicBezTo>
                <a:cubicBezTo>
                  <a:pt x="1077035" y="2135775"/>
                  <a:pt x="1076086" y="2136017"/>
                  <a:pt x="1075379" y="2136352"/>
                </a:cubicBezTo>
                <a:cubicBezTo>
                  <a:pt x="1074672" y="2136686"/>
                  <a:pt x="1074189" y="2137077"/>
                  <a:pt x="1073928" y="2137524"/>
                </a:cubicBezTo>
                <a:cubicBezTo>
                  <a:pt x="1073668" y="2137970"/>
                  <a:pt x="1073538" y="2138454"/>
                  <a:pt x="1073538" y="2138975"/>
                </a:cubicBezTo>
                <a:lnTo>
                  <a:pt x="1073538" y="2162862"/>
                </a:lnTo>
                <a:lnTo>
                  <a:pt x="1059585" y="2162862"/>
                </a:lnTo>
                <a:cubicBezTo>
                  <a:pt x="1058990" y="2162862"/>
                  <a:pt x="1058450" y="2162992"/>
                  <a:pt x="1057966" y="2163252"/>
                </a:cubicBezTo>
                <a:cubicBezTo>
                  <a:pt x="1057483" y="2163513"/>
                  <a:pt x="1057092" y="2163959"/>
                  <a:pt x="1056794" y="2164592"/>
                </a:cubicBezTo>
                <a:cubicBezTo>
                  <a:pt x="1056497" y="2165224"/>
                  <a:pt x="1056255" y="2166024"/>
                  <a:pt x="1056069" y="2166992"/>
                </a:cubicBezTo>
                <a:cubicBezTo>
                  <a:pt x="1055883" y="2167959"/>
                  <a:pt x="1055790" y="2169150"/>
                  <a:pt x="1055790" y="2170563"/>
                </a:cubicBezTo>
                <a:cubicBezTo>
                  <a:pt x="1055790" y="2173242"/>
                  <a:pt x="1056125" y="2175177"/>
                  <a:pt x="1056794" y="2176368"/>
                </a:cubicBezTo>
                <a:cubicBezTo>
                  <a:pt x="1057464" y="2177558"/>
                  <a:pt x="1058357" y="2178154"/>
                  <a:pt x="1059473" y="2178154"/>
                </a:cubicBezTo>
                <a:lnTo>
                  <a:pt x="1073538" y="2178154"/>
                </a:lnTo>
                <a:lnTo>
                  <a:pt x="1073538" y="2236866"/>
                </a:lnTo>
                <a:cubicBezTo>
                  <a:pt x="1073538" y="2242671"/>
                  <a:pt x="1074077" y="2247712"/>
                  <a:pt x="1075156" y="2251991"/>
                </a:cubicBezTo>
                <a:cubicBezTo>
                  <a:pt x="1076235" y="2256270"/>
                  <a:pt x="1077965" y="2259804"/>
                  <a:pt x="1080346" y="2262595"/>
                </a:cubicBezTo>
                <a:cubicBezTo>
                  <a:pt x="1082728" y="2265385"/>
                  <a:pt x="1085779" y="2267469"/>
                  <a:pt x="1089499" y="2268846"/>
                </a:cubicBezTo>
                <a:cubicBezTo>
                  <a:pt x="1093220" y="2270222"/>
                  <a:pt x="1097685" y="2270911"/>
                  <a:pt x="1102894" y="2270911"/>
                </a:cubicBezTo>
                <a:cubicBezTo>
                  <a:pt x="1104605" y="2270911"/>
                  <a:pt x="1106317" y="2270799"/>
                  <a:pt x="1108029" y="2270576"/>
                </a:cubicBezTo>
                <a:cubicBezTo>
                  <a:pt x="1109740" y="2270353"/>
                  <a:pt x="1111359" y="2270074"/>
                  <a:pt x="1112884" y="2269739"/>
                </a:cubicBezTo>
                <a:cubicBezTo>
                  <a:pt x="1114409" y="2269404"/>
                  <a:pt x="1115768" y="2268976"/>
                  <a:pt x="1116958" y="2268455"/>
                </a:cubicBezTo>
                <a:cubicBezTo>
                  <a:pt x="1118149" y="2267934"/>
                  <a:pt x="1119042" y="2267376"/>
                  <a:pt x="1119637" y="2266781"/>
                </a:cubicBezTo>
                <a:cubicBezTo>
                  <a:pt x="1120232" y="2266185"/>
                  <a:pt x="1120679" y="2265255"/>
                  <a:pt x="1120976" y="2263990"/>
                </a:cubicBezTo>
                <a:cubicBezTo>
                  <a:pt x="1121274" y="2262725"/>
                  <a:pt x="1121423" y="2261014"/>
                  <a:pt x="1121423" y="2258856"/>
                </a:cubicBezTo>
                <a:cubicBezTo>
                  <a:pt x="1121423" y="2257516"/>
                  <a:pt x="1121349" y="2256400"/>
                  <a:pt x="1121200" y="2255507"/>
                </a:cubicBezTo>
                <a:cubicBezTo>
                  <a:pt x="1121051" y="2254614"/>
                  <a:pt x="1120883" y="2253907"/>
                  <a:pt x="1120697" y="2253386"/>
                </a:cubicBezTo>
                <a:cubicBezTo>
                  <a:pt x="1120511" y="2252865"/>
                  <a:pt x="1120251" y="2252512"/>
                  <a:pt x="1119916" y="2252326"/>
                </a:cubicBezTo>
                <a:cubicBezTo>
                  <a:pt x="1119581" y="2252140"/>
                  <a:pt x="1119228" y="2252047"/>
                  <a:pt x="1118856" y="2252047"/>
                </a:cubicBezTo>
                <a:cubicBezTo>
                  <a:pt x="1118260" y="2252047"/>
                  <a:pt x="1117591" y="2252214"/>
                  <a:pt x="1116847" y="2252549"/>
                </a:cubicBezTo>
                <a:cubicBezTo>
                  <a:pt x="1116102" y="2252884"/>
                  <a:pt x="1115209" y="2253237"/>
                  <a:pt x="1114168" y="2253609"/>
                </a:cubicBezTo>
                <a:cubicBezTo>
                  <a:pt x="1113126" y="2253982"/>
                  <a:pt x="1111935" y="2254335"/>
                  <a:pt x="1110596" y="2254670"/>
                </a:cubicBezTo>
                <a:cubicBezTo>
                  <a:pt x="1109256" y="2255005"/>
                  <a:pt x="1107731" y="2255172"/>
                  <a:pt x="1106019" y="2255172"/>
                </a:cubicBezTo>
                <a:cubicBezTo>
                  <a:pt x="1100736" y="2255172"/>
                  <a:pt x="1097071" y="2253405"/>
                  <a:pt x="1095025" y="2249870"/>
                </a:cubicBezTo>
                <a:cubicBezTo>
                  <a:pt x="1092978" y="2246335"/>
                  <a:pt x="1091955" y="2241108"/>
                  <a:pt x="1091955" y="2234187"/>
                </a:cubicBezTo>
                <a:lnTo>
                  <a:pt x="1091955" y="2178154"/>
                </a:lnTo>
                <a:lnTo>
                  <a:pt x="1117739" y="2178154"/>
                </a:lnTo>
                <a:cubicBezTo>
                  <a:pt x="1118856" y="2178154"/>
                  <a:pt x="1119749" y="2177558"/>
                  <a:pt x="1120418" y="2176368"/>
                </a:cubicBezTo>
                <a:cubicBezTo>
                  <a:pt x="1121088" y="2175177"/>
                  <a:pt x="1121423" y="2173242"/>
                  <a:pt x="1121423" y="2170563"/>
                </a:cubicBezTo>
                <a:cubicBezTo>
                  <a:pt x="1121423" y="2169150"/>
                  <a:pt x="1121349" y="2167959"/>
                  <a:pt x="1121200" y="2166992"/>
                </a:cubicBezTo>
                <a:cubicBezTo>
                  <a:pt x="1121051" y="2166024"/>
                  <a:pt x="1120809" y="2165224"/>
                  <a:pt x="1120474" y="2164592"/>
                </a:cubicBezTo>
                <a:cubicBezTo>
                  <a:pt x="1120139" y="2163959"/>
                  <a:pt x="1119749" y="2163513"/>
                  <a:pt x="1119302" y="2163252"/>
                </a:cubicBezTo>
                <a:cubicBezTo>
                  <a:pt x="1118856" y="2162992"/>
                  <a:pt x="1118335" y="2162862"/>
                  <a:pt x="1117739" y="2162862"/>
                </a:cubicBezTo>
                <a:lnTo>
                  <a:pt x="1091955" y="2162862"/>
                </a:lnTo>
                <a:lnTo>
                  <a:pt x="1091955" y="2138975"/>
                </a:lnTo>
                <a:cubicBezTo>
                  <a:pt x="1091955" y="2138454"/>
                  <a:pt x="1091806" y="2137970"/>
                  <a:pt x="1091509" y="2137524"/>
                </a:cubicBezTo>
                <a:cubicBezTo>
                  <a:pt x="1091211" y="2137077"/>
                  <a:pt x="1090727" y="2136686"/>
                  <a:pt x="1090058" y="2136352"/>
                </a:cubicBezTo>
                <a:cubicBezTo>
                  <a:pt x="1089388" y="2136017"/>
                  <a:pt x="1088458" y="2135775"/>
                  <a:pt x="1087267" y="2135626"/>
                </a:cubicBezTo>
                <a:cubicBezTo>
                  <a:pt x="1086076" y="2135477"/>
                  <a:pt x="1084551" y="2135403"/>
                  <a:pt x="1082691" y="2135403"/>
                </a:cubicBezTo>
                <a:close/>
                <a:moveTo>
                  <a:pt x="530241" y="2135403"/>
                </a:moveTo>
                <a:cubicBezTo>
                  <a:pt x="528455" y="2135403"/>
                  <a:pt x="526966" y="2135477"/>
                  <a:pt x="525776" y="2135626"/>
                </a:cubicBezTo>
                <a:cubicBezTo>
                  <a:pt x="524585" y="2135775"/>
                  <a:pt x="523636" y="2136017"/>
                  <a:pt x="522929" y="2136352"/>
                </a:cubicBezTo>
                <a:cubicBezTo>
                  <a:pt x="522222" y="2136686"/>
                  <a:pt x="521739" y="2137077"/>
                  <a:pt x="521478" y="2137524"/>
                </a:cubicBezTo>
                <a:cubicBezTo>
                  <a:pt x="521218" y="2137970"/>
                  <a:pt x="521088" y="2138454"/>
                  <a:pt x="521088" y="2138975"/>
                </a:cubicBezTo>
                <a:lnTo>
                  <a:pt x="521088" y="2162862"/>
                </a:lnTo>
                <a:lnTo>
                  <a:pt x="507135" y="2162862"/>
                </a:lnTo>
                <a:cubicBezTo>
                  <a:pt x="506540" y="2162862"/>
                  <a:pt x="506000" y="2162992"/>
                  <a:pt x="505516" y="2163252"/>
                </a:cubicBezTo>
                <a:cubicBezTo>
                  <a:pt x="505033" y="2163513"/>
                  <a:pt x="504642" y="2163959"/>
                  <a:pt x="504344" y="2164592"/>
                </a:cubicBezTo>
                <a:cubicBezTo>
                  <a:pt x="504047" y="2165224"/>
                  <a:pt x="503805" y="2166024"/>
                  <a:pt x="503619" y="2166992"/>
                </a:cubicBezTo>
                <a:cubicBezTo>
                  <a:pt x="503433" y="2167959"/>
                  <a:pt x="503340" y="2169150"/>
                  <a:pt x="503340" y="2170563"/>
                </a:cubicBezTo>
                <a:cubicBezTo>
                  <a:pt x="503340" y="2173242"/>
                  <a:pt x="503675" y="2175177"/>
                  <a:pt x="504344" y="2176368"/>
                </a:cubicBezTo>
                <a:cubicBezTo>
                  <a:pt x="505014" y="2177558"/>
                  <a:pt x="505907" y="2178154"/>
                  <a:pt x="507023" y="2178154"/>
                </a:cubicBezTo>
                <a:lnTo>
                  <a:pt x="521088" y="2178154"/>
                </a:lnTo>
                <a:lnTo>
                  <a:pt x="521088" y="2236866"/>
                </a:lnTo>
                <a:cubicBezTo>
                  <a:pt x="521088" y="2242671"/>
                  <a:pt x="521627" y="2247712"/>
                  <a:pt x="522706" y="2251991"/>
                </a:cubicBezTo>
                <a:cubicBezTo>
                  <a:pt x="523785" y="2256270"/>
                  <a:pt x="525515" y="2259804"/>
                  <a:pt x="527896" y="2262595"/>
                </a:cubicBezTo>
                <a:cubicBezTo>
                  <a:pt x="530278" y="2265385"/>
                  <a:pt x="533329" y="2267469"/>
                  <a:pt x="537049" y="2268846"/>
                </a:cubicBezTo>
                <a:cubicBezTo>
                  <a:pt x="540770" y="2270222"/>
                  <a:pt x="545235" y="2270911"/>
                  <a:pt x="550444" y="2270911"/>
                </a:cubicBezTo>
                <a:cubicBezTo>
                  <a:pt x="552155" y="2270911"/>
                  <a:pt x="553867" y="2270799"/>
                  <a:pt x="555578" y="2270576"/>
                </a:cubicBezTo>
                <a:cubicBezTo>
                  <a:pt x="557290" y="2270353"/>
                  <a:pt x="558909" y="2270074"/>
                  <a:pt x="560434" y="2269739"/>
                </a:cubicBezTo>
                <a:cubicBezTo>
                  <a:pt x="561959" y="2269404"/>
                  <a:pt x="563318" y="2268976"/>
                  <a:pt x="564508" y="2268455"/>
                </a:cubicBezTo>
                <a:cubicBezTo>
                  <a:pt x="565699" y="2267934"/>
                  <a:pt x="566592" y="2267376"/>
                  <a:pt x="567187" y="2266781"/>
                </a:cubicBezTo>
                <a:cubicBezTo>
                  <a:pt x="567782" y="2266185"/>
                  <a:pt x="568229" y="2265255"/>
                  <a:pt x="568527" y="2263990"/>
                </a:cubicBezTo>
                <a:cubicBezTo>
                  <a:pt x="568824" y="2262725"/>
                  <a:pt x="568973" y="2261014"/>
                  <a:pt x="568973" y="2258856"/>
                </a:cubicBezTo>
                <a:cubicBezTo>
                  <a:pt x="568973" y="2257516"/>
                  <a:pt x="568899" y="2256400"/>
                  <a:pt x="568750" y="2255507"/>
                </a:cubicBezTo>
                <a:cubicBezTo>
                  <a:pt x="568601" y="2254614"/>
                  <a:pt x="568434" y="2253907"/>
                  <a:pt x="568247" y="2253386"/>
                </a:cubicBezTo>
                <a:cubicBezTo>
                  <a:pt x="568061" y="2252865"/>
                  <a:pt x="567801" y="2252512"/>
                  <a:pt x="567466" y="2252326"/>
                </a:cubicBezTo>
                <a:cubicBezTo>
                  <a:pt x="567131" y="2252140"/>
                  <a:pt x="566778" y="2252047"/>
                  <a:pt x="566406" y="2252047"/>
                </a:cubicBezTo>
                <a:cubicBezTo>
                  <a:pt x="565810" y="2252047"/>
                  <a:pt x="565141" y="2252214"/>
                  <a:pt x="564397" y="2252549"/>
                </a:cubicBezTo>
                <a:cubicBezTo>
                  <a:pt x="563652" y="2252884"/>
                  <a:pt x="562759" y="2253237"/>
                  <a:pt x="561718" y="2253609"/>
                </a:cubicBezTo>
                <a:cubicBezTo>
                  <a:pt x="560676" y="2253982"/>
                  <a:pt x="559485" y="2254335"/>
                  <a:pt x="558146" y="2254670"/>
                </a:cubicBezTo>
                <a:cubicBezTo>
                  <a:pt x="556806" y="2255005"/>
                  <a:pt x="555281" y="2255172"/>
                  <a:pt x="553569" y="2255172"/>
                </a:cubicBezTo>
                <a:cubicBezTo>
                  <a:pt x="548286" y="2255172"/>
                  <a:pt x="544621" y="2253405"/>
                  <a:pt x="542575" y="2249870"/>
                </a:cubicBezTo>
                <a:cubicBezTo>
                  <a:pt x="540528" y="2246335"/>
                  <a:pt x="539505" y="2241108"/>
                  <a:pt x="539505" y="2234187"/>
                </a:cubicBezTo>
                <a:lnTo>
                  <a:pt x="539505" y="2178154"/>
                </a:lnTo>
                <a:lnTo>
                  <a:pt x="565290" y="2178154"/>
                </a:lnTo>
                <a:cubicBezTo>
                  <a:pt x="566406" y="2178154"/>
                  <a:pt x="567299" y="2177558"/>
                  <a:pt x="567968" y="2176368"/>
                </a:cubicBezTo>
                <a:cubicBezTo>
                  <a:pt x="568638" y="2175177"/>
                  <a:pt x="568973" y="2173242"/>
                  <a:pt x="568973" y="2170563"/>
                </a:cubicBezTo>
                <a:cubicBezTo>
                  <a:pt x="568973" y="2169150"/>
                  <a:pt x="568899" y="2167959"/>
                  <a:pt x="568750" y="2166992"/>
                </a:cubicBezTo>
                <a:cubicBezTo>
                  <a:pt x="568601" y="2166024"/>
                  <a:pt x="568359" y="2165224"/>
                  <a:pt x="568024" y="2164592"/>
                </a:cubicBezTo>
                <a:cubicBezTo>
                  <a:pt x="567689" y="2163959"/>
                  <a:pt x="567299" y="2163513"/>
                  <a:pt x="566852" y="2163252"/>
                </a:cubicBezTo>
                <a:cubicBezTo>
                  <a:pt x="566406" y="2162992"/>
                  <a:pt x="565885" y="2162862"/>
                  <a:pt x="565290" y="2162862"/>
                </a:cubicBezTo>
                <a:lnTo>
                  <a:pt x="539505" y="2162862"/>
                </a:lnTo>
                <a:lnTo>
                  <a:pt x="539505" y="2138975"/>
                </a:lnTo>
                <a:cubicBezTo>
                  <a:pt x="539505" y="2138454"/>
                  <a:pt x="539356" y="2137970"/>
                  <a:pt x="539059" y="2137524"/>
                </a:cubicBezTo>
                <a:cubicBezTo>
                  <a:pt x="538761" y="2137077"/>
                  <a:pt x="538277" y="2136686"/>
                  <a:pt x="537608" y="2136352"/>
                </a:cubicBezTo>
                <a:cubicBezTo>
                  <a:pt x="536938" y="2136017"/>
                  <a:pt x="536008" y="2135775"/>
                  <a:pt x="534817" y="2135626"/>
                </a:cubicBezTo>
                <a:cubicBezTo>
                  <a:pt x="533626" y="2135477"/>
                  <a:pt x="532101" y="2135403"/>
                  <a:pt x="530241" y="2135403"/>
                </a:cubicBezTo>
                <a:close/>
                <a:moveTo>
                  <a:pt x="927351" y="2123906"/>
                </a:moveTo>
                <a:cubicBezTo>
                  <a:pt x="925119" y="2123906"/>
                  <a:pt x="923277" y="2123962"/>
                  <a:pt x="921826" y="2124073"/>
                </a:cubicBezTo>
                <a:cubicBezTo>
                  <a:pt x="920375" y="2124185"/>
                  <a:pt x="919184" y="2124389"/>
                  <a:pt x="918254" y="2124687"/>
                </a:cubicBezTo>
                <a:cubicBezTo>
                  <a:pt x="917324" y="2124985"/>
                  <a:pt x="916617" y="2125394"/>
                  <a:pt x="916133" y="2125915"/>
                </a:cubicBezTo>
                <a:cubicBezTo>
                  <a:pt x="915649" y="2126436"/>
                  <a:pt x="915259" y="2127106"/>
                  <a:pt x="914961" y="2127924"/>
                </a:cubicBezTo>
                <a:lnTo>
                  <a:pt x="866518" y="2262093"/>
                </a:lnTo>
                <a:cubicBezTo>
                  <a:pt x="865922" y="2263730"/>
                  <a:pt x="865606" y="2265051"/>
                  <a:pt x="865569" y="2266055"/>
                </a:cubicBezTo>
                <a:cubicBezTo>
                  <a:pt x="865532" y="2267060"/>
                  <a:pt x="865792" y="2267823"/>
                  <a:pt x="866350" y="2268343"/>
                </a:cubicBezTo>
                <a:cubicBezTo>
                  <a:pt x="866908" y="2268864"/>
                  <a:pt x="867876" y="2269218"/>
                  <a:pt x="869252" y="2269404"/>
                </a:cubicBezTo>
                <a:cubicBezTo>
                  <a:pt x="870629" y="2269590"/>
                  <a:pt x="872396" y="2269683"/>
                  <a:pt x="874554" y="2269683"/>
                </a:cubicBezTo>
                <a:cubicBezTo>
                  <a:pt x="876638" y="2269683"/>
                  <a:pt x="878331" y="2269608"/>
                  <a:pt x="879633" y="2269460"/>
                </a:cubicBezTo>
                <a:cubicBezTo>
                  <a:pt x="880935" y="2269311"/>
                  <a:pt x="881940" y="2269069"/>
                  <a:pt x="882647" y="2268734"/>
                </a:cubicBezTo>
                <a:cubicBezTo>
                  <a:pt x="883354" y="2268399"/>
                  <a:pt x="883893" y="2267990"/>
                  <a:pt x="884265" y="2267506"/>
                </a:cubicBezTo>
                <a:cubicBezTo>
                  <a:pt x="884637" y="2267023"/>
                  <a:pt x="884935" y="2266446"/>
                  <a:pt x="885158" y="2265776"/>
                </a:cubicBezTo>
                <a:lnTo>
                  <a:pt x="896990" y="2231062"/>
                </a:lnTo>
                <a:lnTo>
                  <a:pt x="957042" y="2231062"/>
                </a:lnTo>
                <a:lnTo>
                  <a:pt x="969432" y="2266223"/>
                </a:lnTo>
                <a:cubicBezTo>
                  <a:pt x="969730" y="2266892"/>
                  <a:pt x="970046" y="2267450"/>
                  <a:pt x="970381" y="2267897"/>
                </a:cubicBezTo>
                <a:cubicBezTo>
                  <a:pt x="970716" y="2268343"/>
                  <a:pt x="971237" y="2268697"/>
                  <a:pt x="971944" y="2268957"/>
                </a:cubicBezTo>
                <a:cubicBezTo>
                  <a:pt x="972651" y="2269218"/>
                  <a:pt x="973692" y="2269404"/>
                  <a:pt x="975069" y="2269515"/>
                </a:cubicBezTo>
                <a:cubicBezTo>
                  <a:pt x="976446" y="2269627"/>
                  <a:pt x="978288" y="2269683"/>
                  <a:pt x="980594" y="2269683"/>
                </a:cubicBezTo>
                <a:cubicBezTo>
                  <a:pt x="982901" y="2269683"/>
                  <a:pt x="984743" y="2269608"/>
                  <a:pt x="986120" y="2269460"/>
                </a:cubicBezTo>
                <a:cubicBezTo>
                  <a:pt x="987496" y="2269311"/>
                  <a:pt x="988482" y="2268976"/>
                  <a:pt x="989078" y="2268455"/>
                </a:cubicBezTo>
                <a:cubicBezTo>
                  <a:pt x="989673" y="2267934"/>
                  <a:pt x="989952" y="2267171"/>
                  <a:pt x="989915" y="2266167"/>
                </a:cubicBezTo>
                <a:cubicBezTo>
                  <a:pt x="989878" y="2265162"/>
                  <a:pt x="989561" y="2263841"/>
                  <a:pt x="988966" y="2262204"/>
                </a:cubicBezTo>
                <a:lnTo>
                  <a:pt x="940522" y="2128036"/>
                </a:lnTo>
                <a:cubicBezTo>
                  <a:pt x="940225" y="2127217"/>
                  <a:pt x="939815" y="2126529"/>
                  <a:pt x="939295" y="2125971"/>
                </a:cubicBezTo>
                <a:cubicBezTo>
                  <a:pt x="938774" y="2125413"/>
                  <a:pt x="938030" y="2124985"/>
                  <a:pt x="937062" y="2124687"/>
                </a:cubicBezTo>
                <a:cubicBezTo>
                  <a:pt x="936095" y="2124389"/>
                  <a:pt x="934830" y="2124185"/>
                  <a:pt x="933267" y="2124073"/>
                </a:cubicBezTo>
                <a:cubicBezTo>
                  <a:pt x="931704" y="2123962"/>
                  <a:pt x="929732" y="2123906"/>
                  <a:pt x="927351" y="2123906"/>
                </a:cubicBezTo>
                <a:close/>
                <a:moveTo>
                  <a:pt x="2062687" y="2122455"/>
                </a:moveTo>
                <a:cubicBezTo>
                  <a:pt x="2051673" y="2122455"/>
                  <a:pt x="2042037" y="2124222"/>
                  <a:pt x="2033777" y="2127757"/>
                </a:cubicBezTo>
                <a:cubicBezTo>
                  <a:pt x="2025517" y="2131291"/>
                  <a:pt x="2018633" y="2136314"/>
                  <a:pt x="2013127" y="2142826"/>
                </a:cubicBezTo>
                <a:cubicBezTo>
                  <a:pt x="2007620" y="2149337"/>
                  <a:pt x="2003490" y="2157243"/>
                  <a:pt x="2000737" y="2166545"/>
                </a:cubicBezTo>
                <a:cubicBezTo>
                  <a:pt x="1997983" y="2175847"/>
                  <a:pt x="1996607" y="2186190"/>
                  <a:pt x="1996607" y="2197576"/>
                </a:cubicBezTo>
                <a:cubicBezTo>
                  <a:pt x="1996607" y="2209482"/>
                  <a:pt x="1997872" y="2220012"/>
                  <a:pt x="2000402" y="2229164"/>
                </a:cubicBezTo>
                <a:cubicBezTo>
                  <a:pt x="2002932" y="2238317"/>
                  <a:pt x="2006783" y="2245982"/>
                  <a:pt x="2011955" y="2252158"/>
                </a:cubicBezTo>
                <a:cubicBezTo>
                  <a:pt x="2017127" y="2258335"/>
                  <a:pt x="2023675" y="2263041"/>
                  <a:pt x="2031600" y="2266278"/>
                </a:cubicBezTo>
                <a:cubicBezTo>
                  <a:pt x="2039525" y="2269515"/>
                  <a:pt x="2048920" y="2271134"/>
                  <a:pt x="2059784" y="2271134"/>
                </a:cubicBezTo>
                <a:cubicBezTo>
                  <a:pt x="2070798" y="2271134"/>
                  <a:pt x="2080434" y="2269367"/>
                  <a:pt x="2088694" y="2265832"/>
                </a:cubicBezTo>
                <a:cubicBezTo>
                  <a:pt x="2096954" y="2262297"/>
                  <a:pt x="2103819" y="2257237"/>
                  <a:pt x="2109288" y="2250652"/>
                </a:cubicBezTo>
                <a:cubicBezTo>
                  <a:pt x="2114758" y="2244066"/>
                  <a:pt x="2118869" y="2236085"/>
                  <a:pt x="2121623" y="2226709"/>
                </a:cubicBezTo>
                <a:cubicBezTo>
                  <a:pt x="2124376" y="2217333"/>
                  <a:pt x="2125752" y="2206803"/>
                  <a:pt x="2125752" y="2195120"/>
                </a:cubicBezTo>
                <a:cubicBezTo>
                  <a:pt x="2125752" y="2183437"/>
                  <a:pt x="2124469" y="2173075"/>
                  <a:pt x="2121901" y="2164034"/>
                </a:cubicBezTo>
                <a:cubicBezTo>
                  <a:pt x="2119334" y="2154992"/>
                  <a:pt x="2115427" y="2147402"/>
                  <a:pt x="2110181" y="2141263"/>
                </a:cubicBezTo>
                <a:cubicBezTo>
                  <a:pt x="2104935" y="2135124"/>
                  <a:pt x="2098368" y="2130454"/>
                  <a:pt x="2090480" y="2127254"/>
                </a:cubicBezTo>
                <a:cubicBezTo>
                  <a:pt x="2082592" y="2124055"/>
                  <a:pt x="2073328" y="2122455"/>
                  <a:pt x="2062687" y="2122455"/>
                </a:cubicBezTo>
                <a:close/>
                <a:moveTo>
                  <a:pt x="1816339" y="2122455"/>
                </a:moveTo>
                <a:cubicBezTo>
                  <a:pt x="1806814" y="2122455"/>
                  <a:pt x="1798777" y="2124259"/>
                  <a:pt x="1792229" y="2127868"/>
                </a:cubicBezTo>
                <a:cubicBezTo>
                  <a:pt x="1785680" y="2131477"/>
                  <a:pt x="1780397" y="2136575"/>
                  <a:pt x="1776378" y="2143160"/>
                </a:cubicBezTo>
                <a:cubicBezTo>
                  <a:pt x="1772360" y="2149746"/>
                  <a:pt x="1769458" y="2157634"/>
                  <a:pt x="1767672" y="2166824"/>
                </a:cubicBezTo>
                <a:cubicBezTo>
                  <a:pt x="1765886" y="2176014"/>
                  <a:pt x="1764993" y="2186116"/>
                  <a:pt x="1764993" y="2197129"/>
                </a:cubicBezTo>
                <a:cubicBezTo>
                  <a:pt x="1764993" y="2209035"/>
                  <a:pt x="1765793" y="2219584"/>
                  <a:pt x="1767393" y="2228774"/>
                </a:cubicBezTo>
                <a:cubicBezTo>
                  <a:pt x="1768993" y="2237964"/>
                  <a:pt x="1771690" y="2245703"/>
                  <a:pt x="1775485" y="2251991"/>
                </a:cubicBezTo>
                <a:cubicBezTo>
                  <a:pt x="1779280" y="2258279"/>
                  <a:pt x="1784285" y="2263041"/>
                  <a:pt x="1790499" y="2266278"/>
                </a:cubicBezTo>
                <a:cubicBezTo>
                  <a:pt x="1796712" y="2269515"/>
                  <a:pt x="1804358" y="2271134"/>
                  <a:pt x="1813437" y="2271134"/>
                </a:cubicBezTo>
                <a:cubicBezTo>
                  <a:pt x="1823036" y="2271134"/>
                  <a:pt x="1831110" y="2269329"/>
                  <a:pt x="1837658" y="2265720"/>
                </a:cubicBezTo>
                <a:cubicBezTo>
                  <a:pt x="1844207" y="2262111"/>
                  <a:pt x="1849509" y="2257014"/>
                  <a:pt x="1853564" y="2250428"/>
                </a:cubicBezTo>
                <a:cubicBezTo>
                  <a:pt x="1857620" y="2243843"/>
                  <a:pt x="1860522" y="2235973"/>
                  <a:pt x="1862271" y="2226820"/>
                </a:cubicBezTo>
                <a:cubicBezTo>
                  <a:pt x="1864020" y="2217667"/>
                  <a:pt x="1864894" y="2207547"/>
                  <a:pt x="1864894" y="2196459"/>
                </a:cubicBezTo>
                <a:cubicBezTo>
                  <a:pt x="1864894" y="2184553"/>
                  <a:pt x="1864094" y="2174005"/>
                  <a:pt x="1862494" y="2164815"/>
                </a:cubicBezTo>
                <a:cubicBezTo>
                  <a:pt x="1860894" y="2155625"/>
                  <a:pt x="1858197" y="2147886"/>
                  <a:pt x="1854402" y="2141598"/>
                </a:cubicBezTo>
                <a:cubicBezTo>
                  <a:pt x="1850606" y="2135310"/>
                  <a:pt x="1845602" y="2130547"/>
                  <a:pt x="1839388" y="2127310"/>
                </a:cubicBezTo>
                <a:cubicBezTo>
                  <a:pt x="1833175" y="2124073"/>
                  <a:pt x="1825492" y="2122455"/>
                  <a:pt x="1816339" y="2122455"/>
                </a:cubicBezTo>
                <a:close/>
                <a:moveTo>
                  <a:pt x="1702039" y="2122455"/>
                </a:moveTo>
                <a:cubicBezTo>
                  <a:pt x="1692514" y="2122455"/>
                  <a:pt x="1684477" y="2124259"/>
                  <a:pt x="1677929" y="2127868"/>
                </a:cubicBezTo>
                <a:cubicBezTo>
                  <a:pt x="1671380" y="2131477"/>
                  <a:pt x="1666097" y="2136575"/>
                  <a:pt x="1662078" y="2143160"/>
                </a:cubicBezTo>
                <a:cubicBezTo>
                  <a:pt x="1658060" y="2149746"/>
                  <a:pt x="1655158" y="2157634"/>
                  <a:pt x="1653372" y="2166824"/>
                </a:cubicBezTo>
                <a:cubicBezTo>
                  <a:pt x="1651586" y="2176014"/>
                  <a:pt x="1650693" y="2186116"/>
                  <a:pt x="1650693" y="2197129"/>
                </a:cubicBezTo>
                <a:cubicBezTo>
                  <a:pt x="1650693" y="2209035"/>
                  <a:pt x="1651493" y="2219584"/>
                  <a:pt x="1653093" y="2228774"/>
                </a:cubicBezTo>
                <a:cubicBezTo>
                  <a:pt x="1654693" y="2237964"/>
                  <a:pt x="1657390" y="2245703"/>
                  <a:pt x="1661185" y="2251991"/>
                </a:cubicBezTo>
                <a:cubicBezTo>
                  <a:pt x="1664981" y="2258279"/>
                  <a:pt x="1669985" y="2263041"/>
                  <a:pt x="1676198" y="2266278"/>
                </a:cubicBezTo>
                <a:cubicBezTo>
                  <a:pt x="1682412" y="2269515"/>
                  <a:pt x="1690058" y="2271134"/>
                  <a:pt x="1699137" y="2271134"/>
                </a:cubicBezTo>
                <a:cubicBezTo>
                  <a:pt x="1708736" y="2271134"/>
                  <a:pt x="1716810" y="2269329"/>
                  <a:pt x="1723358" y="2265720"/>
                </a:cubicBezTo>
                <a:cubicBezTo>
                  <a:pt x="1729907" y="2262111"/>
                  <a:pt x="1735209" y="2257014"/>
                  <a:pt x="1739264" y="2250428"/>
                </a:cubicBezTo>
                <a:cubicBezTo>
                  <a:pt x="1743320" y="2243843"/>
                  <a:pt x="1746222" y="2235973"/>
                  <a:pt x="1747971" y="2226820"/>
                </a:cubicBezTo>
                <a:cubicBezTo>
                  <a:pt x="1749720" y="2217667"/>
                  <a:pt x="1750594" y="2207547"/>
                  <a:pt x="1750594" y="2196459"/>
                </a:cubicBezTo>
                <a:cubicBezTo>
                  <a:pt x="1750594" y="2184553"/>
                  <a:pt x="1749794" y="2174005"/>
                  <a:pt x="1748194" y="2164815"/>
                </a:cubicBezTo>
                <a:cubicBezTo>
                  <a:pt x="1746594" y="2155625"/>
                  <a:pt x="1743897" y="2147886"/>
                  <a:pt x="1740102" y="2141598"/>
                </a:cubicBezTo>
                <a:cubicBezTo>
                  <a:pt x="1736306" y="2135310"/>
                  <a:pt x="1731302" y="2130547"/>
                  <a:pt x="1725089" y="2127310"/>
                </a:cubicBezTo>
                <a:cubicBezTo>
                  <a:pt x="1718875" y="2124073"/>
                  <a:pt x="1711192" y="2122455"/>
                  <a:pt x="1702039" y="2122455"/>
                </a:cubicBezTo>
                <a:close/>
                <a:moveTo>
                  <a:pt x="1587515" y="2122455"/>
                </a:moveTo>
                <a:cubicBezTo>
                  <a:pt x="1579925" y="2122455"/>
                  <a:pt x="1573284" y="2123403"/>
                  <a:pt x="1567591" y="2125301"/>
                </a:cubicBezTo>
                <a:cubicBezTo>
                  <a:pt x="1561898" y="2127199"/>
                  <a:pt x="1557210" y="2129784"/>
                  <a:pt x="1553527" y="2133059"/>
                </a:cubicBezTo>
                <a:cubicBezTo>
                  <a:pt x="1549843" y="2136333"/>
                  <a:pt x="1547090" y="2140184"/>
                  <a:pt x="1545267" y="2144611"/>
                </a:cubicBezTo>
                <a:cubicBezTo>
                  <a:pt x="1543444" y="2149039"/>
                  <a:pt x="1542532" y="2153783"/>
                  <a:pt x="1542532" y="2158843"/>
                </a:cubicBezTo>
                <a:cubicBezTo>
                  <a:pt x="1542532" y="2162862"/>
                  <a:pt x="1543146" y="2166582"/>
                  <a:pt x="1544374" y="2170005"/>
                </a:cubicBezTo>
                <a:cubicBezTo>
                  <a:pt x="1545602" y="2173428"/>
                  <a:pt x="1547406" y="2176647"/>
                  <a:pt x="1549787" y="2179660"/>
                </a:cubicBezTo>
                <a:cubicBezTo>
                  <a:pt x="1552169" y="2182674"/>
                  <a:pt x="1555071" y="2185465"/>
                  <a:pt x="1558494" y="2188032"/>
                </a:cubicBezTo>
                <a:cubicBezTo>
                  <a:pt x="1561917" y="2190599"/>
                  <a:pt x="1565861" y="2193036"/>
                  <a:pt x="1570326" y="2195343"/>
                </a:cubicBezTo>
                <a:cubicBezTo>
                  <a:pt x="1565191" y="2197873"/>
                  <a:pt x="1560578" y="2200534"/>
                  <a:pt x="1556485" y="2203324"/>
                </a:cubicBezTo>
                <a:cubicBezTo>
                  <a:pt x="1552392" y="2206115"/>
                  <a:pt x="1548950" y="2209110"/>
                  <a:pt x="1546160" y="2212310"/>
                </a:cubicBezTo>
                <a:cubicBezTo>
                  <a:pt x="1543369" y="2215509"/>
                  <a:pt x="1541230" y="2219007"/>
                  <a:pt x="1539742" y="2222802"/>
                </a:cubicBezTo>
                <a:cubicBezTo>
                  <a:pt x="1538253" y="2226597"/>
                  <a:pt x="1537509" y="2230764"/>
                  <a:pt x="1537509" y="2235304"/>
                </a:cubicBezTo>
                <a:cubicBezTo>
                  <a:pt x="1537509" y="2241033"/>
                  <a:pt x="1538588" y="2246131"/>
                  <a:pt x="1540746" y="2250596"/>
                </a:cubicBezTo>
                <a:cubicBezTo>
                  <a:pt x="1542904" y="2255061"/>
                  <a:pt x="1546030" y="2258818"/>
                  <a:pt x="1550122" y="2261869"/>
                </a:cubicBezTo>
                <a:cubicBezTo>
                  <a:pt x="1554215" y="2264920"/>
                  <a:pt x="1559201" y="2267227"/>
                  <a:pt x="1565080" y="2268790"/>
                </a:cubicBezTo>
                <a:cubicBezTo>
                  <a:pt x="1570958" y="2270353"/>
                  <a:pt x="1577618" y="2271134"/>
                  <a:pt x="1585060" y="2271134"/>
                </a:cubicBezTo>
                <a:cubicBezTo>
                  <a:pt x="1593022" y="2271134"/>
                  <a:pt x="1600091" y="2270278"/>
                  <a:pt x="1606268" y="2268567"/>
                </a:cubicBezTo>
                <a:cubicBezTo>
                  <a:pt x="1612444" y="2266855"/>
                  <a:pt x="1617635" y="2264325"/>
                  <a:pt x="1621839" y="2260976"/>
                </a:cubicBezTo>
                <a:cubicBezTo>
                  <a:pt x="1626043" y="2257628"/>
                  <a:pt x="1629262" y="2253516"/>
                  <a:pt x="1631494" y="2248642"/>
                </a:cubicBezTo>
                <a:cubicBezTo>
                  <a:pt x="1633727" y="2243768"/>
                  <a:pt x="1634843" y="2238206"/>
                  <a:pt x="1634843" y="2231955"/>
                </a:cubicBezTo>
                <a:cubicBezTo>
                  <a:pt x="1634843" y="2227713"/>
                  <a:pt x="1634117" y="2223825"/>
                  <a:pt x="1632666" y="2220291"/>
                </a:cubicBezTo>
                <a:cubicBezTo>
                  <a:pt x="1631215" y="2216756"/>
                  <a:pt x="1629094" y="2213407"/>
                  <a:pt x="1626304" y="2210245"/>
                </a:cubicBezTo>
                <a:cubicBezTo>
                  <a:pt x="1623513" y="2207082"/>
                  <a:pt x="1620053" y="2204124"/>
                  <a:pt x="1615923" y="2201371"/>
                </a:cubicBezTo>
                <a:cubicBezTo>
                  <a:pt x="1611793" y="2198617"/>
                  <a:pt x="1607086" y="2195939"/>
                  <a:pt x="1601803" y="2193334"/>
                </a:cubicBezTo>
                <a:cubicBezTo>
                  <a:pt x="1606268" y="2190953"/>
                  <a:pt x="1610230" y="2188404"/>
                  <a:pt x="1613691" y="2185688"/>
                </a:cubicBezTo>
                <a:cubicBezTo>
                  <a:pt x="1617151" y="2182972"/>
                  <a:pt x="1620072" y="2180051"/>
                  <a:pt x="1622453" y="2176926"/>
                </a:cubicBezTo>
                <a:cubicBezTo>
                  <a:pt x="1624834" y="2173800"/>
                  <a:pt x="1626639" y="2170489"/>
                  <a:pt x="1627867" y="2166992"/>
                </a:cubicBezTo>
                <a:cubicBezTo>
                  <a:pt x="1629094" y="2163494"/>
                  <a:pt x="1629708" y="2159848"/>
                  <a:pt x="1629708" y="2156053"/>
                </a:cubicBezTo>
                <a:cubicBezTo>
                  <a:pt x="1629708" y="2151365"/>
                  <a:pt x="1628890" y="2146974"/>
                  <a:pt x="1627253" y="2142881"/>
                </a:cubicBezTo>
                <a:cubicBezTo>
                  <a:pt x="1625615" y="2138789"/>
                  <a:pt x="1623067" y="2135235"/>
                  <a:pt x="1619607" y="2132222"/>
                </a:cubicBezTo>
                <a:cubicBezTo>
                  <a:pt x="1616146" y="2129208"/>
                  <a:pt x="1611756" y="2126827"/>
                  <a:pt x="1606435" y="2125078"/>
                </a:cubicBezTo>
                <a:cubicBezTo>
                  <a:pt x="1601115" y="2123329"/>
                  <a:pt x="1594808" y="2122455"/>
                  <a:pt x="1587515" y="2122455"/>
                </a:cubicBezTo>
                <a:close/>
                <a:moveTo>
                  <a:pt x="1473215" y="2122455"/>
                </a:moveTo>
                <a:cubicBezTo>
                  <a:pt x="1465625" y="2122455"/>
                  <a:pt x="1458984" y="2123403"/>
                  <a:pt x="1453291" y="2125301"/>
                </a:cubicBezTo>
                <a:cubicBezTo>
                  <a:pt x="1447598" y="2127199"/>
                  <a:pt x="1442910" y="2129784"/>
                  <a:pt x="1439227" y="2133059"/>
                </a:cubicBezTo>
                <a:cubicBezTo>
                  <a:pt x="1435543" y="2136333"/>
                  <a:pt x="1432790" y="2140184"/>
                  <a:pt x="1430967" y="2144611"/>
                </a:cubicBezTo>
                <a:cubicBezTo>
                  <a:pt x="1429144" y="2149039"/>
                  <a:pt x="1428232" y="2153783"/>
                  <a:pt x="1428232" y="2158843"/>
                </a:cubicBezTo>
                <a:cubicBezTo>
                  <a:pt x="1428232" y="2162862"/>
                  <a:pt x="1428846" y="2166582"/>
                  <a:pt x="1430074" y="2170005"/>
                </a:cubicBezTo>
                <a:cubicBezTo>
                  <a:pt x="1431302" y="2173428"/>
                  <a:pt x="1433106" y="2176647"/>
                  <a:pt x="1435488" y="2179660"/>
                </a:cubicBezTo>
                <a:cubicBezTo>
                  <a:pt x="1437869" y="2182674"/>
                  <a:pt x="1440771" y="2185465"/>
                  <a:pt x="1444194" y="2188032"/>
                </a:cubicBezTo>
                <a:cubicBezTo>
                  <a:pt x="1447617" y="2190599"/>
                  <a:pt x="1451561" y="2193036"/>
                  <a:pt x="1456026" y="2195343"/>
                </a:cubicBezTo>
                <a:cubicBezTo>
                  <a:pt x="1450891" y="2197873"/>
                  <a:pt x="1446278" y="2200534"/>
                  <a:pt x="1442185" y="2203324"/>
                </a:cubicBezTo>
                <a:cubicBezTo>
                  <a:pt x="1438092" y="2206115"/>
                  <a:pt x="1434650" y="2209110"/>
                  <a:pt x="1431860" y="2212310"/>
                </a:cubicBezTo>
                <a:cubicBezTo>
                  <a:pt x="1429069" y="2215509"/>
                  <a:pt x="1426930" y="2219007"/>
                  <a:pt x="1425442" y="2222802"/>
                </a:cubicBezTo>
                <a:cubicBezTo>
                  <a:pt x="1423953" y="2226597"/>
                  <a:pt x="1423209" y="2230764"/>
                  <a:pt x="1423209" y="2235304"/>
                </a:cubicBezTo>
                <a:cubicBezTo>
                  <a:pt x="1423209" y="2241033"/>
                  <a:pt x="1424288" y="2246131"/>
                  <a:pt x="1426446" y="2250596"/>
                </a:cubicBezTo>
                <a:cubicBezTo>
                  <a:pt x="1428604" y="2255061"/>
                  <a:pt x="1431730" y="2258818"/>
                  <a:pt x="1435822" y="2261869"/>
                </a:cubicBezTo>
                <a:cubicBezTo>
                  <a:pt x="1439915" y="2264920"/>
                  <a:pt x="1444901" y="2267227"/>
                  <a:pt x="1450780" y="2268790"/>
                </a:cubicBezTo>
                <a:cubicBezTo>
                  <a:pt x="1456658" y="2270353"/>
                  <a:pt x="1463318" y="2271134"/>
                  <a:pt x="1470760" y="2271134"/>
                </a:cubicBezTo>
                <a:cubicBezTo>
                  <a:pt x="1478722" y="2271134"/>
                  <a:pt x="1485791" y="2270278"/>
                  <a:pt x="1491968" y="2268567"/>
                </a:cubicBezTo>
                <a:cubicBezTo>
                  <a:pt x="1498144" y="2266855"/>
                  <a:pt x="1503335" y="2264325"/>
                  <a:pt x="1507539" y="2260976"/>
                </a:cubicBezTo>
                <a:cubicBezTo>
                  <a:pt x="1511743" y="2257628"/>
                  <a:pt x="1514962" y="2253516"/>
                  <a:pt x="1517194" y="2248642"/>
                </a:cubicBezTo>
                <a:cubicBezTo>
                  <a:pt x="1519427" y="2243768"/>
                  <a:pt x="1520543" y="2238206"/>
                  <a:pt x="1520543" y="2231955"/>
                </a:cubicBezTo>
                <a:cubicBezTo>
                  <a:pt x="1520543" y="2227713"/>
                  <a:pt x="1519817" y="2223825"/>
                  <a:pt x="1518366" y="2220291"/>
                </a:cubicBezTo>
                <a:cubicBezTo>
                  <a:pt x="1516915" y="2216756"/>
                  <a:pt x="1514794" y="2213407"/>
                  <a:pt x="1512004" y="2210245"/>
                </a:cubicBezTo>
                <a:cubicBezTo>
                  <a:pt x="1509213" y="2207082"/>
                  <a:pt x="1505753" y="2204124"/>
                  <a:pt x="1501623" y="2201371"/>
                </a:cubicBezTo>
                <a:cubicBezTo>
                  <a:pt x="1497493" y="2198617"/>
                  <a:pt x="1492786" y="2195939"/>
                  <a:pt x="1487503" y="2193334"/>
                </a:cubicBezTo>
                <a:cubicBezTo>
                  <a:pt x="1491968" y="2190953"/>
                  <a:pt x="1495930" y="2188404"/>
                  <a:pt x="1499391" y="2185688"/>
                </a:cubicBezTo>
                <a:cubicBezTo>
                  <a:pt x="1502851" y="2182972"/>
                  <a:pt x="1505772" y="2180051"/>
                  <a:pt x="1508153" y="2176926"/>
                </a:cubicBezTo>
                <a:cubicBezTo>
                  <a:pt x="1510534" y="2173800"/>
                  <a:pt x="1512339" y="2170489"/>
                  <a:pt x="1513566" y="2166992"/>
                </a:cubicBezTo>
                <a:cubicBezTo>
                  <a:pt x="1514794" y="2163494"/>
                  <a:pt x="1515408" y="2159848"/>
                  <a:pt x="1515408" y="2156053"/>
                </a:cubicBezTo>
                <a:cubicBezTo>
                  <a:pt x="1515408" y="2151365"/>
                  <a:pt x="1514590" y="2146974"/>
                  <a:pt x="1512953" y="2142881"/>
                </a:cubicBezTo>
                <a:cubicBezTo>
                  <a:pt x="1511315" y="2138789"/>
                  <a:pt x="1508767" y="2135235"/>
                  <a:pt x="1505306" y="2132222"/>
                </a:cubicBezTo>
                <a:cubicBezTo>
                  <a:pt x="1501846" y="2129208"/>
                  <a:pt x="1497456" y="2126827"/>
                  <a:pt x="1492135" y="2125078"/>
                </a:cubicBezTo>
                <a:cubicBezTo>
                  <a:pt x="1486815" y="2123329"/>
                  <a:pt x="1480508" y="2122455"/>
                  <a:pt x="1473215" y="2122455"/>
                </a:cubicBezTo>
                <a:close/>
                <a:moveTo>
                  <a:pt x="6107649" y="2120892"/>
                </a:moveTo>
                <a:cubicBezTo>
                  <a:pt x="6103258" y="2120892"/>
                  <a:pt x="6100244" y="2121673"/>
                  <a:pt x="6098607" y="2123236"/>
                </a:cubicBezTo>
                <a:cubicBezTo>
                  <a:pt x="6096970" y="2124799"/>
                  <a:pt x="6096151" y="2127738"/>
                  <a:pt x="6096151" y="2132054"/>
                </a:cubicBezTo>
                <a:cubicBezTo>
                  <a:pt x="6096151" y="2136296"/>
                  <a:pt x="6096951" y="2139179"/>
                  <a:pt x="6098551" y="2140705"/>
                </a:cubicBezTo>
                <a:cubicBezTo>
                  <a:pt x="6100151" y="2142230"/>
                  <a:pt x="6103109" y="2142993"/>
                  <a:pt x="6107425" y="2142993"/>
                </a:cubicBezTo>
                <a:cubicBezTo>
                  <a:pt x="6111815" y="2142993"/>
                  <a:pt x="6114829" y="2142212"/>
                  <a:pt x="6116467" y="2140649"/>
                </a:cubicBezTo>
                <a:cubicBezTo>
                  <a:pt x="6118103" y="2139086"/>
                  <a:pt x="6118922" y="2136147"/>
                  <a:pt x="6118922" y="2131831"/>
                </a:cubicBezTo>
                <a:cubicBezTo>
                  <a:pt x="6118922" y="2127589"/>
                  <a:pt x="6118122" y="2124706"/>
                  <a:pt x="6116522" y="2123180"/>
                </a:cubicBezTo>
                <a:cubicBezTo>
                  <a:pt x="6114923" y="2121655"/>
                  <a:pt x="6111965" y="2120892"/>
                  <a:pt x="6107649" y="2120892"/>
                </a:cubicBezTo>
                <a:close/>
                <a:moveTo>
                  <a:pt x="5050373" y="2120892"/>
                </a:moveTo>
                <a:cubicBezTo>
                  <a:pt x="5045983" y="2120892"/>
                  <a:pt x="5042969" y="2121673"/>
                  <a:pt x="5041333" y="2123236"/>
                </a:cubicBezTo>
                <a:cubicBezTo>
                  <a:pt x="5039695" y="2124799"/>
                  <a:pt x="5038877" y="2127738"/>
                  <a:pt x="5038877" y="2132054"/>
                </a:cubicBezTo>
                <a:cubicBezTo>
                  <a:pt x="5038877" y="2136296"/>
                  <a:pt x="5039677" y="2139179"/>
                  <a:pt x="5041277" y="2140705"/>
                </a:cubicBezTo>
                <a:cubicBezTo>
                  <a:pt x="5042877" y="2142230"/>
                  <a:pt x="5045835" y="2142993"/>
                  <a:pt x="5050151" y="2142993"/>
                </a:cubicBezTo>
                <a:cubicBezTo>
                  <a:pt x="5054541" y="2142993"/>
                  <a:pt x="5057555" y="2142212"/>
                  <a:pt x="5059191" y="2140649"/>
                </a:cubicBezTo>
                <a:cubicBezTo>
                  <a:pt x="5060829" y="2139086"/>
                  <a:pt x="5061647" y="2136147"/>
                  <a:pt x="5061647" y="2131831"/>
                </a:cubicBezTo>
                <a:cubicBezTo>
                  <a:pt x="5061647" y="2127589"/>
                  <a:pt x="5060847" y="2124706"/>
                  <a:pt x="5059247" y="2123180"/>
                </a:cubicBezTo>
                <a:cubicBezTo>
                  <a:pt x="5057647" y="2121655"/>
                  <a:pt x="5054689" y="2120892"/>
                  <a:pt x="5050373" y="2120892"/>
                </a:cubicBezTo>
                <a:close/>
                <a:moveTo>
                  <a:pt x="3488274" y="2120892"/>
                </a:moveTo>
                <a:cubicBezTo>
                  <a:pt x="3483883" y="2120892"/>
                  <a:pt x="3480870" y="2121673"/>
                  <a:pt x="3479232" y="2123236"/>
                </a:cubicBezTo>
                <a:cubicBezTo>
                  <a:pt x="3477595" y="2124799"/>
                  <a:pt x="3476777" y="2127738"/>
                  <a:pt x="3476777" y="2132054"/>
                </a:cubicBezTo>
                <a:cubicBezTo>
                  <a:pt x="3476777" y="2136296"/>
                  <a:pt x="3477577" y="2139179"/>
                  <a:pt x="3479177" y="2140705"/>
                </a:cubicBezTo>
                <a:cubicBezTo>
                  <a:pt x="3480777" y="2142230"/>
                  <a:pt x="3483735" y="2142993"/>
                  <a:pt x="3488051" y="2142993"/>
                </a:cubicBezTo>
                <a:cubicBezTo>
                  <a:pt x="3492441" y="2142993"/>
                  <a:pt x="3495455" y="2142212"/>
                  <a:pt x="3497092" y="2140649"/>
                </a:cubicBezTo>
                <a:cubicBezTo>
                  <a:pt x="3498729" y="2139086"/>
                  <a:pt x="3499547" y="2136147"/>
                  <a:pt x="3499547" y="2131831"/>
                </a:cubicBezTo>
                <a:cubicBezTo>
                  <a:pt x="3499547" y="2127589"/>
                  <a:pt x="3498748" y="2124706"/>
                  <a:pt x="3497148" y="2123180"/>
                </a:cubicBezTo>
                <a:cubicBezTo>
                  <a:pt x="3495548" y="2121655"/>
                  <a:pt x="3492590" y="2120892"/>
                  <a:pt x="3488274" y="2120892"/>
                </a:cubicBezTo>
                <a:close/>
                <a:moveTo>
                  <a:pt x="1268949" y="2120892"/>
                </a:moveTo>
                <a:cubicBezTo>
                  <a:pt x="1264558" y="2120892"/>
                  <a:pt x="1261545" y="2121673"/>
                  <a:pt x="1259908" y="2123236"/>
                </a:cubicBezTo>
                <a:cubicBezTo>
                  <a:pt x="1258271" y="2124799"/>
                  <a:pt x="1257452" y="2127738"/>
                  <a:pt x="1257452" y="2132054"/>
                </a:cubicBezTo>
                <a:cubicBezTo>
                  <a:pt x="1257452" y="2136296"/>
                  <a:pt x="1258252" y="2139179"/>
                  <a:pt x="1259852" y="2140705"/>
                </a:cubicBezTo>
                <a:cubicBezTo>
                  <a:pt x="1261452" y="2142230"/>
                  <a:pt x="1264410" y="2142993"/>
                  <a:pt x="1268726" y="2142993"/>
                </a:cubicBezTo>
                <a:cubicBezTo>
                  <a:pt x="1273116" y="2142993"/>
                  <a:pt x="1276130" y="2142212"/>
                  <a:pt x="1277767" y="2140649"/>
                </a:cubicBezTo>
                <a:cubicBezTo>
                  <a:pt x="1279404" y="2139086"/>
                  <a:pt x="1280223" y="2136147"/>
                  <a:pt x="1280223" y="2131831"/>
                </a:cubicBezTo>
                <a:cubicBezTo>
                  <a:pt x="1280223" y="2127589"/>
                  <a:pt x="1279423" y="2124706"/>
                  <a:pt x="1277823" y="2123180"/>
                </a:cubicBezTo>
                <a:cubicBezTo>
                  <a:pt x="1276223" y="2121655"/>
                  <a:pt x="1273265" y="2120892"/>
                  <a:pt x="1268949" y="2120892"/>
                </a:cubicBezTo>
                <a:close/>
                <a:moveTo>
                  <a:pt x="4689168" y="2113971"/>
                </a:moveTo>
                <a:cubicBezTo>
                  <a:pt x="4687382" y="2113971"/>
                  <a:pt x="4685912" y="2114065"/>
                  <a:pt x="4684759" y="2114251"/>
                </a:cubicBezTo>
                <a:cubicBezTo>
                  <a:pt x="4683605" y="2114437"/>
                  <a:pt x="4682657" y="2114660"/>
                  <a:pt x="4681913" y="2114920"/>
                </a:cubicBezTo>
                <a:cubicBezTo>
                  <a:pt x="4681169" y="2115181"/>
                  <a:pt x="4680666" y="2115553"/>
                  <a:pt x="4680405" y="2116036"/>
                </a:cubicBezTo>
                <a:cubicBezTo>
                  <a:pt x="4680145" y="2116520"/>
                  <a:pt x="4680015" y="2117022"/>
                  <a:pt x="4680015" y="2117543"/>
                </a:cubicBezTo>
                <a:lnTo>
                  <a:pt x="4680015" y="2175921"/>
                </a:lnTo>
                <a:cubicBezTo>
                  <a:pt x="4675253" y="2170935"/>
                  <a:pt x="4670434" y="2167159"/>
                  <a:pt x="4665560" y="2164592"/>
                </a:cubicBezTo>
                <a:cubicBezTo>
                  <a:pt x="4660686" y="2162024"/>
                  <a:pt x="4655309" y="2160741"/>
                  <a:pt x="4649431" y="2160741"/>
                </a:cubicBezTo>
                <a:cubicBezTo>
                  <a:pt x="4642361" y="2160741"/>
                  <a:pt x="4636129" y="2162062"/>
                  <a:pt x="4630734" y="2164703"/>
                </a:cubicBezTo>
                <a:cubicBezTo>
                  <a:pt x="4625339" y="2167345"/>
                  <a:pt x="4620819" y="2171121"/>
                  <a:pt x="4617172" y="2176033"/>
                </a:cubicBezTo>
                <a:cubicBezTo>
                  <a:pt x="4613526" y="2180944"/>
                  <a:pt x="4610773" y="2186879"/>
                  <a:pt x="4608912" y="2193836"/>
                </a:cubicBezTo>
                <a:cubicBezTo>
                  <a:pt x="4607052" y="2200794"/>
                  <a:pt x="4606121" y="2208589"/>
                  <a:pt x="4606121" y="2217221"/>
                </a:cubicBezTo>
                <a:cubicBezTo>
                  <a:pt x="4606121" y="2224514"/>
                  <a:pt x="4606866" y="2231453"/>
                  <a:pt x="4608354" y="2238038"/>
                </a:cubicBezTo>
                <a:cubicBezTo>
                  <a:pt x="4609843" y="2244624"/>
                  <a:pt x="4612205" y="2250354"/>
                  <a:pt x="4615442" y="2255228"/>
                </a:cubicBezTo>
                <a:cubicBezTo>
                  <a:pt x="4618679" y="2260102"/>
                  <a:pt x="4622902" y="2263972"/>
                  <a:pt x="4628111" y="2266837"/>
                </a:cubicBezTo>
                <a:cubicBezTo>
                  <a:pt x="4633320" y="2269702"/>
                  <a:pt x="4639608" y="2271134"/>
                  <a:pt x="4646975" y="2271134"/>
                </a:cubicBezTo>
                <a:cubicBezTo>
                  <a:pt x="4653747" y="2271134"/>
                  <a:pt x="4659979" y="2269534"/>
                  <a:pt x="4665671" y="2266334"/>
                </a:cubicBezTo>
                <a:cubicBezTo>
                  <a:pt x="4671364" y="2263134"/>
                  <a:pt x="4676852" y="2258670"/>
                  <a:pt x="4682135" y="2252940"/>
                </a:cubicBezTo>
                <a:lnTo>
                  <a:pt x="4682135" y="2266223"/>
                </a:lnTo>
                <a:cubicBezTo>
                  <a:pt x="4682135" y="2266818"/>
                  <a:pt x="4682285" y="2267339"/>
                  <a:pt x="4682582" y="2267785"/>
                </a:cubicBezTo>
                <a:cubicBezTo>
                  <a:pt x="4682880" y="2268232"/>
                  <a:pt x="4683363" y="2268585"/>
                  <a:pt x="4684033" y="2268846"/>
                </a:cubicBezTo>
                <a:cubicBezTo>
                  <a:pt x="4684703" y="2269106"/>
                  <a:pt x="4685559" y="2269311"/>
                  <a:pt x="4686601" y="2269460"/>
                </a:cubicBezTo>
                <a:cubicBezTo>
                  <a:pt x="4687643" y="2269608"/>
                  <a:pt x="4688945" y="2269683"/>
                  <a:pt x="4690507" y="2269683"/>
                </a:cubicBezTo>
                <a:cubicBezTo>
                  <a:pt x="4691995" y="2269683"/>
                  <a:pt x="4693261" y="2269608"/>
                  <a:pt x="4694303" y="2269460"/>
                </a:cubicBezTo>
                <a:cubicBezTo>
                  <a:pt x="4695344" y="2269311"/>
                  <a:pt x="4696181" y="2269106"/>
                  <a:pt x="4696814" y="2268846"/>
                </a:cubicBezTo>
                <a:cubicBezTo>
                  <a:pt x="4697447" y="2268585"/>
                  <a:pt x="4697893" y="2268232"/>
                  <a:pt x="4698153" y="2267785"/>
                </a:cubicBezTo>
                <a:cubicBezTo>
                  <a:pt x="4698413" y="2267339"/>
                  <a:pt x="4698544" y="2266818"/>
                  <a:pt x="4698544" y="2266223"/>
                </a:cubicBezTo>
                <a:lnTo>
                  <a:pt x="4698544" y="2117543"/>
                </a:lnTo>
                <a:cubicBezTo>
                  <a:pt x="4698544" y="2117022"/>
                  <a:pt x="4698377" y="2116520"/>
                  <a:pt x="4698041" y="2116036"/>
                </a:cubicBezTo>
                <a:cubicBezTo>
                  <a:pt x="4697707" y="2115553"/>
                  <a:pt x="4697205" y="2115181"/>
                  <a:pt x="4696535" y="2114920"/>
                </a:cubicBezTo>
                <a:cubicBezTo>
                  <a:pt x="4695865" y="2114660"/>
                  <a:pt x="4694935" y="2114437"/>
                  <a:pt x="4693744" y="2114251"/>
                </a:cubicBezTo>
                <a:cubicBezTo>
                  <a:pt x="4692553" y="2114065"/>
                  <a:pt x="4691028" y="2113971"/>
                  <a:pt x="4689168" y="2113971"/>
                </a:cubicBezTo>
                <a:close/>
                <a:moveTo>
                  <a:pt x="6412337" y="2113525"/>
                </a:moveTo>
                <a:cubicBezTo>
                  <a:pt x="6410551" y="2113525"/>
                  <a:pt x="6409063" y="2113599"/>
                  <a:pt x="6407872" y="2113748"/>
                </a:cubicBezTo>
                <a:cubicBezTo>
                  <a:pt x="6406681" y="2113897"/>
                  <a:pt x="6405733" y="2114120"/>
                  <a:pt x="6405025" y="2114418"/>
                </a:cubicBezTo>
                <a:cubicBezTo>
                  <a:pt x="6404319" y="2114716"/>
                  <a:pt x="6403835" y="2115088"/>
                  <a:pt x="6403575" y="2115534"/>
                </a:cubicBezTo>
                <a:cubicBezTo>
                  <a:pt x="6403314" y="2115981"/>
                  <a:pt x="6403184" y="2116502"/>
                  <a:pt x="6403184" y="2117097"/>
                </a:cubicBezTo>
                <a:lnTo>
                  <a:pt x="6403184" y="2266223"/>
                </a:lnTo>
                <a:cubicBezTo>
                  <a:pt x="6403184" y="2266818"/>
                  <a:pt x="6403314" y="2267320"/>
                  <a:pt x="6403575" y="2267730"/>
                </a:cubicBezTo>
                <a:cubicBezTo>
                  <a:pt x="6403835" y="2268139"/>
                  <a:pt x="6404319" y="2268492"/>
                  <a:pt x="6405025" y="2268790"/>
                </a:cubicBezTo>
                <a:cubicBezTo>
                  <a:pt x="6405733" y="2269088"/>
                  <a:pt x="6406681" y="2269311"/>
                  <a:pt x="6407872" y="2269460"/>
                </a:cubicBezTo>
                <a:cubicBezTo>
                  <a:pt x="6409063" y="2269608"/>
                  <a:pt x="6410551" y="2269683"/>
                  <a:pt x="6412337" y="2269683"/>
                </a:cubicBezTo>
                <a:cubicBezTo>
                  <a:pt x="6414197" y="2269683"/>
                  <a:pt x="6415723" y="2269608"/>
                  <a:pt x="6416913" y="2269460"/>
                </a:cubicBezTo>
                <a:cubicBezTo>
                  <a:pt x="6418104" y="2269311"/>
                  <a:pt x="6419034" y="2269088"/>
                  <a:pt x="6419703" y="2268790"/>
                </a:cubicBezTo>
                <a:cubicBezTo>
                  <a:pt x="6420373" y="2268492"/>
                  <a:pt x="6420857" y="2268139"/>
                  <a:pt x="6421155" y="2267730"/>
                </a:cubicBezTo>
                <a:cubicBezTo>
                  <a:pt x="6421453" y="2267320"/>
                  <a:pt x="6421601" y="2266818"/>
                  <a:pt x="6421601" y="2266223"/>
                </a:cubicBezTo>
                <a:lnTo>
                  <a:pt x="6421601" y="2196013"/>
                </a:lnTo>
                <a:cubicBezTo>
                  <a:pt x="6426661" y="2189688"/>
                  <a:pt x="6431499" y="2184888"/>
                  <a:pt x="6436112" y="2181614"/>
                </a:cubicBezTo>
                <a:cubicBezTo>
                  <a:pt x="6440725" y="2178340"/>
                  <a:pt x="6445339" y="2176703"/>
                  <a:pt x="6449953" y="2176703"/>
                </a:cubicBezTo>
                <a:cubicBezTo>
                  <a:pt x="6453525" y="2176703"/>
                  <a:pt x="6456669" y="2177372"/>
                  <a:pt x="6459385" y="2178712"/>
                </a:cubicBezTo>
                <a:cubicBezTo>
                  <a:pt x="6462101" y="2180051"/>
                  <a:pt x="6464315" y="2181986"/>
                  <a:pt x="6466027" y="2184516"/>
                </a:cubicBezTo>
                <a:cubicBezTo>
                  <a:pt x="6467738" y="2187046"/>
                  <a:pt x="6469040" y="2190060"/>
                  <a:pt x="6469933" y="2193557"/>
                </a:cubicBezTo>
                <a:cubicBezTo>
                  <a:pt x="6470826" y="2197055"/>
                  <a:pt x="6471273" y="2201668"/>
                  <a:pt x="6471273" y="2207398"/>
                </a:cubicBezTo>
                <a:lnTo>
                  <a:pt x="6471273" y="2266223"/>
                </a:lnTo>
                <a:cubicBezTo>
                  <a:pt x="6471273" y="2266818"/>
                  <a:pt x="6471421" y="2267320"/>
                  <a:pt x="6471719" y="2267730"/>
                </a:cubicBezTo>
                <a:cubicBezTo>
                  <a:pt x="6472017" y="2268139"/>
                  <a:pt x="6472501" y="2268492"/>
                  <a:pt x="6473170" y="2268790"/>
                </a:cubicBezTo>
                <a:cubicBezTo>
                  <a:pt x="6473840" y="2269088"/>
                  <a:pt x="6474770" y="2269311"/>
                  <a:pt x="6475961" y="2269460"/>
                </a:cubicBezTo>
                <a:cubicBezTo>
                  <a:pt x="6477151" y="2269608"/>
                  <a:pt x="6478677" y="2269683"/>
                  <a:pt x="6480537" y="2269683"/>
                </a:cubicBezTo>
                <a:cubicBezTo>
                  <a:pt x="6482323" y="2269683"/>
                  <a:pt x="6483811" y="2269608"/>
                  <a:pt x="6485002" y="2269460"/>
                </a:cubicBezTo>
                <a:cubicBezTo>
                  <a:pt x="6486193" y="2269311"/>
                  <a:pt x="6487123" y="2269088"/>
                  <a:pt x="6487793" y="2268790"/>
                </a:cubicBezTo>
                <a:cubicBezTo>
                  <a:pt x="6488463" y="2268492"/>
                  <a:pt x="6488946" y="2268139"/>
                  <a:pt x="6489243" y="2267730"/>
                </a:cubicBezTo>
                <a:cubicBezTo>
                  <a:pt x="6489541" y="2267320"/>
                  <a:pt x="6489690" y="2266818"/>
                  <a:pt x="6489690" y="2266223"/>
                </a:cubicBezTo>
                <a:lnTo>
                  <a:pt x="6489690" y="2205054"/>
                </a:lnTo>
                <a:cubicBezTo>
                  <a:pt x="6489690" y="2197836"/>
                  <a:pt x="6489076" y="2191678"/>
                  <a:pt x="6487849" y="2186581"/>
                </a:cubicBezTo>
                <a:cubicBezTo>
                  <a:pt x="6486621" y="2181484"/>
                  <a:pt x="6484593" y="2177037"/>
                  <a:pt x="6481765" y="2173242"/>
                </a:cubicBezTo>
                <a:cubicBezTo>
                  <a:pt x="6478937" y="2169447"/>
                  <a:pt x="6475235" y="2166415"/>
                  <a:pt x="6470659" y="2164145"/>
                </a:cubicBezTo>
                <a:cubicBezTo>
                  <a:pt x="6466083" y="2161876"/>
                  <a:pt x="6460445" y="2160741"/>
                  <a:pt x="6453748" y="2160741"/>
                </a:cubicBezTo>
                <a:cubicBezTo>
                  <a:pt x="6448316" y="2160741"/>
                  <a:pt x="6442921" y="2162099"/>
                  <a:pt x="6437563" y="2164815"/>
                </a:cubicBezTo>
                <a:cubicBezTo>
                  <a:pt x="6432205" y="2167531"/>
                  <a:pt x="6426885" y="2171680"/>
                  <a:pt x="6421601" y="2177261"/>
                </a:cubicBezTo>
                <a:lnTo>
                  <a:pt x="6421601" y="2117097"/>
                </a:lnTo>
                <a:cubicBezTo>
                  <a:pt x="6421601" y="2116502"/>
                  <a:pt x="6421453" y="2115981"/>
                  <a:pt x="6421155" y="2115534"/>
                </a:cubicBezTo>
                <a:cubicBezTo>
                  <a:pt x="6420857" y="2115088"/>
                  <a:pt x="6420373" y="2114716"/>
                  <a:pt x="6419703" y="2114418"/>
                </a:cubicBezTo>
                <a:cubicBezTo>
                  <a:pt x="6419034" y="2114120"/>
                  <a:pt x="6418104" y="2113897"/>
                  <a:pt x="6416913" y="2113748"/>
                </a:cubicBezTo>
                <a:cubicBezTo>
                  <a:pt x="6415723" y="2113599"/>
                  <a:pt x="6414197" y="2113525"/>
                  <a:pt x="6412337" y="2113525"/>
                </a:cubicBezTo>
                <a:close/>
                <a:moveTo>
                  <a:pt x="3669137" y="2113525"/>
                </a:moveTo>
                <a:cubicBezTo>
                  <a:pt x="3667351" y="2113525"/>
                  <a:pt x="3665863" y="2113599"/>
                  <a:pt x="3664672" y="2113748"/>
                </a:cubicBezTo>
                <a:cubicBezTo>
                  <a:pt x="3663482" y="2113897"/>
                  <a:pt x="3662533" y="2114120"/>
                  <a:pt x="3661826" y="2114418"/>
                </a:cubicBezTo>
                <a:cubicBezTo>
                  <a:pt x="3661119" y="2114716"/>
                  <a:pt x="3660635" y="2115088"/>
                  <a:pt x="3660375" y="2115534"/>
                </a:cubicBezTo>
                <a:cubicBezTo>
                  <a:pt x="3660114" y="2115981"/>
                  <a:pt x="3659984" y="2116502"/>
                  <a:pt x="3659984" y="2117097"/>
                </a:cubicBezTo>
                <a:lnTo>
                  <a:pt x="3659984" y="2266223"/>
                </a:lnTo>
                <a:cubicBezTo>
                  <a:pt x="3659984" y="2266818"/>
                  <a:pt x="3660096" y="2267339"/>
                  <a:pt x="3660319" y="2267785"/>
                </a:cubicBezTo>
                <a:cubicBezTo>
                  <a:pt x="3660542" y="2268232"/>
                  <a:pt x="3660989" y="2268585"/>
                  <a:pt x="3661659" y="2268846"/>
                </a:cubicBezTo>
                <a:cubicBezTo>
                  <a:pt x="3662328" y="2269106"/>
                  <a:pt x="3663184" y="2269311"/>
                  <a:pt x="3664226" y="2269460"/>
                </a:cubicBezTo>
                <a:cubicBezTo>
                  <a:pt x="3665268" y="2269608"/>
                  <a:pt x="3666533" y="2269683"/>
                  <a:pt x="3668021" y="2269683"/>
                </a:cubicBezTo>
                <a:cubicBezTo>
                  <a:pt x="3669584" y="2269683"/>
                  <a:pt x="3670867" y="2269608"/>
                  <a:pt x="3671872" y="2269460"/>
                </a:cubicBezTo>
                <a:cubicBezTo>
                  <a:pt x="3672876" y="2269311"/>
                  <a:pt x="3673714" y="2269106"/>
                  <a:pt x="3674383" y="2268846"/>
                </a:cubicBezTo>
                <a:cubicBezTo>
                  <a:pt x="3675053" y="2268585"/>
                  <a:pt x="3675537" y="2268232"/>
                  <a:pt x="3675834" y="2267785"/>
                </a:cubicBezTo>
                <a:cubicBezTo>
                  <a:pt x="3676132" y="2267339"/>
                  <a:pt x="3676281" y="2266818"/>
                  <a:pt x="3676281" y="2266223"/>
                </a:cubicBezTo>
                <a:lnTo>
                  <a:pt x="3676281" y="2253944"/>
                </a:lnTo>
                <a:cubicBezTo>
                  <a:pt x="3679183" y="2256995"/>
                  <a:pt x="3681936" y="2259600"/>
                  <a:pt x="3684541" y="2261758"/>
                </a:cubicBezTo>
                <a:cubicBezTo>
                  <a:pt x="3687145" y="2263916"/>
                  <a:pt x="3689750" y="2265702"/>
                  <a:pt x="3692354" y="2267116"/>
                </a:cubicBezTo>
                <a:cubicBezTo>
                  <a:pt x="3694959" y="2268529"/>
                  <a:pt x="3697619" y="2269553"/>
                  <a:pt x="3700335" y="2270185"/>
                </a:cubicBezTo>
                <a:cubicBezTo>
                  <a:pt x="3703051" y="2270818"/>
                  <a:pt x="3706009" y="2271134"/>
                  <a:pt x="3709209" y="2271134"/>
                </a:cubicBezTo>
                <a:cubicBezTo>
                  <a:pt x="3716130" y="2271134"/>
                  <a:pt x="3722269" y="2269832"/>
                  <a:pt x="3727627" y="2267227"/>
                </a:cubicBezTo>
                <a:cubicBezTo>
                  <a:pt x="3732984" y="2264623"/>
                  <a:pt x="3737505" y="2260865"/>
                  <a:pt x="3741189" y="2255954"/>
                </a:cubicBezTo>
                <a:cubicBezTo>
                  <a:pt x="3744872" y="2251042"/>
                  <a:pt x="3747663" y="2245108"/>
                  <a:pt x="3749560" y="2238150"/>
                </a:cubicBezTo>
                <a:cubicBezTo>
                  <a:pt x="3751457" y="2231192"/>
                  <a:pt x="3752406" y="2223360"/>
                  <a:pt x="3752406" y="2214654"/>
                </a:cubicBezTo>
                <a:cubicBezTo>
                  <a:pt x="3752406" y="2207361"/>
                  <a:pt x="3751662" y="2200441"/>
                  <a:pt x="3750174" y="2193892"/>
                </a:cubicBezTo>
                <a:cubicBezTo>
                  <a:pt x="3748686" y="2187344"/>
                  <a:pt x="3746323" y="2181632"/>
                  <a:pt x="3743086" y="2176758"/>
                </a:cubicBezTo>
                <a:cubicBezTo>
                  <a:pt x="3739849" y="2171884"/>
                  <a:pt x="3735645" y="2167996"/>
                  <a:pt x="3730473" y="2165094"/>
                </a:cubicBezTo>
                <a:cubicBezTo>
                  <a:pt x="3725301" y="2162192"/>
                  <a:pt x="3719069" y="2160741"/>
                  <a:pt x="3711776" y="2160741"/>
                </a:cubicBezTo>
                <a:cubicBezTo>
                  <a:pt x="3708800" y="2160741"/>
                  <a:pt x="3705972" y="2161038"/>
                  <a:pt x="3703293" y="2161634"/>
                </a:cubicBezTo>
                <a:cubicBezTo>
                  <a:pt x="3700614" y="2162229"/>
                  <a:pt x="3697935" y="2163178"/>
                  <a:pt x="3695256" y="2164480"/>
                </a:cubicBezTo>
                <a:cubicBezTo>
                  <a:pt x="3692578" y="2165782"/>
                  <a:pt x="3689843" y="2167475"/>
                  <a:pt x="3687052" y="2169559"/>
                </a:cubicBezTo>
                <a:cubicBezTo>
                  <a:pt x="3684262" y="2171642"/>
                  <a:pt x="3681378" y="2174210"/>
                  <a:pt x="3678402" y="2177261"/>
                </a:cubicBezTo>
                <a:lnTo>
                  <a:pt x="3678402" y="2117097"/>
                </a:lnTo>
                <a:cubicBezTo>
                  <a:pt x="3678402" y="2116502"/>
                  <a:pt x="3678253" y="2115981"/>
                  <a:pt x="3677955" y="2115534"/>
                </a:cubicBezTo>
                <a:cubicBezTo>
                  <a:pt x="3677658" y="2115088"/>
                  <a:pt x="3677174" y="2114716"/>
                  <a:pt x="3676504" y="2114418"/>
                </a:cubicBezTo>
                <a:cubicBezTo>
                  <a:pt x="3675834" y="2114120"/>
                  <a:pt x="3674904" y="2113897"/>
                  <a:pt x="3673714" y="2113748"/>
                </a:cubicBezTo>
                <a:cubicBezTo>
                  <a:pt x="3672523" y="2113599"/>
                  <a:pt x="3670997" y="2113525"/>
                  <a:pt x="3669137" y="2113525"/>
                </a:cubicBezTo>
                <a:close/>
                <a:moveTo>
                  <a:pt x="2592812" y="2113525"/>
                </a:moveTo>
                <a:cubicBezTo>
                  <a:pt x="2591026" y="2113525"/>
                  <a:pt x="2589538" y="2113599"/>
                  <a:pt x="2588347" y="2113748"/>
                </a:cubicBezTo>
                <a:cubicBezTo>
                  <a:pt x="2587157" y="2113897"/>
                  <a:pt x="2586208" y="2114120"/>
                  <a:pt x="2585501" y="2114418"/>
                </a:cubicBezTo>
                <a:cubicBezTo>
                  <a:pt x="2584794" y="2114716"/>
                  <a:pt x="2584310" y="2115088"/>
                  <a:pt x="2584050" y="2115534"/>
                </a:cubicBezTo>
                <a:cubicBezTo>
                  <a:pt x="2583790" y="2115981"/>
                  <a:pt x="2583659" y="2116502"/>
                  <a:pt x="2583659" y="2117097"/>
                </a:cubicBezTo>
                <a:lnTo>
                  <a:pt x="2583659" y="2266223"/>
                </a:lnTo>
                <a:cubicBezTo>
                  <a:pt x="2583659" y="2266818"/>
                  <a:pt x="2583790" y="2267320"/>
                  <a:pt x="2584050" y="2267730"/>
                </a:cubicBezTo>
                <a:cubicBezTo>
                  <a:pt x="2584310" y="2268139"/>
                  <a:pt x="2584794" y="2268492"/>
                  <a:pt x="2585501" y="2268790"/>
                </a:cubicBezTo>
                <a:cubicBezTo>
                  <a:pt x="2586208" y="2269088"/>
                  <a:pt x="2587157" y="2269311"/>
                  <a:pt x="2588347" y="2269460"/>
                </a:cubicBezTo>
                <a:cubicBezTo>
                  <a:pt x="2589538" y="2269608"/>
                  <a:pt x="2591026" y="2269683"/>
                  <a:pt x="2592812" y="2269683"/>
                </a:cubicBezTo>
                <a:cubicBezTo>
                  <a:pt x="2594673" y="2269683"/>
                  <a:pt x="2596198" y="2269608"/>
                  <a:pt x="2597389" y="2269460"/>
                </a:cubicBezTo>
                <a:cubicBezTo>
                  <a:pt x="2598579" y="2269311"/>
                  <a:pt x="2599509" y="2269088"/>
                  <a:pt x="2600179" y="2268790"/>
                </a:cubicBezTo>
                <a:cubicBezTo>
                  <a:pt x="2600849" y="2268492"/>
                  <a:pt x="2601333" y="2268139"/>
                  <a:pt x="2601630" y="2267730"/>
                </a:cubicBezTo>
                <a:cubicBezTo>
                  <a:pt x="2601928" y="2267320"/>
                  <a:pt x="2602077" y="2266818"/>
                  <a:pt x="2602077" y="2266223"/>
                </a:cubicBezTo>
                <a:lnTo>
                  <a:pt x="2602077" y="2196013"/>
                </a:lnTo>
                <a:cubicBezTo>
                  <a:pt x="2607137" y="2189688"/>
                  <a:pt x="2611974" y="2184888"/>
                  <a:pt x="2616587" y="2181614"/>
                </a:cubicBezTo>
                <a:cubicBezTo>
                  <a:pt x="2621201" y="2178340"/>
                  <a:pt x="2625815" y="2176703"/>
                  <a:pt x="2630429" y="2176703"/>
                </a:cubicBezTo>
                <a:cubicBezTo>
                  <a:pt x="2634000" y="2176703"/>
                  <a:pt x="2637144" y="2177372"/>
                  <a:pt x="2639861" y="2178712"/>
                </a:cubicBezTo>
                <a:cubicBezTo>
                  <a:pt x="2642577" y="2180051"/>
                  <a:pt x="2644791" y="2181986"/>
                  <a:pt x="2646502" y="2184516"/>
                </a:cubicBezTo>
                <a:cubicBezTo>
                  <a:pt x="2648214" y="2187046"/>
                  <a:pt x="2649516" y="2190060"/>
                  <a:pt x="2650409" y="2193557"/>
                </a:cubicBezTo>
                <a:cubicBezTo>
                  <a:pt x="2651302" y="2197055"/>
                  <a:pt x="2651748" y="2201668"/>
                  <a:pt x="2651748" y="2207398"/>
                </a:cubicBezTo>
                <a:lnTo>
                  <a:pt x="2651748" y="2266223"/>
                </a:lnTo>
                <a:cubicBezTo>
                  <a:pt x="2651748" y="2266818"/>
                  <a:pt x="2651897" y="2267320"/>
                  <a:pt x="2652195" y="2267730"/>
                </a:cubicBezTo>
                <a:cubicBezTo>
                  <a:pt x="2652492" y="2268139"/>
                  <a:pt x="2652976" y="2268492"/>
                  <a:pt x="2653646" y="2268790"/>
                </a:cubicBezTo>
                <a:cubicBezTo>
                  <a:pt x="2654315" y="2269088"/>
                  <a:pt x="2655246" y="2269311"/>
                  <a:pt x="2656436" y="2269460"/>
                </a:cubicBezTo>
                <a:cubicBezTo>
                  <a:pt x="2657627" y="2269608"/>
                  <a:pt x="2659152" y="2269683"/>
                  <a:pt x="2661013" y="2269683"/>
                </a:cubicBezTo>
                <a:cubicBezTo>
                  <a:pt x="2662799" y="2269683"/>
                  <a:pt x="2664287" y="2269608"/>
                  <a:pt x="2665478" y="2269460"/>
                </a:cubicBezTo>
                <a:cubicBezTo>
                  <a:pt x="2666668" y="2269311"/>
                  <a:pt x="2667598" y="2269088"/>
                  <a:pt x="2668268" y="2268790"/>
                </a:cubicBezTo>
                <a:cubicBezTo>
                  <a:pt x="2668938" y="2268492"/>
                  <a:pt x="2669421" y="2268139"/>
                  <a:pt x="2669719" y="2267730"/>
                </a:cubicBezTo>
                <a:cubicBezTo>
                  <a:pt x="2670017" y="2267320"/>
                  <a:pt x="2670166" y="2266818"/>
                  <a:pt x="2670166" y="2266223"/>
                </a:cubicBezTo>
                <a:lnTo>
                  <a:pt x="2670166" y="2205054"/>
                </a:lnTo>
                <a:cubicBezTo>
                  <a:pt x="2670166" y="2197836"/>
                  <a:pt x="2669552" y="2191678"/>
                  <a:pt x="2668324" y="2186581"/>
                </a:cubicBezTo>
                <a:cubicBezTo>
                  <a:pt x="2667096" y="2181484"/>
                  <a:pt x="2665068" y="2177037"/>
                  <a:pt x="2662241" y="2173242"/>
                </a:cubicBezTo>
                <a:cubicBezTo>
                  <a:pt x="2659413" y="2169447"/>
                  <a:pt x="2655711" y="2166415"/>
                  <a:pt x="2651134" y="2164145"/>
                </a:cubicBezTo>
                <a:cubicBezTo>
                  <a:pt x="2646558" y="2161876"/>
                  <a:pt x="2640921" y="2160741"/>
                  <a:pt x="2634224" y="2160741"/>
                </a:cubicBezTo>
                <a:cubicBezTo>
                  <a:pt x="2628791" y="2160741"/>
                  <a:pt x="2623396" y="2162099"/>
                  <a:pt x="2618039" y="2164815"/>
                </a:cubicBezTo>
                <a:cubicBezTo>
                  <a:pt x="2612681" y="2167531"/>
                  <a:pt x="2607360" y="2171680"/>
                  <a:pt x="2602077" y="2177261"/>
                </a:cubicBezTo>
                <a:lnTo>
                  <a:pt x="2602077" y="2117097"/>
                </a:lnTo>
                <a:cubicBezTo>
                  <a:pt x="2602077" y="2116502"/>
                  <a:pt x="2601928" y="2115981"/>
                  <a:pt x="2601630" y="2115534"/>
                </a:cubicBezTo>
                <a:cubicBezTo>
                  <a:pt x="2601333" y="2115088"/>
                  <a:pt x="2600849" y="2114716"/>
                  <a:pt x="2600179" y="2114418"/>
                </a:cubicBezTo>
                <a:cubicBezTo>
                  <a:pt x="2599509" y="2114120"/>
                  <a:pt x="2598579" y="2113897"/>
                  <a:pt x="2597389" y="2113748"/>
                </a:cubicBezTo>
                <a:cubicBezTo>
                  <a:pt x="2596198" y="2113599"/>
                  <a:pt x="2594673" y="2113525"/>
                  <a:pt x="2592812" y="2113525"/>
                </a:cubicBezTo>
                <a:close/>
                <a:moveTo>
                  <a:pt x="1021187" y="2113525"/>
                </a:moveTo>
                <a:cubicBezTo>
                  <a:pt x="1019401" y="2113525"/>
                  <a:pt x="1017913" y="2113599"/>
                  <a:pt x="1016722" y="2113748"/>
                </a:cubicBezTo>
                <a:cubicBezTo>
                  <a:pt x="1015532" y="2113897"/>
                  <a:pt x="1014583" y="2114120"/>
                  <a:pt x="1013876" y="2114418"/>
                </a:cubicBezTo>
                <a:cubicBezTo>
                  <a:pt x="1013169" y="2114716"/>
                  <a:pt x="1012685" y="2115088"/>
                  <a:pt x="1012425" y="2115534"/>
                </a:cubicBezTo>
                <a:cubicBezTo>
                  <a:pt x="1012165" y="2115981"/>
                  <a:pt x="1012034" y="2116502"/>
                  <a:pt x="1012034" y="2117097"/>
                </a:cubicBezTo>
                <a:lnTo>
                  <a:pt x="1012034" y="2266223"/>
                </a:lnTo>
                <a:cubicBezTo>
                  <a:pt x="1012034" y="2266818"/>
                  <a:pt x="1012165" y="2267320"/>
                  <a:pt x="1012425" y="2267730"/>
                </a:cubicBezTo>
                <a:cubicBezTo>
                  <a:pt x="1012685" y="2268139"/>
                  <a:pt x="1013169" y="2268492"/>
                  <a:pt x="1013876" y="2268790"/>
                </a:cubicBezTo>
                <a:cubicBezTo>
                  <a:pt x="1014583" y="2269088"/>
                  <a:pt x="1015532" y="2269311"/>
                  <a:pt x="1016722" y="2269460"/>
                </a:cubicBezTo>
                <a:cubicBezTo>
                  <a:pt x="1017913" y="2269608"/>
                  <a:pt x="1019401" y="2269683"/>
                  <a:pt x="1021187" y="2269683"/>
                </a:cubicBezTo>
                <a:cubicBezTo>
                  <a:pt x="1023048" y="2269683"/>
                  <a:pt x="1024573" y="2269608"/>
                  <a:pt x="1025764" y="2269460"/>
                </a:cubicBezTo>
                <a:cubicBezTo>
                  <a:pt x="1026954" y="2269311"/>
                  <a:pt x="1027885" y="2269088"/>
                  <a:pt x="1028554" y="2268790"/>
                </a:cubicBezTo>
                <a:cubicBezTo>
                  <a:pt x="1029224" y="2268492"/>
                  <a:pt x="1029708" y="2268139"/>
                  <a:pt x="1030005" y="2267730"/>
                </a:cubicBezTo>
                <a:cubicBezTo>
                  <a:pt x="1030303" y="2267320"/>
                  <a:pt x="1030452" y="2266818"/>
                  <a:pt x="1030452" y="2266223"/>
                </a:cubicBezTo>
                <a:lnTo>
                  <a:pt x="1030452" y="2117097"/>
                </a:lnTo>
                <a:cubicBezTo>
                  <a:pt x="1030452" y="2116502"/>
                  <a:pt x="1030303" y="2115981"/>
                  <a:pt x="1030005" y="2115534"/>
                </a:cubicBezTo>
                <a:cubicBezTo>
                  <a:pt x="1029708" y="2115088"/>
                  <a:pt x="1029224" y="2114716"/>
                  <a:pt x="1028554" y="2114418"/>
                </a:cubicBezTo>
                <a:cubicBezTo>
                  <a:pt x="1027885" y="2114120"/>
                  <a:pt x="1026954" y="2113897"/>
                  <a:pt x="1025764" y="2113748"/>
                </a:cubicBezTo>
                <a:cubicBezTo>
                  <a:pt x="1024573" y="2113599"/>
                  <a:pt x="1023048" y="2113525"/>
                  <a:pt x="1021187" y="2113525"/>
                </a:cubicBezTo>
                <a:close/>
                <a:moveTo>
                  <a:pt x="602087" y="2113525"/>
                </a:moveTo>
                <a:cubicBezTo>
                  <a:pt x="600301" y="2113525"/>
                  <a:pt x="598813" y="2113599"/>
                  <a:pt x="597622" y="2113748"/>
                </a:cubicBezTo>
                <a:cubicBezTo>
                  <a:pt x="596432" y="2113897"/>
                  <a:pt x="595483" y="2114120"/>
                  <a:pt x="594776" y="2114418"/>
                </a:cubicBezTo>
                <a:cubicBezTo>
                  <a:pt x="594069" y="2114716"/>
                  <a:pt x="593585" y="2115088"/>
                  <a:pt x="593325" y="2115534"/>
                </a:cubicBezTo>
                <a:cubicBezTo>
                  <a:pt x="593065" y="2115981"/>
                  <a:pt x="592934" y="2116502"/>
                  <a:pt x="592934" y="2117097"/>
                </a:cubicBezTo>
                <a:lnTo>
                  <a:pt x="592934" y="2266223"/>
                </a:lnTo>
                <a:cubicBezTo>
                  <a:pt x="592934" y="2266818"/>
                  <a:pt x="593065" y="2267320"/>
                  <a:pt x="593325" y="2267730"/>
                </a:cubicBezTo>
                <a:cubicBezTo>
                  <a:pt x="593585" y="2268139"/>
                  <a:pt x="594069" y="2268492"/>
                  <a:pt x="594776" y="2268790"/>
                </a:cubicBezTo>
                <a:cubicBezTo>
                  <a:pt x="595483" y="2269088"/>
                  <a:pt x="596432" y="2269311"/>
                  <a:pt x="597622" y="2269460"/>
                </a:cubicBezTo>
                <a:cubicBezTo>
                  <a:pt x="598813" y="2269608"/>
                  <a:pt x="600301" y="2269683"/>
                  <a:pt x="602087" y="2269683"/>
                </a:cubicBezTo>
                <a:cubicBezTo>
                  <a:pt x="603948" y="2269683"/>
                  <a:pt x="605473" y="2269608"/>
                  <a:pt x="606664" y="2269460"/>
                </a:cubicBezTo>
                <a:cubicBezTo>
                  <a:pt x="607854" y="2269311"/>
                  <a:pt x="608785" y="2269088"/>
                  <a:pt x="609454" y="2268790"/>
                </a:cubicBezTo>
                <a:cubicBezTo>
                  <a:pt x="610124" y="2268492"/>
                  <a:pt x="610608" y="2268139"/>
                  <a:pt x="610905" y="2267730"/>
                </a:cubicBezTo>
                <a:cubicBezTo>
                  <a:pt x="611203" y="2267320"/>
                  <a:pt x="611352" y="2266818"/>
                  <a:pt x="611352" y="2266223"/>
                </a:cubicBezTo>
                <a:lnTo>
                  <a:pt x="611352" y="2196013"/>
                </a:lnTo>
                <a:cubicBezTo>
                  <a:pt x="616412" y="2189688"/>
                  <a:pt x="621249" y="2184888"/>
                  <a:pt x="625863" y="2181614"/>
                </a:cubicBezTo>
                <a:cubicBezTo>
                  <a:pt x="630476" y="2178340"/>
                  <a:pt x="635090" y="2176703"/>
                  <a:pt x="639704" y="2176703"/>
                </a:cubicBezTo>
                <a:cubicBezTo>
                  <a:pt x="643276" y="2176703"/>
                  <a:pt x="646419" y="2177372"/>
                  <a:pt x="649136" y="2178712"/>
                </a:cubicBezTo>
                <a:cubicBezTo>
                  <a:pt x="651852" y="2180051"/>
                  <a:pt x="654065" y="2181986"/>
                  <a:pt x="655777" y="2184516"/>
                </a:cubicBezTo>
                <a:cubicBezTo>
                  <a:pt x="657489" y="2187046"/>
                  <a:pt x="658791" y="2190060"/>
                  <a:pt x="659684" y="2193557"/>
                </a:cubicBezTo>
                <a:cubicBezTo>
                  <a:pt x="660577" y="2197055"/>
                  <a:pt x="661023" y="2201668"/>
                  <a:pt x="661023" y="2207398"/>
                </a:cubicBezTo>
                <a:lnTo>
                  <a:pt x="661023" y="2266223"/>
                </a:lnTo>
                <a:cubicBezTo>
                  <a:pt x="661023" y="2266818"/>
                  <a:pt x="661172" y="2267320"/>
                  <a:pt x="661470" y="2267730"/>
                </a:cubicBezTo>
                <a:cubicBezTo>
                  <a:pt x="661767" y="2268139"/>
                  <a:pt x="662251" y="2268492"/>
                  <a:pt x="662921" y="2268790"/>
                </a:cubicBezTo>
                <a:cubicBezTo>
                  <a:pt x="663591" y="2269088"/>
                  <a:pt x="664521" y="2269311"/>
                  <a:pt x="665711" y="2269460"/>
                </a:cubicBezTo>
                <a:cubicBezTo>
                  <a:pt x="666902" y="2269608"/>
                  <a:pt x="668427" y="2269683"/>
                  <a:pt x="670288" y="2269683"/>
                </a:cubicBezTo>
                <a:cubicBezTo>
                  <a:pt x="672074" y="2269683"/>
                  <a:pt x="673562" y="2269608"/>
                  <a:pt x="674753" y="2269460"/>
                </a:cubicBezTo>
                <a:cubicBezTo>
                  <a:pt x="675943" y="2269311"/>
                  <a:pt x="676873" y="2269088"/>
                  <a:pt x="677543" y="2268790"/>
                </a:cubicBezTo>
                <a:cubicBezTo>
                  <a:pt x="678213" y="2268492"/>
                  <a:pt x="678697" y="2268139"/>
                  <a:pt x="678994" y="2267730"/>
                </a:cubicBezTo>
                <a:cubicBezTo>
                  <a:pt x="679292" y="2267320"/>
                  <a:pt x="679441" y="2266818"/>
                  <a:pt x="679441" y="2266223"/>
                </a:cubicBezTo>
                <a:lnTo>
                  <a:pt x="679441" y="2205054"/>
                </a:lnTo>
                <a:cubicBezTo>
                  <a:pt x="679441" y="2197836"/>
                  <a:pt x="678827" y="2191678"/>
                  <a:pt x="677599" y="2186581"/>
                </a:cubicBezTo>
                <a:cubicBezTo>
                  <a:pt x="676371" y="2181484"/>
                  <a:pt x="674343" y="2177037"/>
                  <a:pt x="671516" y="2173242"/>
                </a:cubicBezTo>
                <a:cubicBezTo>
                  <a:pt x="668688" y="2169447"/>
                  <a:pt x="664986" y="2166415"/>
                  <a:pt x="660409" y="2164145"/>
                </a:cubicBezTo>
                <a:cubicBezTo>
                  <a:pt x="655833" y="2161876"/>
                  <a:pt x="650196" y="2160741"/>
                  <a:pt x="643499" y="2160741"/>
                </a:cubicBezTo>
                <a:cubicBezTo>
                  <a:pt x="638066" y="2160741"/>
                  <a:pt x="632672" y="2162099"/>
                  <a:pt x="627314" y="2164815"/>
                </a:cubicBezTo>
                <a:cubicBezTo>
                  <a:pt x="621956" y="2167531"/>
                  <a:pt x="616635" y="2171680"/>
                  <a:pt x="611352" y="2177261"/>
                </a:cubicBezTo>
                <a:lnTo>
                  <a:pt x="611352" y="2117097"/>
                </a:lnTo>
                <a:cubicBezTo>
                  <a:pt x="611352" y="2116502"/>
                  <a:pt x="611203" y="2115981"/>
                  <a:pt x="610905" y="2115534"/>
                </a:cubicBezTo>
                <a:cubicBezTo>
                  <a:pt x="610608" y="2115088"/>
                  <a:pt x="610124" y="2114716"/>
                  <a:pt x="609454" y="2114418"/>
                </a:cubicBezTo>
                <a:cubicBezTo>
                  <a:pt x="608785" y="2114120"/>
                  <a:pt x="607854" y="2113897"/>
                  <a:pt x="606664" y="2113748"/>
                </a:cubicBezTo>
                <a:cubicBezTo>
                  <a:pt x="605473" y="2113599"/>
                  <a:pt x="603948" y="2113525"/>
                  <a:pt x="602087" y="2113525"/>
                </a:cubicBezTo>
                <a:close/>
                <a:moveTo>
                  <a:pt x="5602153" y="2112744"/>
                </a:moveTo>
                <a:cubicBezTo>
                  <a:pt x="5596647" y="2112744"/>
                  <a:pt x="5591866" y="2113506"/>
                  <a:pt x="5587811" y="2115032"/>
                </a:cubicBezTo>
                <a:cubicBezTo>
                  <a:pt x="5583755" y="2116557"/>
                  <a:pt x="5580387" y="2118920"/>
                  <a:pt x="5577709" y="2122120"/>
                </a:cubicBezTo>
                <a:cubicBezTo>
                  <a:pt x="5575029" y="2125320"/>
                  <a:pt x="5573039" y="2129431"/>
                  <a:pt x="5571737" y="2134454"/>
                </a:cubicBezTo>
                <a:cubicBezTo>
                  <a:pt x="5570435" y="2139477"/>
                  <a:pt x="5569783" y="2145486"/>
                  <a:pt x="5569783" y="2152481"/>
                </a:cubicBezTo>
                <a:lnTo>
                  <a:pt x="5569783" y="2162862"/>
                </a:lnTo>
                <a:lnTo>
                  <a:pt x="5555607" y="2162862"/>
                </a:lnTo>
                <a:cubicBezTo>
                  <a:pt x="5555013" y="2162862"/>
                  <a:pt x="5554491" y="2162992"/>
                  <a:pt x="5554045" y="2163252"/>
                </a:cubicBezTo>
                <a:cubicBezTo>
                  <a:pt x="5553599" y="2163513"/>
                  <a:pt x="5553227" y="2163959"/>
                  <a:pt x="5552929" y="2164592"/>
                </a:cubicBezTo>
                <a:cubicBezTo>
                  <a:pt x="5552631" y="2165224"/>
                  <a:pt x="5552408" y="2166024"/>
                  <a:pt x="5552259" y="2166992"/>
                </a:cubicBezTo>
                <a:cubicBezTo>
                  <a:pt x="5552110" y="2167959"/>
                  <a:pt x="5552035" y="2169150"/>
                  <a:pt x="5552035" y="2170563"/>
                </a:cubicBezTo>
                <a:cubicBezTo>
                  <a:pt x="5552035" y="2173242"/>
                  <a:pt x="5552333" y="2175177"/>
                  <a:pt x="5552929" y="2176368"/>
                </a:cubicBezTo>
                <a:cubicBezTo>
                  <a:pt x="5553524" y="2177558"/>
                  <a:pt x="5554417" y="2178154"/>
                  <a:pt x="5555607" y="2178154"/>
                </a:cubicBezTo>
                <a:lnTo>
                  <a:pt x="5569783" y="2178154"/>
                </a:lnTo>
                <a:lnTo>
                  <a:pt x="5569783" y="2266223"/>
                </a:lnTo>
                <a:cubicBezTo>
                  <a:pt x="5569783" y="2266818"/>
                  <a:pt x="5569933" y="2267320"/>
                  <a:pt x="5570230" y="2267730"/>
                </a:cubicBezTo>
                <a:cubicBezTo>
                  <a:pt x="5570527" y="2268139"/>
                  <a:pt x="5571030" y="2268492"/>
                  <a:pt x="5571737" y="2268790"/>
                </a:cubicBezTo>
                <a:cubicBezTo>
                  <a:pt x="5572444" y="2269088"/>
                  <a:pt x="5573393" y="2269311"/>
                  <a:pt x="5574583" y="2269460"/>
                </a:cubicBezTo>
                <a:cubicBezTo>
                  <a:pt x="5575774" y="2269608"/>
                  <a:pt x="5577262" y="2269683"/>
                  <a:pt x="5579048" y="2269683"/>
                </a:cubicBezTo>
                <a:cubicBezTo>
                  <a:pt x="5580834" y="2269683"/>
                  <a:pt x="5582323" y="2269608"/>
                  <a:pt x="5583513" y="2269460"/>
                </a:cubicBezTo>
                <a:cubicBezTo>
                  <a:pt x="5584703" y="2269311"/>
                  <a:pt x="5585653" y="2269088"/>
                  <a:pt x="5586359" y="2268790"/>
                </a:cubicBezTo>
                <a:cubicBezTo>
                  <a:pt x="5587066" y="2268492"/>
                  <a:pt x="5587569" y="2268139"/>
                  <a:pt x="5587866" y="2267730"/>
                </a:cubicBezTo>
                <a:cubicBezTo>
                  <a:pt x="5588164" y="2267320"/>
                  <a:pt x="5588313" y="2266818"/>
                  <a:pt x="5588313" y="2266223"/>
                </a:cubicBezTo>
                <a:lnTo>
                  <a:pt x="5588313" y="2178154"/>
                </a:lnTo>
                <a:lnTo>
                  <a:pt x="5610749" y="2178154"/>
                </a:lnTo>
                <a:cubicBezTo>
                  <a:pt x="5611865" y="2178154"/>
                  <a:pt x="5612757" y="2177558"/>
                  <a:pt x="5613427" y="2176368"/>
                </a:cubicBezTo>
                <a:cubicBezTo>
                  <a:pt x="5614097" y="2175177"/>
                  <a:pt x="5614432" y="2173242"/>
                  <a:pt x="5614432" y="2170563"/>
                </a:cubicBezTo>
                <a:cubicBezTo>
                  <a:pt x="5614432" y="2169150"/>
                  <a:pt x="5614339" y="2167959"/>
                  <a:pt x="5614153" y="2166992"/>
                </a:cubicBezTo>
                <a:cubicBezTo>
                  <a:pt x="5613967" y="2166024"/>
                  <a:pt x="5613707" y="2165224"/>
                  <a:pt x="5613371" y="2164592"/>
                </a:cubicBezTo>
                <a:cubicBezTo>
                  <a:pt x="5613037" y="2163959"/>
                  <a:pt x="5612665" y="2163513"/>
                  <a:pt x="5612255" y="2163252"/>
                </a:cubicBezTo>
                <a:cubicBezTo>
                  <a:pt x="5611846" y="2162992"/>
                  <a:pt x="5611344" y="2162862"/>
                  <a:pt x="5610749" y="2162862"/>
                </a:cubicBezTo>
                <a:lnTo>
                  <a:pt x="5588313" y="2162862"/>
                </a:lnTo>
                <a:lnTo>
                  <a:pt x="5588313" y="2151923"/>
                </a:lnTo>
                <a:cubicBezTo>
                  <a:pt x="5588313" y="2147607"/>
                  <a:pt x="5588573" y="2143942"/>
                  <a:pt x="5589094" y="2140928"/>
                </a:cubicBezTo>
                <a:cubicBezTo>
                  <a:pt x="5589615" y="2137914"/>
                  <a:pt x="5590471" y="2135459"/>
                  <a:pt x="5591661" y="2133561"/>
                </a:cubicBezTo>
                <a:cubicBezTo>
                  <a:pt x="5592852" y="2131663"/>
                  <a:pt x="5594415" y="2130268"/>
                  <a:pt x="5596349" y="2129375"/>
                </a:cubicBezTo>
                <a:cubicBezTo>
                  <a:pt x="5598284" y="2128482"/>
                  <a:pt x="5600628" y="2128036"/>
                  <a:pt x="5603381" y="2128036"/>
                </a:cubicBezTo>
                <a:cubicBezTo>
                  <a:pt x="5605391" y="2128036"/>
                  <a:pt x="5607158" y="2128203"/>
                  <a:pt x="5608683" y="2128538"/>
                </a:cubicBezTo>
                <a:cubicBezTo>
                  <a:pt x="5610209" y="2128873"/>
                  <a:pt x="5611530" y="2129245"/>
                  <a:pt x="5612646" y="2129654"/>
                </a:cubicBezTo>
                <a:cubicBezTo>
                  <a:pt x="5613762" y="2130064"/>
                  <a:pt x="5614711" y="2130436"/>
                  <a:pt x="5615493" y="2130770"/>
                </a:cubicBezTo>
                <a:cubicBezTo>
                  <a:pt x="5616273" y="2131105"/>
                  <a:pt x="5616925" y="2131273"/>
                  <a:pt x="5617445" y="2131273"/>
                </a:cubicBezTo>
                <a:cubicBezTo>
                  <a:pt x="5617892" y="2131273"/>
                  <a:pt x="5618265" y="2131180"/>
                  <a:pt x="5618562" y="2130994"/>
                </a:cubicBezTo>
                <a:cubicBezTo>
                  <a:pt x="5618859" y="2130808"/>
                  <a:pt x="5619101" y="2130454"/>
                  <a:pt x="5619287" y="2129933"/>
                </a:cubicBezTo>
                <a:cubicBezTo>
                  <a:pt x="5619473" y="2129412"/>
                  <a:pt x="5619641" y="2128724"/>
                  <a:pt x="5619790" y="2127868"/>
                </a:cubicBezTo>
                <a:cubicBezTo>
                  <a:pt x="5619939" y="2127013"/>
                  <a:pt x="5620013" y="2125878"/>
                  <a:pt x="5620013" y="2124464"/>
                </a:cubicBezTo>
                <a:cubicBezTo>
                  <a:pt x="5620013" y="2123050"/>
                  <a:pt x="5619957" y="2121841"/>
                  <a:pt x="5619845" y="2120836"/>
                </a:cubicBezTo>
                <a:cubicBezTo>
                  <a:pt x="5619734" y="2119832"/>
                  <a:pt x="5619529" y="2118976"/>
                  <a:pt x="5619231" y="2118269"/>
                </a:cubicBezTo>
                <a:cubicBezTo>
                  <a:pt x="5618934" y="2117562"/>
                  <a:pt x="5618562" y="2116985"/>
                  <a:pt x="5618115" y="2116539"/>
                </a:cubicBezTo>
                <a:cubicBezTo>
                  <a:pt x="5617669" y="2116092"/>
                  <a:pt x="5616776" y="2115590"/>
                  <a:pt x="5615437" y="2115032"/>
                </a:cubicBezTo>
                <a:cubicBezTo>
                  <a:pt x="5614097" y="2114474"/>
                  <a:pt x="5612199" y="2113953"/>
                  <a:pt x="5609744" y="2113469"/>
                </a:cubicBezTo>
                <a:cubicBezTo>
                  <a:pt x="5607288" y="2112985"/>
                  <a:pt x="5604758" y="2112744"/>
                  <a:pt x="5602153" y="2112744"/>
                </a:cubicBezTo>
                <a:close/>
                <a:moveTo>
                  <a:pt x="4497887" y="1985533"/>
                </a:moveTo>
                <a:lnTo>
                  <a:pt x="4523894" y="1986426"/>
                </a:lnTo>
                <a:cubicBezTo>
                  <a:pt x="4529922" y="1986575"/>
                  <a:pt x="4534703" y="1987821"/>
                  <a:pt x="4538237" y="1990165"/>
                </a:cubicBezTo>
                <a:cubicBezTo>
                  <a:pt x="4541772" y="1992509"/>
                  <a:pt x="4543539" y="1995839"/>
                  <a:pt x="4543539" y="2000155"/>
                </a:cubicBezTo>
                <a:cubicBezTo>
                  <a:pt x="4543539" y="2002685"/>
                  <a:pt x="4543037" y="2005104"/>
                  <a:pt x="4542033" y="2007411"/>
                </a:cubicBezTo>
                <a:cubicBezTo>
                  <a:pt x="4541028" y="2009717"/>
                  <a:pt x="4539372" y="2011764"/>
                  <a:pt x="4537065" y="2013550"/>
                </a:cubicBezTo>
                <a:cubicBezTo>
                  <a:pt x="4534759" y="2015336"/>
                  <a:pt x="4531726" y="2016768"/>
                  <a:pt x="4527968" y="2017847"/>
                </a:cubicBezTo>
                <a:cubicBezTo>
                  <a:pt x="4524211" y="2018926"/>
                  <a:pt x="4519541" y="2019466"/>
                  <a:pt x="4513960" y="2019466"/>
                </a:cubicBezTo>
                <a:cubicBezTo>
                  <a:pt x="4505179" y="2019466"/>
                  <a:pt x="4498333" y="2018219"/>
                  <a:pt x="4493421" y="2015726"/>
                </a:cubicBezTo>
                <a:cubicBezTo>
                  <a:pt x="4488510" y="2013233"/>
                  <a:pt x="4486055" y="2009569"/>
                  <a:pt x="4486055" y="2004732"/>
                </a:cubicBezTo>
                <a:cubicBezTo>
                  <a:pt x="4486055" y="2003169"/>
                  <a:pt x="4486222" y="2001643"/>
                  <a:pt x="4486557" y="2000155"/>
                </a:cubicBezTo>
                <a:cubicBezTo>
                  <a:pt x="4486892" y="1998667"/>
                  <a:pt x="4487506" y="1997160"/>
                  <a:pt x="4488399" y="1995634"/>
                </a:cubicBezTo>
                <a:cubicBezTo>
                  <a:pt x="4489291" y="1994109"/>
                  <a:pt x="4490501" y="1992509"/>
                  <a:pt x="4492026" y="1990835"/>
                </a:cubicBezTo>
                <a:cubicBezTo>
                  <a:pt x="4493552" y="1989160"/>
                  <a:pt x="4495505" y="1987393"/>
                  <a:pt x="4497887" y="1985533"/>
                </a:cubicBezTo>
                <a:close/>
                <a:moveTo>
                  <a:pt x="3469187" y="1985533"/>
                </a:moveTo>
                <a:lnTo>
                  <a:pt x="3495194" y="1986426"/>
                </a:lnTo>
                <a:cubicBezTo>
                  <a:pt x="3501222" y="1986575"/>
                  <a:pt x="3506003" y="1987821"/>
                  <a:pt x="3509538" y="1990165"/>
                </a:cubicBezTo>
                <a:cubicBezTo>
                  <a:pt x="3513072" y="1992509"/>
                  <a:pt x="3514840" y="1995839"/>
                  <a:pt x="3514840" y="2000155"/>
                </a:cubicBezTo>
                <a:cubicBezTo>
                  <a:pt x="3514840" y="2002685"/>
                  <a:pt x="3514337" y="2005104"/>
                  <a:pt x="3513333" y="2007411"/>
                </a:cubicBezTo>
                <a:cubicBezTo>
                  <a:pt x="3512328" y="2009717"/>
                  <a:pt x="3510672" y="2011764"/>
                  <a:pt x="3508366" y="2013550"/>
                </a:cubicBezTo>
                <a:cubicBezTo>
                  <a:pt x="3506059" y="2015336"/>
                  <a:pt x="3503026" y="2016768"/>
                  <a:pt x="3499268" y="2017847"/>
                </a:cubicBezTo>
                <a:cubicBezTo>
                  <a:pt x="3495511" y="2018926"/>
                  <a:pt x="3490841" y="2019466"/>
                  <a:pt x="3485260" y="2019466"/>
                </a:cubicBezTo>
                <a:cubicBezTo>
                  <a:pt x="3476479" y="2019466"/>
                  <a:pt x="3469633" y="2018219"/>
                  <a:pt x="3464722" y="2015726"/>
                </a:cubicBezTo>
                <a:cubicBezTo>
                  <a:pt x="3459810" y="2013233"/>
                  <a:pt x="3457355" y="2009569"/>
                  <a:pt x="3457355" y="2004732"/>
                </a:cubicBezTo>
                <a:cubicBezTo>
                  <a:pt x="3457355" y="2003169"/>
                  <a:pt x="3457522" y="2001643"/>
                  <a:pt x="3457857" y="2000155"/>
                </a:cubicBezTo>
                <a:cubicBezTo>
                  <a:pt x="3458192" y="1998667"/>
                  <a:pt x="3458806" y="1997160"/>
                  <a:pt x="3459699" y="1995634"/>
                </a:cubicBezTo>
                <a:cubicBezTo>
                  <a:pt x="3460592" y="1994109"/>
                  <a:pt x="3461801" y="1992509"/>
                  <a:pt x="3463326" y="1990835"/>
                </a:cubicBezTo>
                <a:cubicBezTo>
                  <a:pt x="3464852" y="1989160"/>
                  <a:pt x="3466805" y="1987393"/>
                  <a:pt x="3469187" y="1985533"/>
                </a:cubicBezTo>
                <a:close/>
                <a:moveTo>
                  <a:pt x="3625419" y="1944233"/>
                </a:moveTo>
                <a:lnTo>
                  <a:pt x="3641157" y="1944233"/>
                </a:lnTo>
                <a:lnTo>
                  <a:pt x="3641157" y="1965553"/>
                </a:lnTo>
                <a:cubicBezTo>
                  <a:pt x="3636618" y="1970613"/>
                  <a:pt x="3632284" y="1974371"/>
                  <a:pt x="3628154" y="1976826"/>
                </a:cubicBezTo>
                <a:cubicBezTo>
                  <a:pt x="3624024" y="1979282"/>
                  <a:pt x="3619540" y="1980510"/>
                  <a:pt x="3614703" y="1980510"/>
                </a:cubicBezTo>
                <a:cubicBezTo>
                  <a:pt x="3608750" y="1980510"/>
                  <a:pt x="3604118" y="1978966"/>
                  <a:pt x="3600806" y="1975878"/>
                </a:cubicBezTo>
                <a:cubicBezTo>
                  <a:pt x="3597495" y="1972789"/>
                  <a:pt x="3595839" y="1968641"/>
                  <a:pt x="3595839" y="1963432"/>
                </a:cubicBezTo>
                <a:cubicBezTo>
                  <a:pt x="3595839" y="1960381"/>
                  <a:pt x="3596416" y="1957683"/>
                  <a:pt x="3597569" y="1955339"/>
                </a:cubicBezTo>
                <a:cubicBezTo>
                  <a:pt x="3598723" y="1952995"/>
                  <a:pt x="3600527" y="1950986"/>
                  <a:pt x="3602983" y="1949312"/>
                </a:cubicBezTo>
                <a:cubicBezTo>
                  <a:pt x="3605439" y="1947637"/>
                  <a:pt x="3608527" y="1946372"/>
                  <a:pt x="3612248" y="1945517"/>
                </a:cubicBezTo>
                <a:cubicBezTo>
                  <a:pt x="3615968" y="1944661"/>
                  <a:pt x="3620359" y="1944233"/>
                  <a:pt x="3625419" y="1944233"/>
                </a:cubicBezTo>
                <a:close/>
                <a:moveTo>
                  <a:pt x="1110819" y="1944233"/>
                </a:moveTo>
                <a:lnTo>
                  <a:pt x="1126558" y="1944233"/>
                </a:lnTo>
                <a:lnTo>
                  <a:pt x="1126558" y="1965553"/>
                </a:lnTo>
                <a:cubicBezTo>
                  <a:pt x="1122018" y="1970613"/>
                  <a:pt x="1117684" y="1974371"/>
                  <a:pt x="1113554" y="1976826"/>
                </a:cubicBezTo>
                <a:cubicBezTo>
                  <a:pt x="1109424" y="1979282"/>
                  <a:pt x="1104940" y="1980510"/>
                  <a:pt x="1100103" y="1980510"/>
                </a:cubicBezTo>
                <a:cubicBezTo>
                  <a:pt x="1094150" y="1980510"/>
                  <a:pt x="1089518" y="1978966"/>
                  <a:pt x="1086207" y="1975878"/>
                </a:cubicBezTo>
                <a:cubicBezTo>
                  <a:pt x="1082895" y="1972789"/>
                  <a:pt x="1081239" y="1968641"/>
                  <a:pt x="1081239" y="1963432"/>
                </a:cubicBezTo>
                <a:cubicBezTo>
                  <a:pt x="1081239" y="1960381"/>
                  <a:pt x="1081816" y="1957683"/>
                  <a:pt x="1082970" y="1955339"/>
                </a:cubicBezTo>
                <a:cubicBezTo>
                  <a:pt x="1084123" y="1952995"/>
                  <a:pt x="1085927" y="1950986"/>
                  <a:pt x="1088383" y="1949312"/>
                </a:cubicBezTo>
                <a:cubicBezTo>
                  <a:pt x="1090839" y="1947637"/>
                  <a:pt x="1093927" y="1946372"/>
                  <a:pt x="1097648" y="1945517"/>
                </a:cubicBezTo>
                <a:cubicBezTo>
                  <a:pt x="1101368" y="1944661"/>
                  <a:pt x="1105759" y="1944233"/>
                  <a:pt x="1110819" y="1944233"/>
                </a:cubicBezTo>
                <a:close/>
                <a:moveTo>
                  <a:pt x="4652742" y="1926039"/>
                </a:moveTo>
                <a:lnTo>
                  <a:pt x="4675691" y="1926039"/>
                </a:lnTo>
                <a:cubicBezTo>
                  <a:pt x="4681705" y="1926039"/>
                  <a:pt x="4686700" y="1926615"/>
                  <a:pt x="4690673" y="1927769"/>
                </a:cubicBezTo>
                <a:cubicBezTo>
                  <a:pt x="4694647" y="1928922"/>
                  <a:pt x="4697951" y="1930615"/>
                  <a:pt x="4700589" y="1932848"/>
                </a:cubicBezTo>
                <a:cubicBezTo>
                  <a:pt x="4703225" y="1935080"/>
                  <a:pt x="4705229" y="1937833"/>
                  <a:pt x="4706603" y="1941108"/>
                </a:cubicBezTo>
                <a:cubicBezTo>
                  <a:pt x="4707977" y="1944382"/>
                  <a:pt x="4708665" y="1948177"/>
                  <a:pt x="4708665" y="1952493"/>
                </a:cubicBezTo>
                <a:cubicBezTo>
                  <a:pt x="4708665" y="1956511"/>
                  <a:pt x="4707959" y="1960046"/>
                  <a:pt x="4706548" y="1963097"/>
                </a:cubicBezTo>
                <a:cubicBezTo>
                  <a:pt x="4705137" y="1966148"/>
                  <a:pt x="4703187" y="1968697"/>
                  <a:pt x="4700699" y="1970743"/>
                </a:cubicBezTo>
                <a:cubicBezTo>
                  <a:pt x="4698211" y="1972789"/>
                  <a:pt x="4695333" y="1974333"/>
                  <a:pt x="4692066" y="1975375"/>
                </a:cubicBezTo>
                <a:cubicBezTo>
                  <a:pt x="4688799" y="1976417"/>
                  <a:pt x="4684974" y="1976938"/>
                  <a:pt x="4680591" y="1976938"/>
                </a:cubicBezTo>
                <a:lnTo>
                  <a:pt x="4652742" y="1976938"/>
                </a:lnTo>
                <a:close/>
                <a:moveTo>
                  <a:pt x="5718162" y="1900366"/>
                </a:moveTo>
                <a:cubicBezTo>
                  <a:pt x="5722954" y="1900366"/>
                  <a:pt x="5726959" y="1901482"/>
                  <a:pt x="5730179" y="1903715"/>
                </a:cubicBezTo>
                <a:cubicBezTo>
                  <a:pt x="5733399" y="1905947"/>
                  <a:pt x="5735963" y="1908923"/>
                  <a:pt x="5737872" y="1912644"/>
                </a:cubicBezTo>
                <a:cubicBezTo>
                  <a:pt x="5739781" y="1916365"/>
                  <a:pt x="5741129" y="1920625"/>
                  <a:pt x="5741915" y="1925425"/>
                </a:cubicBezTo>
                <a:cubicBezTo>
                  <a:pt x="5742701" y="1930225"/>
                  <a:pt x="5743094" y="1935192"/>
                  <a:pt x="5743094" y="1940326"/>
                </a:cubicBezTo>
                <a:cubicBezTo>
                  <a:pt x="5743094" y="1945014"/>
                  <a:pt x="5742607" y="1949665"/>
                  <a:pt x="5741634" y="1954279"/>
                </a:cubicBezTo>
                <a:cubicBezTo>
                  <a:pt x="5740661" y="1958893"/>
                  <a:pt x="5739145" y="1963060"/>
                  <a:pt x="5737085" y="1966780"/>
                </a:cubicBezTo>
                <a:cubicBezTo>
                  <a:pt x="5735027" y="1970501"/>
                  <a:pt x="5732331" y="1973478"/>
                  <a:pt x="5728999" y="1975710"/>
                </a:cubicBezTo>
                <a:cubicBezTo>
                  <a:pt x="5725667" y="1977943"/>
                  <a:pt x="5721681" y="1979059"/>
                  <a:pt x="5717039" y="1979059"/>
                </a:cubicBezTo>
                <a:cubicBezTo>
                  <a:pt x="5712023" y="1979059"/>
                  <a:pt x="5707231" y="1977422"/>
                  <a:pt x="5702665" y="1974147"/>
                </a:cubicBezTo>
                <a:cubicBezTo>
                  <a:pt x="5698097" y="1970873"/>
                  <a:pt x="5693268" y="1966148"/>
                  <a:pt x="5688177" y="1959972"/>
                </a:cubicBezTo>
                <a:lnTo>
                  <a:pt x="5688177" y="1920011"/>
                </a:lnTo>
                <a:cubicBezTo>
                  <a:pt x="5691096" y="1916365"/>
                  <a:pt x="5693866" y="1913295"/>
                  <a:pt x="5696487" y="1910802"/>
                </a:cubicBezTo>
                <a:cubicBezTo>
                  <a:pt x="5699107" y="1908310"/>
                  <a:pt x="5701616" y="1906300"/>
                  <a:pt x="5704011" y="1904775"/>
                </a:cubicBezTo>
                <a:cubicBezTo>
                  <a:pt x="5706407" y="1903249"/>
                  <a:pt x="5708765" y="1902133"/>
                  <a:pt x="5711087" y="1901426"/>
                </a:cubicBezTo>
                <a:cubicBezTo>
                  <a:pt x="5713407" y="1900719"/>
                  <a:pt x="5715766" y="1900366"/>
                  <a:pt x="5718162" y="1900366"/>
                </a:cubicBezTo>
                <a:close/>
                <a:moveTo>
                  <a:pt x="3860418" y="1900366"/>
                </a:moveTo>
                <a:cubicBezTo>
                  <a:pt x="3865479" y="1900366"/>
                  <a:pt x="3870334" y="1901984"/>
                  <a:pt x="3874985" y="1905221"/>
                </a:cubicBezTo>
                <a:cubicBezTo>
                  <a:pt x="3879636" y="1908458"/>
                  <a:pt x="3884454" y="1913165"/>
                  <a:pt x="3889440" y="1919341"/>
                </a:cubicBezTo>
                <a:lnTo>
                  <a:pt x="3889440" y="1959525"/>
                </a:lnTo>
                <a:cubicBezTo>
                  <a:pt x="3886538" y="1963171"/>
                  <a:pt x="3883785" y="1966241"/>
                  <a:pt x="3881180" y="1968734"/>
                </a:cubicBezTo>
                <a:cubicBezTo>
                  <a:pt x="3878575" y="1971227"/>
                  <a:pt x="3876083" y="1973254"/>
                  <a:pt x="3873701" y="1974817"/>
                </a:cubicBezTo>
                <a:cubicBezTo>
                  <a:pt x="3871320" y="1976380"/>
                  <a:pt x="3868995" y="1977496"/>
                  <a:pt x="3866725" y="1978166"/>
                </a:cubicBezTo>
                <a:cubicBezTo>
                  <a:pt x="3864455" y="1978835"/>
                  <a:pt x="3862093" y="1979170"/>
                  <a:pt x="3859637" y="1979170"/>
                </a:cubicBezTo>
                <a:cubicBezTo>
                  <a:pt x="3854800" y="1979170"/>
                  <a:pt x="3850782" y="1978036"/>
                  <a:pt x="3847582" y="1975766"/>
                </a:cubicBezTo>
                <a:cubicBezTo>
                  <a:pt x="3844382" y="1973496"/>
                  <a:pt x="3841815" y="1970483"/>
                  <a:pt x="3839880" y="1966725"/>
                </a:cubicBezTo>
                <a:cubicBezTo>
                  <a:pt x="3837945" y="1962967"/>
                  <a:pt x="3836587" y="1958669"/>
                  <a:pt x="3835806" y="1953832"/>
                </a:cubicBezTo>
                <a:cubicBezTo>
                  <a:pt x="3835025" y="1948995"/>
                  <a:pt x="3834634" y="1944047"/>
                  <a:pt x="3834634" y="1938987"/>
                </a:cubicBezTo>
                <a:cubicBezTo>
                  <a:pt x="3834634" y="1934224"/>
                  <a:pt x="3835099" y="1929536"/>
                  <a:pt x="3836029" y="1924923"/>
                </a:cubicBezTo>
                <a:cubicBezTo>
                  <a:pt x="3836959" y="1920309"/>
                  <a:pt x="3838447" y="1916179"/>
                  <a:pt x="3840494" y="1912533"/>
                </a:cubicBezTo>
                <a:cubicBezTo>
                  <a:pt x="3842541" y="1908886"/>
                  <a:pt x="3845201" y="1905947"/>
                  <a:pt x="3848475" y="1903715"/>
                </a:cubicBezTo>
                <a:cubicBezTo>
                  <a:pt x="3851749" y="1901482"/>
                  <a:pt x="3855730" y="1900366"/>
                  <a:pt x="3860418" y="1900366"/>
                </a:cubicBezTo>
                <a:close/>
                <a:moveTo>
                  <a:pt x="3194038" y="1900366"/>
                </a:moveTo>
                <a:cubicBezTo>
                  <a:pt x="3198829" y="1900366"/>
                  <a:pt x="3202835" y="1901482"/>
                  <a:pt x="3206054" y="1903715"/>
                </a:cubicBezTo>
                <a:cubicBezTo>
                  <a:pt x="3209274" y="1905947"/>
                  <a:pt x="3211838" y="1908923"/>
                  <a:pt x="3213747" y="1912644"/>
                </a:cubicBezTo>
                <a:cubicBezTo>
                  <a:pt x="3215657" y="1916365"/>
                  <a:pt x="3217004" y="1920625"/>
                  <a:pt x="3217790" y="1925425"/>
                </a:cubicBezTo>
                <a:cubicBezTo>
                  <a:pt x="3218576" y="1930225"/>
                  <a:pt x="3218969" y="1935192"/>
                  <a:pt x="3218969" y="1940326"/>
                </a:cubicBezTo>
                <a:cubicBezTo>
                  <a:pt x="3218969" y="1945014"/>
                  <a:pt x="3218483" y="1949665"/>
                  <a:pt x="3217509" y="1954279"/>
                </a:cubicBezTo>
                <a:cubicBezTo>
                  <a:pt x="3216536" y="1958893"/>
                  <a:pt x="3215020" y="1963060"/>
                  <a:pt x="3212961" y="1966780"/>
                </a:cubicBezTo>
                <a:cubicBezTo>
                  <a:pt x="3210902" y="1970501"/>
                  <a:pt x="3208206" y="1973478"/>
                  <a:pt x="3204874" y="1975710"/>
                </a:cubicBezTo>
                <a:cubicBezTo>
                  <a:pt x="3201543" y="1977943"/>
                  <a:pt x="3197556" y="1979059"/>
                  <a:pt x="3192914" y="1979059"/>
                </a:cubicBezTo>
                <a:cubicBezTo>
                  <a:pt x="3187898" y="1979059"/>
                  <a:pt x="3183107" y="1977422"/>
                  <a:pt x="3178540" y="1974147"/>
                </a:cubicBezTo>
                <a:cubicBezTo>
                  <a:pt x="3173973" y="1970873"/>
                  <a:pt x="3169143" y="1966148"/>
                  <a:pt x="3164052" y="1959972"/>
                </a:cubicBezTo>
                <a:lnTo>
                  <a:pt x="3164052" y="1920011"/>
                </a:lnTo>
                <a:cubicBezTo>
                  <a:pt x="3166971" y="1916365"/>
                  <a:pt x="3169741" y="1913295"/>
                  <a:pt x="3172362" y="1910802"/>
                </a:cubicBezTo>
                <a:cubicBezTo>
                  <a:pt x="3174983" y="1908310"/>
                  <a:pt x="3177491" y="1906300"/>
                  <a:pt x="3179887" y="1904775"/>
                </a:cubicBezTo>
                <a:cubicBezTo>
                  <a:pt x="3182283" y="1903249"/>
                  <a:pt x="3184641" y="1902133"/>
                  <a:pt x="3186962" y="1901426"/>
                </a:cubicBezTo>
                <a:cubicBezTo>
                  <a:pt x="3189283" y="1900719"/>
                  <a:pt x="3191641" y="1900366"/>
                  <a:pt x="3194038" y="1900366"/>
                </a:cubicBezTo>
                <a:close/>
                <a:moveTo>
                  <a:pt x="2545968" y="1900366"/>
                </a:moveTo>
                <a:cubicBezTo>
                  <a:pt x="2551029" y="1900366"/>
                  <a:pt x="2555884" y="1901984"/>
                  <a:pt x="2560535" y="1905221"/>
                </a:cubicBezTo>
                <a:cubicBezTo>
                  <a:pt x="2565186" y="1908458"/>
                  <a:pt x="2570004" y="1913165"/>
                  <a:pt x="2574990" y="1919341"/>
                </a:cubicBezTo>
                <a:lnTo>
                  <a:pt x="2574990" y="1959525"/>
                </a:lnTo>
                <a:cubicBezTo>
                  <a:pt x="2572088" y="1963171"/>
                  <a:pt x="2569335" y="1966241"/>
                  <a:pt x="2566730" y="1968734"/>
                </a:cubicBezTo>
                <a:cubicBezTo>
                  <a:pt x="2564126" y="1971227"/>
                  <a:pt x="2561633" y="1973254"/>
                  <a:pt x="2559251" y="1974817"/>
                </a:cubicBezTo>
                <a:cubicBezTo>
                  <a:pt x="2556870" y="1976380"/>
                  <a:pt x="2554545" y="1977496"/>
                  <a:pt x="2552275" y="1978166"/>
                </a:cubicBezTo>
                <a:cubicBezTo>
                  <a:pt x="2550006" y="1978835"/>
                  <a:pt x="2547643" y="1979170"/>
                  <a:pt x="2545187" y="1979170"/>
                </a:cubicBezTo>
                <a:cubicBezTo>
                  <a:pt x="2540350" y="1979170"/>
                  <a:pt x="2536332" y="1978036"/>
                  <a:pt x="2533132" y="1975766"/>
                </a:cubicBezTo>
                <a:cubicBezTo>
                  <a:pt x="2529932" y="1973496"/>
                  <a:pt x="2527365" y="1970483"/>
                  <a:pt x="2525430" y="1966725"/>
                </a:cubicBezTo>
                <a:cubicBezTo>
                  <a:pt x="2523495" y="1962967"/>
                  <a:pt x="2522138" y="1958669"/>
                  <a:pt x="2521356" y="1953832"/>
                </a:cubicBezTo>
                <a:cubicBezTo>
                  <a:pt x="2520575" y="1948995"/>
                  <a:pt x="2520184" y="1944047"/>
                  <a:pt x="2520184" y="1938987"/>
                </a:cubicBezTo>
                <a:cubicBezTo>
                  <a:pt x="2520184" y="1934224"/>
                  <a:pt x="2520649" y="1929536"/>
                  <a:pt x="2521579" y="1924923"/>
                </a:cubicBezTo>
                <a:cubicBezTo>
                  <a:pt x="2522510" y="1920309"/>
                  <a:pt x="2523998" y="1916179"/>
                  <a:pt x="2526044" y="1912533"/>
                </a:cubicBezTo>
                <a:cubicBezTo>
                  <a:pt x="2528091" y="1908886"/>
                  <a:pt x="2530751" y="1905947"/>
                  <a:pt x="2534025" y="1903715"/>
                </a:cubicBezTo>
                <a:cubicBezTo>
                  <a:pt x="2537299" y="1901482"/>
                  <a:pt x="2541281" y="1900366"/>
                  <a:pt x="2545968" y="1900366"/>
                </a:cubicBezTo>
                <a:close/>
                <a:moveTo>
                  <a:pt x="2079244" y="1900366"/>
                </a:moveTo>
                <a:cubicBezTo>
                  <a:pt x="2084304" y="1900366"/>
                  <a:pt x="2089159" y="1901984"/>
                  <a:pt x="2093810" y="1905221"/>
                </a:cubicBezTo>
                <a:cubicBezTo>
                  <a:pt x="2098461" y="1908458"/>
                  <a:pt x="2103279" y="1913165"/>
                  <a:pt x="2108265" y="1919341"/>
                </a:cubicBezTo>
                <a:lnTo>
                  <a:pt x="2108265" y="1959525"/>
                </a:lnTo>
                <a:cubicBezTo>
                  <a:pt x="2105363" y="1963171"/>
                  <a:pt x="2102610" y="1966241"/>
                  <a:pt x="2100005" y="1968734"/>
                </a:cubicBezTo>
                <a:cubicBezTo>
                  <a:pt x="2097401" y="1971227"/>
                  <a:pt x="2094908" y="1973254"/>
                  <a:pt x="2092527" y="1974817"/>
                </a:cubicBezTo>
                <a:cubicBezTo>
                  <a:pt x="2090145" y="1976380"/>
                  <a:pt x="2087820" y="1977496"/>
                  <a:pt x="2085550" y="1978166"/>
                </a:cubicBezTo>
                <a:cubicBezTo>
                  <a:pt x="2083281" y="1978835"/>
                  <a:pt x="2080918" y="1979170"/>
                  <a:pt x="2078462" y="1979170"/>
                </a:cubicBezTo>
                <a:cubicBezTo>
                  <a:pt x="2073625" y="1979170"/>
                  <a:pt x="2069607" y="1978036"/>
                  <a:pt x="2066407" y="1975766"/>
                </a:cubicBezTo>
                <a:cubicBezTo>
                  <a:pt x="2063207" y="1973496"/>
                  <a:pt x="2060640" y="1970483"/>
                  <a:pt x="2058705" y="1966725"/>
                </a:cubicBezTo>
                <a:cubicBezTo>
                  <a:pt x="2056771" y="1962967"/>
                  <a:pt x="2055412" y="1958669"/>
                  <a:pt x="2054631" y="1953832"/>
                </a:cubicBezTo>
                <a:cubicBezTo>
                  <a:pt x="2053850" y="1948995"/>
                  <a:pt x="2053459" y="1944047"/>
                  <a:pt x="2053459" y="1938987"/>
                </a:cubicBezTo>
                <a:cubicBezTo>
                  <a:pt x="2053459" y="1934224"/>
                  <a:pt x="2053924" y="1929536"/>
                  <a:pt x="2054854" y="1924923"/>
                </a:cubicBezTo>
                <a:cubicBezTo>
                  <a:pt x="2055785" y="1920309"/>
                  <a:pt x="2057273" y="1916179"/>
                  <a:pt x="2059319" y="1912533"/>
                </a:cubicBezTo>
                <a:cubicBezTo>
                  <a:pt x="2061366" y="1908886"/>
                  <a:pt x="2064026" y="1905947"/>
                  <a:pt x="2067300" y="1903715"/>
                </a:cubicBezTo>
                <a:cubicBezTo>
                  <a:pt x="2070574" y="1901482"/>
                  <a:pt x="2074555" y="1900366"/>
                  <a:pt x="2079244" y="1900366"/>
                </a:cubicBezTo>
                <a:close/>
                <a:moveTo>
                  <a:pt x="6494287" y="1899919"/>
                </a:moveTo>
                <a:cubicBezTo>
                  <a:pt x="6500219" y="1899919"/>
                  <a:pt x="6505175" y="1900980"/>
                  <a:pt x="6509155" y="1903101"/>
                </a:cubicBezTo>
                <a:cubicBezTo>
                  <a:pt x="6513133" y="1905221"/>
                  <a:pt x="6516287" y="1908105"/>
                  <a:pt x="6518615" y="1911751"/>
                </a:cubicBezTo>
                <a:cubicBezTo>
                  <a:pt x="6520943" y="1915398"/>
                  <a:pt x="6522613" y="1919639"/>
                  <a:pt x="6523627" y="1924476"/>
                </a:cubicBezTo>
                <a:cubicBezTo>
                  <a:pt x="6524641" y="1929313"/>
                  <a:pt x="6525149" y="1934448"/>
                  <a:pt x="6525149" y="1939880"/>
                </a:cubicBezTo>
                <a:cubicBezTo>
                  <a:pt x="6525149" y="1945684"/>
                  <a:pt x="6524548" y="1951005"/>
                  <a:pt x="6523346" y="1955842"/>
                </a:cubicBezTo>
                <a:cubicBezTo>
                  <a:pt x="6522145" y="1960678"/>
                  <a:pt x="6520267" y="1964846"/>
                  <a:pt x="6517715" y="1968343"/>
                </a:cubicBezTo>
                <a:cubicBezTo>
                  <a:pt x="6515162" y="1971841"/>
                  <a:pt x="6511895" y="1974557"/>
                  <a:pt x="6507917" y="1976491"/>
                </a:cubicBezTo>
                <a:cubicBezTo>
                  <a:pt x="6503937" y="1978426"/>
                  <a:pt x="6499243" y="1979394"/>
                  <a:pt x="6493837" y="1979394"/>
                </a:cubicBezTo>
                <a:cubicBezTo>
                  <a:pt x="6487905" y="1979394"/>
                  <a:pt x="6482949" y="1978333"/>
                  <a:pt x="6478970" y="1976212"/>
                </a:cubicBezTo>
                <a:cubicBezTo>
                  <a:pt x="6474990" y="1974092"/>
                  <a:pt x="6471818" y="1971227"/>
                  <a:pt x="6469453" y="1967618"/>
                </a:cubicBezTo>
                <a:cubicBezTo>
                  <a:pt x="6467088" y="1964008"/>
                  <a:pt x="6465399" y="1959785"/>
                  <a:pt x="6464385" y="1954949"/>
                </a:cubicBezTo>
                <a:cubicBezTo>
                  <a:pt x="6463371" y="1950112"/>
                  <a:pt x="6462864" y="1944940"/>
                  <a:pt x="6462864" y="1939433"/>
                </a:cubicBezTo>
                <a:cubicBezTo>
                  <a:pt x="6462864" y="1933703"/>
                  <a:pt x="6463483" y="1928420"/>
                  <a:pt x="6464723" y="1923583"/>
                </a:cubicBezTo>
                <a:cubicBezTo>
                  <a:pt x="6465961" y="1918746"/>
                  <a:pt x="6467857" y="1914560"/>
                  <a:pt x="6470410" y="1911026"/>
                </a:cubicBezTo>
                <a:cubicBezTo>
                  <a:pt x="6472962" y="1907491"/>
                  <a:pt x="6476209" y="1904756"/>
                  <a:pt x="6480153" y="1902822"/>
                </a:cubicBezTo>
                <a:cubicBezTo>
                  <a:pt x="6484094" y="1900887"/>
                  <a:pt x="6488806" y="1899919"/>
                  <a:pt x="6494287" y="1899919"/>
                </a:cubicBezTo>
                <a:close/>
                <a:moveTo>
                  <a:pt x="3065287" y="1899919"/>
                </a:moveTo>
                <a:cubicBezTo>
                  <a:pt x="3071220" y="1899919"/>
                  <a:pt x="3076175" y="1900980"/>
                  <a:pt x="3080155" y="1903101"/>
                </a:cubicBezTo>
                <a:cubicBezTo>
                  <a:pt x="3084134" y="1905221"/>
                  <a:pt x="3087288" y="1908105"/>
                  <a:pt x="3089616" y="1911751"/>
                </a:cubicBezTo>
                <a:cubicBezTo>
                  <a:pt x="3091943" y="1915398"/>
                  <a:pt x="3093614" y="1919639"/>
                  <a:pt x="3094628" y="1924476"/>
                </a:cubicBezTo>
                <a:cubicBezTo>
                  <a:pt x="3095642" y="1929313"/>
                  <a:pt x="3096149" y="1934448"/>
                  <a:pt x="3096149" y="1939880"/>
                </a:cubicBezTo>
                <a:cubicBezTo>
                  <a:pt x="3096149" y="1945684"/>
                  <a:pt x="3095548" y="1951005"/>
                  <a:pt x="3094346" y="1955842"/>
                </a:cubicBezTo>
                <a:cubicBezTo>
                  <a:pt x="3093145" y="1960678"/>
                  <a:pt x="3091267" y="1964846"/>
                  <a:pt x="3088715" y="1968343"/>
                </a:cubicBezTo>
                <a:cubicBezTo>
                  <a:pt x="3086162" y="1971841"/>
                  <a:pt x="3082896" y="1974557"/>
                  <a:pt x="3078916" y="1976491"/>
                </a:cubicBezTo>
                <a:cubicBezTo>
                  <a:pt x="3074937" y="1978426"/>
                  <a:pt x="3070244" y="1979394"/>
                  <a:pt x="3064837" y="1979394"/>
                </a:cubicBezTo>
                <a:cubicBezTo>
                  <a:pt x="3058905" y="1979394"/>
                  <a:pt x="3053949" y="1978333"/>
                  <a:pt x="3049970" y="1976212"/>
                </a:cubicBezTo>
                <a:cubicBezTo>
                  <a:pt x="3045991" y="1974092"/>
                  <a:pt x="3042818" y="1971227"/>
                  <a:pt x="3040453" y="1967618"/>
                </a:cubicBezTo>
                <a:cubicBezTo>
                  <a:pt x="3038088" y="1964008"/>
                  <a:pt x="3036399" y="1959785"/>
                  <a:pt x="3035385" y="1954949"/>
                </a:cubicBezTo>
                <a:cubicBezTo>
                  <a:pt x="3034371" y="1950112"/>
                  <a:pt x="3033864" y="1944940"/>
                  <a:pt x="3033864" y="1939433"/>
                </a:cubicBezTo>
                <a:cubicBezTo>
                  <a:pt x="3033864" y="1933703"/>
                  <a:pt x="3034484" y="1928420"/>
                  <a:pt x="3035723" y="1923583"/>
                </a:cubicBezTo>
                <a:cubicBezTo>
                  <a:pt x="3036961" y="1918746"/>
                  <a:pt x="3038857" y="1914560"/>
                  <a:pt x="3041410" y="1911026"/>
                </a:cubicBezTo>
                <a:cubicBezTo>
                  <a:pt x="3043963" y="1907491"/>
                  <a:pt x="3047210" y="1904756"/>
                  <a:pt x="3051152" y="1902822"/>
                </a:cubicBezTo>
                <a:cubicBezTo>
                  <a:pt x="3055095" y="1900887"/>
                  <a:pt x="3059806" y="1899919"/>
                  <a:pt x="3065287" y="1899919"/>
                </a:cubicBezTo>
                <a:close/>
                <a:moveTo>
                  <a:pt x="2255663" y="1899919"/>
                </a:moveTo>
                <a:cubicBezTo>
                  <a:pt x="2261595" y="1899919"/>
                  <a:pt x="2266551" y="1900980"/>
                  <a:pt x="2270530" y="1903101"/>
                </a:cubicBezTo>
                <a:cubicBezTo>
                  <a:pt x="2274509" y="1905221"/>
                  <a:pt x="2277663" y="1908105"/>
                  <a:pt x="2279991" y="1911751"/>
                </a:cubicBezTo>
                <a:cubicBezTo>
                  <a:pt x="2282319" y="1915398"/>
                  <a:pt x="2283989" y="1919639"/>
                  <a:pt x="2285003" y="1924476"/>
                </a:cubicBezTo>
                <a:cubicBezTo>
                  <a:pt x="2286017" y="1929313"/>
                  <a:pt x="2286524" y="1934448"/>
                  <a:pt x="2286524" y="1939880"/>
                </a:cubicBezTo>
                <a:cubicBezTo>
                  <a:pt x="2286524" y="1945684"/>
                  <a:pt x="2285923" y="1951005"/>
                  <a:pt x="2284721" y="1955842"/>
                </a:cubicBezTo>
                <a:cubicBezTo>
                  <a:pt x="2283520" y="1960678"/>
                  <a:pt x="2281643" y="1964846"/>
                  <a:pt x="2279090" y="1968343"/>
                </a:cubicBezTo>
                <a:cubicBezTo>
                  <a:pt x="2276537" y="1971841"/>
                  <a:pt x="2273271" y="1974557"/>
                  <a:pt x="2269292" y="1976491"/>
                </a:cubicBezTo>
                <a:cubicBezTo>
                  <a:pt x="2265312" y="1978426"/>
                  <a:pt x="2260619" y="1979394"/>
                  <a:pt x="2255212" y="1979394"/>
                </a:cubicBezTo>
                <a:cubicBezTo>
                  <a:pt x="2249280" y="1979394"/>
                  <a:pt x="2244324" y="1978333"/>
                  <a:pt x="2240345" y="1976212"/>
                </a:cubicBezTo>
                <a:cubicBezTo>
                  <a:pt x="2236366" y="1974092"/>
                  <a:pt x="2233193" y="1971227"/>
                  <a:pt x="2230829" y="1967618"/>
                </a:cubicBezTo>
                <a:cubicBezTo>
                  <a:pt x="2228464" y="1964008"/>
                  <a:pt x="2226774" y="1959785"/>
                  <a:pt x="2225760" y="1954949"/>
                </a:cubicBezTo>
                <a:cubicBezTo>
                  <a:pt x="2224746" y="1950112"/>
                  <a:pt x="2224239" y="1944940"/>
                  <a:pt x="2224239" y="1939433"/>
                </a:cubicBezTo>
                <a:cubicBezTo>
                  <a:pt x="2224239" y="1933703"/>
                  <a:pt x="2224859" y="1928420"/>
                  <a:pt x="2226098" y="1923583"/>
                </a:cubicBezTo>
                <a:cubicBezTo>
                  <a:pt x="2227337" y="1918746"/>
                  <a:pt x="2229233" y="1914560"/>
                  <a:pt x="2231785" y="1911026"/>
                </a:cubicBezTo>
                <a:cubicBezTo>
                  <a:pt x="2234338" y="1907491"/>
                  <a:pt x="2237585" y="1904756"/>
                  <a:pt x="2241528" y="1902822"/>
                </a:cubicBezTo>
                <a:cubicBezTo>
                  <a:pt x="2245470" y="1900887"/>
                  <a:pt x="2250182" y="1899919"/>
                  <a:pt x="2255663" y="1899919"/>
                </a:cubicBezTo>
                <a:close/>
                <a:moveTo>
                  <a:pt x="1541288" y="1899919"/>
                </a:moveTo>
                <a:cubicBezTo>
                  <a:pt x="1547220" y="1899919"/>
                  <a:pt x="1552176" y="1900980"/>
                  <a:pt x="1556155" y="1903101"/>
                </a:cubicBezTo>
                <a:cubicBezTo>
                  <a:pt x="1560134" y="1905221"/>
                  <a:pt x="1563288" y="1908105"/>
                  <a:pt x="1565616" y="1911751"/>
                </a:cubicBezTo>
                <a:cubicBezTo>
                  <a:pt x="1567943" y="1915398"/>
                  <a:pt x="1569614" y="1919639"/>
                  <a:pt x="1570628" y="1924476"/>
                </a:cubicBezTo>
                <a:cubicBezTo>
                  <a:pt x="1571642" y="1929313"/>
                  <a:pt x="1572149" y="1934448"/>
                  <a:pt x="1572149" y="1939880"/>
                </a:cubicBezTo>
                <a:cubicBezTo>
                  <a:pt x="1572149" y="1945684"/>
                  <a:pt x="1571548" y="1951005"/>
                  <a:pt x="1570346" y="1955842"/>
                </a:cubicBezTo>
                <a:cubicBezTo>
                  <a:pt x="1569145" y="1960678"/>
                  <a:pt x="1567268" y="1964846"/>
                  <a:pt x="1564715" y="1968343"/>
                </a:cubicBezTo>
                <a:cubicBezTo>
                  <a:pt x="1562162" y="1971841"/>
                  <a:pt x="1558896" y="1974557"/>
                  <a:pt x="1554917" y="1976491"/>
                </a:cubicBezTo>
                <a:cubicBezTo>
                  <a:pt x="1550937" y="1978426"/>
                  <a:pt x="1546244" y="1979394"/>
                  <a:pt x="1540837" y="1979394"/>
                </a:cubicBezTo>
                <a:cubicBezTo>
                  <a:pt x="1534905" y="1979394"/>
                  <a:pt x="1529949" y="1978333"/>
                  <a:pt x="1525970" y="1976212"/>
                </a:cubicBezTo>
                <a:cubicBezTo>
                  <a:pt x="1521991" y="1974092"/>
                  <a:pt x="1518818" y="1971227"/>
                  <a:pt x="1516454" y="1967618"/>
                </a:cubicBezTo>
                <a:cubicBezTo>
                  <a:pt x="1514089" y="1964008"/>
                  <a:pt x="1512399" y="1959785"/>
                  <a:pt x="1511385" y="1954949"/>
                </a:cubicBezTo>
                <a:cubicBezTo>
                  <a:pt x="1510371" y="1950112"/>
                  <a:pt x="1509864" y="1944940"/>
                  <a:pt x="1509864" y="1939433"/>
                </a:cubicBezTo>
                <a:cubicBezTo>
                  <a:pt x="1509864" y="1933703"/>
                  <a:pt x="1510484" y="1928420"/>
                  <a:pt x="1511723" y="1923583"/>
                </a:cubicBezTo>
                <a:cubicBezTo>
                  <a:pt x="1512962" y="1918746"/>
                  <a:pt x="1514857" y="1914560"/>
                  <a:pt x="1517410" y="1911026"/>
                </a:cubicBezTo>
                <a:cubicBezTo>
                  <a:pt x="1519963" y="1907491"/>
                  <a:pt x="1523210" y="1904756"/>
                  <a:pt x="1527153" y="1902822"/>
                </a:cubicBezTo>
                <a:cubicBezTo>
                  <a:pt x="1531095" y="1900887"/>
                  <a:pt x="1535806" y="1899919"/>
                  <a:pt x="1541288" y="1899919"/>
                </a:cubicBezTo>
                <a:close/>
                <a:moveTo>
                  <a:pt x="6100863" y="1898915"/>
                </a:moveTo>
                <a:cubicBezTo>
                  <a:pt x="6109773" y="1898915"/>
                  <a:pt x="6116493" y="1901668"/>
                  <a:pt x="6121021" y="1907175"/>
                </a:cubicBezTo>
                <a:cubicBezTo>
                  <a:pt x="6125550" y="1912681"/>
                  <a:pt x="6127703" y="1920272"/>
                  <a:pt x="6127479" y="1929945"/>
                </a:cubicBezTo>
                <a:lnTo>
                  <a:pt x="6072673" y="1929945"/>
                </a:lnTo>
                <a:cubicBezTo>
                  <a:pt x="6072823" y="1925853"/>
                  <a:pt x="6073535" y="1921927"/>
                  <a:pt x="6074807" y="1918169"/>
                </a:cubicBezTo>
                <a:cubicBezTo>
                  <a:pt x="6076081" y="1914412"/>
                  <a:pt x="6077877" y="1911119"/>
                  <a:pt x="6080199" y="1908291"/>
                </a:cubicBezTo>
                <a:cubicBezTo>
                  <a:pt x="6082519" y="1905463"/>
                  <a:pt x="6085403" y="1903194"/>
                  <a:pt x="6088847" y="1901482"/>
                </a:cubicBezTo>
                <a:cubicBezTo>
                  <a:pt x="6092291" y="1899771"/>
                  <a:pt x="6096296" y="1898915"/>
                  <a:pt x="6100863" y="1898915"/>
                </a:cubicBezTo>
                <a:close/>
                <a:moveTo>
                  <a:pt x="5910363" y="1898915"/>
                </a:moveTo>
                <a:cubicBezTo>
                  <a:pt x="5919273" y="1898915"/>
                  <a:pt x="5925993" y="1901668"/>
                  <a:pt x="5930521" y="1907175"/>
                </a:cubicBezTo>
                <a:cubicBezTo>
                  <a:pt x="5935050" y="1912681"/>
                  <a:pt x="5937203" y="1920272"/>
                  <a:pt x="5936979" y="1929945"/>
                </a:cubicBezTo>
                <a:lnTo>
                  <a:pt x="5882173" y="1929945"/>
                </a:lnTo>
                <a:cubicBezTo>
                  <a:pt x="5882323" y="1925853"/>
                  <a:pt x="5883035" y="1921927"/>
                  <a:pt x="5884307" y="1918169"/>
                </a:cubicBezTo>
                <a:cubicBezTo>
                  <a:pt x="5885581" y="1914412"/>
                  <a:pt x="5887377" y="1911119"/>
                  <a:pt x="5889699" y="1908291"/>
                </a:cubicBezTo>
                <a:cubicBezTo>
                  <a:pt x="5892019" y="1905463"/>
                  <a:pt x="5894903" y="1903194"/>
                  <a:pt x="5898347" y="1901482"/>
                </a:cubicBezTo>
                <a:cubicBezTo>
                  <a:pt x="5901791" y="1899771"/>
                  <a:pt x="5905796" y="1898915"/>
                  <a:pt x="5910363" y="1898915"/>
                </a:cubicBezTo>
                <a:close/>
                <a:moveTo>
                  <a:pt x="5519839" y="1898915"/>
                </a:moveTo>
                <a:cubicBezTo>
                  <a:pt x="5528748" y="1898915"/>
                  <a:pt x="5535467" y="1901668"/>
                  <a:pt x="5539997" y="1907175"/>
                </a:cubicBezTo>
                <a:cubicBezTo>
                  <a:pt x="5544525" y="1912681"/>
                  <a:pt x="5546678" y="1920272"/>
                  <a:pt x="5546455" y="1929945"/>
                </a:cubicBezTo>
                <a:lnTo>
                  <a:pt x="5491649" y="1929945"/>
                </a:lnTo>
                <a:cubicBezTo>
                  <a:pt x="5491799" y="1925853"/>
                  <a:pt x="5492511" y="1921927"/>
                  <a:pt x="5493783" y="1918169"/>
                </a:cubicBezTo>
                <a:cubicBezTo>
                  <a:pt x="5495055" y="1914412"/>
                  <a:pt x="5496853" y="1911119"/>
                  <a:pt x="5499174" y="1908291"/>
                </a:cubicBezTo>
                <a:cubicBezTo>
                  <a:pt x="5501495" y="1905463"/>
                  <a:pt x="5504377" y="1903194"/>
                  <a:pt x="5507821" y="1901482"/>
                </a:cubicBezTo>
                <a:cubicBezTo>
                  <a:pt x="5511265" y="1899771"/>
                  <a:pt x="5515271" y="1898915"/>
                  <a:pt x="5519839" y="1898915"/>
                </a:cubicBezTo>
                <a:close/>
                <a:moveTo>
                  <a:pt x="4110139" y="1898915"/>
                </a:moveTo>
                <a:cubicBezTo>
                  <a:pt x="4119049" y="1898915"/>
                  <a:pt x="4125768" y="1901668"/>
                  <a:pt x="4130297" y="1907175"/>
                </a:cubicBezTo>
                <a:cubicBezTo>
                  <a:pt x="4134825" y="1912681"/>
                  <a:pt x="4136978" y="1920272"/>
                  <a:pt x="4136755" y="1929945"/>
                </a:cubicBezTo>
                <a:lnTo>
                  <a:pt x="4081949" y="1929945"/>
                </a:lnTo>
                <a:cubicBezTo>
                  <a:pt x="4082099" y="1925853"/>
                  <a:pt x="4082810" y="1921927"/>
                  <a:pt x="4084083" y="1918169"/>
                </a:cubicBezTo>
                <a:cubicBezTo>
                  <a:pt x="4085355" y="1914412"/>
                  <a:pt x="4087153" y="1911119"/>
                  <a:pt x="4089474" y="1908291"/>
                </a:cubicBezTo>
                <a:cubicBezTo>
                  <a:pt x="4091795" y="1905463"/>
                  <a:pt x="4094678" y="1903194"/>
                  <a:pt x="4098122" y="1901482"/>
                </a:cubicBezTo>
                <a:cubicBezTo>
                  <a:pt x="4101566" y="1899771"/>
                  <a:pt x="4105571" y="1898915"/>
                  <a:pt x="4110139" y="1898915"/>
                </a:cubicBezTo>
                <a:close/>
                <a:moveTo>
                  <a:pt x="2890939" y="1898915"/>
                </a:moveTo>
                <a:cubicBezTo>
                  <a:pt x="2899849" y="1898915"/>
                  <a:pt x="2906568" y="1901668"/>
                  <a:pt x="2911097" y="1907175"/>
                </a:cubicBezTo>
                <a:cubicBezTo>
                  <a:pt x="2915626" y="1912681"/>
                  <a:pt x="2917778" y="1920272"/>
                  <a:pt x="2917555" y="1929945"/>
                </a:cubicBezTo>
                <a:lnTo>
                  <a:pt x="2862749" y="1929945"/>
                </a:lnTo>
                <a:cubicBezTo>
                  <a:pt x="2862899" y="1925853"/>
                  <a:pt x="2863610" y="1921927"/>
                  <a:pt x="2864883" y="1918169"/>
                </a:cubicBezTo>
                <a:cubicBezTo>
                  <a:pt x="2866156" y="1914412"/>
                  <a:pt x="2867953" y="1911119"/>
                  <a:pt x="2870274" y="1908291"/>
                </a:cubicBezTo>
                <a:cubicBezTo>
                  <a:pt x="2872595" y="1905463"/>
                  <a:pt x="2875478" y="1903194"/>
                  <a:pt x="2878922" y="1901482"/>
                </a:cubicBezTo>
                <a:cubicBezTo>
                  <a:pt x="2882366" y="1899771"/>
                  <a:pt x="2886372" y="1898915"/>
                  <a:pt x="2890939" y="1898915"/>
                </a:cubicBezTo>
                <a:close/>
                <a:moveTo>
                  <a:pt x="2671864" y="1898915"/>
                </a:moveTo>
                <a:cubicBezTo>
                  <a:pt x="2680774" y="1898915"/>
                  <a:pt x="2687493" y="1901668"/>
                  <a:pt x="2692022" y="1907175"/>
                </a:cubicBezTo>
                <a:cubicBezTo>
                  <a:pt x="2696551" y="1912681"/>
                  <a:pt x="2698703" y="1920272"/>
                  <a:pt x="2698480" y="1929945"/>
                </a:cubicBezTo>
                <a:lnTo>
                  <a:pt x="2643674" y="1929945"/>
                </a:lnTo>
                <a:cubicBezTo>
                  <a:pt x="2643824" y="1925853"/>
                  <a:pt x="2644536" y="1921927"/>
                  <a:pt x="2645808" y="1918169"/>
                </a:cubicBezTo>
                <a:cubicBezTo>
                  <a:pt x="2647081" y="1914412"/>
                  <a:pt x="2648878" y="1911119"/>
                  <a:pt x="2651199" y="1908291"/>
                </a:cubicBezTo>
                <a:cubicBezTo>
                  <a:pt x="2653520" y="1905463"/>
                  <a:pt x="2656403" y="1903194"/>
                  <a:pt x="2659847" y="1901482"/>
                </a:cubicBezTo>
                <a:cubicBezTo>
                  <a:pt x="2663291" y="1899771"/>
                  <a:pt x="2667297" y="1898915"/>
                  <a:pt x="2671864" y="1898915"/>
                </a:cubicBezTo>
                <a:close/>
                <a:moveTo>
                  <a:pt x="1967014" y="1898915"/>
                </a:moveTo>
                <a:cubicBezTo>
                  <a:pt x="1975924" y="1898915"/>
                  <a:pt x="1982643" y="1901668"/>
                  <a:pt x="1987172" y="1907175"/>
                </a:cubicBezTo>
                <a:cubicBezTo>
                  <a:pt x="1991701" y="1912681"/>
                  <a:pt x="1993854" y="1920272"/>
                  <a:pt x="1993630" y="1929945"/>
                </a:cubicBezTo>
                <a:lnTo>
                  <a:pt x="1938824" y="1929945"/>
                </a:lnTo>
                <a:cubicBezTo>
                  <a:pt x="1938974" y="1925853"/>
                  <a:pt x="1939685" y="1921927"/>
                  <a:pt x="1940958" y="1918169"/>
                </a:cubicBezTo>
                <a:cubicBezTo>
                  <a:pt x="1942231" y="1914412"/>
                  <a:pt x="1944028" y="1911119"/>
                  <a:pt x="1946349" y="1908291"/>
                </a:cubicBezTo>
                <a:cubicBezTo>
                  <a:pt x="1948670" y="1905463"/>
                  <a:pt x="1951553" y="1903194"/>
                  <a:pt x="1954997" y="1901482"/>
                </a:cubicBezTo>
                <a:cubicBezTo>
                  <a:pt x="1958441" y="1899771"/>
                  <a:pt x="1962447" y="1898915"/>
                  <a:pt x="1967014" y="1898915"/>
                </a:cubicBezTo>
                <a:close/>
                <a:moveTo>
                  <a:pt x="4512621" y="1898803"/>
                </a:moveTo>
                <a:cubicBezTo>
                  <a:pt x="4519541" y="1898803"/>
                  <a:pt x="4524880" y="1900719"/>
                  <a:pt x="4528638" y="1904552"/>
                </a:cubicBezTo>
                <a:cubicBezTo>
                  <a:pt x="4532396" y="1908384"/>
                  <a:pt x="4534275" y="1913723"/>
                  <a:pt x="4534275" y="1920569"/>
                </a:cubicBezTo>
                <a:cubicBezTo>
                  <a:pt x="4534275" y="1923471"/>
                  <a:pt x="4533847" y="1926262"/>
                  <a:pt x="4532991" y="1928941"/>
                </a:cubicBezTo>
                <a:cubicBezTo>
                  <a:pt x="4532135" y="1931620"/>
                  <a:pt x="4530833" y="1933982"/>
                  <a:pt x="4529085" y="1936029"/>
                </a:cubicBezTo>
                <a:cubicBezTo>
                  <a:pt x="4527336" y="1938075"/>
                  <a:pt x="4525122" y="1939675"/>
                  <a:pt x="4522443" y="1940829"/>
                </a:cubicBezTo>
                <a:cubicBezTo>
                  <a:pt x="4519764" y="1941982"/>
                  <a:pt x="4516601" y="1942559"/>
                  <a:pt x="4512955" y="1942559"/>
                </a:cubicBezTo>
                <a:cubicBezTo>
                  <a:pt x="4506183" y="1942559"/>
                  <a:pt x="4500919" y="1940661"/>
                  <a:pt x="4497161" y="1936866"/>
                </a:cubicBezTo>
                <a:cubicBezTo>
                  <a:pt x="4493403" y="1933071"/>
                  <a:pt x="4491524" y="1927862"/>
                  <a:pt x="4491524" y="1921239"/>
                </a:cubicBezTo>
                <a:cubicBezTo>
                  <a:pt x="4491524" y="1918262"/>
                  <a:pt x="4491952" y="1915416"/>
                  <a:pt x="4492808" y="1912700"/>
                </a:cubicBezTo>
                <a:cubicBezTo>
                  <a:pt x="4493663" y="1909984"/>
                  <a:pt x="4494966" y="1907584"/>
                  <a:pt x="4496715" y="1905500"/>
                </a:cubicBezTo>
                <a:cubicBezTo>
                  <a:pt x="4498463" y="1903417"/>
                  <a:pt x="4500658" y="1901780"/>
                  <a:pt x="4503300" y="1900589"/>
                </a:cubicBezTo>
                <a:cubicBezTo>
                  <a:pt x="4505942" y="1899398"/>
                  <a:pt x="4509049" y="1898803"/>
                  <a:pt x="4512621" y="1898803"/>
                </a:cubicBezTo>
                <a:close/>
                <a:moveTo>
                  <a:pt x="3483921" y="1898803"/>
                </a:moveTo>
                <a:cubicBezTo>
                  <a:pt x="3490841" y="1898803"/>
                  <a:pt x="3496180" y="1900719"/>
                  <a:pt x="3499938" y="1904552"/>
                </a:cubicBezTo>
                <a:cubicBezTo>
                  <a:pt x="3503696" y="1908384"/>
                  <a:pt x="3505575" y="1913723"/>
                  <a:pt x="3505575" y="1920569"/>
                </a:cubicBezTo>
                <a:cubicBezTo>
                  <a:pt x="3505575" y="1923471"/>
                  <a:pt x="3505147" y="1926262"/>
                  <a:pt x="3504291" y="1928941"/>
                </a:cubicBezTo>
                <a:cubicBezTo>
                  <a:pt x="3503436" y="1931620"/>
                  <a:pt x="3502133" y="1933982"/>
                  <a:pt x="3500385" y="1936029"/>
                </a:cubicBezTo>
                <a:cubicBezTo>
                  <a:pt x="3498636" y="1938075"/>
                  <a:pt x="3496422" y="1939675"/>
                  <a:pt x="3493743" y="1940829"/>
                </a:cubicBezTo>
                <a:cubicBezTo>
                  <a:pt x="3491064" y="1941982"/>
                  <a:pt x="3487902" y="1942559"/>
                  <a:pt x="3484255" y="1942559"/>
                </a:cubicBezTo>
                <a:cubicBezTo>
                  <a:pt x="3477484" y="1942559"/>
                  <a:pt x="3472219" y="1940661"/>
                  <a:pt x="3468461" y="1936866"/>
                </a:cubicBezTo>
                <a:cubicBezTo>
                  <a:pt x="3464703" y="1933071"/>
                  <a:pt x="3462824" y="1927862"/>
                  <a:pt x="3462824" y="1921239"/>
                </a:cubicBezTo>
                <a:cubicBezTo>
                  <a:pt x="3462824" y="1918262"/>
                  <a:pt x="3463252" y="1915416"/>
                  <a:pt x="3464108" y="1912700"/>
                </a:cubicBezTo>
                <a:cubicBezTo>
                  <a:pt x="3464964" y="1909984"/>
                  <a:pt x="3466266" y="1907584"/>
                  <a:pt x="3468015" y="1905500"/>
                </a:cubicBezTo>
                <a:cubicBezTo>
                  <a:pt x="3469763" y="1903417"/>
                  <a:pt x="3471958" y="1901780"/>
                  <a:pt x="3474600" y="1900589"/>
                </a:cubicBezTo>
                <a:cubicBezTo>
                  <a:pt x="3477242" y="1899398"/>
                  <a:pt x="3480349" y="1898803"/>
                  <a:pt x="3483921" y="1898803"/>
                </a:cubicBezTo>
                <a:close/>
                <a:moveTo>
                  <a:pt x="5231237" y="1886078"/>
                </a:moveTo>
                <a:cubicBezTo>
                  <a:pt x="5229451" y="1886078"/>
                  <a:pt x="5227963" y="1886153"/>
                  <a:pt x="5226772" y="1886302"/>
                </a:cubicBezTo>
                <a:cubicBezTo>
                  <a:pt x="5225581" y="1886450"/>
                  <a:pt x="5224633" y="1886674"/>
                  <a:pt x="5223926" y="1886971"/>
                </a:cubicBezTo>
                <a:cubicBezTo>
                  <a:pt x="5223219" y="1887269"/>
                  <a:pt x="5222735" y="1887641"/>
                  <a:pt x="5222475" y="1888088"/>
                </a:cubicBezTo>
                <a:cubicBezTo>
                  <a:pt x="5222215" y="1888534"/>
                  <a:pt x="5222084" y="1889018"/>
                  <a:pt x="5222084" y="1889539"/>
                </a:cubicBezTo>
                <a:lnTo>
                  <a:pt x="5222084" y="1989998"/>
                </a:lnTo>
                <a:cubicBezTo>
                  <a:pt x="5222084" y="1990593"/>
                  <a:pt x="5222215" y="1991095"/>
                  <a:pt x="5222475" y="1991505"/>
                </a:cubicBezTo>
                <a:cubicBezTo>
                  <a:pt x="5222735" y="1991914"/>
                  <a:pt x="5223219" y="1992267"/>
                  <a:pt x="5223926" y="1992565"/>
                </a:cubicBezTo>
                <a:cubicBezTo>
                  <a:pt x="5224633" y="1992863"/>
                  <a:pt x="5225581" y="1993086"/>
                  <a:pt x="5226772" y="1993235"/>
                </a:cubicBezTo>
                <a:cubicBezTo>
                  <a:pt x="5227963" y="1993383"/>
                  <a:pt x="5229451" y="1993458"/>
                  <a:pt x="5231237" y="1993458"/>
                </a:cubicBezTo>
                <a:cubicBezTo>
                  <a:pt x="5233097" y="1993458"/>
                  <a:pt x="5234623" y="1993383"/>
                  <a:pt x="5235813" y="1993235"/>
                </a:cubicBezTo>
                <a:cubicBezTo>
                  <a:pt x="5237004" y="1993086"/>
                  <a:pt x="5237935" y="1992863"/>
                  <a:pt x="5238604" y="1992565"/>
                </a:cubicBezTo>
                <a:cubicBezTo>
                  <a:pt x="5239273" y="1992267"/>
                  <a:pt x="5239757" y="1991914"/>
                  <a:pt x="5240055" y="1991505"/>
                </a:cubicBezTo>
                <a:cubicBezTo>
                  <a:pt x="5240353" y="1991095"/>
                  <a:pt x="5240501" y="1990593"/>
                  <a:pt x="5240501" y="1989998"/>
                </a:cubicBezTo>
                <a:lnTo>
                  <a:pt x="5240501" y="1889539"/>
                </a:lnTo>
                <a:cubicBezTo>
                  <a:pt x="5240501" y="1889018"/>
                  <a:pt x="5240353" y="1888534"/>
                  <a:pt x="5240055" y="1888088"/>
                </a:cubicBezTo>
                <a:cubicBezTo>
                  <a:pt x="5239757" y="1887641"/>
                  <a:pt x="5239273" y="1887269"/>
                  <a:pt x="5238604" y="1886971"/>
                </a:cubicBezTo>
                <a:cubicBezTo>
                  <a:pt x="5237935" y="1886674"/>
                  <a:pt x="5237004" y="1886450"/>
                  <a:pt x="5235813" y="1886302"/>
                </a:cubicBezTo>
                <a:cubicBezTo>
                  <a:pt x="5234623" y="1886153"/>
                  <a:pt x="5233097" y="1886078"/>
                  <a:pt x="5231237" y="1886078"/>
                </a:cubicBezTo>
                <a:close/>
                <a:moveTo>
                  <a:pt x="4307312" y="1886078"/>
                </a:moveTo>
                <a:cubicBezTo>
                  <a:pt x="4305526" y="1886078"/>
                  <a:pt x="4304038" y="1886153"/>
                  <a:pt x="4302847" y="1886302"/>
                </a:cubicBezTo>
                <a:cubicBezTo>
                  <a:pt x="4301657" y="1886450"/>
                  <a:pt x="4300708" y="1886674"/>
                  <a:pt x="4300001" y="1886971"/>
                </a:cubicBezTo>
                <a:cubicBezTo>
                  <a:pt x="4299294" y="1887269"/>
                  <a:pt x="4298810" y="1887641"/>
                  <a:pt x="4298550" y="1888088"/>
                </a:cubicBezTo>
                <a:cubicBezTo>
                  <a:pt x="4298289" y="1888534"/>
                  <a:pt x="4298159" y="1889018"/>
                  <a:pt x="4298159" y="1889539"/>
                </a:cubicBezTo>
                <a:lnTo>
                  <a:pt x="4298159" y="1989998"/>
                </a:lnTo>
                <a:cubicBezTo>
                  <a:pt x="4298159" y="1990593"/>
                  <a:pt x="4298289" y="1991095"/>
                  <a:pt x="4298550" y="1991505"/>
                </a:cubicBezTo>
                <a:cubicBezTo>
                  <a:pt x="4298810" y="1991914"/>
                  <a:pt x="4299294" y="1992267"/>
                  <a:pt x="4300001" y="1992565"/>
                </a:cubicBezTo>
                <a:cubicBezTo>
                  <a:pt x="4300708" y="1992863"/>
                  <a:pt x="4301657" y="1993086"/>
                  <a:pt x="4302847" y="1993235"/>
                </a:cubicBezTo>
                <a:cubicBezTo>
                  <a:pt x="4304038" y="1993383"/>
                  <a:pt x="4305526" y="1993458"/>
                  <a:pt x="4307312" y="1993458"/>
                </a:cubicBezTo>
                <a:cubicBezTo>
                  <a:pt x="4309172" y="1993458"/>
                  <a:pt x="4310698" y="1993383"/>
                  <a:pt x="4311889" y="1993235"/>
                </a:cubicBezTo>
                <a:cubicBezTo>
                  <a:pt x="4313079" y="1993086"/>
                  <a:pt x="4314009" y="1992863"/>
                  <a:pt x="4314679" y="1992565"/>
                </a:cubicBezTo>
                <a:cubicBezTo>
                  <a:pt x="4315349" y="1992267"/>
                  <a:pt x="4315833" y="1991914"/>
                  <a:pt x="4316130" y="1991505"/>
                </a:cubicBezTo>
                <a:cubicBezTo>
                  <a:pt x="4316428" y="1991095"/>
                  <a:pt x="4316577" y="1990593"/>
                  <a:pt x="4316577" y="1989998"/>
                </a:cubicBezTo>
                <a:lnTo>
                  <a:pt x="4316577" y="1889539"/>
                </a:lnTo>
                <a:cubicBezTo>
                  <a:pt x="4316577" y="1889018"/>
                  <a:pt x="4316428" y="1888534"/>
                  <a:pt x="4316130" y="1888088"/>
                </a:cubicBezTo>
                <a:cubicBezTo>
                  <a:pt x="4315833" y="1887641"/>
                  <a:pt x="4315349" y="1887269"/>
                  <a:pt x="4314679" y="1886971"/>
                </a:cubicBezTo>
                <a:cubicBezTo>
                  <a:pt x="4314009" y="1886674"/>
                  <a:pt x="4313079" y="1886450"/>
                  <a:pt x="4311889" y="1886302"/>
                </a:cubicBezTo>
                <a:cubicBezTo>
                  <a:pt x="4310698" y="1886153"/>
                  <a:pt x="4309172" y="1886078"/>
                  <a:pt x="4307312" y="1886078"/>
                </a:cubicBezTo>
                <a:close/>
                <a:moveTo>
                  <a:pt x="3278612" y="1886078"/>
                </a:moveTo>
                <a:cubicBezTo>
                  <a:pt x="3276826" y="1886078"/>
                  <a:pt x="3275338" y="1886153"/>
                  <a:pt x="3274147" y="1886302"/>
                </a:cubicBezTo>
                <a:cubicBezTo>
                  <a:pt x="3272957" y="1886450"/>
                  <a:pt x="3272008" y="1886674"/>
                  <a:pt x="3271301" y="1886971"/>
                </a:cubicBezTo>
                <a:cubicBezTo>
                  <a:pt x="3270594" y="1887269"/>
                  <a:pt x="3270110" y="1887641"/>
                  <a:pt x="3269850" y="1888088"/>
                </a:cubicBezTo>
                <a:cubicBezTo>
                  <a:pt x="3269589" y="1888534"/>
                  <a:pt x="3269459" y="1889018"/>
                  <a:pt x="3269459" y="1889539"/>
                </a:cubicBezTo>
                <a:lnTo>
                  <a:pt x="3269459" y="1989998"/>
                </a:lnTo>
                <a:cubicBezTo>
                  <a:pt x="3269459" y="1990593"/>
                  <a:pt x="3269589" y="1991095"/>
                  <a:pt x="3269850" y="1991505"/>
                </a:cubicBezTo>
                <a:cubicBezTo>
                  <a:pt x="3270110" y="1991914"/>
                  <a:pt x="3270594" y="1992267"/>
                  <a:pt x="3271301" y="1992565"/>
                </a:cubicBezTo>
                <a:cubicBezTo>
                  <a:pt x="3272008" y="1992863"/>
                  <a:pt x="3272957" y="1993086"/>
                  <a:pt x="3274147" y="1993235"/>
                </a:cubicBezTo>
                <a:cubicBezTo>
                  <a:pt x="3275338" y="1993383"/>
                  <a:pt x="3276826" y="1993458"/>
                  <a:pt x="3278612" y="1993458"/>
                </a:cubicBezTo>
                <a:cubicBezTo>
                  <a:pt x="3280472" y="1993458"/>
                  <a:pt x="3281998" y="1993383"/>
                  <a:pt x="3283189" y="1993235"/>
                </a:cubicBezTo>
                <a:cubicBezTo>
                  <a:pt x="3284379" y="1993086"/>
                  <a:pt x="3285309" y="1992863"/>
                  <a:pt x="3285979" y="1992565"/>
                </a:cubicBezTo>
                <a:cubicBezTo>
                  <a:pt x="3286649" y="1992267"/>
                  <a:pt x="3287133" y="1991914"/>
                  <a:pt x="3287430" y="1991505"/>
                </a:cubicBezTo>
                <a:cubicBezTo>
                  <a:pt x="3287728" y="1991095"/>
                  <a:pt x="3287877" y="1990593"/>
                  <a:pt x="3287877" y="1989998"/>
                </a:cubicBezTo>
                <a:lnTo>
                  <a:pt x="3287877" y="1889539"/>
                </a:lnTo>
                <a:cubicBezTo>
                  <a:pt x="3287877" y="1889018"/>
                  <a:pt x="3287728" y="1888534"/>
                  <a:pt x="3287430" y="1888088"/>
                </a:cubicBezTo>
                <a:cubicBezTo>
                  <a:pt x="3287133" y="1887641"/>
                  <a:pt x="3286649" y="1887269"/>
                  <a:pt x="3285979" y="1886971"/>
                </a:cubicBezTo>
                <a:cubicBezTo>
                  <a:pt x="3285309" y="1886674"/>
                  <a:pt x="3284379" y="1886450"/>
                  <a:pt x="3283189" y="1886302"/>
                </a:cubicBezTo>
                <a:cubicBezTo>
                  <a:pt x="3281998" y="1886153"/>
                  <a:pt x="3280472" y="1886078"/>
                  <a:pt x="3278612" y="1886078"/>
                </a:cubicBezTo>
                <a:close/>
                <a:moveTo>
                  <a:pt x="2741343" y="1886078"/>
                </a:moveTo>
                <a:cubicBezTo>
                  <a:pt x="2739631" y="1886078"/>
                  <a:pt x="2738199" y="1886116"/>
                  <a:pt x="2737045" y="1886190"/>
                </a:cubicBezTo>
                <a:cubicBezTo>
                  <a:pt x="2735892" y="1886264"/>
                  <a:pt x="2734962" y="1886432"/>
                  <a:pt x="2734255" y="1886692"/>
                </a:cubicBezTo>
                <a:cubicBezTo>
                  <a:pt x="2733548" y="1886953"/>
                  <a:pt x="2733046" y="1887306"/>
                  <a:pt x="2732748" y="1887753"/>
                </a:cubicBezTo>
                <a:cubicBezTo>
                  <a:pt x="2732450" y="1888199"/>
                  <a:pt x="2732301" y="1888720"/>
                  <a:pt x="2732301" y="1889315"/>
                </a:cubicBezTo>
                <a:cubicBezTo>
                  <a:pt x="2732301" y="1889539"/>
                  <a:pt x="2732320" y="1889818"/>
                  <a:pt x="2732357" y="1890153"/>
                </a:cubicBezTo>
                <a:cubicBezTo>
                  <a:pt x="2732394" y="1890487"/>
                  <a:pt x="2732506" y="1890990"/>
                  <a:pt x="2732692" y="1891659"/>
                </a:cubicBezTo>
                <a:cubicBezTo>
                  <a:pt x="2732878" y="1892329"/>
                  <a:pt x="2733120" y="1893110"/>
                  <a:pt x="2733418" y="1894003"/>
                </a:cubicBezTo>
                <a:lnTo>
                  <a:pt x="2767574" y="1989440"/>
                </a:lnTo>
                <a:cubicBezTo>
                  <a:pt x="2767871" y="1990184"/>
                  <a:pt x="2768281" y="1990816"/>
                  <a:pt x="2768802" y="1991337"/>
                </a:cubicBezTo>
                <a:cubicBezTo>
                  <a:pt x="2769322" y="1991858"/>
                  <a:pt x="2770048" y="1992267"/>
                  <a:pt x="2770978" y="1992565"/>
                </a:cubicBezTo>
                <a:cubicBezTo>
                  <a:pt x="2771908" y="1992863"/>
                  <a:pt x="2773118" y="1993086"/>
                  <a:pt x="2774606" y="1993235"/>
                </a:cubicBezTo>
                <a:cubicBezTo>
                  <a:pt x="2776094" y="1993383"/>
                  <a:pt x="2777954" y="1993458"/>
                  <a:pt x="2780187" y="1993458"/>
                </a:cubicBezTo>
                <a:cubicBezTo>
                  <a:pt x="2782419" y="1993458"/>
                  <a:pt x="2784280" y="1993402"/>
                  <a:pt x="2785768" y="1993290"/>
                </a:cubicBezTo>
                <a:cubicBezTo>
                  <a:pt x="2787256" y="1993179"/>
                  <a:pt x="2788484" y="1992974"/>
                  <a:pt x="2789451" y="1992677"/>
                </a:cubicBezTo>
                <a:cubicBezTo>
                  <a:pt x="2790419" y="1992379"/>
                  <a:pt x="2791144" y="1991970"/>
                  <a:pt x="2791628" y="1991449"/>
                </a:cubicBezTo>
                <a:cubicBezTo>
                  <a:pt x="2792112" y="1990928"/>
                  <a:pt x="2792502" y="1990258"/>
                  <a:pt x="2792800" y="1989440"/>
                </a:cubicBezTo>
                <a:lnTo>
                  <a:pt x="2827068" y="1894003"/>
                </a:lnTo>
                <a:cubicBezTo>
                  <a:pt x="2827217" y="1893483"/>
                  <a:pt x="2827347" y="1892999"/>
                  <a:pt x="2827458" y="1892552"/>
                </a:cubicBezTo>
                <a:cubicBezTo>
                  <a:pt x="2827570" y="1892106"/>
                  <a:pt x="2827663" y="1891697"/>
                  <a:pt x="2827737" y="1891325"/>
                </a:cubicBezTo>
                <a:cubicBezTo>
                  <a:pt x="2827812" y="1890952"/>
                  <a:pt x="2827868" y="1890599"/>
                  <a:pt x="2827905" y="1890264"/>
                </a:cubicBezTo>
                <a:cubicBezTo>
                  <a:pt x="2827942" y="1889929"/>
                  <a:pt x="2827961" y="1889613"/>
                  <a:pt x="2827961" y="1889315"/>
                </a:cubicBezTo>
                <a:cubicBezTo>
                  <a:pt x="2827961" y="1888720"/>
                  <a:pt x="2827830" y="1888218"/>
                  <a:pt x="2827570" y="1887808"/>
                </a:cubicBezTo>
                <a:cubicBezTo>
                  <a:pt x="2827310" y="1887399"/>
                  <a:pt x="2826863" y="1887046"/>
                  <a:pt x="2826231" y="1886748"/>
                </a:cubicBezTo>
                <a:cubicBezTo>
                  <a:pt x="2825598" y="1886450"/>
                  <a:pt x="2824724" y="1886264"/>
                  <a:pt x="2823608" y="1886190"/>
                </a:cubicBezTo>
                <a:cubicBezTo>
                  <a:pt x="2822491" y="1886116"/>
                  <a:pt x="2821077" y="1886078"/>
                  <a:pt x="2819366" y="1886078"/>
                </a:cubicBezTo>
                <a:cubicBezTo>
                  <a:pt x="2817357" y="1886078"/>
                  <a:pt x="2815738" y="1886134"/>
                  <a:pt x="2814510" y="1886246"/>
                </a:cubicBezTo>
                <a:cubicBezTo>
                  <a:pt x="2813283" y="1886357"/>
                  <a:pt x="2812315" y="1886562"/>
                  <a:pt x="2811608" y="1886860"/>
                </a:cubicBezTo>
                <a:cubicBezTo>
                  <a:pt x="2810901" y="1887157"/>
                  <a:pt x="2810362" y="1887529"/>
                  <a:pt x="2809990" y="1887976"/>
                </a:cubicBezTo>
                <a:cubicBezTo>
                  <a:pt x="2809618" y="1888422"/>
                  <a:pt x="2809357" y="1888981"/>
                  <a:pt x="2809208" y="1889650"/>
                </a:cubicBezTo>
                <a:lnTo>
                  <a:pt x="2781191" y="1972473"/>
                </a:lnTo>
                <a:lnTo>
                  <a:pt x="2780857" y="1973813"/>
                </a:lnTo>
                <a:lnTo>
                  <a:pt x="2780410" y="1972473"/>
                </a:lnTo>
                <a:lnTo>
                  <a:pt x="2752058" y="1889650"/>
                </a:lnTo>
                <a:cubicBezTo>
                  <a:pt x="2751761" y="1888981"/>
                  <a:pt x="2751444" y="1888422"/>
                  <a:pt x="2751109" y="1887976"/>
                </a:cubicBezTo>
                <a:cubicBezTo>
                  <a:pt x="2750775" y="1887529"/>
                  <a:pt x="2750254" y="1887157"/>
                  <a:pt x="2749547" y="1886860"/>
                </a:cubicBezTo>
                <a:cubicBezTo>
                  <a:pt x="2748840" y="1886562"/>
                  <a:pt x="2747835" y="1886357"/>
                  <a:pt x="2746533" y="1886246"/>
                </a:cubicBezTo>
                <a:cubicBezTo>
                  <a:pt x="2745231" y="1886134"/>
                  <a:pt x="2743501" y="1886078"/>
                  <a:pt x="2741343" y="1886078"/>
                </a:cubicBezTo>
                <a:close/>
                <a:moveTo>
                  <a:pt x="1725591" y="1886078"/>
                </a:moveTo>
                <a:cubicBezTo>
                  <a:pt x="1723805" y="1886078"/>
                  <a:pt x="1722316" y="1886134"/>
                  <a:pt x="1721126" y="1886246"/>
                </a:cubicBezTo>
                <a:cubicBezTo>
                  <a:pt x="1719935" y="1886357"/>
                  <a:pt x="1718968" y="1886581"/>
                  <a:pt x="1718224" y="1886916"/>
                </a:cubicBezTo>
                <a:cubicBezTo>
                  <a:pt x="1717480" y="1887250"/>
                  <a:pt x="1716977" y="1887622"/>
                  <a:pt x="1716717" y="1888032"/>
                </a:cubicBezTo>
                <a:cubicBezTo>
                  <a:pt x="1716456" y="1888441"/>
                  <a:pt x="1716326" y="1888943"/>
                  <a:pt x="1716326" y="1889539"/>
                </a:cubicBezTo>
                <a:lnTo>
                  <a:pt x="1716326" y="1950484"/>
                </a:lnTo>
                <a:cubicBezTo>
                  <a:pt x="1716326" y="1957776"/>
                  <a:pt x="1716940" y="1963971"/>
                  <a:pt x="1718168" y="1969069"/>
                </a:cubicBezTo>
                <a:cubicBezTo>
                  <a:pt x="1719396" y="1974166"/>
                  <a:pt x="1721424" y="1978631"/>
                  <a:pt x="1724251" y="1982463"/>
                </a:cubicBezTo>
                <a:cubicBezTo>
                  <a:pt x="1727079" y="1986296"/>
                  <a:pt x="1730781" y="1989328"/>
                  <a:pt x="1735358" y="1991560"/>
                </a:cubicBezTo>
                <a:cubicBezTo>
                  <a:pt x="1739934" y="1993793"/>
                  <a:pt x="1745571" y="1994909"/>
                  <a:pt x="1752268" y="1994909"/>
                </a:cubicBezTo>
                <a:cubicBezTo>
                  <a:pt x="1757998" y="1994909"/>
                  <a:pt x="1763654" y="1993458"/>
                  <a:pt x="1769235" y="1990556"/>
                </a:cubicBezTo>
                <a:cubicBezTo>
                  <a:pt x="1774816" y="1987654"/>
                  <a:pt x="1780471" y="1983040"/>
                  <a:pt x="1786201" y="1976715"/>
                </a:cubicBezTo>
                <a:lnTo>
                  <a:pt x="1786201" y="1989998"/>
                </a:lnTo>
                <a:cubicBezTo>
                  <a:pt x="1786201" y="1990593"/>
                  <a:pt x="1786313" y="1991095"/>
                  <a:pt x="1786536" y="1991505"/>
                </a:cubicBezTo>
                <a:cubicBezTo>
                  <a:pt x="1786759" y="1991914"/>
                  <a:pt x="1787187" y="1992267"/>
                  <a:pt x="1787819" y="1992565"/>
                </a:cubicBezTo>
                <a:cubicBezTo>
                  <a:pt x="1788452" y="1992863"/>
                  <a:pt x="1789308" y="1993086"/>
                  <a:pt x="1790387" y="1993235"/>
                </a:cubicBezTo>
                <a:cubicBezTo>
                  <a:pt x="1791466" y="1993383"/>
                  <a:pt x="1792861" y="1993458"/>
                  <a:pt x="1794573" y="1993458"/>
                </a:cubicBezTo>
                <a:cubicBezTo>
                  <a:pt x="1796135" y="1993458"/>
                  <a:pt x="1797456" y="1993383"/>
                  <a:pt x="1798535" y="1993235"/>
                </a:cubicBezTo>
                <a:cubicBezTo>
                  <a:pt x="1799614" y="1993086"/>
                  <a:pt x="1800488" y="1992863"/>
                  <a:pt x="1801158" y="1992565"/>
                </a:cubicBezTo>
                <a:cubicBezTo>
                  <a:pt x="1801828" y="1992267"/>
                  <a:pt x="1802293" y="1991914"/>
                  <a:pt x="1802553" y="1991505"/>
                </a:cubicBezTo>
                <a:cubicBezTo>
                  <a:pt x="1802814" y="1991095"/>
                  <a:pt x="1802944" y="1990593"/>
                  <a:pt x="1802944" y="1989998"/>
                </a:cubicBezTo>
                <a:lnTo>
                  <a:pt x="1802944" y="1889539"/>
                </a:lnTo>
                <a:cubicBezTo>
                  <a:pt x="1802944" y="1888943"/>
                  <a:pt x="1802777" y="1888441"/>
                  <a:pt x="1802442" y="1888032"/>
                </a:cubicBezTo>
                <a:cubicBezTo>
                  <a:pt x="1802107" y="1887622"/>
                  <a:pt x="1801605" y="1887250"/>
                  <a:pt x="1800935" y="1886916"/>
                </a:cubicBezTo>
                <a:cubicBezTo>
                  <a:pt x="1800265" y="1886581"/>
                  <a:pt x="1799335" y="1886357"/>
                  <a:pt x="1798145" y="1886246"/>
                </a:cubicBezTo>
                <a:cubicBezTo>
                  <a:pt x="1796954" y="1886134"/>
                  <a:pt x="1795466" y="1886078"/>
                  <a:pt x="1793680" y="1886078"/>
                </a:cubicBezTo>
                <a:cubicBezTo>
                  <a:pt x="1791819" y="1886078"/>
                  <a:pt x="1790312" y="1886134"/>
                  <a:pt x="1789159" y="1886246"/>
                </a:cubicBezTo>
                <a:cubicBezTo>
                  <a:pt x="1788006" y="1886357"/>
                  <a:pt x="1787057" y="1886581"/>
                  <a:pt x="1786313" y="1886916"/>
                </a:cubicBezTo>
                <a:cubicBezTo>
                  <a:pt x="1785568" y="1887250"/>
                  <a:pt x="1785066" y="1887622"/>
                  <a:pt x="1784806" y="1888032"/>
                </a:cubicBezTo>
                <a:cubicBezTo>
                  <a:pt x="1784545" y="1888441"/>
                  <a:pt x="1784415" y="1888943"/>
                  <a:pt x="1784415" y="1889539"/>
                </a:cubicBezTo>
                <a:lnTo>
                  <a:pt x="1784415" y="1959748"/>
                </a:lnTo>
                <a:cubicBezTo>
                  <a:pt x="1779280" y="1966073"/>
                  <a:pt x="1774425" y="1970873"/>
                  <a:pt x="1769849" y="1974147"/>
                </a:cubicBezTo>
                <a:cubicBezTo>
                  <a:pt x="1765272" y="1977422"/>
                  <a:pt x="1760677" y="1979059"/>
                  <a:pt x="1756063" y="1979059"/>
                </a:cubicBezTo>
                <a:cubicBezTo>
                  <a:pt x="1752491" y="1979059"/>
                  <a:pt x="1749366" y="1978370"/>
                  <a:pt x="1746687" y="1976994"/>
                </a:cubicBezTo>
                <a:cubicBezTo>
                  <a:pt x="1744008" y="1975617"/>
                  <a:pt x="1741794" y="1973682"/>
                  <a:pt x="1740046" y="1971189"/>
                </a:cubicBezTo>
                <a:cubicBezTo>
                  <a:pt x="1738297" y="1968697"/>
                  <a:pt x="1736995" y="1965683"/>
                  <a:pt x="1736139" y="1962148"/>
                </a:cubicBezTo>
                <a:cubicBezTo>
                  <a:pt x="1735283" y="1958613"/>
                  <a:pt x="1734855" y="1953907"/>
                  <a:pt x="1734855" y="1948028"/>
                </a:cubicBezTo>
                <a:lnTo>
                  <a:pt x="1734855" y="1889539"/>
                </a:lnTo>
                <a:cubicBezTo>
                  <a:pt x="1734855" y="1888943"/>
                  <a:pt x="1734707" y="1888441"/>
                  <a:pt x="1734409" y="1888032"/>
                </a:cubicBezTo>
                <a:cubicBezTo>
                  <a:pt x="1734111" y="1887622"/>
                  <a:pt x="1733609" y="1887250"/>
                  <a:pt x="1732902" y="1886916"/>
                </a:cubicBezTo>
                <a:cubicBezTo>
                  <a:pt x="1732195" y="1886581"/>
                  <a:pt x="1731246" y="1886357"/>
                  <a:pt x="1730056" y="1886246"/>
                </a:cubicBezTo>
                <a:cubicBezTo>
                  <a:pt x="1728865" y="1886134"/>
                  <a:pt x="1727377" y="1886078"/>
                  <a:pt x="1725591" y="1886078"/>
                </a:cubicBezTo>
                <a:close/>
                <a:moveTo>
                  <a:pt x="1293654" y="1886078"/>
                </a:moveTo>
                <a:cubicBezTo>
                  <a:pt x="1291422" y="1886078"/>
                  <a:pt x="1289636" y="1886171"/>
                  <a:pt x="1288297" y="1886357"/>
                </a:cubicBezTo>
                <a:cubicBezTo>
                  <a:pt x="1286957" y="1886543"/>
                  <a:pt x="1285990" y="1886897"/>
                  <a:pt x="1285394" y="1887418"/>
                </a:cubicBezTo>
                <a:cubicBezTo>
                  <a:pt x="1284799" y="1887939"/>
                  <a:pt x="1284501" y="1888646"/>
                  <a:pt x="1284501" y="1889539"/>
                </a:cubicBezTo>
                <a:cubicBezTo>
                  <a:pt x="1284501" y="1890432"/>
                  <a:pt x="1284799" y="1891659"/>
                  <a:pt x="1285394" y="1893222"/>
                </a:cubicBezTo>
                <a:lnTo>
                  <a:pt x="1321225" y="1989216"/>
                </a:lnTo>
                <a:cubicBezTo>
                  <a:pt x="1321448" y="1989960"/>
                  <a:pt x="1321857" y="1990667"/>
                  <a:pt x="1322453" y="1991337"/>
                </a:cubicBezTo>
                <a:cubicBezTo>
                  <a:pt x="1323048" y="1992007"/>
                  <a:pt x="1323680" y="1992490"/>
                  <a:pt x="1324350" y="1992788"/>
                </a:cubicBezTo>
                <a:lnTo>
                  <a:pt x="1310509" y="2027726"/>
                </a:lnTo>
                <a:cubicBezTo>
                  <a:pt x="1310063" y="2028767"/>
                  <a:pt x="1309877" y="2029660"/>
                  <a:pt x="1309951" y="2030404"/>
                </a:cubicBezTo>
                <a:cubicBezTo>
                  <a:pt x="1310025" y="2031149"/>
                  <a:pt x="1310379" y="2031744"/>
                  <a:pt x="1311011" y="2032190"/>
                </a:cubicBezTo>
                <a:cubicBezTo>
                  <a:pt x="1311644" y="2032637"/>
                  <a:pt x="1312556" y="2032953"/>
                  <a:pt x="1313746" y="2033139"/>
                </a:cubicBezTo>
                <a:cubicBezTo>
                  <a:pt x="1314937" y="2033325"/>
                  <a:pt x="1316499" y="2033418"/>
                  <a:pt x="1318434" y="2033418"/>
                </a:cubicBezTo>
                <a:cubicBezTo>
                  <a:pt x="1322155" y="2033418"/>
                  <a:pt x="1324927" y="2033102"/>
                  <a:pt x="1326750" y="2032469"/>
                </a:cubicBezTo>
                <a:cubicBezTo>
                  <a:pt x="1328573" y="2031837"/>
                  <a:pt x="1329708" y="2030925"/>
                  <a:pt x="1330154" y="2029735"/>
                </a:cubicBezTo>
                <a:lnTo>
                  <a:pt x="1343549" y="1992788"/>
                </a:lnTo>
                <a:lnTo>
                  <a:pt x="1379603" y="1892887"/>
                </a:lnTo>
                <a:cubicBezTo>
                  <a:pt x="1380049" y="1891548"/>
                  <a:pt x="1380272" y="1890432"/>
                  <a:pt x="1380272" y="1889539"/>
                </a:cubicBezTo>
                <a:cubicBezTo>
                  <a:pt x="1380272" y="1888646"/>
                  <a:pt x="1379956" y="1887939"/>
                  <a:pt x="1379324" y="1887418"/>
                </a:cubicBezTo>
                <a:cubicBezTo>
                  <a:pt x="1378691" y="1886897"/>
                  <a:pt x="1377705" y="1886543"/>
                  <a:pt x="1376366" y="1886357"/>
                </a:cubicBezTo>
                <a:cubicBezTo>
                  <a:pt x="1375026" y="1886171"/>
                  <a:pt x="1373315" y="1886078"/>
                  <a:pt x="1371231" y="1886078"/>
                </a:cubicBezTo>
                <a:cubicBezTo>
                  <a:pt x="1368850" y="1886078"/>
                  <a:pt x="1367027" y="1886171"/>
                  <a:pt x="1365762" y="1886357"/>
                </a:cubicBezTo>
                <a:cubicBezTo>
                  <a:pt x="1364497" y="1886543"/>
                  <a:pt x="1363548" y="1886841"/>
                  <a:pt x="1362915" y="1887250"/>
                </a:cubicBezTo>
                <a:cubicBezTo>
                  <a:pt x="1362283" y="1887660"/>
                  <a:pt x="1361743" y="1888571"/>
                  <a:pt x="1361297" y="1889985"/>
                </a:cubicBezTo>
                <a:lnTo>
                  <a:pt x="1333615" y="1971022"/>
                </a:lnTo>
                <a:lnTo>
                  <a:pt x="1333280" y="1971022"/>
                </a:lnTo>
                <a:lnTo>
                  <a:pt x="1304593" y="1890432"/>
                </a:lnTo>
                <a:cubicBezTo>
                  <a:pt x="1304221" y="1889464"/>
                  <a:pt x="1303868" y="1888701"/>
                  <a:pt x="1303533" y="1888143"/>
                </a:cubicBezTo>
                <a:cubicBezTo>
                  <a:pt x="1303198" y="1887585"/>
                  <a:pt x="1302658" y="1887157"/>
                  <a:pt x="1301914" y="1886860"/>
                </a:cubicBezTo>
                <a:cubicBezTo>
                  <a:pt x="1301170" y="1886562"/>
                  <a:pt x="1300166" y="1886357"/>
                  <a:pt x="1298901" y="1886246"/>
                </a:cubicBezTo>
                <a:cubicBezTo>
                  <a:pt x="1297635" y="1886134"/>
                  <a:pt x="1295887" y="1886078"/>
                  <a:pt x="1293654" y="1886078"/>
                </a:cubicBezTo>
                <a:close/>
                <a:moveTo>
                  <a:pt x="1021187" y="1886078"/>
                </a:moveTo>
                <a:cubicBezTo>
                  <a:pt x="1019401" y="1886078"/>
                  <a:pt x="1017913" y="1886153"/>
                  <a:pt x="1016722" y="1886302"/>
                </a:cubicBezTo>
                <a:cubicBezTo>
                  <a:pt x="1015532" y="1886450"/>
                  <a:pt x="1014583" y="1886674"/>
                  <a:pt x="1013876" y="1886971"/>
                </a:cubicBezTo>
                <a:cubicBezTo>
                  <a:pt x="1013169" y="1887269"/>
                  <a:pt x="1012685" y="1887641"/>
                  <a:pt x="1012425" y="1888088"/>
                </a:cubicBezTo>
                <a:cubicBezTo>
                  <a:pt x="1012165" y="1888534"/>
                  <a:pt x="1012034" y="1889018"/>
                  <a:pt x="1012034" y="1889539"/>
                </a:cubicBezTo>
                <a:lnTo>
                  <a:pt x="1012034" y="1989998"/>
                </a:lnTo>
                <a:cubicBezTo>
                  <a:pt x="1012034" y="1990593"/>
                  <a:pt x="1012165" y="1991095"/>
                  <a:pt x="1012425" y="1991505"/>
                </a:cubicBezTo>
                <a:cubicBezTo>
                  <a:pt x="1012685" y="1991914"/>
                  <a:pt x="1013169" y="1992267"/>
                  <a:pt x="1013876" y="1992565"/>
                </a:cubicBezTo>
                <a:cubicBezTo>
                  <a:pt x="1014583" y="1992863"/>
                  <a:pt x="1015532" y="1993086"/>
                  <a:pt x="1016722" y="1993235"/>
                </a:cubicBezTo>
                <a:cubicBezTo>
                  <a:pt x="1017913" y="1993383"/>
                  <a:pt x="1019401" y="1993458"/>
                  <a:pt x="1021187" y="1993458"/>
                </a:cubicBezTo>
                <a:cubicBezTo>
                  <a:pt x="1023048" y="1993458"/>
                  <a:pt x="1024573" y="1993383"/>
                  <a:pt x="1025764" y="1993235"/>
                </a:cubicBezTo>
                <a:cubicBezTo>
                  <a:pt x="1026954" y="1993086"/>
                  <a:pt x="1027885" y="1992863"/>
                  <a:pt x="1028554" y="1992565"/>
                </a:cubicBezTo>
                <a:cubicBezTo>
                  <a:pt x="1029224" y="1992267"/>
                  <a:pt x="1029708" y="1991914"/>
                  <a:pt x="1030005" y="1991505"/>
                </a:cubicBezTo>
                <a:cubicBezTo>
                  <a:pt x="1030303" y="1991095"/>
                  <a:pt x="1030452" y="1990593"/>
                  <a:pt x="1030452" y="1989998"/>
                </a:cubicBezTo>
                <a:lnTo>
                  <a:pt x="1030452" y="1889539"/>
                </a:lnTo>
                <a:cubicBezTo>
                  <a:pt x="1030452" y="1889018"/>
                  <a:pt x="1030303" y="1888534"/>
                  <a:pt x="1030005" y="1888088"/>
                </a:cubicBezTo>
                <a:cubicBezTo>
                  <a:pt x="1029708" y="1887641"/>
                  <a:pt x="1029224" y="1887269"/>
                  <a:pt x="1028554" y="1886971"/>
                </a:cubicBezTo>
                <a:cubicBezTo>
                  <a:pt x="1027885" y="1886674"/>
                  <a:pt x="1026954" y="1886450"/>
                  <a:pt x="1025764" y="1886302"/>
                </a:cubicBezTo>
                <a:cubicBezTo>
                  <a:pt x="1024573" y="1886153"/>
                  <a:pt x="1023048" y="1886078"/>
                  <a:pt x="1021187" y="1886078"/>
                </a:cubicBezTo>
                <a:close/>
                <a:moveTo>
                  <a:pt x="887837" y="1886078"/>
                </a:moveTo>
                <a:cubicBezTo>
                  <a:pt x="886051" y="1886078"/>
                  <a:pt x="884563" y="1886153"/>
                  <a:pt x="883372" y="1886302"/>
                </a:cubicBezTo>
                <a:cubicBezTo>
                  <a:pt x="882182" y="1886450"/>
                  <a:pt x="881233" y="1886674"/>
                  <a:pt x="880526" y="1886971"/>
                </a:cubicBezTo>
                <a:cubicBezTo>
                  <a:pt x="879819" y="1887269"/>
                  <a:pt x="879335" y="1887641"/>
                  <a:pt x="879075" y="1888088"/>
                </a:cubicBezTo>
                <a:cubicBezTo>
                  <a:pt x="878815" y="1888534"/>
                  <a:pt x="878684" y="1889018"/>
                  <a:pt x="878684" y="1889539"/>
                </a:cubicBezTo>
                <a:lnTo>
                  <a:pt x="878684" y="1989998"/>
                </a:lnTo>
                <a:cubicBezTo>
                  <a:pt x="878684" y="1990593"/>
                  <a:pt x="878815" y="1991095"/>
                  <a:pt x="879075" y="1991505"/>
                </a:cubicBezTo>
                <a:cubicBezTo>
                  <a:pt x="879335" y="1991914"/>
                  <a:pt x="879819" y="1992267"/>
                  <a:pt x="880526" y="1992565"/>
                </a:cubicBezTo>
                <a:cubicBezTo>
                  <a:pt x="881233" y="1992863"/>
                  <a:pt x="882182" y="1993086"/>
                  <a:pt x="883372" y="1993235"/>
                </a:cubicBezTo>
                <a:cubicBezTo>
                  <a:pt x="884563" y="1993383"/>
                  <a:pt x="886051" y="1993458"/>
                  <a:pt x="887837" y="1993458"/>
                </a:cubicBezTo>
                <a:cubicBezTo>
                  <a:pt x="889698" y="1993458"/>
                  <a:pt x="891223" y="1993383"/>
                  <a:pt x="892414" y="1993235"/>
                </a:cubicBezTo>
                <a:cubicBezTo>
                  <a:pt x="893604" y="1993086"/>
                  <a:pt x="894535" y="1992863"/>
                  <a:pt x="895204" y="1992565"/>
                </a:cubicBezTo>
                <a:cubicBezTo>
                  <a:pt x="895874" y="1992267"/>
                  <a:pt x="896358" y="1991914"/>
                  <a:pt x="896655" y="1991505"/>
                </a:cubicBezTo>
                <a:cubicBezTo>
                  <a:pt x="896953" y="1991095"/>
                  <a:pt x="897102" y="1990593"/>
                  <a:pt x="897102" y="1989998"/>
                </a:cubicBezTo>
                <a:lnTo>
                  <a:pt x="897102" y="1889539"/>
                </a:lnTo>
                <a:cubicBezTo>
                  <a:pt x="897102" y="1889018"/>
                  <a:pt x="896953" y="1888534"/>
                  <a:pt x="896655" y="1888088"/>
                </a:cubicBezTo>
                <a:cubicBezTo>
                  <a:pt x="896358" y="1887641"/>
                  <a:pt x="895874" y="1887269"/>
                  <a:pt x="895204" y="1886971"/>
                </a:cubicBezTo>
                <a:cubicBezTo>
                  <a:pt x="894535" y="1886674"/>
                  <a:pt x="893604" y="1886450"/>
                  <a:pt x="892414" y="1886302"/>
                </a:cubicBezTo>
                <a:cubicBezTo>
                  <a:pt x="891223" y="1886153"/>
                  <a:pt x="889698" y="1886078"/>
                  <a:pt x="887837" y="1886078"/>
                </a:cubicBezTo>
                <a:close/>
                <a:moveTo>
                  <a:pt x="706862" y="1886078"/>
                </a:moveTo>
                <a:cubicBezTo>
                  <a:pt x="705076" y="1886078"/>
                  <a:pt x="703588" y="1886153"/>
                  <a:pt x="702397" y="1886302"/>
                </a:cubicBezTo>
                <a:cubicBezTo>
                  <a:pt x="701207" y="1886450"/>
                  <a:pt x="700258" y="1886674"/>
                  <a:pt x="699551" y="1886971"/>
                </a:cubicBezTo>
                <a:cubicBezTo>
                  <a:pt x="698844" y="1887269"/>
                  <a:pt x="698360" y="1887641"/>
                  <a:pt x="698100" y="1888088"/>
                </a:cubicBezTo>
                <a:cubicBezTo>
                  <a:pt x="697840" y="1888534"/>
                  <a:pt x="697709" y="1889018"/>
                  <a:pt x="697709" y="1889539"/>
                </a:cubicBezTo>
                <a:lnTo>
                  <a:pt x="697709" y="1989998"/>
                </a:lnTo>
                <a:cubicBezTo>
                  <a:pt x="697709" y="1990593"/>
                  <a:pt x="697840" y="1991095"/>
                  <a:pt x="698100" y="1991505"/>
                </a:cubicBezTo>
                <a:cubicBezTo>
                  <a:pt x="698360" y="1991914"/>
                  <a:pt x="698844" y="1992267"/>
                  <a:pt x="699551" y="1992565"/>
                </a:cubicBezTo>
                <a:cubicBezTo>
                  <a:pt x="700258" y="1992863"/>
                  <a:pt x="701207" y="1993086"/>
                  <a:pt x="702397" y="1993235"/>
                </a:cubicBezTo>
                <a:cubicBezTo>
                  <a:pt x="703588" y="1993383"/>
                  <a:pt x="705076" y="1993458"/>
                  <a:pt x="706862" y="1993458"/>
                </a:cubicBezTo>
                <a:cubicBezTo>
                  <a:pt x="708723" y="1993458"/>
                  <a:pt x="710248" y="1993383"/>
                  <a:pt x="711439" y="1993235"/>
                </a:cubicBezTo>
                <a:cubicBezTo>
                  <a:pt x="712629" y="1993086"/>
                  <a:pt x="713560" y="1992863"/>
                  <a:pt x="714229" y="1992565"/>
                </a:cubicBezTo>
                <a:cubicBezTo>
                  <a:pt x="714899" y="1992267"/>
                  <a:pt x="715383" y="1991914"/>
                  <a:pt x="715680" y="1991505"/>
                </a:cubicBezTo>
                <a:cubicBezTo>
                  <a:pt x="715978" y="1991095"/>
                  <a:pt x="716127" y="1990593"/>
                  <a:pt x="716127" y="1989998"/>
                </a:cubicBezTo>
                <a:lnTo>
                  <a:pt x="716127" y="1889539"/>
                </a:lnTo>
                <a:cubicBezTo>
                  <a:pt x="716127" y="1889018"/>
                  <a:pt x="715978" y="1888534"/>
                  <a:pt x="715680" y="1888088"/>
                </a:cubicBezTo>
                <a:cubicBezTo>
                  <a:pt x="715383" y="1887641"/>
                  <a:pt x="714899" y="1887269"/>
                  <a:pt x="714229" y="1886971"/>
                </a:cubicBezTo>
                <a:cubicBezTo>
                  <a:pt x="713560" y="1886674"/>
                  <a:pt x="712629" y="1886450"/>
                  <a:pt x="711439" y="1886302"/>
                </a:cubicBezTo>
                <a:cubicBezTo>
                  <a:pt x="710248" y="1886153"/>
                  <a:pt x="708723" y="1886078"/>
                  <a:pt x="706862" y="1886078"/>
                </a:cubicBezTo>
                <a:close/>
                <a:moveTo>
                  <a:pt x="4512955" y="1884739"/>
                </a:moveTo>
                <a:cubicBezTo>
                  <a:pt x="4507300" y="1884739"/>
                  <a:pt x="4502072" y="1885576"/>
                  <a:pt x="4497273" y="1887250"/>
                </a:cubicBezTo>
                <a:cubicBezTo>
                  <a:pt x="4492473" y="1888925"/>
                  <a:pt x="4488361" y="1891325"/>
                  <a:pt x="4484939" y="1894450"/>
                </a:cubicBezTo>
                <a:cubicBezTo>
                  <a:pt x="4481515" y="1897575"/>
                  <a:pt x="4478837" y="1901408"/>
                  <a:pt x="4476902" y="1905947"/>
                </a:cubicBezTo>
                <a:cubicBezTo>
                  <a:pt x="4474967" y="1910486"/>
                  <a:pt x="4473999" y="1915621"/>
                  <a:pt x="4473999" y="1921351"/>
                </a:cubicBezTo>
                <a:cubicBezTo>
                  <a:pt x="4473999" y="1926262"/>
                  <a:pt x="4474669" y="1930448"/>
                  <a:pt x="4476009" y="1933908"/>
                </a:cubicBezTo>
                <a:cubicBezTo>
                  <a:pt x="4477348" y="1937368"/>
                  <a:pt x="4479171" y="1940475"/>
                  <a:pt x="4481478" y="1943228"/>
                </a:cubicBezTo>
                <a:cubicBezTo>
                  <a:pt x="4478725" y="1946056"/>
                  <a:pt x="4476418" y="1949256"/>
                  <a:pt x="4474557" y="1952828"/>
                </a:cubicBezTo>
                <a:cubicBezTo>
                  <a:pt x="4472697" y="1956400"/>
                  <a:pt x="4471767" y="1960455"/>
                  <a:pt x="4471767" y="1964994"/>
                </a:cubicBezTo>
                <a:cubicBezTo>
                  <a:pt x="4471767" y="1968269"/>
                  <a:pt x="4472641" y="1971320"/>
                  <a:pt x="4474390" y="1974147"/>
                </a:cubicBezTo>
                <a:cubicBezTo>
                  <a:pt x="4476139" y="1976975"/>
                  <a:pt x="4478837" y="1979319"/>
                  <a:pt x="4482483" y="1981180"/>
                </a:cubicBezTo>
                <a:cubicBezTo>
                  <a:pt x="4480101" y="1983040"/>
                  <a:pt x="4477999" y="1984919"/>
                  <a:pt x="4476176" y="1986816"/>
                </a:cubicBezTo>
                <a:cubicBezTo>
                  <a:pt x="4474353" y="1988714"/>
                  <a:pt x="4472827" y="1990705"/>
                  <a:pt x="4471600" y="1992788"/>
                </a:cubicBezTo>
                <a:cubicBezTo>
                  <a:pt x="4470372" y="1994872"/>
                  <a:pt x="4469460" y="1997067"/>
                  <a:pt x="4468865" y="1999374"/>
                </a:cubicBezTo>
                <a:cubicBezTo>
                  <a:pt x="4468270" y="2001681"/>
                  <a:pt x="4467972" y="2004062"/>
                  <a:pt x="4467972" y="2006518"/>
                </a:cubicBezTo>
                <a:cubicBezTo>
                  <a:pt x="4467972" y="2010387"/>
                  <a:pt x="4468791" y="2013978"/>
                  <a:pt x="4470428" y="2017289"/>
                </a:cubicBezTo>
                <a:cubicBezTo>
                  <a:pt x="4472065" y="2020600"/>
                  <a:pt x="4474707" y="2023447"/>
                  <a:pt x="4478353" y="2025828"/>
                </a:cubicBezTo>
                <a:cubicBezTo>
                  <a:pt x="4481999" y="2028209"/>
                  <a:pt x="4486669" y="2030088"/>
                  <a:pt x="4492361" y="2031465"/>
                </a:cubicBezTo>
                <a:cubicBezTo>
                  <a:pt x="4498054" y="2032842"/>
                  <a:pt x="4504956" y="2033530"/>
                  <a:pt x="4513067" y="2033530"/>
                </a:cubicBezTo>
                <a:cubicBezTo>
                  <a:pt x="4521476" y="2033530"/>
                  <a:pt x="4528768" y="2032618"/>
                  <a:pt x="4534945" y="2030795"/>
                </a:cubicBezTo>
                <a:cubicBezTo>
                  <a:pt x="4541121" y="2028972"/>
                  <a:pt x="4546200" y="2026479"/>
                  <a:pt x="4550181" y="2023317"/>
                </a:cubicBezTo>
                <a:cubicBezTo>
                  <a:pt x="4554162" y="2020154"/>
                  <a:pt x="4557120" y="2016489"/>
                  <a:pt x="4559055" y="2012322"/>
                </a:cubicBezTo>
                <a:cubicBezTo>
                  <a:pt x="4560989" y="2008155"/>
                  <a:pt x="4561957" y="2003764"/>
                  <a:pt x="4561957" y="1999151"/>
                </a:cubicBezTo>
                <a:cubicBezTo>
                  <a:pt x="4561957" y="1994760"/>
                  <a:pt x="4561101" y="1990909"/>
                  <a:pt x="4559390" y="1987598"/>
                </a:cubicBezTo>
                <a:cubicBezTo>
                  <a:pt x="4557678" y="1984286"/>
                  <a:pt x="4555297" y="1981496"/>
                  <a:pt x="4552246" y="1979226"/>
                </a:cubicBezTo>
                <a:cubicBezTo>
                  <a:pt x="4549195" y="1976957"/>
                  <a:pt x="4545586" y="1975208"/>
                  <a:pt x="4541419" y="1973980"/>
                </a:cubicBezTo>
                <a:cubicBezTo>
                  <a:pt x="4537251" y="1972752"/>
                  <a:pt x="4532675" y="1972064"/>
                  <a:pt x="4527689" y="1971915"/>
                </a:cubicBezTo>
                <a:lnTo>
                  <a:pt x="4501458" y="1970799"/>
                </a:lnTo>
                <a:cubicBezTo>
                  <a:pt x="4497440" y="1970650"/>
                  <a:pt x="4494221" y="1969720"/>
                  <a:pt x="4491803" y="1968008"/>
                </a:cubicBezTo>
                <a:cubicBezTo>
                  <a:pt x="4489385" y="1966297"/>
                  <a:pt x="4488175" y="1964139"/>
                  <a:pt x="4488175" y="1961534"/>
                </a:cubicBezTo>
                <a:cubicBezTo>
                  <a:pt x="4488175" y="1959302"/>
                  <a:pt x="4488603" y="1957330"/>
                  <a:pt x="4489459" y="1955618"/>
                </a:cubicBezTo>
                <a:cubicBezTo>
                  <a:pt x="4490315" y="1953907"/>
                  <a:pt x="4491413" y="1952381"/>
                  <a:pt x="4492752" y="1951042"/>
                </a:cubicBezTo>
                <a:cubicBezTo>
                  <a:pt x="4494761" y="1952679"/>
                  <a:pt x="4497607" y="1954037"/>
                  <a:pt x="4501291" y="1955116"/>
                </a:cubicBezTo>
                <a:cubicBezTo>
                  <a:pt x="4504974" y="1956195"/>
                  <a:pt x="4508863" y="1956735"/>
                  <a:pt x="4512955" y="1956735"/>
                </a:cubicBezTo>
                <a:cubicBezTo>
                  <a:pt x="4518759" y="1956735"/>
                  <a:pt x="4524043" y="1955916"/>
                  <a:pt x="4528805" y="1954279"/>
                </a:cubicBezTo>
                <a:cubicBezTo>
                  <a:pt x="4533568" y="1952642"/>
                  <a:pt x="4537679" y="1950279"/>
                  <a:pt x="4541139" y="1947191"/>
                </a:cubicBezTo>
                <a:cubicBezTo>
                  <a:pt x="4544600" y="1944103"/>
                  <a:pt x="4547260" y="1940326"/>
                  <a:pt x="4549121" y="1935861"/>
                </a:cubicBezTo>
                <a:cubicBezTo>
                  <a:pt x="4550981" y="1931397"/>
                  <a:pt x="4551911" y="1926262"/>
                  <a:pt x="4551911" y="1920458"/>
                </a:cubicBezTo>
                <a:cubicBezTo>
                  <a:pt x="4551911" y="1916960"/>
                  <a:pt x="4551390" y="1913593"/>
                  <a:pt x="4550348" y="1910356"/>
                </a:cubicBezTo>
                <a:cubicBezTo>
                  <a:pt x="4549307" y="1907119"/>
                  <a:pt x="4547483" y="1904161"/>
                  <a:pt x="4544879" y="1901482"/>
                </a:cubicBezTo>
                <a:lnTo>
                  <a:pt x="4559278" y="1901482"/>
                </a:lnTo>
                <a:cubicBezTo>
                  <a:pt x="4560394" y="1901482"/>
                  <a:pt x="4561306" y="1900905"/>
                  <a:pt x="4562013" y="1899752"/>
                </a:cubicBezTo>
                <a:cubicBezTo>
                  <a:pt x="4562720" y="1898599"/>
                  <a:pt x="4563073" y="1896720"/>
                  <a:pt x="4563073" y="1894115"/>
                </a:cubicBezTo>
                <a:cubicBezTo>
                  <a:pt x="4563073" y="1891585"/>
                  <a:pt x="4562757" y="1889706"/>
                  <a:pt x="4562124" y="1888478"/>
                </a:cubicBezTo>
                <a:cubicBezTo>
                  <a:pt x="4561492" y="1887250"/>
                  <a:pt x="4560543" y="1886636"/>
                  <a:pt x="4559278" y="1886636"/>
                </a:cubicBezTo>
                <a:lnTo>
                  <a:pt x="4528917" y="1886636"/>
                </a:lnTo>
                <a:cubicBezTo>
                  <a:pt x="4526610" y="1886041"/>
                  <a:pt x="4524136" y="1885576"/>
                  <a:pt x="4521494" y="1885241"/>
                </a:cubicBezTo>
                <a:cubicBezTo>
                  <a:pt x="4518853" y="1884906"/>
                  <a:pt x="4516006" y="1884739"/>
                  <a:pt x="4512955" y="1884739"/>
                </a:cubicBezTo>
                <a:close/>
                <a:moveTo>
                  <a:pt x="3484255" y="1884739"/>
                </a:moveTo>
                <a:cubicBezTo>
                  <a:pt x="3478600" y="1884739"/>
                  <a:pt x="3473372" y="1885576"/>
                  <a:pt x="3468573" y="1887250"/>
                </a:cubicBezTo>
                <a:cubicBezTo>
                  <a:pt x="3463773" y="1888925"/>
                  <a:pt x="3459662" y="1891325"/>
                  <a:pt x="3456239" y="1894450"/>
                </a:cubicBezTo>
                <a:cubicBezTo>
                  <a:pt x="3452815" y="1897575"/>
                  <a:pt x="3450137" y="1901408"/>
                  <a:pt x="3448202" y="1905947"/>
                </a:cubicBezTo>
                <a:cubicBezTo>
                  <a:pt x="3446267" y="1910486"/>
                  <a:pt x="3445300" y="1915621"/>
                  <a:pt x="3445300" y="1921351"/>
                </a:cubicBezTo>
                <a:cubicBezTo>
                  <a:pt x="3445300" y="1926262"/>
                  <a:pt x="3445969" y="1930448"/>
                  <a:pt x="3447309" y="1933908"/>
                </a:cubicBezTo>
                <a:cubicBezTo>
                  <a:pt x="3448648" y="1937368"/>
                  <a:pt x="3450471" y="1940475"/>
                  <a:pt x="3452778" y="1943228"/>
                </a:cubicBezTo>
                <a:cubicBezTo>
                  <a:pt x="3450025" y="1946056"/>
                  <a:pt x="3447718" y="1949256"/>
                  <a:pt x="3445858" y="1952828"/>
                </a:cubicBezTo>
                <a:cubicBezTo>
                  <a:pt x="3443997" y="1956400"/>
                  <a:pt x="3443067" y="1960455"/>
                  <a:pt x="3443067" y="1964994"/>
                </a:cubicBezTo>
                <a:cubicBezTo>
                  <a:pt x="3443067" y="1968269"/>
                  <a:pt x="3443942" y="1971320"/>
                  <a:pt x="3445690" y="1974147"/>
                </a:cubicBezTo>
                <a:cubicBezTo>
                  <a:pt x="3447439" y="1976975"/>
                  <a:pt x="3450137" y="1979319"/>
                  <a:pt x="3453783" y="1981180"/>
                </a:cubicBezTo>
                <a:cubicBezTo>
                  <a:pt x="3451402" y="1983040"/>
                  <a:pt x="3449299" y="1984919"/>
                  <a:pt x="3447476" y="1986816"/>
                </a:cubicBezTo>
                <a:cubicBezTo>
                  <a:pt x="3445653" y="1988714"/>
                  <a:pt x="3444128" y="1990705"/>
                  <a:pt x="3442900" y="1992788"/>
                </a:cubicBezTo>
                <a:cubicBezTo>
                  <a:pt x="3441672" y="1994872"/>
                  <a:pt x="3440760" y="1997067"/>
                  <a:pt x="3440165" y="1999374"/>
                </a:cubicBezTo>
                <a:cubicBezTo>
                  <a:pt x="3439570" y="2001681"/>
                  <a:pt x="3439272" y="2004062"/>
                  <a:pt x="3439272" y="2006518"/>
                </a:cubicBezTo>
                <a:cubicBezTo>
                  <a:pt x="3439272" y="2010387"/>
                  <a:pt x="3440091" y="2013978"/>
                  <a:pt x="3441728" y="2017289"/>
                </a:cubicBezTo>
                <a:cubicBezTo>
                  <a:pt x="3443365" y="2020600"/>
                  <a:pt x="3446007" y="2023447"/>
                  <a:pt x="3449653" y="2025828"/>
                </a:cubicBezTo>
                <a:cubicBezTo>
                  <a:pt x="3453299" y="2028209"/>
                  <a:pt x="3457969" y="2030088"/>
                  <a:pt x="3463661" y="2031465"/>
                </a:cubicBezTo>
                <a:cubicBezTo>
                  <a:pt x="3469354" y="2032842"/>
                  <a:pt x="3476256" y="2033530"/>
                  <a:pt x="3484367" y="2033530"/>
                </a:cubicBezTo>
                <a:cubicBezTo>
                  <a:pt x="3492776" y="2033530"/>
                  <a:pt x="3500068" y="2032618"/>
                  <a:pt x="3506245" y="2030795"/>
                </a:cubicBezTo>
                <a:cubicBezTo>
                  <a:pt x="3512421" y="2028972"/>
                  <a:pt x="3517500" y="2026479"/>
                  <a:pt x="3521481" y="2023317"/>
                </a:cubicBezTo>
                <a:cubicBezTo>
                  <a:pt x="3525462" y="2020154"/>
                  <a:pt x="3528420" y="2016489"/>
                  <a:pt x="3530355" y="2012322"/>
                </a:cubicBezTo>
                <a:cubicBezTo>
                  <a:pt x="3532290" y="2008155"/>
                  <a:pt x="3533257" y="2003764"/>
                  <a:pt x="3533257" y="1999151"/>
                </a:cubicBezTo>
                <a:cubicBezTo>
                  <a:pt x="3533257" y="1994760"/>
                  <a:pt x="3532401" y="1990909"/>
                  <a:pt x="3530690" y="1987598"/>
                </a:cubicBezTo>
                <a:cubicBezTo>
                  <a:pt x="3528978" y="1984286"/>
                  <a:pt x="3526597" y="1981496"/>
                  <a:pt x="3523546" y="1979226"/>
                </a:cubicBezTo>
                <a:cubicBezTo>
                  <a:pt x="3520495" y="1976957"/>
                  <a:pt x="3516886" y="1975208"/>
                  <a:pt x="3512719" y="1973980"/>
                </a:cubicBezTo>
                <a:cubicBezTo>
                  <a:pt x="3508552" y="1972752"/>
                  <a:pt x="3503975" y="1972064"/>
                  <a:pt x="3498989" y="1971915"/>
                </a:cubicBezTo>
                <a:lnTo>
                  <a:pt x="3472758" y="1970799"/>
                </a:lnTo>
                <a:cubicBezTo>
                  <a:pt x="3468740" y="1970650"/>
                  <a:pt x="3465522" y="1969720"/>
                  <a:pt x="3463103" y="1968008"/>
                </a:cubicBezTo>
                <a:cubicBezTo>
                  <a:pt x="3460685" y="1966297"/>
                  <a:pt x="3459476" y="1964139"/>
                  <a:pt x="3459476" y="1961534"/>
                </a:cubicBezTo>
                <a:cubicBezTo>
                  <a:pt x="3459476" y="1959302"/>
                  <a:pt x="3459903" y="1957330"/>
                  <a:pt x="3460759" y="1955618"/>
                </a:cubicBezTo>
                <a:cubicBezTo>
                  <a:pt x="3461615" y="1953907"/>
                  <a:pt x="3462713" y="1952381"/>
                  <a:pt x="3464052" y="1951042"/>
                </a:cubicBezTo>
                <a:cubicBezTo>
                  <a:pt x="3466061" y="1952679"/>
                  <a:pt x="3468908" y="1954037"/>
                  <a:pt x="3472591" y="1955116"/>
                </a:cubicBezTo>
                <a:cubicBezTo>
                  <a:pt x="3476274" y="1956195"/>
                  <a:pt x="3480163" y="1956735"/>
                  <a:pt x="3484255" y="1956735"/>
                </a:cubicBezTo>
                <a:cubicBezTo>
                  <a:pt x="3490060" y="1956735"/>
                  <a:pt x="3495343" y="1955916"/>
                  <a:pt x="3500106" y="1954279"/>
                </a:cubicBezTo>
                <a:cubicBezTo>
                  <a:pt x="3504868" y="1952642"/>
                  <a:pt x="3508979" y="1950279"/>
                  <a:pt x="3512440" y="1947191"/>
                </a:cubicBezTo>
                <a:cubicBezTo>
                  <a:pt x="3515900" y="1944103"/>
                  <a:pt x="3518560" y="1940326"/>
                  <a:pt x="3520421" y="1935861"/>
                </a:cubicBezTo>
                <a:cubicBezTo>
                  <a:pt x="3522281" y="1931397"/>
                  <a:pt x="3523211" y="1926262"/>
                  <a:pt x="3523211" y="1920458"/>
                </a:cubicBezTo>
                <a:cubicBezTo>
                  <a:pt x="3523211" y="1916960"/>
                  <a:pt x="3522690" y="1913593"/>
                  <a:pt x="3521648" y="1910356"/>
                </a:cubicBezTo>
                <a:cubicBezTo>
                  <a:pt x="3520607" y="1907119"/>
                  <a:pt x="3518784" y="1904161"/>
                  <a:pt x="3516179" y="1901482"/>
                </a:cubicBezTo>
                <a:lnTo>
                  <a:pt x="3530578" y="1901482"/>
                </a:lnTo>
                <a:cubicBezTo>
                  <a:pt x="3531694" y="1901482"/>
                  <a:pt x="3532606" y="1900905"/>
                  <a:pt x="3533313" y="1899752"/>
                </a:cubicBezTo>
                <a:cubicBezTo>
                  <a:pt x="3534020" y="1898599"/>
                  <a:pt x="3534373" y="1896720"/>
                  <a:pt x="3534373" y="1894115"/>
                </a:cubicBezTo>
                <a:cubicBezTo>
                  <a:pt x="3534373" y="1891585"/>
                  <a:pt x="3534057" y="1889706"/>
                  <a:pt x="3533424" y="1888478"/>
                </a:cubicBezTo>
                <a:cubicBezTo>
                  <a:pt x="3532792" y="1887250"/>
                  <a:pt x="3531843" y="1886636"/>
                  <a:pt x="3530578" y="1886636"/>
                </a:cubicBezTo>
                <a:lnTo>
                  <a:pt x="3500217" y="1886636"/>
                </a:lnTo>
                <a:cubicBezTo>
                  <a:pt x="3497910" y="1886041"/>
                  <a:pt x="3495436" y="1885576"/>
                  <a:pt x="3492794" y="1885241"/>
                </a:cubicBezTo>
                <a:cubicBezTo>
                  <a:pt x="3490153" y="1884906"/>
                  <a:pt x="3487306" y="1884739"/>
                  <a:pt x="3484255" y="1884739"/>
                </a:cubicBezTo>
                <a:close/>
                <a:moveTo>
                  <a:pt x="1661483" y="1884627"/>
                </a:moveTo>
                <a:cubicBezTo>
                  <a:pt x="1654860" y="1884627"/>
                  <a:pt x="1648703" y="1885725"/>
                  <a:pt x="1643010" y="1887920"/>
                </a:cubicBezTo>
                <a:cubicBezTo>
                  <a:pt x="1637317" y="1890115"/>
                  <a:pt x="1632369" y="1893483"/>
                  <a:pt x="1628164" y="1898022"/>
                </a:cubicBezTo>
                <a:cubicBezTo>
                  <a:pt x="1623960" y="1902561"/>
                  <a:pt x="1620648" y="1908384"/>
                  <a:pt x="1618230" y="1915491"/>
                </a:cubicBezTo>
                <a:cubicBezTo>
                  <a:pt x="1615811" y="1922597"/>
                  <a:pt x="1614602" y="1931099"/>
                  <a:pt x="1614602" y="1940996"/>
                </a:cubicBezTo>
                <a:cubicBezTo>
                  <a:pt x="1614602" y="1949702"/>
                  <a:pt x="1615588" y="1957386"/>
                  <a:pt x="1617560" y="1964046"/>
                </a:cubicBezTo>
                <a:cubicBezTo>
                  <a:pt x="1619532" y="1970706"/>
                  <a:pt x="1622397" y="1976324"/>
                  <a:pt x="1626155" y="1980900"/>
                </a:cubicBezTo>
                <a:cubicBezTo>
                  <a:pt x="1629913" y="1985477"/>
                  <a:pt x="1634582" y="1988956"/>
                  <a:pt x="1640164" y="1991337"/>
                </a:cubicBezTo>
                <a:cubicBezTo>
                  <a:pt x="1645744" y="1993718"/>
                  <a:pt x="1652144" y="1994909"/>
                  <a:pt x="1659362" y="1994909"/>
                </a:cubicBezTo>
                <a:cubicBezTo>
                  <a:pt x="1662860" y="1994909"/>
                  <a:pt x="1666246" y="1994574"/>
                  <a:pt x="1669520" y="1993904"/>
                </a:cubicBezTo>
                <a:cubicBezTo>
                  <a:pt x="1672794" y="1993235"/>
                  <a:pt x="1675826" y="1992360"/>
                  <a:pt x="1678617" y="1991281"/>
                </a:cubicBezTo>
                <a:cubicBezTo>
                  <a:pt x="1681407" y="1990202"/>
                  <a:pt x="1683919" y="1988974"/>
                  <a:pt x="1686151" y="1987598"/>
                </a:cubicBezTo>
                <a:cubicBezTo>
                  <a:pt x="1688384" y="1986221"/>
                  <a:pt x="1689965" y="1985068"/>
                  <a:pt x="1690895" y="1984137"/>
                </a:cubicBezTo>
                <a:cubicBezTo>
                  <a:pt x="1691825" y="1983207"/>
                  <a:pt x="1692421" y="1982500"/>
                  <a:pt x="1692681" y="1982017"/>
                </a:cubicBezTo>
                <a:cubicBezTo>
                  <a:pt x="1692942" y="1981533"/>
                  <a:pt x="1693165" y="1980975"/>
                  <a:pt x="1693351" y="1980342"/>
                </a:cubicBezTo>
                <a:cubicBezTo>
                  <a:pt x="1693537" y="1979710"/>
                  <a:pt x="1693667" y="1978929"/>
                  <a:pt x="1693741" y="1977998"/>
                </a:cubicBezTo>
                <a:cubicBezTo>
                  <a:pt x="1693816" y="1977068"/>
                  <a:pt x="1693853" y="1975971"/>
                  <a:pt x="1693853" y="1974706"/>
                </a:cubicBezTo>
                <a:cubicBezTo>
                  <a:pt x="1693853" y="1973217"/>
                  <a:pt x="1693797" y="1971934"/>
                  <a:pt x="1693686" y="1970855"/>
                </a:cubicBezTo>
                <a:cubicBezTo>
                  <a:pt x="1693574" y="1969776"/>
                  <a:pt x="1693388" y="1968883"/>
                  <a:pt x="1693128" y="1968176"/>
                </a:cubicBezTo>
                <a:cubicBezTo>
                  <a:pt x="1692867" y="1967469"/>
                  <a:pt x="1692551" y="1966966"/>
                  <a:pt x="1692179" y="1966669"/>
                </a:cubicBezTo>
                <a:cubicBezTo>
                  <a:pt x="1691807" y="1966371"/>
                  <a:pt x="1691360" y="1966222"/>
                  <a:pt x="1690839" y="1966222"/>
                </a:cubicBezTo>
                <a:cubicBezTo>
                  <a:pt x="1689946" y="1966222"/>
                  <a:pt x="1688700" y="1966873"/>
                  <a:pt x="1687100" y="1968176"/>
                </a:cubicBezTo>
                <a:cubicBezTo>
                  <a:pt x="1685500" y="1969478"/>
                  <a:pt x="1683528" y="1970929"/>
                  <a:pt x="1681184" y="1972529"/>
                </a:cubicBezTo>
                <a:cubicBezTo>
                  <a:pt x="1678840" y="1974129"/>
                  <a:pt x="1676068" y="1975598"/>
                  <a:pt x="1672868" y="1976938"/>
                </a:cubicBezTo>
                <a:cubicBezTo>
                  <a:pt x="1669669" y="1978277"/>
                  <a:pt x="1665948" y="1978947"/>
                  <a:pt x="1661706" y="1978947"/>
                </a:cubicBezTo>
                <a:cubicBezTo>
                  <a:pt x="1657241" y="1978947"/>
                  <a:pt x="1653279" y="1978147"/>
                  <a:pt x="1649819" y="1976547"/>
                </a:cubicBezTo>
                <a:cubicBezTo>
                  <a:pt x="1646358" y="1974947"/>
                  <a:pt x="1643438" y="1972510"/>
                  <a:pt x="1641056" y="1969236"/>
                </a:cubicBezTo>
                <a:cubicBezTo>
                  <a:pt x="1638675" y="1965962"/>
                  <a:pt x="1636871" y="1961888"/>
                  <a:pt x="1635643" y="1957014"/>
                </a:cubicBezTo>
                <a:cubicBezTo>
                  <a:pt x="1634415" y="1952139"/>
                  <a:pt x="1633801" y="1946465"/>
                  <a:pt x="1633801" y="1939991"/>
                </a:cubicBezTo>
                <a:cubicBezTo>
                  <a:pt x="1633801" y="1927043"/>
                  <a:pt x="1636164" y="1917165"/>
                  <a:pt x="1640889" y="1910356"/>
                </a:cubicBezTo>
                <a:cubicBezTo>
                  <a:pt x="1645614" y="1903547"/>
                  <a:pt x="1652404" y="1900143"/>
                  <a:pt x="1661260" y="1900143"/>
                </a:cubicBezTo>
                <a:cubicBezTo>
                  <a:pt x="1665576" y="1900143"/>
                  <a:pt x="1669315" y="1900757"/>
                  <a:pt x="1672478" y="1901984"/>
                </a:cubicBezTo>
                <a:cubicBezTo>
                  <a:pt x="1675640" y="1903212"/>
                  <a:pt x="1678338" y="1904570"/>
                  <a:pt x="1680570" y="1906059"/>
                </a:cubicBezTo>
                <a:cubicBezTo>
                  <a:pt x="1682803" y="1907547"/>
                  <a:pt x="1684645" y="1908905"/>
                  <a:pt x="1686096" y="1910133"/>
                </a:cubicBezTo>
                <a:cubicBezTo>
                  <a:pt x="1687547" y="1911361"/>
                  <a:pt x="1688830" y="1911974"/>
                  <a:pt x="1689946" y="1911974"/>
                </a:cubicBezTo>
                <a:cubicBezTo>
                  <a:pt x="1690914" y="1911974"/>
                  <a:pt x="1691732" y="1911398"/>
                  <a:pt x="1692402" y="1910244"/>
                </a:cubicBezTo>
                <a:cubicBezTo>
                  <a:pt x="1693072" y="1909091"/>
                  <a:pt x="1693407" y="1907063"/>
                  <a:pt x="1693407" y="1904161"/>
                </a:cubicBezTo>
                <a:cubicBezTo>
                  <a:pt x="1693407" y="1902822"/>
                  <a:pt x="1693369" y="1901705"/>
                  <a:pt x="1693295" y="1900812"/>
                </a:cubicBezTo>
                <a:cubicBezTo>
                  <a:pt x="1693221" y="1899919"/>
                  <a:pt x="1693072" y="1899119"/>
                  <a:pt x="1692849" y="1898412"/>
                </a:cubicBezTo>
                <a:cubicBezTo>
                  <a:pt x="1692625" y="1897706"/>
                  <a:pt x="1692346" y="1897092"/>
                  <a:pt x="1692011" y="1896571"/>
                </a:cubicBezTo>
                <a:cubicBezTo>
                  <a:pt x="1691677" y="1896050"/>
                  <a:pt x="1691063" y="1895343"/>
                  <a:pt x="1690170" y="1894450"/>
                </a:cubicBezTo>
                <a:cubicBezTo>
                  <a:pt x="1689277" y="1893557"/>
                  <a:pt x="1687844" y="1892478"/>
                  <a:pt x="1685872" y="1891213"/>
                </a:cubicBezTo>
                <a:cubicBezTo>
                  <a:pt x="1683900" y="1889948"/>
                  <a:pt x="1681649" y="1888832"/>
                  <a:pt x="1679119" y="1887864"/>
                </a:cubicBezTo>
                <a:cubicBezTo>
                  <a:pt x="1676589" y="1886897"/>
                  <a:pt x="1673817" y="1886116"/>
                  <a:pt x="1670803" y="1885520"/>
                </a:cubicBezTo>
                <a:cubicBezTo>
                  <a:pt x="1667790" y="1884925"/>
                  <a:pt x="1664683" y="1884627"/>
                  <a:pt x="1661483" y="1884627"/>
                </a:cubicBezTo>
                <a:close/>
                <a:moveTo>
                  <a:pt x="6618724" y="1884516"/>
                </a:moveTo>
                <a:cubicBezTo>
                  <a:pt x="6616566" y="1884516"/>
                  <a:pt x="6614427" y="1884795"/>
                  <a:pt x="6612306" y="1885353"/>
                </a:cubicBezTo>
                <a:cubicBezTo>
                  <a:pt x="6610185" y="1885911"/>
                  <a:pt x="6608045" y="1886916"/>
                  <a:pt x="6605887" y="1888367"/>
                </a:cubicBezTo>
                <a:cubicBezTo>
                  <a:pt x="6603729" y="1889818"/>
                  <a:pt x="6601441" y="1891808"/>
                  <a:pt x="6599023" y="1894338"/>
                </a:cubicBezTo>
                <a:cubicBezTo>
                  <a:pt x="6596605" y="1896868"/>
                  <a:pt x="6594019" y="1900143"/>
                  <a:pt x="6591265" y="1904161"/>
                </a:cubicBezTo>
                <a:lnTo>
                  <a:pt x="6591265" y="1889539"/>
                </a:lnTo>
                <a:cubicBezTo>
                  <a:pt x="6591265" y="1888943"/>
                  <a:pt x="6591135" y="1888441"/>
                  <a:pt x="6590875" y="1888032"/>
                </a:cubicBezTo>
                <a:cubicBezTo>
                  <a:pt x="6590614" y="1887622"/>
                  <a:pt x="6590187" y="1887250"/>
                  <a:pt x="6589591" y="1886916"/>
                </a:cubicBezTo>
                <a:cubicBezTo>
                  <a:pt x="6588995" y="1886581"/>
                  <a:pt x="6588159" y="1886357"/>
                  <a:pt x="6587079" y="1886246"/>
                </a:cubicBezTo>
                <a:cubicBezTo>
                  <a:pt x="6586001" y="1886134"/>
                  <a:pt x="6584643" y="1886078"/>
                  <a:pt x="6583005" y="1886078"/>
                </a:cubicBezTo>
                <a:cubicBezTo>
                  <a:pt x="6581294" y="1886078"/>
                  <a:pt x="6579917" y="1886134"/>
                  <a:pt x="6578875" y="1886246"/>
                </a:cubicBezTo>
                <a:cubicBezTo>
                  <a:pt x="6577833" y="1886357"/>
                  <a:pt x="6576978" y="1886581"/>
                  <a:pt x="6576308" y="1886916"/>
                </a:cubicBezTo>
                <a:cubicBezTo>
                  <a:pt x="6575639" y="1887250"/>
                  <a:pt x="6575192" y="1887622"/>
                  <a:pt x="6574969" y="1888032"/>
                </a:cubicBezTo>
                <a:cubicBezTo>
                  <a:pt x="6574745" y="1888441"/>
                  <a:pt x="6574634" y="1888943"/>
                  <a:pt x="6574634" y="1889539"/>
                </a:cubicBezTo>
                <a:lnTo>
                  <a:pt x="6574634" y="1989998"/>
                </a:lnTo>
                <a:cubicBezTo>
                  <a:pt x="6574634" y="1990593"/>
                  <a:pt x="6574764" y="1991095"/>
                  <a:pt x="6575025" y="1991505"/>
                </a:cubicBezTo>
                <a:cubicBezTo>
                  <a:pt x="6575285" y="1991914"/>
                  <a:pt x="6575769" y="1992267"/>
                  <a:pt x="6576475" y="1992565"/>
                </a:cubicBezTo>
                <a:cubicBezTo>
                  <a:pt x="6577183" y="1992863"/>
                  <a:pt x="6578131" y="1993086"/>
                  <a:pt x="6579322" y="1993235"/>
                </a:cubicBezTo>
                <a:cubicBezTo>
                  <a:pt x="6580513" y="1993383"/>
                  <a:pt x="6582001" y="1993458"/>
                  <a:pt x="6583787" y="1993458"/>
                </a:cubicBezTo>
                <a:cubicBezTo>
                  <a:pt x="6585647" y="1993458"/>
                  <a:pt x="6587173" y="1993383"/>
                  <a:pt x="6588363" y="1993235"/>
                </a:cubicBezTo>
                <a:cubicBezTo>
                  <a:pt x="6589554" y="1993086"/>
                  <a:pt x="6590484" y="1992863"/>
                  <a:pt x="6591153" y="1992565"/>
                </a:cubicBezTo>
                <a:cubicBezTo>
                  <a:pt x="6591823" y="1992267"/>
                  <a:pt x="6592307" y="1991914"/>
                  <a:pt x="6592605" y="1991505"/>
                </a:cubicBezTo>
                <a:cubicBezTo>
                  <a:pt x="6592903" y="1991095"/>
                  <a:pt x="6593051" y="1990593"/>
                  <a:pt x="6593051" y="1989998"/>
                </a:cubicBezTo>
                <a:lnTo>
                  <a:pt x="6593051" y="1923918"/>
                </a:lnTo>
                <a:cubicBezTo>
                  <a:pt x="6595656" y="1919825"/>
                  <a:pt x="6598037" y="1916365"/>
                  <a:pt x="6600195" y="1913537"/>
                </a:cubicBezTo>
                <a:cubicBezTo>
                  <a:pt x="6602353" y="1910709"/>
                  <a:pt x="6604418" y="1908440"/>
                  <a:pt x="6606390" y="1906728"/>
                </a:cubicBezTo>
                <a:cubicBezTo>
                  <a:pt x="6608362" y="1905017"/>
                  <a:pt x="6610241" y="1903789"/>
                  <a:pt x="6612027" y="1903045"/>
                </a:cubicBezTo>
                <a:cubicBezTo>
                  <a:pt x="6613813" y="1902301"/>
                  <a:pt x="6615636" y="1901929"/>
                  <a:pt x="6617497" y="1901929"/>
                </a:cubicBezTo>
                <a:cubicBezTo>
                  <a:pt x="6619059" y="1901929"/>
                  <a:pt x="6620510" y="1902077"/>
                  <a:pt x="6621849" y="1902375"/>
                </a:cubicBezTo>
                <a:cubicBezTo>
                  <a:pt x="6623189" y="1902673"/>
                  <a:pt x="6624398" y="1902989"/>
                  <a:pt x="6625477" y="1903324"/>
                </a:cubicBezTo>
                <a:cubicBezTo>
                  <a:pt x="6626556" y="1903659"/>
                  <a:pt x="6627523" y="1903994"/>
                  <a:pt x="6628379" y="1904328"/>
                </a:cubicBezTo>
                <a:cubicBezTo>
                  <a:pt x="6629235" y="1904663"/>
                  <a:pt x="6629961" y="1904831"/>
                  <a:pt x="6630556" y="1904831"/>
                </a:cubicBezTo>
                <a:cubicBezTo>
                  <a:pt x="6631151" y="1904831"/>
                  <a:pt x="6631617" y="1904663"/>
                  <a:pt x="6631951" y="1904328"/>
                </a:cubicBezTo>
                <a:cubicBezTo>
                  <a:pt x="6632286" y="1903994"/>
                  <a:pt x="6632565" y="1903510"/>
                  <a:pt x="6632789" y="1902877"/>
                </a:cubicBezTo>
                <a:cubicBezTo>
                  <a:pt x="6633011" y="1902245"/>
                  <a:pt x="6633161" y="1901370"/>
                  <a:pt x="6633235" y="1900254"/>
                </a:cubicBezTo>
                <a:cubicBezTo>
                  <a:pt x="6633309" y="1899138"/>
                  <a:pt x="6633347" y="1897761"/>
                  <a:pt x="6633347" y="1896124"/>
                </a:cubicBezTo>
                <a:cubicBezTo>
                  <a:pt x="6633347" y="1894413"/>
                  <a:pt x="6633328" y="1893055"/>
                  <a:pt x="6633291" y="1892050"/>
                </a:cubicBezTo>
                <a:cubicBezTo>
                  <a:pt x="6633253" y="1891046"/>
                  <a:pt x="6633179" y="1890283"/>
                  <a:pt x="6633067" y="1889762"/>
                </a:cubicBezTo>
                <a:cubicBezTo>
                  <a:pt x="6632956" y="1889241"/>
                  <a:pt x="6632825" y="1888813"/>
                  <a:pt x="6632677" y="1888478"/>
                </a:cubicBezTo>
                <a:cubicBezTo>
                  <a:pt x="6632528" y="1888143"/>
                  <a:pt x="6632231" y="1887790"/>
                  <a:pt x="6631784" y="1887418"/>
                </a:cubicBezTo>
                <a:cubicBezTo>
                  <a:pt x="6631337" y="1887046"/>
                  <a:pt x="6630575" y="1886674"/>
                  <a:pt x="6629495" y="1886302"/>
                </a:cubicBezTo>
                <a:cubicBezTo>
                  <a:pt x="6628417" y="1885930"/>
                  <a:pt x="6627207" y="1885595"/>
                  <a:pt x="6625868" y="1885297"/>
                </a:cubicBezTo>
                <a:cubicBezTo>
                  <a:pt x="6624529" y="1884999"/>
                  <a:pt x="6623245" y="1884795"/>
                  <a:pt x="6622017" y="1884683"/>
                </a:cubicBezTo>
                <a:cubicBezTo>
                  <a:pt x="6620789" y="1884571"/>
                  <a:pt x="6619691" y="1884516"/>
                  <a:pt x="6618724" y="1884516"/>
                </a:cubicBezTo>
                <a:close/>
                <a:moveTo>
                  <a:pt x="6495011" y="1884516"/>
                </a:moveTo>
                <a:cubicBezTo>
                  <a:pt x="6486453" y="1884516"/>
                  <a:pt x="6478975" y="1885892"/>
                  <a:pt x="6472575" y="1888646"/>
                </a:cubicBezTo>
                <a:cubicBezTo>
                  <a:pt x="6466175" y="1891399"/>
                  <a:pt x="6460836" y="1895269"/>
                  <a:pt x="6456557" y="1900254"/>
                </a:cubicBezTo>
                <a:cubicBezTo>
                  <a:pt x="6452279" y="1905240"/>
                  <a:pt x="6449079" y="1911175"/>
                  <a:pt x="6446958" y="1918058"/>
                </a:cubicBezTo>
                <a:cubicBezTo>
                  <a:pt x="6444837" y="1924941"/>
                  <a:pt x="6443777" y="1932476"/>
                  <a:pt x="6443777" y="1940661"/>
                </a:cubicBezTo>
                <a:cubicBezTo>
                  <a:pt x="6443777" y="1949144"/>
                  <a:pt x="6444781" y="1956735"/>
                  <a:pt x="6446791" y="1963432"/>
                </a:cubicBezTo>
                <a:cubicBezTo>
                  <a:pt x="6448799" y="1970129"/>
                  <a:pt x="6451851" y="1975822"/>
                  <a:pt x="6455943" y="1980510"/>
                </a:cubicBezTo>
                <a:cubicBezTo>
                  <a:pt x="6460036" y="1985198"/>
                  <a:pt x="6465152" y="1988770"/>
                  <a:pt x="6471291" y="1991225"/>
                </a:cubicBezTo>
                <a:cubicBezTo>
                  <a:pt x="6477431" y="1993681"/>
                  <a:pt x="6484630" y="1994909"/>
                  <a:pt x="6492890" y="1994909"/>
                </a:cubicBezTo>
                <a:cubicBezTo>
                  <a:pt x="6501373" y="1994909"/>
                  <a:pt x="6508833" y="1993514"/>
                  <a:pt x="6515270" y="1990723"/>
                </a:cubicBezTo>
                <a:cubicBezTo>
                  <a:pt x="6521707" y="1987933"/>
                  <a:pt x="6527065" y="1984044"/>
                  <a:pt x="6531343" y="1979059"/>
                </a:cubicBezTo>
                <a:cubicBezTo>
                  <a:pt x="6535622" y="1974073"/>
                  <a:pt x="6538841" y="1968138"/>
                  <a:pt x="6540999" y="1961255"/>
                </a:cubicBezTo>
                <a:cubicBezTo>
                  <a:pt x="6543157" y="1954372"/>
                  <a:pt x="6544235" y="1946837"/>
                  <a:pt x="6544235" y="1938652"/>
                </a:cubicBezTo>
                <a:cubicBezTo>
                  <a:pt x="6544235" y="1930243"/>
                  <a:pt x="6543213" y="1922690"/>
                  <a:pt x="6541166" y="1915993"/>
                </a:cubicBezTo>
                <a:cubicBezTo>
                  <a:pt x="6539119" y="1909296"/>
                  <a:pt x="6536050" y="1903603"/>
                  <a:pt x="6531957" y="1898915"/>
                </a:cubicBezTo>
                <a:cubicBezTo>
                  <a:pt x="6527865" y="1894227"/>
                  <a:pt x="6522749" y="1890655"/>
                  <a:pt x="6516609" y="1888199"/>
                </a:cubicBezTo>
                <a:cubicBezTo>
                  <a:pt x="6510471" y="1885744"/>
                  <a:pt x="6503271" y="1884516"/>
                  <a:pt x="6495011" y="1884516"/>
                </a:cubicBezTo>
                <a:close/>
                <a:moveTo>
                  <a:pt x="6281815" y="1884516"/>
                </a:moveTo>
                <a:cubicBezTo>
                  <a:pt x="6275713" y="1884516"/>
                  <a:pt x="6270373" y="1885334"/>
                  <a:pt x="6265797" y="1886971"/>
                </a:cubicBezTo>
                <a:cubicBezTo>
                  <a:pt x="6261221" y="1888608"/>
                  <a:pt x="6257407" y="1890785"/>
                  <a:pt x="6254355" y="1893501"/>
                </a:cubicBezTo>
                <a:cubicBezTo>
                  <a:pt x="6251305" y="1896217"/>
                  <a:pt x="6249017" y="1899380"/>
                  <a:pt x="6247491" y="1902989"/>
                </a:cubicBezTo>
                <a:cubicBezTo>
                  <a:pt x="6245965" y="1906598"/>
                  <a:pt x="6245203" y="1910375"/>
                  <a:pt x="6245203" y="1914319"/>
                </a:cubicBezTo>
                <a:cubicBezTo>
                  <a:pt x="6245203" y="1918783"/>
                  <a:pt x="6245929" y="1922616"/>
                  <a:pt x="6247379" y="1925815"/>
                </a:cubicBezTo>
                <a:cubicBezTo>
                  <a:pt x="6248831" y="1929015"/>
                  <a:pt x="6250747" y="1931769"/>
                  <a:pt x="6253128" y="1934075"/>
                </a:cubicBezTo>
                <a:cubicBezTo>
                  <a:pt x="6255509" y="1936382"/>
                  <a:pt x="6258207" y="1938336"/>
                  <a:pt x="6261221" y="1939936"/>
                </a:cubicBezTo>
                <a:cubicBezTo>
                  <a:pt x="6264234" y="1941535"/>
                  <a:pt x="6267323" y="1942968"/>
                  <a:pt x="6270485" y="1944233"/>
                </a:cubicBezTo>
                <a:cubicBezTo>
                  <a:pt x="6273647" y="1945498"/>
                  <a:pt x="6276717" y="1946707"/>
                  <a:pt x="6279693" y="1947861"/>
                </a:cubicBezTo>
                <a:cubicBezTo>
                  <a:pt x="6282670" y="1949014"/>
                  <a:pt x="6285349" y="1950335"/>
                  <a:pt x="6287731" y="1951823"/>
                </a:cubicBezTo>
                <a:cubicBezTo>
                  <a:pt x="6290111" y="1953311"/>
                  <a:pt x="6292028" y="1955023"/>
                  <a:pt x="6293479" y="1956958"/>
                </a:cubicBezTo>
                <a:cubicBezTo>
                  <a:pt x="6294930" y="1958893"/>
                  <a:pt x="6295655" y="1961274"/>
                  <a:pt x="6295655" y="1964102"/>
                </a:cubicBezTo>
                <a:cubicBezTo>
                  <a:pt x="6295655" y="1966855"/>
                  <a:pt x="6295153" y="1969236"/>
                  <a:pt x="6294149" y="1971245"/>
                </a:cubicBezTo>
                <a:cubicBezTo>
                  <a:pt x="6293144" y="1973254"/>
                  <a:pt x="6291711" y="1974910"/>
                  <a:pt x="6289851" y="1976212"/>
                </a:cubicBezTo>
                <a:cubicBezTo>
                  <a:pt x="6287991" y="1977515"/>
                  <a:pt x="6285795" y="1978501"/>
                  <a:pt x="6283265" y="1979170"/>
                </a:cubicBezTo>
                <a:cubicBezTo>
                  <a:pt x="6280735" y="1979840"/>
                  <a:pt x="6277907" y="1980175"/>
                  <a:pt x="6274783" y="1980175"/>
                </a:cubicBezTo>
                <a:cubicBezTo>
                  <a:pt x="6270615" y="1980175"/>
                  <a:pt x="6266931" y="1979673"/>
                  <a:pt x="6263732" y="1978668"/>
                </a:cubicBezTo>
                <a:cubicBezTo>
                  <a:pt x="6260532" y="1977663"/>
                  <a:pt x="6257760" y="1976566"/>
                  <a:pt x="6255416" y="1975375"/>
                </a:cubicBezTo>
                <a:cubicBezTo>
                  <a:pt x="6253072" y="1974185"/>
                  <a:pt x="6251100" y="1973087"/>
                  <a:pt x="6249500" y="1972082"/>
                </a:cubicBezTo>
                <a:cubicBezTo>
                  <a:pt x="6247900" y="1971078"/>
                  <a:pt x="6246691" y="1970576"/>
                  <a:pt x="6245873" y="1970576"/>
                </a:cubicBezTo>
                <a:cubicBezTo>
                  <a:pt x="6245351" y="1970576"/>
                  <a:pt x="6244887" y="1970706"/>
                  <a:pt x="6244477" y="1970966"/>
                </a:cubicBezTo>
                <a:cubicBezTo>
                  <a:pt x="6244068" y="1971227"/>
                  <a:pt x="6243751" y="1971655"/>
                  <a:pt x="6243529" y="1972250"/>
                </a:cubicBezTo>
                <a:cubicBezTo>
                  <a:pt x="6243305" y="1972845"/>
                  <a:pt x="6243119" y="1973627"/>
                  <a:pt x="6242971" y="1974594"/>
                </a:cubicBezTo>
                <a:cubicBezTo>
                  <a:pt x="6242821" y="1975561"/>
                  <a:pt x="6242747" y="1976752"/>
                  <a:pt x="6242747" y="1978166"/>
                </a:cubicBezTo>
                <a:cubicBezTo>
                  <a:pt x="6242747" y="1980473"/>
                  <a:pt x="6242933" y="1982296"/>
                  <a:pt x="6243305" y="1983635"/>
                </a:cubicBezTo>
                <a:cubicBezTo>
                  <a:pt x="6243677" y="1984975"/>
                  <a:pt x="6244273" y="1986016"/>
                  <a:pt x="6245091" y="1986761"/>
                </a:cubicBezTo>
                <a:cubicBezTo>
                  <a:pt x="6245909" y="1987505"/>
                  <a:pt x="6247212" y="1988342"/>
                  <a:pt x="6248998" y="1989272"/>
                </a:cubicBezTo>
                <a:cubicBezTo>
                  <a:pt x="6250784" y="1990202"/>
                  <a:pt x="6252961" y="1991095"/>
                  <a:pt x="6255527" y="1991951"/>
                </a:cubicBezTo>
                <a:cubicBezTo>
                  <a:pt x="6258095" y="1992807"/>
                  <a:pt x="6260997" y="1993514"/>
                  <a:pt x="6264234" y="1994072"/>
                </a:cubicBezTo>
                <a:cubicBezTo>
                  <a:pt x="6267471" y="1994630"/>
                  <a:pt x="6270875" y="1994909"/>
                  <a:pt x="6274447" y="1994909"/>
                </a:cubicBezTo>
                <a:cubicBezTo>
                  <a:pt x="6280252" y="1994909"/>
                  <a:pt x="6285573" y="1994202"/>
                  <a:pt x="6290409" y="1992788"/>
                </a:cubicBezTo>
                <a:cubicBezTo>
                  <a:pt x="6295246" y="1991374"/>
                  <a:pt x="6299413" y="1989291"/>
                  <a:pt x="6302911" y="1986537"/>
                </a:cubicBezTo>
                <a:cubicBezTo>
                  <a:pt x="6306409" y="1983784"/>
                  <a:pt x="6309106" y="1980398"/>
                  <a:pt x="6311003" y="1976380"/>
                </a:cubicBezTo>
                <a:cubicBezTo>
                  <a:pt x="6312901" y="1972361"/>
                  <a:pt x="6313849" y="1967785"/>
                  <a:pt x="6313849" y="1962650"/>
                </a:cubicBezTo>
                <a:cubicBezTo>
                  <a:pt x="6313849" y="1958334"/>
                  <a:pt x="6313124" y="1954614"/>
                  <a:pt x="6311673" y="1951488"/>
                </a:cubicBezTo>
                <a:cubicBezTo>
                  <a:pt x="6310222" y="1948363"/>
                  <a:pt x="6308306" y="1945684"/>
                  <a:pt x="6305925" y="1943452"/>
                </a:cubicBezTo>
                <a:cubicBezTo>
                  <a:pt x="6303543" y="1941219"/>
                  <a:pt x="6300809" y="1939322"/>
                  <a:pt x="6297721" y="1937759"/>
                </a:cubicBezTo>
                <a:cubicBezTo>
                  <a:pt x="6294633" y="1936196"/>
                  <a:pt x="6291507" y="1934782"/>
                  <a:pt x="6288345" y="1933517"/>
                </a:cubicBezTo>
                <a:cubicBezTo>
                  <a:pt x="6285181" y="1932252"/>
                  <a:pt x="6282075" y="1931024"/>
                  <a:pt x="6279024" y="1929834"/>
                </a:cubicBezTo>
                <a:cubicBezTo>
                  <a:pt x="6275973" y="1928643"/>
                  <a:pt x="6273257" y="1927304"/>
                  <a:pt x="6270875" y="1925815"/>
                </a:cubicBezTo>
                <a:cubicBezTo>
                  <a:pt x="6268495" y="1924327"/>
                  <a:pt x="6266559" y="1922597"/>
                  <a:pt x="6265071" y="1920625"/>
                </a:cubicBezTo>
                <a:cubicBezTo>
                  <a:pt x="6263583" y="1918653"/>
                  <a:pt x="6262839" y="1916216"/>
                  <a:pt x="6262839" y="1913314"/>
                </a:cubicBezTo>
                <a:cubicBezTo>
                  <a:pt x="6262839" y="1911230"/>
                  <a:pt x="6263229" y="1909296"/>
                  <a:pt x="6264011" y="1907510"/>
                </a:cubicBezTo>
                <a:cubicBezTo>
                  <a:pt x="6264792" y="1905724"/>
                  <a:pt x="6265945" y="1904180"/>
                  <a:pt x="6267471" y="1902877"/>
                </a:cubicBezTo>
                <a:cubicBezTo>
                  <a:pt x="6268997" y="1901575"/>
                  <a:pt x="6270950" y="1900571"/>
                  <a:pt x="6273331" y="1899864"/>
                </a:cubicBezTo>
                <a:cubicBezTo>
                  <a:pt x="6275713" y="1899157"/>
                  <a:pt x="6278466" y="1898803"/>
                  <a:pt x="6281591" y="1898803"/>
                </a:cubicBezTo>
                <a:cubicBezTo>
                  <a:pt x="6285089" y="1898803"/>
                  <a:pt x="6288195" y="1899212"/>
                  <a:pt x="6290911" y="1900031"/>
                </a:cubicBezTo>
                <a:cubicBezTo>
                  <a:pt x="6293627" y="1900850"/>
                  <a:pt x="6295991" y="1901724"/>
                  <a:pt x="6297999" y="1902654"/>
                </a:cubicBezTo>
                <a:cubicBezTo>
                  <a:pt x="6300009" y="1903584"/>
                  <a:pt x="6301646" y="1904459"/>
                  <a:pt x="6302911" y="1905277"/>
                </a:cubicBezTo>
                <a:cubicBezTo>
                  <a:pt x="6304176" y="1906096"/>
                  <a:pt x="6305143" y="1906505"/>
                  <a:pt x="6305813" y="1906505"/>
                </a:cubicBezTo>
                <a:cubicBezTo>
                  <a:pt x="6306259" y="1906505"/>
                  <a:pt x="6306669" y="1906375"/>
                  <a:pt x="6307041" y="1906114"/>
                </a:cubicBezTo>
                <a:cubicBezTo>
                  <a:pt x="6307413" y="1905854"/>
                  <a:pt x="6307729" y="1905426"/>
                  <a:pt x="6307989" y="1904831"/>
                </a:cubicBezTo>
                <a:cubicBezTo>
                  <a:pt x="6308250" y="1904235"/>
                  <a:pt x="6308436" y="1903473"/>
                  <a:pt x="6308547" y="1902542"/>
                </a:cubicBezTo>
                <a:cubicBezTo>
                  <a:pt x="6308659" y="1901612"/>
                  <a:pt x="6308715" y="1900515"/>
                  <a:pt x="6308715" y="1899250"/>
                </a:cubicBezTo>
                <a:cubicBezTo>
                  <a:pt x="6308715" y="1898059"/>
                  <a:pt x="6308659" y="1897054"/>
                  <a:pt x="6308547" y="1896236"/>
                </a:cubicBezTo>
                <a:cubicBezTo>
                  <a:pt x="6308436" y="1895417"/>
                  <a:pt x="6308325" y="1894729"/>
                  <a:pt x="6308213" y="1894171"/>
                </a:cubicBezTo>
                <a:cubicBezTo>
                  <a:pt x="6308101" y="1893613"/>
                  <a:pt x="6307915" y="1893110"/>
                  <a:pt x="6307655" y="1892664"/>
                </a:cubicBezTo>
                <a:cubicBezTo>
                  <a:pt x="6307395" y="1892218"/>
                  <a:pt x="6306873" y="1891697"/>
                  <a:pt x="6306092" y="1891101"/>
                </a:cubicBezTo>
                <a:cubicBezTo>
                  <a:pt x="6305311" y="1890506"/>
                  <a:pt x="6304157" y="1889818"/>
                  <a:pt x="6302632" y="1889036"/>
                </a:cubicBezTo>
                <a:cubicBezTo>
                  <a:pt x="6301107" y="1888255"/>
                  <a:pt x="6299265" y="1887529"/>
                  <a:pt x="6297107" y="1886860"/>
                </a:cubicBezTo>
                <a:cubicBezTo>
                  <a:pt x="6294949" y="1886190"/>
                  <a:pt x="6292530" y="1885632"/>
                  <a:pt x="6289851" y="1885185"/>
                </a:cubicBezTo>
                <a:cubicBezTo>
                  <a:pt x="6287173" y="1884739"/>
                  <a:pt x="6284493" y="1884516"/>
                  <a:pt x="6281815" y="1884516"/>
                </a:cubicBezTo>
                <a:close/>
                <a:moveTo>
                  <a:pt x="6218674" y="1884516"/>
                </a:moveTo>
                <a:cubicBezTo>
                  <a:pt x="6216516" y="1884516"/>
                  <a:pt x="6214377" y="1884795"/>
                  <a:pt x="6212256" y="1885353"/>
                </a:cubicBezTo>
                <a:cubicBezTo>
                  <a:pt x="6210135" y="1885911"/>
                  <a:pt x="6207995" y="1886916"/>
                  <a:pt x="6205837" y="1888367"/>
                </a:cubicBezTo>
                <a:cubicBezTo>
                  <a:pt x="6203679" y="1889818"/>
                  <a:pt x="6201391" y="1891808"/>
                  <a:pt x="6198973" y="1894338"/>
                </a:cubicBezTo>
                <a:cubicBezTo>
                  <a:pt x="6196555" y="1896868"/>
                  <a:pt x="6193969" y="1900143"/>
                  <a:pt x="6191215" y="1904161"/>
                </a:cubicBezTo>
                <a:lnTo>
                  <a:pt x="6191215" y="1889539"/>
                </a:lnTo>
                <a:cubicBezTo>
                  <a:pt x="6191215" y="1888943"/>
                  <a:pt x="6191085" y="1888441"/>
                  <a:pt x="6190825" y="1888032"/>
                </a:cubicBezTo>
                <a:cubicBezTo>
                  <a:pt x="6190564" y="1887622"/>
                  <a:pt x="6190137" y="1887250"/>
                  <a:pt x="6189541" y="1886916"/>
                </a:cubicBezTo>
                <a:cubicBezTo>
                  <a:pt x="6188945" y="1886581"/>
                  <a:pt x="6188109" y="1886357"/>
                  <a:pt x="6187029" y="1886246"/>
                </a:cubicBezTo>
                <a:cubicBezTo>
                  <a:pt x="6185951" y="1886134"/>
                  <a:pt x="6184593" y="1886078"/>
                  <a:pt x="6182955" y="1886078"/>
                </a:cubicBezTo>
                <a:cubicBezTo>
                  <a:pt x="6181244" y="1886078"/>
                  <a:pt x="6179867" y="1886134"/>
                  <a:pt x="6178825" y="1886246"/>
                </a:cubicBezTo>
                <a:cubicBezTo>
                  <a:pt x="6177783" y="1886357"/>
                  <a:pt x="6176928" y="1886581"/>
                  <a:pt x="6176258" y="1886916"/>
                </a:cubicBezTo>
                <a:cubicBezTo>
                  <a:pt x="6175589" y="1887250"/>
                  <a:pt x="6175142" y="1887622"/>
                  <a:pt x="6174919" y="1888032"/>
                </a:cubicBezTo>
                <a:cubicBezTo>
                  <a:pt x="6174695" y="1888441"/>
                  <a:pt x="6174584" y="1888943"/>
                  <a:pt x="6174584" y="1889539"/>
                </a:cubicBezTo>
                <a:lnTo>
                  <a:pt x="6174584" y="1989998"/>
                </a:lnTo>
                <a:cubicBezTo>
                  <a:pt x="6174584" y="1990593"/>
                  <a:pt x="6174714" y="1991095"/>
                  <a:pt x="6174975" y="1991505"/>
                </a:cubicBezTo>
                <a:cubicBezTo>
                  <a:pt x="6175235" y="1991914"/>
                  <a:pt x="6175719" y="1992267"/>
                  <a:pt x="6176425" y="1992565"/>
                </a:cubicBezTo>
                <a:cubicBezTo>
                  <a:pt x="6177133" y="1992863"/>
                  <a:pt x="6178081" y="1993086"/>
                  <a:pt x="6179272" y="1993235"/>
                </a:cubicBezTo>
                <a:cubicBezTo>
                  <a:pt x="6180463" y="1993383"/>
                  <a:pt x="6181951" y="1993458"/>
                  <a:pt x="6183737" y="1993458"/>
                </a:cubicBezTo>
                <a:cubicBezTo>
                  <a:pt x="6185597" y="1993458"/>
                  <a:pt x="6187123" y="1993383"/>
                  <a:pt x="6188313" y="1993235"/>
                </a:cubicBezTo>
                <a:cubicBezTo>
                  <a:pt x="6189504" y="1993086"/>
                  <a:pt x="6190434" y="1992863"/>
                  <a:pt x="6191103" y="1992565"/>
                </a:cubicBezTo>
                <a:cubicBezTo>
                  <a:pt x="6191773" y="1992267"/>
                  <a:pt x="6192257" y="1991914"/>
                  <a:pt x="6192555" y="1991505"/>
                </a:cubicBezTo>
                <a:cubicBezTo>
                  <a:pt x="6192853" y="1991095"/>
                  <a:pt x="6193001" y="1990593"/>
                  <a:pt x="6193001" y="1989998"/>
                </a:cubicBezTo>
                <a:lnTo>
                  <a:pt x="6193001" y="1923918"/>
                </a:lnTo>
                <a:cubicBezTo>
                  <a:pt x="6195606" y="1919825"/>
                  <a:pt x="6197987" y="1916365"/>
                  <a:pt x="6200145" y="1913537"/>
                </a:cubicBezTo>
                <a:cubicBezTo>
                  <a:pt x="6202303" y="1910709"/>
                  <a:pt x="6204368" y="1908440"/>
                  <a:pt x="6206340" y="1906728"/>
                </a:cubicBezTo>
                <a:cubicBezTo>
                  <a:pt x="6208312" y="1905017"/>
                  <a:pt x="6210191" y="1903789"/>
                  <a:pt x="6211977" y="1903045"/>
                </a:cubicBezTo>
                <a:cubicBezTo>
                  <a:pt x="6213763" y="1902301"/>
                  <a:pt x="6215586" y="1901929"/>
                  <a:pt x="6217447" y="1901929"/>
                </a:cubicBezTo>
                <a:cubicBezTo>
                  <a:pt x="6219009" y="1901929"/>
                  <a:pt x="6220460" y="1902077"/>
                  <a:pt x="6221799" y="1902375"/>
                </a:cubicBezTo>
                <a:cubicBezTo>
                  <a:pt x="6223139" y="1902673"/>
                  <a:pt x="6224348" y="1902989"/>
                  <a:pt x="6225427" y="1903324"/>
                </a:cubicBezTo>
                <a:cubicBezTo>
                  <a:pt x="6226506" y="1903659"/>
                  <a:pt x="6227473" y="1903994"/>
                  <a:pt x="6228329" y="1904328"/>
                </a:cubicBezTo>
                <a:cubicBezTo>
                  <a:pt x="6229185" y="1904663"/>
                  <a:pt x="6229911" y="1904831"/>
                  <a:pt x="6230506" y="1904831"/>
                </a:cubicBezTo>
                <a:cubicBezTo>
                  <a:pt x="6231101" y="1904831"/>
                  <a:pt x="6231567" y="1904663"/>
                  <a:pt x="6231901" y="1904328"/>
                </a:cubicBezTo>
                <a:cubicBezTo>
                  <a:pt x="6232236" y="1903994"/>
                  <a:pt x="6232515" y="1903510"/>
                  <a:pt x="6232739" y="1902877"/>
                </a:cubicBezTo>
                <a:cubicBezTo>
                  <a:pt x="6232961" y="1902245"/>
                  <a:pt x="6233111" y="1901370"/>
                  <a:pt x="6233185" y="1900254"/>
                </a:cubicBezTo>
                <a:cubicBezTo>
                  <a:pt x="6233259" y="1899138"/>
                  <a:pt x="6233297" y="1897761"/>
                  <a:pt x="6233297" y="1896124"/>
                </a:cubicBezTo>
                <a:cubicBezTo>
                  <a:pt x="6233297" y="1894413"/>
                  <a:pt x="6233278" y="1893055"/>
                  <a:pt x="6233241" y="1892050"/>
                </a:cubicBezTo>
                <a:cubicBezTo>
                  <a:pt x="6233203" y="1891046"/>
                  <a:pt x="6233129" y="1890283"/>
                  <a:pt x="6233017" y="1889762"/>
                </a:cubicBezTo>
                <a:cubicBezTo>
                  <a:pt x="6232906" y="1889241"/>
                  <a:pt x="6232775" y="1888813"/>
                  <a:pt x="6232627" y="1888478"/>
                </a:cubicBezTo>
                <a:cubicBezTo>
                  <a:pt x="6232478" y="1888143"/>
                  <a:pt x="6232181" y="1887790"/>
                  <a:pt x="6231734" y="1887418"/>
                </a:cubicBezTo>
                <a:cubicBezTo>
                  <a:pt x="6231287" y="1887046"/>
                  <a:pt x="6230525" y="1886674"/>
                  <a:pt x="6229445" y="1886302"/>
                </a:cubicBezTo>
                <a:cubicBezTo>
                  <a:pt x="6228367" y="1885930"/>
                  <a:pt x="6227157" y="1885595"/>
                  <a:pt x="6225818" y="1885297"/>
                </a:cubicBezTo>
                <a:cubicBezTo>
                  <a:pt x="6224479" y="1884999"/>
                  <a:pt x="6223195" y="1884795"/>
                  <a:pt x="6221967" y="1884683"/>
                </a:cubicBezTo>
                <a:cubicBezTo>
                  <a:pt x="6220739" y="1884571"/>
                  <a:pt x="6219641" y="1884516"/>
                  <a:pt x="6218674" y="1884516"/>
                </a:cubicBezTo>
                <a:close/>
                <a:moveTo>
                  <a:pt x="6101807" y="1884516"/>
                </a:moveTo>
                <a:cubicBezTo>
                  <a:pt x="6094440" y="1884516"/>
                  <a:pt x="6087780" y="1885799"/>
                  <a:pt x="6081827" y="1888367"/>
                </a:cubicBezTo>
                <a:cubicBezTo>
                  <a:pt x="6075873" y="1890934"/>
                  <a:pt x="6070795" y="1894617"/>
                  <a:pt x="6066591" y="1899417"/>
                </a:cubicBezTo>
                <a:cubicBezTo>
                  <a:pt x="6062386" y="1904217"/>
                  <a:pt x="6059167" y="1910058"/>
                  <a:pt x="6056935" y="1916942"/>
                </a:cubicBezTo>
                <a:cubicBezTo>
                  <a:pt x="6054703" y="1923825"/>
                  <a:pt x="6053587" y="1931583"/>
                  <a:pt x="6053587" y="1940215"/>
                </a:cubicBezTo>
                <a:cubicBezTo>
                  <a:pt x="6053587" y="1949293"/>
                  <a:pt x="6054665" y="1957255"/>
                  <a:pt x="6056823" y="1964102"/>
                </a:cubicBezTo>
                <a:cubicBezTo>
                  <a:pt x="6058981" y="1970948"/>
                  <a:pt x="6062181" y="1976640"/>
                  <a:pt x="6066423" y="1981180"/>
                </a:cubicBezTo>
                <a:cubicBezTo>
                  <a:pt x="6070665" y="1985719"/>
                  <a:pt x="6075892" y="1989142"/>
                  <a:pt x="6082105" y="1991449"/>
                </a:cubicBezTo>
                <a:cubicBezTo>
                  <a:pt x="6088319" y="1993756"/>
                  <a:pt x="6095556" y="1994909"/>
                  <a:pt x="6103816" y="1994909"/>
                </a:cubicBezTo>
                <a:cubicBezTo>
                  <a:pt x="6108579" y="1994909"/>
                  <a:pt x="6113062" y="1994555"/>
                  <a:pt x="6117267" y="1993849"/>
                </a:cubicBezTo>
                <a:cubicBezTo>
                  <a:pt x="6121471" y="1993142"/>
                  <a:pt x="6125173" y="1992342"/>
                  <a:pt x="6128373" y="1991449"/>
                </a:cubicBezTo>
                <a:cubicBezTo>
                  <a:pt x="6131573" y="1990556"/>
                  <a:pt x="6134177" y="1989644"/>
                  <a:pt x="6136186" y="1988714"/>
                </a:cubicBezTo>
                <a:cubicBezTo>
                  <a:pt x="6138195" y="1987784"/>
                  <a:pt x="6139405" y="1987114"/>
                  <a:pt x="6139814" y="1986705"/>
                </a:cubicBezTo>
                <a:cubicBezTo>
                  <a:pt x="6140223" y="1986296"/>
                  <a:pt x="6140558" y="1985868"/>
                  <a:pt x="6140819" y="1985421"/>
                </a:cubicBezTo>
                <a:cubicBezTo>
                  <a:pt x="6141079" y="1984975"/>
                  <a:pt x="6141265" y="1984472"/>
                  <a:pt x="6141377" y="1983914"/>
                </a:cubicBezTo>
                <a:cubicBezTo>
                  <a:pt x="6141488" y="1983356"/>
                  <a:pt x="6141581" y="1982724"/>
                  <a:pt x="6141655" y="1982017"/>
                </a:cubicBezTo>
                <a:cubicBezTo>
                  <a:pt x="6141730" y="1981310"/>
                  <a:pt x="6141767" y="1980473"/>
                  <a:pt x="6141767" y="1979505"/>
                </a:cubicBezTo>
                <a:cubicBezTo>
                  <a:pt x="6141767" y="1978166"/>
                  <a:pt x="6141711" y="1977031"/>
                  <a:pt x="6141599" y="1976101"/>
                </a:cubicBezTo>
                <a:cubicBezTo>
                  <a:pt x="6141487" y="1975171"/>
                  <a:pt x="6141319" y="1974445"/>
                  <a:pt x="6141094" y="1973924"/>
                </a:cubicBezTo>
                <a:cubicBezTo>
                  <a:pt x="6140869" y="1973403"/>
                  <a:pt x="6140552" y="1973013"/>
                  <a:pt x="6140141" y="1972752"/>
                </a:cubicBezTo>
                <a:cubicBezTo>
                  <a:pt x="6139729" y="1972492"/>
                  <a:pt x="6139263" y="1972361"/>
                  <a:pt x="6138739" y="1972361"/>
                </a:cubicBezTo>
                <a:cubicBezTo>
                  <a:pt x="6137842" y="1972361"/>
                  <a:pt x="6136515" y="1972752"/>
                  <a:pt x="6134757" y="1973533"/>
                </a:cubicBezTo>
                <a:cubicBezTo>
                  <a:pt x="6132999" y="1974315"/>
                  <a:pt x="6130756" y="1975189"/>
                  <a:pt x="6128026" y="1976157"/>
                </a:cubicBezTo>
                <a:cubicBezTo>
                  <a:pt x="6125297" y="1977124"/>
                  <a:pt x="6122063" y="1977998"/>
                  <a:pt x="6118325" y="1978780"/>
                </a:cubicBezTo>
                <a:cubicBezTo>
                  <a:pt x="6114585" y="1979561"/>
                  <a:pt x="6110323" y="1979952"/>
                  <a:pt x="6105537" y="1979952"/>
                </a:cubicBezTo>
                <a:cubicBezTo>
                  <a:pt x="6099481" y="1979952"/>
                  <a:pt x="6094359" y="1979096"/>
                  <a:pt x="6090171" y="1977384"/>
                </a:cubicBezTo>
                <a:cubicBezTo>
                  <a:pt x="6085983" y="1975673"/>
                  <a:pt x="6082581" y="1973217"/>
                  <a:pt x="6079964" y="1970017"/>
                </a:cubicBezTo>
                <a:cubicBezTo>
                  <a:pt x="6077347" y="1966818"/>
                  <a:pt x="6075477" y="1962985"/>
                  <a:pt x="6074356" y="1958520"/>
                </a:cubicBezTo>
                <a:cubicBezTo>
                  <a:pt x="6073234" y="1954056"/>
                  <a:pt x="6072673" y="1949033"/>
                  <a:pt x="6072673" y="1943452"/>
                </a:cubicBezTo>
                <a:lnTo>
                  <a:pt x="6138832" y="1943452"/>
                </a:lnTo>
                <a:cubicBezTo>
                  <a:pt x="6140701" y="1943452"/>
                  <a:pt x="6142365" y="1942838"/>
                  <a:pt x="6143823" y="1941610"/>
                </a:cubicBezTo>
                <a:cubicBezTo>
                  <a:pt x="6145281" y="1940382"/>
                  <a:pt x="6146009" y="1938317"/>
                  <a:pt x="6146009" y="1935415"/>
                </a:cubicBezTo>
                <a:lnTo>
                  <a:pt x="6146009" y="1932066"/>
                </a:lnTo>
                <a:cubicBezTo>
                  <a:pt x="6146009" y="1925518"/>
                  <a:pt x="6145171" y="1919360"/>
                  <a:pt x="6143497" y="1913593"/>
                </a:cubicBezTo>
                <a:cubicBezTo>
                  <a:pt x="6141823" y="1907826"/>
                  <a:pt x="6139200" y="1902803"/>
                  <a:pt x="6135628" y="1898524"/>
                </a:cubicBezTo>
                <a:cubicBezTo>
                  <a:pt x="6132056" y="1894245"/>
                  <a:pt x="6127499" y="1890841"/>
                  <a:pt x="6121955" y="1888311"/>
                </a:cubicBezTo>
                <a:cubicBezTo>
                  <a:pt x="6116411" y="1885781"/>
                  <a:pt x="6109695" y="1884516"/>
                  <a:pt x="6101807" y="1884516"/>
                </a:cubicBezTo>
                <a:close/>
                <a:moveTo>
                  <a:pt x="5911307" y="1884516"/>
                </a:moveTo>
                <a:cubicBezTo>
                  <a:pt x="5903940" y="1884516"/>
                  <a:pt x="5897280" y="1885799"/>
                  <a:pt x="5891327" y="1888367"/>
                </a:cubicBezTo>
                <a:cubicBezTo>
                  <a:pt x="5885373" y="1890934"/>
                  <a:pt x="5880295" y="1894617"/>
                  <a:pt x="5876091" y="1899417"/>
                </a:cubicBezTo>
                <a:cubicBezTo>
                  <a:pt x="5871886" y="1904217"/>
                  <a:pt x="5868667" y="1910058"/>
                  <a:pt x="5866435" y="1916942"/>
                </a:cubicBezTo>
                <a:cubicBezTo>
                  <a:pt x="5864203" y="1923825"/>
                  <a:pt x="5863087" y="1931583"/>
                  <a:pt x="5863087" y="1940215"/>
                </a:cubicBezTo>
                <a:cubicBezTo>
                  <a:pt x="5863087" y="1949293"/>
                  <a:pt x="5864165" y="1957255"/>
                  <a:pt x="5866323" y="1964102"/>
                </a:cubicBezTo>
                <a:cubicBezTo>
                  <a:pt x="5868481" y="1970948"/>
                  <a:pt x="5871681" y="1976640"/>
                  <a:pt x="5875923" y="1981180"/>
                </a:cubicBezTo>
                <a:cubicBezTo>
                  <a:pt x="5880165" y="1985719"/>
                  <a:pt x="5885392" y="1989142"/>
                  <a:pt x="5891605" y="1991449"/>
                </a:cubicBezTo>
                <a:cubicBezTo>
                  <a:pt x="5897819" y="1993756"/>
                  <a:pt x="5905056" y="1994909"/>
                  <a:pt x="5913316" y="1994909"/>
                </a:cubicBezTo>
                <a:cubicBezTo>
                  <a:pt x="5918079" y="1994909"/>
                  <a:pt x="5922562" y="1994555"/>
                  <a:pt x="5926767" y="1993849"/>
                </a:cubicBezTo>
                <a:cubicBezTo>
                  <a:pt x="5930971" y="1993142"/>
                  <a:pt x="5934673" y="1992342"/>
                  <a:pt x="5937873" y="1991449"/>
                </a:cubicBezTo>
                <a:cubicBezTo>
                  <a:pt x="5941073" y="1990556"/>
                  <a:pt x="5943677" y="1989644"/>
                  <a:pt x="5945686" y="1988714"/>
                </a:cubicBezTo>
                <a:cubicBezTo>
                  <a:pt x="5947695" y="1987784"/>
                  <a:pt x="5948905" y="1987114"/>
                  <a:pt x="5949314" y="1986705"/>
                </a:cubicBezTo>
                <a:cubicBezTo>
                  <a:pt x="5949723" y="1986296"/>
                  <a:pt x="5950058" y="1985868"/>
                  <a:pt x="5950319" y="1985421"/>
                </a:cubicBezTo>
                <a:cubicBezTo>
                  <a:pt x="5950579" y="1984975"/>
                  <a:pt x="5950765" y="1984472"/>
                  <a:pt x="5950877" y="1983914"/>
                </a:cubicBezTo>
                <a:cubicBezTo>
                  <a:pt x="5950988" y="1983356"/>
                  <a:pt x="5951081" y="1982724"/>
                  <a:pt x="5951155" y="1982017"/>
                </a:cubicBezTo>
                <a:cubicBezTo>
                  <a:pt x="5951230" y="1981310"/>
                  <a:pt x="5951267" y="1980473"/>
                  <a:pt x="5951267" y="1979505"/>
                </a:cubicBezTo>
                <a:cubicBezTo>
                  <a:pt x="5951267" y="1978166"/>
                  <a:pt x="5951211" y="1977031"/>
                  <a:pt x="5951099" y="1976101"/>
                </a:cubicBezTo>
                <a:cubicBezTo>
                  <a:pt x="5950987" y="1975171"/>
                  <a:pt x="5950819" y="1974445"/>
                  <a:pt x="5950594" y="1973924"/>
                </a:cubicBezTo>
                <a:cubicBezTo>
                  <a:pt x="5950369" y="1973403"/>
                  <a:pt x="5950052" y="1973013"/>
                  <a:pt x="5949641" y="1972752"/>
                </a:cubicBezTo>
                <a:cubicBezTo>
                  <a:pt x="5949230" y="1972492"/>
                  <a:pt x="5948763" y="1972361"/>
                  <a:pt x="5948239" y="1972361"/>
                </a:cubicBezTo>
                <a:cubicBezTo>
                  <a:pt x="5947342" y="1972361"/>
                  <a:pt x="5946014" y="1972752"/>
                  <a:pt x="5944257" y="1973533"/>
                </a:cubicBezTo>
                <a:cubicBezTo>
                  <a:pt x="5942499" y="1974315"/>
                  <a:pt x="5940255" y="1975189"/>
                  <a:pt x="5937526" y="1976157"/>
                </a:cubicBezTo>
                <a:cubicBezTo>
                  <a:pt x="5934797" y="1977124"/>
                  <a:pt x="5931563" y="1977998"/>
                  <a:pt x="5927824" y="1978780"/>
                </a:cubicBezTo>
                <a:cubicBezTo>
                  <a:pt x="5924085" y="1979561"/>
                  <a:pt x="5919823" y="1979952"/>
                  <a:pt x="5915037" y="1979952"/>
                </a:cubicBezTo>
                <a:cubicBezTo>
                  <a:pt x="5908981" y="1979952"/>
                  <a:pt x="5903859" y="1979096"/>
                  <a:pt x="5899671" y="1977384"/>
                </a:cubicBezTo>
                <a:cubicBezTo>
                  <a:pt x="5895483" y="1975673"/>
                  <a:pt x="5892081" y="1973217"/>
                  <a:pt x="5889464" y="1970017"/>
                </a:cubicBezTo>
                <a:cubicBezTo>
                  <a:pt x="5886847" y="1966818"/>
                  <a:pt x="5884977" y="1962985"/>
                  <a:pt x="5883855" y="1958520"/>
                </a:cubicBezTo>
                <a:cubicBezTo>
                  <a:pt x="5882734" y="1954056"/>
                  <a:pt x="5882173" y="1949033"/>
                  <a:pt x="5882173" y="1943452"/>
                </a:cubicBezTo>
                <a:lnTo>
                  <a:pt x="5948332" y="1943452"/>
                </a:lnTo>
                <a:cubicBezTo>
                  <a:pt x="5950201" y="1943452"/>
                  <a:pt x="5951865" y="1942838"/>
                  <a:pt x="5953323" y="1941610"/>
                </a:cubicBezTo>
                <a:cubicBezTo>
                  <a:pt x="5954780" y="1940382"/>
                  <a:pt x="5955509" y="1938317"/>
                  <a:pt x="5955509" y="1935415"/>
                </a:cubicBezTo>
                <a:lnTo>
                  <a:pt x="5955509" y="1932066"/>
                </a:lnTo>
                <a:cubicBezTo>
                  <a:pt x="5955509" y="1925518"/>
                  <a:pt x="5954671" y="1919360"/>
                  <a:pt x="5952997" y="1913593"/>
                </a:cubicBezTo>
                <a:cubicBezTo>
                  <a:pt x="5951323" y="1907826"/>
                  <a:pt x="5948700" y="1902803"/>
                  <a:pt x="5945128" y="1898524"/>
                </a:cubicBezTo>
                <a:cubicBezTo>
                  <a:pt x="5941556" y="1894245"/>
                  <a:pt x="5936999" y="1890841"/>
                  <a:pt x="5931455" y="1888311"/>
                </a:cubicBezTo>
                <a:cubicBezTo>
                  <a:pt x="5925911" y="1885781"/>
                  <a:pt x="5919195" y="1884516"/>
                  <a:pt x="5911307" y="1884516"/>
                </a:cubicBezTo>
                <a:close/>
                <a:moveTo>
                  <a:pt x="5837674" y="1884516"/>
                </a:moveTo>
                <a:cubicBezTo>
                  <a:pt x="5835516" y="1884516"/>
                  <a:pt x="5833377" y="1884795"/>
                  <a:pt x="5831256" y="1885353"/>
                </a:cubicBezTo>
                <a:cubicBezTo>
                  <a:pt x="5829135" y="1885911"/>
                  <a:pt x="5826995" y="1886916"/>
                  <a:pt x="5824837" y="1888367"/>
                </a:cubicBezTo>
                <a:cubicBezTo>
                  <a:pt x="5822679" y="1889818"/>
                  <a:pt x="5820391" y="1891808"/>
                  <a:pt x="5817973" y="1894338"/>
                </a:cubicBezTo>
                <a:cubicBezTo>
                  <a:pt x="5815555" y="1896868"/>
                  <a:pt x="5812969" y="1900143"/>
                  <a:pt x="5810215" y="1904161"/>
                </a:cubicBezTo>
                <a:lnTo>
                  <a:pt x="5810215" y="1889539"/>
                </a:lnTo>
                <a:cubicBezTo>
                  <a:pt x="5810215" y="1888943"/>
                  <a:pt x="5810085" y="1888441"/>
                  <a:pt x="5809825" y="1888032"/>
                </a:cubicBezTo>
                <a:cubicBezTo>
                  <a:pt x="5809564" y="1887622"/>
                  <a:pt x="5809137" y="1887250"/>
                  <a:pt x="5808541" y="1886916"/>
                </a:cubicBezTo>
                <a:cubicBezTo>
                  <a:pt x="5807945" y="1886581"/>
                  <a:pt x="5807109" y="1886357"/>
                  <a:pt x="5806029" y="1886246"/>
                </a:cubicBezTo>
                <a:cubicBezTo>
                  <a:pt x="5804951" y="1886134"/>
                  <a:pt x="5803593" y="1886078"/>
                  <a:pt x="5801955" y="1886078"/>
                </a:cubicBezTo>
                <a:cubicBezTo>
                  <a:pt x="5800244" y="1886078"/>
                  <a:pt x="5798867" y="1886134"/>
                  <a:pt x="5797825" y="1886246"/>
                </a:cubicBezTo>
                <a:cubicBezTo>
                  <a:pt x="5796783" y="1886357"/>
                  <a:pt x="5795928" y="1886581"/>
                  <a:pt x="5795258" y="1886916"/>
                </a:cubicBezTo>
                <a:cubicBezTo>
                  <a:pt x="5794589" y="1887250"/>
                  <a:pt x="5794142" y="1887622"/>
                  <a:pt x="5793919" y="1888032"/>
                </a:cubicBezTo>
                <a:cubicBezTo>
                  <a:pt x="5793695" y="1888441"/>
                  <a:pt x="5793584" y="1888943"/>
                  <a:pt x="5793584" y="1889539"/>
                </a:cubicBezTo>
                <a:lnTo>
                  <a:pt x="5793584" y="1989998"/>
                </a:lnTo>
                <a:cubicBezTo>
                  <a:pt x="5793584" y="1990593"/>
                  <a:pt x="5793714" y="1991095"/>
                  <a:pt x="5793975" y="1991505"/>
                </a:cubicBezTo>
                <a:cubicBezTo>
                  <a:pt x="5794235" y="1991914"/>
                  <a:pt x="5794719" y="1992267"/>
                  <a:pt x="5795425" y="1992565"/>
                </a:cubicBezTo>
                <a:cubicBezTo>
                  <a:pt x="5796133" y="1992863"/>
                  <a:pt x="5797081" y="1993086"/>
                  <a:pt x="5798272" y="1993235"/>
                </a:cubicBezTo>
                <a:cubicBezTo>
                  <a:pt x="5799463" y="1993383"/>
                  <a:pt x="5800951" y="1993458"/>
                  <a:pt x="5802737" y="1993458"/>
                </a:cubicBezTo>
                <a:cubicBezTo>
                  <a:pt x="5804597" y="1993458"/>
                  <a:pt x="5806123" y="1993383"/>
                  <a:pt x="5807313" y="1993235"/>
                </a:cubicBezTo>
                <a:cubicBezTo>
                  <a:pt x="5808504" y="1993086"/>
                  <a:pt x="5809434" y="1992863"/>
                  <a:pt x="5810103" y="1992565"/>
                </a:cubicBezTo>
                <a:cubicBezTo>
                  <a:pt x="5810773" y="1992267"/>
                  <a:pt x="5811257" y="1991914"/>
                  <a:pt x="5811555" y="1991505"/>
                </a:cubicBezTo>
                <a:cubicBezTo>
                  <a:pt x="5811853" y="1991095"/>
                  <a:pt x="5812001" y="1990593"/>
                  <a:pt x="5812001" y="1989998"/>
                </a:cubicBezTo>
                <a:lnTo>
                  <a:pt x="5812001" y="1923918"/>
                </a:lnTo>
                <a:cubicBezTo>
                  <a:pt x="5814606" y="1919825"/>
                  <a:pt x="5816987" y="1916365"/>
                  <a:pt x="5819145" y="1913537"/>
                </a:cubicBezTo>
                <a:cubicBezTo>
                  <a:pt x="5821303" y="1910709"/>
                  <a:pt x="5823368" y="1908440"/>
                  <a:pt x="5825340" y="1906728"/>
                </a:cubicBezTo>
                <a:cubicBezTo>
                  <a:pt x="5827312" y="1905017"/>
                  <a:pt x="5829191" y="1903789"/>
                  <a:pt x="5830977" y="1903045"/>
                </a:cubicBezTo>
                <a:cubicBezTo>
                  <a:pt x="5832763" y="1902301"/>
                  <a:pt x="5834586" y="1901929"/>
                  <a:pt x="5836447" y="1901929"/>
                </a:cubicBezTo>
                <a:cubicBezTo>
                  <a:pt x="5838009" y="1901929"/>
                  <a:pt x="5839460" y="1902077"/>
                  <a:pt x="5840799" y="1902375"/>
                </a:cubicBezTo>
                <a:cubicBezTo>
                  <a:pt x="5842139" y="1902673"/>
                  <a:pt x="5843348" y="1902989"/>
                  <a:pt x="5844427" y="1903324"/>
                </a:cubicBezTo>
                <a:cubicBezTo>
                  <a:pt x="5845506" y="1903659"/>
                  <a:pt x="5846473" y="1903994"/>
                  <a:pt x="5847329" y="1904328"/>
                </a:cubicBezTo>
                <a:cubicBezTo>
                  <a:pt x="5848185" y="1904663"/>
                  <a:pt x="5848911" y="1904831"/>
                  <a:pt x="5849506" y="1904831"/>
                </a:cubicBezTo>
                <a:cubicBezTo>
                  <a:pt x="5850101" y="1904831"/>
                  <a:pt x="5850567" y="1904663"/>
                  <a:pt x="5850901" y="1904328"/>
                </a:cubicBezTo>
                <a:cubicBezTo>
                  <a:pt x="5851236" y="1903994"/>
                  <a:pt x="5851515" y="1903510"/>
                  <a:pt x="5851739" y="1902877"/>
                </a:cubicBezTo>
                <a:cubicBezTo>
                  <a:pt x="5851961" y="1902245"/>
                  <a:pt x="5852111" y="1901370"/>
                  <a:pt x="5852185" y="1900254"/>
                </a:cubicBezTo>
                <a:cubicBezTo>
                  <a:pt x="5852259" y="1899138"/>
                  <a:pt x="5852297" y="1897761"/>
                  <a:pt x="5852297" y="1896124"/>
                </a:cubicBezTo>
                <a:cubicBezTo>
                  <a:pt x="5852297" y="1894413"/>
                  <a:pt x="5852278" y="1893055"/>
                  <a:pt x="5852241" y="1892050"/>
                </a:cubicBezTo>
                <a:cubicBezTo>
                  <a:pt x="5852203" y="1891046"/>
                  <a:pt x="5852129" y="1890283"/>
                  <a:pt x="5852017" y="1889762"/>
                </a:cubicBezTo>
                <a:cubicBezTo>
                  <a:pt x="5851906" y="1889241"/>
                  <a:pt x="5851775" y="1888813"/>
                  <a:pt x="5851627" y="1888478"/>
                </a:cubicBezTo>
                <a:cubicBezTo>
                  <a:pt x="5851478" y="1888143"/>
                  <a:pt x="5851181" y="1887790"/>
                  <a:pt x="5850734" y="1887418"/>
                </a:cubicBezTo>
                <a:cubicBezTo>
                  <a:pt x="5850287" y="1887046"/>
                  <a:pt x="5849525" y="1886674"/>
                  <a:pt x="5848445" y="1886302"/>
                </a:cubicBezTo>
                <a:cubicBezTo>
                  <a:pt x="5847367" y="1885930"/>
                  <a:pt x="5846157" y="1885595"/>
                  <a:pt x="5844818" y="1885297"/>
                </a:cubicBezTo>
                <a:cubicBezTo>
                  <a:pt x="5843479" y="1884999"/>
                  <a:pt x="5842195" y="1884795"/>
                  <a:pt x="5840967" y="1884683"/>
                </a:cubicBezTo>
                <a:cubicBezTo>
                  <a:pt x="5839739" y="1884571"/>
                  <a:pt x="5838641" y="1884516"/>
                  <a:pt x="5837674" y="1884516"/>
                </a:cubicBezTo>
                <a:close/>
                <a:moveTo>
                  <a:pt x="5721663" y="1884516"/>
                </a:moveTo>
                <a:cubicBezTo>
                  <a:pt x="5718314" y="1884516"/>
                  <a:pt x="5715133" y="1884906"/>
                  <a:pt x="5712119" y="1885688"/>
                </a:cubicBezTo>
                <a:cubicBezTo>
                  <a:pt x="5709105" y="1886469"/>
                  <a:pt x="5706166" y="1887622"/>
                  <a:pt x="5703301" y="1889148"/>
                </a:cubicBezTo>
                <a:cubicBezTo>
                  <a:pt x="5700436" y="1890673"/>
                  <a:pt x="5697589" y="1892590"/>
                  <a:pt x="5694762" y="1894896"/>
                </a:cubicBezTo>
                <a:cubicBezTo>
                  <a:pt x="5691934" y="1897203"/>
                  <a:pt x="5688995" y="1899919"/>
                  <a:pt x="5685944" y="1903045"/>
                </a:cubicBezTo>
                <a:lnTo>
                  <a:pt x="5685944" y="1889539"/>
                </a:lnTo>
                <a:cubicBezTo>
                  <a:pt x="5685944" y="1888869"/>
                  <a:pt x="5685813" y="1888329"/>
                  <a:pt x="5685553" y="1887920"/>
                </a:cubicBezTo>
                <a:cubicBezTo>
                  <a:pt x="5685293" y="1887511"/>
                  <a:pt x="5684827" y="1887157"/>
                  <a:pt x="5684158" y="1886860"/>
                </a:cubicBezTo>
                <a:cubicBezTo>
                  <a:pt x="5683488" y="1886562"/>
                  <a:pt x="5682651" y="1886357"/>
                  <a:pt x="5681647" y="1886246"/>
                </a:cubicBezTo>
                <a:cubicBezTo>
                  <a:pt x="5680642" y="1886134"/>
                  <a:pt x="5679358" y="1886078"/>
                  <a:pt x="5677795" y="1886078"/>
                </a:cubicBezTo>
                <a:cubicBezTo>
                  <a:pt x="5676307" y="1886078"/>
                  <a:pt x="5675042" y="1886134"/>
                  <a:pt x="5674001" y="1886246"/>
                </a:cubicBezTo>
                <a:cubicBezTo>
                  <a:pt x="5672959" y="1886357"/>
                  <a:pt x="5672103" y="1886562"/>
                  <a:pt x="5671433" y="1886860"/>
                </a:cubicBezTo>
                <a:cubicBezTo>
                  <a:pt x="5670763" y="1887157"/>
                  <a:pt x="5670317" y="1887511"/>
                  <a:pt x="5670093" y="1887920"/>
                </a:cubicBezTo>
                <a:cubicBezTo>
                  <a:pt x="5669871" y="1888329"/>
                  <a:pt x="5669759" y="1888869"/>
                  <a:pt x="5669759" y="1889539"/>
                </a:cubicBezTo>
                <a:lnTo>
                  <a:pt x="5669759" y="2029846"/>
                </a:lnTo>
                <a:cubicBezTo>
                  <a:pt x="5669759" y="2030442"/>
                  <a:pt x="5669889" y="2030963"/>
                  <a:pt x="5670149" y="2031409"/>
                </a:cubicBezTo>
                <a:cubicBezTo>
                  <a:pt x="5670410" y="2031856"/>
                  <a:pt x="5670893" y="2032228"/>
                  <a:pt x="5671601" y="2032525"/>
                </a:cubicBezTo>
                <a:cubicBezTo>
                  <a:pt x="5672307" y="2032823"/>
                  <a:pt x="5673257" y="2033046"/>
                  <a:pt x="5674447" y="2033195"/>
                </a:cubicBezTo>
                <a:cubicBezTo>
                  <a:pt x="5675637" y="2033344"/>
                  <a:pt x="5677126" y="2033418"/>
                  <a:pt x="5678911" y="2033418"/>
                </a:cubicBezTo>
                <a:cubicBezTo>
                  <a:pt x="5680772" y="2033418"/>
                  <a:pt x="5682297" y="2033344"/>
                  <a:pt x="5683488" y="2033195"/>
                </a:cubicBezTo>
                <a:cubicBezTo>
                  <a:pt x="5684679" y="2033046"/>
                  <a:pt x="5685609" y="2032823"/>
                  <a:pt x="5686279" y="2032525"/>
                </a:cubicBezTo>
                <a:cubicBezTo>
                  <a:pt x="5686949" y="2032228"/>
                  <a:pt x="5687432" y="2031856"/>
                  <a:pt x="5687730" y="2031409"/>
                </a:cubicBezTo>
                <a:cubicBezTo>
                  <a:pt x="5688027" y="2030963"/>
                  <a:pt x="5688177" y="2030442"/>
                  <a:pt x="5688177" y="2029846"/>
                </a:cubicBezTo>
                <a:lnTo>
                  <a:pt x="5688177" y="1979617"/>
                </a:lnTo>
                <a:cubicBezTo>
                  <a:pt x="5690855" y="1982221"/>
                  <a:pt x="5693385" y="1984491"/>
                  <a:pt x="5695767" y="1986426"/>
                </a:cubicBezTo>
                <a:cubicBezTo>
                  <a:pt x="5698148" y="1988361"/>
                  <a:pt x="5700547" y="1989960"/>
                  <a:pt x="5702966" y="1991225"/>
                </a:cubicBezTo>
                <a:cubicBezTo>
                  <a:pt x="5705385" y="1992490"/>
                  <a:pt x="5707859" y="1993421"/>
                  <a:pt x="5710389" y="1994016"/>
                </a:cubicBezTo>
                <a:cubicBezTo>
                  <a:pt x="5712919" y="1994611"/>
                  <a:pt x="5715673" y="1994909"/>
                  <a:pt x="5718649" y="1994909"/>
                </a:cubicBezTo>
                <a:cubicBezTo>
                  <a:pt x="5725644" y="1994909"/>
                  <a:pt x="5731857" y="1993588"/>
                  <a:pt x="5737289" y="1990946"/>
                </a:cubicBezTo>
                <a:cubicBezTo>
                  <a:pt x="5742722" y="1988305"/>
                  <a:pt x="5747279" y="1984547"/>
                  <a:pt x="5750963" y="1979673"/>
                </a:cubicBezTo>
                <a:cubicBezTo>
                  <a:pt x="5754647" y="1974799"/>
                  <a:pt x="5757437" y="1968864"/>
                  <a:pt x="5759335" y="1961869"/>
                </a:cubicBezTo>
                <a:cubicBezTo>
                  <a:pt x="5761233" y="1954874"/>
                  <a:pt x="5762181" y="1946986"/>
                  <a:pt x="5762181" y="1938205"/>
                </a:cubicBezTo>
                <a:cubicBezTo>
                  <a:pt x="5762181" y="1930913"/>
                  <a:pt x="5761437" y="1924011"/>
                  <a:pt x="5759949" y="1917500"/>
                </a:cubicBezTo>
                <a:cubicBezTo>
                  <a:pt x="5758461" y="1910988"/>
                  <a:pt x="5756097" y="1905277"/>
                  <a:pt x="5752861" y="1900366"/>
                </a:cubicBezTo>
                <a:cubicBezTo>
                  <a:pt x="5749623" y="1895455"/>
                  <a:pt x="5745438" y="1891585"/>
                  <a:pt x="5740303" y="1888757"/>
                </a:cubicBezTo>
                <a:cubicBezTo>
                  <a:pt x="5735169" y="1885930"/>
                  <a:pt x="5728955" y="1884516"/>
                  <a:pt x="5721663" y="1884516"/>
                </a:cubicBezTo>
                <a:close/>
                <a:moveTo>
                  <a:pt x="5637649" y="1884516"/>
                </a:moveTo>
                <a:cubicBezTo>
                  <a:pt x="5635491" y="1884516"/>
                  <a:pt x="5633351" y="1884795"/>
                  <a:pt x="5631231" y="1885353"/>
                </a:cubicBezTo>
                <a:cubicBezTo>
                  <a:pt x="5629110" y="1885911"/>
                  <a:pt x="5626971" y="1886916"/>
                  <a:pt x="5624813" y="1888367"/>
                </a:cubicBezTo>
                <a:cubicBezTo>
                  <a:pt x="5622655" y="1889818"/>
                  <a:pt x="5620367" y="1891808"/>
                  <a:pt x="5617948" y="1894338"/>
                </a:cubicBezTo>
                <a:cubicBezTo>
                  <a:pt x="5615529" y="1896868"/>
                  <a:pt x="5612943" y="1900143"/>
                  <a:pt x="5610191" y="1904161"/>
                </a:cubicBezTo>
                <a:lnTo>
                  <a:pt x="5610191" y="1889539"/>
                </a:lnTo>
                <a:cubicBezTo>
                  <a:pt x="5610191" y="1888943"/>
                  <a:pt x="5610060" y="1888441"/>
                  <a:pt x="5609799" y="1888032"/>
                </a:cubicBezTo>
                <a:cubicBezTo>
                  <a:pt x="5609539" y="1887622"/>
                  <a:pt x="5609111" y="1887250"/>
                  <a:pt x="5608516" y="1886916"/>
                </a:cubicBezTo>
                <a:cubicBezTo>
                  <a:pt x="5607921" y="1886581"/>
                  <a:pt x="5607083" y="1886357"/>
                  <a:pt x="5606005" y="1886246"/>
                </a:cubicBezTo>
                <a:cubicBezTo>
                  <a:pt x="5604925" y="1886134"/>
                  <a:pt x="5603567" y="1886078"/>
                  <a:pt x="5601931" y="1886078"/>
                </a:cubicBezTo>
                <a:cubicBezTo>
                  <a:pt x="5600219" y="1886078"/>
                  <a:pt x="5598842" y="1886134"/>
                  <a:pt x="5597801" y="1886246"/>
                </a:cubicBezTo>
                <a:cubicBezTo>
                  <a:pt x="5596759" y="1886357"/>
                  <a:pt x="5595903" y="1886581"/>
                  <a:pt x="5595233" y="1886916"/>
                </a:cubicBezTo>
                <a:cubicBezTo>
                  <a:pt x="5594563" y="1887250"/>
                  <a:pt x="5594117" y="1887622"/>
                  <a:pt x="5593893" y="1888032"/>
                </a:cubicBezTo>
                <a:cubicBezTo>
                  <a:pt x="5593671" y="1888441"/>
                  <a:pt x="5593559" y="1888943"/>
                  <a:pt x="5593559" y="1889539"/>
                </a:cubicBezTo>
                <a:lnTo>
                  <a:pt x="5593559" y="1989998"/>
                </a:lnTo>
                <a:cubicBezTo>
                  <a:pt x="5593559" y="1990593"/>
                  <a:pt x="5593689" y="1991095"/>
                  <a:pt x="5593949" y="1991505"/>
                </a:cubicBezTo>
                <a:cubicBezTo>
                  <a:pt x="5594210" y="1991914"/>
                  <a:pt x="5594693" y="1992267"/>
                  <a:pt x="5595401" y="1992565"/>
                </a:cubicBezTo>
                <a:cubicBezTo>
                  <a:pt x="5596107" y="1992863"/>
                  <a:pt x="5597057" y="1993086"/>
                  <a:pt x="5598247" y="1993235"/>
                </a:cubicBezTo>
                <a:cubicBezTo>
                  <a:pt x="5599437" y="1993383"/>
                  <a:pt x="5600926" y="1993458"/>
                  <a:pt x="5602711" y="1993458"/>
                </a:cubicBezTo>
                <a:cubicBezTo>
                  <a:pt x="5604572" y="1993458"/>
                  <a:pt x="5606097" y="1993383"/>
                  <a:pt x="5607288" y="1993235"/>
                </a:cubicBezTo>
                <a:cubicBezTo>
                  <a:pt x="5608479" y="1993086"/>
                  <a:pt x="5609409" y="1992863"/>
                  <a:pt x="5610079" y="1992565"/>
                </a:cubicBezTo>
                <a:cubicBezTo>
                  <a:pt x="5610749" y="1992267"/>
                  <a:pt x="5611232" y="1991914"/>
                  <a:pt x="5611530" y="1991505"/>
                </a:cubicBezTo>
                <a:cubicBezTo>
                  <a:pt x="5611827" y="1991095"/>
                  <a:pt x="5611977" y="1990593"/>
                  <a:pt x="5611977" y="1989998"/>
                </a:cubicBezTo>
                <a:lnTo>
                  <a:pt x="5611977" y="1923918"/>
                </a:lnTo>
                <a:cubicBezTo>
                  <a:pt x="5614581" y="1919825"/>
                  <a:pt x="5616962" y="1916365"/>
                  <a:pt x="5619120" y="1913537"/>
                </a:cubicBezTo>
                <a:cubicBezTo>
                  <a:pt x="5621278" y="1910709"/>
                  <a:pt x="5623343" y="1908440"/>
                  <a:pt x="5625315" y="1906728"/>
                </a:cubicBezTo>
                <a:cubicBezTo>
                  <a:pt x="5627287" y="1905017"/>
                  <a:pt x="5629166" y="1903789"/>
                  <a:pt x="5630952" y="1903045"/>
                </a:cubicBezTo>
                <a:cubicBezTo>
                  <a:pt x="5632738" y="1902301"/>
                  <a:pt x="5634561" y="1901929"/>
                  <a:pt x="5636421" y="1901929"/>
                </a:cubicBezTo>
                <a:cubicBezTo>
                  <a:pt x="5637984" y="1901929"/>
                  <a:pt x="5639435" y="1902077"/>
                  <a:pt x="5640775" y="1902375"/>
                </a:cubicBezTo>
                <a:cubicBezTo>
                  <a:pt x="5642114" y="1902673"/>
                  <a:pt x="5643323" y="1902989"/>
                  <a:pt x="5644402" y="1903324"/>
                </a:cubicBezTo>
                <a:cubicBezTo>
                  <a:pt x="5645481" y="1903659"/>
                  <a:pt x="5646449" y="1903994"/>
                  <a:pt x="5647305" y="1904328"/>
                </a:cubicBezTo>
                <a:cubicBezTo>
                  <a:pt x="5648160" y="1904663"/>
                  <a:pt x="5648885" y="1904831"/>
                  <a:pt x="5649481" y="1904831"/>
                </a:cubicBezTo>
                <a:cubicBezTo>
                  <a:pt x="5650077" y="1904831"/>
                  <a:pt x="5650541" y="1904663"/>
                  <a:pt x="5650876" y="1904328"/>
                </a:cubicBezTo>
                <a:cubicBezTo>
                  <a:pt x="5651211" y="1903994"/>
                  <a:pt x="5651490" y="1903510"/>
                  <a:pt x="5651713" y="1902877"/>
                </a:cubicBezTo>
                <a:cubicBezTo>
                  <a:pt x="5651937" y="1902245"/>
                  <a:pt x="5652085" y="1901370"/>
                  <a:pt x="5652160" y="1900254"/>
                </a:cubicBezTo>
                <a:cubicBezTo>
                  <a:pt x="5652235" y="1899138"/>
                  <a:pt x="5652271" y="1897761"/>
                  <a:pt x="5652271" y="1896124"/>
                </a:cubicBezTo>
                <a:cubicBezTo>
                  <a:pt x="5652271" y="1894413"/>
                  <a:pt x="5652253" y="1893055"/>
                  <a:pt x="5652215" y="1892050"/>
                </a:cubicBezTo>
                <a:cubicBezTo>
                  <a:pt x="5652179" y="1891046"/>
                  <a:pt x="5652104" y="1890283"/>
                  <a:pt x="5651993" y="1889762"/>
                </a:cubicBezTo>
                <a:cubicBezTo>
                  <a:pt x="5651881" y="1889241"/>
                  <a:pt x="5651751" y="1888813"/>
                  <a:pt x="5651602" y="1888478"/>
                </a:cubicBezTo>
                <a:cubicBezTo>
                  <a:pt x="5651453" y="1888143"/>
                  <a:pt x="5651155" y="1887790"/>
                  <a:pt x="5650709" y="1887418"/>
                </a:cubicBezTo>
                <a:cubicBezTo>
                  <a:pt x="5650263" y="1887046"/>
                  <a:pt x="5649499" y="1886674"/>
                  <a:pt x="5648421" y="1886302"/>
                </a:cubicBezTo>
                <a:cubicBezTo>
                  <a:pt x="5647341" y="1885930"/>
                  <a:pt x="5646133" y="1885595"/>
                  <a:pt x="5644793" y="1885297"/>
                </a:cubicBezTo>
                <a:cubicBezTo>
                  <a:pt x="5643453" y="1884999"/>
                  <a:pt x="5642170" y="1884795"/>
                  <a:pt x="5640942" y="1884683"/>
                </a:cubicBezTo>
                <a:cubicBezTo>
                  <a:pt x="5639714" y="1884571"/>
                  <a:pt x="5638617" y="1884516"/>
                  <a:pt x="5637649" y="1884516"/>
                </a:cubicBezTo>
                <a:close/>
                <a:moveTo>
                  <a:pt x="5520782" y="1884516"/>
                </a:moveTo>
                <a:cubicBezTo>
                  <a:pt x="5513415" y="1884516"/>
                  <a:pt x="5506755" y="1885799"/>
                  <a:pt x="5500801" y="1888367"/>
                </a:cubicBezTo>
                <a:cubicBezTo>
                  <a:pt x="5494849" y="1890934"/>
                  <a:pt x="5489770" y="1894617"/>
                  <a:pt x="5485565" y="1899417"/>
                </a:cubicBezTo>
                <a:cubicBezTo>
                  <a:pt x="5481361" y="1904217"/>
                  <a:pt x="5478143" y="1910058"/>
                  <a:pt x="5475910" y="1916942"/>
                </a:cubicBezTo>
                <a:cubicBezTo>
                  <a:pt x="5473677" y="1923825"/>
                  <a:pt x="5472561" y="1931583"/>
                  <a:pt x="5472561" y="1940215"/>
                </a:cubicBezTo>
                <a:cubicBezTo>
                  <a:pt x="5472561" y="1949293"/>
                  <a:pt x="5473641" y="1957255"/>
                  <a:pt x="5475799" y="1964102"/>
                </a:cubicBezTo>
                <a:cubicBezTo>
                  <a:pt x="5477957" y="1970948"/>
                  <a:pt x="5481157" y="1976640"/>
                  <a:pt x="5485398" y="1981180"/>
                </a:cubicBezTo>
                <a:cubicBezTo>
                  <a:pt x="5489639" y="1985719"/>
                  <a:pt x="5494867" y="1989142"/>
                  <a:pt x="5501081" y="1991449"/>
                </a:cubicBezTo>
                <a:cubicBezTo>
                  <a:pt x="5507295" y="1993756"/>
                  <a:pt x="5514531" y="1994909"/>
                  <a:pt x="5522791" y="1994909"/>
                </a:cubicBezTo>
                <a:cubicBezTo>
                  <a:pt x="5527553" y="1994909"/>
                  <a:pt x="5532037" y="1994555"/>
                  <a:pt x="5536241" y="1993849"/>
                </a:cubicBezTo>
                <a:cubicBezTo>
                  <a:pt x="5540446" y="1993142"/>
                  <a:pt x="5544148" y="1992342"/>
                  <a:pt x="5547347" y="1991449"/>
                </a:cubicBezTo>
                <a:cubicBezTo>
                  <a:pt x="5550547" y="1990556"/>
                  <a:pt x="5553152" y="1989644"/>
                  <a:pt x="5555161" y="1988714"/>
                </a:cubicBezTo>
                <a:cubicBezTo>
                  <a:pt x="5557171" y="1987784"/>
                  <a:pt x="5558379" y="1987114"/>
                  <a:pt x="5558789" y="1986705"/>
                </a:cubicBezTo>
                <a:cubicBezTo>
                  <a:pt x="5559198" y="1986296"/>
                  <a:pt x="5559533" y="1985868"/>
                  <a:pt x="5559793" y="1985421"/>
                </a:cubicBezTo>
                <a:cubicBezTo>
                  <a:pt x="5560054" y="1984975"/>
                  <a:pt x="5560240" y="1984472"/>
                  <a:pt x="5560351" y="1983914"/>
                </a:cubicBezTo>
                <a:cubicBezTo>
                  <a:pt x="5560463" y="1983356"/>
                  <a:pt x="5560556" y="1982724"/>
                  <a:pt x="5560631" y="1982017"/>
                </a:cubicBezTo>
                <a:cubicBezTo>
                  <a:pt x="5560705" y="1981310"/>
                  <a:pt x="5560742" y="1980473"/>
                  <a:pt x="5560742" y="1979505"/>
                </a:cubicBezTo>
                <a:cubicBezTo>
                  <a:pt x="5560742" y="1978166"/>
                  <a:pt x="5560687" y="1977031"/>
                  <a:pt x="5560574" y="1976101"/>
                </a:cubicBezTo>
                <a:cubicBezTo>
                  <a:pt x="5560461" y="1975171"/>
                  <a:pt x="5560293" y="1974445"/>
                  <a:pt x="5560069" y="1973924"/>
                </a:cubicBezTo>
                <a:cubicBezTo>
                  <a:pt x="5559845" y="1973403"/>
                  <a:pt x="5559527" y="1973013"/>
                  <a:pt x="5559116" y="1972752"/>
                </a:cubicBezTo>
                <a:cubicBezTo>
                  <a:pt x="5558705" y="1972492"/>
                  <a:pt x="5558237" y="1972361"/>
                  <a:pt x="5557715" y="1972361"/>
                </a:cubicBezTo>
                <a:cubicBezTo>
                  <a:pt x="5556817" y="1972361"/>
                  <a:pt x="5555489" y="1972752"/>
                  <a:pt x="5553732" y="1973533"/>
                </a:cubicBezTo>
                <a:cubicBezTo>
                  <a:pt x="5551974" y="1974315"/>
                  <a:pt x="5549731" y="1975189"/>
                  <a:pt x="5547002" y="1976157"/>
                </a:cubicBezTo>
                <a:cubicBezTo>
                  <a:pt x="5544273" y="1977124"/>
                  <a:pt x="5541037" y="1977998"/>
                  <a:pt x="5537299" y="1978780"/>
                </a:cubicBezTo>
                <a:cubicBezTo>
                  <a:pt x="5533560" y="1979561"/>
                  <a:pt x="5529298" y="1979952"/>
                  <a:pt x="5524513" y="1979952"/>
                </a:cubicBezTo>
                <a:cubicBezTo>
                  <a:pt x="5518456" y="1979952"/>
                  <a:pt x="5513334" y="1979096"/>
                  <a:pt x="5509147" y="1977384"/>
                </a:cubicBezTo>
                <a:cubicBezTo>
                  <a:pt x="5504959" y="1975673"/>
                  <a:pt x="5501557" y="1973217"/>
                  <a:pt x="5498939" y="1970017"/>
                </a:cubicBezTo>
                <a:cubicBezTo>
                  <a:pt x="5496321" y="1966818"/>
                  <a:pt x="5494453" y="1962985"/>
                  <a:pt x="5493331" y="1958520"/>
                </a:cubicBezTo>
                <a:cubicBezTo>
                  <a:pt x="5492209" y="1954056"/>
                  <a:pt x="5491649" y="1949033"/>
                  <a:pt x="5491649" y="1943452"/>
                </a:cubicBezTo>
                <a:lnTo>
                  <a:pt x="5557807" y="1943452"/>
                </a:lnTo>
                <a:cubicBezTo>
                  <a:pt x="5559677" y="1943452"/>
                  <a:pt x="5561340" y="1942838"/>
                  <a:pt x="5562798" y="1941610"/>
                </a:cubicBezTo>
                <a:cubicBezTo>
                  <a:pt x="5564255" y="1940382"/>
                  <a:pt x="5564984" y="1938317"/>
                  <a:pt x="5564984" y="1935415"/>
                </a:cubicBezTo>
                <a:lnTo>
                  <a:pt x="5564984" y="1932066"/>
                </a:lnTo>
                <a:cubicBezTo>
                  <a:pt x="5564984" y="1925518"/>
                  <a:pt x="5564147" y="1919360"/>
                  <a:pt x="5562473" y="1913593"/>
                </a:cubicBezTo>
                <a:cubicBezTo>
                  <a:pt x="5560798" y="1907826"/>
                  <a:pt x="5558175" y="1902803"/>
                  <a:pt x="5554603" y="1898524"/>
                </a:cubicBezTo>
                <a:cubicBezTo>
                  <a:pt x="5551031" y="1894245"/>
                  <a:pt x="5546473" y="1890841"/>
                  <a:pt x="5540929" y="1888311"/>
                </a:cubicBezTo>
                <a:cubicBezTo>
                  <a:pt x="5535385" y="1885781"/>
                  <a:pt x="5528669" y="1884516"/>
                  <a:pt x="5520782" y="1884516"/>
                </a:cubicBezTo>
                <a:close/>
                <a:moveTo>
                  <a:pt x="5329798" y="1884516"/>
                </a:moveTo>
                <a:cubicBezTo>
                  <a:pt x="5324069" y="1884516"/>
                  <a:pt x="5318394" y="1885985"/>
                  <a:pt x="5312776" y="1888925"/>
                </a:cubicBezTo>
                <a:cubicBezTo>
                  <a:pt x="5307157" y="1891864"/>
                  <a:pt x="5301521" y="1896496"/>
                  <a:pt x="5295865" y="1902822"/>
                </a:cubicBezTo>
                <a:lnTo>
                  <a:pt x="5295865" y="1889539"/>
                </a:lnTo>
                <a:cubicBezTo>
                  <a:pt x="5295865" y="1888943"/>
                  <a:pt x="5295735" y="1888441"/>
                  <a:pt x="5295475" y="1888032"/>
                </a:cubicBezTo>
                <a:cubicBezTo>
                  <a:pt x="5295214" y="1887622"/>
                  <a:pt x="5294787" y="1887250"/>
                  <a:pt x="5294191" y="1886916"/>
                </a:cubicBezTo>
                <a:cubicBezTo>
                  <a:pt x="5293595" y="1886581"/>
                  <a:pt x="5292759" y="1886357"/>
                  <a:pt x="5291679" y="1886246"/>
                </a:cubicBezTo>
                <a:cubicBezTo>
                  <a:pt x="5290601" y="1886134"/>
                  <a:pt x="5289243" y="1886078"/>
                  <a:pt x="5287605" y="1886078"/>
                </a:cubicBezTo>
                <a:cubicBezTo>
                  <a:pt x="5285894" y="1886078"/>
                  <a:pt x="5284517" y="1886134"/>
                  <a:pt x="5283475" y="1886246"/>
                </a:cubicBezTo>
                <a:cubicBezTo>
                  <a:pt x="5282434" y="1886357"/>
                  <a:pt x="5281578" y="1886581"/>
                  <a:pt x="5280909" y="1886916"/>
                </a:cubicBezTo>
                <a:cubicBezTo>
                  <a:pt x="5280239" y="1887250"/>
                  <a:pt x="5279792" y="1887622"/>
                  <a:pt x="5279569" y="1888032"/>
                </a:cubicBezTo>
                <a:cubicBezTo>
                  <a:pt x="5279345" y="1888441"/>
                  <a:pt x="5279234" y="1888943"/>
                  <a:pt x="5279234" y="1889539"/>
                </a:cubicBezTo>
                <a:lnTo>
                  <a:pt x="5279234" y="1989998"/>
                </a:lnTo>
                <a:cubicBezTo>
                  <a:pt x="5279234" y="1990593"/>
                  <a:pt x="5279365" y="1991095"/>
                  <a:pt x="5279625" y="1991505"/>
                </a:cubicBezTo>
                <a:cubicBezTo>
                  <a:pt x="5279885" y="1991914"/>
                  <a:pt x="5280369" y="1992267"/>
                  <a:pt x="5281076" y="1992565"/>
                </a:cubicBezTo>
                <a:cubicBezTo>
                  <a:pt x="5281783" y="1992863"/>
                  <a:pt x="5282731" y="1993086"/>
                  <a:pt x="5283922" y="1993235"/>
                </a:cubicBezTo>
                <a:cubicBezTo>
                  <a:pt x="5285113" y="1993383"/>
                  <a:pt x="5286601" y="1993458"/>
                  <a:pt x="5288387" y="1993458"/>
                </a:cubicBezTo>
                <a:cubicBezTo>
                  <a:pt x="5290247" y="1993458"/>
                  <a:pt x="5291773" y="1993383"/>
                  <a:pt x="5292963" y="1993235"/>
                </a:cubicBezTo>
                <a:cubicBezTo>
                  <a:pt x="5294154" y="1993086"/>
                  <a:pt x="5295084" y="1992863"/>
                  <a:pt x="5295753" y="1992565"/>
                </a:cubicBezTo>
                <a:cubicBezTo>
                  <a:pt x="5296423" y="1992267"/>
                  <a:pt x="5296907" y="1991914"/>
                  <a:pt x="5297205" y="1991505"/>
                </a:cubicBezTo>
                <a:cubicBezTo>
                  <a:pt x="5297503" y="1991095"/>
                  <a:pt x="5297651" y="1990593"/>
                  <a:pt x="5297651" y="1989998"/>
                </a:cubicBezTo>
                <a:lnTo>
                  <a:pt x="5297651" y="1919788"/>
                </a:lnTo>
                <a:cubicBezTo>
                  <a:pt x="5302711" y="1913463"/>
                  <a:pt x="5307549" y="1908663"/>
                  <a:pt x="5312162" y="1905389"/>
                </a:cubicBezTo>
                <a:cubicBezTo>
                  <a:pt x="5316775" y="1902115"/>
                  <a:pt x="5321389" y="1900477"/>
                  <a:pt x="5326003" y="1900477"/>
                </a:cubicBezTo>
                <a:cubicBezTo>
                  <a:pt x="5329575" y="1900477"/>
                  <a:pt x="5332719" y="1901147"/>
                  <a:pt x="5335435" y="1902487"/>
                </a:cubicBezTo>
                <a:cubicBezTo>
                  <a:pt x="5338151" y="1903826"/>
                  <a:pt x="5340365" y="1905761"/>
                  <a:pt x="5342077" y="1908291"/>
                </a:cubicBezTo>
                <a:cubicBezTo>
                  <a:pt x="5343788" y="1910821"/>
                  <a:pt x="5345090" y="1913835"/>
                  <a:pt x="5345983" y="1917332"/>
                </a:cubicBezTo>
                <a:cubicBezTo>
                  <a:pt x="5346876" y="1920830"/>
                  <a:pt x="5347323" y="1925443"/>
                  <a:pt x="5347323" y="1931173"/>
                </a:cubicBezTo>
                <a:lnTo>
                  <a:pt x="5347323" y="1989998"/>
                </a:lnTo>
                <a:cubicBezTo>
                  <a:pt x="5347323" y="1990593"/>
                  <a:pt x="5347471" y="1991095"/>
                  <a:pt x="5347769" y="1991505"/>
                </a:cubicBezTo>
                <a:cubicBezTo>
                  <a:pt x="5348067" y="1991914"/>
                  <a:pt x="5348551" y="1992267"/>
                  <a:pt x="5349220" y="1992565"/>
                </a:cubicBezTo>
                <a:cubicBezTo>
                  <a:pt x="5349890" y="1992863"/>
                  <a:pt x="5350820" y="1993086"/>
                  <a:pt x="5352011" y="1993235"/>
                </a:cubicBezTo>
                <a:cubicBezTo>
                  <a:pt x="5353201" y="1993383"/>
                  <a:pt x="5354727" y="1993458"/>
                  <a:pt x="5356587" y="1993458"/>
                </a:cubicBezTo>
                <a:cubicBezTo>
                  <a:pt x="5358373" y="1993458"/>
                  <a:pt x="5359861" y="1993383"/>
                  <a:pt x="5361052" y="1993235"/>
                </a:cubicBezTo>
                <a:cubicBezTo>
                  <a:pt x="5362243" y="1993086"/>
                  <a:pt x="5363173" y="1992863"/>
                  <a:pt x="5363843" y="1992565"/>
                </a:cubicBezTo>
                <a:cubicBezTo>
                  <a:pt x="5364513" y="1992267"/>
                  <a:pt x="5364996" y="1991914"/>
                  <a:pt x="5365293" y="1991505"/>
                </a:cubicBezTo>
                <a:cubicBezTo>
                  <a:pt x="5365591" y="1991095"/>
                  <a:pt x="5365740" y="1990593"/>
                  <a:pt x="5365740" y="1989998"/>
                </a:cubicBezTo>
                <a:lnTo>
                  <a:pt x="5365740" y="1928718"/>
                </a:lnTo>
                <a:cubicBezTo>
                  <a:pt x="5365740" y="1921574"/>
                  <a:pt x="5365126" y="1915453"/>
                  <a:pt x="5363899" y="1910356"/>
                </a:cubicBezTo>
                <a:cubicBezTo>
                  <a:pt x="5362671" y="1905259"/>
                  <a:pt x="5360643" y="1900812"/>
                  <a:pt x="5357815" y="1897017"/>
                </a:cubicBezTo>
                <a:cubicBezTo>
                  <a:pt x="5354987" y="1893222"/>
                  <a:pt x="5351285" y="1890190"/>
                  <a:pt x="5346709" y="1887920"/>
                </a:cubicBezTo>
                <a:cubicBezTo>
                  <a:pt x="5342133" y="1885650"/>
                  <a:pt x="5336495" y="1884516"/>
                  <a:pt x="5329798" y="1884516"/>
                </a:cubicBezTo>
                <a:close/>
                <a:moveTo>
                  <a:pt x="4405873" y="1884516"/>
                </a:moveTo>
                <a:cubicBezTo>
                  <a:pt x="4400143" y="1884516"/>
                  <a:pt x="4394469" y="1885985"/>
                  <a:pt x="4388851" y="1888925"/>
                </a:cubicBezTo>
                <a:cubicBezTo>
                  <a:pt x="4383233" y="1891864"/>
                  <a:pt x="4377596" y="1896496"/>
                  <a:pt x="4371941" y="1902822"/>
                </a:cubicBezTo>
                <a:lnTo>
                  <a:pt x="4371941" y="1889539"/>
                </a:lnTo>
                <a:cubicBezTo>
                  <a:pt x="4371941" y="1888943"/>
                  <a:pt x="4371811" y="1888441"/>
                  <a:pt x="4371550" y="1888032"/>
                </a:cubicBezTo>
                <a:cubicBezTo>
                  <a:pt x="4371289" y="1887622"/>
                  <a:pt x="4370861" y="1887250"/>
                  <a:pt x="4370266" y="1886916"/>
                </a:cubicBezTo>
                <a:cubicBezTo>
                  <a:pt x="4369671" y="1886581"/>
                  <a:pt x="4368834" y="1886357"/>
                  <a:pt x="4367755" y="1886246"/>
                </a:cubicBezTo>
                <a:cubicBezTo>
                  <a:pt x="4366676" y="1886134"/>
                  <a:pt x="4365318" y="1886078"/>
                  <a:pt x="4363681" y="1886078"/>
                </a:cubicBezTo>
                <a:cubicBezTo>
                  <a:pt x="4361969" y="1886078"/>
                  <a:pt x="4360593" y="1886134"/>
                  <a:pt x="4359551" y="1886246"/>
                </a:cubicBezTo>
                <a:cubicBezTo>
                  <a:pt x="4358509" y="1886357"/>
                  <a:pt x="4357653" y="1886581"/>
                  <a:pt x="4356983" y="1886916"/>
                </a:cubicBezTo>
                <a:cubicBezTo>
                  <a:pt x="4356314" y="1887250"/>
                  <a:pt x="4355867" y="1887622"/>
                  <a:pt x="4355644" y="1888032"/>
                </a:cubicBezTo>
                <a:cubicBezTo>
                  <a:pt x="4355421" y="1888441"/>
                  <a:pt x="4355309" y="1888943"/>
                  <a:pt x="4355309" y="1889539"/>
                </a:cubicBezTo>
                <a:lnTo>
                  <a:pt x="4355309" y="1989998"/>
                </a:lnTo>
                <a:cubicBezTo>
                  <a:pt x="4355309" y="1990593"/>
                  <a:pt x="4355439" y="1991095"/>
                  <a:pt x="4355700" y="1991505"/>
                </a:cubicBezTo>
                <a:cubicBezTo>
                  <a:pt x="4355960" y="1991914"/>
                  <a:pt x="4356444" y="1992267"/>
                  <a:pt x="4357151" y="1992565"/>
                </a:cubicBezTo>
                <a:cubicBezTo>
                  <a:pt x="4357858" y="1992863"/>
                  <a:pt x="4358807" y="1993086"/>
                  <a:pt x="4359997" y="1993235"/>
                </a:cubicBezTo>
                <a:cubicBezTo>
                  <a:pt x="4361188" y="1993383"/>
                  <a:pt x="4362676" y="1993458"/>
                  <a:pt x="4364462" y="1993458"/>
                </a:cubicBezTo>
                <a:cubicBezTo>
                  <a:pt x="4366322" y="1993458"/>
                  <a:pt x="4367848" y="1993383"/>
                  <a:pt x="4369039" y="1993235"/>
                </a:cubicBezTo>
                <a:cubicBezTo>
                  <a:pt x="4370229" y="1993086"/>
                  <a:pt x="4371159" y="1992863"/>
                  <a:pt x="4371829" y="1992565"/>
                </a:cubicBezTo>
                <a:cubicBezTo>
                  <a:pt x="4372499" y="1992267"/>
                  <a:pt x="4372983" y="1991914"/>
                  <a:pt x="4373280" y="1991505"/>
                </a:cubicBezTo>
                <a:cubicBezTo>
                  <a:pt x="4373578" y="1991095"/>
                  <a:pt x="4373727" y="1990593"/>
                  <a:pt x="4373727" y="1989998"/>
                </a:cubicBezTo>
                <a:lnTo>
                  <a:pt x="4373727" y="1919788"/>
                </a:lnTo>
                <a:cubicBezTo>
                  <a:pt x="4378787" y="1913463"/>
                  <a:pt x="4383624" y="1908663"/>
                  <a:pt x="4388237" y="1905389"/>
                </a:cubicBezTo>
                <a:cubicBezTo>
                  <a:pt x="4392851" y="1902115"/>
                  <a:pt x="4397465" y="1900477"/>
                  <a:pt x="4402078" y="1900477"/>
                </a:cubicBezTo>
                <a:cubicBezTo>
                  <a:pt x="4405650" y="1900477"/>
                  <a:pt x="4408794" y="1901147"/>
                  <a:pt x="4411510" y="1902487"/>
                </a:cubicBezTo>
                <a:cubicBezTo>
                  <a:pt x="4414227" y="1903826"/>
                  <a:pt x="4416440" y="1905761"/>
                  <a:pt x="4418152" y="1908291"/>
                </a:cubicBezTo>
                <a:cubicBezTo>
                  <a:pt x="4419863" y="1910821"/>
                  <a:pt x="4421165" y="1913835"/>
                  <a:pt x="4422059" y="1917332"/>
                </a:cubicBezTo>
                <a:cubicBezTo>
                  <a:pt x="4422951" y="1920830"/>
                  <a:pt x="4423398" y="1925443"/>
                  <a:pt x="4423398" y="1931173"/>
                </a:cubicBezTo>
                <a:lnTo>
                  <a:pt x="4423398" y="1989998"/>
                </a:lnTo>
                <a:cubicBezTo>
                  <a:pt x="4423398" y="1990593"/>
                  <a:pt x="4423547" y="1991095"/>
                  <a:pt x="4423845" y="1991505"/>
                </a:cubicBezTo>
                <a:cubicBezTo>
                  <a:pt x="4424142" y="1991914"/>
                  <a:pt x="4424626" y="1992267"/>
                  <a:pt x="4425295" y="1992565"/>
                </a:cubicBezTo>
                <a:cubicBezTo>
                  <a:pt x="4425965" y="1992863"/>
                  <a:pt x="4426895" y="1993086"/>
                  <a:pt x="4428086" y="1993235"/>
                </a:cubicBezTo>
                <a:cubicBezTo>
                  <a:pt x="4429277" y="1993383"/>
                  <a:pt x="4430802" y="1993458"/>
                  <a:pt x="4432663" y="1993458"/>
                </a:cubicBezTo>
                <a:cubicBezTo>
                  <a:pt x="4434449" y="1993458"/>
                  <a:pt x="4435937" y="1993383"/>
                  <a:pt x="4437127" y="1993235"/>
                </a:cubicBezTo>
                <a:cubicBezTo>
                  <a:pt x="4438318" y="1993086"/>
                  <a:pt x="4439248" y="1992863"/>
                  <a:pt x="4439918" y="1992565"/>
                </a:cubicBezTo>
                <a:cubicBezTo>
                  <a:pt x="4440587" y="1992267"/>
                  <a:pt x="4441071" y="1991914"/>
                  <a:pt x="4441369" y="1991505"/>
                </a:cubicBezTo>
                <a:cubicBezTo>
                  <a:pt x="4441667" y="1991095"/>
                  <a:pt x="4441815" y="1990593"/>
                  <a:pt x="4441815" y="1989998"/>
                </a:cubicBezTo>
                <a:lnTo>
                  <a:pt x="4441815" y="1928718"/>
                </a:lnTo>
                <a:cubicBezTo>
                  <a:pt x="4441815" y="1921574"/>
                  <a:pt x="4441201" y="1915453"/>
                  <a:pt x="4439974" y="1910356"/>
                </a:cubicBezTo>
                <a:cubicBezTo>
                  <a:pt x="4438746" y="1905259"/>
                  <a:pt x="4436718" y="1900812"/>
                  <a:pt x="4433890" y="1897017"/>
                </a:cubicBezTo>
                <a:cubicBezTo>
                  <a:pt x="4431063" y="1893222"/>
                  <a:pt x="4427361" y="1890190"/>
                  <a:pt x="4422784" y="1887920"/>
                </a:cubicBezTo>
                <a:cubicBezTo>
                  <a:pt x="4418207" y="1885650"/>
                  <a:pt x="4412571" y="1884516"/>
                  <a:pt x="4405873" y="1884516"/>
                </a:cubicBezTo>
                <a:close/>
                <a:moveTo>
                  <a:pt x="4111082" y="1884516"/>
                </a:moveTo>
                <a:cubicBezTo>
                  <a:pt x="4103715" y="1884516"/>
                  <a:pt x="4097055" y="1885799"/>
                  <a:pt x="4091102" y="1888367"/>
                </a:cubicBezTo>
                <a:cubicBezTo>
                  <a:pt x="4085149" y="1890934"/>
                  <a:pt x="4080070" y="1894617"/>
                  <a:pt x="4075866" y="1899417"/>
                </a:cubicBezTo>
                <a:cubicBezTo>
                  <a:pt x="4071661" y="1904217"/>
                  <a:pt x="4068443" y="1910058"/>
                  <a:pt x="4066211" y="1916942"/>
                </a:cubicBezTo>
                <a:cubicBezTo>
                  <a:pt x="4063978" y="1923825"/>
                  <a:pt x="4062862" y="1931583"/>
                  <a:pt x="4062862" y="1940215"/>
                </a:cubicBezTo>
                <a:cubicBezTo>
                  <a:pt x="4062862" y="1949293"/>
                  <a:pt x="4063941" y="1957255"/>
                  <a:pt x="4066099" y="1964102"/>
                </a:cubicBezTo>
                <a:cubicBezTo>
                  <a:pt x="4068257" y="1970948"/>
                  <a:pt x="4071457" y="1976640"/>
                  <a:pt x="4075698" y="1981180"/>
                </a:cubicBezTo>
                <a:cubicBezTo>
                  <a:pt x="4079940" y="1985719"/>
                  <a:pt x="4085167" y="1989142"/>
                  <a:pt x="4091381" y="1991449"/>
                </a:cubicBezTo>
                <a:cubicBezTo>
                  <a:pt x="4097595" y="1993756"/>
                  <a:pt x="4104831" y="1994909"/>
                  <a:pt x="4113091" y="1994909"/>
                </a:cubicBezTo>
                <a:cubicBezTo>
                  <a:pt x="4117854" y="1994909"/>
                  <a:pt x="4122337" y="1994555"/>
                  <a:pt x="4126542" y="1993849"/>
                </a:cubicBezTo>
                <a:cubicBezTo>
                  <a:pt x="4130746" y="1993142"/>
                  <a:pt x="4134448" y="1992342"/>
                  <a:pt x="4137648" y="1991449"/>
                </a:cubicBezTo>
                <a:cubicBezTo>
                  <a:pt x="4140848" y="1990556"/>
                  <a:pt x="4143452" y="1989644"/>
                  <a:pt x="4145461" y="1988714"/>
                </a:cubicBezTo>
                <a:cubicBezTo>
                  <a:pt x="4147471" y="1987784"/>
                  <a:pt x="4148680" y="1987114"/>
                  <a:pt x="4149089" y="1986705"/>
                </a:cubicBezTo>
                <a:cubicBezTo>
                  <a:pt x="4149499" y="1986296"/>
                  <a:pt x="4149833" y="1985868"/>
                  <a:pt x="4150094" y="1985421"/>
                </a:cubicBezTo>
                <a:cubicBezTo>
                  <a:pt x="4150354" y="1984975"/>
                  <a:pt x="4150540" y="1984472"/>
                  <a:pt x="4150652" y="1983914"/>
                </a:cubicBezTo>
                <a:cubicBezTo>
                  <a:pt x="4150763" y="1983356"/>
                  <a:pt x="4150857" y="1982724"/>
                  <a:pt x="4150931" y="1982017"/>
                </a:cubicBezTo>
                <a:cubicBezTo>
                  <a:pt x="4151005" y="1981310"/>
                  <a:pt x="4151043" y="1980473"/>
                  <a:pt x="4151043" y="1979505"/>
                </a:cubicBezTo>
                <a:cubicBezTo>
                  <a:pt x="4151043" y="1978166"/>
                  <a:pt x="4150987" y="1977031"/>
                  <a:pt x="4150874" y="1976101"/>
                </a:cubicBezTo>
                <a:cubicBezTo>
                  <a:pt x="4150762" y="1975171"/>
                  <a:pt x="4150594" y="1974445"/>
                  <a:pt x="4150369" y="1973924"/>
                </a:cubicBezTo>
                <a:cubicBezTo>
                  <a:pt x="4150145" y="1973403"/>
                  <a:pt x="4149827" y="1973013"/>
                  <a:pt x="4149416" y="1972752"/>
                </a:cubicBezTo>
                <a:cubicBezTo>
                  <a:pt x="4149005" y="1972492"/>
                  <a:pt x="4148538" y="1972361"/>
                  <a:pt x="4148015" y="1972361"/>
                </a:cubicBezTo>
                <a:cubicBezTo>
                  <a:pt x="4147117" y="1972361"/>
                  <a:pt x="4145789" y="1972752"/>
                  <a:pt x="4144032" y="1973533"/>
                </a:cubicBezTo>
                <a:cubicBezTo>
                  <a:pt x="4142275" y="1974315"/>
                  <a:pt x="4140031" y="1975189"/>
                  <a:pt x="4137302" y="1976157"/>
                </a:cubicBezTo>
                <a:cubicBezTo>
                  <a:pt x="4134572" y="1977124"/>
                  <a:pt x="4131338" y="1977998"/>
                  <a:pt x="4127599" y="1978780"/>
                </a:cubicBezTo>
                <a:cubicBezTo>
                  <a:pt x="4123861" y="1979561"/>
                  <a:pt x="4119599" y="1979952"/>
                  <a:pt x="4114813" y="1979952"/>
                </a:cubicBezTo>
                <a:cubicBezTo>
                  <a:pt x="4108756" y="1979952"/>
                  <a:pt x="4103634" y="1979096"/>
                  <a:pt x="4099447" y="1977384"/>
                </a:cubicBezTo>
                <a:cubicBezTo>
                  <a:pt x="4095259" y="1975673"/>
                  <a:pt x="4091857" y="1973217"/>
                  <a:pt x="4089239" y="1970017"/>
                </a:cubicBezTo>
                <a:cubicBezTo>
                  <a:pt x="4086622" y="1966818"/>
                  <a:pt x="4084753" y="1962985"/>
                  <a:pt x="4083631" y="1958520"/>
                </a:cubicBezTo>
                <a:cubicBezTo>
                  <a:pt x="4082510" y="1954056"/>
                  <a:pt x="4081949" y="1949033"/>
                  <a:pt x="4081949" y="1943452"/>
                </a:cubicBezTo>
                <a:lnTo>
                  <a:pt x="4148107" y="1943452"/>
                </a:lnTo>
                <a:cubicBezTo>
                  <a:pt x="4149977" y="1943452"/>
                  <a:pt x="4151641" y="1942838"/>
                  <a:pt x="4153098" y="1941610"/>
                </a:cubicBezTo>
                <a:cubicBezTo>
                  <a:pt x="4154555" y="1940382"/>
                  <a:pt x="4155284" y="1938317"/>
                  <a:pt x="4155284" y="1935415"/>
                </a:cubicBezTo>
                <a:lnTo>
                  <a:pt x="4155284" y="1932066"/>
                </a:lnTo>
                <a:cubicBezTo>
                  <a:pt x="4155284" y="1925518"/>
                  <a:pt x="4154447" y="1919360"/>
                  <a:pt x="4152773" y="1913593"/>
                </a:cubicBezTo>
                <a:cubicBezTo>
                  <a:pt x="4151098" y="1907826"/>
                  <a:pt x="4148475" y="1902803"/>
                  <a:pt x="4144903" y="1898524"/>
                </a:cubicBezTo>
                <a:cubicBezTo>
                  <a:pt x="4141331" y="1894245"/>
                  <a:pt x="4136773" y="1890841"/>
                  <a:pt x="4131230" y="1888311"/>
                </a:cubicBezTo>
                <a:cubicBezTo>
                  <a:pt x="4125686" y="1885781"/>
                  <a:pt x="4118970" y="1884516"/>
                  <a:pt x="4111082" y="1884516"/>
                </a:cubicBezTo>
                <a:close/>
                <a:moveTo>
                  <a:pt x="4014865" y="1884516"/>
                </a:moveTo>
                <a:cubicBezTo>
                  <a:pt x="4008763" y="1884516"/>
                  <a:pt x="4003423" y="1885334"/>
                  <a:pt x="3998847" y="1886971"/>
                </a:cubicBezTo>
                <a:cubicBezTo>
                  <a:pt x="3994271" y="1888608"/>
                  <a:pt x="3990457" y="1890785"/>
                  <a:pt x="3987406" y="1893501"/>
                </a:cubicBezTo>
                <a:cubicBezTo>
                  <a:pt x="3984355" y="1896217"/>
                  <a:pt x="3982067" y="1899380"/>
                  <a:pt x="3980541" y="1902989"/>
                </a:cubicBezTo>
                <a:cubicBezTo>
                  <a:pt x="3979016" y="1906598"/>
                  <a:pt x="3978253" y="1910375"/>
                  <a:pt x="3978253" y="1914319"/>
                </a:cubicBezTo>
                <a:cubicBezTo>
                  <a:pt x="3978253" y="1918783"/>
                  <a:pt x="3978979" y="1922616"/>
                  <a:pt x="3980430" y="1925815"/>
                </a:cubicBezTo>
                <a:cubicBezTo>
                  <a:pt x="3981881" y="1929015"/>
                  <a:pt x="3983797" y="1931769"/>
                  <a:pt x="3986178" y="1934075"/>
                </a:cubicBezTo>
                <a:cubicBezTo>
                  <a:pt x="3988559" y="1936382"/>
                  <a:pt x="3991257" y="1938336"/>
                  <a:pt x="3994271" y="1939936"/>
                </a:cubicBezTo>
                <a:cubicBezTo>
                  <a:pt x="3997285" y="1941535"/>
                  <a:pt x="4000373" y="1942968"/>
                  <a:pt x="4003535" y="1944233"/>
                </a:cubicBezTo>
                <a:cubicBezTo>
                  <a:pt x="4006698" y="1945498"/>
                  <a:pt x="4009767" y="1946707"/>
                  <a:pt x="4012744" y="1947861"/>
                </a:cubicBezTo>
                <a:cubicBezTo>
                  <a:pt x="4015721" y="1949014"/>
                  <a:pt x="4018399" y="1950335"/>
                  <a:pt x="4020781" y="1951823"/>
                </a:cubicBezTo>
                <a:cubicBezTo>
                  <a:pt x="4023162" y="1953311"/>
                  <a:pt x="4025078" y="1955023"/>
                  <a:pt x="4026529" y="1956958"/>
                </a:cubicBezTo>
                <a:cubicBezTo>
                  <a:pt x="4027980" y="1958893"/>
                  <a:pt x="4028706" y="1961274"/>
                  <a:pt x="4028706" y="1964102"/>
                </a:cubicBezTo>
                <a:cubicBezTo>
                  <a:pt x="4028706" y="1966855"/>
                  <a:pt x="4028203" y="1969236"/>
                  <a:pt x="4027199" y="1971245"/>
                </a:cubicBezTo>
                <a:cubicBezTo>
                  <a:pt x="4026194" y="1973254"/>
                  <a:pt x="4024762" y="1974910"/>
                  <a:pt x="4022901" y="1976212"/>
                </a:cubicBezTo>
                <a:cubicBezTo>
                  <a:pt x="4021041" y="1977515"/>
                  <a:pt x="4018846" y="1978501"/>
                  <a:pt x="4016316" y="1979170"/>
                </a:cubicBezTo>
                <a:cubicBezTo>
                  <a:pt x="4013786" y="1979840"/>
                  <a:pt x="4010958" y="1980175"/>
                  <a:pt x="4007833" y="1980175"/>
                </a:cubicBezTo>
                <a:cubicBezTo>
                  <a:pt x="4003665" y="1980175"/>
                  <a:pt x="3999982" y="1979673"/>
                  <a:pt x="3996782" y="1978668"/>
                </a:cubicBezTo>
                <a:cubicBezTo>
                  <a:pt x="3993582" y="1977663"/>
                  <a:pt x="3990811" y="1976566"/>
                  <a:pt x="3988466" y="1975375"/>
                </a:cubicBezTo>
                <a:cubicBezTo>
                  <a:pt x="3986122" y="1974185"/>
                  <a:pt x="3984150" y="1973087"/>
                  <a:pt x="3982551" y="1972082"/>
                </a:cubicBezTo>
                <a:cubicBezTo>
                  <a:pt x="3980951" y="1971078"/>
                  <a:pt x="3979741" y="1970576"/>
                  <a:pt x="3978923" y="1970576"/>
                </a:cubicBezTo>
                <a:cubicBezTo>
                  <a:pt x="3978402" y="1970576"/>
                  <a:pt x="3977937" y="1970706"/>
                  <a:pt x="3977527" y="1970966"/>
                </a:cubicBezTo>
                <a:cubicBezTo>
                  <a:pt x="3977118" y="1971227"/>
                  <a:pt x="3976802" y="1971655"/>
                  <a:pt x="3976579" y="1972250"/>
                </a:cubicBezTo>
                <a:cubicBezTo>
                  <a:pt x="3976355" y="1972845"/>
                  <a:pt x="3976169" y="1973627"/>
                  <a:pt x="3976021" y="1974594"/>
                </a:cubicBezTo>
                <a:cubicBezTo>
                  <a:pt x="3975872" y="1975561"/>
                  <a:pt x="3975797" y="1976752"/>
                  <a:pt x="3975797" y="1978166"/>
                </a:cubicBezTo>
                <a:cubicBezTo>
                  <a:pt x="3975797" y="1980473"/>
                  <a:pt x="3975983" y="1982296"/>
                  <a:pt x="3976355" y="1983635"/>
                </a:cubicBezTo>
                <a:cubicBezTo>
                  <a:pt x="3976727" y="1984975"/>
                  <a:pt x="3977323" y="1986016"/>
                  <a:pt x="3978141" y="1986761"/>
                </a:cubicBezTo>
                <a:cubicBezTo>
                  <a:pt x="3978960" y="1987505"/>
                  <a:pt x="3980262" y="1988342"/>
                  <a:pt x="3982048" y="1989272"/>
                </a:cubicBezTo>
                <a:cubicBezTo>
                  <a:pt x="3983834" y="1990202"/>
                  <a:pt x="3986011" y="1991095"/>
                  <a:pt x="3988578" y="1991951"/>
                </a:cubicBezTo>
                <a:cubicBezTo>
                  <a:pt x="3991145" y="1992807"/>
                  <a:pt x="3994047" y="1993514"/>
                  <a:pt x="3997285" y="1994072"/>
                </a:cubicBezTo>
                <a:cubicBezTo>
                  <a:pt x="4000521" y="1994630"/>
                  <a:pt x="4003926" y="1994909"/>
                  <a:pt x="4007498" y="1994909"/>
                </a:cubicBezTo>
                <a:cubicBezTo>
                  <a:pt x="4013302" y="1994909"/>
                  <a:pt x="4018623" y="1994202"/>
                  <a:pt x="4023459" y="1992788"/>
                </a:cubicBezTo>
                <a:cubicBezTo>
                  <a:pt x="4028297" y="1991374"/>
                  <a:pt x="4032464" y="1989291"/>
                  <a:pt x="4035961" y="1986537"/>
                </a:cubicBezTo>
                <a:cubicBezTo>
                  <a:pt x="4039459" y="1983784"/>
                  <a:pt x="4042156" y="1980398"/>
                  <a:pt x="4044054" y="1976380"/>
                </a:cubicBezTo>
                <a:cubicBezTo>
                  <a:pt x="4045951" y="1972361"/>
                  <a:pt x="4046900" y="1967785"/>
                  <a:pt x="4046900" y="1962650"/>
                </a:cubicBezTo>
                <a:cubicBezTo>
                  <a:pt x="4046900" y="1958334"/>
                  <a:pt x="4046175" y="1954614"/>
                  <a:pt x="4044723" y="1951488"/>
                </a:cubicBezTo>
                <a:cubicBezTo>
                  <a:pt x="4043272" y="1948363"/>
                  <a:pt x="4041356" y="1945684"/>
                  <a:pt x="4038975" y="1943452"/>
                </a:cubicBezTo>
                <a:cubicBezTo>
                  <a:pt x="4036594" y="1941219"/>
                  <a:pt x="4033859" y="1939322"/>
                  <a:pt x="4030771" y="1937759"/>
                </a:cubicBezTo>
                <a:cubicBezTo>
                  <a:pt x="4027683" y="1936196"/>
                  <a:pt x="4024557" y="1934782"/>
                  <a:pt x="4021395" y="1933517"/>
                </a:cubicBezTo>
                <a:cubicBezTo>
                  <a:pt x="4018232" y="1932252"/>
                  <a:pt x="4015125" y="1931024"/>
                  <a:pt x="4012074" y="1929834"/>
                </a:cubicBezTo>
                <a:cubicBezTo>
                  <a:pt x="4009023" y="1928643"/>
                  <a:pt x="4006307" y="1927304"/>
                  <a:pt x="4003926" y="1925815"/>
                </a:cubicBezTo>
                <a:cubicBezTo>
                  <a:pt x="4001545" y="1924327"/>
                  <a:pt x="3999610" y="1922597"/>
                  <a:pt x="3998121" y="1920625"/>
                </a:cubicBezTo>
                <a:cubicBezTo>
                  <a:pt x="3996633" y="1918653"/>
                  <a:pt x="3995889" y="1916216"/>
                  <a:pt x="3995889" y="1913314"/>
                </a:cubicBezTo>
                <a:cubicBezTo>
                  <a:pt x="3995889" y="1911230"/>
                  <a:pt x="3996280" y="1909296"/>
                  <a:pt x="3997061" y="1907510"/>
                </a:cubicBezTo>
                <a:cubicBezTo>
                  <a:pt x="3997843" y="1905724"/>
                  <a:pt x="3998996" y="1904180"/>
                  <a:pt x="4000521" y="1902877"/>
                </a:cubicBezTo>
                <a:cubicBezTo>
                  <a:pt x="4002047" y="1901575"/>
                  <a:pt x="4004000" y="1900571"/>
                  <a:pt x="4006381" y="1899864"/>
                </a:cubicBezTo>
                <a:cubicBezTo>
                  <a:pt x="4008763" y="1899157"/>
                  <a:pt x="4011516" y="1898803"/>
                  <a:pt x="4014641" y="1898803"/>
                </a:cubicBezTo>
                <a:cubicBezTo>
                  <a:pt x="4018139" y="1898803"/>
                  <a:pt x="4021246" y="1899212"/>
                  <a:pt x="4023962" y="1900031"/>
                </a:cubicBezTo>
                <a:cubicBezTo>
                  <a:pt x="4026678" y="1900850"/>
                  <a:pt x="4029041" y="1901724"/>
                  <a:pt x="4031050" y="1902654"/>
                </a:cubicBezTo>
                <a:cubicBezTo>
                  <a:pt x="4033059" y="1903584"/>
                  <a:pt x="4034696" y="1904459"/>
                  <a:pt x="4035961" y="1905277"/>
                </a:cubicBezTo>
                <a:cubicBezTo>
                  <a:pt x="4037226" y="1906096"/>
                  <a:pt x="4038193" y="1906505"/>
                  <a:pt x="4038863" y="1906505"/>
                </a:cubicBezTo>
                <a:cubicBezTo>
                  <a:pt x="4039310" y="1906505"/>
                  <a:pt x="4039719" y="1906375"/>
                  <a:pt x="4040091" y="1906114"/>
                </a:cubicBezTo>
                <a:cubicBezTo>
                  <a:pt x="4040463" y="1905854"/>
                  <a:pt x="4040779" y="1905426"/>
                  <a:pt x="4041040" y="1904831"/>
                </a:cubicBezTo>
                <a:cubicBezTo>
                  <a:pt x="4041300" y="1904235"/>
                  <a:pt x="4041487" y="1903473"/>
                  <a:pt x="4041598" y="1902542"/>
                </a:cubicBezTo>
                <a:cubicBezTo>
                  <a:pt x="4041709" y="1901612"/>
                  <a:pt x="4041765" y="1900515"/>
                  <a:pt x="4041765" y="1899250"/>
                </a:cubicBezTo>
                <a:cubicBezTo>
                  <a:pt x="4041765" y="1898059"/>
                  <a:pt x="4041709" y="1897054"/>
                  <a:pt x="4041598" y="1896236"/>
                </a:cubicBezTo>
                <a:cubicBezTo>
                  <a:pt x="4041487" y="1895417"/>
                  <a:pt x="4041375" y="1894729"/>
                  <a:pt x="4041263" y="1894171"/>
                </a:cubicBezTo>
                <a:cubicBezTo>
                  <a:pt x="4041151" y="1893613"/>
                  <a:pt x="4040965" y="1893110"/>
                  <a:pt x="4040705" y="1892664"/>
                </a:cubicBezTo>
                <a:cubicBezTo>
                  <a:pt x="4040445" y="1892218"/>
                  <a:pt x="4039924" y="1891697"/>
                  <a:pt x="4039142" y="1891101"/>
                </a:cubicBezTo>
                <a:cubicBezTo>
                  <a:pt x="4038361" y="1890506"/>
                  <a:pt x="4037207" y="1889818"/>
                  <a:pt x="4035682" y="1889036"/>
                </a:cubicBezTo>
                <a:cubicBezTo>
                  <a:pt x="4034157" y="1888255"/>
                  <a:pt x="4032315" y="1887529"/>
                  <a:pt x="4030157" y="1886860"/>
                </a:cubicBezTo>
                <a:cubicBezTo>
                  <a:pt x="4027999" y="1886190"/>
                  <a:pt x="4025580" y="1885632"/>
                  <a:pt x="4022901" y="1885185"/>
                </a:cubicBezTo>
                <a:cubicBezTo>
                  <a:pt x="4020223" y="1884739"/>
                  <a:pt x="4017544" y="1884516"/>
                  <a:pt x="4014865" y="1884516"/>
                </a:cubicBezTo>
                <a:close/>
                <a:moveTo>
                  <a:pt x="3748649" y="1884516"/>
                </a:moveTo>
                <a:cubicBezTo>
                  <a:pt x="3742919" y="1884516"/>
                  <a:pt x="3737245" y="1885985"/>
                  <a:pt x="3731626" y="1888925"/>
                </a:cubicBezTo>
                <a:cubicBezTo>
                  <a:pt x="3726008" y="1891864"/>
                  <a:pt x="3720371" y="1896496"/>
                  <a:pt x="3714716" y="1902822"/>
                </a:cubicBezTo>
                <a:lnTo>
                  <a:pt x="3714716" y="1889539"/>
                </a:lnTo>
                <a:cubicBezTo>
                  <a:pt x="3714716" y="1888943"/>
                  <a:pt x="3714586" y="1888441"/>
                  <a:pt x="3714325" y="1888032"/>
                </a:cubicBezTo>
                <a:cubicBezTo>
                  <a:pt x="3714065" y="1887622"/>
                  <a:pt x="3713637" y="1887250"/>
                  <a:pt x="3713041" y="1886916"/>
                </a:cubicBezTo>
                <a:cubicBezTo>
                  <a:pt x="3712446" y="1886581"/>
                  <a:pt x="3711609" y="1886357"/>
                  <a:pt x="3710530" y="1886246"/>
                </a:cubicBezTo>
                <a:cubicBezTo>
                  <a:pt x="3709451" y="1886134"/>
                  <a:pt x="3708093" y="1886078"/>
                  <a:pt x="3706456" y="1886078"/>
                </a:cubicBezTo>
                <a:cubicBezTo>
                  <a:pt x="3704744" y="1886078"/>
                  <a:pt x="3703368" y="1886134"/>
                  <a:pt x="3702326" y="1886246"/>
                </a:cubicBezTo>
                <a:cubicBezTo>
                  <a:pt x="3701284" y="1886357"/>
                  <a:pt x="3700428" y="1886581"/>
                  <a:pt x="3699759" y="1886916"/>
                </a:cubicBezTo>
                <a:cubicBezTo>
                  <a:pt x="3699089" y="1887250"/>
                  <a:pt x="3698642" y="1887622"/>
                  <a:pt x="3698419" y="1888032"/>
                </a:cubicBezTo>
                <a:cubicBezTo>
                  <a:pt x="3698196" y="1888441"/>
                  <a:pt x="3698084" y="1888943"/>
                  <a:pt x="3698084" y="1889539"/>
                </a:cubicBezTo>
                <a:lnTo>
                  <a:pt x="3698084" y="1989998"/>
                </a:lnTo>
                <a:cubicBezTo>
                  <a:pt x="3698084" y="1990593"/>
                  <a:pt x="3698214" y="1991095"/>
                  <a:pt x="3698475" y="1991505"/>
                </a:cubicBezTo>
                <a:cubicBezTo>
                  <a:pt x="3698735" y="1991914"/>
                  <a:pt x="3699219" y="1992267"/>
                  <a:pt x="3699926" y="1992565"/>
                </a:cubicBezTo>
                <a:cubicBezTo>
                  <a:pt x="3700633" y="1992863"/>
                  <a:pt x="3701582" y="1993086"/>
                  <a:pt x="3702772" y="1993235"/>
                </a:cubicBezTo>
                <a:cubicBezTo>
                  <a:pt x="3703963" y="1993383"/>
                  <a:pt x="3705451" y="1993458"/>
                  <a:pt x="3707237" y="1993458"/>
                </a:cubicBezTo>
                <a:cubicBezTo>
                  <a:pt x="3709097" y="1993458"/>
                  <a:pt x="3710623" y="1993383"/>
                  <a:pt x="3711814" y="1993235"/>
                </a:cubicBezTo>
                <a:cubicBezTo>
                  <a:pt x="3713004" y="1993086"/>
                  <a:pt x="3713934" y="1992863"/>
                  <a:pt x="3714604" y="1992565"/>
                </a:cubicBezTo>
                <a:cubicBezTo>
                  <a:pt x="3715274" y="1992267"/>
                  <a:pt x="3715758" y="1991914"/>
                  <a:pt x="3716055" y="1991505"/>
                </a:cubicBezTo>
                <a:cubicBezTo>
                  <a:pt x="3716353" y="1991095"/>
                  <a:pt x="3716502" y="1990593"/>
                  <a:pt x="3716502" y="1989998"/>
                </a:cubicBezTo>
                <a:lnTo>
                  <a:pt x="3716502" y="1919788"/>
                </a:lnTo>
                <a:cubicBezTo>
                  <a:pt x="3721562" y="1913463"/>
                  <a:pt x="3726399" y="1908663"/>
                  <a:pt x="3731012" y="1905389"/>
                </a:cubicBezTo>
                <a:cubicBezTo>
                  <a:pt x="3735626" y="1902115"/>
                  <a:pt x="3740240" y="1900477"/>
                  <a:pt x="3744853" y="1900477"/>
                </a:cubicBezTo>
                <a:cubicBezTo>
                  <a:pt x="3748425" y="1900477"/>
                  <a:pt x="3751569" y="1901147"/>
                  <a:pt x="3754285" y="1902487"/>
                </a:cubicBezTo>
                <a:cubicBezTo>
                  <a:pt x="3757001" y="1903826"/>
                  <a:pt x="3759215" y="1905761"/>
                  <a:pt x="3760927" y="1908291"/>
                </a:cubicBezTo>
                <a:cubicBezTo>
                  <a:pt x="3762638" y="1910821"/>
                  <a:pt x="3763941" y="1913835"/>
                  <a:pt x="3764833" y="1917332"/>
                </a:cubicBezTo>
                <a:cubicBezTo>
                  <a:pt x="3765727" y="1920830"/>
                  <a:pt x="3766173" y="1925443"/>
                  <a:pt x="3766173" y="1931173"/>
                </a:cubicBezTo>
                <a:lnTo>
                  <a:pt x="3766173" y="1989998"/>
                </a:lnTo>
                <a:cubicBezTo>
                  <a:pt x="3766173" y="1990593"/>
                  <a:pt x="3766322" y="1991095"/>
                  <a:pt x="3766619" y="1991505"/>
                </a:cubicBezTo>
                <a:cubicBezTo>
                  <a:pt x="3766917" y="1991914"/>
                  <a:pt x="3767401" y="1992267"/>
                  <a:pt x="3768071" y="1992565"/>
                </a:cubicBezTo>
                <a:cubicBezTo>
                  <a:pt x="3768740" y="1992863"/>
                  <a:pt x="3769671" y="1993086"/>
                  <a:pt x="3770861" y="1993235"/>
                </a:cubicBezTo>
                <a:cubicBezTo>
                  <a:pt x="3772052" y="1993383"/>
                  <a:pt x="3773577" y="1993458"/>
                  <a:pt x="3775437" y="1993458"/>
                </a:cubicBezTo>
                <a:cubicBezTo>
                  <a:pt x="3777223" y="1993458"/>
                  <a:pt x="3778712" y="1993383"/>
                  <a:pt x="3779902" y="1993235"/>
                </a:cubicBezTo>
                <a:cubicBezTo>
                  <a:pt x="3781093" y="1993086"/>
                  <a:pt x="3782023" y="1992863"/>
                  <a:pt x="3782693" y="1992565"/>
                </a:cubicBezTo>
                <a:cubicBezTo>
                  <a:pt x="3783363" y="1992267"/>
                  <a:pt x="3783846" y="1991914"/>
                  <a:pt x="3784144" y="1991505"/>
                </a:cubicBezTo>
                <a:cubicBezTo>
                  <a:pt x="3784441" y="1991095"/>
                  <a:pt x="3784591" y="1990593"/>
                  <a:pt x="3784591" y="1989998"/>
                </a:cubicBezTo>
                <a:lnTo>
                  <a:pt x="3784591" y="1928718"/>
                </a:lnTo>
                <a:cubicBezTo>
                  <a:pt x="3784591" y="1921574"/>
                  <a:pt x="3783977" y="1915453"/>
                  <a:pt x="3782749" y="1910356"/>
                </a:cubicBezTo>
                <a:cubicBezTo>
                  <a:pt x="3781521" y="1905259"/>
                  <a:pt x="3779493" y="1900812"/>
                  <a:pt x="3776665" y="1897017"/>
                </a:cubicBezTo>
                <a:cubicBezTo>
                  <a:pt x="3773837" y="1893222"/>
                  <a:pt x="3770135" y="1890190"/>
                  <a:pt x="3765559" y="1887920"/>
                </a:cubicBezTo>
                <a:cubicBezTo>
                  <a:pt x="3760983" y="1885650"/>
                  <a:pt x="3755346" y="1884516"/>
                  <a:pt x="3748649" y="1884516"/>
                </a:cubicBezTo>
                <a:close/>
                <a:moveTo>
                  <a:pt x="3619838" y="1884516"/>
                </a:moveTo>
                <a:cubicBezTo>
                  <a:pt x="3615968" y="1884516"/>
                  <a:pt x="3612136" y="1884869"/>
                  <a:pt x="3608341" y="1885576"/>
                </a:cubicBezTo>
                <a:cubicBezTo>
                  <a:pt x="3604546" y="1886283"/>
                  <a:pt x="3601048" y="1887176"/>
                  <a:pt x="3597848" y="1888255"/>
                </a:cubicBezTo>
                <a:cubicBezTo>
                  <a:pt x="3594649" y="1889334"/>
                  <a:pt x="3591821" y="1890525"/>
                  <a:pt x="3589365" y="1891827"/>
                </a:cubicBezTo>
                <a:cubicBezTo>
                  <a:pt x="3586910" y="1893129"/>
                  <a:pt x="3585179" y="1894264"/>
                  <a:pt x="3584175" y="1895231"/>
                </a:cubicBezTo>
                <a:cubicBezTo>
                  <a:pt x="3583170" y="1896199"/>
                  <a:pt x="3582538" y="1897222"/>
                  <a:pt x="3582277" y="1898301"/>
                </a:cubicBezTo>
                <a:cubicBezTo>
                  <a:pt x="3582017" y="1899380"/>
                  <a:pt x="3581887" y="1900850"/>
                  <a:pt x="3581887" y="1902710"/>
                </a:cubicBezTo>
                <a:cubicBezTo>
                  <a:pt x="3581887" y="1903826"/>
                  <a:pt x="3581961" y="1904849"/>
                  <a:pt x="3582110" y="1905779"/>
                </a:cubicBezTo>
                <a:cubicBezTo>
                  <a:pt x="3582259" y="1906710"/>
                  <a:pt x="3582501" y="1907472"/>
                  <a:pt x="3582835" y="1908068"/>
                </a:cubicBezTo>
                <a:cubicBezTo>
                  <a:pt x="3583170" y="1908663"/>
                  <a:pt x="3583561" y="1909110"/>
                  <a:pt x="3584007" y="1909407"/>
                </a:cubicBezTo>
                <a:cubicBezTo>
                  <a:pt x="3584454" y="1909705"/>
                  <a:pt x="3584975" y="1909854"/>
                  <a:pt x="3585570" y="1909854"/>
                </a:cubicBezTo>
                <a:cubicBezTo>
                  <a:pt x="3586463" y="1909854"/>
                  <a:pt x="3587821" y="1909314"/>
                  <a:pt x="3589644" y="1908235"/>
                </a:cubicBezTo>
                <a:cubicBezTo>
                  <a:pt x="3591467" y="1907156"/>
                  <a:pt x="3593737" y="1905966"/>
                  <a:pt x="3596453" y="1904663"/>
                </a:cubicBezTo>
                <a:cubicBezTo>
                  <a:pt x="3599169" y="1903361"/>
                  <a:pt x="3602332" y="1902170"/>
                  <a:pt x="3605941" y="1901091"/>
                </a:cubicBezTo>
                <a:cubicBezTo>
                  <a:pt x="3609550" y="1900012"/>
                  <a:pt x="3613624" y="1899473"/>
                  <a:pt x="3618164" y="1899473"/>
                </a:cubicBezTo>
                <a:cubicBezTo>
                  <a:pt x="3622405" y="1899473"/>
                  <a:pt x="3625977" y="1899975"/>
                  <a:pt x="3628879" y="1900980"/>
                </a:cubicBezTo>
                <a:cubicBezTo>
                  <a:pt x="3631781" y="1901984"/>
                  <a:pt x="3634144" y="1903473"/>
                  <a:pt x="3635967" y="1905445"/>
                </a:cubicBezTo>
                <a:cubicBezTo>
                  <a:pt x="3637790" y="1907417"/>
                  <a:pt x="3639111" y="1909891"/>
                  <a:pt x="3639930" y="1912867"/>
                </a:cubicBezTo>
                <a:cubicBezTo>
                  <a:pt x="3640748" y="1915844"/>
                  <a:pt x="3641157" y="1919267"/>
                  <a:pt x="3641157" y="1923137"/>
                </a:cubicBezTo>
                <a:lnTo>
                  <a:pt x="3641157" y="1930950"/>
                </a:lnTo>
                <a:lnTo>
                  <a:pt x="3627316" y="1930950"/>
                </a:lnTo>
                <a:cubicBezTo>
                  <a:pt x="3619503" y="1930950"/>
                  <a:pt x="3612471" y="1931638"/>
                  <a:pt x="3606220" y="1933015"/>
                </a:cubicBezTo>
                <a:cubicBezTo>
                  <a:pt x="3599969" y="1934392"/>
                  <a:pt x="3594686" y="1936457"/>
                  <a:pt x="3590370" y="1939210"/>
                </a:cubicBezTo>
                <a:cubicBezTo>
                  <a:pt x="3586054" y="1941963"/>
                  <a:pt x="3582742" y="1945424"/>
                  <a:pt x="3580436" y="1949591"/>
                </a:cubicBezTo>
                <a:cubicBezTo>
                  <a:pt x="3578129" y="1953758"/>
                  <a:pt x="3576975" y="1958669"/>
                  <a:pt x="3576975" y="1964325"/>
                </a:cubicBezTo>
                <a:cubicBezTo>
                  <a:pt x="3576975" y="1969162"/>
                  <a:pt x="3577812" y="1973478"/>
                  <a:pt x="3579487" y="1977273"/>
                </a:cubicBezTo>
                <a:cubicBezTo>
                  <a:pt x="3581161" y="1981068"/>
                  <a:pt x="3583505" y="1984268"/>
                  <a:pt x="3586519" y="1986872"/>
                </a:cubicBezTo>
                <a:cubicBezTo>
                  <a:pt x="3589533" y="1989477"/>
                  <a:pt x="3593179" y="1991467"/>
                  <a:pt x="3597458" y="1992844"/>
                </a:cubicBezTo>
                <a:cubicBezTo>
                  <a:pt x="3601737" y="1994221"/>
                  <a:pt x="3606518" y="1994909"/>
                  <a:pt x="3611801" y="1994909"/>
                </a:cubicBezTo>
                <a:cubicBezTo>
                  <a:pt x="3617829" y="1994909"/>
                  <a:pt x="3623540" y="1993607"/>
                  <a:pt x="3628935" y="1991002"/>
                </a:cubicBezTo>
                <a:cubicBezTo>
                  <a:pt x="3634330" y="1988398"/>
                  <a:pt x="3639223" y="1984751"/>
                  <a:pt x="3643613" y="1980063"/>
                </a:cubicBezTo>
                <a:lnTo>
                  <a:pt x="3643613" y="1990109"/>
                </a:lnTo>
                <a:cubicBezTo>
                  <a:pt x="3643613" y="1991002"/>
                  <a:pt x="3643874" y="1991672"/>
                  <a:pt x="3644394" y="1992118"/>
                </a:cubicBezTo>
                <a:cubicBezTo>
                  <a:pt x="3644915" y="1992565"/>
                  <a:pt x="3645753" y="1992900"/>
                  <a:pt x="3646906" y="1993123"/>
                </a:cubicBezTo>
                <a:cubicBezTo>
                  <a:pt x="3648059" y="1993346"/>
                  <a:pt x="3649603" y="1993458"/>
                  <a:pt x="3651538" y="1993458"/>
                </a:cubicBezTo>
                <a:cubicBezTo>
                  <a:pt x="3653547" y="1993458"/>
                  <a:pt x="3655073" y="1993346"/>
                  <a:pt x="3656115" y="1993123"/>
                </a:cubicBezTo>
                <a:cubicBezTo>
                  <a:pt x="3657156" y="1992900"/>
                  <a:pt x="3657975" y="1992565"/>
                  <a:pt x="3658570" y="1992118"/>
                </a:cubicBezTo>
                <a:cubicBezTo>
                  <a:pt x="3659166" y="1991672"/>
                  <a:pt x="3659463" y="1991002"/>
                  <a:pt x="3659463" y="1990109"/>
                </a:cubicBezTo>
                <a:lnTo>
                  <a:pt x="3659463" y="1922355"/>
                </a:lnTo>
                <a:cubicBezTo>
                  <a:pt x="3659463" y="1916104"/>
                  <a:pt x="3658756" y="1910635"/>
                  <a:pt x="3657343" y="1905947"/>
                </a:cubicBezTo>
                <a:cubicBezTo>
                  <a:pt x="3655929" y="1901259"/>
                  <a:pt x="3653659" y="1897333"/>
                  <a:pt x="3650534" y="1894171"/>
                </a:cubicBezTo>
                <a:cubicBezTo>
                  <a:pt x="3647408" y="1891008"/>
                  <a:pt x="3643315" y="1888608"/>
                  <a:pt x="3638255" y="1886971"/>
                </a:cubicBezTo>
                <a:cubicBezTo>
                  <a:pt x="3633195" y="1885334"/>
                  <a:pt x="3627056" y="1884516"/>
                  <a:pt x="3619838" y="1884516"/>
                </a:cubicBezTo>
                <a:close/>
                <a:moveTo>
                  <a:pt x="3377174" y="1884516"/>
                </a:moveTo>
                <a:cubicBezTo>
                  <a:pt x="3371444" y="1884516"/>
                  <a:pt x="3365770" y="1885985"/>
                  <a:pt x="3360151" y="1888925"/>
                </a:cubicBezTo>
                <a:cubicBezTo>
                  <a:pt x="3354533" y="1891864"/>
                  <a:pt x="3348896" y="1896496"/>
                  <a:pt x="3343241" y="1902822"/>
                </a:cubicBezTo>
                <a:lnTo>
                  <a:pt x="3343241" y="1889539"/>
                </a:lnTo>
                <a:cubicBezTo>
                  <a:pt x="3343241" y="1888943"/>
                  <a:pt x="3343111" y="1888441"/>
                  <a:pt x="3342850" y="1888032"/>
                </a:cubicBezTo>
                <a:cubicBezTo>
                  <a:pt x="3342590" y="1887622"/>
                  <a:pt x="3342162" y="1887250"/>
                  <a:pt x="3341566" y="1886916"/>
                </a:cubicBezTo>
                <a:cubicBezTo>
                  <a:pt x="3340971" y="1886581"/>
                  <a:pt x="3340134" y="1886357"/>
                  <a:pt x="3339055" y="1886246"/>
                </a:cubicBezTo>
                <a:cubicBezTo>
                  <a:pt x="3337976" y="1886134"/>
                  <a:pt x="3336618" y="1886078"/>
                  <a:pt x="3334981" y="1886078"/>
                </a:cubicBezTo>
                <a:cubicBezTo>
                  <a:pt x="3333269" y="1886078"/>
                  <a:pt x="3331893" y="1886134"/>
                  <a:pt x="3330851" y="1886246"/>
                </a:cubicBezTo>
                <a:cubicBezTo>
                  <a:pt x="3329809" y="1886357"/>
                  <a:pt x="3328953" y="1886581"/>
                  <a:pt x="3328284" y="1886916"/>
                </a:cubicBezTo>
                <a:cubicBezTo>
                  <a:pt x="3327614" y="1887250"/>
                  <a:pt x="3327167" y="1887622"/>
                  <a:pt x="3326944" y="1888032"/>
                </a:cubicBezTo>
                <a:cubicBezTo>
                  <a:pt x="3326721" y="1888441"/>
                  <a:pt x="3326609" y="1888943"/>
                  <a:pt x="3326609" y="1889539"/>
                </a:cubicBezTo>
                <a:lnTo>
                  <a:pt x="3326609" y="1989998"/>
                </a:lnTo>
                <a:cubicBezTo>
                  <a:pt x="3326609" y="1990593"/>
                  <a:pt x="3326739" y="1991095"/>
                  <a:pt x="3327000" y="1991505"/>
                </a:cubicBezTo>
                <a:cubicBezTo>
                  <a:pt x="3327260" y="1991914"/>
                  <a:pt x="3327744" y="1992267"/>
                  <a:pt x="3328451" y="1992565"/>
                </a:cubicBezTo>
                <a:cubicBezTo>
                  <a:pt x="3329158" y="1992863"/>
                  <a:pt x="3330107" y="1993086"/>
                  <a:pt x="3331297" y="1993235"/>
                </a:cubicBezTo>
                <a:cubicBezTo>
                  <a:pt x="3332488" y="1993383"/>
                  <a:pt x="3333976" y="1993458"/>
                  <a:pt x="3335762" y="1993458"/>
                </a:cubicBezTo>
                <a:cubicBezTo>
                  <a:pt x="3337622" y="1993458"/>
                  <a:pt x="3339148" y="1993383"/>
                  <a:pt x="3340339" y="1993235"/>
                </a:cubicBezTo>
                <a:cubicBezTo>
                  <a:pt x="3341529" y="1993086"/>
                  <a:pt x="3342459" y="1992863"/>
                  <a:pt x="3343129" y="1992565"/>
                </a:cubicBezTo>
                <a:cubicBezTo>
                  <a:pt x="3343799" y="1992267"/>
                  <a:pt x="3344283" y="1991914"/>
                  <a:pt x="3344580" y="1991505"/>
                </a:cubicBezTo>
                <a:cubicBezTo>
                  <a:pt x="3344878" y="1991095"/>
                  <a:pt x="3345027" y="1990593"/>
                  <a:pt x="3345027" y="1989998"/>
                </a:cubicBezTo>
                <a:lnTo>
                  <a:pt x="3345027" y="1919788"/>
                </a:lnTo>
                <a:cubicBezTo>
                  <a:pt x="3350087" y="1913463"/>
                  <a:pt x="3354924" y="1908663"/>
                  <a:pt x="3359537" y="1905389"/>
                </a:cubicBezTo>
                <a:cubicBezTo>
                  <a:pt x="3364151" y="1902115"/>
                  <a:pt x="3368765" y="1900477"/>
                  <a:pt x="3373378" y="1900477"/>
                </a:cubicBezTo>
                <a:cubicBezTo>
                  <a:pt x="3376950" y="1900477"/>
                  <a:pt x="3380094" y="1901147"/>
                  <a:pt x="3382810" y="1902487"/>
                </a:cubicBezTo>
                <a:cubicBezTo>
                  <a:pt x="3385527" y="1903826"/>
                  <a:pt x="3387740" y="1905761"/>
                  <a:pt x="3389452" y="1908291"/>
                </a:cubicBezTo>
                <a:cubicBezTo>
                  <a:pt x="3391163" y="1910821"/>
                  <a:pt x="3392466" y="1913835"/>
                  <a:pt x="3393359" y="1917332"/>
                </a:cubicBezTo>
                <a:cubicBezTo>
                  <a:pt x="3394252" y="1920830"/>
                  <a:pt x="3394698" y="1925443"/>
                  <a:pt x="3394698" y="1931173"/>
                </a:cubicBezTo>
                <a:lnTo>
                  <a:pt x="3394698" y="1989998"/>
                </a:lnTo>
                <a:cubicBezTo>
                  <a:pt x="3394698" y="1990593"/>
                  <a:pt x="3394847" y="1991095"/>
                  <a:pt x="3395145" y="1991505"/>
                </a:cubicBezTo>
                <a:cubicBezTo>
                  <a:pt x="3395442" y="1991914"/>
                  <a:pt x="3395926" y="1992267"/>
                  <a:pt x="3396596" y="1992565"/>
                </a:cubicBezTo>
                <a:cubicBezTo>
                  <a:pt x="3397265" y="1992863"/>
                  <a:pt x="3398196" y="1993086"/>
                  <a:pt x="3399386" y="1993235"/>
                </a:cubicBezTo>
                <a:cubicBezTo>
                  <a:pt x="3400577" y="1993383"/>
                  <a:pt x="3402102" y="1993458"/>
                  <a:pt x="3403963" y="1993458"/>
                </a:cubicBezTo>
                <a:cubicBezTo>
                  <a:pt x="3405749" y="1993458"/>
                  <a:pt x="3407237" y="1993383"/>
                  <a:pt x="3408427" y="1993235"/>
                </a:cubicBezTo>
                <a:cubicBezTo>
                  <a:pt x="3409618" y="1993086"/>
                  <a:pt x="3410548" y="1992863"/>
                  <a:pt x="3411218" y="1992565"/>
                </a:cubicBezTo>
                <a:cubicBezTo>
                  <a:pt x="3411888" y="1992267"/>
                  <a:pt x="3412371" y="1991914"/>
                  <a:pt x="3412669" y="1991505"/>
                </a:cubicBezTo>
                <a:cubicBezTo>
                  <a:pt x="3412967" y="1991095"/>
                  <a:pt x="3413116" y="1990593"/>
                  <a:pt x="3413116" y="1989998"/>
                </a:cubicBezTo>
                <a:lnTo>
                  <a:pt x="3413116" y="1928718"/>
                </a:lnTo>
                <a:cubicBezTo>
                  <a:pt x="3413116" y="1921574"/>
                  <a:pt x="3412502" y="1915453"/>
                  <a:pt x="3411274" y="1910356"/>
                </a:cubicBezTo>
                <a:cubicBezTo>
                  <a:pt x="3410046" y="1905259"/>
                  <a:pt x="3408018" y="1900812"/>
                  <a:pt x="3405190" y="1897017"/>
                </a:cubicBezTo>
                <a:cubicBezTo>
                  <a:pt x="3402363" y="1893222"/>
                  <a:pt x="3398661" y="1890190"/>
                  <a:pt x="3394084" y="1887920"/>
                </a:cubicBezTo>
                <a:cubicBezTo>
                  <a:pt x="3389508" y="1885650"/>
                  <a:pt x="3383871" y="1884516"/>
                  <a:pt x="3377174" y="1884516"/>
                </a:cubicBezTo>
                <a:close/>
                <a:moveTo>
                  <a:pt x="3197538" y="1884516"/>
                </a:moveTo>
                <a:cubicBezTo>
                  <a:pt x="3194189" y="1884516"/>
                  <a:pt x="3191008" y="1884906"/>
                  <a:pt x="3187994" y="1885688"/>
                </a:cubicBezTo>
                <a:cubicBezTo>
                  <a:pt x="3184981" y="1886469"/>
                  <a:pt x="3182041" y="1887622"/>
                  <a:pt x="3179176" y="1889148"/>
                </a:cubicBezTo>
                <a:cubicBezTo>
                  <a:pt x="3176311" y="1890673"/>
                  <a:pt x="3173465" y="1892590"/>
                  <a:pt x="3170637" y="1894896"/>
                </a:cubicBezTo>
                <a:cubicBezTo>
                  <a:pt x="3167810" y="1897203"/>
                  <a:pt x="3164870" y="1899919"/>
                  <a:pt x="3161819" y="1903045"/>
                </a:cubicBezTo>
                <a:lnTo>
                  <a:pt x="3161819" y="1889539"/>
                </a:lnTo>
                <a:cubicBezTo>
                  <a:pt x="3161819" y="1888869"/>
                  <a:pt x="3161689" y="1888329"/>
                  <a:pt x="3161429" y="1887920"/>
                </a:cubicBezTo>
                <a:cubicBezTo>
                  <a:pt x="3161168" y="1887511"/>
                  <a:pt x="3160703" y="1887157"/>
                  <a:pt x="3160033" y="1886860"/>
                </a:cubicBezTo>
                <a:cubicBezTo>
                  <a:pt x="3159364" y="1886562"/>
                  <a:pt x="3158526" y="1886357"/>
                  <a:pt x="3157522" y="1886246"/>
                </a:cubicBezTo>
                <a:cubicBezTo>
                  <a:pt x="3156517" y="1886134"/>
                  <a:pt x="3155234" y="1886078"/>
                  <a:pt x="3153671" y="1886078"/>
                </a:cubicBezTo>
                <a:cubicBezTo>
                  <a:pt x="3152183" y="1886078"/>
                  <a:pt x="3150918" y="1886134"/>
                  <a:pt x="3149876" y="1886246"/>
                </a:cubicBezTo>
                <a:cubicBezTo>
                  <a:pt x="3148834" y="1886357"/>
                  <a:pt x="3147978" y="1886562"/>
                  <a:pt x="3147309" y="1886860"/>
                </a:cubicBezTo>
                <a:cubicBezTo>
                  <a:pt x="3146639" y="1887157"/>
                  <a:pt x="3146192" y="1887511"/>
                  <a:pt x="3145969" y="1887920"/>
                </a:cubicBezTo>
                <a:cubicBezTo>
                  <a:pt x="3145746" y="1888329"/>
                  <a:pt x="3145634" y="1888869"/>
                  <a:pt x="3145634" y="1889539"/>
                </a:cubicBezTo>
                <a:lnTo>
                  <a:pt x="3145634" y="2029846"/>
                </a:lnTo>
                <a:cubicBezTo>
                  <a:pt x="3145634" y="2030442"/>
                  <a:pt x="3145764" y="2030963"/>
                  <a:pt x="3146025" y="2031409"/>
                </a:cubicBezTo>
                <a:cubicBezTo>
                  <a:pt x="3146285" y="2031856"/>
                  <a:pt x="3146769" y="2032228"/>
                  <a:pt x="3147476" y="2032525"/>
                </a:cubicBezTo>
                <a:cubicBezTo>
                  <a:pt x="3148183" y="2032823"/>
                  <a:pt x="3149132" y="2033046"/>
                  <a:pt x="3150322" y="2033195"/>
                </a:cubicBezTo>
                <a:cubicBezTo>
                  <a:pt x="3151513" y="2033344"/>
                  <a:pt x="3153001" y="2033418"/>
                  <a:pt x="3154787" y="2033418"/>
                </a:cubicBezTo>
                <a:cubicBezTo>
                  <a:pt x="3156647" y="2033418"/>
                  <a:pt x="3158173" y="2033344"/>
                  <a:pt x="3159364" y="2033195"/>
                </a:cubicBezTo>
                <a:cubicBezTo>
                  <a:pt x="3160554" y="2033046"/>
                  <a:pt x="3161484" y="2032823"/>
                  <a:pt x="3162154" y="2032525"/>
                </a:cubicBezTo>
                <a:cubicBezTo>
                  <a:pt x="3162824" y="2032228"/>
                  <a:pt x="3163308" y="2031856"/>
                  <a:pt x="3163605" y="2031409"/>
                </a:cubicBezTo>
                <a:cubicBezTo>
                  <a:pt x="3163903" y="2030963"/>
                  <a:pt x="3164052" y="2030442"/>
                  <a:pt x="3164052" y="2029846"/>
                </a:cubicBezTo>
                <a:lnTo>
                  <a:pt x="3164052" y="1979617"/>
                </a:lnTo>
                <a:cubicBezTo>
                  <a:pt x="3166731" y="1982221"/>
                  <a:pt x="3169261" y="1984491"/>
                  <a:pt x="3171642" y="1986426"/>
                </a:cubicBezTo>
                <a:cubicBezTo>
                  <a:pt x="3174023" y="1988361"/>
                  <a:pt x="3176423" y="1989960"/>
                  <a:pt x="3178841" y="1991225"/>
                </a:cubicBezTo>
                <a:cubicBezTo>
                  <a:pt x="3181260" y="1992490"/>
                  <a:pt x="3183734" y="1993421"/>
                  <a:pt x="3186264" y="1994016"/>
                </a:cubicBezTo>
                <a:cubicBezTo>
                  <a:pt x="3188794" y="1994611"/>
                  <a:pt x="3191548" y="1994909"/>
                  <a:pt x="3194524" y="1994909"/>
                </a:cubicBezTo>
                <a:cubicBezTo>
                  <a:pt x="3201519" y="1994909"/>
                  <a:pt x="3207733" y="1993588"/>
                  <a:pt x="3213165" y="1990946"/>
                </a:cubicBezTo>
                <a:cubicBezTo>
                  <a:pt x="3218597" y="1988305"/>
                  <a:pt x="3223155" y="1984547"/>
                  <a:pt x="3226839" y="1979673"/>
                </a:cubicBezTo>
                <a:cubicBezTo>
                  <a:pt x="3230522" y="1974799"/>
                  <a:pt x="3233313" y="1968864"/>
                  <a:pt x="3235210" y="1961869"/>
                </a:cubicBezTo>
                <a:cubicBezTo>
                  <a:pt x="3237108" y="1954874"/>
                  <a:pt x="3238056" y="1946986"/>
                  <a:pt x="3238056" y="1938205"/>
                </a:cubicBezTo>
                <a:cubicBezTo>
                  <a:pt x="3238056" y="1930913"/>
                  <a:pt x="3237312" y="1924011"/>
                  <a:pt x="3235824" y="1917500"/>
                </a:cubicBezTo>
                <a:cubicBezTo>
                  <a:pt x="3234336" y="1910988"/>
                  <a:pt x="3231973" y="1905277"/>
                  <a:pt x="3228736" y="1900366"/>
                </a:cubicBezTo>
                <a:cubicBezTo>
                  <a:pt x="3225499" y="1895455"/>
                  <a:pt x="3221313" y="1891585"/>
                  <a:pt x="3216179" y="1888757"/>
                </a:cubicBezTo>
                <a:cubicBezTo>
                  <a:pt x="3211044" y="1885930"/>
                  <a:pt x="3204831" y="1884516"/>
                  <a:pt x="3197538" y="1884516"/>
                </a:cubicBezTo>
                <a:close/>
                <a:moveTo>
                  <a:pt x="3066011" y="1884516"/>
                </a:moveTo>
                <a:cubicBezTo>
                  <a:pt x="3057454" y="1884516"/>
                  <a:pt x="3049975" y="1885892"/>
                  <a:pt x="3043575" y="1888646"/>
                </a:cubicBezTo>
                <a:cubicBezTo>
                  <a:pt x="3037176" y="1891399"/>
                  <a:pt x="3031837" y="1895269"/>
                  <a:pt x="3027558" y="1900254"/>
                </a:cubicBezTo>
                <a:cubicBezTo>
                  <a:pt x="3023279" y="1905240"/>
                  <a:pt x="3020079" y="1911175"/>
                  <a:pt x="3017958" y="1918058"/>
                </a:cubicBezTo>
                <a:cubicBezTo>
                  <a:pt x="3015837" y="1924941"/>
                  <a:pt x="3014777" y="1932476"/>
                  <a:pt x="3014777" y="1940661"/>
                </a:cubicBezTo>
                <a:cubicBezTo>
                  <a:pt x="3014777" y="1949144"/>
                  <a:pt x="3015782" y="1956735"/>
                  <a:pt x="3017791" y="1963432"/>
                </a:cubicBezTo>
                <a:cubicBezTo>
                  <a:pt x="3019800" y="1970129"/>
                  <a:pt x="3022851" y="1975822"/>
                  <a:pt x="3026944" y="1980510"/>
                </a:cubicBezTo>
                <a:cubicBezTo>
                  <a:pt x="3031037" y="1985198"/>
                  <a:pt x="3036153" y="1988770"/>
                  <a:pt x="3042292" y="1991225"/>
                </a:cubicBezTo>
                <a:cubicBezTo>
                  <a:pt x="3048431" y="1993681"/>
                  <a:pt x="3055630" y="1994909"/>
                  <a:pt x="3063890" y="1994909"/>
                </a:cubicBezTo>
                <a:cubicBezTo>
                  <a:pt x="3072374" y="1994909"/>
                  <a:pt x="3079834" y="1993514"/>
                  <a:pt x="3086270" y="1990723"/>
                </a:cubicBezTo>
                <a:cubicBezTo>
                  <a:pt x="3092707" y="1987933"/>
                  <a:pt x="3098065" y="1984044"/>
                  <a:pt x="3102344" y="1979059"/>
                </a:cubicBezTo>
                <a:cubicBezTo>
                  <a:pt x="3106623" y="1974073"/>
                  <a:pt x="3109841" y="1968138"/>
                  <a:pt x="3111999" y="1961255"/>
                </a:cubicBezTo>
                <a:cubicBezTo>
                  <a:pt x="3114157" y="1954372"/>
                  <a:pt x="3115236" y="1946837"/>
                  <a:pt x="3115236" y="1938652"/>
                </a:cubicBezTo>
                <a:cubicBezTo>
                  <a:pt x="3115236" y="1930243"/>
                  <a:pt x="3114213" y="1922690"/>
                  <a:pt x="3112166" y="1915993"/>
                </a:cubicBezTo>
                <a:cubicBezTo>
                  <a:pt x="3110120" y="1909296"/>
                  <a:pt x="3107051" y="1903603"/>
                  <a:pt x="3102958" y="1898915"/>
                </a:cubicBezTo>
                <a:cubicBezTo>
                  <a:pt x="3098865" y="1894227"/>
                  <a:pt x="3093749" y="1890655"/>
                  <a:pt x="3087610" y="1888199"/>
                </a:cubicBezTo>
                <a:cubicBezTo>
                  <a:pt x="3081471" y="1885744"/>
                  <a:pt x="3074271" y="1884516"/>
                  <a:pt x="3066011" y="1884516"/>
                </a:cubicBezTo>
                <a:close/>
                <a:moveTo>
                  <a:pt x="2891882" y="1884516"/>
                </a:moveTo>
                <a:cubicBezTo>
                  <a:pt x="2884515" y="1884516"/>
                  <a:pt x="2877855" y="1885799"/>
                  <a:pt x="2871902" y="1888367"/>
                </a:cubicBezTo>
                <a:cubicBezTo>
                  <a:pt x="2865949" y="1890934"/>
                  <a:pt x="2860870" y="1894617"/>
                  <a:pt x="2856666" y="1899417"/>
                </a:cubicBezTo>
                <a:cubicBezTo>
                  <a:pt x="2852461" y="1904217"/>
                  <a:pt x="2849243" y="1910058"/>
                  <a:pt x="2847011" y="1916942"/>
                </a:cubicBezTo>
                <a:cubicBezTo>
                  <a:pt x="2844778" y="1923825"/>
                  <a:pt x="2843662" y="1931583"/>
                  <a:pt x="2843662" y="1940215"/>
                </a:cubicBezTo>
                <a:cubicBezTo>
                  <a:pt x="2843662" y="1949293"/>
                  <a:pt x="2844741" y="1957255"/>
                  <a:pt x="2846899" y="1964102"/>
                </a:cubicBezTo>
                <a:cubicBezTo>
                  <a:pt x="2849057" y="1970948"/>
                  <a:pt x="2852257" y="1976640"/>
                  <a:pt x="2856498" y="1981180"/>
                </a:cubicBezTo>
                <a:cubicBezTo>
                  <a:pt x="2860740" y="1985719"/>
                  <a:pt x="2865968" y="1989142"/>
                  <a:pt x="2872181" y="1991449"/>
                </a:cubicBezTo>
                <a:cubicBezTo>
                  <a:pt x="2878395" y="1993756"/>
                  <a:pt x="2885631" y="1994909"/>
                  <a:pt x="2893891" y="1994909"/>
                </a:cubicBezTo>
                <a:cubicBezTo>
                  <a:pt x="2898654" y="1994909"/>
                  <a:pt x="2903137" y="1994555"/>
                  <a:pt x="2907342" y="1993849"/>
                </a:cubicBezTo>
                <a:cubicBezTo>
                  <a:pt x="2911546" y="1993142"/>
                  <a:pt x="2915248" y="1992342"/>
                  <a:pt x="2918448" y="1991449"/>
                </a:cubicBezTo>
                <a:cubicBezTo>
                  <a:pt x="2921648" y="1990556"/>
                  <a:pt x="2924252" y="1989644"/>
                  <a:pt x="2926262" y="1988714"/>
                </a:cubicBezTo>
                <a:cubicBezTo>
                  <a:pt x="2928271" y="1987784"/>
                  <a:pt x="2929480" y="1987114"/>
                  <a:pt x="2929889" y="1986705"/>
                </a:cubicBezTo>
                <a:cubicBezTo>
                  <a:pt x="2930299" y="1986296"/>
                  <a:pt x="2930633" y="1985868"/>
                  <a:pt x="2930894" y="1985421"/>
                </a:cubicBezTo>
                <a:cubicBezTo>
                  <a:pt x="2931154" y="1984975"/>
                  <a:pt x="2931340" y="1984472"/>
                  <a:pt x="2931452" y="1983914"/>
                </a:cubicBezTo>
                <a:cubicBezTo>
                  <a:pt x="2931564" y="1983356"/>
                  <a:pt x="2931657" y="1982724"/>
                  <a:pt x="2931731" y="1982017"/>
                </a:cubicBezTo>
                <a:cubicBezTo>
                  <a:pt x="2931805" y="1981310"/>
                  <a:pt x="2931843" y="1980473"/>
                  <a:pt x="2931843" y="1979505"/>
                </a:cubicBezTo>
                <a:cubicBezTo>
                  <a:pt x="2931843" y="1978166"/>
                  <a:pt x="2931787" y="1977031"/>
                  <a:pt x="2931674" y="1976101"/>
                </a:cubicBezTo>
                <a:cubicBezTo>
                  <a:pt x="2931562" y="1975171"/>
                  <a:pt x="2931394" y="1974445"/>
                  <a:pt x="2931169" y="1973924"/>
                </a:cubicBezTo>
                <a:cubicBezTo>
                  <a:pt x="2930945" y="1973403"/>
                  <a:pt x="2930627" y="1973013"/>
                  <a:pt x="2930216" y="1972752"/>
                </a:cubicBezTo>
                <a:cubicBezTo>
                  <a:pt x="2929805" y="1972492"/>
                  <a:pt x="2929338" y="1972361"/>
                  <a:pt x="2928815" y="1972361"/>
                </a:cubicBezTo>
                <a:cubicBezTo>
                  <a:pt x="2927917" y="1972361"/>
                  <a:pt x="2926590" y="1972752"/>
                  <a:pt x="2924832" y="1973533"/>
                </a:cubicBezTo>
                <a:cubicBezTo>
                  <a:pt x="2923075" y="1974315"/>
                  <a:pt x="2920831" y="1975189"/>
                  <a:pt x="2918102" y="1976157"/>
                </a:cubicBezTo>
                <a:cubicBezTo>
                  <a:pt x="2915372" y="1977124"/>
                  <a:pt x="2912138" y="1977998"/>
                  <a:pt x="2908400" y="1978780"/>
                </a:cubicBezTo>
                <a:cubicBezTo>
                  <a:pt x="2904661" y="1979561"/>
                  <a:pt x="2900399" y="1979952"/>
                  <a:pt x="2895613" y="1979952"/>
                </a:cubicBezTo>
                <a:cubicBezTo>
                  <a:pt x="2889556" y="1979952"/>
                  <a:pt x="2884434" y="1979096"/>
                  <a:pt x="2880247" y="1977384"/>
                </a:cubicBezTo>
                <a:cubicBezTo>
                  <a:pt x="2876059" y="1975673"/>
                  <a:pt x="2872657" y="1973217"/>
                  <a:pt x="2870039" y="1970017"/>
                </a:cubicBezTo>
                <a:cubicBezTo>
                  <a:pt x="2867422" y="1966818"/>
                  <a:pt x="2865553" y="1962985"/>
                  <a:pt x="2864431" y="1958520"/>
                </a:cubicBezTo>
                <a:cubicBezTo>
                  <a:pt x="2863310" y="1954056"/>
                  <a:pt x="2862749" y="1949033"/>
                  <a:pt x="2862749" y="1943452"/>
                </a:cubicBezTo>
                <a:lnTo>
                  <a:pt x="2928907" y="1943452"/>
                </a:lnTo>
                <a:cubicBezTo>
                  <a:pt x="2930777" y="1943452"/>
                  <a:pt x="2932441" y="1942838"/>
                  <a:pt x="2933898" y="1941610"/>
                </a:cubicBezTo>
                <a:cubicBezTo>
                  <a:pt x="2935355" y="1940382"/>
                  <a:pt x="2936084" y="1938317"/>
                  <a:pt x="2936084" y="1935415"/>
                </a:cubicBezTo>
                <a:lnTo>
                  <a:pt x="2936084" y="1932066"/>
                </a:lnTo>
                <a:cubicBezTo>
                  <a:pt x="2936084" y="1925518"/>
                  <a:pt x="2935247" y="1919360"/>
                  <a:pt x="2933573" y="1913593"/>
                </a:cubicBezTo>
                <a:cubicBezTo>
                  <a:pt x="2931898" y="1907826"/>
                  <a:pt x="2929275" y="1902803"/>
                  <a:pt x="2925703" y="1898524"/>
                </a:cubicBezTo>
                <a:cubicBezTo>
                  <a:pt x="2922132" y="1894245"/>
                  <a:pt x="2917574" y="1890841"/>
                  <a:pt x="2912030" y="1888311"/>
                </a:cubicBezTo>
                <a:cubicBezTo>
                  <a:pt x="2906486" y="1885781"/>
                  <a:pt x="2899770" y="1884516"/>
                  <a:pt x="2891882" y="1884516"/>
                </a:cubicBezTo>
                <a:close/>
                <a:moveTo>
                  <a:pt x="2672807" y="1884516"/>
                </a:moveTo>
                <a:cubicBezTo>
                  <a:pt x="2665440" y="1884516"/>
                  <a:pt x="2658780" y="1885799"/>
                  <a:pt x="2652827" y="1888367"/>
                </a:cubicBezTo>
                <a:cubicBezTo>
                  <a:pt x="2646874" y="1890934"/>
                  <a:pt x="2641795" y="1894617"/>
                  <a:pt x="2637591" y="1899417"/>
                </a:cubicBezTo>
                <a:cubicBezTo>
                  <a:pt x="2633386" y="1904217"/>
                  <a:pt x="2630168" y="1910058"/>
                  <a:pt x="2627936" y="1916942"/>
                </a:cubicBezTo>
                <a:cubicBezTo>
                  <a:pt x="2625703" y="1923825"/>
                  <a:pt x="2624587" y="1931583"/>
                  <a:pt x="2624587" y="1940215"/>
                </a:cubicBezTo>
                <a:cubicBezTo>
                  <a:pt x="2624587" y="1949293"/>
                  <a:pt x="2625666" y="1957255"/>
                  <a:pt x="2627824" y="1964102"/>
                </a:cubicBezTo>
                <a:cubicBezTo>
                  <a:pt x="2629982" y="1970948"/>
                  <a:pt x="2633182" y="1976640"/>
                  <a:pt x="2637423" y="1981180"/>
                </a:cubicBezTo>
                <a:cubicBezTo>
                  <a:pt x="2641665" y="1985719"/>
                  <a:pt x="2646893" y="1989142"/>
                  <a:pt x="2653106" y="1991449"/>
                </a:cubicBezTo>
                <a:cubicBezTo>
                  <a:pt x="2659320" y="1993756"/>
                  <a:pt x="2666556" y="1994909"/>
                  <a:pt x="2674816" y="1994909"/>
                </a:cubicBezTo>
                <a:cubicBezTo>
                  <a:pt x="2679579" y="1994909"/>
                  <a:pt x="2684062" y="1994555"/>
                  <a:pt x="2688267" y="1993849"/>
                </a:cubicBezTo>
                <a:cubicBezTo>
                  <a:pt x="2692471" y="1993142"/>
                  <a:pt x="2696173" y="1992342"/>
                  <a:pt x="2699373" y="1991449"/>
                </a:cubicBezTo>
                <a:cubicBezTo>
                  <a:pt x="2702573" y="1990556"/>
                  <a:pt x="2705177" y="1989644"/>
                  <a:pt x="2707187" y="1988714"/>
                </a:cubicBezTo>
                <a:cubicBezTo>
                  <a:pt x="2709196" y="1987784"/>
                  <a:pt x="2710405" y="1987114"/>
                  <a:pt x="2710814" y="1986705"/>
                </a:cubicBezTo>
                <a:cubicBezTo>
                  <a:pt x="2711224" y="1986296"/>
                  <a:pt x="2711558" y="1985868"/>
                  <a:pt x="2711819" y="1985421"/>
                </a:cubicBezTo>
                <a:cubicBezTo>
                  <a:pt x="2712079" y="1984975"/>
                  <a:pt x="2712265" y="1984472"/>
                  <a:pt x="2712377" y="1983914"/>
                </a:cubicBezTo>
                <a:cubicBezTo>
                  <a:pt x="2712489" y="1983356"/>
                  <a:pt x="2712582" y="1982724"/>
                  <a:pt x="2712656" y="1982017"/>
                </a:cubicBezTo>
                <a:cubicBezTo>
                  <a:pt x="2712731" y="1981310"/>
                  <a:pt x="2712768" y="1980473"/>
                  <a:pt x="2712768" y="1979505"/>
                </a:cubicBezTo>
                <a:cubicBezTo>
                  <a:pt x="2712768" y="1978166"/>
                  <a:pt x="2712712" y="1977031"/>
                  <a:pt x="2712599" y="1976101"/>
                </a:cubicBezTo>
                <a:cubicBezTo>
                  <a:pt x="2712487" y="1975171"/>
                  <a:pt x="2712319" y="1974445"/>
                  <a:pt x="2712095" y="1973924"/>
                </a:cubicBezTo>
                <a:cubicBezTo>
                  <a:pt x="2711870" y="1973403"/>
                  <a:pt x="2711552" y="1973013"/>
                  <a:pt x="2711141" y="1972752"/>
                </a:cubicBezTo>
                <a:cubicBezTo>
                  <a:pt x="2710730" y="1972492"/>
                  <a:pt x="2710263" y="1972361"/>
                  <a:pt x="2709740" y="1972361"/>
                </a:cubicBezTo>
                <a:cubicBezTo>
                  <a:pt x="2708842" y="1972361"/>
                  <a:pt x="2707515" y="1972752"/>
                  <a:pt x="2705757" y="1973533"/>
                </a:cubicBezTo>
                <a:cubicBezTo>
                  <a:pt x="2704000" y="1974315"/>
                  <a:pt x="2701756" y="1975189"/>
                  <a:pt x="2699027" y="1976157"/>
                </a:cubicBezTo>
                <a:cubicBezTo>
                  <a:pt x="2696298" y="1977124"/>
                  <a:pt x="2693063" y="1977998"/>
                  <a:pt x="2689325" y="1978780"/>
                </a:cubicBezTo>
                <a:cubicBezTo>
                  <a:pt x="2685586" y="1979561"/>
                  <a:pt x="2681324" y="1979952"/>
                  <a:pt x="2676538" y="1979952"/>
                </a:cubicBezTo>
                <a:cubicBezTo>
                  <a:pt x="2670481" y="1979952"/>
                  <a:pt x="2665359" y="1979096"/>
                  <a:pt x="2661172" y="1977384"/>
                </a:cubicBezTo>
                <a:cubicBezTo>
                  <a:pt x="2656984" y="1975673"/>
                  <a:pt x="2653582" y="1973217"/>
                  <a:pt x="2650964" y="1970017"/>
                </a:cubicBezTo>
                <a:cubicBezTo>
                  <a:pt x="2648347" y="1966818"/>
                  <a:pt x="2646478" y="1962985"/>
                  <a:pt x="2645356" y="1958520"/>
                </a:cubicBezTo>
                <a:cubicBezTo>
                  <a:pt x="2644235" y="1954056"/>
                  <a:pt x="2643674" y="1949033"/>
                  <a:pt x="2643674" y="1943452"/>
                </a:cubicBezTo>
                <a:lnTo>
                  <a:pt x="2709832" y="1943452"/>
                </a:lnTo>
                <a:cubicBezTo>
                  <a:pt x="2711702" y="1943452"/>
                  <a:pt x="2713366" y="1942838"/>
                  <a:pt x="2714823" y="1941610"/>
                </a:cubicBezTo>
                <a:cubicBezTo>
                  <a:pt x="2716281" y="1940382"/>
                  <a:pt x="2717009" y="1938317"/>
                  <a:pt x="2717009" y="1935415"/>
                </a:cubicBezTo>
                <a:lnTo>
                  <a:pt x="2717009" y="1932066"/>
                </a:lnTo>
                <a:cubicBezTo>
                  <a:pt x="2717009" y="1925518"/>
                  <a:pt x="2716172" y="1919360"/>
                  <a:pt x="2714498" y="1913593"/>
                </a:cubicBezTo>
                <a:cubicBezTo>
                  <a:pt x="2712824" y="1907826"/>
                  <a:pt x="2710200" y="1902803"/>
                  <a:pt x="2706628" y="1898524"/>
                </a:cubicBezTo>
                <a:cubicBezTo>
                  <a:pt x="2703057" y="1894245"/>
                  <a:pt x="2698499" y="1890841"/>
                  <a:pt x="2692955" y="1888311"/>
                </a:cubicBezTo>
                <a:cubicBezTo>
                  <a:pt x="2687411" y="1885781"/>
                  <a:pt x="2680695" y="1884516"/>
                  <a:pt x="2672807" y="1884516"/>
                </a:cubicBezTo>
                <a:close/>
                <a:moveTo>
                  <a:pt x="2386574" y="1884516"/>
                </a:moveTo>
                <a:cubicBezTo>
                  <a:pt x="2380844" y="1884516"/>
                  <a:pt x="2375170" y="1885985"/>
                  <a:pt x="2369552" y="1888925"/>
                </a:cubicBezTo>
                <a:cubicBezTo>
                  <a:pt x="2363933" y="1891864"/>
                  <a:pt x="2358296" y="1896496"/>
                  <a:pt x="2352641" y="1902822"/>
                </a:cubicBezTo>
                <a:lnTo>
                  <a:pt x="2352641" y="1889539"/>
                </a:lnTo>
                <a:cubicBezTo>
                  <a:pt x="2352641" y="1888943"/>
                  <a:pt x="2352511" y="1888441"/>
                  <a:pt x="2352250" y="1888032"/>
                </a:cubicBezTo>
                <a:cubicBezTo>
                  <a:pt x="2351990" y="1887622"/>
                  <a:pt x="2351562" y="1887250"/>
                  <a:pt x="2350967" y="1886916"/>
                </a:cubicBezTo>
                <a:cubicBezTo>
                  <a:pt x="2350371" y="1886581"/>
                  <a:pt x="2349534" y="1886357"/>
                  <a:pt x="2348455" y="1886246"/>
                </a:cubicBezTo>
                <a:cubicBezTo>
                  <a:pt x="2347376" y="1886134"/>
                  <a:pt x="2346018" y="1886078"/>
                  <a:pt x="2344381" y="1886078"/>
                </a:cubicBezTo>
                <a:cubicBezTo>
                  <a:pt x="2342669" y="1886078"/>
                  <a:pt x="2341293" y="1886134"/>
                  <a:pt x="2340251" y="1886246"/>
                </a:cubicBezTo>
                <a:cubicBezTo>
                  <a:pt x="2339209" y="1886357"/>
                  <a:pt x="2338353" y="1886581"/>
                  <a:pt x="2337684" y="1886916"/>
                </a:cubicBezTo>
                <a:cubicBezTo>
                  <a:pt x="2337014" y="1887250"/>
                  <a:pt x="2336567" y="1887622"/>
                  <a:pt x="2336344" y="1888032"/>
                </a:cubicBezTo>
                <a:cubicBezTo>
                  <a:pt x="2336121" y="1888441"/>
                  <a:pt x="2336009" y="1888943"/>
                  <a:pt x="2336009" y="1889539"/>
                </a:cubicBezTo>
                <a:lnTo>
                  <a:pt x="2336009" y="1989998"/>
                </a:lnTo>
                <a:cubicBezTo>
                  <a:pt x="2336009" y="1990593"/>
                  <a:pt x="2336140" y="1991095"/>
                  <a:pt x="2336400" y="1991505"/>
                </a:cubicBezTo>
                <a:cubicBezTo>
                  <a:pt x="2336661" y="1991914"/>
                  <a:pt x="2337144" y="1992267"/>
                  <a:pt x="2337851" y="1992565"/>
                </a:cubicBezTo>
                <a:cubicBezTo>
                  <a:pt x="2338558" y="1992863"/>
                  <a:pt x="2339507" y="1993086"/>
                  <a:pt x="2340697" y="1993235"/>
                </a:cubicBezTo>
                <a:cubicBezTo>
                  <a:pt x="2341888" y="1993383"/>
                  <a:pt x="2343376" y="1993458"/>
                  <a:pt x="2345162" y="1993458"/>
                </a:cubicBezTo>
                <a:cubicBezTo>
                  <a:pt x="2347023" y="1993458"/>
                  <a:pt x="2348548" y="1993383"/>
                  <a:pt x="2349739" y="1993235"/>
                </a:cubicBezTo>
                <a:cubicBezTo>
                  <a:pt x="2350929" y="1993086"/>
                  <a:pt x="2351860" y="1992863"/>
                  <a:pt x="2352529" y="1992565"/>
                </a:cubicBezTo>
                <a:cubicBezTo>
                  <a:pt x="2353199" y="1992267"/>
                  <a:pt x="2353683" y="1991914"/>
                  <a:pt x="2353980" y="1991505"/>
                </a:cubicBezTo>
                <a:cubicBezTo>
                  <a:pt x="2354278" y="1991095"/>
                  <a:pt x="2354427" y="1990593"/>
                  <a:pt x="2354427" y="1989998"/>
                </a:cubicBezTo>
                <a:lnTo>
                  <a:pt x="2354427" y="1919788"/>
                </a:lnTo>
                <a:cubicBezTo>
                  <a:pt x="2359487" y="1913463"/>
                  <a:pt x="2364324" y="1908663"/>
                  <a:pt x="2368938" y="1905389"/>
                </a:cubicBezTo>
                <a:cubicBezTo>
                  <a:pt x="2373551" y="1902115"/>
                  <a:pt x="2378165" y="1900477"/>
                  <a:pt x="2382779" y="1900477"/>
                </a:cubicBezTo>
                <a:cubicBezTo>
                  <a:pt x="2386351" y="1900477"/>
                  <a:pt x="2389495" y="1901147"/>
                  <a:pt x="2392211" y="1902487"/>
                </a:cubicBezTo>
                <a:cubicBezTo>
                  <a:pt x="2394927" y="1903826"/>
                  <a:pt x="2397140" y="1905761"/>
                  <a:pt x="2398852" y="1908291"/>
                </a:cubicBezTo>
                <a:cubicBezTo>
                  <a:pt x="2400564" y="1910821"/>
                  <a:pt x="2401866" y="1913835"/>
                  <a:pt x="2402759" y="1917332"/>
                </a:cubicBezTo>
                <a:cubicBezTo>
                  <a:pt x="2403652" y="1920830"/>
                  <a:pt x="2404098" y="1925443"/>
                  <a:pt x="2404098" y="1931173"/>
                </a:cubicBezTo>
                <a:lnTo>
                  <a:pt x="2404098" y="1989998"/>
                </a:lnTo>
                <a:cubicBezTo>
                  <a:pt x="2404098" y="1990593"/>
                  <a:pt x="2404247" y="1991095"/>
                  <a:pt x="2404545" y="1991505"/>
                </a:cubicBezTo>
                <a:cubicBezTo>
                  <a:pt x="2404842" y="1991914"/>
                  <a:pt x="2405326" y="1992267"/>
                  <a:pt x="2405996" y="1992565"/>
                </a:cubicBezTo>
                <a:cubicBezTo>
                  <a:pt x="2406666" y="1992863"/>
                  <a:pt x="2407596" y="1993086"/>
                  <a:pt x="2408786" y="1993235"/>
                </a:cubicBezTo>
                <a:cubicBezTo>
                  <a:pt x="2409977" y="1993383"/>
                  <a:pt x="2411502" y="1993458"/>
                  <a:pt x="2413363" y="1993458"/>
                </a:cubicBezTo>
                <a:cubicBezTo>
                  <a:pt x="2415149" y="1993458"/>
                  <a:pt x="2416637" y="1993383"/>
                  <a:pt x="2417828" y="1993235"/>
                </a:cubicBezTo>
                <a:cubicBezTo>
                  <a:pt x="2419018" y="1993086"/>
                  <a:pt x="2419948" y="1992863"/>
                  <a:pt x="2420618" y="1992565"/>
                </a:cubicBezTo>
                <a:cubicBezTo>
                  <a:pt x="2421288" y="1992267"/>
                  <a:pt x="2421772" y="1991914"/>
                  <a:pt x="2422069" y="1991505"/>
                </a:cubicBezTo>
                <a:cubicBezTo>
                  <a:pt x="2422367" y="1991095"/>
                  <a:pt x="2422516" y="1990593"/>
                  <a:pt x="2422516" y="1989998"/>
                </a:cubicBezTo>
                <a:lnTo>
                  <a:pt x="2422516" y="1928718"/>
                </a:lnTo>
                <a:cubicBezTo>
                  <a:pt x="2422516" y="1921574"/>
                  <a:pt x="2421902" y="1915453"/>
                  <a:pt x="2420674" y="1910356"/>
                </a:cubicBezTo>
                <a:cubicBezTo>
                  <a:pt x="2419446" y="1905259"/>
                  <a:pt x="2417418" y="1900812"/>
                  <a:pt x="2414591" y="1897017"/>
                </a:cubicBezTo>
                <a:cubicBezTo>
                  <a:pt x="2411763" y="1893222"/>
                  <a:pt x="2408061" y="1890190"/>
                  <a:pt x="2403484" y="1887920"/>
                </a:cubicBezTo>
                <a:cubicBezTo>
                  <a:pt x="2398908" y="1885650"/>
                  <a:pt x="2393271" y="1884516"/>
                  <a:pt x="2386574" y="1884516"/>
                </a:cubicBezTo>
                <a:close/>
                <a:moveTo>
                  <a:pt x="2256386" y="1884516"/>
                </a:moveTo>
                <a:cubicBezTo>
                  <a:pt x="2247829" y="1884516"/>
                  <a:pt x="2240350" y="1885892"/>
                  <a:pt x="2233951" y="1888646"/>
                </a:cubicBezTo>
                <a:cubicBezTo>
                  <a:pt x="2227551" y="1891399"/>
                  <a:pt x="2222212" y="1895269"/>
                  <a:pt x="2217933" y="1900254"/>
                </a:cubicBezTo>
                <a:cubicBezTo>
                  <a:pt x="2213654" y="1905240"/>
                  <a:pt x="2210454" y="1911175"/>
                  <a:pt x="2208333" y="1918058"/>
                </a:cubicBezTo>
                <a:cubicBezTo>
                  <a:pt x="2206213" y="1924941"/>
                  <a:pt x="2205152" y="1932476"/>
                  <a:pt x="2205152" y="1940661"/>
                </a:cubicBezTo>
                <a:cubicBezTo>
                  <a:pt x="2205152" y="1949144"/>
                  <a:pt x="2206157" y="1956735"/>
                  <a:pt x="2208166" y="1963432"/>
                </a:cubicBezTo>
                <a:cubicBezTo>
                  <a:pt x="2210175" y="1970129"/>
                  <a:pt x="2213226" y="1975822"/>
                  <a:pt x="2217319" y="1980510"/>
                </a:cubicBezTo>
                <a:cubicBezTo>
                  <a:pt x="2221412" y="1985198"/>
                  <a:pt x="2226528" y="1988770"/>
                  <a:pt x="2232667" y="1991225"/>
                </a:cubicBezTo>
                <a:cubicBezTo>
                  <a:pt x="2238806" y="1993681"/>
                  <a:pt x="2246006" y="1994909"/>
                  <a:pt x="2254266" y="1994909"/>
                </a:cubicBezTo>
                <a:cubicBezTo>
                  <a:pt x="2262749" y="1994909"/>
                  <a:pt x="2270209" y="1993514"/>
                  <a:pt x="2276645" y="1990723"/>
                </a:cubicBezTo>
                <a:cubicBezTo>
                  <a:pt x="2283082" y="1987933"/>
                  <a:pt x="2288440" y="1984044"/>
                  <a:pt x="2292719" y="1979059"/>
                </a:cubicBezTo>
                <a:cubicBezTo>
                  <a:pt x="2296998" y="1974073"/>
                  <a:pt x="2300216" y="1968138"/>
                  <a:pt x="2302374" y="1961255"/>
                </a:cubicBezTo>
                <a:cubicBezTo>
                  <a:pt x="2304532" y="1954372"/>
                  <a:pt x="2305611" y="1946837"/>
                  <a:pt x="2305611" y="1938652"/>
                </a:cubicBezTo>
                <a:cubicBezTo>
                  <a:pt x="2305611" y="1930243"/>
                  <a:pt x="2304588" y="1922690"/>
                  <a:pt x="2302542" y="1915993"/>
                </a:cubicBezTo>
                <a:cubicBezTo>
                  <a:pt x="2300495" y="1909296"/>
                  <a:pt x="2297426" y="1903603"/>
                  <a:pt x="2293333" y="1898915"/>
                </a:cubicBezTo>
                <a:cubicBezTo>
                  <a:pt x="2289240" y="1894227"/>
                  <a:pt x="2284124" y="1890655"/>
                  <a:pt x="2277985" y="1888199"/>
                </a:cubicBezTo>
                <a:cubicBezTo>
                  <a:pt x="2271846" y="1885744"/>
                  <a:pt x="2264646" y="1884516"/>
                  <a:pt x="2256386" y="1884516"/>
                </a:cubicBezTo>
                <a:close/>
                <a:moveTo>
                  <a:pt x="1967957" y="1884516"/>
                </a:moveTo>
                <a:cubicBezTo>
                  <a:pt x="1960590" y="1884516"/>
                  <a:pt x="1953930" y="1885799"/>
                  <a:pt x="1947977" y="1888367"/>
                </a:cubicBezTo>
                <a:cubicBezTo>
                  <a:pt x="1942024" y="1890934"/>
                  <a:pt x="1936945" y="1894617"/>
                  <a:pt x="1932741" y="1899417"/>
                </a:cubicBezTo>
                <a:cubicBezTo>
                  <a:pt x="1928537" y="1904217"/>
                  <a:pt x="1925318" y="1910058"/>
                  <a:pt x="1923086" y="1916942"/>
                </a:cubicBezTo>
                <a:cubicBezTo>
                  <a:pt x="1920853" y="1923825"/>
                  <a:pt x="1919737" y="1931583"/>
                  <a:pt x="1919737" y="1940215"/>
                </a:cubicBezTo>
                <a:cubicBezTo>
                  <a:pt x="1919737" y="1949293"/>
                  <a:pt x="1920816" y="1957255"/>
                  <a:pt x="1922974" y="1964102"/>
                </a:cubicBezTo>
                <a:cubicBezTo>
                  <a:pt x="1925132" y="1970948"/>
                  <a:pt x="1928332" y="1976640"/>
                  <a:pt x="1932574" y="1981180"/>
                </a:cubicBezTo>
                <a:cubicBezTo>
                  <a:pt x="1936815" y="1985719"/>
                  <a:pt x="1942043" y="1989142"/>
                  <a:pt x="1948256" y="1991449"/>
                </a:cubicBezTo>
                <a:cubicBezTo>
                  <a:pt x="1954470" y="1993756"/>
                  <a:pt x="1961707" y="1994909"/>
                  <a:pt x="1969967" y="1994909"/>
                </a:cubicBezTo>
                <a:cubicBezTo>
                  <a:pt x="1974729" y="1994909"/>
                  <a:pt x="1979213" y="1994555"/>
                  <a:pt x="1983417" y="1993849"/>
                </a:cubicBezTo>
                <a:cubicBezTo>
                  <a:pt x="1987621" y="1993142"/>
                  <a:pt x="1991323" y="1992342"/>
                  <a:pt x="1994523" y="1991449"/>
                </a:cubicBezTo>
                <a:cubicBezTo>
                  <a:pt x="1997723" y="1990556"/>
                  <a:pt x="2000328" y="1989644"/>
                  <a:pt x="2002337" y="1988714"/>
                </a:cubicBezTo>
                <a:cubicBezTo>
                  <a:pt x="2004346" y="1987784"/>
                  <a:pt x="2005555" y="1987114"/>
                  <a:pt x="2005964" y="1986705"/>
                </a:cubicBezTo>
                <a:cubicBezTo>
                  <a:pt x="2006374" y="1986296"/>
                  <a:pt x="2006709" y="1985868"/>
                  <a:pt x="2006969" y="1985421"/>
                </a:cubicBezTo>
                <a:cubicBezTo>
                  <a:pt x="2007229" y="1984975"/>
                  <a:pt x="2007415" y="1984472"/>
                  <a:pt x="2007527" y="1983914"/>
                </a:cubicBezTo>
                <a:cubicBezTo>
                  <a:pt x="2007639" y="1983356"/>
                  <a:pt x="2007732" y="1982724"/>
                  <a:pt x="2007806" y="1982017"/>
                </a:cubicBezTo>
                <a:cubicBezTo>
                  <a:pt x="2007881" y="1981310"/>
                  <a:pt x="2007918" y="1980473"/>
                  <a:pt x="2007918" y="1979505"/>
                </a:cubicBezTo>
                <a:cubicBezTo>
                  <a:pt x="2007918" y="1978166"/>
                  <a:pt x="2007862" y="1977031"/>
                  <a:pt x="2007750" y="1976101"/>
                </a:cubicBezTo>
                <a:cubicBezTo>
                  <a:pt x="2007637" y="1975171"/>
                  <a:pt x="2007469" y="1974445"/>
                  <a:pt x="2007245" y="1973924"/>
                </a:cubicBezTo>
                <a:cubicBezTo>
                  <a:pt x="2007020" y="1973403"/>
                  <a:pt x="2006702" y="1973013"/>
                  <a:pt x="2006291" y="1972752"/>
                </a:cubicBezTo>
                <a:cubicBezTo>
                  <a:pt x="2005880" y="1972492"/>
                  <a:pt x="2005413" y="1972361"/>
                  <a:pt x="2004890" y="1972361"/>
                </a:cubicBezTo>
                <a:cubicBezTo>
                  <a:pt x="2003992" y="1972361"/>
                  <a:pt x="2002665" y="1972752"/>
                  <a:pt x="2000907" y="1973533"/>
                </a:cubicBezTo>
                <a:cubicBezTo>
                  <a:pt x="1999150" y="1974315"/>
                  <a:pt x="1996907" y="1975189"/>
                  <a:pt x="1994177" y="1976157"/>
                </a:cubicBezTo>
                <a:cubicBezTo>
                  <a:pt x="1991447" y="1977124"/>
                  <a:pt x="1988213" y="1977998"/>
                  <a:pt x="1984475" y="1978780"/>
                </a:cubicBezTo>
                <a:cubicBezTo>
                  <a:pt x="1980736" y="1979561"/>
                  <a:pt x="1976474" y="1979952"/>
                  <a:pt x="1971688" y="1979952"/>
                </a:cubicBezTo>
                <a:cubicBezTo>
                  <a:pt x="1965631" y="1979952"/>
                  <a:pt x="1960509" y="1979096"/>
                  <a:pt x="1956322" y="1977384"/>
                </a:cubicBezTo>
                <a:cubicBezTo>
                  <a:pt x="1952134" y="1975673"/>
                  <a:pt x="1948732" y="1973217"/>
                  <a:pt x="1946115" y="1970017"/>
                </a:cubicBezTo>
                <a:cubicBezTo>
                  <a:pt x="1943497" y="1966818"/>
                  <a:pt x="1941628" y="1962985"/>
                  <a:pt x="1940507" y="1958520"/>
                </a:cubicBezTo>
                <a:cubicBezTo>
                  <a:pt x="1939385" y="1954056"/>
                  <a:pt x="1938824" y="1949033"/>
                  <a:pt x="1938824" y="1943452"/>
                </a:cubicBezTo>
                <a:lnTo>
                  <a:pt x="2004982" y="1943452"/>
                </a:lnTo>
                <a:cubicBezTo>
                  <a:pt x="2006852" y="1943452"/>
                  <a:pt x="2008516" y="1942838"/>
                  <a:pt x="2009973" y="1941610"/>
                </a:cubicBezTo>
                <a:cubicBezTo>
                  <a:pt x="2011431" y="1940382"/>
                  <a:pt x="2012159" y="1938317"/>
                  <a:pt x="2012159" y="1935415"/>
                </a:cubicBezTo>
                <a:lnTo>
                  <a:pt x="2012159" y="1932066"/>
                </a:lnTo>
                <a:cubicBezTo>
                  <a:pt x="2012159" y="1925518"/>
                  <a:pt x="2011322" y="1919360"/>
                  <a:pt x="2009648" y="1913593"/>
                </a:cubicBezTo>
                <a:cubicBezTo>
                  <a:pt x="2007974" y="1907826"/>
                  <a:pt x="2005350" y="1902803"/>
                  <a:pt x="2001779" y="1898524"/>
                </a:cubicBezTo>
                <a:cubicBezTo>
                  <a:pt x="1998207" y="1894245"/>
                  <a:pt x="1993649" y="1890841"/>
                  <a:pt x="1988105" y="1888311"/>
                </a:cubicBezTo>
                <a:cubicBezTo>
                  <a:pt x="1982561" y="1885781"/>
                  <a:pt x="1975845" y="1884516"/>
                  <a:pt x="1967957" y="1884516"/>
                </a:cubicBezTo>
                <a:close/>
                <a:moveTo>
                  <a:pt x="1871740" y="1884516"/>
                </a:moveTo>
                <a:cubicBezTo>
                  <a:pt x="1865638" y="1884516"/>
                  <a:pt x="1860299" y="1885334"/>
                  <a:pt x="1855722" y="1886971"/>
                </a:cubicBezTo>
                <a:cubicBezTo>
                  <a:pt x="1851146" y="1888608"/>
                  <a:pt x="1847332" y="1890785"/>
                  <a:pt x="1844281" y="1893501"/>
                </a:cubicBezTo>
                <a:cubicBezTo>
                  <a:pt x="1841230" y="1896217"/>
                  <a:pt x="1838942" y="1899380"/>
                  <a:pt x="1837417" y="1902989"/>
                </a:cubicBezTo>
                <a:cubicBezTo>
                  <a:pt x="1835891" y="1906598"/>
                  <a:pt x="1835128" y="1910375"/>
                  <a:pt x="1835128" y="1914319"/>
                </a:cubicBezTo>
                <a:cubicBezTo>
                  <a:pt x="1835128" y="1918783"/>
                  <a:pt x="1835854" y="1922616"/>
                  <a:pt x="1837305" y="1925815"/>
                </a:cubicBezTo>
                <a:cubicBezTo>
                  <a:pt x="1838756" y="1929015"/>
                  <a:pt x="1840672" y="1931769"/>
                  <a:pt x="1843053" y="1934075"/>
                </a:cubicBezTo>
                <a:cubicBezTo>
                  <a:pt x="1845435" y="1936382"/>
                  <a:pt x="1848132" y="1938336"/>
                  <a:pt x="1851146" y="1939936"/>
                </a:cubicBezTo>
                <a:cubicBezTo>
                  <a:pt x="1854160" y="1941535"/>
                  <a:pt x="1857248" y="1942968"/>
                  <a:pt x="1860411" y="1944233"/>
                </a:cubicBezTo>
                <a:cubicBezTo>
                  <a:pt x="1863573" y="1945498"/>
                  <a:pt x="1866643" y="1946707"/>
                  <a:pt x="1869619" y="1947861"/>
                </a:cubicBezTo>
                <a:cubicBezTo>
                  <a:pt x="1872596" y="1949014"/>
                  <a:pt x="1875275" y="1950335"/>
                  <a:pt x="1877656" y="1951823"/>
                </a:cubicBezTo>
                <a:cubicBezTo>
                  <a:pt x="1880037" y="1953311"/>
                  <a:pt x="1881953" y="1955023"/>
                  <a:pt x="1883404" y="1956958"/>
                </a:cubicBezTo>
                <a:cubicBezTo>
                  <a:pt x="1884855" y="1958893"/>
                  <a:pt x="1885581" y="1961274"/>
                  <a:pt x="1885581" y="1964102"/>
                </a:cubicBezTo>
                <a:cubicBezTo>
                  <a:pt x="1885581" y="1966855"/>
                  <a:pt x="1885079" y="1969236"/>
                  <a:pt x="1884074" y="1971245"/>
                </a:cubicBezTo>
                <a:cubicBezTo>
                  <a:pt x="1883070" y="1973254"/>
                  <a:pt x="1881637" y="1974910"/>
                  <a:pt x="1879777" y="1976212"/>
                </a:cubicBezTo>
                <a:cubicBezTo>
                  <a:pt x="1877916" y="1977515"/>
                  <a:pt x="1875721" y="1978501"/>
                  <a:pt x="1873191" y="1979170"/>
                </a:cubicBezTo>
                <a:cubicBezTo>
                  <a:pt x="1870661" y="1979840"/>
                  <a:pt x="1867833" y="1980175"/>
                  <a:pt x="1864708" y="1980175"/>
                </a:cubicBezTo>
                <a:cubicBezTo>
                  <a:pt x="1860541" y="1980175"/>
                  <a:pt x="1856857" y="1979673"/>
                  <a:pt x="1853657" y="1978668"/>
                </a:cubicBezTo>
                <a:cubicBezTo>
                  <a:pt x="1850458" y="1977663"/>
                  <a:pt x="1847686" y="1976566"/>
                  <a:pt x="1845342" y="1975375"/>
                </a:cubicBezTo>
                <a:cubicBezTo>
                  <a:pt x="1842998" y="1974185"/>
                  <a:pt x="1841026" y="1973087"/>
                  <a:pt x="1839426" y="1972082"/>
                </a:cubicBezTo>
                <a:cubicBezTo>
                  <a:pt x="1837826" y="1971078"/>
                  <a:pt x="1836617" y="1970576"/>
                  <a:pt x="1835798" y="1970576"/>
                </a:cubicBezTo>
                <a:cubicBezTo>
                  <a:pt x="1835277" y="1970576"/>
                  <a:pt x="1834812" y="1970706"/>
                  <a:pt x="1834403" y="1970966"/>
                </a:cubicBezTo>
                <a:cubicBezTo>
                  <a:pt x="1833994" y="1971227"/>
                  <a:pt x="1833677" y="1971655"/>
                  <a:pt x="1833454" y="1972250"/>
                </a:cubicBezTo>
                <a:cubicBezTo>
                  <a:pt x="1833231" y="1972845"/>
                  <a:pt x="1833045" y="1973627"/>
                  <a:pt x="1832896" y="1974594"/>
                </a:cubicBezTo>
                <a:cubicBezTo>
                  <a:pt x="1832747" y="1975561"/>
                  <a:pt x="1832673" y="1976752"/>
                  <a:pt x="1832673" y="1978166"/>
                </a:cubicBezTo>
                <a:cubicBezTo>
                  <a:pt x="1832673" y="1980473"/>
                  <a:pt x="1832859" y="1982296"/>
                  <a:pt x="1833231" y="1983635"/>
                </a:cubicBezTo>
                <a:cubicBezTo>
                  <a:pt x="1833603" y="1984975"/>
                  <a:pt x="1834198" y="1986016"/>
                  <a:pt x="1835017" y="1986761"/>
                </a:cubicBezTo>
                <a:cubicBezTo>
                  <a:pt x="1835835" y="1987505"/>
                  <a:pt x="1837138" y="1988342"/>
                  <a:pt x="1838923" y="1989272"/>
                </a:cubicBezTo>
                <a:cubicBezTo>
                  <a:pt x="1840709" y="1990202"/>
                  <a:pt x="1842886" y="1991095"/>
                  <a:pt x="1845453" y="1991951"/>
                </a:cubicBezTo>
                <a:cubicBezTo>
                  <a:pt x="1848021" y="1992807"/>
                  <a:pt x="1850923" y="1993514"/>
                  <a:pt x="1854160" y="1994072"/>
                </a:cubicBezTo>
                <a:cubicBezTo>
                  <a:pt x="1857397" y="1994630"/>
                  <a:pt x="1860801" y="1994909"/>
                  <a:pt x="1864373" y="1994909"/>
                </a:cubicBezTo>
                <a:cubicBezTo>
                  <a:pt x="1870177" y="1994909"/>
                  <a:pt x="1875498" y="1994202"/>
                  <a:pt x="1880335" y="1992788"/>
                </a:cubicBezTo>
                <a:cubicBezTo>
                  <a:pt x="1885172" y="1991374"/>
                  <a:pt x="1889339" y="1989291"/>
                  <a:pt x="1892836" y="1986537"/>
                </a:cubicBezTo>
                <a:cubicBezTo>
                  <a:pt x="1896334" y="1983784"/>
                  <a:pt x="1899031" y="1980398"/>
                  <a:pt x="1900929" y="1976380"/>
                </a:cubicBezTo>
                <a:cubicBezTo>
                  <a:pt x="1902827" y="1972361"/>
                  <a:pt x="1903775" y="1967785"/>
                  <a:pt x="1903775" y="1962650"/>
                </a:cubicBezTo>
                <a:cubicBezTo>
                  <a:pt x="1903775" y="1958334"/>
                  <a:pt x="1903050" y="1954614"/>
                  <a:pt x="1901599" y="1951488"/>
                </a:cubicBezTo>
                <a:cubicBezTo>
                  <a:pt x="1900148" y="1948363"/>
                  <a:pt x="1898231" y="1945684"/>
                  <a:pt x="1895850" y="1943452"/>
                </a:cubicBezTo>
                <a:cubicBezTo>
                  <a:pt x="1893469" y="1941219"/>
                  <a:pt x="1890734" y="1939322"/>
                  <a:pt x="1887646" y="1937759"/>
                </a:cubicBezTo>
                <a:cubicBezTo>
                  <a:pt x="1884558" y="1936196"/>
                  <a:pt x="1881432" y="1934782"/>
                  <a:pt x="1878270" y="1933517"/>
                </a:cubicBezTo>
                <a:cubicBezTo>
                  <a:pt x="1875107" y="1932252"/>
                  <a:pt x="1872001" y="1931024"/>
                  <a:pt x="1868950" y="1929834"/>
                </a:cubicBezTo>
                <a:cubicBezTo>
                  <a:pt x="1865898" y="1928643"/>
                  <a:pt x="1863182" y="1927304"/>
                  <a:pt x="1860801" y="1925815"/>
                </a:cubicBezTo>
                <a:cubicBezTo>
                  <a:pt x="1858420" y="1924327"/>
                  <a:pt x="1856485" y="1922597"/>
                  <a:pt x="1854997" y="1920625"/>
                </a:cubicBezTo>
                <a:cubicBezTo>
                  <a:pt x="1853509" y="1918653"/>
                  <a:pt x="1852764" y="1916216"/>
                  <a:pt x="1852764" y="1913314"/>
                </a:cubicBezTo>
                <a:cubicBezTo>
                  <a:pt x="1852764" y="1911230"/>
                  <a:pt x="1853155" y="1909296"/>
                  <a:pt x="1853936" y="1907510"/>
                </a:cubicBezTo>
                <a:cubicBezTo>
                  <a:pt x="1854718" y="1905724"/>
                  <a:pt x="1855871" y="1904180"/>
                  <a:pt x="1857397" y="1902877"/>
                </a:cubicBezTo>
                <a:cubicBezTo>
                  <a:pt x="1858922" y="1901575"/>
                  <a:pt x="1860876" y="1900571"/>
                  <a:pt x="1863257" y="1899864"/>
                </a:cubicBezTo>
                <a:cubicBezTo>
                  <a:pt x="1865638" y="1899157"/>
                  <a:pt x="1868391" y="1898803"/>
                  <a:pt x="1871517" y="1898803"/>
                </a:cubicBezTo>
                <a:cubicBezTo>
                  <a:pt x="1875014" y="1898803"/>
                  <a:pt x="1878121" y="1899212"/>
                  <a:pt x="1880837" y="1900031"/>
                </a:cubicBezTo>
                <a:cubicBezTo>
                  <a:pt x="1883553" y="1900850"/>
                  <a:pt x="1885916" y="1901724"/>
                  <a:pt x="1887925" y="1902654"/>
                </a:cubicBezTo>
                <a:cubicBezTo>
                  <a:pt x="1889934" y="1903584"/>
                  <a:pt x="1891571" y="1904459"/>
                  <a:pt x="1892836" y="1905277"/>
                </a:cubicBezTo>
                <a:cubicBezTo>
                  <a:pt x="1894101" y="1906096"/>
                  <a:pt x="1895069" y="1906505"/>
                  <a:pt x="1895739" y="1906505"/>
                </a:cubicBezTo>
                <a:cubicBezTo>
                  <a:pt x="1896185" y="1906505"/>
                  <a:pt x="1896594" y="1906375"/>
                  <a:pt x="1896966" y="1906114"/>
                </a:cubicBezTo>
                <a:cubicBezTo>
                  <a:pt x="1897339" y="1905854"/>
                  <a:pt x="1897655" y="1905426"/>
                  <a:pt x="1897915" y="1904831"/>
                </a:cubicBezTo>
                <a:cubicBezTo>
                  <a:pt x="1898176" y="1904235"/>
                  <a:pt x="1898362" y="1903473"/>
                  <a:pt x="1898473" y="1902542"/>
                </a:cubicBezTo>
                <a:cubicBezTo>
                  <a:pt x="1898585" y="1901612"/>
                  <a:pt x="1898641" y="1900515"/>
                  <a:pt x="1898641" y="1899250"/>
                </a:cubicBezTo>
                <a:cubicBezTo>
                  <a:pt x="1898641" y="1898059"/>
                  <a:pt x="1898585" y="1897054"/>
                  <a:pt x="1898473" y="1896236"/>
                </a:cubicBezTo>
                <a:cubicBezTo>
                  <a:pt x="1898362" y="1895417"/>
                  <a:pt x="1898250" y="1894729"/>
                  <a:pt x="1898138" y="1894171"/>
                </a:cubicBezTo>
                <a:cubicBezTo>
                  <a:pt x="1898027" y="1893613"/>
                  <a:pt x="1897841" y="1893110"/>
                  <a:pt x="1897580" y="1892664"/>
                </a:cubicBezTo>
                <a:cubicBezTo>
                  <a:pt x="1897320" y="1892218"/>
                  <a:pt x="1896799" y="1891697"/>
                  <a:pt x="1896018" y="1891101"/>
                </a:cubicBezTo>
                <a:cubicBezTo>
                  <a:pt x="1895236" y="1890506"/>
                  <a:pt x="1894083" y="1889818"/>
                  <a:pt x="1892557" y="1889036"/>
                </a:cubicBezTo>
                <a:cubicBezTo>
                  <a:pt x="1891032" y="1888255"/>
                  <a:pt x="1889190" y="1887529"/>
                  <a:pt x="1887032" y="1886860"/>
                </a:cubicBezTo>
                <a:cubicBezTo>
                  <a:pt x="1884874" y="1886190"/>
                  <a:pt x="1882456" y="1885632"/>
                  <a:pt x="1879777" y="1885185"/>
                </a:cubicBezTo>
                <a:cubicBezTo>
                  <a:pt x="1877098" y="1884739"/>
                  <a:pt x="1874419" y="1884516"/>
                  <a:pt x="1871740" y="1884516"/>
                </a:cubicBezTo>
                <a:close/>
                <a:moveTo>
                  <a:pt x="1542011" y="1884516"/>
                </a:moveTo>
                <a:cubicBezTo>
                  <a:pt x="1533454" y="1884516"/>
                  <a:pt x="1525975" y="1885892"/>
                  <a:pt x="1519575" y="1888646"/>
                </a:cubicBezTo>
                <a:cubicBezTo>
                  <a:pt x="1513176" y="1891399"/>
                  <a:pt x="1507837" y="1895269"/>
                  <a:pt x="1503558" y="1900254"/>
                </a:cubicBezTo>
                <a:cubicBezTo>
                  <a:pt x="1499279" y="1905240"/>
                  <a:pt x="1496079" y="1911175"/>
                  <a:pt x="1493958" y="1918058"/>
                </a:cubicBezTo>
                <a:cubicBezTo>
                  <a:pt x="1491838" y="1924941"/>
                  <a:pt x="1490777" y="1932476"/>
                  <a:pt x="1490777" y="1940661"/>
                </a:cubicBezTo>
                <a:cubicBezTo>
                  <a:pt x="1490777" y="1949144"/>
                  <a:pt x="1491782" y="1956735"/>
                  <a:pt x="1493791" y="1963432"/>
                </a:cubicBezTo>
                <a:cubicBezTo>
                  <a:pt x="1495800" y="1970129"/>
                  <a:pt x="1498851" y="1975822"/>
                  <a:pt x="1502944" y="1980510"/>
                </a:cubicBezTo>
                <a:cubicBezTo>
                  <a:pt x="1507037" y="1985198"/>
                  <a:pt x="1512153" y="1988770"/>
                  <a:pt x="1518292" y="1991225"/>
                </a:cubicBezTo>
                <a:cubicBezTo>
                  <a:pt x="1524431" y="1993681"/>
                  <a:pt x="1531630" y="1994909"/>
                  <a:pt x="1539890" y="1994909"/>
                </a:cubicBezTo>
                <a:cubicBezTo>
                  <a:pt x="1548374" y="1994909"/>
                  <a:pt x="1555834" y="1993514"/>
                  <a:pt x="1562270" y="1990723"/>
                </a:cubicBezTo>
                <a:cubicBezTo>
                  <a:pt x="1568707" y="1987933"/>
                  <a:pt x="1574065" y="1984044"/>
                  <a:pt x="1578344" y="1979059"/>
                </a:cubicBezTo>
                <a:cubicBezTo>
                  <a:pt x="1582623" y="1974073"/>
                  <a:pt x="1585841" y="1968138"/>
                  <a:pt x="1587999" y="1961255"/>
                </a:cubicBezTo>
                <a:cubicBezTo>
                  <a:pt x="1590157" y="1954372"/>
                  <a:pt x="1591236" y="1946837"/>
                  <a:pt x="1591236" y="1938652"/>
                </a:cubicBezTo>
                <a:cubicBezTo>
                  <a:pt x="1591236" y="1930243"/>
                  <a:pt x="1590213" y="1922690"/>
                  <a:pt x="1588167" y="1915993"/>
                </a:cubicBezTo>
                <a:cubicBezTo>
                  <a:pt x="1586120" y="1909296"/>
                  <a:pt x="1583051" y="1903603"/>
                  <a:pt x="1578958" y="1898915"/>
                </a:cubicBezTo>
                <a:cubicBezTo>
                  <a:pt x="1574865" y="1894227"/>
                  <a:pt x="1569749" y="1890655"/>
                  <a:pt x="1563610" y="1888199"/>
                </a:cubicBezTo>
                <a:cubicBezTo>
                  <a:pt x="1557471" y="1885744"/>
                  <a:pt x="1550271" y="1884516"/>
                  <a:pt x="1542011" y="1884516"/>
                </a:cubicBezTo>
                <a:close/>
                <a:moveTo>
                  <a:pt x="1105238" y="1884516"/>
                </a:moveTo>
                <a:cubicBezTo>
                  <a:pt x="1101368" y="1884516"/>
                  <a:pt x="1097536" y="1884869"/>
                  <a:pt x="1093741" y="1885576"/>
                </a:cubicBezTo>
                <a:cubicBezTo>
                  <a:pt x="1089946" y="1886283"/>
                  <a:pt x="1086448" y="1887176"/>
                  <a:pt x="1083249" y="1888255"/>
                </a:cubicBezTo>
                <a:cubicBezTo>
                  <a:pt x="1080049" y="1889334"/>
                  <a:pt x="1077221" y="1890525"/>
                  <a:pt x="1074765" y="1891827"/>
                </a:cubicBezTo>
                <a:cubicBezTo>
                  <a:pt x="1072310" y="1893129"/>
                  <a:pt x="1070580" y="1894264"/>
                  <a:pt x="1069575" y="1895231"/>
                </a:cubicBezTo>
                <a:cubicBezTo>
                  <a:pt x="1068570" y="1896199"/>
                  <a:pt x="1067938" y="1897222"/>
                  <a:pt x="1067677" y="1898301"/>
                </a:cubicBezTo>
                <a:cubicBezTo>
                  <a:pt x="1067417" y="1899380"/>
                  <a:pt x="1067287" y="1900850"/>
                  <a:pt x="1067287" y="1902710"/>
                </a:cubicBezTo>
                <a:cubicBezTo>
                  <a:pt x="1067287" y="1903826"/>
                  <a:pt x="1067361" y="1904849"/>
                  <a:pt x="1067510" y="1905779"/>
                </a:cubicBezTo>
                <a:cubicBezTo>
                  <a:pt x="1067659" y="1906710"/>
                  <a:pt x="1067901" y="1907472"/>
                  <a:pt x="1068236" y="1908068"/>
                </a:cubicBezTo>
                <a:cubicBezTo>
                  <a:pt x="1068570" y="1908663"/>
                  <a:pt x="1068961" y="1909110"/>
                  <a:pt x="1069408" y="1909407"/>
                </a:cubicBezTo>
                <a:cubicBezTo>
                  <a:pt x="1069854" y="1909705"/>
                  <a:pt x="1070375" y="1909854"/>
                  <a:pt x="1070970" y="1909854"/>
                </a:cubicBezTo>
                <a:cubicBezTo>
                  <a:pt x="1071863" y="1909854"/>
                  <a:pt x="1073221" y="1909314"/>
                  <a:pt x="1075044" y="1908235"/>
                </a:cubicBezTo>
                <a:cubicBezTo>
                  <a:pt x="1076868" y="1907156"/>
                  <a:pt x="1079137" y="1905966"/>
                  <a:pt x="1081853" y="1904663"/>
                </a:cubicBezTo>
                <a:cubicBezTo>
                  <a:pt x="1084569" y="1903361"/>
                  <a:pt x="1087732" y="1902170"/>
                  <a:pt x="1091341" y="1901091"/>
                </a:cubicBezTo>
                <a:cubicBezTo>
                  <a:pt x="1094950" y="1900012"/>
                  <a:pt x="1099024" y="1899473"/>
                  <a:pt x="1103564" y="1899473"/>
                </a:cubicBezTo>
                <a:cubicBezTo>
                  <a:pt x="1107805" y="1899473"/>
                  <a:pt x="1111377" y="1899975"/>
                  <a:pt x="1114279" y="1900980"/>
                </a:cubicBezTo>
                <a:cubicBezTo>
                  <a:pt x="1117181" y="1901984"/>
                  <a:pt x="1119544" y="1903473"/>
                  <a:pt x="1121367" y="1905445"/>
                </a:cubicBezTo>
                <a:cubicBezTo>
                  <a:pt x="1123190" y="1907417"/>
                  <a:pt x="1124511" y="1909891"/>
                  <a:pt x="1125330" y="1912867"/>
                </a:cubicBezTo>
                <a:cubicBezTo>
                  <a:pt x="1126148" y="1915844"/>
                  <a:pt x="1126558" y="1919267"/>
                  <a:pt x="1126558" y="1923137"/>
                </a:cubicBezTo>
                <a:lnTo>
                  <a:pt x="1126558" y="1930950"/>
                </a:lnTo>
                <a:lnTo>
                  <a:pt x="1112717" y="1930950"/>
                </a:lnTo>
                <a:cubicBezTo>
                  <a:pt x="1104903" y="1930950"/>
                  <a:pt x="1097871" y="1931638"/>
                  <a:pt x="1091620" y="1933015"/>
                </a:cubicBezTo>
                <a:cubicBezTo>
                  <a:pt x="1085369" y="1934392"/>
                  <a:pt x="1080086" y="1936457"/>
                  <a:pt x="1075770" y="1939210"/>
                </a:cubicBezTo>
                <a:cubicBezTo>
                  <a:pt x="1071454" y="1941963"/>
                  <a:pt x="1068143" y="1945424"/>
                  <a:pt x="1065836" y="1949591"/>
                </a:cubicBezTo>
                <a:cubicBezTo>
                  <a:pt x="1063529" y="1953758"/>
                  <a:pt x="1062375" y="1958669"/>
                  <a:pt x="1062375" y="1964325"/>
                </a:cubicBezTo>
                <a:cubicBezTo>
                  <a:pt x="1062375" y="1969162"/>
                  <a:pt x="1063213" y="1973478"/>
                  <a:pt x="1064887" y="1977273"/>
                </a:cubicBezTo>
                <a:cubicBezTo>
                  <a:pt x="1066561" y="1981068"/>
                  <a:pt x="1068905" y="1984268"/>
                  <a:pt x="1071919" y="1986872"/>
                </a:cubicBezTo>
                <a:cubicBezTo>
                  <a:pt x="1074933" y="1989477"/>
                  <a:pt x="1078579" y="1991467"/>
                  <a:pt x="1082858" y="1992844"/>
                </a:cubicBezTo>
                <a:cubicBezTo>
                  <a:pt x="1087137" y="1994221"/>
                  <a:pt x="1091918" y="1994909"/>
                  <a:pt x="1097201" y="1994909"/>
                </a:cubicBezTo>
                <a:cubicBezTo>
                  <a:pt x="1103229" y="1994909"/>
                  <a:pt x="1108940" y="1993607"/>
                  <a:pt x="1114335" y="1991002"/>
                </a:cubicBezTo>
                <a:cubicBezTo>
                  <a:pt x="1119730" y="1988398"/>
                  <a:pt x="1124623" y="1984751"/>
                  <a:pt x="1129013" y="1980063"/>
                </a:cubicBezTo>
                <a:lnTo>
                  <a:pt x="1129013" y="1990109"/>
                </a:lnTo>
                <a:cubicBezTo>
                  <a:pt x="1129013" y="1991002"/>
                  <a:pt x="1129274" y="1991672"/>
                  <a:pt x="1129795" y="1992118"/>
                </a:cubicBezTo>
                <a:cubicBezTo>
                  <a:pt x="1130315" y="1992565"/>
                  <a:pt x="1131153" y="1992900"/>
                  <a:pt x="1132306" y="1993123"/>
                </a:cubicBezTo>
                <a:cubicBezTo>
                  <a:pt x="1133459" y="1993346"/>
                  <a:pt x="1135004" y="1993458"/>
                  <a:pt x="1136938" y="1993458"/>
                </a:cubicBezTo>
                <a:cubicBezTo>
                  <a:pt x="1138947" y="1993458"/>
                  <a:pt x="1140473" y="1993346"/>
                  <a:pt x="1141515" y="1993123"/>
                </a:cubicBezTo>
                <a:cubicBezTo>
                  <a:pt x="1142557" y="1992900"/>
                  <a:pt x="1143375" y="1992565"/>
                  <a:pt x="1143970" y="1992118"/>
                </a:cubicBezTo>
                <a:cubicBezTo>
                  <a:pt x="1144566" y="1991672"/>
                  <a:pt x="1144863" y="1991002"/>
                  <a:pt x="1144863" y="1990109"/>
                </a:cubicBezTo>
                <a:lnTo>
                  <a:pt x="1144863" y="1922355"/>
                </a:lnTo>
                <a:cubicBezTo>
                  <a:pt x="1144863" y="1916104"/>
                  <a:pt x="1144157" y="1910635"/>
                  <a:pt x="1142743" y="1905947"/>
                </a:cubicBezTo>
                <a:cubicBezTo>
                  <a:pt x="1141329" y="1901259"/>
                  <a:pt x="1139059" y="1897333"/>
                  <a:pt x="1135934" y="1894171"/>
                </a:cubicBezTo>
                <a:cubicBezTo>
                  <a:pt x="1132808" y="1891008"/>
                  <a:pt x="1128716" y="1888608"/>
                  <a:pt x="1123655" y="1886971"/>
                </a:cubicBezTo>
                <a:cubicBezTo>
                  <a:pt x="1118595" y="1885334"/>
                  <a:pt x="1112456" y="1884516"/>
                  <a:pt x="1105238" y="1884516"/>
                </a:cubicBezTo>
                <a:close/>
                <a:moveTo>
                  <a:pt x="805424" y="1884516"/>
                </a:moveTo>
                <a:cubicBezTo>
                  <a:pt x="799694" y="1884516"/>
                  <a:pt x="794020" y="1885985"/>
                  <a:pt x="788402" y="1888925"/>
                </a:cubicBezTo>
                <a:cubicBezTo>
                  <a:pt x="782783" y="1891864"/>
                  <a:pt x="777146" y="1896496"/>
                  <a:pt x="771491" y="1902822"/>
                </a:cubicBezTo>
                <a:lnTo>
                  <a:pt x="771491" y="1889539"/>
                </a:lnTo>
                <a:cubicBezTo>
                  <a:pt x="771491" y="1888943"/>
                  <a:pt x="771361" y="1888441"/>
                  <a:pt x="771100" y="1888032"/>
                </a:cubicBezTo>
                <a:cubicBezTo>
                  <a:pt x="770840" y="1887622"/>
                  <a:pt x="770412" y="1887250"/>
                  <a:pt x="769817" y="1886916"/>
                </a:cubicBezTo>
                <a:cubicBezTo>
                  <a:pt x="769221" y="1886581"/>
                  <a:pt x="768384" y="1886357"/>
                  <a:pt x="767305" y="1886246"/>
                </a:cubicBezTo>
                <a:cubicBezTo>
                  <a:pt x="766226" y="1886134"/>
                  <a:pt x="764868" y="1886078"/>
                  <a:pt x="763231" y="1886078"/>
                </a:cubicBezTo>
                <a:cubicBezTo>
                  <a:pt x="761519" y="1886078"/>
                  <a:pt x="760143" y="1886134"/>
                  <a:pt x="759101" y="1886246"/>
                </a:cubicBezTo>
                <a:cubicBezTo>
                  <a:pt x="758059" y="1886357"/>
                  <a:pt x="757203" y="1886581"/>
                  <a:pt x="756534" y="1886916"/>
                </a:cubicBezTo>
                <a:cubicBezTo>
                  <a:pt x="755864" y="1887250"/>
                  <a:pt x="755417" y="1887622"/>
                  <a:pt x="755194" y="1888032"/>
                </a:cubicBezTo>
                <a:cubicBezTo>
                  <a:pt x="754971" y="1888441"/>
                  <a:pt x="754859" y="1888943"/>
                  <a:pt x="754859" y="1889539"/>
                </a:cubicBezTo>
                <a:lnTo>
                  <a:pt x="754859" y="1989998"/>
                </a:lnTo>
                <a:cubicBezTo>
                  <a:pt x="754859" y="1990593"/>
                  <a:pt x="754990" y="1991095"/>
                  <a:pt x="755250" y="1991505"/>
                </a:cubicBezTo>
                <a:cubicBezTo>
                  <a:pt x="755510" y="1991914"/>
                  <a:pt x="755994" y="1992267"/>
                  <a:pt x="756701" y="1992565"/>
                </a:cubicBezTo>
                <a:cubicBezTo>
                  <a:pt x="757408" y="1992863"/>
                  <a:pt x="758357" y="1993086"/>
                  <a:pt x="759547" y="1993235"/>
                </a:cubicBezTo>
                <a:cubicBezTo>
                  <a:pt x="760738" y="1993383"/>
                  <a:pt x="762226" y="1993458"/>
                  <a:pt x="764012" y="1993458"/>
                </a:cubicBezTo>
                <a:cubicBezTo>
                  <a:pt x="765873" y="1993458"/>
                  <a:pt x="767398" y="1993383"/>
                  <a:pt x="768589" y="1993235"/>
                </a:cubicBezTo>
                <a:cubicBezTo>
                  <a:pt x="769779" y="1993086"/>
                  <a:pt x="770710" y="1992863"/>
                  <a:pt x="771379" y="1992565"/>
                </a:cubicBezTo>
                <a:cubicBezTo>
                  <a:pt x="772049" y="1992267"/>
                  <a:pt x="772533" y="1991914"/>
                  <a:pt x="772830" y="1991505"/>
                </a:cubicBezTo>
                <a:cubicBezTo>
                  <a:pt x="773128" y="1991095"/>
                  <a:pt x="773277" y="1990593"/>
                  <a:pt x="773277" y="1989998"/>
                </a:cubicBezTo>
                <a:lnTo>
                  <a:pt x="773277" y="1919788"/>
                </a:lnTo>
                <a:cubicBezTo>
                  <a:pt x="778337" y="1913463"/>
                  <a:pt x="783174" y="1908663"/>
                  <a:pt x="787788" y="1905389"/>
                </a:cubicBezTo>
                <a:cubicBezTo>
                  <a:pt x="792401" y="1902115"/>
                  <a:pt x="797015" y="1900477"/>
                  <a:pt x="801629" y="1900477"/>
                </a:cubicBezTo>
                <a:cubicBezTo>
                  <a:pt x="805200" y="1900477"/>
                  <a:pt x="808344" y="1901147"/>
                  <a:pt x="811061" y="1902487"/>
                </a:cubicBezTo>
                <a:cubicBezTo>
                  <a:pt x="813777" y="1903826"/>
                  <a:pt x="815990" y="1905761"/>
                  <a:pt x="817702" y="1908291"/>
                </a:cubicBezTo>
                <a:cubicBezTo>
                  <a:pt x="819414" y="1910821"/>
                  <a:pt x="820716" y="1913835"/>
                  <a:pt x="821609" y="1917332"/>
                </a:cubicBezTo>
                <a:cubicBezTo>
                  <a:pt x="822502" y="1920830"/>
                  <a:pt x="822948" y="1925443"/>
                  <a:pt x="822948" y="1931173"/>
                </a:cubicBezTo>
                <a:lnTo>
                  <a:pt x="822948" y="1989998"/>
                </a:lnTo>
                <a:cubicBezTo>
                  <a:pt x="822948" y="1990593"/>
                  <a:pt x="823097" y="1991095"/>
                  <a:pt x="823395" y="1991505"/>
                </a:cubicBezTo>
                <a:cubicBezTo>
                  <a:pt x="823692" y="1991914"/>
                  <a:pt x="824176" y="1992267"/>
                  <a:pt x="824846" y="1992565"/>
                </a:cubicBezTo>
                <a:cubicBezTo>
                  <a:pt x="825516" y="1992863"/>
                  <a:pt x="826446" y="1993086"/>
                  <a:pt x="827636" y="1993235"/>
                </a:cubicBezTo>
                <a:cubicBezTo>
                  <a:pt x="828827" y="1993383"/>
                  <a:pt x="830352" y="1993458"/>
                  <a:pt x="832213" y="1993458"/>
                </a:cubicBezTo>
                <a:cubicBezTo>
                  <a:pt x="833999" y="1993458"/>
                  <a:pt x="835487" y="1993383"/>
                  <a:pt x="836678" y="1993235"/>
                </a:cubicBezTo>
                <a:cubicBezTo>
                  <a:pt x="837868" y="1993086"/>
                  <a:pt x="838798" y="1992863"/>
                  <a:pt x="839468" y="1992565"/>
                </a:cubicBezTo>
                <a:cubicBezTo>
                  <a:pt x="840138" y="1992267"/>
                  <a:pt x="840622" y="1991914"/>
                  <a:pt x="840919" y="1991505"/>
                </a:cubicBezTo>
                <a:cubicBezTo>
                  <a:pt x="841217" y="1991095"/>
                  <a:pt x="841366" y="1990593"/>
                  <a:pt x="841366" y="1989998"/>
                </a:cubicBezTo>
                <a:lnTo>
                  <a:pt x="841366" y="1928718"/>
                </a:lnTo>
                <a:cubicBezTo>
                  <a:pt x="841366" y="1921574"/>
                  <a:pt x="840752" y="1915453"/>
                  <a:pt x="839524" y="1910356"/>
                </a:cubicBezTo>
                <a:cubicBezTo>
                  <a:pt x="838296" y="1905259"/>
                  <a:pt x="836268" y="1900812"/>
                  <a:pt x="833441" y="1897017"/>
                </a:cubicBezTo>
                <a:cubicBezTo>
                  <a:pt x="830613" y="1893222"/>
                  <a:pt x="826911" y="1890190"/>
                  <a:pt x="822334" y="1887920"/>
                </a:cubicBezTo>
                <a:cubicBezTo>
                  <a:pt x="817758" y="1885650"/>
                  <a:pt x="812121" y="1884516"/>
                  <a:pt x="805424" y="1884516"/>
                </a:cubicBezTo>
                <a:close/>
                <a:moveTo>
                  <a:pt x="4803356" y="1867549"/>
                </a:moveTo>
                <a:lnTo>
                  <a:pt x="4803468" y="1867549"/>
                </a:lnTo>
                <a:lnTo>
                  <a:pt x="4828694" y="1939545"/>
                </a:lnTo>
                <a:lnTo>
                  <a:pt x="4778465" y="1939545"/>
                </a:lnTo>
                <a:close/>
                <a:moveTo>
                  <a:pt x="4652742" y="1863977"/>
                </a:moveTo>
                <a:lnTo>
                  <a:pt x="4672563" y="1863977"/>
                </a:lnTo>
                <a:cubicBezTo>
                  <a:pt x="4678057" y="1863977"/>
                  <a:pt x="4682475" y="1864498"/>
                  <a:pt x="4685815" y="1865540"/>
                </a:cubicBezTo>
                <a:cubicBezTo>
                  <a:pt x="4689155" y="1866582"/>
                  <a:pt x="4691865" y="1868089"/>
                  <a:pt x="4693944" y="1870061"/>
                </a:cubicBezTo>
                <a:cubicBezTo>
                  <a:pt x="4696023" y="1872033"/>
                  <a:pt x="4697545" y="1874433"/>
                  <a:pt x="4698510" y="1877260"/>
                </a:cubicBezTo>
                <a:cubicBezTo>
                  <a:pt x="4699475" y="1880088"/>
                  <a:pt x="4699958" y="1883251"/>
                  <a:pt x="4699958" y="1886748"/>
                </a:cubicBezTo>
                <a:cubicBezTo>
                  <a:pt x="4699958" y="1889873"/>
                  <a:pt x="4699494" y="1892906"/>
                  <a:pt x="4698566" y="1895845"/>
                </a:cubicBezTo>
                <a:cubicBezTo>
                  <a:pt x="4697638" y="1898785"/>
                  <a:pt x="4696172" y="1901352"/>
                  <a:pt x="4694167" y="1903547"/>
                </a:cubicBezTo>
                <a:cubicBezTo>
                  <a:pt x="4692163" y="1905742"/>
                  <a:pt x="4689639" y="1907491"/>
                  <a:pt x="4686595" y="1908793"/>
                </a:cubicBezTo>
                <a:cubicBezTo>
                  <a:pt x="4683551" y="1910096"/>
                  <a:pt x="4679541" y="1910747"/>
                  <a:pt x="4674567" y="1910747"/>
                </a:cubicBezTo>
                <a:lnTo>
                  <a:pt x="4652742" y="1910747"/>
                </a:lnTo>
                <a:close/>
                <a:moveTo>
                  <a:pt x="5997590" y="1859178"/>
                </a:moveTo>
                <a:cubicBezTo>
                  <a:pt x="5995804" y="1859178"/>
                  <a:pt x="5994315" y="1859252"/>
                  <a:pt x="5993125" y="1859401"/>
                </a:cubicBezTo>
                <a:cubicBezTo>
                  <a:pt x="5991935" y="1859550"/>
                  <a:pt x="5990985" y="1859792"/>
                  <a:pt x="5990279" y="1860126"/>
                </a:cubicBezTo>
                <a:cubicBezTo>
                  <a:pt x="5989572" y="1860461"/>
                  <a:pt x="5989088" y="1860852"/>
                  <a:pt x="5988827" y="1861298"/>
                </a:cubicBezTo>
                <a:cubicBezTo>
                  <a:pt x="5988567" y="1861745"/>
                  <a:pt x="5988437" y="1862229"/>
                  <a:pt x="5988437" y="1862750"/>
                </a:cubicBezTo>
                <a:lnTo>
                  <a:pt x="5988437" y="1886636"/>
                </a:lnTo>
                <a:lnTo>
                  <a:pt x="5974485" y="1886636"/>
                </a:lnTo>
                <a:cubicBezTo>
                  <a:pt x="5973889" y="1886636"/>
                  <a:pt x="5973349" y="1886767"/>
                  <a:pt x="5972866" y="1887027"/>
                </a:cubicBezTo>
                <a:cubicBezTo>
                  <a:pt x="5972382" y="1887288"/>
                  <a:pt x="5971991" y="1887734"/>
                  <a:pt x="5971694" y="1888367"/>
                </a:cubicBezTo>
                <a:cubicBezTo>
                  <a:pt x="5971396" y="1888999"/>
                  <a:pt x="5971155" y="1889799"/>
                  <a:pt x="5970969" y="1890766"/>
                </a:cubicBezTo>
                <a:cubicBezTo>
                  <a:pt x="5970783" y="1891734"/>
                  <a:pt x="5970689" y="1892924"/>
                  <a:pt x="5970689" y="1894338"/>
                </a:cubicBezTo>
                <a:cubicBezTo>
                  <a:pt x="5970689" y="1897017"/>
                  <a:pt x="5971024" y="1898952"/>
                  <a:pt x="5971694" y="1900143"/>
                </a:cubicBezTo>
                <a:cubicBezTo>
                  <a:pt x="5972363" y="1901333"/>
                  <a:pt x="5973257" y="1901929"/>
                  <a:pt x="5974373" y="1901929"/>
                </a:cubicBezTo>
                <a:lnTo>
                  <a:pt x="5988437" y="1901929"/>
                </a:lnTo>
                <a:lnTo>
                  <a:pt x="5988437" y="1960641"/>
                </a:lnTo>
                <a:cubicBezTo>
                  <a:pt x="5988437" y="1966446"/>
                  <a:pt x="5988977" y="1971487"/>
                  <a:pt x="5990055" y="1975766"/>
                </a:cubicBezTo>
                <a:cubicBezTo>
                  <a:pt x="5991135" y="1980045"/>
                  <a:pt x="5992865" y="1983579"/>
                  <a:pt x="5995246" y="1986370"/>
                </a:cubicBezTo>
                <a:cubicBezTo>
                  <a:pt x="5997627" y="1989160"/>
                  <a:pt x="6000678" y="1991244"/>
                  <a:pt x="6004399" y="1992621"/>
                </a:cubicBezTo>
                <a:cubicBezTo>
                  <a:pt x="6008119" y="1993997"/>
                  <a:pt x="6012585" y="1994686"/>
                  <a:pt x="6017793" y="1994686"/>
                </a:cubicBezTo>
                <a:cubicBezTo>
                  <a:pt x="6019505" y="1994686"/>
                  <a:pt x="6021217" y="1994574"/>
                  <a:pt x="6022928" y="1994351"/>
                </a:cubicBezTo>
                <a:cubicBezTo>
                  <a:pt x="6024639" y="1994128"/>
                  <a:pt x="6026258" y="1993849"/>
                  <a:pt x="6027783" y="1993514"/>
                </a:cubicBezTo>
                <a:cubicBezTo>
                  <a:pt x="6029309" y="1993179"/>
                  <a:pt x="6030667" y="1992751"/>
                  <a:pt x="6031857" y="1992230"/>
                </a:cubicBezTo>
                <a:cubicBezTo>
                  <a:pt x="6033048" y="1991709"/>
                  <a:pt x="6033941" y="1991151"/>
                  <a:pt x="6034537" y="1990556"/>
                </a:cubicBezTo>
                <a:cubicBezTo>
                  <a:pt x="6035132" y="1989960"/>
                  <a:pt x="6035579" y="1989030"/>
                  <a:pt x="6035876" y="1987765"/>
                </a:cubicBezTo>
                <a:cubicBezTo>
                  <a:pt x="6036173" y="1986500"/>
                  <a:pt x="6036323" y="1984789"/>
                  <a:pt x="6036323" y="1982631"/>
                </a:cubicBezTo>
                <a:cubicBezTo>
                  <a:pt x="6036323" y="1981291"/>
                  <a:pt x="6036248" y="1980175"/>
                  <a:pt x="6036099" y="1979282"/>
                </a:cubicBezTo>
                <a:cubicBezTo>
                  <a:pt x="6035951" y="1978389"/>
                  <a:pt x="6035783" y="1977682"/>
                  <a:pt x="6035597" y="1977161"/>
                </a:cubicBezTo>
                <a:cubicBezTo>
                  <a:pt x="6035411" y="1976640"/>
                  <a:pt x="6035151" y="1976287"/>
                  <a:pt x="6034815" y="1976101"/>
                </a:cubicBezTo>
                <a:cubicBezTo>
                  <a:pt x="6034481" y="1975915"/>
                  <a:pt x="6034127" y="1975822"/>
                  <a:pt x="6033755" y="1975822"/>
                </a:cubicBezTo>
                <a:cubicBezTo>
                  <a:pt x="6033160" y="1975822"/>
                  <a:pt x="6032490" y="1975989"/>
                  <a:pt x="6031746" y="1976324"/>
                </a:cubicBezTo>
                <a:cubicBezTo>
                  <a:pt x="6031002" y="1976659"/>
                  <a:pt x="6030109" y="1977012"/>
                  <a:pt x="6029067" y="1977384"/>
                </a:cubicBezTo>
                <a:cubicBezTo>
                  <a:pt x="6028025" y="1977756"/>
                  <a:pt x="6026835" y="1978110"/>
                  <a:pt x="6025495" y="1978445"/>
                </a:cubicBezTo>
                <a:cubicBezTo>
                  <a:pt x="6024156" y="1978780"/>
                  <a:pt x="6022631" y="1978947"/>
                  <a:pt x="6020919" y="1978947"/>
                </a:cubicBezTo>
                <a:cubicBezTo>
                  <a:pt x="6015635" y="1978947"/>
                  <a:pt x="6011971" y="1977180"/>
                  <a:pt x="6009924" y="1973645"/>
                </a:cubicBezTo>
                <a:cubicBezTo>
                  <a:pt x="6007877" y="1970110"/>
                  <a:pt x="6006855" y="1964883"/>
                  <a:pt x="6006855" y="1957962"/>
                </a:cubicBezTo>
                <a:lnTo>
                  <a:pt x="6006855" y="1901929"/>
                </a:lnTo>
                <a:lnTo>
                  <a:pt x="6032639" y="1901929"/>
                </a:lnTo>
                <a:cubicBezTo>
                  <a:pt x="6033755" y="1901929"/>
                  <a:pt x="6034648" y="1901333"/>
                  <a:pt x="6035318" y="1900143"/>
                </a:cubicBezTo>
                <a:cubicBezTo>
                  <a:pt x="6035987" y="1898952"/>
                  <a:pt x="6036323" y="1897017"/>
                  <a:pt x="6036323" y="1894338"/>
                </a:cubicBezTo>
                <a:cubicBezTo>
                  <a:pt x="6036323" y="1892924"/>
                  <a:pt x="6036248" y="1891734"/>
                  <a:pt x="6036099" y="1890766"/>
                </a:cubicBezTo>
                <a:cubicBezTo>
                  <a:pt x="6035951" y="1889799"/>
                  <a:pt x="6035709" y="1888999"/>
                  <a:pt x="6035373" y="1888367"/>
                </a:cubicBezTo>
                <a:cubicBezTo>
                  <a:pt x="6035039" y="1887734"/>
                  <a:pt x="6034648" y="1887288"/>
                  <a:pt x="6034201" y="1887027"/>
                </a:cubicBezTo>
                <a:cubicBezTo>
                  <a:pt x="6033755" y="1886767"/>
                  <a:pt x="6033235" y="1886636"/>
                  <a:pt x="6032639" y="1886636"/>
                </a:cubicBezTo>
                <a:lnTo>
                  <a:pt x="6006855" y="1886636"/>
                </a:lnTo>
                <a:lnTo>
                  <a:pt x="6006855" y="1862750"/>
                </a:lnTo>
                <a:cubicBezTo>
                  <a:pt x="6006855" y="1862229"/>
                  <a:pt x="6006705" y="1861745"/>
                  <a:pt x="6006408" y="1861298"/>
                </a:cubicBezTo>
                <a:cubicBezTo>
                  <a:pt x="6006111" y="1860852"/>
                  <a:pt x="6005627" y="1860461"/>
                  <a:pt x="6004957" y="1860126"/>
                </a:cubicBezTo>
                <a:cubicBezTo>
                  <a:pt x="6004287" y="1859792"/>
                  <a:pt x="6003357" y="1859550"/>
                  <a:pt x="6002167" y="1859401"/>
                </a:cubicBezTo>
                <a:cubicBezTo>
                  <a:pt x="6000976" y="1859252"/>
                  <a:pt x="5999451" y="1859178"/>
                  <a:pt x="5997590" y="1859178"/>
                </a:cubicBezTo>
                <a:close/>
                <a:moveTo>
                  <a:pt x="5416565" y="1859178"/>
                </a:moveTo>
                <a:cubicBezTo>
                  <a:pt x="5414779" y="1859178"/>
                  <a:pt x="5413291" y="1859252"/>
                  <a:pt x="5412100" y="1859401"/>
                </a:cubicBezTo>
                <a:cubicBezTo>
                  <a:pt x="5410909" y="1859550"/>
                  <a:pt x="5409961" y="1859792"/>
                  <a:pt x="5409254" y="1860126"/>
                </a:cubicBezTo>
                <a:cubicBezTo>
                  <a:pt x="5408547" y="1860461"/>
                  <a:pt x="5408063" y="1860852"/>
                  <a:pt x="5407803" y="1861298"/>
                </a:cubicBezTo>
                <a:cubicBezTo>
                  <a:pt x="5407542" y="1861745"/>
                  <a:pt x="5407412" y="1862229"/>
                  <a:pt x="5407412" y="1862750"/>
                </a:cubicBezTo>
                <a:lnTo>
                  <a:pt x="5407412" y="1886636"/>
                </a:lnTo>
                <a:lnTo>
                  <a:pt x="5393459" y="1886636"/>
                </a:lnTo>
                <a:cubicBezTo>
                  <a:pt x="5392864" y="1886636"/>
                  <a:pt x="5392325" y="1886767"/>
                  <a:pt x="5391841" y="1887027"/>
                </a:cubicBezTo>
                <a:cubicBezTo>
                  <a:pt x="5391357" y="1887288"/>
                  <a:pt x="5390967" y="1887734"/>
                  <a:pt x="5390669" y="1888367"/>
                </a:cubicBezTo>
                <a:cubicBezTo>
                  <a:pt x="5390371" y="1888999"/>
                  <a:pt x="5390129" y="1889799"/>
                  <a:pt x="5389943" y="1890766"/>
                </a:cubicBezTo>
                <a:cubicBezTo>
                  <a:pt x="5389757" y="1891734"/>
                  <a:pt x="5389665" y="1892924"/>
                  <a:pt x="5389665" y="1894338"/>
                </a:cubicBezTo>
                <a:cubicBezTo>
                  <a:pt x="5389665" y="1897017"/>
                  <a:pt x="5389999" y="1898952"/>
                  <a:pt x="5390669" y="1900143"/>
                </a:cubicBezTo>
                <a:cubicBezTo>
                  <a:pt x="5391339" y="1901333"/>
                  <a:pt x="5392231" y="1901929"/>
                  <a:pt x="5393348" y="1901929"/>
                </a:cubicBezTo>
                <a:lnTo>
                  <a:pt x="5407412" y="1901929"/>
                </a:lnTo>
                <a:lnTo>
                  <a:pt x="5407412" y="1960641"/>
                </a:lnTo>
                <a:cubicBezTo>
                  <a:pt x="5407412" y="1966446"/>
                  <a:pt x="5407951" y="1971487"/>
                  <a:pt x="5409031" y="1975766"/>
                </a:cubicBezTo>
                <a:cubicBezTo>
                  <a:pt x="5410109" y="1980045"/>
                  <a:pt x="5411839" y="1983579"/>
                  <a:pt x="5414221" y="1986370"/>
                </a:cubicBezTo>
                <a:cubicBezTo>
                  <a:pt x="5416602" y="1989160"/>
                  <a:pt x="5419653" y="1991244"/>
                  <a:pt x="5423374" y="1992621"/>
                </a:cubicBezTo>
                <a:cubicBezTo>
                  <a:pt x="5427095" y="1993997"/>
                  <a:pt x="5431559" y="1994686"/>
                  <a:pt x="5436769" y="1994686"/>
                </a:cubicBezTo>
                <a:cubicBezTo>
                  <a:pt x="5438480" y="1994686"/>
                  <a:pt x="5440191" y="1994574"/>
                  <a:pt x="5441903" y="1994351"/>
                </a:cubicBezTo>
                <a:cubicBezTo>
                  <a:pt x="5443615" y="1994128"/>
                  <a:pt x="5445233" y="1993849"/>
                  <a:pt x="5446759" y="1993514"/>
                </a:cubicBezTo>
                <a:cubicBezTo>
                  <a:pt x="5448284" y="1993179"/>
                  <a:pt x="5449642" y="1992751"/>
                  <a:pt x="5450833" y="1992230"/>
                </a:cubicBezTo>
                <a:cubicBezTo>
                  <a:pt x="5452023" y="1991709"/>
                  <a:pt x="5452916" y="1991151"/>
                  <a:pt x="5453511" y="1990556"/>
                </a:cubicBezTo>
                <a:cubicBezTo>
                  <a:pt x="5454107" y="1989960"/>
                  <a:pt x="5454553" y="1989030"/>
                  <a:pt x="5454851" y="1987765"/>
                </a:cubicBezTo>
                <a:cubicBezTo>
                  <a:pt x="5455149" y="1986500"/>
                  <a:pt x="5455297" y="1984789"/>
                  <a:pt x="5455297" y="1982631"/>
                </a:cubicBezTo>
                <a:cubicBezTo>
                  <a:pt x="5455297" y="1981291"/>
                  <a:pt x="5455223" y="1980175"/>
                  <a:pt x="5455074" y="1979282"/>
                </a:cubicBezTo>
                <a:cubicBezTo>
                  <a:pt x="5454925" y="1978389"/>
                  <a:pt x="5454758" y="1977682"/>
                  <a:pt x="5454572" y="1977161"/>
                </a:cubicBezTo>
                <a:cubicBezTo>
                  <a:pt x="5454386" y="1976640"/>
                  <a:pt x="5454125" y="1976287"/>
                  <a:pt x="5453791" y="1976101"/>
                </a:cubicBezTo>
                <a:cubicBezTo>
                  <a:pt x="5453455" y="1975915"/>
                  <a:pt x="5453103" y="1975822"/>
                  <a:pt x="5452730" y="1975822"/>
                </a:cubicBezTo>
                <a:cubicBezTo>
                  <a:pt x="5452135" y="1975822"/>
                  <a:pt x="5451465" y="1975989"/>
                  <a:pt x="5450721" y="1976324"/>
                </a:cubicBezTo>
                <a:cubicBezTo>
                  <a:pt x="5449977" y="1976659"/>
                  <a:pt x="5449084" y="1977012"/>
                  <a:pt x="5448042" y="1977384"/>
                </a:cubicBezTo>
                <a:cubicBezTo>
                  <a:pt x="5447001" y="1977756"/>
                  <a:pt x="5445809" y="1978110"/>
                  <a:pt x="5444470" y="1978445"/>
                </a:cubicBezTo>
                <a:cubicBezTo>
                  <a:pt x="5443131" y="1978780"/>
                  <a:pt x="5441605" y="1978947"/>
                  <a:pt x="5439894" y="1978947"/>
                </a:cubicBezTo>
                <a:cubicBezTo>
                  <a:pt x="5434611" y="1978947"/>
                  <a:pt x="5430945" y="1977180"/>
                  <a:pt x="5428899" y="1973645"/>
                </a:cubicBezTo>
                <a:cubicBezTo>
                  <a:pt x="5426853" y="1970110"/>
                  <a:pt x="5425829" y="1964883"/>
                  <a:pt x="5425829" y="1957962"/>
                </a:cubicBezTo>
                <a:lnTo>
                  <a:pt x="5425829" y="1901929"/>
                </a:lnTo>
                <a:lnTo>
                  <a:pt x="5451614" y="1901929"/>
                </a:lnTo>
                <a:cubicBezTo>
                  <a:pt x="5452730" y="1901929"/>
                  <a:pt x="5453623" y="1901333"/>
                  <a:pt x="5454293" y="1900143"/>
                </a:cubicBezTo>
                <a:cubicBezTo>
                  <a:pt x="5454963" y="1898952"/>
                  <a:pt x="5455297" y="1897017"/>
                  <a:pt x="5455297" y="1894338"/>
                </a:cubicBezTo>
                <a:cubicBezTo>
                  <a:pt x="5455297" y="1892924"/>
                  <a:pt x="5455223" y="1891734"/>
                  <a:pt x="5455074" y="1890766"/>
                </a:cubicBezTo>
                <a:cubicBezTo>
                  <a:pt x="5454925" y="1889799"/>
                  <a:pt x="5454683" y="1888999"/>
                  <a:pt x="5454349" y="1888367"/>
                </a:cubicBezTo>
                <a:cubicBezTo>
                  <a:pt x="5454014" y="1887734"/>
                  <a:pt x="5453623" y="1887288"/>
                  <a:pt x="5453177" y="1887027"/>
                </a:cubicBezTo>
                <a:cubicBezTo>
                  <a:pt x="5452730" y="1886767"/>
                  <a:pt x="5452209" y="1886636"/>
                  <a:pt x="5451614" y="1886636"/>
                </a:cubicBezTo>
                <a:lnTo>
                  <a:pt x="5425829" y="1886636"/>
                </a:lnTo>
                <a:lnTo>
                  <a:pt x="5425829" y="1862750"/>
                </a:lnTo>
                <a:cubicBezTo>
                  <a:pt x="5425829" y="1862229"/>
                  <a:pt x="5425681" y="1861745"/>
                  <a:pt x="5425383" y="1861298"/>
                </a:cubicBezTo>
                <a:cubicBezTo>
                  <a:pt x="5425085" y="1860852"/>
                  <a:pt x="5424601" y="1860461"/>
                  <a:pt x="5423932" y="1860126"/>
                </a:cubicBezTo>
                <a:cubicBezTo>
                  <a:pt x="5423262" y="1859792"/>
                  <a:pt x="5422332" y="1859550"/>
                  <a:pt x="5421141" y="1859401"/>
                </a:cubicBezTo>
                <a:cubicBezTo>
                  <a:pt x="5419951" y="1859252"/>
                  <a:pt x="5418425" y="1859178"/>
                  <a:pt x="5416565" y="1859178"/>
                </a:cubicBezTo>
                <a:close/>
                <a:moveTo>
                  <a:pt x="949340" y="1859178"/>
                </a:moveTo>
                <a:cubicBezTo>
                  <a:pt x="947555" y="1859178"/>
                  <a:pt x="946066" y="1859252"/>
                  <a:pt x="944876" y="1859401"/>
                </a:cubicBezTo>
                <a:cubicBezTo>
                  <a:pt x="943685" y="1859550"/>
                  <a:pt x="942736" y="1859792"/>
                  <a:pt x="942029" y="1860126"/>
                </a:cubicBezTo>
                <a:cubicBezTo>
                  <a:pt x="941322" y="1860461"/>
                  <a:pt x="940839" y="1860852"/>
                  <a:pt x="940578" y="1861298"/>
                </a:cubicBezTo>
                <a:cubicBezTo>
                  <a:pt x="940318" y="1861745"/>
                  <a:pt x="940188" y="1862229"/>
                  <a:pt x="940188" y="1862750"/>
                </a:cubicBezTo>
                <a:lnTo>
                  <a:pt x="940188" y="1886636"/>
                </a:lnTo>
                <a:lnTo>
                  <a:pt x="926235" y="1886636"/>
                </a:lnTo>
                <a:cubicBezTo>
                  <a:pt x="925640" y="1886636"/>
                  <a:pt x="925100" y="1886767"/>
                  <a:pt x="924616" y="1887027"/>
                </a:cubicBezTo>
                <a:cubicBezTo>
                  <a:pt x="924133" y="1887288"/>
                  <a:pt x="923742" y="1887734"/>
                  <a:pt x="923444" y="1888367"/>
                </a:cubicBezTo>
                <a:cubicBezTo>
                  <a:pt x="923147" y="1888999"/>
                  <a:pt x="922905" y="1889799"/>
                  <a:pt x="922719" y="1890766"/>
                </a:cubicBezTo>
                <a:cubicBezTo>
                  <a:pt x="922533" y="1891734"/>
                  <a:pt x="922440" y="1892924"/>
                  <a:pt x="922440" y="1894338"/>
                </a:cubicBezTo>
                <a:cubicBezTo>
                  <a:pt x="922440" y="1897017"/>
                  <a:pt x="922775" y="1898952"/>
                  <a:pt x="923444" y="1900143"/>
                </a:cubicBezTo>
                <a:cubicBezTo>
                  <a:pt x="924114" y="1901333"/>
                  <a:pt x="925007" y="1901929"/>
                  <a:pt x="926123" y="1901929"/>
                </a:cubicBezTo>
                <a:lnTo>
                  <a:pt x="940188" y="1901929"/>
                </a:lnTo>
                <a:lnTo>
                  <a:pt x="940188" y="1960641"/>
                </a:lnTo>
                <a:cubicBezTo>
                  <a:pt x="940188" y="1966446"/>
                  <a:pt x="940727" y="1971487"/>
                  <a:pt x="941806" y="1975766"/>
                </a:cubicBezTo>
                <a:cubicBezTo>
                  <a:pt x="942885" y="1980045"/>
                  <a:pt x="944615" y="1983579"/>
                  <a:pt x="946996" y="1986370"/>
                </a:cubicBezTo>
                <a:cubicBezTo>
                  <a:pt x="949378" y="1989160"/>
                  <a:pt x="952429" y="1991244"/>
                  <a:pt x="956149" y="1992621"/>
                </a:cubicBezTo>
                <a:cubicBezTo>
                  <a:pt x="959870" y="1993997"/>
                  <a:pt x="964335" y="1994686"/>
                  <a:pt x="969544" y="1994686"/>
                </a:cubicBezTo>
                <a:cubicBezTo>
                  <a:pt x="971255" y="1994686"/>
                  <a:pt x="972967" y="1994574"/>
                  <a:pt x="974678" y="1994351"/>
                </a:cubicBezTo>
                <a:cubicBezTo>
                  <a:pt x="976390" y="1994128"/>
                  <a:pt x="978009" y="1993849"/>
                  <a:pt x="979534" y="1993514"/>
                </a:cubicBezTo>
                <a:cubicBezTo>
                  <a:pt x="981059" y="1993179"/>
                  <a:pt x="982418" y="1992751"/>
                  <a:pt x="983608" y="1992230"/>
                </a:cubicBezTo>
                <a:cubicBezTo>
                  <a:pt x="984799" y="1991709"/>
                  <a:pt x="985692" y="1991151"/>
                  <a:pt x="986287" y="1990556"/>
                </a:cubicBezTo>
                <a:cubicBezTo>
                  <a:pt x="986882" y="1989960"/>
                  <a:pt x="987329" y="1989030"/>
                  <a:pt x="987627" y="1987765"/>
                </a:cubicBezTo>
                <a:cubicBezTo>
                  <a:pt x="987924" y="1986500"/>
                  <a:pt x="988073" y="1984789"/>
                  <a:pt x="988073" y="1982631"/>
                </a:cubicBezTo>
                <a:cubicBezTo>
                  <a:pt x="988073" y="1981291"/>
                  <a:pt x="987999" y="1980175"/>
                  <a:pt x="987850" y="1979282"/>
                </a:cubicBezTo>
                <a:cubicBezTo>
                  <a:pt x="987701" y="1978389"/>
                  <a:pt x="987534" y="1977682"/>
                  <a:pt x="987347" y="1977161"/>
                </a:cubicBezTo>
                <a:cubicBezTo>
                  <a:pt x="987161" y="1976640"/>
                  <a:pt x="986901" y="1976287"/>
                  <a:pt x="986566" y="1976101"/>
                </a:cubicBezTo>
                <a:cubicBezTo>
                  <a:pt x="986231" y="1975915"/>
                  <a:pt x="985878" y="1975822"/>
                  <a:pt x="985506" y="1975822"/>
                </a:cubicBezTo>
                <a:cubicBezTo>
                  <a:pt x="984910" y="1975822"/>
                  <a:pt x="984241" y="1975989"/>
                  <a:pt x="983497" y="1976324"/>
                </a:cubicBezTo>
                <a:cubicBezTo>
                  <a:pt x="982752" y="1976659"/>
                  <a:pt x="981859" y="1977012"/>
                  <a:pt x="980818" y="1977384"/>
                </a:cubicBezTo>
                <a:cubicBezTo>
                  <a:pt x="979776" y="1977756"/>
                  <a:pt x="978585" y="1978110"/>
                  <a:pt x="977246" y="1978445"/>
                </a:cubicBezTo>
                <a:cubicBezTo>
                  <a:pt x="975906" y="1978780"/>
                  <a:pt x="974381" y="1978947"/>
                  <a:pt x="972669" y="1978947"/>
                </a:cubicBezTo>
                <a:cubicBezTo>
                  <a:pt x="967386" y="1978947"/>
                  <a:pt x="963721" y="1977180"/>
                  <a:pt x="961675" y="1973645"/>
                </a:cubicBezTo>
                <a:cubicBezTo>
                  <a:pt x="959628" y="1970110"/>
                  <a:pt x="958605" y="1964883"/>
                  <a:pt x="958605" y="1957962"/>
                </a:cubicBezTo>
                <a:lnTo>
                  <a:pt x="958605" y="1901929"/>
                </a:lnTo>
                <a:lnTo>
                  <a:pt x="984389" y="1901929"/>
                </a:lnTo>
                <a:cubicBezTo>
                  <a:pt x="985506" y="1901929"/>
                  <a:pt x="986399" y="1901333"/>
                  <a:pt x="987068" y="1900143"/>
                </a:cubicBezTo>
                <a:cubicBezTo>
                  <a:pt x="987738" y="1898952"/>
                  <a:pt x="988073" y="1897017"/>
                  <a:pt x="988073" y="1894338"/>
                </a:cubicBezTo>
                <a:cubicBezTo>
                  <a:pt x="988073" y="1892924"/>
                  <a:pt x="987999" y="1891734"/>
                  <a:pt x="987850" y="1890766"/>
                </a:cubicBezTo>
                <a:cubicBezTo>
                  <a:pt x="987701" y="1889799"/>
                  <a:pt x="987459" y="1888999"/>
                  <a:pt x="987124" y="1888367"/>
                </a:cubicBezTo>
                <a:cubicBezTo>
                  <a:pt x="986789" y="1887734"/>
                  <a:pt x="986399" y="1887288"/>
                  <a:pt x="985952" y="1887027"/>
                </a:cubicBezTo>
                <a:cubicBezTo>
                  <a:pt x="985506" y="1886767"/>
                  <a:pt x="984985" y="1886636"/>
                  <a:pt x="984389" y="1886636"/>
                </a:cubicBezTo>
                <a:lnTo>
                  <a:pt x="958605" y="1886636"/>
                </a:lnTo>
                <a:lnTo>
                  <a:pt x="958605" y="1862750"/>
                </a:lnTo>
                <a:cubicBezTo>
                  <a:pt x="958605" y="1862229"/>
                  <a:pt x="958456" y="1861745"/>
                  <a:pt x="958159" y="1861298"/>
                </a:cubicBezTo>
                <a:cubicBezTo>
                  <a:pt x="957861" y="1860852"/>
                  <a:pt x="957377" y="1860461"/>
                  <a:pt x="956707" y="1860126"/>
                </a:cubicBezTo>
                <a:cubicBezTo>
                  <a:pt x="956038" y="1859792"/>
                  <a:pt x="955108" y="1859550"/>
                  <a:pt x="953917" y="1859401"/>
                </a:cubicBezTo>
                <a:cubicBezTo>
                  <a:pt x="952726" y="1859252"/>
                  <a:pt x="951201" y="1859178"/>
                  <a:pt x="949340" y="1859178"/>
                </a:cubicBezTo>
                <a:close/>
                <a:moveTo>
                  <a:pt x="587391" y="1859178"/>
                </a:moveTo>
                <a:cubicBezTo>
                  <a:pt x="585605" y="1859178"/>
                  <a:pt x="584116" y="1859252"/>
                  <a:pt x="582926" y="1859401"/>
                </a:cubicBezTo>
                <a:cubicBezTo>
                  <a:pt x="581735" y="1859550"/>
                  <a:pt x="580786" y="1859792"/>
                  <a:pt x="580079" y="1860126"/>
                </a:cubicBezTo>
                <a:cubicBezTo>
                  <a:pt x="579372" y="1860461"/>
                  <a:pt x="578889" y="1860852"/>
                  <a:pt x="578628" y="1861298"/>
                </a:cubicBezTo>
                <a:cubicBezTo>
                  <a:pt x="578368" y="1861745"/>
                  <a:pt x="578238" y="1862229"/>
                  <a:pt x="578238" y="1862750"/>
                </a:cubicBezTo>
                <a:lnTo>
                  <a:pt x="578238" y="1886636"/>
                </a:lnTo>
                <a:lnTo>
                  <a:pt x="564285" y="1886636"/>
                </a:lnTo>
                <a:cubicBezTo>
                  <a:pt x="563690" y="1886636"/>
                  <a:pt x="563150" y="1886767"/>
                  <a:pt x="562666" y="1887027"/>
                </a:cubicBezTo>
                <a:cubicBezTo>
                  <a:pt x="562183" y="1887288"/>
                  <a:pt x="561792" y="1887734"/>
                  <a:pt x="561494" y="1888367"/>
                </a:cubicBezTo>
                <a:cubicBezTo>
                  <a:pt x="561197" y="1888999"/>
                  <a:pt x="560955" y="1889799"/>
                  <a:pt x="560769" y="1890766"/>
                </a:cubicBezTo>
                <a:cubicBezTo>
                  <a:pt x="560583" y="1891734"/>
                  <a:pt x="560490" y="1892924"/>
                  <a:pt x="560490" y="1894338"/>
                </a:cubicBezTo>
                <a:cubicBezTo>
                  <a:pt x="560490" y="1897017"/>
                  <a:pt x="560825" y="1898952"/>
                  <a:pt x="561494" y="1900143"/>
                </a:cubicBezTo>
                <a:cubicBezTo>
                  <a:pt x="562164" y="1901333"/>
                  <a:pt x="563057" y="1901929"/>
                  <a:pt x="564173" y="1901929"/>
                </a:cubicBezTo>
                <a:lnTo>
                  <a:pt x="578238" y="1901929"/>
                </a:lnTo>
                <a:lnTo>
                  <a:pt x="578238" y="1960641"/>
                </a:lnTo>
                <a:cubicBezTo>
                  <a:pt x="578238" y="1966446"/>
                  <a:pt x="578777" y="1971487"/>
                  <a:pt x="579856" y="1975766"/>
                </a:cubicBezTo>
                <a:cubicBezTo>
                  <a:pt x="580935" y="1980045"/>
                  <a:pt x="582665" y="1983579"/>
                  <a:pt x="585046" y="1986370"/>
                </a:cubicBezTo>
                <a:cubicBezTo>
                  <a:pt x="587428" y="1989160"/>
                  <a:pt x="590479" y="1991244"/>
                  <a:pt x="594199" y="1992621"/>
                </a:cubicBezTo>
                <a:cubicBezTo>
                  <a:pt x="597920" y="1993997"/>
                  <a:pt x="602385" y="1994686"/>
                  <a:pt x="607594" y="1994686"/>
                </a:cubicBezTo>
                <a:cubicBezTo>
                  <a:pt x="609305" y="1994686"/>
                  <a:pt x="611017" y="1994574"/>
                  <a:pt x="612729" y="1994351"/>
                </a:cubicBezTo>
                <a:cubicBezTo>
                  <a:pt x="614440" y="1994128"/>
                  <a:pt x="616059" y="1993849"/>
                  <a:pt x="617584" y="1993514"/>
                </a:cubicBezTo>
                <a:cubicBezTo>
                  <a:pt x="619110" y="1993179"/>
                  <a:pt x="620468" y="1992751"/>
                  <a:pt x="621658" y="1992230"/>
                </a:cubicBezTo>
                <a:cubicBezTo>
                  <a:pt x="622849" y="1991709"/>
                  <a:pt x="623742" y="1991151"/>
                  <a:pt x="624337" y="1990556"/>
                </a:cubicBezTo>
                <a:cubicBezTo>
                  <a:pt x="624932" y="1989960"/>
                  <a:pt x="625379" y="1989030"/>
                  <a:pt x="625677" y="1987765"/>
                </a:cubicBezTo>
                <a:cubicBezTo>
                  <a:pt x="625974" y="1986500"/>
                  <a:pt x="626123" y="1984789"/>
                  <a:pt x="626123" y="1982631"/>
                </a:cubicBezTo>
                <a:cubicBezTo>
                  <a:pt x="626123" y="1981291"/>
                  <a:pt x="626049" y="1980175"/>
                  <a:pt x="625900" y="1979282"/>
                </a:cubicBezTo>
                <a:cubicBezTo>
                  <a:pt x="625751" y="1978389"/>
                  <a:pt x="625584" y="1977682"/>
                  <a:pt x="625397" y="1977161"/>
                </a:cubicBezTo>
                <a:cubicBezTo>
                  <a:pt x="625211" y="1976640"/>
                  <a:pt x="624951" y="1976287"/>
                  <a:pt x="624616" y="1976101"/>
                </a:cubicBezTo>
                <a:cubicBezTo>
                  <a:pt x="624281" y="1975915"/>
                  <a:pt x="623928" y="1975822"/>
                  <a:pt x="623556" y="1975822"/>
                </a:cubicBezTo>
                <a:cubicBezTo>
                  <a:pt x="622960" y="1975822"/>
                  <a:pt x="622291" y="1975989"/>
                  <a:pt x="621547" y="1976324"/>
                </a:cubicBezTo>
                <a:cubicBezTo>
                  <a:pt x="620802" y="1976659"/>
                  <a:pt x="619909" y="1977012"/>
                  <a:pt x="618868" y="1977384"/>
                </a:cubicBezTo>
                <a:cubicBezTo>
                  <a:pt x="617826" y="1977756"/>
                  <a:pt x="616635" y="1978110"/>
                  <a:pt x="615296" y="1978445"/>
                </a:cubicBezTo>
                <a:cubicBezTo>
                  <a:pt x="613956" y="1978780"/>
                  <a:pt x="612431" y="1978947"/>
                  <a:pt x="610719" y="1978947"/>
                </a:cubicBezTo>
                <a:cubicBezTo>
                  <a:pt x="605436" y="1978947"/>
                  <a:pt x="601771" y="1977180"/>
                  <a:pt x="599725" y="1973645"/>
                </a:cubicBezTo>
                <a:cubicBezTo>
                  <a:pt x="597678" y="1970110"/>
                  <a:pt x="596655" y="1964883"/>
                  <a:pt x="596655" y="1957962"/>
                </a:cubicBezTo>
                <a:lnTo>
                  <a:pt x="596655" y="1901929"/>
                </a:lnTo>
                <a:lnTo>
                  <a:pt x="622440" y="1901929"/>
                </a:lnTo>
                <a:cubicBezTo>
                  <a:pt x="623556" y="1901929"/>
                  <a:pt x="624449" y="1901333"/>
                  <a:pt x="625118" y="1900143"/>
                </a:cubicBezTo>
                <a:cubicBezTo>
                  <a:pt x="625788" y="1898952"/>
                  <a:pt x="626123" y="1897017"/>
                  <a:pt x="626123" y="1894338"/>
                </a:cubicBezTo>
                <a:cubicBezTo>
                  <a:pt x="626123" y="1892924"/>
                  <a:pt x="626049" y="1891734"/>
                  <a:pt x="625900" y="1890766"/>
                </a:cubicBezTo>
                <a:cubicBezTo>
                  <a:pt x="625751" y="1889799"/>
                  <a:pt x="625509" y="1888999"/>
                  <a:pt x="625174" y="1888367"/>
                </a:cubicBezTo>
                <a:cubicBezTo>
                  <a:pt x="624839" y="1887734"/>
                  <a:pt x="624449" y="1887288"/>
                  <a:pt x="624002" y="1887027"/>
                </a:cubicBezTo>
                <a:cubicBezTo>
                  <a:pt x="623556" y="1886767"/>
                  <a:pt x="623035" y="1886636"/>
                  <a:pt x="622440" y="1886636"/>
                </a:cubicBezTo>
                <a:lnTo>
                  <a:pt x="596655" y="1886636"/>
                </a:lnTo>
                <a:lnTo>
                  <a:pt x="596655" y="1862750"/>
                </a:lnTo>
                <a:cubicBezTo>
                  <a:pt x="596655" y="1862229"/>
                  <a:pt x="596506" y="1861745"/>
                  <a:pt x="596209" y="1861298"/>
                </a:cubicBezTo>
                <a:cubicBezTo>
                  <a:pt x="595911" y="1860852"/>
                  <a:pt x="595427" y="1860461"/>
                  <a:pt x="594757" y="1860126"/>
                </a:cubicBezTo>
                <a:cubicBezTo>
                  <a:pt x="594088" y="1859792"/>
                  <a:pt x="593158" y="1859550"/>
                  <a:pt x="591967" y="1859401"/>
                </a:cubicBezTo>
                <a:cubicBezTo>
                  <a:pt x="590776" y="1859252"/>
                  <a:pt x="589251" y="1859178"/>
                  <a:pt x="587391" y="1859178"/>
                </a:cubicBezTo>
                <a:close/>
                <a:moveTo>
                  <a:pt x="4640799" y="1848350"/>
                </a:moveTo>
                <a:cubicBezTo>
                  <a:pt x="4639087" y="1848350"/>
                  <a:pt x="4637469" y="1848927"/>
                  <a:pt x="4635943" y="1850081"/>
                </a:cubicBezTo>
                <a:cubicBezTo>
                  <a:pt x="4634417" y="1851234"/>
                  <a:pt x="4633655" y="1853262"/>
                  <a:pt x="4633655" y="1856164"/>
                </a:cubicBezTo>
                <a:lnTo>
                  <a:pt x="4633655" y="1984975"/>
                </a:lnTo>
                <a:cubicBezTo>
                  <a:pt x="4633655" y="1987877"/>
                  <a:pt x="4634417" y="1989905"/>
                  <a:pt x="4635943" y="1991058"/>
                </a:cubicBezTo>
                <a:cubicBezTo>
                  <a:pt x="4637469" y="1992211"/>
                  <a:pt x="4639087" y="1992788"/>
                  <a:pt x="4640799" y="1992788"/>
                </a:cubicBezTo>
                <a:lnTo>
                  <a:pt x="4678527" y="1992788"/>
                </a:lnTo>
                <a:cubicBezTo>
                  <a:pt x="4683959" y="1992788"/>
                  <a:pt x="4688777" y="1992397"/>
                  <a:pt x="4692981" y="1991616"/>
                </a:cubicBezTo>
                <a:cubicBezTo>
                  <a:pt x="4697186" y="1990835"/>
                  <a:pt x="4701130" y="1989663"/>
                  <a:pt x="4704813" y="1988100"/>
                </a:cubicBezTo>
                <a:cubicBezTo>
                  <a:pt x="4708497" y="1986537"/>
                  <a:pt x="4711809" y="1984603"/>
                  <a:pt x="4714747" y="1982296"/>
                </a:cubicBezTo>
                <a:cubicBezTo>
                  <a:pt x="4717687" y="1979989"/>
                  <a:pt x="4720199" y="1977310"/>
                  <a:pt x="4722282" y="1974259"/>
                </a:cubicBezTo>
                <a:cubicBezTo>
                  <a:pt x="4724365" y="1971208"/>
                  <a:pt x="4725984" y="1967766"/>
                  <a:pt x="4727137" y="1963934"/>
                </a:cubicBezTo>
                <a:cubicBezTo>
                  <a:pt x="4728291" y="1960102"/>
                  <a:pt x="4728867" y="1955916"/>
                  <a:pt x="4728867" y="1951377"/>
                </a:cubicBezTo>
                <a:cubicBezTo>
                  <a:pt x="4728867" y="1946465"/>
                  <a:pt x="4728123" y="1941963"/>
                  <a:pt x="4726635" y="1937871"/>
                </a:cubicBezTo>
                <a:cubicBezTo>
                  <a:pt x="4725147" y="1933778"/>
                  <a:pt x="4723119" y="1930206"/>
                  <a:pt x="4720552" y="1927155"/>
                </a:cubicBezTo>
                <a:cubicBezTo>
                  <a:pt x="4717985" y="1924104"/>
                  <a:pt x="4714989" y="1921592"/>
                  <a:pt x="4711567" y="1919621"/>
                </a:cubicBezTo>
                <a:cubicBezTo>
                  <a:pt x="4708143" y="1917649"/>
                  <a:pt x="4704460" y="1916290"/>
                  <a:pt x="4700516" y="1915546"/>
                </a:cubicBezTo>
                <a:cubicBezTo>
                  <a:pt x="4703641" y="1914207"/>
                  <a:pt x="4706413" y="1912495"/>
                  <a:pt x="4708831" y="1910412"/>
                </a:cubicBezTo>
                <a:cubicBezTo>
                  <a:pt x="4711250" y="1908328"/>
                  <a:pt x="4713259" y="1905966"/>
                  <a:pt x="4714859" y="1903324"/>
                </a:cubicBezTo>
                <a:cubicBezTo>
                  <a:pt x="4716459" y="1900682"/>
                  <a:pt x="4717669" y="1897799"/>
                  <a:pt x="4718487" y="1894673"/>
                </a:cubicBezTo>
                <a:cubicBezTo>
                  <a:pt x="4719305" y="1891548"/>
                  <a:pt x="4719715" y="1888274"/>
                  <a:pt x="4719715" y="1884851"/>
                </a:cubicBezTo>
                <a:cubicBezTo>
                  <a:pt x="4719715" y="1879121"/>
                  <a:pt x="4718785" y="1873986"/>
                  <a:pt x="4716924" y="1869447"/>
                </a:cubicBezTo>
                <a:cubicBezTo>
                  <a:pt x="4715064" y="1864908"/>
                  <a:pt x="4712292" y="1861075"/>
                  <a:pt x="4708609" y="1857950"/>
                </a:cubicBezTo>
                <a:cubicBezTo>
                  <a:pt x="4704925" y="1854824"/>
                  <a:pt x="4700330" y="1852443"/>
                  <a:pt x="4694823" y="1850806"/>
                </a:cubicBezTo>
                <a:cubicBezTo>
                  <a:pt x="4689317" y="1849169"/>
                  <a:pt x="4682247" y="1848350"/>
                  <a:pt x="4673615" y="1848350"/>
                </a:cubicBezTo>
                <a:close/>
                <a:moveTo>
                  <a:pt x="5005205" y="1847681"/>
                </a:moveTo>
                <a:cubicBezTo>
                  <a:pt x="5003493" y="1847681"/>
                  <a:pt x="5002023" y="1847774"/>
                  <a:pt x="5000795" y="1847960"/>
                </a:cubicBezTo>
                <a:cubicBezTo>
                  <a:pt x="4999567" y="1848146"/>
                  <a:pt x="4998563" y="1848369"/>
                  <a:pt x="4997781" y="1848629"/>
                </a:cubicBezTo>
                <a:cubicBezTo>
                  <a:pt x="4997000" y="1848890"/>
                  <a:pt x="4996442" y="1849243"/>
                  <a:pt x="4996107" y="1849690"/>
                </a:cubicBezTo>
                <a:cubicBezTo>
                  <a:pt x="4995773" y="1850136"/>
                  <a:pt x="4995605" y="1850657"/>
                  <a:pt x="4995605" y="1851253"/>
                </a:cubicBezTo>
                <a:lnTo>
                  <a:pt x="4995605" y="1989886"/>
                </a:lnTo>
                <a:cubicBezTo>
                  <a:pt x="4995605" y="1990481"/>
                  <a:pt x="4995753" y="1991002"/>
                  <a:pt x="4996051" y="1991449"/>
                </a:cubicBezTo>
                <a:cubicBezTo>
                  <a:pt x="4996349" y="1991895"/>
                  <a:pt x="4996870" y="1992249"/>
                  <a:pt x="4997614" y="1992509"/>
                </a:cubicBezTo>
                <a:cubicBezTo>
                  <a:pt x="4998358" y="1992770"/>
                  <a:pt x="4999363" y="1992993"/>
                  <a:pt x="5000628" y="1993179"/>
                </a:cubicBezTo>
                <a:cubicBezTo>
                  <a:pt x="5001893" y="1993365"/>
                  <a:pt x="5003419" y="1993458"/>
                  <a:pt x="5005205" y="1993458"/>
                </a:cubicBezTo>
                <a:cubicBezTo>
                  <a:pt x="5007065" y="1993458"/>
                  <a:pt x="5008609" y="1993365"/>
                  <a:pt x="5009837" y="1993179"/>
                </a:cubicBezTo>
                <a:cubicBezTo>
                  <a:pt x="5011065" y="1992993"/>
                  <a:pt x="5012051" y="1992770"/>
                  <a:pt x="5012795" y="1992509"/>
                </a:cubicBezTo>
                <a:cubicBezTo>
                  <a:pt x="5013539" y="1992249"/>
                  <a:pt x="5014059" y="1991895"/>
                  <a:pt x="5014357" y="1991449"/>
                </a:cubicBezTo>
                <a:cubicBezTo>
                  <a:pt x="5014655" y="1991002"/>
                  <a:pt x="5014803" y="1990481"/>
                  <a:pt x="5014803" y="1989886"/>
                </a:cubicBezTo>
                <a:lnTo>
                  <a:pt x="5014803" y="1851253"/>
                </a:lnTo>
                <a:cubicBezTo>
                  <a:pt x="5014803" y="1850657"/>
                  <a:pt x="5014655" y="1850136"/>
                  <a:pt x="5014357" y="1849690"/>
                </a:cubicBezTo>
                <a:cubicBezTo>
                  <a:pt x="5014059" y="1849243"/>
                  <a:pt x="5013539" y="1848890"/>
                  <a:pt x="5012795" y="1848629"/>
                </a:cubicBezTo>
                <a:cubicBezTo>
                  <a:pt x="5012051" y="1848369"/>
                  <a:pt x="5011065" y="1848146"/>
                  <a:pt x="5009837" y="1847960"/>
                </a:cubicBezTo>
                <a:cubicBezTo>
                  <a:pt x="5008609" y="1847774"/>
                  <a:pt x="5007065" y="1847681"/>
                  <a:pt x="5005205" y="1847681"/>
                </a:cubicBezTo>
                <a:close/>
                <a:moveTo>
                  <a:pt x="4804026" y="1847681"/>
                </a:moveTo>
                <a:cubicBezTo>
                  <a:pt x="4801793" y="1847681"/>
                  <a:pt x="4799951" y="1847737"/>
                  <a:pt x="4798501" y="1847848"/>
                </a:cubicBezTo>
                <a:cubicBezTo>
                  <a:pt x="4797049" y="1847960"/>
                  <a:pt x="4795859" y="1848164"/>
                  <a:pt x="4794929" y="1848462"/>
                </a:cubicBezTo>
                <a:cubicBezTo>
                  <a:pt x="4793999" y="1848760"/>
                  <a:pt x="4793291" y="1849169"/>
                  <a:pt x="4792808" y="1849690"/>
                </a:cubicBezTo>
                <a:cubicBezTo>
                  <a:pt x="4792325" y="1850211"/>
                  <a:pt x="4791933" y="1850881"/>
                  <a:pt x="4791636" y="1851699"/>
                </a:cubicBezTo>
                <a:lnTo>
                  <a:pt x="4743193" y="1985868"/>
                </a:lnTo>
                <a:cubicBezTo>
                  <a:pt x="4742597" y="1987505"/>
                  <a:pt x="4742281" y="1988826"/>
                  <a:pt x="4742243" y="1989830"/>
                </a:cubicBezTo>
                <a:cubicBezTo>
                  <a:pt x="4742207" y="1990835"/>
                  <a:pt x="4742467" y="1991598"/>
                  <a:pt x="4743025" y="1992118"/>
                </a:cubicBezTo>
                <a:cubicBezTo>
                  <a:pt x="4743583" y="1992639"/>
                  <a:pt x="4744551" y="1992993"/>
                  <a:pt x="4745927" y="1993179"/>
                </a:cubicBezTo>
                <a:cubicBezTo>
                  <a:pt x="4747304" y="1993365"/>
                  <a:pt x="4749071" y="1993458"/>
                  <a:pt x="4751229" y="1993458"/>
                </a:cubicBezTo>
                <a:cubicBezTo>
                  <a:pt x="4753313" y="1993458"/>
                  <a:pt x="4755005" y="1993383"/>
                  <a:pt x="4756308" y="1993235"/>
                </a:cubicBezTo>
                <a:cubicBezTo>
                  <a:pt x="4757610" y="1993086"/>
                  <a:pt x="4758615" y="1992844"/>
                  <a:pt x="4759321" y="1992509"/>
                </a:cubicBezTo>
                <a:cubicBezTo>
                  <a:pt x="4760029" y="1992174"/>
                  <a:pt x="4760568" y="1991765"/>
                  <a:pt x="4760940" y="1991281"/>
                </a:cubicBezTo>
                <a:cubicBezTo>
                  <a:pt x="4761312" y="1990798"/>
                  <a:pt x="4761610" y="1990221"/>
                  <a:pt x="4761833" y="1989551"/>
                </a:cubicBezTo>
                <a:lnTo>
                  <a:pt x="4773665" y="1954837"/>
                </a:lnTo>
                <a:lnTo>
                  <a:pt x="4833717" y="1954837"/>
                </a:lnTo>
                <a:lnTo>
                  <a:pt x="4846107" y="1989998"/>
                </a:lnTo>
                <a:cubicBezTo>
                  <a:pt x="4846405" y="1990667"/>
                  <a:pt x="4846721" y="1991225"/>
                  <a:pt x="4847056" y="1991672"/>
                </a:cubicBezTo>
                <a:cubicBezTo>
                  <a:pt x="4847391" y="1992118"/>
                  <a:pt x="4847911" y="1992472"/>
                  <a:pt x="4848619" y="1992732"/>
                </a:cubicBezTo>
                <a:cubicBezTo>
                  <a:pt x="4849325" y="1992993"/>
                  <a:pt x="4850367" y="1993179"/>
                  <a:pt x="4851744" y="1993290"/>
                </a:cubicBezTo>
                <a:cubicBezTo>
                  <a:pt x="4853121" y="1993402"/>
                  <a:pt x="4854963" y="1993458"/>
                  <a:pt x="4857269" y="1993458"/>
                </a:cubicBezTo>
                <a:cubicBezTo>
                  <a:pt x="4859576" y="1993458"/>
                  <a:pt x="4861417" y="1993383"/>
                  <a:pt x="4862795" y="1993235"/>
                </a:cubicBezTo>
                <a:cubicBezTo>
                  <a:pt x="4864171" y="1993086"/>
                  <a:pt x="4865157" y="1992751"/>
                  <a:pt x="4865753" y="1992230"/>
                </a:cubicBezTo>
                <a:cubicBezTo>
                  <a:pt x="4866347" y="1991709"/>
                  <a:pt x="4866627" y="1990946"/>
                  <a:pt x="4866589" y="1989942"/>
                </a:cubicBezTo>
                <a:cubicBezTo>
                  <a:pt x="4866553" y="1988937"/>
                  <a:pt x="4866236" y="1987616"/>
                  <a:pt x="4865641" y="1985979"/>
                </a:cubicBezTo>
                <a:lnTo>
                  <a:pt x="4817197" y="1851811"/>
                </a:lnTo>
                <a:cubicBezTo>
                  <a:pt x="4816899" y="1850992"/>
                  <a:pt x="4816490" y="1850304"/>
                  <a:pt x="4815969" y="1849746"/>
                </a:cubicBezTo>
                <a:cubicBezTo>
                  <a:pt x="4815449" y="1849188"/>
                  <a:pt x="4814705" y="1848760"/>
                  <a:pt x="4813737" y="1848462"/>
                </a:cubicBezTo>
                <a:cubicBezTo>
                  <a:pt x="4812769" y="1848164"/>
                  <a:pt x="4811505" y="1847960"/>
                  <a:pt x="4809942" y="1847848"/>
                </a:cubicBezTo>
                <a:cubicBezTo>
                  <a:pt x="4808379" y="1847737"/>
                  <a:pt x="4806407" y="1847681"/>
                  <a:pt x="4804026" y="1847681"/>
                </a:cubicBezTo>
                <a:close/>
                <a:moveTo>
                  <a:pt x="528455" y="1847681"/>
                </a:moveTo>
                <a:cubicBezTo>
                  <a:pt x="526743" y="1847681"/>
                  <a:pt x="525273" y="1847774"/>
                  <a:pt x="524046" y="1847960"/>
                </a:cubicBezTo>
                <a:cubicBezTo>
                  <a:pt x="522818" y="1848146"/>
                  <a:pt x="521813" y="1848369"/>
                  <a:pt x="521032" y="1848629"/>
                </a:cubicBezTo>
                <a:cubicBezTo>
                  <a:pt x="520250" y="1848890"/>
                  <a:pt x="519692" y="1849243"/>
                  <a:pt x="519357" y="1849690"/>
                </a:cubicBezTo>
                <a:cubicBezTo>
                  <a:pt x="519023" y="1850136"/>
                  <a:pt x="518855" y="1850657"/>
                  <a:pt x="518855" y="1851253"/>
                </a:cubicBezTo>
                <a:lnTo>
                  <a:pt x="518855" y="1989886"/>
                </a:lnTo>
                <a:cubicBezTo>
                  <a:pt x="518855" y="1990481"/>
                  <a:pt x="519004" y="1991002"/>
                  <a:pt x="519302" y="1991449"/>
                </a:cubicBezTo>
                <a:cubicBezTo>
                  <a:pt x="519599" y="1991895"/>
                  <a:pt x="520120" y="1992249"/>
                  <a:pt x="520864" y="1992509"/>
                </a:cubicBezTo>
                <a:cubicBezTo>
                  <a:pt x="521608" y="1992770"/>
                  <a:pt x="522613" y="1992993"/>
                  <a:pt x="523878" y="1993179"/>
                </a:cubicBezTo>
                <a:cubicBezTo>
                  <a:pt x="525143" y="1993365"/>
                  <a:pt x="526669" y="1993458"/>
                  <a:pt x="528455" y="1993458"/>
                </a:cubicBezTo>
                <a:cubicBezTo>
                  <a:pt x="530315" y="1993458"/>
                  <a:pt x="531859" y="1993365"/>
                  <a:pt x="533087" y="1993179"/>
                </a:cubicBezTo>
                <a:cubicBezTo>
                  <a:pt x="534315" y="1992993"/>
                  <a:pt x="535301" y="1992770"/>
                  <a:pt x="536045" y="1992509"/>
                </a:cubicBezTo>
                <a:cubicBezTo>
                  <a:pt x="536789" y="1992249"/>
                  <a:pt x="537310" y="1991895"/>
                  <a:pt x="537607" y="1991449"/>
                </a:cubicBezTo>
                <a:cubicBezTo>
                  <a:pt x="537905" y="1991002"/>
                  <a:pt x="538054" y="1990481"/>
                  <a:pt x="538054" y="1989886"/>
                </a:cubicBezTo>
                <a:lnTo>
                  <a:pt x="538054" y="1851253"/>
                </a:lnTo>
                <a:cubicBezTo>
                  <a:pt x="538054" y="1850657"/>
                  <a:pt x="537905" y="1850136"/>
                  <a:pt x="537607" y="1849690"/>
                </a:cubicBezTo>
                <a:cubicBezTo>
                  <a:pt x="537310" y="1849243"/>
                  <a:pt x="536789" y="1848890"/>
                  <a:pt x="536045" y="1848629"/>
                </a:cubicBezTo>
                <a:cubicBezTo>
                  <a:pt x="535301" y="1848369"/>
                  <a:pt x="534315" y="1848146"/>
                  <a:pt x="533087" y="1847960"/>
                </a:cubicBezTo>
                <a:cubicBezTo>
                  <a:pt x="531859" y="1847774"/>
                  <a:pt x="530315" y="1847681"/>
                  <a:pt x="528455" y="1847681"/>
                </a:cubicBezTo>
                <a:close/>
                <a:moveTo>
                  <a:pt x="5107895" y="1846565"/>
                </a:moveTo>
                <a:cubicBezTo>
                  <a:pt x="5098445" y="1846565"/>
                  <a:pt x="5089831" y="1848276"/>
                  <a:pt x="5082055" y="1851699"/>
                </a:cubicBezTo>
                <a:cubicBezTo>
                  <a:pt x="5074279" y="1855122"/>
                  <a:pt x="5067601" y="1860089"/>
                  <a:pt x="5062019" y="1866600"/>
                </a:cubicBezTo>
                <a:cubicBezTo>
                  <a:pt x="5056439" y="1873112"/>
                  <a:pt x="5052104" y="1881055"/>
                  <a:pt x="5049015" y="1890432"/>
                </a:cubicBezTo>
                <a:cubicBezTo>
                  <a:pt x="5045927" y="1899808"/>
                  <a:pt x="5044383" y="1910486"/>
                  <a:pt x="5044383" y="1922467"/>
                </a:cubicBezTo>
                <a:cubicBezTo>
                  <a:pt x="5044383" y="1934150"/>
                  <a:pt x="5045816" y="1944475"/>
                  <a:pt x="5048681" y="1953442"/>
                </a:cubicBezTo>
                <a:cubicBezTo>
                  <a:pt x="5051545" y="1962409"/>
                  <a:pt x="5055639" y="1969943"/>
                  <a:pt x="5060959" y="1976045"/>
                </a:cubicBezTo>
                <a:cubicBezTo>
                  <a:pt x="5066279" y="1982147"/>
                  <a:pt x="5072717" y="1986761"/>
                  <a:pt x="5080269" y="1989886"/>
                </a:cubicBezTo>
                <a:cubicBezTo>
                  <a:pt x="5087823" y="1993011"/>
                  <a:pt x="5096287" y="1994574"/>
                  <a:pt x="5105663" y="1994574"/>
                </a:cubicBezTo>
                <a:cubicBezTo>
                  <a:pt x="5111095" y="1994574"/>
                  <a:pt x="5116100" y="1994072"/>
                  <a:pt x="5120677" y="1993067"/>
                </a:cubicBezTo>
                <a:cubicBezTo>
                  <a:pt x="5125253" y="1992063"/>
                  <a:pt x="5129309" y="1990835"/>
                  <a:pt x="5132843" y="1989384"/>
                </a:cubicBezTo>
                <a:cubicBezTo>
                  <a:pt x="5136377" y="1987933"/>
                  <a:pt x="5139335" y="1986444"/>
                  <a:pt x="5141717" y="1984919"/>
                </a:cubicBezTo>
                <a:cubicBezTo>
                  <a:pt x="5144098" y="1983393"/>
                  <a:pt x="5145661" y="1982259"/>
                  <a:pt x="5146405" y="1981514"/>
                </a:cubicBezTo>
                <a:cubicBezTo>
                  <a:pt x="5147149" y="1980770"/>
                  <a:pt x="5147670" y="1980138"/>
                  <a:pt x="5147967" y="1979617"/>
                </a:cubicBezTo>
                <a:cubicBezTo>
                  <a:pt x="5148265" y="1979096"/>
                  <a:pt x="5148507" y="1978501"/>
                  <a:pt x="5148693" y="1977831"/>
                </a:cubicBezTo>
                <a:cubicBezTo>
                  <a:pt x="5148879" y="1977161"/>
                  <a:pt x="5149009" y="1976380"/>
                  <a:pt x="5149084" y="1975487"/>
                </a:cubicBezTo>
                <a:cubicBezTo>
                  <a:pt x="5149159" y="1974594"/>
                  <a:pt x="5149195" y="1973552"/>
                  <a:pt x="5149195" y="1972361"/>
                </a:cubicBezTo>
                <a:cubicBezTo>
                  <a:pt x="5149195" y="1970650"/>
                  <a:pt x="5149139" y="1969236"/>
                  <a:pt x="5149027" y="1968120"/>
                </a:cubicBezTo>
                <a:cubicBezTo>
                  <a:pt x="5148915" y="1967004"/>
                  <a:pt x="5148747" y="1966129"/>
                  <a:pt x="5148523" y="1965497"/>
                </a:cubicBezTo>
                <a:cubicBezTo>
                  <a:pt x="5148298" y="1964864"/>
                  <a:pt x="5147999" y="1964436"/>
                  <a:pt x="5147625" y="1964213"/>
                </a:cubicBezTo>
                <a:cubicBezTo>
                  <a:pt x="5147251" y="1963990"/>
                  <a:pt x="5146802" y="1963878"/>
                  <a:pt x="5146277" y="1963878"/>
                </a:cubicBezTo>
                <a:cubicBezTo>
                  <a:pt x="5145155" y="1963878"/>
                  <a:pt x="5143622" y="1964585"/>
                  <a:pt x="5141677" y="1965999"/>
                </a:cubicBezTo>
                <a:cubicBezTo>
                  <a:pt x="5139731" y="1967413"/>
                  <a:pt x="5137245" y="1968994"/>
                  <a:pt x="5134215" y="1970743"/>
                </a:cubicBezTo>
                <a:cubicBezTo>
                  <a:pt x="5131185" y="1972492"/>
                  <a:pt x="5127520" y="1974073"/>
                  <a:pt x="5123219" y="1975487"/>
                </a:cubicBezTo>
                <a:cubicBezTo>
                  <a:pt x="5118917" y="1976901"/>
                  <a:pt x="5113886" y="1977608"/>
                  <a:pt x="5108126" y="1977608"/>
                </a:cubicBezTo>
                <a:cubicBezTo>
                  <a:pt x="5101318" y="1977608"/>
                  <a:pt x="5095221" y="1976398"/>
                  <a:pt x="5089835" y="1973980"/>
                </a:cubicBezTo>
                <a:cubicBezTo>
                  <a:pt x="5084449" y="1971562"/>
                  <a:pt x="5079904" y="1967990"/>
                  <a:pt x="5076201" y="1963264"/>
                </a:cubicBezTo>
                <a:cubicBezTo>
                  <a:pt x="5072497" y="1958539"/>
                  <a:pt x="5069655" y="1952660"/>
                  <a:pt x="5067672" y="1945628"/>
                </a:cubicBezTo>
                <a:cubicBezTo>
                  <a:pt x="5065689" y="1938596"/>
                  <a:pt x="5064699" y="1930504"/>
                  <a:pt x="5064699" y="1921351"/>
                </a:cubicBezTo>
                <a:cubicBezTo>
                  <a:pt x="5064699" y="1912123"/>
                  <a:pt x="5065727" y="1903919"/>
                  <a:pt x="5067785" y="1896738"/>
                </a:cubicBezTo>
                <a:cubicBezTo>
                  <a:pt x="5069841" y="1889557"/>
                  <a:pt x="5072741" y="1883474"/>
                  <a:pt x="5076481" y="1878488"/>
                </a:cubicBezTo>
                <a:cubicBezTo>
                  <a:pt x="5080222" y="1873502"/>
                  <a:pt x="5084729" y="1869726"/>
                  <a:pt x="5090003" y="1867159"/>
                </a:cubicBezTo>
                <a:cubicBezTo>
                  <a:pt x="5095277" y="1864591"/>
                  <a:pt x="5101131" y="1863308"/>
                  <a:pt x="5107566" y="1863308"/>
                </a:cubicBezTo>
                <a:cubicBezTo>
                  <a:pt x="5113476" y="1863308"/>
                  <a:pt x="5118545" y="1864033"/>
                  <a:pt x="5122771" y="1865484"/>
                </a:cubicBezTo>
                <a:cubicBezTo>
                  <a:pt x="5126997" y="1866935"/>
                  <a:pt x="5130588" y="1868535"/>
                  <a:pt x="5133543" y="1870284"/>
                </a:cubicBezTo>
                <a:cubicBezTo>
                  <a:pt x="5136499" y="1872033"/>
                  <a:pt x="5138911" y="1873633"/>
                  <a:pt x="5140782" y="1875084"/>
                </a:cubicBezTo>
                <a:cubicBezTo>
                  <a:pt x="5142653" y="1876535"/>
                  <a:pt x="5144111" y="1877260"/>
                  <a:pt x="5145158" y="1877260"/>
                </a:cubicBezTo>
                <a:cubicBezTo>
                  <a:pt x="5145757" y="1877260"/>
                  <a:pt x="5146262" y="1877093"/>
                  <a:pt x="5146673" y="1876758"/>
                </a:cubicBezTo>
                <a:cubicBezTo>
                  <a:pt x="5147085" y="1876423"/>
                  <a:pt x="5147441" y="1875902"/>
                  <a:pt x="5147741" y="1875195"/>
                </a:cubicBezTo>
                <a:cubicBezTo>
                  <a:pt x="5148039" y="1874488"/>
                  <a:pt x="5148264" y="1873614"/>
                  <a:pt x="5148413" y="1872572"/>
                </a:cubicBezTo>
                <a:cubicBezTo>
                  <a:pt x="5148563" y="1871530"/>
                  <a:pt x="5148637" y="1870265"/>
                  <a:pt x="5148637" y="1868777"/>
                </a:cubicBezTo>
                <a:cubicBezTo>
                  <a:pt x="5148637" y="1867438"/>
                  <a:pt x="5148581" y="1866284"/>
                  <a:pt x="5148470" y="1865317"/>
                </a:cubicBezTo>
                <a:cubicBezTo>
                  <a:pt x="5148359" y="1864349"/>
                  <a:pt x="5148209" y="1863512"/>
                  <a:pt x="5148023" y="1862805"/>
                </a:cubicBezTo>
                <a:cubicBezTo>
                  <a:pt x="5147837" y="1862098"/>
                  <a:pt x="5147595" y="1861485"/>
                  <a:pt x="5147298" y="1860964"/>
                </a:cubicBezTo>
                <a:cubicBezTo>
                  <a:pt x="5147001" y="1860443"/>
                  <a:pt x="5146349" y="1859680"/>
                  <a:pt x="5145345" y="1858675"/>
                </a:cubicBezTo>
                <a:cubicBezTo>
                  <a:pt x="5144340" y="1857671"/>
                  <a:pt x="5142535" y="1856387"/>
                  <a:pt x="5139931" y="1854824"/>
                </a:cubicBezTo>
                <a:cubicBezTo>
                  <a:pt x="5137327" y="1853262"/>
                  <a:pt x="5134350" y="1851885"/>
                  <a:pt x="5131001" y="1850694"/>
                </a:cubicBezTo>
                <a:cubicBezTo>
                  <a:pt x="5127653" y="1849504"/>
                  <a:pt x="5124007" y="1848518"/>
                  <a:pt x="5120063" y="1847737"/>
                </a:cubicBezTo>
                <a:cubicBezTo>
                  <a:pt x="5116119" y="1846955"/>
                  <a:pt x="5112063" y="1846565"/>
                  <a:pt x="5107895" y="1846565"/>
                </a:cubicBezTo>
                <a:close/>
                <a:moveTo>
                  <a:pt x="4926995" y="1846230"/>
                </a:moveTo>
                <a:cubicBezTo>
                  <a:pt x="4920745" y="1846230"/>
                  <a:pt x="4914921" y="1847067"/>
                  <a:pt x="4909527" y="1848741"/>
                </a:cubicBezTo>
                <a:cubicBezTo>
                  <a:pt x="4904131" y="1850415"/>
                  <a:pt x="4899481" y="1852852"/>
                  <a:pt x="4895574" y="1856052"/>
                </a:cubicBezTo>
                <a:cubicBezTo>
                  <a:pt x="4891667" y="1859252"/>
                  <a:pt x="4888616" y="1863215"/>
                  <a:pt x="4886421" y="1867940"/>
                </a:cubicBezTo>
                <a:cubicBezTo>
                  <a:pt x="4884225" y="1872665"/>
                  <a:pt x="4883128" y="1878042"/>
                  <a:pt x="4883128" y="1884069"/>
                </a:cubicBezTo>
                <a:cubicBezTo>
                  <a:pt x="4883128" y="1889948"/>
                  <a:pt x="4884077" y="1894989"/>
                  <a:pt x="4885975" y="1899194"/>
                </a:cubicBezTo>
                <a:cubicBezTo>
                  <a:pt x="4887872" y="1903398"/>
                  <a:pt x="4890346" y="1907063"/>
                  <a:pt x="4893397" y="1910189"/>
                </a:cubicBezTo>
                <a:cubicBezTo>
                  <a:pt x="4896448" y="1913314"/>
                  <a:pt x="4899909" y="1916030"/>
                  <a:pt x="4903778" y="1918337"/>
                </a:cubicBezTo>
                <a:cubicBezTo>
                  <a:pt x="4907647" y="1920644"/>
                  <a:pt x="4911629" y="1922746"/>
                  <a:pt x="4915721" y="1924643"/>
                </a:cubicBezTo>
                <a:cubicBezTo>
                  <a:pt x="4919814" y="1926541"/>
                  <a:pt x="4923814" y="1928401"/>
                  <a:pt x="4927721" y="1930225"/>
                </a:cubicBezTo>
                <a:cubicBezTo>
                  <a:pt x="4931627" y="1932048"/>
                  <a:pt x="4935107" y="1934057"/>
                  <a:pt x="4938157" y="1936252"/>
                </a:cubicBezTo>
                <a:cubicBezTo>
                  <a:pt x="4941208" y="1938447"/>
                  <a:pt x="4943664" y="1940996"/>
                  <a:pt x="4945524" y="1943898"/>
                </a:cubicBezTo>
                <a:cubicBezTo>
                  <a:pt x="4947385" y="1946800"/>
                  <a:pt x="4948315" y="1950298"/>
                  <a:pt x="4948315" y="1954390"/>
                </a:cubicBezTo>
                <a:cubicBezTo>
                  <a:pt x="4948315" y="1958186"/>
                  <a:pt x="4947645" y="1961571"/>
                  <a:pt x="4946305" y="1964548"/>
                </a:cubicBezTo>
                <a:cubicBezTo>
                  <a:pt x="4944966" y="1967525"/>
                  <a:pt x="4943050" y="1970036"/>
                  <a:pt x="4940557" y="1972082"/>
                </a:cubicBezTo>
                <a:cubicBezTo>
                  <a:pt x="4938064" y="1974129"/>
                  <a:pt x="4935087" y="1975710"/>
                  <a:pt x="4931627" y="1976826"/>
                </a:cubicBezTo>
                <a:cubicBezTo>
                  <a:pt x="4928167" y="1977943"/>
                  <a:pt x="4924353" y="1978501"/>
                  <a:pt x="4920186" y="1978501"/>
                </a:cubicBezTo>
                <a:cubicBezTo>
                  <a:pt x="4914679" y="1978501"/>
                  <a:pt x="4909824" y="1977850"/>
                  <a:pt x="4905619" y="1976547"/>
                </a:cubicBezTo>
                <a:cubicBezTo>
                  <a:pt x="4901415" y="1975245"/>
                  <a:pt x="4897825" y="1973850"/>
                  <a:pt x="4894848" y="1972361"/>
                </a:cubicBezTo>
                <a:cubicBezTo>
                  <a:pt x="4891871" y="1970873"/>
                  <a:pt x="4889435" y="1969497"/>
                  <a:pt x="4887537" y="1968231"/>
                </a:cubicBezTo>
                <a:cubicBezTo>
                  <a:pt x="4885639" y="1966966"/>
                  <a:pt x="4884170" y="1966334"/>
                  <a:pt x="4883128" y="1966334"/>
                </a:cubicBezTo>
                <a:cubicBezTo>
                  <a:pt x="4882533" y="1966334"/>
                  <a:pt x="4882012" y="1966464"/>
                  <a:pt x="4881565" y="1966725"/>
                </a:cubicBezTo>
                <a:cubicBezTo>
                  <a:pt x="4881119" y="1966985"/>
                  <a:pt x="4880747" y="1967450"/>
                  <a:pt x="4880449" y="1968120"/>
                </a:cubicBezTo>
                <a:cubicBezTo>
                  <a:pt x="4880151" y="1968790"/>
                  <a:pt x="4879928" y="1969664"/>
                  <a:pt x="4879779" y="1970743"/>
                </a:cubicBezTo>
                <a:cubicBezTo>
                  <a:pt x="4879631" y="1971822"/>
                  <a:pt x="4879556" y="1973180"/>
                  <a:pt x="4879556" y="1974817"/>
                </a:cubicBezTo>
                <a:cubicBezTo>
                  <a:pt x="4879556" y="1977124"/>
                  <a:pt x="4879761" y="1978966"/>
                  <a:pt x="4880170" y="1980342"/>
                </a:cubicBezTo>
                <a:cubicBezTo>
                  <a:pt x="4880579" y="1981719"/>
                  <a:pt x="4881212" y="1982854"/>
                  <a:pt x="4882067" y="1983747"/>
                </a:cubicBezTo>
                <a:cubicBezTo>
                  <a:pt x="4882923" y="1984640"/>
                  <a:pt x="4884449" y="1985719"/>
                  <a:pt x="4886644" y="1986984"/>
                </a:cubicBezTo>
                <a:cubicBezTo>
                  <a:pt x="4888839" y="1988249"/>
                  <a:pt x="4891555" y="1989477"/>
                  <a:pt x="4894793" y="1990667"/>
                </a:cubicBezTo>
                <a:cubicBezTo>
                  <a:pt x="4898029" y="1991858"/>
                  <a:pt x="4901713" y="1992863"/>
                  <a:pt x="4905843" y="1993681"/>
                </a:cubicBezTo>
                <a:cubicBezTo>
                  <a:pt x="4909973" y="1994500"/>
                  <a:pt x="4914457" y="1994909"/>
                  <a:pt x="4919293" y="1994909"/>
                </a:cubicBezTo>
                <a:cubicBezTo>
                  <a:pt x="4926214" y="1994909"/>
                  <a:pt x="4932669" y="1993979"/>
                  <a:pt x="4938659" y="1992118"/>
                </a:cubicBezTo>
                <a:cubicBezTo>
                  <a:pt x="4944650" y="1990258"/>
                  <a:pt x="4949859" y="1987486"/>
                  <a:pt x="4954287" y="1983803"/>
                </a:cubicBezTo>
                <a:cubicBezTo>
                  <a:pt x="4958714" y="1980119"/>
                  <a:pt x="4962175" y="1975636"/>
                  <a:pt x="4964667" y="1970352"/>
                </a:cubicBezTo>
                <a:cubicBezTo>
                  <a:pt x="4967160" y="1965069"/>
                  <a:pt x="4968407" y="1959041"/>
                  <a:pt x="4968407" y="1952270"/>
                </a:cubicBezTo>
                <a:cubicBezTo>
                  <a:pt x="4968407" y="1946540"/>
                  <a:pt x="4967458" y="1941573"/>
                  <a:pt x="4965560" y="1937368"/>
                </a:cubicBezTo>
                <a:cubicBezTo>
                  <a:pt x="4963663" y="1933164"/>
                  <a:pt x="4961170" y="1929518"/>
                  <a:pt x="4958081" y="1926429"/>
                </a:cubicBezTo>
                <a:cubicBezTo>
                  <a:pt x="4954993" y="1923341"/>
                  <a:pt x="4951477" y="1920662"/>
                  <a:pt x="4947533" y="1918393"/>
                </a:cubicBezTo>
                <a:cubicBezTo>
                  <a:pt x="4943589" y="1916123"/>
                  <a:pt x="4939571" y="1914039"/>
                  <a:pt x="4935479" y="1912142"/>
                </a:cubicBezTo>
                <a:cubicBezTo>
                  <a:pt x="4931385" y="1910244"/>
                  <a:pt x="4927367" y="1908365"/>
                  <a:pt x="4923423" y="1906505"/>
                </a:cubicBezTo>
                <a:cubicBezTo>
                  <a:pt x="4919479" y="1904645"/>
                  <a:pt x="4915963" y="1902598"/>
                  <a:pt x="4912875" y="1900366"/>
                </a:cubicBezTo>
                <a:cubicBezTo>
                  <a:pt x="4909787" y="1898133"/>
                  <a:pt x="4907313" y="1895566"/>
                  <a:pt x="4905452" y="1892664"/>
                </a:cubicBezTo>
                <a:cubicBezTo>
                  <a:pt x="4903592" y="1889762"/>
                  <a:pt x="4902661" y="1886302"/>
                  <a:pt x="4902661" y="1882283"/>
                </a:cubicBezTo>
                <a:cubicBezTo>
                  <a:pt x="4902661" y="1879530"/>
                  <a:pt x="4903145" y="1876925"/>
                  <a:pt x="4904113" y="1874470"/>
                </a:cubicBezTo>
                <a:cubicBezTo>
                  <a:pt x="4905080" y="1872014"/>
                  <a:pt x="4906531" y="1869893"/>
                  <a:pt x="4908466" y="1868107"/>
                </a:cubicBezTo>
                <a:cubicBezTo>
                  <a:pt x="4910401" y="1866321"/>
                  <a:pt x="4912857" y="1864889"/>
                  <a:pt x="4915833" y="1863810"/>
                </a:cubicBezTo>
                <a:cubicBezTo>
                  <a:pt x="4918809" y="1862731"/>
                  <a:pt x="4922307" y="1862191"/>
                  <a:pt x="4926325" y="1862191"/>
                </a:cubicBezTo>
                <a:cubicBezTo>
                  <a:pt x="4930641" y="1862191"/>
                  <a:pt x="4934529" y="1862731"/>
                  <a:pt x="4937990" y="1863810"/>
                </a:cubicBezTo>
                <a:cubicBezTo>
                  <a:pt x="4941450" y="1864889"/>
                  <a:pt x="4944445" y="1866080"/>
                  <a:pt x="4946975" y="1867382"/>
                </a:cubicBezTo>
                <a:cubicBezTo>
                  <a:pt x="4949505" y="1868684"/>
                  <a:pt x="4951645" y="1869856"/>
                  <a:pt x="4953393" y="1870898"/>
                </a:cubicBezTo>
                <a:cubicBezTo>
                  <a:pt x="4955142" y="1871940"/>
                  <a:pt x="4956426" y="1872461"/>
                  <a:pt x="4957245" y="1872461"/>
                </a:cubicBezTo>
                <a:cubicBezTo>
                  <a:pt x="4957765" y="1872461"/>
                  <a:pt x="4958231" y="1872293"/>
                  <a:pt x="4958639" y="1871958"/>
                </a:cubicBezTo>
                <a:cubicBezTo>
                  <a:pt x="4959049" y="1871623"/>
                  <a:pt x="4959365" y="1871103"/>
                  <a:pt x="4959589" y="1870396"/>
                </a:cubicBezTo>
                <a:cubicBezTo>
                  <a:pt x="4959811" y="1869689"/>
                  <a:pt x="4959979" y="1868814"/>
                  <a:pt x="4960091" y="1867773"/>
                </a:cubicBezTo>
                <a:cubicBezTo>
                  <a:pt x="4960203" y="1866731"/>
                  <a:pt x="4960258" y="1865540"/>
                  <a:pt x="4960258" y="1864201"/>
                </a:cubicBezTo>
                <a:cubicBezTo>
                  <a:pt x="4960258" y="1862787"/>
                  <a:pt x="4960221" y="1861633"/>
                  <a:pt x="4960147" y="1860740"/>
                </a:cubicBezTo>
                <a:cubicBezTo>
                  <a:pt x="4960072" y="1859847"/>
                  <a:pt x="4959961" y="1859085"/>
                  <a:pt x="4959811" y="1858452"/>
                </a:cubicBezTo>
                <a:cubicBezTo>
                  <a:pt x="4959663" y="1857820"/>
                  <a:pt x="4959477" y="1857299"/>
                  <a:pt x="4959253" y="1856889"/>
                </a:cubicBezTo>
                <a:cubicBezTo>
                  <a:pt x="4959031" y="1856480"/>
                  <a:pt x="4958565" y="1855922"/>
                  <a:pt x="4957859" y="1855215"/>
                </a:cubicBezTo>
                <a:cubicBezTo>
                  <a:pt x="4957151" y="1854508"/>
                  <a:pt x="4955681" y="1853578"/>
                  <a:pt x="4953449" y="1852425"/>
                </a:cubicBezTo>
                <a:cubicBezTo>
                  <a:pt x="4951217" y="1851271"/>
                  <a:pt x="4948668" y="1850229"/>
                  <a:pt x="4945803" y="1849299"/>
                </a:cubicBezTo>
                <a:cubicBezTo>
                  <a:pt x="4942939" y="1848369"/>
                  <a:pt x="4939887" y="1847625"/>
                  <a:pt x="4936651" y="1847067"/>
                </a:cubicBezTo>
                <a:cubicBezTo>
                  <a:pt x="4933413" y="1846509"/>
                  <a:pt x="4930195" y="1846230"/>
                  <a:pt x="4926995" y="1846230"/>
                </a:cubicBezTo>
                <a:close/>
                <a:moveTo>
                  <a:pt x="5231349" y="1844667"/>
                </a:moveTo>
                <a:cubicBezTo>
                  <a:pt x="5226958" y="1844667"/>
                  <a:pt x="5223945" y="1845448"/>
                  <a:pt x="5222307" y="1847011"/>
                </a:cubicBezTo>
                <a:cubicBezTo>
                  <a:pt x="5220670" y="1848574"/>
                  <a:pt x="5219851" y="1851513"/>
                  <a:pt x="5219851" y="1855829"/>
                </a:cubicBezTo>
                <a:cubicBezTo>
                  <a:pt x="5219851" y="1860071"/>
                  <a:pt x="5220651" y="1862954"/>
                  <a:pt x="5222251" y="1864480"/>
                </a:cubicBezTo>
                <a:cubicBezTo>
                  <a:pt x="5223851" y="1866005"/>
                  <a:pt x="5226809" y="1866768"/>
                  <a:pt x="5231125" y="1866768"/>
                </a:cubicBezTo>
                <a:cubicBezTo>
                  <a:pt x="5235516" y="1866768"/>
                  <a:pt x="5238529" y="1865987"/>
                  <a:pt x="5240167" y="1864424"/>
                </a:cubicBezTo>
                <a:cubicBezTo>
                  <a:pt x="5241804" y="1862861"/>
                  <a:pt x="5242623" y="1859922"/>
                  <a:pt x="5242623" y="1855606"/>
                </a:cubicBezTo>
                <a:cubicBezTo>
                  <a:pt x="5242623" y="1851364"/>
                  <a:pt x="5241823" y="1848481"/>
                  <a:pt x="5240223" y="1846955"/>
                </a:cubicBezTo>
                <a:cubicBezTo>
                  <a:pt x="5238623" y="1845430"/>
                  <a:pt x="5235665" y="1844667"/>
                  <a:pt x="5231349" y="1844667"/>
                </a:cubicBezTo>
                <a:close/>
                <a:moveTo>
                  <a:pt x="4307424" y="1844667"/>
                </a:moveTo>
                <a:cubicBezTo>
                  <a:pt x="4303033" y="1844667"/>
                  <a:pt x="4300019" y="1845448"/>
                  <a:pt x="4298382" y="1847011"/>
                </a:cubicBezTo>
                <a:cubicBezTo>
                  <a:pt x="4296745" y="1848574"/>
                  <a:pt x="4295927" y="1851513"/>
                  <a:pt x="4295927" y="1855829"/>
                </a:cubicBezTo>
                <a:cubicBezTo>
                  <a:pt x="4295927" y="1860071"/>
                  <a:pt x="4296727" y="1862954"/>
                  <a:pt x="4298327" y="1864480"/>
                </a:cubicBezTo>
                <a:cubicBezTo>
                  <a:pt x="4299927" y="1866005"/>
                  <a:pt x="4302885" y="1866768"/>
                  <a:pt x="4307201" y="1866768"/>
                </a:cubicBezTo>
                <a:cubicBezTo>
                  <a:pt x="4311591" y="1866768"/>
                  <a:pt x="4314605" y="1865987"/>
                  <a:pt x="4316242" y="1864424"/>
                </a:cubicBezTo>
                <a:cubicBezTo>
                  <a:pt x="4317879" y="1862861"/>
                  <a:pt x="4318697" y="1859922"/>
                  <a:pt x="4318697" y="1855606"/>
                </a:cubicBezTo>
                <a:cubicBezTo>
                  <a:pt x="4318697" y="1851364"/>
                  <a:pt x="4317897" y="1848481"/>
                  <a:pt x="4316297" y="1846955"/>
                </a:cubicBezTo>
                <a:cubicBezTo>
                  <a:pt x="4314697" y="1845430"/>
                  <a:pt x="4311740" y="1844667"/>
                  <a:pt x="4307424" y="1844667"/>
                </a:cubicBezTo>
                <a:close/>
                <a:moveTo>
                  <a:pt x="3278724" y="1844667"/>
                </a:moveTo>
                <a:cubicBezTo>
                  <a:pt x="3274333" y="1844667"/>
                  <a:pt x="3271320" y="1845448"/>
                  <a:pt x="3269682" y="1847011"/>
                </a:cubicBezTo>
                <a:cubicBezTo>
                  <a:pt x="3268045" y="1848574"/>
                  <a:pt x="3267227" y="1851513"/>
                  <a:pt x="3267227" y="1855829"/>
                </a:cubicBezTo>
                <a:cubicBezTo>
                  <a:pt x="3267227" y="1860071"/>
                  <a:pt x="3268027" y="1862954"/>
                  <a:pt x="3269627" y="1864480"/>
                </a:cubicBezTo>
                <a:cubicBezTo>
                  <a:pt x="3271227" y="1866005"/>
                  <a:pt x="3274185" y="1866768"/>
                  <a:pt x="3278501" y="1866768"/>
                </a:cubicBezTo>
                <a:cubicBezTo>
                  <a:pt x="3282891" y="1866768"/>
                  <a:pt x="3285905" y="1865987"/>
                  <a:pt x="3287542" y="1864424"/>
                </a:cubicBezTo>
                <a:cubicBezTo>
                  <a:pt x="3289179" y="1862861"/>
                  <a:pt x="3289997" y="1859922"/>
                  <a:pt x="3289997" y="1855606"/>
                </a:cubicBezTo>
                <a:cubicBezTo>
                  <a:pt x="3289997" y="1851364"/>
                  <a:pt x="3289198" y="1848481"/>
                  <a:pt x="3287598" y="1846955"/>
                </a:cubicBezTo>
                <a:cubicBezTo>
                  <a:pt x="3285998" y="1845430"/>
                  <a:pt x="3283040" y="1844667"/>
                  <a:pt x="3278724" y="1844667"/>
                </a:cubicBezTo>
                <a:close/>
                <a:moveTo>
                  <a:pt x="1021299" y="1844667"/>
                </a:moveTo>
                <a:cubicBezTo>
                  <a:pt x="1016908" y="1844667"/>
                  <a:pt x="1013895" y="1845448"/>
                  <a:pt x="1012258" y="1847011"/>
                </a:cubicBezTo>
                <a:cubicBezTo>
                  <a:pt x="1010620" y="1848574"/>
                  <a:pt x="1009802" y="1851513"/>
                  <a:pt x="1009802" y="1855829"/>
                </a:cubicBezTo>
                <a:cubicBezTo>
                  <a:pt x="1009802" y="1860071"/>
                  <a:pt x="1010602" y="1862954"/>
                  <a:pt x="1012202" y="1864480"/>
                </a:cubicBezTo>
                <a:cubicBezTo>
                  <a:pt x="1013802" y="1866005"/>
                  <a:pt x="1016760" y="1866768"/>
                  <a:pt x="1021076" y="1866768"/>
                </a:cubicBezTo>
                <a:cubicBezTo>
                  <a:pt x="1025466" y="1866768"/>
                  <a:pt x="1028480" y="1865987"/>
                  <a:pt x="1030117" y="1864424"/>
                </a:cubicBezTo>
                <a:cubicBezTo>
                  <a:pt x="1031754" y="1862861"/>
                  <a:pt x="1032573" y="1859922"/>
                  <a:pt x="1032573" y="1855606"/>
                </a:cubicBezTo>
                <a:cubicBezTo>
                  <a:pt x="1032573" y="1851364"/>
                  <a:pt x="1031773" y="1848481"/>
                  <a:pt x="1030173" y="1846955"/>
                </a:cubicBezTo>
                <a:cubicBezTo>
                  <a:pt x="1028573" y="1845430"/>
                  <a:pt x="1025615" y="1844667"/>
                  <a:pt x="1021299" y="1844667"/>
                </a:cubicBezTo>
                <a:close/>
                <a:moveTo>
                  <a:pt x="887949" y="1844667"/>
                </a:moveTo>
                <a:cubicBezTo>
                  <a:pt x="883558" y="1844667"/>
                  <a:pt x="880545" y="1845448"/>
                  <a:pt x="878908" y="1847011"/>
                </a:cubicBezTo>
                <a:cubicBezTo>
                  <a:pt x="877270" y="1848574"/>
                  <a:pt x="876452" y="1851513"/>
                  <a:pt x="876452" y="1855829"/>
                </a:cubicBezTo>
                <a:cubicBezTo>
                  <a:pt x="876452" y="1860071"/>
                  <a:pt x="877252" y="1862954"/>
                  <a:pt x="878852" y="1864480"/>
                </a:cubicBezTo>
                <a:cubicBezTo>
                  <a:pt x="880452" y="1866005"/>
                  <a:pt x="883410" y="1866768"/>
                  <a:pt x="887726" y="1866768"/>
                </a:cubicBezTo>
                <a:cubicBezTo>
                  <a:pt x="892116" y="1866768"/>
                  <a:pt x="895130" y="1865987"/>
                  <a:pt x="896767" y="1864424"/>
                </a:cubicBezTo>
                <a:cubicBezTo>
                  <a:pt x="898404" y="1862861"/>
                  <a:pt x="899223" y="1859922"/>
                  <a:pt x="899223" y="1855606"/>
                </a:cubicBezTo>
                <a:cubicBezTo>
                  <a:pt x="899223" y="1851364"/>
                  <a:pt x="898423" y="1848481"/>
                  <a:pt x="896823" y="1846955"/>
                </a:cubicBezTo>
                <a:cubicBezTo>
                  <a:pt x="895223" y="1845430"/>
                  <a:pt x="892265" y="1844667"/>
                  <a:pt x="887949" y="1844667"/>
                </a:cubicBezTo>
                <a:close/>
                <a:moveTo>
                  <a:pt x="706974" y="1844667"/>
                </a:moveTo>
                <a:cubicBezTo>
                  <a:pt x="702583" y="1844667"/>
                  <a:pt x="699570" y="1845448"/>
                  <a:pt x="697933" y="1847011"/>
                </a:cubicBezTo>
                <a:cubicBezTo>
                  <a:pt x="696295" y="1848574"/>
                  <a:pt x="695477" y="1851513"/>
                  <a:pt x="695477" y="1855829"/>
                </a:cubicBezTo>
                <a:cubicBezTo>
                  <a:pt x="695477" y="1860071"/>
                  <a:pt x="696277" y="1862954"/>
                  <a:pt x="697877" y="1864480"/>
                </a:cubicBezTo>
                <a:cubicBezTo>
                  <a:pt x="699477" y="1866005"/>
                  <a:pt x="702435" y="1866768"/>
                  <a:pt x="706751" y="1866768"/>
                </a:cubicBezTo>
                <a:cubicBezTo>
                  <a:pt x="711141" y="1866768"/>
                  <a:pt x="714155" y="1865987"/>
                  <a:pt x="715792" y="1864424"/>
                </a:cubicBezTo>
                <a:cubicBezTo>
                  <a:pt x="717429" y="1862861"/>
                  <a:pt x="718248" y="1859922"/>
                  <a:pt x="718248" y="1855606"/>
                </a:cubicBezTo>
                <a:cubicBezTo>
                  <a:pt x="718248" y="1851364"/>
                  <a:pt x="717448" y="1848481"/>
                  <a:pt x="715848" y="1846955"/>
                </a:cubicBezTo>
                <a:cubicBezTo>
                  <a:pt x="714248" y="1845430"/>
                  <a:pt x="711290" y="1844667"/>
                  <a:pt x="706974" y="1844667"/>
                </a:cubicBezTo>
                <a:close/>
                <a:moveTo>
                  <a:pt x="3898593" y="1837746"/>
                </a:moveTo>
                <a:cubicBezTo>
                  <a:pt x="3896807" y="1837746"/>
                  <a:pt x="3895337" y="1837839"/>
                  <a:pt x="3894184" y="1838025"/>
                </a:cubicBezTo>
                <a:cubicBezTo>
                  <a:pt x="3893030" y="1838212"/>
                  <a:pt x="3892081" y="1838435"/>
                  <a:pt x="3891337" y="1838695"/>
                </a:cubicBezTo>
                <a:cubicBezTo>
                  <a:pt x="3890593" y="1838956"/>
                  <a:pt x="3890091" y="1839328"/>
                  <a:pt x="3889831" y="1839811"/>
                </a:cubicBezTo>
                <a:cubicBezTo>
                  <a:pt x="3889570" y="1840295"/>
                  <a:pt x="3889440" y="1840797"/>
                  <a:pt x="3889440" y="1841318"/>
                </a:cubicBezTo>
                <a:lnTo>
                  <a:pt x="3889440" y="1899696"/>
                </a:lnTo>
                <a:cubicBezTo>
                  <a:pt x="3884677" y="1894710"/>
                  <a:pt x="3879859" y="1890934"/>
                  <a:pt x="3874985" y="1888367"/>
                </a:cubicBezTo>
                <a:cubicBezTo>
                  <a:pt x="3870111" y="1885799"/>
                  <a:pt x="3864735" y="1884516"/>
                  <a:pt x="3858856" y="1884516"/>
                </a:cubicBezTo>
                <a:cubicBezTo>
                  <a:pt x="3851786" y="1884516"/>
                  <a:pt x="3845554" y="1885837"/>
                  <a:pt x="3840159" y="1888478"/>
                </a:cubicBezTo>
                <a:cubicBezTo>
                  <a:pt x="3834764" y="1891120"/>
                  <a:pt x="3830243" y="1894896"/>
                  <a:pt x="3826597" y="1899808"/>
                </a:cubicBezTo>
                <a:cubicBezTo>
                  <a:pt x="3822951" y="1904719"/>
                  <a:pt x="3820197" y="1910654"/>
                  <a:pt x="3818337" y="1917611"/>
                </a:cubicBezTo>
                <a:cubicBezTo>
                  <a:pt x="3816477" y="1924569"/>
                  <a:pt x="3815547" y="1932364"/>
                  <a:pt x="3815547" y="1940996"/>
                </a:cubicBezTo>
                <a:cubicBezTo>
                  <a:pt x="3815547" y="1948289"/>
                  <a:pt x="3816291" y="1955228"/>
                  <a:pt x="3817779" y="1961813"/>
                </a:cubicBezTo>
                <a:cubicBezTo>
                  <a:pt x="3819267" y="1968399"/>
                  <a:pt x="3821630" y="1974129"/>
                  <a:pt x="3824867" y="1979003"/>
                </a:cubicBezTo>
                <a:cubicBezTo>
                  <a:pt x="3828104" y="1983877"/>
                  <a:pt x="3832327" y="1987747"/>
                  <a:pt x="3837536" y="1990612"/>
                </a:cubicBezTo>
                <a:cubicBezTo>
                  <a:pt x="3842745" y="1993476"/>
                  <a:pt x="3849033" y="1994909"/>
                  <a:pt x="3856400" y="1994909"/>
                </a:cubicBezTo>
                <a:cubicBezTo>
                  <a:pt x="3863172" y="1994909"/>
                  <a:pt x="3869404" y="1993309"/>
                  <a:pt x="3875097" y="1990109"/>
                </a:cubicBezTo>
                <a:cubicBezTo>
                  <a:pt x="3880789" y="1986909"/>
                  <a:pt x="3886277" y="1982445"/>
                  <a:pt x="3891561" y="1976715"/>
                </a:cubicBezTo>
                <a:lnTo>
                  <a:pt x="3891561" y="1989998"/>
                </a:lnTo>
                <a:cubicBezTo>
                  <a:pt x="3891561" y="1990593"/>
                  <a:pt x="3891709" y="1991114"/>
                  <a:pt x="3892007" y="1991560"/>
                </a:cubicBezTo>
                <a:cubicBezTo>
                  <a:pt x="3892305" y="1992007"/>
                  <a:pt x="3892789" y="1992360"/>
                  <a:pt x="3893458" y="1992621"/>
                </a:cubicBezTo>
                <a:cubicBezTo>
                  <a:pt x="3894128" y="1992881"/>
                  <a:pt x="3894984" y="1993086"/>
                  <a:pt x="3896025" y="1993235"/>
                </a:cubicBezTo>
                <a:cubicBezTo>
                  <a:pt x="3897067" y="1993383"/>
                  <a:pt x="3898369" y="1993458"/>
                  <a:pt x="3899932" y="1993458"/>
                </a:cubicBezTo>
                <a:cubicBezTo>
                  <a:pt x="3901421" y="1993458"/>
                  <a:pt x="3902685" y="1993383"/>
                  <a:pt x="3903727" y="1993235"/>
                </a:cubicBezTo>
                <a:cubicBezTo>
                  <a:pt x="3904769" y="1993086"/>
                  <a:pt x="3905606" y="1992881"/>
                  <a:pt x="3906239" y="1992621"/>
                </a:cubicBezTo>
                <a:cubicBezTo>
                  <a:pt x="3906871" y="1992360"/>
                  <a:pt x="3907318" y="1992007"/>
                  <a:pt x="3907578" y="1991560"/>
                </a:cubicBezTo>
                <a:cubicBezTo>
                  <a:pt x="3907839" y="1991114"/>
                  <a:pt x="3907969" y="1990593"/>
                  <a:pt x="3907969" y="1989998"/>
                </a:cubicBezTo>
                <a:lnTo>
                  <a:pt x="3907969" y="1841318"/>
                </a:lnTo>
                <a:cubicBezTo>
                  <a:pt x="3907969" y="1840797"/>
                  <a:pt x="3907801" y="1840295"/>
                  <a:pt x="3907467" y="1839811"/>
                </a:cubicBezTo>
                <a:cubicBezTo>
                  <a:pt x="3907132" y="1839328"/>
                  <a:pt x="3906629" y="1838956"/>
                  <a:pt x="3905960" y="1838695"/>
                </a:cubicBezTo>
                <a:cubicBezTo>
                  <a:pt x="3905290" y="1838435"/>
                  <a:pt x="3904360" y="1838212"/>
                  <a:pt x="3903169" y="1838025"/>
                </a:cubicBezTo>
                <a:cubicBezTo>
                  <a:pt x="3901979" y="1837839"/>
                  <a:pt x="3900453" y="1837746"/>
                  <a:pt x="3898593" y="1837746"/>
                </a:cubicBezTo>
                <a:close/>
                <a:moveTo>
                  <a:pt x="2584143" y="1837746"/>
                </a:moveTo>
                <a:cubicBezTo>
                  <a:pt x="2582357" y="1837746"/>
                  <a:pt x="2580887" y="1837839"/>
                  <a:pt x="2579734" y="1838025"/>
                </a:cubicBezTo>
                <a:cubicBezTo>
                  <a:pt x="2578581" y="1838212"/>
                  <a:pt x="2577632" y="1838435"/>
                  <a:pt x="2576888" y="1838695"/>
                </a:cubicBezTo>
                <a:cubicBezTo>
                  <a:pt x="2576143" y="1838956"/>
                  <a:pt x="2575641" y="1839328"/>
                  <a:pt x="2575381" y="1839811"/>
                </a:cubicBezTo>
                <a:cubicBezTo>
                  <a:pt x="2575120" y="1840295"/>
                  <a:pt x="2574990" y="1840797"/>
                  <a:pt x="2574990" y="1841318"/>
                </a:cubicBezTo>
                <a:lnTo>
                  <a:pt x="2574990" y="1899696"/>
                </a:lnTo>
                <a:cubicBezTo>
                  <a:pt x="2570228" y="1894710"/>
                  <a:pt x="2565409" y="1890934"/>
                  <a:pt x="2560535" y="1888367"/>
                </a:cubicBezTo>
                <a:cubicBezTo>
                  <a:pt x="2555661" y="1885799"/>
                  <a:pt x="2550285" y="1884516"/>
                  <a:pt x="2544406" y="1884516"/>
                </a:cubicBezTo>
                <a:cubicBezTo>
                  <a:pt x="2537337" y="1884516"/>
                  <a:pt x="2531104" y="1885837"/>
                  <a:pt x="2525709" y="1888478"/>
                </a:cubicBezTo>
                <a:cubicBezTo>
                  <a:pt x="2520314" y="1891120"/>
                  <a:pt x="2515794" y="1894896"/>
                  <a:pt x="2512147" y="1899808"/>
                </a:cubicBezTo>
                <a:cubicBezTo>
                  <a:pt x="2508501" y="1904719"/>
                  <a:pt x="2505748" y="1910654"/>
                  <a:pt x="2503888" y="1917611"/>
                </a:cubicBezTo>
                <a:cubicBezTo>
                  <a:pt x="2502027" y="1924569"/>
                  <a:pt x="2501097" y="1932364"/>
                  <a:pt x="2501097" y="1940996"/>
                </a:cubicBezTo>
                <a:cubicBezTo>
                  <a:pt x="2501097" y="1948289"/>
                  <a:pt x="2501841" y="1955228"/>
                  <a:pt x="2503329" y="1961813"/>
                </a:cubicBezTo>
                <a:cubicBezTo>
                  <a:pt x="2504818" y="1968399"/>
                  <a:pt x="2507180" y="1974129"/>
                  <a:pt x="2510417" y="1979003"/>
                </a:cubicBezTo>
                <a:cubicBezTo>
                  <a:pt x="2513654" y="1983877"/>
                  <a:pt x="2517877" y="1987747"/>
                  <a:pt x="2523086" y="1990612"/>
                </a:cubicBezTo>
                <a:cubicBezTo>
                  <a:pt x="2528295" y="1993476"/>
                  <a:pt x="2534583" y="1994909"/>
                  <a:pt x="2541950" y="1994909"/>
                </a:cubicBezTo>
                <a:cubicBezTo>
                  <a:pt x="2548722" y="1994909"/>
                  <a:pt x="2554954" y="1993309"/>
                  <a:pt x="2560647" y="1990109"/>
                </a:cubicBezTo>
                <a:cubicBezTo>
                  <a:pt x="2566339" y="1986909"/>
                  <a:pt x="2571828" y="1982445"/>
                  <a:pt x="2577111" y="1976715"/>
                </a:cubicBezTo>
                <a:lnTo>
                  <a:pt x="2577111" y="1989998"/>
                </a:lnTo>
                <a:cubicBezTo>
                  <a:pt x="2577111" y="1990593"/>
                  <a:pt x="2577260" y="1991114"/>
                  <a:pt x="2577557" y="1991560"/>
                </a:cubicBezTo>
                <a:cubicBezTo>
                  <a:pt x="2577855" y="1992007"/>
                  <a:pt x="2578339" y="1992360"/>
                  <a:pt x="2579008" y="1992621"/>
                </a:cubicBezTo>
                <a:cubicBezTo>
                  <a:pt x="2579678" y="1992881"/>
                  <a:pt x="2580534" y="1993086"/>
                  <a:pt x="2581576" y="1993235"/>
                </a:cubicBezTo>
                <a:cubicBezTo>
                  <a:pt x="2582617" y="1993383"/>
                  <a:pt x="2583920" y="1993458"/>
                  <a:pt x="2585483" y="1993458"/>
                </a:cubicBezTo>
                <a:cubicBezTo>
                  <a:pt x="2586971" y="1993458"/>
                  <a:pt x="2588236" y="1993383"/>
                  <a:pt x="2589278" y="1993235"/>
                </a:cubicBezTo>
                <a:cubicBezTo>
                  <a:pt x="2590319" y="1993086"/>
                  <a:pt x="2591157" y="1992881"/>
                  <a:pt x="2591789" y="1992621"/>
                </a:cubicBezTo>
                <a:cubicBezTo>
                  <a:pt x="2592421" y="1992360"/>
                  <a:pt x="2592868" y="1992007"/>
                  <a:pt x="2593128" y="1991560"/>
                </a:cubicBezTo>
                <a:cubicBezTo>
                  <a:pt x="2593389" y="1991114"/>
                  <a:pt x="2593519" y="1990593"/>
                  <a:pt x="2593519" y="1989998"/>
                </a:cubicBezTo>
                <a:lnTo>
                  <a:pt x="2593519" y="1841318"/>
                </a:lnTo>
                <a:cubicBezTo>
                  <a:pt x="2593519" y="1840797"/>
                  <a:pt x="2593352" y="1840295"/>
                  <a:pt x="2593017" y="1839811"/>
                </a:cubicBezTo>
                <a:cubicBezTo>
                  <a:pt x="2592682" y="1839328"/>
                  <a:pt x="2592180" y="1838956"/>
                  <a:pt x="2591510" y="1838695"/>
                </a:cubicBezTo>
                <a:cubicBezTo>
                  <a:pt x="2590840" y="1838435"/>
                  <a:pt x="2589910" y="1838212"/>
                  <a:pt x="2588720" y="1838025"/>
                </a:cubicBezTo>
                <a:cubicBezTo>
                  <a:pt x="2587529" y="1837839"/>
                  <a:pt x="2586003" y="1837746"/>
                  <a:pt x="2584143" y="1837746"/>
                </a:cubicBezTo>
                <a:close/>
                <a:moveTo>
                  <a:pt x="2117418" y="1837746"/>
                </a:moveTo>
                <a:cubicBezTo>
                  <a:pt x="2115632" y="1837746"/>
                  <a:pt x="2114162" y="1837839"/>
                  <a:pt x="2113009" y="1838025"/>
                </a:cubicBezTo>
                <a:cubicBezTo>
                  <a:pt x="2111856" y="1838212"/>
                  <a:pt x="2110907" y="1838435"/>
                  <a:pt x="2110163" y="1838695"/>
                </a:cubicBezTo>
                <a:cubicBezTo>
                  <a:pt x="2109419" y="1838956"/>
                  <a:pt x="2108916" y="1839328"/>
                  <a:pt x="2108656" y="1839811"/>
                </a:cubicBezTo>
                <a:cubicBezTo>
                  <a:pt x="2108395" y="1840295"/>
                  <a:pt x="2108265" y="1840797"/>
                  <a:pt x="2108265" y="1841318"/>
                </a:cubicBezTo>
                <a:lnTo>
                  <a:pt x="2108265" y="1899696"/>
                </a:lnTo>
                <a:cubicBezTo>
                  <a:pt x="2103503" y="1894710"/>
                  <a:pt x="2098684" y="1890934"/>
                  <a:pt x="2093810" y="1888367"/>
                </a:cubicBezTo>
                <a:cubicBezTo>
                  <a:pt x="2088936" y="1885799"/>
                  <a:pt x="2083560" y="1884516"/>
                  <a:pt x="2077681" y="1884516"/>
                </a:cubicBezTo>
                <a:cubicBezTo>
                  <a:pt x="2070612" y="1884516"/>
                  <a:pt x="2064379" y="1885837"/>
                  <a:pt x="2058984" y="1888478"/>
                </a:cubicBezTo>
                <a:cubicBezTo>
                  <a:pt x="2053589" y="1891120"/>
                  <a:pt x="2049069" y="1894896"/>
                  <a:pt x="2045422" y="1899808"/>
                </a:cubicBezTo>
                <a:cubicBezTo>
                  <a:pt x="2041776" y="1904719"/>
                  <a:pt x="2039023" y="1910654"/>
                  <a:pt x="2037162" y="1917611"/>
                </a:cubicBezTo>
                <a:cubicBezTo>
                  <a:pt x="2035302" y="1924569"/>
                  <a:pt x="2034372" y="1932364"/>
                  <a:pt x="2034372" y="1940996"/>
                </a:cubicBezTo>
                <a:cubicBezTo>
                  <a:pt x="2034372" y="1948289"/>
                  <a:pt x="2035116" y="1955228"/>
                  <a:pt x="2036604" y="1961813"/>
                </a:cubicBezTo>
                <a:cubicBezTo>
                  <a:pt x="2038093" y="1968399"/>
                  <a:pt x="2040455" y="1974129"/>
                  <a:pt x="2043692" y="1979003"/>
                </a:cubicBezTo>
                <a:cubicBezTo>
                  <a:pt x="2046929" y="1983877"/>
                  <a:pt x="2051152" y="1987747"/>
                  <a:pt x="2056361" y="1990612"/>
                </a:cubicBezTo>
                <a:cubicBezTo>
                  <a:pt x="2061570" y="1993476"/>
                  <a:pt x="2067858" y="1994909"/>
                  <a:pt x="2075225" y="1994909"/>
                </a:cubicBezTo>
                <a:cubicBezTo>
                  <a:pt x="2081997" y="1994909"/>
                  <a:pt x="2088229" y="1993309"/>
                  <a:pt x="2093922" y="1990109"/>
                </a:cubicBezTo>
                <a:cubicBezTo>
                  <a:pt x="2099615" y="1986909"/>
                  <a:pt x="2105103" y="1982445"/>
                  <a:pt x="2110386" y="1976715"/>
                </a:cubicBezTo>
                <a:lnTo>
                  <a:pt x="2110386" y="1989998"/>
                </a:lnTo>
                <a:cubicBezTo>
                  <a:pt x="2110386" y="1990593"/>
                  <a:pt x="2110535" y="1991114"/>
                  <a:pt x="2110832" y="1991560"/>
                </a:cubicBezTo>
                <a:cubicBezTo>
                  <a:pt x="2111130" y="1992007"/>
                  <a:pt x="2111614" y="1992360"/>
                  <a:pt x="2112284" y="1992621"/>
                </a:cubicBezTo>
                <a:cubicBezTo>
                  <a:pt x="2112953" y="1992881"/>
                  <a:pt x="2113809" y="1993086"/>
                  <a:pt x="2114851" y="1993235"/>
                </a:cubicBezTo>
                <a:cubicBezTo>
                  <a:pt x="2115893" y="1993383"/>
                  <a:pt x="2117195" y="1993458"/>
                  <a:pt x="2118757" y="1993458"/>
                </a:cubicBezTo>
                <a:cubicBezTo>
                  <a:pt x="2120246" y="1993458"/>
                  <a:pt x="2121511" y="1993383"/>
                  <a:pt x="2122553" y="1993235"/>
                </a:cubicBezTo>
                <a:cubicBezTo>
                  <a:pt x="2123594" y="1993086"/>
                  <a:pt x="2124432" y="1992881"/>
                  <a:pt x="2125064" y="1992621"/>
                </a:cubicBezTo>
                <a:cubicBezTo>
                  <a:pt x="2125697" y="1992360"/>
                  <a:pt x="2126143" y="1992007"/>
                  <a:pt x="2126404" y="1991560"/>
                </a:cubicBezTo>
                <a:cubicBezTo>
                  <a:pt x="2126664" y="1991114"/>
                  <a:pt x="2126794" y="1990593"/>
                  <a:pt x="2126794" y="1989998"/>
                </a:cubicBezTo>
                <a:lnTo>
                  <a:pt x="2126794" y="1841318"/>
                </a:lnTo>
                <a:cubicBezTo>
                  <a:pt x="2126794" y="1840797"/>
                  <a:pt x="2126627" y="1840295"/>
                  <a:pt x="2126292" y="1839811"/>
                </a:cubicBezTo>
                <a:cubicBezTo>
                  <a:pt x="2125957" y="1839328"/>
                  <a:pt x="2125455" y="1838956"/>
                  <a:pt x="2124785" y="1838695"/>
                </a:cubicBezTo>
                <a:cubicBezTo>
                  <a:pt x="2124115" y="1838435"/>
                  <a:pt x="2123185" y="1838212"/>
                  <a:pt x="2121995" y="1838025"/>
                </a:cubicBezTo>
                <a:cubicBezTo>
                  <a:pt x="2120804" y="1837839"/>
                  <a:pt x="2119278" y="1837746"/>
                  <a:pt x="2117418" y="1837746"/>
                </a:cubicBezTo>
                <a:close/>
                <a:moveTo>
                  <a:pt x="4250162" y="1837300"/>
                </a:moveTo>
                <a:cubicBezTo>
                  <a:pt x="4248376" y="1837300"/>
                  <a:pt x="4246888" y="1837374"/>
                  <a:pt x="4245697" y="1837523"/>
                </a:cubicBezTo>
                <a:cubicBezTo>
                  <a:pt x="4244507" y="1837672"/>
                  <a:pt x="4243558" y="1837895"/>
                  <a:pt x="4242851" y="1838193"/>
                </a:cubicBezTo>
                <a:cubicBezTo>
                  <a:pt x="4242144" y="1838491"/>
                  <a:pt x="4241660" y="1838863"/>
                  <a:pt x="4241400" y="1839309"/>
                </a:cubicBezTo>
                <a:cubicBezTo>
                  <a:pt x="4241139" y="1839756"/>
                  <a:pt x="4241009" y="1840277"/>
                  <a:pt x="4241009" y="1840872"/>
                </a:cubicBezTo>
                <a:lnTo>
                  <a:pt x="4241009" y="1989998"/>
                </a:lnTo>
                <a:cubicBezTo>
                  <a:pt x="4241009" y="1990593"/>
                  <a:pt x="4241139" y="1991095"/>
                  <a:pt x="4241400" y="1991505"/>
                </a:cubicBezTo>
                <a:cubicBezTo>
                  <a:pt x="4241660" y="1991914"/>
                  <a:pt x="4242144" y="1992267"/>
                  <a:pt x="4242851" y="1992565"/>
                </a:cubicBezTo>
                <a:cubicBezTo>
                  <a:pt x="4243558" y="1992863"/>
                  <a:pt x="4244507" y="1993086"/>
                  <a:pt x="4245697" y="1993235"/>
                </a:cubicBezTo>
                <a:cubicBezTo>
                  <a:pt x="4246888" y="1993383"/>
                  <a:pt x="4248376" y="1993458"/>
                  <a:pt x="4250162" y="1993458"/>
                </a:cubicBezTo>
                <a:cubicBezTo>
                  <a:pt x="4252022" y="1993458"/>
                  <a:pt x="4253548" y="1993383"/>
                  <a:pt x="4254739" y="1993235"/>
                </a:cubicBezTo>
                <a:cubicBezTo>
                  <a:pt x="4255929" y="1993086"/>
                  <a:pt x="4256859" y="1992863"/>
                  <a:pt x="4257529" y="1992565"/>
                </a:cubicBezTo>
                <a:cubicBezTo>
                  <a:pt x="4258199" y="1992267"/>
                  <a:pt x="4258683" y="1991914"/>
                  <a:pt x="4258980" y="1991505"/>
                </a:cubicBezTo>
                <a:cubicBezTo>
                  <a:pt x="4259278" y="1991095"/>
                  <a:pt x="4259427" y="1990593"/>
                  <a:pt x="4259427" y="1989998"/>
                </a:cubicBezTo>
                <a:lnTo>
                  <a:pt x="4259427" y="1840872"/>
                </a:lnTo>
                <a:cubicBezTo>
                  <a:pt x="4259427" y="1840277"/>
                  <a:pt x="4259278" y="1839756"/>
                  <a:pt x="4258980" y="1839309"/>
                </a:cubicBezTo>
                <a:cubicBezTo>
                  <a:pt x="4258683" y="1838863"/>
                  <a:pt x="4258199" y="1838491"/>
                  <a:pt x="4257529" y="1838193"/>
                </a:cubicBezTo>
                <a:cubicBezTo>
                  <a:pt x="4256859" y="1837895"/>
                  <a:pt x="4255929" y="1837672"/>
                  <a:pt x="4254739" y="1837523"/>
                </a:cubicBezTo>
                <a:cubicBezTo>
                  <a:pt x="4253548" y="1837374"/>
                  <a:pt x="4252022" y="1837300"/>
                  <a:pt x="4250162" y="1837300"/>
                </a:cubicBezTo>
                <a:close/>
                <a:moveTo>
                  <a:pt x="4193012" y="1837300"/>
                </a:moveTo>
                <a:cubicBezTo>
                  <a:pt x="4191226" y="1837300"/>
                  <a:pt x="4189738" y="1837374"/>
                  <a:pt x="4188547" y="1837523"/>
                </a:cubicBezTo>
                <a:cubicBezTo>
                  <a:pt x="4187357" y="1837672"/>
                  <a:pt x="4186408" y="1837895"/>
                  <a:pt x="4185701" y="1838193"/>
                </a:cubicBezTo>
                <a:cubicBezTo>
                  <a:pt x="4184994" y="1838491"/>
                  <a:pt x="4184510" y="1838863"/>
                  <a:pt x="4184250" y="1839309"/>
                </a:cubicBezTo>
                <a:cubicBezTo>
                  <a:pt x="4183989" y="1839756"/>
                  <a:pt x="4183859" y="1840277"/>
                  <a:pt x="4183859" y="1840872"/>
                </a:cubicBezTo>
                <a:lnTo>
                  <a:pt x="4183859" y="1989998"/>
                </a:lnTo>
                <a:cubicBezTo>
                  <a:pt x="4183859" y="1990593"/>
                  <a:pt x="4183989" y="1991095"/>
                  <a:pt x="4184250" y="1991505"/>
                </a:cubicBezTo>
                <a:cubicBezTo>
                  <a:pt x="4184510" y="1991914"/>
                  <a:pt x="4184994" y="1992267"/>
                  <a:pt x="4185701" y="1992565"/>
                </a:cubicBezTo>
                <a:cubicBezTo>
                  <a:pt x="4186408" y="1992863"/>
                  <a:pt x="4187357" y="1993086"/>
                  <a:pt x="4188547" y="1993235"/>
                </a:cubicBezTo>
                <a:cubicBezTo>
                  <a:pt x="4189738" y="1993383"/>
                  <a:pt x="4191226" y="1993458"/>
                  <a:pt x="4193012" y="1993458"/>
                </a:cubicBezTo>
                <a:cubicBezTo>
                  <a:pt x="4194872" y="1993458"/>
                  <a:pt x="4196398" y="1993383"/>
                  <a:pt x="4197589" y="1993235"/>
                </a:cubicBezTo>
                <a:cubicBezTo>
                  <a:pt x="4198779" y="1993086"/>
                  <a:pt x="4199709" y="1992863"/>
                  <a:pt x="4200379" y="1992565"/>
                </a:cubicBezTo>
                <a:cubicBezTo>
                  <a:pt x="4201049" y="1992267"/>
                  <a:pt x="4201533" y="1991914"/>
                  <a:pt x="4201830" y="1991505"/>
                </a:cubicBezTo>
                <a:cubicBezTo>
                  <a:pt x="4202128" y="1991095"/>
                  <a:pt x="4202277" y="1990593"/>
                  <a:pt x="4202277" y="1989998"/>
                </a:cubicBezTo>
                <a:lnTo>
                  <a:pt x="4202277" y="1840872"/>
                </a:lnTo>
                <a:cubicBezTo>
                  <a:pt x="4202277" y="1840277"/>
                  <a:pt x="4202128" y="1839756"/>
                  <a:pt x="4201830" y="1839309"/>
                </a:cubicBezTo>
                <a:cubicBezTo>
                  <a:pt x="4201533" y="1838863"/>
                  <a:pt x="4201049" y="1838491"/>
                  <a:pt x="4200379" y="1838193"/>
                </a:cubicBezTo>
                <a:cubicBezTo>
                  <a:pt x="4199709" y="1837895"/>
                  <a:pt x="4198779" y="1837672"/>
                  <a:pt x="4197589" y="1837523"/>
                </a:cubicBezTo>
                <a:cubicBezTo>
                  <a:pt x="4196398" y="1837374"/>
                  <a:pt x="4194872" y="1837300"/>
                  <a:pt x="4193012" y="1837300"/>
                </a:cubicBezTo>
                <a:close/>
                <a:moveTo>
                  <a:pt x="2973812" y="1837300"/>
                </a:moveTo>
                <a:cubicBezTo>
                  <a:pt x="2972026" y="1837300"/>
                  <a:pt x="2970538" y="1837374"/>
                  <a:pt x="2969347" y="1837523"/>
                </a:cubicBezTo>
                <a:cubicBezTo>
                  <a:pt x="2968157" y="1837672"/>
                  <a:pt x="2967208" y="1837895"/>
                  <a:pt x="2966501" y="1838193"/>
                </a:cubicBezTo>
                <a:cubicBezTo>
                  <a:pt x="2965794" y="1838491"/>
                  <a:pt x="2965310" y="1838863"/>
                  <a:pt x="2965050" y="1839309"/>
                </a:cubicBezTo>
                <a:cubicBezTo>
                  <a:pt x="2964789" y="1839756"/>
                  <a:pt x="2964659" y="1840277"/>
                  <a:pt x="2964659" y="1840872"/>
                </a:cubicBezTo>
                <a:lnTo>
                  <a:pt x="2964659" y="1989998"/>
                </a:lnTo>
                <a:cubicBezTo>
                  <a:pt x="2964659" y="1990593"/>
                  <a:pt x="2964789" y="1991095"/>
                  <a:pt x="2965050" y="1991505"/>
                </a:cubicBezTo>
                <a:cubicBezTo>
                  <a:pt x="2965310" y="1991914"/>
                  <a:pt x="2965794" y="1992267"/>
                  <a:pt x="2966501" y="1992565"/>
                </a:cubicBezTo>
                <a:cubicBezTo>
                  <a:pt x="2967208" y="1992863"/>
                  <a:pt x="2968157" y="1993086"/>
                  <a:pt x="2969347" y="1993235"/>
                </a:cubicBezTo>
                <a:cubicBezTo>
                  <a:pt x="2970538" y="1993383"/>
                  <a:pt x="2972026" y="1993458"/>
                  <a:pt x="2973812" y="1993458"/>
                </a:cubicBezTo>
                <a:cubicBezTo>
                  <a:pt x="2975672" y="1993458"/>
                  <a:pt x="2977198" y="1993383"/>
                  <a:pt x="2978389" y="1993235"/>
                </a:cubicBezTo>
                <a:cubicBezTo>
                  <a:pt x="2979579" y="1993086"/>
                  <a:pt x="2980509" y="1992863"/>
                  <a:pt x="2981179" y="1992565"/>
                </a:cubicBezTo>
                <a:cubicBezTo>
                  <a:pt x="2981849" y="1992267"/>
                  <a:pt x="2982333" y="1991914"/>
                  <a:pt x="2982630" y="1991505"/>
                </a:cubicBezTo>
                <a:cubicBezTo>
                  <a:pt x="2982928" y="1991095"/>
                  <a:pt x="2983077" y="1990593"/>
                  <a:pt x="2983077" y="1989998"/>
                </a:cubicBezTo>
                <a:lnTo>
                  <a:pt x="2983077" y="1840872"/>
                </a:lnTo>
                <a:cubicBezTo>
                  <a:pt x="2983077" y="1840277"/>
                  <a:pt x="2982928" y="1839756"/>
                  <a:pt x="2982630" y="1839309"/>
                </a:cubicBezTo>
                <a:cubicBezTo>
                  <a:pt x="2982333" y="1838863"/>
                  <a:pt x="2981849" y="1838491"/>
                  <a:pt x="2981179" y="1838193"/>
                </a:cubicBezTo>
                <a:cubicBezTo>
                  <a:pt x="2980509" y="1837895"/>
                  <a:pt x="2979579" y="1837672"/>
                  <a:pt x="2978389" y="1837523"/>
                </a:cubicBezTo>
                <a:cubicBezTo>
                  <a:pt x="2977198" y="1837374"/>
                  <a:pt x="2975672" y="1837300"/>
                  <a:pt x="2973812" y="1837300"/>
                </a:cubicBezTo>
                <a:close/>
                <a:moveTo>
                  <a:pt x="1249787" y="1837300"/>
                </a:moveTo>
                <a:cubicBezTo>
                  <a:pt x="1248001" y="1837300"/>
                  <a:pt x="1246513" y="1837374"/>
                  <a:pt x="1245322" y="1837523"/>
                </a:cubicBezTo>
                <a:cubicBezTo>
                  <a:pt x="1244132" y="1837672"/>
                  <a:pt x="1243183" y="1837895"/>
                  <a:pt x="1242476" y="1838193"/>
                </a:cubicBezTo>
                <a:cubicBezTo>
                  <a:pt x="1241769" y="1838491"/>
                  <a:pt x="1241285" y="1838863"/>
                  <a:pt x="1241025" y="1839309"/>
                </a:cubicBezTo>
                <a:cubicBezTo>
                  <a:pt x="1240765" y="1839756"/>
                  <a:pt x="1240634" y="1840277"/>
                  <a:pt x="1240634" y="1840872"/>
                </a:cubicBezTo>
                <a:lnTo>
                  <a:pt x="1240634" y="1989998"/>
                </a:lnTo>
                <a:cubicBezTo>
                  <a:pt x="1240634" y="1990593"/>
                  <a:pt x="1240765" y="1991095"/>
                  <a:pt x="1241025" y="1991505"/>
                </a:cubicBezTo>
                <a:cubicBezTo>
                  <a:pt x="1241285" y="1991914"/>
                  <a:pt x="1241769" y="1992267"/>
                  <a:pt x="1242476" y="1992565"/>
                </a:cubicBezTo>
                <a:cubicBezTo>
                  <a:pt x="1243183" y="1992863"/>
                  <a:pt x="1244132" y="1993086"/>
                  <a:pt x="1245322" y="1993235"/>
                </a:cubicBezTo>
                <a:cubicBezTo>
                  <a:pt x="1246513" y="1993383"/>
                  <a:pt x="1248001" y="1993458"/>
                  <a:pt x="1249787" y="1993458"/>
                </a:cubicBezTo>
                <a:cubicBezTo>
                  <a:pt x="1251648" y="1993458"/>
                  <a:pt x="1253173" y="1993383"/>
                  <a:pt x="1254364" y="1993235"/>
                </a:cubicBezTo>
                <a:cubicBezTo>
                  <a:pt x="1255554" y="1993086"/>
                  <a:pt x="1256484" y="1992863"/>
                  <a:pt x="1257154" y="1992565"/>
                </a:cubicBezTo>
                <a:cubicBezTo>
                  <a:pt x="1257824" y="1992267"/>
                  <a:pt x="1258308" y="1991914"/>
                  <a:pt x="1258605" y="1991505"/>
                </a:cubicBezTo>
                <a:cubicBezTo>
                  <a:pt x="1258903" y="1991095"/>
                  <a:pt x="1259052" y="1990593"/>
                  <a:pt x="1259052" y="1989998"/>
                </a:cubicBezTo>
                <a:lnTo>
                  <a:pt x="1259052" y="1840872"/>
                </a:lnTo>
                <a:cubicBezTo>
                  <a:pt x="1259052" y="1840277"/>
                  <a:pt x="1258903" y="1839756"/>
                  <a:pt x="1258605" y="1839309"/>
                </a:cubicBezTo>
                <a:cubicBezTo>
                  <a:pt x="1258308" y="1838863"/>
                  <a:pt x="1257824" y="1838491"/>
                  <a:pt x="1257154" y="1838193"/>
                </a:cubicBezTo>
                <a:cubicBezTo>
                  <a:pt x="1256484" y="1837895"/>
                  <a:pt x="1255554" y="1837672"/>
                  <a:pt x="1254364" y="1837523"/>
                </a:cubicBezTo>
                <a:cubicBezTo>
                  <a:pt x="1253173" y="1837374"/>
                  <a:pt x="1251648" y="1837300"/>
                  <a:pt x="1249787" y="1837300"/>
                </a:cubicBezTo>
                <a:close/>
                <a:moveTo>
                  <a:pt x="1192637" y="1837300"/>
                </a:moveTo>
                <a:cubicBezTo>
                  <a:pt x="1190851" y="1837300"/>
                  <a:pt x="1189363" y="1837374"/>
                  <a:pt x="1188172" y="1837523"/>
                </a:cubicBezTo>
                <a:cubicBezTo>
                  <a:pt x="1186982" y="1837672"/>
                  <a:pt x="1186033" y="1837895"/>
                  <a:pt x="1185326" y="1838193"/>
                </a:cubicBezTo>
                <a:cubicBezTo>
                  <a:pt x="1184619" y="1838491"/>
                  <a:pt x="1184135" y="1838863"/>
                  <a:pt x="1183875" y="1839309"/>
                </a:cubicBezTo>
                <a:cubicBezTo>
                  <a:pt x="1183615" y="1839756"/>
                  <a:pt x="1183484" y="1840277"/>
                  <a:pt x="1183484" y="1840872"/>
                </a:cubicBezTo>
                <a:lnTo>
                  <a:pt x="1183484" y="1989998"/>
                </a:lnTo>
                <a:cubicBezTo>
                  <a:pt x="1183484" y="1990593"/>
                  <a:pt x="1183615" y="1991095"/>
                  <a:pt x="1183875" y="1991505"/>
                </a:cubicBezTo>
                <a:cubicBezTo>
                  <a:pt x="1184135" y="1991914"/>
                  <a:pt x="1184619" y="1992267"/>
                  <a:pt x="1185326" y="1992565"/>
                </a:cubicBezTo>
                <a:cubicBezTo>
                  <a:pt x="1186033" y="1992863"/>
                  <a:pt x="1186982" y="1993086"/>
                  <a:pt x="1188172" y="1993235"/>
                </a:cubicBezTo>
                <a:cubicBezTo>
                  <a:pt x="1189363" y="1993383"/>
                  <a:pt x="1190851" y="1993458"/>
                  <a:pt x="1192637" y="1993458"/>
                </a:cubicBezTo>
                <a:cubicBezTo>
                  <a:pt x="1194498" y="1993458"/>
                  <a:pt x="1196023" y="1993383"/>
                  <a:pt x="1197214" y="1993235"/>
                </a:cubicBezTo>
                <a:cubicBezTo>
                  <a:pt x="1198404" y="1993086"/>
                  <a:pt x="1199334" y="1992863"/>
                  <a:pt x="1200004" y="1992565"/>
                </a:cubicBezTo>
                <a:cubicBezTo>
                  <a:pt x="1200674" y="1992267"/>
                  <a:pt x="1201158" y="1991914"/>
                  <a:pt x="1201455" y="1991505"/>
                </a:cubicBezTo>
                <a:cubicBezTo>
                  <a:pt x="1201753" y="1991095"/>
                  <a:pt x="1201902" y="1990593"/>
                  <a:pt x="1201902" y="1989998"/>
                </a:cubicBezTo>
                <a:lnTo>
                  <a:pt x="1201902" y="1840872"/>
                </a:lnTo>
                <a:cubicBezTo>
                  <a:pt x="1201902" y="1840277"/>
                  <a:pt x="1201753" y="1839756"/>
                  <a:pt x="1201455" y="1839309"/>
                </a:cubicBezTo>
                <a:cubicBezTo>
                  <a:pt x="1201158" y="1838863"/>
                  <a:pt x="1200674" y="1838491"/>
                  <a:pt x="1200004" y="1838193"/>
                </a:cubicBezTo>
                <a:cubicBezTo>
                  <a:pt x="1199334" y="1837895"/>
                  <a:pt x="1198404" y="1837672"/>
                  <a:pt x="1197214" y="1837523"/>
                </a:cubicBezTo>
                <a:cubicBezTo>
                  <a:pt x="1196023" y="1837374"/>
                  <a:pt x="1194498" y="1837300"/>
                  <a:pt x="1192637" y="1837300"/>
                </a:cubicBezTo>
                <a:close/>
                <a:moveTo>
                  <a:pt x="6421303" y="1836519"/>
                </a:moveTo>
                <a:cubicBezTo>
                  <a:pt x="6415797" y="1836519"/>
                  <a:pt x="6411016" y="1837281"/>
                  <a:pt x="6406961" y="1838807"/>
                </a:cubicBezTo>
                <a:cubicBezTo>
                  <a:pt x="6402905" y="1840332"/>
                  <a:pt x="6399537" y="1842695"/>
                  <a:pt x="6396859" y="1845895"/>
                </a:cubicBezTo>
                <a:cubicBezTo>
                  <a:pt x="6394179" y="1849095"/>
                  <a:pt x="6392189" y="1853206"/>
                  <a:pt x="6390887" y="1858229"/>
                </a:cubicBezTo>
                <a:cubicBezTo>
                  <a:pt x="6389585" y="1863252"/>
                  <a:pt x="6388933" y="1869261"/>
                  <a:pt x="6388933" y="1876256"/>
                </a:cubicBezTo>
                <a:lnTo>
                  <a:pt x="6388933" y="1886636"/>
                </a:lnTo>
                <a:lnTo>
                  <a:pt x="6374757" y="1886636"/>
                </a:lnTo>
                <a:cubicBezTo>
                  <a:pt x="6374163" y="1886636"/>
                  <a:pt x="6373641" y="1886767"/>
                  <a:pt x="6373195" y="1887027"/>
                </a:cubicBezTo>
                <a:cubicBezTo>
                  <a:pt x="6372749" y="1887288"/>
                  <a:pt x="6372377" y="1887734"/>
                  <a:pt x="6372079" y="1888367"/>
                </a:cubicBezTo>
                <a:cubicBezTo>
                  <a:pt x="6371781" y="1888999"/>
                  <a:pt x="6371558" y="1889799"/>
                  <a:pt x="6371409" y="1890766"/>
                </a:cubicBezTo>
                <a:cubicBezTo>
                  <a:pt x="6371260" y="1891734"/>
                  <a:pt x="6371185" y="1892924"/>
                  <a:pt x="6371185" y="1894338"/>
                </a:cubicBezTo>
                <a:cubicBezTo>
                  <a:pt x="6371185" y="1897017"/>
                  <a:pt x="6371483" y="1898952"/>
                  <a:pt x="6372079" y="1900143"/>
                </a:cubicBezTo>
                <a:cubicBezTo>
                  <a:pt x="6372674" y="1901333"/>
                  <a:pt x="6373567" y="1901929"/>
                  <a:pt x="6374757" y="1901929"/>
                </a:cubicBezTo>
                <a:lnTo>
                  <a:pt x="6388933" y="1901929"/>
                </a:lnTo>
                <a:lnTo>
                  <a:pt x="6388933" y="1989998"/>
                </a:lnTo>
                <a:cubicBezTo>
                  <a:pt x="6388933" y="1990593"/>
                  <a:pt x="6389083" y="1991095"/>
                  <a:pt x="6389380" y="1991505"/>
                </a:cubicBezTo>
                <a:cubicBezTo>
                  <a:pt x="6389677" y="1991914"/>
                  <a:pt x="6390180" y="1992267"/>
                  <a:pt x="6390887" y="1992565"/>
                </a:cubicBezTo>
                <a:cubicBezTo>
                  <a:pt x="6391594" y="1992863"/>
                  <a:pt x="6392543" y="1993086"/>
                  <a:pt x="6393733" y="1993235"/>
                </a:cubicBezTo>
                <a:cubicBezTo>
                  <a:pt x="6394924" y="1993383"/>
                  <a:pt x="6396412" y="1993458"/>
                  <a:pt x="6398198" y="1993458"/>
                </a:cubicBezTo>
                <a:cubicBezTo>
                  <a:pt x="6399984" y="1993458"/>
                  <a:pt x="6401473" y="1993383"/>
                  <a:pt x="6402663" y="1993235"/>
                </a:cubicBezTo>
                <a:cubicBezTo>
                  <a:pt x="6403853" y="1993086"/>
                  <a:pt x="6404803" y="1992863"/>
                  <a:pt x="6405509" y="1992565"/>
                </a:cubicBezTo>
                <a:cubicBezTo>
                  <a:pt x="6406216" y="1992267"/>
                  <a:pt x="6406719" y="1991914"/>
                  <a:pt x="6407016" y="1991505"/>
                </a:cubicBezTo>
                <a:cubicBezTo>
                  <a:pt x="6407314" y="1991095"/>
                  <a:pt x="6407463" y="1990593"/>
                  <a:pt x="6407463" y="1989998"/>
                </a:cubicBezTo>
                <a:lnTo>
                  <a:pt x="6407463" y="1901929"/>
                </a:lnTo>
                <a:lnTo>
                  <a:pt x="6429899" y="1901929"/>
                </a:lnTo>
                <a:cubicBezTo>
                  <a:pt x="6431015" y="1901929"/>
                  <a:pt x="6431907" y="1901333"/>
                  <a:pt x="6432577" y="1900143"/>
                </a:cubicBezTo>
                <a:cubicBezTo>
                  <a:pt x="6433247" y="1898952"/>
                  <a:pt x="6433582" y="1897017"/>
                  <a:pt x="6433582" y="1894338"/>
                </a:cubicBezTo>
                <a:cubicBezTo>
                  <a:pt x="6433582" y="1892924"/>
                  <a:pt x="6433489" y="1891734"/>
                  <a:pt x="6433303" y="1890766"/>
                </a:cubicBezTo>
                <a:cubicBezTo>
                  <a:pt x="6433117" y="1889799"/>
                  <a:pt x="6432857" y="1888999"/>
                  <a:pt x="6432521" y="1888367"/>
                </a:cubicBezTo>
                <a:cubicBezTo>
                  <a:pt x="6432187" y="1887734"/>
                  <a:pt x="6431815" y="1887288"/>
                  <a:pt x="6431405" y="1887027"/>
                </a:cubicBezTo>
                <a:cubicBezTo>
                  <a:pt x="6430996" y="1886767"/>
                  <a:pt x="6430494" y="1886636"/>
                  <a:pt x="6429899" y="1886636"/>
                </a:cubicBezTo>
                <a:lnTo>
                  <a:pt x="6407463" y="1886636"/>
                </a:lnTo>
                <a:lnTo>
                  <a:pt x="6407463" y="1875698"/>
                </a:lnTo>
                <a:cubicBezTo>
                  <a:pt x="6407463" y="1871382"/>
                  <a:pt x="6407723" y="1867717"/>
                  <a:pt x="6408244" y="1864703"/>
                </a:cubicBezTo>
                <a:cubicBezTo>
                  <a:pt x="6408765" y="1861689"/>
                  <a:pt x="6409621" y="1859233"/>
                  <a:pt x="6410811" y="1857336"/>
                </a:cubicBezTo>
                <a:cubicBezTo>
                  <a:pt x="6412002" y="1855438"/>
                  <a:pt x="6413565" y="1854043"/>
                  <a:pt x="6415499" y="1853150"/>
                </a:cubicBezTo>
                <a:cubicBezTo>
                  <a:pt x="6417434" y="1852257"/>
                  <a:pt x="6419778" y="1851811"/>
                  <a:pt x="6422531" y="1851811"/>
                </a:cubicBezTo>
                <a:cubicBezTo>
                  <a:pt x="6424541" y="1851811"/>
                  <a:pt x="6426308" y="1851978"/>
                  <a:pt x="6427833" y="1852313"/>
                </a:cubicBezTo>
                <a:cubicBezTo>
                  <a:pt x="6429359" y="1852648"/>
                  <a:pt x="6430680" y="1853020"/>
                  <a:pt x="6431796" y="1853429"/>
                </a:cubicBezTo>
                <a:cubicBezTo>
                  <a:pt x="6432912" y="1853838"/>
                  <a:pt x="6433861" y="1854211"/>
                  <a:pt x="6434643" y="1854545"/>
                </a:cubicBezTo>
                <a:cubicBezTo>
                  <a:pt x="6435423" y="1854880"/>
                  <a:pt x="6436075" y="1855048"/>
                  <a:pt x="6436595" y="1855048"/>
                </a:cubicBezTo>
                <a:cubicBezTo>
                  <a:pt x="6437042" y="1855048"/>
                  <a:pt x="6437415" y="1854955"/>
                  <a:pt x="6437712" y="1854769"/>
                </a:cubicBezTo>
                <a:cubicBezTo>
                  <a:pt x="6438009" y="1854583"/>
                  <a:pt x="6438251" y="1854229"/>
                  <a:pt x="6438437" y="1853708"/>
                </a:cubicBezTo>
                <a:cubicBezTo>
                  <a:pt x="6438623" y="1853187"/>
                  <a:pt x="6438791" y="1852499"/>
                  <a:pt x="6438940" y="1851643"/>
                </a:cubicBezTo>
                <a:cubicBezTo>
                  <a:pt x="6439089" y="1850787"/>
                  <a:pt x="6439163" y="1849653"/>
                  <a:pt x="6439163" y="1848239"/>
                </a:cubicBezTo>
                <a:cubicBezTo>
                  <a:pt x="6439163" y="1846825"/>
                  <a:pt x="6439107" y="1845616"/>
                  <a:pt x="6438995" y="1844611"/>
                </a:cubicBezTo>
                <a:cubicBezTo>
                  <a:pt x="6438884" y="1843607"/>
                  <a:pt x="6438679" y="1842751"/>
                  <a:pt x="6438381" y="1842044"/>
                </a:cubicBezTo>
                <a:cubicBezTo>
                  <a:pt x="6438084" y="1841337"/>
                  <a:pt x="6437712" y="1840760"/>
                  <a:pt x="6437265" y="1840314"/>
                </a:cubicBezTo>
                <a:cubicBezTo>
                  <a:pt x="6436819" y="1839867"/>
                  <a:pt x="6435926" y="1839365"/>
                  <a:pt x="6434587" y="1838807"/>
                </a:cubicBezTo>
                <a:cubicBezTo>
                  <a:pt x="6433247" y="1838249"/>
                  <a:pt x="6431349" y="1837728"/>
                  <a:pt x="6428894" y="1837244"/>
                </a:cubicBezTo>
                <a:cubicBezTo>
                  <a:pt x="6426438" y="1836760"/>
                  <a:pt x="6423908" y="1836519"/>
                  <a:pt x="6421303" y="1836519"/>
                </a:cubicBezTo>
                <a:close/>
                <a:moveTo>
                  <a:pt x="1468304" y="1836519"/>
                </a:moveTo>
                <a:cubicBezTo>
                  <a:pt x="1462798" y="1836519"/>
                  <a:pt x="1458016" y="1837281"/>
                  <a:pt x="1453961" y="1838807"/>
                </a:cubicBezTo>
                <a:cubicBezTo>
                  <a:pt x="1449905" y="1840332"/>
                  <a:pt x="1446538" y="1842695"/>
                  <a:pt x="1443859" y="1845895"/>
                </a:cubicBezTo>
                <a:cubicBezTo>
                  <a:pt x="1441180" y="1849095"/>
                  <a:pt x="1439190" y="1853206"/>
                  <a:pt x="1437887" y="1858229"/>
                </a:cubicBezTo>
                <a:cubicBezTo>
                  <a:pt x="1436585" y="1863252"/>
                  <a:pt x="1435934" y="1869261"/>
                  <a:pt x="1435934" y="1876256"/>
                </a:cubicBezTo>
                <a:lnTo>
                  <a:pt x="1435934" y="1886636"/>
                </a:lnTo>
                <a:lnTo>
                  <a:pt x="1421758" y="1886636"/>
                </a:lnTo>
                <a:cubicBezTo>
                  <a:pt x="1421163" y="1886636"/>
                  <a:pt x="1420642" y="1886767"/>
                  <a:pt x="1420195" y="1887027"/>
                </a:cubicBezTo>
                <a:cubicBezTo>
                  <a:pt x="1419749" y="1887288"/>
                  <a:pt x="1419377" y="1887734"/>
                  <a:pt x="1419079" y="1888367"/>
                </a:cubicBezTo>
                <a:cubicBezTo>
                  <a:pt x="1418782" y="1888999"/>
                  <a:pt x="1418558" y="1889799"/>
                  <a:pt x="1418410" y="1890766"/>
                </a:cubicBezTo>
                <a:cubicBezTo>
                  <a:pt x="1418261" y="1891734"/>
                  <a:pt x="1418186" y="1892924"/>
                  <a:pt x="1418186" y="1894338"/>
                </a:cubicBezTo>
                <a:cubicBezTo>
                  <a:pt x="1418186" y="1897017"/>
                  <a:pt x="1418484" y="1898952"/>
                  <a:pt x="1419079" y="1900143"/>
                </a:cubicBezTo>
                <a:cubicBezTo>
                  <a:pt x="1419675" y="1901333"/>
                  <a:pt x="1420568" y="1901929"/>
                  <a:pt x="1421758" y="1901929"/>
                </a:cubicBezTo>
                <a:lnTo>
                  <a:pt x="1435934" y="1901929"/>
                </a:lnTo>
                <a:lnTo>
                  <a:pt x="1435934" y="1989998"/>
                </a:lnTo>
                <a:cubicBezTo>
                  <a:pt x="1435934" y="1990593"/>
                  <a:pt x="1436083" y="1991095"/>
                  <a:pt x="1436380" y="1991505"/>
                </a:cubicBezTo>
                <a:cubicBezTo>
                  <a:pt x="1436678" y="1991914"/>
                  <a:pt x="1437181" y="1992267"/>
                  <a:pt x="1437887" y="1992565"/>
                </a:cubicBezTo>
                <a:cubicBezTo>
                  <a:pt x="1438594" y="1992863"/>
                  <a:pt x="1439543" y="1993086"/>
                  <a:pt x="1440734" y="1993235"/>
                </a:cubicBezTo>
                <a:cubicBezTo>
                  <a:pt x="1441924" y="1993383"/>
                  <a:pt x="1443413" y="1993458"/>
                  <a:pt x="1445199" y="1993458"/>
                </a:cubicBezTo>
                <a:cubicBezTo>
                  <a:pt x="1446984" y="1993458"/>
                  <a:pt x="1448473" y="1993383"/>
                  <a:pt x="1449663" y="1993235"/>
                </a:cubicBezTo>
                <a:cubicBezTo>
                  <a:pt x="1450854" y="1993086"/>
                  <a:pt x="1451803" y="1992863"/>
                  <a:pt x="1452510" y="1992565"/>
                </a:cubicBezTo>
                <a:cubicBezTo>
                  <a:pt x="1453217" y="1992267"/>
                  <a:pt x="1453719" y="1991914"/>
                  <a:pt x="1454017" y="1991505"/>
                </a:cubicBezTo>
                <a:cubicBezTo>
                  <a:pt x="1454314" y="1991095"/>
                  <a:pt x="1454463" y="1990593"/>
                  <a:pt x="1454463" y="1989998"/>
                </a:cubicBezTo>
                <a:lnTo>
                  <a:pt x="1454463" y="1901929"/>
                </a:lnTo>
                <a:lnTo>
                  <a:pt x="1476899" y="1901929"/>
                </a:lnTo>
                <a:cubicBezTo>
                  <a:pt x="1478015" y="1901929"/>
                  <a:pt x="1478908" y="1901333"/>
                  <a:pt x="1479578" y="1900143"/>
                </a:cubicBezTo>
                <a:cubicBezTo>
                  <a:pt x="1480248" y="1898952"/>
                  <a:pt x="1480582" y="1897017"/>
                  <a:pt x="1480582" y="1894338"/>
                </a:cubicBezTo>
                <a:cubicBezTo>
                  <a:pt x="1480582" y="1892924"/>
                  <a:pt x="1480489" y="1891734"/>
                  <a:pt x="1480303" y="1890766"/>
                </a:cubicBezTo>
                <a:cubicBezTo>
                  <a:pt x="1480117" y="1889799"/>
                  <a:pt x="1479857" y="1888999"/>
                  <a:pt x="1479522" y="1888367"/>
                </a:cubicBezTo>
                <a:cubicBezTo>
                  <a:pt x="1479187" y="1887734"/>
                  <a:pt x="1478815" y="1887288"/>
                  <a:pt x="1478406" y="1887027"/>
                </a:cubicBezTo>
                <a:cubicBezTo>
                  <a:pt x="1477997" y="1886767"/>
                  <a:pt x="1477494" y="1886636"/>
                  <a:pt x="1476899" y="1886636"/>
                </a:cubicBezTo>
                <a:lnTo>
                  <a:pt x="1454463" y="1886636"/>
                </a:lnTo>
                <a:lnTo>
                  <a:pt x="1454463" y="1875698"/>
                </a:lnTo>
                <a:cubicBezTo>
                  <a:pt x="1454463" y="1871382"/>
                  <a:pt x="1454724" y="1867717"/>
                  <a:pt x="1455244" y="1864703"/>
                </a:cubicBezTo>
                <a:cubicBezTo>
                  <a:pt x="1455765" y="1861689"/>
                  <a:pt x="1456621" y="1859233"/>
                  <a:pt x="1457812" y="1857336"/>
                </a:cubicBezTo>
                <a:cubicBezTo>
                  <a:pt x="1459002" y="1855438"/>
                  <a:pt x="1460565" y="1854043"/>
                  <a:pt x="1462500" y="1853150"/>
                </a:cubicBezTo>
                <a:cubicBezTo>
                  <a:pt x="1464435" y="1852257"/>
                  <a:pt x="1466779" y="1851811"/>
                  <a:pt x="1469532" y="1851811"/>
                </a:cubicBezTo>
                <a:cubicBezTo>
                  <a:pt x="1471541" y="1851811"/>
                  <a:pt x="1473309" y="1851978"/>
                  <a:pt x="1474834" y="1852313"/>
                </a:cubicBezTo>
                <a:cubicBezTo>
                  <a:pt x="1476359" y="1852648"/>
                  <a:pt x="1477680" y="1853020"/>
                  <a:pt x="1478796" y="1853429"/>
                </a:cubicBezTo>
                <a:cubicBezTo>
                  <a:pt x="1479913" y="1853838"/>
                  <a:pt x="1480861" y="1854211"/>
                  <a:pt x="1481643" y="1854545"/>
                </a:cubicBezTo>
                <a:cubicBezTo>
                  <a:pt x="1482424" y="1854880"/>
                  <a:pt x="1483075" y="1855048"/>
                  <a:pt x="1483596" y="1855048"/>
                </a:cubicBezTo>
                <a:cubicBezTo>
                  <a:pt x="1484043" y="1855048"/>
                  <a:pt x="1484415" y="1854955"/>
                  <a:pt x="1484712" y="1854769"/>
                </a:cubicBezTo>
                <a:cubicBezTo>
                  <a:pt x="1485010" y="1854583"/>
                  <a:pt x="1485252" y="1854229"/>
                  <a:pt x="1485438" y="1853708"/>
                </a:cubicBezTo>
                <a:cubicBezTo>
                  <a:pt x="1485624" y="1853187"/>
                  <a:pt x="1485791" y="1852499"/>
                  <a:pt x="1485940" y="1851643"/>
                </a:cubicBezTo>
                <a:cubicBezTo>
                  <a:pt x="1486089" y="1850787"/>
                  <a:pt x="1486163" y="1849653"/>
                  <a:pt x="1486163" y="1848239"/>
                </a:cubicBezTo>
                <a:cubicBezTo>
                  <a:pt x="1486163" y="1846825"/>
                  <a:pt x="1486108" y="1845616"/>
                  <a:pt x="1485996" y="1844611"/>
                </a:cubicBezTo>
                <a:cubicBezTo>
                  <a:pt x="1485884" y="1843607"/>
                  <a:pt x="1485680" y="1842751"/>
                  <a:pt x="1485382" y="1842044"/>
                </a:cubicBezTo>
                <a:cubicBezTo>
                  <a:pt x="1485084" y="1841337"/>
                  <a:pt x="1484712" y="1840760"/>
                  <a:pt x="1484266" y="1840314"/>
                </a:cubicBezTo>
                <a:cubicBezTo>
                  <a:pt x="1483820" y="1839867"/>
                  <a:pt x="1482926" y="1839365"/>
                  <a:pt x="1481587" y="1838807"/>
                </a:cubicBezTo>
                <a:cubicBezTo>
                  <a:pt x="1480248" y="1838249"/>
                  <a:pt x="1478350" y="1837728"/>
                  <a:pt x="1475894" y="1837244"/>
                </a:cubicBezTo>
                <a:cubicBezTo>
                  <a:pt x="1473439" y="1836760"/>
                  <a:pt x="1470909" y="1836519"/>
                  <a:pt x="1468304" y="1836519"/>
                </a:cubicBezTo>
                <a:close/>
                <a:moveTo>
                  <a:pt x="6786603" y="1691560"/>
                </a:moveTo>
                <a:cubicBezTo>
                  <a:pt x="6781989" y="1691560"/>
                  <a:pt x="6778807" y="1692434"/>
                  <a:pt x="6777059" y="1694183"/>
                </a:cubicBezTo>
                <a:cubicBezTo>
                  <a:pt x="6775310" y="1695932"/>
                  <a:pt x="6774435" y="1699448"/>
                  <a:pt x="6774435" y="1704731"/>
                </a:cubicBezTo>
                <a:cubicBezTo>
                  <a:pt x="6774435" y="1709866"/>
                  <a:pt x="6775291" y="1713289"/>
                  <a:pt x="6777003" y="1715000"/>
                </a:cubicBezTo>
                <a:cubicBezTo>
                  <a:pt x="6778715" y="1716712"/>
                  <a:pt x="6781803" y="1717568"/>
                  <a:pt x="6786267" y="1717568"/>
                </a:cubicBezTo>
                <a:cubicBezTo>
                  <a:pt x="6790881" y="1717568"/>
                  <a:pt x="6794063" y="1716693"/>
                  <a:pt x="6795811" y="1714945"/>
                </a:cubicBezTo>
                <a:cubicBezTo>
                  <a:pt x="6797559" y="1713196"/>
                  <a:pt x="6798434" y="1709680"/>
                  <a:pt x="6798434" y="1704396"/>
                </a:cubicBezTo>
                <a:cubicBezTo>
                  <a:pt x="6798434" y="1699262"/>
                  <a:pt x="6797579" y="1695839"/>
                  <a:pt x="6795867" y="1694127"/>
                </a:cubicBezTo>
                <a:cubicBezTo>
                  <a:pt x="6794155" y="1692416"/>
                  <a:pt x="6791067" y="1691560"/>
                  <a:pt x="6786603" y="1691560"/>
                </a:cubicBezTo>
                <a:close/>
                <a:moveTo>
                  <a:pt x="1218943" y="1684305"/>
                </a:moveTo>
                <a:cubicBezTo>
                  <a:pt x="1215892" y="1684305"/>
                  <a:pt x="1213361" y="1684584"/>
                  <a:pt x="1211352" y="1685142"/>
                </a:cubicBezTo>
                <a:cubicBezTo>
                  <a:pt x="1209343" y="1685700"/>
                  <a:pt x="1207725" y="1686649"/>
                  <a:pt x="1206497" y="1687988"/>
                </a:cubicBezTo>
                <a:cubicBezTo>
                  <a:pt x="1205269" y="1689328"/>
                  <a:pt x="1204432" y="1691095"/>
                  <a:pt x="1203985" y="1693290"/>
                </a:cubicBezTo>
                <a:cubicBezTo>
                  <a:pt x="1203539" y="1695485"/>
                  <a:pt x="1203316" y="1698146"/>
                  <a:pt x="1203316" y="1701271"/>
                </a:cubicBezTo>
                <a:cubicBezTo>
                  <a:pt x="1203316" y="1704396"/>
                  <a:pt x="1203539" y="1707020"/>
                  <a:pt x="1203985" y="1709140"/>
                </a:cubicBezTo>
                <a:cubicBezTo>
                  <a:pt x="1204432" y="1711261"/>
                  <a:pt x="1205269" y="1712991"/>
                  <a:pt x="1206497" y="1714331"/>
                </a:cubicBezTo>
                <a:cubicBezTo>
                  <a:pt x="1207725" y="1715670"/>
                  <a:pt x="1209343" y="1716619"/>
                  <a:pt x="1211352" y="1717177"/>
                </a:cubicBezTo>
                <a:cubicBezTo>
                  <a:pt x="1213361" y="1717735"/>
                  <a:pt x="1215892" y="1718014"/>
                  <a:pt x="1218943" y="1718014"/>
                </a:cubicBezTo>
                <a:cubicBezTo>
                  <a:pt x="1221994" y="1718014"/>
                  <a:pt x="1224524" y="1717735"/>
                  <a:pt x="1226533" y="1717177"/>
                </a:cubicBezTo>
                <a:cubicBezTo>
                  <a:pt x="1228542" y="1716619"/>
                  <a:pt x="1230160" y="1715670"/>
                  <a:pt x="1231388" y="1714331"/>
                </a:cubicBezTo>
                <a:cubicBezTo>
                  <a:pt x="1232616" y="1712991"/>
                  <a:pt x="1233490" y="1711261"/>
                  <a:pt x="1234011" y="1709140"/>
                </a:cubicBezTo>
                <a:cubicBezTo>
                  <a:pt x="1234532" y="1707020"/>
                  <a:pt x="1234793" y="1704396"/>
                  <a:pt x="1234793" y="1701271"/>
                </a:cubicBezTo>
                <a:cubicBezTo>
                  <a:pt x="1234793" y="1698146"/>
                  <a:pt x="1234532" y="1695485"/>
                  <a:pt x="1234011" y="1693290"/>
                </a:cubicBezTo>
                <a:cubicBezTo>
                  <a:pt x="1233490" y="1691095"/>
                  <a:pt x="1232616" y="1689328"/>
                  <a:pt x="1231388" y="1687988"/>
                </a:cubicBezTo>
                <a:cubicBezTo>
                  <a:pt x="1230160" y="1686649"/>
                  <a:pt x="1228542" y="1685700"/>
                  <a:pt x="1226533" y="1685142"/>
                </a:cubicBezTo>
                <a:cubicBezTo>
                  <a:pt x="1224524" y="1684584"/>
                  <a:pt x="1221994" y="1684305"/>
                  <a:pt x="1218943" y="1684305"/>
                </a:cubicBezTo>
                <a:close/>
                <a:moveTo>
                  <a:pt x="5273244" y="1668008"/>
                </a:moveTo>
                <a:lnTo>
                  <a:pt x="5288982" y="1668008"/>
                </a:lnTo>
                <a:lnTo>
                  <a:pt x="5288982" y="1689328"/>
                </a:lnTo>
                <a:cubicBezTo>
                  <a:pt x="5284443" y="1694388"/>
                  <a:pt x="5280109" y="1698146"/>
                  <a:pt x="5275979" y="1700601"/>
                </a:cubicBezTo>
                <a:cubicBezTo>
                  <a:pt x="5271849" y="1703057"/>
                  <a:pt x="5267365" y="1704285"/>
                  <a:pt x="5262528" y="1704285"/>
                </a:cubicBezTo>
                <a:cubicBezTo>
                  <a:pt x="5256575" y="1704285"/>
                  <a:pt x="5251943" y="1702741"/>
                  <a:pt x="5248631" y="1699653"/>
                </a:cubicBezTo>
                <a:cubicBezTo>
                  <a:pt x="5245320" y="1696564"/>
                  <a:pt x="5243664" y="1692416"/>
                  <a:pt x="5243664" y="1687207"/>
                </a:cubicBezTo>
                <a:cubicBezTo>
                  <a:pt x="5243664" y="1684156"/>
                  <a:pt x="5244241" y="1681458"/>
                  <a:pt x="5245395" y="1679114"/>
                </a:cubicBezTo>
                <a:cubicBezTo>
                  <a:pt x="5246547" y="1676770"/>
                  <a:pt x="5248352" y="1674761"/>
                  <a:pt x="5250808" y="1673087"/>
                </a:cubicBezTo>
                <a:cubicBezTo>
                  <a:pt x="5253263" y="1671412"/>
                  <a:pt x="5256352" y="1670147"/>
                  <a:pt x="5260073" y="1669292"/>
                </a:cubicBezTo>
                <a:cubicBezTo>
                  <a:pt x="5263793" y="1668436"/>
                  <a:pt x="5268183" y="1668008"/>
                  <a:pt x="5273244" y="1668008"/>
                </a:cubicBezTo>
                <a:close/>
                <a:moveTo>
                  <a:pt x="4758894" y="1668008"/>
                </a:moveTo>
                <a:lnTo>
                  <a:pt x="4774633" y="1668008"/>
                </a:lnTo>
                <a:lnTo>
                  <a:pt x="4774633" y="1689328"/>
                </a:lnTo>
                <a:cubicBezTo>
                  <a:pt x="4770093" y="1694388"/>
                  <a:pt x="4765759" y="1698146"/>
                  <a:pt x="4761629" y="1700601"/>
                </a:cubicBezTo>
                <a:cubicBezTo>
                  <a:pt x="4757499" y="1703057"/>
                  <a:pt x="4753015" y="1704285"/>
                  <a:pt x="4748178" y="1704285"/>
                </a:cubicBezTo>
                <a:cubicBezTo>
                  <a:pt x="4742225" y="1704285"/>
                  <a:pt x="4737593" y="1702741"/>
                  <a:pt x="4734281" y="1699653"/>
                </a:cubicBezTo>
                <a:cubicBezTo>
                  <a:pt x="4730970" y="1696564"/>
                  <a:pt x="4729314" y="1692416"/>
                  <a:pt x="4729314" y="1687207"/>
                </a:cubicBezTo>
                <a:cubicBezTo>
                  <a:pt x="4729314" y="1684156"/>
                  <a:pt x="4729891" y="1681458"/>
                  <a:pt x="4731045" y="1679114"/>
                </a:cubicBezTo>
                <a:cubicBezTo>
                  <a:pt x="4732197" y="1676770"/>
                  <a:pt x="4734002" y="1674761"/>
                  <a:pt x="4736458" y="1673087"/>
                </a:cubicBezTo>
                <a:cubicBezTo>
                  <a:pt x="4738913" y="1671412"/>
                  <a:pt x="4742002" y="1670147"/>
                  <a:pt x="4745723" y="1669292"/>
                </a:cubicBezTo>
                <a:cubicBezTo>
                  <a:pt x="4749443" y="1668436"/>
                  <a:pt x="4753833" y="1668008"/>
                  <a:pt x="4758894" y="1668008"/>
                </a:cubicBezTo>
                <a:close/>
                <a:moveTo>
                  <a:pt x="4311219" y="1668008"/>
                </a:moveTo>
                <a:lnTo>
                  <a:pt x="4326957" y="1668008"/>
                </a:lnTo>
                <a:lnTo>
                  <a:pt x="4326957" y="1689328"/>
                </a:lnTo>
                <a:cubicBezTo>
                  <a:pt x="4322418" y="1694388"/>
                  <a:pt x="4318083" y="1698146"/>
                  <a:pt x="4313953" y="1700601"/>
                </a:cubicBezTo>
                <a:cubicBezTo>
                  <a:pt x="4309823" y="1703057"/>
                  <a:pt x="4305340" y="1704285"/>
                  <a:pt x="4300503" y="1704285"/>
                </a:cubicBezTo>
                <a:cubicBezTo>
                  <a:pt x="4294550" y="1704285"/>
                  <a:pt x="4289918" y="1702741"/>
                  <a:pt x="4286606" y="1699653"/>
                </a:cubicBezTo>
                <a:cubicBezTo>
                  <a:pt x="4283295" y="1696564"/>
                  <a:pt x="4281639" y="1692416"/>
                  <a:pt x="4281639" y="1687207"/>
                </a:cubicBezTo>
                <a:cubicBezTo>
                  <a:pt x="4281639" y="1684156"/>
                  <a:pt x="4282216" y="1681458"/>
                  <a:pt x="4283369" y="1679114"/>
                </a:cubicBezTo>
                <a:cubicBezTo>
                  <a:pt x="4284523" y="1676770"/>
                  <a:pt x="4286327" y="1674761"/>
                  <a:pt x="4288783" y="1673087"/>
                </a:cubicBezTo>
                <a:cubicBezTo>
                  <a:pt x="4291239" y="1671412"/>
                  <a:pt x="4294327" y="1670147"/>
                  <a:pt x="4298047" y="1669292"/>
                </a:cubicBezTo>
                <a:cubicBezTo>
                  <a:pt x="4301768" y="1668436"/>
                  <a:pt x="4306159" y="1668008"/>
                  <a:pt x="4311219" y="1668008"/>
                </a:cubicBezTo>
                <a:close/>
                <a:moveTo>
                  <a:pt x="2472894" y="1668008"/>
                </a:moveTo>
                <a:lnTo>
                  <a:pt x="2488633" y="1668008"/>
                </a:lnTo>
                <a:lnTo>
                  <a:pt x="2488633" y="1689328"/>
                </a:lnTo>
                <a:cubicBezTo>
                  <a:pt x="2484093" y="1694388"/>
                  <a:pt x="2479759" y="1698146"/>
                  <a:pt x="2475629" y="1700601"/>
                </a:cubicBezTo>
                <a:cubicBezTo>
                  <a:pt x="2471499" y="1703057"/>
                  <a:pt x="2467015" y="1704285"/>
                  <a:pt x="2462178" y="1704285"/>
                </a:cubicBezTo>
                <a:cubicBezTo>
                  <a:pt x="2456225" y="1704285"/>
                  <a:pt x="2451593" y="1702741"/>
                  <a:pt x="2448282" y="1699653"/>
                </a:cubicBezTo>
                <a:cubicBezTo>
                  <a:pt x="2444970" y="1696564"/>
                  <a:pt x="2443314" y="1692416"/>
                  <a:pt x="2443314" y="1687207"/>
                </a:cubicBezTo>
                <a:cubicBezTo>
                  <a:pt x="2443314" y="1684156"/>
                  <a:pt x="2443891" y="1681458"/>
                  <a:pt x="2445044" y="1679114"/>
                </a:cubicBezTo>
                <a:cubicBezTo>
                  <a:pt x="2446198" y="1676770"/>
                  <a:pt x="2448002" y="1674761"/>
                  <a:pt x="2450458" y="1673087"/>
                </a:cubicBezTo>
                <a:cubicBezTo>
                  <a:pt x="2452914" y="1671412"/>
                  <a:pt x="2456002" y="1670147"/>
                  <a:pt x="2459723" y="1669292"/>
                </a:cubicBezTo>
                <a:cubicBezTo>
                  <a:pt x="2463444" y="1668436"/>
                  <a:pt x="2467834" y="1668008"/>
                  <a:pt x="2472894" y="1668008"/>
                </a:cubicBezTo>
                <a:close/>
                <a:moveTo>
                  <a:pt x="3814542" y="1649814"/>
                </a:moveTo>
                <a:lnTo>
                  <a:pt x="3837491" y="1649814"/>
                </a:lnTo>
                <a:cubicBezTo>
                  <a:pt x="3843505" y="1649814"/>
                  <a:pt x="3848499" y="1650390"/>
                  <a:pt x="3852473" y="1651544"/>
                </a:cubicBezTo>
                <a:cubicBezTo>
                  <a:pt x="3856447" y="1652697"/>
                  <a:pt x="3859752" y="1654390"/>
                  <a:pt x="3862388" y="1656623"/>
                </a:cubicBezTo>
                <a:cubicBezTo>
                  <a:pt x="3865025" y="1658855"/>
                  <a:pt x="3867030" y="1661608"/>
                  <a:pt x="3868404" y="1664883"/>
                </a:cubicBezTo>
                <a:cubicBezTo>
                  <a:pt x="3869777" y="1668157"/>
                  <a:pt x="3870464" y="1671952"/>
                  <a:pt x="3870464" y="1676268"/>
                </a:cubicBezTo>
                <a:cubicBezTo>
                  <a:pt x="3870464" y="1680286"/>
                  <a:pt x="3869759" y="1683821"/>
                  <a:pt x="3868348" y="1686872"/>
                </a:cubicBezTo>
                <a:cubicBezTo>
                  <a:pt x="3866937" y="1689923"/>
                  <a:pt x="3864987" y="1692472"/>
                  <a:pt x="3862499" y="1694518"/>
                </a:cubicBezTo>
                <a:cubicBezTo>
                  <a:pt x="3860011" y="1696564"/>
                  <a:pt x="3857133" y="1698108"/>
                  <a:pt x="3853866" y="1699150"/>
                </a:cubicBezTo>
                <a:cubicBezTo>
                  <a:pt x="3850599" y="1700192"/>
                  <a:pt x="3846774" y="1700713"/>
                  <a:pt x="3842391" y="1700713"/>
                </a:cubicBezTo>
                <a:lnTo>
                  <a:pt x="3814542" y="1700713"/>
                </a:lnTo>
                <a:close/>
                <a:moveTo>
                  <a:pt x="932746" y="1629052"/>
                </a:moveTo>
                <a:cubicBezTo>
                  <a:pt x="937434" y="1629052"/>
                  <a:pt x="941322" y="1629908"/>
                  <a:pt x="944410" y="1631619"/>
                </a:cubicBezTo>
                <a:cubicBezTo>
                  <a:pt x="947499" y="1633331"/>
                  <a:pt x="949973" y="1635712"/>
                  <a:pt x="951833" y="1638763"/>
                </a:cubicBezTo>
                <a:cubicBezTo>
                  <a:pt x="953694" y="1641814"/>
                  <a:pt x="955014" y="1645405"/>
                  <a:pt x="955796" y="1649535"/>
                </a:cubicBezTo>
                <a:cubicBezTo>
                  <a:pt x="956577" y="1653665"/>
                  <a:pt x="956968" y="1658185"/>
                  <a:pt x="956968" y="1663097"/>
                </a:cubicBezTo>
                <a:cubicBezTo>
                  <a:pt x="956968" y="1668380"/>
                  <a:pt x="956484" y="1673087"/>
                  <a:pt x="955517" y="1677217"/>
                </a:cubicBezTo>
                <a:cubicBezTo>
                  <a:pt x="954549" y="1681347"/>
                  <a:pt x="953061" y="1684863"/>
                  <a:pt x="951052" y="1687765"/>
                </a:cubicBezTo>
                <a:cubicBezTo>
                  <a:pt x="949043" y="1690667"/>
                  <a:pt x="946475" y="1692881"/>
                  <a:pt x="943350" y="1694406"/>
                </a:cubicBezTo>
                <a:cubicBezTo>
                  <a:pt x="940225" y="1695932"/>
                  <a:pt x="936541" y="1696695"/>
                  <a:pt x="932300" y="1696695"/>
                </a:cubicBezTo>
                <a:cubicBezTo>
                  <a:pt x="927686" y="1696695"/>
                  <a:pt x="923816" y="1695857"/>
                  <a:pt x="920691" y="1694183"/>
                </a:cubicBezTo>
                <a:cubicBezTo>
                  <a:pt x="917566" y="1692509"/>
                  <a:pt x="915091" y="1690146"/>
                  <a:pt x="913268" y="1687095"/>
                </a:cubicBezTo>
                <a:cubicBezTo>
                  <a:pt x="911445" y="1684044"/>
                  <a:pt x="910124" y="1680454"/>
                  <a:pt x="909306" y="1676324"/>
                </a:cubicBezTo>
                <a:cubicBezTo>
                  <a:pt x="908487" y="1672194"/>
                  <a:pt x="908078" y="1667673"/>
                  <a:pt x="908078" y="1662762"/>
                </a:cubicBezTo>
                <a:cubicBezTo>
                  <a:pt x="908078" y="1657478"/>
                  <a:pt x="908580" y="1652772"/>
                  <a:pt x="909585" y="1648642"/>
                </a:cubicBezTo>
                <a:cubicBezTo>
                  <a:pt x="910589" y="1644512"/>
                  <a:pt x="912096" y="1640977"/>
                  <a:pt x="914105" y="1638038"/>
                </a:cubicBezTo>
                <a:cubicBezTo>
                  <a:pt x="916115" y="1635098"/>
                  <a:pt x="918682" y="1632866"/>
                  <a:pt x="921807" y="1631340"/>
                </a:cubicBezTo>
                <a:cubicBezTo>
                  <a:pt x="924933" y="1629815"/>
                  <a:pt x="928579" y="1629052"/>
                  <a:pt x="932746" y="1629052"/>
                </a:cubicBezTo>
                <a:close/>
                <a:moveTo>
                  <a:pt x="4993893" y="1624141"/>
                </a:moveTo>
                <a:cubicBezTo>
                  <a:pt x="4998953" y="1624141"/>
                  <a:pt x="5003809" y="1625759"/>
                  <a:pt x="5008460" y="1628996"/>
                </a:cubicBezTo>
                <a:cubicBezTo>
                  <a:pt x="5013111" y="1632233"/>
                  <a:pt x="5017929" y="1636940"/>
                  <a:pt x="5022915" y="1643116"/>
                </a:cubicBezTo>
                <a:lnTo>
                  <a:pt x="5022915" y="1683300"/>
                </a:lnTo>
                <a:cubicBezTo>
                  <a:pt x="5020013" y="1686946"/>
                  <a:pt x="5017259" y="1690016"/>
                  <a:pt x="5014655" y="1692509"/>
                </a:cubicBezTo>
                <a:cubicBezTo>
                  <a:pt x="5012051" y="1695002"/>
                  <a:pt x="5009557" y="1697029"/>
                  <a:pt x="5007177" y="1698592"/>
                </a:cubicBezTo>
                <a:cubicBezTo>
                  <a:pt x="5004795" y="1700155"/>
                  <a:pt x="5002469" y="1701271"/>
                  <a:pt x="5000200" y="1701941"/>
                </a:cubicBezTo>
                <a:cubicBezTo>
                  <a:pt x="4997931" y="1702610"/>
                  <a:pt x="4995567" y="1702945"/>
                  <a:pt x="4993112" y="1702945"/>
                </a:cubicBezTo>
                <a:cubicBezTo>
                  <a:pt x="4988275" y="1702945"/>
                  <a:pt x="4984257" y="1701811"/>
                  <a:pt x="4981057" y="1699541"/>
                </a:cubicBezTo>
                <a:cubicBezTo>
                  <a:pt x="4977857" y="1697271"/>
                  <a:pt x="4975290" y="1694258"/>
                  <a:pt x="4973355" y="1690500"/>
                </a:cubicBezTo>
                <a:cubicBezTo>
                  <a:pt x="4971421" y="1686742"/>
                  <a:pt x="4970063" y="1682444"/>
                  <a:pt x="4969281" y="1677607"/>
                </a:cubicBezTo>
                <a:cubicBezTo>
                  <a:pt x="4968499" y="1672770"/>
                  <a:pt x="4968109" y="1667822"/>
                  <a:pt x="4968109" y="1662762"/>
                </a:cubicBezTo>
                <a:cubicBezTo>
                  <a:pt x="4968109" y="1657999"/>
                  <a:pt x="4968574" y="1653311"/>
                  <a:pt x="4969504" y="1648698"/>
                </a:cubicBezTo>
                <a:cubicBezTo>
                  <a:pt x="4970435" y="1644084"/>
                  <a:pt x="4971923" y="1639954"/>
                  <a:pt x="4973969" y="1636308"/>
                </a:cubicBezTo>
                <a:cubicBezTo>
                  <a:pt x="4976015" y="1632661"/>
                  <a:pt x="4978675" y="1629722"/>
                  <a:pt x="4981950" y="1627489"/>
                </a:cubicBezTo>
                <a:cubicBezTo>
                  <a:pt x="4985224" y="1625257"/>
                  <a:pt x="4989205" y="1624141"/>
                  <a:pt x="4993893" y="1624141"/>
                </a:cubicBezTo>
                <a:close/>
                <a:moveTo>
                  <a:pt x="3565399" y="1624141"/>
                </a:moveTo>
                <a:cubicBezTo>
                  <a:pt x="3570192" y="1624141"/>
                  <a:pt x="3574198" y="1625276"/>
                  <a:pt x="3577417" y="1627545"/>
                </a:cubicBezTo>
                <a:cubicBezTo>
                  <a:pt x="3580636" y="1629815"/>
                  <a:pt x="3583219" y="1632810"/>
                  <a:pt x="3585166" y="1636531"/>
                </a:cubicBezTo>
                <a:cubicBezTo>
                  <a:pt x="3587113" y="1640252"/>
                  <a:pt x="3588479" y="1644530"/>
                  <a:pt x="3589265" y="1649367"/>
                </a:cubicBezTo>
                <a:cubicBezTo>
                  <a:pt x="3590051" y="1654204"/>
                  <a:pt x="3590444" y="1659190"/>
                  <a:pt x="3590444" y="1664324"/>
                </a:cubicBezTo>
                <a:cubicBezTo>
                  <a:pt x="3590444" y="1669013"/>
                  <a:pt x="3589976" y="1673645"/>
                  <a:pt x="3589040" y="1678221"/>
                </a:cubicBezTo>
                <a:cubicBezTo>
                  <a:pt x="3588104" y="1682798"/>
                  <a:pt x="3586607" y="1686928"/>
                  <a:pt x="3584548" y="1690611"/>
                </a:cubicBezTo>
                <a:cubicBezTo>
                  <a:pt x="3582490" y="1694295"/>
                  <a:pt x="3579813" y="1697253"/>
                  <a:pt x="3576519" y="1699485"/>
                </a:cubicBezTo>
                <a:cubicBezTo>
                  <a:pt x="3573224" y="1701718"/>
                  <a:pt x="3569256" y="1702834"/>
                  <a:pt x="3564614" y="1702834"/>
                </a:cubicBezTo>
                <a:cubicBezTo>
                  <a:pt x="3559597" y="1702834"/>
                  <a:pt x="3554768" y="1701215"/>
                  <a:pt x="3550126" y="1697978"/>
                </a:cubicBezTo>
                <a:cubicBezTo>
                  <a:pt x="3545485" y="1694741"/>
                  <a:pt x="3540618" y="1690035"/>
                  <a:pt x="3535527" y="1683858"/>
                </a:cubicBezTo>
                <a:lnTo>
                  <a:pt x="3535527" y="1643786"/>
                </a:lnTo>
                <a:cubicBezTo>
                  <a:pt x="3538446" y="1640065"/>
                  <a:pt x="3541198" y="1636977"/>
                  <a:pt x="3543781" y="1634522"/>
                </a:cubicBezTo>
                <a:cubicBezTo>
                  <a:pt x="3546364" y="1632066"/>
                  <a:pt x="3548853" y="1630057"/>
                  <a:pt x="3551250" y="1628494"/>
                </a:cubicBezTo>
                <a:cubicBezTo>
                  <a:pt x="3553646" y="1626931"/>
                  <a:pt x="3556005" y="1625815"/>
                  <a:pt x="3558325" y="1625145"/>
                </a:cubicBezTo>
                <a:cubicBezTo>
                  <a:pt x="3560646" y="1624476"/>
                  <a:pt x="3563004" y="1624141"/>
                  <a:pt x="3565399" y="1624141"/>
                </a:cubicBezTo>
                <a:close/>
                <a:moveTo>
                  <a:pt x="3393693" y="1624141"/>
                </a:moveTo>
                <a:cubicBezTo>
                  <a:pt x="3398754" y="1624141"/>
                  <a:pt x="3403609" y="1625759"/>
                  <a:pt x="3408260" y="1628996"/>
                </a:cubicBezTo>
                <a:cubicBezTo>
                  <a:pt x="3412911" y="1632233"/>
                  <a:pt x="3417729" y="1636940"/>
                  <a:pt x="3422715" y="1643116"/>
                </a:cubicBezTo>
                <a:lnTo>
                  <a:pt x="3422715" y="1683300"/>
                </a:lnTo>
                <a:cubicBezTo>
                  <a:pt x="3419813" y="1686946"/>
                  <a:pt x="3417060" y="1690016"/>
                  <a:pt x="3414455" y="1692509"/>
                </a:cubicBezTo>
                <a:cubicBezTo>
                  <a:pt x="3411851" y="1695002"/>
                  <a:pt x="3409358" y="1697029"/>
                  <a:pt x="3406976" y="1698592"/>
                </a:cubicBezTo>
                <a:cubicBezTo>
                  <a:pt x="3404595" y="1700155"/>
                  <a:pt x="3402270" y="1701271"/>
                  <a:pt x="3400000" y="1701941"/>
                </a:cubicBezTo>
                <a:cubicBezTo>
                  <a:pt x="3397730" y="1702610"/>
                  <a:pt x="3395368" y="1702945"/>
                  <a:pt x="3392912" y="1702945"/>
                </a:cubicBezTo>
                <a:cubicBezTo>
                  <a:pt x="3388075" y="1702945"/>
                  <a:pt x="3384057" y="1701811"/>
                  <a:pt x="3380857" y="1699541"/>
                </a:cubicBezTo>
                <a:cubicBezTo>
                  <a:pt x="3377657" y="1697271"/>
                  <a:pt x="3375090" y="1694258"/>
                  <a:pt x="3373155" y="1690500"/>
                </a:cubicBezTo>
                <a:cubicBezTo>
                  <a:pt x="3371220" y="1686742"/>
                  <a:pt x="3369862" y="1682444"/>
                  <a:pt x="3369081" y="1677607"/>
                </a:cubicBezTo>
                <a:cubicBezTo>
                  <a:pt x="3368300" y="1672770"/>
                  <a:pt x="3367909" y="1667822"/>
                  <a:pt x="3367909" y="1662762"/>
                </a:cubicBezTo>
                <a:cubicBezTo>
                  <a:pt x="3367909" y="1657999"/>
                  <a:pt x="3368374" y="1653311"/>
                  <a:pt x="3369304" y="1648698"/>
                </a:cubicBezTo>
                <a:cubicBezTo>
                  <a:pt x="3370234" y="1644084"/>
                  <a:pt x="3371723" y="1639954"/>
                  <a:pt x="3373769" y="1636308"/>
                </a:cubicBezTo>
                <a:cubicBezTo>
                  <a:pt x="3375816" y="1632661"/>
                  <a:pt x="3378476" y="1629722"/>
                  <a:pt x="3381750" y="1627489"/>
                </a:cubicBezTo>
                <a:cubicBezTo>
                  <a:pt x="3385024" y="1625257"/>
                  <a:pt x="3389005" y="1624141"/>
                  <a:pt x="3393693" y="1624141"/>
                </a:cubicBezTo>
                <a:close/>
                <a:moveTo>
                  <a:pt x="3155568" y="1624141"/>
                </a:moveTo>
                <a:cubicBezTo>
                  <a:pt x="3160629" y="1624141"/>
                  <a:pt x="3165484" y="1625759"/>
                  <a:pt x="3170135" y="1628996"/>
                </a:cubicBezTo>
                <a:cubicBezTo>
                  <a:pt x="3174786" y="1632233"/>
                  <a:pt x="3179604" y="1636940"/>
                  <a:pt x="3184590" y="1643116"/>
                </a:cubicBezTo>
                <a:lnTo>
                  <a:pt x="3184590" y="1683300"/>
                </a:lnTo>
                <a:cubicBezTo>
                  <a:pt x="3181688" y="1686946"/>
                  <a:pt x="3178935" y="1690016"/>
                  <a:pt x="3176330" y="1692509"/>
                </a:cubicBezTo>
                <a:cubicBezTo>
                  <a:pt x="3173726" y="1695002"/>
                  <a:pt x="3171233" y="1697029"/>
                  <a:pt x="3168851" y="1698592"/>
                </a:cubicBezTo>
                <a:cubicBezTo>
                  <a:pt x="3166470" y="1700155"/>
                  <a:pt x="3164145" y="1701271"/>
                  <a:pt x="3161875" y="1701941"/>
                </a:cubicBezTo>
                <a:cubicBezTo>
                  <a:pt x="3159605" y="1702610"/>
                  <a:pt x="3157243" y="1702945"/>
                  <a:pt x="3154787" y="1702945"/>
                </a:cubicBezTo>
                <a:cubicBezTo>
                  <a:pt x="3149950" y="1702945"/>
                  <a:pt x="3145932" y="1701811"/>
                  <a:pt x="3142732" y="1699541"/>
                </a:cubicBezTo>
                <a:cubicBezTo>
                  <a:pt x="3139532" y="1697271"/>
                  <a:pt x="3136965" y="1694258"/>
                  <a:pt x="3135030" y="1690500"/>
                </a:cubicBezTo>
                <a:cubicBezTo>
                  <a:pt x="3133095" y="1686742"/>
                  <a:pt x="3131737" y="1682444"/>
                  <a:pt x="3130956" y="1677607"/>
                </a:cubicBezTo>
                <a:cubicBezTo>
                  <a:pt x="3130175" y="1672770"/>
                  <a:pt x="3129784" y="1667822"/>
                  <a:pt x="3129784" y="1662762"/>
                </a:cubicBezTo>
                <a:cubicBezTo>
                  <a:pt x="3129784" y="1657999"/>
                  <a:pt x="3130249" y="1653311"/>
                  <a:pt x="3131179" y="1648698"/>
                </a:cubicBezTo>
                <a:cubicBezTo>
                  <a:pt x="3132109" y="1644084"/>
                  <a:pt x="3133598" y="1639954"/>
                  <a:pt x="3135644" y="1636308"/>
                </a:cubicBezTo>
                <a:cubicBezTo>
                  <a:pt x="3137691" y="1632661"/>
                  <a:pt x="3140351" y="1629722"/>
                  <a:pt x="3143625" y="1627489"/>
                </a:cubicBezTo>
                <a:cubicBezTo>
                  <a:pt x="3146899" y="1625257"/>
                  <a:pt x="3150880" y="1624141"/>
                  <a:pt x="3155568" y="1624141"/>
                </a:cubicBezTo>
                <a:close/>
                <a:moveTo>
                  <a:pt x="2789062" y="1623694"/>
                </a:moveTo>
                <a:cubicBezTo>
                  <a:pt x="2794995" y="1623694"/>
                  <a:pt x="2799951" y="1624755"/>
                  <a:pt x="2803930" y="1626876"/>
                </a:cubicBezTo>
                <a:cubicBezTo>
                  <a:pt x="2807909" y="1628996"/>
                  <a:pt x="2811063" y="1631880"/>
                  <a:pt x="2813391" y="1635526"/>
                </a:cubicBezTo>
                <a:cubicBezTo>
                  <a:pt x="2815718" y="1639173"/>
                  <a:pt x="2817389" y="1643414"/>
                  <a:pt x="2818403" y="1648251"/>
                </a:cubicBezTo>
                <a:cubicBezTo>
                  <a:pt x="2819417" y="1653088"/>
                  <a:pt x="2819924" y="1658223"/>
                  <a:pt x="2819924" y="1663655"/>
                </a:cubicBezTo>
                <a:cubicBezTo>
                  <a:pt x="2819924" y="1669459"/>
                  <a:pt x="2819323" y="1674780"/>
                  <a:pt x="2818121" y="1679617"/>
                </a:cubicBezTo>
                <a:cubicBezTo>
                  <a:pt x="2816920" y="1684453"/>
                  <a:pt x="2815042" y="1688621"/>
                  <a:pt x="2812490" y="1692118"/>
                </a:cubicBezTo>
                <a:cubicBezTo>
                  <a:pt x="2809937" y="1695616"/>
                  <a:pt x="2806671" y="1698332"/>
                  <a:pt x="2802692" y="1700266"/>
                </a:cubicBezTo>
                <a:cubicBezTo>
                  <a:pt x="2798712" y="1702201"/>
                  <a:pt x="2794019" y="1703169"/>
                  <a:pt x="2788612" y="1703169"/>
                </a:cubicBezTo>
                <a:cubicBezTo>
                  <a:pt x="2782680" y="1703169"/>
                  <a:pt x="2777725" y="1702108"/>
                  <a:pt x="2773745" y="1699987"/>
                </a:cubicBezTo>
                <a:cubicBezTo>
                  <a:pt x="2769766" y="1697867"/>
                  <a:pt x="2766594" y="1695002"/>
                  <a:pt x="2764228" y="1691393"/>
                </a:cubicBezTo>
                <a:cubicBezTo>
                  <a:pt x="2761864" y="1687784"/>
                  <a:pt x="2760174" y="1683560"/>
                  <a:pt x="2759160" y="1678724"/>
                </a:cubicBezTo>
                <a:cubicBezTo>
                  <a:pt x="2758146" y="1673887"/>
                  <a:pt x="2757639" y="1668715"/>
                  <a:pt x="2757639" y="1663208"/>
                </a:cubicBezTo>
                <a:cubicBezTo>
                  <a:pt x="2757639" y="1657478"/>
                  <a:pt x="2758259" y="1652195"/>
                  <a:pt x="2759498" y="1647358"/>
                </a:cubicBezTo>
                <a:cubicBezTo>
                  <a:pt x="2760736" y="1642521"/>
                  <a:pt x="2762632" y="1638335"/>
                  <a:pt x="2765185" y="1634801"/>
                </a:cubicBezTo>
                <a:cubicBezTo>
                  <a:pt x="2767738" y="1631266"/>
                  <a:pt x="2770985" y="1628531"/>
                  <a:pt x="2774928" y="1626597"/>
                </a:cubicBezTo>
                <a:cubicBezTo>
                  <a:pt x="2778870" y="1624662"/>
                  <a:pt x="2783581" y="1623694"/>
                  <a:pt x="2789062" y="1623694"/>
                </a:cubicBezTo>
                <a:close/>
                <a:moveTo>
                  <a:pt x="1998487" y="1623694"/>
                </a:moveTo>
                <a:cubicBezTo>
                  <a:pt x="2004420" y="1623694"/>
                  <a:pt x="2009376" y="1624755"/>
                  <a:pt x="2013355" y="1626876"/>
                </a:cubicBezTo>
                <a:cubicBezTo>
                  <a:pt x="2017334" y="1628996"/>
                  <a:pt x="2020488" y="1631880"/>
                  <a:pt x="2022816" y="1635526"/>
                </a:cubicBezTo>
                <a:cubicBezTo>
                  <a:pt x="2025143" y="1639173"/>
                  <a:pt x="2026814" y="1643414"/>
                  <a:pt x="2027828" y="1648251"/>
                </a:cubicBezTo>
                <a:cubicBezTo>
                  <a:pt x="2028842" y="1653088"/>
                  <a:pt x="2029349" y="1658223"/>
                  <a:pt x="2029349" y="1663655"/>
                </a:cubicBezTo>
                <a:cubicBezTo>
                  <a:pt x="2029349" y="1669459"/>
                  <a:pt x="2028748" y="1674780"/>
                  <a:pt x="2027546" y="1679617"/>
                </a:cubicBezTo>
                <a:cubicBezTo>
                  <a:pt x="2026345" y="1684453"/>
                  <a:pt x="2024468" y="1688621"/>
                  <a:pt x="2021915" y="1692118"/>
                </a:cubicBezTo>
                <a:cubicBezTo>
                  <a:pt x="2019362" y="1695616"/>
                  <a:pt x="2016096" y="1698332"/>
                  <a:pt x="2012117" y="1700266"/>
                </a:cubicBezTo>
                <a:cubicBezTo>
                  <a:pt x="2008137" y="1702201"/>
                  <a:pt x="2003444" y="1703169"/>
                  <a:pt x="1998037" y="1703169"/>
                </a:cubicBezTo>
                <a:cubicBezTo>
                  <a:pt x="1992105" y="1703169"/>
                  <a:pt x="1987149" y="1702108"/>
                  <a:pt x="1983170" y="1699987"/>
                </a:cubicBezTo>
                <a:cubicBezTo>
                  <a:pt x="1979191" y="1697867"/>
                  <a:pt x="1976018" y="1695002"/>
                  <a:pt x="1973653" y="1691393"/>
                </a:cubicBezTo>
                <a:cubicBezTo>
                  <a:pt x="1971289" y="1687784"/>
                  <a:pt x="1969599" y="1683560"/>
                  <a:pt x="1968585" y="1678724"/>
                </a:cubicBezTo>
                <a:cubicBezTo>
                  <a:pt x="1967571" y="1673887"/>
                  <a:pt x="1967064" y="1668715"/>
                  <a:pt x="1967064" y="1663208"/>
                </a:cubicBezTo>
                <a:cubicBezTo>
                  <a:pt x="1967064" y="1657478"/>
                  <a:pt x="1967684" y="1652195"/>
                  <a:pt x="1968923" y="1647358"/>
                </a:cubicBezTo>
                <a:cubicBezTo>
                  <a:pt x="1970162" y="1642521"/>
                  <a:pt x="1972057" y="1638335"/>
                  <a:pt x="1974610" y="1634801"/>
                </a:cubicBezTo>
                <a:cubicBezTo>
                  <a:pt x="1977163" y="1631266"/>
                  <a:pt x="1980410" y="1628531"/>
                  <a:pt x="1984353" y="1626597"/>
                </a:cubicBezTo>
                <a:cubicBezTo>
                  <a:pt x="1988295" y="1624662"/>
                  <a:pt x="1993006" y="1623694"/>
                  <a:pt x="1998487" y="1623694"/>
                </a:cubicBezTo>
                <a:close/>
                <a:moveTo>
                  <a:pt x="1788937" y="1623694"/>
                </a:moveTo>
                <a:cubicBezTo>
                  <a:pt x="1794870" y="1623694"/>
                  <a:pt x="1799825" y="1624755"/>
                  <a:pt x="1803805" y="1626876"/>
                </a:cubicBezTo>
                <a:cubicBezTo>
                  <a:pt x="1807784" y="1628996"/>
                  <a:pt x="1810938" y="1631880"/>
                  <a:pt x="1813266" y="1635526"/>
                </a:cubicBezTo>
                <a:cubicBezTo>
                  <a:pt x="1815593" y="1639173"/>
                  <a:pt x="1817264" y="1643414"/>
                  <a:pt x="1818278" y="1648251"/>
                </a:cubicBezTo>
                <a:cubicBezTo>
                  <a:pt x="1819292" y="1653088"/>
                  <a:pt x="1819799" y="1658223"/>
                  <a:pt x="1819799" y="1663655"/>
                </a:cubicBezTo>
                <a:cubicBezTo>
                  <a:pt x="1819799" y="1669459"/>
                  <a:pt x="1819198" y="1674780"/>
                  <a:pt x="1817996" y="1679617"/>
                </a:cubicBezTo>
                <a:cubicBezTo>
                  <a:pt x="1816795" y="1684453"/>
                  <a:pt x="1814918" y="1688621"/>
                  <a:pt x="1812365" y="1692118"/>
                </a:cubicBezTo>
                <a:cubicBezTo>
                  <a:pt x="1809812" y="1695616"/>
                  <a:pt x="1806546" y="1698332"/>
                  <a:pt x="1802567" y="1700266"/>
                </a:cubicBezTo>
                <a:cubicBezTo>
                  <a:pt x="1798587" y="1702201"/>
                  <a:pt x="1793894" y="1703169"/>
                  <a:pt x="1788487" y="1703169"/>
                </a:cubicBezTo>
                <a:cubicBezTo>
                  <a:pt x="1782555" y="1703169"/>
                  <a:pt x="1777599" y="1702108"/>
                  <a:pt x="1773620" y="1699987"/>
                </a:cubicBezTo>
                <a:cubicBezTo>
                  <a:pt x="1769641" y="1697867"/>
                  <a:pt x="1766468" y="1695002"/>
                  <a:pt x="1764103" y="1691393"/>
                </a:cubicBezTo>
                <a:cubicBezTo>
                  <a:pt x="1761739" y="1687784"/>
                  <a:pt x="1760049" y="1683560"/>
                  <a:pt x="1759035" y="1678724"/>
                </a:cubicBezTo>
                <a:cubicBezTo>
                  <a:pt x="1758021" y="1673887"/>
                  <a:pt x="1757514" y="1668715"/>
                  <a:pt x="1757514" y="1663208"/>
                </a:cubicBezTo>
                <a:cubicBezTo>
                  <a:pt x="1757514" y="1657478"/>
                  <a:pt x="1758134" y="1652195"/>
                  <a:pt x="1759373" y="1647358"/>
                </a:cubicBezTo>
                <a:cubicBezTo>
                  <a:pt x="1760612" y="1642521"/>
                  <a:pt x="1762507" y="1638335"/>
                  <a:pt x="1765060" y="1634801"/>
                </a:cubicBezTo>
                <a:cubicBezTo>
                  <a:pt x="1767613" y="1631266"/>
                  <a:pt x="1770860" y="1628531"/>
                  <a:pt x="1774803" y="1626597"/>
                </a:cubicBezTo>
                <a:cubicBezTo>
                  <a:pt x="1778745" y="1624662"/>
                  <a:pt x="1783456" y="1623694"/>
                  <a:pt x="1788937" y="1623694"/>
                </a:cubicBezTo>
                <a:close/>
                <a:moveTo>
                  <a:pt x="5862739" y="1622690"/>
                </a:moveTo>
                <a:cubicBezTo>
                  <a:pt x="5871648" y="1622690"/>
                  <a:pt x="5878367" y="1625443"/>
                  <a:pt x="5882897" y="1630950"/>
                </a:cubicBezTo>
                <a:cubicBezTo>
                  <a:pt x="5887425" y="1636456"/>
                  <a:pt x="5889578" y="1644047"/>
                  <a:pt x="5889355" y="1653720"/>
                </a:cubicBezTo>
                <a:lnTo>
                  <a:pt x="5834549" y="1653720"/>
                </a:lnTo>
                <a:cubicBezTo>
                  <a:pt x="5834699" y="1649628"/>
                  <a:pt x="5835411" y="1645702"/>
                  <a:pt x="5836683" y="1641944"/>
                </a:cubicBezTo>
                <a:cubicBezTo>
                  <a:pt x="5837955" y="1638187"/>
                  <a:pt x="5839753" y="1634894"/>
                  <a:pt x="5842074" y="1632066"/>
                </a:cubicBezTo>
                <a:cubicBezTo>
                  <a:pt x="5844395" y="1629238"/>
                  <a:pt x="5847277" y="1626969"/>
                  <a:pt x="5850721" y="1625257"/>
                </a:cubicBezTo>
                <a:cubicBezTo>
                  <a:pt x="5854165" y="1623546"/>
                  <a:pt x="5858171" y="1622690"/>
                  <a:pt x="5862739" y="1622690"/>
                </a:cubicBezTo>
                <a:close/>
                <a:moveTo>
                  <a:pt x="4500663" y="1622690"/>
                </a:moveTo>
                <a:cubicBezTo>
                  <a:pt x="4509573" y="1622690"/>
                  <a:pt x="4516293" y="1625443"/>
                  <a:pt x="4520822" y="1630950"/>
                </a:cubicBezTo>
                <a:cubicBezTo>
                  <a:pt x="4525351" y="1636456"/>
                  <a:pt x="4527503" y="1644047"/>
                  <a:pt x="4527280" y="1653720"/>
                </a:cubicBezTo>
                <a:lnTo>
                  <a:pt x="4472474" y="1653720"/>
                </a:lnTo>
                <a:cubicBezTo>
                  <a:pt x="4472624" y="1649628"/>
                  <a:pt x="4473335" y="1645702"/>
                  <a:pt x="4474608" y="1641944"/>
                </a:cubicBezTo>
                <a:cubicBezTo>
                  <a:pt x="4475881" y="1638187"/>
                  <a:pt x="4477677" y="1634894"/>
                  <a:pt x="4479999" y="1632066"/>
                </a:cubicBezTo>
                <a:cubicBezTo>
                  <a:pt x="4482320" y="1629238"/>
                  <a:pt x="4485203" y="1626969"/>
                  <a:pt x="4488647" y="1625257"/>
                </a:cubicBezTo>
                <a:cubicBezTo>
                  <a:pt x="4492091" y="1623546"/>
                  <a:pt x="4496097" y="1622690"/>
                  <a:pt x="4500663" y="1622690"/>
                </a:cubicBezTo>
                <a:close/>
                <a:moveTo>
                  <a:pt x="3281464" y="1622690"/>
                </a:moveTo>
                <a:cubicBezTo>
                  <a:pt x="3290374" y="1622690"/>
                  <a:pt x="3297093" y="1625443"/>
                  <a:pt x="3301622" y="1630950"/>
                </a:cubicBezTo>
                <a:cubicBezTo>
                  <a:pt x="3306151" y="1636456"/>
                  <a:pt x="3308303" y="1644047"/>
                  <a:pt x="3308080" y="1653720"/>
                </a:cubicBezTo>
                <a:lnTo>
                  <a:pt x="3253274" y="1653720"/>
                </a:lnTo>
                <a:cubicBezTo>
                  <a:pt x="3253424" y="1649628"/>
                  <a:pt x="3254135" y="1645702"/>
                  <a:pt x="3255408" y="1641944"/>
                </a:cubicBezTo>
                <a:cubicBezTo>
                  <a:pt x="3256681" y="1638187"/>
                  <a:pt x="3258478" y="1634894"/>
                  <a:pt x="3260799" y="1632066"/>
                </a:cubicBezTo>
                <a:cubicBezTo>
                  <a:pt x="3263120" y="1629238"/>
                  <a:pt x="3266003" y="1626969"/>
                  <a:pt x="3269447" y="1625257"/>
                </a:cubicBezTo>
                <a:cubicBezTo>
                  <a:pt x="3272891" y="1623546"/>
                  <a:pt x="3276897" y="1622690"/>
                  <a:pt x="3281464" y="1622690"/>
                </a:cubicBezTo>
                <a:close/>
                <a:moveTo>
                  <a:pt x="1218943" y="1611304"/>
                </a:moveTo>
                <a:cubicBezTo>
                  <a:pt x="1215892" y="1611304"/>
                  <a:pt x="1213361" y="1611602"/>
                  <a:pt x="1211352" y="1612197"/>
                </a:cubicBezTo>
                <a:cubicBezTo>
                  <a:pt x="1209343" y="1612793"/>
                  <a:pt x="1207725" y="1613760"/>
                  <a:pt x="1206497" y="1615100"/>
                </a:cubicBezTo>
                <a:cubicBezTo>
                  <a:pt x="1205269" y="1616439"/>
                  <a:pt x="1204432" y="1618188"/>
                  <a:pt x="1203985" y="1620346"/>
                </a:cubicBezTo>
                <a:cubicBezTo>
                  <a:pt x="1203539" y="1622504"/>
                  <a:pt x="1203316" y="1625183"/>
                  <a:pt x="1203316" y="1628382"/>
                </a:cubicBezTo>
                <a:cubicBezTo>
                  <a:pt x="1203316" y="1631508"/>
                  <a:pt x="1203539" y="1634112"/>
                  <a:pt x="1203985" y="1636196"/>
                </a:cubicBezTo>
                <a:cubicBezTo>
                  <a:pt x="1204432" y="1638280"/>
                  <a:pt x="1205269" y="1639991"/>
                  <a:pt x="1206497" y="1641331"/>
                </a:cubicBezTo>
                <a:cubicBezTo>
                  <a:pt x="1207725" y="1642670"/>
                  <a:pt x="1209343" y="1643619"/>
                  <a:pt x="1211352" y="1644177"/>
                </a:cubicBezTo>
                <a:cubicBezTo>
                  <a:pt x="1213361" y="1644735"/>
                  <a:pt x="1215892" y="1645014"/>
                  <a:pt x="1218943" y="1645014"/>
                </a:cubicBezTo>
                <a:cubicBezTo>
                  <a:pt x="1221994" y="1645014"/>
                  <a:pt x="1224524" y="1644735"/>
                  <a:pt x="1226533" y="1644177"/>
                </a:cubicBezTo>
                <a:cubicBezTo>
                  <a:pt x="1228542" y="1643619"/>
                  <a:pt x="1230160" y="1642670"/>
                  <a:pt x="1231388" y="1641331"/>
                </a:cubicBezTo>
                <a:cubicBezTo>
                  <a:pt x="1232616" y="1639991"/>
                  <a:pt x="1233490" y="1638280"/>
                  <a:pt x="1234011" y="1636196"/>
                </a:cubicBezTo>
                <a:cubicBezTo>
                  <a:pt x="1234532" y="1634112"/>
                  <a:pt x="1234793" y="1631508"/>
                  <a:pt x="1234793" y="1628382"/>
                </a:cubicBezTo>
                <a:cubicBezTo>
                  <a:pt x="1234793" y="1625183"/>
                  <a:pt x="1234532" y="1622504"/>
                  <a:pt x="1234011" y="1620346"/>
                </a:cubicBezTo>
                <a:cubicBezTo>
                  <a:pt x="1233490" y="1618188"/>
                  <a:pt x="1232616" y="1616439"/>
                  <a:pt x="1231388" y="1615100"/>
                </a:cubicBezTo>
                <a:cubicBezTo>
                  <a:pt x="1230160" y="1613760"/>
                  <a:pt x="1228542" y="1612793"/>
                  <a:pt x="1226533" y="1612197"/>
                </a:cubicBezTo>
                <a:cubicBezTo>
                  <a:pt x="1224524" y="1611602"/>
                  <a:pt x="1221994" y="1611304"/>
                  <a:pt x="1218943" y="1611304"/>
                </a:cubicBezTo>
                <a:close/>
                <a:moveTo>
                  <a:pt x="6107537" y="1609853"/>
                </a:moveTo>
                <a:cubicBezTo>
                  <a:pt x="6105751" y="1609853"/>
                  <a:pt x="6104263" y="1609928"/>
                  <a:pt x="6103072" y="1610077"/>
                </a:cubicBezTo>
                <a:cubicBezTo>
                  <a:pt x="6101881" y="1610225"/>
                  <a:pt x="6100933" y="1610449"/>
                  <a:pt x="6100225" y="1610746"/>
                </a:cubicBezTo>
                <a:cubicBezTo>
                  <a:pt x="6099519" y="1611044"/>
                  <a:pt x="6099035" y="1611416"/>
                  <a:pt x="6098775" y="1611863"/>
                </a:cubicBezTo>
                <a:cubicBezTo>
                  <a:pt x="6098514" y="1612309"/>
                  <a:pt x="6098384" y="1612793"/>
                  <a:pt x="6098384" y="1613314"/>
                </a:cubicBezTo>
                <a:lnTo>
                  <a:pt x="6098384" y="1713773"/>
                </a:lnTo>
                <a:cubicBezTo>
                  <a:pt x="6098384" y="1714368"/>
                  <a:pt x="6098514" y="1714870"/>
                  <a:pt x="6098775" y="1715279"/>
                </a:cubicBezTo>
                <a:cubicBezTo>
                  <a:pt x="6099035" y="1715689"/>
                  <a:pt x="6099519" y="1716042"/>
                  <a:pt x="6100225" y="1716340"/>
                </a:cubicBezTo>
                <a:cubicBezTo>
                  <a:pt x="6100933" y="1716638"/>
                  <a:pt x="6101881" y="1716861"/>
                  <a:pt x="6103072" y="1717010"/>
                </a:cubicBezTo>
                <a:cubicBezTo>
                  <a:pt x="6104263" y="1717158"/>
                  <a:pt x="6105751" y="1717233"/>
                  <a:pt x="6107537" y="1717233"/>
                </a:cubicBezTo>
                <a:cubicBezTo>
                  <a:pt x="6109397" y="1717233"/>
                  <a:pt x="6110923" y="1717158"/>
                  <a:pt x="6112113" y="1717010"/>
                </a:cubicBezTo>
                <a:cubicBezTo>
                  <a:pt x="6113304" y="1716861"/>
                  <a:pt x="6114234" y="1716638"/>
                  <a:pt x="6114903" y="1716340"/>
                </a:cubicBezTo>
                <a:cubicBezTo>
                  <a:pt x="6115573" y="1716042"/>
                  <a:pt x="6116057" y="1715689"/>
                  <a:pt x="6116355" y="1715279"/>
                </a:cubicBezTo>
                <a:cubicBezTo>
                  <a:pt x="6116653" y="1714870"/>
                  <a:pt x="6116801" y="1714368"/>
                  <a:pt x="6116801" y="1713773"/>
                </a:cubicBezTo>
                <a:lnTo>
                  <a:pt x="6116801" y="1613314"/>
                </a:lnTo>
                <a:cubicBezTo>
                  <a:pt x="6116801" y="1612793"/>
                  <a:pt x="6116653" y="1612309"/>
                  <a:pt x="6116355" y="1611863"/>
                </a:cubicBezTo>
                <a:cubicBezTo>
                  <a:pt x="6116057" y="1611416"/>
                  <a:pt x="6115573" y="1611044"/>
                  <a:pt x="6114903" y="1610746"/>
                </a:cubicBezTo>
                <a:cubicBezTo>
                  <a:pt x="6114234" y="1610449"/>
                  <a:pt x="6113304" y="1610225"/>
                  <a:pt x="6112113" y="1610077"/>
                </a:cubicBezTo>
                <a:cubicBezTo>
                  <a:pt x="6110923" y="1609928"/>
                  <a:pt x="6109397" y="1609853"/>
                  <a:pt x="6107537" y="1609853"/>
                </a:cubicBezTo>
                <a:close/>
                <a:moveTo>
                  <a:pt x="5354615" y="1609853"/>
                </a:moveTo>
                <a:cubicBezTo>
                  <a:pt x="5352829" y="1609853"/>
                  <a:pt x="5351341" y="1609909"/>
                  <a:pt x="5350151" y="1610021"/>
                </a:cubicBezTo>
                <a:cubicBezTo>
                  <a:pt x="5348960" y="1610132"/>
                  <a:pt x="5347993" y="1610356"/>
                  <a:pt x="5347248" y="1610691"/>
                </a:cubicBezTo>
                <a:cubicBezTo>
                  <a:pt x="5346504" y="1611025"/>
                  <a:pt x="5346002" y="1611397"/>
                  <a:pt x="5345741" y="1611807"/>
                </a:cubicBezTo>
                <a:cubicBezTo>
                  <a:pt x="5345481" y="1612216"/>
                  <a:pt x="5345351" y="1612718"/>
                  <a:pt x="5345351" y="1613314"/>
                </a:cubicBezTo>
                <a:lnTo>
                  <a:pt x="5345351" y="1674259"/>
                </a:lnTo>
                <a:cubicBezTo>
                  <a:pt x="5345351" y="1681551"/>
                  <a:pt x="5345965" y="1687746"/>
                  <a:pt x="5347193" y="1692844"/>
                </a:cubicBezTo>
                <a:cubicBezTo>
                  <a:pt x="5348421" y="1697941"/>
                  <a:pt x="5350448" y="1702406"/>
                  <a:pt x="5353276" y="1706238"/>
                </a:cubicBezTo>
                <a:cubicBezTo>
                  <a:pt x="5356103" y="1710070"/>
                  <a:pt x="5359805" y="1713103"/>
                  <a:pt x="5364382" y="1715335"/>
                </a:cubicBezTo>
                <a:cubicBezTo>
                  <a:pt x="5368959" y="1717568"/>
                  <a:pt x="5374595" y="1718684"/>
                  <a:pt x="5381293" y="1718684"/>
                </a:cubicBezTo>
                <a:cubicBezTo>
                  <a:pt x="5387023" y="1718684"/>
                  <a:pt x="5392678" y="1717233"/>
                  <a:pt x="5398259" y="1714331"/>
                </a:cubicBezTo>
                <a:cubicBezTo>
                  <a:pt x="5403840" y="1711429"/>
                  <a:pt x="5409495" y="1706815"/>
                  <a:pt x="5415225" y="1700490"/>
                </a:cubicBezTo>
                <a:lnTo>
                  <a:pt x="5415225" y="1713773"/>
                </a:lnTo>
                <a:cubicBezTo>
                  <a:pt x="5415225" y="1714368"/>
                  <a:pt x="5415337" y="1714870"/>
                  <a:pt x="5415561" y="1715279"/>
                </a:cubicBezTo>
                <a:cubicBezTo>
                  <a:pt x="5415783" y="1715689"/>
                  <a:pt x="5416211" y="1716042"/>
                  <a:pt x="5416844" y="1716340"/>
                </a:cubicBezTo>
                <a:cubicBezTo>
                  <a:pt x="5417477" y="1716638"/>
                  <a:pt x="5418333" y="1716861"/>
                  <a:pt x="5419411" y="1717010"/>
                </a:cubicBezTo>
                <a:cubicBezTo>
                  <a:pt x="5420491" y="1717158"/>
                  <a:pt x="5421885" y="1717233"/>
                  <a:pt x="5423597" y="1717233"/>
                </a:cubicBezTo>
                <a:cubicBezTo>
                  <a:pt x="5425160" y="1717233"/>
                  <a:pt x="5426481" y="1717158"/>
                  <a:pt x="5427559" y="1717010"/>
                </a:cubicBezTo>
                <a:cubicBezTo>
                  <a:pt x="5428639" y="1716861"/>
                  <a:pt x="5429513" y="1716638"/>
                  <a:pt x="5430183" y="1716340"/>
                </a:cubicBezTo>
                <a:cubicBezTo>
                  <a:pt x="5430853" y="1716042"/>
                  <a:pt x="5431317" y="1715689"/>
                  <a:pt x="5431578" y="1715279"/>
                </a:cubicBezTo>
                <a:cubicBezTo>
                  <a:pt x="5431839" y="1714870"/>
                  <a:pt x="5431969" y="1714368"/>
                  <a:pt x="5431969" y="1713773"/>
                </a:cubicBezTo>
                <a:lnTo>
                  <a:pt x="5431969" y="1613314"/>
                </a:lnTo>
                <a:cubicBezTo>
                  <a:pt x="5431969" y="1612718"/>
                  <a:pt x="5431801" y="1612216"/>
                  <a:pt x="5431467" y="1611807"/>
                </a:cubicBezTo>
                <a:cubicBezTo>
                  <a:pt x="5431131" y="1611397"/>
                  <a:pt x="5430629" y="1611025"/>
                  <a:pt x="5429959" y="1610691"/>
                </a:cubicBezTo>
                <a:cubicBezTo>
                  <a:pt x="5429290" y="1610356"/>
                  <a:pt x="5428359" y="1610132"/>
                  <a:pt x="5427169" y="1610021"/>
                </a:cubicBezTo>
                <a:cubicBezTo>
                  <a:pt x="5425979" y="1609909"/>
                  <a:pt x="5424490" y="1609853"/>
                  <a:pt x="5422704" y="1609853"/>
                </a:cubicBezTo>
                <a:cubicBezTo>
                  <a:pt x="5420844" y="1609853"/>
                  <a:pt x="5419337" y="1609909"/>
                  <a:pt x="5418183" y="1610021"/>
                </a:cubicBezTo>
                <a:cubicBezTo>
                  <a:pt x="5417030" y="1610132"/>
                  <a:pt x="5416081" y="1610356"/>
                  <a:pt x="5415337" y="1610691"/>
                </a:cubicBezTo>
                <a:cubicBezTo>
                  <a:pt x="5414593" y="1611025"/>
                  <a:pt x="5414091" y="1611397"/>
                  <a:pt x="5413830" y="1611807"/>
                </a:cubicBezTo>
                <a:cubicBezTo>
                  <a:pt x="5413570" y="1612216"/>
                  <a:pt x="5413439" y="1612718"/>
                  <a:pt x="5413439" y="1613314"/>
                </a:cubicBezTo>
                <a:lnTo>
                  <a:pt x="5413439" y="1683523"/>
                </a:lnTo>
                <a:cubicBezTo>
                  <a:pt x="5408305" y="1689848"/>
                  <a:pt x="5403449" y="1694648"/>
                  <a:pt x="5398873" y="1697922"/>
                </a:cubicBezTo>
                <a:cubicBezTo>
                  <a:pt x="5394297" y="1701197"/>
                  <a:pt x="5389701" y="1702834"/>
                  <a:pt x="5385088" y="1702834"/>
                </a:cubicBezTo>
                <a:cubicBezTo>
                  <a:pt x="5381516" y="1702834"/>
                  <a:pt x="5378391" y="1702145"/>
                  <a:pt x="5375711" y="1700769"/>
                </a:cubicBezTo>
                <a:cubicBezTo>
                  <a:pt x="5373033" y="1699392"/>
                  <a:pt x="5370819" y="1697457"/>
                  <a:pt x="5369070" y="1694964"/>
                </a:cubicBezTo>
                <a:cubicBezTo>
                  <a:pt x="5367321" y="1692472"/>
                  <a:pt x="5366019" y="1689458"/>
                  <a:pt x="5365163" y="1685923"/>
                </a:cubicBezTo>
                <a:cubicBezTo>
                  <a:pt x="5364307" y="1682388"/>
                  <a:pt x="5363880" y="1677682"/>
                  <a:pt x="5363880" y="1671803"/>
                </a:cubicBezTo>
                <a:lnTo>
                  <a:pt x="5363880" y="1613314"/>
                </a:lnTo>
                <a:cubicBezTo>
                  <a:pt x="5363880" y="1612718"/>
                  <a:pt x="5363731" y="1612216"/>
                  <a:pt x="5363433" y="1611807"/>
                </a:cubicBezTo>
                <a:cubicBezTo>
                  <a:pt x="5363135" y="1611397"/>
                  <a:pt x="5362633" y="1611025"/>
                  <a:pt x="5361927" y="1610691"/>
                </a:cubicBezTo>
                <a:cubicBezTo>
                  <a:pt x="5361219" y="1610356"/>
                  <a:pt x="5360271" y="1610132"/>
                  <a:pt x="5359080" y="1610021"/>
                </a:cubicBezTo>
                <a:cubicBezTo>
                  <a:pt x="5357889" y="1609909"/>
                  <a:pt x="5356401" y="1609853"/>
                  <a:pt x="5354615" y="1609853"/>
                </a:cubicBezTo>
                <a:close/>
                <a:moveTo>
                  <a:pt x="3926312" y="1609853"/>
                </a:moveTo>
                <a:cubicBezTo>
                  <a:pt x="3924526" y="1609853"/>
                  <a:pt x="3923038" y="1609928"/>
                  <a:pt x="3921847" y="1610077"/>
                </a:cubicBezTo>
                <a:cubicBezTo>
                  <a:pt x="3920657" y="1610225"/>
                  <a:pt x="3919708" y="1610449"/>
                  <a:pt x="3919001" y="1610746"/>
                </a:cubicBezTo>
                <a:cubicBezTo>
                  <a:pt x="3918294" y="1611044"/>
                  <a:pt x="3917810" y="1611416"/>
                  <a:pt x="3917550" y="1611863"/>
                </a:cubicBezTo>
                <a:cubicBezTo>
                  <a:pt x="3917289" y="1612309"/>
                  <a:pt x="3917159" y="1612793"/>
                  <a:pt x="3917159" y="1613314"/>
                </a:cubicBezTo>
                <a:lnTo>
                  <a:pt x="3917159" y="1713773"/>
                </a:lnTo>
                <a:cubicBezTo>
                  <a:pt x="3917159" y="1714368"/>
                  <a:pt x="3917289" y="1714870"/>
                  <a:pt x="3917550" y="1715279"/>
                </a:cubicBezTo>
                <a:cubicBezTo>
                  <a:pt x="3917810" y="1715689"/>
                  <a:pt x="3918294" y="1716042"/>
                  <a:pt x="3919001" y="1716340"/>
                </a:cubicBezTo>
                <a:cubicBezTo>
                  <a:pt x="3919708" y="1716638"/>
                  <a:pt x="3920657" y="1716861"/>
                  <a:pt x="3921847" y="1717010"/>
                </a:cubicBezTo>
                <a:cubicBezTo>
                  <a:pt x="3923038" y="1717158"/>
                  <a:pt x="3924526" y="1717233"/>
                  <a:pt x="3926312" y="1717233"/>
                </a:cubicBezTo>
                <a:cubicBezTo>
                  <a:pt x="3928172" y="1717233"/>
                  <a:pt x="3929698" y="1717158"/>
                  <a:pt x="3930889" y="1717010"/>
                </a:cubicBezTo>
                <a:cubicBezTo>
                  <a:pt x="3932079" y="1716861"/>
                  <a:pt x="3933009" y="1716638"/>
                  <a:pt x="3933679" y="1716340"/>
                </a:cubicBezTo>
                <a:cubicBezTo>
                  <a:pt x="3934349" y="1716042"/>
                  <a:pt x="3934833" y="1715689"/>
                  <a:pt x="3935130" y="1715279"/>
                </a:cubicBezTo>
                <a:cubicBezTo>
                  <a:pt x="3935428" y="1714870"/>
                  <a:pt x="3935577" y="1714368"/>
                  <a:pt x="3935577" y="1713773"/>
                </a:cubicBezTo>
                <a:lnTo>
                  <a:pt x="3935577" y="1613314"/>
                </a:lnTo>
                <a:cubicBezTo>
                  <a:pt x="3935577" y="1612793"/>
                  <a:pt x="3935428" y="1612309"/>
                  <a:pt x="3935130" y="1611863"/>
                </a:cubicBezTo>
                <a:cubicBezTo>
                  <a:pt x="3934833" y="1611416"/>
                  <a:pt x="3934349" y="1611044"/>
                  <a:pt x="3933679" y="1610746"/>
                </a:cubicBezTo>
                <a:cubicBezTo>
                  <a:pt x="3933009" y="1610449"/>
                  <a:pt x="3932079" y="1610225"/>
                  <a:pt x="3930889" y="1610077"/>
                </a:cubicBezTo>
                <a:cubicBezTo>
                  <a:pt x="3929698" y="1609928"/>
                  <a:pt x="3928172" y="1609853"/>
                  <a:pt x="3926312" y="1609853"/>
                </a:cubicBezTo>
                <a:close/>
                <a:moveTo>
                  <a:pt x="3636804" y="1609853"/>
                </a:moveTo>
                <a:cubicBezTo>
                  <a:pt x="3634572" y="1609853"/>
                  <a:pt x="3632786" y="1609946"/>
                  <a:pt x="3631446" y="1610132"/>
                </a:cubicBezTo>
                <a:cubicBezTo>
                  <a:pt x="3630107" y="1610318"/>
                  <a:pt x="3629140" y="1610672"/>
                  <a:pt x="3628544" y="1611193"/>
                </a:cubicBezTo>
                <a:cubicBezTo>
                  <a:pt x="3627949" y="1611714"/>
                  <a:pt x="3627651" y="1612421"/>
                  <a:pt x="3627651" y="1613314"/>
                </a:cubicBezTo>
                <a:cubicBezTo>
                  <a:pt x="3627651" y="1614207"/>
                  <a:pt x="3627949" y="1615434"/>
                  <a:pt x="3628544" y="1616997"/>
                </a:cubicBezTo>
                <a:lnTo>
                  <a:pt x="3664375" y="1712991"/>
                </a:lnTo>
                <a:cubicBezTo>
                  <a:pt x="3664598" y="1713735"/>
                  <a:pt x="3665007" y="1714442"/>
                  <a:pt x="3665602" y="1715112"/>
                </a:cubicBezTo>
                <a:cubicBezTo>
                  <a:pt x="3666198" y="1715782"/>
                  <a:pt x="3666830" y="1716265"/>
                  <a:pt x="3667500" y="1716563"/>
                </a:cubicBezTo>
                <a:lnTo>
                  <a:pt x="3653659" y="1751501"/>
                </a:lnTo>
                <a:cubicBezTo>
                  <a:pt x="3653213" y="1752542"/>
                  <a:pt x="3653026" y="1753435"/>
                  <a:pt x="3653101" y="1754179"/>
                </a:cubicBezTo>
                <a:cubicBezTo>
                  <a:pt x="3653175" y="1754924"/>
                  <a:pt x="3653529" y="1755519"/>
                  <a:pt x="3654161" y="1755965"/>
                </a:cubicBezTo>
                <a:cubicBezTo>
                  <a:pt x="3654794" y="1756412"/>
                  <a:pt x="3655705" y="1756728"/>
                  <a:pt x="3656896" y="1756914"/>
                </a:cubicBezTo>
                <a:cubicBezTo>
                  <a:pt x="3658087" y="1757100"/>
                  <a:pt x="3659649" y="1757193"/>
                  <a:pt x="3661584" y="1757193"/>
                </a:cubicBezTo>
                <a:cubicBezTo>
                  <a:pt x="3665305" y="1757193"/>
                  <a:pt x="3668077" y="1756877"/>
                  <a:pt x="3669900" y="1756244"/>
                </a:cubicBezTo>
                <a:cubicBezTo>
                  <a:pt x="3671723" y="1755612"/>
                  <a:pt x="3672858" y="1754700"/>
                  <a:pt x="3673304" y="1753510"/>
                </a:cubicBezTo>
                <a:lnTo>
                  <a:pt x="3686699" y="1716563"/>
                </a:lnTo>
                <a:lnTo>
                  <a:pt x="3722752" y="1616662"/>
                </a:lnTo>
                <a:cubicBezTo>
                  <a:pt x="3723199" y="1615323"/>
                  <a:pt x="3723422" y="1614207"/>
                  <a:pt x="3723422" y="1613314"/>
                </a:cubicBezTo>
                <a:cubicBezTo>
                  <a:pt x="3723422" y="1612421"/>
                  <a:pt x="3723106" y="1611714"/>
                  <a:pt x="3722473" y="1611193"/>
                </a:cubicBezTo>
                <a:cubicBezTo>
                  <a:pt x="3721841" y="1610672"/>
                  <a:pt x="3720855" y="1610318"/>
                  <a:pt x="3719515" y="1610132"/>
                </a:cubicBezTo>
                <a:cubicBezTo>
                  <a:pt x="3718176" y="1609946"/>
                  <a:pt x="3716464" y="1609853"/>
                  <a:pt x="3714381" y="1609853"/>
                </a:cubicBezTo>
                <a:cubicBezTo>
                  <a:pt x="3712000" y="1609853"/>
                  <a:pt x="3710176" y="1609946"/>
                  <a:pt x="3708911" y="1610132"/>
                </a:cubicBezTo>
                <a:cubicBezTo>
                  <a:pt x="3707646" y="1610318"/>
                  <a:pt x="3706698" y="1610616"/>
                  <a:pt x="3706065" y="1611025"/>
                </a:cubicBezTo>
                <a:cubicBezTo>
                  <a:pt x="3705433" y="1611435"/>
                  <a:pt x="3704893" y="1612346"/>
                  <a:pt x="3704447" y="1613760"/>
                </a:cubicBezTo>
                <a:lnTo>
                  <a:pt x="3676765" y="1694797"/>
                </a:lnTo>
                <a:lnTo>
                  <a:pt x="3676430" y="1694797"/>
                </a:lnTo>
                <a:lnTo>
                  <a:pt x="3647743" y="1614207"/>
                </a:lnTo>
                <a:cubicBezTo>
                  <a:pt x="3647371" y="1613239"/>
                  <a:pt x="3647018" y="1612476"/>
                  <a:pt x="3646683" y="1611918"/>
                </a:cubicBezTo>
                <a:cubicBezTo>
                  <a:pt x="3646348" y="1611360"/>
                  <a:pt x="3645808" y="1610932"/>
                  <a:pt x="3645064" y="1610635"/>
                </a:cubicBezTo>
                <a:cubicBezTo>
                  <a:pt x="3644320" y="1610337"/>
                  <a:pt x="3643315" y="1610132"/>
                  <a:pt x="3642050" y="1610021"/>
                </a:cubicBezTo>
                <a:cubicBezTo>
                  <a:pt x="3640785" y="1609909"/>
                  <a:pt x="3639037" y="1609853"/>
                  <a:pt x="3636804" y="1609853"/>
                </a:cubicBezTo>
                <a:close/>
                <a:moveTo>
                  <a:pt x="2878116" y="1609853"/>
                </a:moveTo>
                <a:cubicBezTo>
                  <a:pt x="2876330" y="1609853"/>
                  <a:pt x="2874841" y="1609909"/>
                  <a:pt x="2873651" y="1610021"/>
                </a:cubicBezTo>
                <a:cubicBezTo>
                  <a:pt x="2872460" y="1610132"/>
                  <a:pt x="2871493" y="1610356"/>
                  <a:pt x="2870749" y="1610691"/>
                </a:cubicBezTo>
                <a:cubicBezTo>
                  <a:pt x="2870005" y="1611025"/>
                  <a:pt x="2869502" y="1611397"/>
                  <a:pt x="2869242" y="1611807"/>
                </a:cubicBezTo>
                <a:cubicBezTo>
                  <a:pt x="2868981" y="1612216"/>
                  <a:pt x="2868851" y="1612718"/>
                  <a:pt x="2868851" y="1613314"/>
                </a:cubicBezTo>
                <a:lnTo>
                  <a:pt x="2868851" y="1674259"/>
                </a:lnTo>
                <a:cubicBezTo>
                  <a:pt x="2868851" y="1681551"/>
                  <a:pt x="2869465" y="1687746"/>
                  <a:pt x="2870693" y="1692844"/>
                </a:cubicBezTo>
                <a:cubicBezTo>
                  <a:pt x="2871921" y="1697941"/>
                  <a:pt x="2873948" y="1702406"/>
                  <a:pt x="2876776" y="1706238"/>
                </a:cubicBezTo>
                <a:cubicBezTo>
                  <a:pt x="2879604" y="1710070"/>
                  <a:pt x="2883306" y="1713103"/>
                  <a:pt x="2887883" y="1715335"/>
                </a:cubicBezTo>
                <a:cubicBezTo>
                  <a:pt x="2892459" y="1717568"/>
                  <a:pt x="2898096" y="1718684"/>
                  <a:pt x="2904793" y="1718684"/>
                </a:cubicBezTo>
                <a:cubicBezTo>
                  <a:pt x="2910523" y="1718684"/>
                  <a:pt x="2916178" y="1717233"/>
                  <a:pt x="2921760" y="1714331"/>
                </a:cubicBezTo>
                <a:cubicBezTo>
                  <a:pt x="2927341" y="1711429"/>
                  <a:pt x="2932996" y="1706815"/>
                  <a:pt x="2938726" y="1700490"/>
                </a:cubicBezTo>
                <a:lnTo>
                  <a:pt x="2938726" y="1713773"/>
                </a:lnTo>
                <a:cubicBezTo>
                  <a:pt x="2938726" y="1714368"/>
                  <a:pt x="2938838" y="1714870"/>
                  <a:pt x="2939061" y="1715279"/>
                </a:cubicBezTo>
                <a:cubicBezTo>
                  <a:pt x="2939284" y="1715689"/>
                  <a:pt x="2939712" y="1716042"/>
                  <a:pt x="2940344" y="1716340"/>
                </a:cubicBezTo>
                <a:cubicBezTo>
                  <a:pt x="2940977" y="1716638"/>
                  <a:pt x="2941833" y="1716861"/>
                  <a:pt x="2942912" y="1717010"/>
                </a:cubicBezTo>
                <a:cubicBezTo>
                  <a:pt x="2943991" y="1717158"/>
                  <a:pt x="2945386" y="1717233"/>
                  <a:pt x="2947097" y="1717233"/>
                </a:cubicBezTo>
                <a:cubicBezTo>
                  <a:pt x="2948660" y="1717233"/>
                  <a:pt x="2949981" y="1717158"/>
                  <a:pt x="2951060" y="1717010"/>
                </a:cubicBezTo>
                <a:cubicBezTo>
                  <a:pt x="2952139" y="1716861"/>
                  <a:pt x="2953013" y="1716638"/>
                  <a:pt x="2953683" y="1716340"/>
                </a:cubicBezTo>
                <a:cubicBezTo>
                  <a:pt x="2954353" y="1716042"/>
                  <a:pt x="2954818" y="1715689"/>
                  <a:pt x="2955078" y="1715279"/>
                </a:cubicBezTo>
                <a:cubicBezTo>
                  <a:pt x="2955339" y="1714870"/>
                  <a:pt x="2955469" y="1714368"/>
                  <a:pt x="2955469" y="1713773"/>
                </a:cubicBezTo>
                <a:lnTo>
                  <a:pt x="2955469" y="1613314"/>
                </a:lnTo>
                <a:cubicBezTo>
                  <a:pt x="2955469" y="1612718"/>
                  <a:pt x="2955302" y="1612216"/>
                  <a:pt x="2954967" y="1611807"/>
                </a:cubicBezTo>
                <a:cubicBezTo>
                  <a:pt x="2954632" y="1611397"/>
                  <a:pt x="2954130" y="1611025"/>
                  <a:pt x="2953460" y="1610691"/>
                </a:cubicBezTo>
                <a:cubicBezTo>
                  <a:pt x="2952790" y="1610356"/>
                  <a:pt x="2951860" y="1610132"/>
                  <a:pt x="2950669" y="1610021"/>
                </a:cubicBezTo>
                <a:cubicBezTo>
                  <a:pt x="2949479" y="1609909"/>
                  <a:pt x="2947990" y="1609853"/>
                  <a:pt x="2946205" y="1609853"/>
                </a:cubicBezTo>
                <a:cubicBezTo>
                  <a:pt x="2944344" y="1609853"/>
                  <a:pt x="2942837" y="1609909"/>
                  <a:pt x="2941684" y="1610021"/>
                </a:cubicBezTo>
                <a:cubicBezTo>
                  <a:pt x="2940530" y="1610132"/>
                  <a:pt x="2939582" y="1610356"/>
                  <a:pt x="2938838" y="1610691"/>
                </a:cubicBezTo>
                <a:cubicBezTo>
                  <a:pt x="2938093" y="1611025"/>
                  <a:pt x="2937591" y="1611397"/>
                  <a:pt x="2937331" y="1611807"/>
                </a:cubicBezTo>
                <a:cubicBezTo>
                  <a:pt x="2937070" y="1612216"/>
                  <a:pt x="2936940" y="1612718"/>
                  <a:pt x="2936940" y="1613314"/>
                </a:cubicBezTo>
                <a:lnTo>
                  <a:pt x="2936940" y="1683523"/>
                </a:lnTo>
                <a:cubicBezTo>
                  <a:pt x="2931805" y="1689848"/>
                  <a:pt x="2926950" y="1694648"/>
                  <a:pt x="2922373" y="1697922"/>
                </a:cubicBezTo>
                <a:cubicBezTo>
                  <a:pt x="2917797" y="1701197"/>
                  <a:pt x="2913202" y="1702834"/>
                  <a:pt x="2908588" y="1702834"/>
                </a:cubicBezTo>
                <a:cubicBezTo>
                  <a:pt x="2905016" y="1702834"/>
                  <a:pt x="2901891" y="1702145"/>
                  <a:pt x="2899212" y="1700769"/>
                </a:cubicBezTo>
                <a:cubicBezTo>
                  <a:pt x="2896533" y="1699392"/>
                  <a:pt x="2894319" y="1697457"/>
                  <a:pt x="2892571" y="1694964"/>
                </a:cubicBezTo>
                <a:cubicBezTo>
                  <a:pt x="2890822" y="1692472"/>
                  <a:pt x="2889520" y="1689458"/>
                  <a:pt x="2888664" y="1685923"/>
                </a:cubicBezTo>
                <a:cubicBezTo>
                  <a:pt x="2887808" y="1682388"/>
                  <a:pt x="2887380" y="1677682"/>
                  <a:pt x="2887380" y="1671803"/>
                </a:cubicBezTo>
                <a:lnTo>
                  <a:pt x="2887380" y="1613314"/>
                </a:lnTo>
                <a:cubicBezTo>
                  <a:pt x="2887380" y="1612718"/>
                  <a:pt x="2887231" y="1612216"/>
                  <a:pt x="2886934" y="1611807"/>
                </a:cubicBezTo>
                <a:cubicBezTo>
                  <a:pt x="2886636" y="1611397"/>
                  <a:pt x="2886134" y="1611025"/>
                  <a:pt x="2885427" y="1610691"/>
                </a:cubicBezTo>
                <a:cubicBezTo>
                  <a:pt x="2884720" y="1610356"/>
                  <a:pt x="2883771" y="1610132"/>
                  <a:pt x="2882580" y="1610021"/>
                </a:cubicBezTo>
                <a:cubicBezTo>
                  <a:pt x="2881390" y="1609909"/>
                  <a:pt x="2879902" y="1609853"/>
                  <a:pt x="2878116" y="1609853"/>
                </a:cubicBezTo>
                <a:close/>
                <a:moveTo>
                  <a:pt x="2267325" y="1609853"/>
                </a:moveTo>
                <a:cubicBezTo>
                  <a:pt x="2265614" y="1609853"/>
                  <a:pt x="2264162" y="1609891"/>
                  <a:pt x="2262972" y="1609965"/>
                </a:cubicBezTo>
                <a:cubicBezTo>
                  <a:pt x="2261781" y="1610039"/>
                  <a:pt x="2260832" y="1610207"/>
                  <a:pt x="2260126" y="1610467"/>
                </a:cubicBezTo>
                <a:cubicBezTo>
                  <a:pt x="2259419" y="1610728"/>
                  <a:pt x="2258916" y="1611063"/>
                  <a:pt x="2258619" y="1611472"/>
                </a:cubicBezTo>
                <a:cubicBezTo>
                  <a:pt x="2258321" y="1611881"/>
                  <a:pt x="2258172" y="1612421"/>
                  <a:pt x="2258172" y="1613090"/>
                </a:cubicBezTo>
                <a:cubicBezTo>
                  <a:pt x="2258172" y="1613611"/>
                  <a:pt x="2258247" y="1614244"/>
                  <a:pt x="2258395" y="1614988"/>
                </a:cubicBezTo>
                <a:cubicBezTo>
                  <a:pt x="2258544" y="1615732"/>
                  <a:pt x="2258805" y="1616662"/>
                  <a:pt x="2259177" y="1617778"/>
                </a:cubicBezTo>
                <a:lnTo>
                  <a:pt x="2288533" y="1713214"/>
                </a:lnTo>
                <a:cubicBezTo>
                  <a:pt x="2288756" y="1713959"/>
                  <a:pt x="2289091" y="1714591"/>
                  <a:pt x="2289538" y="1715112"/>
                </a:cubicBezTo>
                <a:cubicBezTo>
                  <a:pt x="2289984" y="1715633"/>
                  <a:pt x="2290673" y="1716042"/>
                  <a:pt x="2291603" y="1716340"/>
                </a:cubicBezTo>
                <a:cubicBezTo>
                  <a:pt x="2292533" y="1716638"/>
                  <a:pt x="2293723" y="1716861"/>
                  <a:pt x="2295175" y="1717010"/>
                </a:cubicBezTo>
                <a:cubicBezTo>
                  <a:pt x="2296626" y="1717158"/>
                  <a:pt x="2298505" y="1717233"/>
                  <a:pt x="2300811" y="1717233"/>
                </a:cubicBezTo>
                <a:cubicBezTo>
                  <a:pt x="2303044" y="1717233"/>
                  <a:pt x="2304923" y="1717177"/>
                  <a:pt x="2306448" y="1717065"/>
                </a:cubicBezTo>
                <a:cubicBezTo>
                  <a:pt x="2307974" y="1716954"/>
                  <a:pt x="2309220" y="1716749"/>
                  <a:pt x="2310188" y="1716452"/>
                </a:cubicBezTo>
                <a:cubicBezTo>
                  <a:pt x="2311155" y="1716154"/>
                  <a:pt x="2311881" y="1715745"/>
                  <a:pt x="2312364" y="1715224"/>
                </a:cubicBezTo>
                <a:cubicBezTo>
                  <a:pt x="2312848" y="1714703"/>
                  <a:pt x="2313201" y="1714033"/>
                  <a:pt x="2313425" y="1713214"/>
                </a:cubicBezTo>
                <a:lnTo>
                  <a:pt x="2332958" y="1640326"/>
                </a:lnTo>
                <a:lnTo>
                  <a:pt x="2333182" y="1639321"/>
                </a:lnTo>
                <a:lnTo>
                  <a:pt x="2333405" y="1640326"/>
                </a:lnTo>
                <a:lnTo>
                  <a:pt x="2354501" y="1713214"/>
                </a:lnTo>
                <a:cubicBezTo>
                  <a:pt x="2354724" y="1713959"/>
                  <a:pt x="2355059" y="1714591"/>
                  <a:pt x="2355506" y="1715112"/>
                </a:cubicBezTo>
                <a:cubicBezTo>
                  <a:pt x="2355952" y="1715633"/>
                  <a:pt x="2356641" y="1716042"/>
                  <a:pt x="2357571" y="1716340"/>
                </a:cubicBezTo>
                <a:cubicBezTo>
                  <a:pt x="2358501" y="1716638"/>
                  <a:pt x="2359747" y="1716861"/>
                  <a:pt x="2361310" y="1717010"/>
                </a:cubicBezTo>
                <a:cubicBezTo>
                  <a:pt x="2362873" y="1717158"/>
                  <a:pt x="2364808" y="1717233"/>
                  <a:pt x="2367114" y="1717233"/>
                </a:cubicBezTo>
                <a:cubicBezTo>
                  <a:pt x="2369347" y="1717233"/>
                  <a:pt x="2371207" y="1717177"/>
                  <a:pt x="2372696" y="1717065"/>
                </a:cubicBezTo>
                <a:cubicBezTo>
                  <a:pt x="2374184" y="1716954"/>
                  <a:pt x="2375356" y="1716749"/>
                  <a:pt x="2376211" y="1716452"/>
                </a:cubicBezTo>
                <a:cubicBezTo>
                  <a:pt x="2377067" y="1716154"/>
                  <a:pt x="2377737" y="1715745"/>
                  <a:pt x="2378221" y="1715224"/>
                </a:cubicBezTo>
                <a:cubicBezTo>
                  <a:pt x="2378704" y="1714703"/>
                  <a:pt x="2379058" y="1714033"/>
                  <a:pt x="2379281" y="1713214"/>
                </a:cubicBezTo>
                <a:lnTo>
                  <a:pt x="2408861" y="1617778"/>
                </a:lnTo>
                <a:cubicBezTo>
                  <a:pt x="2409233" y="1616662"/>
                  <a:pt x="2409493" y="1615732"/>
                  <a:pt x="2409642" y="1614988"/>
                </a:cubicBezTo>
                <a:cubicBezTo>
                  <a:pt x="2409791" y="1614244"/>
                  <a:pt x="2409865" y="1613611"/>
                  <a:pt x="2409865" y="1613090"/>
                </a:cubicBezTo>
                <a:cubicBezTo>
                  <a:pt x="2409865" y="1612421"/>
                  <a:pt x="2409735" y="1611900"/>
                  <a:pt x="2409475" y="1611528"/>
                </a:cubicBezTo>
                <a:cubicBezTo>
                  <a:pt x="2409214" y="1611156"/>
                  <a:pt x="2408768" y="1610821"/>
                  <a:pt x="2408135" y="1610523"/>
                </a:cubicBezTo>
                <a:cubicBezTo>
                  <a:pt x="2407503" y="1610225"/>
                  <a:pt x="2406647" y="1610039"/>
                  <a:pt x="2405568" y="1609965"/>
                </a:cubicBezTo>
                <a:cubicBezTo>
                  <a:pt x="2404489" y="1609891"/>
                  <a:pt x="2403056" y="1609853"/>
                  <a:pt x="2401270" y="1609853"/>
                </a:cubicBezTo>
                <a:cubicBezTo>
                  <a:pt x="2399336" y="1609853"/>
                  <a:pt x="2397754" y="1609909"/>
                  <a:pt x="2396527" y="1610021"/>
                </a:cubicBezTo>
                <a:cubicBezTo>
                  <a:pt x="2395299" y="1610132"/>
                  <a:pt x="2394331" y="1610318"/>
                  <a:pt x="2393624" y="1610579"/>
                </a:cubicBezTo>
                <a:cubicBezTo>
                  <a:pt x="2392917" y="1610839"/>
                  <a:pt x="2392397" y="1611211"/>
                  <a:pt x="2392062" y="1611695"/>
                </a:cubicBezTo>
                <a:cubicBezTo>
                  <a:pt x="2391727" y="1612179"/>
                  <a:pt x="2391485" y="1612756"/>
                  <a:pt x="2391336" y="1613425"/>
                </a:cubicBezTo>
                <a:lnTo>
                  <a:pt x="2367449" y="1696248"/>
                </a:lnTo>
                <a:lnTo>
                  <a:pt x="2367338" y="1697253"/>
                </a:lnTo>
                <a:lnTo>
                  <a:pt x="2367114" y="1696248"/>
                </a:lnTo>
                <a:lnTo>
                  <a:pt x="2343116" y="1613202"/>
                </a:lnTo>
                <a:cubicBezTo>
                  <a:pt x="2342967" y="1612607"/>
                  <a:pt x="2342744" y="1612086"/>
                  <a:pt x="2342446" y="1611639"/>
                </a:cubicBezTo>
                <a:cubicBezTo>
                  <a:pt x="2342148" y="1611193"/>
                  <a:pt x="2341665" y="1610839"/>
                  <a:pt x="2340995" y="1610579"/>
                </a:cubicBezTo>
                <a:cubicBezTo>
                  <a:pt x="2340325" y="1610318"/>
                  <a:pt x="2339414" y="1610132"/>
                  <a:pt x="2338260" y="1610021"/>
                </a:cubicBezTo>
                <a:cubicBezTo>
                  <a:pt x="2337107" y="1609909"/>
                  <a:pt x="2335637" y="1609853"/>
                  <a:pt x="2333851" y="1609853"/>
                </a:cubicBezTo>
                <a:cubicBezTo>
                  <a:pt x="2331991" y="1609853"/>
                  <a:pt x="2330484" y="1609909"/>
                  <a:pt x="2329331" y="1610021"/>
                </a:cubicBezTo>
                <a:cubicBezTo>
                  <a:pt x="2328177" y="1610132"/>
                  <a:pt x="2327266" y="1610318"/>
                  <a:pt x="2326596" y="1610579"/>
                </a:cubicBezTo>
                <a:cubicBezTo>
                  <a:pt x="2325926" y="1610839"/>
                  <a:pt x="2325424" y="1611211"/>
                  <a:pt x="2325089" y="1611695"/>
                </a:cubicBezTo>
                <a:cubicBezTo>
                  <a:pt x="2324754" y="1612179"/>
                  <a:pt x="2324512" y="1612756"/>
                  <a:pt x="2324364" y="1613425"/>
                </a:cubicBezTo>
                <a:lnTo>
                  <a:pt x="2302151" y="1696248"/>
                </a:lnTo>
                <a:lnTo>
                  <a:pt x="2301928" y="1697253"/>
                </a:lnTo>
                <a:lnTo>
                  <a:pt x="2301704" y="1696248"/>
                </a:lnTo>
                <a:lnTo>
                  <a:pt x="2277483" y="1613425"/>
                </a:lnTo>
                <a:cubicBezTo>
                  <a:pt x="2277259" y="1612756"/>
                  <a:pt x="2276999" y="1612179"/>
                  <a:pt x="2276701" y="1611695"/>
                </a:cubicBezTo>
                <a:cubicBezTo>
                  <a:pt x="2276404" y="1611211"/>
                  <a:pt x="2275920" y="1610839"/>
                  <a:pt x="2275250" y="1610579"/>
                </a:cubicBezTo>
                <a:cubicBezTo>
                  <a:pt x="2274580" y="1610318"/>
                  <a:pt x="2273613" y="1610132"/>
                  <a:pt x="2272348" y="1610021"/>
                </a:cubicBezTo>
                <a:cubicBezTo>
                  <a:pt x="2271083" y="1609909"/>
                  <a:pt x="2269409" y="1609853"/>
                  <a:pt x="2267325" y="1609853"/>
                </a:cubicBezTo>
                <a:close/>
                <a:moveTo>
                  <a:pt x="1526012" y="1609853"/>
                </a:moveTo>
                <a:cubicBezTo>
                  <a:pt x="1524226" y="1609853"/>
                  <a:pt x="1522738" y="1609928"/>
                  <a:pt x="1521547" y="1610077"/>
                </a:cubicBezTo>
                <a:cubicBezTo>
                  <a:pt x="1520357" y="1610225"/>
                  <a:pt x="1519408" y="1610449"/>
                  <a:pt x="1518701" y="1610746"/>
                </a:cubicBezTo>
                <a:cubicBezTo>
                  <a:pt x="1517994" y="1611044"/>
                  <a:pt x="1517510" y="1611416"/>
                  <a:pt x="1517250" y="1611863"/>
                </a:cubicBezTo>
                <a:cubicBezTo>
                  <a:pt x="1516989" y="1612309"/>
                  <a:pt x="1516859" y="1612793"/>
                  <a:pt x="1516859" y="1613314"/>
                </a:cubicBezTo>
                <a:lnTo>
                  <a:pt x="1516859" y="1713773"/>
                </a:lnTo>
                <a:cubicBezTo>
                  <a:pt x="1516859" y="1714368"/>
                  <a:pt x="1516989" y="1714870"/>
                  <a:pt x="1517250" y="1715279"/>
                </a:cubicBezTo>
                <a:cubicBezTo>
                  <a:pt x="1517510" y="1715689"/>
                  <a:pt x="1517994" y="1716042"/>
                  <a:pt x="1518701" y="1716340"/>
                </a:cubicBezTo>
                <a:cubicBezTo>
                  <a:pt x="1519408" y="1716638"/>
                  <a:pt x="1520357" y="1716861"/>
                  <a:pt x="1521547" y="1717010"/>
                </a:cubicBezTo>
                <a:cubicBezTo>
                  <a:pt x="1522738" y="1717158"/>
                  <a:pt x="1524226" y="1717233"/>
                  <a:pt x="1526012" y="1717233"/>
                </a:cubicBezTo>
                <a:cubicBezTo>
                  <a:pt x="1527873" y="1717233"/>
                  <a:pt x="1529398" y="1717158"/>
                  <a:pt x="1530589" y="1717010"/>
                </a:cubicBezTo>
                <a:cubicBezTo>
                  <a:pt x="1531779" y="1716861"/>
                  <a:pt x="1532709" y="1716638"/>
                  <a:pt x="1533379" y="1716340"/>
                </a:cubicBezTo>
                <a:cubicBezTo>
                  <a:pt x="1534049" y="1716042"/>
                  <a:pt x="1534533" y="1715689"/>
                  <a:pt x="1534830" y="1715279"/>
                </a:cubicBezTo>
                <a:cubicBezTo>
                  <a:pt x="1535128" y="1714870"/>
                  <a:pt x="1535277" y="1714368"/>
                  <a:pt x="1535277" y="1713773"/>
                </a:cubicBezTo>
                <a:lnTo>
                  <a:pt x="1535277" y="1613314"/>
                </a:lnTo>
                <a:cubicBezTo>
                  <a:pt x="1535277" y="1612793"/>
                  <a:pt x="1535128" y="1612309"/>
                  <a:pt x="1534830" y="1611863"/>
                </a:cubicBezTo>
                <a:cubicBezTo>
                  <a:pt x="1534533" y="1611416"/>
                  <a:pt x="1534049" y="1611044"/>
                  <a:pt x="1533379" y="1610746"/>
                </a:cubicBezTo>
                <a:cubicBezTo>
                  <a:pt x="1532709" y="1610449"/>
                  <a:pt x="1531779" y="1610225"/>
                  <a:pt x="1530589" y="1610077"/>
                </a:cubicBezTo>
                <a:cubicBezTo>
                  <a:pt x="1529398" y="1609928"/>
                  <a:pt x="1527873" y="1609853"/>
                  <a:pt x="1526012" y="1609853"/>
                </a:cubicBezTo>
                <a:close/>
                <a:moveTo>
                  <a:pt x="1097424" y="1608737"/>
                </a:moveTo>
                <a:cubicBezTo>
                  <a:pt x="1093927" y="1608737"/>
                  <a:pt x="1091118" y="1608886"/>
                  <a:pt x="1088997" y="1609184"/>
                </a:cubicBezTo>
                <a:cubicBezTo>
                  <a:pt x="1086876" y="1609481"/>
                  <a:pt x="1085369" y="1610021"/>
                  <a:pt x="1084476" y="1610802"/>
                </a:cubicBezTo>
                <a:cubicBezTo>
                  <a:pt x="1083583" y="1611583"/>
                  <a:pt x="1083137" y="1612662"/>
                  <a:pt x="1083137" y="1614039"/>
                </a:cubicBezTo>
                <a:cubicBezTo>
                  <a:pt x="1083137" y="1615416"/>
                  <a:pt x="1083621" y="1617406"/>
                  <a:pt x="1084588" y="1620011"/>
                </a:cubicBezTo>
                <a:lnTo>
                  <a:pt x="1118856" y="1711540"/>
                </a:lnTo>
                <a:cubicBezTo>
                  <a:pt x="1119228" y="1712582"/>
                  <a:pt x="1119804" y="1713568"/>
                  <a:pt x="1120586" y="1714498"/>
                </a:cubicBezTo>
                <a:cubicBezTo>
                  <a:pt x="1121367" y="1715428"/>
                  <a:pt x="1122241" y="1716117"/>
                  <a:pt x="1123209" y="1716563"/>
                </a:cubicBezTo>
                <a:lnTo>
                  <a:pt x="1109926" y="1749938"/>
                </a:lnTo>
                <a:cubicBezTo>
                  <a:pt x="1109405" y="1751203"/>
                  <a:pt x="1109182" y="1752282"/>
                  <a:pt x="1109256" y="1753175"/>
                </a:cubicBezTo>
                <a:cubicBezTo>
                  <a:pt x="1109331" y="1754068"/>
                  <a:pt x="1109814" y="1754812"/>
                  <a:pt x="1110707" y="1755407"/>
                </a:cubicBezTo>
                <a:cubicBezTo>
                  <a:pt x="1111600" y="1756003"/>
                  <a:pt x="1112940" y="1756430"/>
                  <a:pt x="1114726" y="1756691"/>
                </a:cubicBezTo>
                <a:cubicBezTo>
                  <a:pt x="1116512" y="1756951"/>
                  <a:pt x="1118893" y="1757082"/>
                  <a:pt x="1121869" y="1757082"/>
                </a:cubicBezTo>
                <a:cubicBezTo>
                  <a:pt x="1127599" y="1757082"/>
                  <a:pt x="1131952" y="1756672"/>
                  <a:pt x="1134929" y="1755854"/>
                </a:cubicBezTo>
                <a:cubicBezTo>
                  <a:pt x="1137906" y="1755035"/>
                  <a:pt x="1139729" y="1753696"/>
                  <a:pt x="1140398" y="1751835"/>
                </a:cubicBezTo>
                <a:lnTo>
                  <a:pt x="1152454" y="1716563"/>
                </a:lnTo>
                <a:lnTo>
                  <a:pt x="1185605" y="1619006"/>
                </a:lnTo>
                <a:cubicBezTo>
                  <a:pt x="1186200" y="1617146"/>
                  <a:pt x="1186498" y="1615527"/>
                  <a:pt x="1186498" y="1614151"/>
                </a:cubicBezTo>
                <a:cubicBezTo>
                  <a:pt x="1186498" y="1612774"/>
                  <a:pt x="1185996" y="1611677"/>
                  <a:pt x="1184991" y="1610858"/>
                </a:cubicBezTo>
                <a:cubicBezTo>
                  <a:pt x="1183987" y="1610039"/>
                  <a:pt x="1182424" y="1609481"/>
                  <a:pt x="1180303" y="1609184"/>
                </a:cubicBezTo>
                <a:cubicBezTo>
                  <a:pt x="1178182" y="1608886"/>
                  <a:pt x="1175522" y="1608737"/>
                  <a:pt x="1172322" y="1608737"/>
                </a:cubicBezTo>
                <a:cubicBezTo>
                  <a:pt x="1168229" y="1608737"/>
                  <a:pt x="1165364" y="1608886"/>
                  <a:pt x="1163727" y="1609184"/>
                </a:cubicBezTo>
                <a:cubicBezTo>
                  <a:pt x="1162090" y="1609481"/>
                  <a:pt x="1160918" y="1609946"/>
                  <a:pt x="1160211" y="1610579"/>
                </a:cubicBezTo>
                <a:cubicBezTo>
                  <a:pt x="1159504" y="1611211"/>
                  <a:pt x="1158928" y="1612495"/>
                  <a:pt x="1158481" y="1614430"/>
                </a:cubicBezTo>
                <a:lnTo>
                  <a:pt x="1137050" y="1682407"/>
                </a:lnTo>
                <a:lnTo>
                  <a:pt x="1136715" y="1682407"/>
                </a:lnTo>
                <a:lnTo>
                  <a:pt x="1113275" y="1615769"/>
                </a:lnTo>
                <a:cubicBezTo>
                  <a:pt x="1112754" y="1614058"/>
                  <a:pt x="1112233" y="1612737"/>
                  <a:pt x="1111712" y="1611807"/>
                </a:cubicBezTo>
                <a:cubicBezTo>
                  <a:pt x="1111191" y="1610877"/>
                  <a:pt x="1110410" y="1610188"/>
                  <a:pt x="1109368" y="1609742"/>
                </a:cubicBezTo>
                <a:cubicBezTo>
                  <a:pt x="1108326" y="1609295"/>
                  <a:pt x="1106875" y="1609016"/>
                  <a:pt x="1105015" y="1608905"/>
                </a:cubicBezTo>
                <a:cubicBezTo>
                  <a:pt x="1103154" y="1608793"/>
                  <a:pt x="1100624" y="1608737"/>
                  <a:pt x="1097424" y="1608737"/>
                </a:cubicBezTo>
                <a:close/>
                <a:moveTo>
                  <a:pt x="670660" y="1608737"/>
                </a:moveTo>
                <a:cubicBezTo>
                  <a:pt x="667906" y="1608737"/>
                  <a:pt x="665637" y="1608849"/>
                  <a:pt x="663851" y="1609072"/>
                </a:cubicBezTo>
                <a:cubicBezTo>
                  <a:pt x="662065" y="1609295"/>
                  <a:pt x="660632" y="1609612"/>
                  <a:pt x="659553" y="1610021"/>
                </a:cubicBezTo>
                <a:cubicBezTo>
                  <a:pt x="658474" y="1610430"/>
                  <a:pt x="657712" y="1610914"/>
                  <a:pt x="657265" y="1611472"/>
                </a:cubicBezTo>
                <a:cubicBezTo>
                  <a:pt x="656819" y="1612030"/>
                  <a:pt x="656596" y="1612681"/>
                  <a:pt x="656596" y="1613425"/>
                </a:cubicBezTo>
                <a:lnTo>
                  <a:pt x="656596" y="1712768"/>
                </a:lnTo>
                <a:cubicBezTo>
                  <a:pt x="656596" y="1713512"/>
                  <a:pt x="656819" y="1714163"/>
                  <a:pt x="657265" y="1714721"/>
                </a:cubicBezTo>
                <a:cubicBezTo>
                  <a:pt x="657712" y="1715279"/>
                  <a:pt x="658474" y="1715745"/>
                  <a:pt x="659553" y="1716117"/>
                </a:cubicBezTo>
                <a:cubicBezTo>
                  <a:pt x="660632" y="1716489"/>
                  <a:pt x="662065" y="1716768"/>
                  <a:pt x="663851" y="1716954"/>
                </a:cubicBezTo>
                <a:cubicBezTo>
                  <a:pt x="665637" y="1717140"/>
                  <a:pt x="667906" y="1717233"/>
                  <a:pt x="670660" y="1717233"/>
                </a:cubicBezTo>
                <a:cubicBezTo>
                  <a:pt x="673413" y="1717233"/>
                  <a:pt x="675683" y="1717140"/>
                  <a:pt x="677469" y="1716954"/>
                </a:cubicBezTo>
                <a:cubicBezTo>
                  <a:pt x="679255" y="1716768"/>
                  <a:pt x="680687" y="1716489"/>
                  <a:pt x="681766" y="1716117"/>
                </a:cubicBezTo>
                <a:cubicBezTo>
                  <a:pt x="682845" y="1715745"/>
                  <a:pt x="683608" y="1715279"/>
                  <a:pt x="684054" y="1714721"/>
                </a:cubicBezTo>
                <a:cubicBezTo>
                  <a:pt x="684501" y="1714163"/>
                  <a:pt x="684724" y="1713512"/>
                  <a:pt x="684724" y="1712768"/>
                </a:cubicBezTo>
                <a:lnTo>
                  <a:pt x="684724" y="1613425"/>
                </a:lnTo>
                <a:cubicBezTo>
                  <a:pt x="684724" y="1612681"/>
                  <a:pt x="684501" y="1612030"/>
                  <a:pt x="684054" y="1611472"/>
                </a:cubicBezTo>
                <a:cubicBezTo>
                  <a:pt x="683608" y="1610914"/>
                  <a:pt x="682845" y="1610430"/>
                  <a:pt x="681766" y="1610021"/>
                </a:cubicBezTo>
                <a:cubicBezTo>
                  <a:pt x="680687" y="1609612"/>
                  <a:pt x="679255" y="1609295"/>
                  <a:pt x="677469" y="1609072"/>
                </a:cubicBezTo>
                <a:cubicBezTo>
                  <a:pt x="675683" y="1608849"/>
                  <a:pt x="673413" y="1608737"/>
                  <a:pt x="670660" y="1608737"/>
                </a:cubicBezTo>
                <a:close/>
                <a:moveTo>
                  <a:pt x="1613858" y="1608402"/>
                </a:moveTo>
                <a:cubicBezTo>
                  <a:pt x="1607235" y="1608402"/>
                  <a:pt x="1601077" y="1609500"/>
                  <a:pt x="1595385" y="1611695"/>
                </a:cubicBezTo>
                <a:cubicBezTo>
                  <a:pt x="1589692" y="1613890"/>
                  <a:pt x="1584744" y="1617258"/>
                  <a:pt x="1580539" y="1621797"/>
                </a:cubicBezTo>
                <a:cubicBezTo>
                  <a:pt x="1576335" y="1626336"/>
                  <a:pt x="1573023" y="1632159"/>
                  <a:pt x="1570605" y="1639266"/>
                </a:cubicBezTo>
                <a:cubicBezTo>
                  <a:pt x="1568186" y="1646372"/>
                  <a:pt x="1566977" y="1654874"/>
                  <a:pt x="1566977" y="1664771"/>
                </a:cubicBezTo>
                <a:cubicBezTo>
                  <a:pt x="1566977" y="1673477"/>
                  <a:pt x="1567963" y="1681161"/>
                  <a:pt x="1569935" y="1687821"/>
                </a:cubicBezTo>
                <a:cubicBezTo>
                  <a:pt x="1571907" y="1694481"/>
                  <a:pt x="1574772" y="1700099"/>
                  <a:pt x="1578530" y="1704675"/>
                </a:cubicBezTo>
                <a:cubicBezTo>
                  <a:pt x="1582288" y="1709252"/>
                  <a:pt x="1586957" y="1712731"/>
                  <a:pt x="1592538" y="1715112"/>
                </a:cubicBezTo>
                <a:cubicBezTo>
                  <a:pt x="1598119" y="1717493"/>
                  <a:pt x="1604519" y="1718684"/>
                  <a:pt x="1611737" y="1718684"/>
                </a:cubicBezTo>
                <a:cubicBezTo>
                  <a:pt x="1615235" y="1718684"/>
                  <a:pt x="1618621" y="1718349"/>
                  <a:pt x="1621895" y="1717679"/>
                </a:cubicBezTo>
                <a:cubicBezTo>
                  <a:pt x="1625169" y="1717010"/>
                  <a:pt x="1628201" y="1716135"/>
                  <a:pt x="1630992" y="1715056"/>
                </a:cubicBezTo>
                <a:cubicBezTo>
                  <a:pt x="1633782" y="1713977"/>
                  <a:pt x="1636294" y="1712749"/>
                  <a:pt x="1638526" y="1711373"/>
                </a:cubicBezTo>
                <a:cubicBezTo>
                  <a:pt x="1640759" y="1709996"/>
                  <a:pt x="1642340" y="1708843"/>
                  <a:pt x="1643270" y="1707912"/>
                </a:cubicBezTo>
                <a:cubicBezTo>
                  <a:pt x="1644200" y="1706982"/>
                  <a:pt x="1644796" y="1706275"/>
                  <a:pt x="1645056" y="1705792"/>
                </a:cubicBezTo>
                <a:cubicBezTo>
                  <a:pt x="1645317" y="1705308"/>
                  <a:pt x="1645540" y="1704750"/>
                  <a:pt x="1645726" y="1704117"/>
                </a:cubicBezTo>
                <a:cubicBezTo>
                  <a:pt x="1645912" y="1703485"/>
                  <a:pt x="1646042" y="1702704"/>
                  <a:pt x="1646116" y="1701773"/>
                </a:cubicBezTo>
                <a:cubicBezTo>
                  <a:pt x="1646191" y="1700843"/>
                  <a:pt x="1646228" y="1699746"/>
                  <a:pt x="1646228" y="1698481"/>
                </a:cubicBezTo>
                <a:cubicBezTo>
                  <a:pt x="1646228" y="1696992"/>
                  <a:pt x="1646172" y="1695709"/>
                  <a:pt x="1646061" y="1694630"/>
                </a:cubicBezTo>
                <a:cubicBezTo>
                  <a:pt x="1645949" y="1693551"/>
                  <a:pt x="1645763" y="1692658"/>
                  <a:pt x="1645503" y="1691951"/>
                </a:cubicBezTo>
                <a:cubicBezTo>
                  <a:pt x="1645242" y="1691244"/>
                  <a:pt x="1644926" y="1690741"/>
                  <a:pt x="1644554" y="1690444"/>
                </a:cubicBezTo>
                <a:cubicBezTo>
                  <a:pt x="1644182" y="1690146"/>
                  <a:pt x="1643735" y="1689997"/>
                  <a:pt x="1643214" y="1689997"/>
                </a:cubicBezTo>
                <a:cubicBezTo>
                  <a:pt x="1642321" y="1689997"/>
                  <a:pt x="1641075" y="1690648"/>
                  <a:pt x="1639475" y="1691951"/>
                </a:cubicBezTo>
                <a:cubicBezTo>
                  <a:pt x="1637875" y="1693253"/>
                  <a:pt x="1635903" y="1694704"/>
                  <a:pt x="1633559" y="1696304"/>
                </a:cubicBezTo>
                <a:cubicBezTo>
                  <a:pt x="1631215" y="1697904"/>
                  <a:pt x="1628443" y="1699373"/>
                  <a:pt x="1625243" y="1700713"/>
                </a:cubicBezTo>
                <a:cubicBezTo>
                  <a:pt x="1622044" y="1702052"/>
                  <a:pt x="1618323" y="1702722"/>
                  <a:pt x="1614081" y="1702722"/>
                </a:cubicBezTo>
                <a:cubicBezTo>
                  <a:pt x="1609616" y="1702722"/>
                  <a:pt x="1605654" y="1701922"/>
                  <a:pt x="1602194" y="1700322"/>
                </a:cubicBezTo>
                <a:cubicBezTo>
                  <a:pt x="1598733" y="1698722"/>
                  <a:pt x="1595813" y="1696285"/>
                  <a:pt x="1593431" y="1693011"/>
                </a:cubicBezTo>
                <a:cubicBezTo>
                  <a:pt x="1591050" y="1689737"/>
                  <a:pt x="1589246" y="1685663"/>
                  <a:pt x="1588018" y="1680789"/>
                </a:cubicBezTo>
                <a:cubicBezTo>
                  <a:pt x="1586790" y="1675914"/>
                  <a:pt x="1586176" y="1670240"/>
                  <a:pt x="1586176" y="1663766"/>
                </a:cubicBezTo>
                <a:cubicBezTo>
                  <a:pt x="1586176" y="1650818"/>
                  <a:pt x="1588539" y="1640940"/>
                  <a:pt x="1593264" y="1634131"/>
                </a:cubicBezTo>
                <a:cubicBezTo>
                  <a:pt x="1597989" y="1627322"/>
                  <a:pt x="1604779" y="1623918"/>
                  <a:pt x="1613635" y="1623918"/>
                </a:cubicBezTo>
                <a:cubicBezTo>
                  <a:pt x="1617951" y="1623918"/>
                  <a:pt x="1621690" y="1624532"/>
                  <a:pt x="1624853" y="1625759"/>
                </a:cubicBezTo>
                <a:cubicBezTo>
                  <a:pt x="1628015" y="1626987"/>
                  <a:pt x="1630713" y="1628345"/>
                  <a:pt x="1632945" y="1629834"/>
                </a:cubicBezTo>
                <a:cubicBezTo>
                  <a:pt x="1635178" y="1631322"/>
                  <a:pt x="1637019" y="1632680"/>
                  <a:pt x="1638470" y="1633908"/>
                </a:cubicBezTo>
                <a:cubicBezTo>
                  <a:pt x="1639922" y="1635136"/>
                  <a:pt x="1641205" y="1635749"/>
                  <a:pt x="1642321" y="1635749"/>
                </a:cubicBezTo>
                <a:cubicBezTo>
                  <a:pt x="1643289" y="1635749"/>
                  <a:pt x="1644107" y="1635173"/>
                  <a:pt x="1644777" y="1634019"/>
                </a:cubicBezTo>
                <a:cubicBezTo>
                  <a:pt x="1645447" y="1632866"/>
                  <a:pt x="1645782" y="1630838"/>
                  <a:pt x="1645782" y="1627936"/>
                </a:cubicBezTo>
                <a:cubicBezTo>
                  <a:pt x="1645782" y="1626597"/>
                  <a:pt x="1645744" y="1625480"/>
                  <a:pt x="1645670" y="1624587"/>
                </a:cubicBezTo>
                <a:cubicBezTo>
                  <a:pt x="1645596" y="1623694"/>
                  <a:pt x="1645447" y="1622894"/>
                  <a:pt x="1645224" y="1622187"/>
                </a:cubicBezTo>
                <a:cubicBezTo>
                  <a:pt x="1645000" y="1621481"/>
                  <a:pt x="1644721" y="1620867"/>
                  <a:pt x="1644386" y="1620346"/>
                </a:cubicBezTo>
                <a:cubicBezTo>
                  <a:pt x="1644052" y="1619825"/>
                  <a:pt x="1643438" y="1619118"/>
                  <a:pt x="1642545" y="1618225"/>
                </a:cubicBezTo>
                <a:cubicBezTo>
                  <a:pt x="1641652" y="1617332"/>
                  <a:pt x="1640219" y="1616253"/>
                  <a:pt x="1638247" y="1614988"/>
                </a:cubicBezTo>
                <a:cubicBezTo>
                  <a:pt x="1636275" y="1613723"/>
                  <a:pt x="1634024" y="1612607"/>
                  <a:pt x="1631494" y="1611639"/>
                </a:cubicBezTo>
                <a:cubicBezTo>
                  <a:pt x="1628964" y="1610672"/>
                  <a:pt x="1626192" y="1609891"/>
                  <a:pt x="1623178" y="1609295"/>
                </a:cubicBezTo>
                <a:cubicBezTo>
                  <a:pt x="1620165" y="1608700"/>
                  <a:pt x="1617058" y="1608402"/>
                  <a:pt x="1613858" y="1608402"/>
                </a:cubicBezTo>
                <a:close/>
                <a:moveTo>
                  <a:pt x="6206098" y="1608291"/>
                </a:moveTo>
                <a:cubicBezTo>
                  <a:pt x="6200369" y="1608291"/>
                  <a:pt x="6194694" y="1609760"/>
                  <a:pt x="6189076" y="1612700"/>
                </a:cubicBezTo>
                <a:cubicBezTo>
                  <a:pt x="6183457" y="1615639"/>
                  <a:pt x="6177821" y="1620271"/>
                  <a:pt x="6172165" y="1626597"/>
                </a:cubicBezTo>
                <a:lnTo>
                  <a:pt x="6172165" y="1613314"/>
                </a:lnTo>
                <a:cubicBezTo>
                  <a:pt x="6172165" y="1612718"/>
                  <a:pt x="6172035" y="1612216"/>
                  <a:pt x="6171775" y="1611807"/>
                </a:cubicBezTo>
                <a:cubicBezTo>
                  <a:pt x="6171514" y="1611397"/>
                  <a:pt x="6171087" y="1611025"/>
                  <a:pt x="6170491" y="1610691"/>
                </a:cubicBezTo>
                <a:cubicBezTo>
                  <a:pt x="6169895" y="1610356"/>
                  <a:pt x="6169059" y="1610132"/>
                  <a:pt x="6167979" y="1610021"/>
                </a:cubicBezTo>
                <a:cubicBezTo>
                  <a:pt x="6166901" y="1609909"/>
                  <a:pt x="6165543" y="1609853"/>
                  <a:pt x="6163905" y="1609853"/>
                </a:cubicBezTo>
                <a:cubicBezTo>
                  <a:pt x="6162194" y="1609853"/>
                  <a:pt x="6160817" y="1609909"/>
                  <a:pt x="6159775" y="1610021"/>
                </a:cubicBezTo>
                <a:cubicBezTo>
                  <a:pt x="6158733" y="1610132"/>
                  <a:pt x="6157878" y="1610356"/>
                  <a:pt x="6157208" y="1610691"/>
                </a:cubicBezTo>
                <a:cubicBezTo>
                  <a:pt x="6156539" y="1611025"/>
                  <a:pt x="6156092" y="1611397"/>
                  <a:pt x="6155869" y="1611807"/>
                </a:cubicBezTo>
                <a:cubicBezTo>
                  <a:pt x="6155645" y="1612216"/>
                  <a:pt x="6155534" y="1612718"/>
                  <a:pt x="6155534" y="1613314"/>
                </a:cubicBezTo>
                <a:lnTo>
                  <a:pt x="6155534" y="1713773"/>
                </a:lnTo>
                <a:cubicBezTo>
                  <a:pt x="6155534" y="1714368"/>
                  <a:pt x="6155664" y="1714870"/>
                  <a:pt x="6155925" y="1715279"/>
                </a:cubicBezTo>
                <a:cubicBezTo>
                  <a:pt x="6156185" y="1715689"/>
                  <a:pt x="6156669" y="1716042"/>
                  <a:pt x="6157375" y="1716340"/>
                </a:cubicBezTo>
                <a:cubicBezTo>
                  <a:pt x="6158083" y="1716638"/>
                  <a:pt x="6159031" y="1716861"/>
                  <a:pt x="6160222" y="1717010"/>
                </a:cubicBezTo>
                <a:cubicBezTo>
                  <a:pt x="6161413" y="1717158"/>
                  <a:pt x="6162901" y="1717233"/>
                  <a:pt x="6164687" y="1717233"/>
                </a:cubicBezTo>
                <a:cubicBezTo>
                  <a:pt x="6166547" y="1717233"/>
                  <a:pt x="6168073" y="1717158"/>
                  <a:pt x="6169263" y="1717010"/>
                </a:cubicBezTo>
                <a:cubicBezTo>
                  <a:pt x="6170454" y="1716861"/>
                  <a:pt x="6171384" y="1716638"/>
                  <a:pt x="6172053" y="1716340"/>
                </a:cubicBezTo>
                <a:cubicBezTo>
                  <a:pt x="6172723" y="1716042"/>
                  <a:pt x="6173207" y="1715689"/>
                  <a:pt x="6173505" y="1715279"/>
                </a:cubicBezTo>
                <a:cubicBezTo>
                  <a:pt x="6173803" y="1714870"/>
                  <a:pt x="6173951" y="1714368"/>
                  <a:pt x="6173951" y="1713773"/>
                </a:cubicBezTo>
                <a:lnTo>
                  <a:pt x="6173951" y="1643563"/>
                </a:lnTo>
                <a:cubicBezTo>
                  <a:pt x="6179011" y="1637238"/>
                  <a:pt x="6183849" y="1632438"/>
                  <a:pt x="6188462" y="1629164"/>
                </a:cubicBezTo>
                <a:cubicBezTo>
                  <a:pt x="6193075" y="1625890"/>
                  <a:pt x="6197689" y="1624252"/>
                  <a:pt x="6202303" y="1624252"/>
                </a:cubicBezTo>
                <a:cubicBezTo>
                  <a:pt x="6205875" y="1624252"/>
                  <a:pt x="6209019" y="1624922"/>
                  <a:pt x="6211735" y="1626262"/>
                </a:cubicBezTo>
                <a:cubicBezTo>
                  <a:pt x="6214451" y="1627601"/>
                  <a:pt x="6216665" y="1629536"/>
                  <a:pt x="6218377" y="1632066"/>
                </a:cubicBezTo>
                <a:cubicBezTo>
                  <a:pt x="6220088" y="1634596"/>
                  <a:pt x="6221390" y="1637610"/>
                  <a:pt x="6222283" y="1641107"/>
                </a:cubicBezTo>
                <a:cubicBezTo>
                  <a:pt x="6223176" y="1644605"/>
                  <a:pt x="6223623" y="1649218"/>
                  <a:pt x="6223623" y="1654948"/>
                </a:cubicBezTo>
                <a:lnTo>
                  <a:pt x="6223623" y="1713773"/>
                </a:lnTo>
                <a:cubicBezTo>
                  <a:pt x="6223623" y="1714368"/>
                  <a:pt x="6223771" y="1714870"/>
                  <a:pt x="6224069" y="1715279"/>
                </a:cubicBezTo>
                <a:cubicBezTo>
                  <a:pt x="6224367" y="1715689"/>
                  <a:pt x="6224851" y="1716042"/>
                  <a:pt x="6225520" y="1716340"/>
                </a:cubicBezTo>
                <a:cubicBezTo>
                  <a:pt x="6226190" y="1716638"/>
                  <a:pt x="6227120" y="1716861"/>
                  <a:pt x="6228311" y="1717010"/>
                </a:cubicBezTo>
                <a:cubicBezTo>
                  <a:pt x="6229501" y="1717158"/>
                  <a:pt x="6231027" y="1717233"/>
                  <a:pt x="6232887" y="1717233"/>
                </a:cubicBezTo>
                <a:cubicBezTo>
                  <a:pt x="6234673" y="1717233"/>
                  <a:pt x="6236161" y="1717158"/>
                  <a:pt x="6237352" y="1717010"/>
                </a:cubicBezTo>
                <a:cubicBezTo>
                  <a:pt x="6238543" y="1716861"/>
                  <a:pt x="6239473" y="1716638"/>
                  <a:pt x="6240143" y="1716340"/>
                </a:cubicBezTo>
                <a:cubicBezTo>
                  <a:pt x="6240813" y="1716042"/>
                  <a:pt x="6241296" y="1715689"/>
                  <a:pt x="6241593" y="1715279"/>
                </a:cubicBezTo>
                <a:cubicBezTo>
                  <a:pt x="6241891" y="1714870"/>
                  <a:pt x="6242040" y="1714368"/>
                  <a:pt x="6242040" y="1713773"/>
                </a:cubicBezTo>
                <a:lnTo>
                  <a:pt x="6242040" y="1652493"/>
                </a:lnTo>
                <a:cubicBezTo>
                  <a:pt x="6242040" y="1645349"/>
                  <a:pt x="6241426" y="1639228"/>
                  <a:pt x="6240199" y="1634131"/>
                </a:cubicBezTo>
                <a:cubicBezTo>
                  <a:pt x="6238971" y="1629034"/>
                  <a:pt x="6236943" y="1624587"/>
                  <a:pt x="6234115" y="1620792"/>
                </a:cubicBezTo>
                <a:cubicBezTo>
                  <a:pt x="6231287" y="1616997"/>
                  <a:pt x="6227585" y="1613965"/>
                  <a:pt x="6223009" y="1611695"/>
                </a:cubicBezTo>
                <a:cubicBezTo>
                  <a:pt x="6218433" y="1609425"/>
                  <a:pt x="6212795" y="1608291"/>
                  <a:pt x="6206098" y="1608291"/>
                </a:cubicBezTo>
                <a:close/>
                <a:moveTo>
                  <a:pt x="5987023" y="1608291"/>
                </a:moveTo>
                <a:cubicBezTo>
                  <a:pt x="5981293" y="1608291"/>
                  <a:pt x="5975619" y="1609760"/>
                  <a:pt x="5970001" y="1612700"/>
                </a:cubicBezTo>
                <a:cubicBezTo>
                  <a:pt x="5964383" y="1615639"/>
                  <a:pt x="5958746" y="1620271"/>
                  <a:pt x="5953091" y="1626597"/>
                </a:cubicBezTo>
                <a:lnTo>
                  <a:pt x="5953091" y="1613314"/>
                </a:lnTo>
                <a:cubicBezTo>
                  <a:pt x="5953091" y="1612718"/>
                  <a:pt x="5952960" y="1612216"/>
                  <a:pt x="5952699" y="1611807"/>
                </a:cubicBezTo>
                <a:cubicBezTo>
                  <a:pt x="5952439" y="1611397"/>
                  <a:pt x="5952011" y="1611025"/>
                  <a:pt x="5951416" y="1610691"/>
                </a:cubicBezTo>
                <a:cubicBezTo>
                  <a:pt x="5950821" y="1610356"/>
                  <a:pt x="5949983" y="1610132"/>
                  <a:pt x="5948905" y="1610021"/>
                </a:cubicBezTo>
                <a:cubicBezTo>
                  <a:pt x="5947825" y="1609909"/>
                  <a:pt x="5946467" y="1609853"/>
                  <a:pt x="5944831" y="1609853"/>
                </a:cubicBezTo>
                <a:cubicBezTo>
                  <a:pt x="5943119" y="1609853"/>
                  <a:pt x="5941742" y="1609909"/>
                  <a:pt x="5940701" y="1610021"/>
                </a:cubicBezTo>
                <a:cubicBezTo>
                  <a:pt x="5939659" y="1610132"/>
                  <a:pt x="5938803" y="1610356"/>
                  <a:pt x="5938133" y="1610691"/>
                </a:cubicBezTo>
                <a:cubicBezTo>
                  <a:pt x="5937463" y="1611025"/>
                  <a:pt x="5937017" y="1611397"/>
                  <a:pt x="5936793" y="1611807"/>
                </a:cubicBezTo>
                <a:cubicBezTo>
                  <a:pt x="5936571" y="1612216"/>
                  <a:pt x="5936459" y="1612718"/>
                  <a:pt x="5936459" y="1613314"/>
                </a:cubicBezTo>
                <a:lnTo>
                  <a:pt x="5936459" y="1713773"/>
                </a:lnTo>
                <a:cubicBezTo>
                  <a:pt x="5936459" y="1714368"/>
                  <a:pt x="5936589" y="1714870"/>
                  <a:pt x="5936849" y="1715279"/>
                </a:cubicBezTo>
                <a:cubicBezTo>
                  <a:pt x="5937110" y="1715689"/>
                  <a:pt x="5937593" y="1716042"/>
                  <a:pt x="5938301" y="1716340"/>
                </a:cubicBezTo>
                <a:cubicBezTo>
                  <a:pt x="5939007" y="1716638"/>
                  <a:pt x="5939957" y="1716861"/>
                  <a:pt x="5941147" y="1717010"/>
                </a:cubicBezTo>
                <a:cubicBezTo>
                  <a:pt x="5942337" y="1717158"/>
                  <a:pt x="5943826" y="1717233"/>
                  <a:pt x="5945611" y="1717233"/>
                </a:cubicBezTo>
                <a:cubicBezTo>
                  <a:pt x="5947472" y="1717233"/>
                  <a:pt x="5948997" y="1717158"/>
                  <a:pt x="5950188" y="1717010"/>
                </a:cubicBezTo>
                <a:cubicBezTo>
                  <a:pt x="5951379" y="1716861"/>
                  <a:pt x="5952309" y="1716638"/>
                  <a:pt x="5952979" y="1716340"/>
                </a:cubicBezTo>
                <a:cubicBezTo>
                  <a:pt x="5953649" y="1716042"/>
                  <a:pt x="5954132" y="1715689"/>
                  <a:pt x="5954430" y="1715279"/>
                </a:cubicBezTo>
                <a:cubicBezTo>
                  <a:pt x="5954727" y="1714870"/>
                  <a:pt x="5954877" y="1714368"/>
                  <a:pt x="5954877" y="1713773"/>
                </a:cubicBezTo>
                <a:lnTo>
                  <a:pt x="5954877" y="1643563"/>
                </a:lnTo>
                <a:cubicBezTo>
                  <a:pt x="5959937" y="1637238"/>
                  <a:pt x="5964773" y="1632438"/>
                  <a:pt x="5969387" y="1629164"/>
                </a:cubicBezTo>
                <a:cubicBezTo>
                  <a:pt x="5974001" y="1625890"/>
                  <a:pt x="5978615" y="1624252"/>
                  <a:pt x="5983228" y="1624252"/>
                </a:cubicBezTo>
                <a:cubicBezTo>
                  <a:pt x="5986800" y="1624252"/>
                  <a:pt x="5989944" y="1624922"/>
                  <a:pt x="5992660" y="1626262"/>
                </a:cubicBezTo>
                <a:cubicBezTo>
                  <a:pt x="5995376" y="1627601"/>
                  <a:pt x="5997590" y="1629536"/>
                  <a:pt x="5999301" y="1632066"/>
                </a:cubicBezTo>
                <a:cubicBezTo>
                  <a:pt x="6001013" y="1634596"/>
                  <a:pt x="6002315" y="1637610"/>
                  <a:pt x="6003208" y="1641107"/>
                </a:cubicBezTo>
                <a:cubicBezTo>
                  <a:pt x="6004101" y="1644605"/>
                  <a:pt x="6004547" y="1649218"/>
                  <a:pt x="6004547" y="1654948"/>
                </a:cubicBezTo>
                <a:lnTo>
                  <a:pt x="6004547" y="1713773"/>
                </a:lnTo>
                <a:cubicBezTo>
                  <a:pt x="6004547" y="1714368"/>
                  <a:pt x="6004697" y="1714870"/>
                  <a:pt x="6004994" y="1715279"/>
                </a:cubicBezTo>
                <a:cubicBezTo>
                  <a:pt x="6005292" y="1715689"/>
                  <a:pt x="6005775" y="1716042"/>
                  <a:pt x="6006445" y="1716340"/>
                </a:cubicBezTo>
                <a:cubicBezTo>
                  <a:pt x="6007115" y="1716638"/>
                  <a:pt x="6008045" y="1716861"/>
                  <a:pt x="6009235" y="1717010"/>
                </a:cubicBezTo>
                <a:cubicBezTo>
                  <a:pt x="6010427" y="1717158"/>
                  <a:pt x="6011952" y="1717233"/>
                  <a:pt x="6013812" y="1717233"/>
                </a:cubicBezTo>
                <a:cubicBezTo>
                  <a:pt x="6015598" y="1717233"/>
                  <a:pt x="6017087" y="1717158"/>
                  <a:pt x="6018277" y="1717010"/>
                </a:cubicBezTo>
                <a:cubicBezTo>
                  <a:pt x="6019467" y="1716861"/>
                  <a:pt x="6020398" y="1716638"/>
                  <a:pt x="6021067" y="1716340"/>
                </a:cubicBezTo>
                <a:cubicBezTo>
                  <a:pt x="6021737" y="1716042"/>
                  <a:pt x="6022221" y="1715689"/>
                  <a:pt x="6022519" y="1715279"/>
                </a:cubicBezTo>
                <a:cubicBezTo>
                  <a:pt x="6022817" y="1714870"/>
                  <a:pt x="6022965" y="1714368"/>
                  <a:pt x="6022965" y="1713773"/>
                </a:cubicBezTo>
                <a:lnTo>
                  <a:pt x="6022965" y="1652493"/>
                </a:lnTo>
                <a:cubicBezTo>
                  <a:pt x="6022965" y="1645349"/>
                  <a:pt x="6022351" y="1639228"/>
                  <a:pt x="6021123" y="1634131"/>
                </a:cubicBezTo>
                <a:cubicBezTo>
                  <a:pt x="6019895" y="1629034"/>
                  <a:pt x="6017868" y="1624587"/>
                  <a:pt x="6015040" y="1620792"/>
                </a:cubicBezTo>
                <a:cubicBezTo>
                  <a:pt x="6012213" y="1616997"/>
                  <a:pt x="6008510" y="1613965"/>
                  <a:pt x="6003933" y="1611695"/>
                </a:cubicBezTo>
                <a:cubicBezTo>
                  <a:pt x="5999357" y="1609425"/>
                  <a:pt x="5993721" y="1608291"/>
                  <a:pt x="5987023" y="1608291"/>
                </a:cubicBezTo>
                <a:close/>
                <a:moveTo>
                  <a:pt x="5863682" y="1608291"/>
                </a:moveTo>
                <a:cubicBezTo>
                  <a:pt x="5856315" y="1608291"/>
                  <a:pt x="5849655" y="1609574"/>
                  <a:pt x="5843701" y="1612142"/>
                </a:cubicBezTo>
                <a:cubicBezTo>
                  <a:pt x="5837749" y="1614709"/>
                  <a:pt x="5832670" y="1618392"/>
                  <a:pt x="5828465" y="1623192"/>
                </a:cubicBezTo>
                <a:cubicBezTo>
                  <a:pt x="5824261" y="1627992"/>
                  <a:pt x="5821043" y="1633833"/>
                  <a:pt x="5818810" y="1640717"/>
                </a:cubicBezTo>
                <a:cubicBezTo>
                  <a:pt x="5816577" y="1647600"/>
                  <a:pt x="5815461" y="1655358"/>
                  <a:pt x="5815461" y="1663990"/>
                </a:cubicBezTo>
                <a:cubicBezTo>
                  <a:pt x="5815461" y="1673068"/>
                  <a:pt x="5816541" y="1681030"/>
                  <a:pt x="5818699" y="1687877"/>
                </a:cubicBezTo>
                <a:cubicBezTo>
                  <a:pt x="5820857" y="1694723"/>
                  <a:pt x="5824057" y="1700415"/>
                  <a:pt x="5828298" y="1704955"/>
                </a:cubicBezTo>
                <a:cubicBezTo>
                  <a:pt x="5832539" y="1709494"/>
                  <a:pt x="5837767" y="1712917"/>
                  <a:pt x="5843981" y="1715224"/>
                </a:cubicBezTo>
                <a:cubicBezTo>
                  <a:pt x="5850195" y="1717531"/>
                  <a:pt x="5857431" y="1718684"/>
                  <a:pt x="5865691" y="1718684"/>
                </a:cubicBezTo>
                <a:cubicBezTo>
                  <a:pt x="5870453" y="1718684"/>
                  <a:pt x="5874937" y="1718330"/>
                  <a:pt x="5879141" y="1717624"/>
                </a:cubicBezTo>
                <a:cubicBezTo>
                  <a:pt x="5883346" y="1716917"/>
                  <a:pt x="5887048" y="1716117"/>
                  <a:pt x="5890247" y="1715224"/>
                </a:cubicBezTo>
                <a:cubicBezTo>
                  <a:pt x="5893447" y="1714331"/>
                  <a:pt x="5896052" y="1713419"/>
                  <a:pt x="5898061" y="1712489"/>
                </a:cubicBezTo>
                <a:cubicBezTo>
                  <a:pt x="5900071" y="1711559"/>
                  <a:pt x="5901279" y="1710889"/>
                  <a:pt x="5901689" y="1710480"/>
                </a:cubicBezTo>
                <a:cubicBezTo>
                  <a:pt x="5902098" y="1710070"/>
                  <a:pt x="5902433" y="1709643"/>
                  <a:pt x="5902693" y="1709196"/>
                </a:cubicBezTo>
                <a:cubicBezTo>
                  <a:pt x="5902954" y="1708750"/>
                  <a:pt x="5903140" y="1708247"/>
                  <a:pt x="5903251" y="1707689"/>
                </a:cubicBezTo>
                <a:cubicBezTo>
                  <a:pt x="5903363" y="1707131"/>
                  <a:pt x="5903456" y="1706499"/>
                  <a:pt x="5903531" y="1705792"/>
                </a:cubicBezTo>
                <a:cubicBezTo>
                  <a:pt x="5903605" y="1705085"/>
                  <a:pt x="5903642" y="1704248"/>
                  <a:pt x="5903642" y="1703280"/>
                </a:cubicBezTo>
                <a:cubicBezTo>
                  <a:pt x="5903642" y="1701941"/>
                  <a:pt x="5903587" y="1700806"/>
                  <a:pt x="5903474" y="1699876"/>
                </a:cubicBezTo>
                <a:cubicBezTo>
                  <a:pt x="5903361" y="1698946"/>
                  <a:pt x="5903193" y="1698220"/>
                  <a:pt x="5902969" y="1697699"/>
                </a:cubicBezTo>
                <a:cubicBezTo>
                  <a:pt x="5902745" y="1697178"/>
                  <a:pt x="5902427" y="1696788"/>
                  <a:pt x="5902016" y="1696527"/>
                </a:cubicBezTo>
                <a:cubicBezTo>
                  <a:pt x="5901605" y="1696267"/>
                  <a:pt x="5901137" y="1696136"/>
                  <a:pt x="5900615" y="1696136"/>
                </a:cubicBezTo>
                <a:cubicBezTo>
                  <a:pt x="5899717" y="1696136"/>
                  <a:pt x="5898389" y="1696527"/>
                  <a:pt x="5896632" y="1697309"/>
                </a:cubicBezTo>
                <a:cubicBezTo>
                  <a:pt x="5894875" y="1698090"/>
                  <a:pt x="5892631" y="1698964"/>
                  <a:pt x="5889902" y="1699932"/>
                </a:cubicBezTo>
                <a:cubicBezTo>
                  <a:pt x="5887173" y="1700899"/>
                  <a:pt x="5883937" y="1701773"/>
                  <a:pt x="5880199" y="1702555"/>
                </a:cubicBezTo>
                <a:cubicBezTo>
                  <a:pt x="5876461" y="1703336"/>
                  <a:pt x="5872198" y="1703727"/>
                  <a:pt x="5867413" y="1703727"/>
                </a:cubicBezTo>
                <a:cubicBezTo>
                  <a:pt x="5861356" y="1703727"/>
                  <a:pt x="5856234" y="1702871"/>
                  <a:pt x="5852047" y="1701159"/>
                </a:cubicBezTo>
                <a:cubicBezTo>
                  <a:pt x="5847859" y="1699448"/>
                  <a:pt x="5844457" y="1696992"/>
                  <a:pt x="5841839" y="1693792"/>
                </a:cubicBezTo>
                <a:cubicBezTo>
                  <a:pt x="5839221" y="1690593"/>
                  <a:pt x="5837353" y="1686760"/>
                  <a:pt x="5836231" y="1682295"/>
                </a:cubicBezTo>
                <a:cubicBezTo>
                  <a:pt x="5835109" y="1677831"/>
                  <a:pt x="5834549" y="1672808"/>
                  <a:pt x="5834549" y="1667227"/>
                </a:cubicBezTo>
                <a:lnTo>
                  <a:pt x="5900707" y="1667227"/>
                </a:lnTo>
                <a:cubicBezTo>
                  <a:pt x="5902577" y="1667227"/>
                  <a:pt x="5904241" y="1666613"/>
                  <a:pt x="5905698" y="1665385"/>
                </a:cubicBezTo>
                <a:cubicBezTo>
                  <a:pt x="5907155" y="1664157"/>
                  <a:pt x="5907884" y="1662092"/>
                  <a:pt x="5907884" y="1659190"/>
                </a:cubicBezTo>
                <a:lnTo>
                  <a:pt x="5907884" y="1655841"/>
                </a:lnTo>
                <a:cubicBezTo>
                  <a:pt x="5907884" y="1649293"/>
                  <a:pt x="5907047" y="1643135"/>
                  <a:pt x="5905373" y="1637368"/>
                </a:cubicBezTo>
                <a:cubicBezTo>
                  <a:pt x="5903698" y="1631601"/>
                  <a:pt x="5901075" y="1626578"/>
                  <a:pt x="5897503" y="1622299"/>
                </a:cubicBezTo>
                <a:cubicBezTo>
                  <a:pt x="5893931" y="1618020"/>
                  <a:pt x="5889373" y="1614616"/>
                  <a:pt x="5883829" y="1612086"/>
                </a:cubicBezTo>
                <a:cubicBezTo>
                  <a:pt x="5878285" y="1609556"/>
                  <a:pt x="5871569" y="1608291"/>
                  <a:pt x="5863682" y="1608291"/>
                </a:cubicBezTo>
                <a:close/>
                <a:moveTo>
                  <a:pt x="5267663" y="1608291"/>
                </a:moveTo>
                <a:cubicBezTo>
                  <a:pt x="5263793" y="1608291"/>
                  <a:pt x="5259961" y="1608644"/>
                  <a:pt x="5256165" y="1609351"/>
                </a:cubicBezTo>
                <a:cubicBezTo>
                  <a:pt x="5252371" y="1610058"/>
                  <a:pt x="5248873" y="1610951"/>
                  <a:pt x="5245673" y="1612030"/>
                </a:cubicBezTo>
                <a:cubicBezTo>
                  <a:pt x="5242473" y="1613109"/>
                  <a:pt x="5239646" y="1614300"/>
                  <a:pt x="5237190" y="1615602"/>
                </a:cubicBezTo>
                <a:cubicBezTo>
                  <a:pt x="5234735" y="1616904"/>
                  <a:pt x="5233005" y="1618039"/>
                  <a:pt x="5232000" y="1619006"/>
                </a:cubicBezTo>
                <a:cubicBezTo>
                  <a:pt x="5230995" y="1619974"/>
                  <a:pt x="5230363" y="1620997"/>
                  <a:pt x="5230102" y="1622076"/>
                </a:cubicBezTo>
                <a:cubicBezTo>
                  <a:pt x="5229842" y="1623155"/>
                  <a:pt x="5229711" y="1624625"/>
                  <a:pt x="5229711" y="1626485"/>
                </a:cubicBezTo>
                <a:cubicBezTo>
                  <a:pt x="5229711" y="1627601"/>
                  <a:pt x="5229786" y="1628624"/>
                  <a:pt x="5229935" y="1629554"/>
                </a:cubicBezTo>
                <a:cubicBezTo>
                  <a:pt x="5230083" y="1630485"/>
                  <a:pt x="5230325" y="1631247"/>
                  <a:pt x="5230661" y="1631843"/>
                </a:cubicBezTo>
                <a:cubicBezTo>
                  <a:pt x="5230995" y="1632438"/>
                  <a:pt x="5231386" y="1632885"/>
                  <a:pt x="5231833" y="1633182"/>
                </a:cubicBezTo>
                <a:cubicBezTo>
                  <a:pt x="5232279" y="1633480"/>
                  <a:pt x="5232799" y="1633629"/>
                  <a:pt x="5233395" y="1633629"/>
                </a:cubicBezTo>
                <a:cubicBezTo>
                  <a:pt x="5234288" y="1633629"/>
                  <a:pt x="5235646" y="1633089"/>
                  <a:pt x="5237469" y="1632010"/>
                </a:cubicBezTo>
                <a:cubicBezTo>
                  <a:pt x="5239293" y="1630931"/>
                  <a:pt x="5241562" y="1629741"/>
                  <a:pt x="5244278" y="1628438"/>
                </a:cubicBezTo>
                <a:cubicBezTo>
                  <a:pt x="5246994" y="1627136"/>
                  <a:pt x="5250157" y="1625945"/>
                  <a:pt x="5253766" y="1624866"/>
                </a:cubicBezTo>
                <a:cubicBezTo>
                  <a:pt x="5257375" y="1623787"/>
                  <a:pt x="5261449" y="1623248"/>
                  <a:pt x="5265989" y="1623248"/>
                </a:cubicBezTo>
                <a:cubicBezTo>
                  <a:pt x="5270230" y="1623248"/>
                  <a:pt x="5273802" y="1623750"/>
                  <a:pt x="5276704" y="1624755"/>
                </a:cubicBezTo>
                <a:cubicBezTo>
                  <a:pt x="5279606" y="1625759"/>
                  <a:pt x="5281969" y="1627248"/>
                  <a:pt x="5283792" y="1629220"/>
                </a:cubicBezTo>
                <a:cubicBezTo>
                  <a:pt x="5285615" y="1631192"/>
                  <a:pt x="5286935" y="1633666"/>
                  <a:pt x="5287754" y="1636642"/>
                </a:cubicBezTo>
                <a:cubicBezTo>
                  <a:pt x="5288573" y="1639619"/>
                  <a:pt x="5288982" y="1643042"/>
                  <a:pt x="5288982" y="1646912"/>
                </a:cubicBezTo>
                <a:lnTo>
                  <a:pt x="5288982" y="1654725"/>
                </a:lnTo>
                <a:lnTo>
                  <a:pt x="5275141" y="1654725"/>
                </a:lnTo>
                <a:cubicBezTo>
                  <a:pt x="5267328" y="1654725"/>
                  <a:pt x="5260295" y="1655413"/>
                  <a:pt x="5254045" y="1656790"/>
                </a:cubicBezTo>
                <a:cubicBezTo>
                  <a:pt x="5247794" y="1658167"/>
                  <a:pt x="5242511" y="1660232"/>
                  <a:pt x="5238195" y="1662985"/>
                </a:cubicBezTo>
                <a:cubicBezTo>
                  <a:pt x="5233879" y="1665738"/>
                  <a:pt x="5230567" y="1669199"/>
                  <a:pt x="5228261" y="1673366"/>
                </a:cubicBezTo>
                <a:cubicBezTo>
                  <a:pt x="5225953" y="1677533"/>
                  <a:pt x="5224800" y="1682444"/>
                  <a:pt x="5224800" y="1688100"/>
                </a:cubicBezTo>
                <a:cubicBezTo>
                  <a:pt x="5224800" y="1692937"/>
                  <a:pt x="5225637" y="1697253"/>
                  <a:pt x="5227311" y="1701048"/>
                </a:cubicBezTo>
                <a:cubicBezTo>
                  <a:pt x="5228986" y="1704843"/>
                  <a:pt x="5231330" y="1708043"/>
                  <a:pt x="5234344" y="1710647"/>
                </a:cubicBezTo>
                <a:cubicBezTo>
                  <a:pt x="5237357" y="1713252"/>
                  <a:pt x="5241004" y="1715242"/>
                  <a:pt x="5245283" y="1716619"/>
                </a:cubicBezTo>
                <a:cubicBezTo>
                  <a:pt x="5249561" y="1717996"/>
                  <a:pt x="5254343" y="1718684"/>
                  <a:pt x="5259626" y="1718684"/>
                </a:cubicBezTo>
                <a:cubicBezTo>
                  <a:pt x="5265653" y="1718684"/>
                  <a:pt x="5271365" y="1717382"/>
                  <a:pt x="5276760" y="1714777"/>
                </a:cubicBezTo>
                <a:cubicBezTo>
                  <a:pt x="5282155" y="1712173"/>
                  <a:pt x="5287047" y="1708526"/>
                  <a:pt x="5291437" y="1703838"/>
                </a:cubicBezTo>
                <a:lnTo>
                  <a:pt x="5291437" y="1713884"/>
                </a:lnTo>
                <a:cubicBezTo>
                  <a:pt x="5291437" y="1714777"/>
                  <a:pt x="5291698" y="1715447"/>
                  <a:pt x="5292219" y="1715893"/>
                </a:cubicBezTo>
                <a:cubicBezTo>
                  <a:pt x="5292740" y="1716340"/>
                  <a:pt x="5293577" y="1716675"/>
                  <a:pt x="5294731" y="1716898"/>
                </a:cubicBezTo>
                <a:cubicBezTo>
                  <a:pt x="5295884" y="1717121"/>
                  <a:pt x="5297428" y="1717233"/>
                  <a:pt x="5299363" y="1717233"/>
                </a:cubicBezTo>
                <a:cubicBezTo>
                  <a:pt x="5301372" y="1717233"/>
                  <a:pt x="5302897" y="1717121"/>
                  <a:pt x="5303939" y="1716898"/>
                </a:cubicBezTo>
                <a:cubicBezTo>
                  <a:pt x="5304981" y="1716675"/>
                  <a:pt x="5305799" y="1716340"/>
                  <a:pt x="5306395" y="1715893"/>
                </a:cubicBezTo>
                <a:cubicBezTo>
                  <a:pt x="5306990" y="1715447"/>
                  <a:pt x="5307288" y="1714777"/>
                  <a:pt x="5307288" y="1713884"/>
                </a:cubicBezTo>
                <a:lnTo>
                  <a:pt x="5307288" y="1646130"/>
                </a:lnTo>
                <a:cubicBezTo>
                  <a:pt x="5307288" y="1639879"/>
                  <a:pt x="5306581" y="1634410"/>
                  <a:pt x="5305167" y="1629722"/>
                </a:cubicBezTo>
                <a:cubicBezTo>
                  <a:pt x="5303753" y="1625034"/>
                  <a:pt x="5301483" y="1621108"/>
                  <a:pt x="5298358" y="1617946"/>
                </a:cubicBezTo>
                <a:cubicBezTo>
                  <a:pt x="5295233" y="1614783"/>
                  <a:pt x="5291140" y="1612383"/>
                  <a:pt x="5286080" y="1610746"/>
                </a:cubicBezTo>
                <a:cubicBezTo>
                  <a:pt x="5281020" y="1609109"/>
                  <a:pt x="5274881" y="1608291"/>
                  <a:pt x="5267663" y="1608291"/>
                </a:cubicBezTo>
                <a:close/>
                <a:moveTo>
                  <a:pt x="4882123" y="1608291"/>
                </a:moveTo>
                <a:cubicBezTo>
                  <a:pt x="4876393" y="1608291"/>
                  <a:pt x="4870719" y="1609760"/>
                  <a:pt x="4865101" y="1612700"/>
                </a:cubicBezTo>
                <a:cubicBezTo>
                  <a:pt x="4859483" y="1615639"/>
                  <a:pt x="4853846" y="1620271"/>
                  <a:pt x="4848191" y="1626597"/>
                </a:cubicBezTo>
                <a:lnTo>
                  <a:pt x="4848191" y="1613314"/>
                </a:lnTo>
                <a:cubicBezTo>
                  <a:pt x="4848191" y="1612718"/>
                  <a:pt x="4848061" y="1612216"/>
                  <a:pt x="4847800" y="1611807"/>
                </a:cubicBezTo>
                <a:cubicBezTo>
                  <a:pt x="4847539" y="1611397"/>
                  <a:pt x="4847111" y="1611025"/>
                  <a:pt x="4846517" y="1610691"/>
                </a:cubicBezTo>
                <a:cubicBezTo>
                  <a:pt x="4845921" y="1610356"/>
                  <a:pt x="4845084" y="1610132"/>
                  <a:pt x="4844005" y="1610021"/>
                </a:cubicBezTo>
                <a:cubicBezTo>
                  <a:pt x="4842926" y="1609909"/>
                  <a:pt x="4841568" y="1609853"/>
                  <a:pt x="4839931" y="1609853"/>
                </a:cubicBezTo>
                <a:cubicBezTo>
                  <a:pt x="4838219" y="1609853"/>
                  <a:pt x="4836843" y="1609909"/>
                  <a:pt x="4835801" y="1610021"/>
                </a:cubicBezTo>
                <a:cubicBezTo>
                  <a:pt x="4834759" y="1610132"/>
                  <a:pt x="4833903" y="1610356"/>
                  <a:pt x="4833233" y="1610691"/>
                </a:cubicBezTo>
                <a:cubicBezTo>
                  <a:pt x="4832563" y="1611025"/>
                  <a:pt x="4832117" y="1611397"/>
                  <a:pt x="4831894" y="1611807"/>
                </a:cubicBezTo>
                <a:cubicBezTo>
                  <a:pt x="4831671" y="1612216"/>
                  <a:pt x="4831559" y="1612718"/>
                  <a:pt x="4831559" y="1613314"/>
                </a:cubicBezTo>
                <a:lnTo>
                  <a:pt x="4831559" y="1713773"/>
                </a:lnTo>
                <a:cubicBezTo>
                  <a:pt x="4831559" y="1714368"/>
                  <a:pt x="4831689" y="1714870"/>
                  <a:pt x="4831950" y="1715279"/>
                </a:cubicBezTo>
                <a:cubicBezTo>
                  <a:pt x="4832210" y="1715689"/>
                  <a:pt x="4832694" y="1716042"/>
                  <a:pt x="4833401" y="1716340"/>
                </a:cubicBezTo>
                <a:cubicBezTo>
                  <a:pt x="4834108" y="1716638"/>
                  <a:pt x="4835057" y="1716861"/>
                  <a:pt x="4836247" y="1717010"/>
                </a:cubicBezTo>
                <a:cubicBezTo>
                  <a:pt x="4837438" y="1717158"/>
                  <a:pt x="4838926" y="1717233"/>
                  <a:pt x="4840712" y="1717233"/>
                </a:cubicBezTo>
                <a:cubicBezTo>
                  <a:pt x="4842573" y="1717233"/>
                  <a:pt x="4844098" y="1717158"/>
                  <a:pt x="4845289" y="1717010"/>
                </a:cubicBezTo>
                <a:cubicBezTo>
                  <a:pt x="4846479" y="1716861"/>
                  <a:pt x="4847409" y="1716638"/>
                  <a:pt x="4848079" y="1716340"/>
                </a:cubicBezTo>
                <a:cubicBezTo>
                  <a:pt x="4848749" y="1716042"/>
                  <a:pt x="4849233" y="1715689"/>
                  <a:pt x="4849530" y="1715279"/>
                </a:cubicBezTo>
                <a:cubicBezTo>
                  <a:pt x="4849827" y="1714870"/>
                  <a:pt x="4849977" y="1714368"/>
                  <a:pt x="4849977" y="1713773"/>
                </a:cubicBezTo>
                <a:lnTo>
                  <a:pt x="4849977" y="1643563"/>
                </a:lnTo>
                <a:cubicBezTo>
                  <a:pt x="4855037" y="1637238"/>
                  <a:pt x="4859873" y="1632438"/>
                  <a:pt x="4864487" y="1629164"/>
                </a:cubicBezTo>
                <a:cubicBezTo>
                  <a:pt x="4869101" y="1625890"/>
                  <a:pt x="4873715" y="1624252"/>
                  <a:pt x="4878329" y="1624252"/>
                </a:cubicBezTo>
                <a:cubicBezTo>
                  <a:pt x="4881900" y="1624252"/>
                  <a:pt x="4885044" y="1624922"/>
                  <a:pt x="4887761" y="1626262"/>
                </a:cubicBezTo>
                <a:cubicBezTo>
                  <a:pt x="4890477" y="1627601"/>
                  <a:pt x="4892690" y="1629536"/>
                  <a:pt x="4894402" y="1632066"/>
                </a:cubicBezTo>
                <a:cubicBezTo>
                  <a:pt x="4896113" y="1634596"/>
                  <a:pt x="4897415" y="1637610"/>
                  <a:pt x="4898309" y="1641107"/>
                </a:cubicBezTo>
                <a:cubicBezTo>
                  <a:pt x="4899201" y="1644605"/>
                  <a:pt x="4899648" y="1649218"/>
                  <a:pt x="4899648" y="1654948"/>
                </a:cubicBezTo>
                <a:lnTo>
                  <a:pt x="4899648" y="1713773"/>
                </a:lnTo>
                <a:cubicBezTo>
                  <a:pt x="4899648" y="1714368"/>
                  <a:pt x="4899797" y="1714870"/>
                  <a:pt x="4900095" y="1715279"/>
                </a:cubicBezTo>
                <a:cubicBezTo>
                  <a:pt x="4900392" y="1715689"/>
                  <a:pt x="4900876" y="1716042"/>
                  <a:pt x="4901545" y="1716340"/>
                </a:cubicBezTo>
                <a:cubicBezTo>
                  <a:pt x="4902215" y="1716638"/>
                  <a:pt x="4903145" y="1716861"/>
                  <a:pt x="4904336" y="1717010"/>
                </a:cubicBezTo>
                <a:cubicBezTo>
                  <a:pt x="4905527" y="1717158"/>
                  <a:pt x="4907052" y="1717233"/>
                  <a:pt x="4908913" y="1717233"/>
                </a:cubicBezTo>
                <a:cubicBezTo>
                  <a:pt x="4910699" y="1717233"/>
                  <a:pt x="4912187" y="1717158"/>
                  <a:pt x="4913377" y="1717010"/>
                </a:cubicBezTo>
                <a:cubicBezTo>
                  <a:pt x="4914568" y="1716861"/>
                  <a:pt x="4915498" y="1716638"/>
                  <a:pt x="4916168" y="1716340"/>
                </a:cubicBezTo>
                <a:cubicBezTo>
                  <a:pt x="4916837" y="1716042"/>
                  <a:pt x="4917321" y="1715689"/>
                  <a:pt x="4917619" y="1715279"/>
                </a:cubicBezTo>
                <a:cubicBezTo>
                  <a:pt x="4917917" y="1714870"/>
                  <a:pt x="4918065" y="1714368"/>
                  <a:pt x="4918065" y="1713773"/>
                </a:cubicBezTo>
                <a:lnTo>
                  <a:pt x="4918065" y="1652493"/>
                </a:lnTo>
                <a:cubicBezTo>
                  <a:pt x="4918065" y="1645349"/>
                  <a:pt x="4917451" y="1639228"/>
                  <a:pt x="4916223" y="1634131"/>
                </a:cubicBezTo>
                <a:cubicBezTo>
                  <a:pt x="4914996" y="1629034"/>
                  <a:pt x="4912968" y="1624587"/>
                  <a:pt x="4910141" y="1620792"/>
                </a:cubicBezTo>
                <a:cubicBezTo>
                  <a:pt x="4907313" y="1616997"/>
                  <a:pt x="4903611" y="1613965"/>
                  <a:pt x="4899034" y="1611695"/>
                </a:cubicBezTo>
                <a:cubicBezTo>
                  <a:pt x="4894457" y="1609425"/>
                  <a:pt x="4888821" y="1608291"/>
                  <a:pt x="4882123" y="1608291"/>
                </a:cubicBezTo>
                <a:close/>
                <a:moveTo>
                  <a:pt x="4753313" y="1608291"/>
                </a:moveTo>
                <a:cubicBezTo>
                  <a:pt x="4749443" y="1608291"/>
                  <a:pt x="4745611" y="1608644"/>
                  <a:pt x="4741815" y="1609351"/>
                </a:cubicBezTo>
                <a:cubicBezTo>
                  <a:pt x="4738021" y="1610058"/>
                  <a:pt x="4734523" y="1610951"/>
                  <a:pt x="4731323" y="1612030"/>
                </a:cubicBezTo>
                <a:cubicBezTo>
                  <a:pt x="4728123" y="1613109"/>
                  <a:pt x="4725296" y="1614300"/>
                  <a:pt x="4722840" y="1615602"/>
                </a:cubicBezTo>
                <a:cubicBezTo>
                  <a:pt x="4720385" y="1616904"/>
                  <a:pt x="4718655" y="1618039"/>
                  <a:pt x="4717650" y="1619006"/>
                </a:cubicBezTo>
                <a:cubicBezTo>
                  <a:pt x="4716645" y="1619974"/>
                  <a:pt x="4716013" y="1620997"/>
                  <a:pt x="4715752" y="1622076"/>
                </a:cubicBezTo>
                <a:cubicBezTo>
                  <a:pt x="4715492" y="1623155"/>
                  <a:pt x="4715361" y="1624625"/>
                  <a:pt x="4715361" y="1626485"/>
                </a:cubicBezTo>
                <a:cubicBezTo>
                  <a:pt x="4715361" y="1627601"/>
                  <a:pt x="4715436" y="1628624"/>
                  <a:pt x="4715585" y="1629554"/>
                </a:cubicBezTo>
                <a:cubicBezTo>
                  <a:pt x="4715733" y="1630485"/>
                  <a:pt x="4715975" y="1631247"/>
                  <a:pt x="4716311" y="1631843"/>
                </a:cubicBezTo>
                <a:cubicBezTo>
                  <a:pt x="4716645" y="1632438"/>
                  <a:pt x="4717036" y="1632885"/>
                  <a:pt x="4717483" y="1633182"/>
                </a:cubicBezTo>
                <a:cubicBezTo>
                  <a:pt x="4717929" y="1633480"/>
                  <a:pt x="4718449" y="1633629"/>
                  <a:pt x="4719045" y="1633629"/>
                </a:cubicBezTo>
                <a:cubicBezTo>
                  <a:pt x="4719938" y="1633629"/>
                  <a:pt x="4721296" y="1633089"/>
                  <a:pt x="4723119" y="1632010"/>
                </a:cubicBezTo>
                <a:cubicBezTo>
                  <a:pt x="4724943" y="1630931"/>
                  <a:pt x="4727212" y="1629741"/>
                  <a:pt x="4729928" y="1628438"/>
                </a:cubicBezTo>
                <a:cubicBezTo>
                  <a:pt x="4732644" y="1627136"/>
                  <a:pt x="4735807" y="1625945"/>
                  <a:pt x="4739416" y="1624866"/>
                </a:cubicBezTo>
                <a:cubicBezTo>
                  <a:pt x="4743025" y="1623787"/>
                  <a:pt x="4747099" y="1623248"/>
                  <a:pt x="4751639" y="1623248"/>
                </a:cubicBezTo>
                <a:cubicBezTo>
                  <a:pt x="4755880" y="1623248"/>
                  <a:pt x="4759452" y="1623750"/>
                  <a:pt x="4762354" y="1624755"/>
                </a:cubicBezTo>
                <a:cubicBezTo>
                  <a:pt x="4765256" y="1625759"/>
                  <a:pt x="4767619" y="1627248"/>
                  <a:pt x="4769442" y="1629220"/>
                </a:cubicBezTo>
                <a:cubicBezTo>
                  <a:pt x="4771265" y="1631192"/>
                  <a:pt x="4772586" y="1633666"/>
                  <a:pt x="4773405" y="1636642"/>
                </a:cubicBezTo>
                <a:cubicBezTo>
                  <a:pt x="4774223" y="1639619"/>
                  <a:pt x="4774633" y="1643042"/>
                  <a:pt x="4774633" y="1646912"/>
                </a:cubicBezTo>
                <a:lnTo>
                  <a:pt x="4774633" y="1654725"/>
                </a:lnTo>
                <a:lnTo>
                  <a:pt x="4760791" y="1654725"/>
                </a:lnTo>
                <a:cubicBezTo>
                  <a:pt x="4752978" y="1654725"/>
                  <a:pt x="4745945" y="1655413"/>
                  <a:pt x="4739695" y="1656790"/>
                </a:cubicBezTo>
                <a:cubicBezTo>
                  <a:pt x="4733444" y="1658167"/>
                  <a:pt x="4728161" y="1660232"/>
                  <a:pt x="4723845" y="1662985"/>
                </a:cubicBezTo>
                <a:cubicBezTo>
                  <a:pt x="4719529" y="1665738"/>
                  <a:pt x="4716217" y="1669199"/>
                  <a:pt x="4713911" y="1673366"/>
                </a:cubicBezTo>
                <a:cubicBezTo>
                  <a:pt x="4711603" y="1677533"/>
                  <a:pt x="4710450" y="1682444"/>
                  <a:pt x="4710450" y="1688100"/>
                </a:cubicBezTo>
                <a:cubicBezTo>
                  <a:pt x="4710450" y="1692937"/>
                  <a:pt x="4711287" y="1697253"/>
                  <a:pt x="4712961" y="1701048"/>
                </a:cubicBezTo>
                <a:cubicBezTo>
                  <a:pt x="4714636" y="1704843"/>
                  <a:pt x="4716980" y="1708043"/>
                  <a:pt x="4719994" y="1710647"/>
                </a:cubicBezTo>
                <a:cubicBezTo>
                  <a:pt x="4723007" y="1713252"/>
                  <a:pt x="4726654" y="1715242"/>
                  <a:pt x="4730933" y="1716619"/>
                </a:cubicBezTo>
                <a:cubicBezTo>
                  <a:pt x="4735211" y="1717996"/>
                  <a:pt x="4739993" y="1718684"/>
                  <a:pt x="4745276" y="1718684"/>
                </a:cubicBezTo>
                <a:cubicBezTo>
                  <a:pt x="4751303" y="1718684"/>
                  <a:pt x="4757015" y="1717382"/>
                  <a:pt x="4762410" y="1714777"/>
                </a:cubicBezTo>
                <a:cubicBezTo>
                  <a:pt x="4767805" y="1712173"/>
                  <a:pt x="4772697" y="1708526"/>
                  <a:pt x="4777088" y="1703838"/>
                </a:cubicBezTo>
                <a:lnTo>
                  <a:pt x="4777088" y="1713884"/>
                </a:lnTo>
                <a:cubicBezTo>
                  <a:pt x="4777088" y="1714777"/>
                  <a:pt x="4777349" y="1715447"/>
                  <a:pt x="4777869" y="1715893"/>
                </a:cubicBezTo>
                <a:cubicBezTo>
                  <a:pt x="4778390" y="1716340"/>
                  <a:pt x="4779227" y="1716675"/>
                  <a:pt x="4780381" y="1716898"/>
                </a:cubicBezTo>
                <a:cubicBezTo>
                  <a:pt x="4781534" y="1717121"/>
                  <a:pt x="4783079" y="1717233"/>
                  <a:pt x="4785013" y="1717233"/>
                </a:cubicBezTo>
                <a:cubicBezTo>
                  <a:pt x="4787023" y="1717233"/>
                  <a:pt x="4788548" y="1717121"/>
                  <a:pt x="4789589" y="1716898"/>
                </a:cubicBezTo>
                <a:cubicBezTo>
                  <a:pt x="4790631" y="1716675"/>
                  <a:pt x="4791450" y="1716340"/>
                  <a:pt x="4792045" y="1715893"/>
                </a:cubicBezTo>
                <a:cubicBezTo>
                  <a:pt x="4792641" y="1715447"/>
                  <a:pt x="4792938" y="1714777"/>
                  <a:pt x="4792938" y="1713884"/>
                </a:cubicBezTo>
                <a:lnTo>
                  <a:pt x="4792938" y="1646130"/>
                </a:lnTo>
                <a:cubicBezTo>
                  <a:pt x="4792938" y="1639879"/>
                  <a:pt x="4792231" y="1634410"/>
                  <a:pt x="4790817" y="1629722"/>
                </a:cubicBezTo>
                <a:cubicBezTo>
                  <a:pt x="4789403" y="1625034"/>
                  <a:pt x="4787134" y="1621108"/>
                  <a:pt x="4784009" y="1617946"/>
                </a:cubicBezTo>
                <a:cubicBezTo>
                  <a:pt x="4780883" y="1614783"/>
                  <a:pt x="4776791" y="1612383"/>
                  <a:pt x="4771730" y="1610746"/>
                </a:cubicBezTo>
                <a:cubicBezTo>
                  <a:pt x="4766670" y="1609109"/>
                  <a:pt x="4760531" y="1608291"/>
                  <a:pt x="4753313" y="1608291"/>
                </a:cubicBezTo>
                <a:close/>
                <a:moveTo>
                  <a:pt x="4605415" y="1608291"/>
                </a:moveTo>
                <a:cubicBezTo>
                  <a:pt x="4599313" y="1608291"/>
                  <a:pt x="4593973" y="1609109"/>
                  <a:pt x="4589397" y="1610746"/>
                </a:cubicBezTo>
                <a:cubicBezTo>
                  <a:pt x="4584821" y="1612383"/>
                  <a:pt x="4581007" y="1614560"/>
                  <a:pt x="4577956" y="1617276"/>
                </a:cubicBezTo>
                <a:cubicBezTo>
                  <a:pt x="4574905" y="1619992"/>
                  <a:pt x="4572617" y="1623155"/>
                  <a:pt x="4571091" y="1626764"/>
                </a:cubicBezTo>
                <a:cubicBezTo>
                  <a:pt x="4569566" y="1630373"/>
                  <a:pt x="4568803" y="1634150"/>
                  <a:pt x="4568803" y="1638093"/>
                </a:cubicBezTo>
                <a:cubicBezTo>
                  <a:pt x="4568803" y="1642558"/>
                  <a:pt x="4569529" y="1646391"/>
                  <a:pt x="4570980" y="1649590"/>
                </a:cubicBezTo>
                <a:cubicBezTo>
                  <a:pt x="4572431" y="1652790"/>
                  <a:pt x="4574347" y="1655544"/>
                  <a:pt x="4576728" y="1657850"/>
                </a:cubicBezTo>
                <a:cubicBezTo>
                  <a:pt x="4579109" y="1660157"/>
                  <a:pt x="4581807" y="1662111"/>
                  <a:pt x="4584821" y="1663711"/>
                </a:cubicBezTo>
                <a:cubicBezTo>
                  <a:pt x="4587835" y="1665310"/>
                  <a:pt x="4590923" y="1666743"/>
                  <a:pt x="4594085" y="1668008"/>
                </a:cubicBezTo>
                <a:cubicBezTo>
                  <a:pt x="4597248" y="1669273"/>
                  <a:pt x="4600317" y="1670482"/>
                  <a:pt x="4603294" y="1671636"/>
                </a:cubicBezTo>
                <a:cubicBezTo>
                  <a:pt x="4606271" y="1672789"/>
                  <a:pt x="4608949" y="1674110"/>
                  <a:pt x="4611331" y="1675598"/>
                </a:cubicBezTo>
                <a:cubicBezTo>
                  <a:pt x="4613712" y="1677086"/>
                  <a:pt x="4615628" y="1678798"/>
                  <a:pt x="4617079" y="1680733"/>
                </a:cubicBezTo>
                <a:cubicBezTo>
                  <a:pt x="4618530" y="1682668"/>
                  <a:pt x="4619256" y="1685049"/>
                  <a:pt x="4619256" y="1687877"/>
                </a:cubicBezTo>
                <a:cubicBezTo>
                  <a:pt x="4619256" y="1690630"/>
                  <a:pt x="4618753" y="1693011"/>
                  <a:pt x="4617749" y="1695020"/>
                </a:cubicBezTo>
                <a:cubicBezTo>
                  <a:pt x="4616745" y="1697029"/>
                  <a:pt x="4615312" y="1698685"/>
                  <a:pt x="4613451" y="1699987"/>
                </a:cubicBezTo>
                <a:cubicBezTo>
                  <a:pt x="4611591" y="1701290"/>
                  <a:pt x="4609396" y="1702276"/>
                  <a:pt x="4606866" y="1702945"/>
                </a:cubicBezTo>
                <a:cubicBezTo>
                  <a:pt x="4604335" y="1703615"/>
                  <a:pt x="4601508" y="1703950"/>
                  <a:pt x="4598383" y="1703950"/>
                </a:cubicBezTo>
                <a:cubicBezTo>
                  <a:pt x="4594215" y="1703950"/>
                  <a:pt x="4590532" y="1703448"/>
                  <a:pt x="4587332" y="1702443"/>
                </a:cubicBezTo>
                <a:cubicBezTo>
                  <a:pt x="4584132" y="1701438"/>
                  <a:pt x="4581361" y="1700341"/>
                  <a:pt x="4579016" y="1699150"/>
                </a:cubicBezTo>
                <a:cubicBezTo>
                  <a:pt x="4576672" y="1697960"/>
                  <a:pt x="4574700" y="1696862"/>
                  <a:pt x="4573101" y="1695857"/>
                </a:cubicBezTo>
                <a:cubicBezTo>
                  <a:pt x="4571501" y="1694853"/>
                  <a:pt x="4570291" y="1694351"/>
                  <a:pt x="4569473" y="1694351"/>
                </a:cubicBezTo>
                <a:cubicBezTo>
                  <a:pt x="4568952" y="1694351"/>
                  <a:pt x="4568487" y="1694481"/>
                  <a:pt x="4568077" y="1694741"/>
                </a:cubicBezTo>
                <a:cubicBezTo>
                  <a:pt x="4567668" y="1695002"/>
                  <a:pt x="4567352" y="1695430"/>
                  <a:pt x="4567129" y="1696025"/>
                </a:cubicBezTo>
                <a:cubicBezTo>
                  <a:pt x="4566905" y="1696620"/>
                  <a:pt x="4566719" y="1697402"/>
                  <a:pt x="4566571" y="1698369"/>
                </a:cubicBezTo>
                <a:cubicBezTo>
                  <a:pt x="4566422" y="1699336"/>
                  <a:pt x="4566347" y="1700527"/>
                  <a:pt x="4566347" y="1701941"/>
                </a:cubicBezTo>
                <a:cubicBezTo>
                  <a:pt x="4566347" y="1704248"/>
                  <a:pt x="4566533" y="1706071"/>
                  <a:pt x="4566905" y="1707410"/>
                </a:cubicBezTo>
                <a:cubicBezTo>
                  <a:pt x="4567277" y="1708750"/>
                  <a:pt x="4567873" y="1709791"/>
                  <a:pt x="4568691" y="1710536"/>
                </a:cubicBezTo>
                <a:cubicBezTo>
                  <a:pt x="4569510" y="1711280"/>
                  <a:pt x="4570812" y="1712117"/>
                  <a:pt x="4572598" y="1713047"/>
                </a:cubicBezTo>
                <a:cubicBezTo>
                  <a:pt x="4574384" y="1713977"/>
                  <a:pt x="4576561" y="1714870"/>
                  <a:pt x="4579128" y="1715726"/>
                </a:cubicBezTo>
                <a:cubicBezTo>
                  <a:pt x="4581695" y="1716582"/>
                  <a:pt x="4584597" y="1717289"/>
                  <a:pt x="4587835" y="1717847"/>
                </a:cubicBezTo>
                <a:cubicBezTo>
                  <a:pt x="4591071" y="1718405"/>
                  <a:pt x="4594476" y="1718684"/>
                  <a:pt x="4598048" y="1718684"/>
                </a:cubicBezTo>
                <a:cubicBezTo>
                  <a:pt x="4603852" y="1718684"/>
                  <a:pt x="4609173" y="1717977"/>
                  <a:pt x="4614009" y="1716563"/>
                </a:cubicBezTo>
                <a:cubicBezTo>
                  <a:pt x="4618847" y="1715149"/>
                  <a:pt x="4623013" y="1713066"/>
                  <a:pt x="4626511" y="1710312"/>
                </a:cubicBezTo>
                <a:cubicBezTo>
                  <a:pt x="4630009" y="1707559"/>
                  <a:pt x="4632706" y="1704173"/>
                  <a:pt x="4634603" y="1700155"/>
                </a:cubicBezTo>
                <a:cubicBezTo>
                  <a:pt x="4636501" y="1696136"/>
                  <a:pt x="4637450" y="1691560"/>
                  <a:pt x="4637450" y="1686425"/>
                </a:cubicBezTo>
                <a:cubicBezTo>
                  <a:pt x="4637450" y="1682109"/>
                  <a:pt x="4636725" y="1678389"/>
                  <a:pt x="4635273" y="1675263"/>
                </a:cubicBezTo>
                <a:cubicBezTo>
                  <a:pt x="4633823" y="1672138"/>
                  <a:pt x="4631906" y="1669459"/>
                  <a:pt x="4629525" y="1667227"/>
                </a:cubicBezTo>
                <a:cubicBezTo>
                  <a:pt x="4627143" y="1664994"/>
                  <a:pt x="4624409" y="1663097"/>
                  <a:pt x="4621321" y="1661534"/>
                </a:cubicBezTo>
                <a:cubicBezTo>
                  <a:pt x="4618233" y="1659971"/>
                  <a:pt x="4615107" y="1658557"/>
                  <a:pt x="4611945" y="1657292"/>
                </a:cubicBezTo>
                <a:cubicBezTo>
                  <a:pt x="4608782" y="1656027"/>
                  <a:pt x="4605675" y="1654799"/>
                  <a:pt x="4602624" y="1653609"/>
                </a:cubicBezTo>
                <a:cubicBezTo>
                  <a:pt x="4599573" y="1652418"/>
                  <a:pt x="4596857" y="1651079"/>
                  <a:pt x="4594476" y="1649590"/>
                </a:cubicBezTo>
                <a:cubicBezTo>
                  <a:pt x="4592095" y="1648102"/>
                  <a:pt x="4590160" y="1646372"/>
                  <a:pt x="4588671" y="1644400"/>
                </a:cubicBezTo>
                <a:cubicBezTo>
                  <a:pt x="4587183" y="1642428"/>
                  <a:pt x="4586439" y="1639991"/>
                  <a:pt x="4586439" y="1637089"/>
                </a:cubicBezTo>
                <a:cubicBezTo>
                  <a:pt x="4586439" y="1635005"/>
                  <a:pt x="4586830" y="1633071"/>
                  <a:pt x="4587611" y="1631285"/>
                </a:cubicBezTo>
                <a:cubicBezTo>
                  <a:pt x="4588393" y="1629499"/>
                  <a:pt x="4589546" y="1627955"/>
                  <a:pt x="4591071" y="1626652"/>
                </a:cubicBezTo>
                <a:cubicBezTo>
                  <a:pt x="4592597" y="1625350"/>
                  <a:pt x="4594550" y="1624345"/>
                  <a:pt x="4596931" y="1623639"/>
                </a:cubicBezTo>
                <a:cubicBezTo>
                  <a:pt x="4599313" y="1622932"/>
                  <a:pt x="4602066" y="1622578"/>
                  <a:pt x="4605191" y="1622578"/>
                </a:cubicBezTo>
                <a:cubicBezTo>
                  <a:pt x="4608689" y="1622578"/>
                  <a:pt x="4611796" y="1622987"/>
                  <a:pt x="4614512" y="1623806"/>
                </a:cubicBezTo>
                <a:cubicBezTo>
                  <a:pt x="4617228" y="1624625"/>
                  <a:pt x="4619591" y="1625499"/>
                  <a:pt x="4621600" y="1626429"/>
                </a:cubicBezTo>
                <a:cubicBezTo>
                  <a:pt x="4623609" y="1627359"/>
                  <a:pt x="4625246" y="1628234"/>
                  <a:pt x="4626511" y="1629052"/>
                </a:cubicBezTo>
                <a:cubicBezTo>
                  <a:pt x="4627776" y="1629871"/>
                  <a:pt x="4628743" y="1630280"/>
                  <a:pt x="4629413" y="1630280"/>
                </a:cubicBezTo>
                <a:cubicBezTo>
                  <a:pt x="4629860" y="1630280"/>
                  <a:pt x="4630269" y="1630150"/>
                  <a:pt x="4630641" y="1629889"/>
                </a:cubicBezTo>
                <a:cubicBezTo>
                  <a:pt x="4631013" y="1629629"/>
                  <a:pt x="4631329" y="1629201"/>
                  <a:pt x="4631590" y="1628606"/>
                </a:cubicBezTo>
                <a:cubicBezTo>
                  <a:pt x="4631851" y="1628010"/>
                  <a:pt x="4632037" y="1627248"/>
                  <a:pt x="4632148" y="1626317"/>
                </a:cubicBezTo>
                <a:cubicBezTo>
                  <a:pt x="4632259" y="1625387"/>
                  <a:pt x="4632315" y="1624290"/>
                  <a:pt x="4632315" y="1623025"/>
                </a:cubicBezTo>
                <a:cubicBezTo>
                  <a:pt x="4632315" y="1621834"/>
                  <a:pt x="4632259" y="1620829"/>
                  <a:pt x="4632148" y="1620011"/>
                </a:cubicBezTo>
                <a:cubicBezTo>
                  <a:pt x="4632037" y="1619192"/>
                  <a:pt x="4631925" y="1618504"/>
                  <a:pt x="4631813" y="1617946"/>
                </a:cubicBezTo>
                <a:cubicBezTo>
                  <a:pt x="4631701" y="1617388"/>
                  <a:pt x="4631515" y="1616885"/>
                  <a:pt x="4631255" y="1616439"/>
                </a:cubicBezTo>
                <a:cubicBezTo>
                  <a:pt x="4630995" y="1615993"/>
                  <a:pt x="4630473" y="1615472"/>
                  <a:pt x="4629693" y="1614876"/>
                </a:cubicBezTo>
                <a:cubicBezTo>
                  <a:pt x="4628911" y="1614281"/>
                  <a:pt x="4627757" y="1613593"/>
                  <a:pt x="4626232" y="1612811"/>
                </a:cubicBezTo>
                <a:cubicBezTo>
                  <a:pt x="4624707" y="1612030"/>
                  <a:pt x="4622865" y="1611304"/>
                  <a:pt x="4620707" y="1610635"/>
                </a:cubicBezTo>
                <a:cubicBezTo>
                  <a:pt x="4618549" y="1609965"/>
                  <a:pt x="4616131" y="1609407"/>
                  <a:pt x="4613451" y="1608960"/>
                </a:cubicBezTo>
                <a:cubicBezTo>
                  <a:pt x="4610773" y="1608514"/>
                  <a:pt x="4608093" y="1608291"/>
                  <a:pt x="4605415" y="1608291"/>
                </a:cubicBezTo>
                <a:close/>
                <a:moveTo>
                  <a:pt x="4501607" y="1608291"/>
                </a:moveTo>
                <a:cubicBezTo>
                  <a:pt x="4494240" y="1608291"/>
                  <a:pt x="4487580" y="1609574"/>
                  <a:pt x="4481627" y="1612142"/>
                </a:cubicBezTo>
                <a:cubicBezTo>
                  <a:pt x="4475674" y="1614709"/>
                  <a:pt x="4470595" y="1618392"/>
                  <a:pt x="4466391" y="1623192"/>
                </a:cubicBezTo>
                <a:cubicBezTo>
                  <a:pt x="4462186" y="1627992"/>
                  <a:pt x="4458968" y="1633833"/>
                  <a:pt x="4456735" y="1640717"/>
                </a:cubicBezTo>
                <a:cubicBezTo>
                  <a:pt x="4454503" y="1647600"/>
                  <a:pt x="4453387" y="1655358"/>
                  <a:pt x="4453387" y="1663990"/>
                </a:cubicBezTo>
                <a:cubicBezTo>
                  <a:pt x="4453387" y="1673068"/>
                  <a:pt x="4454466" y="1681030"/>
                  <a:pt x="4456624" y="1687877"/>
                </a:cubicBezTo>
                <a:cubicBezTo>
                  <a:pt x="4458782" y="1694723"/>
                  <a:pt x="4461982" y="1700415"/>
                  <a:pt x="4466223" y="1704955"/>
                </a:cubicBezTo>
                <a:cubicBezTo>
                  <a:pt x="4470465" y="1709494"/>
                  <a:pt x="4475693" y="1712917"/>
                  <a:pt x="4481906" y="1715224"/>
                </a:cubicBezTo>
                <a:cubicBezTo>
                  <a:pt x="4488119" y="1717531"/>
                  <a:pt x="4495356" y="1718684"/>
                  <a:pt x="4503616" y="1718684"/>
                </a:cubicBezTo>
                <a:cubicBezTo>
                  <a:pt x="4508379" y="1718684"/>
                  <a:pt x="4512862" y="1718330"/>
                  <a:pt x="4517067" y="1717624"/>
                </a:cubicBezTo>
                <a:cubicBezTo>
                  <a:pt x="4521271" y="1716917"/>
                  <a:pt x="4524973" y="1716117"/>
                  <a:pt x="4528173" y="1715224"/>
                </a:cubicBezTo>
                <a:cubicBezTo>
                  <a:pt x="4531373" y="1714331"/>
                  <a:pt x="4533977" y="1713419"/>
                  <a:pt x="4535987" y="1712489"/>
                </a:cubicBezTo>
                <a:cubicBezTo>
                  <a:pt x="4537995" y="1711559"/>
                  <a:pt x="4539205" y="1710889"/>
                  <a:pt x="4539614" y="1710480"/>
                </a:cubicBezTo>
                <a:cubicBezTo>
                  <a:pt x="4540023" y="1710070"/>
                  <a:pt x="4540358" y="1709643"/>
                  <a:pt x="4540619" y="1709196"/>
                </a:cubicBezTo>
                <a:cubicBezTo>
                  <a:pt x="4540879" y="1708750"/>
                  <a:pt x="4541065" y="1708247"/>
                  <a:pt x="4541177" y="1707689"/>
                </a:cubicBezTo>
                <a:cubicBezTo>
                  <a:pt x="4541289" y="1707131"/>
                  <a:pt x="4541381" y="1706499"/>
                  <a:pt x="4541456" y="1705792"/>
                </a:cubicBezTo>
                <a:cubicBezTo>
                  <a:pt x="4541530" y="1705085"/>
                  <a:pt x="4541567" y="1704248"/>
                  <a:pt x="4541567" y="1703280"/>
                </a:cubicBezTo>
                <a:cubicBezTo>
                  <a:pt x="4541567" y="1701941"/>
                  <a:pt x="4541511" y="1700806"/>
                  <a:pt x="4541399" y="1699876"/>
                </a:cubicBezTo>
                <a:cubicBezTo>
                  <a:pt x="4541287" y="1698946"/>
                  <a:pt x="4541119" y="1698220"/>
                  <a:pt x="4540894" y="1697699"/>
                </a:cubicBezTo>
                <a:cubicBezTo>
                  <a:pt x="4540670" y="1697178"/>
                  <a:pt x="4540352" y="1696788"/>
                  <a:pt x="4539941" y="1696527"/>
                </a:cubicBezTo>
                <a:cubicBezTo>
                  <a:pt x="4539530" y="1696267"/>
                  <a:pt x="4539063" y="1696136"/>
                  <a:pt x="4538540" y="1696136"/>
                </a:cubicBezTo>
                <a:cubicBezTo>
                  <a:pt x="4537642" y="1696136"/>
                  <a:pt x="4536315" y="1696527"/>
                  <a:pt x="4534557" y="1697309"/>
                </a:cubicBezTo>
                <a:cubicBezTo>
                  <a:pt x="4532800" y="1698090"/>
                  <a:pt x="4530556" y="1698964"/>
                  <a:pt x="4527827" y="1699932"/>
                </a:cubicBezTo>
                <a:cubicBezTo>
                  <a:pt x="4525097" y="1700899"/>
                  <a:pt x="4521863" y="1701773"/>
                  <a:pt x="4518125" y="1702555"/>
                </a:cubicBezTo>
                <a:cubicBezTo>
                  <a:pt x="4514386" y="1703336"/>
                  <a:pt x="4510123" y="1703727"/>
                  <a:pt x="4505338" y="1703727"/>
                </a:cubicBezTo>
                <a:cubicBezTo>
                  <a:pt x="4499281" y="1703727"/>
                  <a:pt x="4494159" y="1702871"/>
                  <a:pt x="4489971" y="1701159"/>
                </a:cubicBezTo>
                <a:cubicBezTo>
                  <a:pt x="4485784" y="1699448"/>
                  <a:pt x="4482381" y="1696992"/>
                  <a:pt x="4479764" y="1693792"/>
                </a:cubicBezTo>
                <a:cubicBezTo>
                  <a:pt x="4477147" y="1690593"/>
                  <a:pt x="4475278" y="1686760"/>
                  <a:pt x="4474156" y="1682295"/>
                </a:cubicBezTo>
                <a:cubicBezTo>
                  <a:pt x="4473035" y="1677831"/>
                  <a:pt x="4472474" y="1672808"/>
                  <a:pt x="4472474" y="1667227"/>
                </a:cubicBezTo>
                <a:lnTo>
                  <a:pt x="4538632" y="1667227"/>
                </a:lnTo>
                <a:cubicBezTo>
                  <a:pt x="4540502" y="1667227"/>
                  <a:pt x="4542165" y="1666613"/>
                  <a:pt x="4543623" y="1665385"/>
                </a:cubicBezTo>
                <a:cubicBezTo>
                  <a:pt x="4545080" y="1664157"/>
                  <a:pt x="4545809" y="1662092"/>
                  <a:pt x="4545809" y="1659190"/>
                </a:cubicBezTo>
                <a:lnTo>
                  <a:pt x="4545809" y="1655841"/>
                </a:lnTo>
                <a:cubicBezTo>
                  <a:pt x="4545809" y="1649293"/>
                  <a:pt x="4544972" y="1643135"/>
                  <a:pt x="4543297" y="1637368"/>
                </a:cubicBezTo>
                <a:cubicBezTo>
                  <a:pt x="4541623" y="1631601"/>
                  <a:pt x="4539000" y="1626578"/>
                  <a:pt x="4535428" y="1622299"/>
                </a:cubicBezTo>
                <a:cubicBezTo>
                  <a:pt x="4531857" y="1618020"/>
                  <a:pt x="4527299" y="1614616"/>
                  <a:pt x="4521755" y="1612086"/>
                </a:cubicBezTo>
                <a:cubicBezTo>
                  <a:pt x="4516211" y="1609556"/>
                  <a:pt x="4509495" y="1608291"/>
                  <a:pt x="4501607" y="1608291"/>
                </a:cubicBezTo>
                <a:close/>
                <a:moveTo>
                  <a:pt x="4305638" y="1608291"/>
                </a:moveTo>
                <a:cubicBezTo>
                  <a:pt x="4301768" y="1608291"/>
                  <a:pt x="4297936" y="1608644"/>
                  <a:pt x="4294141" y="1609351"/>
                </a:cubicBezTo>
                <a:cubicBezTo>
                  <a:pt x="4290345" y="1610058"/>
                  <a:pt x="4286848" y="1610951"/>
                  <a:pt x="4283648" y="1612030"/>
                </a:cubicBezTo>
                <a:cubicBezTo>
                  <a:pt x="4280449" y="1613109"/>
                  <a:pt x="4277621" y="1614300"/>
                  <a:pt x="4275165" y="1615602"/>
                </a:cubicBezTo>
                <a:cubicBezTo>
                  <a:pt x="4272709" y="1616904"/>
                  <a:pt x="4270979" y="1618039"/>
                  <a:pt x="4269975" y="1619006"/>
                </a:cubicBezTo>
                <a:cubicBezTo>
                  <a:pt x="4268970" y="1619974"/>
                  <a:pt x="4268338" y="1620997"/>
                  <a:pt x="4268077" y="1622076"/>
                </a:cubicBezTo>
                <a:cubicBezTo>
                  <a:pt x="4267817" y="1623155"/>
                  <a:pt x="4267687" y="1624625"/>
                  <a:pt x="4267687" y="1626485"/>
                </a:cubicBezTo>
                <a:cubicBezTo>
                  <a:pt x="4267687" y="1627601"/>
                  <a:pt x="4267761" y="1628624"/>
                  <a:pt x="4267910" y="1629554"/>
                </a:cubicBezTo>
                <a:cubicBezTo>
                  <a:pt x="4268059" y="1630485"/>
                  <a:pt x="4268301" y="1631247"/>
                  <a:pt x="4268635" y="1631843"/>
                </a:cubicBezTo>
                <a:cubicBezTo>
                  <a:pt x="4268970" y="1632438"/>
                  <a:pt x="4269361" y="1632885"/>
                  <a:pt x="4269807" y="1633182"/>
                </a:cubicBezTo>
                <a:cubicBezTo>
                  <a:pt x="4270254" y="1633480"/>
                  <a:pt x="4270775" y="1633629"/>
                  <a:pt x="4271370" y="1633629"/>
                </a:cubicBezTo>
                <a:cubicBezTo>
                  <a:pt x="4272263" y="1633629"/>
                  <a:pt x="4273621" y="1633089"/>
                  <a:pt x="4275444" y="1632010"/>
                </a:cubicBezTo>
                <a:cubicBezTo>
                  <a:pt x="4277267" y="1630931"/>
                  <a:pt x="4279537" y="1629741"/>
                  <a:pt x="4282253" y="1628438"/>
                </a:cubicBezTo>
                <a:cubicBezTo>
                  <a:pt x="4284969" y="1627136"/>
                  <a:pt x="4288132" y="1625945"/>
                  <a:pt x="4291741" y="1624866"/>
                </a:cubicBezTo>
                <a:cubicBezTo>
                  <a:pt x="4295350" y="1623787"/>
                  <a:pt x="4299424" y="1623248"/>
                  <a:pt x="4303963" y="1623248"/>
                </a:cubicBezTo>
                <a:cubicBezTo>
                  <a:pt x="4308205" y="1623248"/>
                  <a:pt x="4311777" y="1623750"/>
                  <a:pt x="4314679" y="1624755"/>
                </a:cubicBezTo>
                <a:cubicBezTo>
                  <a:pt x="4317581" y="1625759"/>
                  <a:pt x="4319944" y="1627248"/>
                  <a:pt x="4321767" y="1629220"/>
                </a:cubicBezTo>
                <a:cubicBezTo>
                  <a:pt x="4323590" y="1631192"/>
                  <a:pt x="4324911" y="1633666"/>
                  <a:pt x="4325729" y="1636642"/>
                </a:cubicBezTo>
                <a:cubicBezTo>
                  <a:pt x="4326548" y="1639619"/>
                  <a:pt x="4326957" y="1643042"/>
                  <a:pt x="4326957" y="1646912"/>
                </a:cubicBezTo>
                <a:lnTo>
                  <a:pt x="4326957" y="1654725"/>
                </a:lnTo>
                <a:lnTo>
                  <a:pt x="4313116" y="1654725"/>
                </a:lnTo>
                <a:cubicBezTo>
                  <a:pt x="4305303" y="1654725"/>
                  <a:pt x="4298271" y="1655413"/>
                  <a:pt x="4292020" y="1656790"/>
                </a:cubicBezTo>
                <a:cubicBezTo>
                  <a:pt x="4285769" y="1658167"/>
                  <a:pt x="4280486" y="1660232"/>
                  <a:pt x="4276170" y="1662985"/>
                </a:cubicBezTo>
                <a:cubicBezTo>
                  <a:pt x="4271854" y="1665738"/>
                  <a:pt x="4268542" y="1669199"/>
                  <a:pt x="4266235" y="1673366"/>
                </a:cubicBezTo>
                <a:cubicBezTo>
                  <a:pt x="4263929" y="1677533"/>
                  <a:pt x="4262775" y="1682444"/>
                  <a:pt x="4262775" y="1688100"/>
                </a:cubicBezTo>
                <a:cubicBezTo>
                  <a:pt x="4262775" y="1692937"/>
                  <a:pt x="4263612" y="1697253"/>
                  <a:pt x="4265287" y="1701048"/>
                </a:cubicBezTo>
                <a:cubicBezTo>
                  <a:pt x="4266961" y="1704843"/>
                  <a:pt x="4269305" y="1708043"/>
                  <a:pt x="4272319" y="1710647"/>
                </a:cubicBezTo>
                <a:cubicBezTo>
                  <a:pt x="4275333" y="1713252"/>
                  <a:pt x="4278979" y="1715242"/>
                  <a:pt x="4283258" y="1716619"/>
                </a:cubicBezTo>
                <a:cubicBezTo>
                  <a:pt x="4287537" y="1717996"/>
                  <a:pt x="4292317" y="1718684"/>
                  <a:pt x="4297601" y="1718684"/>
                </a:cubicBezTo>
                <a:cubicBezTo>
                  <a:pt x="4303629" y="1718684"/>
                  <a:pt x="4309340" y="1717382"/>
                  <a:pt x="4314735" y="1714777"/>
                </a:cubicBezTo>
                <a:cubicBezTo>
                  <a:pt x="4320130" y="1712173"/>
                  <a:pt x="4325023" y="1708526"/>
                  <a:pt x="4329413" y="1703838"/>
                </a:cubicBezTo>
                <a:lnTo>
                  <a:pt x="4329413" y="1713884"/>
                </a:lnTo>
                <a:cubicBezTo>
                  <a:pt x="4329413" y="1714777"/>
                  <a:pt x="4329673" y="1715447"/>
                  <a:pt x="4330194" y="1715893"/>
                </a:cubicBezTo>
                <a:cubicBezTo>
                  <a:pt x="4330715" y="1716340"/>
                  <a:pt x="4331553" y="1716675"/>
                  <a:pt x="4332706" y="1716898"/>
                </a:cubicBezTo>
                <a:cubicBezTo>
                  <a:pt x="4333859" y="1717121"/>
                  <a:pt x="4335403" y="1717233"/>
                  <a:pt x="4337338" y="1717233"/>
                </a:cubicBezTo>
                <a:cubicBezTo>
                  <a:pt x="4339347" y="1717233"/>
                  <a:pt x="4340873" y="1717121"/>
                  <a:pt x="4341915" y="1716898"/>
                </a:cubicBezTo>
                <a:cubicBezTo>
                  <a:pt x="4342956" y="1716675"/>
                  <a:pt x="4343775" y="1716340"/>
                  <a:pt x="4344370" y="1715893"/>
                </a:cubicBezTo>
                <a:cubicBezTo>
                  <a:pt x="4344965" y="1715447"/>
                  <a:pt x="4345263" y="1714777"/>
                  <a:pt x="4345263" y="1713884"/>
                </a:cubicBezTo>
                <a:lnTo>
                  <a:pt x="4345263" y="1646130"/>
                </a:lnTo>
                <a:cubicBezTo>
                  <a:pt x="4345263" y="1639879"/>
                  <a:pt x="4344556" y="1634410"/>
                  <a:pt x="4343143" y="1629722"/>
                </a:cubicBezTo>
                <a:cubicBezTo>
                  <a:pt x="4341729" y="1625034"/>
                  <a:pt x="4339459" y="1621108"/>
                  <a:pt x="4336333" y="1617946"/>
                </a:cubicBezTo>
                <a:cubicBezTo>
                  <a:pt x="4333208" y="1614783"/>
                  <a:pt x="4329115" y="1612383"/>
                  <a:pt x="4324055" y="1610746"/>
                </a:cubicBezTo>
                <a:cubicBezTo>
                  <a:pt x="4318995" y="1609109"/>
                  <a:pt x="4312856" y="1608291"/>
                  <a:pt x="4305638" y="1608291"/>
                </a:cubicBezTo>
                <a:close/>
                <a:moveTo>
                  <a:pt x="3282407" y="1608291"/>
                </a:moveTo>
                <a:cubicBezTo>
                  <a:pt x="3275040" y="1608291"/>
                  <a:pt x="3268380" y="1609574"/>
                  <a:pt x="3262427" y="1612142"/>
                </a:cubicBezTo>
                <a:cubicBezTo>
                  <a:pt x="3256474" y="1614709"/>
                  <a:pt x="3251395" y="1618392"/>
                  <a:pt x="3247191" y="1623192"/>
                </a:cubicBezTo>
                <a:cubicBezTo>
                  <a:pt x="3242986" y="1627992"/>
                  <a:pt x="3239768" y="1633833"/>
                  <a:pt x="3237536" y="1640717"/>
                </a:cubicBezTo>
                <a:cubicBezTo>
                  <a:pt x="3235303" y="1647600"/>
                  <a:pt x="3234187" y="1655358"/>
                  <a:pt x="3234187" y="1663990"/>
                </a:cubicBezTo>
                <a:cubicBezTo>
                  <a:pt x="3234187" y="1673068"/>
                  <a:pt x="3235266" y="1681030"/>
                  <a:pt x="3237424" y="1687877"/>
                </a:cubicBezTo>
                <a:cubicBezTo>
                  <a:pt x="3239582" y="1694723"/>
                  <a:pt x="3242782" y="1700415"/>
                  <a:pt x="3247023" y="1704955"/>
                </a:cubicBezTo>
                <a:cubicBezTo>
                  <a:pt x="3251265" y="1709494"/>
                  <a:pt x="3256493" y="1712917"/>
                  <a:pt x="3262706" y="1715224"/>
                </a:cubicBezTo>
                <a:cubicBezTo>
                  <a:pt x="3268920" y="1717531"/>
                  <a:pt x="3276156" y="1718684"/>
                  <a:pt x="3284416" y="1718684"/>
                </a:cubicBezTo>
                <a:cubicBezTo>
                  <a:pt x="3289179" y="1718684"/>
                  <a:pt x="3293662" y="1718330"/>
                  <a:pt x="3297867" y="1717624"/>
                </a:cubicBezTo>
                <a:cubicBezTo>
                  <a:pt x="3302071" y="1716917"/>
                  <a:pt x="3305773" y="1716117"/>
                  <a:pt x="3308973" y="1715224"/>
                </a:cubicBezTo>
                <a:cubicBezTo>
                  <a:pt x="3312173" y="1714331"/>
                  <a:pt x="3314777" y="1713419"/>
                  <a:pt x="3316787" y="1712489"/>
                </a:cubicBezTo>
                <a:cubicBezTo>
                  <a:pt x="3318796" y="1711559"/>
                  <a:pt x="3320005" y="1710889"/>
                  <a:pt x="3320414" y="1710480"/>
                </a:cubicBezTo>
                <a:cubicBezTo>
                  <a:pt x="3320824" y="1710070"/>
                  <a:pt x="3321158" y="1709643"/>
                  <a:pt x="3321419" y="1709196"/>
                </a:cubicBezTo>
                <a:cubicBezTo>
                  <a:pt x="3321679" y="1708750"/>
                  <a:pt x="3321865" y="1708247"/>
                  <a:pt x="3321977" y="1707689"/>
                </a:cubicBezTo>
                <a:cubicBezTo>
                  <a:pt x="3322089" y="1707131"/>
                  <a:pt x="3322182" y="1706499"/>
                  <a:pt x="3322256" y="1705792"/>
                </a:cubicBezTo>
                <a:cubicBezTo>
                  <a:pt x="3322330" y="1705085"/>
                  <a:pt x="3322368" y="1704248"/>
                  <a:pt x="3322368" y="1703280"/>
                </a:cubicBezTo>
                <a:cubicBezTo>
                  <a:pt x="3322368" y="1701941"/>
                  <a:pt x="3322312" y="1700806"/>
                  <a:pt x="3322199" y="1699876"/>
                </a:cubicBezTo>
                <a:cubicBezTo>
                  <a:pt x="3322087" y="1698946"/>
                  <a:pt x="3321919" y="1698220"/>
                  <a:pt x="3321694" y="1697699"/>
                </a:cubicBezTo>
                <a:cubicBezTo>
                  <a:pt x="3321470" y="1697178"/>
                  <a:pt x="3321152" y="1696788"/>
                  <a:pt x="3320741" y="1696527"/>
                </a:cubicBezTo>
                <a:cubicBezTo>
                  <a:pt x="3320330" y="1696267"/>
                  <a:pt x="3319863" y="1696136"/>
                  <a:pt x="3319340" y="1696136"/>
                </a:cubicBezTo>
                <a:cubicBezTo>
                  <a:pt x="3318442" y="1696136"/>
                  <a:pt x="3317115" y="1696527"/>
                  <a:pt x="3315357" y="1697309"/>
                </a:cubicBezTo>
                <a:cubicBezTo>
                  <a:pt x="3313600" y="1698090"/>
                  <a:pt x="3311356" y="1698964"/>
                  <a:pt x="3308627" y="1699932"/>
                </a:cubicBezTo>
                <a:cubicBezTo>
                  <a:pt x="3305897" y="1700899"/>
                  <a:pt x="3302663" y="1701773"/>
                  <a:pt x="3298925" y="1702555"/>
                </a:cubicBezTo>
                <a:cubicBezTo>
                  <a:pt x="3295186" y="1703336"/>
                  <a:pt x="3290924" y="1703727"/>
                  <a:pt x="3286138" y="1703727"/>
                </a:cubicBezTo>
                <a:cubicBezTo>
                  <a:pt x="3280081" y="1703727"/>
                  <a:pt x="3274959" y="1702871"/>
                  <a:pt x="3270772" y="1701159"/>
                </a:cubicBezTo>
                <a:cubicBezTo>
                  <a:pt x="3266584" y="1699448"/>
                  <a:pt x="3263182" y="1696992"/>
                  <a:pt x="3260564" y="1693792"/>
                </a:cubicBezTo>
                <a:cubicBezTo>
                  <a:pt x="3257947" y="1690593"/>
                  <a:pt x="3256078" y="1686760"/>
                  <a:pt x="3254956" y="1682295"/>
                </a:cubicBezTo>
                <a:cubicBezTo>
                  <a:pt x="3253835" y="1677831"/>
                  <a:pt x="3253274" y="1672808"/>
                  <a:pt x="3253274" y="1667227"/>
                </a:cubicBezTo>
                <a:lnTo>
                  <a:pt x="3319432" y="1667227"/>
                </a:lnTo>
                <a:cubicBezTo>
                  <a:pt x="3321302" y="1667227"/>
                  <a:pt x="3322966" y="1666613"/>
                  <a:pt x="3324423" y="1665385"/>
                </a:cubicBezTo>
                <a:cubicBezTo>
                  <a:pt x="3325880" y="1664157"/>
                  <a:pt x="3326609" y="1662092"/>
                  <a:pt x="3326609" y="1659190"/>
                </a:cubicBezTo>
                <a:lnTo>
                  <a:pt x="3326609" y="1655841"/>
                </a:lnTo>
                <a:cubicBezTo>
                  <a:pt x="3326609" y="1649293"/>
                  <a:pt x="3325772" y="1643135"/>
                  <a:pt x="3324098" y="1637368"/>
                </a:cubicBezTo>
                <a:cubicBezTo>
                  <a:pt x="3322423" y="1631601"/>
                  <a:pt x="3319800" y="1626578"/>
                  <a:pt x="3316228" y="1622299"/>
                </a:cubicBezTo>
                <a:cubicBezTo>
                  <a:pt x="3312657" y="1618020"/>
                  <a:pt x="3308099" y="1614616"/>
                  <a:pt x="3302555" y="1612086"/>
                </a:cubicBezTo>
                <a:cubicBezTo>
                  <a:pt x="3297011" y="1609556"/>
                  <a:pt x="3290295" y="1608291"/>
                  <a:pt x="3282407" y="1608291"/>
                </a:cubicBezTo>
                <a:close/>
                <a:moveTo>
                  <a:pt x="3043799" y="1608291"/>
                </a:moveTo>
                <a:cubicBezTo>
                  <a:pt x="3038069" y="1608291"/>
                  <a:pt x="3032395" y="1609760"/>
                  <a:pt x="3026776" y="1612700"/>
                </a:cubicBezTo>
                <a:cubicBezTo>
                  <a:pt x="3021158" y="1615639"/>
                  <a:pt x="3015521" y="1620271"/>
                  <a:pt x="3009866" y="1626597"/>
                </a:cubicBezTo>
                <a:lnTo>
                  <a:pt x="3009866" y="1613314"/>
                </a:lnTo>
                <a:cubicBezTo>
                  <a:pt x="3009866" y="1612718"/>
                  <a:pt x="3009736" y="1612216"/>
                  <a:pt x="3009475" y="1611807"/>
                </a:cubicBezTo>
                <a:cubicBezTo>
                  <a:pt x="3009215" y="1611397"/>
                  <a:pt x="3008787" y="1611025"/>
                  <a:pt x="3008191" y="1610691"/>
                </a:cubicBezTo>
                <a:cubicBezTo>
                  <a:pt x="3007596" y="1610356"/>
                  <a:pt x="3006759" y="1610132"/>
                  <a:pt x="3005680" y="1610021"/>
                </a:cubicBezTo>
                <a:cubicBezTo>
                  <a:pt x="3004601" y="1609909"/>
                  <a:pt x="3003243" y="1609853"/>
                  <a:pt x="3001606" y="1609853"/>
                </a:cubicBezTo>
                <a:cubicBezTo>
                  <a:pt x="2999894" y="1609853"/>
                  <a:pt x="2998518" y="1609909"/>
                  <a:pt x="2997476" y="1610021"/>
                </a:cubicBezTo>
                <a:cubicBezTo>
                  <a:pt x="2996434" y="1610132"/>
                  <a:pt x="2995578" y="1610356"/>
                  <a:pt x="2994909" y="1610691"/>
                </a:cubicBezTo>
                <a:cubicBezTo>
                  <a:pt x="2994239" y="1611025"/>
                  <a:pt x="2993792" y="1611397"/>
                  <a:pt x="2993569" y="1611807"/>
                </a:cubicBezTo>
                <a:cubicBezTo>
                  <a:pt x="2993346" y="1612216"/>
                  <a:pt x="2993234" y="1612718"/>
                  <a:pt x="2993234" y="1613314"/>
                </a:cubicBezTo>
                <a:lnTo>
                  <a:pt x="2993234" y="1713773"/>
                </a:lnTo>
                <a:cubicBezTo>
                  <a:pt x="2993234" y="1714368"/>
                  <a:pt x="2993364" y="1714870"/>
                  <a:pt x="2993625" y="1715279"/>
                </a:cubicBezTo>
                <a:cubicBezTo>
                  <a:pt x="2993885" y="1715689"/>
                  <a:pt x="2994369" y="1716042"/>
                  <a:pt x="2995076" y="1716340"/>
                </a:cubicBezTo>
                <a:cubicBezTo>
                  <a:pt x="2995783" y="1716638"/>
                  <a:pt x="2996732" y="1716861"/>
                  <a:pt x="2997922" y="1717010"/>
                </a:cubicBezTo>
                <a:cubicBezTo>
                  <a:pt x="2999113" y="1717158"/>
                  <a:pt x="3000601" y="1717233"/>
                  <a:pt x="3002387" y="1717233"/>
                </a:cubicBezTo>
                <a:cubicBezTo>
                  <a:pt x="3004247" y="1717233"/>
                  <a:pt x="3005773" y="1717158"/>
                  <a:pt x="3006964" y="1717010"/>
                </a:cubicBezTo>
                <a:cubicBezTo>
                  <a:pt x="3008154" y="1716861"/>
                  <a:pt x="3009084" y="1716638"/>
                  <a:pt x="3009754" y="1716340"/>
                </a:cubicBezTo>
                <a:cubicBezTo>
                  <a:pt x="3010424" y="1716042"/>
                  <a:pt x="3010908" y="1715689"/>
                  <a:pt x="3011205" y="1715279"/>
                </a:cubicBezTo>
                <a:cubicBezTo>
                  <a:pt x="3011503" y="1714870"/>
                  <a:pt x="3011652" y="1714368"/>
                  <a:pt x="3011652" y="1713773"/>
                </a:cubicBezTo>
                <a:lnTo>
                  <a:pt x="3011652" y="1643563"/>
                </a:lnTo>
                <a:cubicBezTo>
                  <a:pt x="3016712" y="1637238"/>
                  <a:pt x="3021549" y="1632438"/>
                  <a:pt x="3026162" y="1629164"/>
                </a:cubicBezTo>
                <a:cubicBezTo>
                  <a:pt x="3030776" y="1625890"/>
                  <a:pt x="3035390" y="1624252"/>
                  <a:pt x="3040003" y="1624252"/>
                </a:cubicBezTo>
                <a:cubicBezTo>
                  <a:pt x="3043575" y="1624252"/>
                  <a:pt x="3046719" y="1624922"/>
                  <a:pt x="3049435" y="1626262"/>
                </a:cubicBezTo>
                <a:cubicBezTo>
                  <a:pt x="3052152" y="1627601"/>
                  <a:pt x="3054365" y="1629536"/>
                  <a:pt x="3056077" y="1632066"/>
                </a:cubicBezTo>
                <a:cubicBezTo>
                  <a:pt x="3057788" y="1634596"/>
                  <a:pt x="3059091" y="1637610"/>
                  <a:pt x="3059984" y="1641107"/>
                </a:cubicBezTo>
                <a:cubicBezTo>
                  <a:pt x="3060877" y="1644605"/>
                  <a:pt x="3061323" y="1649218"/>
                  <a:pt x="3061323" y="1654948"/>
                </a:cubicBezTo>
                <a:lnTo>
                  <a:pt x="3061323" y="1713773"/>
                </a:lnTo>
                <a:cubicBezTo>
                  <a:pt x="3061323" y="1714368"/>
                  <a:pt x="3061472" y="1714870"/>
                  <a:pt x="3061770" y="1715279"/>
                </a:cubicBezTo>
                <a:cubicBezTo>
                  <a:pt x="3062067" y="1715689"/>
                  <a:pt x="3062551" y="1716042"/>
                  <a:pt x="3063221" y="1716340"/>
                </a:cubicBezTo>
                <a:cubicBezTo>
                  <a:pt x="3063890" y="1716638"/>
                  <a:pt x="3064821" y="1716861"/>
                  <a:pt x="3066011" y="1717010"/>
                </a:cubicBezTo>
                <a:cubicBezTo>
                  <a:pt x="3067202" y="1717158"/>
                  <a:pt x="3068727" y="1717233"/>
                  <a:pt x="3070588" y="1717233"/>
                </a:cubicBezTo>
                <a:cubicBezTo>
                  <a:pt x="3072374" y="1717233"/>
                  <a:pt x="3073862" y="1717158"/>
                  <a:pt x="3075052" y="1717010"/>
                </a:cubicBezTo>
                <a:cubicBezTo>
                  <a:pt x="3076243" y="1716861"/>
                  <a:pt x="3077173" y="1716638"/>
                  <a:pt x="3077843" y="1716340"/>
                </a:cubicBezTo>
                <a:cubicBezTo>
                  <a:pt x="3078513" y="1716042"/>
                  <a:pt x="3078996" y="1715689"/>
                  <a:pt x="3079294" y="1715279"/>
                </a:cubicBezTo>
                <a:cubicBezTo>
                  <a:pt x="3079592" y="1714870"/>
                  <a:pt x="3079741" y="1714368"/>
                  <a:pt x="3079741" y="1713773"/>
                </a:cubicBezTo>
                <a:lnTo>
                  <a:pt x="3079741" y="1652493"/>
                </a:lnTo>
                <a:cubicBezTo>
                  <a:pt x="3079741" y="1645349"/>
                  <a:pt x="3079127" y="1639228"/>
                  <a:pt x="3077899" y="1634131"/>
                </a:cubicBezTo>
                <a:cubicBezTo>
                  <a:pt x="3076671" y="1629034"/>
                  <a:pt x="3074643" y="1624587"/>
                  <a:pt x="3071815" y="1620792"/>
                </a:cubicBezTo>
                <a:cubicBezTo>
                  <a:pt x="3068988" y="1616997"/>
                  <a:pt x="3065286" y="1613965"/>
                  <a:pt x="3060709" y="1611695"/>
                </a:cubicBezTo>
                <a:cubicBezTo>
                  <a:pt x="3056133" y="1609425"/>
                  <a:pt x="3050496" y="1608291"/>
                  <a:pt x="3043799" y="1608291"/>
                </a:cubicBezTo>
                <a:close/>
                <a:moveTo>
                  <a:pt x="2789786" y="1608291"/>
                </a:moveTo>
                <a:cubicBezTo>
                  <a:pt x="2781229" y="1608291"/>
                  <a:pt x="2773750" y="1609667"/>
                  <a:pt x="2767350" y="1612421"/>
                </a:cubicBezTo>
                <a:cubicBezTo>
                  <a:pt x="2760951" y="1615174"/>
                  <a:pt x="2755612" y="1619043"/>
                  <a:pt x="2751333" y="1624029"/>
                </a:cubicBezTo>
                <a:cubicBezTo>
                  <a:pt x="2747054" y="1629015"/>
                  <a:pt x="2743854" y="1634950"/>
                  <a:pt x="2741733" y="1641833"/>
                </a:cubicBezTo>
                <a:cubicBezTo>
                  <a:pt x="2739612" y="1648716"/>
                  <a:pt x="2738552" y="1656251"/>
                  <a:pt x="2738552" y="1664436"/>
                </a:cubicBezTo>
                <a:cubicBezTo>
                  <a:pt x="2738552" y="1672919"/>
                  <a:pt x="2739557" y="1680510"/>
                  <a:pt x="2741566" y="1687207"/>
                </a:cubicBezTo>
                <a:cubicBezTo>
                  <a:pt x="2743575" y="1693904"/>
                  <a:pt x="2746626" y="1699597"/>
                  <a:pt x="2750719" y="1704285"/>
                </a:cubicBezTo>
                <a:cubicBezTo>
                  <a:pt x="2754812" y="1708973"/>
                  <a:pt x="2759928" y="1712545"/>
                  <a:pt x="2766067" y="1715000"/>
                </a:cubicBezTo>
                <a:cubicBezTo>
                  <a:pt x="2772206" y="1717456"/>
                  <a:pt x="2779405" y="1718684"/>
                  <a:pt x="2787666" y="1718684"/>
                </a:cubicBezTo>
                <a:cubicBezTo>
                  <a:pt x="2796149" y="1718684"/>
                  <a:pt x="2803609" y="1717289"/>
                  <a:pt x="2810046" y="1714498"/>
                </a:cubicBezTo>
                <a:cubicBezTo>
                  <a:pt x="2816482" y="1711708"/>
                  <a:pt x="2821840" y="1707819"/>
                  <a:pt x="2826119" y="1702834"/>
                </a:cubicBezTo>
                <a:cubicBezTo>
                  <a:pt x="2830398" y="1697848"/>
                  <a:pt x="2833616" y="1691913"/>
                  <a:pt x="2835774" y="1685030"/>
                </a:cubicBezTo>
                <a:cubicBezTo>
                  <a:pt x="2837932" y="1678147"/>
                  <a:pt x="2839011" y="1670612"/>
                  <a:pt x="2839011" y="1662427"/>
                </a:cubicBezTo>
                <a:cubicBezTo>
                  <a:pt x="2839011" y="1654018"/>
                  <a:pt x="2837988" y="1646465"/>
                  <a:pt x="2835942" y="1639768"/>
                </a:cubicBezTo>
                <a:cubicBezTo>
                  <a:pt x="2833895" y="1633071"/>
                  <a:pt x="2830826" y="1627378"/>
                  <a:pt x="2826733" y="1622690"/>
                </a:cubicBezTo>
                <a:cubicBezTo>
                  <a:pt x="2822640" y="1618002"/>
                  <a:pt x="2817524" y="1614430"/>
                  <a:pt x="2811385" y="1611974"/>
                </a:cubicBezTo>
                <a:cubicBezTo>
                  <a:pt x="2805246" y="1609519"/>
                  <a:pt x="2798046" y="1608291"/>
                  <a:pt x="2789786" y="1608291"/>
                </a:cubicBezTo>
                <a:close/>
                <a:moveTo>
                  <a:pt x="2576590" y="1608291"/>
                </a:moveTo>
                <a:cubicBezTo>
                  <a:pt x="2570488" y="1608291"/>
                  <a:pt x="2565149" y="1609109"/>
                  <a:pt x="2560572" y="1610746"/>
                </a:cubicBezTo>
                <a:cubicBezTo>
                  <a:pt x="2555996" y="1612383"/>
                  <a:pt x="2552182" y="1614560"/>
                  <a:pt x="2549131" y="1617276"/>
                </a:cubicBezTo>
                <a:cubicBezTo>
                  <a:pt x="2546080" y="1619992"/>
                  <a:pt x="2543792" y="1623155"/>
                  <a:pt x="2542266" y="1626764"/>
                </a:cubicBezTo>
                <a:cubicBezTo>
                  <a:pt x="2540741" y="1630373"/>
                  <a:pt x="2539978" y="1634150"/>
                  <a:pt x="2539978" y="1638093"/>
                </a:cubicBezTo>
                <a:cubicBezTo>
                  <a:pt x="2539978" y="1642558"/>
                  <a:pt x="2540704" y="1646391"/>
                  <a:pt x="2542155" y="1649590"/>
                </a:cubicBezTo>
                <a:cubicBezTo>
                  <a:pt x="2543606" y="1652790"/>
                  <a:pt x="2545522" y="1655544"/>
                  <a:pt x="2547903" y="1657850"/>
                </a:cubicBezTo>
                <a:cubicBezTo>
                  <a:pt x="2550285" y="1660157"/>
                  <a:pt x="2552982" y="1662111"/>
                  <a:pt x="2555996" y="1663711"/>
                </a:cubicBezTo>
                <a:cubicBezTo>
                  <a:pt x="2559010" y="1665310"/>
                  <a:pt x="2562098" y="1666743"/>
                  <a:pt x="2565260" y="1668008"/>
                </a:cubicBezTo>
                <a:cubicBezTo>
                  <a:pt x="2568423" y="1669273"/>
                  <a:pt x="2571493" y="1670482"/>
                  <a:pt x="2574469" y="1671636"/>
                </a:cubicBezTo>
                <a:cubicBezTo>
                  <a:pt x="2577446" y="1672789"/>
                  <a:pt x="2580125" y="1674110"/>
                  <a:pt x="2582506" y="1675598"/>
                </a:cubicBezTo>
                <a:cubicBezTo>
                  <a:pt x="2584887" y="1677086"/>
                  <a:pt x="2586803" y="1678798"/>
                  <a:pt x="2588254" y="1680733"/>
                </a:cubicBezTo>
                <a:cubicBezTo>
                  <a:pt x="2589705" y="1682668"/>
                  <a:pt x="2590431" y="1685049"/>
                  <a:pt x="2590431" y="1687877"/>
                </a:cubicBezTo>
                <a:cubicBezTo>
                  <a:pt x="2590431" y="1690630"/>
                  <a:pt x="2589929" y="1693011"/>
                  <a:pt x="2588924" y="1695020"/>
                </a:cubicBezTo>
                <a:cubicBezTo>
                  <a:pt x="2587920" y="1697029"/>
                  <a:pt x="2586487" y="1698685"/>
                  <a:pt x="2584627" y="1699987"/>
                </a:cubicBezTo>
                <a:cubicBezTo>
                  <a:pt x="2582766" y="1701290"/>
                  <a:pt x="2580571" y="1702276"/>
                  <a:pt x="2578041" y="1702945"/>
                </a:cubicBezTo>
                <a:cubicBezTo>
                  <a:pt x="2575511" y="1703615"/>
                  <a:pt x="2572683" y="1703950"/>
                  <a:pt x="2569558" y="1703950"/>
                </a:cubicBezTo>
                <a:cubicBezTo>
                  <a:pt x="2565391" y="1703950"/>
                  <a:pt x="2561707" y="1703448"/>
                  <a:pt x="2558507" y="1702443"/>
                </a:cubicBezTo>
                <a:cubicBezTo>
                  <a:pt x="2555308" y="1701438"/>
                  <a:pt x="2552536" y="1700341"/>
                  <a:pt x="2550191" y="1699150"/>
                </a:cubicBezTo>
                <a:cubicBezTo>
                  <a:pt x="2547848" y="1697960"/>
                  <a:pt x="2545876" y="1696862"/>
                  <a:pt x="2544276" y="1695857"/>
                </a:cubicBezTo>
                <a:cubicBezTo>
                  <a:pt x="2542676" y="1694853"/>
                  <a:pt x="2541467" y="1694351"/>
                  <a:pt x="2540648" y="1694351"/>
                </a:cubicBezTo>
                <a:cubicBezTo>
                  <a:pt x="2540127" y="1694351"/>
                  <a:pt x="2539662" y="1694481"/>
                  <a:pt x="2539253" y="1694741"/>
                </a:cubicBezTo>
                <a:cubicBezTo>
                  <a:pt x="2538843" y="1695002"/>
                  <a:pt x="2538527" y="1695430"/>
                  <a:pt x="2538304" y="1696025"/>
                </a:cubicBezTo>
                <a:cubicBezTo>
                  <a:pt x="2538081" y="1696620"/>
                  <a:pt x="2537895" y="1697402"/>
                  <a:pt x="2537746" y="1698369"/>
                </a:cubicBezTo>
                <a:cubicBezTo>
                  <a:pt x="2537597" y="1699336"/>
                  <a:pt x="2537522" y="1700527"/>
                  <a:pt x="2537522" y="1701941"/>
                </a:cubicBezTo>
                <a:cubicBezTo>
                  <a:pt x="2537522" y="1704248"/>
                  <a:pt x="2537709" y="1706071"/>
                  <a:pt x="2538081" y="1707410"/>
                </a:cubicBezTo>
                <a:cubicBezTo>
                  <a:pt x="2538453" y="1708750"/>
                  <a:pt x="2539048" y="1709791"/>
                  <a:pt x="2539867" y="1710536"/>
                </a:cubicBezTo>
                <a:cubicBezTo>
                  <a:pt x="2540685" y="1711280"/>
                  <a:pt x="2541987" y="1712117"/>
                  <a:pt x="2543773" y="1713047"/>
                </a:cubicBezTo>
                <a:cubicBezTo>
                  <a:pt x="2545559" y="1713977"/>
                  <a:pt x="2547736" y="1714870"/>
                  <a:pt x="2550303" y="1715726"/>
                </a:cubicBezTo>
                <a:cubicBezTo>
                  <a:pt x="2552871" y="1716582"/>
                  <a:pt x="2555773" y="1717289"/>
                  <a:pt x="2559010" y="1717847"/>
                </a:cubicBezTo>
                <a:cubicBezTo>
                  <a:pt x="2562247" y="1718405"/>
                  <a:pt x="2565651" y="1718684"/>
                  <a:pt x="2569223" y="1718684"/>
                </a:cubicBezTo>
                <a:cubicBezTo>
                  <a:pt x="2575027" y="1718684"/>
                  <a:pt x="2580348" y="1717977"/>
                  <a:pt x="2585185" y="1716563"/>
                </a:cubicBezTo>
                <a:cubicBezTo>
                  <a:pt x="2590022" y="1715149"/>
                  <a:pt x="2594189" y="1713066"/>
                  <a:pt x="2597686" y="1710312"/>
                </a:cubicBezTo>
                <a:cubicBezTo>
                  <a:pt x="2601184" y="1707559"/>
                  <a:pt x="2603881" y="1704173"/>
                  <a:pt x="2605779" y="1700155"/>
                </a:cubicBezTo>
                <a:cubicBezTo>
                  <a:pt x="2607676" y="1696136"/>
                  <a:pt x="2608625" y="1691560"/>
                  <a:pt x="2608625" y="1686425"/>
                </a:cubicBezTo>
                <a:cubicBezTo>
                  <a:pt x="2608625" y="1682109"/>
                  <a:pt x="2607900" y="1678389"/>
                  <a:pt x="2606449" y="1675263"/>
                </a:cubicBezTo>
                <a:cubicBezTo>
                  <a:pt x="2604998" y="1672138"/>
                  <a:pt x="2603081" y="1669459"/>
                  <a:pt x="2600700" y="1667227"/>
                </a:cubicBezTo>
                <a:cubicBezTo>
                  <a:pt x="2598319" y="1664994"/>
                  <a:pt x="2595584" y="1663097"/>
                  <a:pt x="2592496" y="1661534"/>
                </a:cubicBezTo>
                <a:cubicBezTo>
                  <a:pt x="2589408" y="1659971"/>
                  <a:pt x="2586282" y="1658557"/>
                  <a:pt x="2583120" y="1657292"/>
                </a:cubicBezTo>
                <a:cubicBezTo>
                  <a:pt x="2579957" y="1656027"/>
                  <a:pt x="2576850" y="1654799"/>
                  <a:pt x="2573799" y="1653609"/>
                </a:cubicBezTo>
                <a:cubicBezTo>
                  <a:pt x="2570749" y="1652418"/>
                  <a:pt x="2568032" y="1651079"/>
                  <a:pt x="2565651" y="1649590"/>
                </a:cubicBezTo>
                <a:cubicBezTo>
                  <a:pt x="2563270" y="1648102"/>
                  <a:pt x="2561335" y="1646372"/>
                  <a:pt x="2559847" y="1644400"/>
                </a:cubicBezTo>
                <a:cubicBezTo>
                  <a:pt x="2558358" y="1642428"/>
                  <a:pt x="2557614" y="1639991"/>
                  <a:pt x="2557614" y="1637089"/>
                </a:cubicBezTo>
                <a:cubicBezTo>
                  <a:pt x="2557614" y="1635005"/>
                  <a:pt x="2558005" y="1633071"/>
                  <a:pt x="2558786" y="1631285"/>
                </a:cubicBezTo>
                <a:cubicBezTo>
                  <a:pt x="2559568" y="1629499"/>
                  <a:pt x="2560721" y="1627955"/>
                  <a:pt x="2562247" y="1626652"/>
                </a:cubicBezTo>
                <a:cubicBezTo>
                  <a:pt x="2563772" y="1625350"/>
                  <a:pt x="2565726" y="1624345"/>
                  <a:pt x="2568107" y="1623639"/>
                </a:cubicBezTo>
                <a:cubicBezTo>
                  <a:pt x="2570488" y="1622932"/>
                  <a:pt x="2573241" y="1622578"/>
                  <a:pt x="2576367" y="1622578"/>
                </a:cubicBezTo>
                <a:cubicBezTo>
                  <a:pt x="2579864" y="1622578"/>
                  <a:pt x="2582971" y="1622987"/>
                  <a:pt x="2585687" y="1623806"/>
                </a:cubicBezTo>
                <a:cubicBezTo>
                  <a:pt x="2588403" y="1624625"/>
                  <a:pt x="2590766" y="1625499"/>
                  <a:pt x="2592775" y="1626429"/>
                </a:cubicBezTo>
                <a:cubicBezTo>
                  <a:pt x="2594784" y="1627359"/>
                  <a:pt x="2596421" y="1628234"/>
                  <a:pt x="2597686" y="1629052"/>
                </a:cubicBezTo>
                <a:cubicBezTo>
                  <a:pt x="2598951" y="1629871"/>
                  <a:pt x="2599919" y="1630280"/>
                  <a:pt x="2600589" y="1630280"/>
                </a:cubicBezTo>
                <a:cubicBezTo>
                  <a:pt x="2601035" y="1630280"/>
                  <a:pt x="2601444" y="1630150"/>
                  <a:pt x="2601816" y="1629889"/>
                </a:cubicBezTo>
                <a:cubicBezTo>
                  <a:pt x="2602188" y="1629629"/>
                  <a:pt x="2602505" y="1629201"/>
                  <a:pt x="2602765" y="1628606"/>
                </a:cubicBezTo>
                <a:cubicBezTo>
                  <a:pt x="2603025" y="1628010"/>
                  <a:pt x="2603212" y="1627248"/>
                  <a:pt x="2603323" y="1626317"/>
                </a:cubicBezTo>
                <a:cubicBezTo>
                  <a:pt x="2603435" y="1625387"/>
                  <a:pt x="2603491" y="1624290"/>
                  <a:pt x="2603491" y="1623025"/>
                </a:cubicBezTo>
                <a:cubicBezTo>
                  <a:pt x="2603491" y="1621834"/>
                  <a:pt x="2603435" y="1620829"/>
                  <a:pt x="2603323" y="1620011"/>
                </a:cubicBezTo>
                <a:cubicBezTo>
                  <a:pt x="2603212" y="1619192"/>
                  <a:pt x="2603100" y="1618504"/>
                  <a:pt x="2602988" y="1617946"/>
                </a:cubicBezTo>
                <a:cubicBezTo>
                  <a:pt x="2602877" y="1617388"/>
                  <a:pt x="2602691" y="1616885"/>
                  <a:pt x="2602430" y="1616439"/>
                </a:cubicBezTo>
                <a:cubicBezTo>
                  <a:pt x="2602170" y="1615993"/>
                  <a:pt x="2601649" y="1615472"/>
                  <a:pt x="2600867" y="1614876"/>
                </a:cubicBezTo>
                <a:cubicBezTo>
                  <a:pt x="2600086" y="1614281"/>
                  <a:pt x="2598933" y="1613593"/>
                  <a:pt x="2597407" y="1612811"/>
                </a:cubicBezTo>
                <a:cubicBezTo>
                  <a:pt x="2595882" y="1612030"/>
                  <a:pt x="2594040" y="1611304"/>
                  <a:pt x="2591882" y="1610635"/>
                </a:cubicBezTo>
                <a:cubicBezTo>
                  <a:pt x="2589724" y="1609965"/>
                  <a:pt x="2587306" y="1609407"/>
                  <a:pt x="2584627" y="1608960"/>
                </a:cubicBezTo>
                <a:cubicBezTo>
                  <a:pt x="2581948" y="1608514"/>
                  <a:pt x="2579269" y="1608291"/>
                  <a:pt x="2576590" y="1608291"/>
                </a:cubicBezTo>
                <a:close/>
                <a:moveTo>
                  <a:pt x="2467313" y="1608291"/>
                </a:moveTo>
                <a:cubicBezTo>
                  <a:pt x="2463444" y="1608291"/>
                  <a:pt x="2459611" y="1608644"/>
                  <a:pt x="2455816" y="1609351"/>
                </a:cubicBezTo>
                <a:cubicBezTo>
                  <a:pt x="2452021" y="1610058"/>
                  <a:pt x="2448523" y="1610951"/>
                  <a:pt x="2445324" y="1612030"/>
                </a:cubicBezTo>
                <a:cubicBezTo>
                  <a:pt x="2442124" y="1613109"/>
                  <a:pt x="2439296" y="1614300"/>
                  <a:pt x="2436840" y="1615602"/>
                </a:cubicBezTo>
                <a:cubicBezTo>
                  <a:pt x="2434385" y="1616904"/>
                  <a:pt x="2432655" y="1618039"/>
                  <a:pt x="2431650" y="1619006"/>
                </a:cubicBezTo>
                <a:cubicBezTo>
                  <a:pt x="2430645" y="1619974"/>
                  <a:pt x="2430013" y="1620997"/>
                  <a:pt x="2429752" y="1622076"/>
                </a:cubicBezTo>
                <a:cubicBezTo>
                  <a:pt x="2429492" y="1623155"/>
                  <a:pt x="2429362" y="1624625"/>
                  <a:pt x="2429362" y="1626485"/>
                </a:cubicBezTo>
                <a:cubicBezTo>
                  <a:pt x="2429362" y="1627601"/>
                  <a:pt x="2429436" y="1628624"/>
                  <a:pt x="2429585" y="1629554"/>
                </a:cubicBezTo>
                <a:cubicBezTo>
                  <a:pt x="2429734" y="1630485"/>
                  <a:pt x="2429976" y="1631247"/>
                  <a:pt x="2430310" y="1631843"/>
                </a:cubicBezTo>
                <a:cubicBezTo>
                  <a:pt x="2430645" y="1632438"/>
                  <a:pt x="2431036" y="1632885"/>
                  <a:pt x="2431483" y="1633182"/>
                </a:cubicBezTo>
                <a:cubicBezTo>
                  <a:pt x="2431929" y="1633480"/>
                  <a:pt x="2432450" y="1633629"/>
                  <a:pt x="2433045" y="1633629"/>
                </a:cubicBezTo>
                <a:cubicBezTo>
                  <a:pt x="2433938" y="1633629"/>
                  <a:pt x="2435296" y="1633089"/>
                  <a:pt x="2437119" y="1632010"/>
                </a:cubicBezTo>
                <a:cubicBezTo>
                  <a:pt x="2438943" y="1630931"/>
                  <a:pt x="2441212" y="1629741"/>
                  <a:pt x="2443928" y="1628438"/>
                </a:cubicBezTo>
                <a:cubicBezTo>
                  <a:pt x="2446644" y="1627136"/>
                  <a:pt x="2449807" y="1625945"/>
                  <a:pt x="2453416" y="1624866"/>
                </a:cubicBezTo>
                <a:cubicBezTo>
                  <a:pt x="2457025" y="1623787"/>
                  <a:pt x="2461099" y="1623248"/>
                  <a:pt x="2465639" y="1623248"/>
                </a:cubicBezTo>
                <a:cubicBezTo>
                  <a:pt x="2469880" y="1623248"/>
                  <a:pt x="2473452" y="1623750"/>
                  <a:pt x="2476354" y="1624755"/>
                </a:cubicBezTo>
                <a:cubicBezTo>
                  <a:pt x="2479256" y="1625759"/>
                  <a:pt x="2481619" y="1627248"/>
                  <a:pt x="2483442" y="1629220"/>
                </a:cubicBezTo>
                <a:cubicBezTo>
                  <a:pt x="2485265" y="1631192"/>
                  <a:pt x="2486586" y="1633666"/>
                  <a:pt x="2487405" y="1636642"/>
                </a:cubicBezTo>
                <a:cubicBezTo>
                  <a:pt x="2488223" y="1639619"/>
                  <a:pt x="2488633" y="1643042"/>
                  <a:pt x="2488633" y="1646912"/>
                </a:cubicBezTo>
                <a:lnTo>
                  <a:pt x="2488633" y="1654725"/>
                </a:lnTo>
                <a:lnTo>
                  <a:pt x="2474791" y="1654725"/>
                </a:lnTo>
                <a:cubicBezTo>
                  <a:pt x="2466978" y="1654725"/>
                  <a:pt x="2459946" y="1655413"/>
                  <a:pt x="2453695" y="1656790"/>
                </a:cubicBezTo>
                <a:cubicBezTo>
                  <a:pt x="2447444" y="1658167"/>
                  <a:pt x="2442161" y="1660232"/>
                  <a:pt x="2437845" y="1662985"/>
                </a:cubicBezTo>
                <a:cubicBezTo>
                  <a:pt x="2433529" y="1665738"/>
                  <a:pt x="2430217" y="1669199"/>
                  <a:pt x="2427911" y="1673366"/>
                </a:cubicBezTo>
                <a:cubicBezTo>
                  <a:pt x="2425604" y="1677533"/>
                  <a:pt x="2424450" y="1682444"/>
                  <a:pt x="2424450" y="1688100"/>
                </a:cubicBezTo>
                <a:cubicBezTo>
                  <a:pt x="2424450" y="1692937"/>
                  <a:pt x="2425288" y="1697253"/>
                  <a:pt x="2426962" y="1701048"/>
                </a:cubicBezTo>
                <a:cubicBezTo>
                  <a:pt x="2428636" y="1704843"/>
                  <a:pt x="2430980" y="1708043"/>
                  <a:pt x="2433994" y="1710647"/>
                </a:cubicBezTo>
                <a:cubicBezTo>
                  <a:pt x="2437008" y="1713252"/>
                  <a:pt x="2440654" y="1715242"/>
                  <a:pt x="2444933" y="1716619"/>
                </a:cubicBezTo>
                <a:cubicBezTo>
                  <a:pt x="2449212" y="1717996"/>
                  <a:pt x="2453993" y="1718684"/>
                  <a:pt x="2459276" y="1718684"/>
                </a:cubicBezTo>
                <a:cubicBezTo>
                  <a:pt x="2465304" y="1718684"/>
                  <a:pt x="2471015" y="1717382"/>
                  <a:pt x="2476410" y="1714777"/>
                </a:cubicBezTo>
                <a:cubicBezTo>
                  <a:pt x="2481805" y="1712173"/>
                  <a:pt x="2486698" y="1708526"/>
                  <a:pt x="2491088" y="1703838"/>
                </a:cubicBezTo>
                <a:lnTo>
                  <a:pt x="2491088" y="1713884"/>
                </a:lnTo>
                <a:cubicBezTo>
                  <a:pt x="2491088" y="1714777"/>
                  <a:pt x="2491349" y="1715447"/>
                  <a:pt x="2491870" y="1715893"/>
                </a:cubicBezTo>
                <a:cubicBezTo>
                  <a:pt x="2492390" y="1716340"/>
                  <a:pt x="2493228" y="1716675"/>
                  <a:pt x="2494381" y="1716898"/>
                </a:cubicBezTo>
                <a:cubicBezTo>
                  <a:pt x="2495535" y="1717121"/>
                  <a:pt x="2497079" y="1717233"/>
                  <a:pt x="2499013" y="1717233"/>
                </a:cubicBezTo>
                <a:cubicBezTo>
                  <a:pt x="2501022" y="1717233"/>
                  <a:pt x="2502548" y="1717121"/>
                  <a:pt x="2503590" y="1716898"/>
                </a:cubicBezTo>
                <a:cubicBezTo>
                  <a:pt x="2504632" y="1716675"/>
                  <a:pt x="2505450" y="1716340"/>
                  <a:pt x="2506045" y="1715893"/>
                </a:cubicBezTo>
                <a:cubicBezTo>
                  <a:pt x="2506641" y="1715447"/>
                  <a:pt x="2506938" y="1714777"/>
                  <a:pt x="2506938" y="1713884"/>
                </a:cubicBezTo>
                <a:lnTo>
                  <a:pt x="2506938" y="1646130"/>
                </a:lnTo>
                <a:cubicBezTo>
                  <a:pt x="2506938" y="1639879"/>
                  <a:pt x="2506231" y="1634410"/>
                  <a:pt x="2504818" y="1629722"/>
                </a:cubicBezTo>
                <a:cubicBezTo>
                  <a:pt x="2503404" y="1625034"/>
                  <a:pt x="2501134" y="1621108"/>
                  <a:pt x="2498009" y="1617946"/>
                </a:cubicBezTo>
                <a:cubicBezTo>
                  <a:pt x="2494883" y="1614783"/>
                  <a:pt x="2490791" y="1612383"/>
                  <a:pt x="2485730" y="1610746"/>
                </a:cubicBezTo>
                <a:cubicBezTo>
                  <a:pt x="2480670" y="1609109"/>
                  <a:pt x="2474531" y="1608291"/>
                  <a:pt x="2467313" y="1608291"/>
                </a:cubicBezTo>
                <a:close/>
                <a:moveTo>
                  <a:pt x="1999211" y="1608291"/>
                </a:moveTo>
                <a:cubicBezTo>
                  <a:pt x="1990654" y="1608291"/>
                  <a:pt x="1983175" y="1609667"/>
                  <a:pt x="1976775" y="1612421"/>
                </a:cubicBezTo>
                <a:cubicBezTo>
                  <a:pt x="1970376" y="1615174"/>
                  <a:pt x="1965037" y="1619043"/>
                  <a:pt x="1960758" y="1624029"/>
                </a:cubicBezTo>
                <a:cubicBezTo>
                  <a:pt x="1956479" y="1629015"/>
                  <a:pt x="1953279" y="1634950"/>
                  <a:pt x="1951158" y="1641833"/>
                </a:cubicBezTo>
                <a:cubicBezTo>
                  <a:pt x="1949038" y="1648716"/>
                  <a:pt x="1947977" y="1656251"/>
                  <a:pt x="1947977" y="1664436"/>
                </a:cubicBezTo>
                <a:cubicBezTo>
                  <a:pt x="1947977" y="1672919"/>
                  <a:pt x="1948982" y="1680510"/>
                  <a:pt x="1950991" y="1687207"/>
                </a:cubicBezTo>
                <a:cubicBezTo>
                  <a:pt x="1953000" y="1693904"/>
                  <a:pt x="1956051" y="1699597"/>
                  <a:pt x="1960144" y="1704285"/>
                </a:cubicBezTo>
                <a:cubicBezTo>
                  <a:pt x="1964237" y="1708973"/>
                  <a:pt x="1969353" y="1712545"/>
                  <a:pt x="1975492" y="1715000"/>
                </a:cubicBezTo>
                <a:cubicBezTo>
                  <a:pt x="1981631" y="1717456"/>
                  <a:pt x="1988830" y="1718684"/>
                  <a:pt x="1997090" y="1718684"/>
                </a:cubicBezTo>
                <a:cubicBezTo>
                  <a:pt x="2005574" y="1718684"/>
                  <a:pt x="2013034" y="1717289"/>
                  <a:pt x="2019470" y="1714498"/>
                </a:cubicBezTo>
                <a:cubicBezTo>
                  <a:pt x="2025907" y="1711708"/>
                  <a:pt x="2031265" y="1707819"/>
                  <a:pt x="2035544" y="1702834"/>
                </a:cubicBezTo>
                <a:cubicBezTo>
                  <a:pt x="2039823" y="1697848"/>
                  <a:pt x="2043041" y="1691913"/>
                  <a:pt x="2045199" y="1685030"/>
                </a:cubicBezTo>
                <a:cubicBezTo>
                  <a:pt x="2047357" y="1678147"/>
                  <a:pt x="2048436" y="1670612"/>
                  <a:pt x="2048436" y="1662427"/>
                </a:cubicBezTo>
                <a:cubicBezTo>
                  <a:pt x="2048436" y="1654018"/>
                  <a:pt x="2047413" y="1646465"/>
                  <a:pt x="2045367" y="1639768"/>
                </a:cubicBezTo>
                <a:cubicBezTo>
                  <a:pt x="2043320" y="1633071"/>
                  <a:pt x="2040251" y="1627378"/>
                  <a:pt x="2036158" y="1622690"/>
                </a:cubicBezTo>
                <a:cubicBezTo>
                  <a:pt x="2032065" y="1618002"/>
                  <a:pt x="2026949" y="1614430"/>
                  <a:pt x="2020810" y="1611974"/>
                </a:cubicBezTo>
                <a:cubicBezTo>
                  <a:pt x="2014671" y="1609519"/>
                  <a:pt x="2007471" y="1608291"/>
                  <a:pt x="1999211" y="1608291"/>
                </a:cubicBezTo>
                <a:close/>
                <a:moveTo>
                  <a:pt x="1900315" y="1608291"/>
                </a:moveTo>
                <a:cubicBezTo>
                  <a:pt x="1894213" y="1608291"/>
                  <a:pt x="1888874" y="1609109"/>
                  <a:pt x="1884297" y="1610746"/>
                </a:cubicBezTo>
                <a:cubicBezTo>
                  <a:pt x="1879721" y="1612383"/>
                  <a:pt x="1875907" y="1614560"/>
                  <a:pt x="1872856" y="1617276"/>
                </a:cubicBezTo>
                <a:cubicBezTo>
                  <a:pt x="1869805" y="1619992"/>
                  <a:pt x="1867517" y="1623155"/>
                  <a:pt x="1865991" y="1626764"/>
                </a:cubicBezTo>
                <a:cubicBezTo>
                  <a:pt x="1864466" y="1630373"/>
                  <a:pt x="1863703" y="1634150"/>
                  <a:pt x="1863703" y="1638093"/>
                </a:cubicBezTo>
                <a:cubicBezTo>
                  <a:pt x="1863703" y="1642558"/>
                  <a:pt x="1864429" y="1646391"/>
                  <a:pt x="1865880" y="1649590"/>
                </a:cubicBezTo>
                <a:cubicBezTo>
                  <a:pt x="1867331" y="1652790"/>
                  <a:pt x="1869247" y="1655544"/>
                  <a:pt x="1871628" y="1657850"/>
                </a:cubicBezTo>
                <a:cubicBezTo>
                  <a:pt x="1874010" y="1660157"/>
                  <a:pt x="1876707" y="1662111"/>
                  <a:pt x="1879721" y="1663711"/>
                </a:cubicBezTo>
                <a:cubicBezTo>
                  <a:pt x="1882735" y="1665310"/>
                  <a:pt x="1885823" y="1666743"/>
                  <a:pt x="1888985" y="1668008"/>
                </a:cubicBezTo>
                <a:cubicBezTo>
                  <a:pt x="1892148" y="1669273"/>
                  <a:pt x="1895218" y="1670482"/>
                  <a:pt x="1898194" y="1671636"/>
                </a:cubicBezTo>
                <a:cubicBezTo>
                  <a:pt x="1901171" y="1672789"/>
                  <a:pt x="1903850" y="1674110"/>
                  <a:pt x="1906231" y="1675598"/>
                </a:cubicBezTo>
                <a:cubicBezTo>
                  <a:pt x="1908612" y="1677086"/>
                  <a:pt x="1910528" y="1678798"/>
                  <a:pt x="1911979" y="1680733"/>
                </a:cubicBezTo>
                <a:cubicBezTo>
                  <a:pt x="1913431" y="1682668"/>
                  <a:pt x="1914156" y="1685049"/>
                  <a:pt x="1914156" y="1687877"/>
                </a:cubicBezTo>
                <a:cubicBezTo>
                  <a:pt x="1914156" y="1690630"/>
                  <a:pt x="1913654" y="1693011"/>
                  <a:pt x="1912649" y="1695020"/>
                </a:cubicBezTo>
                <a:cubicBezTo>
                  <a:pt x="1911645" y="1697029"/>
                  <a:pt x="1910212" y="1698685"/>
                  <a:pt x="1908352" y="1699987"/>
                </a:cubicBezTo>
                <a:cubicBezTo>
                  <a:pt x="1906491" y="1701290"/>
                  <a:pt x="1904296" y="1702276"/>
                  <a:pt x="1901766" y="1702945"/>
                </a:cubicBezTo>
                <a:cubicBezTo>
                  <a:pt x="1899236" y="1703615"/>
                  <a:pt x="1896408" y="1703950"/>
                  <a:pt x="1893283" y="1703950"/>
                </a:cubicBezTo>
                <a:cubicBezTo>
                  <a:pt x="1889116" y="1703950"/>
                  <a:pt x="1885432" y="1703448"/>
                  <a:pt x="1882232" y="1702443"/>
                </a:cubicBezTo>
                <a:cubicBezTo>
                  <a:pt x="1879033" y="1701438"/>
                  <a:pt x="1876261" y="1700341"/>
                  <a:pt x="1873917" y="1699150"/>
                </a:cubicBezTo>
                <a:cubicBezTo>
                  <a:pt x="1871573" y="1697960"/>
                  <a:pt x="1869601" y="1696862"/>
                  <a:pt x="1868001" y="1695857"/>
                </a:cubicBezTo>
                <a:cubicBezTo>
                  <a:pt x="1866401" y="1694853"/>
                  <a:pt x="1865191" y="1694351"/>
                  <a:pt x="1864373" y="1694351"/>
                </a:cubicBezTo>
                <a:cubicBezTo>
                  <a:pt x="1863852" y="1694351"/>
                  <a:pt x="1863387" y="1694481"/>
                  <a:pt x="1862978" y="1694741"/>
                </a:cubicBezTo>
                <a:cubicBezTo>
                  <a:pt x="1862568" y="1695002"/>
                  <a:pt x="1862252" y="1695430"/>
                  <a:pt x="1862029" y="1696025"/>
                </a:cubicBezTo>
                <a:cubicBezTo>
                  <a:pt x="1861806" y="1696620"/>
                  <a:pt x="1861620" y="1697402"/>
                  <a:pt x="1861471" y="1698369"/>
                </a:cubicBezTo>
                <a:cubicBezTo>
                  <a:pt x="1861322" y="1699336"/>
                  <a:pt x="1861248" y="1700527"/>
                  <a:pt x="1861248" y="1701941"/>
                </a:cubicBezTo>
                <a:cubicBezTo>
                  <a:pt x="1861248" y="1704248"/>
                  <a:pt x="1861434" y="1706071"/>
                  <a:pt x="1861806" y="1707410"/>
                </a:cubicBezTo>
                <a:cubicBezTo>
                  <a:pt x="1862178" y="1708750"/>
                  <a:pt x="1862773" y="1709791"/>
                  <a:pt x="1863592" y="1710536"/>
                </a:cubicBezTo>
                <a:cubicBezTo>
                  <a:pt x="1864410" y="1711280"/>
                  <a:pt x="1865712" y="1712117"/>
                  <a:pt x="1867498" y="1713047"/>
                </a:cubicBezTo>
                <a:cubicBezTo>
                  <a:pt x="1869284" y="1713977"/>
                  <a:pt x="1871461" y="1714870"/>
                  <a:pt x="1874028" y="1715726"/>
                </a:cubicBezTo>
                <a:cubicBezTo>
                  <a:pt x="1876595" y="1716582"/>
                  <a:pt x="1879498" y="1717289"/>
                  <a:pt x="1882735" y="1717847"/>
                </a:cubicBezTo>
                <a:cubicBezTo>
                  <a:pt x="1885972" y="1718405"/>
                  <a:pt x="1889376" y="1718684"/>
                  <a:pt x="1892948" y="1718684"/>
                </a:cubicBezTo>
                <a:cubicBezTo>
                  <a:pt x="1898752" y="1718684"/>
                  <a:pt x="1904073" y="1717977"/>
                  <a:pt x="1908910" y="1716563"/>
                </a:cubicBezTo>
                <a:cubicBezTo>
                  <a:pt x="1913747" y="1715149"/>
                  <a:pt x="1917914" y="1713066"/>
                  <a:pt x="1921411" y="1710312"/>
                </a:cubicBezTo>
                <a:cubicBezTo>
                  <a:pt x="1924909" y="1707559"/>
                  <a:pt x="1927606" y="1704173"/>
                  <a:pt x="1929504" y="1700155"/>
                </a:cubicBezTo>
                <a:cubicBezTo>
                  <a:pt x="1931401" y="1696136"/>
                  <a:pt x="1932350" y="1691560"/>
                  <a:pt x="1932350" y="1686425"/>
                </a:cubicBezTo>
                <a:cubicBezTo>
                  <a:pt x="1932350" y="1682109"/>
                  <a:pt x="1931625" y="1678389"/>
                  <a:pt x="1930174" y="1675263"/>
                </a:cubicBezTo>
                <a:cubicBezTo>
                  <a:pt x="1928723" y="1672138"/>
                  <a:pt x="1926806" y="1669459"/>
                  <a:pt x="1924425" y="1667227"/>
                </a:cubicBezTo>
                <a:cubicBezTo>
                  <a:pt x="1922044" y="1664994"/>
                  <a:pt x="1919309" y="1663097"/>
                  <a:pt x="1916221" y="1661534"/>
                </a:cubicBezTo>
                <a:cubicBezTo>
                  <a:pt x="1913133" y="1659971"/>
                  <a:pt x="1910007" y="1658557"/>
                  <a:pt x="1906845" y="1657292"/>
                </a:cubicBezTo>
                <a:cubicBezTo>
                  <a:pt x="1903682" y="1656027"/>
                  <a:pt x="1900575" y="1654799"/>
                  <a:pt x="1897524" y="1653609"/>
                </a:cubicBezTo>
                <a:cubicBezTo>
                  <a:pt x="1894473" y="1652418"/>
                  <a:pt x="1891757" y="1651079"/>
                  <a:pt x="1889376" y="1649590"/>
                </a:cubicBezTo>
                <a:cubicBezTo>
                  <a:pt x="1886995" y="1648102"/>
                  <a:pt x="1885060" y="1646372"/>
                  <a:pt x="1883572" y="1644400"/>
                </a:cubicBezTo>
                <a:cubicBezTo>
                  <a:pt x="1882083" y="1642428"/>
                  <a:pt x="1881339" y="1639991"/>
                  <a:pt x="1881339" y="1637089"/>
                </a:cubicBezTo>
                <a:cubicBezTo>
                  <a:pt x="1881339" y="1635005"/>
                  <a:pt x="1881730" y="1633071"/>
                  <a:pt x="1882511" y="1631285"/>
                </a:cubicBezTo>
                <a:cubicBezTo>
                  <a:pt x="1883293" y="1629499"/>
                  <a:pt x="1884446" y="1627955"/>
                  <a:pt x="1885972" y="1626652"/>
                </a:cubicBezTo>
                <a:cubicBezTo>
                  <a:pt x="1887497" y="1625350"/>
                  <a:pt x="1889450" y="1624345"/>
                  <a:pt x="1891832" y="1623639"/>
                </a:cubicBezTo>
                <a:cubicBezTo>
                  <a:pt x="1894213" y="1622932"/>
                  <a:pt x="1896966" y="1622578"/>
                  <a:pt x="1900092" y="1622578"/>
                </a:cubicBezTo>
                <a:cubicBezTo>
                  <a:pt x="1903589" y="1622578"/>
                  <a:pt x="1906696" y="1622987"/>
                  <a:pt x="1909412" y="1623806"/>
                </a:cubicBezTo>
                <a:cubicBezTo>
                  <a:pt x="1912128" y="1624625"/>
                  <a:pt x="1914491" y="1625499"/>
                  <a:pt x="1916500" y="1626429"/>
                </a:cubicBezTo>
                <a:cubicBezTo>
                  <a:pt x="1918509" y="1627359"/>
                  <a:pt x="1920146" y="1628234"/>
                  <a:pt x="1921411" y="1629052"/>
                </a:cubicBezTo>
                <a:cubicBezTo>
                  <a:pt x="1922677" y="1629871"/>
                  <a:pt x="1923644" y="1630280"/>
                  <a:pt x="1924313" y="1630280"/>
                </a:cubicBezTo>
                <a:cubicBezTo>
                  <a:pt x="1924760" y="1630280"/>
                  <a:pt x="1925169" y="1630150"/>
                  <a:pt x="1925541" y="1629889"/>
                </a:cubicBezTo>
                <a:cubicBezTo>
                  <a:pt x="1925913" y="1629629"/>
                  <a:pt x="1926230" y="1629201"/>
                  <a:pt x="1926490" y="1628606"/>
                </a:cubicBezTo>
                <a:cubicBezTo>
                  <a:pt x="1926751" y="1628010"/>
                  <a:pt x="1926937" y="1627248"/>
                  <a:pt x="1927048" y="1626317"/>
                </a:cubicBezTo>
                <a:cubicBezTo>
                  <a:pt x="1927160" y="1625387"/>
                  <a:pt x="1927216" y="1624290"/>
                  <a:pt x="1927216" y="1623025"/>
                </a:cubicBezTo>
                <a:cubicBezTo>
                  <a:pt x="1927216" y="1621834"/>
                  <a:pt x="1927160" y="1620829"/>
                  <a:pt x="1927048" y="1620011"/>
                </a:cubicBezTo>
                <a:cubicBezTo>
                  <a:pt x="1926937" y="1619192"/>
                  <a:pt x="1926825" y="1618504"/>
                  <a:pt x="1926713" y="1617946"/>
                </a:cubicBezTo>
                <a:cubicBezTo>
                  <a:pt x="1926602" y="1617388"/>
                  <a:pt x="1926416" y="1616885"/>
                  <a:pt x="1926155" y="1616439"/>
                </a:cubicBezTo>
                <a:cubicBezTo>
                  <a:pt x="1925895" y="1615993"/>
                  <a:pt x="1925374" y="1615472"/>
                  <a:pt x="1924593" y="1614876"/>
                </a:cubicBezTo>
                <a:cubicBezTo>
                  <a:pt x="1923811" y="1614281"/>
                  <a:pt x="1922658" y="1613593"/>
                  <a:pt x="1921132" y="1612811"/>
                </a:cubicBezTo>
                <a:cubicBezTo>
                  <a:pt x="1919607" y="1612030"/>
                  <a:pt x="1917765" y="1611304"/>
                  <a:pt x="1915607" y="1610635"/>
                </a:cubicBezTo>
                <a:cubicBezTo>
                  <a:pt x="1913449" y="1609965"/>
                  <a:pt x="1911031" y="1609407"/>
                  <a:pt x="1908352" y="1608960"/>
                </a:cubicBezTo>
                <a:cubicBezTo>
                  <a:pt x="1905673" y="1608514"/>
                  <a:pt x="1902994" y="1608291"/>
                  <a:pt x="1900315" y="1608291"/>
                </a:cubicBezTo>
                <a:close/>
                <a:moveTo>
                  <a:pt x="1789661" y="1608291"/>
                </a:moveTo>
                <a:cubicBezTo>
                  <a:pt x="1781104" y="1608291"/>
                  <a:pt x="1773625" y="1609667"/>
                  <a:pt x="1767225" y="1612421"/>
                </a:cubicBezTo>
                <a:cubicBezTo>
                  <a:pt x="1760826" y="1615174"/>
                  <a:pt x="1755487" y="1619043"/>
                  <a:pt x="1751208" y="1624029"/>
                </a:cubicBezTo>
                <a:cubicBezTo>
                  <a:pt x="1746929" y="1629015"/>
                  <a:pt x="1743729" y="1634950"/>
                  <a:pt x="1741608" y="1641833"/>
                </a:cubicBezTo>
                <a:cubicBezTo>
                  <a:pt x="1739488" y="1648716"/>
                  <a:pt x="1738427" y="1656251"/>
                  <a:pt x="1738427" y="1664436"/>
                </a:cubicBezTo>
                <a:cubicBezTo>
                  <a:pt x="1738427" y="1672919"/>
                  <a:pt x="1739432" y="1680510"/>
                  <a:pt x="1741441" y="1687207"/>
                </a:cubicBezTo>
                <a:cubicBezTo>
                  <a:pt x="1743450" y="1693904"/>
                  <a:pt x="1746501" y="1699597"/>
                  <a:pt x="1750594" y="1704285"/>
                </a:cubicBezTo>
                <a:cubicBezTo>
                  <a:pt x="1754687" y="1708973"/>
                  <a:pt x="1759803" y="1712545"/>
                  <a:pt x="1765942" y="1715000"/>
                </a:cubicBezTo>
                <a:cubicBezTo>
                  <a:pt x="1772081" y="1717456"/>
                  <a:pt x="1779280" y="1718684"/>
                  <a:pt x="1787540" y="1718684"/>
                </a:cubicBezTo>
                <a:cubicBezTo>
                  <a:pt x="1796024" y="1718684"/>
                  <a:pt x="1803484" y="1717289"/>
                  <a:pt x="1809920" y="1714498"/>
                </a:cubicBezTo>
                <a:cubicBezTo>
                  <a:pt x="1816357" y="1711708"/>
                  <a:pt x="1821715" y="1707819"/>
                  <a:pt x="1825994" y="1702834"/>
                </a:cubicBezTo>
                <a:cubicBezTo>
                  <a:pt x="1830273" y="1697848"/>
                  <a:pt x="1833491" y="1691913"/>
                  <a:pt x="1835649" y="1685030"/>
                </a:cubicBezTo>
                <a:cubicBezTo>
                  <a:pt x="1837807" y="1678147"/>
                  <a:pt x="1838886" y="1670612"/>
                  <a:pt x="1838886" y="1662427"/>
                </a:cubicBezTo>
                <a:cubicBezTo>
                  <a:pt x="1838886" y="1654018"/>
                  <a:pt x="1837863" y="1646465"/>
                  <a:pt x="1835817" y="1639768"/>
                </a:cubicBezTo>
                <a:cubicBezTo>
                  <a:pt x="1833770" y="1633071"/>
                  <a:pt x="1830701" y="1627378"/>
                  <a:pt x="1826608" y="1622690"/>
                </a:cubicBezTo>
                <a:cubicBezTo>
                  <a:pt x="1822515" y="1618002"/>
                  <a:pt x="1817399" y="1614430"/>
                  <a:pt x="1811260" y="1611974"/>
                </a:cubicBezTo>
                <a:cubicBezTo>
                  <a:pt x="1805121" y="1609519"/>
                  <a:pt x="1797921" y="1608291"/>
                  <a:pt x="1789661" y="1608291"/>
                </a:cubicBezTo>
                <a:close/>
                <a:moveTo>
                  <a:pt x="1713350" y="1608291"/>
                </a:moveTo>
                <a:cubicBezTo>
                  <a:pt x="1711192" y="1608291"/>
                  <a:pt x="1709052" y="1608570"/>
                  <a:pt x="1706931" y="1609128"/>
                </a:cubicBezTo>
                <a:cubicBezTo>
                  <a:pt x="1704811" y="1609686"/>
                  <a:pt x="1702671" y="1610691"/>
                  <a:pt x="1700513" y="1612142"/>
                </a:cubicBezTo>
                <a:cubicBezTo>
                  <a:pt x="1698355" y="1613593"/>
                  <a:pt x="1696067" y="1615583"/>
                  <a:pt x="1693648" y="1618113"/>
                </a:cubicBezTo>
                <a:cubicBezTo>
                  <a:pt x="1691230" y="1620643"/>
                  <a:pt x="1688644" y="1623918"/>
                  <a:pt x="1685891" y="1627936"/>
                </a:cubicBezTo>
                <a:lnTo>
                  <a:pt x="1685891" y="1613314"/>
                </a:lnTo>
                <a:cubicBezTo>
                  <a:pt x="1685891" y="1612718"/>
                  <a:pt x="1685761" y="1612216"/>
                  <a:pt x="1685500" y="1611807"/>
                </a:cubicBezTo>
                <a:cubicBezTo>
                  <a:pt x="1685240" y="1611397"/>
                  <a:pt x="1684812" y="1611025"/>
                  <a:pt x="1684216" y="1610691"/>
                </a:cubicBezTo>
                <a:cubicBezTo>
                  <a:pt x="1683621" y="1610356"/>
                  <a:pt x="1682784" y="1610132"/>
                  <a:pt x="1681705" y="1610021"/>
                </a:cubicBezTo>
                <a:cubicBezTo>
                  <a:pt x="1680626" y="1609909"/>
                  <a:pt x="1679268" y="1609853"/>
                  <a:pt x="1677631" y="1609853"/>
                </a:cubicBezTo>
                <a:cubicBezTo>
                  <a:pt x="1675919" y="1609853"/>
                  <a:pt x="1674543" y="1609909"/>
                  <a:pt x="1673501" y="1610021"/>
                </a:cubicBezTo>
                <a:cubicBezTo>
                  <a:pt x="1672459" y="1610132"/>
                  <a:pt x="1671603" y="1610356"/>
                  <a:pt x="1670934" y="1610691"/>
                </a:cubicBezTo>
                <a:cubicBezTo>
                  <a:pt x="1670264" y="1611025"/>
                  <a:pt x="1669817" y="1611397"/>
                  <a:pt x="1669594" y="1611807"/>
                </a:cubicBezTo>
                <a:cubicBezTo>
                  <a:pt x="1669371" y="1612216"/>
                  <a:pt x="1669259" y="1612718"/>
                  <a:pt x="1669259" y="1613314"/>
                </a:cubicBezTo>
                <a:lnTo>
                  <a:pt x="1669259" y="1713773"/>
                </a:lnTo>
                <a:cubicBezTo>
                  <a:pt x="1669259" y="1714368"/>
                  <a:pt x="1669389" y="1714870"/>
                  <a:pt x="1669650" y="1715279"/>
                </a:cubicBezTo>
                <a:cubicBezTo>
                  <a:pt x="1669910" y="1715689"/>
                  <a:pt x="1670394" y="1716042"/>
                  <a:pt x="1671101" y="1716340"/>
                </a:cubicBezTo>
                <a:cubicBezTo>
                  <a:pt x="1671808" y="1716638"/>
                  <a:pt x="1672757" y="1716861"/>
                  <a:pt x="1673947" y="1717010"/>
                </a:cubicBezTo>
                <a:cubicBezTo>
                  <a:pt x="1675138" y="1717158"/>
                  <a:pt x="1676626" y="1717233"/>
                  <a:pt x="1678412" y="1717233"/>
                </a:cubicBezTo>
                <a:cubicBezTo>
                  <a:pt x="1680273" y="1717233"/>
                  <a:pt x="1681798" y="1717158"/>
                  <a:pt x="1682989" y="1717010"/>
                </a:cubicBezTo>
                <a:cubicBezTo>
                  <a:pt x="1684179" y="1716861"/>
                  <a:pt x="1685109" y="1716638"/>
                  <a:pt x="1685779" y="1716340"/>
                </a:cubicBezTo>
                <a:cubicBezTo>
                  <a:pt x="1686449" y="1716042"/>
                  <a:pt x="1686933" y="1715689"/>
                  <a:pt x="1687230" y="1715279"/>
                </a:cubicBezTo>
                <a:cubicBezTo>
                  <a:pt x="1687528" y="1714870"/>
                  <a:pt x="1687677" y="1714368"/>
                  <a:pt x="1687677" y="1713773"/>
                </a:cubicBezTo>
                <a:lnTo>
                  <a:pt x="1687677" y="1647693"/>
                </a:lnTo>
                <a:cubicBezTo>
                  <a:pt x="1690281" y="1643600"/>
                  <a:pt x="1692662" y="1640140"/>
                  <a:pt x="1694821" y="1637312"/>
                </a:cubicBezTo>
                <a:cubicBezTo>
                  <a:pt x="1696979" y="1634484"/>
                  <a:pt x="1699044" y="1632215"/>
                  <a:pt x="1701015" y="1630503"/>
                </a:cubicBezTo>
                <a:cubicBezTo>
                  <a:pt x="1702987" y="1628792"/>
                  <a:pt x="1704866" y="1627564"/>
                  <a:pt x="1706652" y="1626820"/>
                </a:cubicBezTo>
                <a:cubicBezTo>
                  <a:pt x="1708438" y="1626076"/>
                  <a:pt x="1710261" y="1625704"/>
                  <a:pt x="1712122" y="1625704"/>
                </a:cubicBezTo>
                <a:cubicBezTo>
                  <a:pt x="1713684" y="1625704"/>
                  <a:pt x="1715136" y="1625852"/>
                  <a:pt x="1716475" y="1626150"/>
                </a:cubicBezTo>
                <a:cubicBezTo>
                  <a:pt x="1717814" y="1626448"/>
                  <a:pt x="1719024" y="1626764"/>
                  <a:pt x="1720103" y="1627099"/>
                </a:cubicBezTo>
                <a:cubicBezTo>
                  <a:pt x="1721182" y="1627434"/>
                  <a:pt x="1722149" y="1627769"/>
                  <a:pt x="1723005" y="1628103"/>
                </a:cubicBezTo>
                <a:cubicBezTo>
                  <a:pt x="1723861" y="1628438"/>
                  <a:pt x="1724586" y="1628606"/>
                  <a:pt x="1725181" y="1628606"/>
                </a:cubicBezTo>
                <a:cubicBezTo>
                  <a:pt x="1725777" y="1628606"/>
                  <a:pt x="1726242" y="1628438"/>
                  <a:pt x="1726577" y="1628103"/>
                </a:cubicBezTo>
                <a:cubicBezTo>
                  <a:pt x="1726912" y="1627769"/>
                  <a:pt x="1727191" y="1627285"/>
                  <a:pt x="1727414" y="1626652"/>
                </a:cubicBezTo>
                <a:cubicBezTo>
                  <a:pt x="1727637" y="1626020"/>
                  <a:pt x="1727786" y="1625145"/>
                  <a:pt x="1727860" y="1624029"/>
                </a:cubicBezTo>
                <a:cubicBezTo>
                  <a:pt x="1727935" y="1622913"/>
                  <a:pt x="1727972" y="1621536"/>
                  <a:pt x="1727972" y="1619899"/>
                </a:cubicBezTo>
                <a:cubicBezTo>
                  <a:pt x="1727972" y="1618188"/>
                  <a:pt x="1727953" y="1616830"/>
                  <a:pt x="1727916" y="1615825"/>
                </a:cubicBezTo>
                <a:cubicBezTo>
                  <a:pt x="1727879" y="1614820"/>
                  <a:pt x="1727805" y="1614058"/>
                  <a:pt x="1727693" y="1613537"/>
                </a:cubicBezTo>
                <a:cubicBezTo>
                  <a:pt x="1727581" y="1613016"/>
                  <a:pt x="1727451" y="1612588"/>
                  <a:pt x="1727302" y="1612253"/>
                </a:cubicBezTo>
                <a:cubicBezTo>
                  <a:pt x="1727153" y="1611918"/>
                  <a:pt x="1726856" y="1611565"/>
                  <a:pt x="1726409" y="1611193"/>
                </a:cubicBezTo>
                <a:cubicBezTo>
                  <a:pt x="1725963" y="1610821"/>
                  <a:pt x="1725200" y="1610449"/>
                  <a:pt x="1724121" y="1610077"/>
                </a:cubicBezTo>
                <a:cubicBezTo>
                  <a:pt x="1723042" y="1609705"/>
                  <a:pt x="1721833" y="1609370"/>
                  <a:pt x="1720493" y="1609072"/>
                </a:cubicBezTo>
                <a:cubicBezTo>
                  <a:pt x="1719154" y="1608774"/>
                  <a:pt x="1717870" y="1608570"/>
                  <a:pt x="1716642" y="1608458"/>
                </a:cubicBezTo>
                <a:cubicBezTo>
                  <a:pt x="1715415" y="1608346"/>
                  <a:pt x="1714317" y="1608291"/>
                  <a:pt x="1713350" y="1608291"/>
                </a:cubicBezTo>
                <a:close/>
                <a:moveTo>
                  <a:pt x="1059473" y="1606840"/>
                </a:moveTo>
                <a:cubicBezTo>
                  <a:pt x="1057390" y="1606840"/>
                  <a:pt x="1055306" y="1607119"/>
                  <a:pt x="1053222" y="1607677"/>
                </a:cubicBezTo>
                <a:cubicBezTo>
                  <a:pt x="1051139" y="1608235"/>
                  <a:pt x="1049055" y="1609221"/>
                  <a:pt x="1046972" y="1610635"/>
                </a:cubicBezTo>
                <a:cubicBezTo>
                  <a:pt x="1044888" y="1612049"/>
                  <a:pt x="1042693" y="1613965"/>
                  <a:pt x="1040386" y="1616383"/>
                </a:cubicBezTo>
                <a:cubicBezTo>
                  <a:pt x="1038079" y="1618802"/>
                  <a:pt x="1035623" y="1621871"/>
                  <a:pt x="1033019" y="1625592"/>
                </a:cubicBezTo>
                <a:lnTo>
                  <a:pt x="1033019" y="1613202"/>
                </a:lnTo>
                <a:cubicBezTo>
                  <a:pt x="1033019" y="1612458"/>
                  <a:pt x="1032833" y="1611807"/>
                  <a:pt x="1032461" y="1611249"/>
                </a:cubicBezTo>
                <a:cubicBezTo>
                  <a:pt x="1032089" y="1610691"/>
                  <a:pt x="1031475" y="1610225"/>
                  <a:pt x="1030619" y="1609853"/>
                </a:cubicBezTo>
                <a:cubicBezTo>
                  <a:pt x="1029763" y="1609481"/>
                  <a:pt x="1028554" y="1609202"/>
                  <a:pt x="1026991" y="1609016"/>
                </a:cubicBezTo>
                <a:cubicBezTo>
                  <a:pt x="1025429" y="1608830"/>
                  <a:pt x="1023457" y="1608737"/>
                  <a:pt x="1021076" y="1608737"/>
                </a:cubicBezTo>
                <a:cubicBezTo>
                  <a:pt x="1018769" y="1608737"/>
                  <a:pt x="1016853" y="1608830"/>
                  <a:pt x="1015327" y="1609016"/>
                </a:cubicBezTo>
                <a:cubicBezTo>
                  <a:pt x="1013802" y="1609202"/>
                  <a:pt x="1012555" y="1609481"/>
                  <a:pt x="1011588" y="1609853"/>
                </a:cubicBezTo>
                <a:cubicBezTo>
                  <a:pt x="1010620" y="1610225"/>
                  <a:pt x="1009951" y="1610691"/>
                  <a:pt x="1009579" y="1611249"/>
                </a:cubicBezTo>
                <a:cubicBezTo>
                  <a:pt x="1009206" y="1611807"/>
                  <a:pt x="1009020" y="1612458"/>
                  <a:pt x="1009020" y="1613202"/>
                </a:cubicBezTo>
                <a:lnTo>
                  <a:pt x="1009020" y="1712768"/>
                </a:lnTo>
                <a:cubicBezTo>
                  <a:pt x="1009020" y="1713512"/>
                  <a:pt x="1009244" y="1714163"/>
                  <a:pt x="1009690" y="1714721"/>
                </a:cubicBezTo>
                <a:cubicBezTo>
                  <a:pt x="1010137" y="1715279"/>
                  <a:pt x="1010899" y="1715745"/>
                  <a:pt x="1011978" y="1716117"/>
                </a:cubicBezTo>
                <a:cubicBezTo>
                  <a:pt x="1013057" y="1716489"/>
                  <a:pt x="1014490" y="1716768"/>
                  <a:pt x="1016276" y="1716954"/>
                </a:cubicBezTo>
                <a:cubicBezTo>
                  <a:pt x="1018062" y="1717140"/>
                  <a:pt x="1020331" y="1717233"/>
                  <a:pt x="1023085" y="1717233"/>
                </a:cubicBezTo>
                <a:cubicBezTo>
                  <a:pt x="1025838" y="1717233"/>
                  <a:pt x="1028108" y="1717140"/>
                  <a:pt x="1029894" y="1716954"/>
                </a:cubicBezTo>
                <a:cubicBezTo>
                  <a:pt x="1031680" y="1716768"/>
                  <a:pt x="1033112" y="1716489"/>
                  <a:pt x="1034191" y="1716117"/>
                </a:cubicBezTo>
                <a:cubicBezTo>
                  <a:pt x="1035270" y="1715745"/>
                  <a:pt x="1036033" y="1715279"/>
                  <a:pt x="1036479" y="1714721"/>
                </a:cubicBezTo>
                <a:cubicBezTo>
                  <a:pt x="1036926" y="1714163"/>
                  <a:pt x="1037149" y="1713512"/>
                  <a:pt x="1037149" y="1712768"/>
                </a:cubicBezTo>
                <a:lnTo>
                  <a:pt x="1037149" y="1650707"/>
                </a:lnTo>
                <a:cubicBezTo>
                  <a:pt x="1039233" y="1647432"/>
                  <a:pt x="1041186" y="1644679"/>
                  <a:pt x="1043009" y="1642447"/>
                </a:cubicBezTo>
                <a:cubicBezTo>
                  <a:pt x="1044832" y="1640214"/>
                  <a:pt x="1046581" y="1638428"/>
                  <a:pt x="1048255" y="1637089"/>
                </a:cubicBezTo>
                <a:cubicBezTo>
                  <a:pt x="1049930" y="1635749"/>
                  <a:pt x="1051548" y="1634763"/>
                  <a:pt x="1053111" y="1634131"/>
                </a:cubicBezTo>
                <a:cubicBezTo>
                  <a:pt x="1054673" y="1633498"/>
                  <a:pt x="1056236" y="1633182"/>
                  <a:pt x="1057799" y="1633182"/>
                </a:cubicBezTo>
                <a:cubicBezTo>
                  <a:pt x="1059138" y="1633182"/>
                  <a:pt x="1060366" y="1633312"/>
                  <a:pt x="1061482" y="1633573"/>
                </a:cubicBezTo>
                <a:cubicBezTo>
                  <a:pt x="1062599" y="1633833"/>
                  <a:pt x="1063622" y="1634112"/>
                  <a:pt x="1064552" y="1634410"/>
                </a:cubicBezTo>
                <a:cubicBezTo>
                  <a:pt x="1065482" y="1634708"/>
                  <a:pt x="1066319" y="1634987"/>
                  <a:pt x="1067063" y="1635247"/>
                </a:cubicBezTo>
                <a:cubicBezTo>
                  <a:pt x="1067808" y="1635508"/>
                  <a:pt x="1068477" y="1635638"/>
                  <a:pt x="1069073" y="1635638"/>
                </a:cubicBezTo>
                <a:cubicBezTo>
                  <a:pt x="1069817" y="1635638"/>
                  <a:pt x="1070431" y="1635452"/>
                  <a:pt x="1070914" y="1635080"/>
                </a:cubicBezTo>
                <a:cubicBezTo>
                  <a:pt x="1071398" y="1634708"/>
                  <a:pt x="1071789" y="1634038"/>
                  <a:pt x="1072086" y="1633071"/>
                </a:cubicBezTo>
                <a:cubicBezTo>
                  <a:pt x="1072384" y="1632103"/>
                  <a:pt x="1072607" y="1630764"/>
                  <a:pt x="1072756" y="1629052"/>
                </a:cubicBezTo>
                <a:cubicBezTo>
                  <a:pt x="1072905" y="1627341"/>
                  <a:pt x="1072979" y="1625145"/>
                  <a:pt x="1072979" y="1622467"/>
                </a:cubicBezTo>
                <a:cubicBezTo>
                  <a:pt x="1072979" y="1619788"/>
                  <a:pt x="1072942" y="1617667"/>
                  <a:pt x="1072868" y="1616104"/>
                </a:cubicBezTo>
                <a:cubicBezTo>
                  <a:pt x="1072793" y="1614541"/>
                  <a:pt x="1072682" y="1613369"/>
                  <a:pt x="1072533" y="1612588"/>
                </a:cubicBezTo>
                <a:cubicBezTo>
                  <a:pt x="1072384" y="1611807"/>
                  <a:pt x="1072217" y="1611193"/>
                  <a:pt x="1072031" y="1610746"/>
                </a:cubicBezTo>
                <a:cubicBezTo>
                  <a:pt x="1071845" y="1610300"/>
                  <a:pt x="1071547" y="1609891"/>
                  <a:pt x="1071138" y="1609519"/>
                </a:cubicBezTo>
                <a:cubicBezTo>
                  <a:pt x="1070728" y="1609146"/>
                  <a:pt x="1070077" y="1608793"/>
                  <a:pt x="1069184" y="1608458"/>
                </a:cubicBezTo>
                <a:cubicBezTo>
                  <a:pt x="1068291" y="1608123"/>
                  <a:pt x="1067249" y="1607826"/>
                  <a:pt x="1066059" y="1607565"/>
                </a:cubicBezTo>
                <a:cubicBezTo>
                  <a:pt x="1064868" y="1607305"/>
                  <a:pt x="1063715" y="1607119"/>
                  <a:pt x="1062599" y="1607007"/>
                </a:cubicBezTo>
                <a:cubicBezTo>
                  <a:pt x="1061482" y="1606895"/>
                  <a:pt x="1060441" y="1606840"/>
                  <a:pt x="1059473" y="1606840"/>
                </a:cubicBezTo>
                <a:close/>
                <a:moveTo>
                  <a:pt x="933751" y="1606840"/>
                </a:moveTo>
                <a:cubicBezTo>
                  <a:pt x="924598" y="1606840"/>
                  <a:pt x="916617" y="1608216"/>
                  <a:pt x="909808" y="1610970"/>
                </a:cubicBezTo>
                <a:cubicBezTo>
                  <a:pt x="902999" y="1613723"/>
                  <a:pt x="897325" y="1617611"/>
                  <a:pt x="892786" y="1622634"/>
                </a:cubicBezTo>
                <a:cubicBezTo>
                  <a:pt x="888246" y="1627657"/>
                  <a:pt x="884842" y="1633684"/>
                  <a:pt x="882572" y="1640717"/>
                </a:cubicBezTo>
                <a:cubicBezTo>
                  <a:pt x="880303" y="1647749"/>
                  <a:pt x="879168" y="1655506"/>
                  <a:pt x="879168" y="1663990"/>
                </a:cubicBezTo>
                <a:cubicBezTo>
                  <a:pt x="879168" y="1672770"/>
                  <a:pt x="880210" y="1680584"/>
                  <a:pt x="882293" y="1687430"/>
                </a:cubicBezTo>
                <a:cubicBezTo>
                  <a:pt x="884377" y="1694276"/>
                  <a:pt x="887577" y="1700043"/>
                  <a:pt x="891893" y="1704731"/>
                </a:cubicBezTo>
                <a:cubicBezTo>
                  <a:pt x="896209" y="1709419"/>
                  <a:pt x="901641" y="1712991"/>
                  <a:pt x="908189" y="1715447"/>
                </a:cubicBezTo>
                <a:cubicBezTo>
                  <a:pt x="914738" y="1717903"/>
                  <a:pt x="922440" y="1719130"/>
                  <a:pt x="931295" y="1719130"/>
                </a:cubicBezTo>
                <a:cubicBezTo>
                  <a:pt x="940448" y="1719130"/>
                  <a:pt x="948447" y="1717754"/>
                  <a:pt x="955294" y="1715000"/>
                </a:cubicBezTo>
                <a:cubicBezTo>
                  <a:pt x="962140" y="1712247"/>
                  <a:pt x="967832" y="1708340"/>
                  <a:pt x="972372" y="1703280"/>
                </a:cubicBezTo>
                <a:cubicBezTo>
                  <a:pt x="976911" y="1698220"/>
                  <a:pt x="980297" y="1692193"/>
                  <a:pt x="982529" y="1685198"/>
                </a:cubicBezTo>
                <a:cubicBezTo>
                  <a:pt x="984761" y="1678203"/>
                  <a:pt x="985878" y="1670464"/>
                  <a:pt x="985878" y="1661980"/>
                </a:cubicBezTo>
                <a:cubicBezTo>
                  <a:pt x="985878" y="1653125"/>
                  <a:pt x="984836" y="1645274"/>
                  <a:pt x="982752" y="1638428"/>
                </a:cubicBezTo>
                <a:cubicBezTo>
                  <a:pt x="980669" y="1631582"/>
                  <a:pt x="977488" y="1625815"/>
                  <a:pt x="973209" y="1621127"/>
                </a:cubicBezTo>
                <a:cubicBezTo>
                  <a:pt x="968930" y="1616439"/>
                  <a:pt x="963516" y="1612886"/>
                  <a:pt x="956968" y="1610467"/>
                </a:cubicBezTo>
                <a:cubicBezTo>
                  <a:pt x="950419" y="1608049"/>
                  <a:pt x="942680" y="1606840"/>
                  <a:pt x="933751" y="1606840"/>
                </a:cubicBezTo>
                <a:close/>
                <a:moveTo>
                  <a:pt x="748906" y="1606840"/>
                </a:moveTo>
                <a:cubicBezTo>
                  <a:pt x="742655" y="1606840"/>
                  <a:pt x="737019" y="1607621"/>
                  <a:pt x="731996" y="1609184"/>
                </a:cubicBezTo>
                <a:cubicBezTo>
                  <a:pt x="726973" y="1610746"/>
                  <a:pt x="722712" y="1612942"/>
                  <a:pt x="719215" y="1615769"/>
                </a:cubicBezTo>
                <a:cubicBezTo>
                  <a:pt x="715717" y="1618597"/>
                  <a:pt x="713039" y="1622001"/>
                  <a:pt x="711178" y="1625983"/>
                </a:cubicBezTo>
                <a:cubicBezTo>
                  <a:pt x="709318" y="1629964"/>
                  <a:pt x="708388" y="1634336"/>
                  <a:pt x="708388" y="1639098"/>
                </a:cubicBezTo>
                <a:cubicBezTo>
                  <a:pt x="708388" y="1643786"/>
                  <a:pt x="709076" y="1647805"/>
                  <a:pt x="710453" y="1651153"/>
                </a:cubicBezTo>
                <a:cubicBezTo>
                  <a:pt x="711829" y="1654502"/>
                  <a:pt x="713652" y="1657367"/>
                  <a:pt x="715922" y="1659748"/>
                </a:cubicBezTo>
                <a:cubicBezTo>
                  <a:pt x="718192" y="1662129"/>
                  <a:pt x="720759" y="1664138"/>
                  <a:pt x="723624" y="1665776"/>
                </a:cubicBezTo>
                <a:cubicBezTo>
                  <a:pt x="726489" y="1667413"/>
                  <a:pt x="729428" y="1668864"/>
                  <a:pt x="732442" y="1670129"/>
                </a:cubicBezTo>
                <a:cubicBezTo>
                  <a:pt x="735456" y="1671394"/>
                  <a:pt x="738395" y="1672547"/>
                  <a:pt x="741260" y="1673589"/>
                </a:cubicBezTo>
                <a:cubicBezTo>
                  <a:pt x="744125" y="1674631"/>
                  <a:pt x="746692" y="1675747"/>
                  <a:pt x="748962" y="1676938"/>
                </a:cubicBezTo>
                <a:cubicBezTo>
                  <a:pt x="751232" y="1678128"/>
                  <a:pt x="753055" y="1679524"/>
                  <a:pt x="754431" y="1681123"/>
                </a:cubicBezTo>
                <a:cubicBezTo>
                  <a:pt x="755808" y="1682723"/>
                  <a:pt x="756496" y="1684639"/>
                  <a:pt x="756496" y="1686872"/>
                </a:cubicBezTo>
                <a:cubicBezTo>
                  <a:pt x="756496" y="1688807"/>
                  <a:pt x="756124" y="1690518"/>
                  <a:pt x="755380" y="1692006"/>
                </a:cubicBezTo>
                <a:cubicBezTo>
                  <a:pt x="754636" y="1693495"/>
                  <a:pt x="753538" y="1694723"/>
                  <a:pt x="752087" y="1695690"/>
                </a:cubicBezTo>
                <a:cubicBezTo>
                  <a:pt x="750636" y="1696657"/>
                  <a:pt x="748925" y="1697402"/>
                  <a:pt x="746953" y="1697922"/>
                </a:cubicBezTo>
                <a:cubicBezTo>
                  <a:pt x="744981" y="1698443"/>
                  <a:pt x="742730" y="1698704"/>
                  <a:pt x="740200" y="1698704"/>
                </a:cubicBezTo>
                <a:cubicBezTo>
                  <a:pt x="736181" y="1698704"/>
                  <a:pt x="732591" y="1698220"/>
                  <a:pt x="729428" y="1697253"/>
                </a:cubicBezTo>
                <a:cubicBezTo>
                  <a:pt x="726266" y="1696285"/>
                  <a:pt x="723494" y="1695243"/>
                  <a:pt x="721113" y="1694127"/>
                </a:cubicBezTo>
                <a:cubicBezTo>
                  <a:pt x="718731" y="1693011"/>
                  <a:pt x="716741" y="1691988"/>
                  <a:pt x="715141" y="1691058"/>
                </a:cubicBezTo>
                <a:cubicBezTo>
                  <a:pt x="713541" y="1690128"/>
                  <a:pt x="712332" y="1689662"/>
                  <a:pt x="711513" y="1689662"/>
                </a:cubicBezTo>
                <a:cubicBezTo>
                  <a:pt x="710843" y="1689662"/>
                  <a:pt x="710285" y="1689793"/>
                  <a:pt x="709839" y="1690053"/>
                </a:cubicBezTo>
                <a:cubicBezTo>
                  <a:pt x="709392" y="1690314"/>
                  <a:pt x="709020" y="1690834"/>
                  <a:pt x="708723" y="1691616"/>
                </a:cubicBezTo>
                <a:cubicBezTo>
                  <a:pt x="708425" y="1692397"/>
                  <a:pt x="708202" y="1693439"/>
                  <a:pt x="708053" y="1694741"/>
                </a:cubicBezTo>
                <a:cubicBezTo>
                  <a:pt x="707904" y="1696043"/>
                  <a:pt x="707830" y="1697774"/>
                  <a:pt x="707830" y="1699932"/>
                </a:cubicBezTo>
                <a:cubicBezTo>
                  <a:pt x="707830" y="1703206"/>
                  <a:pt x="708053" y="1705680"/>
                  <a:pt x="708499" y="1707354"/>
                </a:cubicBezTo>
                <a:cubicBezTo>
                  <a:pt x="708946" y="1709029"/>
                  <a:pt x="709578" y="1710257"/>
                  <a:pt x="710397" y="1711038"/>
                </a:cubicBezTo>
                <a:cubicBezTo>
                  <a:pt x="711215" y="1711819"/>
                  <a:pt x="712518" y="1712656"/>
                  <a:pt x="714304" y="1713549"/>
                </a:cubicBezTo>
                <a:cubicBezTo>
                  <a:pt x="716090" y="1714442"/>
                  <a:pt x="718322" y="1715317"/>
                  <a:pt x="721001" y="1716172"/>
                </a:cubicBezTo>
                <a:cubicBezTo>
                  <a:pt x="723680" y="1717028"/>
                  <a:pt x="726712" y="1717735"/>
                  <a:pt x="730098" y="1718293"/>
                </a:cubicBezTo>
                <a:cubicBezTo>
                  <a:pt x="733484" y="1718851"/>
                  <a:pt x="737037" y="1719130"/>
                  <a:pt x="740758" y="1719130"/>
                </a:cubicBezTo>
                <a:cubicBezTo>
                  <a:pt x="746934" y="1719130"/>
                  <a:pt x="752664" y="1718405"/>
                  <a:pt x="757947" y="1716954"/>
                </a:cubicBezTo>
                <a:cubicBezTo>
                  <a:pt x="763231" y="1715503"/>
                  <a:pt x="767807" y="1713326"/>
                  <a:pt x="771677" y="1710424"/>
                </a:cubicBezTo>
                <a:cubicBezTo>
                  <a:pt x="775546" y="1707522"/>
                  <a:pt x="778542" y="1703913"/>
                  <a:pt x="780662" y="1699597"/>
                </a:cubicBezTo>
                <a:cubicBezTo>
                  <a:pt x="782783" y="1695281"/>
                  <a:pt x="783844" y="1690295"/>
                  <a:pt x="783844" y="1684639"/>
                </a:cubicBezTo>
                <a:cubicBezTo>
                  <a:pt x="783844" y="1680100"/>
                  <a:pt x="783137" y="1676175"/>
                  <a:pt x="781723" y="1672863"/>
                </a:cubicBezTo>
                <a:cubicBezTo>
                  <a:pt x="780309" y="1669552"/>
                  <a:pt x="778449" y="1666706"/>
                  <a:pt x="776142" y="1664324"/>
                </a:cubicBezTo>
                <a:cubicBezTo>
                  <a:pt x="773835" y="1661943"/>
                  <a:pt x="771212" y="1659934"/>
                  <a:pt x="768272" y="1658297"/>
                </a:cubicBezTo>
                <a:cubicBezTo>
                  <a:pt x="765333" y="1656660"/>
                  <a:pt x="762357" y="1655227"/>
                  <a:pt x="759343" y="1654000"/>
                </a:cubicBezTo>
                <a:cubicBezTo>
                  <a:pt x="756329" y="1652772"/>
                  <a:pt x="753352" y="1651637"/>
                  <a:pt x="750413" y="1650595"/>
                </a:cubicBezTo>
                <a:cubicBezTo>
                  <a:pt x="747474" y="1649553"/>
                  <a:pt x="744851" y="1648437"/>
                  <a:pt x="742544" y="1647246"/>
                </a:cubicBezTo>
                <a:cubicBezTo>
                  <a:pt x="740237" y="1646056"/>
                  <a:pt x="738377" y="1644679"/>
                  <a:pt x="736963" y="1643116"/>
                </a:cubicBezTo>
                <a:cubicBezTo>
                  <a:pt x="735549" y="1641554"/>
                  <a:pt x="734842" y="1639619"/>
                  <a:pt x="734842" y="1637312"/>
                </a:cubicBezTo>
                <a:cubicBezTo>
                  <a:pt x="734842" y="1635824"/>
                  <a:pt x="735140" y="1634429"/>
                  <a:pt x="735735" y="1633126"/>
                </a:cubicBezTo>
                <a:cubicBezTo>
                  <a:pt x="736330" y="1631824"/>
                  <a:pt x="737223" y="1630689"/>
                  <a:pt x="738414" y="1629722"/>
                </a:cubicBezTo>
                <a:cubicBezTo>
                  <a:pt x="739604" y="1628755"/>
                  <a:pt x="741130" y="1628010"/>
                  <a:pt x="742990" y="1627489"/>
                </a:cubicBezTo>
                <a:cubicBezTo>
                  <a:pt x="744851" y="1626969"/>
                  <a:pt x="747046" y="1626708"/>
                  <a:pt x="749576" y="1626708"/>
                </a:cubicBezTo>
                <a:cubicBezTo>
                  <a:pt x="753148" y="1626708"/>
                  <a:pt x="756329" y="1627099"/>
                  <a:pt x="759119" y="1627880"/>
                </a:cubicBezTo>
                <a:cubicBezTo>
                  <a:pt x="761910" y="1628662"/>
                  <a:pt x="764366" y="1629499"/>
                  <a:pt x="766486" y="1630392"/>
                </a:cubicBezTo>
                <a:cubicBezTo>
                  <a:pt x="768607" y="1631285"/>
                  <a:pt x="770375" y="1632122"/>
                  <a:pt x="771788" y="1632903"/>
                </a:cubicBezTo>
                <a:cubicBezTo>
                  <a:pt x="773202" y="1633684"/>
                  <a:pt x="774244" y="1634075"/>
                  <a:pt x="774914" y="1634075"/>
                </a:cubicBezTo>
                <a:cubicBezTo>
                  <a:pt x="775509" y="1634075"/>
                  <a:pt x="776030" y="1633945"/>
                  <a:pt x="776477" y="1633684"/>
                </a:cubicBezTo>
                <a:cubicBezTo>
                  <a:pt x="776923" y="1633424"/>
                  <a:pt x="777276" y="1632922"/>
                  <a:pt x="777537" y="1632178"/>
                </a:cubicBezTo>
                <a:cubicBezTo>
                  <a:pt x="777797" y="1631433"/>
                  <a:pt x="777983" y="1630429"/>
                  <a:pt x="778095" y="1629164"/>
                </a:cubicBezTo>
                <a:cubicBezTo>
                  <a:pt x="778207" y="1627899"/>
                  <a:pt x="778263" y="1626262"/>
                  <a:pt x="778263" y="1624252"/>
                </a:cubicBezTo>
                <a:cubicBezTo>
                  <a:pt x="778263" y="1622541"/>
                  <a:pt x="778207" y="1621108"/>
                  <a:pt x="778095" y="1619955"/>
                </a:cubicBezTo>
                <a:cubicBezTo>
                  <a:pt x="777983" y="1618802"/>
                  <a:pt x="777853" y="1617834"/>
                  <a:pt x="777704" y="1617053"/>
                </a:cubicBezTo>
                <a:cubicBezTo>
                  <a:pt x="777556" y="1616272"/>
                  <a:pt x="777332" y="1615602"/>
                  <a:pt x="777035" y="1615044"/>
                </a:cubicBezTo>
                <a:cubicBezTo>
                  <a:pt x="776737" y="1614486"/>
                  <a:pt x="776235" y="1613928"/>
                  <a:pt x="775528" y="1613369"/>
                </a:cubicBezTo>
                <a:cubicBezTo>
                  <a:pt x="774821" y="1612811"/>
                  <a:pt x="773649" y="1612142"/>
                  <a:pt x="772012" y="1611360"/>
                </a:cubicBezTo>
                <a:cubicBezTo>
                  <a:pt x="770375" y="1610579"/>
                  <a:pt x="768365" y="1609853"/>
                  <a:pt x="765984" y="1609184"/>
                </a:cubicBezTo>
                <a:cubicBezTo>
                  <a:pt x="763603" y="1608514"/>
                  <a:pt x="760943" y="1607956"/>
                  <a:pt x="758003" y="1607509"/>
                </a:cubicBezTo>
                <a:cubicBezTo>
                  <a:pt x="755064" y="1607063"/>
                  <a:pt x="752032" y="1606840"/>
                  <a:pt x="748906" y="1606840"/>
                </a:cubicBezTo>
                <a:close/>
                <a:moveTo>
                  <a:pt x="5622506" y="1591324"/>
                </a:moveTo>
                <a:lnTo>
                  <a:pt x="5622617" y="1591324"/>
                </a:lnTo>
                <a:lnTo>
                  <a:pt x="5647844" y="1663320"/>
                </a:lnTo>
                <a:lnTo>
                  <a:pt x="5597615" y="1663320"/>
                </a:lnTo>
                <a:close/>
                <a:moveTo>
                  <a:pt x="5138629" y="1587976"/>
                </a:moveTo>
                <a:lnTo>
                  <a:pt x="5156377" y="1587976"/>
                </a:lnTo>
                <a:cubicBezTo>
                  <a:pt x="5159651" y="1587976"/>
                  <a:pt x="5163018" y="1588236"/>
                  <a:pt x="5166478" y="1588757"/>
                </a:cubicBezTo>
                <a:cubicBezTo>
                  <a:pt x="5169939" y="1589278"/>
                  <a:pt x="5173287" y="1590506"/>
                  <a:pt x="5176524" y="1592440"/>
                </a:cubicBezTo>
                <a:cubicBezTo>
                  <a:pt x="5179761" y="1594375"/>
                  <a:pt x="5182477" y="1597315"/>
                  <a:pt x="5184673" y="1601259"/>
                </a:cubicBezTo>
                <a:cubicBezTo>
                  <a:pt x="5186867" y="1605202"/>
                  <a:pt x="5187965" y="1610114"/>
                  <a:pt x="5187965" y="1615993"/>
                </a:cubicBezTo>
                <a:cubicBezTo>
                  <a:pt x="5187965" y="1620309"/>
                  <a:pt x="5187295" y="1624308"/>
                  <a:pt x="5185956" y="1627992"/>
                </a:cubicBezTo>
                <a:cubicBezTo>
                  <a:pt x="5184617" y="1631675"/>
                  <a:pt x="5182645" y="1634838"/>
                  <a:pt x="5180040" y="1637480"/>
                </a:cubicBezTo>
                <a:cubicBezTo>
                  <a:pt x="5177435" y="1640121"/>
                  <a:pt x="5174217" y="1642186"/>
                  <a:pt x="5170385" y="1643675"/>
                </a:cubicBezTo>
                <a:cubicBezTo>
                  <a:pt x="5166553" y="1645163"/>
                  <a:pt x="5161735" y="1645907"/>
                  <a:pt x="5155930" y="1645907"/>
                </a:cubicBezTo>
                <a:lnTo>
                  <a:pt x="5138629" y="1645907"/>
                </a:lnTo>
                <a:close/>
                <a:moveTo>
                  <a:pt x="3814542" y="1587752"/>
                </a:moveTo>
                <a:lnTo>
                  <a:pt x="3834363" y="1587752"/>
                </a:lnTo>
                <a:cubicBezTo>
                  <a:pt x="3839857" y="1587752"/>
                  <a:pt x="3844275" y="1588273"/>
                  <a:pt x="3847615" y="1589315"/>
                </a:cubicBezTo>
                <a:cubicBezTo>
                  <a:pt x="3850955" y="1590357"/>
                  <a:pt x="3853665" y="1591864"/>
                  <a:pt x="3855744" y="1593836"/>
                </a:cubicBezTo>
                <a:cubicBezTo>
                  <a:pt x="3857823" y="1595808"/>
                  <a:pt x="3859345" y="1598208"/>
                  <a:pt x="3860310" y="1601035"/>
                </a:cubicBezTo>
                <a:cubicBezTo>
                  <a:pt x="3861275" y="1603863"/>
                  <a:pt x="3861758" y="1607026"/>
                  <a:pt x="3861758" y="1610523"/>
                </a:cubicBezTo>
                <a:cubicBezTo>
                  <a:pt x="3861758" y="1613648"/>
                  <a:pt x="3861294" y="1616681"/>
                  <a:pt x="3860366" y="1619620"/>
                </a:cubicBezTo>
                <a:cubicBezTo>
                  <a:pt x="3859438" y="1622560"/>
                  <a:pt x="3857972" y="1625127"/>
                  <a:pt x="3855967" y="1627322"/>
                </a:cubicBezTo>
                <a:cubicBezTo>
                  <a:pt x="3853963" y="1629517"/>
                  <a:pt x="3851439" y="1631266"/>
                  <a:pt x="3848395" y="1632568"/>
                </a:cubicBezTo>
                <a:cubicBezTo>
                  <a:pt x="3845351" y="1633870"/>
                  <a:pt x="3841341" y="1634522"/>
                  <a:pt x="3836367" y="1634522"/>
                </a:cubicBezTo>
                <a:lnTo>
                  <a:pt x="3814542" y="1634522"/>
                </a:lnTo>
                <a:close/>
                <a:moveTo>
                  <a:pt x="6470491" y="1585297"/>
                </a:moveTo>
                <a:cubicBezTo>
                  <a:pt x="6475179" y="1585297"/>
                  <a:pt x="6479309" y="1586190"/>
                  <a:pt x="6482881" y="1587976"/>
                </a:cubicBezTo>
                <a:cubicBezTo>
                  <a:pt x="6486453" y="1589762"/>
                  <a:pt x="6489467" y="1592664"/>
                  <a:pt x="6491923" y="1596682"/>
                </a:cubicBezTo>
                <a:cubicBezTo>
                  <a:pt x="6494378" y="1600700"/>
                  <a:pt x="6496239" y="1605965"/>
                  <a:pt x="6497503" y="1612476"/>
                </a:cubicBezTo>
                <a:cubicBezTo>
                  <a:pt x="6498769" y="1618988"/>
                  <a:pt x="6499401" y="1627006"/>
                  <a:pt x="6499401" y="1636531"/>
                </a:cubicBezTo>
                <a:cubicBezTo>
                  <a:pt x="6495606" y="1639284"/>
                  <a:pt x="6491104" y="1641498"/>
                  <a:pt x="6485895" y="1643172"/>
                </a:cubicBezTo>
                <a:cubicBezTo>
                  <a:pt x="6480686" y="1644847"/>
                  <a:pt x="6475291" y="1645684"/>
                  <a:pt x="6469710" y="1645684"/>
                </a:cubicBezTo>
                <a:cubicBezTo>
                  <a:pt x="6464799" y="1645684"/>
                  <a:pt x="6460669" y="1644995"/>
                  <a:pt x="6457320" y="1643619"/>
                </a:cubicBezTo>
                <a:cubicBezTo>
                  <a:pt x="6453971" y="1642242"/>
                  <a:pt x="6451255" y="1640289"/>
                  <a:pt x="6449171" y="1637759"/>
                </a:cubicBezTo>
                <a:cubicBezTo>
                  <a:pt x="6447088" y="1635229"/>
                  <a:pt x="6445581" y="1632140"/>
                  <a:pt x="6444651" y="1628494"/>
                </a:cubicBezTo>
                <a:cubicBezTo>
                  <a:pt x="6443721" y="1624848"/>
                  <a:pt x="6443256" y="1620829"/>
                  <a:pt x="6443256" y="1616439"/>
                </a:cubicBezTo>
                <a:cubicBezTo>
                  <a:pt x="6443256" y="1612495"/>
                  <a:pt x="6443777" y="1608663"/>
                  <a:pt x="6444819" y="1604942"/>
                </a:cubicBezTo>
                <a:cubicBezTo>
                  <a:pt x="6445861" y="1601221"/>
                  <a:pt x="6447479" y="1597891"/>
                  <a:pt x="6449674" y="1594952"/>
                </a:cubicBezTo>
                <a:cubicBezTo>
                  <a:pt x="6451869" y="1592013"/>
                  <a:pt x="6454679" y="1589669"/>
                  <a:pt x="6458101" y="1587920"/>
                </a:cubicBezTo>
                <a:cubicBezTo>
                  <a:pt x="6461525" y="1586171"/>
                  <a:pt x="6465655" y="1585297"/>
                  <a:pt x="6470491" y="1585297"/>
                </a:cubicBezTo>
                <a:close/>
                <a:moveTo>
                  <a:pt x="4397390" y="1582953"/>
                </a:moveTo>
                <a:cubicBezTo>
                  <a:pt x="4395604" y="1582953"/>
                  <a:pt x="4394116" y="1583027"/>
                  <a:pt x="4392925" y="1583176"/>
                </a:cubicBezTo>
                <a:cubicBezTo>
                  <a:pt x="4391735" y="1583325"/>
                  <a:pt x="4390786" y="1583567"/>
                  <a:pt x="4390079" y="1583901"/>
                </a:cubicBezTo>
                <a:cubicBezTo>
                  <a:pt x="4389372" y="1584236"/>
                  <a:pt x="4388889" y="1584627"/>
                  <a:pt x="4388628" y="1585073"/>
                </a:cubicBezTo>
                <a:cubicBezTo>
                  <a:pt x="4388367" y="1585520"/>
                  <a:pt x="4388237" y="1586004"/>
                  <a:pt x="4388237" y="1586525"/>
                </a:cubicBezTo>
                <a:lnTo>
                  <a:pt x="4388237" y="1610411"/>
                </a:lnTo>
                <a:lnTo>
                  <a:pt x="4374285" y="1610411"/>
                </a:lnTo>
                <a:cubicBezTo>
                  <a:pt x="4373689" y="1610411"/>
                  <a:pt x="4373150" y="1610542"/>
                  <a:pt x="4372666" y="1610802"/>
                </a:cubicBezTo>
                <a:cubicBezTo>
                  <a:pt x="4372183" y="1611063"/>
                  <a:pt x="4371792" y="1611509"/>
                  <a:pt x="4371494" y="1612142"/>
                </a:cubicBezTo>
                <a:cubicBezTo>
                  <a:pt x="4371197" y="1612774"/>
                  <a:pt x="4370955" y="1613574"/>
                  <a:pt x="4370769" y="1614541"/>
                </a:cubicBezTo>
                <a:cubicBezTo>
                  <a:pt x="4370583" y="1615509"/>
                  <a:pt x="4370489" y="1616699"/>
                  <a:pt x="4370489" y="1618113"/>
                </a:cubicBezTo>
                <a:cubicBezTo>
                  <a:pt x="4370489" y="1620792"/>
                  <a:pt x="4370825" y="1622727"/>
                  <a:pt x="4371494" y="1623918"/>
                </a:cubicBezTo>
                <a:cubicBezTo>
                  <a:pt x="4372164" y="1625108"/>
                  <a:pt x="4373057" y="1625704"/>
                  <a:pt x="4374173" y="1625704"/>
                </a:cubicBezTo>
                <a:lnTo>
                  <a:pt x="4388237" y="1625704"/>
                </a:lnTo>
                <a:lnTo>
                  <a:pt x="4388237" y="1684416"/>
                </a:lnTo>
                <a:cubicBezTo>
                  <a:pt x="4388237" y="1690221"/>
                  <a:pt x="4388777" y="1695262"/>
                  <a:pt x="4389856" y="1699541"/>
                </a:cubicBezTo>
                <a:cubicBezTo>
                  <a:pt x="4390935" y="1703820"/>
                  <a:pt x="4392665" y="1707354"/>
                  <a:pt x="4395046" y="1710145"/>
                </a:cubicBezTo>
                <a:cubicBezTo>
                  <a:pt x="4397427" y="1712935"/>
                  <a:pt x="4400479" y="1715019"/>
                  <a:pt x="4404199" y="1716396"/>
                </a:cubicBezTo>
                <a:cubicBezTo>
                  <a:pt x="4407920" y="1717772"/>
                  <a:pt x="4412385" y="1718461"/>
                  <a:pt x="4417594" y="1718461"/>
                </a:cubicBezTo>
                <a:cubicBezTo>
                  <a:pt x="4419305" y="1718461"/>
                  <a:pt x="4421017" y="1718349"/>
                  <a:pt x="4422728" y="1718126"/>
                </a:cubicBezTo>
                <a:cubicBezTo>
                  <a:pt x="4424440" y="1717903"/>
                  <a:pt x="4426058" y="1717624"/>
                  <a:pt x="4427584" y="1717289"/>
                </a:cubicBezTo>
                <a:cubicBezTo>
                  <a:pt x="4429109" y="1716954"/>
                  <a:pt x="4430467" y="1716526"/>
                  <a:pt x="4431658" y="1716005"/>
                </a:cubicBezTo>
                <a:cubicBezTo>
                  <a:pt x="4432849" y="1715484"/>
                  <a:pt x="4433741" y="1714926"/>
                  <a:pt x="4434337" y="1714331"/>
                </a:cubicBezTo>
                <a:cubicBezTo>
                  <a:pt x="4434932" y="1713735"/>
                  <a:pt x="4435379" y="1712805"/>
                  <a:pt x="4435676" y="1711540"/>
                </a:cubicBezTo>
                <a:cubicBezTo>
                  <a:pt x="4435974" y="1710275"/>
                  <a:pt x="4436123" y="1708564"/>
                  <a:pt x="4436123" y="1706406"/>
                </a:cubicBezTo>
                <a:cubicBezTo>
                  <a:pt x="4436123" y="1705066"/>
                  <a:pt x="4436048" y="1703950"/>
                  <a:pt x="4435899" y="1703057"/>
                </a:cubicBezTo>
                <a:cubicBezTo>
                  <a:pt x="4435751" y="1702164"/>
                  <a:pt x="4435583" y="1701457"/>
                  <a:pt x="4435397" y="1700936"/>
                </a:cubicBezTo>
                <a:cubicBezTo>
                  <a:pt x="4435211" y="1700415"/>
                  <a:pt x="4434951" y="1700062"/>
                  <a:pt x="4434616" y="1699876"/>
                </a:cubicBezTo>
                <a:cubicBezTo>
                  <a:pt x="4434281" y="1699690"/>
                  <a:pt x="4433927" y="1699597"/>
                  <a:pt x="4433555" y="1699597"/>
                </a:cubicBezTo>
                <a:cubicBezTo>
                  <a:pt x="4432960" y="1699597"/>
                  <a:pt x="4432291" y="1699764"/>
                  <a:pt x="4431546" y="1700099"/>
                </a:cubicBezTo>
                <a:cubicBezTo>
                  <a:pt x="4430802" y="1700434"/>
                  <a:pt x="4429909" y="1700787"/>
                  <a:pt x="4428867" y="1701159"/>
                </a:cubicBezTo>
                <a:cubicBezTo>
                  <a:pt x="4427825" y="1701531"/>
                  <a:pt x="4426635" y="1701885"/>
                  <a:pt x="4425295" y="1702220"/>
                </a:cubicBezTo>
                <a:cubicBezTo>
                  <a:pt x="4423956" y="1702555"/>
                  <a:pt x="4422431" y="1702722"/>
                  <a:pt x="4420719" y="1702722"/>
                </a:cubicBezTo>
                <a:cubicBezTo>
                  <a:pt x="4415436" y="1702722"/>
                  <a:pt x="4411771" y="1700955"/>
                  <a:pt x="4409724" y="1697420"/>
                </a:cubicBezTo>
                <a:cubicBezTo>
                  <a:pt x="4407678" y="1693885"/>
                  <a:pt x="4406655" y="1688658"/>
                  <a:pt x="4406655" y="1681737"/>
                </a:cubicBezTo>
                <a:lnTo>
                  <a:pt x="4406655" y="1625704"/>
                </a:lnTo>
                <a:lnTo>
                  <a:pt x="4432439" y="1625704"/>
                </a:lnTo>
                <a:cubicBezTo>
                  <a:pt x="4433555" y="1625704"/>
                  <a:pt x="4434449" y="1625108"/>
                  <a:pt x="4435118" y="1623918"/>
                </a:cubicBezTo>
                <a:cubicBezTo>
                  <a:pt x="4435788" y="1622727"/>
                  <a:pt x="4436123" y="1620792"/>
                  <a:pt x="4436123" y="1618113"/>
                </a:cubicBezTo>
                <a:cubicBezTo>
                  <a:pt x="4436123" y="1616699"/>
                  <a:pt x="4436048" y="1615509"/>
                  <a:pt x="4435899" y="1614541"/>
                </a:cubicBezTo>
                <a:cubicBezTo>
                  <a:pt x="4435751" y="1613574"/>
                  <a:pt x="4435509" y="1612774"/>
                  <a:pt x="4435174" y="1612142"/>
                </a:cubicBezTo>
                <a:cubicBezTo>
                  <a:pt x="4434839" y="1611509"/>
                  <a:pt x="4434449" y="1611063"/>
                  <a:pt x="4434002" y="1610802"/>
                </a:cubicBezTo>
                <a:cubicBezTo>
                  <a:pt x="4433555" y="1610542"/>
                  <a:pt x="4433035" y="1610411"/>
                  <a:pt x="4432439" y="1610411"/>
                </a:cubicBezTo>
                <a:lnTo>
                  <a:pt x="4406655" y="1610411"/>
                </a:lnTo>
                <a:lnTo>
                  <a:pt x="4406655" y="1586525"/>
                </a:lnTo>
                <a:cubicBezTo>
                  <a:pt x="4406655" y="1586004"/>
                  <a:pt x="4406506" y="1585520"/>
                  <a:pt x="4406208" y="1585073"/>
                </a:cubicBezTo>
                <a:cubicBezTo>
                  <a:pt x="4405911" y="1584627"/>
                  <a:pt x="4405427" y="1584236"/>
                  <a:pt x="4404757" y="1583901"/>
                </a:cubicBezTo>
                <a:cubicBezTo>
                  <a:pt x="4404087" y="1583567"/>
                  <a:pt x="4403157" y="1583325"/>
                  <a:pt x="4401967" y="1583176"/>
                </a:cubicBezTo>
                <a:cubicBezTo>
                  <a:pt x="4400776" y="1583027"/>
                  <a:pt x="4399251" y="1582953"/>
                  <a:pt x="4397390" y="1582953"/>
                </a:cubicBezTo>
                <a:close/>
                <a:moveTo>
                  <a:pt x="2159015" y="1582953"/>
                </a:moveTo>
                <a:cubicBezTo>
                  <a:pt x="2157229" y="1582953"/>
                  <a:pt x="2155741" y="1583027"/>
                  <a:pt x="2154551" y="1583176"/>
                </a:cubicBezTo>
                <a:cubicBezTo>
                  <a:pt x="2153360" y="1583325"/>
                  <a:pt x="2152411" y="1583567"/>
                  <a:pt x="2151704" y="1583901"/>
                </a:cubicBezTo>
                <a:cubicBezTo>
                  <a:pt x="2150997" y="1584236"/>
                  <a:pt x="2150514" y="1584627"/>
                  <a:pt x="2150253" y="1585073"/>
                </a:cubicBezTo>
                <a:cubicBezTo>
                  <a:pt x="2149993" y="1585520"/>
                  <a:pt x="2149862" y="1586004"/>
                  <a:pt x="2149862" y="1586525"/>
                </a:cubicBezTo>
                <a:lnTo>
                  <a:pt x="2149862" y="1610411"/>
                </a:lnTo>
                <a:lnTo>
                  <a:pt x="2135910" y="1610411"/>
                </a:lnTo>
                <a:cubicBezTo>
                  <a:pt x="2135315" y="1610411"/>
                  <a:pt x="2134775" y="1610542"/>
                  <a:pt x="2134291" y="1610802"/>
                </a:cubicBezTo>
                <a:cubicBezTo>
                  <a:pt x="2133808" y="1611063"/>
                  <a:pt x="2133417" y="1611509"/>
                  <a:pt x="2133119" y="1612142"/>
                </a:cubicBezTo>
                <a:cubicBezTo>
                  <a:pt x="2132822" y="1612774"/>
                  <a:pt x="2132580" y="1613574"/>
                  <a:pt x="2132394" y="1614541"/>
                </a:cubicBezTo>
                <a:cubicBezTo>
                  <a:pt x="2132208" y="1615509"/>
                  <a:pt x="2132115" y="1616699"/>
                  <a:pt x="2132115" y="1618113"/>
                </a:cubicBezTo>
                <a:cubicBezTo>
                  <a:pt x="2132115" y="1620792"/>
                  <a:pt x="2132450" y="1622727"/>
                  <a:pt x="2133119" y="1623918"/>
                </a:cubicBezTo>
                <a:cubicBezTo>
                  <a:pt x="2133789" y="1625108"/>
                  <a:pt x="2134682" y="1625704"/>
                  <a:pt x="2135798" y="1625704"/>
                </a:cubicBezTo>
                <a:lnTo>
                  <a:pt x="2149862" y="1625704"/>
                </a:lnTo>
                <a:lnTo>
                  <a:pt x="2149862" y="1684416"/>
                </a:lnTo>
                <a:cubicBezTo>
                  <a:pt x="2149862" y="1690221"/>
                  <a:pt x="2150402" y="1695262"/>
                  <a:pt x="2151481" y="1699541"/>
                </a:cubicBezTo>
                <a:cubicBezTo>
                  <a:pt x="2152560" y="1703820"/>
                  <a:pt x="2154290" y="1707354"/>
                  <a:pt x="2156671" y="1710145"/>
                </a:cubicBezTo>
                <a:cubicBezTo>
                  <a:pt x="2159053" y="1712935"/>
                  <a:pt x="2162104" y="1715019"/>
                  <a:pt x="2165824" y="1716396"/>
                </a:cubicBezTo>
                <a:cubicBezTo>
                  <a:pt x="2169545" y="1717772"/>
                  <a:pt x="2174010" y="1718461"/>
                  <a:pt x="2179219" y="1718461"/>
                </a:cubicBezTo>
                <a:cubicBezTo>
                  <a:pt x="2180930" y="1718461"/>
                  <a:pt x="2182642" y="1718349"/>
                  <a:pt x="2184354" y="1718126"/>
                </a:cubicBezTo>
                <a:cubicBezTo>
                  <a:pt x="2186065" y="1717903"/>
                  <a:pt x="2187683" y="1717624"/>
                  <a:pt x="2189209" y="1717289"/>
                </a:cubicBezTo>
                <a:cubicBezTo>
                  <a:pt x="2190735" y="1716954"/>
                  <a:pt x="2192092" y="1716526"/>
                  <a:pt x="2193283" y="1716005"/>
                </a:cubicBezTo>
                <a:cubicBezTo>
                  <a:pt x="2194474" y="1715484"/>
                  <a:pt x="2195367" y="1714926"/>
                  <a:pt x="2195962" y="1714331"/>
                </a:cubicBezTo>
                <a:cubicBezTo>
                  <a:pt x="2196557" y="1713735"/>
                  <a:pt x="2197004" y="1712805"/>
                  <a:pt x="2197301" y="1711540"/>
                </a:cubicBezTo>
                <a:cubicBezTo>
                  <a:pt x="2197599" y="1710275"/>
                  <a:pt x="2197748" y="1708564"/>
                  <a:pt x="2197748" y="1706406"/>
                </a:cubicBezTo>
                <a:cubicBezTo>
                  <a:pt x="2197748" y="1705066"/>
                  <a:pt x="2197674" y="1703950"/>
                  <a:pt x="2197525" y="1703057"/>
                </a:cubicBezTo>
                <a:cubicBezTo>
                  <a:pt x="2197376" y="1702164"/>
                  <a:pt x="2197208" y="1701457"/>
                  <a:pt x="2197023" y="1700936"/>
                </a:cubicBezTo>
                <a:cubicBezTo>
                  <a:pt x="2196836" y="1700415"/>
                  <a:pt x="2196576" y="1700062"/>
                  <a:pt x="2196241" y="1699876"/>
                </a:cubicBezTo>
                <a:cubicBezTo>
                  <a:pt x="2195906" y="1699690"/>
                  <a:pt x="2195553" y="1699597"/>
                  <a:pt x="2195181" y="1699597"/>
                </a:cubicBezTo>
                <a:cubicBezTo>
                  <a:pt x="2194585" y="1699597"/>
                  <a:pt x="2193916" y="1699764"/>
                  <a:pt x="2193171" y="1700099"/>
                </a:cubicBezTo>
                <a:cubicBezTo>
                  <a:pt x="2192427" y="1700434"/>
                  <a:pt x="2191534" y="1700787"/>
                  <a:pt x="2190493" y="1701159"/>
                </a:cubicBezTo>
                <a:cubicBezTo>
                  <a:pt x="2189451" y="1701531"/>
                  <a:pt x="2188260" y="1701885"/>
                  <a:pt x="2186921" y="1702220"/>
                </a:cubicBezTo>
                <a:cubicBezTo>
                  <a:pt x="2185581" y="1702555"/>
                  <a:pt x="2184056" y="1702722"/>
                  <a:pt x="2182344" y="1702722"/>
                </a:cubicBezTo>
                <a:cubicBezTo>
                  <a:pt x="2177061" y="1702722"/>
                  <a:pt x="2173396" y="1700955"/>
                  <a:pt x="2171350" y="1697420"/>
                </a:cubicBezTo>
                <a:cubicBezTo>
                  <a:pt x="2169303" y="1693885"/>
                  <a:pt x="2168280" y="1688658"/>
                  <a:pt x="2168280" y="1681737"/>
                </a:cubicBezTo>
                <a:lnTo>
                  <a:pt x="2168280" y="1625704"/>
                </a:lnTo>
                <a:lnTo>
                  <a:pt x="2194065" y="1625704"/>
                </a:lnTo>
                <a:cubicBezTo>
                  <a:pt x="2195181" y="1625704"/>
                  <a:pt x="2196074" y="1625108"/>
                  <a:pt x="2196743" y="1623918"/>
                </a:cubicBezTo>
                <a:cubicBezTo>
                  <a:pt x="2197413" y="1622727"/>
                  <a:pt x="2197748" y="1620792"/>
                  <a:pt x="2197748" y="1618113"/>
                </a:cubicBezTo>
                <a:cubicBezTo>
                  <a:pt x="2197748" y="1616699"/>
                  <a:pt x="2197674" y="1615509"/>
                  <a:pt x="2197525" y="1614541"/>
                </a:cubicBezTo>
                <a:cubicBezTo>
                  <a:pt x="2197376" y="1613574"/>
                  <a:pt x="2197134" y="1612774"/>
                  <a:pt x="2196799" y="1612142"/>
                </a:cubicBezTo>
                <a:cubicBezTo>
                  <a:pt x="2196464" y="1611509"/>
                  <a:pt x="2196074" y="1611063"/>
                  <a:pt x="2195627" y="1610802"/>
                </a:cubicBezTo>
                <a:cubicBezTo>
                  <a:pt x="2195181" y="1610542"/>
                  <a:pt x="2194660" y="1610411"/>
                  <a:pt x="2194065" y="1610411"/>
                </a:cubicBezTo>
                <a:lnTo>
                  <a:pt x="2168280" y="1610411"/>
                </a:lnTo>
                <a:lnTo>
                  <a:pt x="2168280" y="1586525"/>
                </a:lnTo>
                <a:cubicBezTo>
                  <a:pt x="2168280" y="1586004"/>
                  <a:pt x="2168131" y="1585520"/>
                  <a:pt x="2167833" y="1585073"/>
                </a:cubicBezTo>
                <a:cubicBezTo>
                  <a:pt x="2167536" y="1584627"/>
                  <a:pt x="2167052" y="1584236"/>
                  <a:pt x="2166382" y="1583901"/>
                </a:cubicBezTo>
                <a:cubicBezTo>
                  <a:pt x="2165713" y="1583567"/>
                  <a:pt x="2164783" y="1583325"/>
                  <a:pt x="2163592" y="1583176"/>
                </a:cubicBezTo>
                <a:cubicBezTo>
                  <a:pt x="2162401" y="1583027"/>
                  <a:pt x="2160876" y="1582953"/>
                  <a:pt x="2159015" y="1582953"/>
                </a:cubicBezTo>
                <a:close/>
                <a:moveTo>
                  <a:pt x="827748" y="1582506"/>
                </a:moveTo>
                <a:cubicBezTo>
                  <a:pt x="825069" y="1582506"/>
                  <a:pt x="822818" y="1582599"/>
                  <a:pt x="820995" y="1582785"/>
                </a:cubicBezTo>
                <a:cubicBezTo>
                  <a:pt x="819172" y="1582971"/>
                  <a:pt x="817721" y="1583269"/>
                  <a:pt x="816642" y="1583678"/>
                </a:cubicBezTo>
                <a:cubicBezTo>
                  <a:pt x="815563" y="1584087"/>
                  <a:pt x="814818" y="1584590"/>
                  <a:pt x="814409" y="1585185"/>
                </a:cubicBezTo>
                <a:cubicBezTo>
                  <a:pt x="814000" y="1585780"/>
                  <a:pt x="813795" y="1586450"/>
                  <a:pt x="813795" y="1587194"/>
                </a:cubicBezTo>
                <a:lnTo>
                  <a:pt x="813795" y="1609407"/>
                </a:lnTo>
                <a:lnTo>
                  <a:pt x="801963" y="1609407"/>
                </a:lnTo>
                <a:cubicBezTo>
                  <a:pt x="801219" y="1609407"/>
                  <a:pt x="800568" y="1609593"/>
                  <a:pt x="800010" y="1609965"/>
                </a:cubicBezTo>
                <a:cubicBezTo>
                  <a:pt x="799452" y="1610337"/>
                  <a:pt x="798987" y="1610951"/>
                  <a:pt x="798615" y="1611807"/>
                </a:cubicBezTo>
                <a:cubicBezTo>
                  <a:pt x="798243" y="1612662"/>
                  <a:pt x="797964" y="1613835"/>
                  <a:pt x="797778" y="1615323"/>
                </a:cubicBezTo>
                <a:cubicBezTo>
                  <a:pt x="797592" y="1616811"/>
                  <a:pt x="797499" y="1618634"/>
                  <a:pt x="797499" y="1620792"/>
                </a:cubicBezTo>
                <a:cubicBezTo>
                  <a:pt x="797499" y="1624885"/>
                  <a:pt x="797871" y="1627806"/>
                  <a:pt x="798615" y="1629554"/>
                </a:cubicBezTo>
                <a:cubicBezTo>
                  <a:pt x="799359" y="1631303"/>
                  <a:pt x="800438" y="1632178"/>
                  <a:pt x="801852" y="1632178"/>
                </a:cubicBezTo>
                <a:lnTo>
                  <a:pt x="813795" y="1632178"/>
                </a:lnTo>
                <a:lnTo>
                  <a:pt x="813795" y="1683188"/>
                </a:lnTo>
                <a:cubicBezTo>
                  <a:pt x="813795" y="1689290"/>
                  <a:pt x="814428" y="1694574"/>
                  <a:pt x="815693" y="1699039"/>
                </a:cubicBezTo>
                <a:cubicBezTo>
                  <a:pt x="816958" y="1703503"/>
                  <a:pt x="818930" y="1707206"/>
                  <a:pt x="821609" y="1710145"/>
                </a:cubicBezTo>
                <a:cubicBezTo>
                  <a:pt x="824288" y="1713084"/>
                  <a:pt x="827673" y="1715261"/>
                  <a:pt x="831766" y="1716675"/>
                </a:cubicBezTo>
                <a:cubicBezTo>
                  <a:pt x="835859" y="1718089"/>
                  <a:pt x="840696" y="1718796"/>
                  <a:pt x="846277" y="1718796"/>
                </a:cubicBezTo>
                <a:cubicBezTo>
                  <a:pt x="848361" y="1718796"/>
                  <a:pt x="850426" y="1718684"/>
                  <a:pt x="852472" y="1718461"/>
                </a:cubicBezTo>
                <a:cubicBezTo>
                  <a:pt x="854518" y="1718237"/>
                  <a:pt x="856416" y="1717921"/>
                  <a:pt x="858165" y="1717512"/>
                </a:cubicBezTo>
                <a:cubicBezTo>
                  <a:pt x="859913" y="1717103"/>
                  <a:pt x="861439" y="1716619"/>
                  <a:pt x="862741" y="1716061"/>
                </a:cubicBezTo>
                <a:cubicBezTo>
                  <a:pt x="864043" y="1715503"/>
                  <a:pt x="865029" y="1714870"/>
                  <a:pt x="865699" y="1714163"/>
                </a:cubicBezTo>
                <a:cubicBezTo>
                  <a:pt x="866369" y="1713456"/>
                  <a:pt x="866908" y="1712229"/>
                  <a:pt x="867317" y="1710480"/>
                </a:cubicBezTo>
                <a:cubicBezTo>
                  <a:pt x="867727" y="1708731"/>
                  <a:pt x="867931" y="1706220"/>
                  <a:pt x="867931" y="1702945"/>
                </a:cubicBezTo>
                <a:cubicBezTo>
                  <a:pt x="867931" y="1700862"/>
                  <a:pt x="867838" y="1699150"/>
                  <a:pt x="867652" y="1697811"/>
                </a:cubicBezTo>
                <a:cubicBezTo>
                  <a:pt x="867466" y="1696471"/>
                  <a:pt x="867262" y="1695411"/>
                  <a:pt x="867038" y="1694630"/>
                </a:cubicBezTo>
                <a:cubicBezTo>
                  <a:pt x="866815" y="1693848"/>
                  <a:pt x="866499" y="1693327"/>
                  <a:pt x="866090" y="1693067"/>
                </a:cubicBezTo>
                <a:cubicBezTo>
                  <a:pt x="865680" y="1692806"/>
                  <a:pt x="865253" y="1692676"/>
                  <a:pt x="864806" y="1692676"/>
                </a:cubicBezTo>
                <a:cubicBezTo>
                  <a:pt x="864285" y="1692676"/>
                  <a:pt x="863708" y="1692806"/>
                  <a:pt x="863076" y="1693067"/>
                </a:cubicBezTo>
                <a:cubicBezTo>
                  <a:pt x="862443" y="1693327"/>
                  <a:pt x="861662" y="1693625"/>
                  <a:pt x="860732" y="1693960"/>
                </a:cubicBezTo>
                <a:cubicBezTo>
                  <a:pt x="859802" y="1694295"/>
                  <a:pt x="858741" y="1694592"/>
                  <a:pt x="857551" y="1694853"/>
                </a:cubicBezTo>
                <a:cubicBezTo>
                  <a:pt x="856360" y="1695113"/>
                  <a:pt x="855021" y="1695243"/>
                  <a:pt x="853532" y="1695243"/>
                </a:cubicBezTo>
                <a:cubicBezTo>
                  <a:pt x="849142" y="1695243"/>
                  <a:pt x="846091" y="1693885"/>
                  <a:pt x="844379" y="1691169"/>
                </a:cubicBezTo>
                <a:cubicBezTo>
                  <a:pt x="842668" y="1688453"/>
                  <a:pt x="841812" y="1684379"/>
                  <a:pt x="841812" y="1678947"/>
                </a:cubicBezTo>
                <a:lnTo>
                  <a:pt x="841812" y="1632178"/>
                </a:lnTo>
                <a:lnTo>
                  <a:pt x="863578" y="1632178"/>
                </a:lnTo>
                <a:cubicBezTo>
                  <a:pt x="864992" y="1632178"/>
                  <a:pt x="866071" y="1631303"/>
                  <a:pt x="866815" y="1629554"/>
                </a:cubicBezTo>
                <a:cubicBezTo>
                  <a:pt x="867559" y="1627806"/>
                  <a:pt x="867931" y="1624885"/>
                  <a:pt x="867931" y="1620792"/>
                </a:cubicBezTo>
                <a:cubicBezTo>
                  <a:pt x="867931" y="1618634"/>
                  <a:pt x="867838" y="1616811"/>
                  <a:pt x="867652" y="1615323"/>
                </a:cubicBezTo>
                <a:cubicBezTo>
                  <a:pt x="867466" y="1613835"/>
                  <a:pt x="867187" y="1612662"/>
                  <a:pt x="866815" y="1611807"/>
                </a:cubicBezTo>
                <a:cubicBezTo>
                  <a:pt x="866443" y="1610951"/>
                  <a:pt x="865978" y="1610337"/>
                  <a:pt x="865420" y="1609965"/>
                </a:cubicBezTo>
                <a:cubicBezTo>
                  <a:pt x="864862" y="1609593"/>
                  <a:pt x="864211" y="1609407"/>
                  <a:pt x="863467" y="1609407"/>
                </a:cubicBezTo>
                <a:lnTo>
                  <a:pt x="841812" y="1609407"/>
                </a:lnTo>
                <a:lnTo>
                  <a:pt x="841812" y="1587194"/>
                </a:lnTo>
                <a:cubicBezTo>
                  <a:pt x="841812" y="1586450"/>
                  <a:pt x="841589" y="1585780"/>
                  <a:pt x="841142" y="1585185"/>
                </a:cubicBezTo>
                <a:cubicBezTo>
                  <a:pt x="840696" y="1584590"/>
                  <a:pt x="839952" y="1584087"/>
                  <a:pt x="838910" y="1583678"/>
                </a:cubicBezTo>
                <a:cubicBezTo>
                  <a:pt x="837868" y="1583269"/>
                  <a:pt x="836436" y="1582971"/>
                  <a:pt x="834613" y="1582785"/>
                </a:cubicBezTo>
                <a:cubicBezTo>
                  <a:pt x="832789" y="1582599"/>
                  <a:pt x="830501" y="1582506"/>
                  <a:pt x="827748" y="1582506"/>
                </a:cubicBezTo>
                <a:close/>
                <a:moveTo>
                  <a:pt x="6668619" y="1572125"/>
                </a:moveTo>
                <a:cubicBezTo>
                  <a:pt x="6666461" y="1572125"/>
                  <a:pt x="6664805" y="1572721"/>
                  <a:pt x="6663651" y="1573911"/>
                </a:cubicBezTo>
                <a:cubicBezTo>
                  <a:pt x="6662498" y="1575102"/>
                  <a:pt x="6661921" y="1576925"/>
                  <a:pt x="6661921" y="1579381"/>
                </a:cubicBezTo>
                <a:lnTo>
                  <a:pt x="6661921" y="1638205"/>
                </a:lnTo>
                <a:cubicBezTo>
                  <a:pt x="6661921" y="1640958"/>
                  <a:pt x="6662368" y="1642819"/>
                  <a:pt x="6663261" y="1643786"/>
                </a:cubicBezTo>
                <a:cubicBezTo>
                  <a:pt x="6664154" y="1644754"/>
                  <a:pt x="6665642" y="1645237"/>
                  <a:pt x="6667726" y="1645237"/>
                </a:cubicBezTo>
                <a:cubicBezTo>
                  <a:pt x="6670553" y="1645237"/>
                  <a:pt x="6673605" y="1645014"/>
                  <a:pt x="6676879" y="1644568"/>
                </a:cubicBezTo>
                <a:cubicBezTo>
                  <a:pt x="6680153" y="1644121"/>
                  <a:pt x="6684059" y="1643898"/>
                  <a:pt x="6688599" y="1643898"/>
                </a:cubicBezTo>
                <a:cubicBezTo>
                  <a:pt x="6694999" y="1643898"/>
                  <a:pt x="6700505" y="1644475"/>
                  <a:pt x="6705119" y="1645628"/>
                </a:cubicBezTo>
                <a:cubicBezTo>
                  <a:pt x="6709733" y="1646781"/>
                  <a:pt x="6713546" y="1648530"/>
                  <a:pt x="6716560" y="1650874"/>
                </a:cubicBezTo>
                <a:cubicBezTo>
                  <a:pt x="6719574" y="1653218"/>
                  <a:pt x="6721806" y="1656158"/>
                  <a:pt x="6723257" y="1659692"/>
                </a:cubicBezTo>
                <a:cubicBezTo>
                  <a:pt x="6724709" y="1663227"/>
                  <a:pt x="6725434" y="1667301"/>
                  <a:pt x="6725434" y="1671915"/>
                </a:cubicBezTo>
                <a:cubicBezTo>
                  <a:pt x="6725434" y="1677421"/>
                  <a:pt x="6724578" y="1682091"/>
                  <a:pt x="6722867" y="1685923"/>
                </a:cubicBezTo>
                <a:cubicBezTo>
                  <a:pt x="6721155" y="1689755"/>
                  <a:pt x="6718793" y="1692937"/>
                  <a:pt x="6715779" y="1695467"/>
                </a:cubicBezTo>
                <a:cubicBezTo>
                  <a:pt x="6712765" y="1697997"/>
                  <a:pt x="6709175" y="1699857"/>
                  <a:pt x="6705007" y="1701048"/>
                </a:cubicBezTo>
                <a:cubicBezTo>
                  <a:pt x="6700840" y="1702238"/>
                  <a:pt x="6696263" y="1702834"/>
                  <a:pt x="6691278" y="1702834"/>
                </a:cubicBezTo>
                <a:cubicBezTo>
                  <a:pt x="6685920" y="1702834"/>
                  <a:pt x="6681287" y="1702350"/>
                  <a:pt x="6677381" y="1701383"/>
                </a:cubicBezTo>
                <a:cubicBezTo>
                  <a:pt x="6673475" y="1700415"/>
                  <a:pt x="6670200" y="1699392"/>
                  <a:pt x="6667559" y="1698313"/>
                </a:cubicBezTo>
                <a:cubicBezTo>
                  <a:pt x="6664917" y="1697234"/>
                  <a:pt x="6662815" y="1696229"/>
                  <a:pt x="6661252" y="1695299"/>
                </a:cubicBezTo>
                <a:cubicBezTo>
                  <a:pt x="6659689" y="1694369"/>
                  <a:pt x="6658535" y="1693904"/>
                  <a:pt x="6657791" y="1693904"/>
                </a:cubicBezTo>
                <a:cubicBezTo>
                  <a:pt x="6657271" y="1693904"/>
                  <a:pt x="6656805" y="1694053"/>
                  <a:pt x="6656396" y="1694351"/>
                </a:cubicBezTo>
                <a:cubicBezTo>
                  <a:pt x="6655987" y="1694648"/>
                  <a:pt x="6655633" y="1695113"/>
                  <a:pt x="6655336" y="1695746"/>
                </a:cubicBezTo>
                <a:cubicBezTo>
                  <a:pt x="6655038" y="1696378"/>
                  <a:pt x="6654833" y="1697197"/>
                  <a:pt x="6654722" y="1698201"/>
                </a:cubicBezTo>
                <a:cubicBezTo>
                  <a:pt x="6654611" y="1699206"/>
                  <a:pt x="6654555" y="1700341"/>
                  <a:pt x="6654555" y="1701606"/>
                </a:cubicBezTo>
                <a:cubicBezTo>
                  <a:pt x="6654555" y="1702945"/>
                  <a:pt x="6654591" y="1704099"/>
                  <a:pt x="6654666" y="1705066"/>
                </a:cubicBezTo>
                <a:cubicBezTo>
                  <a:pt x="6654741" y="1706034"/>
                  <a:pt x="6654871" y="1706833"/>
                  <a:pt x="6655057" y="1707466"/>
                </a:cubicBezTo>
                <a:cubicBezTo>
                  <a:pt x="6655243" y="1708099"/>
                  <a:pt x="6655447" y="1708638"/>
                  <a:pt x="6655671" y="1709085"/>
                </a:cubicBezTo>
                <a:cubicBezTo>
                  <a:pt x="6655894" y="1709531"/>
                  <a:pt x="6656285" y="1710015"/>
                  <a:pt x="6656843" y="1710536"/>
                </a:cubicBezTo>
                <a:cubicBezTo>
                  <a:pt x="6657401" y="1711056"/>
                  <a:pt x="6658685" y="1711763"/>
                  <a:pt x="6660693" y="1712656"/>
                </a:cubicBezTo>
                <a:cubicBezTo>
                  <a:pt x="6662703" y="1713549"/>
                  <a:pt x="6665270" y="1714461"/>
                  <a:pt x="6668395" y="1715391"/>
                </a:cubicBezTo>
                <a:cubicBezTo>
                  <a:pt x="6671521" y="1716321"/>
                  <a:pt x="6675093" y="1717103"/>
                  <a:pt x="6679111" y="1717735"/>
                </a:cubicBezTo>
                <a:cubicBezTo>
                  <a:pt x="6683129" y="1718368"/>
                  <a:pt x="6687371" y="1718684"/>
                  <a:pt x="6691836" y="1718684"/>
                </a:cubicBezTo>
                <a:cubicBezTo>
                  <a:pt x="6699873" y="1718684"/>
                  <a:pt x="6707184" y="1717605"/>
                  <a:pt x="6713769" y="1715447"/>
                </a:cubicBezTo>
                <a:cubicBezTo>
                  <a:pt x="6720355" y="1713289"/>
                  <a:pt x="6726029" y="1710145"/>
                  <a:pt x="6730791" y="1706015"/>
                </a:cubicBezTo>
                <a:cubicBezTo>
                  <a:pt x="6735554" y="1701885"/>
                  <a:pt x="6739237" y="1696806"/>
                  <a:pt x="6741842" y="1690779"/>
                </a:cubicBezTo>
                <a:cubicBezTo>
                  <a:pt x="6744447" y="1684751"/>
                  <a:pt x="6745749" y="1677868"/>
                  <a:pt x="6745749" y="1670129"/>
                </a:cubicBezTo>
                <a:cubicBezTo>
                  <a:pt x="6745749" y="1663878"/>
                  <a:pt x="6744727" y="1658185"/>
                  <a:pt x="6742685" y="1653051"/>
                </a:cubicBezTo>
                <a:cubicBezTo>
                  <a:pt x="6740641" y="1647916"/>
                  <a:pt x="6737631" y="1643544"/>
                  <a:pt x="6733652" y="1639935"/>
                </a:cubicBezTo>
                <a:cubicBezTo>
                  <a:pt x="6729673" y="1636326"/>
                  <a:pt x="6724709" y="1633536"/>
                  <a:pt x="6718757" y="1631564"/>
                </a:cubicBezTo>
                <a:cubicBezTo>
                  <a:pt x="6712807" y="1629592"/>
                  <a:pt x="6705853" y="1628606"/>
                  <a:pt x="6697897" y="1628606"/>
                </a:cubicBezTo>
                <a:cubicBezTo>
                  <a:pt x="6694455" y="1628606"/>
                  <a:pt x="6691425" y="1628643"/>
                  <a:pt x="6688809" y="1628717"/>
                </a:cubicBezTo>
                <a:cubicBezTo>
                  <a:pt x="6686193" y="1628792"/>
                  <a:pt x="6683629" y="1629015"/>
                  <a:pt x="6681121" y="1629387"/>
                </a:cubicBezTo>
                <a:lnTo>
                  <a:pt x="6681121" y="1588869"/>
                </a:lnTo>
                <a:lnTo>
                  <a:pt x="6732757" y="1588869"/>
                </a:lnTo>
                <a:cubicBezTo>
                  <a:pt x="6734040" y="1588869"/>
                  <a:pt x="6735037" y="1588124"/>
                  <a:pt x="6735750" y="1586636"/>
                </a:cubicBezTo>
                <a:cubicBezTo>
                  <a:pt x="6736463" y="1585148"/>
                  <a:pt x="6736819" y="1583064"/>
                  <a:pt x="6736819" y="1580385"/>
                </a:cubicBezTo>
                <a:cubicBezTo>
                  <a:pt x="6736819" y="1578972"/>
                  <a:pt x="6736726" y="1577744"/>
                  <a:pt x="6736540" y="1576702"/>
                </a:cubicBezTo>
                <a:cubicBezTo>
                  <a:pt x="6736354" y="1575660"/>
                  <a:pt x="6736075" y="1574804"/>
                  <a:pt x="6735703" y="1574135"/>
                </a:cubicBezTo>
                <a:cubicBezTo>
                  <a:pt x="6735331" y="1573465"/>
                  <a:pt x="6734866" y="1572963"/>
                  <a:pt x="6734308" y="1572628"/>
                </a:cubicBezTo>
                <a:cubicBezTo>
                  <a:pt x="6733749" y="1572293"/>
                  <a:pt x="6733173" y="1572125"/>
                  <a:pt x="6732577" y="1572125"/>
                </a:cubicBezTo>
                <a:close/>
                <a:moveTo>
                  <a:pt x="6544273" y="1572125"/>
                </a:moveTo>
                <a:cubicBezTo>
                  <a:pt x="6543603" y="1572125"/>
                  <a:pt x="6543008" y="1572293"/>
                  <a:pt x="6542487" y="1572628"/>
                </a:cubicBezTo>
                <a:cubicBezTo>
                  <a:pt x="6541966" y="1572963"/>
                  <a:pt x="6541519" y="1573483"/>
                  <a:pt x="6541147" y="1574190"/>
                </a:cubicBezTo>
                <a:cubicBezTo>
                  <a:pt x="6540775" y="1574897"/>
                  <a:pt x="6540497" y="1575772"/>
                  <a:pt x="6540311" y="1576814"/>
                </a:cubicBezTo>
                <a:cubicBezTo>
                  <a:pt x="6540125" y="1577855"/>
                  <a:pt x="6540031" y="1579083"/>
                  <a:pt x="6540031" y="1580497"/>
                </a:cubicBezTo>
                <a:cubicBezTo>
                  <a:pt x="6540031" y="1583176"/>
                  <a:pt x="6540385" y="1585260"/>
                  <a:pt x="6541091" y="1586748"/>
                </a:cubicBezTo>
                <a:cubicBezTo>
                  <a:pt x="6541799" y="1588236"/>
                  <a:pt x="6542859" y="1588980"/>
                  <a:pt x="6544273" y="1588980"/>
                </a:cubicBezTo>
                <a:lnTo>
                  <a:pt x="6613589" y="1588980"/>
                </a:lnTo>
                <a:lnTo>
                  <a:pt x="6558895" y="1711540"/>
                </a:lnTo>
                <a:cubicBezTo>
                  <a:pt x="6558449" y="1712508"/>
                  <a:pt x="6558189" y="1713345"/>
                  <a:pt x="6558114" y="1714052"/>
                </a:cubicBezTo>
                <a:cubicBezTo>
                  <a:pt x="6558039" y="1714759"/>
                  <a:pt x="6558319" y="1715354"/>
                  <a:pt x="6558951" y="1715838"/>
                </a:cubicBezTo>
                <a:cubicBezTo>
                  <a:pt x="6559583" y="1716321"/>
                  <a:pt x="6560607" y="1716675"/>
                  <a:pt x="6562021" y="1716898"/>
                </a:cubicBezTo>
                <a:cubicBezTo>
                  <a:pt x="6563435" y="1717121"/>
                  <a:pt x="6565407" y="1717233"/>
                  <a:pt x="6567937" y="1717233"/>
                </a:cubicBezTo>
                <a:cubicBezTo>
                  <a:pt x="6569871" y="1717233"/>
                  <a:pt x="6571509" y="1717177"/>
                  <a:pt x="6572848" y="1717065"/>
                </a:cubicBezTo>
                <a:cubicBezTo>
                  <a:pt x="6574187" y="1716954"/>
                  <a:pt x="6575285" y="1716731"/>
                  <a:pt x="6576141" y="1716396"/>
                </a:cubicBezTo>
                <a:cubicBezTo>
                  <a:pt x="6576997" y="1716061"/>
                  <a:pt x="6577703" y="1715614"/>
                  <a:pt x="6578261" y="1715056"/>
                </a:cubicBezTo>
                <a:cubicBezTo>
                  <a:pt x="6578819" y="1714498"/>
                  <a:pt x="6579285" y="1713773"/>
                  <a:pt x="6579657" y="1712880"/>
                </a:cubicBezTo>
                <a:lnTo>
                  <a:pt x="6631672" y="1592999"/>
                </a:lnTo>
                <a:cubicBezTo>
                  <a:pt x="6632119" y="1591957"/>
                  <a:pt x="6632509" y="1590971"/>
                  <a:pt x="6632844" y="1590041"/>
                </a:cubicBezTo>
                <a:cubicBezTo>
                  <a:pt x="6633179" y="1589110"/>
                  <a:pt x="6633439" y="1588143"/>
                  <a:pt x="6633625" y="1587138"/>
                </a:cubicBezTo>
                <a:cubicBezTo>
                  <a:pt x="6633811" y="1586134"/>
                  <a:pt x="6633961" y="1585092"/>
                  <a:pt x="6634072" y="1584013"/>
                </a:cubicBezTo>
                <a:cubicBezTo>
                  <a:pt x="6634183" y="1582934"/>
                  <a:pt x="6634239" y="1581725"/>
                  <a:pt x="6634239" y="1580385"/>
                </a:cubicBezTo>
                <a:cubicBezTo>
                  <a:pt x="6634239" y="1578748"/>
                  <a:pt x="6634128" y="1577409"/>
                  <a:pt x="6633905" y="1576367"/>
                </a:cubicBezTo>
                <a:cubicBezTo>
                  <a:pt x="6633681" y="1575325"/>
                  <a:pt x="6633365" y="1574469"/>
                  <a:pt x="6632956" y="1573800"/>
                </a:cubicBezTo>
                <a:cubicBezTo>
                  <a:pt x="6632547" y="1573130"/>
                  <a:pt x="6631951" y="1572684"/>
                  <a:pt x="6631170" y="1572460"/>
                </a:cubicBezTo>
                <a:cubicBezTo>
                  <a:pt x="6630389" y="1572237"/>
                  <a:pt x="6629477" y="1572125"/>
                  <a:pt x="6628435" y="1572125"/>
                </a:cubicBezTo>
                <a:close/>
                <a:moveTo>
                  <a:pt x="5127020" y="1572125"/>
                </a:moveTo>
                <a:cubicBezTo>
                  <a:pt x="5125085" y="1572125"/>
                  <a:pt x="5123337" y="1572758"/>
                  <a:pt x="5121774" y="1574023"/>
                </a:cubicBezTo>
                <a:cubicBezTo>
                  <a:pt x="5120211" y="1575288"/>
                  <a:pt x="5119430" y="1577409"/>
                  <a:pt x="5119430" y="1580385"/>
                </a:cubicBezTo>
                <a:lnTo>
                  <a:pt x="5119430" y="1713661"/>
                </a:lnTo>
                <a:cubicBezTo>
                  <a:pt x="5119430" y="1714256"/>
                  <a:pt x="5119579" y="1714777"/>
                  <a:pt x="5119877" y="1715224"/>
                </a:cubicBezTo>
                <a:cubicBezTo>
                  <a:pt x="5120174" y="1715670"/>
                  <a:pt x="5120695" y="1716024"/>
                  <a:pt x="5121439" y="1716284"/>
                </a:cubicBezTo>
                <a:cubicBezTo>
                  <a:pt x="5122183" y="1716545"/>
                  <a:pt x="5123169" y="1716768"/>
                  <a:pt x="5124397" y="1716954"/>
                </a:cubicBezTo>
                <a:cubicBezTo>
                  <a:pt x="5125625" y="1717140"/>
                  <a:pt x="5127169" y="1717233"/>
                  <a:pt x="5129029" y="1717233"/>
                </a:cubicBezTo>
                <a:cubicBezTo>
                  <a:pt x="5130889" y="1717233"/>
                  <a:pt x="5132433" y="1717140"/>
                  <a:pt x="5133661" y="1716954"/>
                </a:cubicBezTo>
                <a:cubicBezTo>
                  <a:pt x="5134889" y="1716768"/>
                  <a:pt x="5135857" y="1716545"/>
                  <a:pt x="5136563" y="1716284"/>
                </a:cubicBezTo>
                <a:cubicBezTo>
                  <a:pt x="5137271" y="1716024"/>
                  <a:pt x="5137791" y="1715670"/>
                  <a:pt x="5138127" y="1715224"/>
                </a:cubicBezTo>
                <a:cubicBezTo>
                  <a:pt x="5138461" y="1714777"/>
                  <a:pt x="5138629" y="1714256"/>
                  <a:pt x="5138629" y="1713661"/>
                </a:cubicBezTo>
                <a:lnTo>
                  <a:pt x="5138629" y="1661646"/>
                </a:lnTo>
                <a:lnTo>
                  <a:pt x="5155037" y="1661646"/>
                </a:lnTo>
                <a:cubicBezTo>
                  <a:pt x="5163967" y="1661646"/>
                  <a:pt x="5171650" y="1660529"/>
                  <a:pt x="5178087" y="1658297"/>
                </a:cubicBezTo>
                <a:cubicBezTo>
                  <a:pt x="5184523" y="1656065"/>
                  <a:pt x="5189956" y="1652902"/>
                  <a:pt x="5194383" y="1648809"/>
                </a:cubicBezTo>
                <a:cubicBezTo>
                  <a:pt x="5198811" y="1644716"/>
                  <a:pt x="5202215" y="1639768"/>
                  <a:pt x="5204597" y="1633964"/>
                </a:cubicBezTo>
                <a:cubicBezTo>
                  <a:pt x="5206978" y="1628159"/>
                  <a:pt x="5208169" y="1621648"/>
                  <a:pt x="5208169" y="1614430"/>
                </a:cubicBezTo>
                <a:cubicBezTo>
                  <a:pt x="5208169" y="1608998"/>
                  <a:pt x="5207406" y="1604030"/>
                  <a:pt x="5205881" y="1599528"/>
                </a:cubicBezTo>
                <a:cubicBezTo>
                  <a:pt x="5204355" y="1595026"/>
                  <a:pt x="5202179" y="1591064"/>
                  <a:pt x="5199351" y="1587641"/>
                </a:cubicBezTo>
                <a:cubicBezTo>
                  <a:pt x="5196523" y="1584218"/>
                  <a:pt x="5193081" y="1581334"/>
                  <a:pt x="5189025" y="1578990"/>
                </a:cubicBezTo>
                <a:cubicBezTo>
                  <a:pt x="5184970" y="1576646"/>
                  <a:pt x="5180989" y="1575046"/>
                  <a:pt x="5177082" y="1574190"/>
                </a:cubicBezTo>
                <a:cubicBezTo>
                  <a:pt x="5173175" y="1573335"/>
                  <a:pt x="5169789" y="1572777"/>
                  <a:pt x="5166925" y="1572516"/>
                </a:cubicBezTo>
                <a:cubicBezTo>
                  <a:pt x="5164059" y="1572256"/>
                  <a:pt x="5161065" y="1572125"/>
                  <a:pt x="5157939" y="1572125"/>
                </a:cubicBezTo>
                <a:close/>
                <a:moveTo>
                  <a:pt x="3802599" y="1572125"/>
                </a:moveTo>
                <a:cubicBezTo>
                  <a:pt x="3800887" y="1572125"/>
                  <a:pt x="3799269" y="1572702"/>
                  <a:pt x="3797743" y="1573856"/>
                </a:cubicBezTo>
                <a:cubicBezTo>
                  <a:pt x="3796218" y="1575009"/>
                  <a:pt x="3795455" y="1577037"/>
                  <a:pt x="3795455" y="1579939"/>
                </a:cubicBezTo>
                <a:lnTo>
                  <a:pt x="3795455" y="1708750"/>
                </a:lnTo>
                <a:cubicBezTo>
                  <a:pt x="3795455" y="1711652"/>
                  <a:pt x="3796218" y="1713680"/>
                  <a:pt x="3797743" y="1714833"/>
                </a:cubicBezTo>
                <a:cubicBezTo>
                  <a:pt x="3799269" y="1715986"/>
                  <a:pt x="3800887" y="1716563"/>
                  <a:pt x="3802599" y="1716563"/>
                </a:cubicBezTo>
                <a:lnTo>
                  <a:pt x="3840327" y="1716563"/>
                </a:lnTo>
                <a:cubicBezTo>
                  <a:pt x="3845759" y="1716563"/>
                  <a:pt x="3850577" y="1716172"/>
                  <a:pt x="3854781" y="1715391"/>
                </a:cubicBezTo>
                <a:cubicBezTo>
                  <a:pt x="3858986" y="1714610"/>
                  <a:pt x="3862930" y="1713438"/>
                  <a:pt x="3866613" y="1711875"/>
                </a:cubicBezTo>
                <a:cubicBezTo>
                  <a:pt x="3870297" y="1710312"/>
                  <a:pt x="3873608" y="1708378"/>
                  <a:pt x="3876547" y="1706071"/>
                </a:cubicBezTo>
                <a:cubicBezTo>
                  <a:pt x="3879487" y="1703764"/>
                  <a:pt x="3881999" y="1701085"/>
                  <a:pt x="3884082" y="1698034"/>
                </a:cubicBezTo>
                <a:cubicBezTo>
                  <a:pt x="3886166" y="1694983"/>
                  <a:pt x="3887784" y="1691541"/>
                  <a:pt x="3888937" y="1687709"/>
                </a:cubicBezTo>
                <a:cubicBezTo>
                  <a:pt x="3890091" y="1683877"/>
                  <a:pt x="3890668" y="1679691"/>
                  <a:pt x="3890668" y="1675152"/>
                </a:cubicBezTo>
                <a:cubicBezTo>
                  <a:pt x="3890668" y="1670240"/>
                  <a:pt x="3889923" y="1665738"/>
                  <a:pt x="3888435" y="1661646"/>
                </a:cubicBezTo>
                <a:cubicBezTo>
                  <a:pt x="3886947" y="1657553"/>
                  <a:pt x="3884919" y="1653981"/>
                  <a:pt x="3882352" y="1650930"/>
                </a:cubicBezTo>
                <a:cubicBezTo>
                  <a:pt x="3879785" y="1647879"/>
                  <a:pt x="3876789" y="1645367"/>
                  <a:pt x="3873367" y="1643395"/>
                </a:cubicBezTo>
                <a:cubicBezTo>
                  <a:pt x="3869943" y="1641424"/>
                  <a:pt x="3866260" y="1640065"/>
                  <a:pt x="3862316" y="1639321"/>
                </a:cubicBezTo>
                <a:cubicBezTo>
                  <a:pt x="3865441" y="1637982"/>
                  <a:pt x="3868213" y="1636270"/>
                  <a:pt x="3870632" y="1634187"/>
                </a:cubicBezTo>
                <a:cubicBezTo>
                  <a:pt x="3873050" y="1632103"/>
                  <a:pt x="3875059" y="1629741"/>
                  <a:pt x="3876659" y="1627099"/>
                </a:cubicBezTo>
                <a:cubicBezTo>
                  <a:pt x="3878259" y="1624457"/>
                  <a:pt x="3879468" y="1621574"/>
                  <a:pt x="3880287" y="1618448"/>
                </a:cubicBezTo>
                <a:cubicBezTo>
                  <a:pt x="3881105" y="1615323"/>
                  <a:pt x="3881515" y="1612049"/>
                  <a:pt x="3881515" y="1608626"/>
                </a:cubicBezTo>
                <a:cubicBezTo>
                  <a:pt x="3881515" y="1602896"/>
                  <a:pt x="3880585" y="1597761"/>
                  <a:pt x="3878724" y="1593222"/>
                </a:cubicBezTo>
                <a:cubicBezTo>
                  <a:pt x="3876864" y="1588683"/>
                  <a:pt x="3874092" y="1584850"/>
                  <a:pt x="3870409" y="1581725"/>
                </a:cubicBezTo>
                <a:cubicBezTo>
                  <a:pt x="3866725" y="1578599"/>
                  <a:pt x="3862130" y="1576218"/>
                  <a:pt x="3856623" y="1574581"/>
                </a:cubicBezTo>
                <a:cubicBezTo>
                  <a:pt x="3851117" y="1572944"/>
                  <a:pt x="3844047" y="1572125"/>
                  <a:pt x="3835415" y="1572125"/>
                </a:cubicBezTo>
                <a:close/>
                <a:moveTo>
                  <a:pt x="1327002" y="1572125"/>
                </a:moveTo>
                <a:cubicBezTo>
                  <a:pt x="1324962" y="1572125"/>
                  <a:pt x="1323110" y="1572795"/>
                  <a:pt x="1321448" y="1574135"/>
                </a:cubicBezTo>
                <a:cubicBezTo>
                  <a:pt x="1319786" y="1575474"/>
                  <a:pt x="1318955" y="1577706"/>
                  <a:pt x="1318955" y="1580832"/>
                </a:cubicBezTo>
                <a:lnTo>
                  <a:pt x="1318955" y="1713661"/>
                </a:lnTo>
                <a:cubicBezTo>
                  <a:pt x="1318955" y="1714256"/>
                  <a:pt x="1319089" y="1714777"/>
                  <a:pt x="1319357" y="1715224"/>
                </a:cubicBezTo>
                <a:cubicBezTo>
                  <a:pt x="1319625" y="1715670"/>
                  <a:pt x="1320123" y="1716024"/>
                  <a:pt x="1320852" y="1716284"/>
                </a:cubicBezTo>
                <a:cubicBezTo>
                  <a:pt x="1321580" y="1716545"/>
                  <a:pt x="1322558" y="1716768"/>
                  <a:pt x="1323784" y="1716954"/>
                </a:cubicBezTo>
                <a:cubicBezTo>
                  <a:pt x="1325010" y="1717140"/>
                  <a:pt x="1326542" y="1717233"/>
                  <a:pt x="1328382" y="1717233"/>
                </a:cubicBezTo>
                <a:cubicBezTo>
                  <a:pt x="1330298" y="1717233"/>
                  <a:pt x="1331869" y="1717140"/>
                  <a:pt x="1333095" y="1716954"/>
                </a:cubicBezTo>
                <a:cubicBezTo>
                  <a:pt x="1334321" y="1716768"/>
                  <a:pt x="1335318" y="1716545"/>
                  <a:pt x="1336085" y="1716284"/>
                </a:cubicBezTo>
                <a:cubicBezTo>
                  <a:pt x="1336851" y="1716024"/>
                  <a:pt x="1337388" y="1715670"/>
                  <a:pt x="1337694" y="1715224"/>
                </a:cubicBezTo>
                <a:cubicBezTo>
                  <a:pt x="1338001" y="1714777"/>
                  <a:pt x="1338154" y="1714256"/>
                  <a:pt x="1338154" y="1713661"/>
                </a:cubicBezTo>
                <a:lnTo>
                  <a:pt x="1338154" y="1587864"/>
                </a:lnTo>
                <a:lnTo>
                  <a:pt x="1338266" y="1587864"/>
                </a:lnTo>
                <a:lnTo>
                  <a:pt x="1386932" y="1714219"/>
                </a:lnTo>
                <a:cubicBezTo>
                  <a:pt x="1387081" y="1714666"/>
                  <a:pt x="1387360" y="1715075"/>
                  <a:pt x="1387770" y="1715447"/>
                </a:cubicBezTo>
                <a:cubicBezTo>
                  <a:pt x="1388179" y="1715819"/>
                  <a:pt x="1388756" y="1716135"/>
                  <a:pt x="1389500" y="1716396"/>
                </a:cubicBezTo>
                <a:cubicBezTo>
                  <a:pt x="1390244" y="1716656"/>
                  <a:pt x="1391174" y="1716861"/>
                  <a:pt x="1392290" y="1717010"/>
                </a:cubicBezTo>
                <a:cubicBezTo>
                  <a:pt x="1393406" y="1717158"/>
                  <a:pt x="1394746" y="1717233"/>
                  <a:pt x="1396309" y="1717233"/>
                </a:cubicBezTo>
                <a:cubicBezTo>
                  <a:pt x="1397797" y="1717233"/>
                  <a:pt x="1399081" y="1717177"/>
                  <a:pt x="1400159" y="1717065"/>
                </a:cubicBezTo>
                <a:cubicBezTo>
                  <a:pt x="1401238" y="1716954"/>
                  <a:pt x="1402169" y="1716768"/>
                  <a:pt x="1402950" y="1716507"/>
                </a:cubicBezTo>
                <a:cubicBezTo>
                  <a:pt x="1403731" y="1716247"/>
                  <a:pt x="1404327" y="1715931"/>
                  <a:pt x="1404736" y="1715559"/>
                </a:cubicBezTo>
                <a:cubicBezTo>
                  <a:pt x="1405145" y="1715186"/>
                  <a:pt x="1405462" y="1714740"/>
                  <a:pt x="1405685" y="1714219"/>
                </a:cubicBezTo>
                <a:lnTo>
                  <a:pt x="1456584" y="1587864"/>
                </a:lnTo>
                <a:lnTo>
                  <a:pt x="1456807" y="1587864"/>
                </a:lnTo>
                <a:lnTo>
                  <a:pt x="1456807" y="1713661"/>
                </a:lnTo>
                <a:cubicBezTo>
                  <a:pt x="1456807" y="1714256"/>
                  <a:pt x="1456960" y="1714777"/>
                  <a:pt x="1457267" y="1715224"/>
                </a:cubicBezTo>
                <a:cubicBezTo>
                  <a:pt x="1457573" y="1715670"/>
                  <a:pt x="1458090" y="1716024"/>
                  <a:pt x="1458819" y="1716284"/>
                </a:cubicBezTo>
                <a:cubicBezTo>
                  <a:pt x="1459547" y="1716545"/>
                  <a:pt x="1460544" y="1716768"/>
                  <a:pt x="1461808" y="1716954"/>
                </a:cubicBezTo>
                <a:cubicBezTo>
                  <a:pt x="1463073" y="1717140"/>
                  <a:pt x="1464586" y="1717233"/>
                  <a:pt x="1466349" y="1717233"/>
                </a:cubicBezTo>
                <a:cubicBezTo>
                  <a:pt x="1468265" y="1717233"/>
                  <a:pt x="1469817" y="1717140"/>
                  <a:pt x="1471005" y="1716954"/>
                </a:cubicBezTo>
                <a:cubicBezTo>
                  <a:pt x="1472193" y="1716768"/>
                  <a:pt x="1473170" y="1716545"/>
                  <a:pt x="1473937" y="1716284"/>
                </a:cubicBezTo>
                <a:cubicBezTo>
                  <a:pt x="1474703" y="1716024"/>
                  <a:pt x="1475240" y="1715670"/>
                  <a:pt x="1475546" y="1715224"/>
                </a:cubicBezTo>
                <a:cubicBezTo>
                  <a:pt x="1475853" y="1714777"/>
                  <a:pt x="1476006" y="1714256"/>
                  <a:pt x="1476006" y="1713661"/>
                </a:cubicBezTo>
                <a:lnTo>
                  <a:pt x="1476006" y="1580832"/>
                </a:lnTo>
                <a:cubicBezTo>
                  <a:pt x="1476006" y="1579269"/>
                  <a:pt x="1475779" y="1577948"/>
                  <a:pt x="1475326" y="1576869"/>
                </a:cubicBezTo>
                <a:cubicBezTo>
                  <a:pt x="1474872" y="1575790"/>
                  <a:pt x="1474286" y="1574897"/>
                  <a:pt x="1473568" y="1574190"/>
                </a:cubicBezTo>
                <a:cubicBezTo>
                  <a:pt x="1472849" y="1573483"/>
                  <a:pt x="1471980" y="1572963"/>
                  <a:pt x="1470959" y="1572628"/>
                </a:cubicBezTo>
                <a:cubicBezTo>
                  <a:pt x="1469939" y="1572293"/>
                  <a:pt x="1468862" y="1572125"/>
                  <a:pt x="1467727" y="1572125"/>
                </a:cubicBezTo>
                <a:lnTo>
                  <a:pt x="1455367" y="1572125"/>
                </a:lnTo>
                <a:cubicBezTo>
                  <a:pt x="1453476" y="1572125"/>
                  <a:pt x="1451813" y="1572330"/>
                  <a:pt x="1450377" y="1572739"/>
                </a:cubicBezTo>
                <a:cubicBezTo>
                  <a:pt x="1448941" y="1573149"/>
                  <a:pt x="1447637" y="1573818"/>
                  <a:pt x="1446465" y="1574749"/>
                </a:cubicBezTo>
                <a:cubicBezTo>
                  <a:pt x="1445293" y="1575679"/>
                  <a:pt x="1444215" y="1576925"/>
                  <a:pt x="1443232" y="1578488"/>
                </a:cubicBezTo>
                <a:cubicBezTo>
                  <a:pt x="1442249" y="1580051"/>
                  <a:pt x="1441342" y="1581948"/>
                  <a:pt x="1440511" y="1584181"/>
                </a:cubicBezTo>
                <a:lnTo>
                  <a:pt x="1397536" y="1688435"/>
                </a:lnTo>
                <a:lnTo>
                  <a:pt x="1396978" y="1688435"/>
                </a:lnTo>
                <a:lnTo>
                  <a:pt x="1355678" y="1583846"/>
                </a:lnTo>
                <a:cubicBezTo>
                  <a:pt x="1354998" y="1581836"/>
                  <a:pt x="1354205" y="1580088"/>
                  <a:pt x="1353298" y="1578599"/>
                </a:cubicBezTo>
                <a:cubicBezTo>
                  <a:pt x="1352391" y="1577111"/>
                  <a:pt x="1351257" y="1575883"/>
                  <a:pt x="1349898" y="1574916"/>
                </a:cubicBezTo>
                <a:cubicBezTo>
                  <a:pt x="1348538" y="1573949"/>
                  <a:pt x="1346951" y="1573242"/>
                  <a:pt x="1345137" y="1572795"/>
                </a:cubicBezTo>
                <a:cubicBezTo>
                  <a:pt x="1343323" y="1572349"/>
                  <a:pt x="1341208" y="1572125"/>
                  <a:pt x="1338791" y="1572125"/>
                </a:cubicBezTo>
                <a:close/>
                <a:moveTo>
                  <a:pt x="5623175" y="1571456"/>
                </a:moveTo>
                <a:cubicBezTo>
                  <a:pt x="5620943" y="1571456"/>
                  <a:pt x="5619101" y="1571512"/>
                  <a:pt x="5617651" y="1571623"/>
                </a:cubicBezTo>
                <a:cubicBezTo>
                  <a:pt x="5616199" y="1571735"/>
                  <a:pt x="5615009" y="1571939"/>
                  <a:pt x="5614079" y="1572237"/>
                </a:cubicBezTo>
                <a:cubicBezTo>
                  <a:pt x="5613149" y="1572535"/>
                  <a:pt x="5612441" y="1572944"/>
                  <a:pt x="5611957" y="1573465"/>
                </a:cubicBezTo>
                <a:cubicBezTo>
                  <a:pt x="5611474" y="1573986"/>
                  <a:pt x="5611083" y="1574656"/>
                  <a:pt x="5610785" y="1575474"/>
                </a:cubicBezTo>
                <a:lnTo>
                  <a:pt x="5562342" y="1709643"/>
                </a:lnTo>
                <a:cubicBezTo>
                  <a:pt x="5561747" y="1711280"/>
                  <a:pt x="5561431" y="1712601"/>
                  <a:pt x="5561393" y="1713605"/>
                </a:cubicBezTo>
                <a:cubicBezTo>
                  <a:pt x="5561356" y="1714610"/>
                  <a:pt x="5561617" y="1715373"/>
                  <a:pt x="5562175" y="1715893"/>
                </a:cubicBezTo>
                <a:cubicBezTo>
                  <a:pt x="5562733" y="1716414"/>
                  <a:pt x="5563700" y="1716768"/>
                  <a:pt x="5565077" y="1716954"/>
                </a:cubicBezTo>
                <a:cubicBezTo>
                  <a:pt x="5566453" y="1717140"/>
                  <a:pt x="5568221" y="1717233"/>
                  <a:pt x="5570379" y="1717233"/>
                </a:cubicBezTo>
                <a:cubicBezTo>
                  <a:pt x="5572463" y="1717233"/>
                  <a:pt x="5574155" y="1717158"/>
                  <a:pt x="5575457" y="1717010"/>
                </a:cubicBezTo>
                <a:cubicBezTo>
                  <a:pt x="5576760" y="1716861"/>
                  <a:pt x="5577765" y="1716619"/>
                  <a:pt x="5578471" y="1716284"/>
                </a:cubicBezTo>
                <a:cubicBezTo>
                  <a:pt x="5579179" y="1715949"/>
                  <a:pt x="5579718" y="1715540"/>
                  <a:pt x="5580090" y="1715056"/>
                </a:cubicBezTo>
                <a:cubicBezTo>
                  <a:pt x="5580462" y="1714573"/>
                  <a:pt x="5580759" y="1713996"/>
                  <a:pt x="5580983" y="1713326"/>
                </a:cubicBezTo>
                <a:lnTo>
                  <a:pt x="5592815" y="1678612"/>
                </a:lnTo>
                <a:lnTo>
                  <a:pt x="5652867" y="1678612"/>
                </a:lnTo>
                <a:lnTo>
                  <a:pt x="5665257" y="1713773"/>
                </a:lnTo>
                <a:cubicBezTo>
                  <a:pt x="5665555" y="1714442"/>
                  <a:pt x="5665871" y="1715000"/>
                  <a:pt x="5666205" y="1715447"/>
                </a:cubicBezTo>
                <a:cubicBezTo>
                  <a:pt x="5666541" y="1715893"/>
                  <a:pt x="5667061" y="1716247"/>
                  <a:pt x="5667768" y="1716507"/>
                </a:cubicBezTo>
                <a:cubicBezTo>
                  <a:pt x="5668475" y="1716768"/>
                  <a:pt x="5669517" y="1716954"/>
                  <a:pt x="5670893" y="1717065"/>
                </a:cubicBezTo>
                <a:cubicBezTo>
                  <a:pt x="5672271" y="1717177"/>
                  <a:pt x="5674112" y="1717233"/>
                  <a:pt x="5676419" y="1717233"/>
                </a:cubicBezTo>
                <a:cubicBezTo>
                  <a:pt x="5678725" y="1717233"/>
                  <a:pt x="5680567" y="1717158"/>
                  <a:pt x="5681944" y="1717010"/>
                </a:cubicBezTo>
                <a:cubicBezTo>
                  <a:pt x="5683321" y="1716861"/>
                  <a:pt x="5684307" y="1716526"/>
                  <a:pt x="5684902" y="1716005"/>
                </a:cubicBezTo>
                <a:cubicBezTo>
                  <a:pt x="5685497" y="1715484"/>
                  <a:pt x="5685777" y="1714721"/>
                  <a:pt x="5685739" y="1713717"/>
                </a:cubicBezTo>
                <a:cubicBezTo>
                  <a:pt x="5685702" y="1712712"/>
                  <a:pt x="5685385" y="1711391"/>
                  <a:pt x="5684791" y="1709754"/>
                </a:cubicBezTo>
                <a:lnTo>
                  <a:pt x="5636347" y="1575586"/>
                </a:lnTo>
                <a:cubicBezTo>
                  <a:pt x="5636049" y="1574767"/>
                  <a:pt x="5635640" y="1574079"/>
                  <a:pt x="5635119" y="1573521"/>
                </a:cubicBezTo>
                <a:cubicBezTo>
                  <a:pt x="5634598" y="1572963"/>
                  <a:pt x="5633854" y="1572535"/>
                  <a:pt x="5632887" y="1572237"/>
                </a:cubicBezTo>
                <a:cubicBezTo>
                  <a:pt x="5631919" y="1571939"/>
                  <a:pt x="5630654" y="1571735"/>
                  <a:pt x="5629091" y="1571623"/>
                </a:cubicBezTo>
                <a:cubicBezTo>
                  <a:pt x="5627529" y="1571512"/>
                  <a:pt x="5625557" y="1571456"/>
                  <a:pt x="5623175" y="1571456"/>
                </a:cubicBezTo>
                <a:close/>
                <a:moveTo>
                  <a:pt x="530129" y="1571456"/>
                </a:moveTo>
                <a:cubicBezTo>
                  <a:pt x="527301" y="1571456"/>
                  <a:pt x="524938" y="1571567"/>
                  <a:pt x="523041" y="1571791"/>
                </a:cubicBezTo>
                <a:cubicBezTo>
                  <a:pt x="521143" y="1572014"/>
                  <a:pt x="519636" y="1572311"/>
                  <a:pt x="518520" y="1572684"/>
                </a:cubicBezTo>
                <a:cubicBezTo>
                  <a:pt x="517404" y="1573056"/>
                  <a:pt x="516604" y="1573539"/>
                  <a:pt x="516120" y="1574135"/>
                </a:cubicBezTo>
                <a:cubicBezTo>
                  <a:pt x="515637" y="1574730"/>
                  <a:pt x="515395" y="1575400"/>
                  <a:pt x="515395" y="1576144"/>
                </a:cubicBezTo>
                <a:lnTo>
                  <a:pt x="515395" y="1712545"/>
                </a:lnTo>
                <a:cubicBezTo>
                  <a:pt x="515395" y="1713289"/>
                  <a:pt x="515637" y="1713959"/>
                  <a:pt x="516120" y="1714554"/>
                </a:cubicBezTo>
                <a:cubicBezTo>
                  <a:pt x="516604" y="1715149"/>
                  <a:pt x="517404" y="1715633"/>
                  <a:pt x="518520" y="1716005"/>
                </a:cubicBezTo>
                <a:cubicBezTo>
                  <a:pt x="519636" y="1716377"/>
                  <a:pt x="521143" y="1716675"/>
                  <a:pt x="523041" y="1716898"/>
                </a:cubicBezTo>
                <a:cubicBezTo>
                  <a:pt x="524938" y="1717121"/>
                  <a:pt x="527301" y="1717233"/>
                  <a:pt x="530129" y="1717233"/>
                </a:cubicBezTo>
                <a:cubicBezTo>
                  <a:pt x="533031" y="1717233"/>
                  <a:pt x="535412" y="1717121"/>
                  <a:pt x="537273" y="1716898"/>
                </a:cubicBezTo>
                <a:cubicBezTo>
                  <a:pt x="539133" y="1716675"/>
                  <a:pt x="540621" y="1716377"/>
                  <a:pt x="541737" y="1716005"/>
                </a:cubicBezTo>
                <a:cubicBezTo>
                  <a:pt x="542854" y="1715633"/>
                  <a:pt x="543635" y="1715149"/>
                  <a:pt x="544081" y="1714554"/>
                </a:cubicBezTo>
                <a:cubicBezTo>
                  <a:pt x="544528" y="1713959"/>
                  <a:pt x="544751" y="1713289"/>
                  <a:pt x="544751" y="1712545"/>
                </a:cubicBezTo>
                <a:lnTo>
                  <a:pt x="544751" y="1654167"/>
                </a:lnTo>
                <a:lnTo>
                  <a:pt x="598776" y="1654167"/>
                </a:lnTo>
                <a:lnTo>
                  <a:pt x="598776" y="1712545"/>
                </a:lnTo>
                <a:cubicBezTo>
                  <a:pt x="598776" y="1713289"/>
                  <a:pt x="599018" y="1713959"/>
                  <a:pt x="599501" y="1714554"/>
                </a:cubicBezTo>
                <a:cubicBezTo>
                  <a:pt x="599985" y="1715149"/>
                  <a:pt x="600766" y="1715633"/>
                  <a:pt x="601845" y="1716005"/>
                </a:cubicBezTo>
                <a:cubicBezTo>
                  <a:pt x="602924" y="1716377"/>
                  <a:pt x="604413" y="1716675"/>
                  <a:pt x="606310" y="1716898"/>
                </a:cubicBezTo>
                <a:cubicBezTo>
                  <a:pt x="608208" y="1717121"/>
                  <a:pt x="610608" y="1717233"/>
                  <a:pt x="613510" y="1717233"/>
                </a:cubicBezTo>
                <a:cubicBezTo>
                  <a:pt x="616337" y="1717233"/>
                  <a:pt x="618682" y="1717121"/>
                  <a:pt x="620542" y="1716898"/>
                </a:cubicBezTo>
                <a:cubicBezTo>
                  <a:pt x="622402" y="1716675"/>
                  <a:pt x="623891" y="1716377"/>
                  <a:pt x="625007" y="1716005"/>
                </a:cubicBezTo>
                <a:cubicBezTo>
                  <a:pt x="626123" y="1715633"/>
                  <a:pt x="626923" y="1715149"/>
                  <a:pt x="627407" y="1714554"/>
                </a:cubicBezTo>
                <a:cubicBezTo>
                  <a:pt x="627890" y="1713959"/>
                  <a:pt x="628132" y="1713289"/>
                  <a:pt x="628132" y="1712545"/>
                </a:cubicBezTo>
                <a:lnTo>
                  <a:pt x="628132" y="1576144"/>
                </a:lnTo>
                <a:cubicBezTo>
                  <a:pt x="628132" y="1575400"/>
                  <a:pt x="627890" y="1574730"/>
                  <a:pt x="627407" y="1574135"/>
                </a:cubicBezTo>
                <a:cubicBezTo>
                  <a:pt x="626923" y="1573539"/>
                  <a:pt x="626123" y="1573056"/>
                  <a:pt x="625007" y="1572684"/>
                </a:cubicBezTo>
                <a:cubicBezTo>
                  <a:pt x="623891" y="1572311"/>
                  <a:pt x="622402" y="1572014"/>
                  <a:pt x="620542" y="1571791"/>
                </a:cubicBezTo>
                <a:cubicBezTo>
                  <a:pt x="618682" y="1571567"/>
                  <a:pt x="616337" y="1571456"/>
                  <a:pt x="613510" y="1571456"/>
                </a:cubicBezTo>
                <a:cubicBezTo>
                  <a:pt x="610608" y="1571456"/>
                  <a:pt x="608208" y="1571567"/>
                  <a:pt x="606310" y="1571791"/>
                </a:cubicBezTo>
                <a:cubicBezTo>
                  <a:pt x="604413" y="1572014"/>
                  <a:pt x="602924" y="1572311"/>
                  <a:pt x="601845" y="1572684"/>
                </a:cubicBezTo>
                <a:cubicBezTo>
                  <a:pt x="600766" y="1573056"/>
                  <a:pt x="599985" y="1573539"/>
                  <a:pt x="599501" y="1574135"/>
                </a:cubicBezTo>
                <a:cubicBezTo>
                  <a:pt x="599018" y="1574730"/>
                  <a:pt x="598776" y="1575400"/>
                  <a:pt x="598776" y="1576144"/>
                </a:cubicBezTo>
                <a:lnTo>
                  <a:pt x="598776" y="1629164"/>
                </a:lnTo>
                <a:lnTo>
                  <a:pt x="544751" y="1629164"/>
                </a:lnTo>
                <a:lnTo>
                  <a:pt x="544751" y="1576144"/>
                </a:lnTo>
                <a:cubicBezTo>
                  <a:pt x="544751" y="1575400"/>
                  <a:pt x="544528" y="1574730"/>
                  <a:pt x="544081" y="1574135"/>
                </a:cubicBezTo>
                <a:cubicBezTo>
                  <a:pt x="543635" y="1573539"/>
                  <a:pt x="542854" y="1573056"/>
                  <a:pt x="541737" y="1572684"/>
                </a:cubicBezTo>
                <a:cubicBezTo>
                  <a:pt x="540621" y="1572311"/>
                  <a:pt x="539133" y="1572014"/>
                  <a:pt x="537273" y="1571791"/>
                </a:cubicBezTo>
                <a:cubicBezTo>
                  <a:pt x="535412" y="1571567"/>
                  <a:pt x="533031" y="1571456"/>
                  <a:pt x="530129" y="1571456"/>
                </a:cubicBezTo>
                <a:close/>
                <a:moveTo>
                  <a:pt x="6364786" y="1571121"/>
                </a:moveTo>
                <a:cubicBezTo>
                  <a:pt x="6363447" y="1571121"/>
                  <a:pt x="6362331" y="1571139"/>
                  <a:pt x="6361437" y="1571177"/>
                </a:cubicBezTo>
                <a:cubicBezTo>
                  <a:pt x="6360545" y="1571214"/>
                  <a:pt x="6359763" y="1571307"/>
                  <a:pt x="6359093" y="1571456"/>
                </a:cubicBezTo>
                <a:cubicBezTo>
                  <a:pt x="6358423" y="1571605"/>
                  <a:pt x="6357865" y="1571753"/>
                  <a:pt x="6357419" y="1571902"/>
                </a:cubicBezTo>
                <a:cubicBezTo>
                  <a:pt x="6356973" y="1572051"/>
                  <a:pt x="6356601" y="1572237"/>
                  <a:pt x="6356303" y="1572460"/>
                </a:cubicBezTo>
                <a:lnTo>
                  <a:pt x="6323040" y="1593780"/>
                </a:lnTo>
                <a:cubicBezTo>
                  <a:pt x="6322370" y="1594226"/>
                  <a:pt x="6321831" y="1594673"/>
                  <a:pt x="6321421" y="1595119"/>
                </a:cubicBezTo>
                <a:cubicBezTo>
                  <a:pt x="6321012" y="1595566"/>
                  <a:pt x="6320696" y="1596087"/>
                  <a:pt x="6320473" y="1596682"/>
                </a:cubicBezTo>
                <a:cubicBezTo>
                  <a:pt x="6320249" y="1597277"/>
                  <a:pt x="6320082" y="1598022"/>
                  <a:pt x="6319971" y="1598915"/>
                </a:cubicBezTo>
                <a:cubicBezTo>
                  <a:pt x="6319859" y="1599807"/>
                  <a:pt x="6319803" y="1600886"/>
                  <a:pt x="6319803" y="1602152"/>
                </a:cubicBezTo>
                <a:cubicBezTo>
                  <a:pt x="6319803" y="1603863"/>
                  <a:pt x="6319896" y="1605277"/>
                  <a:pt x="6320082" y="1606393"/>
                </a:cubicBezTo>
                <a:cubicBezTo>
                  <a:pt x="6320268" y="1607509"/>
                  <a:pt x="6320621" y="1608309"/>
                  <a:pt x="6321143" y="1608793"/>
                </a:cubicBezTo>
                <a:cubicBezTo>
                  <a:pt x="6321663" y="1609277"/>
                  <a:pt x="6322351" y="1609444"/>
                  <a:pt x="6323207" y="1609295"/>
                </a:cubicBezTo>
                <a:cubicBezTo>
                  <a:pt x="6324063" y="1609146"/>
                  <a:pt x="6325198" y="1608700"/>
                  <a:pt x="6326611" y="1607956"/>
                </a:cubicBezTo>
                <a:lnTo>
                  <a:pt x="6354517" y="1591324"/>
                </a:lnTo>
                <a:lnTo>
                  <a:pt x="6354517" y="1701159"/>
                </a:lnTo>
                <a:lnTo>
                  <a:pt x="6324379" y="1701159"/>
                </a:lnTo>
                <a:cubicBezTo>
                  <a:pt x="6323784" y="1701159"/>
                  <a:pt x="6323245" y="1701327"/>
                  <a:pt x="6322761" y="1701662"/>
                </a:cubicBezTo>
                <a:cubicBezTo>
                  <a:pt x="6322277" y="1701997"/>
                  <a:pt x="6321868" y="1702480"/>
                  <a:pt x="6321533" y="1703113"/>
                </a:cubicBezTo>
                <a:cubicBezTo>
                  <a:pt x="6321198" y="1703745"/>
                  <a:pt x="6320919" y="1704545"/>
                  <a:pt x="6320696" y="1705513"/>
                </a:cubicBezTo>
                <a:cubicBezTo>
                  <a:pt x="6320473" y="1706480"/>
                  <a:pt x="6320361" y="1707633"/>
                  <a:pt x="6320361" y="1708973"/>
                </a:cubicBezTo>
                <a:cubicBezTo>
                  <a:pt x="6320361" y="1710387"/>
                  <a:pt x="6320473" y="1711577"/>
                  <a:pt x="6320696" y="1712545"/>
                </a:cubicBezTo>
                <a:cubicBezTo>
                  <a:pt x="6320919" y="1713512"/>
                  <a:pt x="6321235" y="1714293"/>
                  <a:pt x="6321645" y="1714889"/>
                </a:cubicBezTo>
                <a:cubicBezTo>
                  <a:pt x="6322054" y="1715484"/>
                  <a:pt x="6322481" y="1715912"/>
                  <a:pt x="6322928" y="1716172"/>
                </a:cubicBezTo>
                <a:cubicBezTo>
                  <a:pt x="6323375" y="1716433"/>
                  <a:pt x="6323859" y="1716563"/>
                  <a:pt x="6324379" y="1716563"/>
                </a:cubicBezTo>
                <a:lnTo>
                  <a:pt x="6399835" y="1716563"/>
                </a:lnTo>
                <a:cubicBezTo>
                  <a:pt x="6400356" y="1716563"/>
                  <a:pt x="6400859" y="1716433"/>
                  <a:pt x="6401342" y="1716172"/>
                </a:cubicBezTo>
                <a:cubicBezTo>
                  <a:pt x="6401825" y="1715912"/>
                  <a:pt x="6402253" y="1715484"/>
                  <a:pt x="6402625" y="1714889"/>
                </a:cubicBezTo>
                <a:cubicBezTo>
                  <a:pt x="6402998" y="1714293"/>
                  <a:pt x="6403295" y="1713512"/>
                  <a:pt x="6403519" y="1712545"/>
                </a:cubicBezTo>
                <a:cubicBezTo>
                  <a:pt x="6403742" y="1711577"/>
                  <a:pt x="6403853" y="1710387"/>
                  <a:pt x="6403853" y="1708973"/>
                </a:cubicBezTo>
                <a:cubicBezTo>
                  <a:pt x="6403853" y="1707633"/>
                  <a:pt x="6403761" y="1706480"/>
                  <a:pt x="6403575" y="1705513"/>
                </a:cubicBezTo>
                <a:cubicBezTo>
                  <a:pt x="6403389" y="1704545"/>
                  <a:pt x="6403128" y="1703745"/>
                  <a:pt x="6402793" y="1703113"/>
                </a:cubicBezTo>
                <a:cubicBezTo>
                  <a:pt x="6402459" y="1702480"/>
                  <a:pt x="6402031" y="1701997"/>
                  <a:pt x="6401509" y="1701662"/>
                </a:cubicBezTo>
                <a:cubicBezTo>
                  <a:pt x="6400989" y="1701327"/>
                  <a:pt x="6400431" y="1701159"/>
                  <a:pt x="6399835" y="1701159"/>
                </a:cubicBezTo>
                <a:lnTo>
                  <a:pt x="6373716" y="1701159"/>
                </a:lnTo>
                <a:lnTo>
                  <a:pt x="6373716" y="1574246"/>
                </a:lnTo>
                <a:cubicBezTo>
                  <a:pt x="6373716" y="1573800"/>
                  <a:pt x="6373604" y="1573372"/>
                  <a:pt x="6373381" y="1572963"/>
                </a:cubicBezTo>
                <a:cubicBezTo>
                  <a:pt x="6373157" y="1572553"/>
                  <a:pt x="6372711" y="1572218"/>
                  <a:pt x="6372041" y="1571958"/>
                </a:cubicBezTo>
                <a:cubicBezTo>
                  <a:pt x="6371372" y="1571698"/>
                  <a:pt x="6370441" y="1571493"/>
                  <a:pt x="6369251" y="1571344"/>
                </a:cubicBezTo>
                <a:cubicBezTo>
                  <a:pt x="6368061" y="1571195"/>
                  <a:pt x="6366572" y="1571121"/>
                  <a:pt x="6364786" y="1571121"/>
                </a:cubicBezTo>
                <a:close/>
                <a:moveTo>
                  <a:pt x="4191561" y="1570116"/>
                </a:moveTo>
                <a:cubicBezTo>
                  <a:pt x="4180845" y="1570116"/>
                  <a:pt x="4171079" y="1571921"/>
                  <a:pt x="4162261" y="1575530"/>
                </a:cubicBezTo>
                <a:cubicBezTo>
                  <a:pt x="4153442" y="1579139"/>
                  <a:pt x="4145889" y="1584218"/>
                  <a:pt x="4139601" y="1590766"/>
                </a:cubicBezTo>
                <a:cubicBezTo>
                  <a:pt x="4133313" y="1597315"/>
                  <a:pt x="4128439" y="1605240"/>
                  <a:pt x="4124979" y="1614541"/>
                </a:cubicBezTo>
                <a:cubicBezTo>
                  <a:pt x="4121519" y="1623843"/>
                  <a:pt x="4119789" y="1634224"/>
                  <a:pt x="4119789" y="1645684"/>
                </a:cubicBezTo>
                <a:cubicBezTo>
                  <a:pt x="4119789" y="1656697"/>
                  <a:pt x="4121389" y="1666668"/>
                  <a:pt x="4124588" y="1675598"/>
                </a:cubicBezTo>
                <a:cubicBezTo>
                  <a:pt x="4127788" y="1684528"/>
                  <a:pt x="4132420" y="1692193"/>
                  <a:pt x="4138485" y="1698592"/>
                </a:cubicBezTo>
                <a:cubicBezTo>
                  <a:pt x="4144550" y="1704992"/>
                  <a:pt x="4151973" y="1709922"/>
                  <a:pt x="4160753" y="1713382"/>
                </a:cubicBezTo>
                <a:cubicBezTo>
                  <a:pt x="4169535" y="1716842"/>
                  <a:pt x="4179506" y="1718572"/>
                  <a:pt x="4190668" y="1718572"/>
                </a:cubicBezTo>
                <a:cubicBezTo>
                  <a:pt x="4194314" y="1718572"/>
                  <a:pt x="4197998" y="1718349"/>
                  <a:pt x="4201719" y="1717903"/>
                </a:cubicBezTo>
                <a:cubicBezTo>
                  <a:pt x="4205439" y="1717456"/>
                  <a:pt x="4209123" y="1716786"/>
                  <a:pt x="4212769" y="1715893"/>
                </a:cubicBezTo>
                <a:cubicBezTo>
                  <a:pt x="4216415" y="1715000"/>
                  <a:pt x="4219950" y="1713921"/>
                  <a:pt x="4223373" y="1712656"/>
                </a:cubicBezTo>
                <a:cubicBezTo>
                  <a:pt x="4226796" y="1711391"/>
                  <a:pt x="4229587" y="1710219"/>
                  <a:pt x="4231745" y="1709140"/>
                </a:cubicBezTo>
                <a:cubicBezTo>
                  <a:pt x="4233903" y="1708061"/>
                  <a:pt x="4235317" y="1706815"/>
                  <a:pt x="4235986" y="1705401"/>
                </a:cubicBezTo>
                <a:cubicBezTo>
                  <a:pt x="4236656" y="1703987"/>
                  <a:pt x="4236991" y="1702313"/>
                  <a:pt x="4236991" y="1700378"/>
                </a:cubicBezTo>
                <a:lnTo>
                  <a:pt x="4236991" y="1645349"/>
                </a:lnTo>
                <a:cubicBezTo>
                  <a:pt x="4236991" y="1644009"/>
                  <a:pt x="4236805" y="1642819"/>
                  <a:pt x="4236433" y="1641777"/>
                </a:cubicBezTo>
                <a:cubicBezTo>
                  <a:pt x="4236061" y="1640735"/>
                  <a:pt x="4235540" y="1639917"/>
                  <a:pt x="4234870" y="1639321"/>
                </a:cubicBezTo>
                <a:cubicBezTo>
                  <a:pt x="4234200" y="1638726"/>
                  <a:pt x="4233456" y="1638280"/>
                  <a:pt x="4232637" y="1637982"/>
                </a:cubicBezTo>
                <a:cubicBezTo>
                  <a:pt x="4231819" y="1637684"/>
                  <a:pt x="4231001" y="1637535"/>
                  <a:pt x="4230182" y="1637535"/>
                </a:cubicBezTo>
                <a:lnTo>
                  <a:pt x="4184305" y="1637535"/>
                </a:lnTo>
                <a:cubicBezTo>
                  <a:pt x="4183636" y="1637535"/>
                  <a:pt x="4183078" y="1637684"/>
                  <a:pt x="4182631" y="1637982"/>
                </a:cubicBezTo>
                <a:cubicBezTo>
                  <a:pt x="4182185" y="1638280"/>
                  <a:pt x="4181794" y="1638745"/>
                  <a:pt x="4181459" y="1639377"/>
                </a:cubicBezTo>
                <a:cubicBezTo>
                  <a:pt x="4181124" y="1640010"/>
                  <a:pt x="4180883" y="1640828"/>
                  <a:pt x="4180734" y="1641833"/>
                </a:cubicBezTo>
                <a:cubicBezTo>
                  <a:pt x="4180585" y="1642837"/>
                  <a:pt x="4180511" y="1644047"/>
                  <a:pt x="4180511" y="1645461"/>
                </a:cubicBezTo>
                <a:cubicBezTo>
                  <a:pt x="4180511" y="1648139"/>
                  <a:pt x="4180827" y="1650111"/>
                  <a:pt x="4181459" y="1651376"/>
                </a:cubicBezTo>
                <a:cubicBezTo>
                  <a:pt x="4182092" y="1652641"/>
                  <a:pt x="4183041" y="1653274"/>
                  <a:pt x="4184305" y="1653274"/>
                </a:cubicBezTo>
                <a:lnTo>
                  <a:pt x="4217792" y="1653274"/>
                </a:lnTo>
                <a:lnTo>
                  <a:pt x="4217792" y="1695355"/>
                </a:lnTo>
                <a:cubicBezTo>
                  <a:pt x="4213848" y="1697513"/>
                  <a:pt x="4209588" y="1699132"/>
                  <a:pt x="4205011" y="1700211"/>
                </a:cubicBezTo>
                <a:cubicBezTo>
                  <a:pt x="4200435" y="1701290"/>
                  <a:pt x="4195914" y="1701829"/>
                  <a:pt x="4191449" y="1701829"/>
                </a:cubicBezTo>
                <a:cubicBezTo>
                  <a:pt x="4183933" y="1701829"/>
                  <a:pt x="4177031" y="1700564"/>
                  <a:pt x="4170743" y="1698034"/>
                </a:cubicBezTo>
                <a:cubicBezTo>
                  <a:pt x="4164455" y="1695504"/>
                  <a:pt x="4159042" y="1691783"/>
                  <a:pt x="4154503" y="1686872"/>
                </a:cubicBezTo>
                <a:cubicBezTo>
                  <a:pt x="4149963" y="1681961"/>
                  <a:pt x="4146410" y="1675933"/>
                  <a:pt x="4143843" y="1668789"/>
                </a:cubicBezTo>
                <a:cubicBezTo>
                  <a:pt x="4141276" y="1661646"/>
                  <a:pt x="4139992" y="1653460"/>
                  <a:pt x="4139992" y="1644233"/>
                </a:cubicBezTo>
                <a:cubicBezTo>
                  <a:pt x="4139992" y="1635973"/>
                  <a:pt x="4141164" y="1628308"/>
                  <a:pt x="4143508" y="1621239"/>
                </a:cubicBezTo>
                <a:cubicBezTo>
                  <a:pt x="4145852" y="1614169"/>
                  <a:pt x="4149219" y="1608067"/>
                  <a:pt x="4153610" y="1602933"/>
                </a:cubicBezTo>
                <a:cubicBezTo>
                  <a:pt x="4158000" y="1597798"/>
                  <a:pt x="4163358" y="1593780"/>
                  <a:pt x="4169683" y="1590878"/>
                </a:cubicBezTo>
                <a:cubicBezTo>
                  <a:pt x="4176009" y="1587976"/>
                  <a:pt x="4183152" y="1586525"/>
                  <a:pt x="4191115" y="1586525"/>
                </a:cubicBezTo>
                <a:cubicBezTo>
                  <a:pt x="4197812" y="1586525"/>
                  <a:pt x="4203597" y="1587231"/>
                  <a:pt x="4208471" y="1588645"/>
                </a:cubicBezTo>
                <a:cubicBezTo>
                  <a:pt x="4213346" y="1590059"/>
                  <a:pt x="4217531" y="1591622"/>
                  <a:pt x="4221029" y="1593333"/>
                </a:cubicBezTo>
                <a:cubicBezTo>
                  <a:pt x="4224526" y="1595045"/>
                  <a:pt x="4227317" y="1596608"/>
                  <a:pt x="4229401" y="1598022"/>
                </a:cubicBezTo>
                <a:cubicBezTo>
                  <a:pt x="4231484" y="1599435"/>
                  <a:pt x="4232972" y="1600142"/>
                  <a:pt x="4233865" y="1600142"/>
                </a:cubicBezTo>
                <a:cubicBezTo>
                  <a:pt x="4234386" y="1600142"/>
                  <a:pt x="4234870" y="1599994"/>
                  <a:pt x="4235317" y="1599696"/>
                </a:cubicBezTo>
                <a:cubicBezTo>
                  <a:pt x="4235763" y="1599398"/>
                  <a:pt x="4236135" y="1598896"/>
                  <a:pt x="4236433" y="1598189"/>
                </a:cubicBezTo>
                <a:cubicBezTo>
                  <a:pt x="4236730" y="1597482"/>
                  <a:pt x="4236953" y="1596589"/>
                  <a:pt x="4237102" y="1595510"/>
                </a:cubicBezTo>
                <a:cubicBezTo>
                  <a:pt x="4237251" y="1594431"/>
                  <a:pt x="4237325" y="1593185"/>
                  <a:pt x="4237325" y="1591771"/>
                </a:cubicBezTo>
                <a:cubicBezTo>
                  <a:pt x="4237325" y="1589389"/>
                  <a:pt x="4237139" y="1587566"/>
                  <a:pt x="4236767" y="1586301"/>
                </a:cubicBezTo>
                <a:cubicBezTo>
                  <a:pt x="4236395" y="1585036"/>
                  <a:pt x="4235726" y="1583920"/>
                  <a:pt x="4234758" y="1582953"/>
                </a:cubicBezTo>
                <a:cubicBezTo>
                  <a:pt x="4233791" y="1581985"/>
                  <a:pt x="4232023" y="1580739"/>
                  <a:pt x="4229456" y="1579213"/>
                </a:cubicBezTo>
                <a:cubicBezTo>
                  <a:pt x="4226889" y="1577688"/>
                  <a:pt x="4223727" y="1576274"/>
                  <a:pt x="4219969" y="1574972"/>
                </a:cubicBezTo>
                <a:cubicBezTo>
                  <a:pt x="4216211" y="1573670"/>
                  <a:pt x="4211913" y="1572535"/>
                  <a:pt x="4207076" y="1571567"/>
                </a:cubicBezTo>
                <a:cubicBezTo>
                  <a:pt x="4202239" y="1570600"/>
                  <a:pt x="4197067" y="1570116"/>
                  <a:pt x="4191561" y="1570116"/>
                </a:cubicBezTo>
                <a:close/>
                <a:moveTo>
                  <a:pt x="6472277" y="1570005"/>
                </a:moveTo>
                <a:cubicBezTo>
                  <a:pt x="6463794" y="1570005"/>
                  <a:pt x="6456501" y="1571307"/>
                  <a:pt x="6450399" y="1573911"/>
                </a:cubicBezTo>
                <a:cubicBezTo>
                  <a:pt x="6444297" y="1576516"/>
                  <a:pt x="6439275" y="1580013"/>
                  <a:pt x="6435331" y="1584404"/>
                </a:cubicBezTo>
                <a:cubicBezTo>
                  <a:pt x="6431387" y="1588794"/>
                  <a:pt x="6428485" y="1593873"/>
                  <a:pt x="6426624" y="1599640"/>
                </a:cubicBezTo>
                <a:cubicBezTo>
                  <a:pt x="6424764" y="1605407"/>
                  <a:pt x="6423833" y="1611490"/>
                  <a:pt x="6423833" y="1617890"/>
                </a:cubicBezTo>
                <a:cubicBezTo>
                  <a:pt x="6423833" y="1624066"/>
                  <a:pt x="6424559" y="1629759"/>
                  <a:pt x="6426011" y="1634968"/>
                </a:cubicBezTo>
                <a:cubicBezTo>
                  <a:pt x="6427461" y="1640177"/>
                  <a:pt x="6429843" y="1644679"/>
                  <a:pt x="6433154" y="1648474"/>
                </a:cubicBezTo>
                <a:cubicBezTo>
                  <a:pt x="6436465" y="1652269"/>
                  <a:pt x="6440856" y="1655265"/>
                  <a:pt x="6446325" y="1657460"/>
                </a:cubicBezTo>
                <a:cubicBezTo>
                  <a:pt x="6451795" y="1659655"/>
                  <a:pt x="6458548" y="1660753"/>
                  <a:pt x="6466585" y="1660753"/>
                </a:cubicBezTo>
                <a:cubicBezTo>
                  <a:pt x="6473729" y="1660753"/>
                  <a:pt x="6480053" y="1659860"/>
                  <a:pt x="6485560" y="1658074"/>
                </a:cubicBezTo>
                <a:cubicBezTo>
                  <a:pt x="6491067" y="1656288"/>
                  <a:pt x="6495792" y="1654241"/>
                  <a:pt x="6499736" y="1651935"/>
                </a:cubicBezTo>
                <a:cubicBezTo>
                  <a:pt x="6499587" y="1658781"/>
                  <a:pt x="6498694" y="1665292"/>
                  <a:pt x="6497057" y="1671468"/>
                </a:cubicBezTo>
                <a:cubicBezTo>
                  <a:pt x="6495420" y="1677645"/>
                  <a:pt x="6492965" y="1683077"/>
                  <a:pt x="6489690" y="1687765"/>
                </a:cubicBezTo>
                <a:cubicBezTo>
                  <a:pt x="6486416" y="1692453"/>
                  <a:pt x="6482193" y="1696192"/>
                  <a:pt x="6477021" y="1698983"/>
                </a:cubicBezTo>
                <a:cubicBezTo>
                  <a:pt x="6471849" y="1701773"/>
                  <a:pt x="6465655" y="1703169"/>
                  <a:pt x="6458436" y="1703169"/>
                </a:cubicBezTo>
                <a:cubicBezTo>
                  <a:pt x="6454641" y="1703169"/>
                  <a:pt x="6451218" y="1702890"/>
                  <a:pt x="6448167" y="1702331"/>
                </a:cubicBezTo>
                <a:cubicBezTo>
                  <a:pt x="6445116" y="1701773"/>
                  <a:pt x="6442456" y="1701159"/>
                  <a:pt x="6440186" y="1700490"/>
                </a:cubicBezTo>
                <a:cubicBezTo>
                  <a:pt x="6437917" y="1699820"/>
                  <a:pt x="6436037" y="1699206"/>
                  <a:pt x="6434549" y="1698648"/>
                </a:cubicBezTo>
                <a:cubicBezTo>
                  <a:pt x="6433061" y="1698090"/>
                  <a:pt x="6431907" y="1697811"/>
                  <a:pt x="6431089" y="1697811"/>
                </a:cubicBezTo>
                <a:cubicBezTo>
                  <a:pt x="6430494" y="1697811"/>
                  <a:pt x="6429991" y="1697904"/>
                  <a:pt x="6429582" y="1698090"/>
                </a:cubicBezTo>
                <a:cubicBezTo>
                  <a:pt x="6429173" y="1698276"/>
                  <a:pt x="6428857" y="1698629"/>
                  <a:pt x="6428633" y="1699150"/>
                </a:cubicBezTo>
                <a:cubicBezTo>
                  <a:pt x="6428410" y="1699671"/>
                  <a:pt x="6428243" y="1700415"/>
                  <a:pt x="6428131" y="1701383"/>
                </a:cubicBezTo>
                <a:cubicBezTo>
                  <a:pt x="6428019" y="1702350"/>
                  <a:pt x="6427963" y="1703652"/>
                  <a:pt x="6427963" y="1705289"/>
                </a:cubicBezTo>
                <a:cubicBezTo>
                  <a:pt x="6427963" y="1707224"/>
                  <a:pt x="6428131" y="1708768"/>
                  <a:pt x="6428466" y="1709922"/>
                </a:cubicBezTo>
                <a:cubicBezTo>
                  <a:pt x="6428801" y="1711075"/>
                  <a:pt x="6429341" y="1711987"/>
                  <a:pt x="6430085" y="1712656"/>
                </a:cubicBezTo>
                <a:cubicBezTo>
                  <a:pt x="6430829" y="1713326"/>
                  <a:pt x="6432019" y="1713996"/>
                  <a:pt x="6433657" y="1714666"/>
                </a:cubicBezTo>
                <a:cubicBezTo>
                  <a:pt x="6435293" y="1715335"/>
                  <a:pt x="6437321" y="1715968"/>
                  <a:pt x="6439739" y="1716563"/>
                </a:cubicBezTo>
                <a:cubicBezTo>
                  <a:pt x="6442158" y="1717158"/>
                  <a:pt x="6444875" y="1717661"/>
                  <a:pt x="6447888" y="1718070"/>
                </a:cubicBezTo>
                <a:cubicBezTo>
                  <a:pt x="6450902" y="1718479"/>
                  <a:pt x="6454009" y="1718684"/>
                  <a:pt x="6457209" y="1718684"/>
                </a:cubicBezTo>
                <a:cubicBezTo>
                  <a:pt x="6465543" y="1718684"/>
                  <a:pt x="6472854" y="1717586"/>
                  <a:pt x="6479142" y="1715391"/>
                </a:cubicBezTo>
                <a:cubicBezTo>
                  <a:pt x="6485430" y="1713196"/>
                  <a:pt x="6490862" y="1710164"/>
                  <a:pt x="6495439" y="1706294"/>
                </a:cubicBezTo>
                <a:cubicBezTo>
                  <a:pt x="6500015" y="1702424"/>
                  <a:pt x="6503810" y="1697904"/>
                  <a:pt x="6506824" y="1692732"/>
                </a:cubicBezTo>
                <a:cubicBezTo>
                  <a:pt x="6509837" y="1687560"/>
                  <a:pt x="6512237" y="1682016"/>
                  <a:pt x="6514023" y="1676100"/>
                </a:cubicBezTo>
                <a:cubicBezTo>
                  <a:pt x="6515809" y="1670185"/>
                  <a:pt x="6517075" y="1664027"/>
                  <a:pt x="6517819" y="1657627"/>
                </a:cubicBezTo>
                <a:cubicBezTo>
                  <a:pt x="6518563" y="1651228"/>
                  <a:pt x="6518935" y="1644902"/>
                  <a:pt x="6518935" y="1638652"/>
                </a:cubicBezTo>
                <a:cubicBezTo>
                  <a:pt x="6518935" y="1632029"/>
                  <a:pt x="6518619" y="1625722"/>
                  <a:pt x="6517986" y="1619732"/>
                </a:cubicBezTo>
                <a:cubicBezTo>
                  <a:pt x="6517353" y="1613741"/>
                  <a:pt x="6516312" y="1608179"/>
                  <a:pt x="6514861" y="1603044"/>
                </a:cubicBezTo>
                <a:cubicBezTo>
                  <a:pt x="6513409" y="1597910"/>
                  <a:pt x="6511493" y="1593315"/>
                  <a:pt x="6509112" y="1589259"/>
                </a:cubicBezTo>
                <a:cubicBezTo>
                  <a:pt x="6506731" y="1585204"/>
                  <a:pt x="6503829" y="1581743"/>
                  <a:pt x="6500406" y="1578879"/>
                </a:cubicBezTo>
                <a:cubicBezTo>
                  <a:pt x="6496983" y="1576014"/>
                  <a:pt x="6492946" y="1573818"/>
                  <a:pt x="6488295" y="1572293"/>
                </a:cubicBezTo>
                <a:cubicBezTo>
                  <a:pt x="6483644" y="1570767"/>
                  <a:pt x="6478305" y="1570005"/>
                  <a:pt x="6472277" y="1570005"/>
                </a:cubicBezTo>
                <a:close/>
                <a:moveTo>
                  <a:pt x="6107649" y="1568442"/>
                </a:moveTo>
                <a:cubicBezTo>
                  <a:pt x="6103258" y="1568442"/>
                  <a:pt x="6100244" y="1569223"/>
                  <a:pt x="6098607" y="1570786"/>
                </a:cubicBezTo>
                <a:cubicBezTo>
                  <a:pt x="6096970" y="1572349"/>
                  <a:pt x="6096151" y="1575288"/>
                  <a:pt x="6096151" y="1579604"/>
                </a:cubicBezTo>
                <a:cubicBezTo>
                  <a:pt x="6096151" y="1583846"/>
                  <a:pt x="6096951" y="1586729"/>
                  <a:pt x="6098551" y="1588255"/>
                </a:cubicBezTo>
                <a:cubicBezTo>
                  <a:pt x="6100151" y="1589780"/>
                  <a:pt x="6103109" y="1590543"/>
                  <a:pt x="6107425" y="1590543"/>
                </a:cubicBezTo>
                <a:cubicBezTo>
                  <a:pt x="6111815" y="1590543"/>
                  <a:pt x="6114829" y="1589762"/>
                  <a:pt x="6116467" y="1588199"/>
                </a:cubicBezTo>
                <a:cubicBezTo>
                  <a:pt x="6118103" y="1586636"/>
                  <a:pt x="6118922" y="1583697"/>
                  <a:pt x="6118922" y="1579381"/>
                </a:cubicBezTo>
                <a:cubicBezTo>
                  <a:pt x="6118922" y="1575139"/>
                  <a:pt x="6118122" y="1572256"/>
                  <a:pt x="6116522" y="1570730"/>
                </a:cubicBezTo>
                <a:cubicBezTo>
                  <a:pt x="6114923" y="1569205"/>
                  <a:pt x="6111965" y="1568442"/>
                  <a:pt x="6107649" y="1568442"/>
                </a:cubicBezTo>
                <a:close/>
                <a:moveTo>
                  <a:pt x="3926424" y="1568442"/>
                </a:moveTo>
                <a:cubicBezTo>
                  <a:pt x="3922033" y="1568442"/>
                  <a:pt x="3919019" y="1569223"/>
                  <a:pt x="3917382" y="1570786"/>
                </a:cubicBezTo>
                <a:cubicBezTo>
                  <a:pt x="3915745" y="1572349"/>
                  <a:pt x="3914927" y="1575288"/>
                  <a:pt x="3914927" y="1579604"/>
                </a:cubicBezTo>
                <a:cubicBezTo>
                  <a:pt x="3914927" y="1583846"/>
                  <a:pt x="3915727" y="1586729"/>
                  <a:pt x="3917327" y="1588255"/>
                </a:cubicBezTo>
                <a:cubicBezTo>
                  <a:pt x="3918927" y="1589780"/>
                  <a:pt x="3921885" y="1590543"/>
                  <a:pt x="3926201" y="1590543"/>
                </a:cubicBezTo>
                <a:cubicBezTo>
                  <a:pt x="3930591" y="1590543"/>
                  <a:pt x="3933605" y="1589762"/>
                  <a:pt x="3935242" y="1588199"/>
                </a:cubicBezTo>
                <a:cubicBezTo>
                  <a:pt x="3936879" y="1586636"/>
                  <a:pt x="3937697" y="1583697"/>
                  <a:pt x="3937697" y="1579381"/>
                </a:cubicBezTo>
                <a:cubicBezTo>
                  <a:pt x="3937697" y="1575139"/>
                  <a:pt x="3936897" y="1572256"/>
                  <a:pt x="3935297" y="1570730"/>
                </a:cubicBezTo>
                <a:cubicBezTo>
                  <a:pt x="3933697" y="1569205"/>
                  <a:pt x="3930740" y="1568442"/>
                  <a:pt x="3926424" y="1568442"/>
                </a:cubicBezTo>
                <a:close/>
                <a:moveTo>
                  <a:pt x="1526124" y="1568442"/>
                </a:moveTo>
                <a:cubicBezTo>
                  <a:pt x="1521733" y="1568442"/>
                  <a:pt x="1518720" y="1569223"/>
                  <a:pt x="1517083" y="1570786"/>
                </a:cubicBezTo>
                <a:cubicBezTo>
                  <a:pt x="1515445" y="1572349"/>
                  <a:pt x="1514627" y="1575288"/>
                  <a:pt x="1514627" y="1579604"/>
                </a:cubicBezTo>
                <a:cubicBezTo>
                  <a:pt x="1514627" y="1583846"/>
                  <a:pt x="1515427" y="1586729"/>
                  <a:pt x="1517027" y="1588255"/>
                </a:cubicBezTo>
                <a:cubicBezTo>
                  <a:pt x="1518627" y="1589780"/>
                  <a:pt x="1521585" y="1590543"/>
                  <a:pt x="1525901" y="1590543"/>
                </a:cubicBezTo>
                <a:cubicBezTo>
                  <a:pt x="1530291" y="1590543"/>
                  <a:pt x="1533305" y="1589762"/>
                  <a:pt x="1534942" y="1588199"/>
                </a:cubicBezTo>
                <a:cubicBezTo>
                  <a:pt x="1536579" y="1586636"/>
                  <a:pt x="1537398" y="1583697"/>
                  <a:pt x="1537398" y="1579381"/>
                </a:cubicBezTo>
                <a:cubicBezTo>
                  <a:pt x="1537398" y="1575139"/>
                  <a:pt x="1536598" y="1572256"/>
                  <a:pt x="1534998" y="1570730"/>
                </a:cubicBezTo>
                <a:cubicBezTo>
                  <a:pt x="1533398" y="1569205"/>
                  <a:pt x="1530440" y="1568442"/>
                  <a:pt x="1526124" y="1568442"/>
                </a:cubicBezTo>
                <a:close/>
                <a:moveTo>
                  <a:pt x="670771" y="1564982"/>
                </a:moveTo>
                <a:cubicBezTo>
                  <a:pt x="664446" y="1564982"/>
                  <a:pt x="660149" y="1566079"/>
                  <a:pt x="657879" y="1568275"/>
                </a:cubicBezTo>
                <a:cubicBezTo>
                  <a:pt x="655610" y="1570470"/>
                  <a:pt x="654475" y="1574395"/>
                  <a:pt x="654475" y="1580051"/>
                </a:cubicBezTo>
                <a:cubicBezTo>
                  <a:pt x="654475" y="1585483"/>
                  <a:pt x="655572" y="1589241"/>
                  <a:pt x="657768" y="1591324"/>
                </a:cubicBezTo>
                <a:cubicBezTo>
                  <a:pt x="659963" y="1593408"/>
                  <a:pt x="664223" y="1594450"/>
                  <a:pt x="670548" y="1594450"/>
                </a:cubicBezTo>
                <a:cubicBezTo>
                  <a:pt x="676799" y="1594450"/>
                  <a:pt x="681078" y="1593371"/>
                  <a:pt x="683385" y="1591213"/>
                </a:cubicBezTo>
                <a:cubicBezTo>
                  <a:pt x="685691" y="1589055"/>
                  <a:pt x="686845" y="1585148"/>
                  <a:pt x="686845" y="1579492"/>
                </a:cubicBezTo>
                <a:cubicBezTo>
                  <a:pt x="686845" y="1574060"/>
                  <a:pt x="685729" y="1570284"/>
                  <a:pt x="683496" y="1568163"/>
                </a:cubicBezTo>
                <a:cubicBezTo>
                  <a:pt x="681264" y="1566042"/>
                  <a:pt x="677022" y="1564982"/>
                  <a:pt x="670771" y="1564982"/>
                </a:cubicBezTo>
                <a:close/>
                <a:moveTo>
                  <a:pt x="5032068" y="1561521"/>
                </a:moveTo>
                <a:cubicBezTo>
                  <a:pt x="5030282" y="1561521"/>
                  <a:pt x="5028812" y="1561614"/>
                  <a:pt x="5027659" y="1561800"/>
                </a:cubicBezTo>
                <a:cubicBezTo>
                  <a:pt x="5026505" y="1561987"/>
                  <a:pt x="5025557" y="1562210"/>
                  <a:pt x="5024813" y="1562470"/>
                </a:cubicBezTo>
                <a:cubicBezTo>
                  <a:pt x="5024069" y="1562731"/>
                  <a:pt x="5023566" y="1563103"/>
                  <a:pt x="5023305" y="1563586"/>
                </a:cubicBezTo>
                <a:cubicBezTo>
                  <a:pt x="5023045" y="1564070"/>
                  <a:pt x="5022915" y="1564572"/>
                  <a:pt x="5022915" y="1565093"/>
                </a:cubicBezTo>
                <a:lnTo>
                  <a:pt x="5022915" y="1623471"/>
                </a:lnTo>
                <a:cubicBezTo>
                  <a:pt x="5018153" y="1618485"/>
                  <a:pt x="5013334" y="1614709"/>
                  <a:pt x="5008460" y="1612142"/>
                </a:cubicBezTo>
                <a:cubicBezTo>
                  <a:pt x="5003586" y="1609574"/>
                  <a:pt x="4998209" y="1608291"/>
                  <a:pt x="4992331" y="1608291"/>
                </a:cubicBezTo>
                <a:cubicBezTo>
                  <a:pt x="4985261" y="1608291"/>
                  <a:pt x="4979029" y="1609612"/>
                  <a:pt x="4973634" y="1612253"/>
                </a:cubicBezTo>
                <a:cubicBezTo>
                  <a:pt x="4968239" y="1614895"/>
                  <a:pt x="4963719" y="1618671"/>
                  <a:pt x="4960072" y="1623583"/>
                </a:cubicBezTo>
                <a:cubicBezTo>
                  <a:pt x="4956426" y="1628494"/>
                  <a:pt x="4953673" y="1634429"/>
                  <a:pt x="4951812" y="1641386"/>
                </a:cubicBezTo>
                <a:cubicBezTo>
                  <a:pt x="4949952" y="1648344"/>
                  <a:pt x="4949021" y="1656139"/>
                  <a:pt x="4949021" y="1664771"/>
                </a:cubicBezTo>
                <a:cubicBezTo>
                  <a:pt x="4949021" y="1672064"/>
                  <a:pt x="4949766" y="1679003"/>
                  <a:pt x="4951254" y="1685588"/>
                </a:cubicBezTo>
                <a:cubicBezTo>
                  <a:pt x="4952743" y="1692174"/>
                  <a:pt x="4955105" y="1697904"/>
                  <a:pt x="4958342" y="1702778"/>
                </a:cubicBezTo>
                <a:cubicBezTo>
                  <a:pt x="4961579" y="1707652"/>
                  <a:pt x="4965802" y="1711522"/>
                  <a:pt x="4971011" y="1714387"/>
                </a:cubicBezTo>
                <a:cubicBezTo>
                  <a:pt x="4976220" y="1717251"/>
                  <a:pt x="4982508" y="1718684"/>
                  <a:pt x="4989875" y="1718684"/>
                </a:cubicBezTo>
                <a:cubicBezTo>
                  <a:pt x="4996647" y="1718684"/>
                  <a:pt x="5002879" y="1717084"/>
                  <a:pt x="5008571" y="1713884"/>
                </a:cubicBezTo>
                <a:cubicBezTo>
                  <a:pt x="5014264" y="1710684"/>
                  <a:pt x="5019752" y="1706220"/>
                  <a:pt x="5025035" y="1700490"/>
                </a:cubicBezTo>
                <a:lnTo>
                  <a:pt x="5025035" y="1713773"/>
                </a:lnTo>
                <a:cubicBezTo>
                  <a:pt x="5025035" y="1714368"/>
                  <a:pt x="5025185" y="1714889"/>
                  <a:pt x="5025482" y="1715335"/>
                </a:cubicBezTo>
                <a:cubicBezTo>
                  <a:pt x="5025780" y="1715782"/>
                  <a:pt x="5026263" y="1716135"/>
                  <a:pt x="5026933" y="1716396"/>
                </a:cubicBezTo>
                <a:cubicBezTo>
                  <a:pt x="5027603" y="1716656"/>
                  <a:pt x="5028459" y="1716861"/>
                  <a:pt x="5029501" y="1717010"/>
                </a:cubicBezTo>
                <a:cubicBezTo>
                  <a:pt x="5030543" y="1717158"/>
                  <a:pt x="5031845" y="1717233"/>
                  <a:pt x="5033407" y="1717233"/>
                </a:cubicBezTo>
                <a:cubicBezTo>
                  <a:pt x="5034895" y="1717233"/>
                  <a:pt x="5036161" y="1717158"/>
                  <a:pt x="5037203" y="1717010"/>
                </a:cubicBezTo>
                <a:cubicBezTo>
                  <a:pt x="5038244" y="1716861"/>
                  <a:pt x="5039081" y="1716656"/>
                  <a:pt x="5039714" y="1716396"/>
                </a:cubicBezTo>
                <a:cubicBezTo>
                  <a:pt x="5040347" y="1716135"/>
                  <a:pt x="5040793" y="1715782"/>
                  <a:pt x="5041053" y="1715335"/>
                </a:cubicBezTo>
                <a:cubicBezTo>
                  <a:pt x="5041313" y="1714889"/>
                  <a:pt x="5041444" y="1714368"/>
                  <a:pt x="5041444" y="1713773"/>
                </a:cubicBezTo>
                <a:lnTo>
                  <a:pt x="5041444" y="1565093"/>
                </a:lnTo>
                <a:cubicBezTo>
                  <a:pt x="5041444" y="1564572"/>
                  <a:pt x="5041277" y="1564070"/>
                  <a:pt x="5040941" y="1563586"/>
                </a:cubicBezTo>
                <a:cubicBezTo>
                  <a:pt x="5040607" y="1563103"/>
                  <a:pt x="5040105" y="1562731"/>
                  <a:pt x="5039435" y="1562470"/>
                </a:cubicBezTo>
                <a:cubicBezTo>
                  <a:pt x="5038765" y="1562210"/>
                  <a:pt x="5037835" y="1561987"/>
                  <a:pt x="5036644" y="1561800"/>
                </a:cubicBezTo>
                <a:cubicBezTo>
                  <a:pt x="5035453" y="1561614"/>
                  <a:pt x="5033928" y="1561521"/>
                  <a:pt x="5032068" y="1561521"/>
                </a:cubicBezTo>
                <a:close/>
                <a:moveTo>
                  <a:pt x="3431868" y="1561521"/>
                </a:moveTo>
                <a:cubicBezTo>
                  <a:pt x="3430082" y="1561521"/>
                  <a:pt x="3428612" y="1561614"/>
                  <a:pt x="3427459" y="1561800"/>
                </a:cubicBezTo>
                <a:cubicBezTo>
                  <a:pt x="3426305" y="1561987"/>
                  <a:pt x="3425357" y="1562210"/>
                  <a:pt x="3424613" y="1562470"/>
                </a:cubicBezTo>
                <a:cubicBezTo>
                  <a:pt x="3423868" y="1562731"/>
                  <a:pt x="3423366" y="1563103"/>
                  <a:pt x="3423106" y="1563586"/>
                </a:cubicBezTo>
                <a:cubicBezTo>
                  <a:pt x="3422845" y="1564070"/>
                  <a:pt x="3422715" y="1564572"/>
                  <a:pt x="3422715" y="1565093"/>
                </a:cubicBezTo>
                <a:lnTo>
                  <a:pt x="3422715" y="1623471"/>
                </a:lnTo>
                <a:cubicBezTo>
                  <a:pt x="3417952" y="1618485"/>
                  <a:pt x="3413134" y="1614709"/>
                  <a:pt x="3408260" y="1612142"/>
                </a:cubicBezTo>
                <a:cubicBezTo>
                  <a:pt x="3403386" y="1609574"/>
                  <a:pt x="3398010" y="1608291"/>
                  <a:pt x="3392131" y="1608291"/>
                </a:cubicBezTo>
                <a:cubicBezTo>
                  <a:pt x="3385061" y="1608291"/>
                  <a:pt x="3378829" y="1609612"/>
                  <a:pt x="3373434" y="1612253"/>
                </a:cubicBezTo>
                <a:cubicBezTo>
                  <a:pt x="3368039" y="1614895"/>
                  <a:pt x="3363519" y="1618671"/>
                  <a:pt x="3359872" y="1623583"/>
                </a:cubicBezTo>
                <a:cubicBezTo>
                  <a:pt x="3356226" y="1628494"/>
                  <a:pt x="3353473" y="1634429"/>
                  <a:pt x="3351612" y="1641386"/>
                </a:cubicBezTo>
                <a:cubicBezTo>
                  <a:pt x="3349752" y="1648344"/>
                  <a:pt x="3348822" y="1656139"/>
                  <a:pt x="3348822" y="1664771"/>
                </a:cubicBezTo>
                <a:cubicBezTo>
                  <a:pt x="3348822" y="1672064"/>
                  <a:pt x="3349566" y="1679003"/>
                  <a:pt x="3351054" y="1685588"/>
                </a:cubicBezTo>
                <a:cubicBezTo>
                  <a:pt x="3352543" y="1692174"/>
                  <a:pt x="3354905" y="1697904"/>
                  <a:pt x="3358142" y="1702778"/>
                </a:cubicBezTo>
                <a:cubicBezTo>
                  <a:pt x="3361379" y="1707652"/>
                  <a:pt x="3365602" y="1711522"/>
                  <a:pt x="3370811" y="1714387"/>
                </a:cubicBezTo>
                <a:cubicBezTo>
                  <a:pt x="3376020" y="1717251"/>
                  <a:pt x="3382308" y="1718684"/>
                  <a:pt x="3389675" y="1718684"/>
                </a:cubicBezTo>
                <a:cubicBezTo>
                  <a:pt x="3396447" y="1718684"/>
                  <a:pt x="3402679" y="1717084"/>
                  <a:pt x="3408372" y="1713884"/>
                </a:cubicBezTo>
                <a:cubicBezTo>
                  <a:pt x="3414064" y="1710684"/>
                  <a:pt x="3419552" y="1706220"/>
                  <a:pt x="3424836" y="1700490"/>
                </a:cubicBezTo>
                <a:lnTo>
                  <a:pt x="3424836" y="1713773"/>
                </a:lnTo>
                <a:cubicBezTo>
                  <a:pt x="3424836" y="1714368"/>
                  <a:pt x="3424985" y="1714889"/>
                  <a:pt x="3425282" y="1715335"/>
                </a:cubicBezTo>
                <a:cubicBezTo>
                  <a:pt x="3425580" y="1715782"/>
                  <a:pt x="3426064" y="1716135"/>
                  <a:pt x="3426733" y="1716396"/>
                </a:cubicBezTo>
                <a:cubicBezTo>
                  <a:pt x="3427403" y="1716656"/>
                  <a:pt x="3428259" y="1716861"/>
                  <a:pt x="3429301" y="1717010"/>
                </a:cubicBezTo>
                <a:cubicBezTo>
                  <a:pt x="3430342" y="1717158"/>
                  <a:pt x="3431645" y="1717233"/>
                  <a:pt x="3433207" y="1717233"/>
                </a:cubicBezTo>
                <a:cubicBezTo>
                  <a:pt x="3434696" y="1717233"/>
                  <a:pt x="3435961" y="1717158"/>
                  <a:pt x="3437002" y="1717010"/>
                </a:cubicBezTo>
                <a:cubicBezTo>
                  <a:pt x="3438044" y="1716861"/>
                  <a:pt x="3438881" y="1716656"/>
                  <a:pt x="3439514" y="1716396"/>
                </a:cubicBezTo>
                <a:cubicBezTo>
                  <a:pt x="3440146" y="1716135"/>
                  <a:pt x="3440593" y="1715782"/>
                  <a:pt x="3440853" y="1715335"/>
                </a:cubicBezTo>
                <a:cubicBezTo>
                  <a:pt x="3441114" y="1714889"/>
                  <a:pt x="3441244" y="1714368"/>
                  <a:pt x="3441244" y="1713773"/>
                </a:cubicBezTo>
                <a:lnTo>
                  <a:pt x="3441244" y="1565093"/>
                </a:lnTo>
                <a:cubicBezTo>
                  <a:pt x="3441244" y="1564572"/>
                  <a:pt x="3441077" y="1564070"/>
                  <a:pt x="3440742" y="1563586"/>
                </a:cubicBezTo>
                <a:cubicBezTo>
                  <a:pt x="3440407" y="1563103"/>
                  <a:pt x="3439905" y="1562731"/>
                  <a:pt x="3439235" y="1562470"/>
                </a:cubicBezTo>
                <a:cubicBezTo>
                  <a:pt x="3438565" y="1562210"/>
                  <a:pt x="3437635" y="1561987"/>
                  <a:pt x="3436444" y="1561800"/>
                </a:cubicBezTo>
                <a:cubicBezTo>
                  <a:pt x="3435254" y="1561614"/>
                  <a:pt x="3433728" y="1561521"/>
                  <a:pt x="3431868" y="1561521"/>
                </a:cubicBezTo>
                <a:close/>
                <a:moveTo>
                  <a:pt x="3193743" y="1561521"/>
                </a:moveTo>
                <a:cubicBezTo>
                  <a:pt x="3191957" y="1561521"/>
                  <a:pt x="3190487" y="1561614"/>
                  <a:pt x="3189334" y="1561800"/>
                </a:cubicBezTo>
                <a:cubicBezTo>
                  <a:pt x="3188180" y="1561987"/>
                  <a:pt x="3187232" y="1562210"/>
                  <a:pt x="3186488" y="1562470"/>
                </a:cubicBezTo>
                <a:cubicBezTo>
                  <a:pt x="3185743" y="1562731"/>
                  <a:pt x="3185241" y="1563103"/>
                  <a:pt x="3184981" y="1563586"/>
                </a:cubicBezTo>
                <a:cubicBezTo>
                  <a:pt x="3184720" y="1564070"/>
                  <a:pt x="3184590" y="1564572"/>
                  <a:pt x="3184590" y="1565093"/>
                </a:cubicBezTo>
                <a:lnTo>
                  <a:pt x="3184590" y="1623471"/>
                </a:lnTo>
                <a:cubicBezTo>
                  <a:pt x="3179827" y="1618485"/>
                  <a:pt x="3175009" y="1614709"/>
                  <a:pt x="3170135" y="1612142"/>
                </a:cubicBezTo>
                <a:cubicBezTo>
                  <a:pt x="3165261" y="1609574"/>
                  <a:pt x="3159885" y="1608291"/>
                  <a:pt x="3154006" y="1608291"/>
                </a:cubicBezTo>
                <a:cubicBezTo>
                  <a:pt x="3146936" y="1608291"/>
                  <a:pt x="3140704" y="1609612"/>
                  <a:pt x="3135309" y="1612253"/>
                </a:cubicBezTo>
                <a:cubicBezTo>
                  <a:pt x="3129914" y="1614895"/>
                  <a:pt x="3125394" y="1618671"/>
                  <a:pt x="3121747" y="1623583"/>
                </a:cubicBezTo>
                <a:cubicBezTo>
                  <a:pt x="3118101" y="1628494"/>
                  <a:pt x="3115348" y="1634429"/>
                  <a:pt x="3113487" y="1641386"/>
                </a:cubicBezTo>
                <a:cubicBezTo>
                  <a:pt x="3111627" y="1648344"/>
                  <a:pt x="3110697" y="1656139"/>
                  <a:pt x="3110697" y="1664771"/>
                </a:cubicBezTo>
                <a:cubicBezTo>
                  <a:pt x="3110697" y="1672064"/>
                  <a:pt x="3111441" y="1679003"/>
                  <a:pt x="3112929" y="1685588"/>
                </a:cubicBezTo>
                <a:cubicBezTo>
                  <a:pt x="3114418" y="1692174"/>
                  <a:pt x="3116780" y="1697904"/>
                  <a:pt x="3120017" y="1702778"/>
                </a:cubicBezTo>
                <a:cubicBezTo>
                  <a:pt x="3123254" y="1707652"/>
                  <a:pt x="3127477" y="1711522"/>
                  <a:pt x="3132686" y="1714387"/>
                </a:cubicBezTo>
                <a:cubicBezTo>
                  <a:pt x="3137895" y="1717251"/>
                  <a:pt x="3144183" y="1718684"/>
                  <a:pt x="3151550" y="1718684"/>
                </a:cubicBezTo>
                <a:cubicBezTo>
                  <a:pt x="3158322" y="1718684"/>
                  <a:pt x="3164554" y="1717084"/>
                  <a:pt x="3170247" y="1713884"/>
                </a:cubicBezTo>
                <a:cubicBezTo>
                  <a:pt x="3175939" y="1710684"/>
                  <a:pt x="3181427" y="1706220"/>
                  <a:pt x="3186711" y="1700490"/>
                </a:cubicBezTo>
                <a:lnTo>
                  <a:pt x="3186711" y="1713773"/>
                </a:lnTo>
                <a:cubicBezTo>
                  <a:pt x="3186711" y="1714368"/>
                  <a:pt x="3186860" y="1714889"/>
                  <a:pt x="3187157" y="1715335"/>
                </a:cubicBezTo>
                <a:cubicBezTo>
                  <a:pt x="3187455" y="1715782"/>
                  <a:pt x="3187939" y="1716135"/>
                  <a:pt x="3188608" y="1716396"/>
                </a:cubicBezTo>
                <a:cubicBezTo>
                  <a:pt x="3189278" y="1716656"/>
                  <a:pt x="3190134" y="1716861"/>
                  <a:pt x="3191176" y="1717010"/>
                </a:cubicBezTo>
                <a:cubicBezTo>
                  <a:pt x="3192217" y="1717158"/>
                  <a:pt x="3193520" y="1717233"/>
                  <a:pt x="3195082" y="1717233"/>
                </a:cubicBezTo>
                <a:cubicBezTo>
                  <a:pt x="3196571" y="1717233"/>
                  <a:pt x="3197836" y="1717158"/>
                  <a:pt x="3198877" y="1717010"/>
                </a:cubicBezTo>
                <a:cubicBezTo>
                  <a:pt x="3199919" y="1716861"/>
                  <a:pt x="3200756" y="1716656"/>
                  <a:pt x="3201389" y="1716396"/>
                </a:cubicBezTo>
                <a:cubicBezTo>
                  <a:pt x="3202021" y="1716135"/>
                  <a:pt x="3202468" y="1715782"/>
                  <a:pt x="3202728" y="1715335"/>
                </a:cubicBezTo>
                <a:cubicBezTo>
                  <a:pt x="3202989" y="1714889"/>
                  <a:pt x="3203119" y="1714368"/>
                  <a:pt x="3203119" y="1713773"/>
                </a:cubicBezTo>
                <a:lnTo>
                  <a:pt x="3203119" y="1565093"/>
                </a:lnTo>
                <a:cubicBezTo>
                  <a:pt x="3203119" y="1564572"/>
                  <a:pt x="3202952" y="1564070"/>
                  <a:pt x="3202617" y="1563586"/>
                </a:cubicBezTo>
                <a:cubicBezTo>
                  <a:pt x="3202282" y="1563103"/>
                  <a:pt x="3201780" y="1562731"/>
                  <a:pt x="3201110" y="1562470"/>
                </a:cubicBezTo>
                <a:cubicBezTo>
                  <a:pt x="3200440" y="1562210"/>
                  <a:pt x="3199510" y="1561987"/>
                  <a:pt x="3198319" y="1561800"/>
                </a:cubicBezTo>
                <a:cubicBezTo>
                  <a:pt x="3197129" y="1561614"/>
                  <a:pt x="3195603" y="1561521"/>
                  <a:pt x="3193743" y="1561521"/>
                </a:cubicBezTo>
                <a:close/>
                <a:moveTo>
                  <a:pt x="5774161" y="1561075"/>
                </a:moveTo>
                <a:cubicBezTo>
                  <a:pt x="5772376" y="1561075"/>
                  <a:pt x="5770887" y="1561149"/>
                  <a:pt x="5769697" y="1561298"/>
                </a:cubicBezTo>
                <a:cubicBezTo>
                  <a:pt x="5768507" y="1561447"/>
                  <a:pt x="5767557" y="1561670"/>
                  <a:pt x="5766851" y="1561968"/>
                </a:cubicBezTo>
                <a:cubicBezTo>
                  <a:pt x="5766143" y="1562266"/>
                  <a:pt x="5765660" y="1562638"/>
                  <a:pt x="5765399" y="1563084"/>
                </a:cubicBezTo>
                <a:cubicBezTo>
                  <a:pt x="5765139" y="1563531"/>
                  <a:pt x="5765009" y="1564052"/>
                  <a:pt x="5765009" y="1564647"/>
                </a:cubicBezTo>
                <a:lnTo>
                  <a:pt x="5765009" y="1713773"/>
                </a:lnTo>
                <a:cubicBezTo>
                  <a:pt x="5765009" y="1714368"/>
                  <a:pt x="5765139" y="1714870"/>
                  <a:pt x="5765399" y="1715279"/>
                </a:cubicBezTo>
                <a:cubicBezTo>
                  <a:pt x="5765660" y="1715689"/>
                  <a:pt x="5766143" y="1716042"/>
                  <a:pt x="5766851" y="1716340"/>
                </a:cubicBezTo>
                <a:cubicBezTo>
                  <a:pt x="5767557" y="1716638"/>
                  <a:pt x="5768507" y="1716861"/>
                  <a:pt x="5769697" y="1717010"/>
                </a:cubicBezTo>
                <a:cubicBezTo>
                  <a:pt x="5770887" y="1717158"/>
                  <a:pt x="5772376" y="1717233"/>
                  <a:pt x="5774161" y="1717233"/>
                </a:cubicBezTo>
                <a:cubicBezTo>
                  <a:pt x="5776022" y="1717233"/>
                  <a:pt x="5777547" y="1717158"/>
                  <a:pt x="5778738" y="1717010"/>
                </a:cubicBezTo>
                <a:cubicBezTo>
                  <a:pt x="5779929" y="1716861"/>
                  <a:pt x="5780859" y="1716638"/>
                  <a:pt x="5781529" y="1716340"/>
                </a:cubicBezTo>
                <a:cubicBezTo>
                  <a:pt x="5782199" y="1716042"/>
                  <a:pt x="5782682" y="1715689"/>
                  <a:pt x="5782980" y="1715279"/>
                </a:cubicBezTo>
                <a:cubicBezTo>
                  <a:pt x="5783277" y="1714870"/>
                  <a:pt x="5783427" y="1714368"/>
                  <a:pt x="5783427" y="1713773"/>
                </a:cubicBezTo>
                <a:lnTo>
                  <a:pt x="5783427" y="1564647"/>
                </a:lnTo>
                <a:cubicBezTo>
                  <a:pt x="5783427" y="1564052"/>
                  <a:pt x="5783277" y="1563531"/>
                  <a:pt x="5782980" y="1563084"/>
                </a:cubicBezTo>
                <a:cubicBezTo>
                  <a:pt x="5782682" y="1562638"/>
                  <a:pt x="5782199" y="1562266"/>
                  <a:pt x="5781529" y="1561968"/>
                </a:cubicBezTo>
                <a:cubicBezTo>
                  <a:pt x="5780859" y="1561670"/>
                  <a:pt x="5779929" y="1561447"/>
                  <a:pt x="5778738" y="1561298"/>
                </a:cubicBezTo>
                <a:cubicBezTo>
                  <a:pt x="5777547" y="1561149"/>
                  <a:pt x="5776022" y="1561075"/>
                  <a:pt x="5774161" y="1561075"/>
                </a:cubicBezTo>
                <a:close/>
                <a:moveTo>
                  <a:pt x="5717011" y="1561075"/>
                </a:moveTo>
                <a:cubicBezTo>
                  <a:pt x="5715226" y="1561075"/>
                  <a:pt x="5713737" y="1561149"/>
                  <a:pt x="5712547" y="1561298"/>
                </a:cubicBezTo>
                <a:cubicBezTo>
                  <a:pt x="5711357" y="1561447"/>
                  <a:pt x="5710407" y="1561670"/>
                  <a:pt x="5709701" y="1561968"/>
                </a:cubicBezTo>
                <a:cubicBezTo>
                  <a:pt x="5708993" y="1562266"/>
                  <a:pt x="5708510" y="1562638"/>
                  <a:pt x="5708249" y="1563084"/>
                </a:cubicBezTo>
                <a:cubicBezTo>
                  <a:pt x="5707989" y="1563531"/>
                  <a:pt x="5707859" y="1564052"/>
                  <a:pt x="5707859" y="1564647"/>
                </a:cubicBezTo>
                <a:lnTo>
                  <a:pt x="5707859" y="1713773"/>
                </a:lnTo>
                <a:cubicBezTo>
                  <a:pt x="5707859" y="1714368"/>
                  <a:pt x="5707989" y="1714870"/>
                  <a:pt x="5708249" y="1715279"/>
                </a:cubicBezTo>
                <a:cubicBezTo>
                  <a:pt x="5708510" y="1715689"/>
                  <a:pt x="5708993" y="1716042"/>
                  <a:pt x="5709701" y="1716340"/>
                </a:cubicBezTo>
                <a:cubicBezTo>
                  <a:pt x="5710407" y="1716638"/>
                  <a:pt x="5711357" y="1716861"/>
                  <a:pt x="5712547" y="1717010"/>
                </a:cubicBezTo>
                <a:cubicBezTo>
                  <a:pt x="5713737" y="1717158"/>
                  <a:pt x="5715226" y="1717233"/>
                  <a:pt x="5717011" y="1717233"/>
                </a:cubicBezTo>
                <a:cubicBezTo>
                  <a:pt x="5718872" y="1717233"/>
                  <a:pt x="5720397" y="1717158"/>
                  <a:pt x="5721588" y="1717010"/>
                </a:cubicBezTo>
                <a:cubicBezTo>
                  <a:pt x="5722779" y="1716861"/>
                  <a:pt x="5723709" y="1716638"/>
                  <a:pt x="5724379" y="1716340"/>
                </a:cubicBezTo>
                <a:cubicBezTo>
                  <a:pt x="5725049" y="1716042"/>
                  <a:pt x="5725532" y="1715689"/>
                  <a:pt x="5725830" y="1715279"/>
                </a:cubicBezTo>
                <a:cubicBezTo>
                  <a:pt x="5726127" y="1714870"/>
                  <a:pt x="5726277" y="1714368"/>
                  <a:pt x="5726277" y="1713773"/>
                </a:cubicBezTo>
                <a:lnTo>
                  <a:pt x="5726277" y="1564647"/>
                </a:lnTo>
                <a:cubicBezTo>
                  <a:pt x="5726277" y="1564052"/>
                  <a:pt x="5726127" y="1563531"/>
                  <a:pt x="5725830" y="1563084"/>
                </a:cubicBezTo>
                <a:cubicBezTo>
                  <a:pt x="5725532" y="1562638"/>
                  <a:pt x="5725049" y="1562266"/>
                  <a:pt x="5724379" y="1561968"/>
                </a:cubicBezTo>
                <a:cubicBezTo>
                  <a:pt x="5723709" y="1561670"/>
                  <a:pt x="5722779" y="1561447"/>
                  <a:pt x="5721588" y="1561298"/>
                </a:cubicBezTo>
                <a:cubicBezTo>
                  <a:pt x="5720397" y="1561149"/>
                  <a:pt x="5718872" y="1561075"/>
                  <a:pt x="5717011" y="1561075"/>
                </a:cubicBezTo>
                <a:close/>
                <a:moveTo>
                  <a:pt x="5478887" y="1561075"/>
                </a:moveTo>
                <a:cubicBezTo>
                  <a:pt x="5477101" y="1561075"/>
                  <a:pt x="5475613" y="1561149"/>
                  <a:pt x="5474422" y="1561298"/>
                </a:cubicBezTo>
                <a:cubicBezTo>
                  <a:pt x="5473231" y="1561447"/>
                  <a:pt x="5472283" y="1561670"/>
                  <a:pt x="5471575" y="1561968"/>
                </a:cubicBezTo>
                <a:cubicBezTo>
                  <a:pt x="5470869" y="1562266"/>
                  <a:pt x="5470385" y="1562638"/>
                  <a:pt x="5470125" y="1563084"/>
                </a:cubicBezTo>
                <a:cubicBezTo>
                  <a:pt x="5469864" y="1563531"/>
                  <a:pt x="5469734" y="1564052"/>
                  <a:pt x="5469734" y="1564647"/>
                </a:cubicBezTo>
                <a:lnTo>
                  <a:pt x="5469734" y="1713773"/>
                </a:lnTo>
                <a:cubicBezTo>
                  <a:pt x="5469734" y="1714368"/>
                  <a:pt x="5469864" y="1714870"/>
                  <a:pt x="5470125" y="1715279"/>
                </a:cubicBezTo>
                <a:cubicBezTo>
                  <a:pt x="5470385" y="1715689"/>
                  <a:pt x="5470869" y="1716042"/>
                  <a:pt x="5471575" y="1716340"/>
                </a:cubicBezTo>
                <a:cubicBezTo>
                  <a:pt x="5472283" y="1716638"/>
                  <a:pt x="5473231" y="1716861"/>
                  <a:pt x="5474422" y="1717010"/>
                </a:cubicBezTo>
                <a:cubicBezTo>
                  <a:pt x="5475613" y="1717158"/>
                  <a:pt x="5477101" y="1717233"/>
                  <a:pt x="5478887" y="1717233"/>
                </a:cubicBezTo>
                <a:cubicBezTo>
                  <a:pt x="5480747" y="1717233"/>
                  <a:pt x="5482273" y="1717158"/>
                  <a:pt x="5483463" y="1717010"/>
                </a:cubicBezTo>
                <a:cubicBezTo>
                  <a:pt x="5484654" y="1716861"/>
                  <a:pt x="5485584" y="1716638"/>
                  <a:pt x="5486253" y="1716340"/>
                </a:cubicBezTo>
                <a:cubicBezTo>
                  <a:pt x="5486923" y="1716042"/>
                  <a:pt x="5487407" y="1715689"/>
                  <a:pt x="5487705" y="1715279"/>
                </a:cubicBezTo>
                <a:cubicBezTo>
                  <a:pt x="5488003" y="1714870"/>
                  <a:pt x="5488151" y="1714368"/>
                  <a:pt x="5488151" y="1713773"/>
                </a:cubicBezTo>
                <a:lnTo>
                  <a:pt x="5488151" y="1564647"/>
                </a:lnTo>
                <a:cubicBezTo>
                  <a:pt x="5488151" y="1564052"/>
                  <a:pt x="5488003" y="1563531"/>
                  <a:pt x="5487705" y="1563084"/>
                </a:cubicBezTo>
                <a:cubicBezTo>
                  <a:pt x="5487407" y="1562638"/>
                  <a:pt x="5486923" y="1562266"/>
                  <a:pt x="5486253" y="1561968"/>
                </a:cubicBezTo>
                <a:cubicBezTo>
                  <a:pt x="5485584" y="1561670"/>
                  <a:pt x="5484654" y="1561447"/>
                  <a:pt x="5483463" y="1561298"/>
                </a:cubicBezTo>
                <a:cubicBezTo>
                  <a:pt x="5482273" y="1561149"/>
                  <a:pt x="5480747" y="1561075"/>
                  <a:pt x="5478887" y="1561075"/>
                </a:cubicBezTo>
                <a:close/>
                <a:moveTo>
                  <a:pt x="4040612" y="1561075"/>
                </a:moveTo>
                <a:cubicBezTo>
                  <a:pt x="4038826" y="1561075"/>
                  <a:pt x="4037338" y="1561149"/>
                  <a:pt x="4036147" y="1561298"/>
                </a:cubicBezTo>
                <a:cubicBezTo>
                  <a:pt x="4034957" y="1561447"/>
                  <a:pt x="4034008" y="1561670"/>
                  <a:pt x="4033301" y="1561968"/>
                </a:cubicBezTo>
                <a:cubicBezTo>
                  <a:pt x="4032594" y="1562266"/>
                  <a:pt x="4032110" y="1562638"/>
                  <a:pt x="4031850" y="1563084"/>
                </a:cubicBezTo>
                <a:cubicBezTo>
                  <a:pt x="4031589" y="1563531"/>
                  <a:pt x="4031459" y="1564052"/>
                  <a:pt x="4031459" y="1564647"/>
                </a:cubicBezTo>
                <a:lnTo>
                  <a:pt x="4031459" y="1713773"/>
                </a:lnTo>
                <a:cubicBezTo>
                  <a:pt x="4031459" y="1714368"/>
                  <a:pt x="4031589" y="1714870"/>
                  <a:pt x="4031850" y="1715279"/>
                </a:cubicBezTo>
                <a:cubicBezTo>
                  <a:pt x="4032110" y="1715689"/>
                  <a:pt x="4032594" y="1716042"/>
                  <a:pt x="4033301" y="1716340"/>
                </a:cubicBezTo>
                <a:cubicBezTo>
                  <a:pt x="4034008" y="1716638"/>
                  <a:pt x="4034957" y="1716861"/>
                  <a:pt x="4036147" y="1717010"/>
                </a:cubicBezTo>
                <a:cubicBezTo>
                  <a:pt x="4037338" y="1717158"/>
                  <a:pt x="4038826" y="1717233"/>
                  <a:pt x="4040612" y="1717233"/>
                </a:cubicBezTo>
                <a:cubicBezTo>
                  <a:pt x="4042472" y="1717233"/>
                  <a:pt x="4043998" y="1717158"/>
                  <a:pt x="4045189" y="1717010"/>
                </a:cubicBezTo>
                <a:cubicBezTo>
                  <a:pt x="4046379" y="1716861"/>
                  <a:pt x="4047309" y="1716638"/>
                  <a:pt x="4047979" y="1716340"/>
                </a:cubicBezTo>
                <a:cubicBezTo>
                  <a:pt x="4048649" y="1716042"/>
                  <a:pt x="4049133" y="1715689"/>
                  <a:pt x="4049430" y="1715279"/>
                </a:cubicBezTo>
                <a:cubicBezTo>
                  <a:pt x="4049728" y="1714870"/>
                  <a:pt x="4049877" y="1714368"/>
                  <a:pt x="4049877" y="1713773"/>
                </a:cubicBezTo>
                <a:lnTo>
                  <a:pt x="4049877" y="1564647"/>
                </a:lnTo>
                <a:cubicBezTo>
                  <a:pt x="4049877" y="1564052"/>
                  <a:pt x="4049728" y="1563531"/>
                  <a:pt x="4049430" y="1563084"/>
                </a:cubicBezTo>
                <a:cubicBezTo>
                  <a:pt x="4049133" y="1562638"/>
                  <a:pt x="4048649" y="1562266"/>
                  <a:pt x="4047979" y="1561968"/>
                </a:cubicBezTo>
                <a:cubicBezTo>
                  <a:pt x="4047309" y="1561670"/>
                  <a:pt x="4046379" y="1561447"/>
                  <a:pt x="4045189" y="1561298"/>
                </a:cubicBezTo>
                <a:cubicBezTo>
                  <a:pt x="4043998" y="1561149"/>
                  <a:pt x="4042472" y="1561075"/>
                  <a:pt x="4040612" y="1561075"/>
                </a:cubicBezTo>
                <a:close/>
                <a:moveTo>
                  <a:pt x="3983462" y="1561075"/>
                </a:moveTo>
                <a:cubicBezTo>
                  <a:pt x="3981676" y="1561075"/>
                  <a:pt x="3980188" y="1561149"/>
                  <a:pt x="3978997" y="1561298"/>
                </a:cubicBezTo>
                <a:cubicBezTo>
                  <a:pt x="3977807" y="1561447"/>
                  <a:pt x="3976858" y="1561670"/>
                  <a:pt x="3976151" y="1561968"/>
                </a:cubicBezTo>
                <a:cubicBezTo>
                  <a:pt x="3975444" y="1562266"/>
                  <a:pt x="3974960" y="1562638"/>
                  <a:pt x="3974700" y="1563084"/>
                </a:cubicBezTo>
                <a:cubicBezTo>
                  <a:pt x="3974439" y="1563531"/>
                  <a:pt x="3974309" y="1564052"/>
                  <a:pt x="3974309" y="1564647"/>
                </a:cubicBezTo>
                <a:lnTo>
                  <a:pt x="3974309" y="1713773"/>
                </a:lnTo>
                <a:cubicBezTo>
                  <a:pt x="3974309" y="1714368"/>
                  <a:pt x="3974439" y="1714870"/>
                  <a:pt x="3974700" y="1715279"/>
                </a:cubicBezTo>
                <a:cubicBezTo>
                  <a:pt x="3974960" y="1715689"/>
                  <a:pt x="3975444" y="1716042"/>
                  <a:pt x="3976151" y="1716340"/>
                </a:cubicBezTo>
                <a:cubicBezTo>
                  <a:pt x="3976858" y="1716638"/>
                  <a:pt x="3977807" y="1716861"/>
                  <a:pt x="3978997" y="1717010"/>
                </a:cubicBezTo>
                <a:cubicBezTo>
                  <a:pt x="3980188" y="1717158"/>
                  <a:pt x="3981676" y="1717233"/>
                  <a:pt x="3983462" y="1717233"/>
                </a:cubicBezTo>
                <a:cubicBezTo>
                  <a:pt x="3985322" y="1717233"/>
                  <a:pt x="3986848" y="1717158"/>
                  <a:pt x="3988039" y="1717010"/>
                </a:cubicBezTo>
                <a:cubicBezTo>
                  <a:pt x="3989229" y="1716861"/>
                  <a:pt x="3990159" y="1716638"/>
                  <a:pt x="3990829" y="1716340"/>
                </a:cubicBezTo>
                <a:cubicBezTo>
                  <a:pt x="3991499" y="1716042"/>
                  <a:pt x="3991983" y="1715689"/>
                  <a:pt x="3992280" y="1715279"/>
                </a:cubicBezTo>
                <a:cubicBezTo>
                  <a:pt x="3992578" y="1714870"/>
                  <a:pt x="3992727" y="1714368"/>
                  <a:pt x="3992727" y="1713773"/>
                </a:cubicBezTo>
                <a:lnTo>
                  <a:pt x="3992727" y="1564647"/>
                </a:lnTo>
                <a:cubicBezTo>
                  <a:pt x="3992727" y="1564052"/>
                  <a:pt x="3992578" y="1563531"/>
                  <a:pt x="3992280" y="1563084"/>
                </a:cubicBezTo>
                <a:cubicBezTo>
                  <a:pt x="3991983" y="1562638"/>
                  <a:pt x="3991499" y="1562266"/>
                  <a:pt x="3990829" y="1561968"/>
                </a:cubicBezTo>
                <a:cubicBezTo>
                  <a:pt x="3990159" y="1561670"/>
                  <a:pt x="3989229" y="1561447"/>
                  <a:pt x="3988039" y="1561298"/>
                </a:cubicBezTo>
                <a:cubicBezTo>
                  <a:pt x="3986848" y="1561149"/>
                  <a:pt x="3985322" y="1561075"/>
                  <a:pt x="3983462" y="1561075"/>
                </a:cubicBezTo>
                <a:close/>
                <a:moveTo>
                  <a:pt x="3526262" y="1561075"/>
                </a:moveTo>
                <a:cubicBezTo>
                  <a:pt x="3524476" y="1561075"/>
                  <a:pt x="3522988" y="1561149"/>
                  <a:pt x="3521797" y="1561298"/>
                </a:cubicBezTo>
                <a:cubicBezTo>
                  <a:pt x="3520607" y="1561447"/>
                  <a:pt x="3519658" y="1561670"/>
                  <a:pt x="3518951" y="1561968"/>
                </a:cubicBezTo>
                <a:cubicBezTo>
                  <a:pt x="3518244" y="1562266"/>
                  <a:pt x="3517760" y="1562638"/>
                  <a:pt x="3517500" y="1563084"/>
                </a:cubicBezTo>
                <a:cubicBezTo>
                  <a:pt x="3517239" y="1563531"/>
                  <a:pt x="3517109" y="1564052"/>
                  <a:pt x="3517109" y="1564647"/>
                </a:cubicBezTo>
                <a:lnTo>
                  <a:pt x="3517109" y="1713773"/>
                </a:lnTo>
                <a:cubicBezTo>
                  <a:pt x="3517109" y="1714368"/>
                  <a:pt x="3517221" y="1714889"/>
                  <a:pt x="3517444" y="1715335"/>
                </a:cubicBezTo>
                <a:cubicBezTo>
                  <a:pt x="3517667" y="1715782"/>
                  <a:pt x="3518114" y="1716135"/>
                  <a:pt x="3518784" y="1716396"/>
                </a:cubicBezTo>
                <a:cubicBezTo>
                  <a:pt x="3519453" y="1716656"/>
                  <a:pt x="3520309" y="1716861"/>
                  <a:pt x="3521351" y="1717010"/>
                </a:cubicBezTo>
                <a:cubicBezTo>
                  <a:pt x="3522393" y="1717158"/>
                  <a:pt x="3523658" y="1717233"/>
                  <a:pt x="3525146" y="1717233"/>
                </a:cubicBezTo>
                <a:cubicBezTo>
                  <a:pt x="3526709" y="1717233"/>
                  <a:pt x="3527992" y="1717158"/>
                  <a:pt x="3528997" y="1717010"/>
                </a:cubicBezTo>
                <a:cubicBezTo>
                  <a:pt x="3530001" y="1716861"/>
                  <a:pt x="3530839" y="1716656"/>
                  <a:pt x="3531508" y="1716396"/>
                </a:cubicBezTo>
                <a:cubicBezTo>
                  <a:pt x="3532178" y="1716135"/>
                  <a:pt x="3532662" y="1715782"/>
                  <a:pt x="3532959" y="1715335"/>
                </a:cubicBezTo>
                <a:cubicBezTo>
                  <a:pt x="3533257" y="1714889"/>
                  <a:pt x="3533406" y="1714368"/>
                  <a:pt x="3533406" y="1713773"/>
                </a:cubicBezTo>
                <a:lnTo>
                  <a:pt x="3533406" y="1701494"/>
                </a:lnTo>
                <a:cubicBezTo>
                  <a:pt x="3536308" y="1704545"/>
                  <a:pt x="3539061" y="1707150"/>
                  <a:pt x="3541666" y="1709308"/>
                </a:cubicBezTo>
                <a:cubicBezTo>
                  <a:pt x="3544270" y="1711466"/>
                  <a:pt x="3546875" y="1713252"/>
                  <a:pt x="3549479" y="1714666"/>
                </a:cubicBezTo>
                <a:cubicBezTo>
                  <a:pt x="3552084" y="1716079"/>
                  <a:pt x="3554744" y="1717103"/>
                  <a:pt x="3557460" y="1717735"/>
                </a:cubicBezTo>
                <a:cubicBezTo>
                  <a:pt x="3560176" y="1718368"/>
                  <a:pt x="3563134" y="1718684"/>
                  <a:pt x="3566334" y="1718684"/>
                </a:cubicBezTo>
                <a:cubicBezTo>
                  <a:pt x="3573255" y="1718684"/>
                  <a:pt x="3579394" y="1717382"/>
                  <a:pt x="3584752" y="1714777"/>
                </a:cubicBezTo>
                <a:cubicBezTo>
                  <a:pt x="3590109" y="1712173"/>
                  <a:pt x="3594630" y="1708415"/>
                  <a:pt x="3598314" y="1703503"/>
                </a:cubicBezTo>
                <a:cubicBezTo>
                  <a:pt x="3601997" y="1698592"/>
                  <a:pt x="3604788" y="1692658"/>
                  <a:pt x="3606685" y="1685700"/>
                </a:cubicBezTo>
                <a:cubicBezTo>
                  <a:pt x="3608583" y="1678742"/>
                  <a:pt x="3609531" y="1670910"/>
                  <a:pt x="3609531" y="1662204"/>
                </a:cubicBezTo>
                <a:cubicBezTo>
                  <a:pt x="3609531" y="1654911"/>
                  <a:pt x="3608787" y="1647991"/>
                  <a:pt x="3607299" y="1641442"/>
                </a:cubicBezTo>
                <a:cubicBezTo>
                  <a:pt x="3605811" y="1634894"/>
                  <a:pt x="3603448" y="1629182"/>
                  <a:pt x="3600211" y="1624308"/>
                </a:cubicBezTo>
                <a:cubicBezTo>
                  <a:pt x="3596974" y="1619434"/>
                  <a:pt x="3592770" y="1615546"/>
                  <a:pt x="3587598" y="1612644"/>
                </a:cubicBezTo>
                <a:cubicBezTo>
                  <a:pt x="3582426" y="1609742"/>
                  <a:pt x="3576194" y="1608291"/>
                  <a:pt x="3568901" y="1608291"/>
                </a:cubicBezTo>
                <a:cubicBezTo>
                  <a:pt x="3565925" y="1608291"/>
                  <a:pt x="3563097" y="1608588"/>
                  <a:pt x="3560418" y="1609184"/>
                </a:cubicBezTo>
                <a:cubicBezTo>
                  <a:pt x="3557739" y="1609779"/>
                  <a:pt x="3555060" y="1610728"/>
                  <a:pt x="3552381" y="1612030"/>
                </a:cubicBezTo>
                <a:cubicBezTo>
                  <a:pt x="3549703" y="1613332"/>
                  <a:pt x="3546968" y="1615025"/>
                  <a:pt x="3544177" y="1617109"/>
                </a:cubicBezTo>
                <a:cubicBezTo>
                  <a:pt x="3541387" y="1619192"/>
                  <a:pt x="3538503" y="1621760"/>
                  <a:pt x="3535527" y="1624811"/>
                </a:cubicBezTo>
                <a:lnTo>
                  <a:pt x="3535527" y="1564647"/>
                </a:lnTo>
                <a:cubicBezTo>
                  <a:pt x="3535527" y="1564052"/>
                  <a:pt x="3535378" y="1563531"/>
                  <a:pt x="3535080" y="1563084"/>
                </a:cubicBezTo>
                <a:cubicBezTo>
                  <a:pt x="3534783" y="1562638"/>
                  <a:pt x="3534299" y="1562266"/>
                  <a:pt x="3533629" y="1561968"/>
                </a:cubicBezTo>
                <a:cubicBezTo>
                  <a:pt x="3532959" y="1561670"/>
                  <a:pt x="3532029" y="1561447"/>
                  <a:pt x="3530839" y="1561298"/>
                </a:cubicBezTo>
                <a:cubicBezTo>
                  <a:pt x="3529648" y="1561149"/>
                  <a:pt x="3528122" y="1561075"/>
                  <a:pt x="3526262" y="1561075"/>
                </a:cubicBezTo>
                <a:close/>
                <a:moveTo>
                  <a:pt x="2716079" y="1560294"/>
                </a:moveTo>
                <a:cubicBezTo>
                  <a:pt x="2710572" y="1560294"/>
                  <a:pt x="2705791" y="1561056"/>
                  <a:pt x="2701736" y="1562582"/>
                </a:cubicBezTo>
                <a:cubicBezTo>
                  <a:pt x="2697680" y="1564107"/>
                  <a:pt x="2694313" y="1566470"/>
                  <a:pt x="2691634" y="1569670"/>
                </a:cubicBezTo>
                <a:cubicBezTo>
                  <a:pt x="2688955" y="1572870"/>
                  <a:pt x="2686965" y="1576981"/>
                  <a:pt x="2685662" y="1582004"/>
                </a:cubicBezTo>
                <a:cubicBezTo>
                  <a:pt x="2684360" y="1587027"/>
                  <a:pt x="2683709" y="1593036"/>
                  <a:pt x="2683709" y="1600031"/>
                </a:cubicBezTo>
                <a:lnTo>
                  <a:pt x="2683709" y="1610411"/>
                </a:lnTo>
                <a:lnTo>
                  <a:pt x="2669533" y="1610411"/>
                </a:lnTo>
                <a:cubicBezTo>
                  <a:pt x="2668938" y="1610411"/>
                  <a:pt x="2668417" y="1610542"/>
                  <a:pt x="2667970" y="1610802"/>
                </a:cubicBezTo>
                <a:cubicBezTo>
                  <a:pt x="2667524" y="1611063"/>
                  <a:pt x="2667152" y="1611509"/>
                  <a:pt x="2666854" y="1612142"/>
                </a:cubicBezTo>
                <a:cubicBezTo>
                  <a:pt x="2666557" y="1612774"/>
                  <a:pt x="2666333" y="1613574"/>
                  <a:pt x="2666185" y="1614541"/>
                </a:cubicBezTo>
                <a:cubicBezTo>
                  <a:pt x="2666036" y="1615509"/>
                  <a:pt x="2665961" y="1616699"/>
                  <a:pt x="2665961" y="1618113"/>
                </a:cubicBezTo>
                <a:cubicBezTo>
                  <a:pt x="2665961" y="1620792"/>
                  <a:pt x="2666259" y="1622727"/>
                  <a:pt x="2666854" y="1623918"/>
                </a:cubicBezTo>
                <a:cubicBezTo>
                  <a:pt x="2667449" y="1625108"/>
                  <a:pt x="2668343" y="1625704"/>
                  <a:pt x="2669533" y="1625704"/>
                </a:cubicBezTo>
                <a:lnTo>
                  <a:pt x="2683709" y="1625704"/>
                </a:lnTo>
                <a:lnTo>
                  <a:pt x="2683709" y="1713773"/>
                </a:lnTo>
                <a:cubicBezTo>
                  <a:pt x="2683709" y="1714368"/>
                  <a:pt x="2683858" y="1714870"/>
                  <a:pt x="2684155" y="1715279"/>
                </a:cubicBezTo>
                <a:cubicBezTo>
                  <a:pt x="2684453" y="1715689"/>
                  <a:pt x="2684955" y="1716042"/>
                  <a:pt x="2685662" y="1716340"/>
                </a:cubicBezTo>
                <a:cubicBezTo>
                  <a:pt x="2686369" y="1716638"/>
                  <a:pt x="2687318" y="1716861"/>
                  <a:pt x="2688509" y="1717010"/>
                </a:cubicBezTo>
                <a:cubicBezTo>
                  <a:pt x="2689699" y="1717158"/>
                  <a:pt x="2691188" y="1717233"/>
                  <a:pt x="2692974" y="1717233"/>
                </a:cubicBezTo>
                <a:cubicBezTo>
                  <a:pt x="2694760" y="1717233"/>
                  <a:pt x="2696248" y="1717158"/>
                  <a:pt x="2697438" y="1717010"/>
                </a:cubicBezTo>
                <a:cubicBezTo>
                  <a:pt x="2698629" y="1716861"/>
                  <a:pt x="2699578" y="1716638"/>
                  <a:pt x="2700285" y="1716340"/>
                </a:cubicBezTo>
                <a:cubicBezTo>
                  <a:pt x="2700992" y="1716042"/>
                  <a:pt x="2701494" y="1715689"/>
                  <a:pt x="2701792" y="1715279"/>
                </a:cubicBezTo>
                <a:cubicBezTo>
                  <a:pt x="2702089" y="1714870"/>
                  <a:pt x="2702238" y="1714368"/>
                  <a:pt x="2702238" y="1713773"/>
                </a:cubicBezTo>
                <a:lnTo>
                  <a:pt x="2702238" y="1625704"/>
                </a:lnTo>
                <a:lnTo>
                  <a:pt x="2724674" y="1625704"/>
                </a:lnTo>
                <a:cubicBezTo>
                  <a:pt x="2725790" y="1625704"/>
                  <a:pt x="2726683" y="1625108"/>
                  <a:pt x="2727353" y="1623918"/>
                </a:cubicBezTo>
                <a:cubicBezTo>
                  <a:pt x="2728023" y="1622727"/>
                  <a:pt x="2728357" y="1620792"/>
                  <a:pt x="2728357" y="1618113"/>
                </a:cubicBezTo>
                <a:cubicBezTo>
                  <a:pt x="2728357" y="1616699"/>
                  <a:pt x="2728264" y="1615509"/>
                  <a:pt x="2728078" y="1614541"/>
                </a:cubicBezTo>
                <a:cubicBezTo>
                  <a:pt x="2727892" y="1613574"/>
                  <a:pt x="2727632" y="1612774"/>
                  <a:pt x="2727297" y="1612142"/>
                </a:cubicBezTo>
                <a:cubicBezTo>
                  <a:pt x="2726962" y="1611509"/>
                  <a:pt x="2726590" y="1611063"/>
                  <a:pt x="2726181" y="1610802"/>
                </a:cubicBezTo>
                <a:cubicBezTo>
                  <a:pt x="2725772" y="1610542"/>
                  <a:pt x="2725269" y="1610411"/>
                  <a:pt x="2724674" y="1610411"/>
                </a:cubicBezTo>
                <a:lnTo>
                  <a:pt x="2702238" y="1610411"/>
                </a:lnTo>
                <a:lnTo>
                  <a:pt x="2702238" y="1599473"/>
                </a:lnTo>
                <a:cubicBezTo>
                  <a:pt x="2702238" y="1595157"/>
                  <a:pt x="2702499" y="1591492"/>
                  <a:pt x="2703020" y="1588478"/>
                </a:cubicBezTo>
                <a:cubicBezTo>
                  <a:pt x="2703540" y="1585464"/>
                  <a:pt x="2704396" y="1583008"/>
                  <a:pt x="2705587" y="1581111"/>
                </a:cubicBezTo>
                <a:cubicBezTo>
                  <a:pt x="2706777" y="1579213"/>
                  <a:pt x="2708340" y="1577818"/>
                  <a:pt x="2710275" y="1576925"/>
                </a:cubicBezTo>
                <a:cubicBezTo>
                  <a:pt x="2712210" y="1576032"/>
                  <a:pt x="2714554" y="1575586"/>
                  <a:pt x="2717307" y="1575586"/>
                </a:cubicBezTo>
                <a:cubicBezTo>
                  <a:pt x="2719316" y="1575586"/>
                  <a:pt x="2721084" y="1575753"/>
                  <a:pt x="2722609" y="1576088"/>
                </a:cubicBezTo>
                <a:cubicBezTo>
                  <a:pt x="2724135" y="1576423"/>
                  <a:pt x="2725455" y="1576795"/>
                  <a:pt x="2726571" y="1577204"/>
                </a:cubicBezTo>
                <a:cubicBezTo>
                  <a:pt x="2727688" y="1577613"/>
                  <a:pt x="2728637" y="1577986"/>
                  <a:pt x="2729418" y="1578320"/>
                </a:cubicBezTo>
                <a:cubicBezTo>
                  <a:pt x="2730199" y="1578655"/>
                  <a:pt x="2730850" y="1578823"/>
                  <a:pt x="2731371" y="1578823"/>
                </a:cubicBezTo>
                <a:cubicBezTo>
                  <a:pt x="2731818" y="1578823"/>
                  <a:pt x="2732190" y="1578730"/>
                  <a:pt x="2732487" y="1578544"/>
                </a:cubicBezTo>
                <a:cubicBezTo>
                  <a:pt x="2732785" y="1578358"/>
                  <a:pt x="2733027" y="1578004"/>
                  <a:pt x="2733213" y="1577483"/>
                </a:cubicBezTo>
                <a:cubicBezTo>
                  <a:pt x="2733399" y="1576962"/>
                  <a:pt x="2733566" y="1576274"/>
                  <a:pt x="2733715" y="1575418"/>
                </a:cubicBezTo>
                <a:cubicBezTo>
                  <a:pt x="2733864" y="1574562"/>
                  <a:pt x="2733939" y="1573428"/>
                  <a:pt x="2733939" y="1572014"/>
                </a:cubicBezTo>
                <a:cubicBezTo>
                  <a:pt x="2733939" y="1570600"/>
                  <a:pt x="2733883" y="1569391"/>
                  <a:pt x="2733771" y="1568386"/>
                </a:cubicBezTo>
                <a:cubicBezTo>
                  <a:pt x="2733659" y="1567382"/>
                  <a:pt x="2733455" y="1566526"/>
                  <a:pt x="2733157" y="1565819"/>
                </a:cubicBezTo>
                <a:cubicBezTo>
                  <a:pt x="2732859" y="1565112"/>
                  <a:pt x="2732487" y="1564535"/>
                  <a:pt x="2732041" y="1564089"/>
                </a:cubicBezTo>
                <a:cubicBezTo>
                  <a:pt x="2731595" y="1563642"/>
                  <a:pt x="2730701" y="1563140"/>
                  <a:pt x="2729362" y="1562582"/>
                </a:cubicBezTo>
                <a:cubicBezTo>
                  <a:pt x="2728023" y="1562024"/>
                  <a:pt x="2726125" y="1561503"/>
                  <a:pt x="2723669" y="1561019"/>
                </a:cubicBezTo>
                <a:cubicBezTo>
                  <a:pt x="2721214" y="1560535"/>
                  <a:pt x="2718684" y="1560294"/>
                  <a:pt x="2716079" y="1560294"/>
                </a:cubicBezTo>
                <a:close/>
                <a:moveTo>
                  <a:pt x="2116004" y="1560294"/>
                </a:moveTo>
                <a:cubicBezTo>
                  <a:pt x="2110497" y="1560294"/>
                  <a:pt x="2105716" y="1561056"/>
                  <a:pt x="2101661" y="1562582"/>
                </a:cubicBezTo>
                <a:cubicBezTo>
                  <a:pt x="2097605" y="1564107"/>
                  <a:pt x="2094238" y="1566470"/>
                  <a:pt x="2091559" y="1569670"/>
                </a:cubicBezTo>
                <a:cubicBezTo>
                  <a:pt x="2088880" y="1572870"/>
                  <a:pt x="2086890" y="1576981"/>
                  <a:pt x="2085587" y="1582004"/>
                </a:cubicBezTo>
                <a:cubicBezTo>
                  <a:pt x="2084285" y="1587027"/>
                  <a:pt x="2083634" y="1593036"/>
                  <a:pt x="2083634" y="1600031"/>
                </a:cubicBezTo>
                <a:lnTo>
                  <a:pt x="2083634" y="1610411"/>
                </a:lnTo>
                <a:lnTo>
                  <a:pt x="2069458" y="1610411"/>
                </a:lnTo>
                <a:cubicBezTo>
                  <a:pt x="2068863" y="1610411"/>
                  <a:pt x="2068342" y="1610542"/>
                  <a:pt x="2067896" y="1610802"/>
                </a:cubicBezTo>
                <a:cubicBezTo>
                  <a:pt x="2067449" y="1611063"/>
                  <a:pt x="2067077" y="1611509"/>
                  <a:pt x="2066779" y="1612142"/>
                </a:cubicBezTo>
                <a:cubicBezTo>
                  <a:pt x="2066482" y="1612774"/>
                  <a:pt x="2066258" y="1613574"/>
                  <a:pt x="2066109" y="1614541"/>
                </a:cubicBezTo>
                <a:cubicBezTo>
                  <a:pt x="2065961" y="1615509"/>
                  <a:pt x="2065886" y="1616699"/>
                  <a:pt x="2065886" y="1618113"/>
                </a:cubicBezTo>
                <a:cubicBezTo>
                  <a:pt x="2065886" y="1620792"/>
                  <a:pt x="2066184" y="1622727"/>
                  <a:pt x="2066779" y="1623918"/>
                </a:cubicBezTo>
                <a:cubicBezTo>
                  <a:pt x="2067375" y="1625108"/>
                  <a:pt x="2068267" y="1625704"/>
                  <a:pt x="2069458" y="1625704"/>
                </a:cubicBezTo>
                <a:lnTo>
                  <a:pt x="2083634" y="1625704"/>
                </a:lnTo>
                <a:lnTo>
                  <a:pt x="2083634" y="1713773"/>
                </a:lnTo>
                <a:cubicBezTo>
                  <a:pt x="2083634" y="1714368"/>
                  <a:pt x="2083783" y="1714870"/>
                  <a:pt x="2084080" y="1715279"/>
                </a:cubicBezTo>
                <a:cubicBezTo>
                  <a:pt x="2084378" y="1715689"/>
                  <a:pt x="2084880" y="1716042"/>
                  <a:pt x="2085587" y="1716340"/>
                </a:cubicBezTo>
                <a:cubicBezTo>
                  <a:pt x="2086294" y="1716638"/>
                  <a:pt x="2087243" y="1716861"/>
                  <a:pt x="2088434" y="1717010"/>
                </a:cubicBezTo>
                <a:cubicBezTo>
                  <a:pt x="2089624" y="1717158"/>
                  <a:pt x="2091113" y="1717233"/>
                  <a:pt x="2092899" y="1717233"/>
                </a:cubicBezTo>
                <a:cubicBezTo>
                  <a:pt x="2094684" y="1717233"/>
                  <a:pt x="2096173" y="1717158"/>
                  <a:pt x="2097363" y="1717010"/>
                </a:cubicBezTo>
                <a:cubicBezTo>
                  <a:pt x="2098554" y="1716861"/>
                  <a:pt x="2099503" y="1716638"/>
                  <a:pt x="2100210" y="1716340"/>
                </a:cubicBezTo>
                <a:cubicBezTo>
                  <a:pt x="2100917" y="1716042"/>
                  <a:pt x="2101419" y="1715689"/>
                  <a:pt x="2101717" y="1715279"/>
                </a:cubicBezTo>
                <a:cubicBezTo>
                  <a:pt x="2102014" y="1714870"/>
                  <a:pt x="2102163" y="1714368"/>
                  <a:pt x="2102163" y="1713773"/>
                </a:cubicBezTo>
                <a:lnTo>
                  <a:pt x="2102163" y="1625704"/>
                </a:lnTo>
                <a:lnTo>
                  <a:pt x="2124599" y="1625704"/>
                </a:lnTo>
                <a:cubicBezTo>
                  <a:pt x="2125715" y="1625704"/>
                  <a:pt x="2126608" y="1625108"/>
                  <a:pt x="2127278" y="1623918"/>
                </a:cubicBezTo>
                <a:cubicBezTo>
                  <a:pt x="2127948" y="1622727"/>
                  <a:pt x="2128282" y="1620792"/>
                  <a:pt x="2128282" y="1618113"/>
                </a:cubicBezTo>
                <a:cubicBezTo>
                  <a:pt x="2128282" y="1616699"/>
                  <a:pt x="2128190" y="1615509"/>
                  <a:pt x="2128003" y="1614541"/>
                </a:cubicBezTo>
                <a:cubicBezTo>
                  <a:pt x="2127817" y="1613574"/>
                  <a:pt x="2127557" y="1612774"/>
                  <a:pt x="2127222" y="1612142"/>
                </a:cubicBezTo>
                <a:cubicBezTo>
                  <a:pt x="2126887" y="1611509"/>
                  <a:pt x="2126515" y="1611063"/>
                  <a:pt x="2126106" y="1610802"/>
                </a:cubicBezTo>
                <a:cubicBezTo>
                  <a:pt x="2125697" y="1610542"/>
                  <a:pt x="2125194" y="1610411"/>
                  <a:pt x="2124599" y="1610411"/>
                </a:cubicBezTo>
                <a:lnTo>
                  <a:pt x="2102163" y="1610411"/>
                </a:lnTo>
                <a:lnTo>
                  <a:pt x="2102163" y="1599473"/>
                </a:lnTo>
                <a:cubicBezTo>
                  <a:pt x="2102163" y="1595157"/>
                  <a:pt x="2102424" y="1591492"/>
                  <a:pt x="2102944" y="1588478"/>
                </a:cubicBezTo>
                <a:cubicBezTo>
                  <a:pt x="2103465" y="1585464"/>
                  <a:pt x="2104321" y="1583008"/>
                  <a:pt x="2105512" y="1581111"/>
                </a:cubicBezTo>
                <a:cubicBezTo>
                  <a:pt x="2106702" y="1579213"/>
                  <a:pt x="2108265" y="1577818"/>
                  <a:pt x="2110200" y="1576925"/>
                </a:cubicBezTo>
                <a:cubicBezTo>
                  <a:pt x="2112135" y="1576032"/>
                  <a:pt x="2114479" y="1575586"/>
                  <a:pt x="2117232" y="1575586"/>
                </a:cubicBezTo>
                <a:cubicBezTo>
                  <a:pt x="2119241" y="1575586"/>
                  <a:pt x="2121008" y="1575753"/>
                  <a:pt x="2122534" y="1576088"/>
                </a:cubicBezTo>
                <a:cubicBezTo>
                  <a:pt x="2124059" y="1576423"/>
                  <a:pt x="2125380" y="1576795"/>
                  <a:pt x="2126496" y="1577204"/>
                </a:cubicBezTo>
                <a:cubicBezTo>
                  <a:pt x="2127613" y="1577613"/>
                  <a:pt x="2128561" y="1577986"/>
                  <a:pt x="2129343" y="1578320"/>
                </a:cubicBezTo>
                <a:cubicBezTo>
                  <a:pt x="2130124" y="1578655"/>
                  <a:pt x="2130775" y="1578823"/>
                  <a:pt x="2131296" y="1578823"/>
                </a:cubicBezTo>
                <a:cubicBezTo>
                  <a:pt x="2131743" y="1578823"/>
                  <a:pt x="2132115" y="1578730"/>
                  <a:pt x="2132412" y="1578544"/>
                </a:cubicBezTo>
                <a:cubicBezTo>
                  <a:pt x="2132710" y="1578358"/>
                  <a:pt x="2132952" y="1578004"/>
                  <a:pt x="2133138" y="1577483"/>
                </a:cubicBezTo>
                <a:cubicBezTo>
                  <a:pt x="2133324" y="1576962"/>
                  <a:pt x="2133491" y="1576274"/>
                  <a:pt x="2133640" y="1575418"/>
                </a:cubicBezTo>
                <a:cubicBezTo>
                  <a:pt x="2133789" y="1574562"/>
                  <a:pt x="2133863" y="1573428"/>
                  <a:pt x="2133863" y="1572014"/>
                </a:cubicBezTo>
                <a:cubicBezTo>
                  <a:pt x="2133863" y="1570600"/>
                  <a:pt x="2133808" y="1569391"/>
                  <a:pt x="2133696" y="1568386"/>
                </a:cubicBezTo>
                <a:cubicBezTo>
                  <a:pt x="2133584" y="1567382"/>
                  <a:pt x="2133380" y="1566526"/>
                  <a:pt x="2133082" y="1565819"/>
                </a:cubicBezTo>
                <a:cubicBezTo>
                  <a:pt x="2132784" y="1565112"/>
                  <a:pt x="2132412" y="1564535"/>
                  <a:pt x="2131966" y="1564089"/>
                </a:cubicBezTo>
                <a:cubicBezTo>
                  <a:pt x="2131520" y="1563642"/>
                  <a:pt x="2130626" y="1563140"/>
                  <a:pt x="2129287" y="1562582"/>
                </a:cubicBezTo>
                <a:cubicBezTo>
                  <a:pt x="2127948" y="1562024"/>
                  <a:pt x="2126050" y="1561503"/>
                  <a:pt x="2123594" y="1561019"/>
                </a:cubicBezTo>
                <a:cubicBezTo>
                  <a:pt x="2121139" y="1560535"/>
                  <a:pt x="2118609" y="1560294"/>
                  <a:pt x="2116004" y="1560294"/>
                </a:cubicBezTo>
                <a:close/>
                <a:moveTo>
                  <a:pt x="679268" y="1216222"/>
                </a:moveTo>
                <a:lnTo>
                  <a:pt x="679268" y="1235272"/>
                </a:lnTo>
                <a:lnTo>
                  <a:pt x="2079443" y="1235272"/>
                </a:lnTo>
                <a:lnTo>
                  <a:pt x="3084331" y="1235272"/>
                </a:lnTo>
                <a:lnTo>
                  <a:pt x="4089218" y="1235272"/>
                </a:lnTo>
                <a:lnTo>
                  <a:pt x="4089218" y="1216222"/>
                </a:lnTo>
                <a:lnTo>
                  <a:pt x="3084331" y="1216222"/>
                </a:lnTo>
                <a:lnTo>
                  <a:pt x="2079443" y="1216222"/>
                </a:lnTo>
                <a:close/>
                <a:moveTo>
                  <a:pt x="3120645" y="1015453"/>
                </a:moveTo>
                <a:lnTo>
                  <a:pt x="3138206" y="1015453"/>
                </a:lnTo>
                <a:cubicBezTo>
                  <a:pt x="3142671" y="1015453"/>
                  <a:pt x="3146169" y="1015602"/>
                  <a:pt x="3148699" y="1015899"/>
                </a:cubicBezTo>
                <a:cubicBezTo>
                  <a:pt x="3151229" y="1016197"/>
                  <a:pt x="3153486" y="1016594"/>
                  <a:pt x="3155471" y="1017090"/>
                </a:cubicBezTo>
                <a:cubicBezTo>
                  <a:pt x="3162019" y="1018876"/>
                  <a:pt x="3166732" y="1021952"/>
                  <a:pt x="3169609" y="1026317"/>
                </a:cubicBezTo>
                <a:cubicBezTo>
                  <a:pt x="3172487" y="1030683"/>
                  <a:pt x="3173925" y="1036041"/>
                  <a:pt x="3173925" y="1042391"/>
                </a:cubicBezTo>
                <a:cubicBezTo>
                  <a:pt x="3173925" y="1046558"/>
                  <a:pt x="3173231" y="1050328"/>
                  <a:pt x="3171842" y="1053702"/>
                </a:cubicBezTo>
                <a:cubicBezTo>
                  <a:pt x="3170452" y="1057075"/>
                  <a:pt x="3168369" y="1059977"/>
                  <a:pt x="3165591" y="1062408"/>
                </a:cubicBezTo>
                <a:cubicBezTo>
                  <a:pt x="3162813" y="1064839"/>
                  <a:pt x="3159340" y="1066724"/>
                  <a:pt x="3155173" y="1068064"/>
                </a:cubicBezTo>
                <a:cubicBezTo>
                  <a:pt x="3151006" y="1069403"/>
                  <a:pt x="3146144" y="1070073"/>
                  <a:pt x="3140588" y="1070073"/>
                </a:cubicBezTo>
                <a:lnTo>
                  <a:pt x="3120645" y="1070073"/>
                </a:lnTo>
                <a:close/>
                <a:moveTo>
                  <a:pt x="1272795" y="1015453"/>
                </a:moveTo>
                <a:lnTo>
                  <a:pt x="1290356" y="1015453"/>
                </a:lnTo>
                <a:cubicBezTo>
                  <a:pt x="1294821" y="1015453"/>
                  <a:pt x="1298319" y="1015602"/>
                  <a:pt x="1300849" y="1015899"/>
                </a:cubicBezTo>
                <a:cubicBezTo>
                  <a:pt x="1303379" y="1016197"/>
                  <a:pt x="1305636" y="1016594"/>
                  <a:pt x="1307621" y="1017090"/>
                </a:cubicBezTo>
                <a:cubicBezTo>
                  <a:pt x="1314169" y="1018876"/>
                  <a:pt x="1318882" y="1021952"/>
                  <a:pt x="1321759" y="1026317"/>
                </a:cubicBezTo>
                <a:cubicBezTo>
                  <a:pt x="1324637" y="1030683"/>
                  <a:pt x="1326075" y="1036041"/>
                  <a:pt x="1326075" y="1042391"/>
                </a:cubicBezTo>
                <a:cubicBezTo>
                  <a:pt x="1326075" y="1046558"/>
                  <a:pt x="1325381" y="1050328"/>
                  <a:pt x="1323992" y="1053702"/>
                </a:cubicBezTo>
                <a:cubicBezTo>
                  <a:pt x="1322603" y="1057075"/>
                  <a:pt x="1320519" y="1059977"/>
                  <a:pt x="1317741" y="1062408"/>
                </a:cubicBezTo>
                <a:cubicBezTo>
                  <a:pt x="1314963" y="1064839"/>
                  <a:pt x="1311490" y="1066724"/>
                  <a:pt x="1307323" y="1068064"/>
                </a:cubicBezTo>
                <a:cubicBezTo>
                  <a:pt x="1303156" y="1069403"/>
                  <a:pt x="1298294" y="1070073"/>
                  <a:pt x="1292738" y="1070073"/>
                </a:cubicBezTo>
                <a:lnTo>
                  <a:pt x="1272795" y="1070073"/>
                </a:lnTo>
                <a:close/>
                <a:moveTo>
                  <a:pt x="3687978" y="1014262"/>
                </a:moveTo>
                <a:cubicBezTo>
                  <a:pt x="3697503" y="1014262"/>
                  <a:pt x="3705440" y="1015875"/>
                  <a:pt x="3711790" y="1019099"/>
                </a:cubicBezTo>
                <a:cubicBezTo>
                  <a:pt x="3718140" y="1022324"/>
                  <a:pt x="3723225" y="1026888"/>
                  <a:pt x="3727045" y="1032791"/>
                </a:cubicBezTo>
                <a:cubicBezTo>
                  <a:pt x="3730865" y="1038695"/>
                  <a:pt x="3733568" y="1045789"/>
                  <a:pt x="3735156" y="1054074"/>
                </a:cubicBezTo>
                <a:cubicBezTo>
                  <a:pt x="3736743" y="1062359"/>
                  <a:pt x="3737537" y="1071561"/>
                  <a:pt x="3737537" y="1081682"/>
                </a:cubicBezTo>
                <a:cubicBezTo>
                  <a:pt x="3737537" y="1090909"/>
                  <a:pt x="3736719" y="1099615"/>
                  <a:pt x="3735081" y="1107801"/>
                </a:cubicBezTo>
                <a:cubicBezTo>
                  <a:pt x="3733445" y="1115986"/>
                  <a:pt x="3730641" y="1123155"/>
                  <a:pt x="3726673" y="1129307"/>
                </a:cubicBezTo>
                <a:cubicBezTo>
                  <a:pt x="3722704" y="1135458"/>
                  <a:pt x="3717495" y="1140320"/>
                  <a:pt x="3711046" y="1143892"/>
                </a:cubicBezTo>
                <a:cubicBezTo>
                  <a:pt x="3704597" y="1147464"/>
                  <a:pt x="3696560" y="1149249"/>
                  <a:pt x="3686936" y="1149249"/>
                </a:cubicBezTo>
                <a:cubicBezTo>
                  <a:pt x="3677311" y="1149249"/>
                  <a:pt x="3669324" y="1147687"/>
                  <a:pt x="3662974" y="1144561"/>
                </a:cubicBezTo>
                <a:cubicBezTo>
                  <a:pt x="3656624" y="1141436"/>
                  <a:pt x="3651564" y="1136897"/>
                  <a:pt x="3647794" y="1130944"/>
                </a:cubicBezTo>
                <a:cubicBezTo>
                  <a:pt x="3644024" y="1124990"/>
                  <a:pt x="3641345" y="1117822"/>
                  <a:pt x="3639757" y="1109438"/>
                </a:cubicBezTo>
                <a:cubicBezTo>
                  <a:pt x="3638170" y="1101054"/>
                  <a:pt x="3637376" y="1091603"/>
                  <a:pt x="3637376" y="1081086"/>
                </a:cubicBezTo>
                <a:cubicBezTo>
                  <a:pt x="3637376" y="1072057"/>
                  <a:pt x="3638195" y="1063500"/>
                  <a:pt x="3639832" y="1055413"/>
                </a:cubicBezTo>
                <a:cubicBezTo>
                  <a:pt x="3641469" y="1047327"/>
                  <a:pt x="3644272" y="1040258"/>
                  <a:pt x="3648240" y="1034205"/>
                </a:cubicBezTo>
                <a:cubicBezTo>
                  <a:pt x="3652209" y="1028153"/>
                  <a:pt x="3657418" y="1023316"/>
                  <a:pt x="3663867" y="1019695"/>
                </a:cubicBezTo>
                <a:cubicBezTo>
                  <a:pt x="3670316" y="1016073"/>
                  <a:pt x="3678353" y="1014262"/>
                  <a:pt x="3687978" y="1014262"/>
                </a:cubicBezTo>
                <a:close/>
                <a:moveTo>
                  <a:pt x="3335553" y="1014262"/>
                </a:moveTo>
                <a:cubicBezTo>
                  <a:pt x="3345078" y="1014262"/>
                  <a:pt x="3353015" y="1015875"/>
                  <a:pt x="3359365" y="1019099"/>
                </a:cubicBezTo>
                <a:cubicBezTo>
                  <a:pt x="3365715" y="1022324"/>
                  <a:pt x="3370800" y="1026888"/>
                  <a:pt x="3374620" y="1032791"/>
                </a:cubicBezTo>
                <a:cubicBezTo>
                  <a:pt x="3378440" y="1038695"/>
                  <a:pt x="3381143" y="1045789"/>
                  <a:pt x="3382731" y="1054074"/>
                </a:cubicBezTo>
                <a:cubicBezTo>
                  <a:pt x="3384318" y="1062359"/>
                  <a:pt x="3385112" y="1071561"/>
                  <a:pt x="3385112" y="1081682"/>
                </a:cubicBezTo>
                <a:cubicBezTo>
                  <a:pt x="3385112" y="1090909"/>
                  <a:pt x="3384294" y="1099615"/>
                  <a:pt x="3382657" y="1107801"/>
                </a:cubicBezTo>
                <a:cubicBezTo>
                  <a:pt x="3381020" y="1115986"/>
                  <a:pt x="3378217" y="1123155"/>
                  <a:pt x="3374248" y="1129307"/>
                </a:cubicBezTo>
                <a:cubicBezTo>
                  <a:pt x="3370279" y="1135458"/>
                  <a:pt x="3365070" y="1140320"/>
                  <a:pt x="3358621" y="1143892"/>
                </a:cubicBezTo>
                <a:cubicBezTo>
                  <a:pt x="3352172" y="1147464"/>
                  <a:pt x="3344135" y="1149249"/>
                  <a:pt x="3334511" y="1149249"/>
                </a:cubicBezTo>
                <a:cubicBezTo>
                  <a:pt x="3324887" y="1149249"/>
                  <a:pt x="3316899" y="1147687"/>
                  <a:pt x="3310549" y="1144561"/>
                </a:cubicBezTo>
                <a:cubicBezTo>
                  <a:pt x="3304200" y="1141436"/>
                  <a:pt x="3299139" y="1136897"/>
                  <a:pt x="3295369" y="1130944"/>
                </a:cubicBezTo>
                <a:cubicBezTo>
                  <a:pt x="3291599" y="1124990"/>
                  <a:pt x="3288920" y="1117822"/>
                  <a:pt x="3287332" y="1109438"/>
                </a:cubicBezTo>
                <a:cubicBezTo>
                  <a:pt x="3285745" y="1101054"/>
                  <a:pt x="3284951" y="1091603"/>
                  <a:pt x="3284951" y="1081086"/>
                </a:cubicBezTo>
                <a:cubicBezTo>
                  <a:pt x="3284951" y="1072057"/>
                  <a:pt x="3285770" y="1063500"/>
                  <a:pt x="3287407" y="1055413"/>
                </a:cubicBezTo>
                <a:cubicBezTo>
                  <a:pt x="3289044" y="1047327"/>
                  <a:pt x="3291847" y="1040258"/>
                  <a:pt x="3295815" y="1034205"/>
                </a:cubicBezTo>
                <a:cubicBezTo>
                  <a:pt x="3299784" y="1028153"/>
                  <a:pt x="3304993" y="1023316"/>
                  <a:pt x="3311442" y="1019695"/>
                </a:cubicBezTo>
                <a:cubicBezTo>
                  <a:pt x="3317892" y="1016073"/>
                  <a:pt x="3325928" y="1014262"/>
                  <a:pt x="3335553" y="1014262"/>
                </a:cubicBezTo>
                <a:close/>
                <a:moveTo>
                  <a:pt x="2240178" y="1014262"/>
                </a:moveTo>
                <a:cubicBezTo>
                  <a:pt x="2249703" y="1014262"/>
                  <a:pt x="2257640" y="1015875"/>
                  <a:pt x="2263990" y="1019099"/>
                </a:cubicBezTo>
                <a:cubicBezTo>
                  <a:pt x="2270340" y="1022324"/>
                  <a:pt x="2275425" y="1026888"/>
                  <a:pt x="2279245" y="1032791"/>
                </a:cubicBezTo>
                <a:cubicBezTo>
                  <a:pt x="2283065" y="1038695"/>
                  <a:pt x="2285769" y="1045789"/>
                  <a:pt x="2287356" y="1054074"/>
                </a:cubicBezTo>
                <a:cubicBezTo>
                  <a:pt x="2288944" y="1062359"/>
                  <a:pt x="2289737" y="1071561"/>
                  <a:pt x="2289737" y="1081682"/>
                </a:cubicBezTo>
                <a:cubicBezTo>
                  <a:pt x="2289737" y="1090909"/>
                  <a:pt x="2288919" y="1099615"/>
                  <a:pt x="2287282" y="1107801"/>
                </a:cubicBezTo>
                <a:cubicBezTo>
                  <a:pt x="2285645" y="1115986"/>
                  <a:pt x="2282842" y="1123155"/>
                  <a:pt x="2278873" y="1129307"/>
                </a:cubicBezTo>
                <a:cubicBezTo>
                  <a:pt x="2274904" y="1135458"/>
                  <a:pt x="2269695" y="1140320"/>
                  <a:pt x="2263246" y="1143892"/>
                </a:cubicBezTo>
                <a:cubicBezTo>
                  <a:pt x="2256797" y="1147464"/>
                  <a:pt x="2248760" y="1149249"/>
                  <a:pt x="2239136" y="1149249"/>
                </a:cubicBezTo>
                <a:cubicBezTo>
                  <a:pt x="2229512" y="1149249"/>
                  <a:pt x="2221525" y="1147687"/>
                  <a:pt x="2215174" y="1144561"/>
                </a:cubicBezTo>
                <a:cubicBezTo>
                  <a:pt x="2208824" y="1141436"/>
                  <a:pt x="2203764" y="1136897"/>
                  <a:pt x="2199994" y="1130944"/>
                </a:cubicBezTo>
                <a:cubicBezTo>
                  <a:pt x="2196224" y="1124990"/>
                  <a:pt x="2193545" y="1117822"/>
                  <a:pt x="2191957" y="1109438"/>
                </a:cubicBezTo>
                <a:cubicBezTo>
                  <a:pt x="2190370" y="1101054"/>
                  <a:pt x="2189576" y="1091603"/>
                  <a:pt x="2189576" y="1081086"/>
                </a:cubicBezTo>
                <a:cubicBezTo>
                  <a:pt x="2189576" y="1072057"/>
                  <a:pt x="2190395" y="1063500"/>
                  <a:pt x="2192032" y="1055413"/>
                </a:cubicBezTo>
                <a:cubicBezTo>
                  <a:pt x="2193669" y="1047327"/>
                  <a:pt x="2196472" y="1040258"/>
                  <a:pt x="2200441" y="1034205"/>
                </a:cubicBezTo>
                <a:cubicBezTo>
                  <a:pt x="2204409" y="1028153"/>
                  <a:pt x="2209618" y="1023316"/>
                  <a:pt x="2216067" y="1019695"/>
                </a:cubicBezTo>
                <a:cubicBezTo>
                  <a:pt x="2222517" y="1016073"/>
                  <a:pt x="2230553" y="1014262"/>
                  <a:pt x="2240178" y="1014262"/>
                </a:cubicBezTo>
                <a:close/>
                <a:moveTo>
                  <a:pt x="782853" y="1014262"/>
                </a:moveTo>
                <a:cubicBezTo>
                  <a:pt x="792378" y="1014262"/>
                  <a:pt x="800315" y="1015875"/>
                  <a:pt x="806665" y="1019099"/>
                </a:cubicBezTo>
                <a:cubicBezTo>
                  <a:pt x="813015" y="1022324"/>
                  <a:pt x="818100" y="1026888"/>
                  <a:pt x="821920" y="1032791"/>
                </a:cubicBezTo>
                <a:cubicBezTo>
                  <a:pt x="825740" y="1038695"/>
                  <a:pt x="828444" y="1045789"/>
                  <a:pt x="830031" y="1054074"/>
                </a:cubicBezTo>
                <a:cubicBezTo>
                  <a:pt x="831619" y="1062359"/>
                  <a:pt x="832412" y="1071561"/>
                  <a:pt x="832412" y="1081682"/>
                </a:cubicBezTo>
                <a:cubicBezTo>
                  <a:pt x="832412" y="1090909"/>
                  <a:pt x="831594" y="1099615"/>
                  <a:pt x="829957" y="1107801"/>
                </a:cubicBezTo>
                <a:cubicBezTo>
                  <a:pt x="828320" y="1115986"/>
                  <a:pt x="825517" y="1123155"/>
                  <a:pt x="821548" y="1129307"/>
                </a:cubicBezTo>
                <a:cubicBezTo>
                  <a:pt x="817579" y="1135458"/>
                  <a:pt x="812370" y="1140320"/>
                  <a:pt x="805921" y="1143892"/>
                </a:cubicBezTo>
                <a:cubicBezTo>
                  <a:pt x="799472" y="1147464"/>
                  <a:pt x="791435" y="1149249"/>
                  <a:pt x="781811" y="1149249"/>
                </a:cubicBezTo>
                <a:cubicBezTo>
                  <a:pt x="772187" y="1149249"/>
                  <a:pt x="764200" y="1147687"/>
                  <a:pt x="757850" y="1144561"/>
                </a:cubicBezTo>
                <a:cubicBezTo>
                  <a:pt x="751500" y="1141436"/>
                  <a:pt x="746439" y="1136897"/>
                  <a:pt x="742669" y="1130944"/>
                </a:cubicBezTo>
                <a:cubicBezTo>
                  <a:pt x="738899" y="1124990"/>
                  <a:pt x="736220" y="1117822"/>
                  <a:pt x="734632" y="1109438"/>
                </a:cubicBezTo>
                <a:cubicBezTo>
                  <a:pt x="733045" y="1101054"/>
                  <a:pt x="732251" y="1091603"/>
                  <a:pt x="732251" y="1081086"/>
                </a:cubicBezTo>
                <a:cubicBezTo>
                  <a:pt x="732251" y="1072057"/>
                  <a:pt x="733070" y="1063500"/>
                  <a:pt x="734707" y="1055413"/>
                </a:cubicBezTo>
                <a:cubicBezTo>
                  <a:pt x="736344" y="1047327"/>
                  <a:pt x="739147" y="1040258"/>
                  <a:pt x="743116" y="1034205"/>
                </a:cubicBezTo>
                <a:cubicBezTo>
                  <a:pt x="747084" y="1028153"/>
                  <a:pt x="752293" y="1023316"/>
                  <a:pt x="758742" y="1019695"/>
                </a:cubicBezTo>
                <a:cubicBezTo>
                  <a:pt x="765192" y="1016073"/>
                  <a:pt x="773228" y="1014262"/>
                  <a:pt x="782853" y="1014262"/>
                </a:cubicBezTo>
                <a:close/>
                <a:moveTo>
                  <a:pt x="3944408" y="985539"/>
                </a:moveTo>
                <a:cubicBezTo>
                  <a:pt x="3943416" y="985539"/>
                  <a:pt x="3942573" y="985811"/>
                  <a:pt x="3941878" y="986357"/>
                </a:cubicBezTo>
                <a:cubicBezTo>
                  <a:pt x="3941183" y="986903"/>
                  <a:pt x="3940588" y="987796"/>
                  <a:pt x="3940092" y="989036"/>
                </a:cubicBezTo>
                <a:cubicBezTo>
                  <a:pt x="3939596" y="990276"/>
                  <a:pt x="3939224" y="991938"/>
                  <a:pt x="3938976" y="994022"/>
                </a:cubicBezTo>
                <a:cubicBezTo>
                  <a:pt x="3938728" y="996105"/>
                  <a:pt x="3938604" y="998635"/>
                  <a:pt x="3938604" y="1001612"/>
                </a:cubicBezTo>
                <a:cubicBezTo>
                  <a:pt x="3938604" y="1004489"/>
                  <a:pt x="3938728" y="1006945"/>
                  <a:pt x="3938976" y="1008979"/>
                </a:cubicBezTo>
                <a:cubicBezTo>
                  <a:pt x="3939224" y="1011013"/>
                  <a:pt x="3939596" y="1012650"/>
                  <a:pt x="3940092" y="1013890"/>
                </a:cubicBezTo>
                <a:cubicBezTo>
                  <a:pt x="3940588" y="1015131"/>
                  <a:pt x="3941183" y="1016048"/>
                  <a:pt x="3941878" y="1016644"/>
                </a:cubicBezTo>
                <a:cubicBezTo>
                  <a:pt x="3942573" y="1017239"/>
                  <a:pt x="3943416" y="1017537"/>
                  <a:pt x="3944408" y="1017537"/>
                </a:cubicBezTo>
                <a:lnTo>
                  <a:pt x="3992629" y="1017537"/>
                </a:lnTo>
                <a:lnTo>
                  <a:pt x="3992629" y="1172764"/>
                </a:lnTo>
                <a:cubicBezTo>
                  <a:pt x="3992629" y="1173757"/>
                  <a:pt x="3992951" y="1174649"/>
                  <a:pt x="3993596" y="1175443"/>
                </a:cubicBezTo>
                <a:cubicBezTo>
                  <a:pt x="3994241" y="1176237"/>
                  <a:pt x="3995307" y="1176882"/>
                  <a:pt x="3996796" y="1177378"/>
                </a:cubicBezTo>
                <a:cubicBezTo>
                  <a:pt x="3998284" y="1177874"/>
                  <a:pt x="4000293" y="1178271"/>
                  <a:pt x="4002823" y="1178569"/>
                </a:cubicBezTo>
                <a:cubicBezTo>
                  <a:pt x="4005353" y="1178866"/>
                  <a:pt x="4008503" y="1179015"/>
                  <a:pt x="4012274" y="1179015"/>
                </a:cubicBezTo>
                <a:cubicBezTo>
                  <a:pt x="4016044" y="1179015"/>
                  <a:pt x="4019195" y="1178866"/>
                  <a:pt x="4021725" y="1178569"/>
                </a:cubicBezTo>
                <a:cubicBezTo>
                  <a:pt x="4024255" y="1178271"/>
                  <a:pt x="4026264" y="1177874"/>
                  <a:pt x="4027752" y="1177378"/>
                </a:cubicBezTo>
                <a:cubicBezTo>
                  <a:pt x="4029240" y="1176882"/>
                  <a:pt x="4030307" y="1176237"/>
                  <a:pt x="4030952" y="1175443"/>
                </a:cubicBezTo>
                <a:cubicBezTo>
                  <a:pt x="4031597" y="1174649"/>
                  <a:pt x="4031919" y="1173757"/>
                  <a:pt x="4031919" y="1172764"/>
                </a:cubicBezTo>
                <a:lnTo>
                  <a:pt x="4031919" y="1017537"/>
                </a:lnTo>
                <a:lnTo>
                  <a:pt x="4080139" y="1017537"/>
                </a:lnTo>
                <a:cubicBezTo>
                  <a:pt x="4081033" y="1017537"/>
                  <a:pt x="4081851" y="1017239"/>
                  <a:pt x="4082595" y="1016644"/>
                </a:cubicBezTo>
                <a:cubicBezTo>
                  <a:pt x="4083339" y="1016048"/>
                  <a:pt x="4083959" y="1015131"/>
                  <a:pt x="4084455" y="1013890"/>
                </a:cubicBezTo>
                <a:cubicBezTo>
                  <a:pt x="4084951" y="1012650"/>
                  <a:pt x="4085323" y="1011013"/>
                  <a:pt x="4085572" y="1008979"/>
                </a:cubicBezTo>
                <a:cubicBezTo>
                  <a:pt x="4085820" y="1006945"/>
                  <a:pt x="4085944" y="1004489"/>
                  <a:pt x="4085944" y="1001612"/>
                </a:cubicBezTo>
                <a:cubicBezTo>
                  <a:pt x="4085944" y="998635"/>
                  <a:pt x="4085820" y="996105"/>
                  <a:pt x="4085572" y="994022"/>
                </a:cubicBezTo>
                <a:cubicBezTo>
                  <a:pt x="4085323" y="991938"/>
                  <a:pt x="4084951" y="990276"/>
                  <a:pt x="4084455" y="989036"/>
                </a:cubicBezTo>
                <a:cubicBezTo>
                  <a:pt x="4083959" y="987796"/>
                  <a:pt x="4083339" y="986903"/>
                  <a:pt x="4082595" y="986357"/>
                </a:cubicBezTo>
                <a:cubicBezTo>
                  <a:pt x="4081851" y="985811"/>
                  <a:pt x="4081033" y="985539"/>
                  <a:pt x="4080139" y="985539"/>
                </a:cubicBezTo>
                <a:close/>
                <a:moveTo>
                  <a:pt x="3826537" y="985539"/>
                </a:moveTo>
                <a:cubicBezTo>
                  <a:pt x="3823262" y="985539"/>
                  <a:pt x="3820509" y="986506"/>
                  <a:pt x="3818277" y="988441"/>
                </a:cubicBezTo>
                <a:cubicBezTo>
                  <a:pt x="3816044" y="990375"/>
                  <a:pt x="3814928" y="993526"/>
                  <a:pt x="3814928" y="997891"/>
                </a:cubicBezTo>
                <a:lnTo>
                  <a:pt x="3814928" y="1172467"/>
                </a:lnTo>
                <a:cubicBezTo>
                  <a:pt x="3814928" y="1173558"/>
                  <a:pt x="3815250" y="1174501"/>
                  <a:pt x="3815895" y="1175294"/>
                </a:cubicBezTo>
                <a:cubicBezTo>
                  <a:pt x="3816540" y="1176088"/>
                  <a:pt x="3817607" y="1176758"/>
                  <a:pt x="3819095" y="1177304"/>
                </a:cubicBezTo>
                <a:cubicBezTo>
                  <a:pt x="3820583" y="1177849"/>
                  <a:pt x="3822593" y="1178271"/>
                  <a:pt x="3825123" y="1178569"/>
                </a:cubicBezTo>
                <a:cubicBezTo>
                  <a:pt x="3827653" y="1178866"/>
                  <a:pt x="3830803" y="1179015"/>
                  <a:pt x="3834573" y="1179015"/>
                </a:cubicBezTo>
                <a:cubicBezTo>
                  <a:pt x="3838443" y="1179015"/>
                  <a:pt x="3841617" y="1178866"/>
                  <a:pt x="3844098" y="1178569"/>
                </a:cubicBezTo>
                <a:cubicBezTo>
                  <a:pt x="3846579" y="1178271"/>
                  <a:pt x="3848588" y="1177849"/>
                  <a:pt x="3850126" y="1177304"/>
                </a:cubicBezTo>
                <a:cubicBezTo>
                  <a:pt x="3851663" y="1176758"/>
                  <a:pt x="3852730" y="1176088"/>
                  <a:pt x="3853325" y="1175294"/>
                </a:cubicBezTo>
                <a:cubicBezTo>
                  <a:pt x="3853921" y="1174501"/>
                  <a:pt x="3854219" y="1173558"/>
                  <a:pt x="3854219" y="1172467"/>
                </a:cubicBezTo>
                <a:lnTo>
                  <a:pt x="3854219" y="1100732"/>
                </a:lnTo>
                <a:lnTo>
                  <a:pt x="3913303" y="1100732"/>
                </a:lnTo>
                <a:cubicBezTo>
                  <a:pt x="3914196" y="1100732"/>
                  <a:pt x="3914990" y="1100459"/>
                  <a:pt x="3915685" y="1099913"/>
                </a:cubicBezTo>
                <a:cubicBezTo>
                  <a:pt x="3916379" y="1099367"/>
                  <a:pt x="3916999" y="1098449"/>
                  <a:pt x="3917545" y="1097160"/>
                </a:cubicBezTo>
                <a:cubicBezTo>
                  <a:pt x="3918091" y="1095870"/>
                  <a:pt x="3918487" y="1094233"/>
                  <a:pt x="3918735" y="1092248"/>
                </a:cubicBezTo>
                <a:cubicBezTo>
                  <a:pt x="3918983" y="1090264"/>
                  <a:pt x="3919107" y="1087783"/>
                  <a:pt x="3919107" y="1084807"/>
                </a:cubicBezTo>
                <a:cubicBezTo>
                  <a:pt x="3919107" y="1081830"/>
                  <a:pt x="3918983" y="1079350"/>
                  <a:pt x="3918735" y="1077365"/>
                </a:cubicBezTo>
                <a:cubicBezTo>
                  <a:pt x="3918487" y="1075381"/>
                  <a:pt x="3918091" y="1073794"/>
                  <a:pt x="3917545" y="1072603"/>
                </a:cubicBezTo>
                <a:cubicBezTo>
                  <a:pt x="3916999" y="1071412"/>
                  <a:pt x="3916379" y="1070569"/>
                  <a:pt x="3915685" y="1070073"/>
                </a:cubicBezTo>
                <a:cubicBezTo>
                  <a:pt x="3914990" y="1069577"/>
                  <a:pt x="3914196" y="1069329"/>
                  <a:pt x="3913303" y="1069329"/>
                </a:cubicBezTo>
                <a:lnTo>
                  <a:pt x="3854219" y="1069329"/>
                </a:lnTo>
                <a:lnTo>
                  <a:pt x="3854219" y="1017537"/>
                </a:lnTo>
                <a:lnTo>
                  <a:pt x="3917173" y="1017537"/>
                </a:lnTo>
                <a:cubicBezTo>
                  <a:pt x="3918066" y="1017537"/>
                  <a:pt x="3918859" y="1017239"/>
                  <a:pt x="3919554" y="1016644"/>
                </a:cubicBezTo>
                <a:cubicBezTo>
                  <a:pt x="3920249" y="1016048"/>
                  <a:pt x="3920869" y="1015155"/>
                  <a:pt x="3921414" y="1013965"/>
                </a:cubicBezTo>
                <a:cubicBezTo>
                  <a:pt x="3921960" y="1012774"/>
                  <a:pt x="3922357" y="1011162"/>
                  <a:pt x="3922605" y="1009128"/>
                </a:cubicBezTo>
                <a:cubicBezTo>
                  <a:pt x="3922853" y="1007094"/>
                  <a:pt x="3922977" y="1004589"/>
                  <a:pt x="3922977" y="1001612"/>
                </a:cubicBezTo>
                <a:cubicBezTo>
                  <a:pt x="3922977" y="998635"/>
                  <a:pt x="3922853" y="996105"/>
                  <a:pt x="3922605" y="994022"/>
                </a:cubicBezTo>
                <a:cubicBezTo>
                  <a:pt x="3922357" y="991938"/>
                  <a:pt x="3921960" y="990276"/>
                  <a:pt x="3921414" y="989036"/>
                </a:cubicBezTo>
                <a:cubicBezTo>
                  <a:pt x="3920869" y="987796"/>
                  <a:pt x="3920249" y="986903"/>
                  <a:pt x="3919554" y="986357"/>
                </a:cubicBezTo>
                <a:cubicBezTo>
                  <a:pt x="3918859" y="985811"/>
                  <a:pt x="3918066" y="985539"/>
                  <a:pt x="3917173" y="985539"/>
                </a:cubicBezTo>
                <a:close/>
                <a:moveTo>
                  <a:pt x="3093112" y="985539"/>
                </a:moveTo>
                <a:cubicBezTo>
                  <a:pt x="3089837" y="985539"/>
                  <a:pt x="3087084" y="986506"/>
                  <a:pt x="3084852" y="988441"/>
                </a:cubicBezTo>
                <a:cubicBezTo>
                  <a:pt x="3082619" y="990375"/>
                  <a:pt x="3081503" y="993526"/>
                  <a:pt x="3081503" y="997891"/>
                </a:cubicBezTo>
                <a:lnTo>
                  <a:pt x="3081503" y="1172764"/>
                </a:lnTo>
                <a:cubicBezTo>
                  <a:pt x="3081503" y="1173757"/>
                  <a:pt x="3081801" y="1174649"/>
                  <a:pt x="3082396" y="1175443"/>
                </a:cubicBezTo>
                <a:cubicBezTo>
                  <a:pt x="3082991" y="1176237"/>
                  <a:pt x="3084033" y="1176882"/>
                  <a:pt x="3085521" y="1177378"/>
                </a:cubicBezTo>
                <a:cubicBezTo>
                  <a:pt x="3087010" y="1177874"/>
                  <a:pt x="3089019" y="1178271"/>
                  <a:pt x="3091549" y="1178569"/>
                </a:cubicBezTo>
                <a:cubicBezTo>
                  <a:pt x="3094079" y="1178866"/>
                  <a:pt x="3097229" y="1179015"/>
                  <a:pt x="3100999" y="1179015"/>
                </a:cubicBezTo>
                <a:cubicBezTo>
                  <a:pt x="3104869" y="1179015"/>
                  <a:pt x="3108044" y="1178866"/>
                  <a:pt x="3110524" y="1178569"/>
                </a:cubicBezTo>
                <a:cubicBezTo>
                  <a:pt x="3113005" y="1178271"/>
                  <a:pt x="3114989" y="1177874"/>
                  <a:pt x="3116478" y="1177378"/>
                </a:cubicBezTo>
                <a:cubicBezTo>
                  <a:pt x="3117966" y="1176882"/>
                  <a:pt x="3119032" y="1176237"/>
                  <a:pt x="3119677" y="1175443"/>
                </a:cubicBezTo>
                <a:cubicBezTo>
                  <a:pt x="3120322" y="1174649"/>
                  <a:pt x="3120645" y="1173757"/>
                  <a:pt x="3120645" y="1172764"/>
                </a:cubicBezTo>
                <a:lnTo>
                  <a:pt x="3120645" y="1099392"/>
                </a:lnTo>
                <a:lnTo>
                  <a:pt x="3132849" y="1099392"/>
                </a:lnTo>
                <a:cubicBezTo>
                  <a:pt x="3137016" y="1099392"/>
                  <a:pt x="3140687" y="1100037"/>
                  <a:pt x="3143862" y="1101327"/>
                </a:cubicBezTo>
                <a:cubicBezTo>
                  <a:pt x="3147037" y="1102617"/>
                  <a:pt x="3149840" y="1104527"/>
                  <a:pt x="3152271" y="1107057"/>
                </a:cubicBezTo>
                <a:cubicBezTo>
                  <a:pt x="3154702" y="1109587"/>
                  <a:pt x="3156909" y="1112737"/>
                  <a:pt x="3158894" y="1116507"/>
                </a:cubicBezTo>
                <a:cubicBezTo>
                  <a:pt x="3160878" y="1120278"/>
                  <a:pt x="3162912" y="1124594"/>
                  <a:pt x="3164996" y="1129455"/>
                </a:cubicBezTo>
                <a:lnTo>
                  <a:pt x="3182260" y="1172467"/>
                </a:lnTo>
                <a:cubicBezTo>
                  <a:pt x="3182656" y="1173657"/>
                  <a:pt x="3183153" y="1174674"/>
                  <a:pt x="3183748" y="1175518"/>
                </a:cubicBezTo>
                <a:cubicBezTo>
                  <a:pt x="3184343" y="1176361"/>
                  <a:pt x="3185360" y="1177056"/>
                  <a:pt x="3186799" y="1177601"/>
                </a:cubicBezTo>
                <a:cubicBezTo>
                  <a:pt x="3188237" y="1178147"/>
                  <a:pt x="3190197" y="1178519"/>
                  <a:pt x="3192678" y="1178717"/>
                </a:cubicBezTo>
                <a:cubicBezTo>
                  <a:pt x="3195158" y="1178916"/>
                  <a:pt x="3198482" y="1179015"/>
                  <a:pt x="3202649" y="1179015"/>
                </a:cubicBezTo>
                <a:cubicBezTo>
                  <a:pt x="3207610" y="1179015"/>
                  <a:pt x="3211529" y="1178916"/>
                  <a:pt x="3214406" y="1178717"/>
                </a:cubicBezTo>
                <a:cubicBezTo>
                  <a:pt x="3217284" y="1178519"/>
                  <a:pt x="3219467" y="1178172"/>
                  <a:pt x="3220955" y="1177676"/>
                </a:cubicBezTo>
                <a:cubicBezTo>
                  <a:pt x="3222443" y="1177180"/>
                  <a:pt x="3223386" y="1176559"/>
                  <a:pt x="3223783" y="1175815"/>
                </a:cubicBezTo>
                <a:cubicBezTo>
                  <a:pt x="3224179" y="1175071"/>
                  <a:pt x="3224378" y="1174153"/>
                  <a:pt x="3224378" y="1173062"/>
                </a:cubicBezTo>
                <a:cubicBezTo>
                  <a:pt x="3224378" y="1172070"/>
                  <a:pt x="3224130" y="1170706"/>
                  <a:pt x="3223634" y="1168969"/>
                </a:cubicBezTo>
                <a:cubicBezTo>
                  <a:pt x="3223138" y="1167233"/>
                  <a:pt x="3222146" y="1164480"/>
                  <a:pt x="3220657" y="1160709"/>
                </a:cubicBezTo>
                <a:lnTo>
                  <a:pt x="3204435" y="1122758"/>
                </a:lnTo>
                <a:cubicBezTo>
                  <a:pt x="3202550" y="1118194"/>
                  <a:pt x="3200615" y="1114101"/>
                  <a:pt x="3198631" y="1110480"/>
                </a:cubicBezTo>
                <a:cubicBezTo>
                  <a:pt x="3196646" y="1106858"/>
                  <a:pt x="3194538" y="1103634"/>
                  <a:pt x="3192305" y="1100806"/>
                </a:cubicBezTo>
                <a:cubicBezTo>
                  <a:pt x="3190073" y="1097978"/>
                  <a:pt x="3187692" y="1095572"/>
                  <a:pt x="3185162" y="1093588"/>
                </a:cubicBezTo>
                <a:cubicBezTo>
                  <a:pt x="3182632" y="1091603"/>
                  <a:pt x="3179928" y="1089917"/>
                  <a:pt x="3177051" y="1088528"/>
                </a:cubicBezTo>
                <a:cubicBezTo>
                  <a:pt x="3183004" y="1086642"/>
                  <a:pt x="3188312" y="1084162"/>
                  <a:pt x="3192975" y="1081086"/>
                </a:cubicBezTo>
                <a:cubicBezTo>
                  <a:pt x="3197639" y="1078010"/>
                  <a:pt x="3201558" y="1074389"/>
                  <a:pt x="3204733" y="1070222"/>
                </a:cubicBezTo>
                <a:cubicBezTo>
                  <a:pt x="3207908" y="1066055"/>
                  <a:pt x="3210314" y="1061317"/>
                  <a:pt x="3211951" y="1056009"/>
                </a:cubicBezTo>
                <a:cubicBezTo>
                  <a:pt x="3213588" y="1050700"/>
                  <a:pt x="3214406" y="1044822"/>
                  <a:pt x="3214406" y="1038373"/>
                </a:cubicBezTo>
                <a:cubicBezTo>
                  <a:pt x="3214406" y="1030733"/>
                  <a:pt x="3213266" y="1023961"/>
                  <a:pt x="3210983" y="1018057"/>
                </a:cubicBezTo>
                <a:cubicBezTo>
                  <a:pt x="3208701" y="1012154"/>
                  <a:pt x="3205402" y="1007044"/>
                  <a:pt x="3201086" y="1002728"/>
                </a:cubicBezTo>
                <a:cubicBezTo>
                  <a:pt x="3196770" y="998412"/>
                  <a:pt x="3191512" y="994915"/>
                  <a:pt x="3185311" y="992236"/>
                </a:cubicBezTo>
                <a:cubicBezTo>
                  <a:pt x="3179109" y="989557"/>
                  <a:pt x="3172139" y="987672"/>
                  <a:pt x="3164400" y="986580"/>
                </a:cubicBezTo>
                <a:cubicBezTo>
                  <a:pt x="3161721" y="986283"/>
                  <a:pt x="3158745" y="986035"/>
                  <a:pt x="3155471" y="985836"/>
                </a:cubicBezTo>
                <a:cubicBezTo>
                  <a:pt x="3152196" y="985638"/>
                  <a:pt x="3148029" y="985539"/>
                  <a:pt x="3142969" y="985539"/>
                </a:cubicBezTo>
                <a:close/>
                <a:moveTo>
                  <a:pt x="2581887" y="985539"/>
                </a:moveTo>
                <a:cubicBezTo>
                  <a:pt x="2577422" y="985539"/>
                  <a:pt x="2573850" y="986878"/>
                  <a:pt x="2571171" y="989557"/>
                </a:cubicBezTo>
                <a:cubicBezTo>
                  <a:pt x="2568492" y="992236"/>
                  <a:pt x="2567153" y="996105"/>
                  <a:pt x="2567153" y="1001165"/>
                </a:cubicBezTo>
                <a:lnTo>
                  <a:pt x="2567153" y="1172764"/>
                </a:lnTo>
                <a:cubicBezTo>
                  <a:pt x="2567153" y="1173757"/>
                  <a:pt x="2567426" y="1174649"/>
                  <a:pt x="2567972" y="1175443"/>
                </a:cubicBezTo>
                <a:cubicBezTo>
                  <a:pt x="2568517" y="1176237"/>
                  <a:pt x="2569509" y="1176882"/>
                  <a:pt x="2570948" y="1177378"/>
                </a:cubicBezTo>
                <a:cubicBezTo>
                  <a:pt x="2572387" y="1177874"/>
                  <a:pt x="2574297" y="1178271"/>
                  <a:pt x="2576678" y="1178569"/>
                </a:cubicBezTo>
                <a:cubicBezTo>
                  <a:pt x="2579059" y="1178866"/>
                  <a:pt x="2582036" y="1179015"/>
                  <a:pt x="2585608" y="1179015"/>
                </a:cubicBezTo>
                <a:cubicBezTo>
                  <a:pt x="2589279" y="1179015"/>
                  <a:pt x="2592280" y="1178866"/>
                  <a:pt x="2594612" y="1178569"/>
                </a:cubicBezTo>
                <a:cubicBezTo>
                  <a:pt x="2596943" y="1178271"/>
                  <a:pt x="2598853" y="1177874"/>
                  <a:pt x="2600342" y="1177378"/>
                </a:cubicBezTo>
                <a:cubicBezTo>
                  <a:pt x="2601830" y="1176882"/>
                  <a:pt x="2602847" y="1176237"/>
                  <a:pt x="2603393" y="1175443"/>
                </a:cubicBezTo>
                <a:cubicBezTo>
                  <a:pt x="2603938" y="1174649"/>
                  <a:pt x="2604211" y="1173757"/>
                  <a:pt x="2604211" y="1172764"/>
                </a:cubicBezTo>
                <a:lnTo>
                  <a:pt x="2604211" y="1016048"/>
                </a:lnTo>
                <a:lnTo>
                  <a:pt x="2604509" y="1016048"/>
                </a:lnTo>
                <a:lnTo>
                  <a:pt x="2658385" y="1172615"/>
                </a:lnTo>
                <a:cubicBezTo>
                  <a:pt x="2658682" y="1173707"/>
                  <a:pt x="2659278" y="1174649"/>
                  <a:pt x="2660171" y="1175443"/>
                </a:cubicBezTo>
                <a:cubicBezTo>
                  <a:pt x="2661064" y="1176237"/>
                  <a:pt x="2662279" y="1176907"/>
                  <a:pt x="2663817" y="1177452"/>
                </a:cubicBezTo>
                <a:cubicBezTo>
                  <a:pt x="2665355" y="1177998"/>
                  <a:pt x="2667314" y="1178395"/>
                  <a:pt x="2669696" y="1178643"/>
                </a:cubicBezTo>
                <a:cubicBezTo>
                  <a:pt x="2672077" y="1178891"/>
                  <a:pt x="2674954" y="1179015"/>
                  <a:pt x="2678328" y="1179015"/>
                </a:cubicBezTo>
                <a:cubicBezTo>
                  <a:pt x="2681701" y="1179015"/>
                  <a:pt x="2684578" y="1178941"/>
                  <a:pt x="2686960" y="1178792"/>
                </a:cubicBezTo>
                <a:cubicBezTo>
                  <a:pt x="2689341" y="1178643"/>
                  <a:pt x="2691300" y="1178321"/>
                  <a:pt x="2692838" y="1177824"/>
                </a:cubicBezTo>
                <a:cubicBezTo>
                  <a:pt x="2694376" y="1177328"/>
                  <a:pt x="2695592" y="1176659"/>
                  <a:pt x="2696485" y="1175815"/>
                </a:cubicBezTo>
                <a:cubicBezTo>
                  <a:pt x="2697378" y="1174972"/>
                  <a:pt x="2698022" y="1173905"/>
                  <a:pt x="2698419" y="1172615"/>
                </a:cubicBezTo>
                <a:lnTo>
                  <a:pt x="2754230" y="1016048"/>
                </a:lnTo>
                <a:lnTo>
                  <a:pt x="2754528" y="1016048"/>
                </a:lnTo>
                <a:lnTo>
                  <a:pt x="2754528" y="1172764"/>
                </a:lnTo>
                <a:cubicBezTo>
                  <a:pt x="2754528" y="1173757"/>
                  <a:pt x="2754825" y="1174649"/>
                  <a:pt x="2755421" y="1175443"/>
                </a:cubicBezTo>
                <a:cubicBezTo>
                  <a:pt x="2756016" y="1176237"/>
                  <a:pt x="2757008" y="1176882"/>
                  <a:pt x="2758397" y="1177378"/>
                </a:cubicBezTo>
                <a:cubicBezTo>
                  <a:pt x="2759786" y="1177874"/>
                  <a:pt x="2761671" y="1178271"/>
                  <a:pt x="2764053" y="1178569"/>
                </a:cubicBezTo>
                <a:cubicBezTo>
                  <a:pt x="2766434" y="1178866"/>
                  <a:pt x="2769410" y="1179015"/>
                  <a:pt x="2772982" y="1179015"/>
                </a:cubicBezTo>
                <a:cubicBezTo>
                  <a:pt x="2776653" y="1179015"/>
                  <a:pt x="2779680" y="1178866"/>
                  <a:pt x="2782061" y="1178569"/>
                </a:cubicBezTo>
                <a:cubicBezTo>
                  <a:pt x="2784442" y="1178271"/>
                  <a:pt x="2786352" y="1177874"/>
                  <a:pt x="2787791" y="1177378"/>
                </a:cubicBezTo>
                <a:cubicBezTo>
                  <a:pt x="2789229" y="1176882"/>
                  <a:pt x="2790221" y="1176237"/>
                  <a:pt x="2790767" y="1175443"/>
                </a:cubicBezTo>
                <a:cubicBezTo>
                  <a:pt x="2791313" y="1174649"/>
                  <a:pt x="2791586" y="1173757"/>
                  <a:pt x="2791586" y="1172764"/>
                </a:cubicBezTo>
                <a:lnTo>
                  <a:pt x="2791586" y="1001165"/>
                </a:lnTo>
                <a:cubicBezTo>
                  <a:pt x="2791586" y="998685"/>
                  <a:pt x="2791263" y="996477"/>
                  <a:pt x="2790618" y="994543"/>
                </a:cubicBezTo>
                <a:cubicBezTo>
                  <a:pt x="2789974" y="992608"/>
                  <a:pt x="2789031" y="990971"/>
                  <a:pt x="2787791" y="989631"/>
                </a:cubicBezTo>
                <a:cubicBezTo>
                  <a:pt x="2786550" y="988292"/>
                  <a:pt x="2784963" y="987275"/>
                  <a:pt x="2783028" y="986580"/>
                </a:cubicBezTo>
                <a:cubicBezTo>
                  <a:pt x="2781093" y="985886"/>
                  <a:pt x="2778787" y="985539"/>
                  <a:pt x="2776108" y="985539"/>
                </a:cubicBezTo>
                <a:lnTo>
                  <a:pt x="2749765" y="985539"/>
                </a:lnTo>
                <a:cubicBezTo>
                  <a:pt x="2746094" y="985539"/>
                  <a:pt x="2742869" y="985911"/>
                  <a:pt x="2740091" y="986655"/>
                </a:cubicBezTo>
                <a:cubicBezTo>
                  <a:pt x="2737313" y="987399"/>
                  <a:pt x="2734907" y="988664"/>
                  <a:pt x="2732873" y="990450"/>
                </a:cubicBezTo>
                <a:cubicBezTo>
                  <a:pt x="2730839" y="992236"/>
                  <a:pt x="2729053" y="994567"/>
                  <a:pt x="2727515" y="997445"/>
                </a:cubicBezTo>
                <a:cubicBezTo>
                  <a:pt x="2725977" y="1000322"/>
                  <a:pt x="2724564" y="1003844"/>
                  <a:pt x="2723274" y="1008012"/>
                </a:cubicBezTo>
                <a:lnTo>
                  <a:pt x="2680114" y="1122460"/>
                </a:lnTo>
                <a:lnTo>
                  <a:pt x="2679518" y="1122460"/>
                </a:lnTo>
                <a:lnTo>
                  <a:pt x="2637846" y="1007714"/>
                </a:lnTo>
                <a:cubicBezTo>
                  <a:pt x="2636656" y="1003547"/>
                  <a:pt x="2635267" y="1000049"/>
                  <a:pt x="2633679" y="997222"/>
                </a:cubicBezTo>
                <a:cubicBezTo>
                  <a:pt x="2632092" y="994394"/>
                  <a:pt x="2630107" y="992112"/>
                  <a:pt x="2627726" y="990375"/>
                </a:cubicBezTo>
                <a:cubicBezTo>
                  <a:pt x="2625345" y="988639"/>
                  <a:pt x="2622517" y="987399"/>
                  <a:pt x="2619243" y="986655"/>
                </a:cubicBezTo>
                <a:cubicBezTo>
                  <a:pt x="2615969" y="985911"/>
                  <a:pt x="2612050" y="985539"/>
                  <a:pt x="2607485" y="985539"/>
                </a:cubicBezTo>
                <a:close/>
                <a:moveTo>
                  <a:pt x="2378737" y="985539"/>
                </a:moveTo>
                <a:cubicBezTo>
                  <a:pt x="2375462" y="985539"/>
                  <a:pt x="2372709" y="986506"/>
                  <a:pt x="2370477" y="988441"/>
                </a:cubicBezTo>
                <a:cubicBezTo>
                  <a:pt x="2368244" y="990375"/>
                  <a:pt x="2367128" y="993526"/>
                  <a:pt x="2367128" y="997891"/>
                </a:cubicBezTo>
                <a:lnTo>
                  <a:pt x="2367128" y="1172467"/>
                </a:lnTo>
                <a:cubicBezTo>
                  <a:pt x="2367128" y="1173558"/>
                  <a:pt x="2367450" y="1174501"/>
                  <a:pt x="2368095" y="1175294"/>
                </a:cubicBezTo>
                <a:cubicBezTo>
                  <a:pt x="2368740" y="1176088"/>
                  <a:pt x="2369807" y="1176758"/>
                  <a:pt x="2371295" y="1177304"/>
                </a:cubicBezTo>
                <a:cubicBezTo>
                  <a:pt x="2372783" y="1177849"/>
                  <a:pt x="2374793" y="1178271"/>
                  <a:pt x="2377323" y="1178569"/>
                </a:cubicBezTo>
                <a:cubicBezTo>
                  <a:pt x="2379853" y="1178866"/>
                  <a:pt x="2383003" y="1179015"/>
                  <a:pt x="2386773" y="1179015"/>
                </a:cubicBezTo>
                <a:cubicBezTo>
                  <a:pt x="2390643" y="1179015"/>
                  <a:pt x="2393818" y="1178866"/>
                  <a:pt x="2396298" y="1178569"/>
                </a:cubicBezTo>
                <a:cubicBezTo>
                  <a:pt x="2398779" y="1178271"/>
                  <a:pt x="2400788" y="1177849"/>
                  <a:pt x="2402326" y="1177304"/>
                </a:cubicBezTo>
                <a:cubicBezTo>
                  <a:pt x="2403864" y="1176758"/>
                  <a:pt x="2404930" y="1176088"/>
                  <a:pt x="2405526" y="1175294"/>
                </a:cubicBezTo>
                <a:cubicBezTo>
                  <a:pt x="2406121" y="1174501"/>
                  <a:pt x="2406419" y="1173558"/>
                  <a:pt x="2406419" y="1172467"/>
                </a:cubicBezTo>
                <a:lnTo>
                  <a:pt x="2406419" y="1100732"/>
                </a:lnTo>
                <a:lnTo>
                  <a:pt x="2465503" y="1100732"/>
                </a:lnTo>
                <a:cubicBezTo>
                  <a:pt x="2466396" y="1100732"/>
                  <a:pt x="2467190" y="1100459"/>
                  <a:pt x="2467885" y="1099913"/>
                </a:cubicBezTo>
                <a:cubicBezTo>
                  <a:pt x="2468579" y="1099367"/>
                  <a:pt x="2469199" y="1098449"/>
                  <a:pt x="2469745" y="1097160"/>
                </a:cubicBezTo>
                <a:cubicBezTo>
                  <a:pt x="2470291" y="1095870"/>
                  <a:pt x="2470688" y="1094233"/>
                  <a:pt x="2470936" y="1092248"/>
                </a:cubicBezTo>
                <a:cubicBezTo>
                  <a:pt x="2471184" y="1090264"/>
                  <a:pt x="2471308" y="1087783"/>
                  <a:pt x="2471308" y="1084807"/>
                </a:cubicBezTo>
                <a:cubicBezTo>
                  <a:pt x="2471308" y="1081830"/>
                  <a:pt x="2471184" y="1079350"/>
                  <a:pt x="2470936" y="1077365"/>
                </a:cubicBezTo>
                <a:cubicBezTo>
                  <a:pt x="2470688" y="1075381"/>
                  <a:pt x="2470291" y="1073794"/>
                  <a:pt x="2469745" y="1072603"/>
                </a:cubicBezTo>
                <a:cubicBezTo>
                  <a:pt x="2469199" y="1071412"/>
                  <a:pt x="2468579" y="1070569"/>
                  <a:pt x="2467885" y="1070073"/>
                </a:cubicBezTo>
                <a:cubicBezTo>
                  <a:pt x="2467190" y="1069577"/>
                  <a:pt x="2466396" y="1069329"/>
                  <a:pt x="2465503" y="1069329"/>
                </a:cubicBezTo>
                <a:lnTo>
                  <a:pt x="2406419" y="1069329"/>
                </a:lnTo>
                <a:lnTo>
                  <a:pt x="2406419" y="1017537"/>
                </a:lnTo>
                <a:lnTo>
                  <a:pt x="2469373" y="1017537"/>
                </a:lnTo>
                <a:cubicBezTo>
                  <a:pt x="2470266" y="1017537"/>
                  <a:pt x="2471060" y="1017239"/>
                  <a:pt x="2471754" y="1016644"/>
                </a:cubicBezTo>
                <a:cubicBezTo>
                  <a:pt x="2472449" y="1016048"/>
                  <a:pt x="2473069" y="1015155"/>
                  <a:pt x="2473615" y="1013965"/>
                </a:cubicBezTo>
                <a:cubicBezTo>
                  <a:pt x="2474160" y="1012774"/>
                  <a:pt x="2474557" y="1011162"/>
                  <a:pt x="2474805" y="1009128"/>
                </a:cubicBezTo>
                <a:cubicBezTo>
                  <a:pt x="2475053" y="1007094"/>
                  <a:pt x="2475177" y="1004589"/>
                  <a:pt x="2475177" y="1001612"/>
                </a:cubicBezTo>
                <a:cubicBezTo>
                  <a:pt x="2475177" y="998635"/>
                  <a:pt x="2475053" y="996105"/>
                  <a:pt x="2474805" y="994022"/>
                </a:cubicBezTo>
                <a:cubicBezTo>
                  <a:pt x="2474557" y="991938"/>
                  <a:pt x="2474160" y="990276"/>
                  <a:pt x="2473615" y="989036"/>
                </a:cubicBezTo>
                <a:cubicBezTo>
                  <a:pt x="2473069" y="987796"/>
                  <a:pt x="2472449" y="986903"/>
                  <a:pt x="2471754" y="986357"/>
                </a:cubicBezTo>
                <a:cubicBezTo>
                  <a:pt x="2471060" y="985811"/>
                  <a:pt x="2470266" y="985539"/>
                  <a:pt x="2469373" y="985539"/>
                </a:cubicBezTo>
                <a:close/>
                <a:moveTo>
                  <a:pt x="1683412" y="985539"/>
                </a:moveTo>
                <a:cubicBezTo>
                  <a:pt x="1680137" y="985539"/>
                  <a:pt x="1677384" y="986506"/>
                  <a:pt x="1675152" y="988441"/>
                </a:cubicBezTo>
                <a:cubicBezTo>
                  <a:pt x="1672919" y="990375"/>
                  <a:pt x="1671803" y="993526"/>
                  <a:pt x="1671803" y="997891"/>
                </a:cubicBezTo>
                <a:lnTo>
                  <a:pt x="1671803" y="1165769"/>
                </a:lnTo>
                <a:cubicBezTo>
                  <a:pt x="1671803" y="1170135"/>
                  <a:pt x="1672919" y="1173285"/>
                  <a:pt x="1675152" y="1175220"/>
                </a:cubicBezTo>
                <a:cubicBezTo>
                  <a:pt x="1677384" y="1177155"/>
                  <a:pt x="1680137" y="1178122"/>
                  <a:pt x="1683412" y="1178122"/>
                </a:cubicBezTo>
                <a:lnTo>
                  <a:pt x="1780150" y="1178122"/>
                </a:lnTo>
                <a:cubicBezTo>
                  <a:pt x="1781043" y="1178122"/>
                  <a:pt x="1781861" y="1177849"/>
                  <a:pt x="1782605" y="1177304"/>
                </a:cubicBezTo>
                <a:cubicBezTo>
                  <a:pt x="1783350" y="1176758"/>
                  <a:pt x="1783970" y="1175890"/>
                  <a:pt x="1784466" y="1174699"/>
                </a:cubicBezTo>
                <a:cubicBezTo>
                  <a:pt x="1784962" y="1173508"/>
                  <a:pt x="1785334" y="1171946"/>
                  <a:pt x="1785582" y="1170011"/>
                </a:cubicBezTo>
                <a:cubicBezTo>
                  <a:pt x="1785830" y="1168076"/>
                  <a:pt x="1785954" y="1165670"/>
                  <a:pt x="1785954" y="1162793"/>
                </a:cubicBezTo>
                <a:cubicBezTo>
                  <a:pt x="1785954" y="1159916"/>
                  <a:pt x="1785830" y="1157509"/>
                  <a:pt x="1785582" y="1155575"/>
                </a:cubicBezTo>
                <a:cubicBezTo>
                  <a:pt x="1785334" y="1153640"/>
                  <a:pt x="1784962" y="1152077"/>
                  <a:pt x="1784466" y="1150887"/>
                </a:cubicBezTo>
                <a:cubicBezTo>
                  <a:pt x="1783970" y="1149696"/>
                  <a:pt x="1783350" y="1148828"/>
                  <a:pt x="1782605" y="1148282"/>
                </a:cubicBezTo>
                <a:cubicBezTo>
                  <a:pt x="1781861" y="1147736"/>
                  <a:pt x="1781043" y="1147464"/>
                  <a:pt x="1780150" y="1147464"/>
                </a:cubicBezTo>
                <a:lnTo>
                  <a:pt x="1710796" y="1147464"/>
                </a:lnTo>
                <a:lnTo>
                  <a:pt x="1710796" y="1093141"/>
                </a:lnTo>
                <a:lnTo>
                  <a:pt x="1768988" y="1093141"/>
                </a:lnTo>
                <a:cubicBezTo>
                  <a:pt x="1769881" y="1093141"/>
                  <a:pt x="1770699" y="1092893"/>
                  <a:pt x="1771443" y="1092397"/>
                </a:cubicBezTo>
                <a:cubicBezTo>
                  <a:pt x="1772188" y="1091901"/>
                  <a:pt x="1772808" y="1091082"/>
                  <a:pt x="1773304" y="1089941"/>
                </a:cubicBezTo>
                <a:cubicBezTo>
                  <a:pt x="1773800" y="1088800"/>
                  <a:pt x="1774172" y="1087287"/>
                  <a:pt x="1774420" y="1085402"/>
                </a:cubicBezTo>
                <a:cubicBezTo>
                  <a:pt x="1774668" y="1083517"/>
                  <a:pt x="1774792" y="1081136"/>
                  <a:pt x="1774792" y="1078258"/>
                </a:cubicBezTo>
                <a:cubicBezTo>
                  <a:pt x="1774792" y="1075480"/>
                  <a:pt x="1774668" y="1073124"/>
                  <a:pt x="1774420" y="1071189"/>
                </a:cubicBezTo>
                <a:cubicBezTo>
                  <a:pt x="1774172" y="1069254"/>
                  <a:pt x="1773800" y="1067716"/>
                  <a:pt x="1773304" y="1066575"/>
                </a:cubicBezTo>
                <a:cubicBezTo>
                  <a:pt x="1772808" y="1065434"/>
                  <a:pt x="1772188" y="1064591"/>
                  <a:pt x="1771443" y="1064045"/>
                </a:cubicBezTo>
                <a:cubicBezTo>
                  <a:pt x="1770699" y="1063500"/>
                  <a:pt x="1769881" y="1063227"/>
                  <a:pt x="1768988" y="1063227"/>
                </a:cubicBezTo>
                <a:lnTo>
                  <a:pt x="1710796" y="1063227"/>
                </a:lnTo>
                <a:lnTo>
                  <a:pt x="1710796" y="1016197"/>
                </a:lnTo>
                <a:lnTo>
                  <a:pt x="1779555" y="1016197"/>
                </a:lnTo>
                <a:cubicBezTo>
                  <a:pt x="1780447" y="1016197"/>
                  <a:pt x="1781241" y="1015924"/>
                  <a:pt x="1781936" y="1015379"/>
                </a:cubicBezTo>
                <a:cubicBezTo>
                  <a:pt x="1782630" y="1014833"/>
                  <a:pt x="1783226" y="1013965"/>
                  <a:pt x="1783722" y="1012774"/>
                </a:cubicBezTo>
                <a:cubicBezTo>
                  <a:pt x="1784218" y="1011583"/>
                  <a:pt x="1784590" y="1010021"/>
                  <a:pt x="1784838" y="1008086"/>
                </a:cubicBezTo>
                <a:cubicBezTo>
                  <a:pt x="1785086" y="1006151"/>
                  <a:pt x="1785210" y="1003795"/>
                  <a:pt x="1785210" y="1001017"/>
                </a:cubicBezTo>
                <a:cubicBezTo>
                  <a:pt x="1785210" y="998040"/>
                  <a:pt x="1785086" y="995584"/>
                  <a:pt x="1784838" y="993650"/>
                </a:cubicBezTo>
                <a:cubicBezTo>
                  <a:pt x="1784590" y="991715"/>
                  <a:pt x="1784218" y="990127"/>
                  <a:pt x="1783722" y="988887"/>
                </a:cubicBezTo>
                <a:cubicBezTo>
                  <a:pt x="1783226" y="987647"/>
                  <a:pt x="1782630" y="986779"/>
                  <a:pt x="1781936" y="986283"/>
                </a:cubicBezTo>
                <a:cubicBezTo>
                  <a:pt x="1781241" y="985787"/>
                  <a:pt x="1780447" y="985539"/>
                  <a:pt x="1779555" y="985539"/>
                </a:cubicBezTo>
                <a:close/>
                <a:moveTo>
                  <a:pt x="1245262" y="985539"/>
                </a:moveTo>
                <a:cubicBezTo>
                  <a:pt x="1241987" y="985539"/>
                  <a:pt x="1239234" y="986506"/>
                  <a:pt x="1237002" y="988441"/>
                </a:cubicBezTo>
                <a:cubicBezTo>
                  <a:pt x="1234769" y="990375"/>
                  <a:pt x="1233653" y="993526"/>
                  <a:pt x="1233653" y="997891"/>
                </a:cubicBezTo>
                <a:lnTo>
                  <a:pt x="1233653" y="1172764"/>
                </a:lnTo>
                <a:cubicBezTo>
                  <a:pt x="1233653" y="1173757"/>
                  <a:pt x="1233951" y="1174649"/>
                  <a:pt x="1234546" y="1175443"/>
                </a:cubicBezTo>
                <a:cubicBezTo>
                  <a:pt x="1235141" y="1176237"/>
                  <a:pt x="1236183" y="1176882"/>
                  <a:pt x="1237671" y="1177378"/>
                </a:cubicBezTo>
                <a:cubicBezTo>
                  <a:pt x="1239160" y="1177874"/>
                  <a:pt x="1241169" y="1178271"/>
                  <a:pt x="1243699" y="1178569"/>
                </a:cubicBezTo>
                <a:cubicBezTo>
                  <a:pt x="1246229" y="1178866"/>
                  <a:pt x="1249379" y="1179015"/>
                  <a:pt x="1253149" y="1179015"/>
                </a:cubicBezTo>
                <a:cubicBezTo>
                  <a:pt x="1257019" y="1179015"/>
                  <a:pt x="1260194" y="1178866"/>
                  <a:pt x="1262675" y="1178569"/>
                </a:cubicBezTo>
                <a:cubicBezTo>
                  <a:pt x="1265155" y="1178271"/>
                  <a:pt x="1267139" y="1177874"/>
                  <a:pt x="1268628" y="1177378"/>
                </a:cubicBezTo>
                <a:cubicBezTo>
                  <a:pt x="1270116" y="1176882"/>
                  <a:pt x="1271183" y="1176237"/>
                  <a:pt x="1271827" y="1175443"/>
                </a:cubicBezTo>
                <a:cubicBezTo>
                  <a:pt x="1272472" y="1174649"/>
                  <a:pt x="1272795" y="1173757"/>
                  <a:pt x="1272795" y="1172764"/>
                </a:cubicBezTo>
                <a:lnTo>
                  <a:pt x="1272795" y="1099392"/>
                </a:lnTo>
                <a:lnTo>
                  <a:pt x="1284999" y="1099392"/>
                </a:lnTo>
                <a:cubicBezTo>
                  <a:pt x="1289166" y="1099392"/>
                  <a:pt x="1292837" y="1100037"/>
                  <a:pt x="1296012" y="1101327"/>
                </a:cubicBezTo>
                <a:cubicBezTo>
                  <a:pt x="1299187" y="1102617"/>
                  <a:pt x="1301990" y="1104527"/>
                  <a:pt x="1304421" y="1107057"/>
                </a:cubicBezTo>
                <a:cubicBezTo>
                  <a:pt x="1306852" y="1109587"/>
                  <a:pt x="1309059" y="1112737"/>
                  <a:pt x="1311044" y="1116507"/>
                </a:cubicBezTo>
                <a:cubicBezTo>
                  <a:pt x="1313028" y="1120278"/>
                  <a:pt x="1315062" y="1124594"/>
                  <a:pt x="1317146" y="1129455"/>
                </a:cubicBezTo>
                <a:lnTo>
                  <a:pt x="1334410" y="1172467"/>
                </a:lnTo>
                <a:cubicBezTo>
                  <a:pt x="1334806" y="1173657"/>
                  <a:pt x="1335303" y="1174674"/>
                  <a:pt x="1335898" y="1175518"/>
                </a:cubicBezTo>
                <a:cubicBezTo>
                  <a:pt x="1336493" y="1176361"/>
                  <a:pt x="1337510" y="1177056"/>
                  <a:pt x="1338949" y="1177601"/>
                </a:cubicBezTo>
                <a:cubicBezTo>
                  <a:pt x="1340388" y="1178147"/>
                  <a:pt x="1342347" y="1178519"/>
                  <a:pt x="1344828" y="1178717"/>
                </a:cubicBezTo>
                <a:cubicBezTo>
                  <a:pt x="1347308" y="1178916"/>
                  <a:pt x="1350632" y="1179015"/>
                  <a:pt x="1354799" y="1179015"/>
                </a:cubicBezTo>
                <a:cubicBezTo>
                  <a:pt x="1359760" y="1179015"/>
                  <a:pt x="1363679" y="1178916"/>
                  <a:pt x="1366556" y="1178717"/>
                </a:cubicBezTo>
                <a:cubicBezTo>
                  <a:pt x="1369434" y="1178519"/>
                  <a:pt x="1371617" y="1178172"/>
                  <a:pt x="1373105" y="1177676"/>
                </a:cubicBezTo>
                <a:cubicBezTo>
                  <a:pt x="1374593" y="1177180"/>
                  <a:pt x="1375536" y="1176559"/>
                  <a:pt x="1375933" y="1175815"/>
                </a:cubicBezTo>
                <a:cubicBezTo>
                  <a:pt x="1376330" y="1175071"/>
                  <a:pt x="1376528" y="1174153"/>
                  <a:pt x="1376528" y="1173062"/>
                </a:cubicBezTo>
                <a:cubicBezTo>
                  <a:pt x="1376528" y="1172070"/>
                  <a:pt x="1376280" y="1170706"/>
                  <a:pt x="1375784" y="1168969"/>
                </a:cubicBezTo>
                <a:cubicBezTo>
                  <a:pt x="1375288" y="1167233"/>
                  <a:pt x="1374296" y="1164480"/>
                  <a:pt x="1372807" y="1160709"/>
                </a:cubicBezTo>
                <a:lnTo>
                  <a:pt x="1356585" y="1122758"/>
                </a:lnTo>
                <a:cubicBezTo>
                  <a:pt x="1354700" y="1118194"/>
                  <a:pt x="1352765" y="1114101"/>
                  <a:pt x="1350781" y="1110480"/>
                </a:cubicBezTo>
                <a:cubicBezTo>
                  <a:pt x="1348796" y="1106858"/>
                  <a:pt x="1346688" y="1103634"/>
                  <a:pt x="1344456" y="1100806"/>
                </a:cubicBezTo>
                <a:cubicBezTo>
                  <a:pt x="1342223" y="1097978"/>
                  <a:pt x="1339842" y="1095572"/>
                  <a:pt x="1337312" y="1093588"/>
                </a:cubicBezTo>
                <a:cubicBezTo>
                  <a:pt x="1334782" y="1091603"/>
                  <a:pt x="1332078" y="1089917"/>
                  <a:pt x="1329201" y="1088528"/>
                </a:cubicBezTo>
                <a:cubicBezTo>
                  <a:pt x="1335154" y="1086642"/>
                  <a:pt x="1340462" y="1084162"/>
                  <a:pt x="1345125" y="1081086"/>
                </a:cubicBezTo>
                <a:cubicBezTo>
                  <a:pt x="1349789" y="1078010"/>
                  <a:pt x="1353708" y="1074389"/>
                  <a:pt x="1356883" y="1070222"/>
                </a:cubicBezTo>
                <a:cubicBezTo>
                  <a:pt x="1360058" y="1066055"/>
                  <a:pt x="1362464" y="1061317"/>
                  <a:pt x="1364101" y="1056009"/>
                </a:cubicBezTo>
                <a:cubicBezTo>
                  <a:pt x="1365738" y="1050700"/>
                  <a:pt x="1366556" y="1044822"/>
                  <a:pt x="1366556" y="1038373"/>
                </a:cubicBezTo>
                <a:cubicBezTo>
                  <a:pt x="1366556" y="1030733"/>
                  <a:pt x="1365415" y="1023961"/>
                  <a:pt x="1363133" y="1018057"/>
                </a:cubicBezTo>
                <a:cubicBezTo>
                  <a:pt x="1360851" y="1012154"/>
                  <a:pt x="1357552" y="1007044"/>
                  <a:pt x="1353236" y="1002728"/>
                </a:cubicBezTo>
                <a:cubicBezTo>
                  <a:pt x="1348920" y="998412"/>
                  <a:pt x="1343662" y="994915"/>
                  <a:pt x="1337461" y="992236"/>
                </a:cubicBezTo>
                <a:cubicBezTo>
                  <a:pt x="1331259" y="989557"/>
                  <a:pt x="1324289" y="987672"/>
                  <a:pt x="1316550" y="986580"/>
                </a:cubicBezTo>
                <a:cubicBezTo>
                  <a:pt x="1313871" y="986283"/>
                  <a:pt x="1310895" y="986035"/>
                  <a:pt x="1307621" y="985836"/>
                </a:cubicBezTo>
                <a:cubicBezTo>
                  <a:pt x="1304346" y="985638"/>
                  <a:pt x="1300179" y="985539"/>
                  <a:pt x="1295119" y="985539"/>
                </a:cubicBezTo>
                <a:close/>
                <a:moveTo>
                  <a:pt x="1092862" y="985539"/>
                </a:moveTo>
                <a:cubicBezTo>
                  <a:pt x="1089587" y="985539"/>
                  <a:pt x="1086834" y="986506"/>
                  <a:pt x="1084602" y="988441"/>
                </a:cubicBezTo>
                <a:cubicBezTo>
                  <a:pt x="1082369" y="990375"/>
                  <a:pt x="1081253" y="993526"/>
                  <a:pt x="1081253" y="997891"/>
                </a:cubicBezTo>
                <a:lnTo>
                  <a:pt x="1081253" y="1165769"/>
                </a:lnTo>
                <a:cubicBezTo>
                  <a:pt x="1081253" y="1170135"/>
                  <a:pt x="1082369" y="1173285"/>
                  <a:pt x="1084602" y="1175220"/>
                </a:cubicBezTo>
                <a:cubicBezTo>
                  <a:pt x="1086834" y="1177155"/>
                  <a:pt x="1089587" y="1178122"/>
                  <a:pt x="1092862" y="1178122"/>
                </a:cubicBezTo>
                <a:lnTo>
                  <a:pt x="1189600" y="1178122"/>
                </a:lnTo>
                <a:cubicBezTo>
                  <a:pt x="1190493" y="1178122"/>
                  <a:pt x="1191311" y="1177849"/>
                  <a:pt x="1192056" y="1177304"/>
                </a:cubicBezTo>
                <a:cubicBezTo>
                  <a:pt x="1192800" y="1176758"/>
                  <a:pt x="1193420" y="1175890"/>
                  <a:pt x="1193916" y="1174699"/>
                </a:cubicBezTo>
                <a:cubicBezTo>
                  <a:pt x="1194412" y="1173508"/>
                  <a:pt x="1194784" y="1171946"/>
                  <a:pt x="1195032" y="1170011"/>
                </a:cubicBezTo>
                <a:cubicBezTo>
                  <a:pt x="1195280" y="1168076"/>
                  <a:pt x="1195404" y="1165670"/>
                  <a:pt x="1195404" y="1162793"/>
                </a:cubicBezTo>
                <a:cubicBezTo>
                  <a:pt x="1195404" y="1159916"/>
                  <a:pt x="1195280" y="1157509"/>
                  <a:pt x="1195032" y="1155575"/>
                </a:cubicBezTo>
                <a:cubicBezTo>
                  <a:pt x="1194784" y="1153640"/>
                  <a:pt x="1194412" y="1152077"/>
                  <a:pt x="1193916" y="1150887"/>
                </a:cubicBezTo>
                <a:cubicBezTo>
                  <a:pt x="1193420" y="1149696"/>
                  <a:pt x="1192800" y="1148828"/>
                  <a:pt x="1192056" y="1148282"/>
                </a:cubicBezTo>
                <a:cubicBezTo>
                  <a:pt x="1191311" y="1147736"/>
                  <a:pt x="1190493" y="1147464"/>
                  <a:pt x="1189600" y="1147464"/>
                </a:cubicBezTo>
                <a:lnTo>
                  <a:pt x="1120246" y="1147464"/>
                </a:lnTo>
                <a:lnTo>
                  <a:pt x="1120246" y="1093141"/>
                </a:lnTo>
                <a:lnTo>
                  <a:pt x="1178438" y="1093141"/>
                </a:lnTo>
                <a:cubicBezTo>
                  <a:pt x="1179331" y="1093141"/>
                  <a:pt x="1180149" y="1092893"/>
                  <a:pt x="1180893" y="1092397"/>
                </a:cubicBezTo>
                <a:cubicBezTo>
                  <a:pt x="1181638" y="1091901"/>
                  <a:pt x="1182258" y="1091082"/>
                  <a:pt x="1182754" y="1089941"/>
                </a:cubicBezTo>
                <a:cubicBezTo>
                  <a:pt x="1183250" y="1088800"/>
                  <a:pt x="1183622" y="1087287"/>
                  <a:pt x="1183870" y="1085402"/>
                </a:cubicBezTo>
                <a:cubicBezTo>
                  <a:pt x="1184118" y="1083517"/>
                  <a:pt x="1184242" y="1081136"/>
                  <a:pt x="1184242" y="1078258"/>
                </a:cubicBezTo>
                <a:cubicBezTo>
                  <a:pt x="1184242" y="1075480"/>
                  <a:pt x="1184118" y="1073124"/>
                  <a:pt x="1183870" y="1071189"/>
                </a:cubicBezTo>
                <a:cubicBezTo>
                  <a:pt x="1183622" y="1069254"/>
                  <a:pt x="1183250" y="1067716"/>
                  <a:pt x="1182754" y="1066575"/>
                </a:cubicBezTo>
                <a:cubicBezTo>
                  <a:pt x="1182258" y="1065434"/>
                  <a:pt x="1181638" y="1064591"/>
                  <a:pt x="1180893" y="1064045"/>
                </a:cubicBezTo>
                <a:cubicBezTo>
                  <a:pt x="1180149" y="1063500"/>
                  <a:pt x="1179331" y="1063227"/>
                  <a:pt x="1178438" y="1063227"/>
                </a:cubicBezTo>
                <a:lnTo>
                  <a:pt x="1120246" y="1063227"/>
                </a:lnTo>
                <a:lnTo>
                  <a:pt x="1120246" y="1016197"/>
                </a:lnTo>
                <a:lnTo>
                  <a:pt x="1189005" y="1016197"/>
                </a:lnTo>
                <a:cubicBezTo>
                  <a:pt x="1189898" y="1016197"/>
                  <a:pt x="1190691" y="1015924"/>
                  <a:pt x="1191386" y="1015379"/>
                </a:cubicBezTo>
                <a:cubicBezTo>
                  <a:pt x="1192080" y="1014833"/>
                  <a:pt x="1192676" y="1013965"/>
                  <a:pt x="1193172" y="1012774"/>
                </a:cubicBezTo>
                <a:cubicBezTo>
                  <a:pt x="1193668" y="1011583"/>
                  <a:pt x="1194040" y="1010021"/>
                  <a:pt x="1194288" y="1008086"/>
                </a:cubicBezTo>
                <a:cubicBezTo>
                  <a:pt x="1194536" y="1006151"/>
                  <a:pt x="1194660" y="1003795"/>
                  <a:pt x="1194660" y="1001017"/>
                </a:cubicBezTo>
                <a:cubicBezTo>
                  <a:pt x="1194660" y="998040"/>
                  <a:pt x="1194536" y="995584"/>
                  <a:pt x="1194288" y="993650"/>
                </a:cubicBezTo>
                <a:cubicBezTo>
                  <a:pt x="1194040" y="991715"/>
                  <a:pt x="1193668" y="990127"/>
                  <a:pt x="1193172" y="988887"/>
                </a:cubicBezTo>
                <a:cubicBezTo>
                  <a:pt x="1192676" y="987647"/>
                  <a:pt x="1192080" y="986779"/>
                  <a:pt x="1191386" y="986283"/>
                </a:cubicBezTo>
                <a:cubicBezTo>
                  <a:pt x="1190691" y="985787"/>
                  <a:pt x="1189898" y="985539"/>
                  <a:pt x="1189005" y="985539"/>
                </a:cubicBezTo>
                <a:close/>
                <a:moveTo>
                  <a:pt x="2853498" y="984646"/>
                </a:moveTo>
                <a:cubicBezTo>
                  <a:pt x="2849728" y="984646"/>
                  <a:pt x="2846602" y="984794"/>
                  <a:pt x="2844122" y="985092"/>
                </a:cubicBezTo>
                <a:cubicBezTo>
                  <a:pt x="2841642" y="985390"/>
                  <a:pt x="2839632" y="985787"/>
                  <a:pt x="2838095" y="986283"/>
                </a:cubicBezTo>
                <a:cubicBezTo>
                  <a:pt x="2836557" y="986779"/>
                  <a:pt x="2835465" y="987424"/>
                  <a:pt x="2834820" y="988217"/>
                </a:cubicBezTo>
                <a:cubicBezTo>
                  <a:pt x="2834175" y="989011"/>
                  <a:pt x="2833853" y="989904"/>
                  <a:pt x="2833853" y="990896"/>
                </a:cubicBezTo>
                <a:lnTo>
                  <a:pt x="2833853" y="1172764"/>
                </a:lnTo>
                <a:cubicBezTo>
                  <a:pt x="2833853" y="1173757"/>
                  <a:pt x="2834175" y="1174649"/>
                  <a:pt x="2834820" y="1175443"/>
                </a:cubicBezTo>
                <a:cubicBezTo>
                  <a:pt x="2835465" y="1176237"/>
                  <a:pt x="2836532" y="1176882"/>
                  <a:pt x="2838020" y="1177378"/>
                </a:cubicBezTo>
                <a:cubicBezTo>
                  <a:pt x="2839508" y="1177874"/>
                  <a:pt x="2841518" y="1178271"/>
                  <a:pt x="2844048" y="1178569"/>
                </a:cubicBezTo>
                <a:cubicBezTo>
                  <a:pt x="2846578" y="1178866"/>
                  <a:pt x="2849728" y="1179015"/>
                  <a:pt x="2853498" y="1179015"/>
                </a:cubicBezTo>
                <a:cubicBezTo>
                  <a:pt x="2857368" y="1179015"/>
                  <a:pt x="2860543" y="1178866"/>
                  <a:pt x="2863023" y="1178569"/>
                </a:cubicBezTo>
                <a:cubicBezTo>
                  <a:pt x="2865504" y="1178271"/>
                  <a:pt x="2867488" y="1177874"/>
                  <a:pt x="2868976" y="1177378"/>
                </a:cubicBezTo>
                <a:cubicBezTo>
                  <a:pt x="2870465" y="1176882"/>
                  <a:pt x="2871531" y="1176237"/>
                  <a:pt x="2872176" y="1175443"/>
                </a:cubicBezTo>
                <a:cubicBezTo>
                  <a:pt x="2872821" y="1174649"/>
                  <a:pt x="2873144" y="1173757"/>
                  <a:pt x="2873144" y="1172764"/>
                </a:cubicBezTo>
                <a:lnTo>
                  <a:pt x="2873144" y="990896"/>
                </a:lnTo>
                <a:cubicBezTo>
                  <a:pt x="2873144" y="989904"/>
                  <a:pt x="2872821" y="989011"/>
                  <a:pt x="2872176" y="988217"/>
                </a:cubicBezTo>
                <a:cubicBezTo>
                  <a:pt x="2871531" y="987424"/>
                  <a:pt x="2870465" y="986779"/>
                  <a:pt x="2868976" y="986283"/>
                </a:cubicBezTo>
                <a:cubicBezTo>
                  <a:pt x="2867488" y="985787"/>
                  <a:pt x="2865504" y="985390"/>
                  <a:pt x="2863023" y="985092"/>
                </a:cubicBezTo>
                <a:cubicBezTo>
                  <a:pt x="2860543" y="984794"/>
                  <a:pt x="2857368" y="984646"/>
                  <a:pt x="2853498" y="984646"/>
                </a:cubicBezTo>
                <a:close/>
                <a:moveTo>
                  <a:pt x="1829412" y="984646"/>
                </a:moveTo>
                <a:cubicBezTo>
                  <a:pt x="1824352" y="984646"/>
                  <a:pt x="1820408" y="984770"/>
                  <a:pt x="1817580" y="985018"/>
                </a:cubicBezTo>
                <a:cubicBezTo>
                  <a:pt x="1814752" y="985266"/>
                  <a:pt x="1812718" y="985935"/>
                  <a:pt x="1811478" y="987027"/>
                </a:cubicBezTo>
                <a:cubicBezTo>
                  <a:pt x="1810238" y="988118"/>
                  <a:pt x="1809667" y="989681"/>
                  <a:pt x="1809767" y="991715"/>
                </a:cubicBezTo>
                <a:cubicBezTo>
                  <a:pt x="1809866" y="993749"/>
                  <a:pt x="1810362" y="996552"/>
                  <a:pt x="1811255" y="1000124"/>
                </a:cubicBezTo>
                <a:lnTo>
                  <a:pt x="1855010" y="1168151"/>
                </a:lnTo>
                <a:cubicBezTo>
                  <a:pt x="1855606" y="1170532"/>
                  <a:pt x="1856350" y="1172442"/>
                  <a:pt x="1857243" y="1173881"/>
                </a:cubicBezTo>
                <a:cubicBezTo>
                  <a:pt x="1858136" y="1175319"/>
                  <a:pt x="1859574" y="1176411"/>
                  <a:pt x="1861559" y="1177155"/>
                </a:cubicBezTo>
                <a:cubicBezTo>
                  <a:pt x="1863543" y="1177899"/>
                  <a:pt x="1866247" y="1178395"/>
                  <a:pt x="1869670" y="1178643"/>
                </a:cubicBezTo>
                <a:cubicBezTo>
                  <a:pt x="1873093" y="1178891"/>
                  <a:pt x="1877682" y="1179015"/>
                  <a:pt x="1883437" y="1179015"/>
                </a:cubicBezTo>
                <a:cubicBezTo>
                  <a:pt x="1888894" y="1179015"/>
                  <a:pt x="1893284" y="1178891"/>
                  <a:pt x="1896608" y="1178643"/>
                </a:cubicBezTo>
                <a:cubicBezTo>
                  <a:pt x="1899932" y="1178395"/>
                  <a:pt x="1902561" y="1177874"/>
                  <a:pt x="1904496" y="1177080"/>
                </a:cubicBezTo>
                <a:cubicBezTo>
                  <a:pt x="1906431" y="1176287"/>
                  <a:pt x="1907844" y="1175170"/>
                  <a:pt x="1908737" y="1173732"/>
                </a:cubicBezTo>
                <a:cubicBezTo>
                  <a:pt x="1909630" y="1172293"/>
                  <a:pt x="1910325" y="1170433"/>
                  <a:pt x="1910821" y="1168151"/>
                </a:cubicBezTo>
                <a:lnTo>
                  <a:pt x="1939991" y="1046112"/>
                </a:lnTo>
                <a:lnTo>
                  <a:pt x="1940289" y="1046112"/>
                </a:lnTo>
                <a:lnTo>
                  <a:pt x="1971096" y="1168151"/>
                </a:lnTo>
                <a:cubicBezTo>
                  <a:pt x="1971592" y="1170532"/>
                  <a:pt x="1972287" y="1172442"/>
                  <a:pt x="1973180" y="1173881"/>
                </a:cubicBezTo>
                <a:cubicBezTo>
                  <a:pt x="1974073" y="1175319"/>
                  <a:pt x="1975512" y="1176411"/>
                  <a:pt x="1977496" y="1177155"/>
                </a:cubicBezTo>
                <a:cubicBezTo>
                  <a:pt x="1979480" y="1177899"/>
                  <a:pt x="1982184" y="1178395"/>
                  <a:pt x="1985607" y="1178643"/>
                </a:cubicBezTo>
                <a:cubicBezTo>
                  <a:pt x="1989030" y="1178891"/>
                  <a:pt x="1993569" y="1179015"/>
                  <a:pt x="1999225" y="1179015"/>
                </a:cubicBezTo>
                <a:cubicBezTo>
                  <a:pt x="2004285" y="1179015"/>
                  <a:pt x="2008452" y="1178891"/>
                  <a:pt x="2011726" y="1178643"/>
                </a:cubicBezTo>
                <a:cubicBezTo>
                  <a:pt x="2015001" y="1178395"/>
                  <a:pt x="2017680" y="1177899"/>
                  <a:pt x="2019763" y="1177155"/>
                </a:cubicBezTo>
                <a:cubicBezTo>
                  <a:pt x="2021847" y="1176411"/>
                  <a:pt x="2023409" y="1175319"/>
                  <a:pt x="2024451" y="1173881"/>
                </a:cubicBezTo>
                <a:cubicBezTo>
                  <a:pt x="2025493" y="1172442"/>
                  <a:pt x="2026312" y="1170532"/>
                  <a:pt x="2026907" y="1168151"/>
                </a:cubicBezTo>
                <a:lnTo>
                  <a:pt x="2071109" y="1000570"/>
                </a:lnTo>
                <a:cubicBezTo>
                  <a:pt x="2072002" y="996899"/>
                  <a:pt x="2072523" y="993997"/>
                  <a:pt x="2072672" y="991864"/>
                </a:cubicBezTo>
                <a:cubicBezTo>
                  <a:pt x="2072820" y="989731"/>
                  <a:pt x="2072349" y="988118"/>
                  <a:pt x="2071258" y="987027"/>
                </a:cubicBezTo>
                <a:cubicBezTo>
                  <a:pt x="2070166" y="985935"/>
                  <a:pt x="2068405" y="985266"/>
                  <a:pt x="2065974" y="985018"/>
                </a:cubicBezTo>
                <a:cubicBezTo>
                  <a:pt x="2063543" y="984770"/>
                  <a:pt x="2060145" y="984646"/>
                  <a:pt x="2055780" y="984646"/>
                </a:cubicBezTo>
                <a:cubicBezTo>
                  <a:pt x="2051116" y="984646"/>
                  <a:pt x="2047495" y="984770"/>
                  <a:pt x="2044915" y="985018"/>
                </a:cubicBezTo>
                <a:cubicBezTo>
                  <a:pt x="2042335" y="985266"/>
                  <a:pt x="2040351" y="985712"/>
                  <a:pt x="2038962" y="986357"/>
                </a:cubicBezTo>
                <a:cubicBezTo>
                  <a:pt x="2037573" y="987002"/>
                  <a:pt x="2036630" y="987895"/>
                  <a:pt x="2036134" y="989036"/>
                </a:cubicBezTo>
                <a:cubicBezTo>
                  <a:pt x="2035638" y="990177"/>
                  <a:pt x="2035241" y="991541"/>
                  <a:pt x="2034944" y="993129"/>
                </a:cubicBezTo>
                <a:lnTo>
                  <a:pt x="2001160" y="1140171"/>
                </a:lnTo>
                <a:lnTo>
                  <a:pt x="2000862" y="1140171"/>
                </a:lnTo>
                <a:lnTo>
                  <a:pt x="1964548" y="993724"/>
                </a:lnTo>
                <a:cubicBezTo>
                  <a:pt x="1964151" y="991740"/>
                  <a:pt x="1963605" y="990152"/>
                  <a:pt x="1962911" y="988962"/>
                </a:cubicBezTo>
                <a:cubicBezTo>
                  <a:pt x="1962216" y="987771"/>
                  <a:pt x="1961100" y="986853"/>
                  <a:pt x="1959562" y="986208"/>
                </a:cubicBezTo>
                <a:cubicBezTo>
                  <a:pt x="1958024" y="985563"/>
                  <a:pt x="1955841" y="985142"/>
                  <a:pt x="1953014" y="984943"/>
                </a:cubicBezTo>
                <a:cubicBezTo>
                  <a:pt x="1950186" y="984745"/>
                  <a:pt x="1946391" y="984646"/>
                  <a:pt x="1941628" y="984646"/>
                </a:cubicBezTo>
                <a:cubicBezTo>
                  <a:pt x="1937164" y="984646"/>
                  <a:pt x="1933592" y="984770"/>
                  <a:pt x="1930913" y="985018"/>
                </a:cubicBezTo>
                <a:cubicBezTo>
                  <a:pt x="1928234" y="985266"/>
                  <a:pt x="1926125" y="985712"/>
                  <a:pt x="1924588" y="986357"/>
                </a:cubicBezTo>
                <a:cubicBezTo>
                  <a:pt x="1923050" y="987002"/>
                  <a:pt x="1921958" y="987920"/>
                  <a:pt x="1921313" y="989110"/>
                </a:cubicBezTo>
                <a:cubicBezTo>
                  <a:pt x="1920668" y="990301"/>
                  <a:pt x="1920148" y="991839"/>
                  <a:pt x="1919751" y="993724"/>
                </a:cubicBezTo>
                <a:lnTo>
                  <a:pt x="1884627" y="1140171"/>
                </a:lnTo>
                <a:lnTo>
                  <a:pt x="1884478" y="1140171"/>
                </a:lnTo>
                <a:lnTo>
                  <a:pt x="1850694" y="992682"/>
                </a:lnTo>
                <a:cubicBezTo>
                  <a:pt x="1850397" y="990797"/>
                  <a:pt x="1850000" y="989334"/>
                  <a:pt x="1849504" y="988292"/>
                </a:cubicBezTo>
                <a:cubicBezTo>
                  <a:pt x="1849008" y="987250"/>
                  <a:pt x="1848065" y="986456"/>
                  <a:pt x="1846676" y="985911"/>
                </a:cubicBezTo>
                <a:cubicBezTo>
                  <a:pt x="1845287" y="985365"/>
                  <a:pt x="1843228" y="985018"/>
                  <a:pt x="1840500" y="984869"/>
                </a:cubicBezTo>
                <a:cubicBezTo>
                  <a:pt x="1837771" y="984720"/>
                  <a:pt x="1834075" y="984646"/>
                  <a:pt x="1829412" y="984646"/>
                </a:cubicBezTo>
                <a:close/>
                <a:moveTo>
                  <a:pt x="1605723" y="984646"/>
                </a:moveTo>
                <a:cubicBezTo>
                  <a:pt x="1601953" y="984646"/>
                  <a:pt x="1598828" y="984794"/>
                  <a:pt x="1596347" y="985092"/>
                </a:cubicBezTo>
                <a:cubicBezTo>
                  <a:pt x="1593867" y="985390"/>
                  <a:pt x="1591857" y="985787"/>
                  <a:pt x="1590320" y="986283"/>
                </a:cubicBezTo>
                <a:cubicBezTo>
                  <a:pt x="1588782" y="986779"/>
                  <a:pt x="1587690" y="987424"/>
                  <a:pt x="1587045" y="988217"/>
                </a:cubicBezTo>
                <a:cubicBezTo>
                  <a:pt x="1586400" y="989011"/>
                  <a:pt x="1586078" y="989904"/>
                  <a:pt x="1586078" y="990896"/>
                </a:cubicBezTo>
                <a:lnTo>
                  <a:pt x="1586078" y="1172764"/>
                </a:lnTo>
                <a:cubicBezTo>
                  <a:pt x="1586078" y="1173757"/>
                  <a:pt x="1586400" y="1174649"/>
                  <a:pt x="1587045" y="1175443"/>
                </a:cubicBezTo>
                <a:cubicBezTo>
                  <a:pt x="1587690" y="1176237"/>
                  <a:pt x="1588757" y="1176882"/>
                  <a:pt x="1590245" y="1177378"/>
                </a:cubicBezTo>
                <a:cubicBezTo>
                  <a:pt x="1591733" y="1177874"/>
                  <a:pt x="1593743" y="1178271"/>
                  <a:pt x="1596273" y="1178569"/>
                </a:cubicBezTo>
                <a:cubicBezTo>
                  <a:pt x="1598803" y="1178866"/>
                  <a:pt x="1601953" y="1179015"/>
                  <a:pt x="1605723" y="1179015"/>
                </a:cubicBezTo>
                <a:cubicBezTo>
                  <a:pt x="1609593" y="1179015"/>
                  <a:pt x="1612768" y="1178866"/>
                  <a:pt x="1615248" y="1178569"/>
                </a:cubicBezTo>
                <a:cubicBezTo>
                  <a:pt x="1617729" y="1178271"/>
                  <a:pt x="1619713" y="1177874"/>
                  <a:pt x="1621201" y="1177378"/>
                </a:cubicBezTo>
                <a:cubicBezTo>
                  <a:pt x="1622690" y="1176882"/>
                  <a:pt x="1623756" y="1176237"/>
                  <a:pt x="1624401" y="1175443"/>
                </a:cubicBezTo>
                <a:cubicBezTo>
                  <a:pt x="1625046" y="1174649"/>
                  <a:pt x="1625369" y="1173757"/>
                  <a:pt x="1625369" y="1172764"/>
                </a:cubicBezTo>
                <a:lnTo>
                  <a:pt x="1625369" y="990896"/>
                </a:lnTo>
                <a:cubicBezTo>
                  <a:pt x="1625369" y="989904"/>
                  <a:pt x="1625046" y="989011"/>
                  <a:pt x="1624401" y="988217"/>
                </a:cubicBezTo>
                <a:cubicBezTo>
                  <a:pt x="1623756" y="987424"/>
                  <a:pt x="1622690" y="986779"/>
                  <a:pt x="1621201" y="986283"/>
                </a:cubicBezTo>
                <a:cubicBezTo>
                  <a:pt x="1619713" y="985787"/>
                  <a:pt x="1617729" y="985390"/>
                  <a:pt x="1615248" y="985092"/>
                </a:cubicBezTo>
                <a:cubicBezTo>
                  <a:pt x="1612768" y="984794"/>
                  <a:pt x="1609593" y="984646"/>
                  <a:pt x="1605723" y="984646"/>
                </a:cubicBezTo>
                <a:close/>
                <a:moveTo>
                  <a:pt x="1408080" y="984646"/>
                </a:moveTo>
                <a:cubicBezTo>
                  <a:pt x="1402722" y="984646"/>
                  <a:pt x="1398555" y="984770"/>
                  <a:pt x="1395578" y="985018"/>
                </a:cubicBezTo>
                <a:cubicBezTo>
                  <a:pt x="1392601" y="985266"/>
                  <a:pt x="1390493" y="985911"/>
                  <a:pt x="1389253" y="986952"/>
                </a:cubicBezTo>
                <a:cubicBezTo>
                  <a:pt x="1388013" y="987994"/>
                  <a:pt x="1387516" y="989557"/>
                  <a:pt x="1387764" y="991640"/>
                </a:cubicBezTo>
                <a:cubicBezTo>
                  <a:pt x="1388013" y="993724"/>
                  <a:pt x="1388732" y="996552"/>
                  <a:pt x="1389923" y="1000124"/>
                </a:cubicBezTo>
                <a:lnTo>
                  <a:pt x="1447221" y="1170830"/>
                </a:lnTo>
                <a:cubicBezTo>
                  <a:pt x="1447618" y="1172119"/>
                  <a:pt x="1448040" y="1173186"/>
                  <a:pt x="1448486" y="1174029"/>
                </a:cubicBezTo>
                <a:cubicBezTo>
                  <a:pt x="1448933" y="1174873"/>
                  <a:pt x="1449578" y="1175592"/>
                  <a:pt x="1450421" y="1176187"/>
                </a:cubicBezTo>
                <a:cubicBezTo>
                  <a:pt x="1451264" y="1176783"/>
                  <a:pt x="1452306" y="1177279"/>
                  <a:pt x="1453547" y="1177676"/>
                </a:cubicBezTo>
                <a:cubicBezTo>
                  <a:pt x="1454787" y="1178073"/>
                  <a:pt x="1456399" y="1178370"/>
                  <a:pt x="1458383" y="1178569"/>
                </a:cubicBezTo>
                <a:cubicBezTo>
                  <a:pt x="1460368" y="1178767"/>
                  <a:pt x="1462774" y="1178891"/>
                  <a:pt x="1465602" y="1178941"/>
                </a:cubicBezTo>
                <a:cubicBezTo>
                  <a:pt x="1468429" y="1178990"/>
                  <a:pt x="1471828" y="1179015"/>
                  <a:pt x="1475796" y="1179015"/>
                </a:cubicBezTo>
                <a:cubicBezTo>
                  <a:pt x="1480757" y="1179015"/>
                  <a:pt x="1484776" y="1178941"/>
                  <a:pt x="1487851" y="1178792"/>
                </a:cubicBezTo>
                <a:cubicBezTo>
                  <a:pt x="1490927" y="1178643"/>
                  <a:pt x="1493358" y="1178296"/>
                  <a:pt x="1495144" y="1177750"/>
                </a:cubicBezTo>
                <a:cubicBezTo>
                  <a:pt x="1496930" y="1177204"/>
                  <a:pt x="1498220" y="1176411"/>
                  <a:pt x="1499014" y="1175369"/>
                </a:cubicBezTo>
                <a:cubicBezTo>
                  <a:pt x="1499807" y="1174327"/>
                  <a:pt x="1500452" y="1172963"/>
                  <a:pt x="1500948" y="1171276"/>
                </a:cubicBezTo>
                <a:lnTo>
                  <a:pt x="1558396" y="1000421"/>
                </a:lnTo>
                <a:cubicBezTo>
                  <a:pt x="1559587" y="996949"/>
                  <a:pt x="1560355" y="994171"/>
                  <a:pt x="1560703" y="992087"/>
                </a:cubicBezTo>
                <a:cubicBezTo>
                  <a:pt x="1561050" y="990003"/>
                  <a:pt x="1560752" y="988391"/>
                  <a:pt x="1559810" y="987250"/>
                </a:cubicBezTo>
                <a:cubicBezTo>
                  <a:pt x="1558867" y="986109"/>
                  <a:pt x="1557131" y="985390"/>
                  <a:pt x="1554601" y="985092"/>
                </a:cubicBezTo>
                <a:cubicBezTo>
                  <a:pt x="1552071" y="984794"/>
                  <a:pt x="1548524" y="984646"/>
                  <a:pt x="1543960" y="984646"/>
                </a:cubicBezTo>
                <a:cubicBezTo>
                  <a:pt x="1539296" y="984646"/>
                  <a:pt x="1535625" y="984745"/>
                  <a:pt x="1532946" y="984943"/>
                </a:cubicBezTo>
                <a:cubicBezTo>
                  <a:pt x="1530267" y="985142"/>
                  <a:pt x="1528209" y="985539"/>
                  <a:pt x="1526770" y="986134"/>
                </a:cubicBezTo>
                <a:cubicBezTo>
                  <a:pt x="1525331" y="986729"/>
                  <a:pt x="1524314" y="987548"/>
                  <a:pt x="1523719" y="988590"/>
                </a:cubicBezTo>
                <a:cubicBezTo>
                  <a:pt x="1523124" y="989631"/>
                  <a:pt x="1522628" y="990996"/>
                  <a:pt x="1522231" y="992682"/>
                </a:cubicBezTo>
                <a:lnTo>
                  <a:pt x="1476243" y="1140469"/>
                </a:lnTo>
                <a:lnTo>
                  <a:pt x="1476094" y="1140469"/>
                </a:lnTo>
                <a:lnTo>
                  <a:pt x="1429213" y="991938"/>
                </a:lnTo>
                <a:cubicBezTo>
                  <a:pt x="1428717" y="990450"/>
                  <a:pt x="1428196" y="989210"/>
                  <a:pt x="1427650" y="988217"/>
                </a:cubicBezTo>
                <a:cubicBezTo>
                  <a:pt x="1427105" y="987225"/>
                  <a:pt x="1426137" y="986481"/>
                  <a:pt x="1424748" y="985985"/>
                </a:cubicBezTo>
                <a:cubicBezTo>
                  <a:pt x="1423359" y="985489"/>
                  <a:pt x="1421375" y="985142"/>
                  <a:pt x="1418795" y="984943"/>
                </a:cubicBezTo>
                <a:cubicBezTo>
                  <a:pt x="1416215" y="984745"/>
                  <a:pt x="1412644" y="984646"/>
                  <a:pt x="1408080" y="984646"/>
                </a:cubicBezTo>
                <a:close/>
                <a:moveTo>
                  <a:pt x="903255" y="984646"/>
                </a:moveTo>
                <a:cubicBezTo>
                  <a:pt x="897897" y="984646"/>
                  <a:pt x="893730" y="984770"/>
                  <a:pt x="890753" y="985018"/>
                </a:cubicBezTo>
                <a:cubicBezTo>
                  <a:pt x="887776" y="985266"/>
                  <a:pt x="885668" y="985911"/>
                  <a:pt x="884428" y="986952"/>
                </a:cubicBezTo>
                <a:cubicBezTo>
                  <a:pt x="883188" y="987994"/>
                  <a:pt x="882692" y="989557"/>
                  <a:pt x="882940" y="991640"/>
                </a:cubicBezTo>
                <a:cubicBezTo>
                  <a:pt x="883188" y="993724"/>
                  <a:pt x="883907" y="996552"/>
                  <a:pt x="885098" y="1000124"/>
                </a:cubicBezTo>
                <a:lnTo>
                  <a:pt x="942396" y="1170830"/>
                </a:lnTo>
                <a:cubicBezTo>
                  <a:pt x="942793" y="1172119"/>
                  <a:pt x="943215" y="1173186"/>
                  <a:pt x="943661" y="1174029"/>
                </a:cubicBezTo>
                <a:cubicBezTo>
                  <a:pt x="944108" y="1174873"/>
                  <a:pt x="944753" y="1175592"/>
                  <a:pt x="945596" y="1176187"/>
                </a:cubicBezTo>
                <a:cubicBezTo>
                  <a:pt x="946440" y="1176783"/>
                  <a:pt x="947481" y="1177279"/>
                  <a:pt x="948722" y="1177676"/>
                </a:cubicBezTo>
                <a:cubicBezTo>
                  <a:pt x="949962" y="1178073"/>
                  <a:pt x="951574" y="1178370"/>
                  <a:pt x="953558" y="1178569"/>
                </a:cubicBezTo>
                <a:cubicBezTo>
                  <a:pt x="955543" y="1178767"/>
                  <a:pt x="957949" y="1178891"/>
                  <a:pt x="960777" y="1178941"/>
                </a:cubicBezTo>
                <a:cubicBezTo>
                  <a:pt x="963604" y="1178990"/>
                  <a:pt x="967003" y="1179015"/>
                  <a:pt x="970971" y="1179015"/>
                </a:cubicBezTo>
                <a:cubicBezTo>
                  <a:pt x="975932" y="1179015"/>
                  <a:pt x="979951" y="1178941"/>
                  <a:pt x="983026" y="1178792"/>
                </a:cubicBezTo>
                <a:cubicBezTo>
                  <a:pt x="986102" y="1178643"/>
                  <a:pt x="988533" y="1178296"/>
                  <a:pt x="990319" y="1177750"/>
                </a:cubicBezTo>
                <a:cubicBezTo>
                  <a:pt x="992105" y="1177204"/>
                  <a:pt x="993395" y="1176411"/>
                  <a:pt x="994189" y="1175369"/>
                </a:cubicBezTo>
                <a:cubicBezTo>
                  <a:pt x="994982" y="1174327"/>
                  <a:pt x="995627" y="1172963"/>
                  <a:pt x="996123" y="1171276"/>
                </a:cubicBezTo>
                <a:lnTo>
                  <a:pt x="1053571" y="1000421"/>
                </a:lnTo>
                <a:cubicBezTo>
                  <a:pt x="1054762" y="996949"/>
                  <a:pt x="1055531" y="994171"/>
                  <a:pt x="1055878" y="992087"/>
                </a:cubicBezTo>
                <a:cubicBezTo>
                  <a:pt x="1056225" y="990003"/>
                  <a:pt x="1055927" y="988391"/>
                  <a:pt x="1054985" y="987250"/>
                </a:cubicBezTo>
                <a:cubicBezTo>
                  <a:pt x="1054042" y="986109"/>
                  <a:pt x="1052306" y="985390"/>
                  <a:pt x="1049776" y="985092"/>
                </a:cubicBezTo>
                <a:cubicBezTo>
                  <a:pt x="1047246" y="984794"/>
                  <a:pt x="1043699" y="984646"/>
                  <a:pt x="1039135" y="984646"/>
                </a:cubicBezTo>
                <a:cubicBezTo>
                  <a:pt x="1034471" y="984646"/>
                  <a:pt x="1030800" y="984745"/>
                  <a:pt x="1028121" y="984943"/>
                </a:cubicBezTo>
                <a:cubicBezTo>
                  <a:pt x="1025442" y="985142"/>
                  <a:pt x="1023384" y="985539"/>
                  <a:pt x="1021945" y="986134"/>
                </a:cubicBezTo>
                <a:cubicBezTo>
                  <a:pt x="1020506" y="986729"/>
                  <a:pt x="1019489" y="987548"/>
                  <a:pt x="1018894" y="988590"/>
                </a:cubicBezTo>
                <a:cubicBezTo>
                  <a:pt x="1018299" y="989631"/>
                  <a:pt x="1017803" y="990996"/>
                  <a:pt x="1017406" y="992682"/>
                </a:cubicBezTo>
                <a:lnTo>
                  <a:pt x="971418" y="1140469"/>
                </a:lnTo>
                <a:lnTo>
                  <a:pt x="971269" y="1140469"/>
                </a:lnTo>
                <a:lnTo>
                  <a:pt x="924388" y="991938"/>
                </a:lnTo>
                <a:cubicBezTo>
                  <a:pt x="923892" y="990450"/>
                  <a:pt x="923371" y="989210"/>
                  <a:pt x="922825" y="988217"/>
                </a:cubicBezTo>
                <a:cubicBezTo>
                  <a:pt x="922280" y="987225"/>
                  <a:pt x="921312" y="986481"/>
                  <a:pt x="919923" y="985985"/>
                </a:cubicBezTo>
                <a:cubicBezTo>
                  <a:pt x="918534" y="985489"/>
                  <a:pt x="916550" y="985142"/>
                  <a:pt x="913970" y="984943"/>
                </a:cubicBezTo>
                <a:cubicBezTo>
                  <a:pt x="911390" y="984745"/>
                  <a:pt x="907819" y="984646"/>
                  <a:pt x="903255" y="984646"/>
                </a:cubicBezTo>
                <a:close/>
                <a:moveTo>
                  <a:pt x="2999647" y="982413"/>
                </a:moveTo>
                <a:cubicBezTo>
                  <a:pt x="2986451" y="982413"/>
                  <a:pt x="2974372" y="984646"/>
                  <a:pt x="2963408" y="989110"/>
                </a:cubicBezTo>
                <a:cubicBezTo>
                  <a:pt x="2952444" y="993575"/>
                  <a:pt x="2943043" y="1000124"/>
                  <a:pt x="2935205" y="1008756"/>
                </a:cubicBezTo>
                <a:cubicBezTo>
                  <a:pt x="2927367" y="1017388"/>
                  <a:pt x="2921265" y="1028054"/>
                  <a:pt x="2916899" y="1040754"/>
                </a:cubicBezTo>
                <a:cubicBezTo>
                  <a:pt x="2912533" y="1053454"/>
                  <a:pt x="2910351" y="1067989"/>
                  <a:pt x="2910351" y="1084360"/>
                </a:cubicBezTo>
                <a:cubicBezTo>
                  <a:pt x="2910351" y="1100434"/>
                  <a:pt x="2912335" y="1114523"/>
                  <a:pt x="2916304" y="1126628"/>
                </a:cubicBezTo>
                <a:cubicBezTo>
                  <a:pt x="2920272" y="1138732"/>
                  <a:pt x="2925978" y="1148828"/>
                  <a:pt x="2933419" y="1156914"/>
                </a:cubicBezTo>
                <a:cubicBezTo>
                  <a:pt x="2940860" y="1165000"/>
                  <a:pt x="2949889" y="1171078"/>
                  <a:pt x="2960506" y="1175146"/>
                </a:cubicBezTo>
                <a:cubicBezTo>
                  <a:pt x="2971122" y="1179214"/>
                  <a:pt x="2983028" y="1181248"/>
                  <a:pt x="2996224" y="1181248"/>
                </a:cubicBezTo>
                <a:cubicBezTo>
                  <a:pt x="3002971" y="1181248"/>
                  <a:pt x="3009247" y="1180702"/>
                  <a:pt x="3015051" y="1179610"/>
                </a:cubicBezTo>
                <a:cubicBezTo>
                  <a:pt x="3020855" y="1178519"/>
                  <a:pt x="3026015" y="1177155"/>
                  <a:pt x="3030529" y="1175518"/>
                </a:cubicBezTo>
                <a:cubicBezTo>
                  <a:pt x="3035044" y="1173881"/>
                  <a:pt x="3038864" y="1172169"/>
                  <a:pt x="3041989" y="1170383"/>
                </a:cubicBezTo>
                <a:cubicBezTo>
                  <a:pt x="3045114" y="1168597"/>
                  <a:pt x="3047223" y="1167134"/>
                  <a:pt x="3048314" y="1165993"/>
                </a:cubicBezTo>
                <a:cubicBezTo>
                  <a:pt x="3049406" y="1164852"/>
                  <a:pt x="3050199" y="1163835"/>
                  <a:pt x="3050696" y="1162942"/>
                </a:cubicBezTo>
                <a:cubicBezTo>
                  <a:pt x="3051192" y="1162049"/>
                  <a:pt x="3051588" y="1160982"/>
                  <a:pt x="3051886" y="1159742"/>
                </a:cubicBezTo>
                <a:cubicBezTo>
                  <a:pt x="3052184" y="1158502"/>
                  <a:pt x="3052407" y="1157013"/>
                  <a:pt x="3052556" y="1155277"/>
                </a:cubicBezTo>
                <a:cubicBezTo>
                  <a:pt x="3052705" y="1153541"/>
                  <a:pt x="3052779" y="1151432"/>
                  <a:pt x="3052779" y="1148952"/>
                </a:cubicBezTo>
                <a:cubicBezTo>
                  <a:pt x="3052779" y="1145380"/>
                  <a:pt x="3052680" y="1142527"/>
                  <a:pt x="3052481" y="1140394"/>
                </a:cubicBezTo>
                <a:cubicBezTo>
                  <a:pt x="3052283" y="1138261"/>
                  <a:pt x="3051985" y="1136599"/>
                  <a:pt x="3051588" y="1135408"/>
                </a:cubicBezTo>
                <a:cubicBezTo>
                  <a:pt x="3051192" y="1134218"/>
                  <a:pt x="3050696" y="1133424"/>
                  <a:pt x="3050100" y="1133027"/>
                </a:cubicBezTo>
                <a:cubicBezTo>
                  <a:pt x="3049505" y="1132630"/>
                  <a:pt x="3048711" y="1132432"/>
                  <a:pt x="3047719" y="1132432"/>
                </a:cubicBezTo>
                <a:cubicBezTo>
                  <a:pt x="3046429" y="1132432"/>
                  <a:pt x="3044618" y="1133226"/>
                  <a:pt x="3042287" y="1134813"/>
                </a:cubicBezTo>
                <a:cubicBezTo>
                  <a:pt x="3039955" y="1136401"/>
                  <a:pt x="3036979" y="1138187"/>
                  <a:pt x="3033357" y="1140171"/>
                </a:cubicBezTo>
                <a:cubicBezTo>
                  <a:pt x="3029735" y="1142155"/>
                  <a:pt x="3025395" y="1143966"/>
                  <a:pt x="3020335" y="1145603"/>
                </a:cubicBezTo>
                <a:cubicBezTo>
                  <a:pt x="3015274" y="1147240"/>
                  <a:pt x="3009272" y="1148059"/>
                  <a:pt x="3002326" y="1148059"/>
                </a:cubicBezTo>
                <a:cubicBezTo>
                  <a:pt x="2994687" y="1148059"/>
                  <a:pt x="2987816" y="1146744"/>
                  <a:pt x="2981714" y="1144115"/>
                </a:cubicBezTo>
                <a:cubicBezTo>
                  <a:pt x="2975612" y="1141486"/>
                  <a:pt x="2970403" y="1137492"/>
                  <a:pt x="2966087" y="1132134"/>
                </a:cubicBezTo>
                <a:cubicBezTo>
                  <a:pt x="2961771" y="1126776"/>
                  <a:pt x="2958447" y="1119955"/>
                  <a:pt x="2956115" y="1111670"/>
                </a:cubicBezTo>
                <a:cubicBezTo>
                  <a:pt x="2953784" y="1103386"/>
                  <a:pt x="2952618" y="1093588"/>
                  <a:pt x="2952618" y="1082277"/>
                </a:cubicBezTo>
                <a:cubicBezTo>
                  <a:pt x="2952618" y="1071958"/>
                  <a:pt x="2953709" y="1062681"/>
                  <a:pt x="2955892" y="1054446"/>
                </a:cubicBezTo>
                <a:cubicBezTo>
                  <a:pt x="2958075" y="1046211"/>
                  <a:pt x="2961275" y="1039191"/>
                  <a:pt x="2965491" y="1033387"/>
                </a:cubicBezTo>
                <a:cubicBezTo>
                  <a:pt x="2969708" y="1027582"/>
                  <a:pt x="2974818" y="1023118"/>
                  <a:pt x="2980821" y="1019992"/>
                </a:cubicBezTo>
                <a:cubicBezTo>
                  <a:pt x="2986823" y="1016867"/>
                  <a:pt x="2993645" y="1015304"/>
                  <a:pt x="3001285" y="1015304"/>
                </a:cubicBezTo>
                <a:cubicBezTo>
                  <a:pt x="3008230" y="1015304"/>
                  <a:pt x="3014208" y="1016172"/>
                  <a:pt x="3019218" y="1017909"/>
                </a:cubicBezTo>
                <a:cubicBezTo>
                  <a:pt x="3024229" y="1019645"/>
                  <a:pt x="3028545" y="1021580"/>
                  <a:pt x="3032166" y="1023713"/>
                </a:cubicBezTo>
                <a:cubicBezTo>
                  <a:pt x="3035788" y="1025846"/>
                  <a:pt x="3038740" y="1027781"/>
                  <a:pt x="3041022" y="1029517"/>
                </a:cubicBezTo>
                <a:cubicBezTo>
                  <a:pt x="3043304" y="1031254"/>
                  <a:pt x="3045189" y="1032122"/>
                  <a:pt x="3046677" y="1032122"/>
                </a:cubicBezTo>
                <a:cubicBezTo>
                  <a:pt x="3047570" y="1032122"/>
                  <a:pt x="3048364" y="1031824"/>
                  <a:pt x="3049058" y="1031229"/>
                </a:cubicBezTo>
                <a:cubicBezTo>
                  <a:pt x="3049753" y="1030633"/>
                  <a:pt x="3050348" y="1029691"/>
                  <a:pt x="3050844" y="1028401"/>
                </a:cubicBezTo>
                <a:cubicBezTo>
                  <a:pt x="3051341" y="1027111"/>
                  <a:pt x="3051688" y="1025424"/>
                  <a:pt x="3051886" y="1023341"/>
                </a:cubicBezTo>
                <a:cubicBezTo>
                  <a:pt x="3052085" y="1021257"/>
                  <a:pt x="3052184" y="1018727"/>
                  <a:pt x="3052184" y="1015751"/>
                </a:cubicBezTo>
                <a:cubicBezTo>
                  <a:pt x="3052184" y="1012973"/>
                  <a:pt x="3052109" y="1010641"/>
                  <a:pt x="3051961" y="1008756"/>
                </a:cubicBezTo>
                <a:cubicBezTo>
                  <a:pt x="3051812" y="1006871"/>
                  <a:pt x="3051588" y="1005233"/>
                  <a:pt x="3051291" y="1003844"/>
                </a:cubicBezTo>
                <a:cubicBezTo>
                  <a:pt x="3050993" y="1002455"/>
                  <a:pt x="3050596" y="1001314"/>
                  <a:pt x="3050100" y="1000421"/>
                </a:cubicBezTo>
                <a:cubicBezTo>
                  <a:pt x="3049604" y="999528"/>
                  <a:pt x="3048686" y="998412"/>
                  <a:pt x="3047347" y="997073"/>
                </a:cubicBezTo>
                <a:cubicBezTo>
                  <a:pt x="3046007" y="995733"/>
                  <a:pt x="3043651" y="994121"/>
                  <a:pt x="3040278" y="992236"/>
                </a:cubicBezTo>
                <a:cubicBezTo>
                  <a:pt x="3036904" y="990351"/>
                  <a:pt x="3033109" y="988689"/>
                  <a:pt x="3028892" y="987250"/>
                </a:cubicBezTo>
                <a:cubicBezTo>
                  <a:pt x="3024675" y="985811"/>
                  <a:pt x="3020086" y="984646"/>
                  <a:pt x="3015126" y="983753"/>
                </a:cubicBezTo>
                <a:cubicBezTo>
                  <a:pt x="3010165" y="982860"/>
                  <a:pt x="3005005" y="982413"/>
                  <a:pt x="2999647" y="982413"/>
                </a:cubicBezTo>
                <a:close/>
                <a:moveTo>
                  <a:pt x="3689317" y="982115"/>
                </a:moveTo>
                <a:cubicBezTo>
                  <a:pt x="3674037" y="982115"/>
                  <a:pt x="3660618" y="984447"/>
                  <a:pt x="3649059" y="989110"/>
                </a:cubicBezTo>
                <a:cubicBezTo>
                  <a:pt x="3637500" y="993774"/>
                  <a:pt x="3627801" y="1000471"/>
                  <a:pt x="3619963" y="1009202"/>
                </a:cubicBezTo>
                <a:cubicBezTo>
                  <a:pt x="3612125" y="1017933"/>
                  <a:pt x="3606221" y="1028525"/>
                  <a:pt x="3602253" y="1040977"/>
                </a:cubicBezTo>
                <a:cubicBezTo>
                  <a:pt x="3598284" y="1053429"/>
                  <a:pt x="3596299" y="1067444"/>
                  <a:pt x="3596299" y="1083021"/>
                </a:cubicBezTo>
                <a:cubicBezTo>
                  <a:pt x="3596299" y="1099987"/>
                  <a:pt x="3598160" y="1114672"/>
                  <a:pt x="3601880" y="1127074"/>
                </a:cubicBezTo>
                <a:cubicBezTo>
                  <a:pt x="3605601" y="1139476"/>
                  <a:pt x="3611182" y="1149696"/>
                  <a:pt x="3618624" y="1157733"/>
                </a:cubicBezTo>
                <a:cubicBezTo>
                  <a:pt x="3626065" y="1165769"/>
                  <a:pt x="3635367" y="1171747"/>
                  <a:pt x="3646529" y="1175666"/>
                </a:cubicBezTo>
                <a:cubicBezTo>
                  <a:pt x="3657691" y="1179586"/>
                  <a:pt x="3670763" y="1181545"/>
                  <a:pt x="3685745" y="1181545"/>
                </a:cubicBezTo>
                <a:cubicBezTo>
                  <a:pt x="3700926" y="1181545"/>
                  <a:pt x="3714295" y="1179238"/>
                  <a:pt x="3725854" y="1174625"/>
                </a:cubicBezTo>
                <a:cubicBezTo>
                  <a:pt x="3737413" y="1170011"/>
                  <a:pt x="3747111" y="1163314"/>
                  <a:pt x="3754950" y="1154533"/>
                </a:cubicBezTo>
                <a:cubicBezTo>
                  <a:pt x="3762788" y="1145752"/>
                  <a:pt x="3768692" y="1135061"/>
                  <a:pt x="3772661" y="1122460"/>
                </a:cubicBezTo>
                <a:cubicBezTo>
                  <a:pt x="3776629" y="1109860"/>
                  <a:pt x="3778614" y="1095572"/>
                  <a:pt x="3778614" y="1079598"/>
                </a:cubicBezTo>
                <a:cubicBezTo>
                  <a:pt x="3778614" y="1062929"/>
                  <a:pt x="3776704" y="1048468"/>
                  <a:pt x="3772884" y="1036215"/>
                </a:cubicBezTo>
                <a:cubicBezTo>
                  <a:pt x="3769064" y="1023961"/>
                  <a:pt x="3763408" y="1013816"/>
                  <a:pt x="3755917" y="1005779"/>
                </a:cubicBezTo>
                <a:cubicBezTo>
                  <a:pt x="3748426" y="997742"/>
                  <a:pt x="3739100" y="991789"/>
                  <a:pt x="3727938" y="987920"/>
                </a:cubicBezTo>
                <a:cubicBezTo>
                  <a:pt x="3716776" y="984050"/>
                  <a:pt x="3703902" y="982115"/>
                  <a:pt x="3689317" y="982115"/>
                </a:cubicBezTo>
                <a:close/>
                <a:moveTo>
                  <a:pt x="3518760" y="982115"/>
                </a:moveTo>
                <a:cubicBezTo>
                  <a:pt x="3509929" y="982115"/>
                  <a:pt x="3501570" y="983257"/>
                  <a:pt x="3493682" y="985539"/>
                </a:cubicBezTo>
                <a:cubicBezTo>
                  <a:pt x="3485795" y="987821"/>
                  <a:pt x="3478948" y="991268"/>
                  <a:pt x="3473144" y="995882"/>
                </a:cubicBezTo>
                <a:cubicBezTo>
                  <a:pt x="3467340" y="1000496"/>
                  <a:pt x="3462726" y="1006300"/>
                  <a:pt x="3459303" y="1013295"/>
                </a:cubicBezTo>
                <a:cubicBezTo>
                  <a:pt x="3455880" y="1020290"/>
                  <a:pt x="3454169" y="1028401"/>
                  <a:pt x="3454169" y="1037628"/>
                </a:cubicBezTo>
                <a:cubicBezTo>
                  <a:pt x="3454169" y="1045665"/>
                  <a:pt x="3455359" y="1052561"/>
                  <a:pt x="3457740" y="1058315"/>
                </a:cubicBezTo>
                <a:cubicBezTo>
                  <a:pt x="3460122" y="1064070"/>
                  <a:pt x="3463222" y="1069056"/>
                  <a:pt x="3467042" y="1073273"/>
                </a:cubicBezTo>
                <a:cubicBezTo>
                  <a:pt x="3470862" y="1077490"/>
                  <a:pt x="3475203" y="1081111"/>
                  <a:pt x="3480065" y="1084137"/>
                </a:cubicBezTo>
                <a:cubicBezTo>
                  <a:pt x="3484926" y="1087163"/>
                  <a:pt x="3489937" y="1089867"/>
                  <a:pt x="3495096" y="1092248"/>
                </a:cubicBezTo>
                <a:cubicBezTo>
                  <a:pt x="3500256" y="1094630"/>
                  <a:pt x="3505266" y="1096887"/>
                  <a:pt x="3510128" y="1099020"/>
                </a:cubicBezTo>
                <a:cubicBezTo>
                  <a:pt x="3514990" y="1101153"/>
                  <a:pt x="3519330" y="1103435"/>
                  <a:pt x="3523150" y="1105866"/>
                </a:cubicBezTo>
                <a:cubicBezTo>
                  <a:pt x="3526970" y="1108297"/>
                  <a:pt x="3530071" y="1111075"/>
                  <a:pt x="3532452" y="1114200"/>
                </a:cubicBezTo>
                <a:cubicBezTo>
                  <a:pt x="3534833" y="1117326"/>
                  <a:pt x="3536024" y="1121071"/>
                  <a:pt x="3536024" y="1125437"/>
                </a:cubicBezTo>
                <a:cubicBezTo>
                  <a:pt x="3536024" y="1129207"/>
                  <a:pt x="3535329" y="1132630"/>
                  <a:pt x="3533940" y="1135706"/>
                </a:cubicBezTo>
                <a:cubicBezTo>
                  <a:pt x="3532551" y="1138782"/>
                  <a:pt x="3530542" y="1141362"/>
                  <a:pt x="3527913" y="1143445"/>
                </a:cubicBezTo>
                <a:cubicBezTo>
                  <a:pt x="3525283" y="1145529"/>
                  <a:pt x="3522084" y="1147141"/>
                  <a:pt x="3518313" y="1148282"/>
                </a:cubicBezTo>
                <a:cubicBezTo>
                  <a:pt x="3514543" y="1149423"/>
                  <a:pt x="3510277" y="1149994"/>
                  <a:pt x="3505514" y="1149994"/>
                </a:cubicBezTo>
                <a:cubicBezTo>
                  <a:pt x="3498271" y="1149994"/>
                  <a:pt x="3491897" y="1149175"/>
                  <a:pt x="3486390" y="1147538"/>
                </a:cubicBezTo>
                <a:cubicBezTo>
                  <a:pt x="3480883" y="1145901"/>
                  <a:pt x="3476145" y="1144090"/>
                  <a:pt x="3472177" y="1142106"/>
                </a:cubicBezTo>
                <a:cubicBezTo>
                  <a:pt x="3468208" y="1140121"/>
                  <a:pt x="3464959" y="1138311"/>
                  <a:pt x="3462429" y="1136674"/>
                </a:cubicBezTo>
                <a:cubicBezTo>
                  <a:pt x="3459898" y="1135036"/>
                  <a:pt x="3457939" y="1134218"/>
                  <a:pt x="3456550" y="1134218"/>
                </a:cubicBezTo>
                <a:cubicBezTo>
                  <a:pt x="3455557" y="1134218"/>
                  <a:pt x="3454689" y="1134491"/>
                  <a:pt x="3453945" y="1135036"/>
                </a:cubicBezTo>
                <a:cubicBezTo>
                  <a:pt x="3453201" y="1135582"/>
                  <a:pt x="3452606" y="1136500"/>
                  <a:pt x="3452159" y="1137790"/>
                </a:cubicBezTo>
                <a:cubicBezTo>
                  <a:pt x="3451713" y="1139080"/>
                  <a:pt x="3451390" y="1140766"/>
                  <a:pt x="3451192" y="1142850"/>
                </a:cubicBezTo>
                <a:cubicBezTo>
                  <a:pt x="3450993" y="1144933"/>
                  <a:pt x="3450894" y="1147513"/>
                  <a:pt x="3450894" y="1150589"/>
                </a:cubicBezTo>
                <a:cubicBezTo>
                  <a:pt x="3450894" y="1155153"/>
                  <a:pt x="3451167" y="1158650"/>
                  <a:pt x="3451713" y="1161081"/>
                </a:cubicBezTo>
                <a:cubicBezTo>
                  <a:pt x="3452259" y="1163512"/>
                  <a:pt x="3453176" y="1165373"/>
                  <a:pt x="3454466" y="1166662"/>
                </a:cubicBezTo>
                <a:cubicBezTo>
                  <a:pt x="3455756" y="1167952"/>
                  <a:pt x="3457864" y="1169441"/>
                  <a:pt x="3460791" y="1171127"/>
                </a:cubicBezTo>
                <a:cubicBezTo>
                  <a:pt x="3463718" y="1172814"/>
                  <a:pt x="3467365" y="1174426"/>
                  <a:pt x="3471730" y="1175964"/>
                </a:cubicBezTo>
                <a:cubicBezTo>
                  <a:pt x="3476096" y="1177502"/>
                  <a:pt x="3481131" y="1178817"/>
                  <a:pt x="3486836" y="1179908"/>
                </a:cubicBezTo>
                <a:cubicBezTo>
                  <a:pt x="3492541" y="1181000"/>
                  <a:pt x="3498718" y="1181545"/>
                  <a:pt x="3505365" y="1181545"/>
                </a:cubicBezTo>
                <a:cubicBezTo>
                  <a:pt x="3515188" y="1181545"/>
                  <a:pt x="3524415" y="1180255"/>
                  <a:pt x="3533047" y="1177676"/>
                </a:cubicBezTo>
                <a:cubicBezTo>
                  <a:pt x="3541680" y="1175096"/>
                  <a:pt x="3549220" y="1171251"/>
                  <a:pt x="3555669" y="1166141"/>
                </a:cubicBezTo>
                <a:cubicBezTo>
                  <a:pt x="3562118" y="1161032"/>
                  <a:pt x="3567228" y="1154657"/>
                  <a:pt x="3570999" y="1147017"/>
                </a:cubicBezTo>
                <a:cubicBezTo>
                  <a:pt x="3574769" y="1139377"/>
                  <a:pt x="3576654" y="1130497"/>
                  <a:pt x="3576654" y="1120377"/>
                </a:cubicBezTo>
                <a:cubicBezTo>
                  <a:pt x="3576654" y="1112638"/>
                  <a:pt x="3575463" y="1105916"/>
                  <a:pt x="3573082" y="1100211"/>
                </a:cubicBezTo>
                <a:cubicBezTo>
                  <a:pt x="3570701" y="1094506"/>
                  <a:pt x="3567576" y="1089545"/>
                  <a:pt x="3563706" y="1085328"/>
                </a:cubicBezTo>
                <a:cubicBezTo>
                  <a:pt x="3559837" y="1081111"/>
                  <a:pt x="3555421" y="1077490"/>
                  <a:pt x="3550460" y="1074463"/>
                </a:cubicBezTo>
                <a:cubicBezTo>
                  <a:pt x="3545499" y="1071437"/>
                  <a:pt x="3540439" y="1068733"/>
                  <a:pt x="3535280" y="1066352"/>
                </a:cubicBezTo>
                <a:cubicBezTo>
                  <a:pt x="3530120" y="1063971"/>
                  <a:pt x="3525060" y="1061714"/>
                  <a:pt x="3520099" y="1059581"/>
                </a:cubicBezTo>
                <a:cubicBezTo>
                  <a:pt x="3515138" y="1057447"/>
                  <a:pt x="3510698" y="1055165"/>
                  <a:pt x="3506779" y="1052734"/>
                </a:cubicBezTo>
                <a:cubicBezTo>
                  <a:pt x="3502860" y="1050304"/>
                  <a:pt x="3499735" y="1047525"/>
                  <a:pt x="3497403" y="1044400"/>
                </a:cubicBezTo>
                <a:cubicBezTo>
                  <a:pt x="3495071" y="1041275"/>
                  <a:pt x="3493906" y="1037579"/>
                  <a:pt x="3493906" y="1033312"/>
                </a:cubicBezTo>
                <a:cubicBezTo>
                  <a:pt x="3493906" y="1030435"/>
                  <a:pt x="3494427" y="1027707"/>
                  <a:pt x="3495468" y="1025127"/>
                </a:cubicBezTo>
                <a:cubicBezTo>
                  <a:pt x="3496510" y="1022547"/>
                  <a:pt x="3498098" y="1020340"/>
                  <a:pt x="3500231" y="1018504"/>
                </a:cubicBezTo>
                <a:cubicBezTo>
                  <a:pt x="3502364" y="1016668"/>
                  <a:pt x="3505018" y="1015230"/>
                  <a:pt x="3508193" y="1014188"/>
                </a:cubicBezTo>
                <a:cubicBezTo>
                  <a:pt x="3511368" y="1013146"/>
                  <a:pt x="3515089" y="1012625"/>
                  <a:pt x="3519355" y="1012625"/>
                </a:cubicBezTo>
                <a:cubicBezTo>
                  <a:pt x="3524812" y="1012625"/>
                  <a:pt x="3529823" y="1013295"/>
                  <a:pt x="3534387" y="1014634"/>
                </a:cubicBezTo>
                <a:cubicBezTo>
                  <a:pt x="3538951" y="1015974"/>
                  <a:pt x="3542969" y="1017462"/>
                  <a:pt x="3546442" y="1019099"/>
                </a:cubicBezTo>
                <a:cubicBezTo>
                  <a:pt x="3549914" y="1020736"/>
                  <a:pt x="3552842" y="1022249"/>
                  <a:pt x="3555223" y="1023639"/>
                </a:cubicBezTo>
                <a:cubicBezTo>
                  <a:pt x="3557604" y="1025028"/>
                  <a:pt x="3559340" y="1025722"/>
                  <a:pt x="3560432" y="1025722"/>
                </a:cubicBezTo>
                <a:cubicBezTo>
                  <a:pt x="3561523" y="1025722"/>
                  <a:pt x="3562391" y="1025424"/>
                  <a:pt x="3563036" y="1024829"/>
                </a:cubicBezTo>
                <a:cubicBezTo>
                  <a:pt x="3563681" y="1024234"/>
                  <a:pt x="3564177" y="1023291"/>
                  <a:pt x="3564525" y="1022001"/>
                </a:cubicBezTo>
                <a:cubicBezTo>
                  <a:pt x="3564872" y="1020712"/>
                  <a:pt x="3565120" y="1019074"/>
                  <a:pt x="3565269" y="1017090"/>
                </a:cubicBezTo>
                <a:cubicBezTo>
                  <a:pt x="3565418" y="1015106"/>
                  <a:pt x="3565492" y="1012675"/>
                  <a:pt x="3565492" y="1009798"/>
                </a:cubicBezTo>
                <a:cubicBezTo>
                  <a:pt x="3565492" y="1007218"/>
                  <a:pt x="3565442" y="1005060"/>
                  <a:pt x="3565343" y="1003323"/>
                </a:cubicBezTo>
                <a:cubicBezTo>
                  <a:pt x="3565244" y="1001587"/>
                  <a:pt x="3565070" y="1000148"/>
                  <a:pt x="3564822" y="999007"/>
                </a:cubicBezTo>
                <a:cubicBezTo>
                  <a:pt x="3564574" y="997866"/>
                  <a:pt x="3564276" y="996949"/>
                  <a:pt x="3563929" y="996254"/>
                </a:cubicBezTo>
                <a:cubicBezTo>
                  <a:pt x="3563582" y="995560"/>
                  <a:pt x="3562912" y="994716"/>
                  <a:pt x="3561920" y="993724"/>
                </a:cubicBezTo>
                <a:cubicBezTo>
                  <a:pt x="3560928" y="992732"/>
                  <a:pt x="3558894" y="991492"/>
                  <a:pt x="3555818" y="990003"/>
                </a:cubicBezTo>
                <a:cubicBezTo>
                  <a:pt x="3552742" y="988515"/>
                  <a:pt x="3549220" y="987176"/>
                  <a:pt x="3545251" y="985985"/>
                </a:cubicBezTo>
                <a:cubicBezTo>
                  <a:pt x="3541282" y="984794"/>
                  <a:pt x="3537016" y="983852"/>
                  <a:pt x="3532452" y="983157"/>
                </a:cubicBezTo>
                <a:cubicBezTo>
                  <a:pt x="3527888" y="982463"/>
                  <a:pt x="3523324" y="982115"/>
                  <a:pt x="3518760" y="982115"/>
                </a:cubicBezTo>
                <a:close/>
                <a:moveTo>
                  <a:pt x="3336892" y="982115"/>
                </a:moveTo>
                <a:cubicBezTo>
                  <a:pt x="3321612" y="982115"/>
                  <a:pt x="3308193" y="984447"/>
                  <a:pt x="3296634" y="989110"/>
                </a:cubicBezTo>
                <a:cubicBezTo>
                  <a:pt x="3285075" y="993774"/>
                  <a:pt x="3275376" y="1000471"/>
                  <a:pt x="3267538" y="1009202"/>
                </a:cubicBezTo>
                <a:cubicBezTo>
                  <a:pt x="3259700" y="1017933"/>
                  <a:pt x="3253796" y="1028525"/>
                  <a:pt x="3249828" y="1040977"/>
                </a:cubicBezTo>
                <a:cubicBezTo>
                  <a:pt x="3245859" y="1053429"/>
                  <a:pt x="3243874" y="1067444"/>
                  <a:pt x="3243874" y="1083021"/>
                </a:cubicBezTo>
                <a:cubicBezTo>
                  <a:pt x="3243874" y="1099987"/>
                  <a:pt x="3245735" y="1114672"/>
                  <a:pt x="3249455" y="1127074"/>
                </a:cubicBezTo>
                <a:cubicBezTo>
                  <a:pt x="3253176" y="1139476"/>
                  <a:pt x="3258757" y="1149696"/>
                  <a:pt x="3266199" y="1157733"/>
                </a:cubicBezTo>
                <a:cubicBezTo>
                  <a:pt x="3273640" y="1165769"/>
                  <a:pt x="3282942" y="1171747"/>
                  <a:pt x="3294104" y="1175666"/>
                </a:cubicBezTo>
                <a:cubicBezTo>
                  <a:pt x="3305266" y="1179586"/>
                  <a:pt x="3318338" y="1181545"/>
                  <a:pt x="3333320" y="1181545"/>
                </a:cubicBezTo>
                <a:cubicBezTo>
                  <a:pt x="3348501" y="1181545"/>
                  <a:pt x="3361870" y="1179238"/>
                  <a:pt x="3373429" y="1174625"/>
                </a:cubicBezTo>
                <a:cubicBezTo>
                  <a:pt x="3384988" y="1170011"/>
                  <a:pt x="3394687" y="1163314"/>
                  <a:pt x="3402525" y="1154533"/>
                </a:cubicBezTo>
                <a:cubicBezTo>
                  <a:pt x="3410363" y="1145752"/>
                  <a:pt x="3416267" y="1135061"/>
                  <a:pt x="3420236" y="1122460"/>
                </a:cubicBezTo>
                <a:cubicBezTo>
                  <a:pt x="3424204" y="1109860"/>
                  <a:pt x="3426189" y="1095572"/>
                  <a:pt x="3426189" y="1079598"/>
                </a:cubicBezTo>
                <a:cubicBezTo>
                  <a:pt x="3426189" y="1062929"/>
                  <a:pt x="3424279" y="1048468"/>
                  <a:pt x="3420459" y="1036215"/>
                </a:cubicBezTo>
                <a:cubicBezTo>
                  <a:pt x="3416639" y="1023961"/>
                  <a:pt x="3410983" y="1013816"/>
                  <a:pt x="3403493" y="1005779"/>
                </a:cubicBezTo>
                <a:cubicBezTo>
                  <a:pt x="3396001" y="997742"/>
                  <a:pt x="3386675" y="991789"/>
                  <a:pt x="3375513" y="987920"/>
                </a:cubicBezTo>
                <a:cubicBezTo>
                  <a:pt x="3364351" y="984050"/>
                  <a:pt x="3351477" y="982115"/>
                  <a:pt x="3336892" y="982115"/>
                </a:cubicBezTo>
                <a:close/>
                <a:moveTo>
                  <a:pt x="2241517" y="982115"/>
                </a:moveTo>
                <a:cubicBezTo>
                  <a:pt x="2226237" y="982115"/>
                  <a:pt x="2212818" y="984447"/>
                  <a:pt x="2201259" y="989110"/>
                </a:cubicBezTo>
                <a:cubicBezTo>
                  <a:pt x="2189700" y="993774"/>
                  <a:pt x="2180001" y="1000471"/>
                  <a:pt x="2172163" y="1009202"/>
                </a:cubicBezTo>
                <a:cubicBezTo>
                  <a:pt x="2164325" y="1017933"/>
                  <a:pt x="2158421" y="1028525"/>
                  <a:pt x="2154453" y="1040977"/>
                </a:cubicBezTo>
                <a:cubicBezTo>
                  <a:pt x="2150484" y="1053429"/>
                  <a:pt x="2148499" y="1067444"/>
                  <a:pt x="2148499" y="1083021"/>
                </a:cubicBezTo>
                <a:cubicBezTo>
                  <a:pt x="2148499" y="1099987"/>
                  <a:pt x="2150360" y="1114672"/>
                  <a:pt x="2154081" y="1127074"/>
                </a:cubicBezTo>
                <a:cubicBezTo>
                  <a:pt x="2157801" y="1139476"/>
                  <a:pt x="2163382" y="1149696"/>
                  <a:pt x="2170824" y="1157733"/>
                </a:cubicBezTo>
                <a:cubicBezTo>
                  <a:pt x="2178265" y="1165769"/>
                  <a:pt x="2187567" y="1171747"/>
                  <a:pt x="2198729" y="1175666"/>
                </a:cubicBezTo>
                <a:cubicBezTo>
                  <a:pt x="2209891" y="1179586"/>
                  <a:pt x="2222963" y="1181545"/>
                  <a:pt x="2237945" y="1181545"/>
                </a:cubicBezTo>
                <a:cubicBezTo>
                  <a:pt x="2253126" y="1181545"/>
                  <a:pt x="2266495" y="1179238"/>
                  <a:pt x="2278054" y="1174625"/>
                </a:cubicBezTo>
                <a:cubicBezTo>
                  <a:pt x="2289613" y="1170011"/>
                  <a:pt x="2299312" y="1163314"/>
                  <a:pt x="2307150" y="1154533"/>
                </a:cubicBezTo>
                <a:cubicBezTo>
                  <a:pt x="2314988" y="1145752"/>
                  <a:pt x="2320892" y="1135061"/>
                  <a:pt x="2324861" y="1122460"/>
                </a:cubicBezTo>
                <a:cubicBezTo>
                  <a:pt x="2328829" y="1109860"/>
                  <a:pt x="2330814" y="1095572"/>
                  <a:pt x="2330814" y="1079598"/>
                </a:cubicBezTo>
                <a:cubicBezTo>
                  <a:pt x="2330814" y="1062929"/>
                  <a:pt x="2328904" y="1048468"/>
                  <a:pt x="2325084" y="1036215"/>
                </a:cubicBezTo>
                <a:cubicBezTo>
                  <a:pt x="2321264" y="1023961"/>
                  <a:pt x="2315609" y="1013816"/>
                  <a:pt x="2308118" y="1005779"/>
                </a:cubicBezTo>
                <a:cubicBezTo>
                  <a:pt x="2300627" y="997742"/>
                  <a:pt x="2291300" y="991789"/>
                  <a:pt x="2280138" y="987920"/>
                </a:cubicBezTo>
                <a:cubicBezTo>
                  <a:pt x="2268976" y="984050"/>
                  <a:pt x="2256102" y="982115"/>
                  <a:pt x="2241517" y="982115"/>
                </a:cubicBezTo>
                <a:close/>
                <a:moveTo>
                  <a:pt x="784192" y="982115"/>
                </a:moveTo>
                <a:cubicBezTo>
                  <a:pt x="768912" y="982115"/>
                  <a:pt x="755493" y="984447"/>
                  <a:pt x="743934" y="989110"/>
                </a:cubicBezTo>
                <a:cubicBezTo>
                  <a:pt x="732375" y="993774"/>
                  <a:pt x="722676" y="1000471"/>
                  <a:pt x="714838" y="1009202"/>
                </a:cubicBezTo>
                <a:cubicBezTo>
                  <a:pt x="707000" y="1017933"/>
                  <a:pt x="701096" y="1028525"/>
                  <a:pt x="697128" y="1040977"/>
                </a:cubicBezTo>
                <a:cubicBezTo>
                  <a:pt x="693159" y="1053429"/>
                  <a:pt x="691175" y="1067444"/>
                  <a:pt x="691175" y="1083021"/>
                </a:cubicBezTo>
                <a:cubicBezTo>
                  <a:pt x="691175" y="1099987"/>
                  <a:pt x="693035" y="1114672"/>
                  <a:pt x="696756" y="1127074"/>
                </a:cubicBezTo>
                <a:cubicBezTo>
                  <a:pt x="700476" y="1139476"/>
                  <a:pt x="706057" y="1149696"/>
                  <a:pt x="713499" y="1157733"/>
                </a:cubicBezTo>
                <a:cubicBezTo>
                  <a:pt x="720940" y="1165769"/>
                  <a:pt x="730242" y="1171747"/>
                  <a:pt x="741404" y="1175666"/>
                </a:cubicBezTo>
                <a:cubicBezTo>
                  <a:pt x="752566" y="1179586"/>
                  <a:pt x="765638" y="1181545"/>
                  <a:pt x="780620" y="1181545"/>
                </a:cubicBezTo>
                <a:cubicBezTo>
                  <a:pt x="795801" y="1181545"/>
                  <a:pt x="809170" y="1179238"/>
                  <a:pt x="820729" y="1174625"/>
                </a:cubicBezTo>
                <a:cubicBezTo>
                  <a:pt x="832288" y="1170011"/>
                  <a:pt x="841987" y="1163314"/>
                  <a:pt x="849825" y="1154533"/>
                </a:cubicBezTo>
                <a:cubicBezTo>
                  <a:pt x="857664" y="1145752"/>
                  <a:pt x="863567" y="1135061"/>
                  <a:pt x="867536" y="1122460"/>
                </a:cubicBezTo>
                <a:cubicBezTo>
                  <a:pt x="871505" y="1109860"/>
                  <a:pt x="873489" y="1095572"/>
                  <a:pt x="873489" y="1079598"/>
                </a:cubicBezTo>
                <a:cubicBezTo>
                  <a:pt x="873489" y="1062929"/>
                  <a:pt x="871579" y="1048468"/>
                  <a:pt x="867759" y="1036215"/>
                </a:cubicBezTo>
                <a:cubicBezTo>
                  <a:pt x="863939" y="1023961"/>
                  <a:pt x="858284" y="1013816"/>
                  <a:pt x="850793" y="1005779"/>
                </a:cubicBezTo>
                <a:cubicBezTo>
                  <a:pt x="843302" y="997742"/>
                  <a:pt x="833975" y="991789"/>
                  <a:pt x="822813" y="987920"/>
                </a:cubicBezTo>
                <a:cubicBezTo>
                  <a:pt x="811651" y="984050"/>
                  <a:pt x="798777" y="982115"/>
                  <a:pt x="784192" y="982115"/>
                </a:cubicBezTo>
                <a:close/>
                <a:moveTo>
                  <a:pt x="0" y="0"/>
                </a:moveTo>
                <a:lnTo>
                  <a:pt x="8686800" y="0"/>
                </a:lnTo>
                <a:lnTo>
                  <a:pt x="8686800" y="5453743"/>
                </a:lnTo>
                <a:lnTo>
                  <a:pt x="0" y="5453743"/>
                </a:lnTo>
                <a:close/>
              </a:path>
            </a:pathLst>
          </a:custGeom>
          <a:solidFill>
            <a:srgbClr val="0D162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 dirty="0"/>
          </a:p>
        </p:txBody>
      </p:sp>
    </p:spTree>
    <p:extLst>
      <p:ext uri="{BB962C8B-B14F-4D97-AF65-F5344CB8AC3E}">
        <p14:creationId xmlns:p14="http://schemas.microsoft.com/office/powerpoint/2010/main" val="615124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276746C-1065-7F58-070B-6856D10C97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 dirty="0"/>
          </a:p>
        </p:txBody>
      </p:sp>
      <p:pic>
        <p:nvPicPr>
          <p:cNvPr id="5" name="Picture 4" descr="A picture containing building, sitting, bench, side&#10;&#10;Description automatically generated">
            <a:extLst>
              <a:ext uri="{FF2B5EF4-FFF2-40B4-BE49-F238E27FC236}">
                <a16:creationId xmlns:a16="http://schemas.microsoft.com/office/drawing/2014/main" id="{282CF6DD-7FE8-4063-9551-1B7BBCE92AB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-13272472" y="-6872357"/>
            <a:ext cx="31079210" cy="22770386"/>
          </a:xfrm>
          <a:prstGeom prst="rect">
            <a:avLst/>
          </a:prstGeom>
        </p:spPr>
      </p:pic>
      <p:pic>
        <p:nvPicPr>
          <p:cNvPr id="1026" name="Picture 2" descr="Yahoo! Finance - Wikipedia">
            <a:extLst>
              <a:ext uri="{FF2B5EF4-FFF2-40B4-BE49-F238E27FC236}">
                <a16:creationId xmlns:a16="http://schemas.microsoft.com/office/drawing/2014/main" id="{050CA87C-A810-CA29-05E7-26FA01A6E78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333033" y="5532437"/>
            <a:ext cx="5010149" cy="132556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16" name="Freeform: Shape 15">
            <a:extLst>
              <a:ext uri="{FF2B5EF4-FFF2-40B4-BE49-F238E27FC236}">
                <a16:creationId xmlns:a16="http://schemas.microsoft.com/office/drawing/2014/main" id="{2A9716C0-3368-B5B1-C88B-28323EBDD00A}"/>
              </a:ext>
            </a:extLst>
          </p:cNvPr>
          <p:cNvSpPr/>
          <p:nvPr/>
        </p:nvSpPr>
        <p:spPr>
          <a:xfrm>
            <a:off x="-777612" y="-1"/>
            <a:ext cx="11588065" cy="5633031"/>
          </a:xfrm>
          <a:custGeom>
            <a:avLst/>
            <a:gdLst/>
            <a:ahLst/>
            <a:cxnLst/>
            <a:rect l="l" t="t" r="r" b="b"/>
            <a:pathLst>
              <a:path w="11588065" h="5948136">
                <a:moveTo>
                  <a:pt x="6565115" y="5520953"/>
                </a:moveTo>
                <a:cubicBezTo>
                  <a:pt x="6563776" y="5520953"/>
                  <a:pt x="6562771" y="5521511"/>
                  <a:pt x="6562102" y="5522628"/>
                </a:cubicBezTo>
                <a:cubicBezTo>
                  <a:pt x="6561432" y="5523744"/>
                  <a:pt x="6561097" y="5525716"/>
                  <a:pt x="6561097" y="5528544"/>
                </a:cubicBezTo>
                <a:cubicBezTo>
                  <a:pt x="6561097" y="5531371"/>
                  <a:pt x="6561432" y="5533362"/>
                  <a:pt x="6562102" y="5534515"/>
                </a:cubicBezTo>
                <a:cubicBezTo>
                  <a:pt x="6562771" y="5535669"/>
                  <a:pt x="6563776" y="5536245"/>
                  <a:pt x="6565115" y="5536245"/>
                </a:cubicBezTo>
                <a:lnTo>
                  <a:pt x="6611773" y="5536245"/>
                </a:lnTo>
                <a:cubicBezTo>
                  <a:pt x="6613038" y="5536245"/>
                  <a:pt x="6614005" y="5535687"/>
                  <a:pt x="6614675" y="5534571"/>
                </a:cubicBezTo>
                <a:cubicBezTo>
                  <a:pt x="6615345" y="5533455"/>
                  <a:pt x="6615680" y="5531446"/>
                  <a:pt x="6615680" y="5528544"/>
                </a:cubicBezTo>
                <a:cubicBezTo>
                  <a:pt x="6615680" y="5527130"/>
                  <a:pt x="6615587" y="5525939"/>
                  <a:pt x="6615401" y="5524972"/>
                </a:cubicBezTo>
                <a:cubicBezTo>
                  <a:pt x="6615215" y="5524004"/>
                  <a:pt x="6614954" y="5523204"/>
                  <a:pt x="6614619" y="5522572"/>
                </a:cubicBezTo>
                <a:cubicBezTo>
                  <a:pt x="6614285" y="5521939"/>
                  <a:pt x="6613875" y="5521511"/>
                  <a:pt x="6613392" y="5521288"/>
                </a:cubicBezTo>
                <a:cubicBezTo>
                  <a:pt x="6612908" y="5521065"/>
                  <a:pt x="6612368" y="5520953"/>
                  <a:pt x="6611773" y="5520953"/>
                </a:cubicBezTo>
                <a:close/>
                <a:moveTo>
                  <a:pt x="6269840" y="5520953"/>
                </a:moveTo>
                <a:cubicBezTo>
                  <a:pt x="6268501" y="5520953"/>
                  <a:pt x="6267496" y="5521511"/>
                  <a:pt x="6266827" y="5522628"/>
                </a:cubicBezTo>
                <a:cubicBezTo>
                  <a:pt x="6266157" y="5523744"/>
                  <a:pt x="6265822" y="5525716"/>
                  <a:pt x="6265822" y="5528544"/>
                </a:cubicBezTo>
                <a:cubicBezTo>
                  <a:pt x="6265822" y="5531371"/>
                  <a:pt x="6266157" y="5533362"/>
                  <a:pt x="6266827" y="5534515"/>
                </a:cubicBezTo>
                <a:cubicBezTo>
                  <a:pt x="6267496" y="5535669"/>
                  <a:pt x="6268501" y="5536245"/>
                  <a:pt x="6269840" y="5536245"/>
                </a:cubicBezTo>
                <a:lnTo>
                  <a:pt x="6316498" y="5536245"/>
                </a:lnTo>
                <a:cubicBezTo>
                  <a:pt x="6317763" y="5536245"/>
                  <a:pt x="6318730" y="5535687"/>
                  <a:pt x="6319400" y="5534571"/>
                </a:cubicBezTo>
                <a:cubicBezTo>
                  <a:pt x="6320070" y="5533455"/>
                  <a:pt x="6320405" y="5531446"/>
                  <a:pt x="6320405" y="5528544"/>
                </a:cubicBezTo>
                <a:cubicBezTo>
                  <a:pt x="6320405" y="5527130"/>
                  <a:pt x="6320312" y="5525939"/>
                  <a:pt x="6320126" y="5524972"/>
                </a:cubicBezTo>
                <a:cubicBezTo>
                  <a:pt x="6319940" y="5524004"/>
                  <a:pt x="6319679" y="5523204"/>
                  <a:pt x="6319344" y="5522572"/>
                </a:cubicBezTo>
                <a:cubicBezTo>
                  <a:pt x="6319010" y="5521939"/>
                  <a:pt x="6318600" y="5521511"/>
                  <a:pt x="6318117" y="5521288"/>
                </a:cubicBezTo>
                <a:cubicBezTo>
                  <a:pt x="6317633" y="5521065"/>
                  <a:pt x="6317093" y="5520953"/>
                  <a:pt x="6316498" y="5520953"/>
                </a:cubicBezTo>
                <a:close/>
                <a:moveTo>
                  <a:pt x="6205212" y="5511466"/>
                </a:moveTo>
                <a:cubicBezTo>
                  <a:pt x="6210123" y="5511466"/>
                  <a:pt x="6214253" y="5512135"/>
                  <a:pt x="6217602" y="5513475"/>
                </a:cubicBezTo>
                <a:cubicBezTo>
                  <a:pt x="6220950" y="5514814"/>
                  <a:pt x="6223629" y="5516712"/>
                  <a:pt x="6225638" y="5519167"/>
                </a:cubicBezTo>
                <a:cubicBezTo>
                  <a:pt x="6227648" y="5521623"/>
                  <a:pt x="6229080" y="5524618"/>
                  <a:pt x="6229936" y="5528153"/>
                </a:cubicBezTo>
                <a:cubicBezTo>
                  <a:pt x="6230792" y="5531688"/>
                  <a:pt x="6231220" y="5535613"/>
                  <a:pt x="6231220" y="5539929"/>
                </a:cubicBezTo>
                <a:cubicBezTo>
                  <a:pt x="6231220" y="5543873"/>
                  <a:pt x="6230680" y="5547724"/>
                  <a:pt x="6229601" y="5551482"/>
                </a:cubicBezTo>
                <a:cubicBezTo>
                  <a:pt x="6228522" y="5555240"/>
                  <a:pt x="6226829" y="5558625"/>
                  <a:pt x="6224522" y="5561639"/>
                </a:cubicBezTo>
                <a:cubicBezTo>
                  <a:pt x="6222215" y="5564653"/>
                  <a:pt x="6219313" y="5567053"/>
                  <a:pt x="6215816" y="5568839"/>
                </a:cubicBezTo>
                <a:cubicBezTo>
                  <a:pt x="6212318" y="5570625"/>
                  <a:pt x="6208188" y="5571518"/>
                  <a:pt x="6203426" y="5571518"/>
                </a:cubicBezTo>
                <a:cubicBezTo>
                  <a:pt x="6198738" y="5571518"/>
                  <a:pt x="6194645" y="5570681"/>
                  <a:pt x="6191148" y="5569006"/>
                </a:cubicBezTo>
                <a:cubicBezTo>
                  <a:pt x="6187650" y="5567332"/>
                  <a:pt x="6184729" y="5564541"/>
                  <a:pt x="6182385" y="5560635"/>
                </a:cubicBezTo>
                <a:cubicBezTo>
                  <a:pt x="6180041" y="5556728"/>
                  <a:pt x="6178255" y="5551538"/>
                  <a:pt x="6177027" y="5545063"/>
                </a:cubicBezTo>
                <a:cubicBezTo>
                  <a:pt x="6175800" y="5538589"/>
                  <a:pt x="6175186" y="5530553"/>
                  <a:pt x="6175186" y="5520953"/>
                </a:cubicBezTo>
                <a:cubicBezTo>
                  <a:pt x="6177120" y="5519614"/>
                  <a:pt x="6179260" y="5518367"/>
                  <a:pt x="6181604" y="5517214"/>
                </a:cubicBezTo>
                <a:cubicBezTo>
                  <a:pt x="6183948" y="5516061"/>
                  <a:pt x="6186404" y="5515056"/>
                  <a:pt x="6188971" y="5514200"/>
                </a:cubicBezTo>
                <a:cubicBezTo>
                  <a:pt x="6191538" y="5513344"/>
                  <a:pt x="6194199" y="5512675"/>
                  <a:pt x="6196952" y="5512191"/>
                </a:cubicBezTo>
                <a:cubicBezTo>
                  <a:pt x="6199705" y="5511707"/>
                  <a:pt x="6202458" y="5511466"/>
                  <a:pt x="6205212" y="5511466"/>
                </a:cubicBezTo>
                <a:close/>
                <a:moveTo>
                  <a:pt x="6792636" y="5454092"/>
                </a:moveTo>
                <a:cubicBezTo>
                  <a:pt x="6796208" y="5454092"/>
                  <a:pt x="6799427" y="5454557"/>
                  <a:pt x="6802292" y="5455488"/>
                </a:cubicBezTo>
                <a:cubicBezTo>
                  <a:pt x="6805157" y="5456418"/>
                  <a:pt x="6807705" y="5457906"/>
                  <a:pt x="6809938" y="5459952"/>
                </a:cubicBezTo>
                <a:cubicBezTo>
                  <a:pt x="6812170" y="5461999"/>
                  <a:pt x="6814086" y="5464603"/>
                  <a:pt x="6815686" y="5467766"/>
                </a:cubicBezTo>
                <a:cubicBezTo>
                  <a:pt x="6817286" y="5470928"/>
                  <a:pt x="6818588" y="5474705"/>
                  <a:pt x="6819593" y="5479095"/>
                </a:cubicBezTo>
                <a:cubicBezTo>
                  <a:pt x="6820597" y="5483486"/>
                  <a:pt x="6821360" y="5488546"/>
                  <a:pt x="6821881" y="5494276"/>
                </a:cubicBezTo>
                <a:cubicBezTo>
                  <a:pt x="6822402" y="5500006"/>
                  <a:pt x="6822662" y="5506480"/>
                  <a:pt x="6822662" y="5513698"/>
                </a:cubicBezTo>
                <a:cubicBezTo>
                  <a:pt x="6822662" y="5519056"/>
                  <a:pt x="6822495" y="5524209"/>
                  <a:pt x="6822160" y="5529157"/>
                </a:cubicBezTo>
                <a:cubicBezTo>
                  <a:pt x="6821825" y="5534106"/>
                  <a:pt x="6821211" y="5538701"/>
                  <a:pt x="6820318" y="5542943"/>
                </a:cubicBezTo>
                <a:cubicBezTo>
                  <a:pt x="6819425" y="5547184"/>
                  <a:pt x="6818235" y="5551054"/>
                  <a:pt x="6816747" y="5554551"/>
                </a:cubicBezTo>
                <a:cubicBezTo>
                  <a:pt x="6815258" y="5558049"/>
                  <a:pt x="6813379" y="5561044"/>
                  <a:pt x="6811110" y="5563537"/>
                </a:cubicBezTo>
                <a:cubicBezTo>
                  <a:pt x="6808840" y="5566030"/>
                  <a:pt x="6806124" y="5567946"/>
                  <a:pt x="6802961" y="5569285"/>
                </a:cubicBezTo>
                <a:cubicBezTo>
                  <a:pt x="6799799" y="5570625"/>
                  <a:pt x="6796134" y="5571294"/>
                  <a:pt x="6791967" y="5571294"/>
                </a:cubicBezTo>
                <a:cubicBezTo>
                  <a:pt x="6786609" y="5571294"/>
                  <a:pt x="6782051" y="5570215"/>
                  <a:pt x="6778293" y="5568057"/>
                </a:cubicBezTo>
                <a:cubicBezTo>
                  <a:pt x="6774535" y="5565899"/>
                  <a:pt x="6771447" y="5562439"/>
                  <a:pt x="6769029" y="5557677"/>
                </a:cubicBezTo>
                <a:cubicBezTo>
                  <a:pt x="6766610" y="5552914"/>
                  <a:pt x="6764843" y="5546756"/>
                  <a:pt x="6763727" y="5539203"/>
                </a:cubicBezTo>
                <a:cubicBezTo>
                  <a:pt x="6762610" y="5531650"/>
                  <a:pt x="6762052" y="5522479"/>
                  <a:pt x="6762052" y="5511689"/>
                </a:cubicBezTo>
                <a:cubicBezTo>
                  <a:pt x="6762052" y="5503652"/>
                  <a:pt x="6762461" y="5496136"/>
                  <a:pt x="6763280" y="5489141"/>
                </a:cubicBezTo>
                <a:cubicBezTo>
                  <a:pt x="6764099" y="5482146"/>
                  <a:pt x="6765643" y="5476044"/>
                  <a:pt x="6767912" y="5470835"/>
                </a:cubicBezTo>
                <a:cubicBezTo>
                  <a:pt x="6770182" y="5465626"/>
                  <a:pt x="6773289" y="5461534"/>
                  <a:pt x="6777233" y="5458557"/>
                </a:cubicBezTo>
                <a:cubicBezTo>
                  <a:pt x="6781177" y="5455581"/>
                  <a:pt x="6786311" y="5454092"/>
                  <a:pt x="6792636" y="5454092"/>
                </a:cubicBezTo>
                <a:close/>
                <a:moveTo>
                  <a:pt x="6503501" y="5439470"/>
                </a:moveTo>
                <a:cubicBezTo>
                  <a:pt x="6502161" y="5439470"/>
                  <a:pt x="6501045" y="5439489"/>
                  <a:pt x="6500152" y="5439526"/>
                </a:cubicBezTo>
                <a:cubicBezTo>
                  <a:pt x="6499259" y="5439563"/>
                  <a:pt x="6498478" y="5439656"/>
                  <a:pt x="6497808" y="5439805"/>
                </a:cubicBezTo>
                <a:cubicBezTo>
                  <a:pt x="6497138" y="5439954"/>
                  <a:pt x="6496580" y="5440102"/>
                  <a:pt x="6496134" y="5440251"/>
                </a:cubicBezTo>
                <a:cubicBezTo>
                  <a:pt x="6495687" y="5440400"/>
                  <a:pt x="6495315" y="5440586"/>
                  <a:pt x="6495017" y="5440809"/>
                </a:cubicBezTo>
                <a:lnTo>
                  <a:pt x="6461754" y="5462129"/>
                </a:lnTo>
                <a:cubicBezTo>
                  <a:pt x="6461085" y="5462575"/>
                  <a:pt x="6460545" y="5463022"/>
                  <a:pt x="6460136" y="5463468"/>
                </a:cubicBezTo>
                <a:cubicBezTo>
                  <a:pt x="6459727" y="5463915"/>
                  <a:pt x="6459410" y="5464436"/>
                  <a:pt x="6459187" y="5465031"/>
                </a:cubicBezTo>
                <a:cubicBezTo>
                  <a:pt x="6458964" y="5465626"/>
                  <a:pt x="6458796" y="5466371"/>
                  <a:pt x="6458685" y="5467264"/>
                </a:cubicBezTo>
                <a:cubicBezTo>
                  <a:pt x="6458573" y="5468157"/>
                  <a:pt x="6458517" y="5469236"/>
                  <a:pt x="6458517" y="5470501"/>
                </a:cubicBezTo>
                <a:cubicBezTo>
                  <a:pt x="6458517" y="5472212"/>
                  <a:pt x="6458610" y="5473626"/>
                  <a:pt x="6458796" y="5474742"/>
                </a:cubicBezTo>
                <a:cubicBezTo>
                  <a:pt x="6458982" y="5475858"/>
                  <a:pt x="6459336" y="5476658"/>
                  <a:pt x="6459857" y="5477142"/>
                </a:cubicBezTo>
                <a:cubicBezTo>
                  <a:pt x="6460378" y="5477626"/>
                  <a:pt x="6461066" y="5477793"/>
                  <a:pt x="6461922" y="5477644"/>
                </a:cubicBezTo>
                <a:cubicBezTo>
                  <a:pt x="6462777" y="5477496"/>
                  <a:pt x="6463912" y="5477049"/>
                  <a:pt x="6465326" y="5476305"/>
                </a:cubicBezTo>
                <a:lnTo>
                  <a:pt x="6493231" y="5459673"/>
                </a:lnTo>
                <a:lnTo>
                  <a:pt x="6493231" y="5569509"/>
                </a:lnTo>
                <a:lnTo>
                  <a:pt x="6463094" y="5569509"/>
                </a:lnTo>
                <a:cubicBezTo>
                  <a:pt x="6462498" y="5569509"/>
                  <a:pt x="6461959" y="5569676"/>
                  <a:pt x="6461475" y="5570011"/>
                </a:cubicBezTo>
                <a:cubicBezTo>
                  <a:pt x="6460992" y="5570346"/>
                  <a:pt x="6460582" y="5570829"/>
                  <a:pt x="6460247" y="5571462"/>
                </a:cubicBezTo>
                <a:cubicBezTo>
                  <a:pt x="6459913" y="5572094"/>
                  <a:pt x="6459633" y="5572894"/>
                  <a:pt x="6459410" y="5573862"/>
                </a:cubicBezTo>
                <a:cubicBezTo>
                  <a:pt x="6459187" y="5574829"/>
                  <a:pt x="6459075" y="5575983"/>
                  <a:pt x="6459075" y="5577322"/>
                </a:cubicBezTo>
                <a:cubicBezTo>
                  <a:pt x="6459075" y="5578736"/>
                  <a:pt x="6459187" y="5579926"/>
                  <a:pt x="6459410" y="5580894"/>
                </a:cubicBezTo>
                <a:cubicBezTo>
                  <a:pt x="6459633" y="5581861"/>
                  <a:pt x="6459950" y="5582643"/>
                  <a:pt x="6460359" y="5583238"/>
                </a:cubicBezTo>
                <a:cubicBezTo>
                  <a:pt x="6460768" y="5583833"/>
                  <a:pt x="6461196" y="5584261"/>
                  <a:pt x="6461643" y="5584522"/>
                </a:cubicBezTo>
                <a:cubicBezTo>
                  <a:pt x="6462089" y="5584782"/>
                  <a:pt x="6462573" y="5584912"/>
                  <a:pt x="6463094" y="5584912"/>
                </a:cubicBezTo>
                <a:lnTo>
                  <a:pt x="6538550" y="5584912"/>
                </a:lnTo>
                <a:cubicBezTo>
                  <a:pt x="6539070" y="5584912"/>
                  <a:pt x="6539573" y="5584782"/>
                  <a:pt x="6540056" y="5584522"/>
                </a:cubicBezTo>
                <a:cubicBezTo>
                  <a:pt x="6540540" y="5584261"/>
                  <a:pt x="6540968" y="5583833"/>
                  <a:pt x="6541340" y="5583238"/>
                </a:cubicBezTo>
                <a:cubicBezTo>
                  <a:pt x="6541712" y="5582643"/>
                  <a:pt x="6542010" y="5581861"/>
                  <a:pt x="6542233" y="5580894"/>
                </a:cubicBezTo>
                <a:cubicBezTo>
                  <a:pt x="6542456" y="5579926"/>
                  <a:pt x="6542568" y="5578736"/>
                  <a:pt x="6542568" y="5577322"/>
                </a:cubicBezTo>
                <a:cubicBezTo>
                  <a:pt x="6542568" y="5575983"/>
                  <a:pt x="6542475" y="5574829"/>
                  <a:pt x="6542289" y="5573862"/>
                </a:cubicBezTo>
                <a:cubicBezTo>
                  <a:pt x="6542103" y="5572894"/>
                  <a:pt x="6541842" y="5572094"/>
                  <a:pt x="6541508" y="5571462"/>
                </a:cubicBezTo>
                <a:cubicBezTo>
                  <a:pt x="6541173" y="5570829"/>
                  <a:pt x="6540745" y="5570346"/>
                  <a:pt x="6540224" y="5570011"/>
                </a:cubicBezTo>
                <a:cubicBezTo>
                  <a:pt x="6539703" y="5569676"/>
                  <a:pt x="6539145" y="5569509"/>
                  <a:pt x="6538550" y="5569509"/>
                </a:cubicBezTo>
                <a:lnTo>
                  <a:pt x="6512430" y="5569509"/>
                </a:lnTo>
                <a:lnTo>
                  <a:pt x="6512430" y="5442595"/>
                </a:lnTo>
                <a:cubicBezTo>
                  <a:pt x="6512430" y="5442149"/>
                  <a:pt x="6512319" y="5441721"/>
                  <a:pt x="6512095" y="5441312"/>
                </a:cubicBezTo>
                <a:cubicBezTo>
                  <a:pt x="6511872" y="5440902"/>
                  <a:pt x="6511426" y="5440568"/>
                  <a:pt x="6510756" y="5440307"/>
                </a:cubicBezTo>
                <a:cubicBezTo>
                  <a:pt x="6510086" y="5440047"/>
                  <a:pt x="6509156" y="5439842"/>
                  <a:pt x="6507965" y="5439693"/>
                </a:cubicBezTo>
                <a:cubicBezTo>
                  <a:pt x="6506775" y="5439544"/>
                  <a:pt x="6505287" y="5439470"/>
                  <a:pt x="6503501" y="5439470"/>
                </a:cubicBezTo>
                <a:close/>
                <a:moveTo>
                  <a:pt x="6389201" y="5439470"/>
                </a:moveTo>
                <a:cubicBezTo>
                  <a:pt x="6387861" y="5439470"/>
                  <a:pt x="6386745" y="5439489"/>
                  <a:pt x="6385852" y="5439526"/>
                </a:cubicBezTo>
                <a:cubicBezTo>
                  <a:pt x="6384959" y="5439563"/>
                  <a:pt x="6384178" y="5439656"/>
                  <a:pt x="6383508" y="5439805"/>
                </a:cubicBezTo>
                <a:cubicBezTo>
                  <a:pt x="6382838" y="5439954"/>
                  <a:pt x="6382280" y="5440102"/>
                  <a:pt x="6381834" y="5440251"/>
                </a:cubicBezTo>
                <a:cubicBezTo>
                  <a:pt x="6381387" y="5440400"/>
                  <a:pt x="6381015" y="5440586"/>
                  <a:pt x="6380717" y="5440809"/>
                </a:cubicBezTo>
                <a:lnTo>
                  <a:pt x="6347454" y="5462129"/>
                </a:lnTo>
                <a:cubicBezTo>
                  <a:pt x="6346785" y="5462575"/>
                  <a:pt x="6346245" y="5463022"/>
                  <a:pt x="6345836" y="5463468"/>
                </a:cubicBezTo>
                <a:cubicBezTo>
                  <a:pt x="6345427" y="5463915"/>
                  <a:pt x="6345110" y="5464436"/>
                  <a:pt x="6344887" y="5465031"/>
                </a:cubicBezTo>
                <a:cubicBezTo>
                  <a:pt x="6344664" y="5465626"/>
                  <a:pt x="6344496" y="5466371"/>
                  <a:pt x="6344385" y="5467264"/>
                </a:cubicBezTo>
                <a:cubicBezTo>
                  <a:pt x="6344273" y="5468157"/>
                  <a:pt x="6344217" y="5469236"/>
                  <a:pt x="6344217" y="5470501"/>
                </a:cubicBezTo>
                <a:cubicBezTo>
                  <a:pt x="6344217" y="5472212"/>
                  <a:pt x="6344310" y="5473626"/>
                  <a:pt x="6344496" y="5474742"/>
                </a:cubicBezTo>
                <a:cubicBezTo>
                  <a:pt x="6344682" y="5475858"/>
                  <a:pt x="6345036" y="5476658"/>
                  <a:pt x="6345557" y="5477142"/>
                </a:cubicBezTo>
                <a:cubicBezTo>
                  <a:pt x="6346078" y="5477626"/>
                  <a:pt x="6346766" y="5477793"/>
                  <a:pt x="6347622" y="5477644"/>
                </a:cubicBezTo>
                <a:cubicBezTo>
                  <a:pt x="6348477" y="5477496"/>
                  <a:pt x="6349612" y="5477049"/>
                  <a:pt x="6351026" y="5476305"/>
                </a:cubicBezTo>
                <a:lnTo>
                  <a:pt x="6378931" y="5459673"/>
                </a:lnTo>
                <a:lnTo>
                  <a:pt x="6378931" y="5569509"/>
                </a:lnTo>
                <a:lnTo>
                  <a:pt x="6348794" y="5569509"/>
                </a:lnTo>
                <a:cubicBezTo>
                  <a:pt x="6348198" y="5569509"/>
                  <a:pt x="6347659" y="5569676"/>
                  <a:pt x="6347175" y="5570011"/>
                </a:cubicBezTo>
                <a:cubicBezTo>
                  <a:pt x="6346692" y="5570346"/>
                  <a:pt x="6346282" y="5570829"/>
                  <a:pt x="6345947" y="5571462"/>
                </a:cubicBezTo>
                <a:cubicBezTo>
                  <a:pt x="6345613" y="5572094"/>
                  <a:pt x="6345333" y="5572894"/>
                  <a:pt x="6345110" y="5573862"/>
                </a:cubicBezTo>
                <a:cubicBezTo>
                  <a:pt x="6344887" y="5574829"/>
                  <a:pt x="6344775" y="5575983"/>
                  <a:pt x="6344775" y="5577322"/>
                </a:cubicBezTo>
                <a:cubicBezTo>
                  <a:pt x="6344775" y="5578736"/>
                  <a:pt x="6344887" y="5579926"/>
                  <a:pt x="6345110" y="5580894"/>
                </a:cubicBezTo>
                <a:cubicBezTo>
                  <a:pt x="6345333" y="5581861"/>
                  <a:pt x="6345650" y="5582643"/>
                  <a:pt x="6346059" y="5583238"/>
                </a:cubicBezTo>
                <a:cubicBezTo>
                  <a:pt x="6346468" y="5583833"/>
                  <a:pt x="6346896" y="5584261"/>
                  <a:pt x="6347343" y="5584522"/>
                </a:cubicBezTo>
                <a:cubicBezTo>
                  <a:pt x="6347789" y="5584782"/>
                  <a:pt x="6348273" y="5584912"/>
                  <a:pt x="6348794" y="5584912"/>
                </a:cubicBezTo>
                <a:lnTo>
                  <a:pt x="6424250" y="5584912"/>
                </a:lnTo>
                <a:cubicBezTo>
                  <a:pt x="6424770" y="5584912"/>
                  <a:pt x="6425273" y="5584782"/>
                  <a:pt x="6425756" y="5584522"/>
                </a:cubicBezTo>
                <a:cubicBezTo>
                  <a:pt x="6426240" y="5584261"/>
                  <a:pt x="6426668" y="5583833"/>
                  <a:pt x="6427040" y="5583238"/>
                </a:cubicBezTo>
                <a:cubicBezTo>
                  <a:pt x="6427412" y="5582643"/>
                  <a:pt x="6427710" y="5581861"/>
                  <a:pt x="6427933" y="5580894"/>
                </a:cubicBezTo>
                <a:cubicBezTo>
                  <a:pt x="6428156" y="5579926"/>
                  <a:pt x="6428268" y="5578736"/>
                  <a:pt x="6428268" y="5577322"/>
                </a:cubicBezTo>
                <a:cubicBezTo>
                  <a:pt x="6428268" y="5575983"/>
                  <a:pt x="6428175" y="5574829"/>
                  <a:pt x="6427989" y="5573862"/>
                </a:cubicBezTo>
                <a:cubicBezTo>
                  <a:pt x="6427803" y="5572894"/>
                  <a:pt x="6427542" y="5572094"/>
                  <a:pt x="6427208" y="5571462"/>
                </a:cubicBezTo>
                <a:cubicBezTo>
                  <a:pt x="6426873" y="5570829"/>
                  <a:pt x="6426445" y="5570346"/>
                  <a:pt x="6425924" y="5570011"/>
                </a:cubicBezTo>
                <a:cubicBezTo>
                  <a:pt x="6425403" y="5569676"/>
                  <a:pt x="6424845" y="5569509"/>
                  <a:pt x="6424250" y="5569509"/>
                </a:cubicBezTo>
                <a:lnTo>
                  <a:pt x="6398130" y="5569509"/>
                </a:lnTo>
                <a:lnTo>
                  <a:pt x="6398130" y="5442595"/>
                </a:lnTo>
                <a:cubicBezTo>
                  <a:pt x="6398130" y="5442149"/>
                  <a:pt x="6398019" y="5441721"/>
                  <a:pt x="6397795" y="5441312"/>
                </a:cubicBezTo>
                <a:cubicBezTo>
                  <a:pt x="6397572" y="5440902"/>
                  <a:pt x="6397126" y="5440568"/>
                  <a:pt x="6396456" y="5440307"/>
                </a:cubicBezTo>
                <a:cubicBezTo>
                  <a:pt x="6395786" y="5440047"/>
                  <a:pt x="6394856" y="5439842"/>
                  <a:pt x="6393665" y="5439693"/>
                </a:cubicBezTo>
                <a:cubicBezTo>
                  <a:pt x="6392475" y="5439544"/>
                  <a:pt x="6390987" y="5439470"/>
                  <a:pt x="6389201" y="5439470"/>
                </a:cubicBezTo>
                <a:close/>
                <a:moveTo>
                  <a:pt x="6093926" y="5439470"/>
                </a:moveTo>
                <a:cubicBezTo>
                  <a:pt x="6092586" y="5439470"/>
                  <a:pt x="6091470" y="5439489"/>
                  <a:pt x="6090577" y="5439526"/>
                </a:cubicBezTo>
                <a:cubicBezTo>
                  <a:pt x="6089684" y="5439563"/>
                  <a:pt x="6088903" y="5439656"/>
                  <a:pt x="6088233" y="5439805"/>
                </a:cubicBezTo>
                <a:cubicBezTo>
                  <a:pt x="6087563" y="5439954"/>
                  <a:pt x="6087005" y="5440102"/>
                  <a:pt x="6086559" y="5440251"/>
                </a:cubicBezTo>
                <a:cubicBezTo>
                  <a:pt x="6086112" y="5440400"/>
                  <a:pt x="6085740" y="5440586"/>
                  <a:pt x="6085442" y="5440809"/>
                </a:cubicBezTo>
                <a:lnTo>
                  <a:pt x="6052179" y="5462129"/>
                </a:lnTo>
                <a:cubicBezTo>
                  <a:pt x="6051510" y="5462575"/>
                  <a:pt x="6050970" y="5463022"/>
                  <a:pt x="6050561" y="5463468"/>
                </a:cubicBezTo>
                <a:cubicBezTo>
                  <a:pt x="6050152" y="5463915"/>
                  <a:pt x="6049835" y="5464436"/>
                  <a:pt x="6049612" y="5465031"/>
                </a:cubicBezTo>
                <a:cubicBezTo>
                  <a:pt x="6049389" y="5465626"/>
                  <a:pt x="6049221" y="5466371"/>
                  <a:pt x="6049110" y="5467264"/>
                </a:cubicBezTo>
                <a:cubicBezTo>
                  <a:pt x="6048998" y="5468157"/>
                  <a:pt x="6048942" y="5469236"/>
                  <a:pt x="6048942" y="5470501"/>
                </a:cubicBezTo>
                <a:cubicBezTo>
                  <a:pt x="6048942" y="5472212"/>
                  <a:pt x="6049035" y="5473626"/>
                  <a:pt x="6049221" y="5474742"/>
                </a:cubicBezTo>
                <a:cubicBezTo>
                  <a:pt x="6049407" y="5475858"/>
                  <a:pt x="6049761" y="5476658"/>
                  <a:pt x="6050282" y="5477142"/>
                </a:cubicBezTo>
                <a:cubicBezTo>
                  <a:pt x="6050803" y="5477626"/>
                  <a:pt x="6051491" y="5477793"/>
                  <a:pt x="6052347" y="5477644"/>
                </a:cubicBezTo>
                <a:cubicBezTo>
                  <a:pt x="6053202" y="5477496"/>
                  <a:pt x="6054337" y="5477049"/>
                  <a:pt x="6055751" y="5476305"/>
                </a:cubicBezTo>
                <a:lnTo>
                  <a:pt x="6083656" y="5459673"/>
                </a:lnTo>
                <a:lnTo>
                  <a:pt x="6083656" y="5569509"/>
                </a:lnTo>
                <a:lnTo>
                  <a:pt x="6053519" y="5569509"/>
                </a:lnTo>
                <a:cubicBezTo>
                  <a:pt x="6052923" y="5569509"/>
                  <a:pt x="6052384" y="5569676"/>
                  <a:pt x="6051900" y="5570011"/>
                </a:cubicBezTo>
                <a:cubicBezTo>
                  <a:pt x="6051417" y="5570346"/>
                  <a:pt x="6051007" y="5570829"/>
                  <a:pt x="6050672" y="5571462"/>
                </a:cubicBezTo>
                <a:cubicBezTo>
                  <a:pt x="6050338" y="5572094"/>
                  <a:pt x="6050059" y="5572894"/>
                  <a:pt x="6049835" y="5573862"/>
                </a:cubicBezTo>
                <a:cubicBezTo>
                  <a:pt x="6049612" y="5574829"/>
                  <a:pt x="6049500" y="5575983"/>
                  <a:pt x="6049500" y="5577322"/>
                </a:cubicBezTo>
                <a:cubicBezTo>
                  <a:pt x="6049500" y="5578736"/>
                  <a:pt x="6049612" y="5579926"/>
                  <a:pt x="6049835" y="5580894"/>
                </a:cubicBezTo>
                <a:cubicBezTo>
                  <a:pt x="6050059" y="5581861"/>
                  <a:pt x="6050375" y="5582643"/>
                  <a:pt x="6050784" y="5583238"/>
                </a:cubicBezTo>
                <a:cubicBezTo>
                  <a:pt x="6051193" y="5583833"/>
                  <a:pt x="6051621" y="5584261"/>
                  <a:pt x="6052068" y="5584522"/>
                </a:cubicBezTo>
                <a:cubicBezTo>
                  <a:pt x="6052514" y="5584782"/>
                  <a:pt x="6052998" y="5584912"/>
                  <a:pt x="6053519" y="5584912"/>
                </a:cubicBezTo>
                <a:lnTo>
                  <a:pt x="6128975" y="5584912"/>
                </a:lnTo>
                <a:cubicBezTo>
                  <a:pt x="6129496" y="5584912"/>
                  <a:pt x="6129998" y="5584782"/>
                  <a:pt x="6130481" y="5584522"/>
                </a:cubicBezTo>
                <a:cubicBezTo>
                  <a:pt x="6130965" y="5584261"/>
                  <a:pt x="6131393" y="5583833"/>
                  <a:pt x="6131765" y="5583238"/>
                </a:cubicBezTo>
                <a:cubicBezTo>
                  <a:pt x="6132137" y="5582643"/>
                  <a:pt x="6132435" y="5581861"/>
                  <a:pt x="6132658" y="5580894"/>
                </a:cubicBezTo>
                <a:cubicBezTo>
                  <a:pt x="6132881" y="5579926"/>
                  <a:pt x="6132993" y="5578736"/>
                  <a:pt x="6132993" y="5577322"/>
                </a:cubicBezTo>
                <a:cubicBezTo>
                  <a:pt x="6132993" y="5575983"/>
                  <a:pt x="6132900" y="5574829"/>
                  <a:pt x="6132714" y="5573862"/>
                </a:cubicBezTo>
                <a:cubicBezTo>
                  <a:pt x="6132528" y="5572894"/>
                  <a:pt x="6132267" y="5572094"/>
                  <a:pt x="6131933" y="5571462"/>
                </a:cubicBezTo>
                <a:cubicBezTo>
                  <a:pt x="6131598" y="5570829"/>
                  <a:pt x="6131170" y="5570346"/>
                  <a:pt x="6130649" y="5570011"/>
                </a:cubicBezTo>
                <a:cubicBezTo>
                  <a:pt x="6130128" y="5569676"/>
                  <a:pt x="6129570" y="5569509"/>
                  <a:pt x="6128975" y="5569509"/>
                </a:cubicBezTo>
                <a:lnTo>
                  <a:pt x="6102855" y="5569509"/>
                </a:lnTo>
                <a:lnTo>
                  <a:pt x="6102855" y="5442595"/>
                </a:lnTo>
                <a:cubicBezTo>
                  <a:pt x="6102855" y="5442149"/>
                  <a:pt x="6102744" y="5441721"/>
                  <a:pt x="6102520" y="5441312"/>
                </a:cubicBezTo>
                <a:cubicBezTo>
                  <a:pt x="6102297" y="5440902"/>
                  <a:pt x="6101851" y="5440568"/>
                  <a:pt x="6101181" y="5440307"/>
                </a:cubicBezTo>
                <a:cubicBezTo>
                  <a:pt x="6100511" y="5440047"/>
                  <a:pt x="6099581" y="5439842"/>
                  <a:pt x="6098390" y="5439693"/>
                </a:cubicBezTo>
                <a:cubicBezTo>
                  <a:pt x="6097200" y="5439544"/>
                  <a:pt x="6095712" y="5439470"/>
                  <a:pt x="6093926" y="5439470"/>
                </a:cubicBezTo>
                <a:close/>
                <a:moveTo>
                  <a:pt x="6215816" y="5438465"/>
                </a:moveTo>
                <a:cubicBezTo>
                  <a:pt x="6207630" y="5438465"/>
                  <a:pt x="6200449" y="5439582"/>
                  <a:pt x="6194273" y="5441814"/>
                </a:cubicBezTo>
                <a:cubicBezTo>
                  <a:pt x="6188097" y="5444046"/>
                  <a:pt x="6182795" y="5447079"/>
                  <a:pt x="6178367" y="5450911"/>
                </a:cubicBezTo>
                <a:cubicBezTo>
                  <a:pt x="6173939" y="5454743"/>
                  <a:pt x="6170256" y="5459245"/>
                  <a:pt x="6167316" y="5464417"/>
                </a:cubicBezTo>
                <a:cubicBezTo>
                  <a:pt x="6164377" y="5469589"/>
                  <a:pt x="6162052" y="5475114"/>
                  <a:pt x="6160340" y="5480993"/>
                </a:cubicBezTo>
                <a:cubicBezTo>
                  <a:pt x="6158629" y="5486872"/>
                  <a:pt x="6157438" y="5492974"/>
                  <a:pt x="6156768" y="5499299"/>
                </a:cubicBezTo>
                <a:cubicBezTo>
                  <a:pt x="6156099" y="5505624"/>
                  <a:pt x="6155764" y="5511875"/>
                  <a:pt x="6155764" y="5518051"/>
                </a:cubicBezTo>
                <a:cubicBezTo>
                  <a:pt x="6155764" y="5525046"/>
                  <a:pt x="6156061" y="5531595"/>
                  <a:pt x="6156657" y="5537696"/>
                </a:cubicBezTo>
                <a:cubicBezTo>
                  <a:pt x="6157252" y="5543798"/>
                  <a:pt x="6158238" y="5549417"/>
                  <a:pt x="6159615" y="5554551"/>
                </a:cubicBezTo>
                <a:cubicBezTo>
                  <a:pt x="6160991" y="5559686"/>
                  <a:pt x="6162814" y="5564262"/>
                  <a:pt x="6165084" y="5568281"/>
                </a:cubicBezTo>
                <a:cubicBezTo>
                  <a:pt x="6167354" y="5572299"/>
                  <a:pt x="6170200" y="5575685"/>
                  <a:pt x="6173623" y="5578438"/>
                </a:cubicBezTo>
                <a:cubicBezTo>
                  <a:pt x="6177046" y="5581192"/>
                  <a:pt x="6181064" y="5583312"/>
                  <a:pt x="6185678" y="5584801"/>
                </a:cubicBezTo>
                <a:cubicBezTo>
                  <a:pt x="6190292" y="5586289"/>
                  <a:pt x="6195612" y="5587033"/>
                  <a:pt x="6201640" y="5587033"/>
                </a:cubicBezTo>
                <a:cubicBezTo>
                  <a:pt x="6210049" y="5587033"/>
                  <a:pt x="6217341" y="5585675"/>
                  <a:pt x="6223518" y="5582959"/>
                </a:cubicBezTo>
                <a:cubicBezTo>
                  <a:pt x="6229694" y="5580243"/>
                  <a:pt x="6234791" y="5576634"/>
                  <a:pt x="6238810" y="5572132"/>
                </a:cubicBezTo>
                <a:cubicBezTo>
                  <a:pt x="6242828" y="5567630"/>
                  <a:pt x="6245805" y="5562421"/>
                  <a:pt x="6247739" y="5556505"/>
                </a:cubicBezTo>
                <a:cubicBezTo>
                  <a:pt x="6249674" y="5550589"/>
                  <a:pt x="6250642" y="5544468"/>
                  <a:pt x="6250642" y="5538143"/>
                </a:cubicBezTo>
                <a:cubicBezTo>
                  <a:pt x="6250642" y="5532190"/>
                  <a:pt x="6249935" y="5526665"/>
                  <a:pt x="6248521" y="5521567"/>
                </a:cubicBezTo>
                <a:cubicBezTo>
                  <a:pt x="6247107" y="5516470"/>
                  <a:pt x="6244744" y="5512042"/>
                  <a:pt x="6241433" y="5508284"/>
                </a:cubicBezTo>
                <a:cubicBezTo>
                  <a:pt x="6238121" y="5504526"/>
                  <a:pt x="6233787" y="5501587"/>
                  <a:pt x="6228429" y="5499466"/>
                </a:cubicBezTo>
                <a:cubicBezTo>
                  <a:pt x="6223071" y="5497345"/>
                  <a:pt x="6216486" y="5496285"/>
                  <a:pt x="6208672" y="5496285"/>
                </a:cubicBezTo>
                <a:cubicBezTo>
                  <a:pt x="6205026" y="5496285"/>
                  <a:pt x="6201603" y="5496564"/>
                  <a:pt x="6198403" y="5497122"/>
                </a:cubicBezTo>
                <a:cubicBezTo>
                  <a:pt x="6195203" y="5497680"/>
                  <a:pt x="6192171" y="5498406"/>
                  <a:pt x="6189306" y="5499299"/>
                </a:cubicBezTo>
                <a:cubicBezTo>
                  <a:pt x="6186441" y="5500192"/>
                  <a:pt x="6183799" y="5501196"/>
                  <a:pt x="6181381" y="5502313"/>
                </a:cubicBezTo>
                <a:cubicBezTo>
                  <a:pt x="6178962" y="5503429"/>
                  <a:pt x="6176786" y="5504545"/>
                  <a:pt x="6174851" y="5505661"/>
                </a:cubicBezTo>
                <a:cubicBezTo>
                  <a:pt x="6175074" y="5498815"/>
                  <a:pt x="6175948" y="5492248"/>
                  <a:pt x="6177474" y="5485960"/>
                </a:cubicBezTo>
                <a:cubicBezTo>
                  <a:pt x="6178999" y="5479672"/>
                  <a:pt x="6181343" y="5474147"/>
                  <a:pt x="6184506" y="5469384"/>
                </a:cubicBezTo>
                <a:cubicBezTo>
                  <a:pt x="6187669" y="5464622"/>
                  <a:pt x="6191743" y="5460827"/>
                  <a:pt x="6196729" y="5457999"/>
                </a:cubicBezTo>
                <a:cubicBezTo>
                  <a:pt x="6201714" y="5455171"/>
                  <a:pt x="6207667" y="5453757"/>
                  <a:pt x="6214588" y="5453757"/>
                </a:cubicBezTo>
                <a:cubicBezTo>
                  <a:pt x="6218383" y="5453757"/>
                  <a:pt x="6221713" y="5454018"/>
                  <a:pt x="6224578" y="5454539"/>
                </a:cubicBezTo>
                <a:cubicBezTo>
                  <a:pt x="6227443" y="5455060"/>
                  <a:pt x="6229880" y="5455636"/>
                  <a:pt x="6231889" y="5456269"/>
                </a:cubicBezTo>
                <a:cubicBezTo>
                  <a:pt x="6233898" y="5456901"/>
                  <a:pt x="6235610" y="5457478"/>
                  <a:pt x="6237024" y="5457999"/>
                </a:cubicBezTo>
                <a:cubicBezTo>
                  <a:pt x="6238438" y="5458520"/>
                  <a:pt x="6239554" y="5458780"/>
                  <a:pt x="6240372" y="5458780"/>
                </a:cubicBezTo>
                <a:cubicBezTo>
                  <a:pt x="6241042" y="5458780"/>
                  <a:pt x="6241582" y="5458632"/>
                  <a:pt x="6241991" y="5458334"/>
                </a:cubicBezTo>
                <a:cubicBezTo>
                  <a:pt x="6242400" y="5458036"/>
                  <a:pt x="6242735" y="5457590"/>
                  <a:pt x="6242996" y="5456994"/>
                </a:cubicBezTo>
                <a:cubicBezTo>
                  <a:pt x="6243256" y="5456399"/>
                  <a:pt x="6243405" y="5455618"/>
                  <a:pt x="6243442" y="5454650"/>
                </a:cubicBezTo>
                <a:cubicBezTo>
                  <a:pt x="6243479" y="5453683"/>
                  <a:pt x="6243498" y="5452530"/>
                  <a:pt x="6243498" y="5451190"/>
                </a:cubicBezTo>
                <a:cubicBezTo>
                  <a:pt x="6243498" y="5450148"/>
                  <a:pt x="6243461" y="5449274"/>
                  <a:pt x="6243386" y="5448567"/>
                </a:cubicBezTo>
                <a:cubicBezTo>
                  <a:pt x="6243312" y="5447860"/>
                  <a:pt x="6243200" y="5447228"/>
                  <a:pt x="6243051" y="5446669"/>
                </a:cubicBezTo>
                <a:cubicBezTo>
                  <a:pt x="6242903" y="5446111"/>
                  <a:pt x="6242698" y="5445590"/>
                  <a:pt x="6242437" y="5445107"/>
                </a:cubicBezTo>
                <a:cubicBezTo>
                  <a:pt x="6242177" y="5444623"/>
                  <a:pt x="6241786" y="5444177"/>
                  <a:pt x="6241265" y="5443767"/>
                </a:cubicBezTo>
                <a:cubicBezTo>
                  <a:pt x="6240745" y="5443358"/>
                  <a:pt x="6239666" y="5442819"/>
                  <a:pt x="6238028" y="5442149"/>
                </a:cubicBezTo>
                <a:cubicBezTo>
                  <a:pt x="6236391" y="5441479"/>
                  <a:pt x="6234382" y="5440865"/>
                  <a:pt x="6232001" y="5440307"/>
                </a:cubicBezTo>
                <a:cubicBezTo>
                  <a:pt x="6229620" y="5439749"/>
                  <a:pt x="6227015" y="5439302"/>
                  <a:pt x="6224187" y="5438968"/>
                </a:cubicBezTo>
                <a:cubicBezTo>
                  <a:pt x="6221360" y="5438633"/>
                  <a:pt x="6218569" y="5438465"/>
                  <a:pt x="6215816" y="5438465"/>
                </a:cubicBezTo>
                <a:close/>
                <a:moveTo>
                  <a:pt x="7017888" y="5438354"/>
                </a:moveTo>
                <a:cubicBezTo>
                  <a:pt x="7013125" y="5438354"/>
                  <a:pt x="7008679" y="5438800"/>
                  <a:pt x="7004549" y="5439693"/>
                </a:cubicBezTo>
                <a:cubicBezTo>
                  <a:pt x="7000419" y="5440586"/>
                  <a:pt x="6996773" y="5441684"/>
                  <a:pt x="6993610" y="5442986"/>
                </a:cubicBezTo>
                <a:cubicBezTo>
                  <a:pt x="6990448" y="5444288"/>
                  <a:pt x="6987787" y="5445609"/>
                  <a:pt x="6985629" y="5446949"/>
                </a:cubicBezTo>
                <a:cubicBezTo>
                  <a:pt x="6983471" y="5448288"/>
                  <a:pt x="6982039" y="5449311"/>
                  <a:pt x="6981332" y="5450018"/>
                </a:cubicBezTo>
                <a:cubicBezTo>
                  <a:pt x="6980625" y="5450725"/>
                  <a:pt x="6980123" y="5451339"/>
                  <a:pt x="6979825" y="5451860"/>
                </a:cubicBezTo>
                <a:cubicBezTo>
                  <a:pt x="6979527" y="5452381"/>
                  <a:pt x="6979267" y="5452957"/>
                  <a:pt x="6979044" y="5453590"/>
                </a:cubicBezTo>
                <a:cubicBezTo>
                  <a:pt x="6978820" y="5454223"/>
                  <a:pt x="6978672" y="5454967"/>
                  <a:pt x="6978597" y="5455822"/>
                </a:cubicBezTo>
                <a:cubicBezTo>
                  <a:pt x="6978523" y="5456678"/>
                  <a:pt x="6978486" y="5457664"/>
                  <a:pt x="6978486" y="5458780"/>
                </a:cubicBezTo>
                <a:cubicBezTo>
                  <a:pt x="6978486" y="5460417"/>
                  <a:pt x="6978541" y="5461738"/>
                  <a:pt x="6978653" y="5462743"/>
                </a:cubicBezTo>
                <a:cubicBezTo>
                  <a:pt x="6978765" y="5463748"/>
                  <a:pt x="6978951" y="5464529"/>
                  <a:pt x="6979211" y="5465087"/>
                </a:cubicBezTo>
                <a:cubicBezTo>
                  <a:pt x="6979472" y="5465645"/>
                  <a:pt x="6979806" y="5466017"/>
                  <a:pt x="6980216" y="5466203"/>
                </a:cubicBezTo>
                <a:cubicBezTo>
                  <a:pt x="6980625" y="5466389"/>
                  <a:pt x="6981090" y="5466482"/>
                  <a:pt x="6981611" y="5466482"/>
                </a:cubicBezTo>
                <a:cubicBezTo>
                  <a:pt x="6982355" y="5466482"/>
                  <a:pt x="6983657" y="5465831"/>
                  <a:pt x="6985518" y="5464529"/>
                </a:cubicBezTo>
                <a:cubicBezTo>
                  <a:pt x="6987378" y="5463227"/>
                  <a:pt x="6989722" y="5461831"/>
                  <a:pt x="6992550" y="5460343"/>
                </a:cubicBezTo>
                <a:cubicBezTo>
                  <a:pt x="6995378" y="5458855"/>
                  <a:pt x="6998596" y="5457460"/>
                  <a:pt x="7002205" y="5456157"/>
                </a:cubicBezTo>
                <a:cubicBezTo>
                  <a:pt x="7005814" y="5454855"/>
                  <a:pt x="7009777" y="5454204"/>
                  <a:pt x="7014093" y="5454204"/>
                </a:cubicBezTo>
                <a:cubicBezTo>
                  <a:pt x="7018037" y="5454204"/>
                  <a:pt x="7021516" y="5454781"/>
                  <a:pt x="7024529" y="5455934"/>
                </a:cubicBezTo>
                <a:cubicBezTo>
                  <a:pt x="7027543" y="5457087"/>
                  <a:pt x="7030017" y="5458669"/>
                  <a:pt x="7031952" y="5460678"/>
                </a:cubicBezTo>
                <a:cubicBezTo>
                  <a:pt x="7033887" y="5462687"/>
                  <a:pt x="7035338" y="5465050"/>
                  <a:pt x="7036305" y="5467766"/>
                </a:cubicBezTo>
                <a:cubicBezTo>
                  <a:pt x="7037273" y="5470482"/>
                  <a:pt x="7037756" y="5473328"/>
                  <a:pt x="7037756" y="5476305"/>
                </a:cubicBezTo>
                <a:cubicBezTo>
                  <a:pt x="7037756" y="5480398"/>
                  <a:pt x="7037031" y="5484100"/>
                  <a:pt x="7035580" y="5487411"/>
                </a:cubicBezTo>
                <a:cubicBezTo>
                  <a:pt x="7034129" y="5490723"/>
                  <a:pt x="7032045" y="5493569"/>
                  <a:pt x="7029329" y="5495950"/>
                </a:cubicBezTo>
                <a:cubicBezTo>
                  <a:pt x="7026613" y="5498331"/>
                  <a:pt x="7023301" y="5500155"/>
                  <a:pt x="7019395" y="5501420"/>
                </a:cubicBezTo>
                <a:cubicBezTo>
                  <a:pt x="7015488" y="5502685"/>
                  <a:pt x="7011079" y="5503317"/>
                  <a:pt x="7006168" y="5503317"/>
                </a:cubicBezTo>
                <a:lnTo>
                  <a:pt x="6993554" y="5503317"/>
                </a:lnTo>
                <a:cubicBezTo>
                  <a:pt x="6992885" y="5503317"/>
                  <a:pt x="6992289" y="5503447"/>
                  <a:pt x="6991768" y="5503708"/>
                </a:cubicBezTo>
                <a:cubicBezTo>
                  <a:pt x="6991248" y="5503968"/>
                  <a:pt x="6990783" y="5504378"/>
                  <a:pt x="6990373" y="5504936"/>
                </a:cubicBezTo>
                <a:cubicBezTo>
                  <a:pt x="6989964" y="5505494"/>
                  <a:pt x="6989648" y="5506238"/>
                  <a:pt x="6989424" y="5507168"/>
                </a:cubicBezTo>
                <a:cubicBezTo>
                  <a:pt x="6989201" y="5508098"/>
                  <a:pt x="6989090" y="5509270"/>
                  <a:pt x="6989090" y="5510684"/>
                </a:cubicBezTo>
                <a:cubicBezTo>
                  <a:pt x="6989090" y="5512247"/>
                  <a:pt x="6989224" y="5513512"/>
                  <a:pt x="6989493" y="5514479"/>
                </a:cubicBezTo>
                <a:cubicBezTo>
                  <a:pt x="6989763" y="5515447"/>
                  <a:pt x="6990108" y="5516228"/>
                  <a:pt x="6990531" y="5516823"/>
                </a:cubicBezTo>
                <a:cubicBezTo>
                  <a:pt x="6990954" y="5517419"/>
                  <a:pt x="6991453" y="5517847"/>
                  <a:pt x="6992029" y="5518107"/>
                </a:cubicBezTo>
                <a:cubicBezTo>
                  <a:pt x="6992605" y="5518367"/>
                  <a:pt x="6993201" y="5518498"/>
                  <a:pt x="6993816" y="5518498"/>
                </a:cubicBezTo>
                <a:lnTo>
                  <a:pt x="7007995" y="5518498"/>
                </a:lnTo>
                <a:cubicBezTo>
                  <a:pt x="7013914" y="5518498"/>
                  <a:pt x="7019198" y="5519130"/>
                  <a:pt x="7023847" y="5520395"/>
                </a:cubicBezTo>
                <a:cubicBezTo>
                  <a:pt x="7028497" y="5521660"/>
                  <a:pt x="7032417" y="5523483"/>
                  <a:pt x="7035606" y="5525865"/>
                </a:cubicBezTo>
                <a:cubicBezTo>
                  <a:pt x="7038795" y="5528246"/>
                  <a:pt x="7041216" y="5531074"/>
                  <a:pt x="7042868" y="5534348"/>
                </a:cubicBezTo>
                <a:cubicBezTo>
                  <a:pt x="7044521" y="5537622"/>
                  <a:pt x="7045347" y="5541306"/>
                  <a:pt x="7045347" y="5545398"/>
                </a:cubicBezTo>
                <a:cubicBezTo>
                  <a:pt x="7045347" y="5549119"/>
                  <a:pt x="7044698" y="5552561"/>
                  <a:pt x="7043400" y="5555723"/>
                </a:cubicBezTo>
                <a:cubicBezTo>
                  <a:pt x="7042103" y="5558886"/>
                  <a:pt x="7040156" y="5561621"/>
                  <a:pt x="7037560" y="5563927"/>
                </a:cubicBezTo>
                <a:cubicBezTo>
                  <a:pt x="7034964" y="5566234"/>
                  <a:pt x="7031758" y="5568020"/>
                  <a:pt x="7027942" y="5569285"/>
                </a:cubicBezTo>
                <a:cubicBezTo>
                  <a:pt x="7024125" y="5570550"/>
                  <a:pt x="7019698" y="5571183"/>
                  <a:pt x="7014660" y="5571183"/>
                </a:cubicBezTo>
                <a:cubicBezTo>
                  <a:pt x="7009468" y="5571183"/>
                  <a:pt x="7004754" y="5570588"/>
                  <a:pt x="7000518" y="5569397"/>
                </a:cubicBezTo>
                <a:cubicBezTo>
                  <a:pt x="6996281" y="5568206"/>
                  <a:pt x="6992579" y="5566923"/>
                  <a:pt x="6989410" y="5565546"/>
                </a:cubicBezTo>
                <a:cubicBezTo>
                  <a:pt x="6986242" y="5564169"/>
                  <a:pt x="6983647" y="5562886"/>
                  <a:pt x="6981624" y="5561695"/>
                </a:cubicBezTo>
                <a:cubicBezTo>
                  <a:pt x="6979601" y="5560504"/>
                  <a:pt x="6978247" y="5559909"/>
                  <a:pt x="6977559" y="5559909"/>
                </a:cubicBezTo>
                <a:cubicBezTo>
                  <a:pt x="6976567" y="5559909"/>
                  <a:pt x="6975803" y="5560430"/>
                  <a:pt x="6975269" y="5561472"/>
                </a:cubicBezTo>
                <a:cubicBezTo>
                  <a:pt x="6974734" y="5562514"/>
                  <a:pt x="6974467" y="5564374"/>
                  <a:pt x="6974467" y="5567053"/>
                </a:cubicBezTo>
                <a:cubicBezTo>
                  <a:pt x="6974467" y="5568616"/>
                  <a:pt x="6974523" y="5569936"/>
                  <a:pt x="6974635" y="5571015"/>
                </a:cubicBezTo>
                <a:cubicBezTo>
                  <a:pt x="6974746" y="5572094"/>
                  <a:pt x="6974914" y="5573006"/>
                  <a:pt x="6975137" y="5573750"/>
                </a:cubicBezTo>
                <a:cubicBezTo>
                  <a:pt x="6975360" y="5574494"/>
                  <a:pt x="6975621" y="5575127"/>
                  <a:pt x="6975918" y="5575648"/>
                </a:cubicBezTo>
                <a:cubicBezTo>
                  <a:pt x="6976216" y="5576169"/>
                  <a:pt x="6976644" y="5576689"/>
                  <a:pt x="6977202" y="5577210"/>
                </a:cubicBezTo>
                <a:cubicBezTo>
                  <a:pt x="6977760" y="5577731"/>
                  <a:pt x="6979118" y="5578568"/>
                  <a:pt x="6981276" y="5579722"/>
                </a:cubicBezTo>
                <a:cubicBezTo>
                  <a:pt x="6983434" y="5580875"/>
                  <a:pt x="6986150" y="5581991"/>
                  <a:pt x="6989424" y="5583070"/>
                </a:cubicBezTo>
                <a:cubicBezTo>
                  <a:pt x="6992699" y="5584149"/>
                  <a:pt x="6996438" y="5585080"/>
                  <a:pt x="7000642" y="5585861"/>
                </a:cubicBezTo>
                <a:cubicBezTo>
                  <a:pt x="7004847" y="5586642"/>
                  <a:pt x="7009367" y="5587033"/>
                  <a:pt x="7014204" y="5587033"/>
                </a:cubicBezTo>
                <a:cubicBezTo>
                  <a:pt x="7022167" y="5587033"/>
                  <a:pt x="7029310" y="5586010"/>
                  <a:pt x="7035636" y="5583963"/>
                </a:cubicBezTo>
                <a:cubicBezTo>
                  <a:pt x="7041961" y="5581917"/>
                  <a:pt x="7047281" y="5578996"/>
                  <a:pt x="7051597" y="5575201"/>
                </a:cubicBezTo>
                <a:cubicBezTo>
                  <a:pt x="7055913" y="5571406"/>
                  <a:pt x="7059225" y="5566848"/>
                  <a:pt x="7061532" y="5561528"/>
                </a:cubicBezTo>
                <a:cubicBezTo>
                  <a:pt x="7063839" y="5556207"/>
                  <a:pt x="7064992" y="5550235"/>
                  <a:pt x="7064992" y="5543612"/>
                </a:cubicBezTo>
                <a:cubicBezTo>
                  <a:pt x="7064992" y="5539073"/>
                  <a:pt x="7064155" y="5534813"/>
                  <a:pt x="7062480" y="5530832"/>
                </a:cubicBezTo>
                <a:cubicBezTo>
                  <a:pt x="7060806" y="5526851"/>
                  <a:pt x="7058481" y="5523372"/>
                  <a:pt x="7055504" y="5520395"/>
                </a:cubicBezTo>
                <a:cubicBezTo>
                  <a:pt x="7052528" y="5517419"/>
                  <a:pt x="7048974" y="5514944"/>
                  <a:pt x="7044844" y="5512972"/>
                </a:cubicBezTo>
                <a:cubicBezTo>
                  <a:pt x="7040714" y="5511000"/>
                  <a:pt x="7036156" y="5509754"/>
                  <a:pt x="7031171" y="5509233"/>
                </a:cubicBezTo>
                <a:lnTo>
                  <a:pt x="7031171" y="5509010"/>
                </a:lnTo>
                <a:cubicBezTo>
                  <a:pt x="7035561" y="5508191"/>
                  <a:pt x="7039431" y="5506722"/>
                  <a:pt x="7042779" y="5504601"/>
                </a:cubicBezTo>
                <a:cubicBezTo>
                  <a:pt x="7046128" y="5502480"/>
                  <a:pt x="7048956" y="5499913"/>
                  <a:pt x="7051263" y="5496899"/>
                </a:cubicBezTo>
                <a:cubicBezTo>
                  <a:pt x="7053569" y="5493885"/>
                  <a:pt x="7055318" y="5490425"/>
                  <a:pt x="7056509" y="5486518"/>
                </a:cubicBezTo>
                <a:cubicBezTo>
                  <a:pt x="7057699" y="5482611"/>
                  <a:pt x="7058295" y="5478388"/>
                  <a:pt x="7058295" y="5473849"/>
                </a:cubicBezTo>
                <a:cubicBezTo>
                  <a:pt x="7058295" y="5468566"/>
                  <a:pt x="7057458" y="5463748"/>
                  <a:pt x="7055783" y="5459394"/>
                </a:cubicBezTo>
                <a:cubicBezTo>
                  <a:pt x="7054109" y="5455041"/>
                  <a:pt x="7051579" y="5451302"/>
                  <a:pt x="7048193" y="5448176"/>
                </a:cubicBezTo>
                <a:cubicBezTo>
                  <a:pt x="7044807" y="5445051"/>
                  <a:pt x="7040584" y="5442633"/>
                  <a:pt x="7035524" y="5440921"/>
                </a:cubicBezTo>
                <a:cubicBezTo>
                  <a:pt x="7030464" y="5439209"/>
                  <a:pt x="7024585" y="5438354"/>
                  <a:pt x="7017888" y="5438354"/>
                </a:cubicBezTo>
                <a:close/>
                <a:moveTo>
                  <a:pt x="6903476" y="5438354"/>
                </a:moveTo>
                <a:cubicBezTo>
                  <a:pt x="6899086" y="5438354"/>
                  <a:pt x="6894900" y="5438800"/>
                  <a:pt x="6890919" y="5439693"/>
                </a:cubicBezTo>
                <a:cubicBezTo>
                  <a:pt x="6886938" y="5440586"/>
                  <a:pt x="6883291" y="5441684"/>
                  <a:pt x="6879980" y="5442986"/>
                </a:cubicBezTo>
                <a:cubicBezTo>
                  <a:pt x="6876669" y="5444288"/>
                  <a:pt x="6873915" y="5445609"/>
                  <a:pt x="6871720" y="5446949"/>
                </a:cubicBezTo>
                <a:cubicBezTo>
                  <a:pt x="6869525" y="5448288"/>
                  <a:pt x="6867981" y="5449348"/>
                  <a:pt x="6867088" y="5450130"/>
                </a:cubicBezTo>
                <a:cubicBezTo>
                  <a:pt x="6866195" y="5450911"/>
                  <a:pt x="6865599" y="5451562"/>
                  <a:pt x="6865302" y="5452083"/>
                </a:cubicBezTo>
                <a:cubicBezTo>
                  <a:pt x="6865004" y="5452604"/>
                  <a:pt x="6864762" y="5453162"/>
                  <a:pt x="6864576" y="5453757"/>
                </a:cubicBezTo>
                <a:cubicBezTo>
                  <a:pt x="6864390" y="5454353"/>
                  <a:pt x="6864260" y="5455060"/>
                  <a:pt x="6864186" y="5455878"/>
                </a:cubicBezTo>
                <a:cubicBezTo>
                  <a:pt x="6864111" y="5456697"/>
                  <a:pt x="6864074" y="5457664"/>
                  <a:pt x="6864074" y="5458780"/>
                </a:cubicBezTo>
                <a:cubicBezTo>
                  <a:pt x="6864074" y="5460343"/>
                  <a:pt x="6864151" y="5461683"/>
                  <a:pt x="6864304" y="5462799"/>
                </a:cubicBezTo>
                <a:cubicBezTo>
                  <a:pt x="6864458" y="5463915"/>
                  <a:pt x="6864669" y="5464808"/>
                  <a:pt x="6864937" y="5465478"/>
                </a:cubicBezTo>
                <a:cubicBezTo>
                  <a:pt x="6865206" y="5466147"/>
                  <a:pt x="6865551" y="5466631"/>
                  <a:pt x="6865974" y="5466929"/>
                </a:cubicBezTo>
                <a:cubicBezTo>
                  <a:pt x="6866397" y="5467226"/>
                  <a:pt x="6866877" y="5467375"/>
                  <a:pt x="6867414" y="5467375"/>
                </a:cubicBezTo>
                <a:cubicBezTo>
                  <a:pt x="6868336" y="5467375"/>
                  <a:pt x="6869737" y="5466743"/>
                  <a:pt x="6871618" y="5465478"/>
                </a:cubicBezTo>
                <a:cubicBezTo>
                  <a:pt x="6873499" y="5464213"/>
                  <a:pt x="6875840" y="5462836"/>
                  <a:pt x="6878643" y="5461348"/>
                </a:cubicBezTo>
                <a:cubicBezTo>
                  <a:pt x="6881446" y="5459859"/>
                  <a:pt x="6884709" y="5458483"/>
                  <a:pt x="6888434" y="5457218"/>
                </a:cubicBezTo>
                <a:cubicBezTo>
                  <a:pt x="6892158" y="5455953"/>
                  <a:pt x="6896362" y="5455320"/>
                  <a:pt x="6901045" y="5455320"/>
                </a:cubicBezTo>
                <a:cubicBezTo>
                  <a:pt x="6905038" y="5455320"/>
                  <a:pt x="6908570" y="5455953"/>
                  <a:pt x="6911641" y="5457218"/>
                </a:cubicBezTo>
                <a:cubicBezTo>
                  <a:pt x="6914712" y="5458483"/>
                  <a:pt x="6917265" y="5460194"/>
                  <a:pt x="6919300" y="5462352"/>
                </a:cubicBezTo>
                <a:cubicBezTo>
                  <a:pt x="6921335" y="5464510"/>
                  <a:pt x="6922890" y="5467022"/>
                  <a:pt x="6923965" y="5469887"/>
                </a:cubicBezTo>
                <a:cubicBezTo>
                  <a:pt x="6925040" y="5472752"/>
                  <a:pt x="6925577" y="5475784"/>
                  <a:pt x="6925577" y="5478984"/>
                </a:cubicBezTo>
                <a:cubicBezTo>
                  <a:pt x="6925577" y="5482184"/>
                  <a:pt x="6925232" y="5485607"/>
                  <a:pt x="6924542" y="5489253"/>
                </a:cubicBezTo>
                <a:cubicBezTo>
                  <a:pt x="6923852" y="5492899"/>
                  <a:pt x="6922414" y="5496955"/>
                  <a:pt x="6920229" y="5501420"/>
                </a:cubicBezTo>
                <a:cubicBezTo>
                  <a:pt x="6918044" y="5505884"/>
                  <a:pt x="6914938" y="5510833"/>
                  <a:pt x="6910912" y="5516265"/>
                </a:cubicBezTo>
                <a:cubicBezTo>
                  <a:pt x="6906886" y="5521697"/>
                  <a:pt x="6901537" y="5527837"/>
                  <a:pt x="6894866" y="5534683"/>
                </a:cubicBezTo>
                <a:lnTo>
                  <a:pt x="6865996" y="5564374"/>
                </a:lnTo>
                <a:cubicBezTo>
                  <a:pt x="6865076" y="5565341"/>
                  <a:pt x="6864329" y="5566253"/>
                  <a:pt x="6863753" y="5567109"/>
                </a:cubicBezTo>
                <a:cubicBezTo>
                  <a:pt x="6863177" y="5567964"/>
                  <a:pt x="6862698" y="5568820"/>
                  <a:pt x="6862315" y="5569676"/>
                </a:cubicBezTo>
                <a:cubicBezTo>
                  <a:pt x="6861932" y="5570532"/>
                  <a:pt x="6861683" y="5571518"/>
                  <a:pt x="6861568" y="5572634"/>
                </a:cubicBezTo>
                <a:cubicBezTo>
                  <a:pt x="6861453" y="5573750"/>
                  <a:pt x="6861395" y="5575052"/>
                  <a:pt x="6861395" y="5576541"/>
                </a:cubicBezTo>
                <a:cubicBezTo>
                  <a:pt x="6861395" y="5578178"/>
                  <a:pt x="6861525" y="5579554"/>
                  <a:pt x="6861786" y="5580671"/>
                </a:cubicBezTo>
                <a:cubicBezTo>
                  <a:pt x="6862046" y="5581787"/>
                  <a:pt x="6862455" y="5582643"/>
                  <a:pt x="6863013" y="5583238"/>
                </a:cubicBezTo>
                <a:cubicBezTo>
                  <a:pt x="6863572" y="5583833"/>
                  <a:pt x="6864241" y="5584261"/>
                  <a:pt x="6865023" y="5584522"/>
                </a:cubicBezTo>
                <a:cubicBezTo>
                  <a:pt x="6865804" y="5584782"/>
                  <a:pt x="6866716" y="5584912"/>
                  <a:pt x="6867757" y="5584912"/>
                </a:cubicBezTo>
                <a:lnTo>
                  <a:pt x="6947567" y="5584912"/>
                </a:lnTo>
                <a:cubicBezTo>
                  <a:pt x="6948236" y="5584912"/>
                  <a:pt x="6948850" y="5584745"/>
                  <a:pt x="6949408" y="5584410"/>
                </a:cubicBezTo>
                <a:cubicBezTo>
                  <a:pt x="6949966" y="5584075"/>
                  <a:pt x="6950413" y="5583554"/>
                  <a:pt x="6950748" y="5582847"/>
                </a:cubicBezTo>
                <a:cubicBezTo>
                  <a:pt x="6951083" y="5582140"/>
                  <a:pt x="6951343" y="5581266"/>
                  <a:pt x="6951529" y="5580224"/>
                </a:cubicBezTo>
                <a:cubicBezTo>
                  <a:pt x="6951715" y="5579182"/>
                  <a:pt x="6951808" y="5577992"/>
                  <a:pt x="6951808" y="5576652"/>
                </a:cubicBezTo>
                <a:cubicBezTo>
                  <a:pt x="6951808" y="5575313"/>
                  <a:pt x="6951715" y="5574141"/>
                  <a:pt x="6951529" y="5573136"/>
                </a:cubicBezTo>
                <a:cubicBezTo>
                  <a:pt x="6951343" y="5572132"/>
                  <a:pt x="6951045" y="5571294"/>
                  <a:pt x="6950636" y="5570625"/>
                </a:cubicBezTo>
                <a:cubicBezTo>
                  <a:pt x="6950227" y="5569955"/>
                  <a:pt x="6949743" y="5569453"/>
                  <a:pt x="6949185" y="5569118"/>
                </a:cubicBezTo>
                <a:cubicBezTo>
                  <a:pt x="6948627" y="5568783"/>
                  <a:pt x="6948050" y="5568616"/>
                  <a:pt x="6947455" y="5568616"/>
                </a:cubicBezTo>
                <a:lnTo>
                  <a:pt x="6884612" y="5568616"/>
                </a:lnTo>
                <a:lnTo>
                  <a:pt x="6907495" y="5544729"/>
                </a:lnTo>
                <a:cubicBezTo>
                  <a:pt x="6915755" y="5536245"/>
                  <a:pt x="6922377" y="5528748"/>
                  <a:pt x="6927363" y="5522237"/>
                </a:cubicBezTo>
                <a:cubicBezTo>
                  <a:pt x="6932349" y="5515726"/>
                  <a:pt x="6936163" y="5509810"/>
                  <a:pt x="6938804" y="5504489"/>
                </a:cubicBezTo>
                <a:cubicBezTo>
                  <a:pt x="6941446" y="5499169"/>
                  <a:pt x="6943176" y="5494220"/>
                  <a:pt x="6943995" y="5489644"/>
                </a:cubicBezTo>
                <a:cubicBezTo>
                  <a:pt x="6944813" y="5485067"/>
                  <a:pt x="6945222" y="5480472"/>
                  <a:pt x="6945222" y="5475858"/>
                </a:cubicBezTo>
                <a:cubicBezTo>
                  <a:pt x="6945222" y="5470724"/>
                  <a:pt x="6944367" y="5465887"/>
                  <a:pt x="6942655" y="5461348"/>
                </a:cubicBezTo>
                <a:cubicBezTo>
                  <a:pt x="6940944" y="5456808"/>
                  <a:pt x="6938358" y="5452827"/>
                  <a:pt x="6934898" y="5449404"/>
                </a:cubicBezTo>
                <a:cubicBezTo>
                  <a:pt x="6931437" y="5445981"/>
                  <a:pt x="6927084" y="5443284"/>
                  <a:pt x="6921838" y="5441312"/>
                </a:cubicBezTo>
                <a:cubicBezTo>
                  <a:pt x="6916592" y="5439340"/>
                  <a:pt x="6910471" y="5438354"/>
                  <a:pt x="6903476" y="5438354"/>
                </a:cubicBezTo>
                <a:close/>
                <a:moveTo>
                  <a:pt x="6793753" y="5438354"/>
                </a:moveTo>
                <a:cubicBezTo>
                  <a:pt x="6784228" y="5438354"/>
                  <a:pt x="6776191" y="5440158"/>
                  <a:pt x="6769642" y="5443767"/>
                </a:cubicBezTo>
                <a:cubicBezTo>
                  <a:pt x="6763094" y="5447376"/>
                  <a:pt x="6757811" y="5452474"/>
                  <a:pt x="6753792" y="5459059"/>
                </a:cubicBezTo>
                <a:cubicBezTo>
                  <a:pt x="6749774" y="5465645"/>
                  <a:pt x="6746872" y="5473533"/>
                  <a:pt x="6745086" y="5482723"/>
                </a:cubicBezTo>
                <a:cubicBezTo>
                  <a:pt x="6743300" y="5491913"/>
                  <a:pt x="6742407" y="5502015"/>
                  <a:pt x="6742407" y="5513028"/>
                </a:cubicBezTo>
                <a:cubicBezTo>
                  <a:pt x="6742407" y="5524934"/>
                  <a:pt x="6743207" y="5535483"/>
                  <a:pt x="6744807" y="5544673"/>
                </a:cubicBezTo>
                <a:cubicBezTo>
                  <a:pt x="6746407" y="5553863"/>
                  <a:pt x="6749104" y="5561602"/>
                  <a:pt x="6752899" y="5567890"/>
                </a:cubicBezTo>
                <a:cubicBezTo>
                  <a:pt x="6756694" y="5574178"/>
                  <a:pt x="6761699" y="5578940"/>
                  <a:pt x="6767912" y="5582177"/>
                </a:cubicBezTo>
                <a:cubicBezTo>
                  <a:pt x="6774126" y="5585415"/>
                  <a:pt x="6781772" y="5587033"/>
                  <a:pt x="6790850" y="5587033"/>
                </a:cubicBezTo>
                <a:cubicBezTo>
                  <a:pt x="6800450" y="5587033"/>
                  <a:pt x="6808524" y="5585228"/>
                  <a:pt x="6815072" y="5581619"/>
                </a:cubicBezTo>
                <a:cubicBezTo>
                  <a:pt x="6821621" y="5578010"/>
                  <a:pt x="6826923" y="5572913"/>
                  <a:pt x="6830978" y="5566327"/>
                </a:cubicBezTo>
                <a:cubicBezTo>
                  <a:pt x="6835034" y="5559742"/>
                  <a:pt x="6837936" y="5551872"/>
                  <a:pt x="6839685" y="5542719"/>
                </a:cubicBezTo>
                <a:cubicBezTo>
                  <a:pt x="6841433" y="5533567"/>
                  <a:pt x="6842308" y="5523446"/>
                  <a:pt x="6842308" y="5512359"/>
                </a:cubicBezTo>
                <a:cubicBezTo>
                  <a:pt x="6842308" y="5500452"/>
                  <a:pt x="6841508" y="5489904"/>
                  <a:pt x="6839908" y="5480714"/>
                </a:cubicBezTo>
                <a:cubicBezTo>
                  <a:pt x="6838308" y="5471524"/>
                  <a:pt x="6835611" y="5463785"/>
                  <a:pt x="6831815" y="5457497"/>
                </a:cubicBezTo>
                <a:cubicBezTo>
                  <a:pt x="6828020" y="5451209"/>
                  <a:pt x="6823016" y="5446446"/>
                  <a:pt x="6816802" y="5443209"/>
                </a:cubicBezTo>
                <a:cubicBezTo>
                  <a:pt x="6810589" y="5439972"/>
                  <a:pt x="6802906" y="5438354"/>
                  <a:pt x="6793753" y="5438354"/>
                </a:cubicBezTo>
                <a:close/>
                <a:moveTo>
                  <a:pt x="6674876" y="5438354"/>
                </a:moveTo>
                <a:cubicBezTo>
                  <a:pt x="6670486" y="5438354"/>
                  <a:pt x="6666300" y="5438800"/>
                  <a:pt x="6662319" y="5439693"/>
                </a:cubicBezTo>
                <a:cubicBezTo>
                  <a:pt x="6658338" y="5440586"/>
                  <a:pt x="6654691" y="5441684"/>
                  <a:pt x="6651380" y="5442986"/>
                </a:cubicBezTo>
                <a:cubicBezTo>
                  <a:pt x="6648068" y="5444288"/>
                  <a:pt x="6645315" y="5445609"/>
                  <a:pt x="6643120" y="5446949"/>
                </a:cubicBezTo>
                <a:cubicBezTo>
                  <a:pt x="6640925" y="5448288"/>
                  <a:pt x="6639381" y="5449348"/>
                  <a:pt x="6638488" y="5450130"/>
                </a:cubicBezTo>
                <a:cubicBezTo>
                  <a:pt x="6637595" y="5450911"/>
                  <a:pt x="6636999" y="5451562"/>
                  <a:pt x="6636702" y="5452083"/>
                </a:cubicBezTo>
                <a:cubicBezTo>
                  <a:pt x="6636404" y="5452604"/>
                  <a:pt x="6636162" y="5453162"/>
                  <a:pt x="6635976" y="5453757"/>
                </a:cubicBezTo>
                <a:cubicBezTo>
                  <a:pt x="6635790" y="5454353"/>
                  <a:pt x="6635660" y="5455060"/>
                  <a:pt x="6635586" y="5455878"/>
                </a:cubicBezTo>
                <a:cubicBezTo>
                  <a:pt x="6635511" y="5456697"/>
                  <a:pt x="6635474" y="5457664"/>
                  <a:pt x="6635474" y="5458780"/>
                </a:cubicBezTo>
                <a:cubicBezTo>
                  <a:pt x="6635474" y="5460343"/>
                  <a:pt x="6635551" y="5461683"/>
                  <a:pt x="6635704" y="5462799"/>
                </a:cubicBezTo>
                <a:cubicBezTo>
                  <a:pt x="6635858" y="5463915"/>
                  <a:pt x="6636069" y="5464808"/>
                  <a:pt x="6636337" y="5465478"/>
                </a:cubicBezTo>
                <a:cubicBezTo>
                  <a:pt x="6636606" y="5466147"/>
                  <a:pt x="6636951" y="5466631"/>
                  <a:pt x="6637374" y="5466929"/>
                </a:cubicBezTo>
                <a:cubicBezTo>
                  <a:pt x="6637797" y="5467226"/>
                  <a:pt x="6638277" y="5467375"/>
                  <a:pt x="6638814" y="5467375"/>
                </a:cubicBezTo>
                <a:cubicBezTo>
                  <a:pt x="6639736" y="5467375"/>
                  <a:pt x="6641137" y="5466743"/>
                  <a:pt x="6643018" y="5465478"/>
                </a:cubicBezTo>
                <a:cubicBezTo>
                  <a:pt x="6644899" y="5464213"/>
                  <a:pt x="6647240" y="5462836"/>
                  <a:pt x="6650043" y="5461348"/>
                </a:cubicBezTo>
                <a:cubicBezTo>
                  <a:pt x="6652846" y="5459859"/>
                  <a:pt x="6656109" y="5458483"/>
                  <a:pt x="6659833" y="5457218"/>
                </a:cubicBezTo>
                <a:cubicBezTo>
                  <a:pt x="6663558" y="5455953"/>
                  <a:pt x="6667761" y="5455320"/>
                  <a:pt x="6672445" y="5455320"/>
                </a:cubicBezTo>
                <a:cubicBezTo>
                  <a:pt x="6676438" y="5455320"/>
                  <a:pt x="6679970" y="5455953"/>
                  <a:pt x="6683041" y="5457218"/>
                </a:cubicBezTo>
                <a:cubicBezTo>
                  <a:pt x="6686112" y="5458483"/>
                  <a:pt x="6688665" y="5460194"/>
                  <a:pt x="6690700" y="5462352"/>
                </a:cubicBezTo>
                <a:cubicBezTo>
                  <a:pt x="6692735" y="5464510"/>
                  <a:pt x="6694290" y="5467022"/>
                  <a:pt x="6695365" y="5469887"/>
                </a:cubicBezTo>
                <a:cubicBezTo>
                  <a:pt x="6696440" y="5472752"/>
                  <a:pt x="6696977" y="5475784"/>
                  <a:pt x="6696977" y="5478984"/>
                </a:cubicBezTo>
                <a:cubicBezTo>
                  <a:pt x="6696977" y="5482184"/>
                  <a:pt x="6696632" y="5485607"/>
                  <a:pt x="6695942" y="5489253"/>
                </a:cubicBezTo>
                <a:cubicBezTo>
                  <a:pt x="6695252" y="5492899"/>
                  <a:pt x="6693814" y="5496955"/>
                  <a:pt x="6691629" y="5501420"/>
                </a:cubicBezTo>
                <a:cubicBezTo>
                  <a:pt x="6689444" y="5505884"/>
                  <a:pt x="6686338" y="5510833"/>
                  <a:pt x="6682312" y="5516265"/>
                </a:cubicBezTo>
                <a:cubicBezTo>
                  <a:pt x="6678286" y="5521697"/>
                  <a:pt x="6672937" y="5527837"/>
                  <a:pt x="6666266" y="5534683"/>
                </a:cubicBezTo>
                <a:lnTo>
                  <a:pt x="6637396" y="5564374"/>
                </a:lnTo>
                <a:cubicBezTo>
                  <a:pt x="6636476" y="5565341"/>
                  <a:pt x="6635729" y="5566253"/>
                  <a:pt x="6635153" y="5567109"/>
                </a:cubicBezTo>
                <a:cubicBezTo>
                  <a:pt x="6634577" y="5567964"/>
                  <a:pt x="6634098" y="5568820"/>
                  <a:pt x="6633715" y="5569676"/>
                </a:cubicBezTo>
                <a:cubicBezTo>
                  <a:pt x="6633332" y="5570532"/>
                  <a:pt x="6633083" y="5571518"/>
                  <a:pt x="6632968" y="5572634"/>
                </a:cubicBezTo>
                <a:cubicBezTo>
                  <a:pt x="6632853" y="5573750"/>
                  <a:pt x="6632795" y="5575052"/>
                  <a:pt x="6632795" y="5576541"/>
                </a:cubicBezTo>
                <a:cubicBezTo>
                  <a:pt x="6632795" y="5578178"/>
                  <a:pt x="6632925" y="5579554"/>
                  <a:pt x="6633186" y="5580671"/>
                </a:cubicBezTo>
                <a:cubicBezTo>
                  <a:pt x="6633446" y="5581787"/>
                  <a:pt x="6633855" y="5582643"/>
                  <a:pt x="6634414" y="5583238"/>
                </a:cubicBezTo>
                <a:cubicBezTo>
                  <a:pt x="6634972" y="5583833"/>
                  <a:pt x="6635641" y="5584261"/>
                  <a:pt x="6636423" y="5584522"/>
                </a:cubicBezTo>
                <a:cubicBezTo>
                  <a:pt x="6637204" y="5584782"/>
                  <a:pt x="6638116" y="5584912"/>
                  <a:pt x="6639157" y="5584912"/>
                </a:cubicBezTo>
                <a:lnTo>
                  <a:pt x="6718966" y="5584912"/>
                </a:lnTo>
                <a:cubicBezTo>
                  <a:pt x="6719636" y="5584912"/>
                  <a:pt x="6720250" y="5584745"/>
                  <a:pt x="6720808" y="5584410"/>
                </a:cubicBezTo>
                <a:cubicBezTo>
                  <a:pt x="6721366" y="5584075"/>
                  <a:pt x="6721813" y="5583554"/>
                  <a:pt x="6722148" y="5582847"/>
                </a:cubicBezTo>
                <a:cubicBezTo>
                  <a:pt x="6722483" y="5582140"/>
                  <a:pt x="6722743" y="5581266"/>
                  <a:pt x="6722929" y="5580224"/>
                </a:cubicBezTo>
                <a:cubicBezTo>
                  <a:pt x="6723115" y="5579182"/>
                  <a:pt x="6723208" y="5577992"/>
                  <a:pt x="6723208" y="5576652"/>
                </a:cubicBezTo>
                <a:cubicBezTo>
                  <a:pt x="6723208" y="5575313"/>
                  <a:pt x="6723115" y="5574141"/>
                  <a:pt x="6722929" y="5573136"/>
                </a:cubicBezTo>
                <a:cubicBezTo>
                  <a:pt x="6722743" y="5572132"/>
                  <a:pt x="6722445" y="5571294"/>
                  <a:pt x="6722036" y="5570625"/>
                </a:cubicBezTo>
                <a:cubicBezTo>
                  <a:pt x="6721627" y="5569955"/>
                  <a:pt x="6721143" y="5569453"/>
                  <a:pt x="6720585" y="5569118"/>
                </a:cubicBezTo>
                <a:cubicBezTo>
                  <a:pt x="6720027" y="5568783"/>
                  <a:pt x="6719450" y="5568616"/>
                  <a:pt x="6718855" y="5568616"/>
                </a:cubicBezTo>
                <a:lnTo>
                  <a:pt x="6656012" y="5568616"/>
                </a:lnTo>
                <a:lnTo>
                  <a:pt x="6678895" y="5544729"/>
                </a:lnTo>
                <a:cubicBezTo>
                  <a:pt x="6687154" y="5536245"/>
                  <a:pt x="6693777" y="5528748"/>
                  <a:pt x="6698763" y="5522237"/>
                </a:cubicBezTo>
                <a:cubicBezTo>
                  <a:pt x="6703749" y="5515726"/>
                  <a:pt x="6707563" y="5509810"/>
                  <a:pt x="6710204" y="5504489"/>
                </a:cubicBezTo>
                <a:cubicBezTo>
                  <a:pt x="6712846" y="5499169"/>
                  <a:pt x="6714576" y="5494220"/>
                  <a:pt x="6715395" y="5489644"/>
                </a:cubicBezTo>
                <a:cubicBezTo>
                  <a:pt x="6716213" y="5485067"/>
                  <a:pt x="6716622" y="5480472"/>
                  <a:pt x="6716622" y="5475858"/>
                </a:cubicBezTo>
                <a:cubicBezTo>
                  <a:pt x="6716622" y="5470724"/>
                  <a:pt x="6715767" y="5465887"/>
                  <a:pt x="6714055" y="5461348"/>
                </a:cubicBezTo>
                <a:cubicBezTo>
                  <a:pt x="6712344" y="5456808"/>
                  <a:pt x="6709758" y="5452827"/>
                  <a:pt x="6706297" y="5449404"/>
                </a:cubicBezTo>
                <a:cubicBezTo>
                  <a:pt x="6702837" y="5445981"/>
                  <a:pt x="6698484" y="5443284"/>
                  <a:pt x="6693238" y="5441312"/>
                </a:cubicBezTo>
                <a:cubicBezTo>
                  <a:pt x="6687992" y="5439340"/>
                  <a:pt x="6681871" y="5438354"/>
                  <a:pt x="6674876" y="5438354"/>
                </a:cubicBezTo>
                <a:close/>
                <a:moveTo>
                  <a:pt x="11107907" y="5260132"/>
                </a:moveTo>
                <a:lnTo>
                  <a:pt x="11123646" y="5260132"/>
                </a:lnTo>
                <a:lnTo>
                  <a:pt x="11123646" y="5281452"/>
                </a:lnTo>
                <a:cubicBezTo>
                  <a:pt x="11119107" y="5286512"/>
                  <a:pt x="11114772" y="5290270"/>
                  <a:pt x="11110642" y="5292725"/>
                </a:cubicBezTo>
                <a:cubicBezTo>
                  <a:pt x="11106512" y="5295181"/>
                  <a:pt x="11102029" y="5296409"/>
                  <a:pt x="11097192" y="5296409"/>
                </a:cubicBezTo>
                <a:cubicBezTo>
                  <a:pt x="11091239" y="5296409"/>
                  <a:pt x="11086607" y="5294865"/>
                  <a:pt x="11083295" y="5291777"/>
                </a:cubicBezTo>
                <a:cubicBezTo>
                  <a:pt x="11079983" y="5288688"/>
                  <a:pt x="11078328" y="5284540"/>
                  <a:pt x="11078328" y="5279331"/>
                </a:cubicBezTo>
                <a:cubicBezTo>
                  <a:pt x="11078328" y="5276280"/>
                  <a:pt x="11078905" y="5273582"/>
                  <a:pt x="11080058" y="5271238"/>
                </a:cubicBezTo>
                <a:cubicBezTo>
                  <a:pt x="11081211" y="5268894"/>
                  <a:pt x="11083016" y="5266885"/>
                  <a:pt x="11085471" y="5265211"/>
                </a:cubicBezTo>
                <a:cubicBezTo>
                  <a:pt x="11087927" y="5263536"/>
                  <a:pt x="11091015" y="5262271"/>
                  <a:pt x="11094736" y="5261416"/>
                </a:cubicBezTo>
                <a:cubicBezTo>
                  <a:pt x="11098457" y="5260560"/>
                  <a:pt x="11102847" y="5260132"/>
                  <a:pt x="11107907" y="5260132"/>
                </a:cubicBezTo>
                <a:close/>
                <a:moveTo>
                  <a:pt x="10212558" y="5260132"/>
                </a:moveTo>
                <a:lnTo>
                  <a:pt x="10228297" y="5260132"/>
                </a:lnTo>
                <a:lnTo>
                  <a:pt x="10228297" y="5281452"/>
                </a:lnTo>
                <a:cubicBezTo>
                  <a:pt x="10223757" y="5286512"/>
                  <a:pt x="10219423" y="5290270"/>
                  <a:pt x="10215293" y="5292725"/>
                </a:cubicBezTo>
                <a:cubicBezTo>
                  <a:pt x="10211163" y="5295181"/>
                  <a:pt x="10206679" y="5296409"/>
                  <a:pt x="10201842" y="5296409"/>
                </a:cubicBezTo>
                <a:cubicBezTo>
                  <a:pt x="10195889" y="5296409"/>
                  <a:pt x="10191257" y="5294865"/>
                  <a:pt x="10187945" y="5291777"/>
                </a:cubicBezTo>
                <a:cubicBezTo>
                  <a:pt x="10184634" y="5288688"/>
                  <a:pt x="10182978" y="5284540"/>
                  <a:pt x="10182978" y="5279331"/>
                </a:cubicBezTo>
                <a:cubicBezTo>
                  <a:pt x="10182978" y="5276280"/>
                  <a:pt x="10183555" y="5273582"/>
                  <a:pt x="10184709" y="5271238"/>
                </a:cubicBezTo>
                <a:cubicBezTo>
                  <a:pt x="10185861" y="5268894"/>
                  <a:pt x="10187666" y="5266885"/>
                  <a:pt x="10190122" y="5265211"/>
                </a:cubicBezTo>
                <a:cubicBezTo>
                  <a:pt x="10192577" y="5263536"/>
                  <a:pt x="10195666" y="5262271"/>
                  <a:pt x="10199387" y="5261416"/>
                </a:cubicBezTo>
                <a:cubicBezTo>
                  <a:pt x="10203107" y="5260560"/>
                  <a:pt x="10207497" y="5260132"/>
                  <a:pt x="10212558" y="5260132"/>
                </a:cubicBezTo>
                <a:close/>
                <a:moveTo>
                  <a:pt x="8507583" y="5260132"/>
                </a:moveTo>
                <a:lnTo>
                  <a:pt x="8523321" y="5260132"/>
                </a:lnTo>
                <a:lnTo>
                  <a:pt x="8523321" y="5281452"/>
                </a:lnTo>
                <a:cubicBezTo>
                  <a:pt x="8518782" y="5286512"/>
                  <a:pt x="8514448" y="5290270"/>
                  <a:pt x="8510318" y="5292725"/>
                </a:cubicBezTo>
                <a:cubicBezTo>
                  <a:pt x="8506188" y="5295181"/>
                  <a:pt x="8501704" y="5296409"/>
                  <a:pt x="8496867" y="5296409"/>
                </a:cubicBezTo>
                <a:cubicBezTo>
                  <a:pt x="8490914" y="5296409"/>
                  <a:pt x="8486282" y="5294865"/>
                  <a:pt x="8482970" y="5291777"/>
                </a:cubicBezTo>
                <a:cubicBezTo>
                  <a:pt x="8479659" y="5288688"/>
                  <a:pt x="8478003" y="5284540"/>
                  <a:pt x="8478003" y="5279331"/>
                </a:cubicBezTo>
                <a:cubicBezTo>
                  <a:pt x="8478003" y="5276280"/>
                  <a:pt x="8478580" y="5273582"/>
                  <a:pt x="8479733" y="5271238"/>
                </a:cubicBezTo>
                <a:cubicBezTo>
                  <a:pt x="8480887" y="5268894"/>
                  <a:pt x="8482691" y="5266885"/>
                  <a:pt x="8485147" y="5265211"/>
                </a:cubicBezTo>
                <a:cubicBezTo>
                  <a:pt x="8487603" y="5263536"/>
                  <a:pt x="8490691" y="5262271"/>
                  <a:pt x="8494412" y="5261416"/>
                </a:cubicBezTo>
                <a:cubicBezTo>
                  <a:pt x="8498132" y="5260560"/>
                  <a:pt x="8502523" y="5260132"/>
                  <a:pt x="8507583" y="5260132"/>
                </a:cubicBezTo>
                <a:close/>
                <a:moveTo>
                  <a:pt x="7107408" y="5260132"/>
                </a:moveTo>
                <a:lnTo>
                  <a:pt x="7123147" y="5260132"/>
                </a:lnTo>
                <a:lnTo>
                  <a:pt x="7123147" y="5281452"/>
                </a:lnTo>
                <a:cubicBezTo>
                  <a:pt x="7118607" y="5286512"/>
                  <a:pt x="7114273" y="5290270"/>
                  <a:pt x="7110143" y="5292725"/>
                </a:cubicBezTo>
                <a:cubicBezTo>
                  <a:pt x="7106013" y="5295181"/>
                  <a:pt x="7101529" y="5296409"/>
                  <a:pt x="7096692" y="5296409"/>
                </a:cubicBezTo>
                <a:cubicBezTo>
                  <a:pt x="7090739" y="5296409"/>
                  <a:pt x="7086107" y="5294865"/>
                  <a:pt x="7082795" y="5291777"/>
                </a:cubicBezTo>
                <a:cubicBezTo>
                  <a:pt x="7079484" y="5288688"/>
                  <a:pt x="7077828" y="5284540"/>
                  <a:pt x="7077828" y="5279331"/>
                </a:cubicBezTo>
                <a:cubicBezTo>
                  <a:pt x="7077828" y="5276280"/>
                  <a:pt x="7078405" y="5273582"/>
                  <a:pt x="7079558" y="5271238"/>
                </a:cubicBezTo>
                <a:cubicBezTo>
                  <a:pt x="7080712" y="5268894"/>
                  <a:pt x="7082516" y="5266885"/>
                  <a:pt x="7084972" y="5265211"/>
                </a:cubicBezTo>
                <a:cubicBezTo>
                  <a:pt x="7087428" y="5263536"/>
                  <a:pt x="7090516" y="5262271"/>
                  <a:pt x="7094237" y="5261416"/>
                </a:cubicBezTo>
                <a:cubicBezTo>
                  <a:pt x="7097957" y="5260560"/>
                  <a:pt x="7102348" y="5260132"/>
                  <a:pt x="7107408" y="5260132"/>
                </a:cubicBezTo>
                <a:close/>
                <a:moveTo>
                  <a:pt x="6802608" y="5260132"/>
                </a:moveTo>
                <a:lnTo>
                  <a:pt x="6818346" y="5260132"/>
                </a:lnTo>
                <a:lnTo>
                  <a:pt x="6818346" y="5281452"/>
                </a:lnTo>
                <a:cubicBezTo>
                  <a:pt x="6813807" y="5286512"/>
                  <a:pt x="6809473" y="5290270"/>
                  <a:pt x="6805343" y="5292725"/>
                </a:cubicBezTo>
                <a:cubicBezTo>
                  <a:pt x="6801213" y="5295181"/>
                  <a:pt x="6796729" y="5296409"/>
                  <a:pt x="6791892" y="5296409"/>
                </a:cubicBezTo>
                <a:cubicBezTo>
                  <a:pt x="6785939" y="5296409"/>
                  <a:pt x="6781307" y="5294865"/>
                  <a:pt x="6777995" y="5291777"/>
                </a:cubicBezTo>
                <a:cubicBezTo>
                  <a:pt x="6774684" y="5288688"/>
                  <a:pt x="6773028" y="5284540"/>
                  <a:pt x="6773028" y="5279331"/>
                </a:cubicBezTo>
                <a:cubicBezTo>
                  <a:pt x="6773028" y="5276280"/>
                  <a:pt x="6773605" y="5273582"/>
                  <a:pt x="6774758" y="5271238"/>
                </a:cubicBezTo>
                <a:cubicBezTo>
                  <a:pt x="6775912" y="5268894"/>
                  <a:pt x="6777716" y="5266885"/>
                  <a:pt x="6780172" y="5265211"/>
                </a:cubicBezTo>
                <a:cubicBezTo>
                  <a:pt x="6782628" y="5263536"/>
                  <a:pt x="6785716" y="5262271"/>
                  <a:pt x="6789437" y="5261416"/>
                </a:cubicBezTo>
                <a:cubicBezTo>
                  <a:pt x="6793157" y="5260560"/>
                  <a:pt x="6797548" y="5260132"/>
                  <a:pt x="6802608" y="5260132"/>
                </a:cubicBezTo>
                <a:close/>
                <a:moveTo>
                  <a:pt x="6612108" y="5260132"/>
                </a:moveTo>
                <a:lnTo>
                  <a:pt x="6627846" y="5260132"/>
                </a:lnTo>
                <a:lnTo>
                  <a:pt x="6627846" y="5281452"/>
                </a:lnTo>
                <a:cubicBezTo>
                  <a:pt x="6623307" y="5286512"/>
                  <a:pt x="6618973" y="5290270"/>
                  <a:pt x="6614843" y="5292725"/>
                </a:cubicBezTo>
                <a:cubicBezTo>
                  <a:pt x="6610713" y="5295181"/>
                  <a:pt x="6606229" y="5296409"/>
                  <a:pt x="6601392" y="5296409"/>
                </a:cubicBezTo>
                <a:cubicBezTo>
                  <a:pt x="6595439" y="5296409"/>
                  <a:pt x="6590807" y="5294865"/>
                  <a:pt x="6587495" y="5291777"/>
                </a:cubicBezTo>
                <a:cubicBezTo>
                  <a:pt x="6584184" y="5288688"/>
                  <a:pt x="6582528" y="5284540"/>
                  <a:pt x="6582528" y="5279331"/>
                </a:cubicBezTo>
                <a:cubicBezTo>
                  <a:pt x="6582528" y="5276280"/>
                  <a:pt x="6583105" y="5273582"/>
                  <a:pt x="6584258" y="5271238"/>
                </a:cubicBezTo>
                <a:cubicBezTo>
                  <a:pt x="6585412" y="5268894"/>
                  <a:pt x="6587216" y="5266885"/>
                  <a:pt x="6589672" y="5265211"/>
                </a:cubicBezTo>
                <a:cubicBezTo>
                  <a:pt x="6592128" y="5263536"/>
                  <a:pt x="6595216" y="5262271"/>
                  <a:pt x="6598937" y="5261416"/>
                </a:cubicBezTo>
                <a:cubicBezTo>
                  <a:pt x="6602657" y="5260560"/>
                  <a:pt x="6607048" y="5260132"/>
                  <a:pt x="6612108" y="5260132"/>
                </a:cubicBezTo>
                <a:close/>
                <a:moveTo>
                  <a:pt x="9565490" y="5244728"/>
                </a:moveTo>
                <a:cubicBezTo>
                  <a:pt x="9564151" y="5244728"/>
                  <a:pt x="9563146" y="5245286"/>
                  <a:pt x="9562477" y="5246403"/>
                </a:cubicBezTo>
                <a:cubicBezTo>
                  <a:pt x="9561807" y="5247519"/>
                  <a:pt x="9561472" y="5249491"/>
                  <a:pt x="9561472" y="5252319"/>
                </a:cubicBezTo>
                <a:cubicBezTo>
                  <a:pt x="9561472" y="5255146"/>
                  <a:pt x="9561807" y="5257137"/>
                  <a:pt x="9562477" y="5258290"/>
                </a:cubicBezTo>
                <a:cubicBezTo>
                  <a:pt x="9563146" y="5259444"/>
                  <a:pt x="9564151" y="5260020"/>
                  <a:pt x="9565490" y="5260020"/>
                </a:cubicBezTo>
                <a:lnTo>
                  <a:pt x="9612148" y="5260020"/>
                </a:lnTo>
                <a:cubicBezTo>
                  <a:pt x="9613413" y="5260020"/>
                  <a:pt x="9614380" y="5259462"/>
                  <a:pt x="9615050" y="5258346"/>
                </a:cubicBezTo>
                <a:cubicBezTo>
                  <a:pt x="9615720" y="5257230"/>
                  <a:pt x="9616055" y="5255221"/>
                  <a:pt x="9616055" y="5252319"/>
                </a:cubicBezTo>
                <a:cubicBezTo>
                  <a:pt x="9616055" y="5250905"/>
                  <a:pt x="9615961" y="5249714"/>
                  <a:pt x="9615775" y="5248747"/>
                </a:cubicBezTo>
                <a:cubicBezTo>
                  <a:pt x="9615589" y="5247779"/>
                  <a:pt x="9615329" y="5246979"/>
                  <a:pt x="9614994" y="5246347"/>
                </a:cubicBezTo>
                <a:cubicBezTo>
                  <a:pt x="9614659" y="5245714"/>
                  <a:pt x="9614250" y="5245286"/>
                  <a:pt x="9613767" y="5245063"/>
                </a:cubicBezTo>
                <a:cubicBezTo>
                  <a:pt x="9613283" y="5244840"/>
                  <a:pt x="9612743" y="5244728"/>
                  <a:pt x="9612148" y="5244728"/>
                </a:cubicBezTo>
                <a:close/>
                <a:moveTo>
                  <a:pt x="9270215" y="5244728"/>
                </a:moveTo>
                <a:cubicBezTo>
                  <a:pt x="9268876" y="5244728"/>
                  <a:pt x="9267871" y="5245286"/>
                  <a:pt x="9267201" y="5246403"/>
                </a:cubicBezTo>
                <a:cubicBezTo>
                  <a:pt x="9266532" y="5247519"/>
                  <a:pt x="9266197" y="5249491"/>
                  <a:pt x="9266197" y="5252319"/>
                </a:cubicBezTo>
                <a:cubicBezTo>
                  <a:pt x="9266197" y="5255146"/>
                  <a:pt x="9266532" y="5257137"/>
                  <a:pt x="9267201" y="5258290"/>
                </a:cubicBezTo>
                <a:cubicBezTo>
                  <a:pt x="9267871" y="5259444"/>
                  <a:pt x="9268876" y="5260020"/>
                  <a:pt x="9270215" y="5260020"/>
                </a:cubicBezTo>
                <a:lnTo>
                  <a:pt x="9316873" y="5260020"/>
                </a:lnTo>
                <a:cubicBezTo>
                  <a:pt x="9318138" y="5260020"/>
                  <a:pt x="9319105" y="5259462"/>
                  <a:pt x="9319775" y="5258346"/>
                </a:cubicBezTo>
                <a:cubicBezTo>
                  <a:pt x="9320445" y="5257230"/>
                  <a:pt x="9320780" y="5255221"/>
                  <a:pt x="9320780" y="5252319"/>
                </a:cubicBezTo>
                <a:cubicBezTo>
                  <a:pt x="9320780" y="5250905"/>
                  <a:pt x="9320687" y="5249714"/>
                  <a:pt x="9320501" y="5248747"/>
                </a:cubicBezTo>
                <a:cubicBezTo>
                  <a:pt x="9320315" y="5247779"/>
                  <a:pt x="9320054" y="5246979"/>
                  <a:pt x="9319719" y="5246347"/>
                </a:cubicBezTo>
                <a:cubicBezTo>
                  <a:pt x="9319384" y="5245714"/>
                  <a:pt x="9318975" y="5245286"/>
                  <a:pt x="9318491" y="5245063"/>
                </a:cubicBezTo>
                <a:cubicBezTo>
                  <a:pt x="9318008" y="5244840"/>
                  <a:pt x="9317468" y="5244728"/>
                  <a:pt x="9316873" y="5244728"/>
                </a:cubicBezTo>
                <a:close/>
                <a:moveTo>
                  <a:pt x="9905525" y="5242384"/>
                </a:moveTo>
                <a:cubicBezTo>
                  <a:pt x="9910585" y="5244840"/>
                  <a:pt x="9915031" y="5247203"/>
                  <a:pt x="9918864" y="5249472"/>
                </a:cubicBezTo>
                <a:cubicBezTo>
                  <a:pt x="9922697" y="5251742"/>
                  <a:pt x="9925896" y="5254086"/>
                  <a:pt x="9928463" y="5256504"/>
                </a:cubicBezTo>
                <a:cubicBezTo>
                  <a:pt x="9931031" y="5258923"/>
                  <a:pt x="9932947" y="5261527"/>
                  <a:pt x="9934212" y="5264318"/>
                </a:cubicBezTo>
                <a:cubicBezTo>
                  <a:pt x="9935477" y="5267108"/>
                  <a:pt x="9936109" y="5270215"/>
                  <a:pt x="9936109" y="5273638"/>
                </a:cubicBezTo>
                <a:cubicBezTo>
                  <a:pt x="9936109" y="5280484"/>
                  <a:pt x="9933673" y="5285898"/>
                  <a:pt x="9928799" y="5289879"/>
                </a:cubicBezTo>
                <a:cubicBezTo>
                  <a:pt x="9923924" y="5293860"/>
                  <a:pt x="9916725" y="5295851"/>
                  <a:pt x="9907199" y="5295851"/>
                </a:cubicBezTo>
                <a:cubicBezTo>
                  <a:pt x="9897377" y="5295851"/>
                  <a:pt x="9889991" y="5293879"/>
                  <a:pt x="9885043" y="5289935"/>
                </a:cubicBezTo>
                <a:cubicBezTo>
                  <a:pt x="9880095" y="5285991"/>
                  <a:pt x="9877620" y="5280410"/>
                  <a:pt x="9877620" y="5273192"/>
                </a:cubicBezTo>
                <a:cubicBezTo>
                  <a:pt x="9877620" y="5269917"/>
                  <a:pt x="9878197" y="5266922"/>
                  <a:pt x="9879350" y="5264206"/>
                </a:cubicBezTo>
                <a:cubicBezTo>
                  <a:pt x="9880503" y="5261490"/>
                  <a:pt x="9882215" y="5258904"/>
                  <a:pt x="9884485" y="5256449"/>
                </a:cubicBezTo>
                <a:cubicBezTo>
                  <a:pt x="9886755" y="5253993"/>
                  <a:pt x="9889657" y="5251612"/>
                  <a:pt x="9893191" y="5249305"/>
                </a:cubicBezTo>
                <a:cubicBezTo>
                  <a:pt x="9896726" y="5246998"/>
                  <a:pt x="9900837" y="5244691"/>
                  <a:pt x="9905525" y="5242384"/>
                </a:cubicBezTo>
                <a:close/>
                <a:moveTo>
                  <a:pt x="10024737" y="5235241"/>
                </a:moveTo>
                <a:cubicBezTo>
                  <a:pt x="10029648" y="5235241"/>
                  <a:pt x="10033778" y="5235910"/>
                  <a:pt x="10037127" y="5237250"/>
                </a:cubicBezTo>
                <a:cubicBezTo>
                  <a:pt x="10040475" y="5238589"/>
                  <a:pt x="10043154" y="5240487"/>
                  <a:pt x="10045163" y="5242942"/>
                </a:cubicBezTo>
                <a:cubicBezTo>
                  <a:pt x="10047173" y="5245398"/>
                  <a:pt x="10048605" y="5248393"/>
                  <a:pt x="10049461" y="5251928"/>
                </a:cubicBezTo>
                <a:cubicBezTo>
                  <a:pt x="10050317" y="5255463"/>
                  <a:pt x="10050745" y="5259388"/>
                  <a:pt x="10050745" y="5263704"/>
                </a:cubicBezTo>
                <a:cubicBezTo>
                  <a:pt x="10050745" y="5267648"/>
                  <a:pt x="10050205" y="5271499"/>
                  <a:pt x="10049126" y="5275257"/>
                </a:cubicBezTo>
                <a:cubicBezTo>
                  <a:pt x="10048047" y="5279015"/>
                  <a:pt x="10046354" y="5282400"/>
                  <a:pt x="10044047" y="5285414"/>
                </a:cubicBezTo>
                <a:cubicBezTo>
                  <a:pt x="10041741" y="5288428"/>
                  <a:pt x="10038838" y="5290828"/>
                  <a:pt x="10035341" y="5292614"/>
                </a:cubicBezTo>
                <a:cubicBezTo>
                  <a:pt x="10031843" y="5294400"/>
                  <a:pt x="10027713" y="5295293"/>
                  <a:pt x="10022951" y="5295293"/>
                </a:cubicBezTo>
                <a:cubicBezTo>
                  <a:pt x="10018263" y="5295293"/>
                  <a:pt x="10014170" y="5294456"/>
                  <a:pt x="10010673" y="5292781"/>
                </a:cubicBezTo>
                <a:cubicBezTo>
                  <a:pt x="10007175" y="5291107"/>
                  <a:pt x="10004254" y="5288316"/>
                  <a:pt x="10001910" y="5284410"/>
                </a:cubicBezTo>
                <a:cubicBezTo>
                  <a:pt x="9999566" y="5280503"/>
                  <a:pt x="9997780" y="5275313"/>
                  <a:pt x="9996553" y="5268838"/>
                </a:cubicBezTo>
                <a:cubicBezTo>
                  <a:pt x="9995325" y="5262364"/>
                  <a:pt x="9994711" y="5254328"/>
                  <a:pt x="9994711" y="5244728"/>
                </a:cubicBezTo>
                <a:cubicBezTo>
                  <a:pt x="9996645" y="5243389"/>
                  <a:pt x="9998785" y="5242142"/>
                  <a:pt x="10001129" y="5240989"/>
                </a:cubicBezTo>
                <a:cubicBezTo>
                  <a:pt x="10003473" y="5239836"/>
                  <a:pt x="10005929" y="5238831"/>
                  <a:pt x="10008496" y="5237975"/>
                </a:cubicBezTo>
                <a:cubicBezTo>
                  <a:pt x="10011063" y="5237119"/>
                  <a:pt x="10013723" y="5236450"/>
                  <a:pt x="10016477" y="5235966"/>
                </a:cubicBezTo>
                <a:cubicBezTo>
                  <a:pt x="10019230" y="5235482"/>
                  <a:pt x="10021983" y="5235241"/>
                  <a:pt x="10024737" y="5235241"/>
                </a:cubicBezTo>
                <a:close/>
                <a:moveTo>
                  <a:pt x="10847607" y="5216265"/>
                </a:moveTo>
                <a:cubicBezTo>
                  <a:pt x="10852667" y="5216265"/>
                  <a:pt x="10857523" y="5217883"/>
                  <a:pt x="10862173" y="5221120"/>
                </a:cubicBezTo>
                <a:cubicBezTo>
                  <a:pt x="10866825" y="5224357"/>
                  <a:pt x="10871643" y="5229064"/>
                  <a:pt x="10876629" y="5235241"/>
                </a:cubicBezTo>
                <a:lnTo>
                  <a:pt x="10876629" y="5275424"/>
                </a:lnTo>
                <a:cubicBezTo>
                  <a:pt x="10873727" y="5279070"/>
                  <a:pt x="10870973" y="5282140"/>
                  <a:pt x="10868369" y="5284633"/>
                </a:cubicBezTo>
                <a:cubicBezTo>
                  <a:pt x="10865764" y="5287126"/>
                  <a:pt x="10863271" y="5289154"/>
                  <a:pt x="10860890" y="5290716"/>
                </a:cubicBezTo>
                <a:cubicBezTo>
                  <a:pt x="10858509" y="5292279"/>
                  <a:pt x="10856183" y="5293395"/>
                  <a:pt x="10853913" y="5294065"/>
                </a:cubicBezTo>
                <a:cubicBezTo>
                  <a:pt x="10851644" y="5294735"/>
                  <a:pt x="10849281" y="5295069"/>
                  <a:pt x="10846825" y="5295069"/>
                </a:cubicBezTo>
                <a:cubicBezTo>
                  <a:pt x="10841989" y="5295069"/>
                  <a:pt x="10837971" y="5293935"/>
                  <a:pt x="10834771" y="5291665"/>
                </a:cubicBezTo>
                <a:cubicBezTo>
                  <a:pt x="10831571" y="5289395"/>
                  <a:pt x="10829003" y="5286382"/>
                  <a:pt x="10827069" y="5282624"/>
                </a:cubicBezTo>
                <a:cubicBezTo>
                  <a:pt x="10825134" y="5278866"/>
                  <a:pt x="10823776" y="5274568"/>
                  <a:pt x="10822995" y="5269731"/>
                </a:cubicBezTo>
                <a:cubicBezTo>
                  <a:pt x="10822213" y="5264895"/>
                  <a:pt x="10821823" y="5259946"/>
                  <a:pt x="10821823" y="5254886"/>
                </a:cubicBezTo>
                <a:cubicBezTo>
                  <a:pt x="10821823" y="5250123"/>
                  <a:pt x="10822287" y="5245435"/>
                  <a:pt x="10823218" y="5240822"/>
                </a:cubicBezTo>
                <a:cubicBezTo>
                  <a:pt x="10824148" y="5236208"/>
                  <a:pt x="10825637" y="5232078"/>
                  <a:pt x="10827683" y="5228432"/>
                </a:cubicBezTo>
                <a:cubicBezTo>
                  <a:pt x="10829729" y="5224785"/>
                  <a:pt x="10832389" y="5221846"/>
                  <a:pt x="10835663" y="5219614"/>
                </a:cubicBezTo>
                <a:cubicBezTo>
                  <a:pt x="10838938" y="5217381"/>
                  <a:pt x="10842919" y="5216265"/>
                  <a:pt x="10847607" y="5216265"/>
                </a:cubicBezTo>
                <a:close/>
                <a:moveTo>
                  <a:pt x="10447557" y="5216265"/>
                </a:moveTo>
                <a:cubicBezTo>
                  <a:pt x="10452617" y="5216265"/>
                  <a:pt x="10457473" y="5217883"/>
                  <a:pt x="10462124" y="5221120"/>
                </a:cubicBezTo>
                <a:cubicBezTo>
                  <a:pt x="10466775" y="5224357"/>
                  <a:pt x="10471593" y="5229064"/>
                  <a:pt x="10476579" y="5235241"/>
                </a:cubicBezTo>
                <a:lnTo>
                  <a:pt x="10476579" y="5275424"/>
                </a:lnTo>
                <a:cubicBezTo>
                  <a:pt x="10473677" y="5279070"/>
                  <a:pt x="10470923" y="5282140"/>
                  <a:pt x="10468319" y="5284633"/>
                </a:cubicBezTo>
                <a:cubicBezTo>
                  <a:pt x="10465715" y="5287126"/>
                  <a:pt x="10463221" y="5289154"/>
                  <a:pt x="10460841" y="5290716"/>
                </a:cubicBezTo>
                <a:cubicBezTo>
                  <a:pt x="10458459" y="5292279"/>
                  <a:pt x="10456133" y="5293395"/>
                  <a:pt x="10453864" y="5294065"/>
                </a:cubicBezTo>
                <a:cubicBezTo>
                  <a:pt x="10451595" y="5294735"/>
                  <a:pt x="10449231" y="5295069"/>
                  <a:pt x="10446776" y="5295069"/>
                </a:cubicBezTo>
                <a:cubicBezTo>
                  <a:pt x="10441939" y="5295069"/>
                  <a:pt x="10437921" y="5293935"/>
                  <a:pt x="10434721" y="5291665"/>
                </a:cubicBezTo>
                <a:cubicBezTo>
                  <a:pt x="10431521" y="5289395"/>
                  <a:pt x="10428954" y="5286382"/>
                  <a:pt x="10427019" y="5282624"/>
                </a:cubicBezTo>
                <a:cubicBezTo>
                  <a:pt x="10425085" y="5278866"/>
                  <a:pt x="10423727" y="5274568"/>
                  <a:pt x="10422945" y="5269731"/>
                </a:cubicBezTo>
                <a:cubicBezTo>
                  <a:pt x="10422163" y="5264895"/>
                  <a:pt x="10421773" y="5259946"/>
                  <a:pt x="10421773" y="5254886"/>
                </a:cubicBezTo>
                <a:cubicBezTo>
                  <a:pt x="10421773" y="5250123"/>
                  <a:pt x="10422238" y="5245435"/>
                  <a:pt x="10423168" y="5240822"/>
                </a:cubicBezTo>
                <a:cubicBezTo>
                  <a:pt x="10424099" y="5236208"/>
                  <a:pt x="10425587" y="5232078"/>
                  <a:pt x="10427633" y="5228432"/>
                </a:cubicBezTo>
                <a:cubicBezTo>
                  <a:pt x="10429679" y="5224785"/>
                  <a:pt x="10432339" y="5221846"/>
                  <a:pt x="10435614" y="5219614"/>
                </a:cubicBezTo>
                <a:cubicBezTo>
                  <a:pt x="10438888" y="5217381"/>
                  <a:pt x="10442869" y="5216265"/>
                  <a:pt x="10447557" y="5216265"/>
                </a:cubicBezTo>
                <a:close/>
                <a:moveTo>
                  <a:pt x="8380632" y="5216265"/>
                </a:moveTo>
                <a:cubicBezTo>
                  <a:pt x="8385693" y="5216265"/>
                  <a:pt x="8390548" y="5217883"/>
                  <a:pt x="8395199" y="5221120"/>
                </a:cubicBezTo>
                <a:cubicBezTo>
                  <a:pt x="8399850" y="5224357"/>
                  <a:pt x="8404668" y="5229064"/>
                  <a:pt x="8409654" y="5235241"/>
                </a:cubicBezTo>
                <a:lnTo>
                  <a:pt x="8409654" y="5275424"/>
                </a:lnTo>
                <a:cubicBezTo>
                  <a:pt x="8406752" y="5279070"/>
                  <a:pt x="8403999" y="5282140"/>
                  <a:pt x="8401394" y="5284633"/>
                </a:cubicBezTo>
                <a:cubicBezTo>
                  <a:pt x="8398790" y="5287126"/>
                  <a:pt x="8396297" y="5289154"/>
                  <a:pt x="8393915" y="5290716"/>
                </a:cubicBezTo>
                <a:cubicBezTo>
                  <a:pt x="8391534" y="5292279"/>
                  <a:pt x="8389209" y="5293395"/>
                  <a:pt x="8386939" y="5294065"/>
                </a:cubicBezTo>
                <a:cubicBezTo>
                  <a:pt x="8384669" y="5294735"/>
                  <a:pt x="8382307" y="5295069"/>
                  <a:pt x="8379851" y="5295069"/>
                </a:cubicBezTo>
                <a:cubicBezTo>
                  <a:pt x="8375014" y="5295069"/>
                  <a:pt x="8370996" y="5293935"/>
                  <a:pt x="8367796" y="5291665"/>
                </a:cubicBezTo>
                <a:cubicBezTo>
                  <a:pt x="8364596" y="5289395"/>
                  <a:pt x="8362029" y="5286382"/>
                  <a:pt x="8360094" y="5282624"/>
                </a:cubicBezTo>
                <a:cubicBezTo>
                  <a:pt x="8358159" y="5278866"/>
                  <a:pt x="8356801" y="5274568"/>
                  <a:pt x="8356020" y="5269731"/>
                </a:cubicBezTo>
                <a:cubicBezTo>
                  <a:pt x="8355239" y="5264895"/>
                  <a:pt x="8354848" y="5259946"/>
                  <a:pt x="8354848" y="5254886"/>
                </a:cubicBezTo>
                <a:cubicBezTo>
                  <a:pt x="8354848" y="5250123"/>
                  <a:pt x="8355313" y="5245435"/>
                  <a:pt x="8356243" y="5240822"/>
                </a:cubicBezTo>
                <a:cubicBezTo>
                  <a:pt x="8357173" y="5236208"/>
                  <a:pt x="8358662" y="5232078"/>
                  <a:pt x="8360708" y="5228432"/>
                </a:cubicBezTo>
                <a:cubicBezTo>
                  <a:pt x="8362755" y="5224785"/>
                  <a:pt x="8365415" y="5221846"/>
                  <a:pt x="8368689" y="5219614"/>
                </a:cubicBezTo>
                <a:cubicBezTo>
                  <a:pt x="8371963" y="5217381"/>
                  <a:pt x="8375944" y="5216265"/>
                  <a:pt x="8380632" y="5216265"/>
                </a:cubicBezTo>
                <a:close/>
                <a:moveTo>
                  <a:pt x="6485158" y="5216265"/>
                </a:moveTo>
                <a:cubicBezTo>
                  <a:pt x="6490218" y="5216265"/>
                  <a:pt x="6495073" y="5217883"/>
                  <a:pt x="6499724" y="5221120"/>
                </a:cubicBezTo>
                <a:cubicBezTo>
                  <a:pt x="6504375" y="5224357"/>
                  <a:pt x="6509193" y="5229064"/>
                  <a:pt x="6514179" y="5235241"/>
                </a:cubicBezTo>
                <a:lnTo>
                  <a:pt x="6514179" y="5275424"/>
                </a:lnTo>
                <a:cubicBezTo>
                  <a:pt x="6511277" y="5279070"/>
                  <a:pt x="6508524" y="5282140"/>
                  <a:pt x="6505919" y="5284633"/>
                </a:cubicBezTo>
                <a:cubicBezTo>
                  <a:pt x="6503315" y="5287126"/>
                  <a:pt x="6500822" y="5289154"/>
                  <a:pt x="6498440" y="5290716"/>
                </a:cubicBezTo>
                <a:cubicBezTo>
                  <a:pt x="6496059" y="5292279"/>
                  <a:pt x="6493734" y="5293395"/>
                  <a:pt x="6491464" y="5294065"/>
                </a:cubicBezTo>
                <a:cubicBezTo>
                  <a:pt x="6489194" y="5294735"/>
                  <a:pt x="6486832" y="5295069"/>
                  <a:pt x="6484376" y="5295069"/>
                </a:cubicBezTo>
                <a:cubicBezTo>
                  <a:pt x="6479539" y="5295069"/>
                  <a:pt x="6475521" y="5293935"/>
                  <a:pt x="6472321" y="5291665"/>
                </a:cubicBezTo>
                <a:cubicBezTo>
                  <a:pt x="6469121" y="5289395"/>
                  <a:pt x="6466554" y="5286382"/>
                  <a:pt x="6464619" y="5282624"/>
                </a:cubicBezTo>
                <a:cubicBezTo>
                  <a:pt x="6462684" y="5278866"/>
                  <a:pt x="6461326" y="5274568"/>
                  <a:pt x="6460545" y="5269731"/>
                </a:cubicBezTo>
                <a:cubicBezTo>
                  <a:pt x="6459764" y="5264895"/>
                  <a:pt x="6459373" y="5259946"/>
                  <a:pt x="6459373" y="5254886"/>
                </a:cubicBezTo>
                <a:cubicBezTo>
                  <a:pt x="6459373" y="5250123"/>
                  <a:pt x="6459838" y="5245435"/>
                  <a:pt x="6460768" y="5240822"/>
                </a:cubicBezTo>
                <a:cubicBezTo>
                  <a:pt x="6461698" y="5236208"/>
                  <a:pt x="6463187" y="5232078"/>
                  <a:pt x="6465233" y="5228432"/>
                </a:cubicBezTo>
                <a:cubicBezTo>
                  <a:pt x="6467280" y="5224785"/>
                  <a:pt x="6469940" y="5221846"/>
                  <a:pt x="6473214" y="5219614"/>
                </a:cubicBezTo>
                <a:cubicBezTo>
                  <a:pt x="6476488" y="5217381"/>
                  <a:pt x="6480469" y="5216265"/>
                  <a:pt x="6485158" y="5216265"/>
                </a:cubicBezTo>
                <a:close/>
                <a:moveTo>
                  <a:pt x="8852326" y="5215818"/>
                </a:moveTo>
                <a:cubicBezTo>
                  <a:pt x="8858259" y="5215818"/>
                  <a:pt x="8863214" y="5216879"/>
                  <a:pt x="8867194" y="5219000"/>
                </a:cubicBezTo>
                <a:cubicBezTo>
                  <a:pt x="8871173" y="5221120"/>
                  <a:pt x="8874327" y="5224004"/>
                  <a:pt x="8876655" y="5227650"/>
                </a:cubicBezTo>
                <a:cubicBezTo>
                  <a:pt x="8878982" y="5231297"/>
                  <a:pt x="8880653" y="5235538"/>
                  <a:pt x="8881667" y="5240375"/>
                </a:cubicBezTo>
                <a:cubicBezTo>
                  <a:pt x="8882681" y="5245212"/>
                  <a:pt x="8883188" y="5250347"/>
                  <a:pt x="8883188" y="5255779"/>
                </a:cubicBezTo>
                <a:cubicBezTo>
                  <a:pt x="8883188" y="5261583"/>
                  <a:pt x="8882587" y="5266904"/>
                  <a:pt x="8881385" y="5271741"/>
                </a:cubicBezTo>
                <a:cubicBezTo>
                  <a:pt x="8880184" y="5276578"/>
                  <a:pt x="8878306" y="5280745"/>
                  <a:pt x="8875754" y="5284242"/>
                </a:cubicBezTo>
                <a:cubicBezTo>
                  <a:pt x="8873201" y="5287740"/>
                  <a:pt x="8869935" y="5290456"/>
                  <a:pt x="8865955" y="5292391"/>
                </a:cubicBezTo>
                <a:cubicBezTo>
                  <a:pt x="8861976" y="5294325"/>
                  <a:pt x="8857283" y="5295293"/>
                  <a:pt x="8851876" y="5295293"/>
                </a:cubicBezTo>
                <a:cubicBezTo>
                  <a:pt x="8845944" y="5295293"/>
                  <a:pt x="8840988" y="5294232"/>
                  <a:pt x="8837009" y="5292111"/>
                </a:cubicBezTo>
                <a:cubicBezTo>
                  <a:pt x="8833030" y="5289991"/>
                  <a:pt x="8829857" y="5287126"/>
                  <a:pt x="8827492" y="5283517"/>
                </a:cubicBezTo>
                <a:cubicBezTo>
                  <a:pt x="8825127" y="5279908"/>
                  <a:pt x="8823438" y="5275685"/>
                  <a:pt x="8822424" y="5270848"/>
                </a:cubicBezTo>
                <a:cubicBezTo>
                  <a:pt x="8821410" y="5266011"/>
                  <a:pt x="8820903" y="5260839"/>
                  <a:pt x="8820903" y="5255332"/>
                </a:cubicBezTo>
                <a:cubicBezTo>
                  <a:pt x="8820903" y="5249602"/>
                  <a:pt x="8821523" y="5244319"/>
                  <a:pt x="8822762" y="5239482"/>
                </a:cubicBezTo>
                <a:cubicBezTo>
                  <a:pt x="8824000" y="5234645"/>
                  <a:pt x="8825896" y="5230459"/>
                  <a:pt x="8828449" y="5226925"/>
                </a:cubicBezTo>
                <a:cubicBezTo>
                  <a:pt x="8831002" y="5223390"/>
                  <a:pt x="8834249" y="5220655"/>
                  <a:pt x="8838191" y="5218721"/>
                </a:cubicBezTo>
                <a:cubicBezTo>
                  <a:pt x="8842134" y="5216786"/>
                  <a:pt x="8846845" y="5215818"/>
                  <a:pt x="8852326" y="5215818"/>
                </a:cubicBezTo>
                <a:close/>
                <a:moveTo>
                  <a:pt x="7661701" y="5215818"/>
                </a:moveTo>
                <a:cubicBezTo>
                  <a:pt x="7667634" y="5215818"/>
                  <a:pt x="7672589" y="5216879"/>
                  <a:pt x="7676569" y="5219000"/>
                </a:cubicBezTo>
                <a:cubicBezTo>
                  <a:pt x="7680548" y="5221120"/>
                  <a:pt x="7683702" y="5224004"/>
                  <a:pt x="7686030" y="5227650"/>
                </a:cubicBezTo>
                <a:cubicBezTo>
                  <a:pt x="7688357" y="5231297"/>
                  <a:pt x="7690028" y="5235538"/>
                  <a:pt x="7691042" y="5240375"/>
                </a:cubicBezTo>
                <a:cubicBezTo>
                  <a:pt x="7692056" y="5245212"/>
                  <a:pt x="7692563" y="5250347"/>
                  <a:pt x="7692563" y="5255779"/>
                </a:cubicBezTo>
                <a:cubicBezTo>
                  <a:pt x="7692563" y="5261583"/>
                  <a:pt x="7691962" y="5266904"/>
                  <a:pt x="7690760" y="5271741"/>
                </a:cubicBezTo>
                <a:cubicBezTo>
                  <a:pt x="7689559" y="5276578"/>
                  <a:pt x="7687682" y="5280745"/>
                  <a:pt x="7685129" y="5284242"/>
                </a:cubicBezTo>
                <a:cubicBezTo>
                  <a:pt x="7682576" y="5287740"/>
                  <a:pt x="7679310" y="5290456"/>
                  <a:pt x="7675331" y="5292391"/>
                </a:cubicBezTo>
                <a:cubicBezTo>
                  <a:pt x="7671351" y="5294325"/>
                  <a:pt x="7666658" y="5295293"/>
                  <a:pt x="7661251" y="5295293"/>
                </a:cubicBezTo>
                <a:cubicBezTo>
                  <a:pt x="7655319" y="5295293"/>
                  <a:pt x="7650363" y="5294232"/>
                  <a:pt x="7646384" y="5292111"/>
                </a:cubicBezTo>
                <a:cubicBezTo>
                  <a:pt x="7642405" y="5289991"/>
                  <a:pt x="7639232" y="5287126"/>
                  <a:pt x="7636867" y="5283517"/>
                </a:cubicBezTo>
                <a:cubicBezTo>
                  <a:pt x="7634503" y="5279908"/>
                  <a:pt x="7632813" y="5275685"/>
                  <a:pt x="7631799" y="5270848"/>
                </a:cubicBezTo>
                <a:cubicBezTo>
                  <a:pt x="7630785" y="5266011"/>
                  <a:pt x="7630278" y="5260839"/>
                  <a:pt x="7630278" y="5255332"/>
                </a:cubicBezTo>
                <a:cubicBezTo>
                  <a:pt x="7630278" y="5249602"/>
                  <a:pt x="7630898" y="5244319"/>
                  <a:pt x="7632137" y="5239482"/>
                </a:cubicBezTo>
                <a:cubicBezTo>
                  <a:pt x="7633376" y="5234645"/>
                  <a:pt x="7635271" y="5230459"/>
                  <a:pt x="7637824" y="5226925"/>
                </a:cubicBezTo>
                <a:cubicBezTo>
                  <a:pt x="7640377" y="5223390"/>
                  <a:pt x="7643624" y="5220655"/>
                  <a:pt x="7647567" y="5218721"/>
                </a:cubicBezTo>
                <a:cubicBezTo>
                  <a:pt x="7651509" y="5216786"/>
                  <a:pt x="7656220" y="5215818"/>
                  <a:pt x="7661701" y="5215818"/>
                </a:cubicBezTo>
                <a:close/>
                <a:moveTo>
                  <a:pt x="10611553" y="5214814"/>
                </a:moveTo>
                <a:cubicBezTo>
                  <a:pt x="10620462" y="5214814"/>
                  <a:pt x="10627181" y="5217567"/>
                  <a:pt x="10631711" y="5223074"/>
                </a:cubicBezTo>
                <a:cubicBezTo>
                  <a:pt x="10636239" y="5228580"/>
                  <a:pt x="10638392" y="5236171"/>
                  <a:pt x="10638169" y="5245845"/>
                </a:cubicBezTo>
                <a:lnTo>
                  <a:pt x="10583363" y="5245845"/>
                </a:lnTo>
                <a:cubicBezTo>
                  <a:pt x="10583513" y="5241752"/>
                  <a:pt x="10584225" y="5237826"/>
                  <a:pt x="10585497" y="5234069"/>
                </a:cubicBezTo>
                <a:cubicBezTo>
                  <a:pt x="10586769" y="5230311"/>
                  <a:pt x="10588567" y="5227018"/>
                  <a:pt x="10590888" y="5224190"/>
                </a:cubicBezTo>
                <a:cubicBezTo>
                  <a:pt x="10593209" y="5221362"/>
                  <a:pt x="10596091" y="5219093"/>
                  <a:pt x="10599535" y="5217381"/>
                </a:cubicBezTo>
                <a:cubicBezTo>
                  <a:pt x="10602979" y="5215670"/>
                  <a:pt x="10606985" y="5214814"/>
                  <a:pt x="10611553" y="5214814"/>
                </a:cubicBezTo>
                <a:close/>
                <a:moveTo>
                  <a:pt x="8697028" y="5214814"/>
                </a:moveTo>
                <a:cubicBezTo>
                  <a:pt x="8705938" y="5214814"/>
                  <a:pt x="8712657" y="5217567"/>
                  <a:pt x="8717186" y="5223074"/>
                </a:cubicBezTo>
                <a:cubicBezTo>
                  <a:pt x="8721715" y="5228580"/>
                  <a:pt x="8723867" y="5236171"/>
                  <a:pt x="8723644" y="5245845"/>
                </a:cubicBezTo>
                <a:lnTo>
                  <a:pt x="8668838" y="5245845"/>
                </a:lnTo>
                <a:cubicBezTo>
                  <a:pt x="8668988" y="5241752"/>
                  <a:pt x="8669699" y="5237826"/>
                  <a:pt x="8670972" y="5234069"/>
                </a:cubicBezTo>
                <a:cubicBezTo>
                  <a:pt x="8672245" y="5230311"/>
                  <a:pt x="8674042" y="5227018"/>
                  <a:pt x="8676363" y="5224190"/>
                </a:cubicBezTo>
                <a:cubicBezTo>
                  <a:pt x="8678684" y="5221362"/>
                  <a:pt x="8681567" y="5219093"/>
                  <a:pt x="8685011" y="5217381"/>
                </a:cubicBezTo>
                <a:cubicBezTo>
                  <a:pt x="8688455" y="5215670"/>
                  <a:pt x="8692461" y="5214814"/>
                  <a:pt x="8697028" y="5214814"/>
                </a:cubicBezTo>
                <a:close/>
                <a:moveTo>
                  <a:pt x="8220778" y="5214814"/>
                </a:moveTo>
                <a:cubicBezTo>
                  <a:pt x="8229688" y="5214814"/>
                  <a:pt x="8236407" y="5217567"/>
                  <a:pt x="8240936" y="5223074"/>
                </a:cubicBezTo>
                <a:cubicBezTo>
                  <a:pt x="8245465" y="5228580"/>
                  <a:pt x="8247617" y="5236171"/>
                  <a:pt x="8247394" y="5245845"/>
                </a:cubicBezTo>
                <a:lnTo>
                  <a:pt x="8192588" y="5245845"/>
                </a:lnTo>
                <a:cubicBezTo>
                  <a:pt x="8192738" y="5241752"/>
                  <a:pt x="8193449" y="5237826"/>
                  <a:pt x="8194722" y="5234069"/>
                </a:cubicBezTo>
                <a:cubicBezTo>
                  <a:pt x="8195995" y="5230311"/>
                  <a:pt x="8197792" y="5227018"/>
                  <a:pt x="8200113" y="5224190"/>
                </a:cubicBezTo>
                <a:cubicBezTo>
                  <a:pt x="8202434" y="5221362"/>
                  <a:pt x="8205317" y="5219093"/>
                  <a:pt x="8208761" y="5217381"/>
                </a:cubicBezTo>
                <a:cubicBezTo>
                  <a:pt x="8212205" y="5215670"/>
                  <a:pt x="8216211" y="5214814"/>
                  <a:pt x="8220778" y="5214814"/>
                </a:cubicBezTo>
                <a:close/>
                <a:moveTo>
                  <a:pt x="6325303" y="5214814"/>
                </a:moveTo>
                <a:cubicBezTo>
                  <a:pt x="6334213" y="5214814"/>
                  <a:pt x="6340932" y="5217567"/>
                  <a:pt x="6345461" y="5223074"/>
                </a:cubicBezTo>
                <a:cubicBezTo>
                  <a:pt x="6349990" y="5228580"/>
                  <a:pt x="6352142" y="5236171"/>
                  <a:pt x="6351919" y="5245845"/>
                </a:cubicBezTo>
                <a:lnTo>
                  <a:pt x="6297113" y="5245845"/>
                </a:lnTo>
                <a:cubicBezTo>
                  <a:pt x="6297263" y="5241752"/>
                  <a:pt x="6297974" y="5237826"/>
                  <a:pt x="6299247" y="5234069"/>
                </a:cubicBezTo>
                <a:cubicBezTo>
                  <a:pt x="6300520" y="5230311"/>
                  <a:pt x="6302317" y="5227018"/>
                  <a:pt x="6304638" y="5224190"/>
                </a:cubicBezTo>
                <a:cubicBezTo>
                  <a:pt x="6306959" y="5221362"/>
                  <a:pt x="6309842" y="5219093"/>
                  <a:pt x="6313286" y="5217381"/>
                </a:cubicBezTo>
                <a:cubicBezTo>
                  <a:pt x="6316730" y="5215670"/>
                  <a:pt x="6320736" y="5214814"/>
                  <a:pt x="6325303" y="5214814"/>
                </a:cubicBezTo>
                <a:close/>
                <a:moveTo>
                  <a:pt x="11102327" y="5200415"/>
                </a:moveTo>
                <a:cubicBezTo>
                  <a:pt x="11098457" y="5200415"/>
                  <a:pt x="11094625" y="5200768"/>
                  <a:pt x="11090829" y="5201475"/>
                </a:cubicBezTo>
                <a:cubicBezTo>
                  <a:pt x="11087035" y="5202182"/>
                  <a:pt x="11083537" y="5203075"/>
                  <a:pt x="11080337" y="5204154"/>
                </a:cubicBezTo>
                <a:cubicBezTo>
                  <a:pt x="11077137" y="5205233"/>
                  <a:pt x="11074309" y="5206424"/>
                  <a:pt x="11071854" y="5207726"/>
                </a:cubicBezTo>
                <a:cubicBezTo>
                  <a:pt x="11069398" y="5209028"/>
                  <a:pt x="11067668" y="5210163"/>
                  <a:pt x="11066663" y="5211130"/>
                </a:cubicBezTo>
                <a:cubicBezTo>
                  <a:pt x="11065659" y="5212098"/>
                  <a:pt x="11065027" y="5213121"/>
                  <a:pt x="11064766" y="5214200"/>
                </a:cubicBezTo>
                <a:cubicBezTo>
                  <a:pt x="11064505" y="5215279"/>
                  <a:pt x="11064375" y="5216749"/>
                  <a:pt x="11064375" y="5218609"/>
                </a:cubicBezTo>
                <a:cubicBezTo>
                  <a:pt x="11064375" y="5219725"/>
                  <a:pt x="11064449" y="5220748"/>
                  <a:pt x="11064599" y="5221679"/>
                </a:cubicBezTo>
                <a:cubicBezTo>
                  <a:pt x="11064747" y="5222609"/>
                  <a:pt x="11064989" y="5223371"/>
                  <a:pt x="11065324" y="5223967"/>
                </a:cubicBezTo>
                <a:cubicBezTo>
                  <a:pt x="11065659" y="5224562"/>
                  <a:pt x="11066049" y="5225009"/>
                  <a:pt x="11066496" y="5225306"/>
                </a:cubicBezTo>
                <a:cubicBezTo>
                  <a:pt x="11066943" y="5225604"/>
                  <a:pt x="11067463" y="5225753"/>
                  <a:pt x="11068059" y="5225753"/>
                </a:cubicBezTo>
                <a:cubicBezTo>
                  <a:pt x="11068951" y="5225753"/>
                  <a:pt x="11070310" y="5225213"/>
                  <a:pt x="11072133" y="5224134"/>
                </a:cubicBezTo>
                <a:cubicBezTo>
                  <a:pt x="11073956" y="5223055"/>
                  <a:pt x="11076225" y="5221865"/>
                  <a:pt x="11078942" y="5220562"/>
                </a:cubicBezTo>
                <a:cubicBezTo>
                  <a:pt x="11081658" y="5219260"/>
                  <a:pt x="11084821" y="5218069"/>
                  <a:pt x="11088429" y="5216990"/>
                </a:cubicBezTo>
                <a:cubicBezTo>
                  <a:pt x="11092039" y="5215911"/>
                  <a:pt x="11096113" y="5215372"/>
                  <a:pt x="11100652" y="5215372"/>
                </a:cubicBezTo>
                <a:cubicBezTo>
                  <a:pt x="11104893" y="5215372"/>
                  <a:pt x="11108465" y="5215874"/>
                  <a:pt x="11111367" y="5216879"/>
                </a:cubicBezTo>
                <a:cubicBezTo>
                  <a:pt x="11114270" y="5217883"/>
                  <a:pt x="11116633" y="5219372"/>
                  <a:pt x="11118455" y="5221344"/>
                </a:cubicBezTo>
                <a:cubicBezTo>
                  <a:pt x="11120279" y="5223316"/>
                  <a:pt x="11121599" y="5225790"/>
                  <a:pt x="11122418" y="5228767"/>
                </a:cubicBezTo>
                <a:cubicBezTo>
                  <a:pt x="11123237" y="5231743"/>
                  <a:pt x="11123646" y="5235166"/>
                  <a:pt x="11123646" y="5239036"/>
                </a:cubicBezTo>
                <a:lnTo>
                  <a:pt x="11123646" y="5246849"/>
                </a:lnTo>
                <a:lnTo>
                  <a:pt x="11109805" y="5246849"/>
                </a:lnTo>
                <a:cubicBezTo>
                  <a:pt x="11101991" y="5246849"/>
                  <a:pt x="11094959" y="5247537"/>
                  <a:pt x="11088709" y="5248914"/>
                </a:cubicBezTo>
                <a:cubicBezTo>
                  <a:pt x="11082458" y="5250291"/>
                  <a:pt x="11077175" y="5252356"/>
                  <a:pt x="11072859" y="5255109"/>
                </a:cubicBezTo>
                <a:cubicBezTo>
                  <a:pt x="11068543" y="5257862"/>
                  <a:pt x="11065231" y="5261323"/>
                  <a:pt x="11062924" y="5265490"/>
                </a:cubicBezTo>
                <a:cubicBezTo>
                  <a:pt x="11060617" y="5269657"/>
                  <a:pt x="11059464" y="5274568"/>
                  <a:pt x="11059464" y="5280224"/>
                </a:cubicBezTo>
                <a:cubicBezTo>
                  <a:pt x="11059464" y="5285061"/>
                  <a:pt x="11060301" y="5289377"/>
                  <a:pt x="11061975" y="5293172"/>
                </a:cubicBezTo>
                <a:cubicBezTo>
                  <a:pt x="11063649" y="5296967"/>
                  <a:pt x="11065993" y="5300167"/>
                  <a:pt x="11069007" y="5302771"/>
                </a:cubicBezTo>
                <a:cubicBezTo>
                  <a:pt x="11072021" y="5305376"/>
                  <a:pt x="11075667" y="5307366"/>
                  <a:pt x="11079947" y="5308743"/>
                </a:cubicBezTo>
                <a:cubicBezTo>
                  <a:pt x="11084225" y="5310120"/>
                  <a:pt x="11089007" y="5310808"/>
                  <a:pt x="11094289" y="5310808"/>
                </a:cubicBezTo>
                <a:cubicBezTo>
                  <a:pt x="11100317" y="5310808"/>
                  <a:pt x="11106029" y="5309506"/>
                  <a:pt x="11111423" y="5306901"/>
                </a:cubicBezTo>
                <a:cubicBezTo>
                  <a:pt x="11116819" y="5304297"/>
                  <a:pt x="11121711" y="5300650"/>
                  <a:pt x="11126101" y="5295962"/>
                </a:cubicBezTo>
                <a:lnTo>
                  <a:pt x="11126101" y="5306008"/>
                </a:lnTo>
                <a:cubicBezTo>
                  <a:pt x="11126101" y="5306901"/>
                  <a:pt x="11126362" y="5307571"/>
                  <a:pt x="11126883" y="5308017"/>
                </a:cubicBezTo>
                <a:cubicBezTo>
                  <a:pt x="11127404" y="5308464"/>
                  <a:pt x="11128241" y="5308799"/>
                  <a:pt x="11129395" y="5309022"/>
                </a:cubicBezTo>
                <a:cubicBezTo>
                  <a:pt x="11130548" y="5309245"/>
                  <a:pt x="11132092" y="5309357"/>
                  <a:pt x="11134027" y="5309357"/>
                </a:cubicBezTo>
                <a:cubicBezTo>
                  <a:pt x="11136036" y="5309357"/>
                  <a:pt x="11137561" y="5309245"/>
                  <a:pt x="11138603" y="5309022"/>
                </a:cubicBezTo>
                <a:cubicBezTo>
                  <a:pt x="11139645" y="5308799"/>
                  <a:pt x="11140463" y="5308464"/>
                  <a:pt x="11141059" y="5308017"/>
                </a:cubicBezTo>
                <a:cubicBezTo>
                  <a:pt x="11141654" y="5307571"/>
                  <a:pt x="11141952" y="5306901"/>
                  <a:pt x="11141952" y="5306008"/>
                </a:cubicBezTo>
                <a:lnTo>
                  <a:pt x="11141952" y="5238254"/>
                </a:lnTo>
                <a:cubicBezTo>
                  <a:pt x="11141952" y="5232004"/>
                  <a:pt x="11141245" y="5226534"/>
                  <a:pt x="11139831" y="5221846"/>
                </a:cubicBezTo>
                <a:cubicBezTo>
                  <a:pt x="11138417" y="5217158"/>
                  <a:pt x="11136147" y="5213233"/>
                  <a:pt x="11133022" y="5210070"/>
                </a:cubicBezTo>
                <a:cubicBezTo>
                  <a:pt x="11129897" y="5206907"/>
                  <a:pt x="11125804" y="5204508"/>
                  <a:pt x="11120744" y="5202870"/>
                </a:cubicBezTo>
                <a:cubicBezTo>
                  <a:pt x="11115683" y="5201233"/>
                  <a:pt x="11109545" y="5200415"/>
                  <a:pt x="11102327" y="5200415"/>
                </a:cubicBezTo>
                <a:close/>
                <a:moveTo>
                  <a:pt x="10963953" y="5200415"/>
                </a:moveTo>
                <a:cubicBezTo>
                  <a:pt x="10957851" y="5200415"/>
                  <a:pt x="10952513" y="5201233"/>
                  <a:pt x="10947936" y="5202870"/>
                </a:cubicBezTo>
                <a:cubicBezTo>
                  <a:pt x="10943359" y="5204508"/>
                  <a:pt x="10939545" y="5206684"/>
                  <a:pt x="10936495" y="5209400"/>
                </a:cubicBezTo>
                <a:cubicBezTo>
                  <a:pt x="10933443" y="5212116"/>
                  <a:pt x="10931155" y="5215279"/>
                  <a:pt x="10929630" y="5218888"/>
                </a:cubicBezTo>
                <a:cubicBezTo>
                  <a:pt x="10928105" y="5222497"/>
                  <a:pt x="10927341" y="5226274"/>
                  <a:pt x="10927341" y="5230218"/>
                </a:cubicBezTo>
                <a:cubicBezTo>
                  <a:pt x="10927341" y="5234682"/>
                  <a:pt x="10928067" y="5238515"/>
                  <a:pt x="10929519" y="5241715"/>
                </a:cubicBezTo>
                <a:cubicBezTo>
                  <a:pt x="10930969" y="5244914"/>
                  <a:pt x="10932885" y="5247668"/>
                  <a:pt x="10935267" y="5249975"/>
                </a:cubicBezTo>
                <a:cubicBezTo>
                  <a:pt x="10937648" y="5252281"/>
                  <a:pt x="10940345" y="5254235"/>
                  <a:pt x="10943359" y="5255835"/>
                </a:cubicBezTo>
                <a:cubicBezTo>
                  <a:pt x="10946373" y="5257435"/>
                  <a:pt x="10949461" y="5258867"/>
                  <a:pt x="10952624" y="5260132"/>
                </a:cubicBezTo>
                <a:cubicBezTo>
                  <a:pt x="10955787" y="5261397"/>
                  <a:pt x="10958856" y="5262606"/>
                  <a:pt x="10961833" y="5263760"/>
                </a:cubicBezTo>
                <a:cubicBezTo>
                  <a:pt x="10964809" y="5264913"/>
                  <a:pt x="10967488" y="5266234"/>
                  <a:pt x="10969869" y="5267722"/>
                </a:cubicBezTo>
                <a:cubicBezTo>
                  <a:pt x="10972251" y="5269211"/>
                  <a:pt x="10974167" y="5270922"/>
                  <a:pt x="10975618" y="5272857"/>
                </a:cubicBezTo>
                <a:cubicBezTo>
                  <a:pt x="10977069" y="5274792"/>
                  <a:pt x="10977795" y="5277173"/>
                  <a:pt x="10977795" y="5280001"/>
                </a:cubicBezTo>
                <a:cubicBezTo>
                  <a:pt x="10977795" y="5282754"/>
                  <a:pt x="10977292" y="5285135"/>
                  <a:pt x="10976287" y="5287144"/>
                </a:cubicBezTo>
                <a:cubicBezTo>
                  <a:pt x="10975283" y="5289154"/>
                  <a:pt x="10973851" y="5290809"/>
                  <a:pt x="10971990" y="5292111"/>
                </a:cubicBezTo>
                <a:cubicBezTo>
                  <a:pt x="10970130" y="5293414"/>
                  <a:pt x="10967935" y="5294400"/>
                  <a:pt x="10965405" y="5295069"/>
                </a:cubicBezTo>
                <a:cubicBezTo>
                  <a:pt x="10962875" y="5295739"/>
                  <a:pt x="10960047" y="5296074"/>
                  <a:pt x="10956921" y="5296074"/>
                </a:cubicBezTo>
                <a:cubicBezTo>
                  <a:pt x="10952754" y="5296074"/>
                  <a:pt x="10949071" y="5295572"/>
                  <a:pt x="10945871" y="5294567"/>
                </a:cubicBezTo>
                <a:cubicBezTo>
                  <a:pt x="10942671" y="5293563"/>
                  <a:pt x="10939899" y="5292465"/>
                  <a:pt x="10937555" y="5291274"/>
                </a:cubicBezTo>
                <a:cubicBezTo>
                  <a:pt x="10935211" y="5290084"/>
                  <a:pt x="10933239" y="5288986"/>
                  <a:pt x="10931639" y="5287982"/>
                </a:cubicBezTo>
                <a:cubicBezTo>
                  <a:pt x="10930039" y="5286977"/>
                  <a:pt x="10928830" y="5286475"/>
                  <a:pt x="10928011" y="5286475"/>
                </a:cubicBezTo>
                <a:cubicBezTo>
                  <a:pt x="10927491" y="5286475"/>
                  <a:pt x="10927025" y="5286605"/>
                  <a:pt x="10926616" y="5286865"/>
                </a:cubicBezTo>
                <a:cubicBezTo>
                  <a:pt x="10926207" y="5287126"/>
                  <a:pt x="10925891" y="5287554"/>
                  <a:pt x="10925667" y="5288149"/>
                </a:cubicBezTo>
                <a:cubicBezTo>
                  <a:pt x="10925444" y="5288744"/>
                  <a:pt x="10925258" y="5289526"/>
                  <a:pt x="10925109" y="5290493"/>
                </a:cubicBezTo>
                <a:cubicBezTo>
                  <a:pt x="10924961" y="5291460"/>
                  <a:pt x="10924886" y="5292651"/>
                  <a:pt x="10924886" y="5294065"/>
                </a:cubicBezTo>
                <a:cubicBezTo>
                  <a:pt x="10924886" y="5296372"/>
                  <a:pt x="10925072" y="5298195"/>
                  <a:pt x="10925444" y="5299534"/>
                </a:cubicBezTo>
                <a:cubicBezTo>
                  <a:pt x="10925817" y="5300874"/>
                  <a:pt x="10926411" y="5301916"/>
                  <a:pt x="10927230" y="5302660"/>
                </a:cubicBezTo>
                <a:cubicBezTo>
                  <a:pt x="10928049" y="5303404"/>
                  <a:pt x="10929351" y="5304241"/>
                  <a:pt x="10931137" y="5305171"/>
                </a:cubicBezTo>
                <a:cubicBezTo>
                  <a:pt x="10932923" y="5306101"/>
                  <a:pt x="10935099" y="5306994"/>
                  <a:pt x="10937667" y="5307850"/>
                </a:cubicBezTo>
                <a:cubicBezTo>
                  <a:pt x="10940234" y="5308706"/>
                  <a:pt x="10943136" y="5309413"/>
                  <a:pt x="10946373" y="5309971"/>
                </a:cubicBezTo>
                <a:cubicBezTo>
                  <a:pt x="10949610" y="5310529"/>
                  <a:pt x="10953015" y="5310808"/>
                  <a:pt x="10956587" y="5310808"/>
                </a:cubicBezTo>
                <a:cubicBezTo>
                  <a:pt x="10962391" y="5310808"/>
                  <a:pt x="10967711" y="5310101"/>
                  <a:pt x="10972549" y="5308687"/>
                </a:cubicBezTo>
                <a:cubicBezTo>
                  <a:pt x="10977385" y="5307273"/>
                  <a:pt x="10981553" y="5305190"/>
                  <a:pt x="10985050" y="5302436"/>
                </a:cubicBezTo>
                <a:cubicBezTo>
                  <a:pt x="10988547" y="5299683"/>
                  <a:pt x="10991245" y="5296297"/>
                  <a:pt x="10993143" y="5292279"/>
                </a:cubicBezTo>
                <a:cubicBezTo>
                  <a:pt x="10995040" y="5288261"/>
                  <a:pt x="10995989" y="5283684"/>
                  <a:pt x="10995989" y="5278550"/>
                </a:cubicBezTo>
                <a:cubicBezTo>
                  <a:pt x="10995989" y="5274234"/>
                  <a:pt x="10995263" y="5270513"/>
                  <a:pt x="10993812" y="5267387"/>
                </a:cubicBezTo>
                <a:cubicBezTo>
                  <a:pt x="10992361" y="5264262"/>
                  <a:pt x="10990445" y="5261583"/>
                  <a:pt x="10988063" y="5259351"/>
                </a:cubicBezTo>
                <a:cubicBezTo>
                  <a:pt x="10985683" y="5257118"/>
                  <a:pt x="10982947" y="5255221"/>
                  <a:pt x="10979859" y="5253658"/>
                </a:cubicBezTo>
                <a:cubicBezTo>
                  <a:pt x="10976771" y="5252095"/>
                  <a:pt x="10973646" y="5250681"/>
                  <a:pt x="10970483" y="5249416"/>
                </a:cubicBezTo>
                <a:cubicBezTo>
                  <a:pt x="10967321" y="5248151"/>
                  <a:pt x="10964214" y="5246924"/>
                  <a:pt x="10961163" y="5245733"/>
                </a:cubicBezTo>
                <a:cubicBezTo>
                  <a:pt x="10958112" y="5244542"/>
                  <a:pt x="10955396" y="5243203"/>
                  <a:pt x="10953015" y="5241715"/>
                </a:cubicBezTo>
                <a:cubicBezTo>
                  <a:pt x="10950633" y="5240226"/>
                  <a:pt x="10948699" y="5238496"/>
                  <a:pt x="10947211" y="5236524"/>
                </a:cubicBezTo>
                <a:cubicBezTo>
                  <a:pt x="10945722" y="5234552"/>
                  <a:pt x="10944978" y="5232115"/>
                  <a:pt x="10944978" y="5229213"/>
                </a:cubicBezTo>
                <a:cubicBezTo>
                  <a:pt x="10944978" y="5227129"/>
                  <a:pt x="10945369" y="5225195"/>
                  <a:pt x="10946150" y="5223409"/>
                </a:cubicBezTo>
                <a:cubicBezTo>
                  <a:pt x="10946931" y="5221623"/>
                  <a:pt x="10948085" y="5220079"/>
                  <a:pt x="10949610" y="5218776"/>
                </a:cubicBezTo>
                <a:cubicBezTo>
                  <a:pt x="10951135" y="5217474"/>
                  <a:pt x="10953089" y="5216470"/>
                  <a:pt x="10955471" y="5215763"/>
                </a:cubicBezTo>
                <a:cubicBezTo>
                  <a:pt x="10957851" y="5215056"/>
                  <a:pt x="10960605" y="5214702"/>
                  <a:pt x="10963730" y="5214702"/>
                </a:cubicBezTo>
                <a:cubicBezTo>
                  <a:pt x="10967227" y="5214702"/>
                  <a:pt x="10970335" y="5215112"/>
                  <a:pt x="10973051" y="5215930"/>
                </a:cubicBezTo>
                <a:cubicBezTo>
                  <a:pt x="10975767" y="5216749"/>
                  <a:pt x="10978129" y="5217623"/>
                  <a:pt x="10980139" y="5218553"/>
                </a:cubicBezTo>
                <a:cubicBezTo>
                  <a:pt x="10982147" y="5219483"/>
                  <a:pt x="10983785" y="5220358"/>
                  <a:pt x="10985050" y="5221176"/>
                </a:cubicBezTo>
                <a:cubicBezTo>
                  <a:pt x="10986315" y="5221995"/>
                  <a:pt x="10987283" y="5222404"/>
                  <a:pt x="10987952" y="5222404"/>
                </a:cubicBezTo>
                <a:cubicBezTo>
                  <a:pt x="10988399" y="5222404"/>
                  <a:pt x="10988808" y="5222274"/>
                  <a:pt x="10989180" y="5222013"/>
                </a:cubicBezTo>
                <a:cubicBezTo>
                  <a:pt x="10989552" y="5221753"/>
                  <a:pt x="10989868" y="5221325"/>
                  <a:pt x="10990129" y="5220730"/>
                </a:cubicBezTo>
                <a:cubicBezTo>
                  <a:pt x="10990389" y="5220134"/>
                  <a:pt x="10990575" y="5219372"/>
                  <a:pt x="10990687" y="5218442"/>
                </a:cubicBezTo>
                <a:cubicBezTo>
                  <a:pt x="10990799" y="5217511"/>
                  <a:pt x="10990854" y="5216414"/>
                  <a:pt x="10990854" y="5215149"/>
                </a:cubicBezTo>
                <a:cubicBezTo>
                  <a:pt x="10990854" y="5213958"/>
                  <a:pt x="10990799" y="5212954"/>
                  <a:pt x="10990687" y="5212135"/>
                </a:cubicBezTo>
                <a:cubicBezTo>
                  <a:pt x="10990575" y="5211316"/>
                  <a:pt x="10990463" y="5210628"/>
                  <a:pt x="10990352" y="5210070"/>
                </a:cubicBezTo>
                <a:cubicBezTo>
                  <a:pt x="10990240" y="5209512"/>
                  <a:pt x="10990054" y="5209010"/>
                  <a:pt x="10989793" y="5208563"/>
                </a:cubicBezTo>
                <a:cubicBezTo>
                  <a:pt x="10989533" y="5208117"/>
                  <a:pt x="10989013" y="5207596"/>
                  <a:pt x="10988231" y="5207000"/>
                </a:cubicBezTo>
                <a:cubicBezTo>
                  <a:pt x="10987449" y="5206405"/>
                  <a:pt x="10986297" y="5205717"/>
                  <a:pt x="10984771" y="5204935"/>
                </a:cubicBezTo>
                <a:cubicBezTo>
                  <a:pt x="10983245" y="5204154"/>
                  <a:pt x="10981403" y="5203429"/>
                  <a:pt x="10979245" y="5202759"/>
                </a:cubicBezTo>
                <a:cubicBezTo>
                  <a:pt x="10977087" y="5202089"/>
                  <a:pt x="10974669" y="5201531"/>
                  <a:pt x="10971990" y="5201084"/>
                </a:cubicBezTo>
                <a:cubicBezTo>
                  <a:pt x="10969311" y="5200638"/>
                  <a:pt x="10966633" y="5200415"/>
                  <a:pt x="10963953" y="5200415"/>
                </a:cubicBezTo>
                <a:close/>
                <a:moveTo>
                  <a:pt x="10735837" y="5200415"/>
                </a:moveTo>
                <a:cubicBezTo>
                  <a:pt x="10730107" y="5200415"/>
                  <a:pt x="10724433" y="5201884"/>
                  <a:pt x="10718815" y="5204824"/>
                </a:cubicBezTo>
                <a:cubicBezTo>
                  <a:pt x="10713197" y="5207763"/>
                  <a:pt x="10707560" y="5212395"/>
                  <a:pt x="10701905" y="5218721"/>
                </a:cubicBezTo>
                <a:lnTo>
                  <a:pt x="10701905" y="5205438"/>
                </a:lnTo>
                <a:cubicBezTo>
                  <a:pt x="10701905" y="5204842"/>
                  <a:pt x="10701774" y="5204340"/>
                  <a:pt x="10701513" y="5203931"/>
                </a:cubicBezTo>
                <a:cubicBezTo>
                  <a:pt x="10701253" y="5203522"/>
                  <a:pt x="10700825" y="5203149"/>
                  <a:pt x="10700230" y="5202815"/>
                </a:cubicBezTo>
                <a:cubicBezTo>
                  <a:pt x="10699635" y="5202480"/>
                  <a:pt x="10698797" y="5202257"/>
                  <a:pt x="10697719" y="5202145"/>
                </a:cubicBezTo>
                <a:cubicBezTo>
                  <a:pt x="10696639" y="5202033"/>
                  <a:pt x="10695281" y="5201977"/>
                  <a:pt x="10693645" y="5201977"/>
                </a:cubicBezTo>
                <a:cubicBezTo>
                  <a:pt x="10691933" y="5201977"/>
                  <a:pt x="10690556" y="5202033"/>
                  <a:pt x="10689515" y="5202145"/>
                </a:cubicBezTo>
                <a:cubicBezTo>
                  <a:pt x="10688473" y="5202257"/>
                  <a:pt x="10687617" y="5202480"/>
                  <a:pt x="10686947" y="5202815"/>
                </a:cubicBezTo>
                <a:cubicBezTo>
                  <a:pt x="10686277" y="5203149"/>
                  <a:pt x="10685831" y="5203522"/>
                  <a:pt x="10685607" y="5203931"/>
                </a:cubicBezTo>
                <a:cubicBezTo>
                  <a:pt x="10685385" y="5204340"/>
                  <a:pt x="10685273" y="5204842"/>
                  <a:pt x="10685273" y="5205438"/>
                </a:cubicBezTo>
                <a:lnTo>
                  <a:pt x="10685273" y="5305897"/>
                </a:lnTo>
                <a:cubicBezTo>
                  <a:pt x="10685273" y="5306492"/>
                  <a:pt x="10685403" y="5306994"/>
                  <a:pt x="10685663" y="5307404"/>
                </a:cubicBezTo>
                <a:cubicBezTo>
                  <a:pt x="10685924" y="5307813"/>
                  <a:pt x="10686407" y="5308166"/>
                  <a:pt x="10687115" y="5308464"/>
                </a:cubicBezTo>
                <a:cubicBezTo>
                  <a:pt x="10687821" y="5308762"/>
                  <a:pt x="10688771" y="5308985"/>
                  <a:pt x="10689961" y="5309134"/>
                </a:cubicBezTo>
                <a:cubicBezTo>
                  <a:pt x="10691151" y="5309283"/>
                  <a:pt x="10692640" y="5309357"/>
                  <a:pt x="10694425" y="5309357"/>
                </a:cubicBezTo>
                <a:cubicBezTo>
                  <a:pt x="10696286" y="5309357"/>
                  <a:pt x="10697811" y="5309283"/>
                  <a:pt x="10699002" y="5309134"/>
                </a:cubicBezTo>
                <a:cubicBezTo>
                  <a:pt x="10700193" y="5308985"/>
                  <a:pt x="10701123" y="5308762"/>
                  <a:pt x="10701793" y="5308464"/>
                </a:cubicBezTo>
                <a:cubicBezTo>
                  <a:pt x="10702463" y="5308166"/>
                  <a:pt x="10702946" y="5307813"/>
                  <a:pt x="10703244" y="5307404"/>
                </a:cubicBezTo>
                <a:cubicBezTo>
                  <a:pt x="10703541" y="5306994"/>
                  <a:pt x="10703691" y="5306492"/>
                  <a:pt x="10703691" y="5305897"/>
                </a:cubicBezTo>
                <a:lnTo>
                  <a:pt x="10703691" y="5235687"/>
                </a:lnTo>
                <a:cubicBezTo>
                  <a:pt x="10708751" y="5229362"/>
                  <a:pt x="10713587" y="5224562"/>
                  <a:pt x="10718201" y="5221288"/>
                </a:cubicBezTo>
                <a:cubicBezTo>
                  <a:pt x="10722815" y="5218014"/>
                  <a:pt x="10727429" y="5216377"/>
                  <a:pt x="10732042" y="5216377"/>
                </a:cubicBezTo>
                <a:cubicBezTo>
                  <a:pt x="10735614" y="5216377"/>
                  <a:pt x="10738758" y="5217046"/>
                  <a:pt x="10741474" y="5218386"/>
                </a:cubicBezTo>
                <a:cubicBezTo>
                  <a:pt x="10744190" y="5219725"/>
                  <a:pt x="10746404" y="5221660"/>
                  <a:pt x="10748115" y="5224190"/>
                </a:cubicBezTo>
                <a:cubicBezTo>
                  <a:pt x="10749827" y="5226720"/>
                  <a:pt x="10751129" y="5229734"/>
                  <a:pt x="10752022" y="5233231"/>
                </a:cubicBezTo>
                <a:cubicBezTo>
                  <a:pt x="10752915" y="5236729"/>
                  <a:pt x="10753361" y="5241342"/>
                  <a:pt x="10753361" y="5247072"/>
                </a:cubicBezTo>
                <a:lnTo>
                  <a:pt x="10753361" y="5305897"/>
                </a:lnTo>
                <a:cubicBezTo>
                  <a:pt x="10753361" y="5306492"/>
                  <a:pt x="10753511" y="5306994"/>
                  <a:pt x="10753808" y="5307404"/>
                </a:cubicBezTo>
                <a:cubicBezTo>
                  <a:pt x="10754106" y="5307813"/>
                  <a:pt x="10754589" y="5308166"/>
                  <a:pt x="10755259" y="5308464"/>
                </a:cubicBezTo>
                <a:cubicBezTo>
                  <a:pt x="10755929" y="5308762"/>
                  <a:pt x="10756859" y="5308985"/>
                  <a:pt x="10758049" y="5309134"/>
                </a:cubicBezTo>
                <a:cubicBezTo>
                  <a:pt x="10759241" y="5309283"/>
                  <a:pt x="10760766" y="5309357"/>
                  <a:pt x="10762626" y="5309357"/>
                </a:cubicBezTo>
                <a:cubicBezTo>
                  <a:pt x="10764412" y="5309357"/>
                  <a:pt x="10765901" y="5309283"/>
                  <a:pt x="10767091" y="5309134"/>
                </a:cubicBezTo>
                <a:cubicBezTo>
                  <a:pt x="10768281" y="5308985"/>
                  <a:pt x="10769212" y="5308762"/>
                  <a:pt x="10769881" y="5308464"/>
                </a:cubicBezTo>
                <a:cubicBezTo>
                  <a:pt x="10770551" y="5308166"/>
                  <a:pt x="10771035" y="5307813"/>
                  <a:pt x="10771333" y="5307404"/>
                </a:cubicBezTo>
                <a:cubicBezTo>
                  <a:pt x="10771631" y="5306994"/>
                  <a:pt x="10771779" y="5306492"/>
                  <a:pt x="10771779" y="5305897"/>
                </a:cubicBezTo>
                <a:lnTo>
                  <a:pt x="10771779" y="5244617"/>
                </a:lnTo>
                <a:cubicBezTo>
                  <a:pt x="10771779" y="5237473"/>
                  <a:pt x="10771165" y="5231352"/>
                  <a:pt x="10769937" y="5226255"/>
                </a:cubicBezTo>
                <a:cubicBezTo>
                  <a:pt x="10768709" y="5221158"/>
                  <a:pt x="10766682" y="5216711"/>
                  <a:pt x="10763854" y="5212916"/>
                </a:cubicBezTo>
                <a:cubicBezTo>
                  <a:pt x="10761027" y="5209121"/>
                  <a:pt x="10757324" y="5206089"/>
                  <a:pt x="10752747" y="5203819"/>
                </a:cubicBezTo>
                <a:cubicBezTo>
                  <a:pt x="10748171" y="5201550"/>
                  <a:pt x="10742535" y="5200415"/>
                  <a:pt x="10735837" y="5200415"/>
                </a:cubicBezTo>
                <a:close/>
                <a:moveTo>
                  <a:pt x="10612496" y="5200415"/>
                </a:moveTo>
                <a:cubicBezTo>
                  <a:pt x="10605129" y="5200415"/>
                  <a:pt x="10598469" y="5201698"/>
                  <a:pt x="10592515" y="5204266"/>
                </a:cubicBezTo>
                <a:cubicBezTo>
                  <a:pt x="10586563" y="5206833"/>
                  <a:pt x="10581484" y="5210516"/>
                  <a:pt x="10577279" y="5215316"/>
                </a:cubicBezTo>
                <a:cubicBezTo>
                  <a:pt x="10573075" y="5220116"/>
                  <a:pt x="10569857" y="5225957"/>
                  <a:pt x="10567624" y="5232841"/>
                </a:cubicBezTo>
                <a:cubicBezTo>
                  <a:pt x="10565391" y="5239724"/>
                  <a:pt x="10564275" y="5247482"/>
                  <a:pt x="10564275" y="5256114"/>
                </a:cubicBezTo>
                <a:cubicBezTo>
                  <a:pt x="10564275" y="5265192"/>
                  <a:pt x="10565355" y="5273155"/>
                  <a:pt x="10567513" y="5280001"/>
                </a:cubicBezTo>
                <a:cubicBezTo>
                  <a:pt x="10569671" y="5286847"/>
                  <a:pt x="10572871" y="5292539"/>
                  <a:pt x="10577112" y="5297079"/>
                </a:cubicBezTo>
                <a:cubicBezTo>
                  <a:pt x="10581353" y="5301618"/>
                  <a:pt x="10586581" y="5305041"/>
                  <a:pt x="10592795" y="5307348"/>
                </a:cubicBezTo>
                <a:cubicBezTo>
                  <a:pt x="10599009" y="5309655"/>
                  <a:pt x="10606245" y="5310808"/>
                  <a:pt x="10614505" y="5310808"/>
                </a:cubicBezTo>
                <a:cubicBezTo>
                  <a:pt x="10619267" y="5310808"/>
                  <a:pt x="10623751" y="5310455"/>
                  <a:pt x="10627955" y="5309748"/>
                </a:cubicBezTo>
                <a:cubicBezTo>
                  <a:pt x="10632160" y="5309041"/>
                  <a:pt x="10635862" y="5308241"/>
                  <a:pt x="10639061" y="5307348"/>
                </a:cubicBezTo>
                <a:cubicBezTo>
                  <a:pt x="10642261" y="5306455"/>
                  <a:pt x="10644866" y="5305543"/>
                  <a:pt x="10646875" y="5304613"/>
                </a:cubicBezTo>
                <a:cubicBezTo>
                  <a:pt x="10648885" y="5303683"/>
                  <a:pt x="10650093" y="5303013"/>
                  <a:pt x="10650503" y="5302604"/>
                </a:cubicBezTo>
                <a:cubicBezTo>
                  <a:pt x="10650912" y="5302195"/>
                  <a:pt x="10651247" y="5301767"/>
                  <a:pt x="10651507" y="5301320"/>
                </a:cubicBezTo>
                <a:cubicBezTo>
                  <a:pt x="10651768" y="5300874"/>
                  <a:pt x="10651954" y="5300371"/>
                  <a:pt x="10652065" y="5299813"/>
                </a:cubicBezTo>
                <a:cubicBezTo>
                  <a:pt x="10652177" y="5299255"/>
                  <a:pt x="10652270" y="5298623"/>
                  <a:pt x="10652345" y="5297916"/>
                </a:cubicBezTo>
                <a:cubicBezTo>
                  <a:pt x="10652419" y="5297209"/>
                  <a:pt x="10652456" y="5296372"/>
                  <a:pt x="10652456" y="5295404"/>
                </a:cubicBezTo>
                <a:cubicBezTo>
                  <a:pt x="10652456" y="5294065"/>
                  <a:pt x="10652401" y="5292930"/>
                  <a:pt x="10652288" y="5292000"/>
                </a:cubicBezTo>
                <a:cubicBezTo>
                  <a:pt x="10652176" y="5291070"/>
                  <a:pt x="10652007" y="5290344"/>
                  <a:pt x="10651783" y="5289823"/>
                </a:cubicBezTo>
                <a:cubicBezTo>
                  <a:pt x="10651559" y="5289302"/>
                  <a:pt x="10651241" y="5288912"/>
                  <a:pt x="10650830" y="5288651"/>
                </a:cubicBezTo>
                <a:cubicBezTo>
                  <a:pt x="10650419" y="5288391"/>
                  <a:pt x="10649951" y="5288261"/>
                  <a:pt x="10649429" y="5288261"/>
                </a:cubicBezTo>
                <a:cubicBezTo>
                  <a:pt x="10648531" y="5288261"/>
                  <a:pt x="10647203" y="5288651"/>
                  <a:pt x="10645446" y="5289433"/>
                </a:cubicBezTo>
                <a:cubicBezTo>
                  <a:pt x="10643689" y="5290214"/>
                  <a:pt x="10641445" y="5291088"/>
                  <a:pt x="10638716" y="5292056"/>
                </a:cubicBezTo>
                <a:cubicBezTo>
                  <a:pt x="10635987" y="5293023"/>
                  <a:pt x="10632752" y="5293897"/>
                  <a:pt x="10629013" y="5294679"/>
                </a:cubicBezTo>
                <a:cubicBezTo>
                  <a:pt x="10625275" y="5295460"/>
                  <a:pt x="10621012" y="5295851"/>
                  <a:pt x="10616227" y="5295851"/>
                </a:cubicBezTo>
                <a:cubicBezTo>
                  <a:pt x="10610170" y="5295851"/>
                  <a:pt x="10605048" y="5294995"/>
                  <a:pt x="10600861" y="5293284"/>
                </a:cubicBezTo>
                <a:cubicBezTo>
                  <a:pt x="10596673" y="5291572"/>
                  <a:pt x="10593271" y="5289116"/>
                  <a:pt x="10590653" y="5285917"/>
                </a:cubicBezTo>
                <a:cubicBezTo>
                  <a:pt x="10588035" y="5282717"/>
                  <a:pt x="10586167" y="5278884"/>
                  <a:pt x="10585045" y="5274420"/>
                </a:cubicBezTo>
                <a:cubicBezTo>
                  <a:pt x="10583923" y="5269955"/>
                  <a:pt x="10583363" y="5264932"/>
                  <a:pt x="10583363" y="5259351"/>
                </a:cubicBezTo>
                <a:lnTo>
                  <a:pt x="10649521" y="5259351"/>
                </a:lnTo>
                <a:cubicBezTo>
                  <a:pt x="10651391" y="5259351"/>
                  <a:pt x="10653055" y="5258737"/>
                  <a:pt x="10654512" y="5257509"/>
                </a:cubicBezTo>
                <a:cubicBezTo>
                  <a:pt x="10655969" y="5256281"/>
                  <a:pt x="10656698" y="5254216"/>
                  <a:pt x="10656698" y="5251314"/>
                </a:cubicBezTo>
                <a:lnTo>
                  <a:pt x="10656698" y="5247965"/>
                </a:lnTo>
                <a:cubicBezTo>
                  <a:pt x="10656698" y="5241417"/>
                  <a:pt x="10655861" y="5235259"/>
                  <a:pt x="10654187" y="5229492"/>
                </a:cubicBezTo>
                <a:cubicBezTo>
                  <a:pt x="10652512" y="5223725"/>
                  <a:pt x="10649889" y="5218702"/>
                  <a:pt x="10646317" y="5214423"/>
                </a:cubicBezTo>
                <a:cubicBezTo>
                  <a:pt x="10642745" y="5210144"/>
                  <a:pt x="10638187" y="5206740"/>
                  <a:pt x="10632643" y="5204210"/>
                </a:cubicBezTo>
                <a:cubicBezTo>
                  <a:pt x="10627099" y="5201680"/>
                  <a:pt x="10620383" y="5200415"/>
                  <a:pt x="10612496" y="5200415"/>
                </a:cubicBezTo>
                <a:close/>
                <a:moveTo>
                  <a:pt x="10335787" y="5200415"/>
                </a:moveTo>
                <a:cubicBezTo>
                  <a:pt x="10330057" y="5200415"/>
                  <a:pt x="10324383" y="5201884"/>
                  <a:pt x="10318765" y="5204824"/>
                </a:cubicBezTo>
                <a:cubicBezTo>
                  <a:pt x="10313147" y="5207763"/>
                  <a:pt x="10307510" y="5212395"/>
                  <a:pt x="10301855" y="5218721"/>
                </a:cubicBezTo>
                <a:lnTo>
                  <a:pt x="10301855" y="5205438"/>
                </a:lnTo>
                <a:cubicBezTo>
                  <a:pt x="10301855" y="5204842"/>
                  <a:pt x="10301725" y="5204340"/>
                  <a:pt x="10301464" y="5203931"/>
                </a:cubicBezTo>
                <a:cubicBezTo>
                  <a:pt x="10301203" y="5203522"/>
                  <a:pt x="10300775" y="5203149"/>
                  <a:pt x="10300181" y="5202815"/>
                </a:cubicBezTo>
                <a:cubicBezTo>
                  <a:pt x="10299585" y="5202480"/>
                  <a:pt x="10298748" y="5202257"/>
                  <a:pt x="10297669" y="5202145"/>
                </a:cubicBezTo>
                <a:cubicBezTo>
                  <a:pt x="10296590" y="5202033"/>
                  <a:pt x="10295232" y="5201977"/>
                  <a:pt x="10293595" y="5201977"/>
                </a:cubicBezTo>
                <a:cubicBezTo>
                  <a:pt x="10291883" y="5201977"/>
                  <a:pt x="10290507" y="5202033"/>
                  <a:pt x="10289465" y="5202145"/>
                </a:cubicBezTo>
                <a:cubicBezTo>
                  <a:pt x="10288423" y="5202257"/>
                  <a:pt x="10287567" y="5202480"/>
                  <a:pt x="10286897" y="5202815"/>
                </a:cubicBezTo>
                <a:cubicBezTo>
                  <a:pt x="10286227" y="5203149"/>
                  <a:pt x="10285781" y="5203522"/>
                  <a:pt x="10285558" y="5203931"/>
                </a:cubicBezTo>
                <a:cubicBezTo>
                  <a:pt x="10285335" y="5204340"/>
                  <a:pt x="10285223" y="5204842"/>
                  <a:pt x="10285223" y="5205438"/>
                </a:cubicBezTo>
                <a:lnTo>
                  <a:pt x="10285223" y="5305897"/>
                </a:lnTo>
                <a:cubicBezTo>
                  <a:pt x="10285223" y="5306492"/>
                  <a:pt x="10285353" y="5306994"/>
                  <a:pt x="10285614" y="5307404"/>
                </a:cubicBezTo>
                <a:cubicBezTo>
                  <a:pt x="10285874" y="5307813"/>
                  <a:pt x="10286358" y="5308166"/>
                  <a:pt x="10287065" y="5308464"/>
                </a:cubicBezTo>
                <a:cubicBezTo>
                  <a:pt x="10287772" y="5308762"/>
                  <a:pt x="10288721" y="5308985"/>
                  <a:pt x="10289911" y="5309134"/>
                </a:cubicBezTo>
                <a:cubicBezTo>
                  <a:pt x="10291102" y="5309283"/>
                  <a:pt x="10292590" y="5309357"/>
                  <a:pt x="10294376" y="5309357"/>
                </a:cubicBezTo>
                <a:cubicBezTo>
                  <a:pt x="10296237" y="5309357"/>
                  <a:pt x="10297762" y="5309283"/>
                  <a:pt x="10298953" y="5309134"/>
                </a:cubicBezTo>
                <a:cubicBezTo>
                  <a:pt x="10300143" y="5308985"/>
                  <a:pt x="10301073" y="5308762"/>
                  <a:pt x="10301743" y="5308464"/>
                </a:cubicBezTo>
                <a:cubicBezTo>
                  <a:pt x="10302413" y="5308166"/>
                  <a:pt x="10302897" y="5307813"/>
                  <a:pt x="10303194" y="5307404"/>
                </a:cubicBezTo>
                <a:cubicBezTo>
                  <a:pt x="10303491" y="5306994"/>
                  <a:pt x="10303641" y="5306492"/>
                  <a:pt x="10303641" y="5305897"/>
                </a:cubicBezTo>
                <a:lnTo>
                  <a:pt x="10303641" y="5235687"/>
                </a:lnTo>
                <a:cubicBezTo>
                  <a:pt x="10308701" y="5229362"/>
                  <a:pt x="10313537" y="5224562"/>
                  <a:pt x="10318151" y="5221288"/>
                </a:cubicBezTo>
                <a:cubicBezTo>
                  <a:pt x="10322765" y="5218014"/>
                  <a:pt x="10327379" y="5216377"/>
                  <a:pt x="10331993" y="5216377"/>
                </a:cubicBezTo>
                <a:cubicBezTo>
                  <a:pt x="10335564" y="5216377"/>
                  <a:pt x="10338708" y="5217046"/>
                  <a:pt x="10341425" y="5218386"/>
                </a:cubicBezTo>
                <a:cubicBezTo>
                  <a:pt x="10344141" y="5219725"/>
                  <a:pt x="10346354" y="5221660"/>
                  <a:pt x="10348066" y="5224190"/>
                </a:cubicBezTo>
                <a:cubicBezTo>
                  <a:pt x="10349777" y="5226720"/>
                  <a:pt x="10351079" y="5229734"/>
                  <a:pt x="10351973" y="5233231"/>
                </a:cubicBezTo>
                <a:cubicBezTo>
                  <a:pt x="10352865" y="5236729"/>
                  <a:pt x="10353312" y="5241342"/>
                  <a:pt x="10353312" y="5247072"/>
                </a:cubicBezTo>
                <a:lnTo>
                  <a:pt x="10353312" y="5305897"/>
                </a:lnTo>
                <a:cubicBezTo>
                  <a:pt x="10353312" y="5306492"/>
                  <a:pt x="10353461" y="5306994"/>
                  <a:pt x="10353759" y="5307404"/>
                </a:cubicBezTo>
                <a:cubicBezTo>
                  <a:pt x="10354056" y="5307813"/>
                  <a:pt x="10354540" y="5308166"/>
                  <a:pt x="10355209" y="5308464"/>
                </a:cubicBezTo>
                <a:cubicBezTo>
                  <a:pt x="10355879" y="5308762"/>
                  <a:pt x="10356809" y="5308985"/>
                  <a:pt x="10358000" y="5309134"/>
                </a:cubicBezTo>
                <a:cubicBezTo>
                  <a:pt x="10359191" y="5309283"/>
                  <a:pt x="10360716" y="5309357"/>
                  <a:pt x="10362577" y="5309357"/>
                </a:cubicBezTo>
                <a:cubicBezTo>
                  <a:pt x="10364363" y="5309357"/>
                  <a:pt x="10365851" y="5309283"/>
                  <a:pt x="10367041" y="5309134"/>
                </a:cubicBezTo>
                <a:cubicBezTo>
                  <a:pt x="10368232" y="5308985"/>
                  <a:pt x="10369162" y="5308762"/>
                  <a:pt x="10369832" y="5308464"/>
                </a:cubicBezTo>
                <a:cubicBezTo>
                  <a:pt x="10370501" y="5308166"/>
                  <a:pt x="10370985" y="5307813"/>
                  <a:pt x="10371283" y="5307404"/>
                </a:cubicBezTo>
                <a:cubicBezTo>
                  <a:pt x="10371581" y="5306994"/>
                  <a:pt x="10371729" y="5306492"/>
                  <a:pt x="10371729" y="5305897"/>
                </a:cubicBezTo>
                <a:lnTo>
                  <a:pt x="10371729" y="5244617"/>
                </a:lnTo>
                <a:cubicBezTo>
                  <a:pt x="10371729" y="5237473"/>
                  <a:pt x="10371115" y="5231352"/>
                  <a:pt x="10369887" y="5226255"/>
                </a:cubicBezTo>
                <a:cubicBezTo>
                  <a:pt x="10368660" y="5221158"/>
                  <a:pt x="10366632" y="5216711"/>
                  <a:pt x="10363805" y="5212916"/>
                </a:cubicBezTo>
                <a:cubicBezTo>
                  <a:pt x="10360977" y="5209121"/>
                  <a:pt x="10357275" y="5206089"/>
                  <a:pt x="10352698" y="5203819"/>
                </a:cubicBezTo>
                <a:cubicBezTo>
                  <a:pt x="10348121" y="5201550"/>
                  <a:pt x="10342485" y="5200415"/>
                  <a:pt x="10335787" y="5200415"/>
                </a:cubicBezTo>
                <a:close/>
                <a:moveTo>
                  <a:pt x="10206977" y="5200415"/>
                </a:moveTo>
                <a:cubicBezTo>
                  <a:pt x="10203107" y="5200415"/>
                  <a:pt x="10199275" y="5200768"/>
                  <a:pt x="10195479" y="5201475"/>
                </a:cubicBezTo>
                <a:cubicBezTo>
                  <a:pt x="10191685" y="5202182"/>
                  <a:pt x="10188187" y="5203075"/>
                  <a:pt x="10184987" y="5204154"/>
                </a:cubicBezTo>
                <a:cubicBezTo>
                  <a:pt x="10181787" y="5205233"/>
                  <a:pt x="10178960" y="5206424"/>
                  <a:pt x="10176504" y="5207726"/>
                </a:cubicBezTo>
                <a:cubicBezTo>
                  <a:pt x="10174049" y="5209028"/>
                  <a:pt x="10172319" y="5210163"/>
                  <a:pt x="10171314" y="5211130"/>
                </a:cubicBezTo>
                <a:cubicBezTo>
                  <a:pt x="10170309" y="5212098"/>
                  <a:pt x="10169677" y="5213121"/>
                  <a:pt x="10169416" y="5214200"/>
                </a:cubicBezTo>
                <a:cubicBezTo>
                  <a:pt x="10169156" y="5215279"/>
                  <a:pt x="10169025" y="5216749"/>
                  <a:pt x="10169025" y="5218609"/>
                </a:cubicBezTo>
                <a:cubicBezTo>
                  <a:pt x="10169025" y="5219725"/>
                  <a:pt x="10169100" y="5220748"/>
                  <a:pt x="10169249" y="5221679"/>
                </a:cubicBezTo>
                <a:cubicBezTo>
                  <a:pt x="10169397" y="5222609"/>
                  <a:pt x="10169639" y="5223371"/>
                  <a:pt x="10169975" y="5223967"/>
                </a:cubicBezTo>
                <a:cubicBezTo>
                  <a:pt x="10170309" y="5224562"/>
                  <a:pt x="10170700" y="5225009"/>
                  <a:pt x="10171147" y="5225306"/>
                </a:cubicBezTo>
                <a:cubicBezTo>
                  <a:pt x="10171593" y="5225604"/>
                  <a:pt x="10172113" y="5225753"/>
                  <a:pt x="10172709" y="5225753"/>
                </a:cubicBezTo>
                <a:cubicBezTo>
                  <a:pt x="10173602" y="5225753"/>
                  <a:pt x="10174960" y="5225213"/>
                  <a:pt x="10176783" y="5224134"/>
                </a:cubicBezTo>
                <a:cubicBezTo>
                  <a:pt x="10178607" y="5223055"/>
                  <a:pt x="10180876" y="5221865"/>
                  <a:pt x="10183592" y="5220562"/>
                </a:cubicBezTo>
                <a:cubicBezTo>
                  <a:pt x="10186308" y="5219260"/>
                  <a:pt x="10189471" y="5218069"/>
                  <a:pt x="10193080" y="5216990"/>
                </a:cubicBezTo>
                <a:cubicBezTo>
                  <a:pt x="10196689" y="5215911"/>
                  <a:pt x="10200763" y="5215372"/>
                  <a:pt x="10205303" y="5215372"/>
                </a:cubicBezTo>
                <a:cubicBezTo>
                  <a:pt x="10209544" y="5215372"/>
                  <a:pt x="10213116" y="5215874"/>
                  <a:pt x="10216018" y="5216879"/>
                </a:cubicBezTo>
                <a:cubicBezTo>
                  <a:pt x="10218920" y="5217883"/>
                  <a:pt x="10221283" y="5219372"/>
                  <a:pt x="10223106" y="5221344"/>
                </a:cubicBezTo>
                <a:cubicBezTo>
                  <a:pt x="10224929" y="5223316"/>
                  <a:pt x="10226250" y="5225790"/>
                  <a:pt x="10227069" y="5228767"/>
                </a:cubicBezTo>
                <a:cubicBezTo>
                  <a:pt x="10227887" y="5231743"/>
                  <a:pt x="10228297" y="5235166"/>
                  <a:pt x="10228297" y="5239036"/>
                </a:cubicBezTo>
                <a:lnTo>
                  <a:pt x="10228297" y="5246849"/>
                </a:lnTo>
                <a:lnTo>
                  <a:pt x="10214455" y="5246849"/>
                </a:lnTo>
                <a:cubicBezTo>
                  <a:pt x="10206642" y="5246849"/>
                  <a:pt x="10199609" y="5247537"/>
                  <a:pt x="10193359" y="5248914"/>
                </a:cubicBezTo>
                <a:cubicBezTo>
                  <a:pt x="10187108" y="5250291"/>
                  <a:pt x="10181825" y="5252356"/>
                  <a:pt x="10177509" y="5255109"/>
                </a:cubicBezTo>
                <a:cubicBezTo>
                  <a:pt x="10173193" y="5257862"/>
                  <a:pt x="10169881" y="5261323"/>
                  <a:pt x="10167575" y="5265490"/>
                </a:cubicBezTo>
                <a:cubicBezTo>
                  <a:pt x="10165267" y="5269657"/>
                  <a:pt x="10164114" y="5274568"/>
                  <a:pt x="10164114" y="5280224"/>
                </a:cubicBezTo>
                <a:cubicBezTo>
                  <a:pt x="10164114" y="5285061"/>
                  <a:pt x="10164951" y="5289377"/>
                  <a:pt x="10166625" y="5293172"/>
                </a:cubicBezTo>
                <a:cubicBezTo>
                  <a:pt x="10168300" y="5296967"/>
                  <a:pt x="10170644" y="5300167"/>
                  <a:pt x="10173658" y="5302771"/>
                </a:cubicBezTo>
                <a:cubicBezTo>
                  <a:pt x="10176671" y="5305376"/>
                  <a:pt x="10180318" y="5307366"/>
                  <a:pt x="10184597" y="5308743"/>
                </a:cubicBezTo>
                <a:cubicBezTo>
                  <a:pt x="10188875" y="5310120"/>
                  <a:pt x="10193657" y="5310808"/>
                  <a:pt x="10198940" y="5310808"/>
                </a:cubicBezTo>
                <a:cubicBezTo>
                  <a:pt x="10204967" y="5310808"/>
                  <a:pt x="10210679" y="5309506"/>
                  <a:pt x="10216074" y="5306901"/>
                </a:cubicBezTo>
                <a:cubicBezTo>
                  <a:pt x="10221469" y="5304297"/>
                  <a:pt x="10226361" y="5300650"/>
                  <a:pt x="10230752" y="5295962"/>
                </a:cubicBezTo>
                <a:lnTo>
                  <a:pt x="10230752" y="5306008"/>
                </a:lnTo>
                <a:cubicBezTo>
                  <a:pt x="10230752" y="5306901"/>
                  <a:pt x="10231013" y="5307571"/>
                  <a:pt x="10231533" y="5308017"/>
                </a:cubicBezTo>
                <a:cubicBezTo>
                  <a:pt x="10232054" y="5308464"/>
                  <a:pt x="10232891" y="5308799"/>
                  <a:pt x="10234045" y="5309022"/>
                </a:cubicBezTo>
                <a:cubicBezTo>
                  <a:pt x="10235198" y="5309245"/>
                  <a:pt x="10236743" y="5309357"/>
                  <a:pt x="10238677" y="5309357"/>
                </a:cubicBezTo>
                <a:cubicBezTo>
                  <a:pt x="10240687" y="5309357"/>
                  <a:pt x="10242212" y="5309245"/>
                  <a:pt x="10243253" y="5309022"/>
                </a:cubicBezTo>
                <a:cubicBezTo>
                  <a:pt x="10244295" y="5308799"/>
                  <a:pt x="10245114" y="5308464"/>
                  <a:pt x="10245709" y="5308017"/>
                </a:cubicBezTo>
                <a:cubicBezTo>
                  <a:pt x="10246305" y="5307571"/>
                  <a:pt x="10246602" y="5306901"/>
                  <a:pt x="10246602" y="5306008"/>
                </a:cubicBezTo>
                <a:lnTo>
                  <a:pt x="10246602" y="5238254"/>
                </a:lnTo>
                <a:cubicBezTo>
                  <a:pt x="10246602" y="5232004"/>
                  <a:pt x="10245895" y="5226534"/>
                  <a:pt x="10244481" y="5221846"/>
                </a:cubicBezTo>
                <a:cubicBezTo>
                  <a:pt x="10243067" y="5217158"/>
                  <a:pt x="10240798" y="5213233"/>
                  <a:pt x="10237673" y="5210070"/>
                </a:cubicBezTo>
                <a:cubicBezTo>
                  <a:pt x="10234547" y="5206907"/>
                  <a:pt x="10230455" y="5204508"/>
                  <a:pt x="10225394" y="5202870"/>
                </a:cubicBezTo>
                <a:cubicBezTo>
                  <a:pt x="10220334" y="5201233"/>
                  <a:pt x="10214195" y="5200415"/>
                  <a:pt x="10206977" y="5200415"/>
                </a:cubicBezTo>
                <a:close/>
                <a:moveTo>
                  <a:pt x="8853050" y="5200415"/>
                </a:moveTo>
                <a:cubicBezTo>
                  <a:pt x="8844493" y="5200415"/>
                  <a:pt x="8837014" y="5201791"/>
                  <a:pt x="8830614" y="5204545"/>
                </a:cubicBezTo>
                <a:cubicBezTo>
                  <a:pt x="8824215" y="5207298"/>
                  <a:pt x="8818876" y="5211168"/>
                  <a:pt x="8814597" y="5216153"/>
                </a:cubicBezTo>
                <a:cubicBezTo>
                  <a:pt x="8810318" y="5221139"/>
                  <a:pt x="8807118" y="5227074"/>
                  <a:pt x="8804997" y="5233957"/>
                </a:cubicBezTo>
                <a:cubicBezTo>
                  <a:pt x="8802876" y="5240840"/>
                  <a:pt x="8801816" y="5248375"/>
                  <a:pt x="8801816" y="5256560"/>
                </a:cubicBezTo>
                <a:cubicBezTo>
                  <a:pt x="8801816" y="5265043"/>
                  <a:pt x="8802821" y="5272634"/>
                  <a:pt x="8804830" y="5279331"/>
                </a:cubicBezTo>
                <a:cubicBezTo>
                  <a:pt x="8806839" y="5286028"/>
                  <a:pt x="8809890" y="5291721"/>
                  <a:pt x="8813983" y="5296409"/>
                </a:cubicBezTo>
                <a:cubicBezTo>
                  <a:pt x="8818076" y="5301097"/>
                  <a:pt x="8823192" y="5304669"/>
                  <a:pt x="8829331" y="5307125"/>
                </a:cubicBezTo>
                <a:cubicBezTo>
                  <a:pt x="8835470" y="5309580"/>
                  <a:pt x="8842669" y="5310808"/>
                  <a:pt x="8850929" y="5310808"/>
                </a:cubicBezTo>
                <a:cubicBezTo>
                  <a:pt x="8859413" y="5310808"/>
                  <a:pt x="8866873" y="5309413"/>
                  <a:pt x="8873309" y="5306622"/>
                </a:cubicBezTo>
                <a:cubicBezTo>
                  <a:pt x="8879746" y="5303832"/>
                  <a:pt x="8885104" y="5299944"/>
                  <a:pt x="8889383" y="5294958"/>
                </a:cubicBezTo>
                <a:cubicBezTo>
                  <a:pt x="8893662" y="5289972"/>
                  <a:pt x="8896880" y="5284038"/>
                  <a:pt x="8899038" y="5277154"/>
                </a:cubicBezTo>
                <a:cubicBezTo>
                  <a:pt x="8901196" y="5270271"/>
                  <a:pt x="8902275" y="5262737"/>
                  <a:pt x="8902275" y="5254551"/>
                </a:cubicBezTo>
                <a:cubicBezTo>
                  <a:pt x="8902275" y="5246142"/>
                  <a:pt x="8901252" y="5238589"/>
                  <a:pt x="8899205" y="5231892"/>
                </a:cubicBezTo>
                <a:cubicBezTo>
                  <a:pt x="8897159" y="5225195"/>
                  <a:pt x="8894090" y="5219502"/>
                  <a:pt x="8889997" y="5214814"/>
                </a:cubicBezTo>
                <a:cubicBezTo>
                  <a:pt x="8885904" y="5210126"/>
                  <a:pt x="8880788" y="5206554"/>
                  <a:pt x="8874649" y="5204098"/>
                </a:cubicBezTo>
                <a:cubicBezTo>
                  <a:pt x="8868510" y="5201643"/>
                  <a:pt x="8861310" y="5200415"/>
                  <a:pt x="8853050" y="5200415"/>
                </a:cubicBezTo>
                <a:close/>
                <a:moveTo>
                  <a:pt x="8697971" y="5200415"/>
                </a:moveTo>
                <a:cubicBezTo>
                  <a:pt x="8690604" y="5200415"/>
                  <a:pt x="8683944" y="5201698"/>
                  <a:pt x="8677991" y="5204266"/>
                </a:cubicBezTo>
                <a:cubicBezTo>
                  <a:pt x="8672038" y="5206833"/>
                  <a:pt x="8666959" y="5210516"/>
                  <a:pt x="8662755" y="5215316"/>
                </a:cubicBezTo>
                <a:cubicBezTo>
                  <a:pt x="8658550" y="5220116"/>
                  <a:pt x="8655332" y="5225957"/>
                  <a:pt x="8653100" y="5232841"/>
                </a:cubicBezTo>
                <a:cubicBezTo>
                  <a:pt x="8650867" y="5239724"/>
                  <a:pt x="8649751" y="5247482"/>
                  <a:pt x="8649751" y="5256114"/>
                </a:cubicBezTo>
                <a:cubicBezTo>
                  <a:pt x="8649751" y="5265192"/>
                  <a:pt x="8650830" y="5273155"/>
                  <a:pt x="8652988" y="5280001"/>
                </a:cubicBezTo>
                <a:cubicBezTo>
                  <a:pt x="8655146" y="5286847"/>
                  <a:pt x="8658346" y="5292539"/>
                  <a:pt x="8662587" y="5297079"/>
                </a:cubicBezTo>
                <a:cubicBezTo>
                  <a:pt x="8666829" y="5301618"/>
                  <a:pt x="8672057" y="5305041"/>
                  <a:pt x="8678270" y="5307348"/>
                </a:cubicBezTo>
                <a:cubicBezTo>
                  <a:pt x="8684484" y="5309655"/>
                  <a:pt x="8691720" y="5310808"/>
                  <a:pt x="8699980" y="5310808"/>
                </a:cubicBezTo>
                <a:cubicBezTo>
                  <a:pt x="8704743" y="5310808"/>
                  <a:pt x="8709226" y="5310455"/>
                  <a:pt x="8713431" y="5309748"/>
                </a:cubicBezTo>
                <a:cubicBezTo>
                  <a:pt x="8717635" y="5309041"/>
                  <a:pt x="8721337" y="5308241"/>
                  <a:pt x="8724537" y="5307348"/>
                </a:cubicBezTo>
                <a:cubicBezTo>
                  <a:pt x="8727737" y="5306455"/>
                  <a:pt x="8730341" y="5305543"/>
                  <a:pt x="8732351" y="5304613"/>
                </a:cubicBezTo>
                <a:cubicBezTo>
                  <a:pt x="8734360" y="5303683"/>
                  <a:pt x="8735569" y="5303013"/>
                  <a:pt x="8735978" y="5302604"/>
                </a:cubicBezTo>
                <a:cubicBezTo>
                  <a:pt x="8736388" y="5302195"/>
                  <a:pt x="8736722" y="5301767"/>
                  <a:pt x="8736983" y="5301320"/>
                </a:cubicBezTo>
                <a:cubicBezTo>
                  <a:pt x="8737243" y="5300874"/>
                  <a:pt x="8737429" y="5300371"/>
                  <a:pt x="8737541" y="5299813"/>
                </a:cubicBezTo>
                <a:cubicBezTo>
                  <a:pt x="8737653" y="5299255"/>
                  <a:pt x="8737746" y="5298623"/>
                  <a:pt x="8737820" y="5297916"/>
                </a:cubicBezTo>
                <a:cubicBezTo>
                  <a:pt x="8737894" y="5297209"/>
                  <a:pt x="8737932" y="5296372"/>
                  <a:pt x="8737932" y="5295404"/>
                </a:cubicBezTo>
                <a:cubicBezTo>
                  <a:pt x="8737932" y="5294065"/>
                  <a:pt x="8737876" y="5292930"/>
                  <a:pt x="8737763" y="5292000"/>
                </a:cubicBezTo>
                <a:cubicBezTo>
                  <a:pt x="8737651" y="5291070"/>
                  <a:pt x="8737483" y="5290344"/>
                  <a:pt x="8737258" y="5289823"/>
                </a:cubicBezTo>
                <a:cubicBezTo>
                  <a:pt x="8737034" y="5289302"/>
                  <a:pt x="8736716" y="5288912"/>
                  <a:pt x="8736305" y="5288651"/>
                </a:cubicBezTo>
                <a:cubicBezTo>
                  <a:pt x="8735894" y="5288391"/>
                  <a:pt x="8735427" y="5288261"/>
                  <a:pt x="8734904" y="5288261"/>
                </a:cubicBezTo>
                <a:cubicBezTo>
                  <a:pt x="8734006" y="5288261"/>
                  <a:pt x="8732679" y="5288651"/>
                  <a:pt x="8730921" y="5289433"/>
                </a:cubicBezTo>
                <a:cubicBezTo>
                  <a:pt x="8729164" y="5290214"/>
                  <a:pt x="8726920" y="5291088"/>
                  <a:pt x="8724191" y="5292056"/>
                </a:cubicBezTo>
                <a:cubicBezTo>
                  <a:pt x="8721461" y="5293023"/>
                  <a:pt x="8718227" y="5293897"/>
                  <a:pt x="8714489" y="5294679"/>
                </a:cubicBezTo>
                <a:cubicBezTo>
                  <a:pt x="8710750" y="5295460"/>
                  <a:pt x="8706488" y="5295851"/>
                  <a:pt x="8701702" y="5295851"/>
                </a:cubicBezTo>
                <a:cubicBezTo>
                  <a:pt x="8695645" y="5295851"/>
                  <a:pt x="8690523" y="5294995"/>
                  <a:pt x="8686336" y="5293284"/>
                </a:cubicBezTo>
                <a:cubicBezTo>
                  <a:pt x="8682148" y="5291572"/>
                  <a:pt x="8678746" y="5289116"/>
                  <a:pt x="8676128" y="5285917"/>
                </a:cubicBezTo>
                <a:cubicBezTo>
                  <a:pt x="8673511" y="5282717"/>
                  <a:pt x="8671642" y="5278884"/>
                  <a:pt x="8670520" y="5274420"/>
                </a:cubicBezTo>
                <a:cubicBezTo>
                  <a:pt x="8669399" y="5269955"/>
                  <a:pt x="8668838" y="5264932"/>
                  <a:pt x="8668838" y="5259351"/>
                </a:cubicBezTo>
                <a:lnTo>
                  <a:pt x="8734996" y="5259351"/>
                </a:lnTo>
                <a:cubicBezTo>
                  <a:pt x="8736866" y="5259351"/>
                  <a:pt x="8738530" y="5258737"/>
                  <a:pt x="8739987" y="5257509"/>
                </a:cubicBezTo>
                <a:cubicBezTo>
                  <a:pt x="8741444" y="5256281"/>
                  <a:pt x="8742173" y="5254216"/>
                  <a:pt x="8742173" y="5251314"/>
                </a:cubicBezTo>
                <a:lnTo>
                  <a:pt x="8742173" y="5247965"/>
                </a:lnTo>
                <a:cubicBezTo>
                  <a:pt x="8742173" y="5241417"/>
                  <a:pt x="8741336" y="5235259"/>
                  <a:pt x="8739662" y="5229492"/>
                </a:cubicBezTo>
                <a:cubicBezTo>
                  <a:pt x="8737987" y="5223725"/>
                  <a:pt x="8735364" y="5218702"/>
                  <a:pt x="8731792" y="5214423"/>
                </a:cubicBezTo>
                <a:cubicBezTo>
                  <a:pt x="8728221" y="5210144"/>
                  <a:pt x="8723663" y="5206740"/>
                  <a:pt x="8718119" y="5204210"/>
                </a:cubicBezTo>
                <a:cubicBezTo>
                  <a:pt x="8712575" y="5201680"/>
                  <a:pt x="8705859" y="5200415"/>
                  <a:pt x="8697971" y="5200415"/>
                </a:cubicBezTo>
                <a:close/>
                <a:moveTo>
                  <a:pt x="8502002" y="5200415"/>
                </a:moveTo>
                <a:cubicBezTo>
                  <a:pt x="8498132" y="5200415"/>
                  <a:pt x="8494300" y="5200768"/>
                  <a:pt x="8490505" y="5201475"/>
                </a:cubicBezTo>
                <a:cubicBezTo>
                  <a:pt x="8486710" y="5202182"/>
                  <a:pt x="8483212" y="5203075"/>
                  <a:pt x="8480012" y="5204154"/>
                </a:cubicBezTo>
                <a:cubicBezTo>
                  <a:pt x="8476813" y="5205233"/>
                  <a:pt x="8473985" y="5206424"/>
                  <a:pt x="8471529" y="5207726"/>
                </a:cubicBezTo>
                <a:cubicBezTo>
                  <a:pt x="8469074" y="5209028"/>
                  <a:pt x="8467343" y="5210163"/>
                  <a:pt x="8466339" y="5211130"/>
                </a:cubicBezTo>
                <a:cubicBezTo>
                  <a:pt x="8465334" y="5212098"/>
                  <a:pt x="8464702" y="5213121"/>
                  <a:pt x="8464441" y="5214200"/>
                </a:cubicBezTo>
                <a:cubicBezTo>
                  <a:pt x="8464181" y="5215279"/>
                  <a:pt x="8464051" y="5216749"/>
                  <a:pt x="8464051" y="5218609"/>
                </a:cubicBezTo>
                <a:cubicBezTo>
                  <a:pt x="8464051" y="5219725"/>
                  <a:pt x="8464125" y="5220748"/>
                  <a:pt x="8464274" y="5221679"/>
                </a:cubicBezTo>
                <a:cubicBezTo>
                  <a:pt x="8464423" y="5222609"/>
                  <a:pt x="8464665" y="5223371"/>
                  <a:pt x="8464999" y="5223967"/>
                </a:cubicBezTo>
                <a:cubicBezTo>
                  <a:pt x="8465334" y="5224562"/>
                  <a:pt x="8465725" y="5225009"/>
                  <a:pt x="8466171" y="5225306"/>
                </a:cubicBezTo>
                <a:cubicBezTo>
                  <a:pt x="8466618" y="5225604"/>
                  <a:pt x="8467139" y="5225753"/>
                  <a:pt x="8467734" y="5225753"/>
                </a:cubicBezTo>
                <a:cubicBezTo>
                  <a:pt x="8468627" y="5225753"/>
                  <a:pt x="8469985" y="5225213"/>
                  <a:pt x="8471808" y="5224134"/>
                </a:cubicBezTo>
                <a:cubicBezTo>
                  <a:pt x="8473631" y="5223055"/>
                  <a:pt x="8475901" y="5221865"/>
                  <a:pt x="8478617" y="5220562"/>
                </a:cubicBezTo>
                <a:cubicBezTo>
                  <a:pt x="8481333" y="5219260"/>
                  <a:pt x="8484496" y="5218069"/>
                  <a:pt x="8488105" y="5216990"/>
                </a:cubicBezTo>
                <a:cubicBezTo>
                  <a:pt x="8491714" y="5215911"/>
                  <a:pt x="8495788" y="5215372"/>
                  <a:pt x="8500328" y="5215372"/>
                </a:cubicBezTo>
                <a:cubicBezTo>
                  <a:pt x="8504569" y="5215372"/>
                  <a:pt x="8508141" y="5215874"/>
                  <a:pt x="8511043" y="5216879"/>
                </a:cubicBezTo>
                <a:cubicBezTo>
                  <a:pt x="8513945" y="5217883"/>
                  <a:pt x="8516308" y="5219372"/>
                  <a:pt x="8518131" y="5221344"/>
                </a:cubicBezTo>
                <a:cubicBezTo>
                  <a:pt x="8519954" y="5223316"/>
                  <a:pt x="8521275" y="5225790"/>
                  <a:pt x="8522094" y="5228767"/>
                </a:cubicBezTo>
                <a:cubicBezTo>
                  <a:pt x="8522912" y="5231743"/>
                  <a:pt x="8523321" y="5235166"/>
                  <a:pt x="8523321" y="5239036"/>
                </a:cubicBezTo>
                <a:lnTo>
                  <a:pt x="8523321" y="5246849"/>
                </a:lnTo>
                <a:lnTo>
                  <a:pt x="8509480" y="5246849"/>
                </a:lnTo>
                <a:cubicBezTo>
                  <a:pt x="8501667" y="5246849"/>
                  <a:pt x="8494635" y="5247537"/>
                  <a:pt x="8488384" y="5248914"/>
                </a:cubicBezTo>
                <a:cubicBezTo>
                  <a:pt x="8482133" y="5250291"/>
                  <a:pt x="8476850" y="5252356"/>
                  <a:pt x="8472534" y="5255109"/>
                </a:cubicBezTo>
                <a:cubicBezTo>
                  <a:pt x="8468218" y="5257862"/>
                  <a:pt x="8464906" y="5261323"/>
                  <a:pt x="8462600" y="5265490"/>
                </a:cubicBezTo>
                <a:cubicBezTo>
                  <a:pt x="8460293" y="5269657"/>
                  <a:pt x="8459139" y="5274568"/>
                  <a:pt x="8459139" y="5280224"/>
                </a:cubicBezTo>
                <a:cubicBezTo>
                  <a:pt x="8459139" y="5285061"/>
                  <a:pt x="8459976" y="5289377"/>
                  <a:pt x="8461651" y="5293172"/>
                </a:cubicBezTo>
                <a:cubicBezTo>
                  <a:pt x="8463325" y="5296967"/>
                  <a:pt x="8465669" y="5300167"/>
                  <a:pt x="8468683" y="5302771"/>
                </a:cubicBezTo>
                <a:cubicBezTo>
                  <a:pt x="8471697" y="5305376"/>
                  <a:pt x="8475343" y="5307366"/>
                  <a:pt x="8479622" y="5308743"/>
                </a:cubicBezTo>
                <a:cubicBezTo>
                  <a:pt x="8483901" y="5310120"/>
                  <a:pt x="8488682" y="5310808"/>
                  <a:pt x="8493965" y="5310808"/>
                </a:cubicBezTo>
                <a:cubicBezTo>
                  <a:pt x="8499993" y="5310808"/>
                  <a:pt x="8505704" y="5309506"/>
                  <a:pt x="8511099" y="5306901"/>
                </a:cubicBezTo>
                <a:cubicBezTo>
                  <a:pt x="8516494" y="5304297"/>
                  <a:pt x="8521387" y="5300650"/>
                  <a:pt x="8525777" y="5295962"/>
                </a:cubicBezTo>
                <a:lnTo>
                  <a:pt x="8525777" y="5306008"/>
                </a:lnTo>
                <a:cubicBezTo>
                  <a:pt x="8525777" y="5306901"/>
                  <a:pt x="8526038" y="5307571"/>
                  <a:pt x="8526558" y="5308017"/>
                </a:cubicBezTo>
                <a:cubicBezTo>
                  <a:pt x="8527079" y="5308464"/>
                  <a:pt x="8527917" y="5308799"/>
                  <a:pt x="8529070" y="5309022"/>
                </a:cubicBezTo>
                <a:cubicBezTo>
                  <a:pt x="8530223" y="5309245"/>
                  <a:pt x="8531767" y="5309357"/>
                  <a:pt x="8533702" y="5309357"/>
                </a:cubicBezTo>
                <a:cubicBezTo>
                  <a:pt x="8535711" y="5309357"/>
                  <a:pt x="8537237" y="5309245"/>
                  <a:pt x="8538279" y="5309022"/>
                </a:cubicBezTo>
                <a:cubicBezTo>
                  <a:pt x="8539320" y="5308799"/>
                  <a:pt x="8540139" y="5308464"/>
                  <a:pt x="8540734" y="5308017"/>
                </a:cubicBezTo>
                <a:cubicBezTo>
                  <a:pt x="8541330" y="5307571"/>
                  <a:pt x="8541627" y="5306901"/>
                  <a:pt x="8541627" y="5306008"/>
                </a:cubicBezTo>
                <a:lnTo>
                  <a:pt x="8541627" y="5238254"/>
                </a:lnTo>
                <a:cubicBezTo>
                  <a:pt x="8541627" y="5232004"/>
                  <a:pt x="8540920" y="5226534"/>
                  <a:pt x="8539507" y="5221846"/>
                </a:cubicBezTo>
                <a:cubicBezTo>
                  <a:pt x="8538093" y="5217158"/>
                  <a:pt x="8535823" y="5213233"/>
                  <a:pt x="8532698" y="5210070"/>
                </a:cubicBezTo>
                <a:cubicBezTo>
                  <a:pt x="8529572" y="5206907"/>
                  <a:pt x="8525479" y="5204508"/>
                  <a:pt x="8520419" y="5202870"/>
                </a:cubicBezTo>
                <a:cubicBezTo>
                  <a:pt x="8515359" y="5201233"/>
                  <a:pt x="8509220" y="5200415"/>
                  <a:pt x="8502002" y="5200415"/>
                </a:cubicBezTo>
                <a:close/>
                <a:moveTo>
                  <a:pt x="8221721" y="5200415"/>
                </a:moveTo>
                <a:cubicBezTo>
                  <a:pt x="8214354" y="5200415"/>
                  <a:pt x="8207694" y="5201698"/>
                  <a:pt x="8201741" y="5204266"/>
                </a:cubicBezTo>
                <a:cubicBezTo>
                  <a:pt x="8195788" y="5206833"/>
                  <a:pt x="8190709" y="5210516"/>
                  <a:pt x="8186505" y="5215316"/>
                </a:cubicBezTo>
                <a:cubicBezTo>
                  <a:pt x="8182300" y="5220116"/>
                  <a:pt x="8179082" y="5225957"/>
                  <a:pt x="8176850" y="5232841"/>
                </a:cubicBezTo>
                <a:cubicBezTo>
                  <a:pt x="8174617" y="5239724"/>
                  <a:pt x="8173501" y="5247482"/>
                  <a:pt x="8173501" y="5256114"/>
                </a:cubicBezTo>
                <a:cubicBezTo>
                  <a:pt x="8173501" y="5265192"/>
                  <a:pt x="8174580" y="5273155"/>
                  <a:pt x="8176738" y="5280001"/>
                </a:cubicBezTo>
                <a:cubicBezTo>
                  <a:pt x="8178896" y="5286847"/>
                  <a:pt x="8182096" y="5292539"/>
                  <a:pt x="8186337" y="5297079"/>
                </a:cubicBezTo>
                <a:cubicBezTo>
                  <a:pt x="8190579" y="5301618"/>
                  <a:pt x="8195807" y="5305041"/>
                  <a:pt x="8202020" y="5307348"/>
                </a:cubicBezTo>
                <a:cubicBezTo>
                  <a:pt x="8208234" y="5309655"/>
                  <a:pt x="8215470" y="5310808"/>
                  <a:pt x="8223730" y="5310808"/>
                </a:cubicBezTo>
                <a:cubicBezTo>
                  <a:pt x="8228493" y="5310808"/>
                  <a:pt x="8232976" y="5310455"/>
                  <a:pt x="8237181" y="5309748"/>
                </a:cubicBezTo>
                <a:cubicBezTo>
                  <a:pt x="8241385" y="5309041"/>
                  <a:pt x="8245087" y="5308241"/>
                  <a:pt x="8248287" y="5307348"/>
                </a:cubicBezTo>
                <a:cubicBezTo>
                  <a:pt x="8251487" y="5306455"/>
                  <a:pt x="8254091" y="5305543"/>
                  <a:pt x="8256101" y="5304613"/>
                </a:cubicBezTo>
                <a:cubicBezTo>
                  <a:pt x="8258110" y="5303683"/>
                  <a:pt x="8259319" y="5303013"/>
                  <a:pt x="8259728" y="5302604"/>
                </a:cubicBezTo>
                <a:cubicBezTo>
                  <a:pt x="8260138" y="5302195"/>
                  <a:pt x="8260472" y="5301767"/>
                  <a:pt x="8260733" y="5301320"/>
                </a:cubicBezTo>
                <a:cubicBezTo>
                  <a:pt x="8260993" y="5300874"/>
                  <a:pt x="8261179" y="5300371"/>
                  <a:pt x="8261291" y="5299813"/>
                </a:cubicBezTo>
                <a:cubicBezTo>
                  <a:pt x="8261403" y="5299255"/>
                  <a:pt x="8261496" y="5298623"/>
                  <a:pt x="8261570" y="5297916"/>
                </a:cubicBezTo>
                <a:cubicBezTo>
                  <a:pt x="8261644" y="5297209"/>
                  <a:pt x="8261682" y="5296372"/>
                  <a:pt x="8261682" y="5295404"/>
                </a:cubicBezTo>
                <a:cubicBezTo>
                  <a:pt x="8261682" y="5294065"/>
                  <a:pt x="8261626" y="5292930"/>
                  <a:pt x="8261513" y="5292000"/>
                </a:cubicBezTo>
                <a:cubicBezTo>
                  <a:pt x="8261401" y="5291070"/>
                  <a:pt x="8261233" y="5290344"/>
                  <a:pt x="8261008" y="5289823"/>
                </a:cubicBezTo>
                <a:cubicBezTo>
                  <a:pt x="8260784" y="5289302"/>
                  <a:pt x="8260466" y="5288912"/>
                  <a:pt x="8260055" y="5288651"/>
                </a:cubicBezTo>
                <a:cubicBezTo>
                  <a:pt x="8259644" y="5288391"/>
                  <a:pt x="8259177" y="5288261"/>
                  <a:pt x="8258654" y="5288261"/>
                </a:cubicBezTo>
                <a:cubicBezTo>
                  <a:pt x="8257756" y="5288261"/>
                  <a:pt x="8256429" y="5288651"/>
                  <a:pt x="8254671" y="5289433"/>
                </a:cubicBezTo>
                <a:cubicBezTo>
                  <a:pt x="8252914" y="5290214"/>
                  <a:pt x="8250670" y="5291088"/>
                  <a:pt x="8247941" y="5292056"/>
                </a:cubicBezTo>
                <a:cubicBezTo>
                  <a:pt x="8245211" y="5293023"/>
                  <a:pt x="8241977" y="5293897"/>
                  <a:pt x="8238239" y="5294679"/>
                </a:cubicBezTo>
                <a:cubicBezTo>
                  <a:pt x="8234500" y="5295460"/>
                  <a:pt x="8230238" y="5295851"/>
                  <a:pt x="8225452" y="5295851"/>
                </a:cubicBezTo>
                <a:cubicBezTo>
                  <a:pt x="8219395" y="5295851"/>
                  <a:pt x="8214273" y="5294995"/>
                  <a:pt x="8210086" y="5293284"/>
                </a:cubicBezTo>
                <a:cubicBezTo>
                  <a:pt x="8205898" y="5291572"/>
                  <a:pt x="8202496" y="5289116"/>
                  <a:pt x="8199878" y="5285917"/>
                </a:cubicBezTo>
                <a:cubicBezTo>
                  <a:pt x="8197261" y="5282717"/>
                  <a:pt x="8195392" y="5278884"/>
                  <a:pt x="8194270" y="5274420"/>
                </a:cubicBezTo>
                <a:cubicBezTo>
                  <a:pt x="8193149" y="5269955"/>
                  <a:pt x="8192588" y="5264932"/>
                  <a:pt x="8192588" y="5259351"/>
                </a:cubicBezTo>
                <a:lnTo>
                  <a:pt x="8258746" y="5259351"/>
                </a:lnTo>
                <a:cubicBezTo>
                  <a:pt x="8260616" y="5259351"/>
                  <a:pt x="8262280" y="5258737"/>
                  <a:pt x="8263737" y="5257509"/>
                </a:cubicBezTo>
                <a:cubicBezTo>
                  <a:pt x="8265194" y="5256281"/>
                  <a:pt x="8265923" y="5254216"/>
                  <a:pt x="8265923" y="5251314"/>
                </a:cubicBezTo>
                <a:lnTo>
                  <a:pt x="8265923" y="5247965"/>
                </a:lnTo>
                <a:cubicBezTo>
                  <a:pt x="8265923" y="5241417"/>
                  <a:pt x="8265086" y="5235259"/>
                  <a:pt x="8263412" y="5229492"/>
                </a:cubicBezTo>
                <a:cubicBezTo>
                  <a:pt x="8261737" y="5223725"/>
                  <a:pt x="8259114" y="5218702"/>
                  <a:pt x="8255542" y="5214423"/>
                </a:cubicBezTo>
                <a:cubicBezTo>
                  <a:pt x="8251971" y="5210144"/>
                  <a:pt x="8247413" y="5206740"/>
                  <a:pt x="8241869" y="5204210"/>
                </a:cubicBezTo>
                <a:cubicBezTo>
                  <a:pt x="8236325" y="5201680"/>
                  <a:pt x="8229609" y="5200415"/>
                  <a:pt x="8221721" y="5200415"/>
                </a:cubicBezTo>
                <a:close/>
                <a:moveTo>
                  <a:pt x="7791273" y="5200415"/>
                </a:moveTo>
                <a:cubicBezTo>
                  <a:pt x="7785841" y="5200415"/>
                  <a:pt x="7780464" y="5201884"/>
                  <a:pt x="7775144" y="5204824"/>
                </a:cubicBezTo>
                <a:cubicBezTo>
                  <a:pt x="7769823" y="5207763"/>
                  <a:pt x="7764335" y="5212395"/>
                  <a:pt x="7758680" y="5218721"/>
                </a:cubicBezTo>
                <a:lnTo>
                  <a:pt x="7758680" y="5205438"/>
                </a:lnTo>
                <a:cubicBezTo>
                  <a:pt x="7758680" y="5204842"/>
                  <a:pt x="7758550" y="5204340"/>
                  <a:pt x="7758289" y="5203931"/>
                </a:cubicBezTo>
                <a:cubicBezTo>
                  <a:pt x="7758029" y="5203522"/>
                  <a:pt x="7757601" y="5203149"/>
                  <a:pt x="7757005" y="5202815"/>
                </a:cubicBezTo>
                <a:cubicBezTo>
                  <a:pt x="7756410" y="5202480"/>
                  <a:pt x="7755573" y="5202257"/>
                  <a:pt x="7754494" y="5202145"/>
                </a:cubicBezTo>
                <a:cubicBezTo>
                  <a:pt x="7753415" y="5202033"/>
                  <a:pt x="7752057" y="5201977"/>
                  <a:pt x="7750420" y="5201977"/>
                </a:cubicBezTo>
                <a:cubicBezTo>
                  <a:pt x="7748708" y="5201977"/>
                  <a:pt x="7747332" y="5202033"/>
                  <a:pt x="7746290" y="5202145"/>
                </a:cubicBezTo>
                <a:cubicBezTo>
                  <a:pt x="7745248" y="5202257"/>
                  <a:pt x="7744392" y="5202480"/>
                  <a:pt x="7743723" y="5202815"/>
                </a:cubicBezTo>
                <a:cubicBezTo>
                  <a:pt x="7743053" y="5203149"/>
                  <a:pt x="7742606" y="5203522"/>
                  <a:pt x="7742383" y="5203931"/>
                </a:cubicBezTo>
                <a:cubicBezTo>
                  <a:pt x="7742160" y="5204340"/>
                  <a:pt x="7742048" y="5204842"/>
                  <a:pt x="7742048" y="5205438"/>
                </a:cubicBezTo>
                <a:lnTo>
                  <a:pt x="7742048" y="5305897"/>
                </a:lnTo>
                <a:cubicBezTo>
                  <a:pt x="7742048" y="5306492"/>
                  <a:pt x="7742178" y="5306994"/>
                  <a:pt x="7742439" y="5307404"/>
                </a:cubicBezTo>
                <a:cubicBezTo>
                  <a:pt x="7742699" y="5307813"/>
                  <a:pt x="7743183" y="5308166"/>
                  <a:pt x="7743890" y="5308464"/>
                </a:cubicBezTo>
                <a:cubicBezTo>
                  <a:pt x="7744597" y="5308762"/>
                  <a:pt x="7745546" y="5308985"/>
                  <a:pt x="7746736" y="5309134"/>
                </a:cubicBezTo>
                <a:cubicBezTo>
                  <a:pt x="7747927" y="5309283"/>
                  <a:pt x="7749415" y="5309357"/>
                  <a:pt x="7751201" y="5309357"/>
                </a:cubicBezTo>
                <a:cubicBezTo>
                  <a:pt x="7753061" y="5309357"/>
                  <a:pt x="7754587" y="5309283"/>
                  <a:pt x="7755778" y="5309134"/>
                </a:cubicBezTo>
                <a:cubicBezTo>
                  <a:pt x="7756968" y="5308985"/>
                  <a:pt x="7757898" y="5308762"/>
                  <a:pt x="7758568" y="5308464"/>
                </a:cubicBezTo>
                <a:cubicBezTo>
                  <a:pt x="7759238" y="5308166"/>
                  <a:pt x="7759722" y="5307813"/>
                  <a:pt x="7760019" y="5307404"/>
                </a:cubicBezTo>
                <a:cubicBezTo>
                  <a:pt x="7760317" y="5306994"/>
                  <a:pt x="7760466" y="5306492"/>
                  <a:pt x="7760466" y="5305897"/>
                </a:cubicBezTo>
                <a:lnTo>
                  <a:pt x="7760466" y="5235687"/>
                </a:lnTo>
                <a:cubicBezTo>
                  <a:pt x="7765526" y="5229362"/>
                  <a:pt x="7770214" y="5224562"/>
                  <a:pt x="7774530" y="5221288"/>
                </a:cubicBezTo>
                <a:cubicBezTo>
                  <a:pt x="7778846" y="5218014"/>
                  <a:pt x="7783125" y="5216377"/>
                  <a:pt x="7787366" y="5216377"/>
                </a:cubicBezTo>
                <a:cubicBezTo>
                  <a:pt x="7790789" y="5216377"/>
                  <a:pt x="7793747" y="5217046"/>
                  <a:pt x="7796240" y="5218386"/>
                </a:cubicBezTo>
                <a:cubicBezTo>
                  <a:pt x="7798733" y="5219725"/>
                  <a:pt x="7800798" y="5221660"/>
                  <a:pt x="7802435" y="5224190"/>
                </a:cubicBezTo>
                <a:cubicBezTo>
                  <a:pt x="7804072" y="5226720"/>
                  <a:pt x="7805300" y="5229734"/>
                  <a:pt x="7806119" y="5233231"/>
                </a:cubicBezTo>
                <a:cubicBezTo>
                  <a:pt x="7806937" y="5236729"/>
                  <a:pt x="7807347" y="5240598"/>
                  <a:pt x="7807347" y="5244840"/>
                </a:cubicBezTo>
                <a:lnTo>
                  <a:pt x="7807347" y="5305897"/>
                </a:lnTo>
                <a:cubicBezTo>
                  <a:pt x="7807347" y="5306492"/>
                  <a:pt x="7807477" y="5306994"/>
                  <a:pt x="7807737" y="5307404"/>
                </a:cubicBezTo>
                <a:cubicBezTo>
                  <a:pt x="7807998" y="5307813"/>
                  <a:pt x="7808481" y="5308166"/>
                  <a:pt x="7809188" y="5308464"/>
                </a:cubicBezTo>
                <a:cubicBezTo>
                  <a:pt x="7809895" y="5308762"/>
                  <a:pt x="7810863" y="5308985"/>
                  <a:pt x="7812090" y="5309134"/>
                </a:cubicBezTo>
                <a:cubicBezTo>
                  <a:pt x="7813318" y="5309283"/>
                  <a:pt x="7814788" y="5309357"/>
                  <a:pt x="7816499" y="5309357"/>
                </a:cubicBezTo>
                <a:cubicBezTo>
                  <a:pt x="7818285" y="5309357"/>
                  <a:pt x="7819774" y="5309283"/>
                  <a:pt x="7820964" y="5309134"/>
                </a:cubicBezTo>
                <a:cubicBezTo>
                  <a:pt x="7822155" y="5308985"/>
                  <a:pt x="7823104" y="5308762"/>
                  <a:pt x="7823811" y="5308464"/>
                </a:cubicBezTo>
                <a:cubicBezTo>
                  <a:pt x="7824518" y="5308166"/>
                  <a:pt x="7825020" y="5307813"/>
                  <a:pt x="7825318" y="5307404"/>
                </a:cubicBezTo>
                <a:cubicBezTo>
                  <a:pt x="7825615" y="5306994"/>
                  <a:pt x="7825764" y="5306492"/>
                  <a:pt x="7825764" y="5305897"/>
                </a:cubicBezTo>
                <a:lnTo>
                  <a:pt x="7825764" y="5235687"/>
                </a:lnTo>
                <a:cubicBezTo>
                  <a:pt x="7830899" y="5229362"/>
                  <a:pt x="7835605" y="5224562"/>
                  <a:pt x="7839884" y="5221288"/>
                </a:cubicBezTo>
                <a:cubicBezTo>
                  <a:pt x="7844163" y="5218014"/>
                  <a:pt x="7848423" y="5216377"/>
                  <a:pt x="7852665" y="5216377"/>
                </a:cubicBezTo>
                <a:cubicBezTo>
                  <a:pt x="7856088" y="5216377"/>
                  <a:pt x="7859064" y="5217046"/>
                  <a:pt x="7861594" y="5218386"/>
                </a:cubicBezTo>
                <a:cubicBezTo>
                  <a:pt x="7864124" y="5219725"/>
                  <a:pt x="7866208" y="5221660"/>
                  <a:pt x="7867845" y="5224190"/>
                </a:cubicBezTo>
                <a:cubicBezTo>
                  <a:pt x="7869482" y="5226720"/>
                  <a:pt x="7870673" y="5229734"/>
                  <a:pt x="7871417" y="5233231"/>
                </a:cubicBezTo>
                <a:cubicBezTo>
                  <a:pt x="7872161" y="5236729"/>
                  <a:pt x="7872533" y="5240598"/>
                  <a:pt x="7872533" y="5244840"/>
                </a:cubicBezTo>
                <a:lnTo>
                  <a:pt x="7872533" y="5305897"/>
                </a:lnTo>
                <a:cubicBezTo>
                  <a:pt x="7872533" y="5306492"/>
                  <a:pt x="7872682" y="5306994"/>
                  <a:pt x="7872980" y="5307404"/>
                </a:cubicBezTo>
                <a:cubicBezTo>
                  <a:pt x="7873277" y="5307813"/>
                  <a:pt x="7873780" y="5308166"/>
                  <a:pt x="7874487" y="5308464"/>
                </a:cubicBezTo>
                <a:cubicBezTo>
                  <a:pt x="7875194" y="5308762"/>
                  <a:pt x="7876142" y="5308985"/>
                  <a:pt x="7877333" y="5309134"/>
                </a:cubicBezTo>
                <a:cubicBezTo>
                  <a:pt x="7878524" y="5309283"/>
                  <a:pt x="7880049" y="5309357"/>
                  <a:pt x="7881909" y="5309357"/>
                </a:cubicBezTo>
                <a:cubicBezTo>
                  <a:pt x="7883695" y="5309357"/>
                  <a:pt x="7885184" y="5309283"/>
                  <a:pt x="7886374" y="5309134"/>
                </a:cubicBezTo>
                <a:cubicBezTo>
                  <a:pt x="7887565" y="5308985"/>
                  <a:pt x="7888495" y="5308762"/>
                  <a:pt x="7889165" y="5308464"/>
                </a:cubicBezTo>
                <a:cubicBezTo>
                  <a:pt x="7889835" y="5308166"/>
                  <a:pt x="7890318" y="5307813"/>
                  <a:pt x="7890616" y="5307404"/>
                </a:cubicBezTo>
                <a:cubicBezTo>
                  <a:pt x="7890914" y="5306994"/>
                  <a:pt x="7891062" y="5306492"/>
                  <a:pt x="7891062" y="5305897"/>
                </a:cubicBezTo>
                <a:lnTo>
                  <a:pt x="7891062" y="5242384"/>
                </a:lnTo>
                <a:cubicBezTo>
                  <a:pt x="7891062" y="5236729"/>
                  <a:pt x="7890486" y="5231352"/>
                  <a:pt x="7889332" y="5226255"/>
                </a:cubicBezTo>
                <a:cubicBezTo>
                  <a:pt x="7888179" y="5221158"/>
                  <a:pt x="7886244" y="5216711"/>
                  <a:pt x="7883528" y="5212916"/>
                </a:cubicBezTo>
                <a:cubicBezTo>
                  <a:pt x="7880812" y="5209121"/>
                  <a:pt x="7877259" y="5206089"/>
                  <a:pt x="7872868" y="5203819"/>
                </a:cubicBezTo>
                <a:cubicBezTo>
                  <a:pt x="7868478" y="5201550"/>
                  <a:pt x="7863045" y="5200415"/>
                  <a:pt x="7856571" y="5200415"/>
                </a:cubicBezTo>
                <a:cubicBezTo>
                  <a:pt x="7853893" y="5200415"/>
                  <a:pt x="7851232" y="5200768"/>
                  <a:pt x="7848591" y="5201475"/>
                </a:cubicBezTo>
                <a:cubicBezTo>
                  <a:pt x="7845949" y="5202182"/>
                  <a:pt x="7843233" y="5203317"/>
                  <a:pt x="7840442" y="5204880"/>
                </a:cubicBezTo>
                <a:cubicBezTo>
                  <a:pt x="7837652" y="5206442"/>
                  <a:pt x="7834750" y="5208489"/>
                  <a:pt x="7831736" y="5211019"/>
                </a:cubicBezTo>
                <a:cubicBezTo>
                  <a:pt x="7828722" y="5213549"/>
                  <a:pt x="7825541" y="5216637"/>
                  <a:pt x="7822192" y="5220283"/>
                </a:cubicBezTo>
                <a:cubicBezTo>
                  <a:pt x="7821002" y="5217307"/>
                  <a:pt x="7819513" y="5214609"/>
                  <a:pt x="7817727" y="5212191"/>
                </a:cubicBezTo>
                <a:cubicBezTo>
                  <a:pt x="7815941" y="5209772"/>
                  <a:pt x="7813783" y="5207689"/>
                  <a:pt x="7811253" y="5205940"/>
                </a:cubicBezTo>
                <a:cubicBezTo>
                  <a:pt x="7808723" y="5204191"/>
                  <a:pt x="7805802" y="5202833"/>
                  <a:pt x="7802491" y="5201866"/>
                </a:cubicBezTo>
                <a:cubicBezTo>
                  <a:pt x="7799180" y="5200898"/>
                  <a:pt x="7795440" y="5200415"/>
                  <a:pt x="7791273" y="5200415"/>
                </a:cubicBezTo>
                <a:close/>
                <a:moveTo>
                  <a:pt x="7662425" y="5200415"/>
                </a:moveTo>
                <a:cubicBezTo>
                  <a:pt x="7653868" y="5200415"/>
                  <a:pt x="7646389" y="5201791"/>
                  <a:pt x="7639989" y="5204545"/>
                </a:cubicBezTo>
                <a:cubicBezTo>
                  <a:pt x="7633590" y="5207298"/>
                  <a:pt x="7628251" y="5211168"/>
                  <a:pt x="7623972" y="5216153"/>
                </a:cubicBezTo>
                <a:cubicBezTo>
                  <a:pt x="7619693" y="5221139"/>
                  <a:pt x="7616493" y="5227074"/>
                  <a:pt x="7614372" y="5233957"/>
                </a:cubicBezTo>
                <a:cubicBezTo>
                  <a:pt x="7612252" y="5240840"/>
                  <a:pt x="7611191" y="5248375"/>
                  <a:pt x="7611191" y="5256560"/>
                </a:cubicBezTo>
                <a:cubicBezTo>
                  <a:pt x="7611191" y="5265043"/>
                  <a:pt x="7612196" y="5272634"/>
                  <a:pt x="7614205" y="5279331"/>
                </a:cubicBezTo>
                <a:cubicBezTo>
                  <a:pt x="7616214" y="5286028"/>
                  <a:pt x="7619265" y="5291721"/>
                  <a:pt x="7623358" y="5296409"/>
                </a:cubicBezTo>
                <a:cubicBezTo>
                  <a:pt x="7627451" y="5301097"/>
                  <a:pt x="7632567" y="5304669"/>
                  <a:pt x="7638706" y="5307125"/>
                </a:cubicBezTo>
                <a:cubicBezTo>
                  <a:pt x="7644845" y="5309580"/>
                  <a:pt x="7652044" y="5310808"/>
                  <a:pt x="7660304" y="5310808"/>
                </a:cubicBezTo>
                <a:cubicBezTo>
                  <a:pt x="7668788" y="5310808"/>
                  <a:pt x="7676248" y="5309413"/>
                  <a:pt x="7682684" y="5306622"/>
                </a:cubicBezTo>
                <a:cubicBezTo>
                  <a:pt x="7689121" y="5303832"/>
                  <a:pt x="7694479" y="5299944"/>
                  <a:pt x="7698758" y="5294958"/>
                </a:cubicBezTo>
                <a:cubicBezTo>
                  <a:pt x="7703037" y="5289972"/>
                  <a:pt x="7706255" y="5284038"/>
                  <a:pt x="7708413" y="5277154"/>
                </a:cubicBezTo>
                <a:cubicBezTo>
                  <a:pt x="7710571" y="5270271"/>
                  <a:pt x="7711650" y="5262737"/>
                  <a:pt x="7711650" y="5254551"/>
                </a:cubicBezTo>
                <a:cubicBezTo>
                  <a:pt x="7711650" y="5246142"/>
                  <a:pt x="7710627" y="5238589"/>
                  <a:pt x="7708581" y="5231892"/>
                </a:cubicBezTo>
                <a:cubicBezTo>
                  <a:pt x="7706534" y="5225195"/>
                  <a:pt x="7703465" y="5219502"/>
                  <a:pt x="7699372" y="5214814"/>
                </a:cubicBezTo>
                <a:cubicBezTo>
                  <a:pt x="7695279" y="5210126"/>
                  <a:pt x="7690163" y="5206554"/>
                  <a:pt x="7684024" y="5204098"/>
                </a:cubicBezTo>
                <a:cubicBezTo>
                  <a:pt x="7677885" y="5201643"/>
                  <a:pt x="7670685" y="5200415"/>
                  <a:pt x="7662425" y="5200415"/>
                </a:cubicBezTo>
                <a:close/>
                <a:moveTo>
                  <a:pt x="7586114" y="5200415"/>
                </a:moveTo>
                <a:cubicBezTo>
                  <a:pt x="7583956" y="5200415"/>
                  <a:pt x="7581816" y="5200694"/>
                  <a:pt x="7579695" y="5201252"/>
                </a:cubicBezTo>
                <a:cubicBezTo>
                  <a:pt x="7577575" y="5201810"/>
                  <a:pt x="7575435" y="5202815"/>
                  <a:pt x="7573277" y="5204266"/>
                </a:cubicBezTo>
                <a:cubicBezTo>
                  <a:pt x="7571119" y="5205717"/>
                  <a:pt x="7568831" y="5207707"/>
                  <a:pt x="7566412" y="5210237"/>
                </a:cubicBezTo>
                <a:cubicBezTo>
                  <a:pt x="7563994" y="5212767"/>
                  <a:pt x="7561408" y="5216042"/>
                  <a:pt x="7558655" y="5220060"/>
                </a:cubicBezTo>
                <a:lnTo>
                  <a:pt x="7558655" y="5205438"/>
                </a:lnTo>
                <a:cubicBezTo>
                  <a:pt x="7558655" y="5204842"/>
                  <a:pt x="7558525" y="5204340"/>
                  <a:pt x="7558264" y="5203931"/>
                </a:cubicBezTo>
                <a:cubicBezTo>
                  <a:pt x="7558004" y="5203522"/>
                  <a:pt x="7557576" y="5203149"/>
                  <a:pt x="7556980" y="5202815"/>
                </a:cubicBezTo>
                <a:cubicBezTo>
                  <a:pt x="7556385" y="5202480"/>
                  <a:pt x="7555548" y="5202257"/>
                  <a:pt x="7554469" y="5202145"/>
                </a:cubicBezTo>
                <a:cubicBezTo>
                  <a:pt x="7553390" y="5202033"/>
                  <a:pt x="7552032" y="5201977"/>
                  <a:pt x="7550395" y="5201977"/>
                </a:cubicBezTo>
                <a:cubicBezTo>
                  <a:pt x="7548683" y="5201977"/>
                  <a:pt x="7547307" y="5202033"/>
                  <a:pt x="7546265" y="5202145"/>
                </a:cubicBezTo>
                <a:cubicBezTo>
                  <a:pt x="7545223" y="5202257"/>
                  <a:pt x="7544367" y="5202480"/>
                  <a:pt x="7543698" y="5202815"/>
                </a:cubicBezTo>
                <a:cubicBezTo>
                  <a:pt x="7543028" y="5203149"/>
                  <a:pt x="7542581" y="5203522"/>
                  <a:pt x="7542358" y="5203931"/>
                </a:cubicBezTo>
                <a:cubicBezTo>
                  <a:pt x="7542135" y="5204340"/>
                  <a:pt x="7542023" y="5204842"/>
                  <a:pt x="7542023" y="5205438"/>
                </a:cubicBezTo>
                <a:lnTo>
                  <a:pt x="7542023" y="5305897"/>
                </a:lnTo>
                <a:cubicBezTo>
                  <a:pt x="7542023" y="5306492"/>
                  <a:pt x="7542153" y="5306994"/>
                  <a:pt x="7542414" y="5307404"/>
                </a:cubicBezTo>
                <a:cubicBezTo>
                  <a:pt x="7542674" y="5307813"/>
                  <a:pt x="7543158" y="5308166"/>
                  <a:pt x="7543865" y="5308464"/>
                </a:cubicBezTo>
                <a:cubicBezTo>
                  <a:pt x="7544572" y="5308762"/>
                  <a:pt x="7545521" y="5308985"/>
                  <a:pt x="7546711" y="5309134"/>
                </a:cubicBezTo>
                <a:cubicBezTo>
                  <a:pt x="7547902" y="5309283"/>
                  <a:pt x="7549390" y="5309357"/>
                  <a:pt x="7551176" y="5309357"/>
                </a:cubicBezTo>
                <a:cubicBezTo>
                  <a:pt x="7553037" y="5309357"/>
                  <a:pt x="7554562" y="5309283"/>
                  <a:pt x="7555753" y="5309134"/>
                </a:cubicBezTo>
                <a:cubicBezTo>
                  <a:pt x="7556943" y="5308985"/>
                  <a:pt x="7557873" y="5308762"/>
                  <a:pt x="7558543" y="5308464"/>
                </a:cubicBezTo>
                <a:cubicBezTo>
                  <a:pt x="7559213" y="5308166"/>
                  <a:pt x="7559697" y="5307813"/>
                  <a:pt x="7559994" y="5307404"/>
                </a:cubicBezTo>
                <a:cubicBezTo>
                  <a:pt x="7560292" y="5306994"/>
                  <a:pt x="7560441" y="5306492"/>
                  <a:pt x="7560441" y="5305897"/>
                </a:cubicBezTo>
                <a:lnTo>
                  <a:pt x="7560441" y="5239817"/>
                </a:lnTo>
                <a:cubicBezTo>
                  <a:pt x="7563045" y="5235724"/>
                  <a:pt x="7565426" y="5232264"/>
                  <a:pt x="7567585" y="5229436"/>
                </a:cubicBezTo>
                <a:cubicBezTo>
                  <a:pt x="7569743" y="5226609"/>
                  <a:pt x="7571808" y="5224339"/>
                  <a:pt x="7573779" y="5222627"/>
                </a:cubicBezTo>
                <a:cubicBezTo>
                  <a:pt x="7575751" y="5220916"/>
                  <a:pt x="7577630" y="5219688"/>
                  <a:pt x="7579416" y="5218944"/>
                </a:cubicBezTo>
                <a:cubicBezTo>
                  <a:pt x="7581202" y="5218200"/>
                  <a:pt x="7583025" y="5217828"/>
                  <a:pt x="7584886" y="5217828"/>
                </a:cubicBezTo>
                <a:cubicBezTo>
                  <a:pt x="7586448" y="5217828"/>
                  <a:pt x="7587900" y="5217976"/>
                  <a:pt x="7589239" y="5218274"/>
                </a:cubicBezTo>
                <a:cubicBezTo>
                  <a:pt x="7590578" y="5218572"/>
                  <a:pt x="7591788" y="5218888"/>
                  <a:pt x="7592867" y="5219223"/>
                </a:cubicBezTo>
                <a:cubicBezTo>
                  <a:pt x="7593946" y="5219558"/>
                  <a:pt x="7594913" y="5219893"/>
                  <a:pt x="7595769" y="5220227"/>
                </a:cubicBezTo>
                <a:cubicBezTo>
                  <a:pt x="7596625" y="5220562"/>
                  <a:pt x="7597350" y="5220730"/>
                  <a:pt x="7597945" y="5220730"/>
                </a:cubicBezTo>
                <a:cubicBezTo>
                  <a:pt x="7598541" y="5220730"/>
                  <a:pt x="7599006" y="5220562"/>
                  <a:pt x="7599341" y="5220227"/>
                </a:cubicBezTo>
                <a:cubicBezTo>
                  <a:pt x="7599676" y="5219893"/>
                  <a:pt x="7599955" y="5219409"/>
                  <a:pt x="7600178" y="5218776"/>
                </a:cubicBezTo>
                <a:cubicBezTo>
                  <a:pt x="7600401" y="5218144"/>
                  <a:pt x="7600550" y="5217270"/>
                  <a:pt x="7600624" y="5216153"/>
                </a:cubicBezTo>
                <a:cubicBezTo>
                  <a:pt x="7600699" y="5215037"/>
                  <a:pt x="7600736" y="5213660"/>
                  <a:pt x="7600736" y="5212023"/>
                </a:cubicBezTo>
                <a:cubicBezTo>
                  <a:pt x="7600736" y="5210312"/>
                  <a:pt x="7600717" y="5208954"/>
                  <a:pt x="7600680" y="5207949"/>
                </a:cubicBezTo>
                <a:cubicBezTo>
                  <a:pt x="7600643" y="5206945"/>
                  <a:pt x="7600569" y="5206182"/>
                  <a:pt x="7600457" y="5205661"/>
                </a:cubicBezTo>
                <a:cubicBezTo>
                  <a:pt x="7600345" y="5205140"/>
                  <a:pt x="7600215" y="5204712"/>
                  <a:pt x="7600066" y="5204377"/>
                </a:cubicBezTo>
                <a:cubicBezTo>
                  <a:pt x="7599917" y="5204042"/>
                  <a:pt x="7599620" y="5203689"/>
                  <a:pt x="7599173" y="5203317"/>
                </a:cubicBezTo>
                <a:cubicBezTo>
                  <a:pt x="7598727" y="5202945"/>
                  <a:pt x="7597964" y="5202573"/>
                  <a:pt x="7596885" y="5202201"/>
                </a:cubicBezTo>
                <a:cubicBezTo>
                  <a:pt x="7595806" y="5201829"/>
                  <a:pt x="7594597" y="5201494"/>
                  <a:pt x="7593257" y="5201196"/>
                </a:cubicBezTo>
                <a:cubicBezTo>
                  <a:pt x="7591918" y="5200898"/>
                  <a:pt x="7590634" y="5200694"/>
                  <a:pt x="7589406" y="5200582"/>
                </a:cubicBezTo>
                <a:cubicBezTo>
                  <a:pt x="7588179" y="5200471"/>
                  <a:pt x="7587081" y="5200415"/>
                  <a:pt x="7586114" y="5200415"/>
                </a:cubicBezTo>
                <a:close/>
                <a:moveTo>
                  <a:pt x="7363504" y="5200415"/>
                </a:moveTo>
                <a:cubicBezTo>
                  <a:pt x="7357402" y="5200415"/>
                  <a:pt x="7352063" y="5201233"/>
                  <a:pt x="7347486" y="5202870"/>
                </a:cubicBezTo>
                <a:cubicBezTo>
                  <a:pt x="7342910" y="5204508"/>
                  <a:pt x="7339096" y="5206684"/>
                  <a:pt x="7336045" y="5209400"/>
                </a:cubicBezTo>
                <a:cubicBezTo>
                  <a:pt x="7332994" y="5212116"/>
                  <a:pt x="7330706" y="5215279"/>
                  <a:pt x="7329180" y="5218888"/>
                </a:cubicBezTo>
                <a:cubicBezTo>
                  <a:pt x="7327655" y="5222497"/>
                  <a:pt x="7326892" y="5226274"/>
                  <a:pt x="7326892" y="5230218"/>
                </a:cubicBezTo>
                <a:cubicBezTo>
                  <a:pt x="7326892" y="5234682"/>
                  <a:pt x="7327618" y="5238515"/>
                  <a:pt x="7329069" y="5241715"/>
                </a:cubicBezTo>
                <a:cubicBezTo>
                  <a:pt x="7330520" y="5244914"/>
                  <a:pt x="7332436" y="5247668"/>
                  <a:pt x="7334817" y="5249975"/>
                </a:cubicBezTo>
                <a:cubicBezTo>
                  <a:pt x="7337199" y="5252281"/>
                  <a:pt x="7339896" y="5254235"/>
                  <a:pt x="7342910" y="5255835"/>
                </a:cubicBezTo>
                <a:cubicBezTo>
                  <a:pt x="7345924" y="5257435"/>
                  <a:pt x="7349012" y="5258867"/>
                  <a:pt x="7352174" y="5260132"/>
                </a:cubicBezTo>
                <a:cubicBezTo>
                  <a:pt x="7355337" y="5261397"/>
                  <a:pt x="7358407" y="5262606"/>
                  <a:pt x="7361383" y="5263760"/>
                </a:cubicBezTo>
                <a:cubicBezTo>
                  <a:pt x="7364360" y="5264913"/>
                  <a:pt x="7367039" y="5266234"/>
                  <a:pt x="7369420" y="5267722"/>
                </a:cubicBezTo>
                <a:cubicBezTo>
                  <a:pt x="7371801" y="5269211"/>
                  <a:pt x="7373717" y="5270922"/>
                  <a:pt x="7375168" y="5272857"/>
                </a:cubicBezTo>
                <a:cubicBezTo>
                  <a:pt x="7376619" y="5274792"/>
                  <a:pt x="7377345" y="5277173"/>
                  <a:pt x="7377345" y="5280001"/>
                </a:cubicBezTo>
                <a:cubicBezTo>
                  <a:pt x="7377345" y="5282754"/>
                  <a:pt x="7376843" y="5285135"/>
                  <a:pt x="7375838" y="5287144"/>
                </a:cubicBezTo>
                <a:cubicBezTo>
                  <a:pt x="7374833" y="5289154"/>
                  <a:pt x="7373401" y="5290809"/>
                  <a:pt x="7371541" y="5292111"/>
                </a:cubicBezTo>
                <a:cubicBezTo>
                  <a:pt x="7369680" y="5293414"/>
                  <a:pt x="7367485" y="5294400"/>
                  <a:pt x="7364955" y="5295069"/>
                </a:cubicBezTo>
                <a:cubicBezTo>
                  <a:pt x="7362425" y="5295739"/>
                  <a:pt x="7359597" y="5296074"/>
                  <a:pt x="7356472" y="5296074"/>
                </a:cubicBezTo>
                <a:cubicBezTo>
                  <a:pt x="7352305" y="5296074"/>
                  <a:pt x="7348621" y="5295572"/>
                  <a:pt x="7345421" y="5294567"/>
                </a:cubicBezTo>
                <a:cubicBezTo>
                  <a:pt x="7342222" y="5293563"/>
                  <a:pt x="7339450" y="5292465"/>
                  <a:pt x="7337106" y="5291274"/>
                </a:cubicBezTo>
                <a:cubicBezTo>
                  <a:pt x="7334762" y="5290084"/>
                  <a:pt x="7332790" y="5288986"/>
                  <a:pt x="7331190" y="5287982"/>
                </a:cubicBezTo>
                <a:cubicBezTo>
                  <a:pt x="7329590" y="5286977"/>
                  <a:pt x="7328380" y="5286475"/>
                  <a:pt x="7327562" y="5286475"/>
                </a:cubicBezTo>
                <a:cubicBezTo>
                  <a:pt x="7327041" y="5286475"/>
                  <a:pt x="7326576" y="5286605"/>
                  <a:pt x="7326167" y="5286865"/>
                </a:cubicBezTo>
                <a:cubicBezTo>
                  <a:pt x="7325757" y="5287126"/>
                  <a:pt x="7325441" y="5287554"/>
                  <a:pt x="7325218" y="5288149"/>
                </a:cubicBezTo>
                <a:cubicBezTo>
                  <a:pt x="7324995" y="5288744"/>
                  <a:pt x="7324809" y="5289526"/>
                  <a:pt x="7324660" y="5290493"/>
                </a:cubicBezTo>
                <a:cubicBezTo>
                  <a:pt x="7324511" y="5291460"/>
                  <a:pt x="7324437" y="5292651"/>
                  <a:pt x="7324437" y="5294065"/>
                </a:cubicBezTo>
                <a:cubicBezTo>
                  <a:pt x="7324437" y="5296372"/>
                  <a:pt x="7324623" y="5298195"/>
                  <a:pt x="7324995" y="5299534"/>
                </a:cubicBezTo>
                <a:cubicBezTo>
                  <a:pt x="7325367" y="5300874"/>
                  <a:pt x="7325962" y="5301916"/>
                  <a:pt x="7326781" y="5302660"/>
                </a:cubicBezTo>
                <a:cubicBezTo>
                  <a:pt x="7327599" y="5303404"/>
                  <a:pt x="7328901" y="5304241"/>
                  <a:pt x="7330687" y="5305171"/>
                </a:cubicBezTo>
                <a:cubicBezTo>
                  <a:pt x="7332473" y="5306101"/>
                  <a:pt x="7334650" y="5306994"/>
                  <a:pt x="7337217" y="5307850"/>
                </a:cubicBezTo>
                <a:cubicBezTo>
                  <a:pt x="7339784" y="5308706"/>
                  <a:pt x="7342687" y="5309413"/>
                  <a:pt x="7345924" y="5309971"/>
                </a:cubicBezTo>
                <a:cubicBezTo>
                  <a:pt x="7349161" y="5310529"/>
                  <a:pt x="7352565" y="5310808"/>
                  <a:pt x="7356137" y="5310808"/>
                </a:cubicBezTo>
                <a:cubicBezTo>
                  <a:pt x="7361941" y="5310808"/>
                  <a:pt x="7367262" y="5310101"/>
                  <a:pt x="7372099" y="5308687"/>
                </a:cubicBezTo>
                <a:cubicBezTo>
                  <a:pt x="7376936" y="5307273"/>
                  <a:pt x="7381103" y="5305190"/>
                  <a:pt x="7384600" y="5302436"/>
                </a:cubicBezTo>
                <a:cubicBezTo>
                  <a:pt x="7388098" y="5299683"/>
                  <a:pt x="7390795" y="5296297"/>
                  <a:pt x="7392693" y="5292279"/>
                </a:cubicBezTo>
                <a:cubicBezTo>
                  <a:pt x="7394590" y="5288261"/>
                  <a:pt x="7395539" y="5283684"/>
                  <a:pt x="7395539" y="5278550"/>
                </a:cubicBezTo>
                <a:cubicBezTo>
                  <a:pt x="7395539" y="5274234"/>
                  <a:pt x="7394814" y="5270513"/>
                  <a:pt x="7393363" y="5267387"/>
                </a:cubicBezTo>
                <a:cubicBezTo>
                  <a:pt x="7391912" y="5264262"/>
                  <a:pt x="7389995" y="5261583"/>
                  <a:pt x="7387614" y="5259351"/>
                </a:cubicBezTo>
                <a:cubicBezTo>
                  <a:pt x="7385233" y="5257118"/>
                  <a:pt x="7382498" y="5255221"/>
                  <a:pt x="7379410" y="5253658"/>
                </a:cubicBezTo>
                <a:cubicBezTo>
                  <a:pt x="7376322" y="5252095"/>
                  <a:pt x="7373196" y="5250681"/>
                  <a:pt x="7370034" y="5249416"/>
                </a:cubicBezTo>
                <a:cubicBezTo>
                  <a:pt x="7366871" y="5248151"/>
                  <a:pt x="7363764" y="5246924"/>
                  <a:pt x="7360713" y="5245733"/>
                </a:cubicBezTo>
                <a:cubicBezTo>
                  <a:pt x="7357662" y="5244542"/>
                  <a:pt x="7354946" y="5243203"/>
                  <a:pt x="7352565" y="5241715"/>
                </a:cubicBezTo>
                <a:cubicBezTo>
                  <a:pt x="7350184" y="5240226"/>
                  <a:pt x="7348249" y="5238496"/>
                  <a:pt x="7346761" y="5236524"/>
                </a:cubicBezTo>
                <a:cubicBezTo>
                  <a:pt x="7345272" y="5234552"/>
                  <a:pt x="7344528" y="5232115"/>
                  <a:pt x="7344528" y="5229213"/>
                </a:cubicBezTo>
                <a:cubicBezTo>
                  <a:pt x="7344528" y="5227129"/>
                  <a:pt x="7344919" y="5225195"/>
                  <a:pt x="7345700" y="5223409"/>
                </a:cubicBezTo>
                <a:cubicBezTo>
                  <a:pt x="7346482" y="5221623"/>
                  <a:pt x="7347635" y="5220079"/>
                  <a:pt x="7349161" y="5218776"/>
                </a:cubicBezTo>
                <a:cubicBezTo>
                  <a:pt x="7350686" y="5217474"/>
                  <a:pt x="7352639" y="5216470"/>
                  <a:pt x="7355021" y="5215763"/>
                </a:cubicBezTo>
                <a:cubicBezTo>
                  <a:pt x="7357402" y="5215056"/>
                  <a:pt x="7360155" y="5214702"/>
                  <a:pt x="7363281" y="5214702"/>
                </a:cubicBezTo>
                <a:cubicBezTo>
                  <a:pt x="7366778" y="5214702"/>
                  <a:pt x="7369885" y="5215112"/>
                  <a:pt x="7372601" y="5215930"/>
                </a:cubicBezTo>
                <a:cubicBezTo>
                  <a:pt x="7375317" y="5216749"/>
                  <a:pt x="7377680" y="5217623"/>
                  <a:pt x="7379689" y="5218553"/>
                </a:cubicBezTo>
                <a:cubicBezTo>
                  <a:pt x="7381698" y="5219483"/>
                  <a:pt x="7383335" y="5220358"/>
                  <a:pt x="7384600" y="5221176"/>
                </a:cubicBezTo>
                <a:cubicBezTo>
                  <a:pt x="7385865" y="5221995"/>
                  <a:pt x="7386833" y="5222404"/>
                  <a:pt x="7387502" y="5222404"/>
                </a:cubicBezTo>
                <a:cubicBezTo>
                  <a:pt x="7387949" y="5222404"/>
                  <a:pt x="7388358" y="5222274"/>
                  <a:pt x="7388730" y="5222013"/>
                </a:cubicBezTo>
                <a:cubicBezTo>
                  <a:pt x="7389102" y="5221753"/>
                  <a:pt x="7389419" y="5221325"/>
                  <a:pt x="7389679" y="5220730"/>
                </a:cubicBezTo>
                <a:cubicBezTo>
                  <a:pt x="7389940" y="5220134"/>
                  <a:pt x="7390126" y="5219372"/>
                  <a:pt x="7390237" y="5218442"/>
                </a:cubicBezTo>
                <a:cubicBezTo>
                  <a:pt x="7390349" y="5217511"/>
                  <a:pt x="7390405" y="5216414"/>
                  <a:pt x="7390405" y="5215149"/>
                </a:cubicBezTo>
                <a:cubicBezTo>
                  <a:pt x="7390405" y="5213958"/>
                  <a:pt x="7390349" y="5212954"/>
                  <a:pt x="7390237" y="5212135"/>
                </a:cubicBezTo>
                <a:cubicBezTo>
                  <a:pt x="7390126" y="5211316"/>
                  <a:pt x="7390014" y="5210628"/>
                  <a:pt x="7389902" y="5210070"/>
                </a:cubicBezTo>
                <a:cubicBezTo>
                  <a:pt x="7389791" y="5209512"/>
                  <a:pt x="7389605" y="5209010"/>
                  <a:pt x="7389344" y="5208563"/>
                </a:cubicBezTo>
                <a:cubicBezTo>
                  <a:pt x="7389084" y="5208117"/>
                  <a:pt x="7388563" y="5207596"/>
                  <a:pt x="7387782" y="5207000"/>
                </a:cubicBezTo>
                <a:cubicBezTo>
                  <a:pt x="7387000" y="5206405"/>
                  <a:pt x="7385847" y="5205717"/>
                  <a:pt x="7384321" y="5204935"/>
                </a:cubicBezTo>
                <a:cubicBezTo>
                  <a:pt x="7382796" y="5204154"/>
                  <a:pt x="7380954" y="5203429"/>
                  <a:pt x="7378796" y="5202759"/>
                </a:cubicBezTo>
                <a:cubicBezTo>
                  <a:pt x="7376638" y="5202089"/>
                  <a:pt x="7374220" y="5201531"/>
                  <a:pt x="7371541" y="5201084"/>
                </a:cubicBezTo>
                <a:cubicBezTo>
                  <a:pt x="7368862" y="5200638"/>
                  <a:pt x="7366183" y="5200415"/>
                  <a:pt x="7363504" y="5200415"/>
                </a:cubicBezTo>
                <a:close/>
                <a:moveTo>
                  <a:pt x="7224164" y="5200415"/>
                </a:moveTo>
                <a:cubicBezTo>
                  <a:pt x="7222006" y="5200415"/>
                  <a:pt x="7219866" y="5200694"/>
                  <a:pt x="7217745" y="5201252"/>
                </a:cubicBezTo>
                <a:cubicBezTo>
                  <a:pt x="7215625" y="5201810"/>
                  <a:pt x="7213485" y="5202815"/>
                  <a:pt x="7211327" y="5204266"/>
                </a:cubicBezTo>
                <a:cubicBezTo>
                  <a:pt x="7209169" y="5205717"/>
                  <a:pt x="7206881" y="5207707"/>
                  <a:pt x="7204462" y="5210237"/>
                </a:cubicBezTo>
                <a:cubicBezTo>
                  <a:pt x="7202044" y="5212767"/>
                  <a:pt x="7199458" y="5216042"/>
                  <a:pt x="7196705" y="5220060"/>
                </a:cubicBezTo>
                <a:lnTo>
                  <a:pt x="7196705" y="5205438"/>
                </a:lnTo>
                <a:cubicBezTo>
                  <a:pt x="7196705" y="5204842"/>
                  <a:pt x="7196575" y="5204340"/>
                  <a:pt x="7196314" y="5203931"/>
                </a:cubicBezTo>
                <a:cubicBezTo>
                  <a:pt x="7196054" y="5203522"/>
                  <a:pt x="7195626" y="5203149"/>
                  <a:pt x="7195030" y="5202815"/>
                </a:cubicBezTo>
                <a:cubicBezTo>
                  <a:pt x="7194435" y="5202480"/>
                  <a:pt x="7193598" y="5202257"/>
                  <a:pt x="7192519" y="5202145"/>
                </a:cubicBezTo>
                <a:cubicBezTo>
                  <a:pt x="7191440" y="5202033"/>
                  <a:pt x="7190082" y="5201977"/>
                  <a:pt x="7188445" y="5201977"/>
                </a:cubicBezTo>
                <a:cubicBezTo>
                  <a:pt x="7186733" y="5201977"/>
                  <a:pt x="7185357" y="5202033"/>
                  <a:pt x="7184315" y="5202145"/>
                </a:cubicBezTo>
                <a:cubicBezTo>
                  <a:pt x="7183273" y="5202257"/>
                  <a:pt x="7182417" y="5202480"/>
                  <a:pt x="7181748" y="5202815"/>
                </a:cubicBezTo>
                <a:cubicBezTo>
                  <a:pt x="7181078" y="5203149"/>
                  <a:pt x="7180631" y="5203522"/>
                  <a:pt x="7180408" y="5203931"/>
                </a:cubicBezTo>
                <a:cubicBezTo>
                  <a:pt x="7180185" y="5204340"/>
                  <a:pt x="7180073" y="5204842"/>
                  <a:pt x="7180073" y="5205438"/>
                </a:cubicBezTo>
                <a:lnTo>
                  <a:pt x="7180073" y="5305897"/>
                </a:lnTo>
                <a:cubicBezTo>
                  <a:pt x="7180073" y="5306492"/>
                  <a:pt x="7180203" y="5306994"/>
                  <a:pt x="7180464" y="5307404"/>
                </a:cubicBezTo>
                <a:cubicBezTo>
                  <a:pt x="7180724" y="5307813"/>
                  <a:pt x="7181208" y="5308166"/>
                  <a:pt x="7181915" y="5308464"/>
                </a:cubicBezTo>
                <a:cubicBezTo>
                  <a:pt x="7182622" y="5308762"/>
                  <a:pt x="7183571" y="5308985"/>
                  <a:pt x="7184761" y="5309134"/>
                </a:cubicBezTo>
                <a:cubicBezTo>
                  <a:pt x="7185952" y="5309283"/>
                  <a:pt x="7187440" y="5309357"/>
                  <a:pt x="7189226" y="5309357"/>
                </a:cubicBezTo>
                <a:cubicBezTo>
                  <a:pt x="7191087" y="5309357"/>
                  <a:pt x="7192612" y="5309283"/>
                  <a:pt x="7193803" y="5309134"/>
                </a:cubicBezTo>
                <a:cubicBezTo>
                  <a:pt x="7194993" y="5308985"/>
                  <a:pt x="7195923" y="5308762"/>
                  <a:pt x="7196593" y="5308464"/>
                </a:cubicBezTo>
                <a:cubicBezTo>
                  <a:pt x="7197263" y="5308166"/>
                  <a:pt x="7197747" y="5307813"/>
                  <a:pt x="7198044" y="5307404"/>
                </a:cubicBezTo>
                <a:cubicBezTo>
                  <a:pt x="7198342" y="5306994"/>
                  <a:pt x="7198491" y="5306492"/>
                  <a:pt x="7198491" y="5305897"/>
                </a:cubicBezTo>
                <a:lnTo>
                  <a:pt x="7198491" y="5239817"/>
                </a:lnTo>
                <a:cubicBezTo>
                  <a:pt x="7201095" y="5235724"/>
                  <a:pt x="7203476" y="5232264"/>
                  <a:pt x="7205635" y="5229436"/>
                </a:cubicBezTo>
                <a:cubicBezTo>
                  <a:pt x="7207793" y="5226609"/>
                  <a:pt x="7209858" y="5224339"/>
                  <a:pt x="7211829" y="5222627"/>
                </a:cubicBezTo>
                <a:cubicBezTo>
                  <a:pt x="7213801" y="5220916"/>
                  <a:pt x="7215680" y="5219688"/>
                  <a:pt x="7217466" y="5218944"/>
                </a:cubicBezTo>
                <a:cubicBezTo>
                  <a:pt x="7219252" y="5218200"/>
                  <a:pt x="7221075" y="5217828"/>
                  <a:pt x="7222936" y="5217828"/>
                </a:cubicBezTo>
                <a:cubicBezTo>
                  <a:pt x="7224498" y="5217828"/>
                  <a:pt x="7225950" y="5217976"/>
                  <a:pt x="7227289" y="5218274"/>
                </a:cubicBezTo>
                <a:cubicBezTo>
                  <a:pt x="7228628" y="5218572"/>
                  <a:pt x="7229838" y="5218888"/>
                  <a:pt x="7230917" y="5219223"/>
                </a:cubicBezTo>
                <a:cubicBezTo>
                  <a:pt x="7231996" y="5219558"/>
                  <a:pt x="7232963" y="5219893"/>
                  <a:pt x="7233819" y="5220227"/>
                </a:cubicBezTo>
                <a:cubicBezTo>
                  <a:pt x="7234675" y="5220562"/>
                  <a:pt x="7235400" y="5220730"/>
                  <a:pt x="7235995" y="5220730"/>
                </a:cubicBezTo>
                <a:cubicBezTo>
                  <a:pt x="7236591" y="5220730"/>
                  <a:pt x="7237056" y="5220562"/>
                  <a:pt x="7237391" y="5220227"/>
                </a:cubicBezTo>
                <a:cubicBezTo>
                  <a:pt x="7237726" y="5219893"/>
                  <a:pt x="7238005" y="5219409"/>
                  <a:pt x="7238228" y="5218776"/>
                </a:cubicBezTo>
                <a:cubicBezTo>
                  <a:pt x="7238451" y="5218144"/>
                  <a:pt x="7238600" y="5217270"/>
                  <a:pt x="7238674" y="5216153"/>
                </a:cubicBezTo>
                <a:cubicBezTo>
                  <a:pt x="7238749" y="5215037"/>
                  <a:pt x="7238786" y="5213660"/>
                  <a:pt x="7238786" y="5212023"/>
                </a:cubicBezTo>
                <a:cubicBezTo>
                  <a:pt x="7238786" y="5210312"/>
                  <a:pt x="7238767" y="5208954"/>
                  <a:pt x="7238730" y="5207949"/>
                </a:cubicBezTo>
                <a:cubicBezTo>
                  <a:pt x="7238693" y="5206945"/>
                  <a:pt x="7238619" y="5206182"/>
                  <a:pt x="7238507" y="5205661"/>
                </a:cubicBezTo>
                <a:cubicBezTo>
                  <a:pt x="7238395" y="5205140"/>
                  <a:pt x="7238265" y="5204712"/>
                  <a:pt x="7238116" y="5204377"/>
                </a:cubicBezTo>
                <a:cubicBezTo>
                  <a:pt x="7237967" y="5204042"/>
                  <a:pt x="7237670" y="5203689"/>
                  <a:pt x="7237223" y="5203317"/>
                </a:cubicBezTo>
                <a:cubicBezTo>
                  <a:pt x="7236777" y="5202945"/>
                  <a:pt x="7236014" y="5202573"/>
                  <a:pt x="7234935" y="5202201"/>
                </a:cubicBezTo>
                <a:cubicBezTo>
                  <a:pt x="7233856" y="5201829"/>
                  <a:pt x="7232647" y="5201494"/>
                  <a:pt x="7231307" y="5201196"/>
                </a:cubicBezTo>
                <a:cubicBezTo>
                  <a:pt x="7229968" y="5200898"/>
                  <a:pt x="7228684" y="5200694"/>
                  <a:pt x="7227456" y="5200582"/>
                </a:cubicBezTo>
                <a:cubicBezTo>
                  <a:pt x="7226229" y="5200471"/>
                  <a:pt x="7225131" y="5200415"/>
                  <a:pt x="7224164" y="5200415"/>
                </a:cubicBezTo>
                <a:close/>
                <a:moveTo>
                  <a:pt x="7101827" y="5200415"/>
                </a:moveTo>
                <a:cubicBezTo>
                  <a:pt x="7097957" y="5200415"/>
                  <a:pt x="7094125" y="5200768"/>
                  <a:pt x="7090330" y="5201475"/>
                </a:cubicBezTo>
                <a:cubicBezTo>
                  <a:pt x="7086535" y="5202182"/>
                  <a:pt x="7083037" y="5203075"/>
                  <a:pt x="7079838" y="5204154"/>
                </a:cubicBezTo>
                <a:cubicBezTo>
                  <a:pt x="7076638" y="5205233"/>
                  <a:pt x="7073810" y="5206424"/>
                  <a:pt x="7071354" y="5207726"/>
                </a:cubicBezTo>
                <a:cubicBezTo>
                  <a:pt x="7068899" y="5209028"/>
                  <a:pt x="7067169" y="5210163"/>
                  <a:pt x="7066164" y="5211130"/>
                </a:cubicBezTo>
                <a:cubicBezTo>
                  <a:pt x="7065159" y="5212098"/>
                  <a:pt x="7064527" y="5213121"/>
                  <a:pt x="7064266" y="5214200"/>
                </a:cubicBezTo>
                <a:cubicBezTo>
                  <a:pt x="7064006" y="5215279"/>
                  <a:pt x="7063876" y="5216749"/>
                  <a:pt x="7063876" y="5218609"/>
                </a:cubicBezTo>
                <a:cubicBezTo>
                  <a:pt x="7063876" y="5219725"/>
                  <a:pt x="7063950" y="5220748"/>
                  <a:pt x="7064099" y="5221679"/>
                </a:cubicBezTo>
                <a:cubicBezTo>
                  <a:pt x="7064248" y="5222609"/>
                  <a:pt x="7064490" y="5223371"/>
                  <a:pt x="7064824" y="5223967"/>
                </a:cubicBezTo>
                <a:cubicBezTo>
                  <a:pt x="7065159" y="5224562"/>
                  <a:pt x="7065550" y="5225009"/>
                  <a:pt x="7065997" y="5225306"/>
                </a:cubicBezTo>
                <a:cubicBezTo>
                  <a:pt x="7066443" y="5225604"/>
                  <a:pt x="7066964" y="5225753"/>
                  <a:pt x="7067559" y="5225753"/>
                </a:cubicBezTo>
                <a:cubicBezTo>
                  <a:pt x="7068452" y="5225753"/>
                  <a:pt x="7069810" y="5225213"/>
                  <a:pt x="7071633" y="5224134"/>
                </a:cubicBezTo>
                <a:cubicBezTo>
                  <a:pt x="7073457" y="5223055"/>
                  <a:pt x="7075726" y="5221865"/>
                  <a:pt x="7078442" y="5220562"/>
                </a:cubicBezTo>
                <a:cubicBezTo>
                  <a:pt x="7081158" y="5219260"/>
                  <a:pt x="7084321" y="5218069"/>
                  <a:pt x="7087930" y="5216990"/>
                </a:cubicBezTo>
                <a:cubicBezTo>
                  <a:pt x="7091539" y="5215911"/>
                  <a:pt x="7095613" y="5215372"/>
                  <a:pt x="7100153" y="5215372"/>
                </a:cubicBezTo>
                <a:cubicBezTo>
                  <a:pt x="7104394" y="5215372"/>
                  <a:pt x="7107966" y="5215874"/>
                  <a:pt x="7110868" y="5216879"/>
                </a:cubicBezTo>
                <a:cubicBezTo>
                  <a:pt x="7113770" y="5217883"/>
                  <a:pt x="7116133" y="5219372"/>
                  <a:pt x="7117956" y="5221344"/>
                </a:cubicBezTo>
                <a:cubicBezTo>
                  <a:pt x="7119779" y="5223316"/>
                  <a:pt x="7121100" y="5225790"/>
                  <a:pt x="7121919" y="5228767"/>
                </a:cubicBezTo>
                <a:cubicBezTo>
                  <a:pt x="7122737" y="5231743"/>
                  <a:pt x="7123147" y="5235166"/>
                  <a:pt x="7123147" y="5239036"/>
                </a:cubicBezTo>
                <a:lnTo>
                  <a:pt x="7123147" y="5246849"/>
                </a:lnTo>
                <a:lnTo>
                  <a:pt x="7109305" y="5246849"/>
                </a:lnTo>
                <a:cubicBezTo>
                  <a:pt x="7101492" y="5246849"/>
                  <a:pt x="7094460" y="5247537"/>
                  <a:pt x="7088209" y="5248914"/>
                </a:cubicBezTo>
                <a:cubicBezTo>
                  <a:pt x="7081958" y="5250291"/>
                  <a:pt x="7076675" y="5252356"/>
                  <a:pt x="7072359" y="5255109"/>
                </a:cubicBezTo>
                <a:cubicBezTo>
                  <a:pt x="7068043" y="5257862"/>
                  <a:pt x="7064731" y="5261323"/>
                  <a:pt x="7062425" y="5265490"/>
                </a:cubicBezTo>
                <a:cubicBezTo>
                  <a:pt x="7060118" y="5269657"/>
                  <a:pt x="7058964" y="5274568"/>
                  <a:pt x="7058964" y="5280224"/>
                </a:cubicBezTo>
                <a:cubicBezTo>
                  <a:pt x="7058964" y="5285061"/>
                  <a:pt x="7059802" y="5289377"/>
                  <a:pt x="7061476" y="5293172"/>
                </a:cubicBezTo>
                <a:cubicBezTo>
                  <a:pt x="7063150" y="5296967"/>
                  <a:pt x="7065494" y="5300167"/>
                  <a:pt x="7068508" y="5302771"/>
                </a:cubicBezTo>
                <a:cubicBezTo>
                  <a:pt x="7071522" y="5305376"/>
                  <a:pt x="7075168" y="5307366"/>
                  <a:pt x="7079447" y="5308743"/>
                </a:cubicBezTo>
                <a:cubicBezTo>
                  <a:pt x="7083726" y="5310120"/>
                  <a:pt x="7088507" y="5310808"/>
                  <a:pt x="7093790" y="5310808"/>
                </a:cubicBezTo>
                <a:cubicBezTo>
                  <a:pt x="7099818" y="5310808"/>
                  <a:pt x="7105529" y="5309506"/>
                  <a:pt x="7110924" y="5306901"/>
                </a:cubicBezTo>
                <a:cubicBezTo>
                  <a:pt x="7116319" y="5304297"/>
                  <a:pt x="7121212" y="5300650"/>
                  <a:pt x="7125602" y="5295962"/>
                </a:cubicBezTo>
                <a:lnTo>
                  <a:pt x="7125602" y="5306008"/>
                </a:lnTo>
                <a:cubicBezTo>
                  <a:pt x="7125602" y="5306901"/>
                  <a:pt x="7125863" y="5307571"/>
                  <a:pt x="7126384" y="5308017"/>
                </a:cubicBezTo>
                <a:cubicBezTo>
                  <a:pt x="7126904" y="5308464"/>
                  <a:pt x="7127742" y="5308799"/>
                  <a:pt x="7128895" y="5309022"/>
                </a:cubicBezTo>
                <a:cubicBezTo>
                  <a:pt x="7130048" y="5309245"/>
                  <a:pt x="7131593" y="5309357"/>
                  <a:pt x="7133527" y="5309357"/>
                </a:cubicBezTo>
                <a:cubicBezTo>
                  <a:pt x="7135536" y="5309357"/>
                  <a:pt x="7137062" y="5309245"/>
                  <a:pt x="7138104" y="5309022"/>
                </a:cubicBezTo>
                <a:cubicBezTo>
                  <a:pt x="7139146" y="5308799"/>
                  <a:pt x="7139964" y="5308464"/>
                  <a:pt x="7140559" y="5308017"/>
                </a:cubicBezTo>
                <a:cubicBezTo>
                  <a:pt x="7141155" y="5307571"/>
                  <a:pt x="7141452" y="5306901"/>
                  <a:pt x="7141452" y="5306008"/>
                </a:cubicBezTo>
                <a:lnTo>
                  <a:pt x="7141452" y="5238254"/>
                </a:lnTo>
                <a:cubicBezTo>
                  <a:pt x="7141452" y="5232004"/>
                  <a:pt x="7140745" y="5226534"/>
                  <a:pt x="7139332" y="5221846"/>
                </a:cubicBezTo>
                <a:cubicBezTo>
                  <a:pt x="7137918" y="5217158"/>
                  <a:pt x="7135648" y="5213233"/>
                  <a:pt x="7132523" y="5210070"/>
                </a:cubicBezTo>
                <a:cubicBezTo>
                  <a:pt x="7129397" y="5206907"/>
                  <a:pt x="7125305" y="5204508"/>
                  <a:pt x="7120244" y="5202870"/>
                </a:cubicBezTo>
                <a:cubicBezTo>
                  <a:pt x="7115184" y="5201233"/>
                  <a:pt x="7109045" y="5200415"/>
                  <a:pt x="7101827" y="5200415"/>
                </a:cubicBezTo>
                <a:close/>
                <a:moveTo>
                  <a:pt x="6934879" y="5200415"/>
                </a:moveTo>
                <a:cubicBezTo>
                  <a:pt x="6928777" y="5200415"/>
                  <a:pt x="6923438" y="5201233"/>
                  <a:pt x="6918861" y="5202870"/>
                </a:cubicBezTo>
                <a:cubicBezTo>
                  <a:pt x="6914285" y="5204508"/>
                  <a:pt x="6910471" y="5206684"/>
                  <a:pt x="6907420" y="5209400"/>
                </a:cubicBezTo>
                <a:cubicBezTo>
                  <a:pt x="6904369" y="5212116"/>
                  <a:pt x="6902081" y="5215279"/>
                  <a:pt x="6900555" y="5218888"/>
                </a:cubicBezTo>
                <a:cubicBezTo>
                  <a:pt x="6899030" y="5222497"/>
                  <a:pt x="6898267" y="5226274"/>
                  <a:pt x="6898267" y="5230218"/>
                </a:cubicBezTo>
                <a:cubicBezTo>
                  <a:pt x="6898267" y="5234682"/>
                  <a:pt x="6898993" y="5238515"/>
                  <a:pt x="6900444" y="5241715"/>
                </a:cubicBezTo>
                <a:cubicBezTo>
                  <a:pt x="6901895" y="5244914"/>
                  <a:pt x="6903811" y="5247668"/>
                  <a:pt x="6906192" y="5249975"/>
                </a:cubicBezTo>
                <a:cubicBezTo>
                  <a:pt x="6908574" y="5252281"/>
                  <a:pt x="6911271" y="5254235"/>
                  <a:pt x="6914285" y="5255835"/>
                </a:cubicBezTo>
                <a:cubicBezTo>
                  <a:pt x="6917299" y="5257435"/>
                  <a:pt x="6920387" y="5258867"/>
                  <a:pt x="6923549" y="5260132"/>
                </a:cubicBezTo>
                <a:cubicBezTo>
                  <a:pt x="6926712" y="5261397"/>
                  <a:pt x="6929782" y="5262606"/>
                  <a:pt x="6932758" y="5263760"/>
                </a:cubicBezTo>
                <a:cubicBezTo>
                  <a:pt x="6935735" y="5264913"/>
                  <a:pt x="6938414" y="5266234"/>
                  <a:pt x="6940795" y="5267722"/>
                </a:cubicBezTo>
                <a:cubicBezTo>
                  <a:pt x="6943176" y="5269211"/>
                  <a:pt x="6945092" y="5270922"/>
                  <a:pt x="6946543" y="5272857"/>
                </a:cubicBezTo>
                <a:cubicBezTo>
                  <a:pt x="6947994" y="5274792"/>
                  <a:pt x="6948720" y="5277173"/>
                  <a:pt x="6948720" y="5280001"/>
                </a:cubicBezTo>
                <a:cubicBezTo>
                  <a:pt x="6948720" y="5282754"/>
                  <a:pt x="6948218" y="5285135"/>
                  <a:pt x="6947213" y="5287144"/>
                </a:cubicBezTo>
                <a:cubicBezTo>
                  <a:pt x="6946208" y="5289154"/>
                  <a:pt x="6944776" y="5290809"/>
                  <a:pt x="6942916" y="5292111"/>
                </a:cubicBezTo>
                <a:cubicBezTo>
                  <a:pt x="6941055" y="5293414"/>
                  <a:pt x="6938860" y="5294400"/>
                  <a:pt x="6936330" y="5295069"/>
                </a:cubicBezTo>
                <a:cubicBezTo>
                  <a:pt x="6933800" y="5295739"/>
                  <a:pt x="6930972" y="5296074"/>
                  <a:pt x="6927847" y="5296074"/>
                </a:cubicBezTo>
                <a:cubicBezTo>
                  <a:pt x="6923680" y="5296074"/>
                  <a:pt x="6919996" y="5295572"/>
                  <a:pt x="6916796" y="5294567"/>
                </a:cubicBezTo>
                <a:cubicBezTo>
                  <a:pt x="6913597" y="5293563"/>
                  <a:pt x="6910825" y="5292465"/>
                  <a:pt x="6908481" y="5291274"/>
                </a:cubicBezTo>
                <a:cubicBezTo>
                  <a:pt x="6906137" y="5290084"/>
                  <a:pt x="6904165" y="5288986"/>
                  <a:pt x="6902565" y="5287982"/>
                </a:cubicBezTo>
                <a:cubicBezTo>
                  <a:pt x="6900965" y="5286977"/>
                  <a:pt x="6899755" y="5286475"/>
                  <a:pt x="6898937" y="5286475"/>
                </a:cubicBezTo>
                <a:cubicBezTo>
                  <a:pt x="6898416" y="5286475"/>
                  <a:pt x="6897951" y="5286605"/>
                  <a:pt x="6897542" y="5286865"/>
                </a:cubicBezTo>
                <a:cubicBezTo>
                  <a:pt x="6897132" y="5287126"/>
                  <a:pt x="6896816" y="5287554"/>
                  <a:pt x="6896593" y="5288149"/>
                </a:cubicBezTo>
                <a:cubicBezTo>
                  <a:pt x="6896370" y="5288744"/>
                  <a:pt x="6896184" y="5289526"/>
                  <a:pt x="6896035" y="5290493"/>
                </a:cubicBezTo>
                <a:cubicBezTo>
                  <a:pt x="6895886" y="5291460"/>
                  <a:pt x="6895812" y="5292651"/>
                  <a:pt x="6895812" y="5294065"/>
                </a:cubicBezTo>
                <a:cubicBezTo>
                  <a:pt x="6895812" y="5296372"/>
                  <a:pt x="6895998" y="5298195"/>
                  <a:pt x="6896370" y="5299534"/>
                </a:cubicBezTo>
                <a:cubicBezTo>
                  <a:pt x="6896742" y="5300874"/>
                  <a:pt x="6897337" y="5301916"/>
                  <a:pt x="6898156" y="5302660"/>
                </a:cubicBezTo>
                <a:cubicBezTo>
                  <a:pt x="6898974" y="5303404"/>
                  <a:pt x="6900276" y="5304241"/>
                  <a:pt x="6902062" y="5305171"/>
                </a:cubicBezTo>
                <a:cubicBezTo>
                  <a:pt x="6903848" y="5306101"/>
                  <a:pt x="6906025" y="5306994"/>
                  <a:pt x="6908592" y="5307850"/>
                </a:cubicBezTo>
                <a:cubicBezTo>
                  <a:pt x="6911159" y="5308706"/>
                  <a:pt x="6914062" y="5309413"/>
                  <a:pt x="6917299" y="5309971"/>
                </a:cubicBezTo>
                <a:cubicBezTo>
                  <a:pt x="6920536" y="5310529"/>
                  <a:pt x="6923940" y="5310808"/>
                  <a:pt x="6927512" y="5310808"/>
                </a:cubicBezTo>
                <a:cubicBezTo>
                  <a:pt x="6933316" y="5310808"/>
                  <a:pt x="6938637" y="5310101"/>
                  <a:pt x="6943474" y="5308687"/>
                </a:cubicBezTo>
                <a:cubicBezTo>
                  <a:pt x="6948311" y="5307273"/>
                  <a:pt x="6952478" y="5305190"/>
                  <a:pt x="6955975" y="5302436"/>
                </a:cubicBezTo>
                <a:cubicBezTo>
                  <a:pt x="6959473" y="5299683"/>
                  <a:pt x="6962170" y="5296297"/>
                  <a:pt x="6964068" y="5292279"/>
                </a:cubicBezTo>
                <a:cubicBezTo>
                  <a:pt x="6965965" y="5288261"/>
                  <a:pt x="6966914" y="5283684"/>
                  <a:pt x="6966914" y="5278550"/>
                </a:cubicBezTo>
                <a:cubicBezTo>
                  <a:pt x="6966914" y="5274234"/>
                  <a:pt x="6966189" y="5270513"/>
                  <a:pt x="6964738" y="5267387"/>
                </a:cubicBezTo>
                <a:cubicBezTo>
                  <a:pt x="6963287" y="5264262"/>
                  <a:pt x="6961370" y="5261583"/>
                  <a:pt x="6958989" y="5259351"/>
                </a:cubicBezTo>
                <a:cubicBezTo>
                  <a:pt x="6956608" y="5257118"/>
                  <a:pt x="6953873" y="5255221"/>
                  <a:pt x="6950785" y="5253658"/>
                </a:cubicBezTo>
                <a:cubicBezTo>
                  <a:pt x="6947697" y="5252095"/>
                  <a:pt x="6944571" y="5250681"/>
                  <a:pt x="6941409" y="5249416"/>
                </a:cubicBezTo>
                <a:cubicBezTo>
                  <a:pt x="6938246" y="5248151"/>
                  <a:pt x="6935139" y="5246924"/>
                  <a:pt x="6932088" y="5245733"/>
                </a:cubicBezTo>
                <a:cubicBezTo>
                  <a:pt x="6929037" y="5244542"/>
                  <a:pt x="6926321" y="5243203"/>
                  <a:pt x="6923940" y="5241715"/>
                </a:cubicBezTo>
                <a:cubicBezTo>
                  <a:pt x="6921559" y="5240226"/>
                  <a:pt x="6919624" y="5238496"/>
                  <a:pt x="6918136" y="5236524"/>
                </a:cubicBezTo>
                <a:cubicBezTo>
                  <a:pt x="6916647" y="5234552"/>
                  <a:pt x="6915903" y="5232115"/>
                  <a:pt x="6915903" y="5229213"/>
                </a:cubicBezTo>
                <a:cubicBezTo>
                  <a:pt x="6915903" y="5227129"/>
                  <a:pt x="6916294" y="5225195"/>
                  <a:pt x="6917075" y="5223409"/>
                </a:cubicBezTo>
                <a:cubicBezTo>
                  <a:pt x="6917857" y="5221623"/>
                  <a:pt x="6919010" y="5220079"/>
                  <a:pt x="6920536" y="5218776"/>
                </a:cubicBezTo>
                <a:cubicBezTo>
                  <a:pt x="6922061" y="5217474"/>
                  <a:pt x="6924014" y="5216470"/>
                  <a:pt x="6926396" y="5215763"/>
                </a:cubicBezTo>
                <a:cubicBezTo>
                  <a:pt x="6928777" y="5215056"/>
                  <a:pt x="6931530" y="5214702"/>
                  <a:pt x="6934656" y="5214702"/>
                </a:cubicBezTo>
                <a:cubicBezTo>
                  <a:pt x="6938153" y="5214702"/>
                  <a:pt x="6941260" y="5215112"/>
                  <a:pt x="6943976" y="5215930"/>
                </a:cubicBezTo>
                <a:cubicBezTo>
                  <a:pt x="6946692" y="5216749"/>
                  <a:pt x="6949055" y="5217623"/>
                  <a:pt x="6951064" y="5218553"/>
                </a:cubicBezTo>
                <a:cubicBezTo>
                  <a:pt x="6953073" y="5219483"/>
                  <a:pt x="6954710" y="5220358"/>
                  <a:pt x="6955975" y="5221176"/>
                </a:cubicBezTo>
                <a:cubicBezTo>
                  <a:pt x="6957240" y="5221995"/>
                  <a:pt x="6958208" y="5222404"/>
                  <a:pt x="6958877" y="5222404"/>
                </a:cubicBezTo>
                <a:cubicBezTo>
                  <a:pt x="6959324" y="5222404"/>
                  <a:pt x="6959733" y="5222274"/>
                  <a:pt x="6960105" y="5222013"/>
                </a:cubicBezTo>
                <a:cubicBezTo>
                  <a:pt x="6960477" y="5221753"/>
                  <a:pt x="6960794" y="5221325"/>
                  <a:pt x="6961054" y="5220730"/>
                </a:cubicBezTo>
                <a:cubicBezTo>
                  <a:pt x="6961315" y="5220134"/>
                  <a:pt x="6961501" y="5219372"/>
                  <a:pt x="6961612" y="5218442"/>
                </a:cubicBezTo>
                <a:cubicBezTo>
                  <a:pt x="6961724" y="5217511"/>
                  <a:pt x="6961780" y="5216414"/>
                  <a:pt x="6961780" y="5215149"/>
                </a:cubicBezTo>
                <a:cubicBezTo>
                  <a:pt x="6961780" y="5213958"/>
                  <a:pt x="6961724" y="5212954"/>
                  <a:pt x="6961612" y="5212135"/>
                </a:cubicBezTo>
                <a:cubicBezTo>
                  <a:pt x="6961501" y="5211316"/>
                  <a:pt x="6961389" y="5210628"/>
                  <a:pt x="6961277" y="5210070"/>
                </a:cubicBezTo>
                <a:cubicBezTo>
                  <a:pt x="6961166" y="5209512"/>
                  <a:pt x="6960980" y="5209010"/>
                  <a:pt x="6960719" y="5208563"/>
                </a:cubicBezTo>
                <a:cubicBezTo>
                  <a:pt x="6960459" y="5208117"/>
                  <a:pt x="6959938" y="5207596"/>
                  <a:pt x="6959157" y="5207000"/>
                </a:cubicBezTo>
                <a:cubicBezTo>
                  <a:pt x="6958375" y="5206405"/>
                  <a:pt x="6957222" y="5205717"/>
                  <a:pt x="6955696" y="5204935"/>
                </a:cubicBezTo>
                <a:cubicBezTo>
                  <a:pt x="6954171" y="5204154"/>
                  <a:pt x="6952329" y="5203429"/>
                  <a:pt x="6950171" y="5202759"/>
                </a:cubicBezTo>
                <a:cubicBezTo>
                  <a:pt x="6948013" y="5202089"/>
                  <a:pt x="6945595" y="5201531"/>
                  <a:pt x="6942916" y="5201084"/>
                </a:cubicBezTo>
                <a:cubicBezTo>
                  <a:pt x="6940237" y="5200638"/>
                  <a:pt x="6937558" y="5200415"/>
                  <a:pt x="6934879" y="5200415"/>
                </a:cubicBezTo>
                <a:close/>
                <a:moveTo>
                  <a:pt x="6797027" y="5200415"/>
                </a:moveTo>
                <a:cubicBezTo>
                  <a:pt x="6793157" y="5200415"/>
                  <a:pt x="6789325" y="5200768"/>
                  <a:pt x="6785530" y="5201475"/>
                </a:cubicBezTo>
                <a:cubicBezTo>
                  <a:pt x="6781735" y="5202182"/>
                  <a:pt x="6778237" y="5203075"/>
                  <a:pt x="6775037" y="5204154"/>
                </a:cubicBezTo>
                <a:cubicBezTo>
                  <a:pt x="6771838" y="5205233"/>
                  <a:pt x="6769010" y="5206424"/>
                  <a:pt x="6766554" y="5207726"/>
                </a:cubicBezTo>
                <a:cubicBezTo>
                  <a:pt x="6764099" y="5209028"/>
                  <a:pt x="6762368" y="5210163"/>
                  <a:pt x="6761364" y="5211130"/>
                </a:cubicBezTo>
                <a:cubicBezTo>
                  <a:pt x="6760359" y="5212098"/>
                  <a:pt x="6759727" y="5213121"/>
                  <a:pt x="6759466" y="5214200"/>
                </a:cubicBezTo>
                <a:cubicBezTo>
                  <a:pt x="6759206" y="5215279"/>
                  <a:pt x="6759076" y="5216749"/>
                  <a:pt x="6759076" y="5218609"/>
                </a:cubicBezTo>
                <a:cubicBezTo>
                  <a:pt x="6759076" y="5219725"/>
                  <a:pt x="6759150" y="5220748"/>
                  <a:pt x="6759299" y="5221679"/>
                </a:cubicBezTo>
                <a:cubicBezTo>
                  <a:pt x="6759448" y="5222609"/>
                  <a:pt x="6759690" y="5223371"/>
                  <a:pt x="6760024" y="5223967"/>
                </a:cubicBezTo>
                <a:cubicBezTo>
                  <a:pt x="6760359" y="5224562"/>
                  <a:pt x="6760750" y="5225009"/>
                  <a:pt x="6761196" y="5225306"/>
                </a:cubicBezTo>
                <a:cubicBezTo>
                  <a:pt x="6761643" y="5225604"/>
                  <a:pt x="6762164" y="5225753"/>
                  <a:pt x="6762759" y="5225753"/>
                </a:cubicBezTo>
                <a:cubicBezTo>
                  <a:pt x="6763652" y="5225753"/>
                  <a:pt x="6765010" y="5225213"/>
                  <a:pt x="6766833" y="5224134"/>
                </a:cubicBezTo>
                <a:cubicBezTo>
                  <a:pt x="6768656" y="5223055"/>
                  <a:pt x="6770926" y="5221865"/>
                  <a:pt x="6773642" y="5220562"/>
                </a:cubicBezTo>
                <a:cubicBezTo>
                  <a:pt x="6776358" y="5219260"/>
                  <a:pt x="6779521" y="5218069"/>
                  <a:pt x="6783130" y="5216990"/>
                </a:cubicBezTo>
                <a:cubicBezTo>
                  <a:pt x="6786739" y="5215911"/>
                  <a:pt x="6790813" y="5215372"/>
                  <a:pt x="6795352" y="5215372"/>
                </a:cubicBezTo>
                <a:cubicBezTo>
                  <a:pt x="6799594" y="5215372"/>
                  <a:pt x="6803166" y="5215874"/>
                  <a:pt x="6806068" y="5216879"/>
                </a:cubicBezTo>
                <a:cubicBezTo>
                  <a:pt x="6808970" y="5217883"/>
                  <a:pt x="6811333" y="5219372"/>
                  <a:pt x="6813156" y="5221344"/>
                </a:cubicBezTo>
                <a:cubicBezTo>
                  <a:pt x="6814979" y="5223316"/>
                  <a:pt x="6816300" y="5225790"/>
                  <a:pt x="6817119" y="5228767"/>
                </a:cubicBezTo>
                <a:cubicBezTo>
                  <a:pt x="6817937" y="5231743"/>
                  <a:pt x="6818346" y="5235166"/>
                  <a:pt x="6818346" y="5239036"/>
                </a:cubicBezTo>
                <a:lnTo>
                  <a:pt x="6818346" y="5246849"/>
                </a:lnTo>
                <a:lnTo>
                  <a:pt x="6804505" y="5246849"/>
                </a:lnTo>
                <a:cubicBezTo>
                  <a:pt x="6796692" y="5246849"/>
                  <a:pt x="6789660" y="5247537"/>
                  <a:pt x="6783409" y="5248914"/>
                </a:cubicBezTo>
                <a:cubicBezTo>
                  <a:pt x="6777158" y="5250291"/>
                  <a:pt x="6771875" y="5252356"/>
                  <a:pt x="6767559" y="5255109"/>
                </a:cubicBezTo>
                <a:cubicBezTo>
                  <a:pt x="6763243" y="5257862"/>
                  <a:pt x="6759931" y="5261323"/>
                  <a:pt x="6757625" y="5265490"/>
                </a:cubicBezTo>
                <a:cubicBezTo>
                  <a:pt x="6755318" y="5269657"/>
                  <a:pt x="6754164" y="5274568"/>
                  <a:pt x="6754164" y="5280224"/>
                </a:cubicBezTo>
                <a:cubicBezTo>
                  <a:pt x="6754164" y="5285061"/>
                  <a:pt x="6755001" y="5289377"/>
                  <a:pt x="6756676" y="5293172"/>
                </a:cubicBezTo>
                <a:cubicBezTo>
                  <a:pt x="6758350" y="5296967"/>
                  <a:pt x="6760694" y="5300167"/>
                  <a:pt x="6763708" y="5302771"/>
                </a:cubicBezTo>
                <a:cubicBezTo>
                  <a:pt x="6766722" y="5305376"/>
                  <a:pt x="6770368" y="5307366"/>
                  <a:pt x="6774647" y="5308743"/>
                </a:cubicBezTo>
                <a:cubicBezTo>
                  <a:pt x="6778926" y="5310120"/>
                  <a:pt x="6783707" y="5310808"/>
                  <a:pt x="6788990" y="5310808"/>
                </a:cubicBezTo>
                <a:cubicBezTo>
                  <a:pt x="6795018" y="5310808"/>
                  <a:pt x="6800729" y="5309506"/>
                  <a:pt x="6806124" y="5306901"/>
                </a:cubicBezTo>
                <a:cubicBezTo>
                  <a:pt x="6811519" y="5304297"/>
                  <a:pt x="6816412" y="5300650"/>
                  <a:pt x="6820802" y="5295962"/>
                </a:cubicBezTo>
                <a:lnTo>
                  <a:pt x="6820802" y="5306008"/>
                </a:lnTo>
                <a:cubicBezTo>
                  <a:pt x="6820802" y="5306901"/>
                  <a:pt x="6821063" y="5307571"/>
                  <a:pt x="6821583" y="5308017"/>
                </a:cubicBezTo>
                <a:cubicBezTo>
                  <a:pt x="6822104" y="5308464"/>
                  <a:pt x="6822942" y="5308799"/>
                  <a:pt x="6824095" y="5309022"/>
                </a:cubicBezTo>
                <a:cubicBezTo>
                  <a:pt x="6825248" y="5309245"/>
                  <a:pt x="6826792" y="5309357"/>
                  <a:pt x="6828727" y="5309357"/>
                </a:cubicBezTo>
                <a:cubicBezTo>
                  <a:pt x="6830736" y="5309357"/>
                  <a:pt x="6832262" y="5309245"/>
                  <a:pt x="6833304" y="5309022"/>
                </a:cubicBezTo>
                <a:cubicBezTo>
                  <a:pt x="6834345" y="5308799"/>
                  <a:pt x="6835164" y="5308464"/>
                  <a:pt x="6835759" y="5308017"/>
                </a:cubicBezTo>
                <a:cubicBezTo>
                  <a:pt x="6836355" y="5307571"/>
                  <a:pt x="6836652" y="5306901"/>
                  <a:pt x="6836652" y="5306008"/>
                </a:cubicBezTo>
                <a:lnTo>
                  <a:pt x="6836652" y="5238254"/>
                </a:lnTo>
                <a:cubicBezTo>
                  <a:pt x="6836652" y="5232004"/>
                  <a:pt x="6835945" y="5226534"/>
                  <a:pt x="6834532" y="5221846"/>
                </a:cubicBezTo>
                <a:cubicBezTo>
                  <a:pt x="6833118" y="5217158"/>
                  <a:pt x="6830848" y="5213233"/>
                  <a:pt x="6827723" y="5210070"/>
                </a:cubicBezTo>
                <a:cubicBezTo>
                  <a:pt x="6824597" y="5206907"/>
                  <a:pt x="6820504" y="5204508"/>
                  <a:pt x="6815444" y="5202870"/>
                </a:cubicBezTo>
                <a:cubicBezTo>
                  <a:pt x="6810384" y="5201233"/>
                  <a:pt x="6804245" y="5200415"/>
                  <a:pt x="6797027" y="5200415"/>
                </a:cubicBezTo>
                <a:close/>
                <a:moveTo>
                  <a:pt x="6606527" y="5200415"/>
                </a:moveTo>
                <a:cubicBezTo>
                  <a:pt x="6602657" y="5200415"/>
                  <a:pt x="6598825" y="5200768"/>
                  <a:pt x="6595030" y="5201475"/>
                </a:cubicBezTo>
                <a:cubicBezTo>
                  <a:pt x="6591235" y="5202182"/>
                  <a:pt x="6587737" y="5203075"/>
                  <a:pt x="6584537" y="5204154"/>
                </a:cubicBezTo>
                <a:cubicBezTo>
                  <a:pt x="6581338" y="5205233"/>
                  <a:pt x="6578510" y="5206424"/>
                  <a:pt x="6576054" y="5207726"/>
                </a:cubicBezTo>
                <a:cubicBezTo>
                  <a:pt x="6573599" y="5209028"/>
                  <a:pt x="6571868" y="5210163"/>
                  <a:pt x="6570864" y="5211130"/>
                </a:cubicBezTo>
                <a:cubicBezTo>
                  <a:pt x="6569859" y="5212098"/>
                  <a:pt x="6569227" y="5213121"/>
                  <a:pt x="6568966" y="5214200"/>
                </a:cubicBezTo>
                <a:cubicBezTo>
                  <a:pt x="6568706" y="5215279"/>
                  <a:pt x="6568576" y="5216749"/>
                  <a:pt x="6568576" y="5218609"/>
                </a:cubicBezTo>
                <a:cubicBezTo>
                  <a:pt x="6568576" y="5219725"/>
                  <a:pt x="6568650" y="5220748"/>
                  <a:pt x="6568799" y="5221679"/>
                </a:cubicBezTo>
                <a:cubicBezTo>
                  <a:pt x="6568948" y="5222609"/>
                  <a:pt x="6569190" y="5223371"/>
                  <a:pt x="6569524" y="5223967"/>
                </a:cubicBezTo>
                <a:cubicBezTo>
                  <a:pt x="6569859" y="5224562"/>
                  <a:pt x="6570250" y="5225009"/>
                  <a:pt x="6570696" y="5225306"/>
                </a:cubicBezTo>
                <a:cubicBezTo>
                  <a:pt x="6571143" y="5225604"/>
                  <a:pt x="6571664" y="5225753"/>
                  <a:pt x="6572259" y="5225753"/>
                </a:cubicBezTo>
                <a:cubicBezTo>
                  <a:pt x="6573152" y="5225753"/>
                  <a:pt x="6574510" y="5225213"/>
                  <a:pt x="6576333" y="5224134"/>
                </a:cubicBezTo>
                <a:cubicBezTo>
                  <a:pt x="6578156" y="5223055"/>
                  <a:pt x="6580426" y="5221865"/>
                  <a:pt x="6583142" y="5220562"/>
                </a:cubicBezTo>
                <a:cubicBezTo>
                  <a:pt x="6585858" y="5219260"/>
                  <a:pt x="6589021" y="5218069"/>
                  <a:pt x="6592630" y="5216990"/>
                </a:cubicBezTo>
                <a:cubicBezTo>
                  <a:pt x="6596239" y="5215911"/>
                  <a:pt x="6600313" y="5215372"/>
                  <a:pt x="6604853" y="5215372"/>
                </a:cubicBezTo>
                <a:cubicBezTo>
                  <a:pt x="6609094" y="5215372"/>
                  <a:pt x="6612666" y="5215874"/>
                  <a:pt x="6615568" y="5216879"/>
                </a:cubicBezTo>
                <a:cubicBezTo>
                  <a:pt x="6618470" y="5217883"/>
                  <a:pt x="6620833" y="5219372"/>
                  <a:pt x="6622656" y="5221344"/>
                </a:cubicBezTo>
                <a:cubicBezTo>
                  <a:pt x="6624479" y="5223316"/>
                  <a:pt x="6625800" y="5225790"/>
                  <a:pt x="6626619" y="5228767"/>
                </a:cubicBezTo>
                <a:cubicBezTo>
                  <a:pt x="6627437" y="5231743"/>
                  <a:pt x="6627846" y="5235166"/>
                  <a:pt x="6627846" y="5239036"/>
                </a:cubicBezTo>
                <a:lnTo>
                  <a:pt x="6627846" y="5246849"/>
                </a:lnTo>
                <a:lnTo>
                  <a:pt x="6614005" y="5246849"/>
                </a:lnTo>
                <a:cubicBezTo>
                  <a:pt x="6606192" y="5246849"/>
                  <a:pt x="6599160" y="5247537"/>
                  <a:pt x="6592909" y="5248914"/>
                </a:cubicBezTo>
                <a:cubicBezTo>
                  <a:pt x="6586658" y="5250291"/>
                  <a:pt x="6581375" y="5252356"/>
                  <a:pt x="6577059" y="5255109"/>
                </a:cubicBezTo>
                <a:cubicBezTo>
                  <a:pt x="6572743" y="5257862"/>
                  <a:pt x="6569431" y="5261323"/>
                  <a:pt x="6567125" y="5265490"/>
                </a:cubicBezTo>
                <a:cubicBezTo>
                  <a:pt x="6564818" y="5269657"/>
                  <a:pt x="6563664" y="5274568"/>
                  <a:pt x="6563664" y="5280224"/>
                </a:cubicBezTo>
                <a:cubicBezTo>
                  <a:pt x="6563664" y="5285061"/>
                  <a:pt x="6564502" y="5289377"/>
                  <a:pt x="6566176" y="5293172"/>
                </a:cubicBezTo>
                <a:cubicBezTo>
                  <a:pt x="6567850" y="5296967"/>
                  <a:pt x="6570194" y="5300167"/>
                  <a:pt x="6573208" y="5302771"/>
                </a:cubicBezTo>
                <a:cubicBezTo>
                  <a:pt x="6576222" y="5305376"/>
                  <a:pt x="6579868" y="5307366"/>
                  <a:pt x="6584147" y="5308743"/>
                </a:cubicBezTo>
                <a:cubicBezTo>
                  <a:pt x="6588426" y="5310120"/>
                  <a:pt x="6593207" y="5310808"/>
                  <a:pt x="6598490" y="5310808"/>
                </a:cubicBezTo>
                <a:cubicBezTo>
                  <a:pt x="6604518" y="5310808"/>
                  <a:pt x="6610229" y="5309506"/>
                  <a:pt x="6615624" y="5306901"/>
                </a:cubicBezTo>
                <a:cubicBezTo>
                  <a:pt x="6621019" y="5304297"/>
                  <a:pt x="6625912" y="5300650"/>
                  <a:pt x="6630302" y="5295962"/>
                </a:cubicBezTo>
                <a:lnTo>
                  <a:pt x="6630302" y="5306008"/>
                </a:lnTo>
                <a:cubicBezTo>
                  <a:pt x="6630302" y="5306901"/>
                  <a:pt x="6630563" y="5307571"/>
                  <a:pt x="6631083" y="5308017"/>
                </a:cubicBezTo>
                <a:cubicBezTo>
                  <a:pt x="6631604" y="5308464"/>
                  <a:pt x="6632442" y="5308799"/>
                  <a:pt x="6633595" y="5309022"/>
                </a:cubicBezTo>
                <a:cubicBezTo>
                  <a:pt x="6634748" y="5309245"/>
                  <a:pt x="6636292" y="5309357"/>
                  <a:pt x="6638227" y="5309357"/>
                </a:cubicBezTo>
                <a:cubicBezTo>
                  <a:pt x="6640236" y="5309357"/>
                  <a:pt x="6641762" y="5309245"/>
                  <a:pt x="6642804" y="5309022"/>
                </a:cubicBezTo>
                <a:cubicBezTo>
                  <a:pt x="6643845" y="5308799"/>
                  <a:pt x="6644664" y="5308464"/>
                  <a:pt x="6645259" y="5308017"/>
                </a:cubicBezTo>
                <a:cubicBezTo>
                  <a:pt x="6645855" y="5307571"/>
                  <a:pt x="6646152" y="5306901"/>
                  <a:pt x="6646152" y="5306008"/>
                </a:cubicBezTo>
                <a:lnTo>
                  <a:pt x="6646152" y="5238254"/>
                </a:lnTo>
                <a:cubicBezTo>
                  <a:pt x="6646152" y="5232004"/>
                  <a:pt x="6645445" y="5226534"/>
                  <a:pt x="6644032" y="5221846"/>
                </a:cubicBezTo>
                <a:cubicBezTo>
                  <a:pt x="6642618" y="5217158"/>
                  <a:pt x="6640348" y="5213233"/>
                  <a:pt x="6637223" y="5210070"/>
                </a:cubicBezTo>
                <a:cubicBezTo>
                  <a:pt x="6634097" y="5206907"/>
                  <a:pt x="6630004" y="5204508"/>
                  <a:pt x="6624944" y="5202870"/>
                </a:cubicBezTo>
                <a:cubicBezTo>
                  <a:pt x="6619884" y="5201233"/>
                  <a:pt x="6613745" y="5200415"/>
                  <a:pt x="6606527" y="5200415"/>
                </a:cubicBezTo>
                <a:close/>
                <a:moveTo>
                  <a:pt x="6326246" y="5200415"/>
                </a:moveTo>
                <a:cubicBezTo>
                  <a:pt x="6318879" y="5200415"/>
                  <a:pt x="6312219" y="5201698"/>
                  <a:pt x="6306266" y="5204266"/>
                </a:cubicBezTo>
                <a:cubicBezTo>
                  <a:pt x="6300313" y="5206833"/>
                  <a:pt x="6295234" y="5210516"/>
                  <a:pt x="6291030" y="5215316"/>
                </a:cubicBezTo>
                <a:cubicBezTo>
                  <a:pt x="6286825" y="5220116"/>
                  <a:pt x="6283607" y="5225957"/>
                  <a:pt x="6281375" y="5232841"/>
                </a:cubicBezTo>
                <a:cubicBezTo>
                  <a:pt x="6279142" y="5239724"/>
                  <a:pt x="6278026" y="5247482"/>
                  <a:pt x="6278026" y="5256114"/>
                </a:cubicBezTo>
                <a:cubicBezTo>
                  <a:pt x="6278026" y="5265192"/>
                  <a:pt x="6279105" y="5273155"/>
                  <a:pt x="6281263" y="5280001"/>
                </a:cubicBezTo>
                <a:cubicBezTo>
                  <a:pt x="6283421" y="5286847"/>
                  <a:pt x="6286621" y="5292539"/>
                  <a:pt x="6290862" y="5297079"/>
                </a:cubicBezTo>
                <a:cubicBezTo>
                  <a:pt x="6295104" y="5301618"/>
                  <a:pt x="6300332" y="5305041"/>
                  <a:pt x="6306545" y="5307348"/>
                </a:cubicBezTo>
                <a:cubicBezTo>
                  <a:pt x="6312759" y="5309655"/>
                  <a:pt x="6319995" y="5310808"/>
                  <a:pt x="6328255" y="5310808"/>
                </a:cubicBezTo>
                <a:cubicBezTo>
                  <a:pt x="6333018" y="5310808"/>
                  <a:pt x="6337501" y="5310455"/>
                  <a:pt x="6341706" y="5309748"/>
                </a:cubicBezTo>
                <a:cubicBezTo>
                  <a:pt x="6345910" y="5309041"/>
                  <a:pt x="6349612" y="5308241"/>
                  <a:pt x="6352812" y="5307348"/>
                </a:cubicBezTo>
                <a:cubicBezTo>
                  <a:pt x="6356012" y="5306455"/>
                  <a:pt x="6358616" y="5305543"/>
                  <a:pt x="6360626" y="5304613"/>
                </a:cubicBezTo>
                <a:cubicBezTo>
                  <a:pt x="6362635" y="5303683"/>
                  <a:pt x="6363844" y="5303013"/>
                  <a:pt x="6364253" y="5302604"/>
                </a:cubicBezTo>
                <a:cubicBezTo>
                  <a:pt x="6364663" y="5302195"/>
                  <a:pt x="6364997" y="5301767"/>
                  <a:pt x="6365258" y="5301320"/>
                </a:cubicBezTo>
                <a:cubicBezTo>
                  <a:pt x="6365518" y="5300874"/>
                  <a:pt x="6365704" y="5300371"/>
                  <a:pt x="6365816" y="5299813"/>
                </a:cubicBezTo>
                <a:cubicBezTo>
                  <a:pt x="6365928" y="5299255"/>
                  <a:pt x="6366021" y="5298623"/>
                  <a:pt x="6366095" y="5297916"/>
                </a:cubicBezTo>
                <a:cubicBezTo>
                  <a:pt x="6366169" y="5297209"/>
                  <a:pt x="6366207" y="5296372"/>
                  <a:pt x="6366207" y="5295404"/>
                </a:cubicBezTo>
                <a:cubicBezTo>
                  <a:pt x="6366207" y="5294065"/>
                  <a:pt x="6366151" y="5292930"/>
                  <a:pt x="6366038" y="5292000"/>
                </a:cubicBezTo>
                <a:cubicBezTo>
                  <a:pt x="6365926" y="5291070"/>
                  <a:pt x="6365758" y="5290344"/>
                  <a:pt x="6365533" y="5289823"/>
                </a:cubicBezTo>
                <a:cubicBezTo>
                  <a:pt x="6365309" y="5289302"/>
                  <a:pt x="6364991" y="5288912"/>
                  <a:pt x="6364580" y="5288651"/>
                </a:cubicBezTo>
                <a:cubicBezTo>
                  <a:pt x="6364169" y="5288391"/>
                  <a:pt x="6363702" y="5288261"/>
                  <a:pt x="6363179" y="5288261"/>
                </a:cubicBezTo>
                <a:cubicBezTo>
                  <a:pt x="6362281" y="5288261"/>
                  <a:pt x="6360954" y="5288651"/>
                  <a:pt x="6359196" y="5289433"/>
                </a:cubicBezTo>
                <a:cubicBezTo>
                  <a:pt x="6357439" y="5290214"/>
                  <a:pt x="6355195" y="5291088"/>
                  <a:pt x="6352466" y="5292056"/>
                </a:cubicBezTo>
                <a:cubicBezTo>
                  <a:pt x="6349736" y="5293023"/>
                  <a:pt x="6346502" y="5293897"/>
                  <a:pt x="6342764" y="5294679"/>
                </a:cubicBezTo>
                <a:cubicBezTo>
                  <a:pt x="6339025" y="5295460"/>
                  <a:pt x="6334763" y="5295851"/>
                  <a:pt x="6329977" y="5295851"/>
                </a:cubicBezTo>
                <a:cubicBezTo>
                  <a:pt x="6323920" y="5295851"/>
                  <a:pt x="6318798" y="5294995"/>
                  <a:pt x="6314611" y="5293284"/>
                </a:cubicBezTo>
                <a:cubicBezTo>
                  <a:pt x="6310423" y="5291572"/>
                  <a:pt x="6307021" y="5289116"/>
                  <a:pt x="6304403" y="5285917"/>
                </a:cubicBezTo>
                <a:cubicBezTo>
                  <a:pt x="6301786" y="5282717"/>
                  <a:pt x="6299917" y="5278884"/>
                  <a:pt x="6298795" y="5274420"/>
                </a:cubicBezTo>
                <a:cubicBezTo>
                  <a:pt x="6297674" y="5269955"/>
                  <a:pt x="6297113" y="5264932"/>
                  <a:pt x="6297113" y="5259351"/>
                </a:cubicBezTo>
                <a:lnTo>
                  <a:pt x="6363271" y="5259351"/>
                </a:lnTo>
                <a:cubicBezTo>
                  <a:pt x="6365141" y="5259351"/>
                  <a:pt x="6366805" y="5258737"/>
                  <a:pt x="6368262" y="5257509"/>
                </a:cubicBezTo>
                <a:cubicBezTo>
                  <a:pt x="6369719" y="5256281"/>
                  <a:pt x="6370448" y="5254216"/>
                  <a:pt x="6370448" y="5251314"/>
                </a:cubicBezTo>
                <a:lnTo>
                  <a:pt x="6370448" y="5247965"/>
                </a:lnTo>
                <a:cubicBezTo>
                  <a:pt x="6370448" y="5241417"/>
                  <a:pt x="6369611" y="5235259"/>
                  <a:pt x="6367937" y="5229492"/>
                </a:cubicBezTo>
                <a:cubicBezTo>
                  <a:pt x="6366262" y="5223725"/>
                  <a:pt x="6363639" y="5218702"/>
                  <a:pt x="6360067" y="5214423"/>
                </a:cubicBezTo>
                <a:cubicBezTo>
                  <a:pt x="6356496" y="5210144"/>
                  <a:pt x="6351938" y="5206740"/>
                  <a:pt x="6346394" y="5204210"/>
                </a:cubicBezTo>
                <a:cubicBezTo>
                  <a:pt x="6340850" y="5201680"/>
                  <a:pt x="6334134" y="5200415"/>
                  <a:pt x="6326246" y="5200415"/>
                </a:cubicBezTo>
                <a:close/>
                <a:moveTo>
                  <a:pt x="9383436" y="5177867"/>
                </a:moveTo>
                <a:cubicBezTo>
                  <a:pt x="9387008" y="5177867"/>
                  <a:pt x="9390227" y="5178332"/>
                  <a:pt x="9393091" y="5179263"/>
                </a:cubicBezTo>
                <a:cubicBezTo>
                  <a:pt x="9395957" y="5180193"/>
                  <a:pt x="9398505" y="5181681"/>
                  <a:pt x="9400737" y="5183727"/>
                </a:cubicBezTo>
                <a:cubicBezTo>
                  <a:pt x="9402970" y="5185774"/>
                  <a:pt x="9404886" y="5188378"/>
                  <a:pt x="9406486" y="5191541"/>
                </a:cubicBezTo>
                <a:cubicBezTo>
                  <a:pt x="9408086" y="5194703"/>
                  <a:pt x="9409388" y="5198480"/>
                  <a:pt x="9410393" y="5202870"/>
                </a:cubicBezTo>
                <a:cubicBezTo>
                  <a:pt x="9411397" y="5207261"/>
                  <a:pt x="9412160" y="5212321"/>
                  <a:pt x="9412681" y="5218051"/>
                </a:cubicBezTo>
                <a:cubicBezTo>
                  <a:pt x="9413202" y="5223781"/>
                  <a:pt x="9413462" y="5230255"/>
                  <a:pt x="9413462" y="5237473"/>
                </a:cubicBezTo>
                <a:cubicBezTo>
                  <a:pt x="9413462" y="5242831"/>
                  <a:pt x="9413295" y="5247984"/>
                  <a:pt x="9412960" y="5252932"/>
                </a:cubicBezTo>
                <a:cubicBezTo>
                  <a:pt x="9412625" y="5257881"/>
                  <a:pt x="9412011" y="5262476"/>
                  <a:pt x="9411118" y="5266718"/>
                </a:cubicBezTo>
                <a:cubicBezTo>
                  <a:pt x="9410225" y="5270959"/>
                  <a:pt x="9409035" y="5274829"/>
                  <a:pt x="9407547" y="5278326"/>
                </a:cubicBezTo>
                <a:cubicBezTo>
                  <a:pt x="9406058" y="5281824"/>
                  <a:pt x="9404179" y="5284819"/>
                  <a:pt x="9401909" y="5287312"/>
                </a:cubicBezTo>
                <a:cubicBezTo>
                  <a:pt x="9399640" y="5289805"/>
                  <a:pt x="9396924" y="5291721"/>
                  <a:pt x="9393761" y="5293060"/>
                </a:cubicBezTo>
                <a:cubicBezTo>
                  <a:pt x="9390599" y="5294400"/>
                  <a:pt x="9386934" y="5295069"/>
                  <a:pt x="9382767" y="5295069"/>
                </a:cubicBezTo>
                <a:cubicBezTo>
                  <a:pt x="9377409" y="5295069"/>
                  <a:pt x="9372851" y="5293990"/>
                  <a:pt x="9369093" y="5291832"/>
                </a:cubicBezTo>
                <a:cubicBezTo>
                  <a:pt x="9365335" y="5289674"/>
                  <a:pt x="9362247" y="5286214"/>
                  <a:pt x="9359829" y="5281452"/>
                </a:cubicBezTo>
                <a:cubicBezTo>
                  <a:pt x="9357410" y="5276689"/>
                  <a:pt x="9355643" y="5270531"/>
                  <a:pt x="9354527" y="5262978"/>
                </a:cubicBezTo>
                <a:cubicBezTo>
                  <a:pt x="9353410" y="5255425"/>
                  <a:pt x="9352852" y="5246254"/>
                  <a:pt x="9352852" y="5235464"/>
                </a:cubicBezTo>
                <a:cubicBezTo>
                  <a:pt x="9352852" y="5227427"/>
                  <a:pt x="9353261" y="5219911"/>
                  <a:pt x="9354080" y="5212916"/>
                </a:cubicBezTo>
                <a:cubicBezTo>
                  <a:pt x="9354899" y="5205921"/>
                  <a:pt x="9356443" y="5199819"/>
                  <a:pt x="9358712" y="5194610"/>
                </a:cubicBezTo>
                <a:cubicBezTo>
                  <a:pt x="9360982" y="5189401"/>
                  <a:pt x="9364089" y="5185309"/>
                  <a:pt x="9368033" y="5182332"/>
                </a:cubicBezTo>
                <a:cubicBezTo>
                  <a:pt x="9371977" y="5179356"/>
                  <a:pt x="9377111" y="5177867"/>
                  <a:pt x="9383436" y="5177867"/>
                </a:cubicBezTo>
                <a:close/>
                <a:moveTo>
                  <a:pt x="9790555" y="5177421"/>
                </a:moveTo>
                <a:cubicBezTo>
                  <a:pt x="9795244" y="5177421"/>
                  <a:pt x="9799374" y="5178314"/>
                  <a:pt x="9802945" y="5180100"/>
                </a:cubicBezTo>
                <a:cubicBezTo>
                  <a:pt x="9806517" y="5181886"/>
                  <a:pt x="9809531" y="5184788"/>
                  <a:pt x="9811987" y="5188806"/>
                </a:cubicBezTo>
                <a:cubicBezTo>
                  <a:pt x="9814443" y="5192825"/>
                  <a:pt x="9816303" y="5198089"/>
                  <a:pt x="9817568" y="5204601"/>
                </a:cubicBezTo>
                <a:cubicBezTo>
                  <a:pt x="9818833" y="5211112"/>
                  <a:pt x="9819465" y="5219130"/>
                  <a:pt x="9819465" y="5228655"/>
                </a:cubicBezTo>
                <a:cubicBezTo>
                  <a:pt x="9815670" y="5231408"/>
                  <a:pt x="9811168" y="5233622"/>
                  <a:pt x="9805959" y="5235296"/>
                </a:cubicBezTo>
                <a:cubicBezTo>
                  <a:pt x="9800750" y="5236971"/>
                  <a:pt x="9795355" y="5237808"/>
                  <a:pt x="9789774" y="5237808"/>
                </a:cubicBezTo>
                <a:cubicBezTo>
                  <a:pt x="9784863" y="5237808"/>
                  <a:pt x="9780733" y="5237119"/>
                  <a:pt x="9777384" y="5235743"/>
                </a:cubicBezTo>
                <a:cubicBezTo>
                  <a:pt x="9774036" y="5234366"/>
                  <a:pt x="9771319" y="5232413"/>
                  <a:pt x="9769236" y="5229883"/>
                </a:cubicBezTo>
                <a:cubicBezTo>
                  <a:pt x="9767153" y="5227353"/>
                  <a:pt x="9765645" y="5224264"/>
                  <a:pt x="9764715" y="5220618"/>
                </a:cubicBezTo>
                <a:cubicBezTo>
                  <a:pt x="9763785" y="5216972"/>
                  <a:pt x="9763320" y="5212954"/>
                  <a:pt x="9763320" y="5208563"/>
                </a:cubicBezTo>
                <a:cubicBezTo>
                  <a:pt x="9763320" y="5204619"/>
                  <a:pt x="9763841" y="5200787"/>
                  <a:pt x="9764883" y="5197066"/>
                </a:cubicBezTo>
                <a:cubicBezTo>
                  <a:pt x="9765925" y="5193345"/>
                  <a:pt x="9767543" y="5190015"/>
                  <a:pt x="9769738" y="5187076"/>
                </a:cubicBezTo>
                <a:cubicBezTo>
                  <a:pt x="9771933" y="5184137"/>
                  <a:pt x="9774743" y="5181793"/>
                  <a:pt x="9778166" y="5180044"/>
                </a:cubicBezTo>
                <a:cubicBezTo>
                  <a:pt x="9781589" y="5178295"/>
                  <a:pt x="9785719" y="5177421"/>
                  <a:pt x="9790555" y="5177421"/>
                </a:cubicBezTo>
                <a:close/>
                <a:moveTo>
                  <a:pt x="9906753" y="5177086"/>
                </a:moveTo>
                <a:cubicBezTo>
                  <a:pt x="9910697" y="5177086"/>
                  <a:pt x="9914213" y="5177551"/>
                  <a:pt x="9917301" y="5178481"/>
                </a:cubicBezTo>
                <a:cubicBezTo>
                  <a:pt x="9920389" y="5179411"/>
                  <a:pt x="9922975" y="5180769"/>
                  <a:pt x="9925059" y="5182555"/>
                </a:cubicBezTo>
                <a:cubicBezTo>
                  <a:pt x="9927143" y="5184341"/>
                  <a:pt x="9928724" y="5186499"/>
                  <a:pt x="9929803" y="5189029"/>
                </a:cubicBezTo>
                <a:cubicBezTo>
                  <a:pt x="9930882" y="5191559"/>
                  <a:pt x="9931421" y="5194387"/>
                  <a:pt x="9931421" y="5197513"/>
                </a:cubicBezTo>
                <a:cubicBezTo>
                  <a:pt x="9931421" y="5203168"/>
                  <a:pt x="9929412" y="5208340"/>
                  <a:pt x="9925394" y="5213028"/>
                </a:cubicBezTo>
                <a:cubicBezTo>
                  <a:pt x="9921375" y="5217716"/>
                  <a:pt x="9915609" y="5221995"/>
                  <a:pt x="9908093" y="5225864"/>
                </a:cubicBezTo>
                <a:cubicBezTo>
                  <a:pt x="9903628" y="5223558"/>
                  <a:pt x="9899777" y="5221344"/>
                  <a:pt x="9896540" y="5219223"/>
                </a:cubicBezTo>
                <a:cubicBezTo>
                  <a:pt x="9893303" y="5217102"/>
                  <a:pt x="9890624" y="5214925"/>
                  <a:pt x="9888503" y="5212693"/>
                </a:cubicBezTo>
                <a:cubicBezTo>
                  <a:pt x="9886383" y="5210461"/>
                  <a:pt x="9884819" y="5208098"/>
                  <a:pt x="9883815" y="5205605"/>
                </a:cubicBezTo>
                <a:cubicBezTo>
                  <a:pt x="9882811" y="5203112"/>
                  <a:pt x="9882308" y="5200415"/>
                  <a:pt x="9882308" y="5197513"/>
                </a:cubicBezTo>
                <a:cubicBezTo>
                  <a:pt x="9882308" y="5191187"/>
                  <a:pt x="9884373" y="5186202"/>
                  <a:pt x="9888503" y="5182555"/>
                </a:cubicBezTo>
                <a:cubicBezTo>
                  <a:pt x="9892633" y="5178909"/>
                  <a:pt x="9898717" y="5177086"/>
                  <a:pt x="9906753" y="5177086"/>
                </a:cubicBezTo>
                <a:close/>
                <a:moveTo>
                  <a:pt x="11194079" y="5175077"/>
                </a:moveTo>
                <a:cubicBezTo>
                  <a:pt x="11192293" y="5175077"/>
                  <a:pt x="11190805" y="5175151"/>
                  <a:pt x="11189614" y="5175300"/>
                </a:cubicBezTo>
                <a:cubicBezTo>
                  <a:pt x="11188423" y="5175449"/>
                  <a:pt x="11187475" y="5175691"/>
                  <a:pt x="11186768" y="5176026"/>
                </a:cubicBezTo>
                <a:cubicBezTo>
                  <a:pt x="11186061" y="5176360"/>
                  <a:pt x="11185577" y="5176751"/>
                  <a:pt x="11185317" y="5177198"/>
                </a:cubicBezTo>
                <a:cubicBezTo>
                  <a:pt x="11185056" y="5177644"/>
                  <a:pt x="11184926" y="5178128"/>
                  <a:pt x="11184926" y="5178649"/>
                </a:cubicBezTo>
                <a:lnTo>
                  <a:pt x="11184926" y="5202536"/>
                </a:lnTo>
                <a:lnTo>
                  <a:pt x="11170973" y="5202536"/>
                </a:lnTo>
                <a:cubicBezTo>
                  <a:pt x="11170378" y="5202536"/>
                  <a:pt x="11169839" y="5202666"/>
                  <a:pt x="11169355" y="5202926"/>
                </a:cubicBezTo>
                <a:cubicBezTo>
                  <a:pt x="11168871" y="5203187"/>
                  <a:pt x="11168481" y="5203633"/>
                  <a:pt x="11168183" y="5204266"/>
                </a:cubicBezTo>
                <a:cubicBezTo>
                  <a:pt x="11167885" y="5204898"/>
                  <a:pt x="11167643" y="5205698"/>
                  <a:pt x="11167457" y="5206666"/>
                </a:cubicBezTo>
                <a:cubicBezTo>
                  <a:pt x="11167271" y="5207633"/>
                  <a:pt x="11167179" y="5208824"/>
                  <a:pt x="11167179" y="5210237"/>
                </a:cubicBezTo>
                <a:cubicBezTo>
                  <a:pt x="11167179" y="5212916"/>
                  <a:pt x="11167513" y="5214851"/>
                  <a:pt x="11168183" y="5216042"/>
                </a:cubicBezTo>
                <a:cubicBezTo>
                  <a:pt x="11168853" y="5217232"/>
                  <a:pt x="11169745" y="5217828"/>
                  <a:pt x="11170862" y="5217828"/>
                </a:cubicBezTo>
                <a:lnTo>
                  <a:pt x="11184926" y="5217828"/>
                </a:lnTo>
                <a:lnTo>
                  <a:pt x="11184926" y="5276540"/>
                </a:lnTo>
                <a:cubicBezTo>
                  <a:pt x="11184926" y="5282345"/>
                  <a:pt x="11185465" y="5287386"/>
                  <a:pt x="11186545" y="5291665"/>
                </a:cubicBezTo>
                <a:cubicBezTo>
                  <a:pt x="11187623" y="5295944"/>
                  <a:pt x="11189353" y="5299478"/>
                  <a:pt x="11191735" y="5302269"/>
                </a:cubicBezTo>
                <a:cubicBezTo>
                  <a:pt x="11194116" y="5305060"/>
                  <a:pt x="11197167" y="5307143"/>
                  <a:pt x="11200888" y="5308520"/>
                </a:cubicBezTo>
                <a:cubicBezTo>
                  <a:pt x="11204609" y="5309896"/>
                  <a:pt x="11209073" y="5310585"/>
                  <a:pt x="11214283" y="5310585"/>
                </a:cubicBezTo>
                <a:cubicBezTo>
                  <a:pt x="11215994" y="5310585"/>
                  <a:pt x="11217705" y="5310473"/>
                  <a:pt x="11219417" y="5310250"/>
                </a:cubicBezTo>
                <a:cubicBezTo>
                  <a:pt x="11221129" y="5310027"/>
                  <a:pt x="11222747" y="5309748"/>
                  <a:pt x="11224273" y="5309413"/>
                </a:cubicBezTo>
                <a:cubicBezTo>
                  <a:pt x="11225798" y="5309078"/>
                  <a:pt x="11227156" y="5308650"/>
                  <a:pt x="11228347" y="5308129"/>
                </a:cubicBezTo>
                <a:cubicBezTo>
                  <a:pt x="11229537" y="5307608"/>
                  <a:pt x="11230430" y="5307050"/>
                  <a:pt x="11231025" y="5306455"/>
                </a:cubicBezTo>
                <a:cubicBezTo>
                  <a:pt x="11231621" y="5305859"/>
                  <a:pt x="11232067" y="5304929"/>
                  <a:pt x="11232365" y="5303664"/>
                </a:cubicBezTo>
                <a:cubicBezTo>
                  <a:pt x="11232663" y="5302399"/>
                  <a:pt x="11232811" y="5300688"/>
                  <a:pt x="11232811" y="5298530"/>
                </a:cubicBezTo>
                <a:cubicBezTo>
                  <a:pt x="11232811" y="5297190"/>
                  <a:pt x="11232737" y="5296074"/>
                  <a:pt x="11232588" y="5295181"/>
                </a:cubicBezTo>
                <a:cubicBezTo>
                  <a:pt x="11232439" y="5294288"/>
                  <a:pt x="11232272" y="5293581"/>
                  <a:pt x="11232086" y="5293060"/>
                </a:cubicBezTo>
                <a:cubicBezTo>
                  <a:pt x="11231900" y="5292539"/>
                  <a:pt x="11231639" y="5292186"/>
                  <a:pt x="11231305" y="5292000"/>
                </a:cubicBezTo>
                <a:cubicBezTo>
                  <a:pt x="11230969" y="5291814"/>
                  <a:pt x="11230617" y="5291721"/>
                  <a:pt x="11230244" y="5291721"/>
                </a:cubicBezTo>
                <a:cubicBezTo>
                  <a:pt x="11229649" y="5291721"/>
                  <a:pt x="11228979" y="5291888"/>
                  <a:pt x="11228235" y="5292223"/>
                </a:cubicBezTo>
                <a:cubicBezTo>
                  <a:pt x="11227491" y="5292558"/>
                  <a:pt x="11226598" y="5292911"/>
                  <a:pt x="11225556" y="5293284"/>
                </a:cubicBezTo>
                <a:cubicBezTo>
                  <a:pt x="11224515" y="5293656"/>
                  <a:pt x="11223323" y="5294009"/>
                  <a:pt x="11221984" y="5294344"/>
                </a:cubicBezTo>
                <a:cubicBezTo>
                  <a:pt x="11220645" y="5294679"/>
                  <a:pt x="11219119" y="5294846"/>
                  <a:pt x="11217408" y="5294846"/>
                </a:cubicBezTo>
                <a:cubicBezTo>
                  <a:pt x="11212125" y="5294846"/>
                  <a:pt x="11208459" y="5293079"/>
                  <a:pt x="11206413" y="5289544"/>
                </a:cubicBezTo>
                <a:cubicBezTo>
                  <a:pt x="11204367" y="5286010"/>
                  <a:pt x="11203343" y="5280782"/>
                  <a:pt x="11203343" y="5273861"/>
                </a:cubicBezTo>
                <a:lnTo>
                  <a:pt x="11203343" y="5217828"/>
                </a:lnTo>
                <a:lnTo>
                  <a:pt x="11229128" y="5217828"/>
                </a:lnTo>
                <a:cubicBezTo>
                  <a:pt x="11230244" y="5217828"/>
                  <a:pt x="11231137" y="5217232"/>
                  <a:pt x="11231807" y="5216042"/>
                </a:cubicBezTo>
                <a:cubicBezTo>
                  <a:pt x="11232477" y="5214851"/>
                  <a:pt x="11232811" y="5212916"/>
                  <a:pt x="11232811" y="5210237"/>
                </a:cubicBezTo>
                <a:cubicBezTo>
                  <a:pt x="11232811" y="5208824"/>
                  <a:pt x="11232737" y="5207633"/>
                  <a:pt x="11232588" y="5206666"/>
                </a:cubicBezTo>
                <a:cubicBezTo>
                  <a:pt x="11232439" y="5205698"/>
                  <a:pt x="11232197" y="5204898"/>
                  <a:pt x="11231863" y="5204266"/>
                </a:cubicBezTo>
                <a:cubicBezTo>
                  <a:pt x="11231528" y="5203633"/>
                  <a:pt x="11231137" y="5203187"/>
                  <a:pt x="11230691" y="5202926"/>
                </a:cubicBezTo>
                <a:cubicBezTo>
                  <a:pt x="11230244" y="5202666"/>
                  <a:pt x="11229723" y="5202536"/>
                  <a:pt x="11229128" y="5202536"/>
                </a:cubicBezTo>
                <a:lnTo>
                  <a:pt x="11203343" y="5202536"/>
                </a:lnTo>
                <a:lnTo>
                  <a:pt x="11203343" y="5178649"/>
                </a:lnTo>
                <a:cubicBezTo>
                  <a:pt x="11203343" y="5178128"/>
                  <a:pt x="11203195" y="5177644"/>
                  <a:pt x="11202897" y="5177198"/>
                </a:cubicBezTo>
                <a:cubicBezTo>
                  <a:pt x="11202599" y="5176751"/>
                  <a:pt x="11202115" y="5176360"/>
                  <a:pt x="11201446" y="5176026"/>
                </a:cubicBezTo>
                <a:cubicBezTo>
                  <a:pt x="11200776" y="5175691"/>
                  <a:pt x="11199846" y="5175449"/>
                  <a:pt x="11198655" y="5175300"/>
                </a:cubicBezTo>
                <a:cubicBezTo>
                  <a:pt x="11197465" y="5175151"/>
                  <a:pt x="11195939" y="5175077"/>
                  <a:pt x="11194079" y="5175077"/>
                </a:cubicBezTo>
                <a:close/>
                <a:moveTo>
                  <a:pt x="8593754" y="5175077"/>
                </a:moveTo>
                <a:cubicBezTo>
                  <a:pt x="8591968" y="5175077"/>
                  <a:pt x="8590480" y="5175151"/>
                  <a:pt x="8589290" y="5175300"/>
                </a:cubicBezTo>
                <a:cubicBezTo>
                  <a:pt x="8588099" y="5175449"/>
                  <a:pt x="8587150" y="5175691"/>
                  <a:pt x="8586443" y="5176026"/>
                </a:cubicBezTo>
                <a:cubicBezTo>
                  <a:pt x="8585736" y="5176360"/>
                  <a:pt x="8585253" y="5176751"/>
                  <a:pt x="8584992" y="5177198"/>
                </a:cubicBezTo>
                <a:cubicBezTo>
                  <a:pt x="8584732" y="5177644"/>
                  <a:pt x="8584601" y="5178128"/>
                  <a:pt x="8584601" y="5178649"/>
                </a:cubicBezTo>
                <a:lnTo>
                  <a:pt x="8584601" y="5202536"/>
                </a:lnTo>
                <a:lnTo>
                  <a:pt x="8570649" y="5202536"/>
                </a:lnTo>
                <a:cubicBezTo>
                  <a:pt x="8570053" y="5202536"/>
                  <a:pt x="8569514" y="5202666"/>
                  <a:pt x="8569030" y="5202926"/>
                </a:cubicBezTo>
                <a:cubicBezTo>
                  <a:pt x="8568547" y="5203187"/>
                  <a:pt x="8568156" y="5203633"/>
                  <a:pt x="8567858" y="5204266"/>
                </a:cubicBezTo>
                <a:cubicBezTo>
                  <a:pt x="8567561" y="5204898"/>
                  <a:pt x="8567319" y="5205698"/>
                  <a:pt x="8567133" y="5206666"/>
                </a:cubicBezTo>
                <a:cubicBezTo>
                  <a:pt x="8566947" y="5207633"/>
                  <a:pt x="8566854" y="5208824"/>
                  <a:pt x="8566854" y="5210237"/>
                </a:cubicBezTo>
                <a:cubicBezTo>
                  <a:pt x="8566854" y="5212916"/>
                  <a:pt x="8567189" y="5214851"/>
                  <a:pt x="8567858" y="5216042"/>
                </a:cubicBezTo>
                <a:cubicBezTo>
                  <a:pt x="8568528" y="5217232"/>
                  <a:pt x="8569421" y="5217828"/>
                  <a:pt x="8570537" y="5217828"/>
                </a:cubicBezTo>
                <a:lnTo>
                  <a:pt x="8584601" y="5217828"/>
                </a:lnTo>
                <a:lnTo>
                  <a:pt x="8584601" y="5276540"/>
                </a:lnTo>
                <a:cubicBezTo>
                  <a:pt x="8584601" y="5282345"/>
                  <a:pt x="8585141" y="5287386"/>
                  <a:pt x="8586220" y="5291665"/>
                </a:cubicBezTo>
                <a:cubicBezTo>
                  <a:pt x="8587299" y="5295944"/>
                  <a:pt x="8589029" y="5299478"/>
                  <a:pt x="8591410" y="5302269"/>
                </a:cubicBezTo>
                <a:cubicBezTo>
                  <a:pt x="8593792" y="5305060"/>
                  <a:pt x="8596843" y="5307143"/>
                  <a:pt x="8600563" y="5308520"/>
                </a:cubicBezTo>
                <a:cubicBezTo>
                  <a:pt x="8604284" y="5309896"/>
                  <a:pt x="8608749" y="5310585"/>
                  <a:pt x="8613958" y="5310585"/>
                </a:cubicBezTo>
                <a:cubicBezTo>
                  <a:pt x="8615669" y="5310585"/>
                  <a:pt x="8617381" y="5310473"/>
                  <a:pt x="8619092" y="5310250"/>
                </a:cubicBezTo>
                <a:cubicBezTo>
                  <a:pt x="8620804" y="5310027"/>
                  <a:pt x="8622422" y="5309748"/>
                  <a:pt x="8623948" y="5309413"/>
                </a:cubicBezTo>
                <a:cubicBezTo>
                  <a:pt x="8625473" y="5309078"/>
                  <a:pt x="8626831" y="5308650"/>
                  <a:pt x="8628022" y="5308129"/>
                </a:cubicBezTo>
                <a:cubicBezTo>
                  <a:pt x="8629213" y="5307608"/>
                  <a:pt x="8630106" y="5307050"/>
                  <a:pt x="8630701" y="5306455"/>
                </a:cubicBezTo>
                <a:cubicBezTo>
                  <a:pt x="8631296" y="5305859"/>
                  <a:pt x="8631743" y="5304929"/>
                  <a:pt x="8632040" y="5303664"/>
                </a:cubicBezTo>
                <a:cubicBezTo>
                  <a:pt x="8632338" y="5302399"/>
                  <a:pt x="8632487" y="5300688"/>
                  <a:pt x="8632487" y="5298530"/>
                </a:cubicBezTo>
                <a:cubicBezTo>
                  <a:pt x="8632487" y="5297190"/>
                  <a:pt x="8632412" y="5296074"/>
                  <a:pt x="8632264" y="5295181"/>
                </a:cubicBezTo>
                <a:cubicBezTo>
                  <a:pt x="8632115" y="5294288"/>
                  <a:pt x="8631947" y="5293581"/>
                  <a:pt x="8631761" y="5293060"/>
                </a:cubicBezTo>
                <a:cubicBezTo>
                  <a:pt x="8631575" y="5292539"/>
                  <a:pt x="8631315" y="5292186"/>
                  <a:pt x="8630980" y="5292000"/>
                </a:cubicBezTo>
                <a:cubicBezTo>
                  <a:pt x="8630645" y="5291814"/>
                  <a:pt x="8630292" y="5291721"/>
                  <a:pt x="8629920" y="5291721"/>
                </a:cubicBezTo>
                <a:cubicBezTo>
                  <a:pt x="8629324" y="5291721"/>
                  <a:pt x="8628655" y="5291888"/>
                  <a:pt x="8627910" y="5292223"/>
                </a:cubicBezTo>
                <a:cubicBezTo>
                  <a:pt x="8627166" y="5292558"/>
                  <a:pt x="8626273" y="5292911"/>
                  <a:pt x="8625232" y="5293284"/>
                </a:cubicBezTo>
                <a:cubicBezTo>
                  <a:pt x="8624190" y="5293656"/>
                  <a:pt x="8622999" y="5294009"/>
                  <a:pt x="8621660" y="5294344"/>
                </a:cubicBezTo>
                <a:cubicBezTo>
                  <a:pt x="8620320" y="5294679"/>
                  <a:pt x="8618795" y="5294846"/>
                  <a:pt x="8617083" y="5294846"/>
                </a:cubicBezTo>
                <a:cubicBezTo>
                  <a:pt x="8611800" y="5294846"/>
                  <a:pt x="8608135" y="5293079"/>
                  <a:pt x="8606088" y="5289544"/>
                </a:cubicBezTo>
                <a:cubicBezTo>
                  <a:pt x="8604042" y="5286010"/>
                  <a:pt x="8603019" y="5280782"/>
                  <a:pt x="8603019" y="5273861"/>
                </a:cubicBezTo>
                <a:lnTo>
                  <a:pt x="8603019" y="5217828"/>
                </a:lnTo>
                <a:lnTo>
                  <a:pt x="8628803" y="5217828"/>
                </a:lnTo>
                <a:cubicBezTo>
                  <a:pt x="8629920" y="5217828"/>
                  <a:pt x="8630813" y="5217232"/>
                  <a:pt x="8631482" y="5216042"/>
                </a:cubicBezTo>
                <a:cubicBezTo>
                  <a:pt x="8632152" y="5214851"/>
                  <a:pt x="8632487" y="5212916"/>
                  <a:pt x="8632487" y="5210237"/>
                </a:cubicBezTo>
                <a:cubicBezTo>
                  <a:pt x="8632487" y="5208824"/>
                  <a:pt x="8632412" y="5207633"/>
                  <a:pt x="8632264" y="5206666"/>
                </a:cubicBezTo>
                <a:cubicBezTo>
                  <a:pt x="8632115" y="5205698"/>
                  <a:pt x="8631873" y="5204898"/>
                  <a:pt x="8631538" y="5204266"/>
                </a:cubicBezTo>
                <a:cubicBezTo>
                  <a:pt x="8631203" y="5203633"/>
                  <a:pt x="8630813" y="5203187"/>
                  <a:pt x="8630366" y="5202926"/>
                </a:cubicBezTo>
                <a:cubicBezTo>
                  <a:pt x="8629920" y="5202666"/>
                  <a:pt x="8629399" y="5202536"/>
                  <a:pt x="8628803" y="5202536"/>
                </a:cubicBezTo>
                <a:lnTo>
                  <a:pt x="8603019" y="5202536"/>
                </a:lnTo>
                <a:lnTo>
                  <a:pt x="8603019" y="5178649"/>
                </a:lnTo>
                <a:cubicBezTo>
                  <a:pt x="8603019" y="5178128"/>
                  <a:pt x="8602870" y="5177644"/>
                  <a:pt x="8602572" y="5177198"/>
                </a:cubicBezTo>
                <a:cubicBezTo>
                  <a:pt x="8602275" y="5176751"/>
                  <a:pt x="8601791" y="5176360"/>
                  <a:pt x="8601121" y="5176026"/>
                </a:cubicBezTo>
                <a:cubicBezTo>
                  <a:pt x="8600452" y="5175691"/>
                  <a:pt x="8599521" y="5175449"/>
                  <a:pt x="8598331" y="5175300"/>
                </a:cubicBezTo>
                <a:cubicBezTo>
                  <a:pt x="8597140" y="5175151"/>
                  <a:pt x="8595615" y="5175077"/>
                  <a:pt x="8593754" y="5175077"/>
                </a:cubicBezTo>
                <a:close/>
                <a:moveTo>
                  <a:pt x="7993679" y="5175077"/>
                </a:moveTo>
                <a:cubicBezTo>
                  <a:pt x="7991893" y="5175077"/>
                  <a:pt x="7990405" y="5175151"/>
                  <a:pt x="7989215" y="5175300"/>
                </a:cubicBezTo>
                <a:cubicBezTo>
                  <a:pt x="7988024" y="5175449"/>
                  <a:pt x="7987075" y="5175691"/>
                  <a:pt x="7986368" y="5176026"/>
                </a:cubicBezTo>
                <a:cubicBezTo>
                  <a:pt x="7985661" y="5176360"/>
                  <a:pt x="7985178" y="5176751"/>
                  <a:pt x="7984917" y="5177198"/>
                </a:cubicBezTo>
                <a:cubicBezTo>
                  <a:pt x="7984657" y="5177644"/>
                  <a:pt x="7984526" y="5178128"/>
                  <a:pt x="7984526" y="5178649"/>
                </a:cubicBezTo>
                <a:lnTo>
                  <a:pt x="7984526" y="5202536"/>
                </a:lnTo>
                <a:lnTo>
                  <a:pt x="7970574" y="5202536"/>
                </a:lnTo>
                <a:cubicBezTo>
                  <a:pt x="7969978" y="5202536"/>
                  <a:pt x="7969439" y="5202666"/>
                  <a:pt x="7968955" y="5202926"/>
                </a:cubicBezTo>
                <a:cubicBezTo>
                  <a:pt x="7968472" y="5203187"/>
                  <a:pt x="7968081" y="5203633"/>
                  <a:pt x="7967783" y="5204266"/>
                </a:cubicBezTo>
                <a:cubicBezTo>
                  <a:pt x="7967486" y="5204898"/>
                  <a:pt x="7967244" y="5205698"/>
                  <a:pt x="7967058" y="5206666"/>
                </a:cubicBezTo>
                <a:cubicBezTo>
                  <a:pt x="7966872" y="5207633"/>
                  <a:pt x="7966779" y="5208824"/>
                  <a:pt x="7966779" y="5210237"/>
                </a:cubicBezTo>
                <a:cubicBezTo>
                  <a:pt x="7966779" y="5212916"/>
                  <a:pt x="7967114" y="5214851"/>
                  <a:pt x="7967783" y="5216042"/>
                </a:cubicBezTo>
                <a:cubicBezTo>
                  <a:pt x="7968453" y="5217232"/>
                  <a:pt x="7969346" y="5217828"/>
                  <a:pt x="7970462" y="5217828"/>
                </a:cubicBezTo>
                <a:lnTo>
                  <a:pt x="7984526" y="5217828"/>
                </a:lnTo>
                <a:lnTo>
                  <a:pt x="7984526" y="5276540"/>
                </a:lnTo>
                <a:cubicBezTo>
                  <a:pt x="7984526" y="5282345"/>
                  <a:pt x="7985066" y="5287386"/>
                  <a:pt x="7986145" y="5291665"/>
                </a:cubicBezTo>
                <a:cubicBezTo>
                  <a:pt x="7987224" y="5295944"/>
                  <a:pt x="7988954" y="5299478"/>
                  <a:pt x="7991335" y="5302269"/>
                </a:cubicBezTo>
                <a:cubicBezTo>
                  <a:pt x="7993717" y="5305060"/>
                  <a:pt x="7996768" y="5307143"/>
                  <a:pt x="8000488" y="5308520"/>
                </a:cubicBezTo>
                <a:cubicBezTo>
                  <a:pt x="8004209" y="5309896"/>
                  <a:pt x="8008674" y="5310585"/>
                  <a:pt x="8013883" y="5310585"/>
                </a:cubicBezTo>
                <a:cubicBezTo>
                  <a:pt x="8015594" y="5310585"/>
                  <a:pt x="8017306" y="5310473"/>
                  <a:pt x="8019017" y="5310250"/>
                </a:cubicBezTo>
                <a:cubicBezTo>
                  <a:pt x="8020729" y="5310027"/>
                  <a:pt x="8022347" y="5309748"/>
                  <a:pt x="8023873" y="5309413"/>
                </a:cubicBezTo>
                <a:cubicBezTo>
                  <a:pt x="8025398" y="5309078"/>
                  <a:pt x="8026756" y="5308650"/>
                  <a:pt x="8027947" y="5308129"/>
                </a:cubicBezTo>
                <a:cubicBezTo>
                  <a:pt x="8029138" y="5307608"/>
                  <a:pt x="8030031" y="5307050"/>
                  <a:pt x="8030626" y="5306455"/>
                </a:cubicBezTo>
                <a:cubicBezTo>
                  <a:pt x="8031221" y="5305859"/>
                  <a:pt x="8031668" y="5304929"/>
                  <a:pt x="8031965" y="5303664"/>
                </a:cubicBezTo>
                <a:cubicBezTo>
                  <a:pt x="8032263" y="5302399"/>
                  <a:pt x="8032412" y="5300688"/>
                  <a:pt x="8032412" y="5298530"/>
                </a:cubicBezTo>
                <a:cubicBezTo>
                  <a:pt x="8032412" y="5297190"/>
                  <a:pt x="8032337" y="5296074"/>
                  <a:pt x="8032189" y="5295181"/>
                </a:cubicBezTo>
                <a:cubicBezTo>
                  <a:pt x="8032040" y="5294288"/>
                  <a:pt x="8031872" y="5293581"/>
                  <a:pt x="8031686" y="5293060"/>
                </a:cubicBezTo>
                <a:cubicBezTo>
                  <a:pt x="8031500" y="5292539"/>
                  <a:pt x="8031240" y="5292186"/>
                  <a:pt x="8030905" y="5292000"/>
                </a:cubicBezTo>
                <a:cubicBezTo>
                  <a:pt x="8030570" y="5291814"/>
                  <a:pt x="8030217" y="5291721"/>
                  <a:pt x="8029845" y="5291721"/>
                </a:cubicBezTo>
                <a:cubicBezTo>
                  <a:pt x="8029249" y="5291721"/>
                  <a:pt x="8028580" y="5291888"/>
                  <a:pt x="8027835" y="5292223"/>
                </a:cubicBezTo>
                <a:cubicBezTo>
                  <a:pt x="8027091" y="5292558"/>
                  <a:pt x="8026198" y="5292911"/>
                  <a:pt x="8025157" y="5293284"/>
                </a:cubicBezTo>
                <a:cubicBezTo>
                  <a:pt x="8024115" y="5293656"/>
                  <a:pt x="8022924" y="5294009"/>
                  <a:pt x="8021585" y="5294344"/>
                </a:cubicBezTo>
                <a:cubicBezTo>
                  <a:pt x="8020245" y="5294679"/>
                  <a:pt x="8018720" y="5294846"/>
                  <a:pt x="8017008" y="5294846"/>
                </a:cubicBezTo>
                <a:cubicBezTo>
                  <a:pt x="8011725" y="5294846"/>
                  <a:pt x="8008060" y="5293079"/>
                  <a:pt x="8006013" y="5289544"/>
                </a:cubicBezTo>
                <a:cubicBezTo>
                  <a:pt x="8003967" y="5286010"/>
                  <a:pt x="8002944" y="5280782"/>
                  <a:pt x="8002944" y="5273861"/>
                </a:cubicBezTo>
                <a:lnTo>
                  <a:pt x="8002944" y="5217828"/>
                </a:lnTo>
                <a:lnTo>
                  <a:pt x="8028728" y="5217828"/>
                </a:lnTo>
                <a:cubicBezTo>
                  <a:pt x="8029845" y="5217828"/>
                  <a:pt x="8030738" y="5217232"/>
                  <a:pt x="8031407" y="5216042"/>
                </a:cubicBezTo>
                <a:cubicBezTo>
                  <a:pt x="8032077" y="5214851"/>
                  <a:pt x="8032412" y="5212916"/>
                  <a:pt x="8032412" y="5210237"/>
                </a:cubicBezTo>
                <a:cubicBezTo>
                  <a:pt x="8032412" y="5208824"/>
                  <a:pt x="8032337" y="5207633"/>
                  <a:pt x="8032189" y="5206666"/>
                </a:cubicBezTo>
                <a:cubicBezTo>
                  <a:pt x="8032040" y="5205698"/>
                  <a:pt x="8031798" y="5204898"/>
                  <a:pt x="8031463" y="5204266"/>
                </a:cubicBezTo>
                <a:cubicBezTo>
                  <a:pt x="8031128" y="5203633"/>
                  <a:pt x="8030738" y="5203187"/>
                  <a:pt x="8030291" y="5202926"/>
                </a:cubicBezTo>
                <a:cubicBezTo>
                  <a:pt x="8029845" y="5202666"/>
                  <a:pt x="8029324" y="5202536"/>
                  <a:pt x="8028728" y="5202536"/>
                </a:cubicBezTo>
                <a:lnTo>
                  <a:pt x="8002944" y="5202536"/>
                </a:lnTo>
                <a:lnTo>
                  <a:pt x="8002944" y="5178649"/>
                </a:lnTo>
                <a:cubicBezTo>
                  <a:pt x="8002944" y="5178128"/>
                  <a:pt x="8002795" y="5177644"/>
                  <a:pt x="8002497" y="5177198"/>
                </a:cubicBezTo>
                <a:cubicBezTo>
                  <a:pt x="8002200" y="5176751"/>
                  <a:pt x="8001716" y="5176360"/>
                  <a:pt x="8001046" y="5176026"/>
                </a:cubicBezTo>
                <a:cubicBezTo>
                  <a:pt x="8000377" y="5175691"/>
                  <a:pt x="7999446" y="5175449"/>
                  <a:pt x="7998256" y="5175300"/>
                </a:cubicBezTo>
                <a:cubicBezTo>
                  <a:pt x="7997065" y="5175151"/>
                  <a:pt x="7995540" y="5175077"/>
                  <a:pt x="7993679" y="5175077"/>
                </a:cubicBezTo>
                <a:close/>
                <a:moveTo>
                  <a:pt x="7269779" y="5175077"/>
                </a:moveTo>
                <a:cubicBezTo>
                  <a:pt x="7267993" y="5175077"/>
                  <a:pt x="7266505" y="5175151"/>
                  <a:pt x="7265315" y="5175300"/>
                </a:cubicBezTo>
                <a:cubicBezTo>
                  <a:pt x="7264124" y="5175449"/>
                  <a:pt x="7263175" y="5175691"/>
                  <a:pt x="7262468" y="5176026"/>
                </a:cubicBezTo>
                <a:cubicBezTo>
                  <a:pt x="7261761" y="5176360"/>
                  <a:pt x="7261278" y="5176751"/>
                  <a:pt x="7261017" y="5177198"/>
                </a:cubicBezTo>
                <a:cubicBezTo>
                  <a:pt x="7260757" y="5177644"/>
                  <a:pt x="7260626" y="5178128"/>
                  <a:pt x="7260626" y="5178649"/>
                </a:cubicBezTo>
                <a:lnTo>
                  <a:pt x="7260626" y="5202536"/>
                </a:lnTo>
                <a:lnTo>
                  <a:pt x="7246674" y="5202536"/>
                </a:lnTo>
                <a:cubicBezTo>
                  <a:pt x="7246079" y="5202536"/>
                  <a:pt x="7245539" y="5202666"/>
                  <a:pt x="7245055" y="5202926"/>
                </a:cubicBezTo>
                <a:cubicBezTo>
                  <a:pt x="7244572" y="5203187"/>
                  <a:pt x="7244181" y="5203633"/>
                  <a:pt x="7243883" y="5204266"/>
                </a:cubicBezTo>
                <a:cubicBezTo>
                  <a:pt x="7243586" y="5204898"/>
                  <a:pt x="7243344" y="5205698"/>
                  <a:pt x="7243158" y="5206666"/>
                </a:cubicBezTo>
                <a:cubicBezTo>
                  <a:pt x="7242972" y="5207633"/>
                  <a:pt x="7242879" y="5208824"/>
                  <a:pt x="7242879" y="5210237"/>
                </a:cubicBezTo>
                <a:cubicBezTo>
                  <a:pt x="7242879" y="5212916"/>
                  <a:pt x="7243214" y="5214851"/>
                  <a:pt x="7243883" y="5216042"/>
                </a:cubicBezTo>
                <a:cubicBezTo>
                  <a:pt x="7244553" y="5217232"/>
                  <a:pt x="7245446" y="5217828"/>
                  <a:pt x="7246562" y="5217828"/>
                </a:cubicBezTo>
                <a:lnTo>
                  <a:pt x="7260626" y="5217828"/>
                </a:lnTo>
                <a:lnTo>
                  <a:pt x="7260626" y="5276540"/>
                </a:lnTo>
                <a:cubicBezTo>
                  <a:pt x="7260626" y="5282345"/>
                  <a:pt x="7261166" y="5287386"/>
                  <a:pt x="7262245" y="5291665"/>
                </a:cubicBezTo>
                <a:cubicBezTo>
                  <a:pt x="7263324" y="5295944"/>
                  <a:pt x="7265054" y="5299478"/>
                  <a:pt x="7267435" y="5302269"/>
                </a:cubicBezTo>
                <a:cubicBezTo>
                  <a:pt x="7269817" y="5305060"/>
                  <a:pt x="7272868" y="5307143"/>
                  <a:pt x="7276588" y="5308520"/>
                </a:cubicBezTo>
                <a:cubicBezTo>
                  <a:pt x="7280309" y="5309896"/>
                  <a:pt x="7284774" y="5310585"/>
                  <a:pt x="7289983" y="5310585"/>
                </a:cubicBezTo>
                <a:cubicBezTo>
                  <a:pt x="7291694" y="5310585"/>
                  <a:pt x="7293406" y="5310473"/>
                  <a:pt x="7295117" y="5310250"/>
                </a:cubicBezTo>
                <a:cubicBezTo>
                  <a:pt x="7296829" y="5310027"/>
                  <a:pt x="7298447" y="5309748"/>
                  <a:pt x="7299973" y="5309413"/>
                </a:cubicBezTo>
                <a:cubicBezTo>
                  <a:pt x="7301498" y="5309078"/>
                  <a:pt x="7302856" y="5308650"/>
                  <a:pt x="7304047" y="5308129"/>
                </a:cubicBezTo>
                <a:cubicBezTo>
                  <a:pt x="7305238" y="5307608"/>
                  <a:pt x="7306131" y="5307050"/>
                  <a:pt x="7306726" y="5306455"/>
                </a:cubicBezTo>
                <a:cubicBezTo>
                  <a:pt x="7307321" y="5305859"/>
                  <a:pt x="7307768" y="5304929"/>
                  <a:pt x="7308065" y="5303664"/>
                </a:cubicBezTo>
                <a:cubicBezTo>
                  <a:pt x="7308363" y="5302399"/>
                  <a:pt x="7308512" y="5300688"/>
                  <a:pt x="7308512" y="5298530"/>
                </a:cubicBezTo>
                <a:cubicBezTo>
                  <a:pt x="7308512" y="5297190"/>
                  <a:pt x="7308438" y="5296074"/>
                  <a:pt x="7308289" y="5295181"/>
                </a:cubicBezTo>
                <a:cubicBezTo>
                  <a:pt x="7308140" y="5294288"/>
                  <a:pt x="7307972" y="5293581"/>
                  <a:pt x="7307786" y="5293060"/>
                </a:cubicBezTo>
                <a:cubicBezTo>
                  <a:pt x="7307600" y="5292539"/>
                  <a:pt x="7307340" y="5292186"/>
                  <a:pt x="7307005" y="5292000"/>
                </a:cubicBezTo>
                <a:cubicBezTo>
                  <a:pt x="7306670" y="5291814"/>
                  <a:pt x="7306317" y="5291721"/>
                  <a:pt x="7305945" y="5291721"/>
                </a:cubicBezTo>
                <a:cubicBezTo>
                  <a:pt x="7305349" y="5291721"/>
                  <a:pt x="7304680" y="5291888"/>
                  <a:pt x="7303935" y="5292223"/>
                </a:cubicBezTo>
                <a:cubicBezTo>
                  <a:pt x="7303191" y="5292558"/>
                  <a:pt x="7302298" y="5292911"/>
                  <a:pt x="7301257" y="5293284"/>
                </a:cubicBezTo>
                <a:cubicBezTo>
                  <a:pt x="7300215" y="5293656"/>
                  <a:pt x="7299024" y="5294009"/>
                  <a:pt x="7297685" y="5294344"/>
                </a:cubicBezTo>
                <a:cubicBezTo>
                  <a:pt x="7296345" y="5294679"/>
                  <a:pt x="7294820" y="5294846"/>
                  <a:pt x="7293108" y="5294846"/>
                </a:cubicBezTo>
                <a:cubicBezTo>
                  <a:pt x="7287825" y="5294846"/>
                  <a:pt x="7284160" y="5293079"/>
                  <a:pt x="7282114" y="5289544"/>
                </a:cubicBezTo>
                <a:cubicBezTo>
                  <a:pt x="7280067" y="5286010"/>
                  <a:pt x="7279044" y="5280782"/>
                  <a:pt x="7279044" y="5273861"/>
                </a:cubicBezTo>
                <a:lnTo>
                  <a:pt x="7279044" y="5217828"/>
                </a:lnTo>
                <a:lnTo>
                  <a:pt x="7304828" y="5217828"/>
                </a:lnTo>
                <a:cubicBezTo>
                  <a:pt x="7305945" y="5217828"/>
                  <a:pt x="7306838" y="5217232"/>
                  <a:pt x="7307507" y="5216042"/>
                </a:cubicBezTo>
                <a:cubicBezTo>
                  <a:pt x="7308177" y="5214851"/>
                  <a:pt x="7308512" y="5212916"/>
                  <a:pt x="7308512" y="5210237"/>
                </a:cubicBezTo>
                <a:cubicBezTo>
                  <a:pt x="7308512" y="5208824"/>
                  <a:pt x="7308438" y="5207633"/>
                  <a:pt x="7308289" y="5206666"/>
                </a:cubicBezTo>
                <a:cubicBezTo>
                  <a:pt x="7308140" y="5205698"/>
                  <a:pt x="7307898" y="5204898"/>
                  <a:pt x="7307563" y="5204266"/>
                </a:cubicBezTo>
                <a:cubicBezTo>
                  <a:pt x="7307228" y="5203633"/>
                  <a:pt x="7306838" y="5203187"/>
                  <a:pt x="7306391" y="5202926"/>
                </a:cubicBezTo>
                <a:cubicBezTo>
                  <a:pt x="7305945" y="5202666"/>
                  <a:pt x="7305424" y="5202536"/>
                  <a:pt x="7304828" y="5202536"/>
                </a:cubicBezTo>
                <a:lnTo>
                  <a:pt x="7279044" y="5202536"/>
                </a:lnTo>
                <a:lnTo>
                  <a:pt x="7279044" y="5178649"/>
                </a:lnTo>
                <a:cubicBezTo>
                  <a:pt x="7279044" y="5178128"/>
                  <a:pt x="7278895" y="5177644"/>
                  <a:pt x="7278597" y="5177198"/>
                </a:cubicBezTo>
                <a:cubicBezTo>
                  <a:pt x="7278300" y="5176751"/>
                  <a:pt x="7277816" y="5176360"/>
                  <a:pt x="7277146" y="5176026"/>
                </a:cubicBezTo>
                <a:cubicBezTo>
                  <a:pt x="7276477" y="5175691"/>
                  <a:pt x="7275547" y="5175449"/>
                  <a:pt x="7274356" y="5175300"/>
                </a:cubicBezTo>
                <a:cubicBezTo>
                  <a:pt x="7273165" y="5175151"/>
                  <a:pt x="7271640" y="5175077"/>
                  <a:pt x="7269779" y="5175077"/>
                </a:cubicBezTo>
                <a:close/>
                <a:moveTo>
                  <a:pt x="7003079" y="5175077"/>
                </a:moveTo>
                <a:cubicBezTo>
                  <a:pt x="7001293" y="5175077"/>
                  <a:pt x="6999805" y="5175151"/>
                  <a:pt x="6998615" y="5175300"/>
                </a:cubicBezTo>
                <a:cubicBezTo>
                  <a:pt x="6997424" y="5175449"/>
                  <a:pt x="6996475" y="5175691"/>
                  <a:pt x="6995768" y="5176026"/>
                </a:cubicBezTo>
                <a:cubicBezTo>
                  <a:pt x="6995061" y="5176360"/>
                  <a:pt x="6994578" y="5176751"/>
                  <a:pt x="6994317" y="5177198"/>
                </a:cubicBezTo>
                <a:cubicBezTo>
                  <a:pt x="6994057" y="5177644"/>
                  <a:pt x="6993926" y="5178128"/>
                  <a:pt x="6993926" y="5178649"/>
                </a:cubicBezTo>
                <a:lnTo>
                  <a:pt x="6993926" y="5202536"/>
                </a:lnTo>
                <a:lnTo>
                  <a:pt x="6979974" y="5202536"/>
                </a:lnTo>
                <a:cubicBezTo>
                  <a:pt x="6979379" y="5202536"/>
                  <a:pt x="6978839" y="5202666"/>
                  <a:pt x="6978355" y="5202926"/>
                </a:cubicBezTo>
                <a:cubicBezTo>
                  <a:pt x="6977872" y="5203187"/>
                  <a:pt x="6977481" y="5203633"/>
                  <a:pt x="6977183" y="5204266"/>
                </a:cubicBezTo>
                <a:cubicBezTo>
                  <a:pt x="6976886" y="5204898"/>
                  <a:pt x="6976644" y="5205698"/>
                  <a:pt x="6976458" y="5206666"/>
                </a:cubicBezTo>
                <a:cubicBezTo>
                  <a:pt x="6976272" y="5207633"/>
                  <a:pt x="6976179" y="5208824"/>
                  <a:pt x="6976179" y="5210237"/>
                </a:cubicBezTo>
                <a:cubicBezTo>
                  <a:pt x="6976179" y="5212916"/>
                  <a:pt x="6976514" y="5214851"/>
                  <a:pt x="6977183" y="5216042"/>
                </a:cubicBezTo>
                <a:cubicBezTo>
                  <a:pt x="6977853" y="5217232"/>
                  <a:pt x="6978746" y="5217828"/>
                  <a:pt x="6979862" y="5217828"/>
                </a:cubicBezTo>
                <a:lnTo>
                  <a:pt x="6993926" y="5217828"/>
                </a:lnTo>
                <a:lnTo>
                  <a:pt x="6993926" y="5276540"/>
                </a:lnTo>
                <a:cubicBezTo>
                  <a:pt x="6993926" y="5282345"/>
                  <a:pt x="6994466" y="5287386"/>
                  <a:pt x="6995545" y="5291665"/>
                </a:cubicBezTo>
                <a:cubicBezTo>
                  <a:pt x="6996624" y="5295944"/>
                  <a:pt x="6998354" y="5299478"/>
                  <a:pt x="7000735" y="5302269"/>
                </a:cubicBezTo>
                <a:cubicBezTo>
                  <a:pt x="7003117" y="5305060"/>
                  <a:pt x="7006168" y="5307143"/>
                  <a:pt x="7009888" y="5308520"/>
                </a:cubicBezTo>
                <a:cubicBezTo>
                  <a:pt x="7013609" y="5309896"/>
                  <a:pt x="7018074" y="5310585"/>
                  <a:pt x="7023283" y="5310585"/>
                </a:cubicBezTo>
                <a:cubicBezTo>
                  <a:pt x="7024994" y="5310585"/>
                  <a:pt x="7026706" y="5310473"/>
                  <a:pt x="7028417" y="5310250"/>
                </a:cubicBezTo>
                <a:cubicBezTo>
                  <a:pt x="7030129" y="5310027"/>
                  <a:pt x="7031747" y="5309748"/>
                  <a:pt x="7033273" y="5309413"/>
                </a:cubicBezTo>
                <a:cubicBezTo>
                  <a:pt x="7034798" y="5309078"/>
                  <a:pt x="7036156" y="5308650"/>
                  <a:pt x="7037347" y="5308129"/>
                </a:cubicBezTo>
                <a:cubicBezTo>
                  <a:pt x="7038538" y="5307608"/>
                  <a:pt x="7039431" y="5307050"/>
                  <a:pt x="7040026" y="5306455"/>
                </a:cubicBezTo>
                <a:cubicBezTo>
                  <a:pt x="7040621" y="5305859"/>
                  <a:pt x="7041068" y="5304929"/>
                  <a:pt x="7041365" y="5303664"/>
                </a:cubicBezTo>
                <a:cubicBezTo>
                  <a:pt x="7041663" y="5302399"/>
                  <a:pt x="7041812" y="5300688"/>
                  <a:pt x="7041812" y="5298530"/>
                </a:cubicBezTo>
                <a:cubicBezTo>
                  <a:pt x="7041812" y="5297190"/>
                  <a:pt x="7041738" y="5296074"/>
                  <a:pt x="7041589" y="5295181"/>
                </a:cubicBezTo>
                <a:cubicBezTo>
                  <a:pt x="7041440" y="5294288"/>
                  <a:pt x="7041272" y="5293581"/>
                  <a:pt x="7041086" y="5293060"/>
                </a:cubicBezTo>
                <a:cubicBezTo>
                  <a:pt x="7040900" y="5292539"/>
                  <a:pt x="7040640" y="5292186"/>
                  <a:pt x="7040305" y="5292000"/>
                </a:cubicBezTo>
                <a:cubicBezTo>
                  <a:pt x="7039970" y="5291814"/>
                  <a:pt x="7039617" y="5291721"/>
                  <a:pt x="7039245" y="5291721"/>
                </a:cubicBezTo>
                <a:cubicBezTo>
                  <a:pt x="7038649" y="5291721"/>
                  <a:pt x="7037980" y="5291888"/>
                  <a:pt x="7037235" y="5292223"/>
                </a:cubicBezTo>
                <a:cubicBezTo>
                  <a:pt x="7036491" y="5292558"/>
                  <a:pt x="7035598" y="5292911"/>
                  <a:pt x="7034557" y="5293284"/>
                </a:cubicBezTo>
                <a:cubicBezTo>
                  <a:pt x="7033515" y="5293656"/>
                  <a:pt x="7032324" y="5294009"/>
                  <a:pt x="7030985" y="5294344"/>
                </a:cubicBezTo>
                <a:cubicBezTo>
                  <a:pt x="7029645" y="5294679"/>
                  <a:pt x="7028120" y="5294846"/>
                  <a:pt x="7026408" y="5294846"/>
                </a:cubicBezTo>
                <a:cubicBezTo>
                  <a:pt x="7021125" y="5294846"/>
                  <a:pt x="7017460" y="5293079"/>
                  <a:pt x="7015414" y="5289544"/>
                </a:cubicBezTo>
                <a:cubicBezTo>
                  <a:pt x="7013367" y="5286010"/>
                  <a:pt x="7012344" y="5280782"/>
                  <a:pt x="7012344" y="5273861"/>
                </a:cubicBezTo>
                <a:lnTo>
                  <a:pt x="7012344" y="5217828"/>
                </a:lnTo>
                <a:lnTo>
                  <a:pt x="7038128" y="5217828"/>
                </a:lnTo>
                <a:cubicBezTo>
                  <a:pt x="7039245" y="5217828"/>
                  <a:pt x="7040138" y="5217232"/>
                  <a:pt x="7040807" y="5216042"/>
                </a:cubicBezTo>
                <a:cubicBezTo>
                  <a:pt x="7041477" y="5214851"/>
                  <a:pt x="7041812" y="5212916"/>
                  <a:pt x="7041812" y="5210237"/>
                </a:cubicBezTo>
                <a:cubicBezTo>
                  <a:pt x="7041812" y="5208824"/>
                  <a:pt x="7041738" y="5207633"/>
                  <a:pt x="7041589" y="5206666"/>
                </a:cubicBezTo>
                <a:cubicBezTo>
                  <a:pt x="7041440" y="5205698"/>
                  <a:pt x="7041198" y="5204898"/>
                  <a:pt x="7040863" y="5204266"/>
                </a:cubicBezTo>
                <a:cubicBezTo>
                  <a:pt x="7040528" y="5203633"/>
                  <a:pt x="7040138" y="5203187"/>
                  <a:pt x="7039691" y="5202926"/>
                </a:cubicBezTo>
                <a:cubicBezTo>
                  <a:pt x="7039245" y="5202666"/>
                  <a:pt x="7038724" y="5202536"/>
                  <a:pt x="7038128" y="5202536"/>
                </a:cubicBezTo>
                <a:lnTo>
                  <a:pt x="7012344" y="5202536"/>
                </a:lnTo>
                <a:lnTo>
                  <a:pt x="7012344" y="5178649"/>
                </a:lnTo>
                <a:cubicBezTo>
                  <a:pt x="7012344" y="5178128"/>
                  <a:pt x="7012195" y="5177644"/>
                  <a:pt x="7011897" y="5177198"/>
                </a:cubicBezTo>
                <a:cubicBezTo>
                  <a:pt x="7011600" y="5176751"/>
                  <a:pt x="7011116" y="5176360"/>
                  <a:pt x="7010446" y="5176026"/>
                </a:cubicBezTo>
                <a:cubicBezTo>
                  <a:pt x="7009777" y="5175691"/>
                  <a:pt x="7008847" y="5175449"/>
                  <a:pt x="7007656" y="5175300"/>
                </a:cubicBezTo>
                <a:cubicBezTo>
                  <a:pt x="7006465" y="5175151"/>
                  <a:pt x="7004940" y="5175077"/>
                  <a:pt x="7003079" y="5175077"/>
                </a:cubicBezTo>
                <a:close/>
                <a:moveTo>
                  <a:pt x="6698279" y="5175077"/>
                </a:moveTo>
                <a:cubicBezTo>
                  <a:pt x="6696493" y="5175077"/>
                  <a:pt x="6695005" y="5175151"/>
                  <a:pt x="6693815" y="5175300"/>
                </a:cubicBezTo>
                <a:cubicBezTo>
                  <a:pt x="6692624" y="5175449"/>
                  <a:pt x="6691675" y="5175691"/>
                  <a:pt x="6690968" y="5176026"/>
                </a:cubicBezTo>
                <a:cubicBezTo>
                  <a:pt x="6690261" y="5176360"/>
                  <a:pt x="6689778" y="5176751"/>
                  <a:pt x="6689517" y="5177198"/>
                </a:cubicBezTo>
                <a:cubicBezTo>
                  <a:pt x="6689257" y="5177644"/>
                  <a:pt x="6689126" y="5178128"/>
                  <a:pt x="6689126" y="5178649"/>
                </a:cubicBezTo>
                <a:lnTo>
                  <a:pt x="6689126" y="5202536"/>
                </a:lnTo>
                <a:lnTo>
                  <a:pt x="6675174" y="5202536"/>
                </a:lnTo>
                <a:cubicBezTo>
                  <a:pt x="6674579" y="5202536"/>
                  <a:pt x="6674039" y="5202666"/>
                  <a:pt x="6673555" y="5202926"/>
                </a:cubicBezTo>
                <a:cubicBezTo>
                  <a:pt x="6673072" y="5203187"/>
                  <a:pt x="6672681" y="5203633"/>
                  <a:pt x="6672383" y="5204266"/>
                </a:cubicBezTo>
                <a:cubicBezTo>
                  <a:pt x="6672086" y="5204898"/>
                  <a:pt x="6671844" y="5205698"/>
                  <a:pt x="6671658" y="5206666"/>
                </a:cubicBezTo>
                <a:cubicBezTo>
                  <a:pt x="6671472" y="5207633"/>
                  <a:pt x="6671379" y="5208824"/>
                  <a:pt x="6671379" y="5210237"/>
                </a:cubicBezTo>
                <a:cubicBezTo>
                  <a:pt x="6671379" y="5212916"/>
                  <a:pt x="6671714" y="5214851"/>
                  <a:pt x="6672383" y="5216042"/>
                </a:cubicBezTo>
                <a:cubicBezTo>
                  <a:pt x="6673053" y="5217232"/>
                  <a:pt x="6673946" y="5217828"/>
                  <a:pt x="6675062" y="5217828"/>
                </a:cubicBezTo>
                <a:lnTo>
                  <a:pt x="6689126" y="5217828"/>
                </a:lnTo>
                <a:lnTo>
                  <a:pt x="6689126" y="5276540"/>
                </a:lnTo>
                <a:cubicBezTo>
                  <a:pt x="6689126" y="5282345"/>
                  <a:pt x="6689666" y="5287386"/>
                  <a:pt x="6690745" y="5291665"/>
                </a:cubicBezTo>
                <a:cubicBezTo>
                  <a:pt x="6691824" y="5295944"/>
                  <a:pt x="6693554" y="5299478"/>
                  <a:pt x="6695935" y="5302269"/>
                </a:cubicBezTo>
                <a:cubicBezTo>
                  <a:pt x="6698317" y="5305060"/>
                  <a:pt x="6701368" y="5307143"/>
                  <a:pt x="6705088" y="5308520"/>
                </a:cubicBezTo>
                <a:cubicBezTo>
                  <a:pt x="6708809" y="5309896"/>
                  <a:pt x="6713274" y="5310585"/>
                  <a:pt x="6718483" y="5310585"/>
                </a:cubicBezTo>
                <a:cubicBezTo>
                  <a:pt x="6720194" y="5310585"/>
                  <a:pt x="6721906" y="5310473"/>
                  <a:pt x="6723617" y="5310250"/>
                </a:cubicBezTo>
                <a:cubicBezTo>
                  <a:pt x="6725329" y="5310027"/>
                  <a:pt x="6726947" y="5309748"/>
                  <a:pt x="6728473" y="5309413"/>
                </a:cubicBezTo>
                <a:cubicBezTo>
                  <a:pt x="6729998" y="5309078"/>
                  <a:pt x="6731356" y="5308650"/>
                  <a:pt x="6732547" y="5308129"/>
                </a:cubicBezTo>
                <a:cubicBezTo>
                  <a:pt x="6733738" y="5307608"/>
                  <a:pt x="6734631" y="5307050"/>
                  <a:pt x="6735226" y="5306455"/>
                </a:cubicBezTo>
                <a:cubicBezTo>
                  <a:pt x="6735821" y="5305859"/>
                  <a:pt x="6736268" y="5304929"/>
                  <a:pt x="6736565" y="5303664"/>
                </a:cubicBezTo>
                <a:cubicBezTo>
                  <a:pt x="6736863" y="5302399"/>
                  <a:pt x="6737012" y="5300688"/>
                  <a:pt x="6737012" y="5298530"/>
                </a:cubicBezTo>
                <a:cubicBezTo>
                  <a:pt x="6737012" y="5297190"/>
                  <a:pt x="6736937" y="5296074"/>
                  <a:pt x="6736789" y="5295181"/>
                </a:cubicBezTo>
                <a:cubicBezTo>
                  <a:pt x="6736640" y="5294288"/>
                  <a:pt x="6736472" y="5293581"/>
                  <a:pt x="6736286" y="5293060"/>
                </a:cubicBezTo>
                <a:cubicBezTo>
                  <a:pt x="6736100" y="5292539"/>
                  <a:pt x="6735840" y="5292186"/>
                  <a:pt x="6735505" y="5292000"/>
                </a:cubicBezTo>
                <a:cubicBezTo>
                  <a:pt x="6735170" y="5291814"/>
                  <a:pt x="6734817" y="5291721"/>
                  <a:pt x="6734445" y="5291721"/>
                </a:cubicBezTo>
                <a:cubicBezTo>
                  <a:pt x="6733849" y="5291721"/>
                  <a:pt x="6733180" y="5291888"/>
                  <a:pt x="6732435" y="5292223"/>
                </a:cubicBezTo>
                <a:cubicBezTo>
                  <a:pt x="6731691" y="5292558"/>
                  <a:pt x="6730798" y="5292911"/>
                  <a:pt x="6729757" y="5293284"/>
                </a:cubicBezTo>
                <a:cubicBezTo>
                  <a:pt x="6728715" y="5293656"/>
                  <a:pt x="6727524" y="5294009"/>
                  <a:pt x="6726185" y="5294344"/>
                </a:cubicBezTo>
                <a:cubicBezTo>
                  <a:pt x="6724845" y="5294679"/>
                  <a:pt x="6723320" y="5294846"/>
                  <a:pt x="6721608" y="5294846"/>
                </a:cubicBezTo>
                <a:cubicBezTo>
                  <a:pt x="6716325" y="5294846"/>
                  <a:pt x="6712660" y="5293079"/>
                  <a:pt x="6710613" y="5289544"/>
                </a:cubicBezTo>
                <a:cubicBezTo>
                  <a:pt x="6708567" y="5286010"/>
                  <a:pt x="6707544" y="5280782"/>
                  <a:pt x="6707544" y="5273861"/>
                </a:cubicBezTo>
                <a:lnTo>
                  <a:pt x="6707544" y="5217828"/>
                </a:lnTo>
                <a:lnTo>
                  <a:pt x="6733328" y="5217828"/>
                </a:lnTo>
                <a:cubicBezTo>
                  <a:pt x="6734445" y="5217828"/>
                  <a:pt x="6735338" y="5217232"/>
                  <a:pt x="6736007" y="5216042"/>
                </a:cubicBezTo>
                <a:cubicBezTo>
                  <a:pt x="6736677" y="5214851"/>
                  <a:pt x="6737012" y="5212916"/>
                  <a:pt x="6737012" y="5210237"/>
                </a:cubicBezTo>
                <a:cubicBezTo>
                  <a:pt x="6737012" y="5208824"/>
                  <a:pt x="6736937" y="5207633"/>
                  <a:pt x="6736789" y="5206666"/>
                </a:cubicBezTo>
                <a:cubicBezTo>
                  <a:pt x="6736640" y="5205698"/>
                  <a:pt x="6736398" y="5204898"/>
                  <a:pt x="6736063" y="5204266"/>
                </a:cubicBezTo>
                <a:cubicBezTo>
                  <a:pt x="6735728" y="5203633"/>
                  <a:pt x="6735338" y="5203187"/>
                  <a:pt x="6734891" y="5202926"/>
                </a:cubicBezTo>
                <a:cubicBezTo>
                  <a:pt x="6734445" y="5202666"/>
                  <a:pt x="6733924" y="5202536"/>
                  <a:pt x="6733328" y="5202536"/>
                </a:cubicBezTo>
                <a:lnTo>
                  <a:pt x="6707544" y="5202536"/>
                </a:lnTo>
                <a:lnTo>
                  <a:pt x="6707544" y="5178649"/>
                </a:lnTo>
                <a:cubicBezTo>
                  <a:pt x="6707544" y="5178128"/>
                  <a:pt x="6707395" y="5177644"/>
                  <a:pt x="6707097" y="5177198"/>
                </a:cubicBezTo>
                <a:cubicBezTo>
                  <a:pt x="6706800" y="5176751"/>
                  <a:pt x="6706316" y="5176360"/>
                  <a:pt x="6705646" y="5176026"/>
                </a:cubicBezTo>
                <a:cubicBezTo>
                  <a:pt x="6704977" y="5175691"/>
                  <a:pt x="6704046" y="5175449"/>
                  <a:pt x="6702856" y="5175300"/>
                </a:cubicBezTo>
                <a:cubicBezTo>
                  <a:pt x="6701665" y="5175151"/>
                  <a:pt x="6700140" y="5175077"/>
                  <a:pt x="6698279" y="5175077"/>
                </a:cubicBezTo>
                <a:close/>
                <a:moveTo>
                  <a:pt x="6034990" y="5164250"/>
                </a:moveTo>
                <a:cubicBezTo>
                  <a:pt x="6034394" y="5164250"/>
                  <a:pt x="6033855" y="5164398"/>
                  <a:pt x="6033371" y="5164696"/>
                </a:cubicBezTo>
                <a:cubicBezTo>
                  <a:pt x="6032887" y="5164994"/>
                  <a:pt x="6032497" y="5165477"/>
                  <a:pt x="6032199" y="5166147"/>
                </a:cubicBezTo>
                <a:cubicBezTo>
                  <a:pt x="6031902" y="5166817"/>
                  <a:pt x="6031660" y="5167691"/>
                  <a:pt x="6031474" y="5168770"/>
                </a:cubicBezTo>
                <a:cubicBezTo>
                  <a:pt x="6031288" y="5169849"/>
                  <a:pt x="6031195" y="5171096"/>
                  <a:pt x="6031195" y="5172509"/>
                </a:cubicBezTo>
                <a:cubicBezTo>
                  <a:pt x="6031195" y="5173923"/>
                  <a:pt x="6031288" y="5175151"/>
                  <a:pt x="6031474" y="5176193"/>
                </a:cubicBezTo>
                <a:cubicBezTo>
                  <a:pt x="6031660" y="5177235"/>
                  <a:pt x="6031902" y="5178072"/>
                  <a:pt x="6032199" y="5178704"/>
                </a:cubicBezTo>
                <a:cubicBezTo>
                  <a:pt x="6032497" y="5179337"/>
                  <a:pt x="6032887" y="5179802"/>
                  <a:pt x="6033371" y="5180100"/>
                </a:cubicBezTo>
                <a:cubicBezTo>
                  <a:pt x="6033855" y="5180397"/>
                  <a:pt x="6034394" y="5180546"/>
                  <a:pt x="6034990" y="5180546"/>
                </a:cubicBezTo>
                <a:lnTo>
                  <a:pt x="6075620" y="5180546"/>
                </a:lnTo>
                <a:lnTo>
                  <a:pt x="6075620" y="5305785"/>
                </a:lnTo>
                <a:cubicBezTo>
                  <a:pt x="6075620" y="5306380"/>
                  <a:pt x="6075769" y="5306901"/>
                  <a:pt x="6076066" y="5307348"/>
                </a:cubicBezTo>
                <a:cubicBezTo>
                  <a:pt x="6076364" y="5307794"/>
                  <a:pt x="6076885" y="5308148"/>
                  <a:pt x="6077629" y="5308408"/>
                </a:cubicBezTo>
                <a:cubicBezTo>
                  <a:pt x="6078373" y="5308669"/>
                  <a:pt x="6079378" y="5308892"/>
                  <a:pt x="6080643" y="5309078"/>
                </a:cubicBezTo>
                <a:cubicBezTo>
                  <a:pt x="6081908" y="5309264"/>
                  <a:pt x="6083433" y="5309357"/>
                  <a:pt x="6085219" y="5309357"/>
                </a:cubicBezTo>
                <a:cubicBezTo>
                  <a:pt x="6087080" y="5309357"/>
                  <a:pt x="6088624" y="5309264"/>
                  <a:pt x="6089851" y="5309078"/>
                </a:cubicBezTo>
                <a:cubicBezTo>
                  <a:pt x="6091079" y="5308892"/>
                  <a:pt x="6092065" y="5308669"/>
                  <a:pt x="6092809" y="5308408"/>
                </a:cubicBezTo>
                <a:cubicBezTo>
                  <a:pt x="6093554" y="5308148"/>
                  <a:pt x="6094074" y="5307794"/>
                  <a:pt x="6094372" y="5307348"/>
                </a:cubicBezTo>
                <a:cubicBezTo>
                  <a:pt x="6094670" y="5306901"/>
                  <a:pt x="6094819" y="5306380"/>
                  <a:pt x="6094819" y="5305785"/>
                </a:cubicBezTo>
                <a:lnTo>
                  <a:pt x="6094819" y="5180546"/>
                </a:lnTo>
                <a:lnTo>
                  <a:pt x="6135449" y="5180546"/>
                </a:lnTo>
                <a:cubicBezTo>
                  <a:pt x="6136044" y="5180546"/>
                  <a:pt x="6136583" y="5180397"/>
                  <a:pt x="6137067" y="5180100"/>
                </a:cubicBezTo>
                <a:cubicBezTo>
                  <a:pt x="6137551" y="5179802"/>
                  <a:pt x="6137960" y="5179337"/>
                  <a:pt x="6138295" y="5178704"/>
                </a:cubicBezTo>
                <a:cubicBezTo>
                  <a:pt x="6138630" y="5178072"/>
                  <a:pt x="6138872" y="5177235"/>
                  <a:pt x="6139021" y="5176193"/>
                </a:cubicBezTo>
                <a:cubicBezTo>
                  <a:pt x="6139169" y="5175151"/>
                  <a:pt x="6139244" y="5173923"/>
                  <a:pt x="6139244" y="5172509"/>
                </a:cubicBezTo>
                <a:cubicBezTo>
                  <a:pt x="6139244" y="5171096"/>
                  <a:pt x="6139169" y="5169849"/>
                  <a:pt x="6139021" y="5168770"/>
                </a:cubicBezTo>
                <a:cubicBezTo>
                  <a:pt x="6138872" y="5167691"/>
                  <a:pt x="6138630" y="5166817"/>
                  <a:pt x="6138295" y="5166147"/>
                </a:cubicBezTo>
                <a:cubicBezTo>
                  <a:pt x="6137960" y="5165477"/>
                  <a:pt x="6137551" y="5164994"/>
                  <a:pt x="6137067" y="5164696"/>
                </a:cubicBezTo>
                <a:cubicBezTo>
                  <a:pt x="6136583" y="5164398"/>
                  <a:pt x="6136044" y="5164250"/>
                  <a:pt x="6135449" y="5164250"/>
                </a:cubicBezTo>
                <a:close/>
                <a:moveTo>
                  <a:pt x="9684851" y="5163245"/>
                </a:moveTo>
                <a:cubicBezTo>
                  <a:pt x="9683511" y="5163245"/>
                  <a:pt x="9682395" y="5163264"/>
                  <a:pt x="9681502" y="5163301"/>
                </a:cubicBezTo>
                <a:cubicBezTo>
                  <a:pt x="9680609" y="5163338"/>
                  <a:pt x="9679827" y="5163431"/>
                  <a:pt x="9679158" y="5163580"/>
                </a:cubicBezTo>
                <a:cubicBezTo>
                  <a:pt x="9678488" y="5163729"/>
                  <a:pt x="9677930" y="5163877"/>
                  <a:pt x="9677483" y="5164026"/>
                </a:cubicBezTo>
                <a:cubicBezTo>
                  <a:pt x="9677037" y="5164175"/>
                  <a:pt x="9676665" y="5164361"/>
                  <a:pt x="9676367" y="5164584"/>
                </a:cubicBezTo>
                <a:lnTo>
                  <a:pt x="9643104" y="5185904"/>
                </a:lnTo>
                <a:cubicBezTo>
                  <a:pt x="9642435" y="5186350"/>
                  <a:pt x="9641895" y="5186797"/>
                  <a:pt x="9641486" y="5187243"/>
                </a:cubicBezTo>
                <a:cubicBezTo>
                  <a:pt x="9641076" y="5187690"/>
                  <a:pt x="9640760" y="5188211"/>
                  <a:pt x="9640537" y="5188806"/>
                </a:cubicBezTo>
                <a:cubicBezTo>
                  <a:pt x="9640313" y="5189401"/>
                  <a:pt x="9640146" y="5190146"/>
                  <a:pt x="9640035" y="5191039"/>
                </a:cubicBezTo>
                <a:cubicBezTo>
                  <a:pt x="9639923" y="5191932"/>
                  <a:pt x="9639867" y="5193011"/>
                  <a:pt x="9639867" y="5194276"/>
                </a:cubicBezTo>
                <a:cubicBezTo>
                  <a:pt x="9639867" y="5195987"/>
                  <a:pt x="9639960" y="5197401"/>
                  <a:pt x="9640146" y="5198517"/>
                </a:cubicBezTo>
                <a:cubicBezTo>
                  <a:pt x="9640332" y="5199633"/>
                  <a:pt x="9640686" y="5200433"/>
                  <a:pt x="9641207" y="5200917"/>
                </a:cubicBezTo>
                <a:cubicBezTo>
                  <a:pt x="9641727" y="5201401"/>
                  <a:pt x="9642416" y="5201568"/>
                  <a:pt x="9643271" y="5201419"/>
                </a:cubicBezTo>
                <a:cubicBezTo>
                  <a:pt x="9644127" y="5201271"/>
                  <a:pt x="9645262" y="5200824"/>
                  <a:pt x="9646676" y="5200080"/>
                </a:cubicBezTo>
                <a:lnTo>
                  <a:pt x="9674581" y="5183448"/>
                </a:lnTo>
                <a:lnTo>
                  <a:pt x="9674581" y="5293284"/>
                </a:lnTo>
                <a:lnTo>
                  <a:pt x="9644443" y="5293284"/>
                </a:lnTo>
                <a:cubicBezTo>
                  <a:pt x="9643848" y="5293284"/>
                  <a:pt x="9643309" y="5293451"/>
                  <a:pt x="9642825" y="5293786"/>
                </a:cubicBezTo>
                <a:cubicBezTo>
                  <a:pt x="9642341" y="5294121"/>
                  <a:pt x="9641932" y="5294604"/>
                  <a:pt x="9641597" y="5295237"/>
                </a:cubicBezTo>
                <a:cubicBezTo>
                  <a:pt x="9641263" y="5295869"/>
                  <a:pt x="9640983" y="5296669"/>
                  <a:pt x="9640760" y="5297637"/>
                </a:cubicBezTo>
                <a:cubicBezTo>
                  <a:pt x="9640537" y="5298604"/>
                  <a:pt x="9640425" y="5299758"/>
                  <a:pt x="9640425" y="5301097"/>
                </a:cubicBezTo>
                <a:cubicBezTo>
                  <a:pt x="9640425" y="5302511"/>
                  <a:pt x="9640537" y="5303701"/>
                  <a:pt x="9640760" y="5304669"/>
                </a:cubicBezTo>
                <a:cubicBezTo>
                  <a:pt x="9640983" y="5305636"/>
                  <a:pt x="9641299" y="5306418"/>
                  <a:pt x="9641709" y="5307013"/>
                </a:cubicBezTo>
                <a:cubicBezTo>
                  <a:pt x="9642118" y="5307608"/>
                  <a:pt x="9642546" y="5308036"/>
                  <a:pt x="9642993" y="5308297"/>
                </a:cubicBezTo>
                <a:cubicBezTo>
                  <a:pt x="9643439" y="5308557"/>
                  <a:pt x="9643923" y="5308687"/>
                  <a:pt x="9644443" y="5308687"/>
                </a:cubicBezTo>
                <a:lnTo>
                  <a:pt x="9719899" y="5308687"/>
                </a:lnTo>
                <a:cubicBezTo>
                  <a:pt x="9720420" y="5308687"/>
                  <a:pt x="9720923" y="5308557"/>
                  <a:pt x="9721406" y="5308297"/>
                </a:cubicBezTo>
                <a:cubicBezTo>
                  <a:pt x="9721890" y="5308036"/>
                  <a:pt x="9722318" y="5307608"/>
                  <a:pt x="9722690" y="5307013"/>
                </a:cubicBezTo>
                <a:cubicBezTo>
                  <a:pt x="9723062" y="5306418"/>
                  <a:pt x="9723360" y="5305636"/>
                  <a:pt x="9723583" y="5304669"/>
                </a:cubicBezTo>
                <a:cubicBezTo>
                  <a:pt x="9723806" y="5303701"/>
                  <a:pt x="9723918" y="5302511"/>
                  <a:pt x="9723918" y="5301097"/>
                </a:cubicBezTo>
                <a:cubicBezTo>
                  <a:pt x="9723918" y="5299758"/>
                  <a:pt x="9723825" y="5298604"/>
                  <a:pt x="9723639" y="5297637"/>
                </a:cubicBezTo>
                <a:cubicBezTo>
                  <a:pt x="9723453" y="5296669"/>
                  <a:pt x="9723192" y="5295869"/>
                  <a:pt x="9722857" y="5295237"/>
                </a:cubicBezTo>
                <a:cubicBezTo>
                  <a:pt x="9722523" y="5294604"/>
                  <a:pt x="9722095" y="5294121"/>
                  <a:pt x="9721574" y="5293786"/>
                </a:cubicBezTo>
                <a:cubicBezTo>
                  <a:pt x="9721053" y="5293451"/>
                  <a:pt x="9720495" y="5293284"/>
                  <a:pt x="9719899" y="5293284"/>
                </a:cubicBezTo>
                <a:lnTo>
                  <a:pt x="9693780" y="5293284"/>
                </a:lnTo>
                <a:lnTo>
                  <a:pt x="9693780" y="5166370"/>
                </a:lnTo>
                <a:cubicBezTo>
                  <a:pt x="9693780" y="5165924"/>
                  <a:pt x="9693669" y="5165496"/>
                  <a:pt x="9693445" y="5165087"/>
                </a:cubicBezTo>
                <a:cubicBezTo>
                  <a:pt x="9693222" y="5164677"/>
                  <a:pt x="9692775" y="5164343"/>
                  <a:pt x="9692106" y="5164082"/>
                </a:cubicBezTo>
                <a:cubicBezTo>
                  <a:pt x="9691436" y="5163822"/>
                  <a:pt x="9690506" y="5163617"/>
                  <a:pt x="9689315" y="5163468"/>
                </a:cubicBezTo>
                <a:cubicBezTo>
                  <a:pt x="9688125" y="5163319"/>
                  <a:pt x="9686636" y="5163245"/>
                  <a:pt x="9684851" y="5163245"/>
                </a:cubicBezTo>
                <a:close/>
                <a:moveTo>
                  <a:pt x="9094301" y="5163245"/>
                </a:moveTo>
                <a:cubicBezTo>
                  <a:pt x="9092961" y="5163245"/>
                  <a:pt x="9091845" y="5163264"/>
                  <a:pt x="9090952" y="5163301"/>
                </a:cubicBezTo>
                <a:cubicBezTo>
                  <a:pt x="9090059" y="5163338"/>
                  <a:pt x="9089277" y="5163431"/>
                  <a:pt x="9088608" y="5163580"/>
                </a:cubicBezTo>
                <a:cubicBezTo>
                  <a:pt x="9087938" y="5163729"/>
                  <a:pt x="9087380" y="5163877"/>
                  <a:pt x="9086933" y="5164026"/>
                </a:cubicBezTo>
                <a:cubicBezTo>
                  <a:pt x="9086487" y="5164175"/>
                  <a:pt x="9086115" y="5164361"/>
                  <a:pt x="9085817" y="5164584"/>
                </a:cubicBezTo>
                <a:lnTo>
                  <a:pt x="9052554" y="5185904"/>
                </a:lnTo>
                <a:cubicBezTo>
                  <a:pt x="9051885" y="5186350"/>
                  <a:pt x="9051345" y="5186797"/>
                  <a:pt x="9050936" y="5187243"/>
                </a:cubicBezTo>
                <a:cubicBezTo>
                  <a:pt x="9050526" y="5187690"/>
                  <a:pt x="9050210" y="5188211"/>
                  <a:pt x="9049987" y="5188806"/>
                </a:cubicBezTo>
                <a:cubicBezTo>
                  <a:pt x="9049763" y="5189401"/>
                  <a:pt x="9049596" y="5190146"/>
                  <a:pt x="9049485" y="5191039"/>
                </a:cubicBezTo>
                <a:cubicBezTo>
                  <a:pt x="9049373" y="5191932"/>
                  <a:pt x="9049317" y="5193011"/>
                  <a:pt x="9049317" y="5194276"/>
                </a:cubicBezTo>
                <a:cubicBezTo>
                  <a:pt x="9049317" y="5195987"/>
                  <a:pt x="9049410" y="5197401"/>
                  <a:pt x="9049596" y="5198517"/>
                </a:cubicBezTo>
                <a:cubicBezTo>
                  <a:pt x="9049782" y="5199633"/>
                  <a:pt x="9050136" y="5200433"/>
                  <a:pt x="9050657" y="5200917"/>
                </a:cubicBezTo>
                <a:cubicBezTo>
                  <a:pt x="9051177" y="5201401"/>
                  <a:pt x="9051866" y="5201568"/>
                  <a:pt x="9052721" y="5201419"/>
                </a:cubicBezTo>
                <a:cubicBezTo>
                  <a:pt x="9053577" y="5201271"/>
                  <a:pt x="9054712" y="5200824"/>
                  <a:pt x="9056126" y="5200080"/>
                </a:cubicBezTo>
                <a:lnTo>
                  <a:pt x="9084031" y="5183448"/>
                </a:lnTo>
                <a:lnTo>
                  <a:pt x="9084031" y="5293284"/>
                </a:lnTo>
                <a:lnTo>
                  <a:pt x="9053893" y="5293284"/>
                </a:lnTo>
                <a:cubicBezTo>
                  <a:pt x="9053298" y="5293284"/>
                  <a:pt x="9052759" y="5293451"/>
                  <a:pt x="9052275" y="5293786"/>
                </a:cubicBezTo>
                <a:cubicBezTo>
                  <a:pt x="9051791" y="5294121"/>
                  <a:pt x="9051382" y="5294604"/>
                  <a:pt x="9051047" y="5295237"/>
                </a:cubicBezTo>
                <a:cubicBezTo>
                  <a:pt x="9050713" y="5295869"/>
                  <a:pt x="9050433" y="5296669"/>
                  <a:pt x="9050210" y="5297637"/>
                </a:cubicBezTo>
                <a:cubicBezTo>
                  <a:pt x="9049987" y="5298604"/>
                  <a:pt x="9049875" y="5299758"/>
                  <a:pt x="9049875" y="5301097"/>
                </a:cubicBezTo>
                <a:cubicBezTo>
                  <a:pt x="9049875" y="5302511"/>
                  <a:pt x="9049987" y="5303701"/>
                  <a:pt x="9050210" y="5304669"/>
                </a:cubicBezTo>
                <a:cubicBezTo>
                  <a:pt x="9050433" y="5305636"/>
                  <a:pt x="9050749" y="5306418"/>
                  <a:pt x="9051159" y="5307013"/>
                </a:cubicBezTo>
                <a:cubicBezTo>
                  <a:pt x="9051568" y="5307608"/>
                  <a:pt x="9051996" y="5308036"/>
                  <a:pt x="9052443" y="5308297"/>
                </a:cubicBezTo>
                <a:cubicBezTo>
                  <a:pt x="9052889" y="5308557"/>
                  <a:pt x="9053373" y="5308687"/>
                  <a:pt x="9053893" y="5308687"/>
                </a:cubicBezTo>
                <a:lnTo>
                  <a:pt x="9129349" y="5308687"/>
                </a:lnTo>
                <a:cubicBezTo>
                  <a:pt x="9129870" y="5308687"/>
                  <a:pt x="9130373" y="5308557"/>
                  <a:pt x="9130856" y="5308297"/>
                </a:cubicBezTo>
                <a:cubicBezTo>
                  <a:pt x="9131340" y="5308036"/>
                  <a:pt x="9131768" y="5307608"/>
                  <a:pt x="9132140" y="5307013"/>
                </a:cubicBezTo>
                <a:cubicBezTo>
                  <a:pt x="9132512" y="5306418"/>
                  <a:pt x="9132810" y="5305636"/>
                  <a:pt x="9133033" y="5304669"/>
                </a:cubicBezTo>
                <a:cubicBezTo>
                  <a:pt x="9133256" y="5303701"/>
                  <a:pt x="9133368" y="5302511"/>
                  <a:pt x="9133368" y="5301097"/>
                </a:cubicBezTo>
                <a:cubicBezTo>
                  <a:pt x="9133368" y="5299758"/>
                  <a:pt x="9133275" y="5298604"/>
                  <a:pt x="9133089" y="5297637"/>
                </a:cubicBezTo>
                <a:cubicBezTo>
                  <a:pt x="9132903" y="5296669"/>
                  <a:pt x="9132642" y="5295869"/>
                  <a:pt x="9132307" y="5295237"/>
                </a:cubicBezTo>
                <a:cubicBezTo>
                  <a:pt x="9131973" y="5294604"/>
                  <a:pt x="9131545" y="5294121"/>
                  <a:pt x="9131024" y="5293786"/>
                </a:cubicBezTo>
                <a:cubicBezTo>
                  <a:pt x="9130503" y="5293451"/>
                  <a:pt x="9129945" y="5293284"/>
                  <a:pt x="9129349" y="5293284"/>
                </a:cubicBezTo>
                <a:lnTo>
                  <a:pt x="9103230" y="5293284"/>
                </a:lnTo>
                <a:lnTo>
                  <a:pt x="9103230" y="5166370"/>
                </a:lnTo>
                <a:cubicBezTo>
                  <a:pt x="9103230" y="5165924"/>
                  <a:pt x="9103119" y="5165496"/>
                  <a:pt x="9102895" y="5165087"/>
                </a:cubicBezTo>
                <a:cubicBezTo>
                  <a:pt x="9102672" y="5164677"/>
                  <a:pt x="9102225" y="5164343"/>
                  <a:pt x="9101556" y="5164082"/>
                </a:cubicBezTo>
                <a:cubicBezTo>
                  <a:pt x="9100886" y="5163822"/>
                  <a:pt x="9099956" y="5163617"/>
                  <a:pt x="9098765" y="5163468"/>
                </a:cubicBezTo>
                <a:cubicBezTo>
                  <a:pt x="9097575" y="5163319"/>
                  <a:pt x="9096086" y="5163245"/>
                  <a:pt x="9094301" y="5163245"/>
                </a:cubicBezTo>
                <a:close/>
                <a:moveTo>
                  <a:pt x="10035341" y="5162240"/>
                </a:moveTo>
                <a:cubicBezTo>
                  <a:pt x="10027155" y="5162240"/>
                  <a:pt x="10019974" y="5163357"/>
                  <a:pt x="10013798" y="5165589"/>
                </a:cubicBezTo>
                <a:cubicBezTo>
                  <a:pt x="10007621" y="5167821"/>
                  <a:pt x="10002319" y="5170854"/>
                  <a:pt x="9997892" y="5174686"/>
                </a:cubicBezTo>
                <a:cubicBezTo>
                  <a:pt x="9993464" y="5178518"/>
                  <a:pt x="9989781" y="5183020"/>
                  <a:pt x="9986841" y="5188192"/>
                </a:cubicBezTo>
                <a:cubicBezTo>
                  <a:pt x="9983902" y="5193364"/>
                  <a:pt x="9981577" y="5198889"/>
                  <a:pt x="9979865" y="5204768"/>
                </a:cubicBezTo>
                <a:cubicBezTo>
                  <a:pt x="9978153" y="5210647"/>
                  <a:pt x="9976963" y="5216749"/>
                  <a:pt x="9976293" y="5223074"/>
                </a:cubicBezTo>
                <a:cubicBezTo>
                  <a:pt x="9975623" y="5229399"/>
                  <a:pt x="9975289" y="5235650"/>
                  <a:pt x="9975289" y="5241826"/>
                </a:cubicBezTo>
                <a:cubicBezTo>
                  <a:pt x="9975289" y="5248821"/>
                  <a:pt x="9975586" y="5255370"/>
                  <a:pt x="9976181" y="5261471"/>
                </a:cubicBezTo>
                <a:cubicBezTo>
                  <a:pt x="9976777" y="5267573"/>
                  <a:pt x="9977763" y="5273192"/>
                  <a:pt x="9979139" y="5278326"/>
                </a:cubicBezTo>
                <a:cubicBezTo>
                  <a:pt x="9980516" y="5283461"/>
                  <a:pt x="9982339" y="5288037"/>
                  <a:pt x="9984609" y="5292056"/>
                </a:cubicBezTo>
                <a:cubicBezTo>
                  <a:pt x="9986879" y="5296074"/>
                  <a:pt x="9989725" y="5299460"/>
                  <a:pt x="9993148" y="5302213"/>
                </a:cubicBezTo>
                <a:cubicBezTo>
                  <a:pt x="9996571" y="5304967"/>
                  <a:pt x="10000589" y="5307087"/>
                  <a:pt x="10005203" y="5308576"/>
                </a:cubicBezTo>
                <a:cubicBezTo>
                  <a:pt x="10009817" y="5310064"/>
                  <a:pt x="10015137" y="5310808"/>
                  <a:pt x="10021165" y="5310808"/>
                </a:cubicBezTo>
                <a:cubicBezTo>
                  <a:pt x="10029573" y="5310808"/>
                  <a:pt x="10036866" y="5309450"/>
                  <a:pt x="10043043" y="5306734"/>
                </a:cubicBezTo>
                <a:cubicBezTo>
                  <a:pt x="10049219" y="5304018"/>
                  <a:pt x="10054316" y="5300409"/>
                  <a:pt x="10058335" y="5295907"/>
                </a:cubicBezTo>
                <a:cubicBezTo>
                  <a:pt x="10062353" y="5291405"/>
                  <a:pt x="10065329" y="5286196"/>
                  <a:pt x="10067265" y="5280280"/>
                </a:cubicBezTo>
                <a:cubicBezTo>
                  <a:pt x="10069199" y="5274364"/>
                  <a:pt x="10070167" y="5268243"/>
                  <a:pt x="10070167" y="5261918"/>
                </a:cubicBezTo>
                <a:cubicBezTo>
                  <a:pt x="10070167" y="5255965"/>
                  <a:pt x="10069459" y="5250440"/>
                  <a:pt x="10068045" y="5245342"/>
                </a:cubicBezTo>
                <a:cubicBezTo>
                  <a:pt x="10066632" y="5240245"/>
                  <a:pt x="10064269" y="5235817"/>
                  <a:pt x="10060957" y="5232059"/>
                </a:cubicBezTo>
                <a:cubicBezTo>
                  <a:pt x="10057647" y="5228301"/>
                  <a:pt x="10053311" y="5225362"/>
                  <a:pt x="10047954" y="5223241"/>
                </a:cubicBezTo>
                <a:cubicBezTo>
                  <a:pt x="10042596" y="5221120"/>
                  <a:pt x="10036011" y="5220060"/>
                  <a:pt x="10028197" y="5220060"/>
                </a:cubicBezTo>
                <a:cubicBezTo>
                  <a:pt x="10024551" y="5220060"/>
                  <a:pt x="10021127" y="5220339"/>
                  <a:pt x="10017928" y="5220897"/>
                </a:cubicBezTo>
                <a:cubicBezTo>
                  <a:pt x="10014728" y="5221455"/>
                  <a:pt x="10011695" y="5222181"/>
                  <a:pt x="10008831" y="5223074"/>
                </a:cubicBezTo>
                <a:cubicBezTo>
                  <a:pt x="10005965" y="5223967"/>
                  <a:pt x="10003324" y="5224971"/>
                  <a:pt x="10000905" y="5226088"/>
                </a:cubicBezTo>
                <a:cubicBezTo>
                  <a:pt x="9998487" y="5227204"/>
                  <a:pt x="9996311" y="5228320"/>
                  <a:pt x="9994375" y="5229436"/>
                </a:cubicBezTo>
                <a:cubicBezTo>
                  <a:pt x="9994599" y="5222590"/>
                  <a:pt x="9995473" y="5216023"/>
                  <a:pt x="9996999" y="5209735"/>
                </a:cubicBezTo>
                <a:cubicBezTo>
                  <a:pt x="9998525" y="5203447"/>
                  <a:pt x="10000869" y="5197922"/>
                  <a:pt x="10004031" y="5193159"/>
                </a:cubicBezTo>
                <a:cubicBezTo>
                  <a:pt x="10007193" y="5188397"/>
                  <a:pt x="10011267" y="5184602"/>
                  <a:pt x="10016253" y="5181774"/>
                </a:cubicBezTo>
                <a:cubicBezTo>
                  <a:pt x="10021239" y="5178946"/>
                  <a:pt x="10027193" y="5177532"/>
                  <a:pt x="10034113" y="5177532"/>
                </a:cubicBezTo>
                <a:cubicBezTo>
                  <a:pt x="10037908" y="5177532"/>
                  <a:pt x="10041238" y="5177793"/>
                  <a:pt x="10044103" y="5178314"/>
                </a:cubicBezTo>
                <a:cubicBezTo>
                  <a:pt x="10046968" y="5178835"/>
                  <a:pt x="10049405" y="5179411"/>
                  <a:pt x="10051414" y="5180044"/>
                </a:cubicBezTo>
                <a:cubicBezTo>
                  <a:pt x="10053423" y="5180676"/>
                  <a:pt x="10055135" y="5181253"/>
                  <a:pt x="10056549" y="5181774"/>
                </a:cubicBezTo>
                <a:cubicBezTo>
                  <a:pt x="10057963" y="5182295"/>
                  <a:pt x="10059079" y="5182555"/>
                  <a:pt x="10059897" y="5182555"/>
                </a:cubicBezTo>
                <a:cubicBezTo>
                  <a:pt x="10060567" y="5182555"/>
                  <a:pt x="10061107" y="5182407"/>
                  <a:pt x="10061516" y="5182109"/>
                </a:cubicBezTo>
                <a:cubicBezTo>
                  <a:pt x="10061925" y="5181811"/>
                  <a:pt x="10062260" y="5181365"/>
                  <a:pt x="10062521" y="5180769"/>
                </a:cubicBezTo>
                <a:cubicBezTo>
                  <a:pt x="10062781" y="5180174"/>
                  <a:pt x="10062929" y="5179393"/>
                  <a:pt x="10062967" y="5178425"/>
                </a:cubicBezTo>
                <a:cubicBezTo>
                  <a:pt x="10063004" y="5177458"/>
                  <a:pt x="10063023" y="5176305"/>
                  <a:pt x="10063023" y="5174965"/>
                </a:cubicBezTo>
                <a:cubicBezTo>
                  <a:pt x="10063023" y="5173923"/>
                  <a:pt x="10062985" y="5173049"/>
                  <a:pt x="10062911" y="5172342"/>
                </a:cubicBezTo>
                <a:cubicBezTo>
                  <a:pt x="10062837" y="5171635"/>
                  <a:pt x="10062725" y="5171003"/>
                  <a:pt x="10062576" y="5170444"/>
                </a:cubicBezTo>
                <a:cubicBezTo>
                  <a:pt x="10062427" y="5169886"/>
                  <a:pt x="10062223" y="5169365"/>
                  <a:pt x="10061963" y="5168882"/>
                </a:cubicBezTo>
                <a:cubicBezTo>
                  <a:pt x="10061702" y="5168398"/>
                  <a:pt x="10061311" y="5167952"/>
                  <a:pt x="10060791" y="5167542"/>
                </a:cubicBezTo>
                <a:cubicBezTo>
                  <a:pt x="10060269" y="5167133"/>
                  <a:pt x="10059191" y="5166594"/>
                  <a:pt x="10057553" y="5165924"/>
                </a:cubicBezTo>
                <a:cubicBezTo>
                  <a:pt x="10055916" y="5165254"/>
                  <a:pt x="10053907" y="5164640"/>
                  <a:pt x="10051525" y="5164082"/>
                </a:cubicBezTo>
                <a:cubicBezTo>
                  <a:pt x="10049145" y="5163524"/>
                  <a:pt x="10046540" y="5163077"/>
                  <a:pt x="10043712" y="5162743"/>
                </a:cubicBezTo>
                <a:cubicBezTo>
                  <a:pt x="10040885" y="5162408"/>
                  <a:pt x="10038094" y="5162240"/>
                  <a:pt x="10035341" y="5162240"/>
                </a:cubicBezTo>
                <a:close/>
                <a:moveTo>
                  <a:pt x="9908204" y="5162129"/>
                </a:moveTo>
                <a:cubicBezTo>
                  <a:pt x="9900614" y="5162129"/>
                  <a:pt x="9893973" y="5163077"/>
                  <a:pt x="9888280" y="5164975"/>
                </a:cubicBezTo>
                <a:cubicBezTo>
                  <a:pt x="9882587" y="5166873"/>
                  <a:pt x="9877899" y="5169459"/>
                  <a:pt x="9874215" y="5172733"/>
                </a:cubicBezTo>
                <a:cubicBezTo>
                  <a:pt x="9870532" y="5176007"/>
                  <a:pt x="9867779" y="5179858"/>
                  <a:pt x="9865955" y="5184286"/>
                </a:cubicBezTo>
                <a:cubicBezTo>
                  <a:pt x="9864133" y="5188713"/>
                  <a:pt x="9863221" y="5193457"/>
                  <a:pt x="9863221" y="5198517"/>
                </a:cubicBezTo>
                <a:cubicBezTo>
                  <a:pt x="9863221" y="5202536"/>
                  <a:pt x="9863835" y="5206256"/>
                  <a:pt x="9865063" y="5209679"/>
                </a:cubicBezTo>
                <a:cubicBezTo>
                  <a:pt x="9866291" y="5213102"/>
                  <a:pt x="9868095" y="5216321"/>
                  <a:pt x="9870477" y="5219335"/>
                </a:cubicBezTo>
                <a:cubicBezTo>
                  <a:pt x="9872857" y="5222348"/>
                  <a:pt x="9875759" y="5225139"/>
                  <a:pt x="9879183" y="5227706"/>
                </a:cubicBezTo>
                <a:cubicBezTo>
                  <a:pt x="9882606" y="5230273"/>
                  <a:pt x="9886549" y="5232710"/>
                  <a:pt x="9891015" y="5235017"/>
                </a:cubicBezTo>
                <a:cubicBezTo>
                  <a:pt x="9885880" y="5237547"/>
                  <a:pt x="9881267" y="5240208"/>
                  <a:pt x="9877173" y="5242998"/>
                </a:cubicBezTo>
                <a:cubicBezTo>
                  <a:pt x="9873081" y="5245789"/>
                  <a:pt x="9869639" y="5248784"/>
                  <a:pt x="9866849" y="5251984"/>
                </a:cubicBezTo>
                <a:cubicBezTo>
                  <a:pt x="9864058" y="5255184"/>
                  <a:pt x="9861919" y="5258681"/>
                  <a:pt x="9860431" y="5262476"/>
                </a:cubicBezTo>
                <a:cubicBezTo>
                  <a:pt x="9858942" y="5266271"/>
                  <a:pt x="9858198" y="5270438"/>
                  <a:pt x="9858198" y="5274978"/>
                </a:cubicBezTo>
                <a:cubicBezTo>
                  <a:pt x="9858198" y="5280708"/>
                  <a:pt x="9859277" y="5285805"/>
                  <a:pt x="9861435" y="5290270"/>
                </a:cubicBezTo>
                <a:cubicBezTo>
                  <a:pt x="9863593" y="5294735"/>
                  <a:pt x="9866719" y="5298492"/>
                  <a:pt x="9870811" y="5301543"/>
                </a:cubicBezTo>
                <a:cubicBezTo>
                  <a:pt x="9874904" y="5304594"/>
                  <a:pt x="9879889" y="5306901"/>
                  <a:pt x="9885769" y="5308464"/>
                </a:cubicBezTo>
                <a:cubicBezTo>
                  <a:pt x="9891647" y="5310027"/>
                  <a:pt x="9898307" y="5310808"/>
                  <a:pt x="9905749" y="5310808"/>
                </a:cubicBezTo>
                <a:cubicBezTo>
                  <a:pt x="9913711" y="5310808"/>
                  <a:pt x="9920780" y="5309952"/>
                  <a:pt x="9926957" y="5308241"/>
                </a:cubicBezTo>
                <a:cubicBezTo>
                  <a:pt x="9933133" y="5306529"/>
                  <a:pt x="9938323" y="5303999"/>
                  <a:pt x="9942527" y="5300650"/>
                </a:cubicBezTo>
                <a:cubicBezTo>
                  <a:pt x="9946732" y="5297302"/>
                  <a:pt x="9949951" y="5293190"/>
                  <a:pt x="9952183" y="5288316"/>
                </a:cubicBezTo>
                <a:cubicBezTo>
                  <a:pt x="9954415" y="5283442"/>
                  <a:pt x="9955531" y="5277880"/>
                  <a:pt x="9955531" y="5271629"/>
                </a:cubicBezTo>
                <a:cubicBezTo>
                  <a:pt x="9955531" y="5267387"/>
                  <a:pt x="9954806" y="5263499"/>
                  <a:pt x="9953355" y="5259965"/>
                </a:cubicBezTo>
                <a:cubicBezTo>
                  <a:pt x="9951904" y="5256430"/>
                  <a:pt x="9949783" y="5253081"/>
                  <a:pt x="9946993" y="5249919"/>
                </a:cubicBezTo>
                <a:cubicBezTo>
                  <a:pt x="9944202" y="5246756"/>
                  <a:pt x="9940742" y="5243798"/>
                  <a:pt x="9936612" y="5241045"/>
                </a:cubicBezTo>
                <a:cubicBezTo>
                  <a:pt x="9932482" y="5238292"/>
                  <a:pt x="9927775" y="5235613"/>
                  <a:pt x="9922491" y="5233008"/>
                </a:cubicBezTo>
                <a:cubicBezTo>
                  <a:pt x="9926957" y="5230627"/>
                  <a:pt x="9930919" y="5228078"/>
                  <a:pt x="9934379" y="5225362"/>
                </a:cubicBezTo>
                <a:cubicBezTo>
                  <a:pt x="9937839" y="5222646"/>
                  <a:pt x="9940761" y="5219725"/>
                  <a:pt x="9943141" y="5216600"/>
                </a:cubicBezTo>
                <a:cubicBezTo>
                  <a:pt x="9945523" y="5213474"/>
                  <a:pt x="9947327" y="5210163"/>
                  <a:pt x="9948555" y="5206666"/>
                </a:cubicBezTo>
                <a:cubicBezTo>
                  <a:pt x="9949783" y="5203168"/>
                  <a:pt x="9950397" y="5199522"/>
                  <a:pt x="9950397" y="5195727"/>
                </a:cubicBezTo>
                <a:cubicBezTo>
                  <a:pt x="9950397" y="5191039"/>
                  <a:pt x="9949579" y="5186648"/>
                  <a:pt x="9947941" y="5182555"/>
                </a:cubicBezTo>
                <a:cubicBezTo>
                  <a:pt x="9946304" y="5178463"/>
                  <a:pt x="9943755" y="5174909"/>
                  <a:pt x="9940295" y="5171896"/>
                </a:cubicBezTo>
                <a:cubicBezTo>
                  <a:pt x="9936835" y="5168882"/>
                  <a:pt x="9932445" y="5166501"/>
                  <a:pt x="9927124" y="5164752"/>
                </a:cubicBezTo>
                <a:cubicBezTo>
                  <a:pt x="9921803" y="5163003"/>
                  <a:pt x="9915497" y="5162129"/>
                  <a:pt x="9908204" y="5162129"/>
                </a:cubicBezTo>
                <a:close/>
                <a:moveTo>
                  <a:pt x="9792341" y="5162129"/>
                </a:moveTo>
                <a:cubicBezTo>
                  <a:pt x="9783858" y="5162129"/>
                  <a:pt x="9776566" y="5163431"/>
                  <a:pt x="9770464" y="5166035"/>
                </a:cubicBezTo>
                <a:cubicBezTo>
                  <a:pt x="9764362" y="5168640"/>
                  <a:pt x="9759339" y="5172137"/>
                  <a:pt x="9755395" y="5176528"/>
                </a:cubicBezTo>
                <a:cubicBezTo>
                  <a:pt x="9751451" y="5180918"/>
                  <a:pt x="9748549" y="5185997"/>
                  <a:pt x="9746689" y="5191764"/>
                </a:cubicBezTo>
                <a:cubicBezTo>
                  <a:pt x="9744828" y="5197531"/>
                  <a:pt x="9743898" y="5203615"/>
                  <a:pt x="9743898" y="5210014"/>
                </a:cubicBezTo>
                <a:cubicBezTo>
                  <a:pt x="9743898" y="5216191"/>
                  <a:pt x="9744623" y="5221883"/>
                  <a:pt x="9746075" y="5227092"/>
                </a:cubicBezTo>
                <a:cubicBezTo>
                  <a:pt x="9747526" y="5232301"/>
                  <a:pt x="9749907" y="5236803"/>
                  <a:pt x="9753218" y="5240598"/>
                </a:cubicBezTo>
                <a:cubicBezTo>
                  <a:pt x="9756530" y="5244393"/>
                  <a:pt x="9760920" y="5247389"/>
                  <a:pt x="9766390" y="5249584"/>
                </a:cubicBezTo>
                <a:cubicBezTo>
                  <a:pt x="9771859" y="5251779"/>
                  <a:pt x="9778612" y="5252877"/>
                  <a:pt x="9786649" y="5252877"/>
                </a:cubicBezTo>
                <a:cubicBezTo>
                  <a:pt x="9793793" y="5252877"/>
                  <a:pt x="9800118" y="5251984"/>
                  <a:pt x="9805625" y="5250198"/>
                </a:cubicBezTo>
                <a:cubicBezTo>
                  <a:pt x="9811131" y="5248412"/>
                  <a:pt x="9815857" y="5246365"/>
                  <a:pt x="9819800" y="5244059"/>
                </a:cubicBezTo>
                <a:cubicBezTo>
                  <a:pt x="9819651" y="5250905"/>
                  <a:pt x="9818759" y="5257416"/>
                  <a:pt x="9817121" y="5263592"/>
                </a:cubicBezTo>
                <a:cubicBezTo>
                  <a:pt x="9815484" y="5269769"/>
                  <a:pt x="9813029" y="5275201"/>
                  <a:pt x="9809755" y="5279889"/>
                </a:cubicBezTo>
                <a:cubicBezTo>
                  <a:pt x="9806480" y="5284577"/>
                  <a:pt x="9802257" y="5288316"/>
                  <a:pt x="9797085" y="5291107"/>
                </a:cubicBezTo>
                <a:cubicBezTo>
                  <a:pt x="9791914" y="5293897"/>
                  <a:pt x="9785719" y="5295293"/>
                  <a:pt x="9778501" y="5295293"/>
                </a:cubicBezTo>
                <a:cubicBezTo>
                  <a:pt x="9774705" y="5295293"/>
                  <a:pt x="9771282" y="5295014"/>
                  <a:pt x="9768231" y="5294456"/>
                </a:cubicBezTo>
                <a:cubicBezTo>
                  <a:pt x="9765181" y="5293897"/>
                  <a:pt x="9762520" y="5293284"/>
                  <a:pt x="9760251" y="5292614"/>
                </a:cubicBezTo>
                <a:cubicBezTo>
                  <a:pt x="9757981" y="5291944"/>
                  <a:pt x="9756102" y="5291330"/>
                  <a:pt x="9754613" y="5290772"/>
                </a:cubicBezTo>
                <a:cubicBezTo>
                  <a:pt x="9753125" y="5290214"/>
                  <a:pt x="9751972" y="5289935"/>
                  <a:pt x="9751153" y="5289935"/>
                </a:cubicBezTo>
                <a:cubicBezTo>
                  <a:pt x="9750558" y="5289935"/>
                  <a:pt x="9750056" y="5290028"/>
                  <a:pt x="9749647" y="5290214"/>
                </a:cubicBezTo>
                <a:cubicBezTo>
                  <a:pt x="9749237" y="5290400"/>
                  <a:pt x="9748921" y="5290753"/>
                  <a:pt x="9748698" y="5291274"/>
                </a:cubicBezTo>
                <a:cubicBezTo>
                  <a:pt x="9748475" y="5291795"/>
                  <a:pt x="9748307" y="5292539"/>
                  <a:pt x="9748195" y="5293507"/>
                </a:cubicBezTo>
                <a:cubicBezTo>
                  <a:pt x="9748084" y="5294474"/>
                  <a:pt x="9748028" y="5295776"/>
                  <a:pt x="9748028" y="5297413"/>
                </a:cubicBezTo>
                <a:cubicBezTo>
                  <a:pt x="9748028" y="5299348"/>
                  <a:pt x="9748195" y="5300892"/>
                  <a:pt x="9748530" y="5302046"/>
                </a:cubicBezTo>
                <a:cubicBezTo>
                  <a:pt x="9748865" y="5303199"/>
                  <a:pt x="9749405" y="5304111"/>
                  <a:pt x="9750149" y="5304780"/>
                </a:cubicBezTo>
                <a:cubicBezTo>
                  <a:pt x="9750893" y="5305450"/>
                  <a:pt x="9752083" y="5306120"/>
                  <a:pt x="9753721" y="5306790"/>
                </a:cubicBezTo>
                <a:cubicBezTo>
                  <a:pt x="9755358" y="5307459"/>
                  <a:pt x="9757385" y="5308092"/>
                  <a:pt x="9759804" y="5308687"/>
                </a:cubicBezTo>
                <a:cubicBezTo>
                  <a:pt x="9762223" y="5309283"/>
                  <a:pt x="9764939" y="5309785"/>
                  <a:pt x="9767952" y="5310194"/>
                </a:cubicBezTo>
                <a:cubicBezTo>
                  <a:pt x="9770966" y="5310603"/>
                  <a:pt x="9774073" y="5310808"/>
                  <a:pt x="9777273" y="5310808"/>
                </a:cubicBezTo>
                <a:cubicBezTo>
                  <a:pt x="9785607" y="5310808"/>
                  <a:pt x="9792918" y="5309710"/>
                  <a:pt x="9799206" y="5307515"/>
                </a:cubicBezTo>
                <a:cubicBezTo>
                  <a:pt x="9805494" y="5305320"/>
                  <a:pt x="9810927" y="5302288"/>
                  <a:pt x="9815503" y="5298418"/>
                </a:cubicBezTo>
                <a:cubicBezTo>
                  <a:pt x="9820079" y="5294549"/>
                  <a:pt x="9823875" y="5290028"/>
                  <a:pt x="9826888" y="5284856"/>
                </a:cubicBezTo>
                <a:cubicBezTo>
                  <a:pt x="9829902" y="5279684"/>
                  <a:pt x="9832302" y="5274140"/>
                  <a:pt x="9834088" y="5268225"/>
                </a:cubicBezTo>
                <a:cubicBezTo>
                  <a:pt x="9835874" y="5262309"/>
                  <a:pt x="9837139" y="5256151"/>
                  <a:pt x="9837883" y="5249751"/>
                </a:cubicBezTo>
                <a:cubicBezTo>
                  <a:pt x="9838627" y="5243352"/>
                  <a:pt x="9838999" y="5237026"/>
                  <a:pt x="9838999" y="5230776"/>
                </a:cubicBezTo>
                <a:cubicBezTo>
                  <a:pt x="9838999" y="5224153"/>
                  <a:pt x="9838683" y="5217846"/>
                  <a:pt x="9838051" y="5211856"/>
                </a:cubicBezTo>
                <a:cubicBezTo>
                  <a:pt x="9837418" y="5205866"/>
                  <a:pt x="9836376" y="5200303"/>
                  <a:pt x="9834925" y="5195169"/>
                </a:cubicBezTo>
                <a:cubicBezTo>
                  <a:pt x="9833474" y="5190034"/>
                  <a:pt x="9831558" y="5185439"/>
                  <a:pt x="9829177" y="5181383"/>
                </a:cubicBezTo>
                <a:cubicBezTo>
                  <a:pt x="9826795" y="5177328"/>
                  <a:pt x="9823893" y="5173868"/>
                  <a:pt x="9820470" y="5171003"/>
                </a:cubicBezTo>
                <a:cubicBezTo>
                  <a:pt x="9817047" y="5168138"/>
                  <a:pt x="9813010" y="5165942"/>
                  <a:pt x="9808359" y="5164417"/>
                </a:cubicBezTo>
                <a:cubicBezTo>
                  <a:pt x="9803708" y="5162891"/>
                  <a:pt x="9798369" y="5162129"/>
                  <a:pt x="9792341" y="5162129"/>
                </a:cubicBezTo>
                <a:close/>
                <a:moveTo>
                  <a:pt x="9494388" y="5162129"/>
                </a:moveTo>
                <a:cubicBezTo>
                  <a:pt x="9489625" y="5162129"/>
                  <a:pt x="9485179" y="5162575"/>
                  <a:pt x="9481049" y="5163468"/>
                </a:cubicBezTo>
                <a:cubicBezTo>
                  <a:pt x="9476919" y="5164361"/>
                  <a:pt x="9473273" y="5165459"/>
                  <a:pt x="9470110" y="5166761"/>
                </a:cubicBezTo>
                <a:cubicBezTo>
                  <a:pt x="9466947" y="5168063"/>
                  <a:pt x="9464287" y="5169384"/>
                  <a:pt x="9462129" y="5170724"/>
                </a:cubicBezTo>
                <a:cubicBezTo>
                  <a:pt x="9459971" y="5172063"/>
                  <a:pt x="9458539" y="5173086"/>
                  <a:pt x="9457832" y="5173793"/>
                </a:cubicBezTo>
                <a:cubicBezTo>
                  <a:pt x="9457125" y="5174500"/>
                  <a:pt x="9456623" y="5175114"/>
                  <a:pt x="9456325" y="5175635"/>
                </a:cubicBezTo>
                <a:cubicBezTo>
                  <a:pt x="9456027" y="5176156"/>
                  <a:pt x="9455767" y="5176732"/>
                  <a:pt x="9455543" y="5177365"/>
                </a:cubicBezTo>
                <a:cubicBezTo>
                  <a:pt x="9455320" y="5177998"/>
                  <a:pt x="9455171" y="5178742"/>
                  <a:pt x="9455097" y="5179597"/>
                </a:cubicBezTo>
                <a:cubicBezTo>
                  <a:pt x="9455023" y="5180453"/>
                  <a:pt x="9454985" y="5181439"/>
                  <a:pt x="9454985" y="5182555"/>
                </a:cubicBezTo>
                <a:cubicBezTo>
                  <a:pt x="9454985" y="5184192"/>
                  <a:pt x="9455041" y="5185513"/>
                  <a:pt x="9455153" y="5186518"/>
                </a:cubicBezTo>
                <a:cubicBezTo>
                  <a:pt x="9455265" y="5187523"/>
                  <a:pt x="9455451" y="5188304"/>
                  <a:pt x="9455711" y="5188862"/>
                </a:cubicBezTo>
                <a:cubicBezTo>
                  <a:pt x="9455971" y="5189420"/>
                  <a:pt x="9456306" y="5189792"/>
                  <a:pt x="9456715" y="5189978"/>
                </a:cubicBezTo>
                <a:cubicBezTo>
                  <a:pt x="9457125" y="5190164"/>
                  <a:pt x="9457590" y="5190257"/>
                  <a:pt x="9458111" y="5190257"/>
                </a:cubicBezTo>
                <a:cubicBezTo>
                  <a:pt x="9458855" y="5190257"/>
                  <a:pt x="9460157" y="5189606"/>
                  <a:pt x="9462017" y="5188304"/>
                </a:cubicBezTo>
                <a:cubicBezTo>
                  <a:pt x="9463878" y="5187002"/>
                  <a:pt x="9466222" y="5185606"/>
                  <a:pt x="9469050" y="5184118"/>
                </a:cubicBezTo>
                <a:cubicBezTo>
                  <a:pt x="9471877" y="5182630"/>
                  <a:pt x="9475096" y="5181235"/>
                  <a:pt x="9478705" y="5179932"/>
                </a:cubicBezTo>
                <a:cubicBezTo>
                  <a:pt x="9482314" y="5178630"/>
                  <a:pt x="9486277" y="5177979"/>
                  <a:pt x="9490593" y="5177979"/>
                </a:cubicBezTo>
                <a:cubicBezTo>
                  <a:pt x="9494537" y="5177979"/>
                  <a:pt x="9498015" y="5178556"/>
                  <a:pt x="9501029" y="5179709"/>
                </a:cubicBezTo>
                <a:cubicBezTo>
                  <a:pt x="9504043" y="5180862"/>
                  <a:pt x="9506517" y="5182444"/>
                  <a:pt x="9508452" y="5184453"/>
                </a:cubicBezTo>
                <a:cubicBezTo>
                  <a:pt x="9510387" y="5186462"/>
                  <a:pt x="9511838" y="5188825"/>
                  <a:pt x="9512805" y="5191541"/>
                </a:cubicBezTo>
                <a:cubicBezTo>
                  <a:pt x="9513773" y="5194257"/>
                  <a:pt x="9514256" y="5197103"/>
                  <a:pt x="9514256" y="5200080"/>
                </a:cubicBezTo>
                <a:cubicBezTo>
                  <a:pt x="9514256" y="5204173"/>
                  <a:pt x="9513531" y="5207875"/>
                  <a:pt x="9512079" y="5211186"/>
                </a:cubicBezTo>
                <a:cubicBezTo>
                  <a:pt x="9510629" y="5214498"/>
                  <a:pt x="9508545" y="5217344"/>
                  <a:pt x="9505829" y="5219725"/>
                </a:cubicBezTo>
                <a:cubicBezTo>
                  <a:pt x="9503113" y="5222106"/>
                  <a:pt x="9499801" y="5223930"/>
                  <a:pt x="9495895" y="5225195"/>
                </a:cubicBezTo>
                <a:cubicBezTo>
                  <a:pt x="9491988" y="5226460"/>
                  <a:pt x="9487579" y="5227092"/>
                  <a:pt x="9482667" y="5227092"/>
                </a:cubicBezTo>
                <a:lnTo>
                  <a:pt x="9470054" y="5227092"/>
                </a:lnTo>
                <a:cubicBezTo>
                  <a:pt x="9469385" y="5227092"/>
                  <a:pt x="9468789" y="5227222"/>
                  <a:pt x="9468268" y="5227483"/>
                </a:cubicBezTo>
                <a:cubicBezTo>
                  <a:pt x="9467747" y="5227743"/>
                  <a:pt x="9467282" y="5228153"/>
                  <a:pt x="9466873" y="5228711"/>
                </a:cubicBezTo>
                <a:cubicBezTo>
                  <a:pt x="9466464" y="5229269"/>
                  <a:pt x="9466147" y="5230013"/>
                  <a:pt x="9465924" y="5230943"/>
                </a:cubicBezTo>
                <a:cubicBezTo>
                  <a:pt x="9465701" y="5231873"/>
                  <a:pt x="9465589" y="5233045"/>
                  <a:pt x="9465589" y="5234459"/>
                </a:cubicBezTo>
                <a:cubicBezTo>
                  <a:pt x="9465589" y="5236022"/>
                  <a:pt x="9465724" y="5237287"/>
                  <a:pt x="9465993" y="5238254"/>
                </a:cubicBezTo>
                <a:cubicBezTo>
                  <a:pt x="9466262" y="5239222"/>
                  <a:pt x="9466608" y="5240003"/>
                  <a:pt x="9467031" y="5240598"/>
                </a:cubicBezTo>
                <a:cubicBezTo>
                  <a:pt x="9467453" y="5241194"/>
                  <a:pt x="9467953" y="5241622"/>
                  <a:pt x="9468529" y="5241882"/>
                </a:cubicBezTo>
                <a:cubicBezTo>
                  <a:pt x="9469105" y="5242142"/>
                  <a:pt x="9469701" y="5242273"/>
                  <a:pt x="9470316" y="5242273"/>
                </a:cubicBezTo>
                <a:lnTo>
                  <a:pt x="9484495" y="5242273"/>
                </a:lnTo>
                <a:cubicBezTo>
                  <a:pt x="9490413" y="5242273"/>
                  <a:pt x="9495697" y="5242905"/>
                  <a:pt x="9500347" y="5244170"/>
                </a:cubicBezTo>
                <a:cubicBezTo>
                  <a:pt x="9504997" y="5245435"/>
                  <a:pt x="9508917" y="5247258"/>
                  <a:pt x="9512106" y="5249640"/>
                </a:cubicBezTo>
                <a:cubicBezTo>
                  <a:pt x="9515295" y="5252021"/>
                  <a:pt x="9517716" y="5254849"/>
                  <a:pt x="9519368" y="5258123"/>
                </a:cubicBezTo>
                <a:cubicBezTo>
                  <a:pt x="9521020" y="5261397"/>
                  <a:pt x="9521847" y="5265081"/>
                  <a:pt x="9521847" y="5269173"/>
                </a:cubicBezTo>
                <a:cubicBezTo>
                  <a:pt x="9521847" y="5272894"/>
                  <a:pt x="9521198" y="5276336"/>
                  <a:pt x="9519900" y="5279498"/>
                </a:cubicBezTo>
                <a:cubicBezTo>
                  <a:pt x="9518603" y="5282661"/>
                  <a:pt x="9516656" y="5285396"/>
                  <a:pt x="9514060" y="5287702"/>
                </a:cubicBezTo>
                <a:cubicBezTo>
                  <a:pt x="9511464" y="5290009"/>
                  <a:pt x="9508258" y="5291795"/>
                  <a:pt x="9504441" y="5293060"/>
                </a:cubicBezTo>
                <a:cubicBezTo>
                  <a:pt x="9500625" y="5294325"/>
                  <a:pt x="9496197" y="5294958"/>
                  <a:pt x="9491159" y="5294958"/>
                </a:cubicBezTo>
                <a:cubicBezTo>
                  <a:pt x="9485968" y="5294958"/>
                  <a:pt x="9481254" y="5294363"/>
                  <a:pt x="9477017" y="5293172"/>
                </a:cubicBezTo>
                <a:cubicBezTo>
                  <a:pt x="9472781" y="5291981"/>
                  <a:pt x="9469079" y="5290698"/>
                  <a:pt x="9465910" y="5289321"/>
                </a:cubicBezTo>
                <a:cubicBezTo>
                  <a:pt x="9462742" y="5287944"/>
                  <a:pt x="9460147" y="5286661"/>
                  <a:pt x="9458124" y="5285470"/>
                </a:cubicBezTo>
                <a:cubicBezTo>
                  <a:pt x="9456101" y="5284279"/>
                  <a:pt x="9454747" y="5283684"/>
                  <a:pt x="9454059" y="5283684"/>
                </a:cubicBezTo>
                <a:cubicBezTo>
                  <a:pt x="9453066" y="5283684"/>
                  <a:pt x="9452303" y="5284205"/>
                  <a:pt x="9451769" y="5285247"/>
                </a:cubicBezTo>
                <a:cubicBezTo>
                  <a:pt x="9451234" y="5286289"/>
                  <a:pt x="9450967" y="5288149"/>
                  <a:pt x="9450967" y="5290828"/>
                </a:cubicBezTo>
                <a:cubicBezTo>
                  <a:pt x="9450967" y="5292391"/>
                  <a:pt x="9451023" y="5293711"/>
                  <a:pt x="9451135" y="5294790"/>
                </a:cubicBezTo>
                <a:cubicBezTo>
                  <a:pt x="9451246" y="5295869"/>
                  <a:pt x="9451413" y="5296781"/>
                  <a:pt x="9451637" y="5297525"/>
                </a:cubicBezTo>
                <a:cubicBezTo>
                  <a:pt x="9451860" y="5298269"/>
                  <a:pt x="9452121" y="5298902"/>
                  <a:pt x="9452418" y="5299423"/>
                </a:cubicBezTo>
                <a:cubicBezTo>
                  <a:pt x="9452716" y="5299944"/>
                  <a:pt x="9453144" y="5300464"/>
                  <a:pt x="9453702" y="5300985"/>
                </a:cubicBezTo>
                <a:cubicBezTo>
                  <a:pt x="9454260" y="5301506"/>
                  <a:pt x="9455618" y="5302343"/>
                  <a:pt x="9457776" y="5303497"/>
                </a:cubicBezTo>
                <a:cubicBezTo>
                  <a:pt x="9459934" y="5304650"/>
                  <a:pt x="9462650" y="5305766"/>
                  <a:pt x="9465924" y="5306845"/>
                </a:cubicBezTo>
                <a:cubicBezTo>
                  <a:pt x="9469199" y="5307924"/>
                  <a:pt x="9472938" y="5308855"/>
                  <a:pt x="9477142" y="5309636"/>
                </a:cubicBezTo>
                <a:cubicBezTo>
                  <a:pt x="9481347" y="5310417"/>
                  <a:pt x="9485867" y="5310808"/>
                  <a:pt x="9490704" y="5310808"/>
                </a:cubicBezTo>
                <a:cubicBezTo>
                  <a:pt x="9498667" y="5310808"/>
                  <a:pt x="9505810" y="5309785"/>
                  <a:pt x="9512135" y="5307738"/>
                </a:cubicBezTo>
                <a:cubicBezTo>
                  <a:pt x="9518461" y="5305692"/>
                  <a:pt x="9523781" y="5302771"/>
                  <a:pt x="9528097" y="5298976"/>
                </a:cubicBezTo>
                <a:cubicBezTo>
                  <a:pt x="9532413" y="5295181"/>
                  <a:pt x="9535725" y="5290623"/>
                  <a:pt x="9538031" y="5285303"/>
                </a:cubicBezTo>
                <a:cubicBezTo>
                  <a:pt x="9540338" y="5279982"/>
                  <a:pt x="9541492" y="5274010"/>
                  <a:pt x="9541492" y="5267387"/>
                </a:cubicBezTo>
                <a:cubicBezTo>
                  <a:pt x="9541492" y="5262848"/>
                  <a:pt x="9540655" y="5258588"/>
                  <a:pt x="9538980" y="5254607"/>
                </a:cubicBezTo>
                <a:cubicBezTo>
                  <a:pt x="9537306" y="5250626"/>
                  <a:pt x="9534981" y="5247147"/>
                  <a:pt x="9532004" y="5244170"/>
                </a:cubicBezTo>
                <a:cubicBezTo>
                  <a:pt x="9529027" y="5241194"/>
                  <a:pt x="9525474" y="5238719"/>
                  <a:pt x="9521344" y="5236747"/>
                </a:cubicBezTo>
                <a:cubicBezTo>
                  <a:pt x="9517214" y="5234775"/>
                  <a:pt x="9512656" y="5233529"/>
                  <a:pt x="9507671" y="5233008"/>
                </a:cubicBezTo>
                <a:lnTo>
                  <a:pt x="9507671" y="5232785"/>
                </a:lnTo>
                <a:cubicBezTo>
                  <a:pt x="9512061" y="5231966"/>
                  <a:pt x="9515931" y="5230497"/>
                  <a:pt x="9519279" y="5228376"/>
                </a:cubicBezTo>
                <a:cubicBezTo>
                  <a:pt x="9522628" y="5226255"/>
                  <a:pt x="9525455" y="5223688"/>
                  <a:pt x="9527762" y="5220674"/>
                </a:cubicBezTo>
                <a:cubicBezTo>
                  <a:pt x="9530069" y="5217660"/>
                  <a:pt x="9531818" y="5214200"/>
                  <a:pt x="9533009" y="5210293"/>
                </a:cubicBezTo>
                <a:cubicBezTo>
                  <a:pt x="9534199" y="5206386"/>
                  <a:pt x="9534795" y="5202163"/>
                  <a:pt x="9534795" y="5197624"/>
                </a:cubicBezTo>
                <a:cubicBezTo>
                  <a:pt x="9534795" y="5192341"/>
                  <a:pt x="9533957" y="5187523"/>
                  <a:pt x="9532283" y="5183169"/>
                </a:cubicBezTo>
                <a:cubicBezTo>
                  <a:pt x="9530609" y="5178816"/>
                  <a:pt x="9528079" y="5175077"/>
                  <a:pt x="9524693" y="5171951"/>
                </a:cubicBezTo>
                <a:cubicBezTo>
                  <a:pt x="9521307" y="5168826"/>
                  <a:pt x="9517084" y="5166408"/>
                  <a:pt x="9512024" y="5164696"/>
                </a:cubicBezTo>
                <a:cubicBezTo>
                  <a:pt x="9506963" y="5162984"/>
                  <a:pt x="9501085" y="5162129"/>
                  <a:pt x="9494388" y="5162129"/>
                </a:cubicBezTo>
                <a:close/>
                <a:moveTo>
                  <a:pt x="9384553" y="5162129"/>
                </a:moveTo>
                <a:cubicBezTo>
                  <a:pt x="9375027" y="5162129"/>
                  <a:pt x="9366991" y="5163933"/>
                  <a:pt x="9360442" y="5167542"/>
                </a:cubicBezTo>
                <a:cubicBezTo>
                  <a:pt x="9353894" y="5171151"/>
                  <a:pt x="9348611" y="5176249"/>
                  <a:pt x="9344592" y="5182834"/>
                </a:cubicBezTo>
                <a:cubicBezTo>
                  <a:pt x="9340574" y="5189420"/>
                  <a:pt x="9337671" y="5197308"/>
                  <a:pt x="9335886" y="5206498"/>
                </a:cubicBezTo>
                <a:cubicBezTo>
                  <a:pt x="9334100" y="5215688"/>
                  <a:pt x="9333207" y="5225790"/>
                  <a:pt x="9333207" y="5236803"/>
                </a:cubicBezTo>
                <a:cubicBezTo>
                  <a:pt x="9333207" y="5248709"/>
                  <a:pt x="9334007" y="5259258"/>
                  <a:pt x="9335607" y="5268448"/>
                </a:cubicBezTo>
                <a:cubicBezTo>
                  <a:pt x="9337207" y="5277638"/>
                  <a:pt x="9339904" y="5285377"/>
                  <a:pt x="9343699" y="5291665"/>
                </a:cubicBezTo>
                <a:cubicBezTo>
                  <a:pt x="9347494" y="5297953"/>
                  <a:pt x="9352499" y="5302715"/>
                  <a:pt x="9358712" y="5305952"/>
                </a:cubicBezTo>
                <a:cubicBezTo>
                  <a:pt x="9364926" y="5309190"/>
                  <a:pt x="9372572" y="5310808"/>
                  <a:pt x="9381650" y="5310808"/>
                </a:cubicBezTo>
                <a:cubicBezTo>
                  <a:pt x="9391250" y="5310808"/>
                  <a:pt x="9399324" y="5309003"/>
                  <a:pt x="9405872" y="5305394"/>
                </a:cubicBezTo>
                <a:cubicBezTo>
                  <a:pt x="9412421" y="5301785"/>
                  <a:pt x="9417723" y="5296688"/>
                  <a:pt x="9421778" y="5290102"/>
                </a:cubicBezTo>
                <a:cubicBezTo>
                  <a:pt x="9425834" y="5283517"/>
                  <a:pt x="9428736" y="5275647"/>
                  <a:pt x="9430485" y="5266494"/>
                </a:cubicBezTo>
                <a:cubicBezTo>
                  <a:pt x="9432233" y="5257342"/>
                  <a:pt x="9433108" y="5247221"/>
                  <a:pt x="9433108" y="5236134"/>
                </a:cubicBezTo>
                <a:cubicBezTo>
                  <a:pt x="9433108" y="5224227"/>
                  <a:pt x="9432308" y="5213679"/>
                  <a:pt x="9430708" y="5204489"/>
                </a:cubicBezTo>
                <a:cubicBezTo>
                  <a:pt x="9429108" y="5195299"/>
                  <a:pt x="9426411" y="5187560"/>
                  <a:pt x="9422615" y="5181272"/>
                </a:cubicBezTo>
                <a:cubicBezTo>
                  <a:pt x="9418820" y="5174984"/>
                  <a:pt x="9413816" y="5170221"/>
                  <a:pt x="9407602" y="5166984"/>
                </a:cubicBezTo>
                <a:cubicBezTo>
                  <a:pt x="9401389" y="5163747"/>
                  <a:pt x="9393705" y="5162129"/>
                  <a:pt x="9384553" y="5162129"/>
                </a:cubicBezTo>
                <a:close/>
                <a:moveTo>
                  <a:pt x="9199113" y="5162129"/>
                </a:moveTo>
                <a:cubicBezTo>
                  <a:pt x="9194350" y="5162129"/>
                  <a:pt x="9189904" y="5162575"/>
                  <a:pt x="9185774" y="5163468"/>
                </a:cubicBezTo>
                <a:cubicBezTo>
                  <a:pt x="9181644" y="5164361"/>
                  <a:pt x="9177998" y="5165459"/>
                  <a:pt x="9174835" y="5166761"/>
                </a:cubicBezTo>
                <a:cubicBezTo>
                  <a:pt x="9171673" y="5168063"/>
                  <a:pt x="9169012" y="5169384"/>
                  <a:pt x="9166854" y="5170724"/>
                </a:cubicBezTo>
                <a:cubicBezTo>
                  <a:pt x="9164696" y="5172063"/>
                  <a:pt x="9163264" y="5173086"/>
                  <a:pt x="9162557" y="5173793"/>
                </a:cubicBezTo>
                <a:cubicBezTo>
                  <a:pt x="9161850" y="5174500"/>
                  <a:pt x="9161347" y="5175114"/>
                  <a:pt x="9161050" y="5175635"/>
                </a:cubicBezTo>
                <a:cubicBezTo>
                  <a:pt x="9160752" y="5176156"/>
                  <a:pt x="9160492" y="5176732"/>
                  <a:pt x="9160269" y="5177365"/>
                </a:cubicBezTo>
                <a:cubicBezTo>
                  <a:pt x="9160045" y="5177998"/>
                  <a:pt x="9159897" y="5178742"/>
                  <a:pt x="9159822" y="5179597"/>
                </a:cubicBezTo>
                <a:cubicBezTo>
                  <a:pt x="9159747" y="5180453"/>
                  <a:pt x="9159711" y="5181439"/>
                  <a:pt x="9159711" y="5182555"/>
                </a:cubicBezTo>
                <a:cubicBezTo>
                  <a:pt x="9159711" y="5184192"/>
                  <a:pt x="9159766" y="5185513"/>
                  <a:pt x="9159878" y="5186518"/>
                </a:cubicBezTo>
                <a:cubicBezTo>
                  <a:pt x="9159989" y="5187523"/>
                  <a:pt x="9160175" y="5188304"/>
                  <a:pt x="9160436" y="5188862"/>
                </a:cubicBezTo>
                <a:cubicBezTo>
                  <a:pt x="9160697" y="5189420"/>
                  <a:pt x="9161031" y="5189792"/>
                  <a:pt x="9161441" y="5189978"/>
                </a:cubicBezTo>
                <a:cubicBezTo>
                  <a:pt x="9161850" y="5190164"/>
                  <a:pt x="9162315" y="5190257"/>
                  <a:pt x="9162836" y="5190257"/>
                </a:cubicBezTo>
                <a:cubicBezTo>
                  <a:pt x="9163580" y="5190257"/>
                  <a:pt x="9164882" y="5189606"/>
                  <a:pt x="9166743" y="5188304"/>
                </a:cubicBezTo>
                <a:cubicBezTo>
                  <a:pt x="9168603" y="5187002"/>
                  <a:pt x="9170947" y="5185606"/>
                  <a:pt x="9173775" y="5184118"/>
                </a:cubicBezTo>
                <a:cubicBezTo>
                  <a:pt x="9176603" y="5182630"/>
                  <a:pt x="9179821" y="5181235"/>
                  <a:pt x="9183430" y="5179932"/>
                </a:cubicBezTo>
                <a:cubicBezTo>
                  <a:pt x="9187039" y="5178630"/>
                  <a:pt x="9191001" y="5177979"/>
                  <a:pt x="9195317" y="5177979"/>
                </a:cubicBezTo>
                <a:cubicBezTo>
                  <a:pt x="9199261" y="5177979"/>
                  <a:pt x="9202740" y="5178556"/>
                  <a:pt x="9205754" y="5179709"/>
                </a:cubicBezTo>
                <a:cubicBezTo>
                  <a:pt x="9208768" y="5180862"/>
                  <a:pt x="9211242" y="5182444"/>
                  <a:pt x="9213177" y="5184453"/>
                </a:cubicBezTo>
                <a:cubicBezTo>
                  <a:pt x="9215112" y="5186462"/>
                  <a:pt x="9216563" y="5188825"/>
                  <a:pt x="9217530" y="5191541"/>
                </a:cubicBezTo>
                <a:cubicBezTo>
                  <a:pt x="9218497" y="5194257"/>
                  <a:pt x="9218981" y="5197103"/>
                  <a:pt x="9218981" y="5200080"/>
                </a:cubicBezTo>
                <a:cubicBezTo>
                  <a:pt x="9218981" y="5204173"/>
                  <a:pt x="9218256" y="5207875"/>
                  <a:pt x="9216805" y="5211186"/>
                </a:cubicBezTo>
                <a:cubicBezTo>
                  <a:pt x="9215353" y="5214498"/>
                  <a:pt x="9213270" y="5217344"/>
                  <a:pt x="9210554" y="5219725"/>
                </a:cubicBezTo>
                <a:cubicBezTo>
                  <a:pt x="9207838" y="5222106"/>
                  <a:pt x="9204526" y="5223930"/>
                  <a:pt x="9200619" y="5225195"/>
                </a:cubicBezTo>
                <a:cubicBezTo>
                  <a:pt x="9196713" y="5226460"/>
                  <a:pt x="9192304" y="5227092"/>
                  <a:pt x="9187393" y="5227092"/>
                </a:cubicBezTo>
                <a:lnTo>
                  <a:pt x="9174779" y="5227092"/>
                </a:lnTo>
                <a:cubicBezTo>
                  <a:pt x="9174109" y="5227092"/>
                  <a:pt x="9173514" y="5227222"/>
                  <a:pt x="9172993" y="5227483"/>
                </a:cubicBezTo>
                <a:cubicBezTo>
                  <a:pt x="9172473" y="5227743"/>
                  <a:pt x="9172007" y="5228153"/>
                  <a:pt x="9171598" y="5228711"/>
                </a:cubicBezTo>
                <a:cubicBezTo>
                  <a:pt x="9171189" y="5229269"/>
                  <a:pt x="9170873" y="5230013"/>
                  <a:pt x="9170649" y="5230943"/>
                </a:cubicBezTo>
                <a:cubicBezTo>
                  <a:pt x="9170426" y="5231873"/>
                  <a:pt x="9170315" y="5233045"/>
                  <a:pt x="9170315" y="5234459"/>
                </a:cubicBezTo>
                <a:cubicBezTo>
                  <a:pt x="9170315" y="5236022"/>
                  <a:pt x="9170449" y="5237287"/>
                  <a:pt x="9170718" y="5238254"/>
                </a:cubicBezTo>
                <a:cubicBezTo>
                  <a:pt x="9170987" y="5239222"/>
                  <a:pt x="9171333" y="5240003"/>
                  <a:pt x="9171756" y="5240598"/>
                </a:cubicBezTo>
                <a:cubicBezTo>
                  <a:pt x="9172179" y="5241194"/>
                  <a:pt x="9172678" y="5241622"/>
                  <a:pt x="9173254" y="5241882"/>
                </a:cubicBezTo>
                <a:cubicBezTo>
                  <a:pt x="9173830" y="5242142"/>
                  <a:pt x="9174426" y="5242273"/>
                  <a:pt x="9175041" y="5242273"/>
                </a:cubicBezTo>
                <a:lnTo>
                  <a:pt x="9189220" y="5242273"/>
                </a:lnTo>
                <a:cubicBezTo>
                  <a:pt x="9195139" y="5242273"/>
                  <a:pt x="9200423" y="5242905"/>
                  <a:pt x="9205072" y="5244170"/>
                </a:cubicBezTo>
                <a:cubicBezTo>
                  <a:pt x="9209722" y="5245435"/>
                  <a:pt x="9213641" y="5247258"/>
                  <a:pt x="9216831" y="5249640"/>
                </a:cubicBezTo>
                <a:cubicBezTo>
                  <a:pt x="9220020" y="5252021"/>
                  <a:pt x="9222441" y="5254849"/>
                  <a:pt x="9224093" y="5258123"/>
                </a:cubicBezTo>
                <a:cubicBezTo>
                  <a:pt x="9225745" y="5261397"/>
                  <a:pt x="9226571" y="5265081"/>
                  <a:pt x="9226571" y="5269173"/>
                </a:cubicBezTo>
                <a:cubicBezTo>
                  <a:pt x="9226571" y="5272894"/>
                  <a:pt x="9225923" y="5276336"/>
                  <a:pt x="9224625" y="5279498"/>
                </a:cubicBezTo>
                <a:cubicBezTo>
                  <a:pt x="9223327" y="5282661"/>
                  <a:pt x="9221381" y="5285396"/>
                  <a:pt x="9218785" y="5287702"/>
                </a:cubicBezTo>
                <a:cubicBezTo>
                  <a:pt x="9216189" y="5290009"/>
                  <a:pt x="9212983" y="5291795"/>
                  <a:pt x="9209167" y="5293060"/>
                </a:cubicBezTo>
                <a:cubicBezTo>
                  <a:pt x="9205350" y="5294325"/>
                  <a:pt x="9200923" y="5294958"/>
                  <a:pt x="9195884" y="5294958"/>
                </a:cubicBezTo>
                <a:cubicBezTo>
                  <a:pt x="9190693" y="5294958"/>
                  <a:pt x="9185979" y="5294363"/>
                  <a:pt x="9181743" y="5293172"/>
                </a:cubicBezTo>
                <a:cubicBezTo>
                  <a:pt x="9177506" y="5291981"/>
                  <a:pt x="9173804" y="5290698"/>
                  <a:pt x="9170635" y="5289321"/>
                </a:cubicBezTo>
                <a:cubicBezTo>
                  <a:pt x="9167467" y="5287944"/>
                  <a:pt x="9164871" y="5286661"/>
                  <a:pt x="9162849" y="5285470"/>
                </a:cubicBezTo>
                <a:cubicBezTo>
                  <a:pt x="9160826" y="5284279"/>
                  <a:pt x="9159471" y="5283684"/>
                  <a:pt x="9158784" y="5283684"/>
                </a:cubicBezTo>
                <a:cubicBezTo>
                  <a:pt x="9157791" y="5283684"/>
                  <a:pt x="9157028" y="5284205"/>
                  <a:pt x="9156493" y="5285247"/>
                </a:cubicBezTo>
                <a:cubicBezTo>
                  <a:pt x="9155959" y="5286289"/>
                  <a:pt x="9155692" y="5288149"/>
                  <a:pt x="9155692" y="5290828"/>
                </a:cubicBezTo>
                <a:cubicBezTo>
                  <a:pt x="9155692" y="5292391"/>
                  <a:pt x="9155748" y="5293711"/>
                  <a:pt x="9155859" y="5294790"/>
                </a:cubicBezTo>
                <a:cubicBezTo>
                  <a:pt x="9155971" y="5295869"/>
                  <a:pt x="9156139" y="5296781"/>
                  <a:pt x="9156362" y="5297525"/>
                </a:cubicBezTo>
                <a:cubicBezTo>
                  <a:pt x="9156585" y="5298269"/>
                  <a:pt x="9156845" y="5298902"/>
                  <a:pt x="9157143" y="5299423"/>
                </a:cubicBezTo>
                <a:cubicBezTo>
                  <a:pt x="9157441" y="5299944"/>
                  <a:pt x="9157869" y="5300464"/>
                  <a:pt x="9158427" y="5300985"/>
                </a:cubicBezTo>
                <a:cubicBezTo>
                  <a:pt x="9158985" y="5301506"/>
                  <a:pt x="9160343" y="5302343"/>
                  <a:pt x="9162501" y="5303497"/>
                </a:cubicBezTo>
                <a:cubicBezTo>
                  <a:pt x="9164659" y="5304650"/>
                  <a:pt x="9167375" y="5305766"/>
                  <a:pt x="9170649" y="5306845"/>
                </a:cubicBezTo>
                <a:cubicBezTo>
                  <a:pt x="9173923" y="5307924"/>
                  <a:pt x="9177663" y="5308855"/>
                  <a:pt x="9181867" y="5309636"/>
                </a:cubicBezTo>
                <a:cubicBezTo>
                  <a:pt x="9186071" y="5310417"/>
                  <a:pt x="9190592" y="5310808"/>
                  <a:pt x="9195429" y="5310808"/>
                </a:cubicBezTo>
                <a:cubicBezTo>
                  <a:pt x="9203391" y="5310808"/>
                  <a:pt x="9210535" y="5309785"/>
                  <a:pt x="9216861" y="5307738"/>
                </a:cubicBezTo>
                <a:cubicBezTo>
                  <a:pt x="9223185" y="5305692"/>
                  <a:pt x="9228506" y="5302771"/>
                  <a:pt x="9232822" y="5298976"/>
                </a:cubicBezTo>
                <a:cubicBezTo>
                  <a:pt x="9237138" y="5295181"/>
                  <a:pt x="9240450" y="5290623"/>
                  <a:pt x="9242757" y="5285303"/>
                </a:cubicBezTo>
                <a:cubicBezTo>
                  <a:pt x="9245063" y="5279982"/>
                  <a:pt x="9246217" y="5274010"/>
                  <a:pt x="9246217" y="5267387"/>
                </a:cubicBezTo>
                <a:cubicBezTo>
                  <a:pt x="9246217" y="5262848"/>
                  <a:pt x="9245379" y="5258588"/>
                  <a:pt x="9243705" y="5254607"/>
                </a:cubicBezTo>
                <a:cubicBezTo>
                  <a:pt x="9242031" y="5250626"/>
                  <a:pt x="9239705" y="5247147"/>
                  <a:pt x="9236729" y="5244170"/>
                </a:cubicBezTo>
                <a:cubicBezTo>
                  <a:pt x="9233753" y="5241194"/>
                  <a:pt x="9230199" y="5238719"/>
                  <a:pt x="9226069" y="5236747"/>
                </a:cubicBezTo>
                <a:cubicBezTo>
                  <a:pt x="9221939" y="5234775"/>
                  <a:pt x="9217381" y="5233529"/>
                  <a:pt x="9212395" y="5233008"/>
                </a:cubicBezTo>
                <a:lnTo>
                  <a:pt x="9212395" y="5232785"/>
                </a:lnTo>
                <a:cubicBezTo>
                  <a:pt x="9216786" y="5231966"/>
                  <a:pt x="9220655" y="5230497"/>
                  <a:pt x="9224004" y="5228376"/>
                </a:cubicBezTo>
                <a:cubicBezTo>
                  <a:pt x="9227353" y="5226255"/>
                  <a:pt x="9230181" y="5223688"/>
                  <a:pt x="9232487" y="5220674"/>
                </a:cubicBezTo>
                <a:cubicBezTo>
                  <a:pt x="9234794" y="5217660"/>
                  <a:pt x="9236543" y="5214200"/>
                  <a:pt x="9237733" y="5210293"/>
                </a:cubicBezTo>
                <a:cubicBezTo>
                  <a:pt x="9238924" y="5206386"/>
                  <a:pt x="9239519" y="5202163"/>
                  <a:pt x="9239519" y="5197624"/>
                </a:cubicBezTo>
                <a:cubicBezTo>
                  <a:pt x="9239519" y="5192341"/>
                  <a:pt x="9238682" y="5187523"/>
                  <a:pt x="9237008" y="5183169"/>
                </a:cubicBezTo>
                <a:cubicBezTo>
                  <a:pt x="9235334" y="5178816"/>
                  <a:pt x="9232803" y="5175077"/>
                  <a:pt x="9229418" y="5171951"/>
                </a:cubicBezTo>
                <a:cubicBezTo>
                  <a:pt x="9226032" y="5168826"/>
                  <a:pt x="9221809" y="5166408"/>
                  <a:pt x="9216749" y="5164696"/>
                </a:cubicBezTo>
                <a:cubicBezTo>
                  <a:pt x="9211689" y="5162984"/>
                  <a:pt x="9205810" y="5162129"/>
                  <a:pt x="9199113" y="5162129"/>
                </a:cubicBezTo>
                <a:close/>
                <a:moveTo>
                  <a:pt x="5774131" y="5154538"/>
                </a:moveTo>
                <a:lnTo>
                  <a:pt x="5895240" y="5154538"/>
                </a:lnTo>
                <a:lnTo>
                  <a:pt x="5895240" y="5275647"/>
                </a:lnTo>
                <a:lnTo>
                  <a:pt x="5774131" y="5275647"/>
                </a:lnTo>
                <a:close/>
                <a:moveTo>
                  <a:pt x="10885781" y="5153646"/>
                </a:moveTo>
                <a:cubicBezTo>
                  <a:pt x="10883995" y="5153646"/>
                  <a:pt x="10882526" y="5153739"/>
                  <a:pt x="10881373" y="5153925"/>
                </a:cubicBezTo>
                <a:cubicBezTo>
                  <a:pt x="10880219" y="5154111"/>
                  <a:pt x="10879271" y="5154334"/>
                  <a:pt x="10878526" y="5154594"/>
                </a:cubicBezTo>
                <a:cubicBezTo>
                  <a:pt x="10877782" y="5154855"/>
                  <a:pt x="10877279" y="5155227"/>
                  <a:pt x="10877019" y="5155711"/>
                </a:cubicBezTo>
                <a:cubicBezTo>
                  <a:pt x="10876759" y="5156194"/>
                  <a:pt x="10876629" y="5156696"/>
                  <a:pt x="10876629" y="5157217"/>
                </a:cubicBezTo>
                <a:lnTo>
                  <a:pt x="10876629" y="5215595"/>
                </a:lnTo>
                <a:cubicBezTo>
                  <a:pt x="10871866" y="5210609"/>
                  <a:pt x="10867047" y="5206833"/>
                  <a:pt x="10862173" y="5204266"/>
                </a:cubicBezTo>
                <a:cubicBezTo>
                  <a:pt x="10857299" y="5201698"/>
                  <a:pt x="10851923" y="5200415"/>
                  <a:pt x="10846045" y="5200415"/>
                </a:cubicBezTo>
                <a:cubicBezTo>
                  <a:pt x="10838975" y="5200415"/>
                  <a:pt x="10832743" y="5201736"/>
                  <a:pt x="10827348" y="5204377"/>
                </a:cubicBezTo>
                <a:cubicBezTo>
                  <a:pt x="10821953" y="5207019"/>
                  <a:pt x="10817432" y="5210796"/>
                  <a:pt x="10813786" y="5215707"/>
                </a:cubicBezTo>
                <a:cubicBezTo>
                  <a:pt x="10810139" y="5220618"/>
                  <a:pt x="10807387" y="5226553"/>
                  <a:pt x="10805526" y="5233510"/>
                </a:cubicBezTo>
                <a:cubicBezTo>
                  <a:pt x="10803665" y="5240468"/>
                  <a:pt x="10802735" y="5248263"/>
                  <a:pt x="10802735" y="5256895"/>
                </a:cubicBezTo>
                <a:cubicBezTo>
                  <a:pt x="10802735" y="5264188"/>
                  <a:pt x="10803479" y="5271127"/>
                  <a:pt x="10804968" y="5277712"/>
                </a:cubicBezTo>
                <a:cubicBezTo>
                  <a:pt x="10806456" y="5284298"/>
                  <a:pt x="10808819" y="5290028"/>
                  <a:pt x="10812056" y="5294902"/>
                </a:cubicBezTo>
                <a:cubicBezTo>
                  <a:pt x="10815293" y="5299776"/>
                  <a:pt x="10819516" y="5303646"/>
                  <a:pt x="10824725" y="5306511"/>
                </a:cubicBezTo>
                <a:cubicBezTo>
                  <a:pt x="10829933" y="5309376"/>
                  <a:pt x="10836221" y="5310808"/>
                  <a:pt x="10843589" y="5310808"/>
                </a:cubicBezTo>
                <a:cubicBezTo>
                  <a:pt x="10850361" y="5310808"/>
                  <a:pt x="10856593" y="5309208"/>
                  <a:pt x="10862285" y="5306008"/>
                </a:cubicBezTo>
                <a:cubicBezTo>
                  <a:pt x="10867978" y="5302809"/>
                  <a:pt x="10873466" y="5298344"/>
                  <a:pt x="10878749" y="5292614"/>
                </a:cubicBezTo>
                <a:lnTo>
                  <a:pt x="10878749" y="5305897"/>
                </a:lnTo>
                <a:cubicBezTo>
                  <a:pt x="10878749" y="5306492"/>
                  <a:pt x="10878898" y="5307013"/>
                  <a:pt x="10879196" y="5307459"/>
                </a:cubicBezTo>
                <a:cubicBezTo>
                  <a:pt x="10879493" y="5307906"/>
                  <a:pt x="10879977" y="5308259"/>
                  <a:pt x="10880647" y="5308520"/>
                </a:cubicBezTo>
                <a:cubicBezTo>
                  <a:pt x="10881317" y="5308780"/>
                  <a:pt x="10882173" y="5308985"/>
                  <a:pt x="10883214" y="5309134"/>
                </a:cubicBezTo>
                <a:cubicBezTo>
                  <a:pt x="10884256" y="5309283"/>
                  <a:pt x="10885558" y="5309357"/>
                  <a:pt x="10887121" y="5309357"/>
                </a:cubicBezTo>
                <a:cubicBezTo>
                  <a:pt x="10888609" y="5309357"/>
                  <a:pt x="10889875" y="5309283"/>
                  <a:pt x="10890916" y="5309134"/>
                </a:cubicBezTo>
                <a:cubicBezTo>
                  <a:pt x="10891958" y="5308985"/>
                  <a:pt x="10892795" y="5308780"/>
                  <a:pt x="10893427" y="5308520"/>
                </a:cubicBezTo>
                <a:cubicBezTo>
                  <a:pt x="10894060" y="5308259"/>
                  <a:pt x="10894507" y="5307906"/>
                  <a:pt x="10894767" y="5307459"/>
                </a:cubicBezTo>
                <a:cubicBezTo>
                  <a:pt x="10895027" y="5307013"/>
                  <a:pt x="10895157" y="5306492"/>
                  <a:pt x="10895157" y="5305897"/>
                </a:cubicBezTo>
                <a:lnTo>
                  <a:pt x="10895157" y="5157217"/>
                </a:lnTo>
                <a:cubicBezTo>
                  <a:pt x="10895157" y="5156696"/>
                  <a:pt x="10894990" y="5156194"/>
                  <a:pt x="10894655" y="5155711"/>
                </a:cubicBezTo>
                <a:cubicBezTo>
                  <a:pt x="10894321" y="5155227"/>
                  <a:pt x="10893818" y="5154855"/>
                  <a:pt x="10893149" y="5154594"/>
                </a:cubicBezTo>
                <a:cubicBezTo>
                  <a:pt x="10892479" y="5154334"/>
                  <a:pt x="10891549" y="5154111"/>
                  <a:pt x="10890358" y="5153925"/>
                </a:cubicBezTo>
                <a:cubicBezTo>
                  <a:pt x="10889167" y="5153739"/>
                  <a:pt x="10887642" y="5153646"/>
                  <a:pt x="10885781" y="5153646"/>
                </a:cubicBezTo>
                <a:close/>
                <a:moveTo>
                  <a:pt x="10485732" y="5153646"/>
                </a:moveTo>
                <a:cubicBezTo>
                  <a:pt x="10483946" y="5153646"/>
                  <a:pt x="10482476" y="5153739"/>
                  <a:pt x="10481323" y="5153925"/>
                </a:cubicBezTo>
                <a:cubicBezTo>
                  <a:pt x="10480169" y="5154111"/>
                  <a:pt x="10479221" y="5154334"/>
                  <a:pt x="10478477" y="5154594"/>
                </a:cubicBezTo>
                <a:cubicBezTo>
                  <a:pt x="10477733" y="5154855"/>
                  <a:pt x="10477230" y="5155227"/>
                  <a:pt x="10476969" y="5155711"/>
                </a:cubicBezTo>
                <a:cubicBezTo>
                  <a:pt x="10476709" y="5156194"/>
                  <a:pt x="10476579" y="5156696"/>
                  <a:pt x="10476579" y="5157217"/>
                </a:cubicBezTo>
                <a:lnTo>
                  <a:pt x="10476579" y="5215595"/>
                </a:lnTo>
                <a:cubicBezTo>
                  <a:pt x="10471817" y="5210609"/>
                  <a:pt x="10466998" y="5206833"/>
                  <a:pt x="10462124" y="5204266"/>
                </a:cubicBezTo>
                <a:cubicBezTo>
                  <a:pt x="10457250" y="5201698"/>
                  <a:pt x="10451873" y="5200415"/>
                  <a:pt x="10445995" y="5200415"/>
                </a:cubicBezTo>
                <a:cubicBezTo>
                  <a:pt x="10438925" y="5200415"/>
                  <a:pt x="10432693" y="5201736"/>
                  <a:pt x="10427298" y="5204377"/>
                </a:cubicBezTo>
                <a:cubicBezTo>
                  <a:pt x="10421903" y="5207019"/>
                  <a:pt x="10417383" y="5210796"/>
                  <a:pt x="10413736" y="5215707"/>
                </a:cubicBezTo>
                <a:cubicBezTo>
                  <a:pt x="10410090" y="5220618"/>
                  <a:pt x="10407337" y="5226553"/>
                  <a:pt x="10405476" y="5233510"/>
                </a:cubicBezTo>
                <a:cubicBezTo>
                  <a:pt x="10403616" y="5240468"/>
                  <a:pt x="10402685" y="5248263"/>
                  <a:pt x="10402685" y="5256895"/>
                </a:cubicBezTo>
                <a:cubicBezTo>
                  <a:pt x="10402685" y="5264188"/>
                  <a:pt x="10403430" y="5271127"/>
                  <a:pt x="10404918" y="5277712"/>
                </a:cubicBezTo>
                <a:cubicBezTo>
                  <a:pt x="10406407" y="5284298"/>
                  <a:pt x="10408769" y="5290028"/>
                  <a:pt x="10412006" y="5294902"/>
                </a:cubicBezTo>
                <a:cubicBezTo>
                  <a:pt x="10415243" y="5299776"/>
                  <a:pt x="10419466" y="5303646"/>
                  <a:pt x="10424675" y="5306511"/>
                </a:cubicBezTo>
                <a:cubicBezTo>
                  <a:pt x="10429884" y="5309376"/>
                  <a:pt x="10436172" y="5310808"/>
                  <a:pt x="10443539" y="5310808"/>
                </a:cubicBezTo>
                <a:cubicBezTo>
                  <a:pt x="10450311" y="5310808"/>
                  <a:pt x="10456543" y="5309208"/>
                  <a:pt x="10462235" y="5306008"/>
                </a:cubicBezTo>
                <a:cubicBezTo>
                  <a:pt x="10467928" y="5302809"/>
                  <a:pt x="10473416" y="5298344"/>
                  <a:pt x="10478699" y="5292614"/>
                </a:cubicBezTo>
                <a:lnTo>
                  <a:pt x="10478699" y="5305897"/>
                </a:lnTo>
                <a:cubicBezTo>
                  <a:pt x="10478699" y="5306492"/>
                  <a:pt x="10478849" y="5307013"/>
                  <a:pt x="10479146" y="5307459"/>
                </a:cubicBezTo>
                <a:cubicBezTo>
                  <a:pt x="10479444" y="5307906"/>
                  <a:pt x="10479927" y="5308259"/>
                  <a:pt x="10480597" y="5308520"/>
                </a:cubicBezTo>
                <a:cubicBezTo>
                  <a:pt x="10481267" y="5308780"/>
                  <a:pt x="10482123" y="5308985"/>
                  <a:pt x="10483165" y="5309134"/>
                </a:cubicBezTo>
                <a:cubicBezTo>
                  <a:pt x="10484207" y="5309283"/>
                  <a:pt x="10485509" y="5309357"/>
                  <a:pt x="10487071" y="5309357"/>
                </a:cubicBezTo>
                <a:cubicBezTo>
                  <a:pt x="10488559" y="5309357"/>
                  <a:pt x="10489825" y="5309283"/>
                  <a:pt x="10490867" y="5309134"/>
                </a:cubicBezTo>
                <a:cubicBezTo>
                  <a:pt x="10491908" y="5308985"/>
                  <a:pt x="10492745" y="5308780"/>
                  <a:pt x="10493378" y="5308520"/>
                </a:cubicBezTo>
                <a:cubicBezTo>
                  <a:pt x="10494011" y="5308259"/>
                  <a:pt x="10494457" y="5307906"/>
                  <a:pt x="10494717" y="5307459"/>
                </a:cubicBezTo>
                <a:cubicBezTo>
                  <a:pt x="10494977" y="5307013"/>
                  <a:pt x="10495108" y="5306492"/>
                  <a:pt x="10495108" y="5305897"/>
                </a:cubicBezTo>
                <a:lnTo>
                  <a:pt x="10495108" y="5157217"/>
                </a:lnTo>
                <a:cubicBezTo>
                  <a:pt x="10495108" y="5156696"/>
                  <a:pt x="10494941" y="5156194"/>
                  <a:pt x="10494605" y="5155711"/>
                </a:cubicBezTo>
                <a:cubicBezTo>
                  <a:pt x="10494271" y="5155227"/>
                  <a:pt x="10493769" y="5154855"/>
                  <a:pt x="10493099" y="5154594"/>
                </a:cubicBezTo>
                <a:cubicBezTo>
                  <a:pt x="10492429" y="5154334"/>
                  <a:pt x="10491499" y="5154111"/>
                  <a:pt x="10490308" y="5153925"/>
                </a:cubicBezTo>
                <a:cubicBezTo>
                  <a:pt x="10489117" y="5153739"/>
                  <a:pt x="10487592" y="5153646"/>
                  <a:pt x="10485732" y="5153646"/>
                </a:cubicBezTo>
                <a:close/>
                <a:moveTo>
                  <a:pt x="8418807" y="5153646"/>
                </a:moveTo>
                <a:cubicBezTo>
                  <a:pt x="8417021" y="5153646"/>
                  <a:pt x="8415551" y="5153739"/>
                  <a:pt x="8414398" y="5153925"/>
                </a:cubicBezTo>
                <a:cubicBezTo>
                  <a:pt x="8413244" y="5154111"/>
                  <a:pt x="8412296" y="5154334"/>
                  <a:pt x="8411552" y="5154594"/>
                </a:cubicBezTo>
                <a:cubicBezTo>
                  <a:pt x="8410807" y="5154855"/>
                  <a:pt x="8410305" y="5155227"/>
                  <a:pt x="8410045" y="5155711"/>
                </a:cubicBezTo>
                <a:cubicBezTo>
                  <a:pt x="8409784" y="5156194"/>
                  <a:pt x="8409654" y="5156696"/>
                  <a:pt x="8409654" y="5157217"/>
                </a:cubicBezTo>
                <a:lnTo>
                  <a:pt x="8409654" y="5215595"/>
                </a:lnTo>
                <a:cubicBezTo>
                  <a:pt x="8404891" y="5210609"/>
                  <a:pt x="8400073" y="5206833"/>
                  <a:pt x="8395199" y="5204266"/>
                </a:cubicBezTo>
                <a:cubicBezTo>
                  <a:pt x="8390325" y="5201698"/>
                  <a:pt x="8384949" y="5200415"/>
                  <a:pt x="8379070" y="5200415"/>
                </a:cubicBezTo>
                <a:cubicBezTo>
                  <a:pt x="8372000" y="5200415"/>
                  <a:pt x="8365768" y="5201736"/>
                  <a:pt x="8360373" y="5204377"/>
                </a:cubicBezTo>
                <a:cubicBezTo>
                  <a:pt x="8354978" y="5207019"/>
                  <a:pt x="8350458" y="5210796"/>
                  <a:pt x="8346811" y="5215707"/>
                </a:cubicBezTo>
                <a:cubicBezTo>
                  <a:pt x="8343165" y="5220618"/>
                  <a:pt x="8340412" y="5226553"/>
                  <a:pt x="8338551" y="5233510"/>
                </a:cubicBezTo>
                <a:cubicBezTo>
                  <a:pt x="8336691" y="5240468"/>
                  <a:pt x="8335761" y="5248263"/>
                  <a:pt x="8335761" y="5256895"/>
                </a:cubicBezTo>
                <a:cubicBezTo>
                  <a:pt x="8335761" y="5264188"/>
                  <a:pt x="8336505" y="5271127"/>
                  <a:pt x="8337993" y="5277712"/>
                </a:cubicBezTo>
                <a:cubicBezTo>
                  <a:pt x="8339482" y="5284298"/>
                  <a:pt x="8341844" y="5290028"/>
                  <a:pt x="8345081" y="5294902"/>
                </a:cubicBezTo>
                <a:cubicBezTo>
                  <a:pt x="8348318" y="5299776"/>
                  <a:pt x="8352541" y="5303646"/>
                  <a:pt x="8357750" y="5306511"/>
                </a:cubicBezTo>
                <a:cubicBezTo>
                  <a:pt x="8362959" y="5309376"/>
                  <a:pt x="8369247" y="5310808"/>
                  <a:pt x="8376614" y="5310808"/>
                </a:cubicBezTo>
                <a:cubicBezTo>
                  <a:pt x="8383386" y="5310808"/>
                  <a:pt x="8389618" y="5309208"/>
                  <a:pt x="8395311" y="5306008"/>
                </a:cubicBezTo>
                <a:cubicBezTo>
                  <a:pt x="8401003" y="5302809"/>
                  <a:pt x="8406491" y="5298344"/>
                  <a:pt x="8411775" y="5292614"/>
                </a:cubicBezTo>
                <a:lnTo>
                  <a:pt x="8411775" y="5305897"/>
                </a:lnTo>
                <a:cubicBezTo>
                  <a:pt x="8411775" y="5306492"/>
                  <a:pt x="8411924" y="5307013"/>
                  <a:pt x="8412221" y="5307459"/>
                </a:cubicBezTo>
                <a:cubicBezTo>
                  <a:pt x="8412519" y="5307906"/>
                  <a:pt x="8413003" y="5308259"/>
                  <a:pt x="8413672" y="5308520"/>
                </a:cubicBezTo>
                <a:cubicBezTo>
                  <a:pt x="8414342" y="5308780"/>
                  <a:pt x="8415198" y="5308985"/>
                  <a:pt x="8416240" y="5309134"/>
                </a:cubicBezTo>
                <a:cubicBezTo>
                  <a:pt x="8417281" y="5309283"/>
                  <a:pt x="8418584" y="5309357"/>
                  <a:pt x="8420146" y="5309357"/>
                </a:cubicBezTo>
                <a:cubicBezTo>
                  <a:pt x="8421635" y="5309357"/>
                  <a:pt x="8422900" y="5309283"/>
                  <a:pt x="8423941" y="5309134"/>
                </a:cubicBezTo>
                <a:cubicBezTo>
                  <a:pt x="8424983" y="5308985"/>
                  <a:pt x="8425820" y="5308780"/>
                  <a:pt x="8426453" y="5308520"/>
                </a:cubicBezTo>
                <a:cubicBezTo>
                  <a:pt x="8427085" y="5308259"/>
                  <a:pt x="8427532" y="5307906"/>
                  <a:pt x="8427792" y="5307459"/>
                </a:cubicBezTo>
                <a:cubicBezTo>
                  <a:pt x="8428053" y="5307013"/>
                  <a:pt x="8428183" y="5306492"/>
                  <a:pt x="8428183" y="5305897"/>
                </a:cubicBezTo>
                <a:lnTo>
                  <a:pt x="8428183" y="5157217"/>
                </a:lnTo>
                <a:cubicBezTo>
                  <a:pt x="8428183" y="5156696"/>
                  <a:pt x="8428016" y="5156194"/>
                  <a:pt x="8427681" y="5155711"/>
                </a:cubicBezTo>
                <a:cubicBezTo>
                  <a:pt x="8427346" y="5155227"/>
                  <a:pt x="8426844" y="5154855"/>
                  <a:pt x="8426174" y="5154594"/>
                </a:cubicBezTo>
                <a:cubicBezTo>
                  <a:pt x="8425504" y="5154334"/>
                  <a:pt x="8424574" y="5154111"/>
                  <a:pt x="8423383" y="5153925"/>
                </a:cubicBezTo>
                <a:cubicBezTo>
                  <a:pt x="8422193" y="5153739"/>
                  <a:pt x="8420667" y="5153646"/>
                  <a:pt x="8418807" y="5153646"/>
                </a:cubicBezTo>
                <a:close/>
                <a:moveTo>
                  <a:pt x="6523332" y="5153646"/>
                </a:moveTo>
                <a:cubicBezTo>
                  <a:pt x="6521546" y="5153646"/>
                  <a:pt x="6520076" y="5153739"/>
                  <a:pt x="6518923" y="5153925"/>
                </a:cubicBezTo>
                <a:cubicBezTo>
                  <a:pt x="6517769" y="5154111"/>
                  <a:pt x="6516821" y="5154334"/>
                  <a:pt x="6516077" y="5154594"/>
                </a:cubicBezTo>
                <a:cubicBezTo>
                  <a:pt x="6515332" y="5154855"/>
                  <a:pt x="6514830" y="5155227"/>
                  <a:pt x="6514570" y="5155711"/>
                </a:cubicBezTo>
                <a:cubicBezTo>
                  <a:pt x="6514309" y="5156194"/>
                  <a:pt x="6514179" y="5156696"/>
                  <a:pt x="6514179" y="5157217"/>
                </a:cubicBezTo>
                <a:lnTo>
                  <a:pt x="6514179" y="5215595"/>
                </a:lnTo>
                <a:cubicBezTo>
                  <a:pt x="6509416" y="5210609"/>
                  <a:pt x="6504598" y="5206833"/>
                  <a:pt x="6499724" y="5204266"/>
                </a:cubicBezTo>
                <a:cubicBezTo>
                  <a:pt x="6494850" y="5201698"/>
                  <a:pt x="6489474" y="5200415"/>
                  <a:pt x="6483595" y="5200415"/>
                </a:cubicBezTo>
                <a:cubicBezTo>
                  <a:pt x="6476525" y="5200415"/>
                  <a:pt x="6470293" y="5201736"/>
                  <a:pt x="6464898" y="5204377"/>
                </a:cubicBezTo>
                <a:cubicBezTo>
                  <a:pt x="6459503" y="5207019"/>
                  <a:pt x="6454983" y="5210796"/>
                  <a:pt x="6451336" y="5215707"/>
                </a:cubicBezTo>
                <a:cubicBezTo>
                  <a:pt x="6447690" y="5220618"/>
                  <a:pt x="6444937" y="5226553"/>
                  <a:pt x="6443076" y="5233510"/>
                </a:cubicBezTo>
                <a:cubicBezTo>
                  <a:pt x="6441216" y="5240468"/>
                  <a:pt x="6440286" y="5248263"/>
                  <a:pt x="6440286" y="5256895"/>
                </a:cubicBezTo>
                <a:cubicBezTo>
                  <a:pt x="6440286" y="5264188"/>
                  <a:pt x="6441030" y="5271127"/>
                  <a:pt x="6442518" y="5277712"/>
                </a:cubicBezTo>
                <a:cubicBezTo>
                  <a:pt x="6444007" y="5284298"/>
                  <a:pt x="6446369" y="5290028"/>
                  <a:pt x="6449606" y="5294902"/>
                </a:cubicBezTo>
                <a:cubicBezTo>
                  <a:pt x="6452843" y="5299776"/>
                  <a:pt x="6457066" y="5303646"/>
                  <a:pt x="6462275" y="5306511"/>
                </a:cubicBezTo>
                <a:cubicBezTo>
                  <a:pt x="6467484" y="5309376"/>
                  <a:pt x="6473772" y="5310808"/>
                  <a:pt x="6481139" y="5310808"/>
                </a:cubicBezTo>
                <a:cubicBezTo>
                  <a:pt x="6487911" y="5310808"/>
                  <a:pt x="6494143" y="5309208"/>
                  <a:pt x="6499836" y="5306008"/>
                </a:cubicBezTo>
                <a:cubicBezTo>
                  <a:pt x="6505528" y="5302809"/>
                  <a:pt x="6511016" y="5298344"/>
                  <a:pt x="6516300" y="5292614"/>
                </a:cubicBezTo>
                <a:lnTo>
                  <a:pt x="6516300" y="5305897"/>
                </a:lnTo>
                <a:cubicBezTo>
                  <a:pt x="6516300" y="5306492"/>
                  <a:pt x="6516449" y="5307013"/>
                  <a:pt x="6516746" y="5307459"/>
                </a:cubicBezTo>
                <a:cubicBezTo>
                  <a:pt x="6517044" y="5307906"/>
                  <a:pt x="6517528" y="5308259"/>
                  <a:pt x="6518197" y="5308520"/>
                </a:cubicBezTo>
                <a:cubicBezTo>
                  <a:pt x="6518867" y="5308780"/>
                  <a:pt x="6519723" y="5308985"/>
                  <a:pt x="6520765" y="5309134"/>
                </a:cubicBezTo>
                <a:cubicBezTo>
                  <a:pt x="6521806" y="5309283"/>
                  <a:pt x="6523109" y="5309357"/>
                  <a:pt x="6524671" y="5309357"/>
                </a:cubicBezTo>
                <a:cubicBezTo>
                  <a:pt x="6526160" y="5309357"/>
                  <a:pt x="6527425" y="5309283"/>
                  <a:pt x="6528466" y="5309134"/>
                </a:cubicBezTo>
                <a:cubicBezTo>
                  <a:pt x="6529508" y="5308985"/>
                  <a:pt x="6530345" y="5308780"/>
                  <a:pt x="6530978" y="5308520"/>
                </a:cubicBezTo>
                <a:cubicBezTo>
                  <a:pt x="6531610" y="5308259"/>
                  <a:pt x="6532057" y="5307906"/>
                  <a:pt x="6532317" y="5307459"/>
                </a:cubicBezTo>
                <a:cubicBezTo>
                  <a:pt x="6532578" y="5307013"/>
                  <a:pt x="6532708" y="5306492"/>
                  <a:pt x="6532708" y="5305897"/>
                </a:cubicBezTo>
                <a:lnTo>
                  <a:pt x="6532708" y="5157217"/>
                </a:lnTo>
                <a:cubicBezTo>
                  <a:pt x="6532708" y="5156696"/>
                  <a:pt x="6532541" y="5156194"/>
                  <a:pt x="6532206" y="5155711"/>
                </a:cubicBezTo>
                <a:cubicBezTo>
                  <a:pt x="6531871" y="5155227"/>
                  <a:pt x="6531369" y="5154855"/>
                  <a:pt x="6530699" y="5154594"/>
                </a:cubicBezTo>
                <a:cubicBezTo>
                  <a:pt x="6530029" y="5154334"/>
                  <a:pt x="6529099" y="5154111"/>
                  <a:pt x="6527908" y="5153925"/>
                </a:cubicBezTo>
                <a:cubicBezTo>
                  <a:pt x="6526718" y="5153739"/>
                  <a:pt x="6525192" y="5153646"/>
                  <a:pt x="6523332" y="5153646"/>
                </a:cubicBezTo>
                <a:close/>
                <a:moveTo>
                  <a:pt x="8065526" y="5153199"/>
                </a:moveTo>
                <a:cubicBezTo>
                  <a:pt x="8063740" y="5153199"/>
                  <a:pt x="8062252" y="5153273"/>
                  <a:pt x="8061061" y="5153422"/>
                </a:cubicBezTo>
                <a:cubicBezTo>
                  <a:pt x="8059871" y="5153571"/>
                  <a:pt x="8058922" y="5153794"/>
                  <a:pt x="8058215" y="5154092"/>
                </a:cubicBezTo>
                <a:cubicBezTo>
                  <a:pt x="8057508" y="5154390"/>
                  <a:pt x="8057024" y="5154762"/>
                  <a:pt x="8056764" y="5155208"/>
                </a:cubicBezTo>
                <a:cubicBezTo>
                  <a:pt x="8056503" y="5155655"/>
                  <a:pt x="8056373" y="5156176"/>
                  <a:pt x="8056373" y="5156771"/>
                </a:cubicBezTo>
                <a:lnTo>
                  <a:pt x="8056373" y="5305897"/>
                </a:lnTo>
                <a:cubicBezTo>
                  <a:pt x="8056373" y="5306492"/>
                  <a:pt x="8056503" y="5306994"/>
                  <a:pt x="8056764" y="5307404"/>
                </a:cubicBezTo>
                <a:cubicBezTo>
                  <a:pt x="8057024" y="5307813"/>
                  <a:pt x="8057508" y="5308166"/>
                  <a:pt x="8058215" y="5308464"/>
                </a:cubicBezTo>
                <a:cubicBezTo>
                  <a:pt x="8058922" y="5308762"/>
                  <a:pt x="8059871" y="5308985"/>
                  <a:pt x="8061061" y="5309134"/>
                </a:cubicBezTo>
                <a:cubicBezTo>
                  <a:pt x="8062252" y="5309283"/>
                  <a:pt x="8063740" y="5309357"/>
                  <a:pt x="8065526" y="5309357"/>
                </a:cubicBezTo>
                <a:cubicBezTo>
                  <a:pt x="8067386" y="5309357"/>
                  <a:pt x="8068912" y="5309283"/>
                  <a:pt x="8070103" y="5309134"/>
                </a:cubicBezTo>
                <a:cubicBezTo>
                  <a:pt x="8071293" y="5308985"/>
                  <a:pt x="8072223" y="5308762"/>
                  <a:pt x="8072893" y="5308464"/>
                </a:cubicBezTo>
                <a:cubicBezTo>
                  <a:pt x="8073563" y="5308166"/>
                  <a:pt x="8074047" y="5307813"/>
                  <a:pt x="8074344" y="5307404"/>
                </a:cubicBezTo>
                <a:cubicBezTo>
                  <a:pt x="8074642" y="5306994"/>
                  <a:pt x="8074791" y="5306492"/>
                  <a:pt x="8074791" y="5305897"/>
                </a:cubicBezTo>
                <a:lnTo>
                  <a:pt x="8074791" y="5235687"/>
                </a:lnTo>
                <a:cubicBezTo>
                  <a:pt x="8079851" y="5229362"/>
                  <a:pt x="8084688" y="5224562"/>
                  <a:pt x="8089301" y="5221288"/>
                </a:cubicBezTo>
                <a:cubicBezTo>
                  <a:pt x="8093915" y="5218014"/>
                  <a:pt x="8098529" y="5216377"/>
                  <a:pt x="8103142" y="5216377"/>
                </a:cubicBezTo>
                <a:cubicBezTo>
                  <a:pt x="8106714" y="5216377"/>
                  <a:pt x="8109858" y="5217046"/>
                  <a:pt x="8112574" y="5218386"/>
                </a:cubicBezTo>
                <a:cubicBezTo>
                  <a:pt x="8115291" y="5219725"/>
                  <a:pt x="8117504" y="5221660"/>
                  <a:pt x="8119216" y="5224190"/>
                </a:cubicBezTo>
                <a:cubicBezTo>
                  <a:pt x="8120927" y="5226720"/>
                  <a:pt x="8122230" y="5229734"/>
                  <a:pt x="8123123" y="5233231"/>
                </a:cubicBezTo>
                <a:cubicBezTo>
                  <a:pt x="8124016" y="5236729"/>
                  <a:pt x="8124462" y="5241342"/>
                  <a:pt x="8124462" y="5247072"/>
                </a:cubicBezTo>
                <a:lnTo>
                  <a:pt x="8124462" y="5305897"/>
                </a:lnTo>
                <a:cubicBezTo>
                  <a:pt x="8124462" y="5306492"/>
                  <a:pt x="8124611" y="5306994"/>
                  <a:pt x="8124909" y="5307404"/>
                </a:cubicBezTo>
                <a:cubicBezTo>
                  <a:pt x="8125206" y="5307813"/>
                  <a:pt x="8125690" y="5308166"/>
                  <a:pt x="8126360" y="5308464"/>
                </a:cubicBezTo>
                <a:cubicBezTo>
                  <a:pt x="8127029" y="5308762"/>
                  <a:pt x="8127960" y="5308985"/>
                  <a:pt x="8129150" y="5309134"/>
                </a:cubicBezTo>
                <a:cubicBezTo>
                  <a:pt x="8130341" y="5309283"/>
                  <a:pt x="8131866" y="5309357"/>
                  <a:pt x="8133727" y="5309357"/>
                </a:cubicBezTo>
                <a:cubicBezTo>
                  <a:pt x="8135513" y="5309357"/>
                  <a:pt x="8137001" y="5309283"/>
                  <a:pt x="8138191" y="5309134"/>
                </a:cubicBezTo>
                <a:cubicBezTo>
                  <a:pt x="8139382" y="5308985"/>
                  <a:pt x="8140312" y="5308762"/>
                  <a:pt x="8140982" y="5308464"/>
                </a:cubicBezTo>
                <a:cubicBezTo>
                  <a:pt x="8141652" y="5308166"/>
                  <a:pt x="8142135" y="5307813"/>
                  <a:pt x="8142433" y="5307404"/>
                </a:cubicBezTo>
                <a:cubicBezTo>
                  <a:pt x="8142731" y="5306994"/>
                  <a:pt x="8142880" y="5306492"/>
                  <a:pt x="8142880" y="5305897"/>
                </a:cubicBezTo>
                <a:lnTo>
                  <a:pt x="8142880" y="5244728"/>
                </a:lnTo>
                <a:cubicBezTo>
                  <a:pt x="8142880" y="5237510"/>
                  <a:pt x="8142266" y="5231352"/>
                  <a:pt x="8141038" y="5226255"/>
                </a:cubicBezTo>
                <a:cubicBezTo>
                  <a:pt x="8139810" y="5221158"/>
                  <a:pt x="8137782" y="5216711"/>
                  <a:pt x="8134954" y="5212916"/>
                </a:cubicBezTo>
                <a:cubicBezTo>
                  <a:pt x="8132127" y="5209121"/>
                  <a:pt x="8128425" y="5206089"/>
                  <a:pt x="8123848" y="5203819"/>
                </a:cubicBezTo>
                <a:cubicBezTo>
                  <a:pt x="8119272" y="5201550"/>
                  <a:pt x="8113635" y="5200415"/>
                  <a:pt x="8106938" y="5200415"/>
                </a:cubicBezTo>
                <a:cubicBezTo>
                  <a:pt x="8101505" y="5200415"/>
                  <a:pt x="8096110" y="5201773"/>
                  <a:pt x="8090753" y="5204489"/>
                </a:cubicBezTo>
                <a:cubicBezTo>
                  <a:pt x="8085395" y="5207205"/>
                  <a:pt x="8080074" y="5211354"/>
                  <a:pt x="8074791" y="5216935"/>
                </a:cubicBezTo>
                <a:lnTo>
                  <a:pt x="8074791" y="5156771"/>
                </a:lnTo>
                <a:cubicBezTo>
                  <a:pt x="8074791" y="5156176"/>
                  <a:pt x="8074642" y="5155655"/>
                  <a:pt x="8074344" y="5155208"/>
                </a:cubicBezTo>
                <a:cubicBezTo>
                  <a:pt x="8074047" y="5154762"/>
                  <a:pt x="8073563" y="5154390"/>
                  <a:pt x="8072893" y="5154092"/>
                </a:cubicBezTo>
                <a:cubicBezTo>
                  <a:pt x="8072223" y="5153794"/>
                  <a:pt x="8071293" y="5153571"/>
                  <a:pt x="8070103" y="5153422"/>
                </a:cubicBezTo>
                <a:cubicBezTo>
                  <a:pt x="8068912" y="5153273"/>
                  <a:pt x="8067386" y="5153199"/>
                  <a:pt x="8065526" y="5153199"/>
                </a:cubicBezTo>
                <a:close/>
                <a:moveTo>
                  <a:pt x="6170051" y="5153199"/>
                </a:moveTo>
                <a:cubicBezTo>
                  <a:pt x="6168265" y="5153199"/>
                  <a:pt x="6166777" y="5153273"/>
                  <a:pt x="6165586" y="5153422"/>
                </a:cubicBezTo>
                <a:cubicBezTo>
                  <a:pt x="6164396" y="5153571"/>
                  <a:pt x="6163447" y="5153794"/>
                  <a:pt x="6162740" y="5154092"/>
                </a:cubicBezTo>
                <a:cubicBezTo>
                  <a:pt x="6162033" y="5154390"/>
                  <a:pt x="6161549" y="5154762"/>
                  <a:pt x="6161289" y="5155208"/>
                </a:cubicBezTo>
                <a:cubicBezTo>
                  <a:pt x="6161029" y="5155655"/>
                  <a:pt x="6160898" y="5156176"/>
                  <a:pt x="6160898" y="5156771"/>
                </a:cubicBezTo>
                <a:lnTo>
                  <a:pt x="6160898" y="5305897"/>
                </a:lnTo>
                <a:cubicBezTo>
                  <a:pt x="6160898" y="5306492"/>
                  <a:pt x="6161029" y="5306994"/>
                  <a:pt x="6161289" y="5307404"/>
                </a:cubicBezTo>
                <a:cubicBezTo>
                  <a:pt x="6161549" y="5307813"/>
                  <a:pt x="6162033" y="5308166"/>
                  <a:pt x="6162740" y="5308464"/>
                </a:cubicBezTo>
                <a:cubicBezTo>
                  <a:pt x="6163447" y="5308762"/>
                  <a:pt x="6164396" y="5308985"/>
                  <a:pt x="6165586" y="5309134"/>
                </a:cubicBezTo>
                <a:cubicBezTo>
                  <a:pt x="6166777" y="5309283"/>
                  <a:pt x="6168265" y="5309357"/>
                  <a:pt x="6170051" y="5309357"/>
                </a:cubicBezTo>
                <a:cubicBezTo>
                  <a:pt x="6171912" y="5309357"/>
                  <a:pt x="6173437" y="5309283"/>
                  <a:pt x="6174628" y="5309134"/>
                </a:cubicBezTo>
                <a:cubicBezTo>
                  <a:pt x="6175818" y="5308985"/>
                  <a:pt x="6176748" y="5308762"/>
                  <a:pt x="6177418" y="5308464"/>
                </a:cubicBezTo>
                <a:cubicBezTo>
                  <a:pt x="6178088" y="5308166"/>
                  <a:pt x="6178572" y="5307813"/>
                  <a:pt x="6178869" y="5307404"/>
                </a:cubicBezTo>
                <a:cubicBezTo>
                  <a:pt x="6179167" y="5306994"/>
                  <a:pt x="6179316" y="5306492"/>
                  <a:pt x="6179316" y="5305897"/>
                </a:cubicBezTo>
                <a:lnTo>
                  <a:pt x="6179316" y="5235687"/>
                </a:lnTo>
                <a:cubicBezTo>
                  <a:pt x="6184376" y="5229362"/>
                  <a:pt x="6189213" y="5224562"/>
                  <a:pt x="6193826" y="5221288"/>
                </a:cubicBezTo>
                <a:cubicBezTo>
                  <a:pt x="6198440" y="5218014"/>
                  <a:pt x="6203054" y="5216377"/>
                  <a:pt x="6207668" y="5216377"/>
                </a:cubicBezTo>
                <a:cubicBezTo>
                  <a:pt x="6211239" y="5216377"/>
                  <a:pt x="6214383" y="5217046"/>
                  <a:pt x="6217099" y="5218386"/>
                </a:cubicBezTo>
                <a:cubicBezTo>
                  <a:pt x="6219816" y="5219725"/>
                  <a:pt x="6222029" y="5221660"/>
                  <a:pt x="6223741" y="5224190"/>
                </a:cubicBezTo>
                <a:cubicBezTo>
                  <a:pt x="6225452" y="5226720"/>
                  <a:pt x="6226755" y="5229734"/>
                  <a:pt x="6227648" y="5233231"/>
                </a:cubicBezTo>
                <a:cubicBezTo>
                  <a:pt x="6228541" y="5236729"/>
                  <a:pt x="6228987" y="5241342"/>
                  <a:pt x="6228987" y="5247072"/>
                </a:cubicBezTo>
                <a:lnTo>
                  <a:pt x="6228987" y="5305897"/>
                </a:lnTo>
                <a:cubicBezTo>
                  <a:pt x="6228987" y="5306492"/>
                  <a:pt x="6229136" y="5306994"/>
                  <a:pt x="6229434" y="5307404"/>
                </a:cubicBezTo>
                <a:cubicBezTo>
                  <a:pt x="6229731" y="5307813"/>
                  <a:pt x="6230215" y="5308166"/>
                  <a:pt x="6230885" y="5308464"/>
                </a:cubicBezTo>
                <a:cubicBezTo>
                  <a:pt x="6231554" y="5308762"/>
                  <a:pt x="6232485" y="5308985"/>
                  <a:pt x="6233675" y="5309134"/>
                </a:cubicBezTo>
                <a:cubicBezTo>
                  <a:pt x="6234866" y="5309283"/>
                  <a:pt x="6236391" y="5309357"/>
                  <a:pt x="6238252" y="5309357"/>
                </a:cubicBezTo>
                <a:cubicBezTo>
                  <a:pt x="6240038" y="5309357"/>
                  <a:pt x="6241526" y="5309283"/>
                  <a:pt x="6242717" y="5309134"/>
                </a:cubicBezTo>
                <a:cubicBezTo>
                  <a:pt x="6243907" y="5308985"/>
                  <a:pt x="6244837" y="5308762"/>
                  <a:pt x="6245507" y="5308464"/>
                </a:cubicBezTo>
                <a:cubicBezTo>
                  <a:pt x="6246177" y="5308166"/>
                  <a:pt x="6246660" y="5307813"/>
                  <a:pt x="6246958" y="5307404"/>
                </a:cubicBezTo>
                <a:cubicBezTo>
                  <a:pt x="6247256" y="5306994"/>
                  <a:pt x="6247405" y="5306492"/>
                  <a:pt x="6247405" y="5305897"/>
                </a:cubicBezTo>
                <a:lnTo>
                  <a:pt x="6247405" y="5244728"/>
                </a:lnTo>
                <a:cubicBezTo>
                  <a:pt x="6247405" y="5237510"/>
                  <a:pt x="6246791" y="5231352"/>
                  <a:pt x="6245563" y="5226255"/>
                </a:cubicBezTo>
                <a:cubicBezTo>
                  <a:pt x="6244335" y="5221158"/>
                  <a:pt x="6242307" y="5216711"/>
                  <a:pt x="6239480" y="5212916"/>
                </a:cubicBezTo>
                <a:cubicBezTo>
                  <a:pt x="6236652" y="5209121"/>
                  <a:pt x="6232950" y="5206089"/>
                  <a:pt x="6228373" y="5203819"/>
                </a:cubicBezTo>
                <a:cubicBezTo>
                  <a:pt x="6223797" y="5201550"/>
                  <a:pt x="6218160" y="5200415"/>
                  <a:pt x="6211463" y="5200415"/>
                </a:cubicBezTo>
                <a:cubicBezTo>
                  <a:pt x="6206030" y="5200415"/>
                  <a:pt x="6200635" y="5201773"/>
                  <a:pt x="6195278" y="5204489"/>
                </a:cubicBezTo>
                <a:cubicBezTo>
                  <a:pt x="6189920" y="5207205"/>
                  <a:pt x="6184599" y="5211354"/>
                  <a:pt x="6179316" y="5216935"/>
                </a:cubicBezTo>
                <a:lnTo>
                  <a:pt x="6179316" y="5156771"/>
                </a:lnTo>
                <a:cubicBezTo>
                  <a:pt x="6179316" y="5156176"/>
                  <a:pt x="6179167" y="5155655"/>
                  <a:pt x="6178869" y="5155208"/>
                </a:cubicBezTo>
                <a:cubicBezTo>
                  <a:pt x="6178572" y="5154762"/>
                  <a:pt x="6178088" y="5154390"/>
                  <a:pt x="6177418" y="5154092"/>
                </a:cubicBezTo>
                <a:cubicBezTo>
                  <a:pt x="6176748" y="5153794"/>
                  <a:pt x="6175818" y="5153571"/>
                  <a:pt x="6174628" y="5153422"/>
                </a:cubicBezTo>
                <a:cubicBezTo>
                  <a:pt x="6173437" y="5153273"/>
                  <a:pt x="6171912" y="5153199"/>
                  <a:pt x="6170051" y="5153199"/>
                </a:cubicBezTo>
                <a:close/>
                <a:moveTo>
                  <a:pt x="8969843" y="5152418"/>
                </a:moveTo>
                <a:cubicBezTo>
                  <a:pt x="8964336" y="5152418"/>
                  <a:pt x="8959555" y="5153180"/>
                  <a:pt x="8955500" y="5154706"/>
                </a:cubicBezTo>
                <a:cubicBezTo>
                  <a:pt x="8951444" y="5156231"/>
                  <a:pt x="8948077" y="5158594"/>
                  <a:pt x="8945398" y="5161794"/>
                </a:cubicBezTo>
                <a:cubicBezTo>
                  <a:pt x="8942719" y="5164994"/>
                  <a:pt x="8940729" y="5169105"/>
                  <a:pt x="8939426" y="5174128"/>
                </a:cubicBezTo>
                <a:cubicBezTo>
                  <a:pt x="8938124" y="5179151"/>
                  <a:pt x="8937473" y="5185160"/>
                  <a:pt x="8937473" y="5192155"/>
                </a:cubicBezTo>
                <a:lnTo>
                  <a:pt x="8937473" y="5202536"/>
                </a:lnTo>
                <a:lnTo>
                  <a:pt x="8923297" y="5202536"/>
                </a:lnTo>
                <a:cubicBezTo>
                  <a:pt x="8922702" y="5202536"/>
                  <a:pt x="8922181" y="5202666"/>
                  <a:pt x="8921734" y="5202926"/>
                </a:cubicBezTo>
                <a:cubicBezTo>
                  <a:pt x="8921288" y="5203187"/>
                  <a:pt x="8920916" y="5203633"/>
                  <a:pt x="8920618" y="5204266"/>
                </a:cubicBezTo>
                <a:cubicBezTo>
                  <a:pt x="8920320" y="5204898"/>
                  <a:pt x="8920097" y="5205698"/>
                  <a:pt x="8919948" y="5206666"/>
                </a:cubicBezTo>
                <a:cubicBezTo>
                  <a:pt x="8919800" y="5207633"/>
                  <a:pt x="8919725" y="5208824"/>
                  <a:pt x="8919725" y="5210237"/>
                </a:cubicBezTo>
                <a:cubicBezTo>
                  <a:pt x="8919725" y="5212916"/>
                  <a:pt x="8920023" y="5214851"/>
                  <a:pt x="8920618" y="5216042"/>
                </a:cubicBezTo>
                <a:cubicBezTo>
                  <a:pt x="8921213" y="5217232"/>
                  <a:pt x="8922106" y="5217828"/>
                  <a:pt x="8923297" y="5217828"/>
                </a:cubicBezTo>
                <a:lnTo>
                  <a:pt x="8937473" y="5217828"/>
                </a:lnTo>
                <a:lnTo>
                  <a:pt x="8937473" y="5305897"/>
                </a:lnTo>
                <a:cubicBezTo>
                  <a:pt x="8937473" y="5306492"/>
                  <a:pt x="8937622" y="5306994"/>
                  <a:pt x="8937919" y="5307404"/>
                </a:cubicBezTo>
                <a:cubicBezTo>
                  <a:pt x="8938217" y="5307813"/>
                  <a:pt x="8938719" y="5308166"/>
                  <a:pt x="8939426" y="5308464"/>
                </a:cubicBezTo>
                <a:cubicBezTo>
                  <a:pt x="8940133" y="5308762"/>
                  <a:pt x="8941082" y="5308985"/>
                  <a:pt x="8942273" y="5309134"/>
                </a:cubicBezTo>
                <a:cubicBezTo>
                  <a:pt x="8943463" y="5309283"/>
                  <a:pt x="8944952" y="5309357"/>
                  <a:pt x="8946737" y="5309357"/>
                </a:cubicBezTo>
                <a:cubicBezTo>
                  <a:pt x="8948523" y="5309357"/>
                  <a:pt x="8950012" y="5309283"/>
                  <a:pt x="8951202" y="5309134"/>
                </a:cubicBezTo>
                <a:cubicBezTo>
                  <a:pt x="8952393" y="5308985"/>
                  <a:pt x="8953342" y="5308762"/>
                  <a:pt x="8954049" y="5308464"/>
                </a:cubicBezTo>
                <a:cubicBezTo>
                  <a:pt x="8954756" y="5308166"/>
                  <a:pt x="8955258" y="5307813"/>
                  <a:pt x="8955556" y="5307404"/>
                </a:cubicBezTo>
                <a:cubicBezTo>
                  <a:pt x="8955853" y="5306994"/>
                  <a:pt x="8956002" y="5306492"/>
                  <a:pt x="8956002" y="5305897"/>
                </a:cubicBezTo>
                <a:lnTo>
                  <a:pt x="8956002" y="5217828"/>
                </a:lnTo>
                <a:lnTo>
                  <a:pt x="8978438" y="5217828"/>
                </a:lnTo>
                <a:cubicBezTo>
                  <a:pt x="8979554" y="5217828"/>
                  <a:pt x="8980447" y="5217232"/>
                  <a:pt x="8981117" y="5216042"/>
                </a:cubicBezTo>
                <a:cubicBezTo>
                  <a:pt x="8981786" y="5214851"/>
                  <a:pt x="8982121" y="5212916"/>
                  <a:pt x="8982121" y="5210237"/>
                </a:cubicBezTo>
                <a:cubicBezTo>
                  <a:pt x="8982121" y="5208824"/>
                  <a:pt x="8982028" y="5207633"/>
                  <a:pt x="8981842" y="5206666"/>
                </a:cubicBezTo>
                <a:cubicBezTo>
                  <a:pt x="8981656" y="5205698"/>
                  <a:pt x="8981396" y="5204898"/>
                  <a:pt x="8981061" y="5204266"/>
                </a:cubicBezTo>
                <a:cubicBezTo>
                  <a:pt x="8980726" y="5203633"/>
                  <a:pt x="8980354" y="5203187"/>
                  <a:pt x="8979945" y="5202926"/>
                </a:cubicBezTo>
                <a:cubicBezTo>
                  <a:pt x="8979535" y="5202666"/>
                  <a:pt x="8979033" y="5202536"/>
                  <a:pt x="8978438" y="5202536"/>
                </a:cubicBezTo>
                <a:lnTo>
                  <a:pt x="8956002" y="5202536"/>
                </a:lnTo>
                <a:lnTo>
                  <a:pt x="8956002" y="5191597"/>
                </a:lnTo>
                <a:cubicBezTo>
                  <a:pt x="8956002" y="5187281"/>
                  <a:pt x="8956262" y="5183616"/>
                  <a:pt x="8956783" y="5180602"/>
                </a:cubicBezTo>
                <a:cubicBezTo>
                  <a:pt x="8957304" y="5177588"/>
                  <a:pt x="8958160" y="5175133"/>
                  <a:pt x="8959351" y="5173235"/>
                </a:cubicBezTo>
                <a:cubicBezTo>
                  <a:pt x="8960541" y="5171337"/>
                  <a:pt x="8962104" y="5169942"/>
                  <a:pt x="8964039" y="5169049"/>
                </a:cubicBezTo>
                <a:cubicBezTo>
                  <a:pt x="8965974" y="5168156"/>
                  <a:pt x="8968318" y="5167710"/>
                  <a:pt x="8971071" y="5167710"/>
                </a:cubicBezTo>
                <a:cubicBezTo>
                  <a:pt x="8973080" y="5167710"/>
                  <a:pt x="8974847" y="5167877"/>
                  <a:pt x="8976373" y="5168212"/>
                </a:cubicBezTo>
                <a:cubicBezTo>
                  <a:pt x="8977898" y="5168547"/>
                  <a:pt x="8979219" y="5168919"/>
                  <a:pt x="8980335" y="5169328"/>
                </a:cubicBezTo>
                <a:cubicBezTo>
                  <a:pt x="8981452" y="5169738"/>
                  <a:pt x="8982400" y="5170110"/>
                  <a:pt x="8983182" y="5170444"/>
                </a:cubicBezTo>
                <a:cubicBezTo>
                  <a:pt x="8983963" y="5170779"/>
                  <a:pt x="8984614" y="5170947"/>
                  <a:pt x="8985135" y="5170947"/>
                </a:cubicBezTo>
                <a:cubicBezTo>
                  <a:pt x="8985582" y="5170947"/>
                  <a:pt x="8985954" y="5170854"/>
                  <a:pt x="8986251" y="5170668"/>
                </a:cubicBezTo>
                <a:cubicBezTo>
                  <a:pt x="8986549" y="5170482"/>
                  <a:pt x="8986791" y="5170128"/>
                  <a:pt x="8986977" y="5169607"/>
                </a:cubicBezTo>
                <a:cubicBezTo>
                  <a:pt x="8987163" y="5169086"/>
                  <a:pt x="8987330" y="5168398"/>
                  <a:pt x="8987479" y="5167542"/>
                </a:cubicBezTo>
                <a:cubicBezTo>
                  <a:pt x="8987628" y="5166687"/>
                  <a:pt x="8987702" y="5165552"/>
                  <a:pt x="8987702" y="5164138"/>
                </a:cubicBezTo>
                <a:cubicBezTo>
                  <a:pt x="8987702" y="5162724"/>
                  <a:pt x="8987647" y="5161515"/>
                  <a:pt x="8987535" y="5160510"/>
                </a:cubicBezTo>
                <a:cubicBezTo>
                  <a:pt x="8987423" y="5159506"/>
                  <a:pt x="8987219" y="5158650"/>
                  <a:pt x="8986921" y="5157943"/>
                </a:cubicBezTo>
                <a:cubicBezTo>
                  <a:pt x="8986623" y="5157236"/>
                  <a:pt x="8986251" y="5156659"/>
                  <a:pt x="8985805" y="5156213"/>
                </a:cubicBezTo>
                <a:cubicBezTo>
                  <a:pt x="8985358" y="5155766"/>
                  <a:pt x="8984465" y="5155264"/>
                  <a:pt x="8983126" y="5154706"/>
                </a:cubicBezTo>
                <a:cubicBezTo>
                  <a:pt x="8981786" y="5154148"/>
                  <a:pt x="8979889" y="5153627"/>
                  <a:pt x="8977433" y="5153143"/>
                </a:cubicBezTo>
                <a:cubicBezTo>
                  <a:pt x="8974978" y="5152660"/>
                  <a:pt x="8972448" y="5152418"/>
                  <a:pt x="8969843" y="5152418"/>
                </a:cubicBezTo>
                <a:close/>
                <a:moveTo>
                  <a:pt x="7512518" y="5152418"/>
                </a:moveTo>
                <a:cubicBezTo>
                  <a:pt x="7507011" y="5152418"/>
                  <a:pt x="7502230" y="5153180"/>
                  <a:pt x="7498175" y="5154706"/>
                </a:cubicBezTo>
                <a:cubicBezTo>
                  <a:pt x="7494119" y="5156231"/>
                  <a:pt x="7490752" y="5158594"/>
                  <a:pt x="7488073" y="5161794"/>
                </a:cubicBezTo>
                <a:cubicBezTo>
                  <a:pt x="7485394" y="5164994"/>
                  <a:pt x="7483404" y="5169105"/>
                  <a:pt x="7482101" y="5174128"/>
                </a:cubicBezTo>
                <a:cubicBezTo>
                  <a:pt x="7480799" y="5179151"/>
                  <a:pt x="7480148" y="5185160"/>
                  <a:pt x="7480148" y="5192155"/>
                </a:cubicBezTo>
                <a:lnTo>
                  <a:pt x="7480148" y="5202536"/>
                </a:lnTo>
                <a:lnTo>
                  <a:pt x="7465972" y="5202536"/>
                </a:lnTo>
                <a:cubicBezTo>
                  <a:pt x="7465377" y="5202536"/>
                  <a:pt x="7464856" y="5202666"/>
                  <a:pt x="7464409" y="5202926"/>
                </a:cubicBezTo>
                <a:cubicBezTo>
                  <a:pt x="7463963" y="5203187"/>
                  <a:pt x="7463591" y="5203633"/>
                  <a:pt x="7463293" y="5204266"/>
                </a:cubicBezTo>
                <a:cubicBezTo>
                  <a:pt x="7462996" y="5204898"/>
                  <a:pt x="7462772" y="5205698"/>
                  <a:pt x="7462623" y="5206666"/>
                </a:cubicBezTo>
                <a:cubicBezTo>
                  <a:pt x="7462475" y="5207633"/>
                  <a:pt x="7462400" y="5208824"/>
                  <a:pt x="7462400" y="5210237"/>
                </a:cubicBezTo>
                <a:cubicBezTo>
                  <a:pt x="7462400" y="5212916"/>
                  <a:pt x="7462698" y="5214851"/>
                  <a:pt x="7463293" y="5216042"/>
                </a:cubicBezTo>
                <a:cubicBezTo>
                  <a:pt x="7463889" y="5217232"/>
                  <a:pt x="7464781" y="5217828"/>
                  <a:pt x="7465972" y="5217828"/>
                </a:cubicBezTo>
                <a:lnTo>
                  <a:pt x="7480148" y="5217828"/>
                </a:lnTo>
                <a:lnTo>
                  <a:pt x="7480148" y="5305897"/>
                </a:lnTo>
                <a:cubicBezTo>
                  <a:pt x="7480148" y="5306492"/>
                  <a:pt x="7480297" y="5306994"/>
                  <a:pt x="7480594" y="5307404"/>
                </a:cubicBezTo>
                <a:cubicBezTo>
                  <a:pt x="7480892" y="5307813"/>
                  <a:pt x="7481394" y="5308166"/>
                  <a:pt x="7482101" y="5308464"/>
                </a:cubicBezTo>
                <a:cubicBezTo>
                  <a:pt x="7482808" y="5308762"/>
                  <a:pt x="7483757" y="5308985"/>
                  <a:pt x="7484948" y="5309134"/>
                </a:cubicBezTo>
                <a:cubicBezTo>
                  <a:pt x="7486138" y="5309283"/>
                  <a:pt x="7487627" y="5309357"/>
                  <a:pt x="7489413" y="5309357"/>
                </a:cubicBezTo>
                <a:cubicBezTo>
                  <a:pt x="7491198" y="5309357"/>
                  <a:pt x="7492687" y="5309283"/>
                  <a:pt x="7493877" y="5309134"/>
                </a:cubicBezTo>
                <a:cubicBezTo>
                  <a:pt x="7495068" y="5308985"/>
                  <a:pt x="7496017" y="5308762"/>
                  <a:pt x="7496724" y="5308464"/>
                </a:cubicBezTo>
                <a:cubicBezTo>
                  <a:pt x="7497431" y="5308166"/>
                  <a:pt x="7497933" y="5307813"/>
                  <a:pt x="7498231" y="5307404"/>
                </a:cubicBezTo>
                <a:cubicBezTo>
                  <a:pt x="7498528" y="5306994"/>
                  <a:pt x="7498677" y="5306492"/>
                  <a:pt x="7498677" y="5305897"/>
                </a:cubicBezTo>
                <a:lnTo>
                  <a:pt x="7498677" y="5217828"/>
                </a:lnTo>
                <a:lnTo>
                  <a:pt x="7521113" y="5217828"/>
                </a:lnTo>
                <a:cubicBezTo>
                  <a:pt x="7522229" y="5217828"/>
                  <a:pt x="7523122" y="5217232"/>
                  <a:pt x="7523792" y="5216042"/>
                </a:cubicBezTo>
                <a:cubicBezTo>
                  <a:pt x="7524462" y="5214851"/>
                  <a:pt x="7524796" y="5212916"/>
                  <a:pt x="7524796" y="5210237"/>
                </a:cubicBezTo>
                <a:cubicBezTo>
                  <a:pt x="7524796" y="5208824"/>
                  <a:pt x="7524703" y="5207633"/>
                  <a:pt x="7524517" y="5206666"/>
                </a:cubicBezTo>
                <a:cubicBezTo>
                  <a:pt x="7524331" y="5205698"/>
                  <a:pt x="7524071" y="5204898"/>
                  <a:pt x="7523736" y="5204266"/>
                </a:cubicBezTo>
                <a:cubicBezTo>
                  <a:pt x="7523401" y="5203633"/>
                  <a:pt x="7523029" y="5203187"/>
                  <a:pt x="7522620" y="5202926"/>
                </a:cubicBezTo>
                <a:cubicBezTo>
                  <a:pt x="7522211" y="5202666"/>
                  <a:pt x="7521708" y="5202536"/>
                  <a:pt x="7521113" y="5202536"/>
                </a:cubicBezTo>
                <a:lnTo>
                  <a:pt x="7498677" y="5202536"/>
                </a:lnTo>
                <a:lnTo>
                  <a:pt x="7498677" y="5191597"/>
                </a:lnTo>
                <a:cubicBezTo>
                  <a:pt x="7498677" y="5187281"/>
                  <a:pt x="7498938" y="5183616"/>
                  <a:pt x="7499458" y="5180602"/>
                </a:cubicBezTo>
                <a:cubicBezTo>
                  <a:pt x="7499979" y="5177588"/>
                  <a:pt x="7500835" y="5175133"/>
                  <a:pt x="7502026" y="5173235"/>
                </a:cubicBezTo>
                <a:cubicBezTo>
                  <a:pt x="7503216" y="5171337"/>
                  <a:pt x="7504779" y="5169942"/>
                  <a:pt x="7506714" y="5169049"/>
                </a:cubicBezTo>
                <a:cubicBezTo>
                  <a:pt x="7508649" y="5168156"/>
                  <a:pt x="7510993" y="5167710"/>
                  <a:pt x="7513746" y="5167710"/>
                </a:cubicBezTo>
                <a:cubicBezTo>
                  <a:pt x="7515755" y="5167710"/>
                  <a:pt x="7517522" y="5167877"/>
                  <a:pt x="7519048" y="5168212"/>
                </a:cubicBezTo>
                <a:cubicBezTo>
                  <a:pt x="7520573" y="5168547"/>
                  <a:pt x="7521894" y="5168919"/>
                  <a:pt x="7523010" y="5169328"/>
                </a:cubicBezTo>
                <a:cubicBezTo>
                  <a:pt x="7524127" y="5169738"/>
                  <a:pt x="7525075" y="5170110"/>
                  <a:pt x="7525857" y="5170444"/>
                </a:cubicBezTo>
                <a:cubicBezTo>
                  <a:pt x="7526638" y="5170779"/>
                  <a:pt x="7527289" y="5170947"/>
                  <a:pt x="7527810" y="5170947"/>
                </a:cubicBezTo>
                <a:cubicBezTo>
                  <a:pt x="7528257" y="5170947"/>
                  <a:pt x="7528629" y="5170854"/>
                  <a:pt x="7528926" y="5170668"/>
                </a:cubicBezTo>
                <a:cubicBezTo>
                  <a:pt x="7529224" y="5170482"/>
                  <a:pt x="7529466" y="5170128"/>
                  <a:pt x="7529652" y="5169607"/>
                </a:cubicBezTo>
                <a:cubicBezTo>
                  <a:pt x="7529838" y="5169086"/>
                  <a:pt x="7530005" y="5168398"/>
                  <a:pt x="7530154" y="5167542"/>
                </a:cubicBezTo>
                <a:cubicBezTo>
                  <a:pt x="7530303" y="5166687"/>
                  <a:pt x="7530377" y="5165552"/>
                  <a:pt x="7530377" y="5164138"/>
                </a:cubicBezTo>
                <a:cubicBezTo>
                  <a:pt x="7530377" y="5162724"/>
                  <a:pt x="7530322" y="5161515"/>
                  <a:pt x="7530210" y="5160510"/>
                </a:cubicBezTo>
                <a:cubicBezTo>
                  <a:pt x="7530098" y="5159506"/>
                  <a:pt x="7529894" y="5158650"/>
                  <a:pt x="7529596" y="5157943"/>
                </a:cubicBezTo>
                <a:cubicBezTo>
                  <a:pt x="7529298" y="5157236"/>
                  <a:pt x="7528926" y="5156659"/>
                  <a:pt x="7528480" y="5156213"/>
                </a:cubicBezTo>
                <a:cubicBezTo>
                  <a:pt x="7528033" y="5155766"/>
                  <a:pt x="7527140" y="5155264"/>
                  <a:pt x="7525801" y="5154706"/>
                </a:cubicBezTo>
                <a:cubicBezTo>
                  <a:pt x="7524462" y="5154148"/>
                  <a:pt x="7522564" y="5153627"/>
                  <a:pt x="7520108" y="5153143"/>
                </a:cubicBezTo>
                <a:cubicBezTo>
                  <a:pt x="7517653" y="5152660"/>
                  <a:pt x="7515123" y="5152418"/>
                  <a:pt x="7512518" y="5152418"/>
                </a:cubicBezTo>
                <a:close/>
                <a:moveTo>
                  <a:pt x="5763081" y="5143488"/>
                </a:moveTo>
                <a:lnTo>
                  <a:pt x="5763081" y="5286698"/>
                </a:lnTo>
                <a:lnTo>
                  <a:pt x="5785070" y="5308687"/>
                </a:lnTo>
                <a:lnTo>
                  <a:pt x="5928280" y="5308687"/>
                </a:lnTo>
                <a:lnTo>
                  <a:pt x="5928280" y="5165579"/>
                </a:lnTo>
                <a:lnTo>
                  <a:pt x="5906291" y="5143488"/>
                </a:lnTo>
                <a:close/>
                <a:moveTo>
                  <a:pt x="6313001" y="5034732"/>
                </a:moveTo>
                <a:lnTo>
                  <a:pt x="6339008" y="5035625"/>
                </a:lnTo>
                <a:cubicBezTo>
                  <a:pt x="6345036" y="5035774"/>
                  <a:pt x="6349817" y="5037020"/>
                  <a:pt x="6353352" y="5039364"/>
                </a:cubicBezTo>
                <a:cubicBezTo>
                  <a:pt x="6356886" y="5041708"/>
                  <a:pt x="6358654" y="5045038"/>
                  <a:pt x="6358654" y="5049354"/>
                </a:cubicBezTo>
                <a:cubicBezTo>
                  <a:pt x="6358654" y="5051884"/>
                  <a:pt x="6358151" y="5054303"/>
                  <a:pt x="6357147" y="5056610"/>
                </a:cubicBezTo>
                <a:cubicBezTo>
                  <a:pt x="6356142" y="5058916"/>
                  <a:pt x="6354486" y="5060963"/>
                  <a:pt x="6352180" y="5062749"/>
                </a:cubicBezTo>
                <a:cubicBezTo>
                  <a:pt x="6349873" y="5064535"/>
                  <a:pt x="6346840" y="5065967"/>
                  <a:pt x="6343083" y="5067046"/>
                </a:cubicBezTo>
                <a:cubicBezTo>
                  <a:pt x="6339325" y="5068125"/>
                  <a:pt x="6334655" y="5068665"/>
                  <a:pt x="6329074" y="5068665"/>
                </a:cubicBezTo>
                <a:cubicBezTo>
                  <a:pt x="6320293" y="5068665"/>
                  <a:pt x="6313447" y="5067418"/>
                  <a:pt x="6308536" y="5064925"/>
                </a:cubicBezTo>
                <a:cubicBezTo>
                  <a:pt x="6303624" y="5062432"/>
                  <a:pt x="6301169" y="5058768"/>
                  <a:pt x="6301169" y="5053931"/>
                </a:cubicBezTo>
                <a:cubicBezTo>
                  <a:pt x="6301169" y="5052368"/>
                  <a:pt x="6301336" y="5050842"/>
                  <a:pt x="6301671" y="5049354"/>
                </a:cubicBezTo>
                <a:cubicBezTo>
                  <a:pt x="6302006" y="5047866"/>
                  <a:pt x="6302620" y="5046359"/>
                  <a:pt x="6303513" y="5044834"/>
                </a:cubicBezTo>
                <a:cubicBezTo>
                  <a:pt x="6304406" y="5043308"/>
                  <a:pt x="6305615" y="5041708"/>
                  <a:pt x="6307141" y="5040034"/>
                </a:cubicBezTo>
                <a:cubicBezTo>
                  <a:pt x="6308666" y="5038360"/>
                  <a:pt x="6310619" y="5036592"/>
                  <a:pt x="6313001" y="5034732"/>
                </a:cubicBezTo>
                <a:close/>
                <a:moveTo>
                  <a:pt x="10011417" y="5016984"/>
                </a:moveTo>
                <a:cubicBezTo>
                  <a:pt x="10006803" y="5016984"/>
                  <a:pt x="10003621" y="5017858"/>
                  <a:pt x="10001873" y="5019607"/>
                </a:cubicBezTo>
                <a:cubicBezTo>
                  <a:pt x="10000124" y="5021356"/>
                  <a:pt x="9999250" y="5024872"/>
                  <a:pt x="9999250" y="5030155"/>
                </a:cubicBezTo>
                <a:cubicBezTo>
                  <a:pt x="9999250" y="5035290"/>
                  <a:pt x="10000105" y="5038713"/>
                  <a:pt x="10001817" y="5040425"/>
                </a:cubicBezTo>
                <a:cubicBezTo>
                  <a:pt x="10003529" y="5042136"/>
                  <a:pt x="10006617" y="5042992"/>
                  <a:pt x="10011081" y="5042992"/>
                </a:cubicBezTo>
                <a:cubicBezTo>
                  <a:pt x="10015695" y="5042992"/>
                  <a:pt x="10018877" y="5042117"/>
                  <a:pt x="10020625" y="5040369"/>
                </a:cubicBezTo>
                <a:cubicBezTo>
                  <a:pt x="10022374" y="5038620"/>
                  <a:pt x="10023249" y="5035104"/>
                  <a:pt x="10023249" y="5029821"/>
                </a:cubicBezTo>
                <a:cubicBezTo>
                  <a:pt x="10023249" y="5024686"/>
                  <a:pt x="10022393" y="5021263"/>
                  <a:pt x="10020681" y="5019551"/>
                </a:cubicBezTo>
                <a:cubicBezTo>
                  <a:pt x="10018969" y="5017840"/>
                  <a:pt x="10015881" y="5016984"/>
                  <a:pt x="10011417" y="5016984"/>
                </a:cubicBezTo>
                <a:close/>
                <a:moveTo>
                  <a:pt x="8126583" y="4993432"/>
                </a:moveTo>
                <a:lnTo>
                  <a:pt x="8142321" y="4993432"/>
                </a:lnTo>
                <a:lnTo>
                  <a:pt x="8142321" y="5014752"/>
                </a:lnTo>
                <a:cubicBezTo>
                  <a:pt x="8137782" y="5019812"/>
                  <a:pt x="8133448" y="5023570"/>
                  <a:pt x="8129318" y="5026025"/>
                </a:cubicBezTo>
                <a:cubicBezTo>
                  <a:pt x="8125188" y="5028481"/>
                  <a:pt x="8120704" y="5029709"/>
                  <a:pt x="8115867" y="5029709"/>
                </a:cubicBezTo>
                <a:cubicBezTo>
                  <a:pt x="8109914" y="5029709"/>
                  <a:pt x="8105282" y="5028165"/>
                  <a:pt x="8101970" y="5025077"/>
                </a:cubicBezTo>
                <a:cubicBezTo>
                  <a:pt x="8098659" y="5021988"/>
                  <a:pt x="8097003" y="5017840"/>
                  <a:pt x="8097003" y="5012631"/>
                </a:cubicBezTo>
                <a:cubicBezTo>
                  <a:pt x="8097003" y="5009580"/>
                  <a:pt x="8097580" y="5006882"/>
                  <a:pt x="8098733" y="5004538"/>
                </a:cubicBezTo>
                <a:cubicBezTo>
                  <a:pt x="8099887" y="5002194"/>
                  <a:pt x="8101691" y="5000185"/>
                  <a:pt x="8104147" y="4998511"/>
                </a:cubicBezTo>
                <a:cubicBezTo>
                  <a:pt x="8106603" y="4996836"/>
                  <a:pt x="8109691" y="4995571"/>
                  <a:pt x="8113412" y="4994716"/>
                </a:cubicBezTo>
                <a:cubicBezTo>
                  <a:pt x="8117132" y="4993860"/>
                  <a:pt x="8121523" y="4993432"/>
                  <a:pt x="8126583" y="4993432"/>
                </a:cubicBezTo>
                <a:close/>
                <a:moveTo>
                  <a:pt x="6993108" y="4993432"/>
                </a:moveTo>
                <a:lnTo>
                  <a:pt x="7008847" y="4993432"/>
                </a:lnTo>
                <a:lnTo>
                  <a:pt x="7008847" y="5014752"/>
                </a:lnTo>
                <a:cubicBezTo>
                  <a:pt x="7004307" y="5019812"/>
                  <a:pt x="6999973" y="5023570"/>
                  <a:pt x="6995843" y="5026025"/>
                </a:cubicBezTo>
                <a:cubicBezTo>
                  <a:pt x="6991713" y="5028481"/>
                  <a:pt x="6987229" y="5029709"/>
                  <a:pt x="6982392" y="5029709"/>
                </a:cubicBezTo>
                <a:cubicBezTo>
                  <a:pt x="6976439" y="5029709"/>
                  <a:pt x="6971807" y="5028165"/>
                  <a:pt x="6968495" y="5025077"/>
                </a:cubicBezTo>
                <a:cubicBezTo>
                  <a:pt x="6965184" y="5021988"/>
                  <a:pt x="6963528" y="5017840"/>
                  <a:pt x="6963528" y="5012631"/>
                </a:cubicBezTo>
                <a:cubicBezTo>
                  <a:pt x="6963528" y="5009580"/>
                  <a:pt x="6964105" y="5006882"/>
                  <a:pt x="6965258" y="5004538"/>
                </a:cubicBezTo>
                <a:cubicBezTo>
                  <a:pt x="6966412" y="5002194"/>
                  <a:pt x="6968216" y="5000185"/>
                  <a:pt x="6970672" y="4998511"/>
                </a:cubicBezTo>
                <a:cubicBezTo>
                  <a:pt x="6973128" y="4996836"/>
                  <a:pt x="6976216" y="4995571"/>
                  <a:pt x="6979937" y="4994716"/>
                </a:cubicBezTo>
                <a:cubicBezTo>
                  <a:pt x="6983657" y="4993860"/>
                  <a:pt x="6988048" y="4993432"/>
                  <a:pt x="6993108" y="4993432"/>
                </a:cubicBezTo>
                <a:close/>
                <a:moveTo>
                  <a:pt x="6802608" y="4993432"/>
                </a:moveTo>
                <a:lnTo>
                  <a:pt x="6818347" y="4993432"/>
                </a:lnTo>
                <a:lnTo>
                  <a:pt x="6818347" y="5014752"/>
                </a:lnTo>
                <a:cubicBezTo>
                  <a:pt x="6813807" y="5019812"/>
                  <a:pt x="6809473" y="5023570"/>
                  <a:pt x="6805343" y="5026025"/>
                </a:cubicBezTo>
                <a:cubicBezTo>
                  <a:pt x="6801213" y="5028481"/>
                  <a:pt x="6796729" y="5029709"/>
                  <a:pt x="6791892" y="5029709"/>
                </a:cubicBezTo>
                <a:cubicBezTo>
                  <a:pt x="6785939" y="5029709"/>
                  <a:pt x="6781307" y="5028165"/>
                  <a:pt x="6777995" y="5025077"/>
                </a:cubicBezTo>
                <a:cubicBezTo>
                  <a:pt x="6774684" y="5021988"/>
                  <a:pt x="6773028" y="5017840"/>
                  <a:pt x="6773028" y="5012631"/>
                </a:cubicBezTo>
                <a:cubicBezTo>
                  <a:pt x="6773028" y="5009580"/>
                  <a:pt x="6773605" y="5006882"/>
                  <a:pt x="6774758" y="5004538"/>
                </a:cubicBezTo>
                <a:cubicBezTo>
                  <a:pt x="6775912" y="5002194"/>
                  <a:pt x="6777716" y="5000185"/>
                  <a:pt x="6780172" y="4998511"/>
                </a:cubicBezTo>
                <a:cubicBezTo>
                  <a:pt x="6782628" y="4996836"/>
                  <a:pt x="6785716" y="4995571"/>
                  <a:pt x="6789437" y="4994716"/>
                </a:cubicBezTo>
                <a:cubicBezTo>
                  <a:pt x="6793157" y="4993860"/>
                  <a:pt x="6797548" y="4993432"/>
                  <a:pt x="6802608" y="4993432"/>
                </a:cubicBezTo>
                <a:close/>
                <a:moveTo>
                  <a:pt x="6145383" y="4993432"/>
                </a:moveTo>
                <a:lnTo>
                  <a:pt x="6161122" y="4993432"/>
                </a:lnTo>
                <a:lnTo>
                  <a:pt x="6161122" y="5014752"/>
                </a:lnTo>
                <a:cubicBezTo>
                  <a:pt x="6156582" y="5019812"/>
                  <a:pt x="6152248" y="5023570"/>
                  <a:pt x="6148118" y="5026025"/>
                </a:cubicBezTo>
                <a:cubicBezTo>
                  <a:pt x="6143988" y="5028481"/>
                  <a:pt x="6139504" y="5029709"/>
                  <a:pt x="6134667" y="5029709"/>
                </a:cubicBezTo>
                <a:cubicBezTo>
                  <a:pt x="6128714" y="5029709"/>
                  <a:pt x="6124082" y="5028165"/>
                  <a:pt x="6120771" y="5025077"/>
                </a:cubicBezTo>
                <a:cubicBezTo>
                  <a:pt x="6117459" y="5021988"/>
                  <a:pt x="6115803" y="5017840"/>
                  <a:pt x="6115803" y="5012631"/>
                </a:cubicBezTo>
                <a:cubicBezTo>
                  <a:pt x="6115803" y="5009580"/>
                  <a:pt x="6116380" y="5006882"/>
                  <a:pt x="6117534" y="5004538"/>
                </a:cubicBezTo>
                <a:cubicBezTo>
                  <a:pt x="6118687" y="5002194"/>
                  <a:pt x="6120491" y="5000185"/>
                  <a:pt x="6122947" y="4998511"/>
                </a:cubicBezTo>
                <a:cubicBezTo>
                  <a:pt x="6125403" y="4996836"/>
                  <a:pt x="6128491" y="4995571"/>
                  <a:pt x="6132212" y="4994716"/>
                </a:cubicBezTo>
                <a:cubicBezTo>
                  <a:pt x="6135932" y="4993860"/>
                  <a:pt x="6140323" y="4993432"/>
                  <a:pt x="6145383" y="4993432"/>
                </a:cubicBezTo>
                <a:close/>
                <a:moveTo>
                  <a:pt x="9485788" y="4949565"/>
                </a:moveTo>
                <a:cubicBezTo>
                  <a:pt x="9490581" y="4949565"/>
                  <a:pt x="9494587" y="4950700"/>
                  <a:pt x="9497806" y="4952969"/>
                </a:cubicBezTo>
                <a:cubicBezTo>
                  <a:pt x="9501025" y="4955239"/>
                  <a:pt x="9503608" y="4958234"/>
                  <a:pt x="9505555" y="4961955"/>
                </a:cubicBezTo>
                <a:cubicBezTo>
                  <a:pt x="9507502" y="4965676"/>
                  <a:pt x="9508868" y="4969954"/>
                  <a:pt x="9509654" y="4974791"/>
                </a:cubicBezTo>
                <a:cubicBezTo>
                  <a:pt x="9510440" y="4979628"/>
                  <a:pt x="9510833" y="4984614"/>
                  <a:pt x="9510833" y="4989749"/>
                </a:cubicBezTo>
                <a:cubicBezTo>
                  <a:pt x="9510833" y="4994437"/>
                  <a:pt x="9510365" y="4999069"/>
                  <a:pt x="9509429" y="5003645"/>
                </a:cubicBezTo>
                <a:cubicBezTo>
                  <a:pt x="9508493" y="5008222"/>
                  <a:pt x="9506996" y="5012352"/>
                  <a:pt x="9504937" y="5016035"/>
                </a:cubicBezTo>
                <a:cubicBezTo>
                  <a:pt x="9502879" y="5019719"/>
                  <a:pt x="9500202" y="5022677"/>
                  <a:pt x="9496907" y="5024909"/>
                </a:cubicBezTo>
                <a:cubicBezTo>
                  <a:pt x="9493613" y="5027142"/>
                  <a:pt x="9489645" y="5028258"/>
                  <a:pt x="9485003" y="5028258"/>
                </a:cubicBezTo>
                <a:cubicBezTo>
                  <a:pt x="9479986" y="5028258"/>
                  <a:pt x="9475157" y="5026639"/>
                  <a:pt x="9470515" y="5023402"/>
                </a:cubicBezTo>
                <a:cubicBezTo>
                  <a:pt x="9465874" y="5020165"/>
                  <a:pt x="9461007" y="5015459"/>
                  <a:pt x="9455915" y="5009282"/>
                </a:cubicBezTo>
                <a:lnTo>
                  <a:pt x="9455915" y="4969210"/>
                </a:lnTo>
                <a:cubicBezTo>
                  <a:pt x="9458835" y="4965490"/>
                  <a:pt x="9461587" y="4962401"/>
                  <a:pt x="9464169" y="4959946"/>
                </a:cubicBezTo>
                <a:cubicBezTo>
                  <a:pt x="9466753" y="4957490"/>
                  <a:pt x="9469242" y="4955481"/>
                  <a:pt x="9471639" y="4953918"/>
                </a:cubicBezTo>
                <a:cubicBezTo>
                  <a:pt x="9474035" y="4952355"/>
                  <a:pt x="9476393" y="4951239"/>
                  <a:pt x="9478714" y="4950570"/>
                </a:cubicBezTo>
                <a:cubicBezTo>
                  <a:pt x="9481035" y="4949900"/>
                  <a:pt x="9483393" y="4949565"/>
                  <a:pt x="9485788" y="4949565"/>
                </a:cubicBezTo>
                <a:close/>
                <a:moveTo>
                  <a:pt x="9133107" y="4949565"/>
                </a:moveTo>
                <a:cubicBezTo>
                  <a:pt x="9138167" y="4949565"/>
                  <a:pt x="9143023" y="4951183"/>
                  <a:pt x="9147674" y="4954420"/>
                </a:cubicBezTo>
                <a:cubicBezTo>
                  <a:pt x="9152325" y="4957657"/>
                  <a:pt x="9157143" y="4962364"/>
                  <a:pt x="9162129" y="4968541"/>
                </a:cubicBezTo>
                <a:lnTo>
                  <a:pt x="9162129" y="5008724"/>
                </a:lnTo>
                <a:cubicBezTo>
                  <a:pt x="9159227" y="5012370"/>
                  <a:pt x="9156473" y="5015440"/>
                  <a:pt x="9153869" y="5017933"/>
                </a:cubicBezTo>
                <a:cubicBezTo>
                  <a:pt x="9151265" y="5020426"/>
                  <a:pt x="9148771" y="5022454"/>
                  <a:pt x="9146390" y="5024016"/>
                </a:cubicBezTo>
                <a:cubicBezTo>
                  <a:pt x="9144009" y="5025579"/>
                  <a:pt x="9141683" y="5026695"/>
                  <a:pt x="9139414" y="5027365"/>
                </a:cubicBezTo>
                <a:cubicBezTo>
                  <a:pt x="9137144" y="5028035"/>
                  <a:pt x="9134782" y="5028369"/>
                  <a:pt x="9132326" y="5028369"/>
                </a:cubicBezTo>
                <a:cubicBezTo>
                  <a:pt x="9127489" y="5028369"/>
                  <a:pt x="9123471" y="5027235"/>
                  <a:pt x="9120271" y="5024965"/>
                </a:cubicBezTo>
                <a:cubicBezTo>
                  <a:pt x="9117071" y="5022695"/>
                  <a:pt x="9114504" y="5019682"/>
                  <a:pt x="9112569" y="5015924"/>
                </a:cubicBezTo>
                <a:cubicBezTo>
                  <a:pt x="9110634" y="5012166"/>
                  <a:pt x="9109276" y="5007868"/>
                  <a:pt x="9108495" y="5003031"/>
                </a:cubicBezTo>
                <a:cubicBezTo>
                  <a:pt x="9107713" y="4998195"/>
                  <a:pt x="9107323" y="4993246"/>
                  <a:pt x="9107323" y="4988186"/>
                </a:cubicBezTo>
                <a:cubicBezTo>
                  <a:pt x="9107323" y="4983423"/>
                  <a:pt x="9107788" y="4978735"/>
                  <a:pt x="9108718" y="4974122"/>
                </a:cubicBezTo>
                <a:cubicBezTo>
                  <a:pt x="9109648" y="4969508"/>
                  <a:pt x="9111137" y="4965378"/>
                  <a:pt x="9113183" y="4961732"/>
                </a:cubicBezTo>
                <a:cubicBezTo>
                  <a:pt x="9115229" y="4958085"/>
                  <a:pt x="9117890" y="4955146"/>
                  <a:pt x="9121164" y="4952914"/>
                </a:cubicBezTo>
                <a:cubicBezTo>
                  <a:pt x="9124438" y="4950681"/>
                  <a:pt x="9128419" y="4949565"/>
                  <a:pt x="9133107" y="4949565"/>
                </a:cubicBezTo>
                <a:close/>
                <a:moveTo>
                  <a:pt x="7819027" y="4949565"/>
                </a:moveTo>
                <a:cubicBezTo>
                  <a:pt x="7823818" y="4949565"/>
                  <a:pt x="7827824" y="4950681"/>
                  <a:pt x="7831043" y="4952914"/>
                </a:cubicBezTo>
                <a:cubicBezTo>
                  <a:pt x="7834263" y="4955146"/>
                  <a:pt x="7836827" y="4958123"/>
                  <a:pt x="7838736" y="4961843"/>
                </a:cubicBezTo>
                <a:cubicBezTo>
                  <a:pt x="7840646" y="4965564"/>
                  <a:pt x="7841993" y="4969824"/>
                  <a:pt x="7842779" y="4974624"/>
                </a:cubicBezTo>
                <a:cubicBezTo>
                  <a:pt x="7843565" y="4979424"/>
                  <a:pt x="7843958" y="4984391"/>
                  <a:pt x="7843958" y="4989525"/>
                </a:cubicBezTo>
                <a:cubicBezTo>
                  <a:pt x="7843958" y="4994213"/>
                  <a:pt x="7843472" y="4998864"/>
                  <a:pt x="7842498" y="5003478"/>
                </a:cubicBezTo>
                <a:cubicBezTo>
                  <a:pt x="7841525" y="5008092"/>
                  <a:pt x="7840009" y="5012259"/>
                  <a:pt x="7837950" y="5015980"/>
                </a:cubicBezTo>
                <a:cubicBezTo>
                  <a:pt x="7835891" y="5019700"/>
                  <a:pt x="7833195" y="5022677"/>
                  <a:pt x="7829863" y="5024909"/>
                </a:cubicBezTo>
                <a:cubicBezTo>
                  <a:pt x="7826532" y="5027142"/>
                  <a:pt x="7822545" y="5028258"/>
                  <a:pt x="7817904" y="5028258"/>
                </a:cubicBezTo>
                <a:cubicBezTo>
                  <a:pt x="7812888" y="5028258"/>
                  <a:pt x="7808096" y="5026621"/>
                  <a:pt x="7803529" y="5023346"/>
                </a:cubicBezTo>
                <a:cubicBezTo>
                  <a:pt x="7798962" y="5020072"/>
                  <a:pt x="7794132" y="5015347"/>
                  <a:pt x="7789041" y="5009171"/>
                </a:cubicBezTo>
                <a:lnTo>
                  <a:pt x="7789041" y="4969210"/>
                </a:lnTo>
                <a:cubicBezTo>
                  <a:pt x="7791960" y="4965564"/>
                  <a:pt x="7794730" y="4962494"/>
                  <a:pt x="7797351" y="4960002"/>
                </a:cubicBezTo>
                <a:cubicBezTo>
                  <a:pt x="7799972" y="4957509"/>
                  <a:pt x="7802480" y="4955499"/>
                  <a:pt x="7804876" y="4953974"/>
                </a:cubicBezTo>
                <a:cubicBezTo>
                  <a:pt x="7807272" y="4952448"/>
                  <a:pt x="7809630" y="4951332"/>
                  <a:pt x="7811951" y="4950625"/>
                </a:cubicBezTo>
                <a:cubicBezTo>
                  <a:pt x="7814272" y="4949918"/>
                  <a:pt x="7816630" y="4949565"/>
                  <a:pt x="7819027" y="4949565"/>
                </a:cubicBezTo>
                <a:close/>
                <a:moveTo>
                  <a:pt x="6675658" y="4949565"/>
                </a:moveTo>
                <a:cubicBezTo>
                  <a:pt x="6680718" y="4949565"/>
                  <a:pt x="6685573" y="4951183"/>
                  <a:pt x="6690224" y="4954420"/>
                </a:cubicBezTo>
                <a:cubicBezTo>
                  <a:pt x="6694875" y="4957657"/>
                  <a:pt x="6699693" y="4962364"/>
                  <a:pt x="6704679" y="4968541"/>
                </a:cubicBezTo>
                <a:lnTo>
                  <a:pt x="6704679" y="5008724"/>
                </a:lnTo>
                <a:cubicBezTo>
                  <a:pt x="6701777" y="5012370"/>
                  <a:pt x="6699024" y="5015440"/>
                  <a:pt x="6696419" y="5017933"/>
                </a:cubicBezTo>
                <a:cubicBezTo>
                  <a:pt x="6693815" y="5020426"/>
                  <a:pt x="6691322" y="5022454"/>
                  <a:pt x="6688940" y="5024016"/>
                </a:cubicBezTo>
                <a:cubicBezTo>
                  <a:pt x="6686559" y="5025579"/>
                  <a:pt x="6684234" y="5026695"/>
                  <a:pt x="6681964" y="5027365"/>
                </a:cubicBezTo>
                <a:cubicBezTo>
                  <a:pt x="6679695" y="5028035"/>
                  <a:pt x="6677332" y="5028369"/>
                  <a:pt x="6674876" y="5028369"/>
                </a:cubicBezTo>
                <a:cubicBezTo>
                  <a:pt x="6670039" y="5028369"/>
                  <a:pt x="6666021" y="5027235"/>
                  <a:pt x="6662821" y="5024965"/>
                </a:cubicBezTo>
                <a:cubicBezTo>
                  <a:pt x="6659621" y="5022695"/>
                  <a:pt x="6657054" y="5019682"/>
                  <a:pt x="6655119" y="5015924"/>
                </a:cubicBezTo>
                <a:cubicBezTo>
                  <a:pt x="6653185" y="5012166"/>
                  <a:pt x="6651826" y="5007868"/>
                  <a:pt x="6651045" y="5003031"/>
                </a:cubicBezTo>
                <a:cubicBezTo>
                  <a:pt x="6650264" y="4998195"/>
                  <a:pt x="6649873" y="4993246"/>
                  <a:pt x="6649873" y="4988186"/>
                </a:cubicBezTo>
                <a:cubicBezTo>
                  <a:pt x="6649873" y="4983423"/>
                  <a:pt x="6650338" y="4978735"/>
                  <a:pt x="6651268" y="4974122"/>
                </a:cubicBezTo>
                <a:cubicBezTo>
                  <a:pt x="6652198" y="4969508"/>
                  <a:pt x="6653687" y="4965378"/>
                  <a:pt x="6655733" y="4961732"/>
                </a:cubicBezTo>
                <a:cubicBezTo>
                  <a:pt x="6657780" y="4958085"/>
                  <a:pt x="6660440" y="4955146"/>
                  <a:pt x="6663714" y="4952914"/>
                </a:cubicBezTo>
                <a:cubicBezTo>
                  <a:pt x="6666988" y="4950681"/>
                  <a:pt x="6670969" y="4949565"/>
                  <a:pt x="6675658" y="4949565"/>
                </a:cubicBezTo>
                <a:close/>
                <a:moveTo>
                  <a:pt x="9014251" y="4949118"/>
                </a:moveTo>
                <a:cubicBezTo>
                  <a:pt x="9020184" y="4949118"/>
                  <a:pt x="9025139" y="4950179"/>
                  <a:pt x="9029119" y="4952300"/>
                </a:cubicBezTo>
                <a:cubicBezTo>
                  <a:pt x="9033098" y="4954420"/>
                  <a:pt x="9036252" y="4957304"/>
                  <a:pt x="9038579" y="4960950"/>
                </a:cubicBezTo>
                <a:cubicBezTo>
                  <a:pt x="9040907" y="4964597"/>
                  <a:pt x="9042578" y="4968838"/>
                  <a:pt x="9043592" y="4973675"/>
                </a:cubicBezTo>
                <a:cubicBezTo>
                  <a:pt x="9044606" y="4978512"/>
                  <a:pt x="9045113" y="4983647"/>
                  <a:pt x="9045113" y="4989079"/>
                </a:cubicBezTo>
                <a:cubicBezTo>
                  <a:pt x="9045113" y="4994883"/>
                  <a:pt x="9044512" y="5000204"/>
                  <a:pt x="9043310" y="5005041"/>
                </a:cubicBezTo>
                <a:cubicBezTo>
                  <a:pt x="9042109" y="5009878"/>
                  <a:pt x="9040231" y="5014045"/>
                  <a:pt x="9037679" y="5017542"/>
                </a:cubicBezTo>
                <a:cubicBezTo>
                  <a:pt x="9035126" y="5021040"/>
                  <a:pt x="9031860" y="5023756"/>
                  <a:pt x="9027880" y="5025691"/>
                </a:cubicBezTo>
                <a:cubicBezTo>
                  <a:pt x="9023901" y="5027625"/>
                  <a:pt x="9019208" y="5028593"/>
                  <a:pt x="9013801" y="5028593"/>
                </a:cubicBezTo>
                <a:cubicBezTo>
                  <a:pt x="9007869" y="5028593"/>
                  <a:pt x="9002913" y="5027532"/>
                  <a:pt x="8998934" y="5025411"/>
                </a:cubicBezTo>
                <a:cubicBezTo>
                  <a:pt x="8994955" y="5023291"/>
                  <a:pt x="8991782" y="5020426"/>
                  <a:pt x="8989417" y="5016817"/>
                </a:cubicBezTo>
                <a:cubicBezTo>
                  <a:pt x="8987052" y="5013208"/>
                  <a:pt x="8985363" y="5008985"/>
                  <a:pt x="8984349" y="5004148"/>
                </a:cubicBezTo>
                <a:cubicBezTo>
                  <a:pt x="8983335" y="4999311"/>
                  <a:pt x="8982828" y="4994139"/>
                  <a:pt x="8982828" y="4988632"/>
                </a:cubicBezTo>
                <a:cubicBezTo>
                  <a:pt x="8982828" y="4982902"/>
                  <a:pt x="8983448" y="4977619"/>
                  <a:pt x="8984687" y="4972782"/>
                </a:cubicBezTo>
                <a:cubicBezTo>
                  <a:pt x="8985925" y="4967945"/>
                  <a:pt x="8987821" y="4963759"/>
                  <a:pt x="8990374" y="4960225"/>
                </a:cubicBezTo>
                <a:cubicBezTo>
                  <a:pt x="8992927" y="4956690"/>
                  <a:pt x="8996174" y="4953955"/>
                  <a:pt x="9000116" y="4952021"/>
                </a:cubicBezTo>
                <a:cubicBezTo>
                  <a:pt x="9004059" y="4950086"/>
                  <a:pt x="9008770" y="4949118"/>
                  <a:pt x="9014251" y="4949118"/>
                </a:cubicBezTo>
                <a:close/>
                <a:moveTo>
                  <a:pt x="8461801" y="4949118"/>
                </a:moveTo>
                <a:cubicBezTo>
                  <a:pt x="8467734" y="4949118"/>
                  <a:pt x="8472689" y="4950179"/>
                  <a:pt x="8476669" y="4952300"/>
                </a:cubicBezTo>
                <a:cubicBezTo>
                  <a:pt x="8480648" y="4954420"/>
                  <a:pt x="8483802" y="4957304"/>
                  <a:pt x="8486130" y="4960950"/>
                </a:cubicBezTo>
                <a:cubicBezTo>
                  <a:pt x="8488457" y="4964597"/>
                  <a:pt x="8490128" y="4968838"/>
                  <a:pt x="8491142" y="4973675"/>
                </a:cubicBezTo>
                <a:cubicBezTo>
                  <a:pt x="8492156" y="4978512"/>
                  <a:pt x="8492663" y="4983647"/>
                  <a:pt x="8492663" y="4989079"/>
                </a:cubicBezTo>
                <a:cubicBezTo>
                  <a:pt x="8492663" y="4994883"/>
                  <a:pt x="8492062" y="5000204"/>
                  <a:pt x="8490860" y="5005041"/>
                </a:cubicBezTo>
                <a:cubicBezTo>
                  <a:pt x="8489659" y="5009878"/>
                  <a:pt x="8487781" y="5014045"/>
                  <a:pt x="8485229" y="5017542"/>
                </a:cubicBezTo>
                <a:cubicBezTo>
                  <a:pt x="8482676" y="5021040"/>
                  <a:pt x="8479410" y="5023756"/>
                  <a:pt x="8475430" y="5025691"/>
                </a:cubicBezTo>
                <a:cubicBezTo>
                  <a:pt x="8471451" y="5027625"/>
                  <a:pt x="8466758" y="5028593"/>
                  <a:pt x="8461351" y="5028593"/>
                </a:cubicBezTo>
                <a:cubicBezTo>
                  <a:pt x="8455419" y="5028593"/>
                  <a:pt x="8450463" y="5027532"/>
                  <a:pt x="8446484" y="5025411"/>
                </a:cubicBezTo>
                <a:cubicBezTo>
                  <a:pt x="8442505" y="5023291"/>
                  <a:pt x="8439332" y="5020426"/>
                  <a:pt x="8436967" y="5016817"/>
                </a:cubicBezTo>
                <a:cubicBezTo>
                  <a:pt x="8434602" y="5013208"/>
                  <a:pt x="8432913" y="5008985"/>
                  <a:pt x="8431899" y="5004148"/>
                </a:cubicBezTo>
                <a:cubicBezTo>
                  <a:pt x="8430885" y="4999311"/>
                  <a:pt x="8430378" y="4994139"/>
                  <a:pt x="8430378" y="4988632"/>
                </a:cubicBezTo>
                <a:cubicBezTo>
                  <a:pt x="8430378" y="4982902"/>
                  <a:pt x="8430998" y="4977619"/>
                  <a:pt x="8432237" y="4972782"/>
                </a:cubicBezTo>
                <a:cubicBezTo>
                  <a:pt x="8433475" y="4967945"/>
                  <a:pt x="8435371" y="4963759"/>
                  <a:pt x="8437924" y="4960225"/>
                </a:cubicBezTo>
                <a:cubicBezTo>
                  <a:pt x="8440477" y="4956690"/>
                  <a:pt x="8443724" y="4953955"/>
                  <a:pt x="8447666" y="4952021"/>
                </a:cubicBezTo>
                <a:cubicBezTo>
                  <a:pt x="8451609" y="4950086"/>
                  <a:pt x="8456320" y="4949118"/>
                  <a:pt x="8461801" y="4949118"/>
                </a:cubicBezTo>
                <a:close/>
                <a:moveTo>
                  <a:pt x="9868603" y="4948114"/>
                </a:moveTo>
                <a:cubicBezTo>
                  <a:pt x="9877513" y="4948114"/>
                  <a:pt x="9884232" y="4950867"/>
                  <a:pt x="9888761" y="4956374"/>
                </a:cubicBezTo>
                <a:cubicBezTo>
                  <a:pt x="9893289" y="4961880"/>
                  <a:pt x="9895442" y="4969471"/>
                  <a:pt x="9895219" y="4979145"/>
                </a:cubicBezTo>
                <a:lnTo>
                  <a:pt x="9840413" y="4979145"/>
                </a:lnTo>
                <a:cubicBezTo>
                  <a:pt x="9840563" y="4975052"/>
                  <a:pt x="9841275" y="4971126"/>
                  <a:pt x="9842547" y="4967369"/>
                </a:cubicBezTo>
                <a:cubicBezTo>
                  <a:pt x="9843819" y="4963611"/>
                  <a:pt x="9845616" y="4960318"/>
                  <a:pt x="9847937" y="4957490"/>
                </a:cubicBezTo>
                <a:cubicBezTo>
                  <a:pt x="9850259" y="4954662"/>
                  <a:pt x="9853142" y="4952393"/>
                  <a:pt x="9856586" y="4950681"/>
                </a:cubicBezTo>
                <a:cubicBezTo>
                  <a:pt x="9860030" y="4948970"/>
                  <a:pt x="9864035" y="4948114"/>
                  <a:pt x="9868603" y="4948114"/>
                </a:cubicBezTo>
                <a:close/>
                <a:moveTo>
                  <a:pt x="9601903" y="4948114"/>
                </a:moveTo>
                <a:cubicBezTo>
                  <a:pt x="9610813" y="4948114"/>
                  <a:pt x="9617532" y="4950867"/>
                  <a:pt x="9622061" y="4956374"/>
                </a:cubicBezTo>
                <a:cubicBezTo>
                  <a:pt x="9626589" y="4961880"/>
                  <a:pt x="9628742" y="4969471"/>
                  <a:pt x="9628519" y="4979145"/>
                </a:cubicBezTo>
                <a:lnTo>
                  <a:pt x="9573713" y="4979145"/>
                </a:lnTo>
                <a:cubicBezTo>
                  <a:pt x="9573863" y="4975052"/>
                  <a:pt x="9574574" y="4971126"/>
                  <a:pt x="9575847" y="4967369"/>
                </a:cubicBezTo>
                <a:cubicBezTo>
                  <a:pt x="9577119" y="4963611"/>
                  <a:pt x="9578917" y="4960318"/>
                  <a:pt x="9581238" y="4957490"/>
                </a:cubicBezTo>
                <a:cubicBezTo>
                  <a:pt x="9583559" y="4954662"/>
                  <a:pt x="9586442" y="4952393"/>
                  <a:pt x="9589886" y="4950681"/>
                </a:cubicBezTo>
                <a:cubicBezTo>
                  <a:pt x="9593330" y="4948970"/>
                  <a:pt x="9597335" y="4948114"/>
                  <a:pt x="9601903" y="4948114"/>
                </a:cubicBezTo>
                <a:close/>
                <a:moveTo>
                  <a:pt x="9259003" y="4948114"/>
                </a:moveTo>
                <a:cubicBezTo>
                  <a:pt x="9267913" y="4948114"/>
                  <a:pt x="9274632" y="4950867"/>
                  <a:pt x="9279161" y="4956374"/>
                </a:cubicBezTo>
                <a:cubicBezTo>
                  <a:pt x="9283689" y="4961880"/>
                  <a:pt x="9285842" y="4969471"/>
                  <a:pt x="9285619" y="4979145"/>
                </a:cubicBezTo>
                <a:lnTo>
                  <a:pt x="9230813" y="4979145"/>
                </a:lnTo>
                <a:cubicBezTo>
                  <a:pt x="9230963" y="4975052"/>
                  <a:pt x="9231674" y="4971126"/>
                  <a:pt x="9232947" y="4967369"/>
                </a:cubicBezTo>
                <a:cubicBezTo>
                  <a:pt x="9234219" y="4963611"/>
                  <a:pt x="9236017" y="4960318"/>
                  <a:pt x="9238338" y="4957490"/>
                </a:cubicBezTo>
                <a:cubicBezTo>
                  <a:pt x="9240659" y="4954662"/>
                  <a:pt x="9243542" y="4952393"/>
                  <a:pt x="9246986" y="4950681"/>
                </a:cubicBezTo>
                <a:cubicBezTo>
                  <a:pt x="9250430" y="4948970"/>
                  <a:pt x="9254435" y="4948114"/>
                  <a:pt x="9259003" y="4948114"/>
                </a:cubicBezTo>
                <a:close/>
                <a:moveTo>
                  <a:pt x="7639753" y="4948114"/>
                </a:moveTo>
                <a:cubicBezTo>
                  <a:pt x="7648663" y="4948114"/>
                  <a:pt x="7655382" y="4950867"/>
                  <a:pt x="7659911" y="4956374"/>
                </a:cubicBezTo>
                <a:cubicBezTo>
                  <a:pt x="7664440" y="4961880"/>
                  <a:pt x="7666593" y="4969471"/>
                  <a:pt x="7666369" y="4979145"/>
                </a:cubicBezTo>
                <a:lnTo>
                  <a:pt x="7611563" y="4979145"/>
                </a:lnTo>
                <a:cubicBezTo>
                  <a:pt x="7611713" y="4975052"/>
                  <a:pt x="7612425" y="4971126"/>
                  <a:pt x="7613697" y="4967369"/>
                </a:cubicBezTo>
                <a:cubicBezTo>
                  <a:pt x="7614970" y="4963611"/>
                  <a:pt x="7616767" y="4960318"/>
                  <a:pt x="7619088" y="4957490"/>
                </a:cubicBezTo>
                <a:cubicBezTo>
                  <a:pt x="7621410" y="4954662"/>
                  <a:pt x="7624292" y="4952393"/>
                  <a:pt x="7627736" y="4950681"/>
                </a:cubicBezTo>
                <a:cubicBezTo>
                  <a:pt x="7631180" y="4948970"/>
                  <a:pt x="7635186" y="4948114"/>
                  <a:pt x="7639753" y="4948114"/>
                </a:cubicBezTo>
                <a:close/>
                <a:moveTo>
                  <a:pt x="6439603" y="4948114"/>
                </a:moveTo>
                <a:cubicBezTo>
                  <a:pt x="6448513" y="4948114"/>
                  <a:pt x="6455232" y="4950867"/>
                  <a:pt x="6459761" y="4956374"/>
                </a:cubicBezTo>
                <a:cubicBezTo>
                  <a:pt x="6464290" y="4961880"/>
                  <a:pt x="6466442" y="4969471"/>
                  <a:pt x="6466219" y="4979145"/>
                </a:cubicBezTo>
                <a:lnTo>
                  <a:pt x="6411413" y="4979145"/>
                </a:lnTo>
                <a:cubicBezTo>
                  <a:pt x="6411563" y="4975052"/>
                  <a:pt x="6412275" y="4971126"/>
                  <a:pt x="6413547" y="4967369"/>
                </a:cubicBezTo>
                <a:cubicBezTo>
                  <a:pt x="6414820" y="4963611"/>
                  <a:pt x="6416617" y="4960318"/>
                  <a:pt x="6418938" y="4957490"/>
                </a:cubicBezTo>
                <a:cubicBezTo>
                  <a:pt x="6421259" y="4954662"/>
                  <a:pt x="6424142" y="4952393"/>
                  <a:pt x="6427586" y="4950681"/>
                </a:cubicBezTo>
                <a:cubicBezTo>
                  <a:pt x="6431030" y="4948970"/>
                  <a:pt x="6435036" y="4948114"/>
                  <a:pt x="6439603" y="4948114"/>
                </a:cubicBezTo>
                <a:close/>
                <a:moveTo>
                  <a:pt x="6327735" y="4948002"/>
                </a:moveTo>
                <a:cubicBezTo>
                  <a:pt x="6334655" y="4948002"/>
                  <a:pt x="6339994" y="4949918"/>
                  <a:pt x="6343752" y="4953751"/>
                </a:cubicBezTo>
                <a:cubicBezTo>
                  <a:pt x="6347510" y="4957583"/>
                  <a:pt x="6349389" y="4962922"/>
                  <a:pt x="6349389" y="4969768"/>
                </a:cubicBezTo>
                <a:cubicBezTo>
                  <a:pt x="6349389" y="4972671"/>
                  <a:pt x="6348961" y="4975461"/>
                  <a:pt x="6348105" y="4978140"/>
                </a:cubicBezTo>
                <a:cubicBezTo>
                  <a:pt x="6347250" y="4980819"/>
                  <a:pt x="6345947" y="4983182"/>
                  <a:pt x="6344199" y="4985228"/>
                </a:cubicBezTo>
                <a:cubicBezTo>
                  <a:pt x="6342450" y="4987274"/>
                  <a:pt x="6340236" y="4988874"/>
                  <a:pt x="6337557" y="4990028"/>
                </a:cubicBezTo>
                <a:cubicBezTo>
                  <a:pt x="6334878" y="4991181"/>
                  <a:pt x="6331716" y="4991758"/>
                  <a:pt x="6328069" y="4991758"/>
                </a:cubicBezTo>
                <a:cubicBezTo>
                  <a:pt x="6321298" y="4991758"/>
                  <a:pt x="6316033" y="4989860"/>
                  <a:pt x="6312275" y="4986065"/>
                </a:cubicBezTo>
                <a:cubicBezTo>
                  <a:pt x="6308517" y="4982270"/>
                  <a:pt x="6306638" y="4977061"/>
                  <a:pt x="6306638" y="4970438"/>
                </a:cubicBezTo>
                <a:cubicBezTo>
                  <a:pt x="6306638" y="4967462"/>
                  <a:pt x="6307066" y="4964615"/>
                  <a:pt x="6307922" y="4961899"/>
                </a:cubicBezTo>
                <a:cubicBezTo>
                  <a:pt x="6308778" y="4959183"/>
                  <a:pt x="6310080" y="4956783"/>
                  <a:pt x="6311829" y="4954700"/>
                </a:cubicBezTo>
                <a:cubicBezTo>
                  <a:pt x="6313577" y="4952616"/>
                  <a:pt x="6315773" y="4950979"/>
                  <a:pt x="6318414" y="4949788"/>
                </a:cubicBezTo>
                <a:cubicBezTo>
                  <a:pt x="6321056" y="4948598"/>
                  <a:pt x="6324163" y="4948002"/>
                  <a:pt x="6327735" y="4948002"/>
                </a:cubicBezTo>
                <a:close/>
                <a:moveTo>
                  <a:pt x="8550855" y="4935277"/>
                </a:moveTo>
                <a:cubicBezTo>
                  <a:pt x="8549069" y="4935277"/>
                  <a:pt x="8547580" y="4935333"/>
                  <a:pt x="8546390" y="4935445"/>
                </a:cubicBezTo>
                <a:cubicBezTo>
                  <a:pt x="8545199" y="4935557"/>
                  <a:pt x="8544232" y="4935780"/>
                  <a:pt x="8543488" y="4936115"/>
                </a:cubicBezTo>
                <a:cubicBezTo>
                  <a:pt x="8542744" y="4936449"/>
                  <a:pt x="8542241" y="4936822"/>
                  <a:pt x="8541981" y="4937231"/>
                </a:cubicBezTo>
                <a:cubicBezTo>
                  <a:pt x="8541720" y="4937640"/>
                  <a:pt x="8541590" y="4938142"/>
                  <a:pt x="8541590" y="4938738"/>
                </a:cubicBezTo>
                <a:lnTo>
                  <a:pt x="8541590" y="4999683"/>
                </a:lnTo>
                <a:cubicBezTo>
                  <a:pt x="8541590" y="5006975"/>
                  <a:pt x="8542204" y="5013170"/>
                  <a:pt x="8543432" y="5018268"/>
                </a:cubicBezTo>
                <a:cubicBezTo>
                  <a:pt x="8544660" y="5023365"/>
                  <a:pt x="8546687" y="5027830"/>
                  <a:pt x="8549515" y="5031662"/>
                </a:cubicBezTo>
                <a:cubicBezTo>
                  <a:pt x="8552343" y="5035495"/>
                  <a:pt x="8556045" y="5038527"/>
                  <a:pt x="8560622" y="5040759"/>
                </a:cubicBezTo>
                <a:cubicBezTo>
                  <a:pt x="8565198" y="5042992"/>
                  <a:pt x="8570835" y="5044108"/>
                  <a:pt x="8577532" y="5044108"/>
                </a:cubicBezTo>
                <a:cubicBezTo>
                  <a:pt x="8583262" y="5044108"/>
                  <a:pt x="8588917" y="5042657"/>
                  <a:pt x="8594499" y="5039755"/>
                </a:cubicBezTo>
                <a:cubicBezTo>
                  <a:pt x="8600080" y="5036853"/>
                  <a:pt x="8605735" y="5032239"/>
                  <a:pt x="8611465" y="5025914"/>
                </a:cubicBezTo>
                <a:lnTo>
                  <a:pt x="8611465" y="5039197"/>
                </a:lnTo>
                <a:cubicBezTo>
                  <a:pt x="8611465" y="5039792"/>
                  <a:pt x="8611577" y="5040294"/>
                  <a:pt x="8611800" y="5040704"/>
                </a:cubicBezTo>
                <a:cubicBezTo>
                  <a:pt x="8612023" y="5041113"/>
                  <a:pt x="8612451" y="5041466"/>
                  <a:pt x="8613083" y="5041764"/>
                </a:cubicBezTo>
                <a:cubicBezTo>
                  <a:pt x="8613716" y="5042062"/>
                  <a:pt x="8614572" y="5042285"/>
                  <a:pt x="8615651" y="5042434"/>
                </a:cubicBezTo>
                <a:cubicBezTo>
                  <a:pt x="8616730" y="5042583"/>
                  <a:pt x="8618125" y="5042657"/>
                  <a:pt x="8619836" y="5042657"/>
                </a:cubicBezTo>
                <a:cubicBezTo>
                  <a:pt x="8621399" y="5042657"/>
                  <a:pt x="8622720" y="5042583"/>
                  <a:pt x="8623799" y="5042434"/>
                </a:cubicBezTo>
                <a:cubicBezTo>
                  <a:pt x="8624878" y="5042285"/>
                  <a:pt x="8625752" y="5042062"/>
                  <a:pt x="8626422" y="5041764"/>
                </a:cubicBezTo>
                <a:cubicBezTo>
                  <a:pt x="8627092" y="5041466"/>
                  <a:pt x="8627557" y="5041113"/>
                  <a:pt x="8627817" y="5040704"/>
                </a:cubicBezTo>
                <a:cubicBezTo>
                  <a:pt x="8628078" y="5040294"/>
                  <a:pt x="8628208" y="5039792"/>
                  <a:pt x="8628208" y="5039197"/>
                </a:cubicBezTo>
                <a:lnTo>
                  <a:pt x="8628208" y="4938738"/>
                </a:lnTo>
                <a:cubicBezTo>
                  <a:pt x="8628208" y="4938142"/>
                  <a:pt x="8628041" y="4937640"/>
                  <a:pt x="8627706" y="4937231"/>
                </a:cubicBezTo>
                <a:cubicBezTo>
                  <a:pt x="8627371" y="4936822"/>
                  <a:pt x="8626869" y="4936449"/>
                  <a:pt x="8626199" y="4936115"/>
                </a:cubicBezTo>
                <a:cubicBezTo>
                  <a:pt x="8625529" y="4935780"/>
                  <a:pt x="8624599" y="4935557"/>
                  <a:pt x="8623408" y="4935445"/>
                </a:cubicBezTo>
                <a:cubicBezTo>
                  <a:pt x="8622218" y="4935333"/>
                  <a:pt x="8620729" y="4935277"/>
                  <a:pt x="8618944" y="4935277"/>
                </a:cubicBezTo>
                <a:cubicBezTo>
                  <a:pt x="8617083" y="4935277"/>
                  <a:pt x="8615576" y="4935333"/>
                  <a:pt x="8614423" y="4935445"/>
                </a:cubicBezTo>
                <a:cubicBezTo>
                  <a:pt x="8613269" y="4935557"/>
                  <a:pt x="8612321" y="4935780"/>
                  <a:pt x="8611577" y="4936115"/>
                </a:cubicBezTo>
                <a:cubicBezTo>
                  <a:pt x="8610832" y="4936449"/>
                  <a:pt x="8610330" y="4936822"/>
                  <a:pt x="8610070" y="4937231"/>
                </a:cubicBezTo>
                <a:cubicBezTo>
                  <a:pt x="8609809" y="4937640"/>
                  <a:pt x="8609679" y="4938142"/>
                  <a:pt x="8609679" y="4938738"/>
                </a:cubicBezTo>
                <a:lnTo>
                  <a:pt x="8609679" y="5008947"/>
                </a:lnTo>
                <a:cubicBezTo>
                  <a:pt x="8604544" y="5015273"/>
                  <a:pt x="8599689" y="5020072"/>
                  <a:pt x="8595112" y="5023346"/>
                </a:cubicBezTo>
                <a:cubicBezTo>
                  <a:pt x="8590536" y="5026621"/>
                  <a:pt x="8585941" y="5028258"/>
                  <a:pt x="8581327" y="5028258"/>
                </a:cubicBezTo>
                <a:cubicBezTo>
                  <a:pt x="8577755" y="5028258"/>
                  <a:pt x="8574630" y="5027569"/>
                  <a:pt x="8571951" y="5026193"/>
                </a:cubicBezTo>
                <a:cubicBezTo>
                  <a:pt x="8569272" y="5024816"/>
                  <a:pt x="8567058" y="5022881"/>
                  <a:pt x="8565310" y="5020389"/>
                </a:cubicBezTo>
                <a:cubicBezTo>
                  <a:pt x="8563561" y="5017896"/>
                  <a:pt x="8562259" y="5014882"/>
                  <a:pt x="8561403" y="5011347"/>
                </a:cubicBezTo>
                <a:cubicBezTo>
                  <a:pt x="8560547" y="5007813"/>
                  <a:pt x="8560119" y="5003106"/>
                  <a:pt x="8560119" y="4997227"/>
                </a:cubicBezTo>
                <a:lnTo>
                  <a:pt x="8560119" y="4938738"/>
                </a:lnTo>
                <a:cubicBezTo>
                  <a:pt x="8560119" y="4938142"/>
                  <a:pt x="8559970" y="4937640"/>
                  <a:pt x="8559673" y="4937231"/>
                </a:cubicBezTo>
                <a:cubicBezTo>
                  <a:pt x="8559375" y="4936822"/>
                  <a:pt x="8558873" y="4936449"/>
                  <a:pt x="8558166" y="4936115"/>
                </a:cubicBezTo>
                <a:cubicBezTo>
                  <a:pt x="8557459" y="4935780"/>
                  <a:pt x="8556510" y="4935557"/>
                  <a:pt x="8555319" y="4935445"/>
                </a:cubicBezTo>
                <a:cubicBezTo>
                  <a:pt x="8554129" y="4935333"/>
                  <a:pt x="8552641" y="4935277"/>
                  <a:pt x="8550855" y="4935277"/>
                </a:cubicBezTo>
                <a:close/>
                <a:moveTo>
                  <a:pt x="8208401" y="4935277"/>
                </a:moveTo>
                <a:cubicBezTo>
                  <a:pt x="8206615" y="4935277"/>
                  <a:pt x="8205127" y="4935352"/>
                  <a:pt x="8203936" y="4935501"/>
                </a:cubicBezTo>
                <a:cubicBezTo>
                  <a:pt x="8202746" y="4935650"/>
                  <a:pt x="8201797" y="4935873"/>
                  <a:pt x="8201090" y="4936170"/>
                </a:cubicBezTo>
                <a:cubicBezTo>
                  <a:pt x="8200383" y="4936468"/>
                  <a:pt x="8199899" y="4936840"/>
                  <a:pt x="8199639" y="4937287"/>
                </a:cubicBezTo>
                <a:cubicBezTo>
                  <a:pt x="8199378" y="4937733"/>
                  <a:pt x="8199248" y="4938217"/>
                  <a:pt x="8199248" y="4938738"/>
                </a:cubicBezTo>
                <a:lnTo>
                  <a:pt x="8199248" y="5039197"/>
                </a:lnTo>
                <a:cubicBezTo>
                  <a:pt x="8199248" y="5039792"/>
                  <a:pt x="8199378" y="5040294"/>
                  <a:pt x="8199639" y="5040704"/>
                </a:cubicBezTo>
                <a:cubicBezTo>
                  <a:pt x="8199899" y="5041113"/>
                  <a:pt x="8200383" y="5041466"/>
                  <a:pt x="8201090" y="5041764"/>
                </a:cubicBezTo>
                <a:cubicBezTo>
                  <a:pt x="8201797" y="5042062"/>
                  <a:pt x="8202746" y="5042285"/>
                  <a:pt x="8203936" y="5042434"/>
                </a:cubicBezTo>
                <a:cubicBezTo>
                  <a:pt x="8205127" y="5042583"/>
                  <a:pt x="8206615" y="5042657"/>
                  <a:pt x="8208401" y="5042657"/>
                </a:cubicBezTo>
                <a:cubicBezTo>
                  <a:pt x="8210261" y="5042657"/>
                  <a:pt x="8211787" y="5042583"/>
                  <a:pt x="8212978" y="5042434"/>
                </a:cubicBezTo>
                <a:cubicBezTo>
                  <a:pt x="8214168" y="5042285"/>
                  <a:pt x="8215098" y="5042062"/>
                  <a:pt x="8215768" y="5041764"/>
                </a:cubicBezTo>
                <a:cubicBezTo>
                  <a:pt x="8216438" y="5041466"/>
                  <a:pt x="8216922" y="5041113"/>
                  <a:pt x="8217219" y="5040704"/>
                </a:cubicBezTo>
                <a:cubicBezTo>
                  <a:pt x="8217517" y="5040294"/>
                  <a:pt x="8217666" y="5039792"/>
                  <a:pt x="8217666" y="5039197"/>
                </a:cubicBezTo>
                <a:lnTo>
                  <a:pt x="8217666" y="4938738"/>
                </a:lnTo>
                <a:cubicBezTo>
                  <a:pt x="8217666" y="4938217"/>
                  <a:pt x="8217517" y="4937733"/>
                  <a:pt x="8217219" y="4937287"/>
                </a:cubicBezTo>
                <a:cubicBezTo>
                  <a:pt x="8216922" y="4936840"/>
                  <a:pt x="8216438" y="4936468"/>
                  <a:pt x="8215768" y="4936170"/>
                </a:cubicBezTo>
                <a:cubicBezTo>
                  <a:pt x="8215098" y="4935873"/>
                  <a:pt x="8214168" y="4935650"/>
                  <a:pt x="8212978" y="4935501"/>
                </a:cubicBezTo>
                <a:cubicBezTo>
                  <a:pt x="8211787" y="4935352"/>
                  <a:pt x="8210261" y="4935277"/>
                  <a:pt x="8208401" y="4935277"/>
                </a:cubicBezTo>
                <a:close/>
                <a:moveTo>
                  <a:pt x="7274951" y="4935277"/>
                </a:moveTo>
                <a:cubicBezTo>
                  <a:pt x="7273165" y="4935277"/>
                  <a:pt x="7271677" y="4935352"/>
                  <a:pt x="7270486" y="4935501"/>
                </a:cubicBezTo>
                <a:cubicBezTo>
                  <a:pt x="7269296" y="4935650"/>
                  <a:pt x="7268347" y="4935873"/>
                  <a:pt x="7267640" y="4936170"/>
                </a:cubicBezTo>
                <a:cubicBezTo>
                  <a:pt x="7266933" y="4936468"/>
                  <a:pt x="7266449" y="4936840"/>
                  <a:pt x="7266189" y="4937287"/>
                </a:cubicBezTo>
                <a:cubicBezTo>
                  <a:pt x="7265928" y="4937733"/>
                  <a:pt x="7265798" y="4938217"/>
                  <a:pt x="7265798" y="4938738"/>
                </a:cubicBezTo>
                <a:lnTo>
                  <a:pt x="7265798" y="5039197"/>
                </a:lnTo>
                <a:cubicBezTo>
                  <a:pt x="7265798" y="5039792"/>
                  <a:pt x="7265928" y="5040294"/>
                  <a:pt x="7266189" y="5040704"/>
                </a:cubicBezTo>
                <a:cubicBezTo>
                  <a:pt x="7266449" y="5041113"/>
                  <a:pt x="7266933" y="5041466"/>
                  <a:pt x="7267640" y="5041764"/>
                </a:cubicBezTo>
                <a:cubicBezTo>
                  <a:pt x="7268347" y="5042062"/>
                  <a:pt x="7269296" y="5042285"/>
                  <a:pt x="7270486" y="5042434"/>
                </a:cubicBezTo>
                <a:cubicBezTo>
                  <a:pt x="7271677" y="5042583"/>
                  <a:pt x="7273165" y="5042657"/>
                  <a:pt x="7274951" y="5042657"/>
                </a:cubicBezTo>
                <a:cubicBezTo>
                  <a:pt x="7276812" y="5042657"/>
                  <a:pt x="7278337" y="5042583"/>
                  <a:pt x="7279528" y="5042434"/>
                </a:cubicBezTo>
                <a:cubicBezTo>
                  <a:pt x="7280718" y="5042285"/>
                  <a:pt x="7281648" y="5042062"/>
                  <a:pt x="7282318" y="5041764"/>
                </a:cubicBezTo>
                <a:cubicBezTo>
                  <a:pt x="7282988" y="5041466"/>
                  <a:pt x="7283472" y="5041113"/>
                  <a:pt x="7283769" y="5040704"/>
                </a:cubicBezTo>
                <a:cubicBezTo>
                  <a:pt x="7284067" y="5040294"/>
                  <a:pt x="7284216" y="5039792"/>
                  <a:pt x="7284216" y="5039197"/>
                </a:cubicBezTo>
                <a:lnTo>
                  <a:pt x="7284216" y="4938738"/>
                </a:lnTo>
                <a:cubicBezTo>
                  <a:pt x="7284216" y="4938217"/>
                  <a:pt x="7284067" y="4937733"/>
                  <a:pt x="7283769" y="4937287"/>
                </a:cubicBezTo>
                <a:cubicBezTo>
                  <a:pt x="7283472" y="4936840"/>
                  <a:pt x="7282988" y="4936468"/>
                  <a:pt x="7282318" y="4936170"/>
                </a:cubicBezTo>
                <a:cubicBezTo>
                  <a:pt x="7281648" y="4935873"/>
                  <a:pt x="7280718" y="4935650"/>
                  <a:pt x="7279528" y="4935501"/>
                </a:cubicBezTo>
                <a:cubicBezTo>
                  <a:pt x="7278337" y="4935352"/>
                  <a:pt x="7276812" y="4935277"/>
                  <a:pt x="7274951" y="4935277"/>
                </a:cubicBezTo>
                <a:close/>
                <a:moveTo>
                  <a:pt x="7101864" y="4935277"/>
                </a:moveTo>
                <a:cubicBezTo>
                  <a:pt x="7100153" y="4935277"/>
                  <a:pt x="7098701" y="4935315"/>
                  <a:pt x="7097511" y="4935389"/>
                </a:cubicBezTo>
                <a:cubicBezTo>
                  <a:pt x="7096320" y="4935463"/>
                  <a:pt x="7095371" y="4935631"/>
                  <a:pt x="7094665" y="4935891"/>
                </a:cubicBezTo>
                <a:cubicBezTo>
                  <a:pt x="7093958" y="4936152"/>
                  <a:pt x="7093455" y="4936487"/>
                  <a:pt x="7093158" y="4936896"/>
                </a:cubicBezTo>
                <a:cubicBezTo>
                  <a:pt x="7092860" y="4937305"/>
                  <a:pt x="7092711" y="4937845"/>
                  <a:pt x="7092711" y="4938514"/>
                </a:cubicBezTo>
                <a:cubicBezTo>
                  <a:pt x="7092711" y="4939035"/>
                  <a:pt x="7092786" y="4939668"/>
                  <a:pt x="7092934" y="4940412"/>
                </a:cubicBezTo>
                <a:cubicBezTo>
                  <a:pt x="7093083" y="4941156"/>
                  <a:pt x="7093344" y="4942086"/>
                  <a:pt x="7093716" y="4943203"/>
                </a:cubicBezTo>
                <a:lnTo>
                  <a:pt x="7123072" y="5038639"/>
                </a:lnTo>
                <a:cubicBezTo>
                  <a:pt x="7123295" y="5039383"/>
                  <a:pt x="7123630" y="5040015"/>
                  <a:pt x="7124077" y="5040536"/>
                </a:cubicBezTo>
                <a:cubicBezTo>
                  <a:pt x="7124523" y="5041057"/>
                  <a:pt x="7125212" y="5041466"/>
                  <a:pt x="7126142" y="5041764"/>
                </a:cubicBezTo>
                <a:cubicBezTo>
                  <a:pt x="7127072" y="5042062"/>
                  <a:pt x="7128262" y="5042285"/>
                  <a:pt x="7129714" y="5042434"/>
                </a:cubicBezTo>
                <a:cubicBezTo>
                  <a:pt x="7131165" y="5042583"/>
                  <a:pt x="7133044" y="5042657"/>
                  <a:pt x="7135350" y="5042657"/>
                </a:cubicBezTo>
                <a:cubicBezTo>
                  <a:pt x="7137583" y="5042657"/>
                  <a:pt x="7139462" y="5042601"/>
                  <a:pt x="7140987" y="5042490"/>
                </a:cubicBezTo>
                <a:cubicBezTo>
                  <a:pt x="7142513" y="5042378"/>
                  <a:pt x="7143759" y="5042173"/>
                  <a:pt x="7144727" y="5041876"/>
                </a:cubicBezTo>
                <a:cubicBezTo>
                  <a:pt x="7145694" y="5041578"/>
                  <a:pt x="7146420" y="5041169"/>
                  <a:pt x="7146903" y="5040648"/>
                </a:cubicBezTo>
                <a:cubicBezTo>
                  <a:pt x="7147387" y="5040127"/>
                  <a:pt x="7147740" y="5039457"/>
                  <a:pt x="7147964" y="5038639"/>
                </a:cubicBezTo>
                <a:lnTo>
                  <a:pt x="7167497" y="4965750"/>
                </a:lnTo>
                <a:lnTo>
                  <a:pt x="7167721" y="4964745"/>
                </a:lnTo>
                <a:lnTo>
                  <a:pt x="7167944" y="4965750"/>
                </a:lnTo>
                <a:lnTo>
                  <a:pt x="7189040" y="5038639"/>
                </a:lnTo>
                <a:cubicBezTo>
                  <a:pt x="7189263" y="5039383"/>
                  <a:pt x="7189598" y="5040015"/>
                  <a:pt x="7190045" y="5040536"/>
                </a:cubicBezTo>
                <a:cubicBezTo>
                  <a:pt x="7190491" y="5041057"/>
                  <a:pt x="7191180" y="5041466"/>
                  <a:pt x="7192110" y="5041764"/>
                </a:cubicBezTo>
                <a:cubicBezTo>
                  <a:pt x="7193040" y="5042062"/>
                  <a:pt x="7194286" y="5042285"/>
                  <a:pt x="7195849" y="5042434"/>
                </a:cubicBezTo>
                <a:cubicBezTo>
                  <a:pt x="7197412" y="5042583"/>
                  <a:pt x="7199347" y="5042657"/>
                  <a:pt x="7201653" y="5042657"/>
                </a:cubicBezTo>
                <a:cubicBezTo>
                  <a:pt x="7203886" y="5042657"/>
                  <a:pt x="7205746" y="5042601"/>
                  <a:pt x="7207234" y="5042490"/>
                </a:cubicBezTo>
                <a:cubicBezTo>
                  <a:pt x="7208723" y="5042378"/>
                  <a:pt x="7209895" y="5042173"/>
                  <a:pt x="7210750" y="5041876"/>
                </a:cubicBezTo>
                <a:cubicBezTo>
                  <a:pt x="7211606" y="5041578"/>
                  <a:pt x="7212276" y="5041169"/>
                  <a:pt x="7212760" y="5040648"/>
                </a:cubicBezTo>
                <a:cubicBezTo>
                  <a:pt x="7213243" y="5040127"/>
                  <a:pt x="7213597" y="5039457"/>
                  <a:pt x="7213820" y="5038639"/>
                </a:cubicBezTo>
                <a:lnTo>
                  <a:pt x="7243400" y="4943203"/>
                </a:lnTo>
                <a:cubicBezTo>
                  <a:pt x="7243772" y="4942086"/>
                  <a:pt x="7244032" y="4941156"/>
                  <a:pt x="7244181" y="4940412"/>
                </a:cubicBezTo>
                <a:cubicBezTo>
                  <a:pt x="7244330" y="4939668"/>
                  <a:pt x="7244404" y="4939035"/>
                  <a:pt x="7244404" y="4938514"/>
                </a:cubicBezTo>
                <a:cubicBezTo>
                  <a:pt x="7244404" y="4937845"/>
                  <a:pt x="7244274" y="4937324"/>
                  <a:pt x="7244014" y="4936952"/>
                </a:cubicBezTo>
                <a:cubicBezTo>
                  <a:pt x="7243753" y="4936580"/>
                  <a:pt x="7243307" y="4936245"/>
                  <a:pt x="7242674" y="4935947"/>
                </a:cubicBezTo>
                <a:cubicBezTo>
                  <a:pt x="7242042" y="4935650"/>
                  <a:pt x="7241186" y="4935463"/>
                  <a:pt x="7240107" y="4935389"/>
                </a:cubicBezTo>
                <a:cubicBezTo>
                  <a:pt x="7239028" y="4935315"/>
                  <a:pt x="7237595" y="4935277"/>
                  <a:pt x="7235809" y="4935277"/>
                </a:cubicBezTo>
                <a:cubicBezTo>
                  <a:pt x="7233875" y="4935277"/>
                  <a:pt x="7232293" y="4935333"/>
                  <a:pt x="7231066" y="4935445"/>
                </a:cubicBezTo>
                <a:cubicBezTo>
                  <a:pt x="7229838" y="4935557"/>
                  <a:pt x="7228870" y="4935743"/>
                  <a:pt x="7228163" y="4936003"/>
                </a:cubicBezTo>
                <a:cubicBezTo>
                  <a:pt x="7227456" y="4936263"/>
                  <a:pt x="7226936" y="4936636"/>
                  <a:pt x="7226601" y="4937119"/>
                </a:cubicBezTo>
                <a:cubicBezTo>
                  <a:pt x="7226266" y="4937603"/>
                  <a:pt x="7226024" y="4938180"/>
                  <a:pt x="7225875" y="4938849"/>
                </a:cubicBezTo>
                <a:lnTo>
                  <a:pt x="7201988" y="5021672"/>
                </a:lnTo>
                <a:lnTo>
                  <a:pt x="7201877" y="5022677"/>
                </a:lnTo>
                <a:lnTo>
                  <a:pt x="7201653" y="5021672"/>
                </a:lnTo>
                <a:lnTo>
                  <a:pt x="7177655" y="4938626"/>
                </a:lnTo>
                <a:cubicBezTo>
                  <a:pt x="7177506" y="4938031"/>
                  <a:pt x="7177283" y="4937510"/>
                  <a:pt x="7176985" y="4937063"/>
                </a:cubicBezTo>
                <a:cubicBezTo>
                  <a:pt x="7176687" y="4936617"/>
                  <a:pt x="7176204" y="4936263"/>
                  <a:pt x="7175534" y="4936003"/>
                </a:cubicBezTo>
                <a:cubicBezTo>
                  <a:pt x="7174864" y="4935743"/>
                  <a:pt x="7173953" y="4935557"/>
                  <a:pt x="7172799" y="4935445"/>
                </a:cubicBezTo>
                <a:cubicBezTo>
                  <a:pt x="7171646" y="4935333"/>
                  <a:pt x="7170176" y="4935277"/>
                  <a:pt x="7168390" y="4935277"/>
                </a:cubicBezTo>
                <a:cubicBezTo>
                  <a:pt x="7166530" y="4935277"/>
                  <a:pt x="7165023" y="4935333"/>
                  <a:pt x="7163870" y="4935445"/>
                </a:cubicBezTo>
                <a:cubicBezTo>
                  <a:pt x="7162716" y="4935557"/>
                  <a:pt x="7161805" y="4935743"/>
                  <a:pt x="7161135" y="4936003"/>
                </a:cubicBezTo>
                <a:cubicBezTo>
                  <a:pt x="7160465" y="4936263"/>
                  <a:pt x="7159963" y="4936636"/>
                  <a:pt x="7159628" y="4937119"/>
                </a:cubicBezTo>
                <a:cubicBezTo>
                  <a:pt x="7159293" y="4937603"/>
                  <a:pt x="7159051" y="4938180"/>
                  <a:pt x="7158902" y="4938849"/>
                </a:cubicBezTo>
                <a:lnTo>
                  <a:pt x="7136690" y="5021672"/>
                </a:lnTo>
                <a:lnTo>
                  <a:pt x="7136467" y="5022677"/>
                </a:lnTo>
                <a:lnTo>
                  <a:pt x="7136243" y="5021672"/>
                </a:lnTo>
                <a:lnTo>
                  <a:pt x="7112022" y="4938849"/>
                </a:lnTo>
                <a:cubicBezTo>
                  <a:pt x="7111798" y="4938180"/>
                  <a:pt x="7111538" y="4937603"/>
                  <a:pt x="7111240" y="4937119"/>
                </a:cubicBezTo>
                <a:cubicBezTo>
                  <a:pt x="7110943" y="4936636"/>
                  <a:pt x="7110459" y="4936263"/>
                  <a:pt x="7109789" y="4936003"/>
                </a:cubicBezTo>
                <a:cubicBezTo>
                  <a:pt x="7109119" y="4935743"/>
                  <a:pt x="7108152" y="4935557"/>
                  <a:pt x="7106887" y="4935445"/>
                </a:cubicBezTo>
                <a:cubicBezTo>
                  <a:pt x="7105622" y="4935333"/>
                  <a:pt x="7103948" y="4935277"/>
                  <a:pt x="7101864" y="4935277"/>
                </a:cubicBezTo>
                <a:close/>
                <a:moveTo>
                  <a:pt x="6328069" y="4933938"/>
                </a:moveTo>
                <a:cubicBezTo>
                  <a:pt x="6322414" y="4933938"/>
                  <a:pt x="6317186" y="4934775"/>
                  <a:pt x="6312387" y="4936449"/>
                </a:cubicBezTo>
                <a:cubicBezTo>
                  <a:pt x="6307587" y="4938124"/>
                  <a:pt x="6303476" y="4940524"/>
                  <a:pt x="6300053" y="4943649"/>
                </a:cubicBezTo>
                <a:cubicBezTo>
                  <a:pt x="6296630" y="4946774"/>
                  <a:pt x="6293951" y="4950607"/>
                  <a:pt x="6292016" y="4955146"/>
                </a:cubicBezTo>
                <a:cubicBezTo>
                  <a:pt x="6290081" y="4959685"/>
                  <a:pt x="6289114" y="4964820"/>
                  <a:pt x="6289114" y="4970550"/>
                </a:cubicBezTo>
                <a:cubicBezTo>
                  <a:pt x="6289114" y="4975461"/>
                  <a:pt x="6289783" y="4979647"/>
                  <a:pt x="6291123" y="4983107"/>
                </a:cubicBezTo>
                <a:cubicBezTo>
                  <a:pt x="6292462" y="4986567"/>
                  <a:pt x="6294286" y="4989674"/>
                  <a:pt x="6296592" y="4992427"/>
                </a:cubicBezTo>
                <a:cubicBezTo>
                  <a:pt x="6293839" y="4995255"/>
                  <a:pt x="6291532" y="4998455"/>
                  <a:pt x="6289672" y="5002027"/>
                </a:cubicBezTo>
                <a:cubicBezTo>
                  <a:pt x="6287811" y="5005599"/>
                  <a:pt x="6286881" y="5009654"/>
                  <a:pt x="6286881" y="5014194"/>
                </a:cubicBezTo>
                <a:cubicBezTo>
                  <a:pt x="6286881" y="5017468"/>
                  <a:pt x="6287756" y="5020519"/>
                  <a:pt x="6289504" y="5023346"/>
                </a:cubicBezTo>
                <a:cubicBezTo>
                  <a:pt x="6291253" y="5026174"/>
                  <a:pt x="6293951" y="5028518"/>
                  <a:pt x="6297597" y="5030379"/>
                </a:cubicBezTo>
                <a:cubicBezTo>
                  <a:pt x="6295216" y="5032239"/>
                  <a:pt x="6293113" y="5034118"/>
                  <a:pt x="6291290" y="5036015"/>
                </a:cubicBezTo>
                <a:cubicBezTo>
                  <a:pt x="6289467" y="5037913"/>
                  <a:pt x="6287942" y="5039904"/>
                  <a:pt x="6286714" y="5041987"/>
                </a:cubicBezTo>
                <a:cubicBezTo>
                  <a:pt x="6285486" y="5044071"/>
                  <a:pt x="6284574" y="5046266"/>
                  <a:pt x="6283979" y="5048573"/>
                </a:cubicBezTo>
                <a:cubicBezTo>
                  <a:pt x="6283384" y="5050880"/>
                  <a:pt x="6283086" y="5053261"/>
                  <a:pt x="6283086" y="5055717"/>
                </a:cubicBezTo>
                <a:cubicBezTo>
                  <a:pt x="6283086" y="5059586"/>
                  <a:pt x="6283905" y="5063177"/>
                  <a:pt x="6285542" y="5066488"/>
                </a:cubicBezTo>
                <a:cubicBezTo>
                  <a:pt x="6287179" y="5069799"/>
                  <a:pt x="6289821" y="5072646"/>
                  <a:pt x="6293467" y="5075027"/>
                </a:cubicBezTo>
                <a:cubicBezTo>
                  <a:pt x="6297113" y="5077408"/>
                  <a:pt x="6301783" y="5079287"/>
                  <a:pt x="6307475" y="5080664"/>
                </a:cubicBezTo>
                <a:cubicBezTo>
                  <a:pt x="6313168" y="5082041"/>
                  <a:pt x="6320070" y="5082729"/>
                  <a:pt x="6328181" y="5082729"/>
                </a:cubicBezTo>
                <a:cubicBezTo>
                  <a:pt x="6336590" y="5082729"/>
                  <a:pt x="6343882" y="5081817"/>
                  <a:pt x="6350059" y="5079994"/>
                </a:cubicBezTo>
                <a:cubicBezTo>
                  <a:pt x="6356235" y="5078171"/>
                  <a:pt x="6361314" y="5075678"/>
                  <a:pt x="6365295" y="5072516"/>
                </a:cubicBezTo>
                <a:cubicBezTo>
                  <a:pt x="6369276" y="5069353"/>
                  <a:pt x="6372234" y="5065688"/>
                  <a:pt x="6374169" y="5061521"/>
                </a:cubicBezTo>
                <a:cubicBezTo>
                  <a:pt x="6376104" y="5057354"/>
                  <a:pt x="6377071" y="5052963"/>
                  <a:pt x="6377071" y="5048350"/>
                </a:cubicBezTo>
                <a:cubicBezTo>
                  <a:pt x="6377071" y="5043959"/>
                  <a:pt x="6376215" y="5040108"/>
                  <a:pt x="6374504" y="5036797"/>
                </a:cubicBezTo>
                <a:cubicBezTo>
                  <a:pt x="6372792" y="5033485"/>
                  <a:pt x="6370411" y="5030695"/>
                  <a:pt x="6367360" y="5028425"/>
                </a:cubicBezTo>
                <a:cubicBezTo>
                  <a:pt x="6364309" y="5026156"/>
                  <a:pt x="6360700" y="5024407"/>
                  <a:pt x="6356533" y="5023179"/>
                </a:cubicBezTo>
                <a:cubicBezTo>
                  <a:pt x="6352366" y="5021951"/>
                  <a:pt x="6347789" y="5021263"/>
                  <a:pt x="6342803" y="5021114"/>
                </a:cubicBezTo>
                <a:lnTo>
                  <a:pt x="6316573" y="5019998"/>
                </a:lnTo>
                <a:cubicBezTo>
                  <a:pt x="6312554" y="5019849"/>
                  <a:pt x="6309336" y="5018919"/>
                  <a:pt x="6306917" y="5017207"/>
                </a:cubicBezTo>
                <a:cubicBezTo>
                  <a:pt x="6304499" y="5015496"/>
                  <a:pt x="6303290" y="5013338"/>
                  <a:pt x="6303290" y="5010733"/>
                </a:cubicBezTo>
                <a:cubicBezTo>
                  <a:pt x="6303290" y="5008501"/>
                  <a:pt x="6303717" y="5006529"/>
                  <a:pt x="6304573" y="5004817"/>
                </a:cubicBezTo>
                <a:cubicBezTo>
                  <a:pt x="6305429" y="5003106"/>
                  <a:pt x="6306527" y="5001580"/>
                  <a:pt x="6307866" y="5000241"/>
                </a:cubicBezTo>
                <a:cubicBezTo>
                  <a:pt x="6309875" y="5001878"/>
                  <a:pt x="6312722" y="5003236"/>
                  <a:pt x="6316405" y="5004315"/>
                </a:cubicBezTo>
                <a:cubicBezTo>
                  <a:pt x="6320089" y="5005394"/>
                  <a:pt x="6323977" y="5005934"/>
                  <a:pt x="6328069" y="5005934"/>
                </a:cubicBezTo>
                <a:cubicBezTo>
                  <a:pt x="6333874" y="5005934"/>
                  <a:pt x="6339157" y="5005115"/>
                  <a:pt x="6343920" y="5003478"/>
                </a:cubicBezTo>
                <a:cubicBezTo>
                  <a:pt x="6348682" y="5001841"/>
                  <a:pt x="6352794" y="4999478"/>
                  <a:pt x="6356254" y="4996390"/>
                </a:cubicBezTo>
                <a:cubicBezTo>
                  <a:pt x="6359714" y="4993302"/>
                  <a:pt x="6362374" y="4989525"/>
                  <a:pt x="6364235" y="4985060"/>
                </a:cubicBezTo>
                <a:cubicBezTo>
                  <a:pt x="6366095" y="4980596"/>
                  <a:pt x="6367025" y="4975461"/>
                  <a:pt x="6367025" y="4969657"/>
                </a:cubicBezTo>
                <a:cubicBezTo>
                  <a:pt x="6367025" y="4966159"/>
                  <a:pt x="6366504" y="4962792"/>
                  <a:pt x="6365463" y="4959555"/>
                </a:cubicBezTo>
                <a:cubicBezTo>
                  <a:pt x="6364421" y="4956318"/>
                  <a:pt x="6362598" y="4953360"/>
                  <a:pt x="6359993" y="4950681"/>
                </a:cubicBezTo>
                <a:lnTo>
                  <a:pt x="6374392" y="4950681"/>
                </a:lnTo>
                <a:cubicBezTo>
                  <a:pt x="6375508" y="4950681"/>
                  <a:pt x="6376420" y="4950104"/>
                  <a:pt x="6377127" y="4948951"/>
                </a:cubicBezTo>
                <a:cubicBezTo>
                  <a:pt x="6377834" y="4947798"/>
                  <a:pt x="6378187" y="4945919"/>
                  <a:pt x="6378187" y="4943314"/>
                </a:cubicBezTo>
                <a:cubicBezTo>
                  <a:pt x="6378187" y="4940784"/>
                  <a:pt x="6377871" y="4938905"/>
                  <a:pt x="6377239" y="4937677"/>
                </a:cubicBezTo>
                <a:cubicBezTo>
                  <a:pt x="6376606" y="4936449"/>
                  <a:pt x="6375657" y="4935836"/>
                  <a:pt x="6374392" y="4935836"/>
                </a:cubicBezTo>
                <a:lnTo>
                  <a:pt x="6344031" y="4935836"/>
                </a:lnTo>
                <a:cubicBezTo>
                  <a:pt x="6341724" y="4935240"/>
                  <a:pt x="6339250" y="4934775"/>
                  <a:pt x="6336609" y="4934440"/>
                </a:cubicBezTo>
                <a:cubicBezTo>
                  <a:pt x="6333967" y="4934105"/>
                  <a:pt x="6331120" y="4933938"/>
                  <a:pt x="6328069" y="4933938"/>
                </a:cubicBezTo>
                <a:close/>
                <a:moveTo>
                  <a:pt x="9986413" y="4933715"/>
                </a:moveTo>
                <a:cubicBezTo>
                  <a:pt x="9984255" y="4933715"/>
                  <a:pt x="9982116" y="4933994"/>
                  <a:pt x="9979995" y="4934552"/>
                </a:cubicBezTo>
                <a:cubicBezTo>
                  <a:pt x="9977875" y="4935110"/>
                  <a:pt x="9975735" y="4936115"/>
                  <a:pt x="9973577" y="4937566"/>
                </a:cubicBezTo>
                <a:cubicBezTo>
                  <a:pt x="9971419" y="4939017"/>
                  <a:pt x="9969131" y="4941007"/>
                  <a:pt x="9966713" y="4943537"/>
                </a:cubicBezTo>
                <a:cubicBezTo>
                  <a:pt x="9964294" y="4946067"/>
                  <a:pt x="9961708" y="4949342"/>
                  <a:pt x="9958955" y="4953360"/>
                </a:cubicBezTo>
                <a:lnTo>
                  <a:pt x="9958955" y="4938738"/>
                </a:lnTo>
                <a:cubicBezTo>
                  <a:pt x="9958955" y="4938142"/>
                  <a:pt x="9958825" y="4937640"/>
                  <a:pt x="9958564" y="4937231"/>
                </a:cubicBezTo>
                <a:cubicBezTo>
                  <a:pt x="9958303" y="4936822"/>
                  <a:pt x="9957875" y="4936449"/>
                  <a:pt x="9957281" y="4936115"/>
                </a:cubicBezTo>
                <a:cubicBezTo>
                  <a:pt x="9956685" y="4935780"/>
                  <a:pt x="9955848" y="4935557"/>
                  <a:pt x="9954769" y="4935445"/>
                </a:cubicBezTo>
                <a:cubicBezTo>
                  <a:pt x="9953690" y="4935333"/>
                  <a:pt x="9952332" y="4935277"/>
                  <a:pt x="9950695" y="4935277"/>
                </a:cubicBezTo>
                <a:cubicBezTo>
                  <a:pt x="9948983" y="4935277"/>
                  <a:pt x="9947607" y="4935333"/>
                  <a:pt x="9946565" y="4935445"/>
                </a:cubicBezTo>
                <a:cubicBezTo>
                  <a:pt x="9945523" y="4935557"/>
                  <a:pt x="9944667" y="4935780"/>
                  <a:pt x="9943997" y="4936115"/>
                </a:cubicBezTo>
                <a:cubicBezTo>
                  <a:pt x="9943327" y="4936449"/>
                  <a:pt x="9942881" y="4936822"/>
                  <a:pt x="9942658" y="4937231"/>
                </a:cubicBezTo>
                <a:cubicBezTo>
                  <a:pt x="9942435" y="4937640"/>
                  <a:pt x="9942323" y="4938142"/>
                  <a:pt x="9942323" y="4938738"/>
                </a:cubicBezTo>
                <a:lnTo>
                  <a:pt x="9942323" y="5039197"/>
                </a:lnTo>
                <a:cubicBezTo>
                  <a:pt x="9942323" y="5039792"/>
                  <a:pt x="9942453" y="5040294"/>
                  <a:pt x="9942714" y="5040704"/>
                </a:cubicBezTo>
                <a:cubicBezTo>
                  <a:pt x="9942974" y="5041113"/>
                  <a:pt x="9943458" y="5041466"/>
                  <a:pt x="9944165" y="5041764"/>
                </a:cubicBezTo>
                <a:cubicBezTo>
                  <a:pt x="9944872" y="5042062"/>
                  <a:pt x="9945821" y="5042285"/>
                  <a:pt x="9947011" y="5042434"/>
                </a:cubicBezTo>
                <a:cubicBezTo>
                  <a:pt x="9948202" y="5042583"/>
                  <a:pt x="9949690" y="5042657"/>
                  <a:pt x="9951476" y="5042657"/>
                </a:cubicBezTo>
                <a:cubicBezTo>
                  <a:pt x="9953337" y="5042657"/>
                  <a:pt x="9954862" y="5042583"/>
                  <a:pt x="9956053" y="5042434"/>
                </a:cubicBezTo>
                <a:cubicBezTo>
                  <a:pt x="9957243" y="5042285"/>
                  <a:pt x="9958173" y="5042062"/>
                  <a:pt x="9958843" y="5041764"/>
                </a:cubicBezTo>
                <a:cubicBezTo>
                  <a:pt x="9959513" y="5041466"/>
                  <a:pt x="9959997" y="5041113"/>
                  <a:pt x="9960294" y="5040704"/>
                </a:cubicBezTo>
                <a:cubicBezTo>
                  <a:pt x="9960591" y="5040294"/>
                  <a:pt x="9960741" y="5039792"/>
                  <a:pt x="9960741" y="5039197"/>
                </a:cubicBezTo>
                <a:lnTo>
                  <a:pt x="9960741" y="4973117"/>
                </a:lnTo>
                <a:cubicBezTo>
                  <a:pt x="9963345" y="4969024"/>
                  <a:pt x="9965727" y="4965564"/>
                  <a:pt x="9967885" y="4962736"/>
                </a:cubicBezTo>
                <a:cubicBezTo>
                  <a:pt x="9970043" y="4959909"/>
                  <a:pt x="9972107" y="4957639"/>
                  <a:pt x="9974079" y="4955927"/>
                </a:cubicBezTo>
                <a:cubicBezTo>
                  <a:pt x="9976051" y="4954216"/>
                  <a:pt x="9977930" y="4952988"/>
                  <a:pt x="9979716" y="4952244"/>
                </a:cubicBezTo>
                <a:cubicBezTo>
                  <a:pt x="9981502" y="4951500"/>
                  <a:pt x="9983325" y="4951128"/>
                  <a:pt x="9985185" y="4951128"/>
                </a:cubicBezTo>
                <a:cubicBezTo>
                  <a:pt x="9986749" y="4951128"/>
                  <a:pt x="9988199" y="4951276"/>
                  <a:pt x="9989539" y="4951574"/>
                </a:cubicBezTo>
                <a:cubicBezTo>
                  <a:pt x="9990879" y="4951872"/>
                  <a:pt x="9992087" y="4952188"/>
                  <a:pt x="9993167" y="4952523"/>
                </a:cubicBezTo>
                <a:cubicBezTo>
                  <a:pt x="9994245" y="4952858"/>
                  <a:pt x="9995213" y="4953193"/>
                  <a:pt x="9996069" y="4953527"/>
                </a:cubicBezTo>
                <a:cubicBezTo>
                  <a:pt x="9996925" y="4953862"/>
                  <a:pt x="9997650" y="4954030"/>
                  <a:pt x="9998245" y="4954030"/>
                </a:cubicBezTo>
                <a:cubicBezTo>
                  <a:pt x="9998841" y="4954030"/>
                  <a:pt x="9999305" y="4953862"/>
                  <a:pt x="9999641" y="4953527"/>
                </a:cubicBezTo>
                <a:cubicBezTo>
                  <a:pt x="9999975" y="4953193"/>
                  <a:pt x="10000255" y="4952709"/>
                  <a:pt x="10000477" y="4952076"/>
                </a:cubicBezTo>
                <a:cubicBezTo>
                  <a:pt x="10000701" y="4951444"/>
                  <a:pt x="10000849" y="4950570"/>
                  <a:pt x="10000924" y="4949453"/>
                </a:cubicBezTo>
                <a:cubicBezTo>
                  <a:pt x="10000999" y="4948337"/>
                  <a:pt x="10001036" y="4946960"/>
                  <a:pt x="10001036" y="4945323"/>
                </a:cubicBezTo>
                <a:cubicBezTo>
                  <a:pt x="10001036" y="4943612"/>
                  <a:pt x="10001017" y="4942254"/>
                  <a:pt x="10000980" y="4941249"/>
                </a:cubicBezTo>
                <a:cubicBezTo>
                  <a:pt x="10000943" y="4940245"/>
                  <a:pt x="10000869" y="4939482"/>
                  <a:pt x="10000757" y="4938961"/>
                </a:cubicBezTo>
                <a:cubicBezTo>
                  <a:pt x="10000645" y="4938440"/>
                  <a:pt x="10000515" y="4938012"/>
                  <a:pt x="10000366" y="4937677"/>
                </a:cubicBezTo>
                <a:cubicBezTo>
                  <a:pt x="10000217" y="4937342"/>
                  <a:pt x="9999919" y="4936989"/>
                  <a:pt x="9999473" y="4936617"/>
                </a:cubicBezTo>
                <a:cubicBezTo>
                  <a:pt x="9999027" y="4936245"/>
                  <a:pt x="9998264" y="4935873"/>
                  <a:pt x="9997185" y="4935501"/>
                </a:cubicBezTo>
                <a:cubicBezTo>
                  <a:pt x="9996106" y="4935129"/>
                  <a:pt x="9994897" y="4934794"/>
                  <a:pt x="9993557" y="4934496"/>
                </a:cubicBezTo>
                <a:cubicBezTo>
                  <a:pt x="9992217" y="4934198"/>
                  <a:pt x="9990934" y="4933994"/>
                  <a:pt x="9989706" y="4933882"/>
                </a:cubicBezTo>
                <a:cubicBezTo>
                  <a:pt x="9988479" y="4933771"/>
                  <a:pt x="9987381" y="4933715"/>
                  <a:pt x="9986413" y="4933715"/>
                </a:cubicBezTo>
                <a:close/>
                <a:moveTo>
                  <a:pt x="9869546" y="4933715"/>
                </a:moveTo>
                <a:cubicBezTo>
                  <a:pt x="9862179" y="4933715"/>
                  <a:pt x="9855519" y="4934998"/>
                  <a:pt x="9849566" y="4937566"/>
                </a:cubicBezTo>
                <a:cubicBezTo>
                  <a:pt x="9843613" y="4940133"/>
                  <a:pt x="9838534" y="4943816"/>
                  <a:pt x="9834330" y="4948616"/>
                </a:cubicBezTo>
                <a:cubicBezTo>
                  <a:pt x="9830125" y="4953416"/>
                  <a:pt x="9826907" y="4959257"/>
                  <a:pt x="9824675" y="4966141"/>
                </a:cubicBezTo>
                <a:cubicBezTo>
                  <a:pt x="9822442" y="4973024"/>
                  <a:pt x="9821326" y="4980782"/>
                  <a:pt x="9821326" y="4989414"/>
                </a:cubicBezTo>
                <a:cubicBezTo>
                  <a:pt x="9821326" y="4998492"/>
                  <a:pt x="9822405" y="5006455"/>
                  <a:pt x="9824563" y="5013301"/>
                </a:cubicBezTo>
                <a:cubicBezTo>
                  <a:pt x="9826721" y="5020147"/>
                  <a:pt x="9829921" y="5025839"/>
                  <a:pt x="9834162" y="5030379"/>
                </a:cubicBezTo>
                <a:cubicBezTo>
                  <a:pt x="9838404" y="5034918"/>
                  <a:pt x="9843631" y="5038341"/>
                  <a:pt x="9849845" y="5040648"/>
                </a:cubicBezTo>
                <a:cubicBezTo>
                  <a:pt x="9856059" y="5042955"/>
                  <a:pt x="9863295" y="5044108"/>
                  <a:pt x="9871555" y="5044108"/>
                </a:cubicBezTo>
                <a:cubicBezTo>
                  <a:pt x="9876318" y="5044108"/>
                  <a:pt x="9880801" y="5043755"/>
                  <a:pt x="9885005" y="5043048"/>
                </a:cubicBezTo>
                <a:cubicBezTo>
                  <a:pt x="9889210" y="5042341"/>
                  <a:pt x="9892912" y="5041541"/>
                  <a:pt x="9896112" y="5040648"/>
                </a:cubicBezTo>
                <a:cubicBezTo>
                  <a:pt x="9899312" y="5039755"/>
                  <a:pt x="9901916" y="5038843"/>
                  <a:pt x="9903925" y="5037913"/>
                </a:cubicBezTo>
                <a:cubicBezTo>
                  <a:pt x="9905935" y="5036983"/>
                  <a:pt x="9907144" y="5036313"/>
                  <a:pt x="9907553" y="5035904"/>
                </a:cubicBezTo>
                <a:cubicBezTo>
                  <a:pt x="9907963" y="5035495"/>
                  <a:pt x="9908297" y="5035067"/>
                  <a:pt x="9908557" y="5034620"/>
                </a:cubicBezTo>
                <a:cubicBezTo>
                  <a:pt x="9908818" y="5034174"/>
                  <a:pt x="9909004" y="5033671"/>
                  <a:pt x="9909116" y="5033113"/>
                </a:cubicBezTo>
                <a:cubicBezTo>
                  <a:pt x="9909227" y="5032555"/>
                  <a:pt x="9909321" y="5031923"/>
                  <a:pt x="9909395" y="5031216"/>
                </a:cubicBezTo>
                <a:cubicBezTo>
                  <a:pt x="9909469" y="5030509"/>
                  <a:pt x="9909507" y="5029672"/>
                  <a:pt x="9909507" y="5028704"/>
                </a:cubicBezTo>
                <a:cubicBezTo>
                  <a:pt x="9909507" y="5027365"/>
                  <a:pt x="9909451" y="5026230"/>
                  <a:pt x="9909338" y="5025300"/>
                </a:cubicBezTo>
                <a:cubicBezTo>
                  <a:pt x="9909226" y="5024370"/>
                  <a:pt x="9909057" y="5023644"/>
                  <a:pt x="9908833" y="5023123"/>
                </a:cubicBezTo>
                <a:cubicBezTo>
                  <a:pt x="9908609" y="5022602"/>
                  <a:pt x="9908291" y="5022212"/>
                  <a:pt x="9907880" y="5021951"/>
                </a:cubicBezTo>
                <a:cubicBezTo>
                  <a:pt x="9907469" y="5021691"/>
                  <a:pt x="9907002" y="5021561"/>
                  <a:pt x="9906479" y="5021561"/>
                </a:cubicBezTo>
                <a:cubicBezTo>
                  <a:pt x="9905581" y="5021561"/>
                  <a:pt x="9904253" y="5021951"/>
                  <a:pt x="9902496" y="5022733"/>
                </a:cubicBezTo>
                <a:cubicBezTo>
                  <a:pt x="9900739" y="5023514"/>
                  <a:pt x="9898495" y="5024388"/>
                  <a:pt x="9895765" y="5025356"/>
                </a:cubicBezTo>
                <a:cubicBezTo>
                  <a:pt x="9893036" y="5026323"/>
                  <a:pt x="9889802" y="5027197"/>
                  <a:pt x="9886063" y="5027979"/>
                </a:cubicBezTo>
                <a:cubicBezTo>
                  <a:pt x="9882325" y="5028760"/>
                  <a:pt x="9878063" y="5029151"/>
                  <a:pt x="9873277" y="5029151"/>
                </a:cubicBezTo>
                <a:cubicBezTo>
                  <a:pt x="9867220" y="5029151"/>
                  <a:pt x="9862097" y="5028295"/>
                  <a:pt x="9857910" y="5026584"/>
                </a:cubicBezTo>
                <a:cubicBezTo>
                  <a:pt x="9853723" y="5024872"/>
                  <a:pt x="9850321" y="5022416"/>
                  <a:pt x="9847703" y="5019217"/>
                </a:cubicBezTo>
                <a:cubicBezTo>
                  <a:pt x="9845086" y="5016017"/>
                  <a:pt x="9843216" y="5012184"/>
                  <a:pt x="9842095" y="5007720"/>
                </a:cubicBezTo>
                <a:cubicBezTo>
                  <a:pt x="9840973" y="5003255"/>
                  <a:pt x="9840413" y="4998232"/>
                  <a:pt x="9840413" y="4992651"/>
                </a:cubicBezTo>
                <a:lnTo>
                  <a:pt x="9906571" y="4992651"/>
                </a:lnTo>
                <a:cubicBezTo>
                  <a:pt x="9908441" y="4992651"/>
                  <a:pt x="9910105" y="4992037"/>
                  <a:pt x="9911561" y="4990809"/>
                </a:cubicBezTo>
                <a:cubicBezTo>
                  <a:pt x="9913019" y="4989581"/>
                  <a:pt x="9913748" y="4987516"/>
                  <a:pt x="9913748" y="4984614"/>
                </a:cubicBezTo>
                <a:lnTo>
                  <a:pt x="9913748" y="4981265"/>
                </a:lnTo>
                <a:cubicBezTo>
                  <a:pt x="9913748" y="4974717"/>
                  <a:pt x="9912911" y="4968559"/>
                  <a:pt x="9911237" y="4962792"/>
                </a:cubicBezTo>
                <a:cubicBezTo>
                  <a:pt x="9909563" y="4957025"/>
                  <a:pt x="9906939" y="4952002"/>
                  <a:pt x="9903367" y="4947723"/>
                </a:cubicBezTo>
                <a:cubicBezTo>
                  <a:pt x="9899795" y="4943444"/>
                  <a:pt x="9895237" y="4940040"/>
                  <a:pt x="9889693" y="4937510"/>
                </a:cubicBezTo>
                <a:cubicBezTo>
                  <a:pt x="9884150" y="4934980"/>
                  <a:pt x="9877434" y="4933715"/>
                  <a:pt x="9869546" y="4933715"/>
                </a:cubicBezTo>
                <a:close/>
                <a:moveTo>
                  <a:pt x="9602846" y="4933715"/>
                </a:moveTo>
                <a:cubicBezTo>
                  <a:pt x="9595479" y="4933715"/>
                  <a:pt x="9588819" y="4934998"/>
                  <a:pt x="9582866" y="4937566"/>
                </a:cubicBezTo>
                <a:cubicBezTo>
                  <a:pt x="9576913" y="4940133"/>
                  <a:pt x="9571834" y="4943816"/>
                  <a:pt x="9567630" y="4948616"/>
                </a:cubicBezTo>
                <a:cubicBezTo>
                  <a:pt x="9563425" y="4953416"/>
                  <a:pt x="9560207" y="4959257"/>
                  <a:pt x="9557975" y="4966141"/>
                </a:cubicBezTo>
                <a:cubicBezTo>
                  <a:pt x="9555742" y="4973024"/>
                  <a:pt x="9554626" y="4980782"/>
                  <a:pt x="9554626" y="4989414"/>
                </a:cubicBezTo>
                <a:cubicBezTo>
                  <a:pt x="9554626" y="4998492"/>
                  <a:pt x="9555705" y="5006455"/>
                  <a:pt x="9557863" y="5013301"/>
                </a:cubicBezTo>
                <a:cubicBezTo>
                  <a:pt x="9560021" y="5020147"/>
                  <a:pt x="9563221" y="5025839"/>
                  <a:pt x="9567462" y="5030379"/>
                </a:cubicBezTo>
                <a:cubicBezTo>
                  <a:pt x="9571704" y="5034918"/>
                  <a:pt x="9576931" y="5038341"/>
                  <a:pt x="9583145" y="5040648"/>
                </a:cubicBezTo>
                <a:cubicBezTo>
                  <a:pt x="9589359" y="5042955"/>
                  <a:pt x="9596595" y="5044108"/>
                  <a:pt x="9604855" y="5044108"/>
                </a:cubicBezTo>
                <a:cubicBezTo>
                  <a:pt x="9609618" y="5044108"/>
                  <a:pt x="9614101" y="5043755"/>
                  <a:pt x="9618306" y="5043048"/>
                </a:cubicBezTo>
                <a:cubicBezTo>
                  <a:pt x="9622510" y="5042341"/>
                  <a:pt x="9626212" y="5041541"/>
                  <a:pt x="9629412" y="5040648"/>
                </a:cubicBezTo>
                <a:cubicBezTo>
                  <a:pt x="9632612" y="5039755"/>
                  <a:pt x="9635216" y="5038843"/>
                  <a:pt x="9637225" y="5037913"/>
                </a:cubicBezTo>
                <a:cubicBezTo>
                  <a:pt x="9639235" y="5036983"/>
                  <a:pt x="9640444" y="5036313"/>
                  <a:pt x="9640853" y="5035904"/>
                </a:cubicBezTo>
                <a:cubicBezTo>
                  <a:pt x="9641263" y="5035495"/>
                  <a:pt x="9641597" y="5035067"/>
                  <a:pt x="9641858" y="5034620"/>
                </a:cubicBezTo>
                <a:cubicBezTo>
                  <a:pt x="9642118" y="5034174"/>
                  <a:pt x="9642304" y="5033671"/>
                  <a:pt x="9642416" y="5033113"/>
                </a:cubicBezTo>
                <a:cubicBezTo>
                  <a:pt x="9642527" y="5032555"/>
                  <a:pt x="9642621" y="5031923"/>
                  <a:pt x="9642695" y="5031216"/>
                </a:cubicBezTo>
                <a:cubicBezTo>
                  <a:pt x="9642769" y="5030509"/>
                  <a:pt x="9642807" y="5029672"/>
                  <a:pt x="9642807" y="5028704"/>
                </a:cubicBezTo>
                <a:cubicBezTo>
                  <a:pt x="9642807" y="5027365"/>
                  <a:pt x="9642751" y="5026230"/>
                  <a:pt x="9642638" y="5025300"/>
                </a:cubicBezTo>
                <a:cubicBezTo>
                  <a:pt x="9642526" y="5024370"/>
                  <a:pt x="9642358" y="5023644"/>
                  <a:pt x="9642133" y="5023123"/>
                </a:cubicBezTo>
                <a:cubicBezTo>
                  <a:pt x="9641909" y="5022602"/>
                  <a:pt x="9641591" y="5022212"/>
                  <a:pt x="9641180" y="5021951"/>
                </a:cubicBezTo>
                <a:cubicBezTo>
                  <a:pt x="9640769" y="5021691"/>
                  <a:pt x="9640302" y="5021561"/>
                  <a:pt x="9639779" y="5021561"/>
                </a:cubicBezTo>
                <a:cubicBezTo>
                  <a:pt x="9638881" y="5021561"/>
                  <a:pt x="9637553" y="5021951"/>
                  <a:pt x="9635796" y="5022733"/>
                </a:cubicBezTo>
                <a:cubicBezTo>
                  <a:pt x="9634039" y="5023514"/>
                  <a:pt x="9631795" y="5024388"/>
                  <a:pt x="9629066" y="5025356"/>
                </a:cubicBezTo>
                <a:cubicBezTo>
                  <a:pt x="9626336" y="5026323"/>
                  <a:pt x="9623102" y="5027197"/>
                  <a:pt x="9619363" y="5027979"/>
                </a:cubicBezTo>
                <a:cubicBezTo>
                  <a:pt x="9615625" y="5028760"/>
                  <a:pt x="9611363" y="5029151"/>
                  <a:pt x="9606577" y="5029151"/>
                </a:cubicBezTo>
                <a:cubicBezTo>
                  <a:pt x="9600520" y="5029151"/>
                  <a:pt x="9595398" y="5028295"/>
                  <a:pt x="9591211" y="5026584"/>
                </a:cubicBezTo>
                <a:cubicBezTo>
                  <a:pt x="9587023" y="5024872"/>
                  <a:pt x="9583621" y="5022416"/>
                  <a:pt x="9581003" y="5019217"/>
                </a:cubicBezTo>
                <a:cubicBezTo>
                  <a:pt x="9578386" y="5016017"/>
                  <a:pt x="9576517" y="5012184"/>
                  <a:pt x="9575395" y="5007720"/>
                </a:cubicBezTo>
                <a:cubicBezTo>
                  <a:pt x="9574274" y="5003255"/>
                  <a:pt x="9573713" y="4998232"/>
                  <a:pt x="9573713" y="4992651"/>
                </a:cubicBezTo>
                <a:lnTo>
                  <a:pt x="9639871" y="4992651"/>
                </a:lnTo>
                <a:cubicBezTo>
                  <a:pt x="9641741" y="4992651"/>
                  <a:pt x="9643405" y="4992037"/>
                  <a:pt x="9644862" y="4990809"/>
                </a:cubicBezTo>
                <a:cubicBezTo>
                  <a:pt x="9646319" y="4989581"/>
                  <a:pt x="9647048" y="4987516"/>
                  <a:pt x="9647048" y="4984614"/>
                </a:cubicBezTo>
                <a:lnTo>
                  <a:pt x="9647048" y="4981265"/>
                </a:lnTo>
                <a:cubicBezTo>
                  <a:pt x="9647048" y="4974717"/>
                  <a:pt x="9646211" y="4968559"/>
                  <a:pt x="9644537" y="4962792"/>
                </a:cubicBezTo>
                <a:cubicBezTo>
                  <a:pt x="9642862" y="4957025"/>
                  <a:pt x="9640239" y="4952002"/>
                  <a:pt x="9636667" y="4947723"/>
                </a:cubicBezTo>
                <a:cubicBezTo>
                  <a:pt x="9633095" y="4943444"/>
                  <a:pt x="9628537" y="4940040"/>
                  <a:pt x="9622994" y="4937510"/>
                </a:cubicBezTo>
                <a:cubicBezTo>
                  <a:pt x="9617450" y="4934980"/>
                  <a:pt x="9610734" y="4933715"/>
                  <a:pt x="9602846" y="4933715"/>
                </a:cubicBezTo>
                <a:close/>
                <a:moveTo>
                  <a:pt x="9259946" y="4933715"/>
                </a:moveTo>
                <a:cubicBezTo>
                  <a:pt x="9252579" y="4933715"/>
                  <a:pt x="9245919" y="4934998"/>
                  <a:pt x="9239966" y="4937566"/>
                </a:cubicBezTo>
                <a:cubicBezTo>
                  <a:pt x="9234013" y="4940133"/>
                  <a:pt x="9228934" y="4943816"/>
                  <a:pt x="9224730" y="4948616"/>
                </a:cubicBezTo>
                <a:cubicBezTo>
                  <a:pt x="9220525" y="4953416"/>
                  <a:pt x="9217307" y="4959257"/>
                  <a:pt x="9215075" y="4966141"/>
                </a:cubicBezTo>
                <a:cubicBezTo>
                  <a:pt x="9212842" y="4973024"/>
                  <a:pt x="9211726" y="4980782"/>
                  <a:pt x="9211726" y="4989414"/>
                </a:cubicBezTo>
                <a:cubicBezTo>
                  <a:pt x="9211726" y="4998492"/>
                  <a:pt x="9212805" y="5006455"/>
                  <a:pt x="9214963" y="5013301"/>
                </a:cubicBezTo>
                <a:cubicBezTo>
                  <a:pt x="9217121" y="5020147"/>
                  <a:pt x="9220321" y="5025839"/>
                  <a:pt x="9224562" y="5030379"/>
                </a:cubicBezTo>
                <a:cubicBezTo>
                  <a:pt x="9228804" y="5034918"/>
                  <a:pt x="9234031" y="5038341"/>
                  <a:pt x="9240245" y="5040648"/>
                </a:cubicBezTo>
                <a:cubicBezTo>
                  <a:pt x="9246459" y="5042955"/>
                  <a:pt x="9253695" y="5044108"/>
                  <a:pt x="9261955" y="5044108"/>
                </a:cubicBezTo>
                <a:cubicBezTo>
                  <a:pt x="9266718" y="5044108"/>
                  <a:pt x="9271201" y="5043755"/>
                  <a:pt x="9275406" y="5043048"/>
                </a:cubicBezTo>
                <a:cubicBezTo>
                  <a:pt x="9279610" y="5042341"/>
                  <a:pt x="9283312" y="5041541"/>
                  <a:pt x="9286512" y="5040648"/>
                </a:cubicBezTo>
                <a:cubicBezTo>
                  <a:pt x="9289712" y="5039755"/>
                  <a:pt x="9292316" y="5038843"/>
                  <a:pt x="9294325" y="5037913"/>
                </a:cubicBezTo>
                <a:cubicBezTo>
                  <a:pt x="9296335" y="5036983"/>
                  <a:pt x="9297544" y="5036313"/>
                  <a:pt x="9297953" y="5035904"/>
                </a:cubicBezTo>
                <a:cubicBezTo>
                  <a:pt x="9298363" y="5035495"/>
                  <a:pt x="9298697" y="5035067"/>
                  <a:pt x="9298958" y="5034620"/>
                </a:cubicBezTo>
                <a:cubicBezTo>
                  <a:pt x="9299218" y="5034174"/>
                  <a:pt x="9299404" y="5033671"/>
                  <a:pt x="9299516" y="5033113"/>
                </a:cubicBezTo>
                <a:cubicBezTo>
                  <a:pt x="9299627" y="5032555"/>
                  <a:pt x="9299721" y="5031923"/>
                  <a:pt x="9299795" y="5031216"/>
                </a:cubicBezTo>
                <a:cubicBezTo>
                  <a:pt x="9299869" y="5030509"/>
                  <a:pt x="9299907" y="5029672"/>
                  <a:pt x="9299907" y="5028704"/>
                </a:cubicBezTo>
                <a:cubicBezTo>
                  <a:pt x="9299907" y="5027365"/>
                  <a:pt x="9299851" y="5026230"/>
                  <a:pt x="9299738" y="5025300"/>
                </a:cubicBezTo>
                <a:cubicBezTo>
                  <a:pt x="9299626" y="5024370"/>
                  <a:pt x="9299458" y="5023644"/>
                  <a:pt x="9299233" y="5023123"/>
                </a:cubicBezTo>
                <a:cubicBezTo>
                  <a:pt x="9299009" y="5022602"/>
                  <a:pt x="9298691" y="5022212"/>
                  <a:pt x="9298280" y="5021951"/>
                </a:cubicBezTo>
                <a:cubicBezTo>
                  <a:pt x="9297869" y="5021691"/>
                  <a:pt x="9297402" y="5021561"/>
                  <a:pt x="9296879" y="5021561"/>
                </a:cubicBezTo>
                <a:cubicBezTo>
                  <a:pt x="9295981" y="5021561"/>
                  <a:pt x="9294653" y="5021951"/>
                  <a:pt x="9292896" y="5022733"/>
                </a:cubicBezTo>
                <a:cubicBezTo>
                  <a:pt x="9291139" y="5023514"/>
                  <a:pt x="9288895" y="5024388"/>
                  <a:pt x="9286166" y="5025356"/>
                </a:cubicBezTo>
                <a:cubicBezTo>
                  <a:pt x="9283436" y="5026323"/>
                  <a:pt x="9280202" y="5027197"/>
                  <a:pt x="9276463" y="5027979"/>
                </a:cubicBezTo>
                <a:cubicBezTo>
                  <a:pt x="9272725" y="5028760"/>
                  <a:pt x="9268463" y="5029151"/>
                  <a:pt x="9263677" y="5029151"/>
                </a:cubicBezTo>
                <a:cubicBezTo>
                  <a:pt x="9257620" y="5029151"/>
                  <a:pt x="9252498" y="5028295"/>
                  <a:pt x="9248311" y="5026584"/>
                </a:cubicBezTo>
                <a:cubicBezTo>
                  <a:pt x="9244123" y="5024872"/>
                  <a:pt x="9240721" y="5022416"/>
                  <a:pt x="9238103" y="5019217"/>
                </a:cubicBezTo>
                <a:cubicBezTo>
                  <a:pt x="9235486" y="5016017"/>
                  <a:pt x="9233617" y="5012184"/>
                  <a:pt x="9232495" y="5007720"/>
                </a:cubicBezTo>
                <a:cubicBezTo>
                  <a:pt x="9231374" y="5003255"/>
                  <a:pt x="9230813" y="4998232"/>
                  <a:pt x="9230813" y="4992651"/>
                </a:cubicBezTo>
                <a:lnTo>
                  <a:pt x="9296971" y="4992651"/>
                </a:lnTo>
                <a:cubicBezTo>
                  <a:pt x="9298841" y="4992651"/>
                  <a:pt x="9300505" y="4992037"/>
                  <a:pt x="9301962" y="4990809"/>
                </a:cubicBezTo>
                <a:cubicBezTo>
                  <a:pt x="9303419" y="4989581"/>
                  <a:pt x="9304148" y="4987516"/>
                  <a:pt x="9304148" y="4984614"/>
                </a:cubicBezTo>
                <a:lnTo>
                  <a:pt x="9304148" y="4981265"/>
                </a:lnTo>
                <a:cubicBezTo>
                  <a:pt x="9304148" y="4974717"/>
                  <a:pt x="9303311" y="4968559"/>
                  <a:pt x="9301637" y="4962792"/>
                </a:cubicBezTo>
                <a:cubicBezTo>
                  <a:pt x="9299962" y="4957025"/>
                  <a:pt x="9297339" y="4952002"/>
                  <a:pt x="9293767" y="4947723"/>
                </a:cubicBezTo>
                <a:cubicBezTo>
                  <a:pt x="9290195" y="4943444"/>
                  <a:pt x="9285637" y="4940040"/>
                  <a:pt x="9280094" y="4937510"/>
                </a:cubicBezTo>
                <a:cubicBezTo>
                  <a:pt x="9274550" y="4934980"/>
                  <a:pt x="9267834" y="4933715"/>
                  <a:pt x="9259946" y="4933715"/>
                </a:cubicBezTo>
                <a:close/>
                <a:moveTo>
                  <a:pt x="9014975" y="4933715"/>
                </a:moveTo>
                <a:cubicBezTo>
                  <a:pt x="9006418" y="4933715"/>
                  <a:pt x="8998939" y="4935091"/>
                  <a:pt x="8992539" y="4937845"/>
                </a:cubicBezTo>
                <a:cubicBezTo>
                  <a:pt x="8986140" y="4940598"/>
                  <a:pt x="8980801" y="4944468"/>
                  <a:pt x="8976522" y="4949453"/>
                </a:cubicBezTo>
                <a:cubicBezTo>
                  <a:pt x="8972243" y="4954439"/>
                  <a:pt x="8969043" y="4960374"/>
                  <a:pt x="8966922" y="4967257"/>
                </a:cubicBezTo>
                <a:cubicBezTo>
                  <a:pt x="8964801" y="4974140"/>
                  <a:pt x="8963741" y="4981675"/>
                  <a:pt x="8963741" y="4989860"/>
                </a:cubicBezTo>
                <a:cubicBezTo>
                  <a:pt x="8963741" y="4998343"/>
                  <a:pt x="8964746" y="5005934"/>
                  <a:pt x="8966755" y="5012631"/>
                </a:cubicBezTo>
                <a:cubicBezTo>
                  <a:pt x="8968764" y="5019328"/>
                  <a:pt x="8971815" y="5025021"/>
                  <a:pt x="8975908" y="5029709"/>
                </a:cubicBezTo>
                <a:cubicBezTo>
                  <a:pt x="8980001" y="5034397"/>
                  <a:pt x="8985117" y="5037969"/>
                  <a:pt x="8991256" y="5040425"/>
                </a:cubicBezTo>
                <a:cubicBezTo>
                  <a:pt x="8997395" y="5042880"/>
                  <a:pt x="9004594" y="5044108"/>
                  <a:pt x="9012854" y="5044108"/>
                </a:cubicBezTo>
                <a:cubicBezTo>
                  <a:pt x="9021338" y="5044108"/>
                  <a:pt x="9028797" y="5042713"/>
                  <a:pt x="9035234" y="5039922"/>
                </a:cubicBezTo>
                <a:cubicBezTo>
                  <a:pt x="9041671" y="5037132"/>
                  <a:pt x="9047029" y="5033244"/>
                  <a:pt x="9051308" y="5028258"/>
                </a:cubicBezTo>
                <a:cubicBezTo>
                  <a:pt x="9055587" y="5023272"/>
                  <a:pt x="9058805" y="5017338"/>
                  <a:pt x="9060963" y="5010454"/>
                </a:cubicBezTo>
                <a:cubicBezTo>
                  <a:pt x="9063121" y="5003571"/>
                  <a:pt x="9064200" y="4996037"/>
                  <a:pt x="9064200" y="4987851"/>
                </a:cubicBezTo>
                <a:cubicBezTo>
                  <a:pt x="9064200" y="4979442"/>
                  <a:pt x="9063177" y="4971889"/>
                  <a:pt x="9061130" y="4965192"/>
                </a:cubicBezTo>
                <a:cubicBezTo>
                  <a:pt x="9059084" y="4958495"/>
                  <a:pt x="9056015" y="4952802"/>
                  <a:pt x="9051921" y="4948114"/>
                </a:cubicBezTo>
                <a:cubicBezTo>
                  <a:pt x="9047829" y="4943426"/>
                  <a:pt x="9042713" y="4939854"/>
                  <a:pt x="9036574" y="4937398"/>
                </a:cubicBezTo>
                <a:cubicBezTo>
                  <a:pt x="9030435" y="4934943"/>
                  <a:pt x="9023235" y="4933715"/>
                  <a:pt x="9014975" y="4933715"/>
                </a:cubicBezTo>
                <a:close/>
                <a:moveTo>
                  <a:pt x="8839023" y="4933715"/>
                </a:moveTo>
                <a:cubicBezTo>
                  <a:pt x="8833591" y="4933715"/>
                  <a:pt x="8828214" y="4935184"/>
                  <a:pt x="8822894" y="4938124"/>
                </a:cubicBezTo>
                <a:cubicBezTo>
                  <a:pt x="8817573" y="4941063"/>
                  <a:pt x="8812085" y="4945695"/>
                  <a:pt x="8806430" y="4952021"/>
                </a:cubicBezTo>
                <a:lnTo>
                  <a:pt x="8806430" y="4938738"/>
                </a:lnTo>
                <a:cubicBezTo>
                  <a:pt x="8806430" y="4938142"/>
                  <a:pt x="8806300" y="4937640"/>
                  <a:pt x="8806039" y="4937231"/>
                </a:cubicBezTo>
                <a:cubicBezTo>
                  <a:pt x="8805779" y="4936822"/>
                  <a:pt x="8805351" y="4936449"/>
                  <a:pt x="8804755" y="4936115"/>
                </a:cubicBezTo>
                <a:cubicBezTo>
                  <a:pt x="8804160" y="4935780"/>
                  <a:pt x="8803323" y="4935557"/>
                  <a:pt x="8802244" y="4935445"/>
                </a:cubicBezTo>
                <a:cubicBezTo>
                  <a:pt x="8801165" y="4935333"/>
                  <a:pt x="8799807" y="4935277"/>
                  <a:pt x="8798170" y="4935277"/>
                </a:cubicBezTo>
                <a:cubicBezTo>
                  <a:pt x="8796458" y="4935277"/>
                  <a:pt x="8795082" y="4935333"/>
                  <a:pt x="8794040" y="4935445"/>
                </a:cubicBezTo>
                <a:cubicBezTo>
                  <a:pt x="8792998" y="4935557"/>
                  <a:pt x="8792142" y="4935780"/>
                  <a:pt x="8791473" y="4936115"/>
                </a:cubicBezTo>
                <a:cubicBezTo>
                  <a:pt x="8790803" y="4936449"/>
                  <a:pt x="8790356" y="4936822"/>
                  <a:pt x="8790133" y="4937231"/>
                </a:cubicBezTo>
                <a:cubicBezTo>
                  <a:pt x="8789910" y="4937640"/>
                  <a:pt x="8789798" y="4938142"/>
                  <a:pt x="8789798" y="4938738"/>
                </a:cubicBezTo>
                <a:lnTo>
                  <a:pt x="8789798" y="5039197"/>
                </a:lnTo>
                <a:cubicBezTo>
                  <a:pt x="8789798" y="5039792"/>
                  <a:pt x="8789928" y="5040294"/>
                  <a:pt x="8790189" y="5040704"/>
                </a:cubicBezTo>
                <a:cubicBezTo>
                  <a:pt x="8790449" y="5041113"/>
                  <a:pt x="8790933" y="5041466"/>
                  <a:pt x="8791640" y="5041764"/>
                </a:cubicBezTo>
                <a:cubicBezTo>
                  <a:pt x="8792347" y="5042062"/>
                  <a:pt x="8793296" y="5042285"/>
                  <a:pt x="8794486" y="5042434"/>
                </a:cubicBezTo>
                <a:cubicBezTo>
                  <a:pt x="8795677" y="5042583"/>
                  <a:pt x="8797165" y="5042657"/>
                  <a:pt x="8798951" y="5042657"/>
                </a:cubicBezTo>
                <a:cubicBezTo>
                  <a:pt x="8800811" y="5042657"/>
                  <a:pt x="8802337" y="5042583"/>
                  <a:pt x="8803528" y="5042434"/>
                </a:cubicBezTo>
                <a:cubicBezTo>
                  <a:pt x="8804718" y="5042285"/>
                  <a:pt x="8805648" y="5042062"/>
                  <a:pt x="8806318" y="5041764"/>
                </a:cubicBezTo>
                <a:cubicBezTo>
                  <a:pt x="8806988" y="5041466"/>
                  <a:pt x="8807472" y="5041113"/>
                  <a:pt x="8807769" y="5040704"/>
                </a:cubicBezTo>
                <a:cubicBezTo>
                  <a:pt x="8808067" y="5040294"/>
                  <a:pt x="8808216" y="5039792"/>
                  <a:pt x="8808216" y="5039197"/>
                </a:cubicBezTo>
                <a:lnTo>
                  <a:pt x="8808216" y="4968987"/>
                </a:lnTo>
                <a:cubicBezTo>
                  <a:pt x="8813276" y="4962662"/>
                  <a:pt x="8817964" y="4957862"/>
                  <a:pt x="8822280" y="4954588"/>
                </a:cubicBezTo>
                <a:cubicBezTo>
                  <a:pt x="8826596" y="4951314"/>
                  <a:pt x="8830875" y="4949677"/>
                  <a:pt x="8835116" y="4949677"/>
                </a:cubicBezTo>
                <a:cubicBezTo>
                  <a:pt x="8838539" y="4949677"/>
                  <a:pt x="8841497" y="4950346"/>
                  <a:pt x="8843990" y="4951686"/>
                </a:cubicBezTo>
                <a:cubicBezTo>
                  <a:pt x="8846483" y="4953025"/>
                  <a:pt x="8848548" y="4954960"/>
                  <a:pt x="8850185" y="4957490"/>
                </a:cubicBezTo>
                <a:cubicBezTo>
                  <a:pt x="8851822" y="4960020"/>
                  <a:pt x="8853050" y="4963034"/>
                  <a:pt x="8853869" y="4966531"/>
                </a:cubicBezTo>
                <a:cubicBezTo>
                  <a:pt x="8854687" y="4970029"/>
                  <a:pt x="8855097" y="4973898"/>
                  <a:pt x="8855097" y="4978140"/>
                </a:cubicBezTo>
                <a:lnTo>
                  <a:pt x="8855097" y="5039197"/>
                </a:lnTo>
                <a:cubicBezTo>
                  <a:pt x="8855097" y="5039792"/>
                  <a:pt x="8855227" y="5040294"/>
                  <a:pt x="8855487" y="5040704"/>
                </a:cubicBezTo>
                <a:cubicBezTo>
                  <a:pt x="8855748" y="5041113"/>
                  <a:pt x="8856231" y="5041466"/>
                  <a:pt x="8856938" y="5041764"/>
                </a:cubicBezTo>
                <a:cubicBezTo>
                  <a:pt x="8857645" y="5042062"/>
                  <a:pt x="8858613" y="5042285"/>
                  <a:pt x="8859840" y="5042434"/>
                </a:cubicBezTo>
                <a:cubicBezTo>
                  <a:pt x="8861068" y="5042583"/>
                  <a:pt x="8862538" y="5042657"/>
                  <a:pt x="8864249" y="5042657"/>
                </a:cubicBezTo>
                <a:cubicBezTo>
                  <a:pt x="8866035" y="5042657"/>
                  <a:pt x="8867524" y="5042583"/>
                  <a:pt x="8868714" y="5042434"/>
                </a:cubicBezTo>
                <a:cubicBezTo>
                  <a:pt x="8869905" y="5042285"/>
                  <a:pt x="8870854" y="5042062"/>
                  <a:pt x="8871561" y="5041764"/>
                </a:cubicBezTo>
                <a:cubicBezTo>
                  <a:pt x="8872268" y="5041466"/>
                  <a:pt x="8872770" y="5041113"/>
                  <a:pt x="8873068" y="5040704"/>
                </a:cubicBezTo>
                <a:cubicBezTo>
                  <a:pt x="8873365" y="5040294"/>
                  <a:pt x="8873514" y="5039792"/>
                  <a:pt x="8873514" y="5039197"/>
                </a:cubicBezTo>
                <a:lnTo>
                  <a:pt x="8873514" y="4968987"/>
                </a:lnTo>
                <a:cubicBezTo>
                  <a:pt x="8878649" y="4962662"/>
                  <a:pt x="8883355" y="4957862"/>
                  <a:pt x="8887634" y="4954588"/>
                </a:cubicBezTo>
                <a:cubicBezTo>
                  <a:pt x="8891913" y="4951314"/>
                  <a:pt x="8896173" y="4949677"/>
                  <a:pt x="8900415" y="4949677"/>
                </a:cubicBezTo>
                <a:cubicBezTo>
                  <a:pt x="8903838" y="4949677"/>
                  <a:pt x="8906814" y="4950346"/>
                  <a:pt x="8909344" y="4951686"/>
                </a:cubicBezTo>
                <a:cubicBezTo>
                  <a:pt x="8911874" y="4953025"/>
                  <a:pt x="8913958" y="4954960"/>
                  <a:pt x="8915595" y="4957490"/>
                </a:cubicBezTo>
                <a:cubicBezTo>
                  <a:pt x="8917232" y="4960020"/>
                  <a:pt x="8918423" y="4963034"/>
                  <a:pt x="8919167" y="4966531"/>
                </a:cubicBezTo>
                <a:cubicBezTo>
                  <a:pt x="8919911" y="4970029"/>
                  <a:pt x="8920283" y="4973898"/>
                  <a:pt x="8920283" y="4978140"/>
                </a:cubicBezTo>
                <a:lnTo>
                  <a:pt x="8920283" y="5039197"/>
                </a:lnTo>
                <a:cubicBezTo>
                  <a:pt x="8920283" y="5039792"/>
                  <a:pt x="8920432" y="5040294"/>
                  <a:pt x="8920730" y="5040704"/>
                </a:cubicBezTo>
                <a:cubicBezTo>
                  <a:pt x="8921027" y="5041113"/>
                  <a:pt x="8921530" y="5041466"/>
                  <a:pt x="8922237" y="5041764"/>
                </a:cubicBezTo>
                <a:cubicBezTo>
                  <a:pt x="8922944" y="5042062"/>
                  <a:pt x="8923892" y="5042285"/>
                  <a:pt x="8925083" y="5042434"/>
                </a:cubicBezTo>
                <a:cubicBezTo>
                  <a:pt x="8926274" y="5042583"/>
                  <a:pt x="8927799" y="5042657"/>
                  <a:pt x="8929659" y="5042657"/>
                </a:cubicBezTo>
                <a:cubicBezTo>
                  <a:pt x="8931445" y="5042657"/>
                  <a:pt x="8932934" y="5042583"/>
                  <a:pt x="8934124" y="5042434"/>
                </a:cubicBezTo>
                <a:cubicBezTo>
                  <a:pt x="8935315" y="5042285"/>
                  <a:pt x="8936245" y="5042062"/>
                  <a:pt x="8936915" y="5041764"/>
                </a:cubicBezTo>
                <a:cubicBezTo>
                  <a:pt x="8937585" y="5041466"/>
                  <a:pt x="8938068" y="5041113"/>
                  <a:pt x="8938366" y="5040704"/>
                </a:cubicBezTo>
                <a:cubicBezTo>
                  <a:pt x="8938664" y="5040294"/>
                  <a:pt x="8938812" y="5039792"/>
                  <a:pt x="8938812" y="5039197"/>
                </a:cubicBezTo>
                <a:lnTo>
                  <a:pt x="8938812" y="4975684"/>
                </a:lnTo>
                <a:cubicBezTo>
                  <a:pt x="8938812" y="4970029"/>
                  <a:pt x="8938236" y="4964652"/>
                  <a:pt x="8937082" y="4959555"/>
                </a:cubicBezTo>
                <a:cubicBezTo>
                  <a:pt x="8935929" y="4954458"/>
                  <a:pt x="8933994" y="4950011"/>
                  <a:pt x="8931278" y="4946216"/>
                </a:cubicBezTo>
                <a:cubicBezTo>
                  <a:pt x="8928562" y="4942421"/>
                  <a:pt x="8925009" y="4939389"/>
                  <a:pt x="8920618" y="4937119"/>
                </a:cubicBezTo>
                <a:cubicBezTo>
                  <a:pt x="8916228" y="4934850"/>
                  <a:pt x="8910795" y="4933715"/>
                  <a:pt x="8904321" y="4933715"/>
                </a:cubicBezTo>
                <a:cubicBezTo>
                  <a:pt x="8901643" y="4933715"/>
                  <a:pt x="8898982" y="4934068"/>
                  <a:pt x="8896341" y="4934775"/>
                </a:cubicBezTo>
                <a:cubicBezTo>
                  <a:pt x="8893699" y="4935482"/>
                  <a:pt x="8890983" y="4936617"/>
                  <a:pt x="8888192" y="4938180"/>
                </a:cubicBezTo>
                <a:cubicBezTo>
                  <a:pt x="8885402" y="4939742"/>
                  <a:pt x="8882500" y="4941789"/>
                  <a:pt x="8879486" y="4944319"/>
                </a:cubicBezTo>
                <a:cubicBezTo>
                  <a:pt x="8876472" y="4946849"/>
                  <a:pt x="8873291" y="4949937"/>
                  <a:pt x="8869942" y="4953583"/>
                </a:cubicBezTo>
                <a:cubicBezTo>
                  <a:pt x="8868752" y="4950607"/>
                  <a:pt x="8867263" y="4947909"/>
                  <a:pt x="8865477" y="4945491"/>
                </a:cubicBezTo>
                <a:cubicBezTo>
                  <a:pt x="8863691" y="4943072"/>
                  <a:pt x="8861533" y="4940989"/>
                  <a:pt x="8859003" y="4939240"/>
                </a:cubicBezTo>
                <a:cubicBezTo>
                  <a:pt x="8856473" y="4937491"/>
                  <a:pt x="8853552" y="4936133"/>
                  <a:pt x="8850241" y="4935166"/>
                </a:cubicBezTo>
                <a:cubicBezTo>
                  <a:pt x="8846930" y="4934198"/>
                  <a:pt x="8843190" y="4933715"/>
                  <a:pt x="8839023" y="4933715"/>
                </a:cubicBezTo>
                <a:close/>
                <a:moveTo>
                  <a:pt x="8710064" y="4933715"/>
                </a:moveTo>
                <a:cubicBezTo>
                  <a:pt x="8707906" y="4933715"/>
                  <a:pt x="8705766" y="4933994"/>
                  <a:pt x="8703645" y="4934552"/>
                </a:cubicBezTo>
                <a:cubicBezTo>
                  <a:pt x="8701525" y="4935110"/>
                  <a:pt x="8699385" y="4936115"/>
                  <a:pt x="8697227" y="4937566"/>
                </a:cubicBezTo>
                <a:cubicBezTo>
                  <a:pt x="8695069" y="4939017"/>
                  <a:pt x="8692781" y="4941007"/>
                  <a:pt x="8690362" y="4943537"/>
                </a:cubicBezTo>
                <a:cubicBezTo>
                  <a:pt x="8687944" y="4946067"/>
                  <a:pt x="8685358" y="4949342"/>
                  <a:pt x="8682605" y="4953360"/>
                </a:cubicBezTo>
                <a:lnTo>
                  <a:pt x="8682605" y="4938738"/>
                </a:lnTo>
                <a:cubicBezTo>
                  <a:pt x="8682605" y="4938142"/>
                  <a:pt x="8682475" y="4937640"/>
                  <a:pt x="8682214" y="4937231"/>
                </a:cubicBezTo>
                <a:cubicBezTo>
                  <a:pt x="8681954" y="4936822"/>
                  <a:pt x="8681526" y="4936449"/>
                  <a:pt x="8680930" y="4936115"/>
                </a:cubicBezTo>
                <a:cubicBezTo>
                  <a:pt x="8680335" y="4935780"/>
                  <a:pt x="8679498" y="4935557"/>
                  <a:pt x="8678419" y="4935445"/>
                </a:cubicBezTo>
                <a:cubicBezTo>
                  <a:pt x="8677340" y="4935333"/>
                  <a:pt x="8675982" y="4935277"/>
                  <a:pt x="8674345" y="4935277"/>
                </a:cubicBezTo>
                <a:cubicBezTo>
                  <a:pt x="8672633" y="4935277"/>
                  <a:pt x="8671257" y="4935333"/>
                  <a:pt x="8670215" y="4935445"/>
                </a:cubicBezTo>
                <a:cubicBezTo>
                  <a:pt x="8669173" y="4935557"/>
                  <a:pt x="8668317" y="4935780"/>
                  <a:pt x="8667648" y="4936115"/>
                </a:cubicBezTo>
                <a:cubicBezTo>
                  <a:pt x="8666978" y="4936449"/>
                  <a:pt x="8666531" y="4936822"/>
                  <a:pt x="8666308" y="4937231"/>
                </a:cubicBezTo>
                <a:cubicBezTo>
                  <a:pt x="8666085" y="4937640"/>
                  <a:pt x="8665973" y="4938142"/>
                  <a:pt x="8665973" y="4938738"/>
                </a:cubicBezTo>
                <a:lnTo>
                  <a:pt x="8665973" y="5039197"/>
                </a:lnTo>
                <a:cubicBezTo>
                  <a:pt x="8665973" y="5039792"/>
                  <a:pt x="8666103" y="5040294"/>
                  <a:pt x="8666364" y="5040704"/>
                </a:cubicBezTo>
                <a:cubicBezTo>
                  <a:pt x="8666624" y="5041113"/>
                  <a:pt x="8667108" y="5041466"/>
                  <a:pt x="8667815" y="5041764"/>
                </a:cubicBezTo>
                <a:cubicBezTo>
                  <a:pt x="8668522" y="5042062"/>
                  <a:pt x="8669471" y="5042285"/>
                  <a:pt x="8670661" y="5042434"/>
                </a:cubicBezTo>
                <a:cubicBezTo>
                  <a:pt x="8671852" y="5042583"/>
                  <a:pt x="8673340" y="5042657"/>
                  <a:pt x="8675126" y="5042657"/>
                </a:cubicBezTo>
                <a:cubicBezTo>
                  <a:pt x="8676986" y="5042657"/>
                  <a:pt x="8678512" y="5042583"/>
                  <a:pt x="8679703" y="5042434"/>
                </a:cubicBezTo>
                <a:cubicBezTo>
                  <a:pt x="8680893" y="5042285"/>
                  <a:pt x="8681823" y="5042062"/>
                  <a:pt x="8682493" y="5041764"/>
                </a:cubicBezTo>
                <a:cubicBezTo>
                  <a:pt x="8683163" y="5041466"/>
                  <a:pt x="8683647" y="5041113"/>
                  <a:pt x="8683944" y="5040704"/>
                </a:cubicBezTo>
                <a:cubicBezTo>
                  <a:pt x="8684242" y="5040294"/>
                  <a:pt x="8684391" y="5039792"/>
                  <a:pt x="8684391" y="5039197"/>
                </a:cubicBezTo>
                <a:lnTo>
                  <a:pt x="8684391" y="4973117"/>
                </a:lnTo>
                <a:cubicBezTo>
                  <a:pt x="8686995" y="4969024"/>
                  <a:pt x="8689376" y="4965564"/>
                  <a:pt x="8691534" y="4962736"/>
                </a:cubicBezTo>
                <a:cubicBezTo>
                  <a:pt x="8693692" y="4959909"/>
                  <a:pt x="8695757" y="4957639"/>
                  <a:pt x="8697729" y="4955927"/>
                </a:cubicBezTo>
                <a:cubicBezTo>
                  <a:pt x="8699701" y="4954216"/>
                  <a:pt x="8701580" y="4952988"/>
                  <a:pt x="8703366" y="4952244"/>
                </a:cubicBezTo>
                <a:cubicBezTo>
                  <a:pt x="8705152" y="4951500"/>
                  <a:pt x="8706975" y="4951128"/>
                  <a:pt x="8708836" y="4951128"/>
                </a:cubicBezTo>
                <a:cubicBezTo>
                  <a:pt x="8710398" y="4951128"/>
                  <a:pt x="8711849" y="4951276"/>
                  <a:pt x="8713189" y="4951574"/>
                </a:cubicBezTo>
                <a:cubicBezTo>
                  <a:pt x="8714528" y="4951872"/>
                  <a:pt x="8715738" y="4952188"/>
                  <a:pt x="8716817" y="4952523"/>
                </a:cubicBezTo>
                <a:cubicBezTo>
                  <a:pt x="8717896" y="4952858"/>
                  <a:pt x="8718863" y="4953193"/>
                  <a:pt x="8719719" y="4953527"/>
                </a:cubicBezTo>
                <a:cubicBezTo>
                  <a:pt x="8720575" y="4953862"/>
                  <a:pt x="8721300" y="4954030"/>
                  <a:pt x="8721895" y="4954030"/>
                </a:cubicBezTo>
                <a:cubicBezTo>
                  <a:pt x="8722491" y="4954030"/>
                  <a:pt x="8722956" y="4953862"/>
                  <a:pt x="8723291" y="4953527"/>
                </a:cubicBezTo>
                <a:cubicBezTo>
                  <a:pt x="8723626" y="4953193"/>
                  <a:pt x="8723905" y="4952709"/>
                  <a:pt x="8724128" y="4952076"/>
                </a:cubicBezTo>
                <a:cubicBezTo>
                  <a:pt x="8724351" y="4951444"/>
                  <a:pt x="8724500" y="4950570"/>
                  <a:pt x="8724574" y="4949453"/>
                </a:cubicBezTo>
                <a:cubicBezTo>
                  <a:pt x="8724649" y="4948337"/>
                  <a:pt x="8724686" y="4946960"/>
                  <a:pt x="8724686" y="4945323"/>
                </a:cubicBezTo>
                <a:cubicBezTo>
                  <a:pt x="8724686" y="4943612"/>
                  <a:pt x="8724667" y="4942254"/>
                  <a:pt x="8724630" y="4941249"/>
                </a:cubicBezTo>
                <a:cubicBezTo>
                  <a:pt x="8724593" y="4940245"/>
                  <a:pt x="8724518" y="4939482"/>
                  <a:pt x="8724407" y="4938961"/>
                </a:cubicBezTo>
                <a:cubicBezTo>
                  <a:pt x="8724295" y="4938440"/>
                  <a:pt x="8724165" y="4938012"/>
                  <a:pt x="8724016" y="4937677"/>
                </a:cubicBezTo>
                <a:cubicBezTo>
                  <a:pt x="8723867" y="4937342"/>
                  <a:pt x="8723570" y="4936989"/>
                  <a:pt x="8723123" y="4936617"/>
                </a:cubicBezTo>
                <a:cubicBezTo>
                  <a:pt x="8722677" y="4936245"/>
                  <a:pt x="8721914" y="4935873"/>
                  <a:pt x="8720835" y="4935501"/>
                </a:cubicBezTo>
                <a:cubicBezTo>
                  <a:pt x="8719756" y="4935129"/>
                  <a:pt x="8718547" y="4934794"/>
                  <a:pt x="8717207" y="4934496"/>
                </a:cubicBezTo>
                <a:cubicBezTo>
                  <a:pt x="8715868" y="4934198"/>
                  <a:pt x="8714584" y="4933994"/>
                  <a:pt x="8713356" y="4933882"/>
                </a:cubicBezTo>
                <a:cubicBezTo>
                  <a:pt x="8712129" y="4933771"/>
                  <a:pt x="8711031" y="4933715"/>
                  <a:pt x="8710064" y="4933715"/>
                </a:cubicBezTo>
                <a:close/>
                <a:moveTo>
                  <a:pt x="8462525" y="4933715"/>
                </a:moveTo>
                <a:cubicBezTo>
                  <a:pt x="8453968" y="4933715"/>
                  <a:pt x="8446489" y="4935091"/>
                  <a:pt x="8440089" y="4937845"/>
                </a:cubicBezTo>
                <a:cubicBezTo>
                  <a:pt x="8433690" y="4940598"/>
                  <a:pt x="8428351" y="4944468"/>
                  <a:pt x="8424072" y="4949453"/>
                </a:cubicBezTo>
                <a:cubicBezTo>
                  <a:pt x="8419793" y="4954439"/>
                  <a:pt x="8416593" y="4960374"/>
                  <a:pt x="8414472" y="4967257"/>
                </a:cubicBezTo>
                <a:cubicBezTo>
                  <a:pt x="8412351" y="4974140"/>
                  <a:pt x="8411291" y="4981675"/>
                  <a:pt x="8411291" y="4989860"/>
                </a:cubicBezTo>
                <a:cubicBezTo>
                  <a:pt x="8411291" y="4998343"/>
                  <a:pt x="8412296" y="5005934"/>
                  <a:pt x="8414305" y="5012631"/>
                </a:cubicBezTo>
                <a:cubicBezTo>
                  <a:pt x="8416314" y="5019328"/>
                  <a:pt x="8419365" y="5025021"/>
                  <a:pt x="8423458" y="5029709"/>
                </a:cubicBezTo>
                <a:cubicBezTo>
                  <a:pt x="8427551" y="5034397"/>
                  <a:pt x="8432667" y="5037969"/>
                  <a:pt x="8438806" y="5040425"/>
                </a:cubicBezTo>
                <a:cubicBezTo>
                  <a:pt x="8444945" y="5042880"/>
                  <a:pt x="8452144" y="5044108"/>
                  <a:pt x="8460404" y="5044108"/>
                </a:cubicBezTo>
                <a:cubicBezTo>
                  <a:pt x="8468888" y="5044108"/>
                  <a:pt x="8476348" y="5042713"/>
                  <a:pt x="8482784" y="5039922"/>
                </a:cubicBezTo>
                <a:cubicBezTo>
                  <a:pt x="8489221" y="5037132"/>
                  <a:pt x="8494579" y="5033244"/>
                  <a:pt x="8498858" y="5028258"/>
                </a:cubicBezTo>
                <a:cubicBezTo>
                  <a:pt x="8503137" y="5023272"/>
                  <a:pt x="8506355" y="5017338"/>
                  <a:pt x="8508513" y="5010454"/>
                </a:cubicBezTo>
                <a:cubicBezTo>
                  <a:pt x="8510671" y="5003571"/>
                  <a:pt x="8511750" y="4996037"/>
                  <a:pt x="8511750" y="4987851"/>
                </a:cubicBezTo>
                <a:cubicBezTo>
                  <a:pt x="8511750" y="4979442"/>
                  <a:pt x="8510727" y="4971889"/>
                  <a:pt x="8508680" y="4965192"/>
                </a:cubicBezTo>
                <a:cubicBezTo>
                  <a:pt x="8506634" y="4958495"/>
                  <a:pt x="8503565" y="4952802"/>
                  <a:pt x="8499472" y="4948114"/>
                </a:cubicBezTo>
                <a:cubicBezTo>
                  <a:pt x="8495379" y="4943426"/>
                  <a:pt x="8490263" y="4939854"/>
                  <a:pt x="8484124" y="4937398"/>
                </a:cubicBezTo>
                <a:cubicBezTo>
                  <a:pt x="8477985" y="4934943"/>
                  <a:pt x="8470785" y="4933715"/>
                  <a:pt x="8462525" y="4933715"/>
                </a:cubicBezTo>
                <a:close/>
                <a:moveTo>
                  <a:pt x="8306963" y="4933715"/>
                </a:moveTo>
                <a:cubicBezTo>
                  <a:pt x="8301233" y="4933715"/>
                  <a:pt x="8295559" y="4935184"/>
                  <a:pt x="8289940" y="4938124"/>
                </a:cubicBezTo>
                <a:cubicBezTo>
                  <a:pt x="8284322" y="4941063"/>
                  <a:pt x="8278685" y="4945695"/>
                  <a:pt x="8273030" y="4952021"/>
                </a:cubicBezTo>
                <a:lnTo>
                  <a:pt x="8273030" y="4938738"/>
                </a:lnTo>
                <a:cubicBezTo>
                  <a:pt x="8273030" y="4938142"/>
                  <a:pt x="8272900" y="4937640"/>
                  <a:pt x="8272639" y="4937231"/>
                </a:cubicBezTo>
                <a:cubicBezTo>
                  <a:pt x="8272379" y="4936822"/>
                  <a:pt x="8271951" y="4936449"/>
                  <a:pt x="8271355" y="4936115"/>
                </a:cubicBezTo>
                <a:cubicBezTo>
                  <a:pt x="8270760" y="4935780"/>
                  <a:pt x="8269923" y="4935557"/>
                  <a:pt x="8268844" y="4935445"/>
                </a:cubicBezTo>
                <a:cubicBezTo>
                  <a:pt x="8267765" y="4935333"/>
                  <a:pt x="8266407" y="4935277"/>
                  <a:pt x="8264770" y="4935277"/>
                </a:cubicBezTo>
                <a:cubicBezTo>
                  <a:pt x="8263058" y="4935277"/>
                  <a:pt x="8261682" y="4935333"/>
                  <a:pt x="8260640" y="4935445"/>
                </a:cubicBezTo>
                <a:cubicBezTo>
                  <a:pt x="8259598" y="4935557"/>
                  <a:pt x="8258742" y="4935780"/>
                  <a:pt x="8258073" y="4936115"/>
                </a:cubicBezTo>
                <a:cubicBezTo>
                  <a:pt x="8257403" y="4936449"/>
                  <a:pt x="8256956" y="4936822"/>
                  <a:pt x="8256733" y="4937231"/>
                </a:cubicBezTo>
                <a:cubicBezTo>
                  <a:pt x="8256510" y="4937640"/>
                  <a:pt x="8256398" y="4938142"/>
                  <a:pt x="8256398" y="4938738"/>
                </a:cubicBezTo>
                <a:lnTo>
                  <a:pt x="8256398" y="5039197"/>
                </a:lnTo>
                <a:cubicBezTo>
                  <a:pt x="8256398" y="5039792"/>
                  <a:pt x="8256528" y="5040294"/>
                  <a:pt x="8256789" y="5040704"/>
                </a:cubicBezTo>
                <a:cubicBezTo>
                  <a:pt x="8257049" y="5041113"/>
                  <a:pt x="8257533" y="5041466"/>
                  <a:pt x="8258240" y="5041764"/>
                </a:cubicBezTo>
                <a:cubicBezTo>
                  <a:pt x="8258947" y="5042062"/>
                  <a:pt x="8259896" y="5042285"/>
                  <a:pt x="8261086" y="5042434"/>
                </a:cubicBezTo>
                <a:cubicBezTo>
                  <a:pt x="8262277" y="5042583"/>
                  <a:pt x="8263765" y="5042657"/>
                  <a:pt x="8265551" y="5042657"/>
                </a:cubicBezTo>
                <a:cubicBezTo>
                  <a:pt x="8267411" y="5042657"/>
                  <a:pt x="8268937" y="5042583"/>
                  <a:pt x="8270128" y="5042434"/>
                </a:cubicBezTo>
                <a:cubicBezTo>
                  <a:pt x="8271318" y="5042285"/>
                  <a:pt x="8272248" y="5042062"/>
                  <a:pt x="8272918" y="5041764"/>
                </a:cubicBezTo>
                <a:cubicBezTo>
                  <a:pt x="8273588" y="5041466"/>
                  <a:pt x="8274072" y="5041113"/>
                  <a:pt x="8274369" y="5040704"/>
                </a:cubicBezTo>
                <a:cubicBezTo>
                  <a:pt x="8274667" y="5040294"/>
                  <a:pt x="8274816" y="5039792"/>
                  <a:pt x="8274816" y="5039197"/>
                </a:cubicBezTo>
                <a:lnTo>
                  <a:pt x="8274816" y="4968987"/>
                </a:lnTo>
                <a:cubicBezTo>
                  <a:pt x="8279876" y="4962662"/>
                  <a:pt x="8284713" y="4957862"/>
                  <a:pt x="8289326" y="4954588"/>
                </a:cubicBezTo>
                <a:cubicBezTo>
                  <a:pt x="8293940" y="4951314"/>
                  <a:pt x="8298554" y="4949677"/>
                  <a:pt x="8303167" y="4949677"/>
                </a:cubicBezTo>
                <a:cubicBezTo>
                  <a:pt x="8306739" y="4949677"/>
                  <a:pt x="8309883" y="4950346"/>
                  <a:pt x="8312599" y="4951686"/>
                </a:cubicBezTo>
                <a:cubicBezTo>
                  <a:pt x="8315316" y="4953025"/>
                  <a:pt x="8317529" y="4954960"/>
                  <a:pt x="8319241" y="4957490"/>
                </a:cubicBezTo>
                <a:cubicBezTo>
                  <a:pt x="8320952" y="4960020"/>
                  <a:pt x="8322255" y="4963034"/>
                  <a:pt x="8323148" y="4966531"/>
                </a:cubicBezTo>
                <a:cubicBezTo>
                  <a:pt x="8324041" y="4970029"/>
                  <a:pt x="8324487" y="4974642"/>
                  <a:pt x="8324487" y="4980372"/>
                </a:cubicBezTo>
                <a:lnTo>
                  <a:pt x="8324487" y="5039197"/>
                </a:lnTo>
                <a:cubicBezTo>
                  <a:pt x="8324487" y="5039792"/>
                  <a:pt x="8324636" y="5040294"/>
                  <a:pt x="8324934" y="5040704"/>
                </a:cubicBezTo>
                <a:cubicBezTo>
                  <a:pt x="8325231" y="5041113"/>
                  <a:pt x="8325715" y="5041466"/>
                  <a:pt x="8326385" y="5041764"/>
                </a:cubicBezTo>
                <a:cubicBezTo>
                  <a:pt x="8327054" y="5042062"/>
                  <a:pt x="8327985" y="5042285"/>
                  <a:pt x="8329175" y="5042434"/>
                </a:cubicBezTo>
                <a:cubicBezTo>
                  <a:pt x="8330366" y="5042583"/>
                  <a:pt x="8331891" y="5042657"/>
                  <a:pt x="8333752" y="5042657"/>
                </a:cubicBezTo>
                <a:cubicBezTo>
                  <a:pt x="8335538" y="5042657"/>
                  <a:pt x="8337026" y="5042583"/>
                  <a:pt x="8338216" y="5042434"/>
                </a:cubicBezTo>
                <a:cubicBezTo>
                  <a:pt x="8339407" y="5042285"/>
                  <a:pt x="8340337" y="5042062"/>
                  <a:pt x="8341007" y="5041764"/>
                </a:cubicBezTo>
                <a:cubicBezTo>
                  <a:pt x="8341677" y="5041466"/>
                  <a:pt x="8342160" y="5041113"/>
                  <a:pt x="8342458" y="5040704"/>
                </a:cubicBezTo>
                <a:cubicBezTo>
                  <a:pt x="8342756" y="5040294"/>
                  <a:pt x="8342905" y="5039792"/>
                  <a:pt x="8342905" y="5039197"/>
                </a:cubicBezTo>
                <a:lnTo>
                  <a:pt x="8342905" y="4977917"/>
                </a:lnTo>
                <a:cubicBezTo>
                  <a:pt x="8342905" y="4970773"/>
                  <a:pt x="8342291" y="4964652"/>
                  <a:pt x="8341063" y="4959555"/>
                </a:cubicBezTo>
                <a:cubicBezTo>
                  <a:pt x="8339835" y="4954458"/>
                  <a:pt x="8337807" y="4950011"/>
                  <a:pt x="8334979" y="4946216"/>
                </a:cubicBezTo>
                <a:cubicBezTo>
                  <a:pt x="8332152" y="4942421"/>
                  <a:pt x="8328450" y="4939389"/>
                  <a:pt x="8323873" y="4937119"/>
                </a:cubicBezTo>
                <a:cubicBezTo>
                  <a:pt x="8319297" y="4934850"/>
                  <a:pt x="8313660" y="4933715"/>
                  <a:pt x="8306963" y="4933715"/>
                </a:cubicBezTo>
                <a:close/>
                <a:moveTo>
                  <a:pt x="8121002" y="4933715"/>
                </a:moveTo>
                <a:cubicBezTo>
                  <a:pt x="8117132" y="4933715"/>
                  <a:pt x="8113300" y="4934068"/>
                  <a:pt x="8109505" y="4934775"/>
                </a:cubicBezTo>
                <a:cubicBezTo>
                  <a:pt x="8105710" y="4935482"/>
                  <a:pt x="8102212" y="4936375"/>
                  <a:pt x="8099012" y="4937454"/>
                </a:cubicBezTo>
                <a:cubicBezTo>
                  <a:pt x="8095813" y="4938533"/>
                  <a:pt x="8092985" y="4939724"/>
                  <a:pt x="8090529" y="4941026"/>
                </a:cubicBezTo>
                <a:cubicBezTo>
                  <a:pt x="8088074" y="4942328"/>
                  <a:pt x="8086343" y="4943463"/>
                  <a:pt x="8085339" y="4944430"/>
                </a:cubicBezTo>
                <a:cubicBezTo>
                  <a:pt x="8084334" y="4945398"/>
                  <a:pt x="8083702" y="4946421"/>
                  <a:pt x="8083441" y="4947500"/>
                </a:cubicBezTo>
                <a:cubicBezTo>
                  <a:pt x="8083181" y="4948579"/>
                  <a:pt x="8083051" y="4950049"/>
                  <a:pt x="8083051" y="4951909"/>
                </a:cubicBezTo>
                <a:cubicBezTo>
                  <a:pt x="8083051" y="4953025"/>
                  <a:pt x="8083125" y="4954048"/>
                  <a:pt x="8083274" y="4954979"/>
                </a:cubicBezTo>
                <a:cubicBezTo>
                  <a:pt x="8083423" y="4955909"/>
                  <a:pt x="8083665" y="4956671"/>
                  <a:pt x="8083999" y="4957267"/>
                </a:cubicBezTo>
                <a:cubicBezTo>
                  <a:pt x="8084334" y="4957862"/>
                  <a:pt x="8084725" y="4958309"/>
                  <a:pt x="8085171" y="4958606"/>
                </a:cubicBezTo>
                <a:cubicBezTo>
                  <a:pt x="8085618" y="4958904"/>
                  <a:pt x="8086139" y="4959053"/>
                  <a:pt x="8086734" y="4959053"/>
                </a:cubicBezTo>
                <a:cubicBezTo>
                  <a:pt x="8087627" y="4959053"/>
                  <a:pt x="8088985" y="4958513"/>
                  <a:pt x="8090808" y="4957434"/>
                </a:cubicBezTo>
                <a:cubicBezTo>
                  <a:pt x="8092631" y="4956355"/>
                  <a:pt x="8094901" y="4955165"/>
                  <a:pt x="8097617" y="4953862"/>
                </a:cubicBezTo>
                <a:cubicBezTo>
                  <a:pt x="8100333" y="4952560"/>
                  <a:pt x="8103496" y="4951369"/>
                  <a:pt x="8107105" y="4950290"/>
                </a:cubicBezTo>
                <a:cubicBezTo>
                  <a:pt x="8110714" y="4949211"/>
                  <a:pt x="8114788" y="4948672"/>
                  <a:pt x="8119328" y="4948672"/>
                </a:cubicBezTo>
                <a:cubicBezTo>
                  <a:pt x="8123569" y="4948672"/>
                  <a:pt x="8127141" y="4949174"/>
                  <a:pt x="8130043" y="4950179"/>
                </a:cubicBezTo>
                <a:cubicBezTo>
                  <a:pt x="8132945" y="4951183"/>
                  <a:pt x="8135308" y="4952672"/>
                  <a:pt x="8137131" y="4954644"/>
                </a:cubicBezTo>
                <a:cubicBezTo>
                  <a:pt x="8138954" y="4956616"/>
                  <a:pt x="8140275" y="4959090"/>
                  <a:pt x="8141094" y="4962067"/>
                </a:cubicBezTo>
                <a:cubicBezTo>
                  <a:pt x="8141912" y="4965043"/>
                  <a:pt x="8142321" y="4968466"/>
                  <a:pt x="8142321" y="4972336"/>
                </a:cubicBezTo>
                <a:lnTo>
                  <a:pt x="8142321" y="4980149"/>
                </a:lnTo>
                <a:lnTo>
                  <a:pt x="8128480" y="4980149"/>
                </a:lnTo>
                <a:cubicBezTo>
                  <a:pt x="8120667" y="4980149"/>
                  <a:pt x="8113635" y="4980837"/>
                  <a:pt x="8107384" y="4982214"/>
                </a:cubicBezTo>
                <a:cubicBezTo>
                  <a:pt x="8101133" y="4983591"/>
                  <a:pt x="8095850" y="4985656"/>
                  <a:pt x="8091534" y="4988409"/>
                </a:cubicBezTo>
                <a:cubicBezTo>
                  <a:pt x="8087218" y="4991162"/>
                  <a:pt x="8083906" y="4994623"/>
                  <a:pt x="8081600" y="4998790"/>
                </a:cubicBezTo>
                <a:cubicBezTo>
                  <a:pt x="8079293" y="5002957"/>
                  <a:pt x="8078139" y="5007868"/>
                  <a:pt x="8078139" y="5013524"/>
                </a:cubicBezTo>
                <a:cubicBezTo>
                  <a:pt x="8078139" y="5018361"/>
                  <a:pt x="8078976" y="5022677"/>
                  <a:pt x="8080651" y="5026472"/>
                </a:cubicBezTo>
                <a:cubicBezTo>
                  <a:pt x="8082325" y="5030267"/>
                  <a:pt x="8084669" y="5033467"/>
                  <a:pt x="8087683" y="5036071"/>
                </a:cubicBezTo>
                <a:cubicBezTo>
                  <a:pt x="8090697" y="5038676"/>
                  <a:pt x="8094343" y="5040666"/>
                  <a:pt x="8098622" y="5042043"/>
                </a:cubicBezTo>
                <a:cubicBezTo>
                  <a:pt x="8102901" y="5043420"/>
                  <a:pt x="8107682" y="5044108"/>
                  <a:pt x="8112965" y="5044108"/>
                </a:cubicBezTo>
                <a:cubicBezTo>
                  <a:pt x="8118993" y="5044108"/>
                  <a:pt x="8124704" y="5042806"/>
                  <a:pt x="8130099" y="5040201"/>
                </a:cubicBezTo>
                <a:cubicBezTo>
                  <a:pt x="8135494" y="5037597"/>
                  <a:pt x="8140387" y="5033950"/>
                  <a:pt x="8144777" y="5029262"/>
                </a:cubicBezTo>
                <a:lnTo>
                  <a:pt x="8144777" y="5039308"/>
                </a:lnTo>
                <a:cubicBezTo>
                  <a:pt x="8144777" y="5040201"/>
                  <a:pt x="8145038" y="5040871"/>
                  <a:pt x="8145558" y="5041317"/>
                </a:cubicBezTo>
                <a:cubicBezTo>
                  <a:pt x="8146079" y="5041764"/>
                  <a:pt x="8146917" y="5042099"/>
                  <a:pt x="8148070" y="5042322"/>
                </a:cubicBezTo>
                <a:cubicBezTo>
                  <a:pt x="8149223" y="5042545"/>
                  <a:pt x="8150767" y="5042657"/>
                  <a:pt x="8152702" y="5042657"/>
                </a:cubicBezTo>
                <a:cubicBezTo>
                  <a:pt x="8154711" y="5042657"/>
                  <a:pt x="8156237" y="5042545"/>
                  <a:pt x="8157279" y="5042322"/>
                </a:cubicBezTo>
                <a:cubicBezTo>
                  <a:pt x="8158320" y="5042099"/>
                  <a:pt x="8159139" y="5041764"/>
                  <a:pt x="8159734" y="5041317"/>
                </a:cubicBezTo>
                <a:cubicBezTo>
                  <a:pt x="8160330" y="5040871"/>
                  <a:pt x="8160627" y="5040201"/>
                  <a:pt x="8160627" y="5039308"/>
                </a:cubicBezTo>
                <a:lnTo>
                  <a:pt x="8160627" y="4971554"/>
                </a:lnTo>
                <a:cubicBezTo>
                  <a:pt x="8160627" y="4965304"/>
                  <a:pt x="8159920" y="4959834"/>
                  <a:pt x="8158507" y="4955146"/>
                </a:cubicBezTo>
                <a:cubicBezTo>
                  <a:pt x="8157093" y="4950458"/>
                  <a:pt x="8154823" y="4946533"/>
                  <a:pt x="8151698" y="4943370"/>
                </a:cubicBezTo>
                <a:cubicBezTo>
                  <a:pt x="8148572" y="4940207"/>
                  <a:pt x="8144479" y="4937808"/>
                  <a:pt x="8139419" y="4936170"/>
                </a:cubicBezTo>
                <a:cubicBezTo>
                  <a:pt x="8134359" y="4934533"/>
                  <a:pt x="8128220" y="4933715"/>
                  <a:pt x="8121002" y="4933715"/>
                </a:cubicBezTo>
                <a:close/>
                <a:moveTo>
                  <a:pt x="8052839" y="4933715"/>
                </a:moveTo>
                <a:cubicBezTo>
                  <a:pt x="8050681" y="4933715"/>
                  <a:pt x="8048541" y="4933994"/>
                  <a:pt x="8046420" y="4934552"/>
                </a:cubicBezTo>
                <a:cubicBezTo>
                  <a:pt x="8044300" y="4935110"/>
                  <a:pt x="8042160" y="4936115"/>
                  <a:pt x="8040002" y="4937566"/>
                </a:cubicBezTo>
                <a:cubicBezTo>
                  <a:pt x="8037844" y="4939017"/>
                  <a:pt x="8035556" y="4941007"/>
                  <a:pt x="8033137" y="4943537"/>
                </a:cubicBezTo>
                <a:cubicBezTo>
                  <a:pt x="8030719" y="4946067"/>
                  <a:pt x="8028133" y="4949342"/>
                  <a:pt x="8025380" y="4953360"/>
                </a:cubicBezTo>
                <a:lnTo>
                  <a:pt x="8025380" y="4938738"/>
                </a:lnTo>
                <a:cubicBezTo>
                  <a:pt x="8025380" y="4938142"/>
                  <a:pt x="8025250" y="4937640"/>
                  <a:pt x="8024989" y="4937231"/>
                </a:cubicBezTo>
                <a:cubicBezTo>
                  <a:pt x="8024729" y="4936822"/>
                  <a:pt x="8024301" y="4936449"/>
                  <a:pt x="8023706" y="4936115"/>
                </a:cubicBezTo>
                <a:cubicBezTo>
                  <a:pt x="8023110" y="4935780"/>
                  <a:pt x="8022273" y="4935557"/>
                  <a:pt x="8021194" y="4935445"/>
                </a:cubicBezTo>
                <a:cubicBezTo>
                  <a:pt x="8020115" y="4935333"/>
                  <a:pt x="8018757" y="4935277"/>
                  <a:pt x="8017120" y="4935277"/>
                </a:cubicBezTo>
                <a:cubicBezTo>
                  <a:pt x="8015408" y="4935277"/>
                  <a:pt x="8014032" y="4935333"/>
                  <a:pt x="8012990" y="4935445"/>
                </a:cubicBezTo>
                <a:cubicBezTo>
                  <a:pt x="8011948" y="4935557"/>
                  <a:pt x="8011092" y="4935780"/>
                  <a:pt x="8010423" y="4936115"/>
                </a:cubicBezTo>
                <a:cubicBezTo>
                  <a:pt x="8009753" y="4936449"/>
                  <a:pt x="8009306" y="4936822"/>
                  <a:pt x="8009083" y="4937231"/>
                </a:cubicBezTo>
                <a:cubicBezTo>
                  <a:pt x="8008860" y="4937640"/>
                  <a:pt x="8008748" y="4938142"/>
                  <a:pt x="8008748" y="4938738"/>
                </a:cubicBezTo>
                <a:lnTo>
                  <a:pt x="8008748" y="5039197"/>
                </a:lnTo>
                <a:cubicBezTo>
                  <a:pt x="8008748" y="5039792"/>
                  <a:pt x="8008878" y="5040294"/>
                  <a:pt x="8009139" y="5040704"/>
                </a:cubicBezTo>
                <a:cubicBezTo>
                  <a:pt x="8009399" y="5041113"/>
                  <a:pt x="8009883" y="5041466"/>
                  <a:pt x="8010590" y="5041764"/>
                </a:cubicBezTo>
                <a:cubicBezTo>
                  <a:pt x="8011297" y="5042062"/>
                  <a:pt x="8012246" y="5042285"/>
                  <a:pt x="8013436" y="5042434"/>
                </a:cubicBezTo>
                <a:cubicBezTo>
                  <a:pt x="8014627" y="5042583"/>
                  <a:pt x="8016115" y="5042657"/>
                  <a:pt x="8017901" y="5042657"/>
                </a:cubicBezTo>
                <a:cubicBezTo>
                  <a:pt x="8019762" y="5042657"/>
                  <a:pt x="8021287" y="5042583"/>
                  <a:pt x="8022478" y="5042434"/>
                </a:cubicBezTo>
                <a:cubicBezTo>
                  <a:pt x="8023668" y="5042285"/>
                  <a:pt x="8024598" y="5042062"/>
                  <a:pt x="8025268" y="5041764"/>
                </a:cubicBezTo>
                <a:cubicBezTo>
                  <a:pt x="8025938" y="5041466"/>
                  <a:pt x="8026422" y="5041113"/>
                  <a:pt x="8026719" y="5040704"/>
                </a:cubicBezTo>
                <a:cubicBezTo>
                  <a:pt x="8027017" y="5040294"/>
                  <a:pt x="8027166" y="5039792"/>
                  <a:pt x="8027166" y="5039197"/>
                </a:cubicBezTo>
                <a:lnTo>
                  <a:pt x="8027166" y="4973117"/>
                </a:lnTo>
                <a:cubicBezTo>
                  <a:pt x="8029770" y="4969024"/>
                  <a:pt x="8032151" y="4965564"/>
                  <a:pt x="8034309" y="4962736"/>
                </a:cubicBezTo>
                <a:cubicBezTo>
                  <a:pt x="8036467" y="4959909"/>
                  <a:pt x="8038532" y="4957639"/>
                  <a:pt x="8040504" y="4955927"/>
                </a:cubicBezTo>
                <a:cubicBezTo>
                  <a:pt x="8042476" y="4954216"/>
                  <a:pt x="8044355" y="4952988"/>
                  <a:pt x="8046141" y="4952244"/>
                </a:cubicBezTo>
                <a:cubicBezTo>
                  <a:pt x="8047927" y="4951500"/>
                  <a:pt x="8049750" y="4951128"/>
                  <a:pt x="8051611" y="4951128"/>
                </a:cubicBezTo>
                <a:cubicBezTo>
                  <a:pt x="8053173" y="4951128"/>
                  <a:pt x="8054624" y="4951276"/>
                  <a:pt x="8055964" y="4951574"/>
                </a:cubicBezTo>
                <a:cubicBezTo>
                  <a:pt x="8057303" y="4951872"/>
                  <a:pt x="8058513" y="4952188"/>
                  <a:pt x="8059592" y="4952523"/>
                </a:cubicBezTo>
                <a:cubicBezTo>
                  <a:pt x="8060671" y="4952858"/>
                  <a:pt x="8061638" y="4953193"/>
                  <a:pt x="8062494" y="4953527"/>
                </a:cubicBezTo>
                <a:cubicBezTo>
                  <a:pt x="8063350" y="4953862"/>
                  <a:pt x="8064075" y="4954030"/>
                  <a:pt x="8064670" y="4954030"/>
                </a:cubicBezTo>
                <a:cubicBezTo>
                  <a:pt x="8065266" y="4954030"/>
                  <a:pt x="8065731" y="4953862"/>
                  <a:pt x="8066066" y="4953527"/>
                </a:cubicBezTo>
                <a:cubicBezTo>
                  <a:pt x="8066401" y="4953193"/>
                  <a:pt x="8066680" y="4952709"/>
                  <a:pt x="8066903" y="4952076"/>
                </a:cubicBezTo>
                <a:cubicBezTo>
                  <a:pt x="8067126" y="4951444"/>
                  <a:pt x="8067275" y="4950570"/>
                  <a:pt x="8067349" y="4949453"/>
                </a:cubicBezTo>
                <a:cubicBezTo>
                  <a:pt x="8067424" y="4948337"/>
                  <a:pt x="8067461" y="4946960"/>
                  <a:pt x="8067461" y="4945323"/>
                </a:cubicBezTo>
                <a:cubicBezTo>
                  <a:pt x="8067461" y="4943612"/>
                  <a:pt x="8067442" y="4942254"/>
                  <a:pt x="8067405" y="4941249"/>
                </a:cubicBezTo>
                <a:cubicBezTo>
                  <a:pt x="8067368" y="4940245"/>
                  <a:pt x="8067293" y="4939482"/>
                  <a:pt x="8067182" y="4938961"/>
                </a:cubicBezTo>
                <a:cubicBezTo>
                  <a:pt x="8067070" y="4938440"/>
                  <a:pt x="8066940" y="4938012"/>
                  <a:pt x="8066791" y="4937677"/>
                </a:cubicBezTo>
                <a:cubicBezTo>
                  <a:pt x="8066642" y="4937342"/>
                  <a:pt x="8066345" y="4936989"/>
                  <a:pt x="8065898" y="4936617"/>
                </a:cubicBezTo>
                <a:cubicBezTo>
                  <a:pt x="8065452" y="4936245"/>
                  <a:pt x="8064689" y="4935873"/>
                  <a:pt x="8063610" y="4935501"/>
                </a:cubicBezTo>
                <a:cubicBezTo>
                  <a:pt x="8062531" y="4935129"/>
                  <a:pt x="8061322" y="4934794"/>
                  <a:pt x="8059982" y="4934496"/>
                </a:cubicBezTo>
                <a:cubicBezTo>
                  <a:pt x="8058643" y="4934198"/>
                  <a:pt x="8057359" y="4933994"/>
                  <a:pt x="8056131" y="4933882"/>
                </a:cubicBezTo>
                <a:cubicBezTo>
                  <a:pt x="8054904" y="4933771"/>
                  <a:pt x="8053806" y="4933715"/>
                  <a:pt x="8052839" y="4933715"/>
                </a:cubicBezTo>
                <a:close/>
                <a:moveTo>
                  <a:pt x="7822527" y="4933715"/>
                </a:moveTo>
                <a:cubicBezTo>
                  <a:pt x="7819178" y="4933715"/>
                  <a:pt x="7815997" y="4934105"/>
                  <a:pt x="7812983" y="4934887"/>
                </a:cubicBezTo>
                <a:cubicBezTo>
                  <a:pt x="7809970" y="4935668"/>
                  <a:pt x="7807030" y="4936822"/>
                  <a:pt x="7804165" y="4938347"/>
                </a:cubicBezTo>
                <a:cubicBezTo>
                  <a:pt x="7801300" y="4939873"/>
                  <a:pt x="7798454" y="4941789"/>
                  <a:pt x="7795626" y="4944096"/>
                </a:cubicBezTo>
                <a:cubicBezTo>
                  <a:pt x="7792799" y="4946402"/>
                  <a:pt x="7789859" y="4949118"/>
                  <a:pt x="7786808" y="4952244"/>
                </a:cubicBezTo>
                <a:lnTo>
                  <a:pt x="7786808" y="4938738"/>
                </a:lnTo>
                <a:cubicBezTo>
                  <a:pt x="7786808" y="4938068"/>
                  <a:pt x="7786678" y="4937528"/>
                  <a:pt x="7786418" y="4937119"/>
                </a:cubicBezTo>
                <a:cubicBezTo>
                  <a:pt x="7786157" y="4936710"/>
                  <a:pt x="7785692" y="4936356"/>
                  <a:pt x="7785022" y="4936059"/>
                </a:cubicBezTo>
                <a:cubicBezTo>
                  <a:pt x="7784353" y="4935761"/>
                  <a:pt x="7783515" y="4935557"/>
                  <a:pt x="7782511" y="4935445"/>
                </a:cubicBezTo>
                <a:cubicBezTo>
                  <a:pt x="7781506" y="4935333"/>
                  <a:pt x="7780223" y="4935277"/>
                  <a:pt x="7778660" y="4935277"/>
                </a:cubicBezTo>
                <a:cubicBezTo>
                  <a:pt x="7777172" y="4935277"/>
                  <a:pt x="7775907" y="4935333"/>
                  <a:pt x="7774865" y="4935445"/>
                </a:cubicBezTo>
                <a:cubicBezTo>
                  <a:pt x="7773823" y="4935557"/>
                  <a:pt x="7772967" y="4935761"/>
                  <a:pt x="7772298" y="4936059"/>
                </a:cubicBezTo>
                <a:cubicBezTo>
                  <a:pt x="7771628" y="4936356"/>
                  <a:pt x="7771181" y="4936710"/>
                  <a:pt x="7770958" y="4937119"/>
                </a:cubicBezTo>
                <a:cubicBezTo>
                  <a:pt x="7770735" y="4937528"/>
                  <a:pt x="7770623" y="4938068"/>
                  <a:pt x="7770623" y="4938738"/>
                </a:cubicBezTo>
                <a:lnTo>
                  <a:pt x="7770623" y="5079045"/>
                </a:lnTo>
                <a:cubicBezTo>
                  <a:pt x="7770623" y="5079641"/>
                  <a:pt x="7770754" y="5080162"/>
                  <a:pt x="7771014" y="5080608"/>
                </a:cubicBezTo>
                <a:cubicBezTo>
                  <a:pt x="7771274" y="5081055"/>
                  <a:pt x="7771758" y="5081427"/>
                  <a:pt x="7772465" y="5081724"/>
                </a:cubicBezTo>
                <a:cubicBezTo>
                  <a:pt x="7773172" y="5082022"/>
                  <a:pt x="7774121" y="5082245"/>
                  <a:pt x="7775311" y="5082394"/>
                </a:cubicBezTo>
                <a:cubicBezTo>
                  <a:pt x="7776502" y="5082543"/>
                  <a:pt x="7777990" y="5082617"/>
                  <a:pt x="7779776" y="5082617"/>
                </a:cubicBezTo>
                <a:cubicBezTo>
                  <a:pt x="7781636" y="5082617"/>
                  <a:pt x="7783162" y="5082543"/>
                  <a:pt x="7784353" y="5082394"/>
                </a:cubicBezTo>
                <a:cubicBezTo>
                  <a:pt x="7785543" y="5082245"/>
                  <a:pt x="7786474" y="5082022"/>
                  <a:pt x="7787143" y="5081724"/>
                </a:cubicBezTo>
                <a:cubicBezTo>
                  <a:pt x="7787813" y="5081427"/>
                  <a:pt x="7788297" y="5081055"/>
                  <a:pt x="7788594" y="5080608"/>
                </a:cubicBezTo>
                <a:cubicBezTo>
                  <a:pt x="7788892" y="5080162"/>
                  <a:pt x="7789041" y="5079641"/>
                  <a:pt x="7789041" y="5079045"/>
                </a:cubicBezTo>
                <a:lnTo>
                  <a:pt x="7789041" y="5028816"/>
                </a:lnTo>
                <a:cubicBezTo>
                  <a:pt x="7791720" y="5031420"/>
                  <a:pt x="7794250" y="5033690"/>
                  <a:pt x="7796631" y="5035625"/>
                </a:cubicBezTo>
                <a:cubicBezTo>
                  <a:pt x="7799012" y="5037560"/>
                  <a:pt x="7801412" y="5039159"/>
                  <a:pt x="7803830" y="5040425"/>
                </a:cubicBezTo>
                <a:cubicBezTo>
                  <a:pt x="7806249" y="5041690"/>
                  <a:pt x="7808723" y="5042620"/>
                  <a:pt x="7811253" y="5043215"/>
                </a:cubicBezTo>
                <a:cubicBezTo>
                  <a:pt x="7813783" y="5043810"/>
                  <a:pt x="7816537" y="5044108"/>
                  <a:pt x="7819513" y="5044108"/>
                </a:cubicBezTo>
                <a:cubicBezTo>
                  <a:pt x="7826508" y="5044108"/>
                  <a:pt x="7832722" y="5042787"/>
                  <a:pt x="7838154" y="5040145"/>
                </a:cubicBezTo>
                <a:cubicBezTo>
                  <a:pt x="7843586" y="5037504"/>
                  <a:pt x="7848144" y="5033746"/>
                  <a:pt x="7851828" y="5028872"/>
                </a:cubicBezTo>
                <a:cubicBezTo>
                  <a:pt x="7855511" y="5023998"/>
                  <a:pt x="7858302" y="5018063"/>
                  <a:pt x="7860199" y="5011068"/>
                </a:cubicBezTo>
                <a:cubicBezTo>
                  <a:pt x="7862097" y="5004073"/>
                  <a:pt x="7863045" y="4996185"/>
                  <a:pt x="7863045" y="4987405"/>
                </a:cubicBezTo>
                <a:cubicBezTo>
                  <a:pt x="7863045" y="4980112"/>
                  <a:pt x="7862301" y="4973210"/>
                  <a:pt x="7860813" y="4966699"/>
                </a:cubicBezTo>
                <a:cubicBezTo>
                  <a:pt x="7859325" y="4960188"/>
                  <a:pt x="7856962" y="4954476"/>
                  <a:pt x="7853725" y="4949565"/>
                </a:cubicBezTo>
                <a:cubicBezTo>
                  <a:pt x="7850488" y="4944654"/>
                  <a:pt x="7846302" y="4940784"/>
                  <a:pt x="7841168" y="4937956"/>
                </a:cubicBezTo>
                <a:cubicBezTo>
                  <a:pt x="7836033" y="4935129"/>
                  <a:pt x="7829820" y="4933715"/>
                  <a:pt x="7822527" y="4933715"/>
                </a:cubicBezTo>
                <a:close/>
                <a:moveTo>
                  <a:pt x="7640696" y="4933715"/>
                </a:moveTo>
                <a:cubicBezTo>
                  <a:pt x="7633329" y="4933715"/>
                  <a:pt x="7626669" y="4934998"/>
                  <a:pt x="7620716" y="4937566"/>
                </a:cubicBezTo>
                <a:cubicBezTo>
                  <a:pt x="7614763" y="4940133"/>
                  <a:pt x="7609684" y="4943816"/>
                  <a:pt x="7605480" y="4948616"/>
                </a:cubicBezTo>
                <a:cubicBezTo>
                  <a:pt x="7601275" y="4953416"/>
                  <a:pt x="7598057" y="4959257"/>
                  <a:pt x="7595825" y="4966141"/>
                </a:cubicBezTo>
                <a:cubicBezTo>
                  <a:pt x="7593592" y="4973024"/>
                  <a:pt x="7592476" y="4980782"/>
                  <a:pt x="7592476" y="4989414"/>
                </a:cubicBezTo>
                <a:cubicBezTo>
                  <a:pt x="7592476" y="4998492"/>
                  <a:pt x="7593555" y="5006455"/>
                  <a:pt x="7595713" y="5013301"/>
                </a:cubicBezTo>
                <a:cubicBezTo>
                  <a:pt x="7597871" y="5020147"/>
                  <a:pt x="7601071" y="5025839"/>
                  <a:pt x="7605312" y="5030379"/>
                </a:cubicBezTo>
                <a:cubicBezTo>
                  <a:pt x="7609554" y="5034918"/>
                  <a:pt x="7614782" y="5038341"/>
                  <a:pt x="7620995" y="5040648"/>
                </a:cubicBezTo>
                <a:cubicBezTo>
                  <a:pt x="7627209" y="5042955"/>
                  <a:pt x="7634446" y="5044108"/>
                  <a:pt x="7642706" y="5044108"/>
                </a:cubicBezTo>
                <a:cubicBezTo>
                  <a:pt x="7647468" y="5044108"/>
                  <a:pt x="7651952" y="5043755"/>
                  <a:pt x="7656156" y="5043048"/>
                </a:cubicBezTo>
                <a:cubicBezTo>
                  <a:pt x="7660360" y="5042341"/>
                  <a:pt x="7664062" y="5041541"/>
                  <a:pt x="7667262" y="5040648"/>
                </a:cubicBezTo>
                <a:cubicBezTo>
                  <a:pt x="7670462" y="5039755"/>
                  <a:pt x="7673067" y="5038843"/>
                  <a:pt x="7675076" y="5037913"/>
                </a:cubicBezTo>
                <a:cubicBezTo>
                  <a:pt x="7677085" y="5036983"/>
                  <a:pt x="7678294" y="5036313"/>
                  <a:pt x="7678703" y="5035904"/>
                </a:cubicBezTo>
                <a:cubicBezTo>
                  <a:pt x="7679113" y="5035495"/>
                  <a:pt x="7679448" y="5035067"/>
                  <a:pt x="7679708" y="5034620"/>
                </a:cubicBezTo>
                <a:cubicBezTo>
                  <a:pt x="7679968" y="5034174"/>
                  <a:pt x="7680155" y="5033671"/>
                  <a:pt x="7680266" y="5033113"/>
                </a:cubicBezTo>
                <a:cubicBezTo>
                  <a:pt x="7680378" y="5032555"/>
                  <a:pt x="7680471" y="5031923"/>
                  <a:pt x="7680545" y="5031216"/>
                </a:cubicBezTo>
                <a:cubicBezTo>
                  <a:pt x="7680619" y="5030509"/>
                  <a:pt x="7680657" y="5029672"/>
                  <a:pt x="7680657" y="5028704"/>
                </a:cubicBezTo>
                <a:cubicBezTo>
                  <a:pt x="7680657" y="5027365"/>
                  <a:pt x="7680601" y="5026230"/>
                  <a:pt x="7680488" y="5025300"/>
                </a:cubicBezTo>
                <a:cubicBezTo>
                  <a:pt x="7680376" y="5024370"/>
                  <a:pt x="7680208" y="5023644"/>
                  <a:pt x="7679983" y="5023123"/>
                </a:cubicBezTo>
                <a:cubicBezTo>
                  <a:pt x="7679759" y="5022602"/>
                  <a:pt x="7679441" y="5022212"/>
                  <a:pt x="7679030" y="5021951"/>
                </a:cubicBezTo>
                <a:cubicBezTo>
                  <a:pt x="7678619" y="5021691"/>
                  <a:pt x="7678152" y="5021561"/>
                  <a:pt x="7677629" y="5021561"/>
                </a:cubicBezTo>
                <a:cubicBezTo>
                  <a:pt x="7676731" y="5021561"/>
                  <a:pt x="7675404" y="5021951"/>
                  <a:pt x="7673646" y="5022733"/>
                </a:cubicBezTo>
                <a:cubicBezTo>
                  <a:pt x="7671889" y="5023514"/>
                  <a:pt x="7669645" y="5024388"/>
                  <a:pt x="7666916" y="5025356"/>
                </a:cubicBezTo>
                <a:cubicBezTo>
                  <a:pt x="7664186" y="5026323"/>
                  <a:pt x="7660952" y="5027197"/>
                  <a:pt x="7657214" y="5027979"/>
                </a:cubicBezTo>
                <a:cubicBezTo>
                  <a:pt x="7653475" y="5028760"/>
                  <a:pt x="7649213" y="5029151"/>
                  <a:pt x="7644427" y="5029151"/>
                </a:cubicBezTo>
                <a:cubicBezTo>
                  <a:pt x="7638370" y="5029151"/>
                  <a:pt x="7633248" y="5028295"/>
                  <a:pt x="7629061" y="5026584"/>
                </a:cubicBezTo>
                <a:cubicBezTo>
                  <a:pt x="7624873" y="5024872"/>
                  <a:pt x="7621471" y="5022416"/>
                  <a:pt x="7618853" y="5019217"/>
                </a:cubicBezTo>
                <a:cubicBezTo>
                  <a:pt x="7616236" y="5016017"/>
                  <a:pt x="7614367" y="5012184"/>
                  <a:pt x="7613246" y="5007720"/>
                </a:cubicBezTo>
                <a:cubicBezTo>
                  <a:pt x="7612124" y="5003255"/>
                  <a:pt x="7611563" y="4998232"/>
                  <a:pt x="7611563" y="4992651"/>
                </a:cubicBezTo>
                <a:lnTo>
                  <a:pt x="7677721" y="4992651"/>
                </a:lnTo>
                <a:cubicBezTo>
                  <a:pt x="7679591" y="4992651"/>
                  <a:pt x="7681255" y="4992037"/>
                  <a:pt x="7682712" y="4990809"/>
                </a:cubicBezTo>
                <a:cubicBezTo>
                  <a:pt x="7684170" y="4989581"/>
                  <a:pt x="7684898" y="4987516"/>
                  <a:pt x="7684898" y="4984614"/>
                </a:cubicBezTo>
                <a:lnTo>
                  <a:pt x="7684898" y="4981265"/>
                </a:lnTo>
                <a:cubicBezTo>
                  <a:pt x="7684898" y="4974717"/>
                  <a:pt x="7684061" y="4968559"/>
                  <a:pt x="7682387" y="4962792"/>
                </a:cubicBezTo>
                <a:cubicBezTo>
                  <a:pt x="7680712" y="4957025"/>
                  <a:pt x="7678089" y="4952002"/>
                  <a:pt x="7674518" y="4947723"/>
                </a:cubicBezTo>
                <a:cubicBezTo>
                  <a:pt x="7670946" y="4943444"/>
                  <a:pt x="7666388" y="4940040"/>
                  <a:pt x="7660844" y="4937510"/>
                </a:cubicBezTo>
                <a:cubicBezTo>
                  <a:pt x="7655300" y="4934980"/>
                  <a:pt x="7648584" y="4933715"/>
                  <a:pt x="7640696" y="4933715"/>
                </a:cubicBezTo>
                <a:close/>
                <a:moveTo>
                  <a:pt x="6987527" y="4933715"/>
                </a:moveTo>
                <a:cubicBezTo>
                  <a:pt x="6983657" y="4933715"/>
                  <a:pt x="6979825" y="4934068"/>
                  <a:pt x="6976030" y="4934775"/>
                </a:cubicBezTo>
                <a:cubicBezTo>
                  <a:pt x="6972235" y="4935482"/>
                  <a:pt x="6968737" y="4936375"/>
                  <a:pt x="6965538" y="4937454"/>
                </a:cubicBezTo>
                <a:cubicBezTo>
                  <a:pt x="6962338" y="4938533"/>
                  <a:pt x="6959510" y="4939724"/>
                  <a:pt x="6957054" y="4941026"/>
                </a:cubicBezTo>
                <a:cubicBezTo>
                  <a:pt x="6954599" y="4942328"/>
                  <a:pt x="6952869" y="4943463"/>
                  <a:pt x="6951864" y="4944430"/>
                </a:cubicBezTo>
                <a:cubicBezTo>
                  <a:pt x="6950859" y="4945398"/>
                  <a:pt x="6950227" y="4946421"/>
                  <a:pt x="6949966" y="4947500"/>
                </a:cubicBezTo>
                <a:cubicBezTo>
                  <a:pt x="6949706" y="4948579"/>
                  <a:pt x="6949576" y="4950049"/>
                  <a:pt x="6949576" y="4951909"/>
                </a:cubicBezTo>
                <a:cubicBezTo>
                  <a:pt x="6949576" y="4953025"/>
                  <a:pt x="6949650" y="4954048"/>
                  <a:pt x="6949799" y="4954979"/>
                </a:cubicBezTo>
                <a:cubicBezTo>
                  <a:pt x="6949948" y="4955909"/>
                  <a:pt x="6950190" y="4956671"/>
                  <a:pt x="6950524" y="4957267"/>
                </a:cubicBezTo>
                <a:cubicBezTo>
                  <a:pt x="6950859" y="4957862"/>
                  <a:pt x="6951250" y="4958309"/>
                  <a:pt x="6951697" y="4958606"/>
                </a:cubicBezTo>
                <a:cubicBezTo>
                  <a:pt x="6952143" y="4958904"/>
                  <a:pt x="6952664" y="4959053"/>
                  <a:pt x="6953259" y="4959053"/>
                </a:cubicBezTo>
                <a:cubicBezTo>
                  <a:pt x="6954152" y="4959053"/>
                  <a:pt x="6955510" y="4958513"/>
                  <a:pt x="6957333" y="4957434"/>
                </a:cubicBezTo>
                <a:cubicBezTo>
                  <a:pt x="6959157" y="4956355"/>
                  <a:pt x="6961426" y="4955165"/>
                  <a:pt x="6964142" y="4953862"/>
                </a:cubicBezTo>
                <a:cubicBezTo>
                  <a:pt x="6966858" y="4952560"/>
                  <a:pt x="6970021" y="4951369"/>
                  <a:pt x="6973630" y="4950290"/>
                </a:cubicBezTo>
                <a:cubicBezTo>
                  <a:pt x="6977239" y="4949211"/>
                  <a:pt x="6981313" y="4948672"/>
                  <a:pt x="6985853" y="4948672"/>
                </a:cubicBezTo>
                <a:cubicBezTo>
                  <a:pt x="6990094" y="4948672"/>
                  <a:pt x="6993666" y="4949174"/>
                  <a:pt x="6996568" y="4950179"/>
                </a:cubicBezTo>
                <a:cubicBezTo>
                  <a:pt x="6999470" y="4951183"/>
                  <a:pt x="7001833" y="4952672"/>
                  <a:pt x="7003656" y="4954644"/>
                </a:cubicBezTo>
                <a:cubicBezTo>
                  <a:pt x="7005479" y="4956616"/>
                  <a:pt x="7006800" y="4959090"/>
                  <a:pt x="7007619" y="4962067"/>
                </a:cubicBezTo>
                <a:cubicBezTo>
                  <a:pt x="7008437" y="4965043"/>
                  <a:pt x="7008847" y="4968466"/>
                  <a:pt x="7008847" y="4972336"/>
                </a:cubicBezTo>
                <a:lnTo>
                  <a:pt x="7008847" y="4980149"/>
                </a:lnTo>
                <a:lnTo>
                  <a:pt x="6995005" y="4980149"/>
                </a:lnTo>
                <a:cubicBezTo>
                  <a:pt x="6987192" y="4980149"/>
                  <a:pt x="6980160" y="4980837"/>
                  <a:pt x="6973909" y="4982214"/>
                </a:cubicBezTo>
                <a:cubicBezTo>
                  <a:pt x="6967658" y="4983591"/>
                  <a:pt x="6962375" y="4985656"/>
                  <a:pt x="6958059" y="4988409"/>
                </a:cubicBezTo>
                <a:cubicBezTo>
                  <a:pt x="6953743" y="4991162"/>
                  <a:pt x="6950431" y="4994623"/>
                  <a:pt x="6948125" y="4998790"/>
                </a:cubicBezTo>
                <a:cubicBezTo>
                  <a:pt x="6945818" y="5002957"/>
                  <a:pt x="6944664" y="5007868"/>
                  <a:pt x="6944664" y="5013524"/>
                </a:cubicBezTo>
                <a:cubicBezTo>
                  <a:pt x="6944664" y="5018361"/>
                  <a:pt x="6945502" y="5022677"/>
                  <a:pt x="6947176" y="5026472"/>
                </a:cubicBezTo>
                <a:cubicBezTo>
                  <a:pt x="6948850" y="5030267"/>
                  <a:pt x="6951194" y="5033467"/>
                  <a:pt x="6954208" y="5036071"/>
                </a:cubicBezTo>
                <a:cubicBezTo>
                  <a:pt x="6957222" y="5038676"/>
                  <a:pt x="6960868" y="5040666"/>
                  <a:pt x="6965147" y="5042043"/>
                </a:cubicBezTo>
                <a:cubicBezTo>
                  <a:pt x="6969426" y="5043420"/>
                  <a:pt x="6974207" y="5044108"/>
                  <a:pt x="6979490" y="5044108"/>
                </a:cubicBezTo>
                <a:cubicBezTo>
                  <a:pt x="6985518" y="5044108"/>
                  <a:pt x="6991229" y="5042806"/>
                  <a:pt x="6996624" y="5040201"/>
                </a:cubicBezTo>
                <a:cubicBezTo>
                  <a:pt x="7002019" y="5037597"/>
                  <a:pt x="7006912" y="5033950"/>
                  <a:pt x="7011302" y="5029262"/>
                </a:cubicBezTo>
                <a:lnTo>
                  <a:pt x="7011302" y="5039308"/>
                </a:lnTo>
                <a:cubicBezTo>
                  <a:pt x="7011302" y="5040201"/>
                  <a:pt x="7011563" y="5040871"/>
                  <a:pt x="7012084" y="5041317"/>
                </a:cubicBezTo>
                <a:cubicBezTo>
                  <a:pt x="7012604" y="5041764"/>
                  <a:pt x="7013442" y="5042099"/>
                  <a:pt x="7014595" y="5042322"/>
                </a:cubicBezTo>
                <a:cubicBezTo>
                  <a:pt x="7015748" y="5042545"/>
                  <a:pt x="7017293" y="5042657"/>
                  <a:pt x="7019227" y="5042657"/>
                </a:cubicBezTo>
                <a:cubicBezTo>
                  <a:pt x="7021236" y="5042657"/>
                  <a:pt x="7022762" y="5042545"/>
                  <a:pt x="7023804" y="5042322"/>
                </a:cubicBezTo>
                <a:cubicBezTo>
                  <a:pt x="7024846" y="5042099"/>
                  <a:pt x="7025664" y="5041764"/>
                  <a:pt x="7026259" y="5041317"/>
                </a:cubicBezTo>
                <a:cubicBezTo>
                  <a:pt x="7026855" y="5040871"/>
                  <a:pt x="7027152" y="5040201"/>
                  <a:pt x="7027152" y="5039308"/>
                </a:cubicBezTo>
                <a:lnTo>
                  <a:pt x="7027152" y="4971554"/>
                </a:lnTo>
                <a:cubicBezTo>
                  <a:pt x="7027152" y="4965304"/>
                  <a:pt x="7026445" y="4959834"/>
                  <a:pt x="7025032" y="4955146"/>
                </a:cubicBezTo>
                <a:cubicBezTo>
                  <a:pt x="7023618" y="4950458"/>
                  <a:pt x="7021348" y="4946533"/>
                  <a:pt x="7018223" y="4943370"/>
                </a:cubicBezTo>
                <a:cubicBezTo>
                  <a:pt x="7015097" y="4940207"/>
                  <a:pt x="7011005" y="4937808"/>
                  <a:pt x="7005944" y="4936170"/>
                </a:cubicBezTo>
                <a:cubicBezTo>
                  <a:pt x="7000884" y="4934533"/>
                  <a:pt x="6994745" y="4933715"/>
                  <a:pt x="6987527" y="4933715"/>
                </a:cubicBezTo>
                <a:close/>
                <a:moveTo>
                  <a:pt x="6797027" y="4933715"/>
                </a:moveTo>
                <a:cubicBezTo>
                  <a:pt x="6793157" y="4933715"/>
                  <a:pt x="6789325" y="4934068"/>
                  <a:pt x="6785530" y="4934775"/>
                </a:cubicBezTo>
                <a:cubicBezTo>
                  <a:pt x="6781735" y="4935482"/>
                  <a:pt x="6778237" y="4936375"/>
                  <a:pt x="6775038" y="4937454"/>
                </a:cubicBezTo>
                <a:cubicBezTo>
                  <a:pt x="6771838" y="4938533"/>
                  <a:pt x="6769010" y="4939724"/>
                  <a:pt x="6766554" y="4941026"/>
                </a:cubicBezTo>
                <a:cubicBezTo>
                  <a:pt x="6764099" y="4942328"/>
                  <a:pt x="6762369" y="4943463"/>
                  <a:pt x="6761364" y="4944430"/>
                </a:cubicBezTo>
                <a:cubicBezTo>
                  <a:pt x="6760359" y="4945398"/>
                  <a:pt x="6759727" y="4946421"/>
                  <a:pt x="6759466" y="4947500"/>
                </a:cubicBezTo>
                <a:cubicBezTo>
                  <a:pt x="6759206" y="4948579"/>
                  <a:pt x="6759076" y="4950049"/>
                  <a:pt x="6759076" y="4951909"/>
                </a:cubicBezTo>
                <a:cubicBezTo>
                  <a:pt x="6759076" y="4953025"/>
                  <a:pt x="6759150" y="4954048"/>
                  <a:pt x="6759299" y="4954979"/>
                </a:cubicBezTo>
                <a:cubicBezTo>
                  <a:pt x="6759448" y="4955909"/>
                  <a:pt x="6759690" y="4956671"/>
                  <a:pt x="6760024" y="4957267"/>
                </a:cubicBezTo>
                <a:cubicBezTo>
                  <a:pt x="6760359" y="4957862"/>
                  <a:pt x="6760750" y="4958309"/>
                  <a:pt x="6761197" y="4958606"/>
                </a:cubicBezTo>
                <a:cubicBezTo>
                  <a:pt x="6761643" y="4958904"/>
                  <a:pt x="6762164" y="4959053"/>
                  <a:pt x="6762759" y="4959053"/>
                </a:cubicBezTo>
                <a:cubicBezTo>
                  <a:pt x="6763652" y="4959053"/>
                  <a:pt x="6765010" y="4958513"/>
                  <a:pt x="6766833" y="4957434"/>
                </a:cubicBezTo>
                <a:cubicBezTo>
                  <a:pt x="6768657" y="4956355"/>
                  <a:pt x="6770926" y="4955165"/>
                  <a:pt x="6773642" y="4953862"/>
                </a:cubicBezTo>
                <a:cubicBezTo>
                  <a:pt x="6776358" y="4952560"/>
                  <a:pt x="6779521" y="4951369"/>
                  <a:pt x="6783130" y="4950290"/>
                </a:cubicBezTo>
                <a:cubicBezTo>
                  <a:pt x="6786739" y="4949211"/>
                  <a:pt x="6790813" y="4948672"/>
                  <a:pt x="6795353" y="4948672"/>
                </a:cubicBezTo>
                <a:cubicBezTo>
                  <a:pt x="6799594" y="4948672"/>
                  <a:pt x="6803166" y="4949174"/>
                  <a:pt x="6806068" y="4950179"/>
                </a:cubicBezTo>
                <a:cubicBezTo>
                  <a:pt x="6808970" y="4951183"/>
                  <a:pt x="6811333" y="4952672"/>
                  <a:pt x="6813156" y="4954644"/>
                </a:cubicBezTo>
                <a:cubicBezTo>
                  <a:pt x="6814979" y="4956616"/>
                  <a:pt x="6816300" y="4959090"/>
                  <a:pt x="6817119" y="4962067"/>
                </a:cubicBezTo>
                <a:cubicBezTo>
                  <a:pt x="6817937" y="4965043"/>
                  <a:pt x="6818347" y="4968466"/>
                  <a:pt x="6818347" y="4972336"/>
                </a:cubicBezTo>
                <a:lnTo>
                  <a:pt x="6818347" y="4980149"/>
                </a:lnTo>
                <a:lnTo>
                  <a:pt x="6804505" y="4980149"/>
                </a:lnTo>
                <a:cubicBezTo>
                  <a:pt x="6796692" y="4980149"/>
                  <a:pt x="6789660" y="4980837"/>
                  <a:pt x="6783409" y="4982214"/>
                </a:cubicBezTo>
                <a:cubicBezTo>
                  <a:pt x="6777158" y="4983591"/>
                  <a:pt x="6771875" y="4985656"/>
                  <a:pt x="6767559" y="4988409"/>
                </a:cubicBezTo>
                <a:cubicBezTo>
                  <a:pt x="6763243" y="4991162"/>
                  <a:pt x="6759931" y="4994623"/>
                  <a:pt x="6757625" y="4998790"/>
                </a:cubicBezTo>
                <a:cubicBezTo>
                  <a:pt x="6755318" y="5002957"/>
                  <a:pt x="6754164" y="5007868"/>
                  <a:pt x="6754164" y="5013524"/>
                </a:cubicBezTo>
                <a:cubicBezTo>
                  <a:pt x="6754164" y="5018361"/>
                  <a:pt x="6755002" y="5022677"/>
                  <a:pt x="6756676" y="5026472"/>
                </a:cubicBezTo>
                <a:cubicBezTo>
                  <a:pt x="6758350" y="5030267"/>
                  <a:pt x="6760694" y="5033467"/>
                  <a:pt x="6763708" y="5036071"/>
                </a:cubicBezTo>
                <a:cubicBezTo>
                  <a:pt x="6766722" y="5038676"/>
                  <a:pt x="6770368" y="5040666"/>
                  <a:pt x="6774647" y="5042043"/>
                </a:cubicBezTo>
                <a:cubicBezTo>
                  <a:pt x="6778926" y="5043420"/>
                  <a:pt x="6783707" y="5044108"/>
                  <a:pt x="6788990" y="5044108"/>
                </a:cubicBezTo>
                <a:cubicBezTo>
                  <a:pt x="6795018" y="5044108"/>
                  <a:pt x="6800729" y="5042806"/>
                  <a:pt x="6806124" y="5040201"/>
                </a:cubicBezTo>
                <a:cubicBezTo>
                  <a:pt x="6811519" y="5037597"/>
                  <a:pt x="6816412" y="5033950"/>
                  <a:pt x="6820802" y="5029262"/>
                </a:cubicBezTo>
                <a:lnTo>
                  <a:pt x="6820802" y="5039308"/>
                </a:lnTo>
                <a:cubicBezTo>
                  <a:pt x="6820802" y="5040201"/>
                  <a:pt x="6821063" y="5040871"/>
                  <a:pt x="6821584" y="5041317"/>
                </a:cubicBezTo>
                <a:cubicBezTo>
                  <a:pt x="6822104" y="5041764"/>
                  <a:pt x="6822942" y="5042099"/>
                  <a:pt x="6824095" y="5042322"/>
                </a:cubicBezTo>
                <a:cubicBezTo>
                  <a:pt x="6825248" y="5042545"/>
                  <a:pt x="6826793" y="5042657"/>
                  <a:pt x="6828727" y="5042657"/>
                </a:cubicBezTo>
                <a:cubicBezTo>
                  <a:pt x="6830736" y="5042657"/>
                  <a:pt x="6832262" y="5042545"/>
                  <a:pt x="6833304" y="5042322"/>
                </a:cubicBezTo>
                <a:cubicBezTo>
                  <a:pt x="6834346" y="5042099"/>
                  <a:pt x="6835164" y="5041764"/>
                  <a:pt x="6835759" y="5041317"/>
                </a:cubicBezTo>
                <a:cubicBezTo>
                  <a:pt x="6836355" y="5040871"/>
                  <a:pt x="6836652" y="5040201"/>
                  <a:pt x="6836652" y="5039308"/>
                </a:cubicBezTo>
                <a:lnTo>
                  <a:pt x="6836652" y="4971554"/>
                </a:lnTo>
                <a:cubicBezTo>
                  <a:pt x="6836652" y="4965304"/>
                  <a:pt x="6835945" y="4959834"/>
                  <a:pt x="6834532" y="4955146"/>
                </a:cubicBezTo>
                <a:cubicBezTo>
                  <a:pt x="6833118" y="4950458"/>
                  <a:pt x="6830848" y="4946533"/>
                  <a:pt x="6827723" y="4943370"/>
                </a:cubicBezTo>
                <a:cubicBezTo>
                  <a:pt x="6824597" y="4940207"/>
                  <a:pt x="6820505" y="4937808"/>
                  <a:pt x="6815444" y="4936170"/>
                </a:cubicBezTo>
                <a:cubicBezTo>
                  <a:pt x="6810384" y="4934533"/>
                  <a:pt x="6804245" y="4933715"/>
                  <a:pt x="6797027" y="4933715"/>
                </a:cubicBezTo>
                <a:close/>
                <a:moveTo>
                  <a:pt x="6557414" y="4933715"/>
                </a:moveTo>
                <a:cubicBezTo>
                  <a:pt x="6555256" y="4933715"/>
                  <a:pt x="6553116" y="4933994"/>
                  <a:pt x="6550995" y="4934552"/>
                </a:cubicBezTo>
                <a:cubicBezTo>
                  <a:pt x="6548875" y="4935110"/>
                  <a:pt x="6546735" y="4936115"/>
                  <a:pt x="6544577" y="4937566"/>
                </a:cubicBezTo>
                <a:cubicBezTo>
                  <a:pt x="6542419" y="4939017"/>
                  <a:pt x="6540131" y="4941007"/>
                  <a:pt x="6537713" y="4943537"/>
                </a:cubicBezTo>
                <a:cubicBezTo>
                  <a:pt x="6535294" y="4946067"/>
                  <a:pt x="6532708" y="4949342"/>
                  <a:pt x="6529955" y="4953360"/>
                </a:cubicBezTo>
                <a:lnTo>
                  <a:pt x="6529955" y="4938738"/>
                </a:lnTo>
                <a:cubicBezTo>
                  <a:pt x="6529955" y="4938142"/>
                  <a:pt x="6529825" y="4937640"/>
                  <a:pt x="6529564" y="4937231"/>
                </a:cubicBezTo>
                <a:cubicBezTo>
                  <a:pt x="6529304" y="4936822"/>
                  <a:pt x="6528876" y="4936449"/>
                  <a:pt x="6528281" y="4936115"/>
                </a:cubicBezTo>
                <a:cubicBezTo>
                  <a:pt x="6527685" y="4935780"/>
                  <a:pt x="6526848" y="4935557"/>
                  <a:pt x="6525769" y="4935445"/>
                </a:cubicBezTo>
                <a:cubicBezTo>
                  <a:pt x="6524690" y="4935333"/>
                  <a:pt x="6523332" y="4935277"/>
                  <a:pt x="6521695" y="4935277"/>
                </a:cubicBezTo>
                <a:cubicBezTo>
                  <a:pt x="6519983" y="4935277"/>
                  <a:pt x="6518607" y="4935333"/>
                  <a:pt x="6517565" y="4935445"/>
                </a:cubicBezTo>
                <a:cubicBezTo>
                  <a:pt x="6516523" y="4935557"/>
                  <a:pt x="6515667" y="4935780"/>
                  <a:pt x="6514998" y="4936115"/>
                </a:cubicBezTo>
                <a:cubicBezTo>
                  <a:pt x="6514328" y="4936449"/>
                  <a:pt x="6513881" y="4936822"/>
                  <a:pt x="6513658" y="4937231"/>
                </a:cubicBezTo>
                <a:cubicBezTo>
                  <a:pt x="6513435" y="4937640"/>
                  <a:pt x="6513323" y="4938142"/>
                  <a:pt x="6513323" y="4938738"/>
                </a:cubicBezTo>
                <a:lnTo>
                  <a:pt x="6513323" y="5039197"/>
                </a:lnTo>
                <a:cubicBezTo>
                  <a:pt x="6513323" y="5039792"/>
                  <a:pt x="6513454" y="5040294"/>
                  <a:pt x="6513714" y="5040704"/>
                </a:cubicBezTo>
                <a:cubicBezTo>
                  <a:pt x="6513974" y="5041113"/>
                  <a:pt x="6514458" y="5041466"/>
                  <a:pt x="6515165" y="5041764"/>
                </a:cubicBezTo>
                <a:cubicBezTo>
                  <a:pt x="6515872" y="5042062"/>
                  <a:pt x="6516821" y="5042285"/>
                  <a:pt x="6518011" y="5042434"/>
                </a:cubicBezTo>
                <a:cubicBezTo>
                  <a:pt x="6519202" y="5042583"/>
                  <a:pt x="6520690" y="5042657"/>
                  <a:pt x="6522476" y="5042657"/>
                </a:cubicBezTo>
                <a:cubicBezTo>
                  <a:pt x="6524337" y="5042657"/>
                  <a:pt x="6525862" y="5042583"/>
                  <a:pt x="6527053" y="5042434"/>
                </a:cubicBezTo>
                <a:cubicBezTo>
                  <a:pt x="6528243" y="5042285"/>
                  <a:pt x="6529173" y="5042062"/>
                  <a:pt x="6529843" y="5041764"/>
                </a:cubicBezTo>
                <a:cubicBezTo>
                  <a:pt x="6530513" y="5041466"/>
                  <a:pt x="6530997" y="5041113"/>
                  <a:pt x="6531294" y="5040704"/>
                </a:cubicBezTo>
                <a:cubicBezTo>
                  <a:pt x="6531592" y="5040294"/>
                  <a:pt x="6531741" y="5039792"/>
                  <a:pt x="6531741" y="5039197"/>
                </a:cubicBezTo>
                <a:lnTo>
                  <a:pt x="6531741" y="4973117"/>
                </a:lnTo>
                <a:cubicBezTo>
                  <a:pt x="6534345" y="4969024"/>
                  <a:pt x="6536727" y="4965564"/>
                  <a:pt x="6538885" y="4962736"/>
                </a:cubicBezTo>
                <a:cubicBezTo>
                  <a:pt x="6541043" y="4959909"/>
                  <a:pt x="6543108" y="4957639"/>
                  <a:pt x="6545080" y="4955927"/>
                </a:cubicBezTo>
                <a:cubicBezTo>
                  <a:pt x="6547051" y="4954216"/>
                  <a:pt x="6548930" y="4952988"/>
                  <a:pt x="6550716" y="4952244"/>
                </a:cubicBezTo>
                <a:cubicBezTo>
                  <a:pt x="6552502" y="4951500"/>
                  <a:pt x="6554325" y="4951128"/>
                  <a:pt x="6556186" y="4951128"/>
                </a:cubicBezTo>
                <a:cubicBezTo>
                  <a:pt x="6557748" y="4951128"/>
                  <a:pt x="6559200" y="4951276"/>
                  <a:pt x="6560539" y="4951574"/>
                </a:cubicBezTo>
                <a:cubicBezTo>
                  <a:pt x="6561878" y="4951872"/>
                  <a:pt x="6563088" y="4952188"/>
                  <a:pt x="6564167" y="4952523"/>
                </a:cubicBezTo>
                <a:cubicBezTo>
                  <a:pt x="6565246" y="4952858"/>
                  <a:pt x="6566213" y="4953193"/>
                  <a:pt x="6567069" y="4953527"/>
                </a:cubicBezTo>
                <a:cubicBezTo>
                  <a:pt x="6567925" y="4953862"/>
                  <a:pt x="6568650" y="4954030"/>
                  <a:pt x="6569245" y="4954030"/>
                </a:cubicBezTo>
                <a:cubicBezTo>
                  <a:pt x="6569841" y="4954030"/>
                  <a:pt x="6570306" y="4953862"/>
                  <a:pt x="6570641" y="4953527"/>
                </a:cubicBezTo>
                <a:cubicBezTo>
                  <a:pt x="6570976" y="4953193"/>
                  <a:pt x="6571255" y="4952709"/>
                  <a:pt x="6571478" y="4952076"/>
                </a:cubicBezTo>
                <a:cubicBezTo>
                  <a:pt x="6571701" y="4951444"/>
                  <a:pt x="6571850" y="4950570"/>
                  <a:pt x="6571924" y="4949453"/>
                </a:cubicBezTo>
                <a:cubicBezTo>
                  <a:pt x="6571999" y="4948337"/>
                  <a:pt x="6572036" y="4946960"/>
                  <a:pt x="6572036" y="4945323"/>
                </a:cubicBezTo>
                <a:cubicBezTo>
                  <a:pt x="6572036" y="4943612"/>
                  <a:pt x="6572017" y="4942254"/>
                  <a:pt x="6571980" y="4941249"/>
                </a:cubicBezTo>
                <a:cubicBezTo>
                  <a:pt x="6571943" y="4940245"/>
                  <a:pt x="6571869" y="4939482"/>
                  <a:pt x="6571757" y="4938961"/>
                </a:cubicBezTo>
                <a:cubicBezTo>
                  <a:pt x="6571645" y="4938440"/>
                  <a:pt x="6571515" y="4938012"/>
                  <a:pt x="6571366" y="4937677"/>
                </a:cubicBezTo>
                <a:cubicBezTo>
                  <a:pt x="6571217" y="4937342"/>
                  <a:pt x="6570920" y="4936989"/>
                  <a:pt x="6570473" y="4936617"/>
                </a:cubicBezTo>
                <a:cubicBezTo>
                  <a:pt x="6570027" y="4936245"/>
                  <a:pt x="6569264" y="4935873"/>
                  <a:pt x="6568185" y="4935501"/>
                </a:cubicBezTo>
                <a:cubicBezTo>
                  <a:pt x="6567106" y="4935129"/>
                  <a:pt x="6565897" y="4934794"/>
                  <a:pt x="6564557" y="4934496"/>
                </a:cubicBezTo>
                <a:cubicBezTo>
                  <a:pt x="6563218" y="4934198"/>
                  <a:pt x="6561934" y="4933994"/>
                  <a:pt x="6560706" y="4933882"/>
                </a:cubicBezTo>
                <a:cubicBezTo>
                  <a:pt x="6559479" y="4933771"/>
                  <a:pt x="6558381" y="4933715"/>
                  <a:pt x="6557414" y="4933715"/>
                </a:cubicBezTo>
                <a:close/>
                <a:moveTo>
                  <a:pt x="6440546" y="4933715"/>
                </a:moveTo>
                <a:cubicBezTo>
                  <a:pt x="6433179" y="4933715"/>
                  <a:pt x="6426519" y="4934998"/>
                  <a:pt x="6420566" y="4937566"/>
                </a:cubicBezTo>
                <a:cubicBezTo>
                  <a:pt x="6414613" y="4940133"/>
                  <a:pt x="6409534" y="4943816"/>
                  <a:pt x="6405330" y="4948616"/>
                </a:cubicBezTo>
                <a:cubicBezTo>
                  <a:pt x="6401126" y="4953416"/>
                  <a:pt x="6397907" y="4959257"/>
                  <a:pt x="6395675" y="4966141"/>
                </a:cubicBezTo>
                <a:cubicBezTo>
                  <a:pt x="6393442" y="4973024"/>
                  <a:pt x="6392326" y="4980782"/>
                  <a:pt x="6392326" y="4989414"/>
                </a:cubicBezTo>
                <a:cubicBezTo>
                  <a:pt x="6392326" y="4998492"/>
                  <a:pt x="6393405" y="5006455"/>
                  <a:pt x="6395563" y="5013301"/>
                </a:cubicBezTo>
                <a:cubicBezTo>
                  <a:pt x="6397721" y="5020147"/>
                  <a:pt x="6400921" y="5025839"/>
                  <a:pt x="6405162" y="5030379"/>
                </a:cubicBezTo>
                <a:cubicBezTo>
                  <a:pt x="6409404" y="5034918"/>
                  <a:pt x="6414632" y="5038341"/>
                  <a:pt x="6420845" y="5040648"/>
                </a:cubicBezTo>
                <a:cubicBezTo>
                  <a:pt x="6427059" y="5042955"/>
                  <a:pt x="6434296" y="5044108"/>
                  <a:pt x="6442556" y="5044108"/>
                </a:cubicBezTo>
                <a:cubicBezTo>
                  <a:pt x="6447318" y="5044108"/>
                  <a:pt x="6451801" y="5043755"/>
                  <a:pt x="6456006" y="5043048"/>
                </a:cubicBezTo>
                <a:cubicBezTo>
                  <a:pt x="6460210" y="5042341"/>
                  <a:pt x="6463912" y="5041541"/>
                  <a:pt x="6467112" y="5040648"/>
                </a:cubicBezTo>
                <a:cubicBezTo>
                  <a:pt x="6470312" y="5039755"/>
                  <a:pt x="6472916" y="5038843"/>
                  <a:pt x="6474926" y="5037913"/>
                </a:cubicBezTo>
                <a:cubicBezTo>
                  <a:pt x="6476935" y="5036983"/>
                  <a:pt x="6478144" y="5036313"/>
                  <a:pt x="6478553" y="5035904"/>
                </a:cubicBezTo>
                <a:cubicBezTo>
                  <a:pt x="6478963" y="5035495"/>
                  <a:pt x="6479297" y="5035067"/>
                  <a:pt x="6479558" y="5034620"/>
                </a:cubicBezTo>
                <a:cubicBezTo>
                  <a:pt x="6479818" y="5034174"/>
                  <a:pt x="6480004" y="5033671"/>
                  <a:pt x="6480116" y="5033113"/>
                </a:cubicBezTo>
                <a:cubicBezTo>
                  <a:pt x="6480228" y="5032555"/>
                  <a:pt x="6480321" y="5031923"/>
                  <a:pt x="6480395" y="5031216"/>
                </a:cubicBezTo>
                <a:cubicBezTo>
                  <a:pt x="6480469" y="5030509"/>
                  <a:pt x="6480507" y="5029672"/>
                  <a:pt x="6480507" y="5028704"/>
                </a:cubicBezTo>
                <a:cubicBezTo>
                  <a:pt x="6480507" y="5027365"/>
                  <a:pt x="6480451" y="5026230"/>
                  <a:pt x="6480338" y="5025300"/>
                </a:cubicBezTo>
                <a:cubicBezTo>
                  <a:pt x="6480226" y="5024370"/>
                  <a:pt x="6480058" y="5023644"/>
                  <a:pt x="6479833" y="5023123"/>
                </a:cubicBezTo>
                <a:cubicBezTo>
                  <a:pt x="6479609" y="5022602"/>
                  <a:pt x="6479291" y="5022212"/>
                  <a:pt x="6478880" y="5021951"/>
                </a:cubicBezTo>
                <a:cubicBezTo>
                  <a:pt x="6478469" y="5021691"/>
                  <a:pt x="6478002" y="5021561"/>
                  <a:pt x="6477479" y="5021561"/>
                </a:cubicBezTo>
                <a:cubicBezTo>
                  <a:pt x="6476581" y="5021561"/>
                  <a:pt x="6475254" y="5021951"/>
                  <a:pt x="6473496" y="5022733"/>
                </a:cubicBezTo>
                <a:cubicBezTo>
                  <a:pt x="6471739" y="5023514"/>
                  <a:pt x="6469495" y="5024388"/>
                  <a:pt x="6466766" y="5025356"/>
                </a:cubicBezTo>
                <a:cubicBezTo>
                  <a:pt x="6464036" y="5026323"/>
                  <a:pt x="6460802" y="5027197"/>
                  <a:pt x="6457064" y="5027979"/>
                </a:cubicBezTo>
                <a:cubicBezTo>
                  <a:pt x="6453325" y="5028760"/>
                  <a:pt x="6449063" y="5029151"/>
                  <a:pt x="6444277" y="5029151"/>
                </a:cubicBezTo>
                <a:cubicBezTo>
                  <a:pt x="6438220" y="5029151"/>
                  <a:pt x="6433098" y="5028295"/>
                  <a:pt x="6428911" y="5026584"/>
                </a:cubicBezTo>
                <a:cubicBezTo>
                  <a:pt x="6424723" y="5024872"/>
                  <a:pt x="6421321" y="5022416"/>
                  <a:pt x="6418703" y="5019217"/>
                </a:cubicBezTo>
                <a:cubicBezTo>
                  <a:pt x="6416086" y="5016017"/>
                  <a:pt x="6414217" y="5012184"/>
                  <a:pt x="6413095" y="5007720"/>
                </a:cubicBezTo>
                <a:cubicBezTo>
                  <a:pt x="6411974" y="5003255"/>
                  <a:pt x="6411413" y="4998232"/>
                  <a:pt x="6411413" y="4992651"/>
                </a:cubicBezTo>
                <a:lnTo>
                  <a:pt x="6477571" y="4992651"/>
                </a:lnTo>
                <a:cubicBezTo>
                  <a:pt x="6479441" y="4992651"/>
                  <a:pt x="6481105" y="4992037"/>
                  <a:pt x="6482562" y="4990809"/>
                </a:cubicBezTo>
                <a:cubicBezTo>
                  <a:pt x="6484020" y="4989581"/>
                  <a:pt x="6484748" y="4987516"/>
                  <a:pt x="6484748" y="4984614"/>
                </a:cubicBezTo>
                <a:lnTo>
                  <a:pt x="6484748" y="4981265"/>
                </a:lnTo>
                <a:cubicBezTo>
                  <a:pt x="6484748" y="4974717"/>
                  <a:pt x="6483911" y="4968559"/>
                  <a:pt x="6482237" y="4962792"/>
                </a:cubicBezTo>
                <a:cubicBezTo>
                  <a:pt x="6480563" y="4957025"/>
                  <a:pt x="6477939" y="4952002"/>
                  <a:pt x="6474368" y="4947723"/>
                </a:cubicBezTo>
                <a:cubicBezTo>
                  <a:pt x="6470796" y="4943444"/>
                  <a:pt x="6466238" y="4940040"/>
                  <a:pt x="6460694" y="4937510"/>
                </a:cubicBezTo>
                <a:cubicBezTo>
                  <a:pt x="6455150" y="4934980"/>
                  <a:pt x="6448434" y="4933715"/>
                  <a:pt x="6440546" y="4933715"/>
                </a:cubicBezTo>
                <a:close/>
                <a:moveTo>
                  <a:pt x="6262139" y="4933715"/>
                </a:moveTo>
                <a:cubicBezTo>
                  <a:pt x="6259981" y="4933715"/>
                  <a:pt x="6257841" y="4933994"/>
                  <a:pt x="6255720" y="4934552"/>
                </a:cubicBezTo>
                <a:cubicBezTo>
                  <a:pt x="6253600" y="4935110"/>
                  <a:pt x="6251460" y="4936115"/>
                  <a:pt x="6249302" y="4937566"/>
                </a:cubicBezTo>
                <a:cubicBezTo>
                  <a:pt x="6247144" y="4939017"/>
                  <a:pt x="6244856" y="4941007"/>
                  <a:pt x="6242438" y="4943537"/>
                </a:cubicBezTo>
                <a:cubicBezTo>
                  <a:pt x="6240019" y="4946067"/>
                  <a:pt x="6237433" y="4949342"/>
                  <a:pt x="6234680" y="4953360"/>
                </a:cubicBezTo>
                <a:lnTo>
                  <a:pt x="6234680" y="4938738"/>
                </a:lnTo>
                <a:cubicBezTo>
                  <a:pt x="6234680" y="4938142"/>
                  <a:pt x="6234550" y="4937640"/>
                  <a:pt x="6234289" y="4937231"/>
                </a:cubicBezTo>
                <a:cubicBezTo>
                  <a:pt x="6234029" y="4936822"/>
                  <a:pt x="6233601" y="4936449"/>
                  <a:pt x="6233006" y="4936115"/>
                </a:cubicBezTo>
                <a:cubicBezTo>
                  <a:pt x="6232410" y="4935780"/>
                  <a:pt x="6231573" y="4935557"/>
                  <a:pt x="6230494" y="4935445"/>
                </a:cubicBezTo>
                <a:cubicBezTo>
                  <a:pt x="6229415" y="4935333"/>
                  <a:pt x="6228057" y="4935277"/>
                  <a:pt x="6226420" y="4935277"/>
                </a:cubicBezTo>
                <a:cubicBezTo>
                  <a:pt x="6224708" y="4935277"/>
                  <a:pt x="6223332" y="4935333"/>
                  <a:pt x="6222290" y="4935445"/>
                </a:cubicBezTo>
                <a:cubicBezTo>
                  <a:pt x="6221248" y="4935557"/>
                  <a:pt x="6220392" y="4935780"/>
                  <a:pt x="6219723" y="4936115"/>
                </a:cubicBezTo>
                <a:cubicBezTo>
                  <a:pt x="6219053" y="4936449"/>
                  <a:pt x="6218606" y="4936822"/>
                  <a:pt x="6218383" y="4937231"/>
                </a:cubicBezTo>
                <a:cubicBezTo>
                  <a:pt x="6218160" y="4937640"/>
                  <a:pt x="6218048" y="4938142"/>
                  <a:pt x="6218048" y="4938738"/>
                </a:cubicBezTo>
                <a:lnTo>
                  <a:pt x="6218048" y="5039197"/>
                </a:lnTo>
                <a:cubicBezTo>
                  <a:pt x="6218048" y="5039792"/>
                  <a:pt x="6218179" y="5040294"/>
                  <a:pt x="6218439" y="5040704"/>
                </a:cubicBezTo>
                <a:cubicBezTo>
                  <a:pt x="6218699" y="5041113"/>
                  <a:pt x="6219183" y="5041466"/>
                  <a:pt x="6219890" y="5041764"/>
                </a:cubicBezTo>
                <a:cubicBezTo>
                  <a:pt x="6220597" y="5042062"/>
                  <a:pt x="6221546" y="5042285"/>
                  <a:pt x="6222736" y="5042434"/>
                </a:cubicBezTo>
                <a:cubicBezTo>
                  <a:pt x="6223927" y="5042583"/>
                  <a:pt x="6225415" y="5042657"/>
                  <a:pt x="6227201" y="5042657"/>
                </a:cubicBezTo>
                <a:cubicBezTo>
                  <a:pt x="6229062" y="5042657"/>
                  <a:pt x="6230587" y="5042583"/>
                  <a:pt x="6231778" y="5042434"/>
                </a:cubicBezTo>
                <a:cubicBezTo>
                  <a:pt x="6232968" y="5042285"/>
                  <a:pt x="6233898" y="5042062"/>
                  <a:pt x="6234568" y="5041764"/>
                </a:cubicBezTo>
                <a:cubicBezTo>
                  <a:pt x="6235238" y="5041466"/>
                  <a:pt x="6235722" y="5041113"/>
                  <a:pt x="6236019" y="5040704"/>
                </a:cubicBezTo>
                <a:cubicBezTo>
                  <a:pt x="6236317" y="5040294"/>
                  <a:pt x="6236466" y="5039792"/>
                  <a:pt x="6236466" y="5039197"/>
                </a:cubicBezTo>
                <a:lnTo>
                  <a:pt x="6236466" y="4973117"/>
                </a:lnTo>
                <a:cubicBezTo>
                  <a:pt x="6239070" y="4969024"/>
                  <a:pt x="6241452" y="4965564"/>
                  <a:pt x="6243610" y="4962736"/>
                </a:cubicBezTo>
                <a:cubicBezTo>
                  <a:pt x="6245768" y="4959909"/>
                  <a:pt x="6247833" y="4957639"/>
                  <a:pt x="6249804" y="4955927"/>
                </a:cubicBezTo>
                <a:cubicBezTo>
                  <a:pt x="6251776" y="4954216"/>
                  <a:pt x="6253655" y="4952988"/>
                  <a:pt x="6255441" y="4952244"/>
                </a:cubicBezTo>
                <a:cubicBezTo>
                  <a:pt x="6257227" y="4951500"/>
                  <a:pt x="6259050" y="4951128"/>
                  <a:pt x="6260911" y="4951128"/>
                </a:cubicBezTo>
                <a:cubicBezTo>
                  <a:pt x="6262473" y="4951128"/>
                  <a:pt x="6263925" y="4951276"/>
                  <a:pt x="6265264" y="4951574"/>
                </a:cubicBezTo>
                <a:cubicBezTo>
                  <a:pt x="6266603" y="4951872"/>
                  <a:pt x="6267813" y="4952188"/>
                  <a:pt x="6268892" y="4952523"/>
                </a:cubicBezTo>
                <a:cubicBezTo>
                  <a:pt x="6269971" y="4952858"/>
                  <a:pt x="6270938" y="4953193"/>
                  <a:pt x="6271794" y="4953527"/>
                </a:cubicBezTo>
                <a:cubicBezTo>
                  <a:pt x="6272650" y="4953862"/>
                  <a:pt x="6273375" y="4954030"/>
                  <a:pt x="6273970" y="4954030"/>
                </a:cubicBezTo>
                <a:cubicBezTo>
                  <a:pt x="6274566" y="4954030"/>
                  <a:pt x="6275031" y="4953862"/>
                  <a:pt x="6275366" y="4953527"/>
                </a:cubicBezTo>
                <a:cubicBezTo>
                  <a:pt x="6275701" y="4953193"/>
                  <a:pt x="6275980" y="4952709"/>
                  <a:pt x="6276203" y="4952076"/>
                </a:cubicBezTo>
                <a:cubicBezTo>
                  <a:pt x="6276426" y="4951444"/>
                  <a:pt x="6276575" y="4950570"/>
                  <a:pt x="6276649" y="4949453"/>
                </a:cubicBezTo>
                <a:cubicBezTo>
                  <a:pt x="6276724" y="4948337"/>
                  <a:pt x="6276761" y="4946960"/>
                  <a:pt x="6276761" y="4945323"/>
                </a:cubicBezTo>
                <a:cubicBezTo>
                  <a:pt x="6276761" y="4943612"/>
                  <a:pt x="6276742" y="4942254"/>
                  <a:pt x="6276705" y="4941249"/>
                </a:cubicBezTo>
                <a:cubicBezTo>
                  <a:pt x="6276668" y="4940245"/>
                  <a:pt x="6276594" y="4939482"/>
                  <a:pt x="6276482" y="4938961"/>
                </a:cubicBezTo>
                <a:cubicBezTo>
                  <a:pt x="6276370" y="4938440"/>
                  <a:pt x="6276240" y="4938012"/>
                  <a:pt x="6276091" y="4937677"/>
                </a:cubicBezTo>
                <a:cubicBezTo>
                  <a:pt x="6275942" y="4937342"/>
                  <a:pt x="6275645" y="4936989"/>
                  <a:pt x="6275198" y="4936617"/>
                </a:cubicBezTo>
                <a:cubicBezTo>
                  <a:pt x="6274752" y="4936245"/>
                  <a:pt x="6273989" y="4935873"/>
                  <a:pt x="6272910" y="4935501"/>
                </a:cubicBezTo>
                <a:cubicBezTo>
                  <a:pt x="6271831" y="4935129"/>
                  <a:pt x="6270622" y="4934794"/>
                  <a:pt x="6269282" y="4934496"/>
                </a:cubicBezTo>
                <a:cubicBezTo>
                  <a:pt x="6267943" y="4934198"/>
                  <a:pt x="6266659" y="4933994"/>
                  <a:pt x="6265431" y="4933882"/>
                </a:cubicBezTo>
                <a:cubicBezTo>
                  <a:pt x="6264204" y="4933771"/>
                  <a:pt x="6263106" y="4933715"/>
                  <a:pt x="6262139" y="4933715"/>
                </a:cubicBezTo>
                <a:close/>
                <a:moveTo>
                  <a:pt x="6139802" y="4933715"/>
                </a:moveTo>
                <a:cubicBezTo>
                  <a:pt x="6135932" y="4933715"/>
                  <a:pt x="6132100" y="4934068"/>
                  <a:pt x="6128305" y="4934775"/>
                </a:cubicBezTo>
                <a:cubicBezTo>
                  <a:pt x="6124510" y="4935482"/>
                  <a:pt x="6121012" y="4936375"/>
                  <a:pt x="6117813" y="4937454"/>
                </a:cubicBezTo>
                <a:cubicBezTo>
                  <a:pt x="6114613" y="4938533"/>
                  <a:pt x="6111785" y="4939724"/>
                  <a:pt x="6109329" y="4941026"/>
                </a:cubicBezTo>
                <a:cubicBezTo>
                  <a:pt x="6106874" y="4942328"/>
                  <a:pt x="6105144" y="4943463"/>
                  <a:pt x="6104139" y="4944430"/>
                </a:cubicBezTo>
                <a:cubicBezTo>
                  <a:pt x="6103134" y="4945398"/>
                  <a:pt x="6102502" y="4946421"/>
                  <a:pt x="6102241" y="4947500"/>
                </a:cubicBezTo>
                <a:cubicBezTo>
                  <a:pt x="6101981" y="4948579"/>
                  <a:pt x="6101851" y="4950049"/>
                  <a:pt x="6101851" y="4951909"/>
                </a:cubicBezTo>
                <a:cubicBezTo>
                  <a:pt x="6101851" y="4953025"/>
                  <a:pt x="6101925" y="4954048"/>
                  <a:pt x="6102074" y="4954979"/>
                </a:cubicBezTo>
                <a:cubicBezTo>
                  <a:pt x="6102223" y="4955909"/>
                  <a:pt x="6102465" y="4956671"/>
                  <a:pt x="6102800" y="4957267"/>
                </a:cubicBezTo>
                <a:cubicBezTo>
                  <a:pt x="6103134" y="4957862"/>
                  <a:pt x="6103525" y="4958309"/>
                  <a:pt x="6103972" y="4958606"/>
                </a:cubicBezTo>
                <a:cubicBezTo>
                  <a:pt x="6104418" y="4958904"/>
                  <a:pt x="6104939" y="4959053"/>
                  <a:pt x="6105534" y="4959053"/>
                </a:cubicBezTo>
                <a:cubicBezTo>
                  <a:pt x="6106427" y="4959053"/>
                  <a:pt x="6107785" y="4958513"/>
                  <a:pt x="6109608" y="4957434"/>
                </a:cubicBezTo>
                <a:cubicBezTo>
                  <a:pt x="6111432" y="4956355"/>
                  <a:pt x="6113701" y="4955165"/>
                  <a:pt x="6116417" y="4953862"/>
                </a:cubicBezTo>
                <a:cubicBezTo>
                  <a:pt x="6119133" y="4952560"/>
                  <a:pt x="6122296" y="4951369"/>
                  <a:pt x="6125905" y="4950290"/>
                </a:cubicBezTo>
                <a:cubicBezTo>
                  <a:pt x="6129514" y="4949211"/>
                  <a:pt x="6133588" y="4948672"/>
                  <a:pt x="6138128" y="4948672"/>
                </a:cubicBezTo>
                <a:cubicBezTo>
                  <a:pt x="6142369" y="4948672"/>
                  <a:pt x="6145941" y="4949174"/>
                  <a:pt x="6148843" y="4950179"/>
                </a:cubicBezTo>
                <a:cubicBezTo>
                  <a:pt x="6151745" y="4951183"/>
                  <a:pt x="6154108" y="4952672"/>
                  <a:pt x="6155931" y="4954644"/>
                </a:cubicBezTo>
                <a:cubicBezTo>
                  <a:pt x="6157754" y="4956616"/>
                  <a:pt x="6159075" y="4959090"/>
                  <a:pt x="6159894" y="4962067"/>
                </a:cubicBezTo>
                <a:cubicBezTo>
                  <a:pt x="6160712" y="4965043"/>
                  <a:pt x="6161122" y="4968466"/>
                  <a:pt x="6161122" y="4972336"/>
                </a:cubicBezTo>
                <a:lnTo>
                  <a:pt x="6161122" y="4980149"/>
                </a:lnTo>
                <a:lnTo>
                  <a:pt x="6147281" y="4980149"/>
                </a:lnTo>
                <a:cubicBezTo>
                  <a:pt x="6139467" y="4980149"/>
                  <a:pt x="6132435" y="4980837"/>
                  <a:pt x="6126184" y="4982214"/>
                </a:cubicBezTo>
                <a:cubicBezTo>
                  <a:pt x="6119933" y="4983591"/>
                  <a:pt x="6114650" y="4985656"/>
                  <a:pt x="6110334" y="4988409"/>
                </a:cubicBezTo>
                <a:cubicBezTo>
                  <a:pt x="6106018" y="4991162"/>
                  <a:pt x="6102707" y="4994623"/>
                  <a:pt x="6100400" y="4998790"/>
                </a:cubicBezTo>
                <a:cubicBezTo>
                  <a:pt x="6098093" y="5002957"/>
                  <a:pt x="6096939" y="5007868"/>
                  <a:pt x="6096939" y="5013524"/>
                </a:cubicBezTo>
                <a:cubicBezTo>
                  <a:pt x="6096939" y="5018361"/>
                  <a:pt x="6097777" y="5022677"/>
                  <a:pt x="6099451" y="5026472"/>
                </a:cubicBezTo>
                <a:cubicBezTo>
                  <a:pt x="6101125" y="5030267"/>
                  <a:pt x="6103469" y="5033467"/>
                  <a:pt x="6106483" y="5036071"/>
                </a:cubicBezTo>
                <a:cubicBezTo>
                  <a:pt x="6109497" y="5038676"/>
                  <a:pt x="6113143" y="5040666"/>
                  <a:pt x="6117422" y="5042043"/>
                </a:cubicBezTo>
                <a:cubicBezTo>
                  <a:pt x="6121701" y="5043420"/>
                  <a:pt x="6126482" y="5044108"/>
                  <a:pt x="6131765" y="5044108"/>
                </a:cubicBezTo>
                <a:cubicBezTo>
                  <a:pt x="6137793" y="5044108"/>
                  <a:pt x="6143504" y="5042806"/>
                  <a:pt x="6148899" y="5040201"/>
                </a:cubicBezTo>
                <a:cubicBezTo>
                  <a:pt x="6154294" y="5037597"/>
                  <a:pt x="6159187" y="5033950"/>
                  <a:pt x="6163577" y="5029262"/>
                </a:cubicBezTo>
                <a:lnTo>
                  <a:pt x="6163577" y="5039308"/>
                </a:lnTo>
                <a:cubicBezTo>
                  <a:pt x="6163577" y="5040201"/>
                  <a:pt x="6163838" y="5040871"/>
                  <a:pt x="6164359" y="5041317"/>
                </a:cubicBezTo>
                <a:cubicBezTo>
                  <a:pt x="6164880" y="5041764"/>
                  <a:pt x="6165717" y="5042099"/>
                  <a:pt x="6166870" y="5042322"/>
                </a:cubicBezTo>
                <a:cubicBezTo>
                  <a:pt x="6168023" y="5042545"/>
                  <a:pt x="6169568" y="5042657"/>
                  <a:pt x="6171502" y="5042657"/>
                </a:cubicBezTo>
                <a:cubicBezTo>
                  <a:pt x="6173511" y="5042657"/>
                  <a:pt x="6175037" y="5042545"/>
                  <a:pt x="6176079" y="5042322"/>
                </a:cubicBezTo>
                <a:cubicBezTo>
                  <a:pt x="6177121" y="5042099"/>
                  <a:pt x="6177939" y="5041764"/>
                  <a:pt x="6178534" y="5041317"/>
                </a:cubicBezTo>
                <a:cubicBezTo>
                  <a:pt x="6179130" y="5040871"/>
                  <a:pt x="6179427" y="5040201"/>
                  <a:pt x="6179427" y="5039308"/>
                </a:cubicBezTo>
                <a:lnTo>
                  <a:pt x="6179427" y="4971554"/>
                </a:lnTo>
                <a:cubicBezTo>
                  <a:pt x="6179427" y="4965304"/>
                  <a:pt x="6178720" y="4959834"/>
                  <a:pt x="6177307" y="4955146"/>
                </a:cubicBezTo>
                <a:cubicBezTo>
                  <a:pt x="6175893" y="4950458"/>
                  <a:pt x="6173623" y="4946533"/>
                  <a:pt x="6170498" y="4943370"/>
                </a:cubicBezTo>
                <a:cubicBezTo>
                  <a:pt x="6167372" y="4940207"/>
                  <a:pt x="6163280" y="4937808"/>
                  <a:pt x="6158219" y="4936170"/>
                </a:cubicBezTo>
                <a:cubicBezTo>
                  <a:pt x="6153159" y="4934533"/>
                  <a:pt x="6147020" y="4933715"/>
                  <a:pt x="6139802" y="4933715"/>
                </a:cubicBezTo>
                <a:close/>
                <a:moveTo>
                  <a:pt x="9765329" y="4908377"/>
                </a:moveTo>
                <a:cubicBezTo>
                  <a:pt x="9763543" y="4908377"/>
                  <a:pt x="9762055" y="4908451"/>
                  <a:pt x="9760865" y="4908600"/>
                </a:cubicBezTo>
                <a:cubicBezTo>
                  <a:pt x="9759674" y="4908749"/>
                  <a:pt x="9758725" y="4908991"/>
                  <a:pt x="9758018" y="4909326"/>
                </a:cubicBezTo>
                <a:cubicBezTo>
                  <a:pt x="9757311" y="4909660"/>
                  <a:pt x="9756827" y="4910051"/>
                  <a:pt x="9756567" y="4910498"/>
                </a:cubicBezTo>
                <a:cubicBezTo>
                  <a:pt x="9756307" y="4910944"/>
                  <a:pt x="9756176" y="4911428"/>
                  <a:pt x="9756176" y="4911949"/>
                </a:cubicBezTo>
                <a:lnTo>
                  <a:pt x="9756176" y="4935836"/>
                </a:lnTo>
                <a:lnTo>
                  <a:pt x="9742224" y="4935836"/>
                </a:lnTo>
                <a:cubicBezTo>
                  <a:pt x="9741628" y="4935836"/>
                  <a:pt x="9741089" y="4935966"/>
                  <a:pt x="9740605" y="4936226"/>
                </a:cubicBezTo>
                <a:cubicBezTo>
                  <a:pt x="9740121" y="4936487"/>
                  <a:pt x="9739731" y="4936933"/>
                  <a:pt x="9739433" y="4937566"/>
                </a:cubicBezTo>
                <a:cubicBezTo>
                  <a:pt x="9739135" y="4938198"/>
                  <a:pt x="9738894" y="4938998"/>
                  <a:pt x="9738707" y="4939966"/>
                </a:cubicBezTo>
                <a:cubicBezTo>
                  <a:pt x="9738521" y="4940933"/>
                  <a:pt x="9738429" y="4942124"/>
                  <a:pt x="9738429" y="4943537"/>
                </a:cubicBezTo>
                <a:cubicBezTo>
                  <a:pt x="9738429" y="4946216"/>
                  <a:pt x="9738763" y="4948151"/>
                  <a:pt x="9739433" y="4949342"/>
                </a:cubicBezTo>
                <a:cubicBezTo>
                  <a:pt x="9740103" y="4950532"/>
                  <a:pt x="9740996" y="4951128"/>
                  <a:pt x="9742112" y="4951128"/>
                </a:cubicBezTo>
                <a:lnTo>
                  <a:pt x="9756176" y="4951128"/>
                </a:lnTo>
                <a:lnTo>
                  <a:pt x="9756176" y="5009840"/>
                </a:lnTo>
                <a:cubicBezTo>
                  <a:pt x="9756176" y="5015645"/>
                  <a:pt x="9756716" y="5020686"/>
                  <a:pt x="9757795" y="5024965"/>
                </a:cubicBezTo>
                <a:cubicBezTo>
                  <a:pt x="9758874" y="5029244"/>
                  <a:pt x="9760604" y="5032778"/>
                  <a:pt x="9762985" y="5035569"/>
                </a:cubicBezTo>
                <a:cubicBezTo>
                  <a:pt x="9765367" y="5038360"/>
                  <a:pt x="9768417" y="5040443"/>
                  <a:pt x="9772138" y="5041820"/>
                </a:cubicBezTo>
                <a:cubicBezTo>
                  <a:pt x="9775859" y="5043196"/>
                  <a:pt x="9780324" y="5043885"/>
                  <a:pt x="9785533" y="5043885"/>
                </a:cubicBezTo>
                <a:cubicBezTo>
                  <a:pt x="9787244" y="5043885"/>
                  <a:pt x="9788956" y="5043773"/>
                  <a:pt x="9790667" y="5043550"/>
                </a:cubicBezTo>
                <a:cubicBezTo>
                  <a:pt x="9792379" y="5043327"/>
                  <a:pt x="9793997" y="5043048"/>
                  <a:pt x="9795523" y="5042713"/>
                </a:cubicBezTo>
                <a:cubicBezTo>
                  <a:pt x="9797048" y="5042378"/>
                  <a:pt x="9798406" y="5041950"/>
                  <a:pt x="9799597" y="5041429"/>
                </a:cubicBezTo>
                <a:cubicBezTo>
                  <a:pt x="9800787" y="5040908"/>
                  <a:pt x="9801681" y="5040350"/>
                  <a:pt x="9802276" y="5039755"/>
                </a:cubicBezTo>
                <a:cubicBezTo>
                  <a:pt x="9802871" y="5039159"/>
                  <a:pt x="9803317" y="5038229"/>
                  <a:pt x="9803615" y="5036964"/>
                </a:cubicBezTo>
                <a:cubicBezTo>
                  <a:pt x="9803913" y="5035699"/>
                  <a:pt x="9804062" y="5033988"/>
                  <a:pt x="9804062" y="5031830"/>
                </a:cubicBezTo>
                <a:cubicBezTo>
                  <a:pt x="9804062" y="5030490"/>
                  <a:pt x="9803987" y="5029374"/>
                  <a:pt x="9803839" y="5028481"/>
                </a:cubicBezTo>
                <a:cubicBezTo>
                  <a:pt x="9803690" y="5027588"/>
                  <a:pt x="9803522" y="5026881"/>
                  <a:pt x="9803336" y="5026360"/>
                </a:cubicBezTo>
                <a:cubicBezTo>
                  <a:pt x="9803150" y="5025839"/>
                  <a:pt x="9802890" y="5025486"/>
                  <a:pt x="9802555" y="5025300"/>
                </a:cubicBezTo>
                <a:cubicBezTo>
                  <a:pt x="9802220" y="5025114"/>
                  <a:pt x="9801867" y="5025021"/>
                  <a:pt x="9801495" y="5025021"/>
                </a:cubicBezTo>
                <a:cubicBezTo>
                  <a:pt x="9800899" y="5025021"/>
                  <a:pt x="9800229" y="5025188"/>
                  <a:pt x="9799485" y="5025523"/>
                </a:cubicBezTo>
                <a:cubicBezTo>
                  <a:pt x="9798741" y="5025858"/>
                  <a:pt x="9797848" y="5026211"/>
                  <a:pt x="9796807" y="5026584"/>
                </a:cubicBezTo>
                <a:cubicBezTo>
                  <a:pt x="9795765" y="5026956"/>
                  <a:pt x="9794574" y="5027309"/>
                  <a:pt x="9793235" y="5027644"/>
                </a:cubicBezTo>
                <a:cubicBezTo>
                  <a:pt x="9791895" y="5027979"/>
                  <a:pt x="9790369" y="5028146"/>
                  <a:pt x="9788658" y="5028146"/>
                </a:cubicBezTo>
                <a:cubicBezTo>
                  <a:pt x="9783375" y="5028146"/>
                  <a:pt x="9779710" y="5026379"/>
                  <a:pt x="9777663" y="5022844"/>
                </a:cubicBezTo>
                <a:cubicBezTo>
                  <a:pt x="9775617" y="5019310"/>
                  <a:pt x="9774594" y="5014082"/>
                  <a:pt x="9774594" y="5007161"/>
                </a:cubicBezTo>
                <a:lnTo>
                  <a:pt x="9774594" y="4951128"/>
                </a:lnTo>
                <a:lnTo>
                  <a:pt x="9800378" y="4951128"/>
                </a:lnTo>
                <a:cubicBezTo>
                  <a:pt x="9801495" y="4951128"/>
                  <a:pt x="9802387" y="4950532"/>
                  <a:pt x="9803057" y="4949342"/>
                </a:cubicBezTo>
                <a:cubicBezTo>
                  <a:pt x="9803727" y="4948151"/>
                  <a:pt x="9804062" y="4946216"/>
                  <a:pt x="9804062" y="4943537"/>
                </a:cubicBezTo>
                <a:cubicBezTo>
                  <a:pt x="9804062" y="4942124"/>
                  <a:pt x="9803987" y="4940933"/>
                  <a:pt x="9803839" y="4939966"/>
                </a:cubicBezTo>
                <a:cubicBezTo>
                  <a:pt x="9803690" y="4938998"/>
                  <a:pt x="9803448" y="4938198"/>
                  <a:pt x="9803113" y="4937566"/>
                </a:cubicBezTo>
                <a:cubicBezTo>
                  <a:pt x="9802778" y="4936933"/>
                  <a:pt x="9802387" y="4936487"/>
                  <a:pt x="9801941" y="4936226"/>
                </a:cubicBezTo>
                <a:cubicBezTo>
                  <a:pt x="9801495" y="4935966"/>
                  <a:pt x="9800973" y="4935836"/>
                  <a:pt x="9800378" y="4935836"/>
                </a:cubicBezTo>
                <a:lnTo>
                  <a:pt x="9774594" y="4935836"/>
                </a:lnTo>
                <a:lnTo>
                  <a:pt x="9774594" y="4911949"/>
                </a:lnTo>
                <a:cubicBezTo>
                  <a:pt x="9774594" y="4911428"/>
                  <a:pt x="9774445" y="4910944"/>
                  <a:pt x="9774147" y="4910498"/>
                </a:cubicBezTo>
                <a:cubicBezTo>
                  <a:pt x="9773850" y="4910051"/>
                  <a:pt x="9773366" y="4909660"/>
                  <a:pt x="9772696" y="4909326"/>
                </a:cubicBezTo>
                <a:cubicBezTo>
                  <a:pt x="9772027" y="4908991"/>
                  <a:pt x="9771096" y="4908749"/>
                  <a:pt x="9769906" y="4908600"/>
                </a:cubicBezTo>
                <a:cubicBezTo>
                  <a:pt x="9768715" y="4908451"/>
                  <a:pt x="9767189" y="4908377"/>
                  <a:pt x="9765329" y="4908377"/>
                </a:cubicBezTo>
                <a:close/>
                <a:moveTo>
                  <a:pt x="9689129" y="4908377"/>
                </a:moveTo>
                <a:cubicBezTo>
                  <a:pt x="9687343" y="4908377"/>
                  <a:pt x="9685855" y="4908451"/>
                  <a:pt x="9684665" y="4908600"/>
                </a:cubicBezTo>
                <a:cubicBezTo>
                  <a:pt x="9683474" y="4908749"/>
                  <a:pt x="9682525" y="4908991"/>
                  <a:pt x="9681818" y="4909326"/>
                </a:cubicBezTo>
                <a:cubicBezTo>
                  <a:pt x="9681111" y="4909660"/>
                  <a:pt x="9680627" y="4910051"/>
                  <a:pt x="9680367" y="4910498"/>
                </a:cubicBezTo>
                <a:cubicBezTo>
                  <a:pt x="9680107" y="4910944"/>
                  <a:pt x="9679976" y="4911428"/>
                  <a:pt x="9679976" y="4911949"/>
                </a:cubicBezTo>
                <a:lnTo>
                  <a:pt x="9679976" y="4935836"/>
                </a:lnTo>
                <a:lnTo>
                  <a:pt x="9666024" y="4935836"/>
                </a:lnTo>
                <a:cubicBezTo>
                  <a:pt x="9665428" y="4935836"/>
                  <a:pt x="9664889" y="4935966"/>
                  <a:pt x="9664405" y="4936226"/>
                </a:cubicBezTo>
                <a:cubicBezTo>
                  <a:pt x="9663921" y="4936487"/>
                  <a:pt x="9663531" y="4936933"/>
                  <a:pt x="9663233" y="4937566"/>
                </a:cubicBezTo>
                <a:cubicBezTo>
                  <a:pt x="9662935" y="4938198"/>
                  <a:pt x="9662694" y="4938998"/>
                  <a:pt x="9662507" y="4939966"/>
                </a:cubicBezTo>
                <a:cubicBezTo>
                  <a:pt x="9662321" y="4940933"/>
                  <a:pt x="9662229" y="4942124"/>
                  <a:pt x="9662229" y="4943537"/>
                </a:cubicBezTo>
                <a:cubicBezTo>
                  <a:pt x="9662229" y="4946216"/>
                  <a:pt x="9662563" y="4948151"/>
                  <a:pt x="9663233" y="4949342"/>
                </a:cubicBezTo>
                <a:cubicBezTo>
                  <a:pt x="9663903" y="4950532"/>
                  <a:pt x="9664796" y="4951128"/>
                  <a:pt x="9665912" y="4951128"/>
                </a:cubicBezTo>
                <a:lnTo>
                  <a:pt x="9679976" y="4951128"/>
                </a:lnTo>
                <a:lnTo>
                  <a:pt x="9679976" y="5009840"/>
                </a:lnTo>
                <a:cubicBezTo>
                  <a:pt x="9679976" y="5015645"/>
                  <a:pt x="9680516" y="5020686"/>
                  <a:pt x="9681595" y="5024965"/>
                </a:cubicBezTo>
                <a:cubicBezTo>
                  <a:pt x="9682674" y="5029244"/>
                  <a:pt x="9684404" y="5032778"/>
                  <a:pt x="9686785" y="5035569"/>
                </a:cubicBezTo>
                <a:cubicBezTo>
                  <a:pt x="9689167" y="5038360"/>
                  <a:pt x="9692217" y="5040443"/>
                  <a:pt x="9695938" y="5041820"/>
                </a:cubicBezTo>
                <a:cubicBezTo>
                  <a:pt x="9699659" y="5043196"/>
                  <a:pt x="9704124" y="5043885"/>
                  <a:pt x="9709333" y="5043885"/>
                </a:cubicBezTo>
                <a:cubicBezTo>
                  <a:pt x="9711044" y="5043885"/>
                  <a:pt x="9712756" y="5043773"/>
                  <a:pt x="9714467" y="5043550"/>
                </a:cubicBezTo>
                <a:cubicBezTo>
                  <a:pt x="9716179" y="5043327"/>
                  <a:pt x="9717797" y="5043048"/>
                  <a:pt x="9719323" y="5042713"/>
                </a:cubicBezTo>
                <a:cubicBezTo>
                  <a:pt x="9720848" y="5042378"/>
                  <a:pt x="9722206" y="5041950"/>
                  <a:pt x="9723397" y="5041429"/>
                </a:cubicBezTo>
                <a:cubicBezTo>
                  <a:pt x="9724587" y="5040908"/>
                  <a:pt x="9725481" y="5040350"/>
                  <a:pt x="9726076" y="5039755"/>
                </a:cubicBezTo>
                <a:cubicBezTo>
                  <a:pt x="9726671" y="5039159"/>
                  <a:pt x="9727117" y="5038229"/>
                  <a:pt x="9727415" y="5036964"/>
                </a:cubicBezTo>
                <a:cubicBezTo>
                  <a:pt x="9727713" y="5035699"/>
                  <a:pt x="9727862" y="5033988"/>
                  <a:pt x="9727862" y="5031830"/>
                </a:cubicBezTo>
                <a:cubicBezTo>
                  <a:pt x="9727862" y="5030490"/>
                  <a:pt x="9727787" y="5029374"/>
                  <a:pt x="9727639" y="5028481"/>
                </a:cubicBezTo>
                <a:cubicBezTo>
                  <a:pt x="9727490" y="5027588"/>
                  <a:pt x="9727322" y="5026881"/>
                  <a:pt x="9727136" y="5026360"/>
                </a:cubicBezTo>
                <a:cubicBezTo>
                  <a:pt x="9726950" y="5025839"/>
                  <a:pt x="9726690" y="5025486"/>
                  <a:pt x="9726355" y="5025300"/>
                </a:cubicBezTo>
                <a:cubicBezTo>
                  <a:pt x="9726020" y="5025114"/>
                  <a:pt x="9725667" y="5025021"/>
                  <a:pt x="9725295" y="5025021"/>
                </a:cubicBezTo>
                <a:cubicBezTo>
                  <a:pt x="9724699" y="5025021"/>
                  <a:pt x="9724029" y="5025188"/>
                  <a:pt x="9723285" y="5025523"/>
                </a:cubicBezTo>
                <a:cubicBezTo>
                  <a:pt x="9722541" y="5025858"/>
                  <a:pt x="9721648" y="5026211"/>
                  <a:pt x="9720607" y="5026584"/>
                </a:cubicBezTo>
                <a:cubicBezTo>
                  <a:pt x="9719565" y="5026956"/>
                  <a:pt x="9718374" y="5027309"/>
                  <a:pt x="9717035" y="5027644"/>
                </a:cubicBezTo>
                <a:cubicBezTo>
                  <a:pt x="9715695" y="5027979"/>
                  <a:pt x="9714169" y="5028146"/>
                  <a:pt x="9712458" y="5028146"/>
                </a:cubicBezTo>
                <a:cubicBezTo>
                  <a:pt x="9707175" y="5028146"/>
                  <a:pt x="9703510" y="5026379"/>
                  <a:pt x="9701463" y="5022844"/>
                </a:cubicBezTo>
                <a:cubicBezTo>
                  <a:pt x="9699417" y="5019310"/>
                  <a:pt x="9698394" y="5014082"/>
                  <a:pt x="9698394" y="5007161"/>
                </a:cubicBezTo>
                <a:lnTo>
                  <a:pt x="9698394" y="4951128"/>
                </a:lnTo>
                <a:lnTo>
                  <a:pt x="9724178" y="4951128"/>
                </a:lnTo>
                <a:cubicBezTo>
                  <a:pt x="9725295" y="4951128"/>
                  <a:pt x="9726187" y="4950532"/>
                  <a:pt x="9726857" y="4949342"/>
                </a:cubicBezTo>
                <a:cubicBezTo>
                  <a:pt x="9727527" y="4948151"/>
                  <a:pt x="9727862" y="4946216"/>
                  <a:pt x="9727862" y="4943537"/>
                </a:cubicBezTo>
                <a:cubicBezTo>
                  <a:pt x="9727862" y="4942124"/>
                  <a:pt x="9727787" y="4940933"/>
                  <a:pt x="9727639" y="4939966"/>
                </a:cubicBezTo>
                <a:cubicBezTo>
                  <a:pt x="9727490" y="4938998"/>
                  <a:pt x="9727248" y="4938198"/>
                  <a:pt x="9726913" y="4937566"/>
                </a:cubicBezTo>
                <a:cubicBezTo>
                  <a:pt x="9726578" y="4936933"/>
                  <a:pt x="9726187" y="4936487"/>
                  <a:pt x="9725741" y="4936226"/>
                </a:cubicBezTo>
                <a:cubicBezTo>
                  <a:pt x="9725295" y="4935966"/>
                  <a:pt x="9724773" y="4935836"/>
                  <a:pt x="9724178" y="4935836"/>
                </a:cubicBezTo>
                <a:lnTo>
                  <a:pt x="9698394" y="4935836"/>
                </a:lnTo>
                <a:lnTo>
                  <a:pt x="9698394" y="4911949"/>
                </a:lnTo>
                <a:cubicBezTo>
                  <a:pt x="9698394" y="4911428"/>
                  <a:pt x="9698245" y="4910944"/>
                  <a:pt x="9697947" y="4910498"/>
                </a:cubicBezTo>
                <a:cubicBezTo>
                  <a:pt x="9697650" y="4910051"/>
                  <a:pt x="9697166" y="4909660"/>
                  <a:pt x="9696496" y="4909326"/>
                </a:cubicBezTo>
                <a:cubicBezTo>
                  <a:pt x="9695827" y="4908991"/>
                  <a:pt x="9694896" y="4908749"/>
                  <a:pt x="9693706" y="4908600"/>
                </a:cubicBezTo>
                <a:cubicBezTo>
                  <a:pt x="9692515" y="4908451"/>
                  <a:pt x="9690989" y="4908377"/>
                  <a:pt x="9689129" y="4908377"/>
                </a:cubicBezTo>
                <a:close/>
                <a:moveTo>
                  <a:pt x="7946054" y="4908377"/>
                </a:moveTo>
                <a:cubicBezTo>
                  <a:pt x="7944268" y="4908377"/>
                  <a:pt x="7942780" y="4908451"/>
                  <a:pt x="7941590" y="4908600"/>
                </a:cubicBezTo>
                <a:cubicBezTo>
                  <a:pt x="7940399" y="4908749"/>
                  <a:pt x="7939450" y="4908991"/>
                  <a:pt x="7938743" y="4909326"/>
                </a:cubicBezTo>
                <a:cubicBezTo>
                  <a:pt x="7938036" y="4909660"/>
                  <a:pt x="7937553" y="4910051"/>
                  <a:pt x="7937292" y="4910498"/>
                </a:cubicBezTo>
                <a:cubicBezTo>
                  <a:pt x="7937032" y="4910944"/>
                  <a:pt x="7936901" y="4911428"/>
                  <a:pt x="7936901" y="4911949"/>
                </a:cubicBezTo>
                <a:lnTo>
                  <a:pt x="7936901" y="4935836"/>
                </a:lnTo>
                <a:lnTo>
                  <a:pt x="7922949" y="4935836"/>
                </a:lnTo>
                <a:cubicBezTo>
                  <a:pt x="7922354" y="4935836"/>
                  <a:pt x="7921814" y="4935966"/>
                  <a:pt x="7921330" y="4936226"/>
                </a:cubicBezTo>
                <a:cubicBezTo>
                  <a:pt x="7920847" y="4936487"/>
                  <a:pt x="7920456" y="4936933"/>
                  <a:pt x="7920158" y="4937566"/>
                </a:cubicBezTo>
                <a:cubicBezTo>
                  <a:pt x="7919861" y="4938198"/>
                  <a:pt x="7919619" y="4938998"/>
                  <a:pt x="7919433" y="4939966"/>
                </a:cubicBezTo>
                <a:cubicBezTo>
                  <a:pt x="7919247" y="4940933"/>
                  <a:pt x="7919154" y="4942124"/>
                  <a:pt x="7919154" y="4943537"/>
                </a:cubicBezTo>
                <a:cubicBezTo>
                  <a:pt x="7919154" y="4946216"/>
                  <a:pt x="7919489" y="4948151"/>
                  <a:pt x="7920158" y="4949342"/>
                </a:cubicBezTo>
                <a:cubicBezTo>
                  <a:pt x="7920828" y="4950532"/>
                  <a:pt x="7921721" y="4951128"/>
                  <a:pt x="7922837" y="4951128"/>
                </a:cubicBezTo>
                <a:lnTo>
                  <a:pt x="7936901" y="4951128"/>
                </a:lnTo>
                <a:lnTo>
                  <a:pt x="7936901" y="5009840"/>
                </a:lnTo>
                <a:cubicBezTo>
                  <a:pt x="7936901" y="5015645"/>
                  <a:pt x="7937441" y="5020686"/>
                  <a:pt x="7938520" y="5024965"/>
                </a:cubicBezTo>
                <a:cubicBezTo>
                  <a:pt x="7939599" y="5029244"/>
                  <a:pt x="7941329" y="5032778"/>
                  <a:pt x="7943710" y="5035569"/>
                </a:cubicBezTo>
                <a:cubicBezTo>
                  <a:pt x="7946092" y="5038360"/>
                  <a:pt x="7949143" y="5040443"/>
                  <a:pt x="7952863" y="5041820"/>
                </a:cubicBezTo>
                <a:cubicBezTo>
                  <a:pt x="7956584" y="5043196"/>
                  <a:pt x="7961049" y="5043885"/>
                  <a:pt x="7966258" y="5043885"/>
                </a:cubicBezTo>
                <a:cubicBezTo>
                  <a:pt x="7967969" y="5043885"/>
                  <a:pt x="7969681" y="5043773"/>
                  <a:pt x="7971392" y="5043550"/>
                </a:cubicBezTo>
                <a:cubicBezTo>
                  <a:pt x="7973104" y="5043327"/>
                  <a:pt x="7974722" y="5043048"/>
                  <a:pt x="7976248" y="5042713"/>
                </a:cubicBezTo>
                <a:cubicBezTo>
                  <a:pt x="7977773" y="5042378"/>
                  <a:pt x="7979132" y="5041950"/>
                  <a:pt x="7980322" y="5041429"/>
                </a:cubicBezTo>
                <a:cubicBezTo>
                  <a:pt x="7981513" y="5040908"/>
                  <a:pt x="7982406" y="5040350"/>
                  <a:pt x="7983001" y="5039755"/>
                </a:cubicBezTo>
                <a:cubicBezTo>
                  <a:pt x="7983596" y="5039159"/>
                  <a:pt x="7984043" y="5038229"/>
                  <a:pt x="7984340" y="5036964"/>
                </a:cubicBezTo>
                <a:cubicBezTo>
                  <a:pt x="7984638" y="5035699"/>
                  <a:pt x="7984787" y="5033988"/>
                  <a:pt x="7984787" y="5031830"/>
                </a:cubicBezTo>
                <a:cubicBezTo>
                  <a:pt x="7984787" y="5030490"/>
                  <a:pt x="7984712" y="5029374"/>
                  <a:pt x="7984564" y="5028481"/>
                </a:cubicBezTo>
                <a:cubicBezTo>
                  <a:pt x="7984415" y="5027588"/>
                  <a:pt x="7984247" y="5026881"/>
                  <a:pt x="7984061" y="5026360"/>
                </a:cubicBezTo>
                <a:cubicBezTo>
                  <a:pt x="7983875" y="5025839"/>
                  <a:pt x="7983615" y="5025486"/>
                  <a:pt x="7983280" y="5025300"/>
                </a:cubicBezTo>
                <a:cubicBezTo>
                  <a:pt x="7982945" y="5025114"/>
                  <a:pt x="7982592" y="5025021"/>
                  <a:pt x="7982220" y="5025021"/>
                </a:cubicBezTo>
                <a:cubicBezTo>
                  <a:pt x="7981624" y="5025021"/>
                  <a:pt x="7980955" y="5025188"/>
                  <a:pt x="7980211" y="5025523"/>
                </a:cubicBezTo>
                <a:cubicBezTo>
                  <a:pt x="7979466" y="5025858"/>
                  <a:pt x="7978573" y="5026211"/>
                  <a:pt x="7977532" y="5026584"/>
                </a:cubicBezTo>
                <a:cubicBezTo>
                  <a:pt x="7976490" y="5026956"/>
                  <a:pt x="7975299" y="5027309"/>
                  <a:pt x="7973960" y="5027644"/>
                </a:cubicBezTo>
                <a:cubicBezTo>
                  <a:pt x="7972620" y="5027979"/>
                  <a:pt x="7971095" y="5028146"/>
                  <a:pt x="7969383" y="5028146"/>
                </a:cubicBezTo>
                <a:cubicBezTo>
                  <a:pt x="7964100" y="5028146"/>
                  <a:pt x="7960435" y="5026379"/>
                  <a:pt x="7958389" y="5022844"/>
                </a:cubicBezTo>
                <a:cubicBezTo>
                  <a:pt x="7956342" y="5019310"/>
                  <a:pt x="7955319" y="5014082"/>
                  <a:pt x="7955319" y="5007161"/>
                </a:cubicBezTo>
                <a:lnTo>
                  <a:pt x="7955319" y="4951128"/>
                </a:lnTo>
                <a:lnTo>
                  <a:pt x="7981103" y="4951128"/>
                </a:lnTo>
                <a:cubicBezTo>
                  <a:pt x="7982220" y="4951128"/>
                  <a:pt x="7983113" y="4950532"/>
                  <a:pt x="7983782" y="4949342"/>
                </a:cubicBezTo>
                <a:cubicBezTo>
                  <a:pt x="7984452" y="4948151"/>
                  <a:pt x="7984787" y="4946216"/>
                  <a:pt x="7984787" y="4943537"/>
                </a:cubicBezTo>
                <a:cubicBezTo>
                  <a:pt x="7984787" y="4942124"/>
                  <a:pt x="7984712" y="4940933"/>
                  <a:pt x="7984564" y="4939966"/>
                </a:cubicBezTo>
                <a:cubicBezTo>
                  <a:pt x="7984415" y="4938998"/>
                  <a:pt x="7984173" y="4938198"/>
                  <a:pt x="7983838" y="4937566"/>
                </a:cubicBezTo>
                <a:cubicBezTo>
                  <a:pt x="7983503" y="4936933"/>
                  <a:pt x="7983113" y="4936487"/>
                  <a:pt x="7982666" y="4936226"/>
                </a:cubicBezTo>
                <a:cubicBezTo>
                  <a:pt x="7982220" y="4935966"/>
                  <a:pt x="7981699" y="4935836"/>
                  <a:pt x="7981103" y="4935836"/>
                </a:cubicBezTo>
                <a:lnTo>
                  <a:pt x="7955319" y="4935836"/>
                </a:lnTo>
                <a:lnTo>
                  <a:pt x="7955319" y="4911949"/>
                </a:lnTo>
                <a:cubicBezTo>
                  <a:pt x="7955319" y="4911428"/>
                  <a:pt x="7955170" y="4910944"/>
                  <a:pt x="7954873" y="4910498"/>
                </a:cubicBezTo>
                <a:cubicBezTo>
                  <a:pt x="7954575" y="4910051"/>
                  <a:pt x="7954091" y="4909660"/>
                  <a:pt x="7953422" y="4909326"/>
                </a:cubicBezTo>
                <a:cubicBezTo>
                  <a:pt x="7952752" y="4908991"/>
                  <a:pt x="7951821" y="4908749"/>
                  <a:pt x="7950631" y="4908600"/>
                </a:cubicBezTo>
                <a:cubicBezTo>
                  <a:pt x="7949440" y="4908451"/>
                  <a:pt x="7947915" y="4908377"/>
                  <a:pt x="7946054" y="4908377"/>
                </a:cubicBezTo>
                <a:close/>
                <a:moveTo>
                  <a:pt x="6888779" y="4908377"/>
                </a:moveTo>
                <a:cubicBezTo>
                  <a:pt x="6886993" y="4908377"/>
                  <a:pt x="6885505" y="4908451"/>
                  <a:pt x="6884315" y="4908600"/>
                </a:cubicBezTo>
                <a:cubicBezTo>
                  <a:pt x="6883124" y="4908749"/>
                  <a:pt x="6882175" y="4908991"/>
                  <a:pt x="6881468" y="4909326"/>
                </a:cubicBezTo>
                <a:cubicBezTo>
                  <a:pt x="6880761" y="4909660"/>
                  <a:pt x="6880278" y="4910051"/>
                  <a:pt x="6880017" y="4910498"/>
                </a:cubicBezTo>
                <a:cubicBezTo>
                  <a:pt x="6879757" y="4910944"/>
                  <a:pt x="6879626" y="4911428"/>
                  <a:pt x="6879626" y="4911949"/>
                </a:cubicBezTo>
                <a:lnTo>
                  <a:pt x="6879626" y="4935836"/>
                </a:lnTo>
                <a:lnTo>
                  <a:pt x="6865674" y="4935836"/>
                </a:lnTo>
                <a:cubicBezTo>
                  <a:pt x="6865079" y="4935836"/>
                  <a:pt x="6864539" y="4935966"/>
                  <a:pt x="6864055" y="4936226"/>
                </a:cubicBezTo>
                <a:cubicBezTo>
                  <a:pt x="6863572" y="4936487"/>
                  <a:pt x="6863181" y="4936933"/>
                  <a:pt x="6862883" y="4937566"/>
                </a:cubicBezTo>
                <a:cubicBezTo>
                  <a:pt x="6862586" y="4938198"/>
                  <a:pt x="6862344" y="4938998"/>
                  <a:pt x="6862158" y="4939966"/>
                </a:cubicBezTo>
                <a:cubicBezTo>
                  <a:pt x="6861972" y="4940933"/>
                  <a:pt x="6861879" y="4942124"/>
                  <a:pt x="6861879" y="4943537"/>
                </a:cubicBezTo>
                <a:cubicBezTo>
                  <a:pt x="6861879" y="4946216"/>
                  <a:pt x="6862214" y="4948151"/>
                  <a:pt x="6862883" y="4949342"/>
                </a:cubicBezTo>
                <a:cubicBezTo>
                  <a:pt x="6863553" y="4950532"/>
                  <a:pt x="6864446" y="4951128"/>
                  <a:pt x="6865562" y="4951128"/>
                </a:cubicBezTo>
                <a:lnTo>
                  <a:pt x="6879626" y="4951128"/>
                </a:lnTo>
                <a:lnTo>
                  <a:pt x="6879626" y="5009840"/>
                </a:lnTo>
                <a:cubicBezTo>
                  <a:pt x="6879626" y="5015645"/>
                  <a:pt x="6880166" y="5020686"/>
                  <a:pt x="6881245" y="5024965"/>
                </a:cubicBezTo>
                <a:cubicBezTo>
                  <a:pt x="6882324" y="5029244"/>
                  <a:pt x="6884054" y="5032778"/>
                  <a:pt x="6886435" y="5035569"/>
                </a:cubicBezTo>
                <a:cubicBezTo>
                  <a:pt x="6888817" y="5038360"/>
                  <a:pt x="6891868" y="5040443"/>
                  <a:pt x="6895588" y="5041820"/>
                </a:cubicBezTo>
                <a:cubicBezTo>
                  <a:pt x="6899309" y="5043196"/>
                  <a:pt x="6903774" y="5043885"/>
                  <a:pt x="6908983" y="5043885"/>
                </a:cubicBezTo>
                <a:cubicBezTo>
                  <a:pt x="6910694" y="5043885"/>
                  <a:pt x="6912406" y="5043773"/>
                  <a:pt x="6914117" y="5043550"/>
                </a:cubicBezTo>
                <a:cubicBezTo>
                  <a:pt x="6915829" y="5043327"/>
                  <a:pt x="6917447" y="5043048"/>
                  <a:pt x="6918973" y="5042713"/>
                </a:cubicBezTo>
                <a:cubicBezTo>
                  <a:pt x="6920498" y="5042378"/>
                  <a:pt x="6921856" y="5041950"/>
                  <a:pt x="6923047" y="5041429"/>
                </a:cubicBezTo>
                <a:cubicBezTo>
                  <a:pt x="6924238" y="5040908"/>
                  <a:pt x="6925131" y="5040350"/>
                  <a:pt x="6925726" y="5039755"/>
                </a:cubicBezTo>
                <a:cubicBezTo>
                  <a:pt x="6926321" y="5039159"/>
                  <a:pt x="6926768" y="5038229"/>
                  <a:pt x="6927065" y="5036964"/>
                </a:cubicBezTo>
                <a:cubicBezTo>
                  <a:pt x="6927363" y="5035699"/>
                  <a:pt x="6927512" y="5033988"/>
                  <a:pt x="6927512" y="5031830"/>
                </a:cubicBezTo>
                <a:cubicBezTo>
                  <a:pt x="6927512" y="5030490"/>
                  <a:pt x="6927438" y="5029374"/>
                  <a:pt x="6927289" y="5028481"/>
                </a:cubicBezTo>
                <a:cubicBezTo>
                  <a:pt x="6927140" y="5027588"/>
                  <a:pt x="6926972" y="5026881"/>
                  <a:pt x="6926786" y="5026360"/>
                </a:cubicBezTo>
                <a:cubicBezTo>
                  <a:pt x="6926600" y="5025839"/>
                  <a:pt x="6926340" y="5025486"/>
                  <a:pt x="6926005" y="5025300"/>
                </a:cubicBezTo>
                <a:cubicBezTo>
                  <a:pt x="6925670" y="5025114"/>
                  <a:pt x="6925317" y="5025021"/>
                  <a:pt x="6924945" y="5025021"/>
                </a:cubicBezTo>
                <a:cubicBezTo>
                  <a:pt x="6924349" y="5025021"/>
                  <a:pt x="6923680" y="5025188"/>
                  <a:pt x="6922935" y="5025523"/>
                </a:cubicBezTo>
                <a:cubicBezTo>
                  <a:pt x="6922191" y="5025858"/>
                  <a:pt x="6921298" y="5026211"/>
                  <a:pt x="6920257" y="5026584"/>
                </a:cubicBezTo>
                <a:cubicBezTo>
                  <a:pt x="6919215" y="5026956"/>
                  <a:pt x="6918024" y="5027309"/>
                  <a:pt x="6916685" y="5027644"/>
                </a:cubicBezTo>
                <a:cubicBezTo>
                  <a:pt x="6915345" y="5027979"/>
                  <a:pt x="6913820" y="5028146"/>
                  <a:pt x="6912108" y="5028146"/>
                </a:cubicBezTo>
                <a:cubicBezTo>
                  <a:pt x="6906825" y="5028146"/>
                  <a:pt x="6903160" y="5026379"/>
                  <a:pt x="6901114" y="5022844"/>
                </a:cubicBezTo>
                <a:cubicBezTo>
                  <a:pt x="6899067" y="5019310"/>
                  <a:pt x="6898044" y="5014082"/>
                  <a:pt x="6898044" y="5007161"/>
                </a:cubicBezTo>
                <a:lnTo>
                  <a:pt x="6898044" y="4951128"/>
                </a:lnTo>
                <a:lnTo>
                  <a:pt x="6923828" y="4951128"/>
                </a:lnTo>
                <a:cubicBezTo>
                  <a:pt x="6924945" y="4951128"/>
                  <a:pt x="6925838" y="4950532"/>
                  <a:pt x="6926507" y="4949342"/>
                </a:cubicBezTo>
                <a:cubicBezTo>
                  <a:pt x="6927177" y="4948151"/>
                  <a:pt x="6927512" y="4946216"/>
                  <a:pt x="6927512" y="4943537"/>
                </a:cubicBezTo>
                <a:cubicBezTo>
                  <a:pt x="6927512" y="4942124"/>
                  <a:pt x="6927438" y="4940933"/>
                  <a:pt x="6927289" y="4939966"/>
                </a:cubicBezTo>
                <a:cubicBezTo>
                  <a:pt x="6927140" y="4938998"/>
                  <a:pt x="6926898" y="4938198"/>
                  <a:pt x="6926563" y="4937566"/>
                </a:cubicBezTo>
                <a:cubicBezTo>
                  <a:pt x="6926228" y="4936933"/>
                  <a:pt x="6925838" y="4936487"/>
                  <a:pt x="6925391" y="4936226"/>
                </a:cubicBezTo>
                <a:cubicBezTo>
                  <a:pt x="6924945" y="4935966"/>
                  <a:pt x="6924424" y="4935836"/>
                  <a:pt x="6923828" y="4935836"/>
                </a:cubicBezTo>
                <a:lnTo>
                  <a:pt x="6898044" y="4935836"/>
                </a:lnTo>
                <a:lnTo>
                  <a:pt x="6898044" y="4911949"/>
                </a:lnTo>
                <a:cubicBezTo>
                  <a:pt x="6898044" y="4911428"/>
                  <a:pt x="6897895" y="4910944"/>
                  <a:pt x="6897597" y="4910498"/>
                </a:cubicBezTo>
                <a:cubicBezTo>
                  <a:pt x="6897300" y="4910051"/>
                  <a:pt x="6896816" y="4909660"/>
                  <a:pt x="6896146" y="4909326"/>
                </a:cubicBezTo>
                <a:cubicBezTo>
                  <a:pt x="6895477" y="4908991"/>
                  <a:pt x="6894547" y="4908749"/>
                  <a:pt x="6893356" y="4908600"/>
                </a:cubicBezTo>
                <a:cubicBezTo>
                  <a:pt x="6892165" y="4908451"/>
                  <a:pt x="6890640" y="4908377"/>
                  <a:pt x="6888779" y="4908377"/>
                </a:cubicBezTo>
                <a:close/>
                <a:moveTo>
                  <a:pt x="8208513" y="4893866"/>
                </a:moveTo>
                <a:cubicBezTo>
                  <a:pt x="8204122" y="4893866"/>
                  <a:pt x="8201109" y="4894647"/>
                  <a:pt x="8199471" y="4896210"/>
                </a:cubicBezTo>
                <a:cubicBezTo>
                  <a:pt x="8197834" y="4897773"/>
                  <a:pt x="8197016" y="4900712"/>
                  <a:pt x="8197016" y="4905028"/>
                </a:cubicBezTo>
                <a:cubicBezTo>
                  <a:pt x="8197016" y="4909270"/>
                  <a:pt x="8197816" y="4912153"/>
                  <a:pt x="8199416" y="4913679"/>
                </a:cubicBezTo>
                <a:cubicBezTo>
                  <a:pt x="8201016" y="4915204"/>
                  <a:pt x="8203974" y="4915967"/>
                  <a:pt x="8208290" y="4915967"/>
                </a:cubicBezTo>
                <a:cubicBezTo>
                  <a:pt x="8212680" y="4915967"/>
                  <a:pt x="8215694" y="4915186"/>
                  <a:pt x="8217331" y="4913623"/>
                </a:cubicBezTo>
                <a:cubicBezTo>
                  <a:pt x="8218968" y="4912060"/>
                  <a:pt x="8219786" y="4909121"/>
                  <a:pt x="8219786" y="4904805"/>
                </a:cubicBezTo>
                <a:cubicBezTo>
                  <a:pt x="8219786" y="4900563"/>
                  <a:pt x="8218987" y="4897680"/>
                  <a:pt x="8217387" y="4896154"/>
                </a:cubicBezTo>
                <a:cubicBezTo>
                  <a:pt x="8215787" y="4894629"/>
                  <a:pt x="8212829" y="4893866"/>
                  <a:pt x="8208513" y="4893866"/>
                </a:cubicBezTo>
                <a:close/>
                <a:moveTo>
                  <a:pt x="7275063" y="4893866"/>
                </a:moveTo>
                <a:cubicBezTo>
                  <a:pt x="7270673" y="4893866"/>
                  <a:pt x="7267659" y="4894647"/>
                  <a:pt x="7266022" y="4896210"/>
                </a:cubicBezTo>
                <a:cubicBezTo>
                  <a:pt x="7264384" y="4897773"/>
                  <a:pt x="7263566" y="4900712"/>
                  <a:pt x="7263566" y="4905028"/>
                </a:cubicBezTo>
                <a:cubicBezTo>
                  <a:pt x="7263566" y="4909270"/>
                  <a:pt x="7264366" y="4912153"/>
                  <a:pt x="7265966" y="4913679"/>
                </a:cubicBezTo>
                <a:cubicBezTo>
                  <a:pt x="7267566" y="4915204"/>
                  <a:pt x="7270524" y="4915967"/>
                  <a:pt x="7274840" y="4915967"/>
                </a:cubicBezTo>
                <a:cubicBezTo>
                  <a:pt x="7279230" y="4915967"/>
                  <a:pt x="7282244" y="4915186"/>
                  <a:pt x="7283881" y="4913623"/>
                </a:cubicBezTo>
                <a:cubicBezTo>
                  <a:pt x="7285518" y="4912060"/>
                  <a:pt x="7286337" y="4909121"/>
                  <a:pt x="7286337" y="4904805"/>
                </a:cubicBezTo>
                <a:cubicBezTo>
                  <a:pt x="7286337" y="4900563"/>
                  <a:pt x="7285537" y="4897680"/>
                  <a:pt x="7283937" y="4896154"/>
                </a:cubicBezTo>
                <a:cubicBezTo>
                  <a:pt x="7282337" y="4894629"/>
                  <a:pt x="7279379" y="4893866"/>
                  <a:pt x="7275063" y="4893866"/>
                </a:cubicBezTo>
                <a:close/>
                <a:moveTo>
                  <a:pt x="9171282" y="4886946"/>
                </a:moveTo>
                <a:cubicBezTo>
                  <a:pt x="9169496" y="4886946"/>
                  <a:pt x="9168026" y="4887039"/>
                  <a:pt x="9166873" y="4887225"/>
                </a:cubicBezTo>
                <a:cubicBezTo>
                  <a:pt x="9165719" y="4887411"/>
                  <a:pt x="9164771" y="4887634"/>
                  <a:pt x="9164027" y="4887894"/>
                </a:cubicBezTo>
                <a:cubicBezTo>
                  <a:pt x="9163282" y="4888155"/>
                  <a:pt x="9162780" y="4888527"/>
                  <a:pt x="9162519" y="4889011"/>
                </a:cubicBezTo>
                <a:cubicBezTo>
                  <a:pt x="9162259" y="4889494"/>
                  <a:pt x="9162129" y="4889996"/>
                  <a:pt x="9162129" y="4890517"/>
                </a:cubicBezTo>
                <a:lnTo>
                  <a:pt x="9162129" y="4948895"/>
                </a:lnTo>
                <a:cubicBezTo>
                  <a:pt x="9157366" y="4943909"/>
                  <a:pt x="9152548" y="4940133"/>
                  <a:pt x="9147674" y="4937566"/>
                </a:cubicBezTo>
                <a:cubicBezTo>
                  <a:pt x="9142800" y="4934998"/>
                  <a:pt x="9137423" y="4933715"/>
                  <a:pt x="9131545" y="4933715"/>
                </a:cubicBezTo>
                <a:cubicBezTo>
                  <a:pt x="9124475" y="4933715"/>
                  <a:pt x="9118243" y="4935036"/>
                  <a:pt x="9112848" y="4937677"/>
                </a:cubicBezTo>
                <a:cubicBezTo>
                  <a:pt x="9107453" y="4940319"/>
                  <a:pt x="9102933" y="4944096"/>
                  <a:pt x="9099286" y="4949007"/>
                </a:cubicBezTo>
                <a:cubicBezTo>
                  <a:pt x="9095640" y="4953918"/>
                  <a:pt x="9092887" y="4959853"/>
                  <a:pt x="9091026" y="4966810"/>
                </a:cubicBezTo>
                <a:cubicBezTo>
                  <a:pt x="9089166" y="4973768"/>
                  <a:pt x="9088236" y="4981563"/>
                  <a:pt x="9088236" y="4990195"/>
                </a:cubicBezTo>
                <a:cubicBezTo>
                  <a:pt x="9088236" y="4997488"/>
                  <a:pt x="9088980" y="5004427"/>
                  <a:pt x="9090468" y="5011012"/>
                </a:cubicBezTo>
                <a:cubicBezTo>
                  <a:pt x="9091957" y="5017598"/>
                  <a:pt x="9094319" y="5023328"/>
                  <a:pt x="9097556" y="5028202"/>
                </a:cubicBezTo>
                <a:cubicBezTo>
                  <a:pt x="9100793" y="5033076"/>
                  <a:pt x="9105016" y="5036946"/>
                  <a:pt x="9110225" y="5039811"/>
                </a:cubicBezTo>
                <a:cubicBezTo>
                  <a:pt x="9115434" y="5042676"/>
                  <a:pt x="9121722" y="5044108"/>
                  <a:pt x="9129089" y="5044108"/>
                </a:cubicBezTo>
                <a:cubicBezTo>
                  <a:pt x="9135861" y="5044108"/>
                  <a:pt x="9142093" y="5042508"/>
                  <a:pt x="9147785" y="5039308"/>
                </a:cubicBezTo>
                <a:cubicBezTo>
                  <a:pt x="9153478" y="5036109"/>
                  <a:pt x="9158966" y="5031644"/>
                  <a:pt x="9164250" y="5025914"/>
                </a:cubicBezTo>
                <a:lnTo>
                  <a:pt x="9164250" y="5039197"/>
                </a:lnTo>
                <a:cubicBezTo>
                  <a:pt x="9164250" y="5039792"/>
                  <a:pt x="9164399" y="5040313"/>
                  <a:pt x="9164696" y="5040759"/>
                </a:cubicBezTo>
                <a:cubicBezTo>
                  <a:pt x="9164994" y="5041206"/>
                  <a:pt x="9165477" y="5041559"/>
                  <a:pt x="9166147" y="5041820"/>
                </a:cubicBezTo>
                <a:cubicBezTo>
                  <a:pt x="9166817" y="5042080"/>
                  <a:pt x="9167673" y="5042285"/>
                  <a:pt x="9168715" y="5042434"/>
                </a:cubicBezTo>
                <a:cubicBezTo>
                  <a:pt x="9169756" y="5042583"/>
                  <a:pt x="9171059" y="5042657"/>
                  <a:pt x="9172621" y="5042657"/>
                </a:cubicBezTo>
                <a:cubicBezTo>
                  <a:pt x="9174109" y="5042657"/>
                  <a:pt x="9175375" y="5042583"/>
                  <a:pt x="9176416" y="5042434"/>
                </a:cubicBezTo>
                <a:cubicBezTo>
                  <a:pt x="9177458" y="5042285"/>
                  <a:pt x="9178295" y="5042080"/>
                  <a:pt x="9178928" y="5041820"/>
                </a:cubicBezTo>
                <a:cubicBezTo>
                  <a:pt x="9179560" y="5041559"/>
                  <a:pt x="9180007" y="5041206"/>
                  <a:pt x="9180267" y="5040759"/>
                </a:cubicBezTo>
                <a:cubicBezTo>
                  <a:pt x="9180528" y="5040313"/>
                  <a:pt x="9180658" y="5039792"/>
                  <a:pt x="9180658" y="5039197"/>
                </a:cubicBezTo>
                <a:lnTo>
                  <a:pt x="9180658" y="4890517"/>
                </a:lnTo>
                <a:cubicBezTo>
                  <a:pt x="9180658" y="4889996"/>
                  <a:pt x="9180491" y="4889494"/>
                  <a:pt x="9180156" y="4889011"/>
                </a:cubicBezTo>
                <a:cubicBezTo>
                  <a:pt x="9179821" y="4888527"/>
                  <a:pt x="9179319" y="4888155"/>
                  <a:pt x="9178649" y="4887894"/>
                </a:cubicBezTo>
                <a:cubicBezTo>
                  <a:pt x="9177979" y="4887634"/>
                  <a:pt x="9177049" y="4887411"/>
                  <a:pt x="9175858" y="4887225"/>
                </a:cubicBezTo>
                <a:cubicBezTo>
                  <a:pt x="9174667" y="4887039"/>
                  <a:pt x="9173142" y="4886946"/>
                  <a:pt x="9171282" y="4886946"/>
                </a:cubicBezTo>
                <a:close/>
                <a:moveTo>
                  <a:pt x="6713832" y="4886946"/>
                </a:moveTo>
                <a:cubicBezTo>
                  <a:pt x="6712046" y="4886946"/>
                  <a:pt x="6710576" y="4887039"/>
                  <a:pt x="6709423" y="4887225"/>
                </a:cubicBezTo>
                <a:cubicBezTo>
                  <a:pt x="6708270" y="4887411"/>
                  <a:pt x="6707321" y="4887634"/>
                  <a:pt x="6706577" y="4887894"/>
                </a:cubicBezTo>
                <a:cubicBezTo>
                  <a:pt x="6705832" y="4888155"/>
                  <a:pt x="6705330" y="4888527"/>
                  <a:pt x="6705070" y="4889011"/>
                </a:cubicBezTo>
                <a:cubicBezTo>
                  <a:pt x="6704809" y="4889494"/>
                  <a:pt x="6704679" y="4889996"/>
                  <a:pt x="6704679" y="4890517"/>
                </a:cubicBezTo>
                <a:lnTo>
                  <a:pt x="6704679" y="4948895"/>
                </a:lnTo>
                <a:cubicBezTo>
                  <a:pt x="6699917" y="4943909"/>
                  <a:pt x="6695098" y="4940133"/>
                  <a:pt x="6690224" y="4937566"/>
                </a:cubicBezTo>
                <a:cubicBezTo>
                  <a:pt x="6685350" y="4934998"/>
                  <a:pt x="6679974" y="4933715"/>
                  <a:pt x="6674095" y="4933715"/>
                </a:cubicBezTo>
                <a:cubicBezTo>
                  <a:pt x="6667026" y="4933715"/>
                  <a:pt x="6660793" y="4935036"/>
                  <a:pt x="6655398" y="4937677"/>
                </a:cubicBezTo>
                <a:cubicBezTo>
                  <a:pt x="6650003" y="4940319"/>
                  <a:pt x="6645483" y="4944096"/>
                  <a:pt x="6641836" y="4949007"/>
                </a:cubicBezTo>
                <a:cubicBezTo>
                  <a:pt x="6638190" y="4953918"/>
                  <a:pt x="6635437" y="4959853"/>
                  <a:pt x="6633576" y="4966810"/>
                </a:cubicBezTo>
                <a:cubicBezTo>
                  <a:pt x="6631716" y="4973768"/>
                  <a:pt x="6630786" y="4981563"/>
                  <a:pt x="6630786" y="4990195"/>
                </a:cubicBezTo>
                <a:cubicBezTo>
                  <a:pt x="6630786" y="4997488"/>
                  <a:pt x="6631530" y="5004427"/>
                  <a:pt x="6633018" y="5011012"/>
                </a:cubicBezTo>
                <a:cubicBezTo>
                  <a:pt x="6634507" y="5017598"/>
                  <a:pt x="6636869" y="5023328"/>
                  <a:pt x="6640106" y="5028202"/>
                </a:cubicBezTo>
                <a:cubicBezTo>
                  <a:pt x="6643343" y="5033076"/>
                  <a:pt x="6647566" y="5036946"/>
                  <a:pt x="6652775" y="5039811"/>
                </a:cubicBezTo>
                <a:cubicBezTo>
                  <a:pt x="6657984" y="5042676"/>
                  <a:pt x="6664272" y="5044108"/>
                  <a:pt x="6671639" y="5044108"/>
                </a:cubicBezTo>
                <a:cubicBezTo>
                  <a:pt x="6678411" y="5044108"/>
                  <a:pt x="6684643" y="5042508"/>
                  <a:pt x="6690336" y="5039308"/>
                </a:cubicBezTo>
                <a:cubicBezTo>
                  <a:pt x="6696028" y="5036109"/>
                  <a:pt x="6701516" y="5031644"/>
                  <a:pt x="6706800" y="5025914"/>
                </a:cubicBezTo>
                <a:lnTo>
                  <a:pt x="6706800" y="5039197"/>
                </a:lnTo>
                <a:cubicBezTo>
                  <a:pt x="6706800" y="5039792"/>
                  <a:pt x="6706949" y="5040313"/>
                  <a:pt x="6707246" y="5040759"/>
                </a:cubicBezTo>
                <a:cubicBezTo>
                  <a:pt x="6707544" y="5041206"/>
                  <a:pt x="6708028" y="5041559"/>
                  <a:pt x="6708697" y="5041820"/>
                </a:cubicBezTo>
                <a:cubicBezTo>
                  <a:pt x="6709367" y="5042080"/>
                  <a:pt x="6710223" y="5042285"/>
                  <a:pt x="6711265" y="5042434"/>
                </a:cubicBezTo>
                <a:cubicBezTo>
                  <a:pt x="6712306" y="5042583"/>
                  <a:pt x="6713609" y="5042657"/>
                  <a:pt x="6715171" y="5042657"/>
                </a:cubicBezTo>
                <a:cubicBezTo>
                  <a:pt x="6716660" y="5042657"/>
                  <a:pt x="6717925" y="5042583"/>
                  <a:pt x="6718967" y="5042434"/>
                </a:cubicBezTo>
                <a:cubicBezTo>
                  <a:pt x="6720008" y="5042285"/>
                  <a:pt x="6720845" y="5042080"/>
                  <a:pt x="6721478" y="5041820"/>
                </a:cubicBezTo>
                <a:cubicBezTo>
                  <a:pt x="6722110" y="5041559"/>
                  <a:pt x="6722557" y="5041206"/>
                  <a:pt x="6722817" y="5040759"/>
                </a:cubicBezTo>
                <a:cubicBezTo>
                  <a:pt x="6723078" y="5040313"/>
                  <a:pt x="6723208" y="5039792"/>
                  <a:pt x="6723208" y="5039197"/>
                </a:cubicBezTo>
                <a:lnTo>
                  <a:pt x="6723208" y="4890517"/>
                </a:lnTo>
                <a:cubicBezTo>
                  <a:pt x="6723208" y="4889996"/>
                  <a:pt x="6723041" y="4889494"/>
                  <a:pt x="6722706" y="4889011"/>
                </a:cubicBezTo>
                <a:cubicBezTo>
                  <a:pt x="6722371" y="4888527"/>
                  <a:pt x="6721869" y="4888155"/>
                  <a:pt x="6721199" y="4887894"/>
                </a:cubicBezTo>
                <a:cubicBezTo>
                  <a:pt x="6720529" y="4887634"/>
                  <a:pt x="6719599" y="4887411"/>
                  <a:pt x="6718408" y="4887225"/>
                </a:cubicBezTo>
                <a:cubicBezTo>
                  <a:pt x="6717218" y="4887039"/>
                  <a:pt x="6715692" y="4886946"/>
                  <a:pt x="6713832" y="4886946"/>
                </a:cubicBezTo>
                <a:close/>
                <a:moveTo>
                  <a:pt x="9446651" y="4886499"/>
                </a:moveTo>
                <a:cubicBezTo>
                  <a:pt x="9444865" y="4886499"/>
                  <a:pt x="9443377" y="4886573"/>
                  <a:pt x="9442186" y="4886722"/>
                </a:cubicBezTo>
                <a:cubicBezTo>
                  <a:pt x="9440995" y="4886871"/>
                  <a:pt x="9440047" y="4887094"/>
                  <a:pt x="9439340" y="4887392"/>
                </a:cubicBezTo>
                <a:cubicBezTo>
                  <a:pt x="9438633" y="4887690"/>
                  <a:pt x="9438149" y="4888062"/>
                  <a:pt x="9437889" y="4888508"/>
                </a:cubicBezTo>
                <a:cubicBezTo>
                  <a:pt x="9437628" y="4888955"/>
                  <a:pt x="9437498" y="4889476"/>
                  <a:pt x="9437498" y="4890071"/>
                </a:cubicBezTo>
                <a:lnTo>
                  <a:pt x="9437498" y="5039197"/>
                </a:lnTo>
                <a:cubicBezTo>
                  <a:pt x="9437498" y="5039792"/>
                  <a:pt x="9437610" y="5040313"/>
                  <a:pt x="9437833" y="5040759"/>
                </a:cubicBezTo>
                <a:cubicBezTo>
                  <a:pt x="9438056" y="5041206"/>
                  <a:pt x="9438503" y="5041559"/>
                  <a:pt x="9439173" y="5041820"/>
                </a:cubicBezTo>
                <a:cubicBezTo>
                  <a:pt x="9439842" y="5042080"/>
                  <a:pt x="9440698" y="5042285"/>
                  <a:pt x="9441740" y="5042434"/>
                </a:cubicBezTo>
                <a:cubicBezTo>
                  <a:pt x="9442781" y="5042583"/>
                  <a:pt x="9444047" y="5042657"/>
                  <a:pt x="9445535" y="5042657"/>
                </a:cubicBezTo>
                <a:cubicBezTo>
                  <a:pt x="9447097" y="5042657"/>
                  <a:pt x="9448381" y="5042583"/>
                  <a:pt x="9449386" y="5042434"/>
                </a:cubicBezTo>
                <a:cubicBezTo>
                  <a:pt x="9450390" y="5042285"/>
                  <a:pt x="9451227" y="5042080"/>
                  <a:pt x="9451897" y="5041820"/>
                </a:cubicBezTo>
                <a:cubicBezTo>
                  <a:pt x="9452567" y="5041559"/>
                  <a:pt x="9453051" y="5041206"/>
                  <a:pt x="9453348" y="5040759"/>
                </a:cubicBezTo>
                <a:cubicBezTo>
                  <a:pt x="9453646" y="5040313"/>
                  <a:pt x="9453795" y="5039792"/>
                  <a:pt x="9453795" y="5039197"/>
                </a:cubicBezTo>
                <a:lnTo>
                  <a:pt x="9453795" y="5026918"/>
                </a:lnTo>
                <a:cubicBezTo>
                  <a:pt x="9456697" y="5029969"/>
                  <a:pt x="9459450" y="5032574"/>
                  <a:pt x="9462055" y="5034732"/>
                </a:cubicBezTo>
                <a:cubicBezTo>
                  <a:pt x="9464659" y="5036890"/>
                  <a:pt x="9467264" y="5038676"/>
                  <a:pt x="9469868" y="5040090"/>
                </a:cubicBezTo>
                <a:cubicBezTo>
                  <a:pt x="9472473" y="5041504"/>
                  <a:pt x="9475133" y="5042527"/>
                  <a:pt x="9477849" y="5043159"/>
                </a:cubicBezTo>
                <a:cubicBezTo>
                  <a:pt x="9480565" y="5043792"/>
                  <a:pt x="9483523" y="5044108"/>
                  <a:pt x="9486723" y="5044108"/>
                </a:cubicBezTo>
                <a:cubicBezTo>
                  <a:pt x="9493643" y="5044108"/>
                  <a:pt x="9499783" y="5042806"/>
                  <a:pt x="9505141" y="5040201"/>
                </a:cubicBezTo>
                <a:cubicBezTo>
                  <a:pt x="9510498" y="5037597"/>
                  <a:pt x="9515019" y="5033839"/>
                  <a:pt x="9518703" y="5028928"/>
                </a:cubicBezTo>
                <a:cubicBezTo>
                  <a:pt x="9522386" y="5024016"/>
                  <a:pt x="9525177" y="5018082"/>
                  <a:pt x="9527074" y="5011124"/>
                </a:cubicBezTo>
                <a:cubicBezTo>
                  <a:pt x="9528971" y="5004166"/>
                  <a:pt x="9529920" y="4996334"/>
                  <a:pt x="9529920" y="4987628"/>
                </a:cubicBezTo>
                <a:cubicBezTo>
                  <a:pt x="9529920" y="4980335"/>
                  <a:pt x="9529176" y="4973415"/>
                  <a:pt x="9527688" y="4966866"/>
                </a:cubicBezTo>
                <a:cubicBezTo>
                  <a:pt x="9526200" y="4960318"/>
                  <a:pt x="9523837" y="4954607"/>
                  <a:pt x="9520600" y="4949732"/>
                </a:cubicBezTo>
                <a:cubicBezTo>
                  <a:pt x="9517363" y="4944858"/>
                  <a:pt x="9513159" y="4940970"/>
                  <a:pt x="9507987" y="4938068"/>
                </a:cubicBezTo>
                <a:cubicBezTo>
                  <a:pt x="9502815" y="4935166"/>
                  <a:pt x="9496583" y="4933715"/>
                  <a:pt x="9489290" y="4933715"/>
                </a:cubicBezTo>
                <a:cubicBezTo>
                  <a:pt x="9486314" y="4933715"/>
                  <a:pt x="9483486" y="4934012"/>
                  <a:pt x="9480807" y="4934608"/>
                </a:cubicBezTo>
                <a:cubicBezTo>
                  <a:pt x="9478128" y="4935203"/>
                  <a:pt x="9475449" y="4936152"/>
                  <a:pt x="9472770" y="4937454"/>
                </a:cubicBezTo>
                <a:cubicBezTo>
                  <a:pt x="9470091" y="4938756"/>
                  <a:pt x="9467357" y="4940449"/>
                  <a:pt x="9464566" y="4942533"/>
                </a:cubicBezTo>
                <a:cubicBezTo>
                  <a:pt x="9461776" y="4944616"/>
                  <a:pt x="9458892" y="4947184"/>
                  <a:pt x="9455915" y="4950235"/>
                </a:cubicBezTo>
                <a:lnTo>
                  <a:pt x="9455915" y="4890071"/>
                </a:lnTo>
                <a:cubicBezTo>
                  <a:pt x="9455915" y="4889476"/>
                  <a:pt x="9455767" y="4888955"/>
                  <a:pt x="9455469" y="4888508"/>
                </a:cubicBezTo>
                <a:cubicBezTo>
                  <a:pt x="9455171" y="4888062"/>
                  <a:pt x="9454688" y="4887690"/>
                  <a:pt x="9454018" y="4887392"/>
                </a:cubicBezTo>
                <a:cubicBezTo>
                  <a:pt x="9453348" y="4887094"/>
                  <a:pt x="9452418" y="4886871"/>
                  <a:pt x="9451227" y="4886722"/>
                </a:cubicBezTo>
                <a:cubicBezTo>
                  <a:pt x="9450037" y="4886573"/>
                  <a:pt x="9448511" y="4886499"/>
                  <a:pt x="9446651" y="4886499"/>
                </a:cubicBezTo>
                <a:close/>
                <a:moveTo>
                  <a:pt x="9341876" y="4886499"/>
                </a:moveTo>
                <a:cubicBezTo>
                  <a:pt x="9340090" y="4886499"/>
                  <a:pt x="9338602" y="4886573"/>
                  <a:pt x="9337411" y="4886722"/>
                </a:cubicBezTo>
                <a:cubicBezTo>
                  <a:pt x="9336221" y="4886871"/>
                  <a:pt x="9335272" y="4887094"/>
                  <a:pt x="9334565" y="4887392"/>
                </a:cubicBezTo>
                <a:cubicBezTo>
                  <a:pt x="9333858" y="4887690"/>
                  <a:pt x="9333374" y="4888062"/>
                  <a:pt x="9333114" y="4888508"/>
                </a:cubicBezTo>
                <a:cubicBezTo>
                  <a:pt x="9332853" y="4888955"/>
                  <a:pt x="9332723" y="4889476"/>
                  <a:pt x="9332723" y="4890071"/>
                </a:cubicBezTo>
                <a:lnTo>
                  <a:pt x="9332723" y="5039197"/>
                </a:lnTo>
                <a:cubicBezTo>
                  <a:pt x="9332723" y="5039792"/>
                  <a:pt x="9332853" y="5040294"/>
                  <a:pt x="9333114" y="5040704"/>
                </a:cubicBezTo>
                <a:cubicBezTo>
                  <a:pt x="9333374" y="5041113"/>
                  <a:pt x="9333858" y="5041466"/>
                  <a:pt x="9334565" y="5041764"/>
                </a:cubicBezTo>
                <a:cubicBezTo>
                  <a:pt x="9335272" y="5042062"/>
                  <a:pt x="9336221" y="5042285"/>
                  <a:pt x="9337411" y="5042434"/>
                </a:cubicBezTo>
                <a:cubicBezTo>
                  <a:pt x="9338602" y="5042583"/>
                  <a:pt x="9340090" y="5042657"/>
                  <a:pt x="9341876" y="5042657"/>
                </a:cubicBezTo>
                <a:cubicBezTo>
                  <a:pt x="9343736" y="5042657"/>
                  <a:pt x="9345262" y="5042583"/>
                  <a:pt x="9346453" y="5042434"/>
                </a:cubicBezTo>
                <a:cubicBezTo>
                  <a:pt x="9347643" y="5042285"/>
                  <a:pt x="9348573" y="5042062"/>
                  <a:pt x="9349243" y="5041764"/>
                </a:cubicBezTo>
                <a:cubicBezTo>
                  <a:pt x="9349913" y="5041466"/>
                  <a:pt x="9350397" y="5041113"/>
                  <a:pt x="9350694" y="5040704"/>
                </a:cubicBezTo>
                <a:cubicBezTo>
                  <a:pt x="9350992" y="5040294"/>
                  <a:pt x="9351141" y="5039792"/>
                  <a:pt x="9351141" y="5039197"/>
                </a:cubicBezTo>
                <a:lnTo>
                  <a:pt x="9351141" y="4890071"/>
                </a:lnTo>
                <a:cubicBezTo>
                  <a:pt x="9351141" y="4889476"/>
                  <a:pt x="9350992" y="4888955"/>
                  <a:pt x="9350694" y="4888508"/>
                </a:cubicBezTo>
                <a:cubicBezTo>
                  <a:pt x="9350397" y="4888062"/>
                  <a:pt x="9349913" y="4887690"/>
                  <a:pt x="9349243" y="4887392"/>
                </a:cubicBezTo>
                <a:cubicBezTo>
                  <a:pt x="9348573" y="4887094"/>
                  <a:pt x="9347643" y="4886871"/>
                  <a:pt x="9346453" y="4886722"/>
                </a:cubicBezTo>
                <a:cubicBezTo>
                  <a:pt x="9345262" y="4886573"/>
                  <a:pt x="9343736" y="4886499"/>
                  <a:pt x="9341876" y="4886499"/>
                </a:cubicBezTo>
                <a:close/>
                <a:moveTo>
                  <a:pt x="7722626" y="4886499"/>
                </a:moveTo>
                <a:cubicBezTo>
                  <a:pt x="7720840" y="4886499"/>
                  <a:pt x="7719352" y="4886573"/>
                  <a:pt x="7718161" y="4886722"/>
                </a:cubicBezTo>
                <a:cubicBezTo>
                  <a:pt x="7716971" y="4886871"/>
                  <a:pt x="7716022" y="4887094"/>
                  <a:pt x="7715315" y="4887392"/>
                </a:cubicBezTo>
                <a:cubicBezTo>
                  <a:pt x="7714608" y="4887690"/>
                  <a:pt x="7714124" y="4888062"/>
                  <a:pt x="7713864" y="4888508"/>
                </a:cubicBezTo>
                <a:cubicBezTo>
                  <a:pt x="7713603" y="4888955"/>
                  <a:pt x="7713473" y="4889476"/>
                  <a:pt x="7713473" y="4890071"/>
                </a:cubicBezTo>
                <a:lnTo>
                  <a:pt x="7713473" y="5039197"/>
                </a:lnTo>
                <a:cubicBezTo>
                  <a:pt x="7713473" y="5039792"/>
                  <a:pt x="7713603" y="5040294"/>
                  <a:pt x="7713864" y="5040704"/>
                </a:cubicBezTo>
                <a:cubicBezTo>
                  <a:pt x="7714124" y="5041113"/>
                  <a:pt x="7714608" y="5041466"/>
                  <a:pt x="7715315" y="5041764"/>
                </a:cubicBezTo>
                <a:cubicBezTo>
                  <a:pt x="7716022" y="5042062"/>
                  <a:pt x="7716971" y="5042285"/>
                  <a:pt x="7718161" y="5042434"/>
                </a:cubicBezTo>
                <a:cubicBezTo>
                  <a:pt x="7719352" y="5042583"/>
                  <a:pt x="7720840" y="5042657"/>
                  <a:pt x="7722626" y="5042657"/>
                </a:cubicBezTo>
                <a:cubicBezTo>
                  <a:pt x="7724487" y="5042657"/>
                  <a:pt x="7726012" y="5042583"/>
                  <a:pt x="7727203" y="5042434"/>
                </a:cubicBezTo>
                <a:cubicBezTo>
                  <a:pt x="7728393" y="5042285"/>
                  <a:pt x="7729323" y="5042062"/>
                  <a:pt x="7729993" y="5041764"/>
                </a:cubicBezTo>
                <a:cubicBezTo>
                  <a:pt x="7730663" y="5041466"/>
                  <a:pt x="7731147" y="5041113"/>
                  <a:pt x="7731444" y="5040704"/>
                </a:cubicBezTo>
                <a:cubicBezTo>
                  <a:pt x="7731742" y="5040294"/>
                  <a:pt x="7731891" y="5039792"/>
                  <a:pt x="7731891" y="5039197"/>
                </a:cubicBezTo>
                <a:lnTo>
                  <a:pt x="7731891" y="4890071"/>
                </a:lnTo>
                <a:cubicBezTo>
                  <a:pt x="7731891" y="4889476"/>
                  <a:pt x="7731742" y="4888955"/>
                  <a:pt x="7731444" y="4888508"/>
                </a:cubicBezTo>
                <a:cubicBezTo>
                  <a:pt x="7731147" y="4888062"/>
                  <a:pt x="7730663" y="4887690"/>
                  <a:pt x="7729993" y="4887392"/>
                </a:cubicBezTo>
                <a:cubicBezTo>
                  <a:pt x="7729323" y="4887094"/>
                  <a:pt x="7728393" y="4886871"/>
                  <a:pt x="7727203" y="4886722"/>
                </a:cubicBezTo>
                <a:cubicBezTo>
                  <a:pt x="7726012" y="4886573"/>
                  <a:pt x="7724487" y="4886499"/>
                  <a:pt x="7722626" y="4886499"/>
                </a:cubicBezTo>
                <a:close/>
                <a:moveTo>
                  <a:pt x="7484501" y="4886499"/>
                </a:moveTo>
                <a:cubicBezTo>
                  <a:pt x="7482715" y="4886499"/>
                  <a:pt x="7481227" y="4886573"/>
                  <a:pt x="7480037" y="4886722"/>
                </a:cubicBezTo>
                <a:cubicBezTo>
                  <a:pt x="7478846" y="4886871"/>
                  <a:pt x="7477897" y="4887094"/>
                  <a:pt x="7477190" y="4887392"/>
                </a:cubicBezTo>
                <a:cubicBezTo>
                  <a:pt x="7476483" y="4887690"/>
                  <a:pt x="7475999" y="4888062"/>
                  <a:pt x="7475739" y="4888508"/>
                </a:cubicBezTo>
                <a:cubicBezTo>
                  <a:pt x="7475478" y="4888955"/>
                  <a:pt x="7475348" y="4889476"/>
                  <a:pt x="7475348" y="4890071"/>
                </a:cubicBezTo>
                <a:lnTo>
                  <a:pt x="7475348" y="5039197"/>
                </a:lnTo>
                <a:cubicBezTo>
                  <a:pt x="7475348" y="5039792"/>
                  <a:pt x="7475478" y="5040294"/>
                  <a:pt x="7475739" y="5040704"/>
                </a:cubicBezTo>
                <a:cubicBezTo>
                  <a:pt x="7475999" y="5041113"/>
                  <a:pt x="7476483" y="5041466"/>
                  <a:pt x="7477190" y="5041764"/>
                </a:cubicBezTo>
                <a:cubicBezTo>
                  <a:pt x="7477897" y="5042062"/>
                  <a:pt x="7478846" y="5042285"/>
                  <a:pt x="7480037" y="5042434"/>
                </a:cubicBezTo>
                <a:cubicBezTo>
                  <a:pt x="7481227" y="5042583"/>
                  <a:pt x="7482715" y="5042657"/>
                  <a:pt x="7484501" y="5042657"/>
                </a:cubicBezTo>
                <a:cubicBezTo>
                  <a:pt x="7486362" y="5042657"/>
                  <a:pt x="7487887" y="5042583"/>
                  <a:pt x="7489078" y="5042434"/>
                </a:cubicBezTo>
                <a:cubicBezTo>
                  <a:pt x="7490268" y="5042285"/>
                  <a:pt x="7491198" y="5042062"/>
                  <a:pt x="7491868" y="5041764"/>
                </a:cubicBezTo>
                <a:cubicBezTo>
                  <a:pt x="7492538" y="5041466"/>
                  <a:pt x="7493022" y="5041113"/>
                  <a:pt x="7493319" y="5040704"/>
                </a:cubicBezTo>
                <a:cubicBezTo>
                  <a:pt x="7493617" y="5040294"/>
                  <a:pt x="7493766" y="5039792"/>
                  <a:pt x="7493766" y="5039197"/>
                </a:cubicBezTo>
                <a:lnTo>
                  <a:pt x="7493766" y="4968987"/>
                </a:lnTo>
                <a:cubicBezTo>
                  <a:pt x="7498826" y="4962662"/>
                  <a:pt x="7503663" y="4957862"/>
                  <a:pt x="7508277" y="4954588"/>
                </a:cubicBezTo>
                <a:cubicBezTo>
                  <a:pt x="7512890" y="4951314"/>
                  <a:pt x="7517504" y="4949677"/>
                  <a:pt x="7522118" y="4949677"/>
                </a:cubicBezTo>
                <a:cubicBezTo>
                  <a:pt x="7525690" y="4949677"/>
                  <a:pt x="7528833" y="4950346"/>
                  <a:pt x="7531549" y="4951686"/>
                </a:cubicBezTo>
                <a:cubicBezTo>
                  <a:pt x="7534266" y="4953025"/>
                  <a:pt x="7536479" y="4954960"/>
                  <a:pt x="7538191" y="4957490"/>
                </a:cubicBezTo>
                <a:cubicBezTo>
                  <a:pt x="7539902" y="4960020"/>
                  <a:pt x="7541205" y="4963034"/>
                  <a:pt x="7542098" y="4966531"/>
                </a:cubicBezTo>
                <a:cubicBezTo>
                  <a:pt x="7542991" y="4970029"/>
                  <a:pt x="7543437" y="4974642"/>
                  <a:pt x="7543437" y="4980372"/>
                </a:cubicBezTo>
                <a:lnTo>
                  <a:pt x="7543437" y="5039197"/>
                </a:lnTo>
                <a:cubicBezTo>
                  <a:pt x="7543437" y="5039792"/>
                  <a:pt x="7543586" y="5040294"/>
                  <a:pt x="7543884" y="5040704"/>
                </a:cubicBezTo>
                <a:cubicBezTo>
                  <a:pt x="7544181" y="5041113"/>
                  <a:pt x="7544665" y="5041466"/>
                  <a:pt x="7545335" y="5041764"/>
                </a:cubicBezTo>
                <a:cubicBezTo>
                  <a:pt x="7546005" y="5042062"/>
                  <a:pt x="7546935" y="5042285"/>
                  <a:pt x="7548125" y="5042434"/>
                </a:cubicBezTo>
                <a:cubicBezTo>
                  <a:pt x="7549316" y="5042583"/>
                  <a:pt x="7550841" y="5042657"/>
                  <a:pt x="7552702" y="5042657"/>
                </a:cubicBezTo>
                <a:cubicBezTo>
                  <a:pt x="7554488" y="5042657"/>
                  <a:pt x="7555976" y="5042583"/>
                  <a:pt x="7557167" y="5042434"/>
                </a:cubicBezTo>
                <a:cubicBezTo>
                  <a:pt x="7558357" y="5042285"/>
                  <a:pt x="7559287" y="5042062"/>
                  <a:pt x="7559957" y="5041764"/>
                </a:cubicBezTo>
                <a:cubicBezTo>
                  <a:pt x="7560627" y="5041466"/>
                  <a:pt x="7561110" y="5041113"/>
                  <a:pt x="7561408" y="5040704"/>
                </a:cubicBezTo>
                <a:cubicBezTo>
                  <a:pt x="7561706" y="5040294"/>
                  <a:pt x="7561855" y="5039792"/>
                  <a:pt x="7561855" y="5039197"/>
                </a:cubicBezTo>
                <a:lnTo>
                  <a:pt x="7561855" y="4978028"/>
                </a:lnTo>
                <a:cubicBezTo>
                  <a:pt x="7561855" y="4970810"/>
                  <a:pt x="7561241" y="4964652"/>
                  <a:pt x="7560013" y="4959555"/>
                </a:cubicBezTo>
                <a:cubicBezTo>
                  <a:pt x="7558785" y="4954458"/>
                  <a:pt x="7556757" y="4950011"/>
                  <a:pt x="7553930" y="4946216"/>
                </a:cubicBezTo>
                <a:cubicBezTo>
                  <a:pt x="7551102" y="4942421"/>
                  <a:pt x="7547400" y="4939389"/>
                  <a:pt x="7542823" y="4937119"/>
                </a:cubicBezTo>
                <a:cubicBezTo>
                  <a:pt x="7538247" y="4934850"/>
                  <a:pt x="7532610" y="4933715"/>
                  <a:pt x="7525913" y="4933715"/>
                </a:cubicBezTo>
                <a:cubicBezTo>
                  <a:pt x="7520480" y="4933715"/>
                  <a:pt x="7515085" y="4935073"/>
                  <a:pt x="7509728" y="4937789"/>
                </a:cubicBezTo>
                <a:cubicBezTo>
                  <a:pt x="7504370" y="4940505"/>
                  <a:pt x="7499049" y="4944654"/>
                  <a:pt x="7493766" y="4950235"/>
                </a:cubicBezTo>
                <a:lnTo>
                  <a:pt x="7493766" y="4890071"/>
                </a:lnTo>
                <a:cubicBezTo>
                  <a:pt x="7493766" y="4889476"/>
                  <a:pt x="7493617" y="4888955"/>
                  <a:pt x="7493319" y="4888508"/>
                </a:cubicBezTo>
                <a:cubicBezTo>
                  <a:pt x="7493022" y="4888062"/>
                  <a:pt x="7492538" y="4887690"/>
                  <a:pt x="7491868" y="4887392"/>
                </a:cubicBezTo>
                <a:cubicBezTo>
                  <a:pt x="7491198" y="4887094"/>
                  <a:pt x="7490268" y="4886871"/>
                  <a:pt x="7489078" y="4886722"/>
                </a:cubicBezTo>
                <a:cubicBezTo>
                  <a:pt x="7487887" y="4886573"/>
                  <a:pt x="7486362" y="4886499"/>
                  <a:pt x="7484501" y="4886499"/>
                </a:cubicBezTo>
                <a:close/>
                <a:moveTo>
                  <a:pt x="7389251" y="4886499"/>
                </a:moveTo>
                <a:cubicBezTo>
                  <a:pt x="7387465" y="4886499"/>
                  <a:pt x="7385977" y="4886573"/>
                  <a:pt x="7384787" y="4886722"/>
                </a:cubicBezTo>
                <a:cubicBezTo>
                  <a:pt x="7383596" y="4886871"/>
                  <a:pt x="7382647" y="4887094"/>
                  <a:pt x="7381940" y="4887392"/>
                </a:cubicBezTo>
                <a:cubicBezTo>
                  <a:pt x="7381233" y="4887690"/>
                  <a:pt x="7380749" y="4888062"/>
                  <a:pt x="7380489" y="4888508"/>
                </a:cubicBezTo>
                <a:cubicBezTo>
                  <a:pt x="7380228" y="4888955"/>
                  <a:pt x="7380098" y="4889476"/>
                  <a:pt x="7380098" y="4890071"/>
                </a:cubicBezTo>
                <a:lnTo>
                  <a:pt x="7380098" y="5039197"/>
                </a:lnTo>
                <a:cubicBezTo>
                  <a:pt x="7380098" y="5039792"/>
                  <a:pt x="7380228" y="5040294"/>
                  <a:pt x="7380489" y="5040704"/>
                </a:cubicBezTo>
                <a:cubicBezTo>
                  <a:pt x="7380749" y="5041113"/>
                  <a:pt x="7381233" y="5041466"/>
                  <a:pt x="7381940" y="5041764"/>
                </a:cubicBezTo>
                <a:cubicBezTo>
                  <a:pt x="7382647" y="5042062"/>
                  <a:pt x="7383596" y="5042285"/>
                  <a:pt x="7384787" y="5042434"/>
                </a:cubicBezTo>
                <a:cubicBezTo>
                  <a:pt x="7385977" y="5042583"/>
                  <a:pt x="7387465" y="5042657"/>
                  <a:pt x="7389251" y="5042657"/>
                </a:cubicBezTo>
                <a:cubicBezTo>
                  <a:pt x="7391112" y="5042657"/>
                  <a:pt x="7392637" y="5042583"/>
                  <a:pt x="7393828" y="5042434"/>
                </a:cubicBezTo>
                <a:cubicBezTo>
                  <a:pt x="7395018" y="5042285"/>
                  <a:pt x="7395948" y="5042062"/>
                  <a:pt x="7396618" y="5041764"/>
                </a:cubicBezTo>
                <a:cubicBezTo>
                  <a:pt x="7397288" y="5041466"/>
                  <a:pt x="7397772" y="5041113"/>
                  <a:pt x="7398069" y="5040704"/>
                </a:cubicBezTo>
                <a:cubicBezTo>
                  <a:pt x="7398367" y="5040294"/>
                  <a:pt x="7398516" y="5039792"/>
                  <a:pt x="7398516" y="5039197"/>
                </a:cubicBezTo>
                <a:lnTo>
                  <a:pt x="7398516" y="4890071"/>
                </a:lnTo>
                <a:cubicBezTo>
                  <a:pt x="7398516" y="4889476"/>
                  <a:pt x="7398367" y="4888955"/>
                  <a:pt x="7398069" y="4888508"/>
                </a:cubicBezTo>
                <a:cubicBezTo>
                  <a:pt x="7397772" y="4888062"/>
                  <a:pt x="7397288" y="4887690"/>
                  <a:pt x="7396618" y="4887392"/>
                </a:cubicBezTo>
                <a:cubicBezTo>
                  <a:pt x="7395948" y="4887094"/>
                  <a:pt x="7395018" y="4886871"/>
                  <a:pt x="7393828" y="4886722"/>
                </a:cubicBezTo>
                <a:cubicBezTo>
                  <a:pt x="7392637" y="4886573"/>
                  <a:pt x="7391112" y="4886499"/>
                  <a:pt x="7389251" y="4886499"/>
                </a:cubicBezTo>
                <a:close/>
                <a:moveTo>
                  <a:pt x="7332101" y="4886499"/>
                </a:moveTo>
                <a:cubicBezTo>
                  <a:pt x="7330315" y="4886499"/>
                  <a:pt x="7328827" y="4886573"/>
                  <a:pt x="7327636" y="4886722"/>
                </a:cubicBezTo>
                <a:cubicBezTo>
                  <a:pt x="7326446" y="4886871"/>
                  <a:pt x="7325497" y="4887094"/>
                  <a:pt x="7324790" y="4887392"/>
                </a:cubicBezTo>
                <a:cubicBezTo>
                  <a:pt x="7324083" y="4887690"/>
                  <a:pt x="7323599" y="4888062"/>
                  <a:pt x="7323339" y="4888508"/>
                </a:cubicBezTo>
                <a:cubicBezTo>
                  <a:pt x="7323079" y="4888955"/>
                  <a:pt x="7322948" y="4889476"/>
                  <a:pt x="7322948" y="4890071"/>
                </a:cubicBezTo>
                <a:lnTo>
                  <a:pt x="7322948" y="5039197"/>
                </a:lnTo>
                <a:cubicBezTo>
                  <a:pt x="7322948" y="5039792"/>
                  <a:pt x="7323079" y="5040294"/>
                  <a:pt x="7323339" y="5040704"/>
                </a:cubicBezTo>
                <a:cubicBezTo>
                  <a:pt x="7323599" y="5041113"/>
                  <a:pt x="7324083" y="5041466"/>
                  <a:pt x="7324790" y="5041764"/>
                </a:cubicBezTo>
                <a:cubicBezTo>
                  <a:pt x="7325497" y="5042062"/>
                  <a:pt x="7326446" y="5042285"/>
                  <a:pt x="7327636" y="5042434"/>
                </a:cubicBezTo>
                <a:cubicBezTo>
                  <a:pt x="7328827" y="5042583"/>
                  <a:pt x="7330315" y="5042657"/>
                  <a:pt x="7332101" y="5042657"/>
                </a:cubicBezTo>
                <a:cubicBezTo>
                  <a:pt x="7333962" y="5042657"/>
                  <a:pt x="7335487" y="5042583"/>
                  <a:pt x="7336678" y="5042434"/>
                </a:cubicBezTo>
                <a:cubicBezTo>
                  <a:pt x="7337868" y="5042285"/>
                  <a:pt x="7338799" y="5042062"/>
                  <a:pt x="7339468" y="5041764"/>
                </a:cubicBezTo>
                <a:cubicBezTo>
                  <a:pt x="7340138" y="5041466"/>
                  <a:pt x="7340622" y="5041113"/>
                  <a:pt x="7340919" y="5040704"/>
                </a:cubicBezTo>
                <a:cubicBezTo>
                  <a:pt x="7341217" y="5040294"/>
                  <a:pt x="7341366" y="5039792"/>
                  <a:pt x="7341366" y="5039197"/>
                </a:cubicBezTo>
                <a:lnTo>
                  <a:pt x="7341366" y="4890071"/>
                </a:lnTo>
                <a:cubicBezTo>
                  <a:pt x="7341366" y="4889476"/>
                  <a:pt x="7341217" y="4888955"/>
                  <a:pt x="7340919" y="4888508"/>
                </a:cubicBezTo>
                <a:cubicBezTo>
                  <a:pt x="7340622" y="4888062"/>
                  <a:pt x="7340138" y="4887690"/>
                  <a:pt x="7339468" y="4887392"/>
                </a:cubicBezTo>
                <a:cubicBezTo>
                  <a:pt x="7338799" y="4887094"/>
                  <a:pt x="7337868" y="4886871"/>
                  <a:pt x="7336678" y="4886722"/>
                </a:cubicBezTo>
                <a:cubicBezTo>
                  <a:pt x="7335487" y="4886573"/>
                  <a:pt x="7333962" y="4886499"/>
                  <a:pt x="7332101" y="4886499"/>
                </a:cubicBezTo>
                <a:close/>
                <a:moveTo>
                  <a:pt x="6055751" y="4886499"/>
                </a:moveTo>
                <a:cubicBezTo>
                  <a:pt x="6053965" y="4886499"/>
                  <a:pt x="6052477" y="4886573"/>
                  <a:pt x="6051286" y="4886722"/>
                </a:cubicBezTo>
                <a:cubicBezTo>
                  <a:pt x="6050096" y="4886871"/>
                  <a:pt x="6049147" y="4887094"/>
                  <a:pt x="6048440" y="4887392"/>
                </a:cubicBezTo>
                <a:cubicBezTo>
                  <a:pt x="6047733" y="4887690"/>
                  <a:pt x="6047249" y="4888062"/>
                  <a:pt x="6046989" y="4888508"/>
                </a:cubicBezTo>
                <a:cubicBezTo>
                  <a:pt x="6046729" y="4888955"/>
                  <a:pt x="6046598" y="4889476"/>
                  <a:pt x="6046598" y="4890071"/>
                </a:cubicBezTo>
                <a:lnTo>
                  <a:pt x="6046598" y="5039197"/>
                </a:lnTo>
                <a:cubicBezTo>
                  <a:pt x="6046598" y="5039792"/>
                  <a:pt x="6046729" y="5040294"/>
                  <a:pt x="6046989" y="5040704"/>
                </a:cubicBezTo>
                <a:cubicBezTo>
                  <a:pt x="6047249" y="5041113"/>
                  <a:pt x="6047733" y="5041466"/>
                  <a:pt x="6048440" y="5041764"/>
                </a:cubicBezTo>
                <a:cubicBezTo>
                  <a:pt x="6049147" y="5042062"/>
                  <a:pt x="6050096" y="5042285"/>
                  <a:pt x="6051286" y="5042434"/>
                </a:cubicBezTo>
                <a:cubicBezTo>
                  <a:pt x="6052477" y="5042583"/>
                  <a:pt x="6053965" y="5042657"/>
                  <a:pt x="6055751" y="5042657"/>
                </a:cubicBezTo>
                <a:cubicBezTo>
                  <a:pt x="6057612" y="5042657"/>
                  <a:pt x="6059137" y="5042583"/>
                  <a:pt x="6060328" y="5042434"/>
                </a:cubicBezTo>
                <a:cubicBezTo>
                  <a:pt x="6061518" y="5042285"/>
                  <a:pt x="6062449" y="5042062"/>
                  <a:pt x="6063118" y="5041764"/>
                </a:cubicBezTo>
                <a:cubicBezTo>
                  <a:pt x="6063788" y="5041466"/>
                  <a:pt x="6064272" y="5041113"/>
                  <a:pt x="6064569" y="5040704"/>
                </a:cubicBezTo>
                <a:cubicBezTo>
                  <a:pt x="6064867" y="5040294"/>
                  <a:pt x="6065016" y="5039792"/>
                  <a:pt x="6065016" y="5039197"/>
                </a:cubicBezTo>
                <a:lnTo>
                  <a:pt x="6065016" y="4890071"/>
                </a:lnTo>
                <a:cubicBezTo>
                  <a:pt x="6065016" y="4889476"/>
                  <a:pt x="6064867" y="4888955"/>
                  <a:pt x="6064569" y="4888508"/>
                </a:cubicBezTo>
                <a:cubicBezTo>
                  <a:pt x="6064272" y="4888062"/>
                  <a:pt x="6063788" y="4887690"/>
                  <a:pt x="6063118" y="4887392"/>
                </a:cubicBezTo>
                <a:cubicBezTo>
                  <a:pt x="6062449" y="4887094"/>
                  <a:pt x="6061518" y="4886871"/>
                  <a:pt x="6060328" y="4886722"/>
                </a:cubicBezTo>
                <a:cubicBezTo>
                  <a:pt x="6059137" y="4886573"/>
                  <a:pt x="6057612" y="4886499"/>
                  <a:pt x="6055751" y="4886499"/>
                </a:cubicBezTo>
                <a:close/>
                <a:moveTo>
                  <a:pt x="10784057" y="4717207"/>
                </a:moveTo>
                <a:lnTo>
                  <a:pt x="10799796" y="4717207"/>
                </a:lnTo>
                <a:lnTo>
                  <a:pt x="10799796" y="4738527"/>
                </a:lnTo>
                <a:cubicBezTo>
                  <a:pt x="10795257" y="4743587"/>
                  <a:pt x="10790922" y="4747345"/>
                  <a:pt x="10786792" y="4749800"/>
                </a:cubicBezTo>
                <a:cubicBezTo>
                  <a:pt x="10782662" y="4752256"/>
                  <a:pt x="10778179" y="4753484"/>
                  <a:pt x="10773342" y="4753484"/>
                </a:cubicBezTo>
                <a:cubicBezTo>
                  <a:pt x="10767389" y="4753484"/>
                  <a:pt x="10762757" y="4751940"/>
                  <a:pt x="10759445" y="4748852"/>
                </a:cubicBezTo>
                <a:cubicBezTo>
                  <a:pt x="10756133" y="4745763"/>
                  <a:pt x="10754478" y="4741615"/>
                  <a:pt x="10754478" y="4736406"/>
                </a:cubicBezTo>
                <a:cubicBezTo>
                  <a:pt x="10754478" y="4733355"/>
                  <a:pt x="10755055" y="4730657"/>
                  <a:pt x="10756208" y="4728313"/>
                </a:cubicBezTo>
                <a:cubicBezTo>
                  <a:pt x="10757361" y="4725969"/>
                  <a:pt x="10759166" y="4723960"/>
                  <a:pt x="10761621" y="4722286"/>
                </a:cubicBezTo>
                <a:cubicBezTo>
                  <a:pt x="10764077" y="4720612"/>
                  <a:pt x="10767165" y="4719346"/>
                  <a:pt x="10770886" y="4718491"/>
                </a:cubicBezTo>
                <a:cubicBezTo>
                  <a:pt x="10774607" y="4717635"/>
                  <a:pt x="10778997" y="4717207"/>
                  <a:pt x="10784057" y="4717207"/>
                </a:cubicBezTo>
                <a:close/>
                <a:moveTo>
                  <a:pt x="10250658" y="4717207"/>
                </a:moveTo>
                <a:lnTo>
                  <a:pt x="10266397" y="4717207"/>
                </a:lnTo>
                <a:lnTo>
                  <a:pt x="10266397" y="4738527"/>
                </a:lnTo>
                <a:cubicBezTo>
                  <a:pt x="10261857" y="4743587"/>
                  <a:pt x="10257523" y="4747345"/>
                  <a:pt x="10253393" y="4749800"/>
                </a:cubicBezTo>
                <a:cubicBezTo>
                  <a:pt x="10249263" y="4752256"/>
                  <a:pt x="10244779" y="4753484"/>
                  <a:pt x="10239942" y="4753484"/>
                </a:cubicBezTo>
                <a:cubicBezTo>
                  <a:pt x="10233989" y="4753484"/>
                  <a:pt x="10229357" y="4751940"/>
                  <a:pt x="10226045" y="4748852"/>
                </a:cubicBezTo>
                <a:cubicBezTo>
                  <a:pt x="10222734" y="4745763"/>
                  <a:pt x="10221078" y="4741615"/>
                  <a:pt x="10221078" y="4736406"/>
                </a:cubicBezTo>
                <a:cubicBezTo>
                  <a:pt x="10221078" y="4733355"/>
                  <a:pt x="10221655" y="4730657"/>
                  <a:pt x="10222809" y="4728313"/>
                </a:cubicBezTo>
                <a:cubicBezTo>
                  <a:pt x="10223961" y="4725969"/>
                  <a:pt x="10225766" y="4723960"/>
                  <a:pt x="10228222" y="4722286"/>
                </a:cubicBezTo>
                <a:cubicBezTo>
                  <a:pt x="10230677" y="4720612"/>
                  <a:pt x="10233766" y="4719346"/>
                  <a:pt x="10237487" y="4718491"/>
                </a:cubicBezTo>
                <a:cubicBezTo>
                  <a:pt x="10241207" y="4717635"/>
                  <a:pt x="10245597" y="4717207"/>
                  <a:pt x="10250658" y="4717207"/>
                </a:cubicBezTo>
                <a:close/>
                <a:moveTo>
                  <a:pt x="10012533" y="4717207"/>
                </a:moveTo>
                <a:lnTo>
                  <a:pt x="10028271" y="4717207"/>
                </a:lnTo>
                <a:lnTo>
                  <a:pt x="10028271" y="4738527"/>
                </a:lnTo>
                <a:cubicBezTo>
                  <a:pt x="10023732" y="4743587"/>
                  <a:pt x="10019397" y="4747345"/>
                  <a:pt x="10015267" y="4749800"/>
                </a:cubicBezTo>
                <a:cubicBezTo>
                  <a:pt x="10011137" y="4752256"/>
                  <a:pt x="10006654" y="4753484"/>
                  <a:pt x="10001817" y="4753484"/>
                </a:cubicBezTo>
                <a:cubicBezTo>
                  <a:pt x="9995864" y="4753484"/>
                  <a:pt x="9991231" y="4751940"/>
                  <a:pt x="9987921" y="4748852"/>
                </a:cubicBezTo>
                <a:cubicBezTo>
                  <a:pt x="9984609" y="4745763"/>
                  <a:pt x="9982953" y="4741615"/>
                  <a:pt x="9982953" y="4736406"/>
                </a:cubicBezTo>
                <a:cubicBezTo>
                  <a:pt x="9982953" y="4733355"/>
                  <a:pt x="9983530" y="4730657"/>
                  <a:pt x="9984683" y="4728313"/>
                </a:cubicBezTo>
                <a:cubicBezTo>
                  <a:pt x="9985837" y="4725969"/>
                  <a:pt x="9987641" y="4723960"/>
                  <a:pt x="9990097" y="4722286"/>
                </a:cubicBezTo>
                <a:cubicBezTo>
                  <a:pt x="9992553" y="4720612"/>
                  <a:pt x="9995641" y="4719346"/>
                  <a:pt x="9999361" y="4718491"/>
                </a:cubicBezTo>
                <a:cubicBezTo>
                  <a:pt x="10003082" y="4717635"/>
                  <a:pt x="10007473" y="4717207"/>
                  <a:pt x="10012533" y="4717207"/>
                </a:cubicBezTo>
                <a:close/>
                <a:moveTo>
                  <a:pt x="7688433" y="4717207"/>
                </a:moveTo>
                <a:lnTo>
                  <a:pt x="7704172" y="4717207"/>
                </a:lnTo>
                <a:lnTo>
                  <a:pt x="7704172" y="4738527"/>
                </a:lnTo>
                <a:cubicBezTo>
                  <a:pt x="7699632" y="4743587"/>
                  <a:pt x="7695298" y="4747345"/>
                  <a:pt x="7691168" y="4749800"/>
                </a:cubicBezTo>
                <a:cubicBezTo>
                  <a:pt x="7687038" y="4752256"/>
                  <a:pt x="7682554" y="4753484"/>
                  <a:pt x="7677717" y="4753484"/>
                </a:cubicBezTo>
                <a:cubicBezTo>
                  <a:pt x="7671764" y="4753484"/>
                  <a:pt x="7667132" y="4751940"/>
                  <a:pt x="7663820" y="4748852"/>
                </a:cubicBezTo>
                <a:cubicBezTo>
                  <a:pt x="7660509" y="4745763"/>
                  <a:pt x="7658853" y="4741615"/>
                  <a:pt x="7658853" y="4736406"/>
                </a:cubicBezTo>
                <a:cubicBezTo>
                  <a:pt x="7658853" y="4733355"/>
                  <a:pt x="7659430" y="4730657"/>
                  <a:pt x="7660583" y="4728313"/>
                </a:cubicBezTo>
                <a:cubicBezTo>
                  <a:pt x="7661737" y="4725969"/>
                  <a:pt x="7663541" y="4723960"/>
                  <a:pt x="7665997" y="4722286"/>
                </a:cubicBezTo>
                <a:cubicBezTo>
                  <a:pt x="7668453" y="4720612"/>
                  <a:pt x="7671541" y="4719346"/>
                  <a:pt x="7675262" y="4718491"/>
                </a:cubicBezTo>
                <a:cubicBezTo>
                  <a:pt x="7678982" y="4717635"/>
                  <a:pt x="7683373" y="4717207"/>
                  <a:pt x="7688433" y="4717207"/>
                </a:cubicBezTo>
                <a:close/>
                <a:moveTo>
                  <a:pt x="7497933" y="4717207"/>
                </a:moveTo>
                <a:lnTo>
                  <a:pt x="7513672" y="4717207"/>
                </a:lnTo>
                <a:lnTo>
                  <a:pt x="7513672" y="4738527"/>
                </a:lnTo>
                <a:cubicBezTo>
                  <a:pt x="7509132" y="4743587"/>
                  <a:pt x="7504798" y="4747345"/>
                  <a:pt x="7500668" y="4749800"/>
                </a:cubicBezTo>
                <a:cubicBezTo>
                  <a:pt x="7496538" y="4752256"/>
                  <a:pt x="7492054" y="4753484"/>
                  <a:pt x="7487217" y="4753484"/>
                </a:cubicBezTo>
                <a:cubicBezTo>
                  <a:pt x="7481264" y="4753484"/>
                  <a:pt x="7476632" y="4751940"/>
                  <a:pt x="7473320" y="4748852"/>
                </a:cubicBezTo>
                <a:cubicBezTo>
                  <a:pt x="7470009" y="4745763"/>
                  <a:pt x="7468353" y="4741615"/>
                  <a:pt x="7468353" y="4736406"/>
                </a:cubicBezTo>
                <a:cubicBezTo>
                  <a:pt x="7468353" y="4733355"/>
                  <a:pt x="7468930" y="4730657"/>
                  <a:pt x="7470083" y="4728313"/>
                </a:cubicBezTo>
                <a:cubicBezTo>
                  <a:pt x="7471237" y="4725969"/>
                  <a:pt x="7473041" y="4723960"/>
                  <a:pt x="7475497" y="4722286"/>
                </a:cubicBezTo>
                <a:cubicBezTo>
                  <a:pt x="7477953" y="4720612"/>
                  <a:pt x="7481041" y="4719346"/>
                  <a:pt x="7484762" y="4718491"/>
                </a:cubicBezTo>
                <a:cubicBezTo>
                  <a:pt x="7488482" y="4717635"/>
                  <a:pt x="7492873" y="4717207"/>
                  <a:pt x="7497933" y="4717207"/>
                </a:cubicBezTo>
                <a:close/>
                <a:moveTo>
                  <a:pt x="6812133" y="4717207"/>
                </a:moveTo>
                <a:lnTo>
                  <a:pt x="6827871" y="4717207"/>
                </a:lnTo>
                <a:lnTo>
                  <a:pt x="6827871" y="4738527"/>
                </a:lnTo>
                <a:cubicBezTo>
                  <a:pt x="6823332" y="4743587"/>
                  <a:pt x="6818998" y="4747345"/>
                  <a:pt x="6814868" y="4749800"/>
                </a:cubicBezTo>
                <a:cubicBezTo>
                  <a:pt x="6810738" y="4752256"/>
                  <a:pt x="6806254" y="4753484"/>
                  <a:pt x="6801417" y="4753484"/>
                </a:cubicBezTo>
                <a:cubicBezTo>
                  <a:pt x="6795464" y="4753484"/>
                  <a:pt x="6790832" y="4751940"/>
                  <a:pt x="6787520" y="4748852"/>
                </a:cubicBezTo>
                <a:cubicBezTo>
                  <a:pt x="6784209" y="4745763"/>
                  <a:pt x="6782553" y="4741615"/>
                  <a:pt x="6782553" y="4736406"/>
                </a:cubicBezTo>
                <a:cubicBezTo>
                  <a:pt x="6782553" y="4733355"/>
                  <a:pt x="6783130" y="4730657"/>
                  <a:pt x="6784283" y="4728313"/>
                </a:cubicBezTo>
                <a:cubicBezTo>
                  <a:pt x="6785437" y="4725969"/>
                  <a:pt x="6787241" y="4723960"/>
                  <a:pt x="6789697" y="4722286"/>
                </a:cubicBezTo>
                <a:cubicBezTo>
                  <a:pt x="6792153" y="4720612"/>
                  <a:pt x="6795241" y="4719346"/>
                  <a:pt x="6798962" y="4718491"/>
                </a:cubicBezTo>
                <a:cubicBezTo>
                  <a:pt x="6802682" y="4717635"/>
                  <a:pt x="6807073" y="4717207"/>
                  <a:pt x="6812133" y="4717207"/>
                </a:cubicBezTo>
                <a:close/>
                <a:moveTo>
                  <a:pt x="9390538" y="4673340"/>
                </a:moveTo>
                <a:cubicBezTo>
                  <a:pt x="9395331" y="4673340"/>
                  <a:pt x="9399337" y="4674475"/>
                  <a:pt x="9402556" y="4676744"/>
                </a:cubicBezTo>
                <a:cubicBezTo>
                  <a:pt x="9405775" y="4679014"/>
                  <a:pt x="9408358" y="4682009"/>
                  <a:pt x="9410305" y="4685730"/>
                </a:cubicBezTo>
                <a:cubicBezTo>
                  <a:pt x="9412252" y="4689451"/>
                  <a:pt x="9413618" y="4693729"/>
                  <a:pt x="9414404" y="4698566"/>
                </a:cubicBezTo>
                <a:cubicBezTo>
                  <a:pt x="9415190" y="4703403"/>
                  <a:pt x="9415583" y="4708389"/>
                  <a:pt x="9415583" y="4713524"/>
                </a:cubicBezTo>
                <a:cubicBezTo>
                  <a:pt x="9415583" y="4718212"/>
                  <a:pt x="9415115" y="4722844"/>
                  <a:pt x="9414179" y="4727420"/>
                </a:cubicBezTo>
                <a:cubicBezTo>
                  <a:pt x="9413243" y="4731997"/>
                  <a:pt x="9411746" y="4736127"/>
                  <a:pt x="9409687" y="4739810"/>
                </a:cubicBezTo>
                <a:cubicBezTo>
                  <a:pt x="9407629" y="4743494"/>
                  <a:pt x="9404952" y="4746452"/>
                  <a:pt x="9401657" y="4748684"/>
                </a:cubicBezTo>
                <a:cubicBezTo>
                  <a:pt x="9398363" y="4750917"/>
                  <a:pt x="9394395" y="4752033"/>
                  <a:pt x="9389753" y="4752033"/>
                </a:cubicBezTo>
                <a:cubicBezTo>
                  <a:pt x="9384736" y="4752033"/>
                  <a:pt x="9379907" y="4750414"/>
                  <a:pt x="9375265" y="4747177"/>
                </a:cubicBezTo>
                <a:cubicBezTo>
                  <a:pt x="9370624" y="4743940"/>
                  <a:pt x="9365757" y="4739234"/>
                  <a:pt x="9360665" y="4733057"/>
                </a:cubicBezTo>
                <a:lnTo>
                  <a:pt x="9360665" y="4692985"/>
                </a:lnTo>
                <a:cubicBezTo>
                  <a:pt x="9363585" y="4689265"/>
                  <a:pt x="9366337" y="4686176"/>
                  <a:pt x="9368919" y="4683721"/>
                </a:cubicBezTo>
                <a:cubicBezTo>
                  <a:pt x="9371503" y="4681265"/>
                  <a:pt x="9373992" y="4679256"/>
                  <a:pt x="9376389" y="4677693"/>
                </a:cubicBezTo>
                <a:cubicBezTo>
                  <a:pt x="9378785" y="4676131"/>
                  <a:pt x="9381143" y="4675014"/>
                  <a:pt x="9383464" y="4674345"/>
                </a:cubicBezTo>
                <a:cubicBezTo>
                  <a:pt x="9385785" y="4673675"/>
                  <a:pt x="9388143" y="4673340"/>
                  <a:pt x="9390538" y="4673340"/>
                </a:cubicBezTo>
                <a:close/>
                <a:moveTo>
                  <a:pt x="7370983" y="4673340"/>
                </a:moveTo>
                <a:cubicBezTo>
                  <a:pt x="7376043" y="4673340"/>
                  <a:pt x="7380898" y="4674958"/>
                  <a:pt x="7385549" y="4678195"/>
                </a:cubicBezTo>
                <a:cubicBezTo>
                  <a:pt x="7390200" y="4681433"/>
                  <a:pt x="7395018" y="4686139"/>
                  <a:pt x="7400004" y="4692316"/>
                </a:cubicBezTo>
                <a:lnTo>
                  <a:pt x="7400004" y="4732499"/>
                </a:lnTo>
                <a:cubicBezTo>
                  <a:pt x="7397102" y="4736145"/>
                  <a:pt x="7394349" y="4739215"/>
                  <a:pt x="7391744" y="4741708"/>
                </a:cubicBezTo>
                <a:cubicBezTo>
                  <a:pt x="7389140" y="4744201"/>
                  <a:pt x="7386647" y="4746229"/>
                  <a:pt x="7384265" y="4747791"/>
                </a:cubicBezTo>
                <a:cubicBezTo>
                  <a:pt x="7381884" y="4749354"/>
                  <a:pt x="7379559" y="4750470"/>
                  <a:pt x="7377289" y="4751140"/>
                </a:cubicBezTo>
                <a:cubicBezTo>
                  <a:pt x="7375020" y="4751810"/>
                  <a:pt x="7372657" y="4752144"/>
                  <a:pt x="7370201" y="4752144"/>
                </a:cubicBezTo>
                <a:cubicBezTo>
                  <a:pt x="7365364" y="4752144"/>
                  <a:pt x="7361346" y="4751010"/>
                  <a:pt x="7358146" y="4748740"/>
                </a:cubicBezTo>
                <a:cubicBezTo>
                  <a:pt x="7354946" y="4746470"/>
                  <a:pt x="7352379" y="4743457"/>
                  <a:pt x="7350444" y="4739699"/>
                </a:cubicBezTo>
                <a:cubicBezTo>
                  <a:pt x="7348510" y="4735941"/>
                  <a:pt x="7347151" y="4731643"/>
                  <a:pt x="7346370" y="4726806"/>
                </a:cubicBezTo>
                <a:cubicBezTo>
                  <a:pt x="7345589" y="4721970"/>
                  <a:pt x="7345198" y="4717021"/>
                  <a:pt x="7345198" y="4711961"/>
                </a:cubicBezTo>
                <a:cubicBezTo>
                  <a:pt x="7345198" y="4707198"/>
                  <a:pt x="7345663" y="4702510"/>
                  <a:pt x="7346593" y="4697897"/>
                </a:cubicBezTo>
                <a:cubicBezTo>
                  <a:pt x="7347524" y="4693283"/>
                  <a:pt x="7349012" y="4689153"/>
                  <a:pt x="7351058" y="4685507"/>
                </a:cubicBezTo>
                <a:cubicBezTo>
                  <a:pt x="7353105" y="4681860"/>
                  <a:pt x="7355765" y="4678921"/>
                  <a:pt x="7359039" y="4676689"/>
                </a:cubicBezTo>
                <a:cubicBezTo>
                  <a:pt x="7362313" y="4674456"/>
                  <a:pt x="7366294" y="4673340"/>
                  <a:pt x="7370983" y="4673340"/>
                </a:cubicBezTo>
                <a:close/>
                <a:moveTo>
                  <a:pt x="7209058" y="4673340"/>
                </a:moveTo>
                <a:cubicBezTo>
                  <a:pt x="7214118" y="4673340"/>
                  <a:pt x="7218973" y="4674958"/>
                  <a:pt x="7223624" y="4678195"/>
                </a:cubicBezTo>
                <a:cubicBezTo>
                  <a:pt x="7228275" y="4681433"/>
                  <a:pt x="7233093" y="4686139"/>
                  <a:pt x="7238079" y="4692316"/>
                </a:cubicBezTo>
                <a:lnTo>
                  <a:pt x="7238079" y="4732499"/>
                </a:lnTo>
                <a:cubicBezTo>
                  <a:pt x="7235177" y="4736145"/>
                  <a:pt x="7232424" y="4739215"/>
                  <a:pt x="7229819" y="4741708"/>
                </a:cubicBezTo>
                <a:cubicBezTo>
                  <a:pt x="7227215" y="4744201"/>
                  <a:pt x="7224722" y="4746229"/>
                  <a:pt x="7222340" y="4747791"/>
                </a:cubicBezTo>
                <a:cubicBezTo>
                  <a:pt x="7219959" y="4749354"/>
                  <a:pt x="7217634" y="4750470"/>
                  <a:pt x="7215364" y="4751140"/>
                </a:cubicBezTo>
                <a:cubicBezTo>
                  <a:pt x="7213095" y="4751810"/>
                  <a:pt x="7210732" y="4752144"/>
                  <a:pt x="7208276" y="4752144"/>
                </a:cubicBezTo>
                <a:cubicBezTo>
                  <a:pt x="7203439" y="4752144"/>
                  <a:pt x="7199421" y="4751010"/>
                  <a:pt x="7196221" y="4748740"/>
                </a:cubicBezTo>
                <a:cubicBezTo>
                  <a:pt x="7193021" y="4746470"/>
                  <a:pt x="7190454" y="4743457"/>
                  <a:pt x="7188519" y="4739699"/>
                </a:cubicBezTo>
                <a:cubicBezTo>
                  <a:pt x="7186585" y="4735941"/>
                  <a:pt x="7185226" y="4731643"/>
                  <a:pt x="7184445" y="4726806"/>
                </a:cubicBezTo>
                <a:cubicBezTo>
                  <a:pt x="7183664" y="4721970"/>
                  <a:pt x="7183273" y="4717021"/>
                  <a:pt x="7183273" y="4711961"/>
                </a:cubicBezTo>
                <a:cubicBezTo>
                  <a:pt x="7183273" y="4707198"/>
                  <a:pt x="7183738" y="4702510"/>
                  <a:pt x="7184668" y="4697897"/>
                </a:cubicBezTo>
                <a:cubicBezTo>
                  <a:pt x="7185599" y="4693283"/>
                  <a:pt x="7187087" y="4689153"/>
                  <a:pt x="7189133" y="4685507"/>
                </a:cubicBezTo>
                <a:cubicBezTo>
                  <a:pt x="7191180" y="4681860"/>
                  <a:pt x="7193840" y="4678921"/>
                  <a:pt x="7197114" y="4676689"/>
                </a:cubicBezTo>
                <a:cubicBezTo>
                  <a:pt x="7200388" y="4674456"/>
                  <a:pt x="7204369" y="4673340"/>
                  <a:pt x="7209058" y="4673340"/>
                </a:cubicBezTo>
                <a:close/>
                <a:moveTo>
                  <a:pt x="9128551" y="4672893"/>
                </a:moveTo>
                <a:cubicBezTo>
                  <a:pt x="9134483" y="4672893"/>
                  <a:pt x="9139439" y="4673954"/>
                  <a:pt x="9143419" y="4676075"/>
                </a:cubicBezTo>
                <a:cubicBezTo>
                  <a:pt x="9147398" y="4678195"/>
                  <a:pt x="9150552" y="4681079"/>
                  <a:pt x="9152879" y="4684725"/>
                </a:cubicBezTo>
                <a:cubicBezTo>
                  <a:pt x="9155207" y="4688372"/>
                  <a:pt x="9156878" y="4692613"/>
                  <a:pt x="9157892" y="4697450"/>
                </a:cubicBezTo>
                <a:cubicBezTo>
                  <a:pt x="9158906" y="4702287"/>
                  <a:pt x="9159413" y="4707422"/>
                  <a:pt x="9159413" y="4712854"/>
                </a:cubicBezTo>
                <a:cubicBezTo>
                  <a:pt x="9159413" y="4718658"/>
                  <a:pt x="9158812" y="4723979"/>
                  <a:pt x="9157610" y="4728816"/>
                </a:cubicBezTo>
                <a:cubicBezTo>
                  <a:pt x="9156409" y="4733653"/>
                  <a:pt x="9154531" y="4737820"/>
                  <a:pt x="9151979" y="4741317"/>
                </a:cubicBezTo>
                <a:cubicBezTo>
                  <a:pt x="9149426" y="4744815"/>
                  <a:pt x="9146160" y="4747531"/>
                  <a:pt x="9142180" y="4749466"/>
                </a:cubicBezTo>
                <a:cubicBezTo>
                  <a:pt x="9138201" y="4751400"/>
                  <a:pt x="9133508" y="4752368"/>
                  <a:pt x="9128101" y="4752368"/>
                </a:cubicBezTo>
                <a:cubicBezTo>
                  <a:pt x="9122169" y="4752368"/>
                  <a:pt x="9117213" y="4751307"/>
                  <a:pt x="9113234" y="4749186"/>
                </a:cubicBezTo>
                <a:cubicBezTo>
                  <a:pt x="9109255" y="4747066"/>
                  <a:pt x="9106082" y="4744201"/>
                  <a:pt x="9103717" y="4740592"/>
                </a:cubicBezTo>
                <a:cubicBezTo>
                  <a:pt x="9101352" y="4736983"/>
                  <a:pt x="9099663" y="4732760"/>
                  <a:pt x="9098649" y="4727923"/>
                </a:cubicBezTo>
                <a:cubicBezTo>
                  <a:pt x="9097635" y="4723086"/>
                  <a:pt x="9097128" y="4717914"/>
                  <a:pt x="9097128" y="4712407"/>
                </a:cubicBezTo>
                <a:cubicBezTo>
                  <a:pt x="9097128" y="4706677"/>
                  <a:pt x="9097747" y="4701394"/>
                  <a:pt x="9098987" y="4696557"/>
                </a:cubicBezTo>
                <a:cubicBezTo>
                  <a:pt x="9100225" y="4691720"/>
                  <a:pt x="9102121" y="4687534"/>
                  <a:pt x="9104674" y="4684000"/>
                </a:cubicBezTo>
                <a:cubicBezTo>
                  <a:pt x="9107227" y="4680465"/>
                  <a:pt x="9110474" y="4677730"/>
                  <a:pt x="9114416" y="4675796"/>
                </a:cubicBezTo>
                <a:cubicBezTo>
                  <a:pt x="9118359" y="4673861"/>
                  <a:pt x="9123070" y="4672893"/>
                  <a:pt x="9128551" y="4672893"/>
                </a:cubicBezTo>
                <a:close/>
                <a:moveTo>
                  <a:pt x="8090326" y="4672893"/>
                </a:moveTo>
                <a:cubicBezTo>
                  <a:pt x="8096259" y="4672893"/>
                  <a:pt x="8101214" y="4673954"/>
                  <a:pt x="8105194" y="4676075"/>
                </a:cubicBezTo>
                <a:cubicBezTo>
                  <a:pt x="8109173" y="4678195"/>
                  <a:pt x="8112327" y="4681079"/>
                  <a:pt x="8114655" y="4684725"/>
                </a:cubicBezTo>
                <a:cubicBezTo>
                  <a:pt x="8116982" y="4688372"/>
                  <a:pt x="8118653" y="4692613"/>
                  <a:pt x="8119667" y="4697450"/>
                </a:cubicBezTo>
                <a:cubicBezTo>
                  <a:pt x="8120681" y="4702287"/>
                  <a:pt x="8121188" y="4707422"/>
                  <a:pt x="8121188" y="4712854"/>
                </a:cubicBezTo>
                <a:cubicBezTo>
                  <a:pt x="8121188" y="4718658"/>
                  <a:pt x="8120587" y="4723979"/>
                  <a:pt x="8119385" y="4728816"/>
                </a:cubicBezTo>
                <a:cubicBezTo>
                  <a:pt x="8118184" y="4733653"/>
                  <a:pt x="8116306" y="4737820"/>
                  <a:pt x="8113754" y="4741317"/>
                </a:cubicBezTo>
                <a:cubicBezTo>
                  <a:pt x="8111201" y="4744815"/>
                  <a:pt x="8107935" y="4747531"/>
                  <a:pt x="8103955" y="4749466"/>
                </a:cubicBezTo>
                <a:cubicBezTo>
                  <a:pt x="8099976" y="4751400"/>
                  <a:pt x="8095283" y="4752368"/>
                  <a:pt x="8089876" y="4752368"/>
                </a:cubicBezTo>
                <a:cubicBezTo>
                  <a:pt x="8083944" y="4752368"/>
                  <a:pt x="8078988" y="4751307"/>
                  <a:pt x="8075009" y="4749186"/>
                </a:cubicBezTo>
                <a:cubicBezTo>
                  <a:pt x="8071030" y="4747066"/>
                  <a:pt x="8067857" y="4744201"/>
                  <a:pt x="8065492" y="4740592"/>
                </a:cubicBezTo>
                <a:cubicBezTo>
                  <a:pt x="8063127" y="4736983"/>
                  <a:pt x="8061438" y="4732760"/>
                  <a:pt x="8060424" y="4727923"/>
                </a:cubicBezTo>
                <a:cubicBezTo>
                  <a:pt x="8059410" y="4723086"/>
                  <a:pt x="8058903" y="4717914"/>
                  <a:pt x="8058903" y="4712407"/>
                </a:cubicBezTo>
                <a:cubicBezTo>
                  <a:pt x="8058903" y="4706677"/>
                  <a:pt x="8059523" y="4701394"/>
                  <a:pt x="8060762" y="4696557"/>
                </a:cubicBezTo>
                <a:cubicBezTo>
                  <a:pt x="8062000" y="4691720"/>
                  <a:pt x="8063896" y="4687534"/>
                  <a:pt x="8066449" y="4684000"/>
                </a:cubicBezTo>
                <a:cubicBezTo>
                  <a:pt x="8069002" y="4680465"/>
                  <a:pt x="8072249" y="4677730"/>
                  <a:pt x="8076191" y="4675796"/>
                </a:cubicBezTo>
                <a:cubicBezTo>
                  <a:pt x="8080134" y="4673861"/>
                  <a:pt x="8084845" y="4672893"/>
                  <a:pt x="8090326" y="4672893"/>
                </a:cubicBezTo>
                <a:close/>
                <a:moveTo>
                  <a:pt x="7842676" y="4672893"/>
                </a:moveTo>
                <a:cubicBezTo>
                  <a:pt x="7848609" y="4672893"/>
                  <a:pt x="7853564" y="4673954"/>
                  <a:pt x="7857544" y="4676075"/>
                </a:cubicBezTo>
                <a:cubicBezTo>
                  <a:pt x="7861523" y="4678195"/>
                  <a:pt x="7864677" y="4681079"/>
                  <a:pt x="7867005" y="4684725"/>
                </a:cubicBezTo>
                <a:cubicBezTo>
                  <a:pt x="7869332" y="4688372"/>
                  <a:pt x="7871003" y="4692613"/>
                  <a:pt x="7872017" y="4697450"/>
                </a:cubicBezTo>
                <a:cubicBezTo>
                  <a:pt x="7873031" y="4702287"/>
                  <a:pt x="7873538" y="4707422"/>
                  <a:pt x="7873538" y="4712854"/>
                </a:cubicBezTo>
                <a:cubicBezTo>
                  <a:pt x="7873538" y="4718658"/>
                  <a:pt x="7872937" y="4723979"/>
                  <a:pt x="7871735" y="4728816"/>
                </a:cubicBezTo>
                <a:cubicBezTo>
                  <a:pt x="7870534" y="4733653"/>
                  <a:pt x="7868656" y="4737820"/>
                  <a:pt x="7866104" y="4741317"/>
                </a:cubicBezTo>
                <a:cubicBezTo>
                  <a:pt x="7863551" y="4744815"/>
                  <a:pt x="7860285" y="4747531"/>
                  <a:pt x="7856305" y="4749466"/>
                </a:cubicBezTo>
                <a:cubicBezTo>
                  <a:pt x="7852326" y="4751400"/>
                  <a:pt x="7847633" y="4752368"/>
                  <a:pt x="7842226" y="4752368"/>
                </a:cubicBezTo>
                <a:cubicBezTo>
                  <a:pt x="7836294" y="4752368"/>
                  <a:pt x="7831338" y="4751307"/>
                  <a:pt x="7827359" y="4749186"/>
                </a:cubicBezTo>
                <a:cubicBezTo>
                  <a:pt x="7823380" y="4747066"/>
                  <a:pt x="7820207" y="4744201"/>
                  <a:pt x="7817842" y="4740592"/>
                </a:cubicBezTo>
                <a:cubicBezTo>
                  <a:pt x="7815477" y="4736983"/>
                  <a:pt x="7813788" y="4732760"/>
                  <a:pt x="7812774" y="4727923"/>
                </a:cubicBezTo>
                <a:cubicBezTo>
                  <a:pt x="7811760" y="4723086"/>
                  <a:pt x="7811253" y="4717914"/>
                  <a:pt x="7811253" y="4712407"/>
                </a:cubicBezTo>
                <a:cubicBezTo>
                  <a:pt x="7811253" y="4706677"/>
                  <a:pt x="7811873" y="4701394"/>
                  <a:pt x="7813112" y="4696557"/>
                </a:cubicBezTo>
                <a:cubicBezTo>
                  <a:pt x="7814350" y="4691720"/>
                  <a:pt x="7816246" y="4687534"/>
                  <a:pt x="7818799" y="4684000"/>
                </a:cubicBezTo>
                <a:cubicBezTo>
                  <a:pt x="7821352" y="4680465"/>
                  <a:pt x="7824599" y="4677730"/>
                  <a:pt x="7828541" y="4675796"/>
                </a:cubicBezTo>
                <a:cubicBezTo>
                  <a:pt x="7832484" y="4673861"/>
                  <a:pt x="7837195" y="4672893"/>
                  <a:pt x="7842676" y="4672893"/>
                </a:cubicBezTo>
                <a:close/>
                <a:moveTo>
                  <a:pt x="9773353" y="4671889"/>
                </a:moveTo>
                <a:cubicBezTo>
                  <a:pt x="9782263" y="4671889"/>
                  <a:pt x="9788982" y="4674642"/>
                  <a:pt x="9793511" y="4680149"/>
                </a:cubicBezTo>
                <a:cubicBezTo>
                  <a:pt x="9798039" y="4685656"/>
                  <a:pt x="9800192" y="4693246"/>
                  <a:pt x="9799969" y="4702920"/>
                </a:cubicBezTo>
                <a:lnTo>
                  <a:pt x="9745163" y="4702920"/>
                </a:lnTo>
                <a:cubicBezTo>
                  <a:pt x="9745313" y="4698827"/>
                  <a:pt x="9746024" y="4694901"/>
                  <a:pt x="9747297" y="4691144"/>
                </a:cubicBezTo>
                <a:cubicBezTo>
                  <a:pt x="9748569" y="4687386"/>
                  <a:pt x="9750367" y="4684093"/>
                  <a:pt x="9752688" y="4681265"/>
                </a:cubicBezTo>
                <a:cubicBezTo>
                  <a:pt x="9755009" y="4678437"/>
                  <a:pt x="9757892" y="4676168"/>
                  <a:pt x="9761336" y="4674456"/>
                </a:cubicBezTo>
                <a:cubicBezTo>
                  <a:pt x="9764780" y="4672745"/>
                  <a:pt x="9768785" y="4671889"/>
                  <a:pt x="9773353" y="4671889"/>
                </a:cubicBezTo>
                <a:close/>
                <a:moveTo>
                  <a:pt x="9506653" y="4671889"/>
                </a:moveTo>
                <a:cubicBezTo>
                  <a:pt x="9515563" y="4671889"/>
                  <a:pt x="9522282" y="4674642"/>
                  <a:pt x="9526811" y="4680149"/>
                </a:cubicBezTo>
                <a:cubicBezTo>
                  <a:pt x="9531339" y="4685656"/>
                  <a:pt x="9533492" y="4693246"/>
                  <a:pt x="9533269" y="4702920"/>
                </a:cubicBezTo>
                <a:lnTo>
                  <a:pt x="9478463" y="4702920"/>
                </a:lnTo>
                <a:cubicBezTo>
                  <a:pt x="9478613" y="4698827"/>
                  <a:pt x="9479324" y="4694901"/>
                  <a:pt x="9480597" y="4691144"/>
                </a:cubicBezTo>
                <a:cubicBezTo>
                  <a:pt x="9481869" y="4687386"/>
                  <a:pt x="9483667" y="4684093"/>
                  <a:pt x="9485988" y="4681265"/>
                </a:cubicBezTo>
                <a:cubicBezTo>
                  <a:pt x="9488309" y="4678437"/>
                  <a:pt x="9491192" y="4676168"/>
                  <a:pt x="9494636" y="4674456"/>
                </a:cubicBezTo>
                <a:cubicBezTo>
                  <a:pt x="9498080" y="4672745"/>
                  <a:pt x="9502085" y="4671889"/>
                  <a:pt x="9506653" y="4671889"/>
                </a:cubicBezTo>
                <a:close/>
                <a:moveTo>
                  <a:pt x="8316028" y="4671889"/>
                </a:moveTo>
                <a:cubicBezTo>
                  <a:pt x="8324938" y="4671889"/>
                  <a:pt x="8331657" y="4674642"/>
                  <a:pt x="8336186" y="4680149"/>
                </a:cubicBezTo>
                <a:cubicBezTo>
                  <a:pt x="8340715" y="4685656"/>
                  <a:pt x="8342867" y="4693246"/>
                  <a:pt x="8342644" y="4702920"/>
                </a:cubicBezTo>
                <a:lnTo>
                  <a:pt x="8287838" y="4702920"/>
                </a:lnTo>
                <a:cubicBezTo>
                  <a:pt x="8287988" y="4698827"/>
                  <a:pt x="8288699" y="4694901"/>
                  <a:pt x="8289972" y="4691144"/>
                </a:cubicBezTo>
                <a:cubicBezTo>
                  <a:pt x="8291245" y="4687386"/>
                  <a:pt x="8293042" y="4684093"/>
                  <a:pt x="8295363" y="4681265"/>
                </a:cubicBezTo>
                <a:cubicBezTo>
                  <a:pt x="8297684" y="4678437"/>
                  <a:pt x="8300567" y="4676168"/>
                  <a:pt x="8304011" y="4674456"/>
                </a:cubicBezTo>
                <a:cubicBezTo>
                  <a:pt x="8307455" y="4672745"/>
                  <a:pt x="8311461" y="4671889"/>
                  <a:pt x="8316028" y="4671889"/>
                </a:cubicBezTo>
                <a:close/>
                <a:moveTo>
                  <a:pt x="7096828" y="4671889"/>
                </a:moveTo>
                <a:cubicBezTo>
                  <a:pt x="7105738" y="4671889"/>
                  <a:pt x="7112457" y="4674642"/>
                  <a:pt x="7116986" y="4680149"/>
                </a:cubicBezTo>
                <a:cubicBezTo>
                  <a:pt x="7121515" y="4685656"/>
                  <a:pt x="7123667" y="4693246"/>
                  <a:pt x="7123444" y="4702920"/>
                </a:cubicBezTo>
                <a:lnTo>
                  <a:pt x="7068638" y="4702920"/>
                </a:lnTo>
                <a:cubicBezTo>
                  <a:pt x="7068788" y="4698827"/>
                  <a:pt x="7069499" y="4694901"/>
                  <a:pt x="7070772" y="4691144"/>
                </a:cubicBezTo>
                <a:cubicBezTo>
                  <a:pt x="7072045" y="4687386"/>
                  <a:pt x="7073842" y="4684093"/>
                  <a:pt x="7076163" y="4681265"/>
                </a:cubicBezTo>
                <a:cubicBezTo>
                  <a:pt x="7078484" y="4678437"/>
                  <a:pt x="7081367" y="4676168"/>
                  <a:pt x="7084811" y="4674456"/>
                </a:cubicBezTo>
                <a:cubicBezTo>
                  <a:pt x="7088255" y="4672745"/>
                  <a:pt x="7092261" y="4671889"/>
                  <a:pt x="7096828" y="4671889"/>
                </a:cubicBezTo>
                <a:close/>
                <a:moveTo>
                  <a:pt x="6449128" y="4671889"/>
                </a:moveTo>
                <a:cubicBezTo>
                  <a:pt x="6458038" y="4671889"/>
                  <a:pt x="6464757" y="4674642"/>
                  <a:pt x="6469286" y="4680149"/>
                </a:cubicBezTo>
                <a:cubicBezTo>
                  <a:pt x="6473815" y="4685656"/>
                  <a:pt x="6475967" y="4693246"/>
                  <a:pt x="6475744" y="4702920"/>
                </a:cubicBezTo>
                <a:lnTo>
                  <a:pt x="6420938" y="4702920"/>
                </a:lnTo>
                <a:cubicBezTo>
                  <a:pt x="6421088" y="4698827"/>
                  <a:pt x="6421799" y="4694901"/>
                  <a:pt x="6423072" y="4691144"/>
                </a:cubicBezTo>
                <a:cubicBezTo>
                  <a:pt x="6424345" y="4687386"/>
                  <a:pt x="6426142" y="4684093"/>
                  <a:pt x="6428463" y="4681265"/>
                </a:cubicBezTo>
                <a:cubicBezTo>
                  <a:pt x="6430784" y="4678437"/>
                  <a:pt x="6433667" y="4676168"/>
                  <a:pt x="6437111" y="4674456"/>
                </a:cubicBezTo>
                <a:cubicBezTo>
                  <a:pt x="6440555" y="4672745"/>
                  <a:pt x="6444561" y="4671889"/>
                  <a:pt x="6449128" y="4671889"/>
                </a:cubicBezTo>
                <a:close/>
                <a:moveTo>
                  <a:pt x="6277678" y="4671889"/>
                </a:moveTo>
                <a:cubicBezTo>
                  <a:pt x="6286588" y="4671889"/>
                  <a:pt x="6293307" y="4674642"/>
                  <a:pt x="6297836" y="4680149"/>
                </a:cubicBezTo>
                <a:cubicBezTo>
                  <a:pt x="6302365" y="4685656"/>
                  <a:pt x="6304517" y="4693246"/>
                  <a:pt x="6304294" y="4702920"/>
                </a:cubicBezTo>
                <a:lnTo>
                  <a:pt x="6249488" y="4702920"/>
                </a:lnTo>
                <a:cubicBezTo>
                  <a:pt x="6249638" y="4698827"/>
                  <a:pt x="6250349" y="4694901"/>
                  <a:pt x="6251622" y="4691144"/>
                </a:cubicBezTo>
                <a:cubicBezTo>
                  <a:pt x="6252895" y="4687386"/>
                  <a:pt x="6254692" y="4684093"/>
                  <a:pt x="6257013" y="4681265"/>
                </a:cubicBezTo>
                <a:cubicBezTo>
                  <a:pt x="6259334" y="4678437"/>
                  <a:pt x="6262217" y="4676168"/>
                  <a:pt x="6265661" y="4674456"/>
                </a:cubicBezTo>
                <a:cubicBezTo>
                  <a:pt x="6269105" y="4672745"/>
                  <a:pt x="6273111" y="4671889"/>
                  <a:pt x="6277678" y="4671889"/>
                </a:cubicBezTo>
                <a:close/>
                <a:moveTo>
                  <a:pt x="10580125" y="4659052"/>
                </a:moveTo>
                <a:cubicBezTo>
                  <a:pt x="10578340" y="4659052"/>
                  <a:pt x="10576851" y="4659127"/>
                  <a:pt x="10575661" y="4659276"/>
                </a:cubicBezTo>
                <a:cubicBezTo>
                  <a:pt x="10574471" y="4659425"/>
                  <a:pt x="10573521" y="4659648"/>
                  <a:pt x="10572815" y="4659945"/>
                </a:cubicBezTo>
                <a:cubicBezTo>
                  <a:pt x="10572107" y="4660243"/>
                  <a:pt x="10571624" y="4660615"/>
                  <a:pt x="10571363" y="4661062"/>
                </a:cubicBezTo>
                <a:cubicBezTo>
                  <a:pt x="10571103" y="4661508"/>
                  <a:pt x="10570973" y="4661992"/>
                  <a:pt x="10570973" y="4662513"/>
                </a:cubicBezTo>
                <a:lnTo>
                  <a:pt x="10570973" y="4762972"/>
                </a:lnTo>
                <a:cubicBezTo>
                  <a:pt x="10570973" y="4763567"/>
                  <a:pt x="10571103" y="4764069"/>
                  <a:pt x="10571363" y="4764479"/>
                </a:cubicBezTo>
                <a:cubicBezTo>
                  <a:pt x="10571624" y="4764888"/>
                  <a:pt x="10572107" y="4765241"/>
                  <a:pt x="10572815" y="4765539"/>
                </a:cubicBezTo>
                <a:cubicBezTo>
                  <a:pt x="10573521" y="4765837"/>
                  <a:pt x="10574471" y="4766060"/>
                  <a:pt x="10575661" y="4766209"/>
                </a:cubicBezTo>
                <a:cubicBezTo>
                  <a:pt x="10576851" y="4766358"/>
                  <a:pt x="10578340" y="4766432"/>
                  <a:pt x="10580125" y="4766432"/>
                </a:cubicBezTo>
                <a:cubicBezTo>
                  <a:pt x="10581986" y="4766432"/>
                  <a:pt x="10583511" y="4766358"/>
                  <a:pt x="10584702" y="4766209"/>
                </a:cubicBezTo>
                <a:cubicBezTo>
                  <a:pt x="10585893" y="4766060"/>
                  <a:pt x="10586823" y="4765837"/>
                  <a:pt x="10587493" y="4765539"/>
                </a:cubicBezTo>
                <a:cubicBezTo>
                  <a:pt x="10588163" y="4765241"/>
                  <a:pt x="10588646" y="4764888"/>
                  <a:pt x="10588944" y="4764479"/>
                </a:cubicBezTo>
                <a:cubicBezTo>
                  <a:pt x="10589241" y="4764069"/>
                  <a:pt x="10589391" y="4763567"/>
                  <a:pt x="10589391" y="4762972"/>
                </a:cubicBezTo>
                <a:lnTo>
                  <a:pt x="10589391" y="4662513"/>
                </a:lnTo>
                <a:cubicBezTo>
                  <a:pt x="10589391" y="4661992"/>
                  <a:pt x="10589241" y="4661508"/>
                  <a:pt x="10588944" y="4661062"/>
                </a:cubicBezTo>
                <a:cubicBezTo>
                  <a:pt x="10588646" y="4660615"/>
                  <a:pt x="10588163" y="4660243"/>
                  <a:pt x="10587493" y="4659945"/>
                </a:cubicBezTo>
                <a:cubicBezTo>
                  <a:pt x="10586823" y="4659648"/>
                  <a:pt x="10585893" y="4659425"/>
                  <a:pt x="10584702" y="4659276"/>
                </a:cubicBezTo>
                <a:cubicBezTo>
                  <a:pt x="10583511" y="4659127"/>
                  <a:pt x="10581986" y="4659052"/>
                  <a:pt x="10580125" y="4659052"/>
                </a:cubicBezTo>
                <a:close/>
                <a:moveTo>
                  <a:pt x="10376343" y="4659052"/>
                </a:moveTo>
                <a:cubicBezTo>
                  <a:pt x="10374111" y="4659052"/>
                  <a:pt x="10372325" y="4659145"/>
                  <a:pt x="10370985" y="4659332"/>
                </a:cubicBezTo>
                <a:cubicBezTo>
                  <a:pt x="10369646" y="4659518"/>
                  <a:pt x="10368679" y="4659871"/>
                  <a:pt x="10368083" y="4660392"/>
                </a:cubicBezTo>
                <a:cubicBezTo>
                  <a:pt x="10367488" y="4660913"/>
                  <a:pt x="10367190" y="4661620"/>
                  <a:pt x="10367190" y="4662513"/>
                </a:cubicBezTo>
                <a:cubicBezTo>
                  <a:pt x="10367190" y="4663406"/>
                  <a:pt x="10367488" y="4664634"/>
                  <a:pt x="10368083" y="4666196"/>
                </a:cubicBezTo>
                <a:lnTo>
                  <a:pt x="10403913" y="4762190"/>
                </a:lnTo>
                <a:cubicBezTo>
                  <a:pt x="10404137" y="4762934"/>
                  <a:pt x="10404546" y="4763641"/>
                  <a:pt x="10405141" y="4764311"/>
                </a:cubicBezTo>
                <a:cubicBezTo>
                  <a:pt x="10405737" y="4764981"/>
                  <a:pt x="10406369" y="4765465"/>
                  <a:pt x="10407039" y="4765762"/>
                </a:cubicBezTo>
                <a:lnTo>
                  <a:pt x="10393198" y="4800700"/>
                </a:lnTo>
                <a:cubicBezTo>
                  <a:pt x="10392751" y="4801741"/>
                  <a:pt x="10392565" y="4802634"/>
                  <a:pt x="10392640" y="4803379"/>
                </a:cubicBezTo>
                <a:cubicBezTo>
                  <a:pt x="10392714" y="4804123"/>
                  <a:pt x="10393067" y="4804718"/>
                  <a:pt x="10393700" y="4805164"/>
                </a:cubicBezTo>
                <a:cubicBezTo>
                  <a:pt x="10394333" y="4805611"/>
                  <a:pt x="10395245" y="4805927"/>
                  <a:pt x="10396435" y="4806113"/>
                </a:cubicBezTo>
                <a:cubicBezTo>
                  <a:pt x="10397625" y="4806299"/>
                  <a:pt x="10399188" y="4806392"/>
                  <a:pt x="10401123" y="4806392"/>
                </a:cubicBezTo>
                <a:cubicBezTo>
                  <a:pt x="10404843" y="4806392"/>
                  <a:pt x="10407615" y="4806076"/>
                  <a:pt x="10409439" y="4805444"/>
                </a:cubicBezTo>
                <a:cubicBezTo>
                  <a:pt x="10411262" y="4804811"/>
                  <a:pt x="10412397" y="4803899"/>
                  <a:pt x="10412843" y="4802709"/>
                </a:cubicBezTo>
                <a:lnTo>
                  <a:pt x="10426237" y="4765762"/>
                </a:lnTo>
                <a:lnTo>
                  <a:pt x="10462291" y="4665861"/>
                </a:lnTo>
                <a:cubicBezTo>
                  <a:pt x="10462738" y="4664522"/>
                  <a:pt x="10462961" y="4663406"/>
                  <a:pt x="10462961" y="4662513"/>
                </a:cubicBezTo>
                <a:cubicBezTo>
                  <a:pt x="10462961" y="4661620"/>
                  <a:pt x="10462645" y="4660913"/>
                  <a:pt x="10462013" y="4660392"/>
                </a:cubicBezTo>
                <a:cubicBezTo>
                  <a:pt x="10461380" y="4659871"/>
                  <a:pt x="10460394" y="4659518"/>
                  <a:pt x="10459055" y="4659332"/>
                </a:cubicBezTo>
                <a:cubicBezTo>
                  <a:pt x="10457715" y="4659145"/>
                  <a:pt x="10456003" y="4659052"/>
                  <a:pt x="10453920" y="4659052"/>
                </a:cubicBezTo>
                <a:cubicBezTo>
                  <a:pt x="10451539" y="4659052"/>
                  <a:pt x="10449715" y="4659145"/>
                  <a:pt x="10448451" y="4659332"/>
                </a:cubicBezTo>
                <a:cubicBezTo>
                  <a:pt x="10447185" y="4659518"/>
                  <a:pt x="10446237" y="4659815"/>
                  <a:pt x="10445604" y="4660225"/>
                </a:cubicBezTo>
                <a:cubicBezTo>
                  <a:pt x="10444971" y="4660634"/>
                  <a:pt x="10444432" y="4661545"/>
                  <a:pt x="10443985" y="4662959"/>
                </a:cubicBezTo>
                <a:lnTo>
                  <a:pt x="10416303" y="4743996"/>
                </a:lnTo>
                <a:lnTo>
                  <a:pt x="10415969" y="4743996"/>
                </a:lnTo>
                <a:lnTo>
                  <a:pt x="10387282" y="4663406"/>
                </a:lnTo>
                <a:cubicBezTo>
                  <a:pt x="10386910" y="4662438"/>
                  <a:pt x="10386557" y="4661676"/>
                  <a:pt x="10386221" y="4661117"/>
                </a:cubicBezTo>
                <a:cubicBezTo>
                  <a:pt x="10385887" y="4660559"/>
                  <a:pt x="10385347" y="4660131"/>
                  <a:pt x="10384603" y="4659834"/>
                </a:cubicBezTo>
                <a:cubicBezTo>
                  <a:pt x="10383859" y="4659536"/>
                  <a:pt x="10382855" y="4659332"/>
                  <a:pt x="10381589" y="4659220"/>
                </a:cubicBezTo>
                <a:cubicBezTo>
                  <a:pt x="10380325" y="4659108"/>
                  <a:pt x="10378575" y="4659052"/>
                  <a:pt x="10376343" y="4659052"/>
                </a:cubicBezTo>
                <a:close/>
                <a:moveTo>
                  <a:pt x="8166432" y="4659052"/>
                </a:moveTo>
                <a:cubicBezTo>
                  <a:pt x="8164720" y="4659052"/>
                  <a:pt x="8163288" y="4659090"/>
                  <a:pt x="8162134" y="4659164"/>
                </a:cubicBezTo>
                <a:cubicBezTo>
                  <a:pt x="8160981" y="4659239"/>
                  <a:pt x="8160051" y="4659406"/>
                  <a:pt x="8159344" y="4659666"/>
                </a:cubicBezTo>
                <a:cubicBezTo>
                  <a:pt x="8158637" y="4659927"/>
                  <a:pt x="8158134" y="4660280"/>
                  <a:pt x="8157837" y="4660727"/>
                </a:cubicBezTo>
                <a:cubicBezTo>
                  <a:pt x="8157539" y="4661173"/>
                  <a:pt x="8157390" y="4661694"/>
                  <a:pt x="8157390" y="4662289"/>
                </a:cubicBezTo>
                <a:cubicBezTo>
                  <a:pt x="8157390" y="4662513"/>
                  <a:pt x="8157409" y="4662792"/>
                  <a:pt x="8157446" y="4663127"/>
                </a:cubicBezTo>
                <a:cubicBezTo>
                  <a:pt x="8157483" y="4663462"/>
                  <a:pt x="8157595" y="4663964"/>
                  <a:pt x="8157781" y="4664634"/>
                </a:cubicBezTo>
                <a:cubicBezTo>
                  <a:pt x="8157967" y="4665303"/>
                  <a:pt x="8158209" y="4666085"/>
                  <a:pt x="8158507" y="4666978"/>
                </a:cubicBezTo>
                <a:lnTo>
                  <a:pt x="8192663" y="4762414"/>
                </a:lnTo>
                <a:cubicBezTo>
                  <a:pt x="8192960" y="4763158"/>
                  <a:pt x="8193369" y="4763790"/>
                  <a:pt x="8193890" y="4764311"/>
                </a:cubicBezTo>
                <a:cubicBezTo>
                  <a:pt x="8194411" y="4764832"/>
                  <a:pt x="8195137" y="4765241"/>
                  <a:pt x="8196067" y="4765539"/>
                </a:cubicBezTo>
                <a:cubicBezTo>
                  <a:pt x="8196997" y="4765837"/>
                  <a:pt x="8198206" y="4766060"/>
                  <a:pt x="8199695" y="4766209"/>
                </a:cubicBezTo>
                <a:cubicBezTo>
                  <a:pt x="8201183" y="4766358"/>
                  <a:pt x="8203043" y="4766432"/>
                  <a:pt x="8205276" y="4766432"/>
                </a:cubicBezTo>
                <a:cubicBezTo>
                  <a:pt x="8207508" y="4766432"/>
                  <a:pt x="8209369" y="4766376"/>
                  <a:pt x="8210857" y="4766265"/>
                </a:cubicBezTo>
                <a:cubicBezTo>
                  <a:pt x="8212345" y="4766153"/>
                  <a:pt x="8213573" y="4765948"/>
                  <a:pt x="8214540" y="4765651"/>
                </a:cubicBezTo>
                <a:cubicBezTo>
                  <a:pt x="8215508" y="4765353"/>
                  <a:pt x="8216233" y="4764944"/>
                  <a:pt x="8216717" y="4764423"/>
                </a:cubicBezTo>
                <a:cubicBezTo>
                  <a:pt x="8217201" y="4763902"/>
                  <a:pt x="8217591" y="4763232"/>
                  <a:pt x="8217889" y="4762414"/>
                </a:cubicBezTo>
                <a:lnTo>
                  <a:pt x="8252157" y="4666978"/>
                </a:lnTo>
                <a:cubicBezTo>
                  <a:pt x="8252305" y="4666457"/>
                  <a:pt x="8252436" y="4665973"/>
                  <a:pt x="8252547" y="4665527"/>
                </a:cubicBezTo>
                <a:cubicBezTo>
                  <a:pt x="8252659" y="4665080"/>
                  <a:pt x="8252752" y="4664671"/>
                  <a:pt x="8252826" y="4664299"/>
                </a:cubicBezTo>
                <a:cubicBezTo>
                  <a:pt x="8252901" y="4663927"/>
                  <a:pt x="8252957" y="4663573"/>
                  <a:pt x="8252994" y="4663238"/>
                </a:cubicBezTo>
                <a:cubicBezTo>
                  <a:pt x="8253031" y="4662903"/>
                  <a:pt x="8253050" y="4662587"/>
                  <a:pt x="8253050" y="4662289"/>
                </a:cubicBezTo>
                <a:cubicBezTo>
                  <a:pt x="8253050" y="4661694"/>
                  <a:pt x="8252919" y="4661192"/>
                  <a:pt x="8252659" y="4660783"/>
                </a:cubicBezTo>
                <a:cubicBezTo>
                  <a:pt x="8252398" y="4660373"/>
                  <a:pt x="8251952" y="4660020"/>
                  <a:pt x="8251319" y="4659722"/>
                </a:cubicBezTo>
                <a:cubicBezTo>
                  <a:pt x="8250687" y="4659425"/>
                  <a:pt x="8249813" y="4659239"/>
                  <a:pt x="8248696" y="4659164"/>
                </a:cubicBezTo>
                <a:cubicBezTo>
                  <a:pt x="8247580" y="4659090"/>
                  <a:pt x="8246166" y="4659052"/>
                  <a:pt x="8244455" y="4659052"/>
                </a:cubicBezTo>
                <a:cubicBezTo>
                  <a:pt x="8242446" y="4659052"/>
                  <a:pt x="8240827" y="4659108"/>
                  <a:pt x="8239599" y="4659220"/>
                </a:cubicBezTo>
                <a:cubicBezTo>
                  <a:pt x="8238371" y="4659332"/>
                  <a:pt x="8237404" y="4659536"/>
                  <a:pt x="8236697" y="4659834"/>
                </a:cubicBezTo>
                <a:cubicBezTo>
                  <a:pt x="8235990" y="4660131"/>
                  <a:pt x="8235451" y="4660504"/>
                  <a:pt x="8235079" y="4660950"/>
                </a:cubicBezTo>
                <a:cubicBezTo>
                  <a:pt x="8234707" y="4661397"/>
                  <a:pt x="8234446" y="4661955"/>
                  <a:pt x="8234297" y="4662624"/>
                </a:cubicBezTo>
                <a:lnTo>
                  <a:pt x="8206280" y="4745447"/>
                </a:lnTo>
                <a:lnTo>
                  <a:pt x="8205945" y="4746787"/>
                </a:lnTo>
                <a:lnTo>
                  <a:pt x="8205499" y="4745447"/>
                </a:lnTo>
                <a:lnTo>
                  <a:pt x="8177147" y="4662624"/>
                </a:lnTo>
                <a:cubicBezTo>
                  <a:pt x="8176850" y="4661955"/>
                  <a:pt x="8176533" y="4661397"/>
                  <a:pt x="8176198" y="4660950"/>
                </a:cubicBezTo>
                <a:cubicBezTo>
                  <a:pt x="8175864" y="4660504"/>
                  <a:pt x="8175343" y="4660131"/>
                  <a:pt x="8174636" y="4659834"/>
                </a:cubicBezTo>
                <a:cubicBezTo>
                  <a:pt x="8173929" y="4659536"/>
                  <a:pt x="8172924" y="4659332"/>
                  <a:pt x="8171622" y="4659220"/>
                </a:cubicBezTo>
                <a:cubicBezTo>
                  <a:pt x="8170320" y="4659108"/>
                  <a:pt x="8168590" y="4659052"/>
                  <a:pt x="8166432" y="4659052"/>
                </a:cubicBezTo>
                <a:close/>
                <a:moveTo>
                  <a:pt x="6522179" y="4659052"/>
                </a:moveTo>
                <a:cubicBezTo>
                  <a:pt x="6519797" y="4659052"/>
                  <a:pt x="6517881" y="4659127"/>
                  <a:pt x="6516430" y="4659276"/>
                </a:cubicBezTo>
                <a:cubicBezTo>
                  <a:pt x="6514979" y="4659425"/>
                  <a:pt x="6513900" y="4659741"/>
                  <a:pt x="6513193" y="4660225"/>
                </a:cubicBezTo>
                <a:cubicBezTo>
                  <a:pt x="6512486" y="4660708"/>
                  <a:pt x="6512151" y="4661304"/>
                  <a:pt x="6512188" y="4662010"/>
                </a:cubicBezTo>
                <a:cubicBezTo>
                  <a:pt x="6512226" y="4662717"/>
                  <a:pt x="6512542" y="4663592"/>
                  <a:pt x="6513137" y="4664634"/>
                </a:cubicBezTo>
                <a:lnTo>
                  <a:pt x="6542717" y="4711849"/>
                </a:lnTo>
                <a:lnTo>
                  <a:pt x="6511463" y="4760851"/>
                </a:lnTo>
                <a:cubicBezTo>
                  <a:pt x="6510793" y="4761893"/>
                  <a:pt x="6510440" y="4762767"/>
                  <a:pt x="6510402" y="4763474"/>
                </a:cubicBezTo>
                <a:cubicBezTo>
                  <a:pt x="6510365" y="4764181"/>
                  <a:pt x="6510663" y="4764758"/>
                  <a:pt x="6511295" y="4765204"/>
                </a:cubicBezTo>
                <a:cubicBezTo>
                  <a:pt x="6511928" y="4765651"/>
                  <a:pt x="6512933" y="4765967"/>
                  <a:pt x="6514309" y="4766153"/>
                </a:cubicBezTo>
                <a:cubicBezTo>
                  <a:pt x="6515686" y="4766339"/>
                  <a:pt x="6517453" y="4766432"/>
                  <a:pt x="6519611" y="4766432"/>
                </a:cubicBezTo>
                <a:cubicBezTo>
                  <a:pt x="6521695" y="4766432"/>
                  <a:pt x="6523369" y="4766376"/>
                  <a:pt x="6524634" y="4766265"/>
                </a:cubicBezTo>
                <a:cubicBezTo>
                  <a:pt x="6525899" y="4766153"/>
                  <a:pt x="6526922" y="4765967"/>
                  <a:pt x="6527704" y="4765706"/>
                </a:cubicBezTo>
                <a:cubicBezTo>
                  <a:pt x="6528485" y="4765446"/>
                  <a:pt x="6529080" y="4765111"/>
                  <a:pt x="6529490" y="4764702"/>
                </a:cubicBezTo>
                <a:cubicBezTo>
                  <a:pt x="6529899" y="4764293"/>
                  <a:pt x="6530252" y="4763827"/>
                  <a:pt x="6530550" y="4763307"/>
                </a:cubicBezTo>
                <a:lnTo>
                  <a:pt x="6554549" y="4723458"/>
                </a:lnTo>
                <a:lnTo>
                  <a:pt x="6578659" y="4763307"/>
                </a:lnTo>
                <a:cubicBezTo>
                  <a:pt x="6578957" y="4763827"/>
                  <a:pt x="6579310" y="4764293"/>
                  <a:pt x="6579719" y="4764702"/>
                </a:cubicBezTo>
                <a:cubicBezTo>
                  <a:pt x="6580128" y="4765111"/>
                  <a:pt x="6580724" y="4765446"/>
                  <a:pt x="6581505" y="4765706"/>
                </a:cubicBezTo>
                <a:cubicBezTo>
                  <a:pt x="6582287" y="4765967"/>
                  <a:pt x="6583328" y="4766153"/>
                  <a:pt x="6584631" y="4766265"/>
                </a:cubicBezTo>
                <a:cubicBezTo>
                  <a:pt x="6585933" y="4766376"/>
                  <a:pt x="6587700" y="4766432"/>
                  <a:pt x="6589933" y="4766432"/>
                </a:cubicBezTo>
                <a:cubicBezTo>
                  <a:pt x="6592239" y="4766432"/>
                  <a:pt x="6594118" y="4766339"/>
                  <a:pt x="6595569" y="4766153"/>
                </a:cubicBezTo>
                <a:cubicBezTo>
                  <a:pt x="6597020" y="4765967"/>
                  <a:pt x="6598099" y="4765651"/>
                  <a:pt x="6598806" y="4765204"/>
                </a:cubicBezTo>
                <a:cubicBezTo>
                  <a:pt x="6599513" y="4764758"/>
                  <a:pt x="6599867" y="4764181"/>
                  <a:pt x="6599867" y="4763474"/>
                </a:cubicBezTo>
                <a:cubicBezTo>
                  <a:pt x="6599867" y="4762767"/>
                  <a:pt x="6599569" y="4761893"/>
                  <a:pt x="6598974" y="4760851"/>
                </a:cubicBezTo>
                <a:lnTo>
                  <a:pt x="6567943" y="4711291"/>
                </a:lnTo>
                <a:lnTo>
                  <a:pt x="6597300" y="4664634"/>
                </a:lnTo>
                <a:cubicBezTo>
                  <a:pt x="6597969" y="4663517"/>
                  <a:pt x="6598341" y="4662587"/>
                  <a:pt x="6598416" y="4661843"/>
                </a:cubicBezTo>
                <a:cubicBezTo>
                  <a:pt x="6598490" y="4661099"/>
                  <a:pt x="6598192" y="4660522"/>
                  <a:pt x="6597523" y="4660113"/>
                </a:cubicBezTo>
                <a:cubicBezTo>
                  <a:pt x="6596853" y="4659704"/>
                  <a:pt x="6595830" y="4659425"/>
                  <a:pt x="6594453" y="4659276"/>
                </a:cubicBezTo>
                <a:cubicBezTo>
                  <a:pt x="6593077" y="4659127"/>
                  <a:pt x="6591309" y="4659052"/>
                  <a:pt x="6589151" y="4659052"/>
                </a:cubicBezTo>
                <a:cubicBezTo>
                  <a:pt x="6587142" y="4659052"/>
                  <a:pt x="6585561" y="4659108"/>
                  <a:pt x="6584407" y="4659220"/>
                </a:cubicBezTo>
                <a:cubicBezTo>
                  <a:pt x="6583254" y="4659332"/>
                  <a:pt x="6582361" y="4659518"/>
                  <a:pt x="6581728" y="4659778"/>
                </a:cubicBezTo>
                <a:cubicBezTo>
                  <a:pt x="6581096" y="4660038"/>
                  <a:pt x="6580594" y="4660355"/>
                  <a:pt x="6580221" y="4660727"/>
                </a:cubicBezTo>
                <a:cubicBezTo>
                  <a:pt x="6579849" y="4661099"/>
                  <a:pt x="6579515" y="4661508"/>
                  <a:pt x="6579217" y="4661955"/>
                </a:cubicBezTo>
                <a:lnTo>
                  <a:pt x="6556000" y="4699348"/>
                </a:lnTo>
                <a:lnTo>
                  <a:pt x="6533117" y="4661955"/>
                </a:lnTo>
                <a:cubicBezTo>
                  <a:pt x="6532820" y="4661434"/>
                  <a:pt x="6532485" y="4660987"/>
                  <a:pt x="6532113" y="4660615"/>
                </a:cubicBezTo>
                <a:cubicBezTo>
                  <a:pt x="6531741" y="4660243"/>
                  <a:pt x="6531183" y="4659945"/>
                  <a:pt x="6530439" y="4659722"/>
                </a:cubicBezTo>
                <a:cubicBezTo>
                  <a:pt x="6529694" y="4659499"/>
                  <a:pt x="6528671" y="4659332"/>
                  <a:pt x="6527369" y="4659220"/>
                </a:cubicBezTo>
                <a:cubicBezTo>
                  <a:pt x="6526067" y="4659108"/>
                  <a:pt x="6524337" y="4659052"/>
                  <a:pt x="6522179" y="4659052"/>
                </a:cubicBezTo>
                <a:close/>
                <a:moveTo>
                  <a:pt x="6924647" y="4657601"/>
                </a:moveTo>
                <a:cubicBezTo>
                  <a:pt x="6918024" y="4657601"/>
                  <a:pt x="6911866" y="4658699"/>
                  <a:pt x="6906174" y="4660894"/>
                </a:cubicBezTo>
                <a:cubicBezTo>
                  <a:pt x="6900481" y="4663089"/>
                  <a:pt x="6895533" y="4666457"/>
                  <a:pt x="6891328" y="4670996"/>
                </a:cubicBezTo>
                <a:cubicBezTo>
                  <a:pt x="6887124" y="4675535"/>
                  <a:pt x="6883812" y="4681358"/>
                  <a:pt x="6881394" y="4688465"/>
                </a:cubicBezTo>
                <a:cubicBezTo>
                  <a:pt x="6878975" y="4695571"/>
                  <a:pt x="6877766" y="4704073"/>
                  <a:pt x="6877766" y="4713970"/>
                </a:cubicBezTo>
                <a:cubicBezTo>
                  <a:pt x="6877766" y="4722677"/>
                  <a:pt x="6878752" y="4730360"/>
                  <a:pt x="6880724" y="4737020"/>
                </a:cubicBezTo>
                <a:cubicBezTo>
                  <a:pt x="6882696" y="4743680"/>
                  <a:pt x="6885561" y="4749298"/>
                  <a:pt x="6889319" y="4753875"/>
                </a:cubicBezTo>
                <a:cubicBezTo>
                  <a:pt x="6893077" y="4758451"/>
                  <a:pt x="6897746" y="4761930"/>
                  <a:pt x="6903327" y="4764311"/>
                </a:cubicBezTo>
                <a:cubicBezTo>
                  <a:pt x="6908908" y="4766692"/>
                  <a:pt x="6915308" y="4767883"/>
                  <a:pt x="6922526" y="4767883"/>
                </a:cubicBezTo>
                <a:cubicBezTo>
                  <a:pt x="6926024" y="4767883"/>
                  <a:pt x="6929410" y="4767548"/>
                  <a:pt x="6932684" y="4766878"/>
                </a:cubicBezTo>
                <a:cubicBezTo>
                  <a:pt x="6935958" y="4766209"/>
                  <a:pt x="6938990" y="4765334"/>
                  <a:pt x="6941781" y="4764255"/>
                </a:cubicBezTo>
                <a:cubicBezTo>
                  <a:pt x="6944571" y="4763176"/>
                  <a:pt x="6947083" y="4761948"/>
                  <a:pt x="6949315" y="4760572"/>
                </a:cubicBezTo>
                <a:cubicBezTo>
                  <a:pt x="6951548" y="4759195"/>
                  <a:pt x="6953129" y="4758042"/>
                  <a:pt x="6954059" y="4757112"/>
                </a:cubicBezTo>
                <a:cubicBezTo>
                  <a:pt x="6954989" y="4756181"/>
                  <a:pt x="6955585" y="4755474"/>
                  <a:pt x="6955845" y="4754991"/>
                </a:cubicBezTo>
                <a:cubicBezTo>
                  <a:pt x="6956106" y="4754507"/>
                  <a:pt x="6956329" y="4753949"/>
                  <a:pt x="6956515" y="4753316"/>
                </a:cubicBezTo>
                <a:cubicBezTo>
                  <a:pt x="6956701" y="4752684"/>
                  <a:pt x="6956831" y="4751903"/>
                  <a:pt x="6956905" y="4750972"/>
                </a:cubicBezTo>
                <a:cubicBezTo>
                  <a:pt x="6956980" y="4750042"/>
                  <a:pt x="6957017" y="4748945"/>
                  <a:pt x="6957017" y="4747680"/>
                </a:cubicBezTo>
                <a:cubicBezTo>
                  <a:pt x="6957017" y="4746191"/>
                  <a:pt x="6956961" y="4744908"/>
                  <a:pt x="6956850" y="4743829"/>
                </a:cubicBezTo>
                <a:cubicBezTo>
                  <a:pt x="6956738" y="4742750"/>
                  <a:pt x="6956552" y="4741857"/>
                  <a:pt x="6956292" y="4741150"/>
                </a:cubicBezTo>
                <a:cubicBezTo>
                  <a:pt x="6956031" y="4740443"/>
                  <a:pt x="6955715" y="4739941"/>
                  <a:pt x="6955343" y="4739643"/>
                </a:cubicBezTo>
                <a:cubicBezTo>
                  <a:pt x="6954971" y="4739345"/>
                  <a:pt x="6954524" y="4739196"/>
                  <a:pt x="6954003" y="4739196"/>
                </a:cubicBezTo>
                <a:cubicBezTo>
                  <a:pt x="6953110" y="4739196"/>
                  <a:pt x="6951864" y="4739848"/>
                  <a:pt x="6950264" y="4741150"/>
                </a:cubicBezTo>
                <a:cubicBezTo>
                  <a:pt x="6948664" y="4742452"/>
                  <a:pt x="6946692" y="4743903"/>
                  <a:pt x="6944348" y="4745503"/>
                </a:cubicBezTo>
                <a:cubicBezTo>
                  <a:pt x="6942004" y="4747103"/>
                  <a:pt x="6939232" y="4748573"/>
                  <a:pt x="6936032" y="4749912"/>
                </a:cubicBezTo>
                <a:cubicBezTo>
                  <a:pt x="6932833" y="4751251"/>
                  <a:pt x="6929112" y="4751921"/>
                  <a:pt x="6924870" y="4751921"/>
                </a:cubicBezTo>
                <a:cubicBezTo>
                  <a:pt x="6920405" y="4751921"/>
                  <a:pt x="6916443" y="4751121"/>
                  <a:pt x="6912983" y="4749521"/>
                </a:cubicBezTo>
                <a:cubicBezTo>
                  <a:pt x="6909522" y="4747921"/>
                  <a:pt x="6906602" y="4745484"/>
                  <a:pt x="6904220" y="4742210"/>
                </a:cubicBezTo>
                <a:cubicBezTo>
                  <a:pt x="6901839" y="4738936"/>
                  <a:pt x="6900035" y="4734862"/>
                  <a:pt x="6898807" y="4729988"/>
                </a:cubicBezTo>
                <a:cubicBezTo>
                  <a:pt x="6897579" y="4725114"/>
                  <a:pt x="6896965" y="4719439"/>
                  <a:pt x="6896965" y="4712965"/>
                </a:cubicBezTo>
                <a:cubicBezTo>
                  <a:pt x="6896965" y="4700017"/>
                  <a:pt x="6899328" y="4690139"/>
                  <a:pt x="6904053" y="4683330"/>
                </a:cubicBezTo>
                <a:cubicBezTo>
                  <a:pt x="6908778" y="4676521"/>
                  <a:pt x="6915568" y="4673117"/>
                  <a:pt x="6924424" y="4673117"/>
                </a:cubicBezTo>
                <a:cubicBezTo>
                  <a:pt x="6928740" y="4673117"/>
                  <a:pt x="6932479" y="4673731"/>
                  <a:pt x="6935642" y="4674958"/>
                </a:cubicBezTo>
                <a:cubicBezTo>
                  <a:pt x="6938804" y="4676186"/>
                  <a:pt x="6941502" y="4677544"/>
                  <a:pt x="6943734" y="4679033"/>
                </a:cubicBezTo>
                <a:cubicBezTo>
                  <a:pt x="6945967" y="4680521"/>
                  <a:pt x="6947808" y="4681879"/>
                  <a:pt x="6949259" y="4683107"/>
                </a:cubicBezTo>
                <a:cubicBezTo>
                  <a:pt x="6950711" y="4684335"/>
                  <a:pt x="6951994" y="4684949"/>
                  <a:pt x="6953110" y="4684949"/>
                </a:cubicBezTo>
                <a:cubicBezTo>
                  <a:pt x="6954078" y="4684949"/>
                  <a:pt x="6954896" y="4684372"/>
                  <a:pt x="6955566" y="4683218"/>
                </a:cubicBezTo>
                <a:cubicBezTo>
                  <a:pt x="6956236" y="4682065"/>
                  <a:pt x="6956571" y="4680037"/>
                  <a:pt x="6956571" y="4677135"/>
                </a:cubicBezTo>
                <a:cubicBezTo>
                  <a:pt x="6956571" y="4675796"/>
                  <a:pt x="6956533" y="4674679"/>
                  <a:pt x="6956459" y="4673786"/>
                </a:cubicBezTo>
                <a:cubicBezTo>
                  <a:pt x="6956385" y="4672893"/>
                  <a:pt x="6956236" y="4672094"/>
                  <a:pt x="6956013" y="4671387"/>
                </a:cubicBezTo>
                <a:cubicBezTo>
                  <a:pt x="6955789" y="4670680"/>
                  <a:pt x="6955510" y="4670066"/>
                  <a:pt x="6955175" y="4669545"/>
                </a:cubicBezTo>
                <a:cubicBezTo>
                  <a:pt x="6954841" y="4669024"/>
                  <a:pt x="6954227" y="4668317"/>
                  <a:pt x="6953334" y="4667424"/>
                </a:cubicBezTo>
                <a:cubicBezTo>
                  <a:pt x="6952441" y="4666531"/>
                  <a:pt x="6951008" y="4665452"/>
                  <a:pt x="6949036" y="4664187"/>
                </a:cubicBezTo>
                <a:cubicBezTo>
                  <a:pt x="6947064" y="4662922"/>
                  <a:pt x="6944813" y="4661806"/>
                  <a:pt x="6942283" y="4660838"/>
                </a:cubicBezTo>
                <a:cubicBezTo>
                  <a:pt x="6939753" y="4659871"/>
                  <a:pt x="6936981" y="4659090"/>
                  <a:pt x="6933967" y="4658494"/>
                </a:cubicBezTo>
                <a:cubicBezTo>
                  <a:pt x="6930954" y="4657899"/>
                  <a:pt x="6927847" y="4657601"/>
                  <a:pt x="6924647" y="4657601"/>
                </a:cubicBezTo>
                <a:close/>
                <a:moveTo>
                  <a:pt x="10887753" y="4657490"/>
                </a:moveTo>
                <a:cubicBezTo>
                  <a:pt x="10881651" y="4657490"/>
                  <a:pt x="10876313" y="4658308"/>
                  <a:pt x="10871736" y="4659945"/>
                </a:cubicBezTo>
                <a:cubicBezTo>
                  <a:pt x="10867159" y="4661583"/>
                  <a:pt x="10863345" y="4663759"/>
                  <a:pt x="10860295" y="4666475"/>
                </a:cubicBezTo>
                <a:cubicBezTo>
                  <a:pt x="10857243" y="4669191"/>
                  <a:pt x="10854955" y="4672354"/>
                  <a:pt x="10853430" y="4675963"/>
                </a:cubicBezTo>
                <a:cubicBezTo>
                  <a:pt x="10851905" y="4679572"/>
                  <a:pt x="10851141" y="4683349"/>
                  <a:pt x="10851141" y="4687293"/>
                </a:cubicBezTo>
                <a:cubicBezTo>
                  <a:pt x="10851141" y="4691757"/>
                  <a:pt x="10851867" y="4695590"/>
                  <a:pt x="10853319" y="4698790"/>
                </a:cubicBezTo>
                <a:cubicBezTo>
                  <a:pt x="10854769" y="4701989"/>
                  <a:pt x="10856685" y="4704743"/>
                  <a:pt x="10859067" y="4707050"/>
                </a:cubicBezTo>
                <a:cubicBezTo>
                  <a:pt x="10861448" y="4709356"/>
                  <a:pt x="10864145" y="4711310"/>
                  <a:pt x="10867159" y="4712910"/>
                </a:cubicBezTo>
                <a:cubicBezTo>
                  <a:pt x="10870173" y="4714510"/>
                  <a:pt x="10873261" y="4715942"/>
                  <a:pt x="10876424" y="4717207"/>
                </a:cubicBezTo>
                <a:cubicBezTo>
                  <a:pt x="10879587" y="4718472"/>
                  <a:pt x="10882656" y="4719681"/>
                  <a:pt x="10885633" y="4720835"/>
                </a:cubicBezTo>
                <a:cubicBezTo>
                  <a:pt x="10888609" y="4721988"/>
                  <a:pt x="10891288" y="4723309"/>
                  <a:pt x="10893669" y="4724797"/>
                </a:cubicBezTo>
                <a:cubicBezTo>
                  <a:pt x="10896051" y="4726286"/>
                  <a:pt x="10897967" y="4727997"/>
                  <a:pt x="10899418" y="4729932"/>
                </a:cubicBezTo>
                <a:cubicBezTo>
                  <a:pt x="10900869" y="4731867"/>
                  <a:pt x="10901595" y="4734248"/>
                  <a:pt x="10901595" y="4737076"/>
                </a:cubicBezTo>
                <a:cubicBezTo>
                  <a:pt x="10901595" y="4739829"/>
                  <a:pt x="10901092" y="4742210"/>
                  <a:pt x="10900087" y="4744219"/>
                </a:cubicBezTo>
                <a:cubicBezTo>
                  <a:pt x="10899083" y="4746229"/>
                  <a:pt x="10897651" y="4747884"/>
                  <a:pt x="10895790" y="4749186"/>
                </a:cubicBezTo>
                <a:cubicBezTo>
                  <a:pt x="10893930" y="4750489"/>
                  <a:pt x="10891735" y="4751475"/>
                  <a:pt x="10889205" y="4752144"/>
                </a:cubicBezTo>
                <a:cubicBezTo>
                  <a:pt x="10886675" y="4752814"/>
                  <a:pt x="10883847" y="4753149"/>
                  <a:pt x="10880721" y="4753149"/>
                </a:cubicBezTo>
                <a:cubicBezTo>
                  <a:pt x="10876554" y="4753149"/>
                  <a:pt x="10872871" y="4752647"/>
                  <a:pt x="10869671" y="4751642"/>
                </a:cubicBezTo>
                <a:cubicBezTo>
                  <a:pt x="10866471" y="4750638"/>
                  <a:pt x="10863699" y="4749540"/>
                  <a:pt x="10861355" y="4748349"/>
                </a:cubicBezTo>
                <a:cubicBezTo>
                  <a:pt x="10859011" y="4747159"/>
                  <a:pt x="10857039" y="4746061"/>
                  <a:pt x="10855439" y="4745057"/>
                </a:cubicBezTo>
                <a:cubicBezTo>
                  <a:pt x="10853839" y="4744052"/>
                  <a:pt x="10852630" y="4743550"/>
                  <a:pt x="10851811" y="4743550"/>
                </a:cubicBezTo>
                <a:cubicBezTo>
                  <a:pt x="10851291" y="4743550"/>
                  <a:pt x="10850825" y="4743680"/>
                  <a:pt x="10850416" y="4743940"/>
                </a:cubicBezTo>
                <a:cubicBezTo>
                  <a:pt x="10850007" y="4744201"/>
                  <a:pt x="10849691" y="4744629"/>
                  <a:pt x="10849467" y="4745224"/>
                </a:cubicBezTo>
                <a:cubicBezTo>
                  <a:pt x="10849244" y="4745819"/>
                  <a:pt x="10849058" y="4746601"/>
                  <a:pt x="10848909" y="4747568"/>
                </a:cubicBezTo>
                <a:cubicBezTo>
                  <a:pt x="10848761" y="4748535"/>
                  <a:pt x="10848686" y="4749726"/>
                  <a:pt x="10848686" y="4751140"/>
                </a:cubicBezTo>
                <a:cubicBezTo>
                  <a:pt x="10848686" y="4753447"/>
                  <a:pt x="10848872" y="4755270"/>
                  <a:pt x="10849244" y="4756609"/>
                </a:cubicBezTo>
                <a:cubicBezTo>
                  <a:pt x="10849617" y="4757949"/>
                  <a:pt x="10850211" y="4758991"/>
                  <a:pt x="10851030" y="4759735"/>
                </a:cubicBezTo>
                <a:cubicBezTo>
                  <a:pt x="10851849" y="4760479"/>
                  <a:pt x="10853151" y="4761316"/>
                  <a:pt x="10854937" y="4762246"/>
                </a:cubicBezTo>
                <a:cubicBezTo>
                  <a:pt x="10856723" y="4763176"/>
                  <a:pt x="10858899" y="4764069"/>
                  <a:pt x="10861467" y="4764925"/>
                </a:cubicBezTo>
                <a:cubicBezTo>
                  <a:pt x="10864034" y="4765781"/>
                  <a:pt x="10866936" y="4766488"/>
                  <a:pt x="10870173" y="4767046"/>
                </a:cubicBezTo>
                <a:cubicBezTo>
                  <a:pt x="10873410" y="4767604"/>
                  <a:pt x="10876815" y="4767883"/>
                  <a:pt x="10880387" y="4767883"/>
                </a:cubicBezTo>
                <a:cubicBezTo>
                  <a:pt x="10886191" y="4767883"/>
                  <a:pt x="10891511" y="4767176"/>
                  <a:pt x="10896349" y="4765762"/>
                </a:cubicBezTo>
                <a:cubicBezTo>
                  <a:pt x="10901185" y="4764348"/>
                  <a:pt x="10905353" y="4762265"/>
                  <a:pt x="10908850" y="4759511"/>
                </a:cubicBezTo>
                <a:cubicBezTo>
                  <a:pt x="10912347" y="4756758"/>
                  <a:pt x="10915045" y="4753372"/>
                  <a:pt x="10916943" y="4749354"/>
                </a:cubicBezTo>
                <a:cubicBezTo>
                  <a:pt x="10918840" y="4745336"/>
                  <a:pt x="10919789" y="4740759"/>
                  <a:pt x="10919789" y="4735625"/>
                </a:cubicBezTo>
                <a:cubicBezTo>
                  <a:pt x="10919789" y="4731309"/>
                  <a:pt x="10919063" y="4727588"/>
                  <a:pt x="10917612" y="4724462"/>
                </a:cubicBezTo>
                <a:cubicBezTo>
                  <a:pt x="10916161" y="4721337"/>
                  <a:pt x="10914245" y="4718658"/>
                  <a:pt x="10911863" y="4716426"/>
                </a:cubicBezTo>
                <a:cubicBezTo>
                  <a:pt x="10909483" y="4714193"/>
                  <a:pt x="10906747" y="4712296"/>
                  <a:pt x="10903659" y="4710733"/>
                </a:cubicBezTo>
                <a:cubicBezTo>
                  <a:pt x="10900571" y="4709170"/>
                  <a:pt x="10897446" y="4707756"/>
                  <a:pt x="10894283" y="4706491"/>
                </a:cubicBezTo>
                <a:cubicBezTo>
                  <a:pt x="10891121" y="4705226"/>
                  <a:pt x="10888014" y="4703999"/>
                  <a:pt x="10884963" y="4702808"/>
                </a:cubicBezTo>
                <a:cubicBezTo>
                  <a:pt x="10881912" y="4701617"/>
                  <a:pt x="10879196" y="4700278"/>
                  <a:pt x="10876815" y="4698790"/>
                </a:cubicBezTo>
                <a:cubicBezTo>
                  <a:pt x="10874433" y="4697301"/>
                  <a:pt x="10872499" y="4695571"/>
                  <a:pt x="10871011" y="4693599"/>
                </a:cubicBezTo>
                <a:cubicBezTo>
                  <a:pt x="10869522" y="4691627"/>
                  <a:pt x="10868778" y="4689190"/>
                  <a:pt x="10868778" y="4686288"/>
                </a:cubicBezTo>
                <a:cubicBezTo>
                  <a:pt x="10868778" y="4684204"/>
                  <a:pt x="10869169" y="4682270"/>
                  <a:pt x="10869950" y="4680484"/>
                </a:cubicBezTo>
                <a:cubicBezTo>
                  <a:pt x="10870731" y="4678698"/>
                  <a:pt x="10871885" y="4677154"/>
                  <a:pt x="10873410" y="4675851"/>
                </a:cubicBezTo>
                <a:cubicBezTo>
                  <a:pt x="10874935" y="4674549"/>
                  <a:pt x="10876889" y="4673545"/>
                  <a:pt x="10879271" y="4672838"/>
                </a:cubicBezTo>
                <a:cubicBezTo>
                  <a:pt x="10881651" y="4672131"/>
                  <a:pt x="10884405" y="4671777"/>
                  <a:pt x="10887530" y="4671777"/>
                </a:cubicBezTo>
                <a:cubicBezTo>
                  <a:pt x="10891027" y="4671777"/>
                  <a:pt x="10894135" y="4672187"/>
                  <a:pt x="10896851" y="4673005"/>
                </a:cubicBezTo>
                <a:cubicBezTo>
                  <a:pt x="10899567" y="4673824"/>
                  <a:pt x="10901929" y="4674698"/>
                  <a:pt x="10903939" y="4675628"/>
                </a:cubicBezTo>
                <a:cubicBezTo>
                  <a:pt x="10905947" y="4676558"/>
                  <a:pt x="10907585" y="4677433"/>
                  <a:pt x="10908850" y="4678251"/>
                </a:cubicBezTo>
                <a:cubicBezTo>
                  <a:pt x="10910115" y="4679070"/>
                  <a:pt x="10911083" y="4679479"/>
                  <a:pt x="10911752" y="4679479"/>
                </a:cubicBezTo>
                <a:cubicBezTo>
                  <a:pt x="10912199" y="4679479"/>
                  <a:pt x="10912608" y="4679349"/>
                  <a:pt x="10912980" y="4679088"/>
                </a:cubicBezTo>
                <a:cubicBezTo>
                  <a:pt x="10913352" y="4678828"/>
                  <a:pt x="10913668" y="4678400"/>
                  <a:pt x="10913929" y="4677805"/>
                </a:cubicBezTo>
                <a:cubicBezTo>
                  <a:pt x="10914189" y="4677210"/>
                  <a:pt x="10914375" y="4676447"/>
                  <a:pt x="10914487" y="4675517"/>
                </a:cubicBezTo>
                <a:cubicBezTo>
                  <a:pt x="10914599" y="4674586"/>
                  <a:pt x="10914654" y="4673489"/>
                  <a:pt x="10914654" y="4672224"/>
                </a:cubicBezTo>
                <a:cubicBezTo>
                  <a:pt x="10914654" y="4671033"/>
                  <a:pt x="10914599" y="4670029"/>
                  <a:pt x="10914487" y="4669210"/>
                </a:cubicBezTo>
                <a:cubicBezTo>
                  <a:pt x="10914375" y="4668391"/>
                  <a:pt x="10914263" y="4667703"/>
                  <a:pt x="10914152" y="4667145"/>
                </a:cubicBezTo>
                <a:cubicBezTo>
                  <a:pt x="10914040" y="4666587"/>
                  <a:pt x="10913854" y="4666085"/>
                  <a:pt x="10913593" y="4665638"/>
                </a:cubicBezTo>
                <a:cubicBezTo>
                  <a:pt x="10913333" y="4665192"/>
                  <a:pt x="10912813" y="4664671"/>
                  <a:pt x="10912031" y="4664075"/>
                </a:cubicBezTo>
                <a:cubicBezTo>
                  <a:pt x="10911249" y="4663480"/>
                  <a:pt x="10910097" y="4662792"/>
                  <a:pt x="10908571" y="4662010"/>
                </a:cubicBezTo>
                <a:cubicBezTo>
                  <a:pt x="10907045" y="4661229"/>
                  <a:pt x="10905203" y="4660504"/>
                  <a:pt x="10903045" y="4659834"/>
                </a:cubicBezTo>
                <a:cubicBezTo>
                  <a:pt x="10900887" y="4659164"/>
                  <a:pt x="10898469" y="4658606"/>
                  <a:pt x="10895790" y="4658160"/>
                </a:cubicBezTo>
                <a:cubicBezTo>
                  <a:pt x="10893111" y="4657713"/>
                  <a:pt x="10890433" y="4657490"/>
                  <a:pt x="10887753" y="4657490"/>
                </a:cubicBezTo>
                <a:close/>
                <a:moveTo>
                  <a:pt x="10778477" y="4657490"/>
                </a:moveTo>
                <a:cubicBezTo>
                  <a:pt x="10774607" y="4657490"/>
                  <a:pt x="10770775" y="4657843"/>
                  <a:pt x="10766979" y="4658550"/>
                </a:cubicBezTo>
                <a:cubicBezTo>
                  <a:pt x="10763185" y="4659257"/>
                  <a:pt x="10759687" y="4660150"/>
                  <a:pt x="10756487" y="4661229"/>
                </a:cubicBezTo>
                <a:cubicBezTo>
                  <a:pt x="10753287" y="4662308"/>
                  <a:pt x="10750459" y="4663499"/>
                  <a:pt x="10748004" y="4664801"/>
                </a:cubicBezTo>
                <a:cubicBezTo>
                  <a:pt x="10745548" y="4666103"/>
                  <a:pt x="10743818" y="4667238"/>
                  <a:pt x="10742813" y="4668205"/>
                </a:cubicBezTo>
                <a:cubicBezTo>
                  <a:pt x="10741809" y="4669173"/>
                  <a:pt x="10741177" y="4670196"/>
                  <a:pt x="10740916" y="4671275"/>
                </a:cubicBezTo>
                <a:cubicBezTo>
                  <a:pt x="10740655" y="4672354"/>
                  <a:pt x="10740525" y="4673824"/>
                  <a:pt x="10740525" y="4675684"/>
                </a:cubicBezTo>
                <a:cubicBezTo>
                  <a:pt x="10740525" y="4676800"/>
                  <a:pt x="10740599" y="4677823"/>
                  <a:pt x="10740749" y="4678754"/>
                </a:cubicBezTo>
                <a:cubicBezTo>
                  <a:pt x="10740897" y="4679684"/>
                  <a:pt x="10741139" y="4680447"/>
                  <a:pt x="10741474" y="4681042"/>
                </a:cubicBezTo>
                <a:cubicBezTo>
                  <a:pt x="10741809" y="4681637"/>
                  <a:pt x="10742199" y="4682084"/>
                  <a:pt x="10742646" y="4682381"/>
                </a:cubicBezTo>
                <a:cubicBezTo>
                  <a:pt x="10743093" y="4682679"/>
                  <a:pt x="10743613" y="4682828"/>
                  <a:pt x="10744209" y="4682828"/>
                </a:cubicBezTo>
                <a:cubicBezTo>
                  <a:pt x="10745101" y="4682828"/>
                  <a:pt x="10746460" y="4682288"/>
                  <a:pt x="10748283" y="4681209"/>
                </a:cubicBezTo>
                <a:cubicBezTo>
                  <a:pt x="10750106" y="4680130"/>
                  <a:pt x="10752375" y="4678940"/>
                  <a:pt x="10755092" y="4677637"/>
                </a:cubicBezTo>
                <a:cubicBezTo>
                  <a:pt x="10757808" y="4676335"/>
                  <a:pt x="10760971" y="4675145"/>
                  <a:pt x="10764579" y="4674066"/>
                </a:cubicBezTo>
                <a:cubicBezTo>
                  <a:pt x="10768189" y="4672987"/>
                  <a:pt x="10772263" y="4672447"/>
                  <a:pt x="10776802" y="4672447"/>
                </a:cubicBezTo>
                <a:cubicBezTo>
                  <a:pt x="10781043" y="4672447"/>
                  <a:pt x="10784615" y="4672949"/>
                  <a:pt x="10787517" y="4673954"/>
                </a:cubicBezTo>
                <a:cubicBezTo>
                  <a:pt x="10790420" y="4674958"/>
                  <a:pt x="10792783" y="4676447"/>
                  <a:pt x="10794605" y="4678419"/>
                </a:cubicBezTo>
                <a:cubicBezTo>
                  <a:pt x="10796429" y="4680391"/>
                  <a:pt x="10797749" y="4682865"/>
                  <a:pt x="10798568" y="4685842"/>
                </a:cubicBezTo>
                <a:cubicBezTo>
                  <a:pt x="10799387" y="4688818"/>
                  <a:pt x="10799796" y="4692241"/>
                  <a:pt x="10799796" y="4696111"/>
                </a:cubicBezTo>
                <a:lnTo>
                  <a:pt x="10799796" y="4703924"/>
                </a:lnTo>
                <a:lnTo>
                  <a:pt x="10785955" y="4703924"/>
                </a:lnTo>
                <a:cubicBezTo>
                  <a:pt x="10778141" y="4703924"/>
                  <a:pt x="10771109" y="4704612"/>
                  <a:pt x="10764859" y="4705989"/>
                </a:cubicBezTo>
                <a:cubicBezTo>
                  <a:pt x="10758608" y="4707366"/>
                  <a:pt x="10753325" y="4709431"/>
                  <a:pt x="10749009" y="4712184"/>
                </a:cubicBezTo>
                <a:cubicBezTo>
                  <a:pt x="10744693" y="4714937"/>
                  <a:pt x="10741381" y="4718398"/>
                  <a:pt x="10739074" y="4722565"/>
                </a:cubicBezTo>
                <a:cubicBezTo>
                  <a:pt x="10736767" y="4726732"/>
                  <a:pt x="10735614" y="4731643"/>
                  <a:pt x="10735614" y="4737299"/>
                </a:cubicBezTo>
                <a:cubicBezTo>
                  <a:pt x="10735614" y="4742136"/>
                  <a:pt x="10736451" y="4746452"/>
                  <a:pt x="10738125" y="4750247"/>
                </a:cubicBezTo>
                <a:cubicBezTo>
                  <a:pt x="10739799" y="4754042"/>
                  <a:pt x="10742143" y="4757242"/>
                  <a:pt x="10745157" y="4759846"/>
                </a:cubicBezTo>
                <a:cubicBezTo>
                  <a:pt x="10748171" y="4762451"/>
                  <a:pt x="10751817" y="4764441"/>
                  <a:pt x="10756097" y="4765818"/>
                </a:cubicBezTo>
                <a:cubicBezTo>
                  <a:pt x="10760375" y="4767195"/>
                  <a:pt x="10765157" y="4767883"/>
                  <a:pt x="10770439" y="4767883"/>
                </a:cubicBezTo>
                <a:cubicBezTo>
                  <a:pt x="10776467" y="4767883"/>
                  <a:pt x="10782179" y="4766581"/>
                  <a:pt x="10787573" y="4763976"/>
                </a:cubicBezTo>
                <a:cubicBezTo>
                  <a:pt x="10792969" y="4761372"/>
                  <a:pt x="10797861" y="4757725"/>
                  <a:pt x="10802251" y="4753037"/>
                </a:cubicBezTo>
                <a:lnTo>
                  <a:pt x="10802251" y="4763083"/>
                </a:lnTo>
                <a:cubicBezTo>
                  <a:pt x="10802251" y="4763976"/>
                  <a:pt x="10802512" y="4764646"/>
                  <a:pt x="10803033" y="4765092"/>
                </a:cubicBezTo>
                <a:cubicBezTo>
                  <a:pt x="10803554" y="4765539"/>
                  <a:pt x="10804391" y="4765874"/>
                  <a:pt x="10805545" y="4766097"/>
                </a:cubicBezTo>
                <a:cubicBezTo>
                  <a:pt x="10806698" y="4766320"/>
                  <a:pt x="10808242" y="4766432"/>
                  <a:pt x="10810177" y="4766432"/>
                </a:cubicBezTo>
                <a:cubicBezTo>
                  <a:pt x="10812186" y="4766432"/>
                  <a:pt x="10813711" y="4766320"/>
                  <a:pt x="10814753" y="4766097"/>
                </a:cubicBezTo>
                <a:cubicBezTo>
                  <a:pt x="10815795" y="4765874"/>
                  <a:pt x="10816613" y="4765539"/>
                  <a:pt x="10817209" y="4765092"/>
                </a:cubicBezTo>
                <a:cubicBezTo>
                  <a:pt x="10817804" y="4764646"/>
                  <a:pt x="10818102" y="4763976"/>
                  <a:pt x="10818102" y="4763083"/>
                </a:cubicBezTo>
                <a:lnTo>
                  <a:pt x="10818102" y="4695329"/>
                </a:lnTo>
                <a:cubicBezTo>
                  <a:pt x="10818102" y="4689079"/>
                  <a:pt x="10817395" y="4683609"/>
                  <a:pt x="10815981" y="4678921"/>
                </a:cubicBezTo>
                <a:cubicBezTo>
                  <a:pt x="10814567" y="4674233"/>
                  <a:pt x="10812297" y="4670308"/>
                  <a:pt x="10809172" y="4667145"/>
                </a:cubicBezTo>
                <a:cubicBezTo>
                  <a:pt x="10806047" y="4663982"/>
                  <a:pt x="10801954" y="4661583"/>
                  <a:pt x="10796894" y="4659945"/>
                </a:cubicBezTo>
                <a:cubicBezTo>
                  <a:pt x="10791833" y="4658308"/>
                  <a:pt x="10785695" y="4657490"/>
                  <a:pt x="10778477" y="4657490"/>
                </a:cubicBezTo>
                <a:close/>
                <a:moveTo>
                  <a:pt x="10659153" y="4657490"/>
                </a:moveTo>
                <a:cubicBezTo>
                  <a:pt x="10653051" y="4657490"/>
                  <a:pt x="10647713" y="4658308"/>
                  <a:pt x="10643136" y="4659945"/>
                </a:cubicBezTo>
                <a:cubicBezTo>
                  <a:pt x="10638559" y="4661583"/>
                  <a:pt x="10634745" y="4663759"/>
                  <a:pt x="10631695" y="4666475"/>
                </a:cubicBezTo>
                <a:cubicBezTo>
                  <a:pt x="10628643" y="4669191"/>
                  <a:pt x="10626355" y="4672354"/>
                  <a:pt x="10624830" y="4675963"/>
                </a:cubicBezTo>
                <a:cubicBezTo>
                  <a:pt x="10623305" y="4679572"/>
                  <a:pt x="10622541" y="4683349"/>
                  <a:pt x="10622541" y="4687293"/>
                </a:cubicBezTo>
                <a:cubicBezTo>
                  <a:pt x="10622541" y="4691757"/>
                  <a:pt x="10623267" y="4695590"/>
                  <a:pt x="10624719" y="4698790"/>
                </a:cubicBezTo>
                <a:cubicBezTo>
                  <a:pt x="10626169" y="4701989"/>
                  <a:pt x="10628085" y="4704743"/>
                  <a:pt x="10630467" y="4707050"/>
                </a:cubicBezTo>
                <a:cubicBezTo>
                  <a:pt x="10632848" y="4709356"/>
                  <a:pt x="10635545" y="4711310"/>
                  <a:pt x="10638559" y="4712910"/>
                </a:cubicBezTo>
                <a:cubicBezTo>
                  <a:pt x="10641573" y="4714510"/>
                  <a:pt x="10644661" y="4715942"/>
                  <a:pt x="10647824" y="4717207"/>
                </a:cubicBezTo>
                <a:cubicBezTo>
                  <a:pt x="10650987" y="4718472"/>
                  <a:pt x="10654056" y="4719681"/>
                  <a:pt x="10657033" y="4720835"/>
                </a:cubicBezTo>
                <a:cubicBezTo>
                  <a:pt x="10660009" y="4721988"/>
                  <a:pt x="10662688" y="4723309"/>
                  <a:pt x="10665069" y="4724797"/>
                </a:cubicBezTo>
                <a:cubicBezTo>
                  <a:pt x="10667451" y="4726286"/>
                  <a:pt x="10669367" y="4727997"/>
                  <a:pt x="10670818" y="4729932"/>
                </a:cubicBezTo>
                <a:cubicBezTo>
                  <a:pt x="10672269" y="4731867"/>
                  <a:pt x="10672995" y="4734248"/>
                  <a:pt x="10672995" y="4737076"/>
                </a:cubicBezTo>
                <a:cubicBezTo>
                  <a:pt x="10672995" y="4739829"/>
                  <a:pt x="10672492" y="4742210"/>
                  <a:pt x="10671487" y="4744219"/>
                </a:cubicBezTo>
                <a:cubicBezTo>
                  <a:pt x="10670483" y="4746229"/>
                  <a:pt x="10669051" y="4747884"/>
                  <a:pt x="10667190" y="4749186"/>
                </a:cubicBezTo>
                <a:cubicBezTo>
                  <a:pt x="10665330" y="4750489"/>
                  <a:pt x="10663135" y="4751475"/>
                  <a:pt x="10660605" y="4752144"/>
                </a:cubicBezTo>
                <a:cubicBezTo>
                  <a:pt x="10658075" y="4752814"/>
                  <a:pt x="10655247" y="4753149"/>
                  <a:pt x="10652121" y="4753149"/>
                </a:cubicBezTo>
                <a:cubicBezTo>
                  <a:pt x="10647954" y="4753149"/>
                  <a:pt x="10644271" y="4752647"/>
                  <a:pt x="10641071" y="4751642"/>
                </a:cubicBezTo>
                <a:cubicBezTo>
                  <a:pt x="10637871" y="4750638"/>
                  <a:pt x="10635099" y="4749540"/>
                  <a:pt x="10632755" y="4748349"/>
                </a:cubicBezTo>
                <a:cubicBezTo>
                  <a:pt x="10630411" y="4747159"/>
                  <a:pt x="10628439" y="4746061"/>
                  <a:pt x="10626839" y="4745057"/>
                </a:cubicBezTo>
                <a:cubicBezTo>
                  <a:pt x="10625239" y="4744052"/>
                  <a:pt x="10624030" y="4743550"/>
                  <a:pt x="10623211" y="4743550"/>
                </a:cubicBezTo>
                <a:cubicBezTo>
                  <a:pt x="10622691" y="4743550"/>
                  <a:pt x="10622225" y="4743680"/>
                  <a:pt x="10621816" y="4743940"/>
                </a:cubicBezTo>
                <a:cubicBezTo>
                  <a:pt x="10621407" y="4744201"/>
                  <a:pt x="10621091" y="4744629"/>
                  <a:pt x="10620867" y="4745224"/>
                </a:cubicBezTo>
                <a:cubicBezTo>
                  <a:pt x="10620644" y="4745819"/>
                  <a:pt x="10620458" y="4746601"/>
                  <a:pt x="10620309" y="4747568"/>
                </a:cubicBezTo>
                <a:cubicBezTo>
                  <a:pt x="10620161" y="4748535"/>
                  <a:pt x="10620086" y="4749726"/>
                  <a:pt x="10620086" y="4751140"/>
                </a:cubicBezTo>
                <a:cubicBezTo>
                  <a:pt x="10620086" y="4753447"/>
                  <a:pt x="10620272" y="4755270"/>
                  <a:pt x="10620644" y="4756609"/>
                </a:cubicBezTo>
                <a:cubicBezTo>
                  <a:pt x="10621017" y="4757949"/>
                  <a:pt x="10621611" y="4758991"/>
                  <a:pt x="10622430" y="4759735"/>
                </a:cubicBezTo>
                <a:cubicBezTo>
                  <a:pt x="10623249" y="4760479"/>
                  <a:pt x="10624551" y="4761316"/>
                  <a:pt x="10626337" y="4762246"/>
                </a:cubicBezTo>
                <a:cubicBezTo>
                  <a:pt x="10628123" y="4763176"/>
                  <a:pt x="10630299" y="4764069"/>
                  <a:pt x="10632867" y="4764925"/>
                </a:cubicBezTo>
                <a:cubicBezTo>
                  <a:pt x="10635434" y="4765781"/>
                  <a:pt x="10638336" y="4766488"/>
                  <a:pt x="10641573" y="4767046"/>
                </a:cubicBezTo>
                <a:cubicBezTo>
                  <a:pt x="10644810" y="4767604"/>
                  <a:pt x="10648215" y="4767883"/>
                  <a:pt x="10651787" y="4767883"/>
                </a:cubicBezTo>
                <a:cubicBezTo>
                  <a:pt x="10657591" y="4767883"/>
                  <a:pt x="10662911" y="4767176"/>
                  <a:pt x="10667749" y="4765762"/>
                </a:cubicBezTo>
                <a:cubicBezTo>
                  <a:pt x="10672585" y="4764348"/>
                  <a:pt x="10676753" y="4762265"/>
                  <a:pt x="10680250" y="4759511"/>
                </a:cubicBezTo>
                <a:cubicBezTo>
                  <a:pt x="10683747" y="4756758"/>
                  <a:pt x="10686445" y="4753372"/>
                  <a:pt x="10688343" y="4749354"/>
                </a:cubicBezTo>
                <a:cubicBezTo>
                  <a:pt x="10690240" y="4745336"/>
                  <a:pt x="10691189" y="4740759"/>
                  <a:pt x="10691189" y="4735625"/>
                </a:cubicBezTo>
                <a:cubicBezTo>
                  <a:pt x="10691189" y="4731309"/>
                  <a:pt x="10690463" y="4727588"/>
                  <a:pt x="10689012" y="4724462"/>
                </a:cubicBezTo>
                <a:cubicBezTo>
                  <a:pt x="10687561" y="4721337"/>
                  <a:pt x="10685645" y="4718658"/>
                  <a:pt x="10683263" y="4716426"/>
                </a:cubicBezTo>
                <a:cubicBezTo>
                  <a:pt x="10680883" y="4714193"/>
                  <a:pt x="10678147" y="4712296"/>
                  <a:pt x="10675059" y="4710733"/>
                </a:cubicBezTo>
                <a:cubicBezTo>
                  <a:pt x="10671971" y="4709170"/>
                  <a:pt x="10668846" y="4707756"/>
                  <a:pt x="10665683" y="4706491"/>
                </a:cubicBezTo>
                <a:cubicBezTo>
                  <a:pt x="10662521" y="4705226"/>
                  <a:pt x="10659414" y="4703999"/>
                  <a:pt x="10656363" y="4702808"/>
                </a:cubicBezTo>
                <a:cubicBezTo>
                  <a:pt x="10653312" y="4701617"/>
                  <a:pt x="10650596" y="4700278"/>
                  <a:pt x="10648215" y="4698790"/>
                </a:cubicBezTo>
                <a:cubicBezTo>
                  <a:pt x="10645833" y="4697301"/>
                  <a:pt x="10643899" y="4695571"/>
                  <a:pt x="10642411" y="4693599"/>
                </a:cubicBezTo>
                <a:cubicBezTo>
                  <a:pt x="10640922" y="4691627"/>
                  <a:pt x="10640178" y="4689190"/>
                  <a:pt x="10640178" y="4686288"/>
                </a:cubicBezTo>
                <a:cubicBezTo>
                  <a:pt x="10640178" y="4684204"/>
                  <a:pt x="10640569" y="4682270"/>
                  <a:pt x="10641350" y="4680484"/>
                </a:cubicBezTo>
                <a:cubicBezTo>
                  <a:pt x="10642131" y="4678698"/>
                  <a:pt x="10643285" y="4677154"/>
                  <a:pt x="10644810" y="4675851"/>
                </a:cubicBezTo>
                <a:cubicBezTo>
                  <a:pt x="10646335" y="4674549"/>
                  <a:pt x="10648289" y="4673545"/>
                  <a:pt x="10650671" y="4672838"/>
                </a:cubicBezTo>
                <a:cubicBezTo>
                  <a:pt x="10653051" y="4672131"/>
                  <a:pt x="10655805" y="4671777"/>
                  <a:pt x="10658930" y="4671777"/>
                </a:cubicBezTo>
                <a:cubicBezTo>
                  <a:pt x="10662427" y="4671777"/>
                  <a:pt x="10665535" y="4672187"/>
                  <a:pt x="10668251" y="4673005"/>
                </a:cubicBezTo>
                <a:cubicBezTo>
                  <a:pt x="10670967" y="4673824"/>
                  <a:pt x="10673329" y="4674698"/>
                  <a:pt x="10675339" y="4675628"/>
                </a:cubicBezTo>
                <a:cubicBezTo>
                  <a:pt x="10677347" y="4676558"/>
                  <a:pt x="10678985" y="4677433"/>
                  <a:pt x="10680250" y="4678251"/>
                </a:cubicBezTo>
                <a:cubicBezTo>
                  <a:pt x="10681515" y="4679070"/>
                  <a:pt x="10682483" y="4679479"/>
                  <a:pt x="10683152" y="4679479"/>
                </a:cubicBezTo>
                <a:cubicBezTo>
                  <a:pt x="10683599" y="4679479"/>
                  <a:pt x="10684008" y="4679349"/>
                  <a:pt x="10684380" y="4679088"/>
                </a:cubicBezTo>
                <a:cubicBezTo>
                  <a:pt x="10684752" y="4678828"/>
                  <a:pt x="10685068" y="4678400"/>
                  <a:pt x="10685329" y="4677805"/>
                </a:cubicBezTo>
                <a:cubicBezTo>
                  <a:pt x="10685589" y="4677210"/>
                  <a:pt x="10685775" y="4676447"/>
                  <a:pt x="10685887" y="4675517"/>
                </a:cubicBezTo>
                <a:cubicBezTo>
                  <a:pt x="10685999" y="4674586"/>
                  <a:pt x="10686054" y="4673489"/>
                  <a:pt x="10686054" y="4672224"/>
                </a:cubicBezTo>
                <a:cubicBezTo>
                  <a:pt x="10686054" y="4671033"/>
                  <a:pt x="10685999" y="4670029"/>
                  <a:pt x="10685887" y="4669210"/>
                </a:cubicBezTo>
                <a:cubicBezTo>
                  <a:pt x="10685775" y="4668391"/>
                  <a:pt x="10685663" y="4667703"/>
                  <a:pt x="10685552" y="4667145"/>
                </a:cubicBezTo>
                <a:cubicBezTo>
                  <a:pt x="10685440" y="4666587"/>
                  <a:pt x="10685254" y="4666085"/>
                  <a:pt x="10684993" y="4665638"/>
                </a:cubicBezTo>
                <a:cubicBezTo>
                  <a:pt x="10684733" y="4665192"/>
                  <a:pt x="10684213" y="4664671"/>
                  <a:pt x="10683431" y="4664075"/>
                </a:cubicBezTo>
                <a:cubicBezTo>
                  <a:pt x="10682649" y="4663480"/>
                  <a:pt x="10681497" y="4662792"/>
                  <a:pt x="10679971" y="4662010"/>
                </a:cubicBezTo>
                <a:cubicBezTo>
                  <a:pt x="10678445" y="4661229"/>
                  <a:pt x="10676603" y="4660504"/>
                  <a:pt x="10674445" y="4659834"/>
                </a:cubicBezTo>
                <a:cubicBezTo>
                  <a:pt x="10672287" y="4659164"/>
                  <a:pt x="10669869" y="4658606"/>
                  <a:pt x="10667190" y="4658160"/>
                </a:cubicBezTo>
                <a:cubicBezTo>
                  <a:pt x="10664511" y="4657713"/>
                  <a:pt x="10661833" y="4657490"/>
                  <a:pt x="10659153" y="4657490"/>
                </a:cubicBezTo>
                <a:close/>
                <a:moveTo>
                  <a:pt x="10516279" y="4657490"/>
                </a:moveTo>
                <a:cubicBezTo>
                  <a:pt x="10510177" y="4657490"/>
                  <a:pt x="10504837" y="4658308"/>
                  <a:pt x="10500261" y="4659945"/>
                </a:cubicBezTo>
                <a:cubicBezTo>
                  <a:pt x="10495685" y="4661583"/>
                  <a:pt x="10491871" y="4663759"/>
                  <a:pt x="10488820" y="4666475"/>
                </a:cubicBezTo>
                <a:cubicBezTo>
                  <a:pt x="10485769" y="4669191"/>
                  <a:pt x="10483481" y="4672354"/>
                  <a:pt x="10481955" y="4675963"/>
                </a:cubicBezTo>
                <a:cubicBezTo>
                  <a:pt x="10480430" y="4679572"/>
                  <a:pt x="10479667" y="4683349"/>
                  <a:pt x="10479667" y="4687293"/>
                </a:cubicBezTo>
                <a:cubicBezTo>
                  <a:pt x="10479667" y="4691757"/>
                  <a:pt x="10480393" y="4695590"/>
                  <a:pt x="10481843" y="4698790"/>
                </a:cubicBezTo>
                <a:cubicBezTo>
                  <a:pt x="10483295" y="4701989"/>
                  <a:pt x="10485211" y="4704743"/>
                  <a:pt x="10487592" y="4707050"/>
                </a:cubicBezTo>
                <a:cubicBezTo>
                  <a:pt x="10489973" y="4709356"/>
                  <a:pt x="10492671" y="4711310"/>
                  <a:pt x="10495685" y="4712910"/>
                </a:cubicBezTo>
                <a:cubicBezTo>
                  <a:pt x="10498699" y="4714510"/>
                  <a:pt x="10501787" y="4715942"/>
                  <a:pt x="10504949" y="4717207"/>
                </a:cubicBezTo>
                <a:cubicBezTo>
                  <a:pt x="10508112" y="4718472"/>
                  <a:pt x="10511181" y="4719681"/>
                  <a:pt x="10514158" y="4720835"/>
                </a:cubicBezTo>
                <a:cubicBezTo>
                  <a:pt x="10517135" y="4721988"/>
                  <a:pt x="10519813" y="4723309"/>
                  <a:pt x="10522195" y="4724797"/>
                </a:cubicBezTo>
                <a:cubicBezTo>
                  <a:pt x="10524576" y="4726286"/>
                  <a:pt x="10526492" y="4727997"/>
                  <a:pt x="10527943" y="4729932"/>
                </a:cubicBezTo>
                <a:cubicBezTo>
                  <a:pt x="10529394" y="4731867"/>
                  <a:pt x="10530119" y="4734248"/>
                  <a:pt x="10530119" y="4737076"/>
                </a:cubicBezTo>
                <a:cubicBezTo>
                  <a:pt x="10530119" y="4739829"/>
                  <a:pt x="10529617" y="4742210"/>
                  <a:pt x="10528613" y="4744219"/>
                </a:cubicBezTo>
                <a:cubicBezTo>
                  <a:pt x="10527609" y="4746229"/>
                  <a:pt x="10526176" y="4747884"/>
                  <a:pt x="10524315" y="4749186"/>
                </a:cubicBezTo>
                <a:cubicBezTo>
                  <a:pt x="10522455" y="4750489"/>
                  <a:pt x="10520260" y="4751475"/>
                  <a:pt x="10517730" y="4752144"/>
                </a:cubicBezTo>
                <a:cubicBezTo>
                  <a:pt x="10515199" y="4752814"/>
                  <a:pt x="10512372" y="4753149"/>
                  <a:pt x="10509247" y="4753149"/>
                </a:cubicBezTo>
                <a:cubicBezTo>
                  <a:pt x="10505079" y="4753149"/>
                  <a:pt x="10501396" y="4752647"/>
                  <a:pt x="10498196" y="4751642"/>
                </a:cubicBezTo>
                <a:cubicBezTo>
                  <a:pt x="10494997" y="4750638"/>
                  <a:pt x="10492225" y="4749540"/>
                  <a:pt x="10489881" y="4748349"/>
                </a:cubicBezTo>
                <a:cubicBezTo>
                  <a:pt x="10487537" y="4747159"/>
                  <a:pt x="10485565" y="4746061"/>
                  <a:pt x="10483965" y="4745057"/>
                </a:cubicBezTo>
                <a:cubicBezTo>
                  <a:pt x="10482365" y="4744052"/>
                  <a:pt x="10481155" y="4743550"/>
                  <a:pt x="10480337" y="4743550"/>
                </a:cubicBezTo>
                <a:cubicBezTo>
                  <a:pt x="10479816" y="4743550"/>
                  <a:pt x="10479351" y="4743680"/>
                  <a:pt x="10478941" y="4743940"/>
                </a:cubicBezTo>
                <a:cubicBezTo>
                  <a:pt x="10478532" y="4744201"/>
                  <a:pt x="10478216" y="4744629"/>
                  <a:pt x="10477993" y="4745224"/>
                </a:cubicBezTo>
                <a:cubicBezTo>
                  <a:pt x="10477769" y="4745819"/>
                  <a:pt x="10477583" y="4746601"/>
                  <a:pt x="10477435" y="4747568"/>
                </a:cubicBezTo>
                <a:cubicBezTo>
                  <a:pt x="10477286" y="4748535"/>
                  <a:pt x="10477211" y="4749726"/>
                  <a:pt x="10477211" y="4751140"/>
                </a:cubicBezTo>
                <a:cubicBezTo>
                  <a:pt x="10477211" y="4753447"/>
                  <a:pt x="10477397" y="4755270"/>
                  <a:pt x="10477769" y="4756609"/>
                </a:cubicBezTo>
                <a:cubicBezTo>
                  <a:pt x="10478141" y="4757949"/>
                  <a:pt x="10478737" y="4758991"/>
                  <a:pt x="10479555" y="4759735"/>
                </a:cubicBezTo>
                <a:cubicBezTo>
                  <a:pt x="10480374" y="4760479"/>
                  <a:pt x="10481676" y="4761316"/>
                  <a:pt x="10483462" y="4762246"/>
                </a:cubicBezTo>
                <a:cubicBezTo>
                  <a:pt x="10485248" y="4763176"/>
                  <a:pt x="10487425" y="4764069"/>
                  <a:pt x="10489992" y="4764925"/>
                </a:cubicBezTo>
                <a:cubicBezTo>
                  <a:pt x="10492559" y="4765781"/>
                  <a:pt x="10495461" y="4766488"/>
                  <a:pt x="10498699" y="4767046"/>
                </a:cubicBezTo>
                <a:cubicBezTo>
                  <a:pt x="10501935" y="4767604"/>
                  <a:pt x="10505340" y="4767883"/>
                  <a:pt x="10508912" y="4767883"/>
                </a:cubicBezTo>
                <a:cubicBezTo>
                  <a:pt x="10514716" y="4767883"/>
                  <a:pt x="10520037" y="4767176"/>
                  <a:pt x="10524873" y="4765762"/>
                </a:cubicBezTo>
                <a:cubicBezTo>
                  <a:pt x="10529710" y="4764348"/>
                  <a:pt x="10533877" y="4762265"/>
                  <a:pt x="10537375" y="4759511"/>
                </a:cubicBezTo>
                <a:cubicBezTo>
                  <a:pt x="10540873" y="4756758"/>
                  <a:pt x="10543570" y="4753372"/>
                  <a:pt x="10545467" y="4749354"/>
                </a:cubicBezTo>
                <a:cubicBezTo>
                  <a:pt x="10547365" y="4745336"/>
                  <a:pt x="10548313" y="4740759"/>
                  <a:pt x="10548313" y="4735625"/>
                </a:cubicBezTo>
                <a:cubicBezTo>
                  <a:pt x="10548313" y="4731309"/>
                  <a:pt x="10547588" y="4727588"/>
                  <a:pt x="10546137" y="4724462"/>
                </a:cubicBezTo>
                <a:cubicBezTo>
                  <a:pt x="10544686" y="4721337"/>
                  <a:pt x="10542770" y="4718658"/>
                  <a:pt x="10540389" y="4716426"/>
                </a:cubicBezTo>
                <a:cubicBezTo>
                  <a:pt x="10538007" y="4714193"/>
                  <a:pt x="10535273" y="4712296"/>
                  <a:pt x="10532185" y="4710733"/>
                </a:cubicBezTo>
                <a:cubicBezTo>
                  <a:pt x="10529097" y="4709170"/>
                  <a:pt x="10525971" y="4707756"/>
                  <a:pt x="10522809" y="4706491"/>
                </a:cubicBezTo>
                <a:cubicBezTo>
                  <a:pt x="10519646" y="4705226"/>
                  <a:pt x="10516539" y="4703999"/>
                  <a:pt x="10513488" y="4702808"/>
                </a:cubicBezTo>
                <a:cubicBezTo>
                  <a:pt x="10510437" y="4701617"/>
                  <a:pt x="10507721" y="4700278"/>
                  <a:pt x="10505340" y="4698790"/>
                </a:cubicBezTo>
                <a:cubicBezTo>
                  <a:pt x="10502959" y="4697301"/>
                  <a:pt x="10501024" y="4695571"/>
                  <a:pt x="10499535" y="4693599"/>
                </a:cubicBezTo>
                <a:cubicBezTo>
                  <a:pt x="10498047" y="4691627"/>
                  <a:pt x="10497303" y="4689190"/>
                  <a:pt x="10497303" y="4686288"/>
                </a:cubicBezTo>
                <a:cubicBezTo>
                  <a:pt x="10497303" y="4684204"/>
                  <a:pt x="10497694" y="4682270"/>
                  <a:pt x="10498475" y="4680484"/>
                </a:cubicBezTo>
                <a:cubicBezTo>
                  <a:pt x="10499257" y="4678698"/>
                  <a:pt x="10500410" y="4677154"/>
                  <a:pt x="10501935" y="4675851"/>
                </a:cubicBezTo>
                <a:cubicBezTo>
                  <a:pt x="10503461" y="4674549"/>
                  <a:pt x="10505415" y="4673545"/>
                  <a:pt x="10507795" y="4672838"/>
                </a:cubicBezTo>
                <a:cubicBezTo>
                  <a:pt x="10510177" y="4672131"/>
                  <a:pt x="10512930" y="4671777"/>
                  <a:pt x="10516055" y="4671777"/>
                </a:cubicBezTo>
                <a:cubicBezTo>
                  <a:pt x="10519553" y="4671777"/>
                  <a:pt x="10522660" y="4672187"/>
                  <a:pt x="10525376" y="4673005"/>
                </a:cubicBezTo>
                <a:cubicBezTo>
                  <a:pt x="10528092" y="4673824"/>
                  <a:pt x="10530455" y="4674698"/>
                  <a:pt x="10532463" y="4675628"/>
                </a:cubicBezTo>
                <a:cubicBezTo>
                  <a:pt x="10534473" y="4676558"/>
                  <a:pt x="10536110" y="4677433"/>
                  <a:pt x="10537375" y="4678251"/>
                </a:cubicBezTo>
                <a:cubicBezTo>
                  <a:pt x="10538640" y="4679070"/>
                  <a:pt x="10539607" y="4679479"/>
                  <a:pt x="10540277" y="4679479"/>
                </a:cubicBezTo>
                <a:cubicBezTo>
                  <a:pt x="10540723" y="4679479"/>
                  <a:pt x="10541133" y="4679349"/>
                  <a:pt x="10541505" y="4679088"/>
                </a:cubicBezTo>
                <a:cubicBezTo>
                  <a:pt x="10541877" y="4678828"/>
                  <a:pt x="10542193" y="4678400"/>
                  <a:pt x="10542453" y="4677805"/>
                </a:cubicBezTo>
                <a:cubicBezTo>
                  <a:pt x="10542714" y="4677210"/>
                  <a:pt x="10542900" y="4676447"/>
                  <a:pt x="10543011" y="4675517"/>
                </a:cubicBezTo>
                <a:cubicBezTo>
                  <a:pt x="10543123" y="4674586"/>
                  <a:pt x="10543179" y="4673489"/>
                  <a:pt x="10543179" y="4672224"/>
                </a:cubicBezTo>
                <a:cubicBezTo>
                  <a:pt x="10543179" y="4671033"/>
                  <a:pt x="10543123" y="4670029"/>
                  <a:pt x="10543011" y="4669210"/>
                </a:cubicBezTo>
                <a:cubicBezTo>
                  <a:pt x="10542900" y="4668391"/>
                  <a:pt x="10542789" y="4667703"/>
                  <a:pt x="10542677" y="4667145"/>
                </a:cubicBezTo>
                <a:cubicBezTo>
                  <a:pt x="10542565" y="4666587"/>
                  <a:pt x="10542379" y="4666085"/>
                  <a:pt x="10542119" y="4665638"/>
                </a:cubicBezTo>
                <a:cubicBezTo>
                  <a:pt x="10541859" y="4665192"/>
                  <a:pt x="10541337" y="4664671"/>
                  <a:pt x="10540556" y="4664075"/>
                </a:cubicBezTo>
                <a:cubicBezTo>
                  <a:pt x="10539775" y="4663480"/>
                  <a:pt x="10538621" y="4662792"/>
                  <a:pt x="10537096" y="4662010"/>
                </a:cubicBezTo>
                <a:cubicBezTo>
                  <a:pt x="10535571" y="4661229"/>
                  <a:pt x="10533729" y="4660504"/>
                  <a:pt x="10531571" y="4659834"/>
                </a:cubicBezTo>
                <a:cubicBezTo>
                  <a:pt x="10529413" y="4659164"/>
                  <a:pt x="10526995" y="4658606"/>
                  <a:pt x="10524315" y="4658160"/>
                </a:cubicBezTo>
                <a:cubicBezTo>
                  <a:pt x="10521637" y="4657713"/>
                  <a:pt x="10518957" y="4657490"/>
                  <a:pt x="10516279" y="4657490"/>
                </a:cubicBezTo>
                <a:close/>
                <a:moveTo>
                  <a:pt x="10245077" y="4657490"/>
                </a:moveTo>
                <a:cubicBezTo>
                  <a:pt x="10241207" y="4657490"/>
                  <a:pt x="10237375" y="4657843"/>
                  <a:pt x="10233579" y="4658550"/>
                </a:cubicBezTo>
                <a:cubicBezTo>
                  <a:pt x="10229785" y="4659257"/>
                  <a:pt x="10226287" y="4660150"/>
                  <a:pt x="10223087" y="4661229"/>
                </a:cubicBezTo>
                <a:cubicBezTo>
                  <a:pt x="10219887" y="4662308"/>
                  <a:pt x="10217060" y="4663499"/>
                  <a:pt x="10214604" y="4664801"/>
                </a:cubicBezTo>
                <a:cubicBezTo>
                  <a:pt x="10212149" y="4666103"/>
                  <a:pt x="10210419" y="4667238"/>
                  <a:pt x="10209414" y="4668205"/>
                </a:cubicBezTo>
                <a:cubicBezTo>
                  <a:pt x="10208409" y="4669173"/>
                  <a:pt x="10207777" y="4670196"/>
                  <a:pt x="10207516" y="4671275"/>
                </a:cubicBezTo>
                <a:cubicBezTo>
                  <a:pt x="10207256" y="4672354"/>
                  <a:pt x="10207125" y="4673824"/>
                  <a:pt x="10207125" y="4675684"/>
                </a:cubicBezTo>
                <a:cubicBezTo>
                  <a:pt x="10207125" y="4676800"/>
                  <a:pt x="10207200" y="4677823"/>
                  <a:pt x="10207349" y="4678754"/>
                </a:cubicBezTo>
                <a:cubicBezTo>
                  <a:pt x="10207497" y="4679684"/>
                  <a:pt x="10207739" y="4680447"/>
                  <a:pt x="10208075" y="4681042"/>
                </a:cubicBezTo>
                <a:cubicBezTo>
                  <a:pt x="10208409" y="4681637"/>
                  <a:pt x="10208800" y="4682084"/>
                  <a:pt x="10209247" y="4682381"/>
                </a:cubicBezTo>
                <a:cubicBezTo>
                  <a:pt x="10209693" y="4682679"/>
                  <a:pt x="10210213" y="4682828"/>
                  <a:pt x="10210809" y="4682828"/>
                </a:cubicBezTo>
                <a:cubicBezTo>
                  <a:pt x="10211702" y="4682828"/>
                  <a:pt x="10213060" y="4682288"/>
                  <a:pt x="10214883" y="4681209"/>
                </a:cubicBezTo>
                <a:cubicBezTo>
                  <a:pt x="10216707" y="4680130"/>
                  <a:pt x="10218976" y="4678940"/>
                  <a:pt x="10221692" y="4677637"/>
                </a:cubicBezTo>
                <a:cubicBezTo>
                  <a:pt x="10224408" y="4676335"/>
                  <a:pt x="10227571" y="4675145"/>
                  <a:pt x="10231180" y="4674066"/>
                </a:cubicBezTo>
                <a:cubicBezTo>
                  <a:pt x="10234789" y="4672987"/>
                  <a:pt x="10238863" y="4672447"/>
                  <a:pt x="10243403" y="4672447"/>
                </a:cubicBezTo>
                <a:cubicBezTo>
                  <a:pt x="10247644" y="4672447"/>
                  <a:pt x="10251216" y="4672949"/>
                  <a:pt x="10254118" y="4673954"/>
                </a:cubicBezTo>
                <a:cubicBezTo>
                  <a:pt x="10257020" y="4674958"/>
                  <a:pt x="10259383" y="4676447"/>
                  <a:pt x="10261206" y="4678419"/>
                </a:cubicBezTo>
                <a:cubicBezTo>
                  <a:pt x="10263029" y="4680391"/>
                  <a:pt x="10264350" y="4682865"/>
                  <a:pt x="10265169" y="4685842"/>
                </a:cubicBezTo>
                <a:cubicBezTo>
                  <a:pt x="10265987" y="4688818"/>
                  <a:pt x="10266397" y="4692241"/>
                  <a:pt x="10266397" y="4696111"/>
                </a:cubicBezTo>
                <a:lnTo>
                  <a:pt x="10266397" y="4703924"/>
                </a:lnTo>
                <a:lnTo>
                  <a:pt x="10252555" y="4703924"/>
                </a:lnTo>
                <a:cubicBezTo>
                  <a:pt x="10244742" y="4703924"/>
                  <a:pt x="10237709" y="4704612"/>
                  <a:pt x="10231459" y="4705989"/>
                </a:cubicBezTo>
                <a:cubicBezTo>
                  <a:pt x="10225208" y="4707366"/>
                  <a:pt x="10219925" y="4709431"/>
                  <a:pt x="10215609" y="4712184"/>
                </a:cubicBezTo>
                <a:cubicBezTo>
                  <a:pt x="10211293" y="4714937"/>
                  <a:pt x="10207981" y="4718398"/>
                  <a:pt x="10205675" y="4722565"/>
                </a:cubicBezTo>
                <a:cubicBezTo>
                  <a:pt x="10203367" y="4726732"/>
                  <a:pt x="10202214" y="4731643"/>
                  <a:pt x="10202214" y="4737299"/>
                </a:cubicBezTo>
                <a:cubicBezTo>
                  <a:pt x="10202214" y="4742136"/>
                  <a:pt x="10203051" y="4746452"/>
                  <a:pt x="10204725" y="4750247"/>
                </a:cubicBezTo>
                <a:cubicBezTo>
                  <a:pt x="10206400" y="4754042"/>
                  <a:pt x="10208744" y="4757242"/>
                  <a:pt x="10211758" y="4759846"/>
                </a:cubicBezTo>
                <a:cubicBezTo>
                  <a:pt x="10214771" y="4762451"/>
                  <a:pt x="10218418" y="4764441"/>
                  <a:pt x="10222697" y="4765818"/>
                </a:cubicBezTo>
                <a:cubicBezTo>
                  <a:pt x="10226975" y="4767195"/>
                  <a:pt x="10231757" y="4767883"/>
                  <a:pt x="10237040" y="4767883"/>
                </a:cubicBezTo>
                <a:cubicBezTo>
                  <a:pt x="10243067" y="4767883"/>
                  <a:pt x="10248779" y="4766581"/>
                  <a:pt x="10254174" y="4763976"/>
                </a:cubicBezTo>
                <a:cubicBezTo>
                  <a:pt x="10259569" y="4761372"/>
                  <a:pt x="10264461" y="4757725"/>
                  <a:pt x="10268852" y="4753037"/>
                </a:cubicBezTo>
                <a:lnTo>
                  <a:pt x="10268852" y="4763083"/>
                </a:lnTo>
                <a:cubicBezTo>
                  <a:pt x="10268852" y="4763976"/>
                  <a:pt x="10269113" y="4764646"/>
                  <a:pt x="10269633" y="4765092"/>
                </a:cubicBezTo>
                <a:cubicBezTo>
                  <a:pt x="10270154" y="4765539"/>
                  <a:pt x="10270991" y="4765874"/>
                  <a:pt x="10272145" y="4766097"/>
                </a:cubicBezTo>
                <a:cubicBezTo>
                  <a:pt x="10273298" y="4766320"/>
                  <a:pt x="10274843" y="4766432"/>
                  <a:pt x="10276777" y="4766432"/>
                </a:cubicBezTo>
                <a:cubicBezTo>
                  <a:pt x="10278787" y="4766432"/>
                  <a:pt x="10280312" y="4766320"/>
                  <a:pt x="10281353" y="4766097"/>
                </a:cubicBezTo>
                <a:cubicBezTo>
                  <a:pt x="10282395" y="4765874"/>
                  <a:pt x="10283214" y="4765539"/>
                  <a:pt x="10283809" y="4765092"/>
                </a:cubicBezTo>
                <a:cubicBezTo>
                  <a:pt x="10284405" y="4764646"/>
                  <a:pt x="10284702" y="4763976"/>
                  <a:pt x="10284702" y="4763083"/>
                </a:cubicBezTo>
                <a:lnTo>
                  <a:pt x="10284702" y="4695329"/>
                </a:lnTo>
                <a:cubicBezTo>
                  <a:pt x="10284702" y="4689079"/>
                  <a:pt x="10283995" y="4683609"/>
                  <a:pt x="10282581" y="4678921"/>
                </a:cubicBezTo>
                <a:cubicBezTo>
                  <a:pt x="10281167" y="4674233"/>
                  <a:pt x="10278898" y="4670308"/>
                  <a:pt x="10275773" y="4667145"/>
                </a:cubicBezTo>
                <a:cubicBezTo>
                  <a:pt x="10272647" y="4663982"/>
                  <a:pt x="10268555" y="4661583"/>
                  <a:pt x="10263494" y="4659945"/>
                </a:cubicBezTo>
                <a:cubicBezTo>
                  <a:pt x="10258434" y="4658308"/>
                  <a:pt x="10252295" y="4657490"/>
                  <a:pt x="10245077" y="4657490"/>
                </a:cubicBezTo>
                <a:close/>
                <a:moveTo>
                  <a:pt x="10135763" y="4657490"/>
                </a:moveTo>
                <a:cubicBezTo>
                  <a:pt x="10130033" y="4657490"/>
                  <a:pt x="10124359" y="4658959"/>
                  <a:pt x="10118740" y="4661899"/>
                </a:cubicBezTo>
                <a:cubicBezTo>
                  <a:pt x="10113122" y="4664838"/>
                  <a:pt x="10107485" y="4669470"/>
                  <a:pt x="10101829" y="4675796"/>
                </a:cubicBezTo>
                <a:lnTo>
                  <a:pt x="10101829" y="4662513"/>
                </a:lnTo>
                <a:cubicBezTo>
                  <a:pt x="10101829" y="4661917"/>
                  <a:pt x="10101699" y="4661415"/>
                  <a:pt x="10101439" y="4661006"/>
                </a:cubicBezTo>
                <a:cubicBezTo>
                  <a:pt x="10101179" y="4660597"/>
                  <a:pt x="10100751" y="4660225"/>
                  <a:pt x="10100155" y="4659890"/>
                </a:cubicBezTo>
                <a:cubicBezTo>
                  <a:pt x="10099560" y="4659555"/>
                  <a:pt x="10098723" y="4659332"/>
                  <a:pt x="10097644" y="4659220"/>
                </a:cubicBezTo>
                <a:cubicBezTo>
                  <a:pt x="10096565" y="4659108"/>
                  <a:pt x="10095207" y="4659052"/>
                  <a:pt x="10093569" y="4659052"/>
                </a:cubicBezTo>
                <a:cubicBezTo>
                  <a:pt x="10091858" y="4659052"/>
                  <a:pt x="10090481" y="4659108"/>
                  <a:pt x="10089439" y="4659220"/>
                </a:cubicBezTo>
                <a:cubicBezTo>
                  <a:pt x="10088398" y="4659332"/>
                  <a:pt x="10087542" y="4659555"/>
                  <a:pt x="10086873" y="4659890"/>
                </a:cubicBezTo>
                <a:cubicBezTo>
                  <a:pt x="10086203" y="4660225"/>
                  <a:pt x="10085756" y="4660597"/>
                  <a:pt x="10085533" y="4661006"/>
                </a:cubicBezTo>
                <a:cubicBezTo>
                  <a:pt x="10085309" y="4661415"/>
                  <a:pt x="10085198" y="4661917"/>
                  <a:pt x="10085198" y="4662513"/>
                </a:cubicBezTo>
                <a:lnTo>
                  <a:pt x="10085198" y="4762972"/>
                </a:lnTo>
                <a:cubicBezTo>
                  <a:pt x="10085198" y="4763567"/>
                  <a:pt x="10085329" y="4764069"/>
                  <a:pt x="10085589" y="4764479"/>
                </a:cubicBezTo>
                <a:cubicBezTo>
                  <a:pt x="10085849" y="4764888"/>
                  <a:pt x="10086333" y="4765241"/>
                  <a:pt x="10087040" y="4765539"/>
                </a:cubicBezTo>
                <a:cubicBezTo>
                  <a:pt x="10087747" y="4765837"/>
                  <a:pt x="10088695" y="4766060"/>
                  <a:pt x="10089886" y="4766209"/>
                </a:cubicBezTo>
                <a:cubicBezTo>
                  <a:pt x="10091077" y="4766358"/>
                  <a:pt x="10092565" y="4766432"/>
                  <a:pt x="10094351" y="4766432"/>
                </a:cubicBezTo>
                <a:cubicBezTo>
                  <a:pt x="10096211" y="4766432"/>
                  <a:pt x="10097737" y="4766358"/>
                  <a:pt x="10098927" y="4766209"/>
                </a:cubicBezTo>
                <a:cubicBezTo>
                  <a:pt x="10100118" y="4766060"/>
                  <a:pt x="10101049" y="4765837"/>
                  <a:pt x="10101718" y="4765539"/>
                </a:cubicBezTo>
                <a:cubicBezTo>
                  <a:pt x="10102387" y="4765241"/>
                  <a:pt x="10102871" y="4764888"/>
                  <a:pt x="10103169" y="4764479"/>
                </a:cubicBezTo>
                <a:cubicBezTo>
                  <a:pt x="10103467" y="4764069"/>
                  <a:pt x="10103615" y="4763567"/>
                  <a:pt x="10103615" y="4762972"/>
                </a:cubicBezTo>
                <a:lnTo>
                  <a:pt x="10103615" y="4692762"/>
                </a:lnTo>
                <a:cubicBezTo>
                  <a:pt x="10108675" y="4686437"/>
                  <a:pt x="10113513" y="4681637"/>
                  <a:pt x="10118127" y="4678363"/>
                </a:cubicBezTo>
                <a:cubicBezTo>
                  <a:pt x="10122740" y="4675089"/>
                  <a:pt x="10127353" y="4673452"/>
                  <a:pt x="10131967" y="4673452"/>
                </a:cubicBezTo>
                <a:cubicBezTo>
                  <a:pt x="10135539" y="4673452"/>
                  <a:pt x="10138683" y="4674121"/>
                  <a:pt x="10141399" y="4675461"/>
                </a:cubicBezTo>
                <a:cubicBezTo>
                  <a:pt x="10144115" y="4676800"/>
                  <a:pt x="10146329" y="4678735"/>
                  <a:pt x="10148041" y="4681265"/>
                </a:cubicBezTo>
                <a:cubicBezTo>
                  <a:pt x="10149753" y="4683795"/>
                  <a:pt x="10151055" y="4686809"/>
                  <a:pt x="10151947" y="4690306"/>
                </a:cubicBezTo>
                <a:cubicBezTo>
                  <a:pt x="10152841" y="4693804"/>
                  <a:pt x="10153287" y="4698418"/>
                  <a:pt x="10153287" y="4704147"/>
                </a:cubicBezTo>
                <a:lnTo>
                  <a:pt x="10153287" y="4762972"/>
                </a:lnTo>
                <a:cubicBezTo>
                  <a:pt x="10153287" y="4763567"/>
                  <a:pt x="10153436" y="4764069"/>
                  <a:pt x="10153733" y="4764479"/>
                </a:cubicBezTo>
                <a:cubicBezTo>
                  <a:pt x="10154031" y="4764888"/>
                  <a:pt x="10154515" y="4765241"/>
                  <a:pt x="10155185" y="4765539"/>
                </a:cubicBezTo>
                <a:cubicBezTo>
                  <a:pt x="10155854" y="4765837"/>
                  <a:pt x="10156785" y="4766060"/>
                  <a:pt x="10157975" y="4766209"/>
                </a:cubicBezTo>
                <a:cubicBezTo>
                  <a:pt x="10159165" y="4766358"/>
                  <a:pt x="10160691" y="4766432"/>
                  <a:pt x="10162551" y="4766432"/>
                </a:cubicBezTo>
                <a:cubicBezTo>
                  <a:pt x="10164337" y="4766432"/>
                  <a:pt x="10165825" y="4766358"/>
                  <a:pt x="10167017" y="4766209"/>
                </a:cubicBezTo>
                <a:cubicBezTo>
                  <a:pt x="10168207" y="4766060"/>
                  <a:pt x="10169137" y="4765837"/>
                  <a:pt x="10169807" y="4765539"/>
                </a:cubicBezTo>
                <a:cubicBezTo>
                  <a:pt x="10170477" y="4765241"/>
                  <a:pt x="10170961" y="4764888"/>
                  <a:pt x="10171258" y="4764479"/>
                </a:cubicBezTo>
                <a:cubicBezTo>
                  <a:pt x="10171555" y="4764069"/>
                  <a:pt x="10171705" y="4763567"/>
                  <a:pt x="10171705" y="4762972"/>
                </a:cubicBezTo>
                <a:lnTo>
                  <a:pt x="10171705" y="4701692"/>
                </a:lnTo>
                <a:cubicBezTo>
                  <a:pt x="10171705" y="4694548"/>
                  <a:pt x="10171091" y="4688427"/>
                  <a:pt x="10169863" y="4683330"/>
                </a:cubicBezTo>
                <a:cubicBezTo>
                  <a:pt x="10168635" y="4678233"/>
                  <a:pt x="10166607" y="4673786"/>
                  <a:pt x="10163779" y="4669991"/>
                </a:cubicBezTo>
                <a:cubicBezTo>
                  <a:pt x="10160951" y="4666196"/>
                  <a:pt x="10157249" y="4663164"/>
                  <a:pt x="10152673" y="4660894"/>
                </a:cubicBezTo>
                <a:cubicBezTo>
                  <a:pt x="10148097" y="4658625"/>
                  <a:pt x="10142459" y="4657490"/>
                  <a:pt x="10135763" y="4657490"/>
                </a:cubicBezTo>
                <a:close/>
                <a:moveTo>
                  <a:pt x="10006951" y="4657490"/>
                </a:moveTo>
                <a:cubicBezTo>
                  <a:pt x="10003082" y="4657490"/>
                  <a:pt x="9999250" y="4657843"/>
                  <a:pt x="9995455" y="4658550"/>
                </a:cubicBezTo>
                <a:cubicBezTo>
                  <a:pt x="9991659" y="4659257"/>
                  <a:pt x="9988162" y="4660150"/>
                  <a:pt x="9984963" y="4661229"/>
                </a:cubicBezTo>
                <a:cubicBezTo>
                  <a:pt x="9981763" y="4662308"/>
                  <a:pt x="9978935" y="4663499"/>
                  <a:pt x="9976479" y="4664801"/>
                </a:cubicBezTo>
                <a:cubicBezTo>
                  <a:pt x="9974023" y="4666103"/>
                  <a:pt x="9972293" y="4667238"/>
                  <a:pt x="9971289" y="4668205"/>
                </a:cubicBezTo>
                <a:cubicBezTo>
                  <a:pt x="9970284" y="4669173"/>
                  <a:pt x="9969651" y="4670196"/>
                  <a:pt x="9969391" y="4671275"/>
                </a:cubicBezTo>
                <a:cubicBezTo>
                  <a:pt x="9969131" y="4672354"/>
                  <a:pt x="9969001" y="4673824"/>
                  <a:pt x="9969001" y="4675684"/>
                </a:cubicBezTo>
                <a:cubicBezTo>
                  <a:pt x="9969001" y="4676800"/>
                  <a:pt x="9969075" y="4677823"/>
                  <a:pt x="9969224" y="4678754"/>
                </a:cubicBezTo>
                <a:cubicBezTo>
                  <a:pt x="9969373" y="4679684"/>
                  <a:pt x="9969615" y="4680447"/>
                  <a:pt x="9969949" y="4681042"/>
                </a:cubicBezTo>
                <a:cubicBezTo>
                  <a:pt x="9970284" y="4681637"/>
                  <a:pt x="9970675" y="4682084"/>
                  <a:pt x="9971121" y="4682381"/>
                </a:cubicBezTo>
                <a:cubicBezTo>
                  <a:pt x="9971568" y="4682679"/>
                  <a:pt x="9972089" y="4682828"/>
                  <a:pt x="9972684" y="4682828"/>
                </a:cubicBezTo>
                <a:cubicBezTo>
                  <a:pt x="9973577" y="4682828"/>
                  <a:pt x="9974935" y="4682288"/>
                  <a:pt x="9976758" y="4681209"/>
                </a:cubicBezTo>
                <a:cubicBezTo>
                  <a:pt x="9978581" y="4680130"/>
                  <a:pt x="9980851" y="4678940"/>
                  <a:pt x="9983567" y="4677637"/>
                </a:cubicBezTo>
                <a:cubicBezTo>
                  <a:pt x="9986283" y="4676335"/>
                  <a:pt x="9989446" y="4675145"/>
                  <a:pt x="9993055" y="4674066"/>
                </a:cubicBezTo>
                <a:cubicBezTo>
                  <a:pt x="9996664" y="4672987"/>
                  <a:pt x="10000738" y="4672447"/>
                  <a:pt x="10005277" y="4672447"/>
                </a:cubicBezTo>
                <a:cubicBezTo>
                  <a:pt x="10009519" y="4672447"/>
                  <a:pt x="10013091" y="4672949"/>
                  <a:pt x="10015993" y="4673954"/>
                </a:cubicBezTo>
                <a:cubicBezTo>
                  <a:pt x="10018895" y="4674958"/>
                  <a:pt x="10021258" y="4676447"/>
                  <a:pt x="10023081" y="4678419"/>
                </a:cubicBezTo>
                <a:cubicBezTo>
                  <a:pt x="10024904" y="4680391"/>
                  <a:pt x="10026225" y="4682865"/>
                  <a:pt x="10027043" y="4685842"/>
                </a:cubicBezTo>
                <a:cubicBezTo>
                  <a:pt x="10027862" y="4688818"/>
                  <a:pt x="10028271" y="4692241"/>
                  <a:pt x="10028271" y="4696111"/>
                </a:cubicBezTo>
                <a:lnTo>
                  <a:pt x="10028271" y="4703924"/>
                </a:lnTo>
                <a:lnTo>
                  <a:pt x="10014431" y="4703924"/>
                </a:lnTo>
                <a:cubicBezTo>
                  <a:pt x="10006617" y="4703924"/>
                  <a:pt x="9999585" y="4704612"/>
                  <a:pt x="9993334" y="4705989"/>
                </a:cubicBezTo>
                <a:cubicBezTo>
                  <a:pt x="9987083" y="4707366"/>
                  <a:pt x="9981799" y="4709431"/>
                  <a:pt x="9977483" y="4712184"/>
                </a:cubicBezTo>
                <a:cubicBezTo>
                  <a:pt x="9973167" y="4714937"/>
                  <a:pt x="9969857" y="4718398"/>
                  <a:pt x="9967549" y="4722565"/>
                </a:cubicBezTo>
                <a:cubicBezTo>
                  <a:pt x="9965243" y="4726732"/>
                  <a:pt x="9964089" y="4731643"/>
                  <a:pt x="9964089" y="4737299"/>
                </a:cubicBezTo>
                <a:cubicBezTo>
                  <a:pt x="9964089" y="4742136"/>
                  <a:pt x="9964927" y="4746452"/>
                  <a:pt x="9966601" y="4750247"/>
                </a:cubicBezTo>
                <a:cubicBezTo>
                  <a:pt x="9968275" y="4754042"/>
                  <a:pt x="9970619" y="4757242"/>
                  <a:pt x="9973633" y="4759846"/>
                </a:cubicBezTo>
                <a:cubicBezTo>
                  <a:pt x="9976647" y="4762451"/>
                  <a:pt x="9980293" y="4764441"/>
                  <a:pt x="9984571" y="4765818"/>
                </a:cubicBezTo>
                <a:cubicBezTo>
                  <a:pt x="9988851" y="4767195"/>
                  <a:pt x="9993631" y="4767883"/>
                  <a:pt x="9998915" y="4767883"/>
                </a:cubicBezTo>
                <a:cubicBezTo>
                  <a:pt x="10004943" y="4767883"/>
                  <a:pt x="10010654" y="4766581"/>
                  <a:pt x="10016049" y="4763976"/>
                </a:cubicBezTo>
                <a:cubicBezTo>
                  <a:pt x="10021444" y="4761372"/>
                  <a:pt x="10026337" y="4757725"/>
                  <a:pt x="10030727" y="4753037"/>
                </a:cubicBezTo>
                <a:lnTo>
                  <a:pt x="10030727" y="4763083"/>
                </a:lnTo>
                <a:cubicBezTo>
                  <a:pt x="10030727" y="4763976"/>
                  <a:pt x="10030987" y="4764646"/>
                  <a:pt x="10031509" y="4765092"/>
                </a:cubicBezTo>
                <a:cubicBezTo>
                  <a:pt x="10032029" y="4765539"/>
                  <a:pt x="10032867" y="4765874"/>
                  <a:pt x="10034020" y="4766097"/>
                </a:cubicBezTo>
                <a:cubicBezTo>
                  <a:pt x="10035173" y="4766320"/>
                  <a:pt x="10036717" y="4766432"/>
                  <a:pt x="10038652" y="4766432"/>
                </a:cubicBezTo>
                <a:cubicBezTo>
                  <a:pt x="10040661" y="4766432"/>
                  <a:pt x="10042187" y="4766320"/>
                  <a:pt x="10043229" y="4766097"/>
                </a:cubicBezTo>
                <a:cubicBezTo>
                  <a:pt x="10044271" y="4765874"/>
                  <a:pt x="10045089" y="4765539"/>
                  <a:pt x="10045684" y="4765092"/>
                </a:cubicBezTo>
                <a:cubicBezTo>
                  <a:pt x="10046279" y="4764646"/>
                  <a:pt x="10046577" y="4763976"/>
                  <a:pt x="10046577" y="4763083"/>
                </a:cubicBezTo>
                <a:lnTo>
                  <a:pt x="10046577" y="4695329"/>
                </a:lnTo>
                <a:cubicBezTo>
                  <a:pt x="10046577" y="4689079"/>
                  <a:pt x="10045871" y="4683609"/>
                  <a:pt x="10044457" y="4678921"/>
                </a:cubicBezTo>
                <a:cubicBezTo>
                  <a:pt x="10043043" y="4674233"/>
                  <a:pt x="10040773" y="4670308"/>
                  <a:pt x="10037647" y="4667145"/>
                </a:cubicBezTo>
                <a:cubicBezTo>
                  <a:pt x="10034522" y="4663982"/>
                  <a:pt x="10030429" y="4661583"/>
                  <a:pt x="10025369" y="4659945"/>
                </a:cubicBezTo>
                <a:cubicBezTo>
                  <a:pt x="10020309" y="4658308"/>
                  <a:pt x="10014170" y="4657490"/>
                  <a:pt x="10006951" y="4657490"/>
                </a:cubicBezTo>
                <a:close/>
                <a:moveTo>
                  <a:pt x="9891163" y="4657490"/>
                </a:moveTo>
                <a:cubicBezTo>
                  <a:pt x="9889005" y="4657490"/>
                  <a:pt x="9886866" y="4657769"/>
                  <a:pt x="9884745" y="4658327"/>
                </a:cubicBezTo>
                <a:cubicBezTo>
                  <a:pt x="9882625" y="4658885"/>
                  <a:pt x="9880485" y="4659890"/>
                  <a:pt x="9878327" y="4661341"/>
                </a:cubicBezTo>
                <a:cubicBezTo>
                  <a:pt x="9876169" y="4662792"/>
                  <a:pt x="9873881" y="4664782"/>
                  <a:pt x="9871463" y="4667312"/>
                </a:cubicBezTo>
                <a:cubicBezTo>
                  <a:pt x="9869044" y="4669843"/>
                  <a:pt x="9866458" y="4673117"/>
                  <a:pt x="9863705" y="4677135"/>
                </a:cubicBezTo>
                <a:lnTo>
                  <a:pt x="9863705" y="4662513"/>
                </a:lnTo>
                <a:cubicBezTo>
                  <a:pt x="9863705" y="4661917"/>
                  <a:pt x="9863575" y="4661415"/>
                  <a:pt x="9863314" y="4661006"/>
                </a:cubicBezTo>
                <a:cubicBezTo>
                  <a:pt x="9863053" y="4660597"/>
                  <a:pt x="9862625" y="4660225"/>
                  <a:pt x="9862031" y="4659890"/>
                </a:cubicBezTo>
                <a:cubicBezTo>
                  <a:pt x="9861435" y="4659555"/>
                  <a:pt x="9860598" y="4659332"/>
                  <a:pt x="9859519" y="4659220"/>
                </a:cubicBezTo>
                <a:cubicBezTo>
                  <a:pt x="9858440" y="4659108"/>
                  <a:pt x="9857082" y="4659052"/>
                  <a:pt x="9855445" y="4659052"/>
                </a:cubicBezTo>
                <a:cubicBezTo>
                  <a:pt x="9853733" y="4659052"/>
                  <a:pt x="9852357" y="4659108"/>
                  <a:pt x="9851315" y="4659220"/>
                </a:cubicBezTo>
                <a:cubicBezTo>
                  <a:pt x="9850273" y="4659332"/>
                  <a:pt x="9849417" y="4659555"/>
                  <a:pt x="9848747" y="4659890"/>
                </a:cubicBezTo>
                <a:cubicBezTo>
                  <a:pt x="9848077" y="4660225"/>
                  <a:pt x="9847631" y="4660597"/>
                  <a:pt x="9847408" y="4661006"/>
                </a:cubicBezTo>
                <a:cubicBezTo>
                  <a:pt x="9847185" y="4661415"/>
                  <a:pt x="9847073" y="4661917"/>
                  <a:pt x="9847073" y="4662513"/>
                </a:cubicBezTo>
                <a:lnTo>
                  <a:pt x="9847073" y="4762972"/>
                </a:lnTo>
                <a:cubicBezTo>
                  <a:pt x="9847073" y="4763567"/>
                  <a:pt x="9847203" y="4764069"/>
                  <a:pt x="9847464" y="4764479"/>
                </a:cubicBezTo>
                <a:cubicBezTo>
                  <a:pt x="9847724" y="4764888"/>
                  <a:pt x="9848208" y="4765241"/>
                  <a:pt x="9848915" y="4765539"/>
                </a:cubicBezTo>
                <a:cubicBezTo>
                  <a:pt x="9849622" y="4765837"/>
                  <a:pt x="9850571" y="4766060"/>
                  <a:pt x="9851761" y="4766209"/>
                </a:cubicBezTo>
                <a:cubicBezTo>
                  <a:pt x="9852952" y="4766358"/>
                  <a:pt x="9854440" y="4766432"/>
                  <a:pt x="9856226" y="4766432"/>
                </a:cubicBezTo>
                <a:cubicBezTo>
                  <a:pt x="9858087" y="4766432"/>
                  <a:pt x="9859612" y="4766358"/>
                  <a:pt x="9860803" y="4766209"/>
                </a:cubicBezTo>
                <a:cubicBezTo>
                  <a:pt x="9861993" y="4766060"/>
                  <a:pt x="9862923" y="4765837"/>
                  <a:pt x="9863593" y="4765539"/>
                </a:cubicBezTo>
                <a:cubicBezTo>
                  <a:pt x="9864263" y="4765241"/>
                  <a:pt x="9864747" y="4764888"/>
                  <a:pt x="9865044" y="4764479"/>
                </a:cubicBezTo>
                <a:cubicBezTo>
                  <a:pt x="9865341" y="4764069"/>
                  <a:pt x="9865491" y="4763567"/>
                  <a:pt x="9865491" y="4762972"/>
                </a:cubicBezTo>
                <a:lnTo>
                  <a:pt x="9865491" y="4696892"/>
                </a:lnTo>
                <a:cubicBezTo>
                  <a:pt x="9868095" y="4692799"/>
                  <a:pt x="9870477" y="4689339"/>
                  <a:pt x="9872635" y="4686511"/>
                </a:cubicBezTo>
                <a:cubicBezTo>
                  <a:pt x="9874793" y="4683684"/>
                  <a:pt x="9876857" y="4681414"/>
                  <a:pt x="9878829" y="4679702"/>
                </a:cubicBezTo>
                <a:cubicBezTo>
                  <a:pt x="9880801" y="4677991"/>
                  <a:pt x="9882680" y="4676763"/>
                  <a:pt x="9884466" y="4676019"/>
                </a:cubicBezTo>
                <a:cubicBezTo>
                  <a:pt x="9886252" y="4675275"/>
                  <a:pt x="9888075" y="4674903"/>
                  <a:pt x="9889935" y="4674903"/>
                </a:cubicBezTo>
                <a:cubicBezTo>
                  <a:pt x="9891499" y="4674903"/>
                  <a:pt x="9892949" y="4675052"/>
                  <a:pt x="9894289" y="4675349"/>
                </a:cubicBezTo>
                <a:cubicBezTo>
                  <a:pt x="9895629" y="4675647"/>
                  <a:pt x="9896837" y="4675963"/>
                  <a:pt x="9897917" y="4676298"/>
                </a:cubicBezTo>
                <a:cubicBezTo>
                  <a:pt x="9898995" y="4676633"/>
                  <a:pt x="9899963" y="4676968"/>
                  <a:pt x="9900819" y="4677303"/>
                </a:cubicBezTo>
                <a:cubicBezTo>
                  <a:pt x="9901675" y="4677637"/>
                  <a:pt x="9902400" y="4677805"/>
                  <a:pt x="9902995" y="4677805"/>
                </a:cubicBezTo>
                <a:cubicBezTo>
                  <a:pt x="9903591" y="4677805"/>
                  <a:pt x="9904055" y="4677637"/>
                  <a:pt x="9904391" y="4677303"/>
                </a:cubicBezTo>
                <a:cubicBezTo>
                  <a:pt x="9904725" y="4676968"/>
                  <a:pt x="9905005" y="4676484"/>
                  <a:pt x="9905227" y="4675851"/>
                </a:cubicBezTo>
                <a:cubicBezTo>
                  <a:pt x="9905451" y="4675219"/>
                  <a:pt x="9905599" y="4674345"/>
                  <a:pt x="9905674" y="4673228"/>
                </a:cubicBezTo>
                <a:cubicBezTo>
                  <a:pt x="9905749" y="4672112"/>
                  <a:pt x="9905786" y="4670735"/>
                  <a:pt x="9905786" y="4669098"/>
                </a:cubicBezTo>
                <a:cubicBezTo>
                  <a:pt x="9905786" y="4667387"/>
                  <a:pt x="9905767" y="4666029"/>
                  <a:pt x="9905730" y="4665024"/>
                </a:cubicBezTo>
                <a:cubicBezTo>
                  <a:pt x="9905693" y="4664020"/>
                  <a:pt x="9905619" y="4663257"/>
                  <a:pt x="9905507" y="4662736"/>
                </a:cubicBezTo>
                <a:cubicBezTo>
                  <a:pt x="9905395" y="4662215"/>
                  <a:pt x="9905265" y="4661787"/>
                  <a:pt x="9905116" y="4661452"/>
                </a:cubicBezTo>
                <a:cubicBezTo>
                  <a:pt x="9904967" y="4661117"/>
                  <a:pt x="9904669" y="4660764"/>
                  <a:pt x="9904223" y="4660392"/>
                </a:cubicBezTo>
                <a:cubicBezTo>
                  <a:pt x="9903777" y="4660020"/>
                  <a:pt x="9903014" y="4659648"/>
                  <a:pt x="9901935" y="4659276"/>
                </a:cubicBezTo>
                <a:cubicBezTo>
                  <a:pt x="9900856" y="4658904"/>
                  <a:pt x="9899647" y="4658569"/>
                  <a:pt x="9898307" y="4658271"/>
                </a:cubicBezTo>
                <a:cubicBezTo>
                  <a:pt x="9896967" y="4657973"/>
                  <a:pt x="9895684" y="4657769"/>
                  <a:pt x="9894456" y="4657657"/>
                </a:cubicBezTo>
                <a:cubicBezTo>
                  <a:pt x="9893229" y="4657546"/>
                  <a:pt x="9892131" y="4657490"/>
                  <a:pt x="9891163" y="4657490"/>
                </a:cubicBezTo>
                <a:close/>
                <a:moveTo>
                  <a:pt x="9774296" y="4657490"/>
                </a:moveTo>
                <a:cubicBezTo>
                  <a:pt x="9766929" y="4657490"/>
                  <a:pt x="9760269" y="4658773"/>
                  <a:pt x="9754316" y="4661341"/>
                </a:cubicBezTo>
                <a:cubicBezTo>
                  <a:pt x="9748363" y="4663908"/>
                  <a:pt x="9743284" y="4667591"/>
                  <a:pt x="9739080" y="4672391"/>
                </a:cubicBezTo>
                <a:cubicBezTo>
                  <a:pt x="9734875" y="4677191"/>
                  <a:pt x="9731657" y="4683032"/>
                  <a:pt x="9729425" y="4689916"/>
                </a:cubicBezTo>
                <a:cubicBezTo>
                  <a:pt x="9727192" y="4696799"/>
                  <a:pt x="9726076" y="4704557"/>
                  <a:pt x="9726076" y="4713189"/>
                </a:cubicBezTo>
                <a:cubicBezTo>
                  <a:pt x="9726076" y="4722267"/>
                  <a:pt x="9727155" y="4730230"/>
                  <a:pt x="9729313" y="4737076"/>
                </a:cubicBezTo>
                <a:cubicBezTo>
                  <a:pt x="9731471" y="4743922"/>
                  <a:pt x="9734671" y="4749614"/>
                  <a:pt x="9738912" y="4754154"/>
                </a:cubicBezTo>
                <a:cubicBezTo>
                  <a:pt x="9743154" y="4758693"/>
                  <a:pt x="9748381" y="4762116"/>
                  <a:pt x="9754595" y="4764423"/>
                </a:cubicBezTo>
                <a:cubicBezTo>
                  <a:pt x="9760809" y="4766730"/>
                  <a:pt x="9768045" y="4767883"/>
                  <a:pt x="9776305" y="4767883"/>
                </a:cubicBezTo>
                <a:cubicBezTo>
                  <a:pt x="9781068" y="4767883"/>
                  <a:pt x="9785551" y="4767530"/>
                  <a:pt x="9789756" y="4766823"/>
                </a:cubicBezTo>
                <a:cubicBezTo>
                  <a:pt x="9793960" y="4766116"/>
                  <a:pt x="9797662" y="4765316"/>
                  <a:pt x="9800862" y="4764423"/>
                </a:cubicBezTo>
                <a:cubicBezTo>
                  <a:pt x="9804062" y="4763530"/>
                  <a:pt x="9806666" y="4762618"/>
                  <a:pt x="9808675" y="4761688"/>
                </a:cubicBezTo>
                <a:cubicBezTo>
                  <a:pt x="9810685" y="4760758"/>
                  <a:pt x="9811894" y="4760088"/>
                  <a:pt x="9812303" y="4759679"/>
                </a:cubicBezTo>
                <a:cubicBezTo>
                  <a:pt x="9812713" y="4759270"/>
                  <a:pt x="9813047" y="4758842"/>
                  <a:pt x="9813308" y="4758395"/>
                </a:cubicBezTo>
                <a:cubicBezTo>
                  <a:pt x="9813568" y="4757949"/>
                  <a:pt x="9813754" y="4757446"/>
                  <a:pt x="9813866" y="4756888"/>
                </a:cubicBezTo>
                <a:cubicBezTo>
                  <a:pt x="9813977" y="4756330"/>
                  <a:pt x="9814071" y="4755698"/>
                  <a:pt x="9814145" y="4754991"/>
                </a:cubicBezTo>
                <a:cubicBezTo>
                  <a:pt x="9814219" y="4754284"/>
                  <a:pt x="9814257" y="4753447"/>
                  <a:pt x="9814257" y="4752479"/>
                </a:cubicBezTo>
                <a:cubicBezTo>
                  <a:pt x="9814257" y="4751140"/>
                  <a:pt x="9814201" y="4750005"/>
                  <a:pt x="9814088" y="4749075"/>
                </a:cubicBezTo>
                <a:cubicBezTo>
                  <a:pt x="9813976" y="4748145"/>
                  <a:pt x="9813808" y="4747419"/>
                  <a:pt x="9813583" y="4746898"/>
                </a:cubicBezTo>
                <a:cubicBezTo>
                  <a:pt x="9813359" y="4746377"/>
                  <a:pt x="9813041" y="4745987"/>
                  <a:pt x="9812630" y="4745726"/>
                </a:cubicBezTo>
                <a:cubicBezTo>
                  <a:pt x="9812219" y="4745466"/>
                  <a:pt x="9811752" y="4745336"/>
                  <a:pt x="9811229" y="4745336"/>
                </a:cubicBezTo>
                <a:cubicBezTo>
                  <a:pt x="9810331" y="4745336"/>
                  <a:pt x="9809003" y="4745726"/>
                  <a:pt x="9807246" y="4746508"/>
                </a:cubicBezTo>
                <a:cubicBezTo>
                  <a:pt x="9805489" y="4747289"/>
                  <a:pt x="9803245" y="4748163"/>
                  <a:pt x="9800516" y="4749131"/>
                </a:cubicBezTo>
                <a:cubicBezTo>
                  <a:pt x="9797786" y="4750098"/>
                  <a:pt x="9794552" y="4750972"/>
                  <a:pt x="9790813" y="4751754"/>
                </a:cubicBezTo>
                <a:cubicBezTo>
                  <a:pt x="9787075" y="4752535"/>
                  <a:pt x="9782813" y="4752926"/>
                  <a:pt x="9778027" y="4752926"/>
                </a:cubicBezTo>
                <a:cubicBezTo>
                  <a:pt x="9771970" y="4752926"/>
                  <a:pt x="9766848" y="4752070"/>
                  <a:pt x="9762661" y="4750359"/>
                </a:cubicBezTo>
                <a:cubicBezTo>
                  <a:pt x="9758473" y="4748647"/>
                  <a:pt x="9755071" y="4746191"/>
                  <a:pt x="9752453" y="4742992"/>
                </a:cubicBezTo>
                <a:cubicBezTo>
                  <a:pt x="9749836" y="4739792"/>
                  <a:pt x="9747967" y="4735959"/>
                  <a:pt x="9746845" y="4731495"/>
                </a:cubicBezTo>
                <a:cubicBezTo>
                  <a:pt x="9745724" y="4727030"/>
                  <a:pt x="9745163" y="4722007"/>
                  <a:pt x="9745163" y="4716426"/>
                </a:cubicBezTo>
                <a:lnTo>
                  <a:pt x="9811321" y="4716426"/>
                </a:lnTo>
                <a:cubicBezTo>
                  <a:pt x="9813191" y="4716426"/>
                  <a:pt x="9814855" y="4715812"/>
                  <a:pt x="9816312" y="4714584"/>
                </a:cubicBezTo>
                <a:cubicBezTo>
                  <a:pt x="9817769" y="4713356"/>
                  <a:pt x="9818498" y="4711291"/>
                  <a:pt x="9818498" y="4708389"/>
                </a:cubicBezTo>
                <a:lnTo>
                  <a:pt x="9818498" y="4705040"/>
                </a:lnTo>
                <a:cubicBezTo>
                  <a:pt x="9818498" y="4698492"/>
                  <a:pt x="9817661" y="4692334"/>
                  <a:pt x="9815987" y="4686567"/>
                </a:cubicBezTo>
                <a:cubicBezTo>
                  <a:pt x="9814312" y="4680800"/>
                  <a:pt x="9811689" y="4675777"/>
                  <a:pt x="9808117" y="4671498"/>
                </a:cubicBezTo>
                <a:cubicBezTo>
                  <a:pt x="9804545" y="4667219"/>
                  <a:pt x="9799987" y="4663815"/>
                  <a:pt x="9794444" y="4661285"/>
                </a:cubicBezTo>
                <a:cubicBezTo>
                  <a:pt x="9788900" y="4658755"/>
                  <a:pt x="9782184" y="4657490"/>
                  <a:pt x="9774296" y="4657490"/>
                </a:cubicBezTo>
                <a:close/>
                <a:moveTo>
                  <a:pt x="9507596" y="4657490"/>
                </a:moveTo>
                <a:cubicBezTo>
                  <a:pt x="9500229" y="4657490"/>
                  <a:pt x="9493569" y="4658773"/>
                  <a:pt x="9487616" y="4661341"/>
                </a:cubicBezTo>
                <a:cubicBezTo>
                  <a:pt x="9481663" y="4663908"/>
                  <a:pt x="9476584" y="4667591"/>
                  <a:pt x="9472380" y="4672391"/>
                </a:cubicBezTo>
                <a:cubicBezTo>
                  <a:pt x="9468175" y="4677191"/>
                  <a:pt x="9464957" y="4683032"/>
                  <a:pt x="9462725" y="4689916"/>
                </a:cubicBezTo>
                <a:cubicBezTo>
                  <a:pt x="9460492" y="4696799"/>
                  <a:pt x="9459376" y="4704557"/>
                  <a:pt x="9459376" y="4713189"/>
                </a:cubicBezTo>
                <a:cubicBezTo>
                  <a:pt x="9459376" y="4722267"/>
                  <a:pt x="9460455" y="4730230"/>
                  <a:pt x="9462613" y="4737076"/>
                </a:cubicBezTo>
                <a:cubicBezTo>
                  <a:pt x="9464771" y="4743922"/>
                  <a:pt x="9467971" y="4749614"/>
                  <a:pt x="9472212" y="4754154"/>
                </a:cubicBezTo>
                <a:cubicBezTo>
                  <a:pt x="9476454" y="4758693"/>
                  <a:pt x="9481681" y="4762116"/>
                  <a:pt x="9487895" y="4764423"/>
                </a:cubicBezTo>
                <a:cubicBezTo>
                  <a:pt x="9494109" y="4766730"/>
                  <a:pt x="9501345" y="4767883"/>
                  <a:pt x="9509605" y="4767883"/>
                </a:cubicBezTo>
                <a:cubicBezTo>
                  <a:pt x="9514368" y="4767883"/>
                  <a:pt x="9518851" y="4767530"/>
                  <a:pt x="9523056" y="4766823"/>
                </a:cubicBezTo>
                <a:cubicBezTo>
                  <a:pt x="9527260" y="4766116"/>
                  <a:pt x="9530962" y="4765316"/>
                  <a:pt x="9534162" y="4764423"/>
                </a:cubicBezTo>
                <a:cubicBezTo>
                  <a:pt x="9537362" y="4763530"/>
                  <a:pt x="9539966" y="4762618"/>
                  <a:pt x="9541975" y="4761688"/>
                </a:cubicBezTo>
                <a:cubicBezTo>
                  <a:pt x="9543985" y="4760758"/>
                  <a:pt x="9545194" y="4760088"/>
                  <a:pt x="9545603" y="4759679"/>
                </a:cubicBezTo>
                <a:cubicBezTo>
                  <a:pt x="9546013" y="4759270"/>
                  <a:pt x="9546347" y="4758842"/>
                  <a:pt x="9546608" y="4758395"/>
                </a:cubicBezTo>
                <a:cubicBezTo>
                  <a:pt x="9546868" y="4757949"/>
                  <a:pt x="9547054" y="4757446"/>
                  <a:pt x="9547166" y="4756888"/>
                </a:cubicBezTo>
                <a:cubicBezTo>
                  <a:pt x="9547277" y="4756330"/>
                  <a:pt x="9547371" y="4755698"/>
                  <a:pt x="9547445" y="4754991"/>
                </a:cubicBezTo>
                <a:cubicBezTo>
                  <a:pt x="9547519" y="4754284"/>
                  <a:pt x="9547557" y="4753447"/>
                  <a:pt x="9547557" y="4752479"/>
                </a:cubicBezTo>
                <a:cubicBezTo>
                  <a:pt x="9547557" y="4751140"/>
                  <a:pt x="9547501" y="4750005"/>
                  <a:pt x="9547388" y="4749075"/>
                </a:cubicBezTo>
                <a:cubicBezTo>
                  <a:pt x="9547276" y="4748145"/>
                  <a:pt x="9547108" y="4747419"/>
                  <a:pt x="9546883" y="4746898"/>
                </a:cubicBezTo>
                <a:cubicBezTo>
                  <a:pt x="9546659" y="4746377"/>
                  <a:pt x="9546341" y="4745987"/>
                  <a:pt x="9545930" y="4745726"/>
                </a:cubicBezTo>
                <a:cubicBezTo>
                  <a:pt x="9545519" y="4745466"/>
                  <a:pt x="9545052" y="4745336"/>
                  <a:pt x="9544529" y="4745336"/>
                </a:cubicBezTo>
                <a:cubicBezTo>
                  <a:pt x="9543631" y="4745336"/>
                  <a:pt x="9542303" y="4745726"/>
                  <a:pt x="9540546" y="4746508"/>
                </a:cubicBezTo>
                <a:cubicBezTo>
                  <a:pt x="9538789" y="4747289"/>
                  <a:pt x="9536545" y="4748163"/>
                  <a:pt x="9533816" y="4749131"/>
                </a:cubicBezTo>
                <a:cubicBezTo>
                  <a:pt x="9531086" y="4750098"/>
                  <a:pt x="9527852" y="4750972"/>
                  <a:pt x="9524113" y="4751754"/>
                </a:cubicBezTo>
                <a:cubicBezTo>
                  <a:pt x="9520375" y="4752535"/>
                  <a:pt x="9516113" y="4752926"/>
                  <a:pt x="9511327" y="4752926"/>
                </a:cubicBezTo>
                <a:cubicBezTo>
                  <a:pt x="9505270" y="4752926"/>
                  <a:pt x="9500148" y="4752070"/>
                  <a:pt x="9495961" y="4750359"/>
                </a:cubicBezTo>
                <a:cubicBezTo>
                  <a:pt x="9491773" y="4748647"/>
                  <a:pt x="9488371" y="4746191"/>
                  <a:pt x="9485753" y="4742992"/>
                </a:cubicBezTo>
                <a:cubicBezTo>
                  <a:pt x="9483136" y="4739792"/>
                  <a:pt x="9481267" y="4735959"/>
                  <a:pt x="9480145" y="4731495"/>
                </a:cubicBezTo>
                <a:cubicBezTo>
                  <a:pt x="9479024" y="4727030"/>
                  <a:pt x="9478463" y="4722007"/>
                  <a:pt x="9478463" y="4716426"/>
                </a:cubicBezTo>
                <a:lnTo>
                  <a:pt x="9544621" y="4716426"/>
                </a:lnTo>
                <a:cubicBezTo>
                  <a:pt x="9546491" y="4716426"/>
                  <a:pt x="9548155" y="4715812"/>
                  <a:pt x="9549612" y="4714584"/>
                </a:cubicBezTo>
                <a:cubicBezTo>
                  <a:pt x="9551069" y="4713356"/>
                  <a:pt x="9551798" y="4711291"/>
                  <a:pt x="9551798" y="4708389"/>
                </a:cubicBezTo>
                <a:lnTo>
                  <a:pt x="9551798" y="4705040"/>
                </a:lnTo>
                <a:cubicBezTo>
                  <a:pt x="9551798" y="4698492"/>
                  <a:pt x="9550961" y="4692334"/>
                  <a:pt x="9549287" y="4686567"/>
                </a:cubicBezTo>
                <a:cubicBezTo>
                  <a:pt x="9547612" y="4680800"/>
                  <a:pt x="9544989" y="4675777"/>
                  <a:pt x="9541417" y="4671498"/>
                </a:cubicBezTo>
                <a:cubicBezTo>
                  <a:pt x="9537845" y="4667219"/>
                  <a:pt x="9533287" y="4663815"/>
                  <a:pt x="9527744" y="4661285"/>
                </a:cubicBezTo>
                <a:cubicBezTo>
                  <a:pt x="9522200" y="4658755"/>
                  <a:pt x="9515484" y="4657490"/>
                  <a:pt x="9507596" y="4657490"/>
                </a:cubicBezTo>
                <a:close/>
                <a:moveTo>
                  <a:pt x="9252989" y="4657490"/>
                </a:moveTo>
                <a:cubicBezTo>
                  <a:pt x="9250831" y="4657490"/>
                  <a:pt x="9248691" y="4657769"/>
                  <a:pt x="9246570" y="4658327"/>
                </a:cubicBezTo>
                <a:cubicBezTo>
                  <a:pt x="9244449" y="4658885"/>
                  <a:pt x="9242310" y="4659890"/>
                  <a:pt x="9240152" y="4661341"/>
                </a:cubicBezTo>
                <a:cubicBezTo>
                  <a:pt x="9237994" y="4662792"/>
                  <a:pt x="9235706" y="4664782"/>
                  <a:pt x="9233287" y="4667312"/>
                </a:cubicBezTo>
                <a:cubicBezTo>
                  <a:pt x="9230869" y="4669843"/>
                  <a:pt x="9228283" y="4673117"/>
                  <a:pt x="9225530" y="4677135"/>
                </a:cubicBezTo>
                <a:lnTo>
                  <a:pt x="9225530" y="4662513"/>
                </a:lnTo>
                <a:cubicBezTo>
                  <a:pt x="9225530" y="4661917"/>
                  <a:pt x="9225399" y="4661415"/>
                  <a:pt x="9225139" y="4661006"/>
                </a:cubicBezTo>
                <a:cubicBezTo>
                  <a:pt x="9224879" y="4660597"/>
                  <a:pt x="9224451" y="4660225"/>
                  <a:pt x="9223855" y="4659890"/>
                </a:cubicBezTo>
                <a:cubicBezTo>
                  <a:pt x="9223260" y="4659555"/>
                  <a:pt x="9222423" y="4659332"/>
                  <a:pt x="9221344" y="4659220"/>
                </a:cubicBezTo>
                <a:cubicBezTo>
                  <a:pt x="9220265" y="4659108"/>
                  <a:pt x="9218907" y="4659052"/>
                  <a:pt x="9217270" y="4659052"/>
                </a:cubicBezTo>
                <a:cubicBezTo>
                  <a:pt x="9215558" y="4659052"/>
                  <a:pt x="9214181" y="4659108"/>
                  <a:pt x="9213140" y="4659220"/>
                </a:cubicBezTo>
                <a:cubicBezTo>
                  <a:pt x="9212098" y="4659332"/>
                  <a:pt x="9211242" y="4659555"/>
                  <a:pt x="9210573" y="4659890"/>
                </a:cubicBezTo>
                <a:cubicBezTo>
                  <a:pt x="9209903" y="4660225"/>
                  <a:pt x="9209456" y="4660597"/>
                  <a:pt x="9209233" y="4661006"/>
                </a:cubicBezTo>
                <a:cubicBezTo>
                  <a:pt x="9209010" y="4661415"/>
                  <a:pt x="9208898" y="4661917"/>
                  <a:pt x="9208898" y="4662513"/>
                </a:cubicBezTo>
                <a:lnTo>
                  <a:pt x="9208898" y="4762972"/>
                </a:lnTo>
                <a:cubicBezTo>
                  <a:pt x="9208898" y="4763567"/>
                  <a:pt x="9209028" y="4764069"/>
                  <a:pt x="9209289" y="4764479"/>
                </a:cubicBezTo>
                <a:cubicBezTo>
                  <a:pt x="9209549" y="4764888"/>
                  <a:pt x="9210033" y="4765241"/>
                  <a:pt x="9210740" y="4765539"/>
                </a:cubicBezTo>
                <a:cubicBezTo>
                  <a:pt x="9211447" y="4765837"/>
                  <a:pt x="9212395" y="4766060"/>
                  <a:pt x="9213586" y="4766209"/>
                </a:cubicBezTo>
                <a:cubicBezTo>
                  <a:pt x="9214777" y="4766358"/>
                  <a:pt x="9216265" y="4766432"/>
                  <a:pt x="9218051" y="4766432"/>
                </a:cubicBezTo>
                <a:cubicBezTo>
                  <a:pt x="9219911" y="4766432"/>
                  <a:pt x="9221437" y="4766358"/>
                  <a:pt x="9222627" y="4766209"/>
                </a:cubicBezTo>
                <a:cubicBezTo>
                  <a:pt x="9223818" y="4766060"/>
                  <a:pt x="9224748" y="4765837"/>
                  <a:pt x="9225418" y="4765539"/>
                </a:cubicBezTo>
                <a:cubicBezTo>
                  <a:pt x="9226088" y="4765241"/>
                  <a:pt x="9226571" y="4764888"/>
                  <a:pt x="9226869" y="4764479"/>
                </a:cubicBezTo>
                <a:cubicBezTo>
                  <a:pt x="9227167" y="4764069"/>
                  <a:pt x="9227315" y="4763567"/>
                  <a:pt x="9227315" y="4762972"/>
                </a:cubicBezTo>
                <a:lnTo>
                  <a:pt x="9227315" y="4696892"/>
                </a:lnTo>
                <a:cubicBezTo>
                  <a:pt x="9229920" y="4692799"/>
                  <a:pt x="9232301" y="4689339"/>
                  <a:pt x="9234459" y="4686511"/>
                </a:cubicBezTo>
                <a:cubicBezTo>
                  <a:pt x="9236617" y="4683684"/>
                  <a:pt x="9238682" y="4681414"/>
                  <a:pt x="9240654" y="4679702"/>
                </a:cubicBezTo>
                <a:cubicBezTo>
                  <a:pt x="9242626" y="4677991"/>
                  <a:pt x="9244505" y="4676763"/>
                  <a:pt x="9246291" y="4676019"/>
                </a:cubicBezTo>
                <a:cubicBezTo>
                  <a:pt x="9248077" y="4675275"/>
                  <a:pt x="9249900" y="4674903"/>
                  <a:pt x="9251761" y="4674903"/>
                </a:cubicBezTo>
                <a:cubicBezTo>
                  <a:pt x="9253323" y="4674903"/>
                  <a:pt x="9254774" y="4675052"/>
                  <a:pt x="9256114" y="4675349"/>
                </a:cubicBezTo>
                <a:cubicBezTo>
                  <a:pt x="9257453" y="4675647"/>
                  <a:pt x="9258663" y="4675963"/>
                  <a:pt x="9259741" y="4676298"/>
                </a:cubicBezTo>
                <a:cubicBezTo>
                  <a:pt x="9260821" y="4676633"/>
                  <a:pt x="9261788" y="4676968"/>
                  <a:pt x="9262644" y="4677303"/>
                </a:cubicBezTo>
                <a:cubicBezTo>
                  <a:pt x="9263499" y="4677637"/>
                  <a:pt x="9264225" y="4677805"/>
                  <a:pt x="9264820" y="4677805"/>
                </a:cubicBezTo>
                <a:cubicBezTo>
                  <a:pt x="9265415" y="4677805"/>
                  <a:pt x="9265881" y="4677637"/>
                  <a:pt x="9266215" y="4677303"/>
                </a:cubicBezTo>
                <a:cubicBezTo>
                  <a:pt x="9266551" y="4676968"/>
                  <a:pt x="9266829" y="4676484"/>
                  <a:pt x="9267053" y="4675851"/>
                </a:cubicBezTo>
                <a:cubicBezTo>
                  <a:pt x="9267276" y="4675219"/>
                  <a:pt x="9267425" y="4674345"/>
                  <a:pt x="9267499" y="4673228"/>
                </a:cubicBezTo>
                <a:cubicBezTo>
                  <a:pt x="9267573" y="4672112"/>
                  <a:pt x="9267611" y="4670735"/>
                  <a:pt x="9267611" y="4669098"/>
                </a:cubicBezTo>
                <a:cubicBezTo>
                  <a:pt x="9267611" y="4667387"/>
                  <a:pt x="9267592" y="4666029"/>
                  <a:pt x="9267555" y="4665024"/>
                </a:cubicBezTo>
                <a:cubicBezTo>
                  <a:pt x="9267518" y="4664020"/>
                  <a:pt x="9267443" y="4663257"/>
                  <a:pt x="9267332" y="4662736"/>
                </a:cubicBezTo>
                <a:cubicBezTo>
                  <a:pt x="9267220" y="4662215"/>
                  <a:pt x="9267090" y="4661787"/>
                  <a:pt x="9266941" y="4661452"/>
                </a:cubicBezTo>
                <a:cubicBezTo>
                  <a:pt x="9266792" y="4661117"/>
                  <a:pt x="9266495" y="4660764"/>
                  <a:pt x="9266048" y="4660392"/>
                </a:cubicBezTo>
                <a:cubicBezTo>
                  <a:pt x="9265601" y="4660020"/>
                  <a:pt x="9264839" y="4659648"/>
                  <a:pt x="9263760" y="4659276"/>
                </a:cubicBezTo>
                <a:cubicBezTo>
                  <a:pt x="9262681" y="4658904"/>
                  <a:pt x="9261471" y="4658569"/>
                  <a:pt x="9260132" y="4658271"/>
                </a:cubicBezTo>
                <a:cubicBezTo>
                  <a:pt x="9258793" y="4657973"/>
                  <a:pt x="9257509" y="4657769"/>
                  <a:pt x="9256281" y="4657657"/>
                </a:cubicBezTo>
                <a:cubicBezTo>
                  <a:pt x="9255053" y="4657546"/>
                  <a:pt x="9253956" y="4657490"/>
                  <a:pt x="9252989" y="4657490"/>
                </a:cubicBezTo>
                <a:close/>
                <a:moveTo>
                  <a:pt x="9129275" y="4657490"/>
                </a:moveTo>
                <a:cubicBezTo>
                  <a:pt x="9120717" y="4657490"/>
                  <a:pt x="9113239" y="4658866"/>
                  <a:pt x="9106839" y="4661620"/>
                </a:cubicBezTo>
                <a:cubicBezTo>
                  <a:pt x="9100439" y="4664373"/>
                  <a:pt x="9095101" y="4668243"/>
                  <a:pt x="9090821" y="4673228"/>
                </a:cubicBezTo>
                <a:cubicBezTo>
                  <a:pt x="9086543" y="4678214"/>
                  <a:pt x="9083343" y="4684149"/>
                  <a:pt x="9081222" y="4691032"/>
                </a:cubicBezTo>
                <a:cubicBezTo>
                  <a:pt x="9079101" y="4697915"/>
                  <a:pt x="9078041" y="4705450"/>
                  <a:pt x="9078041" y="4713635"/>
                </a:cubicBezTo>
                <a:cubicBezTo>
                  <a:pt x="9078041" y="4722118"/>
                  <a:pt x="9079045" y="4729709"/>
                  <a:pt x="9081055" y="4736406"/>
                </a:cubicBezTo>
                <a:cubicBezTo>
                  <a:pt x="9083064" y="4743103"/>
                  <a:pt x="9086115" y="4748796"/>
                  <a:pt x="9090208" y="4753484"/>
                </a:cubicBezTo>
                <a:cubicBezTo>
                  <a:pt x="9094301" y="4758172"/>
                  <a:pt x="9099417" y="4761744"/>
                  <a:pt x="9105555" y="4764200"/>
                </a:cubicBezTo>
                <a:cubicBezTo>
                  <a:pt x="9111695" y="4766655"/>
                  <a:pt x="9118894" y="4767883"/>
                  <a:pt x="9127154" y="4767883"/>
                </a:cubicBezTo>
                <a:cubicBezTo>
                  <a:pt x="9135637" y="4767883"/>
                  <a:pt x="9143097" y="4766488"/>
                  <a:pt x="9149534" y="4763697"/>
                </a:cubicBezTo>
                <a:cubicBezTo>
                  <a:pt x="9155971" y="4760907"/>
                  <a:pt x="9161329" y="4757019"/>
                  <a:pt x="9165608" y="4752033"/>
                </a:cubicBezTo>
                <a:cubicBezTo>
                  <a:pt x="9169887" y="4747047"/>
                  <a:pt x="9173105" y="4741113"/>
                  <a:pt x="9175263" y="4734229"/>
                </a:cubicBezTo>
                <a:cubicBezTo>
                  <a:pt x="9177421" y="4727346"/>
                  <a:pt x="9178500" y="4719812"/>
                  <a:pt x="9178500" y="4711626"/>
                </a:cubicBezTo>
                <a:cubicBezTo>
                  <a:pt x="9178500" y="4703217"/>
                  <a:pt x="9177477" y="4695664"/>
                  <a:pt x="9175430" y="4688967"/>
                </a:cubicBezTo>
                <a:cubicBezTo>
                  <a:pt x="9173384" y="4682270"/>
                  <a:pt x="9170315" y="4676577"/>
                  <a:pt x="9166221" y="4671889"/>
                </a:cubicBezTo>
                <a:cubicBezTo>
                  <a:pt x="9162129" y="4667201"/>
                  <a:pt x="9157013" y="4663629"/>
                  <a:pt x="9150874" y="4661173"/>
                </a:cubicBezTo>
                <a:cubicBezTo>
                  <a:pt x="9144735" y="4658718"/>
                  <a:pt x="9137535" y="4657490"/>
                  <a:pt x="9129275" y="4657490"/>
                </a:cubicBezTo>
                <a:close/>
                <a:moveTo>
                  <a:pt x="8433839" y="4657490"/>
                </a:moveTo>
                <a:cubicBezTo>
                  <a:pt x="8431681" y="4657490"/>
                  <a:pt x="8429541" y="4657769"/>
                  <a:pt x="8427420" y="4658327"/>
                </a:cubicBezTo>
                <a:cubicBezTo>
                  <a:pt x="8425300" y="4658885"/>
                  <a:pt x="8423160" y="4659890"/>
                  <a:pt x="8421002" y="4661341"/>
                </a:cubicBezTo>
                <a:cubicBezTo>
                  <a:pt x="8418844" y="4662792"/>
                  <a:pt x="8416556" y="4664782"/>
                  <a:pt x="8414137" y="4667312"/>
                </a:cubicBezTo>
                <a:cubicBezTo>
                  <a:pt x="8411719" y="4669843"/>
                  <a:pt x="8409133" y="4673117"/>
                  <a:pt x="8406380" y="4677135"/>
                </a:cubicBezTo>
                <a:lnTo>
                  <a:pt x="8406380" y="4662513"/>
                </a:lnTo>
                <a:cubicBezTo>
                  <a:pt x="8406380" y="4661917"/>
                  <a:pt x="8406250" y="4661415"/>
                  <a:pt x="8405989" y="4661006"/>
                </a:cubicBezTo>
                <a:cubicBezTo>
                  <a:pt x="8405729" y="4660597"/>
                  <a:pt x="8405301" y="4660225"/>
                  <a:pt x="8404705" y="4659890"/>
                </a:cubicBezTo>
                <a:cubicBezTo>
                  <a:pt x="8404110" y="4659555"/>
                  <a:pt x="8403273" y="4659332"/>
                  <a:pt x="8402194" y="4659220"/>
                </a:cubicBezTo>
                <a:cubicBezTo>
                  <a:pt x="8401115" y="4659108"/>
                  <a:pt x="8399757" y="4659052"/>
                  <a:pt x="8398120" y="4659052"/>
                </a:cubicBezTo>
                <a:cubicBezTo>
                  <a:pt x="8396408" y="4659052"/>
                  <a:pt x="8395032" y="4659108"/>
                  <a:pt x="8393990" y="4659220"/>
                </a:cubicBezTo>
                <a:cubicBezTo>
                  <a:pt x="8392948" y="4659332"/>
                  <a:pt x="8392092" y="4659555"/>
                  <a:pt x="8391423" y="4659890"/>
                </a:cubicBezTo>
                <a:cubicBezTo>
                  <a:pt x="8390753" y="4660225"/>
                  <a:pt x="8390306" y="4660597"/>
                  <a:pt x="8390083" y="4661006"/>
                </a:cubicBezTo>
                <a:cubicBezTo>
                  <a:pt x="8389860" y="4661415"/>
                  <a:pt x="8389748" y="4661917"/>
                  <a:pt x="8389748" y="4662513"/>
                </a:cubicBezTo>
                <a:lnTo>
                  <a:pt x="8389748" y="4762972"/>
                </a:lnTo>
                <a:cubicBezTo>
                  <a:pt x="8389748" y="4763567"/>
                  <a:pt x="8389878" y="4764069"/>
                  <a:pt x="8390139" y="4764479"/>
                </a:cubicBezTo>
                <a:cubicBezTo>
                  <a:pt x="8390399" y="4764888"/>
                  <a:pt x="8390883" y="4765241"/>
                  <a:pt x="8391590" y="4765539"/>
                </a:cubicBezTo>
                <a:cubicBezTo>
                  <a:pt x="8392297" y="4765837"/>
                  <a:pt x="8393246" y="4766060"/>
                  <a:pt x="8394436" y="4766209"/>
                </a:cubicBezTo>
                <a:cubicBezTo>
                  <a:pt x="8395627" y="4766358"/>
                  <a:pt x="8397115" y="4766432"/>
                  <a:pt x="8398901" y="4766432"/>
                </a:cubicBezTo>
                <a:cubicBezTo>
                  <a:pt x="8400761" y="4766432"/>
                  <a:pt x="8402287" y="4766358"/>
                  <a:pt x="8403478" y="4766209"/>
                </a:cubicBezTo>
                <a:cubicBezTo>
                  <a:pt x="8404668" y="4766060"/>
                  <a:pt x="8405598" y="4765837"/>
                  <a:pt x="8406268" y="4765539"/>
                </a:cubicBezTo>
                <a:cubicBezTo>
                  <a:pt x="8406938" y="4765241"/>
                  <a:pt x="8407422" y="4764888"/>
                  <a:pt x="8407719" y="4764479"/>
                </a:cubicBezTo>
                <a:cubicBezTo>
                  <a:pt x="8408017" y="4764069"/>
                  <a:pt x="8408166" y="4763567"/>
                  <a:pt x="8408166" y="4762972"/>
                </a:cubicBezTo>
                <a:lnTo>
                  <a:pt x="8408166" y="4696892"/>
                </a:lnTo>
                <a:cubicBezTo>
                  <a:pt x="8410770" y="4692799"/>
                  <a:pt x="8413151" y="4689339"/>
                  <a:pt x="8415309" y="4686511"/>
                </a:cubicBezTo>
                <a:cubicBezTo>
                  <a:pt x="8417467" y="4683684"/>
                  <a:pt x="8419532" y="4681414"/>
                  <a:pt x="8421504" y="4679702"/>
                </a:cubicBezTo>
                <a:cubicBezTo>
                  <a:pt x="8423476" y="4677991"/>
                  <a:pt x="8425355" y="4676763"/>
                  <a:pt x="8427141" y="4676019"/>
                </a:cubicBezTo>
                <a:cubicBezTo>
                  <a:pt x="8428927" y="4675275"/>
                  <a:pt x="8430750" y="4674903"/>
                  <a:pt x="8432611" y="4674903"/>
                </a:cubicBezTo>
                <a:cubicBezTo>
                  <a:pt x="8434173" y="4674903"/>
                  <a:pt x="8435624" y="4675052"/>
                  <a:pt x="8436964" y="4675349"/>
                </a:cubicBezTo>
                <a:cubicBezTo>
                  <a:pt x="8438303" y="4675647"/>
                  <a:pt x="8439513" y="4675963"/>
                  <a:pt x="8440592" y="4676298"/>
                </a:cubicBezTo>
                <a:cubicBezTo>
                  <a:pt x="8441671" y="4676633"/>
                  <a:pt x="8442638" y="4676968"/>
                  <a:pt x="8443494" y="4677303"/>
                </a:cubicBezTo>
                <a:cubicBezTo>
                  <a:pt x="8444350" y="4677637"/>
                  <a:pt x="8445075" y="4677805"/>
                  <a:pt x="8445670" y="4677805"/>
                </a:cubicBezTo>
                <a:cubicBezTo>
                  <a:pt x="8446266" y="4677805"/>
                  <a:pt x="8446731" y="4677637"/>
                  <a:pt x="8447066" y="4677303"/>
                </a:cubicBezTo>
                <a:cubicBezTo>
                  <a:pt x="8447401" y="4676968"/>
                  <a:pt x="8447680" y="4676484"/>
                  <a:pt x="8447903" y="4675851"/>
                </a:cubicBezTo>
                <a:cubicBezTo>
                  <a:pt x="8448126" y="4675219"/>
                  <a:pt x="8448275" y="4674345"/>
                  <a:pt x="8448349" y="4673228"/>
                </a:cubicBezTo>
                <a:cubicBezTo>
                  <a:pt x="8448424" y="4672112"/>
                  <a:pt x="8448461" y="4670735"/>
                  <a:pt x="8448461" y="4669098"/>
                </a:cubicBezTo>
                <a:cubicBezTo>
                  <a:pt x="8448461" y="4667387"/>
                  <a:pt x="8448442" y="4666029"/>
                  <a:pt x="8448405" y="4665024"/>
                </a:cubicBezTo>
                <a:cubicBezTo>
                  <a:pt x="8448368" y="4664020"/>
                  <a:pt x="8448293" y="4663257"/>
                  <a:pt x="8448182" y="4662736"/>
                </a:cubicBezTo>
                <a:cubicBezTo>
                  <a:pt x="8448070" y="4662215"/>
                  <a:pt x="8447940" y="4661787"/>
                  <a:pt x="8447791" y="4661452"/>
                </a:cubicBezTo>
                <a:cubicBezTo>
                  <a:pt x="8447642" y="4661117"/>
                  <a:pt x="8447345" y="4660764"/>
                  <a:pt x="8446898" y="4660392"/>
                </a:cubicBezTo>
                <a:cubicBezTo>
                  <a:pt x="8446452" y="4660020"/>
                  <a:pt x="8445689" y="4659648"/>
                  <a:pt x="8444610" y="4659276"/>
                </a:cubicBezTo>
                <a:cubicBezTo>
                  <a:pt x="8443531" y="4658904"/>
                  <a:pt x="8442322" y="4658569"/>
                  <a:pt x="8440982" y="4658271"/>
                </a:cubicBezTo>
                <a:cubicBezTo>
                  <a:pt x="8439643" y="4657973"/>
                  <a:pt x="8438359" y="4657769"/>
                  <a:pt x="8437131" y="4657657"/>
                </a:cubicBezTo>
                <a:cubicBezTo>
                  <a:pt x="8435904" y="4657546"/>
                  <a:pt x="8434806" y="4657490"/>
                  <a:pt x="8433839" y="4657490"/>
                </a:cubicBezTo>
                <a:close/>
                <a:moveTo>
                  <a:pt x="8316971" y="4657490"/>
                </a:moveTo>
                <a:cubicBezTo>
                  <a:pt x="8309604" y="4657490"/>
                  <a:pt x="8302944" y="4658773"/>
                  <a:pt x="8296991" y="4661341"/>
                </a:cubicBezTo>
                <a:cubicBezTo>
                  <a:pt x="8291038" y="4663908"/>
                  <a:pt x="8285959" y="4667591"/>
                  <a:pt x="8281755" y="4672391"/>
                </a:cubicBezTo>
                <a:cubicBezTo>
                  <a:pt x="8277550" y="4677191"/>
                  <a:pt x="8274332" y="4683032"/>
                  <a:pt x="8272100" y="4689916"/>
                </a:cubicBezTo>
                <a:cubicBezTo>
                  <a:pt x="8269867" y="4696799"/>
                  <a:pt x="8268751" y="4704557"/>
                  <a:pt x="8268751" y="4713189"/>
                </a:cubicBezTo>
                <a:cubicBezTo>
                  <a:pt x="8268751" y="4722267"/>
                  <a:pt x="8269830" y="4730230"/>
                  <a:pt x="8271988" y="4737076"/>
                </a:cubicBezTo>
                <a:cubicBezTo>
                  <a:pt x="8274146" y="4743922"/>
                  <a:pt x="8277346" y="4749614"/>
                  <a:pt x="8281587" y="4754154"/>
                </a:cubicBezTo>
                <a:cubicBezTo>
                  <a:pt x="8285829" y="4758693"/>
                  <a:pt x="8291057" y="4762116"/>
                  <a:pt x="8297270" y="4764423"/>
                </a:cubicBezTo>
                <a:cubicBezTo>
                  <a:pt x="8303484" y="4766730"/>
                  <a:pt x="8310720" y="4767883"/>
                  <a:pt x="8318980" y="4767883"/>
                </a:cubicBezTo>
                <a:cubicBezTo>
                  <a:pt x="8323743" y="4767883"/>
                  <a:pt x="8328226" y="4767530"/>
                  <a:pt x="8332431" y="4766823"/>
                </a:cubicBezTo>
                <a:cubicBezTo>
                  <a:pt x="8336635" y="4766116"/>
                  <a:pt x="8340337" y="4765316"/>
                  <a:pt x="8343537" y="4764423"/>
                </a:cubicBezTo>
                <a:cubicBezTo>
                  <a:pt x="8346737" y="4763530"/>
                  <a:pt x="8349341" y="4762618"/>
                  <a:pt x="8351351" y="4761688"/>
                </a:cubicBezTo>
                <a:cubicBezTo>
                  <a:pt x="8353360" y="4760758"/>
                  <a:pt x="8354569" y="4760088"/>
                  <a:pt x="8354978" y="4759679"/>
                </a:cubicBezTo>
                <a:cubicBezTo>
                  <a:pt x="8355388" y="4759270"/>
                  <a:pt x="8355722" y="4758842"/>
                  <a:pt x="8355983" y="4758395"/>
                </a:cubicBezTo>
                <a:cubicBezTo>
                  <a:pt x="8356243" y="4757949"/>
                  <a:pt x="8356429" y="4757446"/>
                  <a:pt x="8356541" y="4756888"/>
                </a:cubicBezTo>
                <a:cubicBezTo>
                  <a:pt x="8356653" y="4756330"/>
                  <a:pt x="8356746" y="4755698"/>
                  <a:pt x="8356820" y="4754991"/>
                </a:cubicBezTo>
                <a:cubicBezTo>
                  <a:pt x="8356894" y="4754284"/>
                  <a:pt x="8356932" y="4753447"/>
                  <a:pt x="8356932" y="4752479"/>
                </a:cubicBezTo>
                <a:cubicBezTo>
                  <a:pt x="8356932" y="4751140"/>
                  <a:pt x="8356876" y="4750005"/>
                  <a:pt x="8356763" y="4749075"/>
                </a:cubicBezTo>
                <a:cubicBezTo>
                  <a:pt x="8356651" y="4748145"/>
                  <a:pt x="8356483" y="4747419"/>
                  <a:pt x="8356258" y="4746898"/>
                </a:cubicBezTo>
                <a:cubicBezTo>
                  <a:pt x="8356034" y="4746377"/>
                  <a:pt x="8355716" y="4745987"/>
                  <a:pt x="8355305" y="4745726"/>
                </a:cubicBezTo>
                <a:cubicBezTo>
                  <a:pt x="8354894" y="4745466"/>
                  <a:pt x="8354427" y="4745336"/>
                  <a:pt x="8353904" y="4745336"/>
                </a:cubicBezTo>
                <a:cubicBezTo>
                  <a:pt x="8353006" y="4745336"/>
                  <a:pt x="8351679" y="4745726"/>
                  <a:pt x="8349921" y="4746508"/>
                </a:cubicBezTo>
                <a:cubicBezTo>
                  <a:pt x="8348164" y="4747289"/>
                  <a:pt x="8345920" y="4748163"/>
                  <a:pt x="8343191" y="4749131"/>
                </a:cubicBezTo>
                <a:cubicBezTo>
                  <a:pt x="8340461" y="4750098"/>
                  <a:pt x="8337227" y="4750972"/>
                  <a:pt x="8333489" y="4751754"/>
                </a:cubicBezTo>
                <a:cubicBezTo>
                  <a:pt x="8329750" y="4752535"/>
                  <a:pt x="8325488" y="4752926"/>
                  <a:pt x="8320702" y="4752926"/>
                </a:cubicBezTo>
                <a:cubicBezTo>
                  <a:pt x="8314645" y="4752926"/>
                  <a:pt x="8309523" y="4752070"/>
                  <a:pt x="8305336" y="4750359"/>
                </a:cubicBezTo>
                <a:cubicBezTo>
                  <a:pt x="8301148" y="4748647"/>
                  <a:pt x="8297746" y="4746191"/>
                  <a:pt x="8295128" y="4742992"/>
                </a:cubicBezTo>
                <a:cubicBezTo>
                  <a:pt x="8292511" y="4739792"/>
                  <a:pt x="8290642" y="4735959"/>
                  <a:pt x="8289520" y="4731495"/>
                </a:cubicBezTo>
                <a:cubicBezTo>
                  <a:pt x="8288399" y="4727030"/>
                  <a:pt x="8287838" y="4722007"/>
                  <a:pt x="8287838" y="4716426"/>
                </a:cubicBezTo>
                <a:lnTo>
                  <a:pt x="8353996" y="4716426"/>
                </a:lnTo>
                <a:cubicBezTo>
                  <a:pt x="8355866" y="4716426"/>
                  <a:pt x="8357530" y="4715812"/>
                  <a:pt x="8358987" y="4714584"/>
                </a:cubicBezTo>
                <a:cubicBezTo>
                  <a:pt x="8360444" y="4713356"/>
                  <a:pt x="8361173" y="4711291"/>
                  <a:pt x="8361173" y="4708389"/>
                </a:cubicBezTo>
                <a:lnTo>
                  <a:pt x="8361173" y="4705040"/>
                </a:lnTo>
                <a:cubicBezTo>
                  <a:pt x="8361173" y="4698492"/>
                  <a:pt x="8360336" y="4692334"/>
                  <a:pt x="8358662" y="4686567"/>
                </a:cubicBezTo>
                <a:cubicBezTo>
                  <a:pt x="8356987" y="4680800"/>
                  <a:pt x="8354364" y="4675777"/>
                  <a:pt x="8350792" y="4671498"/>
                </a:cubicBezTo>
                <a:cubicBezTo>
                  <a:pt x="8347221" y="4667219"/>
                  <a:pt x="8342663" y="4663815"/>
                  <a:pt x="8337119" y="4661285"/>
                </a:cubicBezTo>
                <a:cubicBezTo>
                  <a:pt x="8331575" y="4658755"/>
                  <a:pt x="8324859" y="4657490"/>
                  <a:pt x="8316971" y="4657490"/>
                </a:cubicBezTo>
                <a:close/>
                <a:moveTo>
                  <a:pt x="8091050" y="4657490"/>
                </a:moveTo>
                <a:cubicBezTo>
                  <a:pt x="8082493" y="4657490"/>
                  <a:pt x="8075014" y="4658866"/>
                  <a:pt x="8068614" y="4661620"/>
                </a:cubicBezTo>
                <a:cubicBezTo>
                  <a:pt x="8062215" y="4664373"/>
                  <a:pt x="8056876" y="4668243"/>
                  <a:pt x="8052597" y="4673228"/>
                </a:cubicBezTo>
                <a:cubicBezTo>
                  <a:pt x="8048318" y="4678214"/>
                  <a:pt x="8045118" y="4684149"/>
                  <a:pt x="8042997" y="4691032"/>
                </a:cubicBezTo>
                <a:cubicBezTo>
                  <a:pt x="8040876" y="4697915"/>
                  <a:pt x="8039816" y="4705450"/>
                  <a:pt x="8039816" y="4713635"/>
                </a:cubicBezTo>
                <a:cubicBezTo>
                  <a:pt x="8039816" y="4722118"/>
                  <a:pt x="8040821" y="4729709"/>
                  <a:pt x="8042830" y="4736406"/>
                </a:cubicBezTo>
                <a:cubicBezTo>
                  <a:pt x="8044839" y="4743103"/>
                  <a:pt x="8047890" y="4748796"/>
                  <a:pt x="8051983" y="4753484"/>
                </a:cubicBezTo>
                <a:cubicBezTo>
                  <a:pt x="8056076" y="4758172"/>
                  <a:pt x="8061192" y="4761744"/>
                  <a:pt x="8067331" y="4764200"/>
                </a:cubicBezTo>
                <a:cubicBezTo>
                  <a:pt x="8073470" y="4766655"/>
                  <a:pt x="8080669" y="4767883"/>
                  <a:pt x="8088929" y="4767883"/>
                </a:cubicBezTo>
                <a:cubicBezTo>
                  <a:pt x="8097413" y="4767883"/>
                  <a:pt x="8104873" y="4766488"/>
                  <a:pt x="8111309" y="4763697"/>
                </a:cubicBezTo>
                <a:cubicBezTo>
                  <a:pt x="8117746" y="4760907"/>
                  <a:pt x="8123104" y="4757019"/>
                  <a:pt x="8127383" y="4752033"/>
                </a:cubicBezTo>
                <a:cubicBezTo>
                  <a:pt x="8131662" y="4747047"/>
                  <a:pt x="8134880" y="4741113"/>
                  <a:pt x="8137038" y="4734229"/>
                </a:cubicBezTo>
                <a:cubicBezTo>
                  <a:pt x="8139196" y="4727346"/>
                  <a:pt x="8140275" y="4719812"/>
                  <a:pt x="8140275" y="4711626"/>
                </a:cubicBezTo>
                <a:cubicBezTo>
                  <a:pt x="8140275" y="4703217"/>
                  <a:pt x="8139252" y="4695664"/>
                  <a:pt x="8137205" y="4688967"/>
                </a:cubicBezTo>
                <a:cubicBezTo>
                  <a:pt x="8135159" y="4682270"/>
                  <a:pt x="8132090" y="4676577"/>
                  <a:pt x="8127997" y="4671889"/>
                </a:cubicBezTo>
                <a:cubicBezTo>
                  <a:pt x="8123904" y="4667201"/>
                  <a:pt x="8118788" y="4663629"/>
                  <a:pt x="8112649" y="4661173"/>
                </a:cubicBezTo>
                <a:cubicBezTo>
                  <a:pt x="8106510" y="4658718"/>
                  <a:pt x="8099310" y="4657490"/>
                  <a:pt x="8091050" y="4657490"/>
                </a:cubicBezTo>
                <a:close/>
                <a:moveTo>
                  <a:pt x="7843400" y="4657490"/>
                </a:moveTo>
                <a:cubicBezTo>
                  <a:pt x="7834843" y="4657490"/>
                  <a:pt x="7827364" y="4658866"/>
                  <a:pt x="7820964" y="4661620"/>
                </a:cubicBezTo>
                <a:cubicBezTo>
                  <a:pt x="7814565" y="4664373"/>
                  <a:pt x="7809226" y="4668243"/>
                  <a:pt x="7804947" y="4673228"/>
                </a:cubicBezTo>
                <a:cubicBezTo>
                  <a:pt x="7800668" y="4678214"/>
                  <a:pt x="7797468" y="4684149"/>
                  <a:pt x="7795347" y="4691032"/>
                </a:cubicBezTo>
                <a:cubicBezTo>
                  <a:pt x="7793226" y="4697915"/>
                  <a:pt x="7792166" y="4705450"/>
                  <a:pt x="7792166" y="4713635"/>
                </a:cubicBezTo>
                <a:cubicBezTo>
                  <a:pt x="7792166" y="4722118"/>
                  <a:pt x="7793171" y="4729709"/>
                  <a:pt x="7795180" y="4736406"/>
                </a:cubicBezTo>
                <a:cubicBezTo>
                  <a:pt x="7797189" y="4743103"/>
                  <a:pt x="7800240" y="4748796"/>
                  <a:pt x="7804333" y="4753484"/>
                </a:cubicBezTo>
                <a:cubicBezTo>
                  <a:pt x="7808426" y="4758172"/>
                  <a:pt x="7813542" y="4761744"/>
                  <a:pt x="7819681" y="4764200"/>
                </a:cubicBezTo>
                <a:cubicBezTo>
                  <a:pt x="7825820" y="4766655"/>
                  <a:pt x="7833019" y="4767883"/>
                  <a:pt x="7841279" y="4767883"/>
                </a:cubicBezTo>
                <a:cubicBezTo>
                  <a:pt x="7849763" y="4767883"/>
                  <a:pt x="7857223" y="4766488"/>
                  <a:pt x="7863659" y="4763697"/>
                </a:cubicBezTo>
                <a:cubicBezTo>
                  <a:pt x="7870096" y="4760907"/>
                  <a:pt x="7875454" y="4757019"/>
                  <a:pt x="7879733" y="4752033"/>
                </a:cubicBezTo>
                <a:cubicBezTo>
                  <a:pt x="7884012" y="4747047"/>
                  <a:pt x="7887230" y="4741113"/>
                  <a:pt x="7889388" y="4734229"/>
                </a:cubicBezTo>
                <a:cubicBezTo>
                  <a:pt x="7891546" y="4727346"/>
                  <a:pt x="7892625" y="4719812"/>
                  <a:pt x="7892625" y="4711626"/>
                </a:cubicBezTo>
                <a:cubicBezTo>
                  <a:pt x="7892625" y="4703217"/>
                  <a:pt x="7891602" y="4695664"/>
                  <a:pt x="7889555" y="4688967"/>
                </a:cubicBezTo>
                <a:cubicBezTo>
                  <a:pt x="7887509" y="4682270"/>
                  <a:pt x="7884440" y="4676577"/>
                  <a:pt x="7880347" y="4671889"/>
                </a:cubicBezTo>
                <a:cubicBezTo>
                  <a:pt x="7876254" y="4667201"/>
                  <a:pt x="7871138" y="4663629"/>
                  <a:pt x="7864999" y="4661173"/>
                </a:cubicBezTo>
                <a:cubicBezTo>
                  <a:pt x="7858860" y="4658718"/>
                  <a:pt x="7851660" y="4657490"/>
                  <a:pt x="7843400" y="4657490"/>
                </a:cubicBezTo>
                <a:close/>
                <a:moveTo>
                  <a:pt x="7682852" y="4657490"/>
                </a:moveTo>
                <a:cubicBezTo>
                  <a:pt x="7678982" y="4657490"/>
                  <a:pt x="7675150" y="4657843"/>
                  <a:pt x="7671355" y="4658550"/>
                </a:cubicBezTo>
                <a:cubicBezTo>
                  <a:pt x="7667560" y="4659257"/>
                  <a:pt x="7664062" y="4660150"/>
                  <a:pt x="7660863" y="4661229"/>
                </a:cubicBezTo>
                <a:cubicBezTo>
                  <a:pt x="7657663" y="4662308"/>
                  <a:pt x="7654835" y="4663499"/>
                  <a:pt x="7652379" y="4664801"/>
                </a:cubicBezTo>
                <a:cubicBezTo>
                  <a:pt x="7649924" y="4666103"/>
                  <a:pt x="7648194" y="4667238"/>
                  <a:pt x="7647189" y="4668205"/>
                </a:cubicBezTo>
                <a:cubicBezTo>
                  <a:pt x="7646184" y="4669173"/>
                  <a:pt x="7645552" y="4670196"/>
                  <a:pt x="7645291" y="4671275"/>
                </a:cubicBezTo>
                <a:cubicBezTo>
                  <a:pt x="7645031" y="4672354"/>
                  <a:pt x="7644901" y="4673824"/>
                  <a:pt x="7644901" y="4675684"/>
                </a:cubicBezTo>
                <a:cubicBezTo>
                  <a:pt x="7644901" y="4676800"/>
                  <a:pt x="7644975" y="4677823"/>
                  <a:pt x="7645124" y="4678754"/>
                </a:cubicBezTo>
                <a:cubicBezTo>
                  <a:pt x="7645273" y="4679684"/>
                  <a:pt x="7645515" y="4680447"/>
                  <a:pt x="7645849" y="4681042"/>
                </a:cubicBezTo>
                <a:cubicBezTo>
                  <a:pt x="7646184" y="4681637"/>
                  <a:pt x="7646575" y="4682084"/>
                  <a:pt x="7647022" y="4682381"/>
                </a:cubicBezTo>
                <a:cubicBezTo>
                  <a:pt x="7647468" y="4682679"/>
                  <a:pt x="7647989" y="4682828"/>
                  <a:pt x="7648584" y="4682828"/>
                </a:cubicBezTo>
                <a:cubicBezTo>
                  <a:pt x="7649477" y="4682828"/>
                  <a:pt x="7650835" y="4682288"/>
                  <a:pt x="7652658" y="4681209"/>
                </a:cubicBezTo>
                <a:cubicBezTo>
                  <a:pt x="7654482" y="4680130"/>
                  <a:pt x="7656751" y="4678940"/>
                  <a:pt x="7659467" y="4677637"/>
                </a:cubicBezTo>
                <a:cubicBezTo>
                  <a:pt x="7662183" y="4676335"/>
                  <a:pt x="7665346" y="4675145"/>
                  <a:pt x="7668955" y="4674066"/>
                </a:cubicBezTo>
                <a:cubicBezTo>
                  <a:pt x="7672564" y="4672987"/>
                  <a:pt x="7676638" y="4672447"/>
                  <a:pt x="7681178" y="4672447"/>
                </a:cubicBezTo>
                <a:cubicBezTo>
                  <a:pt x="7685419" y="4672447"/>
                  <a:pt x="7688991" y="4672949"/>
                  <a:pt x="7691893" y="4673954"/>
                </a:cubicBezTo>
                <a:cubicBezTo>
                  <a:pt x="7694795" y="4674958"/>
                  <a:pt x="7697158" y="4676447"/>
                  <a:pt x="7698981" y="4678419"/>
                </a:cubicBezTo>
                <a:cubicBezTo>
                  <a:pt x="7700804" y="4680391"/>
                  <a:pt x="7702125" y="4682865"/>
                  <a:pt x="7702944" y="4685842"/>
                </a:cubicBezTo>
                <a:cubicBezTo>
                  <a:pt x="7703762" y="4688818"/>
                  <a:pt x="7704172" y="4692241"/>
                  <a:pt x="7704172" y="4696111"/>
                </a:cubicBezTo>
                <a:lnTo>
                  <a:pt x="7704172" y="4703924"/>
                </a:lnTo>
                <a:lnTo>
                  <a:pt x="7690330" y="4703924"/>
                </a:lnTo>
                <a:cubicBezTo>
                  <a:pt x="7682517" y="4703924"/>
                  <a:pt x="7675485" y="4704612"/>
                  <a:pt x="7669234" y="4705989"/>
                </a:cubicBezTo>
                <a:cubicBezTo>
                  <a:pt x="7662983" y="4707366"/>
                  <a:pt x="7657700" y="4709431"/>
                  <a:pt x="7653384" y="4712184"/>
                </a:cubicBezTo>
                <a:cubicBezTo>
                  <a:pt x="7649068" y="4714937"/>
                  <a:pt x="7645756" y="4718398"/>
                  <a:pt x="7643450" y="4722565"/>
                </a:cubicBezTo>
                <a:cubicBezTo>
                  <a:pt x="7641143" y="4726732"/>
                  <a:pt x="7639989" y="4731643"/>
                  <a:pt x="7639989" y="4737299"/>
                </a:cubicBezTo>
                <a:cubicBezTo>
                  <a:pt x="7639989" y="4742136"/>
                  <a:pt x="7640827" y="4746452"/>
                  <a:pt x="7642501" y="4750247"/>
                </a:cubicBezTo>
                <a:cubicBezTo>
                  <a:pt x="7644175" y="4754042"/>
                  <a:pt x="7646519" y="4757242"/>
                  <a:pt x="7649533" y="4759846"/>
                </a:cubicBezTo>
                <a:cubicBezTo>
                  <a:pt x="7652547" y="4762451"/>
                  <a:pt x="7656193" y="4764441"/>
                  <a:pt x="7660472" y="4765818"/>
                </a:cubicBezTo>
                <a:cubicBezTo>
                  <a:pt x="7664751" y="4767195"/>
                  <a:pt x="7669532" y="4767883"/>
                  <a:pt x="7674815" y="4767883"/>
                </a:cubicBezTo>
                <a:cubicBezTo>
                  <a:pt x="7680843" y="4767883"/>
                  <a:pt x="7686554" y="4766581"/>
                  <a:pt x="7691949" y="4763976"/>
                </a:cubicBezTo>
                <a:cubicBezTo>
                  <a:pt x="7697344" y="4761372"/>
                  <a:pt x="7702237" y="4757725"/>
                  <a:pt x="7706627" y="4753037"/>
                </a:cubicBezTo>
                <a:lnTo>
                  <a:pt x="7706627" y="4763083"/>
                </a:lnTo>
                <a:cubicBezTo>
                  <a:pt x="7706627" y="4763976"/>
                  <a:pt x="7706888" y="4764646"/>
                  <a:pt x="7707409" y="4765092"/>
                </a:cubicBezTo>
                <a:cubicBezTo>
                  <a:pt x="7707929" y="4765539"/>
                  <a:pt x="7708767" y="4765874"/>
                  <a:pt x="7709920" y="4766097"/>
                </a:cubicBezTo>
                <a:cubicBezTo>
                  <a:pt x="7711073" y="4766320"/>
                  <a:pt x="7712618" y="4766432"/>
                  <a:pt x="7714552" y="4766432"/>
                </a:cubicBezTo>
                <a:cubicBezTo>
                  <a:pt x="7716561" y="4766432"/>
                  <a:pt x="7718087" y="4766320"/>
                  <a:pt x="7719129" y="4766097"/>
                </a:cubicBezTo>
                <a:cubicBezTo>
                  <a:pt x="7720171" y="4765874"/>
                  <a:pt x="7720989" y="4765539"/>
                  <a:pt x="7721584" y="4765092"/>
                </a:cubicBezTo>
                <a:cubicBezTo>
                  <a:pt x="7722180" y="4764646"/>
                  <a:pt x="7722477" y="4763976"/>
                  <a:pt x="7722477" y="4763083"/>
                </a:cubicBezTo>
                <a:lnTo>
                  <a:pt x="7722477" y="4695329"/>
                </a:lnTo>
                <a:cubicBezTo>
                  <a:pt x="7722477" y="4689079"/>
                  <a:pt x="7721770" y="4683609"/>
                  <a:pt x="7720357" y="4678921"/>
                </a:cubicBezTo>
                <a:cubicBezTo>
                  <a:pt x="7718943" y="4674233"/>
                  <a:pt x="7716673" y="4670308"/>
                  <a:pt x="7713548" y="4667145"/>
                </a:cubicBezTo>
                <a:cubicBezTo>
                  <a:pt x="7710422" y="4663982"/>
                  <a:pt x="7706330" y="4661583"/>
                  <a:pt x="7701269" y="4659945"/>
                </a:cubicBezTo>
                <a:cubicBezTo>
                  <a:pt x="7696209" y="4658308"/>
                  <a:pt x="7690070" y="4657490"/>
                  <a:pt x="7682852" y="4657490"/>
                </a:cubicBezTo>
                <a:close/>
                <a:moveTo>
                  <a:pt x="7492352" y="4657490"/>
                </a:moveTo>
                <a:cubicBezTo>
                  <a:pt x="7488482" y="4657490"/>
                  <a:pt x="7484650" y="4657843"/>
                  <a:pt x="7480855" y="4658550"/>
                </a:cubicBezTo>
                <a:cubicBezTo>
                  <a:pt x="7477060" y="4659257"/>
                  <a:pt x="7473562" y="4660150"/>
                  <a:pt x="7470363" y="4661229"/>
                </a:cubicBezTo>
                <a:cubicBezTo>
                  <a:pt x="7467163" y="4662308"/>
                  <a:pt x="7464335" y="4663499"/>
                  <a:pt x="7461879" y="4664801"/>
                </a:cubicBezTo>
                <a:cubicBezTo>
                  <a:pt x="7459424" y="4666103"/>
                  <a:pt x="7457694" y="4667238"/>
                  <a:pt x="7456689" y="4668205"/>
                </a:cubicBezTo>
                <a:cubicBezTo>
                  <a:pt x="7455684" y="4669173"/>
                  <a:pt x="7455052" y="4670196"/>
                  <a:pt x="7454791" y="4671275"/>
                </a:cubicBezTo>
                <a:cubicBezTo>
                  <a:pt x="7454531" y="4672354"/>
                  <a:pt x="7454401" y="4673824"/>
                  <a:pt x="7454401" y="4675684"/>
                </a:cubicBezTo>
                <a:cubicBezTo>
                  <a:pt x="7454401" y="4676800"/>
                  <a:pt x="7454475" y="4677823"/>
                  <a:pt x="7454624" y="4678754"/>
                </a:cubicBezTo>
                <a:cubicBezTo>
                  <a:pt x="7454773" y="4679684"/>
                  <a:pt x="7455015" y="4680447"/>
                  <a:pt x="7455349" y="4681042"/>
                </a:cubicBezTo>
                <a:cubicBezTo>
                  <a:pt x="7455684" y="4681637"/>
                  <a:pt x="7456075" y="4682084"/>
                  <a:pt x="7456522" y="4682381"/>
                </a:cubicBezTo>
                <a:cubicBezTo>
                  <a:pt x="7456968" y="4682679"/>
                  <a:pt x="7457489" y="4682828"/>
                  <a:pt x="7458084" y="4682828"/>
                </a:cubicBezTo>
                <a:cubicBezTo>
                  <a:pt x="7458977" y="4682828"/>
                  <a:pt x="7460335" y="4682288"/>
                  <a:pt x="7462158" y="4681209"/>
                </a:cubicBezTo>
                <a:cubicBezTo>
                  <a:pt x="7463982" y="4680130"/>
                  <a:pt x="7466251" y="4678940"/>
                  <a:pt x="7468967" y="4677637"/>
                </a:cubicBezTo>
                <a:cubicBezTo>
                  <a:pt x="7471683" y="4676335"/>
                  <a:pt x="7474846" y="4675145"/>
                  <a:pt x="7478455" y="4674066"/>
                </a:cubicBezTo>
                <a:cubicBezTo>
                  <a:pt x="7482064" y="4672987"/>
                  <a:pt x="7486138" y="4672447"/>
                  <a:pt x="7490678" y="4672447"/>
                </a:cubicBezTo>
                <a:cubicBezTo>
                  <a:pt x="7494919" y="4672447"/>
                  <a:pt x="7498491" y="4672949"/>
                  <a:pt x="7501393" y="4673954"/>
                </a:cubicBezTo>
                <a:cubicBezTo>
                  <a:pt x="7504295" y="4674958"/>
                  <a:pt x="7506658" y="4676447"/>
                  <a:pt x="7508481" y="4678419"/>
                </a:cubicBezTo>
                <a:cubicBezTo>
                  <a:pt x="7510304" y="4680391"/>
                  <a:pt x="7511625" y="4682865"/>
                  <a:pt x="7512444" y="4685842"/>
                </a:cubicBezTo>
                <a:cubicBezTo>
                  <a:pt x="7513262" y="4688818"/>
                  <a:pt x="7513672" y="4692241"/>
                  <a:pt x="7513672" y="4696111"/>
                </a:cubicBezTo>
                <a:lnTo>
                  <a:pt x="7513672" y="4703924"/>
                </a:lnTo>
                <a:lnTo>
                  <a:pt x="7499830" y="4703924"/>
                </a:lnTo>
                <a:cubicBezTo>
                  <a:pt x="7492017" y="4703924"/>
                  <a:pt x="7484985" y="4704612"/>
                  <a:pt x="7478734" y="4705989"/>
                </a:cubicBezTo>
                <a:cubicBezTo>
                  <a:pt x="7472483" y="4707366"/>
                  <a:pt x="7467200" y="4709431"/>
                  <a:pt x="7462884" y="4712184"/>
                </a:cubicBezTo>
                <a:cubicBezTo>
                  <a:pt x="7458568" y="4714937"/>
                  <a:pt x="7455256" y="4718398"/>
                  <a:pt x="7452950" y="4722565"/>
                </a:cubicBezTo>
                <a:cubicBezTo>
                  <a:pt x="7450643" y="4726732"/>
                  <a:pt x="7449489" y="4731643"/>
                  <a:pt x="7449489" y="4737299"/>
                </a:cubicBezTo>
                <a:cubicBezTo>
                  <a:pt x="7449489" y="4742136"/>
                  <a:pt x="7450327" y="4746452"/>
                  <a:pt x="7452001" y="4750247"/>
                </a:cubicBezTo>
                <a:cubicBezTo>
                  <a:pt x="7453675" y="4754042"/>
                  <a:pt x="7456019" y="4757242"/>
                  <a:pt x="7459033" y="4759846"/>
                </a:cubicBezTo>
                <a:cubicBezTo>
                  <a:pt x="7462047" y="4762451"/>
                  <a:pt x="7465693" y="4764441"/>
                  <a:pt x="7469972" y="4765818"/>
                </a:cubicBezTo>
                <a:cubicBezTo>
                  <a:pt x="7474251" y="4767195"/>
                  <a:pt x="7479032" y="4767883"/>
                  <a:pt x="7484315" y="4767883"/>
                </a:cubicBezTo>
                <a:cubicBezTo>
                  <a:pt x="7490343" y="4767883"/>
                  <a:pt x="7496054" y="4766581"/>
                  <a:pt x="7501449" y="4763976"/>
                </a:cubicBezTo>
                <a:cubicBezTo>
                  <a:pt x="7506844" y="4761372"/>
                  <a:pt x="7511737" y="4757725"/>
                  <a:pt x="7516127" y="4753037"/>
                </a:cubicBezTo>
                <a:lnTo>
                  <a:pt x="7516127" y="4763083"/>
                </a:lnTo>
                <a:cubicBezTo>
                  <a:pt x="7516127" y="4763976"/>
                  <a:pt x="7516388" y="4764646"/>
                  <a:pt x="7516909" y="4765092"/>
                </a:cubicBezTo>
                <a:cubicBezTo>
                  <a:pt x="7517429" y="4765539"/>
                  <a:pt x="7518267" y="4765874"/>
                  <a:pt x="7519420" y="4766097"/>
                </a:cubicBezTo>
                <a:cubicBezTo>
                  <a:pt x="7520573" y="4766320"/>
                  <a:pt x="7522118" y="4766432"/>
                  <a:pt x="7524052" y="4766432"/>
                </a:cubicBezTo>
                <a:cubicBezTo>
                  <a:pt x="7526061" y="4766432"/>
                  <a:pt x="7527587" y="4766320"/>
                  <a:pt x="7528629" y="4766097"/>
                </a:cubicBezTo>
                <a:cubicBezTo>
                  <a:pt x="7529671" y="4765874"/>
                  <a:pt x="7530489" y="4765539"/>
                  <a:pt x="7531084" y="4765092"/>
                </a:cubicBezTo>
                <a:cubicBezTo>
                  <a:pt x="7531680" y="4764646"/>
                  <a:pt x="7531977" y="4763976"/>
                  <a:pt x="7531977" y="4763083"/>
                </a:cubicBezTo>
                <a:lnTo>
                  <a:pt x="7531977" y="4695329"/>
                </a:lnTo>
                <a:cubicBezTo>
                  <a:pt x="7531977" y="4689079"/>
                  <a:pt x="7531270" y="4683609"/>
                  <a:pt x="7529857" y="4678921"/>
                </a:cubicBezTo>
                <a:cubicBezTo>
                  <a:pt x="7528443" y="4674233"/>
                  <a:pt x="7526173" y="4670308"/>
                  <a:pt x="7523048" y="4667145"/>
                </a:cubicBezTo>
                <a:cubicBezTo>
                  <a:pt x="7519922" y="4663982"/>
                  <a:pt x="7515830" y="4661583"/>
                  <a:pt x="7510769" y="4659945"/>
                </a:cubicBezTo>
                <a:cubicBezTo>
                  <a:pt x="7505709" y="4658308"/>
                  <a:pt x="7499570" y="4657490"/>
                  <a:pt x="7492352" y="4657490"/>
                </a:cubicBezTo>
                <a:close/>
                <a:moveTo>
                  <a:pt x="7097771" y="4657490"/>
                </a:moveTo>
                <a:cubicBezTo>
                  <a:pt x="7090404" y="4657490"/>
                  <a:pt x="7083744" y="4658773"/>
                  <a:pt x="7077791" y="4661341"/>
                </a:cubicBezTo>
                <a:cubicBezTo>
                  <a:pt x="7071838" y="4663908"/>
                  <a:pt x="7066759" y="4667591"/>
                  <a:pt x="7062555" y="4672391"/>
                </a:cubicBezTo>
                <a:cubicBezTo>
                  <a:pt x="7058350" y="4677191"/>
                  <a:pt x="7055132" y="4683032"/>
                  <a:pt x="7052900" y="4689916"/>
                </a:cubicBezTo>
                <a:cubicBezTo>
                  <a:pt x="7050667" y="4696799"/>
                  <a:pt x="7049551" y="4704557"/>
                  <a:pt x="7049551" y="4713189"/>
                </a:cubicBezTo>
                <a:cubicBezTo>
                  <a:pt x="7049551" y="4722267"/>
                  <a:pt x="7050630" y="4730230"/>
                  <a:pt x="7052788" y="4737076"/>
                </a:cubicBezTo>
                <a:cubicBezTo>
                  <a:pt x="7054946" y="4743922"/>
                  <a:pt x="7058146" y="4749614"/>
                  <a:pt x="7062387" y="4754154"/>
                </a:cubicBezTo>
                <a:cubicBezTo>
                  <a:pt x="7066629" y="4758693"/>
                  <a:pt x="7071857" y="4762116"/>
                  <a:pt x="7078070" y="4764423"/>
                </a:cubicBezTo>
                <a:cubicBezTo>
                  <a:pt x="7084284" y="4766730"/>
                  <a:pt x="7091521" y="4767883"/>
                  <a:pt x="7099780" y="4767883"/>
                </a:cubicBezTo>
                <a:cubicBezTo>
                  <a:pt x="7104543" y="4767883"/>
                  <a:pt x="7109026" y="4767530"/>
                  <a:pt x="7113231" y="4766823"/>
                </a:cubicBezTo>
                <a:cubicBezTo>
                  <a:pt x="7117435" y="4766116"/>
                  <a:pt x="7121137" y="4765316"/>
                  <a:pt x="7124337" y="4764423"/>
                </a:cubicBezTo>
                <a:cubicBezTo>
                  <a:pt x="7127537" y="4763530"/>
                  <a:pt x="7130141" y="4762618"/>
                  <a:pt x="7132151" y="4761688"/>
                </a:cubicBezTo>
                <a:cubicBezTo>
                  <a:pt x="7134160" y="4760758"/>
                  <a:pt x="7135369" y="4760088"/>
                  <a:pt x="7135778" y="4759679"/>
                </a:cubicBezTo>
                <a:cubicBezTo>
                  <a:pt x="7136188" y="4759270"/>
                  <a:pt x="7136522" y="4758842"/>
                  <a:pt x="7136783" y="4758395"/>
                </a:cubicBezTo>
                <a:cubicBezTo>
                  <a:pt x="7137043" y="4757949"/>
                  <a:pt x="7137229" y="4757446"/>
                  <a:pt x="7137341" y="4756888"/>
                </a:cubicBezTo>
                <a:cubicBezTo>
                  <a:pt x="7137453" y="4756330"/>
                  <a:pt x="7137546" y="4755698"/>
                  <a:pt x="7137620" y="4754991"/>
                </a:cubicBezTo>
                <a:cubicBezTo>
                  <a:pt x="7137694" y="4754284"/>
                  <a:pt x="7137732" y="4753447"/>
                  <a:pt x="7137732" y="4752479"/>
                </a:cubicBezTo>
                <a:cubicBezTo>
                  <a:pt x="7137732" y="4751140"/>
                  <a:pt x="7137676" y="4750005"/>
                  <a:pt x="7137563" y="4749075"/>
                </a:cubicBezTo>
                <a:cubicBezTo>
                  <a:pt x="7137451" y="4748145"/>
                  <a:pt x="7137283" y="4747419"/>
                  <a:pt x="7137058" y="4746898"/>
                </a:cubicBezTo>
                <a:cubicBezTo>
                  <a:pt x="7136834" y="4746377"/>
                  <a:pt x="7136516" y="4745987"/>
                  <a:pt x="7136105" y="4745726"/>
                </a:cubicBezTo>
                <a:cubicBezTo>
                  <a:pt x="7135694" y="4745466"/>
                  <a:pt x="7135227" y="4745336"/>
                  <a:pt x="7134704" y="4745336"/>
                </a:cubicBezTo>
                <a:cubicBezTo>
                  <a:pt x="7133806" y="4745336"/>
                  <a:pt x="7132479" y="4745726"/>
                  <a:pt x="7130721" y="4746508"/>
                </a:cubicBezTo>
                <a:cubicBezTo>
                  <a:pt x="7128964" y="4747289"/>
                  <a:pt x="7126720" y="4748163"/>
                  <a:pt x="7123991" y="4749131"/>
                </a:cubicBezTo>
                <a:cubicBezTo>
                  <a:pt x="7121261" y="4750098"/>
                  <a:pt x="7118027" y="4750972"/>
                  <a:pt x="7114289" y="4751754"/>
                </a:cubicBezTo>
                <a:cubicBezTo>
                  <a:pt x="7110550" y="4752535"/>
                  <a:pt x="7106288" y="4752926"/>
                  <a:pt x="7101502" y="4752926"/>
                </a:cubicBezTo>
                <a:cubicBezTo>
                  <a:pt x="7095445" y="4752926"/>
                  <a:pt x="7090323" y="4752070"/>
                  <a:pt x="7086136" y="4750359"/>
                </a:cubicBezTo>
                <a:cubicBezTo>
                  <a:pt x="7081948" y="4748647"/>
                  <a:pt x="7078546" y="4746191"/>
                  <a:pt x="7075928" y="4742992"/>
                </a:cubicBezTo>
                <a:cubicBezTo>
                  <a:pt x="7073311" y="4739792"/>
                  <a:pt x="7071442" y="4735959"/>
                  <a:pt x="7070320" y="4731495"/>
                </a:cubicBezTo>
                <a:cubicBezTo>
                  <a:pt x="7069199" y="4727030"/>
                  <a:pt x="7068638" y="4722007"/>
                  <a:pt x="7068638" y="4716426"/>
                </a:cubicBezTo>
                <a:lnTo>
                  <a:pt x="7134796" y="4716426"/>
                </a:lnTo>
                <a:cubicBezTo>
                  <a:pt x="7136666" y="4716426"/>
                  <a:pt x="7138330" y="4715812"/>
                  <a:pt x="7139787" y="4714584"/>
                </a:cubicBezTo>
                <a:cubicBezTo>
                  <a:pt x="7141245" y="4713356"/>
                  <a:pt x="7141973" y="4711291"/>
                  <a:pt x="7141973" y="4708389"/>
                </a:cubicBezTo>
                <a:lnTo>
                  <a:pt x="7141973" y="4705040"/>
                </a:lnTo>
                <a:cubicBezTo>
                  <a:pt x="7141973" y="4698492"/>
                  <a:pt x="7141136" y="4692334"/>
                  <a:pt x="7139462" y="4686567"/>
                </a:cubicBezTo>
                <a:cubicBezTo>
                  <a:pt x="7137787" y="4680800"/>
                  <a:pt x="7135164" y="4675777"/>
                  <a:pt x="7131593" y="4671498"/>
                </a:cubicBezTo>
                <a:cubicBezTo>
                  <a:pt x="7128021" y="4667219"/>
                  <a:pt x="7123463" y="4663815"/>
                  <a:pt x="7117919" y="4661285"/>
                </a:cubicBezTo>
                <a:cubicBezTo>
                  <a:pt x="7112375" y="4658755"/>
                  <a:pt x="7105659" y="4657490"/>
                  <a:pt x="7097771" y="4657490"/>
                </a:cubicBezTo>
                <a:close/>
                <a:moveTo>
                  <a:pt x="6806552" y="4657490"/>
                </a:moveTo>
                <a:cubicBezTo>
                  <a:pt x="6802682" y="4657490"/>
                  <a:pt x="6798850" y="4657843"/>
                  <a:pt x="6795055" y="4658550"/>
                </a:cubicBezTo>
                <a:cubicBezTo>
                  <a:pt x="6791260" y="4659257"/>
                  <a:pt x="6787762" y="4660150"/>
                  <a:pt x="6784562" y="4661229"/>
                </a:cubicBezTo>
                <a:cubicBezTo>
                  <a:pt x="6781363" y="4662308"/>
                  <a:pt x="6778535" y="4663499"/>
                  <a:pt x="6776079" y="4664801"/>
                </a:cubicBezTo>
                <a:cubicBezTo>
                  <a:pt x="6773624" y="4666103"/>
                  <a:pt x="6771893" y="4667238"/>
                  <a:pt x="6770889" y="4668205"/>
                </a:cubicBezTo>
                <a:cubicBezTo>
                  <a:pt x="6769884" y="4669173"/>
                  <a:pt x="6769252" y="4670196"/>
                  <a:pt x="6768991" y="4671275"/>
                </a:cubicBezTo>
                <a:cubicBezTo>
                  <a:pt x="6768731" y="4672354"/>
                  <a:pt x="6768601" y="4673824"/>
                  <a:pt x="6768601" y="4675684"/>
                </a:cubicBezTo>
                <a:cubicBezTo>
                  <a:pt x="6768601" y="4676800"/>
                  <a:pt x="6768675" y="4677823"/>
                  <a:pt x="6768824" y="4678754"/>
                </a:cubicBezTo>
                <a:cubicBezTo>
                  <a:pt x="6768973" y="4679684"/>
                  <a:pt x="6769215" y="4680447"/>
                  <a:pt x="6769549" y="4681042"/>
                </a:cubicBezTo>
                <a:cubicBezTo>
                  <a:pt x="6769884" y="4681637"/>
                  <a:pt x="6770275" y="4682084"/>
                  <a:pt x="6770721" y="4682381"/>
                </a:cubicBezTo>
                <a:cubicBezTo>
                  <a:pt x="6771168" y="4682679"/>
                  <a:pt x="6771689" y="4682828"/>
                  <a:pt x="6772284" y="4682828"/>
                </a:cubicBezTo>
                <a:cubicBezTo>
                  <a:pt x="6773177" y="4682828"/>
                  <a:pt x="6774535" y="4682288"/>
                  <a:pt x="6776358" y="4681209"/>
                </a:cubicBezTo>
                <a:cubicBezTo>
                  <a:pt x="6778181" y="4680130"/>
                  <a:pt x="6780451" y="4678940"/>
                  <a:pt x="6783167" y="4677637"/>
                </a:cubicBezTo>
                <a:cubicBezTo>
                  <a:pt x="6785883" y="4676335"/>
                  <a:pt x="6789046" y="4675145"/>
                  <a:pt x="6792655" y="4674066"/>
                </a:cubicBezTo>
                <a:cubicBezTo>
                  <a:pt x="6796264" y="4672987"/>
                  <a:pt x="6800338" y="4672447"/>
                  <a:pt x="6804877" y="4672447"/>
                </a:cubicBezTo>
                <a:cubicBezTo>
                  <a:pt x="6809119" y="4672447"/>
                  <a:pt x="6812691" y="4672949"/>
                  <a:pt x="6815593" y="4673954"/>
                </a:cubicBezTo>
                <a:cubicBezTo>
                  <a:pt x="6818495" y="4674958"/>
                  <a:pt x="6820858" y="4676447"/>
                  <a:pt x="6822681" y="4678419"/>
                </a:cubicBezTo>
                <a:cubicBezTo>
                  <a:pt x="6824504" y="4680391"/>
                  <a:pt x="6825825" y="4682865"/>
                  <a:pt x="6826644" y="4685842"/>
                </a:cubicBezTo>
                <a:cubicBezTo>
                  <a:pt x="6827462" y="4688818"/>
                  <a:pt x="6827871" y="4692241"/>
                  <a:pt x="6827871" y="4696111"/>
                </a:cubicBezTo>
                <a:lnTo>
                  <a:pt x="6827871" y="4703924"/>
                </a:lnTo>
                <a:lnTo>
                  <a:pt x="6814030" y="4703924"/>
                </a:lnTo>
                <a:cubicBezTo>
                  <a:pt x="6806217" y="4703924"/>
                  <a:pt x="6799185" y="4704612"/>
                  <a:pt x="6792934" y="4705989"/>
                </a:cubicBezTo>
                <a:cubicBezTo>
                  <a:pt x="6786683" y="4707366"/>
                  <a:pt x="6781400" y="4709431"/>
                  <a:pt x="6777084" y="4712184"/>
                </a:cubicBezTo>
                <a:cubicBezTo>
                  <a:pt x="6772768" y="4714937"/>
                  <a:pt x="6769456" y="4718398"/>
                  <a:pt x="6767150" y="4722565"/>
                </a:cubicBezTo>
                <a:cubicBezTo>
                  <a:pt x="6764843" y="4726732"/>
                  <a:pt x="6763689" y="4731643"/>
                  <a:pt x="6763689" y="4737299"/>
                </a:cubicBezTo>
                <a:cubicBezTo>
                  <a:pt x="6763689" y="4742136"/>
                  <a:pt x="6764526" y="4746452"/>
                  <a:pt x="6766201" y="4750247"/>
                </a:cubicBezTo>
                <a:cubicBezTo>
                  <a:pt x="6767875" y="4754042"/>
                  <a:pt x="6770219" y="4757242"/>
                  <a:pt x="6773233" y="4759846"/>
                </a:cubicBezTo>
                <a:cubicBezTo>
                  <a:pt x="6776247" y="4762451"/>
                  <a:pt x="6779893" y="4764441"/>
                  <a:pt x="6784172" y="4765818"/>
                </a:cubicBezTo>
                <a:cubicBezTo>
                  <a:pt x="6788451" y="4767195"/>
                  <a:pt x="6793232" y="4767883"/>
                  <a:pt x="6798515" y="4767883"/>
                </a:cubicBezTo>
                <a:cubicBezTo>
                  <a:pt x="6804543" y="4767883"/>
                  <a:pt x="6810254" y="4766581"/>
                  <a:pt x="6815649" y="4763976"/>
                </a:cubicBezTo>
                <a:cubicBezTo>
                  <a:pt x="6821044" y="4761372"/>
                  <a:pt x="6825937" y="4757725"/>
                  <a:pt x="6830327" y="4753037"/>
                </a:cubicBezTo>
                <a:lnTo>
                  <a:pt x="6830327" y="4763083"/>
                </a:lnTo>
                <a:cubicBezTo>
                  <a:pt x="6830327" y="4763976"/>
                  <a:pt x="6830588" y="4764646"/>
                  <a:pt x="6831108" y="4765092"/>
                </a:cubicBezTo>
                <a:cubicBezTo>
                  <a:pt x="6831629" y="4765539"/>
                  <a:pt x="6832467" y="4765874"/>
                  <a:pt x="6833620" y="4766097"/>
                </a:cubicBezTo>
                <a:cubicBezTo>
                  <a:pt x="6834773" y="4766320"/>
                  <a:pt x="6836317" y="4766432"/>
                  <a:pt x="6838252" y="4766432"/>
                </a:cubicBezTo>
                <a:cubicBezTo>
                  <a:pt x="6840261" y="4766432"/>
                  <a:pt x="6841787" y="4766320"/>
                  <a:pt x="6842829" y="4766097"/>
                </a:cubicBezTo>
                <a:cubicBezTo>
                  <a:pt x="6843870" y="4765874"/>
                  <a:pt x="6844689" y="4765539"/>
                  <a:pt x="6845284" y="4765092"/>
                </a:cubicBezTo>
                <a:cubicBezTo>
                  <a:pt x="6845880" y="4764646"/>
                  <a:pt x="6846177" y="4763976"/>
                  <a:pt x="6846177" y="4763083"/>
                </a:cubicBezTo>
                <a:lnTo>
                  <a:pt x="6846177" y="4695329"/>
                </a:lnTo>
                <a:cubicBezTo>
                  <a:pt x="6846177" y="4689079"/>
                  <a:pt x="6845470" y="4683609"/>
                  <a:pt x="6844057" y="4678921"/>
                </a:cubicBezTo>
                <a:cubicBezTo>
                  <a:pt x="6842643" y="4674233"/>
                  <a:pt x="6840373" y="4670308"/>
                  <a:pt x="6837248" y="4667145"/>
                </a:cubicBezTo>
                <a:cubicBezTo>
                  <a:pt x="6834122" y="4663982"/>
                  <a:pt x="6830029" y="4661583"/>
                  <a:pt x="6824969" y="4659945"/>
                </a:cubicBezTo>
                <a:cubicBezTo>
                  <a:pt x="6819909" y="4658308"/>
                  <a:pt x="6813770" y="4657490"/>
                  <a:pt x="6806552" y="4657490"/>
                </a:cubicBezTo>
                <a:close/>
                <a:moveTo>
                  <a:pt x="6738389" y="4657490"/>
                </a:moveTo>
                <a:cubicBezTo>
                  <a:pt x="6736231" y="4657490"/>
                  <a:pt x="6734091" y="4657769"/>
                  <a:pt x="6731970" y="4658327"/>
                </a:cubicBezTo>
                <a:cubicBezTo>
                  <a:pt x="6729850" y="4658885"/>
                  <a:pt x="6727710" y="4659890"/>
                  <a:pt x="6725552" y="4661341"/>
                </a:cubicBezTo>
                <a:cubicBezTo>
                  <a:pt x="6723394" y="4662792"/>
                  <a:pt x="6721106" y="4664782"/>
                  <a:pt x="6718687" y="4667312"/>
                </a:cubicBezTo>
                <a:cubicBezTo>
                  <a:pt x="6716269" y="4669843"/>
                  <a:pt x="6713683" y="4673117"/>
                  <a:pt x="6710930" y="4677135"/>
                </a:cubicBezTo>
                <a:lnTo>
                  <a:pt x="6710930" y="4662513"/>
                </a:lnTo>
                <a:cubicBezTo>
                  <a:pt x="6710930" y="4661917"/>
                  <a:pt x="6710800" y="4661415"/>
                  <a:pt x="6710539" y="4661006"/>
                </a:cubicBezTo>
                <a:cubicBezTo>
                  <a:pt x="6710279" y="4660597"/>
                  <a:pt x="6709851" y="4660225"/>
                  <a:pt x="6709255" y="4659890"/>
                </a:cubicBezTo>
                <a:cubicBezTo>
                  <a:pt x="6708660" y="4659555"/>
                  <a:pt x="6707823" y="4659332"/>
                  <a:pt x="6706744" y="4659220"/>
                </a:cubicBezTo>
                <a:cubicBezTo>
                  <a:pt x="6705665" y="4659108"/>
                  <a:pt x="6704307" y="4659052"/>
                  <a:pt x="6702670" y="4659052"/>
                </a:cubicBezTo>
                <a:cubicBezTo>
                  <a:pt x="6700958" y="4659052"/>
                  <a:pt x="6699582" y="4659108"/>
                  <a:pt x="6698540" y="4659220"/>
                </a:cubicBezTo>
                <a:cubicBezTo>
                  <a:pt x="6697498" y="4659332"/>
                  <a:pt x="6696642" y="4659555"/>
                  <a:pt x="6695973" y="4659890"/>
                </a:cubicBezTo>
                <a:cubicBezTo>
                  <a:pt x="6695303" y="4660225"/>
                  <a:pt x="6694856" y="4660597"/>
                  <a:pt x="6694633" y="4661006"/>
                </a:cubicBezTo>
                <a:cubicBezTo>
                  <a:pt x="6694410" y="4661415"/>
                  <a:pt x="6694298" y="4661917"/>
                  <a:pt x="6694298" y="4662513"/>
                </a:cubicBezTo>
                <a:lnTo>
                  <a:pt x="6694298" y="4762972"/>
                </a:lnTo>
                <a:cubicBezTo>
                  <a:pt x="6694298" y="4763567"/>
                  <a:pt x="6694428" y="4764069"/>
                  <a:pt x="6694689" y="4764479"/>
                </a:cubicBezTo>
                <a:cubicBezTo>
                  <a:pt x="6694949" y="4764888"/>
                  <a:pt x="6695433" y="4765241"/>
                  <a:pt x="6696140" y="4765539"/>
                </a:cubicBezTo>
                <a:cubicBezTo>
                  <a:pt x="6696847" y="4765837"/>
                  <a:pt x="6697796" y="4766060"/>
                  <a:pt x="6698986" y="4766209"/>
                </a:cubicBezTo>
                <a:cubicBezTo>
                  <a:pt x="6700177" y="4766358"/>
                  <a:pt x="6701665" y="4766432"/>
                  <a:pt x="6703451" y="4766432"/>
                </a:cubicBezTo>
                <a:cubicBezTo>
                  <a:pt x="6705311" y="4766432"/>
                  <a:pt x="6706837" y="4766358"/>
                  <a:pt x="6708028" y="4766209"/>
                </a:cubicBezTo>
                <a:cubicBezTo>
                  <a:pt x="6709218" y="4766060"/>
                  <a:pt x="6710148" y="4765837"/>
                  <a:pt x="6710818" y="4765539"/>
                </a:cubicBezTo>
                <a:cubicBezTo>
                  <a:pt x="6711488" y="4765241"/>
                  <a:pt x="6711972" y="4764888"/>
                  <a:pt x="6712269" y="4764479"/>
                </a:cubicBezTo>
                <a:cubicBezTo>
                  <a:pt x="6712567" y="4764069"/>
                  <a:pt x="6712716" y="4763567"/>
                  <a:pt x="6712716" y="4762972"/>
                </a:cubicBezTo>
                <a:lnTo>
                  <a:pt x="6712716" y="4696892"/>
                </a:lnTo>
                <a:cubicBezTo>
                  <a:pt x="6715320" y="4692799"/>
                  <a:pt x="6717701" y="4689339"/>
                  <a:pt x="6719859" y="4686511"/>
                </a:cubicBezTo>
                <a:cubicBezTo>
                  <a:pt x="6722017" y="4683684"/>
                  <a:pt x="6724082" y="4681414"/>
                  <a:pt x="6726054" y="4679702"/>
                </a:cubicBezTo>
                <a:cubicBezTo>
                  <a:pt x="6728026" y="4677991"/>
                  <a:pt x="6729905" y="4676763"/>
                  <a:pt x="6731691" y="4676019"/>
                </a:cubicBezTo>
                <a:cubicBezTo>
                  <a:pt x="6733477" y="4675275"/>
                  <a:pt x="6735300" y="4674903"/>
                  <a:pt x="6737161" y="4674903"/>
                </a:cubicBezTo>
                <a:cubicBezTo>
                  <a:pt x="6738723" y="4674903"/>
                  <a:pt x="6740174" y="4675052"/>
                  <a:pt x="6741514" y="4675349"/>
                </a:cubicBezTo>
                <a:cubicBezTo>
                  <a:pt x="6742853" y="4675647"/>
                  <a:pt x="6744063" y="4675963"/>
                  <a:pt x="6745142" y="4676298"/>
                </a:cubicBezTo>
                <a:cubicBezTo>
                  <a:pt x="6746221" y="4676633"/>
                  <a:pt x="6747188" y="4676968"/>
                  <a:pt x="6748044" y="4677303"/>
                </a:cubicBezTo>
                <a:cubicBezTo>
                  <a:pt x="6748900" y="4677637"/>
                  <a:pt x="6749625" y="4677805"/>
                  <a:pt x="6750220" y="4677805"/>
                </a:cubicBezTo>
                <a:cubicBezTo>
                  <a:pt x="6750816" y="4677805"/>
                  <a:pt x="6751281" y="4677637"/>
                  <a:pt x="6751616" y="4677303"/>
                </a:cubicBezTo>
                <a:cubicBezTo>
                  <a:pt x="6751950" y="4676968"/>
                  <a:pt x="6752230" y="4676484"/>
                  <a:pt x="6752453" y="4675851"/>
                </a:cubicBezTo>
                <a:cubicBezTo>
                  <a:pt x="6752676" y="4675219"/>
                  <a:pt x="6752825" y="4674345"/>
                  <a:pt x="6752899" y="4673228"/>
                </a:cubicBezTo>
                <a:cubicBezTo>
                  <a:pt x="6752974" y="4672112"/>
                  <a:pt x="6753011" y="4670735"/>
                  <a:pt x="6753011" y="4669098"/>
                </a:cubicBezTo>
                <a:cubicBezTo>
                  <a:pt x="6753011" y="4667387"/>
                  <a:pt x="6752992" y="4666029"/>
                  <a:pt x="6752955" y="4665024"/>
                </a:cubicBezTo>
                <a:cubicBezTo>
                  <a:pt x="6752918" y="4664020"/>
                  <a:pt x="6752843" y="4663257"/>
                  <a:pt x="6752732" y="4662736"/>
                </a:cubicBezTo>
                <a:cubicBezTo>
                  <a:pt x="6752620" y="4662215"/>
                  <a:pt x="6752490" y="4661787"/>
                  <a:pt x="6752341" y="4661452"/>
                </a:cubicBezTo>
                <a:cubicBezTo>
                  <a:pt x="6752192" y="4661117"/>
                  <a:pt x="6751895" y="4660764"/>
                  <a:pt x="6751448" y="4660392"/>
                </a:cubicBezTo>
                <a:cubicBezTo>
                  <a:pt x="6751002" y="4660020"/>
                  <a:pt x="6750239" y="4659648"/>
                  <a:pt x="6749160" y="4659276"/>
                </a:cubicBezTo>
                <a:cubicBezTo>
                  <a:pt x="6748081" y="4658904"/>
                  <a:pt x="6746872" y="4658569"/>
                  <a:pt x="6745532" y="4658271"/>
                </a:cubicBezTo>
                <a:cubicBezTo>
                  <a:pt x="6744193" y="4657973"/>
                  <a:pt x="6742909" y="4657769"/>
                  <a:pt x="6741681" y="4657657"/>
                </a:cubicBezTo>
                <a:cubicBezTo>
                  <a:pt x="6740454" y="4657546"/>
                  <a:pt x="6739356" y="4657490"/>
                  <a:pt x="6738389" y="4657490"/>
                </a:cubicBezTo>
                <a:close/>
                <a:moveTo>
                  <a:pt x="6450071" y="4657490"/>
                </a:moveTo>
                <a:cubicBezTo>
                  <a:pt x="6442704" y="4657490"/>
                  <a:pt x="6436044" y="4658773"/>
                  <a:pt x="6430091" y="4661341"/>
                </a:cubicBezTo>
                <a:cubicBezTo>
                  <a:pt x="6424138" y="4663908"/>
                  <a:pt x="6419059" y="4667591"/>
                  <a:pt x="6414855" y="4672391"/>
                </a:cubicBezTo>
                <a:cubicBezTo>
                  <a:pt x="6410650" y="4677191"/>
                  <a:pt x="6407432" y="4683032"/>
                  <a:pt x="6405200" y="4689916"/>
                </a:cubicBezTo>
                <a:cubicBezTo>
                  <a:pt x="6402967" y="4696799"/>
                  <a:pt x="6401851" y="4704557"/>
                  <a:pt x="6401851" y="4713189"/>
                </a:cubicBezTo>
                <a:cubicBezTo>
                  <a:pt x="6401851" y="4722267"/>
                  <a:pt x="6402930" y="4730230"/>
                  <a:pt x="6405088" y="4737076"/>
                </a:cubicBezTo>
                <a:cubicBezTo>
                  <a:pt x="6407246" y="4743922"/>
                  <a:pt x="6410446" y="4749614"/>
                  <a:pt x="6414687" y="4754154"/>
                </a:cubicBezTo>
                <a:cubicBezTo>
                  <a:pt x="6418929" y="4758693"/>
                  <a:pt x="6424157" y="4762116"/>
                  <a:pt x="6430370" y="4764423"/>
                </a:cubicBezTo>
                <a:cubicBezTo>
                  <a:pt x="6436584" y="4766730"/>
                  <a:pt x="6443821" y="4767883"/>
                  <a:pt x="6452080" y="4767883"/>
                </a:cubicBezTo>
                <a:cubicBezTo>
                  <a:pt x="6456843" y="4767883"/>
                  <a:pt x="6461326" y="4767530"/>
                  <a:pt x="6465531" y="4766823"/>
                </a:cubicBezTo>
                <a:cubicBezTo>
                  <a:pt x="6469735" y="4766116"/>
                  <a:pt x="6473437" y="4765316"/>
                  <a:pt x="6476637" y="4764423"/>
                </a:cubicBezTo>
                <a:cubicBezTo>
                  <a:pt x="6479837" y="4763530"/>
                  <a:pt x="6482441" y="4762618"/>
                  <a:pt x="6484451" y="4761688"/>
                </a:cubicBezTo>
                <a:cubicBezTo>
                  <a:pt x="6486460" y="4760758"/>
                  <a:pt x="6487669" y="4760088"/>
                  <a:pt x="6488078" y="4759679"/>
                </a:cubicBezTo>
                <a:cubicBezTo>
                  <a:pt x="6488488" y="4759270"/>
                  <a:pt x="6488822" y="4758842"/>
                  <a:pt x="6489083" y="4758395"/>
                </a:cubicBezTo>
                <a:cubicBezTo>
                  <a:pt x="6489343" y="4757949"/>
                  <a:pt x="6489529" y="4757446"/>
                  <a:pt x="6489641" y="4756888"/>
                </a:cubicBezTo>
                <a:cubicBezTo>
                  <a:pt x="6489753" y="4756330"/>
                  <a:pt x="6489846" y="4755698"/>
                  <a:pt x="6489920" y="4754991"/>
                </a:cubicBezTo>
                <a:cubicBezTo>
                  <a:pt x="6489994" y="4754284"/>
                  <a:pt x="6490032" y="4753447"/>
                  <a:pt x="6490032" y="4752479"/>
                </a:cubicBezTo>
                <a:cubicBezTo>
                  <a:pt x="6490032" y="4751140"/>
                  <a:pt x="6489976" y="4750005"/>
                  <a:pt x="6489863" y="4749075"/>
                </a:cubicBezTo>
                <a:cubicBezTo>
                  <a:pt x="6489751" y="4748145"/>
                  <a:pt x="6489583" y="4747419"/>
                  <a:pt x="6489358" y="4746898"/>
                </a:cubicBezTo>
                <a:cubicBezTo>
                  <a:pt x="6489134" y="4746377"/>
                  <a:pt x="6488816" y="4745987"/>
                  <a:pt x="6488405" y="4745726"/>
                </a:cubicBezTo>
                <a:cubicBezTo>
                  <a:pt x="6487994" y="4745466"/>
                  <a:pt x="6487527" y="4745336"/>
                  <a:pt x="6487004" y="4745336"/>
                </a:cubicBezTo>
                <a:cubicBezTo>
                  <a:pt x="6486106" y="4745336"/>
                  <a:pt x="6484779" y="4745726"/>
                  <a:pt x="6483021" y="4746508"/>
                </a:cubicBezTo>
                <a:cubicBezTo>
                  <a:pt x="6481264" y="4747289"/>
                  <a:pt x="6479020" y="4748163"/>
                  <a:pt x="6476291" y="4749131"/>
                </a:cubicBezTo>
                <a:cubicBezTo>
                  <a:pt x="6473561" y="4750098"/>
                  <a:pt x="6470327" y="4750972"/>
                  <a:pt x="6466589" y="4751754"/>
                </a:cubicBezTo>
                <a:cubicBezTo>
                  <a:pt x="6462850" y="4752535"/>
                  <a:pt x="6458588" y="4752926"/>
                  <a:pt x="6453802" y="4752926"/>
                </a:cubicBezTo>
                <a:cubicBezTo>
                  <a:pt x="6447745" y="4752926"/>
                  <a:pt x="6442623" y="4752070"/>
                  <a:pt x="6438436" y="4750359"/>
                </a:cubicBezTo>
                <a:cubicBezTo>
                  <a:pt x="6434248" y="4748647"/>
                  <a:pt x="6430846" y="4746191"/>
                  <a:pt x="6428228" y="4742992"/>
                </a:cubicBezTo>
                <a:cubicBezTo>
                  <a:pt x="6425611" y="4739792"/>
                  <a:pt x="6423742" y="4735959"/>
                  <a:pt x="6422620" y="4731495"/>
                </a:cubicBezTo>
                <a:cubicBezTo>
                  <a:pt x="6421499" y="4727030"/>
                  <a:pt x="6420938" y="4722007"/>
                  <a:pt x="6420938" y="4716426"/>
                </a:cubicBezTo>
                <a:lnTo>
                  <a:pt x="6487096" y="4716426"/>
                </a:lnTo>
                <a:cubicBezTo>
                  <a:pt x="6488966" y="4716426"/>
                  <a:pt x="6490630" y="4715812"/>
                  <a:pt x="6492087" y="4714584"/>
                </a:cubicBezTo>
                <a:cubicBezTo>
                  <a:pt x="6493545" y="4713356"/>
                  <a:pt x="6494273" y="4711291"/>
                  <a:pt x="6494273" y="4708389"/>
                </a:cubicBezTo>
                <a:lnTo>
                  <a:pt x="6494273" y="4705040"/>
                </a:lnTo>
                <a:cubicBezTo>
                  <a:pt x="6494273" y="4698492"/>
                  <a:pt x="6493436" y="4692334"/>
                  <a:pt x="6491762" y="4686567"/>
                </a:cubicBezTo>
                <a:cubicBezTo>
                  <a:pt x="6490088" y="4680800"/>
                  <a:pt x="6487464" y="4675777"/>
                  <a:pt x="6483893" y="4671498"/>
                </a:cubicBezTo>
                <a:cubicBezTo>
                  <a:pt x="6480321" y="4667219"/>
                  <a:pt x="6475763" y="4663815"/>
                  <a:pt x="6470219" y="4661285"/>
                </a:cubicBezTo>
                <a:cubicBezTo>
                  <a:pt x="6464675" y="4658755"/>
                  <a:pt x="6457959" y="4657490"/>
                  <a:pt x="6450071" y="4657490"/>
                </a:cubicBezTo>
                <a:close/>
                <a:moveTo>
                  <a:pt x="6278621" y="4657490"/>
                </a:moveTo>
                <a:cubicBezTo>
                  <a:pt x="6271254" y="4657490"/>
                  <a:pt x="6264594" y="4658773"/>
                  <a:pt x="6258641" y="4661341"/>
                </a:cubicBezTo>
                <a:cubicBezTo>
                  <a:pt x="6252688" y="4663908"/>
                  <a:pt x="6247609" y="4667591"/>
                  <a:pt x="6243405" y="4672391"/>
                </a:cubicBezTo>
                <a:cubicBezTo>
                  <a:pt x="6239200" y="4677191"/>
                  <a:pt x="6235982" y="4683032"/>
                  <a:pt x="6233750" y="4689916"/>
                </a:cubicBezTo>
                <a:cubicBezTo>
                  <a:pt x="6231517" y="4696799"/>
                  <a:pt x="6230401" y="4704557"/>
                  <a:pt x="6230401" y="4713189"/>
                </a:cubicBezTo>
                <a:cubicBezTo>
                  <a:pt x="6230401" y="4722267"/>
                  <a:pt x="6231480" y="4730230"/>
                  <a:pt x="6233638" y="4737076"/>
                </a:cubicBezTo>
                <a:cubicBezTo>
                  <a:pt x="6235796" y="4743922"/>
                  <a:pt x="6238996" y="4749614"/>
                  <a:pt x="6243237" y="4754154"/>
                </a:cubicBezTo>
                <a:cubicBezTo>
                  <a:pt x="6247479" y="4758693"/>
                  <a:pt x="6252707" y="4762116"/>
                  <a:pt x="6258920" y="4764423"/>
                </a:cubicBezTo>
                <a:cubicBezTo>
                  <a:pt x="6265134" y="4766730"/>
                  <a:pt x="6272370" y="4767883"/>
                  <a:pt x="6280630" y="4767883"/>
                </a:cubicBezTo>
                <a:cubicBezTo>
                  <a:pt x="6285393" y="4767883"/>
                  <a:pt x="6289876" y="4767530"/>
                  <a:pt x="6294081" y="4766823"/>
                </a:cubicBezTo>
                <a:cubicBezTo>
                  <a:pt x="6298285" y="4766116"/>
                  <a:pt x="6301987" y="4765316"/>
                  <a:pt x="6305187" y="4764423"/>
                </a:cubicBezTo>
                <a:cubicBezTo>
                  <a:pt x="6308387" y="4763530"/>
                  <a:pt x="6310991" y="4762618"/>
                  <a:pt x="6313001" y="4761688"/>
                </a:cubicBezTo>
                <a:cubicBezTo>
                  <a:pt x="6315010" y="4760758"/>
                  <a:pt x="6316219" y="4760088"/>
                  <a:pt x="6316628" y="4759679"/>
                </a:cubicBezTo>
                <a:cubicBezTo>
                  <a:pt x="6317038" y="4759270"/>
                  <a:pt x="6317372" y="4758842"/>
                  <a:pt x="6317633" y="4758395"/>
                </a:cubicBezTo>
                <a:cubicBezTo>
                  <a:pt x="6317893" y="4757949"/>
                  <a:pt x="6318079" y="4757446"/>
                  <a:pt x="6318191" y="4756888"/>
                </a:cubicBezTo>
                <a:cubicBezTo>
                  <a:pt x="6318303" y="4756330"/>
                  <a:pt x="6318396" y="4755698"/>
                  <a:pt x="6318470" y="4754991"/>
                </a:cubicBezTo>
                <a:cubicBezTo>
                  <a:pt x="6318544" y="4754284"/>
                  <a:pt x="6318582" y="4753447"/>
                  <a:pt x="6318582" y="4752479"/>
                </a:cubicBezTo>
                <a:cubicBezTo>
                  <a:pt x="6318582" y="4751140"/>
                  <a:pt x="6318526" y="4750005"/>
                  <a:pt x="6318413" y="4749075"/>
                </a:cubicBezTo>
                <a:cubicBezTo>
                  <a:pt x="6318301" y="4748145"/>
                  <a:pt x="6318133" y="4747419"/>
                  <a:pt x="6317908" y="4746898"/>
                </a:cubicBezTo>
                <a:cubicBezTo>
                  <a:pt x="6317684" y="4746377"/>
                  <a:pt x="6317366" y="4745987"/>
                  <a:pt x="6316955" y="4745726"/>
                </a:cubicBezTo>
                <a:cubicBezTo>
                  <a:pt x="6316544" y="4745466"/>
                  <a:pt x="6316077" y="4745336"/>
                  <a:pt x="6315554" y="4745336"/>
                </a:cubicBezTo>
                <a:cubicBezTo>
                  <a:pt x="6314656" y="4745336"/>
                  <a:pt x="6313329" y="4745726"/>
                  <a:pt x="6311571" y="4746508"/>
                </a:cubicBezTo>
                <a:cubicBezTo>
                  <a:pt x="6309814" y="4747289"/>
                  <a:pt x="6307570" y="4748163"/>
                  <a:pt x="6304841" y="4749131"/>
                </a:cubicBezTo>
                <a:cubicBezTo>
                  <a:pt x="6302111" y="4750098"/>
                  <a:pt x="6298877" y="4750972"/>
                  <a:pt x="6295139" y="4751754"/>
                </a:cubicBezTo>
                <a:cubicBezTo>
                  <a:pt x="6291400" y="4752535"/>
                  <a:pt x="6287138" y="4752926"/>
                  <a:pt x="6282352" y="4752926"/>
                </a:cubicBezTo>
                <a:cubicBezTo>
                  <a:pt x="6276295" y="4752926"/>
                  <a:pt x="6271173" y="4752070"/>
                  <a:pt x="6266986" y="4750359"/>
                </a:cubicBezTo>
                <a:cubicBezTo>
                  <a:pt x="6262798" y="4748647"/>
                  <a:pt x="6259396" y="4746191"/>
                  <a:pt x="6256778" y="4742992"/>
                </a:cubicBezTo>
                <a:cubicBezTo>
                  <a:pt x="6254161" y="4739792"/>
                  <a:pt x="6252292" y="4735959"/>
                  <a:pt x="6251170" y="4731495"/>
                </a:cubicBezTo>
                <a:cubicBezTo>
                  <a:pt x="6250049" y="4727030"/>
                  <a:pt x="6249488" y="4722007"/>
                  <a:pt x="6249488" y="4716426"/>
                </a:cubicBezTo>
                <a:lnTo>
                  <a:pt x="6315646" y="4716426"/>
                </a:lnTo>
                <a:cubicBezTo>
                  <a:pt x="6317516" y="4716426"/>
                  <a:pt x="6319180" y="4715812"/>
                  <a:pt x="6320637" y="4714584"/>
                </a:cubicBezTo>
                <a:cubicBezTo>
                  <a:pt x="6322094" y="4713356"/>
                  <a:pt x="6322823" y="4711291"/>
                  <a:pt x="6322823" y="4708389"/>
                </a:cubicBezTo>
                <a:lnTo>
                  <a:pt x="6322823" y="4705040"/>
                </a:lnTo>
                <a:cubicBezTo>
                  <a:pt x="6322823" y="4698492"/>
                  <a:pt x="6321986" y="4692334"/>
                  <a:pt x="6320312" y="4686567"/>
                </a:cubicBezTo>
                <a:cubicBezTo>
                  <a:pt x="6318637" y="4680800"/>
                  <a:pt x="6316014" y="4675777"/>
                  <a:pt x="6312442" y="4671498"/>
                </a:cubicBezTo>
                <a:cubicBezTo>
                  <a:pt x="6308871" y="4667219"/>
                  <a:pt x="6304313" y="4663815"/>
                  <a:pt x="6298769" y="4661285"/>
                </a:cubicBezTo>
                <a:cubicBezTo>
                  <a:pt x="6293225" y="4658755"/>
                  <a:pt x="6286509" y="4657490"/>
                  <a:pt x="6278621" y="4657490"/>
                </a:cubicBezTo>
                <a:close/>
                <a:moveTo>
                  <a:pt x="8897661" y="4634942"/>
                </a:moveTo>
                <a:cubicBezTo>
                  <a:pt x="8901233" y="4634942"/>
                  <a:pt x="8904452" y="4635407"/>
                  <a:pt x="8907317" y="4636338"/>
                </a:cubicBezTo>
                <a:cubicBezTo>
                  <a:pt x="8910182" y="4637268"/>
                  <a:pt x="8912730" y="4638756"/>
                  <a:pt x="8914963" y="4640802"/>
                </a:cubicBezTo>
                <a:cubicBezTo>
                  <a:pt x="8917195" y="4642849"/>
                  <a:pt x="8919111" y="4645453"/>
                  <a:pt x="8920711" y="4648616"/>
                </a:cubicBezTo>
                <a:cubicBezTo>
                  <a:pt x="8922311" y="4651779"/>
                  <a:pt x="8923613" y="4655555"/>
                  <a:pt x="8924618" y="4659945"/>
                </a:cubicBezTo>
                <a:cubicBezTo>
                  <a:pt x="8925622" y="4664336"/>
                  <a:pt x="8926385" y="4669396"/>
                  <a:pt x="8926906" y="4675126"/>
                </a:cubicBezTo>
                <a:cubicBezTo>
                  <a:pt x="8927427" y="4680856"/>
                  <a:pt x="8927687" y="4687330"/>
                  <a:pt x="8927687" y="4694548"/>
                </a:cubicBezTo>
                <a:cubicBezTo>
                  <a:pt x="8927687" y="4699906"/>
                  <a:pt x="8927520" y="4705059"/>
                  <a:pt x="8927185" y="4710008"/>
                </a:cubicBezTo>
                <a:cubicBezTo>
                  <a:pt x="8926850" y="4714956"/>
                  <a:pt x="8926236" y="4719551"/>
                  <a:pt x="8925343" y="4723793"/>
                </a:cubicBezTo>
                <a:cubicBezTo>
                  <a:pt x="8924450" y="4728034"/>
                  <a:pt x="8923260" y="4731904"/>
                  <a:pt x="8921772" y="4735401"/>
                </a:cubicBezTo>
                <a:cubicBezTo>
                  <a:pt x="8920283" y="4738899"/>
                  <a:pt x="8918404" y="4741894"/>
                  <a:pt x="8916135" y="4744387"/>
                </a:cubicBezTo>
                <a:cubicBezTo>
                  <a:pt x="8913865" y="4746880"/>
                  <a:pt x="8911149" y="4748796"/>
                  <a:pt x="8907986" y="4750135"/>
                </a:cubicBezTo>
                <a:cubicBezTo>
                  <a:pt x="8904824" y="4751475"/>
                  <a:pt x="8901159" y="4752144"/>
                  <a:pt x="8896992" y="4752144"/>
                </a:cubicBezTo>
                <a:cubicBezTo>
                  <a:pt x="8891634" y="4752144"/>
                  <a:pt x="8887076" y="4751065"/>
                  <a:pt x="8883318" y="4748907"/>
                </a:cubicBezTo>
                <a:cubicBezTo>
                  <a:pt x="8879560" y="4746749"/>
                  <a:pt x="8876472" y="4743289"/>
                  <a:pt x="8874054" y="4738527"/>
                </a:cubicBezTo>
                <a:cubicBezTo>
                  <a:pt x="8871635" y="4733764"/>
                  <a:pt x="8869868" y="4727606"/>
                  <a:pt x="8868752" y="4720053"/>
                </a:cubicBezTo>
                <a:cubicBezTo>
                  <a:pt x="8867635" y="4712500"/>
                  <a:pt x="8867077" y="4703329"/>
                  <a:pt x="8867077" y="4692539"/>
                </a:cubicBezTo>
                <a:cubicBezTo>
                  <a:pt x="8867077" y="4684502"/>
                  <a:pt x="8867486" y="4676986"/>
                  <a:pt x="8868305" y="4669991"/>
                </a:cubicBezTo>
                <a:cubicBezTo>
                  <a:pt x="8869124" y="4662996"/>
                  <a:pt x="8870668" y="4656894"/>
                  <a:pt x="8872937" y="4651685"/>
                </a:cubicBezTo>
                <a:cubicBezTo>
                  <a:pt x="8875207" y="4646477"/>
                  <a:pt x="8878314" y="4642384"/>
                  <a:pt x="8882258" y="4639407"/>
                </a:cubicBezTo>
                <a:cubicBezTo>
                  <a:pt x="8886202" y="4636431"/>
                  <a:pt x="8891336" y="4634942"/>
                  <a:pt x="8897661" y="4634942"/>
                </a:cubicBezTo>
                <a:close/>
                <a:moveTo>
                  <a:pt x="8783361" y="4634942"/>
                </a:moveTo>
                <a:cubicBezTo>
                  <a:pt x="8786933" y="4634942"/>
                  <a:pt x="8790152" y="4635407"/>
                  <a:pt x="8793017" y="4636338"/>
                </a:cubicBezTo>
                <a:cubicBezTo>
                  <a:pt x="8795882" y="4637268"/>
                  <a:pt x="8798430" y="4638756"/>
                  <a:pt x="8800663" y="4640802"/>
                </a:cubicBezTo>
                <a:cubicBezTo>
                  <a:pt x="8802895" y="4642849"/>
                  <a:pt x="8804811" y="4645453"/>
                  <a:pt x="8806411" y="4648616"/>
                </a:cubicBezTo>
                <a:cubicBezTo>
                  <a:pt x="8808011" y="4651779"/>
                  <a:pt x="8809313" y="4655555"/>
                  <a:pt x="8810318" y="4659945"/>
                </a:cubicBezTo>
                <a:cubicBezTo>
                  <a:pt x="8811322" y="4664336"/>
                  <a:pt x="8812085" y="4669396"/>
                  <a:pt x="8812606" y="4675126"/>
                </a:cubicBezTo>
                <a:cubicBezTo>
                  <a:pt x="8813127" y="4680856"/>
                  <a:pt x="8813387" y="4687330"/>
                  <a:pt x="8813387" y="4694548"/>
                </a:cubicBezTo>
                <a:cubicBezTo>
                  <a:pt x="8813387" y="4699906"/>
                  <a:pt x="8813220" y="4705059"/>
                  <a:pt x="8812885" y="4710008"/>
                </a:cubicBezTo>
                <a:cubicBezTo>
                  <a:pt x="8812550" y="4714956"/>
                  <a:pt x="8811936" y="4719551"/>
                  <a:pt x="8811043" y="4723793"/>
                </a:cubicBezTo>
                <a:cubicBezTo>
                  <a:pt x="8810150" y="4728034"/>
                  <a:pt x="8808960" y="4731904"/>
                  <a:pt x="8807472" y="4735401"/>
                </a:cubicBezTo>
                <a:cubicBezTo>
                  <a:pt x="8805983" y="4738899"/>
                  <a:pt x="8804104" y="4741894"/>
                  <a:pt x="8801835" y="4744387"/>
                </a:cubicBezTo>
                <a:cubicBezTo>
                  <a:pt x="8799565" y="4746880"/>
                  <a:pt x="8796849" y="4748796"/>
                  <a:pt x="8793686" y="4750135"/>
                </a:cubicBezTo>
                <a:cubicBezTo>
                  <a:pt x="8790524" y="4751475"/>
                  <a:pt x="8786859" y="4752144"/>
                  <a:pt x="8782692" y="4752144"/>
                </a:cubicBezTo>
                <a:cubicBezTo>
                  <a:pt x="8777334" y="4752144"/>
                  <a:pt x="8772776" y="4751065"/>
                  <a:pt x="8769018" y="4748907"/>
                </a:cubicBezTo>
                <a:cubicBezTo>
                  <a:pt x="8765260" y="4746749"/>
                  <a:pt x="8762172" y="4743289"/>
                  <a:pt x="8759754" y="4738527"/>
                </a:cubicBezTo>
                <a:cubicBezTo>
                  <a:pt x="8757335" y="4733764"/>
                  <a:pt x="8755568" y="4727606"/>
                  <a:pt x="8754452" y="4720053"/>
                </a:cubicBezTo>
                <a:cubicBezTo>
                  <a:pt x="8753335" y="4712500"/>
                  <a:pt x="8752777" y="4703329"/>
                  <a:pt x="8752777" y="4692539"/>
                </a:cubicBezTo>
                <a:cubicBezTo>
                  <a:pt x="8752777" y="4684502"/>
                  <a:pt x="8753186" y="4676986"/>
                  <a:pt x="8754005" y="4669991"/>
                </a:cubicBezTo>
                <a:cubicBezTo>
                  <a:pt x="8754824" y="4662996"/>
                  <a:pt x="8756368" y="4656894"/>
                  <a:pt x="8758637" y="4651685"/>
                </a:cubicBezTo>
                <a:cubicBezTo>
                  <a:pt x="8760907" y="4646477"/>
                  <a:pt x="8764014" y="4642384"/>
                  <a:pt x="8767958" y="4639407"/>
                </a:cubicBezTo>
                <a:cubicBezTo>
                  <a:pt x="8771902" y="4636431"/>
                  <a:pt x="8777036" y="4634942"/>
                  <a:pt x="8783361" y="4634942"/>
                </a:cubicBezTo>
                <a:close/>
                <a:moveTo>
                  <a:pt x="8669061" y="4634942"/>
                </a:moveTo>
                <a:cubicBezTo>
                  <a:pt x="8672633" y="4634942"/>
                  <a:pt x="8675852" y="4635407"/>
                  <a:pt x="8678717" y="4636338"/>
                </a:cubicBezTo>
                <a:cubicBezTo>
                  <a:pt x="8681582" y="4637268"/>
                  <a:pt x="8684130" y="4638756"/>
                  <a:pt x="8686363" y="4640802"/>
                </a:cubicBezTo>
                <a:cubicBezTo>
                  <a:pt x="8688595" y="4642849"/>
                  <a:pt x="8690511" y="4645453"/>
                  <a:pt x="8692111" y="4648616"/>
                </a:cubicBezTo>
                <a:cubicBezTo>
                  <a:pt x="8693711" y="4651779"/>
                  <a:pt x="8695013" y="4655555"/>
                  <a:pt x="8696018" y="4659945"/>
                </a:cubicBezTo>
                <a:cubicBezTo>
                  <a:pt x="8697022" y="4664336"/>
                  <a:pt x="8697785" y="4669396"/>
                  <a:pt x="8698306" y="4675126"/>
                </a:cubicBezTo>
                <a:cubicBezTo>
                  <a:pt x="8698827" y="4680856"/>
                  <a:pt x="8699087" y="4687330"/>
                  <a:pt x="8699087" y="4694548"/>
                </a:cubicBezTo>
                <a:cubicBezTo>
                  <a:pt x="8699087" y="4699906"/>
                  <a:pt x="8698920" y="4705059"/>
                  <a:pt x="8698585" y="4710008"/>
                </a:cubicBezTo>
                <a:cubicBezTo>
                  <a:pt x="8698250" y="4714956"/>
                  <a:pt x="8697636" y="4719551"/>
                  <a:pt x="8696743" y="4723793"/>
                </a:cubicBezTo>
                <a:cubicBezTo>
                  <a:pt x="8695850" y="4728034"/>
                  <a:pt x="8694660" y="4731904"/>
                  <a:pt x="8693172" y="4735401"/>
                </a:cubicBezTo>
                <a:cubicBezTo>
                  <a:pt x="8691683" y="4738899"/>
                  <a:pt x="8689804" y="4741894"/>
                  <a:pt x="8687535" y="4744387"/>
                </a:cubicBezTo>
                <a:cubicBezTo>
                  <a:pt x="8685265" y="4746880"/>
                  <a:pt x="8682549" y="4748796"/>
                  <a:pt x="8679386" y="4750135"/>
                </a:cubicBezTo>
                <a:cubicBezTo>
                  <a:pt x="8676224" y="4751475"/>
                  <a:pt x="8672559" y="4752144"/>
                  <a:pt x="8668392" y="4752144"/>
                </a:cubicBezTo>
                <a:cubicBezTo>
                  <a:pt x="8663034" y="4752144"/>
                  <a:pt x="8658476" y="4751065"/>
                  <a:pt x="8654718" y="4748907"/>
                </a:cubicBezTo>
                <a:cubicBezTo>
                  <a:pt x="8650960" y="4746749"/>
                  <a:pt x="8647872" y="4743289"/>
                  <a:pt x="8645454" y="4738527"/>
                </a:cubicBezTo>
                <a:cubicBezTo>
                  <a:pt x="8643035" y="4733764"/>
                  <a:pt x="8641268" y="4727606"/>
                  <a:pt x="8640152" y="4720053"/>
                </a:cubicBezTo>
                <a:cubicBezTo>
                  <a:pt x="8639035" y="4712500"/>
                  <a:pt x="8638477" y="4703329"/>
                  <a:pt x="8638477" y="4692539"/>
                </a:cubicBezTo>
                <a:cubicBezTo>
                  <a:pt x="8638477" y="4684502"/>
                  <a:pt x="8638886" y="4676986"/>
                  <a:pt x="8639705" y="4669991"/>
                </a:cubicBezTo>
                <a:cubicBezTo>
                  <a:pt x="8640524" y="4662996"/>
                  <a:pt x="8642068" y="4656894"/>
                  <a:pt x="8644337" y="4651685"/>
                </a:cubicBezTo>
                <a:cubicBezTo>
                  <a:pt x="8646607" y="4646477"/>
                  <a:pt x="8649714" y="4642384"/>
                  <a:pt x="8653658" y="4639407"/>
                </a:cubicBezTo>
                <a:cubicBezTo>
                  <a:pt x="8657602" y="4636431"/>
                  <a:pt x="8662736" y="4634942"/>
                  <a:pt x="8669061" y="4634942"/>
                </a:cubicBezTo>
                <a:close/>
                <a:moveTo>
                  <a:pt x="8552306" y="4634496"/>
                </a:moveTo>
                <a:cubicBezTo>
                  <a:pt x="8556994" y="4634496"/>
                  <a:pt x="8561124" y="4635389"/>
                  <a:pt x="8564696" y="4637175"/>
                </a:cubicBezTo>
                <a:cubicBezTo>
                  <a:pt x="8568268" y="4638961"/>
                  <a:pt x="8571281" y="4641863"/>
                  <a:pt x="8573737" y="4645881"/>
                </a:cubicBezTo>
                <a:cubicBezTo>
                  <a:pt x="8576193" y="4649900"/>
                  <a:pt x="8578053" y="4655164"/>
                  <a:pt x="8579318" y="4661676"/>
                </a:cubicBezTo>
                <a:cubicBezTo>
                  <a:pt x="8580583" y="4668187"/>
                  <a:pt x="8581216" y="4676205"/>
                  <a:pt x="8581216" y="4685730"/>
                </a:cubicBezTo>
                <a:cubicBezTo>
                  <a:pt x="8577420" y="4688483"/>
                  <a:pt x="8572918" y="4690697"/>
                  <a:pt x="8567709" y="4692371"/>
                </a:cubicBezTo>
                <a:cubicBezTo>
                  <a:pt x="8562500" y="4694046"/>
                  <a:pt x="8557105" y="4694883"/>
                  <a:pt x="8551524" y="4694883"/>
                </a:cubicBezTo>
                <a:cubicBezTo>
                  <a:pt x="8546613" y="4694883"/>
                  <a:pt x="8542483" y="4694195"/>
                  <a:pt x="8539134" y="4692818"/>
                </a:cubicBezTo>
                <a:cubicBezTo>
                  <a:pt x="8535786" y="4691441"/>
                  <a:pt x="8533070" y="4689488"/>
                  <a:pt x="8530986" y="4686958"/>
                </a:cubicBezTo>
                <a:cubicBezTo>
                  <a:pt x="8528903" y="4684428"/>
                  <a:pt x="8527396" y="4681339"/>
                  <a:pt x="8526465" y="4677693"/>
                </a:cubicBezTo>
                <a:cubicBezTo>
                  <a:pt x="8525535" y="4674047"/>
                  <a:pt x="8525070" y="4670029"/>
                  <a:pt x="8525070" y="4665638"/>
                </a:cubicBezTo>
                <a:cubicBezTo>
                  <a:pt x="8525070" y="4661694"/>
                  <a:pt x="8525591" y="4657862"/>
                  <a:pt x="8526633" y="4654141"/>
                </a:cubicBezTo>
                <a:cubicBezTo>
                  <a:pt x="8527675" y="4650420"/>
                  <a:pt x="8529293" y="4647090"/>
                  <a:pt x="8531488" y="4644151"/>
                </a:cubicBezTo>
                <a:cubicBezTo>
                  <a:pt x="8533684" y="4641212"/>
                  <a:pt x="8536493" y="4638868"/>
                  <a:pt x="8539916" y="4637119"/>
                </a:cubicBezTo>
                <a:cubicBezTo>
                  <a:pt x="8543339" y="4635370"/>
                  <a:pt x="8547469" y="4634496"/>
                  <a:pt x="8552306" y="4634496"/>
                </a:cubicBezTo>
                <a:close/>
                <a:moveTo>
                  <a:pt x="9670079" y="4632152"/>
                </a:moveTo>
                <a:cubicBezTo>
                  <a:pt x="9668293" y="4632152"/>
                  <a:pt x="9666805" y="4632226"/>
                  <a:pt x="9665615" y="4632375"/>
                </a:cubicBezTo>
                <a:cubicBezTo>
                  <a:pt x="9664424" y="4632524"/>
                  <a:pt x="9663475" y="4632766"/>
                  <a:pt x="9662768" y="4633101"/>
                </a:cubicBezTo>
                <a:cubicBezTo>
                  <a:pt x="9662061" y="4633435"/>
                  <a:pt x="9661577" y="4633826"/>
                  <a:pt x="9661317" y="4634273"/>
                </a:cubicBezTo>
                <a:cubicBezTo>
                  <a:pt x="9661057" y="4634719"/>
                  <a:pt x="9660926" y="4635203"/>
                  <a:pt x="9660926" y="4635724"/>
                </a:cubicBezTo>
                <a:lnTo>
                  <a:pt x="9660926" y="4659611"/>
                </a:lnTo>
                <a:lnTo>
                  <a:pt x="9646974" y="4659611"/>
                </a:lnTo>
                <a:cubicBezTo>
                  <a:pt x="9646378" y="4659611"/>
                  <a:pt x="9645839" y="4659741"/>
                  <a:pt x="9645355" y="4660001"/>
                </a:cubicBezTo>
                <a:cubicBezTo>
                  <a:pt x="9644871" y="4660262"/>
                  <a:pt x="9644481" y="4660708"/>
                  <a:pt x="9644183" y="4661341"/>
                </a:cubicBezTo>
                <a:cubicBezTo>
                  <a:pt x="9643885" y="4661973"/>
                  <a:pt x="9643644" y="4662773"/>
                  <a:pt x="9643457" y="4663741"/>
                </a:cubicBezTo>
                <a:cubicBezTo>
                  <a:pt x="9643271" y="4664708"/>
                  <a:pt x="9643179" y="4665899"/>
                  <a:pt x="9643179" y="4667312"/>
                </a:cubicBezTo>
                <a:cubicBezTo>
                  <a:pt x="9643179" y="4669991"/>
                  <a:pt x="9643513" y="4671926"/>
                  <a:pt x="9644183" y="4673117"/>
                </a:cubicBezTo>
                <a:cubicBezTo>
                  <a:pt x="9644853" y="4674307"/>
                  <a:pt x="9645746" y="4674903"/>
                  <a:pt x="9646862" y="4674903"/>
                </a:cubicBezTo>
                <a:lnTo>
                  <a:pt x="9660926" y="4674903"/>
                </a:lnTo>
                <a:lnTo>
                  <a:pt x="9660926" y="4733615"/>
                </a:lnTo>
                <a:cubicBezTo>
                  <a:pt x="9660926" y="4739420"/>
                  <a:pt x="9661466" y="4744461"/>
                  <a:pt x="9662545" y="4748740"/>
                </a:cubicBezTo>
                <a:cubicBezTo>
                  <a:pt x="9663624" y="4753019"/>
                  <a:pt x="9665354" y="4756553"/>
                  <a:pt x="9667735" y="4759344"/>
                </a:cubicBezTo>
                <a:cubicBezTo>
                  <a:pt x="9670117" y="4762135"/>
                  <a:pt x="9673167" y="4764218"/>
                  <a:pt x="9676888" y="4765595"/>
                </a:cubicBezTo>
                <a:cubicBezTo>
                  <a:pt x="9680609" y="4766971"/>
                  <a:pt x="9685074" y="4767660"/>
                  <a:pt x="9690283" y="4767660"/>
                </a:cubicBezTo>
                <a:cubicBezTo>
                  <a:pt x="9691994" y="4767660"/>
                  <a:pt x="9693706" y="4767548"/>
                  <a:pt x="9695417" y="4767325"/>
                </a:cubicBezTo>
                <a:cubicBezTo>
                  <a:pt x="9697129" y="4767102"/>
                  <a:pt x="9698747" y="4766823"/>
                  <a:pt x="9700273" y="4766488"/>
                </a:cubicBezTo>
                <a:cubicBezTo>
                  <a:pt x="9701798" y="4766153"/>
                  <a:pt x="9703156" y="4765725"/>
                  <a:pt x="9704347" y="4765204"/>
                </a:cubicBezTo>
                <a:cubicBezTo>
                  <a:pt x="9705537" y="4764683"/>
                  <a:pt x="9706431" y="4764125"/>
                  <a:pt x="9707026" y="4763530"/>
                </a:cubicBezTo>
                <a:cubicBezTo>
                  <a:pt x="9707621" y="4762934"/>
                  <a:pt x="9708067" y="4762004"/>
                  <a:pt x="9708365" y="4760739"/>
                </a:cubicBezTo>
                <a:cubicBezTo>
                  <a:pt x="9708663" y="4759474"/>
                  <a:pt x="9708812" y="4757763"/>
                  <a:pt x="9708812" y="4755605"/>
                </a:cubicBezTo>
                <a:cubicBezTo>
                  <a:pt x="9708812" y="4754265"/>
                  <a:pt x="9708737" y="4753149"/>
                  <a:pt x="9708589" y="4752256"/>
                </a:cubicBezTo>
                <a:cubicBezTo>
                  <a:pt x="9708440" y="4751363"/>
                  <a:pt x="9708272" y="4750656"/>
                  <a:pt x="9708086" y="4750135"/>
                </a:cubicBezTo>
                <a:cubicBezTo>
                  <a:pt x="9707900" y="4749614"/>
                  <a:pt x="9707640" y="4749261"/>
                  <a:pt x="9707305" y="4749075"/>
                </a:cubicBezTo>
                <a:cubicBezTo>
                  <a:pt x="9706970" y="4748889"/>
                  <a:pt x="9706617" y="4748796"/>
                  <a:pt x="9706245" y="4748796"/>
                </a:cubicBezTo>
                <a:cubicBezTo>
                  <a:pt x="9705649" y="4748796"/>
                  <a:pt x="9704979" y="4748963"/>
                  <a:pt x="9704235" y="4749298"/>
                </a:cubicBezTo>
                <a:cubicBezTo>
                  <a:pt x="9703491" y="4749633"/>
                  <a:pt x="9702598" y="4749986"/>
                  <a:pt x="9701557" y="4750359"/>
                </a:cubicBezTo>
                <a:cubicBezTo>
                  <a:pt x="9700515" y="4750731"/>
                  <a:pt x="9699324" y="4751084"/>
                  <a:pt x="9697985" y="4751419"/>
                </a:cubicBezTo>
                <a:cubicBezTo>
                  <a:pt x="9696645" y="4751754"/>
                  <a:pt x="9695119" y="4751921"/>
                  <a:pt x="9693408" y="4751921"/>
                </a:cubicBezTo>
                <a:cubicBezTo>
                  <a:pt x="9688125" y="4751921"/>
                  <a:pt x="9684460" y="4750154"/>
                  <a:pt x="9682413" y="4746619"/>
                </a:cubicBezTo>
                <a:cubicBezTo>
                  <a:pt x="9680367" y="4743085"/>
                  <a:pt x="9679344" y="4737857"/>
                  <a:pt x="9679344" y="4730936"/>
                </a:cubicBezTo>
                <a:lnTo>
                  <a:pt x="9679344" y="4674903"/>
                </a:lnTo>
                <a:lnTo>
                  <a:pt x="9705128" y="4674903"/>
                </a:lnTo>
                <a:cubicBezTo>
                  <a:pt x="9706245" y="4674903"/>
                  <a:pt x="9707137" y="4674307"/>
                  <a:pt x="9707807" y="4673117"/>
                </a:cubicBezTo>
                <a:cubicBezTo>
                  <a:pt x="9708477" y="4671926"/>
                  <a:pt x="9708812" y="4669991"/>
                  <a:pt x="9708812" y="4667312"/>
                </a:cubicBezTo>
                <a:cubicBezTo>
                  <a:pt x="9708812" y="4665899"/>
                  <a:pt x="9708737" y="4664708"/>
                  <a:pt x="9708589" y="4663741"/>
                </a:cubicBezTo>
                <a:cubicBezTo>
                  <a:pt x="9708440" y="4662773"/>
                  <a:pt x="9708198" y="4661973"/>
                  <a:pt x="9707863" y="4661341"/>
                </a:cubicBezTo>
                <a:cubicBezTo>
                  <a:pt x="9707528" y="4660708"/>
                  <a:pt x="9707137" y="4660262"/>
                  <a:pt x="9706691" y="4660001"/>
                </a:cubicBezTo>
                <a:cubicBezTo>
                  <a:pt x="9706245" y="4659741"/>
                  <a:pt x="9705723" y="4659611"/>
                  <a:pt x="9705128" y="4659611"/>
                </a:cubicBezTo>
                <a:lnTo>
                  <a:pt x="9679344" y="4659611"/>
                </a:lnTo>
                <a:lnTo>
                  <a:pt x="9679344" y="4635724"/>
                </a:lnTo>
                <a:cubicBezTo>
                  <a:pt x="9679344" y="4635203"/>
                  <a:pt x="9679195" y="4634719"/>
                  <a:pt x="9678897" y="4634273"/>
                </a:cubicBezTo>
                <a:cubicBezTo>
                  <a:pt x="9678600" y="4633826"/>
                  <a:pt x="9678116" y="4633435"/>
                  <a:pt x="9677446" y="4633101"/>
                </a:cubicBezTo>
                <a:cubicBezTo>
                  <a:pt x="9676777" y="4632766"/>
                  <a:pt x="9675846" y="4632524"/>
                  <a:pt x="9674656" y="4632375"/>
                </a:cubicBezTo>
                <a:cubicBezTo>
                  <a:pt x="9673465" y="4632226"/>
                  <a:pt x="9671939" y="4632152"/>
                  <a:pt x="9670079" y="4632152"/>
                </a:cubicBezTo>
                <a:close/>
                <a:moveTo>
                  <a:pt x="9593879" y="4632152"/>
                </a:moveTo>
                <a:cubicBezTo>
                  <a:pt x="9592093" y="4632152"/>
                  <a:pt x="9590605" y="4632226"/>
                  <a:pt x="9589415" y="4632375"/>
                </a:cubicBezTo>
                <a:cubicBezTo>
                  <a:pt x="9588224" y="4632524"/>
                  <a:pt x="9587275" y="4632766"/>
                  <a:pt x="9586568" y="4633101"/>
                </a:cubicBezTo>
                <a:cubicBezTo>
                  <a:pt x="9585861" y="4633435"/>
                  <a:pt x="9585377" y="4633826"/>
                  <a:pt x="9585117" y="4634273"/>
                </a:cubicBezTo>
                <a:cubicBezTo>
                  <a:pt x="9584857" y="4634719"/>
                  <a:pt x="9584726" y="4635203"/>
                  <a:pt x="9584726" y="4635724"/>
                </a:cubicBezTo>
                <a:lnTo>
                  <a:pt x="9584726" y="4659611"/>
                </a:lnTo>
                <a:lnTo>
                  <a:pt x="9570774" y="4659611"/>
                </a:lnTo>
                <a:cubicBezTo>
                  <a:pt x="9570178" y="4659611"/>
                  <a:pt x="9569639" y="4659741"/>
                  <a:pt x="9569155" y="4660001"/>
                </a:cubicBezTo>
                <a:cubicBezTo>
                  <a:pt x="9568671" y="4660262"/>
                  <a:pt x="9568281" y="4660708"/>
                  <a:pt x="9567983" y="4661341"/>
                </a:cubicBezTo>
                <a:cubicBezTo>
                  <a:pt x="9567685" y="4661973"/>
                  <a:pt x="9567444" y="4662773"/>
                  <a:pt x="9567257" y="4663741"/>
                </a:cubicBezTo>
                <a:cubicBezTo>
                  <a:pt x="9567071" y="4664708"/>
                  <a:pt x="9566979" y="4665899"/>
                  <a:pt x="9566979" y="4667312"/>
                </a:cubicBezTo>
                <a:cubicBezTo>
                  <a:pt x="9566979" y="4669991"/>
                  <a:pt x="9567313" y="4671926"/>
                  <a:pt x="9567983" y="4673117"/>
                </a:cubicBezTo>
                <a:cubicBezTo>
                  <a:pt x="9568653" y="4674307"/>
                  <a:pt x="9569546" y="4674903"/>
                  <a:pt x="9570662" y="4674903"/>
                </a:cubicBezTo>
                <a:lnTo>
                  <a:pt x="9584726" y="4674903"/>
                </a:lnTo>
                <a:lnTo>
                  <a:pt x="9584726" y="4733615"/>
                </a:lnTo>
                <a:cubicBezTo>
                  <a:pt x="9584726" y="4739420"/>
                  <a:pt x="9585266" y="4744461"/>
                  <a:pt x="9586345" y="4748740"/>
                </a:cubicBezTo>
                <a:cubicBezTo>
                  <a:pt x="9587424" y="4753019"/>
                  <a:pt x="9589154" y="4756553"/>
                  <a:pt x="9591535" y="4759344"/>
                </a:cubicBezTo>
                <a:cubicBezTo>
                  <a:pt x="9593917" y="4762135"/>
                  <a:pt x="9596967" y="4764218"/>
                  <a:pt x="9600688" y="4765595"/>
                </a:cubicBezTo>
                <a:cubicBezTo>
                  <a:pt x="9604409" y="4766971"/>
                  <a:pt x="9608874" y="4767660"/>
                  <a:pt x="9614083" y="4767660"/>
                </a:cubicBezTo>
                <a:cubicBezTo>
                  <a:pt x="9615794" y="4767660"/>
                  <a:pt x="9617506" y="4767548"/>
                  <a:pt x="9619217" y="4767325"/>
                </a:cubicBezTo>
                <a:cubicBezTo>
                  <a:pt x="9620929" y="4767102"/>
                  <a:pt x="9622547" y="4766823"/>
                  <a:pt x="9624073" y="4766488"/>
                </a:cubicBezTo>
                <a:cubicBezTo>
                  <a:pt x="9625598" y="4766153"/>
                  <a:pt x="9626956" y="4765725"/>
                  <a:pt x="9628147" y="4765204"/>
                </a:cubicBezTo>
                <a:cubicBezTo>
                  <a:pt x="9629337" y="4764683"/>
                  <a:pt x="9630231" y="4764125"/>
                  <a:pt x="9630826" y="4763530"/>
                </a:cubicBezTo>
                <a:cubicBezTo>
                  <a:pt x="9631421" y="4762934"/>
                  <a:pt x="9631867" y="4762004"/>
                  <a:pt x="9632165" y="4760739"/>
                </a:cubicBezTo>
                <a:cubicBezTo>
                  <a:pt x="9632463" y="4759474"/>
                  <a:pt x="9632612" y="4757763"/>
                  <a:pt x="9632612" y="4755605"/>
                </a:cubicBezTo>
                <a:cubicBezTo>
                  <a:pt x="9632612" y="4754265"/>
                  <a:pt x="9632537" y="4753149"/>
                  <a:pt x="9632389" y="4752256"/>
                </a:cubicBezTo>
                <a:cubicBezTo>
                  <a:pt x="9632240" y="4751363"/>
                  <a:pt x="9632072" y="4750656"/>
                  <a:pt x="9631886" y="4750135"/>
                </a:cubicBezTo>
                <a:cubicBezTo>
                  <a:pt x="9631700" y="4749614"/>
                  <a:pt x="9631440" y="4749261"/>
                  <a:pt x="9631105" y="4749075"/>
                </a:cubicBezTo>
                <a:cubicBezTo>
                  <a:pt x="9630770" y="4748889"/>
                  <a:pt x="9630417" y="4748796"/>
                  <a:pt x="9630045" y="4748796"/>
                </a:cubicBezTo>
                <a:cubicBezTo>
                  <a:pt x="9629449" y="4748796"/>
                  <a:pt x="9628779" y="4748963"/>
                  <a:pt x="9628035" y="4749298"/>
                </a:cubicBezTo>
                <a:cubicBezTo>
                  <a:pt x="9627291" y="4749633"/>
                  <a:pt x="9626398" y="4749986"/>
                  <a:pt x="9625357" y="4750359"/>
                </a:cubicBezTo>
                <a:cubicBezTo>
                  <a:pt x="9624315" y="4750731"/>
                  <a:pt x="9623124" y="4751084"/>
                  <a:pt x="9621785" y="4751419"/>
                </a:cubicBezTo>
                <a:cubicBezTo>
                  <a:pt x="9620445" y="4751754"/>
                  <a:pt x="9618919" y="4751921"/>
                  <a:pt x="9617208" y="4751921"/>
                </a:cubicBezTo>
                <a:cubicBezTo>
                  <a:pt x="9611925" y="4751921"/>
                  <a:pt x="9608260" y="4750154"/>
                  <a:pt x="9606213" y="4746619"/>
                </a:cubicBezTo>
                <a:cubicBezTo>
                  <a:pt x="9604167" y="4743085"/>
                  <a:pt x="9603144" y="4737857"/>
                  <a:pt x="9603144" y="4730936"/>
                </a:cubicBezTo>
                <a:lnTo>
                  <a:pt x="9603144" y="4674903"/>
                </a:lnTo>
                <a:lnTo>
                  <a:pt x="9628928" y="4674903"/>
                </a:lnTo>
                <a:cubicBezTo>
                  <a:pt x="9630045" y="4674903"/>
                  <a:pt x="9630937" y="4674307"/>
                  <a:pt x="9631607" y="4673117"/>
                </a:cubicBezTo>
                <a:cubicBezTo>
                  <a:pt x="9632277" y="4671926"/>
                  <a:pt x="9632612" y="4669991"/>
                  <a:pt x="9632612" y="4667312"/>
                </a:cubicBezTo>
                <a:cubicBezTo>
                  <a:pt x="9632612" y="4665899"/>
                  <a:pt x="9632537" y="4664708"/>
                  <a:pt x="9632389" y="4663741"/>
                </a:cubicBezTo>
                <a:cubicBezTo>
                  <a:pt x="9632240" y="4662773"/>
                  <a:pt x="9631998" y="4661973"/>
                  <a:pt x="9631663" y="4661341"/>
                </a:cubicBezTo>
                <a:cubicBezTo>
                  <a:pt x="9631328" y="4660708"/>
                  <a:pt x="9630937" y="4660262"/>
                  <a:pt x="9630491" y="4660001"/>
                </a:cubicBezTo>
                <a:cubicBezTo>
                  <a:pt x="9630045" y="4659741"/>
                  <a:pt x="9629523" y="4659611"/>
                  <a:pt x="9628928" y="4659611"/>
                </a:cubicBezTo>
                <a:lnTo>
                  <a:pt x="9603144" y="4659611"/>
                </a:lnTo>
                <a:lnTo>
                  <a:pt x="9603144" y="4635724"/>
                </a:lnTo>
                <a:cubicBezTo>
                  <a:pt x="9603144" y="4635203"/>
                  <a:pt x="9602995" y="4634719"/>
                  <a:pt x="9602697" y="4634273"/>
                </a:cubicBezTo>
                <a:cubicBezTo>
                  <a:pt x="9602400" y="4633826"/>
                  <a:pt x="9601916" y="4633435"/>
                  <a:pt x="9601246" y="4633101"/>
                </a:cubicBezTo>
                <a:cubicBezTo>
                  <a:pt x="9600577" y="4632766"/>
                  <a:pt x="9599646" y="4632524"/>
                  <a:pt x="9598456" y="4632375"/>
                </a:cubicBezTo>
                <a:cubicBezTo>
                  <a:pt x="9597265" y="4632226"/>
                  <a:pt x="9595739" y="4632152"/>
                  <a:pt x="9593879" y="4632152"/>
                </a:cubicBezTo>
                <a:close/>
                <a:moveTo>
                  <a:pt x="7584104" y="4632152"/>
                </a:moveTo>
                <a:cubicBezTo>
                  <a:pt x="7582318" y="4632152"/>
                  <a:pt x="7580830" y="4632226"/>
                  <a:pt x="7579640" y="4632375"/>
                </a:cubicBezTo>
                <a:cubicBezTo>
                  <a:pt x="7578449" y="4632524"/>
                  <a:pt x="7577500" y="4632766"/>
                  <a:pt x="7576793" y="4633101"/>
                </a:cubicBezTo>
                <a:cubicBezTo>
                  <a:pt x="7576086" y="4633435"/>
                  <a:pt x="7575603" y="4633826"/>
                  <a:pt x="7575342" y="4634273"/>
                </a:cubicBezTo>
                <a:cubicBezTo>
                  <a:pt x="7575082" y="4634719"/>
                  <a:pt x="7574951" y="4635203"/>
                  <a:pt x="7574951" y="4635724"/>
                </a:cubicBezTo>
                <a:lnTo>
                  <a:pt x="7574951" y="4659611"/>
                </a:lnTo>
                <a:lnTo>
                  <a:pt x="7560999" y="4659611"/>
                </a:lnTo>
                <a:cubicBezTo>
                  <a:pt x="7560404" y="4659611"/>
                  <a:pt x="7559864" y="4659741"/>
                  <a:pt x="7559380" y="4660001"/>
                </a:cubicBezTo>
                <a:cubicBezTo>
                  <a:pt x="7558897" y="4660262"/>
                  <a:pt x="7558506" y="4660708"/>
                  <a:pt x="7558208" y="4661341"/>
                </a:cubicBezTo>
                <a:cubicBezTo>
                  <a:pt x="7557911" y="4661973"/>
                  <a:pt x="7557669" y="4662773"/>
                  <a:pt x="7557483" y="4663741"/>
                </a:cubicBezTo>
                <a:cubicBezTo>
                  <a:pt x="7557297" y="4664708"/>
                  <a:pt x="7557204" y="4665899"/>
                  <a:pt x="7557204" y="4667312"/>
                </a:cubicBezTo>
                <a:cubicBezTo>
                  <a:pt x="7557204" y="4669991"/>
                  <a:pt x="7557539" y="4671926"/>
                  <a:pt x="7558208" y="4673117"/>
                </a:cubicBezTo>
                <a:cubicBezTo>
                  <a:pt x="7558878" y="4674307"/>
                  <a:pt x="7559771" y="4674903"/>
                  <a:pt x="7560887" y="4674903"/>
                </a:cubicBezTo>
                <a:lnTo>
                  <a:pt x="7574951" y="4674903"/>
                </a:lnTo>
                <a:lnTo>
                  <a:pt x="7574951" y="4733615"/>
                </a:lnTo>
                <a:cubicBezTo>
                  <a:pt x="7574951" y="4739420"/>
                  <a:pt x="7575491" y="4744461"/>
                  <a:pt x="7576570" y="4748740"/>
                </a:cubicBezTo>
                <a:cubicBezTo>
                  <a:pt x="7577649" y="4753019"/>
                  <a:pt x="7579379" y="4756553"/>
                  <a:pt x="7581760" y="4759344"/>
                </a:cubicBezTo>
                <a:cubicBezTo>
                  <a:pt x="7584142" y="4762135"/>
                  <a:pt x="7587193" y="4764218"/>
                  <a:pt x="7590913" y="4765595"/>
                </a:cubicBezTo>
                <a:cubicBezTo>
                  <a:pt x="7594634" y="4766971"/>
                  <a:pt x="7599099" y="4767660"/>
                  <a:pt x="7604308" y="4767660"/>
                </a:cubicBezTo>
                <a:cubicBezTo>
                  <a:pt x="7606019" y="4767660"/>
                  <a:pt x="7607731" y="4767548"/>
                  <a:pt x="7609442" y="4767325"/>
                </a:cubicBezTo>
                <a:cubicBezTo>
                  <a:pt x="7611154" y="4767102"/>
                  <a:pt x="7612772" y="4766823"/>
                  <a:pt x="7614298" y="4766488"/>
                </a:cubicBezTo>
                <a:cubicBezTo>
                  <a:pt x="7615823" y="4766153"/>
                  <a:pt x="7617181" y="4765725"/>
                  <a:pt x="7618372" y="4765204"/>
                </a:cubicBezTo>
                <a:cubicBezTo>
                  <a:pt x="7619563" y="4764683"/>
                  <a:pt x="7620456" y="4764125"/>
                  <a:pt x="7621051" y="4763530"/>
                </a:cubicBezTo>
                <a:cubicBezTo>
                  <a:pt x="7621646" y="4762934"/>
                  <a:pt x="7622093" y="4762004"/>
                  <a:pt x="7622390" y="4760739"/>
                </a:cubicBezTo>
                <a:cubicBezTo>
                  <a:pt x="7622688" y="4759474"/>
                  <a:pt x="7622837" y="4757763"/>
                  <a:pt x="7622837" y="4755605"/>
                </a:cubicBezTo>
                <a:cubicBezTo>
                  <a:pt x="7622837" y="4754265"/>
                  <a:pt x="7622763" y="4753149"/>
                  <a:pt x="7622614" y="4752256"/>
                </a:cubicBezTo>
                <a:cubicBezTo>
                  <a:pt x="7622465" y="4751363"/>
                  <a:pt x="7622297" y="4750656"/>
                  <a:pt x="7622111" y="4750135"/>
                </a:cubicBezTo>
                <a:cubicBezTo>
                  <a:pt x="7621925" y="4749614"/>
                  <a:pt x="7621665" y="4749261"/>
                  <a:pt x="7621330" y="4749075"/>
                </a:cubicBezTo>
                <a:cubicBezTo>
                  <a:pt x="7620995" y="4748889"/>
                  <a:pt x="7620642" y="4748796"/>
                  <a:pt x="7620270" y="4748796"/>
                </a:cubicBezTo>
                <a:cubicBezTo>
                  <a:pt x="7619674" y="4748796"/>
                  <a:pt x="7619005" y="4748963"/>
                  <a:pt x="7618260" y="4749298"/>
                </a:cubicBezTo>
                <a:cubicBezTo>
                  <a:pt x="7617516" y="4749633"/>
                  <a:pt x="7616623" y="4749986"/>
                  <a:pt x="7615582" y="4750359"/>
                </a:cubicBezTo>
                <a:cubicBezTo>
                  <a:pt x="7614540" y="4750731"/>
                  <a:pt x="7613349" y="4751084"/>
                  <a:pt x="7612010" y="4751419"/>
                </a:cubicBezTo>
                <a:cubicBezTo>
                  <a:pt x="7610670" y="4751754"/>
                  <a:pt x="7609145" y="4751921"/>
                  <a:pt x="7607433" y="4751921"/>
                </a:cubicBezTo>
                <a:cubicBezTo>
                  <a:pt x="7602150" y="4751921"/>
                  <a:pt x="7598485" y="4750154"/>
                  <a:pt x="7596439" y="4746619"/>
                </a:cubicBezTo>
                <a:cubicBezTo>
                  <a:pt x="7594392" y="4743085"/>
                  <a:pt x="7593369" y="4737857"/>
                  <a:pt x="7593369" y="4730936"/>
                </a:cubicBezTo>
                <a:lnTo>
                  <a:pt x="7593369" y="4674903"/>
                </a:lnTo>
                <a:lnTo>
                  <a:pt x="7619153" y="4674903"/>
                </a:lnTo>
                <a:cubicBezTo>
                  <a:pt x="7620270" y="4674903"/>
                  <a:pt x="7621163" y="4674307"/>
                  <a:pt x="7621832" y="4673117"/>
                </a:cubicBezTo>
                <a:cubicBezTo>
                  <a:pt x="7622502" y="4671926"/>
                  <a:pt x="7622837" y="4669991"/>
                  <a:pt x="7622837" y="4667312"/>
                </a:cubicBezTo>
                <a:cubicBezTo>
                  <a:pt x="7622837" y="4665899"/>
                  <a:pt x="7622763" y="4664708"/>
                  <a:pt x="7622614" y="4663741"/>
                </a:cubicBezTo>
                <a:cubicBezTo>
                  <a:pt x="7622465" y="4662773"/>
                  <a:pt x="7622223" y="4661973"/>
                  <a:pt x="7621888" y="4661341"/>
                </a:cubicBezTo>
                <a:cubicBezTo>
                  <a:pt x="7621553" y="4660708"/>
                  <a:pt x="7621163" y="4660262"/>
                  <a:pt x="7620716" y="4660001"/>
                </a:cubicBezTo>
                <a:cubicBezTo>
                  <a:pt x="7620270" y="4659741"/>
                  <a:pt x="7619749" y="4659611"/>
                  <a:pt x="7619153" y="4659611"/>
                </a:cubicBezTo>
                <a:lnTo>
                  <a:pt x="7593369" y="4659611"/>
                </a:lnTo>
                <a:lnTo>
                  <a:pt x="7593369" y="4635724"/>
                </a:lnTo>
                <a:cubicBezTo>
                  <a:pt x="7593369" y="4635203"/>
                  <a:pt x="7593220" y="4634719"/>
                  <a:pt x="7592922" y="4634273"/>
                </a:cubicBezTo>
                <a:cubicBezTo>
                  <a:pt x="7592625" y="4633826"/>
                  <a:pt x="7592141" y="4633435"/>
                  <a:pt x="7591471" y="4633101"/>
                </a:cubicBezTo>
                <a:cubicBezTo>
                  <a:pt x="7590802" y="4632766"/>
                  <a:pt x="7589872" y="4632524"/>
                  <a:pt x="7588681" y="4632375"/>
                </a:cubicBezTo>
                <a:cubicBezTo>
                  <a:pt x="7587490" y="4632226"/>
                  <a:pt x="7585965" y="4632152"/>
                  <a:pt x="7584104" y="4632152"/>
                </a:cubicBezTo>
                <a:close/>
                <a:moveTo>
                  <a:pt x="6993554" y="4632152"/>
                </a:moveTo>
                <a:cubicBezTo>
                  <a:pt x="6991768" y="4632152"/>
                  <a:pt x="6990280" y="4632226"/>
                  <a:pt x="6989090" y="4632375"/>
                </a:cubicBezTo>
                <a:cubicBezTo>
                  <a:pt x="6987899" y="4632524"/>
                  <a:pt x="6986950" y="4632766"/>
                  <a:pt x="6986243" y="4633101"/>
                </a:cubicBezTo>
                <a:cubicBezTo>
                  <a:pt x="6985536" y="4633435"/>
                  <a:pt x="6985053" y="4633826"/>
                  <a:pt x="6984792" y="4634273"/>
                </a:cubicBezTo>
                <a:cubicBezTo>
                  <a:pt x="6984532" y="4634719"/>
                  <a:pt x="6984401" y="4635203"/>
                  <a:pt x="6984401" y="4635724"/>
                </a:cubicBezTo>
                <a:lnTo>
                  <a:pt x="6984401" y="4659611"/>
                </a:lnTo>
                <a:lnTo>
                  <a:pt x="6970449" y="4659611"/>
                </a:lnTo>
                <a:cubicBezTo>
                  <a:pt x="6969854" y="4659611"/>
                  <a:pt x="6969314" y="4659741"/>
                  <a:pt x="6968830" y="4660001"/>
                </a:cubicBezTo>
                <a:cubicBezTo>
                  <a:pt x="6968347" y="4660262"/>
                  <a:pt x="6967956" y="4660708"/>
                  <a:pt x="6967658" y="4661341"/>
                </a:cubicBezTo>
                <a:cubicBezTo>
                  <a:pt x="6967361" y="4661973"/>
                  <a:pt x="6967119" y="4662773"/>
                  <a:pt x="6966933" y="4663741"/>
                </a:cubicBezTo>
                <a:cubicBezTo>
                  <a:pt x="6966747" y="4664708"/>
                  <a:pt x="6966654" y="4665899"/>
                  <a:pt x="6966654" y="4667312"/>
                </a:cubicBezTo>
                <a:cubicBezTo>
                  <a:pt x="6966654" y="4669991"/>
                  <a:pt x="6966989" y="4671926"/>
                  <a:pt x="6967658" y="4673117"/>
                </a:cubicBezTo>
                <a:cubicBezTo>
                  <a:pt x="6968328" y="4674307"/>
                  <a:pt x="6969221" y="4674903"/>
                  <a:pt x="6970337" y="4674903"/>
                </a:cubicBezTo>
                <a:lnTo>
                  <a:pt x="6984401" y="4674903"/>
                </a:lnTo>
                <a:lnTo>
                  <a:pt x="6984401" y="4733615"/>
                </a:lnTo>
                <a:cubicBezTo>
                  <a:pt x="6984401" y="4739420"/>
                  <a:pt x="6984941" y="4744461"/>
                  <a:pt x="6986020" y="4748740"/>
                </a:cubicBezTo>
                <a:cubicBezTo>
                  <a:pt x="6987099" y="4753019"/>
                  <a:pt x="6988829" y="4756553"/>
                  <a:pt x="6991210" y="4759344"/>
                </a:cubicBezTo>
                <a:cubicBezTo>
                  <a:pt x="6993592" y="4762135"/>
                  <a:pt x="6996643" y="4764218"/>
                  <a:pt x="7000363" y="4765595"/>
                </a:cubicBezTo>
                <a:cubicBezTo>
                  <a:pt x="7004084" y="4766971"/>
                  <a:pt x="7008549" y="4767660"/>
                  <a:pt x="7013758" y="4767660"/>
                </a:cubicBezTo>
                <a:cubicBezTo>
                  <a:pt x="7015469" y="4767660"/>
                  <a:pt x="7017181" y="4767548"/>
                  <a:pt x="7018892" y="4767325"/>
                </a:cubicBezTo>
                <a:cubicBezTo>
                  <a:pt x="7020604" y="4767102"/>
                  <a:pt x="7022222" y="4766823"/>
                  <a:pt x="7023748" y="4766488"/>
                </a:cubicBezTo>
                <a:cubicBezTo>
                  <a:pt x="7025273" y="4766153"/>
                  <a:pt x="7026631" y="4765725"/>
                  <a:pt x="7027822" y="4765204"/>
                </a:cubicBezTo>
                <a:cubicBezTo>
                  <a:pt x="7029013" y="4764683"/>
                  <a:pt x="7029906" y="4764125"/>
                  <a:pt x="7030501" y="4763530"/>
                </a:cubicBezTo>
                <a:cubicBezTo>
                  <a:pt x="7031096" y="4762934"/>
                  <a:pt x="7031543" y="4762004"/>
                  <a:pt x="7031840" y="4760739"/>
                </a:cubicBezTo>
                <a:cubicBezTo>
                  <a:pt x="7032138" y="4759474"/>
                  <a:pt x="7032287" y="4757763"/>
                  <a:pt x="7032287" y="4755605"/>
                </a:cubicBezTo>
                <a:cubicBezTo>
                  <a:pt x="7032287" y="4754265"/>
                  <a:pt x="7032213" y="4753149"/>
                  <a:pt x="7032064" y="4752256"/>
                </a:cubicBezTo>
                <a:cubicBezTo>
                  <a:pt x="7031915" y="4751363"/>
                  <a:pt x="7031747" y="4750656"/>
                  <a:pt x="7031561" y="4750135"/>
                </a:cubicBezTo>
                <a:cubicBezTo>
                  <a:pt x="7031375" y="4749614"/>
                  <a:pt x="7031115" y="4749261"/>
                  <a:pt x="7030780" y="4749075"/>
                </a:cubicBezTo>
                <a:cubicBezTo>
                  <a:pt x="7030445" y="4748889"/>
                  <a:pt x="7030092" y="4748796"/>
                  <a:pt x="7029720" y="4748796"/>
                </a:cubicBezTo>
                <a:cubicBezTo>
                  <a:pt x="7029124" y="4748796"/>
                  <a:pt x="7028455" y="4748963"/>
                  <a:pt x="7027710" y="4749298"/>
                </a:cubicBezTo>
                <a:cubicBezTo>
                  <a:pt x="7026966" y="4749633"/>
                  <a:pt x="7026073" y="4749986"/>
                  <a:pt x="7025032" y="4750359"/>
                </a:cubicBezTo>
                <a:cubicBezTo>
                  <a:pt x="7023990" y="4750731"/>
                  <a:pt x="7022799" y="4751084"/>
                  <a:pt x="7021460" y="4751419"/>
                </a:cubicBezTo>
                <a:cubicBezTo>
                  <a:pt x="7020120" y="4751754"/>
                  <a:pt x="7018595" y="4751921"/>
                  <a:pt x="7016883" y="4751921"/>
                </a:cubicBezTo>
                <a:cubicBezTo>
                  <a:pt x="7011600" y="4751921"/>
                  <a:pt x="7007935" y="4750154"/>
                  <a:pt x="7005889" y="4746619"/>
                </a:cubicBezTo>
                <a:cubicBezTo>
                  <a:pt x="7003842" y="4743085"/>
                  <a:pt x="7002819" y="4737857"/>
                  <a:pt x="7002819" y="4730936"/>
                </a:cubicBezTo>
                <a:lnTo>
                  <a:pt x="7002819" y="4674903"/>
                </a:lnTo>
                <a:lnTo>
                  <a:pt x="7028603" y="4674903"/>
                </a:lnTo>
                <a:cubicBezTo>
                  <a:pt x="7029720" y="4674903"/>
                  <a:pt x="7030613" y="4674307"/>
                  <a:pt x="7031282" y="4673117"/>
                </a:cubicBezTo>
                <a:cubicBezTo>
                  <a:pt x="7031952" y="4671926"/>
                  <a:pt x="7032287" y="4669991"/>
                  <a:pt x="7032287" y="4667312"/>
                </a:cubicBezTo>
                <a:cubicBezTo>
                  <a:pt x="7032287" y="4665899"/>
                  <a:pt x="7032213" y="4664708"/>
                  <a:pt x="7032064" y="4663741"/>
                </a:cubicBezTo>
                <a:cubicBezTo>
                  <a:pt x="7031915" y="4662773"/>
                  <a:pt x="7031673" y="4661973"/>
                  <a:pt x="7031338" y="4661341"/>
                </a:cubicBezTo>
                <a:cubicBezTo>
                  <a:pt x="7031003" y="4660708"/>
                  <a:pt x="7030613" y="4660262"/>
                  <a:pt x="7030166" y="4660001"/>
                </a:cubicBezTo>
                <a:cubicBezTo>
                  <a:pt x="7029720" y="4659741"/>
                  <a:pt x="7029199" y="4659611"/>
                  <a:pt x="7028603" y="4659611"/>
                </a:cubicBezTo>
                <a:lnTo>
                  <a:pt x="7002819" y="4659611"/>
                </a:lnTo>
                <a:lnTo>
                  <a:pt x="7002819" y="4635724"/>
                </a:lnTo>
                <a:cubicBezTo>
                  <a:pt x="7002819" y="4635203"/>
                  <a:pt x="7002670" y="4634719"/>
                  <a:pt x="7002372" y="4634273"/>
                </a:cubicBezTo>
                <a:cubicBezTo>
                  <a:pt x="7002075" y="4633826"/>
                  <a:pt x="7001591" y="4633435"/>
                  <a:pt x="7000921" y="4633101"/>
                </a:cubicBezTo>
                <a:cubicBezTo>
                  <a:pt x="7000252" y="4632766"/>
                  <a:pt x="6999322" y="4632524"/>
                  <a:pt x="6998131" y="4632375"/>
                </a:cubicBezTo>
                <a:cubicBezTo>
                  <a:pt x="6996940" y="4632226"/>
                  <a:pt x="6995415" y="4632152"/>
                  <a:pt x="6993554" y="4632152"/>
                </a:cubicBezTo>
                <a:close/>
                <a:moveTo>
                  <a:pt x="6631604" y="4632152"/>
                </a:moveTo>
                <a:cubicBezTo>
                  <a:pt x="6629818" y="4632152"/>
                  <a:pt x="6628330" y="4632226"/>
                  <a:pt x="6627140" y="4632375"/>
                </a:cubicBezTo>
                <a:cubicBezTo>
                  <a:pt x="6625949" y="4632524"/>
                  <a:pt x="6625000" y="4632766"/>
                  <a:pt x="6624293" y="4633101"/>
                </a:cubicBezTo>
                <a:cubicBezTo>
                  <a:pt x="6623586" y="4633435"/>
                  <a:pt x="6623103" y="4633826"/>
                  <a:pt x="6622842" y="4634273"/>
                </a:cubicBezTo>
                <a:cubicBezTo>
                  <a:pt x="6622582" y="4634719"/>
                  <a:pt x="6622451" y="4635203"/>
                  <a:pt x="6622451" y="4635724"/>
                </a:cubicBezTo>
                <a:lnTo>
                  <a:pt x="6622451" y="4659611"/>
                </a:lnTo>
                <a:lnTo>
                  <a:pt x="6608499" y="4659611"/>
                </a:lnTo>
                <a:cubicBezTo>
                  <a:pt x="6607904" y="4659611"/>
                  <a:pt x="6607364" y="4659741"/>
                  <a:pt x="6606880" y="4660001"/>
                </a:cubicBezTo>
                <a:cubicBezTo>
                  <a:pt x="6606397" y="4660262"/>
                  <a:pt x="6606006" y="4660708"/>
                  <a:pt x="6605708" y="4661341"/>
                </a:cubicBezTo>
                <a:cubicBezTo>
                  <a:pt x="6605411" y="4661973"/>
                  <a:pt x="6605169" y="4662773"/>
                  <a:pt x="6604983" y="4663741"/>
                </a:cubicBezTo>
                <a:cubicBezTo>
                  <a:pt x="6604797" y="4664708"/>
                  <a:pt x="6604704" y="4665899"/>
                  <a:pt x="6604704" y="4667312"/>
                </a:cubicBezTo>
                <a:cubicBezTo>
                  <a:pt x="6604704" y="4669991"/>
                  <a:pt x="6605039" y="4671926"/>
                  <a:pt x="6605708" y="4673117"/>
                </a:cubicBezTo>
                <a:cubicBezTo>
                  <a:pt x="6606378" y="4674307"/>
                  <a:pt x="6607271" y="4674903"/>
                  <a:pt x="6608387" y="4674903"/>
                </a:cubicBezTo>
                <a:lnTo>
                  <a:pt x="6622451" y="4674903"/>
                </a:lnTo>
                <a:lnTo>
                  <a:pt x="6622451" y="4733615"/>
                </a:lnTo>
                <a:cubicBezTo>
                  <a:pt x="6622451" y="4739420"/>
                  <a:pt x="6622991" y="4744461"/>
                  <a:pt x="6624070" y="4748740"/>
                </a:cubicBezTo>
                <a:cubicBezTo>
                  <a:pt x="6625149" y="4753019"/>
                  <a:pt x="6626879" y="4756553"/>
                  <a:pt x="6629260" y="4759344"/>
                </a:cubicBezTo>
                <a:cubicBezTo>
                  <a:pt x="6631642" y="4762135"/>
                  <a:pt x="6634693" y="4764218"/>
                  <a:pt x="6638413" y="4765595"/>
                </a:cubicBezTo>
                <a:cubicBezTo>
                  <a:pt x="6642134" y="4766971"/>
                  <a:pt x="6646599" y="4767660"/>
                  <a:pt x="6651808" y="4767660"/>
                </a:cubicBezTo>
                <a:cubicBezTo>
                  <a:pt x="6653519" y="4767660"/>
                  <a:pt x="6655231" y="4767548"/>
                  <a:pt x="6656942" y="4767325"/>
                </a:cubicBezTo>
                <a:cubicBezTo>
                  <a:pt x="6658654" y="4767102"/>
                  <a:pt x="6660272" y="4766823"/>
                  <a:pt x="6661798" y="4766488"/>
                </a:cubicBezTo>
                <a:cubicBezTo>
                  <a:pt x="6663323" y="4766153"/>
                  <a:pt x="6664681" y="4765725"/>
                  <a:pt x="6665872" y="4765204"/>
                </a:cubicBezTo>
                <a:cubicBezTo>
                  <a:pt x="6667063" y="4764683"/>
                  <a:pt x="6667956" y="4764125"/>
                  <a:pt x="6668551" y="4763530"/>
                </a:cubicBezTo>
                <a:cubicBezTo>
                  <a:pt x="6669146" y="4762934"/>
                  <a:pt x="6669593" y="4762004"/>
                  <a:pt x="6669890" y="4760739"/>
                </a:cubicBezTo>
                <a:cubicBezTo>
                  <a:pt x="6670188" y="4759474"/>
                  <a:pt x="6670337" y="4757763"/>
                  <a:pt x="6670337" y="4755605"/>
                </a:cubicBezTo>
                <a:cubicBezTo>
                  <a:pt x="6670337" y="4754265"/>
                  <a:pt x="6670262" y="4753149"/>
                  <a:pt x="6670114" y="4752256"/>
                </a:cubicBezTo>
                <a:cubicBezTo>
                  <a:pt x="6669965" y="4751363"/>
                  <a:pt x="6669797" y="4750656"/>
                  <a:pt x="6669611" y="4750135"/>
                </a:cubicBezTo>
                <a:cubicBezTo>
                  <a:pt x="6669425" y="4749614"/>
                  <a:pt x="6669165" y="4749261"/>
                  <a:pt x="6668830" y="4749075"/>
                </a:cubicBezTo>
                <a:cubicBezTo>
                  <a:pt x="6668495" y="4748889"/>
                  <a:pt x="6668142" y="4748796"/>
                  <a:pt x="6667770" y="4748796"/>
                </a:cubicBezTo>
                <a:cubicBezTo>
                  <a:pt x="6667174" y="4748796"/>
                  <a:pt x="6666505" y="4748963"/>
                  <a:pt x="6665760" y="4749298"/>
                </a:cubicBezTo>
                <a:cubicBezTo>
                  <a:pt x="6665016" y="4749633"/>
                  <a:pt x="6664123" y="4749986"/>
                  <a:pt x="6663082" y="4750359"/>
                </a:cubicBezTo>
                <a:cubicBezTo>
                  <a:pt x="6662040" y="4750731"/>
                  <a:pt x="6660849" y="4751084"/>
                  <a:pt x="6659510" y="4751419"/>
                </a:cubicBezTo>
                <a:cubicBezTo>
                  <a:pt x="6658170" y="4751754"/>
                  <a:pt x="6656645" y="4751921"/>
                  <a:pt x="6654933" y="4751921"/>
                </a:cubicBezTo>
                <a:cubicBezTo>
                  <a:pt x="6649650" y="4751921"/>
                  <a:pt x="6645985" y="4750154"/>
                  <a:pt x="6643939" y="4746619"/>
                </a:cubicBezTo>
                <a:cubicBezTo>
                  <a:pt x="6641892" y="4743085"/>
                  <a:pt x="6640869" y="4737857"/>
                  <a:pt x="6640869" y="4730936"/>
                </a:cubicBezTo>
                <a:lnTo>
                  <a:pt x="6640869" y="4674903"/>
                </a:lnTo>
                <a:lnTo>
                  <a:pt x="6666653" y="4674903"/>
                </a:lnTo>
                <a:cubicBezTo>
                  <a:pt x="6667770" y="4674903"/>
                  <a:pt x="6668663" y="4674307"/>
                  <a:pt x="6669332" y="4673117"/>
                </a:cubicBezTo>
                <a:cubicBezTo>
                  <a:pt x="6670002" y="4671926"/>
                  <a:pt x="6670337" y="4669991"/>
                  <a:pt x="6670337" y="4667312"/>
                </a:cubicBezTo>
                <a:cubicBezTo>
                  <a:pt x="6670337" y="4665899"/>
                  <a:pt x="6670262" y="4664708"/>
                  <a:pt x="6670114" y="4663741"/>
                </a:cubicBezTo>
                <a:cubicBezTo>
                  <a:pt x="6669965" y="4662773"/>
                  <a:pt x="6669723" y="4661973"/>
                  <a:pt x="6669388" y="4661341"/>
                </a:cubicBezTo>
                <a:cubicBezTo>
                  <a:pt x="6669053" y="4660708"/>
                  <a:pt x="6668663" y="4660262"/>
                  <a:pt x="6668216" y="4660001"/>
                </a:cubicBezTo>
                <a:cubicBezTo>
                  <a:pt x="6667770" y="4659741"/>
                  <a:pt x="6667249" y="4659611"/>
                  <a:pt x="6666653" y="4659611"/>
                </a:cubicBezTo>
                <a:lnTo>
                  <a:pt x="6640869" y="4659611"/>
                </a:lnTo>
                <a:lnTo>
                  <a:pt x="6640869" y="4635724"/>
                </a:lnTo>
                <a:cubicBezTo>
                  <a:pt x="6640869" y="4635203"/>
                  <a:pt x="6640720" y="4634719"/>
                  <a:pt x="6640422" y="4634273"/>
                </a:cubicBezTo>
                <a:cubicBezTo>
                  <a:pt x="6640125" y="4633826"/>
                  <a:pt x="6639641" y="4633435"/>
                  <a:pt x="6638971" y="4633101"/>
                </a:cubicBezTo>
                <a:cubicBezTo>
                  <a:pt x="6638302" y="4632766"/>
                  <a:pt x="6637371" y="4632524"/>
                  <a:pt x="6636181" y="4632375"/>
                </a:cubicBezTo>
                <a:cubicBezTo>
                  <a:pt x="6634990" y="4632226"/>
                  <a:pt x="6633465" y="4632152"/>
                  <a:pt x="6631604" y="4632152"/>
                </a:cubicBezTo>
                <a:close/>
                <a:moveTo>
                  <a:pt x="6046040" y="4620655"/>
                </a:moveTo>
                <a:cubicBezTo>
                  <a:pt x="6043659" y="4620655"/>
                  <a:pt x="6041761" y="4620729"/>
                  <a:pt x="6040348" y="4620878"/>
                </a:cubicBezTo>
                <a:cubicBezTo>
                  <a:pt x="6038934" y="4621027"/>
                  <a:pt x="6037910" y="4621362"/>
                  <a:pt x="6037278" y="4621883"/>
                </a:cubicBezTo>
                <a:cubicBezTo>
                  <a:pt x="6036645" y="4622404"/>
                  <a:pt x="6036348" y="4623148"/>
                  <a:pt x="6036385" y="4624115"/>
                </a:cubicBezTo>
                <a:cubicBezTo>
                  <a:pt x="6036422" y="4625082"/>
                  <a:pt x="6036664" y="4626422"/>
                  <a:pt x="6037110" y="4628133"/>
                </a:cubicBezTo>
                <a:lnTo>
                  <a:pt x="6075285" y="4761521"/>
                </a:lnTo>
                <a:cubicBezTo>
                  <a:pt x="6075508" y="4762562"/>
                  <a:pt x="6075899" y="4763400"/>
                  <a:pt x="6076457" y="4764032"/>
                </a:cubicBezTo>
                <a:cubicBezTo>
                  <a:pt x="6077015" y="4764665"/>
                  <a:pt x="6077815" y="4765148"/>
                  <a:pt x="6078857" y="4765483"/>
                </a:cubicBezTo>
                <a:cubicBezTo>
                  <a:pt x="6079899" y="4765818"/>
                  <a:pt x="6081238" y="4766060"/>
                  <a:pt x="6082875" y="4766209"/>
                </a:cubicBezTo>
                <a:cubicBezTo>
                  <a:pt x="6084512" y="4766358"/>
                  <a:pt x="6086559" y="4766432"/>
                  <a:pt x="6089014" y="4766432"/>
                </a:cubicBezTo>
                <a:cubicBezTo>
                  <a:pt x="6091396" y="4766432"/>
                  <a:pt x="6093349" y="4766358"/>
                  <a:pt x="6094874" y="4766209"/>
                </a:cubicBezTo>
                <a:cubicBezTo>
                  <a:pt x="6096400" y="4766060"/>
                  <a:pt x="6097646" y="4765818"/>
                  <a:pt x="6098614" y="4765483"/>
                </a:cubicBezTo>
                <a:cubicBezTo>
                  <a:pt x="6099581" y="4765148"/>
                  <a:pt x="6100325" y="4764665"/>
                  <a:pt x="6100846" y="4764032"/>
                </a:cubicBezTo>
                <a:cubicBezTo>
                  <a:pt x="6101367" y="4763400"/>
                  <a:pt x="6101739" y="4762562"/>
                  <a:pt x="6101962" y="4761521"/>
                </a:cubicBezTo>
                <a:lnTo>
                  <a:pt x="6129868" y="4652467"/>
                </a:lnTo>
                <a:lnTo>
                  <a:pt x="6130091" y="4652467"/>
                </a:lnTo>
                <a:lnTo>
                  <a:pt x="6160340" y="4761521"/>
                </a:lnTo>
                <a:cubicBezTo>
                  <a:pt x="6160638" y="4762562"/>
                  <a:pt x="6161047" y="4763400"/>
                  <a:pt x="6161568" y="4764032"/>
                </a:cubicBezTo>
                <a:cubicBezTo>
                  <a:pt x="6162089" y="4764665"/>
                  <a:pt x="6162870" y="4765148"/>
                  <a:pt x="6163912" y="4765483"/>
                </a:cubicBezTo>
                <a:cubicBezTo>
                  <a:pt x="6164954" y="4765818"/>
                  <a:pt x="6166275" y="4766060"/>
                  <a:pt x="6167875" y="4766209"/>
                </a:cubicBezTo>
                <a:cubicBezTo>
                  <a:pt x="6169475" y="4766358"/>
                  <a:pt x="6171428" y="4766432"/>
                  <a:pt x="6173735" y="4766432"/>
                </a:cubicBezTo>
                <a:cubicBezTo>
                  <a:pt x="6175967" y="4766432"/>
                  <a:pt x="6177846" y="4766358"/>
                  <a:pt x="6179372" y="4766209"/>
                </a:cubicBezTo>
                <a:cubicBezTo>
                  <a:pt x="6180897" y="4766060"/>
                  <a:pt x="6182181" y="4765818"/>
                  <a:pt x="6183222" y="4765483"/>
                </a:cubicBezTo>
                <a:cubicBezTo>
                  <a:pt x="6184264" y="4765148"/>
                  <a:pt x="6185083" y="4764665"/>
                  <a:pt x="6185678" y="4764032"/>
                </a:cubicBezTo>
                <a:cubicBezTo>
                  <a:pt x="6186273" y="4763400"/>
                  <a:pt x="6186720" y="4762562"/>
                  <a:pt x="6187018" y="4761521"/>
                </a:cubicBezTo>
                <a:lnTo>
                  <a:pt x="6225304" y="4628245"/>
                </a:lnTo>
                <a:cubicBezTo>
                  <a:pt x="6225676" y="4626534"/>
                  <a:pt x="6225880" y="4625194"/>
                  <a:pt x="6225918" y="4624227"/>
                </a:cubicBezTo>
                <a:cubicBezTo>
                  <a:pt x="6225955" y="4623259"/>
                  <a:pt x="6225676" y="4622515"/>
                  <a:pt x="6225080" y="4621994"/>
                </a:cubicBezTo>
                <a:cubicBezTo>
                  <a:pt x="6224485" y="4621473"/>
                  <a:pt x="6223536" y="4621120"/>
                  <a:pt x="6222234" y="4620934"/>
                </a:cubicBezTo>
                <a:cubicBezTo>
                  <a:pt x="6220932" y="4620748"/>
                  <a:pt x="6219164" y="4620655"/>
                  <a:pt x="6216932" y="4620655"/>
                </a:cubicBezTo>
                <a:cubicBezTo>
                  <a:pt x="6214774" y="4620655"/>
                  <a:pt x="6213044" y="4620729"/>
                  <a:pt x="6211742" y="4620878"/>
                </a:cubicBezTo>
                <a:cubicBezTo>
                  <a:pt x="6210439" y="4621027"/>
                  <a:pt x="6209435" y="4621250"/>
                  <a:pt x="6208728" y="4621548"/>
                </a:cubicBezTo>
                <a:cubicBezTo>
                  <a:pt x="6208021" y="4621845"/>
                  <a:pt x="6207556" y="4622273"/>
                  <a:pt x="6207333" y="4622831"/>
                </a:cubicBezTo>
                <a:cubicBezTo>
                  <a:pt x="6207109" y="4623390"/>
                  <a:pt x="6206886" y="4624041"/>
                  <a:pt x="6206663" y="4624785"/>
                </a:cubicBezTo>
                <a:lnTo>
                  <a:pt x="6174851" y="4745670"/>
                </a:lnTo>
                <a:lnTo>
                  <a:pt x="6174628" y="4745670"/>
                </a:lnTo>
                <a:lnTo>
                  <a:pt x="6141476" y="4624896"/>
                </a:lnTo>
                <a:cubicBezTo>
                  <a:pt x="6141253" y="4624078"/>
                  <a:pt x="6140974" y="4623390"/>
                  <a:pt x="6140639" y="4622831"/>
                </a:cubicBezTo>
                <a:cubicBezTo>
                  <a:pt x="6140304" y="4622273"/>
                  <a:pt x="6139765" y="4621845"/>
                  <a:pt x="6139021" y="4621548"/>
                </a:cubicBezTo>
                <a:cubicBezTo>
                  <a:pt x="6138276" y="4621250"/>
                  <a:pt x="6137290" y="4621027"/>
                  <a:pt x="6136063" y="4620878"/>
                </a:cubicBezTo>
                <a:cubicBezTo>
                  <a:pt x="6134835" y="4620729"/>
                  <a:pt x="6133179" y="4620655"/>
                  <a:pt x="6131095" y="4620655"/>
                </a:cubicBezTo>
                <a:cubicBezTo>
                  <a:pt x="6128863" y="4620655"/>
                  <a:pt x="6127058" y="4620729"/>
                  <a:pt x="6125682" y="4620878"/>
                </a:cubicBezTo>
                <a:cubicBezTo>
                  <a:pt x="6124305" y="4621027"/>
                  <a:pt x="6123245" y="4621250"/>
                  <a:pt x="6122501" y="4621548"/>
                </a:cubicBezTo>
                <a:cubicBezTo>
                  <a:pt x="6121756" y="4621845"/>
                  <a:pt x="6121217" y="4622273"/>
                  <a:pt x="6120882" y="4622831"/>
                </a:cubicBezTo>
                <a:cubicBezTo>
                  <a:pt x="6120547" y="4623390"/>
                  <a:pt x="6120268" y="4624078"/>
                  <a:pt x="6120045" y="4624896"/>
                </a:cubicBezTo>
                <a:lnTo>
                  <a:pt x="6089238" y="4745670"/>
                </a:lnTo>
                <a:lnTo>
                  <a:pt x="6089126" y="4745670"/>
                </a:lnTo>
                <a:lnTo>
                  <a:pt x="6056644" y="4624673"/>
                </a:lnTo>
                <a:cubicBezTo>
                  <a:pt x="6056495" y="4623855"/>
                  <a:pt x="6056291" y="4623185"/>
                  <a:pt x="6056030" y="4622664"/>
                </a:cubicBezTo>
                <a:cubicBezTo>
                  <a:pt x="6055770" y="4622143"/>
                  <a:pt x="6055286" y="4621734"/>
                  <a:pt x="6054579" y="4621436"/>
                </a:cubicBezTo>
                <a:cubicBezTo>
                  <a:pt x="6053872" y="4621139"/>
                  <a:pt x="6052849" y="4620934"/>
                  <a:pt x="6051510" y="4620822"/>
                </a:cubicBezTo>
                <a:cubicBezTo>
                  <a:pt x="6050170" y="4620711"/>
                  <a:pt x="6048347" y="4620655"/>
                  <a:pt x="6046040" y="4620655"/>
                </a:cubicBezTo>
                <a:close/>
                <a:moveTo>
                  <a:pt x="8898778" y="4619204"/>
                </a:moveTo>
                <a:cubicBezTo>
                  <a:pt x="8889253" y="4619204"/>
                  <a:pt x="8881216" y="4621008"/>
                  <a:pt x="8874667" y="4624617"/>
                </a:cubicBezTo>
                <a:cubicBezTo>
                  <a:pt x="8868119" y="4628226"/>
                  <a:pt x="8862836" y="4633324"/>
                  <a:pt x="8858817" y="4639909"/>
                </a:cubicBezTo>
                <a:cubicBezTo>
                  <a:pt x="8854799" y="4646495"/>
                  <a:pt x="8851897" y="4654383"/>
                  <a:pt x="8850111" y="4663573"/>
                </a:cubicBezTo>
                <a:cubicBezTo>
                  <a:pt x="8848325" y="4672763"/>
                  <a:pt x="8847432" y="4682865"/>
                  <a:pt x="8847432" y="4693878"/>
                </a:cubicBezTo>
                <a:cubicBezTo>
                  <a:pt x="8847432" y="4705785"/>
                  <a:pt x="8848232" y="4716333"/>
                  <a:pt x="8849832" y="4725523"/>
                </a:cubicBezTo>
                <a:cubicBezTo>
                  <a:pt x="8851432" y="4734713"/>
                  <a:pt x="8854129" y="4742452"/>
                  <a:pt x="8857924" y="4748740"/>
                </a:cubicBezTo>
                <a:cubicBezTo>
                  <a:pt x="8861719" y="4755028"/>
                  <a:pt x="8866724" y="4759790"/>
                  <a:pt x="8872937" y="4763027"/>
                </a:cubicBezTo>
                <a:cubicBezTo>
                  <a:pt x="8879151" y="4766265"/>
                  <a:pt x="8886797" y="4767883"/>
                  <a:pt x="8895875" y="4767883"/>
                </a:cubicBezTo>
                <a:cubicBezTo>
                  <a:pt x="8905475" y="4767883"/>
                  <a:pt x="8913549" y="4766078"/>
                  <a:pt x="8920097" y="4762469"/>
                </a:cubicBezTo>
                <a:cubicBezTo>
                  <a:pt x="8926646" y="4758860"/>
                  <a:pt x="8931948" y="4753763"/>
                  <a:pt x="8936003" y="4747177"/>
                </a:cubicBezTo>
                <a:cubicBezTo>
                  <a:pt x="8940059" y="4740592"/>
                  <a:pt x="8942961" y="4732722"/>
                  <a:pt x="8944710" y="4723569"/>
                </a:cubicBezTo>
                <a:cubicBezTo>
                  <a:pt x="8946458" y="4714417"/>
                  <a:pt x="8947333" y="4704296"/>
                  <a:pt x="8947333" y="4693209"/>
                </a:cubicBezTo>
                <a:cubicBezTo>
                  <a:pt x="8947333" y="4681302"/>
                  <a:pt x="8946533" y="4670754"/>
                  <a:pt x="8944933" y="4661564"/>
                </a:cubicBezTo>
                <a:cubicBezTo>
                  <a:pt x="8943333" y="4652374"/>
                  <a:pt x="8940636" y="4644635"/>
                  <a:pt x="8936840" y="4638347"/>
                </a:cubicBezTo>
                <a:cubicBezTo>
                  <a:pt x="8933045" y="4632059"/>
                  <a:pt x="8928041" y="4627296"/>
                  <a:pt x="8921827" y="4624059"/>
                </a:cubicBezTo>
                <a:cubicBezTo>
                  <a:pt x="8915614" y="4620822"/>
                  <a:pt x="8907931" y="4619204"/>
                  <a:pt x="8898778" y="4619204"/>
                </a:cubicBezTo>
                <a:close/>
                <a:moveTo>
                  <a:pt x="8784478" y="4619204"/>
                </a:moveTo>
                <a:cubicBezTo>
                  <a:pt x="8774953" y="4619204"/>
                  <a:pt x="8766916" y="4621008"/>
                  <a:pt x="8760367" y="4624617"/>
                </a:cubicBezTo>
                <a:cubicBezTo>
                  <a:pt x="8753819" y="4628226"/>
                  <a:pt x="8748536" y="4633324"/>
                  <a:pt x="8744517" y="4639909"/>
                </a:cubicBezTo>
                <a:cubicBezTo>
                  <a:pt x="8740499" y="4646495"/>
                  <a:pt x="8737597" y="4654383"/>
                  <a:pt x="8735811" y="4663573"/>
                </a:cubicBezTo>
                <a:cubicBezTo>
                  <a:pt x="8734025" y="4672763"/>
                  <a:pt x="8733132" y="4682865"/>
                  <a:pt x="8733132" y="4693878"/>
                </a:cubicBezTo>
                <a:cubicBezTo>
                  <a:pt x="8733132" y="4705785"/>
                  <a:pt x="8733932" y="4716333"/>
                  <a:pt x="8735532" y="4725523"/>
                </a:cubicBezTo>
                <a:cubicBezTo>
                  <a:pt x="8737132" y="4734713"/>
                  <a:pt x="8739829" y="4742452"/>
                  <a:pt x="8743624" y="4748740"/>
                </a:cubicBezTo>
                <a:cubicBezTo>
                  <a:pt x="8747419" y="4755028"/>
                  <a:pt x="8752424" y="4759790"/>
                  <a:pt x="8758637" y="4763027"/>
                </a:cubicBezTo>
                <a:cubicBezTo>
                  <a:pt x="8764851" y="4766265"/>
                  <a:pt x="8772497" y="4767883"/>
                  <a:pt x="8781575" y="4767883"/>
                </a:cubicBezTo>
                <a:cubicBezTo>
                  <a:pt x="8791175" y="4767883"/>
                  <a:pt x="8799249" y="4766078"/>
                  <a:pt x="8805797" y="4762469"/>
                </a:cubicBezTo>
                <a:cubicBezTo>
                  <a:pt x="8812346" y="4758860"/>
                  <a:pt x="8817648" y="4753763"/>
                  <a:pt x="8821703" y="4747177"/>
                </a:cubicBezTo>
                <a:cubicBezTo>
                  <a:pt x="8825759" y="4740592"/>
                  <a:pt x="8828661" y="4732722"/>
                  <a:pt x="8830410" y="4723569"/>
                </a:cubicBezTo>
                <a:cubicBezTo>
                  <a:pt x="8832158" y="4714417"/>
                  <a:pt x="8833033" y="4704296"/>
                  <a:pt x="8833033" y="4693209"/>
                </a:cubicBezTo>
                <a:cubicBezTo>
                  <a:pt x="8833033" y="4681302"/>
                  <a:pt x="8832233" y="4670754"/>
                  <a:pt x="8830633" y="4661564"/>
                </a:cubicBezTo>
                <a:cubicBezTo>
                  <a:pt x="8829033" y="4652374"/>
                  <a:pt x="8826336" y="4644635"/>
                  <a:pt x="8822540" y="4638347"/>
                </a:cubicBezTo>
                <a:cubicBezTo>
                  <a:pt x="8818745" y="4632059"/>
                  <a:pt x="8813741" y="4627296"/>
                  <a:pt x="8807527" y="4624059"/>
                </a:cubicBezTo>
                <a:cubicBezTo>
                  <a:pt x="8801314" y="4620822"/>
                  <a:pt x="8793631" y="4619204"/>
                  <a:pt x="8784478" y="4619204"/>
                </a:cubicBezTo>
                <a:close/>
                <a:moveTo>
                  <a:pt x="8670178" y="4619204"/>
                </a:moveTo>
                <a:cubicBezTo>
                  <a:pt x="8660653" y="4619204"/>
                  <a:pt x="8652616" y="4621008"/>
                  <a:pt x="8646067" y="4624617"/>
                </a:cubicBezTo>
                <a:cubicBezTo>
                  <a:pt x="8639519" y="4628226"/>
                  <a:pt x="8634236" y="4633324"/>
                  <a:pt x="8630217" y="4639909"/>
                </a:cubicBezTo>
                <a:cubicBezTo>
                  <a:pt x="8626199" y="4646495"/>
                  <a:pt x="8623297" y="4654383"/>
                  <a:pt x="8621511" y="4663573"/>
                </a:cubicBezTo>
                <a:cubicBezTo>
                  <a:pt x="8619725" y="4672763"/>
                  <a:pt x="8618832" y="4682865"/>
                  <a:pt x="8618832" y="4693878"/>
                </a:cubicBezTo>
                <a:cubicBezTo>
                  <a:pt x="8618832" y="4705785"/>
                  <a:pt x="8619632" y="4716333"/>
                  <a:pt x="8621232" y="4725523"/>
                </a:cubicBezTo>
                <a:cubicBezTo>
                  <a:pt x="8622832" y="4734713"/>
                  <a:pt x="8625529" y="4742452"/>
                  <a:pt x="8629324" y="4748740"/>
                </a:cubicBezTo>
                <a:cubicBezTo>
                  <a:pt x="8633119" y="4755028"/>
                  <a:pt x="8638124" y="4759790"/>
                  <a:pt x="8644337" y="4763027"/>
                </a:cubicBezTo>
                <a:cubicBezTo>
                  <a:pt x="8650551" y="4766265"/>
                  <a:pt x="8658197" y="4767883"/>
                  <a:pt x="8667275" y="4767883"/>
                </a:cubicBezTo>
                <a:cubicBezTo>
                  <a:pt x="8676875" y="4767883"/>
                  <a:pt x="8684949" y="4766078"/>
                  <a:pt x="8691497" y="4762469"/>
                </a:cubicBezTo>
                <a:cubicBezTo>
                  <a:pt x="8698046" y="4758860"/>
                  <a:pt x="8703348" y="4753763"/>
                  <a:pt x="8707403" y="4747177"/>
                </a:cubicBezTo>
                <a:cubicBezTo>
                  <a:pt x="8711459" y="4740592"/>
                  <a:pt x="8714361" y="4732722"/>
                  <a:pt x="8716110" y="4723569"/>
                </a:cubicBezTo>
                <a:cubicBezTo>
                  <a:pt x="8717858" y="4714417"/>
                  <a:pt x="8718733" y="4704296"/>
                  <a:pt x="8718733" y="4693209"/>
                </a:cubicBezTo>
                <a:cubicBezTo>
                  <a:pt x="8718733" y="4681302"/>
                  <a:pt x="8717933" y="4670754"/>
                  <a:pt x="8716333" y="4661564"/>
                </a:cubicBezTo>
                <a:cubicBezTo>
                  <a:pt x="8714733" y="4652374"/>
                  <a:pt x="8712036" y="4644635"/>
                  <a:pt x="8708240" y="4638347"/>
                </a:cubicBezTo>
                <a:cubicBezTo>
                  <a:pt x="8704445" y="4632059"/>
                  <a:pt x="8699441" y="4627296"/>
                  <a:pt x="8693227" y="4624059"/>
                </a:cubicBezTo>
                <a:cubicBezTo>
                  <a:pt x="8687014" y="4620822"/>
                  <a:pt x="8679331" y="4619204"/>
                  <a:pt x="8670178" y="4619204"/>
                </a:cubicBezTo>
                <a:close/>
                <a:moveTo>
                  <a:pt x="8554092" y="4619204"/>
                </a:moveTo>
                <a:cubicBezTo>
                  <a:pt x="8545608" y="4619204"/>
                  <a:pt x="8538316" y="4620506"/>
                  <a:pt x="8532214" y="4623110"/>
                </a:cubicBezTo>
                <a:cubicBezTo>
                  <a:pt x="8526112" y="4625715"/>
                  <a:pt x="8521089" y="4629212"/>
                  <a:pt x="8517145" y="4633603"/>
                </a:cubicBezTo>
                <a:cubicBezTo>
                  <a:pt x="8513201" y="4637993"/>
                  <a:pt x="8510299" y="4643072"/>
                  <a:pt x="8508439" y="4648839"/>
                </a:cubicBezTo>
                <a:cubicBezTo>
                  <a:pt x="8506578" y="4654606"/>
                  <a:pt x="8505648" y="4660690"/>
                  <a:pt x="8505648" y="4667089"/>
                </a:cubicBezTo>
                <a:cubicBezTo>
                  <a:pt x="8505648" y="4673266"/>
                  <a:pt x="8506374" y="4678958"/>
                  <a:pt x="8507825" y="4684167"/>
                </a:cubicBezTo>
                <a:cubicBezTo>
                  <a:pt x="8509276" y="4689376"/>
                  <a:pt x="8511657" y="4693878"/>
                  <a:pt x="8514968" y="4697673"/>
                </a:cubicBezTo>
                <a:cubicBezTo>
                  <a:pt x="8518280" y="4701468"/>
                  <a:pt x="8522670" y="4704464"/>
                  <a:pt x="8528140" y="4706659"/>
                </a:cubicBezTo>
                <a:cubicBezTo>
                  <a:pt x="8533609" y="4708854"/>
                  <a:pt x="8540362" y="4709952"/>
                  <a:pt x="8548399" y="4709952"/>
                </a:cubicBezTo>
                <a:cubicBezTo>
                  <a:pt x="8555543" y="4709952"/>
                  <a:pt x="8561868" y="4709059"/>
                  <a:pt x="8567375" y="4707273"/>
                </a:cubicBezTo>
                <a:cubicBezTo>
                  <a:pt x="8572881" y="4705487"/>
                  <a:pt x="8577607" y="4703440"/>
                  <a:pt x="8581550" y="4701134"/>
                </a:cubicBezTo>
                <a:cubicBezTo>
                  <a:pt x="8581402" y="4707980"/>
                  <a:pt x="8580509" y="4714491"/>
                  <a:pt x="8578872" y="4720667"/>
                </a:cubicBezTo>
                <a:cubicBezTo>
                  <a:pt x="8577234" y="4726844"/>
                  <a:pt x="8574779" y="4732276"/>
                  <a:pt x="8571505" y="4736964"/>
                </a:cubicBezTo>
                <a:cubicBezTo>
                  <a:pt x="8568230" y="4741652"/>
                  <a:pt x="8564007" y="4745391"/>
                  <a:pt x="8558836" y="4748182"/>
                </a:cubicBezTo>
                <a:cubicBezTo>
                  <a:pt x="8553664" y="4750972"/>
                  <a:pt x="8547469" y="4752368"/>
                  <a:pt x="8540251" y="4752368"/>
                </a:cubicBezTo>
                <a:cubicBezTo>
                  <a:pt x="8536456" y="4752368"/>
                  <a:pt x="8533032" y="4752089"/>
                  <a:pt x="8529982" y="4751531"/>
                </a:cubicBezTo>
                <a:cubicBezTo>
                  <a:pt x="8526931" y="4750972"/>
                  <a:pt x="8524270" y="4750359"/>
                  <a:pt x="8522001" y="4749689"/>
                </a:cubicBezTo>
                <a:cubicBezTo>
                  <a:pt x="8519731" y="4749019"/>
                  <a:pt x="8517852" y="4748405"/>
                  <a:pt x="8516364" y="4747847"/>
                </a:cubicBezTo>
                <a:cubicBezTo>
                  <a:pt x="8514875" y="4747289"/>
                  <a:pt x="8513722" y="4747010"/>
                  <a:pt x="8512903" y="4747010"/>
                </a:cubicBezTo>
                <a:cubicBezTo>
                  <a:pt x="8512308" y="4747010"/>
                  <a:pt x="8511806" y="4747103"/>
                  <a:pt x="8511397" y="4747289"/>
                </a:cubicBezTo>
                <a:cubicBezTo>
                  <a:pt x="8510987" y="4747475"/>
                  <a:pt x="8510671" y="4747828"/>
                  <a:pt x="8510448" y="4748349"/>
                </a:cubicBezTo>
                <a:cubicBezTo>
                  <a:pt x="8510225" y="4748870"/>
                  <a:pt x="8510057" y="4749614"/>
                  <a:pt x="8509946" y="4750582"/>
                </a:cubicBezTo>
                <a:cubicBezTo>
                  <a:pt x="8509834" y="4751549"/>
                  <a:pt x="8509778" y="4752851"/>
                  <a:pt x="8509778" y="4754488"/>
                </a:cubicBezTo>
                <a:cubicBezTo>
                  <a:pt x="8509778" y="4756423"/>
                  <a:pt x="8509946" y="4757967"/>
                  <a:pt x="8510280" y="4759121"/>
                </a:cubicBezTo>
                <a:cubicBezTo>
                  <a:pt x="8510615" y="4760274"/>
                  <a:pt x="8511155" y="4761186"/>
                  <a:pt x="8511899" y="4761855"/>
                </a:cubicBezTo>
                <a:cubicBezTo>
                  <a:pt x="8512643" y="4762525"/>
                  <a:pt x="8513834" y="4763195"/>
                  <a:pt x="8515471" y="4763865"/>
                </a:cubicBezTo>
                <a:cubicBezTo>
                  <a:pt x="8517108" y="4764534"/>
                  <a:pt x="8519136" y="4765167"/>
                  <a:pt x="8521554" y="4765762"/>
                </a:cubicBezTo>
                <a:cubicBezTo>
                  <a:pt x="8523973" y="4766358"/>
                  <a:pt x="8526689" y="4766860"/>
                  <a:pt x="8529702" y="4767269"/>
                </a:cubicBezTo>
                <a:cubicBezTo>
                  <a:pt x="8532716" y="4767678"/>
                  <a:pt x="8535823" y="4767883"/>
                  <a:pt x="8539023" y="4767883"/>
                </a:cubicBezTo>
                <a:cubicBezTo>
                  <a:pt x="8547357" y="4767883"/>
                  <a:pt x="8554668" y="4766785"/>
                  <a:pt x="8560956" y="4764590"/>
                </a:cubicBezTo>
                <a:cubicBezTo>
                  <a:pt x="8567244" y="4762395"/>
                  <a:pt x="8572677" y="4759363"/>
                  <a:pt x="8577253" y="4755493"/>
                </a:cubicBezTo>
                <a:cubicBezTo>
                  <a:pt x="8581830" y="4751624"/>
                  <a:pt x="8585625" y="4747103"/>
                  <a:pt x="8588638" y="4741931"/>
                </a:cubicBezTo>
                <a:cubicBezTo>
                  <a:pt x="8591652" y="4736759"/>
                  <a:pt x="8594052" y="4731215"/>
                  <a:pt x="8595838" y="4725300"/>
                </a:cubicBezTo>
                <a:cubicBezTo>
                  <a:pt x="8597624" y="4719384"/>
                  <a:pt x="8598889" y="4713226"/>
                  <a:pt x="8599633" y="4706826"/>
                </a:cubicBezTo>
                <a:cubicBezTo>
                  <a:pt x="8600377" y="4700427"/>
                  <a:pt x="8600749" y="4694102"/>
                  <a:pt x="8600749" y="4687851"/>
                </a:cubicBezTo>
                <a:cubicBezTo>
                  <a:pt x="8600749" y="4681228"/>
                  <a:pt x="8600433" y="4674921"/>
                  <a:pt x="8599801" y="4668931"/>
                </a:cubicBezTo>
                <a:cubicBezTo>
                  <a:pt x="8599168" y="4662941"/>
                  <a:pt x="8598126" y="4657378"/>
                  <a:pt x="8596675" y="4652244"/>
                </a:cubicBezTo>
                <a:cubicBezTo>
                  <a:pt x="8595224" y="4647109"/>
                  <a:pt x="8593308" y="4642514"/>
                  <a:pt x="8590927" y="4638458"/>
                </a:cubicBezTo>
                <a:cubicBezTo>
                  <a:pt x="8588545" y="4634403"/>
                  <a:pt x="8585643" y="4630943"/>
                  <a:pt x="8582220" y="4628078"/>
                </a:cubicBezTo>
                <a:cubicBezTo>
                  <a:pt x="8578797" y="4625213"/>
                  <a:pt x="8574760" y="4623017"/>
                  <a:pt x="8570109" y="4621492"/>
                </a:cubicBezTo>
                <a:cubicBezTo>
                  <a:pt x="8565458" y="4619966"/>
                  <a:pt x="8560119" y="4619204"/>
                  <a:pt x="8554092" y="4619204"/>
                </a:cubicBezTo>
                <a:close/>
                <a:moveTo>
                  <a:pt x="10580237" y="4617641"/>
                </a:moveTo>
                <a:cubicBezTo>
                  <a:pt x="10575847" y="4617641"/>
                  <a:pt x="10572833" y="4618422"/>
                  <a:pt x="10571196" y="4619985"/>
                </a:cubicBezTo>
                <a:cubicBezTo>
                  <a:pt x="10569559" y="4621548"/>
                  <a:pt x="10568741" y="4624487"/>
                  <a:pt x="10568741" y="4628803"/>
                </a:cubicBezTo>
                <a:cubicBezTo>
                  <a:pt x="10568741" y="4633045"/>
                  <a:pt x="10569541" y="4635928"/>
                  <a:pt x="10571140" y="4637454"/>
                </a:cubicBezTo>
                <a:cubicBezTo>
                  <a:pt x="10572740" y="4638979"/>
                  <a:pt x="10575698" y="4639742"/>
                  <a:pt x="10580014" y="4639742"/>
                </a:cubicBezTo>
                <a:cubicBezTo>
                  <a:pt x="10584405" y="4639742"/>
                  <a:pt x="10587419" y="4638961"/>
                  <a:pt x="10589055" y="4637398"/>
                </a:cubicBezTo>
                <a:cubicBezTo>
                  <a:pt x="10590693" y="4635835"/>
                  <a:pt x="10591511" y="4632896"/>
                  <a:pt x="10591511" y="4628580"/>
                </a:cubicBezTo>
                <a:cubicBezTo>
                  <a:pt x="10591511" y="4624338"/>
                  <a:pt x="10590711" y="4621455"/>
                  <a:pt x="10589111" y="4619929"/>
                </a:cubicBezTo>
                <a:cubicBezTo>
                  <a:pt x="10587511" y="4618404"/>
                  <a:pt x="10584553" y="4617641"/>
                  <a:pt x="10580237" y="4617641"/>
                </a:cubicBezTo>
                <a:close/>
                <a:moveTo>
                  <a:pt x="5774131" y="4611614"/>
                </a:moveTo>
                <a:lnTo>
                  <a:pt x="5895240" y="4611614"/>
                </a:lnTo>
                <a:lnTo>
                  <a:pt x="5895240" y="4732722"/>
                </a:lnTo>
                <a:lnTo>
                  <a:pt x="5774131" y="4732722"/>
                </a:lnTo>
                <a:close/>
                <a:moveTo>
                  <a:pt x="7409157" y="4610721"/>
                </a:moveTo>
                <a:cubicBezTo>
                  <a:pt x="7407371" y="4610721"/>
                  <a:pt x="7405901" y="4610814"/>
                  <a:pt x="7404748" y="4611000"/>
                </a:cubicBezTo>
                <a:cubicBezTo>
                  <a:pt x="7403595" y="4611186"/>
                  <a:pt x="7402646" y="4611409"/>
                  <a:pt x="7401902" y="4611669"/>
                </a:cubicBezTo>
                <a:cubicBezTo>
                  <a:pt x="7401157" y="4611930"/>
                  <a:pt x="7400655" y="4612302"/>
                  <a:pt x="7400395" y="4612786"/>
                </a:cubicBezTo>
                <a:cubicBezTo>
                  <a:pt x="7400134" y="4613269"/>
                  <a:pt x="7400004" y="4613772"/>
                  <a:pt x="7400004" y="4614292"/>
                </a:cubicBezTo>
                <a:lnTo>
                  <a:pt x="7400004" y="4672670"/>
                </a:lnTo>
                <a:cubicBezTo>
                  <a:pt x="7395242" y="4667685"/>
                  <a:pt x="7390423" y="4663908"/>
                  <a:pt x="7385549" y="4661341"/>
                </a:cubicBezTo>
                <a:cubicBezTo>
                  <a:pt x="7380675" y="4658773"/>
                  <a:pt x="7375299" y="4657490"/>
                  <a:pt x="7369420" y="4657490"/>
                </a:cubicBezTo>
                <a:cubicBezTo>
                  <a:pt x="7362351" y="4657490"/>
                  <a:pt x="7356118" y="4658811"/>
                  <a:pt x="7350723" y="4661452"/>
                </a:cubicBezTo>
                <a:cubicBezTo>
                  <a:pt x="7345328" y="4664094"/>
                  <a:pt x="7340808" y="4667871"/>
                  <a:pt x="7337161" y="4672782"/>
                </a:cubicBezTo>
                <a:cubicBezTo>
                  <a:pt x="7333515" y="4677693"/>
                  <a:pt x="7330762" y="4683628"/>
                  <a:pt x="7328901" y="4690585"/>
                </a:cubicBezTo>
                <a:cubicBezTo>
                  <a:pt x="7327041" y="4697543"/>
                  <a:pt x="7326111" y="4705338"/>
                  <a:pt x="7326111" y="4713970"/>
                </a:cubicBezTo>
                <a:cubicBezTo>
                  <a:pt x="7326111" y="4721263"/>
                  <a:pt x="7326855" y="4728202"/>
                  <a:pt x="7328343" y="4734787"/>
                </a:cubicBezTo>
                <a:cubicBezTo>
                  <a:pt x="7329832" y="4741373"/>
                  <a:pt x="7332194" y="4747103"/>
                  <a:pt x="7335431" y="4751977"/>
                </a:cubicBezTo>
                <a:cubicBezTo>
                  <a:pt x="7338668" y="4756851"/>
                  <a:pt x="7342891" y="4760721"/>
                  <a:pt x="7348100" y="4763586"/>
                </a:cubicBezTo>
                <a:cubicBezTo>
                  <a:pt x="7353309" y="4766451"/>
                  <a:pt x="7359597" y="4767883"/>
                  <a:pt x="7366964" y="4767883"/>
                </a:cubicBezTo>
                <a:cubicBezTo>
                  <a:pt x="7373736" y="4767883"/>
                  <a:pt x="7379968" y="4766283"/>
                  <a:pt x="7385661" y="4763083"/>
                </a:cubicBezTo>
                <a:cubicBezTo>
                  <a:pt x="7391353" y="4759884"/>
                  <a:pt x="7396841" y="4755419"/>
                  <a:pt x="7402125" y="4749689"/>
                </a:cubicBezTo>
                <a:lnTo>
                  <a:pt x="7402125" y="4762972"/>
                </a:lnTo>
                <a:cubicBezTo>
                  <a:pt x="7402125" y="4763567"/>
                  <a:pt x="7402274" y="4764088"/>
                  <a:pt x="7402571" y="4764534"/>
                </a:cubicBezTo>
                <a:cubicBezTo>
                  <a:pt x="7402869" y="4764981"/>
                  <a:pt x="7403353" y="4765334"/>
                  <a:pt x="7404022" y="4765595"/>
                </a:cubicBezTo>
                <a:cubicBezTo>
                  <a:pt x="7404692" y="4765855"/>
                  <a:pt x="7405548" y="4766060"/>
                  <a:pt x="7406590" y="4766209"/>
                </a:cubicBezTo>
                <a:cubicBezTo>
                  <a:pt x="7407631" y="4766358"/>
                  <a:pt x="7408934" y="4766432"/>
                  <a:pt x="7410496" y="4766432"/>
                </a:cubicBezTo>
                <a:cubicBezTo>
                  <a:pt x="7411985" y="4766432"/>
                  <a:pt x="7413250" y="4766358"/>
                  <a:pt x="7414292" y="4766209"/>
                </a:cubicBezTo>
                <a:cubicBezTo>
                  <a:pt x="7415333" y="4766060"/>
                  <a:pt x="7416170" y="4765855"/>
                  <a:pt x="7416803" y="4765595"/>
                </a:cubicBezTo>
                <a:cubicBezTo>
                  <a:pt x="7417436" y="4765334"/>
                  <a:pt x="7417882" y="4764981"/>
                  <a:pt x="7418142" y="4764534"/>
                </a:cubicBezTo>
                <a:cubicBezTo>
                  <a:pt x="7418403" y="4764088"/>
                  <a:pt x="7418533" y="4763567"/>
                  <a:pt x="7418533" y="4762972"/>
                </a:cubicBezTo>
                <a:lnTo>
                  <a:pt x="7418533" y="4614292"/>
                </a:lnTo>
                <a:cubicBezTo>
                  <a:pt x="7418533" y="4613772"/>
                  <a:pt x="7418366" y="4613269"/>
                  <a:pt x="7418031" y="4612786"/>
                </a:cubicBezTo>
                <a:cubicBezTo>
                  <a:pt x="7417696" y="4612302"/>
                  <a:pt x="7417194" y="4611930"/>
                  <a:pt x="7416524" y="4611669"/>
                </a:cubicBezTo>
                <a:cubicBezTo>
                  <a:pt x="7415854" y="4611409"/>
                  <a:pt x="7414924" y="4611186"/>
                  <a:pt x="7413733" y="4611000"/>
                </a:cubicBezTo>
                <a:cubicBezTo>
                  <a:pt x="7412543" y="4610814"/>
                  <a:pt x="7411017" y="4610721"/>
                  <a:pt x="7409157" y="4610721"/>
                </a:cubicBezTo>
                <a:close/>
                <a:moveTo>
                  <a:pt x="7247232" y="4610721"/>
                </a:moveTo>
                <a:cubicBezTo>
                  <a:pt x="7245446" y="4610721"/>
                  <a:pt x="7243976" y="4610814"/>
                  <a:pt x="7242823" y="4611000"/>
                </a:cubicBezTo>
                <a:cubicBezTo>
                  <a:pt x="7241670" y="4611186"/>
                  <a:pt x="7240721" y="4611409"/>
                  <a:pt x="7239977" y="4611669"/>
                </a:cubicBezTo>
                <a:cubicBezTo>
                  <a:pt x="7239232" y="4611930"/>
                  <a:pt x="7238730" y="4612302"/>
                  <a:pt x="7238470" y="4612786"/>
                </a:cubicBezTo>
                <a:cubicBezTo>
                  <a:pt x="7238209" y="4613269"/>
                  <a:pt x="7238079" y="4613772"/>
                  <a:pt x="7238079" y="4614292"/>
                </a:cubicBezTo>
                <a:lnTo>
                  <a:pt x="7238079" y="4672670"/>
                </a:lnTo>
                <a:cubicBezTo>
                  <a:pt x="7233317" y="4667685"/>
                  <a:pt x="7228498" y="4663908"/>
                  <a:pt x="7223624" y="4661341"/>
                </a:cubicBezTo>
                <a:cubicBezTo>
                  <a:pt x="7218750" y="4658773"/>
                  <a:pt x="7213374" y="4657490"/>
                  <a:pt x="7207495" y="4657490"/>
                </a:cubicBezTo>
                <a:cubicBezTo>
                  <a:pt x="7200426" y="4657490"/>
                  <a:pt x="7194193" y="4658811"/>
                  <a:pt x="7188798" y="4661452"/>
                </a:cubicBezTo>
                <a:cubicBezTo>
                  <a:pt x="7183403" y="4664094"/>
                  <a:pt x="7178883" y="4667871"/>
                  <a:pt x="7175236" y="4672782"/>
                </a:cubicBezTo>
                <a:cubicBezTo>
                  <a:pt x="7171590" y="4677693"/>
                  <a:pt x="7168837" y="4683628"/>
                  <a:pt x="7166976" y="4690585"/>
                </a:cubicBezTo>
                <a:cubicBezTo>
                  <a:pt x="7165116" y="4697543"/>
                  <a:pt x="7164186" y="4705338"/>
                  <a:pt x="7164186" y="4713970"/>
                </a:cubicBezTo>
                <a:cubicBezTo>
                  <a:pt x="7164186" y="4721263"/>
                  <a:pt x="7164930" y="4728202"/>
                  <a:pt x="7166418" y="4734787"/>
                </a:cubicBezTo>
                <a:cubicBezTo>
                  <a:pt x="7167907" y="4741373"/>
                  <a:pt x="7170269" y="4747103"/>
                  <a:pt x="7173506" y="4751977"/>
                </a:cubicBezTo>
                <a:cubicBezTo>
                  <a:pt x="7176743" y="4756851"/>
                  <a:pt x="7180966" y="4760721"/>
                  <a:pt x="7186175" y="4763586"/>
                </a:cubicBezTo>
                <a:cubicBezTo>
                  <a:pt x="7191384" y="4766451"/>
                  <a:pt x="7197672" y="4767883"/>
                  <a:pt x="7205039" y="4767883"/>
                </a:cubicBezTo>
                <a:cubicBezTo>
                  <a:pt x="7211811" y="4767883"/>
                  <a:pt x="7218043" y="4766283"/>
                  <a:pt x="7223736" y="4763083"/>
                </a:cubicBezTo>
                <a:cubicBezTo>
                  <a:pt x="7229428" y="4759884"/>
                  <a:pt x="7234916" y="4755419"/>
                  <a:pt x="7240200" y="4749689"/>
                </a:cubicBezTo>
                <a:lnTo>
                  <a:pt x="7240200" y="4762972"/>
                </a:lnTo>
                <a:cubicBezTo>
                  <a:pt x="7240200" y="4763567"/>
                  <a:pt x="7240349" y="4764088"/>
                  <a:pt x="7240646" y="4764534"/>
                </a:cubicBezTo>
                <a:cubicBezTo>
                  <a:pt x="7240944" y="4764981"/>
                  <a:pt x="7241428" y="4765334"/>
                  <a:pt x="7242097" y="4765595"/>
                </a:cubicBezTo>
                <a:cubicBezTo>
                  <a:pt x="7242767" y="4765855"/>
                  <a:pt x="7243623" y="4766060"/>
                  <a:pt x="7244665" y="4766209"/>
                </a:cubicBezTo>
                <a:cubicBezTo>
                  <a:pt x="7245706" y="4766358"/>
                  <a:pt x="7247009" y="4766432"/>
                  <a:pt x="7248571" y="4766432"/>
                </a:cubicBezTo>
                <a:cubicBezTo>
                  <a:pt x="7250060" y="4766432"/>
                  <a:pt x="7251325" y="4766358"/>
                  <a:pt x="7252367" y="4766209"/>
                </a:cubicBezTo>
                <a:cubicBezTo>
                  <a:pt x="7253408" y="4766060"/>
                  <a:pt x="7254245" y="4765855"/>
                  <a:pt x="7254878" y="4765595"/>
                </a:cubicBezTo>
                <a:cubicBezTo>
                  <a:pt x="7255511" y="4765334"/>
                  <a:pt x="7255957" y="4764981"/>
                  <a:pt x="7256217" y="4764534"/>
                </a:cubicBezTo>
                <a:cubicBezTo>
                  <a:pt x="7256478" y="4764088"/>
                  <a:pt x="7256608" y="4763567"/>
                  <a:pt x="7256608" y="4762972"/>
                </a:cubicBezTo>
                <a:lnTo>
                  <a:pt x="7256608" y="4614292"/>
                </a:lnTo>
                <a:cubicBezTo>
                  <a:pt x="7256608" y="4613772"/>
                  <a:pt x="7256441" y="4613269"/>
                  <a:pt x="7256106" y="4612786"/>
                </a:cubicBezTo>
                <a:cubicBezTo>
                  <a:pt x="7255771" y="4612302"/>
                  <a:pt x="7255269" y="4611930"/>
                  <a:pt x="7254599" y="4611669"/>
                </a:cubicBezTo>
                <a:cubicBezTo>
                  <a:pt x="7253929" y="4611409"/>
                  <a:pt x="7252999" y="4611186"/>
                  <a:pt x="7251808" y="4611000"/>
                </a:cubicBezTo>
                <a:cubicBezTo>
                  <a:pt x="7250618" y="4610814"/>
                  <a:pt x="7249092" y="4610721"/>
                  <a:pt x="7247232" y="4610721"/>
                </a:cubicBezTo>
                <a:close/>
                <a:moveTo>
                  <a:pt x="10332476" y="4610274"/>
                </a:moveTo>
                <a:cubicBezTo>
                  <a:pt x="10330690" y="4610274"/>
                  <a:pt x="10329202" y="4610348"/>
                  <a:pt x="10328011" y="4610497"/>
                </a:cubicBezTo>
                <a:cubicBezTo>
                  <a:pt x="10326821" y="4610646"/>
                  <a:pt x="10325872" y="4610869"/>
                  <a:pt x="10325165" y="4611167"/>
                </a:cubicBezTo>
                <a:cubicBezTo>
                  <a:pt x="10324458" y="4611465"/>
                  <a:pt x="10323974" y="4611837"/>
                  <a:pt x="10323714" y="4612283"/>
                </a:cubicBezTo>
                <a:cubicBezTo>
                  <a:pt x="10323453" y="4612730"/>
                  <a:pt x="10323323" y="4613251"/>
                  <a:pt x="10323323" y="4613846"/>
                </a:cubicBezTo>
                <a:lnTo>
                  <a:pt x="10323323" y="4762972"/>
                </a:lnTo>
                <a:cubicBezTo>
                  <a:pt x="10323323" y="4763567"/>
                  <a:pt x="10323453" y="4764069"/>
                  <a:pt x="10323714" y="4764479"/>
                </a:cubicBezTo>
                <a:cubicBezTo>
                  <a:pt x="10323974" y="4764888"/>
                  <a:pt x="10324458" y="4765241"/>
                  <a:pt x="10325165" y="4765539"/>
                </a:cubicBezTo>
                <a:cubicBezTo>
                  <a:pt x="10325872" y="4765837"/>
                  <a:pt x="10326821" y="4766060"/>
                  <a:pt x="10328011" y="4766209"/>
                </a:cubicBezTo>
                <a:cubicBezTo>
                  <a:pt x="10329202" y="4766358"/>
                  <a:pt x="10330690" y="4766432"/>
                  <a:pt x="10332476" y="4766432"/>
                </a:cubicBezTo>
                <a:cubicBezTo>
                  <a:pt x="10334337" y="4766432"/>
                  <a:pt x="10335862" y="4766358"/>
                  <a:pt x="10337053" y="4766209"/>
                </a:cubicBezTo>
                <a:cubicBezTo>
                  <a:pt x="10338243" y="4766060"/>
                  <a:pt x="10339173" y="4765837"/>
                  <a:pt x="10339843" y="4765539"/>
                </a:cubicBezTo>
                <a:cubicBezTo>
                  <a:pt x="10340513" y="4765241"/>
                  <a:pt x="10340997" y="4764888"/>
                  <a:pt x="10341294" y="4764479"/>
                </a:cubicBezTo>
                <a:cubicBezTo>
                  <a:pt x="10341591" y="4764069"/>
                  <a:pt x="10341741" y="4763567"/>
                  <a:pt x="10341741" y="4762972"/>
                </a:cubicBezTo>
                <a:lnTo>
                  <a:pt x="10341741" y="4613846"/>
                </a:lnTo>
                <a:cubicBezTo>
                  <a:pt x="10341741" y="4613251"/>
                  <a:pt x="10341591" y="4612730"/>
                  <a:pt x="10341294" y="4612283"/>
                </a:cubicBezTo>
                <a:cubicBezTo>
                  <a:pt x="10340997" y="4611837"/>
                  <a:pt x="10340513" y="4611465"/>
                  <a:pt x="10339843" y="4611167"/>
                </a:cubicBezTo>
                <a:cubicBezTo>
                  <a:pt x="10339173" y="4610869"/>
                  <a:pt x="10338243" y="4610646"/>
                  <a:pt x="10337053" y="4610497"/>
                </a:cubicBezTo>
                <a:cubicBezTo>
                  <a:pt x="10335862" y="4610348"/>
                  <a:pt x="10334337" y="4610274"/>
                  <a:pt x="10332476" y="4610274"/>
                </a:cubicBezTo>
                <a:close/>
                <a:moveTo>
                  <a:pt x="9351401" y="4610274"/>
                </a:moveTo>
                <a:cubicBezTo>
                  <a:pt x="9349615" y="4610274"/>
                  <a:pt x="9348127" y="4610348"/>
                  <a:pt x="9346936" y="4610497"/>
                </a:cubicBezTo>
                <a:cubicBezTo>
                  <a:pt x="9345745" y="4610646"/>
                  <a:pt x="9344797" y="4610869"/>
                  <a:pt x="9344090" y="4611167"/>
                </a:cubicBezTo>
                <a:cubicBezTo>
                  <a:pt x="9343383" y="4611465"/>
                  <a:pt x="9342899" y="4611837"/>
                  <a:pt x="9342639" y="4612283"/>
                </a:cubicBezTo>
                <a:cubicBezTo>
                  <a:pt x="9342378" y="4612730"/>
                  <a:pt x="9342248" y="4613251"/>
                  <a:pt x="9342248" y="4613846"/>
                </a:cubicBezTo>
                <a:lnTo>
                  <a:pt x="9342248" y="4762972"/>
                </a:lnTo>
                <a:cubicBezTo>
                  <a:pt x="9342248" y="4763567"/>
                  <a:pt x="9342360" y="4764088"/>
                  <a:pt x="9342583" y="4764534"/>
                </a:cubicBezTo>
                <a:cubicBezTo>
                  <a:pt x="9342806" y="4764981"/>
                  <a:pt x="9343253" y="4765334"/>
                  <a:pt x="9343923" y="4765595"/>
                </a:cubicBezTo>
                <a:cubicBezTo>
                  <a:pt x="9344592" y="4765855"/>
                  <a:pt x="9345448" y="4766060"/>
                  <a:pt x="9346490" y="4766209"/>
                </a:cubicBezTo>
                <a:cubicBezTo>
                  <a:pt x="9347531" y="4766358"/>
                  <a:pt x="9348797" y="4766432"/>
                  <a:pt x="9350285" y="4766432"/>
                </a:cubicBezTo>
                <a:cubicBezTo>
                  <a:pt x="9351847" y="4766432"/>
                  <a:pt x="9353131" y="4766358"/>
                  <a:pt x="9354136" y="4766209"/>
                </a:cubicBezTo>
                <a:cubicBezTo>
                  <a:pt x="9355140" y="4766060"/>
                  <a:pt x="9355977" y="4765855"/>
                  <a:pt x="9356647" y="4765595"/>
                </a:cubicBezTo>
                <a:cubicBezTo>
                  <a:pt x="9357317" y="4765334"/>
                  <a:pt x="9357801" y="4764981"/>
                  <a:pt x="9358098" y="4764534"/>
                </a:cubicBezTo>
                <a:cubicBezTo>
                  <a:pt x="9358396" y="4764088"/>
                  <a:pt x="9358545" y="4763567"/>
                  <a:pt x="9358545" y="4762972"/>
                </a:cubicBezTo>
                <a:lnTo>
                  <a:pt x="9358545" y="4750693"/>
                </a:lnTo>
                <a:cubicBezTo>
                  <a:pt x="9361447" y="4753744"/>
                  <a:pt x="9364200" y="4756349"/>
                  <a:pt x="9366805" y="4758507"/>
                </a:cubicBezTo>
                <a:cubicBezTo>
                  <a:pt x="9369409" y="4760665"/>
                  <a:pt x="9372014" y="4762451"/>
                  <a:pt x="9374618" y="4763865"/>
                </a:cubicBezTo>
                <a:cubicBezTo>
                  <a:pt x="9377223" y="4765279"/>
                  <a:pt x="9379883" y="4766302"/>
                  <a:pt x="9382599" y="4766934"/>
                </a:cubicBezTo>
                <a:cubicBezTo>
                  <a:pt x="9385315" y="4767567"/>
                  <a:pt x="9388273" y="4767883"/>
                  <a:pt x="9391473" y="4767883"/>
                </a:cubicBezTo>
                <a:cubicBezTo>
                  <a:pt x="9398393" y="4767883"/>
                  <a:pt x="9404533" y="4766581"/>
                  <a:pt x="9409891" y="4763976"/>
                </a:cubicBezTo>
                <a:cubicBezTo>
                  <a:pt x="9415248" y="4761372"/>
                  <a:pt x="9419769" y="4757614"/>
                  <a:pt x="9423453" y="4752703"/>
                </a:cubicBezTo>
                <a:cubicBezTo>
                  <a:pt x="9427136" y="4747791"/>
                  <a:pt x="9429927" y="4741857"/>
                  <a:pt x="9431824" y="4734899"/>
                </a:cubicBezTo>
                <a:cubicBezTo>
                  <a:pt x="9433721" y="4727941"/>
                  <a:pt x="9434670" y="4720109"/>
                  <a:pt x="9434670" y="4711403"/>
                </a:cubicBezTo>
                <a:cubicBezTo>
                  <a:pt x="9434670" y="4704110"/>
                  <a:pt x="9433926" y="4697190"/>
                  <a:pt x="9432438" y="4690641"/>
                </a:cubicBezTo>
                <a:cubicBezTo>
                  <a:pt x="9430950" y="4684093"/>
                  <a:pt x="9428587" y="4678382"/>
                  <a:pt x="9425350" y="4673507"/>
                </a:cubicBezTo>
                <a:cubicBezTo>
                  <a:pt x="9422113" y="4668633"/>
                  <a:pt x="9417909" y="4664745"/>
                  <a:pt x="9412737" y="4661843"/>
                </a:cubicBezTo>
                <a:cubicBezTo>
                  <a:pt x="9407565" y="4658941"/>
                  <a:pt x="9401333" y="4657490"/>
                  <a:pt x="9394040" y="4657490"/>
                </a:cubicBezTo>
                <a:cubicBezTo>
                  <a:pt x="9391064" y="4657490"/>
                  <a:pt x="9388236" y="4657787"/>
                  <a:pt x="9385557" y="4658383"/>
                </a:cubicBezTo>
                <a:cubicBezTo>
                  <a:pt x="9382878" y="4658978"/>
                  <a:pt x="9380199" y="4659927"/>
                  <a:pt x="9377520" y="4661229"/>
                </a:cubicBezTo>
                <a:cubicBezTo>
                  <a:pt x="9374841" y="4662531"/>
                  <a:pt x="9372107" y="4664224"/>
                  <a:pt x="9369316" y="4666308"/>
                </a:cubicBezTo>
                <a:cubicBezTo>
                  <a:pt x="9366526" y="4668391"/>
                  <a:pt x="9363642" y="4670959"/>
                  <a:pt x="9360665" y="4674010"/>
                </a:cubicBezTo>
                <a:lnTo>
                  <a:pt x="9360665" y="4613846"/>
                </a:lnTo>
                <a:cubicBezTo>
                  <a:pt x="9360665" y="4613251"/>
                  <a:pt x="9360517" y="4612730"/>
                  <a:pt x="9360219" y="4612283"/>
                </a:cubicBezTo>
                <a:cubicBezTo>
                  <a:pt x="9359921" y="4611837"/>
                  <a:pt x="9359438" y="4611465"/>
                  <a:pt x="9358768" y="4611167"/>
                </a:cubicBezTo>
                <a:cubicBezTo>
                  <a:pt x="9358098" y="4610869"/>
                  <a:pt x="9357168" y="4610646"/>
                  <a:pt x="9355977" y="4610497"/>
                </a:cubicBezTo>
                <a:cubicBezTo>
                  <a:pt x="9354787" y="4610348"/>
                  <a:pt x="9353261" y="4610274"/>
                  <a:pt x="9351401" y="4610274"/>
                </a:cubicBezTo>
                <a:close/>
                <a:moveTo>
                  <a:pt x="9065093" y="4609493"/>
                </a:moveTo>
                <a:cubicBezTo>
                  <a:pt x="9059586" y="4609493"/>
                  <a:pt x="9054805" y="4610255"/>
                  <a:pt x="9050749" y="4611781"/>
                </a:cubicBezTo>
                <a:cubicBezTo>
                  <a:pt x="9046694" y="4613306"/>
                  <a:pt x="9043327" y="4615669"/>
                  <a:pt x="9040648" y="4618869"/>
                </a:cubicBezTo>
                <a:cubicBezTo>
                  <a:pt x="9037969" y="4622069"/>
                  <a:pt x="9035979" y="4626180"/>
                  <a:pt x="9034676" y="4631203"/>
                </a:cubicBezTo>
                <a:cubicBezTo>
                  <a:pt x="9033374" y="4636226"/>
                  <a:pt x="9032723" y="4642235"/>
                  <a:pt x="9032723" y="4649230"/>
                </a:cubicBezTo>
                <a:lnTo>
                  <a:pt x="9032723" y="4659611"/>
                </a:lnTo>
                <a:lnTo>
                  <a:pt x="9018547" y="4659611"/>
                </a:lnTo>
                <a:cubicBezTo>
                  <a:pt x="9017952" y="4659611"/>
                  <a:pt x="9017431" y="4659741"/>
                  <a:pt x="9016984" y="4660001"/>
                </a:cubicBezTo>
                <a:cubicBezTo>
                  <a:pt x="9016538" y="4660262"/>
                  <a:pt x="9016166" y="4660708"/>
                  <a:pt x="9015868" y="4661341"/>
                </a:cubicBezTo>
                <a:cubicBezTo>
                  <a:pt x="9015570" y="4661973"/>
                  <a:pt x="9015347" y="4662773"/>
                  <a:pt x="9015198" y="4663741"/>
                </a:cubicBezTo>
                <a:cubicBezTo>
                  <a:pt x="9015050" y="4664708"/>
                  <a:pt x="9014975" y="4665899"/>
                  <a:pt x="9014975" y="4667312"/>
                </a:cubicBezTo>
                <a:cubicBezTo>
                  <a:pt x="9014975" y="4669991"/>
                  <a:pt x="9015273" y="4671926"/>
                  <a:pt x="9015868" y="4673117"/>
                </a:cubicBezTo>
                <a:cubicBezTo>
                  <a:pt x="9016463" y="4674307"/>
                  <a:pt x="9017356" y="4674903"/>
                  <a:pt x="9018547" y="4674903"/>
                </a:cubicBezTo>
                <a:lnTo>
                  <a:pt x="9032723" y="4674903"/>
                </a:lnTo>
                <a:lnTo>
                  <a:pt x="9032723" y="4762972"/>
                </a:lnTo>
                <a:cubicBezTo>
                  <a:pt x="9032723" y="4763567"/>
                  <a:pt x="9032871" y="4764069"/>
                  <a:pt x="9033169" y="4764479"/>
                </a:cubicBezTo>
                <a:cubicBezTo>
                  <a:pt x="9033467" y="4764888"/>
                  <a:pt x="9033969" y="4765241"/>
                  <a:pt x="9034676" y="4765539"/>
                </a:cubicBezTo>
                <a:cubicBezTo>
                  <a:pt x="9035383" y="4765837"/>
                  <a:pt x="9036332" y="4766060"/>
                  <a:pt x="9037523" y="4766209"/>
                </a:cubicBezTo>
                <a:cubicBezTo>
                  <a:pt x="9038713" y="4766358"/>
                  <a:pt x="9040201" y="4766432"/>
                  <a:pt x="9041987" y="4766432"/>
                </a:cubicBezTo>
                <a:cubicBezTo>
                  <a:pt x="9043773" y="4766432"/>
                  <a:pt x="9045261" y="4766358"/>
                  <a:pt x="9046452" y="4766209"/>
                </a:cubicBezTo>
                <a:cubicBezTo>
                  <a:pt x="9047643" y="4766060"/>
                  <a:pt x="9048591" y="4765837"/>
                  <a:pt x="9049299" y="4765539"/>
                </a:cubicBezTo>
                <a:cubicBezTo>
                  <a:pt x="9050005" y="4765241"/>
                  <a:pt x="9050508" y="4764888"/>
                  <a:pt x="9050805" y="4764479"/>
                </a:cubicBezTo>
                <a:cubicBezTo>
                  <a:pt x="9051103" y="4764069"/>
                  <a:pt x="9051252" y="4763567"/>
                  <a:pt x="9051252" y="4762972"/>
                </a:cubicBezTo>
                <a:lnTo>
                  <a:pt x="9051252" y="4674903"/>
                </a:lnTo>
                <a:lnTo>
                  <a:pt x="9073688" y="4674903"/>
                </a:lnTo>
                <a:cubicBezTo>
                  <a:pt x="9074804" y="4674903"/>
                  <a:pt x="9075697" y="4674307"/>
                  <a:pt x="9076367" y="4673117"/>
                </a:cubicBezTo>
                <a:cubicBezTo>
                  <a:pt x="9077036" y="4671926"/>
                  <a:pt x="9077371" y="4669991"/>
                  <a:pt x="9077371" y="4667312"/>
                </a:cubicBezTo>
                <a:cubicBezTo>
                  <a:pt x="9077371" y="4665899"/>
                  <a:pt x="9077278" y="4664708"/>
                  <a:pt x="9077092" y="4663741"/>
                </a:cubicBezTo>
                <a:cubicBezTo>
                  <a:pt x="9076906" y="4662773"/>
                  <a:pt x="9076646" y="4661973"/>
                  <a:pt x="9076311" y="4661341"/>
                </a:cubicBezTo>
                <a:cubicBezTo>
                  <a:pt x="9075976" y="4660708"/>
                  <a:pt x="9075604" y="4660262"/>
                  <a:pt x="9075195" y="4660001"/>
                </a:cubicBezTo>
                <a:cubicBezTo>
                  <a:pt x="9074785" y="4659741"/>
                  <a:pt x="9074283" y="4659611"/>
                  <a:pt x="9073688" y="4659611"/>
                </a:cubicBezTo>
                <a:lnTo>
                  <a:pt x="9051252" y="4659611"/>
                </a:lnTo>
                <a:lnTo>
                  <a:pt x="9051252" y="4648672"/>
                </a:lnTo>
                <a:cubicBezTo>
                  <a:pt x="9051252" y="4644356"/>
                  <a:pt x="9051512" y="4640691"/>
                  <a:pt x="9052033" y="4637677"/>
                </a:cubicBezTo>
                <a:cubicBezTo>
                  <a:pt x="9052554" y="4634663"/>
                  <a:pt x="9053410" y="4632208"/>
                  <a:pt x="9054601" y="4630310"/>
                </a:cubicBezTo>
                <a:cubicBezTo>
                  <a:pt x="9055791" y="4628412"/>
                  <a:pt x="9057354" y="4627017"/>
                  <a:pt x="9059289" y="4626124"/>
                </a:cubicBezTo>
                <a:cubicBezTo>
                  <a:pt x="9061223" y="4625231"/>
                  <a:pt x="9063567" y="4624785"/>
                  <a:pt x="9066321" y="4624785"/>
                </a:cubicBezTo>
                <a:cubicBezTo>
                  <a:pt x="9068330" y="4624785"/>
                  <a:pt x="9070097" y="4624952"/>
                  <a:pt x="9071623" y="4625287"/>
                </a:cubicBezTo>
                <a:cubicBezTo>
                  <a:pt x="9073148" y="4625622"/>
                  <a:pt x="9074469" y="4625994"/>
                  <a:pt x="9075585" y="4626403"/>
                </a:cubicBezTo>
                <a:cubicBezTo>
                  <a:pt x="9076701" y="4626813"/>
                  <a:pt x="9077650" y="4627185"/>
                  <a:pt x="9078432" y="4627520"/>
                </a:cubicBezTo>
                <a:cubicBezTo>
                  <a:pt x="9079213" y="4627854"/>
                  <a:pt x="9079864" y="4628022"/>
                  <a:pt x="9080385" y="4628022"/>
                </a:cubicBezTo>
                <a:cubicBezTo>
                  <a:pt x="9080831" y="4628022"/>
                  <a:pt x="9081203" y="4627929"/>
                  <a:pt x="9081501" y="4627743"/>
                </a:cubicBezTo>
                <a:cubicBezTo>
                  <a:pt x="9081799" y="4627557"/>
                  <a:pt x="9082041" y="4627203"/>
                  <a:pt x="9082227" y="4626682"/>
                </a:cubicBezTo>
                <a:cubicBezTo>
                  <a:pt x="9082413" y="4626161"/>
                  <a:pt x="9082580" y="4625473"/>
                  <a:pt x="9082729" y="4624617"/>
                </a:cubicBezTo>
                <a:cubicBezTo>
                  <a:pt x="9082878" y="4623762"/>
                  <a:pt x="9082952" y="4622627"/>
                  <a:pt x="9082952" y="4621213"/>
                </a:cubicBezTo>
                <a:cubicBezTo>
                  <a:pt x="9082952" y="4619799"/>
                  <a:pt x="9082897" y="4618590"/>
                  <a:pt x="9082785" y="4617585"/>
                </a:cubicBezTo>
                <a:cubicBezTo>
                  <a:pt x="9082673" y="4616581"/>
                  <a:pt x="9082469" y="4615725"/>
                  <a:pt x="9082171" y="4615018"/>
                </a:cubicBezTo>
                <a:cubicBezTo>
                  <a:pt x="9081873" y="4614311"/>
                  <a:pt x="9081501" y="4613734"/>
                  <a:pt x="9081055" y="4613288"/>
                </a:cubicBezTo>
                <a:cubicBezTo>
                  <a:pt x="9080608" y="4612841"/>
                  <a:pt x="9079715" y="4612339"/>
                  <a:pt x="9078376" y="4611781"/>
                </a:cubicBezTo>
                <a:cubicBezTo>
                  <a:pt x="9077036" y="4611223"/>
                  <a:pt x="9075139" y="4610702"/>
                  <a:pt x="9072683" y="4610218"/>
                </a:cubicBezTo>
                <a:cubicBezTo>
                  <a:pt x="9070227" y="4609735"/>
                  <a:pt x="9067697" y="4609493"/>
                  <a:pt x="9065093" y="4609493"/>
                </a:cubicBezTo>
                <a:close/>
                <a:moveTo>
                  <a:pt x="7960193" y="4609493"/>
                </a:moveTo>
                <a:cubicBezTo>
                  <a:pt x="7954686" y="4609493"/>
                  <a:pt x="7949905" y="4610255"/>
                  <a:pt x="7945850" y="4611781"/>
                </a:cubicBezTo>
                <a:cubicBezTo>
                  <a:pt x="7941794" y="4613306"/>
                  <a:pt x="7938427" y="4615669"/>
                  <a:pt x="7935748" y="4618869"/>
                </a:cubicBezTo>
                <a:cubicBezTo>
                  <a:pt x="7933069" y="4622069"/>
                  <a:pt x="7931079" y="4626180"/>
                  <a:pt x="7929776" y="4631203"/>
                </a:cubicBezTo>
                <a:cubicBezTo>
                  <a:pt x="7928474" y="4636226"/>
                  <a:pt x="7927823" y="4642235"/>
                  <a:pt x="7927823" y="4649230"/>
                </a:cubicBezTo>
                <a:lnTo>
                  <a:pt x="7927823" y="4659611"/>
                </a:lnTo>
                <a:lnTo>
                  <a:pt x="7913647" y="4659611"/>
                </a:lnTo>
                <a:cubicBezTo>
                  <a:pt x="7913052" y="4659611"/>
                  <a:pt x="7912531" y="4659741"/>
                  <a:pt x="7912084" y="4660001"/>
                </a:cubicBezTo>
                <a:cubicBezTo>
                  <a:pt x="7911638" y="4660262"/>
                  <a:pt x="7911266" y="4660708"/>
                  <a:pt x="7910968" y="4661341"/>
                </a:cubicBezTo>
                <a:cubicBezTo>
                  <a:pt x="7910670" y="4661973"/>
                  <a:pt x="7910447" y="4662773"/>
                  <a:pt x="7910298" y="4663741"/>
                </a:cubicBezTo>
                <a:cubicBezTo>
                  <a:pt x="7910150" y="4664708"/>
                  <a:pt x="7910075" y="4665899"/>
                  <a:pt x="7910075" y="4667312"/>
                </a:cubicBezTo>
                <a:cubicBezTo>
                  <a:pt x="7910075" y="4669991"/>
                  <a:pt x="7910373" y="4671926"/>
                  <a:pt x="7910968" y="4673117"/>
                </a:cubicBezTo>
                <a:cubicBezTo>
                  <a:pt x="7911563" y="4674307"/>
                  <a:pt x="7912456" y="4674903"/>
                  <a:pt x="7913647" y="4674903"/>
                </a:cubicBezTo>
                <a:lnTo>
                  <a:pt x="7927823" y="4674903"/>
                </a:lnTo>
                <a:lnTo>
                  <a:pt x="7927823" y="4762972"/>
                </a:lnTo>
                <a:cubicBezTo>
                  <a:pt x="7927823" y="4763567"/>
                  <a:pt x="7927972" y="4764069"/>
                  <a:pt x="7928269" y="4764479"/>
                </a:cubicBezTo>
                <a:cubicBezTo>
                  <a:pt x="7928567" y="4764888"/>
                  <a:pt x="7929069" y="4765241"/>
                  <a:pt x="7929776" y="4765539"/>
                </a:cubicBezTo>
                <a:cubicBezTo>
                  <a:pt x="7930483" y="4765837"/>
                  <a:pt x="7931432" y="4766060"/>
                  <a:pt x="7932623" y="4766209"/>
                </a:cubicBezTo>
                <a:cubicBezTo>
                  <a:pt x="7933813" y="4766358"/>
                  <a:pt x="7935302" y="4766432"/>
                  <a:pt x="7937087" y="4766432"/>
                </a:cubicBezTo>
                <a:cubicBezTo>
                  <a:pt x="7938873" y="4766432"/>
                  <a:pt x="7940362" y="4766358"/>
                  <a:pt x="7941552" y="4766209"/>
                </a:cubicBezTo>
                <a:cubicBezTo>
                  <a:pt x="7942743" y="4766060"/>
                  <a:pt x="7943692" y="4765837"/>
                  <a:pt x="7944399" y="4765539"/>
                </a:cubicBezTo>
                <a:cubicBezTo>
                  <a:pt x="7945106" y="4765241"/>
                  <a:pt x="7945608" y="4764888"/>
                  <a:pt x="7945906" y="4764479"/>
                </a:cubicBezTo>
                <a:cubicBezTo>
                  <a:pt x="7946203" y="4764069"/>
                  <a:pt x="7946352" y="4763567"/>
                  <a:pt x="7946352" y="4762972"/>
                </a:cubicBezTo>
                <a:lnTo>
                  <a:pt x="7946352" y="4674903"/>
                </a:lnTo>
                <a:lnTo>
                  <a:pt x="7968788" y="4674903"/>
                </a:lnTo>
                <a:cubicBezTo>
                  <a:pt x="7969904" y="4674903"/>
                  <a:pt x="7970797" y="4674307"/>
                  <a:pt x="7971467" y="4673117"/>
                </a:cubicBezTo>
                <a:cubicBezTo>
                  <a:pt x="7972136" y="4671926"/>
                  <a:pt x="7972471" y="4669991"/>
                  <a:pt x="7972471" y="4667312"/>
                </a:cubicBezTo>
                <a:cubicBezTo>
                  <a:pt x="7972471" y="4665899"/>
                  <a:pt x="7972378" y="4664708"/>
                  <a:pt x="7972192" y="4663741"/>
                </a:cubicBezTo>
                <a:cubicBezTo>
                  <a:pt x="7972006" y="4662773"/>
                  <a:pt x="7971746" y="4661973"/>
                  <a:pt x="7971411" y="4661341"/>
                </a:cubicBezTo>
                <a:cubicBezTo>
                  <a:pt x="7971076" y="4660708"/>
                  <a:pt x="7970704" y="4660262"/>
                  <a:pt x="7970295" y="4660001"/>
                </a:cubicBezTo>
                <a:cubicBezTo>
                  <a:pt x="7969885" y="4659741"/>
                  <a:pt x="7969383" y="4659611"/>
                  <a:pt x="7968788" y="4659611"/>
                </a:cubicBezTo>
                <a:lnTo>
                  <a:pt x="7946352" y="4659611"/>
                </a:lnTo>
                <a:lnTo>
                  <a:pt x="7946352" y="4648672"/>
                </a:lnTo>
                <a:cubicBezTo>
                  <a:pt x="7946352" y="4644356"/>
                  <a:pt x="7946612" y="4640691"/>
                  <a:pt x="7947133" y="4637677"/>
                </a:cubicBezTo>
                <a:cubicBezTo>
                  <a:pt x="7947654" y="4634663"/>
                  <a:pt x="7948510" y="4632208"/>
                  <a:pt x="7949701" y="4630310"/>
                </a:cubicBezTo>
                <a:cubicBezTo>
                  <a:pt x="7950891" y="4628412"/>
                  <a:pt x="7952454" y="4627017"/>
                  <a:pt x="7954389" y="4626124"/>
                </a:cubicBezTo>
                <a:cubicBezTo>
                  <a:pt x="7956324" y="4625231"/>
                  <a:pt x="7958668" y="4624785"/>
                  <a:pt x="7961421" y="4624785"/>
                </a:cubicBezTo>
                <a:cubicBezTo>
                  <a:pt x="7963430" y="4624785"/>
                  <a:pt x="7965197" y="4624952"/>
                  <a:pt x="7966723" y="4625287"/>
                </a:cubicBezTo>
                <a:cubicBezTo>
                  <a:pt x="7968248" y="4625622"/>
                  <a:pt x="7969569" y="4625994"/>
                  <a:pt x="7970685" y="4626403"/>
                </a:cubicBezTo>
                <a:cubicBezTo>
                  <a:pt x="7971802" y="4626813"/>
                  <a:pt x="7972750" y="4627185"/>
                  <a:pt x="7973532" y="4627520"/>
                </a:cubicBezTo>
                <a:cubicBezTo>
                  <a:pt x="7974313" y="4627854"/>
                  <a:pt x="7974964" y="4628022"/>
                  <a:pt x="7975485" y="4628022"/>
                </a:cubicBezTo>
                <a:cubicBezTo>
                  <a:pt x="7975932" y="4628022"/>
                  <a:pt x="7976304" y="4627929"/>
                  <a:pt x="7976601" y="4627743"/>
                </a:cubicBezTo>
                <a:cubicBezTo>
                  <a:pt x="7976899" y="4627557"/>
                  <a:pt x="7977141" y="4627203"/>
                  <a:pt x="7977327" y="4626682"/>
                </a:cubicBezTo>
                <a:cubicBezTo>
                  <a:pt x="7977513" y="4626161"/>
                  <a:pt x="7977680" y="4625473"/>
                  <a:pt x="7977829" y="4624617"/>
                </a:cubicBezTo>
                <a:cubicBezTo>
                  <a:pt x="7977978" y="4623762"/>
                  <a:pt x="7978052" y="4622627"/>
                  <a:pt x="7978052" y="4621213"/>
                </a:cubicBezTo>
                <a:cubicBezTo>
                  <a:pt x="7978052" y="4619799"/>
                  <a:pt x="7977997" y="4618590"/>
                  <a:pt x="7977885" y="4617585"/>
                </a:cubicBezTo>
                <a:cubicBezTo>
                  <a:pt x="7977773" y="4616581"/>
                  <a:pt x="7977569" y="4615725"/>
                  <a:pt x="7977271" y="4615018"/>
                </a:cubicBezTo>
                <a:cubicBezTo>
                  <a:pt x="7976973" y="4614311"/>
                  <a:pt x="7976601" y="4613734"/>
                  <a:pt x="7976155" y="4613288"/>
                </a:cubicBezTo>
                <a:cubicBezTo>
                  <a:pt x="7975708" y="4612841"/>
                  <a:pt x="7974815" y="4612339"/>
                  <a:pt x="7973476" y="4611781"/>
                </a:cubicBezTo>
                <a:cubicBezTo>
                  <a:pt x="7972136" y="4611223"/>
                  <a:pt x="7970239" y="4610702"/>
                  <a:pt x="7967783" y="4610218"/>
                </a:cubicBezTo>
                <a:cubicBezTo>
                  <a:pt x="7965328" y="4609735"/>
                  <a:pt x="7962798" y="4609493"/>
                  <a:pt x="7960193" y="4609493"/>
                </a:cubicBezTo>
                <a:close/>
                <a:moveTo>
                  <a:pt x="5763081" y="4600563"/>
                </a:moveTo>
                <a:lnTo>
                  <a:pt x="5763081" y="4743773"/>
                </a:lnTo>
                <a:lnTo>
                  <a:pt x="5785070" y="4765762"/>
                </a:lnTo>
                <a:lnTo>
                  <a:pt x="5928280" y="4765762"/>
                </a:lnTo>
                <a:lnTo>
                  <a:pt x="5928280" y="4622654"/>
                </a:lnTo>
                <a:lnTo>
                  <a:pt x="5906291" y="4600563"/>
                </a:lnTo>
                <a:close/>
                <a:moveTo>
                  <a:pt x="11221091" y="4464534"/>
                </a:moveTo>
                <a:cubicBezTo>
                  <a:pt x="11216477" y="4464534"/>
                  <a:pt x="11213297" y="4465408"/>
                  <a:pt x="11211547" y="4467157"/>
                </a:cubicBezTo>
                <a:cubicBezTo>
                  <a:pt x="11209799" y="4468906"/>
                  <a:pt x="11208925" y="4472422"/>
                  <a:pt x="11208925" y="4477705"/>
                </a:cubicBezTo>
                <a:cubicBezTo>
                  <a:pt x="11208925" y="4482840"/>
                  <a:pt x="11209781" y="4486263"/>
                  <a:pt x="11211492" y="4487975"/>
                </a:cubicBezTo>
                <a:cubicBezTo>
                  <a:pt x="11213203" y="4489686"/>
                  <a:pt x="11216291" y="4490542"/>
                  <a:pt x="11220757" y="4490542"/>
                </a:cubicBezTo>
                <a:cubicBezTo>
                  <a:pt x="11225370" y="4490542"/>
                  <a:pt x="11228551" y="4489667"/>
                  <a:pt x="11230300" y="4487919"/>
                </a:cubicBezTo>
                <a:cubicBezTo>
                  <a:pt x="11232049" y="4486170"/>
                  <a:pt x="11232923" y="4482654"/>
                  <a:pt x="11232923" y="4477371"/>
                </a:cubicBezTo>
                <a:cubicBezTo>
                  <a:pt x="11232923" y="4472236"/>
                  <a:pt x="11232067" y="4468813"/>
                  <a:pt x="11230356" y="4467101"/>
                </a:cubicBezTo>
                <a:cubicBezTo>
                  <a:pt x="11228645" y="4465390"/>
                  <a:pt x="11225556" y="4464534"/>
                  <a:pt x="11221091" y="4464534"/>
                </a:cubicBezTo>
                <a:close/>
                <a:moveTo>
                  <a:pt x="10745957" y="4440982"/>
                </a:moveTo>
                <a:lnTo>
                  <a:pt x="10761696" y="4440982"/>
                </a:lnTo>
                <a:lnTo>
                  <a:pt x="10761696" y="4462302"/>
                </a:lnTo>
                <a:cubicBezTo>
                  <a:pt x="10757157" y="4467362"/>
                  <a:pt x="10752822" y="4471120"/>
                  <a:pt x="10748692" y="4473575"/>
                </a:cubicBezTo>
                <a:cubicBezTo>
                  <a:pt x="10744562" y="4476031"/>
                  <a:pt x="10740079" y="4477259"/>
                  <a:pt x="10735242" y="4477259"/>
                </a:cubicBezTo>
                <a:cubicBezTo>
                  <a:pt x="10729289" y="4477259"/>
                  <a:pt x="10724657" y="4475715"/>
                  <a:pt x="10721345" y="4472627"/>
                </a:cubicBezTo>
                <a:cubicBezTo>
                  <a:pt x="10718033" y="4469538"/>
                  <a:pt x="10716378" y="4465390"/>
                  <a:pt x="10716378" y="4460181"/>
                </a:cubicBezTo>
                <a:cubicBezTo>
                  <a:pt x="10716378" y="4457130"/>
                  <a:pt x="10716955" y="4454432"/>
                  <a:pt x="10718108" y="4452088"/>
                </a:cubicBezTo>
                <a:cubicBezTo>
                  <a:pt x="10719261" y="4449744"/>
                  <a:pt x="10721066" y="4447735"/>
                  <a:pt x="10723521" y="4446061"/>
                </a:cubicBezTo>
                <a:cubicBezTo>
                  <a:pt x="10725977" y="4444387"/>
                  <a:pt x="10729065" y="4443121"/>
                  <a:pt x="10732786" y="4442266"/>
                </a:cubicBezTo>
                <a:cubicBezTo>
                  <a:pt x="10736507" y="4441410"/>
                  <a:pt x="10740897" y="4440982"/>
                  <a:pt x="10745957" y="4440982"/>
                </a:cubicBezTo>
                <a:close/>
                <a:moveTo>
                  <a:pt x="10507833" y="4440982"/>
                </a:moveTo>
                <a:lnTo>
                  <a:pt x="10523571" y="4440982"/>
                </a:lnTo>
                <a:lnTo>
                  <a:pt x="10523571" y="4462302"/>
                </a:lnTo>
                <a:cubicBezTo>
                  <a:pt x="10519032" y="4467362"/>
                  <a:pt x="10514697" y="4471120"/>
                  <a:pt x="10510567" y="4473575"/>
                </a:cubicBezTo>
                <a:cubicBezTo>
                  <a:pt x="10506437" y="4476031"/>
                  <a:pt x="10501954" y="4477259"/>
                  <a:pt x="10497117" y="4477259"/>
                </a:cubicBezTo>
                <a:cubicBezTo>
                  <a:pt x="10491164" y="4477259"/>
                  <a:pt x="10486531" y="4475715"/>
                  <a:pt x="10483221" y="4472627"/>
                </a:cubicBezTo>
                <a:cubicBezTo>
                  <a:pt x="10479909" y="4469538"/>
                  <a:pt x="10478253" y="4465390"/>
                  <a:pt x="10478253" y="4460181"/>
                </a:cubicBezTo>
                <a:cubicBezTo>
                  <a:pt x="10478253" y="4457130"/>
                  <a:pt x="10478830" y="4454432"/>
                  <a:pt x="10479983" y="4452088"/>
                </a:cubicBezTo>
                <a:cubicBezTo>
                  <a:pt x="10481137" y="4449744"/>
                  <a:pt x="10482941" y="4447735"/>
                  <a:pt x="10485397" y="4446061"/>
                </a:cubicBezTo>
                <a:cubicBezTo>
                  <a:pt x="10487853" y="4444387"/>
                  <a:pt x="10490941" y="4443121"/>
                  <a:pt x="10494661" y="4442266"/>
                </a:cubicBezTo>
                <a:cubicBezTo>
                  <a:pt x="10498382" y="4441410"/>
                  <a:pt x="10502773" y="4440982"/>
                  <a:pt x="10507833" y="4440982"/>
                </a:cubicBezTo>
                <a:close/>
                <a:moveTo>
                  <a:pt x="10041108" y="4440982"/>
                </a:moveTo>
                <a:lnTo>
                  <a:pt x="10056847" y="4440982"/>
                </a:lnTo>
                <a:lnTo>
                  <a:pt x="10056847" y="4462302"/>
                </a:lnTo>
                <a:cubicBezTo>
                  <a:pt x="10052307" y="4467362"/>
                  <a:pt x="10047973" y="4471120"/>
                  <a:pt x="10043843" y="4473575"/>
                </a:cubicBezTo>
                <a:cubicBezTo>
                  <a:pt x="10039713" y="4476031"/>
                  <a:pt x="10035229" y="4477259"/>
                  <a:pt x="10030392" y="4477259"/>
                </a:cubicBezTo>
                <a:cubicBezTo>
                  <a:pt x="10024439" y="4477259"/>
                  <a:pt x="10019807" y="4475715"/>
                  <a:pt x="10016495" y="4472627"/>
                </a:cubicBezTo>
                <a:cubicBezTo>
                  <a:pt x="10013184" y="4469538"/>
                  <a:pt x="10011528" y="4465390"/>
                  <a:pt x="10011528" y="4460181"/>
                </a:cubicBezTo>
                <a:cubicBezTo>
                  <a:pt x="10011528" y="4457130"/>
                  <a:pt x="10012105" y="4454432"/>
                  <a:pt x="10013259" y="4452088"/>
                </a:cubicBezTo>
                <a:cubicBezTo>
                  <a:pt x="10014411" y="4449744"/>
                  <a:pt x="10016216" y="4447735"/>
                  <a:pt x="10018672" y="4446061"/>
                </a:cubicBezTo>
                <a:cubicBezTo>
                  <a:pt x="10021127" y="4444387"/>
                  <a:pt x="10024216" y="4443121"/>
                  <a:pt x="10027937" y="4442266"/>
                </a:cubicBezTo>
                <a:cubicBezTo>
                  <a:pt x="10031657" y="4441410"/>
                  <a:pt x="10036047" y="4440982"/>
                  <a:pt x="10041108" y="4440982"/>
                </a:cubicBezTo>
                <a:close/>
                <a:moveTo>
                  <a:pt x="9850608" y="4440982"/>
                </a:moveTo>
                <a:lnTo>
                  <a:pt x="9866347" y="4440982"/>
                </a:lnTo>
                <a:lnTo>
                  <a:pt x="9866347" y="4462302"/>
                </a:lnTo>
                <a:cubicBezTo>
                  <a:pt x="9861807" y="4467362"/>
                  <a:pt x="9857473" y="4471120"/>
                  <a:pt x="9853343" y="4473575"/>
                </a:cubicBezTo>
                <a:cubicBezTo>
                  <a:pt x="9849213" y="4476031"/>
                  <a:pt x="9844729" y="4477259"/>
                  <a:pt x="9839892" y="4477259"/>
                </a:cubicBezTo>
                <a:cubicBezTo>
                  <a:pt x="9833939" y="4477259"/>
                  <a:pt x="9829307" y="4475715"/>
                  <a:pt x="9825995" y="4472627"/>
                </a:cubicBezTo>
                <a:cubicBezTo>
                  <a:pt x="9822684" y="4469538"/>
                  <a:pt x="9821028" y="4465390"/>
                  <a:pt x="9821028" y="4460181"/>
                </a:cubicBezTo>
                <a:cubicBezTo>
                  <a:pt x="9821028" y="4457130"/>
                  <a:pt x="9821605" y="4454432"/>
                  <a:pt x="9822758" y="4452088"/>
                </a:cubicBezTo>
                <a:cubicBezTo>
                  <a:pt x="9823912" y="4449744"/>
                  <a:pt x="9825716" y="4447735"/>
                  <a:pt x="9828172" y="4446061"/>
                </a:cubicBezTo>
                <a:cubicBezTo>
                  <a:pt x="9830627" y="4444387"/>
                  <a:pt x="9833716" y="4443121"/>
                  <a:pt x="9837437" y="4442266"/>
                </a:cubicBezTo>
                <a:cubicBezTo>
                  <a:pt x="9841157" y="4441410"/>
                  <a:pt x="9845547" y="4440982"/>
                  <a:pt x="9850608" y="4440982"/>
                </a:cubicBezTo>
                <a:close/>
                <a:moveTo>
                  <a:pt x="8993358" y="4440982"/>
                </a:moveTo>
                <a:lnTo>
                  <a:pt x="9009096" y="4440982"/>
                </a:lnTo>
                <a:lnTo>
                  <a:pt x="9009096" y="4462302"/>
                </a:lnTo>
                <a:cubicBezTo>
                  <a:pt x="9004557" y="4467362"/>
                  <a:pt x="9000223" y="4471120"/>
                  <a:pt x="8996093" y="4473575"/>
                </a:cubicBezTo>
                <a:cubicBezTo>
                  <a:pt x="8991963" y="4476031"/>
                  <a:pt x="8987479" y="4477259"/>
                  <a:pt x="8982642" y="4477259"/>
                </a:cubicBezTo>
                <a:cubicBezTo>
                  <a:pt x="8976689" y="4477259"/>
                  <a:pt x="8972057" y="4475715"/>
                  <a:pt x="8968745" y="4472627"/>
                </a:cubicBezTo>
                <a:cubicBezTo>
                  <a:pt x="8965434" y="4469538"/>
                  <a:pt x="8963778" y="4465390"/>
                  <a:pt x="8963778" y="4460181"/>
                </a:cubicBezTo>
                <a:cubicBezTo>
                  <a:pt x="8963778" y="4457130"/>
                  <a:pt x="8964355" y="4454432"/>
                  <a:pt x="8965508" y="4452088"/>
                </a:cubicBezTo>
                <a:cubicBezTo>
                  <a:pt x="8966662" y="4449744"/>
                  <a:pt x="8968466" y="4447735"/>
                  <a:pt x="8970922" y="4446061"/>
                </a:cubicBezTo>
                <a:cubicBezTo>
                  <a:pt x="8973378" y="4444387"/>
                  <a:pt x="8976466" y="4443121"/>
                  <a:pt x="8980187" y="4442266"/>
                </a:cubicBezTo>
                <a:cubicBezTo>
                  <a:pt x="8983907" y="4441410"/>
                  <a:pt x="8988298" y="4440982"/>
                  <a:pt x="8993358" y="4440982"/>
                </a:cubicBezTo>
                <a:close/>
                <a:moveTo>
                  <a:pt x="9723657" y="4397115"/>
                </a:moveTo>
                <a:cubicBezTo>
                  <a:pt x="9728717" y="4397115"/>
                  <a:pt x="9733573" y="4398733"/>
                  <a:pt x="9738224" y="4401970"/>
                </a:cubicBezTo>
                <a:cubicBezTo>
                  <a:pt x="9742875" y="4405208"/>
                  <a:pt x="9747693" y="4409914"/>
                  <a:pt x="9752679" y="4416091"/>
                </a:cubicBezTo>
                <a:lnTo>
                  <a:pt x="9752679" y="4456274"/>
                </a:lnTo>
                <a:cubicBezTo>
                  <a:pt x="9749777" y="4459920"/>
                  <a:pt x="9747023" y="4462990"/>
                  <a:pt x="9744419" y="4465483"/>
                </a:cubicBezTo>
                <a:cubicBezTo>
                  <a:pt x="9741815" y="4467976"/>
                  <a:pt x="9739321" y="4470004"/>
                  <a:pt x="9736940" y="4471566"/>
                </a:cubicBezTo>
                <a:cubicBezTo>
                  <a:pt x="9734559" y="4473129"/>
                  <a:pt x="9732233" y="4474245"/>
                  <a:pt x="9729964" y="4474915"/>
                </a:cubicBezTo>
                <a:cubicBezTo>
                  <a:pt x="9727694" y="4475585"/>
                  <a:pt x="9725332" y="4475919"/>
                  <a:pt x="9722876" y="4475919"/>
                </a:cubicBezTo>
                <a:cubicBezTo>
                  <a:pt x="9718039" y="4475919"/>
                  <a:pt x="9714021" y="4474785"/>
                  <a:pt x="9710821" y="4472515"/>
                </a:cubicBezTo>
                <a:cubicBezTo>
                  <a:pt x="9707621" y="4470245"/>
                  <a:pt x="9705054" y="4467232"/>
                  <a:pt x="9703119" y="4463474"/>
                </a:cubicBezTo>
                <a:cubicBezTo>
                  <a:pt x="9701184" y="4459716"/>
                  <a:pt x="9699826" y="4455418"/>
                  <a:pt x="9699045" y="4450581"/>
                </a:cubicBezTo>
                <a:cubicBezTo>
                  <a:pt x="9698263" y="4445745"/>
                  <a:pt x="9697873" y="4440796"/>
                  <a:pt x="9697873" y="4435736"/>
                </a:cubicBezTo>
                <a:cubicBezTo>
                  <a:pt x="9697873" y="4430973"/>
                  <a:pt x="9698338" y="4426285"/>
                  <a:pt x="9699268" y="4421672"/>
                </a:cubicBezTo>
                <a:cubicBezTo>
                  <a:pt x="9700198" y="4417058"/>
                  <a:pt x="9701687" y="4412928"/>
                  <a:pt x="9703733" y="4409282"/>
                </a:cubicBezTo>
                <a:cubicBezTo>
                  <a:pt x="9705779" y="4405635"/>
                  <a:pt x="9708440" y="4402696"/>
                  <a:pt x="9711714" y="4400464"/>
                </a:cubicBezTo>
                <a:cubicBezTo>
                  <a:pt x="9714988" y="4398231"/>
                  <a:pt x="9718969" y="4397115"/>
                  <a:pt x="9723657" y="4397115"/>
                </a:cubicBezTo>
                <a:close/>
                <a:moveTo>
                  <a:pt x="10252501" y="4396668"/>
                </a:moveTo>
                <a:cubicBezTo>
                  <a:pt x="10258433" y="4396668"/>
                  <a:pt x="10263389" y="4397729"/>
                  <a:pt x="10267369" y="4399850"/>
                </a:cubicBezTo>
                <a:cubicBezTo>
                  <a:pt x="10271348" y="4401970"/>
                  <a:pt x="10274501" y="4404854"/>
                  <a:pt x="10276829" y="4408500"/>
                </a:cubicBezTo>
                <a:cubicBezTo>
                  <a:pt x="10279157" y="4412147"/>
                  <a:pt x="10280828" y="4416388"/>
                  <a:pt x="10281842" y="4421225"/>
                </a:cubicBezTo>
                <a:cubicBezTo>
                  <a:pt x="10282856" y="4426062"/>
                  <a:pt x="10283363" y="4431197"/>
                  <a:pt x="10283363" y="4436629"/>
                </a:cubicBezTo>
                <a:cubicBezTo>
                  <a:pt x="10283363" y="4442433"/>
                  <a:pt x="10282762" y="4447754"/>
                  <a:pt x="10281560" y="4452591"/>
                </a:cubicBezTo>
                <a:cubicBezTo>
                  <a:pt x="10280359" y="4457428"/>
                  <a:pt x="10278481" y="4461595"/>
                  <a:pt x="10275929" y="4465092"/>
                </a:cubicBezTo>
                <a:cubicBezTo>
                  <a:pt x="10273376" y="4468590"/>
                  <a:pt x="10270110" y="4471306"/>
                  <a:pt x="10266131" y="4473241"/>
                </a:cubicBezTo>
                <a:cubicBezTo>
                  <a:pt x="10262151" y="4475175"/>
                  <a:pt x="10257458" y="4476143"/>
                  <a:pt x="10252051" y="4476143"/>
                </a:cubicBezTo>
                <a:cubicBezTo>
                  <a:pt x="10246119" y="4476143"/>
                  <a:pt x="10241163" y="4475082"/>
                  <a:pt x="10237184" y="4472962"/>
                </a:cubicBezTo>
                <a:cubicBezTo>
                  <a:pt x="10233205" y="4470841"/>
                  <a:pt x="10230033" y="4467976"/>
                  <a:pt x="10227667" y="4464367"/>
                </a:cubicBezTo>
                <a:cubicBezTo>
                  <a:pt x="10225303" y="4460758"/>
                  <a:pt x="10223613" y="4456535"/>
                  <a:pt x="10222599" y="4451698"/>
                </a:cubicBezTo>
                <a:cubicBezTo>
                  <a:pt x="10221585" y="4446861"/>
                  <a:pt x="10221078" y="4441689"/>
                  <a:pt x="10221078" y="4436182"/>
                </a:cubicBezTo>
                <a:cubicBezTo>
                  <a:pt x="10221078" y="4430452"/>
                  <a:pt x="10221697" y="4425169"/>
                  <a:pt x="10222937" y="4420332"/>
                </a:cubicBezTo>
                <a:cubicBezTo>
                  <a:pt x="10224175" y="4415495"/>
                  <a:pt x="10226071" y="4411309"/>
                  <a:pt x="10228624" y="4407775"/>
                </a:cubicBezTo>
                <a:cubicBezTo>
                  <a:pt x="10231177" y="4404240"/>
                  <a:pt x="10234424" y="4401505"/>
                  <a:pt x="10238367" y="4399571"/>
                </a:cubicBezTo>
                <a:cubicBezTo>
                  <a:pt x="10242309" y="4397636"/>
                  <a:pt x="10247020" y="4396668"/>
                  <a:pt x="10252501" y="4396668"/>
                </a:cubicBezTo>
                <a:close/>
                <a:moveTo>
                  <a:pt x="8738026" y="4396668"/>
                </a:moveTo>
                <a:cubicBezTo>
                  <a:pt x="8743959" y="4396668"/>
                  <a:pt x="8748914" y="4397729"/>
                  <a:pt x="8752894" y="4399850"/>
                </a:cubicBezTo>
                <a:cubicBezTo>
                  <a:pt x="8756873" y="4401970"/>
                  <a:pt x="8760027" y="4404854"/>
                  <a:pt x="8762355" y="4408500"/>
                </a:cubicBezTo>
                <a:cubicBezTo>
                  <a:pt x="8764682" y="4412147"/>
                  <a:pt x="8766353" y="4416388"/>
                  <a:pt x="8767367" y="4421225"/>
                </a:cubicBezTo>
                <a:cubicBezTo>
                  <a:pt x="8768381" y="4426062"/>
                  <a:pt x="8768888" y="4431197"/>
                  <a:pt x="8768888" y="4436629"/>
                </a:cubicBezTo>
                <a:cubicBezTo>
                  <a:pt x="8768888" y="4442433"/>
                  <a:pt x="8768287" y="4447754"/>
                  <a:pt x="8767085" y="4452591"/>
                </a:cubicBezTo>
                <a:cubicBezTo>
                  <a:pt x="8765884" y="4457428"/>
                  <a:pt x="8764006" y="4461595"/>
                  <a:pt x="8761454" y="4465092"/>
                </a:cubicBezTo>
                <a:cubicBezTo>
                  <a:pt x="8758901" y="4468590"/>
                  <a:pt x="8755635" y="4471306"/>
                  <a:pt x="8751655" y="4473241"/>
                </a:cubicBezTo>
                <a:cubicBezTo>
                  <a:pt x="8747676" y="4475175"/>
                  <a:pt x="8742983" y="4476143"/>
                  <a:pt x="8737576" y="4476143"/>
                </a:cubicBezTo>
                <a:cubicBezTo>
                  <a:pt x="8731644" y="4476143"/>
                  <a:pt x="8726688" y="4475082"/>
                  <a:pt x="8722709" y="4472962"/>
                </a:cubicBezTo>
                <a:cubicBezTo>
                  <a:pt x="8718730" y="4470841"/>
                  <a:pt x="8715557" y="4467976"/>
                  <a:pt x="8713192" y="4464367"/>
                </a:cubicBezTo>
                <a:cubicBezTo>
                  <a:pt x="8710827" y="4460758"/>
                  <a:pt x="8709138" y="4456535"/>
                  <a:pt x="8708124" y="4451698"/>
                </a:cubicBezTo>
                <a:cubicBezTo>
                  <a:pt x="8707110" y="4446861"/>
                  <a:pt x="8706603" y="4441689"/>
                  <a:pt x="8706603" y="4436182"/>
                </a:cubicBezTo>
                <a:cubicBezTo>
                  <a:pt x="8706603" y="4430452"/>
                  <a:pt x="8707223" y="4425169"/>
                  <a:pt x="8708462" y="4420332"/>
                </a:cubicBezTo>
                <a:cubicBezTo>
                  <a:pt x="8709700" y="4415495"/>
                  <a:pt x="8711596" y="4411309"/>
                  <a:pt x="8714149" y="4407775"/>
                </a:cubicBezTo>
                <a:cubicBezTo>
                  <a:pt x="8716702" y="4404240"/>
                  <a:pt x="8719949" y="4401505"/>
                  <a:pt x="8723891" y="4399571"/>
                </a:cubicBezTo>
                <a:cubicBezTo>
                  <a:pt x="8727834" y="4397636"/>
                  <a:pt x="8732545" y="4396668"/>
                  <a:pt x="8738026" y="4396668"/>
                </a:cubicBezTo>
                <a:close/>
                <a:moveTo>
                  <a:pt x="8147476" y="4396668"/>
                </a:moveTo>
                <a:cubicBezTo>
                  <a:pt x="8153409" y="4396668"/>
                  <a:pt x="8158364" y="4397729"/>
                  <a:pt x="8162344" y="4399850"/>
                </a:cubicBezTo>
                <a:cubicBezTo>
                  <a:pt x="8166323" y="4401970"/>
                  <a:pt x="8169477" y="4404854"/>
                  <a:pt x="8171805" y="4408500"/>
                </a:cubicBezTo>
                <a:cubicBezTo>
                  <a:pt x="8174132" y="4412147"/>
                  <a:pt x="8175803" y="4416388"/>
                  <a:pt x="8176817" y="4421225"/>
                </a:cubicBezTo>
                <a:cubicBezTo>
                  <a:pt x="8177831" y="4426062"/>
                  <a:pt x="8178338" y="4431197"/>
                  <a:pt x="8178338" y="4436629"/>
                </a:cubicBezTo>
                <a:cubicBezTo>
                  <a:pt x="8178338" y="4442433"/>
                  <a:pt x="8177737" y="4447754"/>
                  <a:pt x="8176535" y="4452591"/>
                </a:cubicBezTo>
                <a:cubicBezTo>
                  <a:pt x="8175334" y="4457428"/>
                  <a:pt x="8173456" y="4461595"/>
                  <a:pt x="8170904" y="4465092"/>
                </a:cubicBezTo>
                <a:cubicBezTo>
                  <a:pt x="8168351" y="4468590"/>
                  <a:pt x="8165085" y="4471306"/>
                  <a:pt x="8161105" y="4473241"/>
                </a:cubicBezTo>
                <a:cubicBezTo>
                  <a:pt x="8157126" y="4475175"/>
                  <a:pt x="8152433" y="4476143"/>
                  <a:pt x="8147026" y="4476143"/>
                </a:cubicBezTo>
                <a:cubicBezTo>
                  <a:pt x="8141094" y="4476143"/>
                  <a:pt x="8136138" y="4475082"/>
                  <a:pt x="8132159" y="4472962"/>
                </a:cubicBezTo>
                <a:cubicBezTo>
                  <a:pt x="8128180" y="4470841"/>
                  <a:pt x="8125007" y="4467976"/>
                  <a:pt x="8122642" y="4464367"/>
                </a:cubicBezTo>
                <a:cubicBezTo>
                  <a:pt x="8120277" y="4460758"/>
                  <a:pt x="8118588" y="4456535"/>
                  <a:pt x="8117574" y="4451698"/>
                </a:cubicBezTo>
                <a:cubicBezTo>
                  <a:pt x="8116560" y="4446861"/>
                  <a:pt x="8116053" y="4441689"/>
                  <a:pt x="8116053" y="4436182"/>
                </a:cubicBezTo>
                <a:cubicBezTo>
                  <a:pt x="8116053" y="4430452"/>
                  <a:pt x="8116673" y="4425169"/>
                  <a:pt x="8117912" y="4420332"/>
                </a:cubicBezTo>
                <a:cubicBezTo>
                  <a:pt x="8119150" y="4415495"/>
                  <a:pt x="8121046" y="4411309"/>
                  <a:pt x="8123599" y="4407775"/>
                </a:cubicBezTo>
                <a:cubicBezTo>
                  <a:pt x="8126152" y="4404240"/>
                  <a:pt x="8129399" y="4401505"/>
                  <a:pt x="8133341" y="4399571"/>
                </a:cubicBezTo>
                <a:cubicBezTo>
                  <a:pt x="8137284" y="4397636"/>
                  <a:pt x="8141995" y="4396668"/>
                  <a:pt x="8147476" y="4396668"/>
                </a:cubicBezTo>
                <a:close/>
                <a:moveTo>
                  <a:pt x="7194976" y="4396668"/>
                </a:moveTo>
                <a:cubicBezTo>
                  <a:pt x="7200909" y="4396668"/>
                  <a:pt x="7205864" y="4397729"/>
                  <a:pt x="7209844" y="4399850"/>
                </a:cubicBezTo>
                <a:cubicBezTo>
                  <a:pt x="7213823" y="4401970"/>
                  <a:pt x="7216977" y="4404854"/>
                  <a:pt x="7219305" y="4408500"/>
                </a:cubicBezTo>
                <a:cubicBezTo>
                  <a:pt x="7221632" y="4412147"/>
                  <a:pt x="7223303" y="4416388"/>
                  <a:pt x="7224317" y="4421225"/>
                </a:cubicBezTo>
                <a:cubicBezTo>
                  <a:pt x="7225331" y="4426062"/>
                  <a:pt x="7225838" y="4431197"/>
                  <a:pt x="7225838" y="4436629"/>
                </a:cubicBezTo>
                <a:cubicBezTo>
                  <a:pt x="7225838" y="4442433"/>
                  <a:pt x="7225237" y="4447754"/>
                  <a:pt x="7224035" y="4452591"/>
                </a:cubicBezTo>
                <a:cubicBezTo>
                  <a:pt x="7222834" y="4457428"/>
                  <a:pt x="7220957" y="4461595"/>
                  <a:pt x="7218404" y="4465092"/>
                </a:cubicBezTo>
                <a:cubicBezTo>
                  <a:pt x="7215851" y="4468590"/>
                  <a:pt x="7212585" y="4471306"/>
                  <a:pt x="7208606" y="4473241"/>
                </a:cubicBezTo>
                <a:cubicBezTo>
                  <a:pt x="7204626" y="4475175"/>
                  <a:pt x="7199933" y="4476143"/>
                  <a:pt x="7194526" y="4476143"/>
                </a:cubicBezTo>
                <a:cubicBezTo>
                  <a:pt x="7188594" y="4476143"/>
                  <a:pt x="7183638" y="4475082"/>
                  <a:pt x="7179659" y="4472962"/>
                </a:cubicBezTo>
                <a:cubicBezTo>
                  <a:pt x="7175680" y="4470841"/>
                  <a:pt x="7172507" y="4467976"/>
                  <a:pt x="7170142" y="4464367"/>
                </a:cubicBezTo>
                <a:cubicBezTo>
                  <a:pt x="7167778" y="4460758"/>
                  <a:pt x="7166088" y="4456535"/>
                  <a:pt x="7165074" y="4451698"/>
                </a:cubicBezTo>
                <a:cubicBezTo>
                  <a:pt x="7164060" y="4446861"/>
                  <a:pt x="7163553" y="4441689"/>
                  <a:pt x="7163553" y="4436182"/>
                </a:cubicBezTo>
                <a:cubicBezTo>
                  <a:pt x="7163553" y="4430452"/>
                  <a:pt x="7164173" y="4425169"/>
                  <a:pt x="7165412" y="4420332"/>
                </a:cubicBezTo>
                <a:cubicBezTo>
                  <a:pt x="7166651" y="4415495"/>
                  <a:pt x="7168546" y="4411309"/>
                  <a:pt x="7171099" y="4407775"/>
                </a:cubicBezTo>
                <a:cubicBezTo>
                  <a:pt x="7173652" y="4404240"/>
                  <a:pt x="7176899" y="4401505"/>
                  <a:pt x="7180842" y="4399571"/>
                </a:cubicBezTo>
                <a:cubicBezTo>
                  <a:pt x="7184784" y="4397636"/>
                  <a:pt x="7189495" y="4396668"/>
                  <a:pt x="7194976" y="4396668"/>
                </a:cubicBezTo>
                <a:close/>
                <a:moveTo>
                  <a:pt x="6213901" y="4396668"/>
                </a:moveTo>
                <a:cubicBezTo>
                  <a:pt x="6219834" y="4396668"/>
                  <a:pt x="6224789" y="4397729"/>
                  <a:pt x="6228769" y="4399850"/>
                </a:cubicBezTo>
                <a:cubicBezTo>
                  <a:pt x="6232748" y="4401970"/>
                  <a:pt x="6235902" y="4404854"/>
                  <a:pt x="6238230" y="4408500"/>
                </a:cubicBezTo>
                <a:cubicBezTo>
                  <a:pt x="6240557" y="4412147"/>
                  <a:pt x="6242228" y="4416388"/>
                  <a:pt x="6243242" y="4421225"/>
                </a:cubicBezTo>
                <a:cubicBezTo>
                  <a:pt x="6244256" y="4426062"/>
                  <a:pt x="6244763" y="4431197"/>
                  <a:pt x="6244763" y="4436629"/>
                </a:cubicBezTo>
                <a:cubicBezTo>
                  <a:pt x="6244763" y="4442433"/>
                  <a:pt x="6244162" y="4447754"/>
                  <a:pt x="6242960" y="4452591"/>
                </a:cubicBezTo>
                <a:cubicBezTo>
                  <a:pt x="6241759" y="4457428"/>
                  <a:pt x="6239881" y="4461595"/>
                  <a:pt x="6237329" y="4465092"/>
                </a:cubicBezTo>
                <a:cubicBezTo>
                  <a:pt x="6234776" y="4468590"/>
                  <a:pt x="6231510" y="4471306"/>
                  <a:pt x="6227531" y="4473241"/>
                </a:cubicBezTo>
                <a:cubicBezTo>
                  <a:pt x="6223551" y="4475175"/>
                  <a:pt x="6218858" y="4476143"/>
                  <a:pt x="6213451" y="4476143"/>
                </a:cubicBezTo>
                <a:cubicBezTo>
                  <a:pt x="6207519" y="4476143"/>
                  <a:pt x="6202563" y="4475082"/>
                  <a:pt x="6198584" y="4472962"/>
                </a:cubicBezTo>
                <a:cubicBezTo>
                  <a:pt x="6194605" y="4470841"/>
                  <a:pt x="6191432" y="4467976"/>
                  <a:pt x="6189067" y="4464367"/>
                </a:cubicBezTo>
                <a:cubicBezTo>
                  <a:pt x="6186702" y="4460758"/>
                  <a:pt x="6185013" y="4456535"/>
                  <a:pt x="6183999" y="4451698"/>
                </a:cubicBezTo>
                <a:cubicBezTo>
                  <a:pt x="6182985" y="4446861"/>
                  <a:pt x="6182478" y="4441689"/>
                  <a:pt x="6182478" y="4436182"/>
                </a:cubicBezTo>
                <a:cubicBezTo>
                  <a:pt x="6182478" y="4430452"/>
                  <a:pt x="6183098" y="4425169"/>
                  <a:pt x="6184337" y="4420332"/>
                </a:cubicBezTo>
                <a:cubicBezTo>
                  <a:pt x="6185576" y="4415495"/>
                  <a:pt x="6187471" y="4411309"/>
                  <a:pt x="6190024" y="4407775"/>
                </a:cubicBezTo>
                <a:cubicBezTo>
                  <a:pt x="6192577" y="4404240"/>
                  <a:pt x="6195824" y="4401505"/>
                  <a:pt x="6199766" y="4399571"/>
                </a:cubicBezTo>
                <a:cubicBezTo>
                  <a:pt x="6203709" y="4397636"/>
                  <a:pt x="6208420" y="4396668"/>
                  <a:pt x="6213901" y="4396668"/>
                </a:cubicBezTo>
                <a:close/>
                <a:moveTo>
                  <a:pt x="9563803" y="4395664"/>
                </a:moveTo>
                <a:cubicBezTo>
                  <a:pt x="9572713" y="4395664"/>
                  <a:pt x="9579432" y="4398417"/>
                  <a:pt x="9583961" y="4403924"/>
                </a:cubicBezTo>
                <a:cubicBezTo>
                  <a:pt x="9588489" y="4409431"/>
                  <a:pt x="9590642" y="4417021"/>
                  <a:pt x="9590419" y="4426695"/>
                </a:cubicBezTo>
                <a:lnTo>
                  <a:pt x="9535613" y="4426695"/>
                </a:lnTo>
                <a:cubicBezTo>
                  <a:pt x="9535763" y="4422602"/>
                  <a:pt x="9536474" y="4418676"/>
                  <a:pt x="9537747" y="4414919"/>
                </a:cubicBezTo>
                <a:cubicBezTo>
                  <a:pt x="9539019" y="4411161"/>
                  <a:pt x="9540817" y="4407868"/>
                  <a:pt x="9543138" y="4405040"/>
                </a:cubicBezTo>
                <a:cubicBezTo>
                  <a:pt x="9545459" y="4402212"/>
                  <a:pt x="9548342" y="4399943"/>
                  <a:pt x="9551786" y="4398231"/>
                </a:cubicBezTo>
                <a:cubicBezTo>
                  <a:pt x="9555230" y="4396520"/>
                  <a:pt x="9559235" y="4395664"/>
                  <a:pt x="9563803" y="4395664"/>
                </a:cubicBezTo>
                <a:close/>
                <a:moveTo>
                  <a:pt x="9211377" y="4395664"/>
                </a:moveTo>
                <a:cubicBezTo>
                  <a:pt x="9220287" y="4395664"/>
                  <a:pt x="9227007" y="4398417"/>
                  <a:pt x="9231536" y="4403924"/>
                </a:cubicBezTo>
                <a:cubicBezTo>
                  <a:pt x="9236065" y="4409431"/>
                  <a:pt x="9238217" y="4417021"/>
                  <a:pt x="9237994" y="4426695"/>
                </a:cubicBezTo>
                <a:lnTo>
                  <a:pt x="9183188" y="4426695"/>
                </a:lnTo>
                <a:cubicBezTo>
                  <a:pt x="9183338" y="4422602"/>
                  <a:pt x="9184049" y="4418676"/>
                  <a:pt x="9185322" y="4414919"/>
                </a:cubicBezTo>
                <a:cubicBezTo>
                  <a:pt x="9186595" y="4411161"/>
                  <a:pt x="9188391" y="4407868"/>
                  <a:pt x="9190713" y="4405040"/>
                </a:cubicBezTo>
                <a:cubicBezTo>
                  <a:pt x="9193034" y="4402212"/>
                  <a:pt x="9195917" y="4399943"/>
                  <a:pt x="9199361" y="4398231"/>
                </a:cubicBezTo>
                <a:cubicBezTo>
                  <a:pt x="9202805" y="4396520"/>
                  <a:pt x="9206811" y="4395664"/>
                  <a:pt x="9211377" y="4395664"/>
                </a:cubicBezTo>
                <a:close/>
                <a:moveTo>
                  <a:pt x="7849303" y="4395664"/>
                </a:moveTo>
                <a:cubicBezTo>
                  <a:pt x="7858213" y="4395664"/>
                  <a:pt x="7864932" y="4398417"/>
                  <a:pt x="7869461" y="4403924"/>
                </a:cubicBezTo>
                <a:cubicBezTo>
                  <a:pt x="7873990" y="4409431"/>
                  <a:pt x="7876142" y="4417021"/>
                  <a:pt x="7875919" y="4426695"/>
                </a:cubicBezTo>
                <a:lnTo>
                  <a:pt x="7821113" y="4426695"/>
                </a:lnTo>
                <a:cubicBezTo>
                  <a:pt x="7821263" y="4422602"/>
                  <a:pt x="7821974" y="4418676"/>
                  <a:pt x="7823247" y="4414919"/>
                </a:cubicBezTo>
                <a:cubicBezTo>
                  <a:pt x="7824520" y="4411161"/>
                  <a:pt x="7826317" y="4407868"/>
                  <a:pt x="7828638" y="4405040"/>
                </a:cubicBezTo>
                <a:cubicBezTo>
                  <a:pt x="7830959" y="4402212"/>
                  <a:pt x="7833842" y="4399943"/>
                  <a:pt x="7837286" y="4398231"/>
                </a:cubicBezTo>
                <a:cubicBezTo>
                  <a:pt x="7840730" y="4396520"/>
                  <a:pt x="7844736" y="4395664"/>
                  <a:pt x="7849303" y="4395664"/>
                </a:cubicBezTo>
                <a:close/>
                <a:moveTo>
                  <a:pt x="7554028" y="4395664"/>
                </a:moveTo>
                <a:cubicBezTo>
                  <a:pt x="7562938" y="4395664"/>
                  <a:pt x="7569657" y="4398417"/>
                  <a:pt x="7574186" y="4403924"/>
                </a:cubicBezTo>
                <a:cubicBezTo>
                  <a:pt x="7578715" y="4409431"/>
                  <a:pt x="7580867" y="4417021"/>
                  <a:pt x="7580644" y="4426695"/>
                </a:cubicBezTo>
                <a:lnTo>
                  <a:pt x="7525838" y="4426695"/>
                </a:lnTo>
                <a:cubicBezTo>
                  <a:pt x="7525988" y="4422602"/>
                  <a:pt x="7526699" y="4418676"/>
                  <a:pt x="7527972" y="4414919"/>
                </a:cubicBezTo>
                <a:cubicBezTo>
                  <a:pt x="7529245" y="4411161"/>
                  <a:pt x="7531042" y="4407868"/>
                  <a:pt x="7533363" y="4405040"/>
                </a:cubicBezTo>
                <a:cubicBezTo>
                  <a:pt x="7535684" y="4402212"/>
                  <a:pt x="7538567" y="4399943"/>
                  <a:pt x="7542011" y="4398231"/>
                </a:cubicBezTo>
                <a:cubicBezTo>
                  <a:pt x="7545455" y="4396520"/>
                  <a:pt x="7549461" y="4395664"/>
                  <a:pt x="7554028" y="4395664"/>
                </a:cubicBezTo>
                <a:close/>
                <a:moveTo>
                  <a:pt x="6563428" y="4395664"/>
                </a:moveTo>
                <a:cubicBezTo>
                  <a:pt x="6572338" y="4395664"/>
                  <a:pt x="6579057" y="4398417"/>
                  <a:pt x="6583586" y="4403924"/>
                </a:cubicBezTo>
                <a:cubicBezTo>
                  <a:pt x="6588115" y="4409431"/>
                  <a:pt x="6590267" y="4417021"/>
                  <a:pt x="6590044" y="4426695"/>
                </a:cubicBezTo>
                <a:lnTo>
                  <a:pt x="6535238" y="4426695"/>
                </a:lnTo>
                <a:cubicBezTo>
                  <a:pt x="6535388" y="4422602"/>
                  <a:pt x="6536099" y="4418676"/>
                  <a:pt x="6537372" y="4414919"/>
                </a:cubicBezTo>
                <a:cubicBezTo>
                  <a:pt x="6538645" y="4411161"/>
                  <a:pt x="6540442" y="4407868"/>
                  <a:pt x="6542763" y="4405040"/>
                </a:cubicBezTo>
                <a:cubicBezTo>
                  <a:pt x="6545084" y="4402212"/>
                  <a:pt x="6547967" y="4399943"/>
                  <a:pt x="6551411" y="4398231"/>
                </a:cubicBezTo>
                <a:cubicBezTo>
                  <a:pt x="6554855" y="4396520"/>
                  <a:pt x="6558861" y="4395664"/>
                  <a:pt x="6563428" y="4395664"/>
                </a:cubicBezTo>
                <a:close/>
                <a:moveTo>
                  <a:pt x="11075425" y="4382827"/>
                </a:moveTo>
                <a:cubicBezTo>
                  <a:pt x="11073640" y="4382827"/>
                  <a:pt x="11072151" y="4382902"/>
                  <a:pt x="11070961" y="4383051"/>
                </a:cubicBezTo>
                <a:cubicBezTo>
                  <a:pt x="11069771" y="4383200"/>
                  <a:pt x="11068821" y="4383423"/>
                  <a:pt x="11068115" y="4383720"/>
                </a:cubicBezTo>
                <a:cubicBezTo>
                  <a:pt x="11067407" y="4384018"/>
                  <a:pt x="11066924" y="4384390"/>
                  <a:pt x="11066663" y="4384837"/>
                </a:cubicBezTo>
                <a:cubicBezTo>
                  <a:pt x="11066403" y="4385283"/>
                  <a:pt x="11066273" y="4385767"/>
                  <a:pt x="11066273" y="4386288"/>
                </a:cubicBezTo>
                <a:lnTo>
                  <a:pt x="11066273" y="4486747"/>
                </a:lnTo>
                <a:cubicBezTo>
                  <a:pt x="11066273" y="4487342"/>
                  <a:pt x="11066403" y="4487844"/>
                  <a:pt x="11066663" y="4488254"/>
                </a:cubicBezTo>
                <a:cubicBezTo>
                  <a:pt x="11066924" y="4488663"/>
                  <a:pt x="11067407" y="4489016"/>
                  <a:pt x="11068115" y="4489314"/>
                </a:cubicBezTo>
                <a:cubicBezTo>
                  <a:pt x="11068821" y="4489612"/>
                  <a:pt x="11069771" y="4489835"/>
                  <a:pt x="11070961" y="4489984"/>
                </a:cubicBezTo>
                <a:cubicBezTo>
                  <a:pt x="11072151" y="4490133"/>
                  <a:pt x="11073640" y="4490207"/>
                  <a:pt x="11075425" y="4490207"/>
                </a:cubicBezTo>
                <a:cubicBezTo>
                  <a:pt x="11077286" y="4490207"/>
                  <a:pt x="11078811" y="4490133"/>
                  <a:pt x="11080002" y="4489984"/>
                </a:cubicBezTo>
                <a:cubicBezTo>
                  <a:pt x="11081193" y="4489835"/>
                  <a:pt x="11082123" y="4489612"/>
                  <a:pt x="11082793" y="4489314"/>
                </a:cubicBezTo>
                <a:cubicBezTo>
                  <a:pt x="11083463" y="4489016"/>
                  <a:pt x="11083946" y="4488663"/>
                  <a:pt x="11084244" y="4488254"/>
                </a:cubicBezTo>
                <a:cubicBezTo>
                  <a:pt x="11084541" y="4487844"/>
                  <a:pt x="11084691" y="4487342"/>
                  <a:pt x="11084691" y="4486747"/>
                </a:cubicBezTo>
                <a:lnTo>
                  <a:pt x="11084691" y="4386288"/>
                </a:lnTo>
                <a:cubicBezTo>
                  <a:pt x="11084691" y="4385767"/>
                  <a:pt x="11084541" y="4385283"/>
                  <a:pt x="11084244" y="4384837"/>
                </a:cubicBezTo>
                <a:cubicBezTo>
                  <a:pt x="11083946" y="4384390"/>
                  <a:pt x="11083463" y="4384018"/>
                  <a:pt x="11082793" y="4383720"/>
                </a:cubicBezTo>
                <a:cubicBezTo>
                  <a:pt x="11082123" y="4383423"/>
                  <a:pt x="11081193" y="4383200"/>
                  <a:pt x="11080002" y="4383051"/>
                </a:cubicBezTo>
                <a:cubicBezTo>
                  <a:pt x="11078811" y="4382902"/>
                  <a:pt x="11077286" y="4382827"/>
                  <a:pt x="11075425" y="4382827"/>
                </a:cubicBezTo>
                <a:close/>
                <a:moveTo>
                  <a:pt x="10871643" y="4382827"/>
                </a:moveTo>
                <a:cubicBezTo>
                  <a:pt x="10869411" y="4382827"/>
                  <a:pt x="10867625" y="4382920"/>
                  <a:pt x="10866285" y="4383107"/>
                </a:cubicBezTo>
                <a:cubicBezTo>
                  <a:pt x="10864945" y="4383293"/>
                  <a:pt x="10863978" y="4383646"/>
                  <a:pt x="10863383" y="4384167"/>
                </a:cubicBezTo>
                <a:cubicBezTo>
                  <a:pt x="10862787" y="4384688"/>
                  <a:pt x="10862490" y="4385395"/>
                  <a:pt x="10862490" y="4386288"/>
                </a:cubicBezTo>
                <a:cubicBezTo>
                  <a:pt x="10862490" y="4387181"/>
                  <a:pt x="10862787" y="4388409"/>
                  <a:pt x="10863383" y="4389971"/>
                </a:cubicBezTo>
                <a:lnTo>
                  <a:pt x="10899213" y="4485965"/>
                </a:lnTo>
                <a:cubicBezTo>
                  <a:pt x="10899437" y="4486710"/>
                  <a:pt x="10899845" y="4487416"/>
                  <a:pt x="10900441" y="4488086"/>
                </a:cubicBezTo>
                <a:cubicBezTo>
                  <a:pt x="10901037" y="4488756"/>
                  <a:pt x="10901669" y="4489240"/>
                  <a:pt x="10902339" y="4489537"/>
                </a:cubicBezTo>
                <a:lnTo>
                  <a:pt x="10888497" y="4524475"/>
                </a:lnTo>
                <a:cubicBezTo>
                  <a:pt x="10888051" y="4525516"/>
                  <a:pt x="10887865" y="4526409"/>
                  <a:pt x="10887939" y="4527154"/>
                </a:cubicBezTo>
                <a:cubicBezTo>
                  <a:pt x="10888014" y="4527898"/>
                  <a:pt x="10888367" y="4528493"/>
                  <a:pt x="10889000" y="4528939"/>
                </a:cubicBezTo>
                <a:cubicBezTo>
                  <a:pt x="10889633" y="4529386"/>
                  <a:pt x="10890544" y="4529702"/>
                  <a:pt x="10891735" y="4529888"/>
                </a:cubicBezTo>
                <a:cubicBezTo>
                  <a:pt x="10892925" y="4530074"/>
                  <a:pt x="10894488" y="4530167"/>
                  <a:pt x="10896423" y="4530167"/>
                </a:cubicBezTo>
                <a:cubicBezTo>
                  <a:pt x="10900143" y="4530167"/>
                  <a:pt x="10902915" y="4529851"/>
                  <a:pt x="10904739" y="4529219"/>
                </a:cubicBezTo>
                <a:cubicBezTo>
                  <a:pt x="10906561" y="4528586"/>
                  <a:pt x="10907697" y="4527674"/>
                  <a:pt x="10908143" y="4526484"/>
                </a:cubicBezTo>
                <a:lnTo>
                  <a:pt x="10921537" y="4489537"/>
                </a:lnTo>
                <a:lnTo>
                  <a:pt x="10957591" y="4389636"/>
                </a:lnTo>
                <a:cubicBezTo>
                  <a:pt x="10958037" y="4388297"/>
                  <a:pt x="10958261" y="4387181"/>
                  <a:pt x="10958261" y="4386288"/>
                </a:cubicBezTo>
                <a:cubicBezTo>
                  <a:pt x="10958261" y="4385395"/>
                  <a:pt x="10957945" y="4384688"/>
                  <a:pt x="10957312" y="4384167"/>
                </a:cubicBezTo>
                <a:cubicBezTo>
                  <a:pt x="10956679" y="4383646"/>
                  <a:pt x="10955693" y="4383293"/>
                  <a:pt x="10954354" y="4383107"/>
                </a:cubicBezTo>
                <a:cubicBezTo>
                  <a:pt x="10953015" y="4382920"/>
                  <a:pt x="10951303" y="4382827"/>
                  <a:pt x="10949219" y="4382827"/>
                </a:cubicBezTo>
                <a:cubicBezTo>
                  <a:pt x="10946838" y="4382827"/>
                  <a:pt x="10945015" y="4382920"/>
                  <a:pt x="10943750" y="4383107"/>
                </a:cubicBezTo>
                <a:cubicBezTo>
                  <a:pt x="10942485" y="4383293"/>
                  <a:pt x="10941536" y="4383590"/>
                  <a:pt x="10940903" y="4384000"/>
                </a:cubicBezTo>
                <a:cubicBezTo>
                  <a:pt x="10940271" y="4384409"/>
                  <a:pt x="10939731" y="4385320"/>
                  <a:pt x="10939285" y="4386734"/>
                </a:cubicBezTo>
                <a:lnTo>
                  <a:pt x="10911603" y="4467771"/>
                </a:lnTo>
                <a:lnTo>
                  <a:pt x="10911269" y="4467771"/>
                </a:lnTo>
                <a:lnTo>
                  <a:pt x="10882581" y="4387181"/>
                </a:lnTo>
                <a:cubicBezTo>
                  <a:pt x="10882209" y="4386213"/>
                  <a:pt x="10881856" y="4385451"/>
                  <a:pt x="10881521" y="4384892"/>
                </a:cubicBezTo>
                <a:cubicBezTo>
                  <a:pt x="10881187" y="4384334"/>
                  <a:pt x="10880647" y="4383906"/>
                  <a:pt x="10879903" y="4383609"/>
                </a:cubicBezTo>
                <a:cubicBezTo>
                  <a:pt x="10879159" y="4383311"/>
                  <a:pt x="10878154" y="4383107"/>
                  <a:pt x="10876889" y="4382995"/>
                </a:cubicBezTo>
                <a:cubicBezTo>
                  <a:pt x="10875624" y="4382883"/>
                  <a:pt x="10873875" y="4382827"/>
                  <a:pt x="10871643" y="4382827"/>
                </a:cubicBezTo>
                <a:close/>
                <a:moveTo>
                  <a:pt x="9061781" y="4382827"/>
                </a:moveTo>
                <a:cubicBezTo>
                  <a:pt x="9060070" y="4382827"/>
                  <a:pt x="9058637" y="4382865"/>
                  <a:pt x="9057484" y="4382939"/>
                </a:cubicBezTo>
                <a:cubicBezTo>
                  <a:pt x="9056331" y="4383014"/>
                  <a:pt x="9055401" y="4383181"/>
                  <a:pt x="9054693" y="4383441"/>
                </a:cubicBezTo>
                <a:cubicBezTo>
                  <a:pt x="9053987" y="4383702"/>
                  <a:pt x="9053484" y="4384055"/>
                  <a:pt x="9053187" y="4384502"/>
                </a:cubicBezTo>
                <a:cubicBezTo>
                  <a:pt x="9052889" y="4384948"/>
                  <a:pt x="9052740" y="4385469"/>
                  <a:pt x="9052740" y="4386064"/>
                </a:cubicBezTo>
                <a:cubicBezTo>
                  <a:pt x="9052740" y="4386288"/>
                  <a:pt x="9052759" y="4386567"/>
                  <a:pt x="9052796" y="4386902"/>
                </a:cubicBezTo>
                <a:cubicBezTo>
                  <a:pt x="9052833" y="4387237"/>
                  <a:pt x="9052945" y="4387739"/>
                  <a:pt x="9053131" y="4388409"/>
                </a:cubicBezTo>
                <a:cubicBezTo>
                  <a:pt x="9053317" y="4389078"/>
                  <a:pt x="9053559" y="4389860"/>
                  <a:pt x="9053857" y="4390753"/>
                </a:cubicBezTo>
                <a:lnTo>
                  <a:pt x="9088013" y="4486189"/>
                </a:lnTo>
                <a:cubicBezTo>
                  <a:pt x="9088310" y="4486933"/>
                  <a:pt x="9088719" y="4487565"/>
                  <a:pt x="9089240" y="4488086"/>
                </a:cubicBezTo>
                <a:cubicBezTo>
                  <a:pt x="9089761" y="4488607"/>
                  <a:pt x="9090487" y="4489016"/>
                  <a:pt x="9091417" y="4489314"/>
                </a:cubicBezTo>
                <a:cubicBezTo>
                  <a:pt x="9092347" y="4489612"/>
                  <a:pt x="9093556" y="4489835"/>
                  <a:pt x="9095045" y="4489984"/>
                </a:cubicBezTo>
                <a:cubicBezTo>
                  <a:pt x="9096533" y="4490133"/>
                  <a:pt x="9098393" y="4490207"/>
                  <a:pt x="9100625" y="4490207"/>
                </a:cubicBezTo>
                <a:cubicBezTo>
                  <a:pt x="9102858" y="4490207"/>
                  <a:pt x="9104719" y="4490151"/>
                  <a:pt x="9106207" y="4490040"/>
                </a:cubicBezTo>
                <a:cubicBezTo>
                  <a:pt x="9107695" y="4489928"/>
                  <a:pt x="9108923" y="4489723"/>
                  <a:pt x="9109890" y="4489426"/>
                </a:cubicBezTo>
                <a:cubicBezTo>
                  <a:pt x="9110857" y="4489128"/>
                  <a:pt x="9111583" y="4488719"/>
                  <a:pt x="9112067" y="4488198"/>
                </a:cubicBezTo>
                <a:cubicBezTo>
                  <a:pt x="9112551" y="4487677"/>
                  <a:pt x="9112941" y="4487007"/>
                  <a:pt x="9113239" y="4486189"/>
                </a:cubicBezTo>
                <a:lnTo>
                  <a:pt x="9147507" y="4390753"/>
                </a:lnTo>
                <a:cubicBezTo>
                  <a:pt x="9147655" y="4390232"/>
                  <a:pt x="9147785" y="4389748"/>
                  <a:pt x="9147897" y="4389302"/>
                </a:cubicBezTo>
                <a:cubicBezTo>
                  <a:pt x="9148009" y="4388855"/>
                  <a:pt x="9148102" y="4388446"/>
                  <a:pt x="9148176" y="4388074"/>
                </a:cubicBezTo>
                <a:cubicBezTo>
                  <a:pt x="9148251" y="4387702"/>
                  <a:pt x="9148307" y="4387348"/>
                  <a:pt x="9148344" y="4387013"/>
                </a:cubicBezTo>
                <a:cubicBezTo>
                  <a:pt x="9148381" y="4386678"/>
                  <a:pt x="9148399" y="4386362"/>
                  <a:pt x="9148399" y="4386064"/>
                </a:cubicBezTo>
                <a:cubicBezTo>
                  <a:pt x="9148399" y="4385469"/>
                  <a:pt x="9148269" y="4384967"/>
                  <a:pt x="9148009" y="4384558"/>
                </a:cubicBezTo>
                <a:cubicBezTo>
                  <a:pt x="9147748" y="4384148"/>
                  <a:pt x="9147302" y="4383795"/>
                  <a:pt x="9146669" y="4383497"/>
                </a:cubicBezTo>
                <a:cubicBezTo>
                  <a:pt x="9146037" y="4383200"/>
                  <a:pt x="9145163" y="4383014"/>
                  <a:pt x="9144046" y="4382939"/>
                </a:cubicBezTo>
                <a:cubicBezTo>
                  <a:pt x="9142930" y="4382865"/>
                  <a:pt x="9141516" y="4382827"/>
                  <a:pt x="9139805" y="4382827"/>
                </a:cubicBezTo>
                <a:cubicBezTo>
                  <a:pt x="9137795" y="4382827"/>
                  <a:pt x="9136177" y="4382883"/>
                  <a:pt x="9134949" y="4382995"/>
                </a:cubicBezTo>
                <a:cubicBezTo>
                  <a:pt x="9133721" y="4383107"/>
                  <a:pt x="9132754" y="4383311"/>
                  <a:pt x="9132047" y="4383609"/>
                </a:cubicBezTo>
                <a:cubicBezTo>
                  <a:pt x="9131340" y="4383906"/>
                  <a:pt x="9130801" y="4384279"/>
                  <a:pt x="9130429" y="4384725"/>
                </a:cubicBezTo>
                <a:cubicBezTo>
                  <a:pt x="9130057" y="4385172"/>
                  <a:pt x="9129796" y="4385730"/>
                  <a:pt x="9129647" y="4386399"/>
                </a:cubicBezTo>
                <a:lnTo>
                  <a:pt x="9101630" y="4469222"/>
                </a:lnTo>
                <a:lnTo>
                  <a:pt x="9101295" y="4470562"/>
                </a:lnTo>
                <a:lnTo>
                  <a:pt x="9100849" y="4469222"/>
                </a:lnTo>
                <a:lnTo>
                  <a:pt x="9072497" y="4386399"/>
                </a:lnTo>
                <a:cubicBezTo>
                  <a:pt x="9072199" y="4385730"/>
                  <a:pt x="9071883" y="4385172"/>
                  <a:pt x="9071548" y="4384725"/>
                </a:cubicBezTo>
                <a:cubicBezTo>
                  <a:pt x="9071213" y="4384279"/>
                  <a:pt x="9070693" y="4383906"/>
                  <a:pt x="9069986" y="4383609"/>
                </a:cubicBezTo>
                <a:cubicBezTo>
                  <a:pt x="9069279" y="4383311"/>
                  <a:pt x="9068274" y="4383107"/>
                  <a:pt x="9066972" y="4382995"/>
                </a:cubicBezTo>
                <a:cubicBezTo>
                  <a:pt x="9065669" y="4382883"/>
                  <a:pt x="9063939" y="4382827"/>
                  <a:pt x="9061781" y="4382827"/>
                </a:cubicBezTo>
                <a:close/>
                <a:moveTo>
                  <a:pt x="8452182" y="4382827"/>
                </a:moveTo>
                <a:cubicBezTo>
                  <a:pt x="8450470" y="4382827"/>
                  <a:pt x="8449038" y="4382865"/>
                  <a:pt x="8447884" y="4382939"/>
                </a:cubicBezTo>
                <a:cubicBezTo>
                  <a:pt x="8446731" y="4383014"/>
                  <a:pt x="8445801" y="4383181"/>
                  <a:pt x="8445094" y="4383441"/>
                </a:cubicBezTo>
                <a:cubicBezTo>
                  <a:pt x="8444387" y="4383702"/>
                  <a:pt x="8443884" y="4384055"/>
                  <a:pt x="8443587" y="4384502"/>
                </a:cubicBezTo>
                <a:cubicBezTo>
                  <a:pt x="8443289" y="4384948"/>
                  <a:pt x="8443140" y="4385469"/>
                  <a:pt x="8443140" y="4386064"/>
                </a:cubicBezTo>
                <a:cubicBezTo>
                  <a:pt x="8443140" y="4386288"/>
                  <a:pt x="8443159" y="4386567"/>
                  <a:pt x="8443196" y="4386902"/>
                </a:cubicBezTo>
                <a:cubicBezTo>
                  <a:pt x="8443233" y="4387237"/>
                  <a:pt x="8443345" y="4387739"/>
                  <a:pt x="8443531" y="4388409"/>
                </a:cubicBezTo>
                <a:cubicBezTo>
                  <a:pt x="8443717" y="4389078"/>
                  <a:pt x="8443959" y="4389860"/>
                  <a:pt x="8444257" y="4390753"/>
                </a:cubicBezTo>
                <a:lnTo>
                  <a:pt x="8478413" y="4486189"/>
                </a:lnTo>
                <a:cubicBezTo>
                  <a:pt x="8478710" y="4486933"/>
                  <a:pt x="8479119" y="4487565"/>
                  <a:pt x="8479640" y="4488086"/>
                </a:cubicBezTo>
                <a:cubicBezTo>
                  <a:pt x="8480161" y="4488607"/>
                  <a:pt x="8480887" y="4489016"/>
                  <a:pt x="8481817" y="4489314"/>
                </a:cubicBezTo>
                <a:cubicBezTo>
                  <a:pt x="8482747" y="4489612"/>
                  <a:pt x="8483956" y="4489835"/>
                  <a:pt x="8485445" y="4489984"/>
                </a:cubicBezTo>
                <a:cubicBezTo>
                  <a:pt x="8486933" y="4490133"/>
                  <a:pt x="8488793" y="4490207"/>
                  <a:pt x="8491026" y="4490207"/>
                </a:cubicBezTo>
                <a:cubicBezTo>
                  <a:pt x="8493258" y="4490207"/>
                  <a:pt x="8495119" y="4490151"/>
                  <a:pt x="8496607" y="4490040"/>
                </a:cubicBezTo>
                <a:cubicBezTo>
                  <a:pt x="8498095" y="4489928"/>
                  <a:pt x="8499323" y="4489723"/>
                  <a:pt x="8500290" y="4489426"/>
                </a:cubicBezTo>
                <a:cubicBezTo>
                  <a:pt x="8501258" y="4489128"/>
                  <a:pt x="8501983" y="4488719"/>
                  <a:pt x="8502467" y="4488198"/>
                </a:cubicBezTo>
                <a:cubicBezTo>
                  <a:pt x="8502951" y="4487677"/>
                  <a:pt x="8503341" y="4487007"/>
                  <a:pt x="8503639" y="4486189"/>
                </a:cubicBezTo>
                <a:lnTo>
                  <a:pt x="8537907" y="4390753"/>
                </a:lnTo>
                <a:cubicBezTo>
                  <a:pt x="8538055" y="4390232"/>
                  <a:pt x="8538186" y="4389748"/>
                  <a:pt x="8538297" y="4389302"/>
                </a:cubicBezTo>
                <a:cubicBezTo>
                  <a:pt x="8538409" y="4388855"/>
                  <a:pt x="8538502" y="4388446"/>
                  <a:pt x="8538576" y="4388074"/>
                </a:cubicBezTo>
                <a:cubicBezTo>
                  <a:pt x="8538651" y="4387702"/>
                  <a:pt x="8538707" y="4387348"/>
                  <a:pt x="8538744" y="4387013"/>
                </a:cubicBezTo>
                <a:cubicBezTo>
                  <a:pt x="8538781" y="4386678"/>
                  <a:pt x="8538800" y="4386362"/>
                  <a:pt x="8538800" y="4386064"/>
                </a:cubicBezTo>
                <a:cubicBezTo>
                  <a:pt x="8538800" y="4385469"/>
                  <a:pt x="8538669" y="4384967"/>
                  <a:pt x="8538409" y="4384558"/>
                </a:cubicBezTo>
                <a:cubicBezTo>
                  <a:pt x="8538148" y="4384148"/>
                  <a:pt x="8537702" y="4383795"/>
                  <a:pt x="8537069" y="4383497"/>
                </a:cubicBezTo>
                <a:cubicBezTo>
                  <a:pt x="8536437" y="4383200"/>
                  <a:pt x="8535563" y="4383014"/>
                  <a:pt x="8534446" y="4382939"/>
                </a:cubicBezTo>
                <a:cubicBezTo>
                  <a:pt x="8533330" y="4382865"/>
                  <a:pt x="8531916" y="4382827"/>
                  <a:pt x="8530205" y="4382827"/>
                </a:cubicBezTo>
                <a:cubicBezTo>
                  <a:pt x="8528196" y="4382827"/>
                  <a:pt x="8526577" y="4382883"/>
                  <a:pt x="8525349" y="4382995"/>
                </a:cubicBezTo>
                <a:cubicBezTo>
                  <a:pt x="8524121" y="4383107"/>
                  <a:pt x="8523154" y="4383311"/>
                  <a:pt x="8522447" y="4383609"/>
                </a:cubicBezTo>
                <a:cubicBezTo>
                  <a:pt x="8521740" y="4383906"/>
                  <a:pt x="8521201" y="4384279"/>
                  <a:pt x="8520829" y="4384725"/>
                </a:cubicBezTo>
                <a:cubicBezTo>
                  <a:pt x="8520457" y="4385172"/>
                  <a:pt x="8520196" y="4385730"/>
                  <a:pt x="8520047" y="4386399"/>
                </a:cubicBezTo>
                <a:lnTo>
                  <a:pt x="8492030" y="4469222"/>
                </a:lnTo>
                <a:lnTo>
                  <a:pt x="8491695" y="4470562"/>
                </a:lnTo>
                <a:lnTo>
                  <a:pt x="8491249" y="4469222"/>
                </a:lnTo>
                <a:lnTo>
                  <a:pt x="8462897" y="4386399"/>
                </a:lnTo>
                <a:cubicBezTo>
                  <a:pt x="8462600" y="4385730"/>
                  <a:pt x="8462283" y="4385172"/>
                  <a:pt x="8461948" y="4384725"/>
                </a:cubicBezTo>
                <a:cubicBezTo>
                  <a:pt x="8461614" y="4384279"/>
                  <a:pt x="8461093" y="4383906"/>
                  <a:pt x="8460386" y="4383609"/>
                </a:cubicBezTo>
                <a:cubicBezTo>
                  <a:pt x="8459679" y="4383311"/>
                  <a:pt x="8458674" y="4383107"/>
                  <a:pt x="8457372" y="4382995"/>
                </a:cubicBezTo>
                <a:cubicBezTo>
                  <a:pt x="8456070" y="4382883"/>
                  <a:pt x="8454340" y="4382827"/>
                  <a:pt x="8452182" y="4382827"/>
                </a:cubicBezTo>
                <a:close/>
                <a:moveTo>
                  <a:pt x="7627079" y="4382827"/>
                </a:moveTo>
                <a:cubicBezTo>
                  <a:pt x="7624697" y="4382827"/>
                  <a:pt x="7622781" y="4382902"/>
                  <a:pt x="7621330" y="4383051"/>
                </a:cubicBezTo>
                <a:cubicBezTo>
                  <a:pt x="7619879" y="4383200"/>
                  <a:pt x="7618800" y="4383516"/>
                  <a:pt x="7618093" y="4384000"/>
                </a:cubicBezTo>
                <a:cubicBezTo>
                  <a:pt x="7617386" y="4384483"/>
                  <a:pt x="7617051" y="4385079"/>
                  <a:pt x="7617088" y="4385785"/>
                </a:cubicBezTo>
                <a:cubicBezTo>
                  <a:pt x="7617126" y="4386492"/>
                  <a:pt x="7617442" y="4387367"/>
                  <a:pt x="7618037" y="4388409"/>
                </a:cubicBezTo>
                <a:lnTo>
                  <a:pt x="7647617" y="4435624"/>
                </a:lnTo>
                <a:lnTo>
                  <a:pt x="7616363" y="4484626"/>
                </a:lnTo>
                <a:cubicBezTo>
                  <a:pt x="7615693" y="4485668"/>
                  <a:pt x="7615340" y="4486542"/>
                  <a:pt x="7615303" y="4487249"/>
                </a:cubicBezTo>
                <a:cubicBezTo>
                  <a:pt x="7615265" y="4487956"/>
                  <a:pt x="7615563" y="4488533"/>
                  <a:pt x="7616195" y="4488979"/>
                </a:cubicBezTo>
                <a:cubicBezTo>
                  <a:pt x="7616828" y="4489426"/>
                  <a:pt x="7617833" y="4489742"/>
                  <a:pt x="7619209" y="4489928"/>
                </a:cubicBezTo>
                <a:cubicBezTo>
                  <a:pt x="7620586" y="4490114"/>
                  <a:pt x="7622353" y="4490207"/>
                  <a:pt x="7624511" y="4490207"/>
                </a:cubicBezTo>
                <a:cubicBezTo>
                  <a:pt x="7626595" y="4490207"/>
                  <a:pt x="7628269" y="4490151"/>
                  <a:pt x="7629534" y="4490040"/>
                </a:cubicBezTo>
                <a:cubicBezTo>
                  <a:pt x="7630799" y="4489928"/>
                  <a:pt x="7631822" y="4489742"/>
                  <a:pt x="7632604" y="4489481"/>
                </a:cubicBezTo>
                <a:cubicBezTo>
                  <a:pt x="7633385" y="4489221"/>
                  <a:pt x="7633980" y="4488886"/>
                  <a:pt x="7634390" y="4488477"/>
                </a:cubicBezTo>
                <a:cubicBezTo>
                  <a:pt x="7634799" y="4488068"/>
                  <a:pt x="7635152" y="4487602"/>
                  <a:pt x="7635450" y="4487082"/>
                </a:cubicBezTo>
                <a:lnTo>
                  <a:pt x="7659449" y="4447233"/>
                </a:lnTo>
                <a:lnTo>
                  <a:pt x="7683559" y="4487082"/>
                </a:lnTo>
                <a:cubicBezTo>
                  <a:pt x="7683856" y="4487602"/>
                  <a:pt x="7684210" y="4488068"/>
                  <a:pt x="7684619" y="4488477"/>
                </a:cubicBezTo>
                <a:cubicBezTo>
                  <a:pt x="7685028" y="4488886"/>
                  <a:pt x="7685624" y="4489221"/>
                  <a:pt x="7686405" y="4489481"/>
                </a:cubicBezTo>
                <a:cubicBezTo>
                  <a:pt x="7687187" y="4489742"/>
                  <a:pt x="7688228" y="4489928"/>
                  <a:pt x="7689531" y="4490040"/>
                </a:cubicBezTo>
                <a:cubicBezTo>
                  <a:pt x="7690833" y="4490151"/>
                  <a:pt x="7692600" y="4490207"/>
                  <a:pt x="7694833" y="4490207"/>
                </a:cubicBezTo>
                <a:cubicBezTo>
                  <a:pt x="7697139" y="4490207"/>
                  <a:pt x="7699018" y="4490114"/>
                  <a:pt x="7700469" y="4489928"/>
                </a:cubicBezTo>
                <a:cubicBezTo>
                  <a:pt x="7701920" y="4489742"/>
                  <a:pt x="7702999" y="4489426"/>
                  <a:pt x="7703706" y="4488979"/>
                </a:cubicBezTo>
                <a:cubicBezTo>
                  <a:pt x="7704413" y="4488533"/>
                  <a:pt x="7704767" y="4487956"/>
                  <a:pt x="7704767" y="4487249"/>
                </a:cubicBezTo>
                <a:cubicBezTo>
                  <a:pt x="7704767" y="4486542"/>
                  <a:pt x="7704469" y="4485668"/>
                  <a:pt x="7703874" y="4484626"/>
                </a:cubicBezTo>
                <a:lnTo>
                  <a:pt x="7672843" y="4435066"/>
                </a:lnTo>
                <a:lnTo>
                  <a:pt x="7702200" y="4388409"/>
                </a:lnTo>
                <a:cubicBezTo>
                  <a:pt x="7702869" y="4387292"/>
                  <a:pt x="7703241" y="4386362"/>
                  <a:pt x="7703316" y="4385618"/>
                </a:cubicBezTo>
                <a:cubicBezTo>
                  <a:pt x="7703390" y="4384874"/>
                  <a:pt x="7703093" y="4384297"/>
                  <a:pt x="7702423" y="4383888"/>
                </a:cubicBezTo>
                <a:cubicBezTo>
                  <a:pt x="7701753" y="4383479"/>
                  <a:pt x="7700730" y="4383200"/>
                  <a:pt x="7699353" y="4383051"/>
                </a:cubicBezTo>
                <a:cubicBezTo>
                  <a:pt x="7697977" y="4382902"/>
                  <a:pt x="7696209" y="4382827"/>
                  <a:pt x="7694051" y="4382827"/>
                </a:cubicBezTo>
                <a:cubicBezTo>
                  <a:pt x="7692042" y="4382827"/>
                  <a:pt x="7690461" y="4382883"/>
                  <a:pt x="7689307" y="4382995"/>
                </a:cubicBezTo>
                <a:cubicBezTo>
                  <a:pt x="7688154" y="4383107"/>
                  <a:pt x="7687261" y="4383293"/>
                  <a:pt x="7686628" y="4383553"/>
                </a:cubicBezTo>
                <a:cubicBezTo>
                  <a:pt x="7685996" y="4383813"/>
                  <a:pt x="7685494" y="4384130"/>
                  <a:pt x="7685122" y="4384502"/>
                </a:cubicBezTo>
                <a:cubicBezTo>
                  <a:pt x="7684749" y="4384874"/>
                  <a:pt x="7684415" y="4385283"/>
                  <a:pt x="7684117" y="4385730"/>
                </a:cubicBezTo>
                <a:lnTo>
                  <a:pt x="7660900" y="4423123"/>
                </a:lnTo>
                <a:lnTo>
                  <a:pt x="7638017" y="4385730"/>
                </a:lnTo>
                <a:cubicBezTo>
                  <a:pt x="7637720" y="4385209"/>
                  <a:pt x="7637385" y="4384762"/>
                  <a:pt x="7637013" y="4384390"/>
                </a:cubicBezTo>
                <a:cubicBezTo>
                  <a:pt x="7636641" y="4384018"/>
                  <a:pt x="7636083" y="4383720"/>
                  <a:pt x="7635339" y="4383497"/>
                </a:cubicBezTo>
                <a:cubicBezTo>
                  <a:pt x="7634594" y="4383274"/>
                  <a:pt x="7633571" y="4383107"/>
                  <a:pt x="7632269" y="4382995"/>
                </a:cubicBezTo>
                <a:cubicBezTo>
                  <a:pt x="7630967" y="4382883"/>
                  <a:pt x="7629237" y="4382827"/>
                  <a:pt x="7627079" y="4382827"/>
                </a:cubicBezTo>
                <a:close/>
                <a:moveTo>
                  <a:pt x="6836801" y="4382827"/>
                </a:moveTo>
                <a:cubicBezTo>
                  <a:pt x="6835015" y="4382827"/>
                  <a:pt x="6833527" y="4382902"/>
                  <a:pt x="6832336" y="4383051"/>
                </a:cubicBezTo>
                <a:cubicBezTo>
                  <a:pt x="6831146" y="4383200"/>
                  <a:pt x="6830197" y="4383423"/>
                  <a:pt x="6829490" y="4383720"/>
                </a:cubicBezTo>
                <a:cubicBezTo>
                  <a:pt x="6828783" y="4384018"/>
                  <a:pt x="6828299" y="4384390"/>
                  <a:pt x="6828039" y="4384837"/>
                </a:cubicBezTo>
                <a:cubicBezTo>
                  <a:pt x="6827778" y="4385283"/>
                  <a:pt x="6827648" y="4385767"/>
                  <a:pt x="6827648" y="4386288"/>
                </a:cubicBezTo>
                <a:lnTo>
                  <a:pt x="6827648" y="4486747"/>
                </a:lnTo>
                <a:cubicBezTo>
                  <a:pt x="6827648" y="4487342"/>
                  <a:pt x="6827778" y="4487844"/>
                  <a:pt x="6828039" y="4488254"/>
                </a:cubicBezTo>
                <a:cubicBezTo>
                  <a:pt x="6828299" y="4488663"/>
                  <a:pt x="6828783" y="4489016"/>
                  <a:pt x="6829490" y="4489314"/>
                </a:cubicBezTo>
                <a:cubicBezTo>
                  <a:pt x="6830197" y="4489612"/>
                  <a:pt x="6831146" y="4489835"/>
                  <a:pt x="6832336" y="4489984"/>
                </a:cubicBezTo>
                <a:cubicBezTo>
                  <a:pt x="6833527" y="4490133"/>
                  <a:pt x="6835015" y="4490207"/>
                  <a:pt x="6836801" y="4490207"/>
                </a:cubicBezTo>
                <a:cubicBezTo>
                  <a:pt x="6838661" y="4490207"/>
                  <a:pt x="6840187" y="4490133"/>
                  <a:pt x="6841378" y="4489984"/>
                </a:cubicBezTo>
                <a:cubicBezTo>
                  <a:pt x="6842568" y="4489835"/>
                  <a:pt x="6843498" y="4489612"/>
                  <a:pt x="6844168" y="4489314"/>
                </a:cubicBezTo>
                <a:cubicBezTo>
                  <a:pt x="6844838" y="4489016"/>
                  <a:pt x="6845322" y="4488663"/>
                  <a:pt x="6845619" y="4488254"/>
                </a:cubicBezTo>
                <a:cubicBezTo>
                  <a:pt x="6845917" y="4487844"/>
                  <a:pt x="6846066" y="4487342"/>
                  <a:pt x="6846066" y="4486747"/>
                </a:cubicBezTo>
                <a:lnTo>
                  <a:pt x="6846066" y="4386288"/>
                </a:lnTo>
                <a:cubicBezTo>
                  <a:pt x="6846066" y="4385767"/>
                  <a:pt x="6845917" y="4385283"/>
                  <a:pt x="6845619" y="4384837"/>
                </a:cubicBezTo>
                <a:cubicBezTo>
                  <a:pt x="6845322" y="4384390"/>
                  <a:pt x="6844838" y="4384018"/>
                  <a:pt x="6844168" y="4383720"/>
                </a:cubicBezTo>
                <a:cubicBezTo>
                  <a:pt x="6843498" y="4383423"/>
                  <a:pt x="6842568" y="4383200"/>
                  <a:pt x="6841378" y="4383051"/>
                </a:cubicBezTo>
                <a:cubicBezTo>
                  <a:pt x="6840187" y="4382902"/>
                  <a:pt x="6838661" y="4382827"/>
                  <a:pt x="6836801" y="4382827"/>
                </a:cubicBezTo>
                <a:close/>
                <a:moveTo>
                  <a:pt x="6413832" y="4382827"/>
                </a:moveTo>
                <a:cubicBezTo>
                  <a:pt x="6412120" y="4382827"/>
                  <a:pt x="6410688" y="4382865"/>
                  <a:pt x="6409534" y="4382939"/>
                </a:cubicBezTo>
                <a:cubicBezTo>
                  <a:pt x="6408381" y="4383014"/>
                  <a:pt x="6407451" y="4383181"/>
                  <a:pt x="6406744" y="4383441"/>
                </a:cubicBezTo>
                <a:cubicBezTo>
                  <a:pt x="6406037" y="4383702"/>
                  <a:pt x="6405534" y="4384055"/>
                  <a:pt x="6405237" y="4384502"/>
                </a:cubicBezTo>
                <a:cubicBezTo>
                  <a:pt x="6404939" y="4384948"/>
                  <a:pt x="6404790" y="4385469"/>
                  <a:pt x="6404790" y="4386064"/>
                </a:cubicBezTo>
                <a:cubicBezTo>
                  <a:pt x="6404790" y="4386288"/>
                  <a:pt x="6404809" y="4386567"/>
                  <a:pt x="6404846" y="4386902"/>
                </a:cubicBezTo>
                <a:cubicBezTo>
                  <a:pt x="6404883" y="4387237"/>
                  <a:pt x="6404995" y="4387739"/>
                  <a:pt x="6405181" y="4388409"/>
                </a:cubicBezTo>
                <a:cubicBezTo>
                  <a:pt x="6405367" y="4389078"/>
                  <a:pt x="6405609" y="4389860"/>
                  <a:pt x="6405907" y="4390753"/>
                </a:cubicBezTo>
                <a:lnTo>
                  <a:pt x="6440063" y="4486189"/>
                </a:lnTo>
                <a:cubicBezTo>
                  <a:pt x="6440360" y="4486933"/>
                  <a:pt x="6440770" y="4487565"/>
                  <a:pt x="6441290" y="4488086"/>
                </a:cubicBezTo>
                <a:cubicBezTo>
                  <a:pt x="6441811" y="4488607"/>
                  <a:pt x="6442537" y="4489016"/>
                  <a:pt x="6443467" y="4489314"/>
                </a:cubicBezTo>
                <a:cubicBezTo>
                  <a:pt x="6444397" y="4489612"/>
                  <a:pt x="6445606" y="4489835"/>
                  <a:pt x="6447095" y="4489984"/>
                </a:cubicBezTo>
                <a:cubicBezTo>
                  <a:pt x="6448583" y="4490133"/>
                  <a:pt x="6450443" y="4490207"/>
                  <a:pt x="6452676" y="4490207"/>
                </a:cubicBezTo>
                <a:cubicBezTo>
                  <a:pt x="6454908" y="4490207"/>
                  <a:pt x="6456769" y="4490151"/>
                  <a:pt x="6458257" y="4490040"/>
                </a:cubicBezTo>
                <a:cubicBezTo>
                  <a:pt x="6459745" y="4489928"/>
                  <a:pt x="6460973" y="4489723"/>
                  <a:pt x="6461940" y="4489426"/>
                </a:cubicBezTo>
                <a:cubicBezTo>
                  <a:pt x="6462908" y="4489128"/>
                  <a:pt x="6463633" y="4488719"/>
                  <a:pt x="6464117" y="4488198"/>
                </a:cubicBezTo>
                <a:cubicBezTo>
                  <a:pt x="6464601" y="4487677"/>
                  <a:pt x="6464991" y="4487007"/>
                  <a:pt x="6465289" y="4486189"/>
                </a:cubicBezTo>
                <a:lnTo>
                  <a:pt x="6499557" y="4390753"/>
                </a:lnTo>
                <a:cubicBezTo>
                  <a:pt x="6499705" y="4390232"/>
                  <a:pt x="6499836" y="4389748"/>
                  <a:pt x="6499947" y="4389302"/>
                </a:cubicBezTo>
                <a:cubicBezTo>
                  <a:pt x="6500059" y="4388855"/>
                  <a:pt x="6500152" y="4388446"/>
                  <a:pt x="6500226" y="4388074"/>
                </a:cubicBezTo>
                <a:cubicBezTo>
                  <a:pt x="6500301" y="4387702"/>
                  <a:pt x="6500357" y="4387348"/>
                  <a:pt x="6500394" y="4387013"/>
                </a:cubicBezTo>
                <a:cubicBezTo>
                  <a:pt x="6500431" y="4386678"/>
                  <a:pt x="6500450" y="4386362"/>
                  <a:pt x="6500450" y="4386064"/>
                </a:cubicBezTo>
                <a:cubicBezTo>
                  <a:pt x="6500450" y="4385469"/>
                  <a:pt x="6500319" y="4384967"/>
                  <a:pt x="6500059" y="4384558"/>
                </a:cubicBezTo>
                <a:cubicBezTo>
                  <a:pt x="6499798" y="4384148"/>
                  <a:pt x="6499352" y="4383795"/>
                  <a:pt x="6498719" y="4383497"/>
                </a:cubicBezTo>
                <a:cubicBezTo>
                  <a:pt x="6498087" y="4383200"/>
                  <a:pt x="6497213" y="4383014"/>
                  <a:pt x="6496096" y="4382939"/>
                </a:cubicBezTo>
                <a:cubicBezTo>
                  <a:pt x="6494980" y="4382865"/>
                  <a:pt x="6493566" y="4382827"/>
                  <a:pt x="6491855" y="4382827"/>
                </a:cubicBezTo>
                <a:cubicBezTo>
                  <a:pt x="6489846" y="4382827"/>
                  <a:pt x="6488227" y="4382883"/>
                  <a:pt x="6486999" y="4382995"/>
                </a:cubicBezTo>
                <a:cubicBezTo>
                  <a:pt x="6485771" y="4383107"/>
                  <a:pt x="6484804" y="4383311"/>
                  <a:pt x="6484097" y="4383609"/>
                </a:cubicBezTo>
                <a:cubicBezTo>
                  <a:pt x="6483390" y="4383906"/>
                  <a:pt x="6482851" y="4384279"/>
                  <a:pt x="6482479" y="4384725"/>
                </a:cubicBezTo>
                <a:cubicBezTo>
                  <a:pt x="6482107" y="4385172"/>
                  <a:pt x="6481846" y="4385730"/>
                  <a:pt x="6481697" y="4386399"/>
                </a:cubicBezTo>
                <a:lnTo>
                  <a:pt x="6453680" y="4469222"/>
                </a:lnTo>
                <a:lnTo>
                  <a:pt x="6453345" y="4470562"/>
                </a:lnTo>
                <a:lnTo>
                  <a:pt x="6452899" y="4469222"/>
                </a:lnTo>
                <a:lnTo>
                  <a:pt x="6424547" y="4386399"/>
                </a:lnTo>
                <a:cubicBezTo>
                  <a:pt x="6424250" y="4385730"/>
                  <a:pt x="6423933" y="4385172"/>
                  <a:pt x="6423598" y="4384725"/>
                </a:cubicBezTo>
                <a:cubicBezTo>
                  <a:pt x="6423264" y="4384279"/>
                  <a:pt x="6422743" y="4383906"/>
                  <a:pt x="6422036" y="4383609"/>
                </a:cubicBezTo>
                <a:cubicBezTo>
                  <a:pt x="6421329" y="4383311"/>
                  <a:pt x="6420324" y="4383107"/>
                  <a:pt x="6419022" y="4382995"/>
                </a:cubicBezTo>
                <a:cubicBezTo>
                  <a:pt x="6417720" y="4382883"/>
                  <a:pt x="6415990" y="4382827"/>
                  <a:pt x="6413832" y="4382827"/>
                </a:cubicBezTo>
                <a:close/>
                <a:moveTo>
                  <a:pt x="8315297" y="4381376"/>
                </a:moveTo>
                <a:cubicBezTo>
                  <a:pt x="8308674" y="4381376"/>
                  <a:pt x="8302516" y="4382474"/>
                  <a:pt x="8296824" y="4384669"/>
                </a:cubicBezTo>
                <a:cubicBezTo>
                  <a:pt x="8291131" y="4386864"/>
                  <a:pt x="8286182" y="4390232"/>
                  <a:pt x="8281978" y="4394771"/>
                </a:cubicBezTo>
                <a:cubicBezTo>
                  <a:pt x="8277774" y="4399310"/>
                  <a:pt x="8274462" y="4405133"/>
                  <a:pt x="8272044" y="4412240"/>
                </a:cubicBezTo>
                <a:cubicBezTo>
                  <a:pt x="8269625" y="4419346"/>
                  <a:pt x="8268416" y="4427848"/>
                  <a:pt x="8268416" y="4437745"/>
                </a:cubicBezTo>
                <a:cubicBezTo>
                  <a:pt x="8268416" y="4446452"/>
                  <a:pt x="8269402" y="4454135"/>
                  <a:pt x="8271374" y="4460795"/>
                </a:cubicBezTo>
                <a:cubicBezTo>
                  <a:pt x="8273346" y="4467455"/>
                  <a:pt x="8276211" y="4473073"/>
                  <a:pt x="8279969" y="4477650"/>
                </a:cubicBezTo>
                <a:cubicBezTo>
                  <a:pt x="8283727" y="4482226"/>
                  <a:pt x="8288396" y="4485705"/>
                  <a:pt x="8293977" y="4488086"/>
                </a:cubicBezTo>
                <a:cubicBezTo>
                  <a:pt x="8299558" y="4490467"/>
                  <a:pt x="8305958" y="4491658"/>
                  <a:pt x="8313176" y="4491658"/>
                </a:cubicBezTo>
                <a:cubicBezTo>
                  <a:pt x="8316674" y="4491658"/>
                  <a:pt x="8320059" y="4491323"/>
                  <a:pt x="8323334" y="4490653"/>
                </a:cubicBezTo>
                <a:cubicBezTo>
                  <a:pt x="8326608" y="4489984"/>
                  <a:pt x="8329640" y="4489109"/>
                  <a:pt x="8332431" y="4488030"/>
                </a:cubicBezTo>
                <a:cubicBezTo>
                  <a:pt x="8335221" y="4486951"/>
                  <a:pt x="8337733" y="4485724"/>
                  <a:pt x="8339965" y="4484347"/>
                </a:cubicBezTo>
                <a:cubicBezTo>
                  <a:pt x="8342198" y="4482970"/>
                  <a:pt x="8343779" y="4481817"/>
                  <a:pt x="8344709" y="4480887"/>
                </a:cubicBezTo>
                <a:cubicBezTo>
                  <a:pt x="8345639" y="4479956"/>
                  <a:pt x="8346235" y="4479250"/>
                  <a:pt x="8346495" y="4478766"/>
                </a:cubicBezTo>
                <a:cubicBezTo>
                  <a:pt x="8346755" y="4478282"/>
                  <a:pt x="8346979" y="4477724"/>
                  <a:pt x="8347165" y="4477091"/>
                </a:cubicBezTo>
                <a:cubicBezTo>
                  <a:pt x="8347351" y="4476459"/>
                  <a:pt x="8347481" y="4475678"/>
                  <a:pt x="8347555" y="4474747"/>
                </a:cubicBezTo>
                <a:cubicBezTo>
                  <a:pt x="8347630" y="4473817"/>
                  <a:pt x="8347667" y="4472720"/>
                  <a:pt x="8347667" y="4471455"/>
                </a:cubicBezTo>
                <a:cubicBezTo>
                  <a:pt x="8347667" y="4469966"/>
                  <a:pt x="8347611" y="4468683"/>
                  <a:pt x="8347500" y="4467604"/>
                </a:cubicBezTo>
                <a:cubicBezTo>
                  <a:pt x="8347388" y="4466525"/>
                  <a:pt x="8347202" y="4465632"/>
                  <a:pt x="8346942" y="4464925"/>
                </a:cubicBezTo>
                <a:cubicBezTo>
                  <a:pt x="8346681" y="4464218"/>
                  <a:pt x="8346365" y="4463716"/>
                  <a:pt x="8345993" y="4463418"/>
                </a:cubicBezTo>
                <a:cubicBezTo>
                  <a:pt x="8345621" y="4463120"/>
                  <a:pt x="8345174" y="4462971"/>
                  <a:pt x="8344653" y="4462971"/>
                </a:cubicBezTo>
                <a:cubicBezTo>
                  <a:pt x="8343760" y="4462971"/>
                  <a:pt x="8342514" y="4463623"/>
                  <a:pt x="8340914" y="4464925"/>
                </a:cubicBezTo>
                <a:cubicBezTo>
                  <a:pt x="8339314" y="4466227"/>
                  <a:pt x="8337342" y="4467678"/>
                  <a:pt x="8334998" y="4469278"/>
                </a:cubicBezTo>
                <a:cubicBezTo>
                  <a:pt x="8332654" y="4470878"/>
                  <a:pt x="8329882" y="4472348"/>
                  <a:pt x="8326682" y="4473687"/>
                </a:cubicBezTo>
                <a:cubicBezTo>
                  <a:pt x="8323482" y="4475027"/>
                  <a:pt x="8319762" y="4475696"/>
                  <a:pt x="8315520" y="4475696"/>
                </a:cubicBezTo>
                <a:cubicBezTo>
                  <a:pt x="8311055" y="4475696"/>
                  <a:pt x="8307093" y="4474896"/>
                  <a:pt x="8303633" y="4473296"/>
                </a:cubicBezTo>
                <a:cubicBezTo>
                  <a:pt x="8300172" y="4471696"/>
                  <a:pt x="8297252" y="4469259"/>
                  <a:pt x="8294870" y="4465985"/>
                </a:cubicBezTo>
                <a:cubicBezTo>
                  <a:pt x="8292489" y="4462711"/>
                  <a:pt x="8290684" y="4458637"/>
                  <a:pt x="8289457" y="4453763"/>
                </a:cubicBezTo>
                <a:cubicBezTo>
                  <a:pt x="8288229" y="4448889"/>
                  <a:pt x="8287615" y="4443214"/>
                  <a:pt x="8287615" y="4436740"/>
                </a:cubicBezTo>
                <a:cubicBezTo>
                  <a:pt x="8287615" y="4423792"/>
                  <a:pt x="8289978" y="4413914"/>
                  <a:pt x="8294703" y="4407105"/>
                </a:cubicBezTo>
                <a:cubicBezTo>
                  <a:pt x="8299428" y="4400296"/>
                  <a:pt x="8306218" y="4396892"/>
                  <a:pt x="8315074" y="4396892"/>
                </a:cubicBezTo>
                <a:cubicBezTo>
                  <a:pt x="8319390" y="4396892"/>
                  <a:pt x="8323129" y="4397506"/>
                  <a:pt x="8326292" y="4398733"/>
                </a:cubicBezTo>
                <a:cubicBezTo>
                  <a:pt x="8329454" y="4399961"/>
                  <a:pt x="8332152" y="4401319"/>
                  <a:pt x="8334384" y="4402808"/>
                </a:cubicBezTo>
                <a:cubicBezTo>
                  <a:pt x="8336617" y="4404296"/>
                  <a:pt x="8338458" y="4405654"/>
                  <a:pt x="8339909" y="4406882"/>
                </a:cubicBezTo>
                <a:cubicBezTo>
                  <a:pt x="8341360" y="4408110"/>
                  <a:pt x="8342644" y="4408724"/>
                  <a:pt x="8343760" y="4408724"/>
                </a:cubicBezTo>
                <a:cubicBezTo>
                  <a:pt x="8344728" y="4408724"/>
                  <a:pt x="8345546" y="4408147"/>
                  <a:pt x="8346216" y="4406993"/>
                </a:cubicBezTo>
                <a:cubicBezTo>
                  <a:pt x="8346886" y="4405840"/>
                  <a:pt x="8347221" y="4403812"/>
                  <a:pt x="8347221" y="4400910"/>
                </a:cubicBezTo>
                <a:cubicBezTo>
                  <a:pt x="8347221" y="4399571"/>
                  <a:pt x="8347183" y="4398454"/>
                  <a:pt x="8347109" y="4397561"/>
                </a:cubicBezTo>
                <a:cubicBezTo>
                  <a:pt x="8347035" y="4396668"/>
                  <a:pt x="8346886" y="4395869"/>
                  <a:pt x="8346662" y="4395162"/>
                </a:cubicBezTo>
                <a:cubicBezTo>
                  <a:pt x="8346439" y="4394455"/>
                  <a:pt x="8346160" y="4393841"/>
                  <a:pt x="8345825" y="4393320"/>
                </a:cubicBezTo>
                <a:cubicBezTo>
                  <a:pt x="8345490" y="4392799"/>
                  <a:pt x="8344877" y="4392092"/>
                  <a:pt x="8343984" y="4391199"/>
                </a:cubicBezTo>
                <a:cubicBezTo>
                  <a:pt x="8343091" y="4390306"/>
                  <a:pt x="8341658" y="4389227"/>
                  <a:pt x="8339686" y="4387962"/>
                </a:cubicBezTo>
                <a:cubicBezTo>
                  <a:pt x="8337714" y="4386697"/>
                  <a:pt x="8335463" y="4385581"/>
                  <a:pt x="8332933" y="4384613"/>
                </a:cubicBezTo>
                <a:cubicBezTo>
                  <a:pt x="8330403" y="4383646"/>
                  <a:pt x="8327631" y="4382865"/>
                  <a:pt x="8324617" y="4382269"/>
                </a:cubicBezTo>
                <a:cubicBezTo>
                  <a:pt x="8321604" y="4381674"/>
                  <a:pt x="8318497" y="4381376"/>
                  <a:pt x="8315297" y="4381376"/>
                </a:cubicBezTo>
                <a:close/>
                <a:moveTo>
                  <a:pt x="7753322" y="4381376"/>
                </a:moveTo>
                <a:cubicBezTo>
                  <a:pt x="7746699" y="4381376"/>
                  <a:pt x="7740541" y="4382474"/>
                  <a:pt x="7734849" y="4384669"/>
                </a:cubicBezTo>
                <a:cubicBezTo>
                  <a:pt x="7729156" y="4386864"/>
                  <a:pt x="7724208" y="4390232"/>
                  <a:pt x="7720003" y="4394771"/>
                </a:cubicBezTo>
                <a:cubicBezTo>
                  <a:pt x="7715799" y="4399310"/>
                  <a:pt x="7712487" y="4405133"/>
                  <a:pt x="7710069" y="4412240"/>
                </a:cubicBezTo>
                <a:cubicBezTo>
                  <a:pt x="7707650" y="4419346"/>
                  <a:pt x="7706441" y="4427848"/>
                  <a:pt x="7706441" y="4437745"/>
                </a:cubicBezTo>
                <a:cubicBezTo>
                  <a:pt x="7706441" y="4446452"/>
                  <a:pt x="7707427" y="4454135"/>
                  <a:pt x="7709399" y="4460795"/>
                </a:cubicBezTo>
                <a:cubicBezTo>
                  <a:pt x="7711371" y="4467455"/>
                  <a:pt x="7714236" y="4473073"/>
                  <a:pt x="7717994" y="4477650"/>
                </a:cubicBezTo>
                <a:cubicBezTo>
                  <a:pt x="7721752" y="4482226"/>
                  <a:pt x="7726421" y="4485705"/>
                  <a:pt x="7732002" y="4488086"/>
                </a:cubicBezTo>
                <a:cubicBezTo>
                  <a:pt x="7737583" y="4490467"/>
                  <a:pt x="7743983" y="4491658"/>
                  <a:pt x="7751201" y="4491658"/>
                </a:cubicBezTo>
                <a:cubicBezTo>
                  <a:pt x="7754699" y="4491658"/>
                  <a:pt x="7758084" y="4491323"/>
                  <a:pt x="7761359" y="4490653"/>
                </a:cubicBezTo>
                <a:cubicBezTo>
                  <a:pt x="7764633" y="4489984"/>
                  <a:pt x="7767665" y="4489109"/>
                  <a:pt x="7770456" y="4488030"/>
                </a:cubicBezTo>
                <a:cubicBezTo>
                  <a:pt x="7773246" y="4486951"/>
                  <a:pt x="7775758" y="4485724"/>
                  <a:pt x="7777990" y="4484347"/>
                </a:cubicBezTo>
                <a:cubicBezTo>
                  <a:pt x="7780223" y="4482970"/>
                  <a:pt x="7781804" y="4481817"/>
                  <a:pt x="7782734" y="4480887"/>
                </a:cubicBezTo>
                <a:cubicBezTo>
                  <a:pt x="7783664" y="4479956"/>
                  <a:pt x="7784260" y="4479250"/>
                  <a:pt x="7784520" y="4478766"/>
                </a:cubicBezTo>
                <a:cubicBezTo>
                  <a:pt x="7784780" y="4478282"/>
                  <a:pt x="7785004" y="4477724"/>
                  <a:pt x="7785190" y="4477091"/>
                </a:cubicBezTo>
                <a:cubicBezTo>
                  <a:pt x="7785376" y="4476459"/>
                  <a:pt x="7785506" y="4475678"/>
                  <a:pt x="7785580" y="4474747"/>
                </a:cubicBezTo>
                <a:cubicBezTo>
                  <a:pt x="7785655" y="4473817"/>
                  <a:pt x="7785692" y="4472720"/>
                  <a:pt x="7785692" y="4471455"/>
                </a:cubicBezTo>
                <a:cubicBezTo>
                  <a:pt x="7785692" y="4469966"/>
                  <a:pt x="7785636" y="4468683"/>
                  <a:pt x="7785525" y="4467604"/>
                </a:cubicBezTo>
                <a:cubicBezTo>
                  <a:pt x="7785413" y="4466525"/>
                  <a:pt x="7785227" y="4465632"/>
                  <a:pt x="7784967" y="4464925"/>
                </a:cubicBezTo>
                <a:cubicBezTo>
                  <a:pt x="7784706" y="4464218"/>
                  <a:pt x="7784390" y="4463716"/>
                  <a:pt x="7784018" y="4463418"/>
                </a:cubicBezTo>
                <a:cubicBezTo>
                  <a:pt x="7783646" y="4463120"/>
                  <a:pt x="7783199" y="4462971"/>
                  <a:pt x="7782678" y="4462971"/>
                </a:cubicBezTo>
                <a:cubicBezTo>
                  <a:pt x="7781785" y="4462971"/>
                  <a:pt x="7780539" y="4463623"/>
                  <a:pt x="7778939" y="4464925"/>
                </a:cubicBezTo>
                <a:cubicBezTo>
                  <a:pt x="7777339" y="4466227"/>
                  <a:pt x="7775367" y="4467678"/>
                  <a:pt x="7773023" y="4469278"/>
                </a:cubicBezTo>
                <a:cubicBezTo>
                  <a:pt x="7770679" y="4470878"/>
                  <a:pt x="7767907" y="4472348"/>
                  <a:pt x="7764707" y="4473687"/>
                </a:cubicBezTo>
                <a:cubicBezTo>
                  <a:pt x="7761507" y="4475027"/>
                  <a:pt x="7757787" y="4475696"/>
                  <a:pt x="7753545" y="4475696"/>
                </a:cubicBezTo>
                <a:cubicBezTo>
                  <a:pt x="7749080" y="4475696"/>
                  <a:pt x="7745118" y="4474896"/>
                  <a:pt x="7741658" y="4473296"/>
                </a:cubicBezTo>
                <a:cubicBezTo>
                  <a:pt x="7738197" y="4471696"/>
                  <a:pt x="7735277" y="4469259"/>
                  <a:pt x="7732895" y="4465985"/>
                </a:cubicBezTo>
                <a:cubicBezTo>
                  <a:pt x="7730514" y="4462711"/>
                  <a:pt x="7728710" y="4458637"/>
                  <a:pt x="7727482" y="4453763"/>
                </a:cubicBezTo>
                <a:cubicBezTo>
                  <a:pt x="7726254" y="4448889"/>
                  <a:pt x="7725640" y="4443214"/>
                  <a:pt x="7725640" y="4436740"/>
                </a:cubicBezTo>
                <a:cubicBezTo>
                  <a:pt x="7725640" y="4423792"/>
                  <a:pt x="7728003" y="4413914"/>
                  <a:pt x="7732728" y="4407105"/>
                </a:cubicBezTo>
                <a:cubicBezTo>
                  <a:pt x="7737453" y="4400296"/>
                  <a:pt x="7744243" y="4396892"/>
                  <a:pt x="7753099" y="4396892"/>
                </a:cubicBezTo>
                <a:cubicBezTo>
                  <a:pt x="7757415" y="4396892"/>
                  <a:pt x="7761154" y="4397506"/>
                  <a:pt x="7764317" y="4398733"/>
                </a:cubicBezTo>
                <a:cubicBezTo>
                  <a:pt x="7767479" y="4399961"/>
                  <a:pt x="7770177" y="4401319"/>
                  <a:pt x="7772409" y="4402808"/>
                </a:cubicBezTo>
                <a:cubicBezTo>
                  <a:pt x="7774642" y="4404296"/>
                  <a:pt x="7776483" y="4405654"/>
                  <a:pt x="7777934" y="4406882"/>
                </a:cubicBezTo>
                <a:cubicBezTo>
                  <a:pt x="7779385" y="4408110"/>
                  <a:pt x="7780669" y="4408724"/>
                  <a:pt x="7781785" y="4408724"/>
                </a:cubicBezTo>
                <a:cubicBezTo>
                  <a:pt x="7782753" y="4408724"/>
                  <a:pt x="7783571" y="4408147"/>
                  <a:pt x="7784241" y="4406993"/>
                </a:cubicBezTo>
                <a:cubicBezTo>
                  <a:pt x="7784911" y="4405840"/>
                  <a:pt x="7785246" y="4403812"/>
                  <a:pt x="7785246" y="4400910"/>
                </a:cubicBezTo>
                <a:cubicBezTo>
                  <a:pt x="7785246" y="4399571"/>
                  <a:pt x="7785208" y="4398454"/>
                  <a:pt x="7785134" y="4397561"/>
                </a:cubicBezTo>
                <a:cubicBezTo>
                  <a:pt x="7785060" y="4396668"/>
                  <a:pt x="7784911" y="4395869"/>
                  <a:pt x="7784687" y="4395162"/>
                </a:cubicBezTo>
                <a:cubicBezTo>
                  <a:pt x="7784464" y="4394455"/>
                  <a:pt x="7784185" y="4393841"/>
                  <a:pt x="7783850" y="4393320"/>
                </a:cubicBezTo>
                <a:cubicBezTo>
                  <a:pt x="7783515" y="4392799"/>
                  <a:pt x="7782902" y="4392092"/>
                  <a:pt x="7782009" y="4391199"/>
                </a:cubicBezTo>
                <a:cubicBezTo>
                  <a:pt x="7781116" y="4390306"/>
                  <a:pt x="7779683" y="4389227"/>
                  <a:pt x="7777711" y="4387962"/>
                </a:cubicBezTo>
                <a:cubicBezTo>
                  <a:pt x="7775739" y="4386697"/>
                  <a:pt x="7773488" y="4385581"/>
                  <a:pt x="7770958" y="4384613"/>
                </a:cubicBezTo>
                <a:cubicBezTo>
                  <a:pt x="7768428" y="4383646"/>
                  <a:pt x="7765656" y="4382865"/>
                  <a:pt x="7762642" y="4382269"/>
                </a:cubicBezTo>
                <a:cubicBezTo>
                  <a:pt x="7759629" y="4381674"/>
                  <a:pt x="7756522" y="4381376"/>
                  <a:pt x="7753322" y="4381376"/>
                </a:cubicBezTo>
                <a:close/>
                <a:moveTo>
                  <a:pt x="11154453" y="4381265"/>
                </a:moveTo>
                <a:cubicBezTo>
                  <a:pt x="11148351" y="4381265"/>
                  <a:pt x="11143013" y="4382083"/>
                  <a:pt x="11138436" y="4383720"/>
                </a:cubicBezTo>
                <a:cubicBezTo>
                  <a:pt x="11133859" y="4385358"/>
                  <a:pt x="11130045" y="4387534"/>
                  <a:pt x="11126995" y="4390250"/>
                </a:cubicBezTo>
                <a:cubicBezTo>
                  <a:pt x="11123943" y="4392966"/>
                  <a:pt x="11121655" y="4396129"/>
                  <a:pt x="11120130" y="4399738"/>
                </a:cubicBezTo>
                <a:cubicBezTo>
                  <a:pt x="11118605" y="4403347"/>
                  <a:pt x="11117841" y="4407124"/>
                  <a:pt x="11117841" y="4411068"/>
                </a:cubicBezTo>
                <a:cubicBezTo>
                  <a:pt x="11117841" y="4415532"/>
                  <a:pt x="11118567" y="4419365"/>
                  <a:pt x="11120019" y="4422565"/>
                </a:cubicBezTo>
                <a:cubicBezTo>
                  <a:pt x="11121469" y="4425764"/>
                  <a:pt x="11123385" y="4428518"/>
                  <a:pt x="11125767" y="4430825"/>
                </a:cubicBezTo>
                <a:cubicBezTo>
                  <a:pt x="11128148" y="4433131"/>
                  <a:pt x="11130845" y="4435085"/>
                  <a:pt x="11133859" y="4436685"/>
                </a:cubicBezTo>
                <a:cubicBezTo>
                  <a:pt x="11136873" y="4438285"/>
                  <a:pt x="11139961" y="4439717"/>
                  <a:pt x="11143124" y="4440982"/>
                </a:cubicBezTo>
                <a:cubicBezTo>
                  <a:pt x="11146287" y="4442247"/>
                  <a:pt x="11149356" y="4443456"/>
                  <a:pt x="11152333" y="4444610"/>
                </a:cubicBezTo>
                <a:cubicBezTo>
                  <a:pt x="11155309" y="4445763"/>
                  <a:pt x="11157988" y="4447084"/>
                  <a:pt x="11160369" y="4448572"/>
                </a:cubicBezTo>
                <a:cubicBezTo>
                  <a:pt x="11162751" y="4450061"/>
                  <a:pt x="11164667" y="4451772"/>
                  <a:pt x="11166118" y="4453707"/>
                </a:cubicBezTo>
                <a:cubicBezTo>
                  <a:pt x="11167569" y="4455642"/>
                  <a:pt x="11168295" y="4458023"/>
                  <a:pt x="11168295" y="4460851"/>
                </a:cubicBezTo>
                <a:cubicBezTo>
                  <a:pt x="11168295" y="4463604"/>
                  <a:pt x="11167792" y="4465985"/>
                  <a:pt x="11166787" y="4467994"/>
                </a:cubicBezTo>
                <a:cubicBezTo>
                  <a:pt x="11165783" y="4470004"/>
                  <a:pt x="11164351" y="4471659"/>
                  <a:pt x="11162490" y="4472962"/>
                </a:cubicBezTo>
                <a:cubicBezTo>
                  <a:pt x="11160630" y="4474264"/>
                  <a:pt x="11158435" y="4475250"/>
                  <a:pt x="11155905" y="4475919"/>
                </a:cubicBezTo>
                <a:cubicBezTo>
                  <a:pt x="11153375" y="4476589"/>
                  <a:pt x="11150547" y="4476924"/>
                  <a:pt x="11147421" y="4476924"/>
                </a:cubicBezTo>
                <a:cubicBezTo>
                  <a:pt x="11143254" y="4476924"/>
                  <a:pt x="11139571" y="4476422"/>
                  <a:pt x="11136371" y="4475417"/>
                </a:cubicBezTo>
                <a:cubicBezTo>
                  <a:pt x="11133171" y="4474413"/>
                  <a:pt x="11130399" y="4473315"/>
                  <a:pt x="11128055" y="4472124"/>
                </a:cubicBezTo>
                <a:cubicBezTo>
                  <a:pt x="11125711" y="4470934"/>
                  <a:pt x="11123739" y="4469836"/>
                  <a:pt x="11122139" y="4468832"/>
                </a:cubicBezTo>
                <a:cubicBezTo>
                  <a:pt x="11120539" y="4467827"/>
                  <a:pt x="11119330" y="4467325"/>
                  <a:pt x="11118511" y="4467325"/>
                </a:cubicBezTo>
                <a:cubicBezTo>
                  <a:pt x="11117991" y="4467325"/>
                  <a:pt x="11117525" y="4467455"/>
                  <a:pt x="11117116" y="4467715"/>
                </a:cubicBezTo>
                <a:cubicBezTo>
                  <a:pt x="11116707" y="4467976"/>
                  <a:pt x="11116391" y="4468404"/>
                  <a:pt x="11116167" y="4468999"/>
                </a:cubicBezTo>
                <a:cubicBezTo>
                  <a:pt x="11115944" y="4469594"/>
                  <a:pt x="11115758" y="4470376"/>
                  <a:pt x="11115609" y="4471343"/>
                </a:cubicBezTo>
                <a:cubicBezTo>
                  <a:pt x="11115461" y="4472310"/>
                  <a:pt x="11115386" y="4473501"/>
                  <a:pt x="11115386" y="4474915"/>
                </a:cubicBezTo>
                <a:cubicBezTo>
                  <a:pt x="11115386" y="4477222"/>
                  <a:pt x="11115572" y="4479045"/>
                  <a:pt x="11115944" y="4480384"/>
                </a:cubicBezTo>
                <a:cubicBezTo>
                  <a:pt x="11116317" y="4481724"/>
                  <a:pt x="11116911" y="4482766"/>
                  <a:pt x="11117730" y="4483510"/>
                </a:cubicBezTo>
                <a:cubicBezTo>
                  <a:pt x="11118549" y="4484254"/>
                  <a:pt x="11119851" y="4485091"/>
                  <a:pt x="11121637" y="4486021"/>
                </a:cubicBezTo>
                <a:cubicBezTo>
                  <a:pt x="11123423" y="4486951"/>
                  <a:pt x="11125599" y="4487844"/>
                  <a:pt x="11128167" y="4488700"/>
                </a:cubicBezTo>
                <a:cubicBezTo>
                  <a:pt x="11130734" y="4489556"/>
                  <a:pt x="11133636" y="4490263"/>
                  <a:pt x="11136873" y="4490821"/>
                </a:cubicBezTo>
                <a:cubicBezTo>
                  <a:pt x="11140110" y="4491379"/>
                  <a:pt x="11143515" y="4491658"/>
                  <a:pt x="11147087" y="4491658"/>
                </a:cubicBezTo>
                <a:cubicBezTo>
                  <a:pt x="11152891" y="4491658"/>
                  <a:pt x="11158211" y="4490951"/>
                  <a:pt x="11163049" y="4489537"/>
                </a:cubicBezTo>
                <a:cubicBezTo>
                  <a:pt x="11167885" y="4488123"/>
                  <a:pt x="11172053" y="4486040"/>
                  <a:pt x="11175550" y="4483286"/>
                </a:cubicBezTo>
                <a:cubicBezTo>
                  <a:pt x="11179047" y="4480533"/>
                  <a:pt x="11181745" y="4477147"/>
                  <a:pt x="11183643" y="4473129"/>
                </a:cubicBezTo>
                <a:cubicBezTo>
                  <a:pt x="11185540" y="4469111"/>
                  <a:pt x="11186489" y="4464534"/>
                  <a:pt x="11186489" y="4459400"/>
                </a:cubicBezTo>
                <a:cubicBezTo>
                  <a:pt x="11186489" y="4455084"/>
                  <a:pt x="11185763" y="4451363"/>
                  <a:pt x="11184312" y="4448237"/>
                </a:cubicBezTo>
                <a:cubicBezTo>
                  <a:pt x="11182861" y="4445112"/>
                  <a:pt x="11180945" y="4442433"/>
                  <a:pt x="11178563" y="4440201"/>
                </a:cubicBezTo>
                <a:cubicBezTo>
                  <a:pt x="11176183" y="4437968"/>
                  <a:pt x="11173447" y="4436071"/>
                  <a:pt x="11170359" y="4434508"/>
                </a:cubicBezTo>
                <a:cubicBezTo>
                  <a:pt x="11167271" y="4432945"/>
                  <a:pt x="11164146" y="4431531"/>
                  <a:pt x="11160983" y="4430266"/>
                </a:cubicBezTo>
                <a:cubicBezTo>
                  <a:pt x="11157821" y="4429001"/>
                  <a:pt x="11154714" y="4427774"/>
                  <a:pt x="11151663" y="4426583"/>
                </a:cubicBezTo>
                <a:cubicBezTo>
                  <a:pt x="11148612" y="4425392"/>
                  <a:pt x="11145896" y="4424053"/>
                  <a:pt x="11143515" y="4422565"/>
                </a:cubicBezTo>
                <a:cubicBezTo>
                  <a:pt x="11141133" y="4421076"/>
                  <a:pt x="11139199" y="4419346"/>
                  <a:pt x="11137711" y="4417374"/>
                </a:cubicBezTo>
                <a:cubicBezTo>
                  <a:pt x="11136222" y="4415402"/>
                  <a:pt x="11135478" y="4412965"/>
                  <a:pt x="11135478" y="4410063"/>
                </a:cubicBezTo>
                <a:cubicBezTo>
                  <a:pt x="11135478" y="4407979"/>
                  <a:pt x="11135869" y="4406045"/>
                  <a:pt x="11136650" y="4404259"/>
                </a:cubicBezTo>
                <a:cubicBezTo>
                  <a:pt x="11137431" y="4402473"/>
                  <a:pt x="11138585" y="4400929"/>
                  <a:pt x="11140110" y="4399626"/>
                </a:cubicBezTo>
                <a:cubicBezTo>
                  <a:pt x="11141635" y="4398324"/>
                  <a:pt x="11143589" y="4397320"/>
                  <a:pt x="11145971" y="4396613"/>
                </a:cubicBezTo>
                <a:cubicBezTo>
                  <a:pt x="11148351" y="4395906"/>
                  <a:pt x="11151105" y="4395552"/>
                  <a:pt x="11154230" y="4395552"/>
                </a:cubicBezTo>
                <a:cubicBezTo>
                  <a:pt x="11157727" y="4395552"/>
                  <a:pt x="11160835" y="4395962"/>
                  <a:pt x="11163551" y="4396780"/>
                </a:cubicBezTo>
                <a:cubicBezTo>
                  <a:pt x="11166267" y="4397599"/>
                  <a:pt x="11168629" y="4398473"/>
                  <a:pt x="11170639" y="4399403"/>
                </a:cubicBezTo>
                <a:cubicBezTo>
                  <a:pt x="11172647" y="4400333"/>
                  <a:pt x="11174285" y="4401208"/>
                  <a:pt x="11175550" y="4402026"/>
                </a:cubicBezTo>
                <a:cubicBezTo>
                  <a:pt x="11176815" y="4402845"/>
                  <a:pt x="11177783" y="4403254"/>
                  <a:pt x="11178452" y="4403254"/>
                </a:cubicBezTo>
                <a:cubicBezTo>
                  <a:pt x="11178899" y="4403254"/>
                  <a:pt x="11179308" y="4403124"/>
                  <a:pt x="11179680" y="4402863"/>
                </a:cubicBezTo>
                <a:cubicBezTo>
                  <a:pt x="11180052" y="4402603"/>
                  <a:pt x="11180368" y="4402175"/>
                  <a:pt x="11180629" y="4401580"/>
                </a:cubicBezTo>
                <a:cubicBezTo>
                  <a:pt x="11180889" y="4400985"/>
                  <a:pt x="11181075" y="4400222"/>
                  <a:pt x="11181187" y="4399292"/>
                </a:cubicBezTo>
                <a:cubicBezTo>
                  <a:pt x="11181299" y="4398361"/>
                  <a:pt x="11181354" y="4397264"/>
                  <a:pt x="11181354" y="4395999"/>
                </a:cubicBezTo>
                <a:cubicBezTo>
                  <a:pt x="11181354" y="4394808"/>
                  <a:pt x="11181299" y="4393804"/>
                  <a:pt x="11181187" y="4392985"/>
                </a:cubicBezTo>
                <a:cubicBezTo>
                  <a:pt x="11181075" y="4392166"/>
                  <a:pt x="11180963" y="4391478"/>
                  <a:pt x="11180852" y="4390920"/>
                </a:cubicBezTo>
                <a:cubicBezTo>
                  <a:pt x="11180740" y="4390362"/>
                  <a:pt x="11180554" y="4389860"/>
                  <a:pt x="11180293" y="4389413"/>
                </a:cubicBezTo>
                <a:cubicBezTo>
                  <a:pt x="11180033" y="4388967"/>
                  <a:pt x="11179513" y="4388446"/>
                  <a:pt x="11178731" y="4387850"/>
                </a:cubicBezTo>
                <a:cubicBezTo>
                  <a:pt x="11177949" y="4387255"/>
                  <a:pt x="11176797" y="4386567"/>
                  <a:pt x="11175271" y="4385785"/>
                </a:cubicBezTo>
                <a:cubicBezTo>
                  <a:pt x="11173745" y="4385004"/>
                  <a:pt x="11171903" y="4384279"/>
                  <a:pt x="11169745" y="4383609"/>
                </a:cubicBezTo>
                <a:cubicBezTo>
                  <a:pt x="11167587" y="4382939"/>
                  <a:pt x="11165169" y="4382381"/>
                  <a:pt x="11162490" y="4381935"/>
                </a:cubicBezTo>
                <a:cubicBezTo>
                  <a:pt x="11159811" y="4381488"/>
                  <a:pt x="11157133" y="4381265"/>
                  <a:pt x="11154453" y="4381265"/>
                </a:cubicBezTo>
                <a:close/>
                <a:moveTo>
                  <a:pt x="11011579" y="4381265"/>
                </a:moveTo>
                <a:cubicBezTo>
                  <a:pt x="11005477" y="4381265"/>
                  <a:pt x="11000137" y="4382083"/>
                  <a:pt x="10995561" y="4383720"/>
                </a:cubicBezTo>
                <a:cubicBezTo>
                  <a:pt x="10990985" y="4385358"/>
                  <a:pt x="10987171" y="4387534"/>
                  <a:pt x="10984119" y="4390250"/>
                </a:cubicBezTo>
                <a:cubicBezTo>
                  <a:pt x="10981069" y="4392966"/>
                  <a:pt x="10978781" y="4396129"/>
                  <a:pt x="10977255" y="4399738"/>
                </a:cubicBezTo>
                <a:cubicBezTo>
                  <a:pt x="10975729" y="4403347"/>
                  <a:pt x="10974967" y="4407124"/>
                  <a:pt x="10974967" y="4411068"/>
                </a:cubicBezTo>
                <a:cubicBezTo>
                  <a:pt x="10974967" y="4415532"/>
                  <a:pt x="10975693" y="4419365"/>
                  <a:pt x="10977143" y="4422565"/>
                </a:cubicBezTo>
                <a:cubicBezTo>
                  <a:pt x="10978595" y="4425764"/>
                  <a:pt x="10980511" y="4428518"/>
                  <a:pt x="10982892" y="4430825"/>
                </a:cubicBezTo>
                <a:cubicBezTo>
                  <a:pt x="10985273" y="4433131"/>
                  <a:pt x="10987971" y="4435085"/>
                  <a:pt x="10990985" y="4436685"/>
                </a:cubicBezTo>
                <a:cubicBezTo>
                  <a:pt x="10993998" y="4438285"/>
                  <a:pt x="10997087" y="4439717"/>
                  <a:pt x="11000249" y="4440982"/>
                </a:cubicBezTo>
                <a:cubicBezTo>
                  <a:pt x="11003411" y="4442247"/>
                  <a:pt x="11006481" y="4443456"/>
                  <a:pt x="11009457" y="4444610"/>
                </a:cubicBezTo>
                <a:cubicBezTo>
                  <a:pt x="11012434" y="4445763"/>
                  <a:pt x="11015113" y="4447084"/>
                  <a:pt x="11017495" y="4448572"/>
                </a:cubicBezTo>
                <a:cubicBezTo>
                  <a:pt x="11019875" y="4450061"/>
                  <a:pt x="11021792" y="4451772"/>
                  <a:pt x="11023243" y="4453707"/>
                </a:cubicBezTo>
                <a:cubicBezTo>
                  <a:pt x="11024694" y="4455642"/>
                  <a:pt x="11025419" y="4458023"/>
                  <a:pt x="11025419" y="4460851"/>
                </a:cubicBezTo>
                <a:cubicBezTo>
                  <a:pt x="11025419" y="4463604"/>
                  <a:pt x="11024917" y="4465985"/>
                  <a:pt x="11023913" y="4467994"/>
                </a:cubicBezTo>
                <a:cubicBezTo>
                  <a:pt x="11022908" y="4470004"/>
                  <a:pt x="11021475" y="4471659"/>
                  <a:pt x="11019615" y="4472962"/>
                </a:cubicBezTo>
                <a:cubicBezTo>
                  <a:pt x="11017755" y="4474264"/>
                  <a:pt x="11015559" y="4475250"/>
                  <a:pt x="11013029" y="4475919"/>
                </a:cubicBezTo>
                <a:cubicBezTo>
                  <a:pt x="11010499" y="4476589"/>
                  <a:pt x="11007671" y="4476924"/>
                  <a:pt x="11004547" y="4476924"/>
                </a:cubicBezTo>
                <a:cubicBezTo>
                  <a:pt x="11000379" y="4476924"/>
                  <a:pt x="10996695" y="4476422"/>
                  <a:pt x="10993496" y="4475417"/>
                </a:cubicBezTo>
                <a:cubicBezTo>
                  <a:pt x="10990296" y="4474413"/>
                  <a:pt x="10987524" y="4473315"/>
                  <a:pt x="10985180" y="4472124"/>
                </a:cubicBezTo>
                <a:cubicBezTo>
                  <a:pt x="10982836" y="4470934"/>
                  <a:pt x="10980864" y="4469836"/>
                  <a:pt x="10979264" y="4468832"/>
                </a:cubicBezTo>
                <a:cubicBezTo>
                  <a:pt x="10977664" y="4467827"/>
                  <a:pt x="10976455" y="4467325"/>
                  <a:pt x="10975637" y="4467325"/>
                </a:cubicBezTo>
                <a:cubicBezTo>
                  <a:pt x="10975115" y="4467325"/>
                  <a:pt x="10974651" y="4467455"/>
                  <a:pt x="10974241" y="4467715"/>
                </a:cubicBezTo>
                <a:cubicBezTo>
                  <a:pt x="10973832" y="4467976"/>
                  <a:pt x="10973515" y="4468404"/>
                  <a:pt x="10973293" y="4468999"/>
                </a:cubicBezTo>
                <a:cubicBezTo>
                  <a:pt x="10973069" y="4469594"/>
                  <a:pt x="10972883" y="4470376"/>
                  <a:pt x="10972735" y="4471343"/>
                </a:cubicBezTo>
                <a:cubicBezTo>
                  <a:pt x="10972585" y="4472310"/>
                  <a:pt x="10972511" y="4473501"/>
                  <a:pt x="10972511" y="4474915"/>
                </a:cubicBezTo>
                <a:cubicBezTo>
                  <a:pt x="10972511" y="4477222"/>
                  <a:pt x="10972697" y="4479045"/>
                  <a:pt x="10973069" y="4480384"/>
                </a:cubicBezTo>
                <a:cubicBezTo>
                  <a:pt x="10973441" y="4481724"/>
                  <a:pt x="10974037" y="4482766"/>
                  <a:pt x="10974855" y="4483510"/>
                </a:cubicBezTo>
                <a:cubicBezTo>
                  <a:pt x="10975673" y="4484254"/>
                  <a:pt x="10976976" y="4485091"/>
                  <a:pt x="10978762" y="4486021"/>
                </a:cubicBezTo>
                <a:cubicBezTo>
                  <a:pt x="10980548" y="4486951"/>
                  <a:pt x="10982725" y="4487844"/>
                  <a:pt x="10985291" y="4488700"/>
                </a:cubicBezTo>
                <a:cubicBezTo>
                  <a:pt x="10987859" y="4489556"/>
                  <a:pt x="10990761" y="4490263"/>
                  <a:pt x="10993998" y="4490821"/>
                </a:cubicBezTo>
                <a:cubicBezTo>
                  <a:pt x="10997235" y="4491379"/>
                  <a:pt x="11000639" y="4491658"/>
                  <a:pt x="11004211" y="4491658"/>
                </a:cubicBezTo>
                <a:cubicBezTo>
                  <a:pt x="11010016" y="4491658"/>
                  <a:pt x="11015337" y="4490951"/>
                  <a:pt x="11020173" y="4489537"/>
                </a:cubicBezTo>
                <a:cubicBezTo>
                  <a:pt x="11025010" y="4488123"/>
                  <a:pt x="11029177" y="4486040"/>
                  <a:pt x="11032675" y="4483286"/>
                </a:cubicBezTo>
                <a:cubicBezTo>
                  <a:pt x="11036173" y="4480533"/>
                  <a:pt x="11038870" y="4477147"/>
                  <a:pt x="11040767" y="4473129"/>
                </a:cubicBezTo>
                <a:cubicBezTo>
                  <a:pt x="11042665" y="4469111"/>
                  <a:pt x="11043613" y="4464534"/>
                  <a:pt x="11043613" y="4459400"/>
                </a:cubicBezTo>
                <a:cubicBezTo>
                  <a:pt x="11043613" y="4455084"/>
                  <a:pt x="11042888" y="4451363"/>
                  <a:pt x="11041437" y="4448237"/>
                </a:cubicBezTo>
                <a:cubicBezTo>
                  <a:pt x="11039986" y="4445112"/>
                  <a:pt x="11038070" y="4442433"/>
                  <a:pt x="11035689" y="4440201"/>
                </a:cubicBezTo>
                <a:cubicBezTo>
                  <a:pt x="11033307" y="4437968"/>
                  <a:pt x="11030573" y="4436071"/>
                  <a:pt x="11027485" y="4434508"/>
                </a:cubicBezTo>
                <a:cubicBezTo>
                  <a:pt x="11024397" y="4432945"/>
                  <a:pt x="11021271" y="4431531"/>
                  <a:pt x="11018109" y="4430266"/>
                </a:cubicBezTo>
                <a:cubicBezTo>
                  <a:pt x="11014945" y="4429001"/>
                  <a:pt x="11011839" y="4427774"/>
                  <a:pt x="11008788" y="4426583"/>
                </a:cubicBezTo>
                <a:cubicBezTo>
                  <a:pt x="11005737" y="4425392"/>
                  <a:pt x="11003021" y="4424053"/>
                  <a:pt x="11000639" y="4422565"/>
                </a:cubicBezTo>
                <a:cubicBezTo>
                  <a:pt x="10998259" y="4421076"/>
                  <a:pt x="10996323" y="4419346"/>
                  <a:pt x="10994835" y="4417374"/>
                </a:cubicBezTo>
                <a:cubicBezTo>
                  <a:pt x="10993347" y="4415402"/>
                  <a:pt x="10992603" y="4412965"/>
                  <a:pt x="10992603" y="4410063"/>
                </a:cubicBezTo>
                <a:cubicBezTo>
                  <a:pt x="10992603" y="4407979"/>
                  <a:pt x="10992993" y="4406045"/>
                  <a:pt x="10993775" y="4404259"/>
                </a:cubicBezTo>
                <a:cubicBezTo>
                  <a:pt x="10994556" y="4402473"/>
                  <a:pt x="10995709" y="4400929"/>
                  <a:pt x="10997235" y="4399626"/>
                </a:cubicBezTo>
                <a:cubicBezTo>
                  <a:pt x="10998761" y="4398324"/>
                  <a:pt x="11000714" y="4397320"/>
                  <a:pt x="11003095" y="4396613"/>
                </a:cubicBezTo>
                <a:cubicBezTo>
                  <a:pt x="11005477" y="4395906"/>
                  <a:pt x="11008230" y="4395552"/>
                  <a:pt x="11011355" y="4395552"/>
                </a:cubicBezTo>
                <a:cubicBezTo>
                  <a:pt x="11014853" y="4395552"/>
                  <a:pt x="11017959" y="4395962"/>
                  <a:pt x="11020675" y="4396780"/>
                </a:cubicBezTo>
                <a:cubicBezTo>
                  <a:pt x="11023391" y="4397599"/>
                  <a:pt x="11025755" y="4398473"/>
                  <a:pt x="11027763" y="4399403"/>
                </a:cubicBezTo>
                <a:cubicBezTo>
                  <a:pt x="11029773" y="4400333"/>
                  <a:pt x="11031410" y="4401208"/>
                  <a:pt x="11032675" y="4402026"/>
                </a:cubicBezTo>
                <a:cubicBezTo>
                  <a:pt x="11033940" y="4402845"/>
                  <a:pt x="11034907" y="4403254"/>
                  <a:pt x="11035577" y="4403254"/>
                </a:cubicBezTo>
                <a:cubicBezTo>
                  <a:pt x="11036023" y="4403254"/>
                  <a:pt x="11036433" y="4403124"/>
                  <a:pt x="11036805" y="4402863"/>
                </a:cubicBezTo>
                <a:cubicBezTo>
                  <a:pt x="11037177" y="4402603"/>
                  <a:pt x="11037493" y="4402175"/>
                  <a:pt x="11037753" y="4401580"/>
                </a:cubicBezTo>
                <a:cubicBezTo>
                  <a:pt x="11038014" y="4400985"/>
                  <a:pt x="11038200" y="4400222"/>
                  <a:pt x="11038311" y="4399292"/>
                </a:cubicBezTo>
                <a:cubicBezTo>
                  <a:pt x="11038423" y="4398361"/>
                  <a:pt x="11038479" y="4397264"/>
                  <a:pt x="11038479" y="4395999"/>
                </a:cubicBezTo>
                <a:cubicBezTo>
                  <a:pt x="11038479" y="4394808"/>
                  <a:pt x="11038423" y="4393804"/>
                  <a:pt x="11038311" y="4392985"/>
                </a:cubicBezTo>
                <a:cubicBezTo>
                  <a:pt x="11038200" y="4392166"/>
                  <a:pt x="11038089" y="4391478"/>
                  <a:pt x="11037977" y="4390920"/>
                </a:cubicBezTo>
                <a:cubicBezTo>
                  <a:pt x="11037865" y="4390362"/>
                  <a:pt x="11037679" y="4389860"/>
                  <a:pt x="11037419" y="4389413"/>
                </a:cubicBezTo>
                <a:cubicBezTo>
                  <a:pt x="11037159" y="4388967"/>
                  <a:pt x="11036637" y="4388446"/>
                  <a:pt x="11035856" y="4387850"/>
                </a:cubicBezTo>
                <a:cubicBezTo>
                  <a:pt x="11035075" y="4387255"/>
                  <a:pt x="11033921" y="4386567"/>
                  <a:pt x="11032396" y="4385785"/>
                </a:cubicBezTo>
                <a:cubicBezTo>
                  <a:pt x="11030871" y="4385004"/>
                  <a:pt x="11029029" y="4384279"/>
                  <a:pt x="11026871" y="4383609"/>
                </a:cubicBezTo>
                <a:cubicBezTo>
                  <a:pt x="11024713" y="4382939"/>
                  <a:pt x="11022294" y="4382381"/>
                  <a:pt x="11019615" y="4381935"/>
                </a:cubicBezTo>
                <a:cubicBezTo>
                  <a:pt x="11016937" y="4381488"/>
                  <a:pt x="11014257" y="4381265"/>
                  <a:pt x="11011579" y="4381265"/>
                </a:cubicBezTo>
                <a:close/>
                <a:moveTo>
                  <a:pt x="10740377" y="4381265"/>
                </a:moveTo>
                <a:cubicBezTo>
                  <a:pt x="10736507" y="4381265"/>
                  <a:pt x="10732675" y="4381618"/>
                  <a:pt x="10728879" y="4382325"/>
                </a:cubicBezTo>
                <a:cubicBezTo>
                  <a:pt x="10725085" y="4383032"/>
                  <a:pt x="10721587" y="4383925"/>
                  <a:pt x="10718387" y="4385004"/>
                </a:cubicBezTo>
                <a:cubicBezTo>
                  <a:pt x="10715187" y="4386083"/>
                  <a:pt x="10712359" y="4387274"/>
                  <a:pt x="10709904" y="4388576"/>
                </a:cubicBezTo>
                <a:cubicBezTo>
                  <a:pt x="10707448" y="4389878"/>
                  <a:pt x="10705718" y="4391013"/>
                  <a:pt x="10704713" y="4391980"/>
                </a:cubicBezTo>
                <a:cubicBezTo>
                  <a:pt x="10703709" y="4392948"/>
                  <a:pt x="10703077" y="4393971"/>
                  <a:pt x="10702816" y="4395050"/>
                </a:cubicBezTo>
                <a:cubicBezTo>
                  <a:pt x="10702555" y="4396129"/>
                  <a:pt x="10702425" y="4397599"/>
                  <a:pt x="10702425" y="4399459"/>
                </a:cubicBezTo>
                <a:cubicBezTo>
                  <a:pt x="10702425" y="4400575"/>
                  <a:pt x="10702499" y="4401598"/>
                  <a:pt x="10702649" y="4402529"/>
                </a:cubicBezTo>
                <a:cubicBezTo>
                  <a:pt x="10702797" y="4403459"/>
                  <a:pt x="10703039" y="4404222"/>
                  <a:pt x="10703374" y="4404817"/>
                </a:cubicBezTo>
                <a:cubicBezTo>
                  <a:pt x="10703709" y="4405412"/>
                  <a:pt x="10704099" y="4405859"/>
                  <a:pt x="10704546" y="4406156"/>
                </a:cubicBezTo>
                <a:cubicBezTo>
                  <a:pt x="10704993" y="4406454"/>
                  <a:pt x="10705513" y="4406603"/>
                  <a:pt x="10706109" y="4406603"/>
                </a:cubicBezTo>
                <a:cubicBezTo>
                  <a:pt x="10707001" y="4406603"/>
                  <a:pt x="10708360" y="4406063"/>
                  <a:pt x="10710183" y="4404984"/>
                </a:cubicBezTo>
                <a:cubicBezTo>
                  <a:pt x="10712006" y="4403905"/>
                  <a:pt x="10714275" y="4402715"/>
                  <a:pt x="10716992" y="4401412"/>
                </a:cubicBezTo>
                <a:cubicBezTo>
                  <a:pt x="10719708" y="4400110"/>
                  <a:pt x="10722871" y="4398920"/>
                  <a:pt x="10726479" y="4397841"/>
                </a:cubicBezTo>
                <a:cubicBezTo>
                  <a:pt x="10730089" y="4396762"/>
                  <a:pt x="10734163" y="4396222"/>
                  <a:pt x="10738702" y="4396222"/>
                </a:cubicBezTo>
                <a:cubicBezTo>
                  <a:pt x="10742943" y="4396222"/>
                  <a:pt x="10746515" y="4396724"/>
                  <a:pt x="10749417" y="4397729"/>
                </a:cubicBezTo>
                <a:cubicBezTo>
                  <a:pt x="10752320" y="4398733"/>
                  <a:pt x="10754683" y="4400222"/>
                  <a:pt x="10756505" y="4402194"/>
                </a:cubicBezTo>
                <a:cubicBezTo>
                  <a:pt x="10758329" y="4404166"/>
                  <a:pt x="10759649" y="4406640"/>
                  <a:pt x="10760468" y="4409617"/>
                </a:cubicBezTo>
                <a:cubicBezTo>
                  <a:pt x="10761287" y="4412593"/>
                  <a:pt x="10761696" y="4416016"/>
                  <a:pt x="10761696" y="4419886"/>
                </a:cubicBezTo>
                <a:lnTo>
                  <a:pt x="10761696" y="4427699"/>
                </a:lnTo>
                <a:lnTo>
                  <a:pt x="10747855" y="4427699"/>
                </a:lnTo>
                <a:cubicBezTo>
                  <a:pt x="10740041" y="4427699"/>
                  <a:pt x="10733009" y="4428387"/>
                  <a:pt x="10726759" y="4429764"/>
                </a:cubicBezTo>
                <a:cubicBezTo>
                  <a:pt x="10720508" y="4431141"/>
                  <a:pt x="10715225" y="4433206"/>
                  <a:pt x="10710909" y="4435959"/>
                </a:cubicBezTo>
                <a:cubicBezTo>
                  <a:pt x="10706593" y="4438712"/>
                  <a:pt x="10703281" y="4442173"/>
                  <a:pt x="10700974" y="4446340"/>
                </a:cubicBezTo>
                <a:cubicBezTo>
                  <a:pt x="10698667" y="4450507"/>
                  <a:pt x="10697514" y="4455418"/>
                  <a:pt x="10697514" y="4461074"/>
                </a:cubicBezTo>
                <a:cubicBezTo>
                  <a:pt x="10697514" y="4465911"/>
                  <a:pt x="10698351" y="4470227"/>
                  <a:pt x="10700025" y="4474022"/>
                </a:cubicBezTo>
                <a:cubicBezTo>
                  <a:pt x="10701699" y="4477817"/>
                  <a:pt x="10704043" y="4481017"/>
                  <a:pt x="10707057" y="4483621"/>
                </a:cubicBezTo>
                <a:cubicBezTo>
                  <a:pt x="10710071" y="4486226"/>
                  <a:pt x="10713717" y="4488216"/>
                  <a:pt x="10717997" y="4489593"/>
                </a:cubicBezTo>
                <a:cubicBezTo>
                  <a:pt x="10722275" y="4490970"/>
                  <a:pt x="10727057" y="4491658"/>
                  <a:pt x="10732339" y="4491658"/>
                </a:cubicBezTo>
                <a:cubicBezTo>
                  <a:pt x="10738367" y="4491658"/>
                  <a:pt x="10744079" y="4490356"/>
                  <a:pt x="10749473" y="4487751"/>
                </a:cubicBezTo>
                <a:cubicBezTo>
                  <a:pt x="10754869" y="4485147"/>
                  <a:pt x="10759761" y="4481501"/>
                  <a:pt x="10764151" y="4476812"/>
                </a:cubicBezTo>
                <a:lnTo>
                  <a:pt x="10764151" y="4486858"/>
                </a:lnTo>
                <a:cubicBezTo>
                  <a:pt x="10764151" y="4487751"/>
                  <a:pt x="10764412" y="4488421"/>
                  <a:pt x="10764933" y="4488868"/>
                </a:cubicBezTo>
                <a:cubicBezTo>
                  <a:pt x="10765454" y="4489314"/>
                  <a:pt x="10766291" y="4489649"/>
                  <a:pt x="10767445" y="4489872"/>
                </a:cubicBezTo>
                <a:cubicBezTo>
                  <a:pt x="10768598" y="4490095"/>
                  <a:pt x="10770142" y="4490207"/>
                  <a:pt x="10772077" y="4490207"/>
                </a:cubicBezTo>
                <a:cubicBezTo>
                  <a:pt x="10774086" y="4490207"/>
                  <a:pt x="10775611" y="4490095"/>
                  <a:pt x="10776653" y="4489872"/>
                </a:cubicBezTo>
                <a:cubicBezTo>
                  <a:pt x="10777695" y="4489649"/>
                  <a:pt x="10778513" y="4489314"/>
                  <a:pt x="10779109" y="4488868"/>
                </a:cubicBezTo>
                <a:cubicBezTo>
                  <a:pt x="10779704" y="4488421"/>
                  <a:pt x="10780002" y="4487751"/>
                  <a:pt x="10780002" y="4486858"/>
                </a:cubicBezTo>
                <a:lnTo>
                  <a:pt x="10780002" y="4419104"/>
                </a:lnTo>
                <a:cubicBezTo>
                  <a:pt x="10780002" y="4412854"/>
                  <a:pt x="10779295" y="4407384"/>
                  <a:pt x="10777881" y="4402696"/>
                </a:cubicBezTo>
                <a:cubicBezTo>
                  <a:pt x="10776467" y="4398008"/>
                  <a:pt x="10774197" y="4394083"/>
                  <a:pt x="10771072" y="4390920"/>
                </a:cubicBezTo>
                <a:cubicBezTo>
                  <a:pt x="10767947" y="4387757"/>
                  <a:pt x="10763854" y="4385358"/>
                  <a:pt x="10758794" y="4383720"/>
                </a:cubicBezTo>
                <a:cubicBezTo>
                  <a:pt x="10753733" y="4382083"/>
                  <a:pt x="10747595" y="4381265"/>
                  <a:pt x="10740377" y="4381265"/>
                </a:cubicBezTo>
                <a:close/>
                <a:moveTo>
                  <a:pt x="10631062" y="4381265"/>
                </a:moveTo>
                <a:cubicBezTo>
                  <a:pt x="10625333" y="4381265"/>
                  <a:pt x="10619658" y="4382734"/>
                  <a:pt x="10614040" y="4385674"/>
                </a:cubicBezTo>
                <a:cubicBezTo>
                  <a:pt x="10608421" y="4388613"/>
                  <a:pt x="10602785" y="4393245"/>
                  <a:pt x="10597129" y="4399571"/>
                </a:cubicBezTo>
                <a:lnTo>
                  <a:pt x="10597129" y="4386288"/>
                </a:lnTo>
                <a:cubicBezTo>
                  <a:pt x="10597129" y="4385692"/>
                  <a:pt x="10596999" y="4385190"/>
                  <a:pt x="10596739" y="4384781"/>
                </a:cubicBezTo>
                <a:cubicBezTo>
                  <a:pt x="10596478" y="4384372"/>
                  <a:pt x="10596051" y="4384000"/>
                  <a:pt x="10595455" y="4383665"/>
                </a:cubicBezTo>
                <a:cubicBezTo>
                  <a:pt x="10594859" y="4383330"/>
                  <a:pt x="10594023" y="4383107"/>
                  <a:pt x="10592943" y="4382995"/>
                </a:cubicBezTo>
                <a:cubicBezTo>
                  <a:pt x="10591865" y="4382883"/>
                  <a:pt x="10590507" y="4382827"/>
                  <a:pt x="10588869" y="4382827"/>
                </a:cubicBezTo>
                <a:cubicBezTo>
                  <a:pt x="10587158" y="4382827"/>
                  <a:pt x="10585781" y="4382883"/>
                  <a:pt x="10584739" y="4382995"/>
                </a:cubicBezTo>
                <a:cubicBezTo>
                  <a:pt x="10583697" y="4383107"/>
                  <a:pt x="10582842" y="4383330"/>
                  <a:pt x="10582172" y="4383665"/>
                </a:cubicBezTo>
                <a:cubicBezTo>
                  <a:pt x="10581503" y="4384000"/>
                  <a:pt x="10581056" y="4384372"/>
                  <a:pt x="10580833" y="4384781"/>
                </a:cubicBezTo>
                <a:cubicBezTo>
                  <a:pt x="10580609" y="4385190"/>
                  <a:pt x="10580498" y="4385692"/>
                  <a:pt x="10580498" y="4386288"/>
                </a:cubicBezTo>
                <a:lnTo>
                  <a:pt x="10580498" y="4486747"/>
                </a:lnTo>
                <a:cubicBezTo>
                  <a:pt x="10580498" y="4487342"/>
                  <a:pt x="10580628" y="4487844"/>
                  <a:pt x="10580889" y="4488254"/>
                </a:cubicBezTo>
                <a:cubicBezTo>
                  <a:pt x="10581149" y="4488663"/>
                  <a:pt x="10581633" y="4489016"/>
                  <a:pt x="10582339" y="4489314"/>
                </a:cubicBezTo>
                <a:cubicBezTo>
                  <a:pt x="10583047" y="4489612"/>
                  <a:pt x="10583995" y="4489835"/>
                  <a:pt x="10585186" y="4489984"/>
                </a:cubicBezTo>
                <a:cubicBezTo>
                  <a:pt x="10586377" y="4490133"/>
                  <a:pt x="10587865" y="4490207"/>
                  <a:pt x="10589651" y="4490207"/>
                </a:cubicBezTo>
                <a:cubicBezTo>
                  <a:pt x="10591511" y="4490207"/>
                  <a:pt x="10593037" y="4490133"/>
                  <a:pt x="10594227" y="4489984"/>
                </a:cubicBezTo>
                <a:cubicBezTo>
                  <a:pt x="10595418" y="4489835"/>
                  <a:pt x="10596348" y="4489612"/>
                  <a:pt x="10597017" y="4489314"/>
                </a:cubicBezTo>
                <a:cubicBezTo>
                  <a:pt x="10597687" y="4489016"/>
                  <a:pt x="10598171" y="4488663"/>
                  <a:pt x="10598469" y="4488254"/>
                </a:cubicBezTo>
                <a:cubicBezTo>
                  <a:pt x="10598767" y="4487844"/>
                  <a:pt x="10598915" y="4487342"/>
                  <a:pt x="10598915" y="4486747"/>
                </a:cubicBezTo>
                <a:lnTo>
                  <a:pt x="10598915" y="4416537"/>
                </a:lnTo>
                <a:cubicBezTo>
                  <a:pt x="10603975" y="4410212"/>
                  <a:pt x="10608813" y="4405412"/>
                  <a:pt x="10613426" y="4402138"/>
                </a:cubicBezTo>
                <a:cubicBezTo>
                  <a:pt x="10618039" y="4398864"/>
                  <a:pt x="10622653" y="4397227"/>
                  <a:pt x="10627267" y="4397227"/>
                </a:cubicBezTo>
                <a:cubicBezTo>
                  <a:pt x="10630839" y="4397227"/>
                  <a:pt x="10633983" y="4397896"/>
                  <a:pt x="10636699" y="4399236"/>
                </a:cubicBezTo>
                <a:cubicBezTo>
                  <a:pt x="10639415" y="4400575"/>
                  <a:pt x="10641629" y="4402510"/>
                  <a:pt x="10643341" y="4405040"/>
                </a:cubicBezTo>
                <a:cubicBezTo>
                  <a:pt x="10645052" y="4407570"/>
                  <a:pt x="10646354" y="4410584"/>
                  <a:pt x="10647247" y="4414081"/>
                </a:cubicBezTo>
                <a:cubicBezTo>
                  <a:pt x="10648140" y="4417579"/>
                  <a:pt x="10648587" y="4422193"/>
                  <a:pt x="10648587" y="4427922"/>
                </a:cubicBezTo>
                <a:lnTo>
                  <a:pt x="10648587" y="4486747"/>
                </a:lnTo>
                <a:cubicBezTo>
                  <a:pt x="10648587" y="4487342"/>
                  <a:pt x="10648735" y="4487844"/>
                  <a:pt x="10649033" y="4488254"/>
                </a:cubicBezTo>
                <a:cubicBezTo>
                  <a:pt x="10649331" y="4488663"/>
                  <a:pt x="10649815" y="4489016"/>
                  <a:pt x="10650484" y="4489314"/>
                </a:cubicBezTo>
                <a:cubicBezTo>
                  <a:pt x="10651154" y="4489612"/>
                  <a:pt x="10652084" y="4489835"/>
                  <a:pt x="10653275" y="4489984"/>
                </a:cubicBezTo>
                <a:cubicBezTo>
                  <a:pt x="10654465" y="4490133"/>
                  <a:pt x="10655991" y="4490207"/>
                  <a:pt x="10657851" y="4490207"/>
                </a:cubicBezTo>
                <a:cubicBezTo>
                  <a:pt x="10659637" y="4490207"/>
                  <a:pt x="10661125" y="4490133"/>
                  <a:pt x="10662316" y="4489984"/>
                </a:cubicBezTo>
                <a:cubicBezTo>
                  <a:pt x="10663507" y="4489835"/>
                  <a:pt x="10664437" y="4489612"/>
                  <a:pt x="10665107" y="4489314"/>
                </a:cubicBezTo>
                <a:cubicBezTo>
                  <a:pt x="10665777" y="4489016"/>
                  <a:pt x="10666260" y="4488663"/>
                  <a:pt x="10666557" y="4488254"/>
                </a:cubicBezTo>
                <a:cubicBezTo>
                  <a:pt x="10666855" y="4487844"/>
                  <a:pt x="10667004" y="4487342"/>
                  <a:pt x="10667004" y="4486747"/>
                </a:cubicBezTo>
                <a:lnTo>
                  <a:pt x="10667004" y="4425467"/>
                </a:lnTo>
                <a:cubicBezTo>
                  <a:pt x="10667004" y="4418323"/>
                  <a:pt x="10666390" y="4412202"/>
                  <a:pt x="10665163" y="4407105"/>
                </a:cubicBezTo>
                <a:cubicBezTo>
                  <a:pt x="10663935" y="4402008"/>
                  <a:pt x="10661907" y="4397561"/>
                  <a:pt x="10659079" y="4393766"/>
                </a:cubicBezTo>
                <a:cubicBezTo>
                  <a:pt x="10656251" y="4389971"/>
                  <a:pt x="10652549" y="4386939"/>
                  <a:pt x="10647973" y="4384669"/>
                </a:cubicBezTo>
                <a:cubicBezTo>
                  <a:pt x="10643397" y="4382400"/>
                  <a:pt x="10637759" y="4381265"/>
                  <a:pt x="10631062" y="4381265"/>
                </a:cubicBezTo>
                <a:close/>
                <a:moveTo>
                  <a:pt x="10502251" y="4381265"/>
                </a:moveTo>
                <a:cubicBezTo>
                  <a:pt x="10498382" y="4381265"/>
                  <a:pt x="10494550" y="4381618"/>
                  <a:pt x="10490755" y="4382325"/>
                </a:cubicBezTo>
                <a:cubicBezTo>
                  <a:pt x="10486959" y="4383032"/>
                  <a:pt x="10483462" y="4383925"/>
                  <a:pt x="10480263" y="4385004"/>
                </a:cubicBezTo>
                <a:cubicBezTo>
                  <a:pt x="10477063" y="4386083"/>
                  <a:pt x="10474235" y="4387274"/>
                  <a:pt x="10471779" y="4388576"/>
                </a:cubicBezTo>
                <a:cubicBezTo>
                  <a:pt x="10469323" y="4389878"/>
                  <a:pt x="10467593" y="4391013"/>
                  <a:pt x="10466589" y="4391980"/>
                </a:cubicBezTo>
                <a:cubicBezTo>
                  <a:pt x="10465584" y="4392948"/>
                  <a:pt x="10464951" y="4393971"/>
                  <a:pt x="10464691" y="4395050"/>
                </a:cubicBezTo>
                <a:cubicBezTo>
                  <a:pt x="10464431" y="4396129"/>
                  <a:pt x="10464301" y="4397599"/>
                  <a:pt x="10464301" y="4399459"/>
                </a:cubicBezTo>
                <a:cubicBezTo>
                  <a:pt x="10464301" y="4400575"/>
                  <a:pt x="10464375" y="4401598"/>
                  <a:pt x="10464524" y="4402529"/>
                </a:cubicBezTo>
                <a:cubicBezTo>
                  <a:pt x="10464673" y="4403459"/>
                  <a:pt x="10464915" y="4404222"/>
                  <a:pt x="10465249" y="4404817"/>
                </a:cubicBezTo>
                <a:cubicBezTo>
                  <a:pt x="10465584" y="4405412"/>
                  <a:pt x="10465975" y="4405859"/>
                  <a:pt x="10466421" y="4406156"/>
                </a:cubicBezTo>
                <a:cubicBezTo>
                  <a:pt x="10466868" y="4406454"/>
                  <a:pt x="10467389" y="4406603"/>
                  <a:pt x="10467984" y="4406603"/>
                </a:cubicBezTo>
                <a:cubicBezTo>
                  <a:pt x="10468877" y="4406603"/>
                  <a:pt x="10470235" y="4406063"/>
                  <a:pt x="10472058" y="4404984"/>
                </a:cubicBezTo>
                <a:cubicBezTo>
                  <a:pt x="10473881" y="4403905"/>
                  <a:pt x="10476151" y="4402715"/>
                  <a:pt x="10478867" y="4401412"/>
                </a:cubicBezTo>
                <a:cubicBezTo>
                  <a:pt x="10481583" y="4400110"/>
                  <a:pt x="10484746" y="4398920"/>
                  <a:pt x="10488355" y="4397841"/>
                </a:cubicBezTo>
                <a:cubicBezTo>
                  <a:pt x="10491964" y="4396762"/>
                  <a:pt x="10496038" y="4396222"/>
                  <a:pt x="10500577" y="4396222"/>
                </a:cubicBezTo>
                <a:cubicBezTo>
                  <a:pt x="10504819" y="4396222"/>
                  <a:pt x="10508391" y="4396724"/>
                  <a:pt x="10511293" y="4397729"/>
                </a:cubicBezTo>
                <a:cubicBezTo>
                  <a:pt x="10514195" y="4398733"/>
                  <a:pt x="10516558" y="4400222"/>
                  <a:pt x="10518381" y="4402194"/>
                </a:cubicBezTo>
                <a:cubicBezTo>
                  <a:pt x="10520204" y="4404166"/>
                  <a:pt x="10521525" y="4406640"/>
                  <a:pt x="10522343" y="4409617"/>
                </a:cubicBezTo>
                <a:cubicBezTo>
                  <a:pt x="10523162" y="4412593"/>
                  <a:pt x="10523571" y="4416016"/>
                  <a:pt x="10523571" y="4419886"/>
                </a:cubicBezTo>
                <a:lnTo>
                  <a:pt x="10523571" y="4427699"/>
                </a:lnTo>
                <a:lnTo>
                  <a:pt x="10509731" y="4427699"/>
                </a:lnTo>
                <a:cubicBezTo>
                  <a:pt x="10501917" y="4427699"/>
                  <a:pt x="10494885" y="4428387"/>
                  <a:pt x="10488634" y="4429764"/>
                </a:cubicBezTo>
                <a:cubicBezTo>
                  <a:pt x="10482383" y="4431141"/>
                  <a:pt x="10477099" y="4433206"/>
                  <a:pt x="10472783" y="4435959"/>
                </a:cubicBezTo>
                <a:cubicBezTo>
                  <a:pt x="10468467" y="4438712"/>
                  <a:pt x="10465157" y="4442173"/>
                  <a:pt x="10462849" y="4446340"/>
                </a:cubicBezTo>
                <a:cubicBezTo>
                  <a:pt x="10460543" y="4450507"/>
                  <a:pt x="10459389" y="4455418"/>
                  <a:pt x="10459389" y="4461074"/>
                </a:cubicBezTo>
                <a:cubicBezTo>
                  <a:pt x="10459389" y="4465911"/>
                  <a:pt x="10460227" y="4470227"/>
                  <a:pt x="10461901" y="4474022"/>
                </a:cubicBezTo>
                <a:cubicBezTo>
                  <a:pt x="10463575" y="4477817"/>
                  <a:pt x="10465919" y="4481017"/>
                  <a:pt x="10468933" y="4483621"/>
                </a:cubicBezTo>
                <a:cubicBezTo>
                  <a:pt x="10471947" y="4486226"/>
                  <a:pt x="10475593" y="4488216"/>
                  <a:pt x="10479871" y="4489593"/>
                </a:cubicBezTo>
                <a:cubicBezTo>
                  <a:pt x="10484151" y="4490970"/>
                  <a:pt x="10488931" y="4491658"/>
                  <a:pt x="10494215" y="4491658"/>
                </a:cubicBezTo>
                <a:cubicBezTo>
                  <a:pt x="10500243" y="4491658"/>
                  <a:pt x="10505954" y="4490356"/>
                  <a:pt x="10511349" y="4487751"/>
                </a:cubicBezTo>
                <a:cubicBezTo>
                  <a:pt x="10516744" y="4485147"/>
                  <a:pt x="10521637" y="4481501"/>
                  <a:pt x="10526027" y="4476812"/>
                </a:cubicBezTo>
                <a:lnTo>
                  <a:pt x="10526027" y="4486858"/>
                </a:lnTo>
                <a:cubicBezTo>
                  <a:pt x="10526027" y="4487751"/>
                  <a:pt x="10526287" y="4488421"/>
                  <a:pt x="10526809" y="4488868"/>
                </a:cubicBezTo>
                <a:cubicBezTo>
                  <a:pt x="10527329" y="4489314"/>
                  <a:pt x="10528167" y="4489649"/>
                  <a:pt x="10529319" y="4489872"/>
                </a:cubicBezTo>
                <a:cubicBezTo>
                  <a:pt x="10530473" y="4490095"/>
                  <a:pt x="10532017" y="4490207"/>
                  <a:pt x="10533952" y="4490207"/>
                </a:cubicBezTo>
                <a:cubicBezTo>
                  <a:pt x="10535961" y="4490207"/>
                  <a:pt x="10537487" y="4490095"/>
                  <a:pt x="10538529" y="4489872"/>
                </a:cubicBezTo>
                <a:cubicBezTo>
                  <a:pt x="10539570" y="4489649"/>
                  <a:pt x="10540389" y="4489314"/>
                  <a:pt x="10540984" y="4488868"/>
                </a:cubicBezTo>
                <a:cubicBezTo>
                  <a:pt x="10541579" y="4488421"/>
                  <a:pt x="10541877" y="4487751"/>
                  <a:pt x="10541877" y="4486858"/>
                </a:cubicBezTo>
                <a:lnTo>
                  <a:pt x="10541877" y="4419104"/>
                </a:lnTo>
                <a:cubicBezTo>
                  <a:pt x="10541877" y="4412854"/>
                  <a:pt x="10541170" y="4407384"/>
                  <a:pt x="10539756" y="4402696"/>
                </a:cubicBezTo>
                <a:cubicBezTo>
                  <a:pt x="10538342" y="4398008"/>
                  <a:pt x="10536073" y="4394083"/>
                  <a:pt x="10532947" y="4390920"/>
                </a:cubicBezTo>
                <a:cubicBezTo>
                  <a:pt x="10529822" y="4387757"/>
                  <a:pt x="10525729" y="4385358"/>
                  <a:pt x="10520669" y="4383720"/>
                </a:cubicBezTo>
                <a:cubicBezTo>
                  <a:pt x="10515609" y="4382083"/>
                  <a:pt x="10509470" y="4381265"/>
                  <a:pt x="10502251" y="4381265"/>
                </a:cubicBezTo>
                <a:close/>
                <a:moveTo>
                  <a:pt x="10376939" y="4381265"/>
                </a:moveTo>
                <a:cubicBezTo>
                  <a:pt x="10374781" y="4381265"/>
                  <a:pt x="10372641" y="4381544"/>
                  <a:pt x="10370520" y="4382102"/>
                </a:cubicBezTo>
                <a:cubicBezTo>
                  <a:pt x="10368399" y="4382660"/>
                  <a:pt x="10366260" y="4383665"/>
                  <a:pt x="10364102" y="4385116"/>
                </a:cubicBezTo>
                <a:cubicBezTo>
                  <a:pt x="10361944" y="4386567"/>
                  <a:pt x="10359656" y="4388557"/>
                  <a:pt x="10357237" y="4391087"/>
                </a:cubicBezTo>
                <a:cubicBezTo>
                  <a:pt x="10354819" y="4393618"/>
                  <a:pt x="10352233" y="4396892"/>
                  <a:pt x="10349479" y="4400910"/>
                </a:cubicBezTo>
                <a:lnTo>
                  <a:pt x="10349479" y="4386288"/>
                </a:lnTo>
                <a:cubicBezTo>
                  <a:pt x="10349479" y="4385692"/>
                  <a:pt x="10349349" y="4385190"/>
                  <a:pt x="10349089" y="4384781"/>
                </a:cubicBezTo>
                <a:cubicBezTo>
                  <a:pt x="10348829" y="4384372"/>
                  <a:pt x="10348401" y="4384000"/>
                  <a:pt x="10347805" y="4383665"/>
                </a:cubicBezTo>
                <a:cubicBezTo>
                  <a:pt x="10347210" y="4383330"/>
                  <a:pt x="10346373" y="4383107"/>
                  <a:pt x="10345294" y="4382995"/>
                </a:cubicBezTo>
                <a:cubicBezTo>
                  <a:pt x="10344215" y="4382883"/>
                  <a:pt x="10342857" y="4382827"/>
                  <a:pt x="10341219" y="4382827"/>
                </a:cubicBezTo>
                <a:cubicBezTo>
                  <a:pt x="10339508" y="4382827"/>
                  <a:pt x="10338131" y="4382883"/>
                  <a:pt x="10337089" y="4382995"/>
                </a:cubicBezTo>
                <a:cubicBezTo>
                  <a:pt x="10336048" y="4383107"/>
                  <a:pt x="10335192" y="4383330"/>
                  <a:pt x="10334523" y="4383665"/>
                </a:cubicBezTo>
                <a:cubicBezTo>
                  <a:pt x="10333853" y="4384000"/>
                  <a:pt x="10333406" y="4384372"/>
                  <a:pt x="10333183" y="4384781"/>
                </a:cubicBezTo>
                <a:cubicBezTo>
                  <a:pt x="10332959" y="4385190"/>
                  <a:pt x="10332848" y="4385692"/>
                  <a:pt x="10332848" y="4386288"/>
                </a:cubicBezTo>
                <a:lnTo>
                  <a:pt x="10332848" y="4486747"/>
                </a:lnTo>
                <a:cubicBezTo>
                  <a:pt x="10332848" y="4487342"/>
                  <a:pt x="10332979" y="4487844"/>
                  <a:pt x="10333239" y="4488254"/>
                </a:cubicBezTo>
                <a:cubicBezTo>
                  <a:pt x="10333499" y="4488663"/>
                  <a:pt x="10333983" y="4489016"/>
                  <a:pt x="10334690" y="4489314"/>
                </a:cubicBezTo>
                <a:cubicBezTo>
                  <a:pt x="10335397" y="4489612"/>
                  <a:pt x="10336345" y="4489835"/>
                  <a:pt x="10337536" y="4489984"/>
                </a:cubicBezTo>
                <a:cubicBezTo>
                  <a:pt x="10338727" y="4490133"/>
                  <a:pt x="10340215" y="4490207"/>
                  <a:pt x="10342001" y="4490207"/>
                </a:cubicBezTo>
                <a:cubicBezTo>
                  <a:pt x="10343861" y="4490207"/>
                  <a:pt x="10345387" y="4490133"/>
                  <a:pt x="10346577" y="4489984"/>
                </a:cubicBezTo>
                <a:cubicBezTo>
                  <a:pt x="10347768" y="4489835"/>
                  <a:pt x="10348699" y="4489612"/>
                  <a:pt x="10349368" y="4489314"/>
                </a:cubicBezTo>
                <a:cubicBezTo>
                  <a:pt x="10350037" y="4489016"/>
                  <a:pt x="10350521" y="4488663"/>
                  <a:pt x="10350819" y="4488254"/>
                </a:cubicBezTo>
                <a:cubicBezTo>
                  <a:pt x="10351117" y="4487844"/>
                  <a:pt x="10351265" y="4487342"/>
                  <a:pt x="10351265" y="4486747"/>
                </a:cubicBezTo>
                <a:lnTo>
                  <a:pt x="10351265" y="4420667"/>
                </a:lnTo>
                <a:cubicBezTo>
                  <a:pt x="10353870" y="4416574"/>
                  <a:pt x="10356251" y="4413114"/>
                  <a:pt x="10358409" y="4410286"/>
                </a:cubicBezTo>
                <a:cubicBezTo>
                  <a:pt x="10360567" y="4407459"/>
                  <a:pt x="10362633" y="4405189"/>
                  <a:pt x="10364605" y="4403477"/>
                </a:cubicBezTo>
                <a:cubicBezTo>
                  <a:pt x="10366577" y="4401766"/>
                  <a:pt x="10368455" y="4400538"/>
                  <a:pt x="10370241" y="4399794"/>
                </a:cubicBezTo>
                <a:cubicBezTo>
                  <a:pt x="10372027" y="4399050"/>
                  <a:pt x="10373850" y="4398678"/>
                  <a:pt x="10375711" y="4398678"/>
                </a:cubicBezTo>
                <a:cubicBezTo>
                  <a:pt x="10377273" y="4398678"/>
                  <a:pt x="10378725" y="4398827"/>
                  <a:pt x="10380064" y="4399124"/>
                </a:cubicBezTo>
                <a:cubicBezTo>
                  <a:pt x="10381403" y="4399422"/>
                  <a:pt x="10382613" y="4399738"/>
                  <a:pt x="10383691" y="4400073"/>
                </a:cubicBezTo>
                <a:cubicBezTo>
                  <a:pt x="10384771" y="4400408"/>
                  <a:pt x="10385738" y="4400743"/>
                  <a:pt x="10386593" y="4401078"/>
                </a:cubicBezTo>
                <a:cubicBezTo>
                  <a:pt x="10387449" y="4401412"/>
                  <a:pt x="10388175" y="4401580"/>
                  <a:pt x="10388771" y="4401580"/>
                </a:cubicBezTo>
                <a:cubicBezTo>
                  <a:pt x="10389365" y="4401580"/>
                  <a:pt x="10389831" y="4401412"/>
                  <a:pt x="10390165" y="4401078"/>
                </a:cubicBezTo>
                <a:cubicBezTo>
                  <a:pt x="10390501" y="4400743"/>
                  <a:pt x="10390779" y="4400259"/>
                  <a:pt x="10391003" y="4399626"/>
                </a:cubicBezTo>
                <a:cubicBezTo>
                  <a:pt x="10391226" y="4398994"/>
                  <a:pt x="10391375" y="4398120"/>
                  <a:pt x="10391449" y="4397003"/>
                </a:cubicBezTo>
                <a:cubicBezTo>
                  <a:pt x="10391523" y="4395887"/>
                  <a:pt x="10391561" y="4394510"/>
                  <a:pt x="10391561" y="4392873"/>
                </a:cubicBezTo>
                <a:cubicBezTo>
                  <a:pt x="10391561" y="4391162"/>
                  <a:pt x="10391542" y="4389804"/>
                  <a:pt x="10391505" y="4388799"/>
                </a:cubicBezTo>
                <a:cubicBezTo>
                  <a:pt x="10391468" y="4387795"/>
                  <a:pt x="10391393" y="4387032"/>
                  <a:pt x="10391281" y="4386511"/>
                </a:cubicBezTo>
                <a:cubicBezTo>
                  <a:pt x="10391170" y="4385990"/>
                  <a:pt x="10391040" y="4385562"/>
                  <a:pt x="10390891" y="4385227"/>
                </a:cubicBezTo>
                <a:cubicBezTo>
                  <a:pt x="10390742" y="4384892"/>
                  <a:pt x="10390445" y="4384539"/>
                  <a:pt x="10389998" y="4384167"/>
                </a:cubicBezTo>
                <a:cubicBezTo>
                  <a:pt x="10389551" y="4383795"/>
                  <a:pt x="10388789" y="4383423"/>
                  <a:pt x="10387710" y="4383051"/>
                </a:cubicBezTo>
                <a:cubicBezTo>
                  <a:pt x="10386631" y="4382679"/>
                  <a:pt x="10385421" y="4382344"/>
                  <a:pt x="10384082" y="4382046"/>
                </a:cubicBezTo>
                <a:cubicBezTo>
                  <a:pt x="10382743" y="4381748"/>
                  <a:pt x="10381459" y="4381544"/>
                  <a:pt x="10380231" y="4381432"/>
                </a:cubicBezTo>
                <a:cubicBezTo>
                  <a:pt x="10379003" y="4381321"/>
                  <a:pt x="10377906" y="4381265"/>
                  <a:pt x="10376939" y="4381265"/>
                </a:cubicBezTo>
                <a:close/>
                <a:moveTo>
                  <a:pt x="10253225" y="4381265"/>
                </a:moveTo>
                <a:cubicBezTo>
                  <a:pt x="10244667" y="4381265"/>
                  <a:pt x="10237189" y="4382641"/>
                  <a:pt x="10230789" y="4385395"/>
                </a:cubicBezTo>
                <a:cubicBezTo>
                  <a:pt x="10224389" y="4388148"/>
                  <a:pt x="10219051" y="4392018"/>
                  <a:pt x="10214771" y="4397003"/>
                </a:cubicBezTo>
                <a:cubicBezTo>
                  <a:pt x="10210493" y="4401989"/>
                  <a:pt x="10207293" y="4407924"/>
                  <a:pt x="10205172" y="4414807"/>
                </a:cubicBezTo>
                <a:cubicBezTo>
                  <a:pt x="10203051" y="4421690"/>
                  <a:pt x="10201991" y="4429225"/>
                  <a:pt x="10201991" y="4437410"/>
                </a:cubicBezTo>
                <a:cubicBezTo>
                  <a:pt x="10201991" y="4445893"/>
                  <a:pt x="10202995" y="4453484"/>
                  <a:pt x="10205005" y="4460181"/>
                </a:cubicBezTo>
                <a:cubicBezTo>
                  <a:pt x="10207014" y="4466878"/>
                  <a:pt x="10210065" y="4472571"/>
                  <a:pt x="10214157" y="4477259"/>
                </a:cubicBezTo>
                <a:cubicBezTo>
                  <a:pt x="10218251" y="4481947"/>
                  <a:pt x="10223367" y="4485519"/>
                  <a:pt x="10229505" y="4487975"/>
                </a:cubicBezTo>
                <a:cubicBezTo>
                  <a:pt x="10235645" y="4490430"/>
                  <a:pt x="10242845" y="4491658"/>
                  <a:pt x="10251104" y="4491658"/>
                </a:cubicBezTo>
                <a:cubicBezTo>
                  <a:pt x="10259587" y="4491658"/>
                  <a:pt x="10267047" y="4490263"/>
                  <a:pt x="10273485" y="4487472"/>
                </a:cubicBezTo>
                <a:cubicBezTo>
                  <a:pt x="10279921" y="4484682"/>
                  <a:pt x="10285279" y="4480794"/>
                  <a:pt x="10289557" y="4475808"/>
                </a:cubicBezTo>
                <a:cubicBezTo>
                  <a:pt x="10293837" y="4470822"/>
                  <a:pt x="10297055" y="4464888"/>
                  <a:pt x="10299213" y="4458004"/>
                </a:cubicBezTo>
                <a:cubicBezTo>
                  <a:pt x="10301371" y="4451121"/>
                  <a:pt x="10302450" y="4443587"/>
                  <a:pt x="10302450" y="4435401"/>
                </a:cubicBezTo>
                <a:cubicBezTo>
                  <a:pt x="10302450" y="4426992"/>
                  <a:pt x="10301427" y="4419439"/>
                  <a:pt x="10299381" y="4412742"/>
                </a:cubicBezTo>
                <a:cubicBezTo>
                  <a:pt x="10297334" y="4406045"/>
                  <a:pt x="10294265" y="4400352"/>
                  <a:pt x="10290171" y="4395664"/>
                </a:cubicBezTo>
                <a:cubicBezTo>
                  <a:pt x="10286079" y="4390976"/>
                  <a:pt x="10280963" y="4387404"/>
                  <a:pt x="10274823" y="4384948"/>
                </a:cubicBezTo>
                <a:cubicBezTo>
                  <a:pt x="10268685" y="4382493"/>
                  <a:pt x="10261485" y="4381265"/>
                  <a:pt x="10253225" y="4381265"/>
                </a:cubicBezTo>
                <a:close/>
                <a:moveTo>
                  <a:pt x="10035527" y="4381265"/>
                </a:moveTo>
                <a:cubicBezTo>
                  <a:pt x="10031657" y="4381265"/>
                  <a:pt x="10027825" y="4381618"/>
                  <a:pt x="10024029" y="4382325"/>
                </a:cubicBezTo>
                <a:cubicBezTo>
                  <a:pt x="10020235" y="4383032"/>
                  <a:pt x="10016737" y="4383925"/>
                  <a:pt x="10013537" y="4385004"/>
                </a:cubicBezTo>
                <a:cubicBezTo>
                  <a:pt x="10010337" y="4386083"/>
                  <a:pt x="10007510" y="4387274"/>
                  <a:pt x="10005054" y="4388576"/>
                </a:cubicBezTo>
                <a:cubicBezTo>
                  <a:pt x="10002599" y="4389878"/>
                  <a:pt x="10000869" y="4391013"/>
                  <a:pt x="9999864" y="4391980"/>
                </a:cubicBezTo>
                <a:cubicBezTo>
                  <a:pt x="9998859" y="4392948"/>
                  <a:pt x="9998227" y="4393971"/>
                  <a:pt x="9997966" y="4395050"/>
                </a:cubicBezTo>
                <a:cubicBezTo>
                  <a:pt x="9997706" y="4396129"/>
                  <a:pt x="9997575" y="4397599"/>
                  <a:pt x="9997575" y="4399459"/>
                </a:cubicBezTo>
                <a:cubicBezTo>
                  <a:pt x="9997575" y="4400575"/>
                  <a:pt x="9997650" y="4401598"/>
                  <a:pt x="9997799" y="4402529"/>
                </a:cubicBezTo>
                <a:cubicBezTo>
                  <a:pt x="9997947" y="4403459"/>
                  <a:pt x="9998189" y="4404222"/>
                  <a:pt x="9998525" y="4404817"/>
                </a:cubicBezTo>
                <a:cubicBezTo>
                  <a:pt x="9998859" y="4405412"/>
                  <a:pt x="9999250" y="4405859"/>
                  <a:pt x="9999697" y="4406156"/>
                </a:cubicBezTo>
                <a:cubicBezTo>
                  <a:pt x="10000143" y="4406454"/>
                  <a:pt x="10000663" y="4406603"/>
                  <a:pt x="10001259" y="4406603"/>
                </a:cubicBezTo>
                <a:cubicBezTo>
                  <a:pt x="10002152" y="4406603"/>
                  <a:pt x="10003510" y="4406063"/>
                  <a:pt x="10005333" y="4404984"/>
                </a:cubicBezTo>
                <a:cubicBezTo>
                  <a:pt x="10007157" y="4403905"/>
                  <a:pt x="10009426" y="4402715"/>
                  <a:pt x="10012142" y="4401412"/>
                </a:cubicBezTo>
                <a:cubicBezTo>
                  <a:pt x="10014858" y="4400110"/>
                  <a:pt x="10018021" y="4398920"/>
                  <a:pt x="10021630" y="4397841"/>
                </a:cubicBezTo>
                <a:cubicBezTo>
                  <a:pt x="10025239" y="4396762"/>
                  <a:pt x="10029313" y="4396222"/>
                  <a:pt x="10033853" y="4396222"/>
                </a:cubicBezTo>
                <a:cubicBezTo>
                  <a:pt x="10038094" y="4396222"/>
                  <a:pt x="10041666" y="4396724"/>
                  <a:pt x="10044568" y="4397729"/>
                </a:cubicBezTo>
                <a:cubicBezTo>
                  <a:pt x="10047470" y="4398733"/>
                  <a:pt x="10049833" y="4400222"/>
                  <a:pt x="10051656" y="4402194"/>
                </a:cubicBezTo>
                <a:cubicBezTo>
                  <a:pt x="10053479" y="4404166"/>
                  <a:pt x="10054800" y="4406640"/>
                  <a:pt x="10055619" y="4409617"/>
                </a:cubicBezTo>
                <a:cubicBezTo>
                  <a:pt x="10056437" y="4412593"/>
                  <a:pt x="10056847" y="4416016"/>
                  <a:pt x="10056847" y="4419886"/>
                </a:cubicBezTo>
                <a:lnTo>
                  <a:pt x="10056847" y="4427699"/>
                </a:lnTo>
                <a:lnTo>
                  <a:pt x="10043005" y="4427699"/>
                </a:lnTo>
                <a:cubicBezTo>
                  <a:pt x="10035192" y="4427699"/>
                  <a:pt x="10028159" y="4428387"/>
                  <a:pt x="10021909" y="4429764"/>
                </a:cubicBezTo>
                <a:cubicBezTo>
                  <a:pt x="10015658" y="4431141"/>
                  <a:pt x="10010375" y="4433206"/>
                  <a:pt x="10006059" y="4435959"/>
                </a:cubicBezTo>
                <a:cubicBezTo>
                  <a:pt x="10001743" y="4438712"/>
                  <a:pt x="9998431" y="4442173"/>
                  <a:pt x="9996125" y="4446340"/>
                </a:cubicBezTo>
                <a:cubicBezTo>
                  <a:pt x="9993817" y="4450507"/>
                  <a:pt x="9992664" y="4455418"/>
                  <a:pt x="9992664" y="4461074"/>
                </a:cubicBezTo>
                <a:cubicBezTo>
                  <a:pt x="9992664" y="4465911"/>
                  <a:pt x="9993501" y="4470227"/>
                  <a:pt x="9995175" y="4474022"/>
                </a:cubicBezTo>
                <a:cubicBezTo>
                  <a:pt x="9996850" y="4477817"/>
                  <a:pt x="9999194" y="4481017"/>
                  <a:pt x="10002208" y="4483621"/>
                </a:cubicBezTo>
                <a:cubicBezTo>
                  <a:pt x="10005221" y="4486226"/>
                  <a:pt x="10008868" y="4488216"/>
                  <a:pt x="10013147" y="4489593"/>
                </a:cubicBezTo>
                <a:cubicBezTo>
                  <a:pt x="10017425" y="4490970"/>
                  <a:pt x="10022207" y="4491658"/>
                  <a:pt x="10027490" y="4491658"/>
                </a:cubicBezTo>
                <a:cubicBezTo>
                  <a:pt x="10033517" y="4491658"/>
                  <a:pt x="10039229" y="4490356"/>
                  <a:pt x="10044624" y="4487751"/>
                </a:cubicBezTo>
                <a:cubicBezTo>
                  <a:pt x="10050019" y="4485147"/>
                  <a:pt x="10054911" y="4481501"/>
                  <a:pt x="10059302" y="4476812"/>
                </a:cubicBezTo>
                <a:lnTo>
                  <a:pt x="10059302" y="4486858"/>
                </a:lnTo>
                <a:cubicBezTo>
                  <a:pt x="10059302" y="4487751"/>
                  <a:pt x="10059563" y="4488421"/>
                  <a:pt x="10060083" y="4488868"/>
                </a:cubicBezTo>
                <a:cubicBezTo>
                  <a:pt x="10060604" y="4489314"/>
                  <a:pt x="10061441" y="4489649"/>
                  <a:pt x="10062595" y="4489872"/>
                </a:cubicBezTo>
                <a:cubicBezTo>
                  <a:pt x="10063748" y="4490095"/>
                  <a:pt x="10065293" y="4490207"/>
                  <a:pt x="10067227" y="4490207"/>
                </a:cubicBezTo>
                <a:cubicBezTo>
                  <a:pt x="10069237" y="4490207"/>
                  <a:pt x="10070762" y="4490095"/>
                  <a:pt x="10071803" y="4489872"/>
                </a:cubicBezTo>
                <a:cubicBezTo>
                  <a:pt x="10072845" y="4489649"/>
                  <a:pt x="10073664" y="4489314"/>
                  <a:pt x="10074259" y="4488868"/>
                </a:cubicBezTo>
                <a:cubicBezTo>
                  <a:pt x="10074855" y="4488421"/>
                  <a:pt x="10075152" y="4487751"/>
                  <a:pt x="10075152" y="4486858"/>
                </a:cubicBezTo>
                <a:lnTo>
                  <a:pt x="10075152" y="4419104"/>
                </a:lnTo>
                <a:cubicBezTo>
                  <a:pt x="10075152" y="4412854"/>
                  <a:pt x="10074445" y="4407384"/>
                  <a:pt x="10073031" y="4402696"/>
                </a:cubicBezTo>
                <a:cubicBezTo>
                  <a:pt x="10071617" y="4398008"/>
                  <a:pt x="10069348" y="4394083"/>
                  <a:pt x="10066223" y="4390920"/>
                </a:cubicBezTo>
                <a:cubicBezTo>
                  <a:pt x="10063097" y="4387757"/>
                  <a:pt x="10059005" y="4385358"/>
                  <a:pt x="10053944" y="4383720"/>
                </a:cubicBezTo>
                <a:cubicBezTo>
                  <a:pt x="10048884" y="4382083"/>
                  <a:pt x="10042745" y="4381265"/>
                  <a:pt x="10035527" y="4381265"/>
                </a:cubicBezTo>
                <a:close/>
                <a:moveTo>
                  <a:pt x="9845027" y="4381265"/>
                </a:moveTo>
                <a:cubicBezTo>
                  <a:pt x="9841157" y="4381265"/>
                  <a:pt x="9837325" y="4381618"/>
                  <a:pt x="9833530" y="4382325"/>
                </a:cubicBezTo>
                <a:cubicBezTo>
                  <a:pt x="9829735" y="4383032"/>
                  <a:pt x="9826237" y="4383925"/>
                  <a:pt x="9823037" y="4385004"/>
                </a:cubicBezTo>
                <a:cubicBezTo>
                  <a:pt x="9819837" y="4386083"/>
                  <a:pt x="9817010" y="4387274"/>
                  <a:pt x="9814554" y="4388576"/>
                </a:cubicBezTo>
                <a:cubicBezTo>
                  <a:pt x="9812099" y="4389878"/>
                  <a:pt x="9810368" y="4391013"/>
                  <a:pt x="9809364" y="4391980"/>
                </a:cubicBezTo>
                <a:cubicBezTo>
                  <a:pt x="9808359" y="4392948"/>
                  <a:pt x="9807727" y="4393971"/>
                  <a:pt x="9807466" y="4395050"/>
                </a:cubicBezTo>
                <a:cubicBezTo>
                  <a:pt x="9807206" y="4396129"/>
                  <a:pt x="9807075" y="4397599"/>
                  <a:pt x="9807075" y="4399459"/>
                </a:cubicBezTo>
                <a:cubicBezTo>
                  <a:pt x="9807075" y="4400575"/>
                  <a:pt x="9807150" y="4401598"/>
                  <a:pt x="9807299" y="4402529"/>
                </a:cubicBezTo>
                <a:cubicBezTo>
                  <a:pt x="9807447" y="4403459"/>
                  <a:pt x="9807689" y="4404222"/>
                  <a:pt x="9808024" y="4404817"/>
                </a:cubicBezTo>
                <a:cubicBezTo>
                  <a:pt x="9808359" y="4405412"/>
                  <a:pt x="9808750" y="4405859"/>
                  <a:pt x="9809196" y="4406156"/>
                </a:cubicBezTo>
                <a:cubicBezTo>
                  <a:pt x="9809643" y="4406454"/>
                  <a:pt x="9810164" y="4406603"/>
                  <a:pt x="9810759" y="4406603"/>
                </a:cubicBezTo>
                <a:cubicBezTo>
                  <a:pt x="9811652" y="4406603"/>
                  <a:pt x="9813010" y="4406063"/>
                  <a:pt x="9814833" y="4404984"/>
                </a:cubicBezTo>
                <a:cubicBezTo>
                  <a:pt x="9816656" y="4403905"/>
                  <a:pt x="9818926" y="4402715"/>
                  <a:pt x="9821642" y="4401412"/>
                </a:cubicBezTo>
                <a:cubicBezTo>
                  <a:pt x="9824358" y="4400110"/>
                  <a:pt x="9827521" y="4398920"/>
                  <a:pt x="9831130" y="4397841"/>
                </a:cubicBezTo>
                <a:cubicBezTo>
                  <a:pt x="9834739" y="4396762"/>
                  <a:pt x="9838813" y="4396222"/>
                  <a:pt x="9843353" y="4396222"/>
                </a:cubicBezTo>
                <a:cubicBezTo>
                  <a:pt x="9847594" y="4396222"/>
                  <a:pt x="9851166" y="4396724"/>
                  <a:pt x="9854068" y="4397729"/>
                </a:cubicBezTo>
                <a:cubicBezTo>
                  <a:pt x="9856970" y="4398733"/>
                  <a:pt x="9859333" y="4400222"/>
                  <a:pt x="9861156" y="4402194"/>
                </a:cubicBezTo>
                <a:cubicBezTo>
                  <a:pt x="9862979" y="4404166"/>
                  <a:pt x="9864300" y="4406640"/>
                  <a:pt x="9865119" y="4409617"/>
                </a:cubicBezTo>
                <a:cubicBezTo>
                  <a:pt x="9865937" y="4412593"/>
                  <a:pt x="9866347" y="4416016"/>
                  <a:pt x="9866347" y="4419886"/>
                </a:cubicBezTo>
                <a:lnTo>
                  <a:pt x="9866347" y="4427699"/>
                </a:lnTo>
                <a:lnTo>
                  <a:pt x="9852505" y="4427699"/>
                </a:lnTo>
                <a:cubicBezTo>
                  <a:pt x="9844692" y="4427699"/>
                  <a:pt x="9837660" y="4428387"/>
                  <a:pt x="9831409" y="4429764"/>
                </a:cubicBezTo>
                <a:cubicBezTo>
                  <a:pt x="9825158" y="4431141"/>
                  <a:pt x="9819875" y="4433206"/>
                  <a:pt x="9815559" y="4435959"/>
                </a:cubicBezTo>
                <a:cubicBezTo>
                  <a:pt x="9811243" y="4438712"/>
                  <a:pt x="9807931" y="4442173"/>
                  <a:pt x="9805625" y="4446340"/>
                </a:cubicBezTo>
                <a:cubicBezTo>
                  <a:pt x="9803317" y="4450507"/>
                  <a:pt x="9802164" y="4455418"/>
                  <a:pt x="9802164" y="4461074"/>
                </a:cubicBezTo>
                <a:cubicBezTo>
                  <a:pt x="9802164" y="4465911"/>
                  <a:pt x="9803001" y="4470227"/>
                  <a:pt x="9804676" y="4474022"/>
                </a:cubicBezTo>
                <a:cubicBezTo>
                  <a:pt x="9806350" y="4477817"/>
                  <a:pt x="9808694" y="4481017"/>
                  <a:pt x="9811708" y="4483621"/>
                </a:cubicBezTo>
                <a:cubicBezTo>
                  <a:pt x="9814721" y="4486226"/>
                  <a:pt x="9818368" y="4488216"/>
                  <a:pt x="9822647" y="4489593"/>
                </a:cubicBezTo>
                <a:cubicBezTo>
                  <a:pt x="9826925" y="4490970"/>
                  <a:pt x="9831707" y="4491658"/>
                  <a:pt x="9836990" y="4491658"/>
                </a:cubicBezTo>
                <a:cubicBezTo>
                  <a:pt x="9843017" y="4491658"/>
                  <a:pt x="9848729" y="4490356"/>
                  <a:pt x="9854124" y="4487751"/>
                </a:cubicBezTo>
                <a:cubicBezTo>
                  <a:pt x="9859519" y="4485147"/>
                  <a:pt x="9864411" y="4481501"/>
                  <a:pt x="9868802" y="4476812"/>
                </a:cubicBezTo>
                <a:lnTo>
                  <a:pt x="9868802" y="4486858"/>
                </a:lnTo>
                <a:cubicBezTo>
                  <a:pt x="9868802" y="4487751"/>
                  <a:pt x="9869063" y="4488421"/>
                  <a:pt x="9869583" y="4488868"/>
                </a:cubicBezTo>
                <a:cubicBezTo>
                  <a:pt x="9870104" y="4489314"/>
                  <a:pt x="9870941" y="4489649"/>
                  <a:pt x="9872095" y="4489872"/>
                </a:cubicBezTo>
                <a:cubicBezTo>
                  <a:pt x="9873248" y="4490095"/>
                  <a:pt x="9874793" y="4490207"/>
                  <a:pt x="9876727" y="4490207"/>
                </a:cubicBezTo>
                <a:cubicBezTo>
                  <a:pt x="9878737" y="4490207"/>
                  <a:pt x="9880262" y="4490095"/>
                  <a:pt x="9881303" y="4489872"/>
                </a:cubicBezTo>
                <a:cubicBezTo>
                  <a:pt x="9882345" y="4489649"/>
                  <a:pt x="9883164" y="4489314"/>
                  <a:pt x="9883759" y="4488868"/>
                </a:cubicBezTo>
                <a:cubicBezTo>
                  <a:pt x="9884355" y="4488421"/>
                  <a:pt x="9884652" y="4487751"/>
                  <a:pt x="9884652" y="4486858"/>
                </a:cubicBezTo>
                <a:lnTo>
                  <a:pt x="9884652" y="4419104"/>
                </a:lnTo>
                <a:cubicBezTo>
                  <a:pt x="9884652" y="4412854"/>
                  <a:pt x="9883945" y="4407384"/>
                  <a:pt x="9882531" y="4402696"/>
                </a:cubicBezTo>
                <a:cubicBezTo>
                  <a:pt x="9881117" y="4398008"/>
                  <a:pt x="9878848" y="4394083"/>
                  <a:pt x="9875723" y="4390920"/>
                </a:cubicBezTo>
                <a:cubicBezTo>
                  <a:pt x="9872597" y="4387757"/>
                  <a:pt x="9868505" y="4385358"/>
                  <a:pt x="9863444" y="4383720"/>
                </a:cubicBezTo>
                <a:cubicBezTo>
                  <a:pt x="9858384" y="4382083"/>
                  <a:pt x="9852245" y="4381265"/>
                  <a:pt x="9845027" y="4381265"/>
                </a:cubicBezTo>
                <a:close/>
                <a:moveTo>
                  <a:pt x="9564746" y="4381265"/>
                </a:moveTo>
                <a:cubicBezTo>
                  <a:pt x="9557379" y="4381265"/>
                  <a:pt x="9550719" y="4382548"/>
                  <a:pt x="9544766" y="4385116"/>
                </a:cubicBezTo>
                <a:cubicBezTo>
                  <a:pt x="9538813" y="4387683"/>
                  <a:pt x="9533734" y="4391366"/>
                  <a:pt x="9529530" y="4396166"/>
                </a:cubicBezTo>
                <a:cubicBezTo>
                  <a:pt x="9525325" y="4400966"/>
                  <a:pt x="9522107" y="4406807"/>
                  <a:pt x="9519875" y="4413691"/>
                </a:cubicBezTo>
                <a:cubicBezTo>
                  <a:pt x="9517642" y="4420574"/>
                  <a:pt x="9516526" y="4428332"/>
                  <a:pt x="9516526" y="4436964"/>
                </a:cubicBezTo>
                <a:cubicBezTo>
                  <a:pt x="9516526" y="4446042"/>
                  <a:pt x="9517605" y="4454005"/>
                  <a:pt x="9519763" y="4460851"/>
                </a:cubicBezTo>
                <a:cubicBezTo>
                  <a:pt x="9521921" y="4467697"/>
                  <a:pt x="9525121" y="4473389"/>
                  <a:pt x="9529362" y="4477929"/>
                </a:cubicBezTo>
                <a:cubicBezTo>
                  <a:pt x="9533604" y="4482468"/>
                  <a:pt x="9538831" y="4485891"/>
                  <a:pt x="9545045" y="4488198"/>
                </a:cubicBezTo>
                <a:cubicBezTo>
                  <a:pt x="9551259" y="4490505"/>
                  <a:pt x="9558495" y="4491658"/>
                  <a:pt x="9566755" y="4491658"/>
                </a:cubicBezTo>
                <a:cubicBezTo>
                  <a:pt x="9571518" y="4491658"/>
                  <a:pt x="9576001" y="4491305"/>
                  <a:pt x="9580206" y="4490598"/>
                </a:cubicBezTo>
                <a:cubicBezTo>
                  <a:pt x="9584410" y="4489891"/>
                  <a:pt x="9588112" y="4489091"/>
                  <a:pt x="9591312" y="4488198"/>
                </a:cubicBezTo>
                <a:cubicBezTo>
                  <a:pt x="9594512" y="4487305"/>
                  <a:pt x="9597116" y="4486393"/>
                  <a:pt x="9599125" y="4485463"/>
                </a:cubicBezTo>
                <a:cubicBezTo>
                  <a:pt x="9601135" y="4484533"/>
                  <a:pt x="9602344" y="4483863"/>
                  <a:pt x="9602753" y="4483454"/>
                </a:cubicBezTo>
                <a:cubicBezTo>
                  <a:pt x="9603163" y="4483045"/>
                  <a:pt x="9603497" y="4482617"/>
                  <a:pt x="9603758" y="4482170"/>
                </a:cubicBezTo>
                <a:cubicBezTo>
                  <a:pt x="9604018" y="4481724"/>
                  <a:pt x="9604204" y="4481221"/>
                  <a:pt x="9604316" y="4480663"/>
                </a:cubicBezTo>
                <a:cubicBezTo>
                  <a:pt x="9604427" y="4480105"/>
                  <a:pt x="9604521" y="4479473"/>
                  <a:pt x="9604595" y="4478766"/>
                </a:cubicBezTo>
                <a:cubicBezTo>
                  <a:pt x="9604669" y="4478059"/>
                  <a:pt x="9604707" y="4477222"/>
                  <a:pt x="9604707" y="4476254"/>
                </a:cubicBezTo>
                <a:cubicBezTo>
                  <a:pt x="9604707" y="4474915"/>
                  <a:pt x="9604651" y="4473780"/>
                  <a:pt x="9604538" y="4472850"/>
                </a:cubicBezTo>
                <a:cubicBezTo>
                  <a:pt x="9604426" y="4471920"/>
                  <a:pt x="9604258" y="4471194"/>
                  <a:pt x="9604033" y="4470673"/>
                </a:cubicBezTo>
                <a:cubicBezTo>
                  <a:pt x="9603809" y="4470152"/>
                  <a:pt x="9603491" y="4469762"/>
                  <a:pt x="9603080" y="4469501"/>
                </a:cubicBezTo>
                <a:cubicBezTo>
                  <a:pt x="9602669" y="4469241"/>
                  <a:pt x="9602202" y="4469111"/>
                  <a:pt x="9601679" y="4469111"/>
                </a:cubicBezTo>
                <a:cubicBezTo>
                  <a:pt x="9600781" y="4469111"/>
                  <a:pt x="9599453" y="4469501"/>
                  <a:pt x="9597696" y="4470283"/>
                </a:cubicBezTo>
                <a:cubicBezTo>
                  <a:pt x="9595939" y="4471064"/>
                  <a:pt x="9593695" y="4471938"/>
                  <a:pt x="9590966" y="4472906"/>
                </a:cubicBezTo>
                <a:cubicBezTo>
                  <a:pt x="9588236" y="4473873"/>
                  <a:pt x="9585002" y="4474747"/>
                  <a:pt x="9581263" y="4475529"/>
                </a:cubicBezTo>
                <a:cubicBezTo>
                  <a:pt x="9577525" y="4476310"/>
                  <a:pt x="9573263" y="4476701"/>
                  <a:pt x="9568477" y="4476701"/>
                </a:cubicBezTo>
                <a:cubicBezTo>
                  <a:pt x="9562420" y="4476701"/>
                  <a:pt x="9557298" y="4475845"/>
                  <a:pt x="9553111" y="4474134"/>
                </a:cubicBezTo>
                <a:cubicBezTo>
                  <a:pt x="9548923" y="4472422"/>
                  <a:pt x="9545521" y="4469966"/>
                  <a:pt x="9542903" y="4466767"/>
                </a:cubicBezTo>
                <a:cubicBezTo>
                  <a:pt x="9540286" y="4463567"/>
                  <a:pt x="9538417" y="4459734"/>
                  <a:pt x="9537295" y="4455270"/>
                </a:cubicBezTo>
                <a:cubicBezTo>
                  <a:pt x="9536174" y="4450805"/>
                  <a:pt x="9535613" y="4445782"/>
                  <a:pt x="9535613" y="4440201"/>
                </a:cubicBezTo>
                <a:lnTo>
                  <a:pt x="9601771" y="4440201"/>
                </a:lnTo>
                <a:cubicBezTo>
                  <a:pt x="9603641" y="4440201"/>
                  <a:pt x="9605305" y="4439587"/>
                  <a:pt x="9606762" y="4438359"/>
                </a:cubicBezTo>
                <a:cubicBezTo>
                  <a:pt x="9608219" y="4437131"/>
                  <a:pt x="9608948" y="4435066"/>
                  <a:pt x="9608948" y="4432164"/>
                </a:cubicBezTo>
                <a:lnTo>
                  <a:pt x="9608948" y="4428815"/>
                </a:lnTo>
                <a:cubicBezTo>
                  <a:pt x="9608948" y="4422267"/>
                  <a:pt x="9608111" y="4416109"/>
                  <a:pt x="9606437" y="4410342"/>
                </a:cubicBezTo>
                <a:cubicBezTo>
                  <a:pt x="9604762" y="4404575"/>
                  <a:pt x="9602139" y="4399552"/>
                  <a:pt x="9598567" y="4395273"/>
                </a:cubicBezTo>
                <a:cubicBezTo>
                  <a:pt x="9594995" y="4390994"/>
                  <a:pt x="9590437" y="4387590"/>
                  <a:pt x="9584894" y="4385060"/>
                </a:cubicBezTo>
                <a:cubicBezTo>
                  <a:pt x="9579350" y="4382530"/>
                  <a:pt x="9572634" y="4381265"/>
                  <a:pt x="9564746" y="4381265"/>
                </a:cubicBezTo>
                <a:close/>
                <a:moveTo>
                  <a:pt x="9212321" y="4381265"/>
                </a:moveTo>
                <a:cubicBezTo>
                  <a:pt x="9204954" y="4381265"/>
                  <a:pt x="9198294" y="4382548"/>
                  <a:pt x="9192341" y="4385116"/>
                </a:cubicBezTo>
                <a:cubicBezTo>
                  <a:pt x="9186388" y="4387683"/>
                  <a:pt x="9181309" y="4391366"/>
                  <a:pt x="9177105" y="4396166"/>
                </a:cubicBezTo>
                <a:cubicBezTo>
                  <a:pt x="9172900" y="4400966"/>
                  <a:pt x="9169682" y="4406807"/>
                  <a:pt x="9167449" y="4413691"/>
                </a:cubicBezTo>
                <a:cubicBezTo>
                  <a:pt x="9165217" y="4420574"/>
                  <a:pt x="9164101" y="4428332"/>
                  <a:pt x="9164101" y="4436964"/>
                </a:cubicBezTo>
                <a:cubicBezTo>
                  <a:pt x="9164101" y="4446042"/>
                  <a:pt x="9165180" y="4454005"/>
                  <a:pt x="9167338" y="4460851"/>
                </a:cubicBezTo>
                <a:cubicBezTo>
                  <a:pt x="9169496" y="4467697"/>
                  <a:pt x="9172696" y="4473389"/>
                  <a:pt x="9176937" y="4477929"/>
                </a:cubicBezTo>
                <a:cubicBezTo>
                  <a:pt x="9181179" y="4482468"/>
                  <a:pt x="9186407" y="4485891"/>
                  <a:pt x="9192620" y="4488198"/>
                </a:cubicBezTo>
                <a:cubicBezTo>
                  <a:pt x="9198833" y="4490505"/>
                  <a:pt x="9206070" y="4491658"/>
                  <a:pt x="9214330" y="4491658"/>
                </a:cubicBezTo>
                <a:cubicBezTo>
                  <a:pt x="9219093" y="4491658"/>
                  <a:pt x="9223576" y="4491305"/>
                  <a:pt x="9227781" y="4490598"/>
                </a:cubicBezTo>
                <a:cubicBezTo>
                  <a:pt x="9231985" y="4489891"/>
                  <a:pt x="9235687" y="4489091"/>
                  <a:pt x="9238887" y="4488198"/>
                </a:cubicBezTo>
                <a:cubicBezTo>
                  <a:pt x="9242087" y="4487305"/>
                  <a:pt x="9244691" y="4486393"/>
                  <a:pt x="9246701" y="4485463"/>
                </a:cubicBezTo>
                <a:cubicBezTo>
                  <a:pt x="9248709" y="4484533"/>
                  <a:pt x="9249919" y="4483863"/>
                  <a:pt x="9250328" y="4483454"/>
                </a:cubicBezTo>
                <a:cubicBezTo>
                  <a:pt x="9250737" y="4483045"/>
                  <a:pt x="9251072" y="4482617"/>
                  <a:pt x="9251333" y="4482170"/>
                </a:cubicBezTo>
                <a:cubicBezTo>
                  <a:pt x="9251593" y="4481724"/>
                  <a:pt x="9251779" y="4481221"/>
                  <a:pt x="9251891" y="4480663"/>
                </a:cubicBezTo>
                <a:cubicBezTo>
                  <a:pt x="9252003" y="4480105"/>
                  <a:pt x="9252095" y="4479473"/>
                  <a:pt x="9252170" y="4478766"/>
                </a:cubicBezTo>
                <a:cubicBezTo>
                  <a:pt x="9252244" y="4478059"/>
                  <a:pt x="9252281" y="4477222"/>
                  <a:pt x="9252281" y="4476254"/>
                </a:cubicBezTo>
                <a:cubicBezTo>
                  <a:pt x="9252281" y="4474915"/>
                  <a:pt x="9252225" y="4473780"/>
                  <a:pt x="9252113" y="4472850"/>
                </a:cubicBezTo>
                <a:cubicBezTo>
                  <a:pt x="9252001" y="4471920"/>
                  <a:pt x="9251833" y="4471194"/>
                  <a:pt x="9251608" y="4470673"/>
                </a:cubicBezTo>
                <a:cubicBezTo>
                  <a:pt x="9251384" y="4470152"/>
                  <a:pt x="9251066" y="4469762"/>
                  <a:pt x="9250655" y="4469501"/>
                </a:cubicBezTo>
                <a:cubicBezTo>
                  <a:pt x="9250244" y="4469241"/>
                  <a:pt x="9249777" y="4469111"/>
                  <a:pt x="9249254" y="4469111"/>
                </a:cubicBezTo>
                <a:cubicBezTo>
                  <a:pt x="9248356" y="4469111"/>
                  <a:pt x="9247029" y="4469501"/>
                  <a:pt x="9245271" y="4470283"/>
                </a:cubicBezTo>
                <a:cubicBezTo>
                  <a:pt x="9243514" y="4471064"/>
                  <a:pt x="9241270" y="4471938"/>
                  <a:pt x="9238541" y="4472906"/>
                </a:cubicBezTo>
                <a:cubicBezTo>
                  <a:pt x="9235811" y="4473873"/>
                  <a:pt x="9232577" y="4474747"/>
                  <a:pt x="9228839" y="4475529"/>
                </a:cubicBezTo>
                <a:cubicBezTo>
                  <a:pt x="9225100" y="4476310"/>
                  <a:pt x="9220837" y="4476701"/>
                  <a:pt x="9216052" y="4476701"/>
                </a:cubicBezTo>
                <a:cubicBezTo>
                  <a:pt x="9209995" y="4476701"/>
                  <a:pt x="9204873" y="4475845"/>
                  <a:pt x="9200685" y="4474134"/>
                </a:cubicBezTo>
                <a:cubicBezTo>
                  <a:pt x="9196498" y="4472422"/>
                  <a:pt x="9193095" y="4469966"/>
                  <a:pt x="9190478" y="4466767"/>
                </a:cubicBezTo>
                <a:cubicBezTo>
                  <a:pt x="9187861" y="4463567"/>
                  <a:pt x="9185992" y="4459734"/>
                  <a:pt x="9184870" y="4455270"/>
                </a:cubicBezTo>
                <a:cubicBezTo>
                  <a:pt x="9183749" y="4450805"/>
                  <a:pt x="9183188" y="4445782"/>
                  <a:pt x="9183188" y="4440201"/>
                </a:cubicBezTo>
                <a:lnTo>
                  <a:pt x="9249346" y="4440201"/>
                </a:lnTo>
                <a:cubicBezTo>
                  <a:pt x="9251216" y="4440201"/>
                  <a:pt x="9252879" y="4439587"/>
                  <a:pt x="9254337" y="4438359"/>
                </a:cubicBezTo>
                <a:cubicBezTo>
                  <a:pt x="9255794" y="4437131"/>
                  <a:pt x="9256523" y="4435066"/>
                  <a:pt x="9256523" y="4432164"/>
                </a:cubicBezTo>
                <a:lnTo>
                  <a:pt x="9256523" y="4428815"/>
                </a:lnTo>
                <a:cubicBezTo>
                  <a:pt x="9256523" y="4422267"/>
                  <a:pt x="9255686" y="4416109"/>
                  <a:pt x="9254011" y="4410342"/>
                </a:cubicBezTo>
                <a:cubicBezTo>
                  <a:pt x="9252337" y="4404575"/>
                  <a:pt x="9249714" y="4399552"/>
                  <a:pt x="9246142" y="4395273"/>
                </a:cubicBezTo>
                <a:cubicBezTo>
                  <a:pt x="9242571" y="4390994"/>
                  <a:pt x="9238013" y="4387590"/>
                  <a:pt x="9232469" y="4385060"/>
                </a:cubicBezTo>
                <a:cubicBezTo>
                  <a:pt x="9226925" y="4382530"/>
                  <a:pt x="9220209" y="4381265"/>
                  <a:pt x="9212321" y="4381265"/>
                </a:cubicBezTo>
                <a:close/>
                <a:moveTo>
                  <a:pt x="8987777" y="4381265"/>
                </a:moveTo>
                <a:cubicBezTo>
                  <a:pt x="8983907" y="4381265"/>
                  <a:pt x="8980075" y="4381618"/>
                  <a:pt x="8976280" y="4382325"/>
                </a:cubicBezTo>
                <a:cubicBezTo>
                  <a:pt x="8972485" y="4383032"/>
                  <a:pt x="8968987" y="4383925"/>
                  <a:pt x="8965787" y="4385004"/>
                </a:cubicBezTo>
                <a:cubicBezTo>
                  <a:pt x="8962588" y="4386083"/>
                  <a:pt x="8959760" y="4387274"/>
                  <a:pt x="8957304" y="4388576"/>
                </a:cubicBezTo>
                <a:cubicBezTo>
                  <a:pt x="8954849" y="4389878"/>
                  <a:pt x="8953118" y="4391013"/>
                  <a:pt x="8952114" y="4391980"/>
                </a:cubicBezTo>
                <a:cubicBezTo>
                  <a:pt x="8951109" y="4392948"/>
                  <a:pt x="8950477" y="4393971"/>
                  <a:pt x="8950216" y="4395050"/>
                </a:cubicBezTo>
                <a:cubicBezTo>
                  <a:pt x="8949956" y="4396129"/>
                  <a:pt x="8949826" y="4397599"/>
                  <a:pt x="8949826" y="4399459"/>
                </a:cubicBezTo>
                <a:cubicBezTo>
                  <a:pt x="8949826" y="4400575"/>
                  <a:pt x="8949900" y="4401598"/>
                  <a:pt x="8950049" y="4402529"/>
                </a:cubicBezTo>
                <a:cubicBezTo>
                  <a:pt x="8950198" y="4403459"/>
                  <a:pt x="8950440" y="4404222"/>
                  <a:pt x="8950774" y="4404817"/>
                </a:cubicBezTo>
                <a:cubicBezTo>
                  <a:pt x="8951109" y="4405412"/>
                  <a:pt x="8951500" y="4405859"/>
                  <a:pt x="8951946" y="4406156"/>
                </a:cubicBezTo>
                <a:cubicBezTo>
                  <a:pt x="8952393" y="4406454"/>
                  <a:pt x="8952914" y="4406603"/>
                  <a:pt x="8953509" y="4406603"/>
                </a:cubicBezTo>
                <a:cubicBezTo>
                  <a:pt x="8954402" y="4406603"/>
                  <a:pt x="8955760" y="4406063"/>
                  <a:pt x="8957583" y="4404984"/>
                </a:cubicBezTo>
                <a:cubicBezTo>
                  <a:pt x="8959406" y="4403905"/>
                  <a:pt x="8961676" y="4402715"/>
                  <a:pt x="8964392" y="4401412"/>
                </a:cubicBezTo>
                <a:cubicBezTo>
                  <a:pt x="8967108" y="4400110"/>
                  <a:pt x="8970271" y="4398920"/>
                  <a:pt x="8973880" y="4397841"/>
                </a:cubicBezTo>
                <a:cubicBezTo>
                  <a:pt x="8977489" y="4396762"/>
                  <a:pt x="8981563" y="4396222"/>
                  <a:pt x="8986103" y="4396222"/>
                </a:cubicBezTo>
                <a:cubicBezTo>
                  <a:pt x="8990344" y="4396222"/>
                  <a:pt x="8993916" y="4396724"/>
                  <a:pt x="8996818" y="4397729"/>
                </a:cubicBezTo>
                <a:cubicBezTo>
                  <a:pt x="8999720" y="4398733"/>
                  <a:pt x="9002083" y="4400222"/>
                  <a:pt x="9003906" y="4402194"/>
                </a:cubicBezTo>
                <a:cubicBezTo>
                  <a:pt x="9005729" y="4404166"/>
                  <a:pt x="9007050" y="4406640"/>
                  <a:pt x="9007869" y="4409617"/>
                </a:cubicBezTo>
                <a:cubicBezTo>
                  <a:pt x="9008687" y="4412593"/>
                  <a:pt x="9009096" y="4416016"/>
                  <a:pt x="9009096" y="4419886"/>
                </a:cubicBezTo>
                <a:lnTo>
                  <a:pt x="9009096" y="4427699"/>
                </a:lnTo>
                <a:lnTo>
                  <a:pt x="8995255" y="4427699"/>
                </a:lnTo>
                <a:cubicBezTo>
                  <a:pt x="8987442" y="4427699"/>
                  <a:pt x="8980410" y="4428387"/>
                  <a:pt x="8974159" y="4429764"/>
                </a:cubicBezTo>
                <a:cubicBezTo>
                  <a:pt x="8967908" y="4431141"/>
                  <a:pt x="8962625" y="4433206"/>
                  <a:pt x="8958309" y="4435959"/>
                </a:cubicBezTo>
                <a:cubicBezTo>
                  <a:pt x="8953993" y="4438712"/>
                  <a:pt x="8950681" y="4442173"/>
                  <a:pt x="8948375" y="4446340"/>
                </a:cubicBezTo>
                <a:cubicBezTo>
                  <a:pt x="8946068" y="4450507"/>
                  <a:pt x="8944914" y="4455418"/>
                  <a:pt x="8944914" y="4461074"/>
                </a:cubicBezTo>
                <a:cubicBezTo>
                  <a:pt x="8944914" y="4465911"/>
                  <a:pt x="8945751" y="4470227"/>
                  <a:pt x="8947426" y="4474022"/>
                </a:cubicBezTo>
                <a:cubicBezTo>
                  <a:pt x="8949100" y="4477817"/>
                  <a:pt x="8951444" y="4481017"/>
                  <a:pt x="8954458" y="4483621"/>
                </a:cubicBezTo>
                <a:cubicBezTo>
                  <a:pt x="8957472" y="4486226"/>
                  <a:pt x="8961118" y="4488216"/>
                  <a:pt x="8965397" y="4489593"/>
                </a:cubicBezTo>
                <a:cubicBezTo>
                  <a:pt x="8969676" y="4490970"/>
                  <a:pt x="8974457" y="4491658"/>
                  <a:pt x="8979740" y="4491658"/>
                </a:cubicBezTo>
                <a:cubicBezTo>
                  <a:pt x="8985768" y="4491658"/>
                  <a:pt x="8991479" y="4490356"/>
                  <a:pt x="8996874" y="4487751"/>
                </a:cubicBezTo>
                <a:cubicBezTo>
                  <a:pt x="9002269" y="4485147"/>
                  <a:pt x="9007162" y="4481501"/>
                  <a:pt x="9011552" y="4476812"/>
                </a:cubicBezTo>
                <a:lnTo>
                  <a:pt x="9011552" y="4486858"/>
                </a:lnTo>
                <a:cubicBezTo>
                  <a:pt x="9011552" y="4487751"/>
                  <a:pt x="9011813" y="4488421"/>
                  <a:pt x="9012333" y="4488868"/>
                </a:cubicBezTo>
                <a:cubicBezTo>
                  <a:pt x="9012854" y="4489314"/>
                  <a:pt x="9013692" y="4489649"/>
                  <a:pt x="9014845" y="4489872"/>
                </a:cubicBezTo>
                <a:cubicBezTo>
                  <a:pt x="9015998" y="4490095"/>
                  <a:pt x="9017542" y="4490207"/>
                  <a:pt x="9019477" y="4490207"/>
                </a:cubicBezTo>
                <a:cubicBezTo>
                  <a:pt x="9021486" y="4490207"/>
                  <a:pt x="9023012" y="4490095"/>
                  <a:pt x="9024054" y="4489872"/>
                </a:cubicBezTo>
                <a:cubicBezTo>
                  <a:pt x="9025095" y="4489649"/>
                  <a:pt x="9025914" y="4489314"/>
                  <a:pt x="9026509" y="4488868"/>
                </a:cubicBezTo>
                <a:cubicBezTo>
                  <a:pt x="9027105" y="4488421"/>
                  <a:pt x="9027402" y="4487751"/>
                  <a:pt x="9027402" y="4486858"/>
                </a:cubicBezTo>
                <a:lnTo>
                  <a:pt x="9027402" y="4419104"/>
                </a:lnTo>
                <a:cubicBezTo>
                  <a:pt x="9027402" y="4412854"/>
                  <a:pt x="9026695" y="4407384"/>
                  <a:pt x="9025281" y="4402696"/>
                </a:cubicBezTo>
                <a:cubicBezTo>
                  <a:pt x="9023868" y="4398008"/>
                  <a:pt x="9021598" y="4394083"/>
                  <a:pt x="9018473" y="4390920"/>
                </a:cubicBezTo>
                <a:cubicBezTo>
                  <a:pt x="9015347" y="4387757"/>
                  <a:pt x="9011254" y="4385358"/>
                  <a:pt x="9006194" y="4383720"/>
                </a:cubicBezTo>
                <a:cubicBezTo>
                  <a:pt x="9001134" y="4382083"/>
                  <a:pt x="8994995" y="4381265"/>
                  <a:pt x="8987777" y="4381265"/>
                </a:cubicBezTo>
                <a:close/>
                <a:moveTo>
                  <a:pt x="8897029" y="4381265"/>
                </a:moveTo>
                <a:cubicBezTo>
                  <a:pt x="8890927" y="4381265"/>
                  <a:pt x="8885588" y="4382083"/>
                  <a:pt x="8881011" y="4383720"/>
                </a:cubicBezTo>
                <a:cubicBezTo>
                  <a:pt x="8876435" y="4385358"/>
                  <a:pt x="8872621" y="4387534"/>
                  <a:pt x="8869570" y="4390250"/>
                </a:cubicBezTo>
                <a:cubicBezTo>
                  <a:pt x="8866519" y="4392966"/>
                  <a:pt x="8864231" y="4396129"/>
                  <a:pt x="8862705" y="4399738"/>
                </a:cubicBezTo>
                <a:cubicBezTo>
                  <a:pt x="8861180" y="4403347"/>
                  <a:pt x="8860417" y="4407124"/>
                  <a:pt x="8860417" y="4411068"/>
                </a:cubicBezTo>
                <a:cubicBezTo>
                  <a:pt x="8860417" y="4415532"/>
                  <a:pt x="8861143" y="4419365"/>
                  <a:pt x="8862594" y="4422565"/>
                </a:cubicBezTo>
                <a:cubicBezTo>
                  <a:pt x="8864045" y="4425764"/>
                  <a:pt x="8865961" y="4428518"/>
                  <a:pt x="8868342" y="4430825"/>
                </a:cubicBezTo>
                <a:cubicBezTo>
                  <a:pt x="8870724" y="4433131"/>
                  <a:pt x="8873421" y="4435085"/>
                  <a:pt x="8876435" y="4436685"/>
                </a:cubicBezTo>
                <a:cubicBezTo>
                  <a:pt x="8879449" y="4438285"/>
                  <a:pt x="8882537" y="4439717"/>
                  <a:pt x="8885699" y="4440982"/>
                </a:cubicBezTo>
                <a:cubicBezTo>
                  <a:pt x="8888862" y="4442247"/>
                  <a:pt x="8891932" y="4443456"/>
                  <a:pt x="8894908" y="4444610"/>
                </a:cubicBezTo>
                <a:cubicBezTo>
                  <a:pt x="8897885" y="4445763"/>
                  <a:pt x="8900564" y="4447084"/>
                  <a:pt x="8902945" y="4448572"/>
                </a:cubicBezTo>
                <a:cubicBezTo>
                  <a:pt x="8905326" y="4450061"/>
                  <a:pt x="8907242" y="4451772"/>
                  <a:pt x="8908693" y="4453707"/>
                </a:cubicBezTo>
                <a:cubicBezTo>
                  <a:pt x="8910144" y="4455642"/>
                  <a:pt x="8910870" y="4458023"/>
                  <a:pt x="8910870" y="4460851"/>
                </a:cubicBezTo>
                <a:cubicBezTo>
                  <a:pt x="8910870" y="4463604"/>
                  <a:pt x="8910368" y="4465985"/>
                  <a:pt x="8909363" y="4467994"/>
                </a:cubicBezTo>
                <a:cubicBezTo>
                  <a:pt x="8908358" y="4470004"/>
                  <a:pt x="8906926" y="4471659"/>
                  <a:pt x="8905066" y="4472962"/>
                </a:cubicBezTo>
                <a:cubicBezTo>
                  <a:pt x="8903205" y="4474264"/>
                  <a:pt x="8901010" y="4475250"/>
                  <a:pt x="8898480" y="4475919"/>
                </a:cubicBezTo>
                <a:cubicBezTo>
                  <a:pt x="8895950" y="4476589"/>
                  <a:pt x="8893122" y="4476924"/>
                  <a:pt x="8889997" y="4476924"/>
                </a:cubicBezTo>
                <a:cubicBezTo>
                  <a:pt x="8885830" y="4476924"/>
                  <a:pt x="8882146" y="4476422"/>
                  <a:pt x="8878946" y="4475417"/>
                </a:cubicBezTo>
                <a:cubicBezTo>
                  <a:pt x="8875746" y="4474413"/>
                  <a:pt x="8872975" y="4473315"/>
                  <a:pt x="8870630" y="4472124"/>
                </a:cubicBezTo>
                <a:cubicBezTo>
                  <a:pt x="8868286" y="4470934"/>
                  <a:pt x="8866314" y="4469836"/>
                  <a:pt x="8864715" y="4468832"/>
                </a:cubicBezTo>
                <a:cubicBezTo>
                  <a:pt x="8863115" y="4467827"/>
                  <a:pt x="8861905" y="4467325"/>
                  <a:pt x="8861087" y="4467325"/>
                </a:cubicBezTo>
                <a:cubicBezTo>
                  <a:pt x="8860566" y="4467325"/>
                  <a:pt x="8860101" y="4467455"/>
                  <a:pt x="8859692" y="4467715"/>
                </a:cubicBezTo>
                <a:cubicBezTo>
                  <a:pt x="8859282" y="4467976"/>
                  <a:pt x="8858966" y="4468404"/>
                  <a:pt x="8858743" y="4468999"/>
                </a:cubicBezTo>
                <a:cubicBezTo>
                  <a:pt x="8858520" y="4469594"/>
                  <a:pt x="8858334" y="4470376"/>
                  <a:pt x="8858185" y="4471343"/>
                </a:cubicBezTo>
                <a:cubicBezTo>
                  <a:pt x="8858036" y="4472310"/>
                  <a:pt x="8857961" y="4473501"/>
                  <a:pt x="8857961" y="4474915"/>
                </a:cubicBezTo>
                <a:cubicBezTo>
                  <a:pt x="8857961" y="4477222"/>
                  <a:pt x="8858148" y="4479045"/>
                  <a:pt x="8858520" y="4480384"/>
                </a:cubicBezTo>
                <a:cubicBezTo>
                  <a:pt x="8858892" y="4481724"/>
                  <a:pt x="8859487" y="4482766"/>
                  <a:pt x="8860306" y="4483510"/>
                </a:cubicBezTo>
                <a:cubicBezTo>
                  <a:pt x="8861124" y="4484254"/>
                  <a:pt x="8862426" y="4485091"/>
                  <a:pt x="8864212" y="4486021"/>
                </a:cubicBezTo>
                <a:cubicBezTo>
                  <a:pt x="8865998" y="4486951"/>
                  <a:pt x="8868175" y="4487844"/>
                  <a:pt x="8870742" y="4488700"/>
                </a:cubicBezTo>
                <a:cubicBezTo>
                  <a:pt x="8873309" y="4489556"/>
                  <a:pt x="8876212" y="4490263"/>
                  <a:pt x="8879449" y="4490821"/>
                </a:cubicBezTo>
                <a:cubicBezTo>
                  <a:pt x="8882686" y="4491379"/>
                  <a:pt x="8886090" y="4491658"/>
                  <a:pt x="8889662" y="4491658"/>
                </a:cubicBezTo>
                <a:cubicBezTo>
                  <a:pt x="8895466" y="4491658"/>
                  <a:pt x="8900787" y="4490951"/>
                  <a:pt x="8905624" y="4489537"/>
                </a:cubicBezTo>
                <a:cubicBezTo>
                  <a:pt x="8910461" y="4488123"/>
                  <a:pt x="8914628" y="4486040"/>
                  <a:pt x="8918125" y="4483286"/>
                </a:cubicBezTo>
                <a:cubicBezTo>
                  <a:pt x="8921623" y="4480533"/>
                  <a:pt x="8924320" y="4477147"/>
                  <a:pt x="8926218" y="4473129"/>
                </a:cubicBezTo>
                <a:cubicBezTo>
                  <a:pt x="8928115" y="4469111"/>
                  <a:pt x="8929064" y="4464534"/>
                  <a:pt x="8929064" y="4459400"/>
                </a:cubicBezTo>
                <a:cubicBezTo>
                  <a:pt x="8929064" y="4455084"/>
                  <a:pt x="8928339" y="4451363"/>
                  <a:pt x="8926888" y="4448237"/>
                </a:cubicBezTo>
                <a:cubicBezTo>
                  <a:pt x="8925436" y="4445112"/>
                  <a:pt x="8923520" y="4442433"/>
                  <a:pt x="8921139" y="4440201"/>
                </a:cubicBezTo>
                <a:cubicBezTo>
                  <a:pt x="8918758" y="4437968"/>
                  <a:pt x="8916023" y="4436071"/>
                  <a:pt x="8912935" y="4434508"/>
                </a:cubicBezTo>
                <a:cubicBezTo>
                  <a:pt x="8909847" y="4432945"/>
                  <a:pt x="8906721" y="4431531"/>
                  <a:pt x="8903559" y="4430266"/>
                </a:cubicBezTo>
                <a:cubicBezTo>
                  <a:pt x="8900396" y="4429001"/>
                  <a:pt x="8897289" y="4427774"/>
                  <a:pt x="8894238" y="4426583"/>
                </a:cubicBezTo>
                <a:cubicBezTo>
                  <a:pt x="8891187" y="4425392"/>
                  <a:pt x="8888471" y="4424053"/>
                  <a:pt x="8886090" y="4422565"/>
                </a:cubicBezTo>
                <a:cubicBezTo>
                  <a:pt x="8883709" y="4421076"/>
                  <a:pt x="8881774" y="4419346"/>
                  <a:pt x="8880286" y="4417374"/>
                </a:cubicBezTo>
                <a:cubicBezTo>
                  <a:pt x="8878797" y="4415402"/>
                  <a:pt x="8878053" y="4412965"/>
                  <a:pt x="8878053" y="4410063"/>
                </a:cubicBezTo>
                <a:cubicBezTo>
                  <a:pt x="8878053" y="4407979"/>
                  <a:pt x="8878444" y="4406045"/>
                  <a:pt x="8879225" y="4404259"/>
                </a:cubicBezTo>
                <a:cubicBezTo>
                  <a:pt x="8880007" y="4402473"/>
                  <a:pt x="8881160" y="4400929"/>
                  <a:pt x="8882686" y="4399626"/>
                </a:cubicBezTo>
                <a:cubicBezTo>
                  <a:pt x="8884211" y="4398324"/>
                  <a:pt x="8886164" y="4397320"/>
                  <a:pt x="8888546" y="4396613"/>
                </a:cubicBezTo>
                <a:cubicBezTo>
                  <a:pt x="8890927" y="4395906"/>
                  <a:pt x="8893680" y="4395552"/>
                  <a:pt x="8896806" y="4395552"/>
                </a:cubicBezTo>
                <a:cubicBezTo>
                  <a:pt x="8900303" y="4395552"/>
                  <a:pt x="8903410" y="4395962"/>
                  <a:pt x="8906126" y="4396780"/>
                </a:cubicBezTo>
                <a:cubicBezTo>
                  <a:pt x="8908842" y="4397599"/>
                  <a:pt x="8911205" y="4398473"/>
                  <a:pt x="8913214" y="4399403"/>
                </a:cubicBezTo>
                <a:cubicBezTo>
                  <a:pt x="8915223" y="4400333"/>
                  <a:pt x="8916860" y="4401208"/>
                  <a:pt x="8918125" y="4402026"/>
                </a:cubicBezTo>
                <a:cubicBezTo>
                  <a:pt x="8919390" y="4402845"/>
                  <a:pt x="8920358" y="4403254"/>
                  <a:pt x="8921027" y="4403254"/>
                </a:cubicBezTo>
                <a:cubicBezTo>
                  <a:pt x="8921474" y="4403254"/>
                  <a:pt x="8921883" y="4403124"/>
                  <a:pt x="8922255" y="4402863"/>
                </a:cubicBezTo>
                <a:cubicBezTo>
                  <a:pt x="8922627" y="4402603"/>
                  <a:pt x="8922944" y="4402175"/>
                  <a:pt x="8923204" y="4401580"/>
                </a:cubicBezTo>
                <a:cubicBezTo>
                  <a:pt x="8923464" y="4400985"/>
                  <a:pt x="8923651" y="4400222"/>
                  <a:pt x="8923762" y="4399292"/>
                </a:cubicBezTo>
                <a:cubicBezTo>
                  <a:pt x="8923874" y="4398361"/>
                  <a:pt x="8923930" y="4397264"/>
                  <a:pt x="8923930" y="4395999"/>
                </a:cubicBezTo>
                <a:cubicBezTo>
                  <a:pt x="8923930" y="4394808"/>
                  <a:pt x="8923874" y="4393804"/>
                  <a:pt x="8923762" y="4392985"/>
                </a:cubicBezTo>
                <a:cubicBezTo>
                  <a:pt x="8923651" y="4392166"/>
                  <a:pt x="8923539" y="4391478"/>
                  <a:pt x="8923427" y="4390920"/>
                </a:cubicBezTo>
                <a:cubicBezTo>
                  <a:pt x="8923316" y="4390362"/>
                  <a:pt x="8923130" y="4389860"/>
                  <a:pt x="8922869" y="4389413"/>
                </a:cubicBezTo>
                <a:cubicBezTo>
                  <a:pt x="8922609" y="4388967"/>
                  <a:pt x="8922088" y="4388446"/>
                  <a:pt x="8921306" y="4387850"/>
                </a:cubicBezTo>
                <a:cubicBezTo>
                  <a:pt x="8920525" y="4387255"/>
                  <a:pt x="8919372" y="4386567"/>
                  <a:pt x="8917846" y="4385785"/>
                </a:cubicBezTo>
                <a:cubicBezTo>
                  <a:pt x="8916321" y="4385004"/>
                  <a:pt x="8914479" y="4384279"/>
                  <a:pt x="8912321" y="4383609"/>
                </a:cubicBezTo>
                <a:cubicBezTo>
                  <a:pt x="8910163" y="4382939"/>
                  <a:pt x="8907744" y="4382381"/>
                  <a:pt x="8905066" y="4381935"/>
                </a:cubicBezTo>
                <a:cubicBezTo>
                  <a:pt x="8902387" y="4381488"/>
                  <a:pt x="8899708" y="4381265"/>
                  <a:pt x="8897029" y="4381265"/>
                </a:cubicBezTo>
                <a:close/>
                <a:moveTo>
                  <a:pt x="8738750" y="4381265"/>
                </a:moveTo>
                <a:cubicBezTo>
                  <a:pt x="8730193" y="4381265"/>
                  <a:pt x="8722714" y="4382641"/>
                  <a:pt x="8716314" y="4385395"/>
                </a:cubicBezTo>
                <a:cubicBezTo>
                  <a:pt x="8709915" y="4388148"/>
                  <a:pt x="8704576" y="4392018"/>
                  <a:pt x="8700297" y="4397003"/>
                </a:cubicBezTo>
                <a:cubicBezTo>
                  <a:pt x="8696018" y="4401989"/>
                  <a:pt x="8692818" y="4407924"/>
                  <a:pt x="8690697" y="4414807"/>
                </a:cubicBezTo>
                <a:cubicBezTo>
                  <a:pt x="8688576" y="4421690"/>
                  <a:pt x="8687516" y="4429225"/>
                  <a:pt x="8687516" y="4437410"/>
                </a:cubicBezTo>
                <a:cubicBezTo>
                  <a:pt x="8687516" y="4445893"/>
                  <a:pt x="8688521" y="4453484"/>
                  <a:pt x="8690530" y="4460181"/>
                </a:cubicBezTo>
                <a:cubicBezTo>
                  <a:pt x="8692539" y="4466878"/>
                  <a:pt x="8695590" y="4472571"/>
                  <a:pt x="8699683" y="4477259"/>
                </a:cubicBezTo>
                <a:cubicBezTo>
                  <a:pt x="8703776" y="4481947"/>
                  <a:pt x="8708892" y="4485519"/>
                  <a:pt x="8715031" y="4487975"/>
                </a:cubicBezTo>
                <a:cubicBezTo>
                  <a:pt x="8721170" y="4490430"/>
                  <a:pt x="8728369" y="4491658"/>
                  <a:pt x="8736629" y="4491658"/>
                </a:cubicBezTo>
                <a:cubicBezTo>
                  <a:pt x="8745113" y="4491658"/>
                  <a:pt x="8752573" y="4490263"/>
                  <a:pt x="8759009" y="4487472"/>
                </a:cubicBezTo>
                <a:cubicBezTo>
                  <a:pt x="8765446" y="4484682"/>
                  <a:pt x="8770804" y="4480794"/>
                  <a:pt x="8775083" y="4475808"/>
                </a:cubicBezTo>
                <a:cubicBezTo>
                  <a:pt x="8779362" y="4470822"/>
                  <a:pt x="8782580" y="4464888"/>
                  <a:pt x="8784738" y="4458004"/>
                </a:cubicBezTo>
                <a:cubicBezTo>
                  <a:pt x="8786896" y="4451121"/>
                  <a:pt x="8787975" y="4443587"/>
                  <a:pt x="8787975" y="4435401"/>
                </a:cubicBezTo>
                <a:cubicBezTo>
                  <a:pt x="8787975" y="4426992"/>
                  <a:pt x="8786952" y="4419439"/>
                  <a:pt x="8784905" y="4412742"/>
                </a:cubicBezTo>
                <a:cubicBezTo>
                  <a:pt x="8782859" y="4406045"/>
                  <a:pt x="8779790" y="4400352"/>
                  <a:pt x="8775697" y="4395664"/>
                </a:cubicBezTo>
                <a:cubicBezTo>
                  <a:pt x="8771604" y="4390976"/>
                  <a:pt x="8766488" y="4387404"/>
                  <a:pt x="8760349" y="4384948"/>
                </a:cubicBezTo>
                <a:cubicBezTo>
                  <a:pt x="8754210" y="4382493"/>
                  <a:pt x="8747010" y="4381265"/>
                  <a:pt x="8738750" y="4381265"/>
                </a:cubicBezTo>
                <a:close/>
                <a:moveTo>
                  <a:pt x="8401729" y="4381265"/>
                </a:moveTo>
                <a:cubicBezTo>
                  <a:pt x="8395627" y="4381265"/>
                  <a:pt x="8390288" y="4382083"/>
                  <a:pt x="8385711" y="4383720"/>
                </a:cubicBezTo>
                <a:cubicBezTo>
                  <a:pt x="8381135" y="4385358"/>
                  <a:pt x="8377321" y="4387534"/>
                  <a:pt x="8374270" y="4390250"/>
                </a:cubicBezTo>
                <a:cubicBezTo>
                  <a:pt x="8371219" y="4392966"/>
                  <a:pt x="8368931" y="4396129"/>
                  <a:pt x="8367405" y="4399738"/>
                </a:cubicBezTo>
                <a:cubicBezTo>
                  <a:pt x="8365880" y="4403347"/>
                  <a:pt x="8365117" y="4407124"/>
                  <a:pt x="8365117" y="4411068"/>
                </a:cubicBezTo>
                <a:cubicBezTo>
                  <a:pt x="8365117" y="4415532"/>
                  <a:pt x="8365843" y="4419365"/>
                  <a:pt x="8367294" y="4422565"/>
                </a:cubicBezTo>
                <a:cubicBezTo>
                  <a:pt x="8368745" y="4425764"/>
                  <a:pt x="8370661" y="4428518"/>
                  <a:pt x="8373042" y="4430825"/>
                </a:cubicBezTo>
                <a:cubicBezTo>
                  <a:pt x="8375424" y="4433131"/>
                  <a:pt x="8378121" y="4435085"/>
                  <a:pt x="8381135" y="4436685"/>
                </a:cubicBezTo>
                <a:cubicBezTo>
                  <a:pt x="8384149" y="4438285"/>
                  <a:pt x="8387237" y="4439717"/>
                  <a:pt x="8390399" y="4440982"/>
                </a:cubicBezTo>
                <a:cubicBezTo>
                  <a:pt x="8393562" y="4442247"/>
                  <a:pt x="8396632" y="4443456"/>
                  <a:pt x="8399608" y="4444610"/>
                </a:cubicBezTo>
                <a:cubicBezTo>
                  <a:pt x="8402585" y="4445763"/>
                  <a:pt x="8405264" y="4447084"/>
                  <a:pt x="8407645" y="4448572"/>
                </a:cubicBezTo>
                <a:cubicBezTo>
                  <a:pt x="8410026" y="4450061"/>
                  <a:pt x="8411942" y="4451772"/>
                  <a:pt x="8413393" y="4453707"/>
                </a:cubicBezTo>
                <a:cubicBezTo>
                  <a:pt x="8414844" y="4455642"/>
                  <a:pt x="8415570" y="4458023"/>
                  <a:pt x="8415570" y="4460851"/>
                </a:cubicBezTo>
                <a:cubicBezTo>
                  <a:pt x="8415570" y="4463604"/>
                  <a:pt x="8415068" y="4465985"/>
                  <a:pt x="8414063" y="4467994"/>
                </a:cubicBezTo>
                <a:cubicBezTo>
                  <a:pt x="8413058" y="4470004"/>
                  <a:pt x="8411626" y="4471659"/>
                  <a:pt x="8409766" y="4472962"/>
                </a:cubicBezTo>
                <a:cubicBezTo>
                  <a:pt x="8407905" y="4474264"/>
                  <a:pt x="8405710" y="4475250"/>
                  <a:pt x="8403180" y="4475919"/>
                </a:cubicBezTo>
                <a:cubicBezTo>
                  <a:pt x="8400650" y="4476589"/>
                  <a:pt x="8397822" y="4476924"/>
                  <a:pt x="8394697" y="4476924"/>
                </a:cubicBezTo>
                <a:cubicBezTo>
                  <a:pt x="8390530" y="4476924"/>
                  <a:pt x="8386846" y="4476422"/>
                  <a:pt x="8383646" y="4475417"/>
                </a:cubicBezTo>
                <a:cubicBezTo>
                  <a:pt x="8380446" y="4474413"/>
                  <a:pt x="8377675" y="4473315"/>
                  <a:pt x="8375330" y="4472124"/>
                </a:cubicBezTo>
                <a:cubicBezTo>
                  <a:pt x="8372986" y="4470934"/>
                  <a:pt x="8371014" y="4469836"/>
                  <a:pt x="8369415" y="4468832"/>
                </a:cubicBezTo>
                <a:cubicBezTo>
                  <a:pt x="8367815" y="4467827"/>
                  <a:pt x="8366605" y="4467325"/>
                  <a:pt x="8365787" y="4467325"/>
                </a:cubicBezTo>
                <a:cubicBezTo>
                  <a:pt x="8365266" y="4467325"/>
                  <a:pt x="8364801" y="4467455"/>
                  <a:pt x="8364392" y="4467715"/>
                </a:cubicBezTo>
                <a:cubicBezTo>
                  <a:pt x="8363982" y="4467976"/>
                  <a:pt x="8363666" y="4468404"/>
                  <a:pt x="8363443" y="4468999"/>
                </a:cubicBezTo>
                <a:cubicBezTo>
                  <a:pt x="8363220" y="4469594"/>
                  <a:pt x="8363034" y="4470376"/>
                  <a:pt x="8362885" y="4471343"/>
                </a:cubicBezTo>
                <a:cubicBezTo>
                  <a:pt x="8362736" y="4472310"/>
                  <a:pt x="8362661" y="4473501"/>
                  <a:pt x="8362661" y="4474915"/>
                </a:cubicBezTo>
                <a:cubicBezTo>
                  <a:pt x="8362661" y="4477222"/>
                  <a:pt x="8362848" y="4479045"/>
                  <a:pt x="8363220" y="4480384"/>
                </a:cubicBezTo>
                <a:cubicBezTo>
                  <a:pt x="8363592" y="4481724"/>
                  <a:pt x="8364187" y="4482766"/>
                  <a:pt x="8365006" y="4483510"/>
                </a:cubicBezTo>
                <a:cubicBezTo>
                  <a:pt x="8365824" y="4484254"/>
                  <a:pt x="8367126" y="4485091"/>
                  <a:pt x="8368912" y="4486021"/>
                </a:cubicBezTo>
                <a:cubicBezTo>
                  <a:pt x="8370698" y="4486951"/>
                  <a:pt x="8372875" y="4487844"/>
                  <a:pt x="8375442" y="4488700"/>
                </a:cubicBezTo>
                <a:cubicBezTo>
                  <a:pt x="8378009" y="4489556"/>
                  <a:pt x="8380912" y="4490263"/>
                  <a:pt x="8384149" y="4490821"/>
                </a:cubicBezTo>
                <a:cubicBezTo>
                  <a:pt x="8387386" y="4491379"/>
                  <a:pt x="8390790" y="4491658"/>
                  <a:pt x="8394362" y="4491658"/>
                </a:cubicBezTo>
                <a:cubicBezTo>
                  <a:pt x="8400166" y="4491658"/>
                  <a:pt x="8405487" y="4490951"/>
                  <a:pt x="8410324" y="4489537"/>
                </a:cubicBezTo>
                <a:cubicBezTo>
                  <a:pt x="8415161" y="4488123"/>
                  <a:pt x="8419328" y="4486040"/>
                  <a:pt x="8422825" y="4483286"/>
                </a:cubicBezTo>
                <a:cubicBezTo>
                  <a:pt x="8426323" y="4480533"/>
                  <a:pt x="8429020" y="4477147"/>
                  <a:pt x="8430918" y="4473129"/>
                </a:cubicBezTo>
                <a:cubicBezTo>
                  <a:pt x="8432815" y="4469111"/>
                  <a:pt x="8433764" y="4464534"/>
                  <a:pt x="8433764" y="4459400"/>
                </a:cubicBezTo>
                <a:cubicBezTo>
                  <a:pt x="8433764" y="4455084"/>
                  <a:pt x="8433039" y="4451363"/>
                  <a:pt x="8431588" y="4448237"/>
                </a:cubicBezTo>
                <a:cubicBezTo>
                  <a:pt x="8430136" y="4445112"/>
                  <a:pt x="8428220" y="4442433"/>
                  <a:pt x="8425839" y="4440201"/>
                </a:cubicBezTo>
                <a:cubicBezTo>
                  <a:pt x="8423458" y="4437968"/>
                  <a:pt x="8420723" y="4436071"/>
                  <a:pt x="8417635" y="4434508"/>
                </a:cubicBezTo>
                <a:cubicBezTo>
                  <a:pt x="8414547" y="4432945"/>
                  <a:pt x="8411421" y="4431531"/>
                  <a:pt x="8408259" y="4430266"/>
                </a:cubicBezTo>
                <a:cubicBezTo>
                  <a:pt x="8405096" y="4429001"/>
                  <a:pt x="8401989" y="4427774"/>
                  <a:pt x="8398938" y="4426583"/>
                </a:cubicBezTo>
                <a:cubicBezTo>
                  <a:pt x="8395887" y="4425392"/>
                  <a:pt x="8393171" y="4424053"/>
                  <a:pt x="8390790" y="4422565"/>
                </a:cubicBezTo>
                <a:cubicBezTo>
                  <a:pt x="8388409" y="4421076"/>
                  <a:pt x="8386474" y="4419346"/>
                  <a:pt x="8384986" y="4417374"/>
                </a:cubicBezTo>
                <a:cubicBezTo>
                  <a:pt x="8383497" y="4415402"/>
                  <a:pt x="8382753" y="4412965"/>
                  <a:pt x="8382753" y="4410063"/>
                </a:cubicBezTo>
                <a:cubicBezTo>
                  <a:pt x="8382753" y="4407979"/>
                  <a:pt x="8383144" y="4406045"/>
                  <a:pt x="8383925" y="4404259"/>
                </a:cubicBezTo>
                <a:cubicBezTo>
                  <a:pt x="8384707" y="4402473"/>
                  <a:pt x="8385860" y="4400929"/>
                  <a:pt x="8387386" y="4399626"/>
                </a:cubicBezTo>
                <a:cubicBezTo>
                  <a:pt x="8388911" y="4398324"/>
                  <a:pt x="8390864" y="4397320"/>
                  <a:pt x="8393246" y="4396613"/>
                </a:cubicBezTo>
                <a:cubicBezTo>
                  <a:pt x="8395627" y="4395906"/>
                  <a:pt x="8398380" y="4395552"/>
                  <a:pt x="8401506" y="4395552"/>
                </a:cubicBezTo>
                <a:cubicBezTo>
                  <a:pt x="8405003" y="4395552"/>
                  <a:pt x="8408110" y="4395962"/>
                  <a:pt x="8410826" y="4396780"/>
                </a:cubicBezTo>
                <a:cubicBezTo>
                  <a:pt x="8413542" y="4397599"/>
                  <a:pt x="8415905" y="4398473"/>
                  <a:pt x="8417914" y="4399403"/>
                </a:cubicBezTo>
                <a:cubicBezTo>
                  <a:pt x="8419923" y="4400333"/>
                  <a:pt x="8421560" y="4401208"/>
                  <a:pt x="8422825" y="4402026"/>
                </a:cubicBezTo>
                <a:cubicBezTo>
                  <a:pt x="8424090" y="4402845"/>
                  <a:pt x="8425058" y="4403254"/>
                  <a:pt x="8425727" y="4403254"/>
                </a:cubicBezTo>
                <a:cubicBezTo>
                  <a:pt x="8426174" y="4403254"/>
                  <a:pt x="8426583" y="4403124"/>
                  <a:pt x="8426955" y="4402863"/>
                </a:cubicBezTo>
                <a:cubicBezTo>
                  <a:pt x="8427327" y="4402603"/>
                  <a:pt x="8427644" y="4402175"/>
                  <a:pt x="8427904" y="4401580"/>
                </a:cubicBezTo>
                <a:cubicBezTo>
                  <a:pt x="8428164" y="4400985"/>
                  <a:pt x="8428351" y="4400222"/>
                  <a:pt x="8428462" y="4399292"/>
                </a:cubicBezTo>
                <a:cubicBezTo>
                  <a:pt x="8428574" y="4398361"/>
                  <a:pt x="8428630" y="4397264"/>
                  <a:pt x="8428630" y="4395999"/>
                </a:cubicBezTo>
                <a:cubicBezTo>
                  <a:pt x="8428630" y="4394808"/>
                  <a:pt x="8428574" y="4393804"/>
                  <a:pt x="8428462" y="4392985"/>
                </a:cubicBezTo>
                <a:cubicBezTo>
                  <a:pt x="8428351" y="4392166"/>
                  <a:pt x="8428239" y="4391478"/>
                  <a:pt x="8428127" y="4390920"/>
                </a:cubicBezTo>
                <a:cubicBezTo>
                  <a:pt x="8428016" y="4390362"/>
                  <a:pt x="8427830" y="4389860"/>
                  <a:pt x="8427569" y="4389413"/>
                </a:cubicBezTo>
                <a:cubicBezTo>
                  <a:pt x="8427309" y="4388967"/>
                  <a:pt x="8426788" y="4388446"/>
                  <a:pt x="8426006" y="4387850"/>
                </a:cubicBezTo>
                <a:cubicBezTo>
                  <a:pt x="8425225" y="4387255"/>
                  <a:pt x="8424072" y="4386567"/>
                  <a:pt x="8422546" y="4385785"/>
                </a:cubicBezTo>
                <a:cubicBezTo>
                  <a:pt x="8421021" y="4385004"/>
                  <a:pt x="8419179" y="4384279"/>
                  <a:pt x="8417021" y="4383609"/>
                </a:cubicBezTo>
                <a:cubicBezTo>
                  <a:pt x="8414863" y="4382939"/>
                  <a:pt x="8412444" y="4382381"/>
                  <a:pt x="8409766" y="4381935"/>
                </a:cubicBezTo>
                <a:cubicBezTo>
                  <a:pt x="8407087" y="4381488"/>
                  <a:pt x="8404408" y="4381265"/>
                  <a:pt x="8401729" y="4381265"/>
                </a:cubicBezTo>
                <a:close/>
                <a:moveTo>
                  <a:pt x="8148200" y="4381265"/>
                </a:moveTo>
                <a:cubicBezTo>
                  <a:pt x="8139643" y="4381265"/>
                  <a:pt x="8132164" y="4382641"/>
                  <a:pt x="8125764" y="4385395"/>
                </a:cubicBezTo>
                <a:cubicBezTo>
                  <a:pt x="8119365" y="4388148"/>
                  <a:pt x="8114026" y="4392018"/>
                  <a:pt x="8109747" y="4397003"/>
                </a:cubicBezTo>
                <a:cubicBezTo>
                  <a:pt x="8105468" y="4401989"/>
                  <a:pt x="8102268" y="4407924"/>
                  <a:pt x="8100147" y="4414807"/>
                </a:cubicBezTo>
                <a:cubicBezTo>
                  <a:pt x="8098026" y="4421690"/>
                  <a:pt x="8096966" y="4429225"/>
                  <a:pt x="8096966" y="4437410"/>
                </a:cubicBezTo>
                <a:cubicBezTo>
                  <a:pt x="8096966" y="4445893"/>
                  <a:pt x="8097971" y="4453484"/>
                  <a:pt x="8099980" y="4460181"/>
                </a:cubicBezTo>
                <a:cubicBezTo>
                  <a:pt x="8101989" y="4466878"/>
                  <a:pt x="8105040" y="4472571"/>
                  <a:pt x="8109133" y="4477259"/>
                </a:cubicBezTo>
                <a:cubicBezTo>
                  <a:pt x="8113226" y="4481947"/>
                  <a:pt x="8118342" y="4485519"/>
                  <a:pt x="8124481" y="4487975"/>
                </a:cubicBezTo>
                <a:cubicBezTo>
                  <a:pt x="8130620" y="4490430"/>
                  <a:pt x="8137819" y="4491658"/>
                  <a:pt x="8146079" y="4491658"/>
                </a:cubicBezTo>
                <a:cubicBezTo>
                  <a:pt x="8154563" y="4491658"/>
                  <a:pt x="8162023" y="4490263"/>
                  <a:pt x="8168459" y="4487472"/>
                </a:cubicBezTo>
                <a:cubicBezTo>
                  <a:pt x="8174896" y="4484682"/>
                  <a:pt x="8180254" y="4480794"/>
                  <a:pt x="8184533" y="4475808"/>
                </a:cubicBezTo>
                <a:cubicBezTo>
                  <a:pt x="8188812" y="4470822"/>
                  <a:pt x="8192030" y="4464888"/>
                  <a:pt x="8194188" y="4458004"/>
                </a:cubicBezTo>
                <a:cubicBezTo>
                  <a:pt x="8196346" y="4451121"/>
                  <a:pt x="8197425" y="4443587"/>
                  <a:pt x="8197425" y="4435401"/>
                </a:cubicBezTo>
                <a:cubicBezTo>
                  <a:pt x="8197425" y="4426992"/>
                  <a:pt x="8196402" y="4419439"/>
                  <a:pt x="8194355" y="4412742"/>
                </a:cubicBezTo>
                <a:cubicBezTo>
                  <a:pt x="8192309" y="4406045"/>
                  <a:pt x="8189240" y="4400352"/>
                  <a:pt x="8185147" y="4395664"/>
                </a:cubicBezTo>
                <a:cubicBezTo>
                  <a:pt x="8181054" y="4390976"/>
                  <a:pt x="8175938" y="4387404"/>
                  <a:pt x="8169799" y="4384948"/>
                </a:cubicBezTo>
                <a:cubicBezTo>
                  <a:pt x="8163660" y="4382493"/>
                  <a:pt x="8156460" y="4381265"/>
                  <a:pt x="8148200" y="4381265"/>
                </a:cubicBezTo>
                <a:close/>
                <a:moveTo>
                  <a:pt x="7850246" y="4381265"/>
                </a:moveTo>
                <a:cubicBezTo>
                  <a:pt x="7842879" y="4381265"/>
                  <a:pt x="7836219" y="4382548"/>
                  <a:pt x="7830266" y="4385116"/>
                </a:cubicBezTo>
                <a:cubicBezTo>
                  <a:pt x="7824313" y="4387683"/>
                  <a:pt x="7819234" y="4391366"/>
                  <a:pt x="7815030" y="4396166"/>
                </a:cubicBezTo>
                <a:cubicBezTo>
                  <a:pt x="7810825" y="4400966"/>
                  <a:pt x="7807607" y="4406807"/>
                  <a:pt x="7805375" y="4413691"/>
                </a:cubicBezTo>
                <a:cubicBezTo>
                  <a:pt x="7803142" y="4420574"/>
                  <a:pt x="7802026" y="4428332"/>
                  <a:pt x="7802026" y="4436964"/>
                </a:cubicBezTo>
                <a:cubicBezTo>
                  <a:pt x="7802026" y="4446042"/>
                  <a:pt x="7803105" y="4454005"/>
                  <a:pt x="7805263" y="4460851"/>
                </a:cubicBezTo>
                <a:cubicBezTo>
                  <a:pt x="7807421" y="4467697"/>
                  <a:pt x="7810621" y="4473389"/>
                  <a:pt x="7814862" y="4477929"/>
                </a:cubicBezTo>
                <a:cubicBezTo>
                  <a:pt x="7819104" y="4482468"/>
                  <a:pt x="7824332" y="4485891"/>
                  <a:pt x="7830545" y="4488198"/>
                </a:cubicBezTo>
                <a:cubicBezTo>
                  <a:pt x="7836759" y="4490505"/>
                  <a:pt x="7843995" y="4491658"/>
                  <a:pt x="7852255" y="4491658"/>
                </a:cubicBezTo>
                <a:cubicBezTo>
                  <a:pt x="7857018" y="4491658"/>
                  <a:pt x="7861501" y="4491305"/>
                  <a:pt x="7865706" y="4490598"/>
                </a:cubicBezTo>
                <a:cubicBezTo>
                  <a:pt x="7869910" y="4489891"/>
                  <a:pt x="7873612" y="4489091"/>
                  <a:pt x="7876812" y="4488198"/>
                </a:cubicBezTo>
                <a:cubicBezTo>
                  <a:pt x="7880012" y="4487305"/>
                  <a:pt x="7882616" y="4486393"/>
                  <a:pt x="7884626" y="4485463"/>
                </a:cubicBezTo>
                <a:cubicBezTo>
                  <a:pt x="7886635" y="4484533"/>
                  <a:pt x="7887844" y="4483863"/>
                  <a:pt x="7888253" y="4483454"/>
                </a:cubicBezTo>
                <a:cubicBezTo>
                  <a:pt x="7888663" y="4483045"/>
                  <a:pt x="7888997" y="4482617"/>
                  <a:pt x="7889258" y="4482170"/>
                </a:cubicBezTo>
                <a:cubicBezTo>
                  <a:pt x="7889518" y="4481724"/>
                  <a:pt x="7889704" y="4481221"/>
                  <a:pt x="7889816" y="4480663"/>
                </a:cubicBezTo>
                <a:cubicBezTo>
                  <a:pt x="7889928" y="4480105"/>
                  <a:pt x="7890021" y="4479473"/>
                  <a:pt x="7890095" y="4478766"/>
                </a:cubicBezTo>
                <a:cubicBezTo>
                  <a:pt x="7890169" y="4478059"/>
                  <a:pt x="7890207" y="4477222"/>
                  <a:pt x="7890207" y="4476254"/>
                </a:cubicBezTo>
                <a:cubicBezTo>
                  <a:pt x="7890207" y="4474915"/>
                  <a:pt x="7890151" y="4473780"/>
                  <a:pt x="7890038" y="4472850"/>
                </a:cubicBezTo>
                <a:cubicBezTo>
                  <a:pt x="7889926" y="4471920"/>
                  <a:pt x="7889758" y="4471194"/>
                  <a:pt x="7889533" y="4470673"/>
                </a:cubicBezTo>
                <a:cubicBezTo>
                  <a:pt x="7889309" y="4470152"/>
                  <a:pt x="7888991" y="4469762"/>
                  <a:pt x="7888580" y="4469501"/>
                </a:cubicBezTo>
                <a:cubicBezTo>
                  <a:pt x="7888169" y="4469241"/>
                  <a:pt x="7887702" y="4469111"/>
                  <a:pt x="7887179" y="4469111"/>
                </a:cubicBezTo>
                <a:cubicBezTo>
                  <a:pt x="7886281" y="4469111"/>
                  <a:pt x="7884954" y="4469501"/>
                  <a:pt x="7883196" y="4470283"/>
                </a:cubicBezTo>
                <a:cubicBezTo>
                  <a:pt x="7881439" y="4471064"/>
                  <a:pt x="7879195" y="4471938"/>
                  <a:pt x="7876466" y="4472906"/>
                </a:cubicBezTo>
                <a:cubicBezTo>
                  <a:pt x="7873736" y="4473873"/>
                  <a:pt x="7870502" y="4474747"/>
                  <a:pt x="7866764" y="4475529"/>
                </a:cubicBezTo>
                <a:cubicBezTo>
                  <a:pt x="7863025" y="4476310"/>
                  <a:pt x="7858763" y="4476701"/>
                  <a:pt x="7853977" y="4476701"/>
                </a:cubicBezTo>
                <a:cubicBezTo>
                  <a:pt x="7847920" y="4476701"/>
                  <a:pt x="7842798" y="4475845"/>
                  <a:pt x="7838611" y="4474134"/>
                </a:cubicBezTo>
                <a:cubicBezTo>
                  <a:pt x="7834423" y="4472422"/>
                  <a:pt x="7831021" y="4469966"/>
                  <a:pt x="7828403" y="4466767"/>
                </a:cubicBezTo>
                <a:cubicBezTo>
                  <a:pt x="7825786" y="4463567"/>
                  <a:pt x="7823917" y="4459734"/>
                  <a:pt x="7822795" y="4455270"/>
                </a:cubicBezTo>
                <a:cubicBezTo>
                  <a:pt x="7821674" y="4450805"/>
                  <a:pt x="7821113" y="4445782"/>
                  <a:pt x="7821113" y="4440201"/>
                </a:cubicBezTo>
                <a:lnTo>
                  <a:pt x="7887271" y="4440201"/>
                </a:lnTo>
                <a:cubicBezTo>
                  <a:pt x="7889141" y="4440201"/>
                  <a:pt x="7890805" y="4439587"/>
                  <a:pt x="7892262" y="4438359"/>
                </a:cubicBezTo>
                <a:cubicBezTo>
                  <a:pt x="7893719" y="4437131"/>
                  <a:pt x="7894448" y="4435066"/>
                  <a:pt x="7894448" y="4432164"/>
                </a:cubicBezTo>
                <a:lnTo>
                  <a:pt x="7894448" y="4428815"/>
                </a:lnTo>
                <a:cubicBezTo>
                  <a:pt x="7894448" y="4422267"/>
                  <a:pt x="7893611" y="4416109"/>
                  <a:pt x="7891937" y="4410342"/>
                </a:cubicBezTo>
                <a:cubicBezTo>
                  <a:pt x="7890262" y="4404575"/>
                  <a:pt x="7887639" y="4399552"/>
                  <a:pt x="7884067" y="4395273"/>
                </a:cubicBezTo>
                <a:cubicBezTo>
                  <a:pt x="7880496" y="4390994"/>
                  <a:pt x="7875938" y="4387590"/>
                  <a:pt x="7870394" y="4385060"/>
                </a:cubicBezTo>
                <a:cubicBezTo>
                  <a:pt x="7864850" y="4382530"/>
                  <a:pt x="7858134" y="4381265"/>
                  <a:pt x="7850246" y="4381265"/>
                </a:cubicBezTo>
                <a:close/>
                <a:moveTo>
                  <a:pt x="7554971" y="4381265"/>
                </a:moveTo>
                <a:cubicBezTo>
                  <a:pt x="7547604" y="4381265"/>
                  <a:pt x="7540944" y="4382548"/>
                  <a:pt x="7534991" y="4385116"/>
                </a:cubicBezTo>
                <a:cubicBezTo>
                  <a:pt x="7529038" y="4387683"/>
                  <a:pt x="7523959" y="4391366"/>
                  <a:pt x="7519755" y="4396166"/>
                </a:cubicBezTo>
                <a:cubicBezTo>
                  <a:pt x="7515550" y="4400966"/>
                  <a:pt x="7512332" y="4406807"/>
                  <a:pt x="7510100" y="4413691"/>
                </a:cubicBezTo>
                <a:cubicBezTo>
                  <a:pt x="7507867" y="4420574"/>
                  <a:pt x="7506751" y="4428332"/>
                  <a:pt x="7506751" y="4436964"/>
                </a:cubicBezTo>
                <a:cubicBezTo>
                  <a:pt x="7506751" y="4446042"/>
                  <a:pt x="7507830" y="4454005"/>
                  <a:pt x="7509988" y="4460851"/>
                </a:cubicBezTo>
                <a:cubicBezTo>
                  <a:pt x="7512146" y="4467697"/>
                  <a:pt x="7515346" y="4473389"/>
                  <a:pt x="7519587" y="4477929"/>
                </a:cubicBezTo>
                <a:cubicBezTo>
                  <a:pt x="7523829" y="4482468"/>
                  <a:pt x="7529057" y="4485891"/>
                  <a:pt x="7535270" y="4488198"/>
                </a:cubicBezTo>
                <a:cubicBezTo>
                  <a:pt x="7541484" y="4490505"/>
                  <a:pt x="7548721" y="4491658"/>
                  <a:pt x="7556980" y="4491658"/>
                </a:cubicBezTo>
                <a:cubicBezTo>
                  <a:pt x="7561743" y="4491658"/>
                  <a:pt x="7566226" y="4491305"/>
                  <a:pt x="7570431" y="4490598"/>
                </a:cubicBezTo>
                <a:cubicBezTo>
                  <a:pt x="7574635" y="4489891"/>
                  <a:pt x="7578337" y="4489091"/>
                  <a:pt x="7581537" y="4488198"/>
                </a:cubicBezTo>
                <a:cubicBezTo>
                  <a:pt x="7584737" y="4487305"/>
                  <a:pt x="7587341" y="4486393"/>
                  <a:pt x="7589351" y="4485463"/>
                </a:cubicBezTo>
                <a:cubicBezTo>
                  <a:pt x="7591360" y="4484533"/>
                  <a:pt x="7592569" y="4483863"/>
                  <a:pt x="7592978" y="4483454"/>
                </a:cubicBezTo>
                <a:cubicBezTo>
                  <a:pt x="7593388" y="4483045"/>
                  <a:pt x="7593722" y="4482617"/>
                  <a:pt x="7593983" y="4482170"/>
                </a:cubicBezTo>
                <a:cubicBezTo>
                  <a:pt x="7594243" y="4481724"/>
                  <a:pt x="7594429" y="4481221"/>
                  <a:pt x="7594541" y="4480663"/>
                </a:cubicBezTo>
                <a:cubicBezTo>
                  <a:pt x="7594653" y="4480105"/>
                  <a:pt x="7594746" y="4479473"/>
                  <a:pt x="7594820" y="4478766"/>
                </a:cubicBezTo>
                <a:cubicBezTo>
                  <a:pt x="7594894" y="4478059"/>
                  <a:pt x="7594932" y="4477222"/>
                  <a:pt x="7594932" y="4476254"/>
                </a:cubicBezTo>
                <a:cubicBezTo>
                  <a:pt x="7594932" y="4474915"/>
                  <a:pt x="7594876" y="4473780"/>
                  <a:pt x="7594763" y="4472850"/>
                </a:cubicBezTo>
                <a:cubicBezTo>
                  <a:pt x="7594651" y="4471920"/>
                  <a:pt x="7594483" y="4471194"/>
                  <a:pt x="7594258" y="4470673"/>
                </a:cubicBezTo>
                <a:cubicBezTo>
                  <a:pt x="7594034" y="4470152"/>
                  <a:pt x="7593716" y="4469762"/>
                  <a:pt x="7593305" y="4469501"/>
                </a:cubicBezTo>
                <a:cubicBezTo>
                  <a:pt x="7592894" y="4469241"/>
                  <a:pt x="7592427" y="4469111"/>
                  <a:pt x="7591904" y="4469111"/>
                </a:cubicBezTo>
                <a:cubicBezTo>
                  <a:pt x="7591006" y="4469111"/>
                  <a:pt x="7589679" y="4469501"/>
                  <a:pt x="7587921" y="4470283"/>
                </a:cubicBezTo>
                <a:cubicBezTo>
                  <a:pt x="7586164" y="4471064"/>
                  <a:pt x="7583920" y="4471938"/>
                  <a:pt x="7581191" y="4472906"/>
                </a:cubicBezTo>
                <a:cubicBezTo>
                  <a:pt x="7578461" y="4473873"/>
                  <a:pt x="7575227" y="4474747"/>
                  <a:pt x="7571489" y="4475529"/>
                </a:cubicBezTo>
                <a:cubicBezTo>
                  <a:pt x="7567750" y="4476310"/>
                  <a:pt x="7563488" y="4476701"/>
                  <a:pt x="7558702" y="4476701"/>
                </a:cubicBezTo>
                <a:cubicBezTo>
                  <a:pt x="7552645" y="4476701"/>
                  <a:pt x="7547523" y="4475845"/>
                  <a:pt x="7543336" y="4474134"/>
                </a:cubicBezTo>
                <a:cubicBezTo>
                  <a:pt x="7539148" y="4472422"/>
                  <a:pt x="7535746" y="4469966"/>
                  <a:pt x="7533128" y="4466767"/>
                </a:cubicBezTo>
                <a:cubicBezTo>
                  <a:pt x="7530511" y="4463567"/>
                  <a:pt x="7528642" y="4459734"/>
                  <a:pt x="7527520" y="4455270"/>
                </a:cubicBezTo>
                <a:cubicBezTo>
                  <a:pt x="7526399" y="4450805"/>
                  <a:pt x="7525838" y="4445782"/>
                  <a:pt x="7525838" y="4440201"/>
                </a:cubicBezTo>
                <a:lnTo>
                  <a:pt x="7591996" y="4440201"/>
                </a:lnTo>
                <a:cubicBezTo>
                  <a:pt x="7593866" y="4440201"/>
                  <a:pt x="7595530" y="4439587"/>
                  <a:pt x="7596987" y="4438359"/>
                </a:cubicBezTo>
                <a:cubicBezTo>
                  <a:pt x="7598445" y="4437131"/>
                  <a:pt x="7599173" y="4435066"/>
                  <a:pt x="7599173" y="4432164"/>
                </a:cubicBezTo>
                <a:lnTo>
                  <a:pt x="7599173" y="4428815"/>
                </a:lnTo>
                <a:cubicBezTo>
                  <a:pt x="7599173" y="4422267"/>
                  <a:pt x="7598336" y="4416109"/>
                  <a:pt x="7596662" y="4410342"/>
                </a:cubicBezTo>
                <a:cubicBezTo>
                  <a:pt x="7594987" y="4404575"/>
                  <a:pt x="7592364" y="4399552"/>
                  <a:pt x="7588793" y="4395273"/>
                </a:cubicBezTo>
                <a:cubicBezTo>
                  <a:pt x="7585221" y="4390994"/>
                  <a:pt x="7580663" y="4387590"/>
                  <a:pt x="7575119" y="4385060"/>
                </a:cubicBezTo>
                <a:cubicBezTo>
                  <a:pt x="7569575" y="4382530"/>
                  <a:pt x="7562859" y="4381265"/>
                  <a:pt x="7554971" y="4381265"/>
                </a:cubicBezTo>
                <a:close/>
                <a:moveTo>
                  <a:pt x="7324548" y="4381265"/>
                </a:moveTo>
                <a:cubicBezTo>
                  <a:pt x="7319116" y="4381265"/>
                  <a:pt x="7313740" y="4382734"/>
                  <a:pt x="7308419" y="4385674"/>
                </a:cubicBezTo>
                <a:cubicBezTo>
                  <a:pt x="7303098" y="4388613"/>
                  <a:pt x="7297610" y="4393245"/>
                  <a:pt x="7291955" y="4399571"/>
                </a:cubicBezTo>
                <a:lnTo>
                  <a:pt x="7291955" y="4386288"/>
                </a:lnTo>
                <a:cubicBezTo>
                  <a:pt x="7291955" y="4385692"/>
                  <a:pt x="7291825" y="4385190"/>
                  <a:pt x="7291564" y="4384781"/>
                </a:cubicBezTo>
                <a:cubicBezTo>
                  <a:pt x="7291304" y="4384372"/>
                  <a:pt x="7290876" y="4384000"/>
                  <a:pt x="7290280" y="4383665"/>
                </a:cubicBezTo>
                <a:cubicBezTo>
                  <a:pt x="7289685" y="4383330"/>
                  <a:pt x="7288848" y="4383107"/>
                  <a:pt x="7287769" y="4382995"/>
                </a:cubicBezTo>
                <a:cubicBezTo>
                  <a:pt x="7286690" y="4382883"/>
                  <a:pt x="7285332" y="4382827"/>
                  <a:pt x="7283695" y="4382827"/>
                </a:cubicBezTo>
                <a:cubicBezTo>
                  <a:pt x="7281983" y="4382827"/>
                  <a:pt x="7280607" y="4382883"/>
                  <a:pt x="7279565" y="4382995"/>
                </a:cubicBezTo>
                <a:cubicBezTo>
                  <a:pt x="7278523" y="4383107"/>
                  <a:pt x="7277667" y="4383330"/>
                  <a:pt x="7276998" y="4383665"/>
                </a:cubicBezTo>
                <a:cubicBezTo>
                  <a:pt x="7276328" y="4384000"/>
                  <a:pt x="7275881" y="4384372"/>
                  <a:pt x="7275658" y="4384781"/>
                </a:cubicBezTo>
                <a:cubicBezTo>
                  <a:pt x="7275435" y="4385190"/>
                  <a:pt x="7275323" y="4385692"/>
                  <a:pt x="7275323" y="4386288"/>
                </a:cubicBezTo>
                <a:lnTo>
                  <a:pt x="7275323" y="4486747"/>
                </a:lnTo>
                <a:cubicBezTo>
                  <a:pt x="7275323" y="4487342"/>
                  <a:pt x="7275453" y="4487844"/>
                  <a:pt x="7275714" y="4488254"/>
                </a:cubicBezTo>
                <a:cubicBezTo>
                  <a:pt x="7275974" y="4488663"/>
                  <a:pt x="7276458" y="4489016"/>
                  <a:pt x="7277165" y="4489314"/>
                </a:cubicBezTo>
                <a:cubicBezTo>
                  <a:pt x="7277872" y="4489612"/>
                  <a:pt x="7278821" y="4489835"/>
                  <a:pt x="7280011" y="4489984"/>
                </a:cubicBezTo>
                <a:cubicBezTo>
                  <a:pt x="7281202" y="4490133"/>
                  <a:pt x="7282690" y="4490207"/>
                  <a:pt x="7284476" y="4490207"/>
                </a:cubicBezTo>
                <a:cubicBezTo>
                  <a:pt x="7286337" y="4490207"/>
                  <a:pt x="7287862" y="4490133"/>
                  <a:pt x="7289053" y="4489984"/>
                </a:cubicBezTo>
                <a:cubicBezTo>
                  <a:pt x="7290243" y="4489835"/>
                  <a:pt x="7291173" y="4489612"/>
                  <a:pt x="7291843" y="4489314"/>
                </a:cubicBezTo>
                <a:cubicBezTo>
                  <a:pt x="7292513" y="4489016"/>
                  <a:pt x="7292997" y="4488663"/>
                  <a:pt x="7293294" y="4488254"/>
                </a:cubicBezTo>
                <a:cubicBezTo>
                  <a:pt x="7293592" y="4487844"/>
                  <a:pt x="7293741" y="4487342"/>
                  <a:pt x="7293741" y="4486747"/>
                </a:cubicBezTo>
                <a:lnTo>
                  <a:pt x="7293741" y="4416537"/>
                </a:lnTo>
                <a:cubicBezTo>
                  <a:pt x="7298801" y="4410212"/>
                  <a:pt x="7303489" y="4405412"/>
                  <a:pt x="7307805" y="4402138"/>
                </a:cubicBezTo>
                <a:cubicBezTo>
                  <a:pt x="7312121" y="4398864"/>
                  <a:pt x="7316400" y="4397227"/>
                  <a:pt x="7320641" y="4397227"/>
                </a:cubicBezTo>
                <a:cubicBezTo>
                  <a:pt x="7324064" y="4397227"/>
                  <a:pt x="7327022" y="4397896"/>
                  <a:pt x="7329515" y="4399236"/>
                </a:cubicBezTo>
                <a:cubicBezTo>
                  <a:pt x="7332008" y="4400575"/>
                  <a:pt x="7334073" y="4402510"/>
                  <a:pt x="7335710" y="4405040"/>
                </a:cubicBezTo>
                <a:cubicBezTo>
                  <a:pt x="7337347" y="4407570"/>
                  <a:pt x="7338575" y="4410584"/>
                  <a:pt x="7339394" y="4414081"/>
                </a:cubicBezTo>
                <a:cubicBezTo>
                  <a:pt x="7340212" y="4417579"/>
                  <a:pt x="7340622" y="4421448"/>
                  <a:pt x="7340622" y="4425690"/>
                </a:cubicBezTo>
                <a:lnTo>
                  <a:pt x="7340622" y="4486747"/>
                </a:lnTo>
                <a:cubicBezTo>
                  <a:pt x="7340622" y="4487342"/>
                  <a:pt x="7340752" y="4487844"/>
                  <a:pt x="7341012" y="4488254"/>
                </a:cubicBezTo>
                <a:cubicBezTo>
                  <a:pt x="7341273" y="4488663"/>
                  <a:pt x="7341756" y="4489016"/>
                  <a:pt x="7342463" y="4489314"/>
                </a:cubicBezTo>
                <a:cubicBezTo>
                  <a:pt x="7343170" y="4489612"/>
                  <a:pt x="7344138" y="4489835"/>
                  <a:pt x="7345366" y="4489984"/>
                </a:cubicBezTo>
                <a:cubicBezTo>
                  <a:pt x="7346593" y="4490133"/>
                  <a:pt x="7348063" y="4490207"/>
                  <a:pt x="7349775" y="4490207"/>
                </a:cubicBezTo>
                <a:cubicBezTo>
                  <a:pt x="7351560" y="4490207"/>
                  <a:pt x="7353049" y="4490133"/>
                  <a:pt x="7354239" y="4489984"/>
                </a:cubicBezTo>
                <a:cubicBezTo>
                  <a:pt x="7355430" y="4489835"/>
                  <a:pt x="7356379" y="4489612"/>
                  <a:pt x="7357086" y="4489314"/>
                </a:cubicBezTo>
                <a:cubicBezTo>
                  <a:pt x="7357793" y="4489016"/>
                  <a:pt x="7358295" y="4488663"/>
                  <a:pt x="7358593" y="4488254"/>
                </a:cubicBezTo>
                <a:cubicBezTo>
                  <a:pt x="7358890" y="4487844"/>
                  <a:pt x="7359039" y="4487342"/>
                  <a:pt x="7359039" y="4486747"/>
                </a:cubicBezTo>
                <a:lnTo>
                  <a:pt x="7359039" y="4416537"/>
                </a:lnTo>
                <a:cubicBezTo>
                  <a:pt x="7364174" y="4410212"/>
                  <a:pt x="7368880" y="4405412"/>
                  <a:pt x="7373159" y="4402138"/>
                </a:cubicBezTo>
                <a:cubicBezTo>
                  <a:pt x="7377438" y="4398864"/>
                  <a:pt x="7381698" y="4397227"/>
                  <a:pt x="7385940" y="4397227"/>
                </a:cubicBezTo>
                <a:cubicBezTo>
                  <a:pt x="7389363" y="4397227"/>
                  <a:pt x="7392339" y="4397896"/>
                  <a:pt x="7394869" y="4399236"/>
                </a:cubicBezTo>
                <a:cubicBezTo>
                  <a:pt x="7397400" y="4400575"/>
                  <a:pt x="7399483" y="4402510"/>
                  <a:pt x="7401120" y="4405040"/>
                </a:cubicBezTo>
                <a:cubicBezTo>
                  <a:pt x="7402757" y="4407570"/>
                  <a:pt x="7403948" y="4410584"/>
                  <a:pt x="7404692" y="4414081"/>
                </a:cubicBezTo>
                <a:cubicBezTo>
                  <a:pt x="7405436" y="4417579"/>
                  <a:pt x="7405808" y="4421448"/>
                  <a:pt x="7405808" y="4425690"/>
                </a:cubicBezTo>
                <a:lnTo>
                  <a:pt x="7405808" y="4486747"/>
                </a:lnTo>
                <a:cubicBezTo>
                  <a:pt x="7405808" y="4487342"/>
                  <a:pt x="7405957" y="4487844"/>
                  <a:pt x="7406255" y="4488254"/>
                </a:cubicBezTo>
                <a:cubicBezTo>
                  <a:pt x="7406552" y="4488663"/>
                  <a:pt x="7407055" y="4489016"/>
                  <a:pt x="7407762" y="4489314"/>
                </a:cubicBezTo>
                <a:cubicBezTo>
                  <a:pt x="7408469" y="4489612"/>
                  <a:pt x="7409417" y="4489835"/>
                  <a:pt x="7410608" y="4489984"/>
                </a:cubicBezTo>
                <a:cubicBezTo>
                  <a:pt x="7411799" y="4490133"/>
                  <a:pt x="7413324" y="4490207"/>
                  <a:pt x="7415185" y="4490207"/>
                </a:cubicBezTo>
                <a:cubicBezTo>
                  <a:pt x="7416970" y="4490207"/>
                  <a:pt x="7418459" y="4490133"/>
                  <a:pt x="7419649" y="4489984"/>
                </a:cubicBezTo>
                <a:cubicBezTo>
                  <a:pt x="7420840" y="4489835"/>
                  <a:pt x="7421770" y="4489612"/>
                  <a:pt x="7422440" y="4489314"/>
                </a:cubicBezTo>
                <a:cubicBezTo>
                  <a:pt x="7423110" y="4489016"/>
                  <a:pt x="7423593" y="4488663"/>
                  <a:pt x="7423891" y="4488254"/>
                </a:cubicBezTo>
                <a:cubicBezTo>
                  <a:pt x="7424189" y="4487844"/>
                  <a:pt x="7424337" y="4487342"/>
                  <a:pt x="7424337" y="4486747"/>
                </a:cubicBezTo>
                <a:lnTo>
                  <a:pt x="7424337" y="4423234"/>
                </a:lnTo>
                <a:cubicBezTo>
                  <a:pt x="7424337" y="4417579"/>
                  <a:pt x="7423761" y="4412202"/>
                  <a:pt x="7422607" y="4407105"/>
                </a:cubicBezTo>
                <a:cubicBezTo>
                  <a:pt x="7421454" y="4402008"/>
                  <a:pt x="7419519" y="4397561"/>
                  <a:pt x="7416803" y="4393766"/>
                </a:cubicBezTo>
                <a:cubicBezTo>
                  <a:pt x="7414087" y="4389971"/>
                  <a:pt x="7410534" y="4386939"/>
                  <a:pt x="7406143" y="4384669"/>
                </a:cubicBezTo>
                <a:cubicBezTo>
                  <a:pt x="7401753" y="4382400"/>
                  <a:pt x="7396321" y="4381265"/>
                  <a:pt x="7389847" y="4381265"/>
                </a:cubicBezTo>
                <a:cubicBezTo>
                  <a:pt x="7387168" y="4381265"/>
                  <a:pt x="7384507" y="4381618"/>
                  <a:pt x="7381866" y="4382325"/>
                </a:cubicBezTo>
                <a:cubicBezTo>
                  <a:pt x="7379224" y="4383032"/>
                  <a:pt x="7376508" y="4384167"/>
                  <a:pt x="7373717" y="4385730"/>
                </a:cubicBezTo>
                <a:cubicBezTo>
                  <a:pt x="7370927" y="4387292"/>
                  <a:pt x="7368025" y="4389339"/>
                  <a:pt x="7365011" y="4391869"/>
                </a:cubicBezTo>
                <a:cubicBezTo>
                  <a:pt x="7361997" y="4394399"/>
                  <a:pt x="7358816" y="4397487"/>
                  <a:pt x="7355467" y="4401133"/>
                </a:cubicBezTo>
                <a:cubicBezTo>
                  <a:pt x="7354277" y="4398157"/>
                  <a:pt x="7352788" y="4395459"/>
                  <a:pt x="7351002" y="4393041"/>
                </a:cubicBezTo>
                <a:cubicBezTo>
                  <a:pt x="7349216" y="4390622"/>
                  <a:pt x="7347058" y="4388539"/>
                  <a:pt x="7344528" y="4386790"/>
                </a:cubicBezTo>
                <a:cubicBezTo>
                  <a:pt x="7341998" y="4385041"/>
                  <a:pt x="7339078" y="4383683"/>
                  <a:pt x="7335766" y="4382716"/>
                </a:cubicBezTo>
                <a:cubicBezTo>
                  <a:pt x="7332455" y="4381748"/>
                  <a:pt x="7328715" y="4381265"/>
                  <a:pt x="7324548" y="4381265"/>
                </a:cubicBezTo>
                <a:close/>
                <a:moveTo>
                  <a:pt x="7195700" y="4381265"/>
                </a:moveTo>
                <a:cubicBezTo>
                  <a:pt x="7187143" y="4381265"/>
                  <a:pt x="7179664" y="4382641"/>
                  <a:pt x="7173264" y="4385395"/>
                </a:cubicBezTo>
                <a:cubicBezTo>
                  <a:pt x="7166865" y="4388148"/>
                  <a:pt x="7161526" y="4392018"/>
                  <a:pt x="7157247" y="4397003"/>
                </a:cubicBezTo>
                <a:cubicBezTo>
                  <a:pt x="7152968" y="4401989"/>
                  <a:pt x="7149768" y="4407924"/>
                  <a:pt x="7147647" y="4414807"/>
                </a:cubicBezTo>
                <a:cubicBezTo>
                  <a:pt x="7145527" y="4421690"/>
                  <a:pt x="7144466" y="4429225"/>
                  <a:pt x="7144466" y="4437410"/>
                </a:cubicBezTo>
                <a:cubicBezTo>
                  <a:pt x="7144466" y="4445893"/>
                  <a:pt x="7145471" y="4453484"/>
                  <a:pt x="7147480" y="4460181"/>
                </a:cubicBezTo>
                <a:cubicBezTo>
                  <a:pt x="7149489" y="4466878"/>
                  <a:pt x="7152540" y="4472571"/>
                  <a:pt x="7156633" y="4477259"/>
                </a:cubicBezTo>
                <a:cubicBezTo>
                  <a:pt x="7160726" y="4481947"/>
                  <a:pt x="7165842" y="4485519"/>
                  <a:pt x="7171981" y="4487975"/>
                </a:cubicBezTo>
                <a:cubicBezTo>
                  <a:pt x="7178120" y="4490430"/>
                  <a:pt x="7185319" y="4491658"/>
                  <a:pt x="7193579" y="4491658"/>
                </a:cubicBezTo>
                <a:cubicBezTo>
                  <a:pt x="7202063" y="4491658"/>
                  <a:pt x="7209523" y="4490263"/>
                  <a:pt x="7215959" y="4487472"/>
                </a:cubicBezTo>
                <a:cubicBezTo>
                  <a:pt x="7222396" y="4484682"/>
                  <a:pt x="7227754" y="4480794"/>
                  <a:pt x="7232033" y="4475808"/>
                </a:cubicBezTo>
                <a:cubicBezTo>
                  <a:pt x="7236312" y="4470822"/>
                  <a:pt x="7239530" y="4464888"/>
                  <a:pt x="7241688" y="4458004"/>
                </a:cubicBezTo>
                <a:cubicBezTo>
                  <a:pt x="7243846" y="4451121"/>
                  <a:pt x="7244925" y="4443587"/>
                  <a:pt x="7244925" y="4435401"/>
                </a:cubicBezTo>
                <a:cubicBezTo>
                  <a:pt x="7244925" y="4426992"/>
                  <a:pt x="7243902" y="4419439"/>
                  <a:pt x="7241856" y="4412742"/>
                </a:cubicBezTo>
                <a:cubicBezTo>
                  <a:pt x="7239809" y="4406045"/>
                  <a:pt x="7236740" y="4400352"/>
                  <a:pt x="7232647" y="4395664"/>
                </a:cubicBezTo>
                <a:cubicBezTo>
                  <a:pt x="7228554" y="4390976"/>
                  <a:pt x="7223438" y="4387404"/>
                  <a:pt x="7217299" y="4384948"/>
                </a:cubicBezTo>
                <a:cubicBezTo>
                  <a:pt x="7211160" y="4382493"/>
                  <a:pt x="7203960" y="4381265"/>
                  <a:pt x="7195700" y="4381265"/>
                </a:cubicBezTo>
                <a:close/>
                <a:moveTo>
                  <a:pt x="7119389" y="4381265"/>
                </a:moveTo>
                <a:cubicBezTo>
                  <a:pt x="7117231" y="4381265"/>
                  <a:pt x="7115091" y="4381544"/>
                  <a:pt x="7112970" y="4382102"/>
                </a:cubicBezTo>
                <a:cubicBezTo>
                  <a:pt x="7110850" y="4382660"/>
                  <a:pt x="7108710" y="4383665"/>
                  <a:pt x="7106552" y="4385116"/>
                </a:cubicBezTo>
                <a:cubicBezTo>
                  <a:pt x="7104394" y="4386567"/>
                  <a:pt x="7102106" y="4388557"/>
                  <a:pt x="7099687" y="4391087"/>
                </a:cubicBezTo>
                <a:cubicBezTo>
                  <a:pt x="7097269" y="4393618"/>
                  <a:pt x="7094683" y="4396892"/>
                  <a:pt x="7091930" y="4400910"/>
                </a:cubicBezTo>
                <a:lnTo>
                  <a:pt x="7091930" y="4386288"/>
                </a:lnTo>
                <a:cubicBezTo>
                  <a:pt x="7091930" y="4385692"/>
                  <a:pt x="7091800" y="4385190"/>
                  <a:pt x="7091539" y="4384781"/>
                </a:cubicBezTo>
                <a:cubicBezTo>
                  <a:pt x="7091279" y="4384372"/>
                  <a:pt x="7090851" y="4384000"/>
                  <a:pt x="7090255" y="4383665"/>
                </a:cubicBezTo>
                <a:cubicBezTo>
                  <a:pt x="7089660" y="4383330"/>
                  <a:pt x="7088823" y="4383107"/>
                  <a:pt x="7087744" y="4382995"/>
                </a:cubicBezTo>
                <a:cubicBezTo>
                  <a:pt x="7086665" y="4382883"/>
                  <a:pt x="7085307" y="4382827"/>
                  <a:pt x="7083670" y="4382827"/>
                </a:cubicBezTo>
                <a:cubicBezTo>
                  <a:pt x="7081958" y="4382827"/>
                  <a:pt x="7080582" y="4382883"/>
                  <a:pt x="7079540" y="4382995"/>
                </a:cubicBezTo>
                <a:cubicBezTo>
                  <a:pt x="7078498" y="4383107"/>
                  <a:pt x="7077642" y="4383330"/>
                  <a:pt x="7076973" y="4383665"/>
                </a:cubicBezTo>
                <a:cubicBezTo>
                  <a:pt x="7076303" y="4384000"/>
                  <a:pt x="7075856" y="4384372"/>
                  <a:pt x="7075633" y="4384781"/>
                </a:cubicBezTo>
                <a:cubicBezTo>
                  <a:pt x="7075410" y="4385190"/>
                  <a:pt x="7075298" y="4385692"/>
                  <a:pt x="7075298" y="4386288"/>
                </a:cubicBezTo>
                <a:lnTo>
                  <a:pt x="7075298" y="4486747"/>
                </a:lnTo>
                <a:cubicBezTo>
                  <a:pt x="7075298" y="4487342"/>
                  <a:pt x="7075428" y="4487844"/>
                  <a:pt x="7075689" y="4488254"/>
                </a:cubicBezTo>
                <a:cubicBezTo>
                  <a:pt x="7075949" y="4488663"/>
                  <a:pt x="7076433" y="4489016"/>
                  <a:pt x="7077140" y="4489314"/>
                </a:cubicBezTo>
                <a:cubicBezTo>
                  <a:pt x="7077847" y="4489612"/>
                  <a:pt x="7078796" y="4489835"/>
                  <a:pt x="7079986" y="4489984"/>
                </a:cubicBezTo>
                <a:cubicBezTo>
                  <a:pt x="7081177" y="4490133"/>
                  <a:pt x="7082665" y="4490207"/>
                  <a:pt x="7084451" y="4490207"/>
                </a:cubicBezTo>
                <a:cubicBezTo>
                  <a:pt x="7086312" y="4490207"/>
                  <a:pt x="7087837" y="4490133"/>
                  <a:pt x="7089028" y="4489984"/>
                </a:cubicBezTo>
                <a:cubicBezTo>
                  <a:pt x="7090218" y="4489835"/>
                  <a:pt x="7091148" y="4489612"/>
                  <a:pt x="7091818" y="4489314"/>
                </a:cubicBezTo>
                <a:cubicBezTo>
                  <a:pt x="7092488" y="4489016"/>
                  <a:pt x="7092972" y="4488663"/>
                  <a:pt x="7093269" y="4488254"/>
                </a:cubicBezTo>
                <a:cubicBezTo>
                  <a:pt x="7093567" y="4487844"/>
                  <a:pt x="7093716" y="4487342"/>
                  <a:pt x="7093716" y="4486747"/>
                </a:cubicBezTo>
                <a:lnTo>
                  <a:pt x="7093716" y="4420667"/>
                </a:lnTo>
                <a:cubicBezTo>
                  <a:pt x="7096320" y="4416574"/>
                  <a:pt x="7098701" y="4413114"/>
                  <a:pt x="7100860" y="4410286"/>
                </a:cubicBezTo>
                <a:cubicBezTo>
                  <a:pt x="7103018" y="4407459"/>
                  <a:pt x="7105083" y="4405189"/>
                  <a:pt x="7107054" y="4403477"/>
                </a:cubicBezTo>
                <a:cubicBezTo>
                  <a:pt x="7109026" y="4401766"/>
                  <a:pt x="7110905" y="4400538"/>
                  <a:pt x="7112691" y="4399794"/>
                </a:cubicBezTo>
                <a:cubicBezTo>
                  <a:pt x="7114477" y="4399050"/>
                  <a:pt x="7116300" y="4398678"/>
                  <a:pt x="7118161" y="4398678"/>
                </a:cubicBezTo>
                <a:cubicBezTo>
                  <a:pt x="7119723" y="4398678"/>
                  <a:pt x="7121175" y="4398827"/>
                  <a:pt x="7122514" y="4399124"/>
                </a:cubicBezTo>
                <a:cubicBezTo>
                  <a:pt x="7123853" y="4399422"/>
                  <a:pt x="7125063" y="4399738"/>
                  <a:pt x="7126142" y="4400073"/>
                </a:cubicBezTo>
                <a:cubicBezTo>
                  <a:pt x="7127221" y="4400408"/>
                  <a:pt x="7128188" y="4400743"/>
                  <a:pt x="7129044" y="4401078"/>
                </a:cubicBezTo>
                <a:cubicBezTo>
                  <a:pt x="7129900" y="4401412"/>
                  <a:pt x="7130625" y="4401580"/>
                  <a:pt x="7131220" y="4401580"/>
                </a:cubicBezTo>
                <a:cubicBezTo>
                  <a:pt x="7131816" y="4401580"/>
                  <a:pt x="7132281" y="4401412"/>
                  <a:pt x="7132616" y="4401078"/>
                </a:cubicBezTo>
                <a:cubicBezTo>
                  <a:pt x="7132951" y="4400743"/>
                  <a:pt x="7133230" y="4400259"/>
                  <a:pt x="7133453" y="4399626"/>
                </a:cubicBezTo>
                <a:cubicBezTo>
                  <a:pt x="7133676" y="4398994"/>
                  <a:pt x="7133825" y="4398120"/>
                  <a:pt x="7133899" y="4397003"/>
                </a:cubicBezTo>
                <a:cubicBezTo>
                  <a:pt x="7133974" y="4395887"/>
                  <a:pt x="7134011" y="4394510"/>
                  <a:pt x="7134011" y="4392873"/>
                </a:cubicBezTo>
                <a:cubicBezTo>
                  <a:pt x="7134011" y="4391162"/>
                  <a:pt x="7133992" y="4389804"/>
                  <a:pt x="7133955" y="4388799"/>
                </a:cubicBezTo>
                <a:cubicBezTo>
                  <a:pt x="7133918" y="4387795"/>
                  <a:pt x="7133844" y="4387032"/>
                  <a:pt x="7133732" y="4386511"/>
                </a:cubicBezTo>
                <a:cubicBezTo>
                  <a:pt x="7133620" y="4385990"/>
                  <a:pt x="7133490" y="4385562"/>
                  <a:pt x="7133341" y="4385227"/>
                </a:cubicBezTo>
                <a:cubicBezTo>
                  <a:pt x="7133192" y="4384892"/>
                  <a:pt x="7132895" y="4384539"/>
                  <a:pt x="7132448" y="4384167"/>
                </a:cubicBezTo>
                <a:cubicBezTo>
                  <a:pt x="7132002" y="4383795"/>
                  <a:pt x="7131239" y="4383423"/>
                  <a:pt x="7130160" y="4383051"/>
                </a:cubicBezTo>
                <a:cubicBezTo>
                  <a:pt x="7129081" y="4382679"/>
                  <a:pt x="7127872" y="4382344"/>
                  <a:pt x="7126532" y="4382046"/>
                </a:cubicBezTo>
                <a:cubicBezTo>
                  <a:pt x="7125193" y="4381748"/>
                  <a:pt x="7123909" y="4381544"/>
                  <a:pt x="7122681" y="4381432"/>
                </a:cubicBezTo>
                <a:cubicBezTo>
                  <a:pt x="7121454" y="4381321"/>
                  <a:pt x="7120356" y="4381265"/>
                  <a:pt x="7119389" y="4381265"/>
                </a:cubicBezTo>
                <a:close/>
                <a:moveTo>
                  <a:pt x="6681239" y="4381265"/>
                </a:moveTo>
                <a:cubicBezTo>
                  <a:pt x="6679081" y="4381265"/>
                  <a:pt x="6676941" y="4381544"/>
                  <a:pt x="6674820" y="4382102"/>
                </a:cubicBezTo>
                <a:cubicBezTo>
                  <a:pt x="6672700" y="4382660"/>
                  <a:pt x="6670560" y="4383665"/>
                  <a:pt x="6668402" y="4385116"/>
                </a:cubicBezTo>
                <a:cubicBezTo>
                  <a:pt x="6666244" y="4386567"/>
                  <a:pt x="6663956" y="4388557"/>
                  <a:pt x="6661537" y="4391087"/>
                </a:cubicBezTo>
                <a:cubicBezTo>
                  <a:pt x="6659119" y="4393618"/>
                  <a:pt x="6656533" y="4396892"/>
                  <a:pt x="6653780" y="4400910"/>
                </a:cubicBezTo>
                <a:lnTo>
                  <a:pt x="6653780" y="4386288"/>
                </a:lnTo>
                <a:cubicBezTo>
                  <a:pt x="6653780" y="4385692"/>
                  <a:pt x="6653650" y="4385190"/>
                  <a:pt x="6653389" y="4384781"/>
                </a:cubicBezTo>
                <a:cubicBezTo>
                  <a:pt x="6653129" y="4384372"/>
                  <a:pt x="6652701" y="4384000"/>
                  <a:pt x="6652105" y="4383665"/>
                </a:cubicBezTo>
                <a:cubicBezTo>
                  <a:pt x="6651510" y="4383330"/>
                  <a:pt x="6650673" y="4383107"/>
                  <a:pt x="6649594" y="4382995"/>
                </a:cubicBezTo>
                <a:cubicBezTo>
                  <a:pt x="6648515" y="4382883"/>
                  <a:pt x="6647157" y="4382827"/>
                  <a:pt x="6645520" y="4382827"/>
                </a:cubicBezTo>
                <a:cubicBezTo>
                  <a:pt x="6643808" y="4382827"/>
                  <a:pt x="6642432" y="4382883"/>
                  <a:pt x="6641390" y="4382995"/>
                </a:cubicBezTo>
                <a:cubicBezTo>
                  <a:pt x="6640348" y="4383107"/>
                  <a:pt x="6639492" y="4383330"/>
                  <a:pt x="6638823" y="4383665"/>
                </a:cubicBezTo>
                <a:cubicBezTo>
                  <a:pt x="6638153" y="4384000"/>
                  <a:pt x="6637706" y="4384372"/>
                  <a:pt x="6637483" y="4384781"/>
                </a:cubicBezTo>
                <a:cubicBezTo>
                  <a:pt x="6637260" y="4385190"/>
                  <a:pt x="6637148" y="4385692"/>
                  <a:pt x="6637148" y="4386288"/>
                </a:cubicBezTo>
                <a:lnTo>
                  <a:pt x="6637148" y="4486747"/>
                </a:lnTo>
                <a:cubicBezTo>
                  <a:pt x="6637148" y="4487342"/>
                  <a:pt x="6637278" y="4487844"/>
                  <a:pt x="6637539" y="4488254"/>
                </a:cubicBezTo>
                <a:cubicBezTo>
                  <a:pt x="6637799" y="4488663"/>
                  <a:pt x="6638283" y="4489016"/>
                  <a:pt x="6638990" y="4489314"/>
                </a:cubicBezTo>
                <a:cubicBezTo>
                  <a:pt x="6639697" y="4489612"/>
                  <a:pt x="6640646" y="4489835"/>
                  <a:pt x="6641836" y="4489984"/>
                </a:cubicBezTo>
                <a:cubicBezTo>
                  <a:pt x="6643027" y="4490133"/>
                  <a:pt x="6644515" y="4490207"/>
                  <a:pt x="6646301" y="4490207"/>
                </a:cubicBezTo>
                <a:cubicBezTo>
                  <a:pt x="6648162" y="4490207"/>
                  <a:pt x="6649687" y="4490133"/>
                  <a:pt x="6650878" y="4489984"/>
                </a:cubicBezTo>
                <a:cubicBezTo>
                  <a:pt x="6652068" y="4489835"/>
                  <a:pt x="6652998" y="4489612"/>
                  <a:pt x="6653668" y="4489314"/>
                </a:cubicBezTo>
                <a:cubicBezTo>
                  <a:pt x="6654338" y="4489016"/>
                  <a:pt x="6654822" y="4488663"/>
                  <a:pt x="6655119" y="4488254"/>
                </a:cubicBezTo>
                <a:cubicBezTo>
                  <a:pt x="6655417" y="4487844"/>
                  <a:pt x="6655566" y="4487342"/>
                  <a:pt x="6655566" y="4486747"/>
                </a:cubicBezTo>
                <a:lnTo>
                  <a:pt x="6655566" y="4420667"/>
                </a:lnTo>
                <a:cubicBezTo>
                  <a:pt x="6658170" y="4416574"/>
                  <a:pt x="6660551" y="4413114"/>
                  <a:pt x="6662709" y="4410286"/>
                </a:cubicBezTo>
                <a:cubicBezTo>
                  <a:pt x="6664867" y="4407459"/>
                  <a:pt x="6666932" y="4405189"/>
                  <a:pt x="6668904" y="4403477"/>
                </a:cubicBezTo>
                <a:cubicBezTo>
                  <a:pt x="6670876" y="4401766"/>
                  <a:pt x="6672755" y="4400538"/>
                  <a:pt x="6674541" y="4399794"/>
                </a:cubicBezTo>
                <a:cubicBezTo>
                  <a:pt x="6676327" y="4399050"/>
                  <a:pt x="6678150" y="4398678"/>
                  <a:pt x="6680011" y="4398678"/>
                </a:cubicBezTo>
                <a:cubicBezTo>
                  <a:pt x="6681573" y="4398678"/>
                  <a:pt x="6683025" y="4398827"/>
                  <a:pt x="6684364" y="4399124"/>
                </a:cubicBezTo>
                <a:cubicBezTo>
                  <a:pt x="6685703" y="4399422"/>
                  <a:pt x="6686913" y="4399738"/>
                  <a:pt x="6687992" y="4400073"/>
                </a:cubicBezTo>
                <a:cubicBezTo>
                  <a:pt x="6689071" y="4400408"/>
                  <a:pt x="6690038" y="4400743"/>
                  <a:pt x="6690894" y="4401078"/>
                </a:cubicBezTo>
                <a:cubicBezTo>
                  <a:pt x="6691750" y="4401412"/>
                  <a:pt x="6692475" y="4401580"/>
                  <a:pt x="6693070" y="4401580"/>
                </a:cubicBezTo>
                <a:cubicBezTo>
                  <a:pt x="6693666" y="4401580"/>
                  <a:pt x="6694131" y="4401412"/>
                  <a:pt x="6694466" y="4401078"/>
                </a:cubicBezTo>
                <a:cubicBezTo>
                  <a:pt x="6694801" y="4400743"/>
                  <a:pt x="6695080" y="4400259"/>
                  <a:pt x="6695303" y="4399626"/>
                </a:cubicBezTo>
                <a:cubicBezTo>
                  <a:pt x="6695526" y="4398994"/>
                  <a:pt x="6695675" y="4398120"/>
                  <a:pt x="6695749" y="4397003"/>
                </a:cubicBezTo>
                <a:cubicBezTo>
                  <a:pt x="6695824" y="4395887"/>
                  <a:pt x="6695861" y="4394510"/>
                  <a:pt x="6695861" y="4392873"/>
                </a:cubicBezTo>
                <a:cubicBezTo>
                  <a:pt x="6695861" y="4391162"/>
                  <a:pt x="6695842" y="4389804"/>
                  <a:pt x="6695805" y="4388799"/>
                </a:cubicBezTo>
                <a:cubicBezTo>
                  <a:pt x="6695768" y="4387795"/>
                  <a:pt x="6695693" y="4387032"/>
                  <a:pt x="6695582" y="4386511"/>
                </a:cubicBezTo>
                <a:cubicBezTo>
                  <a:pt x="6695470" y="4385990"/>
                  <a:pt x="6695340" y="4385562"/>
                  <a:pt x="6695191" y="4385227"/>
                </a:cubicBezTo>
                <a:cubicBezTo>
                  <a:pt x="6695042" y="4384892"/>
                  <a:pt x="6694745" y="4384539"/>
                  <a:pt x="6694298" y="4384167"/>
                </a:cubicBezTo>
                <a:cubicBezTo>
                  <a:pt x="6693852" y="4383795"/>
                  <a:pt x="6693089" y="4383423"/>
                  <a:pt x="6692010" y="4383051"/>
                </a:cubicBezTo>
                <a:cubicBezTo>
                  <a:pt x="6690931" y="4382679"/>
                  <a:pt x="6689722" y="4382344"/>
                  <a:pt x="6688382" y="4382046"/>
                </a:cubicBezTo>
                <a:cubicBezTo>
                  <a:pt x="6687043" y="4381748"/>
                  <a:pt x="6685759" y="4381544"/>
                  <a:pt x="6684531" y="4381432"/>
                </a:cubicBezTo>
                <a:cubicBezTo>
                  <a:pt x="6683304" y="4381321"/>
                  <a:pt x="6682206" y="4381265"/>
                  <a:pt x="6681239" y="4381265"/>
                </a:cubicBezTo>
                <a:close/>
                <a:moveTo>
                  <a:pt x="6564371" y="4381265"/>
                </a:moveTo>
                <a:cubicBezTo>
                  <a:pt x="6557004" y="4381265"/>
                  <a:pt x="6550344" y="4382548"/>
                  <a:pt x="6544391" y="4385116"/>
                </a:cubicBezTo>
                <a:cubicBezTo>
                  <a:pt x="6538438" y="4387683"/>
                  <a:pt x="6533359" y="4391366"/>
                  <a:pt x="6529155" y="4396166"/>
                </a:cubicBezTo>
                <a:cubicBezTo>
                  <a:pt x="6524950" y="4400966"/>
                  <a:pt x="6521732" y="4406807"/>
                  <a:pt x="6519500" y="4413691"/>
                </a:cubicBezTo>
                <a:cubicBezTo>
                  <a:pt x="6517267" y="4420574"/>
                  <a:pt x="6516151" y="4428332"/>
                  <a:pt x="6516151" y="4436964"/>
                </a:cubicBezTo>
                <a:cubicBezTo>
                  <a:pt x="6516151" y="4446042"/>
                  <a:pt x="6517230" y="4454005"/>
                  <a:pt x="6519388" y="4460851"/>
                </a:cubicBezTo>
                <a:cubicBezTo>
                  <a:pt x="6521546" y="4467697"/>
                  <a:pt x="6524746" y="4473389"/>
                  <a:pt x="6528987" y="4477929"/>
                </a:cubicBezTo>
                <a:cubicBezTo>
                  <a:pt x="6533229" y="4482468"/>
                  <a:pt x="6538457" y="4485891"/>
                  <a:pt x="6544670" y="4488198"/>
                </a:cubicBezTo>
                <a:cubicBezTo>
                  <a:pt x="6550884" y="4490505"/>
                  <a:pt x="6558120" y="4491658"/>
                  <a:pt x="6566380" y="4491658"/>
                </a:cubicBezTo>
                <a:cubicBezTo>
                  <a:pt x="6571143" y="4491658"/>
                  <a:pt x="6575626" y="4491305"/>
                  <a:pt x="6579831" y="4490598"/>
                </a:cubicBezTo>
                <a:cubicBezTo>
                  <a:pt x="6584035" y="4489891"/>
                  <a:pt x="6587737" y="4489091"/>
                  <a:pt x="6590937" y="4488198"/>
                </a:cubicBezTo>
                <a:cubicBezTo>
                  <a:pt x="6594137" y="4487305"/>
                  <a:pt x="6596741" y="4486393"/>
                  <a:pt x="6598751" y="4485463"/>
                </a:cubicBezTo>
                <a:cubicBezTo>
                  <a:pt x="6600760" y="4484533"/>
                  <a:pt x="6601969" y="4483863"/>
                  <a:pt x="6602378" y="4483454"/>
                </a:cubicBezTo>
                <a:cubicBezTo>
                  <a:pt x="6602788" y="4483045"/>
                  <a:pt x="6603122" y="4482617"/>
                  <a:pt x="6603383" y="4482170"/>
                </a:cubicBezTo>
                <a:cubicBezTo>
                  <a:pt x="6603643" y="4481724"/>
                  <a:pt x="6603829" y="4481221"/>
                  <a:pt x="6603941" y="4480663"/>
                </a:cubicBezTo>
                <a:cubicBezTo>
                  <a:pt x="6604053" y="4480105"/>
                  <a:pt x="6604146" y="4479473"/>
                  <a:pt x="6604220" y="4478766"/>
                </a:cubicBezTo>
                <a:cubicBezTo>
                  <a:pt x="6604294" y="4478059"/>
                  <a:pt x="6604332" y="4477222"/>
                  <a:pt x="6604332" y="4476254"/>
                </a:cubicBezTo>
                <a:cubicBezTo>
                  <a:pt x="6604332" y="4474915"/>
                  <a:pt x="6604276" y="4473780"/>
                  <a:pt x="6604163" y="4472850"/>
                </a:cubicBezTo>
                <a:cubicBezTo>
                  <a:pt x="6604051" y="4471920"/>
                  <a:pt x="6603883" y="4471194"/>
                  <a:pt x="6603658" y="4470673"/>
                </a:cubicBezTo>
                <a:cubicBezTo>
                  <a:pt x="6603434" y="4470152"/>
                  <a:pt x="6603116" y="4469762"/>
                  <a:pt x="6602705" y="4469501"/>
                </a:cubicBezTo>
                <a:cubicBezTo>
                  <a:pt x="6602294" y="4469241"/>
                  <a:pt x="6601827" y="4469111"/>
                  <a:pt x="6601304" y="4469111"/>
                </a:cubicBezTo>
                <a:cubicBezTo>
                  <a:pt x="6600406" y="4469111"/>
                  <a:pt x="6599079" y="4469501"/>
                  <a:pt x="6597321" y="4470283"/>
                </a:cubicBezTo>
                <a:cubicBezTo>
                  <a:pt x="6595564" y="4471064"/>
                  <a:pt x="6593320" y="4471938"/>
                  <a:pt x="6590591" y="4472906"/>
                </a:cubicBezTo>
                <a:cubicBezTo>
                  <a:pt x="6587861" y="4473873"/>
                  <a:pt x="6584627" y="4474747"/>
                  <a:pt x="6580889" y="4475529"/>
                </a:cubicBezTo>
                <a:cubicBezTo>
                  <a:pt x="6577150" y="4476310"/>
                  <a:pt x="6572888" y="4476701"/>
                  <a:pt x="6568102" y="4476701"/>
                </a:cubicBezTo>
                <a:cubicBezTo>
                  <a:pt x="6562045" y="4476701"/>
                  <a:pt x="6556923" y="4475845"/>
                  <a:pt x="6552736" y="4474134"/>
                </a:cubicBezTo>
                <a:cubicBezTo>
                  <a:pt x="6548548" y="4472422"/>
                  <a:pt x="6545146" y="4469966"/>
                  <a:pt x="6542528" y="4466767"/>
                </a:cubicBezTo>
                <a:cubicBezTo>
                  <a:pt x="6539911" y="4463567"/>
                  <a:pt x="6538042" y="4459734"/>
                  <a:pt x="6536920" y="4455270"/>
                </a:cubicBezTo>
                <a:cubicBezTo>
                  <a:pt x="6535799" y="4450805"/>
                  <a:pt x="6535238" y="4445782"/>
                  <a:pt x="6535238" y="4440201"/>
                </a:cubicBezTo>
                <a:lnTo>
                  <a:pt x="6601396" y="4440201"/>
                </a:lnTo>
                <a:cubicBezTo>
                  <a:pt x="6603266" y="4440201"/>
                  <a:pt x="6604930" y="4439587"/>
                  <a:pt x="6606387" y="4438359"/>
                </a:cubicBezTo>
                <a:cubicBezTo>
                  <a:pt x="6607844" y="4437131"/>
                  <a:pt x="6608573" y="4435066"/>
                  <a:pt x="6608573" y="4432164"/>
                </a:cubicBezTo>
                <a:lnTo>
                  <a:pt x="6608573" y="4428815"/>
                </a:lnTo>
                <a:cubicBezTo>
                  <a:pt x="6608573" y="4422267"/>
                  <a:pt x="6607736" y="4416109"/>
                  <a:pt x="6606062" y="4410342"/>
                </a:cubicBezTo>
                <a:cubicBezTo>
                  <a:pt x="6604387" y="4404575"/>
                  <a:pt x="6601764" y="4399552"/>
                  <a:pt x="6598192" y="4395273"/>
                </a:cubicBezTo>
                <a:cubicBezTo>
                  <a:pt x="6594621" y="4390994"/>
                  <a:pt x="6590063" y="4387590"/>
                  <a:pt x="6584519" y="4385060"/>
                </a:cubicBezTo>
                <a:cubicBezTo>
                  <a:pt x="6578975" y="4382530"/>
                  <a:pt x="6572259" y="4381265"/>
                  <a:pt x="6564371" y="4381265"/>
                </a:cubicBezTo>
                <a:close/>
                <a:moveTo>
                  <a:pt x="6344813" y="4381265"/>
                </a:moveTo>
                <a:cubicBezTo>
                  <a:pt x="6339083" y="4381265"/>
                  <a:pt x="6333409" y="4382734"/>
                  <a:pt x="6327790" y="4385674"/>
                </a:cubicBezTo>
                <a:cubicBezTo>
                  <a:pt x="6322172" y="4388613"/>
                  <a:pt x="6316535" y="4393245"/>
                  <a:pt x="6310880" y="4399571"/>
                </a:cubicBezTo>
                <a:lnTo>
                  <a:pt x="6310880" y="4386288"/>
                </a:lnTo>
                <a:cubicBezTo>
                  <a:pt x="6310880" y="4385692"/>
                  <a:pt x="6310750" y="4385190"/>
                  <a:pt x="6310489" y="4384781"/>
                </a:cubicBezTo>
                <a:cubicBezTo>
                  <a:pt x="6310229" y="4384372"/>
                  <a:pt x="6309801" y="4384000"/>
                  <a:pt x="6309205" y="4383665"/>
                </a:cubicBezTo>
                <a:cubicBezTo>
                  <a:pt x="6308610" y="4383330"/>
                  <a:pt x="6307773" y="4383107"/>
                  <a:pt x="6306694" y="4382995"/>
                </a:cubicBezTo>
                <a:cubicBezTo>
                  <a:pt x="6305615" y="4382883"/>
                  <a:pt x="6304257" y="4382827"/>
                  <a:pt x="6302620" y="4382827"/>
                </a:cubicBezTo>
                <a:cubicBezTo>
                  <a:pt x="6300908" y="4382827"/>
                  <a:pt x="6299532" y="4382883"/>
                  <a:pt x="6298490" y="4382995"/>
                </a:cubicBezTo>
                <a:cubicBezTo>
                  <a:pt x="6297448" y="4383107"/>
                  <a:pt x="6296592" y="4383330"/>
                  <a:pt x="6295923" y="4383665"/>
                </a:cubicBezTo>
                <a:cubicBezTo>
                  <a:pt x="6295253" y="4384000"/>
                  <a:pt x="6294806" y="4384372"/>
                  <a:pt x="6294583" y="4384781"/>
                </a:cubicBezTo>
                <a:cubicBezTo>
                  <a:pt x="6294360" y="4385190"/>
                  <a:pt x="6294248" y="4385692"/>
                  <a:pt x="6294248" y="4386288"/>
                </a:cubicBezTo>
                <a:lnTo>
                  <a:pt x="6294248" y="4486747"/>
                </a:lnTo>
                <a:cubicBezTo>
                  <a:pt x="6294248" y="4487342"/>
                  <a:pt x="6294378" y="4487844"/>
                  <a:pt x="6294639" y="4488254"/>
                </a:cubicBezTo>
                <a:cubicBezTo>
                  <a:pt x="6294899" y="4488663"/>
                  <a:pt x="6295383" y="4489016"/>
                  <a:pt x="6296090" y="4489314"/>
                </a:cubicBezTo>
                <a:cubicBezTo>
                  <a:pt x="6296797" y="4489612"/>
                  <a:pt x="6297746" y="4489835"/>
                  <a:pt x="6298936" y="4489984"/>
                </a:cubicBezTo>
                <a:cubicBezTo>
                  <a:pt x="6300127" y="4490133"/>
                  <a:pt x="6301615" y="4490207"/>
                  <a:pt x="6303401" y="4490207"/>
                </a:cubicBezTo>
                <a:cubicBezTo>
                  <a:pt x="6305262" y="4490207"/>
                  <a:pt x="6306787" y="4490133"/>
                  <a:pt x="6307978" y="4489984"/>
                </a:cubicBezTo>
                <a:cubicBezTo>
                  <a:pt x="6309168" y="4489835"/>
                  <a:pt x="6310098" y="4489612"/>
                  <a:pt x="6310768" y="4489314"/>
                </a:cubicBezTo>
                <a:cubicBezTo>
                  <a:pt x="6311438" y="4489016"/>
                  <a:pt x="6311922" y="4488663"/>
                  <a:pt x="6312219" y="4488254"/>
                </a:cubicBezTo>
                <a:cubicBezTo>
                  <a:pt x="6312517" y="4487844"/>
                  <a:pt x="6312666" y="4487342"/>
                  <a:pt x="6312666" y="4486747"/>
                </a:cubicBezTo>
                <a:lnTo>
                  <a:pt x="6312666" y="4416537"/>
                </a:lnTo>
                <a:cubicBezTo>
                  <a:pt x="6317726" y="4410212"/>
                  <a:pt x="6322563" y="4405412"/>
                  <a:pt x="6327176" y="4402138"/>
                </a:cubicBezTo>
                <a:cubicBezTo>
                  <a:pt x="6331790" y="4398864"/>
                  <a:pt x="6336404" y="4397227"/>
                  <a:pt x="6341018" y="4397227"/>
                </a:cubicBezTo>
                <a:cubicBezTo>
                  <a:pt x="6344589" y="4397227"/>
                  <a:pt x="6347733" y="4397896"/>
                  <a:pt x="6350449" y="4399236"/>
                </a:cubicBezTo>
                <a:cubicBezTo>
                  <a:pt x="6353166" y="4400575"/>
                  <a:pt x="6355379" y="4402510"/>
                  <a:pt x="6357091" y="4405040"/>
                </a:cubicBezTo>
                <a:cubicBezTo>
                  <a:pt x="6358802" y="4407570"/>
                  <a:pt x="6360105" y="4410584"/>
                  <a:pt x="6360998" y="4414081"/>
                </a:cubicBezTo>
                <a:cubicBezTo>
                  <a:pt x="6361891" y="4417579"/>
                  <a:pt x="6362337" y="4422193"/>
                  <a:pt x="6362337" y="4427922"/>
                </a:cubicBezTo>
                <a:lnTo>
                  <a:pt x="6362337" y="4486747"/>
                </a:lnTo>
                <a:cubicBezTo>
                  <a:pt x="6362337" y="4487342"/>
                  <a:pt x="6362486" y="4487844"/>
                  <a:pt x="6362784" y="4488254"/>
                </a:cubicBezTo>
                <a:cubicBezTo>
                  <a:pt x="6363081" y="4488663"/>
                  <a:pt x="6363565" y="4489016"/>
                  <a:pt x="6364235" y="4489314"/>
                </a:cubicBezTo>
                <a:cubicBezTo>
                  <a:pt x="6364904" y="4489612"/>
                  <a:pt x="6365835" y="4489835"/>
                  <a:pt x="6367025" y="4489984"/>
                </a:cubicBezTo>
                <a:cubicBezTo>
                  <a:pt x="6368216" y="4490133"/>
                  <a:pt x="6369741" y="4490207"/>
                  <a:pt x="6371602" y="4490207"/>
                </a:cubicBezTo>
                <a:cubicBezTo>
                  <a:pt x="6373388" y="4490207"/>
                  <a:pt x="6374876" y="4490133"/>
                  <a:pt x="6376066" y="4489984"/>
                </a:cubicBezTo>
                <a:cubicBezTo>
                  <a:pt x="6377257" y="4489835"/>
                  <a:pt x="6378187" y="4489612"/>
                  <a:pt x="6378857" y="4489314"/>
                </a:cubicBezTo>
                <a:cubicBezTo>
                  <a:pt x="6379527" y="4489016"/>
                  <a:pt x="6380011" y="4488663"/>
                  <a:pt x="6380308" y="4488254"/>
                </a:cubicBezTo>
                <a:cubicBezTo>
                  <a:pt x="6380606" y="4487844"/>
                  <a:pt x="6380755" y="4487342"/>
                  <a:pt x="6380755" y="4486747"/>
                </a:cubicBezTo>
                <a:lnTo>
                  <a:pt x="6380755" y="4425467"/>
                </a:lnTo>
                <a:cubicBezTo>
                  <a:pt x="6380755" y="4418323"/>
                  <a:pt x="6380141" y="4412202"/>
                  <a:pt x="6378913" y="4407105"/>
                </a:cubicBezTo>
                <a:cubicBezTo>
                  <a:pt x="6377685" y="4402008"/>
                  <a:pt x="6375657" y="4397561"/>
                  <a:pt x="6372829" y="4393766"/>
                </a:cubicBezTo>
                <a:cubicBezTo>
                  <a:pt x="6370002" y="4389971"/>
                  <a:pt x="6366300" y="4386939"/>
                  <a:pt x="6361723" y="4384669"/>
                </a:cubicBezTo>
                <a:cubicBezTo>
                  <a:pt x="6357147" y="4382400"/>
                  <a:pt x="6351510" y="4381265"/>
                  <a:pt x="6344813" y="4381265"/>
                </a:cubicBezTo>
                <a:close/>
                <a:moveTo>
                  <a:pt x="6214625" y="4381265"/>
                </a:moveTo>
                <a:cubicBezTo>
                  <a:pt x="6206068" y="4381265"/>
                  <a:pt x="6198589" y="4382641"/>
                  <a:pt x="6192189" y="4385395"/>
                </a:cubicBezTo>
                <a:cubicBezTo>
                  <a:pt x="6185790" y="4388148"/>
                  <a:pt x="6180451" y="4392018"/>
                  <a:pt x="6176172" y="4397003"/>
                </a:cubicBezTo>
                <a:cubicBezTo>
                  <a:pt x="6171893" y="4401989"/>
                  <a:pt x="6168693" y="4407924"/>
                  <a:pt x="6166572" y="4414807"/>
                </a:cubicBezTo>
                <a:cubicBezTo>
                  <a:pt x="6164452" y="4421690"/>
                  <a:pt x="6163391" y="4429225"/>
                  <a:pt x="6163391" y="4437410"/>
                </a:cubicBezTo>
                <a:cubicBezTo>
                  <a:pt x="6163391" y="4445893"/>
                  <a:pt x="6164396" y="4453484"/>
                  <a:pt x="6166405" y="4460181"/>
                </a:cubicBezTo>
                <a:cubicBezTo>
                  <a:pt x="6168414" y="4466878"/>
                  <a:pt x="6171465" y="4472571"/>
                  <a:pt x="6175558" y="4477259"/>
                </a:cubicBezTo>
                <a:cubicBezTo>
                  <a:pt x="6179651" y="4481947"/>
                  <a:pt x="6184767" y="4485519"/>
                  <a:pt x="6190906" y="4487975"/>
                </a:cubicBezTo>
                <a:cubicBezTo>
                  <a:pt x="6197045" y="4490430"/>
                  <a:pt x="6204244" y="4491658"/>
                  <a:pt x="6212504" y="4491658"/>
                </a:cubicBezTo>
                <a:cubicBezTo>
                  <a:pt x="6220988" y="4491658"/>
                  <a:pt x="6228448" y="4490263"/>
                  <a:pt x="6234884" y="4487472"/>
                </a:cubicBezTo>
                <a:cubicBezTo>
                  <a:pt x="6241321" y="4484682"/>
                  <a:pt x="6246679" y="4480794"/>
                  <a:pt x="6250958" y="4475808"/>
                </a:cubicBezTo>
                <a:cubicBezTo>
                  <a:pt x="6255237" y="4470822"/>
                  <a:pt x="6258455" y="4464888"/>
                  <a:pt x="6260613" y="4458004"/>
                </a:cubicBezTo>
                <a:cubicBezTo>
                  <a:pt x="6262771" y="4451121"/>
                  <a:pt x="6263850" y="4443587"/>
                  <a:pt x="6263850" y="4435401"/>
                </a:cubicBezTo>
                <a:cubicBezTo>
                  <a:pt x="6263850" y="4426992"/>
                  <a:pt x="6262827" y="4419439"/>
                  <a:pt x="6260781" y="4412742"/>
                </a:cubicBezTo>
                <a:cubicBezTo>
                  <a:pt x="6258734" y="4406045"/>
                  <a:pt x="6255665" y="4400352"/>
                  <a:pt x="6251572" y="4395664"/>
                </a:cubicBezTo>
                <a:cubicBezTo>
                  <a:pt x="6247479" y="4390976"/>
                  <a:pt x="6242363" y="4387404"/>
                  <a:pt x="6236224" y="4384948"/>
                </a:cubicBezTo>
                <a:cubicBezTo>
                  <a:pt x="6230085" y="4382493"/>
                  <a:pt x="6222885" y="4381265"/>
                  <a:pt x="6214625" y="4381265"/>
                </a:cubicBezTo>
                <a:close/>
                <a:moveTo>
                  <a:pt x="9936779" y="4355927"/>
                </a:moveTo>
                <a:cubicBezTo>
                  <a:pt x="9934993" y="4355927"/>
                  <a:pt x="9933505" y="4356001"/>
                  <a:pt x="9932315" y="4356150"/>
                </a:cubicBezTo>
                <a:cubicBezTo>
                  <a:pt x="9931124" y="4356299"/>
                  <a:pt x="9930175" y="4356541"/>
                  <a:pt x="9929468" y="4356876"/>
                </a:cubicBezTo>
                <a:cubicBezTo>
                  <a:pt x="9928761" y="4357210"/>
                  <a:pt x="9928277" y="4357601"/>
                  <a:pt x="9928017" y="4358048"/>
                </a:cubicBezTo>
                <a:cubicBezTo>
                  <a:pt x="9927757" y="4358494"/>
                  <a:pt x="9927627" y="4358978"/>
                  <a:pt x="9927627" y="4359499"/>
                </a:cubicBezTo>
                <a:lnTo>
                  <a:pt x="9927627" y="4383386"/>
                </a:lnTo>
                <a:lnTo>
                  <a:pt x="9913673" y="4383386"/>
                </a:lnTo>
                <a:cubicBezTo>
                  <a:pt x="9913079" y="4383386"/>
                  <a:pt x="9912539" y="4383516"/>
                  <a:pt x="9912055" y="4383776"/>
                </a:cubicBezTo>
                <a:cubicBezTo>
                  <a:pt x="9911571" y="4384037"/>
                  <a:pt x="9911181" y="4384483"/>
                  <a:pt x="9910883" y="4385116"/>
                </a:cubicBezTo>
                <a:cubicBezTo>
                  <a:pt x="9910585" y="4385748"/>
                  <a:pt x="9910343" y="4386548"/>
                  <a:pt x="9910157" y="4387516"/>
                </a:cubicBezTo>
                <a:cubicBezTo>
                  <a:pt x="9909971" y="4388483"/>
                  <a:pt x="9909879" y="4389674"/>
                  <a:pt x="9909879" y="4391087"/>
                </a:cubicBezTo>
                <a:cubicBezTo>
                  <a:pt x="9909879" y="4393766"/>
                  <a:pt x="9910213" y="4395701"/>
                  <a:pt x="9910883" y="4396892"/>
                </a:cubicBezTo>
                <a:cubicBezTo>
                  <a:pt x="9911553" y="4398082"/>
                  <a:pt x="9912446" y="4398678"/>
                  <a:pt x="9913562" y="4398678"/>
                </a:cubicBezTo>
                <a:lnTo>
                  <a:pt x="9927627" y="4398678"/>
                </a:lnTo>
                <a:lnTo>
                  <a:pt x="9927627" y="4457390"/>
                </a:lnTo>
                <a:cubicBezTo>
                  <a:pt x="9927627" y="4463195"/>
                  <a:pt x="9928166" y="4468236"/>
                  <a:pt x="9929245" y="4472515"/>
                </a:cubicBezTo>
                <a:cubicBezTo>
                  <a:pt x="9930324" y="4476794"/>
                  <a:pt x="9932054" y="4480329"/>
                  <a:pt x="9934435" y="4483119"/>
                </a:cubicBezTo>
                <a:cubicBezTo>
                  <a:pt x="9936817" y="4485910"/>
                  <a:pt x="9939867" y="4487993"/>
                  <a:pt x="9943588" y="4489370"/>
                </a:cubicBezTo>
                <a:cubicBezTo>
                  <a:pt x="9947309" y="4490746"/>
                  <a:pt x="9951773" y="4491435"/>
                  <a:pt x="9956983" y="4491435"/>
                </a:cubicBezTo>
                <a:cubicBezTo>
                  <a:pt x="9958694" y="4491435"/>
                  <a:pt x="9960405" y="4491323"/>
                  <a:pt x="9962117" y="4491100"/>
                </a:cubicBezTo>
                <a:cubicBezTo>
                  <a:pt x="9963829" y="4490877"/>
                  <a:pt x="9965447" y="4490598"/>
                  <a:pt x="9966973" y="4490263"/>
                </a:cubicBezTo>
                <a:cubicBezTo>
                  <a:pt x="9968498" y="4489928"/>
                  <a:pt x="9969857" y="4489500"/>
                  <a:pt x="9971047" y="4488979"/>
                </a:cubicBezTo>
                <a:cubicBezTo>
                  <a:pt x="9972237" y="4488458"/>
                  <a:pt x="9973131" y="4487900"/>
                  <a:pt x="9973726" y="4487305"/>
                </a:cubicBezTo>
                <a:cubicBezTo>
                  <a:pt x="9974321" y="4486710"/>
                  <a:pt x="9974767" y="4485779"/>
                  <a:pt x="9975065" y="4484514"/>
                </a:cubicBezTo>
                <a:cubicBezTo>
                  <a:pt x="9975363" y="4483249"/>
                  <a:pt x="9975512" y="4481538"/>
                  <a:pt x="9975512" y="4479380"/>
                </a:cubicBezTo>
                <a:cubicBezTo>
                  <a:pt x="9975512" y="4478040"/>
                  <a:pt x="9975437" y="4476924"/>
                  <a:pt x="9975289" y="4476031"/>
                </a:cubicBezTo>
                <a:cubicBezTo>
                  <a:pt x="9975139" y="4475138"/>
                  <a:pt x="9974973" y="4474431"/>
                  <a:pt x="9974786" y="4473910"/>
                </a:cubicBezTo>
                <a:cubicBezTo>
                  <a:pt x="9974600" y="4473389"/>
                  <a:pt x="9974339" y="4473036"/>
                  <a:pt x="9974005" y="4472850"/>
                </a:cubicBezTo>
                <a:cubicBezTo>
                  <a:pt x="9973670" y="4472664"/>
                  <a:pt x="9973317" y="4472571"/>
                  <a:pt x="9972945" y="4472571"/>
                </a:cubicBezTo>
                <a:cubicBezTo>
                  <a:pt x="9972349" y="4472571"/>
                  <a:pt x="9971679" y="4472738"/>
                  <a:pt x="9970935" y="4473073"/>
                </a:cubicBezTo>
                <a:cubicBezTo>
                  <a:pt x="9970191" y="4473408"/>
                  <a:pt x="9969298" y="4473761"/>
                  <a:pt x="9968257" y="4474134"/>
                </a:cubicBezTo>
                <a:cubicBezTo>
                  <a:pt x="9967215" y="4474506"/>
                  <a:pt x="9966024" y="4474859"/>
                  <a:pt x="9964685" y="4475194"/>
                </a:cubicBezTo>
                <a:cubicBezTo>
                  <a:pt x="9963345" y="4475529"/>
                  <a:pt x="9961819" y="4475696"/>
                  <a:pt x="9960108" y="4475696"/>
                </a:cubicBezTo>
                <a:cubicBezTo>
                  <a:pt x="9954825" y="4475696"/>
                  <a:pt x="9951160" y="4473929"/>
                  <a:pt x="9949113" y="4470394"/>
                </a:cubicBezTo>
                <a:cubicBezTo>
                  <a:pt x="9947067" y="4466860"/>
                  <a:pt x="9946044" y="4461632"/>
                  <a:pt x="9946044" y="4454711"/>
                </a:cubicBezTo>
                <a:lnTo>
                  <a:pt x="9946044" y="4398678"/>
                </a:lnTo>
                <a:lnTo>
                  <a:pt x="9971829" y="4398678"/>
                </a:lnTo>
                <a:cubicBezTo>
                  <a:pt x="9972945" y="4398678"/>
                  <a:pt x="9973837" y="4398082"/>
                  <a:pt x="9974507" y="4396892"/>
                </a:cubicBezTo>
                <a:cubicBezTo>
                  <a:pt x="9975177" y="4395701"/>
                  <a:pt x="9975512" y="4393766"/>
                  <a:pt x="9975512" y="4391087"/>
                </a:cubicBezTo>
                <a:cubicBezTo>
                  <a:pt x="9975512" y="4389674"/>
                  <a:pt x="9975437" y="4388483"/>
                  <a:pt x="9975289" y="4387516"/>
                </a:cubicBezTo>
                <a:cubicBezTo>
                  <a:pt x="9975139" y="4386548"/>
                  <a:pt x="9974898" y="4385748"/>
                  <a:pt x="9974563" y="4385116"/>
                </a:cubicBezTo>
                <a:cubicBezTo>
                  <a:pt x="9974228" y="4384483"/>
                  <a:pt x="9973837" y="4384037"/>
                  <a:pt x="9973391" y="4383776"/>
                </a:cubicBezTo>
                <a:cubicBezTo>
                  <a:pt x="9972945" y="4383516"/>
                  <a:pt x="9972423" y="4383386"/>
                  <a:pt x="9971829" y="4383386"/>
                </a:cubicBezTo>
                <a:lnTo>
                  <a:pt x="9946044" y="4383386"/>
                </a:lnTo>
                <a:lnTo>
                  <a:pt x="9946044" y="4359499"/>
                </a:lnTo>
                <a:cubicBezTo>
                  <a:pt x="9946044" y="4358978"/>
                  <a:pt x="9945895" y="4358494"/>
                  <a:pt x="9945597" y="4358048"/>
                </a:cubicBezTo>
                <a:cubicBezTo>
                  <a:pt x="9945299" y="4357601"/>
                  <a:pt x="9944816" y="4357210"/>
                  <a:pt x="9944146" y="4356876"/>
                </a:cubicBezTo>
                <a:cubicBezTo>
                  <a:pt x="9943477" y="4356541"/>
                  <a:pt x="9942547" y="4356299"/>
                  <a:pt x="9941355" y="4356150"/>
                </a:cubicBezTo>
                <a:cubicBezTo>
                  <a:pt x="9940165" y="4356001"/>
                  <a:pt x="9938639" y="4355927"/>
                  <a:pt x="9936779" y="4355927"/>
                </a:cubicBezTo>
                <a:close/>
                <a:moveTo>
                  <a:pt x="9336704" y="4355927"/>
                </a:moveTo>
                <a:cubicBezTo>
                  <a:pt x="9334918" y="4355927"/>
                  <a:pt x="9333430" y="4356001"/>
                  <a:pt x="9332239" y="4356150"/>
                </a:cubicBezTo>
                <a:cubicBezTo>
                  <a:pt x="9331049" y="4356299"/>
                  <a:pt x="9330100" y="4356541"/>
                  <a:pt x="9329393" y="4356876"/>
                </a:cubicBezTo>
                <a:cubicBezTo>
                  <a:pt x="9328686" y="4357210"/>
                  <a:pt x="9328203" y="4357601"/>
                  <a:pt x="9327942" y="4358048"/>
                </a:cubicBezTo>
                <a:cubicBezTo>
                  <a:pt x="9327681" y="4358494"/>
                  <a:pt x="9327551" y="4358978"/>
                  <a:pt x="9327551" y="4359499"/>
                </a:cubicBezTo>
                <a:lnTo>
                  <a:pt x="9327551" y="4383386"/>
                </a:lnTo>
                <a:lnTo>
                  <a:pt x="9313599" y="4383386"/>
                </a:lnTo>
                <a:cubicBezTo>
                  <a:pt x="9313003" y="4383386"/>
                  <a:pt x="9312464" y="4383516"/>
                  <a:pt x="9311980" y="4383776"/>
                </a:cubicBezTo>
                <a:cubicBezTo>
                  <a:pt x="9311497" y="4384037"/>
                  <a:pt x="9311106" y="4384483"/>
                  <a:pt x="9310808" y="4385116"/>
                </a:cubicBezTo>
                <a:cubicBezTo>
                  <a:pt x="9310511" y="4385748"/>
                  <a:pt x="9310269" y="4386548"/>
                  <a:pt x="9310083" y="4387516"/>
                </a:cubicBezTo>
                <a:cubicBezTo>
                  <a:pt x="9309897" y="4388483"/>
                  <a:pt x="9309803" y="4389674"/>
                  <a:pt x="9309803" y="4391087"/>
                </a:cubicBezTo>
                <a:cubicBezTo>
                  <a:pt x="9309803" y="4393766"/>
                  <a:pt x="9310139" y="4395701"/>
                  <a:pt x="9310808" y="4396892"/>
                </a:cubicBezTo>
                <a:cubicBezTo>
                  <a:pt x="9311478" y="4398082"/>
                  <a:pt x="9312371" y="4398678"/>
                  <a:pt x="9313487" y="4398678"/>
                </a:cubicBezTo>
                <a:lnTo>
                  <a:pt x="9327551" y="4398678"/>
                </a:lnTo>
                <a:lnTo>
                  <a:pt x="9327551" y="4457390"/>
                </a:lnTo>
                <a:cubicBezTo>
                  <a:pt x="9327551" y="4463195"/>
                  <a:pt x="9328091" y="4468236"/>
                  <a:pt x="9329170" y="4472515"/>
                </a:cubicBezTo>
                <a:cubicBezTo>
                  <a:pt x="9330249" y="4476794"/>
                  <a:pt x="9331979" y="4480329"/>
                  <a:pt x="9334360" y="4483119"/>
                </a:cubicBezTo>
                <a:cubicBezTo>
                  <a:pt x="9336741" y="4485910"/>
                  <a:pt x="9339793" y="4487993"/>
                  <a:pt x="9343513" y="4489370"/>
                </a:cubicBezTo>
                <a:cubicBezTo>
                  <a:pt x="9347234" y="4490746"/>
                  <a:pt x="9351699" y="4491435"/>
                  <a:pt x="9356908" y="4491435"/>
                </a:cubicBezTo>
                <a:cubicBezTo>
                  <a:pt x="9358619" y="4491435"/>
                  <a:pt x="9360331" y="4491323"/>
                  <a:pt x="9362042" y="4491100"/>
                </a:cubicBezTo>
                <a:cubicBezTo>
                  <a:pt x="9363754" y="4490877"/>
                  <a:pt x="9365372" y="4490598"/>
                  <a:pt x="9366898" y="4490263"/>
                </a:cubicBezTo>
                <a:cubicBezTo>
                  <a:pt x="9368423" y="4489928"/>
                  <a:pt x="9369781" y="4489500"/>
                  <a:pt x="9370972" y="4488979"/>
                </a:cubicBezTo>
                <a:cubicBezTo>
                  <a:pt x="9372163" y="4488458"/>
                  <a:pt x="9373055" y="4487900"/>
                  <a:pt x="9373651" y="4487305"/>
                </a:cubicBezTo>
                <a:cubicBezTo>
                  <a:pt x="9374246" y="4486710"/>
                  <a:pt x="9374693" y="4485779"/>
                  <a:pt x="9374990" y="4484514"/>
                </a:cubicBezTo>
                <a:cubicBezTo>
                  <a:pt x="9375288" y="4483249"/>
                  <a:pt x="9375437" y="4481538"/>
                  <a:pt x="9375437" y="4479380"/>
                </a:cubicBezTo>
                <a:cubicBezTo>
                  <a:pt x="9375437" y="4478040"/>
                  <a:pt x="9375362" y="4476924"/>
                  <a:pt x="9375213" y="4476031"/>
                </a:cubicBezTo>
                <a:cubicBezTo>
                  <a:pt x="9375065" y="4475138"/>
                  <a:pt x="9374897" y="4474431"/>
                  <a:pt x="9374711" y="4473910"/>
                </a:cubicBezTo>
                <a:cubicBezTo>
                  <a:pt x="9374525" y="4473389"/>
                  <a:pt x="9374265" y="4473036"/>
                  <a:pt x="9373930" y="4472850"/>
                </a:cubicBezTo>
                <a:cubicBezTo>
                  <a:pt x="9373595" y="4472664"/>
                  <a:pt x="9373241" y="4472571"/>
                  <a:pt x="9372869" y="4472571"/>
                </a:cubicBezTo>
                <a:cubicBezTo>
                  <a:pt x="9372274" y="4472571"/>
                  <a:pt x="9371605" y="4472738"/>
                  <a:pt x="9370860" y="4473073"/>
                </a:cubicBezTo>
                <a:cubicBezTo>
                  <a:pt x="9370116" y="4473408"/>
                  <a:pt x="9369223" y="4473761"/>
                  <a:pt x="9368181" y="4474134"/>
                </a:cubicBezTo>
                <a:cubicBezTo>
                  <a:pt x="9367139" y="4474506"/>
                  <a:pt x="9365949" y="4474859"/>
                  <a:pt x="9364609" y="4475194"/>
                </a:cubicBezTo>
                <a:cubicBezTo>
                  <a:pt x="9363270" y="4475529"/>
                  <a:pt x="9361745" y="4475696"/>
                  <a:pt x="9360033" y="4475696"/>
                </a:cubicBezTo>
                <a:cubicBezTo>
                  <a:pt x="9354750" y="4475696"/>
                  <a:pt x="9351085" y="4473929"/>
                  <a:pt x="9349038" y="4470394"/>
                </a:cubicBezTo>
                <a:cubicBezTo>
                  <a:pt x="9346992" y="4466860"/>
                  <a:pt x="9345969" y="4461632"/>
                  <a:pt x="9345969" y="4454711"/>
                </a:cubicBezTo>
                <a:lnTo>
                  <a:pt x="9345969" y="4398678"/>
                </a:lnTo>
                <a:lnTo>
                  <a:pt x="9371753" y="4398678"/>
                </a:lnTo>
                <a:cubicBezTo>
                  <a:pt x="9372869" y="4398678"/>
                  <a:pt x="9373763" y="4398082"/>
                  <a:pt x="9374432" y="4396892"/>
                </a:cubicBezTo>
                <a:cubicBezTo>
                  <a:pt x="9375102" y="4395701"/>
                  <a:pt x="9375437" y="4393766"/>
                  <a:pt x="9375437" y="4391087"/>
                </a:cubicBezTo>
                <a:cubicBezTo>
                  <a:pt x="9375437" y="4389674"/>
                  <a:pt x="9375362" y="4388483"/>
                  <a:pt x="9375213" y="4387516"/>
                </a:cubicBezTo>
                <a:cubicBezTo>
                  <a:pt x="9375065" y="4386548"/>
                  <a:pt x="9374823" y="4385748"/>
                  <a:pt x="9374488" y="4385116"/>
                </a:cubicBezTo>
                <a:cubicBezTo>
                  <a:pt x="9374153" y="4384483"/>
                  <a:pt x="9373763" y="4384037"/>
                  <a:pt x="9373316" y="4383776"/>
                </a:cubicBezTo>
                <a:cubicBezTo>
                  <a:pt x="9372869" y="4383516"/>
                  <a:pt x="9372349" y="4383386"/>
                  <a:pt x="9371753" y="4383386"/>
                </a:cubicBezTo>
                <a:lnTo>
                  <a:pt x="9345969" y="4383386"/>
                </a:lnTo>
                <a:lnTo>
                  <a:pt x="9345969" y="4359499"/>
                </a:lnTo>
                <a:cubicBezTo>
                  <a:pt x="9345969" y="4358978"/>
                  <a:pt x="9345820" y="4358494"/>
                  <a:pt x="9345522" y="4358048"/>
                </a:cubicBezTo>
                <a:cubicBezTo>
                  <a:pt x="9345225" y="4357601"/>
                  <a:pt x="9344741" y="4357210"/>
                  <a:pt x="9344071" y="4356876"/>
                </a:cubicBezTo>
                <a:cubicBezTo>
                  <a:pt x="9343401" y="4356541"/>
                  <a:pt x="9342471" y="4356299"/>
                  <a:pt x="9341281" y="4356150"/>
                </a:cubicBezTo>
                <a:cubicBezTo>
                  <a:pt x="9340090" y="4356001"/>
                  <a:pt x="9338565" y="4355927"/>
                  <a:pt x="9336704" y="4355927"/>
                </a:cubicBezTo>
                <a:close/>
                <a:moveTo>
                  <a:pt x="8631854" y="4355927"/>
                </a:moveTo>
                <a:cubicBezTo>
                  <a:pt x="8630068" y="4355927"/>
                  <a:pt x="8628580" y="4356001"/>
                  <a:pt x="8627390" y="4356150"/>
                </a:cubicBezTo>
                <a:cubicBezTo>
                  <a:pt x="8626199" y="4356299"/>
                  <a:pt x="8625250" y="4356541"/>
                  <a:pt x="8624543" y="4356876"/>
                </a:cubicBezTo>
                <a:cubicBezTo>
                  <a:pt x="8623836" y="4357210"/>
                  <a:pt x="8623353" y="4357601"/>
                  <a:pt x="8623092" y="4358048"/>
                </a:cubicBezTo>
                <a:cubicBezTo>
                  <a:pt x="8622832" y="4358494"/>
                  <a:pt x="8622701" y="4358978"/>
                  <a:pt x="8622701" y="4359499"/>
                </a:cubicBezTo>
                <a:lnTo>
                  <a:pt x="8622701" y="4383386"/>
                </a:lnTo>
                <a:lnTo>
                  <a:pt x="8608749" y="4383386"/>
                </a:lnTo>
                <a:cubicBezTo>
                  <a:pt x="8608153" y="4383386"/>
                  <a:pt x="8607614" y="4383516"/>
                  <a:pt x="8607130" y="4383776"/>
                </a:cubicBezTo>
                <a:cubicBezTo>
                  <a:pt x="8606647" y="4384037"/>
                  <a:pt x="8606256" y="4384483"/>
                  <a:pt x="8605958" y="4385116"/>
                </a:cubicBezTo>
                <a:cubicBezTo>
                  <a:pt x="8605661" y="4385748"/>
                  <a:pt x="8605419" y="4386548"/>
                  <a:pt x="8605233" y="4387516"/>
                </a:cubicBezTo>
                <a:cubicBezTo>
                  <a:pt x="8605047" y="4388483"/>
                  <a:pt x="8604954" y="4389674"/>
                  <a:pt x="8604954" y="4391087"/>
                </a:cubicBezTo>
                <a:cubicBezTo>
                  <a:pt x="8604954" y="4393766"/>
                  <a:pt x="8605289" y="4395701"/>
                  <a:pt x="8605958" y="4396892"/>
                </a:cubicBezTo>
                <a:cubicBezTo>
                  <a:pt x="8606628" y="4398082"/>
                  <a:pt x="8607521" y="4398678"/>
                  <a:pt x="8608637" y="4398678"/>
                </a:cubicBezTo>
                <a:lnTo>
                  <a:pt x="8622701" y="4398678"/>
                </a:lnTo>
                <a:lnTo>
                  <a:pt x="8622701" y="4457390"/>
                </a:lnTo>
                <a:cubicBezTo>
                  <a:pt x="8622701" y="4463195"/>
                  <a:pt x="8623241" y="4468236"/>
                  <a:pt x="8624320" y="4472515"/>
                </a:cubicBezTo>
                <a:cubicBezTo>
                  <a:pt x="8625399" y="4476794"/>
                  <a:pt x="8627129" y="4480329"/>
                  <a:pt x="8629510" y="4483119"/>
                </a:cubicBezTo>
                <a:cubicBezTo>
                  <a:pt x="8631892" y="4485910"/>
                  <a:pt x="8634943" y="4487993"/>
                  <a:pt x="8638663" y="4489370"/>
                </a:cubicBezTo>
                <a:cubicBezTo>
                  <a:pt x="8642384" y="4490746"/>
                  <a:pt x="8646849" y="4491435"/>
                  <a:pt x="8652058" y="4491435"/>
                </a:cubicBezTo>
                <a:cubicBezTo>
                  <a:pt x="8653769" y="4491435"/>
                  <a:pt x="8655481" y="4491323"/>
                  <a:pt x="8657192" y="4491100"/>
                </a:cubicBezTo>
                <a:cubicBezTo>
                  <a:pt x="8658904" y="4490877"/>
                  <a:pt x="8660522" y="4490598"/>
                  <a:pt x="8662048" y="4490263"/>
                </a:cubicBezTo>
                <a:cubicBezTo>
                  <a:pt x="8663573" y="4489928"/>
                  <a:pt x="8664931" y="4489500"/>
                  <a:pt x="8666122" y="4488979"/>
                </a:cubicBezTo>
                <a:cubicBezTo>
                  <a:pt x="8667313" y="4488458"/>
                  <a:pt x="8668206" y="4487900"/>
                  <a:pt x="8668801" y="4487305"/>
                </a:cubicBezTo>
                <a:cubicBezTo>
                  <a:pt x="8669396" y="4486710"/>
                  <a:pt x="8669843" y="4485779"/>
                  <a:pt x="8670140" y="4484514"/>
                </a:cubicBezTo>
                <a:cubicBezTo>
                  <a:pt x="8670438" y="4483249"/>
                  <a:pt x="8670587" y="4481538"/>
                  <a:pt x="8670587" y="4479380"/>
                </a:cubicBezTo>
                <a:cubicBezTo>
                  <a:pt x="8670587" y="4478040"/>
                  <a:pt x="8670512" y="4476924"/>
                  <a:pt x="8670364" y="4476031"/>
                </a:cubicBezTo>
                <a:cubicBezTo>
                  <a:pt x="8670215" y="4475138"/>
                  <a:pt x="8670047" y="4474431"/>
                  <a:pt x="8669861" y="4473910"/>
                </a:cubicBezTo>
                <a:cubicBezTo>
                  <a:pt x="8669675" y="4473389"/>
                  <a:pt x="8669415" y="4473036"/>
                  <a:pt x="8669080" y="4472850"/>
                </a:cubicBezTo>
                <a:cubicBezTo>
                  <a:pt x="8668745" y="4472664"/>
                  <a:pt x="8668392" y="4472571"/>
                  <a:pt x="8668020" y="4472571"/>
                </a:cubicBezTo>
                <a:cubicBezTo>
                  <a:pt x="8667424" y="4472571"/>
                  <a:pt x="8666755" y="4472738"/>
                  <a:pt x="8666010" y="4473073"/>
                </a:cubicBezTo>
                <a:cubicBezTo>
                  <a:pt x="8665266" y="4473408"/>
                  <a:pt x="8664373" y="4473761"/>
                  <a:pt x="8663332" y="4474134"/>
                </a:cubicBezTo>
                <a:cubicBezTo>
                  <a:pt x="8662290" y="4474506"/>
                  <a:pt x="8661099" y="4474859"/>
                  <a:pt x="8659760" y="4475194"/>
                </a:cubicBezTo>
                <a:cubicBezTo>
                  <a:pt x="8658420" y="4475529"/>
                  <a:pt x="8656895" y="4475696"/>
                  <a:pt x="8655183" y="4475696"/>
                </a:cubicBezTo>
                <a:cubicBezTo>
                  <a:pt x="8649900" y="4475696"/>
                  <a:pt x="8646235" y="4473929"/>
                  <a:pt x="8644188" y="4470394"/>
                </a:cubicBezTo>
                <a:cubicBezTo>
                  <a:pt x="8642142" y="4466860"/>
                  <a:pt x="8641119" y="4461632"/>
                  <a:pt x="8641119" y="4454711"/>
                </a:cubicBezTo>
                <a:lnTo>
                  <a:pt x="8641119" y="4398678"/>
                </a:lnTo>
                <a:lnTo>
                  <a:pt x="8666903" y="4398678"/>
                </a:lnTo>
                <a:cubicBezTo>
                  <a:pt x="8668020" y="4398678"/>
                  <a:pt x="8668913" y="4398082"/>
                  <a:pt x="8669582" y="4396892"/>
                </a:cubicBezTo>
                <a:cubicBezTo>
                  <a:pt x="8670252" y="4395701"/>
                  <a:pt x="8670587" y="4393766"/>
                  <a:pt x="8670587" y="4391087"/>
                </a:cubicBezTo>
                <a:cubicBezTo>
                  <a:pt x="8670587" y="4389674"/>
                  <a:pt x="8670512" y="4388483"/>
                  <a:pt x="8670364" y="4387516"/>
                </a:cubicBezTo>
                <a:cubicBezTo>
                  <a:pt x="8670215" y="4386548"/>
                  <a:pt x="8669973" y="4385748"/>
                  <a:pt x="8669638" y="4385116"/>
                </a:cubicBezTo>
                <a:cubicBezTo>
                  <a:pt x="8669303" y="4384483"/>
                  <a:pt x="8668913" y="4384037"/>
                  <a:pt x="8668466" y="4383776"/>
                </a:cubicBezTo>
                <a:cubicBezTo>
                  <a:pt x="8668020" y="4383516"/>
                  <a:pt x="8667499" y="4383386"/>
                  <a:pt x="8666903" y="4383386"/>
                </a:cubicBezTo>
                <a:lnTo>
                  <a:pt x="8641119" y="4383386"/>
                </a:lnTo>
                <a:lnTo>
                  <a:pt x="8641119" y="4359499"/>
                </a:lnTo>
                <a:cubicBezTo>
                  <a:pt x="8641119" y="4358978"/>
                  <a:pt x="8640970" y="4358494"/>
                  <a:pt x="8640672" y="4358048"/>
                </a:cubicBezTo>
                <a:cubicBezTo>
                  <a:pt x="8640375" y="4357601"/>
                  <a:pt x="8639891" y="4357210"/>
                  <a:pt x="8639221" y="4356876"/>
                </a:cubicBezTo>
                <a:cubicBezTo>
                  <a:pt x="8638552" y="4356541"/>
                  <a:pt x="8637621" y="4356299"/>
                  <a:pt x="8636431" y="4356150"/>
                </a:cubicBezTo>
                <a:cubicBezTo>
                  <a:pt x="8635240" y="4356001"/>
                  <a:pt x="8633715" y="4355927"/>
                  <a:pt x="8631854" y="4355927"/>
                </a:cubicBezTo>
                <a:close/>
                <a:moveTo>
                  <a:pt x="8041304" y="4355927"/>
                </a:moveTo>
                <a:cubicBezTo>
                  <a:pt x="8039518" y="4355927"/>
                  <a:pt x="8038030" y="4356001"/>
                  <a:pt x="8036840" y="4356150"/>
                </a:cubicBezTo>
                <a:cubicBezTo>
                  <a:pt x="8035649" y="4356299"/>
                  <a:pt x="8034700" y="4356541"/>
                  <a:pt x="8033993" y="4356876"/>
                </a:cubicBezTo>
                <a:cubicBezTo>
                  <a:pt x="8033286" y="4357210"/>
                  <a:pt x="8032803" y="4357601"/>
                  <a:pt x="8032542" y="4358048"/>
                </a:cubicBezTo>
                <a:cubicBezTo>
                  <a:pt x="8032282" y="4358494"/>
                  <a:pt x="8032151" y="4358978"/>
                  <a:pt x="8032151" y="4359499"/>
                </a:cubicBezTo>
                <a:lnTo>
                  <a:pt x="8032151" y="4383386"/>
                </a:lnTo>
                <a:lnTo>
                  <a:pt x="8018199" y="4383386"/>
                </a:lnTo>
                <a:cubicBezTo>
                  <a:pt x="8017603" y="4383386"/>
                  <a:pt x="8017064" y="4383516"/>
                  <a:pt x="8016580" y="4383776"/>
                </a:cubicBezTo>
                <a:cubicBezTo>
                  <a:pt x="8016097" y="4384037"/>
                  <a:pt x="8015706" y="4384483"/>
                  <a:pt x="8015408" y="4385116"/>
                </a:cubicBezTo>
                <a:cubicBezTo>
                  <a:pt x="8015111" y="4385748"/>
                  <a:pt x="8014869" y="4386548"/>
                  <a:pt x="8014683" y="4387516"/>
                </a:cubicBezTo>
                <a:cubicBezTo>
                  <a:pt x="8014497" y="4388483"/>
                  <a:pt x="8014404" y="4389674"/>
                  <a:pt x="8014404" y="4391087"/>
                </a:cubicBezTo>
                <a:cubicBezTo>
                  <a:pt x="8014404" y="4393766"/>
                  <a:pt x="8014739" y="4395701"/>
                  <a:pt x="8015408" y="4396892"/>
                </a:cubicBezTo>
                <a:cubicBezTo>
                  <a:pt x="8016078" y="4398082"/>
                  <a:pt x="8016971" y="4398678"/>
                  <a:pt x="8018087" y="4398678"/>
                </a:cubicBezTo>
                <a:lnTo>
                  <a:pt x="8032151" y="4398678"/>
                </a:lnTo>
                <a:lnTo>
                  <a:pt x="8032151" y="4457390"/>
                </a:lnTo>
                <a:cubicBezTo>
                  <a:pt x="8032151" y="4463195"/>
                  <a:pt x="8032691" y="4468236"/>
                  <a:pt x="8033770" y="4472515"/>
                </a:cubicBezTo>
                <a:cubicBezTo>
                  <a:pt x="8034849" y="4476794"/>
                  <a:pt x="8036579" y="4480329"/>
                  <a:pt x="8038960" y="4483119"/>
                </a:cubicBezTo>
                <a:cubicBezTo>
                  <a:pt x="8041342" y="4485910"/>
                  <a:pt x="8044393" y="4487993"/>
                  <a:pt x="8048113" y="4489370"/>
                </a:cubicBezTo>
                <a:cubicBezTo>
                  <a:pt x="8051834" y="4490746"/>
                  <a:pt x="8056299" y="4491435"/>
                  <a:pt x="8061508" y="4491435"/>
                </a:cubicBezTo>
                <a:cubicBezTo>
                  <a:pt x="8063219" y="4491435"/>
                  <a:pt x="8064931" y="4491323"/>
                  <a:pt x="8066642" y="4491100"/>
                </a:cubicBezTo>
                <a:cubicBezTo>
                  <a:pt x="8068354" y="4490877"/>
                  <a:pt x="8069972" y="4490598"/>
                  <a:pt x="8071498" y="4490263"/>
                </a:cubicBezTo>
                <a:cubicBezTo>
                  <a:pt x="8073023" y="4489928"/>
                  <a:pt x="8074381" y="4489500"/>
                  <a:pt x="8075572" y="4488979"/>
                </a:cubicBezTo>
                <a:cubicBezTo>
                  <a:pt x="8076763" y="4488458"/>
                  <a:pt x="8077656" y="4487900"/>
                  <a:pt x="8078251" y="4487305"/>
                </a:cubicBezTo>
                <a:cubicBezTo>
                  <a:pt x="8078846" y="4486710"/>
                  <a:pt x="8079293" y="4485779"/>
                  <a:pt x="8079590" y="4484514"/>
                </a:cubicBezTo>
                <a:cubicBezTo>
                  <a:pt x="8079888" y="4483249"/>
                  <a:pt x="8080037" y="4481538"/>
                  <a:pt x="8080037" y="4479380"/>
                </a:cubicBezTo>
                <a:cubicBezTo>
                  <a:pt x="8080037" y="4478040"/>
                  <a:pt x="8079962" y="4476924"/>
                  <a:pt x="8079814" y="4476031"/>
                </a:cubicBezTo>
                <a:cubicBezTo>
                  <a:pt x="8079665" y="4475138"/>
                  <a:pt x="8079497" y="4474431"/>
                  <a:pt x="8079311" y="4473910"/>
                </a:cubicBezTo>
                <a:cubicBezTo>
                  <a:pt x="8079125" y="4473389"/>
                  <a:pt x="8078865" y="4473036"/>
                  <a:pt x="8078530" y="4472850"/>
                </a:cubicBezTo>
                <a:cubicBezTo>
                  <a:pt x="8078195" y="4472664"/>
                  <a:pt x="8077842" y="4472571"/>
                  <a:pt x="8077470" y="4472571"/>
                </a:cubicBezTo>
                <a:cubicBezTo>
                  <a:pt x="8076874" y="4472571"/>
                  <a:pt x="8076205" y="4472738"/>
                  <a:pt x="8075460" y="4473073"/>
                </a:cubicBezTo>
                <a:cubicBezTo>
                  <a:pt x="8074716" y="4473408"/>
                  <a:pt x="8073823" y="4473761"/>
                  <a:pt x="8072782" y="4474134"/>
                </a:cubicBezTo>
                <a:cubicBezTo>
                  <a:pt x="8071740" y="4474506"/>
                  <a:pt x="8070549" y="4474859"/>
                  <a:pt x="8069210" y="4475194"/>
                </a:cubicBezTo>
                <a:cubicBezTo>
                  <a:pt x="8067870" y="4475529"/>
                  <a:pt x="8066345" y="4475696"/>
                  <a:pt x="8064633" y="4475696"/>
                </a:cubicBezTo>
                <a:cubicBezTo>
                  <a:pt x="8059350" y="4475696"/>
                  <a:pt x="8055685" y="4473929"/>
                  <a:pt x="8053638" y="4470394"/>
                </a:cubicBezTo>
                <a:cubicBezTo>
                  <a:pt x="8051592" y="4466860"/>
                  <a:pt x="8050569" y="4461632"/>
                  <a:pt x="8050569" y="4454711"/>
                </a:cubicBezTo>
                <a:lnTo>
                  <a:pt x="8050569" y="4398678"/>
                </a:lnTo>
                <a:lnTo>
                  <a:pt x="8076353" y="4398678"/>
                </a:lnTo>
                <a:cubicBezTo>
                  <a:pt x="8077470" y="4398678"/>
                  <a:pt x="8078363" y="4398082"/>
                  <a:pt x="8079032" y="4396892"/>
                </a:cubicBezTo>
                <a:cubicBezTo>
                  <a:pt x="8079702" y="4395701"/>
                  <a:pt x="8080037" y="4393766"/>
                  <a:pt x="8080037" y="4391087"/>
                </a:cubicBezTo>
                <a:cubicBezTo>
                  <a:pt x="8080037" y="4389674"/>
                  <a:pt x="8079962" y="4388483"/>
                  <a:pt x="8079814" y="4387516"/>
                </a:cubicBezTo>
                <a:cubicBezTo>
                  <a:pt x="8079665" y="4386548"/>
                  <a:pt x="8079423" y="4385748"/>
                  <a:pt x="8079088" y="4385116"/>
                </a:cubicBezTo>
                <a:cubicBezTo>
                  <a:pt x="8078753" y="4384483"/>
                  <a:pt x="8078363" y="4384037"/>
                  <a:pt x="8077916" y="4383776"/>
                </a:cubicBezTo>
                <a:cubicBezTo>
                  <a:pt x="8077470" y="4383516"/>
                  <a:pt x="8076949" y="4383386"/>
                  <a:pt x="8076353" y="4383386"/>
                </a:cubicBezTo>
                <a:lnTo>
                  <a:pt x="8050569" y="4383386"/>
                </a:lnTo>
                <a:lnTo>
                  <a:pt x="8050569" y="4359499"/>
                </a:lnTo>
                <a:cubicBezTo>
                  <a:pt x="8050569" y="4358978"/>
                  <a:pt x="8050420" y="4358494"/>
                  <a:pt x="8050122" y="4358048"/>
                </a:cubicBezTo>
                <a:cubicBezTo>
                  <a:pt x="8049825" y="4357601"/>
                  <a:pt x="8049341" y="4357210"/>
                  <a:pt x="8048671" y="4356876"/>
                </a:cubicBezTo>
                <a:cubicBezTo>
                  <a:pt x="8048002" y="4356541"/>
                  <a:pt x="8047071" y="4356299"/>
                  <a:pt x="8045881" y="4356150"/>
                </a:cubicBezTo>
                <a:cubicBezTo>
                  <a:pt x="8044690" y="4356001"/>
                  <a:pt x="8043165" y="4355927"/>
                  <a:pt x="8041304" y="4355927"/>
                </a:cubicBezTo>
                <a:close/>
                <a:moveTo>
                  <a:pt x="6898304" y="4355927"/>
                </a:moveTo>
                <a:cubicBezTo>
                  <a:pt x="6896518" y="4355927"/>
                  <a:pt x="6895030" y="4356001"/>
                  <a:pt x="6893840" y="4356150"/>
                </a:cubicBezTo>
                <a:cubicBezTo>
                  <a:pt x="6892649" y="4356299"/>
                  <a:pt x="6891700" y="4356541"/>
                  <a:pt x="6890993" y="4356876"/>
                </a:cubicBezTo>
                <a:cubicBezTo>
                  <a:pt x="6890286" y="4357210"/>
                  <a:pt x="6889803" y="4357601"/>
                  <a:pt x="6889542" y="4358048"/>
                </a:cubicBezTo>
                <a:cubicBezTo>
                  <a:pt x="6889282" y="4358494"/>
                  <a:pt x="6889151" y="4358978"/>
                  <a:pt x="6889151" y="4359499"/>
                </a:cubicBezTo>
                <a:lnTo>
                  <a:pt x="6889151" y="4383386"/>
                </a:lnTo>
                <a:lnTo>
                  <a:pt x="6875199" y="4383386"/>
                </a:lnTo>
                <a:cubicBezTo>
                  <a:pt x="6874604" y="4383386"/>
                  <a:pt x="6874064" y="4383516"/>
                  <a:pt x="6873580" y="4383776"/>
                </a:cubicBezTo>
                <a:cubicBezTo>
                  <a:pt x="6873097" y="4384037"/>
                  <a:pt x="6872706" y="4384483"/>
                  <a:pt x="6872408" y="4385116"/>
                </a:cubicBezTo>
                <a:cubicBezTo>
                  <a:pt x="6872111" y="4385748"/>
                  <a:pt x="6871869" y="4386548"/>
                  <a:pt x="6871683" y="4387516"/>
                </a:cubicBezTo>
                <a:cubicBezTo>
                  <a:pt x="6871497" y="4388483"/>
                  <a:pt x="6871404" y="4389674"/>
                  <a:pt x="6871404" y="4391087"/>
                </a:cubicBezTo>
                <a:cubicBezTo>
                  <a:pt x="6871404" y="4393766"/>
                  <a:pt x="6871739" y="4395701"/>
                  <a:pt x="6872408" y="4396892"/>
                </a:cubicBezTo>
                <a:cubicBezTo>
                  <a:pt x="6873078" y="4398082"/>
                  <a:pt x="6873971" y="4398678"/>
                  <a:pt x="6875087" y="4398678"/>
                </a:cubicBezTo>
                <a:lnTo>
                  <a:pt x="6889151" y="4398678"/>
                </a:lnTo>
                <a:lnTo>
                  <a:pt x="6889151" y="4457390"/>
                </a:lnTo>
                <a:cubicBezTo>
                  <a:pt x="6889151" y="4463195"/>
                  <a:pt x="6889691" y="4468236"/>
                  <a:pt x="6890770" y="4472515"/>
                </a:cubicBezTo>
                <a:cubicBezTo>
                  <a:pt x="6891849" y="4476794"/>
                  <a:pt x="6893579" y="4480329"/>
                  <a:pt x="6895960" y="4483119"/>
                </a:cubicBezTo>
                <a:cubicBezTo>
                  <a:pt x="6898342" y="4485910"/>
                  <a:pt x="6901393" y="4487993"/>
                  <a:pt x="6905113" y="4489370"/>
                </a:cubicBezTo>
                <a:cubicBezTo>
                  <a:pt x="6908834" y="4490746"/>
                  <a:pt x="6913299" y="4491435"/>
                  <a:pt x="6918508" y="4491435"/>
                </a:cubicBezTo>
                <a:cubicBezTo>
                  <a:pt x="6920219" y="4491435"/>
                  <a:pt x="6921931" y="4491323"/>
                  <a:pt x="6923642" y="4491100"/>
                </a:cubicBezTo>
                <a:cubicBezTo>
                  <a:pt x="6925354" y="4490877"/>
                  <a:pt x="6926972" y="4490598"/>
                  <a:pt x="6928498" y="4490263"/>
                </a:cubicBezTo>
                <a:cubicBezTo>
                  <a:pt x="6930023" y="4489928"/>
                  <a:pt x="6931381" y="4489500"/>
                  <a:pt x="6932572" y="4488979"/>
                </a:cubicBezTo>
                <a:cubicBezTo>
                  <a:pt x="6933763" y="4488458"/>
                  <a:pt x="6934656" y="4487900"/>
                  <a:pt x="6935251" y="4487305"/>
                </a:cubicBezTo>
                <a:cubicBezTo>
                  <a:pt x="6935846" y="4486710"/>
                  <a:pt x="6936293" y="4485779"/>
                  <a:pt x="6936590" y="4484514"/>
                </a:cubicBezTo>
                <a:cubicBezTo>
                  <a:pt x="6936888" y="4483249"/>
                  <a:pt x="6937037" y="4481538"/>
                  <a:pt x="6937037" y="4479380"/>
                </a:cubicBezTo>
                <a:cubicBezTo>
                  <a:pt x="6937037" y="4478040"/>
                  <a:pt x="6936963" y="4476924"/>
                  <a:pt x="6936814" y="4476031"/>
                </a:cubicBezTo>
                <a:cubicBezTo>
                  <a:pt x="6936665" y="4475138"/>
                  <a:pt x="6936497" y="4474431"/>
                  <a:pt x="6936311" y="4473910"/>
                </a:cubicBezTo>
                <a:cubicBezTo>
                  <a:pt x="6936125" y="4473389"/>
                  <a:pt x="6935865" y="4473036"/>
                  <a:pt x="6935530" y="4472850"/>
                </a:cubicBezTo>
                <a:cubicBezTo>
                  <a:pt x="6935195" y="4472664"/>
                  <a:pt x="6934842" y="4472571"/>
                  <a:pt x="6934470" y="4472571"/>
                </a:cubicBezTo>
                <a:cubicBezTo>
                  <a:pt x="6933874" y="4472571"/>
                  <a:pt x="6933205" y="4472738"/>
                  <a:pt x="6932460" y="4473073"/>
                </a:cubicBezTo>
                <a:cubicBezTo>
                  <a:pt x="6931716" y="4473408"/>
                  <a:pt x="6930823" y="4473761"/>
                  <a:pt x="6929782" y="4474134"/>
                </a:cubicBezTo>
                <a:cubicBezTo>
                  <a:pt x="6928740" y="4474506"/>
                  <a:pt x="6927549" y="4474859"/>
                  <a:pt x="6926210" y="4475194"/>
                </a:cubicBezTo>
                <a:cubicBezTo>
                  <a:pt x="6924870" y="4475529"/>
                  <a:pt x="6923345" y="4475696"/>
                  <a:pt x="6921633" y="4475696"/>
                </a:cubicBezTo>
                <a:cubicBezTo>
                  <a:pt x="6916350" y="4475696"/>
                  <a:pt x="6912685" y="4473929"/>
                  <a:pt x="6910639" y="4470394"/>
                </a:cubicBezTo>
                <a:cubicBezTo>
                  <a:pt x="6908592" y="4466860"/>
                  <a:pt x="6907569" y="4461632"/>
                  <a:pt x="6907569" y="4454711"/>
                </a:cubicBezTo>
                <a:lnTo>
                  <a:pt x="6907569" y="4398678"/>
                </a:lnTo>
                <a:lnTo>
                  <a:pt x="6933353" y="4398678"/>
                </a:lnTo>
                <a:cubicBezTo>
                  <a:pt x="6934470" y="4398678"/>
                  <a:pt x="6935363" y="4398082"/>
                  <a:pt x="6936032" y="4396892"/>
                </a:cubicBezTo>
                <a:cubicBezTo>
                  <a:pt x="6936702" y="4395701"/>
                  <a:pt x="6937037" y="4393766"/>
                  <a:pt x="6937037" y="4391087"/>
                </a:cubicBezTo>
                <a:cubicBezTo>
                  <a:pt x="6937037" y="4389674"/>
                  <a:pt x="6936963" y="4388483"/>
                  <a:pt x="6936814" y="4387516"/>
                </a:cubicBezTo>
                <a:cubicBezTo>
                  <a:pt x="6936665" y="4386548"/>
                  <a:pt x="6936423" y="4385748"/>
                  <a:pt x="6936088" y="4385116"/>
                </a:cubicBezTo>
                <a:cubicBezTo>
                  <a:pt x="6935753" y="4384483"/>
                  <a:pt x="6935363" y="4384037"/>
                  <a:pt x="6934916" y="4383776"/>
                </a:cubicBezTo>
                <a:cubicBezTo>
                  <a:pt x="6934470" y="4383516"/>
                  <a:pt x="6933949" y="4383386"/>
                  <a:pt x="6933353" y="4383386"/>
                </a:cubicBezTo>
                <a:lnTo>
                  <a:pt x="6907569" y="4383386"/>
                </a:lnTo>
                <a:lnTo>
                  <a:pt x="6907569" y="4359499"/>
                </a:lnTo>
                <a:cubicBezTo>
                  <a:pt x="6907569" y="4358978"/>
                  <a:pt x="6907420" y="4358494"/>
                  <a:pt x="6907122" y="4358048"/>
                </a:cubicBezTo>
                <a:cubicBezTo>
                  <a:pt x="6906825" y="4357601"/>
                  <a:pt x="6906341" y="4357210"/>
                  <a:pt x="6905671" y="4356876"/>
                </a:cubicBezTo>
                <a:cubicBezTo>
                  <a:pt x="6905002" y="4356541"/>
                  <a:pt x="6904072" y="4356299"/>
                  <a:pt x="6902881" y="4356150"/>
                </a:cubicBezTo>
                <a:cubicBezTo>
                  <a:pt x="6901690" y="4356001"/>
                  <a:pt x="6900165" y="4355927"/>
                  <a:pt x="6898304" y="4355927"/>
                </a:cubicBezTo>
                <a:close/>
                <a:moveTo>
                  <a:pt x="6726854" y="4355927"/>
                </a:moveTo>
                <a:cubicBezTo>
                  <a:pt x="6725068" y="4355927"/>
                  <a:pt x="6723580" y="4356001"/>
                  <a:pt x="6722390" y="4356150"/>
                </a:cubicBezTo>
                <a:cubicBezTo>
                  <a:pt x="6721199" y="4356299"/>
                  <a:pt x="6720250" y="4356541"/>
                  <a:pt x="6719543" y="4356876"/>
                </a:cubicBezTo>
                <a:cubicBezTo>
                  <a:pt x="6718836" y="4357210"/>
                  <a:pt x="6718353" y="4357601"/>
                  <a:pt x="6718092" y="4358048"/>
                </a:cubicBezTo>
                <a:cubicBezTo>
                  <a:pt x="6717832" y="4358494"/>
                  <a:pt x="6717701" y="4358978"/>
                  <a:pt x="6717701" y="4359499"/>
                </a:cubicBezTo>
                <a:lnTo>
                  <a:pt x="6717701" y="4383386"/>
                </a:lnTo>
                <a:lnTo>
                  <a:pt x="6703749" y="4383386"/>
                </a:lnTo>
                <a:cubicBezTo>
                  <a:pt x="6703153" y="4383386"/>
                  <a:pt x="6702614" y="4383516"/>
                  <a:pt x="6702130" y="4383776"/>
                </a:cubicBezTo>
                <a:cubicBezTo>
                  <a:pt x="6701647" y="4384037"/>
                  <a:pt x="6701256" y="4384483"/>
                  <a:pt x="6700958" y="4385116"/>
                </a:cubicBezTo>
                <a:cubicBezTo>
                  <a:pt x="6700661" y="4385748"/>
                  <a:pt x="6700419" y="4386548"/>
                  <a:pt x="6700233" y="4387516"/>
                </a:cubicBezTo>
                <a:cubicBezTo>
                  <a:pt x="6700047" y="4388483"/>
                  <a:pt x="6699954" y="4389674"/>
                  <a:pt x="6699954" y="4391087"/>
                </a:cubicBezTo>
                <a:cubicBezTo>
                  <a:pt x="6699954" y="4393766"/>
                  <a:pt x="6700289" y="4395701"/>
                  <a:pt x="6700958" y="4396892"/>
                </a:cubicBezTo>
                <a:cubicBezTo>
                  <a:pt x="6701628" y="4398082"/>
                  <a:pt x="6702521" y="4398678"/>
                  <a:pt x="6703637" y="4398678"/>
                </a:cubicBezTo>
                <a:lnTo>
                  <a:pt x="6717701" y="4398678"/>
                </a:lnTo>
                <a:lnTo>
                  <a:pt x="6717701" y="4457390"/>
                </a:lnTo>
                <a:cubicBezTo>
                  <a:pt x="6717701" y="4463195"/>
                  <a:pt x="6718241" y="4468236"/>
                  <a:pt x="6719320" y="4472515"/>
                </a:cubicBezTo>
                <a:cubicBezTo>
                  <a:pt x="6720399" y="4476794"/>
                  <a:pt x="6722129" y="4480329"/>
                  <a:pt x="6724510" y="4483119"/>
                </a:cubicBezTo>
                <a:cubicBezTo>
                  <a:pt x="6726892" y="4485910"/>
                  <a:pt x="6729943" y="4487993"/>
                  <a:pt x="6733663" y="4489370"/>
                </a:cubicBezTo>
                <a:cubicBezTo>
                  <a:pt x="6737384" y="4490746"/>
                  <a:pt x="6741849" y="4491435"/>
                  <a:pt x="6747058" y="4491435"/>
                </a:cubicBezTo>
                <a:cubicBezTo>
                  <a:pt x="6748769" y="4491435"/>
                  <a:pt x="6750481" y="4491323"/>
                  <a:pt x="6752192" y="4491100"/>
                </a:cubicBezTo>
                <a:cubicBezTo>
                  <a:pt x="6753904" y="4490877"/>
                  <a:pt x="6755522" y="4490598"/>
                  <a:pt x="6757048" y="4490263"/>
                </a:cubicBezTo>
                <a:cubicBezTo>
                  <a:pt x="6758573" y="4489928"/>
                  <a:pt x="6759931" y="4489500"/>
                  <a:pt x="6761122" y="4488979"/>
                </a:cubicBezTo>
                <a:cubicBezTo>
                  <a:pt x="6762313" y="4488458"/>
                  <a:pt x="6763206" y="4487900"/>
                  <a:pt x="6763801" y="4487305"/>
                </a:cubicBezTo>
                <a:cubicBezTo>
                  <a:pt x="6764396" y="4486710"/>
                  <a:pt x="6764843" y="4485779"/>
                  <a:pt x="6765140" y="4484514"/>
                </a:cubicBezTo>
                <a:cubicBezTo>
                  <a:pt x="6765438" y="4483249"/>
                  <a:pt x="6765587" y="4481538"/>
                  <a:pt x="6765587" y="4479380"/>
                </a:cubicBezTo>
                <a:cubicBezTo>
                  <a:pt x="6765587" y="4478040"/>
                  <a:pt x="6765512" y="4476924"/>
                  <a:pt x="6765364" y="4476031"/>
                </a:cubicBezTo>
                <a:cubicBezTo>
                  <a:pt x="6765215" y="4475138"/>
                  <a:pt x="6765047" y="4474431"/>
                  <a:pt x="6764861" y="4473910"/>
                </a:cubicBezTo>
                <a:cubicBezTo>
                  <a:pt x="6764675" y="4473389"/>
                  <a:pt x="6764415" y="4473036"/>
                  <a:pt x="6764080" y="4472850"/>
                </a:cubicBezTo>
                <a:cubicBezTo>
                  <a:pt x="6763745" y="4472664"/>
                  <a:pt x="6763392" y="4472571"/>
                  <a:pt x="6763020" y="4472571"/>
                </a:cubicBezTo>
                <a:cubicBezTo>
                  <a:pt x="6762424" y="4472571"/>
                  <a:pt x="6761755" y="4472738"/>
                  <a:pt x="6761010" y="4473073"/>
                </a:cubicBezTo>
                <a:cubicBezTo>
                  <a:pt x="6760266" y="4473408"/>
                  <a:pt x="6759373" y="4473761"/>
                  <a:pt x="6758332" y="4474134"/>
                </a:cubicBezTo>
                <a:cubicBezTo>
                  <a:pt x="6757290" y="4474506"/>
                  <a:pt x="6756099" y="4474859"/>
                  <a:pt x="6754760" y="4475194"/>
                </a:cubicBezTo>
                <a:cubicBezTo>
                  <a:pt x="6753420" y="4475529"/>
                  <a:pt x="6751895" y="4475696"/>
                  <a:pt x="6750183" y="4475696"/>
                </a:cubicBezTo>
                <a:cubicBezTo>
                  <a:pt x="6744900" y="4475696"/>
                  <a:pt x="6741235" y="4473929"/>
                  <a:pt x="6739188" y="4470394"/>
                </a:cubicBezTo>
                <a:cubicBezTo>
                  <a:pt x="6737142" y="4466860"/>
                  <a:pt x="6736119" y="4461632"/>
                  <a:pt x="6736119" y="4454711"/>
                </a:cubicBezTo>
                <a:lnTo>
                  <a:pt x="6736119" y="4398678"/>
                </a:lnTo>
                <a:lnTo>
                  <a:pt x="6761903" y="4398678"/>
                </a:lnTo>
                <a:cubicBezTo>
                  <a:pt x="6763020" y="4398678"/>
                  <a:pt x="6763913" y="4398082"/>
                  <a:pt x="6764582" y="4396892"/>
                </a:cubicBezTo>
                <a:cubicBezTo>
                  <a:pt x="6765252" y="4395701"/>
                  <a:pt x="6765587" y="4393766"/>
                  <a:pt x="6765587" y="4391087"/>
                </a:cubicBezTo>
                <a:cubicBezTo>
                  <a:pt x="6765587" y="4389674"/>
                  <a:pt x="6765512" y="4388483"/>
                  <a:pt x="6765364" y="4387516"/>
                </a:cubicBezTo>
                <a:cubicBezTo>
                  <a:pt x="6765215" y="4386548"/>
                  <a:pt x="6764973" y="4385748"/>
                  <a:pt x="6764638" y="4385116"/>
                </a:cubicBezTo>
                <a:cubicBezTo>
                  <a:pt x="6764303" y="4384483"/>
                  <a:pt x="6763913" y="4384037"/>
                  <a:pt x="6763466" y="4383776"/>
                </a:cubicBezTo>
                <a:cubicBezTo>
                  <a:pt x="6763020" y="4383516"/>
                  <a:pt x="6762499" y="4383386"/>
                  <a:pt x="6761903" y="4383386"/>
                </a:cubicBezTo>
                <a:lnTo>
                  <a:pt x="6736119" y="4383386"/>
                </a:lnTo>
                <a:lnTo>
                  <a:pt x="6736119" y="4359499"/>
                </a:lnTo>
                <a:cubicBezTo>
                  <a:pt x="6736119" y="4358978"/>
                  <a:pt x="6735970" y="4358494"/>
                  <a:pt x="6735672" y="4358048"/>
                </a:cubicBezTo>
                <a:cubicBezTo>
                  <a:pt x="6735375" y="4357601"/>
                  <a:pt x="6734891" y="4357210"/>
                  <a:pt x="6734221" y="4356876"/>
                </a:cubicBezTo>
                <a:cubicBezTo>
                  <a:pt x="6733552" y="4356541"/>
                  <a:pt x="6732621" y="4356299"/>
                  <a:pt x="6731431" y="4356150"/>
                </a:cubicBezTo>
                <a:cubicBezTo>
                  <a:pt x="6730240" y="4356001"/>
                  <a:pt x="6728715" y="4355927"/>
                  <a:pt x="6726854" y="4355927"/>
                </a:cubicBezTo>
                <a:close/>
                <a:moveTo>
                  <a:pt x="6103860" y="4343314"/>
                </a:moveTo>
                <a:cubicBezTo>
                  <a:pt x="6094409" y="4343314"/>
                  <a:pt x="6085796" y="4345025"/>
                  <a:pt x="6078020" y="4348448"/>
                </a:cubicBezTo>
                <a:cubicBezTo>
                  <a:pt x="6070243" y="4351871"/>
                  <a:pt x="6063565" y="4356838"/>
                  <a:pt x="6057984" y="4363350"/>
                </a:cubicBezTo>
                <a:cubicBezTo>
                  <a:pt x="6052403" y="4369861"/>
                  <a:pt x="6048068" y="4377805"/>
                  <a:pt x="6044980" y="4387181"/>
                </a:cubicBezTo>
                <a:cubicBezTo>
                  <a:pt x="6041892" y="4396557"/>
                  <a:pt x="6040348" y="4407235"/>
                  <a:pt x="6040348" y="4419216"/>
                </a:cubicBezTo>
                <a:cubicBezTo>
                  <a:pt x="6040348" y="4430899"/>
                  <a:pt x="6041780" y="4441224"/>
                  <a:pt x="6044645" y="4450191"/>
                </a:cubicBezTo>
                <a:cubicBezTo>
                  <a:pt x="6047510" y="4459158"/>
                  <a:pt x="6051603" y="4466692"/>
                  <a:pt x="6056923" y="4472794"/>
                </a:cubicBezTo>
                <a:cubicBezTo>
                  <a:pt x="6062244" y="4478896"/>
                  <a:pt x="6068681" y="4483510"/>
                  <a:pt x="6076234" y="4486635"/>
                </a:cubicBezTo>
                <a:cubicBezTo>
                  <a:pt x="6083787" y="4489760"/>
                  <a:pt x="6092251" y="4491323"/>
                  <a:pt x="6101627" y="4491323"/>
                </a:cubicBezTo>
                <a:cubicBezTo>
                  <a:pt x="6107060" y="4491323"/>
                  <a:pt x="6112064" y="4490821"/>
                  <a:pt x="6116641" y="4489816"/>
                </a:cubicBezTo>
                <a:cubicBezTo>
                  <a:pt x="6121217" y="4488812"/>
                  <a:pt x="6125273" y="4487584"/>
                  <a:pt x="6128807" y="4486133"/>
                </a:cubicBezTo>
                <a:cubicBezTo>
                  <a:pt x="6132342" y="4484682"/>
                  <a:pt x="6135300" y="4483193"/>
                  <a:pt x="6137681" y="4481668"/>
                </a:cubicBezTo>
                <a:cubicBezTo>
                  <a:pt x="6140062" y="4480142"/>
                  <a:pt x="6141625" y="4479008"/>
                  <a:pt x="6142369" y="4478264"/>
                </a:cubicBezTo>
                <a:cubicBezTo>
                  <a:pt x="6143113" y="4477519"/>
                  <a:pt x="6143634" y="4476887"/>
                  <a:pt x="6143932" y="4476366"/>
                </a:cubicBezTo>
                <a:cubicBezTo>
                  <a:pt x="6144230" y="4475845"/>
                  <a:pt x="6144471" y="4475250"/>
                  <a:pt x="6144657" y="4474580"/>
                </a:cubicBezTo>
                <a:cubicBezTo>
                  <a:pt x="6144843" y="4473910"/>
                  <a:pt x="6144974" y="4473129"/>
                  <a:pt x="6145048" y="4472236"/>
                </a:cubicBezTo>
                <a:cubicBezTo>
                  <a:pt x="6145123" y="4471343"/>
                  <a:pt x="6145160" y="4470301"/>
                  <a:pt x="6145160" y="4469111"/>
                </a:cubicBezTo>
                <a:cubicBezTo>
                  <a:pt x="6145160" y="4467399"/>
                  <a:pt x="6145104" y="4465985"/>
                  <a:pt x="6144991" y="4464869"/>
                </a:cubicBezTo>
                <a:cubicBezTo>
                  <a:pt x="6144879" y="4463753"/>
                  <a:pt x="6144711" y="4462878"/>
                  <a:pt x="6144486" y="4462246"/>
                </a:cubicBezTo>
                <a:cubicBezTo>
                  <a:pt x="6144262" y="4461613"/>
                  <a:pt x="6143963" y="4461185"/>
                  <a:pt x="6143589" y="4460962"/>
                </a:cubicBezTo>
                <a:cubicBezTo>
                  <a:pt x="6143215" y="4460739"/>
                  <a:pt x="6142766" y="4460627"/>
                  <a:pt x="6142242" y="4460627"/>
                </a:cubicBezTo>
                <a:cubicBezTo>
                  <a:pt x="6141120" y="4460627"/>
                  <a:pt x="6139586" y="4461334"/>
                  <a:pt x="6137641" y="4462748"/>
                </a:cubicBezTo>
                <a:cubicBezTo>
                  <a:pt x="6135696" y="4464162"/>
                  <a:pt x="6133208" y="4465743"/>
                  <a:pt x="6130179" y="4467492"/>
                </a:cubicBezTo>
                <a:cubicBezTo>
                  <a:pt x="6127149" y="4469241"/>
                  <a:pt x="6123484" y="4470822"/>
                  <a:pt x="6119183" y="4472236"/>
                </a:cubicBezTo>
                <a:cubicBezTo>
                  <a:pt x="6114881" y="4473650"/>
                  <a:pt x="6109850" y="4474357"/>
                  <a:pt x="6104090" y="4474357"/>
                </a:cubicBezTo>
                <a:cubicBezTo>
                  <a:pt x="6097282" y="4474357"/>
                  <a:pt x="6091185" y="4473148"/>
                  <a:pt x="6085799" y="4470729"/>
                </a:cubicBezTo>
                <a:cubicBezTo>
                  <a:pt x="6080413" y="4468311"/>
                  <a:pt x="6075868" y="4464739"/>
                  <a:pt x="6072165" y="4460013"/>
                </a:cubicBezTo>
                <a:cubicBezTo>
                  <a:pt x="6068461" y="4455288"/>
                  <a:pt x="6065619" y="4449409"/>
                  <a:pt x="6063636" y="4442377"/>
                </a:cubicBezTo>
                <a:cubicBezTo>
                  <a:pt x="6061654" y="4435345"/>
                  <a:pt x="6060663" y="4427253"/>
                  <a:pt x="6060663" y="4418100"/>
                </a:cubicBezTo>
                <a:cubicBezTo>
                  <a:pt x="6060663" y="4408872"/>
                  <a:pt x="6061691" y="4400668"/>
                  <a:pt x="6063749" y="4393487"/>
                </a:cubicBezTo>
                <a:cubicBezTo>
                  <a:pt x="6065806" y="4386306"/>
                  <a:pt x="6068705" y="4380223"/>
                  <a:pt x="6072446" y="4375237"/>
                </a:cubicBezTo>
                <a:cubicBezTo>
                  <a:pt x="6076186" y="4370252"/>
                  <a:pt x="6080693" y="4366475"/>
                  <a:pt x="6085967" y="4363908"/>
                </a:cubicBezTo>
                <a:cubicBezTo>
                  <a:pt x="6091241" y="4361340"/>
                  <a:pt x="6097096" y="4360057"/>
                  <a:pt x="6103530" y="4360057"/>
                </a:cubicBezTo>
                <a:cubicBezTo>
                  <a:pt x="6109440" y="4360057"/>
                  <a:pt x="6114509" y="4360782"/>
                  <a:pt x="6118735" y="4362233"/>
                </a:cubicBezTo>
                <a:cubicBezTo>
                  <a:pt x="6122962" y="4363684"/>
                  <a:pt x="6126552" y="4365284"/>
                  <a:pt x="6129507" y="4367033"/>
                </a:cubicBezTo>
                <a:cubicBezTo>
                  <a:pt x="6132463" y="4368782"/>
                  <a:pt x="6134875" y="4370382"/>
                  <a:pt x="6136746" y="4371833"/>
                </a:cubicBezTo>
                <a:cubicBezTo>
                  <a:pt x="6138617" y="4373284"/>
                  <a:pt x="6140076" y="4374009"/>
                  <a:pt x="6141122" y="4374009"/>
                </a:cubicBezTo>
                <a:cubicBezTo>
                  <a:pt x="6141721" y="4374009"/>
                  <a:pt x="6142226" y="4373842"/>
                  <a:pt x="6142638" y="4373507"/>
                </a:cubicBezTo>
                <a:cubicBezTo>
                  <a:pt x="6143049" y="4373172"/>
                  <a:pt x="6143405" y="4372651"/>
                  <a:pt x="6143704" y="4371944"/>
                </a:cubicBezTo>
                <a:cubicBezTo>
                  <a:pt x="6144004" y="4371237"/>
                  <a:pt x="6144228" y="4370363"/>
                  <a:pt x="6144377" y="4369321"/>
                </a:cubicBezTo>
                <a:cubicBezTo>
                  <a:pt x="6144527" y="4368280"/>
                  <a:pt x="6144602" y="4367014"/>
                  <a:pt x="6144602" y="4365526"/>
                </a:cubicBezTo>
                <a:cubicBezTo>
                  <a:pt x="6144602" y="4364187"/>
                  <a:pt x="6144546" y="4363033"/>
                  <a:pt x="6144434" y="4362066"/>
                </a:cubicBezTo>
                <a:cubicBezTo>
                  <a:pt x="6144323" y="4361099"/>
                  <a:pt x="6144174" y="4360261"/>
                  <a:pt x="6143988" y="4359554"/>
                </a:cubicBezTo>
                <a:cubicBezTo>
                  <a:pt x="6143802" y="4358848"/>
                  <a:pt x="6143560" y="4358234"/>
                  <a:pt x="6143262" y="4357713"/>
                </a:cubicBezTo>
                <a:cubicBezTo>
                  <a:pt x="6142964" y="4357192"/>
                  <a:pt x="6142313" y="4356429"/>
                  <a:pt x="6141309" y="4355425"/>
                </a:cubicBezTo>
                <a:cubicBezTo>
                  <a:pt x="6140304" y="4354420"/>
                  <a:pt x="6138500" y="4353136"/>
                  <a:pt x="6135895" y="4351574"/>
                </a:cubicBezTo>
                <a:cubicBezTo>
                  <a:pt x="6133291" y="4350011"/>
                  <a:pt x="6130314" y="4348634"/>
                  <a:pt x="6126965" y="4347444"/>
                </a:cubicBezTo>
                <a:cubicBezTo>
                  <a:pt x="6123617" y="4346253"/>
                  <a:pt x="6119971" y="4345267"/>
                  <a:pt x="6116027" y="4344486"/>
                </a:cubicBezTo>
                <a:cubicBezTo>
                  <a:pt x="6112083" y="4343704"/>
                  <a:pt x="6108027" y="4343314"/>
                  <a:pt x="6103860" y="4343314"/>
                </a:cubicBezTo>
                <a:close/>
                <a:moveTo>
                  <a:pt x="11075537" y="4341416"/>
                </a:moveTo>
                <a:cubicBezTo>
                  <a:pt x="11071147" y="4341416"/>
                  <a:pt x="11068133" y="4342197"/>
                  <a:pt x="11066496" y="4343760"/>
                </a:cubicBezTo>
                <a:cubicBezTo>
                  <a:pt x="11064859" y="4345323"/>
                  <a:pt x="11064041" y="4348262"/>
                  <a:pt x="11064041" y="4352578"/>
                </a:cubicBezTo>
                <a:cubicBezTo>
                  <a:pt x="11064041" y="4356820"/>
                  <a:pt x="11064841" y="4359703"/>
                  <a:pt x="11066440" y="4361229"/>
                </a:cubicBezTo>
                <a:cubicBezTo>
                  <a:pt x="11068040" y="4362754"/>
                  <a:pt x="11070998" y="4363517"/>
                  <a:pt x="11075314" y="4363517"/>
                </a:cubicBezTo>
                <a:cubicBezTo>
                  <a:pt x="11079705" y="4363517"/>
                  <a:pt x="11082719" y="4362736"/>
                  <a:pt x="11084355" y="4361173"/>
                </a:cubicBezTo>
                <a:cubicBezTo>
                  <a:pt x="11085993" y="4359610"/>
                  <a:pt x="11086811" y="4356671"/>
                  <a:pt x="11086811" y="4352355"/>
                </a:cubicBezTo>
                <a:cubicBezTo>
                  <a:pt x="11086811" y="4348113"/>
                  <a:pt x="11086011" y="4345230"/>
                  <a:pt x="11084411" y="4343704"/>
                </a:cubicBezTo>
                <a:cubicBezTo>
                  <a:pt x="11082811" y="4342179"/>
                  <a:pt x="11079853" y="4341416"/>
                  <a:pt x="11075537" y="4341416"/>
                </a:cubicBezTo>
                <a:close/>
                <a:moveTo>
                  <a:pt x="6836913" y="4341416"/>
                </a:moveTo>
                <a:cubicBezTo>
                  <a:pt x="6832522" y="4341416"/>
                  <a:pt x="6829509" y="4342197"/>
                  <a:pt x="6827871" y="4343760"/>
                </a:cubicBezTo>
                <a:cubicBezTo>
                  <a:pt x="6826234" y="4345323"/>
                  <a:pt x="6825416" y="4348262"/>
                  <a:pt x="6825416" y="4352578"/>
                </a:cubicBezTo>
                <a:cubicBezTo>
                  <a:pt x="6825416" y="4356820"/>
                  <a:pt x="6826216" y="4359703"/>
                  <a:pt x="6827816" y="4361229"/>
                </a:cubicBezTo>
                <a:cubicBezTo>
                  <a:pt x="6829416" y="4362754"/>
                  <a:pt x="6832373" y="4363517"/>
                  <a:pt x="6836690" y="4363517"/>
                </a:cubicBezTo>
                <a:cubicBezTo>
                  <a:pt x="6841080" y="4363517"/>
                  <a:pt x="6844094" y="4362736"/>
                  <a:pt x="6845731" y="4361173"/>
                </a:cubicBezTo>
                <a:cubicBezTo>
                  <a:pt x="6847368" y="4359610"/>
                  <a:pt x="6848186" y="4356671"/>
                  <a:pt x="6848186" y="4352355"/>
                </a:cubicBezTo>
                <a:cubicBezTo>
                  <a:pt x="6848186" y="4348113"/>
                  <a:pt x="6847387" y="4345230"/>
                  <a:pt x="6845787" y="4343704"/>
                </a:cubicBezTo>
                <a:cubicBezTo>
                  <a:pt x="6844187" y="4342179"/>
                  <a:pt x="6841229" y="4341416"/>
                  <a:pt x="6836913" y="4341416"/>
                </a:cubicBezTo>
                <a:close/>
                <a:moveTo>
                  <a:pt x="5774131" y="4335389"/>
                </a:moveTo>
                <a:lnTo>
                  <a:pt x="5895240" y="4335389"/>
                </a:lnTo>
                <a:lnTo>
                  <a:pt x="5895240" y="4456497"/>
                </a:lnTo>
                <a:lnTo>
                  <a:pt x="5774131" y="4456497"/>
                </a:lnTo>
                <a:close/>
                <a:moveTo>
                  <a:pt x="9761832" y="4334496"/>
                </a:moveTo>
                <a:cubicBezTo>
                  <a:pt x="9760046" y="4334496"/>
                  <a:pt x="9758576" y="4334589"/>
                  <a:pt x="9757423" y="4334775"/>
                </a:cubicBezTo>
                <a:cubicBezTo>
                  <a:pt x="9756269" y="4334961"/>
                  <a:pt x="9755321" y="4335184"/>
                  <a:pt x="9754577" y="4335444"/>
                </a:cubicBezTo>
                <a:cubicBezTo>
                  <a:pt x="9753832" y="4335705"/>
                  <a:pt x="9753330" y="4336077"/>
                  <a:pt x="9753069" y="4336561"/>
                </a:cubicBezTo>
                <a:cubicBezTo>
                  <a:pt x="9752809" y="4337044"/>
                  <a:pt x="9752679" y="4337547"/>
                  <a:pt x="9752679" y="4338067"/>
                </a:cubicBezTo>
                <a:lnTo>
                  <a:pt x="9752679" y="4396445"/>
                </a:lnTo>
                <a:cubicBezTo>
                  <a:pt x="9747916" y="4391460"/>
                  <a:pt x="9743098" y="4387683"/>
                  <a:pt x="9738224" y="4385116"/>
                </a:cubicBezTo>
                <a:cubicBezTo>
                  <a:pt x="9733350" y="4382548"/>
                  <a:pt x="9727973" y="4381265"/>
                  <a:pt x="9722095" y="4381265"/>
                </a:cubicBezTo>
                <a:cubicBezTo>
                  <a:pt x="9715025" y="4381265"/>
                  <a:pt x="9708793" y="4382586"/>
                  <a:pt x="9703398" y="4385227"/>
                </a:cubicBezTo>
                <a:cubicBezTo>
                  <a:pt x="9698003" y="4387869"/>
                  <a:pt x="9693483" y="4391646"/>
                  <a:pt x="9689836" y="4396557"/>
                </a:cubicBezTo>
                <a:cubicBezTo>
                  <a:pt x="9686190" y="4401468"/>
                  <a:pt x="9683437" y="4407403"/>
                  <a:pt x="9681576" y="4414360"/>
                </a:cubicBezTo>
                <a:cubicBezTo>
                  <a:pt x="9679716" y="4421318"/>
                  <a:pt x="9678786" y="4429113"/>
                  <a:pt x="9678786" y="4437745"/>
                </a:cubicBezTo>
                <a:cubicBezTo>
                  <a:pt x="9678786" y="4445038"/>
                  <a:pt x="9679530" y="4451977"/>
                  <a:pt x="9681018" y="4458562"/>
                </a:cubicBezTo>
                <a:cubicBezTo>
                  <a:pt x="9682507" y="4465148"/>
                  <a:pt x="9684869" y="4470878"/>
                  <a:pt x="9688106" y="4475752"/>
                </a:cubicBezTo>
                <a:cubicBezTo>
                  <a:pt x="9691343" y="4480626"/>
                  <a:pt x="9695566" y="4484496"/>
                  <a:pt x="9700775" y="4487361"/>
                </a:cubicBezTo>
                <a:cubicBezTo>
                  <a:pt x="9705984" y="4490226"/>
                  <a:pt x="9712272" y="4491658"/>
                  <a:pt x="9719639" y="4491658"/>
                </a:cubicBezTo>
                <a:cubicBezTo>
                  <a:pt x="9726411" y="4491658"/>
                  <a:pt x="9732643" y="4490058"/>
                  <a:pt x="9738335" y="4486858"/>
                </a:cubicBezTo>
                <a:cubicBezTo>
                  <a:pt x="9744028" y="4483659"/>
                  <a:pt x="9749516" y="4479194"/>
                  <a:pt x="9754800" y="4473464"/>
                </a:cubicBezTo>
                <a:lnTo>
                  <a:pt x="9754800" y="4486747"/>
                </a:lnTo>
                <a:cubicBezTo>
                  <a:pt x="9754800" y="4487342"/>
                  <a:pt x="9754949" y="4487863"/>
                  <a:pt x="9755246" y="4488309"/>
                </a:cubicBezTo>
                <a:cubicBezTo>
                  <a:pt x="9755544" y="4488756"/>
                  <a:pt x="9756027" y="4489109"/>
                  <a:pt x="9756697" y="4489370"/>
                </a:cubicBezTo>
                <a:cubicBezTo>
                  <a:pt x="9757367" y="4489630"/>
                  <a:pt x="9758223" y="4489835"/>
                  <a:pt x="9759265" y="4489984"/>
                </a:cubicBezTo>
                <a:cubicBezTo>
                  <a:pt x="9760306" y="4490133"/>
                  <a:pt x="9761609" y="4490207"/>
                  <a:pt x="9763171" y="4490207"/>
                </a:cubicBezTo>
                <a:cubicBezTo>
                  <a:pt x="9764659" y="4490207"/>
                  <a:pt x="9765925" y="4490133"/>
                  <a:pt x="9766966" y="4489984"/>
                </a:cubicBezTo>
                <a:cubicBezTo>
                  <a:pt x="9768008" y="4489835"/>
                  <a:pt x="9768845" y="4489630"/>
                  <a:pt x="9769478" y="4489370"/>
                </a:cubicBezTo>
                <a:cubicBezTo>
                  <a:pt x="9770110" y="4489109"/>
                  <a:pt x="9770557" y="4488756"/>
                  <a:pt x="9770817" y="4488309"/>
                </a:cubicBezTo>
                <a:cubicBezTo>
                  <a:pt x="9771078" y="4487863"/>
                  <a:pt x="9771208" y="4487342"/>
                  <a:pt x="9771208" y="4486747"/>
                </a:cubicBezTo>
                <a:lnTo>
                  <a:pt x="9771208" y="4338067"/>
                </a:lnTo>
                <a:cubicBezTo>
                  <a:pt x="9771208" y="4337547"/>
                  <a:pt x="9771041" y="4337044"/>
                  <a:pt x="9770706" y="4336561"/>
                </a:cubicBezTo>
                <a:cubicBezTo>
                  <a:pt x="9770371" y="4336077"/>
                  <a:pt x="9769869" y="4335705"/>
                  <a:pt x="9769199" y="4335444"/>
                </a:cubicBezTo>
                <a:cubicBezTo>
                  <a:pt x="9768529" y="4335184"/>
                  <a:pt x="9767599" y="4334961"/>
                  <a:pt x="9766408" y="4334775"/>
                </a:cubicBezTo>
                <a:cubicBezTo>
                  <a:pt x="9765217" y="4334589"/>
                  <a:pt x="9763692" y="4334496"/>
                  <a:pt x="9761832" y="4334496"/>
                </a:cubicBezTo>
                <a:close/>
                <a:moveTo>
                  <a:pt x="10827775" y="4334049"/>
                </a:moveTo>
                <a:cubicBezTo>
                  <a:pt x="10825990" y="4334049"/>
                  <a:pt x="10824501" y="4334123"/>
                  <a:pt x="10823311" y="4334272"/>
                </a:cubicBezTo>
                <a:cubicBezTo>
                  <a:pt x="10822121" y="4334421"/>
                  <a:pt x="10821171" y="4334644"/>
                  <a:pt x="10820465" y="4334942"/>
                </a:cubicBezTo>
                <a:cubicBezTo>
                  <a:pt x="10819757" y="4335240"/>
                  <a:pt x="10819274" y="4335612"/>
                  <a:pt x="10819013" y="4336058"/>
                </a:cubicBezTo>
                <a:cubicBezTo>
                  <a:pt x="10818753" y="4336505"/>
                  <a:pt x="10818623" y="4337026"/>
                  <a:pt x="10818623" y="4337621"/>
                </a:cubicBezTo>
                <a:lnTo>
                  <a:pt x="10818623" y="4486747"/>
                </a:lnTo>
                <a:cubicBezTo>
                  <a:pt x="10818623" y="4487342"/>
                  <a:pt x="10818753" y="4487844"/>
                  <a:pt x="10819013" y="4488254"/>
                </a:cubicBezTo>
                <a:cubicBezTo>
                  <a:pt x="10819274" y="4488663"/>
                  <a:pt x="10819757" y="4489016"/>
                  <a:pt x="10820465" y="4489314"/>
                </a:cubicBezTo>
                <a:cubicBezTo>
                  <a:pt x="10821171" y="4489612"/>
                  <a:pt x="10822121" y="4489835"/>
                  <a:pt x="10823311" y="4489984"/>
                </a:cubicBezTo>
                <a:cubicBezTo>
                  <a:pt x="10824501" y="4490133"/>
                  <a:pt x="10825990" y="4490207"/>
                  <a:pt x="10827775" y="4490207"/>
                </a:cubicBezTo>
                <a:cubicBezTo>
                  <a:pt x="10829636" y="4490207"/>
                  <a:pt x="10831161" y="4490133"/>
                  <a:pt x="10832352" y="4489984"/>
                </a:cubicBezTo>
                <a:cubicBezTo>
                  <a:pt x="10833543" y="4489835"/>
                  <a:pt x="10834473" y="4489612"/>
                  <a:pt x="10835143" y="4489314"/>
                </a:cubicBezTo>
                <a:cubicBezTo>
                  <a:pt x="10835813" y="4489016"/>
                  <a:pt x="10836296" y="4488663"/>
                  <a:pt x="10836594" y="4488254"/>
                </a:cubicBezTo>
                <a:cubicBezTo>
                  <a:pt x="10836891" y="4487844"/>
                  <a:pt x="10837041" y="4487342"/>
                  <a:pt x="10837041" y="4486747"/>
                </a:cubicBezTo>
                <a:lnTo>
                  <a:pt x="10837041" y="4337621"/>
                </a:lnTo>
                <a:cubicBezTo>
                  <a:pt x="10837041" y="4337026"/>
                  <a:pt x="10836891" y="4336505"/>
                  <a:pt x="10836594" y="4336058"/>
                </a:cubicBezTo>
                <a:cubicBezTo>
                  <a:pt x="10836296" y="4335612"/>
                  <a:pt x="10835813" y="4335240"/>
                  <a:pt x="10835143" y="4334942"/>
                </a:cubicBezTo>
                <a:cubicBezTo>
                  <a:pt x="10834473" y="4334644"/>
                  <a:pt x="10833543" y="4334421"/>
                  <a:pt x="10832352" y="4334272"/>
                </a:cubicBezTo>
                <a:cubicBezTo>
                  <a:pt x="10831161" y="4334123"/>
                  <a:pt x="10829636" y="4334049"/>
                  <a:pt x="10827775" y="4334049"/>
                </a:cubicBezTo>
                <a:close/>
                <a:moveTo>
                  <a:pt x="9408551" y="4334049"/>
                </a:moveTo>
                <a:cubicBezTo>
                  <a:pt x="9406765" y="4334049"/>
                  <a:pt x="9405277" y="4334123"/>
                  <a:pt x="9404086" y="4334272"/>
                </a:cubicBezTo>
                <a:cubicBezTo>
                  <a:pt x="9402895" y="4334421"/>
                  <a:pt x="9401947" y="4334644"/>
                  <a:pt x="9401240" y="4334942"/>
                </a:cubicBezTo>
                <a:cubicBezTo>
                  <a:pt x="9400533" y="4335240"/>
                  <a:pt x="9400049" y="4335612"/>
                  <a:pt x="9399789" y="4336058"/>
                </a:cubicBezTo>
                <a:cubicBezTo>
                  <a:pt x="9399528" y="4336505"/>
                  <a:pt x="9399398" y="4337026"/>
                  <a:pt x="9399398" y="4337621"/>
                </a:cubicBezTo>
                <a:lnTo>
                  <a:pt x="9399398" y="4486747"/>
                </a:lnTo>
                <a:cubicBezTo>
                  <a:pt x="9399398" y="4487342"/>
                  <a:pt x="9399528" y="4487844"/>
                  <a:pt x="9399789" y="4488254"/>
                </a:cubicBezTo>
                <a:cubicBezTo>
                  <a:pt x="9400049" y="4488663"/>
                  <a:pt x="9400533" y="4489016"/>
                  <a:pt x="9401240" y="4489314"/>
                </a:cubicBezTo>
                <a:cubicBezTo>
                  <a:pt x="9401947" y="4489612"/>
                  <a:pt x="9402895" y="4489835"/>
                  <a:pt x="9404086" y="4489984"/>
                </a:cubicBezTo>
                <a:cubicBezTo>
                  <a:pt x="9405277" y="4490133"/>
                  <a:pt x="9406765" y="4490207"/>
                  <a:pt x="9408551" y="4490207"/>
                </a:cubicBezTo>
                <a:cubicBezTo>
                  <a:pt x="9410411" y="4490207"/>
                  <a:pt x="9411937" y="4490133"/>
                  <a:pt x="9413127" y="4489984"/>
                </a:cubicBezTo>
                <a:cubicBezTo>
                  <a:pt x="9414318" y="4489835"/>
                  <a:pt x="9415248" y="4489612"/>
                  <a:pt x="9415918" y="4489314"/>
                </a:cubicBezTo>
                <a:cubicBezTo>
                  <a:pt x="9416588" y="4489016"/>
                  <a:pt x="9417071" y="4488663"/>
                  <a:pt x="9417369" y="4488254"/>
                </a:cubicBezTo>
                <a:cubicBezTo>
                  <a:pt x="9417667" y="4487844"/>
                  <a:pt x="9417815" y="4487342"/>
                  <a:pt x="9417815" y="4486747"/>
                </a:cubicBezTo>
                <a:lnTo>
                  <a:pt x="9417815" y="4416537"/>
                </a:lnTo>
                <a:cubicBezTo>
                  <a:pt x="9422876" y="4410212"/>
                  <a:pt x="9427713" y="4405412"/>
                  <a:pt x="9432326" y="4402138"/>
                </a:cubicBezTo>
                <a:cubicBezTo>
                  <a:pt x="9436940" y="4398864"/>
                  <a:pt x="9441554" y="4397227"/>
                  <a:pt x="9446167" y="4397227"/>
                </a:cubicBezTo>
                <a:cubicBezTo>
                  <a:pt x="9449739" y="4397227"/>
                  <a:pt x="9452883" y="4397896"/>
                  <a:pt x="9455599" y="4399236"/>
                </a:cubicBezTo>
                <a:cubicBezTo>
                  <a:pt x="9458315" y="4400575"/>
                  <a:pt x="9460529" y="4402510"/>
                  <a:pt x="9462241" y="4405040"/>
                </a:cubicBezTo>
                <a:cubicBezTo>
                  <a:pt x="9463952" y="4407570"/>
                  <a:pt x="9465255" y="4410584"/>
                  <a:pt x="9466147" y="4414081"/>
                </a:cubicBezTo>
                <a:cubicBezTo>
                  <a:pt x="9467041" y="4417579"/>
                  <a:pt x="9467487" y="4422193"/>
                  <a:pt x="9467487" y="4427922"/>
                </a:cubicBezTo>
                <a:lnTo>
                  <a:pt x="9467487" y="4486747"/>
                </a:lnTo>
                <a:cubicBezTo>
                  <a:pt x="9467487" y="4487342"/>
                  <a:pt x="9467636" y="4487844"/>
                  <a:pt x="9467933" y="4488254"/>
                </a:cubicBezTo>
                <a:cubicBezTo>
                  <a:pt x="9468231" y="4488663"/>
                  <a:pt x="9468715" y="4489016"/>
                  <a:pt x="9469385" y="4489314"/>
                </a:cubicBezTo>
                <a:cubicBezTo>
                  <a:pt x="9470054" y="4489612"/>
                  <a:pt x="9470985" y="4489835"/>
                  <a:pt x="9472175" y="4489984"/>
                </a:cubicBezTo>
                <a:cubicBezTo>
                  <a:pt x="9473366" y="4490133"/>
                  <a:pt x="9474891" y="4490207"/>
                  <a:pt x="9476751" y="4490207"/>
                </a:cubicBezTo>
                <a:cubicBezTo>
                  <a:pt x="9478537" y="4490207"/>
                  <a:pt x="9480026" y="4490133"/>
                  <a:pt x="9481216" y="4489984"/>
                </a:cubicBezTo>
                <a:cubicBezTo>
                  <a:pt x="9482407" y="4489835"/>
                  <a:pt x="9483337" y="4489612"/>
                  <a:pt x="9484007" y="4489314"/>
                </a:cubicBezTo>
                <a:cubicBezTo>
                  <a:pt x="9484677" y="4489016"/>
                  <a:pt x="9485160" y="4488663"/>
                  <a:pt x="9485458" y="4488254"/>
                </a:cubicBezTo>
                <a:cubicBezTo>
                  <a:pt x="9485755" y="4487844"/>
                  <a:pt x="9485905" y="4487342"/>
                  <a:pt x="9485905" y="4486747"/>
                </a:cubicBezTo>
                <a:lnTo>
                  <a:pt x="9485905" y="4425578"/>
                </a:lnTo>
                <a:cubicBezTo>
                  <a:pt x="9485905" y="4418360"/>
                  <a:pt x="9485291" y="4412202"/>
                  <a:pt x="9484063" y="4407105"/>
                </a:cubicBezTo>
                <a:cubicBezTo>
                  <a:pt x="9482835" y="4402008"/>
                  <a:pt x="9480807" y="4397561"/>
                  <a:pt x="9477979" y="4393766"/>
                </a:cubicBezTo>
                <a:cubicBezTo>
                  <a:pt x="9475151" y="4389971"/>
                  <a:pt x="9471449" y="4386939"/>
                  <a:pt x="9466873" y="4384669"/>
                </a:cubicBezTo>
                <a:cubicBezTo>
                  <a:pt x="9462297" y="4382400"/>
                  <a:pt x="9456660" y="4381265"/>
                  <a:pt x="9449963" y="4381265"/>
                </a:cubicBezTo>
                <a:cubicBezTo>
                  <a:pt x="9444530" y="4381265"/>
                  <a:pt x="9439135" y="4382623"/>
                  <a:pt x="9433777" y="4385339"/>
                </a:cubicBezTo>
                <a:cubicBezTo>
                  <a:pt x="9428419" y="4388055"/>
                  <a:pt x="9423099" y="4392204"/>
                  <a:pt x="9417815" y="4397785"/>
                </a:cubicBezTo>
                <a:lnTo>
                  <a:pt x="9417815" y="4337621"/>
                </a:lnTo>
                <a:cubicBezTo>
                  <a:pt x="9417815" y="4337026"/>
                  <a:pt x="9417667" y="4336505"/>
                  <a:pt x="9417369" y="4336058"/>
                </a:cubicBezTo>
                <a:cubicBezTo>
                  <a:pt x="9417071" y="4335612"/>
                  <a:pt x="9416588" y="4335240"/>
                  <a:pt x="9415918" y="4334942"/>
                </a:cubicBezTo>
                <a:cubicBezTo>
                  <a:pt x="9415248" y="4334644"/>
                  <a:pt x="9414318" y="4334421"/>
                  <a:pt x="9413127" y="4334272"/>
                </a:cubicBezTo>
                <a:cubicBezTo>
                  <a:pt x="9411937" y="4334123"/>
                  <a:pt x="9410411" y="4334049"/>
                  <a:pt x="9408551" y="4334049"/>
                </a:cubicBezTo>
                <a:close/>
                <a:moveTo>
                  <a:pt x="7932176" y="4334049"/>
                </a:moveTo>
                <a:cubicBezTo>
                  <a:pt x="7930390" y="4334049"/>
                  <a:pt x="7928902" y="4334123"/>
                  <a:pt x="7927711" y="4334272"/>
                </a:cubicBezTo>
                <a:cubicBezTo>
                  <a:pt x="7926521" y="4334421"/>
                  <a:pt x="7925572" y="4334644"/>
                  <a:pt x="7924865" y="4334942"/>
                </a:cubicBezTo>
                <a:cubicBezTo>
                  <a:pt x="7924158" y="4335240"/>
                  <a:pt x="7923674" y="4335612"/>
                  <a:pt x="7923414" y="4336058"/>
                </a:cubicBezTo>
                <a:cubicBezTo>
                  <a:pt x="7923153" y="4336505"/>
                  <a:pt x="7923023" y="4337026"/>
                  <a:pt x="7923023" y="4337621"/>
                </a:cubicBezTo>
                <a:lnTo>
                  <a:pt x="7923023" y="4486747"/>
                </a:lnTo>
                <a:cubicBezTo>
                  <a:pt x="7923023" y="4487342"/>
                  <a:pt x="7923153" y="4487844"/>
                  <a:pt x="7923414" y="4488254"/>
                </a:cubicBezTo>
                <a:cubicBezTo>
                  <a:pt x="7923674" y="4488663"/>
                  <a:pt x="7924158" y="4489016"/>
                  <a:pt x="7924865" y="4489314"/>
                </a:cubicBezTo>
                <a:cubicBezTo>
                  <a:pt x="7925572" y="4489612"/>
                  <a:pt x="7926521" y="4489835"/>
                  <a:pt x="7927711" y="4489984"/>
                </a:cubicBezTo>
                <a:cubicBezTo>
                  <a:pt x="7928902" y="4490133"/>
                  <a:pt x="7930390" y="4490207"/>
                  <a:pt x="7932176" y="4490207"/>
                </a:cubicBezTo>
                <a:cubicBezTo>
                  <a:pt x="7934036" y="4490207"/>
                  <a:pt x="7935562" y="4490133"/>
                  <a:pt x="7936753" y="4489984"/>
                </a:cubicBezTo>
                <a:cubicBezTo>
                  <a:pt x="7937943" y="4489835"/>
                  <a:pt x="7938873" y="4489612"/>
                  <a:pt x="7939543" y="4489314"/>
                </a:cubicBezTo>
                <a:cubicBezTo>
                  <a:pt x="7940213" y="4489016"/>
                  <a:pt x="7940697" y="4488663"/>
                  <a:pt x="7940994" y="4488254"/>
                </a:cubicBezTo>
                <a:cubicBezTo>
                  <a:pt x="7941292" y="4487844"/>
                  <a:pt x="7941441" y="4487342"/>
                  <a:pt x="7941441" y="4486747"/>
                </a:cubicBezTo>
                <a:lnTo>
                  <a:pt x="7941441" y="4337621"/>
                </a:lnTo>
                <a:cubicBezTo>
                  <a:pt x="7941441" y="4337026"/>
                  <a:pt x="7941292" y="4336505"/>
                  <a:pt x="7940994" y="4336058"/>
                </a:cubicBezTo>
                <a:cubicBezTo>
                  <a:pt x="7940697" y="4335612"/>
                  <a:pt x="7940213" y="4335240"/>
                  <a:pt x="7939543" y="4334942"/>
                </a:cubicBezTo>
                <a:cubicBezTo>
                  <a:pt x="7938873" y="4334644"/>
                  <a:pt x="7937943" y="4334421"/>
                  <a:pt x="7936753" y="4334272"/>
                </a:cubicBezTo>
                <a:cubicBezTo>
                  <a:pt x="7935562" y="4334123"/>
                  <a:pt x="7934036" y="4334049"/>
                  <a:pt x="7932176" y="4334049"/>
                </a:cubicBezTo>
                <a:close/>
                <a:moveTo>
                  <a:pt x="10189043" y="4333268"/>
                </a:moveTo>
                <a:cubicBezTo>
                  <a:pt x="10183537" y="4333268"/>
                  <a:pt x="10178755" y="4334030"/>
                  <a:pt x="10174699" y="4335556"/>
                </a:cubicBezTo>
                <a:cubicBezTo>
                  <a:pt x="10170644" y="4337081"/>
                  <a:pt x="10167277" y="4339444"/>
                  <a:pt x="10164598" y="4342644"/>
                </a:cubicBezTo>
                <a:cubicBezTo>
                  <a:pt x="10161919" y="4345844"/>
                  <a:pt x="10159929" y="4349955"/>
                  <a:pt x="10158626" y="4354978"/>
                </a:cubicBezTo>
                <a:cubicBezTo>
                  <a:pt x="10157324" y="4360001"/>
                  <a:pt x="10156673" y="4366010"/>
                  <a:pt x="10156673" y="4373005"/>
                </a:cubicBezTo>
                <a:lnTo>
                  <a:pt x="10156673" y="4383386"/>
                </a:lnTo>
                <a:lnTo>
                  <a:pt x="10142497" y="4383386"/>
                </a:lnTo>
                <a:cubicBezTo>
                  <a:pt x="10141901" y="4383386"/>
                  <a:pt x="10141381" y="4383516"/>
                  <a:pt x="10140934" y="4383776"/>
                </a:cubicBezTo>
                <a:cubicBezTo>
                  <a:pt x="10140487" y="4384037"/>
                  <a:pt x="10140115" y="4384483"/>
                  <a:pt x="10139818" y="4385116"/>
                </a:cubicBezTo>
                <a:cubicBezTo>
                  <a:pt x="10139521" y="4385748"/>
                  <a:pt x="10139297" y="4386548"/>
                  <a:pt x="10139149" y="4387516"/>
                </a:cubicBezTo>
                <a:cubicBezTo>
                  <a:pt x="10138999" y="4388483"/>
                  <a:pt x="10138925" y="4389674"/>
                  <a:pt x="10138925" y="4391087"/>
                </a:cubicBezTo>
                <a:cubicBezTo>
                  <a:pt x="10138925" y="4393766"/>
                  <a:pt x="10139223" y="4395701"/>
                  <a:pt x="10139818" y="4396892"/>
                </a:cubicBezTo>
                <a:cubicBezTo>
                  <a:pt x="10140413" y="4398082"/>
                  <a:pt x="10141307" y="4398678"/>
                  <a:pt x="10142497" y="4398678"/>
                </a:cubicBezTo>
                <a:lnTo>
                  <a:pt x="10156673" y="4398678"/>
                </a:lnTo>
                <a:lnTo>
                  <a:pt x="10156673" y="4486747"/>
                </a:lnTo>
                <a:cubicBezTo>
                  <a:pt x="10156673" y="4487342"/>
                  <a:pt x="10156821" y="4487844"/>
                  <a:pt x="10157119" y="4488254"/>
                </a:cubicBezTo>
                <a:cubicBezTo>
                  <a:pt x="10157417" y="4488663"/>
                  <a:pt x="10157919" y="4489016"/>
                  <a:pt x="10158626" y="4489314"/>
                </a:cubicBezTo>
                <a:cubicBezTo>
                  <a:pt x="10159333" y="4489612"/>
                  <a:pt x="10160282" y="4489835"/>
                  <a:pt x="10161473" y="4489984"/>
                </a:cubicBezTo>
                <a:cubicBezTo>
                  <a:pt x="10162663" y="4490133"/>
                  <a:pt x="10164151" y="4490207"/>
                  <a:pt x="10165937" y="4490207"/>
                </a:cubicBezTo>
                <a:cubicBezTo>
                  <a:pt x="10167723" y="4490207"/>
                  <a:pt x="10169211" y="4490133"/>
                  <a:pt x="10170402" y="4489984"/>
                </a:cubicBezTo>
                <a:cubicBezTo>
                  <a:pt x="10171593" y="4489835"/>
                  <a:pt x="10172541" y="4489612"/>
                  <a:pt x="10173249" y="4489314"/>
                </a:cubicBezTo>
                <a:cubicBezTo>
                  <a:pt x="10173955" y="4489016"/>
                  <a:pt x="10174458" y="4488663"/>
                  <a:pt x="10174755" y="4488254"/>
                </a:cubicBezTo>
                <a:cubicBezTo>
                  <a:pt x="10175053" y="4487844"/>
                  <a:pt x="10175202" y="4487342"/>
                  <a:pt x="10175202" y="4486747"/>
                </a:cubicBezTo>
                <a:lnTo>
                  <a:pt x="10175202" y="4398678"/>
                </a:lnTo>
                <a:lnTo>
                  <a:pt x="10197637" y="4398678"/>
                </a:lnTo>
                <a:cubicBezTo>
                  <a:pt x="10198754" y="4398678"/>
                  <a:pt x="10199647" y="4398082"/>
                  <a:pt x="10200317" y="4396892"/>
                </a:cubicBezTo>
                <a:cubicBezTo>
                  <a:pt x="10200987" y="4395701"/>
                  <a:pt x="10201321" y="4393766"/>
                  <a:pt x="10201321" y="4391087"/>
                </a:cubicBezTo>
                <a:cubicBezTo>
                  <a:pt x="10201321" y="4389674"/>
                  <a:pt x="10201228" y="4388483"/>
                  <a:pt x="10201042" y="4387516"/>
                </a:cubicBezTo>
                <a:cubicBezTo>
                  <a:pt x="10200856" y="4386548"/>
                  <a:pt x="10200595" y="4385748"/>
                  <a:pt x="10200261" y="4385116"/>
                </a:cubicBezTo>
                <a:cubicBezTo>
                  <a:pt x="10199926" y="4384483"/>
                  <a:pt x="10199554" y="4384037"/>
                  <a:pt x="10199145" y="4383776"/>
                </a:cubicBezTo>
                <a:cubicBezTo>
                  <a:pt x="10198735" y="4383516"/>
                  <a:pt x="10198233" y="4383386"/>
                  <a:pt x="10197637" y="4383386"/>
                </a:cubicBezTo>
                <a:lnTo>
                  <a:pt x="10175202" y="4383386"/>
                </a:lnTo>
                <a:lnTo>
                  <a:pt x="10175202" y="4372447"/>
                </a:lnTo>
                <a:cubicBezTo>
                  <a:pt x="10175202" y="4368131"/>
                  <a:pt x="10175463" y="4364466"/>
                  <a:pt x="10175983" y="4361452"/>
                </a:cubicBezTo>
                <a:cubicBezTo>
                  <a:pt x="10176504" y="4358438"/>
                  <a:pt x="10177360" y="4355983"/>
                  <a:pt x="10178551" y="4354085"/>
                </a:cubicBezTo>
                <a:cubicBezTo>
                  <a:pt x="10179741" y="4352187"/>
                  <a:pt x="10181304" y="4350792"/>
                  <a:pt x="10183239" y="4349899"/>
                </a:cubicBezTo>
                <a:cubicBezTo>
                  <a:pt x="10185173" y="4349006"/>
                  <a:pt x="10187517" y="4348560"/>
                  <a:pt x="10190271" y="4348560"/>
                </a:cubicBezTo>
                <a:cubicBezTo>
                  <a:pt x="10192280" y="4348560"/>
                  <a:pt x="10194047" y="4348727"/>
                  <a:pt x="10195573" y="4349062"/>
                </a:cubicBezTo>
                <a:cubicBezTo>
                  <a:pt x="10197098" y="4349397"/>
                  <a:pt x="10198419" y="4349769"/>
                  <a:pt x="10199535" y="4350178"/>
                </a:cubicBezTo>
                <a:cubicBezTo>
                  <a:pt x="10200651" y="4350588"/>
                  <a:pt x="10201601" y="4350960"/>
                  <a:pt x="10202381" y="4351295"/>
                </a:cubicBezTo>
                <a:cubicBezTo>
                  <a:pt x="10203163" y="4351629"/>
                  <a:pt x="10203814" y="4351797"/>
                  <a:pt x="10204335" y="4351797"/>
                </a:cubicBezTo>
                <a:cubicBezTo>
                  <a:pt x="10204781" y="4351797"/>
                  <a:pt x="10205153" y="4351704"/>
                  <a:pt x="10205451" y="4351518"/>
                </a:cubicBezTo>
                <a:cubicBezTo>
                  <a:pt x="10205749" y="4351332"/>
                  <a:pt x="10205991" y="4350978"/>
                  <a:pt x="10206177" y="4350457"/>
                </a:cubicBezTo>
                <a:cubicBezTo>
                  <a:pt x="10206363" y="4349936"/>
                  <a:pt x="10206530" y="4349248"/>
                  <a:pt x="10206679" y="4348392"/>
                </a:cubicBezTo>
                <a:cubicBezTo>
                  <a:pt x="10206828" y="4347537"/>
                  <a:pt x="10206903" y="4346402"/>
                  <a:pt x="10206903" y="4344988"/>
                </a:cubicBezTo>
                <a:cubicBezTo>
                  <a:pt x="10206903" y="4343574"/>
                  <a:pt x="10206847" y="4342365"/>
                  <a:pt x="10206735" y="4341360"/>
                </a:cubicBezTo>
                <a:cubicBezTo>
                  <a:pt x="10206623" y="4340356"/>
                  <a:pt x="10206419" y="4339500"/>
                  <a:pt x="10206121" y="4338793"/>
                </a:cubicBezTo>
                <a:cubicBezTo>
                  <a:pt x="10205823" y="4338086"/>
                  <a:pt x="10205451" y="4337509"/>
                  <a:pt x="10205005" y="4337063"/>
                </a:cubicBezTo>
                <a:cubicBezTo>
                  <a:pt x="10204558" y="4336616"/>
                  <a:pt x="10203665" y="4336114"/>
                  <a:pt x="10202326" y="4335556"/>
                </a:cubicBezTo>
                <a:cubicBezTo>
                  <a:pt x="10200987" y="4334998"/>
                  <a:pt x="10199089" y="4334477"/>
                  <a:pt x="10196633" y="4333993"/>
                </a:cubicBezTo>
                <a:cubicBezTo>
                  <a:pt x="10194177" y="4333510"/>
                  <a:pt x="10191647" y="4333268"/>
                  <a:pt x="10189043" y="4333268"/>
                </a:cubicBezTo>
                <a:close/>
                <a:moveTo>
                  <a:pt x="7045793" y="4333268"/>
                </a:moveTo>
                <a:cubicBezTo>
                  <a:pt x="7040286" y="4333268"/>
                  <a:pt x="7035505" y="4334030"/>
                  <a:pt x="7031450" y="4335556"/>
                </a:cubicBezTo>
                <a:cubicBezTo>
                  <a:pt x="7027394" y="4337081"/>
                  <a:pt x="7024027" y="4339444"/>
                  <a:pt x="7021348" y="4342644"/>
                </a:cubicBezTo>
                <a:cubicBezTo>
                  <a:pt x="7018669" y="4345844"/>
                  <a:pt x="7016679" y="4349955"/>
                  <a:pt x="7015376" y="4354978"/>
                </a:cubicBezTo>
                <a:cubicBezTo>
                  <a:pt x="7014074" y="4360001"/>
                  <a:pt x="7013423" y="4366010"/>
                  <a:pt x="7013423" y="4373005"/>
                </a:cubicBezTo>
                <a:lnTo>
                  <a:pt x="7013423" y="4383386"/>
                </a:lnTo>
                <a:lnTo>
                  <a:pt x="6999247" y="4383386"/>
                </a:lnTo>
                <a:cubicBezTo>
                  <a:pt x="6998652" y="4383386"/>
                  <a:pt x="6998131" y="4383516"/>
                  <a:pt x="6997684" y="4383776"/>
                </a:cubicBezTo>
                <a:cubicBezTo>
                  <a:pt x="6997238" y="4384037"/>
                  <a:pt x="6996866" y="4384483"/>
                  <a:pt x="6996568" y="4385116"/>
                </a:cubicBezTo>
                <a:cubicBezTo>
                  <a:pt x="6996271" y="4385748"/>
                  <a:pt x="6996047" y="4386548"/>
                  <a:pt x="6995898" y="4387516"/>
                </a:cubicBezTo>
                <a:cubicBezTo>
                  <a:pt x="6995750" y="4388483"/>
                  <a:pt x="6995675" y="4389674"/>
                  <a:pt x="6995675" y="4391087"/>
                </a:cubicBezTo>
                <a:cubicBezTo>
                  <a:pt x="6995675" y="4393766"/>
                  <a:pt x="6995973" y="4395701"/>
                  <a:pt x="6996568" y="4396892"/>
                </a:cubicBezTo>
                <a:cubicBezTo>
                  <a:pt x="6997164" y="4398082"/>
                  <a:pt x="6998056" y="4398678"/>
                  <a:pt x="6999247" y="4398678"/>
                </a:cubicBezTo>
                <a:lnTo>
                  <a:pt x="7013423" y="4398678"/>
                </a:lnTo>
                <a:lnTo>
                  <a:pt x="7013423" y="4486747"/>
                </a:lnTo>
                <a:cubicBezTo>
                  <a:pt x="7013423" y="4487342"/>
                  <a:pt x="7013572" y="4487844"/>
                  <a:pt x="7013869" y="4488254"/>
                </a:cubicBezTo>
                <a:cubicBezTo>
                  <a:pt x="7014167" y="4488663"/>
                  <a:pt x="7014669" y="4489016"/>
                  <a:pt x="7015376" y="4489314"/>
                </a:cubicBezTo>
                <a:cubicBezTo>
                  <a:pt x="7016083" y="4489612"/>
                  <a:pt x="7017032" y="4489835"/>
                  <a:pt x="7018223" y="4489984"/>
                </a:cubicBezTo>
                <a:cubicBezTo>
                  <a:pt x="7019413" y="4490133"/>
                  <a:pt x="7020902" y="4490207"/>
                  <a:pt x="7022688" y="4490207"/>
                </a:cubicBezTo>
                <a:cubicBezTo>
                  <a:pt x="7024473" y="4490207"/>
                  <a:pt x="7025962" y="4490133"/>
                  <a:pt x="7027152" y="4489984"/>
                </a:cubicBezTo>
                <a:cubicBezTo>
                  <a:pt x="7028343" y="4489835"/>
                  <a:pt x="7029292" y="4489612"/>
                  <a:pt x="7029999" y="4489314"/>
                </a:cubicBezTo>
                <a:cubicBezTo>
                  <a:pt x="7030706" y="4489016"/>
                  <a:pt x="7031208" y="4488663"/>
                  <a:pt x="7031506" y="4488254"/>
                </a:cubicBezTo>
                <a:cubicBezTo>
                  <a:pt x="7031803" y="4487844"/>
                  <a:pt x="7031952" y="4487342"/>
                  <a:pt x="7031952" y="4486747"/>
                </a:cubicBezTo>
                <a:lnTo>
                  <a:pt x="7031952" y="4398678"/>
                </a:lnTo>
                <a:lnTo>
                  <a:pt x="7054388" y="4398678"/>
                </a:lnTo>
                <a:cubicBezTo>
                  <a:pt x="7055504" y="4398678"/>
                  <a:pt x="7056397" y="4398082"/>
                  <a:pt x="7057067" y="4396892"/>
                </a:cubicBezTo>
                <a:cubicBezTo>
                  <a:pt x="7057737" y="4395701"/>
                  <a:pt x="7058071" y="4393766"/>
                  <a:pt x="7058071" y="4391087"/>
                </a:cubicBezTo>
                <a:cubicBezTo>
                  <a:pt x="7058071" y="4389674"/>
                  <a:pt x="7057978" y="4388483"/>
                  <a:pt x="7057792" y="4387516"/>
                </a:cubicBezTo>
                <a:cubicBezTo>
                  <a:pt x="7057606" y="4386548"/>
                  <a:pt x="7057346" y="4385748"/>
                  <a:pt x="7057011" y="4385116"/>
                </a:cubicBezTo>
                <a:cubicBezTo>
                  <a:pt x="7056676" y="4384483"/>
                  <a:pt x="7056304" y="4384037"/>
                  <a:pt x="7055895" y="4383776"/>
                </a:cubicBezTo>
                <a:cubicBezTo>
                  <a:pt x="7055486" y="4383516"/>
                  <a:pt x="7054983" y="4383386"/>
                  <a:pt x="7054388" y="4383386"/>
                </a:cubicBezTo>
                <a:lnTo>
                  <a:pt x="7031952" y="4383386"/>
                </a:lnTo>
                <a:lnTo>
                  <a:pt x="7031952" y="4372447"/>
                </a:lnTo>
                <a:cubicBezTo>
                  <a:pt x="7031952" y="4368131"/>
                  <a:pt x="7032213" y="4364466"/>
                  <a:pt x="7032733" y="4361452"/>
                </a:cubicBezTo>
                <a:cubicBezTo>
                  <a:pt x="7033254" y="4358438"/>
                  <a:pt x="7034110" y="4355983"/>
                  <a:pt x="7035301" y="4354085"/>
                </a:cubicBezTo>
                <a:cubicBezTo>
                  <a:pt x="7036491" y="4352187"/>
                  <a:pt x="7038054" y="4350792"/>
                  <a:pt x="7039989" y="4349899"/>
                </a:cubicBezTo>
                <a:cubicBezTo>
                  <a:pt x="7041924" y="4349006"/>
                  <a:pt x="7044268" y="4348560"/>
                  <a:pt x="7047021" y="4348560"/>
                </a:cubicBezTo>
                <a:cubicBezTo>
                  <a:pt x="7049030" y="4348560"/>
                  <a:pt x="7050797" y="4348727"/>
                  <a:pt x="7052323" y="4349062"/>
                </a:cubicBezTo>
                <a:cubicBezTo>
                  <a:pt x="7053848" y="4349397"/>
                  <a:pt x="7055169" y="4349769"/>
                  <a:pt x="7056285" y="4350178"/>
                </a:cubicBezTo>
                <a:cubicBezTo>
                  <a:pt x="7057402" y="4350588"/>
                  <a:pt x="7058350" y="4350960"/>
                  <a:pt x="7059132" y="4351295"/>
                </a:cubicBezTo>
                <a:cubicBezTo>
                  <a:pt x="7059913" y="4351629"/>
                  <a:pt x="7060564" y="4351797"/>
                  <a:pt x="7061085" y="4351797"/>
                </a:cubicBezTo>
                <a:cubicBezTo>
                  <a:pt x="7061532" y="4351797"/>
                  <a:pt x="7061904" y="4351704"/>
                  <a:pt x="7062201" y="4351518"/>
                </a:cubicBezTo>
                <a:cubicBezTo>
                  <a:pt x="7062499" y="4351332"/>
                  <a:pt x="7062741" y="4350978"/>
                  <a:pt x="7062927" y="4350457"/>
                </a:cubicBezTo>
                <a:cubicBezTo>
                  <a:pt x="7063113" y="4349936"/>
                  <a:pt x="7063280" y="4349248"/>
                  <a:pt x="7063429" y="4348392"/>
                </a:cubicBezTo>
                <a:cubicBezTo>
                  <a:pt x="7063578" y="4347537"/>
                  <a:pt x="7063652" y="4346402"/>
                  <a:pt x="7063652" y="4344988"/>
                </a:cubicBezTo>
                <a:cubicBezTo>
                  <a:pt x="7063652" y="4343574"/>
                  <a:pt x="7063597" y="4342365"/>
                  <a:pt x="7063485" y="4341360"/>
                </a:cubicBezTo>
                <a:cubicBezTo>
                  <a:pt x="7063373" y="4340356"/>
                  <a:pt x="7063169" y="4339500"/>
                  <a:pt x="7062871" y="4338793"/>
                </a:cubicBezTo>
                <a:cubicBezTo>
                  <a:pt x="7062573" y="4338086"/>
                  <a:pt x="7062201" y="4337509"/>
                  <a:pt x="7061755" y="4337063"/>
                </a:cubicBezTo>
                <a:cubicBezTo>
                  <a:pt x="7061308" y="4336616"/>
                  <a:pt x="7060415" y="4336114"/>
                  <a:pt x="7059076" y="4335556"/>
                </a:cubicBezTo>
                <a:cubicBezTo>
                  <a:pt x="7057737" y="4334998"/>
                  <a:pt x="7055839" y="4334477"/>
                  <a:pt x="7053383" y="4333993"/>
                </a:cubicBezTo>
                <a:cubicBezTo>
                  <a:pt x="7050928" y="4333510"/>
                  <a:pt x="7048398" y="4333268"/>
                  <a:pt x="7045793" y="4333268"/>
                </a:cubicBezTo>
                <a:close/>
                <a:moveTo>
                  <a:pt x="5763081" y="4324338"/>
                </a:moveTo>
                <a:lnTo>
                  <a:pt x="5763081" y="4467548"/>
                </a:lnTo>
                <a:lnTo>
                  <a:pt x="5785070" y="4489537"/>
                </a:lnTo>
                <a:lnTo>
                  <a:pt x="5928280" y="4489537"/>
                </a:lnTo>
                <a:lnTo>
                  <a:pt x="5928280" y="4346429"/>
                </a:lnTo>
                <a:lnTo>
                  <a:pt x="5906291" y="4324338"/>
                </a:lnTo>
                <a:close/>
                <a:moveTo>
                  <a:pt x="11135367" y="4188309"/>
                </a:moveTo>
                <a:cubicBezTo>
                  <a:pt x="11130753" y="4188309"/>
                  <a:pt x="11127571" y="4189183"/>
                  <a:pt x="11125823" y="4190932"/>
                </a:cubicBezTo>
                <a:cubicBezTo>
                  <a:pt x="11124074" y="4192681"/>
                  <a:pt x="11123199" y="4196197"/>
                  <a:pt x="11123199" y="4201480"/>
                </a:cubicBezTo>
                <a:cubicBezTo>
                  <a:pt x="11123199" y="4206615"/>
                  <a:pt x="11124055" y="4210038"/>
                  <a:pt x="11125767" y="4211750"/>
                </a:cubicBezTo>
                <a:cubicBezTo>
                  <a:pt x="11127479" y="4213461"/>
                  <a:pt x="11130567" y="4214317"/>
                  <a:pt x="11135031" y="4214317"/>
                </a:cubicBezTo>
                <a:cubicBezTo>
                  <a:pt x="11139645" y="4214317"/>
                  <a:pt x="11142827" y="4213442"/>
                  <a:pt x="11144575" y="4211694"/>
                </a:cubicBezTo>
                <a:cubicBezTo>
                  <a:pt x="11146323" y="4209945"/>
                  <a:pt x="11147198" y="4206429"/>
                  <a:pt x="11147198" y="4201146"/>
                </a:cubicBezTo>
                <a:cubicBezTo>
                  <a:pt x="11147198" y="4196011"/>
                  <a:pt x="11146343" y="4192588"/>
                  <a:pt x="11144631" y="4190876"/>
                </a:cubicBezTo>
                <a:cubicBezTo>
                  <a:pt x="11142919" y="4189165"/>
                  <a:pt x="11139831" y="4188309"/>
                  <a:pt x="11135367" y="4188309"/>
                </a:cubicBezTo>
                <a:close/>
                <a:moveTo>
                  <a:pt x="10574507" y="4164757"/>
                </a:moveTo>
                <a:lnTo>
                  <a:pt x="10590246" y="4164757"/>
                </a:lnTo>
                <a:lnTo>
                  <a:pt x="10590246" y="4186077"/>
                </a:lnTo>
                <a:cubicBezTo>
                  <a:pt x="10585707" y="4191137"/>
                  <a:pt x="10581372" y="4194895"/>
                  <a:pt x="10577242" y="4197350"/>
                </a:cubicBezTo>
                <a:cubicBezTo>
                  <a:pt x="10573112" y="4199806"/>
                  <a:pt x="10568629" y="4201034"/>
                  <a:pt x="10563792" y="4201034"/>
                </a:cubicBezTo>
                <a:cubicBezTo>
                  <a:pt x="10557839" y="4201034"/>
                  <a:pt x="10553207" y="4199490"/>
                  <a:pt x="10549895" y="4196402"/>
                </a:cubicBezTo>
                <a:cubicBezTo>
                  <a:pt x="10546583" y="4193313"/>
                  <a:pt x="10544928" y="4189165"/>
                  <a:pt x="10544928" y="4183956"/>
                </a:cubicBezTo>
                <a:cubicBezTo>
                  <a:pt x="10544928" y="4180905"/>
                  <a:pt x="10545505" y="4178207"/>
                  <a:pt x="10546658" y="4175863"/>
                </a:cubicBezTo>
                <a:cubicBezTo>
                  <a:pt x="10547811" y="4173519"/>
                  <a:pt x="10549616" y="4171510"/>
                  <a:pt x="10552071" y="4169836"/>
                </a:cubicBezTo>
                <a:cubicBezTo>
                  <a:pt x="10554527" y="4168161"/>
                  <a:pt x="10557615" y="4166896"/>
                  <a:pt x="10561336" y="4166041"/>
                </a:cubicBezTo>
                <a:cubicBezTo>
                  <a:pt x="10565057" y="4165185"/>
                  <a:pt x="10569447" y="4164757"/>
                  <a:pt x="10574507" y="4164757"/>
                </a:cubicBezTo>
                <a:close/>
                <a:moveTo>
                  <a:pt x="10060158" y="4164757"/>
                </a:moveTo>
                <a:lnTo>
                  <a:pt x="10075897" y="4164757"/>
                </a:lnTo>
                <a:lnTo>
                  <a:pt x="10075897" y="4186077"/>
                </a:lnTo>
                <a:cubicBezTo>
                  <a:pt x="10071357" y="4191137"/>
                  <a:pt x="10067023" y="4194895"/>
                  <a:pt x="10062893" y="4197350"/>
                </a:cubicBezTo>
                <a:cubicBezTo>
                  <a:pt x="10058763" y="4199806"/>
                  <a:pt x="10054279" y="4201034"/>
                  <a:pt x="10049442" y="4201034"/>
                </a:cubicBezTo>
                <a:cubicBezTo>
                  <a:pt x="10043489" y="4201034"/>
                  <a:pt x="10038857" y="4199490"/>
                  <a:pt x="10035545" y="4196402"/>
                </a:cubicBezTo>
                <a:cubicBezTo>
                  <a:pt x="10032234" y="4193313"/>
                  <a:pt x="10030578" y="4189165"/>
                  <a:pt x="10030578" y="4183956"/>
                </a:cubicBezTo>
                <a:cubicBezTo>
                  <a:pt x="10030578" y="4180905"/>
                  <a:pt x="10031155" y="4178207"/>
                  <a:pt x="10032309" y="4175863"/>
                </a:cubicBezTo>
                <a:cubicBezTo>
                  <a:pt x="10033461" y="4173519"/>
                  <a:pt x="10035266" y="4171510"/>
                  <a:pt x="10037722" y="4169836"/>
                </a:cubicBezTo>
                <a:cubicBezTo>
                  <a:pt x="10040177" y="4168161"/>
                  <a:pt x="10043266" y="4166896"/>
                  <a:pt x="10046987" y="4166041"/>
                </a:cubicBezTo>
                <a:cubicBezTo>
                  <a:pt x="10050707" y="4165185"/>
                  <a:pt x="10055097" y="4164757"/>
                  <a:pt x="10060158" y="4164757"/>
                </a:cubicBezTo>
                <a:close/>
                <a:moveTo>
                  <a:pt x="9869658" y="4164757"/>
                </a:moveTo>
                <a:lnTo>
                  <a:pt x="9885397" y="4164757"/>
                </a:lnTo>
                <a:lnTo>
                  <a:pt x="9885397" y="4186077"/>
                </a:lnTo>
                <a:cubicBezTo>
                  <a:pt x="9880857" y="4191137"/>
                  <a:pt x="9876523" y="4194895"/>
                  <a:pt x="9872393" y="4197350"/>
                </a:cubicBezTo>
                <a:cubicBezTo>
                  <a:pt x="9868263" y="4199806"/>
                  <a:pt x="9863779" y="4201034"/>
                  <a:pt x="9858942" y="4201034"/>
                </a:cubicBezTo>
                <a:cubicBezTo>
                  <a:pt x="9852989" y="4201034"/>
                  <a:pt x="9848357" y="4199490"/>
                  <a:pt x="9845045" y="4196402"/>
                </a:cubicBezTo>
                <a:cubicBezTo>
                  <a:pt x="9841734" y="4193313"/>
                  <a:pt x="9840078" y="4189165"/>
                  <a:pt x="9840078" y="4183956"/>
                </a:cubicBezTo>
                <a:cubicBezTo>
                  <a:pt x="9840078" y="4180905"/>
                  <a:pt x="9840655" y="4178207"/>
                  <a:pt x="9841808" y="4175863"/>
                </a:cubicBezTo>
                <a:cubicBezTo>
                  <a:pt x="9842962" y="4173519"/>
                  <a:pt x="9844766" y="4171510"/>
                  <a:pt x="9847222" y="4169836"/>
                </a:cubicBezTo>
                <a:cubicBezTo>
                  <a:pt x="9849677" y="4168161"/>
                  <a:pt x="9852766" y="4166896"/>
                  <a:pt x="9856487" y="4166041"/>
                </a:cubicBezTo>
                <a:cubicBezTo>
                  <a:pt x="9860207" y="4165185"/>
                  <a:pt x="9864597" y="4164757"/>
                  <a:pt x="9869658" y="4164757"/>
                </a:cubicBezTo>
                <a:close/>
                <a:moveTo>
                  <a:pt x="8679033" y="4164757"/>
                </a:moveTo>
                <a:lnTo>
                  <a:pt x="8694771" y="4164757"/>
                </a:lnTo>
                <a:lnTo>
                  <a:pt x="8694771" y="4186077"/>
                </a:lnTo>
                <a:cubicBezTo>
                  <a:pt x="8690232" y="4191137"/>
                  <a:pt x="8685898" y="4194895"/>
                  <a:pt x="8681768" y="4197350"/>
                </a:cubicBezTo>
                <a:cubicBezTo>
                  <a:pt x="8677638" y="4199806"/>
                  <a:pt x="8673154" y="4201034"/>
                  <a:pt x="8668317" y="4201034"/>
                </a:cubicBezTo>
                <a:cubicBezTo>
                  <a:pt x="8662364" y="4201034"/>
                  <a:pt x="8657732" y="4199490"/>
                  <a:pt x="8654420" y="4196402"/>
                </a:cubicBezTo>
                <a:cubicBezTo>
                  <a:pt x="8651109" y="4193313"/>
                  <a:pt x="8649453" y="4189165"/>
                  <a:pt x="8649453" y="4183956"/>
                </a:cubicBezTo>
                <a:cubicBezTo>
                  <a:pt x="8649453" y="4180905"/>
                  <a:pt x="8650030" y="4178207"/>
                  <a:pt x="8651183" y="4175863"/>
                </a:cubicBezTo>
                <a:cubicBezTo>
                  <a:pt x="8652337" y="4173519"/>
                  <a:pt x="8654141" y="4171510"/>
                  <a:pt x="8656597" y="4169836"/>
                </a:cubicBezTo>
                <a:cubicBezTo>
                  <a:pt x="8659053" y="4168161"/>
                  <a:pt x="8662141" y="4166896"/>
                  <a:pt x="8665862" y="4166041"/>
                </a:cubicBezTo>
                <a:cubicBezTo>
                  <a:pt x="8669582" y="4165185"/>
                  <a:pt x="8673973" y="4164757"/>
                  <a:pt x="8679033" y="4164757"/>
                </a:cubicBezTo>
                <a:close/>
                <a:moveTo>
                  <a:pt x="8183733" y="4164757"/>
                </a:moveTo>
                <a:lnTo>
                  <a:pt x="8199471" y="4164757"/>
                </a:lnTo>
                <a:lnTo>
                  <a:pt x="8199471" y="4186077"/>
                </a:lnTo>
                <a:cubicBezTo>
                  <a:pt x="8194932" y="4191137"/>
                  <a:pt x="8190598" y="4194895"/>
                  <a:pt x="8186468" y="4197350"/>
                </a:cubicBezTo>
                <a:cubicBezTo>
                  <a:pt x="8182338" y="4199806"/>
                  <a:pt x="8177854" y="4201034"/>
                  <a:pt x="8173017" y="4201034"/>
                </a:cubicBezTo>
                <a:cubicBezTo>
                  <a:pt x="8167064" y="4201034"/>
                  <a:pt x="8162432" y="4199490"/>
                  <a:pt x="8159120" y="4196402"/>
                </a:cubicBezTo>
                <a:cubicBezTo>
                  <a:pt x="8155809" y="4193313"/>
                  <a:pt x="8154153" y="4189165"/>
                  <a:pt x="8154153" y="4183956"/>
                </a:cubicBezTo>
                <a:cubicBezTo>
                  <a:pt x="8154153" y="4180905"/>
                  <a:pt x="8154730" y="4178207"/>
                  <a:pt x="8155883" y="4175863"/>
                </a:cubicBezTo>
                <a:cubicBezTo>
                  <a:pt x="8157037" y="4173519"/>
                  <a:pt x="8158841" y="4171510"/>
                  <a:pt x="8161297" y="4169836"/>
                </a:cubicBezTo>
                <a:cubicBezTo>
                  <a:pt x="8163753" y="4168161"/>
                  <a:pt x="8166841" y="4166896"/>
                  <a:pt x="8170562" y="4166041"/>
                </a:cubicBezTo>
                <a:cubicBezTo>
                  <a:pt x="8174282" y="4165185"/>
                  <a:pt x="8178673" y="4164757"/>
                  <a:pt x="8183733" y="4164757"/>
                </a:cubicBezTo>
                <a:close/>
                <a:moveTo>
                  <a:pt x="7383633" y="4164757"/>
                </a:moveTo>
                <a:lnTo>
                  <a:pt x="7399372" y="4164757"/>
                </a:lnTo>
                <a:lnTo>
                  <a:pt x="7399372" y="4186077"/>
                </a:lnTo>
                <a:cubicBezTo>
                  <a:pt x="7394832" y="4191137"/>
                  <a:pt x="7390498" y="4194895"/>
                  <a:pt x="7386368" y="4197350"/>
                </a:cubicBezTo>
                <a:cubicBezTo>
                  <a:pt x="7382238" y="4199806"/>
                  <a:pt x="7377754" y="4201034"/>
                  <a:pt x="7372917" y="4201034"/>
                </a:cubicBezTo>
                <a:cubicBezTo>
                  <a:pt x="7366964" y="4201034"/>
                  <a:pt x="7362332" y="4199490"/>
                  <a:pt x="7359020" y="4196402"/>
                </a:cubicBezTo>
                <a:cubicBezTo>
                  <a:pt x="7355709" y="4193313"/>
                  <a:pt x="7354053" y="4189165"/>
                  <a:pt x="7354053" y="4183956"/>
                </a:cubicBezTo>
                <a:cubicBezTo>
                  <a:pt x="7354053" y="4180905"/>
                  <a:pt x="7354630" y="4178207"/>
                  <a:pt x="7355783" y="4175863"/>
                </a:cubicBezTo>
                <a:cubicBezTo>
                  <a:pt x="7356937" y="4173519"/>
                  <a:pt x="7358741" y="4171510"/>
                  <a:pt x="7361197" y="4169836"/>
                </a:cubicBezTo>
                <a:cubicBezTo>
                  <a:pt x="7363653" y="4168161"/>
                  <a:pt x="7366741" y="4166896"/>
                  <a:pt x="7370462" y="4166041"/>
                </a:cubicBezTo>
                <a:cubicBezTo>
                  <a:pt x="7374182" y="4165185"/>
                  <a:pt x="7378573" y="4164757"/>
                  <a:pt x="7383633" y="4164757"/>
                </a:cubicBezTo>
                <a:close/>
                <a:moveTo>
                  <a:pt x="9742707" y="4120890"/>
                </a:moveTo>
                <a:cubicBezTo>
                  <a:pt x="9747767" y="4120890"/>
                  <a:pt x="9752623" y="4122508"/>
                  <a:pt x="9757274" y="4125745"/>
                </a:cubicBezTo>
                <a:cubicBezTo>
                  <a:pt x="9761925" y="4128982"/>
                  <a:pt x="9766743" y="4133689"/>
                  <a:pt x="9771729" y="4139866"/>
                </a:cubicBezTo>
                <a:lnTo>
                  <a:pt x="9771729" y="4180049"/>
                </a:lnTo>
                <a:cubicBezTo>
                  <a:pt x="9768827" y="4183695"/>
                  <a:pt x="9766073" y="4186765"/>
                  <a:pt x="9763469" y="4189258"/>
                </a:cubicBezTo>
                <a:cubicBezTo>
                  <a:pt x="9760865" y="4191751"/>
                  <a:pt x="9758371" y="4193779"/>
                  <a:pt x="9755990" y="4195341"/>
                </a:cubicBezTo>
                <a:cubicBezTo>
                  <a:pt x="9753609" y="4196904"/>
                  <a:pt x="9751283" y="4198020"/>
                  <a:pt x="9749014" y="4198690"/>
                </a:cubicBezTo>
                <a:cubicBezTo>
                  <a:pt x="9746744" y="4199360"/>
                  <a:pt x="9744382" y="4199694"/>
                  <a:pt x="9741926" y="4199694"/>
                </a:cubicBezTo>
                <a:cubicBezTo>
                  <a:pt x="9737089" y="4199694"/>
                  <a:pt x="9733071" y="4198560"/>
                  <a:pt x="9729871" y="4196290"/>
                </a:cubicBezTo>
                <a:cubicBezTo>
                  <a:pt x="9726671" y="4194020"/>
                  <a:pt x="9724104" y="4191007"/>
                  <a:pt x="9722169" y="4187249"/>
                </a:cubicBezTo>
                <a:cubicBezTo>
                  <a:pt x="9720234" y="4183491"/>
                  <a:pt x="9718876" y="4179193"/>
                  <a:pt x="9718095" y="4174356"/>
                </a:cubicBezTo>
                <a:cubicBezTo>
                  <a:pt x="9717313" y="4169520"/>
                  <a:pt x="9716923" y="4164571"/>
                  <a:pt x="9716923" y="4159511"/>
                </a:cubicBezTo>
                <a:cubicBezTo>
                  <a:pt x="9716923" y="4154748"/>
                  <a:pt x="9717388" y="4150060"/>
                  <a:pt x="9718318" y="4145447"/>
                </a:cubicBezTo>
                <a:cubicBezTo>
                  <a:pt x="9719248" y="4140833"/>
                  <a:pt x="9720737" y="4136703"/>
                  <a:pt x="9722783" y="4133057"/>
                </a:cubicBezTo>
                <a:cubicBezTo>
                  <a:pt x="9724829" y="4129410"/>
                  <a:pt x="9727490" y="4126471"/>
                  <a:pt x="9730764" y="4124239"/>
                </a:cubicBezTo>
                <a:cubicBezTo>
                  <a:pt x="9734038" y="4122006"/>
                  <a:pt x="9738019" y="4120890"/>
                  <a:pt x="9742707" y="4120890"/>
                </a:cubicBezTo>
                <a:close/>
                <a:moveTo>
                  <a:pt x="9247407" y="4120890"/>
                </a:moveTo>
                <a:cubicBezTo>
                  <a:pt x="9252467" y="4120890"/>
                  <a:pt x="9257323" y="4122508"/>
                  <a:pt x="9261974" y="4125745"/>
                </a:cubicBezTo>
                <a:cubicBezTo>
                  <a:pt x="9266625" y="4128982"/>
                  <a:pt x="9271443" y="4133689"/>
                  <a:pt x="9276429" y="4139866"/>
                </a:cubicBezTo>
                <a:lnTo>
                  <a:pt x="9276429" y="4180049"/>
                </a:lnTo>
                <a:cubicBezTo>
                  <a:pt x="9273527" y="4183695"/>
                  <a:pt x="9270773" y="4186765"/>
                  <a:pt x="9268169" y="4189258"/>
                </a:cubicBezTo>
                <a:cubicBezTo>
                  <a:pt x="9265565" y="4191751"/>
                  <a:pt x="9263071" y="4193779"/>
                  <a:pt x="9260690" y="4195341"/>
                </a:cubicBezTo>
                <a:cubicBezTo>
                  <a:pt x="9258309" y="4196904"/>
                  <a:pt x="9255983" y="4198020"/>
                  <a:pt x="9253714" y="4198690"/>
                </a:cubicBezTo>
                <a:cubicBezTo>
                  <a:pt x="9251444" y="4199360"/>
                  <a:pt x="9249082" y="4199694"/>
                  <a:pt x="9246626" y="4199694"/>
                </a:cubicBezTo>
                <a:cubicBezTo>
                  <a:pt x="9241789" y="4199694"/>
                  <a:pt x="9237771" y="4198560"/>
                  <a:pt x="9234571" y="4196290"/>
                </a:cubicBezTo>
                <a:cubicBezTo>
                  <a:pt x="9231371" y="4194020"/>
                  <a:pt x="9228804" y="4191007"/>
                  <a:pt x="9226869" y="4187249"/>
                </a:cubicBezTo>
                <a:cubicBezTo>
                  <a:pt x="9224934" y="4183491"/>
                  <a:pt x="9223576" y="4179193"/>
                  <a:pt x="9222795" y="4174356"/>
                </a:cubicBezTo>
                <a:cubicBezTo>
                  <a:pt x="9222013" y="4169520"/>
                  <a:pt x="9221623" y="4164571"/>
                  <a:pt x="9221623" y="4159511"/>
                </a:cubicBezTo>
                <a:cubicBezTo>
                  <a:pt x="9221623" y="4154748"/>
                  <a:pt x="9222088" y="4150060"/>
                  <a:pt x="9223018" y="4145447"/>
                </a:cubicBezTo>
                <a:cubicBezTo>
                  <a:pt x="9223948" y="4140833"/>
                  <a:pt x="9225437" y="4136703"/>
                  <a:pt x="9227483" y="4133057"/>
                </a:cubicBezTo>
                <a:cubicBezTo>
                  <a:pt x="9229529" y="4129410"/>
                  <a:pt x="9232190" y="4126471"/>
                  <a:pt x="9235464" y="4124239"/>
                </a:cubicBezTo>
                <a:cubicBezTo>
                  <a:pt x="9238738" y="4122006"/>
                  <a:pt x="9242719" y="4120890"/>
                  <a:pt x="9247407" y="4120890"/>
                </a:cubicBezTo>
                <a:close/>
                <a:moveTo>
                  <a:pt x="7990363" y="4120890"/>
                </a:moveTo>
                <a:cubicBezTo>
                  <a:pt x="7995156" y="4120890"/>
                  <a:pt x="7999162" y="4122025"/>
                  <a:pt x="8002381" y="4124294"/>
                </a:cubicBezTo>
                <a:cubicBezTo>
                  <a:pt x="8005600" y="4126564"/>
                  <a:pt x="8008183" y="4129559"/>
                  <a:pt x="8010130" y="4133280"/>
                </a:cubicBezTo>
                <a:cubicBezTo>
                  <a:pt x="8012077" y="4137001"/>
                  <a:pt x="8013443" y="4141279"/>
                  <a:pt x="8014229" y="4146116"/>
                </a:cubicBezTo>
                <a:cubicBezTo>
                  <a:pt x="8015015" y="4150953"/>
                  <a:pt x="8015408" y="4155939"/>
                  <a:pt x="8015408" y="4161074"/>
                </a:cubicBezTo>
                <a:cubicBezTo>
                  <a:pt x="8015408" y="4165762"/>
                  <a:pt x="8014940" y="4170394"/>
                  <a:pt x="8014004" y="4174970"/>
                </a:cubicBezTo>
                <a:cubicBezTo>
                  <a:pt x="8013068" y="4179547"/>
                  <a:pt x="8011571" y="4183677"/>
                  <a:pt x="8009512" y="4187360"/>
                </a:cubicBezTo>
                <a:cubicBezTo>
                  <a:pt x="8007454" y="4191044"/>
                  <a:pt x="8004777" y="4194002"/>
                  <a:pt x="8001483" y="4196234"/>
                </a:cubicBezTo>
                <a:cubicBezTo>
                  <a:pt x="7998188" y="4198467"/>
                  <a:pt x="7994220" y="4199583"/>
                  <a:pt x="7989578" y="4199583"/>
                </a:cubicBezTo>
                <a:cubicBezTo>
                  <a:pt x="7984561" y="4199583"/>
                  <a:pt x="7979732" y="4197964"/>
                  <a:pt x="7975090" y="4194727"/>
                </a:cubicBezTo>
                <a:cubicBezTo>
                  <a:pt x="7970449" y="4191490"/>
                  <a:pt x="7965582" y="4186784"/>
                  <a:pt x="7960491" y="4180607"/>
                </a:cubicBezTo>
                <a:lnTo>
                  <a:pt x="7960491" y="4140535"/>
                </a:lnTo>
                <a:cubicBezTo>
                  <a:pt x="7963410" y="4136815"/>
                  <a:pt x="7966162" y="4133726"/>
                  <a:pt x="7968745" y="4131271"/>
                </a:cubicBezTo>
                <a:cubicBezTo>
                  <a:pt x="7971328" y="4128815"/>
                  <a:pt x="7973817" y="4126806"/>
                  <a:pt x="7976214" y="4125243"/>
                </a:cubicBezTo>
                <a:cubicBezTo>
                  <a:pt x="7978610" y="4123680"/>
                  <a:pt x="7980969" y="4122564"/>
                  <a:pt x="7983289" y="4121895"/>
                </a:cubicBezTo>
                <a:cubicBezTo>
                  <a:pt x="7985610" y="4121225"/>
                  <a:pt x="7987968" y="4120890"/>
                  <a:pt x="7990363" y="4120890"/>
                </a:cubicBezTo>
                <a:close/>
                <a:moveTo>
                  <a:pt x="6323602" y="4120890"/>
                </a:moveTo>
                <a:cubicBezTo>
                  <a:pt x="6328393" y="4120890"/>
                  <a:pt x="6332399" y="4122006"/>
                  <a:pt x="6335618" y="4124239"/>
                </a:cubicBezTo>
                <a:cubicBezTo>
                  <a:pt x="6338838" y="4126471"/>
                  <a:pt x="6341402" y="4129448"/>
                  <a:pt x="6343312" y="4133168"/>
                </a:cubicBezTo>
                <a:cubicBezTo>
                  <a:pt x="6345221" y="4136889"/>
                  <a:pt x="6346568" y="4141149"/>
                  <a:pt x="6347354" y="4145949"/>
                </a:cubicBezTo>
                <a:cubicBezTo>
                  <a:pt x="6348140" y="4150749"/>
                  <a:pt x="6348533" y="4155716"/>
                  <a:pt x="6348533" y="4160850"/>
                </a:cubicBezTo>
                <a:cubicBezTo>
                  <a:pt x="6348533" y="4165538"/>
                  <a:pt x="6348047" y="4170189"/>
                  <a:pt x="6347073" y="4174803"/>
                </a:cubicBezTo>
                <a:cubicBezTo>
                  <a:pt x="6346100" y="4179417"/>
                  <a:pt x="6344584" y="4183584"/>
                  <a:pt x="6342525" y="4187305"/>
                </a:cubicBezTo>
                <a:cubicBezTo>
                  <a:pt x="6340466" y="4191025"/>
                  <a:pt x="6337770" y="4194002"/>
                  <a:pt x="6334439" y="4196234"/>
                </a:cubicBezTo>
                <a:cubicBezTo>
                  <a:pt x="6331107" y="4198467"/>
                  <a:pt x="6327120" y="4199583"/>
                  <a:pt x="6322478" y="4199583"/>
                </a:cubicBezTo>
                <a:cubicBezTo>
                  <a:pt x="6317463" y="4199583"/>
                  <a:pt x="6312671" y="4197946"/>
                  <a:pt x="6308104" y="4194672"/>
                </a:cubicBezTo>
                <a:cubicBezTo>
                  <a:pt x="6303537" y="4191397"/>
                  <a:pt x="6298707" y="4186672"/>
                  <a:pt x="6293616" y="4180496"/>
                </a:cubicBezTo>
                <a:lnTo>
                  <a:pt x="6293616" y="4140535"/>
                </a:lnTo>
                <a:cubicBezTo>
                  <a:pt x="6296535" y="4136889"/>
                  <a:pt x="6299305" y="4133819"/>
                  <a:pt x="6301926" y="4131327"/>
                </a:cubicBezTo>
                <a:cubicBezTo>
                  <a:pt x="6304547" y="4128834"/>
                  <a:pt x="6307055" y="4126824"/>
                  <a:pt x="6309451" y="4125299"/>
                </a:cubicBezTo>
                <a:cubicBezTo>
                  <a:pt x="6311847" y="4123774"/>
                  <a:pt x="6314205" y="4122657"/>
                  <a:pt x="6316526" y="4121950"/>
                </a:cubicBezTo>
                <a:cubicBezTo>
                  <a:pt x="6318847" y="4121243"/>
                  <a:pt x="6321205" y="4120890"/>
                  <a:pt x="6323602" y="4120890"/>
                </a:cubicBezTo>
                <a:close/>
                <a:moveTo>
                  <a:pt x="10919251" y="4120443"/>
                </a:moveTo>
                <a:cubicBezTo>
                  <a:pt x="10925183" y="4120443"/>
                  <a:pt x="10930139" y="4121504"/>
                  <a:pt x="10934119" y="4123625"/>
                </a:cubicBezTo>
                <a:cubicBezTo>
                  <a:pt x="10938098" y="4125745"/>
                  <a:pt x="10941251" y="4128629"/>
                  <a:pt x="10943579" y="4132275"/>
                </a:cubicBezTo>
                <a:cubicBezTo>
                  <a:pt x="10945907" y="4135922"/>
                  <a:pt x="10947577" y="4140163"/>
                  <a:pt x="10948591" y="4145000"/>
                </a:cubicBezTo>
                <a:cubicBezTo>
                  <a:pt x="10949605" y="4149837"/>
                  <a:pt x="10950113" y="4154972"/>
                  <a:pt x="10950113" y="4160404"/>
                </a:cubicBezTo>
                <a:cubicBezTo>
                  <a:pt x="10950113" y="4166208"/>
                  <a:pt x="10949512" y="4171529"/>
                  <a:pt x="10948310" y="4176366"/>
                </a:cubicBezTo>
                <a:cubicBezTo>
                  <a:pt x="10947109" y="4181203"/>
                  <a:pt x="10945231" y="4185370"/>
                  <a:pt x="10942679" y="4188867"/>
                </a:cubicBezTo>
                <a:cubicBezTo>
                  <a:pt x="10940126" y="4192365"/>
                  <a:pt x="10936860" y="4195081"/>
                  <a:pt x="10932881" y="4197016"/>
                </a:cubicBezTo>
                <a:cubicBezTo>
                  <a:pt x="10928901" y="4198950"/>
                  <a:pt x="10924207" y="4199918"/>
                  <a:pt x="10918801" y="4199918"/>
                </a:cubicBezTo>
                <a:cubicBezTo>
                  <a:pt x="10912869" y="4199918"/>
                  <a:pt x="10907913" y="4198857"/>
                  <a:pt x="10903934" y="4196736"/>
                </a:cubicBezTo>
                <a:cubicBezTo>
                  <a:pt x="10899955" y="4194616"/>
                  <a:pt x="10896782" y="4191751"/>
                  <a:pt x="10894417" y="4188142"/>
                </a:cubicBezTo>
                <a:cubicBezTo>
                  <a:pt x="10892052" y="4184533"/>
                  <a:pt x="10890363" y="4180310"/>
                  <a:pt x="10889349" y="4175473"/>
                </a:cubicBezTo>
                <a:cubicBezTo>
                  <a:pt x="10888335" y="4170636"/>
                  <a:pt x="10887828" y="4165464"/>
                  <a:pt x="10887828" y="4159957"/>
                </a:cubicBezTo>
                <a:cubicBezTo>
                  <a:pt x="10887828" y="4154227"/>
                  <a:pt x="10888447" y="4148944"/>
                  <a:pt x="10889687" y="4144107"/>
                </a:cubicBezTo>
                <a:cubicBezTo>
                  <a:pt x="10890925" y="4139270"/>
                  <a:pt x="10892821" y="4135084"/>
                  <a:pt x="10895374" y="4131550"/>
                </a:cubicBezTo>
                <a:cubicBezTo>
                  <a:pt x="10897927" y="4128015"/>
                  <a:pt x="10901174" y="4125280"/>
                  <a:pt x="10905117" y="4123346"/>
                </a:cubicBezTo>
                <a:cubicBezTo>
                  <a:pt x="10909059" y="4121411"/>
                  <a:pt x="10913770" y="4120443"/>
                  <a:pt x="10919251" y="4120443"/>
                </a:cubicBezTo>
                <a:close/>
                <a:moveTo>
                  <a:pt x="9490501" y="4120443"/>
                </a:moveTo>
                <a:cubicBezTo>
                  <a:pt x="9496433" y="4120443"/>
                  <a:pt x="9501389" y="4121504"/>
                  <a:pt x="9505369" y="4123625"/>
                </a:cubicBezTo>
                <a:cubicBezTo>
                  <a:pt x="9509348" y="4125745"/>
                  <a:pt x="9512502" y="4128629"/>
                  <a:pt x="9514829" y="4132275"/>
                </a:cubicBezTo>
                <a:cubicBezTo>
                  <a:pt x="9517157" y="4135922"/>
                  <a:pt x="9518828" y="4140163"/>
                  <a:pt x="9519842" y="4145000"/>
                </a:cubicBezTo>
                <a:cubicBezTo>
                  <a:pt x="9520856" y="4149837"/>
                  <a:pt x="9521363" y="4154972"/>
                  <a:pt x="9521363" y="4160404"/>
                </a:cubicBezTo>
                <a:cubicBezTo>
                  <a:pt x="9521363" y="4166208"/>
                  <a:pt x="9520762" y="4171529"/>
                  <a:pt x="9519560" y="4176366"/>
                </a:cubicBezTo>
                <a:cubicBezTo>
                  <a:pt x="9518359" y="4181203"/>
                  <a:pt x="9516481" y="4185370"/>
                  <a:pt x="9513929" y="4188867"/>
                </a:cubicBezTo>
                <a:cubicBezTo>
                  <a:pt x="9511376" y="4192365"/>
                  <a:pt x="9508110" y="4195081"/>
                  <a:pt x="9504130" y="4197016"/>
                </a:cubicBezTo>
                <a:cubicBezTo>
                  <a:pt x="9500151" y="4198950"/>
                  <a:pt x="9495458" y="4199918"/>
                  <a:pt x="9490051" y="4199918"/>
                </a:cubicBezTo>
                <a:cubicBezTo>
                  <a:pt x="9484119" y="4199918"/>
                  <a:pt x="9479163" y="4198857"/>
                  <a:pt x="9475184" y="4196736"/>
                </a:cubicBezTo>
                <a:cubicBezTo>
                  <a:pt x="9471205" y="4194616"/>
                  <a:pt x="9468032" y="4191751"/>
                  <a:pt x="9465667" y="4188142"/>
                </a:cubicBezTo>
                <a:cubicBezTo>
                  <a:pt x="9463302" y="4184533"/>
                  <a:pt x="9461613" y="4180310"/>
                  <a:pt x="9460599" y="4175473"/>
                </a:cubicBezTo>
                <a:cubicBezTo>
                  <a:pt x="9459585" y="4170636"/>
                  <a:pt x="9459078" y="4165464"/>
                  <a:pt x="9459078" y="4159957"/>
                </a:cubicBezTo>
                <a:cubicBezTo>
                  <a:pt x="9459078" y="4154227"/>
                  <a:pt x="9459697" y="4148944"/>
                  <a:pt x="9460937" y="4144107"/>
                </a:cubicBezTo>
                <a:cubicBezTo>
                  <a:pt x="9462175" y="4139270"/>
                  <a:pt x="9464071" y="4135084"/>
                  <a:pt x="9466624" y="4131550"/>
                </a:cubicBezTo>
                <a:cubicBezTo>
                  <a:pt x="9469177" y="4128015"/>
                  <a:pt x="9472424" y="4125280"/>
                  <a:pt x="9476366" y="4123346"/>
                </a:cubicBezTo>
                <a:cubicBezTo>
                  <a:pt x="9480309" y="4121411"/>
                  <a:pt x="9485020" y="4120443"/>
                  <a:pt x="9490501" y="4120443"/>
                </a:cubicBezTo>
                <a:close/>
                <a:moveTo>
                  <a:pt x="6747301" y="4120443"/>
                </a:moveTo>
                <a:cubicBezTo>
                  <a:pt x="6753234" y="4120443"/>
                  <a:pt x="6758189" y="4121504"/>
                  <a:pt x="6762169" y="4123625"/>
                </a:cubicBezTo>
                <a:cubicBezTo>
                  <a:pt x="6766148" y="4125745"/>
                  <a:pt x="6769302" y="4128629"/>
                  <a:pt x="6771630" y="4132275"/>
                </a:cubicBezTo>
                <a:cubicBezTo>
                  <a:pt x="6773957" y="4135922"/>
                  <a:pt x="6775628" y="4140163"/>
                  <a:pt x="6776642" y="4145000"/>
                </a:cubicBezTo>
                <a:cubicBezTo>
                  <a:pt x="6777656" y="4149837"/>
                  <a:pt x="6778163" y="4154972"/>
                  <a:pt x="6778163" y="4160404"/>
                </a:cubicBezTo>
                <a:cubicBezTo>
                  <a:pt x="6778163" y="4166208"/>
                  <a:pt x="6777562" y="4171529"/>
                  <a:pt x="6776360" y="4176366"/>
                </a:cubicBezTo>
                <a:cubicBezTo>
                  <a:pt x="6775159" y="4181203"/>
                  <a:pt x="6773281" y="4185370"/>
                  <a:pt x="6770729" y="4188867"/>
                </a:cubicBezTo>
                <a:cubicBezTo>
                  <a:pt x="6768176" y="4192365"/>
                  <a:pt x="6764910" y="4195081"/>
                  <a:pt x="6760930" y="4197016"/>
                </a:cubicBezTo>
                <a:cubicBezTo>
                  <a:pt x="6756951" y="4198950"/>
                  <a:pt x="6752258" y="4199918"/>
                  <a:pt x="6746851" y="4199918"/>
                </a:cubicBezTo>
                <a:cubicBezTo>
                  <a:pt x="6740919" y="4199918"/>
                  <a:pt x="6735963" y="4198857"/>
                  <a:pt x="6731984" y="4196736"/>
                </a:cubicBezTo>
                <a:cubicBezTo>
                  <a:pt x="6728005" y="4194616"/>
                  <a:pt x="6724832" y="4191751"/>
                  <a:pt x="6722467" y="4188142"/>
                </a:cubicBezTo>
                <a:cubicBezTo>
                  <a:pt x="6720102" y="4184533"/>
                  <a:pt x="6718413" y="4180310"/>
                  <a:pt x="6717399" y="4175473"/>
                </a:cubicBezTo>
                <a:cubicBezTo>
                  <a:pt x="6716385" y="4170636"/>
                  <a:pt x="6715878" y="4165464"/>
                  <a:pt x="6715878" y="4159957"/>
                </a:cubicBezTo>
                <a:cubicBezTo>
                  <a:pt x="6715878" y="4154227"/>
                  <a:pt x="6716498" y="4148944"/>
                  <a:pt x="6717737" y="4144107"/>
                </a:cubicBezTo>
                <a:cubicBezTo>
                  <a:pt x="6718975" y="4139270"/>
                  <a:pt x="6720871" y="4135084"/>
                  <a:pt x="6723424" y="4131550"/>
                </a:cubicBezTo>
                <a:cubicBezTo>
                  <a:pt x="6725977" y="4128015"/>
                  <a:pt x="6729224" y="4125280"/>
                  <a:pt x="6733166" y="4123346"/>
                </a:cubicBezTo>
                <a:cubicBezTo>
                  <a:pt x="6737109" y="4121411"/>
                  <a:pt x="6741820" y="4120443"/>
                  <a:pt x="6747301" y="4120443"/>
                </a:cubicBezTo>
                <a:close/>
                <a:moveTo>
                  <a:pt x="10211503" y="4119439"/>
                </a:moveTo>
                <a:cubicBezTo>
                  <a:pt x="10220413" y="4119439"/>
                  <a:pt x="10227132" y="4122192"/>
                  <a:pt x="10231661" y="4127699"/>
                </a:cubicBezTo>
                <a:cubicBezTo>
                  <a:pt x="10236189" y="4133205"/>
                  <a:pt x="10238342" y="4140796"/>
                  <a:pt x="10238119" y="4150470"/>
                </a:cubicBezTo>
                <a:lnTo>
                  <a:pt x="10183313" y="4150470"/>
                </a:lnTo>
                <a:cubicBezTo>
                  <a:pt x="10183463" y="4146377"/>
                  <a:pt x="10184175" y="4142451"/>
                  <a:pt x="10185447" y="4138694"/>
                </a:cubicBezTo>
                <a:cubicBezTo>
                  <a:pt x="10186719" y="4134936"/>
                  <a:pt x="10188517" y="4131643"/>
                  <a:pt x="10190838" y="4128815"/>
                </a:cubicBezTo>
                <a:cubicBezTo>
                  <a:pt x="10193159" y="4125987"/>
                  <a:pt x="10196042" y="4123718"/>
                  <a:pt x="10199486" y="4122006"/>
                </a:cubicBezTo>
                <a:cubicBezTo>
                  <a:pt x="10202930" y="4120295"/>
                  <a:pt x="10206935" y="4119439"/>
                  <a:pt x="10211503" y="4119439"/>
                </a:cubicBezTo>
                <a:close/>
                <a:moveTo>
                  <a:pt x="9135177" y="4119439"/>
                </a:moveTo>
                <a:cubicBezTo>
                  <a:pt x="9144087" y="4119439"/>
                  <a:pt x="9150807" y="4122192"/>
                  <a:pt x="9155336" y="4127699"/>
                </a:cubicBezTo>
                <a:cubicBezTo>
                  <a:pt x="9159865" y="4133205"/>
                  <a:pt x="9162017" y="4140796"/>
                  <a:pt x="9161794" y="4150470"/>
                </a:cubicBezTo>
                <a:lnTo>
                  <a:pt x="9106988" y="4150470"/>
                </a:lnTo>
                <a:cubicBezTo>
                  <a:pt x="9107138" y="4146377"/>
                  <a:pt x="9107849" y="4142451"/>
                  <a:pt x="9109122" y="4138694"/>
                </a:cubicBezTo>
                <a:cubicBezTo>
                  <a:pt x="9110395" y="4134936"/>
                  <a:pt x="9112191" y="4131643"/>
                  <a:pt x="9114513" y="4128815"/>
                </a:cubicBezTo>
                <a:cubicBezTo>
                  <a:pt x="9116834" y="4125987"/>
                  <a:pt x="9119717" y="4123718"/>
                  <a:pt x="9123161" y="4122006"/>
                </a:cubicBezTo>
                <a:cubicBezTo>
                  <a:pt x="9126605" y="4120295"/>
                  <a:pt x="9130611" y="4119439"/>
                  <a:pt x="9135177" y="4119439"/>
                </a:cubicBezTo>
                <a:close/>
                <a:moveTo>
                  <a:pt x="7715953" y="4119439"/>
                </a:moveTo>
                <a:cubicBezTo>
                  <a:pt x="7724863" y="4119439"/>
                  <a:pt x="7731582" y="4122192"/>
                  <a:pt x="7736111" y="4127699"/>
                </a:cubicBezTo>
                <a:cubicBezTo>
                  <a:pt x="7740640" y="4133205"/>
                  <a:pt x="7742792" y="4140796"/>
                  <a:pt x="7742569" y="4150470"/>
                </a:cubicBezTo>
                <a:lnTo>
                  <a:pt x="7687763" y="4150470"/>
                </a:lnTo>
                <a:cubicBezTo>
                  <a:pt x="7687913" y="4146377"/>
                  <a:pt x="7688624" y="4142451"/>
                  <a:pt x="7689897" y="4138694"/>
                </a:cubicBezTo>
                <a:cubicBezTo>
                  <a:pt x="7691170" y="4134936"/>
                  <a:pt x="7692967" y="4131643"/>
                  <a:pt x="7695288" y="4128815"/>
                </a:cubicBezTo>
                <a:cubicBezTo>
                  <a:pt x="7697609" y="4125987"/>
                  <a:pt x="7700492" y="4123718"/>
                  <a:pt x="7703936" y="4122006"/>
                </a:cubicBezTo>
                <a:cubicBezTo>
                  <a:pt x="7707380" y="4120295"/>
                  <a:pt x="7711386" y="4119439"/>
                  <a:pt x="7715953" y="4119439"/>
                </a:cubicBezTo>
                <a:close/>
                <a:moveTo>
                  <a:pt x="10827775" y="4106602"/>
                </a:moveTo>
                <a:cubicBezTo>
                  <a:pt x="10825990" y="4106602"/>
                  <a:pt x="10824501" y="4106677"/>
                  <a:pt x="10823311" y="4106826"/>
                </a:cubicBezTo>
                <a:cubicBezTo>
                  <a:pt x="10822121" y="4106975"/>
                  <a:pt x="10821171" y="4107198"/>
                  <a:pt x="10820465" y="4107495"/>
                </a:cubicBezTo>
                <a:cubicBezTo>
                  <a:pt x="10819757" y="4107793"/>
                  <a:pt x="10819274" y="4108165"/>
                  <a:pt x="10819013" y="4108612"/>
                </a:cubicBezTo>
                <a:cubicBezTo>
                  <a:pt x="10818753" y="4109058"/>
                  <a:pt x="10818623" y="4109542"/>
                  <a:pt x="10818623" y="4110063"/>
                </a:cubicBezTo>
                <a:lnTo>
                  <a:pt x="10818623" y="4210522"/>
                </a:lnTo>
                <a:cubicBezTo>
                  <a:pt x="10818623" y="4211117"/>
                  <a:pt x="10818753" y="4211619"/>
                  <a:pt x="10819013" y="4212029"/>
                </a:cubicBezTo>
                <a:cubicBezTo>
                  <a:pt x="10819274" y="4212438"/>
                  <a:pt x="10819757" y="4212791"/>
                  <a:pt x="10820465" y="4213089"/>
                </a:cubicBezTo>
                <a:cubicBezTo>
                  <a:pt x="10821171" y="4213387"/>
                  <a:pt x="10822121" y="4213610"/>
                  <a:pt x="10823311" y="4213759"/>
                </a:cubicBezTo>
                <a:cubicBezTo>
                  <a:pt x="10824501" y="4213908"/>
                  <a:pt x="10825990" y="4213982"/>
                  <a:pt x="10827775" y="4213982"/>
                </a:cubicBezTo>
                <a:cubicBezTo>
                  <a:pt x="10829636" y="4213982"/>
                  <a:pt x="10831161" y="4213908"/>
                  <a:pt x="10832352" y="4213759"/>
                </a:cubicBezTo>
                <a:cubicBezTo>
                  <a:pt x="10833543" y="4213610"/>
                  <a:pt x="10834473" y="4213387"/>
                  <a:pt x="10835143" y="4213089"/>
                </a:cubicBezTo>
                <a:cubicBezTo>
                  <a:pt x="10835813" y="4212791"/>
                  <a:pt x="10836296" y="4212438"/>
                  <a:pt x="10836594" y="4212029"/>
                </a:cubicBezTo>
                <a:cubicBezTo>
                  <a:pt x="10836891" y="4211619"/>
                  <a:pt x="10837041" y="4211117"/>
                  <a:pt x="10837041" y="4210522"/>
                </a:cubicBezTo>
                <a:lnTo>
                  <a:pt x="10837041" y="4110063"/>
                </a:lnTo>
                <a:cubicBezTo>
                  <a:pt x="10837041" y="4109542"/>
                  <a:pt x="10836891" y="4109058"/>
                  <a:pt x="10836594" y="4108612"/>
                </a:cubicBezTo>
                <a:cubicBezTo>
                  <a:pt x="10836296" y="4108165"/>
                  <a:pt x="10835813" y="4107793"/>
                  <a:pt x="10835143" y="4107495"/>
                </a:cubicBezTo>
                <a:cubicBezTo>
                  <a:pt x="10834473" y="4107198"/>
                  <a:pt x="10833543" y="4106975"/>
                  <a:pt x="10832352" y="4106826"/>
                </a:cubicBezTo>
                <a:cubicBezTo>
                  <a:pt x="10831161" y="4106677"/>
                  <a:pt x="10829636" y="4106602"/>
                  <a:pt x="10827775" y="4106602"/>
                </a:cubicBezTo>
                <a:close/>
                <a:moveTo>
                  <a:pt x="10284553" y="4106602"/>
                </a:moveTo>
                <a:cubicBezTo>
                  <a:pt x="10282172" y="4106602"/>
                  <a:pt x="10280256" y="4106677"/>
                  <a:pt x="10278805" y="4106826"/>
                </a:cubicBezTo>
                <a:cubicBezTo>
                  <a:pt x="10277354" y="4106975"/>
                  <a:pt x="10276275" y="4107291"/>
                  <a:pt x="10275568" y="4107774"/>
                </a:cubicBezTo>
                <a:cubicBezTo>
                  <a:pt x="10274861" y="4108258"/>
                  <a:pt x="10274526" y="4108853"/>
                  <a:pt x="10274563" y="4109560"/>
                </a:cubicBezTo>
                <a:cubicBezTo>
                  <a:pt x="10274601" y="4110267"/>
                  <a:pt x="10274917" y="4111142"/>
                  <a:pt x="10275512" y="4112184"/>
                </a:cubicBezTo>
                <a:lnTo>
                  <a:pt x="10305091" y="4159399"/>
                </a:lnTo>
                <a:lnTo>
                  <a:pt x="10273837" y="4208401"/>
                </a:lnTo>
                <a:cubicBezTo>
                  <a:pt x="10273168" y="4209443"/>
                  <a:pt x="10272815" y="4210317"/>
                  <a:pt x="10272777" y="4211024"/>
                </a:cubicBezTo>
                <a:cubicBezTo>
                  <a:pt x="10272740" y="4211731"/>
                  <a:pt x="10273038" y="4212308"/>
                  <a:pt x="10273671" y="4212754"/>
                </a:cubicBezTo>
                <a:cubicBezTo>
                  <a:pt x="10274303" y="4213201"/>
                  <a:pt x="10275307" y="4213517"/>
                  <a:pt x="10276684" y="4213703"/>
                </a:cubicBezTo>
                <a:cubicBezTo>
                  <a:pt x="10278061" y="4213889"/>
                  <a:pt x="10279828" y="4213982"/>
                  <a:pt x="10281986" y="4213982"/>
                </a:cubicBezTo>
                <a:cubicBezTo>
                  <a:pt x="10284069" y="4213982"/>
                  <a:pt x="10285744" y="4213926"/>
                  <a:pt x="10287009" y="4213815"/>
                </a:cubicBezTo>
                <a:cubicBezTo>
                  <a:pt x="10288274" y="4213703"/>
                  <a:pt x="10289297" y="4213517"/>
                  <a:pt x="10290079" y="4213256"/>
                </a:cubicBezTo>
                <a:cubicBezTo>
                  <a:pt x="10290860" y="4212996"/>
                  <a:pt x="10291455" y="4212661"/>
                  <a:pt x="10291865" y="4212252"/>
                </a:cubicBezTo>
                <a:cubicBezTo>
                  <a:pt x="10292274" y="4211843"/>
                  <a:pt x="10292627" y="4211377"/>
                  <a:pt x="10292925" y="4210857"/>
                </a:cubicBezTo>
                <a:lnTo>
                  <a:pt x="10316923" y="4171008"/>
                </a:lnTo>
                <a:lnTo>
                  <a:pt x="10341033" y="4210857"/>
                </a:lnTo>
                <a:cubicBezTo>
                  <a:pt x="10341331" y="4211377"/>
                  <a:pt x="10341685" y="4211843"/>
                  <a:pt x="10342094" y="4212252"/>
                </a:cubicBezTo>
                <a:cubicBezTo>
                  <a:pt x="10342503" y="4212661"/>
                  <a:pt x="10343099" y="4212996"/>
                  <a:pt x="10343880" y="4213256"/>
                </a:cubicBezTo>
                <a:cubicBezTo>
                  <a:pt x="10344661" y="4213517"/>
                  <a:pt x="10345703" y="4213703"/>
                  <a:pt x="10347005" y="4213815"/>
                </a:cubicBezTo>
                <a:cubicBezTo>
                  <a:pt x="10348307" y="4213926"/>
                  <a:pt x="10350075" y="4213982"/>
                  <a:pt x="10352307" y="4213982"/>
                </a:cubicBezTo>
                <a:cubicBezTo>
                  <a:pt x="10354614" y="4213982"/>
                  <a:pt x="10356493" y="4213889"/>
                  <a:pt x="10357944" y="4213703"/>
                </a:cubicBezTo>
                <a:cubicBezTo>
                  <a:pt x="10359395" y="4213517"/>
                  <a:pt x="10360475" y="4213201"/>
                  <a:pt x="10361181" y="4212754"/>
                </a:cubicBezTo>
                <a:cubicBezTo>
                  <a:pt x="10361888" y="4212308"/>
                  <a:pt x="10362241" y="4211731"/>
                  <a:pt x="10362241" y="4211024"/>
                </a:cubicBezTo>
                <a:cubicBezTo>
                  <a:pt x="10362241" y="4210317"/>
                  <a:pt x="10361944" y="4209443"/>
                  <a:pt x="10361349" y="4208401"/>
                </a:cubicBezTo>
                <a:lnTo>
                  <a:pt x="10330318" y="4158841"/>
                </a:lnTo>
                <a:lnTo>
                  <a:pt x="10359675" y="4112184"/>
                </a:lnTo>
                <a:cubicBezTo>
                  <a:pt x="10360344" y="4111067"/>
                  <a:pt x="10360716" y="4110137"/>
                  <a:pt x="10360791" y="4109393"/>
                </a:cubicBezTo>
                <a:cubicBezTo>
                  <a:pt x="10360865" y="4108649"/>
                  <a:pt x="10360567" y="4108072"/>
                  <a:pt x="10359897" y="4107663"/>
                </a:cubicBezTo>
                <a:cubicBezTo>
                  <a:pt x="10359228" y="4107254"/>
                  <a:pt x="10358205" y="4106975"/>
                  <a:pt x="10356828" y="4106826"/>
                </a:cubicBezTo>
                <a:cubicBezTo>
                  <a:pt x="10355451" y="4106677"/>
                  <a:pt x="10353684" y="4106602"/>
                  <a:pt x="10351526" y="4106602"/>
                </a:cubicBezTo>
                <a:cubicBezTo>
                  <a:pt x="10349517" y="4106602"/>
                  <a:pt x="10347935" y="4106658"/>
                  <a:pt x="10346782" y="4106770"/>
                </a:cubicBezTo>
                <a:cubicBezTo>
                  <a:pt x="10345629" y="4106882"/>
                  <a:pt x="10344735" y="4107068"/>
                  <a:pt x="10344103" y="4107328"/>
                </a:cubicBezTo>
                <a:cubicBezTo>
                  <a:pt x="10343471" y="4107588"/>
                  <a:pt x="10342969" y="4107905"/>
                  <a:pt x="10342597" y="4108277"/>
                </a:cubicBezTo>
                <a:cubicBezTo>
                  <a:pt x="10342225" y="4108649"/>
                  <a:pt x="10341889" y="4109058"/>
                  <a:pt x="10341591" y="4109505"/>
                </a:cubicBezTo>
                <a:lnTo>
                  <a:pt x="10318375" y="4146898"/>
                </a:lnTo>
                <a:lnTo>
                  <a:pt x="10295492" y="4109505"/>
                </a:lnTo>
                <a:cubicBezTo>
                  <a:pt x="10295195" y="4108984"/>
                  <a:pt x="10294859" y="4108537"/>
                  <a:pt x="10294487" y="4108165"/>
                </a:cubicBezTo>
                <a:cubicBezTo>
                  <a:pt x="10294115" y="4107793"/>
                  <a:pt x="10293557" y="4107495"/>
                  <a:pt x="10292813" y="4107272"/>
                </a:cubicBezTo>
                <a:cubicBezTo>
                  <a:pt x="10292069" y="4107049"/>
                  <a:pt x="10291046" y="4106882"/>
                  <a:pt x="10289743" y="4106770"/>
                </a:cubicBezTo>
                <a:cubicBezTo>
                  <a:pt x="10288441" y="4106658"/>
                  <a:pt x="10286711" y="4106602"/>
                  <a:pt x="10284553" y="4106602"/>
                </a:cubicBezTo>
                <a:close/>
                <a:moveTo>
                  <a:pt x="8893755" y="4106602"/>
                </a:moveTo>
                <a:cubicBezTo>
                  <a:pt x="8891969" y="4106602"/>
                  <a:pt x="8890480" y="4106658"/>
                  <a:pt x="8889290" y="4106770"/>
                </a:cubicBezTo>
                <a:cubicBezTo>
                  <a:pt x="8888099" y="4106882"/>
                  <a:pt x="8887132" y="4107105"/>
                  <a:pt x="8886388" y="4107440"/>
                </a:cubicBezTo>
                <a:cubicBezTo>
                  <a:pt x="8885644" y="4107774"/>
                  <a:pt x="8885141" y="4108147"/>
                  <a:pt x="8884881" y="4108556"/>
                </a:cubicBezTo>
                <a:cubicBezTo>
                  <a:pt x="8884620" y="4108965"/>
                  <a:pt x="8884490" y="4109467"/>
                  <a:pt x="8884490" y="4110063"/>
                </a:cubicBezTo>
                <a:lnTo>
                  <a:pt x="8884490" y="4171008"/>
                </a:lnTo>
                <a:cubicBezTo>
                  <a:pt x="8884490" y="4178300"/>
                  <a:pt x="8885104" y="4184495"/>
                  <a:pt x="8886332" y="4189593"/>
                </a:cubicBezTo>
                <a:cubicBezTo>
                  <a:pt x="8887560" y="4194690"/>
                  <a:pt x="8889587" y="4199155"/>
                  <a:pt x="8892415" y="4202987"/>
                </a:cubicBezTo>
                <a:cubicBezTo>
                  <a:pt x="8895243" y="4206820"/>
                  <a:pt x="8898945" y="4209852"/>
                  <a:pt x="8903522" y="4212084"/>
                </a:cubicBezTo>
                <a:cubicBezTo>
                  <a:pt x="8908098" y="4214317"/>
                  <a:pt x="8913735" y="4215433"/>
                  <a:pt x="8920432" y="4215433"/>
                </a:cubicBezTo>
                <a:cubicBezTo>
                  <a:pt x="8926162" y="4215433"/>
                  <a:pt x="8931817" y="4213982"/>
                  <a:pt x="8937399" y="4211080"/>
                </a:cubicBezTo>
                <a:cubicBezTo>
                  <a:pt x="8942980" y="4208178"/>
                  <a:pt x="8948635" y="4203564"/>
                  <a:pt x="8954365" y="4197239"/>
                </a:cubicBezTo>
                <a:lnTo>
                  <a:pt x="8954365" y="4210522"/>
                </a:lnTo>
                <a:cubicBezTo>
                  <a:pt x="8954365" y="4211117"/>
                  <a:pt x="8954477" y="4211619"/>
                  <a:pt x="8954700" y="4212029"/>
                </a:cubicBezTo>
                <a:cubicBezTo>
                  <a:pt x="8954923" y="4212438"/>
                  <a:pt x="8955351" y="4212791"/>
                  <a:pt x="8955983" y="4213089"/>
                </a:cubicBezTo>
                <a:cubicBezTo>
                  <a:pt x="8956616" y="4213387"/>
                  <a:pt x="8957472" y="4213610"/>
                  <a:pt x="8958551" y="4213759"/>
                </a:cubicBezTo>
                <a:cubicBezTo>
                  <a:pt x="8959630" y="4213908"/>
                  <a:pt x="8961025" y="4213982"/>
                  <a:pt x="8962736" y="4213982"/>
                </a:cubicBezTo>
                <a:cubicBezTo>
                  <a:pt x="8964299" y="4213982"/>
                  <a:pt x="8965620" y="4213908"/>
                  <a:pt x="8966699" y="4213759"/>
                </a:cubicBezTo>
                <a:cubicBezTo>
                  <a:pt x="8967778" y="4213610"/>
                  <a:pt x="8968652" y="4213387"/>
                  <a:pt x="8969322" y="4213089"/>
                </a:cubicBezTo>
                <a:cubicBezTo>
                  <a:pt x="8969992" y="4212791"/>
                  <a:pt x="8970457" y="4212438"/>
                  <a:pt x="8970717" y="4212029"/>
                </a:cubicBezTo>
                <a:cubicBezTo>
                  <a:pt x="8970978" y="4211619"/>
                  <a:pt x="8971108" y="4211117"/>
                  <a:pt x="8971108" y="4210522"/>
                </a:cubicBezTo>
                <a:lnTo>
                  <a:pt x="8971108" y="4110063"/>
                </a:lnTo>
                <a:cubicBezTo>
                  <a:pt x="8971108" y="4109467"/>
                  <a:pt x="8970941" y="4108965"/>
                  <a:pt x="8970606" y="4108556"/>
                </a:cubicBezTo>
                <a:cubicBezTo>
                  <a:pt x="8970271" y="4108147"/>
                  <a:pt x="8969769" y="4107774"/>
                  <a:pt x="8969099" y="4107440"/>
                </a:cubicBezTo>
                <a:cubicBezTo>
                  <a:pt x="8968429" y="4107105"/>
                  <a:pt x="8967499" y="4106882"/>
                  <a:pt x="8966308" y="4106770"/>
                </a:cubicBezTo>
                <a:cubicBezTo>
                  <a:pt x="8965118" y="4106658"/>
                  <a:pt x="8963629" y="4106602"/>
                  <a:pt x="8961844" y="4106602"/>
                </a:cubicBezTo>
                <a:cubicBezTo>
                  <a:pt x="8959983" y="4106602"/>
                  <a:pt x="8958476" y="4106658"/>
                  <a:pt x="8957323" y="4106770"/>
                </a:cubicBezTo>
                <a:cubicBezTo>
                  <a:pt x="8956169" y="4106882"/>
                  <a:pt x="8955221" y="4107105"/>
                  <a:pt x="8954477" y="4107440"/>
                </a:cubicBezTo>
                <a:cubicBezTo>
                  <a:pt x="8953732" y="4107774"/>
                  <a:pt x="8953230" y="4108147"/>
                  <a:pt x="8952970" y="4108556"/>
                </a:cubicBezTo>
                <a:cubicBezTo>
                  <a:pt x="8952709" y="4108965"/>
                  <a:pt x="8952579" y="4109467"/>
                  <a:pt x="8952579" y="4110063"/>
                </a:cubicBezTo>
                <a:lnTo>
                  <a:pt x="8952579" y="4180272"/>
                </a:lnTo>
                <a:cubicBezTo>
                  <a:pt x="8947444" y="4186598"/>
                  <a:pt x="8942589" y="4191397"/>
                  <a:pt x="8938012" y="4194672"/>
                </a:cubicBezTo>
                <a:cubicBezTo>
                  <a:pt x="8933436" y="4197946"/>
                  <a:pt x="8928841" y="4199583"/>
                  <a:pt x="8924227" y="4199583"/>
                </a:cubicBezTo>
                <a:cubicBezTo>
                  <a:pt x="8920655" y="4199583"/>
                  <a:pt x="8917530" y="4198895"/>
                  <a:pt x="8914851" y="4197518"/>
                </a:cubicBezTo>
                <a:cubicBezTo>
                  <a:pt x="8912172" y="4196141"/>
                  <a:pt x="8909958" y="4194206"/>
                  <a:pt x="8908210" y="4191714"/>
                </a:cubicBezTo>
                <a:cubicBezTo>
                  <a:pt x="8906461" y="4189221"/>
                  <a:pt x="8905159" y="4186207"/>
                  <a:pt x="8904303" y="4182672"/>
                </a:cubicBezTo>
                <a:cubicBezTo>
                  <a:pt x="8903447" y="4179138"/>
                  <a:pt x="8903019" y="4174431"/>
                  <a:pt x="8903019" y="4168552"/>
                </a:cubicBezTo>
                <a:lnTo>
                  <a:pt x="8903019" y="4110063"/>
                </a:lnTo>
                <a:cubicBezTo>
                  <a:pt x="8903019" y="4109467"/>
                  <a:pt x="8902870" y="4108965"/>
                  <a:pt x="8902573" y="4108556"/>
                </a:cubicBezTo>
                <a:cubicBezTo>
                  <a:pt x="8902275" y="4108147"/>
                  <a:pt x="8901773" y="4107774"/>
                  <a:pt x="8901066" y="4107440"/>
                </a:cubicBezTo>
                <a:cubicBezTo>
                  <a:pt x="8900359" y="4107105"/>
                  <a:pt x="8899410" y="4106882"/>
                  <a:pt x="8898219" y="4106770"/>
                </a:cubicBezTo>
                <a:cubicBezTo>
                  <a:pt x="8897029" y="4106658"/>
                  <a:pt x="8895541" y="4106602"/>
                  <a:pt x="8893755" y="4106602"/>
                </a:cubicBezTo>
                <a:close/>
                <a:moveTo>
                  <a:pt x="8473464" y="4106602"/>
                </a:moveTo>
                <a:cubicBezTo>
                  <a:pt x="8471753" y="4106602"/>
                  <a:pt x="8470301" y="4106640"/>
                  <a:pt x="8469111" y="4106714"/>
                </a:cubicBezTo>
                <a:cubicBezTo>
                  <a:pt x="8467920" y="4106788"/>
                  <a:pt x="8466971" y="4106956"/>
                  <a:pt x="8466264" y="4107216"/>
                </a:cubicBezTo>
                <a:cubicBezTo>
                  <a:pt x="8465558" y="4107477"/>
                  <a:pt x="8465055" y="4107812"/>
                  <a:pt x="8464758" y="4108221"/>
                </a:cubicBezTo>
                <a:cubicBezTo>
                  <a:pt x="8464460" y="4108630"/>
                  <a:pt x="8464311" y="4109170"/>
                  <a:pt x="8464311" y="4109839"/>
                </a:cubicBezTo>
                <a:cubicBezTo>
                  <a:pt x="8464311" y="4110360"/>
                  <a:pt x="8464386" y="4110993"/>
                  <a:pt x="8464534" y="4111737"/>
                </a:cubicBezTo>
                <a:cubicBezTo>
                  <a:pt x="8464683" y="4112481"/>
                  <a:pt x="8464944" y="4113411"/>
                  <a:pt x="8465316" y="4114528"/>
                </a:cubicBezTo>
                <a:lnTo>
                  <a:pt x="8494672" y="4209964"/>
                </a:lnTo>
                <a:cubicBezTo>
                  <a:pt x="8494895" y="4210708"/>
                  <a:pt x="8495230" y="4211340"/>
                  <a:pt x="8495677" y="4211861"/>
                </a:cubicBezTo>
                <a:cubicBezTo>
                  <a:pt x="8496123" y="4212382"/>
                  <a:pt x="8496811" y="4212791"/>
                  <a:pt x="8497742" y="4213089"/>
                </a:cubicBezTo>
                <a:cubicBezTo>
                  <a:pt x="8498672" y="4213387"/>
                  <a:pt x="8499862" y="4213610"/>
                  <a:pt x="8501313" y="4213759"/>
                </a:cubicBezTo>
                <a:cubicBezTo>
                  <a:pt x="8502765" y="4213908"/>
                  <a:pt x="8504644" y="4213982"/>
                  <a:pt x="8506950" y="4213982"/>
                </a:cubicBezTo>
                <a:cubicBezTo>
                  <a:pt x="8509183" y="4213982"/>
                  <a:pt x="8511062" y="4213926"/>
                  <a:pt x="8512587" y="4213815"/>
                </a:cubicBezTo>
                <a:cubicBezTo>
                  <a:pt x="8514113" y="4213703"/>
                  <a:pt x="8515359" y="4213498"/>
                  <a:pt x="8516327" y="4213201"/>
                </a:cubicBezTo>
                <a:cubicBezTo>
                  <a:pt x="8517294" y="4212903"/>
                  <a:pt x="8518019" y="4212494"/>
                  <a:pt x="8518503" y="4211973"/>
                </a:cubicBezTo>
                <a:cubicBezTo>
                  <a:pt x="8518987" y="4211452"/>
                  <a:pt x="8519340" y="4210782"/>
                  <a:pt x="8519564" y="4209964"/>
                </a:cubicBezTo>
                <a:lnTo>
                  <a:pt x="8539097" y="4137075"/>
                </a:lnTo>
                <a:lnTo>
                  <a:pt x="8539320" y="4136070"/>
                </a:lnTo>
                <a:lnTo>
                  <a:pt x="8539544" y="4137075"/>
                </a:lnTo>
                <a:lnTo>
                  <a:pt x="8560640" y="4209964"/>
                </a:lnTo>
                <a:cubicBezTo>
                  <a:pt x="8560863" y="4210708"/>
                  <a:pt x="8561198" y="4211340"/>
                  <a:pt x="8561645" y="4211861"/>
                </a:cubicBezTo>
                <a:cubicBezTo>
                  <a:pt x="8562091" y="4212382"/>
                  <a:pt x="8562780" y="4212791"/>
                  <a:pt x="8563710" y="4213089"/>
                </a:cubicBezTo>
                <a:cubicBezTo>
                  <a:pt x="8564640" y="4213387"/>
                  <a:pt x="8565886" y="4213610"/>
                  <a:pt x="8567449" y="4213759"/>
                </a:cubicBezTo>
                <a:cubicBezTo>
                  <a:pt x="8569012" y="4213908"/>
                  <a:pt x="8570946" y="4213982"/>
                  <a:pt x="8573253" y="4213982"/>
                </a:cubicBezTo>
                <a:cubicBezTo>
                  <a:pt x="8575486" y="4213982"/>
                  <a:pt x="8577346" y="4213926"/>
                  <a:pt x="8578834" y="4213815"/>
                </a:cubicBezTo>
                <a:cubicBezTo>
                  <a:pt x="8580323" y="4213703"/>
                  <a:pt x="8581495" y="4213498"/>
                  <a:pt x="8582350" y="4213201"/>
                </a:cubicBezTo>
                <a:cubicBezTo>
                  <a:pt x="8583206" y="4212903"/>
                  <a:pt x="8583876" y="4212494"/>
                  <a:pt x="8584360" y="4211973"/>
                </a:cubicBezTo>
                <a:cubicBezTo>
                  <a:pt x="8584843" y="4211452"/>
                  <a:pt x="8585197" y="4210782"/>
                  <a:pt x="8585420" y="4209964"/>
                </a:cubicBezTo>
                <a:lnTo>
                  <a:pt x="8615000" y="4114528"/>
                </a:lnTo>
                <a:cubicBezTo>
                  <a:pt x="8615372" y="4113411"/>
                  <a:pt x="8615632" y="4112481"/>
                  <a:pt x="8615781" y="4111737"/>
                </a:cubicBezTo>
                <a:cubicBezTo>
                  <a:pt x="8615930" y="4110993"/>
                  <a:pt x="8616004" y="4110360"/>
                  <a:pt x="8616004" y="4109839"/>
                </a:cubicBezTo>
                <a:cubicBezTo>
                  <a:pt x="8616004" y="4109170"/>
                  <a:pt x="8615874" y="4108649"/>
                  <a:pt x="8615613" y="4108277"/>
                </a:cubicBezTo>
                <a:cubicBezTo>
                  <a:pt x="8615353" y="4107905"/>
                  <a:pt x="8614907" y="4107570"/>
                  <a:pt x="8614274" y="4107272"/>
                </a:cubicBezTo>
                <a:cubicBezTo>
                  <a:pt x="8613642" y="4106975"/>
                  <a:pt x="8612786" y="4106788"/>
                  <a:pt x="8611707" y="4106714"/>
                </a:cubicBezTo>
                <a:cubicBezTo>
                  <a:pt x="8610628" y="4106640"/>
                  <a:pt x="8609195" y="4106602"/>
                  <a:pt x="8607409" y="4106602"/>
                </a:cubicBezTo>
                <a:cubicBezTo>
                  <a:pt x="8605475" y="4106602"/>
                  <a:pt x="8603893" y="4106658"/>
                  <a:pt x="8602665" y="4106770"/>
                </a:cubicBezTo>
                <a:cubicBezTo>
                  <a:pt x="8601438" y="4106882"/>
                  <a:pt x="8600470" y="4107068"/>
                  <a:pt x="8599763" y="4107328"/>
                </a:cubicBezTo>
                <a:cubicBezTo>
                  <a:pt x="8599056" y="4107588"/>
                  <a:pt x="8598535" y="4107961"/>
                  <a:pt x="8598201" y="4108444"/>
                </a:cubicBezTo>
                <a:cubicBezTo>
                  <a:pt x="8597866" y="4108928"/>
                  <a:pt x="8597624" y="4109505"/>
                  <a:pt x="8597475" y="4110174"/>
                </a:cubicBezTo>
                <a:lnTo>
                  <a:pt x="8573588" y="4192997"/>
                </a:lnTo>
                <a:lnTo>
                  <a:pt x="8573477" y="4194002"/>
                </a:lnTo>
                <a:lnTo>
                  <a:pt x="8573253" y="4192997"/>
                </a:lnTo>
                <a:lnTo>
                  <a:pt x="8549255" y="4109951"/>
                </a:lnTo>
                <a:cubicBezTo>
                  <a:pt x="8549106" y="4109356"/>
                  <a:pt x="8548883" y="4108835"/>
                  <a:pt x="8548585" y="4108388"/>
                </a:cubicBezTo>
                <a:cubicBezTo>
                  <a:pt x="8548287" y="4107942"/>
                  <a:pt x="8547804" y="4107588"/>
                  <a:pt x="8547134" y="4107328"/>
                </a:cubicBezTo>
                <a:cubicBezTo>
                  <a:pt x="8546464" y="4107068"/>
                  <a:pt x="8545553" y="4106882"/>
                  <a:pt x="8544399" y="4106770"/>
                </a:cubicBezTo>
                <a:cubicBezTo>
                  <a:pt x="8543246" y="4106658"/>
                  <a:pt x="8541776" y="4106602"/>
                  <a:pt x="8539990" y="4106602"/>
                </a:cubicBezTo>
                <a:cubicBezTo>
                  <a:pt x="8538130" y="4106602"/>
                  <a:pt x="8536623" y="4106658"/>
                  <a:pt x="8535470" y="4106770"/>
                </a:cubicBezTo>
                <a:cubicBezTo>
                  <a:pt x="8534316" y="4106882"/>
                  <a:pt x="8533405" y="4107068"/>
                  <a:pt x="8532735" y="4107328"/>
                </a:cubicBezTo>
                <a:cubicBezTo>
                  <a:pt x="8532065" y="4107588"/>
                  <a:pt x="8531563" y="4107961"/>
                  <a:pt x="8531228" y="4108444"/>
                </a:cubicBezTo>
                <a:cubicBezTo>
                  <a:pt x="8530893" y="4108928"/>
                  <a:pt x="8530651" y="4109505"/>
                  <a:pt x="8530502" y="4110174"/>
                </a:cubicBezTo>
                <a:lnTo>
                  <a:pt x="8508290" y="4192997"/>
                </a:lnTo>
                <a:lnTo>
                  <a:pt x="8508067" y="4194002"/>
                </a:lnTo>
                <a:lnTo>
                  <a:pt x="8507843" y="4192997"/>
                </a:lnTo>
                <a:lnTo>
                  <a:pt x="8483622" y="4110174"/>
                </a:lnTo>
                <a:cubicBezTo>
                  <a:pt x="8483398" y="4109505"/>
                  <a:pt x="8483138" y="4108928"/>
                  <a:pt x="8482840" y="4108444"/>
                </a:cubicBezTo>
                <a:cubicBezTo>
                  <a:pt x="8482543" y="4107961"/>
                  <a:pt x="8482059" y="4107588"/>
                  <a:pt x="8481389" y="4107328"/>
                </a:cubicBezTo>
                <a:cubicBezTo>
                  <a:pt x="8480719" y="4107068"/>
                  <a:pt x="8479752" y="4106882"/>
                  <a:pt x="8478487" y="4106770"/>
                </a:cubicBezTo>
                <a:cubicBezTo>
                  <a:pt x="8477222" y="4106658"/>
                  <a:pt x="8475548" y="4106602"/>
                  <a:pt x="8473464" y="4106602"/>
                </a:cubicBezTo>
                <a:close/>
                <a:moveTo>
                  <a:pt x="8328468" y="4106602"/>
                </a:moveTo>
                <a:cubicBezTo>
                  <a:pt x="8326236" y="4106602"/>
                  <a:pt x="8324450" y="4106695"/>
                  <a:pt x="8323110" y="4106882"/>
                </a:cubicBezTo>
                <a:cubicBezTo>
                  <a:pt x="8321771" y="4107068"/>
                  <a:pt x="8320804" y="4107421"/>
                  <a:pt x="8320208" y="4107942"/>
                </a:cubicBezTo>
                <a:cubicBezTo>
                  <a:pt x="8319613" y="4108463"/>
                  <a:pt x="8319315" y="4109170"/>
                  <a:pt x="8319315" y="4110063"/>
                </a:cubicBezTo>
                <a:cubicBezTo>
                  <a:pt x="8319315" y="4110956"/>
                  <a:pt x="8319613" y="4112184"/>
                  <a:pt x="8320208" y="4113746"/>
                </a:cubicBezTo>
                <a:lnTo>
                  <a:pt x="8356039" y="4209740"/>
                </a:lnTo>
                <a:cubicBezTo>
                  <a:pt x="8356262" y="4210484"/>
                  <a:pt x="8356671" y="4211191"/>
                  <a:pt x="8357266" y="4211861"/>
                </a:cubicBezTo>
                <a:cubicBezTo>
                  <a:pt x="8357862" y="4212531"/>
                  <a:pt x="8358494" y="4213015"/>
                  <a:pt x="8359164" y="4213312"/>
                </a:cubicBezTo>
                <a:lnTo>
                  <a:pt x="8345323" y="4248250"/>
                </a:lnTo>
                <a:cubicBezTo>
                  <a:pt x="8344877" y="4249291"/>
                  <a:pt x="8344690" y="4250184"/>
                  <a:pt x="8344765" y="4250929"/>
                </a:cubicBezTo>
                <a:cubicBezTo>
                  <a:pt x="8344839" y="4251673"/>
                  <a:pt x="8345193" y="4252268"/>
                  <a:pt x="8345825" y="4252714"/>
                </a:cubicBezTo>
                <a:cubicBezTo>
                  <a:pt x="8346458" y="4253161"/>
                  <a:pt x="8347369" y="4253477"/>
                  <a:pt x="8348560" y="4253663"/>
                </a:cubicBezTo>
                <a:cubicBezTo>
                  <a:pt x="8349751" y="4253849"/>
                  <a:pt x="8351313" y="4253942"/>
                  <a:pt x="8353248" y="4253942"/>
                </a:cubicBezTo>
                <a:cubicBezTo>
                  <a:pt x="8356969" y="4253942"/>
                  <a:pt x="8359741" y="4253626"/>
                  <a:pt x="8361564" y="4252994"/>
                </a:cubicBezTo>
                <a:cubicBezTo>
                  <a:pt x="8363387" y="4252361"/>
                  <a:pt x="8364522" y="4251449"/>
                  <a:pt x="8364968" y="4250259"/>
                </a:cubicBezTo>
                <a:lnTo>
                  <a:pt x="8378363" y="4213312"/>
                </a:lnTo>
                <a:lnTo>
                  <a:pt x="8414416" y="4113411"/>
                </a:lnTo>
                <a:cubicBezTo>
                  <a:pt x="8414863" y="4112072"/>
                  <a:pt x="8415086" y="4110956"/>
                  <a:pt x="8415086" y="4110063"/>
                </a:cubicBezTo>
                <a:cubicBezTo>
                  <a:pt x="8415086" y="4109170"/>
                  <a:pt x="8414770" y="4108463"/>
                  <a:pt x="8414137" y="4107942"/>
                </a:cubicBezTo>
                <a:cubicBezTo>
                  <a:pt x="8413505" y="4107421"/>
                  <a:pt x="8412519" y="4107068"/>
                  <a:pt x="8411179" y="4106882"/>
                </a:cubicBezTo>
                <a:cubicBezTo>
                  <a:pt x="8409840" y="4106695"/>
                  <a:pt x="8408128" y="4106602"/>
                  <a:pt x="8406045" y="4106602"/>
                </a:cubicBezTo>
                <a:cubicBezTo>
                  <a:pt x="8403664" y="4106602"/>
                  <a:pt x="8401840" y="4106695"/>
                  <a:pt x="8400575" y="4106882"/>
                </a:cubicBezTo>
                <a:cubicBezTo>
                  <a:pt x="8399310" y="4107068"/>
                  <a:pt x="8398362" y="4107365"/>
                  <a:pt x="8397729" y="4107774"/>
                </a:cubicBezTo>
                <a:cubicBezTo>
                  <a:pt x="8397097" y="4108184"/>
                  <a:pt x="8396557" y="4109095"/>
                  <a:pt x="8396111" y="4110509"/>
                </a:cubicBezTo>
                <a:lnTo>
                  <a:pt x="8368429" y="4191546"/>
                </a:lnTo>
                <a:lnTo>
                  <a:pt x="8368094" y="4191546"/>
                </a:lnTo>
                <a:lnTo>
                  <a:pt x="8339407" y="4110956"/>
                </a:lnTo>
                <a:cubicBezTo>
                  <a:pt x="8339035" y="4109988"/>
                  <a:pt x="8338682" y="4109226"/>
                  <a:pt x="8338347" y="4108667"/>
                </a:cubicBezTo>
                <a:cubicBezTo>
                  <a:pt x="8338012" y="4108109"/>
                  <a:pt x="8337472" y="4107681"/>
                  <a:pt x="8336728" y="4107384"/>
                </a:cubicBezTo>
                <a:cubicBezTo>
                  <a:pt x="8335984" y="4107086"/>
                  <a:pt x="8334979" y="4106882"/>
                  <a:pt x="8333714" y="4106770"/>
                </a:cubicBezTo>
                <a:cubicBezTo>
                  <a:pt x="8332449" y="4106658"/>
                  <a:pt x="8330701" y="4106602"/>
                  <a:pt x="8328468" y="4106602"/>
                </a:cubicBezTo>
                <a:close/>
                <a:moveTo>
                  <a:pt x="7894076" y="4106602"/>
                </a:moveTo>
                <a:cubicBezTo>
                  <a:pt x="7892290" y="4106602"/>
                  <a:pt x="7890802" y="4106677"/>
                  <a:pt x="7889611" y="4106826"/>
                </a:cubicBezTo>
                <a:cubicBezTo>
                  <a:pt x="7888421" y="4106975"/>
                  <a:pt x="7887472" y="4107198"/>
                  <a:pt x="7886765" y="4107495"/>
                </a:cubicBezTo>
                <a:cubicBezTo>
                  <a:pt x="7886058" y="4107793"/>
                  <a:pt x="7885574" y="4108165"/>
                  <a:pt x="7885314" y="4108612"/>
                </a:cubicBezTo>
                <a:cubicBezTo>
                  <a:pt x="7885053" y="4109058"/>
                  <a:pt x="7884923" y="4109542"/>
                  <a:pt x="7884923" y="4110063"/>
                </a:cubicBezTo>
                <a:lnTo>
                  <a:pt x="7884923" y="4210522"/>
                </a:lnTo>
                <a:cubicBezTo>
                  <a:pt x="7884923" y="4211117"/>
                  <a:pt x="7885053" y="4211619"/>
                  <a:pt x="7885314" y="4212029"/>
                </a:cubicBezTo>
                <a:cubicBezTo>
                  <a:pt x="7885574" y="4212438"/>
                  <a:pt x="7886058" y="4212791"/>
                  <a:pt x="7886765" y="4213089"/>
                </a:cubicBezTo>
                <a:cubicBezTo>
                  <a:pt x="7887472" y="4213387"/>
                  <a:pt x="7888421" y="4213610"/>
                  <a:pt x="7889611" y="4213759"/>
                </a:cubicBezTo>
                <a:cubicBezTo>
                  <a:pt x="7890802" y="4213908"/>
                  <a:pt x="7892290" y="4213982"/>
                  <a:pt x="7894076" y="4213982"/>
                </a:cubicBezTo>
                <a:cubicBezTo>
                  <a:pt x="7895936" y="4213982"/>
                  <a:pt x="7897462" y="4213908"/>
                  <a:pt x="7898653" y="4213759"/>
                </a:cubicBezTo>
                <a:cubicBezTo>
                  <a:pt x="7899843" y="4213610"/>
                  <a:pt x="7900773" y="4213387"/>
                  <a:pt x="7901443" y="4213089"/>
                </a:cubicBezTo>
                <a:cubicBezTo>
                  <a:pt x="7902113" y="4212791"/>
                  <a:pt x="7902597" y="4212438"/>
                  <a:pt x="7902894" y="4212029"/>
                </a:cubicBezTo>
                <a:cubicBezTo>
                  <a:pt x="7903192" y="4211619"/>
                  <a:pt x="7903341" y="4211117"/>
                  <a:pt x="7903341" y="4210522"/>
                </a:cubicBezTo>
                <a:lnTo>
                  <a:pt x="7903341" y="4110063"/>
                </a:lnTo>
                <a:cubicBezTo>
                  <a:pt x="7903341" y="4109542"/>
                  <a:pt x="7903192" y="4109058"/>
                  <a:pt x="7902894" y="4108612"/>
                </a:cubicBezTo>
                <a:cubicBezTo>
                  <a:pt x="7902597" y="4108165"/>
                  <a:pt x="7902113" y="4107793"/>
                  <a:pt x="7901443" y="4107495"/>
                </a:cubicBezTo>
                <a:cubicBezTo>
                  <a:pt x="7900773" y="4107198"/>
                  <a:pt x="7899843" y="4106975"/>
                  <a:pt x="7898653" y="4106826"/>
                </a:cubicBezTo>
                <a:cubicBezTo>
                  <a:pt x="7897462" y="4106677"/>
                  <a:pt x="7895936" y="4106602"/>
                  <a:pt x="7894076" y="4106602"/>
                </a:cubicBezTo>
                <a:close/>
                <a:moveTo>
                  <a:pt x="7170176" y="4106602"/>
                </a:moveTo>
                <a:cubicBezTo>
                  <a:pt x="7168390" y="4106602"/>
                  <a:pt x="7166902" y="4106677"/>
                  <a:pt x="7165711" y="4106826"/>
                </a:cubicBezTo>
                <a:cubicBezTo>
                  <a:pt x="7164521" y="4106975"/>
                  <a:pt x="7163572" y="4107198"/>
                  <a:pt x="7162865" y="4107495"/>
                </a:cubicBezTo>
                <a:cubicBezTo>
                  <a:pt x="7162158" y="4107793"/>
                  <a:pt x="7161674" y="4108165"/>
                  <a:pt x="7161414" y="4108612"/>
                </a:cubicBezTo>
                <a:cubicBezTo>
                  <a:pt x="7161153" y="4109058"/>
                  <a:pt x="7161023" y="4109542"/>
                  <a:pt x="7161023" y="4110063"/>
                </a:cubicBezTo>
                <a:lnTo>
                  <a:pt x="7161023" y="4210522"/>
                </a:lnTo>
                <a:cubicBezTo>
                  <a:pt x="7161023" y="4211117"/>
                  <a:pt x="7161153" y="4211619"/>
                  <a:pt x="7161414" y="4212029"/>
                </a:cubicBezTo>
                <a:cubicBezTo>
                  <a:pt x="7161674" y="4212438"/>
                  <a:pt x="7162158" y="4212791"/>
                  <a:pt x="7162865" y="4213089"/>
                </a:cubicBezTo>
                <a:cubicBezTo>
                  <a:pt x="7163572" y="4213387"/>
                  <a:pt x="7164521" y="4213610"/>
                  <a:pt x="7165711" y="4213759"/>
                </a:cubicBezTo>
                <a:cubicBezTo>
                  <a:pt x="7166902" y="4213908"/>
                  <a:pt x="7168390" y="4213982"/>
                  <a:pt x="7170176" y="4213982"/>
                </a:cubicBezTo>
                <a:cubicBezTo>
                  <a:pt x="7172037" y="4213982"/>
                  <a:pt x="7173562" y="4213908"/>
                  <a:pt x="7174753" y="4213759"/>
                </a:cubicBezTo>
                <a:cubicBezTo>
                  <a:pt x="7175943" y="4213610"/>
                  <a:pt x="7176873" y="4213387"/>
                  <a:pt x="7177543" y="4213089"/>
                </a:cubicBezTo>
                <a:cubicBezTo>
                  <a:pt x="7178213" y="4212791"/>
                  <a:pt x="7178697" y="4212438"/>
                  <a:pt x="7178994" y="4212029"/>
                </a:cubicBezTo>
                <a:cubicBezTo>
                  <a:pt x="7179292" y="4211619"/>
                  <a:pt x="7179441" y="4211117"/>
                  <a:pt x="7179441" y="4210522"/>
                </a:cubicBezTo>
                <a:lnTo>
                  <a:pt x="7179441" y="4110063"/>
                </a:lnTo>
                <a:cubicBezTo>
                  <a:pt x="7179441" y="4109542"/>
                  <a:pt x="7179292" y="4109058"/>
                  <a:pt x="7178994" y="4108612"/>
                </a:cubicBezTo>
                <a:cubicBezTo>
                  <a:pt x="7178697" y="4108165"/>
                  <a:pt x="7178213" y="4107793"/>
                  <a:pt x="7177543" y="4107495"/>
                </a:cubicBezTo>
                <a:cubicBezTo>
                  <a:pt x="7176873" y="4107198"/>
                  <a:pt x="7175943" y="4106975"/>
                  <a:pt x="7174753" y="4106826"/>
                </a:cubicBezTo>
                <a:cubicBezTo>
                  <a:pt x="7173562" y="4106677"/>
                  <a:pt x="7172037" y="4106602"/>
                  <a:pt x="7170176" y="4106602"/>
                </a:cubicBezTo>
                <a:close/>
                <a:moveTo>
                  <a:pt x="6985443" y="4106602"/>
                </a:moveTo>
                <a:cubicBezTo>
                  <a:pt x="6983211" y="4106602"/>
                  <a:pt x="6981425" y="4106695"/>
                  <a:pt x="6980085" y="4106882"/>
                </a:cubicBezTo>
                <a:cubicBezTo>
                  <a:pt x="6978746" y="4107068"/>
                  <a:pt x="6977779" y="4107421"/>
                  <a:pt x="6977183" y="4107942"/>
                </a:cubicBezTo>
                <a:cubicBezTo>
                  <a:pt x="6976588" y="4108463"/>
                  <a:pt x="6976290" y="4109170"/>
                  <a:pt x="6976290" y="4110063"/>
                </a:cubicBezTo>
                <a:cubicBezTo>
                  <a:pt x="6976290" y="4110956"/>
                  <a:pt x="6976588" y="4112184"/>
                  <a:pt x="6977183" y="4113746"/>
                </a:cubicBezTo>
                <a:lnTo>
                  <a:pt x="7013014" y="4209740"/>
                </a:lnTo>
                <a:cubicBezTo>
                  <a:pt x="7013237" y="4210484"/>
                  <a:pt x="7013646" y="4211191"/>
                  <a:pt x="7014242" y="4211861"/>
                </a:cubicBezTo>
                <a:cubicBezTo>
                  <a:pt x="7014837" y="4212531"/>
                  <a:pt x="7015469" y="4213015"/>
                  <a:pt x="7016139" y="4213312"/>
                </a:cubicBezTo>
                <a:lnTo>
                  <a:pt x="7002298" y="4248250"/>
                </a:lnTo>
                <a:cubicBezTo>
                  <a:pt x="7001852" y="4249291"/>
                  <a:pt x="7001666" y="4250184"/>
                  <a:pt x="7001740" y="4250929"/>
                </a:cubicBezTo>
                <a:cubicBezTo>
                  <a:pt x="7001814" y="4251673"/>
                  <a:pt x="7002168" y="4252268"/>
                  <a:pt x="7002800" y="4252714"/>
                </a:cubicBezTo>
                <a:cubicBezTo>
                  <a:pt x="7003433" y="4253161"/>
                  <a:pt x="7004344" y="4253477"/>
                  <a:pt x="7005535" y="4253663"/>
                </a:cubicBezTo>
                <a:cubicBezTo>
                  <a:pt x="7006726" y="4253849"/>
                  <a:pt x="7008288" y="4253942"/>
                  <a:pt x="7010223" y="4253942"/>
                </a:cubicBezTo>
                <a:cubicBezTo>
                  <a:pt x="7013944" y="4253942"/>
                  <a:pt x="7016716" y="4253626"/>
                  <a:pt x="7018539" y="4252994"/>
                </a:cubicBezTo>
                <a:cubicBezTo>
                  <a:pt x="7020362" y="4252361"/>
                  <a:pt x="7021497" y="4251449"/>
                  <a:pt x="7021943" y="4250259"/>
                </a:cubicBezTo>
                <a:lnTo>
                  <a:pt x="7035338" y="4213312"/>
                </a:lnTo>
                <a:lnTo>
                  <a:pt x="7071392" y="4113411"/>
                </a:lnTo>
                <a:cubicBezTo>
                  <a:pt x="7071838" y="4112072"/>
                  <a:pt x="7072061" y="4110956"/>
                  <a:pt x="7072061" y="4110063"/>
                </a:cubicBezTo>
                <a:cubicBezTo>
                  <a:pt x="7072061" y="4109170"/>
                  <a:pt x="7071745" y="4108463"/>
                  <a:pt x="7071112" y="4107942"/>
                </a:cubicBezTo>
                <a:cubicBezTo>
                  <a:pt x="7070480" y="4107421"/>
                  <a:pt x="7069494" y="4107068"/>
                  <a:pt x="7068155" y="4106882"/>
                </a:cubicBezTo>
                <a:cubicBezTo>
                  <a:pt x="7066815" y="4106695"/>
                  <a:pt x="7065104" y="4106602"/>
                  <a:pt x="7063020" y="4106602"/>
                </a:cubicBezTo>
                <a:cubicBezTo>
                  <a:pt x="7060639" y="4106602"/>
                  <a:pt x="7058816" y="4106695"/>
                  <a:pt x="7057551" y="4106882"/>
                </a:cubicBezTo>
                <a:cubicBezTo>
                  <a:pt x="7056285" y="4107068"/>
                  <a:pt x="7055337" y="4107365"/>
                  <a:pt x="7054704" y="4107774"/>
                </a:cubicBezTo>
                <a:cubicBezTo>
                  <a:pt x="7054072" y="4108184"/>
                  <a:pt x="7053532" y="4109095"/>
                  <a:pt x="7053086" y="4110509"/>
                </a:cubicBezTo>
                <a:lnTo>
                  <a:pt x="7025404" y="4191546"/>
                </a:lnTo>
                <a:lnTo>
                  <a:pt x="7025069" y="4191546"/>
                </a:lnTo>
                <a:lnTo>
                  <a:pt x="6996382" y="4110956"/>
                </a:lnTo>
                <a:cubicBezTo>
                  <a:pt x="6996010" y="4109988"/>
                  <a:pt x="6995657" y="4109226"/>
                  <a:pt x="6995322" y="4108667"/>
                </a:cubicBezTo>
                <a:cubicBezTo>
                  <a:pt x="6994987" y="4108109"/>
                  <a:pt x="6994447" y="4107681"/>
                  <a:pt x="6993703" y="4107384"/>
                </a:cubicBezTo>
                <a:cubicBezTo>
                  <a:pt x="6992959" y="4107086"/>
                  <a:pt x="6991955" y="4106882"/>
                  <a:pt x="6990689" y="4106770"/>
                </a:cubicBezTo>
                <a:cubicBezTo>
                  <a:pt x="6989424" y="4106658"/>
                  <a:pt x="6987676" y="4106602"/>
                  <a:pt x="6985443" y="4106602"/>
                </a:cubicBezTo>
                <a:close/>
                <a:moveTo>
                  <a:pt x="6394893" y="4106602"/>
                </a:moveTo>
                <a:cubicBezTo>
                  <a:pt x="6392661" y="4106602"/>
                  <a:pt x="6390875" y="4106695"/>
                  <a:pt x="6389535" y="4106882"/>
                </a:cubicBezTo>
                <a:cubicBezTo>
                  <a:pt x="6388196" y="4107068"/>
                  <a:pt x="6387229" y="4107421"/>
                  <a:pt x="6386633" y="4107942"/>
                </a:cubicBezTo>
                <a:cubicBezTo>
                  <a:pt x="6386038" y="4108463"/>
                  <a:pt x="6385740" y="4109170"/>
                  <a:pt x="6385740" y="4110063"/>
                </a:cubicBezTo>
                <a:cubicBezTo>
                  <a:pt x="6385740" y="4110956"/>
                  <a:pt x="6386038" y="4112184"/>
                  <a:pt x="6386633" y="4113746"/>
                </a:cubicBezTo>
                <a:lnTo>
                  <a:pt x="6422464" y="4209740"/>
                </a:lnTo>
                <a:cubicBezTo>
                  <a:pt x="6422687" y="4210484"/>
                  <a:pt x="6423096" y="4211191"/>
                  <a:pt x="6423691" y="4211861"/>
                </a:cubicBezTo>
                <a:cubicBezTo>
                  <a:pt x="6424287" y="4212531"/>
                  <a:pt x="6424919" y="4213015"/>
                  <a:pt x="6425589" y="4213312"/>
                </a:cubicBezTo>
                <a:lnTo>
                  <a:pt x="6411748" y="4248250"/>
                </a:lnTo>
                <a:cubicBezTo>
                  <a:pt x="6411302" y="4249291"/>
                  <a:pt x="6411116" y="4250184"/>
                  <a:pt x="6411190" y="4250929"/>
                </a:cubicBezTo>
                <a:cubicBezTo>
                  <a:pt x="6411264" y="4251673"/>
                  <a:pt x="6411618" y="4252268"/>
                  <a:pt x="6412250" y="4252714"/>
                </a:cubicBezTo>
                <a:cubicBezTo>
                  <a:pt x="6412883" y="4253161"/>
                  <a:pt x="6413794" y="4253477"/>
                  <a:pt x="6414985" y="4253663"/>
                </a:cubicBezTo>
                <a:cubicBezTo>
                  <a:pt x="6416176" y="4253849"/>
                  <a:pt x="6417738" y="4253942"/>
                  <a:pt x="6419673" y="4253942"/>
                </a:cubicBezTo>
                <a:cubicBezTo>
                  <a:pt x="6423394" y="4253942"/>
                  <a:pt x="6426166" y="4253626"/>
                  <a:pt x="6427989" y="4252994"/>
                </a:cubicBezTo>
                <a:cubicBezTo>
                  <a:pt x="6429812" y="4252361"/>
                  <a:pt x="6430947" y="4251449"/>
                  <a:pt x="6431393" y="4250259"/>
                </a:cubicBezTo>
                <a:lnTo>
                  <a:pt x="6444788" y="4213312"/>
                </a:lnTo>
                <a:lnTo>
                  <a:pt x="6480841" y="4113411"/>
                </a:lnTo>
                <a:cubicBezTo>
                  <a:pt x="6481288" y="4112072"/>
                  <a:pt x="6481511" y="4110956"/>
                  <a:pt x="6481511" y="4110063"/>
                </a:cubicBezTo>
                <a:cubicBezTo>
                  <a:pt x="6481511" y="4109170"/>
                  <a:pt x="6481195" y="4108463"/>
                  <a:pt x="6480562" y="4107942"/>
                </a:cubicBezTo>
                <a:cubicBezTo>
                  <a:pt x="6479930" y="4107421"/>
                  <a:pt x="6478944" y="4107068"/>
                  <a:pt x="6477604" y="4106882"/>
                </a:cubicBezTo>
                <a:cubicBezTo>
                  <a:pt x="6476265" y="4106695"/>
                  <a:pt x="6474554" y="4106602"/>
                  <a:pt x="6472470" y="4106602"/>
                </a:cubicBezTo>
                <a:cubicBezTo>
                  <a:pt x="6470089" y="4106602"/>
                  <a:pt x="6468266" y="4106695"/>
                  <a:pt x="6467000" y="4106882"/>
                </a:cubicBezTo>
                <a:cubicBezTo>
                  <a:pt x="6465735" y="4107068"/>
                  <a:pt x="6464787" y="4107365"/>
                  <a:pt x="6464154" y="4107774"/>
                </a:cubicBezTo>
                <a:cubicBezTo>
                  <a:pt x="6463522" y="4108184"/>
                  <a:pt x="6462982" y="4109095"/>
                  <a:pt x="6462536" y="4110509"/>
                </a:cubicBezTo>
                <a:lnTo>
                  <a:pt x="6434854" y="4191546"/>
                </a:lnTo>
                <a:lnTo>
                  <a:pt x="6434519" y="4191546"/>
                </a:lnTo>
                <a:lnTo>
                  <a:pt x="6405832" y="4110956"/>
                </a:lnTo>
                <a:cubicBezTo>
                  <a:pt x="6405460" y="4109988"/>
                  <a:pt x="6405107" y="4109226"/>
                  <a:pt x="6404772" y="4108667"/>
                </a:cubicBezTo>
                <a:cubicBezTo>
                  <a:pt x="6404437" y="4108109"/>
                  <a:pt x="6403897" y="4107681"/>
                  <a:pt x="6403153" y="4107384"/>
                </a:cubicBezTo>
                <a:cubicBezTo>
                  <a:pt x="6402409" y="4107086"/>
                  <a:pt x="6401404" y="4106882"/>
                  <a:pt x="6400139" y="4106770"/>
                </a:cubicBezTo>
                <a:cubicBezTo>
                  <a:pt x="6398874" y="4106658"/>
                  <a:pt x="6397126" y="4106602"/>
                  <a:pt x="6394893" y="4106602"/>
                </a:cubicBezTo>
                <a:close/>
                <a:moveTo>
                  <a:pt x="10687021" y="4105151"/>
                </a:moveTo>
                <a:cubicBezTo>
                  <a:pt x="10680399" y="4105151"/>
                  <a:pt x="10674241" y="4106249"/>
                  <a:pt x="10668548" y="4108444"/>
                </a:cubicBezTo>
                <a:cubicBezTo>
                  <a:pt x="10662855" y="4110639"/>
                  <a:pt x="10657907" y="4114007"/>
                  <a:pt x="10653703" y="4118546"/>
                </a:cubicBezTo>
                <a:cubicBezTo>
                  <a:pt x="10649498" y="4123085"/>
                  <a:pt x="10646187" y="4128908"/>
                  <a:pt x="10643769" y="4136015"/>
                </a:cubicBezTo>
                <a:cubicBezTo>
                  <a:pt x="10641350" y="4143121"/>
                  <a:pt x="10640141" y="4151623"/>
                  <a:pt x="10640141" y="4161520"/>
                </a:cubicBezTo>
                <a:cubicBezTo>
                  <a:pt x="10640141" y="4170226"/>
                  <a:pt x="10641127" y="4177910"/>
                  <a:pt x="10643099" y="4184570"/>
                </a:cubicBezTo>
                <a:cubicBezTo>
                  <a:pt x="10645071" y="4191230"/>
                  <a:pt x="10647935" y="4196848"/>
                  <a:pt x="10651693" y="4201425"/>
                </a:cubicBezTo>
                <a:cubicBezTo>
                  <a:pt x="10655451" y="4206001"/>
                  <a:pt x="10660121" y="4209480"/>
                  <a:pt x="10665702" y="4211861"/>
                </a:cubicBezTo>
                <a:cubicBezTo>
                  <a:pt x="10671283" y="4214242"/>
                  <a:pt x="10677683" y="4215433"/>
                  <a:pt x="10684901" y="4215433"/>
                </a:cubicBezTo>
                <a:cubicBezTo>
                  <a:pt x="10688398" y="4215433"/>
                  <a:pt x="10691784" y="4215098"/>
                  <a:pt x="10695058" y="4214428"/>
                </a:cubicBezTo>
                <a:cubicBezTo>
                  <a:pt x="10698333" y="4213759"/>
                  <a:pt x="10701365" y="4212884"/>
                  <a:pt x="10704155" y="4211805"/>
                </a:cubicBezTo>
                <a:cubicBezTo>
                  <a:pt x="10706946" y="4210726"/>
                  <a:pt x="10709457" y="4209498"/>
                  <a:pt x="10711690" y="4208122"/>
                </a:cubicBezTo>
                <a:cubicBezTo>
                  <a:pt x="10713922" y="4206745"/>
                  <a:pt x="10715503" y="4205592"/>
                  <a:pt x="10716433" y="4204662"/>
                </a:cubicBezTo>
                <a:cubicBezTo>
                  <a:pt x="10717364" y="4203731"/>
                  <a:pt x="10717959" y="4203024"/>
                  <a:pt x="10718219" y="4202541"/>
                </a:cubicBezTo>
                <a:cubicBezTo>
                  <a:pt x="10718480" y="4202057"/>
                  <a:pt x="10718703" y="4201499"/>
                  <a:pt x="10718889" y="4200866"/>
                </a:cubicBezTo>
                <a:cubicBezTo>
                  <a:pt x="10719075" y="4200234"/>
                  <a:pt x="10719205" y="4199453"/>
                  <a:pt x="10719280" y="4198522"/>
                </a:cubicBezTo>
                <a:cubicBezTo>
                  <a:pt x="10719355" y="4197592"/>
                  <a:pt x="10719391" y="4196495"/>
                  <a:pt x="10719391" y="4195230"/>
                </a:cubicBezTo>
                <a:cubicBezTo>
                  <a:pt x="10719391" y="4193741"/>
                  <a:pt x="10719336" y="4192458"/>
                  <a:pt x="10719224" y="4191379"/>
                </a:cubicBezTo>
                <a:cubicBezTo>
                  <a:pt x="10719113" y="4190300"/>
                  <a:pt x="10718927" y="4189407"/>
                  <a:pt x="10718666" y="4188700"/>
                </a:cubicBezTo>
                <a:cubicBezTo>
                  <a:pt x="10718405" y="4187993"/>
                  <a:pt x="10718089" y="4187491"/>
                  <a:pt x="10717717" y="4187193"/>
                </a:cubicBezTo>
                <a:cubicBezTo>
                  <a:pt x="10717345" y="4186895"/>
                  <a:pt x="10716899" y="4186746"/>
                  <a:pt x="10716378" y="4186746"/>
                </a:cubicBezTo>
                <a:cubicBezTo>
                  <a:pt x="10715485" y="4186746"/>
                  <a:pt x="10714239" y="4187398"/>
                  <a:pt x="10712639" y="4188700"/>
                </a:cubicBezTo>
                <a:cubicBezTo>
                  <a:pt x="10711039" y="4190002"/>
                  <a:pt x="10709067" y="4191453"/>
                  <a:pt x="10706723" y="4193053"/>
                </a:cubicBezTo>
                <a:cubicBezTo>
                  <a:pt x="10704379" y="4194653"/>
                  <a:pt x="10701607" y="4196123"/>
                  <a:pt x="10698407" y="4197462"/>
                </a:cubicBezTo>
                <a:cubicBezTo>
                  <a:pt x="10695207" y="4198801"/>
                  <a:pt x="10691487" y="4199471"/>
                  <a:pt x="10687245" y="4199471"/>
                </a:cubicBezTo>
                <a:cubicBezTo>
                  <a:pt x="10682780" y="4199471"/>
                  <a:pt x="10678817" y="4198671"/>
                  <a:pt x="10675357" y="4197071"/>
                </a:cubicBezTo>
                <a:cubicBezTo>
                  <a:pt x="10671897" y="4195471"/>
                  <a:pt x="10668976" y="4193034"/>
                  <a:pt x="10666595" y="4189760"/>
                </a:cubicBezTo>
                <a:cubicBezTo>
                  <a:pt x="10664213" y="4186486"/>
                  <a:pt x="10662409" y="4182412"/>
                  <a:pt x="10661181" y="4177538"/>
                </a:cubicBezTo>
                <a:cubicBezTo>
                  <a:pt x="10659953" y="4172664"/>
                  <a:pt x="10659339" y="4166989"/>
                  <a:pt x="10659339" y="4160515"/>
                </a:cubicBezTo>
                <a:cubicBezTo>
                  <a:pt x="10659339" y="4147567"/>
                  <a:pt x="10661702" y="4137689"/>
                  <a:pt x="10666427" y="4130880"/>
                </a:cubicBezTo>
                <a:cubicBezTo>
                  <a:pt x="10671153" y="4124071"/>
                  <a:pt x="10677943" y="4120667"/>
                  <a:pt x="10686799" y="4120667"/>
                </a:cubicBezTo>
                <a:cubicBezTo>
                  <a:pt x="10691115" y="4120667"/>
                  <a:pt x="10694853" y="4121281"/>
                  <a:pt x="10698016" y="4122508"/>
                </a:cubicBezTo>
                <a:cubicBezTo>
                  <a:pt x="10701179" y="4123736"/>
                  <a:pt x="10703877" y="4125094"/>
                  <a:pt x="10706109" y="4126583"/>
                </a:cubicBezTo>
                <a:cubicBezTo>
                  <a:pt x="10708341" y="4128071"/>
                  <a:pt x="10710183" y="4129429"/>
                  <a:pt x="10711634" y="4130657"/>
                </a:cubicBezTo>
                <a:cubicBezTo>
                  <a:pt x="10713085" y="4131885"/>
                  <a:pt x="10714369" y="4132499"/>
                  <a:pt x="10715485" y="4132499"/>
                </a:cubicBezTo>
                <a:cubicBezTo>
                  <a:pt x="10716453" y="4132499"/>
                  <a:pt x="10717271" y="4131922"/>
                  <a:pt x="10717941" y="4130768"/>
                </a:cubicBezTo>
                <a:cubicBezTo>
                  <a:pt x="10718611" y="4129615"/>
                  <a:pt x="10718945" y="4127587"/>
                  <a:pt x="10718945" y="4124685"/>
                </a:cubicBezTo>
                <a:cubicBezTo>
                  <a:pt x="10718945" y="4123346"/>
                  <a:pt x="10718908" y="4122229"/>
                  <a:pt x="10718833" y="4121336"/>
                </a:cubicBezTo>
                <a:cubicBezTo>
                  <a:pt x="10718759" y="4120443"/>
                  <a:pt x="10718611" y="4119644"/>
                  <a:pt x="10718387" y="4118937"/>
                </a:cubicBezTo>
                <a:cubicBezTo>
                  <a:pt x="10718164" y="4118230"/>
                  <a:pt x="10717885" y="4117616"/>
                  <a:pt x="10717550" y="4117095"/>
                </a:cubicBezTo>
                <a:cubicBezTo>
                  <a:pt x="10717215" y="4116574"/>
                  <a:pt x="10716601" y="4115867"/>
                  <a:pt x="10715708" y="4114974"/>
                </a:cubicBezTo>
                <a:cubicBezTo>
                  <a:pt x="10714815" y="4114081"/>
                  <a:pt x="10713383" y="4113002"/>
                  <a:pt x="10711411" y="4111737"/>
                </a:cubicBezTo>
                <a:cubicBezTo>
                  <a:pt x="10709439" y="4110472"/>
                  <a:pt x="10707187" y="4109356"/>
                  <a:pt x="10704657" y="4108388"/>
                </a:cubicBezTo>
                <a:cubicBezTo>
                  <a:pt x="10702127" y="4107421"/>
                  <a:pt x="10699355" y="4106640"/>
                  <a:pt x="10696342" y="4106044"/>
                </a:cubicBezTo>
                <a:cubicBezTo>
                  <a:pt x="10693328" y="4105449"/>
                  <a:pt x="10690221" y="4105151"/>
                  <a:pt x="10687021" y="4105151"/>
                </a:cubicBezTo>
                <a:close/>
                <a:moveTo>
                  <a:pt x="7619972" y="4105151"/>
                </a:moveTo>
                <a:cubicBezTo>
                  <a:pt x="7613349" y="4105151"/>
                  <a:pt x="7607191" y="4106249"/>
                  <a:pt x="7601499" y="4108444"/>
                </a:cubicBezTo>
                <a:cubicBezTo>
                  <a:pt x="7595806" y="4110639"/>
                  <a:pt x="7590858" y="4114007"/>
                  <a:pt x="7586653" y="4118546"/>
                </a:cubicBezTo>
                <a:cubicBezTo>
                  <a:pt x="7582449" y="4123085"/>
                  <a:pt x="7579137" y="4128908"/>
                  <a:pt x="7576719" y="4136015"/>
                </a:cubicBezTo>
                <a:cubicBezTo>
                  <a:pt x="7574300" y="4143121"/>
                  <a:pt x="7573091" y="4151623"/>
                  <a:pt x="7573091" y="4161520"/>
                </a:cubicBezTo>
                <a:cubicBezTo>
                  <a:pt x="7573091" y="4170226"/>
                  <a:pt x="7574077" y="4177910"/>
                  <a:pt x="7576049" y="4184570"/>
                </a:cubicBezTo>
                <a:cubicBezTo>
                  <a:pt x="7578021" y="4191230"/>
                  <a:pt x="7580886" y="4196848"/>
                  <a:pt x="7584644" y="4201425"/>
                </a:cubicBezTo>
                <a:cubicBezTo>
                  <a:pt x="7588402" y="4206001"/>
                  <a:pt x="7593071" y="4209480"/>
                  <a:pt x="7598652" y="4211861"/>
                </a:cubicBezTo>
                <a:cubicBezTo>
                  <a:pt x="7604233" y="4214242"/>
                  <a:pt x="7610633" y="4215433"/>
                  <a:pt x="7617851" y="4215433"/>
                </a:cubicBezTo>
                <a:cubicBezTo>
                  <a:pt x="7621349" y="4215433"/>
                  <a:pt x="7624735" y="4215098"/>
                  <a:pt x="7628009" y="4214428"/>
                </a:cubicBezTo>
                <a:cubicBezTo>
                  <a:pt x="7631283" y="4213759"/>
                  <a:pt x="7634315" y="4212884"/>
                  <a:pt x="7637106" y="4211805"/>
                </a:cubicBezTo>
                <a:cubicBezTo>
                  <a:pt x="7639896" y="4210726"/>
                  <a:pt x="7642408" y="4209498"/>
                  <a:pt x="7644640" y="4208122"/>
                </a:cubicBezTo>
                <a:cubicBezTo>
                  <a:pt x="7646873" y="4206745"/>
                  <a:pt x="7648454" y="4205592"/>
                  <a:pt x="7649384" y="4204662"/>
                </a:cubicBezTo>
                <a:cubicBezTo>
                  <a:pt x="7650314" y="4203731"/>
                  <a:pt x="7650910" y="4203024"/>
                  <a:pt x="7651170" y="4202541"/>
                </a:cubicBezTo>
                <a:cubicBezTo>
                  <a:pt x="7651431" y="4202057"/>
                  <a:pt x="7651654" y="4201499"/>
                  <a:pt x="7651840" y="4200866"/>
                </a:cubicBezTo>
                <a:cubicBezTo>
                  <a:pt x="7652026" y="4200234"/>
                  <a:pt x="7652156" y="4199453"/>
                  <a:pt x="7652230" y="4198522"/>
                </a:cubicBezTo>
                <a:cubicBezTo>
                  <a:pt x="7652305" y="4197592"/>
                  <a:pt x="7652342" y="4196495"/>
                  <a:pt x="7652342" y="4195230"/>
                </a:cubicBezTo>
                <a:cubicBezTo>
                  <a:pt x="7652342" y="4193741"/>
                  <a:pt x="7652286" y="4192458"/>
                  <a:pt x="7652175" y="4191379"/>
                </a:cubicBezTo>
                <a:cubicBezTo>
                  <a:pt x="7652063" y="4190300"/>
                  <a:pt x="7651877" y="4189407"/>
                  <a:pt x="7651617" y="4188700"/>
                </a:cubicBezTo>
                <a:cubicBezTo>
                  <a:pt x="7651356" y="4187993"/>
                  <a:pt x="7651040" y="4187491"/>
                  <a:pt x="7650668" y="4187193"/>
                </a:cubicBezTo>
                <a:cubicBezTo>
                  <a:pt x="7650296" y="4186895"/>
                  <a:pt x="7649849" y="4186746"/>
                  <a:pt x="7649328" y="4186746"/>
                </a:cubicBezTo>
                <a:cubicBezTo>
                  <a:pt x="7648435" y="4186746"/>
                  <a:pt x="7647189" y="4187398"/>
                  <a:pt x="7645589" y="4188700"/>
                </a:cubicBezTo>
                <a:cubicBezTo>
                  <a:pt x="7643989" y="4190002"/>
                  <a:pt x="7642017" y="4191453"/>
                  <a:pt x="7639673" y="4193053"/>
                </a:cubicBezTo>
                <a:cubicBezTo>
                  <a:pt x="7637329" y="4194653"/>
                  <a:pt x="7634557" y="4196123"/>
                  <a:pt x="7631357" y="4197462"/>
                </a:cubicBezTo>
                <a:cubicBezTo>
                  <a:pt x="7628158" y="4198801"/>
                  <a:pt x="7624437" y="4199471"/>
                  <a:pt x="7620195" y="4199471"/>
                </a:cubicBezTo>
                <a:cubicBezTo>
                  <a:pt x="7615730" y="4199471"/>
                  <a:pt x="7611768" y="4198671"/>
                  <a:pt x="7608308" y="4197071"/>
                </a:cubicBezTo>
                <a:cubicBezTo>
                  <a:pt x="7604847" y="4195471"/>
                  <a:pt x="7601927" y="4193034"/>
                  <a:pt x="7599545" y="4189760"/>
                </a:cubicBezTo>
                <a:cubicBezTo>
                  <a:pt x="7597164" y="4186486"/>
                  <a:pt x="7595360" y="4182412"/>
                  <a:pt x="7594132" y="4177538"/>
                </a:cubicBezTo>
                <a:cubicBezTo>
                  <a:pt x="7592904" y="4172664"/>
                  <a:pt x="7592290" y="4166989"/>
                  <a:pt x="7592290" y="4160515"/>
                </a:cubicBezTo>
                <a:cubicBezTo>
                  <a:pt x="7592290" y="4147567"/>
                  <a:pt x="7594653" y="4137689"/>
                  <a:pt x="7599378" y="4130880"/>
                </a:cubicBezTo>
                <a:cubicBezTo>
                  <a:pt x="7604103" y="4124071"/>
                  <a:pt x="7610893" y="4120667"/>
                  <a:pt x="7619749" y="4120667"/>
                </a:cubicBezTo>
                <a:cubicBezTo>
                  <a:pt x="7624065" y="4120667"/>
                  <a:pt x="7627804" y="4121281"/>
                  <a:pt x="7630967" y="4122508"/>
                </a:cubicBezTo>
                <a:cubicBezTo>
                  <a:pt x="7634129" y="4123736"/>
                  <a:pt x="7636827" y="4125094"/>
                  <a:pt x="7639059" y="4126583"/>
                </a:cubicBezTo>
                <a:cubicBezTo>
                  <a:pt x="7641292" y="4128071"/>
                  <a:pt x="7643133" y="4129429"/>
                  <a:pt x="7644584" y="4130657"/>
                </a:cubicBezTo>
                <a:cubicBezTo>
                  <a:pt x="7646036" y="4131885"/>
                  <a:pt x="7647319" y="4132499"/>
                  <a:pt x="7648435" y="4132499"/>
                </a:cubicBezTo>
                <a:cubicBezTo>
                  <a:pt x="7649403" y="4132499"/>
                  <a:pt x="7650221" y="4131922"/>
                  <a:pt x="7650891" y="4130768"/>
                </a:cubicBezTo>
                <a:cubicBezTo>
                  <a:pt x="7651561" y="4129615"/>
                  <a:pt x="7651896" y="4127587"/>
                  <a:pt x="7651896" y="4124685"/>
                </a:cubicBezTo>
                <a:cubicBezTo>
                  <a:pt x="7651896" y="4123346"/>
                  <a:pt x="7651858" y="4122229"/>
                  <a:pt x="7651784" y="4121336"/>
                </a:cubicBezTo>
                <a:cubicBezTo>
                  <a:pt x="7651710" y="4120443"/>
                  <a:pt x="7651561" y="4119644"/>
                  <a:pt x="7651338" y="4118937"/>
                </a:cubicBezTo>
                <a:cubicBezTo>
                  <a:pt x="7651114" y="4118230"/>
                  <a:pt x="7650835" y="4117616"/>
                  <a:pt x="7650500" y="4117095"/>
                </a:cubicBezTo>
                <a:cubicBezTo>
                  <a:pt x="7650166" y="4116574"/>
                  <a:pt x="7649552" y="4115867"/>
                  <a:pt x="7648659" y="4114974"/>
                </a:cubicBezTo>
                <a:cubicBezTo>
                  <a:pt x="7647766" y="4114081"/>
                  <a:pt x="7646333" y="4113002"/>
                  <a:pt x="7644361" y="4111737"/>
                </a:cubicBezTo>
                <a:cubicBezTo>
                  <a:pt x="7642389" y="4110472"/>
                  <a:pt x="7640138" y="4109356"/>
                  <a:pt x="7637608" y="4108388"/>
                </a:cubicBezTo>
                <a:cubicBezTo>
                  <a:pt x="7635078" y="4107421"/>
                  <a:pt x="7632306" y="4106640"/>
                  <a:pt x="7629292" y="4106044"/>
                </a:cubicBezTo>
                <a:cubicBezTo>
                  <a:pt x="7626279" y="4105449"/>
                  <a:pt x="7623172" y="4105151"/>
                  <a:pt x="7619972" y="4105151"/>
                </a:cubicBezTo>
                <a:close/>
                <a:moveTo>
                  <a:pt x="11050162" y="4105040"/>
                </a:moveTo>
                <a:cubicBezTo>
                  <a:pt x="11044433" y="4105040"/>
                  <a:pt x="11038758" y="4106509"/>
                  <a:pt x="11033140" y="4109449"/>
                </a:cubicBezTo>
                <a:cubicBezTo>
                  <a:pt x="11027521" y="4112388"/>
                  <a:pt x="11021885" y="4117020"/>
                  <a:pt x="11016229" y="4123346"/>
                </a:cubicBezTo>
                <a:lnTo>
                  <a:pt x="11016229" y="4110063"/>
                </a:lnTo>
                <a:cubicBezTo>
                  <a:pt x="11016229" y="4109467"/>
                  <a:pt x="11016099" y="4108965"/>
                  <a:pt x="11015839" y="4108556"/>
                </a:cubicBezTo>
                <a:cubicBezTo>
                  <a:pt x="11015578" y="4108147"/>
                  <a:pt x="11015151" y="4107774"/>
                  <a:pt x="11014555" y="4107440"/>
                </a:cubicBezTo>
                <a:cubicBezTo>
                  <a:pt x="11013959" y="4107105"/>
                  <a:pt x="11013123" y="4106882"/>
                  <a:pt x="11012043" y="4106770"/>
                </a:cubicBezTo>
                <a:cubicBezTo>
                  <a:pt x="11010965" y="4106658"/>
                  <a:pt x="11009607" y="4106602"/>
                  <a:pt x="11007969" y="4106602"/>
                </a:cubicBezTo>
                <a:cubicBezTo>
                  <a:pt x="11006258" y="4106602"/>
                  <a:pt x="11004881" y="4106658"/>
                  <a:pt x="11003839" y="4106770"/>
                </a:cubicBezTo>
                <a:cubicBezTo>
                  <a:pt x="11002797" y="4106882"/>
                  <a:pt x="11001942" y="4107105"/>
                  <a:pt x="11001272" y="4107440"/>
                </a:cubicBezTo>
                <a:cubicBezTo>
                  <a:pt x="11000603" y="4107774"/>
                  <a:pt x="11000156" y="4108147"/>
                  <a:pt x="10999933" y="4108556"/>
                </a:cubicBezTo>
                <a:cubicBezTo>
                  <a:pt x="10999709" y="4108965"/>
                  <a:pt x="10999598" y="4109467"/>
                  <a:pt x="10999598" y="4110063"/>
                </a:cubicBezTo>
                <a:lnTo>
                  <a:pt x="10999598" y="4210522"/>
                </a:lnTo>
                <a:cubicBezTo>
                  <a:pt x="10999598" y="4211117"/>
                  <a:pt x="10999728" y="4211619"/>
                  <a:pt x="10999989" y="4212029"/>
                </a:cubicBezTo>
                <a:cubicBezTo>
                  <a:pt x="11000249" y="4212438"/>
                  <a:pt x="11000733" y="4212791"/>
                  <a:pt x="11001439" y="4213089"/>
                </a:cubicBezTo>
                <a:cubicBezTo>
                  <a:pt x="11002147" y="4213387"/>
                  <a:pt x="11003095" y="4213610"/>
                  <a:pt x="11004286" y="4213759"/>
                </a:cubicBezTo>
                <a:cubicBezTo>
                  <a:pt x="11005477" y="4213908"/>
                  <a:pt x="11006965" y="4213982"/>
                  <a:pt x="11008751" y="4213982"/>
                </a:cubicBezTo>
                <a:cubicBezTo>
                  <a:pt x="11010611" y="4213982"/>
                  <a:pt x="11012137" y="4213908"/>
                  <a:pt x="11013327" y="4213759"/>
                </a:cubicBezTo>
                <a:cubicBezTo>
                  <a:pt x="11014518" y="4213610"/>
                  <a:pt x="11015448" y="4213387"/>
                  <a:pt x="11016117" y="4213089"/>
                </a:cubicBezTo>
                <a:cubicBezTo>
                  <a:pt x="11016787" y="4212791"/>
                  <a:pt x="11017271" y="4212438"/>
                  <a:pt x="11017569" y="4212029"/>
                </a:cubicBezTo>
                <a:cubicBezTo>
                  <a:pt x="11017867" y="4211619"/>
                  <a:pt x="11018015" y="4211117"/>
                  <a:pt x="11018015" y="4210522"/>
                </a:cubicBezTo>
                <a:lnTo>
                  <a:pt x="11018015" y="4140312"/>
                </a:lnTo>
                <a:cubicBezTo>
                  <a:pt x="11023075" y="4133987"/>
                  <a:pt x="11027913" y="4129187"/>
                  <a:pt x="11032526" y="4125913"/>
                </a:cubicBezTo>
                <a:cubicBezTo>
                  <a:pt x="11037139" y="4122639"/>
                  <a:pt x="11041753" y="4121002"/>
                  <a:pt x="11046367" y="4121002"/>
                </a:cubicBezTo>
                <a:cubicBezTo>
                  <a:pt x="11049939" y="4121002"/>
                  <a:pt x="11053083" y="4121671"/>
                  <a:pt x="11055799" y="4123011"/>
                </a:cubicBezTo>
                <a:cubicBezTo>
                  <a:pt x="11058515" y="4124350"/>
                  <a:pt x="11060729" y="4126285"/>
                  <a:pt x="11062441" y="4128815"/>
                </a:cubicBezTo>
                <a:cubicBezTo>
                  <a:pt x="11064152" y="4131345"/>
                  <a:pt x="11065454" y="4134359"/>
                  <a:pt x="11066347" y="4137856"/>
                </a:cubicBezTo>
                <a:cubicBezTo>
                  <a:pt x="11067240" y="4141354"/>
                  <a:pt x="11067687" y="4145968"/>
                  <a:pt x="11067687" y="4151697"/>
                </a:cubicBezTo>
                <a:lnTo>
                  <a:pt x="11067687" y="4210522"/>
                </a:lnTo>
                <a:cubicBezTo>
                  <a:pt x="11067687" y="4211117"/>
                  <a:pt x="11067835" y="4211619"/>
                  <a:pt x="11068133" y="4212029"/>
                </a:cubicBezTo>
                <a:cubicBezTo>
                  <a:pt x="11068431" y="4212438"/>
                  <a:pt x="11068915" y="4212791"/>
                  <a:pt x="11069584" y="4213089"/>
                </a:cubicBezTo>
                <a:cubicBezTo>
                  <a:pt x="11070254" y="4213387"/>
                  <a:pt x="11071184" y="4213610"/>
                  <a:pt x="11072375" y="4213759"/>
                </a:cubicBezTo>
                <a:cubicBezTo>
                  <a:pt x="11073565" y="4213908"/>
                  <a:pt x="11075091" y="4213982"/>
                  <a:pt x="11076951" y="4213982"/>
                </a:cubicBezTo>
                <a:cubicBezTo>
                  <a:pt x="11078737" y="4213982"/>
                  <a:pt x="11080225" y="4213908"/>
                  <a:pt x="11081416" y="4213759"/>
                </a:cubicBezTo>
                <a:cubicBezTo>
                  <a:pt x="11082607" y="4213610"/>
                  <a:pt x="11083537" y="4213387"/>
                  <a:pt x="11084207" y="4213089"/>
                </a:cubicBezTo>
                <a:cubicBezTo>
                  <a:pt x="11084877" y="4212791"/>
                  <a:pt x="11085360" y="4212438"/>
                  <a:pt x="11085657" y="4212029"/>
                </a:cubicBezTo>
                <a:cubicBezTo>
                  <a:pt x="11085955" y="4211619"/>
                  <a:pt x="11086104" y="4211117"/>
                  <a:pt x="11086104" y="4210522"/>
                </a:cubicBezTo>
                <a:lnTo>
                  <a:pt x="11086104" y="4149242"/>
                </a:lnTo>
                <a:cubicBezTo>
                  <a:pt x="11086104" y="4142098"/>
                  <a:pt x="11085490" y="4135977"/>
                  <a:pt x="11084263" y="4130880"/>
                </a:cubicBezTo>
                <a:cubicBezTo>
                  <a:pt x="11083035" y="4125783"/>
                  <a:pt x="11081007" y="4121336"/>
                  <a:pt x="11078179" y="4117541"/>
                </a:cubicBezTo>
                <a:cubicBezTo>
                  <a:pt x="11075351" y="4113746"/>
                  <a:pt x="11071649" y="4110714"/>
                  <a:pt x="11067073" y="4108444"/>
                </a:cubicBezTo>
                <a:cubicBezTo>
                  <a:pt x="11062497" y="4106175"/>
                  <a:pt x="11056859" y="4105040"/>
                  <a:pt x="11050162" y="4105040"/>
                </a:cubicBezTo>
                <a:close/>
                <a:moveTo>
                  <a:pt x="10919975" y="4105040"/>
                </a:moveTo>
                <a:cubicBezTo>
                  <a:pt x="10911417" y="4105040"/>
                  <a:pt x="10903939" y="4106416"/>
                  <a:pt x="10897539" y="4109170"/>
                </a:cubicBezTo>
                <a:cubicBezTo>
                  <a:pt x="10891139" y="4111923"/>
                  <a:pt x="10885800" y="4115793"/>
                  <a:pt x="10881521" y="4120778"/>
                </a:cubicBezTo>
                <a:cubicBezTo>
                  <a:pt x="10877243" y="4125764"/>
                  <a:pt x="10874043" y="4131699"/>
                  <a:pt x="10871922" y="4138582"/>
                </a:cubicBezTo>
                <a:cubicBezTo>
                  <a:pt x="10869801" y="4145465"/>
                  <a:pt x="10868741" y="4153000"/>
                  <a:pt x="10868741" y="4161185"/>
                </a:cubicBezTo>
                <a:cubicBezTo>
                  <a:pt x="10868741" y="4169668"/>
                  <a:pt x="10869745" y="4177259"/>
                  <a:pt x="10871755" y="4183956"/>
                </a:cubicBezTo>
                <a:cubicBezTo>
                  <a:pt x="10873763" y="4190653"/>
                  <a:pt x="10876815" y="4196346"/>
                  <a:pt x="10880907" y="4201034"/>
                </a:cubicBezTo>
                <a:cubicBezTo>
                  <a:pt x="10885000" y="4205722"/>
                  <a:pt x="10890116" y="4209294"/>
                  <a:pt x="10896255" y="4211750"/>
                </a:cubicBezTo>
                <a:cubicBezTo>
                  <a:pt x="10902395" y="4214205"/>
                  <a:pt x="10909594" y="4215433"/>
                  <a:pt x="10917854" y="4215433"/>
                </a:cubicBezTo>
                <a:cubicBezTo>
                  <a:pt x="10926337" y="4215433"/>
                  <a:pt x="10933797" y="4214038"/>
                  <a:pt x="10940234" y="4211247"/>
                </a:cubicBezTo>
                <a:cubicBezTo>
                  <a:pt x="10946671" y="4208457"/>
                  <a:pt x="10952029" y="4204569"/>
                  <a:pt x="10956307" y="4199583"/>
                </a:cubicBezTo>
                <a:cubicBezTo>
                  <a:pt x="10960586" y="4194597"/>
                  <a:pt x="10963805" y="4188663"/>
                  <a:pt x="10965963" y="4181779"/>
                </a:cubicBezTo>
                <a:cubicBezTo>
                  <a:pt x="10968121" y="4174896"/>
                  <a:pt x="10969199" y="4167362"/>
                  <a:pt x="10969199" y="4159176"/>
                </a:cubicBezTo>
                <a:cubicBezTo>
                  <a:pt x="10969199" y="4150767"/>
                  <a:pt x="10968177" y="4143214"/>
                  <a:pt x="10966130" y="4136517"/>
                </a:cubicBezTo>
                <a:cubicBezTo>
                  <a:pt x="10964083" y="4129820"/>
                  <a:pt x="10961014" y="4124127"/>
                  <a:pt x="10956921" y="4119439"/>
                </a:cubicBezTo>
                <a:cubicBezTo>
                  <a:pt x="10952829" y="4114751"/>
                  <a:pt x="10947713" y="4111179"/>
                  <a:pt x="10941573" y="4108723"/>
                </a:cubicBezTo>
                <a:cubicBezTo>
                  <a:pt x="10935435" y="4106268"/>
                  <a:pt x="10928235" y="4105040"/>
                  <a:pt x="10919975" y="4105040"/>
                </a:cubicBezTo>
                <a:close/>
                <a:moveTo>
                  <a:pt x="10568927" y="4105040"/>
                </a:moveTo>
                <a:cubicBezTo>
                  <a:pt x="10565057" y="4105040"/>
                  <a:pt x="10561225" y="4105393"/>
                  <a:pt x="10557429" y="4106100"/>
                </a:cubicBezTo>
                <a:cubicBezTo>
                  <a:pt x="10553635" y="4106807"/>
                  <a:pt x="10550137" y="4107700"/>
                  <a:pt x="10546937" y="4108779"/>
                </a:cubicBezTo>
                <a:cubicBezTo>
                  <a:pt x="10543737" y="4109858"/>
                  <a:pt x="10540909" y="4111049"/>
                  <a:pt x="10538454" y="4112351"/>
                </a:cubicBezTo>
                <a:cubicBezTo>
                  <a:pt x="10535998" y="4113653"/>
                  <a:pt x="10534268" y="4114788"/>
                  <a:pt x="10533263" y="4115755"/>
                </a:cubicBezTo>
                <a:cubicBezTo>
                  <a:pt x="10532259" y="4116723"/>
                  <a:pt x="10531627" y="4117746"/>
                  <a:pt x="10531366" y="4118825"/>
                </a:cubicBezTo>
                <a:cubicBezTo>
                  <a:pt x="10531105" y="4119904"/>
                  <a:pt x="10530975" y="4121374"/>
                  <a:pt x="10530975" y="4123234"/>
                </a:cubicBezTo>
                <a:cubicBezTo>
                  <a:pt x="10530975" y="4124350"/>
                  <a:pt x="10531049" y="4125373"/>
                  <a:pt x="10531199" y="4126304"/>
                </a:cubicBezTo>
                <a:cubicBezTo>
                  <a:pt x="10531347" y="4127234"/>
                  <a:pt x="10531589" y="4127997"/>
                  <a:pt x="10531924" y="4128592"/>
                </a:cubicBezTo>
                <a:cubicBezTo>
                  <a:pt x="10532259" y="4129187"/>
                  <a:pt x="10532649" y="4129634"/>
                  <a:pt x="10533096" y="4129931"/>
                </a:cubicBezTo>
                <a:cubicBezTo>
                  <a:pt x="10533543" y="4130229"/>
                  <a:pt x="10534063" y="4130378"/>
                  <a:pt x="10534659" y="4130378"/>
                </a:cubicBezTo>
                <a:cubicBezTo>
                  <a:pt x="10535551" y="4130378"/>
                  <a:pt x="10536910" y="4129838"/>
                  <a:pt x="10538733" y="4128759"/>
                </a:cubicBezTo>
                <a:cubicBezTo>
                  <a:pt x="10540556" y="4127680"/>
                  <a:pt x="10542825" y="4126490"/>
                  <a:pt x="10545542" y="4125187"/>
                </a:cubicBezTo>
                <a:cubicBezTo>
                  <a:pt x="10548258" y="4123885"/>
                  <a:pt x="10551421" y="4122695"/>
                  <a:pt x="10555029" y="4121615"/>
                </a:cubicBezTo>
                <a:cubicBezTo>
                  <a:pt x="10558639" y="4120536"/>
                  <a:pt x="10562713" y="4119997"/>
                  <a:pt x="10567252" y="4119997"/>
                </a:cubicBezTo>
                <a:cubicBezTo>
                  <a:pt x="10571493" y="4119997"/>
                  <a:pt x="10575065" y="4120499"/>
                  <a:pt x="10577967" y="4121504"/>
                </a:cubicBezTo>
                <a:cubicBezTo>
                  <a:pt x="10580870" y="4122508"/>
                  <a:pt x="10583233" y="4123997"/>
                  <a:pt x="10585055" y="4125969"/>
                </a:cubicBezTo>
                <a:cubicBezTo>
                  <a:pt x="10586879" y="4127941"/>
                  <a:pt x="10588199" y="4130415"/>
                  <a:pt x="10589018" y="4133392"/>
                </a:cubicBezTo>
                <a:cubicBezTo>
                  <a:pt x="10589837" y="4136368"/>
                  <a:pt x="10590246" y="4139791"/>
                  <a:pt x="10590246" y="4143661"/>
                </a:cubicBezTo>
                <a:lnTo>
                  <a:pt x="10590246" y="4151474"/>
                </a:lnTo>
                <a:lnTo>
                  <a:pt x="10576405" y="4151474"/>
                </a:lnTo>
                <a:cubicBezTo>
                  <a:pt x="10568591" y="4151474"/>
                  <a:pt x="10561559" y="4152162"/>
                  <a:pt x="10555309" y="4153539"/>
                </a:cubicBezTo>
                <a:cubicBezTo>
                  <a:pt x="10549058" y="4154916"/>
                  <a:pt x="10543775" y="4156981"/>
                  <a:pt x="10539459" y="4159734"/>
                </a:cubicBezTo>
                <a:cubicBezTo>
                  <a:pt x="10535143" y="4162487"/>
                  <a:pt x="10531831" y="4165948"/>
                  <a:pt x="10529524" y="4170115"/>
                </a:cubicBezTo>
                <a:cubicBezTo>
                  <a:pt x="10527217" y="4174282"/>
                  <a:pt x="10526064" y="4179193"/>
                  <a:pt x="10526064" y="4184849"/>
                </a:cubicBezTo>
                <a:cubicBezTo>
                  <a:pt x="10526064" y="4189686"/>
                  <a:pt x="10526901" y="4194002"/>
                  <a:pt x="10528575" y="4197797"/>
                </a:cubicBezTo>
                <a:cubicBezTo>
                  <a:pt x="10530249" y="4201592"/>
                  <a:pt x="10532593" y="4204792"/>
                  <a:pt x="10535607" y="4207396"/>
                </a:cubicBezTo>
                <a:cubicBezTo>
                  <a:pt x="10538621" y="4210001"/>
                  <a:pt x="10542267" y="4211991"/>
                  <a:pt x="10546547" y="4213368"/>
                </a:cubicBezTo>
                <a:cubicBezTo>
                  <a:pt x="10550825" y="4214745"/>
                  <a:pt x="10555607" y="4215433"/>
                  <a:pt x="10560889" y="4215433"/>
                </a:cubicBezTo>
                <a:cubicBezTo>
                  <a:pt x="10566917" y="4215433"/>
                  <a:pt x="10572629" y="4214131"/>
                  <a:pt x="10578023" y="4211526"/>
                </a:cubicBezTo>
                <a:cubicBezTo>
                  <a:pt x="10583419" y="4208922"/>
                  <a:pt x="10588311" y="4205276"/>
                  <a:pt x="10592701" y="4200587"/>
                </a:cubicBezTo>
                <a:lnTo>
                  <a:pt x="10592701" y="4210633"/>
                </a:lnTo>
                <a:cubicBezTo>
                  <a:pt x="10592701" y="4211526"/>
                  <a:pt x="10592962" y="4212196"/>
                  <a:pt x="10593483" y="4212642"/>
                </a:cubicBezTo>
                <a:cubicBezTo>
                  <a:pt x="10594004" y="4213089"/>
                  <a:pt x="10594841" y="4213424"/>
                  <a:pt x="10595995" y="4213647"/>
                </a:cubicBezTo>
                <a:cubicBezTo>
                  <a:pt x="10597148" y="4213870"/>
                  <a:pt x="10598692" y="4213982"/>
                  <a:pt x="10600627" y="4213982"/>
                </a:cubicBezTo>
                <a:cubicBezTo>
                  <a:pt x="10602636" y="4213982"/>
                  <a:pt x="10604161" y="4213870"/>
                  <a:pt x="10605203" y="4213647"/>
                </a:cubicBezTo>
                <a:cubicBezTo>
                  <a:pt x="10606245" y="4213424"/>
                  <a:pt x="10607063" y="4213089"/>
                  <a:pt x="10607659" y="4212642"/>
                </a:cubicBezTo>
                <a:cubicBezTo>
                  <a:pt x="10608254" y="4212196"/>
                  <a:pt x="10608552" y="4211526"/>
                  <a:pt x="10608552" y="4210633"/>
                </a:cubicBezTo>
                <a:lnTo>
                  <a:pt x="10608552" y="4142879"/>
                </a:lnTo>
                <a:cubicBezTo>
                  <a:pt x="10608552" y="4136629"/>
                  <a:pt x="10607845" y="4131159"/>
                  <a:pt x="10606431" y="4126471"/>
                </a:cubicBezTo>
                <a:cubicBezTo>
                  <a:pt x="10605017" y="4121783"/>
                  <a:pt x="10602747" y="4117858"/>
                  <a:pt x="10599622" y="4114695"/>
                </a:cubicBezTo>
                <a:cubicBezTo>
                  <a:pt x="10596497" y="4111532"/>
                  <a:pt x="10592404" y="4109133"/>
                  <a:pt x="10587344" y="4107495"/>
                </a:cubicBezTo>
                <a:cubicBezTo>
                  <a:pt x="10582283" y="4105858"/>
                  <a:pt x="10576145" y="4105040"/>
                  <a:pt x="10568927" y="4105040"/>
                </a:cubicBezTo>
                <a:close/>
                <a:moveTo>
                  <a:pt x="10500763" y="4105040"/>
                </a:moveTo>
                <a:cubicBezTo>
                  <a:pt x="10498605" y="4105040"/>
                  <a:pt x="10496466" y="4105319"/>
                  <a:pt x="10494345" y="4105877"/>
                </a:cubicBezTo>
                <a:cubicBezTo>
                  <a:pt x="10492225" y="4106435"/>
                  <a:pt x="10490085" y="4107440"/>
                  <a:pt x="10487927" y="4108891"/>
                </a:cubicBezTo>
                <a:cubicBezTo>
                  <a:pt x="10485769" y="4110342"/>
                  <a:pt x="10483481" y="4112332"/>
                  <a:pt x="10481063" y="4114862"/>
                </a:cubicBezTo>
                <a:cubicBezTo>
                  <a:pt x="10478644" y="4117393"/>
                  <a:pt x="10476058" y="4120667"/>
                  <a:pt x="10473305" y="4124685"/>
                </a:cubicBezTo>
                <a:lnTo>
                  <a:pt x="10473305" y="4110063"/>
                </a:lnTo>
                <a:cubicBezTo>
                  <a:pt x="10473305" y="4109467"/>
                  <a:pt x="10473175" y="4108965"/>
                  <a:pt x="10472914" y="4108556"/>
                </a:cubicBezTo>
                <a:cubicBezTo>
                  <a:pt x="10472653" y="4108147"/>
                  <a:pt x="10472225" y="4107774"/>
                  <a:pt x="10471631" y="4107440"/>
                </a:cubicBezTo>
                <a:cubicBezTo>
                  <a:pt x="10471035" y="4107105"/>
                  <a:pt x="10470198" y="4106882"/>
                  <a:pt x="10469119" y="4106770"/>
                </a:cubicBezTo>
                <a:cubicBezTo>
                  <a:pt x="10468040" y="4106658"/>
                  <a:pt x="10466682" y="4106602"/>
                  <a:pt x="10465045" y="4106602"/>
                </a:cubicBezTo>
                <a:cubicBezTo>
                  <a:pt x="10463333" y="4106602"/>
                  <a:pt x="10461957" y="4106658"/>
                  <a:pt x="10460915" y="4106770"/>
                </a:cubicBezTo>
                <a:cubicBezTo>
                  <a:pt x="10459873" y="4106882"/>
                  <a:pt x="10459017" y="4107105"/>
                  <a:pt x="10458347" y="4107440"/>
                </a:cubicBezTo>
                <a:cubicBezTo>
                  <a:pt x="10457677" y="4107774"/>
                  <a:pt x="10457231" y="4108147"/>
                  <a:pt x="10457008" y="4108556"/>
                </a:cubicBezTo>
                <a:cubicBezTo>
                  <a:pt x="10456785" y="4108965"/>
                  <a:pt x="10456673" y="4109467"/>
                  <a:pt x="10456673" y="4110063"/>
                </a:cubicBezTo>
                <a:lnTo>
                  <a:pt x="10456673" y="4210522"/>
                </a:lnTo>
                <a:cubicBezTo>
                  <a:pt x="10456673" y="4211117"/>
                  <a:pt x="10456803" y="4211619"/>
                  <a:pt x="10457064" y="4212029"/>
                </a:cubicBezTo>
                <a:cubicBezTo>
                  <a:pt x="10457324" y="4212438"/>
                  <a:pt x="10457808" y="4212791"/>
                  <a:pt x="10458515" y="4213089"/>
                </a:cubicBezTo>
                <a:cubicBezTo>
                  <a:pt x="10459222" y="4213387"/>
                  <a:pt x="10460171" y="4213610"/>
                  <a:pt x="10461361" y="4213759"/>
                </a:cubicBezTo>
                <a:cubicBezTo>
                  <a:pt x="10462552" y="4213908"/>
                  <a:pt x="10464040" y="4213982"/>
                  <a:pt x="10465826" y="4213982"/>
                </a:cubicBezTo>
                <a:cubicBezTo>
                  <a:pt x="10467687" y="4213982"/>
                  <a:pt x="10469212" y="4213908"/>
                  <a:pt x="10470403" y="4213759"/>
                </a:cubicBezTo>
                <a:cubicBezTo>
                  <a:pt x="10471593" y="4213610"/>
                  <a:pt x="10472523" y="4213387"/>
                  <a:pt x="10473193" y="4213089"/>
                </a:cubicBezTo>
                <a:cubicBezTo>
                  <a:pt x="10473863" y="4212791"/>
                  <a:pt x="10474347" y="4212438"/>
                  <a:pt x="10474644" y="4212029"/>
                </a:cubicBezTo>
                <a:cubicBezTo>
                  <a:pt x="10474941" y="4211619"/>
                  <a:pt x="10475091" y="4211117"/>
                  <a:pt x="10475091" y="4210522"/>
                </a:cubicBezTo>
                <a:lnTo>
                  <a:pt x="10475091" y="4144442"/>
                </a:lnTo>
                <a:cubicBezTo>
                  <a:pt x="10477695" y="4140349"/>
                  <a:pt x="10480077" y="4136889"/>
                  <a:pt x="10482235" y="4134061"/>
                </a:cubicBezTo>
                <a:cubicBezTo>
                  <a:pt x="10484393" y="4131234"/>
                  <a:pt x="10486457" y="4128964"/>
                  <a:pt x="10488429" y="4127252"/>
                </a:cubicBezTo>
                <a:cubicBezTo>
                  <a:pt x="10490401" y="4125541"/>
                  <a:pt x="10492280" y="4124313"/>
                  <a:pt x="10494066" y="4123569"/>
                </a:cubicBezTo>
                <a:cubicBezTo>
                  <a:pt x="10495852" y="4122825"/>
                  <a:pt x="10497675" y="4122453"/>
                  <a:pt x="10499535" y="4122453"/>
                </a:cubicBezTo>
                <a:cubicBezTo>
                  <a:pt x="10501099" y="4122453"/>
                  <a:pt x="10502549" y="4122601"/>
                  <a:pt x="10503889" y="4122899"/>
                </a:cubicBezTo>
                <a:cubicBezTo>
                  <a:pt x="10505229" y="4123197"/>
                  <a:pt x="10506437" y="4123513"/>
                  <a:pt x="10507517" y="4123848"/>
                </a:cubicBezTo>
                <a:cubicBezTo>
                  <a:pt x="10508595" y="4124183"/>
                  <a:pt x="10509563" y="4124518"/>
                  <a:pt x="10510419" y="4124853"/>
                </a:cubicBezTo>
                <a:cubicBezTo>
                  <a:pt x="10511275" y="4125187"/>
                  <a:pt x="10512000" y="4125355"/>
                  <a:pt x="10512595" y="4125355"/>
                </a:cubicBezTo>
                <a:cubicBezTo>
                  <a:pt x="10513191" y="4125355"/>
                  <a:pt x="10513655" y="4125187"/>
                  <a:pt x="10513991" y="4124853"/>
                </a:cubicBezTo>
                <a:cubicBezTo>
                  <a:pt x="10514325" y="4124518"/>
                  <a:pt x="10514605" y="4124034"/>
                  <a:pt x="10514827" y="4123401"/>
                </a:cubicBezTo>
                <a:cubicBezTo>
                  <a:pt x="10515051" y="4122769"/>
                  <a:pt x="10515199" y="4121895"/>
                  <a:pt x="10515274" y="4120778"/>
                </a:cubicBezTo>
                <a:cubicBezTo>
                  <a:pt x="10515349" y="4119662"/>
                  <a:pt x="10515386" y="4118285"/>
                  <a:pt x="10515386" y="4116648"/>
                </a:cubicBezTo>
                <a:cubicBezTo>
                  <a:pt x="10515386" y="4114937"/>
                  <a:pt x="10515367" y="4113579"/>
                  <a:pt x="10515330" y="4112574"/>
                </a:cubicBezTo>
                <a:cubicBezTo>
                  <a:pt x="10515293" y="4111570"/>
                  <a:pt x="10515219" y="4110807"/>
                  <a:pt x="10515107" y="4110286"/>
                </a:cubicBezTo>
                <a:cubicBezTo>
                  <a:pt x="10514995" y="4109765"/>
                  <a:pt x="10514865" y="4109337"/>
                  <a:pt x="10514716" y="4109002"/>
                </a:cubicBezTo>
                <a:cubicBezTo>
                  <a:pt x="10514567" y="4108667"/>
                  <a:pt x="10514269" y="4108314"/>
                  <a:pt x="10513823" y="4107942"/>
                </a:cubicBezTo>
                <a:cubicBezTo>
                  <a:pt x="10513377" y="4107570"/>
                  <a:pt x="10512614" y="4107198"/>
                  <a:pt x="10511535" y="4106826"/>
                </a:cubicBezTo>
                <a:cubicBezTo>
                  <a:pt x="10510456" y="4106454"/>
                  <a:pt x="10509247" y="4106119"/>
                  <a:pt x="10507907" y="4105821"/>
                </a:cubicBezTo>
                <a:cubicBezTo>
                  <a:pt x="10506567" y="4105523"/>
                  <a:pt x="10505284" y="4105319"/>
                  <a:pt x="10504056" y="4105207"/>
                </a:cubicBezTo>
                <a:cubicBezTo>
                  <a:pt x="10502829" y="4105096"/>
                  <a:pt x="10501731" y="4105040"/>
                  <a:pt x="10500763" y="4105040"/>
                </a:cubicBezTo>
                <a:close/>
                <a:moveTo>
                  <a:pt x="10212446" y="4105040"/>
                </a:moveTo>
                <a:cubicBezTo>
                  <a:pt x="10205079" y="4105040"/>
                  <a:pt x="10198419" y="4106323"/>
                  <a:pt x="10192466" y="4108891"/>
                </a:cubicBezTo>
                <a:cubicBezTo>
                  <a:pt x="10186513" y="4111458"/>
                  <a:pt x="10181434" y="4115141"/>
                  <a:pt x="10177229" y="4119941"/>
                </a:cubicBezTo>
                <a:cubicBezTo>
                  <a:pt x="10173025" y="4124741"/>
                  <a:pt x="10169807" y="4130582"/>
                  <a:pt x="10167575" y="4137466"/>
                </a:cubicBezTo>
                <a:cubicBezTo>
                  <a:pt x="10165342" y="4144349"/>
                  <a:pt x="10164226" y="4152107"/>
                  <a:pt x="10164226" y="4160739"/>
                </a:cubicBezTo>
                <a:cubicBezTo>
                  <a:pt x="10164226" y="4169817"/>
                  <a:pt x="10165305" y="4177780"/>
                  <a:pt x="10167463" y="4184626"/>
                </a:cubicBezTo>
                <a:cubicBezTo>
                  <a:pt x="10169621" y="4191472"/>
                  <a:pt x="10172821" y="4197164"/>
                  <a:pt x="10177062" y="4201704"/>
                </a:cubicBezTo>
                <a:cubicBezTo>
                  <a:pt x="10181304" y="4206243"/>
                  <a:pt x="10186531" y="4209666"/>
                  <a:pt x="10192745" y="4211973"/>
                </a:cubicBezTo>
                <a:cubicBezTo>
                  <a:pt x="10198959" y="4214280"/>
                  <a:pt x="10206195" y="4215433"/>
                  <a:pt x="10214455" y="4215433"/>
                </a:cubicBezTo>
                <a:cubicBezTo>
                  <a:pt x="10219218" y="4215433"/>
                  <a:pt x="10223701" y="4215080"/>
                  <a:pt x="10227905" y="4214373"/>
                </a:cubicBezTo>
                <a:cubicBezTo>
                  <a:pt x="10232110" y="4213666"/>
                  <a:pt x="10235812" y="4212866"/>
                  <a:pt x="10239012" y="4211973"/>
                </a:cubicBezTo>
                <a:cubicBezTo>
                  <a:pt x="10242212" y="4211080"/>
                  <a:pt x="10244816" y="4210168"/>
                  <a:pt x="10246825" y="4209238"/>
                </a:cubicBezTo>
                <a:cubicBezTo>
                  <a:pt x="10248835" y="4208308"/>
                  <a:pt x="10250044" y="4207638"/>
                  <a:pt x="10250453" y="4207229"/>
                </a:cubicBezTo>
                <a:cubicBezTo>
                  <a:pt x="10250863" y="4206820"/>
                  <a:pt x="10251197" y="4206392"/>
                  <a:pt x="10251457" y="4205945"/>
                </a:cubicBezTo>
                <a:cubicBezTo>
                  <a:pt x="10251718" y="4205499"/>
                  <a:pt x="10251904" y="4204996"/>
                  <a:pt x="10252016" y="4204438"/>
                </a:cubicBezTo>
                <a:cubicBezTo>
                  <a:pt x="10252127" y="4203880"/>
                  <a:pt x="10252221" y="4203248"/>
                  <a:pt x="10252295" y="4202541"/>
                </a:cubicBezTo>
                <a:cubicBezTo>
                  <a:pt x="10252369" y="4201834"/>
                  <a:pt x="10252407" y="4200997"/>
                  <a:pt x="10252407" y="4200029"/>
                </a:cubicBezTo>
                <a:cubicBezTo>
                  <a:pt x="10252407" y="4198690"/>
                  <a:pt x="10252351" y="4197555"/>
                  <a:pt x="10252238" y="4196625"/>
                </a:cubicBezTo>
                <a:cubicBezTo>
                  <a:pt x="10252126" y="4195695"/>
                  <a:pt x="10251957" y="4194969"/>
                  <a:pt x="10251733" y="4194448"/>
                </a:cubicBezTo>
                <a:cubicBezTo>
                  <a:pt x="10251509" y="4193927"/>
                  <a:pt x="10251191" y="4193537"/>
                  <a:pt x="10250780" y="4193276"/>
                </a:cubicBezTo>
                <a:cubicBezTo>
                  <a:pt x="10250369" y="4193016"/>
                  <a:pt x="10249902" y="4192886"/>
                  <a:pt x="10249379" y="4192886"/>
                </a:cubicBezTo>
                <a:cubicBezTo>
                  <a:pt x="10248481" y="4192886"/>
                  <a:pt x="10247153" y="4193276"/>
                  <a:pt x="10245396" y="4194058"/>
                </a:cubicBezTo>
                <a:cubicBezTo>
                  <a:pt x="10243639" y="4194839"/>
                  <a:pt x="10241395" y="4195713"/>
                  <a:pt x="10238666" y="4196681"/>
                </a:cubicBezTo>
                <a:cubicBezTo>
                  <a:pt x="10235937" y="4197648"/>
                  <a:pt x="10232702" y="4198522"/>
                  <a:pt x="10228963" y="4199304"/>
                </a:cubicBezTo>
                <a:cubicBezTo>
                  <a:pt x="10225225" y="4200085"/>
                  <a:pt x="10220963" y="4200476"/>
                  <a:pt x="10216177" y="4200476"/>
                </a:cubicBezTo>
                <a:cubicBezTo>
                  <a:pt x="10210120" y="4200476"/>
                  <a:pt x="10204998" y="4199620"/>
                  <a:pt x="10200811" y="4197909"/>
                </a:cubicBezTo>
                <a:cubicBezTo>
                  <a:pt x="10196623" y="4196197"/>
                  <a:pt x="10193221" y="4193741"/>
                  <a:pt x="10190603" y="4190542"/>
                </a:cubicBezTo>
                <a:cubicBezTo>
                  <a:pt x="10187986" y="4187342"/>
                  <a:pt x="10186117" y="4183509"/>
                  <a:pt x="10184995" y="4179045"/>
                </a:cubicBezTo>
                <a:cubicBezTo>
                  <a:pt x="10183873" y="4174580"/>
                  <a:pt x="10183313" y="4169557"/>
                  <a:pt x="10183313" y="4163976"/>
                </a:cubicBezTo>
                <a:lnTo>
                  <a:pt x="10249471" y="4163976"/>
                </a:lnTo>
                <a:cubicBezTo>
                  <a:pt x="10251341" y="4163976"/>
                  <a:pt x="10253005" y="4163362"/>
                  <a:pt x="10254462" y="4162134"/>
                </a:cubicBezTo>
                <a:cubicBezTo>
                  <a:pt x="10255919" y="4160906"/>
                  <a:pt x="10256648" y="4158841"/>
                  <a:pt x="10256648" y="4155939"/>
                </a:cubicBezTo>
                <a:lnTo>
                  <a:pt x="10256648" y="4152590"/>
                </a:lnTo>
                <a:cubicBezTo>
                  <a:pt x="10256648" y="4146042"/>
                  <a:pt x="10255811" y="4139884"/>
                  <a:pt x="10254137" y="4134117"/>
                </a:cubicBezTo>
                <a:cubicBezTo>
                  <a:pt x="10252463" y="4128350"/>
                  <a:pt x="10249839" y="4123327"/>
                  <a:pt x="10246267" y="4119048"/>
                </a:cubicBezTo>
                <a:cubicBezTo>
                  <a:pt x="10242695" y="4114769"/>
                  <a:pt x="10238137" y="4111365"/>
                  <a:pt x="10232593" y="4108835"/>
                </a:cubicBezTo>
                <a:cubicBezTo>
                  <a:pt x="10227050" y="4106305"/>
                  <a:pt x="10220334" y="4105040"/>
                  <a:pt x="10212446" y="4105040"/>
                </a:cubicBezTo>
                <a:close/>
                <a:moveTo>
                  <a:pt x="10054577" y="4105040"/>
                </a:moveTo>
                <a:cubicBezTo>
                  <a:pt x="10050707" y="4105040"/>
                  <a:pt x="10046875" y="4105393"/>
                  <a:pt x="10043079" y="4106100"/>
                </a:cubicBezTo>
                <a:cubicBezTo>
                  <a:pt x="10039285" y="4106807"/>
                  <a:pt x="10035787" y="4107700"/>
                  <a:pt x="10032587" y="4108779"/>
                </a:cubicBezTo>
                <a:cubicBezTo>
                  <a:pt x="10029387" y="4109858"/>
                  <a:pt x="10026560" y="4111049"/>
                  <a:pt x="10024104" y="4112351"/>
                </a:cubicBezTo>
                <a:cubicBezTo>
                  <a:pt x="10021649" y="4113653"/>
                  <a:pt x="10019919" y="4114788"/>
                  <a:pt x="10018914" y="4115755"/>
                </a:cubicBezTo>
                <a:cubicBezTo>
                  <a:pt x="10017909" y="4116723"/>
                  <a:pt x="10017277" y="4117746"/>
                  <a:pt x="10017016" y="4118825"/>
                </a:cubicBezTo>
                <a:cubicBezTo>
                  <a:pt x="10016756" y="4119904"/>
                  <a:pt x="10016625" y="4121374"/>
                  <a:pt x="10016625" y="4123234"/>
                </a:cubicBezTo>
                <a:cubicBezTo>
                  <a:pt x="10016625" y="4124350"/>
                  <a:pt x="10016700" y="4125373"/>
                  <a:pt x="10016849" y="4126304"/>
                </a:cubicBezTo>
                <a:cubicBezTo>
                  <a:pt x="10016997" y="4127234"/>
                  <a:pt x="10017239" y="4127997"/>
                  <a:pt x="10017575" y="4128592"/>
                </a:cubicBezTo>
                <a:cubicBezTo>
                  <a:pt x="10017909" y="4129187"/>
                  <a:pt x="10018300" y="4129634"/>
                  <a:pt x="10018747" y="4129931"/>
                </a:cubicBezTo>
                <a:cubicBezTo>
                  <a:pt x="10019193" y="4130229"/>
                  <a:pt x="10019713" y="4130378"/>
                  <a:pt x="10020309" y="4130378"/>
                </a:cubicBezTo>
                <a:cubicBezTo>
                  <a:pt x="10021202" y="4130378"/>
                  <a:pt x="10022560" y="4129838"/>
                  <a:pt x="10024383" y="4128759"/>
                </a:cubicBezTo>
                <a:cubicBezTo>
                  <a:pt x="10026207" y="4127680"/>
                  <a:pt x="10028476" y="4126490"/>
                  <a:pt x="10031192" y="4125187"/>
                </a:cubicBezTo>
                <a:cubicBezTo>
                  <a:pt x="10033908" y="4123885"/>
                  <a:pt x="10037071" y="4122695"/>
                  <a:pt x="10040680" y="4121615"/>
                </a:cubicBezTo>
                <a:cubicBezTo>
                  <a:pt x="10044289" y="4120536"/>
                  <a:pt x="10048363" y="4119997"/>
                  <a:pt x="10052903" y="4119997"/>
                </a:cubicBezTo>
                <a:cubicBezTo>
                  <a:pt x="10057144" y="4119997"/>
                  <a:pt x="10060716" y="4120499"/>
                  <a:pt x="10063618" y="4121504"/>
                </a:cubicBezTo>
                <a:cubicBezTo>
                  <a:pt x="10066520" y="4122508"/>
                  <a:pt x="10068883" y="4123997"/>
                  <a:pt x="10070706" y="4125969"/>
                </a:cubicBezTo>
                <a:cubicBezTo>
                  <a:pt x="10072529" y="4127941"/>
                  <a:pt x="10073850" y="4130415"/>
                  <a:pt x="10074669" y="4133392"/>
                </a:cubicBezTo>
                <a:cubicBezTo>
                  <a:pt x="10075487" y="4136368"/>
                  <a:pt x="10075897" y="4139791"/>
                  <a:pt x="10075897" y="4143661"/>
                </a:cubicBezTo>
                <a:lnTo>
                  <a:pt x="10075897" y="4151474"/>
                </a:lnTo>
                <a:lnTo>
                  <a:pt x="10062055" y="4151474"/>
                </a:lnTo>
                <a:cubicBezTo>
                  <a:pt x="10054242" y="4151474"/>
                  <a:pt x="10047209" y="4152162"/>
                  <a:pt x="10040959" y="4153539"/>
                </a:cubicBezTo>
                <a:cubicBezTo>
                  <a:pt x="10034708" y="4154916"/>
                  <a:pt x="10029425" y="4156981"/>
                  <a:pt x="10025109" y="4159734"/>
                </a:cubicBezTo>
                <a:cubicBezTo>
                  <a:pt x="10020793" y="4162487"/>
                  <a:pt x="10017481" y="4165948"/>
                  <a:pt x="10015175" y="4170115"/>
                </a:cubicBezTo>
                <a:cubicBezTo>
                  <a:pt x="10012867" y="4174282"/>
                  <a:pt x="10011714" y="4179193"/>
                  <a:pt x="10011714" y="4184849"/>
                </a:cubicBezTo>
                <a:cubicBezTo>
                  <a:pt x="10011714" y="4189686"/>
                  <a:pt x="10012551" y="4194002"/>
                  <a:pt x="10014225" y="4197797"/>
                </a:cubicBezTo>
                <a:cubicBezTo>
                  <a:pt x="10015900" y="4201592"/>
                  <a:pt x="10018244" y="4204792"/>
                  <a:pt x="10021258" y="4207396"/>
                </a:cubicBezTo>
                <a:cubicBezTo>
                  <a:pt x="10024271" y="4210001"/>
                  <a:pt x="10027918" y="4211991"/>
                  <a:pt x="10032197" y="4213368"/>
                </a:cubicBezTo>
                <a:cubicBezTo>
                  <a:pt x="10036475" y="4214745"/>
                  <a:pt x="10041257" y="4215433"/>
                  <a:pt x="10046540" y="4215433"/>
                </a:cubicBezTo>
                <a:cubicBezTo>
                  <a:pt x="10052567" y="4215433"/>
                  <a:pt x="10058279" y="4214131"/>
                  <a:pt x="10063674" y="4211526"/>
                </a:cubicBezTo>
                <a:cubicBezTo>
                  <a:pt x="10069069" y="4208922"/>
                  <a:pt x="10073961" y="4205276"/>
                  <a:pt x="10078352" y="4200587"/>
                </a:cubicBezTo>
                <a:lnTo>
                  <a:pt x="10078352" y="4210633"/>
                </a:lnTo>
                <a:cubicBezTo>
                  <a:pt x="10078352" y="4211526"/>
                  <a:pt x="10078613" y="4212196"/>
                  <a:pt x="10079133" y="4212642"/>
                </a:cubicBezTo>
                <a:cubicBezTo>
                  <a:pt x="10079654" y="4213089"/>
                  <a:pt x="10080491" y="4213424"/>
                  <a:pt x="10081645" y="4213647"/>
                </a:cubicBezTo>
                <a:cubicBezTo>
                  <a:pt x="10082798" y="4213870"/>
                  <a:pt x="10084343" y="4213982"/>
                  <a:pt x="10086277" y="4213982"/>
                </a:cubicBezTo>
                <a:cubicBezTo>
                  <a:pt x="10088287" y="4213982"/>
                  <a:pt x="10089812" y="4213870"/>
                  <a:pt x="10090853" y="4213647"/>
                </a:cubicBezTo>
                <a:cubicBezTo>
                  <a:pt x="10091895" y="4213424"/>
                  <a:pt x="10092714" y="4213089"/>
                  <a:pt x="10093309" y="4212642"/>
                </a:cubicBezTo>
                <a:cubicBezTo>
                  <a:pt x="10093905" y="4212196"/>
                  <a:pt x="10094202" y="4211526"/>
                  <a:pt x="10094202" y="4210633"/>
                </a:cubicBezTo>
                <a:lnTo>
                  <a:pt x="10094202" y="4142879"/>
                </a:lnTo>
                <a:cubicBezTo>
                  <a:pt x="10094202" y="4136629"/>
                  <a:pt x="10093495" y="4131159"/>
                  <a:pt x="10092081" y="4126471"/>
                </a:cubicBezTo>
                <a:cubicBezTo>
                  <a:pt x="10090667" y="4121783"/>
                  <a:pt x="10088398" y="4117858"/>
                  <a:pt x="10085273" y="4114695"/>
                </a:cubicBezTo>
                <a:cubicBezTo>
                  <a:pt x="10082147" y="4111532"/>
                  <a:pt x="10078055" y="4109133"/>
                  <a:pt x="10072994" y="4107495"/>
                </a:cubicBezTo>
                <a:cubicBezTo>
                  <a:pt x="10067934" y="4105858"/>
                  <a:pt x="10061795" y="4105040"/>
                  <a:pt x="10054577" y="4105040"/>
                </a:cubicBezTo>
                <a:close/>
                <a:moveTo>
                  <a:pt x="9864077" y="4105040"/>
                </a:moveTo>
                <a:cubicBezTo>
                  <a:pt x="9860207" y="4105040"/>
                  <a:pt x="9856375" y="4105393"/>
                  <a:pt x="9852579" y="4106100"/>
                </a:cubicBezTo>
                <a:cubicBezTo>
                  <a:pt x="9848785" y="4106807"/>
                  <a:pt x="9845287" y="4107700"/>
                  <a:pt x="9842087" y="4108779"/>
                </a:cubicBezTo>
                <a:cubicBezTo>
                  <a:pt x="9838887" y="4109858"/>
                  <a:pt x="9836060" y="4111049"/>
                  <a:pt x="9833604" y="4112351"/>
                </a:cubicBezTo>
                <a:cubicBezTo>
                  <a:pt x="9831149" y="4113653"/>
                  <a:pt x="9829418" y="4114788"/>
                  <a:pt x="9828414" y="4115755"/>
                </a:cubicBezTo>
                <a:cubicBezTo>
                  <a:pt x="9827409" y="4116723"/>
                  <a:pt x="9826777" y="4117746"/>
                  <a:pt x="9826516" y="4118825"/>
                </a:cubicBezTo>
                <a:cubicBezTo>
                  <a:pt x="9826256" y="4119904"/>
                  <a:pt x="9826125" y="4121374"/>
                  <a:pt x="9826125" y="4123234"/>
                </a:cubicBezTo>
                <a:cubicBezTo>
                  <a:pt x="9826125" y="4124350"/>
                  <a:pt x="9826200" y="4125373"/>
                  <a:pt x="9826349" y="4126304"/>
                </a:cubicBezTo>
                <a:cubicBezTo>
                  <a:pt x="9826497" y="4127234"/>
                  <a:pt x="9826739" y="4127997"/>
                  <a:pt x="9827074" y="4128592"/>
                </a:cubicBezTo>
                <a:cubicBezTo>
                  <a:pt x="9827409" y="4129187"/>
                  <a:pt x="9827800" y="4129634"/>
                  <a:pt x="9828246" y="4129931"/>
                </a:cubicBezTo>
                <a:cubicBezTo>
                  <a:pt x="9828693" y="4130229"/>
                  <a:pt x="9829214" y="4130378"/>
                  <a:pt x="9829809" y="4130378"/>
                </a:cubicBezTo>
                <a:cubicBezTo>
                  <a:pt x="9830702" y="4130378"/>
                  <a:pt x="9832060" y="4129838"/>
                  <a:pt x="9833883" y="4128759"/>
                </a:cubicBezTo>
                <a:cubicBezTo>
                  <a:pt x="9835706" y="4127680"/>
                  <a:pt x="9837976" y="4126490"/>
                  <a:pt x="9840692" y="4125187"/>
                </a:cubicBezTo>
                <a:cubicBezTo>
                  <a:pt x="9843408" y="4123885"/>
                  <a:pt x="9846571" y="4122695"/>
                  <a:pt x="9850180" y="4121615"/>
                </a:cubicBezTo>
                <a:cubicBezTo>
                  <a:pt x="9853789" y="4120536"/>
                  <a:pt x="9857863" y="4119997"/>
                  <a:pt x="9862403" y="4119997"/>
                </a:cubicBezTo>
                <a:cubicBezTo>
                  <a:pt x="9866644" y="4119997"/>
                  <a:pt x="9870216" y="4120499"/>
                  <a:pt x="9873118" y="4121504"/>
                </a:cubicBezTo>
                <a:cubicBezTo>
                  <a:pt x="9876020" y="4122508"/>
                  <a:pt x="9878383" y="4123997"/>
                  <a:pt x="9880206" y="4125969"/>
                </a:cubicBezTo>
                <a:cubicBezTo>
                  <a:pt x="9882029" y="4127941"/>
                  <a:pt x="9883350" y="4130415"/>
                  <a:pt x="9884169" y="4133392"/>
                </a:cubicBezTo>
                <a:cubicBezTo>
                  <a:pt x="9884987" y="4136368"/>
                  <a:pt x="9885397" y="4139791"/>
                  <a:pt x="9885397" y="4143661"/>
                </a:cubicBezTo>
                <a:lnTo>
                  <a:pt x="9885397" y="4151474"/>
                </a:lnTo>
                <a:lnTo>
                  <a:pt x="9871555" y="4151474"/>
                </a:lnTo>
                <a:cubicBezTo>
                  <a:pt x="9863742" y="4151474"/>
                  <a:pt x="9856709" y="4152162"/>
                  <a:pt x="9850459" y="4153539"/>
                </a:cubicBezTo>
                <a:cubicBezTo>
                  <a:pt x="9844208" y="4154916"/>
                  <a:pt x="9838925" y="4156981"/>
                  <a:pt x="9834609" y="4159734"/>
                </a:cubicBezTo>
                <a:cubicBezTo>
                  <a:pt x="9830293" y="4162487"/>
                  <a:pt x="9826981" y="4165948"/>
                  <a:pt x="9824675" y="4170115"/>
                </a:cubicBezTo>
                <a:cubicBezTo>
                  <a:pt x="9822367" y="4174282"/>
                  <a:pt x="9821214" y="4179193"/>
                  <a:pt x="9821214" y="4184849"/>
                </a:cubicBezTo>
                <a:cubicBezTo>
                  <a:pt x="9821214" y="4189686"/>
                  <a:pt x="9822051" y="4194002"/>
                  <a:pt x="9823726" y="4197797"/>
                </a:cubicBezTo>
                <a:cubicBezTo>
                  <a:pt x="9825400" y="4201592"/>
                  <a:pt x="9827744" y="4204792"/>
                  <a:pt x="9830758" y="4207396"/>
                </a:cubicBezTo>
                <a:cubicBezTo>
                  <a:pt x="9833771" y="4210001"/>
                  <a:pt x="9837418" y="4211991"/>
                  <a:pt x="9841697" y="4213368"/>
                </a:cubicBezTo>
                <a:cubicBezTo>
                  <a:pt x="9845975" y="4214745"/>
                  <a:pt x="9850757" y="4215433"/>
                  <a:pt x="9856040" y="4215433"/>
                </a:cubicBezTo>
                <a:cubicBezTo>
                  <a:pt x="9862067" y="4215433"/>
                  <a:pt x="9867779" y="4214131"/>
                  <a:pt x="9873174" y="4211526"/>
                </a:cubicBezTo>
                <a:cubicBezTo>
                  <a:pt x="9878569" y="4208922"/>
                  <a:pt x="9883461" y="4205276"/>
                  <a:pt x="9887852" y="4200587"/>
                </a:cubicBezTo>
                <a:lnTo>
                  <a:pt x="9887852" y="4210633"/>
                </a:lnTo>
                <a:cubicBezTo>
                  <a:pt x="9887852" y="4211526"/>
                  <a:pt x="9888113" y="4212196"/>
                  <a:pt x="9888633" y="4212642"/>
                </a:cubicBezTo>
                <a:cubicBezTo>
                  <a:pt x="9889154" y="4213089"/>
                  <a:pt x="9889991" y="4213424"/>
                  <a:pt x="9891145" y="4213647"/>
                </a:cubicBezTo>
                <a:cubicBezTo>
                  <a:pt x="9892298" y="4213870"/>
                  <a:pt x="9893843" y="4213982"/>
                  <a:pt x="9895777" y="4213982"/>
                </a:cubicBezTo>
                <a:cubicBezTo>
                  <a:pt x="9897787" y="4213982"/>
                  <a:pt x="9899312" y="4213870"/>
                  <a:pt x="9900353" y="4213647"/>
                </a:cubicBezTo>
                <a:cubicBezTo>
                  <a:pt x="9901395" y="4213424"/>
                  <a:pt x="9902214" y="4213089"/>
                  <a:pt x="9902809" y="4212642"/>
                </a:cubicBezTo>
                <a:cubicBezTo>
                  <a:pt x="9903405" y="4212196"/>
                  <a:pt x="9903702" y="4211526"/>
                  <a:pt x="9903702" y="4210633"/>
                </a:cubicBezTo>
                <a:lnTo>
                  <a:pt x="9903702" y="4142879"/>
                </a:lnTo>
                <a:cubicBezTo>
                  <a:pt x="9903702" y="4136629"/>
                  <a:pt x="9902995" y="4131159"/>
                  <a:pt x="9901581" y="4126471"/>
                </a:cubicBezTo>
                <a:cubicBezTo>
                  <a:pt x="9900167" y="4121783"/>
                  <a:pt x="9897898" y="4117858"/>
                  <a:pt x="9894773" y="4114695"/>
                </a:cubicBezTo>
                <a:cubicBezTo>
                  <a:pt x="9891647" y="4111532"/>
                  <a:pt x="9887555" y="4109133"/>
                  <a:pt x="9882494" y="4107495"/>
                </a:cubicBezTo>
                <a:cubicBezTo>
                  <a:pt x="9877434" y="4105858"/>
                  <a:pt x="9871295" y="4105040"/>
                  <a:pt x="9864077" y="4105040"/>
                </a:cubicBezTo>
                <a:close/>
                <a:moveTo>
                  <a:pt x="9614939" y="4105040"/>
                </a:moveTo>
                <a:cubicBezTo>
                  <a:pt x="9612781" y="4105040"/>
                  <a:pt x="9610641" y="4105319"/>
                  <a:pt x="9608520" y="4105877"/>
                </a:cubicBezTo>
                <a:cubicBezTo>
                  <a:pt x="9606399" y="4106435"/>
                  <a:pt x="9604260" y="4107440"/>
                  <a:pt x="9602102" y="4108891"/>
                </a:cubicBezTo>
                <a:cubicBezTo>
                  <a:pt x="9599944" y="4110342"/>
                  <a:pt x="9597656" y="4112332"/>
                  <a:pt x="9595237" y="4114862"/>
                </a:cubicBezTo>
                <a:cubicBezTo>
                  <a:pt x="9592819" y="4117393"/>
                  <a:pt x="9590233" y="4120667"/>
                  <a:pt x="9587480" y="4124685"/>
                </a:cubicBezTo>
                <a:lnTo>
                  <a:pt x="9587480" y="4110063"/>
                </a:lnTo>
                <a:cubicBezTo>
                  <a:pt x="9587480" y="4109467"/>
                  <a:pt x="9587349" y="4108965"/>
                  <a:pt x="9587089" y="4108556"/>
                </a:cubicBezTo>
                <a:cubicBezTo>
                  <a:pt x="9586829" y="4108147"/>
                  <a:pt x="9586401" y="4107774"/>
                  <a:pt x="9585805" y="4107440"/>
                </a:cubicBezTo>
                <a:cubicBezTo>
                  <a:pt x="9585210" y="4107105"/>
                  <a:pt x="9584373" y="4106882"/>
                  <a:pt x="9583294" y="4106770"/>
                </a:cubicBezTo>
                <a:cubicBezTo>
                  <a:pt x="9582215" y="4106658"/>
                  <a:pt x="9580857" y="4106602"/>
                  <a:pt x="9579220" y="4106602"/>
                </a:cubicBezTo>
                <a:cubicBezTo>
                  <a:pt x="9577508" y="4106602"/>
                  <a:pt x="9576131" y="4106658"/>
                  <a:pt x="9575090" y="4106770"/>
                </a:cubicBezTo>
                <a:cubicBezTo>
                  <a:pt x="9574048" y="4106882"/>
                  <a:pt x="9573192" y="4107105"/>
                  <a:pt x="9572523" y="4107440"/>
                </a:cubicBezTo>
                <a:cubicBezTo>
                  <a:pt x="9571853" y="4107774"/>
                  <a:pt x="9571406" y="4108147"/>
                  <a:pt x="9571183" y="4108556"/>
                </a:cubicBezTo>
                <a:cubicBezTo>
                  <a:pt x="9570960" y="4108965"/>
                  <a:pt x="9570848" y="4109467"/>
                  <a:pt x="9570848" y="4110063"/>
                </a:cubicBezTo>
                <a:lnTo>
                  <a:pt x="9570848" y="4210522"/>
                </a:lnTo>
                <a:cubicBezTo>
                  <a:pt x="9570848" y="4211117"/>
                  <a:pt x="9570978" y="4211619"/>
                  <a:pt x="9571239" y="4212029"/>
                </a:cubicBezTo>
                <a:cubicBezTo>
                  <a:pt x="9571499" y="4212438"/>
                  <a:pt x="9571983" y="4212791"/>
                  <a:pt x="9572690" y="4213089"/>
                </a:cubicBezTo>
                <a:cubicBezTo>
                  <a:pt x="9573397" y="4213387"/>
                  <a:pt x="9574345" y="4213610"/>
                  <a:pt x="9575536" y="4213759"/>
                </a:cubicBezTo>
                <a:cubicBezTo>
                  <a:pt x="9576727" y="4213908"/>
                  <a:pt x="9578215" y="4213982"/>
                  <a:pt x="9580001" y="4213982"/>
                </a:cubicBezTo>
                <a:cubicBezTo>
                  <a:pt x="9581861" y="4213982"/>
                  <a:pt x="9583387" y="4213908"/>
                  <a:pt x="9584577" y="4213759"/>
                </a:cubicBezTo>
                <a:cubicBezTo>
                  <a:pt x="9585768" y="4213610"/>
                  <a:pt x="9586698" y="4213387"/>
                  <a:pt x="9587368" y="4213089"/>
                </a:cubicBezTo>
                <a:cubicBezTo>
                  <a:pt x="9588038" y="4212791"/>
                  <a:pt x="9588521" y="4212438"/>
                  <a:pt x="9588819" y="4212029"/>
                </a:cubicBezTo>
                <a:cubicBezTo>
                  <a:pt x="9589117" y="4211619"/>
                  <a:pt x="9589265" y="4211117"/>
                  <a:pt x="9589265" y="4210522"/>
                </a:cubicBezTo>
                <a:lnTo>
                  <a:pt x="9589265" y="4144442"/>
                </a:lnTo>
                <a:cubicBezTo>
                  <a:pt x="9591870" y="4140349"/>
                  <a:pt x="9594251" y="4136889"/>
                  <a:pt x="9596409" y="4134061"/>
                </a:cubicBezTo>
                <a:cubicBezTo>
                  <a:pt x="9598567" y="4131234"/>
                  <a:pt x="9600632" y="4128964"/>
                  <a:pt x="9602604" y="4127252"/>
                </a:cubicBezTo>
                <a:cubicBezTo>
                  <a:pt x="9604576" y="4125541"/>
                  <a:pt x="9606455" y="4124313"/>
                  <a:pt x="9608241" y="4123569"/>
                </a:cubicBezTo>
                <a:cubicBezTo>
                  <a:pt x="9610027" y="4122825"/>
                  <a:pt x="9611850" y="4122453"/>
                  <a:pt x="9613711" y="4122453"/>
                </a:cubicBezTo>
                <a:cubicBezTo>
                  <a:pt x="9615273" y="4122453"/>
                  <a:pt x="9616724" y="4122601"/>
                  <a:pt x="9618064" y="4122899"/>
                </a:cubicBezTo>
                <a:cubicBezTo>
                  <a:pt x="9619403" y="4123197"/>
                  <a:pt x="9620613" y="4123513"/>
                  <a:pt x="9621691" y="4123848"/>
                </a:cubicBezTo>
                <a:cubicBezTo>
                  <a:pt x="9622771" y="4124183"/>
                  <a:pt x="9623738" y="4124518"/>
                  <a:pt x="9624594" y="4124853"/>
                </a:cubicBezTo>
                <a:cubicBezTo>
                  <a:pt x="9625449" y="4125187"/>
                  <a:pt x="9626175" y="4125355"/>
                  <a:pt x="9626770" y="4125355"/>
                </a:cubicBezTo>
                <a:cubicBezTo>
                  <a:pt x="9627365" y="4125355"/>
                  <a:pt x="9627831" y="4125187"/>
                  <a:pt x="9628165" y="4124853"/>
                </a:cubicBezTo>
                <a:cubicBezTo>
                  <a:pt x="9628501" y="4124518"/>
                  <a:pt x="9628779" y="4124034"/>
                  <a:pt x="9629003" y="4123401"/>
                </a:cubicBezTo>
                <a:cubicBezTo>
                  <a:pt x="9629226" y="4122769"/>
                  <a:pt x="9629375" y="4121895"/>
                  <a:pt x="9629449" y="4120778"/>
                </a:cubicBezTo>
                <a:cubicBezTo>
                  <a:pt x="9629523" y="4119662"/>
                  <a:pt x="9629561" y="4118285"/>
                  <a:pt x="9629561" y="4116648"/>
                </a:cubicBezTo>
                <a:cubicBezTo>
                  <a:pt x="9629561" y="4114937"/>
                  <a:pt x="9629542" y="4113579"/>
                  <a:pt x="9629505" y="4112574"/>
                </a:cubicBezTo>
                <a:cubicBezTo>
                  <a:pt x="9629468" y="4111570"/>
                  <a:pt x="9629393" y="4110807"/>
                  <a:pt x="9629282" y="4110286"/>
                </a:cubicBezTo>
                <a:cubicBezTo>
                  <a:pt x="9629170" y="4109765"/>
                  <a:pt x="9629040" y="4109337"/>
                  <a:pt x="9628891" y="4109002"/>
                </a:cubicBezTo>
                <a:cubicBezTo>
                  <a:pt x="9628742" y="4108667"/>
                  <a:pt x="9628445" y="4108314"/>
                  <a:pt x="9627998" y="4107942"/>
                </a:cubicBezTo>
                <a:cubicBezTo>
                  <a:pt x="9627551" y="4107570"/>
                  <a:pt x="9626789" y="4107198"/>
                  <a:pt x="9625710" y="4106826"/>
                </a:cubicBezTo>
                <a:cubicBezTo>
                  <a:pt x="9624631" y="4106454"/>
                  <a:pt x="9623421" y="4106119"/>
                  <a:pt x="9622082" y="4105821"/>
                </a:cubicBezTo>
                <a:cubicBezTo>
                  <a:pt x="9620743" y="4105523"/>
                  <a:pt x="9619459" y="4105319"/>
                  <a:pt x="9618231" y="4105207"/>
                </a:cubicBezTo>
                <a:cubicBezTo>
                  <a:pt x="9617003" y="4105096"/>
                  <a:pt x="9615906" y="4105040"/>
                  <a:pt x="9614939" y="4105040"/>
                </a:cubicBezTo>
                <a:close/>
                <a:moveTo>
                  <a:pt x="9491225" y="4105040"/>
                </a:moveTo>
                <a:cubicBezTo>
                  <a:pt x="9482667" y="4105040"/>
                  <a:pt x="9475189" y="4106416"/>
                  <a:pt x="9468789" y="4109170"/>
                </a:cubicBezTo>
                <a:cubicBezTo>
                  <a:pt x="9462389" y="4111923"/>
                  <a:pt x="9457051" y="4115793"/>
                  <a:pt x="9452771" y="4120778"/>
                </a:cubicBezTo>
                <a:cubicBezTo>
                  <a:pt x="9448493" y="4125764"/>
                  <a:pt x="9445293" y="4131699"/>
                  <a:pt x="9443172" y="4138582"/>
                </a:cubicBezTo>
                <a:cubicBezTo>
                  <a:pt x="9441051" y="4145465"/>
                  <a:pt x="9439991" y="4153000"/>
                  <a:pt x="9439991" y="4161185"/>
                </a:cubicBezTo>
                <a:cubicBezTo>
                  <a:pt x="9439991" y="4169668"/>
                  <a:pt x="9440995" y="4177259"/>
                  <a:pt x="9443005" y="4183956"/>
                </a:cubicBezTo>
                <a:cubicBezTo>
                  <a:pt x="9445014" y="4190653"/>
                  <a:pt x="9448065" y="4196346"/>
                  <a:pt x="9452158" y="4201034"/>
                </a:cubicBezTo>
                <a:cubicBezTo>
                  <a:pt x="9456251" y="4205722"/>
                  <a:pt x="9461367" y="4209294"/>
                  <a:pt x="9467505" y="4211750"/>
                </a:cubicBezTo>
                <a:cubicBezTo>
                  <a:pt x="9473645" y="4214205"/>
                  <a:pt x="9480844" y="4215433"/>
                  <a:pt x="9489104" y="4215433"/>
                </a:cubicBezTo>
                <a:cubicBezTo>
                  <a:pt x="9497587" y="4215433"/>
                  <a:pt x="9505047" y="4214038"/>
                  <a:pt x="9511484" y="4211247"/>
                </a:cubicBezTo>
                <a:cubicBezTo>
                  <a:pt x="9517921" y="4208457"/>
                  <a:pt x="9523279" y="4204569"/>
                  <a:pt x="9527558" y="4199583"/>
                </a:cubicBezTo>
                <a:cubicBezTo>
                  <a:pt x="9531837" y="4194597"/>
                  <a:pt x="9535055" y="4188663"/>
                  <a:pt x="9537213" y="4181779"/>
                </a:cubicBezTo>
                <a:cubicBezTo>
                  <a:pt x="9539371" y="4174896"/>
                  <a:pt x="9540450" y="4167362"/>
                  <a:pt x="9540450" y="4159176"/>
                </a:cubicBezTo>
                <a:cubicBezTo>
                  <a:pt x="9540450" y="4150767"/>
                  <a:pt x="9539427" y="4143214"/>
                  <a:pt x="9537380" y="4136517"/>
                </a:cubicBezTo>
                <a:cubicBezTo>
                  <a:pt x="9535334" y="4129820"/>
                  <a:pt x="9532265" y="4124127"/>
                  <a:pt x="9528171" y="4119439"/>
                </a:cubicBezTo>
                <a:cubicBezTo>
                  <a:pt x="9524079" y="4114751"/>
                  <a:pt x="9518963" y="4111179"/>
                  <a:pt x="9512824" y="4108723"/>
                </a:cubicBezTo>
                <a:cubicBezTo>
                  <a:pt x="9506685" y="4106268"/>
                  <a:pt x="9499485" y="4105040"/>
                  <a:pt x="9491225" y="4105040"/>
                </a:cubicBezTo>
                <a:close/>
                <a:moveTo>
                  <a:pt x="9136121" y="4105040"/>
                </a:moveTo>
                <a:cubicBezTo>
                  <a:pt x="9128754" y="4105040"/>
                  <a:pt x="9122094" y="4106323"/>
                  <a:pt x="9116141" y="4108891"/>
                </a:cubicBezTo>
                <a:cubicBezTo>
                  <a:pt x="9110188" y="4111458"/>
                  <a:pt x="9105109" y="4115141"/>
                  <a:pt x="9100905" y="4119941"/>
                </a:cubicBezTo>
                <a:cubicBezTo>
                  <a:pt x="9096700" y="4124741"/>
                  <a:pt x="9093482" y="4130582"/>
                  <a:pt x="9091249" y="4137466"/>
                </a:cubicBezTo>
                <a:cubicBezTo>
                  <a:pt x="9089017" y="4144349"/>
                  <a:pt x="9087901" y="4152107"/>
                  <a:pt x="9087901" y="4160739"/>
                </a:cubicBezTo>
                <a:cubicBezTo>
                  <a:pt x="9087901" y="4169817"/>
                  <a:pt x="9088980" y="4177780"/>
                  <a:pt x="9091138" y="4184626"/>
                </a:cubicBezTo>
                <a:cubicBezTo>
                  <a:pt x="9093296" y="4191472"/>
                  <a:pt x="9096496" y="4197164"/>
                  <a:pt x="9100737" y="4201704"/>
                </a:cubicBezTo>
                <a:cubicBezTo>
                  <a:pt x="9104979" y="4206243"/>
                  <a:pt x="9110207" y="4209666"/>
                  <a:pt x="9116420" y="4211973"/>
                </a:cubicBezTo>
                <a:cubicBezTo>
                  <a:pt x="9122633" y="4214280"/>
                  <a:pt x="9129870" y="4215433"/>
                  <a:pt x="9138130" y="4215433"/>
                </a:cubicBezTo>
                <a:cubicBezTo>
                  <a:pt x="9142893" y="4215433"/>
                  <a:pt x="9147376" y="4215080"/>
                  <a:pt x="9151581" y="4214373"/>
                </a:cubicBezTo>
                <a:cubicBezTo>
                  <a:pt x="9155785" y="4213666"/>
                  <a:pt x="9159487" y="4212866"/>
                  <a:pt x="9162687" y="4211973"/>
                </a:cubicBezTo>
                <a:cubicBezTo>
                  <a:pt x="9165887" y="4211080"/>
                  <a:pt x="9168491" y="4210168"/>
                  <a:pt x="9170501" y="4209238"/>
                </a:cubicBezTo>
                <a:cubicBezTo>
                  <a:pt x="9172509" y="4208308"/>
                  <a:pt x="9173719" y="4207638"/>
                  <a:pt x="9174128" y="4207229"/>
                </a:cubicBezTo>
                <a:cubicBezTo>
                  <a:pt x="9174537" y="4206820"/>
                  <a:pt x="9174872" y="4206392"/>
                  <a:pt x="9175133" y="4205945"/>
                </a:cubicBezTo>
                <a:cubicBezTo>
                  <a:pt x="9175393" y="4205499"/>
                  <a:pt x="9175579" y="4204996"/>
                  <a:pt x="9175691" y="4204438"/>
                </a:cubicBezTo>
                <a:cubicBezTo>
                  <a:pt x="9175803" y="4203880"/>
                  <a:pt x="9175895" y="4203248"/>
                  <a:pt x="9175970" y="4202541"/>
                </a:cubicBezTo>
                <a:cubicBezTo>
                  <a:pt x="9176044" y="4201834"/>
                  <a:pt x="9176081" y="4200997"/>
                  <a:pt x="9176081" y="4200029"/>
                </a:cubicBezTo>
                <a:cubicBezTo>
                  <a:pt x="9176081" y="4198690"/>
                  <a:pt x="9176025" y="4197555"/>
                  <a:pt x="9175913" y="4196625"/>
                </a:cubicBezTo>
                <a:cubicBezTo>
                  <a:pt x="9175801" y="4195695"/>
                  <a:pt x="9175633" y="4194969"/>
                  <a:pt x="9175408" y="4194448"/>
                </a:cubicBezTo>
                <a:cubicBezTo>
                  <a:pt x="9175184" y="4193927"/>
                  <a:pt x="9174866" y="4193537"/>
                  <a:pt x="9174455" y="4193276"/>
                </a:cubicBezTo>
                <a:cubicBezTo>
                  <a:pt x="9174044" y="4193016"/>
                  <a:pt x="9173577" y="4192886"/>
                  <a:pt x="9173054" y="4192886"/>
                </a:cubicBezTo>
                <a:cubicBezTo>
                  <a:pt x="9172156" y="4192886"/>
                  <a:pt x="9170829" y="4193276"/>
                  <a:pt x="9169071" y="4194058"/>
                </a:cubicBezTo>
                <a:cubicBezTo>
                  <a:pt x="9167314" y="4194839"/>
                  <a:pt x="9165070" y="4195713"/>
                  <a:pt x="9162341" y="4196681"/>
                </a:cubicBezTo>
                <a:cubicBezTo>
                  <a:pt x="9159611" y="4197648"/>
                  <a:pt x="9156377" y="4198522"/>
                  <a:pt x="9152639" y="4199304"/>
                </a:cubicBezTo>
                <a:cubicBezTo>
                  <a:pt x="9148900" y="4200085"/>
                  <a:pt x="9144637" y="4200476"/>
                  <a:pt x="9139852" y="4200476"/>
                </a:cubicBezTo>
                <a:cubicBezTo>
                  <a:pt x="9133795" y="4200476"/>
                  <a:pt x="9128673" y="4199620"/>
                  <a:pt x="9124485" y="4197909"/>
                </a:cubicBezTo>
                <a:cubicBezTo>
                  <a:pt x="9120298" y="4196197"/>
                  <a:pt x="9116895" y="4193741"/>
                  <a:pt x="9114278" y="4190542"/>
                </a:cubicBezTo>
                <a:cubicBezTo>
                  <a:pt x="9111661" y="4187342"/>
                  <a:pt x="9109792" y="4183509"/>
                  <a:pt x="9108670" y="4179045"/>
                </a:cubicBezTo>
                <a:cubicBezTo>
                  <a:pt x="9107549" y="4174580"/>
                  <a:pt x="9106988" y="4169557"/>
                  <a:pt x="9106988" y="4163976"/>
                </a:cubicBezTo>
                <a:lnTo>
                  <a:pt x="9173146" y="4163976"/>
                </a:lnTo>
                <a:cubicBezTo>
                  <a:pt x="9175016" y="4163976"/>
                  <a:pt x="9176679" y="4163362"/>
                  <a:pt x="9178137" y="4162134"/>
                </a:cubicBezTo>
                <a:cubicBezTo>
                  <a:pt x="9179594" y="4160906"/>
                  <a:pt x="9180323" y="4158841"/>
                  <a:pt x="9180323" y="4155939"/>
                </a:cubicBezTo>
                <a:lnTo>
                  <a:pt x="9180323" y="4152590"/>
                </a:lnTo>
                <a:cubicBezTo>
                  <a:pt x="9180323" y="4146042"/>
                  <a:pt x="9179486" y="4139884"/>
                  <a:pt x="9177811" y="4134117"/>
                </a:cubicBezTo>
                <a:cubicBezTo>
                  <a:pt x="9176137" y="4128350"/>
                  <a:pt x="9173514" y="4123327"/>
                  <a:pt x="9169942" y="4119048"/>
                </a:cubicBezTo>
                <a:cubicBezTo>
                  <a:pt x="9166371" y="4114769"/>
                  <a:pt x="9161813" y="4111365"/>
                  <a:pt x="9156269" y="4108835"/>
                </a:cubicBezTo>
                <a:cubicBezTo>
                  <a:pt x="9150725" y="4106305"/>
                  <a:pt x="9144009" y="4105040"/>
                  <a:pt x="9136121" y="4105040"/>
                </a:cubicBezTo>
                <a:close/>
                <a:moveTo>
                  <a:pt x="9039904" y="4105040"/>
                </a:moveTo>
                <a:cubicBezTo>
                  <a:pt x="9033802" y="4105040"/>
                  <a:pt x="9028463" y="4105858"/>
                  <a:pt x="9023886" y="4107495"/>
                </a:cubicBezTo>
                <a:cubicBezTo>
                  <a:pt x="9019310" y="4109133"/>
                  <a:pt x="9015496" y="4111309"/>
                  <a:pt x="9012445" y="4114025"/>
                </a:cubicBezTo>
                <a:cubicBezTo>
                  <a:pt x="9009394" y="4116741"/>
                  <a:pt x="9007106" y="4119904"/>
                  <a:pt x="9005580" y="4123513"/>
                </a:cubicBezTo>
                <a:cubicBezTo>
                  <a:pt x="9004055" y="4127122"/>
                  <a:pt x="9003292" y="4130899"/>
                  <a:pt x="9003292" y="4134843"/>
                </a:cubicBezTo>
                <a:cubicBezTo>
                  <a:pt x="9003292" y="4139307"/>
                  <a:pt x="9004018" y="4143140"/>
                  <a:pt x="9005469" y="4146340"/>
                </a:cubicBezTo>
                <a:cubicBezTo>
                  <a:pt x="9006920" y="4149539"/>
                  <a:pt x="9008836" y="4152293"/>
                  <a:pt x="9011217" y="4154600"/>
                </a:cubicBezTo>
                <a:cubicBezTo>
                  <a:pt x="9013599" y="4156906"/>
                  <a:pt x="9016296" y="4158860"/>
                  <a:pt x="9019310" y="4160460"/>
                </a:cubicBezTo>
                <a:cubicBezTo>
                  <a:pt x="9022324" y="4162060"/>
                  <a:pt x="9025411" y="4163492"/>
                  <a:pt x="9028574" y="4164757"/>
                </a:cubicBezTo>
                <a:cubicBezTo>
                  <a:pt x="9031737" y="4166022"/>
                  <a:pt x="9034807" y="4167231"/>
                  <a:pt x="9037783" y="4168385"/>
                </a:cubicBezTo>
                <a:cubicBezTo>
                  <a:pt x="9040759" y="4169538"/>
                  <a:pt x="9043439" y="4170859"/>
                  <a:pt x="9045820" y="4172347"/>
                </a:cubicBezTo>
                <a:cubicBezTo>
                  <a:pt x="9048201" y="4173836"/>
                  <a:pt x="9050117" y="4175547"/>
                  <a:pt x="9051568" y="4177482"/>
                </a:cubicBezTo>
                <a:cubicBezTo>
                  <a:pt x="9053019" y="4179417"/>
                  <a:pt x="9053745" y="4181798"/>
                  <a:pt x="9053745" y="4184626"/>
                </a:cubicBezTo>
                <a:cubicBezTo>
                  <a:pt x="9053745" y="4187379"/>
                  <a:pt x="9053243" y="4189760"/>
                  <a:pt x="9052238" y="4191769"/>
                </a:cubicBezTo>
                <a:cubicBezTo>
                  <a:pt x="9051233" y="4193779"/>
                  <a:pt x="9049801" y="4195434"/>
                  <a:pt x="9047941" y="4196736"/>
                </a:cubicBezTo>
                <a:cubicBezTo>
                  <a:pt x="9046080" y="4198039"/>
                  <a:pt x="9043885" y="4199025"/>
                  <a:pt x="9041355" y="4199694"/>
                </a:cubicBezTo>
                <a:cubicBezTo>
                  <a:pt x="9038825" y="4200364"/>
                  <a:pt x="9035997" y="4200699"/>
                  <a:pt x="9032871" y="4200699"/>
                </a:cubicBezTo>
                <a:cubicBezTo>
                  <a:pt x="9028705" y="4200699"/>
                  <a:pt x="9025021" y="4200197"/>
                  <a:pt x="9021821" y="4199192"/>
                </a:cubicBezTo>
                <a:cubicBezTo>
                  <a:pt x="9018621" y="4198188"/>
                  <a:pt x="9015850" y="4197090"/>
                  <a:pt x="9013505" y="4195899"/>
                </a:cubicBezTo>
                <a:cubicBezTo>
                  <a:pt x="9011161" y="4194709"/>
                  <a:pt x="9009189" y="4193611"/>
                  <a:pt x="9007590" y="4192607"/>
                </a:cubicBezTo>
                <a:cubicBezTo>
                  <a:pt x="9005990" y="4191602"/>
                  <a:pt x="9004780" y="4191100"/>
                  <a:pt x="9003962" y="4191100"/>
                </a:cubicBezTo>
                <a:cubicBezTo>
                  <a:pt x="9003441" y="4191100"/>
                  <a:pt x="9002976" y="4191230"/>
                  <a:pt x="9002567" y="4191490"/>
                </a:cubicBezTo>
                <a:cubicBezTo>
                  <a:pt x="9002157" y="4191751"/>
                  <a:pt x="9001841" y="4192179"/>
                  <a:pt x="9001618" y="4192774"/>
                </a:cubicBezTo>
                <a:cubicBezTo>
                  <a:pt x="9001395" y="4193369"/>
                  <a:pt x="9001209" y="4194151"/>
                  <a:pt x="9001060" y="4195118"/>
                </a:cubicBezTo>
                <a:cubicBezTo>
                  <a:pt x="9000911" y="4196085"/>
                  <a:pt x="9000836" y="4197276"/>
                  <a:pt x="9000836" y="4198690"/>
                </a:cubicBezTo>
                <a:cubicBezTo>
                  <a:pt x="9000836" y="4200997"/>
                  <a:pt x="9001023" y="4202820"/>
                  <a:pt x="9001395" y="4204159"/>
                </a:cubicBezTo>
                <a:cubicBezTo>
                  <a:pt x="9001767" y="4205499"/>
                  <a:pt x="9002362" y="4206541"/>
                  <a:pt x="9003181" y="4207285"/>
                </a:cubicBezTo>
                <a:cubicBezTo>
                  <a:pt x="9003999" y="4208029"/>
                  <a:pt x="9005301" y="4208866"/>
                  <a:pt x="9007087" y="4209796"/>
                </a:cubicBezTo>
                <a:cubicBezTo>
                  <a:pt x="9008873" y="4210726"/>
                  <a:pt x="9011050" y="4211619"/>
                  <a:pt x="9013617" y="4212475"/>
                </a:cubicBezTo>
                <a:cubicBezTo>
                  <a:pt x="9016184" y="4213331"/>
                  <a:pt x="9019087" y="4214038"/>
                  <a:pt x="9022324" y="4214596"/>
                </a:cubicBezTo>
                <a:cubicBezTo>
                  <a:pt x="9025561" y="4215154"/>
                  <a:pt x="9028965" y="4215433"/>
                  <a:pt x="9032537" y="4215433"/>
                </a:cubicBezTo>
                <a:cubicBezTo>
                  <a:pt x="9038341" y="4215433"/>
                  <a:pt x="9043662" y="4214726"/>
                  <a:pt x="9048499" y="4213312"/>
                </a:cubicBezTo>
                <a:cubicBezTo>
                  <a:pt x="9053335" y="4211898"/>
                  <a:pt x="9057503" y="4209815"/>
                  <a:pt x="9061000" y="4207061"/>
                </a:cubicBezTo>
                <a:cubicBezTo>
                  <a:pt x="9064497" y="4204308"/>
                  <a:pt x="9067195" y="4200922"/>
                  <a:pt x="9069093" y="4196904"/>
                </a:cubicBezTo>
                <a:cubicBezTo>
                  <a:pt x="9070990" y="4192886"/>
                  <a:pt x="9071939" y="4188309"/>
                  <a:pt x="9071939" y="4183175"/>
                </a:cubicBezTo>
                <a:cubicBezTo>
                  <a:pt x="9071939" y="4178859"/>
                  <a:pt x="9071213" y="4175138"/>
                  <a:pt x="9069763" y="4172012"/>
                </a:cubicBezTo>
                <a:cubicBezTo>
                  <a:pt x="9068311" y="4168887"/>
                  <a:pt x="9066395" y="4166208"/>
                  <a:pt x="9064014" y="4163976"/>
                </a:cubicBezTo>
                <a:cubicBezTo>
                  <a:pt x="9061633" y="4161743"/>
                  <a:pt x="9058898" y="4159846"/>
                  <a:pt x="9055810" y="4158283"/>
                </a:cubicBezTo>
                <a:cubicBezTo>
                  <a:pt x="9052721" y="4156720"/>
                  <a:pt x="9049596" y="4155306"/>
                  <a:pt x="9046433" y="4154041"/>
                </a:cubicBezTo>
                <a:cubicBezTo>
                  <a:pt x="9043271" y="4152776"/>
                  <a:pt x="9040164" y="4151549"/>
                  <a:pt x="9037113" y="4150358"/>
                </a:cubicBezTo>
                <a:cubicBezTo>
                  <a:pt x="9034062" y="4149167"/>
                  <a:pt x="9031346" y="4147828"/>
                  <a:pt x="9028965" y="4146340"/>
                </a:cubicBezTo>
                <a:cubicBezTo>
                  <a:pt x="9026584" y="4144851"/>
                  <a:pt x="9024649" y="4143121"/>
                  <a:pt x="9023161" y="4141149"/>
                </a:cubicBezTo>
                <a:cubicBezTo>
                  <a:pt x="9021672" y="4139177"/>
                  <a:pt x="9020928" y="4136740"/>
                  <a:pt x="9020928" y="4133838"/>
                </a:cubicBezTo>
                <a:cubicBezTo>
                  <a:pt x="9020928" y="4131754"/>
                  <a:pt x="9021319" y="4129820"/>
                  <a:pt x="9022100" y="4128034"/>
                </a:cubicBezTo>
                <a:cubicBezTo>
                  <a:pt x="9022882" y="4126248"/>
                  <a:pt x="9024035" y="4124704"/>
                  <a:pt x="9025561" y="4123401"/>
                </a:cubicBezTo>
                <a:cubicBezTo>
                  <a:pt x="9027086" y="4122099"/>
                  <a:pt x="9029039" y="4121095"/>
                  <a:pt x="9031421" y="4120388"/>
                </a:cubicBezTo>
                <a:cubicBezTo>
                  <a:pt x="9033802" y="4119681"/>
                  <a:pt x="9036555" y="4119327"/>
                  <a:pt x="9039681" y="4119327"/>
                </a:cubicBezTo>
                <a:cubicBezTo>
                  <a:pt x="9043178" y="4119327"/>
                  <a:pt x="9046285" y="4119737"/>
                  <a:pt x="9049001" y="4120555"/>
                </a:cubicBezTo>
                <a:cubicBezTo>
                  <a:pt x="9051717" y="4121374"/>
                  <a:pt x="9054080" y="4122248"/>
                  <a:pt x="9056089" y="4123178"/>
                </a:cubicBezTo>
                <a:cubicBezTo>
                  <a:pt x="9058098" y="4124108"/>
                  <a:pt x="9059735" y="4124983"/>
                  <a:pt x="9061000" y="4125801"/>
                </a:cubicBezTo>
                <a:cubicBezTo>
                  <a:pt x="9062265" y="4126620"/>
                  <a:pt x="9063233" y="4127029"/>
                  <a:pt x="9063902" y="4127029"/>
                </a:cubicBezTo>
                <a:cubicBezTo>
                  <a:pt x="9064349" y="4127029"/>
                  <a:pt x="9064758" y="4126899"/>
                  <a:pt x="9065130" y="4126638"/>
                </a:cubicBezTo>
                <a:cubicBezTo>
                  <a:pt x="9065502" y="4126378"/>
                  <a:pt x="9065819" y="4125950"/>
                  <a:pt x="9066079" y="4125355"/>
                </a:cubicBezTo>
                <a:cubicBezTo>
                  <a:pt x="9066339" y="4124759"/>
                  <a:pt x="9066525" y="4123997"/>
                  <a:pt x="9066637" y="4123067"/>
                </a:cubicBezTo>
                <a:cubicBezTo>
                  <a:pt x="9066749" y="4122136"/>
                  <a:pt x="9066805" y="4121039"/>
                  <a:pt x="9066805" y="4119774"/>
                </a:cubicBezTo>
                <a:cubicBezTo>
                  <a:pt x="9066805" y="4118583"/>
                  <a:pt x="9066749" y="4117579"/>
                  <a:pt x="9066637" y="4116760"/>
                </a:cubicBezTo>
                <a:cubicBezTo>
                  <a:pt x="9066525" y="4115941"/>
                  <a:pt x="9066414" y="4115253"/>
                  <a:pt x="9066302" y="4114695"/>
                </a:cubicBezTo>
                <a:cubicBezTo>
                  <a:pt x="9066191" y="4114137"/>
                  <a:pt x="9066005" y="4113635"/>
                  <a:pt x="9065744" y="4113188"/>
                </a:cubicBezTo>
                <a:cubicBezTo>
                  <a:pt x="9065483" y="4112742"/>
                  <a:pt x="9064963" y="4112221"/>
                  <a:pt x="9064181" y="4111625"/>
                </a:cubicBezTo>
                <a:cubicBezTo>
                  <a:pt x="9063400" y="4111030"/>
                  <a:pt x="9062247" y="4110342"/>
                  <a:pt x="9060721" y="4109560"/>
                </a:cubicBezTo>
                <a:cubicBezTo>
                  <a:pt x="9059195" y="4108779"/>
                  <a:pt x="9057354" y="4108054"/>
                  <a:pt x="9055196" y="4107384"/>
                </a:cubicBezTo>
                <a:cubicBezTo>
                  <a:pt x="9053038" y="4106714"/>
                  <a:pt x="9050619" y="4106156"/>
                  <a:pt x="9047941" y="4105709"/>
                </a:cubicBezTo>
                <a:cubicBezTo>
                  <a:pt x="9045261" y="4105263"/>
                  <a:pt x="9042583" y="4105040"/>
                  <a:pt x="9039904" y="4105040"/>
                </a:cubicBezTo>
                <a:close/>
                <a:moveTo>
                  <a:pt x="8782729" y="4105040"/>
                </a:moveTo>
                <a:cubicBezTo>
                  <a:pt x="8776627" y="4105040"/>
                  <a:pt x="8771288" y="4105858"/>
                  <a:pt x="8766711" y="4107495"/>
                </a:cubicBezTo>
                <a:cubicBezTo>
                  <a:pt x="8762135" y="4109133"/>
                  <a:pt x="8758321" y="4111309"/>
                  <a:pt x="8755270" y="4114025"/>
                </a:cubicBezTo>
                <a:cubicBezTo>
                  <a:pt x="8752219" y="4116741"/>
                  <a:pt x="8749931" y="4119904"/>
                  <a:pt x="8748405" y="4123513"/>
                </a:cubicBezTo>
                <a:cubicBezTo>
                  <a:pt x="8746880" y="4127122"/>
                  <a:pt x="8746117" y="4130899"/>
                  <a:pt x="8746117" y="4134843"/>
                </a:cubicBezTo>
                <a:cubicBezTo>
                  <a:pt x="8746117" y="4139307"/>
                  <a:pt x="8746843" y="4143140"/>
                  <a:pt x="8748294" y="4146340"/>
                </a:cubicBezTo>
                <a:cubicBezTo>
                  <a:pt x="8749745" y="4149539"/>
                  <a:pt x="8751661" y="4152293"/>
                  <a:pt x="8754042" y="4154600"/>
                </a:cubicBezTo>
                <a:cubicBezTo>
                  <a:pt x="8756424" y="4156906"/>
                  <a:pt x="8759121" y="4158860"/>
                  <a:pt x="8762135" y="4160460"/>
                </a:cubicBezTo>
                <a:cubicBezTo>
                  <a:pt x="8765149" y="4162060"/>
                  <a:pt x="8768237" y="4163492"/>
                  <a:pt x="8771399" y="4164757"/>
                </a:cubicBezTo>
                <a:cubicBezTo>
                  <a:pt x="8774562" y="4166022"/>
                  <a:pt x="8777632" y="4167231"/>
                  <a:pt x="8780608" y="4168385"/>
                </a:cubicBezTo>
                <a:cubicBezTo>
                  <a:pt x="8783585" y="4169538"/>
                  <a:pt x="8786264" y="4170859"/>
                  <a:pt x="8788645" y="4172347"/>
                </a:cubicBezTo>
                <a:cubicBezTo>
                  <a:pt x="8791026" y="4173836"/>
                  <a:pt x="8792942" y="4175547"/>
                  <a:pt x="8794393" y="4177482"/>
                </a:cubicBezTo>
                <a:cubicBezTo>
                  <a:pt x="8795844" y="4179417"/>
                  <a:pt x="8796570" y="4181798"/>
                  <a:pt x="8796570" y="4184626"/>
                </a:cubicBezTo>
                <a:cubicBezTo>
                  <a:pt x="8796570" y="4187379"/>
                  <a:pt x="8796068" y="4189760"/>
                  <a:pt x="8795063" y="4191769"/>
                </a:cubicBezTo>
                <a:cubicBezTo>
                  <a:pt x="8794058" y="4193779"/>
                  <a:pt x="8792626" y="4195434"/>
                  <a:pt x="8790766" y="4196736"/>
                </a:cubicBezTo>
                <a:cubicBezTo>
                  <a:pt x="8788905" y="4198039"/>
                  <a:pt x="8786710" y="4199025"/>
                  <a:pt x="8784180" y="4199694"/>
                </a:cubicBezTo>
                <a:cubicBezTo>
                  <a:pt x="8781650" y="4200364"/>
                  <a:pt x="8778822" y="4200699"/>
                  <a:pt x="8775697" y="4200699"/>
                </a:cubicBezTo>
                <a:cubicBezTo>
                  <a:pt x="8771530" y="4200699"/>
                  <a:pt x="8767846" y="4200197"/>
                  <a:pt x="8764646" y="4199192"/>
                </a:cubicBezTo>
                <a:cubicBezTo>
                  <a:pt x="8761446" y="4198188"/>
                  <a:pt x="8758675" y="4197090"/>
                  <a:pt x="8756330" y="4195899"/>
                </a:cubicBezTo>
                <a:cubicBezTo>
                  <a:pt x="8753986" y="4194709"/>
                  <a:pt x="8752014" y="4193611"/>
                  <a:pt x="8750415" y="4192607"/>
                </a:cubicBezTo>
                <a:cubicBezTo>
                  <a:pt x="8748815" y="4191602"/>
                  <a:pt x="8747605" y="4191100"/>
                  <a:pt x="8746787" y="4191100"/>
                </a:cubicBezTo>
                <a:cubicBezTo>
                  <a:pt x="8746266" y="4191100"/>
                  <a:pt x="8745801" y="4191230"/>
                  <a:pt x="8745392" y="4191490"/>
                </a:cubicBezTo>
                <a:cubicBezTo>
                  <a:pt x="8744982" y="4191751"/>
                  <a:pt x="8744666" y="4192179"/>
                  <a:pt x="8744443" y="4192774"/>
                </a:cubicBezTo>
                <a:cubicBezTo>
                  <a:pt x="8744220" y="4193369"/>
                  <a:pt x="8744034" y="4194151"/>
                  <a:pt x="8743885" y="4195118"/>
                </a:cubicBezTo>
                <a:cubicBezTo>
                  <a:pt x="8743736" y="4196085"/>
                  <a:pt x="8743661" y="4197276"/>
                  <a:pt x="8743661" y="4198690"/>
                </a:cubicBezTo>
                <a:cubicBezTo>
                  <a:pt x="8743661" y="4200997"/>
                  <a:pt x="8743848" y="4202820"/>
                  <a:pt x="8744220" y="4204159"/>
                </a:cubicBezTo>
                <a:cubicBezTo>
                  <a:pt x="8744592" y="4205499"/>
                  <a:pt x="8745187" y="4206541"/>
                  <a:pt x="8746006" y="4207285"/>
                </a:cubicBezTo>
                <a:cubicBezTo>
                  <a:pt x="8746824" y="4208029"/>
                  <a:pt x="8748126" y="4208866"/>
                  <a:pt x="8749912" y="4209796"/>
                </a:cubicBezTo>
                <a:cubicBezTo>
                  <a:pt x="8751698" y="4210726"/>
                  <a:pt x="8753875" y="4211619"/>
                  <a:pt x="8756442" y="4212475"/>
                </a:cubicBezTo>
                <a:cubicBezTo>
                  <a:pt x="8759009" y="4213331"/>
                  <a:pt x="8761912" y="4214038"/>
                  <a:pt x="8765149" y="4214596"/>
                </a:cubicBezTo>
                <a:cubicBezTo>
                  <a:pt x="8768386" y="4215154"/>
                  <a:pt x="8771790" y="4215433"/>
                  <a:pt x="8775362" y="4215433"/>
                </a:cubicBezTo>
                <a:cubicBezTo>
                  <a:pt x="8781166" y="4215433"/>
                  <a:pt x="8786487" y="4214726"/>
                  <a:pt x="8791324" y="4213312"/>
                </a:cubicBezTo>
                <a:cubicBezTo>
                  <a:pt x="8796161" y="4211898"/>
                  <a:pt x="8800328" y="4209815"/>
                  <a:pt x="8803825" y="4207061"/>
                </a:cubicBezTo>
                <a:cubicBezTo>
                  <a:pt x="8807323" y="4204308"/>
                  <a:pt x="8810020" y="4200922"/>
                  <a:pt x="8811918" y="4196904"/>
                </a:cubicBezTo>
                <a:cubicBezTo>
                  <a:pt x="8813815" y="4192886"/>
                  <a:pt x="8814764" y="4188309"/>
                  <a:pt x="8814764" y="4183175"/>
                </a:cubicBezTo>
                <a:cubicBezTo>
                  <a:pt x="8814764" y="4178859"/>
                  <a:pt x="8814039" y="4175138"/>
                  <a:pt x="8812588" y="4172012"/>
                </a:cubicBezTo>
                <a:cubicBezTo>
                  <a:pt x="8811136" y="4168887"/>
                  <a:pt x="8809220" y="4166208"/>
                  <a:pt x="8806839" y="4163976"/>
                </a:cubicBezTo>
                <a:cubicBezTo>
                  <a:pt x="8804458" y="4161743"/>
                  <a:pt x="8801723" y="4159846"/>
                  <a:pt x="8798635" y="4158283"/>
                </a:cubicBezTo>
                <a:cubicBezTo>
                  <a:pt x="8795547" y="4156720"/>
                  <a:pt x="8792421" y="4155306"/>
                  <a:pt x="8789259" y="4154041"/>
                </a:cubicBezTo>
                <a:cubicBezTo>
                  <a:pt x="8786096" y="4152776"/>
                  <a:pt x="8782989" y="4151549"/>
                  <a:pt x="8779938" y="4150358"/>
                </a:cubicBezTo>
                <a:cubicBezTo>
                  <a:pt x="8776887" y="4149167"/>
                  <a:pt x="8774171" y="4147828"/>
                  <a:pt x="8771790" y="4146340"/>
                </a:cubicBezTo>
                <a:cubicBezTo>
                  <a:pt x="8769409" y="4144851"/>
                  <a:pt x="8767474" y="4143121"/>
                  <a:pt x="8765986" y="4141149"/>
                </a:cubicBezTo>
                <a:cubicBezTo>
                  <a:pt x="8764497" y="4139177"/>
                  <a:pt x="8763753" y="4136740"/>
                  <a:pt x="8763753" y="4133838"/>
                </a:cubicBezTo>
                <a:cubicBezTo>
                  <a:pt x="8763753" y="4131754"/>
                  <a:pt x="8764144" y="4129820"/>
                  <a:pt x="8764925" y="4128034"/>
                </a:cubicBezTo>
                <a:cubicBezTo>
                  <a:pt x="8765707" y="4126248"/>
                  <a:pt x="8766860" y="4124704"/>
                  <a:pt x="8768386" y="4123401"/>
                </a:cubicBezTo>
                <a:cubicBezTo>
                  <a:pt x="8769911" y="4122099"/>
                  <a:pt x="8771864" y="4121095"/>
                  <a:pt x="8774246" y="4120388"/>
                </a:cubicBezTo>
                <a:cubicBezTo>
                  <a:pt x="8776627" y="4119681"/>
                  <a:pt x="8779380" y="4119327"/>
                  <a:pt x="8782506" y="4119327"/>
                </a:cubicBezTo>
                <a:cubicBezTo>
                  <a:pt x="8786003" y="4119327"/>
                  <a:pt x="8789110" y="4119737"/>
                  <a:pt x="8791826" y="4120555"/>
                </a:cubicBezTo>
                <a:cubicBezTo>
                  <a:pt x="8794542" y="4121374"/>
                  <a:pt x="8796905" y="4122248"/>
                  <a:pt x="8798914" y="4123178"/>
                </a:cubicBezTo>
                <a:cubicBezTo>
                  <a:pt x="8800923" y="4124108"/>
                  <a:pt x="8802560" y="4124983"/>
                  <a:pt x="8803825" y="4125801"/>
                </a:cubicBezTo>
                <a:cubicBezTo>
                  <a:pt x="8805090" y="4126620"/>
                  <a:pt x="8806058" y="4127029"/>
                  <a:pt x="8806727" y="4127029"/>
                </a:cubicBezTo>
                <a:cubicBezTo>
                  <a:pt x="8807174" y="4127029"/>
                  <a:pt x="8807583" y="4126899"/>
                  <a:pt x="8807955" y="4126638"/>
                </a:cubicBezTo>
                <a:cubicBezTo>
                  <a:pt x="8808327" y="4126378"/>
                  <a:pt x="8808644" y="4125950"/>
                  <a:pt x="8808904" y="4125355"/>
                </a:cubicBezTo>
                <a:cubicBezTo>
                  <a:pt x="8809164" y="4124759"/>
                  <a:pt x="8809351" y="4123997"/>
                  <a:pt x="8809462" y="4123067"/>
                </a:cubicBezTo>
                <a:cubicBezTo>
                  <a:pt x="8809574" y="4122136"/>
                  <a:pt x="8809630" y="4121039"/>
                  <a:pt x="8809630" y="4119774"/>
                </a:cubicBezTo>
                <a:cubicBezTo>
                  <a:pt x="8809630" y="4118583"/>
                  <a:pt x="8809574" y="4117579"/>
                  <a:pt x="8809462" y="4116760"/>
                </a:cubicBezTo>
                <a:cubicBezTo>
                  <a:pt x="8809351" y="4115941"/>
                  <a:pt x="8809239" y="4115253"/>
                  <a:pt x="8809127" y="4114695"/>
                </a:cubicBezTo>
                <a:cubicBezTo>
                  <a:pt x="8809016" y="4114137"/>
                  <a:pt x="8808830" y="4113635"/>
                  <a:pt x="8808569" y="4113188"/>
                </a:cubicBezTo>
                <a:cubicBezTo>
                  <a:pt x="8808309" y="4112742"/>
                  <a:pt x="8807788" y="4112221"/>
                  <a:pt x="8807006" y="4111625"/>
                </a:cubicBezTo>
                <a:cubicBezTo>
                  <a:pt x="8806225" y="4111030"/>
                  <a:pt x="8805072" y="4110342"/>
                  <a:pt x="8803546" y="4109560"/>
                </a:cubicBezTo>
                <a:cubicBezTo>
                  <a:pt x="8802021" y="4108779"/>
                  <a:pt x="8800179" y="4108054"/>
                  <a:pt x="8798021" y="4107384"/>
                </a:cubicBezTo>
                <a:cubicBezTo>
                  <a:pt x="8795863" y="4106714"/>
                  <a:pt x="8793444" y="4106156"/>
                  <a:pt x="8790766" y="4105709"/>
                </a:cubicBezTo>
                <a:cubicBezTo>
                  <a:pt x="8788087" y="4105263"/>
                  <a:pt x="8785408" y="4105040"/>
                  <a:pt x="8782729" y="4105040"/>
                </a:cubicBezTo>
                <a:close/>
                <a:moveTo>
                  <a:pt x="8673452" y="4105040"/>
                </a:moveTo>
                <a:cubicBezTo>
                  <a:pt x="8669582" y="4105040"/>
                  <a:pt x="8665750" y="4105393"/>
                  <a:pt x="8661955" y="4106100"/>
                </a:cubicBezTo>
                <a:cubicBezTo>
                  <a:pt x="8658160" y="4106807"/>
                  <a:pt x="8654662" y="4107700"/>
                  <a:pt x="8651462" y="4108779"/>
                </a:cubicBezTo>
                <a:cubicBezTo>
                  <a:pt x="8648263" y="4109858"/>
                  <a:pt x="8645435" y="4111049"/>
                  <a:pt x="8642979" y="4112351"/>
                </a:cubicBezTo>
                <a:cubicBezTo>
                  <a:pt x="8640524" y="4113653"/>
                  <a:pt x="8638793" y="4114788"/>
                  <a:pt x="8637789" y="4115755"/>
                </a:cubicBezTo>
                <a:cubicBezTo>
                  <a:pt x="8636784" y="4116723"/>
                  <a:pt x="8636152" y="4117746"/>
                  <a:pt x="8635891" y="4118825"/>
                </a:cubicBezTo>
                <a:cubicBezTo>
                  <a:pt x="8635631" y="4119904"/>
                  <a:pt x="8635501" y="4121374"/>
                  <a:pt x="8635501" y="4123234"/>
                </a:cubicBezTo>
                <a:cubicBezTo>
                  <a:pt x="8635501" y="4124350"/>
                  <a:pt x="8635575" y="4125373"/>
                  <a:pt x="8635724" y="4126304"/>
                </a:cubicBezTo>
                <a:cubicBezTo>
                  <a:pt x="8635873" y="4127234"/>
                  <a:pt x="8636115" y="4127997"/>
                  <a:pt x="8636449" y="4128592"/>
                </a:cubicBezTo>
                <a:cubicBezTo>
                  <a:pt x="8636784" y="4129187"/>
                  <a:pt x="8637175" y="4129634"/>
                  <a:pt x="8637621" y="4129931"/>
                </a:cubicBezTo>
                <a:cubicBezTo>
                  <a:pt x="8638068" y="4130229"/>
                  <a:pt x="8638589" y="4130378"/>
                  <a:pt x="8639184" y="4130378"/>
                </a:cubicBezTo>
                <a:cubicBezTo>
                  <a:pt x="8640077" y="4130378"/>
                  <a:pt x="8641435" y="4129838"/>
                  <a:pt x="8643258" y="4128759"/>
                </a:cubicBezTo>
                <a:cubicBezTo>
                  <a:pt x="8645081" y="4127680"/>
                  <a:pt x="8647351" y="4126490"/>
                  <a:pt x="8650067" y="4125187"/>
                </a:cubicBezTo>
                <a:cubicBezTo>
                  <a:pt x="8652783" y="4123885"/>
                  <a:pt x="8655946" y="4122695"/>
                  <a:pt x="8659555" y="4121615"/>
                </a:cubicBezTo>
                <a:cubicBezTo>
                  <a:pt x="8663164" y="4120536"/>
                  <a:pt x="8667238" y="4119997"/>
                  <a:pt x="8671778" y="4119997"/>
                </a:cubicBezTo>
                <a:cubicBezTo>
                  <a:pt x="8676019" y="4119997"/>
                  <a:pt x="8679591" y="4120499"/>
                  <a:pt x="8682493" y="4121504"/>
                </a:cubicBezTo>
                <a:cubicBezTo>
                  <a:pt x="8685395" y="4122508"/>
                  <a:pt x="8687758" y="4123997"/>
                  <a:pt x="8689581" y="4125969"/>
                </a:cubicBezTo>
                <a:cubicBezTo>
                  <a:pt x="8691404" y="4127941"/>
                  <a:pt x="8692725" y="4130415"/>
                  <a:pt x="8693544" y="4133392"/>
                </a:cubicBezTo>
                <a:cubicBezTo>
                  <a:pt x="8694362" y="4136368"/>
                  <a:pt x="8694771" y="4139791"/>
                  <a:pt x="8694771" y="4143661"/>
                </a:cubicBezTo>
                <a:lnTo>
                  <a:pt x="8694771" y="4151474"/>
                </a:lnTo>
                <a:lnTo>
                  <a:pt x="8680930" y="4151474"/>
                </a:lnTo>
                <a:cubicBezTo>
                  <a:pt x="8673117" y="4151474"/>
                  <a:pt x="8666085" y="4152162"/>
                  <a:pt x="8659834" y="4153539"/>
                </a:cubicBezTo>
                <a:cubicBezTo>
                  <a:pt x="8653583" y="4154916"/>
                  <a:pt x="8648300" y="4156981"/>
                  <a:pt x="8643984" y="4159734"/>
                </a:cubicBezTo>
                <a:cubicBezTo>
                  <a:pt x="8639668" y="4162487"/>
                  <a:pt x="8636356" y="4165948"/>
                  <a:pt x="8634050" y="4170115"/>
                </a:cubicBezTo>
                <a:cubicBezTo>
                  <a:pt x="8631743" y="4174282"/>
                  <a:pt x="8630589" y="4179193"/>
                  <a:pt x="8630589" y="4184849"/>
                </a:cubicBezTo>
                <a:cubicBezTo>
                  <a:pt x="8630589" y="4189686"/>
                  <a:pt x="8631426" y="4194002"/>
                  <a:pt x="8633101" y="4197797"/>
                </a:cubicBezTo>
                <a:cubicBezTo>
                  <a:pt x="8634775" y="4201592"/>
                  <a:pt x="8637119" y="4204792"/>
                  <a:pt x="8640133" y="4207396"/>
                </a:cubicBezTo>
                <a:cubicBezTo>
                  <a:pt x="8643147" y="4210001"/>
                  <a:pt x="8646793" y="4211991"/>
                  <a:pt x="8651072" y="4213368"/>
                </a:cubicBezTo>
                <a:cubicBezTo>
                  <a:pt x="8655351" y="4214745"/>
                  <a:pt x="8660132" y="4215433"/>
                  <a:pt x="8665415" y="4215433"/>
                </a:cubicBezTo>
                <a:cubicBezTo>
                  <a:pt x="8671443" y="4215433"/>
                  <a:pt x="8677154" y="4214131"/>
                  <a:pt x="8682549" y="4211526"/>
                </a:cubicBezTo>
                <a:cubicBezTo>
                  <a:pt x="8687944" y="4208922"/>
                  <a:pt x="8692837" y="4205276"/>
                  <a:pt x="8697227" y="4200587"/>
                </a:cubicBezTo>
                <a:lnTo>
                  <a:pt x="8697227" y="4210633"/>
                </a:lnTo>
                <a:cubicBezTo>
                  <a:pt x="8697227" y="4211526"/>
                  <a:pt x="8697488" y="4212196"/>
                  <a:pt x="8698008" y="4212642"/>
                </a:cubicBezTo>
                <a:cubicBezTo>
                  <a:pt x="8698529" y="4213089"/>
                  <a:pt x="8699367" y="4213424"/>
                  <a:pt x="8700520" y="4213647"/>
                </a:cubicBezTo>
                <a:cubicBezTo>
                  <a:pt x="8701673" y="4213870"/>
                  <a:pt x="8703217" y="4213982"/>
                  <a:pt x="8705152" y="4213982"/>
                </a:cubicBezTo>
                <a:cubicBezTo>
                  <a:pt x="8707161" y="4213982"/>
                  <a:pt x="8708687" y="4213870"/>
                  <a:pt x="8709729" y="4213647"/>
                </a:cubicBezTo>
                <a:cubicBezTo>
                  <a:pt x="8710770" y="4213424"/>
                  <a:pt x="8711589" y="4213089"/>
                  <a:pt x="8712184" y="4212642"/>
                </a:cubicBezTo>
                <a:cubicBezTo>
                  <a:pt x="8712780" y="4212196"/>
                  <a:pt x="8713077" y="4211526"/>
                  <a:pt x="8713077" y="4210633"/>
                </a:cubicBezTo>
                <a:lnTo>
                  <a:pt x="8713077" y="4142879"/>
                </a:lnTo>
                <a:cubicBezTo>
                  <a:pt x="8713077" y="4136629"/>
                  <a:pt x="8712370" y="4131159"/>
                  <a:pt x="8710957" y="4126471"/>
                </a:cubicBezTo>
                <a:cubicBezTo>
                  <a:pt x="8709543" y="4121783"/>
                  <a:pt x="8707273" y="4117858"/>
                  <a:pt x="8704148" y="4114695"/>
                </a:cubicBezTo>
                <a:cubicBezTo>
                  <a:pt x="8701022" y="4111532"/>
                  <a:pt x="8696929" y="4109133"/>
                  <a:pt x="8691869" y="4107495"/>
                </a:cubicBezTo>
                <a:cubicBezTo>
                  <a:pt x="8686809" y="4105858"/>
                  <a:pt x="8680670" y="4105040"/>
                  <a:pt x="8673452" y="4105040"/>
                </a:cubicBezTo>
                <a:close/>
                <a:moveTo>
                  <a:pt x="8300489" y="4105040"/>
                </a:moveTo>
                <a:cubicBezTo>
                  <a:pt x="8298331" y="4105040"/>
                  <a:pt x="8296191" y="4105319"/>
                  <a:pt x="8294070" y="4105877"/>
                </a:cubicBezTo>
                <a:cubicBezTo>
                  <a:pt x="8291950" y="4106435"/>
                  <a:pt x="8289810" y="4107440"/>
                  <a:pt x="8287652" y="4108891"/>
                </a:cubicBezTo>
                <a:cubicBezTo>
                  <a:pt x="8285494" y="4110342"/>
                  <a:pt x="8283206" y="4112332"/>
                  <a:pt x="8280787" y="4114862"/>
                </a:cubicBezTo>
                <a:cubicBezTo>
                  <a:pt x="8278369" y="4117393"/>
                  <a:pt x="8275783" y="4120667"/>
                  <a:pt x="8273030" y="4124685"/>
                </a:cubicBezTo>
                <a:lnTo>
                  <a:pt x="8273030" y="4110063"/>
                </a:lnTo>
                <a:cubicBezTo>
                  <a:pt x="8273030" y="4109467"/>
                  <a:pt x="8272900" y="4108965"/>
                  <a:pt x="8272639" y="4108556"/>
                </a:cubicBezTo>
                <a:cubicBezTo>
                  <a:pt x="8272379" y="4108147"/>
                  <a:pt x="8271951" y="4107774"/>
                  <a:pt x="8271355" y="4107440"/>
                </a:cubicBezTo>
                <a:cubicBezTo>
                  <a:pt x="8270760" y="4107105"/>
                  <a:pt x="8269923" y="4106882"/>
                  <a:pt x="8268844" y="4106770"/>
                </a:cubicBezTo>
                <a:cubicBezTo>
                  <a:pt x="8267765" y="4106658"/>
                  <a:pt x="8266407" y="4106602"/>
                  <a:pt x="8264770" y="4106602"/>
                </a:cubicBezTo>
                <a:cubicBezTo>
                  <a:pt x="8263058" y="4106602"/>
                  <a:pt x="8261682" y="4106658"/>
                  <a:pt x="8260640" y="4106770"/>
                </a:cubicBezTo>
                <a:cubicBezTo>
                  <a:pt x="8259598" y="4106882"/>
                  <a:pt x="8258742" y="4107105"/>
                  <a:pt x="8258073" y="4107440"/>
                </a:cubicBezTo>
                <a:cubicBezTo>
                  <a:pt x="8257403" y="4107774"/>
                  <a:pt x="8256956" y="4108147"/>
                  <a:pt x="8256733" y="4108556"/>
                </a:cubicBezTo>
                <a:cubicBezTo>
                  <a:pt x="8256510" y="4108965"/>
                  <a:pt x="8256398" y="4109467"/>
                  <a:pt x="8256398" y="4110063"/>
                </a:cubicBezTo>
                <a:lnTo>
                  <a:pt x="8256398" y="4210522"/>
                </a:lnTo>
                <a:cubicBezTo>
                  <a:pt x="8256398" y="4211117"/>
                  <a:pt x="8256528" y="4211619"/>
                  <a:pt x="8256789" y="4212029"/>
                </a:cubicBezTo>
                <a:cubicBezTo>
                  <a:pt x="8257049" y="4212438"/>
                  <a:pt x="8257533" y="4212791"/>
                  <a:pt x="8258240" y="4213089"/>
                </a:cubicBezTo>
                <a:cubicBezTo>
                  <a:pt x="8258947" y="4213387"/>
                  <a:pt x="8259896" y="4213610"/>
                  <a:pt x="8261086" y="4213759"/>
                </a:cubicBezTo>
                <a:cubicBezTo>
                  <a:pt x="8262277" y="4213908"/>
                  <a:pt x="8263765" y="4213982"/>
                  <a:pt x="8265551" y="4213982"/>
                </a:cubicBezTo>
                <a:cubicBezTo>
                  <a:pt x="8267411" y="4213982"/>
                  <a:pt x="8268937" y="4213908"/>
                  <a:pt x="8270128" y="4213759"/>
                </a:cubicBezTo>
                <a:cubicBezTo>
                  <a:pt x="8271318" y="4213610"/>
                  <a:pt x="8272248" y="4213387"/>
                  <a:pt x="8272918" y="4213089"/>
                </a:cubicBezTo>
                <a:cubicBezTo>
                  <a:pt x="8273588" y="4212791"/>
                  <a:pt x="8274072" y="4212438"/>
                  <a:pt x="8274369" y="4212029"/>
                </a:cubicBezTo>
                <a:cubicBezTo>
                  <a:pt x="8274667" y="4211619"/>
                  <a:pt x="8274816" y="4211117"/>
                  <a:pt x="8274816" y="4210522"/>
                </a:cubicBezTo>
                <a:lnTo>
                  <a:pt x="8274816" y="4144442"/>
                </a:lnTo>
                <a:cubicBezTo>
                  <a:pt x="8277420" y="4140349"/>
                  <a:pt x="8279801" y="4136889"/>
                  <a:pt x="8281959" y="4134061"/>
                </a:cubicBezTo>
                <a:cubicBezTo>
                  <a:pt x="8284117" y="4131234"/>
                  <a:pt x="8286182" y="4128964"/>
                  <a:pt x="8288154" y="4127252"/>
                </a:cubicBezTo>
                <a:cubicBezTo>
                  <a:pt x="8290126" y="4125541"/>
                  <a:pt x="8292005" y="4124313"/>
                  <a:pt x="8293791" y="4123569"/>
                </a:cubicBezTo>
                <a:cubicBezTo>
                  <a:pt x="8295577" y="4122825"/>
                  <a:pt x="8297400" y="4122453"/>
                  <a:pt x="8299261" y="4122453"/>
                </a:cubicBezTo>
                <a:cubicBezTo>
                  <a:pt x="8300823" y="4122453"/>
                  <a:pt x="8302274" y="4122601"/>
                  <a:pt x="8303614" y="4122899"/>
                </a:cubicBezTo>
                <a:cubicBezTo>
                  <a:pt x="8304953" y="4123197"/>
                  <a:pt x="8306163" y="4123513"/>
                  <a:pt x="8307242" y="4123848"/>
                </a:cubicBezTo>
                <a:cubicBezTo>
                  <a:pt x="8308321" y="4124183"/>
                  <a:pt x="8309288" y="4124518"/>
                  <a:pt x="8310144" y="4124853"/>
                </a:cubicBezTo>
                <a:cubicBezTo>
                  <a:pt x="8311000" y="4125187"/>
                  <a:pt x="8311725" y="4125355"/>
                  <a:pt x="8312320" y="4125355"/>
                </a:cubicBezTo>
                <a:cubicBezTo>
                  <a:pt x="8312916" y="4125355"/>
                  <a:pt x="8313381" y="4125187"/>
                  <a:pt x="8313716" y="4124853"/>
                </a:cubicBezTo>
                <a:cubicBezTo>
                  <a:pt x="8314051" y="4124518"/>
                  <a:pt x="8314330" y="4124034"/>
                  <a:pt x="8314553" y="4123401"/>
                </a:cubicBezTo>
                <a:cubicBezTo>
                  <a:pt x="8314776" y="4122769"/>
                  <a:pt x="8314925" y="4121895"/>
                  <a:pt x="8314999" y="4120778"/>
                </a:cubicBezTo>
                <a:cubicBezTo>
                  <a:pt x="8315074" y="4119662"/>
                  <a:pt x="8315111" y="4118285"/>
                  <a:pt x="8315111" y="4116648"/>
                </a:cubicBezTo>
                <a:cubicBezTo>
                  <a:pt x="8315111" y="4114937"/>
                  <a:pt x="8315092" y="4113579"/>
                  <a:pt x="8315055" y="4112574"/>
                </a:cubicBezTo>
                <a:cubicBezTo>
                  <a:pt x="8315018" y="4111570"/>
                  <a:pt x="8314943" y="4110807"/>
                  <a:pt x="8314832" y="4110286"/>
                </a:cubicBezTo>
                <a:cubicBezTo>
                  <a:pt x="8314720" y="4109765"/>
                  <a:pt x="8314590" y="4109337"/>
                  <a:pt x="8314441" y="4109002"/>
                </a:cubicBezTo>
                <a:cubicBezTo>
                  <a:pt x="8314292" y="4108667"/>
                  <a:pt x="8313995" y="4108314"/>
                  <a:pt x="8313548" y="4107942"/>
                </a:cubicBezTo>
                <a:cubicBezTo>
                  <a:pt x="8313102" y="4107570"/>
                  <a:pt x="8312339" y="4107198"/>
                  <a:pt x="8311260" y="4106826"/>
                </a:cubicBezTo>
                <a:cubicBezTo>
                  <a:pt x="8310181" y="4106454"/>
                  <a:pt x="8308972" y="4106119"/>
                  <a:pt x="8307632" y="4105821"/>
                </a:cubicBezTo>
                <a:cubicBezTo>
                  <a:pt x="8306293" y="4105523"/>
                  <a:pt x="8305009" y="4105319"/>
                  <a:pt x="8303781" y="4105207"/>
                </a:cubicBezTo>
                <a:cubicBezTo>
                  <a:pt x="8302554" y="4105096"/>
                  <a:pt x="8301456" y="4105040"/>
                  <a:pt x="8300489" y="4105040"/>
                </a:cubicBezTo>
                <a:close/>
                <a:moveTo>
                  <a:pt x="8178152" y="4105040"/>
                </a:moveTo>
                <a:cubicBezTo>
                  <a:pt x="8174282" y="4105040"/>
                  <a:pt x="8170450" y="4105393"/>
                  <a:pt x="8166655" y="4106100"/>
                </a:cubicBezTo>
                <a:cubicBezTo>
                  <a:pt x="8162860" y="4106807"/>
                  <a:pt x="8159362" y="4107700"/>
                  <a:pt x="8156162" y="4108779"/>
                </a:cubicBezTo>
                <a:cubicBezTo>
                  <a:pt x="8152963" y="4109858"/>
                  <a:pt x="8150135" y="4111049"/>
                  <a:pt x="8147679" y="4112351"/>
                </a:cubicBezTo>
                <a:cubicBezTo>
                  <a:pt x="8145224" y="4113653"/>
                  <a:pt x="8143493" y="4114788"/>
                  <a:pt x="8142489" y="4115755"/>
                </a:cubicBezTo>
                <a:cubicBezTo>
                  <a:pt x="8141484" y="4116723"/>
                  <a:pt x="8140852" y="4117746"/>
                  <a:pt x="8140591" y="4118825"/>
                </a:cubicBezTo>
                <a:cubicBezTo>
                  <a:pt x="8140331" y="4119904"/>
                  <a:pt x="8140201" y="4121374"/>
                  <a:pt x="8140201" y="4123234"/>
                </a:cubicBezTo>
                <a:cubicBezTo>
                  <a:pt x="8140201" y="4124350"/>
                  <a:pt x="8140275" y="4125373"/>
                  <a:pt x="8140424" y="4126304"/>
                </a:cubicBezTo>
                <a:cubicBezTo>
                  <a:pt x="8140573" y="4127234"/>
                  <a:pt x="8140815" y="4127997"/>
                  <a:pt x="8141149" y="4128592"/>
                </a:cubicBezTo>
                <a:cubicBezTo>
                  <a:pt x="8141484" y="4129187"/>
                  <a:pt x="8141875" y="4129634"/>
                  <a:pt x="8142321" y="4129931"/>
                </a:cubicBezTo>
                <a:cubicBezTo>
                  <a:pt x="8142768" y="4130229"/>
                  <a:pt x="8143289" y="4130378"/>
                  <a:pt x="8143884" y="4130378"/>
                </a:cubicBezTo>
                <a:cubicBezTo>
                  <a:pt x="8144777" y="4130378"/>
                  <a:pt x="8146135" y="4129838"/>
                  <a:pt x="8147958" y="4128759"/>
                </a:cubicBezTo>
                <a:cubicBezTo>
                  <a:pt x="8149781" y="4127680"/>
                  <a:pt x="8152051" y="4126490"/>
                  <a:pt x="8154767" y="4125187"/>
                </a:cubicBezTo>
                <a:cubicBezTo>
                  <a:pt x="8157483" y="4123885"/>
                  <a:pt x="8160646" y="4122695"/>
                  <a:pt x="8164255" y="4121615"/>
                </a:cubicBezTo>
                <a:cubicBezTo>
                  <a:pt x="8167864" y="4120536"/>
                  <a:pt x="8171938" y="4119997"/>
                  <a:pt x="8176478" y="4119997"/>
                </a:cubicBezTo>
                <a:cubicBezTo>
                  <a:pt x="8180719" y="4119997"/>
                  <a:pt x="8184291" y="4120499"/>
                  <a:pt x="8187193" y="4121504"/>
                </a:cubicBezTo>
                <a:cubicBezTo>
                  <a:pt x="8190095" y="4122508"/>
                  <a:pt x="8192458" y="4123997"/>
                  <a:pt x="8194281" y="4125969"/>
                </a:cubicBezTo>
                <a:cubicBezTo>
                  <a:pt x="8196104" y="4127941"/>
                  <a:pt x="8197425" y="4130415"/>
                  <a:pt x="8198244" y="4133392"/>
                </a:cubicBezTo>
                <a:cubicBezTo>
                  <a:pt x="8199062" y="4136368"/>
                  <a:pt x="8199471" y="4139791"/>
                  <a:pt x="8199471" y="4143661"/>
                </a:cubicBezTo>
                <a:lnTo>
                  <a:pt x="8199471" y="4151474"/>
                </a:lnTo>
                <a:lnTo>
                  <a:pt x="8185630" y="4151474"/>
                </a:lnTo>
                <a:cubicBezTo>
                  <a:pt x="8177817" y="4151474"/>
                  <a:pt x="8170785" y="4152162"/>
                  <a:pt x="8164534" y="4153539"/>
                </a:cubicBezTo>
                <a:cubicBezTo>
                  <a:pt x="8158283" y="4154916"/>
                  <a:pt x="8153000" y="4156981"/>
                  <a:pt x="8148684" y="4159734"/>
                </a:cubicBezTo>
                <a:cubicBezTo>
                  <a:pt x="8144368" y="4162487"/>
                  <a:pt x="8141056" y="4165948"/>
                  <a:pt x="8138750" y="4170115"/>
                </a:cubicBezTo>
                <a:cubicBezTo>
                  <a:pt x="8136443" y="4174282"/>
                  <a:pt x="8135289" y="4179193"/>
                  <a:pt x="8135289" y="4184849"/>
                </a:cubicBezTo>
                <a:cubicBezTo>
                  <a:pt x="8135289" y="4189686"/>
                  <a:pt x="8136126" y="4194002"/>
                  <a:pt x="8137801" y="4197797"/>
                </a:cubicBezTo>
                <a:cubicBezTo>
                  <a:pt x="8139475" y="4201592"/>
                  <a:pt x="8141819" y="4204792"/>
                  <a:pt x="8144833" y="4207396"/>
                </a:cubicBezTo>
                <a:cubicBezTo>
                  <a:pt x="8147847" y="4210001"/>
                  <a:pt x="8151493" y="4211991"/>
                  <a:pt x="8155772" y="4213368"/>
                </a:cubicBezTo>
                <a:cubicBezTo>
                  <a:pt x="8160051" y="4214745"/>
                  <a:pt x="8164832" y="4215433"/>
                  <a:pt x="8170115" y="4215433"/>
                </a:cubicBezTo>
                <a:cubicBezTo>
                  <a:pt x="8176143" y="4215433"/>
                  <a:pt x="8181854" y="4214131"/>
                  <a:pt x="8187249" y="4211526"/>
                </a:cubicBezTo>
                <a:cubicBezTo>
                  <a:pt x="8192644" y="4208922"/>
                  <a:pt x="8197537" y="4205276"/>
                  <a:pt x="8201927" y="4200587"/>
                </a:cubicBezTo>
                <a:lnTo>
                  <a:pt x="8201927" y="4210633"/>
                </a:lnTo>
                <a:cubicBezTo>
                  <a:pt x="8201927" y="4211526"/>
                  <a:pt x="8202188" y="4212196"/>
                  <a:pt x="8202708" y="4212642"/>
                </a:cubicBezTo>
                <a:cubicBezTo>
                  <a:pt x="8203229" y="4213089"/>
                  <a:pt x="8204067" y="4213424"/>
                  <a:pt x="8205220" y="4213647"/>
                </a:cubicBezTo>
                <a:cubicBezTo>
                  <a:pt x="8206373" y="4213870"/>
                  <a:pt x="8207917" y="4213982"/>
                  <a:pt x="8209852" y="4213982"/>
                </a:cubicBezTo>
                <a:cubicBezTo>
                  <a:pt x="8211861" y="4213982"/>
                  <a:pt x="8213387" y="4213870"/>
                  <a:pt x="8214429" y="4213647"/>
                </a:cubicBezTo>
                <a:cubicBezTo>
                  <a:pt x="8215470" y="4213424"/>
                  <a:pt x="8216289" y="4213089"/>
                  <a:pt x="8216884" y="4212642"/>
                </a:cubicBezTo>
                <a:cubicBezTo>
                  <a:pt x="8217480" y="4212196"/>
                  <a:pt x="8217777" y="4211526"/>
                  <a:pt x="8217777" y="4210633"/>
                </a:cubicBezTo>
                <a:lnTo>
                  <a:pt x="8217777" y="4142879"/>
                </a:lnTo>
                <a:cubicBezTo>
                  <a:pt x="8217777" y="4136629"/>
                  <a:pt x="8217070" y="4131159"/>
                  <a:pt x="8215657" y="4126471"/>
                </a:cubicBezTo>
                <a:cubicBezTo>
                  <a:pt x="8214243" y="4121783"/>
                  <a:pt x="8211973" y="4117858"/>
                  <a:pt x="8208848" y="4114695"/>
                </a:cubicBezTo>
                <a:cubicBezTo>
                  <a:pt x="8205722" y="4111532"/>
                  <a:pt x="8201629" y="4109133"/>
                  <a:pt x="8196569" y="4107495"/>
                </a:cubicBezTo>
                <a:cubicBezTo>
                  <a:pt x="8191509" y="4105858"/>
                  <a:pt x="8185370" y="4105040"/>
                  <a:pt x="8178152" y="4105040"/>
                </a:cubicBezTo>
                <a:close/>
                <a:moveTo>
                  <a:pt x="8109989" y="4105040"/>
                </a:moveTo>
                <a:cubicBezTo>
                  <a:pt x="8107831" y="4105040"/>
                  <a:pt x="8105691" y="4105319"/>
                  <a:pt x="8103570" y="4105877"/>
                </a:cubicBezTo>
                <a:cubicBezTo>
                  <a:pt x="8101450" y="4106435"/>
                  <a:pt x="8099310" y="4107440"/>
                  <a:pt x="8097152" y="4108891"/>
                </a:cubicBezTo>
                <a:cubicBezTo>
                  <a:pt x="8094994" y="4110342"/>
                  <a:pt x="8092706" y="4112332"/>
                  <a:pt x="8090287" y="4114862"/>
                </a:cubicBezTo>
                <a:cubicBezTo>
                  <a:pt x="8087869" y="4117393"/>
                  <a:pt x="8085283" y="4120667"/>
                  <a:pt x="8082530" y="4124685"/>
                </a:cubicBezTo>
                <a:lnTo>
                  <a:pt x="8082530" y="4110063"/>
                </a:lnTo>
                <a:cubicBezTo>
                  <a:pt x="8082530" y="4109467"/>
                  <a:pt x="8082400" y="4108965"/>
                  <a:pt x="8082139" y="4108556"/>
                </a:cubicBezTo>
                <a:cubicBezTo>
                  <a:pt x="8081879" y="4108147"/>
                  <a:pt x="8081451" y="4107774"/>
                  <a:pt x="8080855" y="4107440"/>
                </a:cubicBezTo>
                <a:cubicBezTo>
                  <a:pt x="8080260" y="4107105"/>
                  <a:pt x="8079423" y="4106882"/>
                  <a:pt x="8078344" y="4106770"/>
                </a:cubicBezTo>
                <a:cubicBezTo>
                  <a:pt x="8077265" y="4106658"/>
                  <a:pt x="8075907" y="4106602"/>
                  <a:pt x="8074270" y="4106602"/>
                </a:cubicBezTo>
                <a:cubicBezTo>
                  <a:pt x="8072558" y="4106602"/>
                  <a:pt x="8071182" y="4106658"/>
                  <a:pt x="8070140" y="4106770"/>
                </a:cubicBezTo>
                <a:cubicBezTo>
                  <a:pt x="8069098" y="4106882"/>
                  <a:pt x="8068242" y="4107105"/>
                  <a:pt x="8067573" y="4107440"/>
                </a:cubicBezTo>
                <a:cubicBezTo>
                  <a:pt x="8066903" y="4107774"/>
                  <a:pt x="8066456" y="4108147"/>
                  <a:pt x="8066233" y="4108556"/>
                </a:cubicBezTo>
                <a:cubicBezTo>
                  <a:pt x="8066010" y="4108965"/>
                  <a:pt x="8065898" y="4109467"/>
                  <a:pt x="8065898" y="4110063"/>
                </a:cubicBezTo>
                <a:lnTo>
                  <a:pt x="8065898" y="4210522"/>
                </a:lnTo>
                <a:cubicBezTo>
                  <a:pt x="8065898" y="4211117"/>
                  <a:pt x="8066028" y="4211619"/>
                  <a:pt x="8066289" y="4212029"/>
                </a:cubicBezTo>
                <a:cubicBezTo>
                  <a:pt x="8066549" y="4212438"/>
                  <a:pt x="8067033" y="4212791"/>
                  <a:pt x="8067740" y="4213089"/>
                </a:cubicBezTo>
                <a:cubicBezTo>
                  <a:pt x="8068447" y="4213387"/>
                  <a:pt x="8069396" y="4213610"/>
                  <a:pt x="8070586" y="4213759"/>
                </a:cubicBezTo>
                <a:cubicBezTo>
                  <a:pt x="8071777" y="4213908"/>
                  <a:pt x="8073265" y="4213982"/>
                  <a:pt x="8075051" y="4213982"/>
                </a:cubicBezTo>
                <a:cubicBezTo>
                  <a:pt x="8076911" y="4213982"/>
                  <a:pt x="8078437" y="4213908"/>
                  <a:pt x="8079628" y="4213759"/>
                </a:cubicBezTo>
                <a:cubicBezTo>
                  <a:pt x="8080818" y="4213610"/>
                  <a:pt x="8081748" y="4213387"/>
                  <a:pt x="8082418" y="4213089"/>
                </a:cubicBezTo>
                <a:cubicBezTo>
                  <a:pt x="8083088" y="4212791"/>
                  <a:pt x="8083572" y="4212438"/>
                  <a:pt x="8083869" y="4212029"/>
                </a:cubicBezTo>
                <a:cubicBezTo>
                  <a:pt x="8084167" y="4211619"/>
                  <a:pt x="8084316" y="4211117"/>
                  <a:pt x="8084316" y="4210522"/>
                </a:cubicBezTo>
                <a:lnTo>
                  <a:pt x="8084316" y="4144442"/>
                </a:lnTo>
                <a:cubicBezTo>
                  <a:pt x="8086920" y="4140349"/>
                  <a:pt x="8089301" y="4136889"/>
                  <a:pt x="8091459" y="4134061"/>
                </a:cubicBezTo>
                <a:cubicBezTo>
                  <a:pt x="8093617" y="4131234"/>
                  <a:pt x="8095682" y="4128964"/>
                  <a:pt x="8097654" y="4127252"/>
                </a:cubicBezTo>
                <a:cubicBezTo>
                  <a:pt x="8099626" y="4125541"/>
                  <a:pt x="8101505" y="4124313"/>
                  <a:pt x="8103291" y="4123569"/>
                </a:cubicBezTo>
                <a:cubicBezTo>
                  <a:pt x="8105077" y="4122825"/>
                  <a:pt x="8106900" y="4122453"/>
                  <a:pt x="8108761" y="4122453"/>
                </a:cubicBezTo>
                <a:cubicBezTo>
                  <a:pt x="8110323" y="4122453"/>
                  <a:pt x="8111774" y="4122601"/>
                  <a:pt x="8113114" y="4122899"/>
                </a:cubicBezTo>
                <a:cubicBezTo>
                  <a:pt x="8114453" y="4123197"/>
                  <a:pt x="8115663" y="4123513"/>
                  <a:pt x="8116742" y="4123848"/>
                </a:cubicBezTo>
                <a:cubicBezTo>
                  <a:pt x="8117821" y="4124183"/>
                  <a:pt x="8118788" y="4124518"/>
                  <a:pt x="8119644" y="4124853"/>
                </a:cubicBezTo>
                <a:cubicBezTo>
                  <a:pt x="8120500" y="4125187"/>
                  <a:pt x="8121225" y="4125355"/>
                  <a:pt x="8121820" y="4125355"/>
                </a:cubicBezTo>
                <a:cubicBezTo>
                  <a:pt x="8122416" y="4125355"/>
                  <a:pt x="8122881" y="4125187"/>
                  <a:pt x="8123216" y="4124853"/>
                </a:cubicBezTo>
                <a:cubicBezTo>
                  <a:pt x="8123551" y="4124518"/>
                  <a:pt x="8123830" y="4124034"/>
                  <a:pt x="8124053" y="4123401"/>
                </a:cubicBezTo>
                <a:cubicBezTo>
                  <a:pt x="8124276" y="4122769"/>
                  <a:pt x="8124425" y="4121895"/>
                  <a:pt x="8124499" y="4120778"/>
                </a:cubicBezTo>
                <a:cubicBezTo>
                  <a:pt x="8124574" y="4119662"/>
                  <a:pt x="8124611" y="4118285"/>
                  <a:pt x="8124611" y="4116648"/>
                </a:cubicBezTo>
                <a:cubicBezTo>
                  <a:pt x="8124611" y="4114937"/>
                  <a:pt x="8124592" y="4113579"/>
                  <a:pt x="8124555" y="4112574"/>
                </a:cubicBezTo>
                <a:cubicBezTo>
                  <a:pt x="8124518" y="4111570"/>
                  <a:pt x="8124443" y="4110807"/>
                  <a:pt x="8124332" y="4110286"/>
                </a:cubicBezTo>
                <a:cubicBezTo>
                  <a:pt x="8124220" y="4109765"/>
                  <a:pt x="8124090" y="4109337"/>
                  <a:pt x="8123941" y="4109002"/>
                </a:cubicBezTo>
                <a:cubicBezTo>
                  <a:pt x="8123792" y="4108667"/>
                  <a:pt x="8123495" y="4108314"/>
                  <a:pt x="8123048" y="4107942"/>
                </a:cubicBezTo>
                <a:cubicBezTo>
                  <a:pt x="8122602" y="4107570"/>
                  <a:pt x="8121839" y="4107198"/>
                  <a:pt x="8120760" y="4106826"/>
                </a:cubicBezTo>
                <a:cubicBezTo>
                  <a:pt x="8119681" y="4106454"/>
                  <a:pt x="8118472" y="4106119"/>
                  <a:pt x="8117132" y="4105821"/>
                </a:cubicBezTo>
                <a:cubicBezTo>
                  <a:pt x="8115793" y="4105523"/>
                  <a:pt x="8114509" y="4105319"/>
                  <a:pt x="8113281" y="4105207"/>
                </a:cubicBezTo>
                <a:cubicBezTo>
                  <a:pt x="8112054" y="4105096"/>
                  <a:pt x="8110956" y="4105040"/>
                  <a:pt x="8109989" y="4105040"/>
                </a:cubicBezTo>
                <a:close/>
                <a:moveTo>
                  <a:pt x="7716896" y="4105040"/>
                </a:moveTo>
                <a:cubicBezTo>
                  <a:pt x="7709529" y="4105040"/>
                  <a:pt x="7702869" y="4106323"/>
                  <a:pt x="7696916" y="4108891"/>
                </a:cubicBezTo>
                <a:cubicBezTo>
                  <a:pt x="7690963" y="4111458"/>
                  <a:pt x="7685884" y="4115141"/>
                  <a:pt x="7681680" y="4119941"/>
                </a:cubicBezTo>
                <a:cubicBezTo>
                  <a:pt x="7677475" y="4124741"/>
                  <a:pt x="7674257" y="4130582"/>
                  <a:pt x="7672025" y="4137466"/>
                </a:cubicBezTo>
                <a:cubicBezTo>
                  <a:pt x="7669792" y="4144349"/>
                  <a:pt x="7668676" y="4152107"/>
                  <a:pt x="7668676" y="4160739"/>
                </a:cubicBezTo>
                <a:cubicBezTo>
                  <a:pt x="7668676" y="4169817"/>
                  <a:pt x="7669755" y="4177780"/>
                  <a:pt x="7671913" y="4184626"/>
                </a:cubicBezTo>
                <a:cubicBezTo>
                  <a:pt x="7674071" y="4191472"/>
                  <a:pt x="7677271" y="4197164"/>
                  <a:pt x="7681512" y="4201704"/>
                </a:cubicBezTo>
                <a:cubicBezTo>
                  <a:pt x="7685754" y="4206243"/>
                  <a:pt x="7690982" y="4209666"/>
                  <a:pt x="7697195" y="4211973"/>
                </a:cubicBezTo>
                <a:cubicBezTo>
                  <a:pt x="7703409" y="4214280"/>
                  <a:pt x="7710646" y="4215433"/>
                  <a:pt x="7718905" y="4215433"/>
                </a:cubicBezTo>
                <a:cubicBezTo>
                  <a:pt x="7723668" y="4215433"/>
                  <a:pt x="7728151" y="4215080"/>
                  <a:pt x="7732356" y="4214373"/>
                </a:cubicBezTo>
                <a:cubicBezTo>
                  <a:pt x="7736560" y="4213666"/>
                  <a:pt x="7740262" y="4212866"/>
                  <a:pt x="7743462" y="4211973"/>
                </a:cubicBezTo>
                <a:cubicBezTo>
                  <a:pt x="7746662" y="4211080"/>
                  <a:pt x="7749266" y="4210168"/>
                  <a:pt x="7751276" y="4209238"/>
                </a:cubicBezTo>
                <a:cubicBezTo>
                  <a:pt x="7753285" y="4208308"/>
                  <a:pt x="7754494" y="4207638"/>
                  <a:pt x="7754903" y="4207229"/>
                </a:cubicBezTo>
                <a:cubicBezTo>
                  <a:pt x="7755313" y="4206820"/>
                  <a:pt x="7755647" y="4206392"/>
                  <a:pt x="7755908" y="4205945"/>
                </a:cubicBezTo>
                <a:cubicBezTo>
                  <a:pt x="7756168" y="4205499"/>
                  <a:pt x="7756354" y="4204996"/>
                  <a:pt x="7756466" y="4204438"/>
                </a:cubicBezTo>
                <a:cubicBezTo>
                  <a:pt x="7756578" y="4203880"/>
                  <a:pt x="7756671" y="4203248"/>
                  <a:pt x="7756745" y="4202541"/>
                </a:cubicBezTo>
                <a:cubicBezTo>
                  <a:pt x="7756819" y="4201834"/>
                  <a:pt x="7756857" y="4200997"/>
                  <a:pt x="7756857" y="4200029"/>
                </a:cubicBezTo>
                <a:cubicBezTo>
                  <a:pt x="7756857" y="4198690"/>
                  <a:pt x="7756801" y="4197555"/>
                  <a:pt x="7756688" y="4196625"/>
                </a:cubicBezTo>
                <a:cubicBezTo>
                  <a:pt x="7756576" y="4195695"/>
                  <a:pt x="7756408" y="4194969"/>
                  <a:pt x="7756183" y="4194448"/>
                </a:cubicBezTo>
                <a:cubicBezTo>
                  <a:pt x="7755959" y="4193927"/>
                  <a:pt x="7755641" y="4193537"/>
                  <a:pt x="7755230" y="4193276"/>
                </a:cubicBezTo>
                <a:cubicBezTo>
                  <a:pt x="7754819" y="4193016"/>
                  <a:pt x="7754352" y="4192886"/>
                  <a:pt x="7753829" y="4192886"/>
                </a:cubicBezTo>
                <a:cubicBezTo>
                  <a:pt x="7752931" y="4192886"/>
                  <a:pt x="7751604" y="4193276"/>
                  <a:pt x="7749846" y="4194058"/>
                </a:cubicBezTo>
                <a:cubicBezTo>
                  <a:pt x="7748089" y="4194839"/>
                  <a:pt x="7745845" y="4195713"/>
                  <a:pt x="7743116" y="4196681"/>
                </a:cubicBezTo>
                <a:cubicBezTo>
                  <a:pt x="7740386" y="4197648"/>
                  <a:pt x="7737152" y="4198522"/>
                  <a:pt x="7733414" y="4199304"/>
                </a:cubicBezTo>
                <a:cubicBezTo>
                  <a:pt x="7729675" y="4200085"/>
                  <a:pt x="7725413" y="4200476"/>
                  <a:pt x="7720627" y="4200476"/>
                </a:cubicBezTo>
                <a:cubicBezTo>
                  <a:pt x="7714570" y="4200476"/>
                  <a:pt x="7709448" y="4199620"/>
                  <a:pt x="7705261" y="4197909"/>
                </a:cubicBezTo>
                <a:cubicBezTo>
                  <a:pt x="7701073" y="4196197"/>
                  <a:pt x="7697671" y="4193741"/>
                  <a:pt x="7695053" y="4190542"/>
                </a:cubicBezTo>
                <a:cubicBezTo>
                  <a:pt x="7692436" y="4187342"/>
                  <a:pt x="7690567" y="4183509"/>
                  <a:pt x="7689445" y="4179045"/>
                </a:cubicBezTo>
                <a:cubicBezTo>
                  <a:pt x="7688324" y="4174580"/>
                  <a:pt x="7687763" y="4169557"/>
                  <a:pt x="7687763" y="4163976"/>
                </a:cubicBezTo>
                <a:lnTo>
                  <a:pt x="7753921" y="4163976"/>
                </a:lnTo>
                <a:cubicBezTo>
                  <a:pt x="7755791" y="4163976"/>
                  <a:pt x="7757455" y="4163362"/>
                  <a:pt x="7758912" y="4162134"/>
                </a:cubicBezTo>
                <a:cubicBezTo>
                  <a:pt x="7760369" y="4160906"/>
                  <a:pt x="7761098" y="4158841"/>
                  <a:pt x="7761098" y="4155939"/>
                </a:cubicBezTo>
                <a:lnTo>
                  <a:pt x="7761098" y="4152590"/>
                </a:lnTo>
                <a:cubicBezTo>
                  <a:pt x="7761098" y="4146042"/>
                  <a:pt x="7760261" y="4139884"/>
                  <a:pt x="7758587" y="4134117"/>
                </a:cubicBezTo>
                <a:cubicBezTo>
                  <a:pt x="7756912" y="4128350"/>
                  <a:pt x="7754289" y="4123327"/>
                  <a:pt x="7750717" y="4119048"/>
                </a:cubicBezTo>
                <a:cubicBezTo>
                  <a:pt x="7747146" y="4114769"/>
                  <a:pt x="7742588" y="4111365"/>
                  <a:pt x="7737044" y="4108835"/>
                </a:cubicBezTo>
                <a:cubicBezTo>
                  <a:pt x="7731500" y="4106305"/>
                  <a:pt x="7724784" y="4105040"/>
                  <a:pt x="7716896" y="4105040"/>
                </a:cubicBezTo>
                <a:close/>
                <a:moveTo>
                  <a:pt x="7506863" y="4105040"/>
                </a:moveTo>
                <a:cubicBezTo>
                  <a:pt x="7501133" y="4105040"/>
                  <a:pt x="7495459" y="4106509"/>
                  <a:pt x="7489840" y="4109449"/>
                </a:cubicBezTo>
                <a:cubicBezTo>
                  <a:pt x="7484222" y="4112388"/>
                  <a:pt x="7478585" y="4117020"/>
                  <a:pt x="7472930" y="4123346"/>
                </a:cubicBezTo>
                <a:lnTo>
                  <a:pt x="7472930" y="4110063"/>
                </a:lnTo>
                <a:cubicBezTo>
                  <a:pt x="7472930" y="4109467"/>
                  <a:pt x="7472800" y="4108965"/>
                  <a:pt x="7472539" y="4108556"/>
                </a:cubicBezTo>
                <a:cubicBezTo>
                  <a:pt x="7472279" y="4108147"/>
                  <a:pt x="7471851" y="4107774"/>
                  <a:pt x="7471255" y="4107440"/>
                </a:cubicBezTo>
                <a:cubicBezTo>
                  <a:pt x="7470660" y="4107105"/>
                  <a:pt x="7469823" y="4106882"/>
                  <a:pt x="7468744" y="4106770"/>
                </a:cubicBezTo>
                <a:cubicBezTo>
                  <a:pt x="7467665" y="4106658"/>
                  <a:pt x="7466307" y="4106602"/>
                  <a:pt x="7464670" y="4106602"/>
                </a:cubicBezTo>
                <a:cubicBezTo>
                  <a:pt x="7462958" y="4106602"/>
                  <a:pt x="7461582" y="4106658"/>
                  <a:pt x="7460540" y="4106770"/>
                </a:cubicBezTo>
                <a:cubicBezTo>
                  <a:pt x="7459498" y="4106882"/>
                  <a:pt x="7458642" y="4107105"/>
                  <a:pt x="7457973" y="4107440"/>
                </a:cubicBezTo>
                <a:cubicBezTo>
                  <a:pt x="7457303" y="4107774"/>
                  <a:pt x="7456856" y="4108147"/>
                  <a:pt x="7456633" y="4108556"/>
                </a:cubicBezTo>
                <a:cubicBezTo>
                  <a:pt x="7456410" y="4108965"/>
                  <a:pt x="7456298" y="4109467"/>
                  <a:pt x="7456298" y="4110063"/>
                </a:cubicBezTo>
                <a:lnTo>
                  <a:pt x="7456298" y="4210522"/>
                </a:lnTo>
                <a:cubicBezTo>
                  <a:pt x="7456298" y="4211117"/>
                  <a:pt x="7456428" y="4211619"/>
                  <a:pt x="7456689" y="4212029"/>
                </a:cubicBezTo>
                <a:cubicBezTo>
                  <a:pt x="7456949" y="4212438"/>
                  <a:pt x="7457433" y="4212791"/>
                  <a:pt x="7458140" y="4213089"/>
                </a:cubicBezTo>
                <a:cubicBezTo>
                  <a:pt x="7458847" y="4213387"/>
                  <a:pt x="7459796" y="4213610"/>
                  <a:pt x="7460986" y="4213759"/>
                </a:cubicBezTo>
                <a:cubicBezTo>
                  <a:pt x="7462177" y="4213908"/>
                  <a:pt x="7463665" y="4213982"/>
                  <a:pt x="7465451" y="4213982"/>
                </a:cubicBezTo>
                <a:cubicBezTo>
                  <a:pt x="7467312" y="4213982"/>
                  <a:pt x="7468837" y="4213908"/>
                  <a:pt x="7470028" y="4213759"/>
                </a:cubicBezTo>
                <a:cubicBezTo>
                  <a:pt x="7471218" y="4213610"/>
                  <a:pt x="7472148" y="4213387"/>
                  <a:pt x="7472818" y="4213089"/>
                </a:cubicBezTo>
                <a:cubicBezTo>
                  <a:pt x="7473488" y="4212791"/>
                  <a:pt x="7473972" y="4212438"/>
                  <a:pt x="7474269" y="4212029"/>
                </a:cubicBezTo>
                <a:cubicBezTo>
                  <a:pt x="7474567" y="4211619"/>
                  <a:pt x="7474716" y="4211117"/>
                  <a:pt x="7474716" y="4210522"/>
                </a:cubicBezTo>
                <a:lnTo>
                  <a:pt x="7474716" y="4140312"/>
                </a:lnTo>
                <a:cubicBezTo>
                  <a:pt x="7479776" y="4133987"/>
                  <a:pt x="7484613" y="4129187"/>
                  <a:pt x="7489226" y="4125913"/>
                </a:cubicBezTo>
                <a:cubicBezTo>
                  <a:pt x="7493840" y="4122639"/>
                  <a:pt x="7498454" y="4121002"/>
                  <a:pt x="7503068" y="4121002"/>
                </a:cubicBezTo>
                <a:cubicBezTo>
                  <a:pt x="7506639" y="4121002"/>
                  <a:pt x="7509783" y="4121671"/>
                  <a:pt x="7512499" y="4123011"/>
                </a:cubicBezTo>
                <a:cubicBezTo>
                  <a:pt x="7515216" y="4124350"/>
                  <a:pt x="7517429" y="4126285"/>
                  <a:pt x="7519141" y="4128815"/>
                </a:cubicBezTo>
                <a:cubicBezTo>
                  <a:pt x="7520852" y="4131345"/>
                  <a:pt x="7522155" y="4134359"/>
                  <a:pt x="7523048" y="4137856"/>
                </a:cubicBezTo>
                <a:cubicBezTo>
                  <a:pt x="7523941" y="4141354"/>
                  <a:pt x="7524387" y="4145968"/>
                  <a:pt x="7524387" y="4151697"/>
                </a:cubicBezTo>
                <a:lnTo>
                  <a:pt x="7524387" y="4210522"/>
                </a:lnTo>
                <a:cubicBezTo>
                  <a:pt x="7524387" y="4211117"/>
                  <a:pt x="7524536" y="4211619"/>
                  <a:pt x="7524834" y="4212029"/>
                </a:cubicBezTo>
                <a:cubicBezTo>
                  <a:pt x="7525131" y="4212438"/>
                  <a:pt x="7525615" y="4212791"/>
                  <a:pt x="7526285" y="4213089"/>
                </a:cubicBezTo>
                <a:cubicBezTo>
                  <a:pt x="7526954" y="4213387"/>
                  <a:pt x="7527885" y="4213610"/>
                  <a:pt x="7529075" y="4213759"/>
                </a:cubicBezTo>
                <a:cubicBezTo>
                  <a:pt x="7530266" y="4213908"/>
                  <a:pt x="7531791" y="4213982"/>
                  <a:pt x="7533652" y="4213982"/>
                </a:cubicBezTo>
                <a:cubicBezTo>
                  <a:pt x="7535438" y="4213982"/>
                  <a:pt x="7536926" y="4213908"/>
                  <a:pt x="7538117" y="4213759"/>
                </a:cubicBezTo>
                <a:cubicBezTo>
                  <a:pt x="7539307" y="4213610"/>
                  <a:pt x="7540237" y="4213387"/>
                  <a:pt x="7540907" y="4213089"/>
                </a:cubicBezTo>
                <a:cubicBezTo>
                  <a:pt x="7541577" y="4212791"/>
                  <a:pt x="7542060" y="4212438"/>
                  <a:pt x="7542358" y="4212029"/>
                </a:cubicBezTo>
                <a:cubicBezTo>
                  <a:pt x="7542656" y="4211619"/>
                  <a:pt x="7542805" y="4211117"/>
                  <a:pt x="7542805" y="4210522"/>
                </a:cubicBezTo>
                <a:lnTo>
                  <a:pt x="7542805" y="4149242"/>
                </a:lnTo>
                <a:cubicBezTo>
                  <a:pt x="7542805" y="4142098"/>
                  <a:pt x="7542191" y="4135977"/>
                  <a:pt x="7540963" y="4130880"/>
                </a:cubicBezTo>
                <a:cubicBezTo>
                  <a:pt x="7539735" y="4125783"/>
                  <a:pt x="7537707" y="4121336"/>
                  <a:pt x="7534880" y="4117541"/>
                </a:cubicBezTo>
                <a:cubicBezTo>
                  <a:pt x="7532052" y="4113746"/>
                  <a:pt x="7528350" y="4110714"/>
                  <a:pt x="7523773" y="4108444"/>
                </a:cubicBezTo>
                <a:cubicBezTo>
                  <a:pt x="7519197" y="4106175"/>
                  <a:pt x="7513560" y="4105040"/>
                  <a:pt x="7506863" y="4105040"/>
                </a:cubicBezTo>
                <a:close/>
                <a:moveTo>
                  <a:pt x="7378052" y="4105040"/>
                </a:moveTo>
                <a:cubicBezTo>
                  <a:pt x="7374182" y="4105040"/>
                  <a:pt x="7370350" y="4105393"/>
                  <a:pt x="7366555" y="4106100"/>
                </a:cubicBezTo>
                <a:cubicBezTo>
                  <a:pt x="7362760" y="4106807"/>
                  <a:pt x="7359262" y="4107700"/>
                  <a:pt x="7356063" y="4108779"/>
                </a:cubicBezTo>
                <a:cubicBezTo>
                  <a:pt x="7352863" y="4109858"/>
                  <a:pt x="7350035" y="4111049"/>
                  <a:pt x="7347579" y="4112351"/>
                </a:cubicBezTo>
                <a:cubicBezTo>
                  <a:pt x="7345124" y="4113653"/>
                  <a:pt x="7343394" y="4114788"/>
                  <a:pt x="7342389" y="4115755"/>
                </a:cubicBezTo>
                <a:cubicBezTo>
                  <a:pt x="7341384" y="4116723"/>
                  <a:pt x="7340752" y="4117746"/>
                  <a:pt x="7340491" y="4118825"/>
                </a:cubicBezTo>
                <a:cubicBezTo>
                  <a:pt x="7340231" y="4119904"/>
                  <a:pt x="7340101" y="4121374"/>
                  <a:pt x="7340101" y="4123234"/>
                </a:cubicBezTo>
                <a:cubicBezTo>
                  <a:pt x="7340101" y="4124350"/>
                  <a:pt x="7340175" y="4125373"/>
                  <a:pt x="7340324" y="4126304"/>
                </a:cubicBezTo>
                <a:cubicBezTo>
                  <a:pt x="7340473" y="4127234"/>
                  <a:pt x="7340715" y="4127997"/>
                  <a:pt x="7341049" y="4128592"/>
                </a:cubicBezTo>
                <a:cubicBezTo>
                  <a:pt x="7341384" y="4129187"/>
                  <a:pt x="7341775" y="4129634"/>
                  <a:pt x="7342222" y="4129931"/>
                </a:cubicBezTo>
                <a:cubicBezTo>
                  <a:pt x="7342668" y="4130229"/>
                  <a:pt x="7343189" y="4130378"/>
                  <a:pt x="7343784" y="4130378"/>
                </a:cubicBezTo>
                <a:cubicBezTo>
                  <a:pt x="7344677" y="4130378"/>
                  <a:pt x="7346035" y="4129838"/>
                  <a:pt x="7347858" y="4128759"/>
                </a:cubicBezTo>
                <a:cubicBezTo>
                  <a:pt x="7349682" y="4127680"/>
                  <a:pt x="7351951" y="4126490"/>
                  <a:pt x="7354667" y="4125187"/>
                </a:cubicBezTo>
                <a:cubicBezTo>
                  <a:pt x="7357383" y="4123885"/>
                  <a:pt x="7360546" y="4122695"/>
                  <a:pt x="7364155" y="4121615"/>
                </a:cubicBezTo>
                <a:cubicBezTo>
                  <a:pt x="7367764" y="4120536"/>
                  <a:pt x="7371838" y="4119997"/>
                  <a:pt x="7376378" y="4119997"/>
                </a:cubicBezTo>
                <a:cubicBezTo>
                  <a:pt x="7380619" y="4119997"/>
                  <a:pt x="7384191" y="4120499"/>
                  <a:pt x="7387093" y="4121504"/>
                </a:cubicBezTo>
                <a:cubicBezTo>
                  <a:pt x="7389995" y="4122508"/>
                  <a:pt x="7392358" y="4123997"/>
                  <a:pt x="7394181" y="4125969"/>
                </a:cubicBezTo>
                <a:cubicBezTo>
                  <a:pt x="7396004" y="4127941"/>
                  <a:pt x="7397325" y="4130415"/>
                  <a:pt x="7398144" y="4133392"/>
                </a:cubicBezTo>
                <a:cubicBezTo>
                  <a:pt x="7398962" y="4136368"/>
                  <a:pt x="7399372" y="4139791"/>
                  <a:pt x="7399372" y="4143661"/>
                </a:cubicBezTo>
                <a:lnTo>
                  <a:pt x="7399372" y="4151474"/>
                </a:lnTo>
                <a:lnTo>
                  <a:pt x="7385530" y="4151474"/>
                </a:lnTo>
                <a:cubicBezTo>
                  <a:pt x="7377717" y="4151474"/>
                  <a:pt x="7370685" y="4152162"/>
                  <a:pt x="7364434" y="4153539"/>
                </a:cubicBezTo>
                <a:cubicBezTo>
                  <a:pt x="7358183" y="4154916"/>
                  <a:pt x="7352900" y="4156981"/>
                  <a:pt x="7348584" y="4159734"/>
                </a:cubicBezTo>
                <a:cubicBezTo>
                  <a:pt x="7344268" y="4162487"/>
                  <a:pt x="7340956" y="4165948"/>
                  <a:pt x="7338650" y="4170115"/>
                </a:cubicBezTo>
                <a:cubicBezTo>
                  <a:pt x="7336343" y="4174282"/>
                  <a:pt x="7335189" y="4179193"/>
                  <a:pt x="7335189" y="4184849"/>
                </a:cubicBezTo>
                <a:cubicBezTo>
                  <a:pt x="7335189" y="4189686"/>
                  <a:pt x="7336027" y="4194002"/>
                  <a:pt x="7337701" y="4197797"/>
                </a:cubicBezTo>
                <a:cubicBezTo>
                  <a:pt x="7339375" y="4201592"/>
                  <a:pt x="7341719" y="4204792"/>
                  <a:pt x="7344733" y="4207396"/>
                </a:cubicBezTo>
                <a:cubicBezTo>
                  <a:pt x="7347747" y="4210001"/>
                  <a:pt x="7351393" y="4211991"/>
                  <a:pt x="7355672" y="4213368"/>
                </a:cubicBezTo>
                <a:cubicBezTo>
                  <a:pt x="7359951" y="4214745"/>
                  <a:pt x="7364732" y="4215433"/>
                  <a:pt x="7370015" y="4215433"/>
                </a:cubicBezTo>
                <a:cubicBezTo>
                  <a:pt x="7376043" y="4215433"/>
                  <a:pt x="7381754" y="4214131"/>
                  <a:pt x="7387149" y="4211526"/>
                </a:cubicBezTo>
                <a:cubicBezTo>
                  <a:pt x="7392544" y="4208922"/>
                  <a:pt x="7397437" y="4205276"/>
                  <a:pt x="7401827" y="4200587"/>
                </a:cubicBezTo>
                <a:lnTo>
                  <a:pt x="7401827" y="4210633"/>
                </a:lnTo>
                <a:cubicBezTo>
                  <a:pt x="7401827" y="4211526"/>
                  <a:pt x="7402088" y="4212196"/>
                  <a:pt x="7402609" y="4212642"/>
                </a:cubicBezTo>
                <a:cubicBezTo>
                  <a:pt x="7403129" y="4213089"/>
                  <a:pt x="7403967" y="4213424"/>
                  <a:pt x="7405120" y="4213647"/>
                </a:cubicBezTo>
                <a:cubicBezTo>
                  <a:pt x="7406273" y="4213870"/>
                  <a:pt x="7407818" y="4213982"/>
                  <a:pt x="7409752" y="4213982"/>
                </a:cubicBezTo>
                <a:cubicBezTo>
                  <a:pt x="7411761" y="4213982"/>
                  <a:pt x="7413287" y="4213870"/>
                  <a:pt x="7414329" y="4213647"/>
                </a:cubicBezTo>
                <a:cubicBezTo>
                  <a:pt x="7415371" y="4213424"/>
                  <a:pt x="7416189" y="4213089"/>
                  <a:pt x="7416784" y="4212642"/>
                </a:cubicBezTo>
                <a:cubicBezTo>
                  <a:pt x="7417380" y="4212196"/>
                  <a:pt x="7417677" y="4211526"/>
                  <a:pt x="7417677" y="4210633"/>
                </a:cubicBezTo>
                <a:lnTo>
                  <a:pt x="7417677" y="4142879"/>
                </a:lnTo>
                <a:cubicBezTo>
                  <a:pt x="7417677" y="4136629"/>
                  <a:pt x="7416970" y="4131159"/>
                  <a:pt x="7415557" y="4126471"/>
                </a:cubicBezTo>
                <a:cubicBezTo>
                  <a:pt x="7414143" y="4121783"/>
                  <a:pt x="7411873" y="4117858"/>
                  <a:pt x="7408748" y="4114695"/>
                </a:cubicBezTo>
                <a:cubicBezTo>
                  <a:pt x="7405622" y="4111532"/>
                  <a:pt x="7401530" y="4109133"/>
                  <a:pt x="7396469" y="4107495"/>
                </a:cubicBezTo>
                <a:cubicBezTo>
                  <a:pt x="7391409" y="4105858"/>
                  <a:pt x="7385270" y="4105040"/>
                  <a:pt x="7378052" y="4105040"/>
                </a:cubicBezTo>
                <a:close/>
                <a:moveTo>
                  <a:pt x="7268738" y="4105040"/>
                </a:moveTo>
                <a:cubicBezTo>
                  <a:pt x="7263008" y="4105040"/>
                  <a:pt x="7257334" y="4106509"/>
                  <a:pt x="7251715" y="4109449"/>
                </a:cubicBezTo>
                <a:cubicBezTo>
                  <a:pt x="7246097" y="4112388"/>
                  <a:pt x="7240460" y="4117020"/>
                  <a:pt x="7234805" y="4123346"/>
                </a:cubicBezTo>
                <a:lnTo>
                  <a:pt x="7234805" y="4110063"/>
                </a:lnTo>
                <a:cubicBezTo>
                  <a:pt x="7234805" y="4109467"/>
                  <a:pt x="7234675" y="4108965"/>
                  <a:pt x="7234414" y="4108556"/>
                </a:cubicBezTo>
                <a:cubicBezTo>
                  <a:pt x="7234154" y="4108147"/>
                  <a:pt x="7233726" y="4107774"/>
                  <a:pt x="7233130" y="4107440"/>
                </a:cubicBezTo>
                <a:cubicBezTo>
                  <a:pt x="7232535" y="4107105"/>
                  <a:pt x="7231698" y="4106882"/>
                  <a:pt x="7230619" y="4106770"/>
                </a:cubicBezTo>
                <a:cubicBezTo>
                  <a:pt x="7229540" y="4106658"/>
                  <a:pt x="7228182" y="4106602"/>
                  <a:pt x="7226545" y="4106602"/>
                </a:cubicBezTo>
                <a:cubicBezTo>
                  <a:pt x="7224833" y="4106602"/>
                  <a:pt x="7223457" y="4106658"/>
                  <a:pt x="7222415" y="4106770"/>
                </a:cubicBezTo>
                <a:cubicBezTo>
                  <a:pt x="7221373" y="4106882"/>
                  <a:pt x="7220517" y="4107105"/>
                  <a:pt x="7219848" y="4107440"/>
                </a:cubicBezTo>
                <a:cubicBezTo>
                  <a:pt x="7219178" y="4107774"/>
                  <a:pt x="7218731" y="4108147"/>
                  <a:pt x="7218508" y="4108556"/>
                </a:cubicBezTo>
                <a:cubicBezTo>
                  <a:pt x="7218285" y="4108965"/>
                  <a:pt x="7218173" y="4109467"/>
                  <a:pt x="7218173" y="4110063"/>
                </a:cubicBezTo>
                <a:lnTo>
                  <a:pt x="7218173" y="4210522"/>
                </a:lnTo>
                <a:cubicBezTo>
                  <a:pt x="7218173" y="4211117"/>
                  <a:pt x="7218303" y="4211619"/>
                  <a:pt x="7218564" y="4212029"/>
                </a:cubicBezTo>
                <a:cubicBezTo>
                  <a:pt x="7218824" y="4212438"/>
                  <a:pt x="7219308" y="4212791"/>
                  <a:pt x="7220015" y="4213089"/>
                </a:cubicBezTo>
                <a:cubicBezTo>
                  <a:pt x="7220722" y="4213387"/>
                  <a:pt x="7221671" y="4213610"/>
                  <a:pt x="7222861" y="4213759"/>
                </a:cubicBezTo>
                <a:cubicBezTo>
                  <a:pt x="7224052" y="4213908"/>
                  <a:pt x="7225540" y="4213982"/>
                  <a:pt x="7227326" y="4213982"/>
                </a:cubicBezTo>
                <a:cubicBezTo>
                  <a:pt x="7229187" y="4213982"/>
                  <a:pt x="7230712" y="4213908"/>
                  <a:pt x="7231903" y="4213759"/>
                </a:cubicBezTo>
                <a:cubicBezTo>
                  <a:pt x="7233093" y="4213610"/>
                  <a:pt x="7234023" y="4213387"/>
                  <a:pt x="7234693" y="4213089"/>
                </a:cubicBezTo>
                <a:cubicBezTo>
                  <a:pt x="7235363" y="4212791"/>
                  <a:pt x="7235847" y="4212438"/>
                  <a:pt x="7236144" y="4212029"/>
                </a:cubicBezTo>
                <a:cubicBezTo>
                  <a:pt x="7236442" y="4211619"/>
                  <a:pt x="7236591" y="4211117"/>
                  <a:pt x="7236591" y="4210522"/>
                </a:cubicBezTo>
                <a:lnTo>
                  <a:pt x="7236591" y="4140312"/>
                </a:lnTo>
                <a:cubicBezTo>
                  <a:pt x="7241651" y="4133987"/>
                  <a:pt x="7246488" y="4129187"/>
                  <a:pt x="7251101" y="4125913"/>
                </a:cubicBezTo>
                <a:cubicBezTo>
                  <a:pt x="7255715" y="4122639"/>
                  <a:pt x="7260329" y="4121002"/>
                  <a:pt x="7264943" y="4121002"/>
                </a:cubicBezTo>
                <a:cubicBezTo>
                  <a:pt x="7268514" y="4121002"/>
                  <a:pt x="7271658" y="4121671"/>
                  <a:pt x="7274374" y="4123011"/>
                </a:cubicBezTo>
                <a:cubicBezTo>
                  <a:pt x="7277091" y="4124350"/>
                  <a:pt x="7279304" y="4126285"/>
                  <a:pt x="7281016" y="4128815"/>
                </a:cubicBezTo>
                <a:cubicBezTo>
                  <a:pt x="7282727" y="4131345"/>
                  <a:pt x="7284030" y="4134359"/>
                  <a:pt x="7284923" y="4137856"/>
                </a:cubicBezTo>
                <a:cubicBezTo>
                  <a:pt x="7285816" y="4141354"/>
                  <a:pt x="7286262" y="4145968"/>
                  <a:pt x="7286262" y="4151697"/>
                </a:cubicBezTo>
                <a:lnTo>
                  <a:pt x="7286262" y="4210522"/>
                </a:lnTo>
                <a:cubicBezTo>
                  <a:pt x="7286262" y="4211117"/>
                  <a:pt x="7286411" y="4211619"/>
                  <a:pt x="7286709" y="4212029"/>
                </a:cubicBezTo>
                <a:cubicBezTo>
                  <a:pt x="7287006" y="4212438"/>
                  <a:pt x="7287490" y="4212791"/>
                  <a:pt x="7288160" y="4213089"/>
                </a:cubicBezTo>
                <a:cubicBezTo>
                  <a:pt x="7288829" y="4213387"/>
                  <a:pt x="7289760" y="4213610"/>
                  <a:pt x="7290950" y="4213759"/>
                </a:cubicBezTo>
                <a:cubicBezTo>
                  <a:pt x="7292141" y="4213908"/>
                  <a:pt x="7293666" y="4213982"/>
                  <a:pt x="7295527" y="4213982"/>
                </a:cubicBezTo>
                <a:cubicBezTo>
                  <a:pt x="7297313" y="4213982"/>
                  <a:pt x="7298801" y="4213908"/>
                  <a:pt x="7299992" y="4213759"/>
                </a:cubicBezTo>
                <a:cubicBezTo>
                  <a:pt x="7301182" y="4213610"/>
                  <a:pt x="7302112" y="4213387"/>
                  <a:pt x="7302782" y="4213089"/>
                </a:cubicBezTo>
                <a:cubicBezTo>
                  <a:pt x="7303452" y="4212791"/>
                  <a:pt x="7303935" y="4212438"/>
                  <a:pt x="7304233" y="4212029"/>
                </a:cubicBezTo>
                <a:cubicBezTo>
                  <a:pt x="7304531" y="4211619"/>
                  <a:pt x="7304680" y="4211117"/>
                  <a:pt x="7304680" y="4210522"/>
                </a:cubicBezTo>
                <a:lnTo>
                  <a:pt x="7304680" y="4149242"/>
                </a:lnTo>
                <a:cubicBezTo>
                  <a:pt x="7304680" y="4142098"/>
                  <a:pt x="7304066" y="4135977"/>
                  <a:pt x="7302838" y="4130880"/>
                </a:cubicBezTo>
                <a:cubicBezTo>
                  <a:pt x="7301610" y="4125783"/>
                  <a:pt x="7299582" y="4121336"/>
                  <a:pt x="7296755" y="4117541"/>
                </a:cubicBezTo>
                <a:cubicBezTo>
                  <a:pt x="7293927" y="4113746"/>
                  <a:pt x="7290225" y="4110714"/>
                  <a:pt x="7285648" y="4108444"/>
                </a:cubicBezTo>
                <a:cubicBezTo>
                  <a:pt x="7281072" y="4106175"/>
                  <a:pt x="7275435" y="4105040"/>
                  <a:pt x="7268738" y="4105040"/>
                </a:cubicBezTo>
                <a:close/>
                <a:moveTo>
                  <a:pt x="6878213" y="4105040"/>
                </a:moveTo>
                <a:cubicBezTo>
                  <a:pt x="6872483" y="4105040"/>
                  <a:pt x="6866809" y="4106509"/>
                  <a:pt x="6861190" y="4109449"/>
                </a:cubicBezTo>
                <a:cubicBezTo>
                  <a:pt x="6855572" y="4112388"/>
                  <a:pt x="6849935" y="4117020"/>
                  <a:pt x="6844280" y="4123346"/>
                </a:cubicBezTo>
                <a:lnTo>
                  <a:pt x="6844280" y="4110063"/>
                </a:lnTo>
                <a:cubicBezTo>
                  <a:pt x="6844280" y="4109467"/>
                  <a:pt x="6844150" y="4108965"/>
                  <a:pt x="6843889" y="4108556"/>
                </a:cubicBezTo>
                <a:cubicBezTo>
                  <a:pt x="6843629" y="4108147"/>
                  <a:pt x="6843201" y="4107774"/>
                  <a:pt x="6842605" y="4107440"/>
                </a:cubicBezTo>
                <a:cubicBezTo>
                  <a:pt x="6842010" y="4107105"/>
                  <a:pt x="6841173" y="4106882"/>
                  <a:pt x="6840094" y="4106770"/>
                </a:cubicBezTo>
                <a:cubicBezTo>
                  <a:pt x="6839015" y="4106658"/>
                  <a:pt x="6837657" y="4106602"/>
                  <a:pt x="6836020" y="4106602"/>
                </a:cubicBezTo>
                <a:cubicBezTo>
                  <a:pt x="6834308" y="4106602"/>
                  <a:pt x="6832932" y="4106658"/>
                  <a:pt x="6831890" y="4106770"/>
                </a:cubicBezTo>
                <a:cubicBezTo>
                  <a:pt x="6830848" y="4106882"/>
                  <a:pt x="6829992" y="4107105"/>
                  <a:pt x="6829323" y="4107440"/>
                </a:cubicBezTo>
                <a:cubicBezTo>
                  <a:pt x="6828653" y="4107774"/>
                  <a:pt x="6828206" y="4108147"/>
                  <a:pt x="6827983" y="4108556"/>
                </a:cubicBezTo>
                <a:cubicBezTo>
                  <a:pt x="6827760" y="4108965"/>
                  <a:pt x="6827648" y="4109467"/>
                  <a:pt x="6827648" y="4110063"/>
                </a:cubicBezTo>
                <a:lnTo>
                  <a:pt x="6827648" y="4210522"/>
                </a:lnTo>
                <a:cubicBezTo>
                  <a:pt x="6827648" y="4211117"/>
                  <a:pt x="6827778" y="4211619"/>
                  <a:pt x="6828039" y="4212029"/>
                </a:cubicBezTo>
                <a:cubicBezTo>
                  <a:pt x="6828299" y="4212438"/>
                  <a:pt x="6828783" y="4212791"/>
                  <a:pt x="6829490" y="4213089"/>
                </a:cubicBezTo>
                <a:cubicBezTo>
                  <a:pt x="6830197" y="4213387"/>
                  <a:pt x="6831146" y="4213610"/>
                  <a:pt x="6832336" y="4213759"/>
                </a:cubicBezTo>
                <a:cubicBezTo>
                  <a:pt x="6833527" y="4213908"/>
                  <a:pt x="6835015" y="4213982"/>
                  <a:pt x="6836801" y="4213982"/>
                </a:cubicBezTo>
                <a:cubicBezTo>
                  <a:pt x="6838661" y="4213982"/>
                  <a:pt x="6840187" y="4213908"/>
                  <a:pt x="6841378" y="4213759"/>
                </a:cubicBezTo>
                <a:cubicBezTo>
                  <a:pt x="6842568" y="4213610"/>
                  <a:pt x="6843498" y="4213387"/>
                  <a:pt x="6844168" y="4213089"/>
                </a:cubicBezTo>
                <a:cubicBezTo>
                  <a:pt x="6844838" y="4212791"/>
                  <a:pt x="6845322" y="4212438"/>
                  <a:pt x="6845619" y="4212029"/>
                </a:cubicBezTo>
                <a:cubicBezTo>
                  <a:pt x="6845917" y="4211619"/>
                  <a:pt x="6846066" y="4211117"/>
                  <a:pt x="6846066" y="4210522"/>
                </a:cubicBezTo>
                <a:lnTo>
                  <a:pt x="6846066" y="4140312"/>
                </a:lnTo>
                <a:cubicBezTo>
                  <a:pt x="6851126" y="4133987"/>
                  <a:pt x="6855963" y="4129187"/>
                  <a:pt x="6860576" y="4125913"/>
                </a:cubicBezTo>
                <a:cubicBezTo>
                  <a:pt x="6865190" y="4122639"/>
                  <a:pt x="6869804" y="4121002"/>
                  <a:pt x="6874418" y="4121002"/>
                </a:cubicBezTo>
                <a:cubicBezTo>
                  <a:pt x="6877989" y="4121002"/>
                  <a:pt x="6881133" y="4121671"/>
                  <a:pt x="6883849" y="4123011"/>
                </a:cubicBezTo>
                <a:cubicBezTo>
                  <a:pt x="6886566" y="4124350"/>
                  <a:pt x="6888779" y="4126285"/>
                  <a:pt x="6890491" y="4128815"/>
                </a:cubicBezTo>
                <a:cubicBezTo>
                  <a:pt x="6892202" y="4131345"/>
                  <a:pt x="6893505" y="4134359"/>
                  <a:pt x="6894398" y="4137856"/>
                </a:cubicBezTo>
                <a:cubicBezTo>
                  <a:pt x="6895291" y="4141354"/>
                  <a:pt x="6895737" y="4145968"/>
                  <a:pt x="6895737" y="4151697"/>
                </a:cubicBezTo>
                <a:lnTo>
                  <a:pt x="6895737" y="4210522"/>
                </a:lnTo>
                <a:cubicBezTo>
                  <a:pt x="6895737" y="4211117"/>
                  <a:pt x="6895886" y="4211619"/>
                  <a:pt x="6896184" y="4212029"/>
                </a:cubicBezTo>
                <a:cubicBezTo>
                  <a:pt x="6896481" y="4212438"/>
                  <a:pt x="6896965" y="4212791"/>
                  <a:pt x="6897635" y="4213089"/>
                </a:cubicBezTo>
                <a:cubicBezTo>
                  <a:pt x="6898304" y="4213387"/>
                  <a:pt x="6899235" y="4213610"/>
                  <a:pt x="6900425" y="4213759"/>
                </a:cubicBezTo>
                <a:cubicBezTo>
                  <a:pt x="6901616" y="4213908"/>
                  <a:pt x="6903141" y="4213982"/>
                  <a:pt x="6905002" y="4213982"/>
                </a:cubicBezTo>
                <a:cubicBezTo>
                  <a:pt x="6906788" y="4213982"/>
                  <a:pt x="6908276" y="4213908"/>
                  <a:pt x="6909467" y="4213759"/>
                </a:cubicBezTo>
                <a:cubicBezTo>
                  <a:pt x="6910657" y="4213610"/>
                  <a:pt x="6911587" y="4213387"/>
                  <a:pt x="6912257" y="4213089"/>
                </a:cubicBezTo>
                <a:cubicBezTo>
                  <a:pt x="6912927" y="4212791"/>
                  <a:pt x="6913410" y="4212438"/>
                  <a:pt x="6913708" y="4212029"/>
                </a:cubicBezTo>
                <a:cubicBezTo>
                  <a:pt x="6914006" y="4211619"/>
                  <a:pt x="6914155" y="4211117"/>
                  <a:pt x="6914155" y="4210522"/>
                </a:cubicBezTo>
                <a:lnTo>
                  <a:pt x="6914155" y="4149242"/>
                </a:lnTo>
                <a:cubicBezTo>
                  <a:pt x="6914155" y="4142098"/>
                  <a:pt x="6913541" y="4135977"/>
                  <a:pt x="6912313" y="4130880"/>
                </a:cubicBezTo>
                <a:cubicBezTo>
                  <a:pt x="6911085" y="4125783"/>
                  <a:pt x="6909057" y="4121336"/>
                  <a:pt x="6906230" y="4117541"/>
                </a:cubicBezTo>
                <a:cubicBezTo>
                  <a:pt x="6903402" y="4113746"/>
                  <a:pt x="6899700" y="4110714"/>
                  <a:pt x="6895123" y="4108444"/>
                </a:cubicBezTo>
                <a:cubicBezTo>
                  <a:pt x="6890547" y="4106175"/>
                  <a:pt x="6884910" y="4105040"/>
                  <a:pt x="6878213" y="4105040"/>
                </a:cubicBezTo>
                <a:close/>
                <a:moveTo>
                  <a:pt x="6748025" y="4105040"/>
                </a:moveTo>
                <a:cubicBezTo>
                  <a:pt x="6739468" y="4105040"/>
                  <a:pt x="6731989" y="4106416"/>
                  <a:pt x="6725589" y="4109170"/>
                </a:cubicBezTo>
                <a:cubicBezTo>
                  <a:pt x="6719190" y="4111923"/>
                  <a:pt x="6713850" y="4115793"/>
                  <a:pt x="6709572" y="4120778"/>
                </a:cubicBezTo>
                <a:cubicBezTo>
                  <a:pt x="6705293" y="4125764"/>
                  <a:pt x="6702093" y="4131699"/>
                  <a:pt x="6699972" y="4138582"/>
                </a:cubicBezTo>
                <a:cubicBezTo>
                  <a:pt x="6697852" y="4145465"/>
                  <a:pt x="6696791" y="4153000"/>
                  <a:pt x="6696791" y="4161185"/>
                </a:cubicBezTo>
                <a:cubicBezTo>
                  <a:pt x="6696791" y="4169668"/>
                  <a:pt x="6697796" y="4177259"/>
                  <a:pt x="6699805" y="4183956"/>
                </a:cubicBezTo>
                <a:cubicBezTo>
                  <a:pt x="6701814" y="4190653"/>
                  <a:pt x="6704865" y="4196346"/>
                  <a:pt x="6708958" y="4201034"/>
                </a:cubicBezTo>
                <a:cubicBezTo>
                  <a:pt x="6713051" y="4205722"/>
                  <a:pt x="6718167" y="4209294"/>
                  <a:pt x="6724306" y="4211750"/>
                </a:cubicBezTo>
                <a:cubicBezTo>
                  <a:pt x="6730445" y="4214205"/>
                  <a:pt x="6737644" y="4215433"/>
                  <a:pt x="6745904" y="4215433"/>
                </a:cubicBezTo>
                <a:cubicBezTo>
                  <a:pt x="6754388" y="4215433"/>
                  <a:pt x="6761848" y="4214038"/>
                  <a:pt x="6768284" y="4211247"/>
                </a:cubicBezTo>
                <a:cubicBezTo>
                  <a:pt x="6774721" y="4208457"/>
                  <a:pt x="6780079" y="4204569"/>
                  <a:pt x="6784358" y="4199583"/>
                </a:cubicBezTo>
                <a:cubicBezTo>
                  <a:pt x="6788637" y="4194597"/>
                  <a:pt x="6791855" y="4188663"/>
                  <a:pt x="6794013" y="4181779"/>
                </a:cubicBezTo>
                <a:cubicBezTo>
                  <a:pt x="6796171" y="4174896"/>
                  <a:pt x="6797250" y="4167362"/>
                  <a:pt x="6797250" y="4159176"/>
                </a:cubicBezTo>
                <a:cubicBezTo>
                  <a:pt x="6797250" y="4150767"/>
                  <a:pt x="6796227" y="4143214"/>
                  <a:pt x="6794180" y="4136517"/>
                </a:cubicBezTo>
                <a:cubicBezTo>
                  <a:pt x="6792134" y="4129820"/>
                  <a:pt x="6789065" y="4124127"/>
                  <a:pt x="6784972" y="4119439"/>
                </a:cubicBezTo>
                <a:cubicBezTo>
                  <a:pt x="6780879" y="4114751"/>
                  <a:pt x="6775763" y="4111179"/>
                  <a:pt x="6769624" y="4108723"/>
                </a:cubicBezTo>
                <a:cubicBezTo>
                  <a:pt x="6763485" y="4106268"/>
                  <a:pt x="6756285" y="4105040"/>
                  <a:pt x="6748025" y="4105040"/>
                </a:cubicBezTo>
                <a:close/>
                <a:moveTo>
                  <a:pt x="6327102" y="4105040"/>
                </a:moveTo>
                <a:cubicBezTo>
                  <a:pt x="6323753" y="4105040"/>
                  <a:pt x="6320572" y="4105430"/>
                  <a:pt x="6317558" y="4106212"/>
                </a:cubicBezTo>
                <a:cubicBezTo>
                  <a:pt x="6314545" y="4106993"/>
                  <a:pt x="6311605" y="4108147"/>
                  <a:pt x="6308740" y="4109672"/>
                </a:cubicBezTo>
                <a:cubicBezTo>
                  <a:pt x="6305875" y="4111198"/>
                  <a:pt x="6303029" y="4113114"/>
                  <a:pt x="6300201" y="4115421"/>
                </a:cubicBezTo>
                <a:cubicBezTo>
                  <a:pt x="6297374" y="4117727"/>
                  <a:pt x="6294434" y="4120443"/>
                  <a:pt x="6291383" y="4123569"/>
                </a:cubicBezTo>
                <a:lnTo>
                  <a:pt x="6291383" y="4110063"/>
                </a:lnTo>
                <a:cubicBezTo>
                  <a:pt x="6291383" y="4109393"/>
                  <a:pt x="6291253" y="4108853"/>
                  <a:pt x="6290993" y="4108444"/>
                </a:cubicBezTo>
                <a:cubicBezTo>
                  <a:pt x="6290732" y="4108035"/>
                  <a:pt x="6290267" y="4107681"/>
                  <a:pt x="6289597" y="4107384"/>
                </a:cubicBezTo>
                <a:cubicBezTo>
                  <a:pt x="6288928" y="4107086"/>
                  <a:pt x="6288090" y="4106882"/>
                  <a:pt x="6287086" y="4106770"/>
                </a:cubicBezTo>
                <a:cubicBezTo>
                  <a:pt x="6286081" y="4106658"/>
                  <a:pt x="6284798" y="4106602"/>
                  <a:pt x="6283235" y="4106602"/>
                </a:cubicBezTo>
                <a:cubicBezTo>
                  <a:pt x="6281747" y="4106602"/>
                  <a:pt x="6280482" y="4106658"/>
                  <a:pt x="6279440" y="4106770"/>
                </a:cubicBezTo>
                <a:cubicBezTo>
                  <a:pt x="6278398" y="4106882"/>
                  <a:pt x="6277542" y="4107086"/>
                  <a:pt x="6276873" y="4107384"/>
                </a:cubicBezTo>
                <a:cubicBezTo>
                  <a:pt x="6276203" y="4107681"/>
                  <a:pt x="6275756" y="4108035"/>
                  <a:pt x="6275533" y="4108444"/>
                </a:cubicBezTo>
                <a:cubicBezTo>
                  <a:pt x="6275310" y="4108853"/>
                  <a:pt x="6275198" y="4109393"/>
                  <a:pt x="6275198" y="4110063"/>
                </a:cubicBezTo>
                <a:lnTo>
                  <a:pt x="6275198" y="4250370"/>
                </a:lnTo>
                <a:cubicBezTo>
                  <a:pt x="6275198" y="4250966"/>
                  <a:pt x="6275328" y="4251487"/>
                  <a:pt x="6275589" y="4251933"/>
                </a:cubicBezTo>
                <a:cubicBezTo>
                  <a:pt x="6275849" y="4252380"/>
                  <a:pt x="6276333" y="4252752"/>
                  <a:pt x="6277040" y="4253049"/>
                </a:cubicBezTo>
                <a:cubicBezTo>
                  <a:pt x="6277747" y="4253347"/>
                  <a:pt x="6278696" y="4253570"/>
                  <a:pt x="6279886" y="4253719"/>
                </a:cubicBezTo>
                <a:cubicBezTo>
                  <a:pt x="6281077" y="4253868"/>
                  <a:pt x="6282565" y="4253942"/>
                  <a:pt x="6284351" y="4253942"/>
                </a:cubicBezTo>
                <a:cubicBezTo>
                  <a:pt x="6286212" y="4253942"/>
                  <a:pt x="6287737" y="4253868"/>
                  <a:pt x="6288928" y="4253719"/>
                </a:cubicBezTo>
                <a:cubicBezTo>
                  <a:pt x="6290118" y="4253570"/>
                  <a:pt x="6291048" y="4253347"/>
                  <a:pt x="6291718" y="4253049"/>
                </a:cubicBezTo>
                <a:cubicBezTo>
                  <a:pt x="6292388" y="4252752"/>
                  <a:pt x="6292872" y="4252380"/>
                  <a:pt x="6293169" y="4251933"/>
                </a:cubicBezTo>
                <a:cubicBezTo>
                  <a:pt x="6293467" y="4251487"/>
                  <a:pt x="6293616" y="4250966"/>
                  <a:pt x="6293616" y="4250370"/>
                </a:cubicBezTo>
                <a:lnTo>
                  <a:pt x="6293616" y="4200141"/>
                </a:lnTo>
                <a:cubicBezTo>
                  <a:pt x="6296295" y="4202745"/>
                  <a:pt x="6298825" y="4205015"/>
                  <a:pt x="6301206" y="4206950"/>
                </a:cubicBezTo>
                <a:cubicBezTo>
                  <a:pt x="6303587" y="4208885"/>
                  <a:pt x="6305987" y="4210484"/>
                  <a:pt x="6308406" y="4211750"/>
                </a:cubicBezTo>
                <a:cubicBezTo>
                  <a:pt x="6310824" y="4213015"/>
                  <a:pt x="6313298" y="4213945"/>
                  <a:pt x="6315828" y="4214540"/>
                </a:cubicBezTo>
                <a:cubicBezTo>
                  <a:pt x="6318358" y="4215135"/>
                  <a:pt x="6321112" y="4215433"/>
                  <a:pt x="6324088" y="4215433"/>
                </a:cubicBezTo>
                <a:cubicBezTo>
                  <a:pt x="6331083" y="4215433"/>
                  <a:pt x="6337297" y="4214112"/>
                  <a:pt x="6342729" y="4211470"/>
                </a:cubicBezTo>
                <a:cubicBezTo>
                  <a:pt x="6348161" y="4208829"/>
                  <a:pt x="6352719" y="4205071"/>
                  <a:pt x="6356403" y="4200197"/>
                </a:cubicBezTo>
                <a:cubicBezTo>
                  <a:pt x="6360086" y="4195323"/>
                  <a:pt x="6362877" y="4189388"/>
                  <a:pt x="6364774" y="4182393"/>
                </a:cubicBezTo>
                <a:cubicBezTo>
                  <a:pt x="6366672" y="4175398"/>
                  <a:pt x="6367620" y="4167510"/>
                  <a:pt x="6367620" y="4158730"/>
                </a:cubicBezTo>
                <a:cubicBezTo>
                  <a:pt x="6367620" y="4151437"/>
                  <a:pt x="6366876" y="4144535"/>
                  <a:pt x="6365388" y="4138024"/>
                </a:cubicBezTo>
                <a:cubicBezTo>
                  <a:pt x="6363900" y="4131513"/>
                  <a:pt x="6361537" y="4125801"/>
                  <a:pt x="6358300" y="4120890"/>
                </a:cubicBezTo>
                <a:cubicBezTo>
                  <a:pt x="6355063" y="4115979"/>
                  <a:pt x="6350877" y="4112109"/>
                  <a:pt x="6345743" y="4109281"/>
                </a:cubicBezTo>
                <a:cubicBezTo>
                  <a:pt x="6340608" y="4106454"/>
                  <a:pt x="6334395" y="4105040"/>
                  <a:pt x="6327102" y="4105040"/>
                </a:cubicBezTo>
                <a:close/>
                <a:moveTo>
                  <a:pt x="6154313" y="4105040"/>
                </a:moveTo>
                <a:cubicBezTo>
                  <a:pt x="6148583" y="4105040"/>
                  <a:pt x="6142909" y="4106509"/>
                  <a:pt x="6137290" y="4109449"/>
                </a:cubicBezTo>
                <a:cubicBezTo>
                  <a:pt x="6131672" y="4112388"/>
                  <a:pt x="6126035" y="4117020"/>
                  <a:pt x="6120380" y="4123346"/>
                </a:cubicBezTo>
                <a:lnTo>
                  <a:pt x="6120380" y="4110063"/>
                </a:lnTo>
                <a:cubicBezTo>
                  <a:pt x="6120380" y="4109467"/>
                  <a:pt x="6120250" y="4108965"/>
                  <a:pt x="6119989" y="4108556"/>
                </a:cubicBezTo>
                <a:cubicBezTo>
                  <a:pt x="6119729" y="4108147"/>
                  <a:pt x="6119301" y="4107774"/>
                  <a:pt x="6118706" y="4107440"/>
                </a:cubicBezTo>
                <a:cubicBezTo>
                  <a:pt x="6118110" y="4107105"/>
                  <a:pt x="6117273" y="4106882"/>
                  <a:pt x="6116194" y="4106770"/>
                </a:cubicBezTo>
                <a:cubicBezTo>
                  <a:pt x="6115115" y="4106658"/>
                  <a:pt x="6113757" y="4106602"/>
                  <a:pt x="6112120" y="4106602"/>
                </a:cubicBezTo>
                <a:cubicBezTo>
                  <a:pt x="6110408" y="4106602"/>
                  <a:pt x="6109032" y="4106658"/>
                  <a:pt x="6107990" y="4106770"/>
                </a:cubicBezTo>
                <a:cubicBezTo>
                  <a:pt x="6106948" y="4106882"/>
                  <a:pt x="6106092" y="4107105"/>
                  <a:pt x="6105423" y="4107440"/>
                </a:cubicBezTo>
                <a:cubicBezTo>
                  <a:pt x="6104753" y="4107774"/>
                  <a:pt x="6104306" y="4108147"/>
                  <a:pt x="6104083" y="4108556"/>
                </a:cubicBezTo>
                <a:cubicBezTo>
                  <a:pt x="6103860" y="4108965"/>
                  <a:pt x="6103748" y="4109467"/>
                  <a:pt x="6103748" y="4110063"/>
                </a:cubicBezTo>
                <a:lnTo>
                  <a:pt x="6103748" y="4210522"/>
                </a:lnTo>
                <a:cubicBezTo>
                  <a:pt x="6103748" y="4211117"/>
                  <a:pt x="6103879" y="4211619"/>
                  <a:pt x="6104139" y="4212029"/>
                </a:cubicBezTo>
                <a:cubicBezTo>
                  <a:pt x="6104399" y="4212438"/>
                  <a:pt x="6104883" y="4212791"/>
                  <a:pt x="6105590" y="4213089"/>
                </a:cubicBezTo>
                <a:cubicBezTo>
                  <a:pt x="6106297" y="4213387"/>
                  <a:pt x="6107246" y="4213610"/>
                  <a:pt x="6108436" y="4213759"/>
                </a:cubicBezTo>
                <a:cubicBezTo>
                  <a:pt x="6109627" y="4213908"/>
                  <a:pt x="6111115" y="4213982"/>
                  <a:pt x="6112901" y="4213982"/>
                </a:cubicBezTo>
                <a:cubicBezTo>
                  <a:pt x="6114762" y="4213982"/>
                  <a:pt x="6116287" y="4213908"/>
                  <a:pt x="6117478" y="4213759"/>
                </a:cubicBezTo>
                <a:cubicBezTo>
                  <a:pt x="6118668" y="4213610"/>
                  <a:pt x="6119598" y="4213387"/>
                  <a:pt x="6120268" y="4213089"/>
                </a:cubicBezTo>
                <a:cubicBezTo>
                  <a:pt x="6120938" y="4212791"/>
                  <a:pt x="6121422" y="4212438"/>
                  <a:pt x="6121719" y="4212029"/>
                </a:cubicBezTo>
                <a:cubicBezTo>
                  <a:pt x="6122017" y="4211619"/>
                  <a:pt x="6122166" y="4211117"/>
                  <a:pt x="6122166" y="4210522"/>
                </a:cubicBezTo>
                <a:lnTo>
                  <a:pt x="6122166" y="4140312"/>
                </a:lnTo>
                <a:cubicBezTo>
                  <a:pt x="6127226" y="4133987"/>
                  <a:pt x="6132063" y="4129187"/>
                  <a:pt x="6136677" y="4125913"/>
                </a:cubicBezTo>
                <a:cubicBezTo>
                  <a:pt x="6141290" y="4122639"/>
                  <a:pt x="6145904" y="4121002"/>
                  <a:pt x="6150518" y="4121002"/>
                </a:cubicBezTo>
                <a:cubicBezTo>
                  <a:pt x="6154089" y="4121002"/>
                  <a:pt x="6157233" y="4121671"/>
                  <a:pt x="6159950" y="4123011"/>
                </a:cubicBezTo>
                <a:cubicBezTo>
                  <a:pt x="6162666" y="4124350"/>
                  <a:pt x="6164879" y="4126285"/>
                  <a:pt x="6166591" y="4128815"/>
                </a:cubicBezTo>
                <a:cubicBezTo>
                  <a:pt x="6168302" y="4131345"/>
                  <a:pt x="6169605" y="4134359"/>
                  <a:pt x="6170498" y="4137856"/>
                </a:cubicBezTo>
                <a:cubicBezTo>
                  <a:pt x="6171391" y="4141354"/>
                  <a:pt x="6171837" y="4145968"/>
                  <a:pt x="6171837" y="4151697"/>
                </a:cubicBezTo>
                <a:lnTo>
                  <a:pt x="6171837" y="4210522"/>
                </a:lnTo>
                <a:cubicBezTo>
                  <a:pt x="6171837" y="4211117"/>
                  <a:pt x="6171986" y="4211619"/>
                  <a:pt x="6172284" y="4212029"/>
                </a:cubicBezTo>
                <a:cubicBezTo>
                  <a:pt x="6172581" y="4212438"/>
                  <a:pt x="6173065" y="4212791"/>
                  <a:pt x="6173735" y="4213089"/>
                </a:cubicBezTo>
                <a:cubicBezTo>
                  <a:pt x="6174404" y="4213387"/>
                  <a:pt x="6175335" y="4213610"/>
                  <a:pt x="6176525" y="4213759"/>
                </a:cubicBezTo>
                <a:cubicBezTo>
                  <a:pt x="6177716" y="4213908"/>
                  <a:pt x="6179241" y="4213982"/>
                  <a:pt x="6181102" y="4213982"/>
                </a:cubicBezTo>
                <a:cubicBezTo>
                  <a:pt x="6182888" y="4213982"/>
                  <a:pt x="6184376" y="4213908"/>
                  <a:pt x="6185567" y="4213759"/>
                </a:cubicBezTo>
                <a:cubicBezTo>
                  <a:pt x="6186757" y="4213610"/>
                  <a:pt x="6187687" y="4213387"/>
                  <a:pt x="6188357" y="4213089"/>
                </a:cubicBezTo>
                <a:cubicBezTo>
                  <a:pt x="6189027" y="4212791"/>
                  <a:pt x="6189510" y="4212438"/>
                  <a:pt x="6189808" y="4212029"/>
                </a:cubicBezTo>
                <a:cubicBezTo>
                  <a:pt x="6190106" y="4211619"/>
                  <a:pt x="6190255" y="4211117"/>
                  <a:pt x="6190255" y="4210522"/>
                </a:cubicBezTo>
                <a:lnTo>
                  <a:pt x="6190255" y="4149242"/>
                </a:lnTo>
                <a:cubicBezTo>
                  <a:pt x="6190255" y="4142098"/>
                  <a:pt x="6189641" y="4135977"/>
                  <a:pt x="6188413" y="4130880"/>
                </a:cubicBezTo>
                <a:cubicBezTo>
                  <a:pt x="6187185" y="4125783"/>
                  <a:pt x="6185157" y="4121336"/>
                  <a:pt x="6182330" y="4117541"/>
                </a:cubicBezTo>
                <a:cubicBezTo>
                  <a:pt x="6179502" y="4113746"/>
                  <a:pt x="6175800" y="4110714"/>
                  <a:pt x="6171223" y="4108444"/>
                </a:cubicBezTo>
                <a:cubicBezTo>
                  <a:pt x="6166647" y="4106175"/>
                  <a:pt x="6161010" y="4105040"/>
                  <a:pt x="6154313" y="4105040"/>
                </a:cubicBezTo>
                <a:close/>
                <a:moveTo>
                  <a:pt x="10755929" y="4079702"/>
                </a:moveTo>
                <a:cubicBezTo>
                  <a:pt x="10754143" y="4079702"/>
                  <a:pt x="10752655" y="4079776"/>
                  <a:pt x="10751464" y="4079925"/>
                </a:cubicBezTo>
                <a:cubicBezTo>
                  <a:pt x="10750273" y="4080074"/>
                  <a:pt x="10749325" y="4080316"/>
                  <a:pt x="10748618" y="4080651"/>
                </a:cubicBezTo>
                <a:cubicBezTo>
                  <a:pt x="10747911" y="4080985"/>
                  <a:pt x="10747427" y="4081376"/>
                  <a:pt x="10747167" y="4081823"/>
                </a:cubicBezTo>
                <a:cubicBezTo>
                  <a:pt x="10746906" y="4082269"/>
                  <a:pt x="10746776" y="4082753"/>
                  <a:pt x="10746776" y="4083274"/>
                </a:cubicBezTo>
                <a:lnTo>
                  <a:pt x="10746776" y="4107161"/>
                </a:lnTo>
                <a:lnTo>
                  <a:pt x="10732823" y="4107161"/>
                </a:lnTo>
                <a:cubicBezTo>
                  <a:pt x="10732228" y="4107161"/>
                  <a:pt x="10731689" y="4107291"/>
                  <a:pt x="10731205" y="4107551"/>
                </a:cubicBezTo>
                <a:cubicBezTo>
                  <a:pt x="10730721" y="4107812"/>
                  <a:pt x="10730331" y="4108258"/>
                  <a:pt x="10730033" y="4108891"/>
                </a:cubicBezTo>
                <a:cubicBezTo>
                  <a:pt x="10729735" y="4109523"/>
                  <a:pt x="10729493" y="4110323"/>
                  <a:pt x="10729307" y="4111291"/>
                </a:cubicBezTo>
                <a:cubicBezTo>
                  <a:pt x="10729121" y="4112258"/>
                  <a:pt x="10729029" y="4113449"/>
                  <a:pt x="10729029" y="4114862"/>
                </a:cubicBezTo>
                <a:cubicBezTo>
                  <a:pt x="10729029" y="4117541"/>
                  <a:pt x="10729363" y="4119476"/>
                  <a:pt x="10730033" y="4120667"/>
                </a:cubicBezTo>
                <a:cubicBezTo>
                  <a:pt x="10730703" y="4121857"/>
                  <a:pt x="10731595" y="4122453"/>
                  <a:pt x="10732712" y="4122453"/>
                </a:cubicBezTo>
                <a:lnTo>
                  <a:pt x="10746776" y="4122453"/>
                </a:lnTo>
                <a:lnTo>
                  <a:pt x="10746776" y="4181165"/>
                </a:lnTo>
                <a:cubicBezTo>
                  <a:pt x="10746776" y="4186970"/>
                  <a:pt x="10747315" y="4192011"/>
                  <a:pt x="10748395" y="4196290"/>
                </a:cubicBezTo>
                <a:cubicBezTo>
                  <a:pt x="10749473" y="4200569"/>
                  <a:pt x="10751203" y="4204103"/>
                  <a:pt x="10753585" y="4206894"/>
                </a:cubicBezTo>
                <a:cubicBezTo>
                  <a:pt x="10755966" y="4209685"/>
                  <a:pt x="10759017" y="4211768"/>
                  <a:pt x="10762738" y="4213145"/>
                </a:cubicBezTo>
                <a:cubicBezTo>
                  <a:pt x="10766459" y="4214521"/>
                  <a:pt x="10770923" y="4215210"/>
                  <a:pt x="10776133" y="4215210"/>
                </a:cubicBezTo>
                <a:cubicBezTo>
                  <a:pt x="10777844" y="4215210"/>
                  <a:pt x="10779555" y="4215098"/>
                  <a:pt x="10781267" y="4214875"/>
                </a:cubicBezTo>
                <a:cubicBezTo>
                  <a:pt x="10782979" y="4214652"/>
                  <a:pt x="10784597" y="4214373"/>
                  <a:pt x="10786123" y="4214038"/>
                </a:cubicBezTo>
                <a:cubicBezTo>
                  <a:pt x="10787648" y="4213703"/>
                  <a:pt x="10789006" y="4213275"/>
                  <a:pt x="10790197" y="4212754"/>
                </a:cubicBezTo>
                <a:cubicBezTo>
                  <a:pt x="10791387" y="4212233"/>
                  <a:pt x="10792280" y="4211675"/>
                  <a:pt x="10792875" y="4211080"/>
                </a:cubicBezTo>
                <a:cubicBezTo>
                  <a:pt x="10793471" y="4210484"/>
                  <a:pt x="10793917" y="4209554"/>
                  <a:pt x="10794215" y="4208289"/>
                </a:cubicBezTo>
                <a:cubicBezTo>
                  <a:pt x="10794513" y="4207024"/>
                  <a:pt x="10794661" y="4205313"/>
                  <a:pt x="10794661" y="4203155"/>
                </a:cubicBezTo>
                <a:cubicBezTo>
                  <a:pt x="10794661" y="4201815"/>
                  <a:pt x="10794587" y="4200699"/>
                  <a:pt x="10794438" y="4199806"/>
                </a:cubicBezTo>
                <a:cubicBezTo>
                  <a:pt x="10794289" y="4198913"/>
                  <a:pt x="10794122" y="4198206"/>
                  <a:pt x="10793936" y="4197685"/>
                </a:cubicBezTo>
                <a:cubicBezTo>
                  <a:pt x="10793750" y="4197164"/>
                  <a:pt x="10793489" y="4196811"/>
                  <a:pt x="10793155" y="4196625"/>
                </a:cubicBezTo>
                <a:cubicBezTo>
                  <a:pt x="10792819" y="4196439"/>
                  <a:pt x="10792467" y="4196346"/>
                  <a:pt x="10792094" y="4196346"/>
                </a:cubicBezTo>
                <a:cubicBezTo>
                  <a:pt x="10791499" y="4196346"/>
                  <a:pt x="10790829" y="4196513"/>
                  <a:pt x="10790085" y="4196848"/>
                </a:cubicBezTo>
                <a:cubicBezTo>
                  <a:pt x="10789341" y="4197183"/>
                  <a:pt x="10788448" y="4197536"/>
                  <a:pt x="10787406" y="4197909"/>
                </a:cubicBezTo>
                <a:cubicBezTo>
                  <a:pt x="10786365" y="4198281"/>
                  <a:pt x="10785173" y="4198634"/>
                  <a:pt x="10783834" y="4198969"/>
                </a:cubicBezTo>
                <a:cubicBezTo>
                  <a:pt x="10782495" y="4199304"/>
                  <a:pt x="10780969" y="4199471"/>
                  <a:pt x="10779258" y="4199471"/>
                </a:cubicBezTo>
                <a:cubicBezTo>
                  <a:pt x="10773975" y="4199471"/>
                  <a:pt x="10770309" y="4197704"/>
                  <a:pt x="10768263" y="4194169"/>
                </a:cubicBezTo>
                <a:cubicBezTo>
                  <a:pt x="10766217" y="4190635"/>
                  <a:pt x="10765193" y="4185407"/>
                  <a:pt x="10765193" y="4178486"/>
                </a:cubicBezTo>
                <a:lnTo>
                  <a:pt x="10765193" y="4122453"/>
                </a:lnTo>
                <a:lnTo>
                  <a:pt x="10790978" y="4122453"/>
                </a:lnTo>
                <a:cubicBezTo>
                  <a:pt x="10792094" y="4122453"/>
                  <a:pt x="10792987" y="4121857"/>
                  <a:pt x="10793657" y="4120667"/>
                </a:cubicBezTo>
                <a:cubicBezTo>
                  <a:pt x="10794327" y="4119476"/>
                  <a:pt x="10794661" y="4117541"/>
                  <a:pt x="10794661" y="4114862"/>
                </a:cubicBezTo>
                <a:cubicBezTo>
                  <a:pt x="10794661" y="4113449"/>
                  <a:pt x="10794587" y="4112258"/>
                  <a:pt x="10794438" y="4111291"/>
                </a:cubicBezTo>
                <a:cubicBezTo>
                  <a:pt x="10794289" y="4110323"/>
                  <a:pt x="10794047" y="4109523"/>
                  <a:pt x="10793713" y="4108891"/>
                </a:cubicBezTo>
                <a:cubicBezTo>
                  <a:pt x="10793378" y="4108258"/>
                  <a:pt x="10792987" y="4107812"/>
                  <a:pt x="10792541" y="4107551"/>
                </a:cubicBezTo>
                <a:cubicBezTo>
                  <a:pt x="10792094" y="4107291"/>
                  <a:pt x="10791573" y="4107161"/>
                  <a:pt x="10790978" y="4107161"/>
                </a:cubicBezTo>
                <a:lnTo>
                  <a:pt x="10765193" y="4107161"/>
                </a:lnTo>
                <a:lnTo>
                  <a:pt x="10765193" y="4083274"/>
                </a:lnTo>
                <a:cubicBezTo>
                  <a:pt x="10765193" y="4082753"/>
                  <a:pt x="10765045" y="4082269"/>
                  <a:pt x="10764747" y="4081823"/>
                </a:cubicBezTo>
                <a:cubicBezTo>
                  <a:pt x="10764449" y="4081376"/>
                  <a:pt x="10763965" y="4080985"/>
                  <a:pt x="10763296" y="4080651"/>
                </a:cubicBezTo>
                <a:cubicBezTo>
                  <a:pt x="10762626" y="4080316"/>
                  <a:pt x="10761696" y="4080074"/>
                  <a:pt x="10760505" y="4079925"/>
                </a:cubicBezTo>
                <a:cubicBezTo>
                  <a:pt x="10759315" y="4079776"/>
                  <a:pt x="10757789" y="4079702"/>
                  <a:pt x="10755929" y="4079702"/>
                </a:cubicBezTo>
                <a:close/>
                <a:moveTo>
                  <a:pt x="10393979" y="4079702"/>
                </a:moveTo>
                <a:cubicBezTo>
                  <a:pt x="10392193" y="4079702"/>
                  <a:pt x="10390705" y="4079776"/>
                  <a:pt x="10389515" y="4079925"/>
                </a:cubicBezTo>
                <a:cubicBezTo>
                  <a:pt x="10388324" y="4080074"/>
                  <a:pt x="10387375" y="4080316"/>
                  <a:pt x="10386668" y="4080651"/>
                </a:cubicBezTo>
                <a:cubicBezTo>
                  <a:pt x="10385961" y="4080985"/>
                  <a:pt x="10385477" y="4081376"/>
                  <a:pt x="10385217" y="4081823"/>
                </a:cubicBezTo>
                <a:cubicBezTo>
                  <a:pt x="10384957" y="4082269"/>
                  <a:pt x="10384827" y="4082753"/>
                  <a:pt x="10384827" y="4083274"/>
                </a:cubicBezTo>
                <a:lnTo>
                  <a:pt x="10384827" y="4107161"/>
                </a:lnTo>
                <a:lnTo>
                  <a:pt x="10370873" y="4107161"/>
                </a:lnTo>
                <a:cubicBezTo>
                  <a:pt x="10370279" y="4107161"/>
                  <a:pt x="10369739" y="4107291"/>
                  <a:pt x="10369255" y="4107551"/>
                </a:cubicBezTo>
                <a:cubicBezTo>
                  <a:pt x="10368771" y="4107812"/>
                  <a:pt x="10368381" y="4108258"/>
                  <a:pt x="10368083" y="4108891"/>
                </a:cubicBezTo>
                <a:cubicBezTo>
                  <a:pt x="10367785" y="4109523"/>
                  <a:pt x="10367543" y="4110323"/>
                  <a:pt x="10367357" y="4111291"/>
                </a:cubicBezTo>
                <a:cubicBezTo>
                  <a:pt x="10367171" y="4112258"/>
                  <a:pt x="10367079" y="4113449"/>
                  <a:pt x="10367079" y="4114862"/>
                </a:cubicBezTo>
                <a:cubicBezTo>
                  <a:pt x="10367079" y="4117541"/>
                  <a:pt x="10367413" y="4119476"/>
                  <a:pt x="10368083" y="4120667"/>
                </a:cubicBezTo>
                <a:cubicBezTo>
                  <a:pt x="10368753" y="4121857"/>
                  <a:pt x="10369646" y="4122453"/>
                  <a:pt x="10370762" y="4122453"/>
                </a:cubicBezTo>
                <a:lnTo>
                  <a:pt x="10384827" y="4122453"/>
                </a:lnTo>
                <a:lnTo>
                  <a:pt x="10384827" y="4181165"/>
                </a:lnTo>
                <a:cubicBezTo>
                  <a:pt x="10384827" y="4186970"/>
                  <a:pt x="10385366" y="4192011"/>
                  <a:pt x="10386445" y="4196290"/>
                </a:cubicBezTo>
                <a:cubicBezTo>
                  <a:pt x="10387524" y="4200569"/>
                  <a:pt x="10389254" y="4204103"/>
                  <a:pt x="10391635" y="4206894"/>
                </a:cubicBezTo>
                <a:cubicBezTo>
                  <a:pt x="10394017" y="4209685"/>
                  <a:pt x="10397067" y="4211768"/>
                  <a:pt x="10400788" y="4213145"/>
                </a:cubicBezTo>
                <a:cubicBezTo>
                  <a:pt x="10404509" y="4214521"/>
                  <a:pt x="10408973" y="4215210"/>
                  <a:pt x="10414183" y="4215210"/>
                </a:cubicBezTo>
                <a:cubicBezTo>
                  <a:pt x="10415894" y="4215210"/>
                  <a:pt x="10417605" y="4215098"/>
                  <a:pt x="10419317" y="4214875"/>
                </a:cubicBezTo>
                <a:cubicBezTo>
                  <a:pt x="10421029" y="4214652"/>
                  <a:pt x="10422647" y="4214373"/>
                  <a:pt x="10424173" y="4214038"/>
                </a:cubicBezTo>
                <a:cubicBezTo>
                  <a:pt x="10425698" y="4213703"/>
                  <a:pt x="10427057" y="4213275"/>
                  <a:pt x="10428247" y="4212754"/>
                </a:cubicBezTo>
                <a:cubicBezTo>
                  <a:pt x="10429437" y="4212233"/>
                  <a:pt x="10430331" y="4211675"/>
                  <a:pt x="10430926" y="4211080"/>
                </a:cubicBezTo>
                <a:cubicBezTo>
                  <a:pt x="10431521" y="4210484"/>
                  <a:pt x="10431967" y="4209554"/>
                  <a:pt x="10432265" y="4208289"/>
                </a:cubicBezTo>
                <a:cubicBezTo>
                  <a:pt x="10432563" y="4207024"/>
                  <a:pt x="10432712" y="4205313"/>
                  <a:pt x="10432712" y="4203155"/>
                </a:cubicBezTo>
                <a:cubicBezTo>
                  <a:pt x="10432712" y="4201815"/>
                  <a:pt x="10432637" y="4200699"/>
                  <a:pt x="10432489" y="4199806"/>
                </a:cubicBezTo>
                <a:cubicBezTo>
                  <a:pt x="10432339" y="4198913"/>
                  <a:pt x="10432173" y="4198206"/>
                  <a:pt x="10431986" y="4197685"/>
                </a:cubicBezTo>
                <a:cubicBezTo>
                  <a:pt x="10431800" y="4197164"/>
                  <a:pt x="10431539" y="4196811"/>
                  <a:pt x="10431205" y="4196625"/>
                </a:cubicBezTo>
                <a:cubicBezTo>
                  <a:pt x="10430870" y="4196439"/>
                  <a:pt x="10430517" y="4196346"/>
                  <a:pt x="10430145" y="4196346"/>
                </a:cubicBezTo>
                <a:cubicBezTo>
                  <a:pt x="10429549" y="4196346"/>
                  <a:pt x="10428879" y="4196513"/>
                  <a:pt x="10428135" y="4196848"/>
                </a:cubicBezTo>
                <a:cubicBezTo>
                  <a:pt x="10427391" y="4197183"/>
                  <a:pt x="10426498" y="4197536"/>
                  <a:pt x="10425457" y="4197909"/>
                </a:cubicBezTo>
                <a:cubicBezTo>
                  <a:pt x="10424415" y="4198281"/>
                  <a:pt x="10423224" y="4198634"/>
                  <a:pt x="10421885" y="4198969"/>
                </a:cubicBezTo>
                <a:cubicBezTo>
                  <a:pt x="10420545" y="4199304"/>
                  <a:pt x="10419019" y="4199471"/>
                  <a:pt x="10417308" y="4199471"/>
                </a:cubicBezTo>
                <a:cubicBezTo>
                  <a:pt x="10412025" y="4199471"/>
                  <a:pt x="10408360" y="4197704"/>
                  <a:pt x="10406313" y="4194169"/>
                </a:cubicBezTo>
                <a:cubicBezTo>
                  <a:pt x="10404267" y="4190635"/>
                  <a:pt x="10403244" y="4185407"/>
                  <a:pt x="10403244" y="4178486"/>
                </a:cubicBezTo>
                <a:lnTo>
                  <a:pt x="10403244" y="4122453"/>
                </a:lnTo>
                <a:lnTo>
                  <a:pt x="10429029" y="4122453"/>
                </a:lnTo>
                <a:cubicBezTo>
                  <a:pt x="10430145" y="4122453"/>
                  <a:pt x="10431037" y="4121857"/>
                  <a:pt x="10431707" y="4120667"/>
                </a:cubicBezTo>
                <a:cubicBezTo>
                  <a:pt x="10432377" y="4119476"/>
                  <a:pt x="10432712" y="4117541"/>
                  <a:pt x="10432712" y="4114862"/>
                </a:cubicBezTo>
                <a:cubicBezTo>
                  <a:pt x="10432712" y="4113449"/>
                  <a:pt x="10432637" y="4112258"/>
                  <a:pt x="10432489" y="4111291"/>
                </a:cubicBezTo>
                <a:cubicBezTo>
                  <a:pt x="10432339" y="4110323"/>
                  <a:pt x="10432098" y="4109523"/>
                  <a:pt x="10431763" y="4108891"/>
                </a:cubicBezTo>
                <a:cubicBezTo>
                  <a:pt x="10431428" y="4108258"/>
                  <a:pt x="10431037" y="4107812"/>
                  <a:pt x="10430591" y="4107551"/>
                </a:cubicBezTo>
                <a:cubicBezTo>
                  <a:pt x="10430145" y="4107291"/>
                  <a:pt x="10429623" y="4107161"/>
                  <a:pt x="10429029" y="4107161"/>
                </a:cubicBezTo>
                <a:lnTo>
                  <a:pt x="10403244" y="4107161"/>
                </a:lnTo>
                <a:lnTo>
                  <a:pt x="10403244" y="4083274"/>
                </a:lnTo>
                <a:cubicBezTo>
                  <a:pt x="10403244" y="4082753"/>
                  <a:pt x="10403095" y="4082269"/>
                  <a:pt x="10402797" y="4081823"/>
                </a:cubicBezTo>
                <a:cubicBezTo>
                  <a:pt x="10402499" y="4081376"/>
                  <a:pt x="10402016" y="4080985"/>
                  <a:pt x="10401346" y="4080651"/>
                </a:cubicBezTo>
                <a:cubicBezTo>
                  <a:pt x="10400677" y="4080316"/>
                  <a:pt x="10399747" y="4080074"/>
                  <a:pt x="10398555" y="4079925"/>
                </a:cubicBezTo>
                <a:cubicBezTo>
                  <a:pt x="10397365" y="4079776"/>
                  <a:pt x="10395839" y="4079702"/>
                  <a:pt x="10393979" y="4079702"/>
                </a:cubicBezTo>
                <a:close/>
                <a:moveTo>
                  <a:pt x="9955829" y="4079702"/>
                </a:moveTo>
                <a:cubicBezTo>
                  <a:pt x="9954043" y="4079702"/>
                  <a:pt x="9952555" y="4079776"/>
                  <a:pt x="9951365" y="4079925"/>
                </a:cubicBezTo>
                <a:cubicBezTo>
                  <a:pt x="9950174" y="4080074"/>
                  <a:pt x="9949225" y="4080316"/>
                  <a:pt x="9948518" y="4080651"/>
                </a:cubicBezTo>
                <a:cubicBezTo>
                  <a:pt x="9947811" y="4080985"/>
                  <a:pt x="9947327" y="4081376"/>
                  <a:pt x="9947067" y="4081823"/>
                </a:cubicBezTo>
                <a:cubicBezTo>
                  <a:pt x="9946807" y="4082269"/>
                  <a:pt x="9946677" y="4082753"/>
                  <a:pt x="9946677" y="4083274"/>
                </a:cubicBezTo>
                <a:lnTo>
                  <a:pt x="9946677" y="4107161"/>
                </a:lnTo>
                <a:lnTo>
                  <a:pt x="9932723" y="4107161"/>
                </a:lnTo>
                <a:cubicBezTo>
                  <a:pt x="9932129" y="4107161"/>
                  <a:pt x="9931589" y="4107291"/>
                  <a:pt x="9931105" y="4107551"/>
                </a:cubicBezTo>
                <a:cubicBezTo>
                  <a:pt x="9930621" y="4107812"/>
                  <a:pt x="9930231" y="4108258"/>
                  <a:pt x="9929933" y="4108891"/>
                </a:cubicBezTo>
                <a:cubicBezTo>
                  <a:pt x="9929635" y="4109523"/>
                  <a:pt x="9929393" y="4110323"/>
                  <a:pt x="9929207" y="4111291"/>
                </a:cubicBezTo>
                <a:cubicBezTo>
                  <a:pt x="9929021" y="4112258"/>
                  <a:pt x="9928929" y="4113449"/>
                  <a:pt x="9928929" y="4114862"/>
                </a:cubicBezTo>
                <a:cubicBezTo>
                  <a:pt x="9928929" y="4117541"/>
                  <a:pt x="9929263" y="4119476"/>
                  <a:pt x="9929933" y="4120667"/>
                </a:cubicBezTo>
                <a:cubicBezTo>
                  <a:pt x="9930603" y="4121857"/>
                  <a:pt x="9931496" y="4122453"/>
                  <a:pt x="9932612" y="4122453"/>
                </a:cubicBezTo>
                <a:lnTo>
                  <a:pt x="9946677" y="4122453"/>
                </a:lnTo>
                <a:lnTo>
                  <a:pt x="9946677" y="4181165"/>
                </a:lnTo>
                <a:cubicBezTo>
                  <a:pt x="9946677" y="4186970"/>
                  <a:pt x="9947216" y="4192011"/>
                  <a:pt x="9948295" y="4196290"/>
                </a:cubicBezTo>
                <a:cubicBezTo>
                  <a:pt x="9949374" y="4200569"/>
                  <a:pt x="9951104" y="4204103"/>
                  <a:pt x="9953485" y="4206894"/>
                </a:cubicBezTo>
                <a:cubicBezTo>
                  <a:pt x="9955867" y="4209685"/>
                  <a:pt x="9958917" y="4211768"/>
                  <a:pt x="9962638" y="4213145"/>
                </a:cubicBezTo>
                <a:cubicBezTo>
                  <a:pt x="9966359" y="4214521"/>
                  <a:pt x="9970823" y="4215210"/>
                  <a:pt x="9976033" y="4215210"/>
                </a:cubicBezTo>
                <a:cubicBezTo>
                  <a:pt x="9977744" y="4215210"/>
                  <a:pt x="9979455" y="4215098"/>
                  <a:pt x="9981167" y="4214875"/>
                </a:cubicBezTo>
                <a:cubicBezTo>
                  <a:pt x="9982879" y="4214652"/>
                  <a:pt x="9984497" y="4214373"/>
                  <a:pt x="9986023" y="4214038"/>
                </a:cubicBezTo>
                <a:cubicBezTo>
                  <a:pt x="9987548" y="4213703"/>
                  <a:pt x="9988907" y="4213275"/>
                  <a:pt x="9990097" y="4212754"/>
                </a:cubicBezTo>
                <a:cubicBezTo>
                  <a:pt x="9991287" y="4212233"/>
                  <a:pt x="9992181" y="4211675"/>
                  <a:pt x="9992776" y="4211080"/>
                </a:cubicBezTo>
                <a:cubicBezTo>
                  <a:pt x="9993371" y="4210484"/>
                  <a:pt x="9993817" y="4209554"/>
                  <a:pt x="9994115" y="4208289"/>
                </a:cubicBezTo>
                <a:cubicBezTo>
                  <a:pt x="9994413" y="4207024"/>
                  <a:pt x="9994562" y="4205313"/>
                  <a:pt x="9994562" y="4203155"/>
                </a:cubicBezTo>
                <a:cubicBezTo>
                  <a:pt x="9994562" y="4201815"/>
                  <a:pt x="9994487" y="4200699"/>
                  <a:pt x="9994339" y="4199806"/>
                </a:cubicBezTo>
                <a:cubicBezTo>
                  <a:pt x="9994189" y="4198913"/>
                  <a:pt x="9994023" y="4198206"/>
                  <a:pt x="9993836" y="4197685"/>
                </a:cubicBezTo>
                <a:cubicBezTo>
                  <a:pt x="9993650" y="4197164"/>
                  <a:pt x="9993389" y="4196811"/>
                  <a:pt x="9993055" y="4196625"/>
                </a:cubicBezTo>
                <a:cubicBezTo>
                  <a:pt x="9992720" y="4196439"/>
                  <a:pt x="9992367" y="4196346"/>
                  <a:pt x="9991995" y="4196346"/>
                </a:cubicBezTo>
                <a:cubicBezTo>
                  <a:pt x="9991399" y="4196346"/>
                  <a:pt x="9990729" y="4196513"/>
                  <a:pt x="9989985" y="4196848"/>
                </a:cubicBezTo>
                <a:cubicBezTo>
                  <a:pt x="9989241" y="4197183"/>
                  <a:pt x="9988348" y="4197536"/>
                  <a:pt x="9987307" y="4197909"/>
                </a:cubicBezTo>
                <a:cubicBezTo>
                  <a:pt x="9986265" y="4198281"/>
                  <a:pt x="9985074" y="4198634"/>
                  <a:pt x="9983735" y="4198969"/>
                </a:cubicBezTo>
                <a:cubicBezTo>
                  <a:pt x="9982395" y="4199304"/>
                  <a:pt x="9980869" y="4199471"/>
                  <a:pt x="9979158" y="4199471"/>
                </a:cubicBezTo>
                <a:cubicBezTo>
                  <a:pt x="9973875" y="4199471"/>
                  <a:pt x="9970210" y="4197704"/>
                  <a:pt x="9968163" y="4194169"/>
                </a:cubicBezTo>
                <a:cubicBezTo>
                  <a:pt x="9966117" y="4190635"/>
                  <a:pt x="9965094" y="4185407"/>
                  <a:pt x="9965094" y="4178486"/>
                </a:cubicBezTo>
                <a:lnTo>
                  <a:pt x="9965094" y="4122453"/>
                </a:lnTo>
                <a:lnTo>
                  <a:pt x="9990879" y="4122453"/>
                </a:lnTo>
                <a:cubicBezTo>
                  <a:pt x="9991995" y="4122453"/>
                  <a:pt x="9992887" y="4121857"/>
                  <a:pt x="9993557" y="4120667"/>
                </a:cubicBezTo>
                <a:cubicBezTo>
                  <a:pt x="9994227" y="4119476"/>
                  <a:pt x="9994562" y="4117541"/>
                  <a:pt x="9994562" y="4114862"/>
                </a:cubicBezTo>
                <a:cubicBezTo>
                  <a:pt x="9994562" y="4113449"/>
                  <a:pt x="9994487" y="4112258"/>
                  <a:pt x="9994339" y="4111291"/>
                </a:cubicBezTo>
                <a:cubicBezTo>
                  <a:pt x="9994189" y="4110323"/>
                  <a:pt x="9993948" y="4109523"/>
                  <a:pt x="9993613" y="4108891"/>
                </a:cubicBezTo>
                <a:cubicBezTo>
                  <a:pt x="9993278" y="4108258"/>
                  <a:pt x="9992887" y="4107812"/>
                  <a:pt x="9992441" y="4107551"/>
                </a:cubicBezTo>
                <a:cubicBezTo>
                  <a:pt x="9991995" y="4107291"/>
                  <a:pt x="9991473" y="4107161"/>
                  <a:pt x="9990879" y="4107161"/>
                </a:cubicBezTo>
                <a:lnTo>
                  <a:pt x="9965094" y="4107161"/>
                </a:lnTo>
                <a:lnTo>
                  <a:pt x="9965094" y="4083274"/>
                </a:lnTo>
                <a:cubicBezTo>
                  <a:pt x="9965094" y="4082753"/>
                  <a:pt x="9964945" y="4082269"/>
                  <a:pt x="9964647" y="4081823"/>
                </a:cubicBezTo>
                <a:cubicBezTo>
                  <a:pt x="9964349" y="4081376"/>
                  <a:pt x="9963866" y="4080985"/>
                  <a:pt x="9963196" y="4080651"/>
                </a:cubicBezTo>
                <a:cubicBezTo>
                  <a:pt x="9962527" y="4080316"/>
                  <a:pt x="9961597" y="4080074"/>
                  <a:pt x="9960405" y="4079925"/>
                </a:cubicBezTo>
                <a:cubicBezTo>
                  <a:pt x="9959215" y="4079776"/>
                  <a:pt x="9957689" y="4079702"/>
                  <a:pt x="9955829" y="4079702"/>
                </a:cubicBezTo>
                <a:close/>
                <a:moveTo>
                  <a:pt x="6517304" y="4079702"/>
                </a:moveTo>
                <a:cubicBezTo>
                  <a:pt x="6515518" y="4079702"/>
                  <a:pt x="6514030" y="4079776"/>
                  <a:pt x="6512840" y="4079925"/>
                </a:cubicBezTo>
                <a:cubicBezTo>
                  <a:pt x="6511649" y="4080074"/>
                  <a:pt x="6510700" y="4080316"/>
                  <a:pt x="6509993" y="4080651"/>
                </a:cubicBezTo>
                <a:cubicBezTo>
                  <a:pt x="6509286" y="4080985"/>
                  <a:pt x="6508803" y="4081376"/>
                  <a:pt x="6508542" y="4081823"/>
                </a:cubicBezTo>
                <a:cubicBezTo>
                  <a:pt x="6508282" y="4082269"/>
                  <a:pt x="6508151" y="4082753"/>
                  <a:pt x="6508151" y="4083274"/>
                </a:cubicBezTo>
                <a:lnTo>
                  <a:pt x="6508151" y="4107161"/>
                </a:lnTo>
                <a:lnTo>
                  <a:pt x="6494199" y="4107161"/>
                </a:lnTo>
                <a:cubicBezTo>
                  <a:pt x="6493604" y="4107161"/>
                  <a:pt x="6493064" y="4107291"/>
                  <a:pt x="6492580" y="4107551"/>
                </a:cubicBezTo>
                <a:cubicBezTo>
                  <a:pt x="6492097" y="4107812"/>
                  <a:pt x="6491706" y="4108258"/>
                  <a:pt x="6491408" y="4108891"/>
                </a:cubicBezTo>
                <a:cubicBezTo>
                  <a:pt x="6491111" y="4109523"/>
                  <a:pt x="6490869" y="4110323"/>
                  <a:pt x="6490683" y="4111291"/>
                </a:cubicBezTo>
                <a:cubicBezTo>
                  <a:pt x="6490497" y="4112258"/>
                  <a:pt x="6490404" y="4113449"/>
                  <a:pt x="6490404" y="4114862"/>
                </a:cubicBezTo>
                <a:cubicBezTo>
                  <a:pt x="6490404" y="4117541"/>
                  <a:pt x="6490739" y="4119476"/>
                  <a:pt x="6491408" y="4120667"/>
                </a:cubicBezTo>
                <a:cubicBezTo>
                  <a:pt x="6492078" y="4121857"/>
                  <a:pt x="6492971" y="4122453"/>
                  <a:pt x="6494087" y="4122453"/>
                </a:cubicBezTo>
                <a:lnTo>
                  <a:pt x="6508151" y="4122453"/>
                </a:lnTo>
                <a:lnTo>
                  <a:pt x="6508151" y="4181165"/>
                </a:lnTo>
                <a:cubicBezTo>
                  <a:pt x="6508151" y="4186970"/>
                  <a:pt x="6508691" y="4192011"/>
                  <a:pt x="6509770" y="4196290"/>
                </a:cubicBezTo>
                <a:cubicBezTo>
                  <a:pt x="6510849" y="4200569"/>
                  <a:pt x="6512579" y="4204103"/>
                  <a:pt x="6514960" y="4206894"/>
                </a:cubicBezTo>
                <a:cubicBezTo>
                  <a:pt x="6517342" y="4209685"/>
                  <a:pt x="6520393" y="4211768"/>
                  <a:pt x="6524113" y="4213145"/>
                </a:cubicBezTo>
                <a:cubicBezTo>
                  <a:pt x="6527834" y="4214521"/>
                  <a:pt x="6532299" y="4215210"/>
                  <a:pt x="6537508" y="4215210"/>
                </a:cubicBezTo>
                <a:cubicBezTo>
                  <a:pt x="6539219" y="4215210"/>
                  <a:pt x="6540931" y="4215098"/>
                  <a:pt x="6542642" y="4214875"/>
                </a:cubicBezTo>
                <a:cubicBezTo>
                  <a:pt x="6544354" y="4214652"/>
                  <a:pt x="6545972" y="4214373"/>
                  <a:pt x="6547498" y="4214038"/>
                </a:cubicBezTo>
                <a:cubicBezTo>
                  <a:pt x="6549023" y="4213703"/>
                  <a:pt x="6550381" y="4213275"/>
                  <a:pt x="6551572" y="4212754"/>
                </a:cubicBezTo>
                <a:cubicBezTo>
                  <a:pt x="6552763" y="4212233"/>
                  <a:pt x="6553656" y="4211675"/>
                  <a:pt x="6554251" y="4211080"/>
                </a:cubicBezTo>
                <a:cubicBezTo>
                  <a:pt x="6554846" y="4210484"/>
                  <a:pt x="6555293" y="4209554"/>
                  <a:pt x="6555590" y="4208289"/>
                </a:cubicBezTo>
                <a:cubicBezTo>
                  <a:pt x="6555888" y="4207024"/>
                  <a:pt x="6556037" y="4205313"/>
                  <a:pt x="6556037" y="4203155"/>
                </a:cubicBezTo>
                <a:cubicBezTo>
                  <a:pt x="6556037" y="4201815"/>
                  <a:pt x="6555962" y="4200699"/>
                  <a:pt x="6555814" y="4199806"/>
                </a:cubicBezTo>
                <a:cubicBezTo>
                  <a:pt x="6555665" y="4198913"/>
                  <a:pt x="6555497" y="4198206"/>
                  <a:pt x="6555311" y="4197685"/>
                </a:cubicBezTo>
                <a:cubicBezTo>
                  <a:pt x="6555125" y="4197164"/>
                  <a:pt x="6554865" y="4196811"/>
                  <a:pt x="6554530" y="4196625"/>
                </a:cubicBezTo>
                <a:cubicBezTo>
                  <a:pt x="6554195" y="4196439"/>
                  <a:pt x="6553842" y="4196346"/>
                  <a:pt x="6553470" y="4196346"/>
                </a:cubicBezTo>
                <a:cubicBezTo>
                  <a:pt x="6552874" y="4196346"/>
                  <a:pt x="6552205" y="4196513"/>
                  <a:pt x="6551460" y="4196848"/>
                </a:cubicBezTo>
                <a:cubicBezTo>
                  <a:pt x="6550716" y="4197183"/>
                  <a:pt x="6549823" y="4197536"/>
                  <a:pt x="6548782" y="4197909"/>
                </a:cubicBezTo>
                <a:cubicBezTo>
                  <a:pt x="6547740" y="4198281"/>
                  <a:pt x="6546549" y="4198634"/>
                  <a:pt x="6545210" y="4198969"/>
                </a:cubicBezTo>
                <a:cubicBezTo>
                  <a:pt x="6543870" y="4199304"/>
                  <a:pt x="6542345" y="4199471"/>
                  <a:pt x="6540633" y="4199471"/>
                </a:cubicBezTo>
                <a:cubicBezTo>
                  <a:pt x="6535350" y="4199471"/>
                  <a:pt x="6531685" y="4197704"/>
                  <a:pt x="6529639" y="4194169"/>
                </a:cubicBezTo>
                <a:cubicBezTo>
                  <a:pt x="6527592" y="4190635"/>
                  <a:pt x="6526569" y="4185407"/>
                  <a:pt x="6526569" y="4178486"/>
                </a:cubicBezTo>
                <a:lnTo>
                  <a:pt x="6526569" y="4122453"/>
                </a:lnTo>
                <a:lnTo>
                  <a:pt x="6552353" y="4122453"/>
                </a:lnTo>
                <a:cubicBezTo>
                  <a:pt x="6553470" y="4122453"/>
                  <a:pt x="6554363" y="4121857"/>
                  <a:pt x="6555032" y="4120667"/>
                </a:cubicBezTo>
                <a:cubicBezTo>
                  <a:pt x="6555702" y="4119476"/>
                  <a:pt x="6556037" y="4117541"/>
                  <a:pt x="6556037" y="4114862"/>
                </a:cubicBezTo>
                <a:cubicBezTo>
                  <a:pt x="6556037" y="4113449"/>
                  <a:pt x="6555962" y="4112258"/>
                  <a:pt x="6555814" y="4111291"/>
                </a:cubicBezTo>
                <a:cubicBezTo>
                  <a:pt x="6555665" y="4110323"/>
                  <a:pt x="6555423" y="4109523"/>
                  <a:pt x="6555088" y="4108891"/>
                </a:cubicBezTo>
                <a:cubicBezTo>
                  <a:pt x="6554753" y="4108258"/>
                  <a:pt x="6554363" y="4107812"/>
                  <a:pt x="6553916" y="4107551"/>
                </a:cubicBezTo>
                <a:cubicBezTo>
                  <a:pt x="6553470" y="4107291"/>
                  <a:pt x="6552949" y="4107161"/>
                  <a:pt x="6552353" y="4107161"/>
                </a:cubicBezTo>
                <a:lnTo>
                  <a:pt x="6526569" y="4107161"/>
                </a:lnTo>
                <a:lnTo>
                  <a:pt x="6526569" y="4083274"/>
                </a:lnTo>
                <a:cubicBezTo>
                  <a:pt x="6526569" y="4082753"/>
                  <a:pt x="6526420" y="4082269"/>
                  <a:pt x="6526122" y="4081823"/>
                </a:cubicBezTo>
                <a:cubicBezTo>
                  <a:pt x="6525825" y="4081376"/>
                  <a:pt x="6525341" y="4080985"/>
                  <a:pt x="6524671" y="4080651"/>
                </a:cubicBezTo>
                <a:cubicBezTo>
                  <a:pt x="6524002" y="4080316"/>
                  <a:pt x="6523071" y="4080074"/>
                  <a:pt x="6521881" y="4079925"/>
                </a:cubicBezTo>
                <a:cubicBezTo>
                  <a:pt x="6520690" y="4079776"/>
                  <a:pt x="6519165" y="4079702"/>
                  <a:pt x="6517304" y="4079702"/>
                </a:cubicBezTo>
                <a:close/>
                <a:moveTo>
                  <a:pt x="6058318" y="4068205"/>
                </a:moveTo>
                <a:cubicBezTo>
                  <a:pt x="6056607" y="4068205"/>
                  <a:pt x="6055137" y="4068298"/>
                  <a:pt x="6053909" y="4068484"/>
                </a:cubicBezTo>
                <a:cubicBezTo>
                  <a:pt x="6052682" y="4068670"/>
                  <a:pt x="6051677" y="4068893"/>
                  <a:pt x="6050896" y="4069154"/>
                </a:cubicBezTo>
                <a:cubicBezTo>
                  <a:pt x="6050114" y="4069414"/>
                  <a:pt x="6049556" y="4069768"/>
                  <a:pt x="6049221" y="4070214"/>
                </a:cubicBezTo>
                <a:cubicBezTo>
                  <a:pt x="6048887" y="4070660"/>
                  <a:pt x="6048719" y="4071181"/>
                  <a:pt x="6048719" y="4071777"/>
                </a:cubicBezTo>
                <a:lnTo>
                  <a:pt x="6048719" y="4210410"/>
                </a:lnTo>
                <a:cubicBezTo>
                  <a:pt x="6048719" y="4211005"/>
                  <a:pt x="6048868" y="4211526"/>
                  <a:pt x="6049166" y="4211973"/>
                </a:cubicBezTo>
                <a:cubicBezTo>
                  <a:pt x="6049463" y="4212419"/>
                  <a:pt x="6049984" y="4212773"/>
                  <a:pt x="6050728" y="4213033"/>
                </a:cubicBezTo>
                <a:cubicBezTo>
                  <a:pt x="6051472" y="4213294"/>
                  <a:pt x="6052477" y="4213517"/>
                  <a:pt x="6053742" y="4213703"/>
                </a:cubicBezTo>
                <a:cubicBezTo>
                  <a:pt x="6055007" y="4213889"/>
                  <a:pt x="6056533" y="4213982"/>
                  <a:pt x="6058318" y="4213982"/>
                </a:cubicBezTo>
                <a:cubicBezTo>
                  <a:pt x="6060179" y="4213982"/>
                  <a:pt x="6061723" y="4213889"/>
                  <a:pt x="6062951" y="4213703"/>
                </a:cubicBezTo>
                <a:cubicBezTo>
                  <a:pt x="6064179" y="4213517"/>
                  <a:pt x="6065165" y="4213294"/>
                  <a:pt x="6065909" y="4213033"/>
                </a:cubicBezTo>
                <a:cubicBezTo>
                  <a:pt x="6066653" y="4212773"/>
                  <a:pt x="6067174" y="4212419"/>
                  <a:pt x="6067471" y="4211973"/>
                </a:cubicBezTo>
                <a:cubicBezTo>
                  <a:pt x="6067769" y="4211526"/>
                  <a:pt x="6067918" y="4211005"/>
                  <a:pt x="6067918" y="4210410"/>
                </a:cubicBezTo>
                <a:lnTo>
                  <a:pt x="6067918" y="4071777"/>
                </a:lnTo>
                <a:cubicBezTo>
                  <a:pt x="6067918" y="4071181"/>
                  <a:pt x="6067769" y="4070660"/>
                  <a:pt x="6067471" y="4070214"/>
                </a:cubicBezTo>
                <a:cubicBezTo>
                  <a:pt x="6067174" y="4069768"/>
                  <a:pt x="6066653" y="4069414"/>
                  <a:pt x="6065909" y="4069154"/>
                </a:cubicBezTo>
                <a:cubicBezTo>
                  <a:pt x="6065165" y="4068893"/>
                  <a:pt x="6064179" y="4068670"/>
                  <a:pt x="6062951" y="4068484"/>
                </a:cubicBezTo>
                <a:cubicBezTo>
                  <a:pt x="6061723" y="4068298"/>
                  <a:pt x="6060179" y="4068205"/>
                  <a:pt x="6058318" y="4068205"/>
                </a:cubicBezTo>
                <a:close/>
                <a:moveTo>
                  <a:pt x="10827887" y="4065191"/>
                </a:moveTo>
                <a:cubicBezTo>
                  <a:pt x="10823497" y="4065191"/>
                  <a:pt x="10820483" y="4065972"/>
                  <a:pt x="10818846" y="4067535"/>
                </a:cubicBezTo>
                <a:cubicBezTo>
                  <a:pt x="10817209" y="4069098"/>
                  <a:pt x="10816391" y="4072037"/>
                  <a:pt x="10816391" y="4076353"/>
                </a:cubicBezTo>
                <a:cubicBezTo>
                  <a:pt x="10816391" y="4080595"/>
                  <a:pt x="10817191" y="4083478"/>
                  <a:pt x="10818790" y="4085004"/>
                </a:cubicBezTo>
                <a:cubicBezTo>
                  <a:pt x="10820390" y="4086529"/>
                  <a:pt x="10823348" y="4087292"/>
                  <a:pt x="10827664" y="4087292"/>
                </a:cubicBezTo>
                <a:cubicBezTo>
                  <a:pt x="10832055" y="4087292"/>
                  <a:pt x="10835069" y="4086511"/>
                  <a:pt x="10836705" y="4084948"/>
                </a:cubicBezTo>
                <a:cubicBezTo>
                  <a:pt x="10838343" y="4083385"/>
                  <a:pt x="10839161" y="4080446"/>
                  <a:pt x="10839161" y="4076130"/>
                </a:cubicBezTo>
                <a:cubicBezTo>
                  <a:pt x="10839161" y="4071888"/>
                  <a:pt x="10838361" y="4069005"/>
                  <a:pt x="10836761" y="4067479"/>
                </a:cubicBezTo>
                <a:cubicBezTo>
                  <a:pt x="10835161" y="4065954"/>
                  <a:pt x="10832203" y="4065191"/>
                  <a:pt x="10827887" y="4065191"/>
                </a:cubicBezTo>
                <a:close/>
                <a:moveTo>
                  <a:pt x="7894188" y="4065191"/>
                </a:moveTo>
                <a:cubicBezTo>
                  <a:pt x="7889797" y="4065191"/>
                  <a:pt x="7886784" y="4065972"/>
                  <a:pt x="7885146" y="4067535"/>
                </a:cubicBezTo>
                <a:cubicBezTo>
                  <a:pt x="7883509" y="4069098"/>
                  <a:pt x="7882691" y="4072037"/>
                  <a:pt x="7882691" y="4076353"/>
                </a:cubicBezTo>
                <a:cubicBezTo>
                  <a:pt x="7882691" y="4080595"/>
                  <a:pt x="7883491" y="4083478"/>
                  <a:pt x="7885091" y="4085004"/>
                </a:cubicBezTo>
                <a:cubicBezTo>
                  <a:pt x="7886691" y="4086529"/>
                  <a:pt x="7889649" y="4087292"/>
                  <a:pt x="7893965" y="4087292"/>
                </a:cubicBezTo>
                <a:cubicBezTo>
                  <a:pt x="7898355" y="4087292"/>
                  <a:pt x="7901369" y="4086511"/>
                  <a:pt x="7903006" y="4084948"/>
                </a:cubicBezTo>
                <a:cubicBezTo>
                  <a:pt x="7904643" y="4083385"/>
                  <a:pt x="7905461" y="4080446"/>
                  <a:pt x="7905461" y="4076130"/>
                </a:cubicBezTo>
                <a:cubicBezTo>
                  <a:pt x="7905461" y="4071888"/>
                  <a:pt x="7904662" y="4069005"/>
                  <a:pt x="7903062" y="4067479"/>
                </a:cubicBezTo>
                <a:cubicBezTo>
                  <a:pt x="7901462" y="4065954"/>
                  <a:pt x="7898504" y="4065191"/>
                  <a:pt x="7894188" y="4065191"/>
                </a:cubicBezTo>
                <a:close/>
                <a:moveTo>
                  <a:pt x="7170288" y="4065191"/>
                </a:moveTo>
                <a:cubicBezTo>
                  <a:pt x="7165897" y="4065191"/>
                  <a:pt x="7162884" y="4065972"/>
                  <a:pt x="7161247" y="4067535"/>
                </a:cubicBezTo>
                <a:cubicBezTo>
                  <a:pt x="7159609" y="4069098"/>
                  <a:pt x="7158791" y="4072037"/>
                  <a:pt x="7158791" y="4076353"/>
                </a:cubicBezTo>
                <a:cubicBezTo>
                  <a:pt x="7158791" y="4080595"/>
                  <a:pt x="7159591" y="4083478"/>
                  <a:pt x="7161191" y="4085004"/>
                </a:cubicBezTo>
                <a:cubicBezTo>
                  <a:pt x="7162791" y="4086529"/>
                  <a:pt x="7165749" y="4087292"/>
                  <a:pt x="7170065" y="4087292"/>
                </a:cubicBezTo>
                <a:cubicBezTo>
                  <a:pt x="7174455" y="4087292"/>
                  <a:pt x="7177469" y="4086511"/>
                  <a:pt x="7179106" y="4084948"/>
                </a:cubicBezTo>
                <a:cubicBezTo>
                  <a:pt x="7180743" y="4083385"/>
                  <a:pt x="7181562" y="4080446"/>
                  <a:pt x="7181562" y="4076130"/>
                </a:cubicBezTo>
                <a:cubicBezTo>
                  <a:pt x="7181562" y="4071888"/>
                  <a:pt x="7180762" y="4069005"/>
                  <a:pt x="7179162" y="4067479"/>
                </a:cubicBezTo>
                <a:cubicBezTo>
                  <a:pt x="7177562" y="4065954"/>
                  <a:pt x="7174604" y="4065191"/>
                  <a:pt x="7170288" y="4065191"/>
                </a:cubicBezTo>
                <a:close/>
                <a:moveTo>
                  <a:pt x="5774131" y="4059163"/>
                </a:moveTo>
                <a:lnTo>
                  <a:pt x="5895240" y="4059163"/>
                </a:lnTo>
                <a:lnTo>
                  <a:pt x="5895240" y="4180272"/>
                </a:lnTo>
                <a:lnTo>
                  <a:pt x="5774131" y="4180272"/>
                </a:lnTo>
                <a:close/>
                <a:moveTo>
                  <a:pt x="9780882" y="4058271"/>
                </a:moveTo>
                <a:cubicBezTo>
                  <a:pt x="9779096" y="4058271"/>
                  <a:pt x="9777626" y="4058364"/>
                  <a:pt x="9776473" y="4058550"/>
                </a:cubicBezTo>
                <a:cubicBezTo>
                  <a:pt x="9775319" y="4058736"/>
                  <a:pt x="9774371" y="4058959"/>
                  <a:pt x="9773627" y="4059219"/>
                </a:cubicBezTo>
                <a:cubicBezTo>
                  <a:pt x="9772882" y="4059480"/>
                  <a:pt x="9772380" y="4059852"/>
                  <a:pt x="9772119" y="4060336"/>
                </a:cubicBezTo>
                <a:cubicBezTo>
                  <a:pt x="9771859" y="4060819"/>
                  <a:pt x="9771729" y="4061322"/>
                  <a:pt x="9771729" y="4061842"/>
                </a:cubicBezTo>
                <a:lnTo>
                  <a:pt x="9771729" y="4120220"/>
                </a:lnTo>
                <a:cubicBezTo>
                  <a:pt x="9766966" y="4115234"/>
                  <a:pt x="9762148" y="4111458"/>
                  <a:pt x="9757274" y="4108891"/>
                </a:cubicBezTo>
                <a:cubicBezTo>
                  <a:pt x="9752400" y="4106323"/>
                  <a:pt x="9747023" y="4105040"/>
                  <a:pt x="9741145" y="4105040"/>
                </a:cubicBezTo>
                <a:cubicBezTo>
                  <a:pt x="9734075" y="4105040"/>
                  <a:pt x="9727843" y="4106361"/>
                  <a:pt x="9722448" y="4109002"/>
                </a:cubicBezTo>
                <a:cubicBezTo>
                  <a:pt x="9717053" y="4111644"/>
                  <a:pt x="9712533" y="4115421"/>
                  <a:pt x="9708886" y="4120332"/>
                </a:cubicBezTo>
                <a:cubicBezTo>
                  <a:pt x="9705240" y="4125243"/>
                  <a:pt x="9702487" y="4131178"/>
                  <a:pt x="9700626" y="4138135"/>
                </a:cubicBezTo>
                <a:cubicBezTo>
                  <a:pt x="9698766" y="4145093"/>
                  <a:pt x="9697836" y="4152888"/>
                  <a:pt x="9697836" y="4161520"/>
                </a:cubicBezTo>
                <a:cubicBezTo>
                  <a:pt x="9697836" y="4168813"/>
                  <a:pt x="9698580" y="4175752"/>
                  <a:pt x="9700068" y="4182337"/>
                </a:cubicBezTo>
                <a:cubicBezTo>
                  <a:pt x="9701557" y="4188923"/>
                  <a:pt x="9703919" y="4194653"/>
                  <a:pt x="9707156" y="4199527"/>
                </a:cubicBezTo>
                <a:cubicBezTo>
                  <a:pt x="9710393" y="4204401"/>
                  <a:pt x="9714616" y="4208271"/>
                  <a:pt x="9719825" y="4211136"/>
                </a:cubicBezTo>
                <a:cubicBezTo>
                  <a:pt x="9725034" y="4214001"/>
                  <a:pt x="9731322" y="4215433"/>
                  <a:pt x="9738689" y="4215433"/>
                </a:cubicBezTo>
                <a:cubicBezTo>
                  <a:pt x="9745461" y="4215433"/>
                  <a:pt x="9751693" y="4213833"/>
                  <a:pt x="9757385" y="4210633"/>
                </a:cubicBezTo>
                <a:cubicBezTo>
                  <a:pt x="9763078" y="4207434"/>
                  <a:pt x="9768566" y="4202969"/>
                  <a:pt x="9773850" y="4197239"/>
                </a:cubicBezTo>
                <a:lnTo>
                  <a:pt x="9773850" y="4210522"/>
                </a:lnTo>
                <a:cubicBezTo>
                  <a:pt x="9773850" y="4211117"/>
                  <a:pt x="9773999" y="4211638"/>
                  <a:pt x="9774296" y="4212084"/>
                </a:cubicBezTo>
                <a:cubicBezTo>
                  <a:pt x="9774594" y="4212531"/>
                  <a:pt x="9775077" y="4212884"/>
                  <a:pt x="9775747" y="4213145"/>
                </a:cubicBezTo>
                <a:cubicBezTo>
                  <a:pt x="9776417" y="4213405"/>
                  <a:pt x="9777273" y="4213610"/>
                  <a:pt x="9778315" y="4213759"/>
                </a:cubicBezTo>
                <a:cubicBezTo>
                  <a:pt x="9779356" y="4213908"/>
                  <a:pt x="9780659" y="4213982"/>
                  <a:pt x="9782221" y="4213982"/>
                </a:cubicBezTo>
                <a:cubicBezTo>
                  <a:pt x="9783709" y="4213982"/>
                  <a:pt x="9784975" y="4213908"/>
                  <a:pt x="9786016" y="4213759"/>
                </a:cubicBezTo>
                <a:cubicBezTo>
                  <a:pt x="9787058" y="4213610"/>
                  <a:pt x="9787895" y="4213405"/>
                  <a:pt x="9788528" y="4213145"/>
                </a:cubicBezTo>
                <a:cubicBezTo>
                  <a:pt x="9789160" y="4212884"/>
                  <a:pt x="9789607" y="4212531"/>
                  <a:pt x="9789867" y="4212084"/>
                </a:cubicBezTo>
                <a:cubicBezTo>
                  <a:pt x="9790128" y="4211638"/>
                  <a:pt x="9790258" y="4211117"/>
                  <a:pt x="9790258" y="4210522"/>
                </a:cubicBezTo>
                <a:lnTo>
                  <a:pt x="9790258" y="4061842"/>
                </a:lnTo>
                <a:cubicBezTo>
                  <a:pt x="9790258" y="4061322"/>
                  <a:pt x="9790091" y="4060819"/>
                  <a:pt x="9789756" y="4060336"/>
                </a:cubicBezTo>
                <a:cubicBezTo>
                  <a:pt x="9789421" y="4059852"/>
                  <a:pt x="9788919" y="4059480"/>
                  <a:pt x="9788249" y="4059219"/>
                </a:cubicBezTo>
                <a:cubicBezTo>
                  <a:pt x="9787579" y="4058959"/>
                  <a:pt x="9786649" y="4058736"/>
                  <a:pt x="9785458" y="4058550"/>
                </a:cubicBezTo>
                <a:cubicBezTo>
                  <a:pt x="9784267" y="4058364"/>
                  <a:pt x="9782742" y="4058271"/>
                  <a:pt x="9780882" y="4058271"/>
                </a:cubicBezTo>
                <a:close/>
                <a:moveTo>
                  <a:pt x="9285582" y="4058271"/>
                </a:moveTo>
                <a:cubicBezTo>
                  <a:pt x="9283796" y="4058271"/>
                  <a:pt x="9282326" y="4058364"/>
                  <a:pt x="9281173" y="4058550"/>
                </a:cubicBezTo>
                <a:cubicBezTo>
                  <a:pt x="9280019" y="4058736"/>
                  <a:pt x="9279071" y="4058959"/>
                  <a:pt x="9278327" y="4059219"/>
                </a:cubicBezTo>
                <a:cubicBezTo>
                  <a:pt x="9277582" y="4059480"/>
                  <a:pt x="9277080" y="4059852"/>
                  <a:pt x="9276819" y="4060336"/>
                </a:cubicBezTo>
                <a:cubicBezTo>
                  <a:pt x="9276559" y="4060819"/>
                  <a:pt x="9276429" y="4061322"/>
                  <a:pt x="9276429" y="4061842"/>
                </a:cubicBezTo>
                <a:lnTo>
                  <a:pt x="9276429" y="4120220"/>
                </a:lnTo>
                <a:cubicBezTo>
                  <a:pt x="9271666" y="4115234"/>
                  <a:pt x="9266848" y="4111458"/>
                  <a:pt x="9261974" y="4108891"/>
                </a:cubicBezTo>
                <a:cubicBezTo>
                  <a:pt x="9257100" y="4106323"/>
                  <a:pt x="9251723" y="4105040"/>
                  <a:pt x="9245845" y="4105040"/>
                </a:cubicBezTo>
                <a:cubicBezTo>
                  <a:pt x="9238775" y="4105040"/>
                  <a:pt x="9232543" y="4106361"/>
                  <a:pt x="9227148" y="4109002"/>
                </a:cubicBezTo>
                <a:cubicBezTo>
                  <a:pt x="9221753" y="4111644"/>
                  <a:pt x="9217233" y="4115421"/>
                  <a:pt x="9213586" y="4120332"/>
                </a:cubicBezTo>
                <a:cubicBezTo>
                  <a:pt x="9209940" y="4125243"/>
                  <a:pt x="9207187" y="4131178"/>
                  <a:pt x="9205326" y="4138135"/>
                </a:cubicBezTo>
                <a:cubicBezTo>
                  <a:pt x="9203466" y="4145093"/>
                  <a:pt x="9202536" y="4152888"/>
                  <a:pt x="9202536" y="4161520"/>
                </a:cubicBezTo>
                <a:cubicBezTo>
                  <a:pt x="9202536" y="4168813"/>
                  <a:pt x="9203280" y="4175752"/>
                  <a:pt x="9204768" y="4182337"/>
                </a:cubicBezTo>
                <a:cubicBezTo>
                  <a:pt x="9206257" y="4188923"/>
                  <a:pt x="9208619" y="4194653"/>
                  <a:pt x="9211856" y="4199527"/>
                </a:cubicBezTo>
                <a:cubicBezTo>
                  <a:pt x="9215093" y="4204401"/>
                  <a:pt x="9219316" y="4208271"/>
                  <a:pt x="9224525" y="4211136"/>
                </a:cubicBezTo>
                <a:cubicBezTo>
                  <a:pt x="9229734" y="4214001"/>
                  <a:pt x="9236022" y="4215433"/>
                  <a:pt x="9243389" y="4215433"/>
                </a:cubicBezTo>
                <a:cubicBezTo>
                  <a:pt x="9250161" y="4215433"/>
                  <a:pt x="9256393" y="4213833"/>
                  <a:pt x="9262085" y="4210633"/>
                </a:cubicBezTo>
                <a:cubicBezTo>
                  <a:pt x="9267778" y="4207434"/>
                  <a:pt x="9273266" y="4202969"/>
                  <a:pt x="9278550" y="4197239"/>
                </a:cubicBezTo>
                <a:lnTo>
                  <a:pt x="9278550" y="4210522"/>
                </a:lnTo>
                <a:cubicBezTo>
                  <a:pt x="9278550" y="4211117"/>
                  <a:pt x="9278699" y="4211638"/>
                  <a:pt x="9278996" y="4212084"/>
                </a:cubicBezTo>
                <a:cubicBezTo>
                  <a:pt x="9279294" y="4212531"/>
                  <a:pt x="9279777" y="4212884"/>
                  <a:pt x="9280447" y="4213145"/>
                </a:cubicBezTo>
                <a:cubicBezTo>
                  <a:pt x="9281117" y="4213405"/>
                  <a:pt x="9281973" y="4213610"/>
                  <a:pt x="9283015" y="4213759"/>
                </a:cubicBezTo>
                <a:cubicBezTo>
                  <a:pt x="9284056" y="4213908"/>
                  <a:pt x="9285359" y="4213982"/>
                  <a:pt x="9286921" y="4213982"/>
                </a:cubicBezTo>
                <a:cubicBezTo>
                  <a:pt x="9288409" y="4213982"/>
                  <a:pt x="9289675" y="4213908"/>
                  <a:pt x="9290716" y="4213759"/>
                </a:cubicBezTo>
                <a:cubicBezTo>
                  <a:pt x="9291758" y="4213610"/>
                  <a:pt x="9292595" y="4213405"/>
                  <a:pt x="9293228" y="4213145"/>
                </a:cubicBezTo>
                <a:cubicBezTo>
                  <a:pt x="9293860" y="4212884"/>
                  <a:pt x="9294307" y="4212531"/>
                  <a:pt x="9294567" y="4212084"/>
                </a:cubicBezTo>
                <a:cubicBezTo>
                  <a:pt x="9294828" y="4211638"/>
                  <a:pt x="9294958" y="4211117"/>
                  <a:pt x="9294958" y="4210522"/>
                </a:cubicBezTo>
                <a:lnTo>
                  <a:pt x="9294958" y="4061842"/>
                </a:lnTo>
                <a:cubicBezTo>
                  <a:pt x="9294958" y="4061322"/>
                  <a:pt x="9294791" y="4060819"/>
                  <a:pt x="9294456" y="4060336"/>
                </a:cubicBezTo>
                <a:cubicBezTo>
                  <a:pt x="9294121" y="4059852"/>
                  <a:pt x="9293619" y="4059480"/>
                  <a:pt x="9292949" y="4059219"/>
                </a:cubicBezTo>
                <a:cubicBezTo>
                  <a:pt x="9292279" y="4058959"/>
                  <a:pt x="9291349" y="4058736"/>
                  <a:pt x="9290158" y="4058550"/>
                </a:cubicBezTo>
                <a:cubicBezTo>
                  <a:pt x="9288967" y="4058364"/>
                  <a:pt x="9287442" y="4058271"/>
                  <a:pt x="9285582" y="4058271"/>
                </a:cubicBezTo>
                <a:close/>
                <a:moveTo>
                  <a:pt x="7951226" y="4057824"/>
                </a:moveTo>
                <a:cubicBezTo>
                  <a:pt x="7949440" y="4057824"/>
                  <a:pt x="7947952" y="4057898"/>
                  <a:pt x="7946761" y="4058047"/>
                </a:cubicBezTo>
                <a:cubicBezTo>
                  <a:pt x="7945571" y="4058196"/>
                  <a:pt x="7944622" y="4058419"/>
                  <a:pt x="7943915" y="4058717"/>
                </a:cubicBezTo>
                <a:cubicBezTo>
                  <a:pt x="7943208" y="4059015"/>
                  <a:pt x="7942724" y="4059387"/>
                  <a:pt x="7942464" y="4059833"/>
                </a:cubicBezTo>
                <a:cubicBezTo>
                  <a:pt x="7942203" y="4060280"/>
                  <a:pt x="7942073" y="4060801"/>
                  <a:pt x="7942073" y="4061396"/>
                </a:cubicBezTo>
                <a:lnTo>
                  <a:pt x="7942073" y="4210522"/>
                </a:lnTo>
                <a:cubicBezTo>
                  <a:pt x="7942073" y="4211117"/>
                  <a:pt x="7942185" y="4211638"/>
                  <a:pt x="7942408" y="4212084"/>
                </a:cubicBezTo>
                <a:cubicBezTo>
                  <a:pt x="7942631" y="4212531"/>
                  <a:pt x="7943078" y="4212884"/>
                  <a:pt x="7943748" y="4213145"/>
                </a:cubicBezTo>
                <a:cubicBezTo>
                  <a:pt x="7944417" y="4213405"/>
                  <a:pt x="7945273" y="4213610"/>
                  <a:pt x="7946315" y="4213759"/>
                </a:cubicBezTo>
                <a:cubicBezTo>
                  <a:pt x="7947357" y="4213908"/>
                  <a:pt x="7948622" y="4213982"/>
                  <a:pt x="7950110" y="4213982"/>
                </a:cubicBezTo>
                <a:cubicBezTo>
                  <a:pt x="7951673" y="4213982"/>
                  <a:pt x="7952956" y="4213908"/>
                  <a:pt x="7953961" y="4213759"/>
                </a:cubicBezTo>
                <a:cubicBezTo>
                  <a:pt x="7954965" y="4213610"/>
                  <a:pt x="7955803" y="4213405"/>
                  <a:pt x="7956472" y="4213145"/>
                </a:cubicBezTo>
                <a:cubicBezTo>
                  <a:pt x="7957142" y="4212884"/>
                  <a:pt x="7957626" y="4212531"/>
                  <a:pt x="7957923" y="4212084"/>
                </a:cubicBezTo>
                <a:cubicBezTo>
                  <a:pt x="7958221" y="4211638"/>
                  <a:pt x="7958370" y="4211117"/>
                  <a:pt x="7958370" y="4210522"/>
                </a:cubicBezTo>
                <a:lnTo>
                  <a:pt x="7958370" y="4198243"/>
                </a:lnTo>
                <a:cubicBezTo>
                  <a:pt x="7961272" y="4201294"/>
                  <a:pt x="7964025" y="4203899"/>
                  <a:pt x="7966630" y="4206057"/>
                </a:cubicBezTo>
                <a:cubicBezTo>
                  <a:pt x="7969234" y="4208215"/>
                  <a:pt x="7971839" y="4210001"/>
                  <a:pt x="7974443" y="4211415"/>
                </a:cubicBezTo>
                <a:cubicBezTo>
                  <a:pt x="7977048" y="4212829"/>
                  <a:pt x="7979708" y="4213852"/>
                  <a:pt x="7982424" y="4214484"/>
                </a:cubicBezTo>
                <a:cubicBezTo>
                  <a:pt x="7985140" y="4215117"/>
                  <a:pt x="7988098" y="4215433"/>
                  <a:pt x="7991298" y="4215433"/>
                </a:cubicBezTo>
                <a:cubicBezTo>
                  <a:pt x="7998219" y="4215433"/>
                  <a:pt x="8004358" y="4214131"/>
                  <a:pt x="8009716" y="4211526"/>
                </a:cubicBezTo>
                <a:cubicBezTo>
                  <a:pt x="8015073" y="4208922"/>
                  <a:pt x="8019594" y="4205164"/>
                  <a:pt x="8023278" y="4200253"/>
                </a:cubicBezTo>
                <a:cubicBezTo>
                  <a:pt x="8026961" y="4195341"/>
                  <a:pt x="8029752" y="4189407"/>
                  <a:pt x="8031649" y="4182449"/>
                </a:cubicBezTo>
                <a:cubicBezTo>
                  <a:pt x="8033547" y="4175491"/>
                  <a:pt x="8034495" y="4167659"/>
                  <a:pt x="8034495" y="4158953"/>
                </a:cubicBezTo>
                <a:cubicBezTo>
                  <a:pt x="8034495" y="4151660"/>
                  <a:pt x="8033751" y="4144740"/>
                  <a:pt x="8032263" y="4138191"/>
                </a:cubicBezTo>
                <a:cubicBezTo>
                  <a:pt x="8030775" y="4131643"/>
                  <a:pt x="8028412" y="4125932"/>
                  <a:pt x="8025175" y="4121057"/>
                </a:cubicBezTo>
                <a:cubicBezTo>
                  <a:pt x="8021938" y="4116183"/>
                  <a:pt x="8017734" y="4112295"/>
                  <a:pt x="8012562" y="4109393"/>
                </a:cubicBezTo>
                <a:cubicBezTo>
                  <a:pt x="8007390" y="4106491"/>
                  <a:pt x="8001158" y="4105040"/>
                  <a:pt x="7993865" y="4105040"/>
                </a:cubicBezTo>
                <a:cubicBezTo>
                  <a:pt x="7990889" y="4105040"/>
                  <a:pt x="7988061" y="4105337"/>
                  <a:pt x="7985382" y="4105933"/>
                </a:cubicBezTo>
                <a:cubicBezTo>
                  <a:pt x="7982703" y="4106528"/>
                  <a:pt x="7980024" y="4107477"/>
                  <a:pt x="7977345" y="4108779"/>
                </a:cubicBezTo>
                <a:cubicBezTo>
                  <a:pt x="7974667" y="4110081"/>
                  <a:pt x="7971932" y="4111774"/>
                  <a:pt x="7969141" y="4113858"/>
                </a:cubicBezTo>
                <a:cubicBezTo>
                  <a:pt x="7966351" y="4115941"/>
                  <a:pt x="7963467" y="4118509"/>
                  <a:pt x="7960491" y="4121560"/>
                </a:cubicBezTo>
                <a:lnTo>
                  <a:pt x="7960491" y="4061396"/>
                </a:lnTo>
                <a:cubicBezTo>
                  <a:pt x="7960491" y="4060801"/>
                  <a:pt x="7960342" y="4060280"/>
                  <a:pt x="7960044" y="4059833"/>
                </a:cubicBezTo>
                <a:cubicBezTo>
                  <a:pt x="7959747" y="4059387"/>
                  <a:pt x="7959263" y="4059015"/>
                  <a:pt x="7958593" y="4058717"/>
                </a:cubicBezTo>
                <a:cubicBezTo>
                  <a:pt x="7957923" y="4058419"/>
                  <a:pt x="7956993" y="4058196"/>
                  <a:pt x="7955803" y="4058047"/>
                </a:cubicBezTo>
                <a:cubicBezTo>
                  <a:pt x="7954612" y="4057898"/>
                  <a:pt x="7953086" y="4057824"/>
                  <a:pt x="7951226" y="4057824"/>
                </a:cubicBezTo>
                <a:close/>
                <a:moveTo>
                  <a:pt x="7836926" y="4057824"/>
                </a:moveTo>
                <a:cubicBezTo>
                  <a:pt x="7835140" y="4057824"/>
                  <a:pt x="7833652" y="4057898"/>
                  <a:pt x="7832461" y="4058047"/>
                </a:cubicBezTo>
                <a:cubicBezTo>
                  <a:pt x="7831271" y="4058196"/>
                  <a:pt x="7830322" y="4058419"/>
                  <a:pt x="7829615" y="4058717"/>
                </a:cubicBezTo>
                <a:cubicBezTo>
                  <a:pt x="7828908" y="4059015"/>
                  <a:pt x="7828424" y="4059387"/>
                  <a:pt x="7828164" y="4059833"/>
                </a:cubicBezTo>
                <a:cubicBezTo>
                  <a:pt x="7827903" y="4060280"/>
                  <a:pt x="7827773" y="4060801"/>
                  <a:pt x="7827773" y="4061396"/>
                </a:cubicBezTo>
                <a:lnTo>
                  <a:pt x="7827773" y="4210522"/>
                </a:lnTo>
                <a:cubicBezTo>
                  <a:pt x="7827773" y="4211117"/>
                  <a:pt x="7827903" y="4211619"/>
                  <a:pt x="7828164" y="4212029"/>
                </a:cubicBezTo>
                <a:cubicBezTo>
                  <a:pt x="7828424" y="4212438"/>
                  <a:pt x="7828908" y="4212791"/>
                  <a:pt x="7829615" y="4213089"/>
                </a:cubicBezTo>
                <a:cubicBezTo>
                  <a:pt x="7830322" y="4213387"/>
                  <a:pt x="7831271" y="4213610"/>
                  <a:pt x="7832461" y="4213759"/>
                </a:cubicBezTo>
                <a:cubicBezTo>
                  <a:pt x="7833652" y="4213908"/>
                  <a:pt x="7835140" y="4213982"/>
                  <a:pt x="7836926" y="4213982"/>
                </a:cubicBezTo>
                <a:cubicBezTo>
                  <a:pt x="7838786" y="4213982"/>
                  <a:pt x="7840312" y="4213908"/>
                  <a:pt x="7841503" y="4213759"/>
                </a:cubicBezTo>
                <a:cubicBezTo>
                  <a:pt x="7842693" y="4213610"/>
                  <a:pt x="7843623" y="4213387"/>
                  <a:pt x="7844293" y="4213089"/>
                </a:cubicBezTo>
                <a:cubicBezTo>
                  <a:pt x="7844963" y="4212791"/>
                  <a:pt x="7845447" y="4212438"/>
                  <a:pt x="7845744" y="4212029"/>
                </a:cubicBezTo>
                <a:cubicBezTo>
                  <a:pt x="7846042" y="4211619"/>
                  <a:pt x="7846191" y="4211117"/>
                  <a:pt x="7846191" y="4210522"/>
                </a:cubicBezTo>
                <a:lnTo>
                  <a:pt x="7846191" y="4061396"/>
                </a:lnTo>
                <a:cubicBezTo>
                  <a:pt x="7846191" y="4060801"/>
                  <a:pt x="7846042" y="4060280"/>
                  <a:pt x="7845744" y="4059833"/>
                </a:cubicBezTo>
                <a:cubicBezTo>
                  <a:pt x="7845447" y="4059387"/>
                  <a:pt x="7844963" y="4059015"/>
                  <a:pt x="7844293" y="4058717"/>
                </a:cubicBezTo>
                <a:cubicBezTo>
                  <a:pt x="7843623" y="4058419"/>
                  <a:pt x="7842693" y="4058196"/>
                  <a:pt x="7841503" y="4058047"/>
                </a:cubicBezTo>
                <a:cubicBezTo>
                  <a:pt x="7840312" y="4057898"/>
                  <a:pt x="7838786" y="4057824"/>
                  <a:pt x="7836926" y="4057824"/>
                </a:cubicBezTo>
                <a:close/>
                <a:moveTo>
                  <a:pt x="6589151" y="4057824"/>
                </a:moveTo>
                <a:cubicBezTo>
                  <a:pt x="6587365" y="4057824"/>
                  <a:pt x="6585877" y="4057898"/>
                  <a:pt x="6584686" y="4058047"/>
                </a:cubicBezTo>
                <a:cubicBezTo>
                  <a:pt x="6583496" y="4058196"/>
                  <a:pt x="6582547" y="4058419"/>
                  <a:pt x="6581840" y="4058717"/>
                </a:cubicBezTo>
                <a:cubicBezTo>
                  <a:pt x="6581133" y="4059015"/>
                  <a:pt x="6580649" y="4059387"/>
                  <a:pt x="6580389" y="4059833"/>
                </a:cubicBezTo>
                <a:cubicBezTo>
                  <a:pt x="6580128" y="4060280"/>
                  <a:pt x="6579998" y="4060801"/>
                  <a:pt x="6579998" y="4061396"/>
                </a:cubicBezTo>
                <a:lnTo>
                  <a:pt x="6579998" y="4210522"/>
                </a:lnTo>
                <a:cubicBezTo>
                  <a:pt x="6579998" y="4211117"/>
                  <a:pt x="6580128" y="4211619"/>
                  <a:pt x="6580389" y="4212029"/>
                </a:cubicBezTo>
                <a:cubicBezTo>
                  <a:pt x="6580649" y="4212438"/>
                  <a:pt x="6581133" y="4212791"/>
                  <a:pt x="6581840" y="4213089"/>
                </a:cubicBezTo>
                <a:cubicBezTo>
                  <a:pt x="6582547" y="4213387"/>
                  <a:pt x="6583496" y="4213610"/>
                  <a:pt x="6584686" y="4213759"/>
                </a:cubicBezTo>
                <a:cubicBezTo>
                  <a:pt x="6585877" y="4213908"/>
                  <a:pt x="6587365" y="4213982"/>
                  <a:pt x="6589151" y="4213982"/>
                </a:cubicBezTo>
                <a:cubicBezTo>
                  <a:pt x="6591012" y="4213982"/>
                  <a:pt x="6592537" y="4213908"/>
                  <a:pt x="6593728" y="4213759"/>
                </a:cubicBezTo>
                <a:cubicBezTo>
                  <a:pt x="6594918" y="4213610"/>
                  <a:pt x="6595848" y="4213387"/>
                  <a:pt x="6596518" y="4213089"/>
                </a:cubicBezTo>
                <a:cubicBezTo>
                  <a:pt x="6597188" y="4212791"/>
                  <a:pt x="6597672" y="4212438"/>
                  <a:pt x="6597969" y="4212029"/>
                </a:cubicBezTo>
                <a:cubicBezTo>
                  <a:pt x="6598267" y="4211619"/>
                  <a:pt x="6598416" y="4211117"/>
                  <a:pt x="6598416" y="4210522"/>
                </a:cubicBezTo>
                <a:lnTo>
                  <a:pt x="6598416" y="4140312"/>
                </a:lnTo>
                <a:cubicBezTo>
                  <a:pt x="6603476" y="4133987"/>
                  <a:pt x="6608313" y="4129187"/>
                  <a:pt x="6612926" y="4125913"/>
                </a:cubicBezTo>
                <a:cubicBezTo>
                  <a:pt x="6617540" y="4122639"/>
                  <a:pt x="6622154" y="4121002"/>
                  <a:pt x="6626767" y="4121002"/>
                </a:cubicBezTo>
                <a:cubicBezTo>
                  <a:pt x="6630339" y="4121002"/>
                  <a:pt x="6633483" y="4121671"/>
                  <a:pt x="6636199" y="4123011"/>
                </a:cubicBezTo>
                <a:cubicBezTo>
                  <a:pt x="6638916" y="4124350"/>
                  <a:pt x="6641129" y="4126285"/>
                  <a:pt x="6642841" y="4128815"/>
                </a:cubicBezTo>
                <a:cubicBezTo>
                  <a:pt x="6644552" y="4131345"/>
                  <a:pt x="6645855" y="4134359"/>
                  <a:pt x="6646748" y="4137856"/>
                </a:cubicBezTo>
                <a:cubicBezTo>
                  <a:pt x="6647641" y="4141354"/>
                  <a:pt x="6648087" y="4145968"/>
                  <a:pt x="6648087" y="4151697"/>
                </a:cubicBezTo>
                <a:lnTo>
                  <a:pt x="6648087" y="4210522"/>
                </a:lnTo>
                <a:cubicBezTo>
                  <a:pt x="6648087" y="4211117"/>
                  <a:pt x="6648236" y="4211619"/>
                  <a:pt x="6648534" y="4212029"/>
                </a:cubicBezTo>
                <a:cubicBezTo>
                  <a:pt x="6648831" y="4212438"/>
                  <a:pt x="6649315" y="4212791"/>
                  <a:pt x="6649985" y="4213089"/>
                </a:cubicBezTo>
                <a:cubicBezTo>
                  <a:pt x="6650654" y="4213387"/>
                  <a:pt x="6651585" y="4213610"/>
                  <a:pt x="6652775" y="4213759"/>
                </a:cubicBezTo>
                <a:cubicBezTo>
                  <a:pt x="6653966" y="4213908"/>
                  <a:pt x="6655491" y="4213982"/>
                  <a:pt x="6657352" y="4213982"/>
                </a:cubicBezTo>
                <a:cubicBezTo>
                  <a:pt x="6659138" y="4213982"/>
                  <a:pt x="6660626" y="4213908"/>
                  <a:pt x="6661816" y="4213759"/>
                </a:cubicBezTo>
                <a:cubicBezTo>
                  <a:pt x="6663007" y="4213610"/>
                  <a:pt x="6663937" y="4213387"/>
                  <a:pt x="6664607" y="4213089"/>
                </a:cubicBezTo>
                <a:cubicBezTo>
                  <a:pt x="6665277" y="4212791"/>
                  <a:pt x="6665760" y="4212438"/>
                  <a:pt x="6666058" y="4212029"/>
                </a:cubicBezTo>
                <a:cubicBezTo>
                  <a:pt x="6666356" y="4211619"/>
                  <a:pt x="6666505" y="4211117"/>
                  <a:pt x="6666505" y="4210522"/>
                </a:cubicBezTo>
                <a:lnTo>
                  <a:pt x="6666505" y="4149353"/>
                </a:lnTo>
                <a:cubicBezTo>
                  <a:pt x="6666505" y="4142135"/>
                  <a:pt x="6665891" y="4135977"/>
                  <a:pt x="6664663" y="4130880"/>
                </a:cubicBezTo>
                <a:cubicBezTo>
                  <a:pt x="6663435" y="4125783"/>
                  <a:pt x="6661407" y="4121336"/>
                  <a:pt x="6658579" y="4117541"/>
                </a:cubicBezTo>
                <a:cubicBezTo>
                  <a:pt x="6655752" y="4113746"/>
                  <a:pt x="6652050" y="4110714"/>
                  <a:pt x="6647473" y="4108444"/>
                </a:cubicBezTo>
                <a:cubicBezTo>
                  <a:pt x="6642897" y="4106175"/>
                  <a:pt x="6637260" y="4105040"/>
                  <a:pt x="6630563" y="4105040"/>
                </a:cubicBezTo>
                <a:cubicBezTo>
                  <a:pt x="6625130" y="4105040"/>
                  <a:pt x="6619735" y="4106398"/>
                  <a:pt x="6614378" y="4109114"/>
                </a:cubicBezTo>
                <a:cubicBezTo>
                  <a:pt x="6609020" y="4111830"/>
                  <a:pt x="6603699" y="4115979"/>
                  <a:pt x="6598416" y="4121560"/>
                </a:cubicBezTo>
                <a:lnTo>
                  <a:pt x="6598416" y="4061396"/>
                </a:lnTo>
                <a:cubicBezTo>
                  <a:pt x="6598416" y="4060801"/>
                  <a:pt x="6598267" y="4060280"/>
                  <a:pt x="6597969" y="4059833"/>
                </a:cubicBezTo>
                <a:cubicBezTo>
                  <a:pt x="6597672" y="4059387"/>
                  <a:pt x="6597188" y="4059015"/>
                  <a:pt x="6596518" y="4058717"/>
                </a:cubicBezTo>
                <a:cubicBezTo>
                  <a:pt x="6595848" y="4058419"/>
                  <a:pt x="6594918" y="4058196"/>
                  <a:pt x="6593728" y="4058047"/>
                </a:cubicBezTo>
                <a:cubicBezTo>
                  <a:pt x="6592537" y="4057898"/>
                  <a:pt x="6591012" y="4057824"/>
                  <a:pt x="6589151" y="4057824"/>
                </a:cubicBezTo>
                <a:close/>
                <a:moveTo>
                  <a:pt x="9427043" y="4057043"/>
                </a:moveTo>
                <a:cubicBezTo>
                  <a:pt x="9421536" y="4057043"/>
                  <a:pt x="9416755" y="4057805"/>
                  <a:pt x="9412699" y="4059331"/>
                </a:cubicBezTo>
                <a:cubicBezTo>
                  <a:pt x="9408644" y="4060856"/>
                  <a:pt x="9405277" y="4063219"/>
                  <a:pt x="9402598" y="4066419"/>
                </a:cubicBezTo>
                <a:cubicBezTo>
                  <a:pt x="9399919" y="4069619"/>
                  <a:pt x="9397929" y="4073730"/>
                  <a:pt x="9396626" y="4078753"/>
                </a:cubicBezTo>
                <a:cubicBezTo>
                  <a:pt x="9395324" y="4083776"/>
                  <a:pt x="9394673" y="4089785"/>
                  <a:pt x="9394673" y="4096780"/>
                </a:cubicBezTo>
                <a:lnTo>
                  <a:pt x="9394673" y="4107161"/>
                </a:lnTo>
                <a:lnTo>
                  <a:pt x="9380497" y="4107161"/>
                </a:lnTo>
                <a:cubicBezTo>
                  <a:pt x="9379901" y="4107161"/>
                  <a:pt x="9379381" y="4107291"/>
                  <a:pt x="9378934" y="4107551"/>
                </a:cubicBezTo>
                <a:cubicBezTo>
                  <a:pt x="9378488" y="4107812"/>
                  <a:pt x="9378116" y="4108258"/>
                  <a:pt x="9377818" y="4108891"/>
                </a:cubicBezTo>
                <a:cubicBezTo>
                  <a:pt x="9377520" y="4109523"/>
                  <a:pt x="9377297" y="4110323"/>
                  <a:pt x="9377148" y="4111291"/>
                </a:cubicBezTo>
                <a:cubicBezTo>
                  <a:pt x="9376999" y="4112258"/>
                  <a:pt x="9376925" y="4113449"/>
                  <a:pt x="9376925" y="4114862"/>
                </a:cubicBezTo>
                <a:cubicBezTo>
                  <a:pt x="9376925" y="4117541"/>
                  <a:pt x="9377223" y="4119476"/>
                  <a:pt x="9377818" y="4120667"/>
                </a:cubicBezTo>
                <a:cubicBezTo>
                  <a:pt x="9378413" y="4121857"/>
                  <a:pt x="9379306" y="4122453"/>
                  <a:pt x="9380497" y="4122453"/>
                </a:cubicBezTo>
                <a:lnTo>
                  <a:pt x="9394673" y="4122453"/>
                </a:lnTo>
                <a:lnTo>
                  <a:pt x="9394673" y="4210522"/>
                </a:lnTo>
                <a:cubicBezTo>
                  <a:pt x="9394673" y="4211117"/>
                  <a:pt x="9394821" y="4211619"/>
                  <a:pt x="9395119" y="4212029"/>
                </a:cubicBezTo>
                <a:cubicBezTo>
                  <a:pt x="9395417" y="4212438"/>
                  <a:pt x="9395919" y="4212791"/>
                  <a:pt x="9396626" y="4213089"/>
                </a:cubicBezTo>
                <a:cubicBezTo>
                  <a:pt x="9397333" y="4213387"/>
                  <a:pt x="9398282" y="4213610"/>
                  <a:pt x="9399473" y="4213759"/>
                </a:cubicBezTo>
                <a:cubicBezTo>
                  <a:pt x="9400663" y="4213908"/>
                  <a:pt x="9402151" y="4213982"/>
                  <a:pt x="9403937" y="4213982"/>
                </a:cubicBezTo>
                <a:cubicBezTo>
                  <a:pt x="9405723" y="4213982"/>
                  <a:pt x="9407211" y="4213908"/>
                  <a:pt x="9408402" y="4213759"/>
                </a:cubicBezTo>
                <a:cubicBezTo>
                  <a:pt x="9409593" y="4213610"/>
                  <a:pt x="9410541" y="4213387"/>
                  <a:pt x="9411249" y="4213089"/>
                </a:cubicBezTo>
                <a:cubicBezTo>
                  <a:pt x="9411955" y="4212791"/>
                  <a:pt x="9412458" y="4212438"/>
                  <a:pt x="9412755" y="4212029"/>
                </a:cubicBezTo>
                <a:cubicBezTo>
                  <a:pt x="9413053" y="4211619"/>
                  <a:pt x="9413202" y="4211117"/>
                  <a:pt x="9413202" y="4210522"/>
                </a:cubicBezTo>
                <a:lnTo>
                  <a:pt x="9413202" y="4122453"/>
                </a:lnTo>
                <a:lnTo>
                  <a:pt x="9435638" y="4122453"/>
                </a:lnTo>
                <a:cubicBezTo>
                  <a:pt x="9436754" y="4122453"/>
                  <a:pt x="9437647" y="4121857"/>
                  <a:pt x="9438317" y="4120667"/>
                </a:cubicBezTo>
                <a:cubicBezTo>
                  <a:pt x="9438986" y="4119476"/>
                  <a:pt x="9439321" y="4117541"/>
                  <a:pt x="9439321" y="4114862"/>
                </a:cubicBezTo>
                <a:cubicBezTo>
                  <a:pt x="9439321" y="4113449"/>
                  <a:pt x="9439228" y="4112258"/>
                  <a:pt x="9439042" y="4111291"/>
                </a:cubicBezTo>
                <a:cubicBezTo>
                  <a:pt x="9438856" y="4110323"/>
                  <a:pt x="9438596" y="4109523"/>
                  <a:pt x="9438261" y="4108891"/>
                </a:cubicBezTo>
                <a:cubicBezTo>
                  <a:pt x="9437926" y="4108258"/>
                  <a:pt x="9437554" y="4107812"/>
                  <a:pt x="9437145" y="4107551"/>
                </a:cubicBezTo>
                <a:cubicBezTo>
                  <a:pt x="9436735" y="4107291"/>
                  <a:pt x="9436233" y="4107161"/>
                  <a:pt x="9435638" y="4107161"/>
                </a:cubicBezTo>
                <a:lnTo>
                  <a:pt x="9413202" y="4107161"/>
                </a:lnTo>
                <a:lnTo>
                  <a:pt x="9413202" y="4096222"/>
                </a:lnTo>
                <a:cubicBezTo>
                  <a:pt x="9413202" y="4091906"/>
                  <a:pt x="9413462" y="4088241"/>
                  <a:pt x="9413983" y="4085227"/>
                </a:cubicBezTo>
                <a:cubicBezTo>
                  <a:pt x="9414504" y="4082213"/>
                  <a:pt x="9415360" y="4079758"/>
                  <a:pt x="9416551" y="4077860"/>
                </a:cubicBezTo>
                <a:cubicBezTo>
                  <a:pt x="9417741" y="4075962"/>
                  <a:pt x="9419304" y="4074567"/>
                  <a:pt x="9421239" y="4073674"/>
                </a:cubicBezTo>
                <a:cubicBezTo>
                  <a:pt x="9423173" y="4072781"/>
                  <a:pt x="9425517" y="4072335"/>
                  <a:pt x="9428271" y="4072335"/>
                </a:cubicBezTo>
                <a:cubicBezTo>
                  <a:pt x="9430280" y="4072335"/>
                  <a:pt x="9432047" y="4072502"/>
                  <a:pt x="9433573" y="4072837"/>
                </a:cubicBezTo>
                <a:cubicBezTo>
                  <a:pt x="9435098" y="4073172"/>
                  <a:pt x="9436419" y="4073544"/>
                  <a:pt x="9437535" y="4073953"/>
                </a:cubicBezTo>
                <a:cubicBezTo>
                  <a:pt x="9438651" y="4074363"/>
                  <a:pt x="9439600" y="4074735"/>
                  <a:pt x="9440382" y="4075070"/>
                </a:cubicBezTo>
                <a:cubicBezTo>
                  <a:pt x="9441163" y="4075404"/>
                  <a:pt x="9441814" y="4075572"/>
                  <a:pt x="9442335" y="4075572"/>
                </a:cubicBezTo>
                <a:cubicBezTo>
                  <a:pt x="9442781" y="4075572"/>
                  <a:pt x="9443153" y="4075479"/>
                  <a:pt x="9443451" y="4075293"/>
                </a:cubicBezTo>
                <a:cubicBezTo>
                  <a:pt x="9443749" y="4075107"/>
                  <a:pt x="9443991" y="4074753"/>
                  <a:pt x="9444177" y="4074232"/>
                </a:cubicBezTo>
                <a:cubicBezTo>
                  <a:pt x="9444363" y="4073711"/>
                  <a:pt x="9444530" y="4073023"/>
                  <a:pt x="9444679" y="4072167"/>
                </a:cubicBezTo>
                <a:cubicBezTo>
                  <a:pt x="9444828" y="4071312"/>
                  <a:pt x="9444902" y="4070177"/>
                  <a:pt x="9444902" y="4068763"/>
                </a:cubicBezTo>
                <a:cubicBezTo>
                  <a:pt x="9444902" y="4067349"/>
                  <a:pt x="9444847" y="4066140"/>
                  <a:pt x="9444735" y="4065135"/>
                </a:cubicBezTo>
                <a:cubicBezTo>
                  <a:pt x="9444623" y="4064131"/>
                  <a:pt x="9444419" y="4063275"/>
                  <a:pt x="9444121" y="4062568"/>
                </a:cubicBezTo>
                <a:cubicBezTo>
                  <a:pt x="9443823" y="4061861"/>
                  <a:pt x="9443451" y="4061284"/>
                  <a:pt x="9443005" y="4060838"/>
                </a:cubicBezTo>
                <a:cubicBezTo>
                  <a:pt x="9442558" y="4060391"/>
                  <a:pt x="9441665" y="4059889"/>
                  <a:pt x="9440326" y="4059331"/>
                </a:cubicBezTo>
                <a:cubicBezTo>
                  <a:pt x="9438986" y="4058773"/>
                  <a:pt x="9437089" y="4058252"/>
                  <a:pt x="9434633" y="4057768"/>
                </a:cubicBezTo>
                <a:cubicBezTo>
                  <a:pt x="9432177" y="4057285"/>
                  <a:pt x="9429647" y="4057043"/>
                  <a:pt x="9427043" y="4057043"/>
                </a:cubicBezTo>
                <a:close/>
                <a:moveTo>
                  <a:pt x="7131518" y="4057043"/>
                </a:moveTo>
                <a:cubicBezTo>
                  <a:pt x="7126011" y="4057043"/>
                  <a:pt x="7121230" y="4057805"/>
                  <a:pt x="7117175" y="4059331"/>
                </a:cubicBezTo>
                <a:cubicBezTo>
                  <a:pt x="7113119" y="4060856"/>
                  <a:pt x="7109752" y="4063219"/>
                  <a:pt x="7107073" y="4066419"/>
                </a:cubicBezTo>
                <a:cubicBezTo>
                  <a:pt x="7104394" y="4069619"/>
                  <a:pt x="7102404" y="4073730"/>
                  <a:pt x="7101101" y="4078753"/>
                </a:cubicBezTo>
                <a:cubicBezTo>
                  <a:pt x="7099799" y="4083776"/>
                  <a:pt x="7099148" y="4089785"/>
                  <a:pt x="7099148" y="4096780"/>
                </a:cubicBezTo>
                <a:lnTo>
                  <a:pt x="7099148" y="4107161"/>
                </a:lnTo>
                <a:lnTo>
                  <a:pt x="7084972" y="4107161"/>
                </a:lnTo>
                <a:cubicBezTo>
                  <a:pt x="7084377" y="4107161"/>
                  <a:pt x="7083856" y="4107291"/>
                  <a:pt x="7083409" y="4107551"/>
                </a:cubicBezTo>
                <a:cubicBezTo>
                  <a:pt x="7082963" y="4107812"/>
                  <a:pt x="7082591" y="4108258"/>
                  <a:pt x="7082293" y="4108891"/>
                </a:cubicBezTo>
                <a:cubicBezTo>
                  <a:pt x="7081996" y="4109523"/>
                  <a:pt x="7081772" y="4110323"/>
                  <a:pt x="7081623" y="4111291"/>
                </a:cubicBezTo>
                <a:cubicBezTo>
                  <a:pt x="7081475" y="4112258"/>
                  <a:pt x="7081400" y="4113449"/>
                  <a:pt x="7081400" y="4114862"/>
                </a:cubicBezTo>
                <a:cubicBezTo>
                  <a:pt x="7081400" y="4117541"/>
                  <a:pt x="7081698" y="4119476"/>
                  <a:pt x="7082293" y="4120667"/>
                </a:cubicBezTo>
                <a:cubicBezTo>
                  <a:pt x="7082889" y="4121857"/>
                  <a:pt x="7083781" y="4122453"/>
                  <a:pt x="7084972" y="4122453"/>
                </a:cubicBezTo>
                <a:lnTo>
                  <a:pt x="7099148" y="4122453"/>
                </a:lnTo>
                <a:lnTo>
                  <a:pt x="7099148" y="4210522"/>
                </a:lnTo>
                <a:cubicBezTo>
                  <a:pt x="7099148" y="4211117"/>
                  <a:pt x="7099297" y="4211619"/>
                  <a:pt x="7099594" y="4212029"/>
                </a:cubicBezTo>
                <a:cubicBezTo>
                  <a:pt x="7099892" y="4212438"/>
                  <a:pt x="7100394" y="4212791"/>
                  <a:pt x="7101101" y="4213089"/>
                </a:cubicBezTo>
                <a:cubicBezTo>
                  <a:pt x="7101808" y="4213387"/>
                  <a:pt x="7102757" y="4213610"/>
                  <a:pt x="7103948" y="4213759"/>
                </a:cubicBezTo>
                <a:cubicBezTo>
                  <a:pt x="7105138" y="4213908"/>
                  <a:pt x="7106627" y="4213982"/>
                  <a:pt x="7108413" y="4213982"/>
                </a:cubicBezTo>
                <a:cubicBezTo>
                  <a:pt x="7110198" y="4213982"/>
                  <a:pt x="7111687" y="4213908"/>
                  <a:pt x="7112877" y="4213759"/>
                </a:cubicBezTo>
                <a:cubicBezTo>
                  <a:pt x="7114068" y="4213610"/>
                  <a:pt x="7115017" y="4213387"/>
                  <a:pt x="7115724" y="4213089"/>
                </a:cubicBezTo>
                <a:cubicBezTo>
                  <a:pt x="7116431" y="4212791"/>
                  <a:pt x="7116933" y="4212438"/>
                  <a:pt x="7117231" y="4212029"/>
                </a:cubicBezTo>
                <a:cubicBezTo>
                  <a:pt x="7117528" y="4211619"/>
                  <a:pt x="7117677" y="4211117"/>
                  <a:pt x="7117677" y="4210522"/>
                </a:cubicBezTo>
                <a:lnTo>
                  <a:pt x="7117677" y="4122453"/>
                </a:lnTo>
                <a:lnTo>
                  <a:pt x="7140113" y="4122453"/>
                </a:lnTo>
                <a:cubicBezTo>
                  <a:pt x="7141229" y="4122453"/>
                  <a:pt x="7142122" y="4121857"/>
                  <a:pt x="7142792" y="4120667"/>
                </a:cubicBezTo>
                <a:cubicBezTo>
                  <a:pt x="7143462" y="4119476"/>
                  <a:pt x="7143796" y="4117541"/>
                  <a:pt x="7143796" y="4114862"/>
                </a:cubicBezTo>
                <a:cubicBezTo>
                  <a:pt x="7143796" y="4113449"/>
                  <a:pt x="7143703" y="4112258"/>
                  <a:pt x="7143517" y="4111291"/>
                </a:cubicBezTo>
                <a:cubicBezTo>
                  <a:pt x="7143331" y="4110323"/>
                  <a:pt x="7143071" y="4109523"/>
                  <a:pt x="7142736" y="4108891"/>
                </a:cubicBezTo>
                <a:cubicBezTo>
                  <a:pt x="7142401" y="4108258"/>
                  <a:pt x="7142029" y="4107812"/>
                  <a:pt x="7141620" y="4107551"/>
                </a:cubicBezTo>
                <a:cubicBezTo>
                  <a:pt x="7141211" y="4107291"/>
                  <a:pt x="7140708" y="4107161"/>
                  <a:pt x="7140113" y="4107161"/>
                </a:cubicBezTo>
                <a:lnTo>
                  <a:pt x="7117677" y="4107161"/>
                </a:lnTo>
                <a:lnTo>
                  <a:pt x="7117677" y="4096222"/>
                </a:lnTo>
                <a:cubicBezTo>
                  <a:pt x="7117677" y="4091906"/>
                  <a:pt x="7117938" y="4088241"/>
                  <a:pt x="7118458" y="4085227"/>
                </a:cubicBezTo>
                <a:cubicBezTo>
                  <a:pt x="7118979" y="4082213"/>
                  <a:pt x="7119835" y="4079758"/>
                  <a:pt x="7121026" y="4077860"/>
                </a:cubicBezTo>
                <a:cubicBezTo>
                  <a:pt x="7122216" y="4075962"/>
                  <a:pt x="7123779" y="4074567"/>
                  <a:pt x="7125714" y="4073674"/>
                </a:cubicBezTo>
                <a:cubicBezTo>
                  <a:pt x="7127649" y="4072781"/>
                  <a:pt x="7129993" y="4072335"/>
                  <a:pt x="7132746" y="4072335"/>
                </a:cubicBezTo>
                <a:cubicBezTo>
                  <a:pt x="7134755" y="4072335"/>
                  <a:pt x="7136522" y="4072502"/>
                  <a:pt x="7138048" y="4072837"/>
                </a:cubicBezTo>
                <a:cubicBezTo>
                  <a:pt x="7139573" y="4073172"/>
                  <a:pt x="7140894" y="4073544"/>
                  <a:pt x="7142010" y="4073953"/>
                </a:cubicBezTo>
                <a:cubicBezTo>
                  <a:pt x="7143127" y="4074363"/>
                  <a:pt x="7144075" y="4074735"/>
                  <a:pt x="7144857" y="4075070"/>
                </a:cubicBezTo>
                <a:cubicBezTo>
                  <a:pt x="7145638" y="4075404"/>
                  <a:pt x="7146289" y="4075572"/>
                  <a:pt x="7146810" y="4075572"/>
                </a:cubicBezTo>
                <a:cubicBezTo>
                  <a:pt x="7147257" y="4075572"/>
                  <a:pt x="7147629" y="4075479"/>
                  <a:pt x="7147926" y="4075293"/>
                </a:cubicBezTo>
                <a:cubicBezTo>
                  <a:pt x="7148224" y="4075107"/>
                  <a:pt x="7148466" y="4074753"/>
                  <a:pt x="7148652" y="4074232"/>
                </a:cubicBezTo>
                <a:cubicBezTo>
                  <a:pt x="7148838" y="4073711"/>
                  <a:pt x="7149005" y="4073023"/>
                  <a:pt x="7149154" y="4072167"/>
                </a:cubicBezTo>
                <a:cubicBezTo>
                  <a:pt x="7149303" y="4071312"/>
                  <a:pt x="7149377" y="4070177"/>
                  <a:pt x="7149377" y="4068763"/>
                </a:cubicBezTo>
                <a:cubicBezTo>
                  <a:pt x="7149377" y="4067349"/>
                  <a:pt x="7149322" y="4066140"/>
                  <a:pt x="7149210" y="4065135"/>
                </a:cubicBezTo>
                <a:cubicBezTo>
                  <a:pt x="7149098" y="4064131"/>
                  <a:pt x="7148894" y="4063275"/>
                  <a:pt x="7148596" y="4062568"/>
                </a:cubicBezTo>
                <a:cubicBezTo>
                  <a:pt x="7148298" y="4061861"/>
                  <a:pt x="7147926" y="4061284"/>
                  <a:pt x="7147480" y="4060838"/>
                </a:cubicBezTo>
                <a:cubicBezTo>
                  <a:pt x="7147033" y="4060391"/>
                  <a:pt x="7146140" y="4059889"/>
                  <a:pt x="7144801" y="4059331"/>
                </a:cubicBezTo>
                <a:cubicBezTo>
                  <a:pt x="7143462" y="4058773"/>
                  <a:pt x="7141564" y="4058252"/>
                  <a:pt x="7139108" y="4057768"/>
                </a:cubicBezTo>
                <a:cubicBezTo>
                  <a:pt x="7136653" y="4057285"/>
                  <a:pt x="7134123" y="4057043"/>
                  <a:pt x="7131518" y="4057043"/>
                </a:cubicBezTo>
                <a:close/>
                <a:moveTo>
                  <a:pt x="5763081" y="4048113"/>
                </a:moveTo>
                <a:lnTo>
                  <a:pt x="5763081" y="4191323"/>
                </a:lnTo>
                <a:lnTo>
                  <a:pt x="5785070" y="4213312"/>
                </a:lnTo>
                <a:lnTo>
                  <a:pt x="5928280" y="4213312"/>
                </a:lnTo>
                <a:lnTo>
                  <a:pt x="5928280" y="4070204"/>
                </a:lnTo>
                <a:lnTo>
                  <a:pt x="5906291" y="4048113"/>
                </a:lnTo>
                <a:close/>
                <a:moveTo>
                  <a:pt x="10506717" y="3912084"/>
                </a:moveTo>
                <a:cubicBezTo>
                  <a:pt x="10502103" y="3912084"/>
                  <a:pt x="10498921" y="3912958"/>
                  <a:pt x="10497173" y="3914707"/>
                </a:cubicBezTo>
                <a:cubicBezTo>
                  <a:pt x="10495424" y="3916456"/>
                  <a:pt x="10494550" y="3919972"/>
                  <a:pt x="10494550" y="3925255"/>
                </a:cubicBezTo>
                <a:cubicBezTo>
                  <a:pt x="10494550" y="3930390"/>
                  <a:pt x="10495405" y="3933813"/>
                  <a:pt x="10497117" y="3935525"/>
                </a:cubicBezTo>
                <a:cubicBezTo>
                  <a:pt x="10498829" y="3937236"/>
                  <a:pt x="10501917" y="3938092"/>
                  <a:pt x="10506381" y="3938092"/>
                </a:cubicBezTo>
                <a:cubicBezTo>
                  <a:pt x="10510995" y="3938092"/>
                  <a:pt x="10514177" y="3937217"/>
                  <a:pt x="10515925" y="3935469"/>
                </a:cubicBezTo>
                <a:cubicBezTo>
                  <a:pt x="10517674" y="3933720"/>
                  <a:pt x="10518549" y="3930204"/>
                  <a:pt x="10518549" y="3924921"/>
                </a:cubicBezTo>
                <a:cubicBezTo>
                  <a:pt x="10518549" y="3919786"/>
                  <a:pt x="10517693" y="3916363"/>
                  <a:pt x="10515981" y="3914651"/>
                </a:cubicBezTo>
                <a:cubicBezTo>
                  <a:pt x="10514269" y="3912940"/>
                  <a:pt x="10511181" y="3912084"/>
                  <a:pt x="10506717" y="3912084"/>
                </a:cubicBezTo>
                <a:close/>
                <a:moveTo>
                  <a:pt x="10451353" y="3912084"/>
                </a:moveTo>
                <a:cubicBezTo>
                  <a:pt x="10449417" y="3912084"/>
                  <a:pt x="10447781" y="3912196"/>
                  <a:pt x="10446441" y="3912419"/>
                </a:cubicBezTo>
                <a:cubicBezTo>
                  <a:pt x="10445101" y="3912642"/>
                  <a:pt x="10443985" y="3913051"/>
                  <a:pt x="10443093" y="3913647"/>
                </a:cubicBezTo>
                <a:cubicBezTo>
                  <a:pt x="10442199" y="3914242"/>
                  <a:pt x="10441549" y="3915135"/>
                  <a:pt x="10441139" y="3916326"/>
                </a:cubicBezTo>
                <a:cubicBezTo>
                  <a:pt x="10440730" y="3917516"/>
                  <a:pt x="10440525" y="3919116"/>
                  <a:pt x="10440525" y="3921125"/>
                </a:cubicBezTo>
                <a:lnTo>
                  <a:pt x="10440525" y="3935413"/>
                </a:lnTo>
                <a:lnTo>
                  <a:pt x="10425679" y="3966109"/>
                </a:lnTo>
                <a:cubicBezTo>
                  <a:pt x="10425382" y="3966704"/>
                  <a:pt x="10425251" y="3967225"/>
                  <a:pt x="10425289" y="3967671"/>
                </a:cubicBezTo>
                <a:cubicBezTo>
                  <a:pt x="10425326" y="3968118"/>
                  <a:pt x="10425531" y="3968471"/>
                  <a:pt x="10425903" y="3968732"/>
                </a:cubicBezTo>
                <a:cubicBezTo>
                  <a:pt x="10426275" y="3968992"/>
                  <a:pt x="10426889" y="3969178"/>
                  <a:pt x="10427745" y="3969290"/>
                </a:cubicBezTo>
                <a:cubicBezTo>
                  <a:pt x="10428601" y="3969402"/>
                  <a:pt x="10429661" y="3969457"/>
                  <a:pt x="10430926" y="3969457"/>
                </a:cubicBezTo>
                <a:cubicBezTo>
                  <a:pt x="10432339" y="3969457"/>
                  <a:pt x="10433511" y="3969402"/>
                  <a:pt x="10434442" y="3969290"/>
                </a:cubicBezTo>
                <a:cubicBezTo>
                  <a:pt x="10435372" y="3969178"/>
                  <a:pt x="10436191" y="3968974"/>
                  <a:pt x="10436897" y="3968676"/>
                </a:cubicBezTo>
                <a:cubicBezTo>
                  <a:pt x="10437605" y="3968378"/>
                  <a:pt x="10438200" y="3968043"/>
                  <a:pt x="10438683" y="3967671"/>
                </a:cubicBezTo>
                <a:cubicBezTo>
                  <a:pt x="10439167" y="3967299"/>
                  <a:pt x="10439595" y="3966853"/>
                  <a:pt x="10439967" y="3966332"/>
                </a:cubicBezTo>
                <a:lnTo>
                  <a:pt x="10455259" y="3943338"/>
                </a:lnTo>
                <a:cubicBezTo>
                  <a:pt x="10456525" y="3941478"/>
                  <a:pt x="10457585" y="3939710"/>
                  <a:pt x="10458441" y="3938036"/>
                </a:cubicBezTo>
                <a:cubicBezTo>
                  <a:pt x="10459296" y="3936362"/>
                  <a:pt x="10459985" y="3934669"/>
                  <a:pt x="10460505" y="3932957"/>
                </a:cubicBezTo>
                <a:cubicBezTo>
                  <a:pt x="10461027" y="3931246"/>
                  <a:pt x="10461399" y="3929423"/>
                  <a:pt x="10461621" y="3927488"/>
                </a:cubicBezTo>
                <a:cubicBezTo>
                  <a:pt x="10461845" y="3925553"/>
                  <a:pt x="10461957" y="3923432"/>
                  <a:pt x="10461957" y="3921125"/>
                </a:cubicBezTo>
                <a:cubicBezTo>
                  <a:pt x="10461957" y="3919116"/>
                  <a:pt x="10461752" y="3917516"/>
                  <a:pt x="10461343" y="3916326"/>
                </a:cubicBezTo>
                <a:cubicBezTo>
                  <a:pt x="10460933" y="3915135"/>
                  <a:pt x="10460301" y="3914242"/>
                  <a:pt x="10459445" y="3913647"/>
                </a:cubicBezTo>
                <a:cubicBezTo>
                  <a:pt x="10458589" y="3913051"/>
                  <a:pt x="10457491" y="3912642"/>
                  <a:pt x="10456152" y="3912419"/>
                </a:cubicBezTo>
                <a:cubicBezTo>
                  <a:pt x="10454813" y="3912196"/>
                  <a:pt x="10453213" y="3912084"/>
                  <a:pt x="10451353" y="3912084"/>
                </a:cubicBezTo>
                <a:close/>
                <a:moveTo>
                  <a:pt x="9850608" y="3888532"/>
                </a:moveTo>
                <a:lnTo>
                  <a:pt x="9866347" y="3888532"/>
                </a:lnTo>
                <a:lnTo>
                  <a:pt x="9866347" y="3909852"/>
                </a:lnTo>
                <a:cubicBezTo>
                  <a:pt x="9861807" y="3914912"/>
                  <a:pt x="9857473" y="3918670"/>
                  <a:pt x="9853343" y="3921125"/>
                </a:cubicBezTo>
                <a:cubicBezTo>
                  <a:pt x="9849213" y="3923581"/>
                  <a:pt x="9844729" y="3924809"/>
                  <a:pt x="9839892" y="3924809"/>
                </a:cubicBezTo>
                <a:cubicBezTo>
                  <a:pt x="9833939" y="3924809"/>
                  <a:pt x="9829307" y="3923265"/>
                  <a:pt x="9825995" y="3920177"/>
                </a:cubicBezTo>
                <a:cubicBezTo>
                  <a:pt x="9822684" y="3917088"/>
                  <a:pt x="9821028" y="3912940"/>
                  <a:pt x="9821028" y="3907731"/>
                </a:cubicBezTo>
                <a:cubicBezTo>
                  <a:pt x="9821028" y="3904680"/>
                  <a:pt x="9821605" y="3901982"/>
                  <a:pt x="9822758" y="3899638"/>
                </a:cubicBezTo>
                <a:cubicBezTo>
                  <a:pt x="9823912" y="3897294"/>
                  <a:pt x="9825716" y="3895285"/>
                  <a:pt x="9828172" y="3893611"/>
                </a:cubicBezTo>
                <a:cubicBezTo>
                  <a:pt x="9830627" y="3891937"/>
                  <a:pt x="9833716" y="3890671"/>
                  <a:pt x="9837437" y="3889816"/>
                </a:cubicBezTo>
                <a:cubicBezTo>
                  <a:pt x="9841157" y="3888960"/>
                  <a:pt x="9845547" y="3888532"/>
                  <a:pt x="9850608" y="3888532"/>
                </a:cubicBezTo>
                <a:close/>
                <a:moveTo>
                  <a:pt x="9345783" y="3888532"/>
                </a:moveTo>
                <a:lnTo>
                  <a:pt x="9361521" y="3888532"/>
                </a:lnTo>
                <a:lnTo>
                  <a:pt x="9361521" y="3909852"/>
                </a:lnTo>
                <a:cubicBezTo>
                  <a:pt x="9356982" y="3914912"/>
                  <a:pt x="9352647" y="3918670"/>
                  <a:pt x="9348517" y="3921125"/>
                </a:cubicBezTo>
                <a:cubicBezTo>
                  <a:pt x="9344387" y="3923581"/>
                  <a:pt x="9339904" y="3924809"/>
                  <a:pt x="9335067" y="3924809"/>
                </a:cubicBezTo>
                <a:cubicBezTo>
                  <a:pt x="9329114" y="3924809"/>
                  <a:pt x="9324482" y="3923265"/>
                  <a:pt x="9321170" y="3920177"/>
                </a:cubicBezTo>
                <a:cubicBezTo>
                  <a:pt x="9317859" y="3917088"/>
                  <a:pt x="9316203" y="3912940"/>
                  <a:pt x="9316203" y="3907731"/>
                </a:cubicBezTo>
                <a:cubicBezTo>
                  <a:pt x="9316203" y="3904680"/>
                  <a:pt x="9316780" y="3901982"/>
                  <a:pt x="9317933" y="3899638"/>
                </a:cubicBezTo>
                <a:cubicBezTo>
                  <a:pt x="9319087" y="3897294"/>
                  <a:pt x="9320891" y="3895285"/>
                  <a:pt x="9323347" y="3893611"/>
                </a:cubicBezTo>
                <a:cubicBezTo>
                  <a:pt x="9325803" y="3891937"/>
                  <a:pt x="9328891" y="3890671"/>
                  <a:pt x="9332611" y="3889816"/>
                </a:cubicBezTo>
                <a:cubicBezTo>
                  <a:pt x="9336332" y="3888960"/>
                  <a:pt x="9340723" y="3888532"/>
                  <a:pt x="9345783" y="3888532"/>
                </a:cubicBezTo>
                <a:close/>
                <a:moveTo>
                  <a:pt x="9155283" y="3888532"/>
                </a:moveTo>
                <a:lnTo>
                  <a:pt x="9171021" y="3888532"/>
                </a:lnTo>
                <a:lnTo>
                  <a:pt x="9171021" y="3909852"/>
                </a:lnTo>
                <a:cubicBezTo>
                  <a:pt x="9166482" y="3914912"/>
                  <a:pt x="9162147" y="3918670"/>
                  <a:pt x="9158017" y="3921125"/>
                </a:cubicBezTo>
                <a:cubicBezTo>
                  <a:pt x="9153887" y="3923581"/>
                  <a:pt x="9149404" y="3924809"/>
                  <a:pt x="9144567" y="3924809"/>
                </a:cubicBezTo>
                <a:cubicBezTo>
                  <a:pt x="9138614" y="3924809"/>
                  <a:pt x="9133982" y="3923265"/>
                  <a:pt x="9130670" y="3920177"/>
                </a:cubicBezTo>
                <a:cubicBezTo>
                  <a:pt x="9127359" y="3917088"/>
                  <a:pt x="9125703" y="3912940"/>
                  <a:pt x="9125703" y="3907731"/>
                </a:cubicBezTo>
                <a:cubicBezTo>
                  <a:pt x="9125703" y="3904680"/>
                  <a:pt x="9126280" y="3901982"/>
                  <a:pt x="9127433" y="3899638"/>
                </a:cubicBezTo>
                <a:cubicBezTo>
                  <a:pt x="9128587" y="3897294"/>
                  <a:pt x="9130391" y="3895285"/>
                  <a:pt x="9132847" y="3893611"/>
                </a:cubicBezTo>
                <a:cubicBezTo>
                  <a:pt x="9135303" y="3891937"/>
                  <a:pt x="9138391" y="3890671"/>
                  <a:pt x="9142111" y="3889816"/>
                </a:cubicBezTo>
                <a:cubicBezTo>
                  <a:pt x="9145832" y="3888960"/>
                  <a:pt x="9150223" y="3888532"/>
                  <a:pt x="9155283" y="3888532"/>
                </a:cubicBezTo>
                <a:close/>
                <a:moveTo>
                  <a:pt x="7850358" y="3888532"/>
                </a:moveTo>
                <a:lnTo>
                  <a:pt x="7866097" y="3888532"/>
                </a:lnTo>
                <a:lnTo>
                  <a:pt x="7866097" y="3909852"/>
                </a:lnTo>
                <a:cubicBezTo>
                  <a:pt x="7861557" y="3914912"/>
                  <a:pt x="7857223" y="3918670"/>
                  <a:pt x="7853093" y="3921125"/>
                </a:cubicBezTo>
                <a:cubicBezTo>
                  <a:pt x="7848963" y="3923581"/>
                  <a:pt x="7844479" y="3924809"/>
                  <a:pt x="7839642" y="3924809"/>
                </a:cubicBezTo>
                <a:cubicBezTo>
                  <a:pt x="7833689" y="3924809"/>
                  <a:pt x="7829057" y="3923265"/>
                  <a:pt x="7825745" y="3920177"/>
                </a:cubicBezTo>
                <a:cubicBezTo>
                  <a:pt x="7822434" y="3917088"/>
                  <a:pt x="7820778" y="3912940"/>
                  <a:pt x="7820778" y="3907731"/>
                </a:cubicBezTo>
                <a:cubicBezTo>
                  <a:pt x="7820778" y="3904680"/>
                  <a:pt x="7821355" y="3901982"/>
                  <a:pt x="7822508" y="3899638"/>
                </a:cubicBezTo>
                <a:cubicBezTo>
                  <a:pt x="7823662" y="3897294"/>
                  <a:pt x="7825466" y="3895285"/>
                  <a:pt x="7827922" y="3893611"/>
                </a:cubicBezTo>
                <a:cubicBezTo>
                  <a:pt x="7830378" y="3891937"/>
                  <a:pt x="7833466" y="3890671"/>
                  <a:pt x="7837187" y="3889816"/>
                </a:cubicBezTo>
                <a:cubicBezTo>
                  <a:pt x="7840907" y="3888960"/>
                  <a:pt x="7845298" y="3888532"/>
                  <a:pt x="7850358" y="3888532"/>
                </a:cubicBezTo>
                <a:close/>
                <a:moveTo>
                  <a:pt x="7040733" y="3888532"/>
                </a:moveTo>
                <a:lnTo>
                  <a:pt x="7056472" y="3888532"/>
                </a:lnTo>
                <a:lnTo>
                  <a:pt x="7056472" y="3909852"/>
                </a:lnTo>
                <a:cubicBezTo>
                  <a:pt x="7051932" y="3914912"/>
                  <a:pt x="7047598" y="3918670"/>
                  <a:pt x="7043468" y="3921125"/>
                </a:cubicBezTo>
                <a:cubicBezTo>
                  <a:pt x="7039338" y="3923581"/>
                  <a:pt x="7034854" y="3924809"/>
                  <a:pt x="7030017" y="3924809"/>
                </a:cubicBezTo>
                <a:cubicBezTo>
                  <a:pt x="7024064" y="3924809"/>
                  <a:pt x="7019432" y="3923265"/>
                  <a:pt x="7016120" y="3920177"/>
                </a:cubicBezTo>
                <a:cubicBezTo>
                  <a:pt x="7012809" y="3917088"/>
                  <a:pt x="7011153" y="3912940"/>
                  <a:pt x="7011153" y="3907731"/>
                </a:cubicBezTo>
                <a:cubicBezTo>
                  <a:pt x="7011153" y="3904680"/>
                  <a:pt x="7011730" y="3901982"/>
                  <a:pt x="7012883" y="3899638"/>
                </a:cubicBezTo>
                <a:cubicBezTo>
                  <a:pt x="7014037" y="3897294"/>
                  <a:pt x="7015841" y="3895285"/>
                  <a:pt x="7018297" y="3893611"/>
                </a:cubicBezTo>
                <a:cubicBezTo>
                  <a:pt x="7020753" y="3891937"/>
                  <a:pt x="7023841" y="3890671"/>
                  <a:pt x="7027562" y="3889816"/>
                </a:cubicBezTo>
                <a:cubicBezTo>
                  <a:pt x="7031282" y="3888960"/>
                  <a:pt x="7035673" y="3888532"/>
                  <a:pt x="7040733" y="3888532"/>
                </a:cubicBezTo>
                <a:close/>
                <a:moveTo>
                  <a:pt x="9028332" y="3844665"/>
                </a:moveTo>
                <a:cubicBezTo>
                  <a:pt x="9033393" y="3844665"/>
                  <a:pt x="9038248" y="3846283"/>
                  <a:pt x="9042899" y="3849520"/>
                </a:cubicBezTo>
                <a:cubicBezTo>
                  <a:pt x="9047550" y="3852757"/>
                  <a:pt x="9052368" y="3857464"/>
                  <a:pt x="9057354" y="3863641"/>
                </a:cubicBezTo>
                <a:lnTo>
                  <a:pt x="9057354" y="3903824"/>
                </a:lnTo>
                <a:cubicBezTo>
                  <a:pt x="9054452" y="3907470"/>
                  <a:pt x="9051699" y="3910540"/>
                  <a:pt x="9049094" y="3913033"/>
                </a:cubicBezTo>
                <a:cubicBezTo>
                  <a:pt x="9046489" y="3915526"/>
                  <a:pt x="9043997" y="3917554"/>
                  <a:pt x="9041615" y="3919116"/>
                </a:cubicBezTo>
                <a:cubicBezTo>
                  <a:pt x="9039234" y="3920679"/>
                  <a:pt x="9036909" y="3921795"/>
                  <a:pt x="9034639" y="3922465"/>
                </a:cubicBezTo>
                <a:cubicBezTo>
                  <a:pt x="9032369" y="3923135"/>
                  <a:pt x="9030007" y="3923469"/>
                  <a:pt x="9027551" y="3923469"/>
                </a:cubicBezTo>
                <a:cubicBezTo>
                  <a:pt x="9022714" y="3923469"/>
                  <a:pt x="9018696" y="3922335"/>
                  <a:pt x="9015496" y="3920065"/>
                </a:cubicBezTo>
                <a:cubicBezTo>
                  <a:pt x="9012296" y="3917795"/>
                  <a:pt x="9009729" y="3914782"/>
                  <a:pt x="9007794" y="3911024"/>
                </a:cubicBezTo>
                <a:cubicBezTo>
                  <a:pt x="9005859" y="3907266"/>
                  <a:pt x="9004501" y="3902968"/>
                  <a:pt x="9003720" y="3898131"/>
                </a:cubicBezTo>
                <a:cubicBezTo>
                  <a:pt x="9002939" y="3893295"/>
                  <a:pt x="9002548" y="3888346"/>
                  <a:pt x="9002548" y="3883286"/>
                </a:cubicBezTo>
                <a:cubicBezTo>
                  <a:pt x="9002548" y="3878523"/>
                  <a:pt x="9003013" y="3873835"/>
                  <a:pt x="9003943" y="3869222"/>
                </a:cubicBezTo>
                <a:cubicBezTo>
                  <a:pt x="9004873" y="3864608"/>
                  <a:pt x="9006362" y="3860478"/>
                  <a:pt x="9008408" y="3856832"/>
                </a:cubicBezTo>
                <a:cubicBezTo>
                  <a:pt x="9010455" y="3853185"/>
                  <a:pt x="9013115" y="3850246"/>
                  <a:pt x="9016389" y="3848014"/>
                </a:cubicBezTo>
                <a:cubicBezTo>
                  <a:pt x="9019663" y="3845781"/>
                  <a:pt x="9023644" y="3844665"/>
                  <a:pt x="9028332" y="3844665"/>
                </a:cubicBezTo>
                <a:close/>
                <a:moveTo>
                  <a:pt x="6770908" y="3844665"/>
                </a:moveTo>
                <a:cubicBezTo>
                  <a:pt x="6775968" y="3844665"/>
                  <a:pt x="6780823" y="3846283"/>
                  <a:pt x="6785474" y="3849520"/>
                </a:cubicBezTo>
                <a:cubicBezTo>
                  <a:pt x="6790125" y="3852757"/>
                  <a:pt x="6794943" y="3857464"/>
                  <a:pt x="6799929" y="3863641"/>
                </a:cubicBezTo>
                <a:lnTo>
                  <a:pt x="6799929" y="3903824"/>
                </a:lnTo>
                <a:cubicBezTo>
                  <a:pt x="6797027" y="3907470"/>
                  <a:pt x="6794274" y="3910540"/>
                  <a:pt x="6791669" y="3913033"/>
                </a:cubicBezTo>
                <a:cubicBezTo>
                  <a:pt x="6789065" y="3915526"/>
                  <a:pt x="6786572" y="3917554"/>
                  <a:pt x="6784190" y="3919116"/>
                </a:cubicBezTo>
                <a:cubicBezTo>
                  <a:pt x="6781809" y="3920679"/>
                  <a:pt x="6779484" y="3921795"/>
                  <a:pt x="6777214" y="3922465"/>
                </a:cubicBezTo>
                <a:cubicBezTo>
                  <a:pt x="6774945" y="3923135"/>
                  <a:pt x="6772582" y="3923469"/>
                  <a:pt x="6770126" y="3923469"/>
                </a:cubicBezTo>
                <a:cubicBezTo>
                  <a:pt x="6765289" y="3923469"/>
                  <a:pt x="6761271" y="3922335"/>
                  <a:pt x="6758071" y="3920065"/>
                </a:cubicBezTo>
                <a:cubicBezTo>
                  <a:pt x="6754871" y="3917795"/>
                  <a:pt x="6752304" y="3914782"/>
                  <a:pt x="6750369" y="3911024"/>
                </a:cubicBezTo>
                <a:cubicBezTo>
                  <a:pt x="6748435" y="3907266"/>
                  <a:pt x="6747076" y="3902968"/>
                  <a:pt x="6746295" y="3898131"/>
                </a:cubicBezTo>
                <a:cubicBezTo>
                  <a:pt x="6745514" y="3893295"/>
                  <a:pt x="6745123" y="3888346"/>
                  <a:pt x="6745123" y="3883286"/>
                </a:cubicBezTo>
                <a:cubicBezTo>
                  <a:pt x="6745123" y="3878523"/>
                  <a:pt x="6745588" y="3873835"/>
                  <a:pt x="6746518" y="3869222"/>
                </a:cubicBezTo>
                <a:cubicBezTo>
                  <a:pt x="6747449" y="3864608"/>
                  <a:pt x="6748937" y="3860478"/>
                  <a:pt x="6750983" y="3856832"/>
                </a:cubicBezTo>
                <a:cubicBezTo>
                  <a:pt x="6753029" y="3853185"/>
                  <a:pt x="6755690" y="3850246"/>
                  <a:pt x="6758964" y="3848014"/>
                </a:cubicBezTo>
                <a:cubicBezTo>
                  <a:pt x="6762238" y="3845781"/>
                  <a:pt x="6766219" y="3844665"/>
                  <a:pt x="6770908" y="3844665"/>
                </a:cubicBezTo>
                <a:close/>
                <a:moveTo>
                  <a:pt x="10195351" y="3844218"/>
                </a:moveTo>
                <a:cubicBezTo>
                  <a:pt x="10201283" y="3844218"/>
                  <a:pt x="10206239" y="3845279"/>
                  <a:pt x="10210219" y="3847400"/>
                </a:cubicBezTo>
                <a:cubicBezTo>
                  <a:pt x="10214198" y="3849520"/>
                  <a:pt x="10217351" y="3852404"/>
                  <a:pt x="10219679" y="3856050"/>
                </a:cubicBezTo>
                <a:cubicBezTo>
                  <a:pt x="10222007" y="3859697"/>
                  <a:pt x="10223678" y="3863938"/>
                  <a:pt x="10224692" y="3868775"/>
                </a:cubicBezTo>
                <a:cubicBezTo>
                  <a:pt x="10225706" y="3873612"/>
                  <a:pt x="10226213" y="3878747"/>
                  <a:pt x="10226213" y="3884179"/>
                </a:cubicBezTo>
                <a:cubicBezTo>
                  <a:pt x="10226213" y="3889983"/>
                  <a:pt x="10225612" y="3895304"/>
                  <a:pt x="10224411" y="3900141"/>
                </a:cubicBezTo>
                <a:cubicBezTo>
                  <a:pt x="10223209" y="3904978"/>
                  <a:pt x="10221331" y="3909145"/>
                  <a:pt x="10218779" y="3912642"/>
                </a:cubicBezTo>
                <a:cubicBezTo>
                  <a:pt x="10216226" y="3916140"/>
                  <a:pt x="10212959" y="3918856"/>
                  <a:pt x="10208981" y="3920791"/>
                </a:cubicBezTo>
                <a:cubicBezTo>
                  <a:pt x="10205001" y="3922725"/>
                  <a:pt x="10200308" y="3923693"/>
                  <a:pt x="10194901" y="3923693"/>
                </a:cubicBezTo>
                <a:cubicBezTo>
                  <a:pt x="10188969" y="3923693"/>
                  <a:pt x="10184013" y="3922632"/>
                  <a:pt x="10180034" y="3920512"/>
                </a:cubicBezTo>
                <a:cubicBezTo>
                  <a:pt x="10176055" y="3918391"/>
                  <a:pt x="10172883" y="3915526"/>
                  <a:pt x="10170517" y="3911917"/>
                </a:cubicBezTo>
                <a:cubicBezTo>
                  <a:pt x="10168153" y="3908308"/>
                  <a:pt x="10166463" y="3904085"/>
                  <a:pt x="10165449" y="3899248"/>
                </a:cubicBezTo>
                <a:cubicBezTo>
                  <a:pt x="10164435" y="3894411"/>
                  <a:pt x="10163928" y="3889239"/>
                  <a:pt x="10163928" y="3883732"/>
                </a:cubicBezTo>
                <a:cubicBezTo>
                  <a:pt x="10163928" y="3878002"/>
                  <a:pt x="10164547" y="3872719"/>
                  <a:pt x="10165787" y="3867882"/>
                </a:cubicBezTo>
                <a:cubicBezTo>
                  <a:pt x="10167025" y="3863045"/>
                  <a:pt x="10168921" y="3858859"/>
                  <a:pt x="10171474" y="3855325"/>
                </a:cubicBezTo>
                <a:cubicBezTo>
                  <a:pt x="10174027" y="3851790"/>
                  <a:pt x="10177274" y="3849055"/>
                  <a:pt x="10181217" y="3847121"/>
                </a:cubicBezTo>
                <a:cubicBezTo>
                  <a:pt x="10185159" y="3845186"/>
                  <a:pt x="10189870" y="3844218"/>
                  <a:pt x="10195351" y="3844218"/>
                </a:cubicBezTo>
                <a:close/>
                <a:moveTo>
                  <a:pt x="8661826" y="3844218"/>
                </a:moveTo>
                <a:cubicBezTo>
                  <a:pt x="8667759" y="3844218"/>
                  <a:pt x="8672714" y="3845279"/>
                  <a:pt x="8676694" y="3847400"/>
                </a:cubicBezTo>
                <a:cubicBezTo>
                  <a:pt x="8680673" y="3849520"/>
                  <a:pt x="8683827" y="3852404"/>
                  <a:pt x="8686155" y="3856050"/>
                </a:cubicBezTo>
                <a:cubicBezTo>
                  <a:pt x="8688482" y="3859697"/>
                  <a:pt x="8690153" y="3863938"/>
                  <a:pt x="8691167" y="3868775"/>
                </a:cubicBezTo>
                <a:cubicBezTo>
                  <a:pt x="8692181" y="3873612"/>
                  <a:pt x="8692688" y="3878747"/>
                  <a:pt x="8692688" y="3884179"/>
                </a:cubicBezTo>
                <a:cubicBezTo>
                  <a:pt x="8692688" y="3889983"/>
                  <a:pt x="8692087" y="3895304"/>
                  <a:pt x="8690885" y="3900141"/>
                </a:cubicBezTo>
                <a:cubicBezTo>
                  <a:pt x="8689684" y="3904978"/>
                  <a:pt x="8687806" y="3909145"/>
                  <a:pt x="8685254" y="3912642"/>
                </a:cubicBezTo>
                <a:cubicBezTo>
                  <a:pt x="8682701" y="3916140"/>
                  <a:pt x="8679435" y="3918856"/>
                  <a:pt x="8675455" y="3920791"/>
                </a:cubicBezTo>
                <a:cubicBezTo>
                  <a:pt x="8671476" y="3922725"/>
                  <a:pt x="8666783" y="3923693"/>
                  <a:pt x="8661376" y="3923693"/>
                </a:cubicBezTo>
                <a:cubicBezTo>
                  <a:pt x="8655444" y="3923693"/>
                  <a:pt x="8650488" y="3922632"/>
                  <a:pt x="8646509" y="3920512"/>
                </a:cubicBezTo>
                <a:cubicBezTo>
                  <a:pt x="8642530" y="3918391"/>
                  <a:pt x="8639357" y="3915526"/>
                  <a:pt x="8636992" y="3911917"/>
                </a:cubicBezTo>
                <a:cubicBezTo>
                  <a:pt x="8634627" y="3908308"/>
                  <a:pt x="8632938" y="3904085"/>
                  <a:pt x="8631924" y="3899248"/>
                </a:cubicBezTo>
                <a:cubicBezTo>
                  <a:pt x="8630910" y="3894411"/>
                  <a:pt x="8630403" y="3889239"/>
                  <a:pt x="8630403" y="3883732"/>
                </a:cubicBezTo>
                <a:cubicBezTo>
                  <a:pt x="8630403" y="3878002"/>
                  <a:pt x="8631023" y="3872719"/>
                  <a:pt x="8632262" y="3867882"/>
                </a:cubicBezTo>
                <a:cubicBezTo>
                  <a:pt x="8633500" y="3863045"/>
                  <a:pt x="8635396" y="3858859"/>
                  <a:pt x="8637949" y="3855325"/>
                </a:cubicBezTo>
                <a:cubicBezTo>
                  <a:pt x="8640502" y="3851790"/>
                  <a:pt x="8643749" y="3849055"/>
                  <a:pt x="8647691" y="3847121"/>
                </a:cubicBezTo>
                <a:cubicBezTo>
                  <a:pt x="8651634" y="3845186"/>
                  <a:pt x="8656345" y="3844218"/>
                  <a:pt x="8661826" y="3844218"/>
                </a:cubicBezTo>
                <a:close/>
                <a:moveTo>
                  <a:pt x="8395126" y="3844218"/>
                </a:moveTo>
                <a:cubicBezTo>
                  <a:pt x="8401059" y="3844218"/>
                  <a:pt x="8406014" y="3845279"/>
                  <a:pt x="8409994" y="3847400"/>
                </a:cubicBezTo>
                <a:cubicBezTo>
                  <a:pt x="8413973" y="3849520"/>
                  <a:pt x="8417127" y="3852404"/>
                  <a:pt x="8419455" y="3856050"/>
                </a:cubicBezTo>
                <a:cubicBezTo>
                  <a:pt x="8421782" y="3859697"/>
                  <a:pt x="8423453" y="3863938"/>
                  <a:pt x="8424467" y="3868775"/>
                </a:cubicBezTo>
                <a:cubicBezTo>
                  <a:pt x="8425481" y="3873612"/>
                  <a:pt x="8425988" y="3878747"/>
                  <a:pt x="8425988" y="3884179"/>
                </a:cubicBezTo>
                <a:cubicBezTo>
                  <a:pt x="8425988" y="3889983"/>
                  <a:pt x="8425387" y="3895304"/>
                  <a:pt x="8424185" y="3900141"/>
                </a:cubicBezTo>
                <a:cubicBezTo>
                  <a:pt x="8422984" y="3904978"/>
                  <a:pt x="8421106" y="3909145"/>
                  <a:pt x="8418554" y="3912642"/>
                </a:cubicBezTo>
                <a:cubicBezTo>
                  <a:pt x="8416001" y="3916140"/>
                  <a:pt x="8412735" y="3918856"/>
                  <a:pt x="8408755" y="3920791"/>
                </a:cubicBezTo>
                <a:cubicBezTo>
                  <a:pt x="8404776" y="3922725"/>
                  <a:pt x="8400083" y="3923693"/>
                  <a:pt x="8394676" y="3923693"/>
                </a:cubicBezTo>
                <a:cubicBezTo>
                  <a:pt x="8388744" y="3923693"/>
                  <a:pt x="8383788" y="3922632"/>
                  <a:pt x="8379809" y="3920512"/>
                </a:cubicBezTo>
                <a:cubicBezTo>
                  <a:pt x="8375830" y="3918391"/>
                  <a:pt x="8372657" y="3915526"/>
                  <a:pt x="8370292" y="3911917"/>
                </a:cubicBezTo>
                <a:cubicBezTo>
                  <a:pt x="8367927" y="3908308"/>
                  <a:pt x="8366238" y="3904085"/>
                  <a:pt x="8365224" y="3899248"/>
                </a:cubicBezTo>
                <a:cubicBezTo>
                  <a:pt x="8364210" y="3894411"/>
                  <a:pt x="8363703" y="3889239"/>
                  <a:pt x="8363703" y="3883732"/>
                </a:cubicBezTo>
                <a:cubicBezTo>
                  <a:pt x="8363703" y="3878002"/>
                  <a:pt x="8364323" y="3872719"/>
                  <a:pt x="8365562" y="3867882"/>
                </a:cubicBezTo>
                <a:cubicBezTo>
                  <a:pt x="8366800" y="3863045"/>
                  <a:pt x="8368696" y="3858859"/>
                  <a:pt x="8371249" y="3855325"/>
                </a:cubicBezTo>
                <a:cubicBezTo>
                  <a:pt x="8373802" y="3851790"/>
                  <a:pt x="8377049" y="3849055"/>
                  <a:pt x="8380991" y="3847121"/>
                </a:cubicBezTo>
                <a:cubicBezTo>
                  <a:pt x="8384934" y="3845186"/>
                  <a:pt x="8389645" y="3844218"/>
                  <a:pt x="8395126" y="3844218"/>
                </a:cubicBezTo>
                <a:close/>
                <a:moveTo>
                  <a:pt x="7404526" y="3844218"/>
                </a:moveTo>
                <a:cubicBezTo>
                  <a:pt x="7410459" y="3844218"/>
                  <a:pt x="7415414" y="3845279"/>
                  <a:pt x="7419394" y="3847400"/>
                </a:cubicBezTo>
                <a:cubicBezTo>
                  <a:pt x="7423373" y="3849520"/>
                  <a:pt x="7426527" y="3852404"/>
                  <a:pt x="7428855" y="3856050"/>
                </a:cubicBezTo>
                <a:cubicBezTo>
                  <a:pt x="7431182" y="3859697"/>
                  <a:pt x="7432853" y="3863938"/>
                  <a:pt x="7433867" y="3868775"/>
                </a:cubicBezTo>
                <a:cubicBezTo>
                  <a:pt x="7434881" y="3873612"/>
                  <a:pt x="7435388" y="3878747"/>
                  <a:pt x="7435388" y="3884179"/>
                </a:cubicBezTo>
                <a:cubicBezTo>
                  <a:pt x="7435388" y="3889983"/>
                  <a:pt x="7434787" y="3895304"/>
                  <a:pt x="7433586" y="3900141"/>
                </a:cubicBezTo>
                <a:cubicBezTo>
                  <a:pt x="7432384" y="3904978"/>
                  <a:pt x="7430507" y="3909145"/>
                  <a:pt x="7427954" y="3912642"/>
                </a:cubicBezTo>
                <a:cubicBezTo>
                  <a:pt x="7425401" y="3916140"/>
                  <a:pt x="7422135" y="3918856"/>
                  <a:pt x="7418156" y="3920791"/>
                </a:cubicBezTo>
                <a:cubicBezTo>
                  <a:pt x="7414176" y="3922725"/>
                  <a:pt x="7409483" y="3923693"/>
                  <a:pt x="7404076" y="3923693"/>
                </a:cubicBezTo>
                <a:cubicBezTo>
                  <a:pt x="7398144" y="3923693"/>
                  <a:pt x="7393189" y="3922632"/>
                  <a:pt x="7389209" y="3920512"/>
                </a:cubicBezTo>
                <a:cubicBezTo>
                  <a:pt x="7385230" y="3918391"/>
                  <a:pt x="7382058" y="3915526"/>
                  <a:pt x="7379692" y="3911917"/>
                </a:cubicBezTo>
                <a:cubicBezTo>
                  <a:pt x="7377328" y="3908308"/>
                  <a:pt x="7375638" y="3904085"/>
                  <a:pt x="7374624" y="3899248"/>
                </a:cubicBezTo>
                <a:cubicBezTo>
                  <a:pt x="7373610" y="3894411"/>
                  <a:pt x="7373103" y="3889239"/>
                  <a:pt x="7373103" y="3883732"/>
                </a:cubicBezTo>
                <a:cubicBezTo>
                  <a:pt x="7373103" y="3878002"/>
                  <a:pt x="7373723" y="3872719"/>
                  <a:pt x="7374962" y="3867882"/>
                </a:cubicBezTo>
                <a:cubicBezTo>
                  <a:pt x="7376201" y="3863045"/>
                  <a:pt x="7378096" y="3858859"/>
                  <a:pt x="7380649" y="3855325"/>
                </a:cubicBezTo>
                <a:cubicBezTo>
                  <a:pt x="7383202" y="3851790"/>
                  <a:pt x="7386449" y="3849055"/>
                  <a:pt x="7390392" y="3847121"/>
                </a:cubicBezTo>
                <a:cubicBezTo>
                  <a:pt x="7394334" y="3845186"/>
                  <a:pt x="7399046" y="3844218"/>
                  <a:pt x="7404526" y="3844218"/>
                </a:cubicBezTo>
                <a:close/>
                <a:moveTo>
                  <a:pt x="7280701" y="3844218"/>
                </a:moveTo>
                <a:cubicBezTo>
                  <a:pt x="7286634" y="3844218"/>
                  <a:pt x="7291590" y="3845279"/>
                  <a:pt x="7295569" y="3847400"/>
                </a:cubicBezTo>
                <a:cubicBezTo>
                  <a:pt x="7299548" y="3849520"/>
                  <a:pt x="7302702" y="3852404"/>
                  <a:pt x="7305030" y="3856050"/>
                </a:cubicBezTo>
                <a:cubicBezTo>
                  <a:pt x="7307358" y="3859697"/>
                  <a:pt x="7309028" y="3863938"/>
                  <a:pt x="7310042" y="3868775"/>
                </a:cubicBezTo>
                <a:cubicBezTo>
                  <a:pt x="7311056" y="3873612"/>
                  <a:pt x="7311563" y="3878747"/>
                  <a:pt x="7311563" y="3884179"/>
                </a:cubicBezTo>
                <a:cubicBezTo>
                  <a:pt x="7311563" y="3889983"/>
                  <a:pt x="7310962" y="3895304"/>
                  <a:pt x="7309760" y="3900141"/>
                </a:cubicBezTo>
                <a:cubicBezTo>
                  <a:pt x="7308559" y="3904978"/>
                  <a:pt x="7306682" y="3909145"/>
                  <a:pt x="7304129" y="3912642"/>
                </a:cubicBezTo>
                <a:cubicBezTo>
                  <a:pt x="7301576" y="3916140"/>
                  <a:pt x="7298310" y="3918856"/>
                  <a:pt x="7294331" y="3920791"/>
                </a:cubicBezTo>
                <a:cubicBezTo>
                  <a:pt x="7290351" y="3922725"/>
                  <a:pt x="7285658" y="3923693"/>
                  <a:pt x="7280252" y="3923693"/>
                </a:cubicBezTo>
                <a:cubicBezTo>
                  <a:pt x="7274319" y="3923693"/>
                  <a:pt x="7269363" y="3922632"/>
                  <a:pt x="7265384" y="3920512"/>
                </a:cubicBezTo>
                <a:cubicBezTo>
                  <a:pt x="7261405" y="3918391"/>
                  <a:pt x="7258232" y="3915526"/>
                  <a:pt x="7255868" y="3911917"/>
                </a:cubicBezTo>
                <a:cubicBezTo>
                  <a:pt x="7253503" y="3908308"/>
                  <a:pt x="7251813" y="3904085"/>
                  <a:pt x="7250799" y="3899248"/>
                </a:cubicBezTo>
                <a:cubicBezTo>
                  <a:pt x="7249785" y="3894411"/>
                  <a:pt x="7249278" y="3889239"/>
                  <a:pt x="7249278" y="3883732"/>
                </a:cubicBezTo>
                <a:cubicBezTo>
                  <a:pt x="7249278" y="3878002"/>
                  <a:pt x="7249898" y="3872719"/>
                  <a:pt x="7251137" y="3867882"/>
                </a:cubicBezTo>
                <a:cubicBezTo>
                  <a:pt x="7252376" y="3863045"/>
                  <a:pt x="7254271" y="3858859"/>
                  <a:pt x="7256824" y="3855325"/>
                </a:cubicBezTo>
                <a:cubicBezTo>
                  <a:pt x="7259377" y="3851790"/>
                  <a:pt x="7262624" y="3849055"/>
                  <a:pt x="7266567" y="3847121"/>
                </a:cubicBezTo>
                <a:cubicBezTo>
                  <a:pt x="7270509" y="3845186"/>
                  <a:pt x="7275220" y="3844218"/>
                  <a:pt x="7280701" y="3844218"/>
                </a:cubicBezTo>
                <a:close/>
                <a:moveTo>
                  <a:pt x="9487603" y="3843214"/>
                </a:moveTo>
                <a:cubicBezTo>
                  <a:pt x="9496513" y="3843214"/>
                  <a:pt x="9503232" y="3845967"/>
                  <a:pt x="9507761" y="3851474"/>
                </a:cubicBezTo>
                <a:cubicBezTo>
                  <a:pt x="9512289" y="3856980"/>
                  <a:pt x="9514442" y="3864571"/>
                  <a:pt x="9514219" y="3874245"/>
                </a:cubicBezTo>
                <a:lnTo>
                  <a:pt x="9459413" y="3874245"/>
                </a:lnTo>
                <a:cubicBezTo>
                  <a:pt x="9459563" y="3870152"/>
                  <a:pt x="9460274" y="3866226"/>
                  <a:pt x="9461547" y="3862469"/>
                </a:cubicBezTo>
                <a:cubicBezTo>
                  <a:pt x="9462819" y="3858711"/>
                  <a:pt x="9464617" y="3855418"/>
                  <a:pt x="9466938" y="3852590"/>
                </a:cubicBezTo>
                <a:cubicBezTo>
                  <a:pt x="9469259" y="3849762"/>
                  <a:pt x="9472142" y="3847493"/>
                  <a:pt x="9475586" y="3845781"/>
                </a:cubicBezTo>
                <a:cubicBezTo>
                  <a:pt x="9479030" y="3844070"/>
                  <a:pt x="9483035" y="3843214"/>
                  <a:pt x="9487603" y="3843214"/>
                </a:cubicBezTo>
                <a:close/>
                <a:moveTo>
                  <a:pt x="8182678" y="3843214"/>
                </a:moveTo>
                <a:cubicBezTo>
                  <a:pt x="8191588" y="3843214"/>
                  <a:pt x="8198307" y="3845967"/>
                  <a:pt x="8202836" y="3851474"/>
                </a:cubicBezTo>
                <a:cubicBezTo>
                  <a:pt x="8207365" y="3856980"/>
                  <a:pt x="8209517" y="3864571"/>
                  <a:pt x="8209294" y="3874245"/>
                </a:cubicBezTo>
                <a:lnTo>
                  <a:pt x="8154488" y="3874245"/>
                </a:lnTo>
                <a:cubicBezTo>
                  <a:pt x="8154638" y="3870152"/>
                  <a:pt x="8155349" y="3866226"/>
                  <a:pt x="8156622" y="3862469"/>
                </a:cubicBezTo>
                <a:cubicBezTo>
                  <a:pt x="8157895" y="3858711"/>
                  <a:pt x="8159692" y="3855418"/>
                  <a:pt x="8162013" y="3852590"/>
                </a:cubicBezTo>
                <a:cubicBezTo>
                  <a:pt x="8164334" y="3849762"/>
                  <a:pt x="8167217" y="3847493"/>
                  <a:pt x="8170661" y="3845781"/>
                </a:cubicBezTo>
                <a:cubicBezTo>
                  <a:pt x="8174105" y="3844070"/>
                  <a:pt x="8178111" y="3843214"/>
                  <a:pt x="8182678" y="3843214"/>
                </a:cubicBezTo>
                <a:close/>
                <a:moveTo>
                  <a:pt x="6658678" y="3843214"/>
                </a:moveTo>
                <a:cubicBezTo>
                  <a:pt x="6667588" y="3843214"/>
                  <a:pt x="6674307" y="3845967"/>
                  <a:pt x="6678836" y="3851474"/>
                </a:cubicBezTo>
                <a:cubicBezTo>
                  <a:pt x="6683365" y="3856980"/>
                  <a:pt x="6685517" y="3864571"/>
                  <a:pt x="6685294" y="3874245"/>
                </a:cubicBezTo>
                <a:lnTo>
                  <a:pt x="6630488" y="3874245"/>
                </a:lnTo>
                <a:cubicBezTo>
                  <a:pt x="6630638" y="3870152"/>
                  <a:pt x="6631350" y="3866226"/>
                  <a:pt x="6632622" y="3862469"/>
                </a:cubicBezTo>
                <a:cubicBezTo>
                  <a:pt x="6633895" y="3858711"/>
                  <a:pt x="6635692" y="3855418"/>
                  <a:pt x="6638013" y="3852590"/>
                </a:cubicBezTo>
                <a:cubicBezTo>
                  <a:pt x="6640334" y="3849762"/>
                  <a:pt x="6643217" y="3847493"/>
                  <a:pt x="6646661" y="3845781"/>
                </a:cubicBezTo>
                <a:cubicBezTo>
                  <a:pt x="6650105" y="3844070"/>
                  <a:pt x="6654111" y="3843214"/>
                  <a:pt x="6658678" y="3843214"/>
                </a:cubicBezTo>
                <a:close/>
                <a:moveTo>
                  <a:pt x="6277678" y="3843214"/>
                </a:moveTo>
                <a:cubicBezTo>
                  <a:pt x="6286588" y="3843214"/>
                  <a:pt x="6293307" y="3845967"/>
                  <a:pt x="6297836" y="3851474"/>
                </a:cubicBezTo>
                <a:cubicBezTo>
                  <a:pt x="6302365" y="3856980"/>
                  <a:pt x="6304517" y="3864571"/>
                  <a:pt x="6304294" y="3874245"/>
                </a:cubicBezTo>
                <a:lnTo>
                  <a:pt x="6249488" y="3874245"/>
                </a:lnTo>
                <a:cubicBezTo>
                  <a:pt x="6249638" y="3870152"/>
                  <a:pt x="6250349" y="3866226"/>
                  <a:pt x="6251622" y="3862469"/>
                </a:cubicBezTo>
                <a:cubicBezTo>
                  <a:pt x="6252895" y="3858711"/>
                  <a:pt x="6254692" y="3855418"/>
                  <a:pt x="6257013" y="3852590"/>
                </a:cubicBezTo>
                <a:cubicBezTo>
                  <a:pt x="6259334" y="3849762"/>
                  <a:pt x="6262217" y="3847493"/>
                  <a:pt x="6265661" y="3845781"/>
                </a:cubicBezTo>
                <a:cubicBezTo>
                  <a:pt x="6269105" y="3844070"/>
                  <a:pt x="6273111" y="3843214"/>
                  <a:pt x="6277678" y="3843214"/>
                </a:cubicBezTo>
                <a:close/>
                <a:moveTo>
                  <a:pt x="10103876" y="3830377"/>
                </a:moveTo>
                <a:cubicBezTo>
                  <a:pt x="10102090" y="3830377"/>
                  <a:pt x="10100602" y="3830452"/>
                  <a:pt x="10099411" y="3830601"/>
                </a:cubicBezTo>
                <a:cubicBezTo>
                  <a:pt x="10098221" y="3830750"/>
                  <a:pt x="10097272" y="3830973"/>
                  <a:pt x="10096565" y="3831270"/>
                </a:cubicBezTo>
                <a:cubicBezTo>
                  <a:pt x="10095858" y="3831568"/>
                  <a:pt x="10095374" y="3831940"/>
                  <a:pt x="10095114" y="3832387"/>
                </a:cubicBezTo>
                <a:cubicBezTo>
                  <a:pt x="10094853" y="3832833"/>
                  <a:pt x="10094723" y="3833317"/>
                  <a:pt x="10094723" y="3833838"/>
                </a:cubicBezTo>
                <a:lnTo>
                  <a:pt x="10094723" y="3934297"/>
                </a:lnTo>
                <a:cubicBezTo>
                  <a:pt x="10094723" y="3934892"/>
                  <a:pt x="10094853" y="3935394"/>
                  <a:pt x="10095114" y="3935804"/>
                </a:cubicBezTo>
                <a:cubicBezTo>
                  <a:pt x="10095374" y="3936213"/>
                  <a:pt x="10095858" y="3936566"/>
                  <a:pt x="10096565" y="3936864"/>
                </a:cubicBezTo>
                <a:cubicBezTo>
                  <a:pt x="10097272" y="3937162"/>
                  <a:pt x="10098221" y="3937385"/>
                  <a:pt x="10099411" y="3937534"/>
                </a:cubicBezTo>
                <a:cubicBezTo>
                  <a:pt x="10100602" y="3937683"/>
                  <a:pt x="10102090" y="3937757"/>
                  <a:pt x="10103876" y="3937757"/>
                </a:cubicBezTo>
                <a:cubicBezTo>
                  <a:pt x="10105737" y="3937757"/>
                  <a:pt x="10107262" y="3937683"/>
                  <a:pt x="10108453" y="3937534"/>
                </a:cubicBezTo>
                <a:cubicBezTo>
                  <a:pt x="10109643" y="3937385"/>
                  <a:pt x="10110573" y="3937162"/>
                  <a:pt x="10111243" y="3936864"/>
                </a:cubicBezTo>
                <a:cubicBezTo>
                  <a:pt x="10111913" y="3936566"/>
                  <a:pt x="10112397" y="3936213"/>
                  <a:pt x="10112694" y="3935804"/>
                </a:cubicBezTo>
                <a:cubicBezTo>
                  <a:pt x="10112991" y="3935394"/>
                  <a:pt x="10113141" y="3934892"/>
                  <a:pt x="10113141" y="3934297"/>
                </a:cubicBezTo>
                <a:lnTo>
                  <a:pt x="10113141" y="3833838"/>
                </a:lnTo>
                <a:cubicBezTo>
                  <a:pt x="10113141" y="3833317"/>
                  <a:pt x="10112991" y="3832833"/>
                  <a:pt x="10112694" y="3832387"/>
                </a:cubicBezTo>
                <a:cubicBezTo>
                  <a:pt x="10112397" y="3831940"/>
                  <a:pt x="10111913" y="3831568"/>
                  <a:pt x="10111243" y="3831270"/>
                </a:cubicBezTo>
                <a:cubicBezTo>
                  <a:pt x="10110573" y="3830973"/>
                  <a:pt x="10109643" y="3830750"/>
                  <a:pt x="10108453" y="3830601"/>
                </a:cubicBezTo>
                <a:cubicBezTo>
                  <a:pt x="10107262" y="3830452"/>
                  <a:pt x="10105737" y="3830377"/>
                  <a:pt x="10103876" y="3830377"/>
                </a:cubicBezTo>
                <a:close/>
                <a:moveTo>
                  <a:pt x="9560653" y="3830377"/>
                </a:moveTo>
                <a:cubicBezTo>
                  <a:pt x="9558272" y="3830377"/>
                  <a:pt x="9556356" y="3830452"/>
                  <a:pt x="9554905" y="3830601"/>
                </a:cubicBezTo>
                <a:cubicBezTo>
                  <a:pt x="9553454" y="3830750"/>
                  <a:pt x="9552375" y="3831066"/>
                  <a:pt x="9551668" y="3831549"/>
                </a:cubicBezTo>
                <a:cubicBezTo>
                  <a:pt x="9550961" y="3832033"/>
                  <a:pt x="9550626" y="3832629"/>
                  <a:pt x="9550663" y="3833335"/>
                </a:cubicBezTo>
                <a:cubicBezTo>
                  <a:pt x="9550701" y="3834042"/>
                  <a:pt x="9551017" y="3834917"/>
                  <a:pt x="9551612" y="3835959"/>
                </a:cubicBezTo>
                <a:lnTo>
                  <a:pt x="9581192" y="3883174"/>
                </a:lnTo>
                <a:lnTo>
                  <a:pt x="9549938" y="3932176"/>
                </a:lnTo>
                <a:cubicBezTo>
                  <a:pt x="9549268" y="3933218"/>
                  <a:pt x="9548915" y="3934092"/>
                  <a:pt x="9548877" y="3934799"/>
                </a:cubicBezTo>
                <a:cubicBezTo>
                  <a:pt x="9548840" y="3935506"/>
                  <a:pt x="9549138" y="3936083"/>
                  <a:pt x="9549770" y="3936529"/>
                </a:cubicBezTo>
                <a:cubicBezTo>
                  <a:pt x="9550403" y="3936976"/>
                  <a:pt x="9551407" y="3937292"/>
                  <a:pt x="9552784" y="3937478"/>
                </a:cubicBezTo>
                <a:cubicBezTo>
                  <a:pt x="9554161" y="3937664"/>
                  <a:pt x="9555928" y="3937757"/>
                  <a:pt x="9558086" y="3937757"/>
                </a:cubicBezTo>
                <a:cubicBezTo>
                  <a:pt x="9560170" y="3937757"/>
                  <a:pt x="9561844" y="3937701"/>
                  <a:pt x="9563109" y="3937590"/>
                </a:cubicBezTo>
                <a:cubicBezTo>
                  <a:pt x="9564374" y="3937478"/>
                  <a:pt x="9565397" y="3937292"/>
                  <a:pt x="9566179" y="3937031"/>
                </a:cubicBezTo>
                <a:cubicBezTo>
                  <a:pt x="9566960" y="3936771"/>
                  <a:pt x="9567555" y="3936436"/>
                  <a:pt x="9567965" y="3936027"/>
                </a:cubicBezTo>
                <a:cubicBezTo>
                  <a:pt x="9568374" y="3935618"/>
                  <a:pt x="9568727" y="3935152"/>
                  <a:pt x="9569025" y="3934632"/>
                </a:cubicBezTo>
                <a:lnTo>
                  <a:pt x="9593023" y="3894783"/>
                </a:lnTo>
                <a:lnTo>
                  <a:pt x="9617134" y="3934632"/>
                </a:lnTo>
                <a:cubicBezTo>
                  <a:pt x="9617431" y="3935152"/>
                  <a:pt x="9617785" y="3935618"/>
                  <a:pt x="9618194" y="3936027"/>
                </a:cubicBezTo>
                <a:cubicBezTo>
                  <a:pt x="9618603" y="3936436"/>
                  <a:pt x="9619199" y="3936771"/>
                  <a:pt x="9619980" y="3937031"/>
                </a:cubicBezTo>
                <a:cubicBezTo>
                  <a:pt x="9620761" y="3937292"/>
                  <a:pt x="9621803" y="3937478"/>
                  <a:pt x="9623105" y="3937590"/>
                </a:cubicBezTo>
                <a:cubicBezTo>
                  <a:pt x="9624407" y="3937701"/>
                  <a:pt x="9626175" y="3937757"/>
                  <a:pt x="9628407" y="3937757"/>
                </a:cubicBezTo>
                <a:cubicBezTo>
                  <a:pt x="9630714" y="3937757"/>
                  <a:pt x="9632593" y="3937664"/>
                  <a:pt x="9634044" y="3937478"/>
                </a:cubicBezTo>
                <a:cubicBezTo>
                  <a:pt x="9635495" y="3937292"/>
                  <a:pt x="9636574" y="3936976"/>
                  <a:pt x="9637281" y="3936529"/>
                </a:cubicBezTo>
                <a:cubicBezTo>
                  <a:pt x="9637988" y="3936083"/>
                  <a:pt x="9638342" y="3935506"/>
                  <a:pt x="9638342" y="3934799"/>
                </a:cubicBezTo>
                <a:cubicBezTo>
                  <a:pt x="9638342" y="3934092"/>
                  <a:pt x="9638044" y="3933218"/>
                  <a:pt x="9637449" y="3932176"/>
                </a:cubicBezTo>
                <a:lnTo>
                  <a:pt x="9606418" y="3882616"/>
                </a:lnTo>
                <a:lnTo>
                  <a:pt x="9635774" y="3835959"/>
                </a:lnTo>
                <a:cubicBezTo>
                  <a:pt x="9636444" y="3834842"/>
                  <a:pt x="9636816" y="3833912"/>
                  <a:pt x="9636891" y="3833168"/>
                </a:cubicBezTo>
                <a:cubicBezTo>
                  <a:pt x="9636965" y="3832424"/>
                  <a:pt x="9636667" y="3831847"/>
                  <a:pt x="9635997" y="3831438"/>
                </a:cubicBezTo>
                <a:cubicBezTo>
                  <a:pt x="9635328" y="3831029"/>
                  <a:pt x="9634305" y="3830750"/>
                  <a:pt x="9632928" y="3830601"/>
                </a:cubicBezTo>
                <a:cubicBezTo>
                  <a:pt x="9631551" y="3830452"/>
                  <a:pt x="9629784" y="3830377"/>
                  <a:pt x="9627626" y="3830377"/>
                </a:cubicBezTo>
                <a:cubicBezTo>
                  <a:pt x="9625617" y="3830377"/>
                  <a:pt x="9624035" y="3830433"/>
                  <a:pt x="9622882" y="3830545"/>
                </a:cubicBezTo>
                <a:cubicBezTo>
                  <a:pt x="9621729" y="3830657"/>
                  <a:pt x="9620836" y="3830843"/>
                  <a:pt x="9620203" y="3831103"/>
                </a:cubicBezTo>
                <a:cubicBezTo>
                  <a:pt x="9619571" y="3831363"/>
                  <a:pt x="9619069" y="3831680"/>
                  <a:pt x="9618696" y="3832052"/>
                </a:cubicBezTo>
                <a:cubicBezTo>
                  <a:pt x="9618324" y="3832424"/>
                  <a:pt x="9617989" y="3832833"/>
                  <a:pt x="9617692" y="3833280"/>
                </a:cubicBezTo>
                <a:lnTo>
                  <a:pt x="9594475" y="3870673"/>
                </a:lnTo>
                <a:lnTo>
                  <a:pt x="9571592" y="3833280"/>
                </a:lnTo>
                <a:cubicBezTo>
                  <a:pt x="9571295" y="3832759"/>
                  <a:pt x="9570960" y="3832312"/>
                  <a:pt x="9570588" y="3831940"/>
                </a:cubicBezTo>
                <a:cubicBezTo>
                  <a:pt x="9570215" y="3831568"/>
                  <a:pt x="9569657" y="3831270"/>
                  <a:pt x="9568913" y="3831047"/>
                </a:cubicBezTo>
                <a:cubicBezTo>
                  <a:pt x="9568169" y="3830824"/>
                  <a:pt x="9567146" y="3830657"/>
                  <a:pt x="9565844" y="3830545"/>
                </a:cubicBezTo>
                <a:cubicBezTo>
                  <a:pt x="9564541" y="3830433"/>
                  <a:pt x="9562811" y="3830377"/>
                  <a:pt x="9560653" y="3830377"/>
                </a:cubicBezTo>
                <a:close/>
                <a:moveTo>
                  <a:pt x="8750880" y="3830377"/>
                </a:moveTo>
                <a:cubicBezTo>
                  <a:pt x="8749094" y="3830377"/>
                  <a:pt x="8747605" y="3830433"/>
                  <a:pt x="8746415" y="3830545"/>
                </a:cubicBezTo>
                <a:cubicBezTo>
                  <a:pt x="8745224" y="3830657"/>
                  <a:pt x="8744257" y="3830880"/>
                  <a:pt x="8743513" y="3831215"/>
                </a:cubicBezTo>
                <a:cubicBezTo>
                  <a:pt x="8742769" y="3831549"/>
                  <a:pt x="8742266" y="3831922"/>
                  <a:pt x="8742006" y="3832331"/>
                </a:cubicBezTo>
                <a:cubicBezTo>
                  <a:pt x="8741745" y="3832740"/>
                  <a:pt x="8741615" y="3833242"/>
                  <a:pt x="8741615" y="3833838"/>
                </a:cubicBezTo>
                <a:lnTo>
                  <a:pt x="8741615" y="3894783"/>
                </a:lnTo>
                <a:cubicBezTo>
                  <a:pt x="8741615" y="3902075"/>
                  <a:pt x="8742229" y="3908270"/>
                  <a:pt x="8743457" y="3913368"/>
                </a:cubicBezTo>
                <a:cubicBezTo>
                  <a:pt x="8744685" y="3918465"/>
                  <a:pt x="8746712" y="3922930"/>
                  <a:pt x="8749540" y="3926762"/>
                </a:cubicBezTo>
                <a:cubicBezTo>
                  <a:pt x="8752368" y="3930595"/>
                  <a:pt x="8756070" y="3933627"/>
                  <a:pt x="8760647" y="3935859"/>
                </a:cubicBezTo>
                <a:cubicBezTo>
                  <a:pt x="8765223" y="3938092"/>
                  <a:pt x="8770860" y="3939208"/>
                  <a:pt x="8777557" y="3939208"/>
                </a:cubicBezTo>
                <a:cubicBezTo>
                  <a:pt x="8783287" y="3939208"/>
                  <a:pt x="8788942" y="3937757"/>
                  <a:pt x="8794524" y="3934855"/>
                </a:cubicBezTo>
                <a:cubicBezTo>
                  <a:pt x="8800105" y="3931953"/>
                  <a:pt x="8805760" y="3927339"/>
                  <a:pt x="8811490" y="3921014"/>
                </a:cubicBezTo>
                <a:lnTo>
                  <a:pt x="8811490" y="3934297"/>
                </a:lnTo>
                <a:cubicBezTo>
                  <a:pt x="8811490" y="3934892"/>
                  <a:pt x="8811602" y="3935394"/>
                  <a:pt x="8811825" y="3935804"/>
                </a:cubicBezTo>
                <a:cubicBezTo>
                  <a:pt x="8812048" y="3936213"/>
                  <a:pt x="8812476" y="3936566"/>
                  <a:pt x="8813108" y="3936864"/>
                </a:cubicBezTo>
                <a:cubicBezTo>
                  <a:pt x="8813741" y="3937162"/>
                  <a:pt x="8814597" y="3937385"/>
                  <a:pt x="8815676" y="3937534"/>
                </a:cubicBezTo>
                <a:cubicBezTo>
                  <a:pt x="8816755" y="3937683"/>
                  <a:pt x="8818150" y="3937757"/>
                  <a:pt x="8819861" y="3937757"/>
                </a:cubicBezTo>
                <a:cubicBezTo>
                  <a:pt x="8821424" y="3937757"/>
                  <a:pt x="8822745" y="3937683"/>
                  <a:pt x="8823824" y="3937534"/>
                </a:cubicBezTo>
                <a:cubicBezTo>
                  <a:pt x="8824903" y="3937385"/>
                  <a:pt x="8825777" y="3937162"/>
                  <a:pt x="8826447" y="3936864"/>
                </a:cubicBezTo>
                <a:cubicBezTo>
                  <a:pt x="8827117" y="3936566"/>
                  <a:pt x="8827582" y="3936213"/>
                  <a:pt x="8827842" y="3935804"/>
                </a:cubicBezTo>
                <a:cubicBezTo>
                  <a:pt x="8828103" y="3935394"/>
                  <a:pt x="8828233" y="3934892"/>
                  <a:pt x="8828233" y="3934297"/>
                </a:cubicBezTo>
                <a:lnTo>
                  <a:pt x="8828233" y="3833838"/>
                </a:lnTo>
                <a:cubicBezTo>
                  <a:pt x="8828233" y="3833242"/>
                  <a:pt x="8828066" y="3832740"/>
                  <a:pt x="8827731" y="3832331"/>
                </a:cubicBezTo>
                <a:cubicBezTo>
                  <a:pt x="8827396" y="3831922"/>
                  <a:pt x="8826894" y="3831549"/>
                  <a:pt x="8826224" y="3831215"/>
                </a:cubicBezTo>
                <a:cubicBezTo>
                  <a:pt x="8825554" y="3830880"/>
                  <a:pt x="8824624" y="3830657"/>
                  <a:pt x="8823433" y="3830545"/>
                </a:cubicBezTo>
                <a:cubicBezTo>
                  <a:pt x="8822243" y="3830433"/>
                  <a:pt x="8820754" y="3830377"/>
                  <a:pt x="8818969" y="3830377"/>
                </a:cubicBezTo>
                <a:cubicBezTo>
                  <a:pt x="8817108" y="3830377"/>
                  <a:pt x="8815601" y="3830433"/>
                  <a:pt x="8814448" y="3830545"/>
                </a:cubicBezTo>
                <a:cubicBezTo>
                  <a:pt x="8813294" y="3830657"/>
                  <a:pt x="8812346" y="3830880"/>
                  <a:pt x="8811602" y="3831215"/>
                </a:cubicBezTo>
                <a:cubicBezTo>
                  <a:pt x="8810857" y="3831549"/>
                  <a:pt x="8810355" y="3831922"/>
                  <a:pt x="8810095" y="3832331"/>
                </a:cubicBezTo>
                <a:cubicBezTo>
                  <a:pt x="8809834" y="3832740"/>
                  <a:pt x="8809704" y="3833242"/>
                  <a:pt x="8809704" y="3833838"/>
                </a:cubicBezTo>
                <a:lnTo>
                  <a:pt x="8809704" y="3904047"/>
                </a:lnTo>
                <a:cubicBezTo>
                  <a:pt x="8804569" y="3910373"/>
                  <a:pt x="8799714" y="3915172"/>
                  <a:pt x="8795137" y="3918447"/>
                </a:cubicBezTo>
                <a:cubicBezTo>
                  <a:pt x="8790561" y="3921721"/>
                  <a:pt x="8785966" y="3923358"/>
                  <a:pt x="8781352" y="3923358"/>
                </a:cubicBezTo>
                <a:cubicBezTo>
                  <a:pt x="8777780" y="3923358"/>
                  <a:pt x="8774655" y="3922670"/>
                  <a:pt x="8771976" y="3921293"/>
                </a:cubicBezTo>
                <a:cubicBezTo>
                  <a:pt x="8769297" y="3919916"/>
                  <a:pt x="8767083" y="3917981"/>
                  <a:pt x="8765335" y="3915489"/>
                </a:cubicBezTo>
                <a:cubicBezTo>
                  <a:pt x="8763586" y="3912996"/>
                  <a:pt x="8762284" y="3909982"/>
                  <a:pt x="8761428" y="3906447"/>
                </a:cubicBezTo>
                <a:cubicBezTo>
                  <a:pt x="8760572" y="3902913"/>
                  <a:pt x="8760144" y="3898206"/>
                  <a:pt x="8760144" y="3892327"/>
                </a:cubicBezTo>
                <a:lnTo>
                  <a:pt x="8760144" y="3833838"/>
                </a:lnTo>
                <a:cubicBezTo>
                  <a:pt x="8760144" y="3833242"/>
                  <a:pt x="8759995" y="3832740"/>
                  <a:pt x="8759698" y="3832331"/>
                </a:cubicBezTo>
                <a:cubicBezTo>
                  <a:pt x="8759400" y="3831922"/>
                  <a:pt x="8758898" y="3831549"/>
                  <a:pt x="8758191" y="3831215"/>
                </a:cubicBezTo>
                <a:cubicBezTo>
                  <a:pt x="8757484" y="3830880"/>
                  <a:pt x="8756535" y="3830657"/>
                  <a:pt x="8755344" y="3830545"/>
                </a:cubicBezTo>
                <a:cubicBezTo>
                  <a:pt x="8754154" y="3830433"/>
                  <a:pt x="8752666" y="3830377"/>
                  <a:pt x="8750880" y="3830377"/>
                </a:cubicBezTo>
                <a:close/>
                <a:moveTo>
                  <a:pt x="7636901" y="3830377"/>
                </a:moveTo>
                <a:cubicBezTo>
                  <a:pt x="7635115" y="3830377"/>
                  <a:pt x="7633627" y="3830452"/>
                  <a:pt x="7632437" y="3830601"/>
                </a:cubicBezTo>
                <a:cubicBezTo>
                  <a:pt x="7631246" y="3830750"/>
                  <a:pt x="7630297" y="3830973"/>
                  <a:pt x="7629590" y="3831270"/>
                </a:cubicBezTo>
                <a:cubicBezTo>
                  <a:pt x="7628883" y="3831568"/>
                  <a:pt x="7628399" y="3831940"/>
                  <a:pt x="7628139" y="3832387"/>
                </a:cubicBezTo>
                <a:cubicBezTo>
                  <a:pt x="7627878" y="3832833"/>
                  <a:pt x="7627748" y="3833317"/>
                  <a:pt x="7627748" y="3833838"/>
                </a:cubicBezTo>
                <a:lnTo>
                  <a:pt x="7627748" y="3934297"/>
                </a:lnTo>
                <a:cubicBezTo>
                  <a:pt x="7627748" y="3934892"/>
                  <a:pt x="7627878" y="3935394"/>
                  <a:pt x="7628139" y="3935804"/>
                </a:cubicBezTo>
                <a:cubicBezTo>
                  <a:pt x="7628399" y="3936213"/>
                  <a:pt x="7628883" y="3936566"/>
                  <a:pt x="7629590" y="3936864"/>
                </a:cubicBezTo>
                <a:cubicBezTo>
                  <a:pt x="7630297" y="3937162"/>
                  <a:pt x="7631246" y="3937385"/>
                  <a:pt x="7632437" y="3937534"/>
                </a:cubicBezTo>
                <a:cubicBezTo>
                  <a:pt x="7633627" y="3937683"/>
                  <a:pt x="7635115" y="3937757"/>
                  <a:pt x="7636901" y="3937757"/>
                </a:cubicBezTo>
                <a:cubicBezTo>
                  <a:pt x="7638762" y="3937757"/>
                  <a:pt x="7640287" y="3937683"/>
                  <a:pt x="7641478" y="3937534"/>
                </a:cubicBezTo>
                <a:cubicBezTo>
                  <a:pt x="7642668" y="3937385"/>
                  <a:pt x="7643598" y="3937162"/>
                  <a:pt x="7644268" y="3936864"/>
                </a:cubicBezTo>
                <a:cubicBezTo>
                  <a:pt x="7644938" y="3936566"/>
                  <a:pt x="7645422" y="3936213"/>
                  <a:pt x="7645719" y="3935804"/>
                </a:cubicBezTo>
                <a:cubicBezTo>
                  <a:pt x="7646017" y="3935394"/>
                  <a:pt x="7646166" y="3934892"/>
                  <a:pt x="7646166" y="3934297"/>
                </a:cubicBezTo>
                <a:lnTo>
                  <a:pt x="7646166" y="3833838"/>
                </a:lnTo>
                <a:cubicBezTo>
                  <a:pt x="7646166" y="3833317"/>
                  <a:pt x="7646017" y="3832833"/>
                  <a:pt x="7645719" y="3832387"/>
                </a:cubicBezTo>
                <a:cubicBezTo>
                  <a:pt x="7645422" y="3831940"/>
                  <a:pt x="7644938" y="3831568"/>
                  <a:pt x="7644268" y="3831270"/>
                </a:cubicBezTo>
                <a:cubicBezTo>
                  <a:pt x="7643598" y="3830973"/>
                  <a:pt x="7642668" y="3830750"/>
                  <a:pt x="7641478" y="3830601"/>
                </a:cubicBezTo>
                <a:cubicBezTo>
                  <a:pt x="7640287" y="3830452"/>
                  <a:pt x="7638762" y="3830377"/>
                  <a:pt x="7636901" y="3830377"/>
                </a:cubicBezTo>
                <a:close/>
                <a:moveTo>
                  <a:pt x="6417255" y="3830377"/>
                </a:moveTo>
                <a:cubicBezTo>
                  <a:pt x="6415469" y="3830377"/>
                  <a:pt x="6413981" y="3830433"/>
                  <a:pt x="6412790" y="3830545"/>
                </a:cubicBezTo>
                <a:cubicBezTo>
                  <a:pt x="6411599" y="3830657"/>
                  <a:pt x="6410632" y="3830880"/>
                  <a:pt x="6409888" y="3831215"/>
                </a:cubicBezTo>
                <a:cubicBezTo>
                  <a:pt x="6409144" y="3831549"/>
                  <a:pt x="6408641" y="3831922"/>
                  <a:pt x="6408381" y="3832331"/>
                </a:cubicBezTo>
                <a:cubicBezTo>
                  <a:pt x="6408120" y="3832740"/>
                  <a:pt x="6407990" y="3833242"/>
                  <a:pt x="6407990" y="3833838"/>
                </a:cubicBezTo>
                <a:lnTo>
                  <a:pt x="6407990" y="3894783"/>
                </a:lnTo>
                <a:cubicBezTo>
                  <a:pt x="6407990" y="3902075"/>
                  <a:pt x="6408604" y="3908270"/>
                  <a:pt x="6409832" y="3913368"/>
                </a:cubicBezTo>
                <a:cubicBezTo>
                  <a:pt x="6411060" y="3918465"/>
                  <a:pt x="6413088" y="3922930"/>
                  <a:pt x="6415915" y="3926762"/>
                </a:cubicBezTo>
                <a:cubicBezTo>
                  <a:pt x="6418743" y="3930595"/>
                  <a:pt x="6422445" y="3933627"/>
                  <a:pt x="6427022" y="3935859"/>
                </a:cubicBezTo>
                <a:cubicBezTo>
                  <a:pt x="6431598" y="3938092"/>
                  <a:pt x="6437235" y="3939208"/>
                  <a:pt x="6443932" y="3939208"/>
                </a:cubicBezTo>
                <a:cubicBezTo>
                  <a:pt x="6449662" y="3939208"/>
                  <a:pt x="6455318" y="3937757"/>
                  <a:pt x="6460899" y="3934855"/>
                </a:cubicBezTo>
                <a:cubicBezTo>
                  <a:pt x="6466480" y="3931953"/>
                  <a:pt x="6472135" y="3927339"/>
                  <a:pt x="6477865" y="3921014"/>
                </a:cubicBezTo>
                <a:lnTo>
                  <a:pt x="6477865" y="3934297"/>
                </a:lnTo>
                <a:cubicBezTo>
                  <a:pt x="6477865" y="3934892"/>
                  <a:pt x="6477977" y="3935394"/>
                  <a:pt x="6478200" y="3935804"/>
                </a:cubicBezTo>
                <a:cubicBezTo>
                  <a:pt x="6478423" y="3936213"/>
                  <a:pt x="6478851" y="3936566"/>
                  <a:pt x="6479484" y="3936864"/>
                </a:cubicBezTo>
                <a:cubicBezTo>
                  <a:pt x="6480116" y="3937162"/>
                  <a:pt x="6480972" y="3937385"/>
                  <a:pt x="6482051" y="3937534"/>
                </a:cubicBezTo>
                <a:cubicBezTo>
                  <a:pt x="6483130" y="3937683"/>
                  <a:pt x="6484525" y="3937757"/>
                  <a:pt x="6486237" y="3937757"/>
                </a:cubicBezTo>
                <a:cubicBezTo>
                  <a:pt x="6487799" y="3937757"/>
                  <a:pt x="6489120" y="3937683"/>
                  <a:pt x="6490199" y="3937534"/>
                </a:cubicBezTo>
                <a:cubicBezTo>
                  <a:pt x="6491278" y="3937385"/>
                  <a:pt x="6492153" y="3937162"/>
                  <a:pt x="6492822" y="3936864"/>
                </a:cubicBezTo>
                <a:cubicBezTo>
                  <a:pt x="6493492" y="3936566"/>
                  <a:pt x="6493957" y="3936213"/>
                  <a:pt x="6494217" y="3935804"/>
                </a:cubicBezTo>
                <a:cubicBezTo>
                  <a:pt x="6494478" y="3935394"/>
                  <a:pt x="6494608" y="3934892"/>
                  <a:pt x="6494608" y="3934297"/>
                </a:cubicBezTo>
                <a:lnTo>
                  <a:pt x="6494608" y="3833838"/>
                </a:lnTo>
                <a:cubicBezTo>
                  <a:pt x="6494608" y="3833242"/>
                  <a:pt x="6494441" y="3832740"/>
                  <a:pt x="6494106" y="3832331"/>
                </a:cubicBezTo>
                <a:cubicBezTo>
                  <a:pt x="6493771" y="3831922"/>
                  <a:pt x="6493269" y="3831549"/>
                  <a:pt x="6492599" y="3831215"/>
                </a:cubicBezTo>
                <a:cubicBezTo>
                  <a:pt x="6491929" y="3830880"/>
                  <a:pt x="6490999" y="3830657"/>
                  <a:pt x="6489808" y="3830545"/>
                </a:cubicBezTo>
                <a:cubicBezTo>
                  <a:pt x="6488618" y="3830433"/>
                  <a:pt x="6487130" y="3830377"/>
                  <a:pt x="6485344" y="3830377"/>
                </a:cubicBezTo>
                <a:cubicBezTo>
                  <a:pt x="6483483" y="3830377"/>
                  <a:pt x="6481976" y="3830433"/>
                  <a:pt x="6480823" y="3830545"/>
                </a:cubicBezTo>
                <a:cubicBezTo>
                  <a:pt x="6479670" y="3830657"/>
                  <a:pt x="6478721" y="3830880"/>
                  <a:pt x="6477977" y="3831215"/>
                </a:cubicBezTo>
                <a:cubicBezTo>
                  <a:pt x="6477232" y="3831549"/>
                  <a:pt x="6476730" y="3831922"/>
                  <a:pt x="6476470" y="3832331"/>
                </a:cubicBezTo>
                <a:cubicBezTo>
                  <a:pt x="6476209" y="3832740"/>
                  <a:pt x="6476079" y="3833242"/>
                  <a:pt x="6476079" y="3833838"/>
                </a:cubicBezTo>
                <a:lnTo>
                  <a:pt x="6476079" y="3904047"/>
                </a:lnTo>
                <a:cubicBezTo>
                  <a:pt x="6470944" y="3910373"/>
                  <a:pt x="6466089" y="3915172"/>
                  <a:pt x="6461513" y="3918447"/>
                </a:cubicBezTo>
                <a:cubicBezTo>
                  <a:pt x="6456936" y="3921721"/>
                  <a:pt x="6452341" y="3923358"/>
                  <a:pt x="6447727" y="3923358"/>
                </a:cubicBezTo>
                <a:cubicBezTo>
                  <a:pt x="6444155" y="3923358"/>
                  <a:pt x="6441030" y="3922670"/>
                  <a:pt x="6438351" y="3921293"/>
                </a:cubicBezTo>
                <a:cubicBezTo>
                  <a:pt x="6435672" y="3919916"/>
                  <a:pt x="6433458" y="3917981"/>
                  <a:pt x="6431710" y="3915489"/>
                </a:cubicBezTo>
                <a:cubicBezTo>
                  <a:pt x="6429961" y="3912996"/>
                  <a:pt x="6428659" y="3909982"/>
                  <a:pt x="6427803" y="3906447"/>
                </a:cubicBezTo>
                <a:cubicBezTo>
                  <a:pt x="6426947" y="3902913"/>
                  <a:pt x="6426519" y="3898206"/>
                  <a:pt x="6426519" y="3892327"/>
                </a:cubicBezTo>
                <a:lnTo>
                  <a:pt x="6426519" y="3833838"/>
                </a:lnTo>
                <a:cubicBezTo>
                  <a:pt x="6426519" y="3833242"/>
                  <a:pt x="6426370" y="3832740"/>
                  <a:pt x="6426073" y="3832331"/>
                </a:cubicBezTo>
                <a:cubicBezTo>
                  <a:pt x="6425775" y="3831922"/>
                  <a:pt x="6425273" y="3831549"/>
                  <a:pt x="6424566" y="3831215"/>
                </a:cubicBezTo>
                <a:cubicBezTo>
                  <a:pt x="6423859" y="3830880"/>
                  <a:pt x="6422910" y="3830657"/>
                  <a:pt x="6421720" y="3830545"/>
                </a:cubicBezTo>
                <a:cubicBezTo>
                  <a:pt x="6420529" y="3830433"/>
                  <a:pt x="6419041" y="3830377"/>
                  <a:pt x="6417255" y="3830377"/>
                </a:cubicBezTo>
                <a:close/>
                <a:moveTo>
                  <a:pt x="9963122" y="3828926"/>
                </a:moveTo>
                <a:cubicBezTo>
                  <a:pt x="9956499" y="3828926"/>
                  <a:pt x="9950341" y="3830024"/>
                  <a:pt x="9944649" y="3832219"/>
                </a:cubicBezTo>
                <a:cubicBezTo>
                  <a:pt x="9938956" y="3834414"/>
                  <a:pt x="9934007" y="3837782"/>
                  <a:pt x="9929803" y="3842321"/>
                </a:cubicBezTo>
                <a:cubicBezTo>
                  <a:pt x="9925599" y="3846860"/>
                  <a:pt x="9922287" y="3852683"/>
                  <a:pt x="9919869" y="3859790"/>
                </a:cubicBezTo>
                <a:cubicBezTo>
                  <a:pt x="9917450" y="3866896"/>
                  <a:pt x="9916241" y="3875398"/>
                  <a:pt x="9916241" y="3885295"/>
                </a:cubicBezTo>
                <a:cubicBezTo>
                  <a:pt x="9916241" y="3894001"/>
                  <a:pt x="9917227" y="3901685"/>
                  <a:pt x="9919199" y="3908345"/>
                </a:cubicBezTo>
                <a:cubicBezTo>
                  <a:pt x="9921171" y="3915005"/>
                  <a:pt x="9924036" y="3920623"/>
                  <a:pt x="9927793" y="3925200"/>
                </a:cubicBezTo>
                <a:cubicBezTo>
                  <a:pt x="9931551" y="3929776"/>
                  <a:pt x="9936221" y="3933255"/>
                  <a:pt x="9941802" y="3935636"/>
                </a:cubicBezTo>
                <a:cubicBezTo>
                  <a:pt x="9947383" y="3938017"/>
                  <a:pt x="9953783" y="3939208"/>
                  <a:pt x="9961001" y="3939208"/>
                </a:cubicBezTo>
                <a:cubicBezTo>
                  <a:pt x="9964499" y="3939208"/>
                  <a:pt x="9967885" y="3938873"/>
                  <a:pt x="9971159" y="3938203"/>
                </a:cubicBezTo>
                <a:cubicBezTo>
                  <a:pt x="9974433" y="3937534"/>
                  <a:pt x="9977465" y="3936659"/>
                  <a:pt x="9980255" y="3935580"/>
                </a:cubicBezTo>
                <a:cubicBezTo>
                  <a:pt x="9983046" y="3934501"/>
                  <a:pt x="9985557" y="3933274"/>
                  <a:pt x="9987790" y="3931897"/>
                </a:cubicBezTo>
                <a:cubicBezTo>
                  <a:pt x="9990023" y="3930520"/>
                  <a:pt x="9991604" y="3929367"/>
                  <a:pt x="9992534" y="3928437"/>
                </a:cubicBezTo>
                <a:cubicBezTo>
                  <a:pt x="9993464" y="3927506"/>
                  <a:pt x="9994059" y="3926799"/>
                  <a:pt x="9994320" y="3926316"/>
                </a:cubicBezTo>
                <a:cubicBezTo>
                  <a:pt x="9994581" y="3925832"/>
                  <a:pt x="9994803" y="3925274"/>
                  <a:pt x="9994989" y="3924641"/>
                </a:cubicBezTo>
                <a:cubicBezTo>
                  <a:pt x="9995175" y="3924009"/>
                  <a:pt x="9995306" y="3923228"/>
                  <a:pt x="9995381" y="3922297"/>
                </a:cubicBezTo>
                <a:cubicBezTo>
                  <a:pt x="9995455" y="3921367"/>
                  <a:pt x="9995492" y="3920270"/>
                  <a:pt x="9995492" y="3919005"/>
                </a:cubicBezTo>
                <a:cubicBezTo>
                  <a:pt x="9995492" y="3917516"/>
                  <a:pt x="9995436" y="3916233"/>
                  <a:pt x="9995325" y="3915154"/>
                </a:cubicBezTo>
                <a:cubicBezTo>
                  <a:pt x="9995213" y="3914075"/>
                  <a:pt x="9995027" y="3913182"/>
                  <a:pt x="9994767" y="3912475"/>
                </a:cubicBezTo>
                <a:cubicBezTo>
                  <a:pt x="9994506" y="3911768"/>
                  <a:pt x="9994189" y="3911266"/>
                  <a:pt x="9993817" y="3910968"/>
                </a:cubicBezTo>
                <a:cubicBezTo>
                  <a:pt x="9993445" y="3910670"/>
                  <a:pt x="9992999" y="3910521"/>
                  <a:pt x="9992478" y="3910521"/>
                </a:cubicBezTo>
                <a:cubicBezTo>
                  <a:pt x="9991585" y="3910521"/>
                  <a:pt x="9990339" y="3911173"/>
                  <a:pt x="9988739" y="3912475"/>
                </a:cubicBezTo>
                <a:cubicBezTo>
                  <a:pt x="9987139" y="3913777"/>
                  <a:pt x="9985167" y="3915228"/>
                  <a:pt x="9982823" y="3916828"/>
                </a:cubicBezTo>
                <a:cubicBezTo>
                  <a:pt x="9980479" y="3918428"/>
                  <a:pt x="9977707" y="3919898"/>
                  <a:pt x="9974507" y="3921237"/>
                </a:cubicBezTo>
                <a:cubicBezTo>
                  <a:pt x="9971307" y="3922576"/>
                  <a:pt x="9967587" y="3923246"/>
                  <a:pt x="9963345" y="3923246"/>
                </a:cubicBezTo>
                <a:cubicBezTo>
                  <a:pt x="9958880" y="3923246"/>
                  <a:pt x="9954917" y="3922446"/>
                  <a:pt x="9951457" y="3920846"/>
                </a:cubicBezTo>
                <a:cubicBezTo>
                  <a:pt x="9947997" y="3919246"/>
                  <a:pt x="9945077" y="3916809"/>
                  <a:pt x="9942695" y="3913535"/>
                </a:cubicBezTo>
                <a:cubicBezTo>
                  <a:pt x="9940314" y="3910261"/>
                  <a:pt x="9938509" y="3906187"/>
                  <a:pt x="9937281" y="3901313"/>
                </a:cubicBezTo>
                <a:cubicBezTo>
                  <a:pt x="9936053" y="3896439"/>
                  <a:pt x="9935440" y="3890764"/>
                  <a:pt x="9935440" y="3884290"/>
                </a:cubicBezTo>
                <a:cubicBezTo>
                  <a:pt x="9935440" y="3871342"/>
                  <a:pt x="9937803" y="3861464"/>
                  <a:pt x="9942527" y="3854655"/>
                </a:cubicBezTo>
                <a:cubicBezTo>
                  <a:pt x="9947253" y="3847846"/>
                  <a:pt x="9954043" y="3844442"/>
                  <a:pt x="9962899" y="3844442"/>
                </a:cubicBezTo>
                <a:cubicBezTo>
                  <a:pt x="9967215" y="3844442"/>
                  <a:pt x="9970954" y="3845056"/>
                  <a:pt x="9974117" y="3846283"/>
                </a:cubicBezTo>
                <a:cubicBezTo>
                  <a:pt x="9977279" y="3847511"/>
                  <a:pt x="9979977" y="3848869"/>
                  <a:pt x="9982209" y="3850358"/>
                </a:cubicBezTo>
                <a:cubicBezTo>
                  <a:pt x="9984441" y="3851846"/>
                  <a:pt x="9986283" y="3853204"/>
                  <a:pt x="9987735" y="3854432"/>
                </a:cubicBezTo>
                <a:cubicBezTo>
                  <a:pt x="9989185" y="3855660"/>
                  <a:pt x="9990469" y="3856274"/>
                  <a:pt x="9991585" y="3856274"/>
                </a:cubicBezTo>
                <a:cubicBezTo>
                  <a:pt x="9992553" y="3856274"/>
                  <a:pt x="9993371" y="3855697"/>
                  <a:pt x="9994041" y="3854543"/>
                </a:cubicBezTo>
                <a:cubicBezTo>
                  <a:pt x="9994711" y="3853390"/>
                  <a:pt x="9995045" y="3851362"/>
                  <a:pt x="9995045" y="3848460"/>
                </a:cubicBezTo>
                <a:cubicBezTo>
                  <a:pt x="9995045" y="3847121"/>
                  <a:pt x="9995008" y="3846004"/>
                  <a:pt x="9994934" y="3845111"/>
                </a:cubicBezTo>
                <a:cubicBezTo>
                  <a:pt x="9994859" y="3844218"/>
                  <a:pt x="9994711" y="3843419"/>
                  <a:pt x="9994487" y="3842712"/>
                </a:cubicBezTo>
                <a:cubicBezTo>
                  <a:pt x="9994264" y="3842005"/>
                  <a:pt x="9993985" y="3841391"/>
                  <a:pt x="9993650" y="3840870"/>
                </a:cubicBezTo>
                <a:cubicBezTo>
                  <a:pt x="9993315" y="3840349"/>
                  <a:pt x="9992701" y="3839642"/>
                  <a:pt x="9991809" y="3838749"/>
                </a:cubicBezTo>
                <a:cubicBezTo>
                  <a:pt x="9990915" y="3837856"/>
                  <a:pt x="9989483" y="3836777"/>
                  <a:pt x="9987511" y="3835512"/>
                </a:cubicBezTo>
                <a:cubicBezTo>
                  <a:pt x="9985539" y="3834247"/>
                  <a:pt x="9983288" y="3833131"/>
                  <a:pt x="9980758" y="3832163"/>
                </a:cubicBezTo>
                <a:cubicBezTo>
                  <a:pt x="9978228" y="3831196"/>
                  <a:pt x="9975456" y="3830415"/>
                  <a:pt x="9972442" y="3829819"/>
                </a:cubicBezTo>
                <a:cubicBezTo>
                  <a:pt x="9969429" y="3829224"/>
                  <a:pt x="9966321" y="3828926"/>
                  <a:pt x="9963122" y="3828926"/>
                </a:cubicBezTo>
                <a:close/>
                <a:moveTo>
                  <a:pt x="8086697" y="3828926"/>
                </a:moveTo>
                <a:cubicBezTo>
                  <a:pt x="8080074" y="3828926"/>
                  <a:pt x="8073916" y="3830024"/>
                  <a:pt x="8068224" y="3832219"/>
                </a:cubicBezTo>
                <a:cubicBezTo>
                  <a:pt x="8062531" y="3834414"/>
                  <a:pt x="8057582" y="3837782"/>
                  <a:pt x="8053378" y="3842321"/>
                </a:cubicBezTo>
                <a:cubicBezTo>
                  <a:pt x="8049174" y="3846860"/>
                  <a:pt x="8045862" y="3852683"/>
                  <a:pt x="8043444" y="3859790"/>
                </a:cubicBezTo>
                <a:cubicBezTo>
                  <a:pt x="8041025" y="3866896"/>
                  <a:pt x="8039816" y="3875398"/>
                  <a:pt x="8039816" y="3885295"/>
                </a:cubicBezTo>
                <a:cubicBezTo>
                  <a:pt x="8039816" y="3894001"/>
                  <a:pt x="8040802" y="3901685"/>
                  <a:pt x="8042774" y="3908345"/>
                </a:cubicBezTo>
                <a:cubicBezTo>
                  <a:pt x="8044746" y="3915005"/>
                  <a:pt x="8047611" y="3920623"/>
                  <a:pt x="8051369" y="3925200"/>
                </a:cubicBezTo>
                <a:cubicBezTo>
                  <a:pt x="8055127" y="3929776"/>
                  <a:pt x="8059796" y="3933255"/>
                  <a:pt x="8065377" y="3935636"/>
                </a:cubicBezTo>
                <a:cubicBezTo>
                  <a:pt x="8070958" y="3938017"/>
                  <a:pt x="8077358" y="3939208"/>
                  <a:pt x="8084576" y="3939208"/>
                </a:cubicBezTo>
                <a:cubicBezTo>
                  <a:pt x="8088074" y="3939208"/>
                  <a:pt x="8091459" y="3938873"/>
                  <a:pt x="8094734" y="3938203"/>
                </a:cubicBezTo>
                <a:cubicBezTo>
                  <a:pt x="8098008" y="3937534"/>
                  <a:pt x="8101040" y="3936659"/>
                  <a:pt x="8103831" y="3935580"/>
                </a:cubicBezTo>
                <a:cubicBezTo>
                  <a:pt x="8106621" y="3934501"/>
                  <a:pt x="8109133" y="3933274"/>
                  <a:pt x="8111365" y="3931897"/>
                </a:cubicBezTo>
                <a:cubicBezTo>
                  <a:pt x="8113598" y="3930520"/>
                  <a:pt x="8115179" y="3929367"/>
                  <a:pt x="8116109" y="3928437"/>
                </a:cubicBezTo>
                <a:cubicBezTo>
                  <a:pt x="8117039" y="3927506"/>
                  <a:pt x="8117635" y="3926799"/>
                  <a:pt x="8117895" y="3926316"/>
                </a:cubicBezTo>
                <a:cubicBezTo>
                  <a:pt x="8118155" y="3925832"/>
                  <a:pt x="8118379" y="3925274"/>
                  <a:pt x="8118565" y="3924641"/>
                </a:cubicBezTo>
                <a:cubicBezTo>
                  <a:pt x="8118751" y="3924009"/>
                  <a:pt x="8118881" y="3923228"/>
                  <a:pt x="8118955" y="3922297"/>
                </a:cubicBezTo>
                <a:cubicBezTo>
                  <a:pt x="8119030" y="3921367"/>
                  <a:pt x="8119067" y="3920270"/>
                  <a:pt x="8119067" y="3919005"/>
                </a:cubicBezTo>
                <a:cubicBezTo>
                  <a:pt x="8119067" y="3917516"/>
                  <a:pt x="8119011" y="3916233"/>
                  <a:pt x="8118900" y="3915154"/>
                </a:cubicBezTo>
                <a:cubicBezTo>
                  <a:pt x="8118788" y="3914075"/>
                  <a:pt x="8118602" y="3913182"/>
                  <a:pt x="8118342" y="3912475"/>
                </a:cubicBezTo>
                <a:cubicBezTo>
                  <a:pt x="8118081" y="3911768"/>
                  <a:pt x="8117765" y="3911266"/>
                  <a:pt x="8117393" y="3910968"/>
                </a:cubicBezTo>
                <a:cubicBezTo>
                  <a:pt x="8117021" y="3910670"/>
                  <a:pt x="8116574" y="3910521"/>
                  <a:pt x="8116053" y="3910521"/>
                </a:cubicBezTo>
                <a:cubicBezTo>
                  <a:pt x="8115160" y="3910521"/>
                  <a:pt x="8113914" y="3911173"/>
                  <a:pt x="8112314" y="3912475"/>
                </a:cubicBezTo>
                <a:cubicBezTo>
                  <a:pt x="8110714" y="3913777"/>
                  <a:pt x="8108742" y="3915228"/>
                  <a:pt x="8106398" y="3916828"/>
                </a:cubicBezTo>
                <a:cubicBezTo>
                  <a:pt x="8104054" y="3918428"/>
                  <a:pt x="8101282" y="3919898"/>
                  <a:pt x="8098082" y="3921237"/>
                </a:cubicBezTo>
                <a:cubicBezTo>
                  <a:pt x="8094882" y="3922576"/>
                  <a:pt x="8091162" y="3923246"/>
                  <a:pt x="8086920" y="3923246"/>
                </a:cubicBezTo>
                <a:cubicBezTo>
                  <a:pt x="8082455" y="3923246"/>
                  <a:pt x="8078493" y="3922446"/>
                  <a:pt x="8075033" y="3920846"/>
                </a:cubicBezTo>
                <a:cubicBezTo>
                  <a:pt x="8071572" y="3919246"/>
                  <a:pt x="8068652" y="3916809"/>
                  <a:pt x="8066270" y="3913535"/>
                </a:cubicBezTo>
                <a:cubicBezTo>
                  <a:pt x="8063889" y="3910261"/>
                  <a:pt x="8062084" y="3906187"/>
                  <a:pt x="8060857" y="3901313"/>
                </a:cubicBezTo>
                <a:cubicBezTo>
                  <a:pt x="8059629" y="3896439"/>
                  <a:pt x="8059015" y="3890764"/>
                  <a:pt x="8059015" y="3884290"/>
                </a:cubicBezTo>
                <a:cubicBezTo>
                  <a:pt x="8059015" y="3871342"/>
                  <a:pt x="8061378" y="3861464"/>
                  <a:pt x="8066103" y="3854655"/>
                </a:cubicBezTo>
                <a:cubicBezTo>
                  <a:pt x="8070828" y="3847846"/>
                  <a:pt x="8077619" y="3844442"/>
                  <a:pt x="8086474" y="3844442"/>
                </a:cubicBezTo>
                <a:cubicBezTo>
                  <a:pt x="8090790" y="3844442"/>
                  <a:pt x="8094529" y="3845056"/>
                  <a:pt x="8097692" y="3846283"/>
                </a:cubicBezTo>
                <a:cubicBezTo>
                  <a:pt x="8100854" y="3847511"/>
                  <a:pt x="8103552" y="3848869"/>
                  <a:pt x="8105784" y="3850358"/>
                </a:cubicBezTo>
                <a:cubicBezTo>
                  <a:pt x="8108017" y="3851846"/>
                  <a:pt x="8109858" y="3853204"/>
                  <a:pt x="8111309" y="3854432"/>
                </a:cubicBezTo>
                <a:cubicBezTo>
                  <a:pt x="8112760" y="3855660"/>
                  <a:pt x="8114044" y="3856274"/>
                  <a:pt x="8115160" y="3856274"/>
                </a:cubicBezTo>
                <a:cubicBezTo>
                  <a:pt x="8116128" y="3856274"/>
                  <a:pt x="8116946" y="3855697"/>
                  <a:pt x="8117616" y="3854543"/>
                </a:cubicBezTo>
                <a:cubicBezTo>
                  <a:pt x="8118286" y="3853390"/>
                  <a:pt x="8118621" y="3851362"/>
                  <a:pt x="8118621" y="3848460"/>
                </a:cubicBezTo>
                <a:cubicBezTo>
                  <a:pt x="8118621" y="3847121"/>
                  <a:pt x="8118583" y="3846004"/>
                  <a:pt x="8118509" y="3845111"/>
                </a:cubicBezTo>
                <a:cubicBezTo>
                  <a:pt x="8118435" y="3844218"/>
                  <a:pt x="8118286" y="3843419"/>
                  <a:pt x="8118062" y="3842712"/>
                </a:cubicBezTo>
                <a:cubicBezTo>
                  <a:pt x="8117839" y="3842005"/>
                  <a:pt x="8117560" y="3841391"/>
                  <a:pt x="8117225" y="3840870"/>
                </a:cubicBezTo>
                <a:cubicBezTo>
                  <a:pt x="8116890" y="3840349"/>
                  <a:pt x="8116277" y="3839642"/>
                  <a:pt x="8115384" y="3838749"/>
                </a:cubicBezTo>
                <a:cubicBezTo>
                  <a:pt x="8114491" y="3837856"/>
                  <a:pt x="8113058" y="3836777"/>
                  <a:pt x="8111086" y="3835512"/>
                </a:cubicBezTo>
                <a:cubicBezTo>
                  <a:pt x="8109114" y="3834247"/>
                  <a:pt x="8106863" y="3833131"/>
                  <a:pt x="8104333" y="3832163"/>
                </a:cubicBezTo>
                <a:cubicBezTo>
                  <a:pt x="8101803" y="3831196"/>
                  <a:pt x="8099031" y="3830415"/>
                  <a:pt x="8096017" y="3829819"/>
                </a:cubicBezTo>
                <a:cubicBezTo>
                  <a:pt x="8093004" y="3829224"/>
                  <a:pt x="8089897" y="3828926"/>
                  <a:pt x="8086697" y="3828926"/>
                </a:cubicBezTo>
                <a:close/>
                <a:moveTo>
                  <a:pt x="10326263" y="3828815"/>
                </a:moveTo>
                <a:cubicBezTo>
                  <a:pt x="10320533" y="3828815"/>
                  <a:pt x="10314859" y="3830284"/>
                  <a:pt x="10309240" y="3833224"/>
                </a:cubicBezTo>
                <a:cubicBezTo>
                  <a:pt x="10303622" y="3836163"/>
                  <a:pt x="10297985" y="3840795"/>
                  <a:pt x="10292329" y="3847121"/>
                </a:cubicBezTo>
                <a:lnTo>
                  <a:pt x="10292329" y="3833838"/>
                </a:lnTo>
                <a:cubicBezTo>
                  <a:pt x="10292329" y="3833242"/>
                  <a:pt x="10292199" y="3832740"/>
                  <a:pt x="10291939" y="3832331"/>
                </a:cubicBezTo>
                <a:cubicBezTo>
                  <a:pt x="10291679" y="3831922"/>
                  <a:pt x="10291251" y="3831549"/>
                  <a:pt x="10290655" y="3831215"/>
                </a:cubicBezTo>
                <a:cubicBezTo>
                  <a:pt x="10290060" y="3830880"/>
                  <a:pt x="10289223" y="3830657"/>
                  <a:pt x="10288144" y="3830545"/>
                </a:cubicBezTo>
                <a:cubicBezTo>
                  <a:pt x="10287065" y="3830433"/>
                  <a:pt x="10285707" y="3830377"/>
                  <a:pt x="10284069" y="3830377"/>
                </a:cubicBezTo>
                <a:cubicBezTo>
                  <a:pt x="10282358" y="3830377"/>
                  <a:pt x="10280981" y="3830433"/>
                  <a:pt x="10279939" y="3830545"/>
                </a:cubicBezTo>
                <a:cubicBezTo>
                  <a:pt x="10278898" y="3830657"/>
                  <a:pt x="10278042" y="3830880"/>
                  <a:pt x="10277373" y="3831215"/>
                </a:cubicBezTo>
                <a:cubicBezTo>
                  <a:pt x="10276703" y="3831549"/>
                  <a:pt x="10276256" y="3831922"/>
                  <a:pt x="10276033" y="3832331"/>
                </a:cubicBezTo>
                <a:cubicBezTo>
                  <a:pt x="10275809" y="3832740"/>
                  <a:pt x="10275698" y="3833242"/>
                  <a:pt x="10275698" y="3833838"/>
                </a:cubicBezTo>
                <a:lnTo>
                  <a:pt x="10275698" y="3934297"/>
                </a:lnTo>
                <a:cubicBezTo>
                  <a:pt x="10275698" y="3934892"/>
                  <a:pt x="10275829" y="3935394"/>
                  <a:pt x="10276089" y="3935804"/>
                </a:cubicBezTo>
                <a:cubicBezTo>
                  <a:pt x="10276349" y="3936213"/>
                  <a:pt x="10276833" y="3936566"/>
                  <a:pt x="10277540" y="3936864"/>
                </a:cubicBezTo>
                <a:cubicBezTo>
                  <a:pt x="10278247" y="3937162"/>
                  <a:pt x="10279195" y="3937385"/>
                  <a:pt x="10280386" y="3937534"/>
                </a:cubicBezTo>
                <a:cubicBezTo>
                  <a:pt x="10281577" y="3937683"/>
                  <a:pt x="10283065" y="3937757"/>
                  <a:pt x="10284851" y="3937757"/>
                </a:cubicBezTo>
                <a:cubicBezTo>
                  <a:pt x="10286711" y="3937757"/>
                  <a:pt x="10288237" y="3937683"/>
                  <a:pt x="10289427" y="3937534"/>
                </a:cubicBezTo>
                <a:cubicBezTo>
                  <a:pt x="10290618" y="3937385"/>
                  <a:pt x="10291549" y="3937162"/>
                  <a:pt x="10292218" y="3936864"/>
                </a:cubicBezTo>
                <a:cubicBezTo>
                  <a:pt x="10292887" y="3936566"/>
                  <a:pt x="10293371" y="3936213"/>
                  <a:pt x="10293669" y="3935804"/>
                </a:cubicBezTo>
                <a:cubicBezTo>
                  <a:pt x="10293967" y="3935394"/>
                  <a:pt x="10294115" y="3934892"/>
                  <a:pt x="10294115" y="3934297"/>
                </a:cubicBezTo>
                <a:lnTo>
                  <a:pt x="10294115" y="3864087"/>
                </a:lnTo>
                <a:cubicBezTo>
                  <a:pt x="10299175" y="3857762"/>
                  <a:pt x="10304013" y="3852962"/>
                  <a:pt x="10308627" y="3849688"/>
                </a:cubicBezTo>
                <a:cubicBezTo>
                  <a:pt x="10313240" y="3846414"/>
                  <a:pt x="10317853" y="3844777"/>
                  <a:pt x="10322467" y="3844777"/>
                </a:cubicBezTo>
                <a:cubicBezTo>
                  <a:pt x="10326039" y="3844777"/>
                  <a:pt x="10329183" y="3845446"/>
                  <a:pt x="10331899" y="3846786"/>
                </a:cubicBezTo>
                <a:cubicBezTo>
                  <a:pt x="10334615" y="3848125"/>
                  <a:pt x="10336829" y="3850060"/>
                  <a:pt x="10338541" y="3852590"/>
                </a:cubicBezTo>
                <a:cubicBezTo>
                  <a:pt x="10340253" y="3855120"/>
                  <a:pt x="10341555" y="3858134"/>
                  <a:pt x="10342447" y="3861631"/>
                </a:cubicBezTo>
                <a:cubicBezTo>
                  <a:pt x="10343341" y="3865129"/>
                  <a:pt x="10343787" y="3869743"/>
                  <a:pt x="10343787" y="3875472"/>
                </a:cubicBezTo>
                <a:lnTo>
                  <a:pt x="10343787" y="3934297"/>
                </a:lnTo>
                <a:cubicBezTo>
                  <a:pt x="10343787" y="3934892"/>
                  <a:pt x="10343936" y="3935394"/>
                  <a:pt x="10344233" y="3935804"/>
                </a:cubicBezTo>
                <a:cubicBezTo>
                  <a:pt x="10344531" y="3936213"/>
                  <a:pt x="10345015" y="3936566"/>
                  <a:pt x="10345685" y="3936864"/>
                </a:cubicBezTo>
                <a:cubicBezTo>
                  <a:pt x="10346354" y="3937162"/>
                  <a:pt x="10347285" y="3937385"/>
                  <a:pt x="10348475" y="3937534"/>
                </a:cubicBezTo>
                <a:cubicBezTo>
                  <a:pt x="10349665" y="3937683"/>
                  <a:pt x="10351191" y="3937757"/>
                  <a:pt x="10353051" y="3937757"/>
                </a:cubicBezTo>
                <a:cubicBezTo>
                  <a:pt x="10354837" y="3937757"/>
                  <a:pt x="10356325" y="3937683"/>
                  <a:pt x="10357517" y="3937534"/>
                </a:cubicBezTo>
                <a:cubicBezTo>
                  <a:pt x="10358707" y="3937385"/>
                  <a:pt x="10359637" y="3937162"/>
                  <a:pt x="10360307" y="3936864"/>
                </a:cubicBezTo>
                <a:cubicBezTo>
                  <a:pt x="10360977" y="3936566"/>
                  <a:pt x="10361461" y="3936213"/>
                  <a:pt x="10361758" y="3935804"/>
                </a:cubicBezTo>
                <a:cubicBezTo>
                  <a:pt x="10362055" y="3935394"/>
                  <a:pt x="10362205" y="3934892"/>
                  <a:pt x="10362205" y="3934297"/>
                </a:cubicBezTo>
                <a:lnTo>
                  <a:pt x="10362205" y="3873017"/>
                </a:lnTo>
                <a:cubicBezTo>
                  <a:pt x="10362205" y="3865873"/>
                  <a:pt x="10361591" y="3859752"/>
                  <a:pt x="10360363" y="3854655"/>
                </a:cubicBezTo>
                <a:cubicBezTo>
                  <a:pt x="10359135" y="3849558"/>
                  <a:pt x="10357107" y="3845111"/>
                  <a:pt x="10354279" y="3841316"/>
                </a:cubicBezTo>
                <a:cubicBezTo>
                  <a:pt x="10351451" y="3837521"/>
                  <a:pt x="10347749" y="3834489"/>
                  <a:pt x="10343173" y="3832219"/>
                </a:cubicBezTo>
                <a:cubicBezTo>
                  <a:pt x="10338597" y="3829950"/>
                  <a:pt x="10332959" y="3828815"/>
                  <a:pt x="10326263" y="3828815"/>
                </a:cubicBezTo>
                <a:close/>
                <a:moveTo>
                  <a:pt x="10196075" y="3828815"/>
                </a:moveTo>
                <a:cubicBezTo>
                  <a:pt x="10187517" y="3828815"/>
                  <a:pt x="10180039" y="3830191"/>
                  <a:pt x="10173639" y="3832945"/>
                </a:cubicBezTo>
                <a:cubicBezTo>
                  <a:pt x="10167239" y="3835698"/>
                  <a:pt x="10161901" y="3839568"/>
                  <a:pt x="10157621" y="3844553"/>
                </a:cubicBezTo>
                <a:cubicBezTo>
                  <a:pt x="10153343" y="3849539"/>
                  <a:pt x="10150143" y="3855474"/>
                  <a:pt x="10148022" y="3862357"/>
                </a:cubicBezTo>
                <a:cubicBezTo>
                  <a:pt x="10145901" y="3869240"/>
                  <a:pt x="10144841" y="3876775"/>
                  <a:pt x="10144841" y="3884960"/>
                </a:cubicBezTo>
                <a:cubicBezTo>
                  <a:pt x="10144841" y="3893443"/>
                  <a:pt x="10145845" y="3901034"/>
                  <a:pt x="10147855" y="3907731"/>
                </a:cubicBezTo>
                <a:cubicBezTo>
                  <a:pt x="10149864" y="3914428"/>
                  <a:pt x="10152915" y="3920121"/>
                  <a:pt x="10157007" y="3924809"/>
                </a:cubicBezTo>
                <a:cubicBezTo>
                  <a:pt x="10161101" y="3929497"/>
                  <a:pt x="10166217" y="3933069"/>
                  <a:pt x="10172355" y="3935525"/>
                </a:cubicBezTo>
                <a:cubicBezTo>
                  <a:pt x="10178495" y="3937980"/>
                  <a:pt x="10185695" y="3939208"/>
                  <a:pt x="10193954" y="3939208"/>
                </a:cubicBezTo>
                <a:cubicBezTo>
                  <a:pt x="10202437" y="3939208"/>
                  <a:pt x="10209897" y="3937813"/>
                  <a:pt x="10216335" y="3935022"/>
                </a:cubicBezTo>
                <a:cubicBezTo>
                  <a:pt x="10222771" y="3932232"/>
                  <a:pt x="10228129" y="3928344"/>
                  <a:pt x="10232407" y="3923358"/>
                </a:cubicBezTo>
                <a:cubicBezTo>
                  <a:pt x="10236687" y="3918372"/>
                  <a:pt x="10239905" y="3912438"/>
                  <a:pt x="10242063" y="3905554"/>
                </a:cubicBezTo>
                <a:cubicBezTo>
                  <a:pt x="10244221" y="3898671"/>
                  <a:pt x="10245300" y="3891137"/>
                  <a:pt x="10245300" y="3882951"/>
                </a:cubicBezTo>
                <a:cubicBezTo>
                  <a:pt x="10245300" y="3874542"/>
                  <a:pt x="10244277" y="3866989"/>
                  <a:pt x="10242231" y="3860292"/>
                </a:cubicBezTo>
                <a:cubicBezTo>
                  <a:pt x="10240184" y="3853595"/>
                  <a:pt x="10237115" y="3847902"/>
                  <a:pt x="10233021" y="3843214"/>
                </a:cubicBezTo>
                <a:cubicBezTo>
                  <a:pt x="10228929" y="3838526"/>
                  <a:pt x="10223813" y="3834954"/>
                  <a:pt x="10217673" y="3832498"/>
                </a:cubicBezTo>
                <a:cubicBezTo>
                  <a:pt x="10211535" y="3830043"/>
                  <a:pt x="10204335" y="3828815"/>
                  <a:pt x="10196075" y="3828815"/>
                </a:cubicBezTo>
                <a:close/>
                <a:moveTo>
                  <a:pt x="9845027" y="3828815"/>
                </a:moveTo>
                <a:cubicBezTo>
                  <a:pt x="9841157" y="3828815"/>
                  <a:pt x="9837325" y="3829168"/>
                  <a:pt x="9833530" y="3829875"/>
                </a:cubicBezTo>
                <a:cubicBezTo>
                  <a:pt x="9829735" y="3830582"/>
                  <a:pt x="9826237" y="3831475"/>
                  <a:pt x="9823037" y="3832554"/>
                </a:cubicBezTo>
                <a:cubicBezTo>
                  <a:pt x="9819837" y="3833633"/>
                  <a:pt x="9817010" y="3834824"/>
                  <a:pt x="9814554" y="3836126"/>
                </a:cubicBezTo>
                <a:cubicBezTo>
                  <a:pt x="9812099" y="3837428"/>
                  <a:pt x="9810368" y="3838563"/>
                  <a:pt x="9809364" y="3839530"/>
                </a:cubicBezTo>
                <a:cubicBezTo>
                  <a:pt x="9808359" y="3840498"/>
                  <a:pt x="9807727" y="3841521"/>
                  <a:pt x="9807466" y="3842600"/>
                </a:cubicBezTo>
                <a:cubicBezTo>
                  <a:pt x="9807206" y="3843679"/>
                  <a:pt x="9807075" y="3845149"/>
                  <a:pt x="9807075" y="3847009"/>
                </a:cubicBezTo>
                <a:cubicBezTo>
                  <a:pt x="9807075" y="3848125"/>
                  <a:pt x="9807150" y="3849148"/>
                  <a:pt x="9807299" y="3850079"/>
                </a:cubicBezTo>
                <a:cubicBezTo>
                  <a:pt x="9807447" y="3851009"/>
                  <a:pt x="9807689" y="3851772"/>
                  <a:pt x="9808024" y="3852367"/>
                </a:cubicBezTo>
                <a:cubicBezTo>
                  <a:pt x="9808359" y="3852962"/>
                  <a:pt x="9808750" y="3853409"/>
                  <a:pt x="9809196" y="3853706"/>
                </a:cubicBezTo>
                <a:cubicBezTo>
                  <a:pt x="9809643" y="3854004"/>
                  <a:pt x="9810164" y="3854153"/>
                  <a:pt x="9810759" y="3854153"/>
                </a:cubicBezTo>
                <a:cubicBezTo>
                  <a:pt x="9811652" y="3854153"/>
                  <a:pt x="9813010" y="3853613"/>
                  <a:pt x="9814833" y="3852534"/>
                </a:cubicBezTo>
                <a:cubicBezTo>
                  <a:pt x="9816656" y="3851455"/>
                  <a:pt x="9818926" y="3850265"/>
                  <a:pt x="9821642" y="3848962"/>
                </a:cubicBezTo>
                <a:cubicBezTo>
                  <a:pt x="9824358" y="3847660"/>
                  <a:pt x="9827521" y="3846470"/>
                  <a:pt x="9831130" y="3845391"/>
                </a:cubicBezTo>
                <a:cubicBezTo>
                  <a:pt x="9834739" y="3844312"/>
                  <a:pt x="9838813" y="3843772"/>
                  <a:pt x="9843353" y="3843772"/>
                </a:cubicBezTo>
                <a:cubicBezTo>
                  <a:pt x="9847594" y="3843772"/>
                  <a:pt x="9851166" y="3844274"/>
                  <a:pt x="9854068" y="3845279"/>
                </a:cubicBezTo>
                <a:cubicBezTo>
                  <a:pt x="9856970" y="3846283"/>
                  <a:pt x="9859333" y="3847772"/>
                  <a:pt x="9861156" y="3849744"/>
                </a:cubicBezTo>
                <a:cubicBezTo>
                  <a:pt x="9862979" y="3851716"/>
                  <a:pt x="9864300" y="3854190"/>
                  <a:pt x="9865119" y="3857167"/>
                </a:cubicBezTo>
                <a:cubicBezTo>
                  <a:pt x="9865937" y="3860143"/>
                  <a:pt x="9866347" y="3863566"/>
                  <a:pt x="9866347" y="3867436"/>
                </a:cubicBezTo>
                <a:lnTo>
                  <a:pt x="9866347" y="3875249"/>
                </a:lnTo>
                <a:lnTo>
                  <a:pt x="9852505" y="3875249"/>
                </a:lnTo>
                <a:cubicBezTo>
                  <a:pt x="9844692" y="3875249"/>
                  <a:pt x="9837660" y="3875937"/>
                  <a:pt x="9831409" y="3877314"/>
                </a:cubicBezTo>
                <a:cubicBezTo>
                  <a:pt x="9825158" y="3878691"/>
                  <a:pt x="9819875" y="3880756"/>
                  <a:pt x="9815559" y="3883509"/>
                </a:cubicBezTo>
                <a:cubicBezTo>
                  <a:pt x="9811243" y="3886262"/>
                  <a:pt x="9807931" y="3889723"/>
                  <a:pt x="9805625" y="3893890"/>
                </a:cubicBezTo>
                <a:cubicBezTo>
                  <a:pt x="9803317" y="3898057"/>
                  <a:pt x="9802164" y="3902968"/>
                  <a:pt x="9802164" y="3908624"/>
                </a:cubicBezTo>
                <a:cubicBezTo>
                  <a:pt x="9802164" y="3913461"/>
                  <a:pt x="9803001" y="3917777"/>
                  <a:pt x="9804676" y="3921572"/>
                </a:cubicBezTo>
                <a:cubicBezTo>
                  <a:pt x="9806350" y="3925367"/>
                  <a:pt x="9808694" y="3928567"/>
                  <a:pt x="9811708" y="3931171"/>
                </a:cubicBezTo>
                <a:cubicBezTo>
                  <a:pt x="9814721" y="3933776"/>
                  <a:pt x="9818368" y="3935766"/>
                  <a:pt x="9822647" y="3937143"/>
                </a:cubicBezTo>
                <a:cubicBezTo>
                  <a:pt x="9826925" y="3938520"/>
                  <a:pt x="9831707" y="3939208"/>
                  <a:pt x="9836990" y="3939208"/>
                </a:cubicBezTo>
                <a:cubicBezTo>
                  <a:pt x="9843017" y="3939208"/>
                  <a:pt x="9848729" y="3937906"/>
                  <a:pt x="9854124" y="3935301"/>
                </a:cubicBezTo>
                <a:cubicBezTo>
                  <a:pt x="9859519" y="3932697"/>
                  <a:pt x="9864411" y="3929051"/>
                  <a:pt x="9868802" y="3924362"/>
                </a:cubicBezTo>
                <a:lnTo>
                  <a:pt x="9868802" y="3934408"/>
                </a:lnTo>
                <a:cubicBezTo>
                  <a:pt x="9868802" y="3935301"/>
                  <a:pt x="9869063" y="3935971"/>
                  <a:pt x="9869583" y="3936418"/>
                </a:cubicBezTo>
                <a:cubicBezTo>
                  <a:pt x="9870104" y="3936864"/>
                  <a:pt x="9870941" y="3937199"/>
                  <a:pt x="9872095" y="3937422"/>
                </a:cubicBezTo>
                <a:cubicBezTo>
                  <a:pt x="9873248" y="3937645"/>
                  <a:pt x="9874793" y="3937757"/>
                  <a:pt x="9876727" y="3937757"/>
                </a:cubicBezTo>
                <a:cubicBezTo>
                  <a:pt x="9878737" y="3937757"/>
                  <a:pt x="9880262" y="3937645"/>
                  <a:pt x="9881303" y="3937422"/>
                </a:cubicBezTo>
                <a:cubicBezTo>
                  <a:pt x="9882345" y="3937199"/>
                  <a:pt x="9883164" y="3936864"/>
                  <a:pt x="9883759" y="3936418"/>
                </a:cubicBezTo>
                <a:cubicBezTo>
                  <a:pt x="9884355" y="3935971"/>
                  <a:pt x="9884652" y="3935301"/>
                  <a:pt x="9884652" y="3934408"/>
                </a:cubicBezTo>
                <a:lnTo>
                  <a:pt x="9884652" y="3866654"/>
                </a:lnTo>
                <a:cubicBezTo>
                  <a:pt x="9884652" y="3860404"/>
                  <a:pt x="9883945" y="3854934"/>
                  <a:pt x="9882531" y="3850246"/>
                </a:cubicBezTo>
                <a:cubicBezTo>
                  <a:pt x="9881117" y="3845558"/>
                  <a:pt x="9878848" y="3841633"/>
                  <a:pt x="9875723" y="3838470"/>
                </a:cubicBezTo>
                <a:cubicBezTo>
                  <a:pt x="9872597" y="3835307"/>
                  <a:pt x="9868505" y="3832908"/>
                  <a:pt x="9863444" y="3831270"/>
                </a:cubicBezTo>
                <a:cubicBezTo>
                  <a:pt x="9858384" y="3829633"/>
                  <a:pt x="9852245" y="3828815"/>
                  <a:pt x="9845027" y="3828815"/>
                </a:cubicBezTo>
                <a:close/>
                <a:moveTo>
                  <a:pt x="9776863" y="3828815"/>
                </a:moveTo>
                <a:cubicBezTo>
                  <a:pt x="9774705" y="3828815"/>
                  <a:pt x="9772566" y="3829094"/>
                  <a:pt x="9770445" y="3829652"/>
                </a:cubicBezTo>
                <a:cubicBezTo>
                  <a:pt x="9768325" y="3830210"/>
                  <a:pt x="9766185" y="3831215"/>
                  <a:pt x="9764027" y="3832666"/>
                </a:cubicBezTo>
                <a:cubicBezTo>
                  <a:pt x="9761869" y="3834117"/>
                  <a:pt x="9759581" y="3836107"/>
                  <a:pt x="9757162" y="3838637"/>
                </a:cubicBezTo>
                <a:cubicBezTo>
                  <a:pt x="9754744" y="3841168"/>
                  <a:pt x="9752158" y="3844442"/>
                  <a:pt x="9749405" y="3848460"/>
                </a:cubicBezTo>
                <a:lnTo>
                  <a:pt x="9749405" y="3833838"/>
                </a:lnTo>
                <a:cubicBezTo>
                  <a:pt x="9749405" y="3833242"/>
                  <a:pt x="9749275" y="3832740"/>
                  <a:pt x="9749014" y="3832331"/>
                </a:cubicBezTo>
                <a:cubicBezTo>
                  <a:pt x="9748753" y="3831922"/>
                  <a:pt x="9748325" y="3831549"/>
                  <a:pt x="9747730" y="3831215"/>
                </a:cubicBezTo>
                <a:cubicBezTo>
                  <a:pt x="9747135" y="3830880"/>
                  <a:pt x="9746298" y="3830657"/>
                  <a:pt x="9745219" y="3830545"/>
                </a:cubicBezTo>
                <a:cubicBezTo>
                  <a:pt x="9744140" y="3830433"/>
                  <a:pt x="9742782" y="3830377"/>
                  <a:pt x="9741145" y="3830377"/>
                </a:cubicBezTo>
                <a:cubicBezTo>
                  <a:pt x="9739433" y="3830377"/>
                  <a:pt x="9738057" y="3830433"/>
                  <a:pt x="9737015" y="3830545"/>
                </a:cubicBezTo>
                <a:cubicBezTo>
                  <a:pt x="9735973" y="3830657"/>
                  <a:pt x="9735117" y="3830880"/>
                  <a:pt x="9734447" y="3831215"/>
                </a:cubicBezTo>
                <a:cubicBezTo>
                  <a:pt x="9733778" y="3831549"/>
                  <a:pt x="9733331" y="3831922"/>
                  <a:pt x="9733108" y="3832331"/>
                </a:cubicBezTo>
                <a:cubicBezTo>
                  <a:pt x="9732885" y="3832740"/>
                  <a:pt x="9732773" y="3833242"/>
                  <a:pt x="9732773" y="3833838"/>
                </a:cubicBezTo>
                <a:lnTo>
                  <a:pt x="9732773" y="3934297"/>
                </a:lnTo>
                <a:cubicBezTo>
                  <a:pt x="9732773" y="3934892"/>
                  <a:pt x="9732903" y="3935394"/>
                  <a:pt x="9733164" y="3935804"/>
                </a:cubicBezTo>
                <a:cubicBezTo>
                  <a:pt x="9733424" y="3936213"/>
                  <a:pt x="9733908" y="3936566"/>
                  <a:pt x="9734615" y="3936864"/>
                </a:cubicBezTo>
                <a:cubicBezTo>
                  <a:pt x="9735322" y="3937162"/>
                  <a:pt x="9736271" y="3937385"/>
                  <a:pt x="9737461" y="3937534"/>
                </a:cubicBezTo>
                <a:cubicBezTo>
                  <a:pt x="9738652" y="3937683"/>
                  <a:pt x="9740140" y="3937757"/>
                  <a:pt x="9741926" y="3937757"/>
                </a:cubicBezTo>
                <a:cubicBezTo>
                  <a:pt x="9743786" y="3937757"/>
                  <a:pt x="9745312" y="3937683"/>
                  <a:pt x="9746503" y="3937534"/>
                </a:cubicBezTo>
                <a:cubicBezTo>
                  <a:pt x="9747693" y="3937385"/>
                  <a:pt x="9748623" y="3937162"/>
                  <a:pt x="9749293" y="3936864"/>
                </a:cubicBezTo>
                <a:cubicBezTo>
                  <a:pt x="9749963" y="3936566"/>
                  <a:pt x="9750447" y="3936213"/>
                  <a:pt x="9750744" y="3935804"/>
                </a:cubicBezTo>
                <a:cubicBezTo>
                  <a:pt x="9751042" y="3935394"/>
                  <a:pt x="9751191" y="3934892"/>
                  <a:pt x="9751191" y="3934297"/>
                </a:cubicBezTo>
                <a:lnTo>
                  <a:pt x="9751191" y="3868217"/>
                </a:lnTo>
                <a:cubicBezTo>
                  <a:pt x="9753795" y="3864124"/>
                  <a:pt x="9756176" y="3860664"/>
                  <a:pt x="9758334" y="3857836"/>
                </a:cubicBezTo>
                <a:cubicBezTo>
                  <a:pt x="9760492" y="3855009"/>
                  <a:pt x="9762557" y="3852739"/>
                  <a:pt x="9764529" y="3851027"/>
                </a:cubicBezTo>
                <a:cubicBezTo>
                  <a:pt x="9766501" y="3849316"/>
                  <a:pt x="9768380" y="3848088"/>
                  <a:pt x="9770166" y="3847344"/>
                </a:cubicBezTo>
                <a:cubicBezTo>
                  <a:pt x="9771952" y="3846600"/>
                  <a:pt x="9773775" y="3846228"/>
                  <a:pt x="9775635" y="3846228"/>
                </a:cubicBezTo>
                <a:cubicBezTo>
                  <a:pt x="9777198" y="3846228"/>
                  <a:pt x="9778649" y="3846376"/>
                  <a:pt x="9779989" y="3846674"/>
                </a:cubicBezTo>
                <a:cubicBezTo>
                  <a:pt x="9781328" y="3846972"/>
                  <a:pt x="9782537" y="3847288"/>
                  <a:pt x="9783617" y="3847623"/>
                </a:cubicBezTo>
                <a:cubicBezTo>
                  <a:pt x="9784695" y="3847958"/>
                  <a:pt x="9785663" y="3848293"/>
                  <a:pt x="9786519" y="3848628"/>
                </a:cubicBezTo>
                <a:cubicBezTo>
                  <a:pt x="9787375" y="3848962"/>
                  <a:pt x="9788100" y="3849130"/>
                  <a:pt x="9788695" y="3849130"/>
                </a:cubicBezTo>
                <a:cubicBezTo>
                  <a:pt x="9789291" y="3849130"/>
                  <a:pt x="9789756" y="3848962"/>
                  <a:pt x="9790091" y="3848628"/>
                </a:cubicBezTo>
                <a:cubicBezTo>
                  <a:pt x="9790425" y="3848293"/>
                  <a:pt x="9790705" y="3847809"/>
                  <a:pt x="9790928" y="3847176"/>
                </a:cubicBezTo>
                <a:cubicBezTo>
                  <a:pt x="9791151" y="3846544"/>
                  <a:pt x="9791300" y="3845670"/>
                  <a:pt x="9791374" y="3844553"/>
                </a:cubicBezTo>
                <a:cubicBezTo>
                  <a:pt x="9791449" y="3843437"/>
                  <a:pt x="9791486" y="3842060"/>
                  <a:pt x="9791486" y="3840423"/>
                </a:cubicBezTo>
                <a:cubicBezTo>
                  <a:pt x="9791486" y="3838712"/>
                  <a:pt x="9791467" y="3837354"/>
                  <a:pt x="9791430" y="3836349"/>
                </a:cubicBezTo>
                <a:cubicBezTo>
                  <a:pt x="9791393" y="3835345"/>
                  <a:pt x="9791318" y="3834582"/>
                  <a:pt x="9791207" y="3834061"/>
                </a:cubicBezTo>
                <a:cubicBezTo>
                  <a:pt x="9791095" y="3833540"/>
                  <a:pt x="9790965" y="3833112"/>
                  <a:pt x="9790816" y="3832777"/>
                </a:cubicBezTo>
                <a:cubicBezTo>
                  <a:pt x="9790667" y="3832442"/>
                  <a:pt x="9790369" y="3832089"/>
                  <a:pt x="9789923" y="3831717"/>
                </a:cubicBezTo>
                <a:cubicBezTo>
                  <a:pt x="9789477" y="3831345"/>
                  <a:pt x="9788714" y="3830973"/>
                  <a:pt x="9787635" y="3830601"/>
                </a:cubicBezTo>
                <a:cubicBezTo>
                  <a:pt x="9786556" y="3830229"/>
                  <a:pt x="9785347" y="3829894"/>
                  <a:pt x="9784007" y="3829596"/>
                </a:cubicBezTo>
                <a:cubicBezTo>
                  <a:pt x="9782668" y="3829298"/>
                  <a:pt x="9781384" y="3829094"/>
                  <a:pt x="9780156" y="3828982"/>
                </a:cubicBezTo>
                <a:cubicBezTo>
                  <a:pt x="9778929" y="3828870"/>
                  <a:pt x="9777831" y="3828815"/>
                  <a:pt x="9776863" y="3828815"/>
                </a:cubicBezTo>
                <a:close/>
                <a:moveTo>
                  <a:pt x="9488546" y="3828815"/>
                </a:moveTo>
                <a:cubicBezTo>
                  <a:pt x="9481179" y="3828815"/>
                  <a:pt x="9474519" y="3830098"/>
                  <a:pt x="9468566" y="3832666"/>
                </a:cubicBezTo>
                <a:cubicBezTo>
                  <a:pt x="9462613" y="3835233"/>
                  <a:pt x="9457534" y="3838916"/>
                  <a:pt x="9453330" y="3843716"/>
                </a:cubicBezTo>
                <a:cubicBezTo>
                  <a:pt x="9449125" y="3848516"/>
                  <a:pt x="9445907" y="3854357"/>
                  <a:pt x="9443675" y="3861241"/>
                </a:cubicBezTo>
                <a:cubicBezTo>
                  <a:pt x="9441442" y="3868124"/>
                  <a:pt x="9440326" y="3875882"/>
                  <a:pt x="9440326" y="3884514"/>
                </a:cubicBezTo>
                <a:cubicBezTo>
                  <a:pt x="9440326" y="3893592"/>
                  <a:pt x="9441405" y="3901555"/>
                  <a:pt x="9443563" y="3908401"/>
                </a:cubicBezTo>
                <a:cubicBezTo>
                  <a:pt x="9445721" y="3915247"/>
                  <a:pt x="9448921" y="3920939"/>
                  <a:pt x="9453162" y="3925479"/>
                </a:cubicBezTo>
                <a:cubicBezTo>
                  <a:pt x="9457404" y="3930018"/>
                  <a:pt x="9462631" y="3933441"/>
                  <a:pt x="9468845" y="3935748"/>
                </a:cubicBezTo>
                <a:cubicBezTo>
                  <a:pt x="9475059" y="3938055"/>
                  <a:pt x="9482295" y="3939208"/>
                  <a:pt x="9490555" y="3939208"/>
                </a:cubicBezTo>
                <a:cubicBezTo>
                  <a:pt x="9495318" y="3939208"/>
                  <a:pt x="9499801" y="3938855"/>
                  <a:pt x="9504006" y="3938148"/>
                </a:cubicBezTo>
                <a:cubicBezTo>
                  <a:pt x="9508210" y="3937441"/>
                  <a:pt x="9511912" y="3936641"/>
                  <a:pt x="9515112" y="3935748"/>
                </a:cubicBezTo>
                <a:cubicBezTo>
                  <a:pt x="9518312" y="3934855"/>
                  <a:pt x="9520916" y="3933943"/>
                  <a:pt x="9522925" y="3933013"/>
                </a:cubicBezTo>
                <a:cubicBezTo>
                  <a:pt x="9524935" y="3932083"/>
                  <a:pt x="9526144" y="3931413"/>
                  <a:pt x="9526553" y="3931004"/>
                </a:cubicBezTo>
                <a:cubicBezTo>
                  <a:pt x="9526963" y="3930595"/>
                  <a:pt x="9527297" y="3930167"/>
                  <a:pt x="9527558" y="3929720"/>
                </a:cubicBezTo>
                <a:cubicBezTo>
                  <a:pt x="9527818" y="3929274"/>
                  <a:pt x="9528004" y="3928771"/>
                  <a:pt x="9528116" y="3928213"/>
                </a:cubicBezTo>
                <a:cubicBezTo>
                  <a:pt x="9528227" y="3927655"/>
                  <a:pt x="9528321" y="3927023"/>
                  <a:pt x="9528395" y="3926316"/>
                </a:cubicBezTo>
                <a:cubicBezTo>
                  <a:pt x="9528469" y="3925609"/>
                  <a:pt x="9528507" y="3924772"/>
                  <a:pt x="9528507" y="3923804"/>
                </a:cubicBezTo>
                <a:cubicBezTo>
                  <a:pt x="9528507" y="3922465"/>
                  <a:pt x="9528451" y="3921330"/>
                  <a:pt x="9528338" y="3920400"/>
                </a:cubicBezTo>
                <a:cubicBezTo>
                  <a:pt x="9528226" y="3919470"/>
                  <a:pt x="9528058" y="3918744"/>
                  <a:pt x="9527833" y="3918223"/>
                </a:cubicBezTo>
                <a:cubicBezTo>
                  <a:pt x="9527609" y="3917702"/>
                  <a:pt x="9527291" y="3917312"/>
                  <a:pt x="9526880" y="3917051"/>
                </a:cubicBezTo>
                <a:cubicBezTo>
                  <a:pt x="9526469" y="3916791"/>
                  <a:pt x="9526002" y="3916661"/>
                  <a:pt x="9525479" y="3916661"/>
                </a:cubicBezTo>
                <a:cubicBezTo>
                  <a:pt x="9524581" y="3916661"/>
                  <a:pt x="9523253" y="3917051"/>
                  <a:pt x="9521496" y="3917833"/>
                </a:cubicBezTo>
                <a:cubicBezTo>
                  <a:pt x="9519739" y="3918614"/>
                  <a:pt x="9517495" y="3919488"/>
                  <a:pt x="9514766" y="3920456"/>
                </a:cubicBezTo>
                <a:cubicBezTo>
                  <a:pt x="9512036" y="3921423"/>
                  <a:pt x="9508802" y="3922297"/>
                  <a:pt x="9505063" y="3923079"/>
                </a:cubicBezTo>
                <a:cubicBezTo>
                  <a:pt x="9501325" y="3923860"/>
                  <a:pt x="9497063" y="3924251"/>
                  <a:pt x="9492277" y="3924251"/>
                </a:cubicBezTo>
                <a:cubicBezTo>
                  <a:pt x="9486220" y="3924251"/>
                  <a:pt x="9481098" y="3923395"/>
                  <a:pt x="9476911" y="3921684"/>
                </a:cubicBezTo>
                <a:cubicBezTo>
                  <a:pt x="9472723" y="3919972"/>
                  <a:pt x="9469321" y="3917516"/>
                  <a:pt x="9466703" y="3914317"/>
                </a:cubicBezTo>
                <a:cubicBezTo>
                  <a:pt x="9464086" y="3911117"/>
                  <a:pt x="9462217" y="3907284"/>
                  <a:pt x="9461095" y="3902820"/>
                </a:cubicBezTo>
                <a:cubicBezTo>
                  <a:pt x="9459974" y="3898355"/>
                  <a:pt x="9459413" y="3893332"/>
                  <a:pt x="9459413" y="3887751"/>
                </a:cubicBezTo>
                <a:lnTo>
                  <a:pt x="9525571" y="3887751"/>
                </a:lnTo>
                <a:cubicBezTo>
                  <a:pt x="9527441" y="3887751"/>
                  <a:pt x="9529105" y="3887137"/>
                  <a:pt x="9530562" y="3885909"/>
                </a:cubicBezTo>
                <a:cubicBezTo>
                  <a:pt x="9532019" y="3884681"/>
                  <a:pt x="9532748" y="3882616"/>
                  <a:pt x="9532748" y="3879714"/>
                </a:cubicBezTo>
                <a:lnTo>
                  <a:pt x="9532748" y="3876365"/>
                </a:lnTo>
                <a:cubicBezTo>
                  <a:pt x="9532748" y="3869817"/>
                  <a:pt x="9531911" y="3863659"/>
                  <a:pt x="9530237" y="3857892"/>
                </a:cubicBezTo>
                <a:cubicBezTo>
                  <a:pt x="9528562" y="3852125"/>
                  <a:pt x="9525939" y="3847102"/>
                  <a:pt x="9522367" y="3842823"/>
                </a:cubicBezTo>
                <a:cubicBezTo>
                  <a:pt x="9518795" y="3838544"/>
                  <a:pt x="9514237" y="3835140"/>
                  <a:pt x="9508694" y="3832610"/>
                </a:cubicBezTo>
                <a:cubicBezTo>
                  <a:pt x="9503150" y="3830080"/>
                  <a:pt x="9496434" y="3828815"/>
                  <a:pt x="9488546" y="3828815"/>
                </a:cubicBezTo>
                <a:close/>
                <a:moveTo>
                  <a:pt x="9340202" y="3828815"/>
                </a:moveTo>
                <a:cubicBezTo>
                  <a:pt x="9336332" y="3828815"/>
                  <a:pt x="9332500" y="3829168"/>
                  <a:pt x="9328705" y="3829875"/>
                </a:cubicBezTo>
                <a:cubicBezTo>
                  <a:pt x="9324909" y="3830582"/>
                  <a:pt x="9321412" y="3831475"/>
                  <a:pt x="9318212" y="3832554"/>
                </a:cubicBezTo>
                <a:cubicBezTo>
                  <a:pt x="9315013" y="3833633"/>
                  <a:pt x="9312185" y="3834824"/>
                  <a:pt x="9309729" y="3836126"/>
                </a:cubicBezTo>
                <a:cubicBezTo>
                  <a:pt x="9307273" y="3837428"/>
                  <a:pt x="9305543" y="3838563"/>
                  <a:pt x="9304539" y="3839530"/>
                </a:cubicBezTo>
                <a:cubicBezTo>
                  <a:pt x="9303534" y="3840498"/>
                  <a:pt x="9302902" y="3841521"/>
                  <a:pt x="9302641" y="3842600"/>
                </a:cubicBezTo>
                <a:cubicBezTo>
                  <a:pt x="9302381" y="3843679"/>
                  <a:pt x="9302251" y="3845149"/>
                  <a:pt x="9302251" y="3847009"/>
                </a:cubicBezTo>
                <a:cubicBezTo>
                  <a:pt x="9302251" y="3848125"/>
                  <a:pt x="9302325" y="3849148"/>
                  <a:pt x="9302474" y="3850079"/>
                </a:cubicBezTo>
                <a:cubicBezTo>
                  <a:pt x="9302623" y="3851009"/>
                  <a:pt x="9302865" y="3851772"/>
                  <a:pt x="9303199" y="3852367"/>
                </a:cubicBezTo>
                <a:cubicBezTo>
                  <a:pt x="9303534" y="3852962"/>
                  <a:pt x="9303925" y="3853409"/>
                  <a:pt x="9304371" y="3853706"/>
                </a:cubicBezTo>
                <a:cubicBezTo>
                  <a:pt x="9304818" y="3854004"/>
                  <a:pt x="9305339" y="3854153"/>
                  <a:pt x="9305934" y="3854153"/>
                </a:cubicBezTo>
                <a:cubicBezTo>
                  <a:pt x="9306827" y="3854153"/>
                  <a:pt x="9308185" y="3853613"/>
                  <a:pt x="9310008" y="3852534"/>
                </a:cubicBezTo>
                <a:cubicBezTo>
                  <a:pt x="9311831" y="3851455"/>
                  <a:pt x="9314101" y="3850265"/>
                  <a:pt x="9316817" y="3848962"/>
                </a:cubicBezTo>
                <a:cubicBezTo>
                  <a:pt x="9319533" y="3847660"/>
                  <a:pt x="9322696" y="3846470"/>
                  <a:pt x="9326305" y="3845391"/>
                </a:cubicBezTo>
                <a:cubicBezTo>
                  <a:pt x="9329914" y="3844312"/>
                  <a:pt x="9333988" y="3843772"/>
                  <a:pt x="9338527" y="3843772"/>
                </a:cubicBezTo>
                <a:cubicBezTo>
                  <a:pt x="9342769" y="3843772"/>
                  <a:pt x="9346341" y="3844274"/>
                  <a:pt x="9349243" y="3845279"/>
                </a:cubicBezTo>
                <a:cubicBezTo>
                  <a:pt x="9352145" y="3846283"/>
                  <a:pt x="9354508" y="3847772"/>
                  <a:pt x="9356331" y="3849744"/>
                </a:cubicBezTo>
                <a:cubicBezTo>
                  <a:pt x="9358154" y="3851716"/>
                  <a:pt x="9359475" y="3854190"/>
                  <a:pt x="9360293" y="3857167"/>
                </a:cubicBezTo>
                <a:cubicBezTo>
                  <a:pt x="9361112" y="3860143"/>
                  <a:pt x="9361521" y="3863566"/>
                  <a:pt x="9361521" y="3867436"/>
                </a:cubicBezTo>
                <a:lnTo>
                  <a:pt x="9361521" y="3875249"/>
                </a:lnTo>
                <a:lnTo>
                  <a:pt x="9347680" y="3875249"/>
                </a:lnTo>
                <a:cubicBezTo>
                  <a:pt x="9339867" y="3875249"/>
                  <a:pt x="9332835" y="3875937"/>
                  <a:pt x="9326584" y="3877314"/>
                </a:cubicBezTo>
                <a:cubicBezTo>
                  <a:pt x="9320333" y="3878691"/>
                  <a:pt x="9315050" y="3880756"/>
                  <a:pt x="9310734" y="3883509"/>
                </a:cubicBezTo>
                <a:cubicBezTo>
                  <a:pt x="9306418" y="3886262"/>
                  <a:pt x="9303106" y="3889723"/>
                  <a:pt x="9300799" y="3893890"/>
                </a:cubicBezTo>
                <a:cubicBezTo>
                  <a:pt x="9298493" y="3898057"/>
                  <a:pt x="9297339" y="3902968"/>
                  <a:pt x="9297339" y="3908624"/>
                </a:cubicBezTo>
                <a:cubicBezTo>
                  <a:pt x="9297339" y="3913461"/>
                  <a:pt x="9298176" y="3917777"/>
                  <a:pt x="9299851" y="3921572"/>
                </a:cubicBezTo>
                <a:cubicBezTo>
                  <a:pt x="9301525" y="3925367"/>
                  <a:pt x="9303869" y="3928567"/>
                  <a:pt x="9306883" y="3931171"/>
                </a:cubicBezTo>
                <a:cubicBezTo>
                  <a:pt x="9309897" y="3933776"/>
                  <a:pt x="9313543" y="3935766"/>
                  <a:pt x="9317822" y="3937143"/>
                </a:cubicBezTo>
                <a:cubicBezTo>
                  <a:pt x="9322101" y="3938520"/>
                  <a:pt x="9326881" y="3939208"/>
                  <a:pt x="9332165" y="3939208"/>
                </a:cubicBezTo>
                <a:cubicBezTo>
                  <a:pt x="9338193" y="3939208"/>
                  <a:pt x="9343904" y="3937906"/>
                  <a:pt x="9349299" y="3935301"/>
                </a:cubicBezTo>
                <a:cubicBezTo>
                  <a:pt x="9354694" y="3932697"/>
                  <a:pt x="9359587" y="3929051"/>
                  <a:pt x="9363977" y="3924362"/>
                </a:cubicBezTo>
                <a:lnTo>
                  <a:pt x="9363977" y="3934408"/>
                </a:lnTo>
                <a:cubicBezTo>
                  <a:pt x="9363977" y="3935301"/>
                  <a:pt x="9364237" y="3935971"/>
                  <a:pt x="9364758" y="3936418"/>
                </a:cubicBezTo>
                <a:cubicBezTo>
                  <a:pt x="9365279" y="3936864"/>
                  <a:pt x="9366117" y="3937199"/>
                  <a:pt x="9367270" y="3937422"/>
                </a:cubicBezTo>
                <a:cubicBezTo>
                  <a:pt x="9368423" y="3937645"/>
                  <a:pt x="9369967" y="3937757"/>
                  <a:pt x="9371902" y="3937757"/>
                </a:cubicBezTo>
                <a:cubicBezTo>
                  <a:pt x="9373911" y="3937757"/>
                  <a:pt x="9375437" y="3937645"/>
                  <a:pt x="9376479" y="3937422"/>
                </a:cubicBezTo>
                <a:cubicBezTo>
                  <a:pt x="9377520" y="3937199"/>
                  <a:pt x="9378339" y="3936864"/>
                  <a:pt x="9378934" y="3936418"/>
                </a:cubicBezTo>
                <a:cubicBezTo>
                  <a:pt x="9379529" y="3935971"/>
                  <a:pt x="9379827" y="3935301"/>
                  <a:pt x="9379827" y="3934408"/>
                </a:cubicBezTo>
                <a:lnTo>
                  <a:pt x="9379827" y="3866654"/>
                </a:lnTo>
                <a:cubicBezTo>
                  <a:pt x="9379827" y="3860404"/>
                  <a:pt x="9379120" y="3854934"/>
                  <a:pt x="9377707" y="3850246"/>
                </a:cubicBezTo>
                <a:cubicBezTo>
                  <a:pt x="9376293" y="3845558"/>
                  <a:pt x="9374023" y="3841633"/>
                  <a:pt x="9370897" y="3838470"/>
                </a:cubicBezTo>
                <a:cubicBezTo>
                  <a:pt x="9367772" y="3835307"/>
                  <a:pt x="9363679" y="3832908"/>
                  <a:pt x="9358619" y="3831270"/>
                </a:cubicBezTo>
                <a:cubicBezTo>
                  <a:pt x="9353559" y="3829633"/>
                  <a:pt x="9347420" y="3828815"/>
                  <a:pt x="9340202" y="3828815"/>
                </a:cubicBezTo>
                <a:close/>
                <a:moveTo>
                  <a:pt x="9149702" y="3828815"/>
                </a:moveTo>
                <a:cubicBezTo>
                  <a:pt x="9145832" y="3828815"/>
                  <a:pt x="9142000" y="3829168"/>
                  <a:pt x="9138205" y="3829875"/>
                </a:cubicBezTo>
                <a:cubicBezTo>
                  <a:pt x="9134409" y="3830582"/>
                  <a:pt x="9130912" y="3831475"/>
                  <a:pt x="9127712" y="3832554"/>
                </a:cubicBezTo>
                <a:cubicBezTo>
                  <a:pt x="9124513" y="3833633"/>
                  <a:pt x="9121685" y="3834824"/>
                  <a:pt x="9119229" y="3836126"/>
                </a:cubicBezTo>
                <a:cubicBezTo>
                  <a:pt x="9116773" y="3837428"/>
                  <a:pt x="9115043" y="3838563"/>
                  <a:pt x="9114039" y="3839530"/>
                </a:cubicBezTo>
                <a:cubicBezTo>
                  <a:pt x="9113034" y="3840498"/>
                  <a:pt x="9112402" y="3841521"/>
                  <a:pt x="9112141" y="3842600"/>
                </a:cubicBezTo>
                <a:cubicBezTo>
                  <a:pt x="9111881" y="3843679"/>
                  <a:pt x="9111751" y="3845149"/>
                  <a:pt x="9111751" y="3847009"/>
                </a:cubicBezTo>
                <a:cubicBezTo>
                  <a:pt x="9111751" y="3848125"/>
                  <a:pt x="9111825" y="3849148"/>
                  <a:pt x="9111974" y="3850079"/>
                </a:cubicBezTo>
                <a:cubicBezTo>
                  <a:pt x="9112123" y="3851009"/>
                  <a:pt x="9112365" y="3851772"/>
                  <a:pt x="9112699" y="3852367"/>
                </a:cubicBezTo>
                <a:cubicBezTo>
                  <a:pt x="9113034" y="3852962"/>
                  <a:pt x="9113425" y="3853409"/>
                  <a:pt x="9113871" y="3853706"/>
                </a:cubicBezTo>
                <a:cubicBezTo>
                  <a:pt x="9114318" y="3854004"/>
                  <a:pt x="9114839" y="3854153"/>
                  <a:pt x="9115434" y="3854153"/>
                </a:cubicBezTo>
                <a:cubicBezTo>
                  <a:pt x="9116327" y="3854153"/>
                  <a:pt x="9117685" y="3853613"/>
                  <a:pt x="9119508" y="3852534"/>
                </a:cubicBezTo>
                <a:cubicBezTo>
                  <a:pt x="9121331" y="3851455"/>
                  <a:pt x="9123601" y="3850265"/>
                  <a:pt x="9126317" y="3848962"/>
                </a:cubicBezTo>
                <a:cubicBezTo>
                  <a:pt x="9129033" y="3847660"/>
                  <a:pt x="9132196" y="3846470"/>
                  <a:pt x="9135805" y="3845391"/>
                </a:cubicBezTo>
                <a:cubicBezTo>
                  <a:pt x="9139414" y="3844312"/>
                  <a:pt x="9143488" y="3843772"/>
                  <a:pt x="9148027" y="3843772"/>
                </a:cubicBezTo>
                <a:cubicBezTo>
                  <a:pt x="9152269" y="3843772"/>
                  <a:pt x="9155841" y="3844274"/>
                  <a:pt x="9158743" y="3845279"/>
                </a:cubicBezTo>
                <a:cubicBezTo>
                  <a:pt x="9161645" y="3846283"/>
                  <a:pt x="9164008" y="3847772"/>
                  <a:pt x="9165831" y="3849744"/>
                </a:cubicBezTo>
                <a:cubicBezTo>
                  <a:pt x="9167654" y="3851716"/>
                  <a:pt x="9168975" y="3854190"/>
                  <a:pt x="9169793" y="3857167"/>
                </a:cubicBezTo>
                <a:cubicBezTo>
                  <a:pt x="9170612" y="3860143"/>
                  <a:pt x="9171021" y="3863566"/>
                  <a:pt x="9171021" y="3867436"/>
                </a:cubicBezTo>
                <a:lnTo>
                  <a:pt x="9171021" y="3875249"/>
                </a:lnTo>
                <a:lnTo>
                  <a:pt x="9157180" y="3875249"/>
                </a:lnTo>
                <a:cubicBezTo>
                  <a:pt x="9149367" y="3875249"/>
                  <a:pt x="9142335" y="3875937"/>
                  <a:pt x="9136084" y="3877314"/>
                </a:cubicBezTo>
                <a:cubicBezTo>
                  <a:pt x="9129833" y="3878691"/>
                  <a:pt x="9124550" y="3880756"/>
                  <a:pt x="9120234" y="3883509"/>
                </a:cubicBezTo>
                <a:cubicBezTo>
                  <a:pt x="9115918" y="3886262"/>
                  <a:pt x="9112606" y="3889723"/>
                  <a:pt x="9110299" y="3893890"/>
                </a:cubicBezTo>
                <a:cubicBezTo>
                  <a:pt x="9107993" y="3898057"/>
                  <a:pt x="9106839" y="3902968"/>
                  <a:pt x="9106839" y="3908624"/>
                </a:cubicBezTo>
                <a:cubicBezTo>
                  <a:pt x="9106839" y="3913461"/>
                  <a:pt x="9107676" y="3917777"/>
                  <a:pt x="9109351" y="3921572"/>
                </a:cubicBezTo>
                <a:cubicBezTo>
                  <a:pt x="9111025" y="3925367"/>
                  <a:pt x="9113369" y="3928567"/>
                  <a:pt x="9116383" y="3931171"/>
                </a:cubicBezTo>
                <a:cubicBezTo>
                  <a:pt x="9119397" y="3933776"/>
                  <a:pt x="9123043" y="3935766"/>
                  <a:pt x="9127322" y="3937143"/>
                </a:cubicBezTo>
                <a:cubicBezTo>
                  <a:pt x="9131601" y="3938520"/>
                  <a:pt x="9136381" y="3939208"/>
                  <a:pt x="9141665" y="3939208"/>
                </a:cubicBezTo>
                <a:cubicBezTo>
                  <a:pt x="9147693" y="3939208"/>
                  <a:pt x="9153404" y="3937906"/>
                  <a:pt x="9158799" y="3935301"/>
                </a:cubicBezTo>
                <a:cubicBezTo>
                  <a:pt x="9164194" y="3932697"/>
                  <a:pt x="9169087" y="3929051"/>
                  <a:pt x="9173477" y="3924362"/>
                </a:cubicBezTo>
                <a:lnTo>
                  <a:pt x="9173477" y="3934408"/>
                </a:lnTo>
                <a:cubicBezTo>
                  <a:pt x="9173477" y="3935301"/>
                  <a:pt x="9173737" y="3935971"/>
                  <a:pt x="9174258" y="3936418"/>
                </a:cubicBezTo>
                <a:cubicBezTo>
                  <a:pt x="9174779" y="3936864"/>
                  <a:pt x="9175617" y="3937199"/>
                  <a:pt x="9176770" y="3937422"/>
                </a:cubicBezTo>
                <a:cubicBezTo>
                  <a:pt x="9177923" y="3937645"/>
                  <a:pt x="9179467" y="3937757"/>
                  <a:pt x="9181402" y="3937757"/>
                </a:cubicBezTo>
                <a:cubicBezTo>
                  <a:pt x="9183411" y="3937757"/>
                  <a:pt x="9184937" y="3937645"/>
                  <a:pt x="9185979" y="3937422"/>
                </a:cubicBezTo>
                <a:cubicBezTo>
                  <a:pt x="9187020" y="3937199"/>
                  <a:pt x="9187839" y="3936864"/>
                  <a:pt x="9188434" y="3936418"/>
                </a:cubicBezTo>
                <a:cubicBezTo>
                  <a:pt x="9189029" y="3935971"/>
                  <a:pt x="9189327" y="3935301"/>
                  <a:pt x="9189327" y="3934408"/>
                </a:cubicBezTo>
                <a:lnTo>
                  <a:pt x="9189327" y="3866654"/>
                </a:lnTo>
                <a:cubicBezTo>
                  <a:pt x="9189327" y="3860404"/>
                  <a:pt x="9188620" y="3854934"/>
                  <a:pt x="9187207" y="3850246"/>
                </a:cubicBezTo>
                <a:cubicBezTo>
                  <a:pt x="9185793" y="3845558"/>
                  <a:pt x="9183523" y="3841633"/>
                  <a:pt x="9180397" y="3838470"/>
                </a:cubicBezTo>
                <a:cubicBezTo>
                  <a:pt x="9177272" y="3835307"/>
                  <a:pt x="9173179" y="3832908"/>
                  <a:pt x="9168119" y="3831270"/>
                </a:cubicBezTo>
                <a:cubicBezTo>
                  <a:pt x="9163059" y="3829633"/>
                  <a:pt x="9156920" y="3828815"/>
                  <a:pt x="9149702" y="3828815"/>
                </a:cubicBezTo>
                <a:close/>
                <a:moveTo>
                  <a:pt x="8910089" y="3828815"/>
                </a:moveTo>
                <a:cubicBezTo>
                  <a:pt x="8907931" y="3828815"/>
                  <a:pt x="8905791" y="3829094"/>
                  <a:pt x="8903670" y="3829652"/>
                </a:cubicBezTo>
                <a:cubicBezTo>
                  <a:pt x="8901550" y="3830210"/>
                  <a:pt x="8899410" y="3831215"/>
                  <a:pt x="8897252" y="3832666"/>
                </a:cubicBezTo>
                <a:cubicBezTo>
                  <a:pt x="8895094" y="3834117"/>
                  <a:pt x="8892806" y="3836107"/>
                  <a:pt x="8890387" y="3838637"/>
                </a:cubicBezTo>
                <a:cubicBezTo>
                  <a:pt x="8887969" y="3841168"/>
                  <a:pt x="8885383" y="3844442"/>
                  <a:pt x="8882630" y="3848460"/>
                </a:cubicBezTo>
                <a:lnTo>
                  <a:pt x="8882630" y="3833838"/>
                </a:lnTo>
                <a:cubicBezTo>
                  <a:pt x="8882630" y="3833242"/>
                  <a:pt x="8882500" y="3832740"/>
                  <a:pt x="8882239" y="3832331"/>
                </a:cubicBezTo>
                <a:cubicBezTo>
                  <a:pt x="8881979" y="3831922"/>
                  <a:pt x="8881551" y="3831549"/>
                  <a:pt x="8880955" y="3831215"/>
                </a:cubicBezTo>
                <a:cubicBezTo>
                  <a:pt x="8880360" y="3830880"/>
                  <a:pt x="8879523" y="3830657"/>
                  <a:pt x="8878444" y="3830545"/>
                </a:cubicBezTo>
                <a:cubicBezTo>
                  <a:pt x="8877365" y="3830433"/>
                  <a:pt x="8876007" y="3830377"/>
                  <a:pt x="8874370" y="3830377"/>
                </a:cubicBezTo>
                <a:cubicBezTo>
                  <a:pt x="8872658" y="3830377"/>
                  <a:pt x="8871282" y="3830433"/>
                  <a:pt x="8870240" y="3830545"/>
                </a:cubicBezTo>
                <a:cubicBezTo>
                  <a:pt x="8869198" y="3830657"/>
                  <a:pt x="8868342" y="3830880"/>
                  <a:pt x="8867673" y="3831215"/>
                </a:cubicBezTo>
                <a:cubicBezTo>
                  <a:pt x="8867003" y="3831549"/>
                  <a:pt x="8866556" y="3831922"/>
                  <a:pt x="8866333" y="3832331"/>
                </a:cubicBezTo>
                <a:cubicBezTo>
                  <a:pt x="8866110" y="3832740"/>
                  <a:pt x="8865998" y="3833242"/>
                  <a:pt x="8865998" y="3833838"/>
                </a:cubicBezTo>
                <a:lnTo>
                  <a:pt x="8865998" y="3934297"/>
                </a:lnTo>
                <a:cubicBezTo>
                  <a:pt x="8865998" y="3934892"/>
                  <a:pt x="8866128" y="3935394"/>
                  <a:pt x="8866389" y="3935804"/>
                </a:cubicBezTo>
                <a:cubicBezTo>
                  <a:pt x="8866649" y="3936213"/>
                  <a:pt x="8867133" y="3936566"/>
                  <a:pt x="8867840" y="3936864"/>
                </a:cubicBezTo>
                <a:cubicBezTo>
                  <a:pt x="8868547" y="3937162"/>
                  <a:pt x="8869496" y="3937385"/>
                  <a:pt x="8870686" y="3937534"/>
                </a:cubicBezTo>
                <a:cubicBezTo>
                  <a:pt x="8871877" y="3937683"/>
                  <a:pt x="8873365" y="3937757"/>
                  <a:pt x="8875151" y="3937757"/>
                </a:cubicBezTo>
                <a:cubicBezTo>
                  <a:pt x="8877011" y="3937757"/>
                  <a:pt x="8878537" y="3937683"/>
                  <a:pt x="8879728" y="3937534"/>
                </a:cubicBezTo>
                <a:cubicBezTo>
                  <a:pt x="8880918" y="3937385"/>
                  <a:pt x="8881848" y="3937162"/>
                  <a:pt x="8882518" y="3936864"/>
                </a:cubicBezTo>
                <a:cubicBezTo>
                  <a:pt x="8883188" y="3936566"/>
                  <a:pt x="8883672" y="3936213"/>
                  <a:pt x="8883969" y="3935804"/>
                </a:cubicBezTo>
                <a:cubicBezTo>
                  <a:pt x="8884267" y="3935394"/>
                  <a:pt x="8884416" y="3934892"/>
                  <a:pt x="8884416" y="3934297"/>
                </a:cubicBezTo>
                <a:lnTo>
                  <a:pt x="8884416" y="3868217"/>
                </a:lnTo>
                <a:cubicBezTo>
                  <a:pt x="8887020" y="3864124"/>
                  <a:pt x="8889401" y="3860664"/>
                  <a:pt x="8891559" y="3857836"/>
                </a:cubicBezTo>
                <a:cubicBezTo>
                  <a:pt x="8893717" y="3855009"/>
                  <a:pt x="8895782" y="3852739"/>
                  <a:pt x="8897754" y="3851027"/>
                </a:cubicBezTo>
                <a:cubicBezTo>
                  <a:pt x="8899726" y="3849316"/>
                  <a:pt x="8901605" y="3848088"/>
                  <a:pt x="8903391" y="3847344"/>
                </a:cubicBezTo>
                <a:cubicBezTo>
                  <a:pt x="8905177" y="3846600"/>
                  <a:pt x="8907000" y="3846228"/>
                  <a:pt x="8908861" y="3846228"/>
                </a:cubicBezTo>
                <a:cubicBezTo>
                  <a:pt x="8910423" y="3846228"/>
                  <a:pt x="8911874" y="3846376"/>
                  <a:pt x="8913214" y="3846674"/>
                </a:cubicBezTo>
                <a:cubicBezTo>
                  <a:pt x="8914553" y="3846972"/>
                  <a:pt x="8915763" y="3847288"/>
                  <a:pt x="8916842" y="3847623"/>
                </a:cubicBezTo>
                <a:cubicBezTo>
                  <a:pt x="8917921" y="3847958"/>
                  <a:pt x="8918888" y="3848293"/>
                  <a:pt x="8919744" y="3848628"/>
                </a:cubicBezTo>
                <a:cubicBezTo>
                  <a:pt x="8920600" y="3848962"/>
                  <a:pt x="8921325" y="3849130"/>
                  <a:pt x="8921920" y="3849130"/>
                </a:cubicBezTo>
                <a:cubicBezTo>
                  <a:pt x="8922516" y="3849130"/>
                  <a:pt x="8922981" y="3848962"/>
                  <a:pt x="8923316" y="3848628"/>
                </a:cubicBezTo>
                <a:cubicBezTo>
                  <a:pt x="8923651" y="3848293"/>
                  <a:pt x="8923930" y="3847809"/>
                  <a:pt x="8924153" y="3847176"/>
                </a:cubicBezTo>
                <a:cubicBezTo>
                  <a:pt x="8924376" y="3846544"/>
                  <a:pt x="8924525" y="3845670"/>
                  <a:pt x="8924599" y="3844553"/>
                </a:cubicBezTo>
                <a:cubicBezTo>
                  <a:pt x="8924674" y="3843437"/>
                  <a:pt x="8924711" y="3842060"/>
                  <a:pt x="8924711" y="3840423"/>
                </a:cubicBezTo>
                <a:cubicBezTo>
                  <a:pt x="8924711" y="3838712"/>
                  <a:pt x="8924692" y="3837354"/>
                  <a:pt x="8924655" y="3836349"/>
                </a:cubicBezTo>
                <a:cubicBezTo>
                  <a:pt x="8924618" y="3835345"/>
                  <a:pt x="8924543" y="3834582"/>
                  <a:pt x="8924432" y="3834061"/>
                </a:cubicBezTo>
                <a:cubicBezTo>
                  <a:pt x="8924320" y="3833540"/>
                  <a:pt x="8924190" y="3833112"/>
                  <a:pt x="8924041" y="3832777"/>
                </a:cubicBezTo>
                <a:cubicBezTo>
                  <a:pt x="8923892" y="3832442"/>
                  <a:pt x="8923595" y="3832089"/>
                  <a:pt x="8923148" y="3831717"/>
                </a:cubicBezTo>
                <a:cubicBezTo>
                  <a:pt x="8922702" y="3831345"/>
                  <a:pt x="8921939" y="3830973"/>
                  <a:pt x="8920860" y="3830601"/>
                </a:cubicBezTo>
                <a:cubicBezTo>
                  <a:pt x="8919781" y="3830229"/>
                  <a:pt x="8918572" y="3829894"/>
                  <a:pt x="8917232" y="3829596"/>
                </a:cubicBezTo>
                <a:cubicBezTo>
                  <a:pt x="8915893" y="3829298"/>
                  <a:pt x="8914609" y="3829094"/>
                  <a:pt x="8913381" y="3828982"/>
                </a:cubicBezTo>
                <a:cubicBezTo>
                  <a:pt x="8912154" y="3828870"/>
                  <a:pt x="8911056" y="3828815"/>
                  <a:pt x="8910089" y="3828815"/>
                </a:cubicBezTo>
                <a:close/>
                <a:moveTo>
                  <a:pt x="8662550" y="3828815"/>
                </a:moveTo>
                <a:cubicBezTo>
                  <a:pt x="8653993" y="3828815"/>
                  <a:pt x="8646514" y="3830191"/>
                  <a:pt x="8640114" y="3832945"/>
                </a:cubicBezTo>
                <a:cubicBezTo>
                  <a:pt x="8633715" y="3835698"/>
                  <a:pt x="8628376" y="3839568"/>
                  <a:pt x="8624097" y="3844553"/>
                </a:cubicBezTo>
                <a:cubicBezTo>
                  <a:pt x="8619818" y="3849539"/>
                  <a:pt x="8616618" y="3855474"/>
                  <a:pt x="8614497" y="3862357"/>
                </a:cubicBezTo>
                <a:cubicBezTo>
                  <a:pt x="8612376" y="3869240"/>
                  <a:pt x="8611316" y="3876775"/>
                  <a:pt x="8611316" y="3884960"/>
                </a:cubicBezTo>
                <a:cubicBezTo>
                  <a:pt x="8611316" y="3893443"/>
                  <a:pt x="8612321" y="3901034"/>
                  <a:pt x="8614330" y="3907731"/>
                </a:cubicBezTo>
                <a:cubicBezTo>
                  <a:pt x="8616339" y="3914428"/>
                  <a:pt x="8619390" y="3920121"/>
                  <a:pt x="8623483" y="3924809"/>
                </a:cubicBezTo>
                <a:cubicBezTo>
                  <a:pt x="8627576" y="3929497"/>
                  <a:pt x="8632692" y="3933069"/>
                  <a:pt x="8638831" y="3935525"/>
                </a:cubicBezTo>
                <a:cubicBezTo>
                  <a:pt x="8644970" y="3937980"/>
                  <a:pt x="8652169" y="3939208"/>
                  <a:pt x="8660429" y="3939208"/>
                </a:cubicBezTo>
                <a:cubicBezTo>
                  <a:pt x="8668913" y="3939208"/>
                  <a:pt x="8676373" y="3937813"/>
                  <a:pt x="8682809" y="3935022"/>
                </a:cubicBezTo>
                <a:cubicBezTo>
                  <a:pt x="8689246" y="3932232"/>
                  <a:pt x="8694604" y="3928344"/>
                  <a:pt x="8698883" y="3923358"/>
                </a:cubicBezTo>
                <a:cubicBezTo>
                  <a:pt x="8703162" y="3918372"/>
                  <a:pt x="8706380" y="3912438"/>
                  <a:pt x="8708538" y="3905554"/>
                </a:cubicBezTo>
                <a:cubicBezTo>
                  <a:pt x="8710696" y="3898671"/>
                  <a:pt x="8711775" y="3891137"/>
                  <a:pt x="8711775" y="3882951"/>
                </a:cubicBezTo>
                <a:cubicBezTo>
                  <a:pt x="8711775" y="3874542"/>
                  <a:pt x="8710752" y="3866989"/>
                  <a:pt x="8708705" y="3860292"/>
                </a:cubicBezTo>
                <a:cubicBezTo>
                  <a:pt x="8706659" y="3853595"/>
                  <a:pt x="8703590" y="3847902"/>
                  <a:pt x="8699497" y="3843214"/>
                </a:cubicBezTo>
                <a:cubicBezTo>
                  <a:pt x="8695404" y="3838526"/>
                  <a:pt x="8690288" y="3834954"/>
                  <a:pt x="8684149" y="3832498"/>
                </a:cubicBezTo>
                <a:cubicBezTo>
                  <a:pt x="8678010" y="3830043"/>
                  <a:pt x="8670810" y="3828815"/>
                  <a:pt x="8662550" y="3828815"/>
                </a:cubicBezTo>
                <a:close/>
                <a:moveTo>
                  <a:pt x="8519564" y="3828815"/>
                </a:moveTo>
                <a:cubicBezTo>
                  <a:pt x="8517406" y="3828815"/>
                  <a:pt x="8515266" y="3829094"/>
                  <a:pt x="8513145" y="3829652"/>
                </a:cubicBezTo>
                <a:cubicBezTo>
                  <a:pt x="8511025" y="3830210"/>
                  <a:pt x="8508885" y="3831215"/>
                  <a:pt x="8506727" y="3832666"/>
                </a:cubicBezTo>
                <a:cubicBezTo>
                  <a:pt x="8504569" y="3834117"/>
                  <a:pt x="8502281" y="3836107"/>
                  <a:pt x="8499862" y="3838637"/>
                </a:cubicBezTo>
                <a:cubicBezTo>
                  <a:pt x="8497444" y="3841168"/>
                  <a:pt x="8494858" y="3844442"/>
                  <a:pt x="8492105" y="3848460"/>
                </a:cubicBezTo>
                <a:lnTo>
                  <a:pt x="8492105" y="3833838"/>
                </a:lnTo>
                <a:cubicBezTo>
                  <a:pt x="8492105" y="3833242"/>
                  <a:pt x="8491975" y="3832740"/>
                  <a:pt x="8491714" y="3832331"/>
                </a:cubicBezTo>
                <a:cubicBezTo>
                  <a:pt x="8491454" y="3831922"/>
                  <a:pt x="8491026" y="3831549"/>
                  <a:pt x="8490430" y="3831215"/>
                </a:cubicBezTo>
                <a:cubicBezTo>
                  <a:pt x="8489835" y="3830880"/>
                  <a:pt x="8488998" y="3830657"/>
                  <a:pt x="8487919" y="3830545"/>
                </a:cubicBezTo>
                <a:cubicBezTo>
                  <a:pt x="8486840" y="3830433"/>
                  <a:pt x="8485482" y="3830377"/>
                  <a:pt x="8483845" y="3830377"/>
                </a:cubicBezTo>
                <a:cubicBezTo>
                  <a:pt x="8482133" y="3830377"/>
                  <a:pt x="8480757" y="3830433"/>
                  <a:pt x="8479715" y="3830545"/>
                </a:cubicBezTo>
                <a:cubicBezTo>
                  <a:pt x="8478673" y="3830657"/>
                  <a:pt x="8477817" y="3830880"/>
                  <a:pt x="8477148" y="3831215"/>
                </a:cubicBezTo>
                <a:cubicBezTo>
                  <a:pt x="8476478" y="3831549"/>
                  <a:pt x="8476031" y="3831922"/>
                  <a:pt x="8475808" y="3832331"/>
                </a:cubicBezTo>
                <a:cubicBezTo>
                  <a:pt x="8475585" y="3832740"/>
                  <a:pt x="8475473" y="3833242"/>
                  <a:pt x="8475473" y="3833838"/>
                </a:cubicBezTo>
                <a:lnTo>
                  <a:pt x="8475473" y="3934297"/>
                </a:lnTo>
                <a:cubicBezTo>
                  <a:pt x="8475473" y="3934892"/>
                  <a:pt x="8475603" y="3935394"/>
                  <a:pt x="8475864" y="3935804"/>
                </a:cubicBezTo>
                <a:cubicBezTo>
                  <a:pt x="8476124" y="3936213"/>
                  <a:pt x="8476608" y="3936566"/>
                  <a:pt x="8477315" y="3936864"/>
                </a:cubicBezTo>
                <a:cubicBezTo>
                  <a:pt x="8478022" y="3937162"/>
                  <a:pt x="8478971" y="3937385"/>
                  <a:pt x="8480161" y="3937534"/>
                </a:cubicBezTo>
                <a:cubicBezTo>
                  <a:pt x="8481352" y="3937683"/>
                  <a:pt x="8482840" y="3937757"/>
                  <a:pt x="8484626" y="3937757"/>
                </a:cubicBezTo>
                <a:cubicBezTo>
                  <a:pt x="8486486" y="3937757"/>
                  <a:pt x="8488012" y="3937683"/>
                  <a:pt x="8489203" y="3937534"/>
                </a:cubicBezTo>
                <a:cubicBezTo>
                  <a:pt x="8490393" y="3937385"/>
                  <a:pt x="8491323" y="3937162"/>
                  <a:pt x="8491993" y="3936864"/>
                </a:cubicBezTo>
                <a:cubicBezTo>
                  <a:pt x="8492663" y="3936566"/>
                  <a:pt x="8493147" y="3936213"/>
                  <a:pt x="8493444" y="3935804"/>
                </a:cubicBezTo>
                <a:cubicBezTo>
                  <a:pt x="8493742" y="3935394"/>
                  <a:pt x="8493891" y="3934892"/>
                  <a:pt x="8493891" y="3934297"/>
                </a:cubicBezTo>
                <a:lnTo>
                  <a:pt x="8493891" y="3868217"/>
                </a:lnTo>
                <a:cubicBezTo>
                  <a:pt x="8496495" y="3864124"/>
                  <a:pt x="8498876" y="3860664"/>
                  <a:pt x="8501034" y="3857836"/>
                </a:cubicBezTo>
                <a:cubicBezTo>
                  <a:pt x="8503192" y="3855009"/>
                  <a:pt x="8505257" y="3852739"/>
                  <a:pt x="8507229" y="3851027"/>
                </a:cubicBezTo>
                <a:cubicBezTo>
                  <a:pt x="8509201" y="3849316"/>
                  <a:pt x="8511080" y="3848088"/>
                  <a:pt x="8512866" y="3847344"/>
                </a:cubicBezTo>
                <a:cubicBezTo>
                  <a:pt x="8514652" y="3846600"/>
                  <a:pt x="8516475" y="3846228"/>
                  <a:pt x="8518336" y="3846228"/>
                </a:cubicBezTo>
                <a:cubicBezTo>
                  <a:pt x="8519898" y="3846228"/>
                  <a:pt x="8521349" y="3846376"/>
                  <a:pt x="8522689" y="3846674"/>
                </a:cubicBezTo>
                <a:cubicBezTo>
                  <a:pt x="8524028" y="3846972"/>
                  <a:pt x="8525238" y="3847288"/>
                  <a:pt x="8526317" y="3847623"/>
                </a:cubicBezTo>
                <a:cubicBezTo>
                  <a:pt x="8527396" y="3847958"/>
                  <a:pt x="8528363" y="3848293"/>
                  <a:pt x="8529219" y="3848628"/>
                </a:cubicBezTo>
                <a:cubicBezTo>
                  <a:pt x="8530075" y="3848962"/>
                  <a:pt x="8530800" y="3849130"/>
                  <a:pt x="8531395" y="3849130"/>
                </a:cubicBezTo>
                <a:cubicBezTo>
                  <a:pt x="8531991" y="3849130"/>
                  <a:pt x="8532456" y="3848962"/>
                  <a:pt x="8532791" y="3848628"/>
                </a:cubicBezTo>
                <a:cubicBezTo>
                  <a:pt x="8533126" y="3848293"/>
                  <a:pt x="8533405" y="3847809"/>
                  <a:pt x="8533628" y="3847176"/>
                </a:cubicBezTo>
                <a:cubicBezTo>
                  <a:pt x="8533851" y="3846544"/>
                  <a:pt x="8534000" y="3845670"/>
                  <a:pt x="8534074" y="3844553"/>
                </a:cubicBezTo>
                <a:cubicBezTo>
                  <a:pt x="8534149" y="3843437"/>
                  <a:pt x="8534186" y="3842060"/>
                  <a:pt x="8534186" y="3840423"/>
                </a:cubicBezTo>
                <a:cubicBezTo>
                  <a:pt x="8534186" y="3838712"/>
                  <a:pt x="8534167" y="3837354"/>
                  <a:pt x="8534130" y="3836349"/>
                </a:cubicBezTo>
                <a:cubicBezTo>
                  <a:pt x="8534093" y="3835345"/>
                  <a:pt x="8534018" y="3834582"/>
                  <a:pt x="8533907" y="3834061"/>
                </a:cubicBezTo>
                <a:cubicBezTo>
                  <a:pt x="8533795" y="3833540"/>
                  <a:pt x="8533665" y="3833112"/>
                  <a:pt x="8533516" y="3832777"/>
                </a:cubicBezTo>
                <a:cubicBezTo>
                  <a:pt x="8533367" y="3832442"/>
                  <a:pt x="8533070" y="3832089"/>
                  <a:pt x="8532623" y="3831717"/>
                </a:cubicBezTo>
                <a:cubicBezTo>
                  <a:pt x="8532177" y="3831345"/>
                  <a:pt x="8531414" y="3830973"/>
                  <a:pt x="8530335" y="3830601"/>
                </a:cubicBezTo>
                <a:cubicBezTo>
                  <a:pt x="8529256" y="3830229"/>
                  <a:pt x="8528047" y="3829894"/>
                  <a:pt x="8526707" y="3829596"/>
                </a:cubicBezTo>
                <a:cubicBezTo>
                  <a:pt x="8525368" y="3829298"/>
                  <a:pt x="8524084" y="3829094"/>
                  <a:pt x="8522856" y="3828982"/>
                </a:cubicBezTo>
                <a:cubicBezTo>
                  <a:pt x="8521629" y="3828870"/>
                  <a:pt x="8520531" y="3828815"/>
                  <a:pt x="8519564" y="3828815"/>
                </a:cubicBezTo>
                <a:close/>
                <a:moveTo>
                  <a:pt x="8395850" y="3828815"/>
                </a:moveTo>
                <a:cubicBezTo>
                  <a:pt x="8387293" y="3828815"/>
                  <a:pt x="8379814" y="3830191"/>
                  <a:pt x="8373414" y="3832945"/>
                </a:cubicBezTo>
                <a:cubicBezTo>
                  <a:pt x="8367015" y="3835698"/>
                  <a:pt x="8361676" y="3839568"/>
                  <a:pt x="8357397" y="3844553"/>
                </a:cubicBezTo>
                <a:cubicBezTo>
                  <a:pt x="8353118" y="3849539"/>
                  <a:pt x="8349918" y="3855474"/>
                  <a:pt x="8347797" y="3862357"/>
                </a:cubicBezTo>
                <a:cubicBezTo>
                  <a:pt x="8345676" y="3869240"/>
                  <a:pt x="8344616" y="3876775"/>
                  <a:pt x="8344616" y="3884960"/>
                </a:cubicBezTo>
                <a:cubicBezTo>
                  <a:pt x="8344616" y="3893443"/>
                  <a:pt x="8345621" y="3901034"/>
                  <a:pt x="8347630" y="3907731"/>
                </a:cubicBezTo>
                <a:cubicBezTo>
                  <a:pt x="8349639" y="3914428"/>
                  <a:pt x="8352690" y="3920121"/>
                  <a:pt x="8356783" y="3924809"/>
                </a:cubicBezTo>
                <a:cubicBezTo>
                  <a:pt x="8360876" y="3929497"/>
                  <a:pt x="8365992" y="3933069"/>
                  <a:pt x="8372131" y="3935525"/>
                </a:cubicBezTo>
                <a:cubicBezTo>
                  <a:pt x="8378270" y="3937980"/>
                  <a:pt x="8385469" y="3939208"/>
                  <a:pt x="8393729" y="3939208"/>
                </a:cubicBezTo>
                <a:cubicBezTo>
                  <a:pt x="8402213" y="3939208"/>
                  <a:pt x="8409673" y="3937813"/>
                  <a:pt x="8416109" y="3935022"/>
                </a:cubicBezTo>
                <a:cubicBezTo>
                  <a:pt x="8422546" y="3932232"/>
                  <a:pt x="8427904" y="3928344"/>
                  <a:pt x="8432183" y="3923358"/>
                </a:cubicBezTo>
                <a:cubicBezTo>
                  <a:pt x="8436462" y="3918372"/>
                  <a:pt x="8439680" y="3912438"/>
                  <a:pt x="8441838" y="3905554"/>
                </a:cubicBezTo>
                <a:cubicBezTo>
                  <a:pt x="8443996" y="3898671"/>
                  <a:pt x="8445075" y="3891137"/>
                  <a:pt x="8445075" y="3882951"/>
                </a:cubicBezTo>
                <a:cubicBezTo>
                  <a:pt x="8445075" y="3874542"/>
                  <a:pt x="8444052" y="3866989"/>
                  <a:pt x="8442005" y="3860292"/>
                </a:cubicBezTo>
                <a:cubicBezTo>
                  <a:pt x="8439959" y="3853595"/>
                  <a:pt x="8436890" y="3847902"/>
                  <a:pt x="8432797" y="3843214"/>
                </a:cubicBezTo>
                <a:cubicBezTo>
                  <a:pt x="8428704" y="3838526"/>
                  <a:pt x="8423588" y="3834954"/>
                  <a:pt x="8417449" y="3832498"/>
                </a:cubicBezTo>
                <a:cubicBezTo>
                  <a:pt x="8411310" y="3830043"/>
                  <a:pt x="8404110" y="3828815"/>
                  <a:pt x="8395850" y="3828815"/>
                </a:cubicBezTo>
                <a:close/>
                <a:moveTo>
                  <a:pt x="8183621" y="3828815"/>
                </a:moveTo>
                <a:cubicBezTo>
                  <a:pt x="8176254" y="3828815"/>
                  <a:pt x="8169594" y="3830098"/>
                  <a:pt x="8163641" y="3832666"/>
                </a:cubicBezTo>
                <a:cubicBezTo>
                  <a:pt x="8157688" y="3835233"/>
                  <a:pt x="8152609" y="3838916"/>
                  <a:pt x="8148405" y="3843716"/>
                </a:cubicBezTo>
                <a:cubicBezTo>
                  <a:pt x="8144200" y="3848516"/>
                  <a:pt x="8140982" y="3854357"/>
                  <a:pt x="8138750" y="3861241"/>
                </a:cubicBezTo>
                <a:cubicBezTo>
                  <a:pt x="8136517" y="3868124"/>
                  <a:pt x="8135401" y="3875882"/>
                  <a:pt x="8135401" y="3884514"/>
                </a:cubicBezTo>
                <a:cubicBezTo>
                  <a:pt x="8135401" y="3893592"/>
                  <a:pt x="8136480" y="3901555"/>
                  <a:pt x="8138638" y="3908401"/>
                </a:cubicBezTo>
                <a:cubicBezTo>
                  <a:pt x="8140796" y="3915247"/>
                  <a:pt x="8143996" y="3920939"/>
                  <a:pt x="8148237" y="3925479"/>
                </a:cubicBezTo>
                <a:cubicBezTo>
                  <a:pt x="8152479" y="3930018"/>
                  <a:pt x="8157707" y="3933441"/>
                  <a:pt x="8163920" y="3935748"/>
                </a:cubicBezTo>
                <a:cubicBezTo>
                  <a:pt x="8170134" y="3938055"/>
                  <a:pt x="8177370" y="3939208"/>
                  <a:pt x="8185630" y="3939208"/>
                </a:cubicBezTo>
                <a:cubicBezTo>
                  <a:pt x="8190393" y="3939208"/>
                  <a:pt x="8194876" y="3938855"/>
                  <a:pt x="8199081" y="3938148"/>
                </a:cubicBezTo>
                <a:cubicBezTo>
                  <a:pt x="8203285" y="3937441"/>
                  <a:pt x="8206987" y="3936641"/>
                  <a:pt x="8210187" y="3935748"/>
                </a:cubicBezTo>
                <a:cubicBezTo>
                  <a:pt x="8213387" y="3934855"/>
                  <a:pt x="8215991" y="3933943"/>
                  <a:pt x="8218001" y="3933013"/>
                </a:cubicBezTo>
                <a:cubicBezTo>
                  <a:pt x="8220010" y="3932083"/>
                  <a:pt x="8221219" y="3931413"/>
                  <a:pt x="8221628" y="3931004"/>
                </a:cubicBezTo>
                <a:cubicBezTo>
                  <a:pt x="8222038" y="3930595"/>
                  <a:pt x="8222372" y="3930167"/>
                  <a:pt x="8222633" y="3929720"/>
                </a:cubicBezTo>
                <a:cubicBezTo>
                  <a:pt x="8222893" y="3929274"/>
                  <a:pt x="8223079" y="3928771"/>
                  <a:pt x="8223191" y="3928213"/>
                </a:cubicBezTo>
                <a:cubicBezTo>
                  <a:pt x="8223303" y="3927655"/>
                  <a:pt x="8223396" y="3927023"/>
                  <a:pt x="8223470" y="3926316"/>
                </a:cubicBezTo>
                <a:cubicBezTo>
                  <a:pt x="8223544" y="3925609"/>
                  <a:pt x="8223582" y="3924772"/>
                  <a:pt x="8223582" y="3923804"/>
                </a:cubicBezTo>
                <a:cubicBezTo>
                  <a:pt x="8223582" y="3922465"/>
                  <a:pt x="8223526" y="3921330"/>
                  <a:pt x="8223413" y="3920400"/>
                </a:cubicBezTo>
                <a:cubicBezTo>
                  <a:pt x="8223301" y="3919470"/>
                  <a:pt x="8223133" y="3918744"/>
                  <a:pt x="8222908" y="3918223"/>
                </a:cubicBezTo>
                <a:cubicBezTo>
                  <a:pt x="8222684" y="3917702"/>
                  <a:pt x="8222366" y="3917312"/>
                  <a:pt x="8221955" y="3917051"/>
                </a:cubicBezTo>
                <a:cubicBezTo>
                  <a:pt x="8221544" y="3916791"/>
                  <a:pt x="8221077" y="3916661"/>
                  <a:pt x="8220554" y="3916661"/>
                </a:cubicBezTo>
                <a:cubicBezTo>
                  <a:pt x="8219656" y="3916661"/>
                  <a:pt x="8218329" y="3917051"/>
                  <a:pt x="8216571" y="3917833"/>
                </a:cubicBezTo>
                <a:cubicBezTo>
                  <a:pt x="8214814" y="3918614"/>
                  <a:pt x="8212570" y="3919488"/>
                  <a:pt x="8209841" y="3920456"/>
                </a:cubicBezTo>
                <a:cubicBezTo>
                  <a:pt x="8207111" y="3921423"/>
                  <a:pt x="8203877" y="3922297"/>
                  <a:pt x="8200139" y="3923079"/>
                </a:cubicBezTo>
                <a:cubicBezTo>
                  <a:pt x="8196400" y="3923860"/>
                  <a:pt x="8192138" y="3924251"/>
                  <a:pt x="8187352" y="3924251"/>
                </a:cubicBezTo>
                <a:cubicBezTo>
                  <a:pt x="8181295" y="3924251"/>
                  <a:pt x="8176173" y="3923395"/>
                  <a:pt x="8171986" y="3921684"/>
                </a:cubicBezTo>
                <a:cubicBezTo>
                  <a:pt x="8167798" y="3919972"/>
                  <a:pt x="8164396" y="3917516"/>
                  <a:pt x="8161778" y="3914317"/>
                </a:cubicBezTo>
                <a:cubicBezTo>
                  <a:pt x="8159161" y="3911117"/>
                  <a:pt x="8157292" y="3907284"/>
                  <a:pt x="8156170" y="3902820"/>
                </a:cubicBezTo>
                <a:cubicBezTo>
                  <a:pt x="8155049" y="3898355"/>
                  <a:pt x="8154488" y="3893332"/>
                  <a:pt x="8154488" y="3887751"/>
                </a:cubicBezTo>
                <a:lnTo>
                  <a:pt x="8220646" y="3887751"/>
                </a:lnTo>
                <a:cubicBezTo>
                  <a:pt x="8222516" y="3887751"/>
                  <a:pt x="8224180" y="3887137"/>
                  <a:pt x="8225637" y="3885909"/>
                </a:cubicBezTo>
                <a:cubicBezTo>
                  <a:pt x="8227094" y="3884681"/>
                  <a:pt x="8227823" y="3882616"/>
                  <a:pt x="8227823" y="3879714"/>
                </a:cubicBezTo>
                <a:lnTo>
                  <a:pt x="8227823" y="3876365"/>
                </a:lnTo>
                <a:cubicBezTo>
                  <a:pt x="8227823" y="3869817"/>
                  <a:pt x="8226986" y="3863659"/>
                  <a:pt x="8225312" y="3857892"/>
                </a:cubicBezTo>
                <a:cubicBezTo>
                  <a:pt x="8223637" y="3852125"/>
                  <a:pt x="8221014" y="3847102"/>
                  <a:pt x="8217442" y="3842823"/>
                </a:cubicBezTo>
                <a:cubicBezTo>
                  <a:pt x="8213871" y="3838544"/>
                  <a:pt x="8209313" y="3835140"/>
                  <a:pt x="8203769" y="3832610"/>
                </a:cubicBezTo>
                <a:cubicBezTo>
                  <a:pt x="8198225" y="3830080"/>
                  <a:pt x="8191509" y="3828815"/>
                  <a:pt x="8183621" y="3828815"/>
                </a:cubicBezTo>
                <a:close/>
                <a:moveTo>
                  <a:pt x="7973588" y="3828815"/>
                </a:moveTo>
                <a:cubicBezTo>
                  <a:pt x="7967858" y="3828815"/>
                  <a:pt x="7962184" y="3830284"/>
                  <a:pt x="7956565" y="3833224"/>
                </a:cubicBezTo>
                <a:cubicBezTo>
                  <a:pt x="7950947" y="3836163"/>
                  <a:pt x="7945310" y="3840795"/>
                  <a:pt x="7939655" y="3847121"/>
                </a:cubicBezTo>
                <a:lnTo>
                  <a:pt x="7939655" y="3833838"/>
                </a:lnTo>
                <a:cubicBezTo>
                  <a:pt x="7939655" y="3833242"/>
                  <a:pt x="7939525" y="3832740"/>
                  <a:pt x="7939264" y="3832331"/>
                </a:cubicBezTo>
                <a:cubicBezTo>
                  <a:pt x="7939004" y="3831922"/>
                  <a:pt x="7938576" y="3831549"/>
                  <a:pt x="7937981" y="3831215"/>
                </a:cubicBezTo>
                <a:cubicBezTo>
                  <a:pt x="7937385" y="3830880"/>
                  <a:pt x="7936548" y="3830657"/>
                  <a:pt x="7935469" y="3830545"/>
                </a:cubicBezTo>
                <a:cubicBezTo>
                  <a:pt x="7934390" y="3830433"/>
                  <a:pt x="7933032" y="3830377"/>
                  <a:pt x="7931395" y="3830377"/>
                </a:cubicBezTo>
                <a:cubicBezTo>
                  <a:pt x="7929683" y="3830377"/>
                  <a:pt x="7928307" y="3830433"/>
                  <a:pt x="7927265" y="3830545"/>
                </a:cubicBezTo>
                <a:cubicBezTo>
                  <a:pt x="7926223" y="3830657"/>
                  <a:pt x="7925367" y="3830880"/>
                  <a:pt x="7924698" y="3831215"/>
                </a:cubicBezTo>
                <a:cubicBezTo>
                  <a:pt x="7924028" y="3831549"/>
                  <a:pt x="7923581" y="3831922"/>
                  <a:pt x="7923358" y="3832331"/>
                </a:cubicBezTo>
                <a:cubicBezTo>
                  <a:pt x="7923135" y="3832740"/>
                  <a:pt x="7923023" y="3833242"/>
                  <a:pt x="7923023" y="3833838"/>
                </a:cubicBezTo>
                <a:lnTo>
                  <a:pt x="7923023" y="3934297"/>
                </a:lnTo>
                <a:cubicBezTo>
                  <a:pt x="7923023" y="3934892"/>
                  <a:pt x="7923153" y="3935394"/>
                  <a:pt x="7923414" y="3935804"/>
                </a:cubicBezTo>
                <a:cubicBezTo>
                  <a:pt x="7923674" y="3936213"/>
                  <a:pt x="7924158" y="3936566"/>
                  <a:pt x="7924865" y="3936864"/>
                </a:cubicBezTo>
                <a:cubicBezTo>
                  <a:pt x="7925572" y="3937162"/>
                  <a:pt x="7926521" y="3937385"/>
                  <a:pt x="7927711" y="3937534"/>
                </a:cubicBezTo>
                <a:cubicBezTo>
                  <a:pt x="7928902" y="3937683"/>
                  <a:pt x="7930390" y="3937757"/>
                  <a:pt x="7932176" y="3937757"/>
                </a:cubicBezTo>
                <a:cubicBezTo>
                  <a:pt x="7934036" y="3937757"/>
                  <a:pt x="7935562" y="3937683"/>
                  <a:pt x="7936753" y="3937534"/>
                </a:cubicBezTo>
                <a:cubicBezTo>
                  <a:pt x="7937943" y="3937385"/>
                  <a:pt x="7938873" y="3937162"/>
                  <a:pt x="7939543" y="3936864"/>
                </a:cubicBezTo>
                <a:cubicBezTo>
                  <a:pt x="7940213" y="3936566"/>
                  <a:pt x="7940697" y="3936213"/>
                  <a:pt x="7940994" y="3935804"/>
                </a:cubicBezTo>
                <a:cubicBezTo>
                  <a:pt x="7941292" y="3935394"/>
                  <a:pt x="7941441" y="3934892"/>
                  <a:pt x="7941441" y="3934297"/>
                </a:cubicBezTo>
                <a:lnTo>
                  <a:pt x="7941441" y="3864087"/>
                </a:lnTo>
                <a:cubicBezTo>
                  <a:pt x="7946501" y="3857762"/>
                  <a:pt x="7951338" y="3852962"/>
                  <a:pt x="7955952" y="3849688"/>
                </a:cubicBezTo>
                <a:cubicBezTo>
                  <a:pt x="7960565" y="3846414"/>
                  <a:pt x="7965179" y="3844777"/>
                  <a:pt x="7969792" y="3844777"/>
                </a:cubicBezTo>
                <a:cubicBezTo>
                  <a:pt x="7973364" y="3844777"/>
                  <a:pt x="7976508" y="3845446"/>
                  <a:pt x="7979225" y="3846786"/>
                </a:cubicBezTo>
                <a:cubicBezTo>
                  <a:pt x="7981941" y="3848125"/>
                  <a:pt x="7984155" y="3850060"/>
                  <a:pt x="7985866" y="3852590"/>
                </a:cubicBezTo>
                <a:cubicBezTo>
                  <a:pt x="7987577" y="3855120"/>
                  <a:pt x="7988880" y="3858134"/>
                  <a:pt x="7989773" y="3861631"/>
                </a:cubicBezTo>
                <a:cubicBezTo>
                  <a:pt x="7990666" y="3865129"/>
                  <a:pt x="7991112" y="3869743"/>
                  <a:pt x="7991112" y="3875472"/>
                </a:cubicBezTo>
                <a:lnTo>
                  <a:pt x="7991112" y="3934297"/>
                </a:lnTo>
                <a:cubicBezTo>
                  <a:pt x="7991112" y="3934892"/>
                  <a:pt x="7991261" y="3935394"/>
                  <a:pt x="7991559" y="3935804"/>
                </a:cubicBezTo>
                <a:cubicBezTo>
                  <a:pt x="7991856" y="3936213"/>
                  <a:pt x="7992340" y="3936566"/>
                  <a:pt x="7993010" y="3936864"/>
                </a:cubicBezTo>
                <a:cubicBezTo>
                  <a:pt x="7993679" y="3937162"/>
                  <a:pt x="7994610" y="3937385"/>
                  <a:pt x="7995800" y="3937534"/>
                </a:cubicBezTo>
                <a:cubicBezTo>
                  <a:pt x="7996991" y="3937683"/>
                  <a:pt x="7998516" y="3937757"/>
                  <a:pt x="8000377" y="3937757"/>
                </a:cubicBezTo>
                <a:cubicBezTo>
                  <a:pt x="8002163" y="3937757"/>
                  <a:pt x="8003651" y="3937683"/>
                  <a:pt x="8004842" y="3937534"/>
                </a:cubicBezTo>
                <a:cubicBezTo>
                  <a:pt x="8006032" y="3937385"/>
                  <a:pt x="8006962" y="3937162"/>
                  <a:pt x="8007632" y="3936864"/>
                </a:cubicBezTo>
                <a:cubicBezTo>
                  <a:pt x="8008302" y="3936566"/>
                  <a:pt x="8008785" y="3936213"/>
                  <a:pt x="8009083" y="3935804"/>
                </a:cubicBezTo>
                <a:cubicBezTo>
                  <a:pt x="8009381" y="3935394"/>
                  <a:pt x="8009530" y="3934892"/>
                  <a:pt x="8009530" y="3934297"/>
                </a:cubicBezTo>
                <a:lnTo>
                  <a:pt x="8009530" y="3873017"/>
                </a:lnTo>
                <a:cubicBezTo>
                  <a:pt x="8009530" y="3865873"/>
                  <a:pt x="8008916" y="3859752"/>
                  <a:pt x="8007688" y="3854655"/>
                </a:cubicBezTo>
                <a:cubicBezTo>
                  <a:pt x="8006460" y="3849558"/>
                  <a:pt x="8004432" y="3845111"/>
                  <a:pt x="8001605" y="3841316"/>
                </a:cubicBezTo>
                <a:cubicBezTo>
                  <a:pt x="7998777" y="3837521"/>
                  <a:pt x="7995075" y="3834489"/>
                  <a:pt x="7990498" y="3832219"/>
                </a:cubicBezTo>
                <a:cubicBezTo>
                  <a:pt x="7985922" y="3829950"/>
                  <a:pt x="7980285" y="3828815"/>
                  <a:pt x="7973588" y="3828815"/>
                </a:cubicBezTo>
                <a:close/>
                <a:moveTo>
                  <a:pt x="7844777" y="3828815"/>
                </a:moveTo>
                <a:cubicBezTo>
                  <a:pt x="7840907" y="3828815"/>
                  <a:pt x="7837075" y="3829168"/>
                  <a:pt x="7833280" y="3829875"/>
                </a:cubicBezTo>
                <a:cubicBezTo>
                  <a:pt x="7829485" y="3830582"/>
                  <a:pt x="7825987" y="3831475"/>
                  <a:pt x="7822787" y="3832554"/>
                </a:cubicBezTo>
                <a:cubicBezTo>
                  <a:pt x="7819588" y="3833633"/>
                  <a:pt x="7816760" y="3834824"/>
                  <a:pt x="7814304" y="3836126"/>
                </a:cubicBezTo>
                <a:cubicBezTo>
                  <a:pt x="7811849" y="3837428"/>
                  <a:pt x="7810118" y="3838563"/>
                  <a:pt x="7809114" y="3839530"/>
                </a:cubicBezTo>
                <a:cubicBezTo>
                  <a:pt x="7808109" y="3840498"/>
                  <a:pt x="7807477" y="3841521"/>
                  <a:pt x="7807216" y="3842600"/>
                </a:cubicBezTo>
                <a:cubicBezTo>
                  <a:pt x="7806956" y="3843679"/>
                  <a:pt x="7806826" y="3845149"/>
                  <a:pt x="7806826" y="3847009"/>
                </a:cubicBezTo>
                <a:cubicBezTo>
                  <a:pt x="7806826" y="3848125"/>
                  <a:pt x="7806900" y="3849148"/>
                  <a:pt x="7807049" y="3850079"/>
                </a:cubicBezTo>
                <a:cubicBezTo>
                  <a:pt x="7807198" y="3851009"/>
                  <a:pt x="7807440" y="3851772"/>
                  <a:pt x="7807774" y="3852367"/>
                </a:cubicBezTo>
                <a:cubicBezTo>
                  <a:pt x="7808109" y="3852962"/>
                  <a:pt x="7808500" y="3853409"/>
                  <a:pt x="7808946" y="3853706"/>
                </a:cubicBezTo>
                <a:cubicBezTo>
                  <a:pt x="7809393" y="3854004"/>
                  <a:pt x="7809914" y="3854153"/>
                  <a:pt x="7810509" y="3854153"/>
                </a:cubicBezTo>
                <a:cubicBezTo>
                  <a:pt x="7811402" y="3854153"/>
                  <a:pt x="7812760" y="3853613"/>
                  <a:pt x="7814583" y="3852534"/>
                </a:cubicBezTo>
                <a:cubicBezTo>
                  <a:pt x="7816406" y="3851455"/>
                  <a:pt x="7818676" y="3850265"/>
                  <a:pt x="7821392" y="3848962"/>
                </a:cubicBezTo>
                <a:cubicBezTo>
                  <a:pt x="7824108" y="3847660"/>
                  <a:pt x="7827271" y="3846470"/>
                  <a:pt x="7830880" y="3845391"/>
                </a:cubicBezTo>
                <a:cubicBezTo>
                  <a:pt x="7834489" y="3844312"/>
                  <a:pt x="7838563" y="3843772"/>
                  <a:pt x="7843103" y="3843772"/>
                </a:cubicBezTo>
                <a:cubicBezTo>
                  <a:pt x="7847344" y="3843772"/>
                  <a:pt x="7850916" y="3844274"/>
                  <a:pt x="7853818" y="3845279"/>
                </a:cubicBezTo>
                <a:cubicBezTo>
                  <a:pt x="7856720" y="3846283"/>
                  <a:pt x="7859083" y="3847772"/>
                  <a:pt x="7860906" y="3849744"/>
                </a:cubicBezTo>
                <a:cubicBezTo>
                  <a:pt x="7862729" y="3851716"/>
                  <a:pt x="7864050" y="3854190"/>
                  <a:pt x="7864869" y="3857167"/>
                </a:cubicBezTo>
                <a:cubicBezTo>
                  <a:pt x="7865687" y="3860143"/>
                  <a:pt x="7866097" y="3863566"/>
                  <a:pt x="7866097" y="3867436"/>
                </a:cubicBezTo>
                <a:lnTo>
                  <a:pt x="7866097" y="3875249"/>
                </a:lnTo>
                <a:lnTo>
                  <a:pt x="7852255" y="3875249"/>
                </a:lnTo>
                <a:cubicBezTo>
                  <a:pt x="7844442" y="3875249"/>
                  <a:pt x="7837410" y="3875937"/>
                  <a:pt x="7831159" y="3877314"/>
                </a:cubicBezTo>
                <a:cubicBezTo>
                  <a:pt x="7824908" y="3878691"/>
                  <a:pt x="7819625" y="3880756"/>
                  <a:pt x="7815309" y="3883509"/>
                </a:cubicBezTo>
                <a:cubicBezTo>
                  <a:pt x="7810993" y="3886262"/>
                  <a:pt x="7807681" y="3889723"/>
                  <a:pt x="7805375" y="3893890"/>
                </a:cubicBezTo>
                <a:cubicBezTo>
                  <a:pt x="7803068" y="3898057"/>
                  <a:pt x="7801914" y="3902968"/>
                  <a:pt x="7801914" y="3908624"/>
                </a:cubicBezTo>
                <a:cubicBezTo>
                  <a:pt x="7801914" y="3913461"/>
                  <a:pt x="7802751" y="3917777"/>
                  <a:pt x="7804426" y="3921572"/>
                </a:cubicBezTo>
                <a:cubicBezTo>
                  <a:pt x="7806100" y="3925367"/>
                  <a:pt x="7808444" y="3928567"/>
                  <a:pt x="7811458" y="3931171"/>
                </a:cubicBezTo>
                <a:cubicBezTo>
                  <a:pt x="7814472" y="3933776"/>
                  <a:pt x="7818118" y="3935766"/>
                  <a:pt x="7822397" y="3937143"/>
                </a:cubicBezTo>
                <a:cubicBezTo>
                  <a:pt x="7826676" y="3938520"/>
                  <a:pt x="7831457" y="3939208"/>
                  <a:pt x="7836740" y="3939208"/>
                </a:cubicBezTo>
                <a:cubicBezTo>
                  <a:pt x="7842768" y="3939208"/>
                  <a:pt x="7848479" y="3937906"/>
                  <a:pt x="7853874" y="3935301"/>
                </a:cubicBezTo>
                <a:cubicBezTo>
                  <a:pt x="7859269" y="3932697"/>
                  <a:pt x="7864162" y="3929051"/>
                  <a:pt x="7868552" y="3924362"/>
                </a:cubicBezTo>
                <a:lnTo>
                  <a:pt x="7868552" y="3934408"/>
                </a:lnTo>
                <a:cubicBezTo>
                  <a:pt x="7868552" y="3935301"/>
                  <a:pt x="7868813" y="3935971"/>
                  <a:pt x="7869333" y="3936418"/>
                </a:cubicBezTo>
                <a:cubicBezTo>
                  <a:pt x="7869855" y="3936864"/>
                  <a:pt x="7870692" y="3937199"/>
                  <a:pt x="7871845" y="3937422"/>
                </a:cubicBezTo>
                <a:cubicBezTo>
                  <a:pt x="7872999" y="3937645"/>
                  <a:pt x="7874543" y="3937757"/>
                  <a:pt x="7876477" y="3937757"/>
                </a:cubicBezTo>
                <a:cubicBezTo>
                  <a:pt x="7878486" y="3937757"/>
                  <a:pt x="7880012" y="3937645"/>
                  <a:pt x="7881054" y="3937422"/>
                </a:cubicBezTo>
                <a:cubicBezTo>
                  <a:pt x="7882096" y="3937199"/>
                  <a:pt x="7882914" y="3936864"/>
                  <a:pt x="7883509" y="3936418"/>
                </a:cubicBezTo>
                <a:cubicBezTo>
                  <a:pt x="7884105" y="3935971"/>
                  <a:pt x="7884402" y="3935301"/>
                  <a:pt x="7884402" y="3934408"/>
                </a:cubicBezTo>
                <a:lnTo>
                  <a:pt x="7884402" y="3866654"/>
                </a:lnTo>
                <a:cubicBezTo>
                  <a:pt x="7884402" y="3860404"/>
                  <a:pt x="7883695" y="3854934"/>
                  <a:pt x="7882282" y="3850246"/>
                </a:cubicBezTo>
                <a:cubicBezTo>
                  <a:pt x="7880868" y="3845558"/>
                  <a:pt x="7878598" y="3841633"/>
                  <a:pt x="7875473" y="3838470"/>
                </a:cubicBezTo>
                <a:cubicBezTo>
                  <a:pt x="7872347" y="3835307"/>
                  <a:pt x="7868254" y="3832908"/>
                  <a:pt x="7863194" y="3831270"/>
                </a:cubicBezTo>
                <a:cubicBezTo>
                  <a:pt x="7858134" y="3829633"/>
                  <a:pt x="7851995" y="3828815"/>
                  <a:pt x="7844777" y="3828815"/>
                </a:cubicBezTo>
                <a:close/>
                <a:moveTo>
                  <a:pt x="7735463" y="3828815"/>
                </a:moveTo>
                <a:cubicBezTo>
                  <a:pt x="7729733" y="3828815"/>
                  <a:pt x="7724059" y="3830284"/>
                  <a:pt x="7718440" y="3833224"/>
                </a:cubicBezTo>
                <a:cubicBezTo>
                  <a:pt x="7712822" y="3836163"/>
                  <a:pt x="7707185" y="3840795"/>
                  <a:pt x="7701530" y="3847121"/>
                </a:cubicBezTo>
                <a:lnTo>
                  <a:pt x="7701530" y="3833838"/>
                </a:lnTo>
                <a:cubicBezTo>
                  <a:pt x="7701530" y="3833242"/>
                  <a:pt x="7701400" y="3832740"/>
                  <a:pt x="7701139" y="3832331"/>
                </a:cubicBezTo>
                <a:cubicBezTo>
                  <a:pt x="7700879" y="3831922"/>
                  <a:pt x="7700451" y="3831549"/>
                  <a:pt x="7699855" y="3831215"/>
                </a:cubicBezTo>
                <a:cubicBezTo>
                  <a:pt x="7699260" y="3830880"/>
                  <a:pt x="7698423" y="3830657"/>
                  <a:pt x="7697344" y="3830545"/>
                </a:cubicBezTo>
                <a:cubicBezTo>
                  <a:pt x="7696265" y="3830433"/>
                  <a:pt x="7694907" y="3830377"/>
                  <a:pt x="7693270" y="3830377"/>
                </a:cubicBezTo>
                <a:cubicBezTo>
                  <a:pt x="7691558" y="3830377"/>
                  <a:pt x="7690182" y="3830433"/>
                  <a:pt x="7689140" y="3830545"/>
                </a:cubicBezTo>
                <a:cubicBezTo>
                  <a:pt x="7688098" y="3830657"/>
                  <a:pt x="7687242" y="3830880"/>
                  <a:pt x="7686573" y="3831215"/>
                </a:cubicBezTo>
                <a:cubicBezTo>
                  <a:pt x="7685903" y="3831549"/>
                  <a:pt x="7685456" y="3831922"/>
                  <a:pt x="7685233" y="3832331"/>
                </a:cubicBezTo>
                <a:cubicBezTo>
                  <a:pt x="7685010" y="3832740"/>
                  <a:pt x="7684898" y="3833242"/>
                  <a:pt x="7684898" y="3833838"/>
                </a:cubicBezTo>
                <a:lnTo>
                  <a:pt x="7684898" y="3934297"/>
                </a:lnTo>
                <a:cubicBezTo>
                  <a:pt x="7684898" y="3934892"/>
                  <a:pt x="7685028" y="3935394"/>
                  <a:pt x="7685289" y="3935804"/>
                </a:cubicBezTo>
                <a:cubicBezTo>
                  <a:pt x="7685549" y="3936213"/>
                  <a:pt x="7686033" y="3936566"/>
                  <a:pt x="7686740" y="3936864"/>
                </a:cubicBezTo>
                <a:cubicBezTo>
                  <a:pt x="7687447" y="3937162"/>
                  <a:pt x="7688396" y="3937385"/>
                  <a:pt x="7689586" y="3937534"/>
                </a:cubicBezTo>
                <a:cubicBezTo>
                  <a:pt x="7690777" y="3937683"/>
                  <a:pt x="7692265" y="3937757"/>
                  <a:pt x="7694051" y="3937757"/>
                </a:cubicBezTo>
                <a:cubicBezTo>
                  <a:pt x="7695912" y="3937757"/>
                  <a:pt x="7697437" y="3937683"/>
                  <a:pt x="7698628" y="3937534"/>
                </a:cubicBezTo>
                <a:cubicBezTo>
                  <a:pt x="7699818" y="3937385"/>
                  <a:pt x="7700749" y="3937162"/>
                  <a:pt x="7701418" y="3936864"/>
                </a:cubicBezTo>
                <a:cubicBezTo>
                  <a:pt x="7702088" y="3936566"/>
                  <a:pt x="7702572" y="3936213"/>
                  <a:pt x="7702869" y="3935804"/>
                </a:cubicBezTo>
                <a:cubicBezTo>
                  <a:pt x="7703167" y="3935394"/>
                  <a:pt x="7703316" y="3934892"/>
                  <a:pt x="7703316" y="3934297"/>
                </a:cubicBezTo>
                <a:lnTo>
                  <a:pt x="7703316" y="3864087"/>
                </a:lnTo>
                <a:cubicBezTo>
                  <a:pt x="7708376" y="3857762"/>
                  <a:pt x="7713213" y="3852962"/>
                  <a:pt x="7717826" y="3849688"/>
                </a:cubicBezTo>
                <a:cubicBezTo>
                  <a:pt x="7722440" y="3846414"/>
                  <a:pt x="7727054" y="3844777"/>
                  <a:pt x="7731668" y="3844777"/>
                </a:cubicBezTo>
                <a:cubicBezTo>
                  <a:pt x="7735239" y="3844777"/>
                  <a:pt x="7738383" y="3845446"/>
                  <a:pt x="7741099" y="3846786"/>
                </a:cubicBezTo>
                <a:cubicBezTo>
                  <a:pt x="7743816" y="3848125"/>
                  <a:pt x="7746029" y="3850060"/>
                  <a:pt x="7747741" y="3852590"/>
                </a:cubicBezTo>
                <a:cubicBezTo>
                  <a:pt x="7749452" y="3855120"/>
                  <a:pt x="7750755" y="3858134"/>
                  <a:pt x="7751648" y="3861631"/>
                </a:cubicBezTo>
                <a:cubicBezTo>
                  <a:pt x="7752541" y="3865129"/>
                  <a:pt x="7752987" y="3869743"/>
                  <a:pt x="7752987" y="3875472"/>
                </a:cubicBezTo>
                <a:lnTo>
                  <a:pt x="7752987" y="3934297"/>
                </a:lnTo>
                <a:cubicBezTo>
                  <a:pt x="7752987" y="3934892"/>
                  <a:pt x="7753136" y="3935394"/>
                  <a:pt x="7753434" y="3935804"/>
                </a:cubicBezTo>
                <a:cubicBezTo>
                  <a:pt x="7753731" y="3936213"/>
                  <a:pt x="7754215" y="3936566"/>
                  <a:pt x="7754885" y="3936864"/>
                </a:cubicBezTo>
                <a:cubicBezTo>
                  <a:pt x="7755554" y="3937162"/>
                  <a:pt x="7756485" y="3937385"/>
                  <a:pt x="7757675" y="3937534"/>
                </a:cubicBezTo>
                <a:cubicBezTo>
                  <a:pt x="7758866" y="3937683"/>
                  <a:pt x="7760391" y="3937757"/>
                  <a:pt x="7762252" y="3937757"/>
                </a:cubicBezTo>
                <a:cubicBezTo>
                  <a:pt x="7764038" y="3937757"/>
                  <a:pt x="7765526" y="3937683"/>
                  <a:pt x="7766716" y="3937534"/>
                </a:cubicBezTo>
                <a:cubicBezTo>
                  <a:pt x="7767907" y="3937385"/>
                  <a:pt x="7768837" y="3937162"/>
                  <a:pt x="7769507" y="3936864"/>
                </a:cubicBezTo>
                <a:cubicBezTo>
                  <a:pt x="7770177" y="3936566"/>
                  <a:pt x="7770661" y="3936213"/>
                  <a:pt x="7770958" y="3935804"/>
                </a:cubicBezTo>
                <a:cubicBezTo>
                  <a:pt x="7771256" y="3935394"/>
                  <a:pt x="7771405" y="3934892"/>
                  <a:pt x="7771405" y="3934297"/>
                </a:cubicBezTo>
                <a:lnTo>
                  <a:pt x="7771405" y="3873017"/>
                </a:lnTo>
                <a:cubicBezTo>
                  <a:pt x="7771405" y="3865873"/>
                  <a:pt x="7770791" y="3859752"/>
                  <a:pt x="7769563" y="3854655"/>
                </a:cubicBezTo>
                <a:cubicBezTo>
                  <a:pt x="7768335" y="3849558"/>
                  <a:pt x="7766307" y="3845111"/>
                  <a:pt x="7763479" y="3841316"/>
                </a:cubicBezTo>
                <a:cubicBezTo>
                  <a:pt x="7760652" y="3837521"/>
                  <a:pt x="7756950" y="3834489"/>
                  <a:pt x="7752373" y="3832219"/>
                </a:cubicBezTo>
                <a:cubicBezTo>
                  <a:pt x="7747797" y="3829950"/>
                  <a:pt x="7742160" y="3828815"/>
                  <a:pt x="7735463" y="3828815"/>
                </a:cubicBezTo>
                <a:close/>
                <a:moveTo>
                  <a:pt x="7405250" y="3828815"/>
                </a:moveTo>
                <a:cubicBezTo>
                  <a:pt x="7396693" y="3828815"/>
                  <a:pt x="7389214" y="3830191"/>
                  <a:pt x="7382815" y="3832945"/>
                </a:cubicBezTo>
                <a:cubicBezTo>
                  <a:pt x="7376415" y="3835698"/>
                  <a:pt x="7371076" y="3839568"/>
                  <a:pt x="7366797" y="3844553"/>
                </a:cubicBezTo>
                <a:cubicBezTo>
                  <a:pt x="7362518" y="3849539"/>
                  <a:pt x="7359318" y="3855474"/>
                  <a:pt x="7357197" y="3862357"/>
                </a:cubicBezTo>
                <a:cubicBezTo>
                  <a:pt x="7355077" y="3869240"/>
                  <a:pt x="7354016" y="3876775"/>
                  <a:pt x="7354016" y="3884960"/>
                </a:cubicBezTo>
                <a:cubicBezTo>
                  <a:pt x="7354016" y="3893443"/>
                  <a:pt x="7355021" y="3901034"/>
                  <a:pt x="7357030" y="3907731"/>
                </a:cubicBezTo>
                <a:cubicBezTo>
                  <a:pt x="7359039" y="3914428"/>
                  <a:pt x="7362090" y="3920121"/>
                  <a:pt x="7366183" y="3924809"/>
                </a:cubicBezTo>
                <a:cubicBezTo>
                  <a:pt x="7370276" y="3929497"/>
                  <a:pt x="7375392" y="3933069"/>
                  <a:pt x="7381531" y="3935525"/>
                </a:cubicBezTo>
                <a:cubicBezTo>
                  <a:pt x="7387670" y="3937980"/>
                  <a:pt x="7394869" y="3939208"/>
                  <a:pt x="7403130" y="3939208"/>
                </a:cubicBezTo>
                <a:cubicBezTo>
                  <a:pt x="7411613" y="3939208"/>
                  <a:pt x="7419073" y="3937813"/>
                  <a:pt x="7425509" y="3935022"/>
                </a:cubicBezTo>
                <a:cubicBezTo>
                  <a:pt x="7431946" y="3932232"/>
                  <a:pt x="7437304" y="3928344"/>
                  <a:pt x="7441583" y="3923358"/>
                </a:cubicBezTo>
                <a:cubicBezTo>
                  <a:pt x="7445862" y="3918372"/>
                  <a:pt x="7449080" y="3912438"/>
                  <a:pt x="7451238" y="3905554"/>
                </a:cubicBezTo>
                <a:cubicBezTo>
                  <a:pt x="7453396" y="3898671"/>
                  <a:pt x="7454475" y="3891137"/>
                  <a:pt x="7454475" y="3882951"/>
                </a:cubicBezTo>
                <a:cubicBezTo>
                  <a:pt x="7454475" y="3874542"/>
                  <a:pt x="7453452" y="3866989"/>
                  <a:pt x="7451406" y="3860292"/>
                </a:cubicBezTo>
                <a:cubicBezTo>
                  <a:pt x="7449359" y="3853595"/>
                  <a:pt x="7446290" y="3847902"/>
                  <a:pt x="7442197" y="3843214"/>
                </a:cubicBezTo>
                <a:cubicBezTo>
                  <a:pt x="7438104" y="3838526"/>
                  <a:pt x="7432988" y="3834954"/>
                  <a:pt x="7426849" y="3832498"/>
                </a:cubicBezTo>
                <a:cubicBezTo>
                  <a:pt x="7420710" y="3830043"/>
                  <a:pt x="7413510" y="3828815"/>
                  <a:pt x="7405250" y="3828815"/>
                </a:cubicBezTo>
                <a:close/>
                <a:moveTo>
                  <a:pt x="7281425" y="3828815"/>
                </a:moveTo>
                <a:cubicBezTo>
                  <a:pt x="7272868" y="3828815"/>
                  <a:pt x="7265389" y="3830191"/>
                  <a:pt x="7258989" y="3832945"/>
                </a:cubicBezTo>
                <a:cubicBezTo>
                  <a:pt x="7252590" y="3835698"/>
                  <a:pt x="7247251" y="3839568"/>
                  <a:pt x="7242972" y="3844553"/>
                </a:cubicBezTo>
                <a:cubicBezTo>
                  <a:pt x="7238693" y="3849539"/>
                  <a:pt x="7235493" y="3855474"/>
                  <a:pt x="7233372" y="3862357"/>
                </a:cubicBezTo>
                <a:cubicBezTo>
                  <a:pt x="7231252" y="3869240"/>
                  <a:pt x="7230191" y="3876775"/>
                  <a:pt x="7230191" y="3884960"/>
                </a:cubicBezTo>
                <a:cubicBezTo>
                  <a:pt x="7230191" y="3893443"/>
                  <a:pt x="7231196" y="3901034"/>
                  <a:pt x="7233205" y="3907731"/>
                </a:cubicBezTo>
                <a:cubicBezTo>
                  <a:pt x="7235214" y="3914428"/>
                  <a:pt x="7238265" y="3920121"/>
                  <a:pt x="7242358" y="3924809"/>
                </a:cubicBezTo>
                <a:cubicBezTo>
                  <a:pt x="7246451" y="3929497"/>
                  <a:pt x="7251567" y="3933069"/>
                  <a:pt x="7257706" y="3935525"/>
                </a:cubicBezTo>
                <a:cubicBezTo>
                  <a:pt x="7263845" y="3937980"/>
                  <a:pt x="7271045" y="3939208"/>
                  <a:pt x="7279304" y="3939208"/>
                </a:cubicBezTo>
                <a:cubicBezTo>
                  <a:pt x="7287788" y="3939208"/>
                  <a:pt x="7295248" y="3937813"/>
                  <a:pt x="7301685" y="3935022"/>
                </a:cubicBezTo>
                <a:cubicBezTo>
                  <a:pt x="7308121" y="3932232"/>
                  <a:pt x="7313479" y="3928344"/>
                  <a:pt x="7317758" y="3923358"/>
                </a:cubicBezTo>
                <a:cubicBezTo>
                  <a:pt x="7322037" y="3918372"/>
                  <a:pt x="7325255" y="3912438"/>
                  <a:pt x="7327413" y="3905554"/>
                </a:cubicBezTo>
                <a:cubicBezTo>
                  <a:pt x="7329571" y="3898671"/>
                  <a:pt x="7330650" y="3891137"/>
                  <a:pt x="7330650" y="3882951"/>
                </a:cubicBezTo>
                <a:cubicBezTo>
                  <a:pt x="7330650" y="3874542"/>
                  <a:pt x="7329627" y="3866989"/>
                  <a:pt x="7327581" y="3860292"/>
                </a:cubicBezTo>
                <a:cubicBezTo>
                  <a:pt x="7325534" y="3853595"/>
                  <a:pt x="7322465" y="3847902"/>
                  <a:pt x="7318372" y="3843214"/>
                </a:cubicBezTo>
                <a:cubicBezTo>
                  <a:pt x="7314279" y="3838526"/>
                  <a:pt x="7309163" y="3834954"/>
                  <a:pt x="7303024" y="3832498"/>
                </a:cubicBezTo>
                <a:cubicBezTo>
                  <a:pt x="7296885" y="3830043"/>
                  <a:pt x="7289685" y="3828815"/>
                  <a:pt x="7281425" y="3828815"/>
                </a:cubicBezTo>
                <a:close/>
                <a:moveTo>
                  <a:pt x="7035152" y="3828815"/>
                </a:moveTo>
                <a:cubicBezTo>
                  <a:pt x="7031282" y="3828815"/>
                  <a:pt x="7027450" y="3829168"/>
                  <a:pt x="7023655" y="3829875"/>
                </a:cubicBezTo>
                <a:cubicBezTo>
                  <a:pt x="7019860" y="3830582"/>
                  <a:pt x="7016362" y="3831475"/>
                  <a:pt x="7013163" y="3832554"/>
                </a:cubicBezTo>
                <a:cubicBezTo>
                  <a:pt x="7009963" y="3833633"/>
                  <a:pt x="7007135" y="3834824"/>
                  <a:pt x="7004679" y="3836126"/>
                </a:cubicBezTo>
                <a:cubicBezTo>
                  <a:pt x="7002224" y="3837428"/>
                  <a:pt x="7000494" y="3838563"/>
                  <a:pt x="6999489" y="3839530"/>
                </a:cubicBezTo>
                <a:cubicBezTo>
                  <a:pt x="6998484" y="3840498"/>
                  <a:pt x="6997852" y="3841521"/>
                  <a:pt x="6997591" y="3842600"/>
                </a:cubicBezTo>
                <a:cubicBezTo>
                  <a:pt x="6997331" y="3843679"/>
                  <a:pt x="6997201" y="3845149"/>
                  <a:pt x="6997201" y="3847009"/>
                </a:cubicBezTo>
                <a:cubicBezTo>
                  <a:pt x="6997201" y="3848125"/>
                  <a:pt x="6997275" y="3849148"/>
                  <a:pt x="6997424" y="3850079"/>
                </a:cubicBezTo>
                <a:cubicBezTo>
                  <a:pt x="6997573" y="3851009"/>
                  <a:pt x="6997815" y="3851772"/>
                  <a:pt x="6998149" y="3852367"/>
                </a:cubicBezTo>
                <a:cubicBezTo>
                  <a:pt x="6998484" y="3852962"/>
                  <a:pt x="6998875" y="3853409"/>
                  <a:pt x="6999322" y="3853706"/>
                </a:cubicBezTo>
                <a:cubicBezTo>
                  <a:pt x="6999768" y="3854004"/>
                  <a:pt x="7000289" y="3854153"/>
                  <a:pt x="7000884" y="3854153"/>
                </a:cubicBezTo>
                <a:cubicBezTo>
                  <a:pt x="7001777" y="3854153"/>
                  <a:pt x="7003135" y="3853613"/>
                  <a:pt x="7004958" y="3852534"/>
                </a:cubicBezTo>
                <a:cubicBezTo>
                  <a:pt x="7006782" y="3851455"/>
                  <a:pt x="7009051" y="3850265"/>
                  <a:pt x="7011767" y="3848962"/>
                </a:cubicBezTo>
                <a:cubicBezTo>
                  <a:pt x="7014483" y="3847660"/>
                  <a:pt x="7017646" y="3846470"/>
                  <a:pt x="7021255" y="3845391"/>
                </a:cubicBezTo>
                <a:cubicBezTo>
                  <a:pt x="7024864" y="3844312"/>
                  <a:pt x="7028938" y="3843772"/>
                  <a:pt x="7033478" y="3843772"/>
                </a:cubicBezTo>
                <a:cubicBezTo>
                  <a:pt x="7037719" y="3843772"/>
                  <a:pt x="7041291" y="3844274"/>
                  <a:pt x="7044193" y="3845279"/>
                </a:cubicBezTo>
                <a:cubicBezTo>
                  <a:pt x="7047095" y="3846283"/>
                  <a:pt x="7049458" y="3847772"/>
                  <a:pt x="7051281" y="3849744"/>
                </a:cubicBezTo>
                <a:cubicBezTo>
                  <a:pt x="7053104" y="3851716"/>
                  <a:pt x="7054425" y="3854190"/>
                  <a:pt x="7055244" y="3857167"/>
                </a:cubicBezTo>
                <a:cubicBezTo>
                  <a:pt x="7056062" y="3860143"/>
                  <a:pt x="7056472" y="3863566"/>
                  <a:pt x="7056472" y="3867436"/>
                </a:cubicBezTo>
                <a:lnTo>
                  <a:pt x="7056472" y="3875249"/>
                </a:lnTo>
                <a:lnTo>
                  <a:pt x="7042630" y="3875249"/>
                </a:lnTo>
                <a:cubicBezTo>
                  <a:pt x="7034817" y="3875249"/>
                  <a:pt x="7027785" y="3875937"/>
                  <a:pt x="7021534" y="3877314"/>
                </a:cubicBezTo>
                <a:cubicBezTo>
                  <a:pt x="7015283" y="3878691"/>
                  <a:pt x="7010000" y="3880756"/>
                  <a:pt x="7005684" y="3883509"/>
                </a:cubicBezTo>
                <a:cubicBezTo>
                  <a:pt x="7001368" y="3886262"/>
                  <a:pt x="6998056" y="3889723"/>
                  <a:pt x="6995750" y="3893890"/>
                </a:cubicBezTo>
                <a:cubicBezTo>
                  <a:pt x="6993443" y="3898057"/>
                  <a:pt x="6992289" y="3902968"/>
                  <a:pt x="6992289" y="3908624"/>
                </a:cubicBezTo>
                <a:cubicBezTo>
                  <a:pt x="6992289" y="3913461"/>
                  <a:pt x="6993127" y="3917777"/>
                  <a:pt x="6994801" y="3921572"/>
                </a:cubicBezTo>
                <a:cubicBezTo>
                  <a:pt x="6996475" y="3925367"/>
                  <a:pt x="6998819" y="3928567"/>
                  <a:pt x="7001833" y="3931171"/>
                </a:cubicBezTo>
                <a:cubicBezTo>
                  <a:pt x="7004847" y="3933776"/>
                  <a:pt x="7008493" y="3935766"/>
                  <a:pt x="7012772" y="3937143"/>
                </a:cubicBezTo>
                <a:cubicBezTo>
                  <a:pt x="7017051" y="3938520"/>
                  <a:pt x="7021832" y="3939208"/>
                  <a:pt x="7027115" y="3939208"/>
                </a:cubicBezTo>
                <a:cubicBezTo>
                  <a:pt x="7033143" y="3939208"/>
                  <a:pt x="7038854" y="3937906"/>
                  <a:pt x="7044249" y="3935301"/>
                </a:cubicBezTo>
                <a:cubicBezTo>
                  <a:pt x="7049644" y="3932697"/>
                  <a:pt x="7054537" y="3929051"/>
                  <a:pt x="7058927" y="3924362"/>
                </a:cubicBezTo>
                <a:lnTo>
                  <a:pt x="7058927" y="3934408"/>
                </a:lnTo>
                <a:cubicBezTo>
                  <a:pt x="7058927" y="3935301"/>
                  <a:pt x="7059188" y="3935971"/>
                  <a:pt x="7059709" y="3936418"/>
                </a:cubicBezTo>
                <a:cubicBezTo>
                  <a:pt x="7060229" y="3936864"/>
                  <a:pt x="7061067" y="3937199"/>
                  <a:pt x="7062220" y="3937422"/>
                </a:cubicBezTo>
                <a:cubicBezTo>
                  <a:pt x="7063373" y="3937645"/>
                  <a:pt x="7064918" y="3937757"/>
                  <a:pt x="7066852" y="3937757"/>
                </a:cubicBezTo>
                <a:cubicBezTo>
                  <a:pt x="7068861" y="3937757"/>
                  <a:pt x="7070387" y="3937645"/>
                  <a:pt x="7071429" y="3937422"/>
                </a:cubicBezTo>
                <a:cubicBezTo>
                  <a:pt x="7072471" y="3937199"/>
                  <a:pt x="7073289" y="3936864"/>
                  <a:pt x="7073884" y="3936418"/>
                </a:cubicBezTo>
                <a:cubicBezTo>
                  <a:pt x="7074480" y="3935971"/>
                  <a:pt x="7074777" y="3935301"/>
                  <a:pt x="7074777" y="3934408"/>
                </a:cubicBezTo>
                <a:lnTo>
                  <a:pt x="7074777" y="3866654"/>
                </a:lnTo>
                <a:cubicBezTo>
                  <a:pt x="7074777" y="3860404"/>
                  <a:pt x="7074070" y="3854934"/>
                  <a:pt x="7072657" y="3850246"/>
                </a:cubicBezTo>
                <a:cubicBezTo>
                  <a:pt x="7071243" y="3845558"/>
                  <a:pt x="7068973" y="3841633"/>
                  <a:pt x="7065848" y="3838470"/>
                </a:cubicBezTo>
                <a:cubicBezTo>
                  <a:pt x="7062722" y="3835307"/>
                  <a:pt x="7058630" y="3832908"/>
                  <a:pt x="7053569" y="3831270"/>
                </a:cubicBezTo>
                <a:cubicBezTo>
                  <a:pt x="7048509" y="3829633"/>
                  <a:pt x="7042370" y="3828815"/>
                  <a:pt x="7035152" y="3828815"/>
                </a:cubicBezTo>
                <a:close/>
                <a:moveTo>
                  <a:pt x="6659621" y="3828815"/>
                </a:moveTo>
                <a:cubicBezTo>
                  <a:pt x="6652254" y="3828815"/>
                  <a:pt x="6645594" y="3830098"/>
                  <a:pt x="6639641" y="3832666"/>
                </a:cubicBezTo>
                <a:cubicBezTo>
                  <a:pt x="6633688" y="3835233"/>
                  <a:pt x="6628609" y="3838916"/>
                  <a:pt x="6624405" y="3843716"/>
                </a:cubicBezTo>
                <a:cubicBezTo>
                  <a:pt x="6620201" y="3848516"/>
                  <a:pt x="6616982" y="3854357"/>
                  <a:pt x="6614750" y="3861241"/>
                </a:cubicBezTo>
                <a:cubicBezTo>
                  <a:pt x="6612517" y="3868124"/>
                  <a:pt x="6611401" y="3875882"/>
                  <a:pt x="6611401" y="3884514"/>
                </a:cubicBezTo>
                <a:cubicBezTo>
                  <a:pt x="6611401" y="3893592"/>
                  <a:pt x="6612480" y="3901555"/>
                  <a:pt x="6614638" y="3908401"/>
                </a:cubicBezTo>
                <a:cubicBezTo>
                  <a:pt x="6616796" y="3915247"/>
                  <a:pt x="6619996" y="3920939"/>
                  <a:pt x="6624237" y="3925479"/>
                </a:cubicBezTo>
                <a:cubicBezTo>
                  <a:pt x="6628479" y="3930018"/>
                  <a:pt x="6633707" y="3933441"/>
                  <a:pt x="6639920" y="3935748"/>
                </a:cubicBezTo>
                <a:cubicBezTo>
                  <a:pt x="6646134" y="3938055"/>
                  <a:pt x="6653371" y="3939208"/>
                  <a:pt x="6661631" y="3939208"/>
                </a:cubicBezTo>
                <a:cubicBezTo>
                  <a:pt x="6666393" y="3939208"/>
                  <a:pt x="6670876" y="3938855"/>
                  <a:pt x="6675081" y="3938148"/>
                </a:cubicBezTo>
                <a:cubicBezTo>
                  <a:pt x="6679285" y="3937441"/>
                  <a:pt x="6682987" y="3936641"/>
                  <a:pt x="6686187" y="3935748"/>
                </a:cubicBezTo>
                <a:cubicBezTo>
                  <a:pt x="6689387" y="3934855"/>
                  <a:pt x="6691991" y="3933943"/>
                  <a:pt x="6694001" y="3933013"/>
                </a:cubicBezTo>
                <a:cubicBezTo>
                  <a:pt x="6696010" y="3932083"/>
                  <a:pt x="6697219" y="3931413"/>
                  <a:pt x="6697628" y="3931004"/>
                </a:cubicBezTo>
                <a:cubicBezTo>
                  <a:pt x="6698038" y="3930595"/>
                  <a:pt x="6698372" y="3930167"/>
                  <a:pt x="6698633" y="3929720"/>
                </a:cubicBezTo>
                <a:cubicBezTo>
                  <a:pt x="6698893" y="3929274"/>
                  <a:pt x="6699079" y="3928771"/>
                  <a:pt x="6699191" y="3928213"/>
                </a:cubicBezTo>
                <a:cubicBezTo>
                  <a:pt x="6699303" y="3927655"/>
                  <a:pt x="6699396" y="3927023"/>
                  <a:pt x="6699470" y="3926316"/>
                </a:cubicBezTo>
                <a:cubicBezTo>
                  <a:pt x="6699544" y="3925609"/>
                  <a:pt x="6699582" y="3924772"/>
                  <a:pt x="6699582" y="3923804"/>
                </a:cubicBezTo>
                <a:cubicBezTo>
                  <a:pt x="6699582" y="3922465"/>
                  <a:pt x="6699526" y="3921330"/>
                  <a:pt x="6699413" y="3920400"/>
                </a:cubicBezTo>
                <a:cubicBezTo>
                  <a:pt x="6699301" y="3919470"/>
                  <a:pt x="6699133" y="3918744"/>
                  <a:pt x="6698908" y="3918223"/>
                </a:cubicBezTo>
                <a:cubicBezTo>
                  <a:pt x="6698684" y="3917702"/>
                  <a:pt x="6698366" y="3917312"/>
                  <a:pt x="6697955" y="3917051"/>
                </a:cubicBezTo>
                <a:cubicBezTo>
                  <a:pt x="6697544" y="3916791"/>
                  <a:pt x="6697077" y="3916661"/>
                  <a:pt x="6696554" y="3916661"/>
                </a:cubicBezTo>
                <a:cubicBezTo>
                  <a:pt x="6695656" y="3916661"/>
                  <a:pt x="6694329" y="3917051"/>
                  <a:pt x="6692571" y="3917833"/>
                </a:cubicBezTo>
                <a:cubicBezTo>
                  <a:pt x="6690814" y="3918614"/>
                  <a:pt x="6688570" y="3919488"/>
                  <a:pt x="6685841" y="3920456"/>
                </a:cubicBezTo>
                <a:cubicBezTo>
                  <a:pt x="6683111" y="3921423"/>
                  <a:pt x="6679877" y="3922297"/>
                  <a:pt x="6676139" y="3923079"/>
                </a:cubicBezTo>
                <a:cubicBezTo>
                  <a:pt x="6672400" y="3923860"/>
                  <a:pt x="6668138" y="3924251"/>
                  <a:pt x="6663352" y="3924251"/>
                </a:cubicBezTo>
                <a:cubicBezTo>
                  <a:pt x="6657295" y="3924251"/>
                  <a:pt x="6652173" y="3923395"/>
                  <a:pt x="6647986" y="3921684"/>
                </a:cubicBezTo>
                <a:cubicBezTo>
                  <a:pt x="6643798" y="3919972"/>
                  <a:pt x="6640396" y="3917516"/>
                  <a:pt x="6637778" y="3914317"/>
                </a:cubicBezTo>
                <a:cubicBezTo>
                  <a:pt x="6635161" y="3911117"/>
                  <a:pt x="6633292" y="3907284"/>
                  <a:pt x="6632170" y="3902820"/>
                </a:cubicBezTo>
                <a:cubicBezTo>
                  <a:pt x="6631049" y="3898355"/>
                  <a:pt x="6630488" y="3893332"/>
                  <a:pt x="6630488" y="3887751"/>
                </a:cubicBezTo>
                <a:lnTo>
                  <a:pt x="6696646" y="3887751"/>
                </a:lnTo>
                <a:cubicBezTo>
                  <a:pt x="6698516" y="3887751"/>
                  <a:pt x="6700180" y="3887137"/>
                  <a:pt x="6701637" y="3885909"/>
                </a:cubicBezTo>
                <a:cubicBezTo>
                  <a:pt x="6703095" y="3884681"/>
                  <a:pt x="6703823" y="3882616"/>
                  <a:pt x="6703823" y="3879714"/>
                </a:cubicBezTo>
                <a:lnTo>
                  <a:pt x="6703823" y="3876365"/>
                </a:lnTo>
                <a:cubicBezTo>
                  <a:pt x="6703823" y="3869817"/>
                  <a:pt x="6702986" y="3863659"/>
                  <a:pt x="6701312" y="3857892"/>
                </a:cubicBezTo>
                <a:cubicBezTo>
                  <a:pt x="6699638" y="3852125"/>
                  <a:pt x="6697014" y="3847102"/>
                  <a:pt x="6693443" y="3842823"/>
                </a:cubicBezTo>
                <a:cubicBezTo>
                  <a:pt x="6689871" y="3838544"/>
                  <a:pt x="6685313" y="3835140"/>
                  <a:pt x="6679769" y="3832610"/>
                </a:cubicBezTo>
                <a:cubicBezTo>
                  <a:pt x="6674225" y="3830080"/>
                  <a:pt x="6667509" y="3828815"/>
                  <a:pt x="6659621" y="3828815"/>
                </a:cubicBezTo>
                <a:close/>
                <a:moveTo>
                  <a:pt x="6563404" y="3828815"/>
                </a:moveTo>
                <a:cubicBezTo>
                  <a:pt x="6557302" y="3828815"/>
                  <a:pt x="6551963" y="3829633"/>
                  <a:pt x="6547386" y="3831270"/>
                </a:cubicBezTo>
                <a:cubicBezTo>
                  <a:pt x="6542810" y="3832908"/>
                  <a:pt x="6538996" y="3835084"/>
                  <a:pt x="6535945" y="3837800"/>
                </a:cubicBezTo>
                <a:cubicBezTo>
                  <a:pt x="6532894" y="3840516"/>
                  <a:pt x="6530606" y="3843679"/>
                  <a:pt x="6529080" y="3847288"/>
                </a:cubicBezTo>
                <a:cubicBezTo>
                  <a:pt x="6527555" y="3850897"/>
                  <a:pt x="6526792" y="3854674"/>
                  <a:pt x="6526792" y="3858618"/>
                </a:cubicBezTo>
                <a:cubicBezTo>
                  <a:pt x="6526792" y="3863082"/>
                  <a:pt x="6527518" y="3866915"/>
                  <a:pt x="6528969" y="3870115"/>
                </a:cubicBezTo>
                <a:cubicBezTo>
                  <a:pt x="6530420" y="3873314"/>
                  <a:pt x="6532336" y="3876068"/>
                  <a:pt x="6534717" y="3878375"/>
                </a:cubicBezTo>
                <a:cubicBezTo>
                  <a:pt x="6537099" y="3880681"/>
                  <a:pt x="6539796" y="3882635"/>
                  <a:pt x="6542810" y="3884235"/>
                </a:cubicBezTo>
                <a:cubicBezTo>
                  <a:pt x="6545824" y="3885835"/>
                  <a:pt x="6548912" y="3887267"/>
                  <a:pt x="6552074" y="3888532"/>
                </a:cubicBezTo>
                <a:cubicBezTo>
                  <a:pt x="6555237" y="3889797"/>
                  <a:pt x="6558307" y="3891006"/>
                  <a:pt x="6561283" y="3892160"/>
                </a:cubicBezTo>
                <a:cubicBezTo>
                  <a:pt x="6564260" y="3893313"/>
                  <a:pt x="6566939" y="3894634"/>
                  <a:pt x="6569320" y="3896122"/>
                </a:cubicBezTo>
                <a:cubicBezTo>
                  <a:pt x="6571701" y="3897611"/>
                  <a:pt x="6573617" y="3899322"/>
                  <a:pt x="6575068" y="3901257"/>
                </a:cubicBezTo>
                <a:cubicBezTo>
                  <a:pt x="6576519" y="3903192"/>
                  <a:pt x="6577245" y="3905573"/>
                  <a:pt x="6577245" y="3908401"/>
                </a:cubicBezTo>
                <a:cubicBezTo>
                  <a:pt x="6577245" y="3911154"/>
                  <a:pt x="6576743" y="3913535"/>
                  <a:pt x="6575738" y="3915544"/>
                </a:cubicBezTo>
                <a:cubicBezTo>
                  <a:pt x="6574734" y="3917554"/>
                  <a:pt x="6573301" y="3919209"/>
                  <a:pt x="6571441" y="3920512"/>
                </a:cubicBezTo>
                <a:cubicBezTo>
                  <a:pt x="6569580" y="3921814"/>
                  <a:pt x="6567385" y="3922800"/>
                  <a:pt x="6564855" y="3923469"/>
                </a:cubicBezTo>
                <a:cubicBezTo>
                  <a:pt x="6562325" y="3924139"/>
                  <a:pt x="6559497" y="3924474"/>
                  <a:pt x="6556372" y="3924474"/>
                </a:cubicBezTo>
                <a:cubicBezTo>
                  <a:pt x="6552205" y="3924474"/>
                  <a:pt x="6548521" y="3923972"/>
                  <a:pt x="6545321" y="3922967"/>
                </a:cubicBezTo>
                <a:cubicBezTo>
                  <a:pt x="6542122" y="3921963"/>
                  <a:pt x="6539350" y="3920865"/>
                  <a:pt x="6537006" y="3919674"/>
                </a:cubicBezTo>
                <a:cubicBezTo>
                  <a:pt x="6534662" y="3918484"/>
                  <a:pt x="6532690" y="3917386"/>
                  <a:pt x="6531090" y="3916382"/>
                </a:cubicBezTo>
                <a:cubicBezTo>
                  <a:pt x="6529490" y="3915377"/>
                  <a:pt x="6528281" y="3914875"/>
                  <a:pt x="6527462" y="3914875"/>
                </a:cubicBezTo>
                <a:cubicBezTo>
                  <a:pt x="6526941" y="3914875"/>
                  <a:pt x="6526476" y="3915005"/>
                  <a:pt x="6526067" y="3915265"/>
                </a:cubicBezTo>
                <a:cubicBezTo>
                  <a:pt x="6525657" y="3915526"/>
                  <a:pt x="6525341" y="3915954"/>
                  <a:pt x="6525118" y="3916549"/>
                </a:cubicBezTo>
                <a:cubicBezTo>
                  <a:pt x="6524895" y="3917144"/>
                  <a:pt x="6524709" y="3917926"/>
                  <a:pt x="6524560" y="3918893"/>
                </a:cubicBezTo>
                <a:cubicBezTo>
                  <a:pt x="6524411" y="3919860"/>
                  <a:pt x="6524337" y="3921051"/>
                  <a:pt x="6524337" y="3922465"/>
                </a:cubicBezTo>
                <a:cubicBezTo>
                  <a:pt x="6524337" y="3924772"/>
                  <a:pt x="6524523" y="3926595"/>
                  <a:pt x="6524895" y="3927934"/>
                </a:cubicBezTo>
                <a:cubicBezTo>
                  <a:pt x="6525267" y="3929274"/>
                  <a:pt x="6525862" y="3930316"/>
                  <a:pt x="6526681" y="3931060"/>
                </a:cubicBezTo>
                <a:cubicBezTo>
                  <a:pt x="6527499" y="3931804"/>
                  <a:pt x="6528801" y="3932641"/>
                  <a:pt x="6530587" y="3933571"/>
                </a:cubicBezTo>
                <a:cubicBezTo>
                  <a:pt x="6532373" y="3934501"/>
                  <a:pt x="6534550" y="3935394"/>
                  <a:pt x="6537117" y="3936250"/>
                </a:cubicBezTo>
                <a:cubicBezTo>
                  <a:pt x="6539684" y="3937106"/>
                  <a:pt x="6542587" y="3937813"/>
                  <a:pt x="6545824" y="3938371"/>
                </a:cubicBezTo>
                <a:cubicBezTo>
                  <a:pt x="6549061" y="3938929"/>
                  <a:pt x="6552465" y="3939208"/>
                  <a:pt x="6556037" y="3939208"/>
                </a:cubicBezTo>
                <a:cubicBezTo>
                  <a:pt x="6561841" y="3939208"/>
                  <a:pt x="6567162" y="3938501"/>
                  <a:pt x="6571999" y="3937087"/>
                </a:cubicBezTo>
                <a:cubicBezTo>
                  <a:pt x="6576836" y="3935673"/>
                  <a:pt x="6581003" y="3933590"/>
                  <a:pt x="6584500" y="3930836"/>
                </a:cubicBezTo>
                <a:cubicBezTo>
                  <a:pt x="6587998" y="3928083"/>
                  <a:pt x="6590695" y="3924697"/>
                  <a:pt x="6592593" y="3920679"/>
                </a:cubicBezTo>
                <a:cubicBezTo>
                  <a:pt x="6594490" y="3916661"/>
                  <a:pt x="6595439" y="3912084"/>
                  <a:pt x="6595439" y="3906950"/>
                </a:cubicBezTo>
                <a:cubicBezTo>
                  <a:pt x="6595439" y="3902634"/>
                  <a:pt x="6594714" y="3898913"/>
                  <a:pt x="6593263" y="3895787"/>
                </a:cubicBezTo>
                <a:cubicBezTo>
                  <a:pt x="6591812" y="3892662"/>
                  <a:pt x="6589895" y="3889983"/>
                  <a:pt x="6587514" y="3887751"/>
                </a:cubicBezTo>
                <a:cubicBezTo>
                  <a:pt x="6585133" y="3885518"/>
                  <a:pt x="6582398" y="3883621"/>
                  <a:pt x="6579310" y="3882058"/>
                </a:cubicBezTo>
                <a:cubicBezTo>
                  <a:pt x="6576222" y="3880495"/>
                  <a:pt x="6573096" y="3879081"/>
                  <a:pt x="6569934" y="3877816"/>
                </a:cubicBezTo>
                <a:cubicBezTo>
                  <a:pt x="6566771" y="3876551"/>
                  <a:pt x="6563664" y="3875324"/>
                  <a:pt x="6560613" y="3874133"/>
                </a:cubicBezTo>
                <a:cubicBezTo>
                  <a:pt x="6557562" y="3872942"/>
                  <a:pt x="6554846" y="3871603"/>
                  <a:pt x="6552465" y="3870115"/>
                </a:cubicBezTo>
                <a:cubicBezTo>
                  <a:pt x="6550084" y="3868626"/>
                  <a:pt x="6548149" y="3866896"/>
                  <a:pt x="6546661" y="3864924"/>
                </a:cubicBezTo>
                <a:cubicBezTo>
                  <a:pt x="6545173" y="3862952"/>
                  <a:pt x="6544428" y="3860515"/>
                  <a:pt x="6544428" y="3857613"/>
                </a:cubicBezTo>
                <a:cubicBezTo>
                  <a:pt x="6544428" y="3855529"/>
                  <a:pt x="6544819" y="3853595"/>
                  <a:pt x="6545600" y="3851809"/>
                </a:cubicBezTo>
                <a:cubicBezTo>
                  <a:pt x="6546382" y="3850023"/>
                  <a:pt x="6547535" y="3848479"/>
                  <a:pt x="6549061" y="3847176"/>
                </a:cubicBezTo>
                <a:cubicBezTo>
                  <a:pt x="6550586" y="3845874"/>
                  <a:pt x="6552540" y="3844870"/>
                  <a:pt x="6554921" y="3844163"/>
                </a:cubicBezTo>
                <a:cubicBezTo>
                  <a:pt x="6557302" y="3843456"/>
                  <a:pt x="6560055" y="3843102"/>
                  <a:pt x="6563181" y="3843102"/>
                </a:cubicBezTo>
                <a:cubicBezTo>
                  <a:pt x="6566678" y="3843102"/>
                  <a:pt x="6569785" y="3843512"/>
                  <a:pt x="6572501" y="3844330"/>
                </a:cubicBezTo>
                <a:cubicBezTo>
                  <a:pt x="6575217" y="3845149"/>
                  <a:pt x="6577580" y="3846023"/>
                  <a:pt x="6579589" y="3846953"/>
                </a:cubicBezTo>
                <a:cubicBezTo>
                  <a:pt x="6581598" y="3847883"/>
                  <a:pt x="6583235" y="3848758"/>
                  <a:pt x="6584500" y="3849576"/>
                </a:cubicBezTo>
                <a:cubicBezTo>
                  <a:pt x="6585765" y="3850395"/>
                  <a:pt x="6586733" y="3850804"/>
                  <a:pt x="6587403" y="3850804"/>
                </a:cubicBezTo>
                <a:cubicBezTo>
                  <a:pt x="6587849" y="3850804"/>
                  <a:pt x="6588258" y="3850674"/>
                  <a:pt x="6588630" y="3850413"/>
                </a:cubicBezTo>
                <a:cubicBezTo>
                  <a:pt x="6589002" y="3850153"/>
                  <a:pt x="6589319" y="3849725"/>
                  <a:pt x="6589579" y="3849130"/>
                </a:cubicBezTo>
                <a:cubicBezTo>
                  <a:pt x="6589840" y="3848535"/>
                  <a:pt x="6590026" y="3847772"/>
                  <a:pt x="6590137" y="3846842"/>
                </a:cubicBezTo>
                <a:cubicBezTo>
                  <a:pt x="6590249" y="3845911"/>
                  <a:pt x="6590305" y="3844814"/>
                  <a:pt x="6590305" y="3843549"/>
                </a:cubicBezTo>
                <a:cubicBezTo>
                  <a:pt x="6590305" y="3842358"/>
                  <a:pt x="6590249" y="3841354"/>
                  <a:pt x="6590137" y="3840535"/>
                </a:cubicBezTo>
                <a:cubicBezTo>
                  <a:pt x="6590026" y="3839716"/>
                  <a:pt x="6589914" y="3839028"/>
                  <a:pt x="6589802" y="3838470"/>
                </a:cubicBezTo>
                <a:cubicBezTo>
                  <a:pt x="6589691" y="3837912"/>
                  <a:pt x="6589505" y="3837410"/>
                  <a:pt x="6589244" y="3836963"/>
                </a:cubicBezTo>
                <a:cubicBezTo>
                  <a:pt x="6588984" y="3836517"/>
                  <a:pt x="6588463" y="3835996"/>
                  <a:pt x="6587682" y="3835400"/>
                </a:cubicBezTo>
                <a:cubicBezTo>
                  <a:pt x="6586900" y="3834805"/>
                  <a:pt x="6585747" y="3834117"/>
                  <a:pt x="6584221" y="3833335"/>
                </a:cubicBezTo>
                <a:cubicBezTo>
                  <a:pt x="6582696" y="3832554"/>
                  <a:pt x="6580854" y="3831829"/>
                  <a:pt x="6578696" y="3831159"/>
                </a:cubicBezTo>
                <a:cubicBezTo>
                  <a:pt x="6576538" y="3830489"/>
                  <a:pt x="6574120" y="3829931"/>
                  <a:pt x="6571441" y="3829485"/>
                </a:cubicBezTo>
                <a:cubicBezTo>
                  <a:pt x="6568762" y="3829038"/>
                  <a:pt x="6566083" y="3828815"/>
                  <a:pt x="6563404" y="3828815"/>
                </a:cubicBezTo>
                <a:close/>
                <a:moveTo>
                  <a:pt x="6278621" y="3828815"/>
                </a:moveTo>
                <a:cubicBezTo>
                  <a:pt x="6271254" y="3828815"/>
                  <a:pt x="6264594" y="3830098"/>
                  <a:pt x="6258641" y="3832666"/>
                </a:cubicBezTo>
                <a:cubicBezTo>
                  <a:pt x="6252688" y="3835233"/>
                  <a:pt x="6247609" y="3838916"/>
                  <a:pt x="6243405" y="3843716"/>
                </a:cubicBezTo>
                <a:cubicBezTo>
                  <a:pt x="6239201" y="3848516"/>
                  <a:pt x="6235982" y="3854357"/>
                  <a:pt x="6233750" y="3861241"/>
                </a:cubicBezTo>
                <a:cubicBezTo>
                  <a:pt x="6231517" y="3868124"/>
                  <a:pt x="6230401" y="3875882"/>
                  <a:pt x="6230401" y="3884514"/>
                </a:cubicBezTo>
                <a:cubicBezTo>
                  <a:pt x="6230401" y="3893592"/>
                  <a:pt x="6231480" y="3901555"/>
                  <a:pt x="6233638" y="3908401"/>
                </a:cubicBezTo>
                <a:cubicBezTo>
                  <a:pt x="6235796" y="3915247"/>
                  <a:pt x="6238996" y="3920939"/>
                  <a:pt x="6243238" y="3925479"/>
                </a:cubicBezTo>
                <a:cubicBezTo>
                  <a:pt x="6247479" y="3930018"/>
                  <a:pt x="6252707" y="3933441"/>
                  <a:pt x="6258920" y="3935748"/>
                </a:cubicBezTo>
                <a:cubicBezTo>
                  <a:pt x="6265134" y="3938055"/>
                  <a:pt x="6272371" y="3939208"/>
                  <a:pt x="6280631" y="3939208"/>
                </a:cubicBezTo>
                <a:cubicBezTo>
                  <a:pt x="6285393" y="3939208"/>
                  <a:pt x="6289876" y="3938855"/>
                  <a:pt x="6294081" y="3938148"/>
                </a:cubicBezTo>
                <a:cubicBezTo>
                  <a:pt x="6298285" y="3937441"/>
                  <a:pt x="6301987" y="3936641"/>
                  <a:pt x="6305187" y="3935748"/>
                </a:cubicBezTo>
                <a:cubicBezTo>
                  <a:pt x="6308387" y="3934855"/>
                  <a:pt x="6310991" y="3933943"/>
                  <a:pt x="6313001" y="3933013"/>
                </a:cubicBezTo>
                <a:cubicBezTo>
                  <a:pt x="6315010" y="3932083"/>
                  <a:pt x="6316219" y="3931413"/>
                  <a:pt x="6316628" y="3931004"/>
                </a:cubicBezTo>
                <a:cubicBezTo>
                  <a:pt x="6317038" y="3930595"/>
                  <a:pt x="6317372" y="3930167"/>
                  <a:pt x="6317633" y="3929720"/>
                </a:cubicBezTo>
                <a:cubicBezTo>
                  <a:pt x="6317893" y="3929274"/>
                  <a:pt x="6318079" y="3928771"/>
                  <a:pt x="6318191" y="3928213"/>
                </a:cubicBezTo>
                <a:cubicBezTo>
                  <a:pt x="6318303" y="3927655"/>
                  <a:pt x="6318396" y="3927023"/>
                  <a:pt x="6318470" y="3926316"/>
                </a:cubicBezTo>
                <a:cubicBezTo>
                  <a:pt x="6318544" y="3925609"/>
                  <a:pt x="6318582" y="3924772"/>
                  <a:pt x="6318582" y="3923804"/>
                </a:cubicBezTo>
                <a:cubicBezTo>
                  <a:pt x="6318582" y="3922465"/>
                  <a:pt x="6318526" y="3921330"/>
                  <a:pt x="6318413" y="3920400"/>
                </a:cubicBezTo>
                <a:cubicBezTo>
                  <a:pt x="6318301" y="3919470"/>
                  <a:pt x="6318133" y="3918744"/>
                  <a:pt x="6317908" y="3918223"/>
                </a:cubicBezTo>
                <a:cubicBezTo>
                  <a:pt x="6317684" y="3917702"/>
                  <a:pt x="6317366" y="3917312"/>
                  <a:pt x="6316955" y="3917051"/>
                </a:cubicBezTo>
                <a:cubicBezTo>
                  <a:pt x="6316544" y="3916791"/>
                  <a:pt x="6316077" y="3916661"/>
                  <a:pt x="6315554" y="3916661"/>
                </a:cubicBezTo>
                <a:cubicBezTo>
                  <a:pt x="6314656" y="3916661"/>
                  <a:pt x="6313329" y="3917051"/>
                  <a:pt x="6311571" y="3917833"/>
                </a:cubicBezTo>
                <a:cubicBezTo>
                  <a:pt x="6309814" y="3918614"/>
                  <a:pt x="6307570" y="3919488"/>
                  <a:pt x="6304841" y="3920456"/>
                </a:cubicBezTo>
                <a:cubicBezTo>
                  <a:pt x="6302111" y="3921423"/>
                  <a:pt x="6298877" y="3922297"/>
                  <a:pt x="6295139" y="3923079"/>
                </a:cubicBezTo>
                <a:cubicBezTo>
                  <a:pt x="6291400" y="3923860"/>
                  <a:pt x="6287138" y="3924251"/>
                  <a:pt x="6282352" y="3924251"/>
                </a:cubicBezTo>
                <a:cubicBezTo>
                  <a:pt x="6276295" y="3924251"/>
                  <a:pt x="6271173" y="3923395"/>
                  <a:pt x="6266986" y="3921684"/>
                </a:cubicBezTo>
                <a:cubicBezTo>
                  <a:pt x="6262798" y="3919972"/>
                  <a:pt x="6259396" y="3917516"/>
                  <a:pt x="6256779" y="3914317"/>
                </a:cubicBezTo>
                <a:cubicBezTo>
                  <a:pt x="6254161" y="3911117"/>
                  <a:pt x="6252292" y="3907284"/>
                  <a:pt x="6251170" y="3902820"/>
                </a:cubicBezTo>
                <a:cubicBezTo>
                  <a:pt x="6250049" y="3898355"/>
                  <a:pt x="6249488" y="3893332"/>
                  <a:pt x="6249488" y="3887751"/>
                </a:cubicBezTo>
                <a:lnTo>
                  <a:pt x="6315646" y="3887751"/>
                </a:lnTo>
                <a:cubicBezTo>
                  <a:pt x="6317516" y="3887751"/>
                  <a:pt x="6319180" y="3887137"/>
                  <a:pt x="6320637" y="3885909"/>
                </a:cubicBezTo>
                <a:cubicBezTo>
                  <a:pt x="6322095" y="3884681"/>
                  <a:pt x="6322823" y="3882616"/>
                  <a:pt x="6322823" y="3879714"/>
                </a:cubicBezTo>
                <a:lnTo>
                  <a:pt x="6322823" y="3876365"/>
                </a:lnTo>
                <a:cubicBezTo>
                  <a:pt x="6322823" y="3869817"/>
                  <a:pt x="6321986" y="3863659"/>
                  <a:pt x="6320312" y="3857892"/>
                </a:cubicBezTo>
                <a:cubicBezTo>
                  <a:pt x="6318638" y="3852125"/>
                  <a:pt x="6316014" y="3847102"/>
                  <a:pt x="6312443" y="3842823"/>
                </a:cubicBezTo>
                <a:cubicBezTo>
                  <a:pt x="6308871" y="3838544"/>
                  <a:pt x="6304313" y="3835140"/>
                  <a:pt x="6298769" y="3832610"/>
                </a:cubicBezTo>
                <a:cubicBezTo>
                  <a:pt x="6293225" y="3830080"/>
                  <a:pt x="6286509" y="3828815"/>
                  <a:pt x="6278621" y="3828815"/>
                </a:cubicBezTo>
                <a:close/>
                <a:moveTo>
                  <a:pt x="10032029" y="3803477"/>
                </a:moveTo>
                <a:cubicBezTo>
                  <a:pt x="10030243" y="3803477"/>
                  <a:pt x="10028755" y="3803551"/>
                  <a:pt x="10027565" y="3803700"/>
                </a:cubicBezTo>
                <a:cubicBezTo>
                  <a:pt x="10026374" y="3803849"/>
                  <a:pt x="10025425" y="3804091"/>
                  <a:pt x="10024718" y="3804425"/>
                </a:cubicBezTo>
                <a:cubicBezTo>
                  <a:pt x="10024011" y="3804760"/>
                  <a:pt x="10023527" y="3805151"/>
                  <a:pt x="10023267" y="3805597"/>
                </a:cubicBezTo>
                <a:cubicBezTo>
                  <a:pt x="10023007" y="3806044"/>
                  <a:pt x="10022877" y="3806528"/>
                  <a:pt x="10022877" y="3807049"/>
                </a:cubicBezTo>
                <a:lnTo>
                  <a:pt x="10022877" y="3830936"/>
                </a:lnTo>
                <a:lnTo>
                  <a:pt x="10008923" y="3830936"/>
                </a:lnTo>
                <a:cubicBezTo>
                  <a:pt x="10008329" y="3830936"/>
                  <a:pt x="10007789" y="3831066"/>
                  <a:pt x="10007305" y="3831326"/>
                </a:cubicBezTo>
                <a:cubicBezTo>
                  <a:pt x="10006821" y="3831587"/>
                  <a:pt x="10006431" y="3832033"/>
                  <a:pt x="10006133" y="3832666"/>
                </a:cubicBezTo>
                <a:cubicBezTo>
                  <a:pt x="10005835" y="3833298"/>
                  <a:pt x="10005593" y="3834098"/>
                  <a:pt x="10005407" y="3835066"/>
                </a:cubicBezTo>
                <a:cubicBezTo>
                  <a:pt x="10005221" y="3836033"/>
                  <a:pt x="10005129" y="3837224"/>
                  <a:pt x="10005129" y="3838637"/>
                </a:cubicBezTo>
                <a:cubicBezTo>
                  <a:pt x="10005129" y="3841316"/>
                  <a:pt x="10005463" y="3843251"/>
                  <a:pt x="10006133" y="3844442"/>
                </a:cubicBezTo>
                <a:cubicBezTo>
                  <a:pt x="10006803" y="3845632"/>
                  <a:pt x="10007696" y="3846228"/>
                  <a:pt x="10008812" y="3846228"/>
                </a:cubicBezTo>
                <a:lnTo>
                  <a:pt x="10022877" y="3846228"/>
                </a:lnTo>
                <a:lnTo>
                  <a:pt x="10022877" y="3904940"/>
                </a:lnTo>
                <a:cubicBezTo>
                  <a:pt x="10022877" y="3910745"/>
                  <a:pt x="10023416" y="3915786"/>
                  <a:pt x="10024495" y="3920065"/>
                </a:cubicBezTo>
                <a:cubicBezTo>
                  <a:pt x="10025574" y="3924344"/>
                  <a:pt x="10027304" y="3927878"/>
                  <a:pt x="10029685" y="3930669"/>
                </a:cubicBezTo>
                <a:cubicBezTo>
                  <a:pt x="10032067" y="3933460"/>
                  <a:pt x="10035117" y="3935543"/>
                  <a:pt x="10038838" y="3936920"/>
                </a:cubicBezTo>
                <a:cubicBezTo>
                  <a:pt x="10042559" y="3938296"/>
                  <a:pt x="10047023" y="3938985"/>
                  <a:pt x="10052233" y="3938985"/>
                </a:cubicBezTo>
                <a:cubicBezTo>
                  <a:pt x="10053944" y="3938985"/>
                  <a:pt x="10055655" y="3938873"/>
                  <a:pt x="10057367" y="3938650"/>
                </a:cubicBezTo>
                <a:cubicBezTo>
                  <a:pt x="10059079" y="3938427"/>
                  <a:pt x="10060697" y="3938148"/>
                  <a:pt x="10062223" y="3937813"/>
                </a:cubicBezTo>
                <a:cubicBezTo>
                  <a:pt x="10063748" y="3937478"/>
                  <a:pt x="10065107" y="3937050"/>
                  <a:pt x="10066297" y="3936529"/>
                </a:cubicBezTo>
                <a:cubicBezTo>
                  <a:pt x="10067487" y="3936008"/>
                  <a:pt x="10068381" y="3935450"/>
                  <a:pt x="10068976" y="3934855"/>
                </a:cubicBezTo>
                <a:cubicBezTo>
                  <a:pt x="10069571" y="3934260"/>
                  <a:pt x="10070017" y="3933329"/>
                  <a:pt x="10070315" y="3932064"/>
                </a:cubicBezTo>
                <a:cubicBezTo>
                  <a:pt x="10070613" y="3930799"/>
                  <a:pt x="10070762" y="3929088"/>
                  <a:pt x="10070762" y="3926930"/>
                </a:cubicBezTo>
                <a:cubicBezTo>
                  <a:pt x="10070762" y="3925590"/>
                  <a:pt x="10070687" y="3924474"/>
                  <a:pt x="10070539" y="3923581"/>
                </a:cubicBezTo>
                <a:cubicBezTo>
                  <a:pt x="10070389" y="3922688"/>
                  <a:pt x="10070223" y="3921981"/>
                  <a:pt x="10070036" y="3921460"/>
                </a:cubicBezTo>
                <a:cubicBezTo>
                  <a:pt x="10069850" y="3920939"/>
                  <a:pt x="10069589" y="3920586"/>
                  <a:pt x="10069255" y="3920400"/>
                </a:cubicBezTo>
                <a:cubicBezTo>
                  <a:pt x="10068920" y="3920214"/>
                  <a:pt x="10068567" y="3920121"/>
                  <a:pt x="10068195" y="3920121"/>
                </a:cubicBezTo>
                <a:cubicBezTo>
                  <a:pt x="10067599" y="3920121"/>
                  <a:pt x="10066929" y="3920288"/>
                  <a:pt x="10066185" y="3920623"/>
                </a:cubicBezTo>
                <a:cubicBezTo>
                  <a:pt x="10065441" y="3920958"/>
                  <a:pt x="10064548" y="3921311"/>
                  <a:pt x="10063507" y="3921684"/>
                </a:cubicBezTo>
                <a:cubicBezTo>
                  <a:pt x="10062465" y="3922056"/>
                  <a:pt x="10061274" y="3922409"/>
                  <a:pt x="10059935" y="3922744"/>
                </a:cubicBezTo>
                <a:cubicBezTo>
                  <a:pt x="10058595" y="3923079"/>
                  <a:pt x="10057069" y="3923246"/>
                  <a:pt x="10055358" y="3923246"/>
                </a:cubicBezTo>
                <a:cubicBezTo>
                  <a:pt x="10050075" y="3923246"/>
                  <a:pt x="10046410" y="3921479"/>
                  <a:pt x="10044363" y="3917944"/>
                </a:cubicBezTo>
                <a:cubicBezTo>
                  <a:pt x="10042317" y="3914410"/>
                  <a:pt x="10041294" y="3909182"/>
                  <a:pt x="10041294" y="3902261"/>
                </a:cubicBezTo>
                <a:lnTo>
                  <a:pt x="10041294" y="3846228"/>
                </a:lnTo>
                <a:lnTo>
                  <a:pt x="10067079" y="3846228"/>
                </a:lnTo>
                <a:cubicBezTo>
                  <a:pt x="10068195" y="3846228"/>
                  <a:pt x="10069087" y="3845632"/>
                  <a:pt x="10069757" y="3844442"/>
                </a:cubicBezTo>
                <a:cubicBezTo>
                  <a:pt x="10070427" y="3843251"/>
                  <a:pt x="10070762" y="3841316"/>
                  <a:pt x="10070762" y="3838637"/>
                </a:cubicBezTo>
                <a:cubicBezTo>
                  <a:pt x="10070762" y="3837224"/>
                  <a:pt x="10070687" y="3836033"/>
                  <a:pt x="10070539" y="3835066"/>
                </a:cubicBezTo>
                <a:cubicBezTo>
                  <a:pt x="10070389" y="3834098"/>
                  <a:pt x="10070148" y="3833298"/>
                  <a:pt x="10069813" y="3832666"/>
                </a:cubicBezTo>
                <a:cubicBezTo>
                  <a:pt x="10069478" y="3832033"/>
                  <a:pt x="10069087" y="3831587"/>
                  <a:pt x="10068641" y="3831326"/>
                </a:cubicBezTo>
                <a:cubicBezTo>
                  <a:pt x="10068195" y="3831066"/>
                  <a:pt x="10067673" y="3830936"/>
                  <a:pt x="10067079" y="3830936"/>
                </a:cubicBezTo>
                <a:lnTo>
                  <a:pt x="10041294" y="3830936"/>
                </a:lnTo>
                <a:lnTo>
                  <a:pt x="10041294" y="3807049"/>
                </a:lnTo>
                <a:cubicBezTo>
                  <a:pt x="10041294" y="3806528"/>
                  <a:pt x="10041145" y="3806044"/>
                  <a:pt x="10040847" y="3805597"/>
                </a:cubicBezTo>
                <a:cubicBezTo>
                  <a:pt x="10040549" y="3805151"/>
                  <a:pt x="10040066" y="3804760"/>
                  <a:pt x="10039396" y="3804425"/>
                </a:cubicBezTo>
                <a:cubicBezTo>
                  <a:pt x="10038727" y="3804091"/>
                  <a:pt x="10037797" y="3803849"/>
                  <a:pt x="10036605" y="3803700"/>
                </a:cubicBezTo>
                <a:cubicBezTo>
                  <a:pt x="10035415" y="3803551"/>
                  <a:pt x="10033889" y="3803477"/>
                  <a:pt x="10032029" y="3803477"/>
                </a:cubicBezTo>
                <a:close/>
                <a:moveTo>
                  <a:pt x="9670079" y="3803477"/>
                </a:moveTo>
                <a:cubicBezTo>
                  <a:pt x="9668293" y="3803477"/>
                  <a:pt x="9666805" y="3803551"/>
                  <a:pt x="9665615" y="3803700"/>
                </a:cubicBezTo>
                <a:cubicBezTo>
                  <a:pt x="9664424" y="3803849"/>
                  <a:pt x="9663475" y="3804091"/>
                  <a:pt x="9662768" y="3804425"/>
                </a:cubicBezTo>
                <a:cubicBezTo>
                  <a:pt x="9662061" y="3804760"/>
                  <a:pt x="9661577" y="3805151"/>
                  <a:pt x="9661317" y="3805597"/>
                </a:cubicBezTo>
                <a:cubicBezTo>
                  <a:pt x="9661057" y="3806044"/>
                  <a:pt x="9660926" y="3806528"/>
                  <a:pt x="9660926" y="3807049"/>
                </a:cubicBezTo>
                <a:lnTo>
                  <a:pt x="9660926" y="3830936"/>
                </a:lnTo>
                <a:lnTo>
                  <a:pt x="9646974" y="3830936"/>
                </a:lnTo>
                <a:cubicBezTo>
                  <a:pt x="9646378" y="3830936"/>
                  <a:pt x="9645839" y="3831066"/>
                  <a:pt x="9645355" y="3831326"/>
                </a:cubicBezTo>
                <a:cubicBezTo>
                  <a:pt x="9644871" y="3831587"/>
                  <a:pt x="9644481" y="3832033"/>
                  <a:pt x="9644183" y="3832666"/>
                </a:cubicBezTo>
                <a:cubicBezTo>
                  <a:pt x="9643885" y="3833298"/>
                  <a:pt x="9643644" y="3834098"/>
                  <a:pt x="9643457" y="3835066"/>
                </a:cubicBezTo>
                <a:cubicBezTo>
                  <a:pt x="9643271" y="3836033"/>
                  <a:pt x="9643179" y="3837224"/>
                  <a:pt x="9643179" y="3838637"/>
                </a:cubicBezTo>
                <a:cubicBezTo>
                  <a:pt x="9643179" y="3841316"/>
                  <a:pt x="9643513" y="3843251"/>
                  <a:pt x="9644183" y="3844442"/>
                </a:cubicBezTo>
                <a:cubicBezTo>
                  <a:pt x="9644853" y="3845632"/>
                  <a:pt x="9645746" y="3846228"/>
                  <a:pt x="9646862" y="3846228"/>
                </a:cubicBezTo>
                <a:lnTo>
                  <a:pt x="9660926" y="3846228"/>
                </a:lnTo>
                <a:lnTo>
                  <a:pt x="9660926" y="3904940"/>
                </a:lnTo>
                <a:cubicBezTo>
                  <a:pt x="9660926" y="3910745"/>
                  <a:pt x="9661466" y="3915786"/>
                  <a:pt x="9662545" y="3920065"/>
                </a:cubicBezTo>
                <a:cubicBezTo>
                  <a:pt x="9663624" y="3924344"/>
                  <a:pt x="9665354" y="3927878"/>
                  <a:pt x="9667735" y="3930669"/>
                </a:cubicBezTo>
                <a:cubicBezTo>
                  <a:pt x="9670117" y="3933460"/>
                  <a:pt x="9673167" y="3935543"/>
                  <a:pt x="9676888" y="3936920"/>
                </a:cubicBezTo>
                <a:cubicBezTo>
                  <a:pt x="9680609" y="3938296"/>
                  <a:pt x="9685074" y="3938985"/>
                  <a:pt x="9690283" y="3938985"/>
                </a:cubicBezTo>
                <a:cubicBezTo>
                  <a:pt x="9691994" y="3938985"/>
                  <a:pt x="9693706" y="3938873"/>
                  <a:pt x="9695417" y="3938650"/>
                </a:cubicBezTo>
                <a:cubicBezTo>
                  <a:pt x="9697129" y="3938427"/>
                  <a:pt x="9698747" y="3938148"/>
                  <a:pt x="9700273" y="3937813"/>
                </a:cubicBezTo>
                <a:cubicBezTo>
                  <a:pt x="9701798" y="3937478"/>
                  <a:pt x="9703156" y="3937050"/>
                  <a:pt x="9704347" y="3936529"/>
                </a:cubicBezTo>
                <a:cubicBezTo>
                  <a:pt x="9705537" y="3936008"/>
                  <a:pt x="9706431" y="3935450"/>
                  <a:pt x="9707026" y="3934855"/>
                </a:cubicBezTo>
                <a:cubicBezTo>
                  <a:pt x="9707621" y="3934260"/>
                  <a:pt x="9708067" y="3933329"/>
                  <a:pt x="9708365" y="3932064"/>
                </a:cubicBezTo>
                <a:cubicBezTo>
                  <a:pt x="9708663" y="3930799"/>
                  <a:pt x="9708812" y="3929088"/>
                  <a:pt x="9708812" y="3926930"/>
                </a:cubicBezTo>
                <a:cubicBezTo>
                  <a:pt x="9708812" y="3925590"/>
                  <a:pt x="9708737" y="3924474"/>
                  <a:pt x="9708589" y="3923581"/>
                </a:cubicBezTo>
                <a:cubicBezTo>
                  <a:pt x="9708440" y="3922688"/>
                  <a:pt x="9708272" y="3921981"/>
                  <a:pt x="9708086" y="3921460"/>
                </a:cubicBezTo>
                <a:cubicBezTo>
                  <a:pt x="9707900" y="3920939"/>
                  <a:pt x="9707640" y="3920586"/>
                  <a:pt x="9707305" y="3920400"/>
                </a:cubicBezTo>
                <a:cubicBezTo>
                  <a:pt x="9706970" y="3920214"/>
                  <a:pt x="9706617" y="3920121"/>
                  <a:pt x="9706245" y="3920121"/>
                </a:cubicBezTo>
                <a:cubicBezTo>
                  <a:pt x="9705649" y="3920121"/>
                  <a:pt x="9704979" y="3920288"/>
                  <a:pt x="9704235" y="3920623"/>
                </a:cubicBezTo>
                <a:cubicBezTo>
                  <a:pt x="9703491" y="3920958"/>
                  <a:pt x="9702598" y="3921311"/>
                  <a:pt x="9701557" y="3921684"/>
                </a:cubicBezTo>
                <a:cubicBezTo>
                  <a:pt x="9700515" y="3922056"/>
                  <a:pt x="9699324" y="3922409"/>
                  <a:pt x="9697985" y="3922744"/>
                </a:cubicBezTo>
                <a:cubicBezTo>
                  <a:pt x="9696645" y="3923079"/>
                  <a:pt x="9695119" y="3923246"/>
                  <a:pt x="9693408" y="3923246"/>
                </a:cubicBezTo>
                <a:cubicBezTo>
                  <a:pt x="9688125" y="3923246"/>
                  <a:pt x="9684460" y="3921479"/>
                  <a:pt x="9682413" y="3917944"/>
                </a:cubicBezTo>
                <a:cubicBezTo>
                  <a:pt x="9680367" y="3914410"/>
                  <a:pt x="9679344" y="3909182"/>
                  <a:pt x="9679344" y="3902261"/>
                </a:cubicBezTo>
                <a:lnTo>
                  <a:pt x="9679344" y="3846228"/>
                </a:lnTo>
                <a:lnTo>
                  <a:pt x="9705128" y="3846228"/>
                </a:lnTo>
                <a:cubicBezTo>
                  <a:pt x="9706245" y="3846228"/>
                  <a:pt x="9707137" y="3845632"/>
                  <a:pt x="9707807" y="3844442"/>
                </a:cubicBezTo>
                <a:cubicBezTo>
                  <a:pt x="9708477" y="3843251"/>
                  <a:pt x="9708812" y="3841316"/>
                  <a:pt x="9708812" y="3838637"/>
                </a:cubicBezTo>
                <a:cubicBezTo>
                  <a:pt x="9708812" y="3837224"/>
                  <a:pt x="9708737" y="3836033"/>
                  <a:pt x="9708589" y="3835066"/>
                </a:cubicBezTo>
                <a:cubicBezTo>
                  <a:pt x="9708440" y="3834098"/>
                  <a:pt x="9708198" y="3833298"/>
                  <a:pt x="9707863" y="3832666"/>
                </a:cubicBezTo>
                <a:cubicBezTo>
                  <a:pt x="9707528" y="3832033"/>
                  <a:pt x="9707137" y="3831587"/>
                  <a:pt x="9706691" y="3831326"/>
                </a:cubicBezTo>
                <a:cubicBezTo>
                  <a:pt x="9706245" y="3831066"/>
                  <a:pt x="9705723" y="3830936"/>
                  <a:pt x="9705128" y="3830936"/>
                </a:cubicBezTo>
                <a:lnTo>
                  <a:pt x="9679344" y="3830936"/>
                </a:lnTo>
                <a:lnTo>
                  <a:pt x="9679344" y="3807049"/>
                </a:lnTo>
                <a:cubicBezTo>
                  <a:pt x="9679344" y="3806528"/>
                  <a:pt x="9679195" y="3806044"/>
                  <a:pt x="9678897" y="3805597"/>
                </a:cubicBezTo>
                <a:cubicBezTo>
                  <a:pt x="9678600" y="3805151"/>
                  <a:pt x="9678116" y="3804760"/>
                  <a:pt x="9677446" y="3804425"/>
                </a:cubicBezTo>
                <a:cubicBezTo>
                  <a:pt x="9676777" y="3804091"/>
                  <a:pt x="9675846" y="3803849"/>
                  <a:pt x="9674656" y="3803700"/>
                </a:cubicBezTo>
                <a:cubicBezTo>
                  <a:pt x="9673465" y="3803551"/>
                  <a:pt x="9671939" y="3803477"/>
                  <a:pt x="9670079" y="3803477"/>
                </a:cubicBezTo>
                <a:close/>
                <a:moveTo>
                  <a:pt x="9241454" y="3803477"/>
                </a:moveTo>
                <a:cubicBezTo>
                  <a:pt x="9239668" y="3803477"/>
                  <a:pt x="9238180" y="3803551"/>
                  <a:pt x="9236989" y="3803700"/>
                </a:cubicBezTo>
                <a:cubicBezTo>
                  <a:pt x="9235799" y="3803849"/>
                  <a:pt x="9234850" y="3804091"/>
                  <a:pt x="9234143" y="3804425"/>
                </a:cubicBezTo>
                <a:cubicBezTo>
                  <a:pt x="9233436" y="3804760"/>
                  <a:pt x="9232953" y="3805151"/>
                  <a:pt x="9232692" y="3805597"/>
                </a:cubicBezTo>
                <a:cubicBezTo>
                  <a:pt x="9232431" y="3806044"/>
                  <a:pt x="9232301" y="3806528"/>
                  <a:pt x="9232301" y="3807049"/>
                </a:cubicBezTo>
                <a:lnTo>
                  <a:pt x="9232301" y="3830936"/>
                </a:lnTo>
                <a:lnTo>
                  <a:pt x="9218349" y="3830936"/>
                </a:lnTo>
                <a:cubicBezTo>
                  <a:pt x="9217753" y="3830936"/>
                  <a:pt x="9217214" y="3831066"/>
                  <a:pt x="9216730" y="3831326"/>
                </a:cubicBezTo>
                <a:cubicBezTo>
                  <a:pt x="9216247" y="3831587"/>
                  <a:pt x="9215856" y="3832033"/>
                  <a:pt x="9215558" y="3832666"/>
                </a:cubicBezTo>
                <a:cubicBezTo>
                  <a:pt x="9215261" y="3833298"/>
                  <a:pt x="9215019" y="3834098"/>
                  <a:pt x="9214833" y="3835066"/>
                </a:cubicBezTo>
                <a:cubicBezTo>
                  <a:pt x="9214647" y="3836033"/>
                  <a:pt x="9214553" y="3837224"/>
                  <a:pt x="9214553" y="3838637"/>
                </a:cubicBezTo>
                <a:cubicBezTo>
                  <a:pt x="9214553" y="3841316"/>
                  <a:pt x="9214889" y="3843251"/>
                  <a:pt x="9215558" y="3844442"/>
                </a:cubicBezTo>
                <a:cubicBezTo>
                  <a:pt x="9216228" y="3845632"/>
                  <a:pt x="9217121" y="3846228"/>
                  <a:pt x="9218237" y="3846228"/>
                </a:cubicBezTo>
                <a:lnTo>
                  <a:pt x="9232301" y="3846228"/>
                </a:lnTo>
                <a:lnTo>
                  <a:pt x="9232301" y="3904940"/>
                </a:lnTo>
                <a:cubicBezTo>
                  <a:pt x="9232301" y="3910745"/>
                  <a:pt x="9232841" y="3915786"/>
                  <a:pt x="9233920" y="3920065"/>
                </a:cubicBezTo>
                <a:cubicBezTo>
                  <a:pt x="9234999" y="3924344"/>
                  <a:pt x="9236729" y="3927878"/>
                  <a:pt x="9239110" y="3930669"/>
                </a:cubicBezTo>
                <a:cubicBezTo>
                  <a:pt x="9241491" y="3933460"/>
                  <a:pt x="9244543" y="3935543"/>
                  <a:pt x="9248263" y="3936920"/>
                </a:cubicBezTo>
                <a:cubicBezTo>
                  <a:pt x="9251984" y="3938296"/>
                  <a:pt x="9256449" y="3938985"/>
                  <a:pt x="9261658" y="3938985"/>
                </a:cubicBezTo>
                <a:cubicBezTo>
                  <a:pt x="9263369" y="3938985"/>
                  <a:pt x="9265081" y="3938873"/>
                  <a:pt x="9266792" y="3938650"/>
                </a:cubicBezTo>
                <a:cubicBezTo>
                  <a:pt x="9268504" y="3938427"/>
                  <a:pt x="9270122" y="3938148"/>
                  <a:pt x="9271648" y="3937813"/>
                </a:cubicBezTo>
                <a:cubicBezTo>
                  <a:pt x="9273173" y="3937478"/>
                  <a:pt x="9274531" y="3937050"/>
                  <a:pt x="9275722" y="3936529"/>
                </a:cubicBezTo>
                <a:cubicBezTo>
                  <a:pt x="9276913" y="3936008"/>
                  <a:pt x="9277805" y="3935450"/>
                  <a:pt x="9278401" y="3934855"/>
                </a:cubicBezTo>
                <a:cubicBezTo>
                  <a:pt x="9278996" y="3934260"/>
                  <a:pt x="9279443" y="3933329"/>
                  <a:pt x="9279740" y="3932064"/>
                </a:cubicBezTo>
                <a:cubicBezTo>
                  <a:pt x="9280038" y="3930799"/>
                  <a:pt x="9280187" y="3929088"/>
                  <a:pt x="9280187" y="3926930"/>
                </a:cubicBezTo>
                <a:cubicBezTo>
                  <a:pt x="9280187" y="3925590"/>
                  <a:pt x="9280112" y="3924474"/>
                  <a:pt x="9279963" y="3923581"/>
                </a:cubicBezTo>
                <a:cubicBezTo>
                  <a:pt x="9279815" y="3922688"/>
                  <a:pt x="9279647" y="3921981"/>
                  <a:pt x="9279461" y="3921460"/>
                </a:cubicBezTo>
                <a:cubicBezTo>
                  <a:pt x="9279275" y="3920939"/>
                  <a:pt x="9279015" y="3920586"/>
                  <a:pt x="9278680" y="3920400"/>
                </a:cubicBezTo>
                <a:cubicBezTo>
                  <a:pt x="9278345" y="3920214"/>
                  <a:pt x="9277991" y="3920121"/>
                  <a:pt x="9277619" y="3920121"/>
                </a:cubicBezTo>
                <a:cubicBezTo>
                  <a:pt x="9277024" y="3920121"/>
                  <a:pt x="9276355" y="3920288"/>
                  <a:pt x="9275610" y="3920623"/>
                </a:cubicBezTo>
                <a:cubicBezTo>
                  <a:pt x="9274866" y="3920958"/>
                  <a:pt x="9273973" y="3921311"/>
                  <a:pt x="9272931" y="3921684"/>
                </a:cubicBezTo>
                <a:cubicBezTo>
                  <a:pt x="9271889" y="3922056"/>
                  <a:pt x="9270699" y="3922409"/>
                  <a:pt x="9269359" y="3922744"/>
                </a:cubicBezTo>
                <a:cubicBezTo>
                  <a:pt x="9268020" y="3923079"/>
                  <a:pt x="9266495" y="3923246"/>
                  <a:pt x="9264783" y="3923246"/>
                </a:cubicBezTo>
                <a:cubicBezTo>
                  <a:pt x="9259500" y="3923246"/>
                  <a:pt x="9255835" y="3921479"/>
                  <a:pt x="9253788" y="3917944"/>
                </a:cubicBezTo>
                <a:cubicBezTo>
                  <a:pt x="9251742" y="3914410"/>
                  <a:pt x="9250719" y="3909182"/>
                  <a:pt x="9250719" y="3902261"/>
                </a:cubicBezTo>
                <a:lnTo>
                  <a:pt x="9250719" y="3846228"/>
                </a:lnTo>
                <a:lnTo>
                  <a:pt x="9276503" y="3846228"/>
                </a:lnTo>
                <a:cubicBezTo>
                  <a:pt x="9277619" y="3846228"/>
                  <a:pt x="9278513" y="3845632"/>
                  <a:pt x="9279182" y="3844442"/>
                </a:cubicBezTo>
                <a:cubicBezTo>
                  <a:pt x="9279852" y="3843251"/>
                  <a:pt x="9280187" y="3841316"/>
                  <a:pt x="9280187" y="3838637"/>
                </a:cubicBezTo>
                <a:cubicBezTo>
                  <a:pt x="9280187" y="3837224"/>
                  <a:pt x="9280112" y="3836033"/>
                  <a:pt x="9279963" y="3835066"/>
                </a:cubicBezTo>
                <a:cubicBezTo>
                  <a:pt x="9279815" y="3834098"/>
                  <a:pt x="9279573" y="3833298"/>
                  <a:pt x="9279238" y="3832666"/>
                </a:cubicBezTo>
                <a:cubicBezTo>
                  <a:pt x="9278903" y="3832033"/>
                  <a:pt x="9278513" y="3831587"/>
                  <a:pt x="9278066" y="3831326"/>
                </a:cubicBezTo>
                <a:cubicBezTo>
                  <a:pt x="9277619" y="3831066"/>
                  <a:pt x="9277099" y="3830936"/>
                  <a:pt x="9276503" y="3830936"/>
                </a:cubicBezTo>
                <a:lnTo>
                  <a:pt x="9250719" y="3830936"/>
                </a:lnTo>
                <a:lnTo>
                  <a:pt x="9250719" y="3807049"/>
                </a:lnTo>
                <a:cubicBezTo>
                  <a:pt x="9250719" y="3806528"/>
                  <a:pt x="9250570" y="3806044"/>
                  <a:pt x="9250272" y="3805597"/>
                </a:cubicBezTo>
                <a:cubicBezTo>
                  <a:pt x="9249975" y="3805151"/>
                  <a:pt x="9249491" y="3804760"/>
                  <a:pt x="9248821" y="3804425"/>
                </a:cubicBezTo>
                <a:cubicBezTo>
                  <a:pt x="9248151" y="3804091"/>
                  <a:pt x="9247221" y="3803849"/>
                  <a:pt x="9246031" y="3803700"/>
                </a:cubicBezTo>
                <a:cubicBezTo>
                  <a:pt x="9244840" y="3803551"/>
                  <a:pt x="9243315" y="3803477"/>
                  <a:pt x="9241454" y="3803477"/>
                </a:cubicBezTo>
                <a:close/>
                <a:moveTo>
                  <a:pt x="7532238" y="3792649"/>
                </a:moveTo>
                <a:cubicBezTo>
                  <a:pt x="7530526" y="3792649"/>
                  <a:pt x="7528908" y="3793226"/>
                  <a:pt x="7527382" y="3794380"/>
                </a:cubicBezTo>
                <a:cubicBezTo>
                  <a:pt x="7525857" y="3795533"/>
                  <a:pt x="7525094" y="3797561"/>
                  <a:pt x="7525094" y="3800463"/>
                </a:cubicBezTo>
                <a:lnTo>
                  <a:pt x="7525094" y="3934185"/>
                </a:lnTo>
                <a:cubicBezTo>
                  <a:pt x="7525094" y="3934706"/>
                  <a:pt x="7525243" y="3935208"/>
                  <a:pt x="7525541" y="3935692"/>
                </a:cubicBezTo>
                <a:cubicBezTo>
                  <a:pt x="7525838" y="3936176"/>
                  <a:pt x="7526359" y="3936548"/>
                  <a:pt x="7527103" y="3936808"/>
                </a:cubicBezTo>
                <a:cubicBezTo>
                  <a:pt x="7527847" y="3937069"/>
                  <a:pt x="7528852" y="3937292"/>
                  <a:pt x="7530117" y="3937478"/>
                </a:cubicBezTo>
                <a:cubicBezTo>
                  <a:pt x="7531382" y="3937664"/>
                  <a:pt x="7532908" y="3937757"/>
                  <a:pt x="7534694" y="3937757"/>
                </a:cubicBezTo>
                <a:cubicBezTo>
                  <a:pt x="7536628" y="3937757"/>
                  <a:pt x="7538191" y="3937664"/>
                  <a:pt x="7539382" y="3937478"/>
                </a:cubicBezTo>
                <a:cubicBezTo>
                  <a:pt x="7540572" y="3937292"/>
                  <a:pt x="7541540" y="3937069"/>
                  <a:pt x="7542284" y="3936808"/>
                </a:cubicBezTo>
                <a:cubicBezTo>
                  <a:pt x="7543028" y="3936548"/>
                  <a:pt x="7543549" y="3936176"/>
                  <a:pt x="7543846" y="3935692"/>
                </a:cubicBezTo>
                <a:cubicBezTo>
                  <a:pt x="7544144" y="3935208"/>
                  <a:pt x="7544293" y="3934706"/>
                  <a:pt x="7544293" y="3934185"/>
                </a:cubicBezTo>
                <a:lnTo>
                  <a:pt x="7544293" y="3874021"/>
                </a:lnTo>
                <a:lnTo>
                  <a:pt x="7594299" y="3874021"/>
                </a:lnTo>
                <a:cubicBezTo>
                  <a:pt x="7594820" y="3874021"/>
                  <a:pt x="7595322" y="3873854"/>
                  <a:pt x="7595806" y="3873519"/>
                </a:cubicBezTo>
                <a:cubicBezTo>
                  <a:pt x="7596290" y="3873184"/>
                  <a:pt x="7596718" y="3872700"/>
                  <a:pt x="7597090" y="3872068"/>
                </a:cubicBezTo>
                <a:cubicBezTo>
                  <a:pt x="7597462" y="3871435"/>
                  <a:pt x="7597722" y="3870617"/>
                  <a:pt x="7597871" y="3869612"/>
                </a:cubicBezTo>
                <a:cubicBezTo>
                  <a:pt x="7598020" y="3868608"/>
                  <a:pt x="7598094" y="3867398"/>
                  <a:pt x="7598094" y="3865985"/>
                </a:cubicBezTo>
                <a:cubicBezTo>
                  <a:pt x="7598094" y="3864422"/>
                  <a:pt x="7598020" y="3863138"/>
                  <a:pt x="7597871" y="3862134"/>
                </a:cubicBezTo>
                <a:cubicBezTo>
                  <a:pt x="7597722" y="3861129"/>
                  <a:pt x="7597462" y="3860329"/>
                  <a:pt x="7597090" y="3859734"/>
                </a:cubicBezTo>
                <a:cubicBezTo>
                  <a:pt x="7596718" y="3859139"/>
                  <a:pt x="7596290" y="3858711"/>
                  <a:pt x="7595806" y="3858450"/>
                </a:cubicBezTo>
                <a:cubicBezTo>
                  <a:pt x="7595322" y="3858190"/>
                  <a:pt x="7594820" y="3858060"/>
                  <a:pt x="7594299" y="3858060"/>
                </a:cubicBezTo>
                <a:lnTo>
                  <a:pt x="7544293" y="3858060"/>
                </a:lnTo>
                <a:lnTo>
                  <a:pt x="7544293" y="3808946"/>
                </a:lnTo>
                <a:lnTo>
                  <a:pt x="7597201" y="3808946"/>
                </a:lnTo>
                <a:cubicBezTo>
                  <a:pt x="7597722" y="3808946"/>
                  <a:pt x="7598224" y="3808797"/>
                  <a:pt x="7598708" y="3808500"/>
                </a:cubicBezTo>
                <a:cubicBezTo>
                  <a:pt x="7599192" y="3808202"/>
                  <a:pt x="7599620" y="3807737"/>
                  <a:pt x="7599992" y="3807104"/>
                </a:cubicBezTo>
                <a:cubicBezTo>
                  <a:pt x="7600364" y="3806472"/>
                  <a:pt x="7600624" y="3805635"/>
                  <a:pt x="7600773" y="3804593"/>
                </a:cubicBezTo>
                <a:cubicBezTo>
                  <a:pt x="7600922" y="3803551"/>
                  <a:pt x="7600997" y="3802323"/>
                  <a:pt x="7600997" y="3800909"/>
                </a:cubicBezTo>
                <a:cubicBezTo>
                  <a:pt x="7600997" y="3799496"/>
                  <a:pt x="7600922" y="3798249"/>
                  <a:pt x="7600773" y="3797170"/>
                </a:cubicBezTo>
                <a:cubicBezTo>
                  <a:pt x="7600624" y="3796091"/>
                  <a:pt x="7600364" y="3795217"/>
                  <a:pt x="7599992" y="3794547"/>
                </a:cubicBezTo>
                <a:cubicBezTo>
                  <a:pt x="7599620" y="3793877"/>
                  <a:pt x="7599192" y="3793394"/>
                  <a:pt x="7598708" y="3793096"/>
                </a:cubicBezTo>
                <a:cubicBezTo>
                  <a:pt x="7598224" y="3792798"/>
                  <a:pt x="7597722" y="3792649"/>
                  <a:pt x="7597201" y="3792649"/>
                </a:cubicBezTo>
                <a:close/>
                <a:moveTo>
                  <a:pt x="6899830" y="3791980"/>
                </a:moveTo>
                <a:cubicBezTo>
                  <a:pt x="6897374" y="3791980"/>
                  <a:pt x="6895421" y="3792054"/>
                  <a:pt x="6893970" y="3792203"/>
                </a:cubicBezTo>
                <a:cubicBezTo>
                  <a:pt x="6892519" y="3792352"/>
                  <a:pt x="6891514" y="3792687"/>
                  <a:pt x="6890956" y="3793208"/>
                </a:cubicBezTo>
                <a:cubicBezTo>
                  <a:pt x="6890398" y="3793728"/>
                  <a:pt x="6890212" y="3794473"/>
                  <a:pt x="6890398" y="3795440"/>
                </a:cubicBezTo>
                <a:cubicBezTo>
                  <a:pt x="6890584" y="3796407"/>
                  <a:pt x="6891086" y="3797747"/>
                  <a:pt x="6891905" y="3799458"/>
                </a:cubicBezTo>
                <a:lnTo>
                  <a:pt x="6932758" y="3880942"/>
                </a:lnTo>
                <a:lnTo>
                  <a:pt x="6932758" y="3934185"/>
                </a:lnTo>
                <a:cubicBezTo>
                  <a:pt x="6932758" y="3934780"/>
                  <a:pt x="6932906" y="3935301"/>
                  <a:pt x="6933202" y="3935748"/>
                </a:cubicBezTo>
                <a:cubicBezTo>
                  <a:pt x="6933498" y="3936194"/>
                  <a:pt x="6934034" y="3936548"/>
                  <a:pt x="6934811" y="3936808"/>
                </a:cubicBezTo>
                <a:cubicBezTo>
                  <a:pt x="6935588" y="3937069"/>
                  <a:pt x="6936586" y="3937292"/>
                  <a:pt x="6937807" y="3937478"/>
                </a:cubicBezTo>
                <a:cubicBezTo>
                  <a:pt x="6939028" y="3937664"/>
                  <a:pt x="6940563" y="3937757"/>
                  <a:pt x="6942413" y="3937757"/>
                </a:cubicBezTo>
                <a:cubicBezTo>
                  <a:pt x="6944189" y="3937757"/>
                  <a:pt x="6945705" y="3937664"/>
                  <a:pt x="6946963" y="3937478"/>
                </a:cubicBezTo>
                <a:cubicBezTo>
                  <a:pt x="6948220" y="3937292"/>
                  <a:pt x="6949219" y="3937069"/>
                  <a:pt x="6949959" y="3936808"/>
                </a:cubicBezTo>
                <a:cubicBezTo>
                  <a:pt x="6950699" y="3936548"/>
                  <a:pt x="6951217" y="3936194"/>
                  <a:pt x="6951513" y="3935748"/>
                </a:cubicBezTo>
                <a:cubicBezTo>
                  <a:pt x="6951809" y="3935301"/>
                  <a:pt x="6951957" y="3934780"/>
                  <a:pt x="6951957" y="3934185"/>
                </a:cubicBezTo>
                <a:lnTo>
                  <a:pt x="6951957" y="3880942"/>
                </a:lnTo>
                <a:lnTo>
                  <a:pt x="6992810" y="3799458"/>
                </a:lnTo>
                <a:cubicBezTo>
                  <a:pt x="6993629" y="3797821"/>
                  <a:pt x="6994131" y="3796519"/>
                  <a:pt x="6994317" y="3795552"/>
                </a:cubicBezTo>
                <a:cubicBezTo>
                  <a:pt x="6994503" y="3794584"/>
                  <a:pt x="6994299" y="3793840"/>
                  <a:pt x="6993703" y="3793319"/>
                </a:cubicBezTo>
                <a:cubicBezTo>
                  <a:pt x="6993108" y="3792798"/>
                  <a:pt x="6992048" y="3792445"/>
                  <a:pt x="6990522" y="3792259"/>
                </a:cubicBezTo>
                <a:cubicBezTo>
                  <a:pt x="6988997" y="3792073"/>
                  <a:pt x="6986894" y="3791980"/>
                  <a:pt x="6984215" y="3791980"/>
                </a:cubicBezTo>
                <a:cubicBezTo>
                  <a:pt x="6982281" y="3791980"/>
                  <a:pt x="6980681" y="3792054"/>
                  <a:pt x="6979416" y="3792203"/>
                </a:cubicBezTo>
                <a:cubicBezTo>
                  <a:pt x="6978151" y="3792352"/>
                  <a:pt x="6977165" y="3792556"/>
                  <a:pt x="6976458" y="3792817"/>
                </a:cubicBezTo>
                <a:cubicBezTo>
                  <a:pt x="6975751" y="3793077"/>
                  <a:pt x="6975193" y="3793468"/>
                  <a:pt x="6974783" y="3793989"/>
                </a:cubicBezTo>
                <a:cubicBezTo>
                  <a:pt x="6974374" y="3794510"/>
                  <a:pt x="6974058" y="3795142"/>
                  <a:pt x="6973835" y="3795886"/>
                </a:cubicBezTo>
                <a:lnTo>
                  <a:pt x="6953743" y="3837633"/>
                </a:lnTo>
                <a:cubicBezTo>
                  <a:pt x="6951886" y="3841726"/>
                  <a:pt x="6950051" y="3845874"/>
                  <a:pt x="6948239" y="3850079"/>
                </a:cubicBezTo>
                <a:cubicBezTo>
                  <a:pt x="6946426" y="3854283"/>
                  <a:pt x="6944669" y="3858506"/>
                  <a:pt x="6942968" y="3862748"/>
                </a:cubicBezTo>
                <a:lnTo>
                  <a:pt x="6942746" y="3862748"/>
                </a:lnTo>
                <a:cubicBezTo>
                  <a:pt x="6940822" y="3858357"/>
                  <a:pt x="6938935" y="3854004"/>
                  <a:pt x="6937086" y="3849688"/>
                </a:cubicBezTo>
                <a:cubicBezTo>
                  <a:pt x="6935237" y="3845372"/>
                  <a:pt x="6933385" y="3841242"/>
                  <a:pt x="6931530" y="3837298"/>
                </a:cubicBezTo>
                <a:lnTo>
                  <a:pt x="6911550" y="3795775"/>
                </a:lnTo>
                <a:cubicBezTo>
                  <a:pt x="6911178" y="3795031"/>
                  <a:pt x="6910787" y="3794417"/>
                  <a:pt x="6910378" y="3793933"/>
                </a:cubicBezTo>
                <a:cubicBezTo>
                  <a:pt x="6909969" y="3793449"/>
                  <a:pt x="6909355" y="3793077"/>
                  <a:pt x="6908536" y="3792817"/>
                </a:cubicBezTo>
                <a:cubicBezTo>
                  <a:pt x="6907718" y="3792556"/>
                  <a:pt x="6906620" y="3792352"/>
                  <a:pt x="6905244" y="3792203"/>
                </a:cubicBezTo>
                <a:cubicBezTo>
                  <a:pt x="6903867" y="3792054"/>
                  <a:pt x="6902062" y="3791980"/>
                  <a:pt x="6899830" y="3791980"/>
                </a:cubicBezTo>
                <a:close/>
                <a:moveTo>
                  <a:pt x="6046040" y="3791980"/>
                </a:moveTo>
                <a:cubicBezTo>
                  <a:pt x="6043659" y="3791980"/>
                  <a:pt x="6041761" y="3792054"/>
                  <a:pt x="6040348" y="3792203"/>
                </a:cubicBezTo>
                <a:cubicBezTo>
                  <a:pt x="6038934" y="3792352"/>
                  <a:pt x="6037910" y="3792687"/>
                  <a:pt x="6037278" y="3793208"/>
                </a:cubicBezTo>
                <a:cubicBezTo>
                  <a:pt x="6036645" y="3793728"/>
                  <a:pt x="6036348" y="3794473"/>
                  <a:pt x="6036385" y="3795440"/>
                </a:cubicBezTo>
                <a:cubicBezTo>
                  <a:pt x="6036422" y="3796407"/>
                  <a:pt x="6036664" y="3797747"/>
                  <a:pt x="6037111" y="3799458"/>
                </a:cubicBezTo>
                <a:lnTo>
                  <a:pt x="6075285" y="3932846"/>
                </a:lnTo>
                <a:cubicBezTo>
                  <a:pt x="6075508" y="3933887"/>
                  <a:pt x="6075899" y="3934725"/>
                  <a:pt x="6076457" y="3935357"/>
                </a:cubicBezTo>
                <a:cubicBezTo>
                  <a:pt x="6077015" y="3935990"/>
                  <a:pt x="6077815" y="3936473"/>
                  <a:pt x="6078857" y="3936808"/>
                </a:cubicBezTo>
                <a:cubicBezTo>
                  <a:pt x="6079899" y="3937143"/>
                  <a:pt x="6081238" y="3937385"/>
                  <a:pt x="6082875" y="3937534"/>
                </a:cubicBezTo>
                <a:cubicBezTo>
                  <a:pt x="6084512" y="3937683"/>
                  <a:pt x="6086559" y="3937757"/>
                  <a:pt x="6089014" y="3937757"/>
                </a:cubicBezTo>
                <a:cubicBezTo>
                  <a:pt x="6091396" y="3937757"/>
                  <a:pt x="6093349" y="3937683"/>
                  <a:pt x="6094874" y="3937534"/>
                </a:cubicBezTo>
                <a:cubicBezTo>
                  <a:pt x="6096400" y="3937385"/>
                  <a:pt x="6097646" y="3937143"/>
                  <a:pt x="6098614" y="3936808"/>
                </a:cubicBezTo>
                <a:cubicBezTo>
                  <a:pt x="6099581" y="3936473"/>
                  <a:pt x="6100325" y="3935990"/>
                  <a:pt x="6100846" y="3935357"/>
                </a:cubicBezTo>
                <a:cubicBezTo>
                  <a:pt x="6101367" y="3934725"/>
                  <a:pt x="6101739" y="3933887"/>
                  <a:pt x="6101962" y="3932846"/>
                </a:cubicBezTo>
                <a:lnTo>
                  <a:pt x="6129868" y="3823792"/>
                </a:lnTo>
                <a:lnTo>
                  <a:pt x="6130091" y="3823792"/>
                </a:lnTo>
                <a:lnTo>
                  <a:pt x="6160340" y="3932846"/>
                </a:lnTo>
                <a:cubicBezTo>
                  <a:pt x="6160638" y="3933887"/>
                  <a:pt x="6161047" y="3934725"/>
                  <a:pt x="6161568" y="3935357"/>
                </a:cubicBezTo>
                <a:cubicBezTo>
                  <a:pt x="6162089" y="3935990"/>
                  <a:pt x="6162870" y="3936473"/>
                  <a:pt x="6163912" y="3936808"/>
                </a:cubicBezTo>
                <a:cubicBezTo>
                  <a:pt x="6164954" y="3937143"/>
                  <a:pt x="6166275" y="3937385"/>
                  <a:pt x="6167875" y="3937534"/>
                </a:cubicBezTo>
                <a:cubicBezTo>
                  <a:pt x="6169475" y="3937683"/>
                  <a:pt x="6171428" y="3937757"/>
                  <a:pt x="6173735" y="3937757"/>
                </a:cubicBezTo>
                <a:cubicBezTo>
                  <a:pt x="6175967" y="3937757"/>
                  <a:pt x="6177846" y="3937683"/>
                  <a:pt x="6179372" y="3937534"/>
                </a:cubicBezTo>
                <a:cubicBezTo>
                  <a:pt x="6180897" y="3937385"/>
                  <a:pt x="6182181" y="3937143"/>
                  <a:pt x="6183223" y="3936808"/>
                </a:cubicBezTo>
                <a:cubicBezTo>
                  <a:pt x="6184264" y="3936473"/>
                  <a:pt x="6185083" y="3935990"/>
                  <a:pt x="6185678" y="3935357"/>
                </a:cubicBezTo>
                <a:cubicBezTo>
                  <a:pt x="6186273" y="3934725"/>
                  <a:pt x="6186720" y="3933887"/>
                  <a:pt x="6187018" y="3932846"/>
                </a:cubicBezTo>
                <a:lnTo>
                  <a:pt x="6225304" y="3799570"/>
                </a:lnTo>
                <a:cubicBezTo>
                  <a:pt x="6225676" y="3797858"/>
                  <a:pt x="6225880" y="3796519"/>
                  <a:pt x="6225918" y="3795552"/>
                </a:cubicBezTo>
                <a:cubicBezTo>
                  <a:pt x="6225955" y="3794584"/>
                  <a:pt x="6225676" y="3793840"/>
                  <a:pt x="6225080" y="3793319"/>
                </a:cubicBezTo>
                <a:cubicBezTo>
                  <a:pt x="6224485" y="3792798"/>
                  <a:pt x="6223536" y="3792445"/>
                  <a:pt x="6222234" y="3792259"/>
                </a:cubicBezTo>
                <a:cubicBezTo>
                  <a:pt x="6220932" y="3792073"/>
                  <a:pt x="6219164" y="3791980"/>
                  <a:pt x="6216932" y="3791980"/>
                </a:cubicBezTo>
                <a:cubicBezTo>
                  <a:pt x="6214774" y="3791980"/>
                  <a:pt x="6213044" y="3792054"/>
                  <a:pt x="6211742" y="3792203"/>
                </a:cubicBezTo>
                <a:cubicBezTo>
                  <a:pt x="6210439" y="3792352"/>
                  <a:pt x="6209435" y="3792575"/>
                  <a:pt x="6208728" y="3792873"/>
                </a:cubicBezTo>
                <a:cubicBezTo>
                  <a:pt x="6208021" y="3793170"/>
                  <a:pt x="6207556" y="3793598"/>
                  <a:pt x="6207333" y="3794156"/>
                </a:cubicBezTo>
                <a:cubicBezTo>
                  <a:pt x="6207109" y="3794714"/>
                  <a:pt x="6206886" y="3795366"/>
                  <a:pt x="6206663" y="3796110"/>
                </a:cubicBezTo>
                <a:lnTo>
                  <a:pt x="6174851" y="3916995"/>
                </a:lnTo>
                <a:lnTo>
                  <a:pt x="6174628" y="3916995"/>
                </a:lnTo>
                <a:lnTo>
                  <a:pt x="6141476" y="3796221"/>
                </a:lnTo>
                <a:cubicBezTo>
                  <a:pt x="6141253" y="3795403"/>
                  <a:pt x="6140974" y="3794714"/>
                  <a:pt x="6140639" y="3794156"/>
                </a:cubicBezTo>
                <a:cubicBezTo>
                  <a:pt x="6140304" y="3793598"/>
                  <a:pt x="6139765" y="3793170"/>
                  <a:pt x="6139021" y="3792873"/>
                </a:cubicBezTo>
                <a:cubicBezTo>
                  <a:pt x="6138276" y="3792575"/>
                  <a:pt x="6137290" y="3792352"/>
                  <a:pt x="6136063" y="3792203"/>
                </a:cubicBezTo>
                <a:cubicBezTo>
                  <a:pt x="6134835" y="3792054"/>
                  <a:pt x="6133179" y="3791980"/>
                  <a:pt x="6131095" y="3791980"/>
                </a:cubicBezTo>
                <a:cubicBezTo>
                  <a:pt x="6128863" y="3791980"/>
                  <a:pt x="6127059" y="3792054"/>
                  <a:pt x="6125682" y="3792203"/>
                </a:cubicBezTo>
                <a:cubicBezTo>
                  <a:pt x="6124305" y="3792352"/>
                  <a:pt x="6123245" y="3792575"/>
                  <a:pt x="6122501" y="3792873"/>
                </a:cubicBezTo>
                <a:cubicBezTo>
                  <a:pt x="6121757" y="3793170"/>
                  <a:pt x="6121217" y="3793598"/>
                  <a:pt x="6120882" y="3794156"/>
                </a:cubicBezTo>
                <a:cubicBezTo>
                  <a:pt x="6120547" y="3794714"/>
                  <a:pt x="6120268" y="3795403"/>
                  <a:pt x="6120045" y="3796221"/>
                </a:cubicBezTo>
                <a:lnTo>
                  <a:pt x="6089238" y="3916995"/>
                </a:lnTo>
                <a:lnTo>
                  <a:pt x="6089126" y="3916995"/>
                </a:lnTo>
                <a:lnTo>
                  <a:pt x="6056644" y="3795998"/>
                </a:lnTo>
                <a:cubicBezTo>
                  <a:pt x="6056495" y="3795180"/>
                  <a:pt x="6056291" y="3794510"/>
                  <a:pt x="6056030" y="3793989"/>
                </a:cubicBezTo>
                <a:cubicBezTo>
                  <a:pt x="6055770" y="3793468"/>
                  <a:pt x="6055286" y="3793059"/>
                  <a:pt x="6054579" y="3792761"/>
                </a:cubicBezTo>
                <a:cubicBezTo>
                  <a:pt x="6053872" y="3792463"/>
                  <a:pt x="6052849" y="3792259"/>
                  <a:pt x="6051510" y="3792147"/>
                </a:cubicBezTo>
                <a:cubicBezTo>
                  <a:pt x="6050170" y="3792036"/>
                  <a:pt x="6048347" y="3791980"/>
                  <a:pt x="6046040" y="3791980"/>
                </a:cubicBezTo>
                <a:close/>
                <a:moveTo>
                  <a:pt x="10103987" y="3788966"/>
                </a:moveTo>
                <a:cubicBezTo>
                  <a:pt x="10099597" y="3788966"/>
                  <a:pt x="10096583" y="3789747"/>
                  <a:pt x="10094947" y="3791310"/>
                </a:cubicBezTo>
                <a:cubicBezTo>
                  <a:pt x="10093309" y="3792873"/>
                  <a:pt x="10092491" y="3795812"/>
                  <a:pt x="10092491" y="3800128"/>
                </a:cubicBezTo>
                <a:cubicBezTo>
                  <a:pt x="10092491" y="3804370"/>
                  <a:pt x="10093291" y="3807253"/>
                  <a:pt x="10094891" y="3808779"/>
                </a:cubicBezTo>
                <a:cubicBezTo>
                  <a:pt x="10096491" y="3810304"/>
                  <a:pt x="10099449" y="3811067"/>
                  <a:pt x="10103765" y="3811067"/>
                </a:cubicBezTo>
                <a:cubicBezTo>
                  <a:pt x="10108155" y="3811067"/>
                  <a:pt x="10111169" y="3810286"/>
                  <a:pt x="10112805" y="3808723"/>
                </a:cubicBezTo>
                <a:cubicBezTo>
                  <a:pt x="10114443" y="3807160"/>
                  <a:pt x="10115261" y="3804221"/>
                  <a:pt x="10115261" y="3799905"/>
                </a:cubicBezTo>
                <a:cubicBezTo>
                  <a:pt x="10115261" y="3795663"/>
                  <a:pt x="10114461" y="3792780"/>
                  <a:pt x="10112861" y="3791254"/>
                </a:cubicBezTo>
                <a:cubicBezTo>
                  <a:pt x="10111261" y="3789729"/>
                  <a:pt x="10108303" y="3788966"/>
                  <a:pt x="10103987" y="3788966"/>
                </a:cubicBezTo>
                <a:close/>
                <a:moveTo>
                  <a:pt x="7637013" y="3788966"/>
                </a:moveTo>
                <a:cubicBezTo>
                  <a:pt x="7632622" y="3788966"/>
                  <a:pt x="7629609" y="3789747"/>
                  <a:pt x="7627972" y="3791310"/>
                </a:cubicBezTo>
                <a:cubicBezTo>
                  <a:pt x="7626335" y="3792873"/>
                  <a:pt x="7625516" y="3795812"/>
                  <a:pt x="7625516" y="3800128"/>
                </a:cubicBezTo>
                <a:cubicBezTo>
                  <a:pt x="7625516" y="3804370"/>
                  <a:pt x="7626316" y="3807253"/>
                  <a:pt x="7627916" y="3808779"/>
                </a:cubicBezTo>
                <a:cubicBezTo>
                  <a:pt x="7629516" y="3810304"/>
                  <a:pt x="7632474" y="3811067"/>
                  <a:pt x="7636790" y="3811067"/>
                </a:cubicBezTo>
                <a:cubicBezTo>
                  <a:pt x="7641180" y="3811067"/>
                  <a:pt x="7644194" y="3810286"/>
                  <a:pt x="7645831" y="3808723"/>
                </a:cubicBezTo>
                <a:cubicBezTo>
                  <a:pt x="7647468" y="3807160"/>
                  <a:pt x="7648287" y="3804221"/>
                  <a:pt x="7648287" y="3799905"/>
                </a:cubicBezTo>
                <a:cubicBezTo>
                  <a:pt x="7648287" y="3795663"/>
                  <a:pt x="7647487" y="3792780"/>
                  <a:pt x="7645887" y="3791254"/>
                </a:cubicBezTo>
                <a:cubicBezTo>
                  <a:pt x="7644287" y="3789729"/>
                  <a:pt x="7641329" y="3788966"/>
                  <a:pt x="7637013" y="3788966"/>
                </a:cubicBezTo>
                <a:close/>
                <a:moveTo>
                  <a:pt x="5774131" y="3782938"/>
                </a:moveTo>
                <a:lnTo>
                  <a:pt x="5895240" y="3782938"/>
                </a:lnTo>
                <a:lnTo>
                  <a:pt x="5895240" y="3904047"/>
                </a:lnTo>
                <a:lnTo>
                  <a:pt x="5774131" y="3904047"/>
                </a:lnTo>
                <a:close/>
                <a:moveTo>
                  <a:pt x="9066507" y="3782045"/>
                </a:moveTo>
                <a:cubicBezTo>
                  <a:pt x="9064721" y="3782045"/>
                  <a:pt x="9063251" y="3782138"/>
                  <a:pt x="9062098" y="3782324"/>
                </a:cubicBezTo>
                <a:cubicBezTo>
                  <a:pt x="9060944" y="3782511"/>
                  <a:pt x="9059995" y="3782734"/>
                  <a:pt x="9059251" y="3782994"/>
                </a:cubicBezTo>
                <a:cubicBezTo>
                  <a:pt x="9058507" y="3783255"/>
                  <a:pt x="9058005" y="3783627"/>
                  <a:pt x="9057745" y="3784110"/>
                </a:cubicBezTo>
                <a:cubicBezTo>
                  <a:pt x="9057484" y="3784594"/>
                  <a:pt x="9057354" y="3785096"/>
                  <a:pt x="9057354" y="3785617"/>
                </a:cubicBezTo>
                <a:lnTo>
                  <a:pt x="9057354" y="3843995"/>
                </a:lnTo>
                <a:cubicBezTo>
                  <a:pt x="9052591" y="3839010"/>
                  <a:pt x="9047773" y="3835233"/>
                  <a:pt x="9042899" y="3832666"/>
                </a:cubicBezTo>
                <a:cubicBezTo>
                  <a:pt x="9038025" y="3830098"/>
                  <a:pt x="9032649" y="3828815"/>
                  <a:pt x="9026770" y="3828815"/>
                </a:cubicBezTo>
                <a:cubicBezTo>
                  <a:pt x="9019700" y="3828815"/>
                  <a:pt x="9013468" y="3830136"/>
                  <a:pt x="9008073" y="3832777"/>
                </a:cubicBezTo>
                <a:cubicBezTo>
                  <a:pt x="9002678" y="3835419"/>
                  <a:pt x="8998158" y="3839196"/>
                  <a:pt x="8994511" y="3844107"/>
                </a:cubicBezTo>
                <a:cubicBezTo>
                  <a:pt x="8990865" y="3849018"/>
                  <a:pt x="8988112" y="3854953"/>
                  <a:pt x="8986251" y="3861910"/>
                </a:cubicBezTo>
                <a:cubicBezTo>
                  <a:pt x="8984391" y="3868868"/>
                  <a:pt x="8983461" y="3876663"/>
                  <a:pt x="8983461" y="3885295"/>
                </a:cubicBezTo>
                <a:cubicBezTo>
                  <a:pt x="8983461" y="3892588"/>
                  <a:pt x="8984205" y="3899527"/>
                  <a:pt x="8985693" y="3906112"/>
                </a:cubicBezTo>
                <a:cubicBezTo>
                  <a:pt x="8987182" y="3912698"/>
                  <a:pt x="8989544" y="3918428"/>
                  <a:pt x="8992781" y="3923302"/>
                </a:cubicBezTo>
                <a:cubicBezTo>
                  <a:pt x="8996018" y="3928176"/>
                  <a:pt x="9000241" y="3932046"/>
                  <a:pt x="9005450" y="3934911"/>
                </a:cubicBezTo>
                <a:cubicBezTo>
                  <a:pt x="9010659" y="3937776"/>
                  <a:pt x="9016947" y="3939208"/>
                  <a:pt x="9024314" y="3939208"/>
                </a:cubicBezTo>
                <a:cubicBezTo>
                  <a:pt x="9031086" y="3939208"/>
                  <a:pt x="9037318" y="3937608"/>
                  <a:pt x="9043011" y="3934408"/>
                </a:cubicBezTo>
                <a:cubicBezTo>
                  <a:pt x="9048703" y="3931209"/>
                  <a:pt x="9054191" y="3926744"/>
                  <a:pt x="9059475" y="3921014"/>
                </a:cubicBezTo>
                <a:lnTo>
                  <a:pt x="9059475" y="3934297"/>
                </a:lnTo>
                <a:cubicBezTo>
                  <a:pt x="9059475" y="3934892"/>
                  <a:pt x="9059623" y="3935413"/>
                  <a:pt x="9059921" y="3935859"/>
                </a:cubicBezTo>
                <a:cubicBezTo>
                  <a:pt x="9060219" y="3936306"/>
                  <a:pt x="9060703" y="3936659"/>
                  <a:pt x="9061372" y="3936920"/>
                </a:cubicBezTo>
                <a:cubicBezTo>
                  <a:pt x="9062042" y="3937180"/>
                  <a:pt x="9062898" y="3937385"/>
                  <a:pt x="9063939" y="3937534"/>
                </a:cubicBezTo>
                <a:cubicBezTo>
                  <a:pt x="9064981" y="3937683"/>
                  <a:pt x="9066283" y="3937757"/>
                  <a:pt x="9067846" y="3937757"/>
                </a:cubicBezTo>
                <a:cubicBezTo>
                  <a:pt x="9069335" y="3937757"/>
                  <a:pt x="9070599" y="3937683"/>
                  <a:pt x="9071641" y="3937534"/>
                </a:cubicBezTo>
                <a:cubicBezTo>
                  <a:pt x="9072683" y="3937385"/>
                  <a:pt x="9073520" y="3937180"/>
                  <a:pt x="9074153" y="3936920"/>
                </a:cubicBezTo>
                <a:cubicBezTo>
                  <a:pt x="9074785" y="3936659"/>
                  <a:pt x="9075232" y="3936306"/>
                  <a:pt x="9075492" y="3935859"/>
                </a:cubicBezTo>
                <a:cubicBezTo>
                  <a:pt x="9075753" y="3935413"/>
                  <a:pt x="9075883" y="3934892"/>
                  <a:pt x="9075883" y="3934297"/>
                </a:cubicBezTo>
                <a:lnTo>
                  <a:pt x="9075883" y="3785617"/>
                </a:lnTo>
                <a:cubicBezTo>
                  <a:pt x="9075883" y="3785096"/>
                  <a:pt x="9075715" y="3784594"/>
                  <a:pt x="9075381" y="3784110"/>
                </a:cubicBezTo>
                <a:cubicBezTo>
                  <a:pt x="9075046" y="3783627"/>
                  <a:pt x="9074543" y="3783255"/>
                  <a:pt x="9073874" y="3782994"/>
                </a:cubicBezTo>
                <a:cubicBezTo>
                  <a:pt x="9073204" y="3782734"/>
                  <a:pt x="9072274" y="3782511"/>
                  <a:pt x="9071083" y="3782324"/>
                </a:cubicBezTo>
                <a:cubicBezTo>
                  <a:pt x="9069893" y="3782138"/>
                  <a:pt x="9068367" y="3782045"/>
                  <a:pt x="9066507" y="3782045"/>
                </a:cubicBezTo>
                <a:close/>
                <a:moveTo>
                  <a:pt x="6809082" y="3782045"/>
                </a:moveTo>
                <a:cubicBezTo>
                  <a:pt x="6807296" y="3782045"/>
                  <a:pt x="6805826" y="3782138"/>
                  <a:pt x="6804673" y="3782324"/>
                </a:cubicBezTo>
                <a:cubicBezTo>
                  <a:pt x="6803520" y="3782511"/>
                  <a:pt x="6802571" y="3782734"/>
                  <a:pt x="6801827" y="3782994"/>
                </a:cubicBezTo>
                <a:cubicBezTo>
                  <a:pt x="6801082" y="3783255"/>
                  <a:pt x="6800580" y="3783627"/>
                  <a:pt x="6800320" y="3784110"/>
                </a:cubicBezTo>
                <a:cubicBezTo>
                  <a:pt x="6800059" y="3784594"/>
                  <a:pt x="6799929" y="3785096"/>
                  <a:pt x="6799929" y="3785617"/>
                </a:cubicBezTo>
                <a:lnTo>
                  <a:pt x="6799929" y="3843995"/>
                </a:lnTo>
                <a:cubicBezTo>
                  <a:pt x="6795167" y="3839010"/>
                  <a:pt x="6790348" y="3835233"/>
                  <a:pt x="6785474" y="3832666"/>
                </a:cubicBezTo>
                <a:cubicBezTo>
                  <a:pt x="6780600" y="3830098"/>
                  <a:pt x="6775224" y="3828815"/>
                  <a:pt x="6769345" y="3828815"/>
                </a:cubicBezTo>
                <a:cubicBezTo>
                  <a:pt x="6762276" y="3828815"/>
                  <a:pt x="6756043" y="3830136"/>
                  <a:pt x="6750648" y="3832777"/>
                </a:cubicBezTo>
                <a:cubicBezTo>
                  <a:pt x="6745253" y="3835419"/>
                  <a:pt x="6740733" y="3839196"/>
                  <a:pt x="6737086" y="3844107"/>
                </a:cubicBezTo>
                <a:cubicBezTo>
                  <a:pt x="6733440" y="3849018"/>
                  <a:pt x="6730687" y="3854953"/>
                  <a:pt x="6728826" y="3861910"/>
                </a:cubicBezTo>
                <a:cubicBezTo>
                  <a:pt x="6726966" y="3868868"/>
                  <a:pt x="6726036" y="3876663"/>
                  <a:pt x="6726036" y="3885295"/>
                </a:cubicBezTo>
                <a:cubicBezTo>
                  <a:pt x="6726036" y="3892588"/>
                  <a:pt x="6726780" y="3899527"/>
                  <a:pt x="6728268" y="3906112"/>
                </a:cubicBezTo>
                <a:cubicBezTo>
                  <a:pt x="6729757" y="3912698"/>
                  <a:pt x="6732119" y="3918428"/>
                  <a:pt x="6735356" y="3923302"/>
                </a:cubicBezTo>
                <a:cubicBezTo>
                  <a:pt x="6738593" y="3928176"/>
                  <a:pt x="6742816" y="3932046"/>
                  <a:pt x="6748025" y="3934911"/>
                </a:cubicBezTo>
                <a:cubicBezTo>
                  <a:pt x="6753234" y="3937776"/>
                  <a:pt x="6759522" y="3939208"/>
                  <a:pt x="6766889" y="3939208"/>
                </a:cubicBezTo>
                <a:cubicBezTo>
                  <a:pt x="6773661" y="3939208"/>
                  <a:pt x="6779893" y="3937608"/>
                  <a:pt x="6785586" y="3934408"/>
                </a:cubicBezTo>
                <a:cubicBezTo>
                  <a:pt x="6791278" y="3931209"/>
                  <a:pt x="6796766" y="3926744"/>
                  <a:pt x="6802050" y="3921014"/>
                </a:cubicBezTo>
                <a:lnTo>
                  <a:pt x="6802050" y="3934297"/>
                </a:lnTo>
                <a:cubicBezTo>
                  <a:pt x="6802050" y="3934892"/>
                  <a:pt x="6802199" y="3935413"/>
                  <a:pt x="6802496" y="3935859"/>
                </a:cubicBezTo>
                <a:cubicBezTo>
                  <a:pt x="6802794" y="3936306"/>
                  <a:pt x="6803278" y="3936659"/>
                  <a:pt x="6803947" y="3936920"/>
                </a:cubicBezTo>
                <a:cubicBezTo>
                  <a:pt x="6804617" y="3937180"/>
                  <a:pt x="6805473" y="3937385"/>
                  <a:pt x="6806515" y="3937534"/>
                </a:cubicBezTo>
                <a:cubicBezTo>
                  <a:pt x="6807556" y="3937683"/>
                  <a:pt x="6808859" y="3937757"/>
                  <a:pt x="6810421" y="3937757"/>
                </a:cubicBezTo>
                <a:cubicBezTo>
                  <a:pt x="6811910" y="3937757"/>
                  <a:pt x="6813175" y="3937683"/>
                  <a:pt x="6814217" y="3937534"/>
                </a:cubicBezTo>
                <a:cubicBezTo>
                  <a:pt x="6815258" y="3937385"/>
                  <a:pt x="6816095" y="3937180"/>
                  <a:pt x="6816728" y="3936920"/>
                </a:cubicBezTo>
                <a:cubicBezTo>
                  <a:pt x="6817361" y="3936659"/>
                  <a:pt x="6817807" y="3936306"/>
                  <a:pt x="6818067" y="3935859"/>
                </a:cubicBezTo>
                <a:cubicBezTo>
                  <a:pt x="6818328" y="3935413"/>
                  <a:pt x="6818458" y="3934892"/>
                  <a:pt x="6818458" y="3934297"/>
                </a:cubicBezTo>
                <a:lnTo>
                  <a:pt x="6818458" y="3785617"/>
                </a:lnTo>
                <a:cubicBezTo>
                  <a:pt x="6818458" y="3785096"/>
                  <a:pt x="6818291" y="3784594"/>
                  <a:pt x="6817956" y="3784110"/>
                </a:cubicBezTo>
                <a:cubicBezTo>
                  <a:pt x="6817621" y="3783627"/>
                  <a:pt x="6817119" y="3783255"/>
                  <a:pt x="6816449" y="3782994"/>
                </a:cubicBezTo>
                <a:cubicBezTo>
                  <a:pt x="6815779" y="3782734"/>
                  <a:pt x="6814849" y="3782511"/>
                  <a:pt x="6813658" y="3782324"/>
                </a:cubicBezTo>
                <a:cubicBezTo>
                  <a:pt x="6812468" y="3782138"/>
                  <a:pt x="6810942" y="3782045"/>
                  <a:pt x="6809082" y="3782045"/>
                </a:cubicBezTo>
                <a:close/>
                <a:moveTo>
                  <a:pt x="7122551" y="3781599"/>
                </a:moveTo>
                <a:cubicBezTo>
                  <a:pt x="7120765" y="3781599"/>
                  <a:pt x="7119277" y="3781673"/>
                  <a:pt x="7118086" y="3781822"/>
                </a:cubicBezTo>
                <a:cubicBezTo>
                  <a:pt x="7116896" y="3781971"/>
                  <a:pt x="7115947" y="3782194"/>
                  <a:pt x="7115240" y="3782492"/>
                </a:cubicBezTo>
                <a:cubicBezTo>
                  <a:pt x="7114533" y="3782790"/>
                  <a:pt x="7114049" y="3783162"/>
                  <a:pt x="7113789" y="3783608"/>
                </a:cubicBezTo>
                <a:cubicBezTo>
                  <a:pt x="7113528" y="3784055"/>
                  <a:pt x="7113398" y="3784576"/>
                  <a:pt x="7113398" y="3785171"/>
                </a:cubicBezTo>
                <a:lnTo>
                  <a:pt x="7113398" y="3934297"/>
                </a:lnTo>
                <a:cubicBezTo>
                  <a:pt x="7113398" y="3934892"/>
                  <a:pt x="7113528" y="3935394"/>
                  <a:pt x="7113789" y="3935804"/>
                </a:cubicBezTo>
                <a:cubicBezTo>
                  <a:pt x="7114049" y="3936213"/>
                  <a:pt x="7114533" y="3936566"/>
                  <a:pt x="7115240" y="3936864"/>
                </a:cubicBezTo>
                <a:cubicBezTo>
                  <a:pt x="7115947" y="3937162"/>
                  <a:pt x="7116896" y="3937385"/>
                  <a:pt x="7118086" y="3937534"/>
                </a:cubicBezTo>
                <a:cubicBezTo>
                  <a:pt x="7119277" y="3937683"/>
                  <a:pt x="7120765" y="3937757"/>
                  <a:pt x="7122551" y="3937757"/>
                </a:cubicBezTo>
                <a:cubicBezTo>
                  <a:pt x="7124412" y="3937757"/>
                  <a:pt x="7125937" y="3937683"/>
                  <a:pt x="7127128" y="3937534"/>
                </a:cubicBezTo>
                <a:cubicBezTo>
                  <a:pt x="7128318" y="3937385"/>
                  <a:pt x="7129248" y="3937162"/>
                  <a:pt x="7129918" y="3936864"/>
                </a:cubicBezTo>
                <a:cubicBezTo>
                  <a:pt x="7130588" y="3936566"/>
                  <a:pt x="7131072" y="3936213"/>
                  <a:pt x="7131369" y="3935804"/>
                </a:cubicBezTo>
                <a:cubicBezTo>
                  <a:pt x="7131667" y="3935394"/>
                  <a:pt x="7131816" y="3934892"/>
                  <a:pt x="7131816" y="3934297"/>
                </a:cubicBezTo>
                <a:lnTo>
                  <a:pt x="7131816" y="3864087"/>
                </a:lnTo>
                <a:cubicBezTo>
                  <a:pt x="7136876" y="3857762"/>
                  <a:pt x="7141713" y="3852962"/>
                  <a:pt x="7146326" y="3849688"/>
                </a:cubicBezTo>
                <a:cubicBezTo>
                  <a:pt x="7150940" y="3846414"/>
                  <a:pt x="7155554" y="3844777"/>
                  <a:pt x="7160168" y="3844777"/>
                </a:cubicBezTo>
                <a:cubicBezTo>
                  <a:pt x="7163739" y="3844777"/>
                  <a:pt x="7166883" y="3845446"/>
                  <a:pt x="7169599" y="3846786"/>
                </a:cubicBezTo>
                <a:cubicBezTo>
                  <a:pt x="7172316" y="3848125"/>
                  <a:pt x="7174529" y="3850060"/>
                  <a:pt x="7176241" y="3852590"/>
                </a:cubicBezTo>
                <a:cubicBezTo>
                  <a:pt x="7177952" y="3855120"/>
                  <a:pt x="7179255" y="3858134"/>
                  <a:pt x="7180148" y="3861631"/>
                </a:cubicBezTo>
                <a:cubicBezTo>
                  <a:pt x="7181041" y="3865129"/>
                  <a:pt x="7181487" y="3869743"/>
                  <a:pt x="7181487" y="3875472"/>
                </a:cubicBezTo>
                <a:lnTo>
                  <a:pt x="7181487" y="3934297"/>
                </a:lnTo>
                <a:cubicBezTo>
                  <a:pt x="7181487" y="3934892"/>
                  <a:pt x="7181636" y="3935394"/>
                  <a:pt x="7181934" y="3935804"/>
                </a:cubicBezTo>
                <a:cubicBezTo>
                  <a:pt x="7182231" y="3936213"/>
                  <a:pt x="7182715" y="3936566"/>
                  <a:pt x="7183385" y="3936864"/>
                </a:cubicBezTo>
                <a:cubicBezTo>
                  <a:pt x="7184054" y="3937162"/>
                  <a:pt x="7184985" y="3937385"/>
                  <a:pt x="7186175" y="3937534"/>
                </a:cubicBezTo>
                <a:cubicBezTo>
                  <a:pt x="7187366" y="3937683"/>
                  <a:pt x="7188891" y="3937757"/>
                  <a:pt x="7190752" y="3937757"/>
                </a:cubicBezTo>
                <a:cubicBezTo>
                  <a:pt x="7192538" y="3937757"/>
                  <a:pt x="7194026" y="3937683"/>
                  <a:pt x="7195217" y="3937534"/>
                </a:cubicBezTo>
                <a:cubicBezTo>
                  <a:pt x="7196407" y="3937385"/>
                  <a:pt x="7197337" y="3937162"/>
                  <a:pt x="7198007" y="3936864"/>
                </a:cubicBezTo>
                <a:cubicBezTo>
                  <a:pt x="7198677" y="3936566"/>
                  <a:pt x="7199160" y="3936213"/>
                  <a:pt x="7199458" y="3935804"/>
                </a:cubicBezTo>
                <a:cubicBezTo>
                  <a:pt x="7199756" y="3935394"/>
                  <a:pt x="7199905" y="3934892"/>
                  <a:pt x="7199905" y="3934297"/>
                </a:cubicBezTo>
                <a:lnTo>
                  <a:pt x="7199905" y="3873128"/>
                </a:lnTo>
                <a:cubicBezTo>
                  <a:pt x="7199905" y="3865910"/>
                  <a:pt x="7199291" y="3859752"/>
                  <a:pt x="7198063" y="3854655"/>
                </a:cubicBezTo>
                <a:cubicBezTo>
                  <a:pt x="7196835" y="3849558"/>
                  <a:pt x="7194807" y="3845111"/>
                  <a:pt x="7191980" y="3841316"/>
                </a:cubicBezTo>
                <a:cubicBezTo>
                  <a:pt x="7189152" y="3837521"/>
                  <a:pt x="7185450" y="3834489"/>
                  <a:pt x="7180873" y="3832219"/>
                </a:cubicBezTo>
                <a:cubicBezTo>
                  <a:pt x="7176297" y="3829950"/>
                  <a:pt x="7170660" y="3828815"/>
                  <a:pt x="7163963" y="3828815"/>
                </a:cubicBezTo>
                <a:cubicBezTo>
                  <a:pt x="7158530" y="3828815"/>
                  <a:pt x="7153135" y="3830173"/>
                  <a:pt x="7147778" y="3832889"/>
                </a:cubicBezTo>
                <a:cubicBezTo>
                  <a:pt x="7142420" y="3835605"/>
                  <a:pt x="7137099" y="3839754"/>
                  <a:pt x="7131816" y="3845335"/>
                </a:cubicBezTo>
                <a:lnTo>
                  <a:pt x="7131816" y="3785171"/>
                </a:lnTo>
                <a:cubicBezTo>
                  <a:pt x="7131816" y="3784576"/>
                  <a:pt x="7131667" y="3784055"/>
                  <a:pt x="7131369" y="3783608"/>
                </a:cubicBezTo>
                <a:cubicBezTo>
                  <a:pt x="7131072" y="3783162"/>
                  <a:pt x="7130588" y="3782790"/>
                  <a:pt x="7129918" y="3782492"/>
                </a:cubicBezTo>
                <a:cubicBezTo>
                  <a:pt x="7129248" y="3782194"/>
                  <a:pt x="7128318" y="3781971"/>
                  <a:pt x="7127128" y="3781822"/>
                </a:cubicBezTo>
                <a:cubicBezTo>
                  <a:pt x="7125937" y="3781673"/>
                  <a:pt x="7124412" y="3781599"/>
                  <a:pt x="7122551" y="3781599"/>
                </a:cubicBezTo>
                <a:close/>
                <a:moveTo>
                  <a:pt x="8331668" y="3780818"/>
                </a:moveTo>
                <a:cubicBezTo>
                  <a:pt x="8326161" y="3780818"/>
                  <a:pt x="8321380" y="3781580"/>
                  <a:pt x="8317325" y="3783106"/>
                </a:cubicBezTo>
                <a:cubicBezTo>
                  <a:pt x="8313269" y="3784631"/>
                  <a:pt x="8309902" y="3786994"/>
                  <a:pt x="8307223" y="3790194"/>
                </a:cubicBezTo>
                <a:cubicBezTo>
                  <a:pt x="8304544" y="3793394"/>
                  <a:pt x="8302554" y="3797505"/>
                  <a:pt x="8301251" y="3802528"/>
                </a:cubicBezTo>
                <a:cubicBezTo>
                  <a:pt x="8299949" y="3807551"/>
                  <a:pt x="8299298" y="3813560"/>
                  <a:pt x="8299298" y="3820555"/>
                </a:cubicBezTo>
                <a:lnTo>
                  <a:pt x="8299298" y="3830936"/>
                </a:lnTo>
                <a:lnTo>
                  <a:pt x="8285122" y="3830936"/>
                </a:lnTo>
                <a:cubicBezTo>
                  <a:pt x="8284527" y="3830936"/>
                  <a:pt x="8284006" y="3831066"/>
                  <a:pt x="8283559" y="3831326"/>
                </a:cubicBezTo>
                <a:cubicBezTo>
                  <a:pt x="8283113" y="3831587"/>
                  <a:pt x="8282741" y="3832033"/>
                  <a:pt x="8282443" y="3832666"/>
                </a:cubicBezTo>
                <a:cubicBezTo>
                  <a:pt x="8282145" y="3833298"/>
                  <a:pt x="8281922" y="3834098"/>
                  <a:pt x="8281773" y="3835066"/>
                </a:cubicBezTo>
                <a:cubicBezTo>
                  <a:pt x="8281625" y="3836033"/>
                  <a:pt x="8281550" y="3837224"/>
                  <a:pt x="8281550" y="3838637"/>
                </a:cubicBezTo>
                <a:cubicBezTo>
                  <a:pt x="8281550" y="3841316"/>
                  <a:pt x="8281848" y="3843251"/>
                  <a:pt x="8282443" y="3844442"/>
                </a:cubicBezTo>
                <a:cubicBezTo>
                  <a:pt x="8283038" y="3845632"/>
                  <a:pt x="8283931" y="3846228"/>
                  <a:pt x="8285122" y="3846228"/>
                </a:cubicBezTo>
                <a:lnTo>
                  <a:pt x="8299298" y="3846228"/>
                </a:lnTo>
                <a:lnTo>
                  <a:pt x="8299298" y="3934297"/>
                </a:lnTo>
                <a:cubicBezTo>
                  <a:pt x="8299298" y="3934892"/>
                  <a:pt x="8299447" y="3935394"/>
                  <a:pt x="8299744" y="3935804"/>
                </a:cubicBezTo>
                <a:cubicBezTo>
                  <a:pt x="8300042" y="3936213"/>
                  <a:pt x="8300544" y="3936566"/>
                  <a:pt x="8301251" y="3936864"/>
                </a:cubicBezTo>
                <a:cubicBezTo>
                  <a:pt x="8301958" y="3937162"/>
                  <a:pt x="8302907" y="3937385"/>
                  <a:pt x="8304098" y="3937534"/>
                </a:cubicBezTo>
                <a:cubicBezTo>
                  <a:pt x="8305288" y="3937683"/>
                  <a:pt x="8306777" y="3937757"/>
                  <a:pt x="8308562" y="3937757"/>
                </a:cubicBezTo>
                <a:cubicBezTo>
                  <a:pt x="8310348" y="3937757"/>
                  <a:pt x="8311837" y="3937683"/>
                  <a:pt x="8313027" y="3937534"/>
                </a:cubicBezTo>
                <a:cubicBezTo>
                  <a:pt x="8314218" y="3937385"/>
                  <a:pt x="8315167" y="3937162"/>
                  <a:pt x="8315874" y="3936864"/>
                </a:cubicBezTo>
                <a:cubicBezTo>
                  <a:pt x="8316581" y="3936566"/>
                  <a:pt x="8317083" y="3936213"/>
                  <a:pt x="8317381" y="3935804"/>
                </a:cubicBezTo>
                <a:cubicBezTo>
                  <a:pt x="8317678" y="3935394"/>
                  <a:pt x="8317827" y="3934892"/>
                  <a:pt x="8317827" y="3934297"/>
                </a:cubicBezTo>
                <a:lnTo>
                  <a:pt x="8317827" y="3846228"/>
                </a:lnTo>
                <a:lnTo>
                  <a:pt x="8340263" y="3846228"/>
                </a:lnTo>
                <a:cubicBezTo>
                  <a:pt x="8341379" y="3846228"/>
                  <a:pt x="8342272" y="3845632"/>
                  <a:pt x="8342942" y="3844442"/>
                </a:cubicBezTo>
                <a:cubicBezTo>
                  <a:pt x="8343611" y="3843251"/>
                  <a:pt x="8343946" y="3841316"/>
                  <a:pt x="8343946" y="3838637"/>
                </a:cubicBezTo>
                <a:cubicBezTo>
                  <a:pt x="8343946" y="3837224"/>
                  <a:pt x="8343853" y="3836033"/>
                  <a:pt x="8343667" y="3835066"/>
                </a:cubicBezTo>
                <a:cubicBezTo>
                  <a:pt x="8343481" y="3834098"/>
                  <a:pt x="8343221" y="3833298"/>
                  <a:pt x="8342886" y="3832666"/>
                </a:cubicBezTo>
                <a:cubicBezTo>
                  <a:pt x="8342551" y="3832033"/>
                  <a:pt x="8342179" y="3831587"/>
                  <a:pt x="8341770" y="3831326"/>
                </a:cubicBezTo>
                <a:cubicBezTo>
                  <a:pt x="8341360" y="3831066"/>
                  <a:pt x="8340858" y="3830936"/>
                  <a:pt x="8340263" y="3830936"/>
                </a:cubicBezTo>
                <a:lnTo>
                  <a:pt x="8317827" y="3830936"/>
                </a:lnTo>
                <a:lnTo>
                  <a:pt x="8317827" y="3819997"/>
                </a:lnTo>
                <a:cubicBezTo>
                  <a:pt x="8317827" y="3815681"/>
                  <a:pt x="8318087" y="3812016"/>
                  <a:pt x="8318608" y="3809002"/>
                </a:cubicBezTo>
                <a:cubicBezTo>
                  <a:pt x="8319129" y="3805988"/>
                  <a:pt x="8319985" y="3803532"/>
                  <a:pt x="8321176" y="3801635"/>
                </a:cubicBezTo>
                <a:cubicBezTo>
                  <a:pt x="8322366" y="3799737"/>
                  <a:pt x="8323929" y="3798342"/>
                  <a:pt x="8325864" y="3797449"/>
                </a:cubicBezTo>
                <a:cubicBezTo>
                  <a:pt x="8327799" y="3796556"/>
                  <a:pt x="8330143" y="3796110"/>
                  <a:pt x="8332896" y="3796110"/>
                </a:cubicBezTo>
                <a:cubicBezTo>
                  <a:pt x="8334905" y="3796110"/>
                  <a:pt x="8336672" y="3796277"/>
                  <a:pt x="8338198" y="3796612"/>
                </a:cubicBezTo>
                <a:cubicBezTo>
                  <a:pt x="8339723" y="3796947"/>
                  <a:pt x="8341044" y="3797319"/>
                  <a:pt x="8342160" y="3797728"/>
                </a:cubicBezTo>
                <a:cubicBezTo>
                  <a:pt x="8343277" y="3798137"/>
                  <a:pt x="8344225" y="3798510"/>
                  <a:pt x="8345007" y="3798844"/>
                </a:cubicBezTo>
                <a:cubicBezTo>
                  <a:pt x="8345788" y="3799179"/>
                  <a:pt x="8346439" y="3799347"/>
                  <a:pt x="8346960" y="3799347"/>
                </a:cubicBezTo>
                <a:cubicBezTo>
                  <a:pt x="8347407" y="3799347"/>
                  <a:pt x="8347779" y="3799254"/>
                  <a:pt x="8348076" y="3799068"/>
                </a:cubicBezTo>
                <a:cubicBezTo>
                  <a:pt x="8348374" y="3798882"/>
                  <a:pt x="8348616" y="3798528"/>
                  <a:pt x="8348802" y="3798007"/>
                </a:cubicBezTo>
                <a:cubicBezTo>
                  <a:pt x="8348988" y="3797486"/>
                  <a:pt x="8349155" y="3796798"/>
                  <a:pt x="8349304" y="3795942"/>
                </a:cubicBezTo>
                <a:cubicBezTo>
                  <a:pt x="8349453" y="3795086"/>
                  <a:pt x="8349527" y="3793952"/>
                  <a:pt x="8349527" y="3792538"/>
                </a:cubicBezTo>
                <a:cubicBezTo>
                  <a:pt x="8349527" y="3791124"/>
                  <a:pt x="8349472" y="3789915"/>
                  <a:pt x="8349360" y="3788910"/>
                </a:cubicBezTo>
                <a:cubicBezTo>
                  <a:pt x="8349248" y="3787906"/>
                  <a:pt x="8349044" y="3787050"/>
                  <a:pt x="8348746" y="3786343"/>
                </a:cubicBezTo>
                <a:cubicBezTo>
                  <a:pt x="8348448" y="3785636"/>
                  <a:pt x="8348076" y="3785059"/>
                  <a:pt x="8347630" y="3784613"/>
                </a:cubicBezTo>
                <a:cubicBezTo>
                  <a:pt x="8347183" y="3784166"/>
                  <a:pt x="8346290" y="3783664"/>
                  <a:pt x="8344951" y="3783106"/>
                </a:cubicBezTo>
                <a:cubicBezTo>
                  <a:pt x="8343611" y="3782548"/>
                  <a:pt x="8341714" y="3782027"/>
                  <a:pt x="8339258" y="3781543"/>
                </a:cubicBezTo>
                <a:cubicBezTo>
                  <a:pt x="8336803" y="3781059"/>
                  <a:pt x="8334273" y="3780818"/>
                  <a:pt x="8331668" y="3780818"/>
                </a:cubicBezTo>
                <a:close/>
                <a:moveTo>
                  <a:pt x="5763081" y="3771888"/>
                </a:moveTo>
                <a:lnTo>
                  <a:pt x="5763081" y="3915098"/>
                </a:lnTo>
                <a:lnTo>
                  <a:pt x="5785070" y="3937087"/>
                </a:lnTo>
                <a:lnTo>
                  <a:pt x="5928280" y="3937087"/>
                </a:lnTo>
                <a:lnTo>
                  <a:pt x="5928280" y="3793978"/>
                </a:lnTo>
                <a:lnTo>
                  <a:pt x="5906291" y="3771888"/>
                </a:lnTo>
                <a:close/>
                <a:moveTo>
                  <a:pt x="6903568" y="608996"/>
                </a:moveTo>
                <a:cubicBezTo>
                  <a:pt x="6901186" y="608996"/>
                  <a:pt x="6899252" y="609219"/>
                  <a:pt x="6897763" y="609666"/>
                </a:cubicBezTo>
                <a:cubicBezTo>
                  <a:pt x="6896275" y="610112"/>
                  <a:pt x="6895084" y="610819"/>
                  <a:pt x="6894191" y="611787"/>
                </a:cubicBezTo>
                <a:cubicBezTo>
                  <a:pt x="6893298" y="612754"/>
                  <a:pt x="6892684" y="614075"/>
                  <a:pt x="6892350" y="615749"/>
                </a:cubicBezTo>
                <a:cubicBezTo>
                  <a:pt x="6892015" y="617424"/>
                  <a:pt x="6891847" y="619489"/>
                  <a:pt x="6891847" y="621944"/>
                </a:cubicBezTo>
                <a:cubicBezTo>
                  <a:pt x="6891847" y="624400"/>
                  <a:pt x="6892015" y="626446"/>
                  <a:pt x="6892350" y="628083"/>
                </a:cubicBezTo>
                <a:cubicBezTo>
                  <a:pt x="6892684" y="629721"/>
                  <a:pt x="6893298" y="631041"/>
                  <a:pt x="6894191" y="632046"/>
                </a:cubicBezTo>
                <a:cubicBezTo>
                  <a:pt x="6895084" y="633051"/>
                  <a:pt x="6896275" y="633757"/>
                  <a:pt x="6897763" y="634167"/>
                </a:cubicBezTo>
                <a:cubicBezTo>
                  <a:pt x="6899252" y="634576"/>
                  <a:pt x="6901186" y="634781"/>
                  <a:pt x="6903568" y="634781"/>
                </a:cubicBezTo>
                <a:cubicBezTo>
                  <a:pt x="6905874" y="634781"/>
                  <a:pt x="6907772" y="634576"/>
                  <a:pt x="6909260" y="634167"/>
                </a:cubicBezTo>
                <a:cubicBezTo>
                  <a:pt x="6910748" y="633757"/>
                  <a:pt x="6911958" y="633051"/>
                  <a:pt x="6912888" y="632046"/>
                </a:cubicBezTo>
                <a:cubicBezTo>
                  <a:pt x="6913818" y="631041"/>
                  <a:pt x="6914451" y="629721"/>
                  <a:pt x="6914785" y="628083"/>
                </a:cubicBezTo>
                <a:cubicBezTo>
                  <a:pt x="6915120" y="626446"/>
                  <a:pt x="6915288" y="624400"/>
                  <a:pt x="6915288" y="621944"/>
                </a:cubicBezTo>
                <a:cubicBezTo>
                  <a:pt x="6915288" y="619489"/>
                  <a:pt x="6915120" y="617424"/>
                  <a:pt x="6914785" y="615749"/>
                </a:cubicBezTo>
                <a:cubicBezTo>
                  <a:pt x="6914451" y="614075"/>
                  <a:pt x="6913818" y="612754"/>
                  <a:pt x="6912888" y="611787"/>
                </a:cubicBezTo>
                <a:cubicBezTo>
                  <a:pt x="6911958" y="610819"/>
                  <a:pt x="6910748" y="610112"/>
                  <a:pt x="6909260" y="609666"/>
                </a:cubicBezTo>
                <a:cubicBezTo>
                  <a:pt x="6907772" y="609219"/>
                  <a:pt x="6905874" y="608996"/>
                  <a:pt x="6903568" y="608996"/>
                </a:cubicBezTo>
                <a:close/>
                <a:moveTo>
                  <a:pt x="5797528" y="547046"/>
                </a:moveTo>
                <a:lnTo>
                  <a:pt x="5797528" y="558232"/>
                </a:lnTo>
                <a:cubicBezTo>
                  <a:pt x="5797528" y="566951"/>
                  <a:pt x="5796123" y="574035"/>
                  <a:pt x="5793312" y="579484"/>
                </a:cubicBezTo>
                <a:cubicBezTo>
                  <a:pt x="5790501" y="584933"/>
                  <a:pt x="5785740" y="589551"/>
                  <a:pt x="5779029" y="593337"/>
                </a:cubicBezTo>
                <a:cubicBezTo>
                  <a:pt x="5772318" y="597123"/>
                  <a:pt x="5765062" y="599015"/>
                  <a:pt x="5757261" y="599015"/>
                </a:cubicBezTo>
                <a:cubicBezTo>
                  <a:pt x="5749804" y="599015"/>
                  <a:pt x="5744154" y="597266"/>
                  <a:pt x="5740311" y="593767"/>
                </a:cubicBezTo>
                <a:cubicBezTo>
                  <a:pt x="5736467" y="590268"/>
                  <a:pt x="5734546" y="585765"/>
                  <a:pt x="5734546" y="580258"/>
                </a:cubicBezTo>
                <a:cubicBezTo>
                  <a:pt x="5734546" y="575440"/>
                  <a:pt x="5736496" y="571138"/>
                  <a:pt x="5740397" y="567352"/>
                </a:cubicBezTo>
                <a:cubicBezTo>
                  <a:pt x="5744182" y="563681"/>
                  <a:pt x="5753188" y="559953"/>
                  <a:pt x="5767414" y="556167"/>
                </a:cubicBezTo>
                <a:cubicBezTo>
                  <a:pt x="5777853" y="553528"/>
                  <a:pt x="5787891" y="550488"/>
                  <a:pt x="5797528" y="547046"/>
                </a:cubicBezTo>
                <a:close/>
                <a:moveTo>
                  <a:pt x="4625953" y="547046"/>
                </a:moveTo>
                <a:lnTo>
                  <a:pt x="4625953" y="558232"/>
                </a:lnTo>
                <a:cubicBezTo>
                  <a:pt x="4625953" y="566951"/>
                  <a:pt x="4624548" y="574035"/>
                  <a:pt x="4621737" y="579484"/>
                </a:cubicBezTo>
                <a:cubicBezTo>
                  <a:pt x="4618926" y="584933"/>
                  <a:pt x="4614166" y="589551"/>
                  <a:pt x="4607454" y="593337"/>
                </a:cubicBezTo>
                <a:cubicBezTo>
                  <a:pt x="4600743" y="597123"/>
                  <a:pt x="4593487" y="599015"/>
                  <a:pt x="4585686" y="599015"/>
                </a:cubicBezTo>
                <a:cubicBezTo>
                  <a:pt x="4578229" y="599015"/>
                  <a:pt x="4572579" y="597266"/>
                  <a:pt x="4568736" y="593767"/>
                </a:cubicBezTo>
                <a:cubicBezTo>
                  <a:pt x="4564893" y="590268"/>
                  <a:pt x="4562971" y="585765"/>
                  <a:pt x="4562971" y="580258"/>
                </a:cubicBezTo>
                <a:cubicBezTo>
                  <a:pt x="4562971" y="575440"/>
                  <a:pt x="4564921" y="571138"/>
                  <a:pt x="4568822" y="567352"/>
                </a:cubicBezTo>
                <a:cubicBezTo>
                  <a:pt x="4572608" y="563681"/>
                  <a:pt x="4581613" y="559953"/>
                  <a:pt x="4595839" y="556167"/>
                </a:cubicBezTo>
                <a:cubicBezTo>
                  <a:pt x="4606278" y="553528"/>
                  <a:pt x="4616317" y="550488"/>
                  <a:pt x="4625953" y="547046"/>
                </a:cubicBezTo>
                <a:close/>
                <a:moveTo>
                  <a:pt x="4244953" y="547046"/>
                </a:moveTo>
                <a:lnTo>
                  <a:pt x="4244953" y="558232"/>
                </a:lnTo>
                <a:cubicBezTo>
                  <a:pt x="4244953" y="566951"/>
                  <a:pt x="4243548" y="574035"/>
                  <a:pt x="4240737" y="579484"/>
                </a:cubicBezTo>
                <a:cubicBezTo>
                  <a:pt x="4237927" y="584933"/>
                  <a:pt x="4233166" y="589551"/>
                  <a:pt x="4226454" y="593337"/>
                </a:cubicBezTo>
                <a:cubicBezTo>
                  <a:pt x="4219743" y="597123"/>
                  <a:pt x="4212487" y="599015"/>
                  <a:pt x="4204686" y="599015"/>
                </a:cubicBezTo>
                <a:cubicBezTo>
                  <a:pt x="4197229" y="599015"/>
                  <a:pt x="4191579" y="597266"/>
                  <a:pt x="4187736" y="593767"/>
                </a:cubicBezTo>
                <a:cubicBezTo>
                  <a:pt x="4183893" y="590268"/>
                  <a:pt x="4181971" y="585765"/>
                  <a:pt x="4181971" y="580258"/>
                </a:cubicBezTo>
                <a:cubicBezTo>
                  <a:pt x="4181971" y="575440"/>
                  <a:pt x="4183921" y="571138"/>
                  <a:pt x="4187822" y="567352"/>
                </a:cubicBezTo>
                <a:cubicBezTo>
                  <a:pt x="4191608" y="563681"/>
                  <a:pt x="4200613" y="559953"/>
                  <a:pt x="4214839" y="556167"/>
                </a:cubicBezTo>
                <a:cubicBezTo>
                  <a:pt x="4225279" y="553528"/>
                  <a:pt x="4235317" y="550488"/>
                  <a:pt x="4244953" y="547046"/>
                </a:cubicBezTo>
                <a:close/>
                <a:moveTo>
                  <a:pt x="6903568" y="531420"/>
                </a:moveTo>
                <a:cubicBezTo>
                  <a:pt x="6901186" y="531420"/>
                  <a:pt x="6899252" y="531624"/>
                  <a:pt x="6897763" y="532034"/>
                </a:cubicBezTo>
                <a:cubicBezTo>
                  <a:pt x="6896275" y="532443"/>
                  <a:pt x="6895084" y="533150"/>
                  <a:pt x="6894191" y="534154"/>
                </a:cubicBezTo>
                <a:cubicBezTo>
                  <a:pt x="6893298" y="535159"/>
                  <a:pt x="6892684" y="536498"/>
                  <a:pt x="6892350" y="538173"/>
                </a:cubicBezTo>
                <a:cubicBezTo>
                  <a:pt x="6892015" y="539847"/>
                  <a:pt x="6891847" y="541949"/>
                  <a:pt x="6891847" y="544479"/>
                </a:cubicBezTo>
                <a:cubicBezTo>
                  <a:pt x="6891847" y="546861"/>
                  <a:pt x="6892015" y="548870"/>
                  <a:pt x="6892350" y="550507"/>
                </a:cubicBezTo>
                <a:cubicBezTo>
                  <a:pt x="6892684" y="552144"/>
                  <a:pt x="6893298" y="553465"/>
                  <a:pt x="6894191" y="554469"/>
                </a:cubicBezTo>
                <a:cubicBezTo>
                  <a:pt x="6895084" y="555474"/>
                  <a:pt x="6896275" y="556181"/>
                  <a:pt x="6897763" y="556590"/>
                </a:cubicBezTo>
                <a:cubicBezTo>
                  <a:pt x="6899252" y="556999"/>
                  <a:pt x="6901186" y="557204"/>
                  <a:pt x="6903568" y="557204"/>
                </a:cubicBezTo>
                <a:cubicBezTo>
                  <a:pt x="6905874" y="557204"/>
                  <a:pt x="6907772" y="556999"/>
                  <a:pt x="6909260" y="556590"/>
                </a:cubicBezTo>
                <a:cubicBezTo>
                  <a:pt x="6910748" y="556181"/>
                  <a:pt x="6911958" y="555474"/>
                  <a:pt x="6912888" y="554469"/>
                </a:cubicBezTo>
                <a:cubicBezTo>
                  <a:pt x="6913818" y="553465"/>
                  <a:pt x="6914451" y="552144"/>
                  <a:pt x="6914785" y="550507"/>
                </a:cubicBezTo>
                <a:cubicBezTo>
                  <a:pt x="6915120" y="548870"/>
                  <a:pt x="6915288" y="546861"/>
                  <a:pt x="6915288" y="544479"/>
                </a:cubicBezTo>
                <a:cubicBezTo>
                  <a:pt x="6915288" y="541949"/>
                  <a:pt x="6915120" y="539847"/>
                  <a:pt x="6914785" y="538173"/>
                </a:cubicBezTo>
                <a:cubicBezTo>
                  <a:pt x="6914451" y="536498"/>
                  <a:pt x="6913818" y="535159"/>
                  <a:pt x="6912888" y="534154"/>
                </a:cubicBezTo>
                <a:cubicBezTo>
                  <a:pt x="6911958" y="533150"/>
                  <a:pt x="6910748" y="532443"/>
                  <a:pt x="6909260" y="532034"/>
                </a:cubicBezTo>
                <a:cubicBezTo>
                  <a:pt x="6907772" y="531624"/>
                  <a:pt x="6905874" y="531420"/>
                  <a:pt x="6903568" y="531420"/>
                </a:cubicBezTo>
                <a:close/>
                <a:moveTo>
                  <a:pt x="6512773" y="495078"/>
                </a:moveTo>
                <a:cubicBezTo>
                  <a:pt x="6522409" y="495078"/>
                  <a:pt x="6530497" y="498950"/>
                  <a:pt x="6537036" y="506693"/>
                </a:cubicBezTo>
                <a:cubicBezTo>
                  <a:pt x="6543576" y="514437"/>
                  <a:pt x="6546845" y="526225"/>
                  <a:pt x="6546845" y="542056"/>
                </a:cubicBezTo>
                <a:cubicBezTo>
                  <a:pt x="6546845" y="559035"/>
                  <a:pt x="6543604" y="571367"/>
                  <a:pt x="6537122" y="579054"/>
                </a:cubicBezTo>
                <a:cubicBezTo>
                  <a:pt x="6530641" y="586740"/>
                  <a:pt x="6522352" y="590583"/>
                  <a:pt x="6512257" y="590583"/>
                </a:cubicBezTo>
                <a:cubicBezTo>
                  <a:pt x="6502276" y="590583"/>
                  <a:pt x="6493987" y="586683"/>
                  <a:pt x="6487391" y="578882"/>
                </a:cubicBezTo>
                <a:cubicBezTo>
                  <a:pt x="6480794" y="571081"/>
                  <a:pt x="6477496" y="559035"/>
                  <a:pt x="6477496" y="542745"/>
                </a:cubicBezTo>
                <a:cubicBezTo>
                  <a:pt x="6477496" y="526683"/>
                  <a:pt x="6480823" y="514724"/>
                  <a:pt x="6487477" y="506865"/>
                </a:cubicBezTo>
                <a:cubicBezTo>
                  <a:pt x="6494130" y="499007"/>
                  <a:pt x="6502562" y="495078"/>
                  <a:pt x="6512773" y="495078"/>
                </a:cubicBezTo>
                <a:close/>
                <a:moveTo>
                  <a:pt x="6304172" y="451024"/>
                </a:moveTo>
                <a:lnTo>
                  <a:pt x="6304172" y="633776"/>
                </a:lnTo>
                <a:lnTo>
                  <a:pt x="6374209" y="633776"/>
                </a:lnTo>
                <a:lnTo>
                  <a:pt x="6374209" y="451024"/>
                </a:lnTo>
                <a:close/>
                <a:moveTo>
                  <a:pt x="5104831" y="451024"/>
                </a:moveTo>
                <a:lnTo>
                  <a:pt x="5167765" y="538098"/>
                </a:lnTo>
                <a:lnTo>
                  <a:pt x="5101389" y="633776"/>
                </a:lnTo>
                <a:lnTo>
                  <a:pt x="5177278" y="633776"/>
                </a:lnTo>
                <a:lnTo>
                  <a:pt x="5216943" y="574924"/>
                </a:lnTo>
                <a:lnTo>
                  <a:pt x="5250757" y="633776"/>
                </a:lnTo>
                <a:lnTo>
                  <a:pt x="5332496" y="633776"/>
                </a:lnTo>
                <a:lnTo>
                  <a:pt x="5265680" y="538098"/>
                </a:lnTo>
                <a:lnTo>
                  <a:pt x="5328022" y="451024"/>
                </a:lnTo>
                <a:lnTo>
                  <a:pt x="5250757" y="451024"/>
                </a:lnTo>
                <a:lnTo>
                  <a:pt x="5216943" y="501961"/>
                </a:lnTo>
                <a:lnTo>
                  <a:pt x="5187947" y="451024"/>
                </a:lnTo>
                <a:close/>
                <a:moveTo>
                  <a:pt x="6785314" y="446894"/>
                </a:moveTo>
                <a:cubicBezTo>
                  <a:pt x="6770974" y="446894"/>
                  <a:pt x="6758814" y="449504"/>
                  <a:pt x="6748833" y="454724"/>
                </a:cubicBezTo>
                <a:cubicBezTo>
                  <a:pt x="6738852" y="459944"/>
                  <a:pt x="6728986" y="468634"/>
                  <a:pt x="6719235" y="480795"/>
                </a:cubicBezTo>
                <a:lnTo>
                  <a:pt x="6719235" y="451024"/>
                </a:lnTo>
                <a:lnTo>
                  <a:pt x="6654015" y="451024"/>
                </a:lnTo>
                <a:lnTo>
                  <a:pt x="6654015" y="633776"/>
                </a:lnTo>
                <a:lnTo>
                  <a:pt x="6724053" y="633776"/>
                </a:lnTo>
                <a:lnTo>
                  <a:pt x="6724053" y="546014"/>
                </a:lnTo>
                <a:cubicBezTo>
                  <a:pt x="6724053" y="529379"/>
                  <a:pt x="6726692" y="517850"/>
                  <a:pt x="6731969" y="511425"/>
                </a:cubicBezTo>
                <a:cubicBezTo>
                  <a:pt x="6737246" y="505001"/>
                  <a:pt x="6744129" y="501789"/>
                  <a:pt x="6752619" y="501789"/>
                </a:cubicBezTo>
                <a:cubicBezTo>
                  <a:pt x="6760305" y="501789"/>
                  <a:pt x="6766271" y="504169"/>
                  <a:pt x="6770515" y="508930"/>
                </a:cubicBezTo>
                <a:cubicBezTo>
                  <a:pt x="6774760" y="513691"/>
                  <a:pt x="6776882" y="521808"/>
                  <a:pt x="6776882" y="533280"/>
                </a:cubicBezTo>
                <a:lnTo>
                  <a:pt x="6776882" y="633776"/>
                </a:lnTo>
                <a:lnTo>
                  <a:pt x="6847264" y="633776"/>
                </a:lnTo>
                <a:lnTo>
                  <a:pt x="6847264" y="517620"/>
                </a:lnTo>
                <a:cubicBezTo>
                  <a:pt x="6847264" y="493529"/>
                  <a:pt x="6841786" y="475718"/>
                  <a:pt x="6830830" y="464189"/>
                </a:cubicBezTo>
                <a:cubicBezTo>
                  <a:pt x="6819874" y="452659"/>
                  <a:pt x="6804702" y="446894"/>
                  <a:pt x="6785314" y="446894"/>
                </a:cubicBezTo>
                <a:close/>
                <a:moveTo>
                  <a:pt x="6511740" y="446894"/>
                </a:moveTo>
                <a:cubicBezTo>
                  <a:pt x="6479733" y="446894"/>
                  <a:pt x="6454322" y="455929"/>
                  <a:pt x="6435508" y="473997"/>
                </a:cubicBezTo>
                <a:cubicBezTo>
                  <a:pt x="6416693" y="492066"/>
                  <a:pt x="6407286" y="515039"/>
                  <a:pt x="6407286" y="542917"/>
                </a:cubicBezTo>
                <a:cubicBezTo>
                  <a:pt x="6407286" y="572859"/>
                  <a:pt x="6418414" y="597065"/>
                  <a:pt x="6440670" y="615535"/>
                </a:cubicBezTo>
                <a:cubicBezTo>
                  <a:pt x="6458796" y="630449"/>
                  <a:pt x="6482544" y="637906"/>
                  <a:pt x="6511912" y="637906"/>
                </a:cubicBezTo>
                <a:cubicBezTo>
                  <a:pt x="6544837" y="637906"/>
                  <a:pt x="6570621" y="628929"/>
                  <a:pt x="6589263" y="610975"/>
                </a:cubicBezTo>
                <a:cubicBezTo>
                  <a:pt x="6607906" y="593021"/>
                  <a:pt x="6617227" y="569991"/>
                  <a:pt x="6617227" y="541884"/>
                </a:cubicBezTo>
                <a:cubicBezTo>
                  <a:pt x="6617227" y="516875"/>
                  <a:pt x="6609713" y="495823"/>
                  <a:pt x="6594684" y="478730"/>
                </a:cubicBezTo>
                <a:cubicBezTo>
                  <a:pt x="6575984" y="457506"/>
                  <a:pt x="6548336" y="446894"/>
                  <a:pt x="6511740" y="446894"/>
                </a:cubicBezTo>
                <a:close/>
                <a:moveTo>
                  <a:pt x="6009152" y="446894"/>
                </a:moveTo>
                <a:cubicBezTo>
                  <a:pt x="5987814" y="446894"/>
                  <a:pt x="5970319" y="449703"/>
                  <a:pt x="5956667" y="455318"/>
                </a:cubicBezTo>
                <a:cubicBezTo>
                  <a:pt x="5948063" y="458871"/>
                  <a:pt x="5939688" y="464287"/>
                  <a:pt x="5931543" y="471565"/>
                </a:cubicBezTo>
                <a:cubicBezTo>
                  <a:pt x="5923398" y="478844"/>
                  <a:pt x="5916973" y="487068"/>
                  <a:pt x="5912270" y="496237"/>
                </a:cubicBezTo>
                <a:cubicBezTo>
                  <a:pt x="5905846" y="508730"/>
                  <a:pt x="5902633" y="524377"/>
                  <a:pt x="5902633" y="543175"/>
                </a:cubicBezTo>
                <a:cubicBezTo>
                  <a:pt x="5902633" y="561170"/>
                  <a:pt x="5905272" y="575612"/>
                  <a:pt x="5910549" y="586501"/>
                </a:cubicBezTo>
                <a:cubicBezTo>
                  <a:pt x="5915826" y="597389"/>
                  <a:pt x="5923111" y="606874"/>
                  <a:pt x="5932404" y="614955"/>
                </a:cubicBezTo>
                <a:cubicBezTo>
                  <a:pt x="5941696" y="623035"/>
                  <a:pt x="5952795" y="628881"/>
                  <a:pt x="5965702" y="632491"/>
                </a:cubicBezTo>
                <a:cubicBezTo>
                  <a:pt x="5978608" y="636101"/>
                  <a:pt x="5994755" y="637906"/>
                  <a:pt x="6014143" y="637906"/>
                </a:cubicBezTo>
                <a:cubicBezTo>
                  <a:pt x="6034219" y="637906"/>
                  <a:pt x="6050768" y="635095"/>
                  <a:pt x="6063789" y="629474"/>
                </a:cubicBezTo>
                <a:cubicBezTo>
                  <a:pt x="6076810" y="623853"/>
                  <a:pt x="6087507" y="615966"/>
                  <a:pt x="6095882" y="605813"/>
                </a:cubicBezTo>
                <a:cubicBezTo>
                  <a:pt x="6104257" y="595660"/>
                  <a:pt x="6110280" y="583643"/>
                  <a:pt x="6113951" y="569761"/>
                </a:cubicBezTo>
                <a:lnTo>
                  <a:pt x="6047355" y="562190"/>
                </a:lnTo>
                <a:cubicBezTo>
                  <a:pt x="6044257" y="571941"/>
                  <a:pt x="6039582" y="579169"/>
                  <a:pt x="6033330" y="583872"/>
                </a:cubicBezTo>
                <a:cubicBezTo>
                  <a:pt x="6027078" y="588576"/>
                  <a:pt x="6019363" y="590928"/>
                  <a:pt x="6010185" y="590928"/>
                </a:cubicBezTo>
                <a:cubicBezTo>
                  <a:pt x="5999172" y="590928"/>
                  <a:pt x="5990108" y="587034"/>
                  <a:pt x="5982996" y="579248"/>
                </a:cubicBezTo>
                <a:cubicBezTo>
                  <a:pt x="5975883" y="571461"/>
                  <a:pt x="5972327" y="560067"/>
                  <a:pt x="5972327" y="545065"/>
                </a:cubicBezTo>
                <a:cubicBezTo>
                  <a:pt x="5972327" y="528230"/>
                  <a:pt x="5975912" y="515661"/>
                  <a:pt x="5983082" y="507359"/>
                </a:cubicBezTo>
                <a:cubicBezTo>
                  <a:pt x="5990252" y="499057"/>
                  <a:pt x="5999631" y="494906"/>
                  <a:pt x="6011217" y="494906"/>
                </a:cubicBezTo>
                <a:cubicBezTo>
                  <a:pt x="6020395" y="494906"/>
                  <a:pt x="6027709" y="496885"/>
                  <a:pt x="6033158" y="500842"/>
                </a:cubicBezTo>
                <a:cubicBezTo>
                  <a:pt x="6038607" y="504800"/>
                  <a:pt x="6042364" y="510680"/>
                  <a:pt x="6044429" y="518481"/>
                </a:cubicBezTo>
                <a:lnTo>
                  <a:pt x="6110337" y="509705"/>
                </a:lnTo>
                <a:cubicBezTo>
                  <a:pt x="6104027" y="489169"/>
                  <a:pt x="6093043" y="473567"/>
                  <a:pt x="6077383" y="462898"/>
                </a:cubicBezTo>
                <a:cubicBezTo>
                  <a:pt x="6061724" y="452229"/>
                  <a:pt x="6038980" y="446894"/>
                  <a:pt x="6009152" y="446894"/>
                </a:cubicBezTo>
                <a:close/>
                <a:moveTo>
                  <a:pt x="5764316" y="446894"/>
                </a:moveTo>
                <a:cubicBezTo>
                  <a:pt x="5751238" y="446894"/>
                  <a:pt x="5739077" y="447870"/>
                  <a:pt x="5727835" y="449820"/>
                </a:cubicBezTo>
                <a:cubicBezTo>
                  <a:pt x="5716592" y="451770"/>
                  <a:pt x="5707758" y="454524"/>
                  <a:pt x="5701334" y="458080"/>
                </a:cubicBezTo>
                <a:cubicBezTo>
                  <a:pt x="5692386" y="463013"/>
                  <a:pt x="5685531" y="468835"/>
                  <a:pt x="5680770" y="475546"/>
                </a:cubicBezTo>
                <a:cubicBezTo>
                  <a:pt x="5676009" y="482257"/>
                  <a:pt x="5672367" y="491464"/>
                  <a:pt x="5669843" y="503165"/>
                </a:cubicBezTo>
                <a:lnTo>
                  <a:pt x="5736783" y="510221"/>
                </a:lnTo>
                <a:cubicBezTo>
                  <a:pt x="5739536" y="502305"/>
                  <a:pt x="5743150" y="496913"/>
                  <a:pt x="5747624" y="494045"/>
                </a:cubicBezTo>
                <a:cubicBezTo>
                  <a:pt x="5753360" y="490374"/>
                  <a:pt x="5761964" y="488539"/>
                  <a:pt x="5773436" y="488539"/>
                </a:cubicBezTo>
                <a:cubicBezTo>
                  <a:pt x="5782385" y="488539"/>
                  <a:pt x="5788637" y="490259"/>
                  <a:pt x="5792193" y="493701"/>
                </a:cubicBezTo>
                <a:cubicBezTo>
                  <a:pt x="5795750" y="497143"/>
                  <a:pt x="5797528" y="503165"/>
                  <a:pt x="5797528" y="511770"/>
                </a:cubicBezTo>
                <a:cubicBezTo>
                  <a:pt x="5788809" y="515211"/>
                  <a:pt x="5780549" y="517993"/>
                  <a:pt x="5772748" y="520116"/>
                </a:cubicBezTo>
                <a:cubicBezTo>
                  <a:pt x="5764947" y="522238"/>
                  <a:pt x="5747911" y="525938"/>
                  <a:pt x="5721640" y="531215"/>
                </a:cubicBezTo>
                <a:cubicBezTo>
                  <a:pt x="5699728" y="535574"/>
                  <a:pt x="5684699" y="542228"/>
                  <a:pt x="5676554" y="551176"/>
                </a:cubicBezTo>
                <a:cubicBezTo>
                  <a:pt x="5668409" y="560125"/>
                  <a:pt x="5664336" y="571540"/>
                  <a:pt x="5664336" y="585421"/>
                </a:cubicBezTo>
                <a:cubicBezTo>
                  <a:pt x="5664336" y="600220"/>
                  <a:pt x="5669986" y="612667"/>
                  <a:pt x="5681286" y="622763"/>
                </a:cubicBezTo>
                <a:cubicBezTo>
                  <a:pt x="5692586" y="632858"/>
                  <a:pt x="5709135" y="637906"/>
                  <a:pt x="5730932" y="637906"/>
                </a:cubicBezTo>
                <a:cubicBezTo>
                  <a:pt x="5747337" y="637906"/>
                  <a:pt x="5761735" y="635382"/>
                  <a:pt x="5774125" y="630335"/>
                </a:cubicBezTo>
                <a:cubicBezTo>
                  <a:pt x="5783188" y="626549"/>
                  <a:pt x="5792308" y="620239"/>
                  <a:pt x="5801486" y="611405"/>
                </a:cubicBezTo>
                <a:cubicBezTo>
                  <a:pt x="5802289" y="616683"/>
                  <a:pt x="5803092" y="620554"/>
                  <a:pt x="5803895" y="623021"/>
                </a:cubicBezTo>
                <a:cubicBezTo>
                  <a:pt x="5804698" y="625487"/>
                  <a:pt x="5806419" y="629073"/>
                  <a:pt x="5809058" y="633776"/>
                </a:cubicBezTo>
                <a:lnTo>
                  <a:pt x="5874793" y="633776"/>
                </a:lnTo>
                <a:cubicBezTo>
                  <a:pt x="5871122" y="626205"/>
                  <a:pt x="5868742" y="619981"/>
                  <a:pt x="5867652" y="615105"/>
                </a:cubicBezTo>
                <a:cubicBezTo>
                  <a:pt x="5866562" y="610229"/>
                  <a:pt x="5866017" y="603490"/>
                  <a:pt x="5866017" y="594885"/>
                </a:cubicBezTo>
                <a:lnTo>
                  <a:pt x="5866017" y="514179"/>
                </a:lnTo>
                <a:cubicBezTo>
                  <a:pt x="5866017" y="505575"/>
                  <a:pt x="5864296" y="496540"/>
                  <a:pt x="5860854" y="487076"/>
                </a:cubicBezTo>
                <a:cubicBezTo>
                  <a:pt x="5857413" y="477611"/>
                  <a:pt x="5852709" y="470298"/>
                  <a:pt x="5846744" y="465135"/>
                </a:cubicBezTo>
                <a:cubicBezTo>
                  <a:pt x="5838254" y="457678"/>
                  <a:pt x="5827642" y="452774"/>
                  <a:pt x="5814908" y="450422"/>
                </a:cubicBezTo>
                <a:cubicBezTo>
                  <a:pt x="5802174" y="448070"/>
                  <a:pt x="5785310" y="446894"/>
                  <a:pt x="5764316" y="446894"/>
                </a:cubicBezTo>
                <a:close/>
                <a:moveTo>
                  <a:pt x="5621664" y="446894"/>
                </a:moveTo>
                <a:cubicBezTo>
                  <a:pt x="5611798" y="446894"/>
                  <a:pt x="5603510" y="449332"/>
                  <a:pt x="5596799" y="454208"/>
                </a:cubicBezTo>
                <a:cubicBezTo>
                  <a:pt x="5590087" y="459084"/>
                  <a:pt x="5583577" y="468003"/>
                  <a:pt x="5577267" y="480967"/>
                </a:cubicBezTo>
                <a:lnTo>
                  <a:pt x="5577267" y="451024"/>
                </a:lnTo>
                <a:lnTo>
                  <a:pt x="5511704" y="451024"/>
                </a:lnTo>
                <a:lnTo>
                  <a:pt x="5511704" y="633776"/>
                </a:lnTo>
                <a:lnTo>
                  <a:pt x="5582085" y="633776"/>
                </a:lnTo>
                <a:lnTo>
                  <a:pt x="5582085" y="572515"/>
                </a:lnTo>
                <a:cubicBezTo>
                  <a:pt x="5582085" y="543261"/>
                  <a:pt x="5585699" y="523299"/>
                  <a:pt x="5592927" y="512630"/>
                </a:cubicBezTo>
                <a:cubicBezTo>
                  <a:pt x="5597974" y="505058"/>
                  <a:pt x="5605088" y="501273"/>
                  <a:pt x="5614265" y="501273"/>
                </a:cubicBezTo>
                <a:cubicBezTo>
                  <a:pt x="5619083" y="501273"/>
                  <a:pt x="5625622" y="502993"/>
                  <a:pt x="5633882" y="506435"/>
                </a:cubicBezTo>
                <a:lnTo>
                  <a:pt x="5655565" y="456531"/>
                </a:lnTo>
                <a:cubicBezTo>
                  <a:pt x="5643290" y="450107"/>
                  <a:pt x="5631990" y="446894"/>
                  <a:pt x="5621664" y="446894"/>
                </a:cubicBezTo>
                <a:close/>
                <a:moveTo>
                  <a:pt x="4592741" y="446894"/>
                </a:moveTo>
                <a:cubicBezTo>
                  <a:pt x="4579663" y="446894"/>
                  <a:pt x="4567503" y="447870"/>
                  <a:pt x="4556260" y="449820"/>
                </a:cubicBezTo>
                <a:cubicBezTo>
                  <a:pt x="4545017" y="451770"/>
                  <a:pt x="4536183" y="454524"/>
                  <a:pt x="4529759" y="458080"/>
                </a:cubicBezTo>
                <a:cubicBezTo>
                  <a:pt x="4520811" y="463013"/>
                  <a:pt x="4513956" y="468835"/>
                  <a:pt x="4509195" y="475546"/>
                </a:cubicBezTo>
                <a:cubicBezTo>
                  <a:pt x="4504434" y="482257"/>
                  <a:pt x="4500792" y="491464"/>
                  <a:pt x="4498268" y="503165"/>
                </a:cubicBezTo>
                <a:lnTo>
                  <a:pt x="4565208" y="510221"/>
                </a:lnTo>
                <a:cubicBezTo>
                  <a:pt x="4567961" y="502305"/>
                  <a:pt x="4571575" y="496913"/>
                  <a:pt x="4576049" y="494045"/>
                </a:cubicBezTo>
                <a:cubicBezTo>
                  <a:pt x="4581785" y="490374"/>
                  <a:pt x="4590389" y="488539"/>
                  <a:pt x="4601862" y="488539"/>
                </a:cubicBezTo>
                <a:cubicBezTo>
                  <a:pt x="4610810" y="488539"/>
                  <a:pt x="4617062" y="490259"/>
                  <a:pt x="4620619" y="493701"/>
                </a:cubicBezTo>
                <a:cubicBezTo>
                  <a:pt x="4624175" y="497143"/>
                  <a:pt x="4625953" y="503165"/>
                  <a:pt x="4625953" y="511770"/>
                </a:cubicBezTo>
                <a:cubicBezTo>
                  <a:pt x="4617234" y="515211"/>
                  <a:pt x="4608975" y="517993"/>
                  <a:pt x="4601173" y="520116"/>
                </a:cubicBezTo>
                <a:cubicBezTo>
                  <a:pt x="4593372" y="522238"/>
                  <a:pt x="4576336" y="525938"/>
                  <a:pt x="4550065" y="531215"/>
                </a:cubicBezTo>
                <a:cubicBezTo>
                  <a:pt x="4528153" y="535574"/>
                  <a:pt x="4513125" y="542228"/>
                  <a:pt x="4504979" y="551176"/>
                </a:cubicBezTo>
                <a:cubicBezTo>
                  <a:pt x="4496834" y="560125"/>
                  <a:pt x="4492761" y="571540"/>
                  <a:pt x="4492761" y="585421"/>
                </a:cubicBezTo>
                <a:cubicBezTo>
                  <a:pt x="4492761" y="600220"/>
                  <a:pt x="4498412" y="612667"/>
                  <a:pt x="4509712" y="622763"/>
                </a:cubicBezTo>
                <a:cubicBezTo>
                  <a:pt x="4521012" y="632858"/>
                  <a:pt x="4537560" y="637906"/>
                  <a:pt x="4559357" y="637906"/>
                </a:cubicBezTo>
                <a:cubicBezTo>
                  <a:pt x="4575762" y="637906"/>
                  <a:pt x="4590160" y="635382"/>
                  <a:pt x="4602550" y="630335"/>
                </a:cubicBezTo>
                <a:cubicBezTo>
                  <a:pt x="4611613" y="626549"/>
                  <a:pt x="4620733" y="620239"/>
                  <a:pt x="4629911" y="611405"/>
                </a:cubicBezTo>
                <a:cubicBezTo>
                  <a:pt x="4630714" y="616683"/>
                  <a:pt x="4631517" y="620554"/>
                  <a:pt x="4632320" y="623021"/>
                </a:cubicBezTo>
                <a:cubicBezTo>
                  <a:pt x="4633123" y="625487"/>
                  <a:pt x="4634844" y="629073"/>
                  <a:pt x="4637483" y="633776"/>
                </a:cubicBezTo>
                <a:lnTo>
                  <a:pt x="4703218" y="633776"/>
                </a:lnTo>
                <a:cubicBezTo>
                  <a:pt x="4699547" y="626205"/>
                  <a:pt x="4697167" y="619981"/>
                  <a:pt x="4696077" y="615105"/>
                </a:cubicBezTo>
                <a:cubicBezTo>
                  <a:pt x="4694987" y="610229"/>
                  <a:pt x="4694442" y="603490"/>
                  <a:pt x="4694442" y="594885"/>
                </a:cubicBezTo>
                <a:lnTo>
                  <a:pt x="4694442" y="514179"/>
                </a:lnTo>
                <a:cubicBezTo>
                  <a:pt x="4694442" y="505575"/>
                  <a:pt x="4692721" y="496540"/>
                  <a:pt x="4689280" y="487076"/>
                </a:cubicBezTo>
                <a:cubicBezTo>
                  <a:pt x="4685838" y="477611"/>
                  <a:pt x="4681134" y="470298"/>
                  <a:pt x="4675169" y="465135"/>
                </a:cubicBezTo>
                <a:cubicBezTo>
                  <a:pt x="4666679" y="457678"/>
                  <a:pt x="4656068" y="452774"/>
                  <a:pt x="4643334" y="450422"/>
                </a:cubicBezTo>
                <a:cubicBezTo>
                  <a:pt x="4630600" y="448070"/>
                  <a:pt x="4613735" y="446894"/>
                  <a:pt x="4592741" y="446894"/>
                </a:cubicBezTo>
                <a:close/>
                <a:moveTo>
                  <a:pt x="4211741" y="446894"/>
                </a:moveTo>
                <a:cubicBezTo>
                  <a:pt x="4198663" y="446894"/>
                  <a:pt x="4186503" y="447870"/>
                  <a:pt x="4175260" y="449820"/>
                </a:cubicBezTo>
                <a:cubicBezTo>
                  <a:pt x="4164017" y="451770"/>
                  <a:pt x="4155184" y="454524"/>
                  <a:pt x="4148759" y="458080"/>
                </a:cubicBezTo>
                <a:cubicBezTo>
                  <a:pt x="4139811" y="463013"/>
                  <a:pt x="4132956" y="468835"/>
                  <a:pt x="4128195" y="475546"/>
                </a:cubicBezTo>
                <a:cubicBezTo>
                  <a:pt x="4123434" y="482257"/>
                  <a:pt x="4119792" y="491464"/>
                  <a:pt x="4117268" y="503165"/>
                </a:cubicBezTo>
                <a:lnTo>
                  <a:pt x="4184208" y="510221"/>
                </a:lnTo>
                <a:cubicBezTo>
                  <a:pt x="4186961" y="502305"/>
                  <a:pt x="4190575" y="496913"/>
                  <a:pt x="4195049" y="494045"/>
                </a:cubicBezTo>
                <a:cubicBezTo>
                  <a:pt x="4200785" y="490374"/>
                  <a:pt x="4209390" y="488539"/>
                  <a:pt x="4220862" y="488539"/>
                </a:cubicBezTo>
                <a:cubicBezTo>
                  <a:pt x="4229810" y="488539"/>
                  <a:pt x="4236062" y="490259"/>
                  <a:pt x="4239619" y="493701"/>
                </a:cubicBezTo>
                <a:cubicBezTo>
                  <a:pt x="4243175" y="497143"/>
                  <a:pt x="4244953" y="503165"/>
                  <a:pt x="4244953" y="511770"/>
                </a:cubicBezTo>
                <a:cubicBezTo>
                  <a:pt x="4236234" y="515211"/>
                  <a:pt x="4227974" y="517993"/>
                  <a:pt x="4220173" y="520116"/>
                </a:cubicBezTo>
                <a:cubicBezTo>
                  <a:pt x="4212372" y="522238"/>
                  <a:pt x="4195336" y="525938"/>
                  <a:pt x="4169065" y="531215"/>
                </a:cubicBezTo>
                <a:cubicBezTo>
                  <a:pt x="4147153" y="535574"/>
                  <a:pt x="4132125" y="542228"/>
                  <a:pt x="4123979" y="551176"/>
                </a:cubicBezTo>
                <a:cubicBezTo>
                  <a:pt x="4115834" y="560125"/>
                  <a:pt x="4111761" y="571540"/>
                  <a:pt x="4111761" y="585421"/>
                </a:cubicBezTo>
                <a:cubicBezTo>
                  <a:pt x="4111761" y="600220"/>
                  <a:pt x="4117411" y="612667"/>
                  <a:pt x="4128711" y="622763"/>
                </a:cubicBezTo>
                <a:cubicBezTo>
                  <a:pt x="4140012" y="632858"/>
                  <a:pt x="4156560" y="637906"/>
                  <a:pt x="4178357" y="637906"/>
                </a:cubicBezTo>
                <a:cubicBezTo>
                  <a:pt x="4194763" y="637906"/>
                  <a:pt x="4209160" y="635382"/>
                  <a:pt x="4221550" y="630335"/>
                </a:cubicBezTo>
                <a:cubicBezTo>
                  <a:pt x="4230613" y="626549"/>
                  <a:pt x="4239733" y="620239"/>
                  <a:pt x="4248911" y="611405"/>
                </a:cubicBezTo>
                <a:cubicBezTo>
                  <a:pt x="4249714" y="616683"/>
                  <a:pt x="4250517" y="620554"/>
                  <a:pt x="4251320" y="623021"/>
                </a:cubicBezTo>
                <a:cubicBezTo>
                  <a:pt x="4252123" y="625487"/>
                  <a:pt x="4253844" y="629073"/>
                  <a:pt x="4256483" y="633776"/>
                </a:cubicBezTo>
                <a:lnTo>
                  <a:pt x="4322218" y="633776"/>
                </a:lnTo>
                <a:cubicBezTo>
                  <a:pt x="4318547" y="626205"/>
                  <a:pt x="4316167" y="619981"/>
                  <a:pt x="4315077" y="615105"/>
                </a:cubicBezTo>
                <a:cubicBezTo>
                  <a:pt x="4313987" y="610229"/>
                  <a:pt x="4313442" y="603490"/>
                  <a:pt x="4313442" y="594885"/>
                </a:cubicBezTo>
                <a:lnTo>
                  <a:pt x="4313442" y="514179"/>
                </a:lnTo>
                <a:cubicBezTo>
                  <a:pt x="4313442" y="505575"/>
                  <a:pt x="4311721" y="496540"/>
                  <a:pt x="4308279" y="487076"/>
                </a:cubicBezTo>
                <a:cubicBezTo>
                  <a:pt x="4304838" y="477611"/>
                  <a:pt x="4300134" y="470298"/>
                  <a:pt x="4294169" y="465135"/>
                </a:cubicBezTo>
                <a:cubicBezTo>
                  <a:pt x="4285679" y="457678"/>
                  <a:pt x="4275068" y="452774"/>
                  <a:pt x="4262334" y="450422"/>
                </a:cubicBezTo>
                <a:cubicBezTo>
                  <a:pt x="4249600" y="448070"/>
                  <a:pt x="4232735" y="446894"/>
                  <a:pt x="4211741" y="446894"/>
                </a:cubicBezTo>
                <a:close/>
                <a:moveTo>
                  <a:pt x="3927773" y="438635"/>
                </a:moveTo>
                <a:lnTo>
                  <a:pt x="3947218" y="438635"/>
                </a:lnTo>
                <a:cubicBezTo>
                  <a:pt x="3967409" y="438635"/>
                  <a:pt x="3981864" y="443568"/>
                  <a:pt x="3990583" y="453434"/>
                </a:cubicBezTo>
                <a:cubicBezTo>
                  <a:pt x="3999301" y="463300"/>
                  <a:pt x="4003661" y="481598"/>
                  <a:pt x="4003661" y="508328"/>
                </a:cubicBezTo>
                <a:cubicBezTo>
                  <a:pt x="4003661" y="528519"/>
                  <a:pt x="4001711" y="543117"/>
                  <a:pt x="3997810" y="552123"/>
                </a:cubicBezTo>
                <a:cubicBezTo>
                  <a:pt x="3993910" y="561129"/>
                  <a:pt x="3988518" y="567438"/>
                  <a:pt x="3981634" y="571052"/>
                </a:cubicBezTo>
                <a:cubicBezTo>
                  <a:pt x="3974751" y="574666"/>
                  <a:pt x="3963164" y="576473"/>
                  <a:pt x="3946874" y="576473"/>
                </a:cubicBezTo>
                <a:lnTo>
                  <a:pt x="3927773" y="576473"/>
                </a:lnTo>
                <a:close/>
                <a:moveTo>
                  <a:pt x="6304172" y="381503"/>
                </a:moveTo>
                <a:lnTo>
                  <a:pt x="6304172" y="429170"/>
                </a:lnTo>
                <a:lnTo>
                  <a:pt x="6374209" y="429170"/>
                </a:lnTo>
                <a:lnTo>
                  <a:pt x="6374209" y="381503"/>
                </a:lnTo>
                <a:close/>
                <a:moveTo>
                  <a:pt x="6233683" y="381503"/>
                </a:moveTo>
                <a:lnTo>
                  <a:pt x="6163473" y="417468"/>
                </a:lnTo>
                <a:lnTo>
                  <a:pt x="6163473" y="451024"/>
                </a:lnTo>
                <a:lnTo>
                  <a:pt x="6137661" y="451024"/>
                </a:lnTo>
                <a:lnTo>
                  <a:pt x="6137661" y="502305"/>
                </a:lnTo>
                <a:lnTo>
                  <a:pt x="6163473" y="502305"/>
                </a:lnTo>
                <a:lnTo>
                  <a:pt x="6163473" y="566583"/>
                </a:lnTo>
                <a:cubicBezTo>
                  <a:pt x="6163473" y="586977"/>
                  <a:pt x="6165452" y="601728"/>
                  <a:pt x="6169410" y="610837"/>
                </a:cubicBezTo>
                <a:cubicBezTo>
                  <a:pt x="6173368" y="619945"/>
                  <a:pt x="6179477" y="626734"/>
                  <a:pt x="6187737" y="631203"/>
                </a:cubicBezTo>
                <a:cubicBezTo>
                  <a:pt x="6195997" y="635672"/>
                  <a:pt x="6208845" y="637906"/>
                  <a:pt x="6226283" y="637906"/>
                </a:cubicBezTo>
                <a:cubicBezTo>
                  <a:pt x="6241312" y="637906"/>
                  <a:pt x="6257488" y="636013"/>
                  <a:pt x="6274811" y="632227"/>
                </a:cubicBezTo>
                <a:lnTo>
                  <a:pt x="6269648" y="583880"/>
                </a:lnTo>
                <a:cubicBezTo>
                  <a:pt x="6260356" y="586858"/>
                  <a:pt x="6253128" y="588346"/>
                  <a:pt x="6247966" y="588346"/>
                </a:cubicBezTo>
                <a:cubicBezTo>
                  <a:pt x="6242229" y="588346"/>
                  <a:pt x="6238214" y="586400"/>
                  <a:pt x="6235920" y="582506"/>
                </a:cubicBezTo>
                <a:cubicBezTo>
                  <a:pt x="6234428" y="579988"/>
                  <a:pt x="6233683" y="574836"/>
                  <a:pt x="6233683" y="567051"/>
                </a:cubicBezTo>
                <a:lnTo>
                  <a:pt x="6233683" y="502305"/>
                </a:lnTo>
                <a:lnTo>
                  <a:pt x="6272229" y="502305"/>
                </a:lnTo>
                <a:lnTo>
                  <a:pt x="6272229" y="451024"/>
                </a:lnTo>
                <a:lnTo>
                  <a:pt x="6233683" y="451024"/>
                </a:lnTo>
                <a:close/>
                <a:moveTo>
                  <a:pt x="5443108" y="381503"/>
                </a:moveTo>
                <a:lnTo>
                  <a:pt x="5372898" y="417468"/>
                </a:lnTo>
                <a:lnTo>
                  <a:pt x="5372898" y="451024"/>
                </a:lnTo>
                <a:lnTo>
                  <a:pt x="5347086" y="451024"/>
                </a:lnTo>
                <a:lnTo>
                  <a:pt x="5347086" y="502305"/>
                </a:lnTo>
                <a:lnTo>
                  <a:pt x="5372898" y="502305"/>
                </a:lnTo>
                <a:lnTo>
                  <a:pt x="5372898" y="566583"/>
                </a:lnTo>
                <a:cubicBezTo>
                  <a:pt x="5372898" y="586977"/>
                  <a:pt x="5374877" y="601728"/>
                  <a:pt x="5378835" y="610837"/>
                </a:cubicBezTo>
                <a:cubicBezTo>
                  <a:pt x="5382793" y="619945"/>
                  <a:pt x="5388902" y="626734"/>
                  <a:pt x="5397162" y="631203"/>
                </a:cubicBezTo>
                <a:cubicBezTo>
                  <a:pt x="5405422" y="635672"/>
                  <a:pt x="5418271" y="637906"/>
                  <a:pt x="5435708" y="637906"/>
                </a:cubicBezTo>
                <a:cubicBezTo>
                  <a:pt x="5450737" y="637906"/>
                  <a:pt x="5466913" y="636013"/>
                  <a:pt x="5484236" y="632227"/>
                </a:cubicBezTo>
                <a:lnTo>
                  <a:pt x="5479073" y="583880"/>
                </a:lnTo>
                <a:cubicBezTo>
                  <a:pt x="5469781" y="586858"/>
                  <a:pt x="5462553" y="588346"/>
                  <a:pt x="5457391" y="588346"/>
                </a:cubicBezTo>
                <a:cubicBezTo>
                  <a:pt x="5451655" y="588346"/>
                  <a:pt x="5447639" y="586400"/>
                  <a:pt x="5445345" y="582506"/>
                </a:cubicBezTo>
                <a:cubicBezTo>
                  <a:pt x="5443854" y="579988"/>
                  <a:pt x="5443108" y="574836"/>
                  <a:pt x="5443108" y="567051"/>
                </a:cubicBezTo>
                <a:lnTo>
                  <a:pt x="5443108" y="502305"/>
                </a:lnTo>
                <a:lnTo>
                  <a:pt x="5481654" y="502305"/>
                </a:lnTo>
                <a:lnTo>
                  <a:pt x="5481654" y="451024"/>
                </a:lnTo>
                <a:lnTo>
                  <a:pt x="5443108" y="451024"/>
                </a:lnTo>
                <a:close/>
                <a:moveTo>
                  <a:pt x="4867790" y="381503"/>
                </a:moveTo>
                <a:lnTo>
                  <a:pt x="4867790" y="633776"/>
                </a:lnTo>
                <a:lnTo>
                  <a:pt x="5080484" y="633776"/>
                </a:lnTo>
                <a:lnTo>
                  <a:pt x="5080484" y="576645"/>
                </a:lnTo>
                <a:lnTo>
                  <a:pt x="4945915" y="576645"/>
                </a:lnTo>
                <a:lnTo>
                  <a:pt x="4945915" y="526913"/>
                </a:lnTo>
                <a:lnTo>
                  <a:pt x="5067234" y="526913"/>
                </a:lnTo>
                <a:lnTo>
                  <a:pt x="5067234" y="475460"/>
                </a:lnTo>
                <a:lnTo>
                  <a:pt x="4945915" y="475460"/>
                </a:lnTo>
                <a:lnTo>
                  <a:pt x="4945915" y="435365"/>
                </a:lnTo>
                <a:lnTo>
                  <a:pt x="5076698" y="435365"/>
                </a:lnTo>
                <a:lnTo>
                  <a:pt x="5076698" y="381503"/>
                </a:lnTo>
                <a:close/>
                <a:moveTo>
                  <a:pt x="4433458" y="381503"/>
                </a:moveTo>
                <a:lnTo>
                  <a:pt x="4363248" y="417468"/>
                </a:lnTo>
                <a:lnTo>
                  <a:pt x="4363248" y="451024"/>
                </a:lnTo>
                <a:lnTo>
                  <a:pt x="4337436" y="451024"/>
                </a:lnTo>
                <a:lnTo>
                  <a:pt x="4337436" y="502305"/>
                </a:lnTo>
                <a:lnTo>
                  <a:pt x="4363248" y="502305"/>
                </a:lnTo>
                <a:lnTo>
                  <a:pt x="4363248" y="566583"/>
                </a:lnTo>
                <a:cubicBezTo>
                  <a:pt x="4363248" y="586977"/>
                  <a:pt x="4365227" y="601728"/>
                  <a:pt x="4369185" y="610837"/>
                </a:cubicBezTo>
                <a:cubicBezTo>
                  <a:pt x="4373143" y="619945"/>
                  <a:pt x="4379252" y="626734"/>
                  <a:pt x="4387512" y="631203"/>
                </a:cubicBezTo>
                <a:cubicBezTo>
                  <a:pt x="4395772" y="635672"/>
                  <a:pt x="4408621" y="637906"/>
                  <a:pt x="4426059" y="637906"/>
                </a:cubicBezTo>
                <a:cubicBezTo>
                  <a:pt x="4441087" y="637906"/>
                  <a:pt x="4457263" y="636013"/>
                  <a:pt x="4474586" y="632227"/>
                </a:cubicBezTo>
                <a:lnTo>
                  <a:pt x="4469423" y="583880"/>
                </a:lnTo>
                <a:cubicBezTo>
                  <a:pt x="4460131" y="586858"/>
                  <a:pt x="4452903" y="588346"/>
                  <a:pt x="4447741" y="588346"/>
                </a:cubicBezTo>
                <a:cubicBezTo>
                  <a:pt x="4442005" y="588346"/>
                  <a:pt x="4437990" y="586400"/>
                  <a:pt x="4435695" y="582506"/>
                </a:cubicBezTo>
                <a:cubicBezTo>
                  <a:pt x="4434204" y="579988"/>
                  <a:pt x="4433458" y="574836"/>
                  <a:pt x="4433458" y="567051"/>
                </a:cubicBezTo>
                <a:lnTo>
                  <a:pt x="4433458" y="502305"/>
                </a:lnTo>
                <a:lnTo>
                  <a:pt x="4472004" y="502305"/>
                </a:lnTo>
                <a:lnTo>
                  <a:pt x="4472004" y="451024"/>
                </a:lnTo>
                <a:lnTo>
                  <a:pt x="4433458" y="451024"/>
                </a:lnTo>
                <a:close/>
                <a:moveTo>
                  <a:pt x="3849819" y="381503"/>
                </a:moveTo>
                <a:lnTo>
                  <a:pt x="3849819" y="633776"/>
                </a:lnTo>
                <a:lnTo>
                  <a:pt x="3965631" y="633776"/>
                </a:lnTo>
                <a:cubicBezTo>
                  <a:pt x="3979512" y="633776"/>
                  <a:pt x="3995000" y="631482"/>
                  <a:pt x="4012093" y="626893"/>
                </a:cubicBezTo>
                <a:cubicBezTo>
                  <a:pt x="4024598" y="623566"/>
                  <a:pt x="4036299" y="616883"/>
                  <a:pt x="4047198" y="606845"/>
                </a:cubicBezTo>
                <a:cubicBezTo>
                  <a:pt x="4058096" y="596807"/>
                  <a:pt x="4066615" y="584360"/>
                  <a:pt x="4072752" y="569503"/>
                </a:cubicBezTo>
                <a:cubicBezTo>
                  <a:pt x="4078890" y="554647"/>
                  <a:pt x="4081959" y="533739"/>
                  <a:pt x="4081959" y="506779"/>
                </a:cubicBezTo>
                <a:cubicBezTo>
                  <a:pt x="4081959" y="489571"/>
                  <a:pt x="4079894" y="473281"/>
                  <a:pt x="4075764" y="457908"/>
                </a:cubicBezTo>
                <a:cubicBezTo>
                  <a:pt x="4071634" y="442535"/>
                  <a:pt x="4064980" y="429055"/>
                  <a:pt x="4055802" y="417468"/>
                </a:cubicBezTo>
                <a:cubicBezTo>
                  <a:pt x="4046624" y="405882"/>
                  <a:pt x="4035009" y="396991"/>
                  <a:pt x="4020955" y="390796"/>
                </a:cubicBezTo>
                <a:cubicBezTo>
                  <a:pt x="4006902" y="384601"/>
                  <a:pt x="3988460" y="381503"/>
                  <a:pt x="3965631" y="381503"/>
                </a:cubicBezTo>
                <a:close/>
                <a:moveTo>
                  <a:pt x="0" y="0"/>
                </a:moveTo>
                <a:lnTo>
                  <a:pt x="11588065" y="0"/>
                </a:lnTo>
                <a:lnTo>
                  <a:pt x="11588065" y="5948136"/>
                </a:lnTo>
                <a:lnTo>
                  <a:pt x="0" y="5948136"/>
                </a:lnTo>
                <a:close/>
              </a:path>
            </a:pathLst>
          </a:custGeom>
          <a:solidFill>
            <a:srgbClr val="0D162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 dirty="0"/>
          </a:p>
        </p:txBody>
      </p:sp>
      <p:pic>
        <p:nvPicPr>
          <p:cNvPr id="8" name="Picture 7">
            <a:extLst>
              <a:ext uri="{FF2B5EF4-FFF2-40B4-BE49-F238E27FC236}">
                <a16:creationId xmlns:a16="http://schemas.microsoft.com/office/drawing/2014/main" id="{E7C0D37B-0F07-4217-A3BF-D81754D7691A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268997" y="3590204"/>
            <a:ext cx="3436178" cy="1042324"/>
          </a:xfrm>
          <a:prstGeom prst="rect">
            <a:avLst/>
          </a:prstGeom>
        </p:spPr>
      </p:pic>
      <p:pic>
        <p:nvPicPr>
          <p:cNvPr id="11" name="Picture 10">
            <a:extLst>
              <a:ext uri="{FF2B5EF4-FFF2-40B4-BE49-F238E27FC236}">
                <a16:creationId xmlns:a16="http://schemas.microsoft.com/office/drawing/2014/main" id="{D7D336E9-6019-AF42-6BA3-A8509052155C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268997" y="1027906"/>
            <a:ext cx="4808010" cy="2239891"/>
          </a:xfrm>
          <a:prstGeom prst="rect">
            <a:avLst/>
          </a:prstGeom>
        </p:spPr>
      </p:pic>
      <p:pic>
        <p:nvPicPr>
          <p:cNvPr id="13" name="Picture 12">
            <a:extLst>
              <a:ext uri="{FF2B5EF4-FFF2-40B4-BE49-F238E27FC236}">
                <a16:creationId xmlns:a16="http://schemas.microsoft.com/office/drawing/2014/main" id="{7B2CD1B0-748F-5D80-1A27-FD6327B4E698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5461410" y="1027905"/>
            <a:ext cx="4964640" cy="233092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927773076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276746C-1065-7F58-070B-6856D10C97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 dirty="0"/>
          </a:p>
        </p:txBody>
      </p:sp>
      <p:pic>
        <p:nvPicPr>
          <p:cNvPr id="5" name="Picture 4" descr="A picture containing building, sitting, bench, side&#10;&#10;Description automatically generated">
            <a:extLst>
              <a:ext uri="{FF2B5EF4-FFF2-40B4-BE49-F238E27FC236}">
                <a16:creationId xmlns:a16="http://schemas.microsoft.com/office/drawing/2014/main" id="{282CF6DD-7FE8-4063-9551-1B7BBCE92AB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-10769599" y="-7416800"/>
            <a:ext cx="31119569" cy="25339955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8AD232BC-87AC-FE08-61B6-D28B169A47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756611" y="2208877"/>
            <a:ext cx="10293034" cy="4649123"/>
          </a:xfrm>
          <a:prstGeom prst="rect">
            <a:avLst/>
          </a:prstGeom>
        </p:spPr>
      </p:pic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A7B39436-CB97-F92C-74EA-8325E5A6940C}"/>
              </a:ext>
            </a:extLst>
          </p:cNvPr>
          <p:cNvSpPr/>
          <p:nvPr/>
        </p:nvSpPr>
        <p:spPr>
          <a:xfrm>
            <a:off x="-799397" y="628650"/>
            <a:ext cx="11491229" cy="6512027"/>
          </a:xfrm>
          <a:custGeom>
            <a:avLst/>
            <a:gdLst/>
            <a:ahLst/>
            <a:cxnLst/>
            <a:rect l="l" t="t" r="r" b="b"/>
            <a:pathLst>
              <a:path w="11102974" h="6869168">
                <a:moveTo>
                  <a:pt x="1466214" y="6131145"/>
                </a:moveTo>
                <a:lnTo>
                  <a:pt x="1466214" y="6150195"/>
                </a:lnTo>
                <a:lnTo>
                  <a:pt x="2199640" y="6150195"/>
                </a:lnTo>
                <a:lnTo>
                  <a:pt x="2199640" y="6131145"/>
                </a:lnTo>
                <a:close/>
                <a:moveTo>
                  <a:pt x="4726541" y="6096222"/>
                </a:moveTo>
                <a:lnTo>
                  <a:pt x="4749298" y="6097003"/>
                </a:lnTo>
                <a:cubicBezTo>
                  <a:pt x="4754572" y="6097133"/>
                  <a:pt x="4758755" y="6098224"/>
                  <a:pt x="4761848" y="6100275"/>
                </a:cubicBezTo>
                <a:cubicBezTo>
                  <a:pt x="4764941" y="6102326"/>
                  <a:pt x="4766487" y="6105240"/>
                  <a:pt x="4766487" y="6109016"/>
                </a:cubicBezTo>
                <a:cubicBezTo>
                  <a:pt x="4766487" y="6111230"/>
                  <a:pt x="4766048" y="6113346"/>
                  <a:pt x="4765169" y="6115365"/>
                </a:cubicBezTo>
                <a:cubicBezTo>
                  <a:pt x="4764290" y="6117383"/>
                  <a:pt x="4762841" y="6119174"/>
                  <a:pt x="4760822" y="6120736"/>
                </a:cubicBezTo>
                <a:cubicBezTo>
                  <a:pt x="4758804" y="6122299"/>
                  <a:pt x="4756151" y="6123553"/>
                  <a:pt x="4752862" y="6124497"/>
                </a:cubicBezTo>
                <a:cubicBezTo>
                  <a:pt x="4749574" y="6125441"/>
                  <a:pt x="4745488" y="6125913"/>
                  <a:pt x="4740605" y="6125913"/>
                </a:cubicBezTo>
                <a:cubicBezTo>
                  <a:pt x="4732922" y="6125913"/>
                  <a:pt x="4726931" y="6124822"/>
                  <a:pt x="4722634" y="6122641"/>
                </a:cubicBezTo>
                <a:cubicBezTo>
                  <a:pt x="4718337" y="6120460"/>
                  <a:pt x="4716188" y="6117253"/>
                  <a:pt x="4716188" y="6113021"/>
                </a:cubicBezTo>
                <a:cubicBezTo>
                  <a:pt x="4716188" y="6111653"/>
                  <a:pt x="4716334" y="6110318"/>
                  <a:pt x="4716627" y="6109016"/>
                </a:cubicBezTo>
                <a:cubicBezTo>
                  <a:pt x="4716920" y="6107714"/>
                  <a:pt x="4717458" y="6106395"/>
                  <a:pt x="4718239" y="6105061"/>
                </a:cubicBezTo>
                <a:cubicBezTo>
                  <a:pt x="4719020" y="6103726"/>
                  <a:pt x="4720078" y="6102326"/>
                  <a:pt x="4721413" y="6100861"/>
                </a:cubicBezTo>
                <a:cubicBezTo>
                  <a:pt x="4722748" y="6099396"/>
                  <a:pt x="4724457" y="6097849"/>
                  <a:pt x="4726541" y="6096222"/>
                </a:cubicBezTo>
                <a:close/>
                <a:moveTo>
                  <a:pt x="2228159" y="6080888"/>
                </a:moveTo>
                <a:cubicBezTo>
                  <a:pt x="2226075" y="6080888"/>
                  <a:pt x="2224383" y="6081083"/>
                  <a:pt x="2223080" y="6081474"/>
                </a:cubicBezTo>
                <a:cubicBezTo>
                  <a:pt x="2221778" y="6081864"/>
                  <a:pt x="2220736" y="6082483"/>
                  <a:pt x="2219954" y="6083329"/>
                </a:cubicBezTo>
                <a:cubicBezTo>
                  <a:pt x="2219173" y="6084176"/>
                  <a:pt x="2218636" y="6085332"/>
                  <a:pt x="2218343" y="6086797"/>
                </a:cubicBezTo>
                <a:cubicBezTo>
                  <a:pt x="2218050" y="6088262"/>
                  <a:pt x="2217903" y="6090069"/>
                  <a:pt x="2217903" y="6092217"/>
                </a:cubicBezTo>
                <a:cubicBezTo>
                  <a:pt x="2217903" y="6094366"/>
                  <a:pt x="2218050" y="6096157"/>
                  <a:pt x="2218343" y="6097589"/>
                </a:cubicBezTo>
                <a:cubicBezTo>
                  <a:pt x="2218636" y="6099022"/>
                  <a:pt x="2219173" y="6100177"/>
                  <a:pt x="2219954" y="6101056"/>
                </a:cubicBezTo>
                <a:cubicBezTo>
                  <a:pt x="2220736" y="6101935"/>
                  <a:pt x="2221778" y="6102554"/>
                  <a:pt x="2223080" y="6102912"/>
                </a:cubicBezTo>
                <a:cubicBezTo>
                  <a:pt x="2224383" y="6103270"/>
                  <a:pt x="2226075" y="6103449"/>
                  <a:pt x="2228159" y="6103449"/>
                </a:cubicBezTo>
                <a:cubicBezTo>
                  <a:pt x="2230177" y="6103449"/>
                  <a:pt x="2231837" y="6103270"/>
                  <a:pt x="2233140" y="6102912"/>
                </a:cubicBezTo>
                <a:cubicBezTo>
                  <a:pt x="2234442" y="6102554"/>
                  <a:pt x="2235500" y="6101935"/>
                  <a:pt x="2236314" y="6101056"/>
                </a:cubicBezTo>
                <a:cubicBezTo>
                  <a:pt x="2237128" y="6100177"/>
                  <a:pt x="2237681" y="6099022"/>
                  <a:pt x="2237974" y="6097589"/>
                </a:cubicBezTo>
                <a:cubicBezTo>
                  <a:pt x="2238268" y="6096157"/>
                  <a:pt x="2238414" y="6094366"/>
                  <a:pt x="2238414" y="6092217"/>
                </a:cubicBezTo>
                <a:cubicBezTo>
                  <a:pt x="2238414" y="6090069"/>
                  <a:pt x="2238268" y="6088262"/>
                  <a:pt x="2237974" y="6086797"/>
                </a:cubicBezTo>
                <a:cubicBezTo>
                  <a:pt x="2237681" y="6085332"/>
                  <a:pt x="2237128" y="6084176"/>
                  <a:pt x="2236314" y="6083329"/>
                </a:cubicBezTo>
                <a:cubicBezTo>
                  <a:pt x="2235500" y="6082483"/>
                  <a:pt x="2234442" y="6081864"/>
                  <a:pt x="2233140" y="6081474"/>
                </a:cubicBezTo>
                <a:cubicBezTo>
                  <a:pt x="2231837" y="6081083"/>
                  <a:pt x="2230177" y="6080888"/>
                  <a:pt x="2228159" y="6080888"/>
                </a:cubicBezTo>
                <a:close/>
                <a:moveTo>
                  <a:pt x="6187433" y="6080692"/>
                </a:moveTo>
                <a:cubicBezTo>
                  <a:pt x="6183396" y="6080692"/>
                  <a:pt x="6180612" y="6081457"/>
                  <a:pt x="6179082" y="6082988"/>
                </a:cubicBezTo>
                <a:cubicBezTo>
                  <a:pt x="6177552" y="6084518"/>
                  <a:pt x="6176787" y="6087594"/>
                  <a:pt x="6176787" y="6092217"/>
                </a:cubicBezTo>
                <a:cubicBezTo>
                  <a:pt x="6176787" y="6096710"/>
                  <a:pt x="6177536" y="6099705"/>
                  <a:pt x="6179033" y="6101203"/>
                </a:cubicBezTo>
                <a:cubicBezTo>
                  <a:pt x="6180531" y="6102700"/>
                  <a:pt x="6183233" y="6103449"/>
                  <a:pt x="6187140" y="6103449"/>
                </a:cubicBezTo>
                <a:cubicBezTo>
                  <a:pt x="6191177" y="6103449"/>
                  <a:pt x="6193960" y="6102684"/>
                  <a:pt x="6195490" y="6101154"/>
                </a:cubicBezTo>
                <a:cubicBezTo>
                  <a:pt x="6197021" y="6099624"/>
                  <a:pt x="6197786" y="6096547"/>
                  <a:pt x="6197786" y="6091924"/>
                </a:cubicBezTo>
                <a:cubicBezTo>
                  <a:pt x="6197786" y="6087432"/>
                  <a:pt x="6197037" y="6084436"/>
                  <a:pt x="6195539" y="6082939"/>
                </a:cubicBezTo>
                <a:cubicBezTo>
                  <a:pt x="6194042" y="6081441"/>
                  <a:pt x="6191340" y="6080692"/>
                  <a:pt x="6187433" y="6080692"/>
                </a:cubicBezTo>
                <a:close/>
                <a:moveTo>
                  <a:pt x="1396358" y="6080692"/>
                </a:moveTo>
                <a:cubicBezTo>
                  <a:pt x="1392321" y="6080692"/>
                  <a:pt x="1389538" y="6081457"/>
                  <a:pt x="1388008" y="6082988"/>
                </a:cubicBezTo>
                <a:cubicBezTo>
                  <a:pt x="1386478" y="6084518"/>
                  <a:pt x="1385712" y="6087594"/>
                  <a:pt x="1385712" y="6092217"/>
                </a:cubicBezTo>
                <a:cubicBezTo>
                  <a:pt x="1385712" y="6096710"/>
                  <a:pt x="1386461" y="6099705"/>
                  <a:pt x="1387958" y="6101203"/>
                </a:cubicBezTo>
                <a:cubicBezTo>
                  <a:pt x="1389456" y="6102700"/>
                  <a:pt x="1392158" y="6103449"/>
                  <a:pt x="1396065" y="6103449"/>
                </a:cubicBezTo>
                <a:cubicBezTo>
                  <a:pt x="1400102" y="6103449"/>
                  <a:pt x="1402885" y="6102684"/>
                  <a:pt x="1404416" y="6101154"/>
                </a:cubicBezTo>
                <a:cubicBezTo>
                  <a:pt x="1405946" y="6099624"/>
                  <a:pt x="1406712" y="6096547"/>
                  <a:pt x="1406712" y="6091924"/>
                </a:cubicBezTo>
                <a:cubicBezTo>
                  <a:pt x="1406712" y="6087432"/>
                  <a:pt x="1405963" y="6084436"/>
                  <a:pt x="1404464" y="6082939"/>
                </a:cubicBezTo>
                <a:cubicBezTo>
                  <a:pt x="1402967" y="6081441"/>
                  <a:pt x="1400265" y="6080692"/>
                  <a:pt x="1396358" y="6080692"/>
                </a:cubicBezTo>
                <a:close/>
                <a:moveTo>
                  <a:pt x="4898963" y="6060084"/>
                </a:moveTo>
                <a:lnTo>
                  <a:pt x="4912734" y="6060084"/>
                </a:lnTo>
                <a:lnTo>
                  <a:pt x="4912734" y="6078739"/>
                </a:lnTo>
                <a:cubicBezTo>
                  <a:pt x="4908762" y="6083167"/>
                  <a:pt x="4904969" y="6086455"/>
                  <a:pt x="4901356" y="6088604"/>
                </a:cubicBezTo>
                <a:cubicBezTo>
                  <a:pt x="4897742" y="6090752"/>
                  <a:pt x="4893819" y="6091827"/>
                  <a:pt x="4889587" y="6091827"/>
                </a:cubicBezTo>
                <a:cubicBezTo>
                  <a:pt x="4884378" y="6091827"/>
                  <a:pt x="4880324" y="6090476"/>
                  <a:pt x="4877427" y="6087773"/>
                </a:cubicBezTo>
                <a:cubicBezTo>
                  <a:pt x="4874529" y="6085071"/>
                  <a:pt x="4873081" y="6081441"/>
                  <a:pt x="4873081" y="6076883"/>
                </a:cubicBezTo>
                <a:cubicBezTo>
                  <a:pt x="4873081" y="6074214"/>
                  <a:pt x="4873585" y="6071853"/>
                  <a:pt x="4874595" y="6069802"/>
                </a:cubicBezTo>
                <a:cubicBezTo>
                  <a:pt x="4875604" y="6067751"/>
                  <a:pt x="4877183" y="6065993"/>
                  <a:pt x="4879331" y="6064528"/>
                </a:cubicBezTo>
                <a:cubicBezTo>
                  <a:pt x="4881480" y="6063063"/>
                  <a:pt x="4884182" y="6061956"/>
                  <a:pt x="4887438" y="6061208"/>
                </a:cubicBezTo>
                <a:cubicBezTo>
                  <a:pt x="4890694" y="6060459"/>
                  <a:pt x="4894535" y="6060084"/>
                  <a:pt x="4898963" y="6060084"/>
                </a:cubicBezTo>
                <a:close/>
                <a:moveTo>
                  <a:pt x="3679763" y="6060084"/>
                </a:moveTo>
                <a:lnTo>
                  <a:pt x="3693534" y="6060084"/>
                </a:lnTo>
                <a:lnTo>
                  <a:pt x="3693534" y="6078739"/>
                </a:lnTo>
                <a:cubicBezTo>
                  <a:pt x="3689562" y="6083167"/>
                  <a:pt x="3685769" y="6086455"/>
                  <a:pt x="3682156" y="6088604"/>
                </a:cubicBezTo>
                <a:cubicBezTo>
                  <a:pt x="3678542" y="6090752"/>
                  <a:pt x="3674619" y="6091827"/>
                  <a:pt x="3670387" y="6091827"/>
                </a:cubicBezTo>
                <a:cubicBezTo>
                  <a:pt x="3665178" y="6091827"/>
                  <a:pt x="3661124" y="6090476"/>
                  <a:pt x="3658227" y="6087773"/>
                </a:cubicBezTo>
                <a:cubicBezTo>
                  <a:pt x="3655329" y="6085071"/>
                  <a:pt x="3653881" y="6081441"/>
                  <a:pt x="3653881" y="6076883"/>
                </a:cubicBezTo>
                <a:cubicBezTo>
                  <a:pt x="3653881" y="6074214"/>
                  <a:pt x="3654385" y="6071853"/>
                  <a:pt x="3655395" y="6069802"/>
                </a:cubicBezTo>
                <a:cubicBezTo>
                  <a:pt x="3656404" y="6067751"/>
                  <a:pt x="3657983" y="6065993"/>
                  <a:pt x="3660131" y="6064528"/>
                </a:cubicBezTo>
                <a:cubicBezTo>
                  <a:pt x="3662280" y="6063063"/>
                  <a:pt x="3664982" y="6061956"/>
                  <a:pt x="3668238" y="6061208"/>
                </a:cubicBezTo>
                <a:cubicBezTo>
                  <a:pt x="3671494" y="6060459"/>
                  <a:pt x="3675335" y="6060084"/>
                  <a:pt x="3679763" y="6060084"/>
                </a:cubicBezTo>
                <a:close/>
                <a:moveTo>
                  <a:pt x="2774888" y="6060084"/>
                </a:moveTo>
                <a:lnTo>
                  <a:pt x="2788659" y="6060084"/>
                </a:lnTo>
                <a:lnTo>
                  <a:pt x="2788659" y="6078739"/>
                </a:lnTo>
                <a:cubicBezTo>
                  <a:pt x="2784687" y="6083167"/>
                  <a:pt x="2780894" y="6086455"/>
                  <a:pt x="2777281" y="6088604"/>
                </a:cubicBezTo>
                <a:cubicBezTo>
                  <a:pt x="2773667" y="6090752"/>
                  <a:pt x="2769744" y="6091827"/>
                  <a:pt x="2765512" y="6091827"/>
                </a:cubicBezTo>
                <a:cubicBezTo>
                  <a:pt x="2760303" y="6091827"/>
                  <a:pt x="2756249" y="6090476"/>
                  <a:pt x="2753352" y="6087773"/>
                </a:cubicBezTo>
                <a:cubicBezTo>
                  <a:pt x="2750454" y="6085071"/>
                  <a:pt x="2749006" y="6081441"/>
                  <a:pt x="2749006" y="6076883"/>
                </a:cubicBezTo>
                <a:cubicBezTo>
                  <a:pt x="2749006" y="6074214"/>
                  <a:pt x="2749510" y="6071853"/>
                  <a:pt x="2750520" y="6069802"/>
                </a:cubicBezTo>
                <a:cubicBezTo>
                  <a:pt x="2751529" y="6067751"/>
                  <a:pt x="2753108" y="6065993"/>
                  <a:pt x="2755256" y="6064528"/>
                </a:cubicBezTo>
                <a:cubicBezTo>
                  <a:pt x="2757405" y="6063063"/>
                  <a:pt x="2760107" y="6061956"/>
                  <a:pt x="2763363" y="6061208"/>
                </a:cubicBezTo>
                <a:cubicBezTo>
                  <a:pt x="2766619" y="6060459"/>
                  <a:pt x="2770460" y="6060084"/>
                  <a:pt x="2774888" y="6060084"/>
                </a:cubicBezTo>
                <a:close/>
                <a:moveTo>
                  <a:pt x="2584388" y="6060084"/>
                </a:moveTo>
                <a:lnTo>
                  <a:pt x="2598159" y="6060084"/>
                </a:lnTo>
                <a:lnTo>
                  <a:pt x="2598159" y="6078739"/>
                </a:lnTo>
                <a:cubicBezTo>
                  <a:pt x="2594187" y="6083167"/>
                  <a:pt x="2590394" y="6086455"/>
                  <a:pt x="2586781" y="6088604"/>
                </a:cubicBezTo>
                <a:cubicBezTo>
                  <a:pt x="2583167" y="6090752"/>
                  <a:pt x="2579244" y="6091827"/>
                  <a:pt x="2575012" y="6091827"/>
                </a:cubicBezTo>
                <a:cubicBezTo>
                  <a:pt x="2569803" y="6091827"/>
                  <a:pt x="2565749" y="6090476"/>
                  <a:pt x="2562852" y="6087773"/>
                </a:cubicBezTo>
                <a:cubicBezTo>
                  <a:pt x="2559954" y="6085071"/>
                  <a:pt x="2558506" y="6081441"/>
                  <a:pt x="2558506" y="6076883"/>
                </a:cubicBezTo>
                <a:cubicBezTo>
                  <a:pt x="2558506" y="6074214"/>
                  <a:pt x="2559010" y="6071853"/>
                  <a:pt x="2560020" y="6069802"/>
                </a:cubicBezTo>
                <a:cubicBezTo>
                  <a:pt x="2561029" y="6067751"/>
                  <a:pt x="2562608" y="6065993"/>
                  <a:pt x="2564756" y="6064528"/>
                </a:cubicBezTo>
                <a:cubicBezTo>
                  <a:pt x="2566905" y="6063063"/>
                  <a:pt x="2569607" y="6061956"/>
                  <a:pt x="2572863" y="6061208"/>
                </a:cubicBezTo>
                <a:cubicBezTo>
                  <a:pt x="2576119" y="6060459"/>
                  <a:pt x="2579960" y="6060084"/>
                  <a:pt x="2584388" y="6060084"/>
                </a:cubicBezTo>
                <a:close/>
                <a:moveTo>
                  <a:pt x="1319907" y="6038304"/>
                </a:moveTo>
                <a:cubicBezTo>
                  <a:pt x="1324204" y="6038304"/>
                  <a:pt x="1327818" y="6038890"/>
                  <a:pt x="1330748" y="6040062"/>
                </a:cubicBezTo>
                <a:cubicBezTo>
                  <a:pt x="1333679" y="6041234"/>
                  <a:pt x="1336022" y="6042895"/>
                  <a:pt x="1337780" y="6045043"/>
                </a:cubicBezTo>
                <a:cubicBezTo>
                  <a:pt x="1339538" y="6047192"/>
                  <a:pt x="1340792" y="6049813"/>
                  <a:pt x="1341541" y="6052906"/>
                </a:cubicBezTo>
                <a:cubicBezTo>
                  <a:pt x="1342289" y="6055999"/>
                  <a:pt x="1342664" y="6059433"/>
                  <a:pt x="1342664" y="6063210"/>
                </a:cubicBezTo>
                <a:cubicBezTo>
                  <a:pt x="1342664" y="6066661"/>
                  <a:pt x="1342191" y="6070030"/>
                  <a:pt x="1341248" y="6073318"/>
                </a:cubicBezTo>
                <a:cubicBezTo>
                  <a:pt x="1340303" y="6076607"/>
                  <a:pt x="1338822" y="6079569"/>
                  <a:pt x="1336804" y="6082206"/>
                </a:cubicBezTo>
                <a:cubicBezTo>
                  <a:pt x="1334785" y="6084843"/>
                  <a:pt x="1332246" y="6086943"/>
                  <a:pt x="1329186" y="6088506"/>
                </a:cubicBezTo>
                <a:cubicBezTo>
                  <a:pt x="1326125" y="6090069"/>
                  <a:pt x="1322512" y="6090850"/>
                  <a:pt x="1318345" y="6090850"/>
                </a:cubicBezTo>
                <a:cubicBezTo>
                  <a:pt x="1314242" y="6090850"/>
                  <a:pt x="1310661" y="6090117"/>
                  <a:pt x="1307601" y="6088652"/>
                </a:cubicBezTo>
                <a:cubicBezTo>
                  <a:pt x="1304540" y="6087187"/>
                  <a:pt x="1301985" y="6084746"/>
                  <a:pt x="1299934" y="6081327"/>
                </a:cubicBezTo>
                <a:cubicBezTo>
                  <a:pt x="1297883" y="6077909"/>
                  <a:pt x="1296321" y="6073367"/>
                  <a:pt x="1295246" y="6067702"/>
                </a:cubicBezTo>
                <a:cubicBezTo>
                  <a:pt x="1294171" y="6062038"/>
                  <a:pt x="1293634" y="6055006"/>
                  <a:pt x="1293634" y="6046606"/>
                </a:cubicBezTo>
                <a:cubicBezTo>
                  <a:pt x="1295327" y="6045434"/>
                  <a:pt x="1297200" y="6044343"/>
                  <a:pt x="1299250" y="6043334"/>
                </a:cubicBezTo>
                <a:cubicBezTo>
                  <a:pt x="1301301" y="6042325"/>
                  <a:pt x="1303450" y="6041446"/>
                  <a:pt x="1305697" y="6040697"/>
                </a:cubicBezTo>
                <a:cubicBezTo>
                  <a:pt x="1307943" y="6039948"/>
                  <a:pt x="1310271" y="6039362"/>
                  <a:pt x="1312680" y="6038939"/>
                </a:cubicBezTo>
                <a:cubicBezTo>
                  <a:pt x="1315089" y="6038516"/>
                  <a:pt x="1317498" y="6038304"/>
                  <a:pt x="1319907" y="6038304"/>
                </a:cubicBezTo>
                <a:close/>
                <a:moveTo>
                  <a:pt x="5458203" y="6021701"/>
                </a:moveTo>
                <a:cubicBezTo>
                  <a:pt x="5462631" y="6021701"/>
                  <a:pt x="5466879" y="6023117"/>
                  <a:pt x="5470949" y="6025949"/>
                </a:cubicBezTo>
                <a:cubicBezTo>
                  <a:pt x="5475018" y="6028782"/>
                  <a:pt x="5479234" y="6032900"/>
                  <a:pt x="5483597" y="6038304"/>
                </a:cubicBezTo>
                <a:lnTo>
                  <a:pt x="5483597" y="6073465"/>
                </a:lnTo>
                <a:cubicBezTo>
                  <a:pt x="5481058" y="6076655"/>
                  <a:pt x="5478648" y="6079341"/>
                  <a:pt x="5476370" y="6081523"/>
                </a:cubicBezTo>
                <a:cubicBezTo>
                  <a:pt x="5474091" y="6083704"/>
                  <a:pt x="5471909" y="6085478"/>
                  <a:pt x="5469826" y="6086846"/>
                </a:cubicBezTo>
                <a:cubicBezTo>
                  <a:pt x="5467742" y="6088213"/>
                  <a:pt x="5465707" y="6089190"/>
                  <a:pt x="5463721" y="6089776"/>
                </a:cubicBezTo>
                <a:cubicBezTo>
                  <a:pt x="5461736" y="6090362"/>
                  <a:pt x="5459668" y="6090655"/>
                  <a:pt x="5457520" y="6090655"/>
                </a:cubicBezTo>
                <a:cubicBezTo>
                  <a:pt x="5453287" y="6090655"/>
                  <a:pt x="5449771" y="6089662"/>
                  <a:pt x="5446971" y="6087676"/>
                </a:cubicBezTo>
                <a:cubicBezTo>
                  <a:pt x="5444171" y="6085690"/>
                  <a:pt x="5441925" y="6083053"/>
                  <a:pt x="5440232" y="6079765"/>
                </a:cubicBezTo>
                <a:cubicBezTo>
                  <a:pt x="5438539" y="6076476"/>
                  <a:pt x="5437351" y="6072716"/>
                  <a:pt x="5436667" y="6068484"/>
                </a:cubicBezTo>
                <a:cubicBezTo>
                  <a:pt x="5435984" y="6064252"/>
                  <a:pt x="5435642" y="6059922"/>
                  <a:pt x="5435642" y="6055494"/>
                </a:cubicBezTo>
                <a:cubicBezTo>
                  <a:pt x="5435642" y="6051327"/>
                  <a:pt x="5436049" y="6047225"/>
                  <a:pt x="5436863" y="6043188"/>
                </a:cubicBezTo>
                <a:cubicBezTo>
                  <a:pt x="5437676" y="6039151"/>
                  <a:pt x="5438979" y="6035537"/>
                  <a:pt x="5440769" y="6032347"/>
                </a:cubicBezTo>
                <a:cubicBezTo>
                  <a:pt x="5442560" y="6029156"/>
                  <a:pt x="5444888" y="6026584"/>
                  <a:pt x="5447753" y="6024631"/>
                </a:cubicBezTo>
                <a:cubicBezTo>
                  <a:pt x="5450617" y="6022677"/>
                  <a:pt x="5454101" y="6021701"/>
                  <a:pt x="5458203" y="6021701"/>
                </a:cubicBezTo>
                <a:close/>
                <a:moveTo>
                  <a:pt x="5047760" y="6021701"/>
                </a:moveTo>
                <a:cubicBezTo>
                  <a:pt x="5051953" y="6021701"/>
                  <a:pt x="5055458" y="6022677"/>
                  <a:pt x="5058275" y="6024631"/>
                </a:cubicBezTo>
                <a:cubicBezTo>
                  <a:pt x="5061092" y="6026584"/>
                  <a:pt x="5063336" y="6029189"/>
                  <a:pt x="5065007" y="6032444"/>
                </a:cubicBezTo>
                <a:cubicBezTo>
                  <a:pt x="5066677" y="6035700"/>
                  <a:pt x="5067856" y="6039427"/>
                  <a:pt x="5068544" y="6043627"/>
                </a:cubicBezTo>
                <a:cubicBezTo>
                  <a:pt x="5069232" y="6047827"/>
                  <a:pt x="5069576" y="6052173"/>
                  <a:pt x="5069576" y="6056666"/>
                </a:cubicBezTo>
                <a:cubicBezTo>
                  <a:pt x="5069576" y="6060768"/>
                  <a:pt x="5069150" y="6064838"/>
                  <a:pt x="5068298" y="6068875"/>
                </a:cubicBezTo>
                <a:cubicBezTo>
                  <a:pt x="5067447" y="6072911"/>
                  <a:pt x="5066120" y="6076558"/>
                  <a:pt x="5064318" y="6079813"/>
                </a:cubicBezTo>
                <a:cubicBezTo>
                  <a:pt x="5062516" y="6083069"/>
                  <a:pt x="5060158" y="6085673"/>
                  <a:pt x="5057243" y="6087627"/>
                </a:cubicBezTo>
                <a:cubicBezTo>
                  <a:pt x="5054327" y="6089580"/>
                  <a:pt x="5050839" y="6090557"/>
                  <a:pt x="5046778" y="6090557"/>
                </a:cubicBezTo>
                <a:cubicBezTo>
                  <a:pt x="5042389" y="6090557"/>
                  <a:pt x="5038196" y="6089124"/>
                  <a:pt x="5034200" y="6086260"/>
                </a:cubicBezTo>
                <a:cubicBezTo>
                  <a:pt x="5030203" y="6083395"/>
                  <a:pt x="5025978" y="6079260"/>
                  <a:pt x="5021523" y="6073856"/>
                </a:cubicBezTo>
                <a:lnTo>
                  <a:pt x="5021523" y="6038890"/>
                </a:lnTo>
                <a:cubicBezTo>
                  <a:pt x="5024078" y="6035700"/>
                  <a:pt x="5026502" y="6033014"/>
                  <a:pt x="5028794" y="6030833"/>
                </a:cubicBezTo>
                <a:cubicBezTo>
                  <a:pt x="5031088" y="6028651"/>
                  <a:pt x="5033282" y="6026893"/>
                  <a:pt x="5035379" y="6025559"/>
                </a:cubicBezTo>
                <a:cubicBezTo>
                  <a:pt x="5037475" y="6024224"/>
                  <a:pt x="5039539" y="6023247"/>
                  <a:pt x="5041569" y="6022629"/>
                </a:cubicBezTo>
                <a:cubicBezTo>
                  <a:pt x="5043600" y="6022010"/>
                  <a:pt x="5045664" y="6021701"/>
                  <a:pt x="5047760" y="6021701"/>
                </a:cubicBezTo>
                <a:close/>
                <a:moveTo>
                  <a:pt x="4315203" y="6021701"/>
                </a:moveTo>
                <a:cubicBezTo>
                  <a:pt x="4319631" y="6021701"/>
                  <a:pt x="4323879" y="6023117"/>
                  <a:pt x="4327949" y="6025949"/>
                </a:cubicBezTo>
                <a:cubicBezTo>
                  <a:pt x="4332018" y="6028782"/>
                  <a:pt x="4336234" y="6032900"/>
                  <a:pt x="4340597" y="6038304"/>
                </a:cubicBezTo>
                <a:lnTo>
                  <a:pt x="4340597" y="6073465"/>
                </a:lnTo>
                <a:cubicBezTo>
                  <a:pt x="4338057" y="6076655"/>
                  <a:pt x="4335648" y="6079341"/>
                  <a:pt x="4333369" y="6081523"/>
                </a:cubicBezTo>
                <a:cubicBezTo>
                  <a:pt x="4331090" y="6083704"/>
                  <a:pt x="4328909" y="6085478"/>
                  <a:pt x="4326826" y="6086846"/>
                </a:cubicBezTo>
                <a:cubicBezTo>
                  <a:pt x="4324742" y="6088213"/>
                  <a:pt x="4322707" y="6089190"/>
                  <a:pt x="4320721" y="6089776"/>
                </a:cubicBezTo>
                <a:cubicBezTo>
                  <a:pt x="4318735" y="6090362"/>
                  <a:pt x="4316668" y="6090655"/>
                  <a:pt x="4314519" y="6090655"/>
                </a:cubicBezTo>
                <a:cubicBezTo>
                  <a:pt x="4310287" y="6090655"/>
                  <a:pt x="4306771" y="6089662"/>
                  <a:pt x="4303971" y="6087676"/>
                </a:cubicBezTo>
                <a:cubicBezTo>
                  <a:pt x="4301171" y="6085690"/>
                  <a:pt x="4298925" y="6083053"/>
                  <a:pt x="4297232" y="6079765"/>
                </a:cubicBezTo>
                <a:cubicBezTo>
                  <a:pt x="4295539" y="6076476"/>
                  <a:pt x="4294351" y="6072716"/>
                  <a:pt x="4293667" y="6068484"/>
                </a:cubicBezTo>
                <a:cubicBezTo>
                  <a:pt x="4292984" y="6064252"/>
                  <a:pt x="4292642" y="6059922"/>
                  <a:pt x="4292642" y="6055494"/>
                </a:cubicBezTo>
                <a:cubicBezTo>
                  <a:pt x="4292642" y="6051327"/>
                  <a:pt x="4293049" y="6047225"/>
                  <a:pt x="4293863" y="6043188"/>
                </a:cubicBezTo>
                <a:cubicBezTo>
                  <a:pt x="4294676" y="6039151"/>
                  <a:pt x="4295979" y="6035537"/>
                  <a:pt x="4297769" y="6032347"/>
                </a:cubicBezTo>
                <a:cubicBezTo>
                  <a:pt x="4299560" y="6029156"/>
                  <a:pt x="4301888" y="6026584"/>
                  <a:pt x="4304753" y="6024631"/>
                </a:cubicBezTo>
                <a:cubicBezTo>
                  <a:pt x="4307617" y="6022677"/>
                  <a:pt x="4311101" y="6021701"/>
                  <a:pt x="4315203" y="6021701"/>
                </a:cubicBezTo>
                <a:close/>
                <a:moveTo>
                  <a:pt x="5624476" y="6021310"/>
                </a:moveTo>
                <a:cubicBezTo>
                  <a:pt x="5629667" y="6021310"/>
                  <a:pt x="5634003" y="6022238"/>
                  <a:pt x="5637485" y="6024094"/>
                </a:cubicBezTo>
                <a:cubicBezTo>
                  <a:pt x="5640967" y="6025949"/>
                  <a:pt x="5643726" y="6028472"/>
                  <a:pt x="5645763" y="6031663"/>
                </a:cubicBezTo>
                <a:cubicBezTo>
                  <a:pt x="5647800" y="6034853"/>
                  <a:pt x="5649262" y="6038565"/>
                  <a:pt x="5650149" y="6042797"/>
                </a:cubicBezTo>
                <a:cubicBezTo>
                  <a:pt x="5651036" y="6047029"/>
                  <a:pt x="5651480" y="6051522"/>
                  <a:pt x="5651480" y="6056275"/>
                </a:cubicBezTo>
                <a:cubicBezTo>
                  <a:pt x="5651480" y="6061354"/>
                  <a:pt x="5650954" y="6066010"/>
                  <a:pt x="5649903" y="6070242"/>
                </a:cubicBezTo>
                <a:cubicBezTo>
                  <a:pt x="5648851" y="6074474"/>
                  <a:pt x="5647209" y="6078120"/>
                  <a:pt x="5644975" y="6081181"/>
                </a:cubicBezTo>
                <a:cubicBezTo>
                  <a:pt x="5642741" y="6084241"/>
                  <a:pt x="5639883" y="6086618"/>
                  <a:pt x="5636402" y="6088311"/>
                </a:cubicBezTo>
                <a:cubicBezTo>
                  <a:pt x="5632920" y="6090003"/>
                  <a:pt x="5628813" y="6090850"/>
                  <a:pt x="5624082" y="6090850"/>
                </a:cubicBezTo>
                <a:cubicBezTo>
                  <a:pt x="5618891" y="6090850"/>
                  <a:pt x="5614555" y="6089922"/>
                  <a:pt x="5611074" y="6088066"/>
                </a:cubicBezTo>
                <a:cubicBezTo>
                  <a:pt x="5607591" y="6086211"/>
                  <a:pt x="5604816" y="6083704"/>
                  <a:pt x="5602746" y="6080546"/>
                </a:cubicBezTo>
                <a:cubicBezTo>
                  <a:pt x="5600677" y="6077388"/>
                  <a:pt x="5599199" y="6073693"/>
                  <a:pt x="5598312" y="6069461"/>
                </a:cubicBezTo>
                <a:cubicBezTo>
                  <a:pt x="5597424" y="6065228"/>
                  <a:pt x="5596981" y="6060703"/>
                  <a:pt x="5596981" y="6055885"/>
                </a:cubicBezTo>
                <a:cubicBezTo>
                  <a:pt x="5596981" y="6050871"/>
                  <a:pt x="5597523" y="6046248"/>
                  <a:pt x="5598607" y="6042016"/>
                </a:cubicBezTo>
                <a:cubicBezTo>
                  <a:pt x="5599691" y="6037783"/>
                  <a:pt x="5601350" y="6034121"/>
                  <a:pt x="5603583" y="6031028"/>
                </a:cubicBezTo>
                <a:cubicBezTo>
                  <a:pt x="5605817" y="6027935"/>
                  <a:pt x="5608658" y="6025542"/>
                  <a:pt x="5612108" y="6023849"/>
                </a:cubicBezTo>
                <a:cubicBezTo>
                  <a:pt x="5615557" y="6022156"/>
                  <a:pt x="5619680" y="6021310"/>
                  <a:pt x="5624476" y="6021310"/>
                </a:cubicBezTo>
                <a:close/>
                <a:moveTo>
                  <a:pt x="5357776" y="6021310"/>
                </a:moveTo>
                <a:cubicBezTo>
                  <a:pt x="5362966" y="6021310"/>
                  <a:pt x="5367303" y="6022238"/>
                  <a:pt x="5370785" y="6024094"/>
                </a:cubicBezTo>
                <a:cubicBezTo>
                  <a:pt x="5374267" y="6025949"/>
                  <a:pt x="5377026" y="6028472"/>
                  <a:pt x="5379063" y="6031663"/>
                </a:cubicBezTo>
                <a:cubicBezTo>
                  <a:pt x="5381100" y="6034853"/>
                  <a:pt x="5382562" y="6038565"/>
                  <a:pt x="5383449" y="6042797"/>
                </a:cubicBezTo>
                <a:cubicBezTo>
                  <a:pt x="5384336" y="6047029"/>
                  <a:pt x="5384780" y="6051522"/>
                  <a:pt x="5384780" y="6056275"/>
                </a:cubicBezTo>
                <a:cubicBezTo>
                  <a:pt x="5384780" y="6061354"/>
                  <a:pt x="5384254" y="6066010"/>
                  <a:pt x="5383203" y="6070242"/>
                </a:cubicBezTo>
                <a:cubicBezTo>
                  <a:pt x="5382151" y="6074474"/>
                  <a:pt x="5380509" y="6078120"/>
                  <a:pt x="5378275" y="6081181"/>
                </a:cubicBezTo>
                <a:cubicBezTo>
                  <a:pt x="5376041" y="6084241"/>
                  <a:pt x="5373183" y="6086618"/>
                  <a:pt x="5369701" y="6088311"/>
                </a:cubicBezTo>
                <a:cubicBezTo>
                  <a:pt x="5366219" y="6090003"/>
                  <a:pt x="5362113" y="6090850"/>
                  <a:pt x="5357382" y="6090850"/>
                </a:cubicBezTo>
                <a:cubicBezTo>
                  <a:pt x="5352191" y="6090850"/>
                  <a:pt x="5347855" y="6089922"/>
                  <a:pt x="5344373" y="6088066"/>
                </a:cubicBezTo>
                <a:cubicBezTo>
                  <a:pt x="5340891" y="6086211"/>
                  <a:pt x="5338115" y="6083704"/>
                  <a:pt x="5336046" y="6080546"/>
                </a:cubicBezTo>
                <a:cubicBezTo>
                  <a:pt x="5333977" y="6077388"/>
                  <a:pt x="5332499" y="6073693"/>
                  <a:pt x="5331611" y="6069461"/>
                </a:cubicBezTo>
                <a:cubicBezTo>
                  <a:pt x="5330724" y="6065228"/>
                  <a:pt x="5330281" y="6060703"/>
                  <a:pt x="5330281" y="6055885"/>
                </a:cubicBezTo>
                <a:cubicBezTo>
                  <a:pt x="5330281" y="6050871"/>
                  <a:pt x="5330822" y="6046248"/>
                  <a:pt x="5331907" y="6042016"/>
                </a:cubicBezTo>
                <a:cubicBezTo>
                  <a:pt x="5332991" y="6037783"/>
                  <a:pt x="5334650" y="6034121"/>
                  <a:pt x="5336883" y="6031028"/>
                </a:cubicBezTo>
                <a:cubicBezTo>
                  <a:pt x="5339117" y="6027935"/>
                  <a:pt x="5341958" y="6025542"/>
                  <a:pt x="5345408" y="6023849"/>
                </a:cubicBezTo>
                <a:cubicBezTo>
                  <a:pt x="5348857" y="6022156"/>
                  <a:pt x="5352980" y="6021310"/>
                  <a:pt x="5357776" y="6021310"/>
                </a:cubicBezTo>
                <a:close/>
                <a:moveTo>
                  <a:pt x="3462301" y="6021310"/>
                </a:moveTo>
                <a:cubicBezTo>
                  <a:pt x="3467492" y="6021310"/>
                  <a:pt x="3471828" y="6022238"/>
                  <a:pt x="3475310" y="6024094"/>
                </a:cubicBezTo>
                <a:cubicBezTo>
                  <a:pt x="3478792" y="6025949"/>
                  <a:pt x="3481551" y="6028472"/>
                  <a:pt x="3483588" y="6031663"/>
                </a:cubicBezTo>
                <a:cubicBezTo>
                  <a:pt x="3485625" y="6034853"/>
                  <a:pt x="3487087" y="6038565"/>
                  <a:pt x="3487974" y="6042797"/>
                </a:cubicBezTo>
                <a:cubicBezTo>
                  <a:pt x="3488861" y="6047029"/>
                  <a:pt x="3489305" y="6051522"/>
                  <a:pt x="3489305" y="6056275"/>
                </a:cubicBezTo>
                <a:cubicBezTo>
                  <a:pt x="3489305" y="6061354"/>
                  <a:pt x="3488779" y="6066010"/>
                  <a:pt x="3487727" y="6070242"/>
                </a:cubicBezTo>
                <a:cubicBezTo>
                  <a:pt x="3486676" y="6074474"/>
                  <a:pt x="3485033" y="6078120"/>
                  <a:pt x="3482800" y="6081181"/>
                </a:cubicBezTo>
                <a:cubicBezTo>
                  <a:pt x="3480566" y="6084241"/>
                  <a:pt x="3477708" y="6086618"/>
                  <a:pt x="3474226" y="6088311"/>
                </a:cubicBezTo>
                <a:cubicBezTo>
                  <a:pt x="3470744" y="6090003"/>
                  <a:pt x="3466638" y="6090850"/>
                  <a:pt x="3461907" y="6090850"/>
                </a:cubicBezTo>
                <a:cubicBezTo>
                  <a:pt x="3456716" y="6090850"/>
                  <a:pt x="3452380" y="6089922"/>
                  <a:pt x="3448898" y="6088066"/>
                </a:cubicBezTo>
                <a:cubicBezTo>
                  <a:pt x="3445416" y="6086211"/>
                  <a:pt x="3442640" y="6083704"/>
                  <a:pt x="3440571" y="6080546"/>
                </a:cubicBezTo>
                <a:cubicBezTo>
                  <a:pt x="3438502" y="6077388"/>
                  <a:pt x="3437024" y="6073693"/>
                  <a:pt x="3436137" y="6069461"/>
                </a:cubicBezTo>
                <a:cubicBezTo>
                  <a:pt x="3435249" y="6065228"/>
                  <a:pt x="3434806" y="6060703"/>
                  <a:pt x="3434806" y="6055885"/>
                </a:cubicBezTo>
                <a:cubicBezTo>
                  <a:pt x="3434806" y="6050871"/>
                  <a:pt x="3435348" y="6046248"/>
                  <a:pt x="3436432" y="6042016"/>
                </a:cubicBezTo>
                <a:cubicBezTo>
                  <a:pt x="3437516" y="6037783"/>
                  <a:pt x="3439175" y="6034121"/>
                  <a:pt x="3441408" y="6031028"/>
                </a:cubicBezTo>
                <a:cubicBezTo>
                  <a:pt x="3443642" y="6027935"/>
                  <a:pt x="3446483" y="6025542"/>
                  <a:pt x="3449933" y="6023849"/>
                </a:cubicBezTo>
                <a:cubicBezTo>
                  <a:pt x="3453382" y="6022156"/>
                  <a:pt x="3457505" y="6021310"/>
                  <a:pt x="3462301" y="6021310"/>
                </a:cubicBezTo>
                <a:close/>
                <a:moveTo>
                  <a:pt x="3033676" y="6021310"/>
                </a:moveTo>
                <a:cubicBezTo>
                  <a:pt x="3038867" y="6021310"/>
                  <a:pt x="3043203" y="6022238"/>
                  <a:pt x="3046685" y="6024094"/>
                </a:cubicBezTo>
                <a:cubicBezTo>
                  <a:pt x="3050167" y="6025949"/>
                  <a:pt x="3052926" y="6028472"/>
                  <a:pt x="3054963" y="6031663"/>
                </a:cubicBezTo>
                <a:cubicBezTo>
                  <a:pt x="3057000" y="6034853"/>
                  <a:pt x="3058462" y="6038565"/>
                  <a:pt x="3059349" y="6042797"/>
                </a:cubicBezTo>
                <a:cubicBezTo>
                  <a:pt x="3060236" y="6047029"/>
                  <a:pt x="3060680" y="6051522"/>
                  <a:pt x="3060680" y="6056275"/>
                </a:cubicBezTo>
                <a:cubicBezTo>
                  <a:pt x="3060680" y="6061354"/>
                  <a:pt x="3060154" y="6066010"/>
                  <a:pt x="3059102" y="6070242"/>
                </a:cubicBezTo>
                <a:cubicBezTo>
                  <a:pt x="3058051" y="6074474"/>
                  <a:pt x="3056409" y="6078120"/>
                  <a:pt x="3054175" y="6081181"/>
                </a:cubicBezTo>
                <a:cubicBezTo>
                  <a:pt x="3051941" y="6084241"/>
                  <a:pt x="3049083" y="6086618"/>
                  <a:pt x="3045601" y="6088311"/>
                </a:cubicBezTo>
                <a:cubicBezTo>
                  <a:pt x="3042120" y="6090003"/>
                  <a:pt x="3038013" y="6090850"/>
                  <a:pt x="3033282" y="6090850"/>
                </a:cubicBezTo>
                <a:cubicBezTo>
                  <a:pt x="3028092" y="6090850"/>
                  <a:pt x="3023755" y="6089922"/>
                  <a:pt x="3020273" y="6088066"/>
                </a:cubicBezTo>
                <a:cubicBezTo>
                  <a:pt x="3016791" y="6086211"/>
                  <a:pt x="3014016" y="6083704"/>
                  <a:pt x="3011946" y="6080546"/>
                </a:cubicBezTo>
                <a:cubicBezTo>
                  <a:pt x="3009877" y="6077388"/>
                  <a:pt x="3008399" y="6073693"/>
                  <a:pt x="3007511" y="6069461"/>
                </a:cubicBezTo>
                <a:cubicBezTo>
                  <a:pt x="3006624" y="6065228"/>
                  <a:pt x="3006181" y="6060703"/>
                  <a:pt x="3006181" y="6055885"/>
                </a:cubicBezTo>
                <a:cubicBezTo>
                  <a:pt x="3006181" y="6050871"/>
                  <a:pt x="3006723" y="6046248"/>
                  <a:pt x="3007807" y="6042016"/>
                </a:cubicBezTo>
                <a:cubicBezTo>
                  <a:pt x="3008891" y="6037783"/>
                  <a:pt x="3010550" y="6034121"/>
                  <a:pt x="3012783" y="6031028"/>
                </a:cubicBezTo>
                <a:cubicBezTo>
                  <a:pt x="3015017" y="6027935"/>
                  <a:pt x="3017858" y="6025542"/>
                  <a:pt x="3021308" y="6023849"/>
                </a:cubicBezTo>
                <a:cubicBezTo>
                  <a:pt x="3024757" y="6022156"/>
                  <a:pt x="3028880" y="6021310"/>
                  <a:pt x="3033676" y="6021310"/>
                </a:cubicBezTo>
                <a:close/>
                <a:moveTo>
                  <a:pt x="2414551" y="6021310"/>
                </a:moveTo>
                <a:cubicBezTo>
                  <a:pt x="2419742" y="6021310"/>
                  <a:pt x="2424078" y="6022238"/>
                  <a:pt x="2427560" y="6024094"/>
                </a:cubicBezTo>
                <a:cubicBezTo>
                  <a:pt x="2431042" y="6025949"/>
                  <a:pt x="2433801" y="6028472"/>
                  <a:pt x="2435839" y="6031663"/>
                </a:cubicBezTo>
                <a:cubicBezTo>
                  <a:pt x="2437875" y="6034853"/>
                  <a:pt x="2439337" y="6038565"/>
                  <a:pt x="2440224" y="6042797"/>
                </a:cubicBezTo>
                <a:cubicBezTo>
                  <a:pt x="2441111" y="6047029"/>
                  <a:pt x="2441555" y="6051522"/>
                  <a:pt x="2441555" y="6056275"/>
                </a:cubicBezTo>
                <a:cubicBezTo>
                  <a:pt x="2441555" y="6061354"/>
                  <a:pt x="2441030" y="6066010"/>
                  <a:pt x="2439978" y="6070242"/>
                </a:cubicBezTo>
                <a:cubicBezTo>
                  <a:pt x="2438926" y="6074474"/>
                  <a:pt x="2437284" y="6078120"/>
                  <a:pt x="2435050" y="6081181"/>
                </a:cubicBezTo>
                <a:cubicBezTo>
                  <a:pt x="2432816" y="6084241"/>
                  <a:pt x="2429958" y="6086618"/>
                  <a:pt x="2426477" y="6088311"/>
                </a:cubicBezTo>
                <a:cubicBezTo>
                  <a:pt x="2422995" y="6090003"/>
                  <a:pt x="2418888" y="6090850"/>
                  <a:pt x="2414157" y="6090850"/>
                </a:cubicBezTo>
                <a:cubicBezTo>
                  <a:pt x="2408967" y="6090850"/>
                  <a:pt x="2404630" y="6089922"/>
                  <a:pt x="2401149" y="6088066"/>
                </a:cubicBezTo>
                <a:cubicBezTo>
                  <a:pt x="2397666" y="6086211"/>
                  <a:pt x="2394891" y="6083704"/>
                  <a:pt x="2392821" y="6080546"/>
                </a:cubicBezTo>
                <a:cubicBezTo>
                  <a:pt x="2390752" y="6077388"/>
                  <a:pt x="2389274" y="6073693"/>
                  <a:pt x="2388387" y="6069461"/>
                </a:cubicBezTo>
                <a:cubicBezTo>
                  <a:pt x="2387499" y="6065228"/>
                  <a:pt x="2387056" y="6060703"/>
                  <a:pt x="2387056" y="6055885"/>
                </a:cubicBezTo>
                <a:cubicBezTo>
                  <a:pt x="2387056" y="6050871"/>
                  <a:pt x="2387598" y="6046248"/>
                  <a:pt x="2388682" y="6042016"/>
                </a:cubicBezTo>
                <a:cubicBezTo>
                  <a:pt x="2389766" y="6037783"/>
                  <a:pt x="2391425" y="6034121"/>
                  <a:pt x="2393658" y="6031028"/>
                </a:cubicBezTo>
                <a:cubicBezTo>
                  <a:pt x="2395892" y="6027935"/>
                  <a:pt x="2398734" y="6025542"/>
                  <a:pt x="2402183" y="6023849"/>
                </a:cubicBezTo>
                <a:cubicBezTo>
                  <a:pt x="2405633" y="6022156"/>
                  <a:pt x="2409755" y="6021310"/>
                  <a:pt x="2414551" y="6021310"/>
                </a:cubicBezTo>
                <a:close/>
                <a:moveTo>
                  <a:pt x="6117239" y="6020431"/>
                </a:moveTo>
                <a:cubicBezTo>
                  <a:pt x="6125035" y="6020431"/>
                  <a:pt x="6130915" y="6022840"/>
                  <a:pt x="6134878" y="6027658"/>
                </a:cubicBezTo>
                <a:cubicBezTo>
                  <a:pt x="6138840" y="6032477"/>
                  <a:pt x="6140724" y="6039118"/>
                  <a:pt x="6140529" y="6047583"/>
                </a:cubicBezTo>
                <a:lnTo>
                  <a:pt x="6092573" y="6047583"/>
                </a:lnTo>
                <a:cubicBezTo>
                  <a:pt x="6092705" y="6044002"/>
                  <a:pt x="6093328" y="6040567"/>
                  <a:pt x="6094441" y="6037279"/>
                </a:cubicBezTo>
                <a:cubicBezTo>
                  <a:pt x="6095554" y="6033991"/>
                  <a:pt x="6097127" y="6031109"/>
                  <a:pt x="6099158" y="6028635"/>
                </a:cubicBezTo>
                <a:cubicBezTo>
                  <a:pt x="6101189" y="6026161"/>
                  <a:pt x="6103711" y="6024175"/>
                  <a:pt x="6106725" y="6022677"/>
                </a:cubicBezTo>
                <a:cubicBezTo>
                  <a:pt x="6109738" y="6021180"/>
                  <a:pt x="6113243" y="6020431"/>
                  <a:pt x="6117239" y="6020431"/>
                </a:cubicBezTo>
                <a:close/>
                <a:moveTo>
                  <a:pt x="5145690" y="6020431"/>
                </a:moveTo>
                <a:cubicBezTo>
                  <a:pt x="5153486" y="6020431"/>
                  <a:pt x="5159365" y="6022840"/>
                  <a:pt x="5163328" y="6027658"/>
                </a:cubicBezTo>
                <a:cubicBezTo>
                  <a:pt x="5167291" y="6032477"/>
                  <a:pt x="5169174" y="6039118"/>
                  <a:pt x="5168979" y="6047583"/>
                </a:cubicBezTo>
                <a:lnTo>
                  <a:pt x="5121024" y="6047583"/>
                </a:lnTo>
                <a:cubicBezTo>
                  <a:pt x="5121155" y="6044002"/>
                  <a:pt x="5121777" y="6040567"/>
                  <a:pt x="5122891" y="6037279"/>
                </a:cubicBezTo>
                <a:cubicBezTo>
                  <a:pt x="5124004" y="6033991"/>
                  <a:pt x="5125577" y="6031109"/>
                  <a:pt x="5127608" y="6028635"/>
                </a:cubicBezTo>
                <a:cubicBezTo>
                  <a:pt x="5129639" y="6026161"/>
                  <a:pt x="5132162" y="6024175"/>
                  <a:pt x="5135175" y="6022677"/>
                </a:cubicBezTo>
                <a:cubicBezTo>
                  <a:pt x="5138188" y="6021180"/>
                  <a:pt x="5141693" y="6020431"/>
                  <a:pt x="5145690" y="6020431"/>
                </a:cubicBezTo>
                <a:close/>
                <a:moveTo>
                  <a:pt x="4739433" y="6020333"/>
                </a:moveTo>
                <a:cubicBezTo>
                  <a:pt x="4745488" y="6020333"/>
                  <a:pt x="4750160" y="6022010"/>
                  <a:pt x="4753448" y="6025363"/>
                </a:cubicBezTo>
                <a:cubicBezTo>
                  <a:pt x="4756737" y="6028717"/>
                  <a:pt x="4758381" y="6033388"/>
                  <a:pt x="4758381" y="6039379"/>
                </a:cubicBezTo>
                <a:cubicBezTo>
                  <a:pt x="4758381" y="6041918"/>
                  <a:pt x="4758006" y="6044360"/>
                  <a:pt x="4757257" y="6046704"/>
                </a:cubicBezTo>
                <a:cubicBezTo>
                  <a:pt x="4756509" y="6049048"/>
                  <a:pt x="4755369" y="6051115"/>
                  <a:pt x="4753839" y="6052906"/>
                </a:cubicBezTo>
                <a:cubicBezTo>
                  <a:pt x="4752309" y="6054696"/>
                  <a:pt x="4750372" y="6056096"/>
                  <a:pt x="4748028" y="6057105"/>
                </a:cubicBezTo>
                <a:cubicBezTo>
                  <a:pt x="4745684" y="6058115"/>
                  <a:pt x="4742917" y="6058619"/>
                  <a:pt x="4739726" y="6058619"/>
                </a:cubicBezTo>
                <a:cubicBezTo>
                  <a:pt x="4733801" y="6058619"/>
                  <a:pt x="4729194" y="6056959"/>
                  <a:pt x="4725906" y="6053638"/>
                </a:cubicBezTo>
                <a:cubicBezTo>
                  <a:pt x="4722618" y="6050318"/>
                  <a:pt x="4720974" y="6045760"/>
                  <a:pt x="4720974" y="6039965"/>
                </a:cubicBezTo>
                <a:cubicBezTo>
                  <a:pt x="4720974" y="6037360"/>
                  <a:pt x="4721348" y="6034870"/>
                  <a:pt x="4722097" y="6032493"/>
                </a:cubicBezTo>
                <a:cubicBezTo>
                  <a:pt x="4722846" y="6030116"/>
                  <a:pt x="4723985" y="6028017"/>
                  <a:pt x="4725515" y="6026193"/>
                </a:cubicBezTo>
                <a:cubicBezTo>
                  <a:pt x="4727045" y="6024370"/>
                  <a:pt x="4728966" y="6022938"/>
                  <a:pt x="4731278" y="6021896"/>
                </a:cubicBezTo>
                <a:cubicBezTo>
                  <a:pt x="4733589" y="6020854"/>
                  <a:pt x="4736308" y="6020333"/>
                  <a:pt x="4739433" y="6020333"/>
                </a:cubicBezTo>
                <a:close/>
                <a:moveTo>
                  <a:pt x="1651654" y="6015059"/>
                </a:moveTo>
                <a:cubicBezTo>
                  <a:pt x="1656342" y="6015059"/>
                  <a:pt x="1660231" y="6015915"/>
                  <a:pt x="1663319" y="6017626"/>
                </a:cubicBezTo>
                <a:cubicBezTo>
                  <a:pt x="1666407" y="6019338"/>
                  <a:pt x="1668881" y="6021719"/>
                  <a:pt x="1670742" y="6024770"/>
                </a:cubicBezTo>
                <a:cubicBezTo>
                  <a:pt x="1672602" y="6027821"/>
                  <a:pt x="1673923" y="6031412"/>
                  <a:pt x="1674704" y="6035542"/>
                </a:cubicBezTo>
                <a:cubicBezTo>
                  <a:pt x="1675485" y="6039672"/>
                  <a:pt x="1675876" y="6044192"/>
                  <a:pt x="1675876" y="6049104"/>
                </a:cubicBezTo>
                <a:cubicBezTo>
                  <a:pt x="1675876" y="6054387"/>
                  <a:pt x="1675392" y="6059094"/>
                  <a:pt x="1674425" y="6063224"/>
                </a:cubicBezTo>
                <a:cubicBezTo>
                  <a:pt x="1673458" y="6067354"/>
                  <a:pt x="1671969" y="6070870"/>
                  <a:pt x="1669960" y="6073772"/>
                </a:cubicBezTo>
                <a:cubicBezTo>
                  <a:pt x="1667951" y="6076674"/>
                  <a:pt x="1665384" y="6078888"/>
                  <a:pt x="1662258" y="6080413"/>
                </a:cubicBezTo>
                <a:cubicBezTo>
                  <a:pt x="1659133" y="6081939"/>
                  <a:pt x="1655450" y="6082702"/>
                  <a:pt x="1651208" y="6082702"/>
                </a:cubicBezTo>
                <a:cubicBezTo>
                  <a:pt x="1646594" y="6082702"/>
                  <a:pt x="1642725" y="6081864"/>
                  <a:pt x="1639599" y="6080190"/>
                </a:cubicBezTo>
                <a:cubicBezTo>
                  <a:pt x="1636474" y="6078516"/>
                  <a:pt x="1633999" y="6076153"/>
                  <a:pt x="1632177" y="6073102"/>
                </a:cubicBezTo>
                <a:cubicBezTo>
                  <a:pt x="1630353" y="6070051"/>
                  <a:pt x="1629033" y="6066461"/>
                  <a:pt x="1628214" y="6062331"/>
                </a:cubicBezTo>
                <a:cubicBezTo>
                  <a:pt x="1627395" y="6058201"/>
                  <a:pt x="1626986" y="6053680"/>
                  <a:pt x="1626986" y="6048769"/>
                </a:cubicBezTo>
                <a:cubicBezTo>
                  <a:pt x="1626986" y="6043485"/>
                  <a:pt x="1627488" y="6038779"/>
                  <a:pt x="1628493" y="6034649"/>
                </a:cubicBezTo>
                <a:cubicBezTo>
                  <a:pt x="1629498" y="6030519"/>
                  <a:pt x="1631004" y="6026984"/>
                  <a:pt x="1633014" y="6024045"/>
                </a:cubicBezTo>
                <a:cubicBezTo>
                  <a:pt x="1635023" y="6021105"/>
                  <a:pt x="1637590" y="6018873"/>
                  <a:pt x="1640716" y="6017347"/>
                </a:cubicBezTo>
                <a:cubicBezTo>
                  <a:pt x="1643841" y="6015822"/>
                  <a:pt x="1647488" y="6015059"/>
                  <a:pt x="1651654" y="6015059"/>
                </a:cubicBezTo>
                <a:close/>
                <a:moveTo>
                  <a:pt x="2228159" y="6013008"/>
                </a:moveTo>
                <a:cubicBezTo>
                  <a:pt x="2226075" y="6013008"/>
                  <a:pt x="2224383" y="6013187"/>
                  <a:pt x="2223080" y="6013545"/>
                </a:cubicBezTo>
                <a:cubicBezTo>
                  <a:pt x="2221778" y="6013903"/>
                  <a:pt x="2220736" y="6014522"/>
                  <a:pt x="2219954" y="6015401"/>
                </a:cubicBezTo>
                <a:cubicBezTo>
                  <a:pt x="2219173" y="6016280"/>
                  <a:pt x="2218636" y="6017452"/>
                  <a:pt x="2218343" y="6018917"/>
                </a:cubicBezTo>
                <a:cubicBezTo>
                  <a:pt x="2218050" y="6020382"/>
                  <a:pt x="2217903" y="6022222"/>
                  <a:pt x="2217903" y="6024435"/>
                </a:cubicBezTo>
                <a:cubicBezTo>
                  <a:pt x="2217903" y="6026519"/>
                  <a:pt x="2218050" y="6028277"/>
                  <a:pt x="2218343" y="6029709"/>
                </a:cubicBezTo>
                <a:cubicBezTo>
                  <a:pt x="2218636" y="6031142"/>
                  <a:pt x="2219173" y="6032298"/>
                  <a:pt x="2219954" y="6033177"/>
                </a:cubicBezTo>
                <a:cubicBezTo>
                  <a:pt x="2220736" y="6034056"/>
                  <a:pt x="2221778" y="6034674"/>
                  <a:pt x="2223080" y="6035032"/>
                </a:cubicBezTo>
                <a:cubicBezTo>
                  <a:pt x="2224383" y="6035391"/>
                  <a:pt x="2226075" y="6035570"/>
                  <a:pt x="2228159" y="6035570"/>
                </a:cubicBezTo>
                <a:cubicBezTo>
                  <a:pt x="2230177" y="6035570"/>
                  <a:pt x="2231837" y="6035391"/>
                  <a:pt x="2233140" y="6035032"/>
                </a:cubicBezTo>
                <a:cubicBezTo>
                  <a:pt x="2234442" y="6034674"/>
                  <a:pt x="2235500" y="6034056"/>
                  <a:pt x="2236314" y="6033177"/>
                </a:cubicBezTo>
                <a:cubicBezTo>
                  <a:pt x="2237128" y="6032298"/>
                  <a:pt x="2237681" y="6031142"/>
                  <a:pt x="2237974" y="6029709"/>
                </a:cubicBezTo>
                <a:cubicBezTo>
                  <a:pt x="2238268" y="6028277"/>
                  <a:pt x="2238414" y="6026519"/>
                  <a:pt x="2238414" y="6024435"/>
                </a:cubicBezTo>
                <a:cubicBezTo>
                  <a:pt x="2238414" y="6022222"/>
                  <a:pt x="2238268" y="6020382"/>
                  <a:pt x="2237974" y="6018917"/>
                </a:cubicBezTo>
                <a:cubicBezTo>
                  <a:pt x="2237681" y="6017452"/>
                  <a:pt x="2237128" y="6016280"/>
                  <a:pt x="2236314" y="6015401"/>
                </a:cubicBezTo>
                <a:cubicBezTo>
                  <a:pt x="2235500" y="6014522"/>
                  <a:pt x="2234442" y="6013903"/>
                  <a:pt x="2233140" y="6013545"/>
                </a:cubicBezTo>
                <a:cubicBezTo>
                  <a:pt x="2231837" y="6013187"/>
                  <a:pt x="2230177" y="6013008"/>
                  <a:pt x="2228159" y="6013008"/>
                </a:cubicBezTo>
                <a:close/>
                <a:moveTo>
                  <a:pt x="2143717" y="6012715"/>
                </a:moveTo>
                <a:cubicBezTo>
                  <a:pt x="2150786" y="6012715"/>
                  <a:pt x="2156014" y="6014966"/>
                  <a:pt x="2159400" y="6019468"/>
                </a:cubicBezTo>
                <a:cubicBezTo>
                  <a:pt x="2162786" y="6023970"/>
                  <a:pt x="2164367" y="6030165"/>
                  <a:pt x="2164144" y="6038053"/>
                </a:cubicBezTo>
                <a:lnTo>
                  <a:pt x="2122174" y="6038053"/>
                </a:lnTo>
                <a:cubicBezTo>
                  <a:pt x="2122323" y="6034556"/>
                  <a:pt x="2122863" y="6031263"/>
                  <a:pt x="2123793" y="6028175"/>
                </a:cubicBezTo>
                <a:cubicBezTo>
                  <a:pt x="2124723" y="6025086"/>
                  <a:pt x="2126062" y="6022408"/>
                  <a:pt x="2127811" y="6020138"/>
                </a:cubicBezTo>
                <a:cubicBezTo>
                  <a:pt x="2129560" y="6017868"/>
                  <a:pt x="2131755" y="6016064"/>
                  <a:pt x="2134397" y="6014724"/>
                </a:cubicBezTo>
                <a:cubicBezTo>
                  <a:pt x="2137038" y="6013385"/>
                  <a:pt x="2140145" y="6012715"/>
                  <a:pt x="2143717" y="6012715"/>
                </a:cubicBezTo>
                <a:close/>
                <a:moveTo>
                  <a:pt x="5880192" y="6009199"/>
                </a:moveTo>
                <a:cubicBezTo>
                  <a:pt x="5878629" y="6009199"/>
                  <a:pt x="5877326" y="6009264"/>
                  <a:pt x="5876285" y="6009394"/>
                </a:cubicBezTo>
                <a:cubicBezTo>
                  <a:pt x="5875243" y="6009525"/>
                  <a:pt x="5874413" y="6009720"/>
                  <a:pt x="5873794" y="6009980"/>
                </a:cubicBezTo>
                <a:cubicBezTo>
                  <a:pt x="5873176" y="6010241"/>
                  <a:pt x="5872752" y="6010566"/>
                  <a:pt x="5872525" y="6010957"/>
                </a:cubicBezTo>
                <a:cubicBezTo>
                  <a:pt x="5872297" y="6011348"/>
                  <a:pt x="5872183" y="6011771"/>
                  <a:pt x="5872183" y="6012227"/>
                </a:cubicBezTo>
                <a:lnTo>
                  <a:pt x="5872183" y="6100128"/>
                </a:lnTo>
                <a:cubicBezTo>
                  <a:pt x="5872183" y="6100649"/>
                  <a:pt x="5872297" y="6101089"/>
                  <a:pt x="5872525" y="6101447"/>
                </a:cubicBezTo>
                <a:cubicBezTo>
                  <a:pt x="5872752" y="6101805"/>
                  <a:pt x="5873176" y="6102114"/>
                  <a:pt x="5873794" y="6102375"/>
                </a:cubicBezTo>
                <a:cubicBezTo>
                  <a:pt x="5874413" y="6102635"/>
                  <a:pt x="5875243" y="6102831"/>
                  <a:pt x="5876285" y="6102961"/>
                </a:cubicBezTo>
                <a:cubicBezTo>
                  <a:pt x="5877326" y="6103091"/>
                  <a:pt x="5878629" y="6103156"/>
                  <a:pt x="5880192" y="6103156"/>
                </a:cubicBezTo>
                <a:cubicBezTo>
                  <a:pt x="5881819" y="6103156"/>
                  <a:pt x="5883154" y="6103091"/>
                  <a:pt x="5884196" y="6102961"/>
                </a:cubicBezTo>
                <a:cubicBezTo>
                  <a:pt x="5885238" y="6102831"/>
                  <a:pt x="5886052" y="6102635"/>
                  <a:pt x="5886638" y="6102375"/>
                </a:cubicBezTo>
                <a:cubicBezTo>
                  <a:pt x="5887224" y="6102114"/>
                  <a:pt x="5887647" y="6101805"/>
                  <a:pt x="5887907" y="6101447"/>
                </a:cubicBezTo>
                <a:cubicBezTo>
                  <a:pt x="5888168" y="6101089"/>
                  <a:pt x="5888298" y="6100649"/>
                  <a:pt x="5888298" y="6100128"/>
                </a:cubicBezTo>
                <a:lnTo>
                  <a:pt x="5888298" y="6012227"/>
                </a:lnTo>
                <a:cubicBezTo>
                  <a:pt x="5888298" y="6011771"/>
                  <a:pt x="5888168" y="6011348"/>
                  <a:pt x="5887907" y="6010957"/>
                </a:cubicBezTo>
                <a:cubicBezTo>
                  <a:pt x="5887647" y="6010566"/>
                  <a:pt x="5887224" y="6010241"/>
                  <a:pt x="5886638" y="6009980"/>
                </a:cubicBezTo>
                <a:cubicBezTo>
                  <a:pt x="5886052" y="6009720"/>
                  <a:pt x="5885238" y="6009525"/>
                  <a:pt x="5884196" y="6009394"/>
                </a:cubicBezTo>
                <a:cubicBezTo>
                  <a:pt x="5883154" y="6009264"/>
                  <a:pt x="5881819" y="6009199"/>
                  <a:pt x="5880192" y="6009199"/>
                </a:cubicBezTo>
                <a:close/>
                <a:moveTo>
                  <a:pt x="5280116" y="6009199"/>
                </a:moveTo>
                <a:cubicBezTo>
                  <a:pt x="5278554" y="6009199"/>
                  <a:pt x="5277251" y="6009264"/>
                  <a:pt x="5276210" y="6009394"/>
                </a:cubicBezTo>
                <a:cubicBezTo>
                  <a:pt x="5275168" y="6009525"/>
                  <a:pt x="5274338" y="6009720"/>
                  <a:pt x="5273719" y="6009980"/>
                </a:cubicBezTo>
                <a:cubicBezTo>
                  <a:pt x="5273100" y="6010241"/>
                  <a:pt x="5272677" y="6010566"/>
                  <a:pt x="5272449" y="6010957"/>
                </a:cubicBezTo>
                <a:cubicBezTo>
                  <a:pt x="5272221" y="6011348"/>
                  <a:pt x="5272107" y="6011771"/>
                  <a:pt x="5272107" y="6012227"/>
                </a:cubicBezTo>
                <a:lnTo>
                  <a:pt x="5272107" y="6100128"/>
                </a:lnTo>
                <a:cubicBezTo>
                  <a:pt x="5272107" y="6100649"/>
                  <a:pt x="5272221" y="6101089"/>
                  <a:pt x="5272449" y="6101447"/>
                </a:cubicBezTo>
                <a:cubicBezTo>
                  <a:pt x="5272677" y="6101805"/>
                  <a:pt x="5273100" y="6102114"/>
                  <a:pt x="5273719" y="6102375"/>
                </a:cubicBezTo>
                <a:cubicBezTo>
                  <a:pt x="5274338" y="6102635"/>
                  <a:pt x="5275168" y="6102831"/>
                  <a:pt x="5276210" y="6102961"/>
                </a:cubicBezTo>
                <a:cubicBezTo>
                  <a:pt x="5277251" y="6103091"/>
                  <a:pt x="5278554" y="6103156"/>
                  <a:pt x="5280116" y="6103156"/>
                </a:cubicBezTo>
                <a:cubicBezTo>
                  <a:pt x="5281744" y="6103156"/>
                  <a:pt x="5283079" y="6103091"/>
                  <a:pt x="5284121" y="6102961"/>
                </a:cubicBezTo>
                <a:cubicBezTo>
                  <a:pt x="5285162" y="6102831"/>
                  <a:pt x="5285976" y="6102635"/>
                  <a:pt x="5286562" y="6102375"/>
                </a:cubicBezTo>
                <a:cubicBezTo>
                  <a:pt x="5287148" y="6102114"/>
                  <a:pt x="5287572" y="6101805"/>
                  <a:pt x="5287832" y="6101447"/>
                </a:cubicBezTo>
                <a:cubicBezTo>
                  <a:pt x="5288093" y="6101089"/>
                  <a:pt x="5288223" y="6100649"/>
                  <a:pt x="5288223" y="6100128"/>
                </a:cubicBezTo>
                <a:lnTo>
                  <a:pt x="5288223" y="6012227"/>
                </a:lnTo>
                <a:cubicBezTo>
                  <a:pt x="5288223" y="6011771"/>
                  <a:pt x="5288093" y="6011348"/>
                  <a:pt x="5287832" y="6010957"/>
                </a:cubicBezTo>
                <a:cubicBezTo>
                  <a:pt x="5287572" y="6010566"/>
                  <a:pt x="5287148" y="6010241"/>
                  <a:pt x="5286562" y="6009980"/>
                </a:cubicBezTo>
                <a:cubicBezTo>
                  <a:pt x="5285976" y="6009720"/>
                  <a:pt x="5285162" y="6009525"/>
                  <a:pt x="5284121" y="6009394"/>
                </a:cubicBezTo>
                <a:cubicBezTo>
                  <a:pt x="5283079" y="6009264"/>
                  <a:pt x="5281744" y="6009199"/>
                  <a:pt x="5280116" y="6009199"/>
                </a:cubicBezTo>
                <a:close/>
                <a:moveTo>
                  <a:pt x="4565741" y="6009199"/>
                </a:moveTo>
                <a:cubicBezTo>
                  <a:pt x="4564179" y="6009199"/>
                  <a:pt x="4562876" y="6009264"/>
                  <a:pt x="4561835" y="6009394"/>
                </a:cubicBezTo>
                <a:cubicBezTo>
                  <a:pt x="4560793" y="6009525"/>
                  <a:pt x="4559963" y="6009720"/>
                  <a:pt x="4559344" y="6009980"/>
                </a:cubicBezTo>
                <a:cubicBezTo>
                  <a:pt x="4558725" y="6010241"/>
                  <a:pt x="4558302" y="6010566"/>
                  <a:pt x="4558074" y="6010957"/>
                </a:cubicBezTo>
                <a:cubicBezTo>
                  <a:pt x="4557846" y="6011348"/>
                  <a:pt x="4557732" y="6011771"/>
                  <a:pt x="4557732" y="6012227"/>
                </a:cubicBezTo>
                <a:lnTo>
                  <a:pt x="4557732" y="6100128"/>
                </a:lnTo>
                <a:cubicBezTo>
                  <a:pt x="4557732" y="6100649"/>
                  <a:pt x="4557846" y="6101089"/>
                  <a:pt x="4558074" y="6101447"/>
                </a:cubicBezTo>
                <a:cubicBezTo>
                  <a:pt x="4558302" y="6101805"/>
                  <a:pt x="4558725" y="6102114"/>
                  <a:pt x="4559344" y="6102375"/>
                </a:cubicBezTo>
                <a:cubicBezTo>
                  <a:pt x="4559963" y="6102635"/>
                  <a:pt x="4560793" y="6102831"/>
                  <a:pt x="4561835" y="6102961"/>
                </a:cubicBezTo>
                <a:cubicBezTo>
                  <a:pt x="4562876" y="6103091"/>
                  <a:pt x="4564179" y="6103156"/>
                  <a:pt x="4565741" y="6103156"/>
                </a:cubicBezTo>
                <a:cubicBezTo>
                  <a:pt x="4567369" y="6103156"/>
                  <a:pt x="4568704" y="6103091"/>
                  <a:pt x="4569746" y="6102961"/>
                </a:cubicBezTo>
                <a:cubicBezTo>
                  <a:pt x="4570787" y="6102831"/>
                  <a:pt x="4571601" y="6102635"/>
                  <a:pt x="4572187" y="6102375"/>
                </a:cubicBezTo>
                <a:cubicBezTo>
                  <a:pt x="4572773" y="6102114"/>
                  <a:pt x="4573197" y="6101805"/>
                  <a:pt x="4573457" y="6101447"/>
                </a:cubicBezTo>
                <a:cubicBezTo>
                  <a:pt x="4573718" y="6101089"/>
                  <a:pt x="4573848" y="6100649"/>
                  <a:pt x="4573848" y="6100128"/>
                </a:cubicBezTo>
                <a:lnTo>
                  <a:pt x="4573848" y="6012227"/>
                </a:lnTo>
                <a:cubicBezTo>
                  <a:pt x="4573848" y="6011771"/>
                  <a:pt x="4573718" y="6011348"/>
                  <a:pt x="4573457" y="6010957"/>
                </a:cubicBezTo>
                <a:cubicBezTo>
                  <a:pt x="4573197" y="6010566"/>
                  <a:pt x="4572773" y="6010241"/>
                  <a:pt x="4572187" y="6009980"/>
                </a:cubicBezTo>
                <a:cubicBezTo>
                  <a:pt x="4571601" y="6009720"/>
                  <a:pt x="4570787" y="6009525"/>
                  <a:pt x="4569746" y="6009394"/>
                </a:cubicBezTo>
                <a:cubicBezTo>
                  <a:pt x="4568704" y="6009264"/>
                  <a:pt x="4567369" y="6009199"/>
                  <a:pt x="4565741" y="6009199"/>
                </a:cubicBezTo>
                <a:close/>
                <a:moveTo>
                  <a:pt x="4393900" y="6009199"/>
                </a:moveTo>
                <a:cubicBezTo>
                  <a:pt x="4392338" y="6009199"/>
                  <a:pt x="4391036" y="6009248"/>
                  <a:pt x="4389994" y="6009346"/>
                </a:cubicBezTo>
                <a:cubicBezTo>
                  <a:pt x="4388952" y="6009443"/>
                  <a:pt x="4388106" y="6009639"/>
                  <a:pt x="4387454" y="6009932"/>
                </a:cubicBezTo>
                <a:cubicBezTo>
                  <a:pt x="4386803" y="6010225"/>
                  <a:pt x="4386364" y="6010550"/>
                  <a:pt x="4386136" y="6010908"/>
                </a:cubicBezTo>
                <a:cubicBezTo>
                  <a:pt x="4385908" y="6011266"/>
                  <a:pt x="4385794" y="6011706"/>
                  <a:pt x="4385794" y="6012227"/>
                </a:cubicBezTo>
                <a:lnTo>
                  <a:pt x="4385794" y="6065554"/>
                </a:lnTo>
                <a:cubicBezTo>
                  <a:pt x="4385794" y="6071935"/>
                  <a:pt x="4386331" y="6077355"/>
                  <a:pt x="4387405" y="6081816"/>
                </a:cubicBezTo>
                <a:cubicBezTo>
                  <a:pt x="4388480" y="6086276"/>
                  <a:pt x="4390254" y="6090183"/>
                  <a:pt x="4392728" y="6093536"/>
                </a:cubicBezTo>
                <a:cubicBezTo>
                  <a:pt x="4395203" y="6096889"/>
                  <a:pt x="4398442" y="6099542"/>
                  <a:pt x="4402446" y="6101496"/>
                </a:cubicBezTo>
                <a:cubicBezTo>
                  <a:pt x="4406451" y="6103449"/>
                  <a:pt x="4411383" y="6104426"/>
                  <a:pt x="4417243" y="6104426"/>
                </a:cubicBezTo>
                <a:cubicBezTo>
                  <a:pt x="4422257" y="6104426"/>
                  <a:pt x="4427205" y="6103156"/>
                  <a:pt x="4432089" y="6100617"/>
                </a:cubicBezTo>
                <a:cubicBezTo>
                  <a:pt x="4436972" y="6098077"/>
                  <a:pt x="4441921" y="6094040"/>
                  <a:pt x="4446934" y="6088506"/>
                </a:cubicBezTo>
                <a:lnTo>
                  <a:pt x="4446934" y="6100128"/>
                </a:lnTo>
                <a:cubicBezTo>
                  <a:pt x="4446934" y="6100649"/>
                  <a:pt x="4447032" y="6101089"/>
                  <a:pt x="4447227" y="6101447"/>
                </a:cubicBezTo>
                <a:cubicBezTo>
                  <a:pt x="4447423" y="6101805"/>
                  <a:pt x="4447797" y="6102114"/>
                  <a:pt x="4448350" y="6102375"/>
                </a:cubicBezTo>
                <a:cubicBezTo>
                  <a:pt x="4448904" y="6102635"/>
                  <a:pt x="4449653" y="6102831"/>
                  <a:pt x="4450597" y="6102961"/>
                </a:cubicBezTo>
                <a:cubicBezTo>
                  <a:pt x="4451541" y="6103091"/>
                  <a:pt x="4452762" y="6103156"/>
                  <a:pt x="4454259" y="6103156"/>
                </a:cubicBezTo>
                <a:cubicBezTo>
                  <a:pt x="4455627" y="6103156"/>
                  <a:pt x="4456783" y="6103091"/>
                  <a:pt x="4457727" y="6102961"/>
                </a:cubicBezTo>
                <a:cubicBezTo>
                  <a:pt x="4458671" y="6102831"/>
                  <a:pt x="4459436" y="6102635"/>
                  <a:pt x="4460022" y="6102375"/>
                </a:cubicBezTo>
                <a:cubicBezTo>
                  <a:pt x="4460608" y="6102114"/>
                  <a:pt x="4461015" y="6101805"/>
                  <a:pt x="4461243" y="6101447"/>
                </a:cubicBezTo>
                <a:cubicBezTo>
                  <a:pt x="4461471" y="6101089"/>
                  <a:pt x="4461585" y="6100649"/>
                  <a:pt x="4461585" y="6100128"/>
                </a:cubicBezTo>
                <a:lnTo>
                  <a:pt x="4461585" y="6012227"/>
                </a:lnTo>
                <a:cubicBezTo>
                  <a:pt x="4461585" y="6011706"/>
                  <a:pt x="4461438" y="6011266"/>
                  <a:pt x="4461145" y="6010908"/>
                </a:cubicBezTo>
                <a:cubicBezTo>
                  <a:pt x="4460852" y="6010550"/>
                  <a:pt x="4460413" y="6010225"/>
                  <a:pt x="4459827" y="6009932"/>
                </a:cubicBezTo>
                <a:cubicBezTo>
                  <a:pt x="4459241" y="6009639"/>
                  <a:pt x="4458427" y="6009443"/>
                  <a:pt x="4457385" y="6009346"/>
                </a:cubicBezTo>
                <a:cubicBezTo>
                  <a:pt x="4456343" y="6009248"/>
                  <a:pt x="4455041" y="6009199"/>
                  <a:pt x="4453478" y="6009199"/>
                </a:cubicBezTo>
                <a:cubicBezTo>
                  <a:pt x="4451851" y="6009199"/>
                  <a:pt x="4450532" y="6009248"/>
                  <a:pt x="4449522" y="6009346"/>
                </a:cubicBezTo>
                <a:cubicBezTo>
                  <a:pt x="4448514" y="6009443"/>
                  <a:pt x="4447683" y="6009639"/>
                  <a:pt x="4447032" y="6009932"/>
                </a:cubicBezTo>
                <a:cubicBezTo>
                  <a:pt x="4446381" y="6010225"/>
                  <a:pt x="4445942" y="6010550"/>
                  <a:pt x="4445713" y="6010908"/>
                </a:cubicBezTo>
                <a:cubicBezTo>
                  <a:pt x="4445486" y="6011266"/>
                  <a:pt x="4445372" y="6011706"/>
                  <a:pt x="4445372" y="6012227"/>
                </a:cubicBezTo>
                <a:lnTo>
                  <a:pt x="4445372" y="6073660"/>
                </a:lnTo>
                <a:cubicBezTo>
                  <a:pt x="4440879" y="6079195"/>
                  <a:pt x="4436630" y="6083395"/>
                  <a:pt x="4432626" y="6086260"/>
                </a:cubicBezTo>
                <a:cubicBezTo>
                  <a:pt x="4428621" y="6089124"/>
                  <a:pt x="4424601" y="6090557"/>
                  <a:pt x="4420564" y="6090557"/>
                </a:cubicBezTo>
                <a:cubicBezTo>
                  <a:pt x="4417438" y="6090557"/>
                  <a:pt x="4414704" y="6089955"/>
                  <a:pt x="4412360" y="6088750"/>
                </a:cubicBezTo>
                <a:cubicBezTo>
                  <a:pt x="4410016" y="6087545"/>
                  <a:pt x="4408079" y="6085853"/>
                  <a:pt x="4406548" y="6083671"/>
                </a:cubicBezTo>
                <a:cubicBezTo>
                  <a:pt x="4405019" y="6081490"/>
                  <a:pt x="4403879" y="6078853"/>
                  <a:pt x="4403130" y="6075760"/>
                </a:cubicBezTo>
                <a:cubicBezTo>
                  <a:pt x="4402381" y="6072667"/>
                  <a:pt x="4402007" y="6068549"/>
                  <a:pt x="4402007" y="6063405"/>
                </a:cubicBezTo>
                <a:lnTo>
                  <a:pt x="4402007" y="6012227"/>
                </a:lnTo>
                <a:cubicBezTo>
                  <a:pt x="4402007" y="6011706"/>
                  <a:pt x="4401877" y="6011266"/>
                  <a:pt x="4401616" y="6010908"/>
                </a:cubicBezTo>
                <a:cubicBezTo>
                  <a:pt x="4401356" y="6010550"/>
                  <a:pt x="4400916" y="6010225"/>
                  <a:pt x="4400298" y="6009932"/>
                </a:cubicBezTo>
                <a:cubicBezTo>
                  <a:pt x="4399679" y="6009639"/>
                  <a:pt x="4398849" y="6009443"/>
                  <a:pt x="4397807" y="6009346"/>
                </a:cubicBezTo>
                <a:cubicBezTo>
                  <a:pt x="4396766" y="6009248"/>
                  <a:pt x="4395463" y="6009199"/>
                  <a:pt x="4393900" y="6009199"/>
                </a:cubicBezTo>
                <a:close/>
                <a:moveTo>
                  <a:pt x="4135018" y="6009199"/>
                </a:moveTo>
                <a:cubicBezTo>
                  <a:pt x="4133065" y="6009199"/>
                  <a:pt x="4131502" y="6009280"/>
                  <a:pt x="4130331" y="6009443"/>
                </a:cubicBezTo>
                <a:cubicBezTo>
                  <a:pt x="4129158" y="6009606"/>
                  <a:pt x="4128312" y="6009915"/>
                  <a:pt x="4127791" y="6010371"/>
                </a:cubicBezTo>
                <a:cubicBezTo>
                  <a:pt x="4127270" y="6010827"/>
                  <a:pt x="4127010" y="6011445"/>
                  <a:pt x="4127010" y="6012227"/>
                </a:cubicBezTo>
                <a:cubicBezTo>
                  <a:pt x="4127010" y="6013008"/>
                  <a:pt x="4127270" y="6014083"/>
                  <a:pt x="4127791" y="6015450"/>
                </a:cubicBezTo>
                <a:lnTo>
                  <a:pt x="4159143" y="6099445"/>
                </a:lnTo>
                <a:cubicBezTo>
                  <a:pt x="4159338" y="6100096"/>
                  <a:pt x="4159696" y="6100714"/>
                  <a:pt x="4160217" y="6101300"/>
                </a:cubicBezTo>
                <a:cubicBezTo>
                  <a:pt x="4160738" y="6101886"/>
                  <a:pt x="4161291" y="6102310"/>
                  <a:pt x="4161877" y="6102570"/>
                </a:cubicBezTo>
                <a:lnTo>
                  <a:pt x="4149766" y="6133140"/>
                </a:lnTo>
                <a:cubicBezTo>
                  <a:pt x="4149376" y="6134052"/>
                  <a:pt x="4149213" y="6134833"/>
                  <a:pt x="4149278" y="6135484"/>
                </a:cubicBezTo>
                <a:cubicBezTo>
                  <a:pt x="4149343" y="6136136"/>
                  <a:pt x="4149653" y="6136656"/>
                  <a:pt x="4150206" y="6137047"/>
                </a:cubicBezTo>
                <a:cubicBezTo>
                  <a:pt x="4150760" y="6137438"/>
                  <a:pt x="4151557" y="6137715"/>
                  <a:pt x="4152599" y="6137877"/>
                </a:cubicBezTo>
                <a:cubicBezTo>
                  <a:pt x="4153641" y="6138040"/>
                  <a:pt x="4155008" y="6138121"/>
                  <a:pt x="4156701" y="6138121"/>
                </a:cubicBezTo>
                <a:cubicBezTo>
                  <a:pt x="4159957" y="6138121"/>
                  <a:pt x="4162382" y="6137845"/>
                  <a:pt x="4163977" y="6137291"/>
                </a:cubicBezTo>
                <a:cubicBezTo>
                  <a:pt x="4165573" y="6136738"/>
                  <a:pt x="4166566" y="6135940"/>
                  <a:pt x="4166956" y="6134898"/>
                </a:cubicBezTo>
                <a:lnTo>
                  <a:pt x="4178677" y="6102570"/>
                </a:lnTo>
                <a:lnTo>
                  <a:pt x="4210223" y="6015157"/>
                </a:lnTo>
                <a:cubicBezTo>
                  <a:pt x="4210614" y="6013985"/>
                  <a:pt x="4210809" y="6013008"/>
                  <a:pt x="4210809" y="6012227"/>
                </a:cubicBezTo>
                <a:cubicBezTo>
                  <a:pt x="4210809" y="6011445"/>
                  <a:pt x="4210533" y="6010827"/>
                  <a:pt x="4209979" y="6010371"/>
                </a:cubicBezTo>
                <a:cubicBezTo>
                  <a:pt x="4209426" y="6009915"/>
                  <a:pt x="4208563" y="6009606"/>
                  <a:pt x="4207391" y="6009443"/>
                </a:cubicBezTo>
                <a:cubicBezTo>
                  <a:pt x="4206219" y="6009280"/>
                  <a:pt x="4204721" y="6009199"/>
                  <a:pt x="4202898" y="6009199"/>
                </a:cubicBezTo>
                <a:cubicBezTo>
                  <a:pt x="4200815" y="6009199"/>
                  <a:pt x="4199219" y="6009280"/>
                  <a:pt x="4198112" y="6009443"/>
                </a:cubicBezTo>
                <a:cubicBezTo>
                  <a:pt x="4197006" y="6009606"/>
                  <a:pt x="4196175" y="6009866"/>
                  <a:pt x="4195622" y="6010225"/>
                </a:cubicBezTo>
                <a:cubicBezTo>
                  <a:pt x="4195069" y="6010583"/>
                  <a:pt x="4194596" y="6011380"/>
                  <a:pt x="4194206" y="6012617"/>
                </a:cubicBezTo>
                <a:lnTo>
                  <a:pt x="4169984" y="6083525"/>
                </a:lnTo>
                <a:lnTo>
                  <a:pt x="4169691" y="6083525"/>
                </a:lnTo>
                <a:lnTo>
                  <a:pt x="4144590" y="6013008"/>
                </a:lnTo>
                <a:cubicBezTo>
                  <a:pt x="4144265" y="6012162"/>
                  <a:pt x="4143955" y="6011494"/>
                  <a:pt x="4143662" y="6011006"/>
                </a:cubicBezTo>
                <a:cubicBezTo>
                  <a:pt x="4143369" y="6010518"/>
                  <a:pt x="4142897" y="6010143"/>
                  <a:pt x="4142246" y="6009883"/>
                </a:cubicBezTo>
                <a:cubicBezTo>
                  <a:pt x="4141595" y="6009622"/>
                  <a:pt x="4140716" y="6009443"/>
                  <a:pt x="4139609" y="6009346"/>
                </a:cubicBezTo>
                <a:cubicBezTo>
                  <a:pt x="4138502" y="6009248"/>
                  <a:pt x="4136972" y="6009199"/>
                  <a:pt x="4135018" y="6009199"/>
                </a:cubicBezTo>
                <a:close/>
                <a:moveTo>
                  <a:pt x="4032341" y="6009199"/>
                </a:moveTo>
                <a:cubicBezTo>
                  <a:pt x="4030779" y="6009199"/>
                  <a:pt x="4029476" y="6009264"/>
                  <a:pt x="4028435" y="6009394"/>
                </a:cubicBezTo>
                <a:cubicBezTo>
                  <a:pt x="4027393" y="6009525"/>
                  <a:pt x="4026563" y="6009720"/>
                  <a:pt x="4025944" y="6009980"/>
                </a:cubicBezTo>
                <a:cubicBezTo>
                  <a:pt x="4025325" y="6010241"/>
                  <a:pt x="4024902" y="6010566"/>
                  <a:pt x="4024674" y="6010957"/>
                </a:cubicBezTo>
                <a:cubicBezTo>
                  <a:pt x="4024447" y="6011348"/>
                  <a:pt x="4024332" y="6011771"/>
                  <a:pt x="4024332" y="6012227"/>
                </a:cubicBezTo>
                <a:lnTo>
                  <a:pt x="4024332" y="6100128"/>
                </a:lnTo>
                <a:cubicBezTo>
                  <a:pt x="4024332" y="6100649"/>
                  <a:pt x="4024446" y="6101089"/>
                  <a:pt x="4024674" y="6101447"/>
                </a:cubicBezTo>
                <a:cubicBezTo>
                  <a:pt x="4024902" y="6101805"/>
                  <a:pt x="4025325" y="6102114"/>
                  <a:pt x="4025944" y="6102375"/>
                </a:cubicBezTo>
                <a:cubicBezTo>
                  <a:pt x="4026563" y="6102635"/>
                  <a:pt x="4027393" y="6102831"/>
                  <a:pt x="4028435" y="6102961"/>
                </a:cubicBezTo>
                <a:cubicBezTo>
                  <a:pt x="4029476" y="6103091"/>
                  <a:pt x="4030779" y="6103156"/>
                  <a:pt x="4032341" y="6103156"/>
                </a:cubicBezTo>
                <a:cubicBezTo>
                  <a:pt x="4033969" y="6103156"/>
                  <a:pt x="4035304" y="6103091"/>
                  <a:pt x="4036346" y="6102961"/>
                </a:cubicBezTo>
                <a:cubicBezTo>
                  <a:pt x="4037387" y="6102831"/>
                  <a:pt x="4038201" y="6102635"/>
                  <a:pt x="4038787" y="6102375"/>
                </a:cubicBezTo>
                <a:cubicBezTo>
                  <a:pt x="4039373" y="6102114"/>
                  <a:pt x="4039797" y="6101805"/>
                  <a:pt x="4040057" y="6101447"/>
                </a:cubicBezTo>
                <a:cubicBezTo>
                  <a:pt x="4040318" y="6101089"/>
                  <a:pt x="4040448" y="6100649"/>
                  <a:pt x="4040448" y="6100128"/>
                </a:cubicBezTo>
                <a:lnTo>
                  <a:pt x="4040448" y="6012227"/>
                </a:lnTo>
                <a:cubicBezTo>
                  <a:pt x="4040448" y="6011771"/>
                  <a:pt x="4040318" y="6011348"/>
                  <a:pt x="4040057" y="6010957"/>
                </a:cubicBezTo>
                <a:cubicBezTo>
                  <a:pt x="4039797" y="6010566"/>
                  <a:pt x="4039373" y="6010241"/>
                  <a:pt x="4038787" y="6009980"/>
                </a:cubicBezTo>
                <a:cubicBezTo>
                  <a:pt x="4038201" y="6009720"/>
                  <a:pt x="4037387" y="6009525"/>
                  <a:pt x="4036346" y="6009394"/>
                </a:cubicBezTo>
                <a:cubicBezTo>
                  <a:pt x="4035304" y="6009264"/>
                  <a:pt x="4033969" y="6009199"/>
                  <a:pt x="4032341" y="6009199"/>
                </a:cubicBezTo>
                <a:close/>
                <a:moveTo>
                  <a:pt x="3934896" y="6009199"/>
                </a:moveTo>
                <a:cubicBezTo>
                  <a:pt x="3933398" y="6009199"/>
                  <a:pt x="3932145" y="6009232"/>
                  <a:pt x="3931136" y="6009297"/>
                </a:cubicBezTo>
                <a:cubicBezTo>
                  <a:pt x="3930127" y="6009362"/>
                  <a:pt x="3929313" y="6009508"/>
                  <a:pt x="3928694" y="6009736"/>
                </a:cubicBezTo>
                <a:cubicBezTo>
                  <a:pt x="3928076" y="6009964"/>
                  <a:pt x="3927636" y="6010273"/>
                  <a:pt x="3927375" y="6010664"/>
                </a:cubicBezTo>
                <a:cubicBezTo>
                  <a:pt x="3927115" y="6011055"/>
                  <a:pt x="3926985" y="6011511"/>
                  <a:pt x="3926985" y="6012031"/>
                </a:cubicBezTo>
                <a:cubicBezTo>
                  <a:pt x="3926985" y="6012227"/>
                  <a:pt x="3927001" y="6012471"/>
                  <a:pt x="3927033" y="6012764"/>
                </a:cubicBezTo>
                <a:cubicBezTo>
                  <a:pt x="3927066" y="6013057"/>
                  <a:pt x="3927164" y="6013497"/>
                  <a:pt x="3927326" y="6014083"/>
                </a:cubicBezTo>
                <a:cubicBezTo>
                  <a:pt x="3927490" y="6014669"/>
                  <a:pt x="3927701" y="6015352"/>
                  <a:pt x="3927961" y="6016134"/>
                </a:cubicBezTo>
                <a:lnTo>
                  <a:pt x="3957848" y="6099640"/>
                </a:lnTo>
                <a:cubicBezTo>
                  <a:pt x="3958109" y="6100291"/>
                  <a:pt x="3958467" y="6100845"/>
                  <a:pt x="3958922" y="6101300"/>
                </a:cubicBezTo>
                <a:cubicBezTo>
                  <a:pt x="3959378" y="6101756"/>
                  <a:pt x="3960013" y="6102114"/>
                  <a:pt x="3960827" y="6102375"/>
                </a:cubicBezTo>
                <a:cubicBezTo>
                  <a:pt x="3961641" y="6102635"/>
                  <a:pt x="3962699" y="6102831"/>
                  <a:pt x="3964001" y="6102961"/>
                </a:cubicBezTo>
                <a:cubicBezTo>
                  <a:pt x="3965304" y="6103091"/>
                  <a:pt x="3966931" y="6103156"/>
                  <a:pt x="3968884" y="6103156"/>
                </a:cubicBezTo>
                <a:cubicBezTo>
                  <a:pt x="3970838" y="6103156"/>
                  <a:pt x="3972466" y="6103107"/>
                  <a:pt x="3973768" y="6103010"/>
                </a:cubicBezTo>
                <a:cubicBezTo>
                  <a:pt x="3975070" y="6102912"/>
                  <a:pt x="3976145" y="6102733"/>
                  <a:pt x="3976991" y="6102472"/>
                </a:cubicBezTo>
                <a:cubicBezTo>
                  <a:pt x="3977838" y="6102212"/>
                  <a:pt x="3978472" y="6101854"/>
                  <a:pt x="3978895" y="6101398"/>
                </a:cubicBezTo>
                <a:cubicBezTo>
                  <a:pt x="3979319" y="6100942"/>
                  <a:pt x="3979661" y="6100356"/>
                  <a:pt x="3979921" y="6099640"/>
                </a:cubicBezTo>
                <a:lnTo>
                  <a:pt x="4009905" y="6016134"/>
                </a:lnTo>
                <a:cubicBezTo>
                  <a:pt x="4010036" y="6015678"/>
                  <a:pt x="4010150" y="6015255"/>
                  <a:pt x="4010247" y="6014864"/>
                </a:cubicBezTo>
                <a:cubicBezTo>
                  <a:pt x="4010345" y="6014473"/>
                  <a:pt x="4010426" y="6014115"/>
                  <a:pt x="4010491" y="6013790"/>
                </a:cubicBezTo>
                <a:cubicBezTo>
                  <a:pt x="4010557" y="6013464"/>
                  <a:pt x="4010605" y="6013155"/>
                  <a:pt x="4010638" y="6012862"/>
                </a:cubicBezTo>
                <a:cubicBezTo>
                  <a:pt x="4010671" y="6012569"/>
                  <a:pt x="4010686" y="6012292"/>
                  <a:pt x="4010686" y="6012031"/>
                </a:cubicBezTo>
                <a:cubicBezTo>
                  <a:pt x="4010686" y="6011511"/>
                  <a:pt x="4010573" y="6011071"/>
                  <a:pt x="4010345" y="6010713"/>
                </a:cubicBezTo>
                <a:cubicBezTo>
                  <a:pt x="4010117" y="6010355"/>
                  <a:pt x="4009726" y="6010046"/>
                  <a:pt x="4009173" y="6009785"/>
                </a:cubicBezTo>
                <a:cubicBezTo>
                  <a:pt x="4008619" y="6009525"/>
                  <a:pt x="4007854" y="6009362"/>
                  <a:pt x="4006877" y="6009297"/>
                </a:cubicBezTo>
                <a:cubicBezTo>
                  <a:pt x="4005901" y="6009232"/>
                  <a:pt x="4004664" y="6009199"/>
                  <a:pt x="4003166" y="6009199"/>
                </a:cubicBezTo>
                <a:cubicBezTo>
                  <a:pt x="4001408" y="6009199"/>
                  <a:pt x="3999992" y="6009248"/>
                  <a:pt x="3998917" y="6009346"/>
                </a:cubicBezTo>
                <a:cubicBezTo>
                  <a:pt x="3997843" y="6009443"/>
                  <a:pt x="3996997" y="6009622"/>
                  <a:pt x="3996378" y="6009883"/>
                </a:cubicBezTo>
                <a:cubicBezTo>
                  <a:pt x="3995760" y="6010143"/>
                  <a:pt x="3995288" y="6010469"/>
                  <a:pt x="3994962" y="6010859"/>
                </a:cubicBezTo>
                <a:cubicBezTo>
                  <a:pt x="3994637" y="6011250"/>
                  <a:pt x="3994409" y="6011738"/>
                  <a:pt x="3994278" y="6012324"/>
                </a:cubicBezTo>
                <a:lnTo>
                  <a:pt x="3969764" y="6084794"/>
                </a:lnTo>
                <a:lnTo>
                  <a:pt x="3969470" y="6085966"/>
                </a:lnTo>
                <a:lnTo>
                  <a:pt x="3969080" y="6084794"/>
                </a:lnTo>
                <a:lnTo>
                  <a:pt x="3944272" y="6012324"/>
                </a:lnTo>
                <a:cubicBezTo>
                  <a:pt x="3944012" y="6011738"/>
                  <a:pt x="3943735" y="6011250"/>
                  <a:pt x="3943442" y="6010859"/>
                </a:cubicBezTo>
                <a:cubicBezTo>
                  <a:pt x="3943149" y="6010469"/>
                  <a:pt x="3942693" y="6010143"/>
                  <a:pt x="3942074" y="6009883"/>
                </a:cubicBezTo>
                <a:cubicBezTo>
                  <a:pt x="3941456" y="6009622"/>
                  <a:pt x="3940577" y="6009443"/>
                  <a:pt x="3939437" y="6009346"/>
                </a:cubicBezTo>
                <a:cubicBezTo>
                  <a:pt x="3938298" y="6009248"/>
                  <a:pt x="3936784" y="6009199"/>
                  <a:pt x="3934896" y="6009199"/>
                </a:cubicBezTo>
                <a:close/>
                <a:moveTo>
                  <a:pt x="3898991" y="6009199"/>
                </a:moveTo>
                <a:cubicBezTo>
                  <a:pt x="3897429" y="6009199"/>
                  <a:pt x="3896126" y="6009264"/>
                  <a:pt x="3895085" y="6009394"/>
                </a:cubicBezTo>
                <a:cubicBezTo>
                  <a:pt x="3894043" y="6009525"/>
                  <a:pt x="3893213" y="6009720"/>
                  <a:pt x="3892594" y="6009980"/>
                </a:cubicBezTo>
                <a:cubicBezTo>
                  <a:pt x="3891975" y="6010241"/>
                  <a:pt x="3891552" y="6010566"/>
                  <a:pt x="3891324" y="6010957"/>
                </a:cubicBezTo>
                <a:cubicBezTo>
                  <a:pt x="3891096" y="6011348"/>
                  <a:pt x="3890982" y="6011771"/>
                  <a:pt x="3890982" y="6012227"/>
                </a:cubicBezTo>
                <a:lnTo>
                  <a:pt x="3890982" y="6100128"/>
                </a:lnTo>
                <a:cubicBezTo>
                  <a:pt x="3890982" y="6100649"/>
                  <a:pt x="3891096" y="6101089"/>
                  <a:pt x="3891324" y="6101447"/>
                </a:cubicBezTo>
                <a:cubicBezTo>
                  <a:pt x="3891552" y="6101805"/>
                  <a:pt x="3891975" y="6102114"/>
                  <a:pt x="3892594" y="6102375"/>
                </a:cubicBezTo>
                <a:cubicBezTo>
                  <a:pt x="3893213" y="6102635"/>
                  <a:pt x="3894043" y="6102831"/>
                  <a:pt x="3895085" y="6102961"/>
                </a:cubicBezTo>
                <a:cubicBezTo>
                  <a:pt x="3896126" y="6103091"/>
                  <a:pt x="3897429" y="6103156"/>
                  <a:pt x="3898991" y="6103156"/>
                </a:cubicBezTo>
                <a:cubicBezTo>
                  <a:pt x="3900619" y="6103156"/>
                  <a:pt x="3901954" y="6103091"/>
                  <a:pt x="3902996" y="6102961"/>
                </a:cubicBezTo>
                <a:cubicBezTo>
                  <a:pt x="3904037" y="6102831"/>
                  <a:pt x="3904851" y="6102635"/>
                  <a:pt x="3905437" y="6102375"/>
                </a:cubicBezTo>
                <a:cubicBezTo>
                  <a:pt x="3906024" y="6102114"/>
                  <a:pt x="3906447" y="6101805"/>
                  <a:pt x="3906707" y="6101447"/>
                </a:cubicBezTo>
                <a:cubicBezTo>
                  <a:pt x="3906968" y="6101089"/>
                  <a:pt x="3907098" y="6100649"/>
                  <a:pt x="3907098" y="6100128"/>
                </a:cubicBezTo>
                <a:lnTo>
                  <a:pt x="3907098" y="6012227"/>
                </a:lnTo>
                <a:cubicBezTo>
                  <a:pt x="3907098" y="6011771"/>
                  <a:pt x="3906968" y="6011348"/>
                  <a:pt x="3906707" y="6010957"/>
                </a:cubicBezTo>
                <a:cubicBezTo>
                  <a:pt x="3906447" y="6010566"/>
                  <a:pt x="3906024" y="6010241"/>
                  <a:pt x="3905437" y="6009980"/>
                </a:cubicBezTo>
                <a:cubicBezTo>
                  <a:pt x="3904851" y="6009720"/>
                  <a:pt x="3904037" y="6009525"/>
                  <a:pt x="3902996" y="6009394"/>
                </a:cubicBezTo>
                <a:cubicBezTo>
                  <a:pt x="3901954" y="6009264"/>
                  <a:pt x="3900619" y="6009199"/>
                  <a:pt x="3898991" y="6009199"/>
                </a:cubicBezTo>
                <a:close/>
                <a:moveTo>
                  <a:pt x="3108026" y="6009199"/>
                </a:moveTo>
                <a:cubicBezTo>
                  <a:pt x="3106463" y="6009199"/>
                  <a:pt x="3105161" y="6009248"/>
                  <a:pt x="3104119" y="6009346"/>
                </a:cubicBezTo>
                <a:cubicBezTo>
                  <a:pt x="3103077" y="6009443"/>
                  <a:pt x="3102231" y="6009639"/>
                  <a:pt x="3101580" y="6009932"/>
                </a:cubicBezTo>
                <a:cubicBezTo>
                  <a:pt x="3100928" y="6010225"/>
                  <a:pt x="3100489" y="6010550"/>
                  <a:pt x="3100261" y="6010908"/>
                </a:cubicBezTo>
                <a:cubicBezTo>
                  <a:pt x="3100033" y="6011266"/>
                  <a:pt x="3099919" y="6011706"/>
                  <a:pt x="3099919" y="6012227"/>
                </a:cubicBezTo>
                <a:lnTo>
                  <a:pt x="3099919" y="6065554"/>
                </a:lnTo>
                <a:cubicBezTo>
                  <a:pt x="3099919" y="6071935"/>
                  <a:pt x="3100456" y="6077355"/>
                  <a:pt x="3101531" y="6081816"/>
                </a:cubicBezTo>
                <a:cubicBezTo>
                  <a:pt x="3102605" y="6086276"/>
                  <a:pt x="3104379" y="6090183"/>
                  <a:pt x="3106853" y="6093536"/>
                </a:cubicBezTo>
                <a:cubicBezTo>
                  <a:pt x="3109328" y="6096889"/>
                  <a:pt x="3112567" y="6099542"/>
                  <a:pt x="3116572" y="6101496"/>
                </a:cubicBezTo>
                <a:cubicBezTo>
                  <a:pt x="3120576" y="6103449"/>
                  <a:pt x="3125508" y="6104426"/>
                  <a:pt x="3131368" y="6104426"/>
                </a:cubicBezTo>
                <a:cubicBezTo>
                  <a:pt x="3136382" y="6104426"/>
                  <a:pt x="3141331" y="6103156"/>
                  <a:pt x="3146214" y="6100617"/>
                </a:cubicBezTo>
                <a:cubicBezTo>
                  <a:pt x="3151097" y="6098077"/>
                  <a:pt x="3156046" y="6094040"/>
                  <a:pt x="3161059" y="6088506"/>
                </a:cubicBezTo>
                <a:lnTo>
                  <a:pt x="3161059" y="6100128"/>
                </a:lnTo>
                <a:cubicBezTo>
                  <a:pt x="3161059" y="6100649"/>
                  <a:pt x="3161157" y="6101089"/>
                  <a:pt x="3161353" y="6101447"/>
                </a:cubicBezTo>
                <a:cubicBezTo>
                  <a:pt x="3161548" y="6101805"/>
                  <a:pt x="3161922" y="6102114"/>
                  <a:pt x="3162476" y="6102375"/>
                </a:cubicBezTo>
                <a:cubicBezTo>
                  <a:pt x="3163029" y="6102635"/>
                  <a:pt x="3163778" y="6102831"/>
                  <a:pt x="3164722" y="6102961"/>
                </a:cubicBezTo>
                <a:cubicBezTo>
                  <a:pt x="3165666" y="6103091"/>
                  <a:pt x="3166887" y="6103156"/>
                  <a:pt x="3168385" y="6103156"/>
                </a:cubicBezTo>
                <a:cubicBezTo>
                  <a:pt x="3169752" y="6103156"/>
                  <a:pt x="3170908" y="6103091"/>
                  <a:pt x="3171852" y="6102961"/>
                </a:cubicBezTo>
                <a:cubicBezTo>
                  <a:pt x="3172796" y="6102831"/>
                  <a:pt x="3173561" y="6102635"/>
                  <a:pt x="3174147" y="6102375"/>
                </a:cubicBezTo>
                <a:cubicBezTo>
                  <a:pt x="3174733" y="6102114"/>
                  <a:pt x="3175140" y="6101805"/>
                  <a:pt x="3175368" y="6101447"/>
                </a:cubicBezTo>
                <a:cubicBezTo>
                  <a:pt x="3175596" y="6101089"/>
                  <a:pt x="3175710" y="6100649"/>
                  <a:pt x="3175710" y="6100128"/>
                </a:cubicBezTo>
                <a:lnTo>
                  <a:pt x="3175710" y="6012227"/>
                </a:lnTo>
                <a:cubicBezTo>
                  <a:pt x="3175710" y="6011706"/>
                  <a:pt x="3175563" y="6011266"/>
                  <a:pt x="3175270" y="6010908"/>
                </a:cubicBezTo>
                <a:cubicBezTo>
                  <a:pt x="3174977" y="6010550"/>
                  <a:pt x="3174538" y="6010225"/>
                  <a:pt x="3173952" y="6009932"/>
                </a:cubicBezTo>
                <a:cubicBezTo>
                  <a:pt x="3173366" y="6009639"/>
                  <a:pt x="3172552" y="6009443"/>
                  <a:pt x="3171510" y="6009346"/>
                </a:cubicBezTo>
                <a:cubicBezTo>
                  <a:pt x="3170468" y="6009248"/>
                  <a:pt x="3169166" y="6009199"/>
                  <a:pt x="3167603" y="6009199"/>
                </a:cubicBezTo>
                <a:cubicBezTo>
                  <a:pt x="3165976" y="6009199"/>
                  <a:pt x="3164657" y="6009248"/>
                  <a:pt x="3163648" y="6009346"/>
                </a:cubicBezTo>
                <a:cubicBezTo>
                  <a:pt x="3162639" y="6009443"/>
                  <a:pt x="3161808" y="6009639"/>
                  <a:pt x="3161157" y="6009932"/>
                </a:cubicBezTo>
                <a:cubicBezTo>
                  <a:pt x="3160506" y="6010225"/>
                  <a:pt x="3160067" y="6010550"/>
                  <a:pt x="3159839" y="6010908"/>
                </a:cubicBezTo>
                <a:cubicBezTo>
                  <a:pt x="3159611" y="6011266"/>
                  <a:pt x="3159497" y="6011706"/>
                  <a:pt x="3159497" y="6012227"/>
                </a:cubicBezTo>
                <a:lnTo>
                  <a:pt x="3159497" y="6073660"/>
                </a:lnTo>
                <a:cubicBezTo>
                  <a:pt x="3155004" y="6079195"/>
                  <a:pt x="3150756" y="6083395"/>
                  <a:pt x="3146751" y="6086260"/>
                </a:cubicBezTo>
                <a:cubicBezTo>
                  <a:pt x="3142747" y="6089124"/>
                  <a:pt x="3138726" y="6090557"/>
                  <a:pt x="3134689" y="6090557"/>
                </a:cubicBezTo>
                <a:cubicBezTo>
                  <a:pt x="3131564" y="6090557"/>
                  <a:pt x="3128829" y="6089955"/>
                  <a:pt x="3126485" y="6088750"/>
                </a:cubicBezTo>
                <a:cubicBezTo>
                  <a:pt x="3124141" y="6087545"/>
                  <a:pt x="3122204" y="6085853"/>
                  <a:pt x="3120674" y="6083671"/>
                </a:cubicBezTo>
                <a:cubicBezTo>
                  <a:pt x="3119144" y="6081490"/>
                  <a:pt x="3118004" y="6078853"/>
                  <a:pt x="3117255" y="6075760"/>
                </a:cubicBezTo>
                <a:cubicBezTo>
                  <a:pt x="3116507" y="6072667"/>
                  <a:pt x="3116132" y="6068549"/>
                  <a:pt x="3116132" y="6063405"/>
                </a:cubicBezTo>
                <a:lnTo>
                  <a:pt x="3116132" y="6012227"/>
                </a:lnTo>
                <a:cubicBezTo>
                  <a:pt x="3116132" y="6011706"/>
                  <a:pt x="3116002" y="6011266"/>
                  <a:pt x="3115741" y="6010908"/>
                </a:cubicBezTo>
                <a:cubicBezTo>
                  <a:pt x="3115481" y="6010550"/>
                  <a:pt x="3115042" y="6010225"/>
                  <a:pt x="3114423" y="6009932"/>
                </a:cubicBezTo>
                <a:cubicBezTo>
                  <a:pt x="3113804" y="6009639"/>
                  <a:pt x="3112974" y="6009443"/>
                  <a:pt x="3111932" y="6009346"/>
                </a:cubicBezTo>
                <a:cubicBezTo>
                  <a:pt x="3110891" y="6009248"/>
                  <a:pt x="3109588" y="6009199"/>
                  <a:pt x="3108026" y="6009199"/>
                </a:cubicBezTo>
                <a:close/>
                <a:moveTo>
                  <a:pt x="4739726" y="6008027"/>
                </a:moveTo>
                <a:cubicBezTo>
                  <a:pt x="4734777" y="6008027"/>
                  <a:pt x="4730203" y="6008760"/>
                  <a:pt x="4726004" y="6010225"/>
                </a:cubicBezTo>
                <a:cubicBezTo>
                  <a:pt x="4721804" y="6011690"/>
                  <a:pt x="4718206" y="6013790"/>
                  <a:pt x="4715211" y="6016524"/>
                </a:cubicBezTo>
                <a:cubicBezTo>
                  <a:pt x="4712216" y="6019259"/>
                  <a:pt x="4709872" y="6022612"/>
                  <a:pt x="4708179" y="6026584"/>
                </a:cubicBezTo>
                <a:cubicBezTo>
                  <a:pt x="4706486" y="6030556"/>
                  <a:pt x="4705640" y="6035049"/>
                  <a:pt x="4705640" y="6040062"/>
                </a:cubicBezTo>
                <a:cubicBezTo>
                  <a:pt x="4705640" y="6044360"/>
                  <a:pt x="4706226" y="6048022"/>
                  <a:pt x="4707398" y="6051050"/>
                </a:cubicBezTo>
                <a:cubicBezTo>
                  <a:pt x="4708570" y="6054078"/>
                  <a:pt x="4710165" y="6056796"/>
                  <a:pt x="4712183" y="6059205"/>
                </a:cubicBezTo>
                <a:cubicBezTo>
                  <a:pt x="4709774" y="6061680"/>
                  <a:pt x="4707756" y="6064479"/>
                  <a:pt x="4706128" y="6067605"/>
                </a:cubicBezTo>
                <a:cubicBezTo>
                  <a:pt x="4704500" y="6070730"/>
                  <a:pt x="4703686" y="6074279"/>
                  <a:pt x="4703686" y="6078251"/>
                </a:cubicBezTo>
                <a:cubicBezTo>
                  <a:pt x="4703686" y="6081116"/>
                  <a:pt x="4704451" y="6083785"/>
                  <a:pt x="4705982" y="6086260"/>
                </a:cubicBezTo>
                <a:cubicBezTo>
                  <a:pt x="4707512" y="6088734"/>
                  <a:pt x="4709872" y="6090785"/>
                  <a:pt x="4713063" y="6092413"/>
                </a:cubicBezTo>
                <a:cubicBezTo>
                  <a:pt x="4710979" y="6094040"/>
                  <a:pt x="4709139" y="6095685"/>
                  <a:pt x="4707544" y="6097345"/>
                </a:cubicBezTo>
                <a:cubicBezTo>
                  <a:pt x="4705949" y="6099005"/>
                  <a:pt x="4704614" y="6100747"/>
                  <a:pt x="4703540" y="6102570"/>
                </a:cubicBezTo>
                <a:cubicBezTo>
                  <a:pt x="4702465" y="6104393"/>
                  <a:pt x="4701668" y="6106314"/>
                  <a:pt x="4701147" y="6108333"/>
                </a:cubicBezTo>
                <a:cubicBezTo>
                  <a:pt x="4700626" y="6110351"/>
                  <a:pt x="4700366" y="6112435"/>
                  <a:pt x="4700366" y="6114583"/>
                </a:cubicBezTo>
                <a:cubicBezTo>
                  <a:pt x="4700366" y="6117969"/>
                  <a:pt x="4701082" y="6121111"/>
                  <a:pt x="4702514" y="6124008"/>
                </a:cubicBezTo>
                <a:cubicBezTo>
                  <a:pt x="4703947" y="6126906"/>
                  <a:pt x="4706258" y="6129396"/>
                  <a:pt x="4709449" y="6131480"/>
                </a:cubicBezTo>
                <a:cubicBezTo>
                  <a:pt x="4712639" y="6133564"/>
                  <a:pt x="4716725" y="6135208"/>
                  <a:pt x="4721706" y="6136412"/>
                </a:cubicBezTo>
                <a:cubicBezTo>
                  <a:pt x="4726687" y="6137617"/>
                  <a:pt x="4732726" y="6138219"/>
                  <a:pt x="4739824" y="6138219"/>
                </a:cubicBezTo>
                <a:cubicBezTo>
                  <a:pt x="4747181" y="6138219"/>
                  <a:pt x="4753562" y="6137421"/>
                  <a:pt x="4758967" y="6135826"/>
                </a:cubicBezTo>
                <a:cubicBezTo>
                  <a:pt x="4764371" y="6134231"/>
                  <a:pt x="4768815" y="6132050"/>
                  <a:pt x="4772298" y="6129282"/>
                </a:cubicBezTo>
                <a:cubicBezTo>
                  <a:pt x="4775782" y="6126515"/>
                  <a:pt x="4778370" y="6123308"/>
                  <a:pt x="4780063" y="6119662"/>
                </a:cubicBezTo>
                <a:cubicBezTo>
                  <a:pt x="4781756" y="6116016"/>
                  <a:pt x="4782602" y="6112174"/>
                  <a:pt x="4782602" y="6108137"/>
                </a:cubicBezTo>
                <a:cubicBezTo>
                  <a:pt x="4782602" y="6104296"/>
                  <a:pt x="4781854" y="6100926"/>
                  <a:pt x="4780356" y="6098029"/>
                </a:cubicBezTo>
                <a:cubicBezTo>
                  <a:pt x="4778858" y="6095131"/>
                  <a:pt x="4776775" y="6092689"/>
                  <a:pt x="4774105" y="6090703"/>
                </a:cubicBezTo>
                <a:cubicBezTo>
                  <a:pt x="4771436" y="6088717"/>
                  <a:pt x="4768278" y="6087187"/>
                  <a:pt x="4764631" y="6086113"/>
                </a:cubicBezTo>
                <a:cubicBezTo>
                  <a:pt x="4760985" y="6085039"/>
                  <a:pt x="4756981" y="6084436"/>
                  <a:pt x="4752618" y="6084306"/>
                </a:cubicBezTo>
                <a:lnTo>
                  <a:pt x="4729666" y="6083329"/>
                </a:lnTo>
                <a:cubicBezTo>
                  <a:pt x="4726150" y="6083199"/>
                  <a:pt x="4723334" y="6082385"/>
                  <a:pt x="4721218" y="6080888"/>
                </a:cubicBezTo>
                <a:cubicBezTo>
                  <a:pt x="4719102" y="6079390"/>
                  <a:pt x="4718044" y="6077502"/>
                  <a:pt x="4718044" y="6075223"/>
                </a:cubicBezTo>
                <a:cubicBezTo>
                  <a:pt x="4718044" y="6073270"/>
                  <a:pt x="4718418" y="6071544"/>
                  <a:pt x="4719167" y="6070047"/>
                </a:cubicBezTo>
                <a:cubicBezTo>
                  <a:pt x="4719916" y="6068549"/>
                  <a:pt x="4720876" y="6067214"/>
                  <a:pt x="4722048" y="6066042"/>
                </a:cubicBezTo>
                <a:cubicBezTo>
                  <a:pt x="4723806" y="6067475"/>
                  <a:pt x="4726297" y="6068663"/>
                  <a:pt x="4729520" y="6069607"/>
                </a:cubicBezTo>
                <a:cubicBezTo>
                  <a:pt x="4732743" y="6070551"/>
                  <a:pt x="4736145" y="6071023"/>
                  <a:pt x="4739726" y="6071023"/>
                </a:cubicBezTo>
                <a:cubicBezTo>
                  <a:pt x="4744805" y="6071023"/>
                  <a:pt x="4749428" y="6070307"/>
                  <a:pt x="4753595" y="6068875"/>
                </a:cubicBezTo>
                <a:cubicBezTo>
                  <a:pt x="4757762" y="6067442"/>
                  <a:pt x="4761360" y="6065375"/>
                  <a:pt x="4764387" y="6062673"/>
                </a:cubicBezTo>
                <a:cubicBezTo>
                  <a:pt x="4767415" y="6059970"/>
                  <a:pt x="4769743" y="6056666"/>
                  <a:pt x="4771371" y="6052759"/>
                </a:cubicBezTo>
                <a:cubicBezTo>
                  <a:pt x="4772998" y="6048852"/>
                  <a:pt x="4773812" y="6044360"/>
                  <a:pt x="4773812" y="6039281"/>
                </a:cubicBezTo>
                <a:cubicBezTo>
                  <a:pt x="4773812" y="6036221"/>
                  <a:pt x="4773357" y="6033274"/>
                  <a:pt x="4772445" y="6030442"/>
                </a:cubicBezTo>
                <a:cubicBezTo>
                  <a:pt x="4771533" y="6027610"/>
                  <a:pt x="4769938" y="6025021"/>
                  <a:pt x="4767659" y="6022677"/>
                </a:cubicBezTo>
                <a:lnTo>
                  <a:pt x="4780258" y="6022677"/>
                </a:lnTo>
                <a:cubicBezTo>
                  <a:pt x="4781235" y="6022677"/>
                  <a:pt x="4782033" y="6022173"/>
                  <a:pt x="4782651" y="6021163"/>
                </a:cubicBezTo>
                <a:cubicBezTo>
                  <a:pt x="4783270" y="6020154"/>
                  <a:pt x="4783579" y="6018510"/>
                  <a:pt x="4783579" y="6016231"/>
                </a:cubicBezTo>
                <a:cubicBezTo>
                  <a:pt x="4783579" y="6014017"/>
                  <a:pt x="4783302" y="6012373"/>
                  <a:pt x="4782749" y="6011299"/>
                </a:cubicBezTo>
                <a:cubicBezTo>
                  <a:pt x="4782196" y="6010225"/>
                  <a:pt x="4781365" y="6009687"/>
                  <a:pt x="4780258" y="6009687"/>
                </a:cubicBezTo>
                <a:lnTo>
                  <a:pt x="4753693" y="6009687"/>
                </a:lnTo>
                <a:cubicBezTo>
                  <a:pt x="4751674" y="6009167"/>
                  <a:pt x="4749509" y="6008760"/>
                  <a:pt x="4747198" y="6008467"/>
                </a:cubicBezTo>
                <a:cubicBezTo>
                  <a:pt x="4744886" y="6008174"/>
                  <a:pt x="4742396" y="6008027"/>
                  <a:pt x="4739726" y="6008027"/>
                </a:cubicBezTo>
                <a:close/>
                <a:moveTo>
                  <a:pt x="3773450" y="6007929"/>
                </a:moveTo>
                <a:cubicBezTo>
                  <a:pt x="3767655" y="6007929"/>
                  <a:pt x="3762267" y="6008890"/>
                  <a:pt x="3757286" y="6010811"/>
                </a:cubicBezTo>
                <a:cubicBezTo>
                  <a:pt x="3752305" y="6012731"/>
                  <a:pt x="3747975" y="6015678"/>
                  <a:pt x="3744296" y="6019650"/>
                </a:cubicBezTo>
                <a:cubicBezTo>
                  <a:pt x="3740617" y="6023621"/>
                  <a:pt x="3737720" y="6028717"/>
                  <a:pt x="3735604" y="6034935"/>
                </a:cubicBezTo>
                <a:cubicBezTo>
                  <a:pt x="3733487" y="6041153"/>
                  <a:pt x="3732429" y="6048592"/>
                  <a:pt x="3732429" y="6057252"/>
                </a:cubicBezTo>
                <a:cubicBezTo>
                  <a:pt x="3732429" y="6064870"/>
                  <a:pt x="3733292" y="6071593"/>
                  <a:pt x="3735018" y="6077421"/>
                </a:cubicBezTo>
                <a:cubicBezTo>
                  <a:pt x="3736743" y="6083248"/>
                  <a:pt x="3739250" y="6088164"/>
                  <a:pt x="3742538" y="6092168"/>
                </a:cubicBezTo>
                <a:cubicBezTo>
                  <a:pt x="3745826" y="6096173"/>
                  <a:pt x="3749912" y="6099217"/>
                  <a:pt x="3754795" y="6101300"/>
                </a:cubicBezTo>
                <a:cubicBezTo>
                  <a:pt x="3759679" y="6103384"/>
                  <a:pt x="3765279" y="6104426"/>
                  <a:pt x="3771594" y="6104426"/>
                </a:cubicBezTo>
                <a:cubicBezTo>
                  <a:pt x="3774655" y="6104426"/>
                  <a:pt x="3777617" y="6104133"/>
                  <a:pt x="3780482" y="6103547"/>
                </a:cubicBezTo>
                <a:cubicBezTo>
                  <a:pt x="3783347" y="6102961"/>
                  <a:pt x="3786000" y="6102196"/>
                  <a:pt x="3788442" y="6101252"/>
                </a:cubicBezTo>
                <a:cubicBezTo>
                  <a:pt x="3790884" y="6100307"/>
                  <a:pt x="3793081" y="6099233"/>
                  <a:pt x="3795035" y="6098029"/>
                </a:cubicBezTo>
                <a:cubicBezTo>
                  <a:pt x="3796988" y="6096824"/>
                  <a:pt x="3798372" y="6095815"/>
                  <a:pt x="3799186" y="6095001"/>
                </a:cubicBezTo>
                <a:cubicBezTo>
                  <a:pt x="3800000" y="6094187"/>
                  <a:pt x="3800521" y="6093568"/>
                  <a:pt x="3800748" y="6093145"/>
                </a:cubicBezTo>
                <a:cubicBezTo>
                  <a:pt x="3800976" y="6092722"/>
                  <a:pt x="3801172" y="6092234"/>
                  <a:pt x="3801334" y="6091680"/>
                </a:cubicBezTo>
                <a:cubicBezTo>
                  <a:pt x="3801497" y="6091127"/>
                  <a:pt x="3801611" y="6090443"/>
                  <a:pt x="3801676" y="6089629"/>
                </a:cubicBezTo>
                <a:cubicBezTo>
                  <a:pt x="3801741" y="6088815"/>
                  <a:pt x="3801774" y="6087855"/>
                  <a:pt x="3801774" y="6086748"/>
                </a:cubicBezTo>
                <a:cubicBezTo>
                  <a:pt x="3801774" y="6085446"/>
                  <a:pt x="3801725" y="6084322"/>
                  <a:pt x="3801627" y="6083378"/>
                </a:cubicBezTo>
                <a:cubicBezTo>
                  <a:pt x="3801529" y="6082434"/>
                  <a:pt x="3801367" y="6081653"/>
                  <a:pt x="3801139" y="6081034"/>
                </a:cubicBezTo>
                <a:cubicBezTo>
                  <a:pt x="3800911" y="6080416"/>
                  <a:pt x="3800634" y="6079976"/>
                  <a:pt x="3800309" y="6079716"/>
                </a:cubicBezTo>
                <a:cubicBezTo>
                  <a:pt x="3799983" y="6079455"/>
                  <a:pt x="3799593" y="6079325"/>
                  <a:pt x="3799137" y="6079325"/>
                </a:cubicBezTo>
                <a:cubicBezTo>
                  <a:pt x="3798356" y="6079325"/>
                  <a:pt x="3797265" y="6079895"/>
                  <a:pt x="3795865" y="6081034"/>
                </a:cubicBezTo>
                <a:cubicBezTo>
                  <a:pt x="3794465" y="6082174"/>
                  <a:pt x="3792740" y="6083443"/>
                  <a:pt x="3790689" y="6084843"/>
                </a:cubicBezTo>
                <a:cubicBezTo>
                  <a:pt x="3788638" y="6086243"/>
                  <a:pt x="3786212" y="6087529"/>
                  <a:pt x="3783412" y="6088701"/>
                </a:cubicBezTo>
                <a:cubicBezTo>
                  <a:pt x="3780612" y="6089873"/>
                  <a:pt x="3777357" y="6090459"/>
                  <a:pt x="3773645" y="6090459"/>
                </a:cubicBezTo>
                <a:cubicBezTo>
                  <a:pt x="3769739" y="6090459"/>
                  <a:pt x="3766271" y="6089759"/>
                  <a:pt x="3763244" y="6088359"/>
                </a:cubicBezTo>
                <a:cubicBezTo>
                  <a:pt x="3760216" y="6086959"/>
                  <a:pt x="3757660" y="6084827"/>
                  <a:pt x="3755577" y="6081962"/>
                </a:cubicBezTo>
                <a:cubicBezTo>
                  <a:pt x="3753493" y="6079097"/>
                  <a:pt x="3751914" y="6075532"/>
                  <a:pt x="3750840" y="6071267"/>
                </a:cubicBezTo>
                <a:cubicBezTo>
                  <a:pt x="3749765" y="6067003"/>
                  <a:pt x="3749228" y="6062038"/>
                  <a:pt x="3749228" y="6056373"/>
                </a:cubicBezTo>
                <a:cubicBezTo>
                  <a:pt x="3749228" y="6045043"/>
                  <a:pt x="3751296" y="6036400"/>
                  <a:pt x="3755430" y="6030442"/>
                </a:cubicBezTo>
                <a:cubicBezTo>
                  <a:pt x="3759565" y="6024484"/>
                  <a:pt x="3765506" y="6021505"/>
                  <a:pt x="3773255" y="6021505"/>
                </a:cubicBezTo>
                <a:cubicBezTo>
                  <a:pt x="3777031" y="6021505"/>
                  <a:pt x="3780303" y="6022042"/>
                  <a:pt x="3783070" y="6023117"/>
                </a:cubicBezTo>
                <a:cubicBezTo>
                  <a:pt x="3785838" y="6024191"/>
                  <a:pt x="3788198" y="6025379"/>
                  <a:pt x="3790151" y="6026682"/>
                </a:cubicBezTo>
                <a:cubicBezTo>
                  <a:pt x="3792105" y="6027984"/>
                  <a:pt x="3793716" y="6029172"/>
                  <a:pt x="3794986" y="6030247"/>
                </a:cubicBezTo>
                <a:cubicBezTo>
                  <a:pt x="3796256" y="6031321"/>
                  <a:pt x="3797379" y="6031858"/>
                  <a:pt x="3798356" y="6031858"/>
                </a:cubicBezTo>
                <a:cubicBezTo>
                  <a:pt x="3799202" y="6031858"/>
                  <a:pt x="3799918" y="6031354"/>
                  <a:pt x="3800504" y="6030344"/>
                </a:cubicBezTo>
                <a:cubicBezTo>
                  <a:pt x="3801090" y="6029335"/>
                  <a:pt x="3801383" y="6027561"/>
                  <a:pt x="3801383" y="6025021"/>
                </a:cubicBezTo>
                <a:cubicBezTo>
                  <a:pt x="3801383" y="6023849"/>
                  <a:pt x="3801351" y="6022873"/>
                  <a:pt x="3801286" y="6022091"/>
                </a:cubicBezTo>
                <a:cubicBezTo>
                  <a:pt x="3801220" y="6021310"/>
                  <a:pt x="3801090" y="6020610"/>
                  <a:pt x="3800895" y="6019991"/>
                </a:cubicBezTo>
                <a:cubicBezTo>
                  <a:pt x="3800699" y="6019373"/>
                  <a:pt x="3800455" y="6018836"/>
                  <a:pt x="3800162" y="6018380"/>
                </a:cubicBezTo>
                <a:cubicBezTo>
                  <a:pt x="3799869" y="6017924"/>
                  <a:pt x="3799332" y="6017306"/>
                  <a:pt x="3798551" y="6016524"/>
                </a:cubicBezTo>
                <a:cubicBezTo>
                  <a:pt x="3797770" y="6015743"/>
                  <a:pt x="3796516" y="6014799"/>
                  <a:pt x="3794791" y="6013692"/>
                </a:cubicBezTo>
                <a:cubicBezTo>
                  <a:pt x="3793065" y="6012585"/>
                  <a:pt x="3791096" y="6011608"/>
                  <a:pt x="3788882" y="6010762"/>
                </a:cubicBezTo>
                <a:cubicBezTo>
                  <a:pt x="3786668" y="6009915"/>
                  <a:pt x="3784242" y="6009232"/>
                  <a:pt x="3781605" y="6008711"/>
                </a:cubicBezTo>
                <a:cubicBezTo>
                  <a:pt x="3778968" y="6008190"/>
                  <a:pt x="3776250" y="6007929"/>
                  <a:pt x="3773450" y="6007929"/>
                </a:cubicBezTo>
                <a:close/>
                <a:moveTo>
                  <a:pt x="6118065" y="6007832"/>
                </a:moveTo>
                <a:cubicBezTo>
                  <a:pt x="6111619" y="6007832"/>
                  <a:pt x="6105791" y="6008955"/>
                  <a:pt x="6100582" y="6011201"/>
                </a:cubicBezTo>
                <a:cubicBezTo>
                  <a:pt x="6095373" y="6013448"/>
                  <a:pt x="6090929" y="6016671"/>
                  <a:pt x="6087251" y="6020870"/>
                </a:cubicBezTo>
                <a:cubicBezTo>
                  <a:pt x="6083572" y="6025070"/>
                  <a:pt x="6080756" y="6030182"/>
                  <a:pt x="6078802" y="6036204"/>
                </a:cubicBezTo>
                <a:cubicBezTo>
                  <a:pt x="6076849" y="6042227"/>
                  <a:pt x="6075872" y="6049015"/>
                  <a:pt x="6075872" y="6056568"/>
                </a:cubicBezTo>
                <a:cubicBezTo>
                  <a:pt x="6075872" y="6064512"/>
                  <a:pt x="6076816" y="6071479"/>
                  <a:pt x="6078705" y="6077469"/>
                </a:cubicBezTo>
                <a:cubicBezTo>
                  <a:pt x="6080593" y="6083460"/>
                  <a:pt x="6083393" y="6088441"/>
                  <a:pt x="6087104" y="6092413"/>
                </a:cubicBezTo>
                <a:cubicBezTo>
                  <a:pt x="6090815" y="6096384"/>
                  <a:pt x="6095390" y="6099380"/>
                  <a:pt x="6100826" y="6101398"/>
                </a:cubicBezTo>
                <a:cubicBezTo>
                  <a:pt x="6106263" y="6103417"/>
                  <a:pt x="6112596" y="6104426"/>
                  <a:pt x="6119823" y="6104426"/>
                </a:cubicBezTo>
                <a:cubicBezTo>
                  <a:pt x="6123990" y="6104426"/>
                  <a:pt x="6127913" y="6104117"/>
                  <a:pt x="6131592" y="6103498"/>
                </a:cubicBezTo>
                <a:cubicBezTo>
                  <a:pt x="6135271" y="6102879"/>
                  <a:pt x="6138510" y="6102179"/>
                  <a:pt x="6141310" y="6101398"/>
                </a:cubicBezTo>
                <a:cubicBezTo>
                  <a:pt x="6144110" y="6100617"/>
                  <a:pt x="6146389" y="6099819"/>
                  <a:pt x="6148147" y="6099005"/>
                </a:cubicBezTo>
                <a:cubicBezTo>
                  <a:pt x="6149905" y="6098191"/>
                  <a:pt x="6150963" y="6097605"/>
                  <a:pt x="6151321" y="6097247"/>
                </a:cubicBezTo>
                <a:cubicBezTo>
                  <a:pt x="6151679" y="6096889"/>
                  <a:pt x="6151972" y="6096515"/>
                  <a:pt x="6152200" y="6096124"/>
                </a:cubicBezTo>
                <a:cubicBezTo>
                  <a:pt x="6152428" y="6095733"/>
                  <a:pt x="6152591" y="6095294"/>
                  <a:pt x="6152688" y="6094805"/>
                </a:cubicBezTo>
                <a:cubicBezTo>
                  <a:pt x="6152786" y="6094317"/>
                  <a:pt x="6152867" y="6093764"/>
                  <a:pt x="6152933" y="6093145"/>
                </a:cubicBezTo>
                <a:cubicBezTo>
                  <a:pt x="6152998" y="6092527"/>
                  <a:pt x="6153030" y="6091794"/>
                  <a:pt x="6153030" y="6090948"/>
                </a:cubicBezTo>
                <a:cubicBezTo>
                  <a:pt x="6153030" y="6089776"/>
                  <a:pt x="6152981" y="6088783"/>
                  <a:pt x="6152883" y="6087969"/>
                </a:cubicBezTo>
                <a:cubicBezTo>
                  <a:pt x="6152785" y="6087155"/>
                  <a:pt x="6152638" y="6086520"/>
                  <a:pt x="6152441" y="6086064"/>
                </a:cubicBezTo>
                <a:cubicBezTo>
                  <a:pt x="6152245" y="6085608"/>
                  <a:pt x="6151967" y="6085267"/>
                  <a:pt x="6151608" y="6085039"/>
                </a:cubicBezTo>
                <a:cubicBezTo>
                  <a:pt x="6151248" y="6084811"/>
                  <a:pt x="6150839" y="6084697"/>
                  <a:pt x="6150381" y="6084697"/>
                </a:cubicBezTo>
                <a:cubicBezTo>
                  <a:pt x="6149596" y="6084697"/>
                  <a:pt x="6148434" y="6085039"/>
                  <a:pt x="6146896" y="6085722"/>
                </a:cubicBezTo>
                <a:cubicBezTo>
                  <a:pt x="6145359" y="6086406"/>
                  <a:pt x="6143396" y="6087171"/>
                  <a:pt x="6141007" y="6088018"/>
                </a:cubicBezTo>
                <a:cubicBezTo>
                  <a:pt x="6138619" y="6088864"/>
                  <a:pt x="6135789" y="6089629"/>
                  <a:pt x="6132518" y="6090313"/>
                </a:cubicBezTo>
                <a:cubicBezTo>
                  <a:pt x="6129246" y="6090996"/>
                  <a:pt x="6125517" y="6091338"/>
                  <a:pt x="6121329" y="6091338"/>
                </a:cubicBezTo>
                <a:cubicBezTo>
                  <a:pt x="6116030" y="6091338"/>
                  <a:pt x="6111548" y="6090589"/>
                  <a:pt x="6107884" y="6089092"/>
                </a:cubicBezTo>
                <a:cubicBezTo>
                  <a:pt x="6104220" y="6087594"/>
                  <a:pt x="6101243" y="6085446"/>
                  <a:pt x="6098953" y="6082646"/>
                </a:cubicBezTo>
                <a:cubicBezTo>
                  <a:pt x="6096662" y="6079846"/>
                  <a:pt x="6095027" y="6076493"/>
                  <a:pt x="6094045" y="6072586"/>
                </a:cubicBezTo>
                <a:cubicBezTo>
                  <a:pt x="6093064" y="6068679"/>
                  <a:pt x="6092573" y="6064284"/>
                  <a:pt x="6092573" y="6059401"/>
                </a:cubicBezTo>
                <a:lnTo>
                  <a:pt x="6150462" y="6059401"/>
                </a:lnTo>
                <a:cubicBezTo>
                  <a:pt x="6152098" y="6059401"/>
                  <a:pt x="6153553" y="6058863"/>
                  <a:pt x="6154829" y="6057789"/>
                </a:cubicBezTo>
                <a:cubicBezTo>
                  <a:pt x="6156104" y="6056715"/>
                  <a:pt x="6156742" y="6054908"/>
                  <a:pt x="6156742" y="6052369"/>
                </a:cubicBezTo>
                <a:lnTo>
                  <a:pt x="6156742" y="6049438"/>
                </a:lnTo>
                <a:cubicBezTo>
                  <a:pt x="6156742" y="6043709"/>
                  <a:pt x="6156009" y="6038321"/>
                  <a:pt x="6154544" y="6033274"/>
                </a:cubicBezTo>
                <a:cubicBezTo>
                  <a:pt x="6153079" y="6028228"/>
                  <a:pt x="6150784" y="6023833"/>
                  <a:pt x="6147658" y="6020089"/>
                </a:cubicBezTo>
                <a:cubicBezTo>
                  <a:pt x="6144533" y="6016345"/>
                  <a:pt x="6140545" y="6013366"/>
                  <a:pt x="6135694" y="6011152"/>
                </a:cubicBezTo>
                <a:cubicBezTo>
                  <a:pt x="6130843" y="6008939"/>
                  <a:pt x="6124967" y="6007832"/>
                  <a:pt x="6118065" y="6007832"/>
                </a:cubicBezTo>
                <a:close/>
                <a:moveTo>
                  <a:pt x="5962879" y="6007832"/>
                </a:moveTo>
                <a:cubicBezTo>
                  <a:pt x="5958126" y="6007832"/>
                  <a:pt x="5953422" y="6009118"/>
                  <a:pt x="5948766" y="6011690"/>
                </a:cubicBezTo>
                <a:cubicBezTo>
                  <a:pt x="5944111" y="6014262"/>
                  <a:pt x="5939309" y="6018315"/>
                  <a:pt x="5934360" y="6023849"/>
                </a:cubicBezTo>
                <a:lnTo>
                  <a:pt x="5934360" y="6012227"/>
                </a:lnTo>
                <a:cubicBezTo>
                  <a:pt x="5934360" y="6011706"/>
                  <a:pt x="5934246" y="6011266"/>
                  <a:pt x="5934018" y="6010908"/>
                </a:cubicBezTo>
                <a:cubicBezTo>
                  <a:pt x="5933790" y="6010550"/>
                  <a:pt x="5933416" y="6010225"/>
                  <a:pt x="5932895" y="6009932"/>
                </a:cubicBezTo>
                <a:cubicBezTo>
                  <a:pt x="5932374" y="6009639"/>
                  <a:pt x="5931642" y="6009443"/>
                  <a:pt x="5930698" y="6009346"/>
                </a:cubicBezTo>
                <a:cubicBezTo>
                  <a:pt x="5929753" y="6009248"/>
                  <a:pt x="5928565" y="6009199"/>
                  <a:pt x="5927133" y="6009199"/>
                </a:cubicBezTo>
                <a:cubicBezTo>
                  <a:pt x="5925635" y="6009199"/>
                  <a:pt x="5924431" y="6009248"/>
                  <a:pt x="5923519" y="6009346"/>
                </a:cubicBezTo>
                <a:cubicBezTo>
                  <a:pt x="5922607" y="6009443"/>
                  <a:pt x="5921859" y="6009639"/>
                  <a:pt x="5921273" y="6009932"/>
                </a:cubicBezTo>
                <a:cubicBezTo>
                  <a:pt x="5920687" y="6010225"/>
                  <a:pt x="5920296" y="6010550"/>
                  <a:pt x="5920101" y="6010908"/>
                </a:cubicBezTo>
                <a:cubicBezTo>
                  <a:pt x="5919905" y="6011266"/>
                  <a:pt x="5919808" y="6011706"/>
                  <a:pt x="5919808" y="6012227"/>
                </a:cubicBezTo>
                <a:lnTo>
                  <a:pt x="5919808" y="6100128"/>
                </a:lnTo>
                <a:cubicBezTo>
                  <a:pt x="5919808" y="6100649"/>
                  <a:pt x="5919922" y="6101089"/>
                  <a:pt x="5920149" y="6101447"/>
                </a:cubicBezTo>
                <a:cubicBezTo>
                  <a:pt x="5920377" y="6101805"/>
                  <a:pt x="5920801" y="6102114"/>
                  <a:pt x="5921419" y="6102375"/>
                </a:cubicBezTo>
                <a:cubicBezTo>
                  <a:pt x="5922038" y="6102635"/>
                  <a:pt x="5922868" y="6102831"/>
                  <a:pt x="5923910" y="6102961"/>
                </a:cubicBezTo>
                <a:cubicBezTo>
                  <a:pt x="5924951" y="6103091"/>
                  <a:pt x="5926254" y="6103156"/>
                  <a:pt x="5927816" y="6103156"/>
                </a:cubicBezTo>
                <a:cubicBezTo>
                  <a:pt x="5929444" y="6103156"/>
                  <a:pt x="5930779" y="6103091"/>
                  <a:pt x="5931821" y="6102961"/>
                </a:cubicBezTo>
                <a:cubicBezTo>
                  <a:pt x="5932863" y="6102831"/>
                  <a:pt x="5933677" y="6102635"/>
                  <a:pt x="5934263" y="6102375"/>
                </a:cubicBezTo>
                <a:cubicBezTo>
                  <a:pt x="5934849" y="6102114"/>
                  <a:pt x="5935272" y="6101805"/>
                  <a:pt x="5935532" y="6101447"/>
                </a:cubicBezTo>
                <a:cubicBezTo>
                  <a:pt x="5935793" y="6101089"/>
                  <a:pt x="5935923" y="6100649"/>
                  <a:pt x="5935923" y="6100128"/>
                </a:cubicBezTo>
                <a:lnTo>
                  <a:pt x="5935923" y="6038695"/>
                </a:lnTo>
                <a:cubicBezTo>
                  <a:pt x="5940351" y="6033160"/>
                  <a:pt x="5944453" y="6028961"/>
                  <a:pt x="5948229" y="6026096"/>
                </a:cubicBezTo>
                <a:cubicBezTo>
                  <a:pt x="5952006" y="6023231"/>
                  <a:pt x="5955750" y="6021798"/>
                  <a:pt x="5959461" y="6021798"/>
                </a:cubicBezTo>
                <a:cubicBezTo>
                  <a:pt x="5962456" y="6021798"/>
                  <a:pt x="5965044" y="6022384"/>
                  <a:pt x="5967226" y="6023556"/>
                </a:cubicBezTo>
                <a:cubicBezTo>
                  <a:pt x="5969407" y="6024728"/>
                  <a:pt x="5971214" y="6026421"/>
                  <a:pt x="5972646" y="6028635"/>
                </a:cubicBezTo>
                <a:cubicBezTo>
                  <a:pt x="5974079" y="6030849"/>
                  <a:pt x="5975153" y="6033486"/>
                  <a:pt x="5975869" y="6036546"/>
                </a:cubicBezTo>
                <a:cubicBezTo>
                  <a:pt x="5976586" y="6039607"/>
                  <a:pt x="5976944" y="6042992"/>
                  <a:pt x="5976944" y="6046704"/>
                </a:cubicBezTo>
                <a:lnTo>
                  <a:pt x="5976944" y="6100128"/>
                </a:lnTo>
                <a:cubicBezTo>
                  <a:pt x="5976944" y="6100649"/>
                  <a:pt x="5977058" y="6101089"/>
                  <a:pt x="5977285" y="6101447"/>
                </a:cubicBezTo>
                <a:cubicBezTo>
                  <a:pt x="5977513" y="6101805"/>
                  <a:pt x="5977937" y="6102114"/>
                  <a:pt x="5978555" y="6102375"/>
                </a:cubicBezTo>
                <a:cubicBezTo>
                  <a:pt x="5979174" y="6102635"/>
                  <a:pt x="5980020" y="6102831"/>
                  <a:pt x="5981095" y="6102961"/>
                </a:cubicBezTo>
                <a:cubicBezTo>
                  <a:pt x="5982169" y="6103091"/>
                  <a:pt x="5983455" y="6103156"/>
                  <a:pt x="5984952" y="6103156"/>
                </a:cubicBezTo>
                <a:cubicBezTo>
                  <a:pt x="5986515" y="6103156"/>
                  <a:pt x="5987817" y="6103091"/>
                  <a:pt x="5988859" y="6102961"/>
                </a:cubicBezTo>
                <a:cubicBezTo>
                  <a:pt x="5989901" y="6102831"/>
                  <a:pt x="5990731" y="6102635"/>
                  <a:pt x="5991350" y="6102375"/>
                </a:cubicBezTo>
                <a:cubicBezTo>
                  <a:pt x="5991968" y="6102114"/>
                  <a:pt x="5992408" y="6101805"/>
                  <a:pt x="5992668" y="6101447"/>
                </a:cubicBezTo>
                <a:cubicBezTo>
                  <a:pt x="5992929" y="6101089"/>
                  <a:pt x="5993059" y="6100649"/>
                  <a:pt x="5993059" y="6100128"/>
                </a:cubicBezTo>
                <a:lnTo>
                  <a:pt x="5993059" y="6038695"/>
                </a:lnTo>
                <a:cubicBezTo>
                  <a:pt x="5997552" y="6033160"/>
                  <a:pt x="6001670" y="6028961"/>
                  <a:pt x="6005414" y="6026096"/>
                </a:cubicBezTo>
                <a:cubicBezTo>
                  <a:pt x="6009158" y="6023231"/>
                  <a:pt x="6012886" y="6021798"/>
                  <a:pt x="6016597" y="6021798"/>
                </a:cubicBezTo>
                <a:cubicBezTo>
                  <a:pt x="6019592" y="6021798"/>
                  <a:pt x="6022197" y="6022384"/>
                  <a:pt x="6024410" y="6023556"/>
                </a:cubicBezTo>
                <a:cubicBezTo>
                  <a:pt x="6026624" y="6024728"/>
                  <a:pt x="6028447" y="6026421"/>
                  <a:pt x="6029880" y="6028635"/>
                </a:cubicBezTo>
                <a:cubicBezTo>
                  <a:pt x="6031312" y="6030849"/>
                  <a:pt x="6032354" y="6033486"/>
                  <a:pt x="6033005" y="6036546"/>
                </a:cubicBezTo>
                <a:cubicBezTo>
                  <a:pt x="6033656" y="6039607"/>
                  <a:pt x="6033982" y="6042992"/>
                  <a:pt x="6033982" y="6046704"/>
                </a:cubicBezTo>
                <a:lnTo>
                  <a:pt x="6033982" y="6100128"/>
                </a:lnTo>
                <a:cubicBezTo>
                  <a:pt x="6033982" y="6100649"/>
                  <a:pt x="6034112" y="6101089"/>
                  <a:pt x="6034373" y="6101447"/>
                </a:cubicBezTo>
                <a:cubicBezTo>
                  <a:pt x="6034633" y="6101805"/>
                  <a:pt x="6035073" y="6102114"/>
                  <a:pt x="6035691" y="6102375"/>
                </a:cubicBezTo>
                <a:cubicBezTo>
                  <a:pt x="6036310" y="6102635"/>
                  <a:pt x="6037140" y="6102831"/>
                  <a:pt x="6038182" y="6102961"/>
                </a:cubicBezTo>
                <a:cubicBezTo>
                  <a:pt x="6039224" y="6103091"/>
                  <a:pt x="6040558" y="6103156"/>
                  <a:pt x="6042186" y="6103156"/>
                </a:cubicBezTo>
                <a:cubicBezTo>
                  <a:pt x="6043749" y="6103156"/>
                  <a:pt x="6045051" y="6103091"/>
                  <a:pt x="6046093" y="6102961"/>
                </a:cubicBezTo>
                <a:cubicBezTo>
                  <a:pt x="6047135" y="6102831"/>
                  <a:pt x="6047949" y="6102635"/>
                  <a:pt x="6048535" y="6102375"/>
                </a:cubicBezTo>
                <a:cubicBezTo>
                  <a:pt x="6049121" y="6102114"/>
                  <a:pt x="6049544" y="6101805"/>
                  <a:pt x="6049804" y="6101447"/>
                </a:cubicBezTo>
                <a:cubicBezTo>
                  <a:pt x="6050065" y="6101089"/>
                  <a:pt x="6050195" y="6100649"/>
                  <a:pt x="6050195" y="6100128"/>
                </a:cubicBezTo>
                <a:lnTo>
                  <a:pt x="6050195" y="6044555"/>
                </a:lnTo>
                <a:cubicBezTo>
                  <a:pt x="6050195" y="6039607"/>
                  <a:pt x="6049690" y="6034902"/>
                  <a:pt x="6048681" y="6030442"/>
                </a:cubicBezTo>
                <a:cubicBezTo>
                  <a:pt x="6047672" y="6025982"/>
                  <a:pt x="6045979" y="6022091"/>
                  <a:pt x="6043602" y="6018771"/>
                </a:cubicBezTo>
                <a:cubicBezTo>
                  <a:pt x="6041226" y="6015450"/>
                  <a:pt x="6038117" y="6012797"/>
                  <a:pt x="6034275" y="6010811"/>
                </a:cubicBezTo>
                <a:cubicBezTo>
                  <a:pt x="6030433" y="6008825"/>
                  <a:pt x="6025680" y="6007832"/>
                  <a:pt x="6020015" y="6007832"/>
                </a:cubicBezTo>
                <a:cubicBezTo>
                  <a:pt x="6017671" y="6007832"/>
                  <a:pt x="6015344" y="6008141"/>
                  <a:pt x="6013032" y="6008760"/>
                </a:cubicBezTo>
                <a:cubicBezTo>
                  <a:pt x="6010721" y="6009378"/>
                  <a:pt x="6008344" y="6010371"/>
                  <a:pt x="6005902" y="6011738"/>
                </a:cubicBezTo>
                <a:cubicBezTo>
                  <a:pt x="6003461" y="6013106"/>
                  <a:pt x="6000921" y="6014896"/>
                  <a:pt x="5998284" y="6017110"/>
                </a:cubicBezTo>
                <a:cubicBezTo>
                  <a:pt x="5995647" y="6019324"/>
                  <a:pt x="5992864" y="6022026"/>
                  <a:pt x="5989934" y="6025217"/>
                </a:cubicBezTo>
                <a:cubicBezTo>
                  <a:pt x="5988892" y="6022612"/>
                  <a:pt x="5987589" y="6020252"/>
                  <a:pt x="5986027" y="6018136"/>
                </a:cubicBezTo>
                <a:cubicBezTo>
                  <a:pt x="5984464" y="6016020"/>
                  <a:pt x="5982576" y="6014196"/>
                  <a:pt x="5980362" y="6012666"/>
                </a:cubicBezTo>
                <a:cubicBezTo>
                  <a:pt x="5978148" y="6011136"/>
                  <a:pt x="5975593" y="6009948"/>
                  <a:pt x="5972695" y="6009101"/>
                </a:cubicBezTo>
                <a:cubicBezTo>
                  <a:pt x="5969798" y="6008255"/>
                  <a:pt x="5966526" y="6007832"/>
                  <a:pt x="5962879" y="6007832"/>
                </a:cubicBezTo>
                <a:close/>
                <a:moveTo>
                  <a:pt x="5625109" y="6007832"/>
                </a:moveTo>
                <a:cubicBezTo>
                  <a:pt x="5617621" y="6007832"/>
                  <a:pt x="5611078" y="6009036"/>
                  <a:pt x="5605478" y="6011445"/>
                </a:cubicBezTo>
                <a:cubicBezTo>
                  <a:pt x="5599878" y="6013855"/>
                  <a:pt x="5595206" y="6017240"/>
                  <a:pt x="5591463" y="6021603"/>
                </a:cubicBezTo>
                <a:cubicBezTo>
                  <a:pt x="5587719" y="6025966"/>
                  <a:pt x="5584919" y="6031158"/>
                  <a:pt x="5583063" y="6037181"/>
                </a:cubicBezTo>
                <a:cubicBezTo>
                  <a:pt x="5581207" y="6043204"/>
                  <a:pt x="5580279" y="6049797"/>
                  <a:pt x="5580279" y="6056959"/>
                </a:cubicBezTo>
                <a:cubicBezTo>
                  <a:pt x="5580279" y="6064382"/>
                  <a:pt x="5581158" y="6071023"/>
                  <a:pt x="5582917" y="6076883"/>
                </a:cubicBezTo>
                <a:cubicBezTo>
                  <a:pt x="5584675" y="6082743"/>
                  <a:pt x="5587344" y="6087725"/>
                  <a:pt x="5590925" y="6091827"/>
                </a:cubicBezTo>
                <a:cubicBezTo>
                  <a:pt x="5594507" y="6095929"/>
                  <a:pt x="5598983" y="6099054"/>
                  <a:pt x="5604355" y="6101203"/>
                </a:cubicBezTo>
                <a:cubicBezTo>
                  <a:pt x="5609727" y="6103351"/>
                  <a:pt x="5616026" y="6104426"/>
                  <a:pt x="5623254" y="6104426"/>
                </a:cubicBezTo>
                <a:cubicBezTo>
                  <a:pt x="5630676" y="6104426"/>
                  <a:pt x="5637204" y="6103205"/>
                  <a:pt x="5642836" y="6100763"/>
                </a:cubicBezTo>
                <a:cubicBezTo>
                  <a:pt x="5648468" y="6098322"/>
                  <a:pt x="5653156" y="6094919"/>
                  <a:pt x="5656900" y="6090557"/>
                </a:cubicBezTo>
                <a:cubicBezTo>
                  <a:pt x="5660644" y="6086194"/>
                  <a:pt x="5663460" y="6081002"/>
                  <a:pt x="5665349" y="6074979"/>
                </a:cubicBezTo>
                <a:cubicBezTo>
                  <a:pt x="5667237" y="6068956"/>
                  <a:pt x="5668181" y="6062363"/>
                  <a:pt x="5668181" y="6055201"/>
                </a:cubicBezTo>
                <a:cubicBezTo>
                  <a:pt x="5668181" y="6047843"/>
                  <a:pt x="5667286" y="6041234"/>
                  <a:pt x="5665495" y="6035374"/>
                </a:cubicBezTo>
                <a:cubicBezTo>
                  <a:pt x="5663705" y="6029514"/>
                  <a:pt x="5661019" y="6024533"/>
                  <a:pt x="5657438" y="6020431"/>
                </a:cubicBezTo>
                <a:cubicBezTo>
                  <a:pt x="5653856" y="6016329"/>
                  <a:pt x="5649380" y="6013203"/>
                  <a:pt x="5644008" y="6011055"/>
                </a:cubicBezTo>
                <a:cubicBezTo>
                  <a:pt x="5638636" y="6008906"/>
                  <a:pt x="5632337" y="6007832"/>
                  <a:pt x="5625109" y="6007832"/>
                </a:cubicBezTo>
                <a:close/>
                <a:moveTo>
                  <a:pt x="5358409" y="6007832"/>
                </a:moveTo>
                <a:cubicBezTo>
                  <a:pt x="5350921" y="6007832"/>
                  <a:pt x="5344377" y="6009036"/>
                  <a:pt x="5338778" y="6011445"/>
                </a:cubicBezTo>
                <a:cubicBezTo>
                  <a:pt x="5333178" y="6013855"/>
                  <a:pt x="5328506" y="6017240"/>
                  <a:pt x="5324762" y="6021603"/>
                </a:cubicBezTo>
                <a:cubicBezTo>
                  <a:pt x="5321018" y="6025966"/>
                  <a:pt x="5318219" y="6031158"/>
                  <a:pt x="5316363" y="6037181"/>
                </a:cubicBezTo>
                <a:cubicBezTo>
                  <a:pt x="5314507" y="6043204"/>
                  <a:pt x="5313579" y="6049797"/>
                  <a:pt x="5313579" y="6056959"/>
                </a:cubicBezTo>
                <a:cubicBezTo>
                  <a:pt x="5313579" y="6064382"/>
                  <a:pt x="5314458" y="6071023"/>
                  <a:pt x="5316216" y="6076883"/>
                </a:cubicBezTo>
                <a:cubicBezTo>
                  <a:pt x="5317974" y="6082743"/>
                  <a:pt x="5320644" y="6087725"/>
                  <a:pt x="5324225" y="6091827"/>
                </a:cubicBezTo>
                <a:cubicBezTo>
                  <a:pt x="5327806" y="6095929"/>
                  <a:pt x="5332283" y="6099054"/>
                  <a:pt x="5337655" y="6101203"/>
                </a:cubicBezTo>
                <a:cubicBezTo>
                  <a:pt x="5343026" y="6103351"/>
                  <a:pt x="5349326" y="6104426"/>
                  <a:pt x="5356553" y="6104426"/>
                </a:cubicBezTo>
                <a:cubicBezTo>
                  <a:pt x="5363976" y="6104426"/>
                  <a:pt x="5370504" y="6103205"/>
                  <a:pt x="5376136" y="6100763"/>
                </a:cubicBezTo>
                <a:cubicBezTo>
                  <a:pt x="5381768" y="6098322"/>
                  <a:pt x="5386456" y="6094919"/>
                  <a:pt x="5390200" y="6090557"/>
                </a:cubicBezTo>
                <a:cubicBezTo>
                  <a:pt x="5393944" y="6086194"/>
                  <a:pt x="5396760" y="6081002"/>
                  <a:pt x="5398649" y="6074979"/>
                </a:cubicBezTo>
                <a:cubicBezTo>
                  <a:pt x="5400537" y="6068956"/>
                  <a:pt x="5401481" y="6062363"/>
                  <a:pt x="5401481" y="6055201"/>
                </a:cubicBezTo>
                <a:cubicBezTo>
                  <a:pt x="5401481" y="6047843"/>
                  <a:pt x="5400586" y="6041234"/>
                  <a:pt x="5398795" y="6035374"/>
                </a:cubicBezTo>
                <a:cubicBezTo>
                  <a:pt x="5397005" y="6029514"/>
                  <a:pt x="5394319" y="6024533"/>
                  <a:pt x="5390738" y="6020431"/>
                </a:cubicBezTo>
                <a:cubicBezTo>
                  <a:pt x="5387156" y="6016329"/>
                  <a:pt x="5382680" y="6013203"/>
                  <a:pt x="5377308" y="6011055"/>
                </a:cubicBezTo>
                <a:cubicBezTo>
                  <a:pt x="5371936" y="6008906"/>
                  <a:pt x="5365637" y="6007832"/>
                  <a:pt x="5358409" y="6007832"/>
                </a:cubicBezTo>
                <a:close/>
                <a:moveTo>
                  <a:pt x="5244011" y="6007832"/>
                </a:moveTo>
                <a:cubicBezTo>
                  <a:pt x="5242123" y="6007832"/>
                  <a:pt x="5240251" y="6008076"/>
                  <a:pt x="5238396" y="6008564"/>
                </a:cubicBezTo>
                <a:cubicBezTo>
                  <a:pt x="5236540" y="6009053"/>
                  <a:pt x="5234668" y="6009932"/>
                  <a:pt x="5232780" y="6011201"/>
                </a:cubicBezTo>
                <a:cubicBezTo>
                  <a:pt x="5230891" y="6012471"/>
                  <a:pt x="5228889" y="6014213"/>
                  <a:pt x="5226773" y="6016427"/>
                </a:cubicBezTo>
                <a:cubicBezTo>
                  <a:pt x="5224657" y="6018640"/>
                  <a:pt x="5222394" y="6021505"/>
                  <a:pt x="5219985" y="6025021"/>
                </a:cubicBezTo>
                <a:lnTo>
                  <a:pt x="5219985" y="6012227"/>
                </a:lnTo>
                <a:cubicBezTo>
                  <a:pt x="5219985" y="6011706"/>
                  <a:pt x="5219871" y="6011266"/>
                  <a:pt x="5219643" y="6010908"/>
                </a:cubicBezTo>
                <a:cubicBezTo>
                  <a:pt x="5219415" y="6010550"/>
                  <a:pt x="5219041" y="6010225"/>
                  <a:pt x="5218520" y="6009932"/>
                </a:cubicBezTo>
                <a:cubicBezTo>
                  <a:pt x="5217999" y="6009639"/>
                  <a:pt x="5217267" y="6009443"/>
                  <a:pt x="5216322" y="6009346"/>
                </a:cubicBezTo>
                <a:cubicBezTo>
                  <a:pt x="5215378" y="6009248"/>
                  <a:pt x="5214190" y="6009199"/>
                  <a:pt x="5212758" y="6009199"/>
                </a:cubicBezTo>
                <a:cubicBezTo>
                  <a:pt x="5211260" y="6009199"/>
                  <a:pt x="5210055" y="6009248"/>
                  <a:pt x="5209144" y="6009346"/>
                </a:cubicBezTo>
                <a:cubicBezTo>
                  <a:pt x="5208232" y="6009443"/>
                  <a:pt x="5207483" y="6009639"/>
                  <a:pt x="5206897" y="6009932"/>
                </a:cubicBezTo>
                <a:cubicBezTo>
                  <a:pt x="5206311" y="6010225"/>
                  <a:pt x="5205921" y="6010550"/>
                  <a:pt x="5205725" y="6010908"/>
                </a:cubicBezTo>
                <a:cubicBezTo>
                  <a:pt x="5205530" y="6011266"/>
                  <a:pt x="5205432" y="6011706"/>
                  <a:pt x="5205432" y="6012227"/>
                </a:cubicBezTo>
                <a:lnTo>
                  <a:pt x="5205432" y="6100128"/>
                </a:lnTo>
                <a:cubicBezTo>
                  <a:pt x="5205432" y="6100649"/>
                  <a:pt x="5205546" y="6101089"/>
                  <a:pt x="5205774" y="6101447"/>
                </a:cubicBezTo>
                <a:cubicBezTo>
                  <a:pt x="5206002" y="6101805"/>
                  <a:pt x="5206425" y="6102114"/>
                  <a:pt x="5207044" y="6102375"/>
                </a:cubicBezTo>
                <a:cubicBezTo>
                  <a:pt x="5207663" y="6102635"/>
                  <a:pt x="5208493" y="6102831"/>
                  <a:pt x="5209535" y="6102961"/>
                </a:cubicBezTo>
                <a:cubicBezTo>
                  <a:pt x="5210576" y="6103091"/>
                  <a:pt x="5211879" y="6103156"/>
                  <a:pt x="5213441" y="6103156"/>
                </a:cubicBezTo>
                <a:cubicBezTo>
                  <a:pt x="5215069" y="6103156"/>
                  <a:pt x="5216404" y="6103091"/>
                  <a:pt x="5217446" y="6102961"/>
                </a:cubicBezTo>
                <a:cubicBezTo>
                  <a:pt x="5218487" y="6102831"/>
                  <a:pt x="5219301" y="6102635"/>
                  <a:pt x="5219887" y="6102375"/>
                </a:cubicBezTo>
                <a:cubicBezTo>
                  <a:pt x="5220473" y="6102114"/>
                  <a:pt x="5220897" y="6101805"/>
                  <a:pt x="5221157" y="6101447"/>
                </a:cubicBezTo>
                <a:cubicBezTo>
                  <a:pt x="5221418" y="6101089"/>
                  <a:pt x="5221548" y="6100649"/>
                  <a:pt x="5221548" y="6100128"/>
                </a:cubicBezTo>
                <a:lnTo>
                  <a:pt x="5221548" y="6042309"/>
                </a:lnTo>
                <a:cubicBezTo>
                  <a:pt x="5223827" y="6038728"/>
                  <a:pt x="5225910" y="6035700"/>
                  <a:pt x="5227799" y="6033226"/>
                </a:cubicBezTo>
                <a:cubicBezTo>
                  <a:pt x="5229687" y="6030751"/>
                  <a:pt x="5231494" y="6028765"/>
                  <a:pt x="5233219" y="6027268"/>
                </a:cubicBezTo>
                <a:cubicBezTo>
                  <a:pt x="5234945" y="6025770"/>
                  <a:pt x="5236589" y="6024696"/>
                  <a:pt x="5238151" y="6024045"/>
                </a:cubicBezTo>
                <a:cubicBezTo>
                  <a:pt x="5239714" y="6023394"/>
                  <a:pt x="5241309" y="6023068"/>
                  <a:pt x="5242937" y="6023068"/>
                </a:cubicBezTo>
                <a:cubicBezTo>
                  <a:pt x="5244305" y="6023068"/>
                  <a:pt x="5245574" y="6023198"/>
                  <a:pt x="5246746" y="6023459"/>
                </a:cubicBezTo>
                <a:cubicBezTo>
                  <a:pt x="5247918" y="6023719"/>
                  <a:pt x="5248976" y="6023996"/>
                  <a:pt x="5249920" y="6024289"/>
                </a:cubicBezTo>
                <a:cubicBezTo>
                  <a:pt x="5250865" y="6024582"/>
                  <a:pt x="5251711" y="6024875"/>
                  <a:pt x="5252460" y="6025168"/>
                </a:cubicBezTo>
                <a:cubicBezTo>
                  <a:pt x="5253209" y="6025461"/>
                  <a:pt x="5253843" y="6025607"/>
                  <a:pt x="5254364" y="6025607"/>
                </a:cubicBezTo>
                <a:cubicBezTo>
                  <a:pt x="5254885" y="6025607"/>
                  <a:pt x="5255292" y="6025461"/>
                  <a:pt x="5255585" y="6025168"/>
                </a:cubicBezTo>
                <a:cubicBezTo>
                  <a:pt x="5255878" y="6024875"/>
                  <a:pt x="5256122" y="6024452"/>
                  <a:pt x="5256318" y="6023898"/>
                </a:cubicBezTo>
                <a:cubicBezTo>
                  <a:pt x="5256513" y="6023345"/>
                  <a:pt x="5256643" y="6022580"/>
                  <a:pt x="5256708" y="6021603"/>
                </a:cubicBezTo>
                <a:cubicBezTo>
                  <a:pt x="5256774" y="6020626"/>
                  <a:pt x="5256806" y="6019422"/>
                  <a:pt x="5256806" y="6017989"/>
                </a:cubicBezTo>
                <a:cubicBezTo>
                  <a:pt x="5256806" y="6016492"/>
                  <a:pt x="5256790" y="6015303"/>
                  <a:pt x="5256757" y="6014424"/>
                </a:cubicBezTo>
                <a:cubicBezTo>
                  <a:pt x="5256725" y="6013545"/>
                  <a:pt x="5256660" y="6012878"/>
                  <a:pt x="5256562" y="6012422"/>
                </a:cubicBezTo>
                <a:cubicBezTo>
                  <a:pt x="5256464" y="6011966"/>
                  <a:pt x="5256350" y="6011592"/>
                  <a:pt x="5256220" y="6011299"/>
                </a:cubicBezTo>
                <a:cubicBezTo>
                  <a:pt x="5256090" y="6011006"/>
                  <a:pt x="5255829" y="6010697"/>
                  <a:pt x="5255439" y="6010371"/>
                </a:cubicBezTo>
                <a:cubicBezTo>
                  <a:pt x="5255048" y="6010046"/>
                  <a:pt x="5254381" y="6009720"/>
                  <a:pt x="5253437" y="6009394"/>
                </a:cubicBezTo>
                <a:cubicBezTo>
                  <a:pt x="5252492" y="6009069"/>
                  <a:pt x="5251434" y="6008776"/>
                  <a:pt x="5250262" y="6008515"/>
                </a:cubicBezTo>
                <a:cubicBezTo>
                  <a:pt x="5249090" y="6008255"/>
                  <a:pt x="5247967" y="6008076"/>
                  <a:pt x="5246893" y="6007978"/>
                </a:cubicBezTo>
                <a:cubicBezTo>
                  <a:pt x="5245818" y="6007881"/>
                  <a:pt x="5244858" y="6007832"/>
                  <a:pt x="5244011" y="6007832"/>
                </a:cubicBezTo>
                <a:close/>
                <a:moveTo>
                  <a:pt x="5146515" y="6007832"/>
                </a:moveTo>
                <a:cubicBezTo>
                  <a:pt x="5140069" y="6007832"/>
                  <a:pt x="5134241" y="6008955"/>
                  <a:pt x="5129032" y="6011201"/>
                </a:cubicBezTo>
                <a:cubicBezTo>
                  <a:pt x="5123823" y="6013448"/>
                  <a:pt x="5119380" y="6016671"/>
                  <a:pt x="5115701" y="6020870"/>
                </a:cubicBezTo>
                <a:cubicBezTo>
                  <a:pt x="5112022" y="6025070"/>
                  <a:pt x="5109206" y="6030182"/>
                  <a:pt x="5107252" y="6036204"/>
                </a:cubicBezTo>
                <a:cubicBezTo>
                  <a:pt x="5105299" y="6042227"/>
                  <a:pt x="5104322" y="6049015"/>
                  <a:pt x="5104322" y="6056568"/>
                </a:cubicBezTo>
                <a:cubicBezTo>
                  <a:pt x="5104322" y="6064512"/>
                  <a:pt x="5105266" y="6071479"/>
                  <a:pt x="5107155" y="6077469"/>
                </a:cubicBezTo>
                <a:cubicBezTo>
                  <a:pt x="5109043" y="6083460"/>
                  <a:pt x="5111843" y="6088441"/>
                  <a:pt x="5115554" y="6092413"/>
                </a:cubicBezTo>
                <a:cubicBezTo>
                  <a:pt x="5119266" y="6096384"/>
                  <a:pt x="5123840" y="6099380"/>
                  <a:pt x="5129277" y="6101398"/>
                </a:cubicBezTo>
                <a:cubicBezTo>
                  <a:pt x="5134714" y="6103417"/>
                  <a:pt x="5141046" y="6104426"/>
                  <a:pt x="5148273" y="6104426"/>
                </a:cubicBezTo>
                <a:cubicBezTo>
                  <a:pt x="5152440" y="6104426"/>
                  <a:pt x="5156363" y="6104117"/>
                  <a:pt x="5160042" y="6103498"/>
                </a:cubicBezTo>
                <a:cubicBezTo>
                  <a:pt x="5163721" y="6102879"/>
                  <a:pt x="5166960" y="6102179"/>
                  <a:pt x="5169760" y="6101398"/>
                </a:cubicBezTo>
                <a:cubicBezTo>
                  <a:pt x="5172560" y="6100617"/>
                  <a:pt x="5174839" y="6099819"/>
                  <a:pt x="5176597" y="6099005"/>
                </a:cubicBezTo>
                <a:cubicBezTo>
                  <a:pt x="5178355" y="6098191"/>
                  <a:pt x="5179413" y="6097605"/>
                  <a:pt x="5179771" y="6097247"/>
                </a:cubicBezTo>
                <a:cubicBezTo>
                  <a:pt x="5180129" y="6096889"/>
                  <a:pt x="5180422" y="6096515"/>
                  <a:pt x="5180650" y="6096124"/>
                </a:cubicBezTo>
                <a:cubicBezTo>
                  <a:pt x="5180878" y="6095733"/>
                  <a:pt x="5181041" y="6095294"/>
                  <a:pt x="5181139" y="6094805"/>
                </a:cubicBezTo>
                <a:cubicBezTo>
                  <a:pt x="5181236" y="6094317"/>
                  <a:pt x="5181318" y="6093764"/>
                  <a:pt x="5181383" y="6093145"/>
                </a:cubicBezTo>
                <a:cubicBezTo>
                  <a:pt x="5181448" y="6092527"/>
                  <a:pt x="5181480" y="6091794"/>
                  <a:pt x="5181480" y="6090948"/>
                </a:cubicBezTo>
                <a:cubicBezTo>
                  <a:pt x="5181480" y="6089776"/>
                  <a:pt x="5181431" y="6088783"/>
                  <a:pt x="5181333" y="6087969"/>
                </a:cubicBezTo>
                <a:cubicBezTo>
                  <a:pt x="5181235" y="6087155"/>
                  <a:pt x="5181088" y="6086520"/>
                  <a:pt x="5180892" y="6086064"/>
                </a:cubicBezTo>
                <a:cubicBezTo>
                  <a:pt x="5180695" y="6085608"/>
                  <a:pt x="5180417" y="6085267"/>
                  <a:pt x="5180057" y="6085039"/>
                </a:cubicBezTo>
                <a:cubicBezTo>
                  <a:pt x="5179698" y="6084811"/>
                  <a:pt x="5179289" y="6084697"/>
                  <a:pt x="5178831" y="6084697"/>
                </a:cubicBezTo>
                <a:cubicBezTo>
                  <a:pt x="5178046" y="6084697"/>
                  <a:pt x="5176884" y="6085039"/>
                  <a:pt x="5175347" y="6085722"/>
                </a:cubicBezTo>
                <a:cubicBezTo>
                  <a:pt x="5173809" y="6086406"/>
                  <a:pt x="5171846" y="6087171"/>
                  <a:pt x="5169457" y="6088018"/>
                </a:cubicBezTo>
                <a:cubicBezTo>
                  <a:pt x="5167069" y="6088864"/>
                  <a:pt x="5164239" y="6089629"/>
                  <a:pt x="5160968" y="6090313"/>
                </a:cubicBezTo>
                <a:cubicBezTo>
                  <a:pt x="5157696" y="6090996"/>
                  <a:pt x="5153967" y="6091338"/>
                  <a:pt x="5149779" y="6091338"/>
                </a:cubicBezTo>
                <a:cubicBezTo>
                  <a:pt x="5144480" y="6091338"/>
                  <a:pt x="5139998" y="6090589"/>
                  <a:pt x="5136334" y="6089092"/>
                </a:cubicBezTo>
                <a:cubicBezTo>
                  <a:pt x="5132670" y="6087594"/>
                  <a:pt x="5129693" y="6085446"/>
                  <a:pt x="5127403" y="6082646"/>
                </a:cubicBezTo>
                <a:cubicBezTo>
                  <a:pt x="5125113" y="6079846"/>
                  <a:pt x="5123477" y="6076493"/>
                  <a:pt x="5122496" y="6072586"/>
                </a:cubicBezTo>
                <a:cubicBezTo>
                  <a:pt x="5121514" y="6068679"/>
                  <a:pt x="5121024" y="6064284"/>
                  <a:pt x="5121024" y="6059401"/>
                </a:cubicBezTo>
                <a:lnTo>
                  <a:pt x="5178912" y="6059401"/>
                </a:lnTo>
                <a:cubicBezTo>
                  <a:pt x="5180548" y="6059401"/>
                  <a:pt x="5182004" y="6058863"/>
                  <a:pt x="5183279" y="6057789"/>
                </a:cubicBezTo>
                <a:cubicBezTo>
                  <a:pt x="5184554" y="6056715"/>
                  <a:pt x="5185192" y="6054908"/>
                  <a:pt x="5185192" y="6052369"/>
                </a:cubicBezTo>
                <a:lnTo>
                  <a:pt x="5185192" y="6049438"/>
                </a:lnTo>
                <a:cubicBezTo>
                  <a:pt x="5185192" y="6043709"/>
                  <a:pt x="5184459" y="6038321"/>
                  <a:pt x="5182994" y="6033274"/>
                </a:cubicBezTo>
                <a:cubicBezTo>
                  <a:pt x="5181529" y="6028228"/>
                  <a:pt x="5179234" y="6023833"/>
                  <a:pt x="5176109" y="6020089"/>
                </a:cubicBezTo>
                <a:cubicBezTo>
                  <a:pt x="5172983" y="6016345"/>
                  <a:pt x="5168995" y="6013366"/>
                  <a:pt x="5164144" y="6011152"/>
                </a:cubicBezTo>
                <a:cubicBezTo>
                  <a:pt x="5159293" y="6008939"/>
                  <a:pt x="5153417" y="6007832"/>
                  <a:pt x="5146515" y="6007832"/>
                </a:cubicBezTo>
                <a:close/>
                <a:moveTo>
                  <a:pt x="5050823" y="6007832"/>
                </a:moveTo>
                <a:cubicBezTo>
                  <a:pt x="5047893" y="6007832"/>
                  <a:pt x="5045110" y="6008174"/>
                  <a:pt x="5042473" y="6008857"/>
                </a:cubicBezTo>
                <a:cubicBezTo>
                  <a:pt x="5039836" y="6009541"/>
                  <a:pt x="5037264" y="6010550"/>
                  <a:pt x="5034757" y="6011885"/>
                </a:cubicBezTo>
                <a:cubicBezTo>
                  <a:pt x="5032250" y="6013220"/>
                  <a:pt x="5029759" y="6014896"/>
                  <a:pt x="5027285" y="6016915"/>
                </a:cubicBezTo>
                <a:cubicBezTo>
                  <a:pt x="5024811" y="6018933"/>
                  <a:pt x="5022239" y="6021310"/>
                  <a:pt x="5019569" y="6024045"/>
                </a:cubicBezTo>
                <a:lnTo>
                  <a:pt x="5019569" y="6012227"/>
                </a:lnTo>
                <a:cubicBezTo>
                  <a:pt x="5019569" y="6011641"/>
                  <a:pt x="5019455" y="6011169"/>
                  <a:pt x="5019228" y="6010811"/>
                </a:cubicBezTo>
                <a:cubicBezTo>
                  <a:pt x="5019000" y="6010453"/>
                  <a:pt x="5018593" y="6010143"/>
                  <a:pt x="5018007" y="6009883"/>
                </a:cubicBezTo>
                <a:cubicBezTo>
                  <a:pt x="5017421" y="6009622"/>
                  <a:pt x="5016688" y="6009443"/>
                  <a:pt x="5015809" y="6009346"/>
                </a:cubicBezTo>
                <a:cubicBezTo>
                  <a:pt x="5014930" y="6009248"/>
                  <a:pt x="5013807" y="6009199"/>
                  <a:pt x="5012440" y="6009199"/>
                </a:cubicBezTo>
                <a:cubicBezTo>
                  <a:pt x="5011137" y="6009199"/>
                  <a:pt x="5010030" y="6009248"/>
                  <a:pt x="5009119" y="6009346"/>
                </a:cubicBezTo>
                <a:cubicBezTo>
                  <a:pt x="5008207" y="6009443"/>
                  <a:pt x="5007458" y="6009622"/>
                  <a:pt x="5006872" y="6009883"/>
                </a:cubicBezTo>
                <a:cubicBezTo>
                  <a:pt x="5006286" y="6010143"/>
                  <a:pt x="5005896" y="6010453"/>
                  <a:pt x="5005700" y="6010811"/>
                </a:cubicBezTo>
                <a:cubicBezTo>
                  <a:pt x="5005505" y="6011169"/>
                  <a:pt x="5005407" y="6011641"/>
                  <a:pt x="5005407" y="6012227"/>
                </a:cubicBezTo>
                <a:lnTo>
                  <a:pt x="5005407" y="6134996"/>
                </a:lnTo>
                <a:cubicBezTo>
                  <a:pt x="5005407" y="6135517"/>
                  <a:pt x="5005521" y="6135973"/>
                  <a:pt x="5005749" y="6136363"/>
                </a:cubicBezTo>
                <a:cubicBezTo>
                  <a:pt x="5005977" y="6136754"/>
                  <a:pt x="5006400" y="6137080"/>
                  <a:pt x="5007019" y="6137340"/>
                </a:cubicBezTo>
                <a:cubicBezTo>
                  <a:pt x="5007638" y="6137601"/>
                  <a:pt x="5008468" y="6137796"/>
                  <a:pt x="5009510" y="6137926"/>
                </a:cubicBezTo>
                <a:cubicBezTo>
                  <a:pt x="5010551" y="6138056"/>
                  <a:pt x="5011854" y="6138121"/>
                  <a:pt x="5013416" y="6138121"/>
                </a:cubicBezTo>
                <a:cubicBezTo>
                  <a:pt x="5015044" y="6138121"/>
                  <a:pt x="5016379" y="6138056"/>
                  <a:pt x="5017421" y="6137926"/>
                </a:cubicBezTo>
                <a:cubicBezTo>
                  <a:pt x="5018462" y="6137796"/>
                  <a:pt x="5019276" y="6137601"/>
                  <a:pt x="5019862" y="6137340"/>
                </a:cubicBezTo>
                <a:cubicBezTo>
                  <a:pt x="5020448" y="6137080"/>
                  <a:pt x="5020872" y="6136754"/>
                  <a:pt x="5021132" y="6136363"/>
                </a:cubicBezTo>
                <a:cubicBezTo>
                  <a:pt x="5021393" y="6135973"/>
                  <a:pt x="5021523" y="6135517"/>
                  <a:pt x="5021523" y="6134996"/>
                </a:cubicBezTo>
                <a:lnTo>
                  <a:pt x="5021523" y="6091045"/>
                </a:lnTo>
                <a:cubicBezTo>
                  <a:pt x="5023867" y="6093324"/>
                  <a:pt x="5026081" y="6095310"/>
                  <a:pt x="5028164" y="6097003"/>
                </a:cubicBezTo>
                <a:cubicBezTo>
                  <a:pt x="5030248" y="6098696"/>
                  <a:pt x="5032348" y="6100096"/>
                  <a:pt x="5034464" y="6101203"/>
                </a:cubicBezTo>
                <a:cubicBezTo>
                  <a:pt x="5036580" y="6102310"/>
                  <a:pt x="5038745" y="6103124"/>
                  <a:pt x="5040959" y="6103644"/>
                </a:cubicBezTo>
                <a:cubicBezTo>
                  <a:pt x="5043173" y="6104165"/>
                  <a:pt x="5045582" y="6104426"/>
                  <a:pt x="5048186" y="6104426"/>
                </a:cubicBezTo>
                <a:cubicBezTo>
                  <a:pt x="5054307" y="6104426"/>
                  <a:pt x="5059744" y="6103270"/>
                  <a:pt x="5064497" y="6100959"/>
                </a:cubicBezTo>
                <a:cubicBezTo>
                  <a:pt x="5069250" y="6098647"/>
                  <a:pt x="5073238" y="6095359"/>
                  <a:pt x="5076461" y="6091094"/>
                </a:cubicBezTo>
                <a:cubicBezTo>
                  <a:pt x="5079684" y="6086829"/>
                  <a:pt x="5082126" y="6081637"/>
                  <a:pt x="5083786" y="6075516"/>
                </a:cubicBezTo>
                <a:cubicBezTo>
                  <a:pt x="5085447" y="6069395"/>
                  <a:pt x="5086277" y="6062494"/>
                  <a:pt x="5086277" y="6054810"/>
                </a:cubicBezTo>
                <a:cubicBezTo>
                  <a:pt x="5086277" y="6048429"/>
                  <a:pt x="5085626" y="6042390"/>
                  <a:pt x="5084324" y="6036693"/>
                </a:cubicBezTo>
                <a:cubicBezTo>
                  <a:pt x="5083021" y="6030995"/>
                  <a:pt x="5080954" y="6025998"/>
                  <a:pt x="5078122" y="6021701"/>
                </a:cubicBezTo>
                <a:cubicBezTo>
                  <a:pt x="5075289" y="6017403"/>
                  <a:pt x="5071627" y="6014017"/>
                  <a:pt x="5067134" y="6011543"/>
                </a:cubicBezTo>
                <a:cubicBezTo>
                  <a:pt x="5062641" y="6009069"/>
                  <a:pt x="5057204" y="6007832"/>
                  <a:pt x="5050823" y="6007832"/>
                </a:cubicBezTo>
                <a:close/>
                <a:moveTo>
                  <a:pt x="4894079" y="6007832"/>
                </a:moveTo>
                <a:cubicBezTo>
                  <a:pt x="4890694" y="6007832"/>
                  <a:pt x="4887340" y="6008141"/>
                  <a:pt x="4884020" y="6008760"/>
                </a:cubicBezTo>
                <a:cubicBezTo>
                  <a:pt x="4880699" y="6009378"/>
                  <a:pt x="4877639" y="6010159"/>
                  <a:pt x="4874839" y="6011104"/>
                </a:cubicBezTo>
                <a:cubicBezTo>
                  <a:pt x="4872039" y="6012048"/>
                  <a:pt x="4869565" y="6013090"/>
                  <a:pt x="4867416" y="6014229"/>
                </a:cubicBezTo>
                <a:cubicBezTo>
                  <a:pt x="4865267" y="6015368"/>
                  <a:pt x="4863753" y="6016361"/>
                  <a:pt x="4862874" y="6017208"/>
                </a:cubicBezTo>
                <a:cubicBezTo>
                  <a:pt x="4861995" y="6018054"/>
                  <a:pt x="4861442" y="6018950"/>
                  <a:pt x="4861214" y="6019894"/>
                </a:cubicBezTo>
                <a:cubicBezTo>
                  <a:pt x="4860986" y="6020838"/>
                  <a:pt x="4860872" y="6022124"/>
                  <a:pt x="4860872" y="6023752"/>
                </a:cubicBezTo>
                <a:cubicBezTo>
                  <a:pt x="4860872" y="6024728"/>
                  <a:pt x="4860937" y="6025624"/>
                  <a:pt x="4861067" y="6026438"/>
                </a:cubicBezTo>
                <a:cubicBezTo>
                  <a:pt x="4861198" y="6027251"/>
                  <a:pt x="4861409" y="6027919"/>
                  <a:pt x="4861702" y="6028440"/>
                </a:cubicBezTo>
                <a:cubicBezTo>
                  <a:pt x="4861995" y="6028961"/>
                  <a:pt x="4862337" y="6029351"/>
                  <a:pt x="4862728" y="6029612"/>
                </a:cubicBezTo>
                <a:cubicBezTo>
                  <a:pt x="4863118" y="6029872"/>
                  <a:pt x="4863574" y="6030002"/>
                  <a:pt x="4864095" y="6030002"/>
                </a:cubicBezTo>
                <a:cubicBezTo>
                  <a:pt x="4864877" y="6030002"/>
                  <a:pt x="4866065" y="6029530"/>
                  <a:pt x="4867660" y="6028586"/>
                </a:cubicBezTo>
                <a:cubicBezTo>
                  <a:pt x="4869255" y="6027642"/>
                  <a:pt x="4871241" y="6026600"/>
                  <a:pt x="4873618" y="6025461"/>
                </a:cubicBezTo>
                <a:cubicBezTo>
                  <a:pt x="4875994" y="6024321"/>
                  <a:pt x="4878762" y="6023280"/>
                  <a:pt x="4881920" y="6022335"/>
                </a:cubicBezTo>
                <a:cubicBezTo>
                  <a:pt x="4885078" y="6021391"/>
                  <a:pt x="4888642" y="6020919"/>
                  <a:pt x="4892614" y="6020919"/>
                </a:cubicBezTo>
                <a:cubicBezTo>
                  <a:pt x="4896326" y="6020919"/>
                  <a:pt x="4899451" y="6021359"/>
                  <a:pt x="4901991" y="6022238"/>
                </a:cubicBezTo>
                <a:cubicBezTo>
                  <a:pt x="4904530" y="6023117"/>
                  <a:pt x="4906597" y="6024419"/>
                  <a:pt x="4908192" y="6026145"/>
                </a:cubicBezTo>
                <a:cubicBezTo>
                  <a:pt x="4909788" y="6027870"/>
                  <a:pt x="4910943" y="6030035"/>
                  <a:pt x="4911660" y="6032640"/>
                </a:cubicBezTo>
                <a:cubicBezTo>
                  <a:pt x="4912376" y="6035244"/>
                  <a:pt x="4912734" y="6038239"/>
                  <a:pt x="4912734" y="6041625"/>
                </a:cubicBezTo>
                <a:lnTo>
                  <a:pt x="4912734" y="6048462"/>
                </a:lnTo>
                <a:lnTo>
                  <a:pt x="4900623" y="6048462"/>
                </a:lnTo>
                <a:cubicBezTo>
                  <a:pt x="4893786" y="6048462"/>
                  <a:pt x="4887633" y="6049064"/>
                  <a:pt x="4882164" y="6050269"/>
                </a:cubicBezTo>
                <a:cubicBezTo>
                  <a:pt x="4876694" y="6051473"/>
                  <a:pt x="4872071" y="6053280"/>
                  <a:pt x="4868295" y="6055689"/>
                </a:cubicBezTo>
                <a:cubicBezTo>
                  <a:pt x="4864518" y="6058098"/>
                  <a:pt x="4861621" y="6061126"/>
                  <a:pt x="4859602" y="6064772"/>
                </a:cubicBezTo>
                <a:cubicBezTo>
                  <a:pt x="4857584" y="6068419"/>
                  <a:pt x="4856575" y="6072716"/>
                  <a:pt x="4856575" y="6077665"/>
                </a:cubicBezTo>
                <a:cubicBezTo>
                  <a:pt x="4856575" y="6081897"/>
                  <a:pt x="4857307" y="6085673"/>
                  <a:pt x="4858772" y="6088994"/>
                </a:cubicBezTo>
                <a:cubicBezTo>
                  <a:pt x="4860237" y="6092315"/>
                  <a:pt x="4862288" y="6095115"/>
                  <a:pt x="4864925" y="6097394"/>
                </a:cubicBezTo>
                <a:cubicBezTo>
                  <a:pt x="4867562" y="6099673"/>
                  <a:pt x="4870753" y="6101414"/>
                  <a:pt x="4874497" y="6102619"/>
                </a:cubicBezTo>
                <a:cubicBezTo>
                  <a:pt x="4878241" y="6103824"/>
                  <a:pt x="4882424" y="6104426"/>
                  <a:pt x="4887047" y="6104426"/>
                </a:cubicBezTo>
                <a:cubicBezTo>
                  <a:pt x="4892321" y="6104426"/>
                  <a:pt x="4897319" y="6103286"/>
                  <a:pt x="4902039" y="6101007"/>
                </a:cubicBezTo>
                <a:cubicBezTo>
                  <a:pt x="4906760" y="6098729"/>
                  <a:pt x="4911041" y="6095538"/>
                  <a:pt x="4914883" y="6091436"/>
                </a:cubicBezTo>
                <a:lnTo>
                  <a:pt x="4914883" y="6100226"/>
                </a:lnTo>
                <a:cubicBezTo>
                  <a:pt x="4914883" y="6101007"/>
                  <a:pt x="4915111" y="6101593"/>
                  <a:pt x="4915566" y="6101984"/>
                </a:cubicBezTo>
                <a:cubicBezTo>
                  <a:pt x="4916022" y="6102375"/>
                  <a:pt x="4916755" y="6102668"/>
                  <a:pt x="4917764" y="6102863"/>
                </a:cubicBezTo>
                <a:cubicBezTo>
                  <a:pt x="4918773" y="6103058"/>
                  <a:pt x="4920124" y="6103156"/>
                  <a:pt x="4921817" y="6103156"/>
                </a:cubicBezTo>
                <a:cubicBezTo>
                  <a:pt x="4923575" y="6103156"/>
                  <a:pt x="4924910" y="6103058"/>
                  <a:pt x="4925822" y="6102863"/>
                </a:cubicBezTo>
                <a:cubicBezTo>
                  <a:pt x="4926733" y="6102668"/>
                  <a:pt x="4927449" y="6102375"/>
                  <a:pt x="4927970" y="6101984"/>
                </a:cubicBezTo>
                <a:cubicBezTo>
                  <a:pt x="4928491" y="6101593"/>
                  <a:pt x="4928752" y="6101007"/>
                  <a:pt x="4928752" y="6100226"/>
                </a:cubicBezTo>
                <a:lnTo>
                  <a:pt x="4928752" y="6040941"/>
                </a:lnTo>
                <a:cubicBezTo>
                  <a:pt x="4928752" y="6035472"/>
                  <a:pt x="4928133" y="6030686"/>
                  <a:pt x="4926896" y="6026584"/>
                </a:cubicBezTo>
                <a:cubicBezTo>
                  <a:pt x="4925659" y="6022482"/>
                  <a:pt x="4923673" y="6019047"/>
                  <a:pt x="4920938" y="6016280"/>
                </a:cubicBezTo>
                <a:cubicBezTo>
                  <a:pt x="4918203" y="6013513"/>
                  <a:pt x="4914622" y="6011413"/>
                  <a:pt x="4910195" y="6009980"/>
                </a:cubicBezTo>
                <a:cubicBezTo>
                  <a:pt x="4905767" y="6008548"/>
                  <a:pt x="4900395" y="6007832"/>
                  <a:pt x="4894079" y="6007832"/>
                </a:cubicBezTo>
                <a:close/>
                <a:moveTo>
                  <a:pt x="4649601" y="6007832"/>
                </a:moveTo>
                <a:cubicBezTo>
                  <a:pt x="4644588" y="6007832"/>
                  <a:pt x="4639623" y="6009118"/>
                  <a:pt x="4634707" y="6011690"/>
                </a:cubicBezTo>
                <a:cubicBezTo>
                  <a:pt x="4629791" y="6014262"/>
                  <a:pt x="4624859" y="6018315"/>
                  <a:pt x="4619910" y="6023849"/>
                </a:cubicBezTo>
                <a:lnTo>
                  <a:pt x="4619910" y="6012227"/>
                </a:lnTo>
                <a:cubicBezTo>
                  <a:pt x="4619910" y="6011706"/>
                  <a:pt x="4619796" y="6011266"/>
                  <a:pt x="4619568" y="6010908"/>
                </a:cubicBezTo>
                <a:cubicBezTo>
                  <a:pt x="4619340" y="6010550"/>
                  <a:pt x="4618966" y="6010225"/>
                  <a:pt x="4618445" y="6009932"/>
                </a:cubicBezTo>
                <a:cubicBezTo>
                  <a:pt x="4617924" y="6009639"/>
                  <a:pt x="4617192" y="6009443"/>
                  <a:pt x="4616247" y="6009346"/>
                </a:cubicBezTo>
                <a:cubicBezTo>
                  <a:pt x="4615303" y="6009248"/>
                  <a:pt x="4614115" y="6009199"/>
                  <a:pt x="4612683" y="6009199"/>
                </a:cubicBezTo>
                <a:cubicBezTo>
                  <a:pt x="4611185" y="6009199"/>
                  <a:pt x="4609980" y="6009248"/>
                  <a:pt x="4609069" y="6009346"/>
                </a:cubicBezTo>
                <a:cubicBezTo>
                  <a:pt x="4608157" y="6009443"/>
                  <a:pt x="4607408" y="6009639"/>
                  <a:pt x="4606822" y="6009932"/>
                </a:cubicBezTo>
                <a:cubicBezTo>
                  <a:pt x="4606236" y="6010225"/>
                  <a:pt x="4605846" y="6010550"/>
                  <a:pt x="4605650" y="6010908"/>
                </a:cubicBezTo>
                <a:cubicBezTo>
                  <a:pt x="4605455" y="6011266"/>
                  <a:pt x="4605357" y="6011706"/>
                  <a:pt x="4605357" y="6012227"/>
                </a:cubicBezTo>
                <a:lnTo>
                  <a:pt x="4605357" y="6100128"/>
                </a:lnTo>
                <a:cubicBezTo>
                  <a:pt x="4605357" y="6100649"/>
                  <a:pt x="4605471" y="6101089"/>
                  <a:pt x="4605699" y="6101447"/>
                </a:cubicBezTo>
                <a:cubicBezTo>
                  <a:pt x="4605927" y="6101805"/>
                  <a:pt x="4606350" y="6102114"/>
                  <a:pt x="4606969" y="6102375"/>
                </a:cubicBezTo>
                <a:cubicBezTo>
                  <a:pt x="4607587" y="6102635"/>
                  <a:pt x="4608418" y="6102831"/>
                  <a:pt x="4609460" y="6102961"/>
                </a:cubicBezTo>
                <a:cubicBezTo>
                  <a:pt x="4610501" y="6103091"/>
                  <a:pt x="4611804" y="6103156"/>
                  <a:pt x="4613366" y="6103156"/>
                </a:cubicBezTo>
                <a:cubicBezTo>
                  <a:pt x="4614994" y="6103156"/>
                  <a:pt x="4616329" y="6103091"/>
                  <a:pt x="4617371" y="6102961"/>
                </a:cubicBezTo>
                <a:cubicBezTo>
                  <a:pt x="4618412" y="6102831"/>
                  <a:pt x="4619226" y="6102635"/>
                  <a:pt x="4619812" y="6102375"/>
                </a:cubicBezTo>
                <a:cubicBezTo>
                  <a:pt x="4620398" y="6102114"/>
                  <a:pt x="4620822" y="6101805"/>
                  <a:pt x="4621082" y="6101447"/>
                </a:cubicBezTo>
                <a:cubicBezTo>
                  <a:pt x="4621343" y="6101089"/>
                  <a:pt x="4621473" y="6100649"/>
                  <a:pt x="4621473" y="6100128"/>
                </a:cubicBezTo>
                <a:lnTo>
                  <a:pt x="4621473" y="6038695"/>
                </a:lnTo>
                <a:cubicBezTo>
                  <a:pt x="4625900" y="6033160"/>
                  <a:pt x="4630133" y="6028961"/>
                  <a:pt x="4634170" y="6026096"/>
                </a:cubicBezTo>
                <a:cubicBezTo>
                  <a:pt x="4638207" y="6023231"/>
                  <a:pt x="4642244" y="6021798"/>
                  <a:pt x="4646281" y="6021798"/>
                </a:cubicBezTo>
                <a:cubicBezTo>
                  <a:pt x="4649406" y="6021798"/>
                  <a:pt x="4652157" y="6022384"/>
                  <a:pt x="4654534" y="6023556"/>
                </a:cubicBezTo>
                <a:cubicBezTo>
                  <a:pt x="4656910" y="6024728"/>
                  <a:pt x="4658847" y="6026421"/>
                  <a:pt x="4660345" y="6028635"/>
                </a:cubicBezTo>
                <a:cubicBezTo>
                  <a:pt x="4661842" y="6030849"/>
                  <a:pt x="4662982" y="6033486"/>
                  <a:pt x="4663763" y="6036546"/>
                </a:cubicBezTo>
                <a:cubicBezTo>
                  <a:pt x="4664545" y="6039607"/>
                  <a:pt x="4664935" y="6043643"/>
                  <a:pt x="4664935" y="6048657"/>
                </a:cubicBezTo>
                <a:lnTo>
                  <a:pt x="4664935" y="6100128"/>
                </a:lnTo>
                <a:cubicBezTo>
                  <a:pt x="4664935" y="6100649"/>
                  <a:pt x="4665065" y="6101089"/>
                  <a:pt x="4665326" y="6101447"/>
                </a:cubicBezTo>
                <a:cubicBezTo>
                  <a:pt x="4665586" y="6101805"/>
                  <a:pt x="4666010" y="6102114"/>
                  <a:pt x="4666596" y="6102375"/>
                </a:cubicBezTo>
                <a:cubicBezTo>
                  <a:pt x="4667182" y="6102635"/>
                  <a:pt x="4667995" y="6102831"/>
                  <a:pt x="4669037" y="6102961"/>
                </a:cubicBezTo>
                <a:cubicBezTo>
                  <a:pt x="4670079" y="6103091"/>
                  <a:pt x="4671414" y="6103156"/>
                  <a:pt x="4673042" y="6103156"/>
                </a:cubicBezTo>
                <a:cubicBezTo>
                  <a:pt x="4674604" y="6103156"/>
                  <a:pt x="4675907" y="6103091"/>
                  <a:pt x="4676948" y="6102961"/>
                </a:cubicBezTo>
                <a:cubicBezTo>
                  <a:pt x="4677990" y="6102831"/>
                  <a:pt x="4678804" y="6102635"/>
                  <a:pt x="4679390" y="6102375"/>
                </a:cubicBezTo>
                <a:cubicBezTo>
                  <a:pt x="4679976" y="6102114"/>
                  <a:pt x="4680399" y="6101805"/>
                  <a:pt x="4680660" y="6101447"/>
                </a:cubicBezTo>
                <a:cubicBezTo>
                  <a:pt x="4680920" y="6101089"/>
                  <a:pt x="4681051" y="6100649"/>
                  <a:pt x="4681051" y="6100128"/>
                </a:cubicBezTo>
                <a:lnTo>
                  <a:pt x="4681051" y="6046508"/>
                </a:lnTo>
                <a:cubicBezTo>
                  <a:pt x="4681051" y="6040258"/>
                  <a:pt x="4680513" y="6034902"/>
                  <a:pt x="4679439" y="6030442"/>
                </a:cubicBezTo>
                <a:cubicBezTo>
                  <a:pt x="4678365" y="6025982"/>
                  <a:pt x="4676590" y="6022091"/>
                  <a:pt x="4674116" y="6018771"/>
                </a:cubicBezTo>
                <a:cubicBezTo>
                  <a:pt x="4671642" y="6015450"/>
                  <a:pt x="4668402" y="6012797"/>
                  <a:pt x="4664398" y="6010811"/>
                </a:cubicBezTo>
                <a:cubicBezTo>
                  <a:pt x="4660394" y="6008825"/>
                  <a:pt x="4655461" y="6007832"/>
                  <a:pt x="4649601" y="6007832"/>
                </a:cubicBezTo>
                <a:close/>
                <a:moveTo>
                  <a:pt x="4529636" y="6007832"/>
                </a:moveTo>
                <a:cubicBezTo>
                  <a:pt x="4527748" y="6007832"/>
                  <a:pt x="4525876" y="6008076"/>
                  <a:pt x="4524021" y="6008564"/>
                </a:cubicBezTo>
                <a:cubicBezTo>
                  <a:pt x="4522165" y="6009053"/>
                  <a:pt x="4520293" y="6009932"/>
                  <a:pt x="4518405" y="6011201"/>
                </a:cubicBezTo>
                <a:cubicBezTo>
                  <a:pt x="4516516" y="6012471"/>
                  <a:pt x="4514514" y="6014213"/>
                  <a:pt x="4512398" y="6016427"/>
                </a:cubicBezTo>
                <a:cubicBezTo>
                  <a:pt x="4510282" y="6018640"/>
                  <a:pt x="4508019" y="6021505"/>
                  <a:pt x="4505610" y="6025021"/>
                </a:cubicBezTo>
                <a:lnTo>
                  <a:pt x="4505610" y="6012227"/>
                </a:lnTo>
                <a:cubicBezTo>
                  <a:pt x="4505610" y="6011706"/>
                  <a:pt x="4505496" y="6011266"/>
                  <a:pt x="4505268" y="6010908"/>
                </a:cubicBezTo>
                <a:cubicBezTo>
                  <a:pt x="4505040" y="6010550"/>
                  <a:pt x="4504666" y="6010225"/>
                  <a:pt x="4504145" y="6009932"/>
                </a:cubicBezTo>
                <a:cubicBezTo>
                  <a:pt x="4503624" y="6009639"/>
                  <a:pt x="4502892" y="6009443"/>
                  <a:pt x="4501947" y="6009346"/>
                </a:cubicBezTo>
                <a:cubicBezTo>
                  <a:pt x="4501003" y="6009248"/>
                  <a:pt x="4499815" y="6009199"/>
                  <a:pt x="4498383" y="6009199"/>
                </a:cubicBezTo>
                <a:cubicBezTo>
                  <a:pt x="4496885" y="6009199"/>
                  <a:pt x="4495680" y="6009248"/>
                  <a:pt x="4494769" y="6009346"/>
                </a:cubicBezTo>
                <a:cubicBezTo>
                  <a:pt x="4493857" y="6009443"/>
                  <a:pt x="4493108" y="6009639"/>
                  <a:pt x="4492522" y="6009932"/>
                </a:cubicBezTo>
                <a:cubicBezTo>
                  <a:pt x="4491936" y="6010225"/>
                  <a:pt x="4491546" y="6010550"/>
                  <a:pt x="4491350" y="6010908"/>
                </a:cubicBezTo>
                <a:cubicBezTo>
                  <a:pt x="4491155" y="6011266"/>
                  <a:pt x="4491057" y="6011706"/>
                  <a:pt x="4491057" y="6012227"/>
                </a:cubicBezTo>
                <a:lnTo>
                  <a:pt x="4491057" y="6100128"/>
                </a:lnTo>
                <a:cubicBezTo>
                  <a:pt x="4491057" y="6100649"/>
                  <a:pt x="4491171" y="6101089"/>
                  <a:pt x="4491399" y="6101447"/>
                </a:cubicBezTo>
                <a:cubicBezTo>
                  <a:pt x="4491627" y="6101805"/>
                  <a:pt x="4492050" y="6102114"/>
                  <a:pt x="4492669" y="6102375"/>
                </a:cubicBezTo>
                <a:cubicBezTo>
                  <a:pt x="4493288" y="6102635"/>
                  <a:pt x="4494118" y="6102831"/>
                  <a:pt x="4495160" y="6102961"/>
                </a:cubicBezTo>
                <a:cubicBezTo>
                  <a:pt x="4496201" y="6103091"/>
                  <a:pt x="4497504" y="6103156"/>
                  <a:pt x="4499066" y="6103156"/>
                </a:cubicBezTo>
                <a:cubicBezTo>
                  <a:pt x="4500694" y="6103156"/>
                  <a:pt x="4502029" y="6103091"/>
                  <a:pt x="4503071" y="6102961"/>
                </a:cubicBezTo>
                <a:cubicBezTo>
                  <a:pt x="4504112" y="6102831"/>
                  <a:pt x="4504926" y="6102635"/>
                  <a:pt x="4505512" y="6102375"/>
                </a:cubicBezTo>
                <a:cubicBezTo>
                  <a:pt x="4506098" y="6102114"/>
                  <a:pt x="4506522" y="6101805"/>
                  <a:pt x="4506782" y="6101447"/>
                </a:cubicBezTo>
                <a:cubicBezTo>
                  <a:pt x="4507043" y="6101089"/>
                  <a:pt x="4507173" y="6100649"/>
                  <a:pt x="4507173" y="6100128"/>
                </a:cubicBezTo>
                <a:lnTo>
                  <a:pt x="4507173" y="6042309"/>
                </a:lnTo>
                <a:cubicBezTo>
                  <a:pt x="4509452" y="6038728"/>
                  <a:pt x="4511535" y="6035700"/>
                  <a:pt x="4513424" y="6033226"/>
                </a:cubicBezTo>
                <a:cubicBezTo>
                  <a:pt x="4515312" y="6030751"/>
                  <a:pt x="4517119" y="6028765"/>
                  <a:pt x="4518844" y="6027268"/>
                </a:cubicBezTo>
                <a:cubicBezTo>
                  <a:pt x="4520570" y="6025770"/>
                  <a:pt x="4522214" y="6024696"/>
                  <a:pt x="4523776" y="6024045"/>
                </a:cubicBezTo>
                <a:cubicBezTo>
                  <a:pt x="4525339" y="6023394"/>
                  <a:pt x="4526934" y="6023068"/>
                  <a:pt x="4528562" y="6023068"/>
                </a:cubicBezTo>
                <a:cubicBezTo>
                  <a:pt x="4529930" y="6023068"/>
                  <a:pt x="4531199" y="6023198"/>
                  <a:pt x="4532371" y="6023459"/>
                </a:cubicBezTo>
                <a:cubicBezTo>
                  <a:pt x="4533543" y="6023719"/>
                  <a:pt x="4534601" y="6023996"/>
                  <a:pt x="4535545" y="6024289"/>
                </a:cubicBezTo>
                <a:cubicBezTo>
                  <a:pt x="4536490" y="6024582"/>
                  <a:pt x="4537336" y="6024875"/>
                  <a:pt x="4538085" y="6025168"/>
                </a:cubicBezTo>
                <a:cubicBezTo>
                  <a:pt x="4538834" y="6025461"/>
                  <a:pt x="4539468" y="6025607"/>
                  <a:pt x="4539989" y="6025607"/>
                </a:cubicBezTo>
                <a:cubicBezTo>
                  <a:pt x="4540510" y="6025607"/>
                  <a:pt x="4540917" y="6025461"/>
                  <a:pt x="4541210" y="6025168"/>
                </a:cubicBezTo>
                <a:cubicBezTo>
                  <a:pt x="4541503" y="6024875"/>
                  <a:pt x="4541747" y="6024452"/>
                  <a:pt x="4541943" y="6023898"/>
                </a:cubicBezTo>
                <a:cubicBezTo>
                  <a:pt x="4542138" y="6023345"/>
                  <a:pt x="4542268" y="6022580"/>
                  <a:pt x="4542333" y="6021603"/>
                </a:cubicBezTo>
                <a:cubicBezTo>
                  <a:pt x="4542399" y="6020626"/>
                  <a:pt x="4542431" y="6019422"/>
                  <a:pt x="4542431" y="6017989"/>
                </a:cubicBezTo>
                <a:cubicBezTo>
                  <a:pt x="4542431" y="6016492"/>
                  <a:pt x="4542415" y="6015303"/>
                  <a:pt x="4542382" y="6014424"/>
                </a:cubicBezTo>
                <a:cubicBezTo>
                  <a:pt x="4542350" y="6013545"/>
                  <a:pt x="4542285" y="6012878"/>
                  <a:pt x="4542187" y="6012422"/>
                </a:cubicBezTo>
                <a:cubicBezTo>
                  <a:pt x="4542089" y="6011966"/>
                  <a:pt x="4541975" y="6011592"/>
                  <a:pt x="4541845" y="6011299"/>
                </a:cubicBezTo>
                <a:cubicBezTo>
                  <a:pt x="4541715" y="6011006"/>
                  <a:pt x="4541454" y="6010697"/>
                  <a:pt x="4541064" y="6010371"/>
                </a:cubicBezTo>
                <a:cubicBezTo>
                  <a:pt x="4540673" y="6010046"/>
                  <a:pt x="4540006" y="6009720"/>
                  <a:pt x="4539062" y="6009394"/>
                </a:cubicBezTo>
                <a:cubicBezTo>
                  <a:pt x="4538117" y="6009069"/>
                  <a:pt x="4537059" y="6008776"/>
                  <a:pt x="4535887" y="6008515"/>
                </a:cubicBezTo>
                <a:cubicBezTo>
                  <a:pt x="4534715" y="6008255"/>
                  <a:pt x="4533592" y="6008076"/>
                  <a:pt x="4532518" y="6007978"/>
                </a:cubicBezTo>
                <a:cubicBezTo>
                  <a:pt x="4531443" y="6007881"/>
                  <a:pt x="4530483" y="6007832"/>
                  <a:pt x="4529636" y="6007832"/>
                </a:cubicBezTo>
                <a:close/>
                <a:moveTo>
                  <a:pt x="3674879" y="6007832"/>
                </a:moveTo>
                <a:cubicBezTo>
                  <a:pt x="3671494" y="6007832"/>
                  <a:pt x="3668140" y="6008141"/>
                  <a:pt x="3664820" y="6008760"/>
                </a:cubicBezTo>
                <a:cubicBezTo>
                  <a:pt x="3661499" y="6009378"/>
                  <a:pt x="3658439" y="6010159"/>
                  <a:pt x="3655639" y="6011104"/>
                </a:cubicBezTo>
                <a:cubicBezTo>
                  <a:pt x="3652839" y="6012048"/>
                  <a:pt x="3650365" y="6013090"/>
                  <a:pt x="3648216" y="6014229"/>
                </a:cubicBezTo>
                <a:cubicBezTo>
                  <a:pt x="3646067" y="6015368"/>
                  <a:pt x="3644553" y="6016361"/>
                  <a:pt x="3643674" y="6017208"/>
                </a:cubicBezTo>
                <a:cubicBezTo>
                  <a:pt x="3642795" y="6018054"/>
                  <a:pt x="3642242" y="6018950"/>
                  <a:pt x="3642014" y="6019894"/>
                </a:cubicBezTo>
                <a:cubicBezTo>
                  <a:pt x="3641786" y="6020838"/>
                  <a:pt x="3641672" y="6022124"/>
                  <a:pt x="3641672" y="6023752"/>
                </a:cubicBezTo>
                <a:cubicBezTo>
                  <a:pt x="3641672" y="6024728"/>
                  <a:pt x="3641737" y="6025624"/>
                  <a:pt x="3641867" y="6026438"/>
                </a:cubicBezTo>
                <a:cubicBezTo>
                  <a:pt x="3641998" y="6027251"/>
                  <a:pt x="3642209" y="6027919"/>
                  <a:pt x="3642502" y="6028440"/>
                </a:cubicBezTo>
                <a:cubicBezTo>
                  <a:pt x="3642795" y="6028961"/>
                  <a:pt x="3643137" y="6029351"/>
                  <a:pt x="3643528" y="6029612"/>
                </a:cubicBezTo>
                <a:cubicBezTo>
                  <a:pt x="3643918" y="6029872"/>
                  <a:pt x="3644374" y="6030002"/>
                  <a:pt x="3644895" y="6030002"/>
                </a:cubicBezTo>
                <a:cubicBezTo>
                  <a:pt x="3645677" y="6030002"/>
                  <a:pt x="3646865" y="6029530"/>
                  <a:pt x="3648460" y="6028586"/>
                </a:cubicBezTo>
                <a:cubicBezTo>
                  <a:pt x="3650055" y="6027642"/>
                  <a:pt x="3652041" y="6026600"/>
                  <a:pt x="3654418" y="6025461"/>
                </a:cubicBezTo>
                <a:cubicBezTo>
                  <a:pt x="3656794" y="6024321"/>
                  <a:pt x="3659562" y="6023280"/>
                  <a:pt x="3662720" y="6022335"/>
                </a:cubicBezTo>
                <a:cubicBezTo>
                  <a:pt x="3665878" y="6021391"/>
                  <a:pt x="3669442" y="6020919"/>
                  <a:pt x="3673414" y="6020919"/>
                </a:cubicBezTo>
                <a:cubicBezTo>
                  <a:pt x="3677126" y="6020919"/>
                  <a:pt x="3680251" y="6021359"/>
                  <a:pt x="3682791" y="6022238"/>
                </a:cubicBezTo>
                <a:cubicBezTo>
                  <a:pt x="3685330" y="6023117"/>
                  <a:pt x="3687397" y="6024419"/>
                  <a:pt x="3688992" y="6026145"/>
                </a:cubicBezTo>
                <a:cubicBezTo>
                  <a:pt x="3690588" y="6027870"/>
                  <a:pt x="3691743" y="6030035"/>
                  <a:pt x="3692460" y="6032640"/>
                </a:cubicBezTo>
                <a:cubicBezTo>
                  <a:pt x="3693176" y="6035244"/>
                  <a:pt x="3693534" y="6038239"/>
                  <a:pt x="3693534" y="6041625"/>
                </a:cubicBezTo>
                <a:lnTo>
                  <a:pt x="3693534" y="6048462"/>
                </a:lnTo>
                <a:lnTo>
                  <a:pt x="3681423" y="6048462"/>
                </a:lnTo>
                <a:cubicBezTo>
                  <a:pt x="3674586" y="6048462"/>
                  <a:pt x="3668433" y="6049064"/>
                  <a:pt x="3662964" y="6050269"/>
                </a:cubicBezTo>
                <a:cubicBezTo>
                  <a:pt x="3657494" y="6051473"/>
                  <a:pt x="3652871" y="6053280"/>
                  <a:pt x="3649095" y="6055689"/>
                </a:cubicBezTo>
                <a:cubicBezTo>
                  <a:pt x="3645318" y="6058098"/>
                  <a:pt x="3642421" y="6061126"/>
                  <a:pt x="3640402" y="6064772"/>
                </a:cubicBezTo>
                <a:cubicBezTo>
                  <a:pt x="3638384" y="6068419"/>
                  <a:pt x="3637375" y="6072716"/>
                  <a:pt x="3637375" y="6077665"/>
                </a:cubicBezTo>
                <a:cubicBezTo>
                  <a:pt x="3637375" y="6081897"/>
                  <a:pt x="3638107" y="6085673"/>
                  <a:pt x="3639572" y="6088994"/>
                </a:cubicBezTo>
                <a:cubicBezTo>
                  <a:pt x="3641037" y="6092315"/>
                  <a:pt x="3643088" y="6095115"/>
                  <a:pt x="3645725" y="6097394"/>
                </a:cubicBezTo>
                <a:cubicBezTo>
                  <a:pt x="3648362" y="6099673"/>
                  <a:pt x="3651553" y="6101414"/>
                  <a:pt x="3655297" y="6102619"/>
                </a:cubicBezTo>
                <a:cubicBezTo>
                  <a:pt x="3659041" y="6103824"/>
                  <a:pt x="3663224" y="6104426"/>
                  <a:pt x="3667847" y="6104426"/>
                </a:cubicBezTo>
                <a:cubicBezTo>
                  <a:pt x="3673121" y="6104426"/>
                  <a:pt x="3678119" y="6103286"/>
                  <a:pt x="3682839" y="6101007"/>
                </a:cubicBezTo>
                <a:cubicBezTo>
                  <a:pt x="3687560" y="6098729"/>
                  <a:pt x="3691841" y="6095538"/>
                  <a:pt x="3695683" y="6091436"/>
                </a:cubicBezTo>
                <a:lnTo>
                  <a:pt x="3695683" y="6100226"/>
                </a:lnTo>
                <a:cubicBezTo>
                  <a:pt x="3695683" y="6101007"/>
                  <a:pt x="3695911" y="6101593"/>
                  <a:pt x="3696366" y="6101984"/>
                </a:cubicBezTo>
                <a:cubicBezTo>
                  <a:pt x="3696822" y="6102375"/>
                  <a:pt x="3697555" y="6102668"/>
                  <a:pt x="3698564" y="6102863"/>
                </a:cubicBezTo>
                <a:cubicBezTo>
                  <a:pt x="3699573" y="6103058"/>
                  <a:pt x="3700924" y="6103156"/>
                  <a:pt x="3702617" y="6103156"/>
                </a:cubicBezTo>
                <a:cubicBezTo>
                  <a:pt x="3704375" y="6103156"/>
                  <a:pt x="3705710" y="6103058"/>
                  <a:pt x="3706622" y="6102863"/>
                </a:cubicBezTo>
                <a:cubicBezTo>
                  <a:pt x="3707533" y="6102668"/>
                  <a:pt x="3708249" y="6102375"/>
                  <a:pt x="3708770" y="6101984"/>
                </a:cubicBezTo>
                <a:cubicBezTo>
                  <a:pt x="3709291" y="6101593"/>
                  <a:pt x="3709552" y="6101007"/>
                  <a:pt x="3709552" y="6100226"/>
                </a:cubicBezTo>
                <a:lnTo>
                  <a:pt x="3709552" y="6040941"/>
                </a:lnTo>
                <a:cubicBezTo>
                  <a:pt x="3709552" y="6035472"/>
                  <a:pt x="3708933" y="6030686"/>
                  <a:pt x="3707696" y="6026584"/>
                </a:cubicBezTo>
                <a:cubicBezTo>
                  <a:pt x="3706459" y="6022482"/>
                  <a:pt x="3704473" y="6019047"/>
                  <a:pt x="3701738" y="6016280"/>
                </a:cubicBezTo>
                <a:cubicBezTo>
                  <a:pt x="3699003" y="6013513"/>
                  <a:pt x="3695422" y="6011413"/>
                  <a:pt x="3690995" y="6009980"/>
                </a:cubicBezTo>
                <a:cubicBezTo>
                  <a:pt x="3686567" y="6008548"/>
                  <a:pt x="3681195" y="6007832"/>
                  <a:pt x="3674879" y="6007832"/>
                </a:cubicBezTo>
                <a:close/>
                <a:moveTo>
                  <a:pt x="3462934" y="6007832"/>
                </a:moveTo>
                <a:cubicBezTo>
                  <a:pt x="3455446" y="6007832"/>
                  <a:pt x="3448902" y="6009036"/>
                  <a:pt x="3443303" y="6011445"/>
                </a:cubicBezTo>
                <a:cubicBezTo>
                  <a:pt x="3437703" y="6013855"/>
                  <a:pt x="3433031" y="6017240"/>
                  <a:pt x="3429287" y="6021603"/>
                </a:cubicBezTo>
                <a:cubicBezTo>
                  <a:pt x="3425543" y="6025966"/>
                  <a:pt x="3422744" y="6031158"/>
                  <a:pt x="3420888" y="6037181"/>
                </a:cubicBezTo>
                <a:cubicBezTo>
                  <a:pt x="3419032" y="6043204"/>
                  <a:pt x="3418104" y="6049797"/>
                  <a:pt x="3418104" y="6056959"/>
                </a:cubicBezTo>
                <a:cubicBezTo>
                  <a:pt x="3418104" y="6064382"/>
                  <a:pt x="3418983" y="6071023"/>
                  <a:pt x="3420741" y="6076883"/>
                </a:cubicBezTo>
                <a:cubicBezTo>
                  <a:pt x="3422499" y="6082743"/>
                  <a:pt x="3425169" y="6087725"/>
                  <a:pt x="3428750" y="6091827"/>
                </a:cubicBezTo>
                <a:cubicBezTo>
                  <a:pt x="3432331" y="6095929"/>
                  <a:pt x="3436808" y="6099054"/>
                  <a:pt x="3442180" y="6101203"/>
                </a:cubicBezTo>
                <a:cubicBezTo>
                  <a:pt x="3447551" y="6103351"/>
                  <a:pt x="3453851" y="6104426"/>
                  <a:pt x="3461078" y="6104426"/>
                </a:cubicBezTo>
                <a:cubicBezTo>
                  <a:pt x="3468501" y="6104426"/>
                  <a:pt x="3475029" y="6103205"/>
                  <a:pt x="3480661" y="6100763"/>
                </a:cubicBezTo>
                <a:cubicBezTo>
                  <a:pt x="3486293" y="6098322"/>
                  <a:pt x="3490981" y="6094919"/>
                  <a:pt x="3494725" y="6090557"/>
                </a:cubicBezTo>
                <a:cubicBezTo>
                  <a:pt x="3498469" y="6086194"/>
                  <a:pt x="3501285" y="6081002"/>
                  <a:pt x="3503174" y="6074979"/>
                </a:cubicBezTo>
                <a:cubicBezTo>
                  <a:pt x="3505062" y="6068956"/>
                  <a:pt x="3506006" y="6062363"/>
                  <a:pt x="3506006" y="6055201"/>
                </a:cubicBezTo>
                <a:cubicBezTo>
                  <a:pt x="3506006" y="6047843"/>
                  <a:pt x="3505111" y="6041234"/>
                  <a:pt x="3503320" y="6035374"/>
                </a:cubicBezTo>
                <a:cubicBezTo>
                  <a:pt x="3501530" y="6029514"/>
                  <a:pt x="3498844" y="6024533"/>
                  <a:pt x="3495262" y="6020431"/>
                </a:cubicBezTo>
                <a:cubicBezTo>
                  <a:pt x="3491681" y="6016329"/>
                  <a:pt x="3487205" y="6013203"/>
                  <a:pt x="3481833" y="6011055"/>
                </a:cubicBezTo>
                <a:cubicBezTo>
                  <a:pt x="3476461" y="6008906"/>
                  <a:pt x="3470162" y="6007832"/>
                  <a:pt x="3462934" y="6007832"/>
                </a:cubicBezTo>
                <a:close/>
                <a:moveTo>
                  <a:pt x="3249426" y="6007832"/>
                </a:moveTo>
                <a:cubicBezTo>
                  <a:pt x="3244413" y="6007832"/>
                  <a:pt x="3239448" y="6009118"/>
                  <a:pt x="3234532" y="6011690"/>
                </a:cubicBezTo>
                <a:cubicBezTo>
                  <a:pt x="3229616" y="6014262"/>
                  <a:pt x="3224684" y="6018315"/>
                  <a:pt x="3219735" y="6023849"/>
                </a:cubicBezTo>
                <a:lnTo>
                  <a:pt x="3219735" y="6012227"/>
                </a:lnTo>
                <a:cubicBezTo>
                  <a:pt x="3219735" y="6011706"/>
                  <a:pt x="3219621" y="6011266"/>
                  <a:pt x="3219393" y="6010908"/>
                </a:cubicBezTo>
                <a:cubicBezTo>
                  <a:pt x="3219165" y="6010550"/>
                  <a:pt x="3218791" y="6010225"/>
                  <a:pt x="3218270" y="6009932"/>
                </a:cubicBezTo>
                <a:cubicBezTo>
                  <a:pt x="3217749" y="6009639"/>
                  <a:pt x="3217017" y="6009443"/>
                  <a:pt x="3216073" y="6009346"/>
                </a:cubicBezTo>
                <a:cubicBezTo>
                  <a:pt x="3215128" y="6009248"/>
                  <a:pt x="3213940" y="6009199"/>
                  <a:pt x="3212508" y="6009199"/>
                </a:cubicBezTo>
                <a:cubicBezTo>
                  <a:pt x="3211010" y="6009199"/>
                  <a:pt x="3209805" y="6009248"/>
                  <a:pt x="3208894" y="6009346"/>
                </a:cubicBezTo>
                <a:cubicBezTo>
                  <a:pt x="3207982" y="6009443"/>
                  <a:pt x="3207234" y="6009639"/>
                  <a:pt x="3206648" y="6009932"/>
                </a:cubicBezTo>
                <a:cubicBezTo>
                  <a:pt x="3206062" y="6010225"/>
                  <a:pt x="3205671" y="6010550"/>
                  <a:pt x="3205476" y="6010908"/>
                </a:cubicBezTo>
                <a:cubicBezTo>
                  <a:pt x="3205280" y="6011266"/>
                  <a:pt x="3205183" y="6011706"/>
                  <a:pt x="3205183" y="6012227"/>
                </a:cubicBezTo>
                <a:lnTo>
                  <a:pt x="3205183" y="6100128"/>
                </a:lnTo>
                <a:cubicBezTo>
                  <a:pt x="3205183" y="6100649"/>
                  <a:pt x="3205296" y="6101089"/>
                  <a:pt x="3205524" y="6101447"/>
                </a:cubicBezTo>
                <a:cubicBezTo>
                  <a:pt x="3205752" y="6101805"/>
                  <a:pt x="3206175" y="6102114"/>
                  <a:pt x="3206794" y="6102375"/>
                </a:cubicBezTo>
                <a:cubicBezTo>
                  <a:pt x="3207413" y="6102635"/>
                  <a:pt x="3208243" y="6102831"/>
                  <a:pt x="3209285" y="6102961"/>
                </a:cubicBezTo>
                <a:cubicBezTo>
                  <a:pt x="3210326" y="6103091"/>
                  <a:pt x="3211629" y="6103156"/>
                  <a:pt x="3213191" y="6103156"/>
                </a:cubicBezTo>
                <a:cubicBezTo>
                  <a:pt x="3214819" y="6103156"/>
                  <a:pt x="3216154" y="6103091"/>
                  <a:pt x="3217196" y="6102961"/>
                </a:cubicBezTo>
                <a:cubicBezTo>
                  <a:pt x="3218238" y="6102831"/>
                  <a:pt x="3219051" y="6102635"/>
                  <a:pt x="3219637" y="6102375"/>
                </a:cubicBezTo>
                <a:cubicBezTo>
                  <a:pt x="3220223" y="6102114"/>
                  <a:pt x="3220647" y="6101805"/>
                  <a:pt x="3220907" y="6101447"/>
                </a:cubicBezTo>
                <a:cubicBezTo>
                  <a:pt x="3221168" y="6101089"/>
                  <a:pt x="3221298" y="6100649"/>
                  <a:pt x="3221298" y="6100128"/>
                </a:cubicBezTo>
                <a:lnTo>
                  <a:pt x="3221298" y="6038695"/>
                </a:lnTo>
                <a:cubicBezTo>
                  <a:pt x="3225725" y="6033160"/>
                  <a:pt x="3229958" y="6028961"/>
                  <a:pt x="3233995" y="6026096"/>
                </a:cubicBezTo>
                <a:cubicBezTo>
                  <a:pt x="3238032" y="6023231"/>
                  <a:pt x="3242069" y="6021798"/>
                  <a:pt x="3246106" y="6021798"/>
                </a:cubicBezTo>
                <a:cubicBezTo>
                  <a:pt x="3249231" y="6021798"/>
                  <a:pt x="3251982" y="6022384"/>
                  <a:pt x="3254359" y="6023556"/>
                </a:cubicBezTo>
                <a:cubicBezTo>
                  <a:pt x="3256735" y="6024728"/>
                  <a:pt x="3258672" y="6026421"/>
                  <a:pt x="3260170" y="6028635"/>
                </a:cubicBezTo>
                <a:cubicBezTo>
                  <a:pt x="3261667" y="6030849"/>
                  <a:pt x="3262807" y="6033486"/>
                  <a:pt x="3263588" y="6036546"/>
                </a:cubicBezTo>
                <a:cubicBezTo>
                  <a:pt x="3264370" y="6039607"/>
                  <a:pt x="3264760" y="6043643"/>
                  <a:pt x="3264760" y="6048657"/>
                </a:cubicBezTo>
                <a:lnTo>
                  <a:pt x="3264760" y="6100128"/>
                </a:lnTo>
                <a:cubicBezTo>
                  <a:pt x="3264760" y="6100649"/>
                  <a:pt x="3264891" y="6101089"/>
                  <a:pt x="3265151" y="6101447"/>
                </a:cubicBezTo>
                <a:cubicBezTo>
                  <a:pt x="3265411" y="6101805"/>
                  <a:pt x="3265835" y="6102114"/>
                  <a:pt x="3266421" y="6102375"/>
                </a:cubicBezTo>
                <a:cubicBezTo>
                  <a:pt x="3267007" y="6102635"/>
                  <a:pt x="3267821" y="6102831"/>
                  <a:pt x="3268862" y="6102961"/>
                </a:cubicBezTo>
                <a:cubicBezTo>
                  <a:pt x="3269904" y="6103091"/>
                  <a:pt x="3271239" y="6103156"/>
                  <a:pt x="3272867" y="6103156"/>
                </a:cubicBezTo>
                <a:cubicBezTo>
                  <a:pt x="3274429" y="6103156"/>
                  <a:pt x="3275732" y="6103091"/>
                  <a:pt x="3276773" y="6102961"/>
                </a:cubicBezTo>
                <a:cubicBezTo>
                  <a:pt x="3277815" y="6102831"/>
                  <a:pt x="3278629" y="6102635"/>
                  <a:pt x="3279215" y="6102375"/>
                </a:cubicBezTo>
                <a:cubicBezTo>
                  <a:pt x="3279801" y="6102114"/>
                  <a:pt x="3280224" y="6101805"/>
                  <a:pt x="3280485" y="6101447"/>
                </a:cubicBezTo>
                <a:cubicBezTo>
                  <a:pt x="3280745" y="6101089"/>
                  <a:pt x="3280876" y="6100649"/>
                  <a:pt x="3280876" y="6100128"/>
                </a:cubicBezTo>
                <a:lnTo>
                  <a:pt x="3280876" y="6046508"/>
                </a:lnTo>
                <a:cubicBezTo>
                  <a:pt x="3280876" y="6040258"/>
                  <a:pt x="3280338" y="6034902"/>
                  <a:pt x="3279264" y="6030442"/>
                </a:cubicBezTo>
                <a:cubicBezTo>
                  <a:pt x="3278190" y="6025982"/>
                  <a:pt x="3276415" y="6022091"/>
                  <a:pt x="3273941" y="6018771"/>
                </a:cubicBezTo>
                <a:cubicBezTo>
                  <a:pt x="3271467" y="6015450"/>
                  <a:pt x="3268228" y="6012797"/>
                  <a:pt x="3264223" y="6010811"/>
                </a:cubicBezTo>
                <a:cubicBezTo>
                  <a:pt x="3260219" y="6008825"/>
                  <a:pt x="3255286" y="6007832"/>
                  <a:pt x="3249426" y="6007832"/>
                </a:cubicBezTo>
                <a:close/>
                <a:moveTo>
                  <a:pt x="3034309" y="6007832"/>
                </a:moveTo>
                <a:cubicBezTo>
                  <a:pt x="3026821" y="6007832"/>
                  <a:pt x="3020278" y="6009036"/>
                  <a:pt x="3014678" y="6011445"/>
                </a:cubicBezTo>
                <a:cubicBezTo>
                  <a:pt x="3009078" y="6013855"/>
                  <a:pt x="3004406" y="6017240"/>
                  <a:pt x="3000662" y="6021603"/>
                </a:cubicBezTo>
                <a:cubicBezTo>
                  <a:pt x="2996918" y="6025966"/>
                  <a:pt x="2994119" y="6031158"/>
                  <a:pt x="2992263" y="6037181"/>
                </a:cubicBezTo>
                <a:cubicBezTo>
                  <a:pt x="2990407" y="6043204"/>
                  <a:pt x="2989479" y="6049797"/>
                  <a:pt x="2989479" y="6056959"/>
                </a:cubicBezTo>
                <a:cubicBezTo>
                  <a:pt x="2989479" y="6064382"/>
                  <a:pt x="2990358" y="6071023"/>
                  <a:pt x="2992116" y="6076883"/>
                </a:cubicBezTo>
                <a:cubicBezTo>
                  <a:pt x="2993874" y="6082743"/>
                  <a:pt x="2996544" y="6087725"/>
                  <a:pt x="3000125" y="6091827"/>
                </a:cubicBezTo>
                <a:cubicBezTo>
                  <a:pt x="3003706" y="6095929"/>
                  <a:pt x="3008183" y="6099054"/>
                  <a:pt x="3013555" y="6101203"/>
                </a:cubicBezTo>
                <a:cubicBezTo>
                  <a:pt x="3018926" y="6103351"/>
                  <a:pt x="3025226" y="6104426"/>
                  <a:pt x="3032454" y="6104426"/>
                </a:cubicBezTo>
                <a:cubicBezTo>
                  <a:pt x="3039876" y="6104426"/>
                  <a:pt x="3046404" y="6103205"/>
                  <a:pt x="3052036" y="6100763"/>
                </a:cubicBezTo>
                <a:cubicBezTo>
                  <a:pt x="3057668" y="6098322"/>
                  <a:pt x="3062356" y="6094919"/>
                  <a:pt x="3066100" y="6090557"/>
                </a:cubicBezTo>
                <a:cubicBezTo>
                  <a:pt x="3069844" y="6086194"/>
                  <a:pt x="3072660" y="6081002"/>
                  <a:pt x="3074549" y="6074979"/>
                </a:cubicBezTo>
                <a:cubicBezTo>
                  <a:pt x="3076437" y="6068956"/>
                  <a:pt x="3077381" y="6062363"/>
                  <a:pt x="3077381" y="6055201"/>
                </a:cubicBezTo>
                <a:cubicBezTo>
                  <a:pt x="3077381" y="6047843"/>
                  <a:pt x="3076486" y="6041234"/>
                  <a:pt x="3074695" y="6035374"/>
                </a:cubicBezTo>
                <a:cubicBezTo>
                  <a:pt x="3072905" y="6029514"/>
                  <a:pt x="3070219" y="6024533"/>
                  <a:pt x="3066637" y="6020431"/>
                </a:cubicBezTo>
                <a:cubicBezTo>
                  <a:pt x="3063056" y="6016329"/>
                  <a:pt x="3058580" y="6013203"/>
                  <a:pt x="3053208" y="6011055"/>
                </a:cubicBezTo>
                <a:cubicBezTo>
                  <a:pt x="3047836" y="6008906"/>
                  <a:pt x="3041537" y="6007832"/>
                  <a:pt x="3034309" y="6007832"/>
                </a:cubicBezTo>
                <a:close/>
                <a:moveTo>
                  <a:pt x="2876779" y="6007832"/>
                </a:moveTo>
                <a:cubicBezTo>
                  <a:pt x="2872026" y="6007832"/>
                  <a:pt x="2867322" y="6009118"/>
                  <a:pt x="2862666" y="6011690"/>
                </a:cubicBezTo>
                <a:cubicBezTo>
                  <a:pt x="2858011" y="6014262"/>
                  <a:pt x="2853209" y="6018315"/>
                  <a:pt x="2848260" y="6023849"/>
                </a:cubicBezTo>
                <a:lnTo>
                  <a:pt x="2848260" y="6012227"/>
                </a:lnTo>
                <a:cubicBezTo>
                  <a:pt x="2848260" y="6011706"/>
                  <a:pt x="2848146" y="6011266"/>
                  <a:pt x="2847918" y="6010908"/>
                </a:cubicBezTo>
                <a:cubicBezTo>
                  <a:pt x="2847690" y="6010550"/>
                  <a:pt x="2847316" y="6010225"/>
                  <a:pt x="2846795" y="6009932"/>
                </a:cubicBezTo>
                <a:cubicBezTo>
                  <a:pt x="2846274" y="6009639"/>
                  <a:pt x="2845542" y="6009443"/>
                  <a:pt x="2844598" y="6009346"/>
                </a:cubicBezTo>
                <a:cubicBezTo>
                  <a:pt x="2843653" y="6009248"/>
                  <a:pt x="2842465" y="6009199"/>
                  <a:pt x="2841033" y="6009199"/>
                </a:cubicBezTo>
                <a:cubicBezTo>
                  <a:pt x="2839535" y="6009199"/>
                  <a:pt x="2838330" y="6009248"/>
                  <a:pt x="2837419" y="6009346"/>
                </a:cubicBezTo>
                <a:cubicBezTo>
                  <a:pt x="2836507" y="6009443"/>
                  <a:pt x="2835759" y="6009639"/>
                  <a:pt x="2835173" y="6009932"/>
                </a:cubicBezTo>
                <a:cubicBezTo>
                  <a:pt x="2834587" y="6010225"/>
                  <a:pt x="2834196" y="6010550"/>
                  <a:pt x="2834001" y="6010908"/>
                </a:cubicBezTo>
                <a:cubicBezTo>
                  <a:pt x="2833805" y="6011266"/>
                  <a:pt x="2833708" y="6011706"/>
                  <a:pt x="2833708" y="6012227"/>
                </a:cubicBezTo>
                <a:lnTo>
                  <a:pt x="2833708" y="6100128"/>
                </a:lnTo>
                <a:cubicBezTo>
                  <a:pt x="2833708" y="6100649"/>
                  <a:pt x="2833821" y="6101089"/>
                  <a:pt x="2834049" y="6101447"/>
                </a:cubicBezTo>
                <a:cubicBezTo>
                  <a:pt x="2834277" y="6101805"/>
                  <a:pt x="2834700" y="6102114"/>
                  <a:pt x="2835319" y="6102375"/>
                </a:cubicBezTo>
                <a:cubicBezTo>
                  <a:pt x="2835938" y="6102635"/>
                  <a:pt x="2836768" y="6102831"/>
                  <a:pt x="2837810" y="6102961"/>
                </a:cubicBezTo>
                <a:cubicBezTo>
                  <a:pt x="2838851" y="6103091"/>
                  <a:pt x="2840154" y="6103156"/>
                  <a:pt x="2841716" y="6103156"/>
                </a:cubicBezTo>
                <a:cubicBezTo>
                  <a:pt x="2843344" y="6103156"/>
                  <a:pt x="2844679" y="6103091"/>
                  <a:pt x="2845721" y="6102961"/>
                </a:cubicBezTo>
                <a:cubicBezTo>
                  <a:pt x="2846763" y="6102831"/>
                  <a:pt x="2847576" y="6102635"/>
                  <a:pt x="2848162" y="6102375"/>
                </a:cubicBezTo>
                <a:cubicBezTo>
                  <a:pt x="2848748" y="6102114"/>
                  <a:pt x="2849172" y="6101805"/>
                  <a:pt x="2849432" y="6101447"/>
                </a:cubicBezTo>
                <a:cubicBezTo>
                  <a:pt x="2849693" y="6101089"/>
                  <a:pt x="2849823" y="6100649"/>
                  <a:pt x="2849823" y="6100128"/>
                </a:cubicBezTo>
                <a:lnTo>
                  <a:pt x="2849823" y="6038695"/>
                </a:lnTo>
                <a:cubicBezTo>
                  <a:pt x="2854250" y="6033160"/>
                  <a:pt x="2858353" y="6028961"/>
                  <a:pt x="2862129" y="6026096"/>
                </a:cubicBezTo>
                <a:cubicBezTo>
                  <a:pt x="2865906" y="6023231"/>
                  <a:pt x="2869650" y="6021798"/>
                  <a:pt x="2873361" y="6021798"/>
                </a:cubicBezTo>
                <a:cubicBezTo>
                  <a:pt x="2876356" y="6021798"/>
                  <a:pt x="2878944" y="6022384"/>
                  <a:pt x="2881126" y="6023556"/>
                </a:cubicBezTo>
                <a:cubicBezTo>
                  <a:pt x="2883307" y="6024728"/>
                  <a:pt x="2885114" y="6026421"/>
                  <a:pt x="2886546" y="6028635"/>
                </a:cubicBezTo>
                <a:cubicBezTo>
                  <a:pt x="2887979" y="6030849"/>
                  <a:pt x="2889053" y="6033486"/>
                  <a:pt x="2889769" y="6036546"/>
                </a:cubicBezTo>
                <a:cubicBezTo>
                  <a:pt x="2890485" y="6039607"/>
                  <a:pt x="2890844" y="6042992"/>
                  <a:pt x="2890844" y="6046704"/>
                </a:cubicBezTo>
                <a:lnTo>
                  <a:pt x="2890844" y="6100128"/>
                </a:lnTo>
                <a:cubicBezTo>
                  <a:pt x="2890844" y="6100649"/>
                  <a:pt x="2890958" y="6101089"/>
                  <a:pt x="2891185" y="6101447"/>
                </a:cubicBezTo>
                <a:cubicBezTo>
                  <a:pt x="2891413" y="6101805"/>
                  <a:pt x="2891837" y="6102114"/>
                  <a:pt x="2892455" y="6102375"/>
                </a:cubicBezTo>
                <a:cubicBezTo>
                  <a:pt x="2893074" y="6102635"/>
                  <a:pt x="2893920" y="6102831"/>
                  <a:pt x="2894994" y="6102961"/>
                </a:cubicBezTo>
                <a:cubicBezTo>
                  <a:pt x="2896069" y="6103091"/>
                  <a:pt x="2897355" y="6103156"/>
                  <a:pt x="2898852" y="6103156"/>
                </a:cubicBezTo>
                <a:cubicBezTo>
                  <a:pt x="2900415" y="6103156"/>
                  <a:pt x="2901717" y="6103091"/>
                  <a:pt x="2902759" y="6102961"/>
                </a:cubicBezTo>
                <a:cubicBezTo>
                  <a:pt x="2903801" y="6102831"/>
                  <a:pt x="2904631" y="6102635"/>
                  <a:pt x="2905250" y="6102375"/>
                </a:cubicBezTo>
                <a:cubicBezTo>
                  <a:pt x="2905868" y="6102114"/>
                  <a:pt x="2906308" y="6101805"/>
                  <a:pt x="2906568" y="6101447"/>
                </a:cubicBezTo>
                <a:cubicBezTo>
                  <a:pt x="2906829" y="6101089"/>
                  <a:pt x="2906959" y="6100649"/>
                  <a:pt x="2906959" y="6100128"/>
                </a:cubicBezTo>
                <a:lnTo>
                  <a:pt x="2906959" y="6038695"/>
                </a:lnTo>
                <a:cubicBezTo>
                  <a:pt x="2911452" y="6033160"/>
                  <a:pt x="2915570" y="6028961"/>
                  <a:pt x="2919314" y="6026096"/>
                </a:cubicBezTo>
                <a:cubicBezTo>
                  <a:pt x="2923058" y="6023231"/>
                  <a:pt x="2926786" y="6021798"/>
                  <a:pt x="2930497" y="6021798"/>
                </a:cubicBezTo>
                <a:cubicBezTo>
                  <a:pt x="2933492" y="6021798"/>
                  <a:pt x="2936097" y="6022384"/>
                  <a:pt x="2938310" y="6023556"/>
                </a:cubicBezTo>
                <a:cubicBezTo>
                  <a:pt x="2940524" y="6024728"/>
                  <a:pt x="2942347" y="6026421"/>
                  <a:pt x="2943780" y="6028635"/>
                </a:cubicBezTo>
                <a:cubicBezTo>
                  <a:pt x="2945212" y="6030849"/>
                  <a:pt x="2946254" y="6033486"/>
                  <a:pt x="2946905" y="6036546"/>
                </a:cubicBezTo>
                <a:cubicBezTo>
                  <a:pt x="2947556" y="6039607"/>
                  <a:pt x="2947882" y="6042992"/>
                  <a:pt x="2947882" y="6046704"/>
                </a:cubicBezTo>
                <a:lnTo>
                  <a:pt x="2947882" y="6100128"/>
                </a:lnTo>
                <a:cubicBezTo>
                  <a:pt x="2947882" y="6100649"/>
                  <a:pt x="2948012" y="6101089"/>
                  <a:pt x="2948273" y="6101447"/>
                </a:cubicBezTo>
                <a:cubicBezTo>
                  <a:pt x="2948533" y="6101805"/>
                  <a:pt x="2948973" y="6102114"/>
                  <a:pt x="2949591" y="6102375"/>
                </a:cubicBezTo>
                <a:cubicBezTo>
                  <a:pt x="2950210" y="6102635"/>
                  <a:pt x="2951040" y="6102831"/>
                  <a:pt x="2952082" y="6102961"/>
                </a:cubicBezTo>
                <a:cubicBezTo>
                  <a:pt x="2953123" y="6103091"/>
                  <a:pt x="2954458" y="6103156"/>
                  <a:pt x="2956086" y="6103156"/>
                </a:cubicBezTo>
                <a:cubicBezTo>
                  <a:pt x="2957649" y="6103156"/>
                  <a:pt x="2958951" y="6103091"/>
                  <a:pt x="2959993" y="6102961"/>
                </a:cubicBezTo>
                <a:cubicBezTo>
                  <a:pt x="2961035" y="6102831"/>
                  <a:pt x="2961849" y="6102635"/>
                  <a:pt x="2962435" y="6102375"/>
                </a:cubicBezTo>
                <a:cubicBezTo>
                  <a:pt x="2963021" y="6102114"/>
                  <a:pt x="2963444" y="6101805"/>
                  <a:pt x="2963704" y="6101447"/>
                </a:cubicBezTo>
                <a:cubicBezTo>
                  <a:pt x="2963965" y="6101089"/>
                  <a:pt x="2964095" y="6100649"/>
                  <a:pt x="2964095" y="6100128"/>
                </a:cubicBezTo>
                <a:lnTo>
                  <a:pt x="2964095" y="6044555"/>
                </a:lnTo>
                <a:cubicBezTo>
                  <a:pt x="2964095" y="6039607"/>
                  <a:pt x="2963590" y="6034902"/>
                  <a:pt x="2962581" y="6030442"/>
                </a:cubicBezTo>
                <a:cubicBezTo>
                  <a:pt x="2961572" y="6025982"/>
                  <a:pt x="2959879" y="6022091"/>
                  <a:pt x="2957502" y="6018771"/>
                </a:cubicBezTo>
                <a:cubicBezTo>
                  <a:pt x="2955126" y="6015450"/>
                  <a:pt x="2952017" y="6012797"/>
                  <a:pt x="2948175" y="6010811"/>
                </a:cubicBezTo>
                <a:cubicBezTo>
                  <a:pt x="2944333" y="6008825"/>
                  <a:pt x="2939580" y="6007832"/>
                  <a:pt x="2933915" y="6007832"/>
                </a:cubicBezTo>
                <a:cubicBezTo>
                  <a:pt x="2931571" y="6007832"/>
                  <a:pt x="2929244" y="6008141"/>
                  <a:pt x="2926932" y="6008760"/>
                </a:cubicBezTo>
                <a:cubicBezTo>
                  <a:pt x="2924621" y="6009378"/>
                  <a:pt x="2922244" y="6010371"/>
                  <a:pt x="2919802" y="6011738"/>
                </a:cubicBezTo>
                <a:cubicBezTo>
                  <a:pt x="2917361" y="6013106"/>
                  <a:pt x="2914821" y="6014896"/>
                  <a:pt x="2912184" y="6017110"/>
                </a:cubicBezTo>
                <a:cubicBezTo>
                  <a:pt x="2909547" y="6019324"/>
                  <a:pt x="2906764" y="6022026"/>
                  <a:pt x="2903833" y="6025217"/>
                </a:cubicBezTo>
                <a:cubicBezTo>
                  <a:pt x="2902792" y="6022612"/>
                  <a:pt x="2901489" y="6020252"/>
                  <a:pt x="2899927" y="6018136"/>
                </a:cubicBezTo>
                <a:cubicBezTo>
                  <a:pt x="2898364" y="6016020"/>
                  <a:pt x="2896476" y="6014196"/>
                  <a:pt x="2894262" y="6012666"/>
                </a:cubicBezTo>
                <a:cubicBezTo>
                  <a:pt x="2892048" y="6011136"/>
                  <a:pt x="2889492" y="6009948"/>
                  <a:pt x="2886595" y="6009101"/>
                </a:cubicBezTo>
                <a:cubicBezTo>
                  <a:pt x="2883697" y="6008255"/>
                  <a:pt x="2880426" y="6007832"/>
                  <a:pt x="2876779" y="6007832"/>
                </a:cubicBezTo>
                <a:close/>
                <a:moveTo>
                  <a:pt x="2770004" y="6007832"/>
                </a:moveTo>
                <a:cubicBezTo>
                  <a:pt x="2766619" y="6007832"/>
                  <a:pt x="2763265" y="6008141"/>
                  <a:pt x="2759945" y="6008760"/>
                </a:cubicBezTo>
                <a:cubicBezTo>
                  <a:pt x="2756624" y="6009378"/>
                  <a:pt x="2753564" y="6010159"/>
                  <a:pt x="2750764" y="6011104"/>
                </a:cubicBezTo>
                <a:cubicBezTo>
                  <a:pt x="2747964" y="6012048"/>
                  <a:pt x="2745490" y="6013090"/>
                  <a:pt x="2743341" y="6014229"/>
                </a:cubicBezTo>
                <a:cubicBezTo>
                  <a:pt x="2741192" y="6015368"/>
                  <a:pt x="2739678" y="6016361"/>
                  <a:pt x="2738799" y="6017208"/>
                </a:cubicBezTo>
                <a:cubicBezTo>
                  <a:pt x="2737920" y="6018054"/>
                  <a:pt x="2737367" y="6018950"/>
                  <a:pt x="2737139" y="6019894"/>
                </a:cubicBezTo>
                <a:cubicBezTo>
                  <a:pt x="2736911" y="6020838"/>
                  <a:pt x="2736797" y="6022124"/>
                  <a:pt x="2736797" y="6023752"/>
                </a:cubicBezTo>
                <a:cubicBezTo>
                  <a:pt x="2736797" y="6024728"/>
                  <a:pt x="2736862" y="6025624"/>
                  <a:pt x="2736992" y="6026438"/>
                </a:cubicBezTo>
                <a:cubicBezTo>
                  <a:pt x="2737123" y="6027251"/>
                  <a:pt x="2737334" y="6027919"/>
                  <a:pt x="2737627" y="6028440"/>
                </a:cubicBezTo>
                <a:cubicBezTo>
                  <a:pt x="2737920" y="6028961"/>
                  <a:pt x="2738262" y="6029351"/>
                  <a:pt x="2738653" y="6029612"/>
                </a:cubicBezTo>
                <a:cubicBezTo>
                  <a:pt x="2739044" y="6029872"/>
                  <a:pt x="2739499" y="6030002"/>
                  <a:pt x="2740020" y="6030002"/>
                </a:cubicBezTo>
                <a:cubicBezTo>
                  <a:pt x="2740802" y="6030002"/>
                  <a:pt x="2741990" y="6029530"/>
                  <a:pt x="2743585" y="6028586"/>
                </a:cubicBezTo>
                <a:cubicBezTo>
                  <a:pt x="2745180" y="6027642"/>
                  <a:pt x="2747166" y="6026600"/>
                  <a:pt x="2749543" y="6025461"/>
                </a:cubicBezTo>
                <a:cubicBezTo>
                  <a:pt x="2751919" y="6024321"/>
                  <a:pt x="2754687" y="6023280"/>
                  <a:pt x="2757845" y="6022335"/>
                </a:cubicBezTo>
                <a:cubicBezTo>
                  <a:pt x="2761003" y="6021391"/>
                  <a:pt x="2764568" y="6020919"/>
                  <a:pt x="2768539" y="6020919"/>
                </a:cubicBezTo>
                <a:cubicBezTo>
                  <a:pt x="2772251" y="6020919"/>
                  <a:pt x="2775376" y="6021359"/>
                  <a:pt x="2777916" y="6022238"/>
                </a:cubicBezTo>
                <a:cubicBezTo>
                  <a:pt x="2780455" y="6023117"/>
                  <a:pt x="2782522" y="6024419"/>
                  <a:pt x="2784118" y="6026145"/>
                </a:cubicBezTo>
                <a:cubicBezTo>
                  <a:pt x="2785713" y="6027870"/>
                  <a:pt x="2786869" y="6030035"/>
                  <a:pt x="2787585" y="6032640"/>
                </a:cubicBezTo>
                <a:cubicBezTo>
                  <a:pt x="2788301" y="6035244"/>
                  <a:pt x="2788659" y="6038239"/>
                  <a:pt x="2788659" y="6041625"/>
                </a:cubicBezTo>
                <a:lnTo>
                  <a:pt x="2788659" y="6048462"/>
                </a:lnTo>
                <a:lnTo>
                  <a:pt x="2776548" y="6048462"/>
                </a:lnTo>
                <a:cubicBezTo>
                  <a:pt x="2769711" y="6048462"/>
                  <a:pt x="2763558" y="6049064"/>
                  <a:pt x="2758089" y="6050269"/>
                </a:cubicBezTo>
                <a:cubicBezTo>
                  <a:pt x="2752619" y="6051473"/>
                  <a:pt x="2747996" y="6053280"/>
                  <a:pt x="2744220" y="6055689"/>
                </a:cubicBezTo>
                <a:cubicBezTo>
                  <a:pt x="2740443" y="6058098"/>
                  <a:pt x="2737546" y="6061126"/>
                  <a:pt x="2735527" y="6064772"/>
                </a:cubicBezTo>
                <a:cubicBezTo>
                  <a:pt x="2733509" y="6068419"/>
                  <a:pt x="2732500" y="6072716"/>
                  <a:pt x="2732500" y="6077665"/>
                </a:cubicBezTo>
                <a:cubicBezTo>
                  <a:pt x="2732500" y="6081897"/>
                  <a:pt x="2733232" y="6085673"/>
                  <a:pt x="2734697" y="6088994"/>
                </a:cubicBezTo>
                <a:cubicBezTo>
                  <a:pt x="2736162" y="6092315"/>
                  <a:pt x="2738213" y="6095115"/>
                  <a:pt x="2740850" y="6097394"/>
                </a:cubicBezTo>
                <a:cubicBezTo>
                  <a:pt x="2743487" y="6099673"/>
                  <a:pt x="2746678" y="6101414"/>
                  <a:pt x="2750422" y="6102619"/>
                </a:cubicBezTo>
                <a:cubicBezTo>
                  <a:pt x="2754166" y="6103824"/>
                  <a:pt x="2758349" y="6104426"/>
                  <a:pt x="2762972" y="6104426"/>
                </a:cubicBezTo>
                <a:cubicBezTo>
                  <a:pt x="2768246" y="6104426"/>
                  <a:pt x="2773244" y="6103286"/>
                  <a:pt x="2777964" y="6101007"/>
                </a:cubicBezTo>
                <a:cubicBezTo>
                  <a:pt x="2782685" y="6098729"/>
                  <a:pt x="2786966" y="6095538"/>
                  <a:pt x="2790808" y="6091436"/>
                </a:cubicBezTo>
                <a:lnTo>
                  <a:pt x="2790808" y="6100226"/>
                </a:lnTo>
                <a:cubicBezTo>
                  <a:pt x="2790808" y="6101007"/>
                  <a:pt x="2791036" y="6101593"/>
                  <a:pt x="2791491" y="6101984"/>
                </a:cubicBezTo>
                <a:cubicBezTo>
                  <a:pt x="2791947" y="6102375"/>
                  <a:pt x="2792680" y="6102668"/>
                  <a:pt x="2793689" y="6102863"/>
                </a:cubicBezTo>
                <a:cubicBezTo>
                  <a:pt x="2794698" y="6103058"/>
                  <a:pt x="2796049" y="6103156"/>
                  <a:pt x="2797742" y="6103156"/>
                </a:cubicBezTo>
                <a:cubicBezTo>
                  <a:pt x="2799500" y="6103156"/>
                  <a:pt x="2800835" y="6103058"/>
                  <a:pt x="2801747" y="6102863"/>
                </a:cubicBezTo>
                <a:cubicBezTo>
                  <a:pt x="2802658" y="6102668"/>
                  <a:pt x="2803374" y="6102375"/>
                  <a:pt x="2803895" y="6101984"/>
                </a:cubicBezTo>
                <a:cubicBezTo>
                  <a:pt x="2804416" y="6101593"/>
                  <a:pt x="2804677" y="6101007"/>
                  <a:pt x="2804677" y="6100226"/>
                </a:cubicBezTo>
                <a:lnTo>
                  <a:pt x="2804677" y="6040941"/>
                </a:lnTo>
                <a:cubicBezTo>
                  <a:pt x="2804677" y="6035472"/>
                  <a:pt x="2804058" y="6030686"/>
                  <a:pt x="2802821" y="6026584"/>
                </a:cubicBezTo>
                <a:cubicBezTo>
                  <a:pt x="2801584" y="6022482"/>
                  <a:pt x="2799598" y="6019047"/>
                  <a:pt x="2796863" y="6016280"/>
                </a:cubicBezTo>
                <a:cubicBezTo>
                  <a:pt x="2794129" y="6013513"/>
                  <a:pt x="2790547" y="6011413"/>
                  <a:pt x="2786120" y="6009980"/>
                </a:cubicBezTo>
                <a:cubicBezTo>
                  <a:pt x="2781692" y="6008548"/>
                  <a:pt x="2776320" y="6007832"/>
                  <a:pt x="2770004" y="6007832"/>
                </a:cubicBezTo>
                <a:close/>
                <a:moveTo>
                  <a:pt x="2579504" y="6007832"/>
                </a:moveTo>
                <a:cubicBezTo>
                  <a:pt x="2576119" y="6007832"/>
                  <a:pt x="2572765" y="6008141"/>
                  <a:pt x="2569445" y="6008760"/>
                </a:cubicBezTo>
                <a:cubicBezTo>
                  <a:pt x="2566124" y="6009378"/>
                  <a:pt x="2563064" y="6010159"/>
                  <a:pt x="2560264" y="6011104"/>
                </a:cubicBezTo>
                <a:cubicBezTo>
                  <a:pt x="2557464" y="6012048"/>
                  <a:pt x="2554990" y="6013090"/>
                  <a:pt x="2552841" y="6014229"/>
                </a:cubicBezTo>
                <a:cubicBezTo>
                  <a:pt x="2550692" y="6015368"/>
                  <a:pt x="2549178" y="6016361"/>
                  <a:pt x="2548299" y="6017208"/>
                </a:cubicBezTo>
                <a:cubicBezTo>
                  <a:pt x="2547420" y="6018054"/>
                  <a:pt x="2546867" y="6018950"/>
                  <a:pt x="2546639" y="6019894"/>
                </a:cubicBezTo>
                <a:cubicBezTo>
                  <a:pt x="2546411" y="6020838"/>
                  <a:pt x="2546298" y="6022124"/>
                  <a:pt x="2546298" y="6023752"/>
                </a:cubicBezTo>
                <a:cubicBezTo>
                  <a:pt x="2546298" y="6024728"/>
                  <a:pt x="2546363" y="6025624"/>
                  <a:pt x="2546492" y="6026438"/>
                </a:cubicBezTo>
                <a:cubicBezTo>
                  <a:pt x="2546623" y="6027251"/>
                  <a:pt x="2546834" y="6027919"/>
                  <a:pt x="2547127" y="6028440"/>
                </a:cubicBezTo>
                <a:cubicBezTo>
                  <a:pt x="2547420" y="6028961"/>
                  <a:pt x="2547762" y="6029351"/>
                  <a:pt x="2548153" y="6029612"/>
                </a:cubicBezTo>
                <a:cubicBezTo>
                  <a:pt x="2548544" y="6029872"/>
                  <a:pt x="2548999" y="6030002"/>
                  <a:pt x="2549520" y="6030002"/>
                </a:cubicBezTo>
                <a:cubicBezTo>
                  <a:pt x="2550302" y="6030002"/>
                  <a:pt x="2551490" y="6029530"/>
                  <a:pt x="2553085" y="6028586"/>
                </a:cubicBezTo>
                <a:cubicBezTo>
                  <a:pt x="2554680" y="6027642"/>
                  <a:pt x="2556666" y="6026600"/>
                  <a:pt x="2559043" y="6025461"/>
                </a:cubicBezTo>
                <a:cubicBezTo>
                  <a:pt x="2561419" y="6024321"/>
                  <a:pt x="2564187" y="6023280"/>
                  <a:pt x="2567345" y="6022335"/>
                </a:cubicBezTo>
                <a:cubicBezTo>
                  <a:pt x="2570503" y="6021391"/>
                  <a:pt x="2574068" y="6020919"/>
                  <a:pt x="2578039" y="6020919"/>
                </a:cubicBezTo>
                <a:cubicBezTo>
                  <a:pt x="2581751" y="6020919"/>
                  <a:pt x="2584876" y="6021359"/>
                  <a:pt x="2587416" y="6022238"/>
                </a:cubicBezTo>
                <a:cubicBezTo>
                  <a:pt x="2589955" y="6023117"/>
                  <a:pt x="2592022" y="6024419"/>
                  <a:pt x="2593618" y="6026145"/>
                </a:cubicBezTo>
                <a:cubicBezTo>
                  <a:pt x="2595213" y="6027870"/>
                  <a:pt x="2596369" y="6030035"/>
                  <a:pt x="2597085" y="6032640"/>
                </a:cubicBezTo>
                <a:cubicBezTo>
                  <a:pt x="2597801" y="6035244"/>
                  <a:pt x="2598159" y="6038239"/>
                  <a:pt x="2598159" y="6041625"/>
                </a:cubicBezTo>
                <a:lnTo>
                  <a:pt x="2598159" y="6048462"/>
                </a:lnTo>
                <a:lnTo>
                  <a:pt x="2586048" y="6048462"/>
                </a:lnTo>
                <a:cubicBezTo>
                  <a:pt x="2579211" y="6048462"/>
                  <a:pt x="2573058" y="6049064"/>
                  <a:pt x="2567589" y="6050269"/>
                </a:cubicBezTo>
                <a:cubicBezTo>
                  <a:pt x="2562119" y="6051473"/>
                  <a:pt x="2557496" y="6053280"/>
                  <a:pt x="2553720" y="6055689"/>
                </a:cubicBezTo>
                <a:cubicBezTo>
                  <a:pt x="2549943" y="6058098"/>
                  <a:pt x="2547046" y="6061126"/>
                  <a:pt x="2545028" y="6064772"/>
                </a:cubicBezTo>
                <a:cubicBezTo>
                  <a:pt x="2543009" y="6068419"/>
                  <a:pt x="2542000" y="6072716"/>
                  <a:pt x="2542000" y="6077665"/>
                </a:cubicBezTo>
                <a:cubicBezTo>
                  <a:pt x="2542000" y="6081897"/>
                  <a:pt x="2542733" y="6085673"/>
                  <a:pt x="2544197" y="6088994"/>
                </a:cubicBezTo>
                <a:cubicBezTo>
                  <a:pt x="2545662" y="6092315"/>
                  <a:pt x="2547713" y="6095115"/>
                  <a:pt x="2550350" y="6097394"/>
                </a:cubicBezTo>
                <a:cubicBezTo>
                  <a:pt x="2552987" y="6099673"/>
                  <a:pt x="2556178" y="6101414"/>
                  <a:pt x="2559922" y="6102619"/>
                </a:cubicBezTo>
                <a:cubicBezTo>
                  <a:pt x="2563666" y="6103824"/>
                  <a:pt x="2567849" y="6104426"/>
                  <a:pt x="2572472" y="6104426"/>
                </a:cubicBezTo>
                <a:cubicBezTo>
                  <a:pt x="2577746" y="6104426"/>
                  <a:pt x="2582744" y="6103286"/>
                  <a:pt x="2587464" y="6101007"/>
                </a:cubicBezTo>
                <a:cubicBezTo>
                  <a:pt x="2592185" y="6098729"/>
                  <a:pt x="2596466" y="6095538"/>
                  <a:pt x="2600308" y="6091436"/>
                </a:cubicBezTo>
                <a:lnTo>
                  <a:pt x="2600308" y="6100226"/>
                </a:lnTo>
                <a:cubicBezTo>
                  <a:pt x="2600308" y="6101007"/>
                  <a:pt x="2600536" y="6101593"/>
                  <a:pt x="2600991" y="6101984"/>
                </a:cubicBezTo>
                <a:cubicBezTo>
                  <a:pt x="2601447" y="6102375"/>
                  <a:pt x="2602180" y="6102668"/>
                  <a:pt x="2603189" y="6102863"/>
                </a:cubicBezTo>
                <a:cubicBezTo>
                  <a:pt x="2604198" y="6103058"/>
                  <a:pt x="2605549" y="6103156"/>
                  <a:pt x="2607242" y="6103156"/>
                </a:cubicBezTo>
                <a:cubicBezTo>
                  <a:pt x="2609000" y="6103156"/>
                  <a:pt x="2610335" y="6103058"/>
                  <a:pt x="2611247" y="6102863"/>
                </a:cubicBezTo>
                <a:cubicBezTo>
                  <a:pt x="2612158" y="6102668"/>
                  <a:pt x="2612874" y="6102375"/>
                  <a:pt x="2613395" y="6101984"/>
                </a:cubicBezTo>
                <a:cubicBezTo>
                  <a:pt x="2613916" y="6101593"/>
                  <a:pt x="2614177" y="6101007"/>
                  <a:pt x="2614177" y="6100226"/>
                </a:cubicBezTo>
                <a:lnTo>
                  <a:pt x="2614177" y="6040941"/>
                </a:lnTo>
                <a:cubicBezTo>
                  <a:pt x="2614177" y="6035472"/>
                  <a:pt x="2613558" y="6030686"/>
                  <a:pt x="2612321" y="6026584"/>
                </a:cubicBezTo>
                <a:cubicBezTo>
                  <a:pt x="2611084" y="6022482"/>
                  <a:pt x="2609098" y="6019047"/>
                  <a:pt x="2606363" y="6016280"/>
                </a:cubicBezTo>
                <a:cubicBezTo>
                  <a:pt x="2603629" y="6013513"/>
                  <a:pt x="2600047" y="6011413"/>
                  <a:pt x="2595620" y="6009980"/>
                </a:cubicBezTo>
                <a:cubicBezTo>
                  <a:pt x="2591192" y="6008548"/>
                  <a:pt x="2585820" y="6007832"/>
                  <a:pt x="2579504" y="6007832"/>
                </a:cubicBezTo>
                <a:close/>
                <a:moveTo>
                  <a:pt x="2415185" y="6007832"/>
                </a:moveTo>
                <a:cubicBezTo>
                  <a:pt x="2407696" y="6007832"/>
                  <a:pt x="2401153" y="6009036"/>
                  <a:pt x="2395553" y="6011445"/>
                </a:cubicBezTo>
                <a:cubicBezTo>
                  <a:pt x="2389953" y="6013855"/>
                  <a:pt x="2385282" y="6017240"/>
                  <a:pt x="2381538" y="6021603"/>
                </a:cubicBezTo>
                <a:cubicBezTo>
                  <a:pt x="2377794" y="6025966"/>
                  <a:pt x="2374994" y="6031158"/>
                  <a:pt x="2373139" y="6037181"/>
                </a:cubicBezTo>
                <a:cubicBezTo>
                  <a:pt x="2371282" y="6043204"/>
                  <a:pt x="2370355" y="6049797"/>
                  <a:pt x="2370355" y="6056959"/>
                </a:cubicBezTo>
                <a:cubicBezTo>
                  <a:pt x="2370355" y="6064382"/>
                  <a:pt x="2371234" y="6071023"/>
                  <a:pt x="2372992" y="6076883"/>
                </a:cubicBezTo>
                <a:cubicBezTo>
                  <a:pt x="2374750" y="6082743"/>
                  <a:pt x="2377419" y="6087725"/>
                  <a:pt x="2381000" y="6091827"/>
                </a:cubicBezTo>
                <a:cubicBezTo>
                  <a:pt x="2384582" y="6095929"/>
                  <a:pt x="2389058" y="6099054"/>
                  <a:pt x="2394430" y="6101203"/>
                </a:cubicBezTo>
                <a:cubicBezTo>
                  <a:pt x="2399802" y="6103351"/>
                  <a:pt x="2406101" y="6104426"/>
                  <a:pt x="2413329" y="6104426"/>
                </a:cubicBezTo>
                <a:cubicBezTo>
                  <a:pt x="2420751" y="6104426"/>
                  <a:pt x="2427279" y="6103205"/>
                  <a:pt x="2432912" y="6100763"/>
                </a:cubicBezTo>
                <a:cubicBezTo>
                  <a:pt x="2438544" y="6098322"/>
                  <a:pt x="2443232" y="6094919"/>
                  <a:pt x="2446975" y="6090557"/>
                </a:cubicBezTo>
                <a:cubicBezTo>
                  <a:pt x="2450719" y="6086194"/>
                  <a:pt x="2453536" y="6081002"/>
                  <a:pt x="2455424" y="6074979"/>
                </a:cubicBezTo>
                <a:cubicBezTo>
                  <a:pt x="2457312" y="6068956"/>
                  <a:pt x="2458257" y="6062363"/>
                  <a:pt x="2458257" y="6055201"/>
                </a:cubicBezTo>
                <a:cubicBezTo>
                  <a:pt x="2458257" y="6047843"/>
                  <a:pt x="2457361" y="6041234"/>
                  <a:pt x="2455571" y="6035374"/>
                </a:cubicBezTo>
                <a:cubicBezTo>
                  <a:pt x="2453780" y="6029514"/>
                  <a:pt x="2451094" y="6024533"/>
                  <a:pt x="2447513" y="6020431"/>
                </a:cubicBezTo>
                <a:cubicBezTo>
                  <a:pt x="2443931" y="6016329"/>
                  <a:pt x="2439455" y="6013203"/>
                  <a:pt x="2434083" y="6011055"/>
                </a:cubicBezTo>
                <a:cubicBezTo>
                  <a:pt x="2428711" y="6008906"/>
                  <a:pt x="2422412" y="6007832"/>
                  <a:pt x="2415185" y="6007832"/>
                </a:cubicBezTo>
                <a:close/>
                <a:moveTo>
                  <a:pt x="1798473" y="5994744"/>
                </a:moveTo>
                <a:cubicBezTo>
                  <a:pt x="1795794" y="5994744"/>
                  <a:pt x="1793543" y="5994837"/>
                  <a:pt x="1791720" y="5995023"/>
                </a:cubicBezTo>
                <a:cubicBezTo>
                  <a:pt x="1789897" y="5995209"/>
                  <a:pt x="1788446" y="5995488"/>
                  <a:pt x="1787367" y="5995860"/>
                </a:cubicBezTo>
                <a:cubicBezTo>
                  <a:pt x="1786288" y="5996232"/>
                  <a:pt x="1785544" y="5996698"/>
                  <a:pt x="1785135" y="5997256"/>
                </a:cubicBezTo>
                <a:cubicBezTo>
                  <a:pt x="1784725" y="5997814"/>
                  <a:pt x="1784521" y="5998465"/>
                  <a:pt x="1784521" y="5999209"/>
                </a:cubicBezTo>
                <a:lnTo>
                  <a:pt x="1784521" y="6060154"/>
                </a:lnTo>
                <a:cubicBezTo>
                  <a:pt x="1784521" y="6067744"/>
                  <a:pt x="1785135" y="6074088"/>
                  <a:pt x="1786362" y="6079186"/>
                </a:cubicBezTo>
                <a:cubicBezTo>
                  <a:pt x="1787590" y="6084283"/>
                  <a:pt x="1789636" y="6088766"/>
                  <a:pt x="1792501" y="6092636"/>
                </a:cubicBezTo>
                <a:cubicBezTo>
                  <a:pt x="1795366" y="6096505"/>
                  <a:pt x="1799125" y="6099556"/>
                  <a:pt x="1803775" y="6101789"/>
                </a:cubicBezTo>
                <a:cubicBezTo>
                  <a:pt x="1808426" y="6104021"/>
                  <a:pt x="1814175" y="6105137"/>
                  <a:pt x="1821021" y="6105137"/>
                </a:cubicBezTo>
                <a:cubicBezTo>
                  <a:pt x="1827123" y="6105137"/>
                  <a:pt x="1833020" y="6103649"/>
                  <a:pt x="1838713" y="6100673"/>
                </a:cubicBezTo>
                <a:cubicBezTo>
                  <a:pt x="1844405" y="6097696"/>
                  <a:pt x="1850005" y="6093231"/>
                  <a:pt x="1855512" y="6087278"/>
                </a:cubicBezTo>
                <a:lnTo>
                  <a:pt x="1855512" y="6098775"/>
                </a:lnTo>
                <a:cubicBezTo>
                  <a:pt x="1855512" y="6099519"/>
                  <a:pt x="1855698" y="6100170"/>
                  <a:pt x="1856070" y="6100728"/>
                </a:cubicBezTo>
                <a:cubicBezTo>
                  <a:pt x="1856442" y="6101286"/>
                  <a:pt x="1857075" y="6101752"/>
                  <a:pt x="1857967" y="6102124"/>
                </a:cubicBezTo>
                <a:cubicBezTo>
                  <a:pt x="1858860" y="6102496"/>
                  <a:pt x="1860069" y="6102775"/>
                  <a:pt x="1861595" y="6102961"/>
                </a:cubicBezTo>
                <a:cubicBezTo>
                  <a:pt x="1863121" y="6103147"/>
                  <a:pt x="1865111" y="6103240"/>
                  <a:pt x="1867566" y="6103240"/>
                </a:cubicBezTo>
                <a:cubicBezTo>
                  <a:pt x="1869873" y="6103240"/>
                  <a:pt x="1871790" y="6103147"/>
                  <a:pt x="1873315" y="6102961"/>
                </a:cubicBezTo>
                <a:cubicBezTo>
                  <a:pt x="1874841" y="6102775"/>
                  <a:pt x="1876068" y="6102496"/>
                  <a:pt x="1876999" y="6102124"/>
                </a:cubicBezTo>
                <a:cubicBezTo>
                  <a:pt x="1877929" y="6101752"/>
                  <a:pt x="1878580" y="6101286"/>
                  <a:pt x="1878952" y="6100728"/>
                </a:cubicBezTo>
                <a:cubicBezTo>
                  <a:pt x="1879324" y="6100170"/>
                  <a:pt x="1879510" y="6099519"/>
                  <a:pt x="1879510" y="6098775"/>
                </a:cubicBezTo>
                <a:lnTo>
                  <a:pt x="1879510" y="5999209"/>
                </a:lnTo>
                <a:cubicBezTo>
                  <a:pt x="1879510" y="5998465"/>
                  <a:pt x="1879287" y="5997814"/>
                  <a:pt x="1878840" y="5997256"/>
                </a:cubicBezTo>
                <a:cubicBezTo>
                  <a:pt x="1878394" y="5996698"/>
                  <a:pt x="1877650" y="5996232"/>
                  <a:pt x="1876608" y="5995860"/>
                </a:cubicBezTo>
                <a:cubicBezTo>
                  <a:pt x="1875566" y="5995488"/>
                  <a:pt x="1874152" y="5995209"/>
                  <a:pt x="1872366" y="5995023"/>
                </a:cubicBezTo>
                <a:cubicBezTo>
                  <a:pt x="1870581" y="5994837"/>
                  <a:pt x="1868311" y="5994744"/>
                  <a:pt x="1865557" y="5994744"/>
                </a:cubicBezTo>
                <a:cubicBezTo>
                  <a:pt x="1862804" y="5994744"/>
                  <a:pt x="1860534" y="5994837"/>
                  <a:pt x="1858749" y="5995023"/>
                </a:cubicBezTo>
                <a:cubicBezTo>
                  <a:pt x="1856962" y="5995209"/>
                  <a:pt x="1855531" y="5995488"/>
                  <a:pt x="1854451" y="5995860"/>
                </a:cubicBezTo>
                <a:cubicBezTo>
                  <a:pt x="1853373" y="5996232"/>
                  <a:pt x="1852628" y="5996698"/>
                  <a:pt x="1852219" y="5997256"/>
                </a:cubicBezTo>
                <a:cubicBezTo>
                  <a:pt x="1851809" y="5997814"/>
                  <a:pt x="1851605" y="5998465"/>
                  <a:pt x="1851605" y="5999209"/>
                </a:cubicBezTo>
                <a:lnTo>
                  <a:pt x="1851605" y="6065400"/>
                </a:lnTo>
                <a:cubicBezTo>
                  <a:pt x="1847512" y="6070386"/>
                  <a:pt x="1843661" y="6074181"/>
                  <a:pt x="1840052" y="6076786"/>
                </a:cubicBezTo>
                <a:cubicBezTo>
                  <a:pt x="1836443" y="6079390"/>
                  <a:pt x="1832852" y="6080692"/>
                  <a:pt x="1829280" y="6080692"/>
                </a:cubicBezTo>
                <a:cubicBezTo>
                  <a:pt x="1826453" y="6080692"/>
                  <a:pt x="1823979" y="6080153"/>
                  <a:pt x="1821858" y="6079074"/>
                </a:cubicBezTo>
                <a:cubicBezTo>
                  <a:pt x="1819737" y="6077995"/>
                  <a:pt x="1817988" y="6076469"/>
                  <a:pt x="1816612" y="6074497"/>
                </a:cubicBezTo>
                <a:cubicBezTo>
                  <a:pt x="1815235" y="6072525"/>
                  <a:pt x="1814212" y="6070163"/>
                  <a:pt x="1813542" y="6067409"/>
                </a:cubicBezTo>
                <a:cubicBezTo>
                  <a:pt x="1812873" y="6064656"/>
                  <a:pt x="1812537" y="6060675"/>
                  <a:pt x="1812537" y="6055466"/>
                </a:cubicBezTo>
                <a:lnTo>
                  <a:pt x="1812537" y="5999209"/>
                </a:lnTo>
                <a:cubicBezTo>
                  <a:pt x="1812537" y="5998465"/>
                  <a:pt x="1812314" y="5997814"/>
                  <a:pt x="1811868" y="5997256"/>
                </a:cubicBezTo>
                <a:cubicBezTo>
                  <a:pt x="1811421" y="5996698"/>
                  <a:pt x="1810659" y="5996232"/>
                  <a:pt x="1809580" y="5995860"/>
                </a:cubicBezTo>
                <a:cubicBezTo>
                  <a:pt x="1808501" y="5995488"/>
                  <a:pt x="1807068" y="5995209"/>
                  <a:pt x="1805282" y="5995023"/>
                </a:cubicBezTo>
                <a:cubicBezTo>
                  <a:pt x="1803496" y="5994837"/>
                  <a:pt x="1801226" y="5994744"/>
                  <a:pt x="1798473" y="5994744"/>
                </a:cubicBezTo>
                <a:close/>
                <a:moveTo>
                  <a:pt x="2144387" y="5992847"/>
                </a:moveTo>
                <a:cubicBezTo>
                  <a:pt x="2136499" y="5992847"/>
                  <a:pt x="2129411" y="5994149"/>
                  <a:pt x="2123124" y="5996753"/>
                </a:cubicBezTo>
                <a:cubicBezTo>
                  <a:pt x="2116835" y="5999358"/>
                  <a:pt x="2111496" y="6003134"/>
                  <a:pt x="2107105" y="6008083"/>
                </a:cubicBezTo>
                <a:cubicBezTo>
                  <a:pt x="2102715" y="6013031"/>
                  <a:pt x="2099367" y="6019059"/>
                  <a:pt x="2097060" y="6026165"/>
                </a:cubicBezTo>
                <a:cubicBezTo>
                  <a:pt x="2094753" y="6033272"/>
                  <a:pt x="2093599" y="6041253"/>
                  <a:pt x="2093599" y="6050108"/>
                </a:cubicBezTo>
                <a:cubicBezTo>
                  <a:pt x="2093599" y="6059410"/>
                  <a:pt x="2094697" y="6067521"/>
                  <a:pt x="2096892" y="6074442"/>
                </a:cubicBezTo>
                <a:cubicBezTo>
                  <a:pt x="2099087" y="6081362"/>
                  <a:pt x="2102417" y="6087092"/>
                  <a:pt x="2106882" y="6091631"/>
                </a:cubicBezTo>
                <a:cubicBezTo>
                  <a:pt x="2111347" y="6096171"/>
                  <a:pt x="2116909" y="6099556"/>
                  <a:pt x="2123570" y="6101789"/>
                </a:cubicBezTo>
                <a:cubicBezTo>
                  <a:pt x="2130229" y="6104021"/>
                  <a:pt x="2137987" y="6105137"/>
                  <a:pt x="2146843" y="6105137"/>
                </a:cubicBezTo>
                <a:cubicBezTo>
                  <a:pt x="2151754" y="6105137"/>
                  <a:pt x="2156368" y="6104821"/>
                  <a:pt x="2160684" y="6104189"/>
                </a:cubicBezTo>
                <a:cubicBezTo>
                  <a:pt x="2165000" y="6103556"/>
                  <a:pt x="2168832" y="6102812"/>
                  <a:pt x="2172181" y="6101956"/>
                </a:cubicBezTo>
                <a:cubicBezTo>
                  <a:pt x="2175529" y="6101100"/>
                  <a:pt x="2178282" y="6100226"/>
                  <a:pt x="2180441" y="6099333"/>
                </a:cubicBezTo>
                <a:cubicBezTo>
                  <a:pt x="2182598" y="6098440"/>
                  <a:pt x="2183919" y="6097733"/>
                  <a:pt x="2184403" y="6097212"/>
                </a:cubicBezTo>
                <a:cubicBezTo>
                  <a:pt x="2184887" y="6096691"/>
                  <a:pt x="2185277" y="6096152"/>
                  <a:pt x="2185575" y="6095594"/>
                </a:cubicBezTo>
                <a:cubicBezTo>
                  <a:pt x="2185873" y="6095036"/>
                  <a:pt x="2186096" y="6094347"/>
                  <a:pt x="2186245" y="6093529"/>
                </a:cubicBezTo>
                <a:cubicBezTo>
                  <a:pt x="2186394" y="6092710"/>
                  <a:pt x="2186506" y="6091724"/>
                  <a:pt x="2186579" y="6090571"/>
                </a:cubicBezTo>
                <a:cubicBezTo>
                  <a:pt x="2186655" y="6089417"/>
                  <a:pt x="2186691" y="6088022"/>
                  <a:pt x="2186691" y="6086385"/>
                </a:cubicBezTo>
                <a:cubicBezTo>
                  <a:pt x="2186691" y="6084525"/>
                  <a:pt x="2186636" y="6082981"/>
                  <a:pt x="2186524" y="6081753"/>
                </a:cubicBezTo>
                <a:cubicBezTo>
                  <a:pt x="2186413" y="6080525"/>
                  <a:pt x="2186208" y="6079576"/>
                  <a:pt x="2185910" y="6078906"/>
                </a:cubicBezTo>
                <a:cubicBezTo>
                  <a:pt x="2185612" y="6078237"/>
                  <a:pt x="2185240" y="6077772"/>
                  <a:pt x="2184794" y="6077511"/>
                </a:cubicBezTo>
                <a:cubicBezTo>
                  <a:pt x="2184348" y="6077251"/>
                  <a:pt x="2183789" y="6077121"/>
                  <a:pt x="2183120" y="6077121"/>
                </a:cubicBezTo>
                <a:cubicBezTo>
                  <a:pt x="2182003" y="6077121"/>
                  <a:pt x="2180552" y="6077474"/>
                  <a:pt x="2178766" y="6078181"/>
                </a:cubicBezTo>
                <a:cubicBezTo>
                  <a:pt x="2176981" y="6078888"/>
                  <a:pt x="2174729" y="6079669"/>
                  <a:pt x="2172013" y="6080525"/>
                </a:cubicBezTo>
                <a:cubicBezTo>
                  <a:pt x="2169297" y="6081381"/>
                  <a:pt x="2166079" y="6082162"/>
                  <a:pt x="2162358" y="6082869"/>
                </a:cubicBezTo>
                <a:cubicBezTo>
                  <a:pt x="2158637" y="6083576"/>
                  <a:pt x="2154321" y="6083929"/>
                  <a:pt x="2149410" y="6083929"/>
                </a:cubicBezTo>
                <a:cubicBezTo>
                  <a:pt x="2144573" y="6083929"/>
                  <a:pt x="2140424" y="6083297"/>
                  <a:pt x="2136964" y="6082032"/>
                </a:cubicBezTo>
                <a:cubicBezTo>
                  <a:pt x="2133504" y="6080767"/>
                  <a:pt x="2130676" y="6078925"/>
                  <a:pt x="2128481" y="6076507"/>
                </a:cubicBezTo>
                <a:cubicBezTo>
                  <a:pt x="2126286" y="6074088"/>
                  <a:pt x="2124686" y="6071149"/>
                  <a:pt x="2123681" y="6067689"/>
                </a:cubicBezTo>
                <a:cubicBezTo>
                  <a:pt x="2122676" y="6064228"/>
                  <a:pt x="2122174" y="6060377"/>
                  <a:pt x="2122174" y="6056136"/>
                </a:cubicBezTo>
                <a:lnTo>
                  <a:pt x="2182785" y="6056136"/>
                </a:lnTo>
                <a:cubicBezTo>
                  <a:pt x="2185463" y="6056136"/>
                  <a:pt x="2187566" y="6055317"/>
                  <a:pt x="2189091" y="6053680"/>
                </a:cubicBezTo>
                <a:cubicBezTo>
                  <a:pt x="2190617" y="6052043"/>
                  <a:pt x="2191379" y="6049513"/>
                  <a:pt x="2191379" y="6046090"/>
                </a:cubicBezTo>
                <a:lnTo>
                  <a:pt x="2191379" y="6041625"/>
                </a:lnTo>
                <a:cubicBezTo>
                  <a:pt x="2191379" y="6034630"/>
                  <a:pt x="2190487" y="6028156"/>
                  <a:pt x="2188701" y="6022203"/>
                </a:cubicBezTo>
                <a:cubicBezTo>
                  <a:pt x="2186915" y="6016250"/>
                  <a:pt x="2184124" y="6011097"/>
                  <a:pt x="2180329" y="6006743"/>
                </a:cubicBezTo>
                <a:cubicBezTo>
                  <a:pt x="2176534" y="6002390"/>
                  <a:pt x="2171679" y="5998986"/>
                  <a:pt x="2165763" y="5996530"/>
                </a:cubicBezTo>
                <a:cubicBezTo>
                  <a:pt x="2159846" y="5994074"/>
                  <a:pt x="2152721" y="5992847"/>
                  <a:pt x="2144387" y="5992847"/>
                </a:cubicBezTo>
                <a:close/>
                <a:moveTo>
                  <a:pt x="1966500" y="5992847"/>
                </a:moveTo>
                <a:cubicBezTo>
                  <a:pt x="1960547" y="5992847"/>
                  <a:pt x="1954836" y="5994335"/>
                  <a:pt x="1949366" y="5997311"/>
                </a:cubicBezTo>
                <a:cubicBezTo>
                  <a:pt x="1943897" y="6000288"/>
                  <a:pt x="1938409" y="6004753"/>
                  <a:pt x="1932902" y="6010706"/>
                </a:cubicBezTo>
                <a:lnTo>
                  <a:pt x="1932902" y="5999209"/>
                </a:lnTo>
                <a:cubicBezTo>
                  <a:pt x="1932902" y="5998465"/>
                  <a:pt x="1932716" y="5997814"/>
                  <a:pt x="1932344" y="5997256"/>
                </a:cubicBezTo>
                <a:cubicBezTo>
                  <a:pt x="1931972" y="5996698"/>
                  <a:pt x="1931359" y="5996232"/>
                  <a:pt x="1930503" y="5995860"/>
                </a:cubicBezTo>
                <a:cubicBezTo>
                  <a:pt x="1929647" y="5995488"/>
                  <a:pt x="1928438" y="5995209"/>
                  <a:pt x="1926874" y="5995023"/>
                </a:cubicBezTo>
                <a:cubicBezTo>
                  <a:pt x="1925312" y="5994837"/>
                  <a:pt x="1923340" y="5994744"/>
                  <a:pt x="1920959" y="5994744"/>
                </a:cubicBezTo>
                <a:cubicBezTo>
                  <a:pt x="1918652" y="5994744"/>
                  <a:pt x="1916736" y="5994837"/>
                  <a:pt x="1915210" y="5995023"/>
                </a:cubicBezTo>
                <a:cubicBezTo>
                  <a:pt x="1913685" y="5995209"/>
                  <a:pt x="1912438" y="5995488"/>
                  <a:pt x="1911471" y="5995860"/>
                </a:cubicBezTo>
                <a:cubicBezTo>
                  <a:pt x="1910503" y="5996232"/>
                  <a:pt x="1909834" y="5996698"/>
                  <a:pt x="1909462" y="5997256"/>
                </a:cubicBezTo>
                <a:cubicBezTo>
                  <a:pt x="1909090" y="5997814"/>
                  <a:pt x="1908904" y="5998465"/>
                  <a:pt x="1908904" y="5999209"/>
                </a:cubicBezTo>
                <a:lnTo>
                  <a:pt x="1908904" y="6098775"/>
                </a:lnTo>
                <a:cubicBezTo>
                  <a:pt x="1908904" y="6099519"/>
                  <a:pt x="1909127" y="6100170"/>
                  <a:pt x="1909573" y="6100728"/>
                </a:cubicBezTo>
                <a:cubicBezTo>
                  <a:pt x="1910020" y="6101286"/>
                  <a:pt x="1910783" y="6101752"/>
                  <a:pt x="1911861" y="6102124"/>
                </a:cubicBezTo>
                <a:cubicBezTo>
                  <a:pt x="1912941" y="6102496"/>
                  <a:pt x="1914373" y="6102775"/>
                  <a:pt x="1916159" y="6102961"/>
                </a:cubicBezTo>
                <a:cubicBezTo>
                  <a:pt x="1917945" y="6103147"/>
                  <a:pt x="1920215" y="6103240"/>
                  <a:pt x="1922968" y="6103240"/>
                </a:cubicBezTo>
                <a:cubicBezTo>
                  <a:pt x="1925721" y="6103240"/>
                  <a:pt x="1927991" y="6103147"/>
                  <a:pt x="1929777" y="6102961"/>
                </a:cubicBezTo>
                <a:cubicBezTo>
                  <a:pt x="1931563" y="6102775"/>
                  <a:pt x="1932995" y="6102496"/>
                  <a:pt x="1934074" y="6102124"/>
                </a:cubicBezTo>
                <a:cubicBezTo>
                  <a:pt x="1935153" y="6101752"/>
                  <a:pt x="1935916" y="6101286"/>
                  <a:pt x="1936362" y="6100728"/>
                </a:cubicBezTo>
                <a:cubicBezTo>
                  <a:pt x="1936809" y="6100170"/>
                  <a:pt x="1937032" y="6099519"/>
                  <a:pt x="1937032" y="6098775"/>
                </a:cubicBezTo>
                <a:lnTo>
                  <a:pt x="1937032" y="6032584"/>
                </a:lnTo>
                <a:cubicBezTo>
                  <a:pt x="1940976" y="6027598"/>
                  <a:pt x="1944660" y="6023803"/>
                  <a:pt x="1948083" y="6021198"/>
                </a:cubicBezTo>
                <a:cubicBezTo>
                  <a:pt x="1951506" y="6018594"/>
                  <a:pt x="1954929" y="6017292"/>
                  <a:pt x="1958352" y="6017292"/>
                </a:cubicBezTo>
                <a:cubicBezTo>
                  <a:pt x="1961031" y="6017292"/>
                  <a:pt x="1963375" y="6017831"/>
                  <a:pt x="1965384" y="6018910"/>
                </a:cubicBezTo>
                <a:cubicBezTo>
                  <a:pt x="1967394" y="6019989"/>
                  <a:pt x="1969030" y="6021515"/>
                  <a:pt x="1970295" y="6023487"/>
                </a:cubicBezTo>
                <a:cubicBezTo>
                  <a:pt x="1971560" y="6025459"/>
                  <a:pt x="1972509" y="6027821"/>
                  <a:pt x="1973142" y="6030575"/>
                </a:cubicBezTo>
                <a:cubicBezTo>
                  <a:pt x="1973774" y="6033328"/>
                  <a:pt x="1974090" y="6036379"/>
                  <a:pt x="1974090" y="6039727"/>
                </a:cubicBezTo>
                <a:lnTo>
                  <a:pt x="1974090" y="6098775"/>
                </a:lnTo>
                <a:cubicBezTo>
                  <a:pt x="1974090" y="6099519"/>
                  <a:pt x="1974314" y="6100170"/>
                  <a:pt x="1974760" y="6100728"/>
                </a:cubicBezTo>
                <a:cubicBezTo>
                  <a:pt x="1975207" y="6101286"/>
                  <a:pt x="1975969" y="6101752"/>
                  <a:pt x="1977048" y="6102124"/>
                </a:cubicBezTo>
                <a:cubicBezTo>
                  <a:pt x="1978128" y="6102496"/>
                  <a:pt x="1979560" y="6102775"/>
                  <a:pt x="1981346" y="6102961"/>
                </a:cubicBezTo>
                <a:cubicBezTo>
                  <a:pt x="1983132" y="6103147"/>
                  <a:pt x="1985401" y="6103240"/>
                  <a:pt x="1988154" y="6103240"/>
                </a:cubicBezTo>
                <a:cubicBezTo>
                  <a:pt x="1990833" y="6103240"/>
                  <a:pt x="1993066" y="6103147"/>
                  <a:pt x="1994852" y="6102961"/>
                </a:cubicBezTo>
                <a:cubicBezTo>
                  <a:pt x="1996638" y="6102775"/>
                  <a:pt x="1998070" y="6102496"/>
                  <a:pt x="1999149" y="6102124"/>
                </a:cubicBezTo>
                <a:cubicBezTo>
                  <a:pt x="2000228" y="6101752"/>
                  <a:pt x="2000991" y="6101286"/>
                  <a:pt x="2001437" y="6100728"/>
                </a:cubicBezTo>
                <a:cubicBezTo>
                  <a:pt x="2001884" y="6100170"/>
                  <a:pt x="2002107" y="6099519"/>
                  <a:pt x="2002107" y="6098775"/>
                </a:cubicBezTo>
                <a:lnTo>
                  <a:pt x="2002107" y="6032584"/>
                </a:lnTo>
                <a:cubicBezTo>
                  <a:pt x="2006126" y="6027598"/>
                  <a:pt x="2009846" y="6023803"/>
                  <a:pt x="2013269" y="6021198"/>
                </a:cubicBezTo>
                <a:cubicBezTo>
                  <a:pt x="2016692" y="6018594"/>
                  <a:pt x="2020078" y="6017292"/>
                  <a:pt x="2023427" y="6017292"/>
                </a:cubicBezTo>
                <a:cubicBezTo>
                  <a:pt x="2026180" y="6017292"/>
                  <a:pt x="2028543" y="6017831"/>
                  <a:pt x="2030515" y="6018910"/>
                </a:cubicBezTo>
                <a:cubicBezTo>
                  <a:pt x="2032487" y="6019989"/>
                  <a:pt x="2034124" y="6021515"/>
                  <a:pt x="2035426" y="6023487"/>
                </a:cubicBezTo>
                <a:cubicBezTo>
                  <a:pt x="2036728" y="6025459"/>
                  <a:pt x="2037696" y="6027821"/>
                  <a:pt x="2038328" y="6030575"/>
                </a:cubicBezTo>
                <a:cubicBezTo>
                  <a:pt x="2038961" y="6033328"/>
                  <a:pt x="2039277" y="6036379"/>
                  <a:pt x="2039277" y="6039727"/>
                </a:cubicBezTo>
                <a:lnTo>
                  <a:pt x="2039277" y="6098775"/>
                </a:lnTo>
                <a:cubicBezTo>
                  <a:pt x="2039277" y="6099519"/>
                  <a:pt x="2039482" y="6100170"/>
                  <a:pt x="2039891" y="6100728"/>
                </a:cubicBezTo>
                <a:cubicBezTo>
                  <a:pt x="2040300" y="6101286"/>
                  <a:pt x="2041044" y="6101752"/>
                  <a:pt x="2042124" y="6102124"/>
                </a:cubicBezTo>
                <a:cubicBezTo>
                  <a:pt x="2043203" y="6102496"/>
                  <a:pt x="2044635" y="6102775"/>
                  <a:pt x="2046421" y="6102961"/>
                </a:cubicBezTo>
                <a:cubicBezTo>
                  <a:pt x="2048207" y="6103147"/>
                  <a:pt x="2050514" y="6103240"/>
                  <a:pt x="2053342" y="6103240"/>
                </a:cubicBezTo>
                <a:cubicBezTo>
                  <a:pt x="2056095" y="6103240"/>
                  <a:pt x="2058365" y="6103147"/>
                  <a:pt x="2060150" y="6102961"/>
                </a:cubicBezTo>
                <a:cubicBezTo>
                  <a:pt x="2061936" y="6102775"/>
                  <a:pt x="2063350" y="6102496"/>
                  <a:pt x="2064392" y="6102124"/>
                </a:cubicBezTo>
                <a:cubicBezTo>
                  <a:pt x="2065434" y="6101752"/>
                  <a:pt x="2066178" y="6101286"/>
                  <a:pt x="2066624" y="6100728"/>
                </a:cubicBezTo>
                <a:cubicBezTo>
                  <a:pt x="2067070" y="6100170"/>
                  <a:pt x="2067294" y="6099519"/>
                  <a:pt x="2067294" y="6098775"/>
                </a:cubicBezTo>
                <a:lnTo>
                  <a:pt x="2067294" y="6035039"/>
                </a:lnTo>
                <a:cubicBezTo>
                  <a:pt x="2067294" y="6029309"/>
                  <a:pt x="2066699" y="6023877"/>
                  <a:pt x="2065508" y="6018743"/>
                </a:cubicBezTo>
                <a:cubicBezTo>
                  <a:pt x="2064317" y="6013608"/>
                  <a:pt x="2062327" y="6009125"/>
                  <a:pt x="2059536" y="6005292"/>
                </a:cubicBezTo>
                <a:cubicBezTo>
                  <a:pt x="2056746" y="6001460"/>
                  <a:pt x="2053081" y="5998428"/>
                  <a:pt x="2048542" y="5996195"/>
                </a:cubicBezTo>
                <a:cubicBezTo>
                  <a:pt x="2044002" y="5993963"/>
                  <a:pt x="2038421" y="5992847"/>
                  <a:pt x="2031798" y="5992847"/>
                </a:cubicBezTo>
                <a:cubicBezTo>
                  <a:pt x="2028896" y="5992847"/>
                  <a:pt x="2026050" y="5993200"/>
                  <a:pt x="2023259" y="5993907"/>
                </a:cubicBezTo>
                <a:cubicBezTo>
                  <a:pt x="2020469" y="5994614"/>
                  <a:pt x="2017678" y="5995693"/>
                  <a:pt x="2014888" y="5997144"/>
                </a:cubicBezTo>
                <a:cubicBezTo>
                  <a:pt x="2012098" y="5998595"/>
                  <a:pt x="2009270" y="6000474"/>
                  <a:pt x="2006405" y="6002781"/>
                </a:cubicBezTo>
                <a:cubicBezTo>
                  <a:pt x="2003540" y="6005088"/>
                  <a:pt x="2000619" y="6007841"/>
                  <a:pt x="1997643" y="6011041"/>
                </a:cubicBezTo>
                <a:cubicBezTo>
                  <a:pt x="1996377" y="6008288"/>
                  <a:pt x="1994815" y="6005795"/>
                  <a:pt x="1992955" y="6003562"/>
                </a:cubicBezTo>
                <a:cubicBezTo>
                  <a:pt x="1991094" y="6001330"/>
                  <a:pt x="1988880" y="5999414"/>
                  <a:pt x="1986313" y="5997814"/>
                </a:cubicBezTo>
                <a:cubicBezTo>
                  <a:pt x="1983746" y="5996214"/>
                  <a:pt x="1980825" y="5994986"/>
                  <a:pt x="1977550" y="5994130"/>
                </a:cubicBezTo>
                <a:cubicBezTo>
                  <a:pt x="1974276" y="5993274"/>
                  <a:pt x="1970593" y="5992847"/>
                  <a:pt x="1966500" y="5992847"/>
                </a:cubicBezTo>
                <a:close/>
                <a:moveTo>
                  <a:pt x="1652659" y="5992847"/>
                </a:moveTo>
                <a:cubicBezTo>
                  <a:pt x="1643506" y="5992847"/>
                  <a:pt x="1635525" y="5994223"/>
                  <a:pt x="1628716" y="5996977"/>
                </a:cubicBezTo>
                <a:cubicBezTo>
                  <a:pt x="1621907" y="5999730"/>
                  <a:pt x="1616233" y="6003618"/>
                  <a:pt x="1611694" y="6008641"/>
                </a:cubicBezTo>
                <a:cubicBezTo>
                  <a:pt x="1607155" y="6013664"/>
                  <a:pt x="1603750" y="6019691"/>
                  <a:pt x="1601481" y="6026724"/>
                </a:cubicBezTo>
                <a:cubicBezTo>
                  <a:pt x="1599211" y="6033756"/>
                  <a:pt x="1598077" y="6041513"/>
                  <a:pt x="1598077" y="6049997"/>
                </a:cubicBezTo>
                <a:cubicBezTo>
                  <a:pt x="1598077" y="6058777"/>
                  <a:pt x="1599118" y="6066591"/>
                  <a:pt x="1601202" y="6073437"/>
                </a:cubicBezTo>
                <a:cubicBezTo>
                  <a:pt x="1603285" y="6080283"/>
                  <a:pt x="1606485" y="6086050"/>
                  <a:pt x="1610801" y="6090738"/>
                </a:cubicBezTo>
                <a:cubicBezTo>
                  <a:pt x="1615117" y="6095426"/>
                  <a:pt x="1620549" y="6098998"/>
                  <a:pt x="1627098" y="6101454"/>
                </a:cubicBezTo>
                <a:cubicBezTo>
                  <a:pt x="1633646" y="6103910"/>
                  <a:pt x="1641348" y="6105137"/>
                  <a:pt x="1650203" y="6105137"/>
                </a:cubicBezTo>
                <a:cubicBezTo>
                  <a:pt x="1659356" y="6105137"/>
                  <a:pt x="1667355" y="6103761"/>
                  <a:pt x="1674202" y="6101007"/>
                </a:cubicBezTo>
                <a:cubicBezTo>
                  <a:pt x="1681048" y="6098254"/>
                  <a:pt x="1686740" y="6094347"/>
                  <a:pt x="1691279" y="6089287"/>
                </a:cubicBezTo>
                <a:cubicBezTo>
                  <a:pt x="1695819" y="6084227"/>
                  <a:pt x="1699205" y="6078200"/>
                  <a:pt x="1701437" y="6071205"/>
                </a:cubicBezTo>
                <a:cubicBezTo>
                  <a:pt x="1703669" y="6064210"/>
                  <a:pt x="1704786" y="6056471"/>
                  <a:pt x="1704786" y="6047987"/>
                </a:cubicBezTo>
                <a:cubicBezTo>
                  <a:pt x="1704786" y="6039132"/>
                  <a:pt x="1703744" y="6031281"/>
                  <a:pt x="1701660" y="6024435"/>
                </a:cubicBezTo>
                <a:cubicBezTo>
                  <a:pt x="1699577" y="6017589"/>
                  <a:pt x="1696396" y="6011822"/>
                  <a:pt x="1692117" y="6007134"/>
                </a:cubicBezTo>
                <a:cubicBezTo>
                  <a:pt x="1687838" y="6002446"/>
                  <a:pt x="1682425" y="5998893"/>
                  <a:pt x="1675876" y="5996474"/>
                </a:cubicBezTo>
                <a:cubicBezTo>
                  <a:pt x="1669328" y="5994056"/>
                  <a:pt x="1661588" y="5992847"/>
                  <a:pt x="1652659" y="5992847"/>
                </a:cubicBezTo>
                <a:close/>
                <a:moveTo>
                  <a:pt x="5817325" y="5985661"/>
                </a:moveTo>
                <a:cubicBezTo>
                  <a:pt x="5815763" y="5985661"/>
                  <a:pt x="5814461" y="5985726"/>
                  <a:pt x="5813419" y="5985856"/>
                </a:cubicBezTo>
                <a:cubicBezTo>
                  <a:pt x="5812377" y="5985987"/>
                  <a:pt x="5811547" y="5986198"/>
                  <a:pt x="5810928" y="5986491"/>
                </a:cubicBezTo>
                <a:cubicBezTo>
                  <a:pt x="5810310" y="5986784"/>
                  <a:pt x="5809886" y="5987126"/>
                  <a:pt x="5809658" y="5987517"/>
                </a:cubicBezTo>
                <a:cubicBezTo>
                  <a:pt x="5809431" y="5987907"/>
                  <a:pt x="5809317" y="5988331"/>
                  <a:pt x="5809317" y="5988786"/>
                </a:cubicBezTo>
                <a:lnTo>
                  <a:pt x="5809317" y="6009687"/>
                </a:lnTo>
                <a:lnTo>
                  <a:pt x="5797108" y="6009687"/>
                </a:lnTo>
                <a:cubicBezTo>
                  <a:pt x="5796587" y="6009687"/>
                  <a:pt x="5796115" y="6009801"/>
                  <a:pt x="5795692" y="6010029"/>
                </a:cubicBezTo>
                <a:cubicBezTo>
                  <a:pt x="5795269" y="6010257"/>
                  <a:pt x="5794927" y="6010648"/>
                  <a:pt x="5794666" y="6011201"/>
                </a:cubicBezTo>
                <a:cubicBezTo>
                  <a:pt x="5794406" y="6011755"/>
                  <a:pt x="5794195" y="6012455"/>
                  <a:pt x="5794032" y="6013301"/>
                </a:cubicBezTo>
                <a:cubicBezTo>
                  <a:pt x="5793869" y="6014148"/>
                  <a:pt x="5793787" y="6015189"/>
                  <a:pt x="5793787" y="6016427"/>
                </a:cubicBezTo>
                <a:cubicBezTo>
                  <a:pt x="5793787" y="6018771"/>
                  <a:pt x="5794080" y="6020464"/>
                  <a:pt x="5794666" y="6021505"/>
                </a:cubicBezTo>
                <a:cubicBezTo>
                  <a:pt x="5795252" y="6022547"/>
                  <a:pt x="5796034" y="6023068"/>
                  <a:pt x="5797010" y="6023068"/>
                </a:cubicBezTo>
                <a:lnTo>
                  <a:pt x="5809317" y="6023068"/>
                </a:lnTo>
                <a:lnTo>
                  <a:pt x="5809317" y="6074442"/>
                </a:lnTo>
                <a:cubicBezTo>
                  <a:pt x="5809317" y="6079520"/>
                  <a:pt x="5809789" y="6083932"/>
                  <a:pt x="5810733" y="6087676"/>
                </a:cubicBezTo>
                <a:cubicBezTo>
                  <a:pt x="5811677" y="6091420"/>
                  <a:pt x="5813191" y="6094512"/>
                  <a:pt x="5815274" y="6096954"/>
                </a:cubicBezTo>
                <a:cubicBezTo>
                  <a:pt x="5817358" y="6099396"/>
                  <a:pt x="5820028" y="6101219"/>
                  <a:pt x="5823283" y="6102424"/>
                </a:cubicBezTo>
                <a:cubicBezTo>
                  <a:pt x="5826539" y="6103628"/>
                  <a:pt x="5830446" y="6104230"/>
                  <a:pt x="5835003" y="6104230"/>
                </a:cubicBezTo>
                <a:cubicBezTo>
                  <a:pt x="5836501" y="6104230"/>
                  <a:pt x="5837999" y="6104133"/>
                  <a:pt x="5839496" y="6103937"/>
                </a:cubicBezTo>
                <a:cubicBezTo>
                  <a:pt x="5840994" y="6103742"/>
                  <a:pt x="5842410" y="6103498"/>
                  <a:pt x="5843745" y="6103205"/>
                </a:cubicBezTo>
                <a:cubicBezTo>
                  <a:pt x="5845080" y="6102912"/>
                  <a:pt x="5846268" y="6102538"/>
                  <a:pt x="5847310" y="6102082"/>
                </a:cubicBezTo>
                <a:cubicBezTo>
                  <a:pt x="5848352" y="6101626"/>
                  <a:pt x="5849133" y="6101138"/>
                  <a:pt x="5849654" y="6100617"/>
                </a:cubicBezTo>
                <a:cubicBezTo>
                  <a:pt x="5850175" y="6100096"/>
                  <a:pt x="5850565" y="6099282"/>
                  <a:pt x="5850826" y="6098175"/>
                </a:cubicBezTo>
                <a:cubicBezTo>
                  <a:pt x="5851086" y="6097068"/>
                  <a:pt x="5851216" y="6095571"/>
                  <a:pt x="5851216" y="6093682"/>
                </a:cubicBezTo>
                <a:cubicBezTo>
                  <a:pt x="5851216" y="6092510"/>
                  <a:pt x="5851151" y="6091534"/>
                  <a:pt x="5851021" y="6090752"/>
                </a:cubicBezTo>
                <a:cubicBezTo>
                  <a:pt x="5850891" y="6089971"/>
                  <a:pt x="5850745" y="6089352"/>
                  <a:pt x="5850582" y="6088897"/>
                </a:cubicBezTo>
                <a:cubicBezTo>
                  <a:pt x="5850419" y="6088441"/>
                  <a:pt x="5850191" y="6088131"/>
                  <a:pt x="5849898" y="6087969"/>
                </a:cubicBezTo>
                <a:cubicBezTo>
                  <a:pt x="5849605" y="6087806"/>
                  <a:pt x="5849296" y="6087725"/>
                  <a:pt x="5848970" y="6087725"/>
                </a:cubicBezTo>
                <a:cubicBezTo>
                  <a:pt x="5848449" y="6087725"/>
                  <a:pt x="5847863" y="6087871"/>
                  <a:pt x="5847212" y="6088164"/>
                </a:cubicBezTo>
                <a:cubicBezTo>
                  <a:pt x="5846561" y="6088457"/>
                  <a:pt x="5845780" y="6088766"/>
                  <a:pt x="5844868" y="6089092"/>
                </a:cubicBezTo>
                <a:cubicBezTo>
                  <a:pt x="5843957" y="6089417"/>
                  <a:pt x="5842915" y="6089727"/>
                  <a:pt x="5841743" y="6090020"/>
                </a:cubicBezTo>
                <a:cubicBezTo>
                  <a:pt x="5840571" y="6090313"/>
                  <a:pt x="5839236" y="6090459"/>
                  <a:pt x="5837738" y="6090459"/>
                </a:cubicBezTo>
                <a:cubicBezTo>
                  <a:pt x="5833115" y="6090459"/>
                  <a:pt x="5829908" y="6088913"/>
                  <a:pt x="5828118" y="6085820"/>
                </a:cubicBezTo>
                <a:cubicBezTo>
                  <a:pt x="5826328" y="6082727"/>
                  <a:pt x="5825432" y="6078153"/>
                  <a:pt x="5825432" y="6072098"/>
                </a:cubicBezTo>
                <a:lnTo>
                  <a:pt x="5825432" y="6023068"/>
                </a:lnTo>
                <a:lnTo>
                  <a:pt x="5847993" y="6023068"/>
                </a:lnTo>
                <a:cubicBezTo>
                  <a:pt x="5848970" y="6023068"/>
                  <a:pt x="5849751" y="6022547"/>
                  <a:pt x="5850337" y="6021505"/>
                </a:cubicBezTo>
                <a:cubicBezTo>
                  <a:pt x="5850923" y="6020464"/>
                  <a:pt x="5851216" y="6018771"/>
                  <a:pt x="5851216" y="6016427"/>
                </a:cubicBezTo>
                <a:cubicBezTo>
                  <a:pt x="5851216" y="6015189"/>
                  <a:pt x="5851151" y="6014148"/>
                  <a:pt x="5851021" y="6013301"/>
                </a:cubicBezTo>
                <a:cubicBezTo>
                  <a:pt x="5850891" y="6012455"/>
                  <a:pt x="5850679" y="6011755"/>
                  <a:pt x="5850386" y="6011201"/>
                </a:cubicBezTo>
                <a:cubicBezTo>
                  <a:pt x="5850093" y="6010648"/>
                  <a:pt x="5849751" y="6010257"/>
                  <a:pt x="5849361" y="6010029"/>
                </a:cubicBezTo>
                <a:cubicBezTo>
                  <a:pt x="5848970" y="6009801"/>
                  <a:pt x="5848514" y="6009687"/>
                  <a:pt x="5847993" y="6009687"/>
                </a:cubicBezTo>
                <a:lnTo>
                  <a:pt x="5825432" y="6009687"/>
                </a:lnTo>
                <a:lnTo>
                  <a:pt x="5825432" y="5988786"/>
                </a:lnTo>
                <a:cubicBezTo>
                  <a:pt x="5825432" y="5988331"/>
                  <a:pt x="5825302" y="5987907"/>
                  <a:pt x="5825041" y="5987517"/>
                </a:cubicBezTo>
                <a:cubicBezTo>
                  <a:pt x="5824781" y="5987126"/>
                  <a:pt x="5824358" y="5986784"/>
                  <a:pt x="5823772" y="5986491"/>
                </a:cubicBezTo>
                <a:cubicBezTo>
                  <a:pt x="5823186" y="5986198"/>
                  <a:pt x="5822372" y="5985987"/>
                  <a:pt x="5821330" y="5985856"/>
                </a:cubicBezTo>
                <a:cubicBezTo>
                  <a:pt x="5820288" y="5985726"/>
                  <a:pt x="5818954" y="5985661"/>
                  <a:pt x="5817325" y="5985661"/>
                </a:cubicBezTo>
                <a:close/>
                <a:moveTo>
                  <a:pt x="4083775" y="5985661"/>
                </a:moveTo>
                <a:cubicBezTo>
                  <a:pt x="4082213" y="5985661"/>
                  <a:pt x="4080910" y="5985726"/>
                  <a:pt x="4079869" y="5985856"/>
                </a:cubicBezTo>
                <a:cubicBezTo>
                  <a:pt x="4078827" y="5985987"/>
                  <a:pt x="4077997" y="5986198"/>
                  <a:pt x="4077378" y="5986491"/>
                </a:cubicBezTo>
                <a:cubicBezTo>
                  <a:pt x="4076759" y="5986784"/>
                  <a:pt x="4076336" y="5987126"/>
                  <a:pt x="4076108" y="5987517"/>
                </a:cubicBezTo>
                <a:cubicBezTo>
                  <a:pt x="4075880" y="5987907"/>
                  <a:pt x="4075767" y="5988331"/>
                  <a:pt x="4075767" y="5988786"/>
                </a:cubicBezTo>
                <a:lnTo>
                  <a:pt x="4075767" y="6009687"/>
                </a:lnTo>
                <a:lnTo>
                  <a:pt x="4063558" y="6009687"/>
                </a:lnTo>
                <a:cubicBezTo>
                  <a:pt x="4063037" y="6009687"/>
                  <a:pt x="4062565" y="6009801"/>
                  <a:pt x="4062142" y="6010029"/>
                </a:cubicBezTo>
                <a:cubicBezTo>
                  <a:pt x="4061718" y="6010257"/>
                  <a:pt x="4061376" y="6010648"/>
                  <a:pt x="4061116" y="6011201"/>
                </a:cubicBezTo>
                <a:cubicBezTo>
                  <a:pt x="4060856" y="6011755"/>
                  <a:pt x="4060644" y="6012455"/>
                  <a:pt x="4060481" y="6013301"/>
                </a:cubicBezTo>
                <a:cubicBezTo>
                  <a:pt x="4060319" y="6014148"/>
                  <a:pt x="4060237" y="6015189"/>
                  <a:pt x="4060237" y="6016427"/>
                </a:cubicBezTo>
                <a:cubicBezTo>
                  <a:pt x="4060237" y="6018771"/>
                  <a:pt x="4060530" y="6020464"/>
                  <a:pt x="4061116" y="6021505"/>
                </a:cubicBezTo>
                <a:cubicBezTo>
                  <a:pt x="4061702" y="6022547"/>
                  <a:pt x="4062484" y="6023068"/>
                  <a:pt x="4063460" y="6023068"/>
                </a:cubicBezTo>
                <a:lnTo>
                  <a:pt x="4075767" y="6023068"/>
                </a:lnTo>
                <a:lnTo>
                  <a:pt x="4075767" y="6074442"/>
                </a:lnTo>
                <a:cubicBezTo>
                  <a:pt x="4075767" y="6079520"/>
                  <a:pt x="4076239" y="6083932"/>
                  <a:pt x="4077183" y="6087676"/>
                </a:cubicBezTo>
                <a:cubicBezTo>
                  <a:pt x="4078127" y="6091420"/>
                  <a:pt x="4079640" y="6094512"/>
                  <a:pt x="4081724" y="6096954"/>
                </a:cubicBezTo>
                <a:cubicBezTo>
                  <a:pt x="4083808" y="6099396"/>
                  <a:pt x="4086478" y="6101219"/>
                  <a:pt x="4089733" y="6102424"/>
                </a:cubicBezTo>
                <a:cubicBezTo>
                  <a:pt x="4092989" y="6103628"/>
                  <a:pt x="4096895" y="6104230"/>
                  <a:pt x="4101453" y="6104230"/>
                </a:cubicBezTo>
                <a:cubicBezTo>
                  <a:pt x="4102951" y="6104230"/>
                  <a:pt x="4104448" y="6104133"/>
                  <a:pt x="4105946" y="6103937"/>
                </a:cubicBezTo>
                <a:cubicBezTo>
                  <a:pt x="4107444" y="6103742"/>
                  <a:pt x="4108860" y="6103498"/>
                  <a:pt x="4110195" y="6103205"/>
                </a:cubicBezTo>
                <a:cubicBezTo>
                  <a:pt x="4111529" y="6102912"/>
                  <a:pt x="4112718" y="6102538"/>
                  <a:pt x="4113760" y="6102082"/>
                </a:cubicBezTo>
                <a:cubicBezTo>
                  <a:pt x="4114801" y="6101626"/>
                  <a:pt x="4115582" y="6101138"/>
                  <a:pt x="4116104" y="6100617"/>
                </a:cubicBezTo>
                <a:cubicBezTo>
                  <a:pt x="4116624" y="6100096"/>
                  <a:pt x="4117015" y="6099282"/>
                  <a:pt x="4117276" y="6098175"/>
                </a:cubicBezTo>
                <a:cubicBezTo>
                  <a:pt x="4117536" y="6097068"/>
                  <a:pt x="4117666" y="6095571"/>
                  <a:pt x="4117666" y="6093682"/>
                </a:cubicBezTo>
                <a:cubicBezTo>
                  <a:pt x="4117666" y="6092510"/>
                  <a:pt x="4117601" y="6091534"/>
                  <a:pt x="4117471" y="6090752"/>
                </a:cubicBezTo>
                <a:cubicBezTo>
                  <a:pt x="4117340" y="6089971"/>
                  <a:pt x="4117194" y="6089352"/>
                  <a:pt x="4117031" y="6088897"/>
                </a:cubicBezTo>
                <a:cubicBezTo>
                  <a:pt x="4116869" y="6088441"/>
                  <a:pt x="4116641" y="6088131"/>
                  <a:pt x="4116348" y="6087969"/>
                </a:cubicBezTo>
                <a:cubicBezTo>
                  <a:pt x="4116055" y="6087806"/>
                  <a:pt x="4115745" y="6087725"/>
                  <a:pt x="4115420" y="6087725"/>
                </a:cubicBezTo>
                <a:cubicBezTo>
                  <a:pt x="4114899" y="6087725"/>
                  <a:pt x="4114313" y="6087871"/>
                  <a:pt x="4113662" y="6088164"/>
                </a:cubicBezTo>
                <a:cubicBezTo>
                  <a:pt x="4113011" y="6088457"/>
                  <a:pt x="4112229" y="6088766"/>
                  <a:pt x="4111318" y="6089092"/>
                </a:cubicBezTo>
                <a:cubicBezTo>
                  <a:pt x="4110406" y="6089417"/>
                  <a:pt x="4109364" y="6089727"/>
                  <a:pt x="4108192" y="6090020"/>
                </a:cubicBezTo>
                <a:cubicBezTo>
                  <a:pt x="4107020" y="6090313"/>
                  <a:pt x="4105686" y="6090459"/>
                  <a:pt x="4104188" y="6090459"/>
                </a:cubicBezTo>
                <a:cubicBezTo>
                  <a:pt x="4099565" y="6090459"/>
                  <a:pt x="4096358" y="6088913"/>
                  <a:pt x="4094568" y="6085820"/>
                </a:cubicBezTo>
                <a:cubicBezTo>
                  <a:pt x="4092777" y="6082727"/>
                  <a:pt x="4091882" y="6078153"/>
                  <a:pt x="4091882" y="6072098"/>
                </a:cubicBezTo>
                <a:lnTo>
                  <a:pt x="4091882" y="6023068"/>
                </a:lnTo>
                <a:lnTo>
                  <a:pt x="4114443" y="6023068"/>
                </a:lnTo>
                <a:cubicBezTo>
                  <a:pt x="4115420" y="6023068"/>
                  <a:pt x="4116201" y="6022547"/>
                  <a:pt x="4116787" y="6021505"/>
                </a:cubicBezTo>
                <a:cubicBezTo>
                  <a:pt x="4117373" y="6020464"/>
                  <a:pt x="4117666" y="6018771"/>
                  <a:pt x="4117666" y="6016427"/>
                </a:cubicBezTo>
                <a:cubicBezTo>
                  <a:pt x="4117666" y="6015189"/>
                  <a:pt x="4117601" y="6014148"/>
                  <a:pt x="4117471" y="6013301"/>
                </a:cubicBezTo>
                <a:cubicBezTo>
                  <a:pt x="4117340" y="6012455"/>
                  <a:pt x="4117129" y="6011755"/>
                  <a:pt x="4116836" y="6011201"/>
                </a:cubicBezTo>
                <a:cubicBezTo>
                  <a:pt x="4116543" y="6010648"/>
                  <a:pt x="4116201" y="6010257"/>
                  <a:pt x="4115811" y="6010029"/>
                </a:cubicBezTo>
                <a:cubicBezTo>
                  <a:pt x="4115420" y="6009801"/>
                  <a:pt x="4114964" y="6009687"/>
                  <a:pt x="4114443" y="6009687"/>
                </a:cubicBezTo>
                <a:lnTo>
                  <a:pt x="4091882" y="6009687"/>
                </a:lnTo>
                <a:lnTo>
                  <a:pt x="4091882" y="5988786"/>
                </a:lnTo>
                <a:cubicBezTo>
                  <a:pt x="4091882" y="5988331"/>
                  <a:pt x="4091751" y="5987907"/>
                  <a:pt x="4091491" y="5987517"/>
                </a:cubicBezTo>
                <a:cubicBezTo>
                  <a:pt x="4091231" y="5987126"/>
                  <a:pt x="4090807" y="5986784"/>
                  <a:pt x="4090221" y="5986491"/>
                </a:cubicBezTo>
                <a:cubicBezTo>
                  <a:pt x="4089635" y="5986198"/>
                  <a:pt x="4088821" y="5985987"/>
                  <a:pt x="4087780" y="5985856"/>
                </a:cubicBezTo>
                <a:cubicBezTo>
                  <a:pt x="4086738" y="5985726"/>
                  <a:pt x="4085403" y="5985661"/>
                  <a:pt x="4083775" y="5985661"/>
                </a:cubicBezTo>
                <a:close/>
                <a:moveTo>
                  <a:pt x="3836125" y="5985661"/>
                </a:moveTo>
                <a:cubicBezTo>
                  <a:pt x="3834563" y="5985661"/>
                  <a:pt x="3833260" y="5985726"/>
                  <a:pt x="3832219" y="5985856"/>
                </a:cubicBezTo>
                <a:cubicBezTo>
                  <a:pt x="3831177" y="5985987"/>
                  <a:pt x="3830347" y="5986198"/>
                  <a:pt x="3829728" y="5986491"/>
                </a:cubicBezTo>
                <a:cubicBezTo>
                  <a:pt x="3829109" y="5986784"/>
                  <a:pt x="3828686" y="5987126"/>
                  <a:pt x="3828458" y="5987517"/>
                </a:cubicBezTo>
                <a:cubicBezTo>
                  <a:pt x="3828230" y="5987907"/>
                  <a:pt x="3828117" y="5988331"/>
                  <a:pt x="3828117" y="5988786"/>
                </a:cubicBezTo>
                <a:lnTo>
                  <a:pt x="3828117" y="6009687"/>
                </a:lnTo>
                <a:lnTo>
                  <a:pt x="3815908" y="6009687"/>
                </a:lnTo>
                <a:cubicBezTo>
                  <a:pt x="3815387" y="6009687"/>
                  <a:pt x="3814915" y="6009801"/>
                  <a:pt x="3814492" y="6010029"/>
                </a:cubicBezTo>
                <a:cubicBezTo>
                  <a:pt x="3814069" y="6010257"/>
                  <a:pt x="3813727" y="6010648"/>
                  <a:pt x="3813466" y="6011201"/>
                </a:cubicBezTo>
                <a:cubicBezTo>
                  <a:pt x="3813206" y="6011755"/>
                  <a:pt x="3812994" y="6012455"/>
                  <a:pt x="3812831" y="6013301"/>
                </a:cubicBezTo>
                <a:cubicBezTo>
                  <a:pt x="3812669" y="6014148"/>
                  <a:pt x="3812587" y="6015189"/>
                  <a:pt x="3812587" y="6016427"/>
                </a:cubicBezTo>
                <a:cubicBezTo>
                  <a:pt x="3812587" y="6018771"/>
                  <a:pt x="3812880" y="6020464"/>
                  <a:pt x="3813466" y="6021505"/>
                </a:cubicBezTo>
                <a:cubicBezTo>
                  <a:pt x="3814052" y="6022547"/>
                  <a:pt x="3814834" y="6023068"/>
                  <a:pt x="3815810" y="6023068"/>
                </a:cubicBezTo>
                <a:lnTo>
                  <a:pt x="3828117" y="6023068"/>
                </a:lnTo>
                <a:lnTo>
                  <a:pt x="3828117" y="6074442"/>
                </a:lnTo>
                <a:cubicBezTo>
                  <a:pt x="3828117" y="6079520"/>
                  <a:pt x="3828589" y="6083932"/>
                  <a:pt x="3829533" y="6087676"/>
                </a:cubicBezTo>
                <a:cubicBezTo>
                  <a:pt x="3830477" y="6091420"/>
                  <a:pt x="3831990" y="6094512"/>
                  <a:pt x="3834074" y="6096954"/>
                </a:cubicBezTo>
                <a:cubicBezTo>
                  <a:pt x="3836158" y="6099396"/>
                  <a:pt x="3838827" y="6101219"/>
                  <a:pt x="3842083" y="6102424"/>
                </a:cubicBezTo>
                <a:cubicBezTo>
                  <a:pt x="3845339" y="6103628"/>
                  <a:pt x="3849245" y="6104230"/>
                  <a:pt x="3853803" y="6104230"/>
                </a:cubicBezTo>
                <a:cubicBezTo>
                  <a:pt x="3855301" y="6104230"/>
                  <a:pt x="3856798" y="6104133"/>
                  <a:pt x="3858296" y="6103937"/>
                </a:cubicBezTo>
                <a:cubicBezTo>
                  <a:pt x="3859794" y="6103742"/>
                  <a:pt x="3861210" y="6103498"/>
                  <a:pt x="3862545" y="6103205"/>
                </a:cubicBezTo>
                <a:cubicBezTo>
                  <a:pt x="3863880" y="6102912"/>
                  <a:pt x="3865068" y="6102538"/>
                  <a:pt x="3866110" y="6102082"/>
                </a:cubicBezTo>
                <a:cubicBezTo>
                  <a:pt x="3867151" y="6101626"/>
                  <a:pt x="3867932" y="6101138"/>
                  <a:pt x="3868454" y="6100617"/>
                </a:cubicBezTo>
                <a:cubicBezTo>
                  <a:pt x="3868974" y="6100096"/>
                  <a:pt x="3869365" y="6099282"/>
                  <a:pt x="3869626" y="6098175"/>
                </a:cubicBezTo>
                <a:cubicBezTo>
                  <a:pt x="3869886" y="6097068"/>
                  <a:pt x="3870016" y="6095571"/>
                  <a:pt x="3870016" y="6093682"/>
                </a:cubicBezTo>
                <a:cubicBezTo>
                  <a:pt x="3870016" y="6092510"/>
                  <a:pt x="3869951" y="6091534"/>
                  <a:pt x="3869821" y="6090752"/>
                </a:cubicBezTo>
                <a:cubicBezTo>
                  <a:pt x="3869691" y="6089971"/>
                  <a:pt x="3869544" y="6089352"/>
                  <a:pt x="3869381" y="6088897"/>
                </a:cubicBezTo>
                <a:cubicBezTo>
                  <a:pt x="3869219" y="6088441"/>
                  <a:pt x="3868991" y="6088131"/>
                  <a:pt x="3868698" y="6087969"/>
                </a:cubicBezTo>
                <a:cubicBezTo>
                  <a:pt x="3868405" y="6087806"/>
                  <a:pt x="3868095" y="6087725"/>
                  <a:pt x="3867770" y="6087725"/>
                </a:cubicBezTo>
                <a:cubicBezTo>
                  <a:pt x="3867249" y="6087725"/>
                  <a:pt x="3866663" y="6087871"/>
                  <a:pt x="3866012" y="6088164"/>
                </a:cubicBezTo>
                <a:cubicBezTo>
                  <a:pt x="3865361" y="6088457"/>
                  <a:pt x="3864579" y="6088766"/>
                  <a:pt x="3863668" y="6089092"/>
                </a:cubicBezTo>
                <a:cubicBezTo>
                  <a:pt x="3862756" y="6089417"/>
                  <a:pt x="3861714" y="6089727"/>
                  <a:pt x="3860542" y="6090020"/>
                </a:cubicBezTo>
                <a:cubicBezTo>
                  <a:pt x="3859370" y="6090313"/>
                  <a:pt x="3858036" y="6090459"/>
                  <a:pt x="3856538" y="6090459"/>
                </a:cubicBezTo>
                <a:cubicBezTo>
                  <a:pt x="3851915" y="6090459"/>
                  <a:pt x="3848708" y="6088913"/>
                  <a:pt x="3846918" y="6085820"/>
                </a:cubicBezTo>
                <a:cubicBezTo>
                  <a:pt x="3845127" y="6082727"/>
                  <a:pt x="3844232" y="6078153"/>
                  <a:pt x="3844232" y="6072098"/>
                </a:cubicBezTo>
                <a:lnTo>
                  <a:pt x="3844232" y="6023068"/>
                </a:lnTo>
                <a:lnTo>
                  <a:pt x="3866793" y="6023068"/>
                </a:lnTo>
                <a:cubicBezTo>
                  <a:pt x="3867770" y="6023068"/>
                  <a:pt x="3868551" y="6022547"/>
                  <a:pt x="3869137" y="6021505"/>
                </a:cubicBezTo>
                <a:cubicBezTo>
                  <a:pt x="3869723" y="6020464"/>
                  <a:pt x="3870016" y="6018771"/>
                  <a:pt x="3870016" y="6016427"/>
                </a:cubicBezTo>
                <a:cubicBezTo>
                  <a:pt x="3870016" y="6015189"/>
                  <a:pt x="3869951" y="6014148"/>
                  <a:pt x="3869821" y="6013301"/>
                </a:cubicBezTo>
                <a:cubicBezTo>
                  <a:pt x="3869691" y="6012455"/>
                  <a:pt x="3869479" y="6011755"/>
                  <a:pt x="3869186" y="6011201"/>
                </a:cubicBezTo>
                <a:cubicBezTo>
                  <a:pt x="3868893" y="6010648"/>
                  <a:pt x="3868551" y="6010257"/>
                  <a:pt x="3868161" y="6010029"/>
                </a:cubicBezTo>
                <a:cubicBezTo>
                  <a:pt x="3867770" y="6009801"/>
                  <a:pt x="3867314" y="6009687"/>
                  <a:pt x="3866793" y="6009687"/>
                </a:cubicBezTo>
                <a:lnTo>
                  <a:pt x="3844232" y="6009687"/>
                </a:lnTo>
                <a:lnTo>
                  <a:pt x="3844232" y="5988786"/>
                </a:lnTo>
                <a:cubicBezTo>
                  <a:pt x="3844232" y="5988331"/>
                  <a:pt x="3844101" y="5987907"/>
                  <a:pt x="3843841" y="5987517"/>
                </a:cubicBezTo>
                <a:cubicBezTo>
                  <a:pt x="3843581" y="5987126"/>
                  <a:pt x="3843157" y="5986784"/>
                  <a:pt x="3842571" y="5986491"/>
                </a:cubicBezTo>
                <a:cubicBezTo>
                  <a:pt x="3841985" y="5986198"/>
                  <a:pt x="3841171" y="5985987"/>
                  <a:pt x="3840130" y="5985856"/>
                </a:cubicBezTo>
                <a:cubicBezTo>
                  <a:pt x="3839088" y="5985726"/>
                  <a:pt x="3837753" y="5985661"/>
                  <a:pt x="3836125" y="5985661"/>
                </a:cubicBezTo>
                <a:close/>
                <a:moveTo>
                  <a:pt x="3321775" y="5985661"/>
                </a:moveTo>
                <a:cubicBezTo>
                  <a:pt x="3320213" y="5985661"/>
                  <a:pt x="3318910" y="5985726"/>
                  <a:pt x="3317869" y="5985856"/>
                </a:cubicBezTo>
                <a:cubicBezTo>
                  <a:pt x="3316827" y="5985987"/>
                  <a:pt x="3315997" y="5986198"/>
                  <a:pt x="3315378" y="5986491"/>
                </a:cubicBezTo>
                <a:cubicBezTo>
                  <a:pt x="3314759" y="5986784"/>
                  <a:pt x="3314336" y="5987126"/>
                  <a:pt x="3314108" y="5987517"/>
                </a:cubicBezTo>
                <a:cubicBezTo>
                  <a:pt x="3313880" y="5987907"/>
                  <a:pt x="3313767" y="5988331"/>
                  <a:pt x="3313767" y="5988786"/>
                </a:cubicBezTo>
                <a:lnTo>
                  <a:pt x="3313767" y="6009687"/>
                </a:lnTo>
                <a:lnTo>
                  <a:pt x="3301558" y="6009687"/>
                </a:lnTo>
                <a:cubicBezTo>
                  <a:pt x="3301037" y="6009687"/>
                  <a:pt x="3300565" y="6009801"/>
                  <a:pt x="3300142" y="6010029"/>
                </a:cubicBezTo>
                <a:cubicBezTo>
                  <a:pt x="3299718" y="6010257"/>
                  <a:pt x="3299377" y="6010648"/>
                  <a:pt x="3299116" y="6011201"/>
                </a:cubicBezTo>
                <a:cubicBezTo>
                  <a:pt x="3298856" y="6011755"/>
                  <a:pt x="3298644" y="6012455"/>
                  <a:pt x="3298481" y="6013301"/>
                </a:cubicBezTo>
                <a:cubicBezTo>
                  <a:pt x="3298319" y="6014148"/>
                  <a:pt x="3298237" y="6015189"/>
                  <a:pt x="3298237" y="6016427"/>
                </a:cubicBezTo>
                <a:cubicBezTo>
                  <a:pt x="3298237" y="6018771"/>
                  <a:pt x="3298530" y="6020464"/>
                  <a:pt x="3299116" y="6021505"/>
                </a:cubicBezTo>
                <a:cubicBezTo>
                  <a:pt x="3299702" y="6022547"/>
                  <a:pt x="3300484" y="6023068"/>
                  <a:pt x="3301460" y="6023068"/>
                </a:cubicBezTo>
                <a:lnTo>
                  <a:pt x="3313767" y="6023068"/>
                </a:lnTo>
                <a:lnTo>
                  <a:pt x="3313767" y="6074442"/>
                </a:lnTo>
                <a:cubicBezTo>
                  <a:pt x="3313767" y="6079520"/>
                  <a:pt x="3314239" y="6083932"/>
                  <a:pt x="3315183" y="6087676"/>
                </a:cubicBezTo>
                <a:cubicBezTo>
                  <a:pt x="3316127" y="6091420"/>
                  <a:pt x="3317641" y="6094512"/>
                  <a:pt x="3319724" y="6096954"/>
                </a:cubicBezTo>
                <a:cubicBezTo>
                  <a:pt x="3321808" y="6099396"/>
                  <a:pt x="3324478" y="6101219"/>
                  <a:pt x="3327733" y="6102424"/>
                </a:cubicBezTo>
                <a:cubicBezTo>
                  <a:pt x="3330989" y="6103628"/>
                  <a:pt x="3334895" y="6104230"/>
                  <a:pt x="3339453" y="6104230"/>
                </a:cubicBezTo>
                <a:cubicBezTo>
                  <a:pt x="3340951" y="6104230"/>
                  <a:pt x="3342449" y="6104133"/>
                  <a:pt x="3343946" y="6103937"/>
                </a:cubicBezTo>
                <a:cubicBezTo>
                  <a:pt x="3345444" y="6103742"/>
                  <a:pt x="3346860" y="6103498"/>
                  <a:pt x="3348195" y="6103205"/>
                </a:cubicBezTo>
                <a:cubicBezTo>
                  <a:pt x="3349529" y="6102912"/>
                  <a:pt x="3350718" y="6102538"/>
                  <a:pt x="3351760" y="6102082"/>
                </a:cubicBezTo>
                <a:cubicBezTo>
                  <a:pt x="3352801" y="6101626"/>
                  <a:pt x="3353583" y="6101138"/>
                  <a:pt x="3354104" y="6100617"/>
                </a:cubicBezTo>
                <a:cubicBezTo>
                  <a:pt x="3354624" y="6100096"/>
                  <a:pt x="3355015" y="6099282"/>
                  <a:pt x="3355276" y="6098175"/>
                </a:cubicBezTo>
                <a:cubicBezTo>
                  <a:pt x="3355536" y="6097068"/>
                  <a:pt x="3355666" y="6095571"/>
                  <a:pt x="3355666" y="6093682"/>
                </a:cubicBezTo>
                <a:cubicBezTo>
                  <a:pt x="3355666" y="6092510"/>
                  <a:pt x="3355601" y="6091534"/>
                  <a:pt x="3355471" y="6090752"/>
                </a:cubicBezTo>
                <a:cubicBezTo>
                  <a:pt x="3355341" y="6089971"/>
                  <a:pt x="3355194" y="6089352"/>
                  <a:pt x="3355031" y="6088897"/>
                </a:cubicBezTo>
                <a:cubicBezTo>
                  <a:pt x="3354869" y="6088441"/>
                  <a:pt x="3354641" y="6088131"/>
                  <a:pt x="3354348" y="6087969"/>
                </a:cubicBezTo>
                <a:cubicBezTo>
                  <a:pt x="3354055" y="6087806"/>
                  <a:pt x="3353745" y="6087725"/>
                  <a:pt x="3353420" y="6087725"/>
                </a:cubicBezTo>
                <a:cubicBezTo>
                  <a:pt x="3352899" y="6087725"/>
                  <a:pt x="3352313" y="6087871"/>
                  <a:pt x="3351662" y="6088164"/>
                </a:cubicBezTo>
                <a:cubicBezTo>
                  <a:pt x="3351011" y="6088457"/>
                  <a:pt x="3350229" y="6088766"/>
                  <a:pt x="3349318" y="6089092"/>
                </a:cubicBezTo>
                <a:cubicBezTo>
                  <a:pt x="3348406" y="6089417"/>
                  <a:pt x="3347364" y="6089727"/>
                  <a:pt x="3346192" y="6090020"/>
                </a:cubicBezTo>
                <a:cubicBezTo>
                  <a:pt x="3345020" y="6090313"/>
                  <a:pt x="3343686" y="6090459"/>
                  <a:pt x="3342188" y="6090459"/>
                </a:cubicBezTo>
                <a:cubicBezTo>
                  <a:pt x="3337565" y="6090459"/>
                  <a:pt x="3334358" y="6088913"/>
                  <a:pt x="3332568" y="6085820"/>
                </a:cubicBezTo>
                <a:cubicBezTo>
                  <a:pt x="3330777" y="6082727"/>
                  <a:pt x="3329882" y="6078153"/>
                  <a:pt x="3329882" y="6072098"/>
                </a:cubicBezTo>
                <a:lnTo>
                  <a:pt x="3329882" y="6023068"/>
                </a:lnTo>
                <a:lnTo>
                  <a:pt x="3352443" y="6023068"/>
                </a:lnTo>
                <a:cubicBezTo>
                  <a:pt x="3353420" y="6023068"/>
                  <a:pt x="3354201" y="6022547"/>
                  <a:pt x="3354787" y="6021505"/>
                </a:cubicBezTo>
                <a:cubicBezTo>
                  <a:pt x="3355373" y="6020464"/>
                  <a:pt x="3355666" y="6018771"/>
                  <a:pt x="3355666" y="6016427"/>
                </a:cubicBezTo>
                <a:cubicBezTo>
                  <a:pt x="3355666" y="6015189"/>
                  <a:pt x="3355601" y="6014148"/>
                  <a:pt x="3355471" y="6013301"/>
                </a:cubicBezTo>
                <a:cubicBezTo>
                  <a:pt x="3355341" y="6012455"/>
                  <a:pt x="3355129" y="6011755"/>
                  <a:pt x="3354836" y="6011201"/>
                </a:cubicBezTo>
                <a:cubicBezTo>
                  <a:pt x="3354543" y="6010648"/>
                  <a:pt x="3354201" y="6010257"/>
                  <a:pt x="3353811" y="6010029"/>
                </a:cubicBezTo>
                <a:cubicBezTo>
                  <a:pt x="3353420" y="6009801"/>
                  <a:pt x="3352964" y="6009687"/>
                  <a:pt x="3352443" y="6009687"/>
                </a:cubicBezTo>
                <a:lnTo>
                  <a:pt x="3329882" y="6009687"/>
                </a:lnTo>
                <a:lnTo>
                  <a:pt x="3329882" y="5988786"/>
                </a:lnTo>
                <a:cubicBezTo>
                  <a:pt x="3329882" y="5988331"/>
                  <a:pt x="3329752" y="5987907"/>
                  <a:pt x="3329491" y="5987517"/>
                </a:cubicBezTo>
                <a:cubicBezTo>
                  <a:pt x="3329231" y="5987126"/>
                  <a:pt x="3328807" y="5986784"/>
                  <a:pt x="3328221" y="5986491"/>
                </a:cubicBezTo>
                <a:cubicBezTo>
                  <a:pt x="3327635" y="5986198"/>
                  <a:pt x="3326822" y="5985987"/>
                  <a:pt x="3325780" y="5985856"/>
                </a:cubicBezTo>
                <a:cubicBezTo>
                  <a:pt x="3324738" y="5985726"/>
                  <a:pt x="3323403" y="5985661"/>
                  <a:pt x="3321775" y="5985661"/>
                </a:cubicBezTo>
                <a:close/>
                <a:moveTo>
                  <a:pt x="2493101" y="5985661"/>
                </a:moveTo>
                <a:cubicBezTo>
                  <a:pt x="2491538" y="5985661"/>
                  <a:pt x="2490236" y="5985726"/>
                  <a:pt x="2489194" y="5985856"/>
                </a:cubicBezTo>
                <a:cubicBezTo>
                  <a:pt x="2488152" y="5985987"/>
                  <a:pt x="2487322" y="5986198"/>
                  <a:pt x="2486704" y="5986491"/>
                </a:cubicBezTo>
                <a:cubicBezTo>
                  <a:pt x="2486085" y="5986784"/>
                  <a:pt x="2485662" y="5987126"/>
                  <a:pt x="2485434" y="5987517"/>
                </a:cubicBezTo>
                <a:cubicBezTo>
                  <a:pt x="2485206" y="5987907"/>
                  <a:pt x="2485092" y="5988331"/>
                  <a:pt x="2485092" y="5988786"/>
                </a:cubicBezTo>
                <a:lnTo>
                  <a:pt x="2485092" y="6009687"/>
                </a:lnTo>
                <a:lnTo>
                  <a:pt x="2472884" y="6009687"/>
                </a:lnTo>
                <a:cubicBezTo>
                  <a:pt x="2472362" y="6009687"/>
                  <a:pt x="2471891" y="6009801"/>
                  <a:pt x="2471467" y="6010029"/>
                </a:cubicBezTo>
                <a:cubicBezTo>
                  <a:pt x="2471044" y="6010257"/>
                  <a:pt x="2470702" y="6010648"/>
                  <a:pt x="2470442" y="6011201"/>
                </a:cubicBezTo>
                <a:cubicBezTo>
                  <a:pt x="2470181" y="6011755"/>
                  <a:pt x="2469969" y="6012455"/>
                  <a:pt x="2469807" y="6013301"/>
                </a:cubicBezTo>
                <a:cubicBezTo>
                  <a:pt x="2469644" y="6014148"/>
                  <a:pt x="2469563" y="6015189"/>
                  <a:pt x="2469563" y="6016427"/>
                </a:cubicBezTo>
                <a:cubicBezTo>
                  <a:pt x="2469563" y="6018771"/>
                  <a:pt x="2469855" y="6020464"/>
                  <a:pt x="2470442" y="6021505"/>
                </a:cubicBezTo>
                <a:cubicBezTo>
                  <a:pt x="2471027" y="6022547"/>
                  <a:pt x="2471809" y="6023068"/>
                  <a:pt x="2472785" y="6023068"/>
                </a:cubicBezTo>
                <a:lnTo>
                  <a:pt x="2485092" y="6023068"/>
                </a:lnTo>
                <a:lnTo>
                  <a:pt x="2485092" y="6074442"/>
                </a:lnTo>
                <a:cubicBezTo>
                  <a:pt x="2485092" y="6079520"/>
                  <a:pt x="2485564" y="6083932"/>
                  <a:pt x="2486508" y="6087676"/>
                </a:cubicBezTo>
                <a:cubicBezTo>
                  <a:pt x="2487452" y="6091420"/>
                  <a:pt x="2488966" y="6094512"/>
                  <a:pt x="2491049" y="6096954"/>
                </a:cubicBezTo>
                <a:cubicBezTo>
                  <a:pt x="2493133" y="6099396"/>
                  <a:pt x="2495803" y="6101219"/>
                  <a:pt x="2499058" y="6102424"/>
                </a:cubicBezTo>
                <a:cubicBezTo>
                  <a:pt x="2502314" y="6103628"/>
                  <a:pt x="2506221" y="6104230"/>
                  <a:pt x="2510779" y="6104230"/>
                </a:cubicBezTo>
                <a:cubicBezTo>
                  <a:pt x="2512276" y="6104230"/>
                  <a:pt x="2513774" y="6104133"/>
                  <a:pt x="2515271" y="6103937"/>
                </a:cubicBezTo>
                <a:cubicBezTo>
                  <a:pt x="2516769" y="6103742"/>
                  <a:pt x="2518185" y="6103498"/>
                  <a:pt x="2519520" y="6103205"/>
                </a:cubicBezTo>
                <a:cubicBezTo>
                  <a:pt x="2520855" y="6102912"/>
                  <a:pt x="2522043" y="6102538"/>
                  <a:pt x="2523085" y="6102082"/>
                </a:cubicBezTo>
                <a:cubicBezTo>
                  <a:pt x="2524127" y="6101626"/>
                  <a:pt x="2524908" y="6101138"/>
                  <a:pt x="2525429" y="6100617"/>
                </a:cubicBezTo>
                <a:cubicBezTo>
                  <a:pt x="2525950" y="6100096"/>
                  <a:pt x="2526341" y="6099282"/>
                  <a:pt x="2526601" y="6098175"/>
                </a:cubicBezTo>
                <a:cubicBezTo>
                  <a:pt x="2526861" y="6097068"/>
                  <a:pt x="2526991" y="6095571"/>
                  <a:pt x="2526991" y="6093682"/>
                </a:cubicBezTo>
                <a:cubicBezTo>
                  <a:pt x="2526991" y="6092510"/>
                  <a:pt x="2526926" y="6091534"/>
                  <a:pt x="2526796" y="6090752"/>
                </a:cubicBezTo>
                <a:cubicBezTo>
                  <a:pt x="2526666" y="6089971"/>
                  <a:pt x="2526520" y="6089352"/>
                  <a:pt x="2526357" y="6088897"/>
                </a:cubicBezTo>
                <a:cubicBezTo>
                  <a:pt x="2526194" y="6088441"/>
                  <a:pt x="2525966" y="6088131"/>
                  <a:pt x="2525673" y="6087969"/>
                </a:cubicBezTo>
                <a:cubicBezTo>
                  <a:pt x="2525380" y="6087806"/>
                  <a:pt x="2525071" y="6087725"/>
                  <a:pt x="2524745" y="6087725"/>
                </a:cubicBezTo>
                <a:cubicBezTo>
                  <a:pt x="2524224" y="6087725"/>
                  <a:pt x="2523639" y="6087871"/>
                  <a:pt x="2522987" y="6088164"/>
                </a:cubicBezTo>
                <a:cubicBezTo>
                  <a:pt x="2522336" y="6088457"/>
                  <a:pt x="2521555" y="6088766"/>
                  <a:pt x="2520643" y="6089092"/>
                </a:cubicBezTo>
                <a:cubicBezTo>
                  <a:pt x="2519731" y="6089417"/>
                  <a:pt x="2518690" y="6089727"/>
                  <a:pt x="2517518" y="6090020"/>
                </a:cubicBezTo>
                <a:cubicBezTo>
                  <a:pt x="2516346" y="6090313"/>
                  <a:pt x="2515011" y="6090459"/>
                  <a:pt x="2513514" y="6090459"/>
                </a:cubicBezTo>
                <a:cubicBezTo>
                  <a:pt x="2508890" y="6090459"/>
                  <a:pt x="2505683" y="6088913"/>
                  <a:pt x="2503893" y="6085820"/>
                </a:cubicBezTo>
                <a:cubicBezTo>
                  <a:pt x="2502103" y="6082727"/>
                  <a:pt x="2501207" y="6078153"/>
                  <a:pt x="2501207" y="6072098"/>
                </a:cubicBezTo>
                <a:lnTo>
                  <a:pt x="2501207" y="6023068"/>
                </a:lnTo>
                <a:lnTo>
                  <a:pt x="2523769" y="6023068"/>
                </a:lnTo>
                <a:cubicBezTo>
                  <a:pt x="2524745" y="6023068"/>
                  <a:pt x="2525527" y="6022547"/>
                  <a:pt x="2526112" y="6021505"/>
                </a:cubicBezTo>
                <a:cubicBezTo>
                  <a:pt x="2526698" y="6020464"/>
                  <a:pt x="2526991" y="6018771"/>
                  <a:pt x="2526991" y="6016427"/>
                </a:cubicBezTo>
                <a:cubicBezTo>
                  <a:pt x="2526991" y="6015189"/>
                  <a:pt x="2526926" y="6014148"/>
                  <a:pt x="2526796" y="6013301"/>
                </a:cubicBezTo>
                <a:cubicBezTo>
                  <a:pt x="2526666" y="6012455"/>
                  <a:pt x="2526455" y="6011755"/>
                  <a:pt x="2526162" y="6011201"/>
                </a:cubicBezTo>
                <a:cubicBezTo>
                  <a:pt x="2525868" y="6010648"/>
                  <a:pt x="2525527" y="6010257"/>
                  <a:pt x="2525136" y="6010029"/>
                </a:cubicBezTo>
                <a:cubicBezTo>
                  <a:pt x="2524745" y="6009801"/>
                  <a:pt x="2524289" y="6009687"/>
                  <a:pt x="2523769" y="6009687"/>
                </a:cubicBezTo>
                <a:lnTo>
                  <a:pt x="2501207" y="6009687"/>
                </a:lnTo>
                <a:lnTo>
                  <a:pt x="2501207" y="5988786"/>
                </a:lnTo>
                <a:cubicBezTo>
                  <a:pt x="2501207" y="5988331"/>
                  <a:pt x="2501077" y="5987907"/>
                  <a:pt x="2500816" y="5987517"/>
                </a:cubicBezTo>
                <a:cubicBezTo>
                  <a:pt x="2500556" y="5987126"/>
                  <a:pt x="2500133" y="5986784"/>
                  <a:pt x="2499547" y="5986491"/>
                </a:cubicBezTo>
                <a:cubicBezTo>
                  <a:pt x="2498961" y="5986198"/>
                  <a:pt x="2498147" y="5985987"/>
                  <a:pt x="2497105" y="5985856"/>
                </a:cubicBezTo>
                <a:cubicBezTo>
                  <a:pt x="2496063" y="5985726"/>
                  <a:pt x="2494729" y="5985661"/>
                  <a:pt x="2493101" y="5985661"/>
                </a:cubicBezTo>
                <a:close/>
                <a:moveTo>
                  <a:pt x="2321651" y="5985661"/>
                </a:moveTo>
                <a:cubicBezTo>
                  <a:pt x="2320088" y="5985661"/>
                  <a:pt x="2318786" y="5985726"/>
                  <a:pt x="2317744" y="5985856"/>
                </a:cubicBezTo>
                <a:cubicBezTo>
                  <a:pt x="2316702" y="5985987"/>
                  <a:pt x="2315872" y="5986198"/>
                  <a:pt x="2315253" y="5986491"/>
                </a:cubicBezTo>
                <a:cubicBezTo>
                  <a:pt x="2314635" y="5986784"/>
                  <a:pt x="2314211" y="5987126"/>
                  <a:pt x="2313984" y="5987517"/>
                </a:cubicBezTo>
                <a:cubicBezTo>
                  <a:pt x="2313756" y="5987907"/>
                  <a:pt x="2313642" y="5988331"/>
                  <a:pt x="2313642" y="5988786"/>
                </a:cubicBezTo>
                <a:lnTo>
                  <a:pt x="2313642" y="6009687"/>
                </a:lnTo>
                <a:lnTo>
                  <a:pt x="2301433" y="6009687"/>
                </a:lnTo>
                <a:cubicBezTo>
                  <a:pt x="2300912" y="6009687"/>
                  <a:pt x="2300440" y="6009801"/>
                  <a:pt x="2300017" y="6010029"/>
                </a:cubicBezTo>
                <a:cubicBezTo>
                  <a:pt x="2299594" y="6010257"/>
                  <a:pt x="2299252" y="6010648"/>
                  <a:pt x="2298991" y="6011201"/>
                </a:cubicBezTo>
                <a:cubicBezTo>
                  <a:pt x="2298731" y="6011755"/>
                  <a:pt x="2298520" y="6012455"/>
                  <a:pt x="2298357" y="6013301"/>
                </a:cubicBezTo>
                <a:cubicBezTo>
                  <a:pt x="2298194" y="6014148"/>
                  <a:pt x="2298112" y="6015189"/>
                  <a:pt x="2298112" y="6016427"/>
                </a:cubicBezTo>
                <a:cubicBezTo>
                  <a:pt x="2298112" y="6018771"/>
                  <a:pt x="2298405" y="6020464"/>
                  <a:pt x="2298991" y="6021505"/>
                </a:cubicBezTo>
                <a:cubicBezTo>
                  <a:pt x="2299578" y="6022547"/>
                  <a:pt x="2300359" y="6023068"/>
                  <a:pt x="2301335" y="6023068"/>
                </a:cubicBezTo>
                <a:lnTo>
                  <a:pt x="2313642" y="6023068"/>
                </a:lnTo>
                <a:lnTo>
                  <a:pt x="2313642" y="6074442"/>
                </a:lnTo>
                <a:cubicBezTo>
                  <a:pt x="2313642" y="6079520"/>
                  <a:pt x="2314114" y="6083932"/>
                  <a:pt x="2315058" y="6087676"/>
                </a:cubicBezTo>
                <a:cubicBezTo>
                  <a:pt x="2316002" y="6091420"/>
                  <a:pt x="2317516" y="6094512"/>
                  <a:pt x="2319600" y="6096954"/>
                </a:cubicBezTo>
                <a:cubicBezTo>
                  <a:pt x="2321684" y="6099396"/>
                  <a:pt x="2324353" y="6101219"/>
                  <a:pt x="2327608" y="6102424"/>
                </a:cubicBezTo>
                <a:cubicBezTo>
                  <a:pt x="2330864" y="6103628"/>
                  <a:pt x="2334771" y="6104230"/>
                  <a:pt x="2339329" y="6104230"/>
                </a:cubicBezTo>
                <a:cubicBezTo>
                  <a:pt x="2340826" y="6104230"/>
                  <a:pt x="2342324" y="6104133"/>
                  <a:pt x="2343822" y="6103937"/>
                </a:cubicBezTo>
                <a:cubicBezTo>
                  <a:pt x="2345319" y="6103742"/>
                  <a:pt x="2346735" y="6103498"/>
                  <a:pt x="2348070" y="6103205"/>
                </a:cubicBezTo>
                <a:cubicBezTo>
                  <a:pt x="2349405" y="6102912"/>
                  <a:pt x="2350593" y="6102538"/>
                  <a:pt x="2351635" y="6102082"/>
                </a:cubicBezTo>
                <a:cubicBezTo>
                  <a:pt x="2352677" y="6101626"/>
                  <a:pt x="2353458" y="6101138"/>
                  <a:pt x="2353979" y="6100617"/>
                </a:cubicBezTo>
                <a:cubicBezTo>
                  <a:pt x="2354500" y="6100096"/>
                  <a:pt x="2354890" y="6099282"/>
                  <a:pt x="2355151" y="6098175"/>
                </a:cubicBezTo>
                <a:cubicBezTo>
                  <a:pt x="2355412" y="6097068"/>
                  <a:pt x="2355542" y="6095571"/>
                  <a:pt x="2355542" y="6093682"/>
                </a:cubicBezTo>
                <a:cubicBezTo>
                  <a:pt x="2355542" y="6092510"/>
                  <a:pt x="2355477" y="6091534"/>
                  <a:pt x="2355347" y="6090752"/>
                </a:cubicBezTo>
                <a:cubicBezTo>
                  <a:pt x="2355216" y="6089971"/>
                  <a:pt x="2355069" y="6089352"/>
                  <a:pt x="2354907" y="6088897"/>
                </a:cubicBezTo>
                <a:cubicBezTo>
                  <a:pt x="2354744" y="6088441"/>
                  <a:pt x="2354516" y="6088131"/>
                  <a:pt x="2354223" y="6087969"/>
                </a:cubicBezTo>
                <a:cubicBezTo>
                  <a:pt x="2353930" y="6087806"/>
                  <a:pt x="2353621" y="6087725"/>
                  <a:pt x="2353296" y="6087725"/>
                </a:cubicBezTo>
                <a:cubicBezTo>
                  <a:pt x="2352775" y="6087725"/>
                  <a:pt x="2352188" y="6087871"/>
                  <a:pt x="2351537" y="6088164"/>
                </a:cubicBezTo>
                <a:cubicBezTo>
                  <a:pt x="2350886" y="6088457"/>
                  <a:pt x="2350105" y="6088766"/>
                  <a:pt x="2349193" y="6089092"/>
                </a:cubicBezTo>
                <a:cubicBezTo>
                  <a:pt x="2348281" y="6089417"/>
                  <a:pt x="2347240" y="6089727"/>
                  <a:pt x="2346068" y="6090020"/>
                </a:cubicBezTo>
                <a:cubicBezTo>
                  <a:pt x="2344896" y="6090313"/>
                  <a:pt x="2343561" y="6090459"/>
                  <a:pt x="2342063" y="6090459"/>
                </a:cubicBezTo>
                <a:cubicBezTo>
                  <a:pt x="2337441" y="6090459"/>
                  <a:pt x="2334233" y="6088913"/>
                  <a:pt x="2332443" y="6085820"/>
                </a:cubicBezTo>
                <a:cubicBezTo>
                  <a:pt x="2330652" y="6082727"/>
                  <a:pt x="2329757" y="6078153"/>
                  <a:pt x="2329757" y="6072098"/>
                </a:cubicBezTo>
                <a:lnTo>
                  <a:pt x="2329757" y="6023068"/>
                </a:lnTo>
                <a:lnTo>
                  <a:pt x="2352318" y="6023068"/>
                </a:lnTo>
                <a:cubicBezTo>
                  <a:pt x="2353296" y="6023068"/>
                  <a:pt x="2354076" y="6022547"/>
                  <a:pt x="2354663" y="6021505"/>
                </a:cubicBezTo>
                <a:cubicBezTo>
                  <a:pt x="2355248" y="6020464"/>
                  <a:pt x="2355542" y="6018771"/>
                  <a:pt x="2355542" y="6016427"/>
                </a:cubicBezTo>
                <a:cubicBezTo>
                  <a:pt x="2355542" y="6015189"/>
                  <a:pt x="2355477" y="6014148"/>
                  <a:pt x="2355347" y="6013301"/>
                </a:cubicBezTo>
                <a:cubicBezTo>
                  <a:pt x="2355216" y="6012455"/>
                  <a:pt x="2355004" y="6011755"/>
                  <a:pt x="2354711" y="6011201"/>
                </a:cubicBezTo>
                <a:cubicBezTo>
                  <a:pt x="2354419" y="6010648"/>
                  <a:pt x="2354076" y="6010257"/>
                  <a:pt x="2353686" y="6010029"/>
                </a:cubicBezTo>
                <a:cubicBezTo>
                  <a:pt x="2353296" y="6009801"/>
                  <a:pt x="2352840" y="6009687"/>
                  <a:pt x="2352318" y="6009687"/>
                </a:cubicBezTo>
                <a:lnTo>
                  <a:pt x="2329757" y="6009687"/>
                </a:lnTo>
                <a:lnTo>
                  <a:pt x="2329757" y="5988786"/>
                </a:lnTo>
                <a:cubicBezTo>
                  <a:pt x="2329757" y="5988331"/>
                  <a:pt x="2329627" y="5987907"/>
                  <a:pt x="2329367" y="5987517"/>
                </a:cubicBezTo>
                <a:cubicBezTo>
                  <a:pt x="2329106" y="5987126"/>
                  <a:pt x="2328683" y="5986784"/>
                  <a:pt x="2328097" y="5986491"/>
                </a:cubicBezTo>
                <a:cubicBezTo>
                  <a:pt x="2327511" y="5986198"/>
                  <a:pt x="2326697" y="5985987"/>
                  <a:pt x="2325655" y="5985856"/>
                </a:cubicBezTo>
                <a:cubicBezTo>
                  <a:pt x="2324614" y="5985726"/>
                  <a:pt x="2323278" y="5985661"/>
                  <a:pt x="2321651" y="5985661"/>
                </a:cubicBezTo>
                <a:close/>
                <a:moveTo>
                  <a:pt x="1329186" y="5974429"/>
                </a:moveTo>
                <a:cubicBezTo>
                  <a:pt x="1322023" y="5974429"/>
                  <a:pt x="1315740" y="5975406"/>
                  <a:pt x="1310336" y="5977359"/>
                </a:cubicBezTo>
                <a:cubicBezTo>
                  <a:pt x="1304931" y="5979313"/>
                  <a:pt x="1300292" y="5981966"/>
                  <a:pt x="1296418" y="5985319"/>
                </a:cubicBezTo>
                <a:cubicBezTo>
                  <a:pt x="1292544" y="5988672"/>
                  <a:pt x="1289321" y="5992612"/>
                  <a:pt x="1286748" y="5997137"/>
                </a:cubicBezTo>
                <a:cubicBezTo>
                  <a:pt x="1284177" y="6001662"/>
                  <a:pt x="1282142" y="6006497"/>
                  <a:pt x="1280644" y="6011641"/>
                </a:cubicBezTo>
                <a:cubicBezTo>
                  <a:pt x="1279147" y="6016785"/>
                  <a:pt x="1278105" y="6022124"/>
                  <a:pt x="1277519" y="6027658"/>
                </a:cubicBezTo>
                <a:cubicBezTo>
                  <a:pt x="1276933" y="6033193"/>
                  <a:pt x="1276640" y="6038662"/>
                  <a:pt x="1276640" y="6044067"/>
                </a:cubicBezTo>
                <a:cubicBezTo>
                  <a:pt x="1276640" y="6050187"/>
                  <a:pt x="1276901" y="6055917"/>
                  <a:pt x="1277421" y="6061256"/>
                </a:cubicBezTo>
                <a:cubicBezTo>
                  <a:pt x="1277942" y="6066596"/>
                  <a:pt x="1278805" y="6071512"/>
                  <a:pt x="1280009" y="6076004"/>
                </a:cubicBezTo>
                <a:cubicBezTo>
                  <a:pt x="1281214" y="6080497"/>
                  <a:pt x="1282809" y="6084501"/>
                  <a:pt x="1284795" y="6088018"/>
                </a:cubicBezTo>
                <a:cubicBezTo>
                  <a:pt x="1286781" y="6091534"/>
                  <a:pt x="1289272" y="6094496"/>
                  <a:pt x="1292267" y="6096905"/>
                </a:cubicBezTo>
                <a:cubicBezTo>
                  <a:pt x="1295262" y="6099315"/>
                  <a:pt x="1298778" y="6101170"/>
                  <a:pt x="1302815" y="6102472"/>
                </a:cubicBezTo>
                <a:cubicBezTo>
                  <a:pt x="1306852" y="6103775"/>
                  <a:pt x="1311508" y="6104426"/>
                  <a:pt x="1316782" y="6104426"/>
                </a:cubicBezTo>
                <a:cubicBezTo>
                  <a:pt x="1324139" y="6104426"/>
                  <a:pt x="1330520" y="6103238"/>
                  <a:pt x="1335925" y="6100861"/>
                </a:cubicBezTo>
                <a:cubicBezTo>
                  <a:pt x="1341329" y="6098484"/>
                  <a:pt x="1345789" y="6095326"/>
                  <a:pt x="1349305" y="6091387"/>
                </a:cubicBezTo>
                <a:cubicBezTo>
                  <a:pt x="1352821" y="6087448"/>
                  <a:pt x="1355426" y="6082890"/>
                  <a:pt x="1357118" y="6077714"/>
                </a:cubicBezTo>
                <a:cubicBezTo>
                  <a:pt x="1358811" y="6072537"/>
                  <a:pt x="1359658" y="6067182"/>
                  <a:pt x="1359658" y="6061647"/>
                </a:cubicBezTo>
                <a:cubicBezTo>
                  <a:pt x="1359658" y="6056438"/>
                  <a:pt x="1359039" y="6051603"/>
                  <a:pt x="1357802" y="6047143"/>
                </a:cubicBezTo>
                <a:cubicBezTo>
                  <a:pt x="1356565" y="6042683"/>
                  <a:pt x="1354498" y="6038809"/>
                  <a:pt x="1351600" y="6035521"/>
                </a:cubicBezTo>
                <a:cubicBezTo>
                  <a:pt x="1348703" y="6032233"/>
                  <a:pt x="1344910" y="6029661"/>
                  <a:pt x="1340222" y="6027805"/>
                </a:cubicBezTo>
                <a:cubicBezTo>
                  <a:pt x="1335534" y="6025949"/>
                  <a:pt x="1329772" y="6025021"/>
                  <a:pt x="1322935" y="6025021"/>
                </a:cubicBezTo>
                <a:cubicBezTo>
                  <a:pt x="1319744" y="6025021"/>
                  <a:pt x="1316749" y="6025266"/>
                  <a:pt x="1313949" y="6025754"/>
                </a:cubicBezTo>
                <a:cubicBezTo>
                  <a:pt x="1311150" y="6026242"/>
                  <a:pt x="1308496" y="6026877"/>
                  <a:pt x="1305989" y="6027658"/>
                </a:cubicBezTo>
                <a:cubicBezTo>
                  <a:pt x="1303482" y="6028440"/>
                  <a:pt x="1301171" y="6029319"/>
                  <a:pt x="1299055" y="6030295"/>
                </a:cubicBezTo>
                <a:cubicBezTo>
                  <a:pt x="1296939" y="6031272"/>
                  <a:pt x="1295034" y="6032249"/>
                  <a:pt x="1293341" y="6033226"/>
                </a:cubicBezTo>
                <a:cubicBezTo>
                  <a:pt x="1293537" y="6027235"/>
                  <a:pt x="1294302" y="6021489"/>
                  <a:pt x="1295636" y="6015987"/>
                </a:cubicBezTo>
                <a:cubicBezTo>
                  <a:pt x="1296971" y="6010485"/>
                  <a:pt x="1299022" y="6005650"/>
                  <a:pt x="1301790" y="6001483"/>
                </a:cubicBezTo>
                <a:cubicBezTo>
                  <a:pt x="1304557" y="5997316"/>
                  <a:pt x="1308122" y="5993995"/>
                  <a:pt x="1312484" y="5991521"/>
                </a:cubicBezTo>
                <a:cubicBezTo>
                  <a:pt x="1316847" y="5989047"/>
                  <a:pt x="1322056" y="5987810"/>
                  <a:pt x="1328111" y="5987810"/>
                </a:cubicBezTo>
                <a:cubicBezTo>
                  <a:pt x="1331432" y="5987810"/>
                  <a:pt x="1334346" y="5988038"/>
                  <a:pt x="1336852" y="5988493"/>
                </a:cubicBezTo>
                <a:cubicBezTo>
                  <a:pt x="1339359" y="5988949"/>
                  <a:pt x="1341492" y="5989454"/>
                  <a:pt x="1343250" y="5990007"/>
                </a:cubicBezTo>
                <a:cubicBezTo>
                  <a:pt x="1345008" y="5990561"/>
                  <a:pt x="1346506" y="5991065"/>
                  <a:pt x="1347743" y="5991521"/>
                </a:cubicBezTo>
                <a:cubicBezTo>
                  <a:pt x="1348980" y="5991977"/>
                  <a:pt x="1349957" y="5992205"/>
                  <a:pt x="1350672" y="5992205"/>
                </a:cubicBezTo>
                <a:cubicBezTo>
                  <a:pt x="1351259" y="5992205"/>
                  <a:pt x="1351731" y="5992075"/>
                  <a:pt x="1352089" y="5991814"/>
                </a:cubicBezTo>
                <a:cubicBezTo>
                  <a:pt x="1352447" y="5991554"/>
                  <a:pt x="1352740" y="5991163"/>
                  <a:pt x="1352968" y="5990642"/>
                </a:cubicBezTo>
                <a:cubicBezTo>
                  <a:pt x="1353196" y="5990121"/>
                  <a:pt x="1353326" y="5989438"/>
                  <a:pt x="1353358" y="5988591"/>
                </a:cubicBezTo>
                <a:cubicBezTo>
                  <a:pt x="1353391" y="5987745"/>
                  <a:pt x="1353407" y="5986735"/>
                  <a:pt x="1353407" y="5985563"/>
                </a:cubicBezTo>
                <a:cubicBezTo>
                  <a:pt x="1353407" y="5984652"/>
                  <a:pt x="1353375" y="5983887"/>
                  <a:pt x="1353310" y="5983268"/>
                </a:cubicBezTo>
                <a:cubicBezTo>
                  <a:pt x="1353245" y="5982650"/>
                  <a:pt x="1353147" y="5982096"/>
                  <a:pt x="1353017" y="5981608"/>
                </a:cubicBezTo>
                <a:cubicBezTo>
                  <a:pt x="1352886" y="5981119"/>
                  <a:pt x="1352708" y="5980664"/>
                  <a:pt x="1352479" y="5980240"/>
                </a:cubicBezTo>
                <a:cubicBezTo>
                  <a:pt x="1352252" y="5979817"/>
                  <a:pt x="1351910" y="5979426"/>
                  <a:pt x="1351454" y="5979068"/>
                </a:cubicBezTo>
                <a:cubicBezTo>
                  <a:pt x="1350998" y="5978710"/>
                  <a:pt x="1350054" y="5978238"/>
                  <a:pt x="1348622" y="5977652"/>
                </a:cubicBezTo>
                <a:cubicBezTo>
                  <a:pt x="1347189" y="5977066"/>
                  <a:pt x="1345431" y="5976529"/>
                  <a:pt x="1343347" y="5976041"/>
                </a:cubicBezTo>
                <a:cubicBezTo>
                  <a:pt x="1341264" y="5975552"/>
                  <a:pt x="1338985" y="5975162"/>
                  <a:pt x="1336511" y="5974869"/>
                </a:cubicBezTo>
                <a:cubicBezTo>
                  <a:pt x="1334036" y="5974576"/>
                  <a:pt x="1331595" y="5974429"/>
                  <a:pt x="1329186" y="5974429"/>
                </a:cubicBezTo>
                <a:close/>
                <a:moveTo>
                  <a:pt x="5880289" y="5972964"/>
                </a:moveTo>
                <a:cubicBezTo>
                  <a:pt x="5876447" y="5972964"/>
                  <a:pt x="5873810" y="5973648"/>
                  <a:pt x="5872378" y="5975015"/>
                </a:cubicBezTo>
                <a:cubicBezTo>
                  <a:pt x="5870945" y="5976382"/>
                  <a:pt x="5870230" y="5978954"/>
                  <a:pt x="5870230" y="5982731"/>
                </a:cubicBezTo>
                <a:cubicBezTo>
                  <a:pt x="5870230" y="5986442"/>
                  <a:pt x="5870929" y="5988965"/>
                  <a:pt x="5872329" y="5990300"/>
                </a:cubicBezTo>
                <a:cubicBezTo>
                  <a:pt x="5873729" y="5991635"/>
                  <a:pt x="5876317" y="5992302"/>
                  <a:pt x="5880094" y="5992302"/>
                </a:cubicBezTo>
                <a:cubicBezTo>
                  <a:pt x="5883935" y="5992302"/>
                  <a:pt x="5886572" y="5991619"/>
                  <a:pt x="5888005" y="5990251"/>
                </a:cubicBezTo>
                <a:cubicBezTo>
                  <a:pt x="5889437" y="5988884"/>
                  <a:pt x="5890154" y="5986312"/>
                  <a:pt x="5890154" y="5982536"/>
                </a:cubicBezTo>
                <a:cubicBezTo>
                  <a:pt x="5890154" y="5978824"/>
                  <a:pt x="5889454" y="5976301"/>
                  <a:pt x="5888054" y="5974966"/>
                </a:cubicBezTo>
                <a:cubicBezTo>
                  <a:pt x="5886654" y="5973631"/>
                  <a:pt x="5884066" y="5972964"/>
                  <a:pt x="5880289" y="5972964"/>
                </a:cubicBezTo>
                <a:close/>
                <a:moveTo>
                  <a:pt x="5280214" y="5972964"/>
                </a:moveTo>
                <a:cubicBezTo>
                  <a:pt x="5276372" y="5972964"/>
                  <a:pt x="5273735" y="5973648"/>
                  <a:pt x="5272303" y="5975015"/>
                </a:cubicBezTo>
                <a:cubicBezTo>
                  <a:pt x="5270870" y="5976382"/>
                  <a:pt x="5270154" y="5978954"/>
                  <a:pt x="5270154" y="5982731"/>
                </a:cubicBezTo>
                <a:cubicBezTo>
                  <a:pt x="5270154" y="5986442"/>
                  <a:pt x="5270854" y="5988965"/>
                  <a:pt x="5272254" y="5990300"/>
                </a:cubicBezTo>
                <a:cubicBezTo>
                  <a:pt x="5273654" y="5991635"/>
                  <a:pt x="5276242" y="5992302"/>
                  <a:pt x="5280019" y="5992302"/>
                </a:cubicBezTo>
                <a:cubicBezTo>
                  <a:pt x="5283860" y="5992302"/>
                  <a:pt x="5286497" y="5991619"/>
                  <a:pt x="5287930" y="5990251"/>
                </a:cubicBezTo>
                <a:cubicBezTo>
                  <a:pt x="5289362" y="5988884"/>
                  <a:pt x="5290078" y="5986312"/>
                  <a:pt x="5290078" y="5982536"/>
                </a:cubicBezTo>
                <a:cubicBezTo>
                  <a:pt x="5290078" y="5978824"/>
                  <a:pt x="5289378" y="5976301"/>
                  <a:pt x="5287979" y="5974966"/>
                </a:cubicBezTo>
                <a:cubicBezTo>
                  <a:pt x="5286579" y="5973631"/>
                  <a:pt x="5283990" y="5972964"/>
                  <a:pt x="5280214" y="5972964"/>
                </a:cubicBezTo>
                <a:close/>
                <a:moveTo>
                  <a:pt x="4565839" y="5972964"/>
                </a:moveTo>
                <a:cubicBezTo>
                  <a:pt x="4561997" y="5972964"/>
                  <a:pt x="4559360" y="5973648"/>
                  <a:pt x="4557928" y="5975015"/>
                </a:cubicBezTo>
                <a:cubicBezTo>
                  <a:pt x="4556495" y="5976382"/>
                  <a:pt x="4555779" y="5978954"/>
                  <a:pt x="4555779" y="5982731"/>
                </a:cubicBezTo>
                <a:cubicBezTo>
                  <a:pt x="4555779" y="5986442"/>
                  <a:pt x="4556479" y="5988965"/>
                  <a:pt x="4557879" y="5990300"/>
                </a:cubicBezTo>
                <a:cubicBezTo>
                  <a:pt x="4559279" y="5991635"/>
                  <a:pt x="4561867" y="5992302"/>
                  <a:pt x="4565644" y="5992302"/>
                </a:cubicBezTo>
                <a:cubicBezTo>
                  <a:pt x="4569485" y="5992302"/>
                  <a:pt x="4572122" y="5991619"/>
                  <a:pt x="4573555" y="5990251"/>
                </a:cubicBezTo>
                <a:cubicBezTo>
                  <a:pt x="4574987" y="5988884"/>
                  <a:pt x="4575703" y="5986312"/>
                  <a:pt x="4575703" y="5982536"/>
                </a:cubicBezTo>
                <a:cubicBezTo>
                  <a:pt x="4575703" y="5978824"/>
                  <a:pt x="4575003" y="5976301"/>
                  <a:pt x="4573604" y="5974966"/>
                </a:cubicBezTo>
                <a:cubicBezTo>
                  <a:pt x="4572204" y="5973631"/>
                  <a:pt x="4569615" y="5972964"/>
                  <a:pt x="4565839" y="5972964"/>
                </a:cubicBezTo>
                <a:close/>
                <a:moveTo>
                  <a:pt x="4032439" y="5972964"/>
                </a:moveTo>
                <a:cubicBezTo>
                  <a:pt x="4028597" y="5972964"/>
                  <a:pt x="4025960" y="5973648"/>
                  <a:pt x="4024528" y="5975015"/>
                </a:cubicBezTo>
                <a:cubicBezTo>
                  <a:pt x="4023095" y="5976382"/>
                  <a:pt x="4022379" y="5978954"/>
                  <a:pt x="4022379" y="5982731"/>
                </a:cubicBezTo>
                <a:cubicBezTo>
                  <a:pt x="4022379" y="5986442"/>
                  <a:pt x="4023079" y="5988965"/>
                  <a:pt x="4024479" y="5990300"/>
                </a:cubicBezTo>
                <a:cubicBezTo>
                  <a:pt x="4025879" y="5991635"/>
                  <a:pt x="4028467" y="5992302"/>
                  <a:pt x="4032244" y="5992302"/>
                </a:cubicBezTo>
                <a:cubicBezTo>
                  <a:pt x="4036085" y="5992302"/>
                  <a:pt x="4038722" y="5991619"/>
                  <a:pt x="4040155" y="5990251"/>
                </a:cubicBezTo>
                <a:cubicBezTo>
                  <a:pt x="4041587" y="5988884"/>
                  <a:pt x="4042303" y="5986312"/>
                  <a:pt x="4042303" y="5982536"/>
                </a:cubicBezTo>
                <a:cubicBezTo>
                  <a:pt x="4042303" y="5978824"/>
                  <a:pt x="4041603" y="5976301"/>
                  <a:pt x="4040204" y="5974966"/>
                </a:cubicBezTo>
                <a:cubicBezTo>
                  <a:pt x="4038804" y="5973631"/>
                  <a:pt x="4036215" y="5972964"/>
                  <a:pt x="4032439" y="5972964"/>
                </a:cubicBezTo>
                <a:close/>
                <a:moveTo>
                  <a:pt x="3899089" y="5972964"/>
                </a:moveTo>
                <a:cubicBezTo>
                  <a:pt x="3895247" y="5972964"/>
                  <a:pt x="3892610" y="5973648"/>
                  <a:pt x="3891178" y="5975015"/>
                </a:cubicBezTo>
                <a:cubicBezTo>
                  <a:pt x="3889745" y="5976382"/>
                  <a:pt x="3889029" y="5978954"/>
                  <a:pt x="3889029" y="5982731"/>
                </a:cubicBezTo>
                <a:cubicBezTo>
                  <a:pt x="3889029" y="5986442"/>
                  <a:pt x="3889729" y="5988965"/>
                  <a:pt x="3891129" y="5990300"/>
                </a:cubicBezTo>
                <a:cubicBezTo>
                  <a:pt x="3892529" y="5991635"/>
                  <a:pt x="3895117" y="5992302"/>
                  <a:pt x="3898894" y="5992302"/>
                </a:cubicBezTo>
                <a:cubicBezTo>
                  <a:pt x="3902735" y="5992302"/>
                  <a:pt x="3905372" y="5991619"/>
                  <a:pt x="3906805" y="5990251"/>
                </a:cubicBezTo>
                <a:cubicBezTo>
                  <a:pt x="3908237" y="5988884"/>
                  <a:pt x="3908953" y="5986312"/>
                  <a:pt x="3908953" y="5982536"/>
                </a:cubicBezTo>
                <a:cubicBezTo>
                  <a:pt x="3908953" y="5978824"/>
                  <a:pt x="3908253" y="5976301"/>
                  <a:pt x="3906854" y="5974966"/>
                </a:cubicBezTo>
                <a:cubicBezTo>
                  <a:pt x="3905454" y="5973631"/>
                  <a:pt x="3902865" y="5972964"/>
                  <a:pt x="3899089" y="5972964"/>
                </a:cubicBezTo>
                <a:close/>
                <a:moveTo>
                  <a:pt x="5491606" y="5966909"/>
                </a:moveTo>
                <a:cubicBezTo>
                  <a:pt x="5490043" y="5966909"/>
                  <a:pt x="5488757" y="5966990"/>
                  <a:pt x="5487748" y="5967153"/>
                </a:cubicBezTo>
                <a:cubicBezTo>
                  <a:pt x="5486739" y="5967316"/>
                  <a:pt x="5485908" y="5967511"/>
                  <a:pt x="5485257" y="5967739"/>
                </a:cubicBezTo>
                <a:cubicBezTo>
                  <a:pt x="5484606" y="5967967"/>
                  <a:pt x="5484166" y="5968292"/>
                  <a:pt x="5483939" y="5968716"/>
                </a:cubicBezTo>
                <a:cubicBezTo>
                  <a:pt x="5483711" y="5969139"/>
                  <a:pt x="5483597" y="5969578"/>
                  <a:pt x="5483597" y="5970034"/>
                </a:cubicBezTo>
                <a:lnTo>
                  <a:pt x="5483597" y="6021115"/>
                </a:lnTo>
                <a:cubicBezTo>
                  <a:pt x="5479430" y="6016752"/>
                  <a:pt x="5475214" y="6013448"/>
                  <a:pt x="5470949" y="6011201"/>
                </a:cubicBezTo>
                <a:cubicBezTo>
                  <a:pt x="5466684" y="6008955"/>
                  <a:pt x="5461980" y="6007832"/>
                  <a:pt x="5456836" y="6007832"/>
                </a:cubicBezTo>
                <a:cubicBezTo>
                  <a:pt x="5450650" y="6007832"/>
                  <a:pt x="5445197" y="6008987"/>
                  <a:pt x="5440476" y="6011299"/>
                </a:cubicBezTo>
                <a:cubicBezTo>
                  <a:pt x="5435756" y="6013610"/>
                  <a:pt x="5431800" y="6016915"/>
                  <a:pt x="5428610" y="6021212"/>
                </a:cubicBezTo>
                <a:cubicBezTo>
                  <a:pt x="5425419" y="6025510"/>
                  <a:pt x="5423010" y="6030702"/>
                  <a:pt x="5421382" y="6036790"/>
                </a:cubicBezTo>
                <a:cubicBezTo>
                  <a:pt x="5419754" y="6042878"/>
                  <a:pt x="5418940" y="6049699"/>
                  <a:pt x="5418940" y="6057252"/>
                </a:cubicBezTo>
                <a:cubicBezTo>
                  <a:pt x="5418940" y="6063633"/>
                  <a:pt x="5419592" y="6069705"/>
                  <a:pt x="5420894" y="6075467"/>
                </a:cubicBezTo>
                <a:cubicBezTo>
                  <a:pt x="5422196" y="6081230"/>
                  <a:pt x="5424263" y="6086243"/>
                  <a:pt x="5427096" y="6090508"/>
                </a:cubicBezTo>
                <a:cubicBezTo>
                  <a:pt x="5429928" y="6094773"/>
                  <a:pt x="5433623" y="6098159"/>
                  <a:pt x="5438181" y="6100666"/>
                </a:cubicBezTo>
                <a:cubicBezTo>
                  <a:pt x="5442739" y="6103172"/>
                  <a:pt x="5448241" y="6104426"/>
                  <a:pt x="5454687" y="6104426"/>
                </a:cubicBezTo>
                <a:cubicBezTo>
                  <a:pt x="5460612" y="6104426"/>
                  <a:pt x="5466066" y="6103026"/>
                  <a:pt x="5471047" y="6100226"/>
                </a:cubicBezTo>
                <a:cubicBezTo>
                  <a:pt x="5476028" y="6097426"/>
                  <a:pt x="5480830" y="6093520"/>
                  <a:pt x="5485453" y="6088506"/>
                </a:cubicBezTo>
                <a:lnTo>
                  <a:pt x="5485453" y="6100128"/>
                </a:lnTo>
                <a:cubicBezTo>
                  <a:pt x="5485453" y="6100649"/>
                  <a:pt x="5485583" y="6101105"/>
                  <a:pt x="5485843" y="6101496"/>
                </a:cubicBezTo>
                <a:cubicBezTo>
                  <a:pt x="5486104" y="6101886"/>
                  <a:pt x="5486527" y="6102196"/>
                  <a:pt x="5487113" y="6102424"/>
                </a:cubicBezTo>
                <a:cubicBezTo>
                  <a:pt x="5487699" y="6102652"/>
                  <a:pt x="5488448" y="6102831"/>
                  <a:pt x="5489359" y="6102961"/>
                </a:cubicBezTo>
                <a:cubicBezTo>
                  <a:pt x="5490271" y="6103091"/>
                  <a:pt x="5491410" y="6103156"/>
                  <a:pt x="5492778" y="6103156"/>
                </a:cubicBezTo>
                <a:cubicBezTo>
                  <a:pt x="5494080" y="6103156"/>
                  <a:pt x="5495187" y="6103091"/>
                  <a:pt x="5496099" y="6102961"/>
                </a:cubicBezTo>
                <a:cubicBezTo>
                  <a:pt x="5497010" y="6102831"/>
                  <a:pt x="5497742" y="6102652"/>
                  <a:pt x="5498296" y="6102424"/>
                </a:cubicBezTo>
                <a:cubicBezTo>
                  <a:pt x="5498850" y="6102196"/>
                  <a:pt x="5499240" y="6101886"/>
                  <a:pt x="5499468" y="6101496"/>
                </a:cubicBezTo>
                <a:cubicBezTo>
                  <a:pt x="5499696" y="6101105"/>
                  <a:pt x="5499810" y="6100649"/>
                  <a:pt x="5499810" y="6100128"/>
                </a:cubicBezTo>
                <a:lnTo>
                  <a:pt x="5499810" y="5970034"/>
                </a:lnTo>
                <a:cubicBezTo>
                  <a:pt x="5499810" y="5969578"/>
                  <a:pt x="5499663" y="5969139"/>
                  <a:pt x="5499370" y="5968716"/>
                </a:cubicBezTo>
                <a:cubicBezTo>
                  <a:pt x="5499077" y="5968292"/>
                  <a:pt x="5498638" y="5967967"/>
                  <a:pt x="5498052" y="5967739"/>
                </a:cubicBezTo>
                <a:cubicBezTo>
                  <a:pt x="5497466" y="5967511"/>
                  <a:pt x="5496652" y="5967316"/>
                  <a:pt x="5495610" y="5967153"/>
                </a:cubicBezTo>
                <a:cubicBezTo>
                  <a:pt x="5494568" y="5966990"/>
                  <a:pt x="5493234" y="5966909"/>
                  <a:pt x="5491606" y="5966909"/>
                </a:cubicBezTo>
                <a:close/>
                <a:moveTo>
                  <a:pt x="4348606" y="5966909"/>
                </a:moveTo>
                <a:cubicBezTo>
                  <a:pt x="4347043" y="5966909"/>
                  <a:pt x="4345757" y="5966990"/>
                  <a:pt x="4344748" y="5967153"/>
                </a:cubicBezTo>
                <a:cubicBezTo>
                  <a:pt x="4343739" y="5967316"/>
                  <a:pt x="4342908" y="5967511"/>
                  <a:pt x="4342257" y="5967739"/>
                </a:cubicBezTo>
                <a:cubicBezTo>
                  <a:pt x="4341606" y="5967967"/>
                  <a:pt x="4341167" y="5968292"/>
                  <a:pt x="4340939" y="5968716"/>
                </a:cubicBezTo>
                <a:cubicBezTo>
                  <a:pt x="4340711" y="5969139"/>
                  <a:pt x="4340597" y="5969578"/>
                  <a:pt x="4340597" y="5970034"/>
                </a:cubicBezTo>
                <a:lnTo>
                  <a:pt x="4340597" y="6021115"/>
                </a:lnTo>
                <a:cubicBezTo>
                  <a:pt x="4336430" y="6016752"/>
                  <a:pt x="4332214" y="6013448"/>
                  <a:pt x="4327949" y="6011201"/>
                </a:cubicBezTo>
                <a:cubicBezTo>
                  <a:pt x="4323684" y="6008955"/>
                  <a:pt x="4318980" y="6007832"/>
                  <a:pt x="4313836" y="6007832"/>
                </a:cubicBezTo>
                <a:cubicBezTo>
                  <a:pt x="4307650" y="6007832"/>
                  <a:pt x="4302197" y="6008987"/>
                  <a:pt x="4297476" y="6011299"/>
                </a:cubicBezTo>
                <a:cubicBezTo>
                  <a:pt x="4292756" y="6013610"/>
                  <a:pt x="4288800" y="6016915"/>
                  <a:pt x="4285610" y="6021212"/>
                </a:cubicBezTo>
                <a:cubicBezTo>
                  <a:pt x="4282419" y="6025510"/>
                  <a:pt x="4280010" y="6030702"/>
                  <a:pt x="4278382" y="6036790"/>
                </a:cubicBezTo>
                <a:cubicBezTo>
                  <a:pt x="4276754" y="6042878"/>
                  <a:pt x="4275940" y="6049699"/>
                  <a:pt x="4275940" y="6057252"/>
                </a:cubicBezTo>
                <a:cubicBezTo>
                  <a:pt x="4275940" y="6063633"/>
                  <a:pt x="4276591" y="6069705"/>
                  <a:pt x="4277894" y="6075467"/>
                </a:cubicBezTo>
                <a:cubicBezTo>
                  <a:pt x="4279196" y="6081230"/>
                  <a:pt x="4281263" y="6086243"/>
                  <a:pt x="4284096" y="6090508"/>
                </a:cubicBezTo>
                <a:cubicBezTo>
                  <a:pt x="4286928" y="6094773"/>
                  <a:pt x="4290623" y="6098159"/>
                  <a:pt x="4295181" y="6100666"/>
                </a:cubicBezTo>
                <a:cubicBezTo>
                  <a:pt x="4299739" y="6103172"/>
                  <a:pt x="4305241" y="6104426"/>
                  <a:pt x="4311687" y="6104426"/>
                </a:cubicBezTo>
                <a:cubicBezTo>
                  <a:pt x="4317612" y="6104426"/>
                  <a:pt x="4323065" y="6103026"/>
                  <a:pt x="4328046" y="6100226"/>
                </a:cubicBezTo>
                <a:cubicBezTo>
                  <a:pt x="4333028" y="6097426"/>
                  <a:pt x="4337830" y="6093520"/>
                  <a:pt x="4342453" y="6088506"/>
                </a:cubicBezTo>
                <a:lnTo>
                  <a:pt x="4342453" y="6100128"/>
                </a:lnTo>
                <a:cubicBezTo>
                  <a:pt x="4342453" y="6100649"/>
                  <a:pt x="4342583" y="6101105"/>
                  <a:pt x="4342843" y="6101496"/>
                </a:cubicBezTo>
                <a:cubicBezTo>
                  <a:pt x="4343104" y="6101886"/>
                  <a:pt x="4343527" y="6102196"/>
                  <a:pt x="4344113" y="6102424"/>
                </a:cubicBezTo>
                <a:cubicBezTo>
                  <a:pt x="4344699" y="6102652"/>
                  <a:pt x="4345448" y="6102831"/>
                  <a:pt x="4346359" y="6102961"/>
                </a:cubicBezTo>
                <a:cubicBezTo>
                  <a:pt x="4347271" y="6103091"/>
                  <a:pt x="4348410" y="6103156"/>
                  <a:pt x="4349778" y="6103156"/>
                </a:cubicBezTo>
                <a:cubicBezTo>
                  <a:pt x="4351080" y="6103156"/>
                  <a:pt x="4352187" y="6103091"/>
                  <a:pt x="4353098" y="6102961"/>
                </a:cubicBezTo>
                <a:cubicBezTo>
                  <a:pt x="4354010" y="6102831"/>
                  <a:pt x="4354743" y="6102652"/>
                  <a:pt x="4355296" y="6102424"/>
                </a:cubicBezTo>
                <a:cubicBezTo>
                  <a:pt x="4355849" y="6102196"/>
                  <a:pt x="4356240" y="6101886"/>
                  <a:pt x="4356468" y="6101496"/>
                </a:cubicBezTo>
                <a:cubicBezTo>
                  <a:pt x="4356696" y="6101105"/>
                  <a:pt x="4356810" y="6100649"/>
                  <a:pt x="4356810" y="6100128"/>
                </a:cubicBezTo>
                <a:lnTo>
                  <a:pt x="4356810" y="5970034"/>
                </a:lnTo>
                <a:cubicBezTo>
                  <a:pt x="4356810" y="5969578"/>
                  <a:pt x="4356663" y="5969139"/>
                  <a:pt x="4356370" y="5968716"/>
                </a:cubicBezTo>
                <a:cubicBezTo>
                  <a:pt x="4356077" y="5968292"/>
                  <a:pt x="4355638" y="5967967"/>
                  <a:pt x="4355052" y="5967739"/>
                </a:cubicBezTo>
                <a:cubicBezTo>
                  <a:pt x="4354466" y="5967511"/>
                  <a:pt x="4353652" y="5967316"/>
                  <a:pt x="4352610" y="5967153"/>
                </a:cubicBezTo>
                <a:cubicBezTo>
                  <a:pt x="4351568" y="5966990"/>
                  <a:pt x="4350233" y="5966909"/>
                  <a:pt x="4348606" y="5966909"/>
                </a:cubicBezTo>
                <a:close/>
                <a:moveTo>
                  <a:pt x="2651216" y="5966518"/>
                </a:moveTo>
                <a:cubicBezTo>
                  <a:pt x="2649654" y="5966518"/>
                  <a:pt x="2648351" y="5966583"/>
                  <a:pt x="2647310" y="5966713"/>
                </a:cubicBezTo>
                <a:cubicBezTo>
                  <a:pt x="2646268" y="5966844"/>
                  <a:pt x="2645438" y="5967039"/>
                  <a:pt x="2644819" y="5967299"/>
                </a:cubicBezTo>
                <a:cubicBezTo>
                  <a:pt x="2644200" y="5967560"/>
                  <a:pt x="2643777" y="5967885"/>
                  <a:pt x="2643549" y="5968276"/>
                </a:cubicBezTo>
                <a:cubicBezTo>
                  <a:pt x="2643321" y="5968667"/>
                  <a:pt x="2643208" y="5969122"/>
                  <a:pt x="2643208" y="5969643"/>
                </a:cubicBezTo>
                <a:lnTo>
                  <a:pt x="2643208" y="6100128"/>
                </a:lnTo>
                <a:cubicBezTo>
                  <a:pt x="2643208" y="6100649"/>
                  <a:pt x="2643321" y="6101089"/>
                  <a:pt x="2643549" y="6101447"/>
                </a:cubicBezTo>
                <a:cubicBezTo>
                  <a:pt x="2643777" y="6101805"/>
                  <a:pt x="2644200" y="6102114"/>
                  <a:pt x="2644819" y="6102375"/>
                </a:cubicBezTo>
                <a:cubicBezTo>
                  <a:pt x="2645438" y="6102635"/>
                  <a:pt x="2646268" y="6102831"/>
                  <a:pt x="2647310" y="6102961"/>
                </a:cubicBezTo>
                <a:cubicBezTo>
                  <a:pt x="2648351" y="6103091"/>
                  <a:pt x="2649654" y="6103156"/>
                  <a:pt x="2651216" y="6103156"/>
                </a:cubicBezTo>
                <a:cubicBezTo>
                  <a:pt x="2652844" y="6103156"/>
                  <a:pt x="2654179" y="6103091"/>
                  <a:pt x="2655221" y="6102961"/>
                </a:cubicBezTo>
                <a:cubicBezTo>
                  <a:pt x="2656263" y="6102831"/>
                  <a:pt x="2657076" y="6102635"/>
                  <a:pt x="2657662" y="6102375"/>
                </a:cubicBezTo>
                <a:cubicBezTo>
                  <a:pt x="2658248" y="6102114"/>
                  <a:pt x="2658672" y="6101805"/>
                  <a:pt x="2658932" y="6101447"/>
                </a:cubicBezTo>
                <a:cubicBezTo>
                  <a:pt x="2659193" y="6101089"/>
                  <a:pt x="2659323" y="6100649"/>
                  <a:pt x="2659323" y="6100128"/>
                </a:cubicBezTo>
                <a:lnTo>
                  <a:pt x="2659323" y="5969643"/>
                </a:lnTo>
                <a:cubicBezTo>
                  <a:pt x="2659323" y="5969122"/>
                  <a:pt x="2659193" y="5968667"/>
                  <a:pt x="2658932" y="5968276"/>
                </a:cubicBezTo>
                <a:cubicBezTo>
                  <a:pt x="2658672" y="5967885"/>
                  <a:pt x="2658248" y="5967560"/>
                  <a:pt x="2657662" y="5967299"/>
                </a:cubicBezTo>
                <a:cubicBezTo>
                  <a:pt x="2657076" y="5967039"/>
                  <a:pt x="2656263" y="5966844"/>
                  <a:pt x="2655221" y="5966713"/>
                </a:cubicBezTo>
                <a:cubicBezTo>
                  <a:pt x="2654179" y="5966583"/>
                  <a:pt x="2652844" y="5966518"/>
                  <a:pt x="2651216" y="5966518"/>
                </a:cubicBezTo>
                <a:close/>
                <a:moveTo>
                  <a:pt x="5723731" y="5965834"/>
                </a:moveTo>
                <a:cubicBezTo>
                  <a:pt x="5718913" y="5965834"/>
                  <a:pt x="5714729" y="5966502"/>
                  <a:pt x="5711181" y="5967836"/>
                </a:cubicBezTo>
                <a:cubicBezTo>
                  <a:pt x="5707632" y="5969171"/>
                  <a:pt x="5704686" y="5971239"/>
                  <a:pt x="5702342" y="5974038"/>
                </a:cubicBezTo>
                <a:cubicBezTo>
                  <a:pt x="5699998" y="5976838"/>
                  <a:pt x="5698256" y="5980436"/>
                  <a:pt x="5697117" y="5984831"/>
                </a:cubicBezTo>
                <a:cubicBezTo>
                  <a:pt x="5695977" y="5989226"/>
                  <a:pt x="5695407" y="5994484"/>
                  <a:pt x="5695407" y="6000604"/>
                </a:cubicBezTo>
                <a:lnTo>
                  <a:pt x="5695407" y="6009687"/>
                </a:lnTo>
                <a:lnTo>
                  <a:pt x="5683003" y="6009687"/>
                </a:lnTo>
                <a:cubicBezTo>
                  <a:pt x="5682482" y="6009687"/>
                  <a:pt x="5682027" y="6009801"/>
                  <a:pt x="5681636" y="6010029"/>
                </a:cubicBezTo>
                <a:cubicBezTo>
                  <a:pt x="5681245" y="6010257"/>
                  <a:pt x="5680920" y="6010648"/>
                  <a:pt x="5680659" y="6011201"/>
                </a:cubicBezTo>
                <a:cubicBezTo>
                  <a:pt x="5680399" y="6011755"/>
                  <a:pt x="5680204" y="6012455"/>
                  <a:pt x="5680073" y="6013301"/>
                </a:cubicBezTo>
                <a:cubicBezTo>
                  <a:pt x="5679943" y="6014148"/>
                  <a:pt x="5679878" y="6015189"/>
                  <a:pt x="5679878" y="6016427"/>
                </a:cubicBezTo>
                <a:cubicBezTo>
                  <a:pt x="5679878" y="6018771"/>
                  <a:pt x="5680139" y="6020464"/>
                  <a:pt x="5680659" y="6021505"/>
                </a:cubicBezTo>
                <a:cubicBezTo>
                  <a:pt x="5681180" y="6022547"/>
                  <a:pt x="5681962" y="6023068"/>
                  <a:pt x="5683003" y="6023068"/>
                </a:cubicBezTo>
                <a:lnTo>
                  <a:pt x="5695407" y="6023068"/>
                </a:lnTo>
                <a:lnTo>
                  <a:pt x="5695407" y="6100128"/>
                </a:lnTo>
                <a:cubicBezTo>
                  <a:pt x="5695407" y="6100649"/>
                  <a:pt x="5695538" y="6101089"/>
                  <a:pt x="5695798" y="6101447"/>
                </a:cubicBezTo>
                <a:cubicBezTo>
                  <a:pt x="5696058" y="6101805"/>
                  <a:pt x="5696498" y="6102114"/>
                  <a:pt x="5697117" y="6102375"/>
                </a:cubicBezTo>
                <a:cubicBezTo>
                  <a:pt x="5697735" y="6102635"/>
                  <a:pt x="5698565" y="6102831"/>
                  <a:pt x="5699607" y="6102961"/>
                </a:cubicBezTo>
                <a:cubicBezTo>
                  <a:pt x="5700649" y="6103091"/>
                  <a:pt x="5701951" y="6103156"/>
                  <a:pt x="5703514" y="6103156"/>
                </a:cubicBezTo>
                <a:cubicBezTo>
                  <a:pt x="5705077" y="6103156"/>
                  <a:pt x="5706379" y="6103091"/>
                  <a:pt x="5707421" y="6102961"/>
                </a:cubicBezTo>
                <a:cubicBezTo>
                  <a:pt x="5708462" y="6102831"/>
                  <a:pt x="5709293" y="6102635"/>
                  <a:pt x="5709911" y="6102375"/>
                </a:cubicBezTo>
                <a:cubicBezTo>
                  <a:pt x="5710530" y="6102114"/>
                  <a:pt x="5710969" y="6101805"/>
                  <a:pt x="5711230" y="6101447"/>
                </a:cubicBezTo>
                <a:cubicBezTo>
                  <a:pt x="5711490" y="6101089"/>
                  <a:pt x="5711620" y="6100649"/>
                  <a:pt x="5711620" y="6100128"/>
                </a:cubicBezTo>
                <a:lnTo>
                  <a:pt x="5711620" y="6023068"/>
                </a:lnTo>
                <a:lnTo>
                  <a:pt x="5731252" y="6023068"/>
                </a:lnTo>
                <a:cubicBezTo>
                  <a:pt x="5732228" y="6023068"/>
                  <a:pt x="5733010" y="6022547"/>
                  <a:pt x="5733596" y="6021505"/>
                </a:cubicBezTo>
                <a:cubicBezTo>
                  <a:pt x="5734182" y="6020464"/>
                  <a:pt x="5734475" y="6018771"/>
                  <a:pt x="5734475" y="6016427"/>
                </a:cubicBezTo>
                <a:cubicBezTo>
                  <a:pt x="5734475" y="6015189"/>
                  <a:pt x="5734394" y="6014148"/>
                  <a:pt x="5734231" y="6013301"/>
                </a:cubicBezTo>
                <a:cubicBezTo>
                  <a:pt x="5734068" y="6012455"/>
                  <a:pt x="5733840" y="6011755"/>
                  <a:pt x="5733547" y="6011201"/>
                </a:cubicBezTo>
                <a:cubicBezTo>
                  <a:pt x="5733254" y="6010648"/>
                  <a:pt x="5732929" y="6010257"/>
                  <a:pt x="5732570" y="6010029"/>
                </a:cubicBezTo>
                <a:cubicBezTo>
                  <a:pt x="5732212" y="6009801"/>
                  <a:pt x="5731773" y="6009687"/>
                  <a:pt x="5731252" y="6009687"/>
                </a:cubicBezTo>
                <a:lnTo>
                  <a:pt x="5711620" y="6009687"/>
                </a:lnTo>
                <a:lnTo>
                  <a:pt x="5711620" y="6000116"/>
                </a:lnTo>
                <a:cubicBezTo>
                  <a:pt x="5711620" y="5996339"/>
                  <a:pt x="5711848" y="5993133"/>
                  <a:pt x="5712304" y="5990496"/>
                </a:cubicBezTo>
                <a:cubicBezTo>
                  <a:pt x="5712759" y="5987859"/>
                  <a:pt x="5713509" y="5985710"/>
                  <a:pt x="5714550" y="5984049"/>
                </a:cubicBezTo>
                <a:cubicBezTo>
                  <a:pt x="5715592" y="5982389"/>
                  <a:pt x="5716960" y="5981168"/>
                  <a:pt x="5718652" y="5980387"/>
                </a:cubicBezTo>
                <a:cubicBezTo>
                  <a:pt x="5720345" y="5979606"/>
                  <a:pt x="5722396" y="5979215"/>
                  <a:pt x="5724806" y="5979215"/>
                </a:cubicBezTo>
                <a:cubicBezTo>
                  <a:pt x="5726564" y="5979215"/>
                  <a:pt x="5728110" y="5979361"/>
                  <a:pt x="5729445" y="5979654"/>
                </a:cubicBezTo>
                <a:cubicBezTo>
                  <a:pt x="5730779" y="5979947"/>
                  <a:pt x="5731935" y="5980273"/>
                  <a:pt x="5732912" y="5980631"/>
                </a:cubicBezTo>
                <a:cubicBezTo>
                  <a:pt x="5733889" y="5980989"/>
                  <a:pt x="5734719" y="5981315"/>
                  <a:pt x="5735403" y="5981608"/>
                </a:cubicBezTo>
                <a:cubicBezTo>
                  <a:pt x="5736086" y="5981901"/>
                  <a:pt x="5736656" y="5982047"/>
                  <a:pt x="5737112" y="5982047"/>
                </a:cubicBezTo>
                <a:cubicBezTo>
                  <a:pt x="5737502" y="5982047"/>
                  <a:pt x="5737828" y="5981966"/>
                  <a:pt x="5738088" y="5981803"/>
                </a:cubicBezTo>
                <a:cubicBezTo>
                  <a:pt x="5738349" y="5981640"/>
                  <a:pt x="5738561" y="5981331"/>
                  <a:pt x="5738723" y="5980875"/>
                </a:cubicBezTo>
                <a:cubicBezTo>
                  <a:pt x="5738886" y="5980419"/>
                  <a:pt x="5739033" y="5979817"/>
                  <a:pt x="5739163" y="5979068"/>
                </a:cubicBezTo>
                <a:cubicBezTo>
                  <a:pt x="5739293" y="5978320"/>
                  <a:pt x="5739358" y="5977327"/>
                  <a:pt x="5739358" y="5976089"/>
                </a:cubicBezTo>
                <a:cubicBezTo>
                  <a:pt x="5739358" y="5974852"/>
                  <a:pt x="5739309" y="5973794"/>
                  <a:pt x="5739212" y="5972915"/>
                </a:cubicBezTo>
                <a:cubicBezTo>
                  <a:pt x="5739114" y="5972036"/>
                  <a:pt x="5738935" y="5971287"/>
                  <a:pt x="5738674" y="5970669"/>
                </a:cubicBezTo>
                <a:cubicBezTo>
                  <a:pt x="5738414" y="5970050"/>
                  <a:pt x="5738088" y="5969546"/>
                  <a:pt x="5737698" y="5969155"/>
                </a:cubicBezTo>
                <a:cubicBezTo>
                  <a:pt x="5737307" y="5968764"/>
                  <a:pt x="5736526" y="5968325"/>
                  <a:pt x="5735354" y="5967836"/>
                </a:cubicBezTo>
                <a:cubicBezTo>
                  <a:pt x="5734182" y="5967348"/>
                  <a:pt x="5732521" y="5966892"/>
                  <a:pt x="5730373" y="5966469"/>
                </a:cubicBezTo>
                <a:cubicBezTo>
                  <a:pt x="5728224" y="5966046"/>
                  <a:pt x="5726010" y="5965834"/>
                  <a:pt x="5723731" y="5965834"/>
                </a:cubicBezTo>
                <a:close/>
                <a:moveTo>
                  <a:pt x="3561556" y="5965834"/>
                </a:moveTo>
                <a:cubicBezTo>
                  <a:pt x="3556738" y="5965834"/>
                  <a:pt x="3552554" y="5966502"/>
                  <a:pt x="3549006" y="5967836"/>
                </a:cubicBezTo>
                <a:cubicBezTo>
                  <a:pt x="3545457" y="5969171"/>
                  <a:pt x="3542511" y="5971239"/>
                  <a:pt x="3540167" y="5974038"/>
                </a:cubicBezTo>
                <a:cubicBezTo>
                  <a:pt x="3537823" y="5976838"/>
                  <a:pt x="3536081" y="5980436"/>
                  <a:pt x="3534941" y="5984831"/>
                </a:cubicBezTo>
                <a:cubicBezTo>
                  <a:pt x="3533802" y="5989226"/>
                  <a:pt x="3533232" y="5994484"/>
                  <a:pt x="3533232" y="6000604"/>
                </a:cubicBezTo>
                <a:lnTo>
                  <a:pt x="3533232" y="6009687"/>
                </a:lnTo>
                <a:lnTo>
                  <a:pt x="3520828" y="6009687"/>
                </a:lnTo>
                <a:cubicBezTo>
                  <a:pt x="3520307" y="6009687"/>
                  <a:pt x="3519852" y="6009801"/>
                  <a:pt x="3519461" y="6010029"/>
                </a:cubicBezTo>
                <a:cubicBezTo>
                  <a:pt x="3519070" y="6010257"/>
                  <a:pt x="3518745" y="6010648"/>
                  <a:pt x="3518484" y="6011201"/>
                </a:cubicBezTo>
                <a:cubicBezTo>
                  <a:pt x="3518224" y="6011755"/>
                  <a:pt x="3518028" y="6012455"/>
                  <a:pt x="3517898" y="6013301"/>
                </a:cubicBezTo>
                <a:cubicBezTo>
                  <a:pt x="3517768" y="6014148"/>
                  <a:pt x="3517703" y="6015189"/>
                  <a:pt x="3517703" y="6016427"/>
                </a:cubicBezTo>
                <a:cubicBezTo>
                  <a:pt x="3517703" y="6018771"/>
                  <a:pt x="3517964" y="6020464"/>
                  <a:pt x="3518484" y="6021505"/>
                </a:cubicBezTo>
                <a:cubicBezTo>
                  <a:pt x="3519005" y="6022547"/>
                  <a:pt x="3519787" y="6023068"/>
                  <a:pt x="3520828" y="6023068"/>
                </a:cubicBezTo>
                <a:lnTo>
                  <a:pt x="3533232" y="6023068"/>
                </a:lnTo>
                <a:lnTo>
                  <a:pt x="3533232" y="6100128"/>
                </a:lnTo>
                <a:cubicBezTo>
                  <a:pt x="3533232" y="6100649"/>
                  <a:pt x="3533363" y="6101089"/>
                  <a:pt x="3533623" y="6101447"/>
                </a:cubicBezTo>
                <a:cubicBezTo>
                  <a:pt x="3533883" y="6101805"/>
                  <a:pt x="3534323" y="6102114"/>
                  <a:pt x="3534941" y="6102375"/>
                </a:cubicBezTo>
                <a:cubicBezTo>
                  <a:pt x="3535560" y="6102635"/>
                  <a:pt x="3536390" y="6102831"/>
                  <a:pt x="3537432" y="6102961"/>
                </a:cubicBezTo>
                <a:cubicBezTo>
                  <a:pt x="3538474" y="6103091"/>
                  <a:pt x="3539776" y="6103156"/>
                  <a:pt x="3541339" y="6103156"/>
                </a:cubicBezTo>
                <a:cubicBezTo>
                  <a:pt x="3542902" y="6103156"/>
                  <a:pt x="3544204" y="6103091"/>
                  <a:pt x="3545245" y="6102961"/>
                </a:cubicBezTo>
                <a:cubicBezTo>
                  <a:pt x="3546287" y="6102831"/>
                  <a:pt x="3547117" y="6102635"/>
                  <a:pt x="3547736" y="6102375"/>
                </a:cubicBezTo>
                <a:cubicBezTo>
                  <a:pt x="3548355" y="6102114"/>
                  <a:pt x="3548794" y="6101805"/>
                  <a:pt x="3549054" y="6101447"/>
                </a:cubicBezTo>
                <a:cubicBezTo>
                  <a:pt x="3549315" y="6101089"/>
                  <a:pt x="3549445" y="6100649"/>
                  <a:pt x="3549445" y="6100128"/>
                </a:cubicBezTo>
                <a:lnTo>
                  <a:pt x="3549445" y="6023068"/>
                </a:lnTo>
                <a:lnTo>
                  <a:pt x="3569077" y="6023068"/>
                </a:lnTo>
                <a:cubicBezTo>
                  <a:pt x="3570053" y="6023068"/>
                  <a:pt x="3570835" y="6022547"/>
                  <a:pt x="3571421" y="6021505"/>
                </a:cubicBezTo>
                <a:cubicBezTo>
                  <a:pt x="3572007" y="6020464"/>
                  <a:pt x="3572300" y="6018771"/>
                  <a:pt x="3572300" y="6016427"/>
                </a:cubicBezTo>
                <a:cubicBezTo>
                  <a:pt x="3572300" y="6015189"/>
                  <a:pt x="3572218" y="6014148"/>
                  <a:pt x="3572055" y="6013301"/>
                </a:cubicBezTo>
                <a:cubicBezTo>
                  <a:pt x="3571893" y="6012455"/>
                  <a:pt x="3571665" y="6011755"/>
                  <a:pt x="3571372" y="6011201"/>
                </a:cubicBezTo>
                <a:cubicBezTo>
                  <a:pt x="3571079" y="6010648"/>
                  <a:pt x="3570753" y="6010257"/>
                  <a:pt x="3570395" y="6010029"/>
                </a:cubicBezTo>
                <a:cubicBezTo>
                  <a:pt x="3570037" y="6009801"/>
                  <a:pt x="3569598" y="6009687"/>
                  <a:pt x="3569077" y="6009687"/>
                </a:cubicBezTo>
                <a:lnTo>
                  <a:pt x="3549445" y="6009687"/>
                </a:lnTo>
                <a:lnTo>
                  <a:pt x="3549445" y="6000116"/>
                </a:lnTo>
                <a:cubicBezTo>
                  <a:pt x="3549445" y="5996339"/>
                  <a:pt x="3549673" y="5993133"/>
                  <a:pt x="3550129" y="5990496"/>
                </a:cubicBezTo>
                <a:cubicBezTo>
                  <a:pt x="3550585" y="5987859"/>
                  <a:pt x="3551334" y="5985710"/>
                  <a:pt x="3552375" y="5984049"/>
                </a:cubicBezTo>
                <a:cubicBezTo>
                  <a:pt x="3553417" y="5982389"/>
                  <a:pt x="3554784" y="5981168"/>
                  <a:pt x="3556477" y="5980387"/>
                </a:cubicBezTo>
                <a:cubicBezTo>
                  <a:pt x="3558170" y="5979606"/>
                  <a:pt x="3560221" y="5979215"/>
                  <a:pt x="3562631" y="5979215"/>
                </a:cubicBezTo>
                <a:cubicBezTo>
                  <a:pt x="3564388" y="5979215"/>
                  <a:pt x="3565935" y="5979361"/>
                  <a:pt x="3567270" y="5979654"/>
                </a:cubicBezTo>
                <a:cubicBezTo>
                  <a:pt x="3568604" y="5979947"/>
                  <a:pt x="3569760" y="5980273"/>
                  <a:pt x="3570737" y="5980631"/>
                </a:cubicBezTo>
                <a:cubicBezTo>
                  <a:pt x="3571714" y="5980989"/>
                  <a:pt x="3572544" y="5981315"/>
                  <a:pt x="3573227" y="5981608"/>
                </a:cubicBezTo>
                <a:cubicBezTo>
                  <a:pt x="3573911" y="5981901"/>
                  <a:pt x="3574481" y="5982047"/>
                  <a:pt x="3574937" y="5982047"/>
                </a:cubicBezTo>
                <a:cubicBezTo>
                  <a:pt x="3575327" y="5982047"/>
                  <a:pt x="3575653" y="5981966"/>
                  <a:pt x="3575913" y="5981803"/>
                </a:cubicBezTo>
                <a:cubicBezTo>
                  <a:pt x="3576174" y="5981640"/>
                  <a:pt x="3576385" y="5981331"/>
                  <a:pt x="3576548" y="5980875"/>
                </a:cubicBezTo>
                <a:cubicBezTo>
                  <a:pt x="3576711" y="5980419"/>
                  <a:pt x="3576857" y="5979817"/>
                  <a:pt x="3576988" y="5979068"/>
                </a:cubicBezTo>
                <a:cubicBezTo>
                  <a:pt x="3577118" y="5978320"/>
                  <a:pt x="3577183" y="5977327"/>
                  <a:pt x="3577183" y="5976089"/>
                </a:cubicBezTo>
                <a:cubicBezTo>
                  <a:pt x="3577183" y="5974852"/>
                  <a:pt x="3577134" y="5973794"/>
                  <a:pt x="3577037" y="5972915"/>
                </a:cubicBezTo>
                <a:cubicBezTo>
                  <a:pt x="3576939" y="5972036"/>
                  <a:pt x="3576760" y="5971287"/>
                  <a:pt x="3576499" y="5970669"/>
                </a:cubicBezTo>
                <a:cubicBezTo>
                  <a:pt x="3576239" y="5970050"/>
                  <a:pt x="3575913" y="5969546"/>
                  <a:pt x="3575523" y="5969155"/>
                </a:cubicBezTo>
                <a:cubicBezTo>
                  <a:pt x="3575132" y="5968764"/>
                  <a:pt x="3574351" y="5968325"/>
                  <a:pt x="3573179" y="5967836"/>
                </a:cubicBezTo>
                <a:cubicBezTo>
                  <a:pt x="3572007" y="5967348"/>
                  <a:pt x="3570346" y="5966892"/>
                  <a:pt x="3568198" y="5966469"/>
                </a:cubicBezTo>
                <a:cubicBezTo>
                  <a:pt x="3566049" y="5966046"/>
                  <a:pt x="3563835" y="5965834"/>
                  <a:pt x="3561556" y="5965834"/>
                </a:cubicBezTo>
                <a:close/>
                <a:moveTo>
                  <a:pt x="1484185" y="5957463"/>
                </a:moveTo>
                <a:cubicBezTo>
                  <a:pt x="1480167" y="5957463"/>
                  <a:pt x="1477042" y="5957556"/>
                  <a:pt x="1474809" y="5957742"/>
                </a:cubicBezTo>
                <a:cubicBezTo>
                  <a:pt x="1472577" y="5957928"/>
                  <a:pt x="1470996" y="5958411"/>
                  <a:pt x="1470065" y="5959193"/>
                </a:cubicBezTo>
                <a:cubicBezTo>
                  <a:pt x="1469135" y="5959974"/>
                  <a:pt x="1468763" y="5961146"/>
                  <a:pt x="1468949" y="5962709"/>
                </a:cubicBezTo>
                <a:cubicBezTo>
                  <a:pt x="1469135" y="5964272"/>
                  <a:pt x="1469675" y="5966392"/>
                  <a:pt x="1470568" y="5969071"/>
                </a:cubicBezTo>
                <a:lnTo>
                  <a:pt x="1513542" y="6097101"/>
                </a:lnTo>
                <a:cubicBezTo>
                  <a:pt x="1513839" y="6098068"/>
                  <a:pt x="1514155" y="6098868"/>
                  <a:pt x="1514491" y="6099501"/>
                </a:cubicBezTo>
                <a:cubicBezTo>
                  <a:pt x="1514825" y="6100133"/>
                  <a:pt x="1515309" y="6100673"/>
                  <a:pt x="1515942" y="6101119"/>
                </a:cubicBezTo>
                <a:cubicBezTo>
                  <a:pt x="1516574" y="6101566"/>
                  <a:pt x="1517355" y="6101938"/>
                  <a:pt x="1518286" y="6102235"/>
                </a:cubicBezTo>
                <a:cubicBezTo>
                  <a:pt x="1519216" y="6102533"/>
                  <a:pt x="1520425" y="6102756"/>
                  <a:pt x="1521913" y="6102905"/>
                </a:cubicBezTo>
                <a:cubicBezTo>
                  <a:pt x="1523402" y="6103054"/>
                  <a:pt x="1525206" y="6103147"/>
                  <a:pt x="1527327" y="6103184"/>
                </a:cubicBezTo>
                <a:cubicBezTo>
                  <a:pt x="1529448" y="6103221"/>
                  <a:pt x="1531996" y="6103240"/>
                  <a:pt x="1534973" y="6103240"/>
                </a:cubicBezTo>
                <a:cubicBezTo>
                  <a:pt x="1538693" y="6103240"/>
                  <a:pt x="1541707" y="6103184"/>
                  <a:pt x="1544014" y="6103072"/>
                </a:cubicBezTo>
                <a:cubicBezTo>
                  <a:pt x="1546321" y="6102961"/>
                  <a:pt x="1548145" y="6102700"/>
                  <a:pt x="1549484" y="6102291"/>
                </a:cubicBezTo>
                <a:cubicBezTo>
                  <a:pt x="1550824" y="6101882"/>
                  <a:pt x="1551791" y="6101286"/>
                  <a:pt x="1552386" y="6100505"/>
                </a:cubicBezTo>
                <a:cubicBezTo>
                  <a:pt x="1552981" y="6099724"/>
                  <a:pt x="1553465" y="6098701"/>
                  <a:pt x="1553837" y="6097436"/>
                </a:cubicBezTo>
                <a:lnTo>
                  <a:pt x="1596923" y="5969295"/>
                </a:lnTo>
                <a:cubicBezTo>
                  <a:pt x="1597816" y="5966690"/>
                  <a:pt x="1598393" y="5964606"/>
                  <a:pt x="1598653" y="5963044"/>
                </a:cubicBezTo>
                <a:cubicBezTo>
                  <a:pt x="1598914" y="5961481"/>
                  <a:pt x="1598690" y="5960272"/>
                  <a:pt x="1597983" y="5959416"/>
                </a:cubicBezTo>
                <a:cubicBezTo>
                  <a:pt x="1597276" y="5958560"/>
                  <a:pt x="1595974" y="5958021"/>
                  <a:pt x="1594077" y="5957798"/>
                </a:cubicBezTo>
                <a:cubicBezTo>
                  <a:pt x="1592179" y="5957574"/>
                  <a:pt x="1589518" y="5957463"/>
                  <a:pt x="1586095" y="5957463"/>
                </a:cubicBezTo>
                <a:cubicBezTo>
                  <a:pt x="1582598" y="5957463"/>
                  <a:pt x="1579844" y="5957537"/>
                  <a:pt x="1577835" y="5957686"/>
                </a:cubicBezTo>
                <a:cubicBezTo>
                  <a:pt x="1575826" y="5957835"/>
                  <a:pt x="1574282" y="5958132"/>
                  <a:pt x="1573203" y="5958579"/>
                </a:cubicBezTo>
                <a:cubicBezTo>
                  <a:pt x="1572124" y="5959025"/>
                  <a:pt x="1571361" y="5959639"/>
                  <a:pt x="1570915" y="5960421"/>
                </a:cubicBezTo>
                <a:cubicBezTo>
                  <a:pt x="1570469" y="5961202"/>
                  <a:pt x="1570097" y="5962225"/>
                  <a:pt x="1569799" y="5963490"/>
                </a:cubicBezTo>
                <a:lnTo>
                  <a:pt x="1535308" y="6074330"/>
                </a:lnTo>
                <a:lnTo>
                  <a:pt x="1535196" y="6074330"/>
                </a:lnTo>
                <a:lnTo>
                  <a:pt x="1500036" y="5962932"/>
                </a:lnTo>
                <a:cubicBezTo>
                  <a:pt x="1499664" y="5961816"/>
                  <a:pt x="1499273" y="5960886"/>
                  <a:pt x="1498864" y="5960142"/>
                </a:cubicBezTo>
                <a:cubicBezTo>
                  <a:pt x="1498454" y="5959397"/>
                  <a:pt x="1497729" y="5958839"/>
                  <a:pt x="1496687" y="5958467"/>
                </a:cubicBezTo>
                <a:cubicBezTo>
                  <a:pt x="1495645" y="5958095"/>
                  <a:pt x="1494157" y="5957835"/>
                  <a:pt x="1492222" y="5957686"/>
                </a:cubicBezTo>
                <a:cubicBezTo>
                  <a:pt x="1490288" y="5957537"/>
                  <a:pt x="1487608" y="5957463"/>
                  <a:pt x="1484185" y="5957463"/>
                </a:cubicBezTo>
                <a:close/>
                <a:moveTo>
                  <a:pt x="1741993" y="5947194"/>
                </a:moveTo>
                <a:cubicBezTo>
                  <a:pt x="1739239" y="5947194"/>
                  <a:pt x="1736970" y="5947305"/>
                  <a:pt x="1735184" y="5947528"/>
                </a:cubicBezTo>
                <a:cubicBezTo>
                  <a:pt x="1733398" y="5947752"/>
                  <a:pt x="1731966" y="5948068"/>
                  <a:pt x="1730887" y="5948477"/>
                </a:cubicBezTo>
                <a:cubicBezTo>
                  <a:pt x="1729808" y="5948886"/>
                  <a:pt x="1729045" y="5949389"/>
                  <a:pt x="1728599" y="5949984"/>
                </a:cubicBezTo>
                <a:cubicBezTo>
                  <a:pt x="1728152" y="5950579"/>
                  <a:pt x="1727929" y="5951249"/>
                  <a:pt x="1727929" y="5951993"/>
                </a:cubicBezTo>
                <a:lnTo>
                  <a:pt x="1727929" y="6098775"/>
                </a:lnTo>
                <a:cubicBezTo>
                  <a:pt x="1727929" y="6099519"/>
                  <a:pt x="1728152" y="6100170"/>
                  <a:pt x="1728599" y="6100728"/>
                </a:cubicBezTo>
                <a:cubicBezTo>
                  <a:pt x="1729045" y="6101286"/>
                  <a:pt x="1729808" y="6101752"/>
                  <a:pt x="1730887" y="6102124"/>
                </a:cubicBezTo>
                <a:cubicBezTo>
                  <a:pt x="1731966" y="6102496"/>
                  <a:pt x="1733398" y="6102775"/>
                  <a:pt x="1735184" y="6102961"/>
                </a:cubicBezTo>
                <a:cubicBezTo>
                  <a:pt x="1736970" y="6103147"/>
                  <a:pt x="1739239" y="6103240"/>
                  <a:pt x="1741993" y="6103240"/>
                </a:cubicBezTo>
                <a:cubicBezTo>
                  <a:pt x="1744747" y="6103240"/>
                  <a:pt x="1747016" y="6103147"/>
                  <a:pt x="1748802" y="6102961"/>
                </a:cubicBezTo>
                <a:cubicBezTo>
                  <a:pt x="1750588" y="6102775"/>
                  <a:pt x="1752020" y="6102496"/>
                  <a:pt x="1753099" y="6102124"/>
                </a:cubicBezTo>
                <a:cubicBezTo>
                  <a:pt x="1754178" y="6101752"/>
                  <a:pt x="1754941" y="6101286"/>
                  <a:pt x="1755387" y="6100728"/>
                </a:cubicBezTo>
                <a:cubicBezTo>
                  <a:pt x="1755834" y="6100170"/>
                  <a:pt x="1756057" y="6099519"/>
                  <a:pt x="1756057" y="6098775"/>
                </a:cubicBezTo>
                <a:lnTo>
                  <a:pt x="1756057" y="5951993"/>
                </a:lnTo>
                <a:cubicBezTo>
                  <a:pt x="1756057" y="5951249"/>
                  <a:pt x="1755834" y="5950579"/>
                  <a:pt x="1755387" y="5949984"/>
                </a:cubicBezTo>
                <a:cubicBezTo>
                  <a:pt x="1754941" y="5949389"/>
                  <a:pt x="1754178" y="5948886"/>
                  <a:pt x="1753099" y="5948477"/>
                </a:cubicBezTo>
                <a:cubicBezTo>
                  <a:pt x="1752020" y="5948068"/>
                  <a:pt x="1750588" y="5947752"/>
                  <a:pt x="1748802" y="5947528"/>
                </a:cubicBezTo>
                <a:cubicBezTo>
                  <a:pt x="1747016" y="5947305"/>
                  <a:pt x="1744747" y="5947194"/>
                  <a:pt x="1741993" y="5947194"/>
                </a:cubicBezTo>
                <a:close/>
                <a:moveTo>
                  <a:pt x="3044183" y="5699692"/>
                </a:moveTo>
                <a:cubicBezTo>
                  <a:pt x="3040146" y="5699692"/>
                  <a:pt x="3037363" y="5700457"/>
                  <a:pt x="3035832" y="5701988"/>
                </a:cubicBezTo>
                <a:cubicBezTo>
                  <a:pt x="3034302" y="5703518"/>
                  <a:pt x="3033537" y="5706594"/>
                  <a:pt x="3033537" y="5711217"/>
                </a:cubicBezTo>
                <a:cubicBezTo>
                  <a:pt x="3033537" y="5715710"/>
                  <a:pt x="3034286" y="5718705"/>
                  <a:pt x="3035784" y="5720203"/>
                </a:cubicBezTo>
                <a:cubicBezTo>
                  <a:pt x="3037281" y="5721700"/>
                  <a:pt x="3039983" y="5722449"/>
                  <a:pt x="3043890" y="5722449"/>
                </a:cubicBezTo>
                <a:cubicBezTo>
                  <a:pt x="3047927" y="5722449"/>
                  <a:pt x="3050711" y="5721684"/>
                  <a:pt x="3052241" y="5720154"/>
                </a:cubicBezTo>
                <a:cubicBezTo>
                  <a:pt x="3053771" y="5718624"/>
                  <a:pt x="3054536" y="5715547"/>
                  <a:pt x="3054536" y="5710924"/>
                </a:cubicBezTo>
                <a:cubicBezTo>
                  <a:pt x="3054536" y="5706432"/>
                  <a:pt x="3053787" y="5703436"/>
                  <a:pt x="3052290" y="5701939"/>
                </a:cubicBezTo>
                <a:cubicBezTo>
                  <a:pt x="3050792" y="5700441"/>
                  <a:pt x="3048090" y="5699692"/>
                  <a:pt x="3044183" y="5699692"/>
                </a:cubicBezTo>
                <a:close/>
                <a:moveTo>
                  <a:pt x="1317563" y="5679084"/>
                </a:moveTo>
                <a:lnTo>
                  <a:pt x="1331334" y="5679084"/>
                </a:lnTo>
                <a:lnTo>
                  <a:pt x="1331334" y="5697739"/>
                </a:lnTo>
                <a:cubicBezTo>
                  <a:pt x="1327363" y="5702167"/>
                  <a:pt x="1323570" y="5705455"/>
                  <a:pt x="1319956" y="5707604"/>
                </a:cubicBezTo>
                <a:cubicBezTo>
                  <a:pt x="1316342" y="5709752"/>
                  <a:pt x="1312419" y="5710827"/>
                  <a:pt x="1308187" y="5710827"/>
                </a:cubicBezTo>
                <a:cubicBezTo>
                  <a:pt x="1302978" y="5710827"/>
                  <a:pt x="1298925" y="5709476"/>
                  <a:pt x="1296027" y="5706773"/>
                </a:cubicBezTo>
                <a:cubicBezTo>
                  <a:pt x="1293130" y="5704071"/>
                  <a:pt x="1291681" y="5700441"/>
                  <a:pt x="1291681" y="5695883"/>
                </a:cubicBezTo>
                <a:cubicBezTo>
                  <a:pt x="1291681" y="5693214"/>
                  <a:pt x="1292186" y="5690853"/>
                  <a:pt x="1293195" y="5688802"/>
                </a:cubicBezTo>
                <a:cubicBezTo>
                  <a:pt x="1294204" y="5686751"/>
                  <a:pt x="1295783" y="5684993"/>
                  <a:pt x="1297932" y="5683528"/>
                </a:cubicBezTo>
                <a:cubicBezTo>
                  <a:pt x="1300080" y="5682063"/>
                  <a:pt x="1302783" y="5680956"/>
                  <a:pt x="1306038" y="5680208"/>
                </a:cubicBezTo>
                <a:cubicBezTo>
                  <a:pt x="1309294" y="5679459"/>
                  <a:pt x="1313135" y="5679084"/>
                  <a:pt x="1317563" y="5679084"/>
                </a:cubicBezTo>
                <a:close/>
                <a:moveTo>
                  <a:pt x="2676035" y="5640701"/>
                </a:moveTo>
                <a:cubicBezTo>
                  <a:pt x="2680228" y="5640701"/>
                  <a:pt x="2683733" y="5641677"/>
                  <a:pt x="2686550" y="5643631"/>
                </a:cubicBezTo>
                <a:cubicBezTo>
                  <a:pt x="2689367" y="5645584"/>
                  <a:pt x="2691611" y="5648189"/>
                  <a:pt x="2693282" y="5651444"/>
                </a:cubicBezTo>
                <a:cubicBezTo>
                  <a:pt x="2694952" y="5654700"/>
                  <a:pt x="2696131" y="5658427"/>
                  <a:pt x="2696819" y="5662627"/>
                </a:cubicBezTo>
                <a:cubicBezTo>
                  <a:pt x="2697507" y="5666827"/>
                  <a:pt x="2697851" y="5671173"/>
                  <a:pt x="2697851" y="5675666"/>
                </a:cubicBezTo>
                <a:cubicBezTo>
                  <a:pt x="2697851" y="5679768"/>
                  <a:pt x="2697425" y="5683838"/>
                  <a:pt x="2696573" y="5687875"/>
                </a:cubicBezTo>
                <a:cubicBezTo>
                  <a:pt x="2695722" y="5691911"/>
                  <a:pt x="2694395" y="5695558"/>
                  <a:pt x="2692593" y="5698813"/>
                </a:cubicBezTo>
                <a:cubicBezTo>
                  <a:pt x="2690792" y="5702069"/>
                  <a:pt x="2688433" y="5704673"/>
                  <a:pt x="2685518" y="5706627"/>
                </a:cubicBezTo>
                <a:cubicBezTo>
                  <a:pt x="2682602" y="5708580"/>
                  <a:pt x="2679114" y="5709557"/>
                  <a:pt x="2675053" y="5709557"/>
                </a:cubicBezTo>
                <a:cubicBezTo>
                  <a:pt x="2670664" y="5709557"/>
                  <a:pt x="2666471" y="5708124"/>
                  <a:pt x="2662475" y="5705260"/>
                </a:cubicBezTo>
                <a:cubicBezTo>
                  <a:pt x="2658479" y="5702395"/>
                  <a:pt x="2654253" y="5698260"/>
                  <a:pt x="2649798" y="5692856"/>
                </a:cubicBezTo>
                <a:lnTo>
                  <a:pt x="2649798" y="5657890"/>
                </a:lnTo>
                <a:cubicBezTo>
                  <a:pt x="2652352" y="5654700"/>
                  <a:pt x="2654776" y="5652014"/>
                  <a:pt x="2657069" y="5649833"/>
                </a:cubicBezTo>
                <a:cubicBezTo>
                  <a:pt x="2659363" y="5647651"/>
                  <a:pt x="2661557" y="5645893"/>
                  <a:pt x="2663654" y="5644559"/>
                </a:cubicBezTo>
                <a:cubicBezTo>
                  <a:pt x="2665750" y="5643224"/>
                  <a:pt x="2667814" y="5642247"/>
                  <a:pt x="2669844" y="5641629"/>
                </a:cubicBezTo>
                <a:cubicBezTo>
                  <a:pt x="2671875" y="5641010"/>
                  <a:pt x="2673939" y="5640701"/>
                  <a:pt x="2676035" y="5640701"/>
                </a:cubicBezTo>
                <a:close/>
                <a:moveTo>
                  <a:pt x="1781554" y="5640701"/>
                </a:moveTo>
                <a:cubicBezTo>
                  <a:pt x="1785981" y="5640701"/>
                  <a:pt x="1790229" y="5642117"/>
                  <a:pt x="1794299" y="5644949"/>
                </a:cubicBezTo>
                <a:cubicBezTo>
                  <a:pt x="1798369" y="5647782"/>
                  <a:pt x="1802585" y="5651900"/>
                  <a:pt x="1806947" y="5657304"/>
                </a:cubicBezTo>
                <a:lnTo>
                  <a:pt x="1806947" y="5692465"/>
                </a:lnTo>
                <a:cubicBezTo>
                  <a:pt x="1804408" y="5695655"/>
                  <a:pt x="1801999" y="5698341"/>
                  <a:pt x="1799720" y="5700523"/>
                </a:cubicBezTo>
                <a:cubicBezTo>
                  <a:pt x="1797441" y="5702704"/>
                  <a:pt x="1795260" y="5704478"/>
                  <a:pt x="1793176" y="5705846"/>
                </a:cubicBezTo>
                <a:cubicBezTo>
                  <a:pt x="1791092" y="5707213"/>
                  <a:pt x="1789057" y="5708190"/>
                  <a:pt x="1787072" y="5708776"/>
                </a:cubicBezTo>
                <a:cubicBezTo>
                  <a:pt x="1785086" y="5709362"/>
                  <a:pt x="1783018" y="5709655"/>
                  <a:pt x="1780870" y="5709655"/>
                </a:cubicBezTo>
                <a:cubicBezTo>
                  <a:pt x="1776637" y="5709655"/>
                  <a:pt x="1773122" y="5708662"/>
                  <a:pt x="1770321" y="5706676"/>
                </a:cubicBezTo>
                <a:cubicBezTo>
                  <a:pt x="1767522" y="5704690"/>
                  <a:pt x="1765275" y="5702053"/>
                  <a:pt x="1763582" y="5698765"/>
                </a:cubicBezTo>
                <a:cubicBezTo>
                  <a:pt x="1761889" y="5695476"/>
                  <a:pt x="1760701" y="5691716"/>
                  <a:pt x="1760018" y="5687484"/>
                </a:cubicBezTo>
                <a:cubicBezTo>
                  <a:pt x="1759334" y="5683252"/>
                  <a:pt x="1758992" y="5678922"/>
                  <a:pt x="1758992" y="5674494"/>
                </a:cubicBezTo>
                <a:cubicBezTo>
                  <a:pt x="1758992" y="5670327"/>
                  <a:pt x="1759399" y="5666225"/>
                  <a:pt x="1760213" y="5662188"/>
                </a:cubicBezTo>
                <a:cubicBezTo>
                  <a:pt x="1761027" y="5658151"/>
                  <a:pt x="1762329" y="5654537"/>
                  <a:pt x="1764119" y="5651347"/>
                </a:cubicBezTo>
                <a:cubicBezTo>
                  <a:pt x="1765910" y="5648156"/>
                  <a:pt x="1768238" y="5645584"/>
                  <a:pt x="1771103" y="5643631"/>
                </a:cubicBezTo>
                <a:cubicBezTo>
                  <a:pt x="1773968" y="5641677"/>
                  <a:pt x="1777451" y="5640701"/>
                  <a:pt x="1781554" y="5640701"/>
                </a:cubicBezTo>
                <a:close/>
                <a:moveTo>
                  <a:pt x="2973990" y="5639431"/>
                </a:moveTo>
                <a:cubicBezTo>
                  <a:pt x="2981786" y="5639431"/>
                  <a:pt x="2987665" y="5641840"/>
                  <a:pt x="2991628" y="5646658"/>
                </a:cubicBezTo>
                <a:cubicBezTo>
                  <a:pt x="2995591" y="5651477"/>
                  <a:pt x="2997474" y="5658118"/>
                  <a:pt x="2997279" y="5666583"/>
                </a:cubicBezTo>
                <a:lnTo>
                  <a:pt x="2949324" y="5666583"/>
                </a:lnTo>
                <a:cubicBezTo>
                  <a:pt x="2949455" y="5663002"/>
                  <a:pt x="2950077" y="5659567"/>
                  <a:pt x="2951191" y="5656279"/>
                </a:cubicBezTo>
                <a:cubicBezTo>
                  <a:pt x="2952304" y="5652991"/>
                  <a:pt x="2953877" y="5650109"/>
                  <a:pt x="2955908" y="5647635"/>
                </a:cubicBezTo>
                <a:cubicBezTo>
                  <a:pt x="2957939" y="5645161"/>
                  <a:pt x="2960462" y="5643175"/>
                  <a:pt x="2963475" y="5641677"/>
                </a:cubicBezTo>
                <a:cubicBezTo>
                  <a:pt x="2966488" y="5640180"/>
                  <a:pt x="2969993" y="5639431"/>
                  <a:pt x="2973990" y="5639431"/>
                </a:cubicBezTo>
                <a:close/>
                <a:moveTo>
                  <a:pt x="2507265" y="5639431"/>
                </a:moveTo>
                <a:cubicBezTo>
                  <a:pt x="2515061" y="5639431"/>
                  <a:pt x="2520940" y="5641840"/>
                  <a:pt x="2524903" y="5646658"/>
                </a:cubicBezTo>
                <a:cubicBezTo>
                  <a:pt x="2528866" y="5651477"/>
                  <a:pt x="2530749" y="5658118"/>
                  <a:pt x="2530554" y="5666583"/>
                </a:cubicBezTo>
                <a:lnTo>
                  <a:pt x="2482599" y="5666583"/>
                </a:lnTo>
                <a:cubicBezTo>
                  <a:pt x="2482730" y="5663002"/>
                  <a:pt x="2483353" y="5659567"/>
                  <a:pt x="2484466" y="5656279"/>
                </a:cubicBezTo>
                <a:cubicBezTo>
                  <a:pt x="2485580" y="5652991"/>
                  <a:pt x="2487152" y="5650109"/>
                  <a:pt x="2489184" y="5647635"/>
                </a:cubicBezTo>
                <a:cubicBezTo>
                  <a:pt x="2491214" y="5645161"/>
                  <a:pt x="2493737" y="5643175"/>
                  <a:pt x="2496750" y="5641677"/>
                </a:cubicBezTo>
                <a:cubicBezTo>
                  <a:pt x="2499764" y="5640180"/>
                  <a:pt x="2503269" y="5639431"/>
                  <a:pt x="2507265" y="5639431"/>
                </a:cubicBezTo>
                <a:close/>
                <a:moveTo>
                  <a:pt x="2116740" y="5639431"/>
                </a:moveTo>
                <a:cubicBezTo>
                  <a:pt x="2124536" y="5639431"/>
                  <a:pt x="2130415" y="5641840"/>
                  <a:pt x="2134378" y="5646658"/>
                </a:cubicBezTo>
                <a:cubicBezTo>
                  <a:pt x="2138341" y="5651477"/>
                  <a:pt x="2140224" y="5658118"/>
                  <a:pt x="2140029" y="5666583"/>
                </a:cubicBezTo>
                <a:lnTo>
                  <a:pt x="2092074" y="5666583"/>
                </a:lnTo>
                <a:cubicBezTo>
                  <a:pt x="2092205" y="5663002"/>
                  <a:pt x="2092827" y="5659567"/>
                  <a:pt x="2093941" y="5656279"/>
                </a:cubicBezTo>
                <a:cubicBezTo>
                  <a:pt x="2095055" y="5652991"/>
                  <a:pt x="2096627" y="5650109"/>
                  <a:pt x="2098658" y="5647635"/>
                </a:cubicBezTo>
                <a:cubicBezTo>
                  <a:pt x="2100690" y="5645161"/>
                  <a:pt x="2103212" y="5643175"/>
                  <a:pt x="2106225" y="5641677"/>
                </a:cubicBezTo>
                <a:cubicBezTo>
                  <a:pt x="2109239" y="5640180"/>
                  <a:pt x="2112744" y="5639431"/>
                  <a:pt x="2116740" y="5639431"/>
                </a:cubicBezTo>
                <a:close/>
                <a:moveTo>
                  <a:pt x="1688114" y="5639431"/>
                </a:moveTo>
                <a:cubicBezTo>
                  <a:pt x="1695911" y="5639431"/>
                  <a:pt x="1701790" y="5641840"/>
                  <a:pt x="1705753" y="5646658"/>
                </a:cubicBezTo>
                <a:cubicBezTo>
                  <a:pt x="1709716" y="5651477"/>
                  <a:pt x="1711599" y="5658118"/>
                  <a:pt x="1711404" y="5666583"/>
                </a:cubicBezTo>
                <a:lnTo>
                  <a:pt x="1663449" y="5666583"/>
                </a:lnTo>
                <a:cubicBezTo>
                  <a:pt x="1663580" y="5663002"/>
                  <a:pt x="1664202" y="5659567"/>
                  <a:pt x="1665316" y="5656279"/>
                </a:cubicBezTo>
                <a:cubicBezTo>
                  <a:pt x="1666429" y="5652991"/>
                  <a:pt x="1668002" y="5650109"/>
                  <a:pt x="1670033" y="5647635"/>
                </a:cubicBezTo>
                <a:cubicBezTo>
                  <a:pt x="1672065" y="5645161"/>
                  <a:pt x="1674587" y="5643175"/>
                  <a:pt x="1677600" y="5641677"/>
                </a:cubicBezTo>
                <a:cubicBezTo>
                  <a:pt x="1680614" y="5640180"/>
                  <a:pt x="1684119" y="5639431"/>
                  <a:pt x="1688114" y="5639431"/>
                </a:cubicBezTo>
                <a:close/>
                <a:moveTo>
                  <a:pt x="1526190" y="5639431"/>
                </a:moveTo>
                <a:cubicBezTo>
                  <a:pt x="1533986" y="5639431"/>
                  <a:pt x="1539865" y="5641840"/>
                  <a:pt x="1543829" y="5646658"/>
                </a:cubicBezTo>
                <a:cubicBezTo>
                  <a:pt x="1547791" y="5651477"/>
                  <a:pt x="1549674" y="5658118"/>
                  <a:pt x="1549479" y="5666583"/>
                </a:cubicBezTo>
                <a:lnTo>
                  <a:pt x="1501524" y="5666583"/>
                </a:lnTo>
                <a:cubicBezTo>
                  <a:pt x="1501655" y="5663002"/>
                  <a:pt x="1502278" y="5659567"/>
                  <a:pt x="1503391" y="5656279"/>
                </a:cubicBezTo>
                <a:cubicBezTo>
                  <a:pt x="1504505" y="5652991"/>
                  <a:pt x="1506077" y="5650109"/>
                  <a:pt x="1508108" y="5647635"/>
                </a:cubicBezTo>
                <a:cubicBezTo>
                  <a:pt x="1510139" y="5645161"/>
                  <a:pt x="1512662" y="5643175"/>
                  <a:pt x="1515675" y="5641677"/>
                </a:cubicBezTo>
                <a:cubicBezTo>
                  <a:pt x="1518689" y="5640180"/>
                  <a:pt x="1522193" y="5639431"/>
                  <a:pt x="1526190" y="5639431"/>
                </a:cubicBezTo>
                <a:close/>
                <a:moveTo>
                  <a:pt x="2813141" y="5628199"/>
                </a:moveTo>
                <a:cubicBezTo>
                  <a:pt x="2811579" y="5628199"/>
                  <a:pt x="2810276" y="5628264"/>
                  <a:pt x="2809235" y="5628394"/>
                </a:cubicBezTo>
                <a:cubicBezTo>
                  <a:pt x="2808193" y="5628525"/>
                  <a:pt x="2807363" y="5628720"/>
                  <a:pt x="2806744" y="5628980"/>
                </a:cubicBezTo>
                <a:cubicBezTo>
                  <a:pt x="2806125" y="5629241"/>
                  <a:pt x="2805702" y="5629566"/>
                  <a:pt x="2805474" y="5629957"/>
                </a:cubicBezTo>
                <a:cubicBezTo>
                  <a:pt x="2805246" y="5630348"/>
                  <a:pt x="2805133" y="5630771"/>
                  <a:pt x="2805133" y="5631227"/>
                </a:cubicBezTo>
                <a:lnTo>
                  <a:pt x="2805133" y="5719128"/>
                </a:lnTo>
                <a:cubicBezTo>
                  <a:pt x="2805133" y="5719649"/>
                  <a:pt x="2805246" y="5720089"/>
                  <a:pt x="2805474" y="5720447"/>
                </a:cubicBezTo>
                <a:cubicBezTo>
                  <a:pt x="2805702" y="5720805"/>
                  <a:pt x="2806125" y="5721114"/>
                  <a:pt x="2806744" y="5721375"/>
                </a:cubicBezTo>
                <a:cubicBezTo>
                  <a:pt x="2807363" y="5721635"/>
                  <a:pt x="2808193" y="5721831"/>
                  <a:pt x="2809235" y="5721961"/>
                </a:cubicBezTo>
                <a:cubicBezTo>
                  <a:pt x="2810276" y="5722091"/>
                  <a:pt x="2811579" y="5722156"/>
                  <a:pt x="2813141" y="5722156"/>
                </a:cubicBezTo>
                <a:cubicBezTo>
                  <a:pt x="2814769" y="5722156"/>
                  <a:pt x="2816104" y="5722091"/>
                  <a:pt x="2817146" y="5721961"/>
                </a:cubicBezTo>
                <a:cubicBezTo>
                  <a:pt x="2818188" y="5721831"/>
                  <a:pt x="2819001" y="5721635"/>
                  <a:pt x="2819587" y="5721375"/>
                </a:cubicBezTo>
                <a:cubicBezTo>
                  <a:pt x="2820173" y="5721114"/>
                  <a:pt x="2820597" y="5720805"/>
                  <a:pt x="2820857" y="5720447"/>
                </a:cubicBezTo>
                <a:cubicBezTo>
                  <a:pt x="2821118" y="5720089"/>
                  <a:pt x="2821248" y="5719649"/>
                  <a:pt x="2821248" y="5719128"/>
                </a:cubicBezTo>
                <a:lnTo>
                  <a:pt x="2821248" y="5631227"/>
                </a:lnTo>
                <a:cubicBezTo>
                  <a:pt x="2821248" y="5630771"/>
                  <a:pt x="2821118" y="5630348"/>
                  <a:pt x="2820857" y="5629957"/>
                </a:cubicBezTo>
                <a:cubicBezTo>
                  <a:pt x="2820597" y="5629566"/>
                  <a:pt x="2820173" y="5629241"/>
                  <a:pt x="2819587" y="5628980"/>
                </a:cubicBezTo>
                <a:cubicBezTo>
                  <a:pt x="2819001" y="5628720"/>
                  <a:pt x="2818188" y="5628525"/>
                  <a:pt x="2817146" y="5628394"/>
                </a:cubicBezTo>
                <a:cubicBezTo>
                  <a:pt x="2816104" y="5628264"/>
                  <a:pt x="2814769" y="5628199"/>
                  <a:pt x="2813141" y="5628199"/>
                </a:cubicBezTo>
                <a:close/>
                <a:moveTo>
                  <a:pt x="2374601" y="5628199"/>
                </a:moveTo>
                <a:cubicBezTo>
                  <a:pt x="2373038" y="5628199"/>
                  <a:pt x="2371736" y="5628248"/>
                  <a:pt x="2370694" y="5628346"/>
                </a:cubicBezTo>
                <a:cubicBezTo>
                  <a:pt x="2369652" y="5628443"/>
                  <a:pt x="2368806" y="5628639"/>
                  <a:pt x="2368155" y="5628932"/>
                </a:cubicBezTo>
                <a:cubicBezTo>
                  <a:pt x="2367503" y="5629225"/>
                  <a:pt x="2367064" y="5629550"/>
                  <a:pt x="2366836" y="5629908"/>
                </a:cubicBezTo>
                <a:cubicBezTo>
                  <a:pt x="2366609" y="5630266"/>
                  <a:pt x="2366495" y="5630706"/>
                  <a:pt x="2366495" y="5631227"/>
                </a:cubicBezTo>
                <a:lnTo>
                  <a:pt x="2366495" y="5684554"/>
                </a:lnTo>
                <a:cubicBezTo>
                  <a:pt x="2366495" y="5690935"/>
                  <a:pt x="2367031" y="5696355"/>
                  <a:pt x="2368106" y="5700816"/>
                </a:cubicBezTo>
                <a:cubicBezTo>
                  <a:pt x="2369181" y="5705276"/>
                  <a:pt x="2370954" y="5709183"/>
                  <a:pt x="2373429" y="5712536"/>
                </a:cubicBezTo>
                <a:cubicBezTo>
                  <a:pt x="2375903" y="5715889"/>
                  <a:pt x="2379142" y="5718542"/>
                  <a:pt x="2383147" y="5720496"/>
                </a:cubicBezTo>
                <a:cubicBezTo>
                  <a:pt x="2387151" y="5722449"/>
                  <a:pt x="2392084" y="5723426"/>
                  <a:pt x="2397943" y="5723426"/>
                </a:cubicBezTo>
                <a:cubicBezTo>
                  <a:pt x="2402957" y="5723426"/>
                  <a:pt x="2407906" y="5722156"/>
                  <a:pt x="2412789" y="5719617"/>
                </a:cubicBezTo>
                <a:cubicBezTo>
                  <a:pt x="2417672" y="5717077"/>
                  <a:pt x="2422621" y="5713040"/>
                  <a:pt x="2427635" y="5707506"/>
                </a:cubicBezTo>
                <a:lnTo>
                  <a:pt x="2427635" y="5719128"/>
                </a:lnTo>
                <a:cubicBezTo>
                  <a:pt x="2427635" y="5719649"/>
                  <a:pt x="2427732" y="5720089"/>
                  <a:pt x="2427928" y="5720447"/>
                </a:cubicBezTo>
                <a:cubicBezTo>
                  <a:pt x="2428123" y="5720805"/>
                  <a:pt x="2428497" y="5721114"/>
                  <a:pt x="2429051" y="5721375"/>
                </a:cubicBezTo>
                <a:cubicBezTo>
                  <a:pt x="2429604" y="5721635"/>
                  <a:pt x="2430353" y="5721831"/>
                  <a:pt x="2431297" y="5721961"/>
                </a:cubicBezTo>
                <a:cubicBezTo>
                  <a:pt x="2432241" y="5722091"/>
                  <a:pt x="2433462" y="5722156"/>
                  <a:pt x="2434960" y="5722156"/>
                </a:cubicBezTo>
                <a:cubicBezTo>
                  <a:pt x="2436327" y="5722156"/>
                  <a:pt x="2437483" y="5722091"/>
                  <a:pt x="2438427" y="5721961"/>
                </a:cubicBezTo>
                <a:cubicBezTo>
                  <a:pt x="2439371" y="5721831"/>
                  <a:pt x="2440136" y="5721635"/>
                  <a:pt x="2440723" y="5721375"/>
                </a:cubicBezTo>
                <a:cubicBezTo>
                  <a:pt x="2441308" y="5721114"/>
                  <a:pt x="2441716" y="5720805"/>
                  <a:pt x="2441943" y="5720447"/>
                </a:cubicBezTo>
                <a:cubicBezTo>
                  <a:pt x="2442172" y="5720089"/>
                  <a:pt x="2442285" y="5719649"/>
                  <a:pt x="2442285" y="5719128"/>
                </a:cubicBezTo>
                <a:lnTo>
                  <a:pt x="2442285" y="5631227"/>
                </a:lnTo>
                <a:cubicBezTo>
                  <a:pt x="2442285" y="5630706"/>
                  <a:pt x="2442138" y="5630266"/>
                  <a:pt x="2441846" y="5629908"/>
                </a:cubicBezTo>
                <a:cubicBezTo>
                  <a:pt x="2441552" y="5629550"/>
                  <a:pt x="2441113" y="5629225"/>
                  <a:pt x="2440527" y="5628932"/>
                </a:cubicBezTo>
                <a:cubicBezTo>
                  <a:pt x="2439941" y="5628639"/>
                  <a:pt x="2439127" y="5628443"/>
                  <a:pt x="2438086" y="5628346"/>
                </a:cubicBezTo>
                <a:cubicBezTo>
                  <a:pt x="2437043" y="5628248"/>
                  <a:pt x="2435741" y="5628199"/>
                  <a:pt x="2434178" y="5628199"/>
                </a:cubicBezTo>
                <a:cubicBezTo>
                  <a:pt x="2432551" y="5628199"/>
                  <a:pt x="2431232" y="5628248"/>
                  <a:pt x="2430223" y="5628346"/>
                </a:cubicBezTo>
                <a:cubicBezTo>
                  <a:pt x="2429214" y="5628443"/>
                  <a:pt x="2428384" y="5628639"/>
                  <a:pt x="2427732" y="5628932"/>
                </a:cubicBezTo>
                <a:cubicBezTo>
                  <a:pt x="2427081" y="5629225"/>
                  <a:pt x="2426642" y="5629550"/>
                  <a:pt x="2426414" y="5629908"/>
                </a:cubicBezTo>
                <a:cubicBezTo>
                  <a:pt x="2426186" y="5630266"/>
                  <a:pt x="2426072" y="5630706"/>
                  <a:pt x="2426072" y="5631227"/>
                </a:cubicBezTo>
                <a:lnTo>
                  <a:pt x="2426072" y="5692660"/>
                </a:lnTo>
                <a:cubicBezTo>
                  <a:pt x="2421580" y="5698195"/>
                  <a:pt x="2417331" y="5702395"/>
                  <a:pt x="2413326" y="5705260"/>
                </a:cubicBezTo>
                <a:cubicBezTo>
                  <a:pt x="2409322" y="5708124"/>
                  <a:pt x="2405302" y="5709557"/>
                  <a:pt x="2401264" y="5709557"/>
                </a:cubicBezTo>
                <a:cubicBezTo>
                  <a:pt x="2398139" y="5709557"/>
                  <a:pt x="2395404" y="5708955"/>
                  <a:pt x="2393060" y="5707750"/>
                </a:cubicBezTo>
                <a:cubicBezTo>
                  <a:pt x="2390716" y="5706545"/>
                  <a:pt x="2388779" y="5704853"/>
                  <a:pt x="2387249" y="5702671"/>
                </a:cubicBezTo>
                <a:cubicBezTo>
                  <a:pt x="2385719" y="5700490"/>
                  <a:pt x="2384580" y="5697853"/>
                  <a:pt x="2383831" y="5694760"/>
                </a:cubicBezTo>
                <a:cubicBezTo>
                  <a:pt x="2383081" y="5691667"/>
                  <a:pt x="2382708" y="5687549"/>
                  <a:pt x="2382708" y="5682405"/>
                </a:cubicBezTo>
                <a:lnTo>
                  <a:pt x="2382708" y="5631227"/>
                </a:lnTo>
                <a:cubicBezTo>
                  <a:pt x="2382708" y="5630706"/>
                  <a:pt x="2382577" y="5630266"/>
                  <a:pt x="2382317" y="5629908"/>
                </a:cubicBezTo>
                <a:cubicBezTo>
                  <a:pt x="2382056" y="5629550"/>
                  <a:pt x="2381617" y="5629225"/>
                  <a:pt x="2380998" y="5628932"/>
                </a:cubicBezTo>
                <a:cubicBezTo>
                  <a:pt x="2380380" y="5628639"/>
                  <a:pt x="2379549" y="5628443"/>
                  <a:pt x="2378508" y="5628346"/>
                </a:cubicBezTo>
                <a:cubicBezTo>
                  <a:pt x="2377466" y="5628248"/>
                  <a:pt x="2376163" y="5628199"/>
                  <a:pt x="2374601" y="5628199"/>
                </a:cubicBezTo>
                <a:close/>
                <a:moveTo>
                  <a:pt x="2887625" y="5626929"/>
                </a:moveTo>
                <a:cubicBezTo>
                  <a:pt x="2881830" y="5626929"/>
                  <a:pt x="2876442" y="5627890"/>
                  <a:pt x="2871461" y="5629811"/>
                </a:cubicBezTo>
                <a:cubicBezTo>
                  <a:pt x="2866480" y="5631731"/>
                  <a:pt x="2862150" y="5634678"/>
                  <a:pt x="2858471" y="5638650"/>
                </a:cubicBezTo>
                <a:cubicBezTo>
                  <a:pt x="2854792" y="5642621"/>
                  <a:pt x="2851895" y="5647717"/>
                  <a:pt x="2849779" y="5653935"/>
                </a:cubicBezTo>
                <a:cubicBezTo>
                  <a:pt x="2847662" y="5660153"/>
                  <a:pt x="2846604" y="5667592"/>
                  <a:pt x="2846604" y="5676252"/>
                </a:cubicBezTo>
                <a:cubicBezTo>
                  <a:pt x="2846604" y="5683870"/>
                  <a:pt x="2847467" y="5690593"/>
                  <a:pt x="2849193" y="5696421"/>
                </a:cubicBezTo>
                <a:cubicBezTo>
                  <a:pt x="2850918" y="5702248"/>
                  <a:pt x="2853425" y="5707164"/>
                  <a:pt x="2856713" y="5711168"/>
                </a:cubicBezTo>
                <a:cubicBezTo>
                  <a:pt x="2860001" y="5715173"/>
                  <a:pt x="2864087" y="5718217"/>
                  <a:pt x="2868970" y="5720300"/>
                </a:cubicBezTo>
                <a:cubicBezTo>
                  <a:pt x="2873854" y="5722384"/>
                  <a:pt x="2879454" y="5723426"/>
                  <a:pt x="2885769" y="5723426"/>
                </a:cubicBezTo>
                <a:cubicBezTo>
                  <a:pt x="2888830" y="5723426"/>
                  <a:pt x="2891792" y="5723133"/>
                  <a:pt x="2894657" y="5722547"/>
                </a:cubicBezTo>
                <a:cubicBezTo>
                  <a:pt x="2897522" y="5721961"/>
                  <a:pt x="2900175" y="5721196"/>
                  <a:pt x="2902617" y="5720252"/>
                </a:cubicBezTo>
                <a:cubicBezTo>
                  <a:pt x="2905059" y="5719307"/>
                  <a:pt x="2907256" y="5718233"/>
                  <a:pt x="2909210" y="5717029"/>
                </a:cubicBezTo>
                <a:cubicBezTo>
                  <a:pt x="2911163" y="5715824"/>
                  <a:pt x="2912547" y="5714815"/>
                  <a:pt x="2913361" y="5714001"/>
                </a:cubicBezTo>
                <a:cubicBezTo>
                  <a:pt x="2914175" y="5713187"/>
                  <a:pt x="2914696" y="5712568"/>
                  <a:pt x="2914923" y="5712145"/>
                </a:cubicBezTo>
                <a:cubicBezTo>
                  <a:pt x="2915151" y="5711722"/>
                  <a:pt x="2915347" y="5711234"/>
                  <a:pt x="2915509" y="5710680"/>
                </a:cubicBezTo>
                <a:cubicBezTo>
                  <a:pt x="2915672" y="5710127"/>
                  <a:pt x="2915786" y="5709443"/>
                  <a:pt x="2915851" y="5708629"/>
                </a:cubicBezTo>
                <a:cubicBezTo>
                  <a:pt x="2915916" y="5707815"/>
                  <a:pt x="2915949" y="5706855"/>
                  <a:pt x="2915949" y="5705748"/>
                </a:cubicBezTo>
                <a:cubicBezTo>
                  <a:pt x="2915949" y="5704446"/>
                  <a:pt x="2915900" y="5703322"/>
                  <a:pt x="2915802" y="5702378"/>
                </a:cubicBezTo>
                <a:cubicBezTo>
                  <a:pt x="2915705" y="5701434"/>
                  <a:pt x="2915542" y="5700653"/>
                  <a:pt x="2915314" y="5700034"/>
                </a:cubicBezTo>
                <a:cubicBezTo>
                  <a:pt x="2915086" y="5699416"/>
                  <a:pt x="2914810" y="5698976"/>
                  <a:pt x="2914484" y="5698716"/>
                </a:cubicBezTo>
                <a:cubicBezTo>
                  <a:pt x="2914158" y="5698455"/>
                  <a:pt x="2913768" y="5698325"/>
                  <a:pt x="2913312" y="5698325"/>
                </a:cubicBezTo>
                <a:cubicBezTo>
                  <a:pt x="2912530" y="5698325"/>
                  <a:pt x="2911440" y="5698895"/>
                  <a:pt x="2910040" y="5700034"/>
                </a:cubicBezTo>
                <a:cubicBezTo>
                  <a:pt x="2908640" y="5701174"/>
                  <a:pt x="2906915" y="5702443"/>
                  <a:pt x="2904863" y="5703843"/>
                </a:cubicBezTo>
                <a:cubicBezTo>
                  <a:pt x="2902812" y="5705243"/>
                  <a:pt x="2900387" y="5706529"/>
                  <a:pt x="2897587" y="5707701"/>
                </a:cubicBezTo>
                <a:cubicBezTo>
                  <a:pt x="2894788" y="5708873"/>
                  <a:pt x="2891532" y="5709459"/>
                  <a:pt x="2887820" y="5709459"/>
                </a:cubicBezTo>
                <a:cubicBezTo>
                  <a:pt x="2883914" y="5709459"/>
                  <a:pt x="2880446" y="5708759"/>
                  <a:pt x="2877419" y="5707359"/>
                </a:cubicBezTo>
                <a:cubicBezTo>
                  <a:pt x="2874391" y="5705959"/>
                  <a:pt x="2871835" y="5703827"/>
                  <a:pt x="2869752" y="5700962"/>
                </a:cubicBezTo>
                <a:cubicBezTo>
                  <a:pt x="2867668" y="5698097"/>
                  <a:pt x="2866089" y="5694532"/>
                  <a:pt x="2865015" y="5690267"/>
                </a:cubicBezTo>
                <a:cubicBezTo>
                  <a:pt x="2863941" y="5686003"/>
                  <a:pt x="2863403" y="5681038"/>
                  <a:pt x="2863403" y="5675373"/>
                </a:cubicBezTo>
                <a:cubicBezTo>
                  <a:pt x="2863403" y="5664043"/>
                  <a:pt x="2865471" y="5655400"/>
                  <a:pt x="2869605" y="5649442"/>
                </a:cubicBezTo>
                <a:cubicBezTo>
                  <a:pt x="2873740" y="5643484"/>
                  <a:pt x="2879681" y="5640505"/>
                  <a:pt x="2887430" y="5640505"/>
                </a:cubicBezTo>
                <a:cubicBezTo>
                  <a:pt x="2891206" y="5640505"/>
                  <a:pt x="2894478" y="5641042"/>
                  <a:pt x="2897245" y="5642117"/>
                </a:cubicBezTo>
                <a:cubicBezTo>
                  <a:pt x="2900013" y="5643191"/>
                  <a:pt x="2902373" y="5644379"/>
                  <a:pt x="2904326" y="5645682"/>
                </a:cubicBezTo>
                <a:cubicBezTo>
                  <a:pt x="2906280" y="5646984"/>
                  <a:pt x="2907891" y="5648172"/>
                  <a:pt x="2909161" y="5649247"/>
                </a:cubicBezTo>
                <a:cubicBezTo>
                  <a:pt x="2910431" y="5650321"/>
                  <a:pt x="2911554" y="5650858"/>
                  <a:pt x="2912530" y="5650858"/>
                </a:cubicBezTo>
                <a:cubicBezTo>
                  <a:pt x="2913377" y="5650858"/>
                  <a:pt x="2914093" y="5650354"/>
                  <a:pt x="2914679" y="5649344"/>
                </a:cubicBezTo>
                <a:cubicBezTo>
                  <a:pt x="2915265" y="5648335"/>
                  <a:pt x="2915558" y="5646561"/>
                  <a:pt x="2915558" y="5644021"/>
                </a:cubicBezTo>
                <a:cubicBezTo>
                  <a:pt x="2915558" y="5642849"/>
                  <a:pt x="2915526" y="5641873"/>
                  <a:pt x="2915461" y="5641091"/>
                </a:cubicBezTo>
                <a:cubicBezTo>
                  <a:pt x="2915396" y="5640310"/>
                  <a:pt x="2915265" y="5639610"/>
                  <a:pt x="2915070" y="5638991"/>
                </a:cubicBezTo>
                <a:cubicBezTo>
                  <a:pt x="2914875" y="5638373"/>
                  <a:pt x="2914630" y="5637836"/>
                  <a:pt x="2914337" y="5637380"/>
                </a:cubicBezTo>
                <a:cubicBezTo>
                  <a:pt x="2914044" y="5636924"/>
                  <a:pt x="2913507" y="5636306"/>
                  <a:pt x="2912726" y="5635524"/>
                </a:cubicBezTo>
                <a:cubicBezTo>
                  <a:pt x="2911944" y="5634743"/>
                  <a:pt x="2910691" y="5633799"/>
                  <a:pt x="2908966" y="5632692"/>
                </a:cubicBezTo>
                <a:cubicBezTo>
                  <a:pt x="2907240" y="5631585"/>
                  <a:pt x="2905271" y="5630608"/>
                  <a:pt x="2903057" y="5629762"/>
                </a:cubicBezTo>
                <a:cubicBezTo>
                  <a:pt x="2900843" y="5628915"/>
                  <a:pt x="2898417" y="5628232"/>
                  <a:pt x="2895780" y="5627711"/>
                </a:cubicBezTo>
                <a:cubicBezTo>
                  <a:pt x="2893143" y="5627190"/>
                  <a:pt x="2890425" y="5626929"/>
                  <a:pt x="2887625" y="5626929"/>
                </a:cubicBezTo>
                <a:close/>
                <a:moveTo>
                  <a:pt x="2974815" y="5626832"/>
                </a:moveTo>
                <a:cubicBezTo>
                  <a:pt x="2968369" y="5626832"/>
                  <a:pt x="2962542" y="5627955"/>
                  <a:pt x="2957333" y="5630201"/>
                </a:cubicBezTo>
                <a:cubicBezTo>
                  <a:pt x="2952123" y="5632448"/>
                  <a:pt x="2947679" y="5635671"/>
                  <a:pt x="2944001" y="5639870"/>
                </a:cubicBezTo>
                <a:cubicBezTo>
                  <a:pt x="2940322" y="5644070"/>
                  <a:pt x="2937506" y="5649182"/>
                  <a:pt x="2935552" y="5655204"/>
                </a:cubicBezTo>
                <a:cubicBezTo>
                  <a:pt x="2933599" y="5661227"/>
                  <a:pt x="2932622" y="5668015"/>
                  <a:pt x="2932622" y="5675568"/>
                </a:cubicBezTo>
                <a:cubicBezTo>
                  <a:pt x="2932622" y="5683512"/>
                  <a:pt x="2933566" y="5690479"/>
                  <a:pt x="2935455" y="5696469"/>
                </a:cubicBezTo>
                <a:cubicBezTo>
                  <a:pt x="2937343" y="5702460"/>
                  <a:pt x="2940143" y="5707441"/>
                  <a:pt x="2943854" y="5711413"/>
                </a:cubicBezTo>
                <a:cubicBezTo>
                  <a:pt x="2947566" y="5715384"/>
                  <a:pt x="2952140" y="5718380"/>
                  <a:pt x="2957577" y="5720398"/>
                </a:cubicBezTo>
                <a:cubicBezTo>
                  <a:pt x="2963013" y="5722417"/>
                  <a:pt x="2969346" y="5723426"/>
                  <a:pt x="2976573" y="5723426"/>
                </a:cubicBezTo>
                <a:cubicBezTo>
                  <a:pt x="2980740" y="5723426"/>
                  <a:pt x="2984663" y="5723117"/>
                  <a:pt x="2988342" y="5722498"/>
                </a:cubicBezTo>
                <a:cubicBezTo>
                  <a:pt x="2992021" y="5721879"/>
                  <a:pt x="2995260" y="5721179"/>
                  <a:pt x="2998060" y="5720398"/>
                </a:cubicBezTo>
                <a:cubicBezTo>
                  <a:pt x="3000860" y="5719617"/>
                  <a:pt x="3003139" y="5718819"/>
                  <a:pt x="3004897" y="5718005"/>
                </a:cubicBezTo>
                <a:cubicBezTo>
                  <a:pt x="3006655" y="5717191"/>
                  <a:pt x="3007713" y="5716605"/>
                  <a:pt x="3008071" y="5716247"/>
                </a:cubicBezTo>
                <a:cubicBezTo>
                  <a:pt x="3008429" y="5715889"/>
                  <a:pt x="3008722" y="5715515"/>
                  <a:pt x="3008950" y="5715124"/>
                </a:cubicBezTo>
                <a:cubicBezTo>
                  <a:pt x="3009178" y="5714733"/>
                  <a:pt x="3009341" y="5714294"/>
                  <a:pt x="3009439" y="5713805"/>
                </a:cubicBezTo>
                <a:cubicBezTo>
                  <a:pt x="3009536" y="5713317"/>
                  <a:pt x="3009618" y="5712764"/>
                  <a:pt x="3009683" y="5712145"/>
                </a:cubicBezTo>
                <a:cubicBezTo>
                  <a:pt x="3009748" y="5711527"/>
                  <a:pt x="3009780" y="5710794"/>
                  <a:pt x="3009780" y="5709948"/>
                </a:cubicBezTo>
                <a:cubicBezTo>
                  <a:pt x="3009780" y="5708776"/>
                  <a:pt x="3009731" y="5707783"/>
                  <a:pt x="3009633" y="5706969"/>
                </a:cubicBezTo>
                <a:cubicBezTo>
                  <a:pt x="3009535" y="5706155"/>
                  <a:pt x="3009388" y="5705520"/>
                  <a:pt x="3009191" y="5705064"/>
                </a:cubicBezTo>
                <a:cubicBezTo>
                  <a:pt x="3008995" y="5704608"/>
                  <a:pt x="3008717" y="5704267"/>
                  <a:pt x="3008357" y="5704039"/>
                </a:cubicBezTo>
                <a:cubicBezTo>
                  <a:pt x="3007998" y="5703811"/>
                  <a:pt x="3007589" y="5703697"/>
                  <a:pt x="3007131" y="5703697"/>
                </a:cubicBezTo>
                <a:cubicBezTo>
                  <a:pt x="3006346" y="5703697"/>
                  <a:pt x="3005184" y="5704039"/>
                  <a:pt x="3003646" y="5704722"/>
                </a:cubicBezTo>
                <a:cubicBezTo>
                  <a:pt x="3002109" y="5705406"/>
                  <a:pt x="3000146" y="5706171"/>
                  <a:pt x="2997757" y="5707018"/>
                </a:cubicBezTo>
                <a:cubicBezTo>
                  <a:pt x="2995369" y="5707864"/>
                  <a:pt x="2992539" y="5708629"/>
                  <a:pt x="2989268" y="5709313"/>
                </a:cubicBezTo>
                <a:cubicBezTo>
                  <a:pt x="2985996" y="5709996"/>
                  <a:pt x="2982267" y="5710338"/>
                  <a:pt x="2978079" y="5710338"/>
                </a:cubicBezTo>
                <a:cubicBezTo>
                  <a:pt x="2972780" y="5710338"/>
                  <a:pt x="2968298" y="5709589"/>
                  <a:pt x="2964634" y="5708092"/>
                </a:cubicBezTo>
                <a:cubicBezTo>
                  <a:pt x="2960970" y="5706594"/>
                  <a:pt x="2957993" y="5704446"/>
                  <a:pt x="2955703" y="5701646"/>
                </a:cubicBezTo>
                <a:cubicBezTo>
                  <a:pt x="2953413" y="5698846"/>
                  <a:pt x="2951777" y="5695493"/>
                  <a:pt x="2950796" y="5691586"/>
                </a:cubicBezTo>
                <a:cubicBezTo>
                  <a:pt x="2949814" y="5687679"/>
                  <a:pt x="2949324" y="5683284"/>
                  <a:pt x="2949324" y="5678401"/>
                </a:cubicBezTo>
                <a:lnTo>
                  <a:pt x="3007212" y="5678401"/>
                </a:lnTo>
                <a:cubicBezTo>
                  <a:pt x="3008848" y="5678401"/>
                  <a:pt x="3010304" y="5677863"/>
                  <a:pt x="3011579" y="5676789"/>
                </a:cubicBezTo>
                <a:cubicBezTo>
                  <a:pt x="3012854" y="5675715"/>
                  <a:pt x="3013492" y="5673908"/>
                  <a:pt x="3013492" y="5671369"/>
                </a:cubicBezTo>
                <a:lnTo>
                  <a:pt x="3013492" y="5668438"/>
                </a:lnTo>
                <a:cubicBezTo>
                  <a:pt x="3013492" y="5662709"/>
                  <a:pt x="3012759" y="5657321"/>
                  <a:pt x="3011294" y="5652274"/>
                </a:cubicBezTo>
                <a:cubicBezTo>
                  <a:pt x="3009829" y="5647228"/>
                  <a:pt x="3007534" y="5642833"/>
                  <a:pt x="3004409" y="5639089"/>
                </a:cubicBezTo>
                <a:cubicBezTo>
                  <a:pt x="3001283" y="5635345"/>
                  <a:pt x="2997295" y="5632366"/>
                  <a:pt x="2992444" y="5630152"/>
                </a:cubicBezTo>
                <a:cubicBezTo>
                  <a:pt x="2987593" y="5627939"/>
                  <a:pt x="2981717" y="5626832"/>
                  <a:pt x="2974815" y="5626832"/>
                </a:cubicBezTo>
                <a:close/>
                <a:moveTo>
                  <a:pt x="2777037" y="5626832"/>
                </a:moveTo>
                <a:cubicBezTo>
                  <a:pt x="2775148" y="5626832"/>
                  <a:pt x="2773276" y="5627076"/>
                  <a:pt x="2771421" y="5627564"/>
                </a:cubicBezTo>
                <a:cubicBezTo>
                  <a:pt x="2769565" y="5628053"/>
                  <a:pt x="2767693" y="5628932"/>
                  <a:pt x="2765805" y="5630201"/>
                </a:cubicBezTo>
                <a:cubicBezTo>
                  <a:pt x="2763916" y="5631471"/>
                  <a:pt x="2761914" y="5633213"/>
                  <a:pt x="2759798" y="5635427"/>
                </a:cubicBezTo>
                <a:cubicBezTo>
                  <a:pt x="2757682" y="5637640"/>
                  <a:pt x="2755419" y="5640505"/>
                  <a:pt x="2753010" y="5644021"/>
                </a:cubicBezTo>
                <a:lnTo>
                  <a:pt x="2753010" y="5631227"/>
                </a:lnTo>
                <a:cubicBezTo>
                  <a:pt x="2753010" y="5630706"/>
                  <a:pt x="2752896" y="5630266"/>
                  <a:pt x="2752668" y="5629908"/>
                </a:cubicBezTo>
                <a:cubicBezTo>
                  <a:pt x="2752440" y="5629550"/>
                  <a:pt x="2752066" y="5629225"/>
                  <a:pt x="2751545" y="5628932"/>
                </a:cubicBezTo>
                <a:cubicBezTo>
                  <a:pt x="2751024" y="5628639"/>
                  <a:pt x="2750292" y="5628443"/>
                  <a:pt x="2749348" y="5628346"/>
                </a:cubicBezTo>
                <a:cubicBezTo>
                  <a:pt x="2748403" y="5628248"/>
                  <a:pt x="2747215" y="5628199"/>
                  <a:pt x="2745783" y="5628199"/>
                </a:cubicBezTo>
                <a:cubicBezTo>
                  <a:pt x="2744285" y="5628199"/>
                  <a:pt x="2743080" y="5628248"/>
                  <a:pt x="2742169" y="5628346"/>
                </a:cubicBezTo>
                <a:cubicBezTo>
                  <a:pt x="2741257" y="5628443"/>
                  <a:pt x="2740509" y="5628639"/>
                  <a:pt x="2739923" y="5628932"/>
                </a:cubicBezTo>
                <a:cubicBezTo>
                  <a:pt x="2739337" y="5629225"/>
                  <a:pt x="2738946" y="5629550"/>
                  <a:pt x="2738751" y="5629908"/>
                </a:cubicBezTo>
                <a:cubicBezTo>
                  <a:pt x="2738555" y="5630266"/>
                  <a:pt x="2738458" y="5630706"/>
                  <a:pt x="2738458" y="5631227"/>
                </a:cubicBezTo>
                <a:lnTo>
                  <a:pt x="2738458" y="5719128"/>
                </a:lnTo>
                <a:cubicBezTo>
                  <a:pt x="2738458" y="5719649"/>
                  <a:pt x="2738571" y="5720089"/>
                  <a:pt x="2738799" y="5720447"/>
                </a:cubicBezTo>
                <a:cubicBezTo>
                  <a:pt x="2739027" y="5720805"/>
                  <a:pt x="2739450" y="5721114"/>
                  <a:pt x="2740069" y="5721375"/>
                </a:cubicBezTo>
                <a:cubicBezTo>
                  <a:pt x="2740688" y="5721635"/>
                  <a:pt x="2741518" y="5721831"/>
                  <a:pt x="2742560" y="5721961"/>
                </a:cubicBezTo>
                <a:cubicBezTo>
                  <a:pt x="2743601" y="5722091"/>
                  <a:pt x="2744904" y="5722156"/>
                  <a:pt x="2746466" y="5722156"/>
                </a:cubicBezTo>
                <a:cubicBezTo>
                  <a:pt x="2748094" y="5722156"/>
                  <a:pt x="2749429" y="5722091"/>
                  <a:pt x="2750471" y="5721961"/>
                </a:cubicBezTo>
                <a:cubicBezTo>
                  <a:pt x="2751513" y="5721831"/>
                  <a:pt x="2752326" y="5721635"/>
                  <a:pt x="2752912" y="5721375"/>
                </a:cubicBezTo>
                <a:cubicBezTo>
                  <a:pt x="2753498" y="5721114"/>
                  <a:pt x="2753922" y="5720805"/>
                  <a:pt x="2754182" y="5720447"/>
                </a:cubicBezTo>
                <a:cubicBezTo>
                  <a:pt x="2754443" y="5720089"/>
                  <a:pt x="2754573" y="5719649"/>
                  <a:pt x="2754573" y="5719128"/>
                </a:cubicBezTo>
                <a:lnTo>
                  <a:pt x="2754573" y="5661309"/>
                </a:lnTo>
                <a:cubicBezTo>
                  <a:pt x="2756852" y="5657728"/>
                  <a:pt x="2758935" y="5654700"/>
                  <a:pt x="2760824" y="5652226"/>
                </a:cubicBezTo>
                <a:cubicBezTo>
                  <a:pt x="2762712" y="5649751"/>
                  <a:pt x="2764519" y="5647765"/>
                  <a:pt x="2766244" y="5646268"/>
                </a:cubicBezTo>
                <a:cubicBezTo>
                  <a:pt x="2767970" y="5644770"/>
                  <a:pt x="2769614" y="5643696"/>
                  <a:pt x="2771176" y="5643045"/>
                </a:cubicBezTo>
                <a:cubicBezTo>
                  <a:pt x="2772739" y="5642394"/>
                  <a:pt x="2774334" y="5642068"/>
                  <a:pt x="2775962" y="5642068"/>
                </a:cubicBezTo>
                <a:cubicBezTo>
                  <a:pt x="2777330" y="5642068"/>
                  <a:pt x="2778599" y="5642198"/>
                  <a:pt x="2779771" y="5642459"/>
                </a:cubicBezTo>
                <a:cubicBezTo>
                  <a:pt x="2780943" y="5642719"/>
                  <a:pt x="2782001" y="5642996"/>
                  <a:pt x="2782946" y="5643289"/>
                </a:cubicBezTo>
                <a:cubicBezTo>
                  <a:pt x="2783890" y="5643582"/>
                  <a:pt x="2784736" y="5643875"/>
                  <a:pt x="2785485" y="5644168"/>
                </a:cubicBezTo>
                <a:cubicBezTo>
                  <a:pt x="2786234" y="5644461"/>
                  <a:pt x="2786869" y="5644607"/>
                  <a:pt x="2787389" y="5644607"/>
                </a:cubicBezTo>
                <a:cubicBezTo>
                  <a:pt x="2787910" y="5644607"/>
                  <a:pt x="2788317" y="5644461"/>
                  <a:pt x="2788610" y="5644168"/>
                </a:cubicBezTo>
                <a:cubicBezTo>
                  <a:pt x="2788903" y="5643875"/>
                  <a:pt x="2789147" y="5643452"/>
                  <a:pt x="2789343" y="5642898"/>
                </a:cubicBezTo>
                <a:cubicBezTo>
                  <a:pt x="2789538" y="5642345"/>
                  <a:pt x="2789668" y="5641580"/>
                  <a:pt x="2789733" y="5640603"/>
                </a:cubicBezTo>
                <a:cubicBezTo>
                  <a:pt x="2789799" y="5639626"/>
                  <a:pt x="2789831" y="5638422"/>
                  <a:pt x="2789831" y="5636989"/>
                </a:cubicBezTo>
                <a:cubicBezTo>
                  <a:pt x="2789831" y="5635492"/>
                  <a:pt x="2789815" y="5634303"/>
                  <a:pt x="2789782" y="5633424"/>
                </a:cubicBezTo>
                <a:cubicBezTo>
                  <a:pt x="2789750" y="5632545"/>
                  <a:pt x="2789685" y="5631878"/>
                  <a:pt x="2789587" y="5631422"/>
                </a:cubicBezTo>
                <a:cubicBezTo>
                  <a:pt x="2789489" y="5630966"/>
                  <a:pt x="2789375" y="5630592"/>
                  <a:pt x="2789245" y="5630299"/>
                </a:cubicBezTo>
                <a:cubicBezTo>
                  <a:pt x="2789115" y="5630006"/>
                  <a:pt x="2788854" y="5629697"/>
                  <a:pt x="2788464" y="5629371"/>
                </a:cubicBezTo>
                <a:cubicBezTo>
                  <a:pt x="2788073" y="5629046"/>
                  <a:pt x="2787406" y="5628720"/>
                  <a:pt x="2786462" y="5628394"/>
                </a:cubicBezTo>
                <a:cubicBezTo>
                  <a:pt x="2785517" y="5628069"/>
                  <a:pt x="2784459" y="5627776"/>
                  <a:pt x="2783287" y="5627515"/>
                </a:cubicBezTo>
                <a:cubicBezTo>
                  <a:pt x="2782115" y="5627255"/>
                  <a:pt x="2780992" y="5627076"/>
                  <a:pt x="2779918" y="5626978"/>
                </a:cubicBezTo>
                <a:cubicBezTo>
                  <a:pt x="2778843" y="5626881"/>
                  <a:pt x="2777883" y="5626832"/>
                  <a:pt x="2777037" y="5626832"/>
                </a:cubicBezTo>
                <a:close/>
                <a:moveTo>
                  <a:pt x="2679098" y="5626832"/>
                </a:moveTo>
                <a:cubicBezTo>
                  <a:pt x="2676168" y="5626832"/>
                  <a:pt x="2673385" y="5627174"/>
                  <a:pt x="2670748" y="5627857"/>
                </a:cubicBezTo>
                <a:cubicBezTo>
                  <a:pt x="2668111" y="5628541"/>
                  <a:pt x="2665539" y="5629550"/>
                  <a:pt x="2663032" y="5630885"/>
                </a:cubicBezTo>
                <a:cubicBezTo>
                  <a:pt x="2660525" y="5632220"/>
                  <a:pt x="2658035" y="5633896"/>
                  <a:pt x="2655560" y="5635915"/>
                </a:cubicBezTo>
                <a:cubicBezTo>
                  <a:pt x="2653086" y="5637933"/>
                  <a:pt x="2650514" y="5640310"/>
                  <a:pt x="2647844" y="5643045"/>
                </a:cubicBezTo>
                <a:lnTo>
                  <a:pt x="2647844" y="5631227"/>
                </a:lnTo>
                <a:cubicBezTo>
                  <a:pt x="2647844" y="5630641"/>
                  <a:pt x="2647730" y="5630169"/>
                  <a:pt x="2647503" y="5629811"/>
                </a:cubicBezTo>
                <a:cubicBezTo>
                  <a:pt x="2647275" y="5629453"/>
                  <a:pt x="2646868" y="5629143"/>
                  <a:pt x="2646282" y="5628883"/>
                </a:cubicBezTo>
                <a:cubicBezTo>
                  <a:pt x="2645696" y="5628622"/>
                  <a:pt x="2644963" y="5628443"/>
                  <a:pt x="2644084" y="5628346"/>
                </a:cubicBezTo>
                <a:cubicBezTo>
                  <a:pt x="2643205" y="5628248"/>
                  <a:pt x="2642082" y="5628199"/>
                  <a:pt x="2640715" y="5628199"/>
                </a:cubicBezTo>
                <a:cubicBezTo>
                  <a:pt x="2639412" y="5628199"/>
                  <a:pt x="2638305" y="5628248"/>
                  <a:pt x="2637394" y="5628346"/>
                </a:cubicBezTo>
                <a:cubicBezTo>
                  <a:pt x="2636482" y="5628443"/>
                  <a:pt x="2635734" y="5628622"/>
                  <a:pt x="2635148" y="5628883"/>
                </a:cubicBezTo>
                <a:cubicBezTo>
                  <a:pt x="2634562" y="5629143"/>
                  <a:pt x="2634171" y="5629453"/>
                  <a:pt x="2633976" y="5629811"/>
                </a:cubicBezTo>
                <a:cubicBezTo>
                  <a:pt x="2633780" y="5630169"/>
                  <a:pt x="2633683" y="5630641"/>
                  <a:pt x="2633683" y="5631227"/>
                </a:cubicBezTo>
                <a:lnTo>
                  <a:pt x="2633683" y="5753996"/>
                </a:lnTo>
                <a:cubicBezTo>
                  <a:pt x="2633683" y="5754517"/>
                  <a:pt x="2633796" y="5754973"/>
                  <a:pt x="2634024" y="5755363"/>
                </a:cubicBezTo>
                <a:cubicBezTo>
                  <a:pt x="2634252" y="5755754"/>
                  <a:pt x="2634675" y="5756080"/>
                  <a:pt x="2635294" y="5756340"/>
                </a:cubicBezTo>
                <a:cubicBezTo>
                  <a:pt x="2635913" y="5756601"/>
                  <a:pt x="2636743" y="5756796"/>
                  <a:pt x="2637785" y="5756926"/>
                </a:cubicBezTo>
                <a:cubicBezTo>
                  <a:pt x="2638826" y="5757056"/>
                  <a:pt x="2640129" y="5757121"/>
                  <a:pt x="2641691" y="5757121"/>
                </a:cubicBezTo>
                <a:cubicBezTo>
                  <a:pt x="2643319" y="5757121"/>
                  <a:pt x="2644654" y="5757056"/>
                  <a:pt x="2645696" y="5756926"/>
                </a:cubicBezTo>
                <a:cubicBezTo>
                  <a:pt x="2646738" y="5756796"/>
                  <a:pt x="2647551" y="5756601"/>
                  <a:pt x="2648137" y="5756340"/>
                </a:cubicBezTo>
                <a:cubicBezTo>
                  <a:pt x="2648723" y="5756080"/>
                  <a:pt x="2649147" y="5755754"/>
                  <a:pt x="2649407" y="5755363"/>
                </a:cubicBezTo>
                <a:cubicBezTo>
                  <a:pt x="2649668" y="5754973"/>
                  <a:pt x="2649798" y="5754517"/>
                  <a:pt x="2649798" y="5753996"/>
                </a:cubicBezTo>
                <a:lnTo>
                  <a:pt x="2649798" y="5710045"/>
                </a:lnTo>
                <a:cubicBezTo>
                  <a:pt x="2652142" y="5712324"/>
                  <a:pt x="2654356" y="5714310"/>
                  <a:pt x="2656439" y="5716003"/>
                </a:cubicBezTo>
                <a:cubicBezTo>
                  <a:pt x="2658523" y="5717696"/>
                  <a:pt x="2660623" y="5719096"/>
                  <a:pt x="2662739" y="5720203"/>
                </a:cubicBezTo>
                <a:cubicBezTo>
                  <a:pt x="2664855" y="5721310"/>
                  <a:pt x="2667020" y="5722124"/>
                  <a:pt x="2669234" y="5722644"/>
                </a:cubicBezTo>
                <a:cubicBezTo>
                  <a:pt x="2671448" y="5723165"/>
                  <a:pt x="2673857" y="5723426"/>
                  <a:pt x="2676461" y="5723426"/>
                </a:cubicBezTo>
                <a:cubicBezTo>
                  <a:pt x="2682582" y="5723426"/>
                  <a:pt x="2688019" y="5722270"/>
                  <a:pt x="2692772" y="5719959"/>
                </a:cubicBezTo>
                <a:cubicBezTo>
                  <a:pt x="2697525" y="5717647"/>
                  <a:pt x="2701513" y="5714359"/>
                  <a:pt x="2704736" y="5710094"/>
                </a:cubicBezTo>
                <a:cubicBezTo>
                  <a:pt x="2707959" y="5705829"/>
                  <a:pt x="2710401" y="5700637"/>
                  <a:pt x="2712061" y="5694516"/>
                </a:cubicBezTo>
                <a:cubicBezTo>
                  <a:pt x="2713722" y="5688395"/>
                  <a:pt x="2714552" y="5681494"/>
                  <a:pt x="2714552" y="5673810"/>
                </a:cubicBezTo>
                <a:cubicBezTo>
                  <a:pt x="2714552" y="5667429"/>
                  <a:pt x="2713901" y="5661390"/>
                  <a:pt x="2712599" y="5655693"/>
                </a:cubicBezTo>
                <a:cubicBezTo>
                  <a:pt x="2711296" y="5649995"/>
                  <a:pt x="2709229" y="5644998"/>
                  <a:pt x="2706397" y="5640701"/>
                </a:cubicBezTo>
                <a:cubicBezTo>
                  <a:pt x="2703564" y="5636403"/>
                  <a:pt x="2699902" y="5633017"/>
                  <a:pt x="2695409" y="5630543"/>
                </a:cubicBezTo>
                <a:cubicBezTo>
                  <a:pt x="2690916" y="5628069"/>
                  <a:pt x="2685479" y="5626832"/>
                  <a:pt x="2679098" y="5626832"/>
                </a:cubicBezTo>
                <a:close/>
                <a:moveTo>
                  <a:pt x="2508090" y="5626832"/>
                </a:moveTo>
                <a:cubicBezTo>
                  <a:pt x="2501644" y="5626832"/>
                  <a:pt x="2495817" y="5627955"/>
                  <a:pt x="2490608" y="5630201"/>
                </a:cubicBezTo>
                <a:cubicBezTo>
                  <a:pt x="2485399" y="5632448"/>
                  <a:pt x="2480955" y="5635671"/>
                  <a:pt x="2477276" y="5639870"/>
                </a:cubicBezTo>
                <a:cubicBezTo>
                  <a:pt x="2473597" y="5644070"/>
                  <a:pt x="2470781" y="5649182"/>
                  <a:pt x="2468827" y="5655204"/>
                </a:cubicBezTo>
                <a:cubicBezTo>
                  <a:pt x="2466875" y="5661227"/>
                  <a:pt x="2465898" y="5668015"/>
                  <a:pt x="2465898" y="5675568"/>
                </a:cubicBezTo>
                <a:cubicBezTo>
                  <a:pt x="2465898" y="5683512"/>
                  <a:pt x="2466842" y="5690479"/>
                  <a:pt x="2468730" y="5696469"/>
                </a:cubicBezTo>
                <a:cubicBezTo>
                  <a:pt x="2470619" y="5702460"/>
                  <a:pt x="2473418" y="5707441"/>
                  <a:pt x="2477130" y="5711413"/>
                </a:cubicBezTo>
                <a:cubicBezTo>
                  <a:pt x="2480841" y="5715384"/>
                  <a:pt x="2485415" y="5718380"/>
                  <a:pt x="2490852" y="5720398"/>
                </a:cubicBezTo>
                <a:cubicBezTo>
                  <a:pt x="2496289" y="5722417"/>
                  <a:pt x="2502621" y="5723426"/>
                  <a:pt x="2509848" y="5723426"/>
                </a:cubicBezTo>
                <a:cubicBezTo>
                  <a:pt x="2514016" y="5723426"/>
                  <a:pt x="2517938" y="5723117"/>
                  <a:pt x="2521617" y="5722498"/>
                </a:cubicBezTo>
                <a:cubicBezTo>
                  <a:pt x="2525296" y="5721879"/>
                  <a:pt x="2528536" y="5721179"/>
                  <a:pt x="2531336" y="5720398"/>
                </a:cubicBezTo>
                <a:cubicBezTo>
                  <a:pt x="2534135" y="5719617"/>
                  <a:pt x="2536414" y="5718819"/>
                  <a:pt x="2538173" y="5718005"/>
                </a:cubicBezTo>
                <a:cubicBezTo>
                  <a:pt x="2539930" y="5717191"/>
                  <a:pt x="2540989" y="5716605"/>
                  <a:pt x="2541347" y="5716247"/>
                </a:cubicBezTo>
                <a:cubicBezTo>
                  <a:pt x="2541705" y="5715889"/>
                  <a:pt x="2541997" y="5715515"/>
                  <a:pt x="2542226" y="5715124"/>
                </a:cubicBezTo>
                <a:cubicBezTo>
                  <a:pt x="2542453" y="5714733"/>
                  <a:pt x="2542617" y="5714294"/>
                  <a:pt x="2542714" y="5713805"/>
                </a:cubicBezTo>
                <a:cubicBezTo>
                  <a:pt x="2542811" y="5713317"/>
                  <a:pt x="2542893" y="5712764"/>
                  <a:pt x="2542958" y="5712145"/>
                </a:cubicBezTo>
                <a:cubicBezTo>
                  <a:pt x="2543023" y="5711527"/>
                  <a:pt x="2543056" y="5710794"/>
                  <a:pt x="2543056" y="5709948"/>
                </a:cubicBezTo>
                <a:cubicBezTo>
                  <a:pt x="2543056" y="5708776"/>
                  <a:pt x="2543006" y="5707783"/>
                  <a:pt x="2542909" y="5706969"/>
                </a:cubicBezTo>
                <a:cubicBezTo>
                  <a:pt x="2542810" y="5706155"/>
                  <a:pt x="2542663" y="5705520"/>
                  <a:pt x="2542467" y="5705064"/>
                </a:cubicBezTo>
                <a:cubicBezTo>
                  <a:pt x="2542271" y="5704608"/>
                  <a:pt x="2541992" y="5704267"/>
                  <a:pt x="2541633" y="5704039"/>
                </a:cubicBezTo>
                <a:cubicBezTo>
                  <a:pt x="2541273" y="5703811"/>
                  <a:pt x="2540865" y="5703697"/>
                  <a:pt x="2540406" y="5703697"/>
                </a:cubicBezTo>
                <a:cubicBezTo>
                  <a:pt x="2539621" y="5703697"/>
                  <a:pt x="2538460" y="5704039"/>
                  <a:pt x="2536922" y="5704722"/>
                </a:cubicBezTo>
                <a:cubicBezTo>
                  <a:pt x="2535384" y="5705406"/>
                  <a:pt x="2533421" y="5706171"/>
                  <a:pt x="2531033" y="5707018"/>
                </a:cubicBezTo>
                <a:cubicBezTo>
                  <a:pt x="2528644" y="5707864"/>
                  <a:pt x="2525815" y="5708629"/>
                  <a:pt x="2522543" y="5709313"/>
                </a:cubicBezTo>
                <a:cubicBezTo>
                  <a:pt x="2519271" y="5709996"/>
                  <a:pt x="2515543" y="5710338"/>
                  <a:pt x="2511355" y="5710338"/>
                </a:cubicBezTo>
                <a:cubicBezTo>
                  <a:pt x="2506056" y="5710338"/>
                  <a:pt x="2501574" y="5709589"/>
                  <a:pt x="2497909" y="5708092"/>
                </a:cubicBezTo>
                <a:cubicBezTo>
                  <a:pt x="2494245" y="5706594"/>
                  <a:pt x="2491268" y="5704446"/>
                  <a:pt x="2488978" y="5701646"/>
                </a:cubicBezTo>
                <a:cubicBezTo>
                  <a:pt x="2486688" y="5698846"/>
                  <a:pt x="2485052" y="5695493"/>
                  <a:pt x="2484071" y="5691586"/>
                </a:cubicBezTo>
                <a:cubicBezTo>
                  <a:pt x="2483090" y="5687679"/>
                  <a:pt x="2482599" y="5683284"/>
                  <a:pt x="2482599" y="5678401"/>
                </a:cubicBezTo>
                <a:lnTo>
                  <a:pt x="2540488" y="5678401"/>
                </a:lnTo>
                <a:cubicBezTo>
                  <a:pt x="2542123" y="5678401"/>
                  <a:pt x="2543579" y="5677863"/>
                  <a:pt x="2544854" y="5676789"/>
                </a:cubicBezTo>
                <a:cubicBezTo>
                  <a:pt x="2546129" y="5675715"/>
                  <a:pt x="2546767" y="5673908"/>
                  <a:pt x="2546767" y="5671369"/>
                </a:cubicBezTo>
                <a:lnTo>
                  <a:pt x="2546767" y="5668438"/>
                </a:lnTo>
                <a:cubicBezTo>
                  <a:pt x="2546767" y="5662709"/>
                  <a:pt x="2546035" y="5657321"/>
                  <a:pt x="2544569" y="5652274"/>
                </a:cubicBezTo>
                <a:cubicBezTo>
                  <a:pt x="2543104" y="5647228"/>
                  <a:pt x="2540809" y="5642833"/>
                  <a:pt x="2537684" y="5639089"/>
                </a:cubicBezTo>
                <a:cubicBezTo>
                  <a:pt x="2534558" y="5635345"/>
                  <a:pt x="2530570" y="5632366"/>
                  <a:pt x="2525719" y="5630152"/>
                </a:cubicBezTo>
                <a:cubicBezTo>
                  <a:pt x="2520869" y="5627939"/>
                  <a:pt x="2514993" y="5626832"/>
                  <a:pt x="2508090" y="5626832"/>
                </a:cubicBezTo>
                <a:close/>
                <a:moveTo>
                  <a:pt x="2338887" y="5626832"/>
                </a:moveTo>
                <a:cubicBezTo>
                  <a:pt x="2336998" y="5626832"/>
                  <a:pt x="2335127" y="5627076"/>
                  <a:pt x="2333271" y="5627564"/>
                </a:cubicBezTo>
                <a:cubicBezTo>
                  <a:pt x="2331415" y="5628053"/>
                  <a:pt x="2329543" y="5628932"/>
                  <a:pt x="2327655" y="5630201"/>
                </a:cubicBezTo>
                <a:cubicBezTo>
                  <a:pt x="2325766" y="5631471"/>
                  <a:pt x="2323764" y="5633213"/>
                  <a:pt x="2321648" y="5635427"/>
                </a:cubicBezTo>
                <a:cubicBezTo>
                  <a:pt x="2319532" y="5637640"/>
                  <a:pt x="2317269" y="5640505"/>
                  <a:pt x="2314860" y="5644021"/>
                </a:cubicBezTo>
                <a:lnTo>
                  <a:pt x="2314860" y="5631227"/>
                </a:lnTo>
                <a:cubicBezTo>
                  <a:pt x="2314860" y="5630706"/>
                  <a:pt x="2314746" y="5630266"/>
                  <a:pt x="2314519" y="5629908"/>
                </a:cubicBezTo>
                <a:cubicBezTo>
                  <a:pt x="2314290" y="5629550"/>
                  <a:pt x="2313916" y="5629225"/>
                  <a:pt x="2313396" y="5628932"/>
                </a:cubicBezTo>
                <a:cubicBezTo>
                  <a:pt x="2312874" y="5628639"/>
                  <a:pt x="2312142" y="5628443"/>
                  <a:pt x="2311198" y="5628346"/>
                </a:cubicBezTo>
                <a:cubicBezTo>
                  <a:pt x="2310253" y="5628248"/>
                  <a:pt x="2309065" y="5628199"/>
                  <a:pt x="2307633" y="5628199"/>
                </a:cubicBezTo>
                <a:cubicBezTo>
                  <a:pt x="2306135" y="5628199"/>
                  <a:pt x="2304931" y="5628248"/>
                  <a:pt x="2304019" y="5628346"/>
                </a:cubicBezTo>
                <a:cubicBezTo>
                  <a:pt x="2303107" y="5628443"/>
                  <a:pt x="2302359" y="5628639"/>
                  <a:pt x="2301773" y="5628932"/>
                </a:cubicBezTo>
                <a:cubicBezTo>
                  <a:pt x="2301187" y="5629225"/>
                  <a:pt x="2300796" y="5629550"/>
                  <a:pt x="2300601" y="5629908"/>
                </a:cubicBezTo>
                <a:cubicBezTo>
                  <a:pt x="2300405" y="5630266"/>
                  <a:pt x="2300308" y="5630706"/>
                  <a:pt x="2300308" y="5631227"/>
                </a:cubicBezTo>
                <a:lnTo>
                  <a:pt x="2300308" y="5719128"/>
                </a:lnTo>
                <a:cubicBezTo>
                  <a:pt x="2300308" y="5719649"/>
                  <a:pt x="2300422" y="5720089"/>
                  <a:pt x="2300649" y="5720447"/>
                </a:cubicBezTo>
                <a:cubicBezTo>
                  <a:pt x="2300878" y="5720805"/>
                  <a:pt x="2301301" y="5721114"/>
                  <a:pt x="2301919" y="5721375"/>
                </a:cubicBezTo>
                <a:cubicBezTo>
                  <a:pt x="2302538" y="5721635"/>
                  <a:pt x="2303368" y="5721831"/>
                  <a:pt x="2304410" y="5721961"/>
                </a:cubicBezTo>
                <a:cubicBezTo>
                  <a:pt x="2305451" y="5722091"/>
                  <a:pt x="2306754" y="5722156"/>
                  <a:pt x="2308316" y="5722156"/>
                </a:cubicBezTo>
                <a:cubicBezTo>
                  <a:pt x="2309944" y="5722156"/>
                  <a:pt x="2311279" y="5722091"/>
                  <a:pt x="2312321" y="5721961"/>
                </a:cubicBezTo>
                <a:cubicBezTo>
                  <a:pt x="2313363" y="5721831"/>
                  <a:pt x="2314176" y="5721635"/>
                  <a:pt x="2314763" y="5721375"/>
                </a:cubicBezTo>
                <a:cubicBezTo>
                  <a:pt x="2315349" y="5721114"/>
                  <a:pt x="2315772" y="5720805"/>
                  <a:pt x="2316032" y="5720447"/>
                </a:cubicBezTo>
                <a:cubicBezTo>
                  <a:pt x="2316293" y="5720089"/>
                  <a:pt x="2316423" y="5719649"/>
                  <a:pt x="2316423" y="5719128"/>
                </a:cubicBezTo>
                <a:lnTo>
                  <a:pt x="2316423" y="5661309"/>
                </a:lnTo>
                <a:cubicBezTo>
                  <a:pt x="2318702" y="5657728"/>
                  <a:pt x="2320785" y="5654700"/>
                  <a:pt x="2322674" y="5652226"/>
                </a:cubicBezTo>
                <a:cubicBezTo>
                  <a:pt x="2324562" y="5649751"/>
                  <a:pt x="2326369" y="5647765"/>
                  <a:pt x="2328094" y="5646268"/>
                </a:cubicBezTo>
                <a:cubicBezTo>
                  <a:pt x="2329820" y="5644770"/>
                  <a:pt x="2331464" y="5643696"/>
                  <a:pt x="2333027" y="5643045"/>
                </a:cubicBezTo>
                <a:cubicBezTo>
                  <a:pt x="2334589" y="5642394"/>
                  <a:pt x="2336184" y="5642068"/>
                  <a:pt x="2337812" y="5642068"/>
                </a:cubicBezTo>
                <a:cubicBezTo>
                  <a:pt x="2339180" y="5642068"/>
                  <a:pt x="2340450" y="5642198"/>
                  <a:pt x="2341622" y="5642459"/>
                </a:cubicBezTo>
                <a:cubicBezTo>
                  <a:pt x="2342793" y="5642719"/>
                  <a:pt x="2343851" y="5642996"/>
                  <a:pt x="2344795" y="5643289"/>
                </a:cubicBezTo>
                <a:cubicBezTo>
                  <a:pt x="2345740" y="5643582"/>
                  <a:pt x="2346587" y="5643875"/>
                  <a:pt x="2347335" y="5644168"/>
                </a:cubicBezTo>
                <a:cubicBezTo>
                  <a:pt x="2348084" y="5644461"/>
                  <a:pt x="2348719" y="5644607"/>
                  <a:pt x="2349239" y="5644607"/>
                </a:cubicBezTo>
                <a:cubicBezTo>
                  <a:pt x="2349761" y="5644607"/>
                  <a:pt x="2350167" y="5644461"/>
                  <a:pt x="2350461" y="5644168"/>
                </a:cubicBezTo>
                <a:cubicBezTo>
                  <a:pt x="2350753" y="5643875"/>
                  <a:pt x="2350998" y="5643452"/>
                  <a:pt x="2351193" y="5642898"/>
                </a:cubicBezTo>
                <a:cubicBezTo>
                  <a:pt x="2351389" y="5642345"/>
                  <a:pt x="2351519" y="5641580"/>
                  <a:pt x="2351583" y="5640603"/>
                </a:cubicBezTo>
                <a:cubicBezTo>
                  <a:pt x="2351648" y="5639626"/>
                  <a:pt x="2351681" y="5638422"/>
                  <a:pt x="2351681" y="5636989"/>
                </a:cubicBezTo>
                <a:cubicBezTo>
                  <a:pt x="2351681" y="5635492"/>
                  <a:pt x="2351665" y="5634303"/>
                  <a:pt x="2351632" y="5633424"/>
                </a:cubicBezTo>
                <a:cubicBezTo>
                  <a:pt x="2351600" y="5632545"/>
                  <a:pt x="2351535" y="5631878"/>
                  <a:pt x="2351437" y="5631422"/>
                </a:cubicBezTo>
                <a:cubicBezTo>
                  <a:pt x="2351340" y="5630966"/>
                  <a:pt x="2351225" y="5630592"/>
                  <a:pt x="2351096" y="5630299"/>
                </a:cubicBezTo>
                <a:cubicBezTo>
                  <a:pt x="2350965" y="5630006"/>
                  <a:pt x="2350705" y="5629697"/>
                  <a:pt x="2350314" y="5629371"/>
                </a:cubicBezTo>
                <a:cubicBezTo>
                  <a:pt x="2349923" y="5629046"/>
                  <a:pt x="2349256" y="5628720"/>
                  <a:pt x="2348312" y="5628394"/>
                </a:cubicBezTo>
                <a:cubicBezTo>
                  <a:pt x="2347367" y="5628069"/>
                  <a:pt x="2346309" y="5627776"/>
                  <a:pt x="2345137" y="5627515"/>
                </a:cubicBezTo>
                <a:cubicBezTo>
                  <a:pt x="2343965" y="5627255"/>
                  <a:pt x="2342842" y="5627076"/>
                  <a:pt x="2341768" y="5626978"/>
                </a:cubicBezTo>
                <a:cubicBezTo>
                  <a:pt x="2340694" y="5626881"/>
                  <a:pt x="2339733" y="5626832"/>
                  <a:pt x="2338887" y="5626832"/>
                </a:cubicBezTo>
                <a:close/>
                <a:moveTo>
                  <a:pt x="2117565" y="5626832"/>
                </a:moveTo>
                <a:cubicBezTo>
                  <a:pt x="2111119" y="5626832"/>
                  <a:pt x="2105292" y="5627955"/>
                  <a:pt x="2100083" y="5630201"/>
                </a:cubicBezTo>
                <a:cubicBezTo>
                  <a:pt x="2094874" y="5632448"/>
                  <a:pt x="2090430" y="5635671"/>
                  <a:pt x="2086751" y="5639870"/>
                </a:cubicBezTo>
                <a:cubicBezTo>
                  <a:pt x="2083072" y="5644070"/>
                  <a:pt x="2080256" y="5649182"/>
                  <a:pt x="2078303" y="5655204"/>
                </a:cubicBezTo>
                <a:cubicBezTo>
                  <a:pt x="2076349" y="5661227"/>
                  <a:pt x="2075372" y="5668015"/>
                  <a:pt x="2075372" y="5675568"/>
                </a:cubicBezTo>
                <a:cubicBezTo>
                  <a:pt x="2075372" y="5683512"/>
                  <a:pt x="2076317" y="5690479"/>
                  <a:pt x="2078205" y="5696469"/>
                </a:cubicBezTo>
                <a:cubicBezTo>
                  <a:pt x="2080094" y="5702460"/>
                  <a:pt x="2082893" y="5707441"/>
                  <a:pt x="2086605" y="5711413"/>
                </a:cubicBezTo>
                <a:cubicBezTo>
                  <a:pt x="2090316" y="5715384"/>
                  <a:pt x="2094890" y="5718380"/>
                  <a:pt x="2100327" y="5720398"/>
                </a:cubicBezTo>
                <a:cubicBezTo>
                  <a:pt x="2105763" y="5722417"/>
                  <a:pt x="2112096" y="5723426"/>
                  <a:pt x="2119324" y="5723426"/>
                </a:cubicBezTo>
                <a:cubicBezTo>
                  <a:pt x="2123490" y="5723426"/>
                  <a:pt x="2127414" y="5723117"/>
                  <a:pt x="2131093" y="5722498"/>
                </a:cubicBezTo>
                <a:cubicBezTo>
                  <a:pt x="2134771" y="5721879"/>
                  <a:pt x="2138010" y="5721179"/>
                  <a:pt x="2140810" y="5720398"/>
                </a:cubicBezTo>
                <a:cubicBezTo>
                  <a:pt x="2143611" y="5719617"/>
                  <a:pt x="2145889" y="5718819"/>
                  <a:pt x="2147647" y="5718005"/>
                </a:cubicBezTo>
                <a:cubicBezTo>
                  <a:pt x="2149405" y="5717191"/>
                  <a:pt x="2150463" y="5716605"/>
                  <a:pt x="2150822" y="5716247"/>
                </a:cubicBezTo>
                <a:cubicBezTo>
                  <a:pt x="2151179" y="5715889"/>
                  <a:pt x="2151473" y="5715515"/>
                  <a:pt x="2151701" y="5715124"/>
                </a:cubicBezTo>
                <a:cubicBezTo>
                  <a:pt x="2151928" y="5714733"/>
                  <a:pt x="2152091" y="5714294"/>
                  <a:pt x="2152189" y="5713805"/>
                </a:cubicBezTo>
                <a:cubicBezTo>
                  <a:pt x="2152286" y="5713317"/>
                  <a:pt x="2152368" y="5712764"/>
                  <a:pt x="2152433" y="5712145"/>
                </a:cubicBezTo>
                <a:cubicBezTo>
                  <a:pt x="2152498" y="5711527"/>
                  <a:pt x="2152531" y="5710794"/>
                  <a:pt x="2152531" y="5709948"/>
                </a:cubicBezTo>
                <a:cubicBezTo>
                  <a:pt x="2152531" y="5708776"/>
                  <a:pt x="2152481" y="5707783"/>
                  <a:pt x="2152384" y="5706969"/>
                </a:cubicBezTo>
                <a:cubicBezTo>
                  <a:pt x="2152285" y="5706155"/>
                  <a:pt x="2152138" y="5705520"/>
                  <a:pt x="2151942" y="5705064"/>
                </a:cubicBezTo>
                <a:cubicBezTo>
                  <a:pt x="2151746" y="5704608"/>
                  <a:pt x="2151467" y="5704267"/>
                  <a:pt x="2151108" y="5704039"/>
                </a:cubicBezTo>
                <a:cubicBezTo>
                  <a:pt x="2150748" y="5703811"/>
                  <a:pt x="2150339" y="5703697"/>
                  <a:pt x="2149881" y="5703697"/>
                </a:cubicBezTo>
                <a:cubicBezTo>
                  <a:pt x="2149096" y="5703697"/>
                  <a:pt x="2147934" y="5704039"/>
                  <a:pt x="2146396" y="5704722"/>
                </a:cubicBezTo>
                <a:cubicBezTo>
                  <a:pt x="2144859" y="5705406"/>
                  <a:pt x="2142896" y="5706171"/>
                  <a:pt x="2140508" y="5707018"/>
                </a:cubicBezTo>
                <a:cubicBezTo>
                  <a:pt x="2138119" y="5707864"/>
                  <a:pt x="2135290" y="5708629"/>
                  <a:pt x="2132018" y="5709313"/>
                </a:cubicBezTo>
                <a:cubicBezTo>
                  <a:pt x="2128746" y="5709996"/>
                  <a:pt x="2125017" y="5710338"/>
                  <a:pt x="2120830" y="5710338"/>
                </a:cubicBezTo>
                <a:cubicBezTo>
                  <a:pt x="2115530" y="5710338"/>
                  <a:pt x="2111049" y="5709589"/>
                  <a:pt x="2107384" y="5708092"/>
                </a:cubicBezTo>
                <a:cubicBezTo>
                  <a:pt x="2103721" y="5706594"/>
                  <a:pt x="2100743" y="5704446"/>
                  <a:pt x="2098453" y="5701646"/>
                </a:cubicBezTo>
                <a:cubicBezTo>
                  <a:pt x="2096163" y="5698846"/>
                  <a:pt x="2094527" y="5695493"/>
                  <a:pt x="2093546" y="5691586"/>
                </a:cubicBezTo>
                <a:cubicBezTo>
                  <a:pt x="2092564" y="5687679"/>
                  <a:pt x="2092074" y="5683284"/>
                  <a:pt x="2092074" y="5678401"/>
                </a:cubicBezTo>
                <a:lnTo>
                  <a:pt x="2149963" y="5678401"/>
                </a:lnTo>
                <a:cubicBezTo>
                  <a:pt x="2151598" y="5678401"/>
                  <a:pt x="2153054" y="5677863"/>
                  <a:pt x="2154329" y="5676789"/>
                </a:cubicBezTo>
                <a:cubicBezTo>
                  <a:pt x="2155604" y="5675715"/>
                  <a:pt x="2156242" y="5673908"/>
                  <a:pt x="2156242" y="5671369"/>
                </a:cubicBezTo>
                <a:lnTo>
                  <a:pt x="2156242" y="5668438"/>
                </a:lnTo>
                <a:cubicBezTo>
                  <a:pt x="2156242" y="5662709"/>
                  <a:pt x="2155510" y="5657321"/>
                  <a:pt x="2154044" y="5652274"/>
                </a:cubicBezTo>
                <a:cubicBezTo>
                  <a:pt x="2152580" y="5647228"/>
                  <a:pt x="2150284" y="5642833"/>
                  <a:pt x="2147159" y="5639089"/>
                </a:cubicBezTo>
                <a:cubicBezTo>
                  <a:pt x="2144033" y="5635345"/>
                  <a:pt x="2140046" y="5632366"/>
                  <a:pt x="2135194" y="5630152"/>
                </a:cubicBezTo>
                <a:cubicBezTo>
                  <a:pt x="2130344" y="5627939"/>
                  <a:pt x="2124467" y="5626832"/>
                  <a:pt x="2117565" y="5626832"/>
                </a:cubicBezTo>
                <a:close/>
                <a:moveTo>
                  <a:pt x="1688940" y="5626832"/>
                </a:moveTo>
                <a:cubicBezTo>
                  <a:pt x="1682494" y="5626832"/>
                  <a:pt x="1676667" y="5627955"/>
                  <a:pt x="1671458" y="5630201"/>
                </a:cubicBezTo>
                <a:cubicBezTo>
                  <a:pt x="1666248" y="5632448"/>
                  <a:pt x="1661805" y="5635671"/>
                  <a:pt x="1658126" y="5639870"/>
                </a:cubicBezTo>
                <a:cubicBezTo>
                  <a:pt x="1654447" y="5644070"/>
                  <a:pt x="1651631" y="5649182"/>
                  <a:pt x="1649678" y="5655204"/>
                </a:cubicBezTo>
                <a:cubicBezTo>
                  <a:pt x="1647724" y="5661227"/>
                  <a:pt x="1646748" y="5668015"/>
                  <a:pt x="1646748" y="5675568"/>
                </a:cubicBezTo>
                <a:cubicBezTo>
                  <a:pt x="1646748" y="5683512"/>
                  <a:pt x="1647692" y="5690479"/>
                  <a:pt x="1649580" y="5696469"/>
                </a:cubicBezTo>
                <a:cubicBezTo>
                  <a:pt x="1651469" y="5702460"/>
                  <a:pt x="1654268" y="5707441"/>
                  <a:pt x="1657980" y="5711413"/>
                </a:cubicBezTo>
                <a:cubicBezTo>
                  <a:pt x="1661691" y="5715384"/>
                  <a:pt x="1666265" y="5718380"/>
                  <a:pt x="1671702" y="5720398"/>
                </a:cubicBezTo>
                <a:cubicBezTo>
                  <a:pt x="1677139" y="5722417"/>
                  <a:pt x="1683471" y="5723426"/>
                  <a:pt x="1690699" y="5723426"/>
                </a:cubicBezTo>
                <a:cubicBezTo>
                  <a:pt x="1694866" y="5723426"/>
                  <a:pt x="1698788" y="5723117"/>
                  <a:pt x="1702468" y="5722498"/>
                </a:cubicBezTo>
                <a:cubicBezTo>
                  <a:pt x="1706146" y="5721879"/>
                  <a:pt x="1709386" y="5721179"/>
                  <a:pt x="1712186" y="5720398"/>
                </a:cubicBezTo>
                <a:cubicBezTo>
                  <a:pt x="1714986" y="5719617"/>
                  <a:pt x="1717264" y="5718819"/>
                  <a:pt x="1719022" y="5718005"/>
                </a:cubicBezTo>
                <a:cubicBezTo>
                  <a:pt x="1720780" y="5717191"/>
                  <a:pt x="1721838" y="5716605"/>
                  <a:pt x="1722197" y="5716247"/>
                </a:cubicBezTo>
                <a:cubicBezTo>
                  <a:pt x="1722554" y="5715889"/>
                  <a:pt x="1722847" y="5715515"/>
                  <a:pt x="1723075" y="5715124"/>
                </a:cubicBezTo>
                <a:cubicBezTo>
                  <a:pt x="1723303" y="5714733"/>
                  <a:pt x="1723466" y="5714294"/>
                  <a:pt x="1723564" y="5713805"/>
                </a:cubicBezTo>
                <a:cubicBezTo>
                  <a:pt x="1723661" y="5713317"/>
                  <a:pt x="1723743" y="5712764"/>
                  <a:pt x="1723808" y="5712145"/>
                </a:cubicBezTo>
                <a:cubicBezTo>
                  <a:pt x="1723873" y="5711527"/>
                  <a:pt x="1723906" y="5710794"/>
                  <a:pt x="1723906" y="5709948"/>
                </a:cubicBezTo>
                <a:cubicBezTo>
                  <a:pt x="1723906" y="5708776"/>
                  <a:pt x="1723856" y="5707783"/>
                  <a:pt x="1723759" y="5706969"/>
                </a:cubicBezTo>
                <a:cubicBezTo>
                  <a:pt x="1723660" y="5706155"/>
                  <a:pt x="1723513" y="5705520"/>
                  <a:pt x="1723317" y="5705064"/>
                </a:cubicBezTo>
                <a:cubicBezTo>
                  <a:pt x="1723120" y="5704608"/>
                  <a:pt x="1722842" y="5704267"/>
                  <a:pt x="1722482" y="5704039"/>
                </a:cubicBezTo>
                <a:cubicBezTo>
                  <a:pt x="1722123" y="5703811"/>
                  <a:pt x="1721714" y="5703697"/>
                  <a:pt x="1721256" y="5703697"/>
                </a:cubicBezTo>
                <a:cubicBezTo>
                  <a:pt x="1720471" y="5703697"/>
                  <a:pt x="1719309" y="5704039"/>
                  <a:pt x="1717772" y="5704722"/>
                </a:cubicBezTo>
                <a:cubicBezTo>
                  <a:pt x="1716234" y="5705406"/>
                  <a:pt x="1714271" y="5706171"/>
                  <a:pt x="1711883" y="5707018"/>
                </a:cubicBezTo>
                <a:cubicBezTo>
                  <a:pt x="1709494" y="5707864"/>
                  <a:pt x="1706665" y="5708629"/>
                  <a:pt x="1703393" y="5709313"/>
                </a:cubicBezTo>
                <a:cubicBezTo>
                  <a:pt x="1700121" y="5709996"/>
                  <a:pt x="1696392" y="5710338"/>
                  <a:pt x="1692204" y="5710338"/>
                </a:cubicBezTo>
                <a:cubicBezTo>
                  <a:pt x="1686905" y="5710338"/>
                  <a:pt x="1682423" y="5709589"/>
                  <a:pt x="1678759" y="5708092"/>
                </a:cubicBezTo>
                <a:cubicBezTo>
                  <a:pt x="1675096" y="5706594"/>
                  <a:pt x="1672118" y="5704446"/>
                  <a:pt x="1669828" y="5701646"/>
                </a:cubicBezTo>
                <a:cubicBezTo>
                  <a:pt x="1667538" y="5698846"/>
                  <a:pt x="1665902" y="5695493"/>
                  <a:pt x="1664921" y="5691586"/>
                </a:cubicBezTo>
                <a:cubicBezTo>
                  <a:pt x="1663939" y="5687679"/>
                  <a:pt x="1663449" y="5683284"/>
                  <a:pt x="1663449" y="5678401"/>
                </a:cubicBezTo>
                <a:lnTo>
                  <a:pt x="1721338" y="5678401"/>
                </a:lnTo>
                <a:cubicBezTo>
                  <a:pt x="1722973" y="5678401"/>
                  <a:pt x="1724429" y="5677863"/>
                  <a:pt x="1725704" y="5676789"/>
                </a:cubicBezTo>
                <a:cubicBezTo>
                  <a:pt x="1726979" y="5675715"/>
                  <a:pt x="1727617" y="5673908"/>
                  <a:pt x="1727617" y="5671369"/>
                </a:cubicBezTo>
                <a:lnTo>
                  <a:pt x="1727617" y="5668438"/>
                </a:lnTo>
                <a:cubicBezTo>
                  <a:pt x="1727617" y="5662709"/>
                  <a:pt x="1726885" y="5657321"/>
                  <a:pt x="1725419" y="5652274"/>
                </a:cubicBezTo>
                <a:cubicBezTo>
                  <a:pt x="1723954" y="5647228"/>
                  <a:pt x="1721659" y="5642833"/>
                  <a:pt x="1718534" y="5639089"/>
                </a:cubicBezTo>
                <a:cubicBezTo>
                  <a:pt x="1715408" y="5635345"/>
                  <a:pt x="1711421" y="5632366"/>
                  <a:pt x="1706569" y="5630152"/>
                </a:cubicBezTo>
                <a:cubicBezTo>
                  <a:pt x="1701719" y="5627939"/>
                  <a:pt x="1695843" y="5626832"/>
                  <a:pt x="1688940" y="5626832"/>
                </a:cubicBezTo>
                <a:close/>
                <a:moveTo>
                  <a:pt x="1624512" y="5626832"/>
                </a:moveTo>
                <a:cubicBezTo>
                  <a:pt x="1622623" y="5626832"/>
                  <a:pt x="1620751" y="5627076"/>
                  <a:pt x="1618896" y="5627564"/>
                </a:cubicBezTo>
                <a:cubicBezTo>
                  <a:pt x="1617041" y="5628053"/>
                  <a:pt x="1615168" y="5628932"/>
                  <a:pt x="1613280" y="5630201"/>
                </a:cubicBezTo>
                <a:cubicBezTo>
                  <a:pt x="1611392" y="5631471"/>
                  <a:pt x="1609390" y="5633213"/>
                  <a:pt x="1607273" y="5635427"/>
                </a:cubicBezTo>
                <a:cubicBezTo>
                  <a:pt x="1605157" y="5637640"/>
                  <a:pt x="1602895" y="5640505"/>
                  <a:pt x="1600485" y="5644021"/>
                </a:cubicBezTo>
                <a:lnTo>
                  <a:pt x="1600485" y="5631227"/>
                </a:lnTo>
                <a:cubicBezTo>
                  <a:pt x="1600485" y="5630706"/>
                  <a:pt x="1600372" y="5630266"/>
                  <a:pt x="1600143" y="5629908"/>
                </a:cubicBezTo>
                <a:cubicBezTo>
                  <a:pt x="1599916" y="5629550"/>
                  <a:pt x="1599541" y="5629225"/>
                  <a:pt x="1599020" y="5628932"/>
                </a:cubicBezTo>
                <a:cubicBezTo>
                  <a:pt x="1598500" y="5628639"/>
                  <a:pt x="1597767" y="5628443"/>
                  <a:pt x="1596823" y="5628346"/>
                </a:cubicBezTo>
                <a:cubicBezTo>
                  <a:pt x="1595878" y="5628248"/>
                  <a:pt x="1594691" y="5628199"/>
                  <a:pt x="1593258" y="5628199"/>
                </a:cubicBezTo>
                <a:cubicBezTo>
                  <a:pt x="1591760" y="5628199"/>
                  <a:pt x="1590556" y="5628248"/>
                  <a:pt x="1589644" y="5628346"/>
                </a:cubicBezTo>
                <a:cubicBezTo>
                  <a:pt x="1588733" y="5628443"/>
                  <a:pt x="1587984" y="5628639"/>
                  <a:pt x="1587398" y="5628932"/>
                </a:cubicBezTo>
                <a:cubicBezTo>
                  <a:pt x="1586811" y="5629225"/>
                  <a:pt x="1586421" y="5629550"/>
                  <a:pt x="1586226" y="5629908"/>
                </a:cubicBezTo>
                <a:cubicBezTo>
                  <a:pt x="1586030" y="5630266"/>
                  <a:pt x="1585933" y="5630706"/>
                  <a:pt x="1585933" y="5631227"/>
                </a:cubicBezTo>
                <a:lnTo>
                  <a:pt x="1585933" y="5719128"/>
                </a:lnTo>
                <a:cubicBezTo>
                  <a:pt x="1585933" y="5719649"/>
                  <a:pt x="1586047" y="5720089"/>
                  <a:pt x="1586274" y="5720447"/>
                </a:cubicBezTo>
                <a:cubicBezTo>
                  <a:pt x="1586502" y="5720805"/>
                  <a:pt x="1586925" y="5721114"/>
                  <a:pt x="1587544" y="5721375"/>
                </a:cubicBezTo>
                <a:cubicBezTo>
                  <a:pt x="1588163" y="5721635"/>
                  <a:pt x="1588993" y="5721831"/>
                  <a:pt x="1590035" y="5721961"/>
                </a:cubicBezTo>
                <a:cubicBezTo>
                  <a:pt x="1591077" y="5722091"/>
                  <a:pt x="1592379" y="5722156"/>
                  <a:pt x="1593942" y="5722156"/>
                </a:cubicBezTo>
                <a:cubicBezTo>
                  <a:pt x="1595570" y="5722156"/>
                  <a:pt x="1596904" y="5722091"/>
                  <a:pt x="1597946" y="5721961"/>
                </a:cubicBezTo>
                <a:cubicBezTo>
                  <a:pt x="1598988" y="5721831"/>
                  <a:pt x="1599802" y="5721635"/>
                  <a:pt x="1600388" y="5721375"/>
                </a:cubicBezTo>
                <a:cubicBezTo>
                  <a:pt x="1600974" y="5721114"/>
                  <a:pt x="1601397" y="5720805"/>
                  <a:pt x="1601657" y="5720447"/>
                </a:cubicBezTo>
                <a:cubicBezTo>
                  <a:pt x="1601918" y="5720089"/>
                  <a:pt x="1602048" y="5719649"/>
                  <a:pt x="1602048" y="5719128"/>
                </a:cubicBezTo>
                <a:lnTo>
                  <a:pt x="1602048" y="5661309"/>
                </a:lnTo>
                <a:cubicBezTo>
                  <a:pt x="1604327" y="5657728"/>
                  <a:pt x="1606410" y="5654700"/>
                  <a:pt x="1608299" y="5652226"/>
                </a:cubicBezTo>
                <a:cubicBezTo>
                  <a:pt x="1610187" y="5649751"/>
                  <a:pt x="1611994" y="5647765"/>
                  <a:pt x="1613719" y="5646268"/>
                </a:cubicBezTo>
                <a:cubicBezTo>
                  <a:pt x="1615445" y="5644770"/>
                  <a:pt x="1617089" y="5643696"/>
                  <a:pt x="1618652" y="5643045"/>
                </a:cubicBezTo>
                <a:cubicBezTo>
                  <a:pt x="1620215" y="5642394"/>
                  <a:pt x="1621810" y="5642068"/>
                  <a:pt x="1623437" y="5642068"/>
                </a:cubicBezTo>
                <a:cubicBezTo>
                  <a:pt x="1624805" y="5642068"/>
                  <a:pt x="1626074" y="5642198"/>
                  <a:pt x="1627246" y="5642459"/>
                </a:cubicBezTo>
                <a:cubicBezTo>
                  <a:pt x="1628419" y="5642719"/>
                  <a:pt x="1629477" y="5642996"/>
                  <a:pt x="1630421" y="5643289"/>
                </a:cubicBezTo>
                <a:cubicBezTo>
                  <a:pt x="1631365" y="5643582"/>
                  <a:pt x="1632211" y="5643875"/>
                  <a:pt x="1632960" y="5644168"/>
                </a:cubicBezTo>
                <a:cubicBezTo>
                  <a:pt x="1633709" y="5644461"/>
                  <a:pt x="1634344" y="5644607"/>
                  <a:pt x="1634865" y="5644607"/>
                </a:cubicBezTo>
                <a:cubicBezTo>
                  <a:pt x="1635385" y="5644607"/>
                  <a:pt x="1635792" y="5644461"/>
                  <a:pt x="1636085" y="5644168"/>
                </a:cubicBezTo>
                <a:cubicBezTo>
                  <a:pt x="1636378" y="5643875"/>
                  <a:pt x="1636623" y="5643452"/>
                  <a:pt x="1636818" y="5642898"/>
                </a:cubicBezTo>
                <a:cubicBezTo>
                  <a:pt x="1637013" y="5642345"/>
                  <a:pt x="1637143" y="5641580"/>
                  <a:pt x="1637209" y="5640603"/>
                </a:cubicBezTo>
                <a:cubicBezTo>
                  <a:pt x="1637274" y="5639626"/>
                  <a:pt x="1637307" y="5638422"/>
                  <a:pt x="1637307" y="5636989"/>
                </a:cubicBezTo>
                <a:cubicBezTo>
                  <a:pt x="1637307" y="5635492"/>
                  <a:pt x="1637290" y="5634303"/>
                  <a:pt x="1637257" y="5633424"/>
                </a:cubicBezTo>
                <a:cubicBezTo>
                  <a:pt x="1637225" y="5632545"/>
                  <a:pt x="1637160" y="5631878"/>
                  <a:pt x="1637062" y="5631422"/>
                </a:cubicBezTo>
                <a:cubicBezTo>
                  <a:pt x="1636964" y="5630966"/>
                  <a:pt x="1636850" y="5630592"/>
                  <a:pt x="1636720" y="5630299"/>
                </a:cubicBezTo>
                <a:cubicBezTo>
                  <a:pt x="1636590" y="5630006"/>
                  <a:pt x="1636329" y="5629697"/>
                  <a:pt x="1635939" y="5629371"/>
                </a:cubicBezTo>
                <a:cubicBezTo>
                  <a:pt x="1635549" y="5629046"/>
                  <a:pt x="1634881" y="5628720"/>
                  <a:pt x="1633936" y="5628394"/>
                </a:cubicBezTo>
                <a:cubicBezTo>
                  <a:pt x="1632993" y="5628069"/>
                  <a:pt x="1631935" y="5627776"/>
                  <a:pt x="1630762" y="5627515"/>
                </a:cubicBezTo>
                <a:cubicBezTo>
                  <a:pt x="1629590" y="5627255"/>
                  <a:pt x="1628467" y="5627076"/>
                  <a:pt x="1627393" y="5626978"/>
                </a:cubicBezTo>
                <a:cubicBezTo>
                  <a:pt x="1626319" y="5626881"/>
                  <a:pt x="1625358" y="5626832"/>
                  <a:pt x="1624512" y="5626832"/>
                </a:cubicBezTo>
                <a:close/>
                <a:moveTo>
                  <a:pt x="1527015" y="5626832"/>
                </a:moveTo>
                <a:cubicBezTo>
                  <a:pt x="1520569" y="5626832"/>
                  <a:pt x="1514742" y="5627955"/>
                  <a:pt x="1509533" y="5630201"/>
                </a:cubicBezTo>
                <a:cubicBezTo>
                  <a:pt x="1504324" y="5632448"/>
                  <a:pt x="1499880" y="5635671"/>
                  <a:pt x="1496201" y="5639870"/>
                </a:cubicBezTo>
                <a:cubicBezTo>
                  <a:pt x="1492522" y="5644070"/>
                  <a:pt x="1489706" y="5649182"/>
                  <a:pt x="1487753" y="5655204"/>
                </a:cubicBezTo>
                <a:cubicBezTo>
                  <a:pt x="1485799" y="5661227"/>
                  <a:pt x="1484823" y="5668015"/>
                  <a:pt x="1484823" y="5675568"/>
                </a:cubicBezTo>
                <a:cubicBezTo>
                  <a:pt x="1484823" y="5683512"/>
                  <a:pt x="1485767" y="5690479"/>
                  <a:pt x="1487655" y="5696469"/>
                </a:cubicBezTo>
                <a:cubicBezTo>
                  <a:pt x="1489543" y="5702460"/>
                  <a:pt x="1492343" y="5707441"/>
                  <a:pt x="1496054" y="5711413"/>
                </a:cubicBezTo>
                <a:cubicBezTo>
                  <a:pt x="1499766" y="5715384"/>
                  <a:pt x="1504340" y="5718380"/>
                  <a:pt x="1509777" y="5720398"/>
                </a:cubicBezTo>
                <a:cubicBezTo>
                  <a:pt x="1515214" y="5722417"/>
                  <a:pt x="1521546" y="5723426"/>
                  <a:pt x="1528773" y="5723426"/>
                </a:cubicBezTo>
                <a:cubicBezTo>
                  <a:pt x="1532941" y="5723426"/>
                  <a:pt x="1536864" y="5723117"/>
                  <a:pt x="1540542" y="5722498"/>
                </a:cubicBezTo>
                <a:cubicBezTo>
                  <a:pt x="1544221" y="5721879"/>
                  <a:pt x="1547461" y="5721179"/>
                  <a:pt x="1550260" y="5720398"/>
                </a:cubicBezTo>
                <a:cubicBezTo>
                  <a:pt x="1553060" y="5719617"/>
                  <a:pt x="1555339" y="5718819"/>
                  <a:pt x="1557097" y="5718005"/>
                </a:cubicBezTo>
                <a:cubicBezTo>
                  <a:pt x="1558856" y="5717191"/>
                  <a:pt x="1559914" y="5716605"/>
                  <a:pt x="1560271" y="5716247"/>
                </a:cubicBezTo>
                <a:cubicBezTo>
                  <a:pt x="1560630" y="5715889"/>
                  <a:pt x="1560922" y="5715515"/>
                  <a:pt x="1561150" y="5715124"/>
                </a:cubicBezTo>
                <a:cubicBezTo>
                  <a:pt x="1561378" y="5714733"/>
                  <a:pt x="1561541" y="5714294"/>
                  <a:pt x="1561639" y="5713805"/>
                </a:cubicBezTo>
                <a:cubicBezTo>
                  <a:pt x="1561736" y="5713317"/>
                  <a:pt x="1561818" y="5712764"/>
                  <a:pt x="1561883" y="5712145"/>
                </a:cubicBezTo>
                <a:cubicBezTo>
                  <a:pt x="1561948" y="5711527"/>
                  <a:pt x="1561980" y="5710794"/>
                  <a:pt x="1561980" y="5709948"/>
                </a:cubicBezTo>
                <a:cubicBezTo>
                  <a:pt x="1561980" y="5708776"/>
                  <a:pt x="1561932" y="5707783"/>
                  <a:pt x="1561833" y="5706969"/>
                </a:cubicBezTo>
                <a:cubicBezTo>
                  <a:pt x="1561735" y="5706155"/>
                  <a:pt x="1561588" y="5705520"/>
                  <a:pt x="1561392" y="5705064"/>
                </a:cubicBezTo>
                <a:cubicBezTo>
                  <a:pt x="1561195" y="5704608"/>
                  <a:pt x="1560917" y="5704267"/>
                  <a:pt x="1560558" y="5704039"/>
                </a:cubicBezTo>
                <a:cubicBezTo>
                  <a:pt x="1560198" y="5703811"/>
                  <a:pt x="1559789" y="5703697"/>
                  <a:pt x="1559331" y="5703697"/>
                </a:cubicBezTo>
                <a:cubicBezTo>
                  <a:pt x="1558546" y="5703697"/>
                  <a:pt x="1557385" y="5704039"/>
                  <a:pt x="1555847" y="5704722"/>
                </a:cubicBezTo>
                <a:cubicBezTo>
                  <a:pt x="1554309" y="5705406"/>
                  <a:pt x="1552346" y="5706171"/>
                  <a:pt x="1549957" y="5707018"/>
                </a:cubicBezTo>
                <a:cubicBezTo>
                  <a:pt x="1547570" y="5707864"/>
                  <a:pt x="1544739" y="5708629"/>
                  <a:pt x="1541468" y="5709313"/>
                </a:cubicBezTo>
                <a:cubicBezTo>
                  <a:pt x="1538196" y="5709996"/>
                  <a:pt x="1534467" y="5710338"/>
                  <a:pt x="1530279" y="5710338"/>
                </a:cubicBezTo>
                <a:cubicBezTo>
                  <a:pt x="1524980" y="5710338"/>
                  <a:pt x="1520498" y="5709589"/>
                  <a:pt x="1516834" y="5708092"/>
                </a:cubicBezTo>
                <a:cubicBezTo>
                  <a:pt x="1513170" y="5706594"/>
                  <a:pt x="1510193" y="5704446"/>
                  <a:pt x="1507903" y="5701646"/>
                </a:cubicBezTo>
                <a:cubicBezTo>
                  <a:pt x="1505612" y="5698846"/>
                  <a:pt x="1503977" y="5695493"/>
                  <a:pt x="1502996" y="5691586"/>
                </a:cubicBezTo>
                <a:cubicBezTo>
                  <a:pt x="1502015" y="5687679"/>
                  <a:pt x="1501524" y="5683284"/>
                  <a:pt x="1501524" y="5678401"/>
                </a:cubicBezTo>
                <a:lnTo>
                  <a:pt x="1559412" y="5678401"/>
                </a:lnTo>
                <a:cubicBezTo>
                  <a:pt x="1561048" y="5678401"/>
                  <a:pt x="1562504" y="5677863"/>
                  <a:pt x="1563779" y="5676789"/>
                </a:cubicBezTo>
                <a:cubicBezTo>
                  <a:pt x="1565054" y="5675715"/>
                  <a:pt x="1565692" y="5673908"/>
                  <a:pt x="1565692" y="5671369"/>
                </a:cubicBezTo>
                <a:lnTo>
                  <a:pt x="1565692" y="5668438"/>
                </a:lnTo>
                <a:cubicBezTo>
                  <a:pt x="1565692" y="5662709"/>
                  <a:pt x="1564960" y="5657321"/>
                  <a:pt x="1563495" y="5652274"/>
                </a:cubicBezTo>
                <a:cubicBezTo>
                  <a:pt x="1562029" y="5647228"/>
                  <a:pt x="1559735" y="5642833"/>
                  <a:pt x="1556609" y="5639089"/>
                </a:cubicBezTo>
                <a:cubicBezTo>
                  <a:pt x="1553483" y="5635345"/>
                  <a:pt x="1549495" y="5632366"/>
                  <a:pt x="1544645" y="5630152"/>
                </a:cubicBezTo>
                <a:cubicBezTo>
                  <a:pt x="1539794" y="5627939"/>
                  <a:pt x="1533917" y="5626832"/>
                  <a:pt x="1527015" y="5626832"/>
                </a:cubicBezTo>
                <a:close/>
                <a:moveTo>
                  <a:pt x="1312680" y="5626832"/>
                </a:moveTo>
                <a:cubicBezTo>
                  <a:pt x="1309294" y="5626832"/>
                  <a:pt x="1305941" y="5627141"/>
                  <a:pt x="1302620" y="5627760"/>
                </a:cubicBezTo>
                <a:cubicBezTo>
                  <a:pt x="1299299" y="5628378"/>
                  <a:pt x="1296239" y="5629159"/>
                  <a:pt x="1293439" y="5630104"/>
                </a:cubicBezTo>
                <a:cubicBezTo>
                  <a:pt x="1290639" y="5631048"/>
                  <a:pt x="1288165" y="5632090"/>
                  <a:pt x="1286016" y="5633229"/>
                </a:cubicBezTo>
                <a:cubicBezTo>
                  <a:pt x="1283867" y="5634368"/>
                  <a:pt x="1282354" y="5635361"/>
                  <a:pt x="1281475" y="5636208"/>
                </a:cubicBezTo>
                <a:cubicBezTo>
                  <a:pt x="1280596" y="5637054"/>
                  <a:pt x="1280043" y="5637950"/>
                  <a:pt x="1279814" y="5638894"/>
                </a:cubicBezTo>
                <a:cubicBezTo>
                  <a:pt x="1279586" y="5639838"/>
                  <a:pt x="1279473" y="5641124"/>
                  <a:pt x="1279473" y="5642752"/>
                </a:cubicBezTo>
                <a:cubicBezTo>
                  <a:pt x="1279473" y="5643728"/>
                  <a:pt x="1279538" y="5644624"/>
                  <a:pt x="1279667" y="5645438"/>
                </a:cubicBezTo>
                <a:cubicBezTo>
                  <a:pt x="1279798" y="5646251"/>
                  <a:pt x="1280009" y="5646919"/>
                  <a:pt x="1280302" y="5647440"/>
                </a:cubicBezTo>
                <a:cubicBezTo>
                  <a:pt x="1280596" y="5647961"/>
                  <a:pt x="1280937" y="5648351"/>
                  <a:pt x="1281328" y="5648612"/>
                </a:cubicBezTo>
                <a:cubicBezTo>
                  <a:pt x="1281719" y="5648872"/>
                  <a:pt x="1282175" y="5649002"/>
                  <a:pt x="1282695" y="5649002"/>
                </a:cubicBezTo>
                <a:cubicBezTo>
                  <a:pt x="1283477" y="5649002"/>
                  <a:pt x="1284665" y="5648530"/>
                  <a:pt x="1286260" y="5647586"/>
                </a:cubicBezTo>
                <a:cubicBezTo>
                  <a:pt x="1287856" y="5646642"/>
                  <a:pt x="1289841" y="5645600"/>
                  <a:pt x="1292218" y="5644461"/>
                </a:cubicBezTo>
                <a:cubicBezTo>
                  <a:pt x="1294595" y="5643321"/>
                  <a:pt x="1297362" y="5642280"/>
                  <a:pt x="1300520" y="5641335"/>
                </a:cubicBezTo>
                <a:cubicBezTo>
                  <a:pt x="1303678" y="5640391"/>
                  <a:pt x="1307243" y="5639919"/>
                  <a:pt x="1311214" y="5639919"/>
                </a:cubicBezTo>
                <a:cubicBezTo>
                  <a:pt x="1314926" y="5639919"/>
                  <a:pt x="1318051" y="5640359"/>
                  <a:pt x="1320591" y="5641238"/>
                </a:cubicBezTo>
                <a:cubicBezTo>
                  <a:pt x="1323130" y="5642117"/>
                  <a:pt x="1325197" y="5643419"/>
                  <a:pt x="1326793" y="5645145"/>
                </a:cubicBezTo>
                <a:cubicBezTo>
                  <a:pt x="1328388" y="5646870"/>
                  <a:pt x="1329544" y="5649035"/>
                  <a:pt x="1330260" y="5651640"/>
                </a:cubicBezTo>
                <a:cubicBezTo>
                  <a:pt x="1330976" y="5654244"/>
                  <a:pt x="1331334" y="5657239"/>
                  <a:pt x="1331334" y="5660625"/>
                </a:cubicBezTo>
                <a:lnTo>
                  <a:pt x="1331334" y="5667462"/>
                </a:lnTo>
                <a:lnTo>
                  <a:pt x="1319224" y="5667462"/>
                </a:lnTo>
                <a:cubicBezTo>
                  <a:pt x="1312387" y="5667462"/>
                  <a:pt x="1306233" y="5668064"/>
                  <a:pt x="1300764" y="5669269"/>
                </a:cubicBezTo>
                <a:cubicBezTo>
                  <a:pt x="1295295" y="5670473"/>
                  <a:pt x="1290672" y="5672280"/>
                  <a:pt x="1286895" y="5674689"/>
                </a:cubicBezTo>
                <a:cubicBezTo>
                  <a:pt x="1283119" y="5677098"/>
                  <a:pt x="1280221" y="5680126"/>
                  <a:pt x="1278203" y="5683772"/>
                </a:cubicBezTo>
                <a:cubicBezTo>
                  <a:pt x="1276184" y="5687419"/>
                  <a:pt x="1275175" y="5691716"/>
                  <a:pt x="1275175" y="5696665"/>
                </a:cubicBezTo>
                <a:cubicBezTo>
                  <a:pt x="1275175" y="5700897"/>
                  <a:pt x="1275908" y="5704673"/>
                  <a:pt x="1277372" y="5707994"/>
                </a:cubicBezTo>
                <a:cubicBezTo>
                  <a:pt x="1278838" y="5711315"/>
                  <a:pt x="1280889" y="5714115"/>
                  <a:pt x="1283526" y="5716394"/>
                </a:cubicBezTo>
                <a:cubicBezTo>
                  <a:pt x="1286163" y="5718673"/>
                  <a:pt x="1289353" y="5720414"/>
                  <a:pt x="1293097" y="5721619"/>
                </a:cubicBezTo>
                <a:cubicBezTo>
                  <a:pt x="1296841" y="5722824"/>
                  <a:pt x="1301024" y="5723426"/>
                  <a:pt x="1305647" y="5723426"/>
                </a:cubicBezTo>
                <a:cubicBezTo>
                  <a:pt x="1310921" y="5723426"/>
                  <a:pt x="1315919" y="5722286"/>
                  <a:pt x="1320640" y="5720007"/>
                </a:cubicBezTo>
                <a:cubicBezTo>
                  <a:pt x="1325360" y="5717729"/>
                  <a:pt x="1329641" y="5714538"/>
                  <a:pt x="1333483" y="5710436"/>
                </a:cubicBezTo>
                <a:lnTo>
                  <a:pt x="1333483" y="5719226"/>
                </a:lnTo>
                <a:cubicBezTo>
                  <a:pt x="1333483" y="5720007"/>
                  <a:pt x="1333711" y="5720593"/>
                  <a:pt x="1334167" y="5720984"/>
                </a:cubicBezTo>
                <a:cubicBezTo>
                  <a:pt x="1334623" y="5721375"/>
                  <a:pt x="1335355" y="5721668"/>
                  <a:pt x="1336364" y="5721863"/>
                </a:cubicBezTo>
                <a:cubicBezTo>
                  <a:pt x="1337373" y="5722058"/>
                  <a:pt x="1338724" y="5722156"/>
                  <a:pt x="1340417" y="5722156"/>
                </a:cubicBezTo>
                <a:cubicBezTo>
                  <a:pt x="1342175" y="5722156"/>
                  <a:pt x="1343511" y="5722058"/>
                  <a:pt x="1344422" y="5721863"/>
                </a:cubicBezTo>
                <a:cubicBezTo>
                  <a:pt x="1345333" y="5721668"/>
                  <a:pt x="1346050" y="5721375"/>
                  <a:pt x="1346571" y="5720984"/>
                </a:cubicBezTo>
                <a:cubicBezTo>
                  <a:pt x="1347091" y="5720593"/>
                  <a:pt x="1347352" y="5720007"/>
                  <a:pt x="1347352" y="5719226"/>
                </a:cubicBezTo>
                <a:lnTo>
                  <a:pt x="1347352" y="5659941"/>
                </a:lnTo>
                <a:cubicBezTo>
                  <a:pt x="1347352" y="5654472"/>
                  <a:pt x="1346733" y="5649686"/>
                  <a:pt x="1345496" y="5645584"/>
                </a:cubicBezTo>
                <a:cubicBezTo>
                  <a:pt x="1344259" y="5641482"/>
                  <a:pt x="1342273" y="5638047"/>
                  <a:pt x="1339538" y="5635280"/>
                </a:cubicBezTo>
                <a:cubicBezTo>
                  <a:pt x="1336804" y="5632513"/>
                  <a:pt x="1333223" y="5630413"/>
                  <a:pt x="1328795" y="5628980"/>
                </a:cubicBezTo>
                <a:cubicBezTo>
                  <a:pt x="1324368" y="5627548"/>
                  <a:pt x="1318995" y="5626832"/>
                  <a:pt x="1312680" y="5626832"/>
                </a:cubicBezTo>
                <a:close/>
                <a:moveTo>
                  <a:pt x="2245450" y="5604661"/>
                </a:moveTo>
                <a:cubicBezTo>
                  <a:pt x="2243888" y="5604661"/>
                  <a:pt x="2242586" y="5604726"/>
                  <a:pt x="2241544" y="5604856"/>
                </a:cubicBezTo>
                <a:cubicBezTo>
                  <a:pt x="2240502" y="5604987"/>
                  <a:pt x="2239672" y="5605198"/>
                  <a:pt x="2239053" y="5605491"/>
                </a:cubicBezTo>
                <a:cubicBezTo>
                  <a:pt x="2238435" y="5605784"/>
                  <a:pt x="2238011" y="5606126"/>
                  <a:pt x="2237784" y="5606517"/>
                </a:cubicBezTo>
                <a:cubicBezTo>
                  <a:pt x="2237556" y="5606907"/>
                  <a:pt x="2237442" y="5607331"/>
                  <a:pt x="2237442" y="5607786"/>
                </a:cubicBezTo>
                <a:lnTo>
                  <a:pt x="2237442" y="5628687"/>
                </a:lnTo>
                <a:lnTo>
                  <a:pt x="2225233" y="5628687"/>
                </a:lnTo>
                <a:cubicBezTo>
                  <a:pt x="2224713" y="5628687"/>
                  <a:pt x="2224240" y="5628801"/>
                  <a:pt x="2223817" y="5629029"/>
                </a:cubicBezTo>
                <a:cubicBezTo>
                  <a:pt x="2223394" y="5629257"/>
                  <a:pt x="2223052" y="5629648"/>
                  <a:pt x="2222791" y="5630201"/>
                </a:cubicBezTo>
                <a:cubicBezTo>
                  <a:pt x="2222531" y="5630755"/>
                  <a:pt x="2222320" y="5631455"/>
                  <a:pt x="2222157" y="5632301"/>
                </a:cubicBezTo>
                <a:cubicBezTo>
                  <a:pt x="2221994" y="5633148"/>
                  <a:pt x="2221912" y="5634189"/>
                  <a:pt x="2221912" y="5635427"/>
                </a:cubicBezTo>
                <a:cubicBezTo>
                  <a:pt x="2221912" y="5637771"/>
                  <a:pt x="2222206" y="5639464"/>
                  <a:pt x="2222791" y="5640505"/>
                </a:cubicBezTo>
                <a:cubicBezTo>
                  <a:pt x="2223378" y="5641547"/>
                  <a:pt x="2224159" y="5642068"/>
                  <a:pt x="2225136" y="5642068"/>
                </a:cubicBezTo>
                <a:lnTo>
                  <a:pt x="2237442" y="5642068"/>
                </a:lnTo>
                <a:lnTo>
                  <a:pt x="2237442" y="5693442"/>
                </a:lnTo>
                <a:cubicBezTo>
                  <a:pt x="2237442" y="5698520"/>
                  <a:pt x="2237914" y="5702932"/>
                  <a:pt x="2238858" y="5706676"/>
                </a:cubicBezTo>
                <a:cubicBezTo>
                  <a:pt x="2239802" y="5710420"/>
                  <a:pt x="2241316" y="5713512"/>
                  <a:pt x="2243399" y="5715954"/>
                </a:cubicBezTo>
                <a:cubicBezTo>
                  <a:pt x="2245483" y="5718396"/>
                  <a:pt x="2248153" y="5720219"/>
                  <a:pt x="2251408" y="5721424"/>
                </a:cubicBezTo>
                <a:cubicBezTo>
                  <a:pt x="2254664" y="5722628"/>
                  <a:pt x="2258571" y="5723230"/>
                  <a:pt x="2263129" y="5723230"/>
                </a:cubicBezTo>
                <a:cubicBezTo>
                  <a:pt x="2264626" y="5723230"/>
                  <a:pt x="2266124" y="5723133"/>
                  <a:pt x="2267621" y="5722937"/>
                </a:cubicBezTo>
                <a:cubicBezTo>
                  <a:pt x="2269119" y="5722742"/>
                  <a:pt x="2270535" y="5722498"/>
                  <a:pt x="2271870" y="5722205"/>
                </a:cubicBezTo>
                <a:cubicBezTo>
                  <a:pt x="2273205" y="5721912"/>
                  <a:pt x="2274393" y="5721538"/>
                  <a:pt x="2275435" y="5721082"/>
                </a:cubicBezTo>
                <a:cubicBezTo>
                  <a:pt x="2276477" y="5720626"/>
                  <a:pt x="2277258" y="5720138"/>
                  <a:pt x="2277779" y="5719617"/>
                </a:cubicBezTo>
                <a:cubicBezTo>
                  <a:pt x="2278300" y="5719096"/>
                  <a:pt x="2278690" y="5718282"/>
                  <a:pt x="2278951" y="5717175"/>
                </a:cubicBezTo>
                <a:cubicBezTo>
                  <a:pt x="2279211" y="5716068"/>
                  <a:pt x="2279342" y="5714571"/>
                  <a:pt x="2279342" y="5712682"/>
                </a:cubicBezTo>
                <a:cubicBezTo>
                  <a:pt x="2279342" y="5711510"/>
                  <a:pt x="2279277" y="5710534"/>
                  <a:pt x="2279146" y="5709752"/>
                </a:cubicBezTo>
                <a:cubicBezTo>
                  <a:pt x="2279016" y="5708971"/>
                  <a:pt x="2278869" y="5708352"/>
                  <a:pt x="2278707" y="5707897"/>
                </a:cubicBezTo>
                <a:cubicBezTo>
                  <a:pt x="2278544" y="5707441"/>
                  <a:pt x="2278316" y="5707131"/>
                  <a:pt x="2278023" y="5706969"/>
                </a:cubicBezTo>
                <a:cubicBezTo>
                  <a:pt x="2277730" y="5706806"/>
                  <a:pt x="2277421" y="5706725"/>
                  <a:pt x="2277095" y="5706725"/>
                </a:cubicBezTo>
                <a:cubicBezTo>
                  <a:pt x="2276574" y="5706725"/>
                  <a:pt x="2275988" y="5706871"/>
                  <a:pt x="2275337" y="5707164"/>
                </a:cubicBezTo>
                <a:cubicBezTo>
                  <a:pt x="2274686" y="5707457"/>
                  <a:pt x="2273905" y="5707766"/>
                  <a:pt x="2272993" y="5708092"/>
                </a:cubicBezTo>
                <a:cubicBezTo>
                  <a:pt x="2272082" y="5708417"/>
                  <a:pt x="2271040" y="5708727"/>
                  <a:pt x="2269868" y="5709020"/>
                </a:cubicBezTo>
                <a:cubicBezTo>
                  <a:pt x="2268696" y="5709313"/>
                  <a:pt x="2267361" y="5709459"/>
                  <a:pt x="2265863" y="5709459"/>
                </a:cubicBezTo>
                <a:cubicBezTo>
                  <a:pt x="2261240" y="5709459"/>
                  <a:pt x="2258033" y="5707913"/>
                  <a:pt x="2256243" y="5704820"/>
                </a:cubicBezTo>
                <a:cubicBezTo>
                  <a:pt x="2254452" y="5701727"/>
                  <a:pt x="2253557" y="5697153"/>
                  <a:pt x="2253557" y="5691098"/>
                </a:cubicBezTo>
                <a:lnTo>
                  <a:pt x="2253557" y="5642068"/>
                </a:lnTo>
                <a:lnTo>
                  <a:pt x="2276118" y="5642068"/>
                </a:lnTo>
                <a:cubicBezTo>
                  <a:pt x="2277095" y="5642068"/>
                  <a:pt x="2277876" y="5641547"/>
                  <a:pt x="2278463" y="5640505"/>
                </a:cubicBezTo>
                <a:cubicBezTo>
                  <a:pt x="2279048" y="5639464"/>
                  <a:pt x="2279342" y="5637771"/>
                  <a:pt x="2279342" y="5635427"/>
                </a:cubicBezTo>
                <a:cubicBezTo>
                  <a:pt x="2279342" y="5634189"/>
                  <a:pt x="2279277" y="5633148"/>
                  <a:pt x="2279146" y="5632301"/>
                </a:cubicBezTo>
                <a:cubicBezTo>
                  <a:pt x="2279016" y="5631455"/>
                  <a:pt x="2278804" y="5630755"/>
                  <a:pt x="2278511" y="5630201"/>
                </a:cubicBezTo>
                <a:cubicBezTo>
                  <a:pt x="2278219" y="5629648"/>
                  <a:pt x="2277876" y="5629257"/>
                  <a:pt x="2277486" y="5629029"/>
                </a:cubicBezTo>
                <a:cubicBezTo>
                  <a:pt x="2277095" y="5628801"/>
                  <a:pt x="2276639" y="5628687"/>
                  <a:pt x="2276118" y="5628687"/>
                </a:cubicBezTo>
                <a:lnTo>
                  <a:pt x="2253557" y="5628687"/>
                </a:lnTo>
                <a:lnTo>
                  <a:pt x="2253557" y="5607786"/>
                </a:lnTo>
                <a:cubicBezTo>
                  <a:pt x="2253557" y="5607331"/>
                  <a:pt x="2253427" y="5606907"/>
                  <a:pt x="2253166" y="5606517"/>
                </a:cubicBezTo>
                <a:cubicBezTo>
                  <a:pt x="2252906" y="5606126"/>
                  <a:pt x="2252483" y="5605784"/>
                  <a:pt x="2251897" y="5605491"/>
                </a:cubicBezTo>
                <a:cubicBezTo>
                  <a:pt x="2251311" y="5605198"/>
                  <a:pt x="2250497" y="5604987"/>
                  <a:pt x="2249455" y="5604856"/>
                </a:cubicBezTo>
                <a:cubicBezTo>
                  <a:pt x="2248413" y="5604726"/>
                  <a:pt x="2247078" y="5604661"/>
                  <a:pt x="2245450" y="5604661"/>
                </a:cubicBezTo>
                <a:close/>
                <a:moveTo>
                  <a:pt x="1921600" y="5604661"/>
                </a:moveTo>
                <a:cubicBezTo>
                  <a:pt x="1920038" y="5604661"/>
                  <a:pt x="1918735" y="5604726"/>
                  <a:pt x="1917694" y="5604856"/>
                </a:cubicBezTo>
                <a:cubicBezTo>
                  <a:pt x="1916652" y="5604987"/>
                  <a:pt x="1915822" y="5605198"/>
                  <a:pt x="1915203" y="5605491"/>
                </a:cubicBezTo>
                <a:cubicBezTo>
                  <a:pt x="1914585" y="5605784"/>
                  <a:pt x="1914162" y="5606126"/>
                  <a:pt x="1913934" y="5606517"/>
                </a:cubicBezTo>
                <a:cubicBezTo>
                  <a:pt x="1913706" y="5606907"/>
                  <a:pt x="1913592" y="5607331"/>
                  <a:pt x="1913592" y="5607786"/>
                </a:cubicBezTo>
                <a:lnTo>
                  <a:pt x="1913592" y="5628687"/>
                </a:lnTo>
                <a:lnTo>
                  <a:pt x="1901383" y="5628687"/>
                </a:lnTo>
                <a:cubicBezTo>
                  <a:pt x="1900862" y="5628687"/>
                  <a:pt x="1900390" y="5628801"/>
                  <a:pt x="1899967" y="5629029"/>
                </a:cubicBezTo>
                <a:cubicBezTo>
                  <a:pt x="1899544" y="5629257"/>
                  <a:pt x="1899202" y="5629648"/>
                  <a:pt x="1898941" y="5630201"/>
                </a:cubicBezTo>
                <a:cubicBezTo>
                  <a:pt x="1898681" y="5630755"/>
                  <a:pt x="1898469" y="5631455"/>
                  <a:pt x="1898307" y="5632301"/>
                </a:cubicBezTo>
                <a:cubicBezTo>
                  <a:pt x="1898144" y="5633148"/>
                  <a:pt x="1898062" y="5634189"/>
                  <a:pt x="1898062" y="5635427"/>
                </a:cubicBezTo>
                <a:cubicBezTo>
                  <a:pt x="1898062" y="5637771"/>
                  <a:pt x="1898355" y="5639464"/>
                  <a:pt x="1898941" y="5640505"/>
                </a:cubicBezTo>
                <a:cubicBezTo>
                  <a:pt x="1899528" y="5641547"/>
                  <a:pt x="1900309" y="5642068"/>
                  <a:pt x="1901285" y="5642068"/>
                </a:cubicBezTo>
                <a:lnTo>
                  <a:pt x="1913592" y="5642068"/>
                </a:lnTo>
                <a:lnTo>
                  <a:pt x="1913592" y="5693442"/>
                </a:lnTo>
                <a:cubicBezTo>
                  <a:pt x="1913592" y="5698520"/>
                  <a:pt x="1914064" y="5702932"/>
                  <a:pt x="1915008" y="5706676"/>
                </a:cubicBezTo>
                <a:cubicBezTo>
                  <a:pt x="1915952" y="5710420"/>
                  <a:pt x="1917466" y="5713512"/>
                  <a:pt x="1919549" y="5715954"/>
                </a:cubicBezTo>
                <a:cubicBezTo>
                  <a:pt x="1921633" y="5718396"/>
                  <a:pt x="1924303" y="5720219"/>
                  <a:pt x="1927559" y="5721424"/>
                </a:cubicBezTo>
                <a:cubicBezTo>
                  <a:pt x="1930814" y="5722628"/>
                  <a:pt x="1934721" y="5723230"/>
                  <a:pt x="1939279" y="5723230"/>
                </a:cubicBezTo>
                <a:cubicBezTo>
                  <a:pt x="1940776" y="5723230"/>
                  <a:pt x="1942273" y="5723133"/>
                  <a:pt x="1943772" y="5722937"/>
                </a:cubicBezTo>
                <a:cubicBezTo>
                  <a:pt x="1945269" y="5722742"/>
                  <a:pt x="1946685" y="5722498"/>
                  <a:pt x="1948020" y="5722205"/>
                </a:cubicBezTo>
                <a:cubicBezTo>
                  <a:pt x="1949354" y="5721912"/>
                  <a:pt x="1950543" y="5721538"/>
                  <a:pt x="1951585" y="5721082"/>
                </a:cubicBezTo>
                <a:cubicBezTo>
                  <a:pt x="1952626" y="5720626"/>
                  <a:pt x="1953408" y="5720138"/>
                  <a:pt x="1953929" y="5719617"/>
                </a:cubicBezTo>
                <a:cubicBezTo>
                  <a:pt x="1954450" y="5719096"/>
                  <a:pt x="1954840" y="5718282"/>
                  <a:pt x="1955101" y="5717175"/>
                </a:cubicBezTo>
                <a:cubicBezTo>
                  <a:pt x="1955362" y="5716068"/>
                  <a:pt x="1955492" y="5714571"/>
                  <a:pt x="1955492" y="5712682"/>
                </a:cubicBezTo>
                <a:cubicBezTo>
                  <a:pt x="1955492" y="5711510"/>
                  <a:pt x="1955427" y="5710534"/>
                  <a:pt x="1955296" y="5709752"/>
                </a:cubicBezTo>
                <a:cubicBezTo>
                  <a:pt x="1955166" y="5708971"/>
                  <a:pt x="1955019" y="5708352"/>
                  <a:pt x="1954857" y="5707897"/>
                </a:cubicBezTo>
                <a:cubicBezTo>
                  <a:pt x="1954694" y="5707441"/>
                  <a:pt x="1954466" y="5707131"/>
                  <a:pt x="1954173" y="5706969"/>
                </a:cubicBezTo>
                <a:cubicBezTo>
                  <a:pt x="1953880" y="5706806"/>
                  <a:pt x="1953571" y="5706725"/>
                  <a:pt x="1953245" y="5706725"/>
                </a:cubicBezTo>
                <a:cubicBezTo>
                  <a:pt x="1952724" y="5706725"/>
                  <a:pt x="1952138" y="5706871"/>
                  <a:pt x="1951488" y="5707164"/>
                </a:cubicBezTo>
                <a:cubicBezTo>
                  <a:pt x="1950836" y="5707457"/>
                  <a:pt x="1950054" y="5707766"/>
                  <a:pt x="1949143" y="5708092"/>
                </a:cubicBezTo>
                <a:cubicBezTo>
                  <a:pt x="1948232" y="5708417"/>
                  <a:pt x="1947190" y="5708727"/>
                  <a:pt x="1946018" y="5709020"/>
                </a:cubicBezTo>
                <a:cubicBezTo>
                  <a:pt x="1944846" y="5709313"/>
                  <a:pt x="1943511" y="5709459"/>
                  <a:pt x="1942014" y="5709459"/>
                </a:cubicBezTo>
                <a:cubicBezTo>
                  <a:pt x="1937390" y="5709459"/>
                  <a:pt x="1934183" y="5707913"/>
                  <a:pt x="1932393" y="5704820"/>
                </a:cubicBezTo>
                <a:cubicBezTo>
                  <a:pt x="1930602" y="5701727"/>
                  <a:pt x="1929707" y="5697153"/>
                  <a:pt x="1929707" y="5691098"/>
                </a:cubicBezTo>
                <a:lnTo>
                  <a:pt x="1929707" y="5642068"/>
                </a:lnTo>
                <a:lnTo>
                  <a:pt x="1952268" y="5642068"/>
                </a:lnTo>
                <a:cubicBezTo>
                  <a:pt x="1953245" y="5642068"/>
                  <a:pt x="1954026" y="5641547"/>
                  <a:pt x="1954613" y="5640505"/>
                </a:cubicBezTo>
                <a:cubicBezTo>
                  <a:pt x="1955198" y="5639464"/>
                  <a:pt x="1955492" y="5637771"/>
                  <a:pt x="1955492" y="5635427"/>
                </a:cubicBezTo>
                <a:cubicBezTo>
                  <a:pt x="1955492" y="5634189"/>
                  <a:pt x="1955427" y="5633148"/>
                  <a:pt x="1955296" y="5632301"/>
                </a:cubicBezTo>
                <a:cubicBezTo>
                  <a:pt x="1955166" y="5631455"/>
                  <a:pt x="1954954" y="5630755"/>
                  <a:pt x="1954662" y="5630201"/>
                </a:cubicBezTo>
                <a:cubicBezTo>
                  <a:pt x="1954368" y="5629648"/>
                  <a:pt x="1954026" y="5629257"/>
                  <a:pt x="1953636" y="5629029"/>
                </a:cubicBezTo>
                <a:cubicBezTo>
                  <a:pt x="1953245" y="5628801"/>
                  <a:pt x="1952789" y="5628687"/>
                  <a:pt x="1952268" y="5628687"/>
                </a:cubicBezTo>
                <a:lnTo>
                  <a:pt x="1929707" y="5628687"/>
                </a:lnTo>
                <a:lnTo>
                  <a:pt x="1929707" y="5607786"/>
                </a:lnTo>
                <a:cubicBezTo>
                  <a:pt x="1929707" y="5607331"/>
                  <a:pt x="1929577" y="5606907"/>
                  <a:pt x="1929316" y="5606517"/>
                </a:cubicBezTo>
                <a:cubicBezTo>
                  <a:pt x="1929056" y="5606126"/>
                  <a:pt x="1928633" y="5605784"/>
                  <a:pt x="1928047" y="5605491"/>
                </a:cubicBezTo>
                <a:cubicBezTo>
                  <a:pt x="1927461" y="5605198"/>
                  <a:pt x="1926647" y="5604987"/>
                  <a:pt x="1925605" y="5604856"/>
                </a:cubicBezTo>
                <a:cubicBezTo>
                  <a:pt x="1924563" y="5604726"/>
                  <a:pt x="1923228" y="5604661"/>
                  <a:pt x="1921600" y="5604661"/>
                </a:cubicBezTo>
                <a:close/>
                <a:moveTo>
                  <a:pt x="1435826" y="5604661"/>
                </a:moveTo>
                <a:cubicBezTo>
                  <a:pt x="1434263" y="5604661"/>
                  <a:pt x="1432961" y="5604726"/>
                  <a:pt x="1431919" y="5604856"/>
                </a:cubicBezTo>
                <a:cubicBezTo>
                  <a:pt x="1430877" y="5604987"/>
                  <a:pt x="1430047" y="5605198"/>
                  <a:pt x="1429428" y="5605491"/>
                </a:cubicBezTo>
                <a:cubicBezTo>
                  <a:pt x="1428810" y="5605784"/>
                  <a:pt x="1428386" y="5606126"/>
                  <a:pt x="1428159" y="5606517"/>
                </a:cubicBezTo>
                <a:cubicBezTo>
                  <a:pt x="1427931" y="5606907"/>
                  <a:pt x="1427817" y="5607331"/>
                  <a:pt x="1427817" y="5607786"/>
                </a:cubicBezTo>
                <a:lnTo>
                  <a:pt x="1427817" y="5628687"/>
                </a:lnTo>
                <a:lnTo>
                  <a:pt x="1415608" y="5628687"/>
                </a:lnTo>
                <a:cubicBezTo>
                  <a:pt x="1415087" y="5628687"/>
                  <a:pt x="1414615" y="5628801"/>
                  <a:pt x="1414192" y="5629029"/>
                </a:cubicBezTo>
                <a:cubicBezTo>
                  <a:pt x="1413769" y="5629257"/>
                  <a:pt x="1413427" y="5629648"/>
                  <a:pt x="1413166" y="5630201"/>
                </a:cubicBezTo>
                <a:cubicBezTo>
                  <a:pt x="1412906" y="5630755"/>
                  <a:pt x="1412694" y="5631455"/>
                  <a:pt x="1412532" y="5632301"/>
                </a:cubicBezTo>
                <a:cubicBezTo>
                  <a:pt x="1412369" y="5633148"/>
                  <a:pt x="1412287" y="5634189"/>
                  <a:pt x="1412287" y="5635427"/>
                </a:cubicBezTo>
                <a:cubicBezTo>
                  <a:pt x="1412287" y="5637771"/>
                  <a:pt x="1412580" y="5639464"/>
                  <a:pt x="1413166" y="5640505"/>
                </a:cubicBezTo>
                <a:cubicBezTo>
                  <a:pt x="1413753" y="5641547"/>
                  <a:pt x="1414534" y="5642068"/>
                  <a:pt x="1415511" y="5642068"/>
                </a:cubicBezTo>
                <a:lnTo>
                  <a:pt x="1427817" y="5642068"/>
                </a:lnTo>
                <a:lnTo>
                  <a:pt x="1427817" y="5693442"/>
                </a:lnTo>
                <a:cubicBezTo>
                  <a:pt x="1427817" y="5698520"/>
                  <a:pt x="1428289" y="5702932"/>
                  <a:pt x="1429233" y="5706676"/>
                </a:cubicBezTo>
                <a:cubicBezTo>
                  <a:pt x="1430177" y="5710420"/>
                  <a:pt x="1431691" y="5713512"/>
                  <a:pt x="1433775" y="5715954"/>
                </a:cubicBezTo>
                <a:cubicBezTo>
                  <a:pt x="1435859" y="5718396"/>
                  <a:pt x="1438528" y="5720219"/>
                  <a:pt x="1441783" y="5721424"/>
                </a:cubicBezTo>
                <a:cubicBezTo>
                  <a:pt x="1445039" y="5722628"/>
                  <a:pt x="1448945" y="5723230"/>
                  <a:pt x="1453504" y="5723230"/>
                </a:cubicBezTo>
                <a:cubicBezTo>
                  <a:pt x="1455001" y="5723230"/>
                  <a:pt x="1456499" y="5723133"/>
                  <a:pt x="1457996" y="5722937"/>
                </a:cubicBezTo>
                <a:cubicBezTo>
                  <a:pt x="1459494" y="5722742"/>
                  <a:pt x="1460910" y="5722498"/>
                  <a:pt x="1462245" y="5722205"/>
                </a:cubicBezTo>
                <a:cubicBezTo>
                  <a:pt x="1463580" y="5721912"/>
                  <a:pt x="1464768" y="5721538"/>
                  <a:pt x="1465810" y="5721082"/>
                </a:cubicBezTo>
                <a:cubicBezTo>
                  <a:pt x="1466851" y="5720626"/>
                  <a:pt x="1467633" y="5720138"/>
                  <a:pt x="1468154" y="5719617"/>
                </a:cubicBezTo>
                <a:cubicBezTo>
                  <a:pt x="1468675" y="5719096"/>
                  <a:pt x="1469065" y="5718282"/>
                  <a:pt x="1469326" y="5717175"/>
                </a:cubicBezTo>
                <a:cubicBezTo>
                  <a:pt x="1469586" y="5716068"/>
                  <a:pt x="1469717" y="5714571"/>
                  <a:pt x="1469717" y="5712682"/>
                </a:cubicBezTo>
                <a:cubicBezTo>
                  <a:pt x="1469717" y="5711510"/>
                  <a:pt x="1469652" y="5710534"/>
                  <a:pt x="1469521" y="5709752"/>
                </a:cubicBezTo>
                <a:cubicBezTo>
                  <a:pt x="1469391" y="5708971"/>
                  <a:pt x="1469244" y="5708352"/>
                  <a:pt x="1469082" y="5707897"/>
                </a:cubicBezTo>
                <a:cubicBezTo>
                  <a:pt x="1468919" y="5707441"/>
                  <a:pt x="1468691" y="5707131"/>
                  <a:pt x="1468398" y="5706969"/>
                </a:cubicBezTo>
                <a:cubicBezTo>
                  <a:pt x="1468105" y="5706806"/>
                  <a:pt x="1467796" y="5706725"/>
                  <a:pt x="1467471" y="5706725"/>
                </a:cubicBezTo>
                <a:cubicBezTo>
                  <a:pt x="1466950" y="5706725"/>
                  <a:pt x="1466363" y="5706871"/>
                  <a:pt x="1465713" y="5707164"/>
                </a:cubicBezTo>
                <a:cubicBezTo>
                  <a:pt x="1465061" y="5707457"/>
                  <a:pt x="1464280" y="5707766"/>
                  <a:pt x="1463368" y="5708092"/>
                </a:cubicBezTo>
                <a:cubicBezTo>
                  <a:pt x="1462457" y="5708417"/>
                  <a:pt x="1461415" y="5708727"/>
                  <a:pt x="1460243" y="5709020"/>
                </a:cubicBezTo>
                <a:cubicBezTo>
                  <a:pt x="1459071" y="5709313"/>
                  <a:pt x="1457736" y="5709459"/>
                  <a:pt x="1456238" y="5709459"/>
                </a:cubicBezTo>
                <a:cubicBezTo>
                  <a:pt x="1451616" y="5709459"/>
                  <a:pt x="1448408" y="5707913"/>
                  <a:pt x="1446618" y="5704820"/>
                </a:cubicBezTo>
                <a:cubicBezTo>
                  <a:pt x="1444827" y="5701727"/>
                  <a:pt x="1443933" y="5697153"/>
                  <a:pt x="1443933" y="5691098"/>
                </a:cubicBezTo>
                <a:lnTo>
                  <a:pt x="1443933" y="5642068"/>
                </a:lnTo>
                <a:lnTo>
                  <a:pt x="1466493" y="5642068"/>
                </a:lnTo>
                <a:cubicBezTo>
                  <a:pt x="1467471" y="5642068"/>
                  <a:pt x="1468251" y="5641547"/>
                  <a:pt x="1468838" y="5640505"/>
                </a:cubicBezTo>
                <a:cubicBezTo>
                  <a:pt x="1469424" y="5639464"/>
                  <a:pt x="1469717" y="5637771"/>
                  <a:pt x="1469717" y="5635427"/>
                </a:cubicBezTo>
                <a:cubicBezTo>
                  <a:pt x="1469717" y="5634189"/>
                  <a:pt x="1469652" y="5633148"/>
                  <a:pt x="1469521" y="5632301"/>
                </a:cubicBezTo>
                <a:cubicBezTo>
                  <a:pt x="1469391" y="5631455"/>
                  <a:pt x="1469179" y="5630755"/>
                  <a:pt x="1468886" y="5630201"/>
                </a:cubicBezTo>
                <a:cubicBezTo>
                  <a:pt x="1468593" y="5629648"/>
                  <a:pt x="1468251" y="5629257"/>
                  <a:pt x="1467861" y="5629029"/>
                </a:cubicBezTo>
                <a:cubicBezTo>
                  <a:pt x="1467471" y="5628801"/>
                  <a:pt x="1467015" y="5628687"/>
                  <a:pt x="1466493" y="5628687"/>
                </a:cubicBezTo>
                <a:lnTo>
                  <a:pt x="1443933" y="5628687"/>
                </a:lnTo>
                <a:lnTo>
                  <a:pt x="1443933" y="5607786"/>
                </a:lnTo>
                <a:cubicBezTo>
                  <a:pt x="1443933" y="5607331"/>
                  <a:pt x="1443802" y="5606907"/>
                  <a:pt x="1443542" y="5606517"/>
                </a:cubicBezTo>
                <a:cubicBezTo>
                  <a:pt x="1443281" y="5606126"/>
                  <a:pt x="1442858" y="5605784"/>
                  <a:pt x="1442272" y="5605491"/>
                </a:cubicBezTo>
                <a:cubicBezTo>
                  <a:pt x="1441685" y="5605198"/>
                  <a:pt x="1440872" y="5604987"/>
                  <a:pt x="1439830" y="5604856"/>
                </a:cubicBezTo>
                <a:cubicBezTo>
                  <a:pt x="1438788" y="5604726"/>
                  <a:pt x="1437453" y="5604661"/>
                  <a:pt x="1435826" y="5604661"/>
                </a:cubicBezTo>
                <a:close/>
                <a:moveTo>
                  <a:pt x="2813239" y="5591964"/>
                </a:moveTo>
                <a:cubicBezTo>
                  <a:pt x="2809397" y="5591964"/>
                  <a:pt x="2806760" y="5592648"/>
                  <a:pt x="2805328" y="5594015"/>
                </a:cubicBezTo>
                <a:cubicBezTo>
                  <a:pt x="2803895" y="5595382"/>
                  <a:pt x="2803179" y="5597954"/>
                  <a:pt x="2803179" y="5601731"/>
                </a:cubicBezTo>
                <a:cubicBezTo>
                  <a:pt x="2803179" y="5605442"/>
                  <a:pt x="2803879" y="5607965"/>
                  <a:pt x="2805279" y="5609300"/>
                </a:cubicBezTo>
                <a:cubicBezTo>
                  <a:pt x="2806679" y="5610635"/>
                  <a:pt x="2809267" y="5611302"/>
                  <a:pt x="2813044" y="5611302"/>
                </a:cubicBezTo>
                <a:cubicBezTo>
                  <a:pt x="2816885" y="5611302"/>
                  <a:pt x="2819522" y="5610619"/>
                  <a:pt x="2820955" y="5609251"/>
                </a:cubicBezTo>
                <a:cubicBezTo>
                  <a:pt x="2822387" y="5607884"/>
                  <a:pt x="2823104" y="5605312"/>
                  <a:pt x="2823104" y="5601536"/>
                </a:cubicBezTo>
                <a:cubicBezTo>
                  <a:pt x="2823104" y="5597824"/>
                  <a:pt x="2822404" y="5595301"/>
                  <a:pt x="2821004" y="5593966"/>
                </a:cubicBezTo>
                <a:cubicBezTo>
                  <a:pt x="2819604" y="5592631"/>
                  <a:pt x="2817016" y="5591964"/>
                  <a:pt x="2813239" y="5591964"/>
                </a:cubicBezTo>
                <a:close/>
                <a:moveTo>
                  <a:pt x="1814956" y="5585909"/>
                </a:moveTo>
                <a:cubicBezTo>
                  <a:pt x="1813393" y="5585909"/>
                  <a:pt x="1812107" y="5585990"/>
                  <a:pt x="1811098" y="5586153"/>
                </a:cubicBezTo>
                <a:cubicBezTo>
                  <a:pt x="1810089" y="5586316"/>
                  <a:pt x="1809259" y="5586511"/>
                  <a:pt x="1808608" y="5586739"/>
                </a:cubicBezTo>
                <a:cubicBezTo>
                  <a:pt x="1807956" y="5586967"/>
                  <a:pt x="1807517" y="5587292"/>
                  <a:pt x="1807289" y="5587716"/>
                </a:cubicBezTo>
                <a:cubicBezTo>
                  <a:pt x="1807061" y="5588139"/>
                  <a:pt x="1806947" y="5588578"/>
                  <a:pt x="1806947" y="5589034"/>
                </a:cubicBezTo>
                <a:lnTo>
                  <a:pt x="1806947" y="5640115"/>
                </a:lnTo>
                <a:cubicBezTo>
                  <a:pt x="1802780" y="5635752"/>
                  <a:pt x="1798564" y="5632448"/>
                  <a:pt x="1794299" y="5630201"/>
                </a:cubicBezTo>
                <a:cubicBezTo>
                  <a:pt x="1790034" y="5627955"/>
                  <a:pt x="1785330" y="5626832"/>
                  <a:pt x="1780186" y="5626832"/>
                </a:cubicBezTo>
                <a:cubicBezTo>
                  <a:pt x="1774000" y="5626832"/>
                  <a:pt x="1768547" y="5627987"/>
                  <a:pt x="1763826" y="5630299"/>
                </a:cubicBezTo>
                <a:cubicBezTo>
                  <a:pt x="1759106" y="5632610"/>
                  <a:pt x="1755151" y="5635915"/>
                  <a:pt x="1751960" y="5640212"/>
                </a:cubicBezTo>
                <a:cubicBezTo>
                  <a:pt x="1748770" y="5644510"/>
                  <a:pt x="1746360" y="5649702"/>
                  <a:pt x="1744732" y="5655790"/>
                </a:cubicBezTo>
                <a:cubicBezTo>
                  <a:pt x="1743104" y="5661878"/>
                  <a:pt x="1742291" y="5668699"/>
                  <a:pt x="1742291" y="5676252"/>
                </a:cubicBezTo>
                <a:cubicBezTo>
                  <a:pt x="1742291" y="5682633"/>
                  <a:pt x="1742942" y="5688705"/>
                  <a:pt x="1744244" y="5694467"/>
                </a:cubicBezTo>
                <a:cubicBezTo>
                  <a:pt x="1745546" y="5700230"/>
                  <a:pt x="1747613" y="5705243"/>
                  <a:pt x="1750446" y="5709508"/>
                </a:cubicBezTo>
                <a:cubicBezTo>
                  <a:pt x="1753279" y="5713773"/>
                  <a:pt x="1756974" y="5717159"/>
                  <a:pt x="1761532" y="5719666"/>
                </a:cubicBezTo>
                <a:cubicBezTo>
                  <a:pt x="1766089" y="5722172"/>
                  <a:pt x="1771591" y="5723426"/>
                  <a:pt x="1778037" y="5723426"/>
                </a:cubicBezTo>
                <a:cubicBezTo>
                  <a:pt x="1783962" y="5723426"/>
                  <a:pt x="1789415" y="5722026"/>
                  <a:pt x="1794397" y="5719226"/>
                </a:cubicBezTo>
                <a:cubicBezTo>
                  <a:pt x="1799378" y="5716426"/>
                  <a:pt x="1804180" y="5712520"/>
                  <a:pt x="1808803" y="5707506"/>
                </a:cubicBezTo>
                <a:lnTo>
                  <a:pt x="1808803" y="5719128"/>
                </a:lnTo>
                <a:cubicBezTo>
                  <a:pt x="1808803" y="5719649"/>
                  <a:pt x="1808933" y="5720105"/>
                  <a:pt x="1809193" y="5720496"/>
                </a:cubicBezTo>
                <a:cubicBezTo>
                  <a:pt x="1809454" y="5720886"/>
                  <a:pt x="1809877" y="5721196"/>
                  <a:pt x="1810463" y="5721424"/>
                </a:cubicBezTo>
                <a:cubicBezTo>
                  <a:pt x="1811050" y="5721652"/>
                  <a:pt x="1811798" y="5721831"/>
                  <a:pt x="1812710" y="5721961"/>
                </a:cubicBezTo>
                <a:cubicBezTo>
                  <a:pt x="1813622" y="5722091"/>
                  <a:pt x="1814761" y="5722156"/>
                  <a:pt x="1816128" y="5722156"/>
                </a:cubicBezTo>
                <a:cubicBezTo>
                  <a:pt x="1817430" y="5722156"/>
                  <a:pt x="1818537" y="5722091"/>
                  <a:pt x="1819448" y="5721961"/>
                </a:cubicBezTo>
                <a:cubicBezTo>
                  <a:pt x="1820360" y="5721831"/>
                  <a:pt x="1821093" y="5721652"/>
                  <a:pt x="1821646" y="5721424"/>
                </a:cubicBezTo>
                <a:cubicBezTo>
                  <a:pt x="1822200" y="5721196"/>
                  <a:pt x="1822590" y="5720886"/>
                  <a:pt x="1822819" y="5720496"/>
                </a:cubicBezTo>
                <a:cubicBezTo>
                  <a:pt x="1823046" y="5720105"/>
                  <a:pt x="1823160" y="5719649"/>
                  <a:pt x="1823160" y="5719128"/>
                </a:cubicBezTo>
                <a:lnTo>
                  <a:pt x="1823160" y="5589034"/>
                </a:lnTo>
                <a:cubicBezTo>
                  <a:pt x="1823160" y="5588578"/>
                  <a:pt x="1823014" y="5588139"/>
                  <a:pt x="1822721" y="5587716"/>
                </a:cubicBezTo>
                <a:cubicBezTo>
                  <a:pt x="1822428" y="5587292"/>
                  <a:pt x="1821988" y="5586967"/>
                  <a:pt x="1821402" y="5586739"/>
                </a:cubicBezTo>
                <a:cubicBezTo>
                  <a:pt x="1820817" y="5586511"/>
                  <a:pt x="1820003" y="5586316"/>
                  <a:pt x="1818960" y="5586153"/>
                </a:cubicBezTo>
                <a:cubicBezTo>
                  <a:pt x="1817919" y="5585990"/>
                  <a:pt x="1816584" y="5585909"/>
                  <a:pt x="1814956" y="5585909"/>
                </a:cubicBezTo>
                <a:close/>
                <a:moveTo>
                  <a:pt x="1984467" y="5585518"/>
                </a:moveTo>
                <a:cubicBezTo>
                  <a:pt x="1982904" y="5585518"/>
                  <a:pt x="1981601" y="5585583"/>
                  <a:pt x="1980560" y="5585713"/>
                </a:cubicBezTo>
                <a:cubicBezTo>
                  <a:pt x="1979518" y="5585844"/>
                  <a:pt x="1978688" y="5586039"/>
                  <a:pt x="1978069" y="5586299"/>
                </a:cubicBezTo>
                <a:cubicBezTo>
                  <a:pt x="1977451" y="5586560"/>
                  <a:pt x="1977028" y="5586885"/>
                  <a:pt x="1976799" y="5587276"/>
                </a:cubicBezTo>
                <a:cubicBezTo>
                  <a:pt x="1976572" y="5587667"/>
                  <a:pt x="1976458" y="5588122"/>
                  <a:pt x="1976458" y="5588643"/>
                </a:cubicBezTo>
                <a:lnTo>
                  <a:pt x="1976458" y="5719128"/>
                </a:lnTo>
                <a:cubicBezTo>
                  <a:pt x="1976458" y="5719649"/>
                  <a:pt x="1976572" y="5720089"/>
                  <a:pt x="1976799" y="5720447"/>
                </a:cubicBezTo>
                <a:cubicBezTo>
                  <a:pt x="1977028" y="5720805"/>
                  <a:pt x="1977451" y="5721114"/>
                  <a:pt x="1978069" y="5721375"/>
                </a:cubicBezTo>
                <a:cubicBezTo>
                  <a:pt x="1978688" y="5721635"/>
                  <a:pt x="1979518" y="5721831"/>
                  <a:pt x="1980560" y="5721961"/>
                </a:cubicBezTo>
                <a:cubicBezTo>
                  <a:pt x="1981601" y="5722091"/>
                  <a:pt x="1982904" y="5722156"/>
                  <a:pt x="1984467" y="5722156"/>
                </a:cubicBezTo>
                <a:cubicBezTo>
                  <a:pt x="1986095" y="5722156"/>
                  <a:pt x="1987429" y="5722091"/>
                  <a:pt x="1988471" y="5721961"/>
                </a:cubicBezTo>
                <a:cubicBezTo>
                  <a:pt x="1989513" y="5721831"/>
                  <a:pt x="1990327" y="5721635"/>
                  <a:pt x="1990912" y="5721375"/>
                </a:cubicBezTo>
                <a:cubicBezTo>
                  <a:pt x="1991499" y="5721114"/>
                  <a:pt x="1991922" y="5720805"/>
                  <a:pt x="1992182" y="5720447"/>
                </a:cubicBezTo>
                <a:cubicBezTo>
                  <a:pt x="1992443" y="5720089"/>
                  <a:pt x="1992573" y="5719649"/>
                  <a:pt x="1992573" y="5719128"/>
                </a:cubicBezTo>
                <a:lnTo>
                  <a:pt x="1992573" y="5657695"/>
                </a:lnTo>
                <a:cubicBezTo>
                  <a:pt x="1997000" y="5652160"/>
                  <a:pt x="2001233" y="5647961"/>
                  <a:pt x="2005270" y="5645096"/>
                </a:cubicBezTo>
                <a:cubicBezTo>
                  <a:pt x="2009307" y="5642231"/>
                  <a:pt x="2013344" y="5640798"/>
                  <a:pt x="2017381" y="5640798"/>
                </a:cubicBezTo>
                <a:cubicBezTo>
                  <a:pt x="2020506" y="5640798"/>
                  <a:pt x="2023257" y="5641384"/>
                  <a:pt x="2025634" y="5642556"/>
                </a:cubicBezTo>
                <a:cubicBezTo>
                  <a:pt x="2028010" y="5643728"/>
                  <a:pt x="2029947" y="5645421"/>
                  <a:pt x="2031445" y="5647635"/>
                </a:cubicBezTo>
                <a:cubicBezTo>
                  <a:pt x="2032943" y="5649849"/>
                  <a:pt x="2034082" y="5652486"/>
                  <a:pt x="2034864" y="5655546"/>
                </a:cubicBezTo>
                <a:cubicBezTo>
                  <a:pt x="2035645" y="5658607"/>
                  <a:pt x="2036036" y="5662643"/>
                  <a:pt x="2036036" y="5667657"/>
                </a:cubicBezTo>
                <a:lnTo>
                  <a:pt x="2036036" y="5719128"/>
                </a:lnTo>
                <a:cubicBezTo>
                  <a:pt x="2036036" y="5719649"/>
                  <a:pt x="2036166" y="5720089"/>
                  <a:pt x="2036427" y="5720447"/>
                </a:cubicBezTo>
                <a:cubicBezTo>
                  <a:pt x="2036686" y="5720805"/>
                  <a:pt x="2037110" y="5721114"/>
                  <a:pt x="2037696" y="5721375"/>
                </a:cubicBezTo>
                <a:cubicBezTo>
                  <a:pt x="2038282" y="5721635"/>
                  <a:pt x="2039096" y="5721831"/>
                  <a:pt x="2040137" y="5721961"/>
                </a:cubicBezTo>
                <a:cubicBezTo>
                  <a:pt x="2041179" y="5722091"/>
                  <a:pt x="2042514" y="5722156"/>
                  <a:pt x="2044142" y="5722156"/>
                </a:cubicBezTo>
                <a:cubicBezTo>
                  <a:pt x="2045704" y="5722156"/>
                  <a:pt x="2047007" y="5722091"/>
                  <a:pt x="2048049" y="5721961"/>
                </a:cubicBezTo>
                <a:cubicBezTo>
                  <a:pt x="2049090" y="5721831"/>
                  <a:pt x="2049904" y="5721635"/>
                  <a:pt x="2050490" y="5721375"/>
                </a:cubicBezTo>
                <a:cubicBezTo>
                  <a:pt x="2051077" y="5721114"/>
                  <a:pt x="2051500" y="5720805"/>
                  <a:pt x="2051760" y="5720447"/>
                </a:cubicBezTo>
                <a:cubicBezTo>
                  <a:pt x="2052020" y="5720089"/>
                  <a:pt x="2052150" y="5719649"/>
                  <a:pt x="2052150" y="5719128"/>
                </a:cubicBezTo>
                <a:lnTo>
                  <a:pt x="2052150" y="5665606"/>
                </a:lnTo>
                <a:cubicBezTo>
                  <a:pt x="2052150" y="5659290"/>
                  <a:pt x="2051613" y="5653902"/>
                  <a:pt x="2050539" y="5649442"/>
                </a:cubicBezTo>
                <a:cubicBezTo>
                  <a:pt x="2049465" y="5644982"/>
                  <a:pt x="2047691" y="5641091"/>
                  <a:pt x="2045216" y="5637771"/>
                </a:cubicBezTo>
                <a:cubicBezTo>
                  <a:pt x="2042742" y="5634450"/>
                  <a:pt x="2039503" y="5631797"/>
                  <a:pt x="2035498" y="5629811"/>
                </a:cubicBezTo>
                <a:cubicBezTo>
                  <a:pt x="2031494" y="5627825"/>
                  <a:pt x="2026562" y="5626832"/>
                  <a:pt x="2020702" y="5626832"/>
                </a:cubicBezTo>
                <a:cubicBezTo>
                  <a:pt x="2015949" y="5626832"/>
                  <a:pt x="2011228" y="5628020"/>
                  <a:pt x="2006540" y="5630397"/>
                </a:cubicBezTo>
                <a:cubicBezTo>
                  <a:pt x="2001851" y="5632773"/>
                  <a:pt x="1997196" y="5636403"/>
                  <a:pt x="1992573" y="5641287"/>
                </a:cubicBezTo>
                <a:lnTo>
                  <a:pt x="1992573" y="5588643"/>
                </a:lnTo>
                <a:cubicBezTo>
                  <a:pt x="1992573" y="5588122"/>
                  <a:pt x="1992443" y="5587667"/>
                  <a:pt x="1992182" y="5587276"/>
                </a:cubicBezTo>
                <a:cubicBezTo>
                  <a:pt x="1991922" y="5586885"/>
                  <a:pt x="1991499" y="5586560"/>
                  <a:pt x="1990912" y="5586299"/>
                </a:cubicBezTo>
                <a:cubicBezTo>
                  <a:pt x="1990327" y="5586039"/>
                  <a:pt x="1989513" y="5585844"/>
                  <a:pt x="1988471" y="5585713"/>
                </a:cubicBezTo>
                <a:cubicBezTo>
                  <a:pt x="1987429" y="5585583"/>
                  <a:pt x="1986095" y="5585518"/>
                  <a:pt x="1984467" y="5585518"/>
                </a:cubicBezTo>
                <a:close/>
                <a:moveTo>
                  <a:pt x="1384391" y="5585518"/>
                </a:moveTo>
                <a:cubicBezTo>
                  <a:pt x="1382829" y="5585518"/>
                  <a:pt x="1381527" y="5585583"/>
                  <a:pt x="1380485" y="5585713"/>
                </a:cubicBezTo>
                <a:cubicBezTo>
                  <a:pt x="1379443" y="5585844"/>
                  <a:pt x="1378613" y="5586039"/>
                  <a:pt x="1377994" y="5586299"/>
                </a:cubicBezTo>
                <a:cubicBezTo>
                  <a:pt x="1377376" y="5586560"/>
                  <a:pt x="1376953" y="5586885"/>
                  <a:pt x="1376725" y="5587276"/>
                </a:cubicBezTo>
                <a:cubicBezTo>
                  <a:pt x="1376496" y="5587667"/>
                  <a:pt x="1376383" y="5588122"/>
                  <a:pt x="1376383" y="5588643"/>
                </a:cubicBezTo>
                <a:lnTo>
                  <a:pt x="1376383" y="5719128"/>
                </a:lnTo>
                <a:cubicBezTo>
                  <a:pt x="1376383" y="5719649"/>
                  <a:pt x="1376496" y="5720089"/>
                  <a:pt x="1376725" y="5720447"/>
                </a:cubicBezTo>
                <a:cubicBezTo>
                  <a:pt x="1376953" y="5720805"/>
                  <a:pt x="1377376" y="5721114"/>
                  <a:pt x="1377994" y="5721375"/>
                </a:cubicBezTo>
                <a:cubicBezTo>
                  <a:pt x="1378613" y="5721635"/>
                  <a:pt x="1379443" y="5721831"/>
                  <a:pt x="1380485" y="5721961"/>
                </a:cubicBezTo>
                <a:cubicBezTo>
                  <a:pt x="1381527" y="5722091"/>
                  <a:pt x="1382829" y="5722156"/>
                  <a:pt x="1384391" y="5722156"/>
                </a:cubicBezTo>
                <a:cubicBezTo>
                  <a:pt x="1386019" y="5722156"/>
                  <a:pt x="1387354" y="5722091"/>
                  <a:pt x="1388396" y="5721961"/>
                </a:cubicBezTo>
                <a:cubicBezTo>
                  <a:pt x="1389438" y="5721831"/>
                  <a:pt x="1390252" y="5721635"/>
                  <a:pt x="1390838" y="5721375"/>
                </a:cubicBezTo>
                <a:cubicBezTo>
                  <a:pt x="1391424" y="5721114"/>
                  <a:pt x="1391847" y="5720805"/>
                  <a:pt x="1392108" y="5720447"/>
                </a:cubicBezTo>
                <a:cubicBezTo>
                  <a:pt x="1392368" y="5720089"/>
                  <a:pt x="1392498" y="5719649"/>
                  <a:pt x="1392498" y="5719128"/>
                </a:cubicBezTo>
                <a:lnTo>
                  <a:pt x="1392498" y="5588643"/>
                </a:lnTo>
                <a:cubicBezTo>
                  <a:pt x="1392498" y="5588122"/>
                  <a:pt x="1392368" y="5587667"/>
                  <a:pt x="1392108" y="5587276"/>
                </a:cubicBezTo>
                <a:cubicBezTo>
                  <a:pt x="1391847" y="5586885"/>
                  <a:pt x="1391424" y="5586560"/>
                  <a:pt x="1390838" y="5586299"/>
                </a:cubicBezTo>
                <a:cubicBezTo>
                  <a:pt x="1390252" y="5586039"/>
                  <a:pt x="1389438" y="5585844"/>
                  <a:pt x="1388396" y="5585713"/>
                </a:cubicBezTo>
                <a:cubicBezTo>
                  <a:pt x="1387354" y="5585583"/>
                  <a:pt x="1386019" y="5585518"/>
                  <a:pt x="1384391" y="5585518"/>
                </a:cubicBezTo>
                <a:close/>
                <a:moveTo>
                  <a:pt x="1764266" y="5448522"/>
                </a:moveTo>
                <a:lnTo>
                  <a:pt x="1787023" y="5449303"/>
                </a:lnTo>
                <a:cubicBezTo>
                  <a:pt x="1792297" y="5449433"/>
                  <a:pt x="1796480" y="5450524"/>
                  <a:pt x="1799573" y="5452575"/>
                </a:cubicBezTo>
                <a:cubicBezTo>
                  <a:pt x="1802666" y="5454626"/>
                  <a:pt x="1804213" y="5457540"/>
                  <a:pt x="1804213" y="5461316"/>
                </a:cubicBezTo>
                <a:cubicBezTo>
                  <a:pt x="1804213" y="5463530"/>
                  <a:pt x="1803773" y="5465646"/>
                  <a:pt x="1802894" y="5467665"/>
                </a:cubicBezTo>
                <a:cubicBezTo>
                  <a:pt x="1802015" y="5469683"/>
                  <a:pt x="1800566" y="5471474"/>
                  <a:pt x="1798548" y="5473036"/>
                </a:cubicBezTo>
                <a:cubicBezTo>
                  <a:pt x="1796530" y="5474599"/>
                  <a:pt x="1793876" y="5475852"/>
                  <a:pt x="1790588" y="5476797"/>
                </a:cubicBezTo>
                <a:cubicBezTo>
                  <a:pt x="1787300" y="5477741"/>
                  <a:pt x="1783214" y="5478213"/>
                  <a:pt x="1778330" y="5478213"/>
                </a:cubicBezTo>
                <a:cubicBezTo>
                  <a:pt x="1770647" y="5478213"/>
                  <a:pt x="1764657" y="5477122"/>
                  <a:pt x="1760359" y="5474941"/>
                </a:cubicBezTo>
                <a:cubicBezTo>
                  <a:pt x="1756062" y="5472760"/>
                  <a:pt x="1753913" y="5469553"/>
                  <a:pt x="1753913" y="5465321"/>
                </a:cubicBezTo>
                <a:cubicBezTo>
                  <a:pt x="1753913" y="5463953"/>
                  <a:pt x="1754060" y="5462618"/>
                  <a:pt x="1754353" y="5461316"/>
                </a:cubicBezTo>
                <a:cubicBezTo>
                  <a:pt x="1754646" y="5460014"/>
                  <a:pt x="1755183" y="5458695"/>
                  <a:pt x="1755965" y="5457361"/>
                </a:cubicBezTo>
                <a:cubicBezTo>
                  <a:pt x="1756746" y="5456026"/>
                  <a:pt x="1757803" y="5454626"/>
                  <a:pt x="1759138" y="5453161"/>
                </a:cubicBezTo>
                <a:cubicBezTo>
                  <a:pt x="1760473" y="5451696"/>
                  <a:pt x="1762182" y="5450149"/>
                  <a:pt x="1764266" y="5448522"/>
                </a:cubicBezTo>
                <a:close/>
                <a:moveTo>
                  <a:pt x="8127938" y="5412384"/>
                </a:moveTo>
                <a:lnTo>
                  <a:pt x="8141708" y="5412384"/>
                </a:lnTo>
                <a:lnTo>
                  <a:pt x="8141708" y="5431039"/>
                </a:lnTo>
                <a:cubicBezTo>
                  <a:pt x="8137737" y="5435467"/>
                  <a:pt x="8133944" y="5438755"/>
                  <a:pt x="8130330" y="5440903"/>
                </a:cubicBezTo>
                <a:cubicBezTo>
                  <a:pt x="8126716" y="5443052"/>
                  <a:pt x="8122794" y="5444126"/>
                  <a:pt x="8118561" y="5444126"/>
                </a:cubicBezTo>
                <a:cubicBezTo>
                  <a:pt x="8113352" y="5444126"/>
                  <a:pt x="8109299" y="5442775"/>
                  <a:pt x="8106402" y="5440073"/>
                </a:cubicBezTo>
                <a:cubicBezTo>
                  <a:pt x="8103504" y="5437371"/>
                  <a:pt x="8102055" y="5433741"/>
                  <a:pt x="8102055" y="5429183"/>
                </a:cubicBezTo>
                <a:cubicBezTo>
                  <a:pt x="8102055" y="5426514"/>
                  <a:pt x="8102560" y="5424153"/>
                  <a:pt x="8103569" y="5422102"/>
                </a:cubicBezTo>
                <a:cubicBezTo>
                  <a:pt x="8104578" y="5420051"/>
                  <a:pt x="8106158" y="5418293"/>
                  <a:pt x="8108306" y="5416828"/>
                </a:cubicBezTo>
                <a:cubicBezTo>
                  <a:pt x="8110454" y="5415363"/>
                  <a:pt x="8113157" y="5414256"/>
                  <a:pt x="8116412" y="5413507"/>
                </a:cubicBezTo>
                <a:cubicBezTo>
                  <a:pt x="8119668" y="5412759"/>
                  <a:pt x="8123510" y="5412384"/>
                  <a:pt x="8127938" y="5412384"/>
                </a:cubicBezTo>
                <a:close/>
                <a:moveTo>
                  <a:pt x="6975412" y="5412384"/>
                </a:moveTo>
                <a:lnTo>
                  <a:pt x="6989184" y="5412384"/>
                </a:lnTo>
                <a:lnTo>
                  <a:pt x="6989184" y="5431039"/>
                </a:lnTo>
                <a:cubicBezTo>
                  <a:pt x="6985212" y="5435467"/>
                  <a:pt x="6981419" y="5438755"/>
                  <a:pt x="6977806" y="5440903"/>
                </a:cubicBezTo>
                <a:cubicBezTo>
                  <a:pt x="6974192" y="5443052"/>
                  <a:pt x="6970268" y="5444126"/>
                  <a:pt x="6966036" y="5444126"/>
                </a:cubicBezTo>
                <a:cubicBezTo>
                  <a:pt x="6960827" y="5444126"/>
                  <a:pt x="6956774" y="5442775"/>
                  <a:pt x="6953876" y="5440073"/>
                </a:cubicBezTo>
                <a:cubicBezTo>
                  <a:pt x="6950979" y="5437371"/>
                  <a:pt x="6949530" y="5433741"/>
                  <a:pt x="6949530" y="5429183"/>
                </a:cubicBezTo>
                <a:cubicBezTo>
                  <a:pt x="6949530" y="5426514"/>
                  <a:pt x="6950035" y="5424153"/>
                  <a:pt x="6951044" y="5422102"/>
                </a:cubicBezTo>
                <a:cubicBezTo>
                  <a:pt x="6952054" y="5420051"/>
                  <a:pt x="6953632" y="5418293"/>
                  <a:pt x="6955781" y="5416828"/>
                </a:cubicBezTo>
                <a:cubicBezTo>
                  <a:pt x="6957930" y="5415363"/>
                  <a:pt x="6960632" y="5414256"/>
                  <a:pt x="6963888" y="5413507"/>
                </a:cubicBezTo>
                <a:cubicBezTo>
                  <a:pt x="6967143" y="5412759"/>
                  <a:pt x="6970984" y="5412384"/>
                  <a:pt x="6975412" y="5412384"/>
                </a:cubicBezTo>
                <a:close/>
                <a:moveTo>
                  <a:pt x="5499038" y="5412384"/>
                </a:moveTo>
                <a:lnTo>
                  <a:pt x="5512809" y="5412384"/>
                </a:lnTo>
                <a:lnTo>
                  <a:pt x="5512809" y="5431039"/>
                </a:lnTo>
                <a:cubicBezTo>
                  <a:pt x="5508837" y="5435467"/>
                  <a:pt x="5505045" y="5438755"/>
                  <a:pt x="5501431" y="5440903"/>
                </a:cubicBezTo>
                <a:cubicBezTo>
                  <a:pt x="5497817" y="5443052"/>
                  <a:pt x="5493894" y="5444126"/>
                  <a:pt x="5489662" y="5444126"/>
                </a:cubicBezTo>
                <a:cubicBezTo>
                  <a:pt x="5484452" y="5444126"/>
                  <a:pt x="5480400" y="5442775"/>
                  <a:pt x="5477502" y="5440073"/>
                </a:cubicBezTo>
                <a:cubicBezTo>
                  <a:pt x="5474605" y="5437371"/>
                  <a:pt x="5473156" y="5433741"/>
                  <a:pt x="5473156" y="5429183"/>
                </a:cubicBezTo>
                <a:cubicBezTo>
                  <a:pt x="5473156" y="5426514"/>
                  <a:pt x="5473661" y="5424153"/>
                  <a:pt x="5474670" y="5422102"/>
                </a:cubicBezTo>
                <a:cubicBezTo>
                  <a:pt x="5475679" y="5420051"/>
                  <a:pt x="5477258" y="5418293"/>
                  <a:pt x="5479407" y="5416828"/>
                </a:cubicBezTo>
                <a:cubicBezTo>
                  <a:pt x="5481555" y="5415363"/>
                  <a:pt x="5484258" y="5414256"/>
                  <a:pt x="5487513" y="5413507"/>
                </a:cubicBezTo>
                <a:cubicBezTo>
                  <a:pt x="5490769" y="5412759"/>
                  <a:pt x="5494611" y="5412384"/>
                  <a:pt x="5499038" y="5412384"/>
                </a:cubicBezTo>
                <a:close/>
                <a:moveTo>
                  <a:pt x="7868028" y="5374001"/>
                </a:moveTo>
                <a:cubicBezTo>
                  <a:pt x="7872454" y="5374001"/>
                  <a:pt x="7876704" y="5375417"/>
                  <a:pt x="7880774" y="5378249"/>
                </a:cubicBezTo>
                <a:cubicBezTo>
                  <a:pt x="7884843" y="5381081"/>
                  <a:pt x="7889060" y="5385200"/>
                  <a:pt x="7893422" y="5390604"/>
                </a:cubicBezTo>
                <a:lnTo>
                  <a:pt x="7893422" y="5425765"/>
                </a:lnTo>
                <a:cubicBezTo>
                  <a:pt x="7890882" y="5428955"/>
                  <a:pt x="7888474" y="5431641"/>
                  <a:pt x="7886194" y="5433822"/>
                </a:cubicBezTo>
                <a:cubicBezTo>
                  <a:pt x="7883915" y="5436004"/>
                  <a:pt x="7881734" y="5437778"/>
                  <a:pt x="7879650" y="5439145"/>
                </a:cubicBezTo>
                <a:cubicBezTo>
                  <a:pt x="7877566" y="5440513"/>
                  <a:pt x="7875532" y="5441489"/>
                  <a:pt x="7873546" y="5442075"/>
                </a:cubicBezTo>
                <a:cubicBezTo>
                  <a:pt x="7871560" y="5442661"/>
                  <a:pt x="7869492" y="5442954"/>
                  <a:pt x="7867344" y="5442954"/>
                </a:cubicBezTo>
                <a:cubicBezTo>
                  <a:pt x="7863112" y="5442954"/>
                  <a:pt x="7859596" y="5441961"/>
                  <a:pt x="7856796" y="5439976"/>
                </a:cubicBezTo>
                <a:cubicBezTo>
                  <a:pt x="7853996" y="5437990"/>
                  <a:pt x="7851750" y="5435353"/>
                  <a:pt x="7850056" y="5432064"/>
                </a:cubicBezTo>
                <a:cubicBezTo>
                  <a:pt x="7848364" y="5428776"/>
                  <a:pt x="7847176" y="5425016"/>
                  <a:pt x="7846492" y="5420784"/>
                </a:cubicBezTo>
                <a:cubicBezTo>
                  <a:pt x="7845808" y="5416551"/>
                  <a:pt x="7845466" y="5412221"/>
                  <a:pt x="7845466" y="5407794"/>
                </a:cubicBezTo>
                <a:cubicBezTo>
                  <a:pt x="7845466" y="5403627"/>
                  <a:pt x="7845873" y="5399525"/>
                  <a:pt x="7846687" y="5395488"/>
                </a:cubicBezTo>
                <a:cubicBezTo>
                  <a:pt x="7847500" y="5391451"/>
                  <a:pt x="7848804" y="5387837"/>
                  <a:pt x="7850594" y="5384646"/>
                </a:cubicBezTo>
                <a:cubicBezTo>
                  <a:pt x="7852384" y="5381456"/>
                  <a:pt x="7854712" y="5378884"/>
                  <a:pt x="7857577" y="5376931"/>
                </a:cubicBezTo>
                <a:cubicBezTo>
                  <a:pt x="7860442" y="5374977"/>
                  <a:pt x="7863926" y="5374001"/>
                  <a:pt x="7868028" y="5374001"/>
                </a:cubicBezTo>
                <a:close/>
                <a:moveTo>
                  <a:pt x="6658353" y="5374001"/>
                </a:moveTo>
                <a:cubicBezTo>
                  <a:pt x="6662781" y="5374001"/>
                  <a:pt x="6667029" y="5375417"/>
                  <a:pt x="6671099" y="5378249"/>
                </a:cubicBezTo>
                <a:cubicBezTo>
                  <a:pt x="6675168" y="5381081"/>
                  <a:pt x="6679384" y="5385200"/>
                  <a:pt x="6683747" y="5390604"/>
                </a:cubicBezTo>
                <a:lnTo>
                  <a:pt x="6683747" y="5425765"/>
                </a:lnTo>
                <a:cubicBezTo>
                  <a:pt x="6681207" y="5428955"/>
                  <a:pt x="6678798" y="5431641"/>
                  <a:pt x="6676519" y="5433822"/>
                </a:cubicBezTo>
                <a:cubicBezTo>
                  <a:pt x="6674240" y="5436004"/>
                  <a:pt x="6672059" y="5437778"/>
                  <a:pt x="6669975" y="5439145"/>
                </a:cubicBezTo>
                <a:cubicBezTo>
                  <a:pt x="6667892" y="5440513"/>
                  <a:pt x="6665857" y="5441489"/>
                  <a:pt x="6663871" y="5442075"/>
                </a:cubicBezTo>
                <a:cubicBezTo>
                  <a:pt x="6661885" y="5442661"/>
                  <a:pt x="6659818" y="5442954"/>
                  <a:pt x="6657669" y="5442954"/>
                </a:cubicBezTo>
                <a:cubicBezTo>
                  <a:pt x="6653437" y="5442954"/>
                  <a:pt x="6649921" y="5441961"/>
                  <a:pt x="6647121" y="5439976"/>
                </a:cubicBezTo>
                <a:cubicBezTo>
                  <a:pt x="6644321" y="5437990"/>
                  <a:pt x="6642075" y="5435353"/>
                  <a:pt x="6640382" y="5432064"/>
                </a:cubicBezTo>
                <a:cubicBezTo>
                  <a:pt x="6638689" y="5428776"/>
                  <a:pt x="6637501" y="5425016"/>
                  <a:pt x="6636817" y="5420784"/>
                </a:cubicBezTo>
                <a:cubicBezTo>
                  <a:pt x="6636133" y="5416551"/>
                  <a:pt x="6635791" y="5412221"/>
                  <a:pt x="6635791" y="5407794"/>
                </a:cubicBezTo>
                <a:cubicBezTo>
                  <a:pt x="6635791" y="5403627"/>
                  <a:pt x="6636198" y="5399525"/>
                  <a:pt x="6637012" y="5395488"/>
                </a:cubicBezTo>
                <a:cubicBezTo>
                  <a:pt x="6637826" y="5391451"/>
                  <a:pt x="6639129" y="5387837"/>
                  <a:pt x="6640919" y="5384646"/>
                </a:cubicBezTo>
                <a:cubicBezTo>
                  <a:pt x="6642710" y="5381456"/>
                  <a:pt x="6645037" y="5378884"/>
                  <a:pt x="6647902" y="5376931"/>
                </a:cubicBezTo>
                <a:cubicBezTo>
                  <a:pt x="6650767" y="5374977"/>
                  <a:pt x="6654251" y="5374001"/>
                  <a:pt x="6658353" y="5374001"/>
                </a:cubicBezTo>
                <a:close/>
                <a:moveTo>
                  <a:pt x="5219111" y="5374001"/>
                </a:moveTo>
                <a:cubicBezTo>
                  <a:pt x="5223305" y="5374001"/>
                  <a:pt x="5226810" y="5374993"/>
                  <a:pt x="5229627" y="5376979"/>
                </a:cubicBezTo>
                <a:cubicBezTo>
                  <a:pt x="5232443" y="5378965"/>
                  <a:pt x="5234704" y="5381586"/>
                  <a:pt x="5236407" y="5384842"/>
                </a:cubicBezTo>
                <a:cubicBezTo>
                  <a:pt x="5238110" y="5388097"/>
                  <a:pt x="5239306" y="5391841"/>
                  <a:pt x="5239994" y="5396074"/>
                </a:cubicBezTo>
                <a:cubicBezTo>
                  <a:pt x="5240682" y="5400306"/>
                  <a:pt x="5241026" y="5404668"/>
                  <a:pt x="5241026" y="5409161"/>
                </a:cubicBezTo>
                <a:cubicBezTo>
                  <a:pt x="5241026" y="5413263"/>
                  <a:pt x="5240616" y="5417316"/>
                  <a:pt x="5239797" y="5421321"/>
                </a:cubicBezTo>
                <a:cubicBezTo>
                  <a:pt x="5238978" y="5425325"/>
                  <a:pt x="5237668" y="5428939"/>
                  <a:pt x="5235867" y="5432162"/>
                </a:cubicBezTo>
                <a:cubicBezTo>
                  <a:pt x="5234066" y="5435385"/>
                  <a:pt x="5231724" y="5437973"/>
                  <a:pt x="5228841" y="5439927"/>
                </a:cubicBezTo>
                <a:cubicBezTo>
                  <a:pt x="5225958" y="5441880"/>
                  <a:pt x="5222486" y="5442857"/>
                  <a:pt x="5218425" y="5442857"/>
                </a:cubicBezTo>
                <a:cubicBezTo>
                  <a:pt x="5214035" y="5442857"/>
                  <a:pt x="5209809" y="5441441"/>
                  <a:pt x="5205748" y="5438608"/>
                </a:cubicBezTo>
                <a:cubicBezTo>
                  <a:pt x="5201686" y="5435776"/>
                  <a:pt x="5197428" y="5431657"/>
                  <a:pt x="5192973" y="5426253"/>
                </a:cubicBezTo>
                <a:lnTo>
                  <a:pt x="5192973" y="5391190"/>
                </a:lnTo>
                <a:cubicBezTo>
                  <a:pt x="5195528" y="5387935"/>
                  <a:pt x="5197935" y="5385232"/>
                  <a:pt x="5200195" y="5383084"/>
                </a:cubicBezTo>
                <a:cubicBezTo>
                  <a:pt x="5202455" y="5380935"/>
                  <a:pt x="5204633" y="5379177"/>
                  <a:pt x="5206730" y="5377810"/>
                </a:cubicBezTo>
                <a:cubicBezTo>
                  <a:pt x="5208827" y="5376442"/>
                  <a:pt x="5210891" y="5375466"/>
                  <a:pt x="5212922" y="5374880"/>
                </a:cubicBezTo>
                <a:cubicBezTo>
                  <a:pt x="5214952" y="5374294"/>
                  <a:pt x="5217015" y="5374001"/>
                  <a:pt x="5219111" y="5374001"/>
                </a:cubicBezTo>
                <a:close/>
                <a:moveTo>
                  <a:pt x="3752361" y="5374001"/>
                </a:moveTo>
                <a:cubicBezTo>
                  <a:pt x="3756553" y="5374001"/>
                  <a:pt x="3760058" y="5374977"/>
                  <a:pt x="3762875" y="5376931"/>
                </a:cubicBezTo>
                <a:cubicBezTo>
                  <a:pt x="3765692" y="5378884"/>
                  <a:pt x="3767936" y="5381488"/>
                  <a:pt x="3769607" y="5384744"/>
                </a:cubicBezTo>
                <a:cubicBezTo>
                  <a:pt x="3771277" y="5388000"/>
                  <a:pt x="3772456" y="5391727"/>
                  <a:pt x="3773144" y="5395927"/>
                </a:cubicBezTo>
                <a:cubicBezTo>
                  <a:pt x="3773832" y="5400127"/>
                  <a:pt x="3774176" y="5404473"/>
                  <a:pt x="3774176" y="5408966"/>
                </a:cubicBezTo>
                <a:cubicBezTo>
                  <a:pt x="3774176" y="5413068"/>
                  <a:pt x="3773750" y="5417137"/>
                  <a:pt x="3772898" y="5421174"/>
                </a:cubicBezTo>
                <a:cubicBezTo>
                  <a:pt x="3772047" y="5425211"/>
                  <a:pt x="3770720" y="5428858"/>
                  <a:pt x="3768919" y="5432113"/>
                </a:cubicBezTo>
                <a:cubicBezTo>
                  <a:pt x="3767117" y="5435369"/>
                  <a:pt x="3764758" y="5437973"/>
                  <a:pt x="3761843" y="5439927"/>
                </a:cubicBezTo>
                <a:cubicBezTo>
                  <a:pt x="3758927" y="5441880"/>
                  <a:pt x="3755439" y="5442857"/>
                  <a:pt x="3751378" y="5442857"/>
                </a:cubicBezTo>
                <a:cubicBezTo>
                  <a:pt x="3746989" y="5442857"/>
                  <a:pt x="3742796" y="5441424"/>
                  <a:pt x="3738800" y="5438559"/>
                </a:cubicBezTo>
                <a:cubicBezTo>
                  <a:pt x="3734804" y="5435694"/>
                  <a:pt x="3730578" y="5431560"/>
                  <a:pt x="3726123" y="5426155"/>
                </a:cubicBezTo>
                <a:lnTo>
                  <a:pt x="3726123" y="5391190"/>
                </a:lnTo>
                <a:cubicBezTo>
                  <a:pt x="3728678" y="5388000"/>
                  <a:pt x="3731101" y="5385314"/>
                  <a:pt x="3733395" y="5383133"/>
                </a:cubicBezTo>
                <a:cubicBezTo>
                  <a:pt x="3735688" y="5380951"/>
                  <a:pt x="3737882" y="5379193"/>
                  <a:pt x="3739979" y="5377858"/>
                </a:cubicBezTo>
                <a:cubicBezTo>
                  <a:pt x="3742075" y="5376524"/>
                  <a:pt x="3744139" y="5375547"/>
                  <a:pt x="3746169" y="5374928"/>
                </a:cubicBezTo>
                <a:cubicBezTo>
                  <a:pt x="3748200" y="5374310"/>
                  <a:pt x="3750264" y="5374001"/>
                  <a:pt x="3752361" y="5374001"/>
                </a:cubicBezTo>
                <a:close/>
                <a:moveTo>
                  <a:pt x="2590311" y="5374001"/>
                </a:moveTo>
                <a:cubicBezTo>
                  <a:pt x="2594503" y="5374001"/>
                  <a:pt x="2598008" y="5374977"/>
                  <a:pt x="2600825" y="5376931"/>
                </a:cubicBezTo>
                <a:cubicBezTo>
                  <a:pt x="2603642" y="5378884"/>
                  <a:pt x="2605886" y="5381488"/>
                  <a:pt x="2607557" y="5384744"/>
                </a:cubicBezTo>
                <a:cubicBezTo>
                  <a:pt x="2609227" y="5388000"/>
                  <a:pt x="2610406" y="5391727"/>
                  <a:pt x="2611094" y="5395927"/>
                </a:cubicBezTo>
                <a:cubicBezTo>
                  <a:pt x="2611782" y="5400127"/>
                  <a:pt x="2612126" y="5404473"/>
                  <a:pt x="2612126" y="5408966"/>
                </a:cubicBezTo>
                <a:cubicBezTo>
                  <a:pt x="2612126" y="5413068"/>
                  <a:pt x="2611700" y="5417137"/>
                  <a:pt x="2610849" y="5421174"/>
                </a:cubicBezTo>
                <a:cubicBezTo>
                  <a:pt x="2609997" y="5425211"/>
                  <a:pt x="2608670" y="5428858"/>
                  <a:pt x="2606869" y="5432113"/>
                </a:cubicBezTo>
                <a:cubicBezTo>
                  <a:pt x="2605067" y="5435369"/>
                  <a:pt x="2602708" y="5437973"/>
                  <a:pt x="2599793" y="5439927"/>
                </a:cubicBezTo>
                <a:cubicBezTo>
                  <a:pt x="2596878" y="5441880"/>
                  <a:pt x="2593389" y="5442857"/>
                  <a:pt x="2589328" y="5442857"/>
                </a:cubicBezTo>
                <a:cubicBezTo>
                  <a:pt x="2584939" y="5442857"/>
                  <a:pt x="2580746" y="5441424"/>
                  <a:pt x="2576750" y="5438559"/>
                </a:cubicBezTo>
                <a:cubicBezTo>
                  <a:pt x="2572754" y="5435694"/>
                  <a:pt x="2568528" y="5431560"/>
                  <a:pt x="2564073" y="5426155"/>
                </a:cubicBezTo>
                <a:lnTo>
                  <a:pt x="2564073" y="5391190"/>
                </a:lnTo>
                <a:cubicBezTo>
                  <a:pt x="2566627" y="5388000"/>
                  <a:pt x="2569051" y="5385314"/>
                  <a:pt x="2571345" y="5383133"/>
                </a:cubicBezTo>
                <a:cubicBezTo>
                  <a:pt x="2573638" y="5380951"/>
                  <a:pt x="2575832" y="5379193"/>
                  <a:pt x="2577929" y="5377858"/>
                </a:cubicBezTo>
                <a:cubicBezTo>
                  <a:pt x="2580025" y="5376524"/>
                  <a:pt x="2582089" y="5375547"/>
                  <a:pt x="2584119" y="5374928"/>
                </a:cubicBezTo>
                <a:cubicBezTo>
                  <a:pt x="2586150" y="5374310"/>
                  <a:pt x="2588214" y="5374001"/>
                  <a:pt x="2590311" y="5374001"/>
                </a:cubicBezTo>
                <a:close/>
                <a:moveTo>
                  <a:pt x="2381628" y="5374001"/>
                </a:moveTo>
                <a:cubicBezTo>
                  <a:pt x="2386056" y="5374001"/>
                  <a:pt x="2390305" y="5375417"/>
                  <a:pt x="2394375" y="5378249"/>
                </a:cubicBezTo>
                <a:cubicBezTo>
                  <a:pt x="2398444" y="5381081"/>
                  <a:pt x="2402660" y="5385200"/>
                  <a:pt x="2407022" y="5390604"/>
                </a:cubicBezTo>
                <a:lnTo>
                  <a:pt x="2407022" y="5425765"/>
                </a:lnTo>
                <a:cubicBezTo>
                  <a:pt x="2404483" y="5428955"/>
                  <a:pt x="2402074" y="5431641"/>
                  <a:pt x="2399795" y="5433822"/>
                </a:cubicBezTo>
                <a:cubicBezTo>
                  <a:pt x="2397516" y="5436004"/>
                  <a:pt x="2395334" y="5437778"/>
                  <a:pt x="2393251" y="5439145"/>
                </a:cubicBezTo>
                <a:cubicBezTo>
                  <a:pt x="2391167" y="5440513"/>
                  <a:pt x="2389133" y="5441489"/>
                  <a:pt x="2387147" y="5442075"/>
                </a:cubicBezTo>
                <a:cubicBezTo>
                  <a:pt x="2385161" y="5442661"/>
                  <a:pt x="2383093" y="5442954"/>
                  <a:pt x="2380945" y="5442954"/>
                </a:cubicBezTo>
                <a:cubicBezTo>
                  <a:pt x="2376712" y="5442954"/>
                  <a:pt x="2373196" y="5441961"/>
                  <a:pt x="2370396" y="5439976"/>
                </a:cubicBezTo>
                <a:cubicBezTo>
                  <a:pt x="2367597" y="5437990"/>
                  <a:pt x="2365350" y="5435353"/>
                  <a:pt x="2363657" y="5432064"/>
                </a:cubicBezTo>
                <a:cubicBezTo>
                  <a:pt x="2361965" y="5428776"/>
                  <a:pt x="2360777" y="5425016"/>
                  <a:pt x="2360093" y="5420784"/>
                </a:cubicBezTo>
                <a:cubicBezTo>
                  <a:pt x="2359409" y="5416551"/>
                  <a:pt x="2359067" y="5412221"/>
                  <a:pt x="2359067" y="5407794"/>
                </a:cubicBezTo>
                <a:cubicBezTo>
                  <a:pt x="2359067" y="5403627"/>
                  <a:pt x="2359474" y="5399525"/>
                  <a:pt x="2360288" y="5395488"/>
                </a:cubicBezTo>
                <a:cubicBezTo>
                  <a:pt x="2361102" y="5391451"/>
                  <a:pt x="2362404" y="5387837"/>
                  <a:pt x="2364194" y="5384646"/>
                </a:cubicBezTo>
                <a:cubicBezTo>
                  <a:pt x="2365985" y="5381456"/>
                  <a:pt x="2368313" y="5378884"/>
                  <a:pt x="2371178" y="5376931"/>
                </a:cubicBezTo>
                <a:cubicBezTo>
                  <a:pt x="2374043" y="5374977"/>
                  <a:pt x="2377526" y="5374001"/>
                  <a:pt x="2381628" y="5374001"/>
                </a:cubicBezTo>
                <a:close/>
                <a:moveTo>
                  <a:pt x="1933086" y="5374001"/>
                </a:moveTo>
                <a:cubicBezTo>
                  <a:pt x="1937278" y="5374001"/>
                  <a:pt x="1940783" y="5374977"/>
                  <a:pt x="1943600" y="5376931"/>
                </a:cubicBezTo>
                <a:cubicBezTo>
                  <a:pt x="1946418" y="5378884"/>
                  <a:pt x="1948661" y="5381488"/>
                  <a:pt x="1950332" y="5384744"/>
                </a:cubicBezTo>
                <a:cubicBezTo>
                  <a:pt x="1952002" y="5388000"/>
                  <a:pt x="1953182" y="5391727"/>
                  <a:pt x="1953870" y="5395927"/>
                </a:cubicBezTo>
                <a:cubicBezTo>
                  <a:pt x="1954557" y="5400127"/>
                  <a:pt x="1954901" y="5404473"/>
                  <a:pt x="1954901" y="5408966"/>
                </a:cubicBezTo>
                <a:cubicBezTo>
                  <a:pt x="1954901" y="5413068"/>
                  <a:pt x="1954475" y="5417137"/>
                  <a:pt x="1953624" y="5421174"/>
                </a:cubicBezTo>
                <a:cubicBezTo>
                  <a:pt x="1952772" y="5425211"/>
                  <a:pt x="1951446" y="5428858"/>
                  <a:pt x="1949644" y="5432113"/>
                </a:cubicBezTo>
                <a:cubicBezTo>
                  <a:pt x="1947842" y="5435369"/>
                  <a:pt x="1945484" y="5437973"/>
                  <a:pt x="1942568" y="5439927"/>
                </a:cubicBezTo>
                <a:cubicBezTo>
                  <a:pt x="1939652" y="5441880"/>
                  <a:pt x="1936164" y="5442857"/>
                  <a:pt x="1932103" y="5442857"/>
                </a:cubicBezTo>
                <a:cubicBezTo>
                  <a:pt x="1927714" y="5442857"/>
                  <a:pt x="1923521" y="5441424"/>
                  <a:pt x="1919525" y="5438559"/>
                </a:cubicBezTo>
                <a:cubicBezTo>
                  <a:pt x="1915529" y="5435694"/>
                  <a:pt x="1911303" y="5431560"/>
                  <a:pt x="1906848" y="5426155"/>
                </a:cubicBezTo>
                <a:lnTo>
                  <a:pt x="1906848" y="5391190"/>
                </a:lnTo>
                <a:cubicBezTo>
                  <a:pt x="1909403" y="5388000"/>
                  <a:pt x="1911827" y="5385314"/>
                  <a:pt x="1914120" y="5383133"/>
                </a:cubicBezTo>
                <a:cubicBezTo>
                  <a:pt x="1916413" y="5380951"/>
                  <a:pt x="1918608" y="5379193"/>
                  <a:pt x="1920704" y="5377858"/>
                </a:cubicBezTo>
                <a:cubicBezTo>
                  <a:pt x="1922801" y="5376524"/>
                  <a:pt x="1924864" y="5375547"/>
                  <a:pt x="1926895" y="5374928"/>
                </a:cubicBezTo>
                <a:cubicBezTo>
                  <a:pt x="1928925" y="5374310"/>
                  <a:pt x="1930989" y="5374001"/>
                  <a:pt x="1933086" y="5374001"/>
                </a:cubicBezTo>
                <a:close/>
                <a:moveTo>
                  <a:pt x="7615200" y="5373610"/>
                </a:moveTo>
                <a:cubicBezTo>
                  <a:pt x="7620391" y="5373610"/>
                  <a:pt x="7624728" y="5374538"/>
                  <a:pt x="7628209" y="5376393"/>
                </a:cubicBezTo>
                <a:cubicBezTo>
                  <a:pt x="7631692" y="5378249"/>
                  <a:pt x="7634450" y="5380772"/>
                  <a:pt x="7636488" y="5383963"/>
                </a:cubicBezTo>
                <a:cubicBezTo>
                  <a:pt x="7638524" y="5387153"/>
                  <a:pt x="7639986" y="5390865"/>
                  <a:pt x="7640874" y="5395097"/>
                </a:cubicBezTo>
                <a:cubicBezTo>
                  <a:pt x="7641760" y="5399329"/>
                  <a:pt x="7642204" y="5403822"/>
                  <a:pt x="7642204" y="5408575"/>
                </a:cubicBezTo>
                <a:cubicBezTo>
                  <a:pt x="7642204" y="5413654"/>
                  <a:pt x="7641678" y="5418309"/>
                  <a:pt x="7640627" y="5422542"/>
                </a:cubicBezTo>
                <a:cubicBezTo>
                  <a:pt x="7639576" y="5426774"/>
                  <a:pt x="7637933" y="5430420"/>
                  <a:pt x="7635700" y="5433481"/>
                </a:cubicBezTo>
                <a:cubicBezTo>
                  <a:pt x="7633466" y="5436541"/>
                  <a:pt x="7630608" y="5438917"/>
                  <a:pt x="7627126" y="5440610"/>
                </a:cubicBezTo>
                <a:cubicBezTo>
                  <a:pt x="7623644" y="5442303"/>
                  <a:pt x="7619538" y="5443150"/>
                  <a:pt x="7614806" y="5443150"/>
                </a:cubicBezTo>
                <a:cubicBezTo>
                  <a:pt x="7609616" y="5443150"/>
                  <a:pt x="7605280" y="5442222"/>
                  <a:pt x="7601798" y="5440366"/>
                </a:cubicBezTo>
                <a:cubicBezTo>
                  <a:pt x="7598316" y="5438511"/>
                  <a:pt x="7595540" y="5436004"/>
                  <a:pt x="7593470" y="5432846"/>
                </a:cubicBezTo>
                <a:cubicBezTo>
                  <a:pt x="7591402" y="5429688"/>
                  <a:pt x="7589923" y="5425993"/>
                  <a:pt x="7589036" y="5421760"/>
                </a:cubicBezTo>
                <a:cubicBezTo>
                  <a:pt x="7588149" y="5417528"/>
                  <a:pt x="7587705" y="5413003"/>
                  <a:pt x="7587705" y="5408184"/>
                </a:cubicBezTo>
                <a:cubicBezTo>
                  <a:pt x="7587705" y="5403171"/>
                  <a:pt x="7588248" y="5398548"/>
                  <a:pt x="7589332" y="5394316"/>
                </a:cubicBezTo>
                <a:cubicBezTo>
                  <a:pt x="7590415" y="5390083"/>
                  <a:pt x="7592074" y="5386421"/>
                  <a:pt x="7594308" y="5383328"/>
                </a:cubicBezTo>
                <a:cubicBezTo>
                  <a:pt x="7596542" y="5380235"/>
                  <a:pt x="7599383" y="5377842"/>
                  <a:pt x="7602832" y="5376149"/>
                </a:cubicBezTo>
                <a:cubicBezTo>
                  <a:pt x="7606282" y="5374456"/>
                  <a:pt x="7610404" y="5373610"/>
                  <a:pt x="7615200" y="5373610"/>
                </a:cubicBezTo>
                <a:close/>
                <a:moveTo>
                  <a:pt x="7224676" y="5373610"/>
                </a:moveTo>
                <a:cubicBezTo>
                  <a:pt x="7229866" y="5373610"/>
                  <a:pt x="7234202" y="5374538"/>
                  <a:pt x="7237684" y="5376393"/>
                </a:cubicBezTo>
                <a:cubicBezTo>
                  <a:pt x="7241166" y="5378249"/>
                  <a:pt x="7243926" y="5380772"/>
                  <a:pt x="7245962" y="5383963"/>
                </a:cubicBezTo>
                <a:cubicBezTo>
                  <a:pt x="7247999" y="5387153"/>
                  <a:pt x="7249462" y="5390865"/>
                  <a:pt x="7250348" y="5395097"/>
                </a:cubicBezTo>
                <a:cubicBezTo>
                  <a:pt x="7251236" y="5399329"/>
                  <a:pt x="7251679" y="5403822"/>
                  <a:pt x="7251679" y="5408575"/>
                </a:cubicBezTo>
                <a:cubicBezTo>
                  <a:pt x="7251679" y="5413654"/>
                  <a:pt x="7251154" y="5418309"/>
                  <a:pt x="7250102" y="5422542"/>
                </a:cubicBezTo>
                <a:cubicBezTo>
                  <a:pt x="7249050" y="5426774"/>
                  <a:pt x="7247408" y="5430420"/>
                  <a:pt x="7245174" y="5433481"/>
                </a:cubicBezTo>
                <a:cubicBezTo>
                  <a:pt x="7242941" y="5436541"/>
                  <a:pt x="7240083" y="5438917"/>
                  <a:pt x="7236601" y="5440610"/>
                </a:cubicBezTo>
                <a:cubicBezTo>
                  <a:pt x="7233118" y="5442303"/>
                  <a:pt x="7229012" y="5443150"/>
                  <a:pt x="7224282" y="5443150"/>
                </a:cubicBezTo>
                <a:cubicBezTo>
                  <a:pt x="7219091" y="5443150"/>
                  <a:pt x="7214754" y="5442222"/>
                  <a:pt x="7211273" y="5440366"/>
                </a:cubicBezTo>
                <a:cubicBezTo>
                  <a:pt x="7207790" y="5438511"/>
                  <a:pt x="7205015" y="5436004"/>
                  <a:pt x="7202946" y="5432846"/>
                </a:cubicBezTo>
                <a:cubicBezTo>
                  <a:pt x="7200876" y="5429688"/>
                  <a:pt x="7199398" y="5425993"/>
                  <a:pt x="7198511" y="5421760"/>
                </a:cubicBezTo>
                <a:cubicBezTo>
                  <a:pt x="7197624" y="5417528"/>
                  <a:pt x="7197180" y="5413003"/>
                  <a:pt x="7197180" y="5408184"/>
                </a:cubicBezTo>
                <a:cubicBezTo>
                  <a:pt x="7197180" y="5403171"/>
                  <a:pt x="7197722" y="5398548"/>
                  <a:pt x="7198806" y="5394316"/>
                </a:cubicBezTo>
                <a:cubicBezTo>
                  <a:pt x="7199890" y="5390083"/>
                  <a:pt x="7201549" y="5386421"/>
                  <a:pt x="7203782" y="5383328"/>
                </a:cubicBezTo>
                <a:cubicBezTo>
                  <a:pt x="7206016" y="5380235"/>
                  <a:pt x="7208858" y="5377842"/>
                  <a:pt x="7212307" y="5376149"/>
                </a:cubicBezTo>
                <a:cubicBezTo>
                  <a:pt x="7215756" y="5374456"/>
                  <a:pt x="7219880" y="5373610"/>
                  <a:pt x="7224676" y="5373610"/>
                </a:cubicBezTo>
                <a:close/>
                <a:moveTo>
                  <a:pt x="6262650" y="5373610"/>
                </a:moveTo>
                <a:cubicBezTo>
                  <a:pt x="6267841" y="5373610"/>
                  <a:pt x="6272178" y="5374538"/>
                  <a:pt x="6275659" y="5376393"/>
                </a:cubicBezTo>
                <a:cubicBezTo>
                  <a:pt x="6279142" y="5378249"/>
                  <a:pt x="6281901" y="5380772"/>
                  <a:pt x="6283937" y="5383963"/>
                </a:cubicBezTo>
                <a:cubicBezTo>
                  <a:pt x="6285974" y="5387153"/>
                  <a:pt x="6287437" y="5390865"/>
                  <a:pt x="6288324" y="5395097"/>
                </a:cubicBezTo>
                <a:cubicBezTo>
                  <a:pt x="6289211" y="5399329"/>
                  <a:pt x="6289654" y="5403822"/>
                  <a:pt x="6289654" y="5408575"/>
                </a:cubicBezTo>
                <a:cubicBezTo>
                  <a:pt x="6289654" y="5413654"/>
                  <a:pt x="6289128" y="5418309"/>
                  <a:pt x="6288077" y="5422542"/>
                </a:cubicBezTo>
                <a:cubicBezTo>
                  <a:pt x="6287026" y="5426774"/>
                  <a:pt x="6285383" y="5430420"/>
                  <a:pt x="6283150" y="5433481"/>
                </a:cubicBezTo>
                <a:cubicBezTo>
                  <a:pt x="6280916" y="5436541"/>
                  <a:pt x="6278058" y="5438917"/>
                  <a:pt x="6274576" y="5440610"/>
                </a:cubicBezTo>
                <a:cubicBezTo>
                  <a:pt x="6271094" y="5442303"/>
                  <a:pt x="6266988" y="5443150"/>
                  <a:pt x="6262257" y="5443150"/>
                </a:cubicBezTo>
                <a:cubicBezTo>
                  <a:pt x="6257066" y="5443150"/>
                  <a:pt x="6252730" y="5442222"/>
                  <a:pt x="6249248" y="5440366"/>
                </a:cubicBezTo>
                <a:cubicBezTo>
                  <a:pt x="6245766" y="5438511"/>
                  <a:pt x="6242990" y="5436004"/>
                  <a:pt x="6240921" y="5432846"/>
                </a:cubicBezTo>
                <a:cubicBezTo>
                  <a:pt x="6238851" y="5429688"/>
                  <a:pt x="6237373" y="5425993"/>
                  <a:pt x="6236486" y="5421760"/>
                </a:cubicBezTo>
                <a:cubicBezTo>
                  <a:pt x="6235599" y="5417528"/>
                  <a:pt x="6235155" y="5413003"/>
                  <a:pt x="6235155" y="5408184"/>
                </a:cubicBezTo>
                <a:cubicBezTo>
                  <a:pt x="6235155" y="5403171"/>
                  <a:pt x="6235697" y="5398548"/>
                  <a:pt x="6236782" y="5394316"/>
                </a:cubicBezTo>
                <a:cubicBezTo>
                  <a:pt x="6237866" y="5390083"/>
                  <a:pt x="6239524" y="5386421"/>
                  <a:pt x="6241758" y="5383328"/>
                </a:cubicBezTo>
                <a:cubicBezTo>
                  <a:pt x="6243992" y="5380235"/>
                  <a:pt x="6246833" y="5377842"/>
                  <a:pt x="6250282" y="5376149"/>
                </a:cubicBezTo>
                <a:cubicBezTo>
                  <a:pt x="6253732" y="5374456"/>
                  <a:pt x="6257855" y="5373610"/>
                  <a:pt x="6262650" y="5373610"/>
                </a:cubicBezTo>
                <a:close/>
                <a:moveTo>
                  <a:pt x="4881526" y="5373610"/>
                </a:moveTo>
                <a:cubicBezTo>
                  <a:pt x="4886716" y="5373610"/>
                  <a:pt x="4891053" y="5374538"/>
                  <a:pt x="4894535" y="5376393"/>
                </a:cubicBezTo>
                <a:cubicBezTo>
                  <a:pt x="4898017" y="5378249"/>
                  <a:pt x="4900776" y="5380772"/>
                  <a:pt x="4902813" y="5383963"/>
                </a:cubicBezTo>
                <a:cubicBezTo>
                  <a:pt x="4904850" y="5387153"/>
                  <a:pt x="4906312" y="5390865"/>
                  <a:pt x="4907199" y="5395097"/>
                </a:cubicBezTo>
                <a:cubicBezTo>
                  <a:pt x="4908086" y="5399329"/>
                  <a:pt x="4908530" y="5403822"/>
                  <a:pt x="4908530" y="5408575"/>
                </a:cubicBezTo>
                <a:cubicBezTo>
                  <a:pt x="4908530" y="5413654"/>
                  <a:pt x="4908004" y="5418309"/>
                  <a:pt x="4906953" y="5422542"/>
                </a:cubicBezTo>
                <a:cubicBezTo>
                  <a:pt x="4905901" y="5426774"/>
                  <a:pt x="4904258" y="5430420"/>
                  <a:pt x="4902025" y="5433481"/>
                </a:cubicBezTo>
                <a:cubicBezTo>
                  <a:pt x="4899791" y="5436541"/>
                  <a:pt x="4896933" y="5438917"/>
                  <a:pt x="4893452" y="5440610"/>
                </a:cubicBezTo>
                <a:cubicBezTo>
                  <a:pt x="4889969" y="5442303"/>
                  <a:pt x="4885863" y="5443150"/>
                  <a:pt x="4881132" y="5443150"/>
                </a:cubicBezTo>
                <a:cubicBezTo>
                  <a:pt x="4875941" y="5443150"/>
                  <a:pt x="4871605" y="5442222"/>
                  <a:pt x="4868123" y="5440366"/>
                </a:cubicBezTo>
                <a:cubicBezTo>
                  <a:pt x="4864641" y="5438511"/>
                  <a:pt x="4861866" y="5436004"/>
                  <a:pt x="4859796" y="5432846"/>
                </a:cubicBezTo>
                <a:cubicBezTo>
                  <a:pt x="4857727" y="5429688"/>
                  <a:pt x="4856249" y="5425993"/>
                  <a:pt x="4855361" y="5421760"/>
                </a:cubicBezTo>
                <a:cubicBezTo>
                  <a:pt x="4854474" y="5417528"/>
                  <a:pt x="4854031" y="5413003"/>
                  <a:pt x="4854031" y="5408184"/>
                </a:cubicBezTo>
                <a:cubicBezTo>
                  <a:pt x="4854031" y="5403171"/>
                  <a:pt x="4854572" y="5398548"/>
                  <a:pt x="4855657" y="5394316"/>
                </a:cubicBezTo>
                <a:cubicBezTo>
                  <a:pt x="4856741" y="5390083"/>
                  <a:pt x="4858400" y="5386421"/>
                  <a:pt x="4860633" y="5383328"/>
                </a:cubicBezTo>
                <a:cubicBezTo>
                  <a:pt x="4862867" y="5380235"/>
                  <a:pt x="4865708" y="5377842"/>
                  <a:pt x="4869158" y="5376149"/>
                </a:cubicBezTo>
                <a:cubicBezTo>
                  <a:pt x="4872607" y="5374456"/>
                  <a:pt x="4876730" y="5373610"/>
                  <a:pt x="4881526" y="5373610"/>
                </a:cubicBezTo>
                <a:close/>
                <a:moveTo>
                  <a:pt x="4205251" y="5373610"/>
                </a:moveTo>
                <a:cubicBezTo>
                  <a:pt x="4210441" y="5373610"/>
                  <a:pt x="4214778" y="5374538"/>
                  <a:pt x="4218260" y="5376393"/>
                </a:cubicBezTo>
                <a:cubicBezTo>
                  <a:pt x="4221742" y="5378249"/>
                  <a:pt x="4224501" y="5380772"/>
                  <a:pt x="4226538" y="5383963"/>
                </a:cubicBezTo>
                <a:cubicBezTo>
                  <a:pt x="4228575" y="5387153"/>
                  <a:pt x="4230037" y="5390865"/>
                  <a:pt x="4230924" y="5395097"/>
                </a:cubicBezTo>
                <a:cubicBezTo>
                  <a:pt x="4231811" y="5399329"/>
                  <a:pt x="4232255" y="5403822"/>
                  <a:pt x="4232255" y="5408575"/>
                </a:cubicBezTo>
                <a:cubicBezTo>
                  <a:pt x="4232255" y="5413654"/>
                  <a:pt x="4231729" y="5418309"/>
                  <a:pt x="4230677" y="5422542"/>
                </a:cubicBezTo>
                <a:cubicBezTo>
                  <a:pt x="4229626" y="5426774"/>
                  <a:pt x="4227983" y="5430420"/>
                  <a:pt x="4225750" y="5433481"/>
                </a:cubicBezTo>
                <a:cubicBezTo>
                  <a:pt x="4223516" y="5436541"/>
                  <a:pt x="4220658" y="5438917"/>
                  <a:pt x="4217177" y="5440610"/>
                </a:cubicBezTo>
                <a:cubicBezTo>
                  <a:pt x="4213694" y="5442303"/>
                  <a:pt x="4209588" y="5443150"/>
                  <a:pt x="4204857" y="5443150"/>
                </a:cubicBezTo>
                <a:cubicBezTo>
                  <a:pt x="4199667" y="5443150"/>
                  <a:pt x="4195330" y="5442222"/>
                  <a:pt x="4191848" y="5440366"/>
                </a:cubicBezTo>
                <a:cubicBezTo>
                  <a:pt x="4188366" y="5438511"/>
                  <a:pt x="4185591" y="5436004"/>
                  <a:pt x="4183521" y="5432846"/>
                </a:cubicBezTo>
                <a:cubicBezTo>
                  <a:pt x="4181452" y="5429688"/>
                  <a:pt x="4179974" y="5425993"/>
                  <a:pt x="4179087" y="5421760"/>
                </a:cubicBezTo>
                <a:cubicBezTo>
                  <a:pt x="4178200" y="5417528"/>
                  <a:pt x="4177756" y="5413003"/>
                  <a:pt x="4177756" y="5408184"/>
                </a:cubicBezTo>
                <a:cubicBezTo>
                  <a:pt x="4177756" y="5403171"/>
                  <a:pt x="4178298" y="5398548"/>
                  <a:pt x="4179382" y="5394316"/>
                </a:cubicBezTo>
                <a:cubicBezTo>
                  <a:pt x="4180466" y="5390083"/>
                  <a:pt x="4182125" y="5386421"/>
                  <a:pt x="4184358" y="5383328"/>
                </a:cubicBezTo>
                <a:cubicBezTo>
                  <a:pt x="4186592" y="5380235"/>
                  <a:pt x="4189433" y="5377842"/>
                  <a:pt x="4192883" y="5376149"/>
                </a:cubicBezTo>
                <a:cubicBezTo>
                  <a:pt x="4196332" y="5374456"/>
                  <a:pt x="4200455" y="5373610"/>
                  <a:pt x="4205251" y="5373610"/>
                </a:cubicBezTo>
                <a:close/>
                <a:moveTo>
                  <a:pt x="1452526" y="5373610"/>
                </a:moveTo>
                <a:cubicBezTo>
                  <a:pt x="1457717" y="5373610"/>
                  <a:pt x="1462053" y="5374538"/>
                  <a:pt x="1465536" y="5376393"/>
                </a:cubicBezTo>
                <a:cubicBezTo>
                  <a:pt x="1469017" y="5378249"/>
                  <a:pt x="1471776" y="5380772"/>
                  <a:pt x="1473813" y="5383963"/>
                </a:cubicBezTo>
                <a:cubicBezTo>
                  <a:pt x="1475850" y="5387153"/>
                  <a:pt x="1477312" y="5390865"/>
                  <a:pt x="1478199" y="5395097"/>
                </a:cubicBezTo>
                <a:cubicBezTo>
                  <a:pt x="1479086" y="5399329"/>
                  <a:pt x="1479530" y="5403822"/>
                  <a:pt x="1479530" y="5408575"/>
                </a:cubicBezTo>
                <a:cubicBezTo>
                  <a:pt x="1479530" y="5413654"/>
                  <a:pt x="1479005" y="5418309"/>
                  <a:pt x="1477953" y="5422542"/>
                </a:cubicBezTo>
                <a:cubicBezTo>
                  <a:pt x="1476901" y="5426774"/>
                  <a:pt x="1475259" y="5430420"/>
                  <a:pt x="1473025" y="5433481"/>
                </a:cubicBezTo>
                <a:cubicBezTo>
                  <a:pt x="1470792" y="5436541"/>
                  <a:pt x="1467934" y="5438917"/>
                  <a:pt x="1464452" y="5440610"/>
                </a:cubicBezTo>
                <a:cubicBezTo>
                  <a:pt x="1460970" y="5442303"/>
                  <a:pt x="1456863" y="5443150"/>
                  <a:pt x="1452132" y="5443150"/>
                </a:cubicBezTo>
                <a:cubicBezTo>
                  <a:pt x="1446942" y="5443150"/>
                  <a:pt x="1442605" y="5442222"/>
                  <a:pt x="1439123" y="5440366"/>
                </a:cubicBezTo>
                <a:cubicBezTo>
                  <a:pt x="1435642" y="5438511"/>
                  <a:pt x="1432865" y="5436004"/>
                  <a:pt x="1430796" y="5432846"/>
                </a:cubicBezTo>
                <a:cubicBezTo>
                  <a:pt x="1428727" y="5429688"/>
                  <a:pt x="1427249" y="5425993"/>
                  <a:pt x="1426362" y="5421760"/>
                </a:cubicBezTo>
                <a:cubicBezTo>
                  <a:pt x="1425474" y="5417528"/>
                  <a:pt x="1425031" y="5413003"/>
                  <a:pt x="1425031" y="5408184"/>
                </a:cubicBezTo>
                <a:cubicBezTo>
                  <a:pt x="1425031" y="5403171"/>
                  <a:pt x="1425573" y="5398548"/>
                  <a:pt x="1426657" y="5394316"/>
                </a:cubicBezTo>
                <a:cubicBezTo>
                  <a:pt x="1427741" y="5390083"/>
                  <a:pt x="1429400" y="5386421"/>
                  <a:pt x="1431634" y="5383328"/>
                </a:cubicBezTo>
                <a:cubicBezTo>
                  <a:pt x="1433867" y="5380235"/>
                  <a:pt x="1436708" y="5377842"/>
                  <a:pt x="1440158" y="5376149"/>
                </a:cubicBezTo>
                <a:cubicBezTo>
                  <a:pt x="1443608" y="5374456"/>
                  <a:pt x="1447730" y="5373610"/>
                  <a:pt x="1452526" y="5373610"/>
                </a:cubicBezTo>
                <a:close/>
                <a:moveTo>
                  <a:pt x="8307989" y="5372731"/>
                </a:moveTo>
                <a:cubicBezTo>
                  <a:pt x="8315785" y="5372731"/>
                  <a:pt x="8321665" y="5375140"/>
                  <a:pt x="8325628" y="5379958"/>
                </a:cubicBezTo>
                <a:cubicBezTo>
                  <a:pt x="8329590" y="5384777"/>
                  <a:pt x="8331474" y="5391418"/>
                  <a:pt x="8331278" y="5399883"/>
                </a:cubicBezTo>
                <a:lnTo>
                  <a:pt x="8283323" y="5399883"/>
                </a:lnTo>
                <a:cubicBezTo>
                  <a:pt x="8283454" y="5396301"/>
                  <a:pt x="8284078" y="5392867"/>
                  <a:pt x="8285190" y="5389579"/>
                </a:cubicBezTo>
                <a:cubicBezTo>
                  <a:pt x="8286304" y="5386290"/>
                  <a:pt x="8287876" y="5383409"/>
                  <a:pt x="8289908" y="5380935"/>
                </a:cubicBezTo>
                <a:cubicBezTo>
                  <a:pt x="8291939" y="5378461"/>
                  <a:pt x="8294462" y="5376475"/>
                  <a:pt x="8297474" y="5374977"/>
                </a:cubicBezTo>
                <a:cubicBezTo>
                  <a:pt x="8300488" y="5373480"/>
                  <a:pt x="8303993" y="5372731"/>
                  <a:pt x="8307989" y="5372731"/>
                </a:cubicBezTo>
                <a:close/>
                <a:moveTo>
                  <a:pt x="6764939" y="5372731"/>
                </a:moveTo>
                <a:cubicBezTo>
                  <a:pt x="6772735" y="5372731"/>
                  <a:pt x="6778615" y="5375140"/>
                  <a:pt x="6782577" y="5379958"/>
                </a:cubicBezTo>
                <a:cubicBezTo>
                  <a:pt x="6786540" y="5384777"/>
                  <a:pt x="6788424" y="5391418"/>
                  <a:pt x="6788228" y="5399883"/>
                </a:cubicBezTo>
                <a:lnTo>
                  <a:pt x="6740273" y="5399883"/>
                </a:lnTo>
                <a:cubicBezTo>
                  <a:pt x="6740404" y="5396301"/>
                  <a:pt x="6741026" y="5392867"/>
                  <a:pt x="6742140" y="5389579"/>
                </a:cubicBezTo>
                <a:cubicBezTo>
                  <a:pt x="6743254" y="5386290"/>
                  <a:pt x="6744826" y="5383409"/>
                  <a:pt x="6746857" y="5380935"/>
                </a:cubicBezTo>
                <a:cubicBezTo>
                  <a:pt x="6748888" y="5378461"/>
                  <a:pt x="6751411" y="5376475"/>
                  <a:pt x="6754424" y="5374977"/>
                </a:cubicBezTo>
                <a:cubicBezTo>
                  <a:pt x="6757438" y="5373480"/>
                  <a:pt x="6760943" y="5372731"/>
                  <a:pt x="6764939" y="5372731"/>
                </a:cubicBezTo>
                <a:close/>
                <a:moveTo>
                  <a:pt x="6107714" y="5372731"/>
                </a:moveTo>
                <a:cubicBezTo>
                  <a:pt x="6115511" y="5372731"/>
                  <a:pt x="6121390" y="5375140"/>
                  <a:pt x="6125353" y="5379958"/>
                </a:cubicBezTo>
                <a:cubicBezTo>
                  <a:pt x="6129315" y="5384777"/>
                  <a:pt x="6131199" y="5391418"/>
                  <a:pt x="6131004" y="5399883"/>
                </a:cubicBezTo>
                <a:lnTo>
                  <a:pt x="6083048" y="5399883"/>
                </a:lnTo>
                <a:cubicBezTo>
                  <a:pt x="6083180" y="5396301"/>
                  <a:pt x="6083802" y="5392867"/>
                  <a:pt x="6084916" y="5389579"/>
                </a:cubicBezTo>
                <a:cubicBezTo>
                  <a:pt x="6086030" y="5386290"/>
                  <a:pt x="6087602" y="5383409"/>
                  <a:pt x="6089633" y="5380935"/>
                </a:cubicBezTo>
                <a:cubicBezTo>
                  <a:pt x="6091664" y="5378461"/>
                  <a:pt x="6094186" y="5376475"/>
                  <a:pt x="6097200" y="5374977"/>
                </a:cubicBezTo>
                <a:cubicBezTo>
                  <a:pt x="6100214" y="5373480"/>
                  <a:pt x="6103718" y="5372731"/>
                  <a:pt x="6107714" y="5372731"/>
                </a:cubicBezTo>
                <a:close/>
                <a:moveTo>
                  <a:pt x="5774340" y="5372731"/>
                </a:moveTo>
                <a:cubicBezTo>
                  <a:pt x="5782136" y="5372731"/>
                  <a:pt x="5788015" y="5375140"/>
                  <a:pt x="5791978" y="5379958"/>
                </a:cubicBezTo>
                <a:cubicBezTo>
                  <a:pt x="5795940" y="5384777"/>
                  <a:pt x="5797825" y="5391418"/>
                  <a:pt x="5797629" y="5399883"/>
                </a:cubicBezTo>
                <a:lnTo>
                  <a:pt x="5749674" y="5399883"/>
                </a:lnTo>
                <a:cubicBezTo>
                  <a:pt x="5749805" y="5396301"/>
                  <a:pt x="5750428" y="5392867"/>
                  <a:pt x="5751541" y="5389579"/>
                </a:cubicBezTo>
                <a:cubicBezTo>
                  <a:pt x="5752654" y="5386290"/>
                  <a:pt x="5754227" y="5383409"/>
                  <a:pt x="5756258" y="5380935"/>
                </a:cubicBezTo>
                <a:cubicBezTo>
                  <a:pt x="5758289" y="5378461"/>
                  <a:pt x="5760811" y="5376475"/>
                  <a:pt x="5763825" y="5374977"/>
                </a:cubicBezTo>
                <a:cubicBezTo>
                  <a:pt x="5766838" y="5373480"/>
                  <a:pt x="5770343" y="5372731"/>
                  <a:pt x="5774340" y="5372731"/>
                </a:cubicBezTo>
                <a:close/>
                <a:moveTo>
                  <a:pt x="5317140" y="5372731"/>
                </a:moveTo>
                <a:cubicBezTo>
                  <a:pt x="5324936" y="5372731"/>
                  <a:pt x="5330815" y="5375140"/>
                  <a:pt x="5334778" y="5379958"/>
                </a:cubicBezTo>
                <a:cubicBezTo>
                  <a:pt x="5338741" y="5384777"/>
                  <a:pt x="5340624" y="5391418"/>
                  <a:pt x="5340429" y="5399883"/>
                </a:cubicBezTo>
                <a:lnTo>
                  <a:pt x="5292474" y="5399883"/>
                </a:lnTo>
                <a:cubicBezTo>
                  <a:pt x="5292605" y="5396301"/>
                  <a:pt x="5293227" y="5392867"/>
                  <a:pt x="5294341" y="5389579"/>
                </a:cubicBezTo>
                <a:cubicBezTo>
                  <a:pt x="5295455" y="5386290"/>
                  <a:pt x="5297027" y="5383409"/>
                  <a:pt x="5299058" y="5380935"/>
                </a:cubicBezTo>
                <a:cubicBezTo>
                  <a:pt x="5301089" y="5378461"/>
                  <a:pt x="5303611" y="5376475"/>
                  <a:pt x="5306625" y="5374977"/>
                </a:cubicBezTo>
                <a:cubicBezTo>
                  <a:pt x="5309639" y="5373480"/>
                  <a:pt x="5313143" y="5372731"/>
                  <a:pt x="5317140" y="5372731"/>
                </a:cubicBezTo>
                <a:close/>
                <a:moveTo>
                  <a:pt x="4583715" y="5372731"/>
                </a:moveTo>
                <a:cubicBezTo>
                  <a:pt x="4591511" y="5372731"/>
                  <a:pt x="4597390" y="5375140"/>
                  <a:pt x="4601353" y="5379958"/>
                </a:cubicBezTo>
                <a:cubicBezTo>
                  <a:pt x="4605315" y="5384777"/>
                  <a:pt x="4607199" y="5391418"/>
                  <a:pt x="4607004" y="5399883"/>
                </a:cubicBezTo>
                <a:lnTo>
                  <a:pt x="4559049" y="5399883"/>
                </a:lnTo>
                <a:cubicBezTo>
                  <a:pt x="4559180" y="5396301"/>
                  <a:pt x="4559802" y="5392867"/>
                  <a:pt x="4560916" y="5389579"/>
                </a:cubicBezTo>
                <a:cubicBezTo>
                  <a:pt x="4562029" y="5386290"/>
                  <a:pt x="4563602" y="5383409"/>
                  <a:pt x="4565633" y="5380935"/>
                </a:cubicBezTo>
                <a:cubicBezTo>
                  <a:pt x="4567664" y="5378461"/>
                  <a:pt x="4570186" y="5376475"/>
                  <a:pt x="4573200" y="5374977"/>
                </a:cubicBezTo>
                <a:cubicBezTo>
                  <a:pt x="4576213" y="5373480"/>
                  <a:pt x="4579718" y="5372731"/>
                  <a:pt x="4583715" y="5372731"/>
                </a:cubicBezTo>
                <a:close/>
                <a:moveTo>
                  <a:pt x="4050315" y="5372731"/>
                </a:moveTo>
                <a:cubicBezTo>
                  <a:pt x="4058111" y="5372731"/>
                  <a:pt x="4063990" y="5375140"/>
                  <a:pt x="4067953" y="5379958"/>
                </a:cubicBezTo>
                <a:cubicBezTo>
                  <a:pt x="4071916" y="5384777"/>
                  <a:pt x="4073799" y="5391418"/>
                  <a:pt x="4073604" y="5399883"/>
                </a:cubicBezTo>
                <a:lnTo>
                  <a:pt x="4025649" y="5399883"/>
                </a:lnTo>
                <a:cubicBezTo>
                  <a:pt x="4025780" y="5396301"/>
                  <a:pt x="4026402" y="5392867"/>
                  <a:pt x="4027516" y="5389579"/>
                </a:cubicBezTo>
                <a:cubicBezTo>
                  <a:pt x="4028629" y="5386290"/>
                  <a:pt x="4030202" y="5383409"/>
                  <a:pt x="4032233" y="5380935"/>
                </a:cubicBezTo>
                <a:cubicBezTo>
                  <a:pt x="4034264" y="5378461"/>
                  <a:pt x="4036786" y="5376475"/>
                  <a:pt x="4039800" y="5374977"/>
                </a:cubicBezTo>
                <a:cubicBezTo>
                  <a:pt x="4042813" y="5373480"/>
                  <a:pt x="4046318" y="5372731"/>
                  <a:pt x="4050315" y="5372731"/>
                </a:cubicBezTo>
                <a:close/>
                <a:moveTo>
                  <a:pt x="3583590" y="5372731"/>
                </a:moveTo>
                <a:cubicBezTo>
                  <a:pt x="3591386" y="5372731"/>
                  <a:pt x="3597265" y="5375140"/>
                  <a:pt x="3601228" y="5379958"/>
                </a:cubicBezTo>
                <a:cubicBezTo>
                  <a:pt x="3605191" y="5384777"/>
                  <a:pt x="3607074" y="5391418"/>
                  <a:pt x="3606879" y="5399883"/>
                </a:cubicBezTo>
                <a:lnTo>
                  <a:pt x="3558924" y="5399883"/>
                </a:lnTo>
                <a:cubicBezTo>
                  <a:pt x="3559055" y="5396301"/>
                  <a:pt x="3559677" y="5392867"/>
                  <a:pt x="3560791" y="5389579"/>
                </a:cubicBezTo>
                <a:cubicBezTo>
                  <a:pt x="3561905" y="5386290"/>
                  <a:pt x="3563477" y="5383409"/>
                  <a:pt x="3565508" y="5380935"/>
                </a:cubicBezTo>
                <a:cubicBezTo>
                  <a:pt x="3567539" y="5378461"/>
                  <a:pt x="3570061" y="5376475"/>
                  <a:pt x="3573075" y="5374977"/>
                </a:cubicBezTo>
                <a:cubicBezTo>
                  <a:pt x="3576088" y="5373480"/>
                  <a:pt x="3579593" y="5372731"/>
                  <a:pt x="3583590" y="5372731"/>
                </a:cubicBezTo>
                <a:close/>
                <a:moveTo>
                  <a:pt x="3193065" y="5372731"/>
                </a:moveTo>
                <a:cubicBezTo>
                  <a:pt x="3200861" y="5372731"/>
                  <a:pt x="3206740" y="5375140"/>
                  <a:pt x="3210703" y="5379958"/>
                </a:cubicBezTo>
                <a:cubicBezTo>
                  <a:pt x="3214666" y="5384777"/>
                  <a:pt x="3216550" y="5391418"/>
                  <a:pt x="3216354" y="5399883"/>
                </a:cubicBezTo>
                <a:lnTo>
                  <a:pt x="3168399" y="5399883"/>
                </a:lnTo>
                <a:cubicBezTo>
                  <a:pt x="3168530" y="5396301"/>
                  <a:pt x="3169152" y="5392867"/>
                  <a:pt x="3170266" y="5389579"/>
                </a:cubicBezTo>
                <a:cubicBezTo>
                  <a:pt x="3171379" y="5386290"/>
                  <a:pt x="3172952" y="5383409"/>
                  <a:pt x="3174983" y="5380935"/>
                </a:cubicBezTo>
                <a:cubicBezTo>
                  <a:pt x="3177014" y="5378461"/>
                  <a:pt x="3179537" y="5376475"/>
                  <a:pt x="3182550" y="5374977"/>
                </a:cubicBezTo>
                <a:cubicBezTo>
                  <a:pt x="3185564" y="5373480"/>
                  <a:pt x="3189068" y="5372731"/>
                  <a:pt x="3193065" y="5372731"/>
                </a:cubicBezTo>
                <a:close/>
                <a:moveTo>
                  <a:pt x="2488215" y="5372731"/>
                </a:moveTo>
                <a:cubicBezTo>
                  <a:pt x="2496011" y="5372731"/>
                  <a:pt x="2501890" y="5375140"/>
                  <a:pt x="2505853" y="5379958"/>
                </a:cubicBezTo>
                <a:cubicBezTo>
                  <a:pt x="2509816" y="5384777"/>
                  <a:pt x="2511700" y="5391418"/>
                  <a:pt x="2511504" y="5399883"/>
                </a:cubicBezTo>
                <a:lnTo>
                  <a:pt x="2463549" y="5399883"/>
                </a:lnTo>
                <a:cubicBezTo>
                  <a:pt x="2463680" y="5396301"/>
                  <a:pt x="2464302" y="5392867"/>
                  <a:pt x="2465416" y="5389579"/>
                </a:cubicBezTo>
                <a:cubicBezTo>
                  <a:pt x="2466530" y="5386290"/>
                  <a:pt x="2468102" y="5383409"/>
                  <a:pt x="2470134" y="5380935"/>
                </a:cubicBezTo>
                <a:cubicBezTo>
                  <a:pt x="2472164" y="5378461"/>
                  <a:pt x="2474687" y="5376475"/>
                  <a:pt x="2477701" y="5374977"/>
                </a:cubicBezTo>
                <a:cubicBezTo>
                  <a:pt x="2480714" y="5373480"/>
                  <a:pt x="2484219" y="5372731"/>
                  <a:pt x="2488215" y="5372731"/>
                </a:cubicBezTo>
                <a:close/>
                <a:moveTo>
                  <a:pt x="2231040" y="5372731"/>
                </a:moveTo>
                <a:cubicBezTo>
                  <a:pt x="2238836" y="5372731"/>
                  <a:pt x="2244716" y="5375140"/>
                  <a:pt x="2248678" y="5379958"/>
                </a:cubicBezTo>
                <a:cubicBezTo>
                  <a:pt x="2252641" y="5384777"/>
                  <a:pt x="2254525" y="5391418"/>
                  <a:pt x="2254330" y="5399883"/>
                </a:cubicBezTo>
                <a:lnTo>
                  <a:pt x="2206374" y="5399883"/>
                </a:lnTo>
                <a:cubicBezTo>
                  <a:pt x="2206505" y="5396301"/>
                  <a:pt x="2207128" y="5392867"/>
                  <a:pt x="2208241" y="5389579"/>
                </a:cubicBezTo>
                <a:cubicBezTo>
                  <a:pt x="2209355" y="5386290"/>
                  <a:pt x="2210927" y="5383409"/>
                  <a:pt x="2212958" y="5380935"/>
                </a:cubicBezTo>
                <a:cubicBezTo>
                  <a:pt x="2214990" y="5378461"/>
                  <a:pt x="2217512" y="5376475"/>
                  <a:pt x="2220525" y="5374977"/>
                </a:cubicBezTo>
                <a:cubicBezTo>
                  <a:pt x="2223539" y="5373480"/>
                  <a:pt x="2227043" y="5372731"/>
                  <a:pt x="2231040" y="5372731"/>
                </a:cubicBezTo>
                <a:close/>
                <a:moveTo>
                  <a:pt x="1777158" y="5372633"/>
                </a:moveTo>
                <a:cubicBezTo>
                  <a:pt x="1783214" y="5372633"/>
                  <a:pt x="1787886" y="5374310"/>
                  <a:pt x="1791174" y="5377663"/>
                </a:cubicBezTo>
                <a:cubicBezTo>
                  <a:pt x="1794462" y="5381016"/>
                  <a:pt x="1796106" y="5385688"/>
                  <a:pt x="1796106" y="5391679"/>
                </a:cubicBezTo>
                <a:cubicBezTo>
                  <a:pt x="1796106" y="5394218"/>
                  <a:pt x="1795732" y="5396660"/>
                  <a:pt x="1794983" y="5399004"/>
                </a:cubicBezTo>
                <a:cubicBezTo>
                  <a:pt x="1794234" y="5401348"/>
                  <a:pt x="1793095" y="5403415"/>
                  <a:pt x="1791564" y="5405206"/>
                </a:cubicBezTo>
                <a:cubicBezTo>
                  <a:pt x="1790034" y="5406996"/>
                  <a:pt x="1788097" y="5408396"/>
                  <a:pt x="1785753" y="5409405"/>
                </a:cubicBezTo>
                <a:cubicBezTo>
                  <a:pt x="1783409" y="5410415"/>
                  <a:pt x="1780642" y="5410919"/>
                  <a:pt x="1777451" y="5410919"/>
                </a:cubicBezTo>
                <a:cubicBezTo>
                  <a:pt x="1771526" y="5410919"/>
                  <a:pt x="1766919" y="5409259"/>
                  <a:pt x="1763631" y="5405938"/>
                </a:cubicBezTo>
                <a:cubicBezTo>
                  <a:pt x="1760343" y="5402617"/>
                  <a:pt x="1758699" y="5398060"/>
                  <a:pt x="1758699" y="5392265"/>
                </a:cubicBezTo>
                <a:cubicBezTo>
                  <a:pt x="1758699" y="5389660"/>
                  <a:pt x="1759073" y="5387169"/>
                  <a:pt x="1759822" y="5384793"/>
                </a:cubicBezTo>
                <a:cubicBezTo>
                  <a:pt x="1760571" y="5382416"/>
                  <a:pt x="1761711" y="5380316"/>
                  <a:pt x="1763240" y="5378493"/>
                </a:cubicBezTo>
                <a:cubicBezTo>
                  <a:pt x="1764771" y="5376670"/>
                  <a:pt x="1766691" y="5375238"/>
                  <a:pt x="1769003" y="5374196"/>
                </a:cubicBezTo>
                <a:cubicBezTo>
                  <a:pt x="1771314" y="5373154"/>
                  <a:pt x="1774033" y="5372633"/>
                  <a:pt x="1777158" y="5372633"/>
                </a:cubicBezTo>
                <a:close/>
                <a:moveTo>
                  <a:pt x="8183046" y="5361499"/>
                </a:moveTo>
                <a:cubicBezTo>
                  <a:pt x="8181548" y="5361499"/>
                  <a:pt x="8180294" y="5361532"/>
                  <a:pt x="8179286" y="5361597"/>
                </a:cubicBezTo>
                <a:cubicBezTo>
                  <a:pt x="8178276" y="5361662"/>
                  <a:pt x="8177462" y="5361808"/>
                  <a:pt x="8176844" y="5362036"/>
                </a:cubicBezTo>
                <a:cubicBezTo>
                  <a:pt x="8176225" y="5362264"/>
                  <a:pt x="8175786" y="5362573"/>
                  <a:pt x="8175526" y="5362964"/>
                </a:cubicBezTo>
                <a:cubicBezTo>
                  <a:pt x="8175264" y="5363355"/>
                  <a:pt x="8175135" y="5363810"/>
                  <a:pt x="8175135" y="5364331"/>
                </a:cubicBezTo>
                <a:cubicBezTo>
                  <a:pt x="8175135" y="5364527"/>
                  <a:pt x="8175151" y="5364771"/>
                  <a:pt x="8175184" y="5365064"/>
                </a:cubicBezTo>
                <a:cubicBezTo>
                  <a:pt x="8175216" y="5365357"/>
                  <a:pt x="8175314" y="5365796"/>
                  <a:pt x="8175477" y="5366382"/>
                </a:cubicBezTo>
                <a:cubicBezTo>
                  <a:pt x="8175639" y="5366968"/>
                  <a:pt x="8175850" y="5367652"/>
                  <a:pt x="8176112" y="5368433"/>
                </a:cubicBezTo>
                <a:lnTo>
                  <a:pt x="8205998" y="5451940"/>
                </a:lnTo>
                <a:cubicBezTo>
                  <a:pt x="8206258" y="5452591"/>
                  <a:pt x="8206616" y="5453145"/>
                  <a:pt x="8207072" y="5453600"/>
                </a:cubicBezTo>
                <a:cubicBezTo>
                  <a:pt x="8207528" y="5454056"/>
                  <a:pt x="8208162" y="5454414"/>
                  <a:pt x="8208977" y="5454675"/>
                </a:cubicBezTo>
                <a:cubicBezTo>
                  <a:pt x="8209790" y="5454935"/>
                  <a:pt x="8210848" y="5455130"/>
                  <a:pt x="8212152" y="5455261"/>
                </a:cubicBezTo>
                <a:cubicBezTo>
                  <a:pt x="8213453" y="5455391"/>
                  <a:pt x="8215082" y="5455456"/>
                  <a:pt x="8217035" y="5455456"/>
                </a:cubicBezTo>
                <a:cubicBezTo>
                  <a:pt x="8218988" y="5455456"/>
                  <a:pt x="8220616" y="5455407"/>
                  <a:pt x="8221918" y="5455310"/>
                </a:cubicBezTo>
                <a:cubicBezTo>
                  <a:pt x="8223220" y="5455212"/>
                  <a:pt x="8224294" y="5455033"/>
                  <a:pt x="8225142" y="5454772"/>
                </a:cubicBezTo>
                <a:cubicBezTo>
                  <a:pt x="8225987" y="5454512"/>
                  <a:pt x="8226622" y="5454154"/>
                  <a:pt x="8227046" y="5453698"/>
                </a:cubicBezTo>
                <a:cubicBezTo>
                  <a:pt x="8227468" y="5453242"/>
                  <a:pt x="8227810" y="5452656"/>
                  <a:pt x="8228072" y="5451940"/>
                </a:cubicBezTo>
                <a:lnTo>
                  <a:pt x="8258056" y="5368433"/>
                </a:lnTo>
                <a:cubicBezTo>
                  <a:pt x="8258185" y="5367978"/>
                  <a:pt x="8258300" y="5367554"/>
                  <a:pt x="8258398" y="5367164"/>
                </a:cubicBezTo>
                <a:cubicBezTo>
                  <a:pt x="8258495" y="5366773"/>
                  <a:pt x="8258576" y="5366415"/>
                  <a:pt x="8258642" y="5366089"/>
                </a:cubicBezTo>
                <a:cubicBezTo>
                  <a:pt x="8258706" y="5365764"/>
                  <a:pt x="8258755" y="5365455"/>
                  <a:pt x="8258788" y="5365162"/>
                </a:cubicBezTo>
                <a:cubicBezTo>
                  <a:pt x="8258820" y="5364869"/>
                  <a:pt x="8258837" y="5364592"/>
                  <a:pt x="8258837" y="5364331"/>
                </a:cubicBezTo>
                <a:cubicBezTo>
                  <a:pt x="8258837" y="5363810"/>
                  <a:pt x="8258722" y="5363371"/>
                  <a:pt x="8258495" y="5363013"/>
                </a:cubicBezTo>
                <a:cubicBezTo>
                  <a:pt x="8258266" y="5362655"/>
                  <a:pt x="8257876" y="5362345"/>
                  <a:pt x="8257323" y="5362085"/>
                </a:cubicBezTo>
                <a:cubicBezTo>
                  <a:pt x="8256769" y="5361825"/>
                  <a:pt x="8256004" y="5361662"/>
                  <a:pt x="8255028" y="5361597"/>
                </a:cubicBezTo>
                <a:cubicBezTo>
                  <a:pt x="8254051" y="5361532"/>
                  <a:pt x="8252814" y="5361499"/>
                  <a:pt x="8251316" y="5361499"/>
                </a:cubicBezTo>
                <a:cubicBezTo>
                  <a:pt x="8249558" y="5361499"/>
                  <a:pt x="8248142" y="5361548"/>
                  <a:pt x="8247068" y="5361645"/>
                </a:cubicBezTo>
                <a:cubicBezTo>
                  <a:pt x="8245994" y="5361743"/>
                  <a:pt x="8245146" y="5361922"/>
                  <a:pt x="8244528" y="5362183"/>
                </a:cubicBezTo>
                <a:cubicBezTo>
                  <a:pt x="8243910" y="5362443"/>
                  <a:pt x="8243438" y="5362769"/>
                  <a:pt x="8243112" y="5363159"/>
                </a:cubicBezTo>
                <a:cubicBezTo>
                  <a:pt x="8242786" y="5363550"/>
                  <a:pt x="8242558" y="5364038"/>
                  <a:pt x="8242428" y="5364624"/>
                </a:cubicBezTo>
                <a:lnTo>
                  <a:pt x="8217914" y="5437094"/>
                </a:lnTo>
                <a:lnTo>
                  <a:pt x="8217621" y="5438266"/>
                </a:lnTo>
                <a:lnTo>
                  <a:pt x="8217230" y="5437094"/>
                </a:lnTo>
                <a:lnTo>
                  <a:pt x="8192422" y="5364624"/>
                </a:lnTo>
                <a:cubicBezTo>
                  <a:pt x="8192162" y="5364038"/>
                  <a:pt x="8191885" y="5363550"/>
                  <a:pt x="8191592" y="5363159"/>
                </a:cubicBezTo>
                <a:cubicBezTo>
                  <a:pt x="8191299" y="5362769"/>
                  <a:pt x="8190843" y="5362443"/>
                  <a:pt x="8190225" y="5362183"/>
                </a:cubicBezTo>
                <a:cubicBezTo>
                  <a:pt x="8189606" y="5361922"/>
                  <a:pt x="8188726" y="5361743"/>
                  <a:pt x="8187588" y="5361645"/>
                </a:cubicBezTo>
                <a:cubicBezTo>
                  <a:pt x="8186448" y="5361548"/>
                  <a:pt x="8184934" y="5361499"/>
                  <a:pt x="8183046" y="5361499"/>
                </a:cubicBezTo>
                <a:close/>
                <a:moveTo>
                  <a:pt x="7689550" y="5361499"/>
                </a:moveTo>
                <a:cubicBezTo>
                  <a:pt x="7687988" y="5361499"/>
                  <a:pt x="7686685" y="5361548"/>
                  <a:pt x="7685644" y="5361645"/>
                </a:cubicBezTo>
                <a:cubicBezTo>
                  <a:pt x="7684602" y="5361743"/>
                  <a:pt x="7683755" y="5361938"/>
                  <a:pt x="7683104" y="5362231"/>
                </a:cubicBezTo>
                <a:cubicBezTo>
                  <a:pt x="7682453" y="5362524"/>
                  <a:pt x="7682014" y="5362850"/>
                  <a:pt x="7681786" y="5363208"/>
                </a:cubicBezTo>
                <a:cubicBezTo>
                  <a:pt x="7681558" y="5363566"/>
                  <a:pt x="7681444" y="5364006"/>
                  <a:pt x="7681444" y="5364527"/>
                </a:cubicBezTo>
                <a:lnTo>
                  <a:pt x="7681444" y="5417854"/>
                </a:lnTo>
                <a:cubicBezTo>
                  <a:pt x="7681444" y="5424235"/>
                  <a:pt x="7681981" y="5429655"/>
                  <a:pt x="7683055" y="5434115"/>
                </a:cubicBezTo>
                <a:cubicBezTo>
                  <a:pt x="7684130" y="5438576"/>
                  <a:pt x="7685904" y="5442482"/>
                  <a:pt x="7688378" y="5445836"/>
                </a:cubicBezTo>
                <a:cubicBezTo>
                  <a:pt x="7690852" y="5449189"/>
                  <a:pt x="7694092" y="5451842"/>
                  <a:pt x="7698096" y="5453796"/>
                </a:cubicBezTo>
                <a:cubicBezTo>
                  <a:pt x="7702100" y="5455749"/>
                  <a:pt x="7707033" y="5456726"/>
                  <a:pt x="7712893" y="5456726"/>
                </a:cubicBezTo>
                <a:cubicBezTo>
                  <a:pt x="7717906" y="5456726"/>
                  <a:pt x="7722855" y="5455456"/>
                  <a:pt x="7727738" y="5452917"/>
                </a:cubicBezTo>
                <a:cubicBezTo>
                  <a:pt x="7732622" y="5450377"/>
                  <a:pt x="7737570" y="5446340"/>
                  <a:pt x="7742584" y="5440806"/>
                </a:cubicBezTo>
                <a:lnTo>
                  <a:pt x="7742584" y="5452428"/>
                </a:lnTo>
                <a:cubicBezTo>
                  <a:pt x="7742584" y="5452949"/>
                  <a:pt x="7742682" y="5453389"/>
                  <a:pt x="7742877" y="5453747"/>
                </a:cubicBezTo>
                <a:cubicBezTo>
                  <a:pt x="7743072" y="5454105"/>
                  <a:pt x="7743447" y="5454414"/>
                  <a:pt x="7744000" y="5454675"/>
                </a:cubicBezTo>
                <a:cubicBezTo>
                  <a:pt x="7744554" y="5454935"/>
                  <a:pt x="7745302" y="5455130"/>
                  <a:pt x="7746246" y="5455261"/>
                </a:cubicBezTo>
                <a:cubicBezTo>
                  <a:pt x="7747191" y="5455391"/>
                  <a:pt x="7748412" y="5455456"/>
                  <a:pt x="7749910" y="5455456"/>
                </a:cubicBezTo>
                <a:cubicBezTo>
                  <a:pt x="7751276" y="5455456"/>
                  <a:pt x="7752432" y="5455391"/>
                  <a:pt x="7753376" y="5455261"/>
                </a:cubicBezTo>
                <a:cubicBezTo>
                  <a:pt x="7754320" y="5455130"/>
                  <a:pt x="7755086" y="5454935"/>
                  <a:pt x="7755672" y="5454675"/>
                </a:cubicBezTo>
                <a:cubicBezTo>
                  <a:pt x="7756258" y="5454414"/>
                  <a:pt x="7756664" y="5454105"/>
                  <a:pt x="7756892" y="5453747"/>
                </a:cubicBezTo>
                <a:cubicBezTo>
                  <a:pt x="7757120" y="5453389"/>
                  <a:pt x="7757234" y="5452949"/>
                  <a:pt x="7757234" y="5452428"/>
                </a:cubicBezTo>
                <a:lnTo>
                  <a:pt x="7757234" y="5364527"/>
                </a:lnTo>
                <a:cubicBezTo>
                  <a:pt x="7757234" y="5364006"/>
                  <a:pt x="7757088" y="5363566"/>
                  <a:pt x="7756795" y="5363208"/>
                </a:cubicBezTo>
                <a:cubicBezTo>
                  <a:pt x="7756502" y="5362850"/>
                  <a:pt x="7756062" y="5362524"/>
                  <a:pt x="7755476" y="5362231"/>
                </a:cubicBezTo>
                <a:cubicBezTo>
                  <a:pt x="7754890" y="5361938"/>
                  <a:pt x="7754076" y="5361743"/>
                  <a:pt x="7753034" y="5361645"/>
                </a:cubicBezTo>
                <a:cubicBezTo>
                  <a:pt x="7751993" y="5361548"/>
                  <a:pt x="7750690" y="5361499"/>
                  <a:pt x="7749128" y="5361499"/>
                </a:cubicBezTo>
                <a:cubicBezTo>
                  <a:pt x="7747500" y="5361499"/>
                  <a:pt x="7746182" y="5361548"/>
                  <a:pt x="7745172" y="5361645"/>
                </a:cubicBezTo>
                <a:cubicBezTo>
                  <a:pt x="7744163" y="5361743"/>
                  <a:pt x="7743333" y="5361938"/>
                  <a:pt x="7742682" y="5362231"/>
                </a:cubicBezTo>
                <a:cubicBezTo>
                  <a:pt x="7742030" y="5362524"/>
                  <a:pt x="7741591" y="5362850"/>
                  <a:pt x="7741364" y="5363208"/>
                </a:cubicBezTo>
                <a:cubicBezTo>
                  <a:pt x="7741136" y="5363566"/>
                  <a:pt x="7741022" y="5364006"/>
                  <a:pt x="7741022" y="5364527"/>
                </a:cubicBezTo>
                <a:lnTo>
                  <a:pt x="7741022" y="5425960"/>
                </a:lnTo>
                <a:cubicBezTo>
                  <a:pt x="7736528" y="5431495"/>
                  <a:pt x="7732280" y="5435694"/>
                  <a:pt x="7728276" y="5438559"/>
                </a:cubicBezTo>
                <a:cubicBezTo>
                  <a:pt x="7724272" y="5441424"/>
                  <a:pt x="7720250" y="5442857"/>
                  <a:pt x="7716214" y="5442857"/>
                </a:cubicBezTo>
                <a:cubicBezTo>
                  <a:pt x="7713088" y="5442857"/>
                  <a:pt x="7710354" y="5442254"/>
                  <a:pt x="7708010" y="5441050"/>
                </a:cubicBezTo>
                <a:cubicBezTo>
                  <a:pt x="7705666" y="5439845"/>
                  <a:pt x="7703728" y="5438152"/>
                  <a:pt x="7702198" y="5435971"/>
                </a:cubicBezTo>
                <a:cubicBezTo>
                  <a:pt x="7700668" y="5433790"/>
                  <a:pt x="7699528" y="5431153"/>
                  <a:pt x="7698780" y="5428060"/>
                </a:cubicBezTo>
                <a:cubicBezTo>
                  <a:pt x="7698031" y="5424967"/>
                  <a:pt x="7697656" y="5420849"/>
                  <a:pt x="7697656" y="5415705"/>
                </a:cubicBezTo>
                <a:lnTo>
                  <a:pt x="7697656" y="5364527"/>
                </a:lnTo>
                <a:cubicBezTo>
                  <a:pt x="7697656" y="5364006"/>
                  <a:pt x="7697526" y="5363566"/>
                  <a:pt x="7697266" y="5363208"/>
                </a:cubicBezTo>
                <a:cubicBezTo>
                  <a:pt x="7697006" y="5362850"/>
                  <a:pt x="7696566" y="5362524"/>
                  <a:pt x="7695948" y="5362231"/>
                </a:cubicBezTo>
                <a:cubicBezTo>
                  <a:pt x="7695329" y="5361938"/>
                  <a:pt x="7694498" y="5361743"/>
                  <a:pt x="7693457" y="5361645"/>
                </a:cubicBezTo>
                <a:cubicBezTo>
                  <a:pt x="7692415" y="5361548"/>
                  <a:pt x="7691113" y="5361499"/>
                  <a:pt x="7689550" y="5361499"/>
                </a:cubicBezTo>
                <a:close/>
                <a:moveTo>
                  <a:pt x="6585041" y="5361499"/>
                </a:moveTo>
                <a:cubicBezTo>
                  <a:pt x="6583478" y="5361499"/>
                  <a:pt x="6582176" y="5361564"/>
                  <a:pt x="6581134" y="5361694"/>
                </a:cubicBezTo>
                <a:cubicBezTo>
                  <a:pt x="6580093" y="5361825"/>
                  <a:pt x="6579262" y="5362020"/>
                  <a:pt x="6578644" y="5362280"/>
                </a:cubicBezTo>
                <a:cubicBezTo>
                  <a:pt x="6578025" y="5362541"/>
                  <a:pt x="6577602" y="5362866"/>
                  <a:pt x="6577374" y="5363257"/>
                </a:cubicBezTo>
                <a:cubicBezTo>
                  <a:pt x="6577146" y="5363648"/>
                  <a:pt x="6577032" y="5364071"/>
                  <a:pt x="6577032" y="5364527"/>
                </a:cubicBezTo>
                <a:lnTo>
                  <a:pt x="6577032" y="5452428"/>
                </a:lnTo>
                <a:cubicBezTo>
                  <a:pt x="6577032" y="5452949"/>
                  <a:pt x="6577146" y="5453389"/>
                  <a:pt x="6577374" y="5453747"/>
                </a:cubicBezTo>
                <a:cubicBezTo>
                  <a:pt x="6577602" y="5454105"/>
                  <a:pt x="6578025" y="5454414"/>
                  <a:pt x="6578644" y="5454675"/>
                </a:cubicBezTo>
                <a:cubicBezTo>
                  <a:pt x="6579262" y="5454935"/>
                  <a:pt x="6580093" y="5455130"/>
                  <a:pt x="6581134" y="5455261"/>
                </a:cubicBezTo>
                <a:cubicBezTo>
                  <a:pt x="6582176" y="5455391"/>
                  <a:pt x="6583478" y="5455456"/>
                  <a:pt x="6585041" y="5455456"/>
                </a:cubicBezTo>
                <a:cubicBezTo>
                  <a:pt x="6586669" y="5455456"/>
                  <a:pt x="6588004" y="5455391"/>
                  <a:pt x="6589046" y="5455261"/>
                </a:cubicBezTo>
                <a:cubicBezTo>
                  <a:pt x="6590087" y="5455130"/>
                  <a:pt x="6590901" y="5454935"/>
                  <a:pt x="6591487" y="5454675"/>
                </a:cubicBezTo>
                <a:cubicBezTo>
                  <a:pt x="6592073" y="5454414"/>
                  <a:pt x="6592496" y="5454105"/>
                  <a:pt x="6592757" y="5453747"/>
                </a:cubicBezTo>
                <a:cubicBezTo>
                  <a:pt x="6593017" y="5453389"/>
                  <a:pt x="6593148" y="5452949"/>
                  <a:pt x="6593148" y="5452428"/>
                </a:cubicBezTo>
                <a:lnTo>
                  <a:pt x="6593148" y="5364527"/>
                </a:lnTo>
                <a:cubicBezTo>
                  <a:pt x="6593148" y="5364071"/>
                  <a:pt x="6593017" y="5363648"/>
                  <a:pt x="6592757" y="5363257"/>
                </a:cubicBezTo>
                <a:cubicBezTo>
                  <a:pt x="6592496" y="5362866"/>
                  <a:pt x="6592073" y="5362541"/>
                  <a:pt x="6591487" y="5362280"/>
                </a:cubicBezTo>
                <a:cubicBezTo>
                  <a:pt x="6590901" y="5362020"/>
                  <a:pt x="6590087" y="5361825"/>
                  <a:pt x="6589046" y="5361694"/>
                </a:cubicBezTo>
                <a:cubicBezTo>
                  <a:pt x="6588004" y="5361564"/>
                  <a:pt x="6586669" y="5361499"/>
                  <a:pt x="6585041" y="5361499"/>
                </a:cubicBezTo>
                <a:close/>
                <a:moveTo>
                  <a:pt x="6337000" y="5361499"/>
                </a:moveTo>
                <a:cubicBezTo>
                  <a:pt x="6335438" y="5361499"/>
                  <a:pt x="6334135" y="5361548"/>
                  <a:pt x="6333094" y="5361645"/>
                </a:cubicBezTo>
                <a:cubicBezTo>
                  <a:pt x="6332052" y="5361743"/>
                  <a:pt x="6331205" y="5361938"/>
                  <a:pt x="6330554" y="5362231"/>
                </a:cubicBezTo>
                <a:cubicBezTo>
                  <a:pt x="6329903" y="5362524"/>
                  <a:pt x="6329464" y="5362850"/>
                  <a:pt x="6329236" y="5363208"/>
                </a:cubicBezTo>
                <a:cubicBezTo>
                  <a:pt x="6329008" y="5363566"/>
                  <a:pt x="6328894" y="5364006"/>
                  <a:pt x="6328894" y="5364527"/>
                </a:cubicBezTo>
                <a:lnTo>
                  <a:pt x="6328894" y="5417854"/>
                </a:lnTo>
                <a:cubicBezTo>
                  <a:pt x="6328894" y="5424235"/>
                  <a:pt x="6329431" y="5429655"/>
                  <a:pt x="6330505" y="5434115"/>
                </a:cubicBezTo>
                <a:cubicBezTo>
                  <a:pt x="6331580" y="5438576"/>
                  <a:pt x="6333354" y="5442482"/>
                  <a:pt x="6335828" y="5445836"/>
                </a:cubicBezTo>
                <a:cubicBezTo>
                  <a:pt x="6338303" y="5449189"/>
                  <a:pt x="6341542" y="5451842"/>
                  <a:pt x="6345546" y="5453796"/>
                </a:cubicBezTo>
                <a:cubicBezTo>
                  <a:pt x="6349551" y="5455749"/>
                  <a:pt x="6354483" y="5456726"/>
                  <a:pt x="6360343" y="5456726"/>
                </a:cubicBezTo>
                <a:cubicBezTo>
                  <a:pt x="6365357" y="5456726"/>
                  <a:pt x="6370305" y="5455456"/>
                  <a:pt x="6375189" y="5452917"/>
                </a:cubicBezTo>
                <a:cubicBezTo>
                  <a:pt x="6380072" y="5450377"/>
                  <a:pt x="6385021" y="5446340"/>
                  <a:pt x="6390034" y="5440806"/>
                </a:cubicBezTo>
                <a:lnTo>
                  <a:pt x="6390034" y="5452428"/>
                </a:lnTo>
                <a:cubicBezTo>
                  <a:pt x="6390034" y="5452949"/>
                  <a:pt x="6390132" y="5453389"/>
                  <a:pt x="6390327" y="5453747"/>
                </a:cubicBezTo>
                <a:cubicBezTo>
                  <a:pt x="6390523" y="5454105"/>
                  <a:pt x="6390897" y="5454414"/>
                  <a:pt x="6391451" y="5454675"/>
                </a:cubicBezTo>
                <a:cubicBezTo>
                  <a:pt x="6392004" y="5454935"/>
                  <a:pt x="6392753" y="5455130"/>
                  <a:pt x="6393697" y="5455261"/>
                </a:cubicBezTo>
                <a:cubicBezTo>
                  <a:pt x="6394641" y="5455391"/>
                  <a:pt x="6395862" y="5455456"/>
                  <a:pt x="6397360" y="5455456"/>
                </a:cubicBezTo>
                <a:cubicBezTo>
                  <a:pt x="6398727" y="5455456"/>
                  <a:pt x="6399883" y="5455391"/>
                  <a:pt x="6400827" y="5455261"/>
                </a:cubicBezTo>
                <a:cubicBezTo>
                  <a:pt x="6401771" y="5455130"/>
                  <a:pt x="6402536" y="5454935"/>
                  <a:pt x="6403122" y="5454675"/>
                </a:cubicBezTo>
                <a:cubicBezTo>
                  <a:pt x="6403708" y="5454414"/>
                  <a:pt x="6404115" y="5454105"/>
                  <a:pt x="6404343" y="5453747"/>
                </a:cubicBezTo>
                <a:cubicBezTo>
                  <a:pt x="6404571" y="5453389"/>
                  <a:pt x="6404685" y="5452949"/>
                  <a:pt x="6404685" y="5452428"/>
                </a:cubicBezTo>
                <a:lnTo>
                  <a:pt x="6404685" y="5364527"/>
                </a:lnTo>
                <a:cubicBezTo>
                  <a:pt x="6404685" y="5364006"/>
                  <a:pt x="6404538" y="5363566"/>
                  <a:pt x="6404245" y="5363208"/>
                </a:cubicBezTo>
                <a:cubicBezTo>
                  <a:pt x="6403952" y="5362850"/>
                  <a:pt x="6403513" y="5362524"/>
                  <a:pt x="6402927" y="5362231"/>
                </a:cubicBezTo>
                <a:cubicBezTo>
                  <a:pt x="6402341" y="5361938"/>
                  <a:pt x="6401527" y="5361743"/>
                  <a:pt x="6400485" y="5361645"/>
                </a:cubicBezTo>
                <a:cubicBezTo>
                  <a:pt x="6399443" y="5361548"/>
                  <a:pt x="6398141" y="5361499"/>
                  <a:pt x="6396578" y="5361499"/>
                </a:cubicBezTo>
                <a:cubicBezTo>
                  <a:pt x="6394950" y="5361499"/>
                  <a:pt x="6393632" y="5361548"/>
                  <a:pt x="6392623" y="5361645"/>
                </a:cubicBezTo>
                <a:cubicBezTo>
                  <a:pt x="6391613" y="5361743"/>
                  <a:pt x="6390783" y="5361938"/>
                  <a:pt x="6390132" y="5362231"/>
                </a:cubicBezTo>
                <a:cubicBezTo>
                  <a:pt x="6389481" y="5362524"/>
                  <a:pt x="6389041" y="5362850"/>
                  <a:pt x="6388814" y="5363208"/>
                </a:cubicBezTo>
                <a:cubicBezTo>
                  <a:pt x="6388586" y="5363566"/>
                  <a:pt x="6388472" y="5364006"/>
                  <a:pt x="6388472" y="5364527"/>
                </a:cubicBezTo>
                <a:lnTo>
                  <a:pt x="6388472" y="5425960"/>
                </a:lnTo>
                <a:cubicBezTo>
                  <a:pt x="6383979" y="5431495"/>
                  <a:pt x="6379730" y="5435694"/>
                  <a:pt x="6375726" y="5438559"/>
                </a:cubicBezTo>
                <a:cubicBezTo>
                  <a:pt x="6371722" y="5441424"/>
                  <a:pt x="6367701" y="5442857"/>
                  <a:pt x="6363664" y="5442857"/>
                </a:cubicBezTo>
                <a:cubicBezTo>
                  <a:pt x="6360539" y="5442857"/>
                  <a:pt x="6357804" y="5442254"/>
                  <a:pt x="6355460" y="5441050"/>
                </a:cubicBezTo>
                <a:cubicBezTo>
                  <a:pt x="6353116" y="5439845"/>
                  <a:pt x="6351179" y="5438152"/>
                  <a:pt x="6349648" y="5435971"/>
                </a:cubicBezTo>
                <a:cubicBezTo>
                  <a:pt x="6348118" y="5433790"/>
                  <a:pt x="6346979" y="5431153"/>
                  <a:pt x="6346230" y="5428060"/>
                </a:cubicBezTo>
                <a:cubicBezTo>
                  <a:pt x="6345481" y="5424967"/>
                  <a:pt x="6345107" y="5420849"/>
                  <a:pt x="6345107" y="5415705"/>
                </a:cubicBezTo>
                <a:lnTo>
                  <a:pt x="6345107" y="5364527"/>
                </a:lnTo>
                <a:cubicBezTo>
                  <a:pt x="6345107" y="5364006"/>
                  <a:pt x="6344977" y="5363566"/>
                  <a:pt x="6344716" y="5363208"/>
                </a:cubicBezTo>
                <a:cubicBezTo>
                  <a:pt x="6344456" y="5362850"/>
                  <a:pt x="6344016" y="5362524"/>
                  <a:pt x="6343398" y="5362231"/>
                </a:cubicBezTo>
                <a:cubicBezTo>
                  <a:pt x="6342779" y="5361938"/>
                  <a:pt x="6341949" y="5361743"/>
                  <a:pt x="6340907" y="5361645"/>
                </a:cubicBezTo>
                <a:cubicBezTo>
                  <a:pt x="6339865" y="5361548"/>
                  <a:pt x="6338563" y="5361499"/>
                  <a:pt x="6337000" y="5361499"/>
                </a:cubicBezTo>
                <a:close/>
                <a:moveTo>
                  <a:pt x="5565476" y="5361499"/>
                </a:moveTo>
                <a:cubicBezTo>
                  <a:pt x="5563913" y="5361499"/>
                  <a:pt x="5562611" y="5361548"/>
                  <a:pt x="5561569" y="5361645"/>
                </a:cubicBezTo>
                <a:cubicBezTo>
                  <a:pt x="5560527" y="5361743"/>
                  <a:pt x="5559681" y="5361938"/>
                  <a:pt x="5559030" y="5362231"/>
                </a:cubicBezTo>
                <a:cubicBezTo>
                  <a:pt x="5558378" y="5362524"/>
                  <a:pt x="5557939" y="5362850"/>
                  <a:pt x="5557711" y="5363208"/>
                </a:cubicBezTo>
                <a:cubicBezTo>
                  <a:pt x="5557483" y="5363566"/>
                  <a:pt x="5557369" y="5364006"/>
                  <a:pt x="5557369" y="5364527"/>
                </a:cubicBezTo>
                <a:lnTo>
                  <a:pt x="5557369" y="5417854"/>
                </a:lnTo>
                <a:cubicBezTo>
                  <a:pt x="5557369" y="5424235"/>
                  <a:pt x="5557906" y="5429655"/>
                  <a:pt x="5558981" y="5434115"/>
                </a:cubicBezTo>
                <a:cubicBezTo>
                  <a:pt x="5560055" y="5438576"/>
                  <a:pt x="5561830" y="5442482"/>
                  <a:pt x="5564304" y="5445836"/>
                </a:cubicBezTo>
                <a:cubicBezTo>
                  <a:pt x="5566778" y="5449189"/>
                  <a:pt x="5570017" y="5451842"/>
                  <a:pt x="5574022" y="5453796"/>
                </a:cubicBezTo>
                <a:cubicBezTo>
                  <a:pt x="5578026" y="5455749"/>
                  <a:pt x="5582958" y="5456726"/>
                  <a:pt x="5588818" y="5456726"/>
                </a:cubicBezTo>
                <a:cubicBezTo>
                  <a:pt x="5593832" y="5456726"/>
                  <a:pt x="5598781" y="5455456"/>
                  <a:pt x="5603664" y="5452917"/>
                </a:cubicBezTo>
                <a:cubicBezTo>
                  <a:pt x="5608548" y="5450377"/>
                  <a:pt x="5613496" y="5446340"/>
                  <a:pt x="5618510" y="5440806"/>
                </a:cubicBezTo>
                <a:lnTo>
                  <a:pt x="5618510" y="5452428"/>
                </a:lnTo>
                <a:cubicBezTo>
                  <a:pt x="5618510" y="5452949"/>
                  <a:pt x="5618607" y="5453389"/>
                  <a:pt x="5618803" y="5453747"/>
                </a:cubicBezTo>
                <a:cubicBezTo>
                  <a:pt x="5618998" y="5454105"/>
                  <a:pt x="5619372" y="5454414"/>
                  <a:pt x="5619926" y="5454675"/>
                </a:cubicBezTo>
                <a:cubicBezTo>
                  <a:pt x="5620479" y="5454935"/>
                  <a:pt x="5621228" y="5455130"/>
                  <a:pt x="5622172" y="5455261"/>
                </a:cubicBezTo>
                <a:cubicBezTo>
                  <a:pt x="5623116" y="5455391"/>
                  <a:pt x="5624338" y="5455456"/>
                  <a:pt x="5625835" y="5455456"/>
                </a:cubicBezTo>
                <a:cubicBezTo>
                  <a:pt x="5627202" y="5455456"/>
                  <a:pt x="5628358" y="5455391"/>
                  <a:pt x="5629302" y="5455261"/>
                </a:cubicBezTo>
                <a:cubicBezTo>
                  <a:pt x="5630246" y="5455130"/>
                  <a:pt x="5631011" y="5454935"/>
                  <a:pt x="5631597" y="5454675"/>
                </a:cubicBezTo>
                <a:cubicBezTo>
                  <a:pt x="5632183" y="5454414"/>
                  <a:pt x="5632591" y="5454105"/>
                  <a:pt x="5632818" y="5453747"/>
                </a:cubicBezTo>
                <a:cubicBezTo>
                  <a:pt x="5633046" y="5453389"/>
                  <a:pt x="5633160" y="5452949"/>
                  <a:pt x="5633160" y="5452428"/>
                </a:cubicBezTo>
                <a:lnTo>
                  <a:pt x="5633160" y="5364527"/>
                </a:lnTo>
                <a:cubicBezTo>
                  <a:pt x="5633160" y="5364006"/>
                  <a:pt x="5633013" y="5363566"/>
                  <a:pt x="5632720" y="5363208"/>
                </a:cubicBezTo>
                <a:cubicBezTo>
                  <a:pt x="5632427" y="5362850"/>
                  <a:pt x="5631988" y="5362524"/>
                  <a:pt x="5631402" y="5362231"/>
                </a:cubicBezTo>
                <a:cubicBezTo>
                  <a:pt x="5630816" y="5361938"/>
                  <a:pt x="5630002" y="5361743"/>
                  <a:pt x="5628960" y="5361645"/>
                </a:cubicBezTo>
                <a:cubicBezTo>
                  <a:pt x="5627918" y="5361548"/>
                  <a:pt x="5626616" y="5361499"/>
                  <a:pt x="5625053" y="5361499"/>
                </a:cubicBezTo>
                <a:cubicBezTo>
                  <a:pt x="5623426" y="5361499"/>
                  <a:pt x="5622107" y="5361548"/>
                  <a:pt x="5621098" y="5361645"/>
                </a:cubicBezTo>
                <a:cubicBezTo>
                  <a:pt x="5620088" y="5361743"/>
                  <a:pt x="5619259" y="5361938"/>
                  <a:pt x="5618607" y="5362231"/>
                </a:cubicBezTo>
                <a:cubicBezTo>
                  <a:pt x="5617956" y="5362524"/>
                  <a:pt x="5617517" y="5362850"/>
                  <a:pt x="5617289" y="5363208"/>
                </a:cubicBezTo>
                <a:cubicBezTo>
                  <a:pt x="5617061" y="5363566"/>
                  <a:pt x="5616947" y="5364006"/>
                  <a:pt x="5616947" y="5364527"/>
                </a:cubicBezTo>
                <a:lnTo>
                  <a:pt x="5616947" y="5425960"/>
                </a:lnTo>
                <a:cubicBezTo>
                  <a:pt x="5612454" y="5431495"/>
                  <a:pt x="5608206" y="5435694"/>
                  <a:pt x="5604201" y="5438559"/>
                </a:cubicBezTo>
                <a:cubicBezTo>
                  <a:pt x="5600197" y="5441424"/>
                  <a:pt x="5596176" y="5442857"/>
                  <a:pt x="5592139" y="5442857"/>
                </a:cubicBezTo>
                <a:cubicBezTo>
                  <a:pt x="5589014" y="5442857"/>
                  <a:pt x="5586279" y="5442254"/>
                  <a:pt x="5583935" y="5441050"/>
                </a:cubicBezTo>
                <a:cubicBezTo>
                  <a:pt x="5581591" y="5439845"/>
                  <a:pt x="5579654" y="5438152"/>
                  <a:pt x="5578124" y="5435971"/>
                </a:cubicBezTo>
                <a:cubicBezTo>
                  <a:pt x="5576594" y="5433790"/>
                  <a:pt x="5575454" y="5431153"/>
                  <a:pt x="5574705" y="5428060"/>
                </a:cubicBezTo>
                <a:cubicBezTo>
                  <a:pt x="5573957" y="5424967"/>
                  <a:pt x="5573582" y="5420849"/>
                  <a:pt x="5573582" y="5415705"/>
                </a:cubicBezTo>
                <a:lnTo>
                  <a:pt x="5573582" y="5364527"/>
                </a:lnTo>
                <a:cubicBezTo>
                  <a:pt x="5573582" y="5364006"/>
                  <a:pt x="5573452" y="5363566"/>
                  <a:pt x="5573192" y="5363208"/>
                </a:cubicBezTo>
                <a:cubicBezTo>
                  <a:pt x="5572931" y="5362850"/>
                  <a:pt x="5572492" y="5362524"/>
                  <a:pt x="5571873" y="5362231"/>
                </a:cubicBezTo>
                <a:cubicBezTo>
                  <a:pt x="5571254" y="5361938"/>
                  <a:pt x="5570425" y="5361743"/>
                  <a:pt x="5569382" y="5361645"/>
                </a:cubicBezTo>
                <a:cubicBezTo>
                  <a:pt x="5568341" y="5361548"/>
                  <a:pt x="5567038" y="5361499"/>
                  <a:pt x="5565476" y="5361499"/>
                </a:cubicBezTo>
                <a:close/>
                <a:moveTo>
                  <a:pt x="3889466" y="5361499"/>
                </a:moveTo>
                <a:cubicBezTo>
                  <a:pt x="3887904" y="5361499"/>
                  <a:pt x="3886601" y="5361564"/>
                  <a:pt x="3885560" y="5361694"/>
                </a:cubicBezTo>
                <a:cubicBezTo>
                  <a:pt x="3884518" y="5361825"/>
                  <a:pt x="3883688" y="5362020"/>
                  <a:pt x="3883069" y="5362280"/>
                </a:cubicBezTo>
                <a:cubicBezTo>
                  <a:pt x="3882450" y="5362541"/>
                  <a:pt x="3882027" y="5362866"/>
                  <a:pt x="3881799" y="5363257"/>
                </a:cubicBezTo>
                <a:cubicBezTo>
                  <a:pt x="3881571" y="5363648"/>
                  <a:pt x="3881458" y="5364071"/>
                  <a:pt x="3881458" y="5364527"/>
                </a:cubicBezTo>
                <a:lnTo>
                  <a:pt x="3881458" y="5452428"/>
                </a:lnTo>
                <a:cubicBezTo>
                  <a:pt x="3881458" y="5452949"/>
                  <a:pt x="3881571" y="5453389"/>
                  <a:pt x="3881799" y="5453747"/>
                </a:cubicBezTo>
                <a:cubicBezTo>
                  <a:pt x="3882027" y="5454105"/>
                  <a:pt x="3882450" y="5454414"/>
                  <a:pt x="3883069" y="5454675"/>
                </a:cubicBezTo>
                <a:cubicBezTo>
                  <a:pt x="3883688" y="5454935"/>
                  <a:pt x="3884518" y="5455130"/>
                  <a:pt x="3885560" y="5455261"/>
                </a:cubicBezTo>
                <a:cubicBezTo>
                  <a:pt x="3886601" y="5455391"/>
                  <a:pt x="3887904" y="5455456"/>
                  <a:pt x="3889466" y="5455456"/>
                </a:cubicBezTo>
                <a:cubicBezTo>
                  <a:pt x="3891094" y="5455456"/>
                  <a:pt x="3892429" y="5455391"/>
                  <a:pt x="3893471" y="5455261"/>
                </a:cubicBezTo>
                <a:cubicBezTo>
                  <a:pt x="3894513" y="5455130"/>
                  <a:pt x="3895326" y="5454935"/>
                  <a:pt x="3895912" y="5454675"/>
                </a:cubicBezTo>
                <a:cubicBezTo>
                  <a:pt x="3896498" y="5454414"/>
                  <a:pt x="3896922" y="5454105"/>
                  <a:pt x="3897182" y="5453747"/>
                </a:cubicBezTo>
                <a:cubicBezTo>
                  <a:pt x="3897443" y="5453389"/>
                  <a:pt x="3897573" y="5452949"/>
                  <a:pt x="3897573" y="5452428"/>
                </a:cubicBezTo>
                <a:lnTo>
                  <a:pt x="3897573" y="5364527"/>
                </a:lnTo>
                <a:cubicBezTo>
                  <a:pt x="3897573" y="5364071"/>
                  <a:pt x="3897443" y="5363648"/>
                  <a:pt x="3897182" y="5363257"/>
                </a:cubicBezTo>
                <a:cubicBezTo>
                  <a:pt x="3896922" y="5362866"/>
                  <a:pt x="3896498" y="5362541"/>
                  <a:pt x="3895912" y="5362280"/>
                </a:cubicBezTo>
                <a:cubicBezTo>
                  <a:pt x="3895326" y="5362020"/>
                  <a:pt x="3894513" y="5361825"/>
                  <a:pt x="3893471" y="5361694"/>
                </a:cubicBezTo>
                <a:cubicBezTo>
                  <a:pt x="3892429" y="5361564"/>
                  <a:pt x="3891094" y="5361499"/>
                  <a:pt x="3889466" y="5361499"/>
                </a:cubicBezTo>
                <a:close/>
                <a:moveTo>
                  <a:pt x="3450926" y="5361499"/>
                </a:moveTo>
                <a:cubicBezTo>
                  <a:pt x="3449363" y="5361499"/>
                  <a:pt x="3448061" y="5361548"/>
                  <a:pt x="3447019" y="5361645"/>
                </a:cubicBezTo>
                <a:cubicBezTo>
                  <a:pt x="3445977" y="5361743"/>
                  <a:pt x="3445131" y="5361938"/>
                  <a:pt x="3444480" y="5362231"/>
                </a:cubicBezTo>
                <a:cubicBezTo>
                  <a:pt x="3443829" y="5362524"/>
                  <a:pt x="3443389" y="5362850"/>
                  <a:pt x="3443161" y="5363208"/>
                </a:cubicBezTo>
                <a:cubicBezTo>
                  <a:pt x="3442933" y="5363566"/>
                  <a:pt x="3442819" y="5364006"/>
                  <a:pt x="3442819" y="5364527"/>
                </a:cubicBezTo>
                <a:lnTo>
                  <a:pt x="3442819" y="5417854"/>
                </a:lnTo>
                <a:cubicBezTo>
                  <a:pt x="3442819" y="5424235"/>
                  <a:pt x="3443356" y="5429655"/>
                  <a:pt x="3444431" y="5434115"/>
                </a:cubicBezTo>
                <a:cubicBezTo>
                  <a:pt x="3445505" y="5438576"/>
                  <a:pt x="3447279" y="5442482"/>
                  <a:pt x="3449754" y="5445836"/>
                </a:cubicBezTo>
                <a:cubicBezTo>
                  <a:pt x="3452228" y="5449189"/>
                  <a:pt x="3455467" y="5451842"/>
                  <a:pt x="3459472" y="5453796"/>
                </a:cubicBezTo>
                <a:cubicBezTo>
                  <a:pt x="3463476" y="5455749"/>
                  <a:pt x="3468408" y="5456726"/>
                  <a:pt x="3474269" y="5456726"/>
                </a:cubicBezTo>
                <a:cubicBezTo>
                  <a:pt x="3479282" y="5456726"/>
                  <a:pt x="3484231" y="5455456"/>
                  <a:pt x="3489114" y="5452917"/>
                </a:cubicBezTo>
                <a:cubicBezTo>
                  <a:pt x="3493998" y="5450377"/>
                  <a:pt x="3498946" y="5446340"/>
                  <a:pt x="3503960" y="5440806"/>
                </a:cubicBezTo>
                <a:lnTo>
                  <a:pt x="3503960" y="5452428"/>
                </a:lnTo>
                <a:cubicBezTo>
                  <a:pt x="3503960" y="5452949"/>
                  <a:pt x="3504057" y="5453389"/>
                  <a:pt x="3504253" y="5453747"/>
                </a:cubicBezTo>
                <a:cubicBezTo>
                  <a:pt x="3504448" y="5454105"/>
                  <a:pt x="3504822" y="5454414"/>
                  <a:pt x="3505376" y="5454675"/>
                </a:cubicBezTo>
                <a:cubicBezTo>
                  <a:pt x="3505930" y="5454935"/>
                  <a:pt x="3506678" y="5455130"/>
                  <a:pt x="3507622" y="5455261"/>
                </a:cubicBezTo>
                <a:cubicBezTo>
                  <a:pt x="3508567" y="5455391"/>
                  <a:pt x="3509787" y="5455456"/>
                  <a:pt x="3511285" y="5455456"/>
                </a:cubicBezTo>
                <a:cubicBezTo>
                  <a:pt x="3512652" y="5455456"/>
                  <a:pt x="3513808" y="5455391"/>
                  <a:pt x="3514752" y="5455261"/>
                </a:cubicBezTo>
                <a:cubicBezTo>
                  <a:pt x="3515696" y="5455130"/>
                  <a:pt x="3516461" y="5454935"/>
                  <a:pt x="3517047" y="5454675"/>
                </a:cubicBezTo>
                <a:cubicBezTo>
                  <a:pt x="3517633" y="5454414"/>
                  <a:pt x="3518040" y="5454105"/>
                  <a:pt x="3518268" y="5453747"/>
                </a:cubicBezTo>
                <a:cubicBezTo>
                  <a:pt x="3518496" y="5453389"/>
                  <a:pt x="3518610" y="5452949"/>
                  <a:pt x="3518610" y="5452428"/>
                </a:cubicBezTo>
                <a:lnTo>
                  <a:pt x="3518610" y="5364527"/>
                </a:lnTo>
                <a:cubicBezTo>
                  <a:pt x="3518610" y="5364006"/>
                  <a:pt x="3518463" y="5363566"/>
                  <a:pt x="3518170" y="5363208"/>
                </a:cubicBezTo>
                <a:cubicBezTo>
                  <a:pt x="3517877" y="5362850"/>
                  <a:pt x="3517438" y="5362524"/>
                  <a:pt x="3516852" y="5362231"/>
                </a:cubicBezTo>
                <a:cubicBezTo>
                  <a:pt x="3516266" y="5361938"/>
                  <a:pt x="3515452" y="5361743"/>
                  <a:pt x="3514410" y="5361645"/>
                </a:cubicBezTo>
                <a:cubicBezTo>
                  <a:pt x="3513368" y="5361548"/>
                  <a:pt x="3512066" y="5361499"/>
                  <a:pt x="3510504" y="5361499"/>
                </a:cubicBezTo>
                <a:cubicBezTo>
                  <a:pt x="3508876" y="5361499"/>
                  <a:pt x="3507557" y="5361548"/>
                  <a:pt x="3506548" y="5361645"/>
                </a:cubicBezTo>
                <a:cubicBezTo>
                  <a:pt x="3505539" y="5361743"/>
                  <a:pt x="3504708" y="5361938"/>
                  <a:pt x="3504057" y="5362231"/>
                </a:cubicBezTo>
                <a:cubicBezTo>
                  <a:pt x="3503406" y="5362524"/>
                  <a:pt x="3502967" y="5362850"/>
                  <a:pt x="3502739" y="5363208"/>
                </a:cubicBezTo>
                <a:cubicBezTo>
                  <a:pt x="3502511" y="5363566"/>
                  <a:pt x="3502397" y="5364006"/>
                  <a:pt x="3502397" y="5364527"/>
                </a:cubicBezTo>
                <a:lnTo>
                  <a:pt x="3502397" y="5425960"/>
                </a:lnTo>
                <a:cubicBezTo>
                  <a:pt x="3497904" y="5431495"/>
                  <a:pt x="3493656" y="5435694"/>
                  <a:pt x="3489651" y="5438559"/>
                </a:cubicBezTo>
                <a:cubicBezTo>
                  <a:pt x="3485647" y="5441424"/>
                  <a:pt x="3481626" y="5442857"/>
                  <a:pt x="3477589" y="5442857"/>
                </a:cubicBezTo>
                <a:cubicBezTo>
                  <a:pt x="3474464" y="5442857"/>
                  <a:pt x="3471729" y="5442254"/>
                  <a:pt x="3469385" y="5441050"/>
                </a:cubicBezTo>
                <a:cubicBezTo>
                  <a:pt x="3467041" y="5439845"/>
                  <a:pt x="3465104" y="5438152"/>
                  <a:pt x="3463574" y="5435971"/>
                </a:cubicBezTo>
                <a:cubicBezTo>
                  <a:pt x="3462044" y="5433790"/>
                  <a:pt x="3460904" y="5431153"/>
                  <a:pt x="3460155" y="5428060"/>
                </a:cubicBezTo>
                <a:cubicBezTo>
                  <a:pt x="3459406" y="5424967"/>
                  <a:pt x="3459032" y="5420849"/>
                  <a:pt x="3459032" y="5415705"/>
                </a:cubicBezTo>
                <a:lnTo>
                  <a:pt x="3459032" y="5364527"/>
                </a:lnTo>
                <a:cubicBezTo>
                  <a:pt x="3459032" y="5364006"/>
                  <a:pt x="3458902" y="5363566"/>
                  <a:pt x="3458642" y="5363208"/>
                </a:cubicBezTo>
                <a:cubicBezTo>
                  <a:pt x="3458381" y="5362850"/>
                  <a:pt x="3457942" y="5362524"/>
                  <a:pt x="3457323" y="5362231"/>
                </a:cubicBezTo>
                <a:cubicBezTo>
                  <a:pt x="3456705" y="5361938"/>
                  <a:pt x="3455874" y="5361743"/>
                  <a:pt x="3454832" y="5361645"/>
                </a:cubicBezTo>
                <a:cubicBezTo>
                  <a:pt x="3453791" y="5361548"/>
                  <a:pt x="3452488" y="5361499"/>
                  <a:pt x="3450926" y="5361499"/>
                </a:cubicBezTo>
                <a:close/>
                <a:moveTo>
                  <a:pt x="2660741" y="5361499"/>
                </a:moveTo>
                <a:cubicBezTo>
                  <a:pt x="2659179" y="5361499"/>
                  <a:pt x="2657877" y="5361564"/>
                  <a:pt x="2656835" y="5361694"/>
                </a:cubicBezTo>
                <a:cubicBezTo>
                  <a:pt x="2655793" y="5361825"/>
                  <a:pt x="2654963" y="5362020"/>
                  <a:pt x="2654344" y="5362280"/>
                </a:cubicBezTo>
                <a:cubicBezTo>
                  <a:pt x="2653725" y="5362541"/>
                  <a:pt x="2653302" y="5362866"/>
                  <a:pt x="2653075" y="5363257"/>
                </a:cubicBezTo>
                <a:cubicBezTo>
                  <a:pt x="2652847" y="5363648"/>
                  <a:pt x="2652733" y="5364071"/>
                  <a:pt x="2652733" y="5364527"/>
                </a:cubicBezTo>
                <a:lnTo>
                  <a:pt x="2652733" y="5452428"/>
                </a:lnTo>
                <a:cubicBezTo>
                  <a:pt x="2652733" y="5452949"/>
                  <a:pt x="2652847" y="5453389"/>
                  <a:pt x="2653075" y="5453747"/>
                </a:cubicBezTo>
                <a:cubicBezTo>
                  <a:pt x="2653302" y="5454105"/>
                  <a:pt x="2653725" y="5454414"/>
                  <a:pt x="2654344" y="5454675"/>
                </a:cubicBezTo>
                <a:cubicBezTo>
                  <a:pt x="2654963" y="5454935"/>
                  <a:pt x="2655793" y="5455130"/>
                  <a:pt x="2656835" y="5455261"/>
                </a:cubicBezTo>
                <a:cubicBezTo>
                  <a:pt x="2657877" y="5455391"/>
                  <a:pt x="2659179" y="5455456"/>
                  <a:pt x="2660741" y="5455456"/>
                </a:cubicBezTo>
                <a:cubicBezTo>
                  <a:pt x="2662369" y="5455456"/>
                  <a:pt x="2663704" y="5455391"/>
                  <a:pt x="2664746" y="5455261"/>
                </a:cubicBezTo>
                <a:cubicBezTo>
                  <a:pt x="2665788" y="5455130"/>
                  <a:pt x="2666601" y="5454935"/>
                  <a:pt x="2667188" y="5454675"/>
                </a:cubicBezTo>
                <a:cubicBezTo>
                  <a:pt x="2667774" y="5454414"/>
                  <a:pt x="2668197" y="5454105"/>
                  <a:pt x="2668457" y="5453747"/>
                </a:cubicBezTo>
                <a:cubicBezTo>
                  <a:pt x="2668718" y="5453389"/>
                  <a:pt x="2668848" y="5452949"/>
                  <a:pt x="2668848" y="5452428"/>
                </a:cubicBezTo>
                <a:lnTo>
                  <a:pt x="2668848" y="5364527"/>
                </a:lnTo>
                <a:cubicBezTo>
                  <a:pt x="2668848" y="5364071"/>
                  <a:pt x="2668718" y="5363648"/>
                  <a:pt x="2668457" y="5363257"/>
                </a:cubicBezTo>
                <a:cubicBezTo>
                  <a:pt x="2668197" y="5362866"/>
                  <a:pt x="2667774" y="5362541"/>
                  <a:pt x="2667188" y="5362280"/>
                </a:cubicBezTo>
                <a:cubicBezTo>
                  <a:pt x="2666601" y="5362020"/>
                  <a:pt x="2665788" y="5361825"/>
                  <a:pt x="2664746" y="5361694"/>
                </a:cubicBezTo>
                <a:cubicBezTo>
                  <a:pt x="2663704" y="5361564"/>
                  <a:pt x="2662369" y="5361499"/>
                  <a:pt x="2660741" y="5361499"/>
                </a:cubicBezTo>
                <a:close/>
                <a:moveTo>
                  <a:pt x="2070191" y="5361499"/>
                </a:moveTo>
                <a:cubicBezTo>
                  <a:pt x="2068629" y="5361499"/>
                  <a:pt x="2067327" y="5361564"/>
                  <a:pt x="2066285" y="5361694"/>
                </a:cubicBezTo>
                <a:cubicBezTo>
                  <a:pt x="2065243" y="5361825"/>
                  <a:pt x="2064413" y="5362020"/>
                  <a:pt x="2063794" y="5362280"/>
                </a:cubicBezTo>
                <a:cubicBezTo>
                  <a:pt x="2063176" y="5362541"/>
                  <a:pt x="2062752" y="5362866"/>
                  <a:pt x="2062525" y="5363257"/>
                </a:cubicBezTo>
                <a:cubicBezTo>
                  <a:pt x="2062297" y="5363648"/>
                  <a:pt x="2062183" y="5364071"/>
                  <a:pt x="2062183" y="5364527"/>
                </a:cubicBezTo>
                <a:lnTo>
                  <a:pt x="2062183" y="5452428"/>
                </a:lnTo>
                <a:cubicBezTo>
                  <a:pt x="2062183" y="5452949"/>
                  <a:pt x="2062297" y="5453389"/>
                  <a:pt x="2062525" y="5453747"/>
                </a:cubicBezTo>
                <a:cubicBezTo>
                  <a:pt x="2062752" y="5454105"/>
                  <a:pt x="2063176" y="5454414"/>
                  <a:pt x="2063794" y="5454675"/>
                </a:cubicBezTo>
                <a:cubicBezTo>
                  <a:pt x="2064413" y="5454935"/>
                  <a:pt x="2065243" y="5455130"/>
                  <a:pt x="2066285" y="5455261"/>
                </a:cubicBezTo>
                <a:cubicBezTo>
                  <a:pt x="2067327" y="5455391"/>
                  <a:pt x="2068629" y="5455456"/>
                  <a:pt x="2070191" y="5455456"/>
                </a:cubicBezTo>
                <a:cubicBezTo>
                  <a:pt x="2071819" y="5455456"/>
                  <a:pt x="2073154" y="5455391"/>
                  <a:pt x="2074196" y="5455261"/>
                </a:cubicBezTo>
                <a:cubicBezTo>
                  <a:pt x="2075238" y="5455130"/>
                  <a:pt x="2076052" y="5454935"/>
                  <a:pt x="2076637" y="5454675"/>
                </a:cubicBezTo>
                <a:cubicBezTo>
                  <a:pt x="2077224" y="5454414"/>
                  <a:pt x="2077647" y="5454105"/>
                  <a:pt x="2077907" y="5453747"/>
                </a:cubicBezTo>
                <a:cubicBezTo>
                  <a:pt x="2078168" y="5453389"/>
                  <a:pt x="2078298" y="5452949"/>
                  <a:pt x="2078298" y="5452428"/>
                </a:cubicBezTo>
                <a:lnTo>
                  <a:pt x="2078298" y="5364527"/>
                </a:lnTo>
                <a:cubicBezTo>
                  <a:pt x="2078298" y="5364071"/>
                  <a:pt x="2078168" y="5363648"/>
                  <a:pt x="2077907" y="5363257"/>
                </a:cubicBezTo>
                <a:cubicBezTo>
                  <a:pt x="2077647" y="5362866"/>
                  <a:pt x="2077224" y="5362541"/>
                  <a:pt x="2076637" y="5362280"/>
                </a:cubicBezTo>
                <a:cubicBezTo>
                  <a:pt x="2076052" y="5362020"/>
                  <a:pt x="2075238" y="5361825"/>
                  <a:pt x="2074196" y="5361694"/>
                </a:cubicBezTo>
                <a:cubicBezTo>
                  <a:pt x="2073154" y="5361564"/>
                  <a:pt x="2071819" y="5361499"/>
                  <a:pt x="2070191" y="5361499"/>
                </a:cubicBezTo>
                <a:close/>
                <a:moveTo>
                  <a:pt x="1603467" y="5361499"/>
                </a:moveTo>
                <a:cubicBezTo>
                  <a:pt x="1601904" y="5361499"/>
                  <a:pt x="1600602" y="5361564"/>
                  <a:pt x="1599560" y="5361694"/>
                </a:cubicBezTo>
                <a:cubicBezTo>
                  <a:pt x="1598519" y="5361825"/>
                  <a:pt x="1597688" y="5362020"/>
                  <a:pt x="1597070" y="5362280"/>
                </a:cubicBezTo>
                <a:cubicBezTo>
                  <a:pt x="1596451" y="5362541"/>
                  <a:pt x="1596027" y="5362866"/>
                  <a:pt x="1595800" y="5363257"/>
                </a:cubicBezTo>
                <a:cubicBezTo>
                  <a:pt x="1595572" y="5363648"/>
                  <a:pt x="1595458" y="5364071"/>
                  <a:pt x="1595458" y="5364527"/>
                </a:cubicBezTo>
                <a:lnTo>
                  <a:pt x="1595458" y="5452428"/>
                </a:lnTo>
                <a:cubicBezTo>
                  <a:pt x="1595458" y="5452949"/>
                  <a:pt x="1595572" y="5453389"/>
                  <a:pt x="1595800" y="5453747"/>
                </a:cubicBezTo>
                <a:cubicBezTo>
                  <a:pt x="1596027" y="5454105"/>
                  <a:pt x="1596451" y="5454414"/>
                  <a:pt x="1597070" y="5454675"/>
                </a:cubicBezTo>
                <a:cubicBezTo>
                  <a:pt x="1597688" y="5454935"/>
                  <a:pt x="1598519" y="5455130"/>
                  <a:pt x="1599560" y="5455261"/>
                </a:cubicBezTo>
                <a:cubicBezTo>
                  <a:pt x="1600602" y="5455391"/>
                  <a:pt x="1601904" y="5455456"/>
                  <a:pt x="1603467" y="5455456"/>
                </a:cubicBezTo>
                <a:cubicBezTo>
                  <a:pt x="1605095" y="5455456"/>
                  <a:pt x="1606429" y="5455391"/>
                  <a:pt x="1607471" y="5455261"/>
                </a:cubicBezTo>
                <a:cubicBezTo>
                  <a:pt x="1608513" y="5455130"/>
                  <a:pt x="1609327" y="5454935"/>
                  <a:pt x="1609913" y="5454675"/>
                </a:cubicBezTo>
                <a:cubicBezTo>
                  <a:pt x="1610499" y="5454414"/>
                  <a:pt x="1610922" y="5454105"/>
                  <a:pt x="1611182" y="5453747"/>
                </a:cubicBezTo>
                <a:cubicBezTo>
                  <a:pt x="1611443" y="5453389"/>
                  <a:pt x="1611573" y="5452949"/>
                  <a:pt x="1611573" y="5452428"/>
                </a:cubicBezTo>
                <a:lnTo>
                  <a:pt x="1611573" y="5364527"/>
                </a:lnTo>
                <a:cubicBezTo>
                  <a:pt x="1611573" y="5364071"/>
                  <a:pt x="1611443" y="5363648"/>
                  <a:pt x="1611182" y="5363257"/>
                </a:cubicBezTo>
                <a:cubicBezTo>
                  <a:pt x="1610922" y="5362866"/>
                  <a:pt x="1610499" y="5362541"/>
                  <a:pt x="1609913" y="5362280"/>
                </a:cubicBezTo>
                <a:cubicBezTo>
                  <a:pt x="1609327" y="5362020"/>
                  <a:pt x="1608513" y="5361825"/>
                  <a:pt x="1607471" y="5361694"/>
                </a:cubicBezTo>
                <a:cubicBezTo>
                  <a:pt x="1606429" y="5361564"/>
                  <a:pt x="1605095" y="5361499"/>
                  <a:pt x="1603467" y="5361499"/>
                </a:cubicBezTo>
                <a:close/>
                <a:moveTo>
                  <a:pt x="1777451" y="5360327"/>
                </a:moveTo>
                <a:cubicBezTo>
                  <a:pt x="1772503" y="5360327"/>
                  <a:pt x="1767929" y="5361059"/>
                  <a:pt x="1763729" y="5362524"/>
                </a:cubicBezTo>
                <a:cubicBezTo>
                  <a:pt x="1759529" y="5363990"/>
                  <a:pt x="1755932" y="5366089"/>
                  <a:pt x="1752937" y="5368824"/>
                </a:cubicBezTo>
                <a:cubicBezTo>
                  <a:pt x="1749942" y="5371559"/>
                  <a:pt x="1747597" y="5374912"/>
                  <a:pt x="1745904" y="5378884"/>
                </a:cubicBezTo>
                <a:cubicBezTo>
                  <a:pt x="1744211" y="5382856"/>
                  <a:pt x="1743365" y="5387349"/>
                  <a:pt x="1743365" y="5392362"/>
                </a:cubicBezTo>
                <a:cubicBezTo>
                  <a:pt x="1743365" y="5396660"/>
                  <a:pt x="1743951" y="5400322"/>
                  <a:pt x="1745123" y="5403350"/>
                </a:cubicBezTo>
                <a:cubicBezTo>
                  <a:pt x="1746295" y="5406378"/>
                  <a:pt x="1747891" y="5409096"/>
                  <a:pt x="1749909" y="5411505"/>
                </a:cubicBezTo>
                <a:cubicBezTo>
                  <a:pt x="1747500" y="5413979"/>
                  <a:pt x="1745481" y="5416779"/>
                  <a:pt x="1743853" y="5419905"/>
                </a:cubicBezTo>
                <a:cubicBezTo>
                  <a:pt x="1742226" y="5423030"/>
                  <a:pt x="1741412" y="5426579"/>
                  <a:pt x="1741412" y="5430551"/>
                </a:cubicBezTo>
                <a:cubicBezTo>
                  <a:pt x="1741412" y="5433416"/>
                  <a:pt x="1742177" y="5436085"/>
                  <a:pt x="1743707" y="5438559"/>
                </a:cubicBezTo>
                <a:cubicBezTo>
                  <a:pt x="1745237" y="5441034"/>
                  <a:pt x="1747597" y="5443085"/>
                  <a:pt x="1750788" y="5444712"/>
                </a:cubicBezTo>
                <a:cubicBezTo>
                  <a:pt x="1748705" y="5446340"/>
                  <a:pt x="1746865" y="5447984"/>
                  <a:pt x="1745269" y="5449645"/>
                </a:cubicBezTo>
                <a:cubicBezTo>
                  <a:pt x="1743674" y="5451305"/>
                  <a:pt x="1742339" y="5453047"/>
                  <a:pt x="1741265" y="5454870"/>
                </a:cubicBezTo>
                <a:cubicBezTo>
                  <a:pt x="1740191" y="5456693"/>
                  <a:pt x="1739393" y="5458614"/>
                  <a:pt x="1738872" y="5460632"/>
                </a:cubicBezTo>
                <a:cubicBezTo>
                  <a:pt x="1738351" y="5462651"/>
                  <a:pt x="1738091" y="5464735"/>
                  <a:pt x="1738091" y="5466883"/>
                </a:cubicBezTo>
                <a:cubicBezTo>
                  <a:pt x="1738091" y="5470269"/>
                  <a:pt x="1738807" y="5473411"/>
                  <a:pt x="1740240" y="5476308"/>
                </a:cubicBezTo>
                <a:cubicBezTo>
                  <a:pt x="1741672" y="5479206"/>
                  <a:pt x="1743984" y="5481696"/>
                  <a:pt x="1747174" y="5483780"/>
                </a:cubicBezTo>
                <a:cubicBezTo>
                  <a:pt x="1750364" y="5485863"/>
                  <a:pt x="1754451" y="5487508"/>
                  <a:pt x="1759431" y="5488712"/>
                </a:cubicBezTo>
                <a:cubicBezTo>
                  <a:pt x="1764413" y="5489917"/>
                  <a:pt x="1770452" y="5490519"/>
                  <a:pt x="1777549" y="5490519"/>
                </a:cubicBezTo>
                <a:cubicBezTo>
                  <a:pt x="1784907" y="5490519"/>
                  <a:pt x="1791288" y="5489721"/>
                  <a:pt x="1796692" y="5488126"/>
                </a:cubicBezTo>
                <a:cubicBezTo>
                  <a:pt x="1802097" y="5486531"/>
                  <a:pt x="1806541" y="5484350"/>
                  <a:pt x="1810024" y="5481582"/>
                </a:cubicBezTo>
                <a:cubicBezTo>
                  <a:pt x="1813507" y="5478815"/>
                  <a:pt x="1816095" y="5475608"/>
                  <a:pt x="1817788" y="5471962"/>
                </a:cubicBezTo>
                <a:cubicBezTo>
                  <a:pt x="1819481" y="5468316"/>
                  <a:pt x="1820328" y="5464474"/>
                  <a:pt x="1820328" y="5460437"/>
                </a:cubicBezTo>
                <a:cubicBezTo>
                  <a:pt x="1820328" y="5456595"/>
                  <a:pt x="1819579" y="5453226"/>
                  <a:pt x="1818081" y="5450328"/>
                </a:cubicBezTo>
                <a:cubicBezTo>
                  <a:pt x="1816584" y="5447431"/>
                  <a:pt x="1814501" y="5444989"/>
                  <a:pt x="1811831" y="5443003"/>
                </a:cubicBezTo>
                <a:cubicBezTo>
                  <a:pt x="1809161" y="5441017"/>
                  <a:pt x="1806003" y="5439487"/>
                  <a:pt x="1802357" y="5438413"/>
                </a:cubicBezTo>
                <a:cubicBezTo>
                  <a:pt x="1798711" y="5437339"/>
                  <a:pt x="1794706" y="5436736"/>
                  <a:pt x="1790343" y="5436606"/>
                </a:cubicBezTo>
                <a:lnTo>
                  <a:pt x="1767391" y="5435629"/>
                </a:lnTo>
                <a:cubicBezTo>
                  <a:pt x="1763875" y="5435499"/>
                  <a:pt x="1761059" y="5434685"/>
                  <a:pt x="1758943" y="5433188"/>
                </a:cubicBezTo>
                <a:cubicBezTo>
                  <a:pt x="1756827" y="5431690"/>
                  <a:pt x="1755769" y="5429802"/>
                  <a:pt x="1755769" y="5427523"/>
                </a:cubicBezTo>
                <a:cubicBezTo>
                  <a:pt x="1755769" y="5425569"/>
                  <a:pt x="1756144" y="5423844"/>
                  <a:pt x="1756892" y="5422346"/>
                </a:cubicBezTo>
                <a:cubicBezTo>
                  <a:pt x="1757641" y="5420849"/>
                  <a:pt x="1758602" y="5419514"/>
                  <a:pt x="1759774" y="5418342"/>
                </a:cubicBezTo>
                <a:cubicBezTo>
                  <a:pt x="1761532" y="5419774"/>
                  <a:pt x="1764022" y="5420963"/>
                  <a:pt x="1767245" y="5421907"/>
                </a:cubicBezTo>
                <a:cubicBezTo>
                  <a:pt x="1770468" y="5422851"/>
                  <a:pt x="1773871" y="5423323"/>
                  <a:pt x="1777451" y="5423323"/>
                </a:cubicBezTo>
                <a:cubicBezTo>
                  <a:pt x="1782530" y="5423323"/>
                  <a:pt x="1787153" y="5422607"/>
                  <a:pt x="1791321" y="5421174"/>
                </a:cubicBezTo>
                <a:cubicBezTo>
                  <a:pt x="1795487" y="5419742"/>
                  <a:pt x="1799085" y="5417675"/>
                  <a:pt x="1802113" y="5414972"/>
                </a:cubicBezTo>
                <a:cubicBezTo>
                  <a:pt x="1805140" y="5412270"/>
                  <a:pt x="1807468" y="5408966"/>
                  <a:pt x="1809096" y="5405059"/>
                </a:cubicBezTo>
                <a:cubicBezTo>
                  <a:pt x="1810724" y="5401152"/>
                  <a:pt x="1811538" y="5396660"/>
                  <a:pt x="1811538" y="5391581"/>
                </a:cubicBezTo>
                <a:cubicBezTo>
                  <a:pt x="1811538" y="5388521"/>
                  <a:pt x="1811082" y="5385574"/>
                  <a:pt x="1810171" y="5382742"/>
                </a:cubicBezTo>
                <a:cubicBezTo>
                  <a:pt x="1809259" y="5379909"/>
                  <a:pt x="1807663" y="5377321"/>
                  <a:pt x="1805384" y="5374977"/>
                </a:cubicBezTo>
                <a:lnTo>
                  <a:pt x="1817984" y="5374977"/>
                </a:lnTo>
                <a:cubicBezTo>
                  <a:pt x="1818960" y="5374977"/>
                  <a:pt x="1819759" y="5374473"/>
                  <a:pt x="1820377" y="5373463"/>
                </a:cubicBezTo>
                <a:cubicBezTo>
                  <a:pt x="1820995" y="5372454"/>
                  <a:pt x="1821305" y="5370810"/>
                  <a:pt x="1821305" y="5368531"/>
                </a:cubicBezTo>
                <a:cubicBezTo>
                  <a:pt x="1821305" y="5366317"/>
                  <a:pt x="1821028" y="5364673"/>
                  <a:pt x="1820474" y="5363599"/>
                </a:cubicBezTo>
                <a:cubicBezTo>
                  <a:pt x="1819921" y="5362524"/>
                  <a:pt x="1819091" y="5361987"/>
                  <a:pt x="1817984" y="5361987"/>
                </a:cubicBezTo>
                <a:lnTo>
                  <a:pt x="1791418" y="5361987"/>
                </a:lnTo>
                <a:cubicBezTo>
                  <a:pt x="1789399" y="5361466"/>
                  <a:pt x="1787234" y="5361059"/>
                  <a:pt x="1784923" y="5360766"/>
                </a:cubicBezTo>
                <a:cubicBezTo>
                  <a:pt x="1782611" y="5360473"/>
                  <a:pt x="1780121" y="5360327"/>
                  <a:pt x="1777451" y="5360327"/>
                </a:cubicBezTo>
                <a:close/>
                <a:moveTo>
                  <a:pt x="7526300" y="5360229"/>
                </a:moveTo>
                <a:cubicBezTo>
                  <a:pt x="7520504" y="5360229"/>
                  <a:pt x="7515116" y="5361190"/>
                  <a:pt x="7510136" y="5363110"/>
                </a:cubicBezTo>
                <a:cubicBezTo>
                  <a:pt x="7505154" y="5365031"/>
                  <a:pt x="7500824" y="5367978"/>
                  <a:pt x="7497146" y="5371949"/>
                </a:cubicBezTo>
                <a:cubicBezTo>
                  <a:pt x="7493467" y="5375921"/>
                  <a:pt x="7490570" y="5381016"/>
                  <a:pt x="7488453" y="5387235"/>
                </a:cubicBezTo>
                <a:cubicBezTo>
                  <a:pt x="7486337" y="5393453"/>
                  <a:pt x="7485279" y="5400892"/>
                  <a:pt x="7485279" y="5409552"/>
                </a:cubicBezTo>
                <a:cubicBezTo>
                  <a:pt x="7485279" y="5417170"/>
                  <a:pt x="7486142" y="5423893"/>
                  <a:pt x="7487867" y="5429720"/>
                </a:cubicBezTo>
                <a:cubicBezTo>
                  <a:pt x="7489592" y="5435548"/>
                  <a:pt x="7492100" y="5440464"/>
                  <a:pt x="7495388" y="5444468"/>
                </a:cubicBezTo>
                <a:cubicBezTo>
                  <a:pt x="7498676" y="5448473"/>
                  <a:pt x="7502762" y="5451517"/>
                  <a:pt x="7507645" y="5453600"/>
                </a:cubicBezTo>
                <a:cubicBezTo>
                  <a:pt x="7512528" y="5455684"/>
                  <a:pt x="7518128" y="5456726"/>
                  <a:pt x="7524444" y="5456726"/>
                </a:cubicBezTo>
                <a:cubicBezTo>
                  <a:pt x="7527504" y="5456726"/>
                  <a:pt x="7530467" y="5456433"/>
                  <a:pt x="7533332" y="5455847"/>
                </a:cubicBezTo>
                <a:cubicBezTo>
                  <a:pt x="7536197" y="5455261"/>
                  <a:pt x="7538850" y="5454496"/>
                  <a:pt x="7541292" y="5453551"/>
                </a:cubicBezTo>
                <a:cubicBezTo>
                  <a:pt x="7543734" y="5452607"/>
                  <a:pt x="7545931" y="5451533"/>
                  <a:pt x="7547884" y="5450328"/>
                </a:cubicBezTo>
                <a:cubicBezTo>
                  <a:pt x="7549838" y="5449124"/>
                  <a:pt x="7551222" y="5448115"/>
                  <a:pt x="7552036" y="5447301"/>
                </a:cubicBezTo>
                <a:cubicBezTo>
                  <a:pt x="7552849" y="5446487"/>
                  <a:pt x="7553370" y="5445868"/>
                  <a:pt x="7553598" y="5445445"/>
                </a:cubicBezTo>
                <a:cubicBezTo>
                  <a:pt x="7553826" y="5445022"/>
                  <a:pt x="7554021" y="5444533"/>
                  <a:pt x="7554184" y="5443980"/>
                </a:cubicBezTo>
                <a:cubicBezTo>
                  <a:pt x="7554347" y="5443427"/>
                  <a:pt x="7554461" y="5442743"/>
                  <a:pt x="7554526" y="5441929"/>
                </a:cubicBezTo>
                <a:cubicBezTo>
                  <a:pt x="7554591" y="5441115"/>
                  <a:pt x="7554624" y="5440155"/>
                  <a:pt x="7554624" y="5439048"/>
                </a:cubicBezTo>
                <a:cubicBezTo>
                  <a:pt x="7554624" y="5437745"/>
                  <a:pt x="7554574" y="5436622"/>
                  <a:pt x="7554477" y="5435678"/>
                </a:cubicBezTo>
                <a:cubicBezTo>
                  <a:pt x="7554380" y="5434734"/>
                  <a:pt x="7554216" y="5433953"/>
                  <a:pt x="7553988" y="5433334"/>
                </a:cubicBezTo>
                <a:cubicBezTo>
                  <a:pt x="7553761" y="5432716"/>
                  <a:pt x="7553484" y="5432276"/>
                  <a:pt x="7553158" y="5432016"/>
                </a:cubicBezTo>
                <a:cubicBezTo>
                  <a:pt x="7552833" y="5431755"/>
                  <a:pt x="7552442" y="5431625"/>
                  <a:pt x="7551986" y="5431625"/>
                </a:cubicBezTo>
                <a:cubicBezTo>
                  <a:pt x="7551205" y="5431625"/>
                  <a:pt x="7550114" y="5432195"/>
                  <a:pt x="7548714" y="5433334"/>
                </a:cubicBezTo>
                <a:cubicBezTo>
                  <a:pt x="7547314" y="5434474"/>
                  <a:pt x="7545589" y="5435743"/>
                  <a:pt x="7543538" y="5437143"/>
                </a:cubicBezTo>
                <a:cubicBezTo>
                  <a:pt x="7541487" y="5438543"/>
                  <a:pt x="7539062" y="5439829"/>
                  <a:pt x="7536262" y="5441001"/>
                </a:cubicBezTo>
                <a:cubicBezTo>
                  <a:pt x="7533462" y="5442173"/>
                  <a:pt x="7530206" y="5442759"/>
                  <a:pt x="7526495" y="5442759"/>
                </a:cubicBezTo>
                <a:cubicBezTo>
                  <a:pt x="7522588" y="5442759"/>
                  <a:pt x="7519121" y="5442059"/>
                  <a:pt x="7516094" y="5440659"/>
                </a:cubicBezTo>
                <a:cubicBezTo>
                  <a:pt x="7513066" y="5439259"/>
                  <a:pt x="7510510" y="5437127"/>
                  <a:pt x="7508426" y="5434262"/>
                </a:cubicBezTo>
                <a:cubicBezTo>
                  <a:pt x="7506343" y="5431397"/>
                  <a:pt x="7504764" y="5427832"/>
                  <a:pt x="7503690" y="5423567"/>
                </a:cubicBezTo>
                <a:cubicBezTo>
                  <a:pt x="7502615" y="5419302"/>
                  <a:pt x="7502078" y="5414338"/>
                  <a:pt x="7502078" y="5408673"/>
                </a:cubicBezTo>
                <a:cubicBezTo>
                  <a:pt x="7502078" y="5397343"/>
                  <a:pt x="7504145" y="5388700"/>
                  <a:pt x="7508280" y="5382742"/>
                </a:cubicBezTo>
                <a:cubicBezTo>
                  <a:pt x="7512414" y="5376784"/>
                  <a:pt x="7518356" y="5373805"/>
                  <a:pt x="7526104" y="5373805"/>
                </a:cubicBezTo>
                <a:cubicBezTo>
                  <a:pt x="7529881" y="5373805"/>
                  <a:pt x="7533153" y="5374342"/>
                  <a:pt x="7535920" y="5375417"/>
                </a:cubicBezTo>
                <a:cubicBezTo>
                  <a:pt x="7538688" y="5376491"/>
                  <a:pt x="7541048" y="5377679"/>
                  <a:pt x="7543001" y="5378982"/>
                </a:cubicBezTo>
                <a:cubicBezTo>
                  <a:pt x="7544954" y="5380284"/>
                  <a:pt x="7546566" y="5381472"/>
                  <a:pt x="7547836" y="5382547"/>
                </a:cubicBezTo>
                <a:cubicBezTo>
                  <a:pt x="7549106" y="5383621"/>
                  <a:pt x="7550228" y="5384158"/>
                  <a:pt x="7551205" y="5384158"/>
                </a:cubicBezTo>
                <a:cubicBezTo>
                  <a:pt x="7552052" y="5384158"/>
                  <a:pt x="7552768" y="5383653"/>
                  <a:pt x="7553354" y="5382644"/>
                </a:cubicBezTo>
                <a:cubicBezTo>
                  <a:pt x="7553940" y="5381635"/>
                  <a:pt x="7554233" y="5379861"/>
                  <a:pt x="7554233" y="5377321"/>
                </a:cubicBezTo>
                <a:cubicBezTo>
                  <a:pt x="7554233" y="5376149"/>
                  <a:pt x="7554200" y="5375173"/>
                  <a:pt x="7554135" y="5374391"/>
                </a:cubicBezTo>
                <a:cubicBezTo>
                  <a:pt x="7554070" y="5373610"/>
                  <a:pt x="7553940" y="5372910"/>
                  <a:pt x="7553744" y="5372291"/>
                </a:cubicBezTo>
                <a:cubicBezTo>
                  <a:pt x="7553549" y="5371673"/>
                  <a:pt x="7553305" y="5371136"/>
                  <a:pt x="7553012" y="5370680"/>
                </a:cubicBezTo>
                <a:cubicBezTo>
                  <a:pt x="7552719" y="5370224"/>
                  <a:pt x="7552182" y="5369605"/>
                  <a:pt x="7551400" y="5368824"/>
                </a:cubicBezTo>
                <a:cubicBezTo>
                  <a:pt x="7550619" y="5368043"/>
                  <a:pt x="7549366" y="5367099"/>
                  <a:pt x="7547640" y="5365992"/>
                </a:cubicBezTo>
                <a:cubicBezTo>
                  <a:pt x="7545915" y="5364885"/>
                  <a:pt x="7543945" y="5363908"/>
                  <a:pt x="7541732" y="5363062"/>
                </a:cubicBezTo>
                <a:cubicBezTo>
                  <a:pt x="7539518" y="5362215"/>
                  <a:pt x="7537092" y="5361532"/>
                  <a:pt x="7534455" y="5361011"/>
                </a:cubicBezTo>
                <a:cubicBezTo>
                  <a:pt x="7531818" y="5360490"/>
                  <a:pt x="7529100" y="5360229"/>
                  <a:pt x="7526300" y="5360229"/>
                </a:cubicBezTo>
                <a:close/>
                <a:moveTo>
                  <a:pt x="7069100" y="5360229"/>
                </a:moveTo>
                <a:cubicBezTo>
                  <a:pt x="7063304" y="5360229"/>
                  <a:pt x="7057916" y="5361190"/>
                  <a:pt x="7052936" y="5363110"/>
                </a:cubicBezTo>
                <a:cubicBezTo>
                  <a:pt x="7047954" y="5365031"/>
                  <a:pt x="7043624" y="5367978"/>
                  <a:pt x="7039946" y="5371949"/>
                </a:cubicBezTo>
                <a:cubicBezTo>
                  <a:pt x="7036267" y="5375921"/>
                  <a:pt x="7033370" y="5381016"/>
                  <a:pt x="7031253" y="5387235"/>
                </a:cubicBezTo>
                <a:cubicBezTo>
                  <a:pt x="7029137" y="5393453"/>
                  <a:pt x="7028079" y="5400892"/>
                  <a:pt x="7028079" y="5409552"/>
                </a:cubicBezTo>
                <a:cubicBezTo>
                  <a:pt x="7028079" y="5417170"/>
                  <a:pt x="7028942" y="5423893"/>
                  <a:pt x="7030667" y="5429720"/>
                </a:cubicBezTo>
                <a:cubicBezTo>
                  <a:pt x="7032392" y="5435548"/>
                  <a:pt x="7034900" y="5440464"/>
                  <a:pt x="7038188" y="5444468"/>
                </a:cubicBezTo>
                <a:cubicBezTo>
                  <a:pt x="7041476" y="5448473"/>
                  <a:pt x="7045562" y="5451517"/>
                  <a:pt x="7050445" y="5453600"/>
                </a:cubicBezTo>
                <a:cubicBezTo>
                  <a:pt x="7055328" y="5455684"/>
                  <a:pt x="7060928" y="5456726"/>
                  <a:pt x="7067244" y="5456726"/>
                </a:cubicBezTo>
                <a:cubicBezTo>
                  <a:pt x="7070304" y="5456726"/>
                  <a:pt x="7073267" y="5456433"/>
                  <a:pt x="7076132" y="5455847"/>
                </a:cubicBezTo>
                <a:cubicBezTo>
                  <a:pt x="7078997" y="5455261"/>
                  <a:pt x="7081650" y="5454496"/>
                  <a:pt x="7084092" y="5453551"/>
                </a:cubicBezTo>
                <a:cubicBezTo>
                  <a:pt x="7086534" y="5452607"/>
                  <a:pt x="7088731" y="5451533"/>
                  <a:pt x="7090684" y="5450328"/>
                </a:cubicBezTo>
                <a:cubicBezTo>
                  <a:pt x="7092638" y="5449124"/>
                  <a:pt x="7094022" y="5448115"/>
                  <a:pt x="7094836" y="5447301"/>
                </a:cubicBezTo>
                <a:cubicBezTo>
                  <a:pt x="7095649" y="5446487"/>
                  <a:pt x="7096170" y="5445868"/>
                  <a:pt x="7096398" y="5445445"/>
                </a:cubicBezTo>
                <a:cubicBezTo>
                  <a:pt x="7096626" y="5445022"/>
                  <a:pt x="7096821" y="5444533"/>
                  <a:pt x="7096984" y="5443980"/>
                </a:cubicBezTo>
                <a:cubicBezTo>
                  <a:pt x="7097147" y="5443427"/>
                  <a:pt x="7097261" y="5442743"/>
                  <a:pt x="7097326" y="5441929"/>
                </a:cubicBezTo>
                <a:cubicBezTo>
                  <a:pt x="7097391" y="5441115"/>
                  <a:pt x="7097424" y="5440155"/>
                  <a:pt x="7097424" y="5439048"/>
                </a:cubicBezTo>
                <a:cubicBezTo>
                  <a:pt x="7097424" y="5437745"/>
                  <a:pt x="7097374" y="5436622"/>
                  <a:pt x="7097277" y="5435678"/>
                </a:cubicBezTo>
                <a:cubicBezTo>
                  <a:pt x="7097180" y="5434734"/>
                  <a:pt x="7097016" y="5433953"/>
                  <a:pt x="7096788" y="5433334"/>
                </a:cubicBezTo>
                <a:cubicBezTo>
                  <a:pt x="7096561" y="5432716"/>
                  <a:pt x="7096284" y="5432276"/>
                  <a:pt x="7095958" y="5432016"/>
                </a:cubicBezTo>
                <a:cubicBezTo>
                  <a:pt x="7095633" y="5431755"/>
                  <a:pt x="7095242" y="5431625"/>
                  <a:pt x="7094786" y="5431625"/>
                </a:cubicBezTo>
                <a:cubicBezTo>
                  <a:pt x="7094005" y="5431625"/>
                  <a:pt x="7092914" y="5432195"/>
                  <a:pt x="7091514" y="5433334"/>
                </a:cubicBezTo>
                <a:cubicBezTo>
                  <a:pt x="7090114" y="5434474"/>
                  <a:pt x="7088389" y="5435743"/>
                  <a:pt x="7086338" y="5437143"/>
                </a:cubicBezTo>
                <a:cubicBezTo>
                  <a:pt x="7084287" y="5438543"/>
                  <a:pt x="7081862" y="5439829"/>
                  <a:pt x="7079062" y="5441001"/>
                </a:cubicBezTo>
                <a:cubicBezTo>
                  <a:pt x="7076262" y="5442173"/>
                  <a:pt x="7073006" y="5442759"/>
                  <a:pt x="7069295" y="5442759"/>
                </a:cubicBezTo>
                <a:cubicBezTo>
                  <a:pt x="7065388" y="5442759"/>
                  <a:pt x="7061921" y="5442059"/>
                  <a:pt x="7058894" y="5440659"/>
                </a:cubicBezTo>
                <a:cubicBezTo>
                  <a:pt x="7055866" y="5439259"/>
                  <a:pt x="7053310" y="5437127"/>
                  <a:pt x="7051226" y="5434262"/>
                </a:cubicBezTo>
                <a:cubicBezTo>
                  <a:pt x="7049143" y="5431397"/>
                  <a:pt x="7047564" y="5427832"/>
                  <a:pt x="7046490" y="5423567"/>
                </a:cubicBezTo>
                <a:cubicBezTo>
                  <a:pt x="7045415" y="5419302"/>
                  <a:pt x="7044878" y="5414338"/>
                  <a:pt x="7044878" y="5408673"/>
                </a:cubicBezTo>
                <a:cubicBezTo>
                  <a:pt x="7044878" y="5397343"/>
                  <a:pt x="7046945" y="5388700"/>
                  <a:pt x="7051080" y="5382742"/>
                </a:cubicBezTo>
                <a:cubicBezTo>
                  <a:pt x="7055214" y="5376784"/>
                  <a:pt x="7061156" y="5373805"/>
                  <a:pt x="7068904" y="5373805"/>
                </a:cubicBezTo>
                <a:cubicBezTo>
                  <a:pt x="7072681" y="5373805"/>
                  <a:pt x="7075953" y="5374342"/>
                  <a:pt x="7078720" y="5375417"/>
                </a:cubicBezTo>
                <a:cubicBezTo>
                  <a:pt x="7081488" y="5376491"/>
                  <a:pt x="7083848" y="5377679"/>
                  <a:pt x="7085801" y="5378982"/>
                </a:cubicBezTo>
                <a:cubicBezTo>
                  <a:pt x="7087754" y="5380284"/>
                  <a:pt x="7089366" y="5381472"/>
                  <a:pt x="7090636" y="5382547"/>
                </a:cubicBezTo>
                <a:cubicBezTo>
                  <a:pt x="7091906" y="5383621"/>
                  <a:pt x="7093028" y="5384158"/>
                  <a:pt x="7094005" y="5384158"/>
                </a:cubicBezTo>
                <a:cubicBezTo>
                  <a:pt x="7094852" y="5384158"/>
                  <a:pt x="7095568" y="5383653"/>
                  <a:pt x="7096154" y="5382644"/>
                </a:cubicBezTo>
                <a:cubicBezTo>
                  <a:pt x="7096740" y="5381635"/>
                  <a:pt x="7097033" y="5379861"/>
                  <a:pt x="7097033" y="5377321"/>
                </a:cubicBezTo>
                <a:cubicBezTo>
                  <a:pt x="7097033" y="5376149"/>
                  <a:pt x="7097000" y="5375173"/>
                  <a:pt x="7096935" y="5374391"/>
                </a:cubicBezTo>
                <a:cubicBezTo>
                  <a:pt x="7096870" y="5373610"/>
                  <a:pt x="7096740" y="5372910"/>
                  <a:pt x="7096544" y="5372291"/>
                </a:cubicBezTo>
                <a:cubicBezTo>
                  <a:pt x="7096349" y="5371673"/>
                  <a:pt x="7096105" y="5371136"/>
                  <a:pt x="7095812" y="5370680"/>
                </a:cubicBezTo>
                <a:cubicBezTo>
                  <a:pt x="7095519" y="5370224"/>
                  <a:pt x="7094982" y="5369605"/>
                  <a:pt x="7094200" y="5368824"/>
                </a:cubicBezTo>
                <a:cubicBezTo>
                  <a:pt x="7093419" y="5368043"/>
                  <a:pt x="7092166" y="5367099"/>
                  <a:pt x="7090440" y="5365992"/>
                </a:cubicBezTo>
                <a:cubicBezTo>
                  <a:pt x="7088715" y="5364885"/>
                  <a:pt x="7086745" y="5363908"/>
                  <a:pt x="7084532" y="5363062"/>
                </a:cubicBezTo>
                <a:cubicBezTo>
                  <a:pt x="7082318" y="5362215"/>
                  <a:pt x="7079892" y="5361532"/>
                  <a:pt x="7077255" y="5361011"/>
                </a:cubicBezTo>
                <a:cubicBezTo>
                  <a:pt x="7074618" y="5360490"/>
                  <a:pt x="7071900" y="5360229"/>
                  <a:pt x="7069100" y="5360229"/>
                </a:cubicBezTo>
                <a:close/>
                <a:moveTo>
                  <a:pt x="5411750" y="5360229"/>
                </a:moveTo>
                <a:cubicBezTo>
                  <a:pt x="5405955" y="5360229"/>
                  <a:pt x="5400567" y="5361190"/>
                  <a:pt x="5395586" y="5363110"/>
                </a:cubicBezTo>
                <a:cubicBezTo>
                  <a:pt x="5390605" y="5365031"/>
                  <a:pt x="5386275" y="5367978"/>
                  <a:pt x="5382596" y="5371949"/>
                </a:cubicBezTo>
                <a:cubicBezTo>
                  <a:pt x="5378917" y="5375921"/>
                  <a:pt x="5376020" y="5381016"/>
                  <a:pt x="5373904" y="5387235"/>
                </a:cubicBezTo>
                <a:cubicBezTo>
                  <a:pt x="5371788" y="5393453"/>
                  <a:pt x="5370729" y="5400892"/>
                  <a:pt x="5370729" y="5409552"/>
                </a:cubicBezTo>
                <a:cubicBezTo>
                  <a:pt x="5370729" y="5417170"/>
                  <a:pt x="5371592" y="5423893"/>
                  <a:pt x="5373318" y="5429720"/>
                </a:cubicBezTo>
                <a:cubicBezTo>
                  <a:pt x="5375043" y="5435548"/>
                  <a:pt x="5377550" y="5440464"/>
                  <a:pt x="5380838" y="5444468"/>
                </a:cubicBezTo>
                <a:cubicBezTo>
                  <a:pt x="5384126" y="5448473"/>
                  <a:pt x="5388212" y="5451517"/>
                  <a:pt x="5393096" y="5453600"/>
                </a:cubicBezTo>
                <a:cubicBezTo>
                  <a:pt x="5397979" y="5455684"/>
                  <a:pt x="5403579" y="5456726"/>
                  <a:pt x="5409895" y="5456726"/>
                </a:cubicBezTo>
                <a:cubicBezTo>
                  <a:pt x="5412955" y="5456726"/>
                  <a:pt x="5415917" y="5456433"/>
                  <a:pt x="5418782" y="5455847"/>
                </a:cubicBezTo>
                <a:cubicBezTo>
                  <a:pt x="5421647" y="5455261"/>
                  <a:pt x="5424301" y="5454496"/>
                  <a:pt x="5426742" y="5453551"/>
                </a:cubicBezTo>
                <a:cubicBezTo>
                  <a:pt x="5429184" y="5452607"/>
                  <a:pt x="5431382" y="5451533"/>
                  <a:pt x="5433335" y="5450328"/>
                </a:cubicBezTo>
                <a:cubicBezTo>
                  <a:pt x="5435288" y="5449124"/>
                  <a:pt x="5436672" y="5448115"/>
                  <a:pt x="5437486" y="5447301"/>
                </a:cubicBezTo>
                <a:cubicBezTo>
                  <a:pt x="5438300" y="5446487"/>
                  <a:pt x="5438821" y="5445868"/>
                  <a:pt x="5439049" y="5445445"/>
                </a:cubicBezTo>
                <a:cubicBezTo>
                  <a:pt x="5439276" y="5445022"/>
                  <a:pt x="5439472" y="5444533"/>
                  <a:pt x="5439635" y="5443980"/>
                </a:cubicBezTo>
                <a:cubicBezTo>
                  <a:pt x="5439797" y="5443427"/>
                  <a:pt x="5439911" y="5442743"/>
                  <a:pt x="5439976" y="5441929"/>
                </a:cubicBezTo>
                <a:cubicBezTo>
                  <a:pt x="5440042" y="5441115"/>
                  <a:pt x="5440074" y="5440155"/>
                  <a:pt x="5440074" y="5439048"/>
                </a:cubicBezTo>
                <a:cubicBezTo>
                  <a:pt x="5440074" y="5437745"/>
                  <a:pt x="5440025" y="5436622"/>
                  <a:pt x="5439928" y="5435678"/>
                </a:cubicBezTo>
                <a:cubicBezTo>
                  <a:pt x="5439830" y="5434734"/>
                  <a:pt x="5439667" y="5433953"/>
                  <a:pt x="5439439" y="5433334"/>
                </a:cubicBezTo>
                <a:cubicBezTo>
                  <a:pt x="5439211" y="5432716"/>
                  <a:pt x="5438935" y="5432276"/>
                  <a:pt x="5438609" y="5432016"/>
                </a:cubicBezTo>
                <a:cubicBezTo>
                  <a:pt x="5438283" y="5431755"/>
                  <a:pt x="5437893" y="5431625"/>
                  <a:pt x="5437437" y="5431625"/>
                </a:cubicBezTo>
                <a:cubicBezTo>
                  <a:pt x="5436656" y="5431625"/>
                  <a:pt x="5435565" y="5432195"/>
                  <a:pt x="5434165" y="5433334"/>
                </a:cubicBezTo>
                <a:cubicBezTo>
                  <a:pt x="5432765" y="5434474"/>
                  <a:pt x="5431040" y="5435743"/>
                  <a:pt x="5428989" y="5437143"/>
                </a:cubicBezTo>
                <a:cubicBezTo>
                  <a:pt x="5426938" y="5438543"/>
                  <a:pt x="5424512" y="5439829"/>
                  <a:pt x="5421712" y="5441001"/>
                </a:cubicBezTo>
                <a:cubicBezTo>
                  <a:pt x="5418913" y="5442173"/>
                  <a:pt x="5415657" y="5442759"/>
                  <a:pt x="5411946" y="5442759"/>
                </a:cubicBezTo>
                <a:cubicBezTo>
                  <a:pt x="5408039" y="5442759"/>
                  <a:pt x="5404572" y="5442059"/>
                  <a:pt x="5401544" y="5440659"/>
                </a:cubicBezTo>
                <a:cubicBezTo>
                  <a:pt x="5398516" y="5439259"/>
                  <a:pt x="5395960" y="5437127"/>
                  <a:pt x="5393877" y="5434262"/>
                </a:cubicBezTo>
                <a:cubicBezTo>
                  <a:pt x="5391793" y="5431397"/>
                  <a:pt x="5390214" y="5427832"/>
                  <a:pt x="5389140" y="5423567"/>
                </a:cubicBezTo>
                <a:cubicBezTo>
                  <a:pt x="5388066" y="5419302"/>
                  <a:pt x="5387528" y="5414338"/>
                  <a:pt x="5387528" y="5408673"/>
                </a:cubicBezTo>
                <a:cubicBezTo>
                  <a:pt x="5387528" y="5397343"/>
                  <a:pt x="5389596" y="5388700"/>
                  <a:pt x="5393730" y="5382742"/>
                </a:cubicBezTo>
                <a:cubicBezTo>
                  <a:pt x="5397865" y="5376784"/>
                  <a:pt x="5403807" y="5373805"/>
                  <a:pt x="5411555" y="5373805"/>
                </a:cubicBezTo>
                <a:cubicBezTo>
                  <a:pt x="5415331" y="5373805"/>
                  <a:pt x="5418603" y="5374342"/>
                  <a:pt x="5421371" y="5375417"/>
                </a:cubicBezTo>
                <a:cubicBezTo>
                  <a:pt x="5424138" y="5376491"/>
                  <a:pt x="5426498" y="5377679"/>
                  <a:pt x="5428452" y="5378982"/>
                </a:cubicBezTo>
                <a:cubicBezTo>
                  <a:pt x="5430405" y="5380284"/>
                  <a:pt x="5432016" y="5381472"/>
                  <a:pt x="5433286" y="5382547"/>
                </a:cubicBezTo>
                <a:cubicBezTo>
                  <a:pt x="5434556" y="5383621"/>
                  <a:pt x="5435679" y="5384158"/>
                  <a:pt x="5436656" y="5384158"/>
                </a:cubicBezTo>
                <a:cubicBezTo>
                  <a:pt x="5437502" y="5384158"/>
                  <a:pt x="5438218" y="5383653"/>
                  <a:pt x="5438804" y="5382644"/>
                </a:cubicBezTo>
                <a:cubicBezTo>
                  <a:pt x="5439390" y="5381635"/>
                  <a:pt x="5439683" y="5379861"/>
                  <a:pt x="5439683" y="5377321"/>
                </a:cubicBezTo>
                <a:cubicBezTo>
                  <a:pt x="5439683" y="5376149"/>
                  <a:pt x="5439651" y="5375173"/>
                  <a:pt x="5439586" y="5374391"/>
                </a:cubicBezTo>
                <a:cubicBezTo>
                  <a:pt x="5439521" y="5373610"/>
                  <a:pt x="5439390" y="5372910"/>
                  <a:pt x="5439195" y="5372291"/>
                </a:cubicBezTo>
                <a:cubicBezTo>
                  <a:pt x="5439000" y="5371673"/>
                  <a:pt x="5438756" y="5371136"/>
                  <a:pt x="5438463" y="5370680"/>
                </a:cubicBezTo>
                <a:cubicBezTo>
                  <a:pt x="5438170" y="5370224"/>
                  <a:pt x="5437632" y="5369605"/>
                  <a:pt x="5436851" y="5368824"/>
                </a:cubicBezTo>
                <a:cubicBezTo>
                  <a:pt x="5436070" y="5368043"/>
                  <a:pt x="5434816" y="5367099"/>
                  <a:pt x="5433091" y="5365992"/>
                </a:cubicBezTo>
                <a:cubicBezTo>
                  <a:pt x="5431365" y="5364885"/>
                  <a:pt x="5429396" y="5363908"/>
                  <a:pt x="5427182" y="5363062"/>
                </a:cubicBezTo>
                <a:cubicBezTo>
                  <a:pt x="5424968" y="5362215"/>
                  <a:pt x="5422543" y="5361532"/>
                  <a:pt x="5419906" y="5361011"/>
                </a:cubicBezTo>
                <a:cubicBezTo>
                  <a:pt x="5417268" y="5360490"/>
                  <a:pt x="5414550" y="5360229"/>
                  <a:pt x="5411750" y="5360229"/>
                </a:cubicBezTo>
                <a:close/>
                <a:moveTo>
                  <a:pt x="4983125" y="5360229"/>
                </a:moveTo>
                <a:cubicBezTo>
                  <a:pt x="4977330" y="5360229"/>
                  <a:pt x="4971942" y="5361190"/>
                  <a:pt x="4966961" y="5363110"/>
                </a:cubicBezTo>
                <a:cubicBezTo>
                  <a:pt x="4961980" y="5365031"/>
                  <a:pt x="4957650" y="5367978"/>
                  <a:pt x="4953971" y="5371949"/>
                </a:cubicBezTo>
                <a:cubicBezTo>
                  <a:pt x="4950292" y="5375921"/>
                  <a:pt x="4947395" y="5381016"/>
                  <a:pt x="4945279" y="5387235"/>
                </a:cubicBezTo>
                <a:cubicBezTo>
                  <a:pt x="4943162" y="5393453"/>
                  <a:pt x="4942104" y="5400892"/>
                  <a:pt x="4942104" y="5409552"/>
                </a:cubicBezTo>
                <a:cubicBezTo>
                  <a:pt x="4942104" y="5417170"/>
                  <a:pt x="4942967" y="5423893"/>
                  <a:pt x="4944693" y="5429720"/>
                </a:cubicBezTo>
                <a:cubicBezTo>
                  <a:pt x="4946418" y="5435548"/>
                  <a:pt x="4948925" y="5440464"/>
                  <a:pt x="4952213" y="5444468"/>
                </a:cubicBezTo>
                <a:cubicBezTo>
                  <a:pt x="4955501" y="5448473"/>
                  <a:pt x="4959587" y="5451517"/>
                  <a:pt x="4964470" y="5453600"/>
                </a:cubicBezTo>
                <a:cubicBezTo>
                  <a:pt x="4969354" y="5455684"/>
                  <a:pt x="4974954" y="5456726"/>
                  <a:pt x="4981269" y="5456726"/>
                </a:cubicBezTo>
                <a:cubicBezTo>
                  <a:pt x="4984330" y="5456726"/>
                  <a:pt x="4987292" y="5456433"/>
                  <a:pt x="4990157" y="5455847"/>
                </a:cubicBezTo>
                <a:cubicBezTo>
                  <a:pt x="4993022" y="5455261"/>
                  <a:pt x="4995675" y="5454496"/>
                  <a:pt x="4998117" y="5453551"/>
                </a:cubicBezTo>
                <a:cubicBezTo>
                  <a:pt x="5000559" y="5452607"/>
                  <a:pt x="5002756" y="5451533"/>
                  <a:pt x="5004710" y="5450328"/>
                </a:cubicBezTo>
                <a:cubicBezTo>
                  <a:pt x="5006663" y="5449124"/>
                  <a:pt x="5008047" y="5448115"/>
                  <a:pt x="5008861" y="5447301"/>
                </a:cubicBezTo>
                <a:cubicBezTo>
                  <a:pt x="5009675" y="5446487"/>
                  <a:pt x="5010196" y="5445868"/>
                  <a:pt x="5010423" y="5445445"/>
                </a:cubicBezTo>
                <a:cubicBezTo>
                  <a:pt x="5010651" y="5445022"/>
                  <a:pt x="5010847" y="5444533"/>
                  <a:pt x="5011009" y="5443980"/>
                </a:cubicBezTo>
                <a:cubicBezTo>
                  <a:pt x="5011172" y="5443427"/>
                  <a:pt x="5011286" y="5442743"/>
                  <a:pt x="5011351" y="5441929"/>
                </a:cubicBezTo>
                <a:cubicBezTo>
                  <a:pt x="5011416" y="5441115"/>
                  <a:pt x="5011449" y="5440155"/>
                  <a:pt x="5011449" y="5439048"/>
                </a:cubicBezTo>
                <a:cubicBezTo>
                  <a:pt x="5011449" y="5437745"/>
                  <a:pt x="5011400" y="5436622"/>
                  <a:pt x="5011302" y="5435678"/>
                </a:cubicBezTo>
                <a:cubicBezTo>
                  <a:pt x="5011205" y="5434734"/>
                  <a:pt x="5011042" y="5433953"/>
                  <a:pt x="5010814" y="5433334"/>
                </a:cubicBezTo>
                <a:cubicBezTo>
                  <a:pt x="5010586" y="5432716"/>
                  <a:pt x="5010309" y="5432276"/>
                  <a:pt x="5009984" y="5432016"/>
                </a:cubicBezTo>
                <a:cubicBezTo>
                  <a:pt x="5009658" y="5431755"/>
                  <a:pt x="5009268" y="5431625"/>
                  <a:pt x="5008812" y="5431625"/>
                </a:cubicBezTo>
                <a:cubicBezTo>
                  <a:pt x="5008031" y="5431625"/>
                  <a:pt x="5006940" y="5432195"/>
                  <a:pt x="5005540" y="5433334"/>
                </a:cubicBezTo>
                <a:cubicBezTo>
                  <a:pt x="5004140" y="5434474"/>
                  <a:pt x="5002415" y="5435743"/>
                  <a:pt x="5000364" y="5437143"/>
                </a:cubicBezTo>
                <a:cubicBezTo>
                  <a:pt x="4998313" y="5438543"/>
                  <a:pt x="4995887" y="5439829"/>
                  <a:pt x="4993087" y="5441001"/>
                </a:cubicBezTo>
                <a:cubicBezTo>
                  <a:pt x="4990287" y="5442173"/>
                  <a:pt x="4987032" y="5442759"/>
                  <a:pt x="4983320" y="5442759"/>
                </a:cubicBezTo>
                <a:cubicBezTo>
                  <a:pt x="4979414" y="5442759"/>
                  <a:pt x="4975946" y="5442059"/>
                  <a:pt x="4972919" y="5440659"/>
                </a:cubicBezTo>
                <a:cubicBezTo>
                  <a:pt x="4969891" y="5439259"/>
                  <a:pt x="4967335" y="5437127"/>
                  <a:pt x="4965252" y="5434262"/>
                </a:cubicBezTo>
                <a:cubicBezTo>
                  <a:pt x="4963168" y="5431397"/>
                  <a:pt x="4961589" y="5427832"/>
                  <a:pt x="4960515" y="5423567"/>
                </a:cubicBezTo>
                <a:cubicBezTo>
                  <a:pt x="4959440" y="5419302"/>
                  <a:pt x="4958903" y="5414338"/>
                  <a:pt x="4958903" y="5408673"/>
                </a:cubicBezTo>
                <a:cubicBezTo>
                  <a:pt x="4958903" y="5397343"/>
                  <a:pt x="4960971" y="5388700"/>
                  <a:pt x="4965105" y="5382742"/>
                </a:cubicBezTo>
                <a:cubicBezTo>
                  <a:pt x="4969240" y="5376784"/>
                  <a:pt x="4975181" y="5373805"/>
                  <a:pt x="4982930" y="5373805"/>
                </a:cubicBezTo>
                <a:cubicBezTo>
                  <a:pt x="4986706" y="5373805"/>
                  <a:pt x="4989978" y="5374342"/>
                  <a:pt x="4992745" y="5375417"/>
                </a:cubicBezTo>
                <a:cubicBezTo>
                  <a:pt x="4995513" y="5376491"/>
                  <a:pt x="4997873" y="5377679"/>
                  <a:pt x="4999826" y="5378982"/>
                </a:cubicBezTo>
                <a:cubicBezTo>
                  <a:pt x="5001780" y="5380284"/>
                  <a:pt x="5003391" y="5381472"/>
                  <a:pt x="5004661" y="5382547"/>
                </a:cubicBezTo>
                <a:cubicBezTo>
                  <a:pt x="5005931" y="5383621"/>
                  <a:pt x="5007054" y="5384158"/>
                  <a:pt x="5008031" y="5384158"/>
                </a:cubicBezTo>
                <a:cubicBezTo>
                  <a:pt x="5008877" y="5384158"/>
                  <a:pt x="5009593" y="5383653"/>
                  <a:pt x="5010179" y="5382644"/>
                </a:cubicBezTo>
                <a:cubicBezTo>
                  <a:pt x="5010765" y="5381635"/>
                  <a:pt x="5011058" y="5379861"/>
                  <a:pt x="5011058" y="5377321"/>
                </a:cubicBezTo>
                <a:cubicBezTo>
                  <a:pt x="5011058" y="5376149"/>
                  <a:pt x="5011026" y="5375173"/>
                  <a:pt x="5010961" y="5374391"/>
                </a:cubicBezTo>
                <a:cubicBezTo>
                  <a:pt x="5010895" y="5373610"/>
                  <a:pt x="5010765" y="5372910"/>
                  <a:pt x="5010570" y="5372291"/>
                </a:cubicBezTo>
                <a:cubicBezTo>
                  <a:pt x="5010375" y="5371673"/>
                  <a:pt x="5010130" y="5371136"/>
                  <a:pt x="5009837" y="5370680"/>
                </a:cubicBezTo>
                <a:cubicBezTo>
                  <a:pt x="5009544" y="5370224"/>
                  <a:pt x="5009007" y="5369605"/>
                  <a:pt x="5008226" y="5368824"/>
                </a:cubicBezTo>
                <a:cubicBezTo>
                  <a:pt x="5007445" y="5368043"/>
                  <a:pt x="5006191" y="5367099"/>
                  <a:pt x="5004466" y="5365992"/>
                </a:cubicBezTo>
                <a:cubicBezTo>
                  <a:pt x="5002740" y="5364885"/>
                  <a:pt x="5000771" y="5363908"/>
                  <a:pt x="4998557" y="5363062"/>
                </a:cubicBezTo>
                <a:cubicBezTo>
                  <a:pt x="4996343" y="5362215"/>
                  <a:pt x="4993917" y="5361532"/>
                  <a:pt x="4991280" y="5361011"/>
                </a:cubicBezTo>
                <a:cubicBezTo>
                  <a:pt x="4988643" y="5360490"/>
                  <a:pt x="4985925" y="5360229"/>
                  <a:pt x="4983125" y="5360229"/>
                </a:cubicBezTo>
                <a:close/>
                <a:moveTo>
                  <a:pt x="3963950" y="5360229"/>
                </a:moveTo>
                <a:cubicBezTo>
                  <a:pt x="3958155" y="5360229"/>
                  <a:pt x="3952767" y="5361190"/>
                  <a:pt x="3947786" y="5363110"/>
                </a:cubicBezTo>
                <a:cubicBezTo>
                  <a:pt x="3942805" y="5365031"/>
                  <a:pt x="3938475" y="5367978"/>
                  <a:pt x="3934796" y="5371949"/>
                </a:cubicBezTo>
                <a:cubicBezTo>
                  <a:pt x="3931118" y="5375921"/>
                  <a:pt x="3928220" y="5381016"/>
                  <a:pt x="3926104" y="5387235"/>
                </a:cubicBezTo>
                <a:cubicBezTo>
                  <a:pt x="3923987" y="5393453"/>
                  <a:pt x="3922929" y="5400892"/>
                  <a:pt x="3922929" y="5409552"/>
                </a:cubicBezTo>
                <a:cubicBezTo>
                  <a:pt x="3922929" y="5417170"/>
                  <a:pt x="3923792" y="5423893"/>
                  <a:pt x="3925518" y="5429720"/>
                </a:cubicBezTo>
                <a:cubicBezTo>
                  <a:pt x="3927243" y="5435548"/>
                  <a:pt x="3929750" y="5440464"/>
                  <a:pt x="3933038" y="5444468"/>
                </a:cubicBezTo>
                <a:cubicBezTo>
                  <a:pt x="3936326" y="5448473"/>
                  <a:pt x="3940412" y="5451517"/>
                  <a:pt x="3945295" y="5453600"/>
                </a:cubicBezTo>
                <a:cubicBezTo>
                  <a:pt x="3950179" y="5455684"/>
                  <a:pt x="3955779" y="5456726"/>
                  <a:pt x="3962094" y="5456726"/>
                </a:cubicBezTo>
                <a:cubicBezTo>
                  <a:pt x="3965155" y="5456726"/>
                  <a:pt x="3968118" y="5456433"/>
                  <a:pt x="3970982" y="5455847"/>
                </a:cubicBezTo>
                <a:cubicBezTo>
                  <a:pt x="3973847" y="5455261"/>
                  <a:pt x="3976500" y="5454496"/>
                  <a:pt x="3978942" y="5453551"/>
                </a:cubicBezTo>
                <a:cubicBezTo>
                  <a:pt x="3981384" y="5452607"/>
                  <a:pt x="3983581" y="5451533"/>
                  <a:pt x="3985535" y="5450328"/>
                </a:cubicBezTo>
                <a:cubicBezTo>
                  <a:pt x="3987488" y="5449124"/>
                  <a:pt x="3988872" y="5448115"/>
                  <a:pt x="3989686" y="5447301"/>
                </a:cubicBezTo>
                <a:cubicBezTo>
                  <a:pt x="3990500" y="5446487"/>
                  <a:pt x="3991021" y="5445868"/>
                  <a:pt x="3991248" y="5445445"/>
                </a:cubicBezTo>
                <a:cubicBezTo>
                  <a:pt x="3991476" y="5445022"/>
                  <a:pt x="3991672" y="5444533"/>
                  <a:pt x="3991834" y="5443980"/>
                </a:cubicBezTo>
                <a:cubicBezTo>
                  <a:pt x="3991997" y="5443427"/>
                  <a:pt x="3992111" y="5442743"/>
                  <a:pt x="3992176" y="5441929"/>
                </a:cubicBezTo>
                <a:cubicBezTo>
                  <a:pt x="3992241" y="5441115"/>
                  <a:pt x="3992274" y="5440155"/>
                  <a:pt x="3992274" y="5439048"/>
                </a:cubicBezTo>
                <a:cubicBezTo>
                  <a:pt x="3992274" y="5437745"/>
                  <a:pt x="3992225" y="5436622"/>
                  <a:pt x="3992128" y="5435678"/>
                </a:cubicBezTo>
                <a:cubicBezTo>
                  <a:pt x="3992030" y="5434734"/>
                  <a:pt x="3991867" y="5433953"/>
                  <a:pt x="3991639" y="5433334"/>
                </a:cubicBezTo>
                <a:cubicBezTo>
                  <a:pt x="3991411" y="5432716"/>
                  <a:pt x="3991134" y="5432276"/>
                  <a:pt x="3990809" y="5432016"/>
                </a:cubicBezTo>
                <a:cubicBezTo>
                  <a:pt x="3990483" y="5431755"/>
                  <a:pt x="3990093" y="5431625"/>
                  <a:pt x="3989637" y="5431625"/>
                </a:cubicBezTo>
                <a:cubicBezTo>
                  <a:pt x="3988856" y="5431625"/>
                  <a:pt x="3987765" y="5432195"/>
                  <a:pt x="3986365" y="5433334"/>
                </a:cubicBezTo>
                <a:cubicBezTo>
                  <a:pt x="3984965" y="5434474"/>
                  <a:pt x="3983240" y="5435743"/>
                  <a:pt x="3981189" y="5437143"/>
                </a:cubicBezTo>
                <a:cubicBezTo>
                  <a:pt x="3979138" y="5438543"/>
                  <a:pt x="3976712" y="5439829"/>
                  <a:pt x="3973913" y="5441001"/>
                </a:cubicBezTo>
                <a:cubicBezTo>
                  <a:pt x="3971112" y="5442173"/>
                  <a:pt x="3967857" y="5442759"/>
                  <a:pt x="3964145" y="5442759"/>
                </a:cubicBezTo>
                <a:cubicBezTo>
                  <a:pt x="3960239" y="5442759"/>
                  <a:pt x="3956771" y="5442059"/>
                  <a:pt x="3953744" y="5440659"/>
                </a:cubicBezTo>
                <a:cubicBezTo>
                  <a:pt x="3950716" y="5439259"/>
                  <a:pt x="3948161" y="5437127"/>
                  <a:pt x="3946077" y="5434262"/>
                </a:cubicBezTo>
                <a:cubicBezTo>
                  <a:pt x="3943993" y="5431397"/>
                  <a:pt x="3942414" y="5427832"/>
                  <a:pt x="3941340" y="5423567"/>
                </a:cubicBezTo>
                <a:cubicBezTo>
                  <a:pt x="3940265" y="5419302"/>
                  <a:pt x="3939729" y="5414338"/>
                  <a:pt x="3939729" y="5408673"/>
                </a:cubicBezTo>
                <a:cubicBezTo>
                  <a:pt x="3939729" y="5397343"/>
                  <a:pt x="3941796" y="5388700"/>
                  <a:pt x="3945930" y="5382742"/>
                </a:cubicBezTo>
                <a:cubicBezTo>
                  <a:pt x="3950065" y="5376784"/>
                  <a:pt x="3956006" y="5373805"/>
                  <a:pt x="3963755" y="5373805"/>
                </a:cubicBezTo>
                <a:cubicBezTo>
                  <a:pt x="3967531" y="5373805"/>
                  <a:pt x="3970803" y="5374342"/>
                  <a:pt x="3973570" y="5375417"/>
                </a:cubicBezTo>
                <a:cubicBezTo>
                  <a:pt x="3976338" y="5376491"/>
                  <a:pt x="3978698" y="5377679"/>
                  <a:pt x="3980651" y="5378982"/>
                </a:cubicBezTo>
                <a:cubicBezTo>
                  <a:pt x="3982605" y="5380284"/>
                  <a:pt x="3984216" y="5381472"/>
                  <a:pt x="3985486" y="5382547"/>
                </a:cubicBezTo>
                <a:cubicBezTo>
                  <a:pt x="3986756" y="5383621"/>
                  <a:pt x="3987879" y="5384158"/>
                  <a:pt x="3988856" y="5384158"/>
                </a:cubicBezTo>
                <a:cubicBezTo>
                  <a:pt x="3989702" y="5384158"/>
                  <a:pt x="3990418" y="5383653"/>
                  <a:pt x="3991004" y="5382644"/>
                </a:cubicBezTo>
                <a:cubicBezTo>
                  <a:pt x="3991590" y="5381635"/>
                  <a:pt x="3991883" y="5379861"/>
                  <a:pt x="3991883" y="5377321"/>
                </a:cubicBezTo>
                <a:cubicBezTo>
                  <a:pt x="3991883" y="5376149"/>
                  <a:pt x="3991851" y="5375173"/>
                  <a:pt x="3991786" y="5374391"/>
                </a:cubicBezTo>
                <a:cubicBezTo>
                  <a:pt x="3991720" y="5373610"/>
                  <a:pt x="3991590" y="5372910"/>
                  <a:pt x="3991395" y="5372291"/>
                </a:cubicBezTo>
                <a:cubicBezTo>
                  <a:pt x="3991200" y="5371673"/>
                  <a:pt x="3990956" y="5371136"/>
                  <a:pt x="3990662" y="5370680"/>
                </a:cubicBezTo>
                <a:cubicBezTo>
                  <a:pt x="3990369" y="5370224"/>
                  <a:pt x="3989832" y="5369605"/>
                  <a:pt x="3989051" y="5368824"/>
                </a:cubicBezTo>
                <a:cubicBezTo>
                  <a:pt x="3988270" y="5368043"/>
                  <a:pt x="3987016" y="5367099"/>
                  <a:pt x="3985291" y="5365992"/>
                </a:cubicBezTo>
                <a:cubicBezTo>
                  <a:pt x="3983565" y="5364885"/>
                  <a:pt x="3981596" y="5363908"/>
                  <a:pt x="3979382" y="5363062"/>
                </a:cubicBezTo>
                <a:cubicBezTo>
                  <a:pt x="3977168" y="5362215"/>
                  <a:pt x="3974742" y="5361532"/>
                  <a:pt x="3972105" y="5361011"/>
                </a:cubicBezTo>
                <a:cubicBezTo>
                  <a:pt x="3969469" y="5360490"/>
                  <a:pt x="3966750" y="5360229"/>
                  <a:pt x="3963950" y="5360229"/>
                </a:cubicBezTo>
                <a:close/>
                <a:moveTo>
                  <a:pt x="2735225" y="5360229"/>
                </a:moveTo>
                <a:cubicBezTo>
                  <a:pt x="2729430" y="5360229"/>
                  <a:pt x="2724042" y="5361190"/>
                  <a:pt x="2719061" y="5363110"/>
                </a:cubicBezTo>
                <a:cubicBezTo>
                  <a:pt x="2714080" y="5365031"/>
                  <a:pt x="2709750" y="5367978"/>
                  <a:pt x="2706071" y="5371949"/>
                </a:cubicBezTo>
                <a:cubicBezTo>
                  <a:pt x="2702392" y="5375921"/>
                  <a:pt x="2699495" y="5381016"/>
                  <a:pt x="2697379" y="5387235"/>
                </a:cubicBezTo>
                <a:cubicBezTo>
                  <a:pt x="2695263" y="5393453"/>
                  <a:pt x="2694205" y="5400892"/>
                  <a:pt x="2694205" y="5409552"/>
                </a:cubicBezTo>
                <a:cubicBezTo>
                  <a:pt x="2694205" y="5417170"/>
                  <a:pt x="2695067" y="5423893"/>
                  <a:pt x="2696793" y="5429720"/>
                </a:cubicBezTo>
                <a:cubicBezTo>
                  <a:pt x="2698518" y="5435548"/>
                  <a:pt x="2701025" y="5440464"/>
                  <a:pt x="2704313" y="5444468"/>
                </a:cubicBezTo>
                <a:cubicBezTo>
                  <a:pt x="2707601" y="5448473"/>
                  <a:pt x="2711687" y="5451517"/>
                  <a:pt x="2716571" y="5453600"/>
                </a:cubicBezTo>
                <a:cubicBezTo>
                  <a:pt x="2721454" y="5455684"/>
                  <a:pt x="2727054" y="5456726"/>
                  <a:pt x="2733370" y="5456726"/>
                </a:cubicBezTo>
                <a:cubicBezTo>
                  <a:pt x="2736430" y="5456726"/>
                  <a:pt x="2739392" y="5456433"/>
                  <a:pt x="2742257" y="5455847"/>
                </a:cubicBezTo>
                <a:cubicBezTo>
                  <a:pt x="2745122" y="5455261"/>
                  <a:pt x="2747776" y="5454496"/>
                  <a:pt x="2750217" y="5453551"/>
                </a:cubicBezTo>
                <a:cubicBezTo>
                  <a:pt x="2752659" y="5452607"/>
                  <a:pt x="2754857" y="5451533"/>
                  <a:pt x="2756810" y="5450328"/>
                </a:cubicBezTo>
                <a:cubicBezTo>
                  <a:pt x="2758763" y="5449124"/>
                  <a:pt x="2760147" y="5448115"/>
                  <a:pt x="2760961" y="5447301"/>
                </a:cubicBezTo>
                <a:cubicBezTo>
                  <a:pt x="2761775" y="5446487"/>
                  <a:pt x="2762296" y="5445868"/>
                  <a:pt x="2762524" y="5445445"/>
                </a:cubicBezTo>
                <a:cubicBezTo>
                  <a:pt x="2762752" y="5445022"/>
                  <a:pt x="2762947" y="5444533"/>
                  <a:pt x="2763110" y="5443980"/>
                </a:cubicBezTo>
                <a:cubicBezTo>
                  <a:pt x="2763272" y="5443427"/>
                  <a:pt x="2763386" y="5442743"/>
                  <a:pt x="2763451" y="5441929"/>
                </a:cubicBezTo>
                <a:cubicBezTo>
                  <a:pt x="2763517" y="5441115"/>
                  <a:pt x="2763549" y="5440155"/>
                  <a:pt x="2763549" y="5439048"/>
                </a:cubicBezTo>
                <a:cubicBezTo>
                  <a:pt x="2763549" y="5437745"/>
                  <a:pt x="2763500" y="5436622"/>
                  <a:pt x="2763403" y="5435678"/>
                </a:cubicBezTo>
                <a:cubicBezTo>
                  <a:pt x="2763305" y="5434734"/>
                  <a:pt x="2763142" y="5433953"/>
                  <a:pt x="2762914" y="5433334"/>
                </a:cubicBezTo>
                <a:cubicBezTo>
                  <a:pt x="2762686" y="5432716"/>
                  <a:pt x="2762410" y="5432276"/>
                  <a:pt x="2762084" y="5432016"/>
                </a:cubicBezTo>
                <a:cubicBezTo>
                  <a:pt x="2761759" y="5431755"/>
                  <a:pt x="2761368" y="5431625"/>
                  <a:pt x="2760912" y="5431625"/>
                </a:cubicBezTo>
                <a:cubicBezTo>
                  <a:pt x="2760131" y="5431625"/>
                  <a:pt x="2759040" y="5432195"/>
                  <a:pt x="2757640" y="5433334"/>
                </a:cubicBezTo>
                <a:cubicBezTo>
                  <a:pt x="2756240" y="5434474"/>
                  <a:pt x="2754515" y="5435743"/>
                  <a:pt x="2752464" y="5437143"/>
                </a:cubicBezTo>
                <a:cubicBezTo>
                  <a:pt x="2750413" y="5438543"/>
                  <a:pt x="2747987" y="5439829"/>
                  <a:pt x="2745187" y="5441001"/>
                </a:cubicBezTo>
                <a:cubicBezTo>
                  <a:pt x="2742388" y="5442173"/>
                  <a:pt x="2739132" y="5442759"/>
                  <a:pt x="2735421" y="5442759"/>
                </a:cubicBezTo>
                <a:cubicBezTo>
                  <a:pt x="2731514" y="5442759"/>
                  <a:pt x="2728047" y="5442059"/>
                  <a:pt x="2725019" y="5440659"/>
                </a:cubicBezTo>
                <a:cubicBezTo>
                  <a:pt x="2721991" y="5439259"/>
                  <a:pt x="2719436" y="5437127"/>
                  <a:pt x="2717352" y="5434262"/>
                </a:cubicBezTo>
                <a:cubicBezTo>
                  <a:pt x="2715268" y="5431397"/>
                  <a:pt x="2713689" y="5427832"/>
                  <a:pt x="2712615" y="5423567"/>
                </a:cubicBezTo>
                <a:cubicBezTo>
                  <a:pt x="2711541" y="5419302"/>
                  <a:pt x="2711003" y="5414338"/>
                  <a:pt x="2711003" y="5408673"/>
                </a:cubicBezTo>
                <a:cubicBezTo>
                  <a:pt x="2711003" y="5397343"/>
                  <a:pt x="2713071" y="5388700"/>
                  <a:pt x="2717205" y="5382742"/>
                </a:cubicBezTo>
                <a:cubicBezTo>
                  <a:pt x="2721340" y="5376784"/>
                  <a:pt x="2727282" y="5373805"/>
                  <a:pt x="2735030" y="5373805"/>
                </a:cubicBezTo>
                <a:cubicBezTo>
                  <a:pt x="2738806" y="5373805"/>
                  <a:pt x="2742078" y="5374342"/>
                  <a:pt x="2744846" y="5375417"/>
                </a:cubicBezTo>
                <a:cubicBezTo>
                  <a:pt x="2747613" y="5376491"/>
                  <a:pt x="2749973" y="5377679"/>
                  <a:pt x="2751927" y="5378982"/>
                </a:cubicBezTo>
                <a:cubicBezTo>
                  <a:pt x="2753880" y="5380284"/>
                  <a:pt x="2755492" y="5381472"/>
                  <a:pt x="2756761" y="5382547"/>
                </a:cubicBezTo>
                <a:cubicBezTo>
                  <a:pt x="2758031" y="5383621"/>
                  <a:pt x="2759154" y="5384158"/>
                  <a:pt x="2760131" y="5384158"/>
                </a:cubicBezTo>
                <a:cubicBezTo>
                  <a:pt x="2760977" y="5384158"/>
                  <a:pt x="2761693" y="5383653"/>
                  <a:pt x="2762279" y="5382644"/>
                </a:cubicBezTo>
                <a:cubicBezTo>
                  <a:pt x="2762865" y="5381635"/>
                  <a:pt x="2763158" y="5379861"/>
                  <a:pt x="2763158" y="5377321"/>
                </a:cubicBezTo>
                <a:cubicBezTo>
                  <a:pt x="2763158" y="5376149"/>
                  <a:pt x="2763126" y="5375173"/>
                  <a:pt x="2763061" y="5374391"/>
                </a:cubicBezTo>
                <a:cubicBezTo>
                  <a:pt x="2762996" y="5373610"/>
                  <a:pt x="2762865" y="5372910"/>
                  <a:pt x="2762670" y="5372291"/>
                </a:cubicBezTo>
                <a:cubicBezTo>
                  <a:pt x="2762475" y="5371673"/>
                  <a:pt x="2762230" y="5371136"/>
                  <a:pt x="2761938" y="5370680"/>
                </a:cubicBezTo>
                <a:cubicBezTo>
                  <a:pt x="2761645" y="5370224"/>
                  <a:pt x="2761107" y="5369605"/>
                  <a:pt x="2760326" y="5368824"/>
                </a:cubicBezTo>
                <a:cubicBezTo>
                  <a:pt x="2759545" y="5368043"/>
                  <a:pt x="2758291" y="5367099"/>
                  <a:pt x="2756566" y="5365992"/>
                </a:cubicBezTo>
                <a:cubicBezTo>
                  <a:pt x="2754840" y="5364885"/>
                  <a:pt x="2752871" y="5363908"/>
                  <a:pt x="2750657" y="5363062"/>
                </a:cubicBezTo>
                <a:cubicBezTo>
                  <a:pt x="2748443" y="5362215"/>
                  <a:pt x="2746018" y="5361532"/>
                  <a:pt x="2743381" y="5361011"/>
                </a:cubicBezTo>
                <a:cubicBezTo>
                  <a:pt x="2740743" y="5360490"/>
                  <a:pt x="2738025" y="5360229"/>
                  <a:pt x="2735225" y="5360229"/>
                </a:cubicBezTo>
                <a:close/>
                <a:moveTo>
                  <a:pt x="2144675" y="5360229"/>
                </a:moveTo>
                <a:cubicBezTo>
                  <a:pt x="2138881" y="5360229"/>
                  <a:pt x="2133492" y="5361190"/>
                  <a:pt x="2128511" y="5363110"/>
                </a:cubicBezTo>
                <a:cubicBezTo>
                  <a:pt x="2123530" y="5365031"/>
                  <a:pt x="2119200" y="5367978"/>
                  <a:pt x="2115521" y="5371949"/>
                </a:cubicBezTo>
                <a:cubicBezTo>
                  <a:pt x="2111843" y="5375921"/>
                  <a:pt x="2108945" y="5381016"/>
                  <a:pt x="2106829" y="5387235"/>
                </a:cubicBezTo>
                <a:cubicBezTo>
                  <a:pt x="2104713" y="5393453"/>
                  <a:pt x="2103655" y="5400892"/>
                  <a:pt x="2103655" y="5409552"/>
                </a:cubicBezTo>
                <a:cubicBezTo>
                  <a:pt x="2103655" y="5417170"/>
                  <a:pt x="2104518" y="5423893"/>
                  <a:pt x="2106243" y="5429720"/>
                </a:cubicBezTo>
                <a:cubicBezTo>
                  <a:pt x="2107969" y="5435548"/>
                  <a:pt x="2110475" y="5440464"/>
                  <a:pt x="2113763" y="5444468"/>
                </a:cubicBezTo>
                <a:cubicBezTo>
                  <a:pt x="2117052" y="5448473"/>
                  <a:pt x="2121137" y="5451517"/>
                  <a:pt x="2126021" y="5453600"/>
                </a:cubicBezTo>
                <a:cubicBezTo>
                  <a:pt x="2130904" y="5455684"/>
                  <a:pt x="2136504" y="5456726"/>
                  <a:pt x="2142820" y="5456726"/>
                </a:cubicBezTo>
                <a:cubicBezTo>
                  <a:pt x="2145880" y="5456726"/>
                  <a:pt x="2148843" y="5456433"/>
                  <a:pt x="2151707" y="5455847"/>
                </a:cubicBezTo>
                <a:cubicBezTo>
                  <a:pt x="2154572" y="5455261"/>
                  <a:pt x="2157226" y="5454496"/>
                  <a:pt x="2159668" y="5453551"/>
                </a:cubicBezTo>
                <a:cubicBezTo>
                  <a:pt x="2162110" y="5452607"/>
                  <a:pt x="2164307" y="5451533"/>
                  <a:pt x="2166260" y="5450328"/>
                </a:cubicBezTo>
                <a:cubicBezTo>
                  <a:pt x="2168213" y="5449124"/>
                  <a:pt x="2169597" y="5448115"/>
                  <a:pt x="2170411" y="5447301"/>
                </a:cubicBezTo>
                <a:cubicBezTo>
                  <a:pt x="2171225" y="5446487"/>
                  <a:pt x="2171746" y="5445868"/>
                  <a:pt x="2171973" y="5445445"/>
                </a:cubicBezTo>
                <a:cubicBezTo>
                  <a:pt x="2172202" y="5445022"/>
                  <a:pt x="2172397" y="5444533"/>
                  <a:pt x="2172560" y="5443980"/>
                </a:cubicBezTo>
                <a:cubicBezTo>
                  <a:pt x="2172722" y="5443427"/>
                  <a:pt x="2172836" y="5442743"/>
                  <a:pt x="2172901" y="5441929"/>
                </a:cubicBezTo>
                <a:cubicBezTo>
                  <a:pt x="2172966" y="5441115"/>
                  <a:pt x="2173000" y="5440155"/>
                  <a:pt x="2173000" y="5439048"/>
                </a:cubicBezTo>
                <a:cubicBezTo>
                  <a:pt x="2173000" y="5437745"/>
                  <a:pt x="2172951" y="5436622"/>
                  <a:pt x="2172853" y="5435678"/>
                </a:cubicBezTo>
                <a:cubicBezTo>
                  <a:pt x="2172755" y="5434734"/>
                  <a:pt x="2172592" y="5433953"/>
                  <a:pt x="2172364" y="5433334"/>
                </a:cubicBezTo>
                <a:cubicBezTo>
                  <a:pt x="2172137" y="5432716"/>
                  <a:pt x="2171860" y="5432276"/>
                  <a:pt x="2171534" y="5432016"/>
                </a:cubicBezTo>
                <a:cubicBezTo>
                  <a:pt x="2171209" y="5431755"/>
                  <a:pt x="2170818" y="5431625"/>
                  <a:pt x="2170362" y="5431625"/>
                </a:cubicBezTo>
                <a:cubicBezTo>
                  <a:pt x="2169581" y="5431625"/>
                  <a:pt x="2168490" y="5432195"/>
                  <a:pt x="2167090" y="5433334"/>
                </a:cubicBezTo>
                <a:cubicBezTo>
                  <a:pt x="2165691" y="5434474"/>
                  <a:pt x="2163965" y="5435743"/>
                  <a:pt x="2161914" y="5437143"/>
                </a:cubicBezTo>
                <a:cubicBezTo>
                  <a:pt x="2159863" y="5438543"/>
                  <a:pt x="2157437" y="5439829"/>
                  <a:pt x="2154638" y="5441001"/>
                </a:cubicBezTo>
                <a:cubicBezTo>
                  <a:pt x="2151838" y="5442173"/>
                  <a:pt x="2148582" y="5442759"/>
                  <a:pt x="2144871" y="5442759"/>
                </a:cubicBezTo>
                <a:cubicBezTo>
                  <a:pt x="2140964" y="5442759"/>
                  <a:pt x="2137497" y="5442059"/>
                  <a:pt x="2134469" y="5440659"/>
                </a:cubicBezTo>
                <a:cubicBezTo>
                  <a:pt x="2131442" y="5439259"/>
                  <a:pt x="2128886" y="5437127"/>
                  <a:pt x="2126802" y="5434262"/>
                </a:cubicBezTo>
                <a:cubicBezTo>
                  <a:pt x="2124718" y="5431397"/>
                  <a:pt x="2123139" y="5427832"/>
                  <a:pt x="2122065" y="5423567"/>
                </a:cubicBezTo>
                <a:cubicBezTo>
                  <a:pt x="2120991" y="5419302"/>
                  <a:pt x="2120454" y="5414338"/>
                  <a:pt x="2120454" y="5408673"/>
                </a:cubicBezTo>
                <a:cubicBezTo>
                  <a:pt x="2120454" y="5397343"/>
                  <a:pt x="2122521" y="5388700"/>
                  <a:pt x="2126655" y="5382742"/>
                </a:cubicBezTo>
                <a:cubicBezTo>
                  <a:pt x="2130790" y="5376784"/>
                  <a:pt x="2136732" y="5373805"/>
                  <a:pt x="2144480" y="5373805"/>
                </a:cubicBezTo>
                <a:cubicBezTo>
                  <a:pt x="2148256" y="5373805"/>
                  <a:pt x="2151529" y="5374342"/>
                  <a:pt x="2154296" y="5375417"/>
                </a:cubicBezTo>
                <a:cubicBezTo>
                  <a:pt x="2157063" y="5376491"/>
                  <a:pt x="2159423" y="5377679"/>
                  <a:pt x="2161377" y="5378982"/>
                </a:cubicBezTo>
                <a:cubicBezTo>
                  <a:pt x="2163330" y="5380284"/>
                  <a:pt x="2164941" y="5381472"/>
                  <a:pt x="2166211" y="5382547"/>
                </a:cubicBezTo>
                <a:cubicBezTo>
                  <a:pt x="2167481" y="5383621"/>
                  <a:pt x="2168604" y="5384158"/>
                  <a:pt x="2169581" y="5384158"/>
                </a:cubicBezTo>
                <a:cubicBezTo>
                  <a:pt x="2170427" y="5384158"/>
                  <a:pt x="2171144" y="5383653"/>
                  <a:pt x="2171729" y="5382644"/>
                </a:cubicBezTo>
                <a:cubicBezTo>
                  <a:pt x="2172316" y="5381635"/>
                  <a:pt x="2172609" y="5379861"/>
                  <a:pt x="2172609" y="5377321"/>
                </a:cubicBezTo>
                <a:cubicBezTo>
                  <a:pt x="2172609" y="5376149"/>
                  <a:pt x="2172576" y="5375173"/>
                  <a:pt x="2172511" y="5374391"/>
                </a:cubicBezTo>
                <a:cubicBezTo>
                  <a:pt x="2172446" y="5373610"/>
                  <a:pt x="2172316" y="5372910"/>
                  <a:pt x="2172120" y="5372291"/>
                </a:cubicBezTo>
                <a:cubicBezTo>
                  <a:pt x="2171925" y="5371673"/>
                  <a:pt x="2171681" y="5371136"/>
                  <a:pt x="2171388" y="5370680"/>
                </a:cubicBezTo>
                <a:cubicBezTo>
                  <a:pt x="2171095" y="5370224"/>
                  <a:pt x="2170558" y="5369605"/>
                  <a:pt x="2169776" y="5368824"/>
                </a:cubicBezTo>
                <a:cubicBezTo>
                  <a:pt x="2168995" y="5368043"/>
                  <a:pt x="2167742" y="5367099"/>
                  <a:pt x="2166016" y="5365992"/>
                </a:cubicBezTo>
                <a:cubicBezTo>
                  <a:pt x="2164290" y="5364885"/>
                  <a:pt x="2162321" y="5363908"/>
                  <a:pt x="2160107" y="5363062"/>
                </a:cubicBezTo>
                <a:cubicBezTo>
                  <a:pt x="2157893" y="5362215"/>
                  <a:pt x="2155468" y="5361532"/>
                  <a:pt x="2152831" y="5361011"/>
                </a:cubicBezTo>
                <a:cubicBezTo>
                  <a:pt x="2150193" y="5360490"/>
                  <a:pt x="2147476" y="5360229"/>
                  <a:pt x="2144675" y="5360229"/>
                </a:cubicBezTo>
                <a:close/>
                <a:moveTo>
                  <a:pt x="1316000" y="5360229"/>
                </a:moveTo>
                <a:cubicBezTo>
                  <a:pt x="1310206" y="5360229"/>
                  <a:pt x="1304818" y="5361190"/>
                  <a:pt x="1299836" y="5363110"/>
                </a:cubicBezTo>
                <a:cubicBezTo>
                  <a:pt x="1294855" y="5365031"/>
                  <a:pt x="1290525" y="5367978"/>
                  <a:pt x="1286846" y="5371949"/>
                </a:cubicBezTo>
                <a:cubicBezTo>
                  <a:pt x="1283168" y="5375921"/>
                  <a:pt x="1280270" y="5381016"/>
                  <a:pt x="1278154" y="5387235"/>
                </a:cubicBezTo>
                <a:cubicBezTo>
                  <a:pt x="1276038" y="5393453"/>
                  <a:pt x="1274980" y="5400892"/>
                  <a:pt x="1274980" y="5409552"/>
                </a:cubicBezTo>
                <a:cubicBezTo>
                  <a:pt x="1274980" y="5417170"/>
                  <a:pt x="1275843" y="5423893"/>
                  <a:pt x="1277568" y="5429720"/>
                </a:cubicBezTo>
                <a:cubicBezTo>
                  <a:pt x="1279294" y="5435548"/>
                  <a:pt x="1281801" y="5440464"/>
                  <a:pt x="1285088" y="5444468"/>
                </a:cubicBezTo>
                <a:cubicBezTo>
                  <a:pt x="1288376" y="5448473"/>
                  <a:pt x="1292462" y="5451517"/>
                  <a:pt x="1297346" y="5453600"/>
                </a:cubicBezTo>
                <a:cubicBezTo>
                  <a:pt x="1302229" y="5455684"/>
                  <a:pt x="1307829" y="5456726"/>
                  <a:pt x="1314145" y="5456726"/>
                </a:cubicBezTo>
                <a:cubicBezTo>
                  <a:pt x="1317205" y="5456726"/>
                  <a:pt x="1320167" y="5456433"/>
                  <a:pt x="1323033" y="5455847"/>
                </a:cubicBezTo>
                <a:cubicBezTo>
                  <a:pt x="1325897" y="5455261"/>
                  <a:pt x="1328551" y="5454496"/>
                  <a:pt x="1330993" y="5453551"/>
                </a:cubicBezTo>
                <a:cubicBezTo>
                  <a:pt x="1333434" y="5452607"/>
                  <a:pt x="1335632" y="5451533"/>
                  <a:pt x="1337585" y="5450328"/>
                </a:cubicBezTo>
                <a:cubicBezTo>
                  <a:pt x="1339538" y="5449124"/>
                  <a:pt x="1340922" y="5448115"/>
                  <a:pt x="1341736" y="5447301"/>
                </a:cubicBezTo>
                <a:cubicBezTo>
                  <a:pt x="1342550" y="5446487"/>
                  <a:pt x="1343071" y="5445868"/>
                  <a:pt x="1343299" y="5445445"/>
                </a:cubicBezTo>
                <a:cubicBezTo>
                  <a:pt x="1343526" y="5445022"/>
                  <a:pt x="1343722" y="5444533"/>
                  <a:pt x="1343885" y="5443980"/>
                </a:cubicBezTo>
                <a:cubicBezTo>
                  <a:pt x="1344048" y="5443427"/>
                  <a:pt x="1344161" y="5442743"/>
                  <a:pt x="1344226" y="5441929"/>
                </a:cubicBezTo>
                <a:cubicBezTo>
                  <a:pt x="1344292" y="5441115"/>
                  <a:pt x="1344324" y="5440155"/>
                  <a:pt x="1344324" y="5439048"/>
                </a:cubicBezTo>
                <a:cubicBezTo>
                  <a:pt x="1344324" y="5437745"/>
                  <a:pt x="1344275" y="5436622"/>
                  <a:pt x="1344178" y="5435678"/>
                </a:cubicBezTo>
                <a:cubicBezTo>
                  <a:pt x="1344081" y="5434734"/>
                  <a:pt x="1343917" y="5433953"/>
                  <a:pt x="1343690" y="5433334"/>
                </a:cubicBezTo>
                <a:cubicBezTo>
                  <a:pt x="1343461" y="5432716"/>
                  <a:pt x="1343185" y="5432276"/>
                  <a:pt x="1342859" y="5432016"/>
                </a:cubicBezTo>
                <a:cubicBezTo>
                  <a:pt x="1342533" y="5431755"/>
                  <a:pt x="1342143" y="5431625"/>
                  <a:pt x="1341687" y="5431625"/>
                </a:cubicBezTo>
                <a:cubicBezTo>
                  <a:pt x="1340906" y="5431625"/>
                  <a:pt x="1339815" y="5432195"/>
                  <a:pt x="1338415" y="5433334"/>
                </a:cubicBezTo>
                <a:cubicBezTo>
                  <a:pt x="1337015" y="5434474"/>
                  <a:pt x="1335290" y="5435743"/>
                  <a:pt x="1333239" y="5437143"/>
                </a:cubicBezTo>
                <a:cubicBezTo>
                  <a:pt x="1331188" y="5438543"/>
                  <a:pt x="1328762" y="5439829"/>
                  <a:pt x="1325963" y="5441001"/>
                </a:cubicBezTo>
                <a:cubicBezTo>
                  <a:pt x="1323163" y="5442173"/>
                  <a:pt x="1319907" y="5442759"/>
                  <a:pt x="1316196" y="5442759"/>
                </a:cubicBezTo>
                <a:cubicBezTo>
                  <a:pt x="1312289" y="5442759"/>
                  <a:pt x="1308822" y="5442059"/>
                  <a:pt x="1305794" y="5440659"/>
                </a:cubicBezTo>
                <a:cubicBezTo>
                  <a:pt x="1302767" y="5439259"/>
                  <a:pt x="1300211" y="5437127"/>
                  <a:pt x="1298127" y="5434262"/>
                </a:cubicBezTo>
                <a:cubicBezTo>
                  <a:pt x="1296043" y="5431397"/>
                  <a:pt x="1294465" y="5427832"/>
                  <a:pt x="1293390" y="5423567"/>
                </a:cubicBezTo>
                <a:cubicBezTo>
                  <a:pt x="1292316" y="5419302"/>
                  <a:pt x="1291779" y="5414338"/>
                  <a:pt x="1291779" y="5408673"/>
                </a:cubicBezTo>
                <a:cubicBezTo>
                  <a:pt x="1291779" y="5397343"/>
                  <a:pt x="1293846" y="5388700"/>
                  <a:pt x="1297981" y="5382742"/>
                </a:cubicBezTo>
                <a:cubicBezTo>
                  <a:pt x="1302115" y="5376784"/>
                  <a:pt x="1308057" y="5373805"/>
                  <a:pt x="1315805" y="5373805"/>
                </a:cubicBezTo>
                <a:cubicBezTo>
                  <a:pt x="1319582" y="5373805"/>
                  <a:pt x="1322854" y="5374342"/>
                  <a:pt x="1325621" y="5375417"/>
                </a:cubicBezTo>
                <a:cubicBezTo>
                  <a:pt x="1328388" y="5376491"/>
                  <a:pt x="1330748" y="5377679"/>
                  <a:pt x="1332702" y="5378982"/>
                </a:cubicBezTo>
                <a:cubicBezTo>
                  <a:pt x="1334655" y="5380284"/>
                  <a:pt x="1336266" y="5381472"/>
                  <a:pt x="1337536" y="5382547"/>
                </a:cubicBezTo>
                <a:cubicBezTo>
                  <a:pt x="1338806" y="5383621"/>
                  <a:pt x="1339929" y="5384158"/>
                  <a:pt x="1340906" y="5384158"/>
                </a:cubicBezTo>
                <a:cubicBezTo>
                  <a:pt x="1341753" y="5384158"/>
                  <a:pt x="1342469" y="5383653"/>
                  <a:pt x="1343055" y="5382644"/>
                </a:cubicBezTo>
                <a:cubicBezTo>
                  <a:pt x="1343640" y="5381635"/>
                  <a:pt x="1343934" y="5379861"/>
                  <a:pt x="1343934" y="5377321"/>
                </a:cubicBezTo>
                <a:cubicBezTo>
                  <a:pt x="1343934" y="5376149"/>
                  <a:pt x="1343901" y="5375173"/>
                  <a:pt x="1343836" y="5374391"/>
                </a:cubicBezTo>
                <a:cubicBezTo>
                  <a:pt x="1343771" y="5373610"/>
                  <a:pt x="1343640" y="5372910"/>
                  <a:pt x="1343446" y="5372291"/>
                </a:cubicBezTo>
                <a:cubicBezTo>
                  <a:pt x="1343250" y="5371673"/>
                  <a:pt x="1343005" y="5371136"/>
                  <a:pt x="1342712" y="5370680"/>
                </a:cubicBezTo>
                <a:cubicBezTo>
                  <a:pt x="1342420" y="5370224"/>
                  <a:pt x="1341883" y="5369605"/>
                  <a:pt x="1341101" y="5368824"/>
                </a:cubicBezTo>
                <a:cubicBezTo>
                  <a:pt x="1340320" y="5368043"/>
                  <a:pt x="1339067" y="5367099"/>
                  <a:pt x="1337341" y="5365992"/>
                </a:cubicBezTo>
                <a:cubicBezTo>
                  <a:pt x="1335616" y="5364885"/>
                  <a:pt x="1333646" y="5363908"/>
                  <a:pt x="1331432" y="5363062"/>
                </a:cubicBezTo>
                <a:cubicBezTo>
                  <a:pt x="1329218" y="5362215"/>
                  <a:pt x="1326793" y="5361532"/>
                  <a:pt x="1324156" y="5361011"/>
                </a:cubicBezTo>
                <a:cubicBezTo>
                  <a:pt x="1321519" y="5360490"/>
                  <a:pt x="1318800" y="5360229"/>
                  <a:pt x="1316000" y="5360229"/>
                </a:cubicBezTo>
                <a:close/>
                <a:moveTo>
                  <a:pt x="8308814" y="5360132"/>
                </a:moveTo>
                <a:cubicBezTo>
                  <a:pt x="8302368" y="5360132"/>
                  <a:pt x="8296541" y="5361255"/>
                  <a:pt x="8291332" y="5363501"/>
                </a:cubicBezTo>
                <a:cubicBezTo>
                  <a:pt x="8286123" y="5365748"/>
                  <a:pt x="8281679" y="5368971"/>
                  <a:pt x="8278000" y="5373170"/>
                </a:cubicBezTo>
                <a:cubicBezTo>
                  <a:pt x="8274322" y="5377370"/>
                  <a:pt x="8271506" y="5382481"/>
                  <a:pt x="8269552" y="5388504"/>
                </a:cubicBezTo>
                <a:cubicBezTo>
                  <a:pt x="8267598" y="5394527"/>
                  <a:pt x="8266622" y="5401315"/>
                  <a:pt x="8266622" y="5408868"/>
                </a:cubicBezTo>
                <a:cubicBezTo>
                  <a:pt x="8266622" y="5416812"/>
                  <a:pt x="8267566" y="5423779"/>
                  <a:pt x="8269454" y="5429769"/>
                </a:cubicBezTo>
                <a:cubicBezTo>
                  <a:pt x="8271342" y="5435760"/>
                  <a:pt x="8274142" y="5440741"/>
                  <a:pt x="8277854" y="5444712"/>
                </a:cubicBezTo>
                <a:cubicBezTo>
                  <a:pt x="8281565" y="5448684"/>
                  <a:pt x="8286140" y="5451680"/>
                  <a:pt x="8291576" y="5453698"/>
                </a:cubicBezTo>
                <a:cubicBezTo>
                  <a:pt x="8297013" y="5455716"/>
                  <a:pt x="8303346" y="5456726"/>
                  <a:pt x="8310572" y="5456726"/>
                </a:cubicBezTo>
                <a:cubicBezTo>
                  <a:pt x="8314740" y="5456726"/>
                  <a:pt x="8318663" y="5456416"/>
                  <a:pt x="8322342" y="5455798"/>
                </a:cubicBezTo>
                <a:cubicBezTo>
                  <a:pt x="8326020" y="5455179"/>
                  <a:pt x="8329260" y="5454479"/>
                  <a:pt x="8332060" y="5453698"/>
                </a:cubicBezTo>
                <a:cubicBezTo>
                  <a:pt x="8334860" y="5452917"/>
                  <a:pt x="8337138" y="5452119"/>
                  <a:pt x="8338896" y="5451305"/>
                </a:cubicBezTo>
                <a:cubicBezTo>
                  <a:pt x="8340654" y="5450491"/>
                  <a:pt x="8341712" y="5449905"/>
                  <a:pt x="8342071" y="5449547"/>
                </a:cubicBezTo>
                <a:cubicBezTo>
                  <a:pt x="8342429" y="5449189"/>
                  <a:pt x="8342722" y="5448815"/>
                  <a:pt x="8342950" y="5448424"/>
                </a:cubicBezTo>
                <a:cubicBezTo>
                  <a:pt x="8343178" y="5448033"/>
                  <a:pt x="8343340" y="5447594"/>
                  <a:pt x="8343438" y="5447105"/>
                </a:cubicBezTo>
                <a:cubicBezTo>
                  <a:pt x="8343536" y="5446617"/>
                  <a:pt x="8343617" y="5446064"/>
                  <a:pt x="8343682" y="5445445"/>
                </a:cubicBezTo>
                <a:cubicBezTo>
                  <a:pt x="8343748" y="5444826"/>
                  <a:pt x="8343780" y="5444094"/>
                  <a:pt x="8343780" y="5443247"/>
                </a:cubicBezTo>
                <a:cubicBezTo>
                  <a:pt x="8343780" y="5442075"/>
                  <a:pt x="8343731" y="5441082"/>
                  <a:pt x="8343633" y="5440269"/>
                </a:cubicBezTo>
                <a:cubicBezTo>
                  <a:pt x="8343534" y="5439455"/>
                  <a:pt x="8343387" y="5438820"/>
                  <a:pt x="8343191" y="5438364"/>
                </a:cubicBezTo>
                <a:cubicBezTo>
                  <a:pt x="8342995" y="5437908"/>
                  <a:pt x="8342716" y="5437566"/>
                  <a:pt x="8342357" y="5437339"/>
                </a:cubicBezTo>
                <a:cubicBezTo>
                  <a:pt x="8341998" y="5437111"/>
                  <a:pt x="8341589" y="5436997"/>
                  <a:pt x="8341131" y="5436997"/>
                </a:cubicBezTo>
                <a:cubicBezTo>
                  <a:pt x="8340346" y="5436997"/>
                  <a:pt x="8339184" y="5437339"/>
                  <a:pt x="8337646" y="5438022"/>
                </a:cubicBezTo>
                <a:cubicBezTo>
                  <a:pt x="8336108" y="5438706"/>
                  <a:pt x="8334145" y="5439471"/>
                  <a:pt x="8331757" y="5440317"/>
                </a:cubicBezTo>
                <a:cubicBezTo>
                  <a:pt x="8329368" y="5441164"/>
                  <a:pt x="8326538" y="5441929"/>
                  <a:pt x="8323268" y="5442613"/>
                </a:cubicBezTo>
                <a:cubicBezTo>
                  <a:pt x="8319996" y="5443296"/>
                  <a:pt x="8316266" y="5443638"/>
                  <a:pt x="8312079" y="5443638"/>
                </a:cubicBezTo>
                <a:cubicBezTo>
                  <a:pt x="8306780" y="5443638"/>
                  <a:pt x="8302298" y="5442889"/>
                  <a:pt x="8298634" y="5441392"/>
                </a:cubicBezTo>
                <a:cubicBezTo>
                  <a:pt x="8294970" y="5439894"/>
                  <a:pt x="8291992" y="5437745"/>
                  <a:pt x="8289702" y="5434946"/>
                </a:cubicBezTo>
                <a:cubicBezTo>
                  <a:pt x="8287412" y="5432146"/>
                  <a:pt x="8285776" y="5428793"/>
                  <a:pt x="8284795" y="5424886"/>
                </a:cubicBezTo>
                <a:cubicBezTo>
                  <a:pt x="8283814" y="5420979"/>
                  <a:pt x="8283323" y="5416584"/>
                  <a:pt x="8283323" y="5411701"/>
                </a:cubicBezTo>
                <a:lnTo>
                  <a:pt x="8341212" y="5411701"/>
                </a:lnTo>
                <a:cubicBezTo>
                  <a:pt x="8342848" y="5411701"/>
                  <a:pt x="8344303" y="5411163"/>
                  <a:pt x="8345578" y="5410089"/>
                </a:cubicBezTo>
                <a:cubicBezTo>
                  <a:pt x="8346854" y="5409015"/>
                  <a:pt x="8347492" y="5407208"/>
                  <a:pt x="8347492" y="5404668"/>
                </a:cubicBezTo>
                <a:lnTo>
                  <a:pt x="8347492" y="5401738"/>
                </a:lnTo>
                <a:cubicBezTo>
                  <a:pt x="8347492" y="5396008"/>
                  <a:pt x="8346759" y="5390620"/>
                  <a:pt x="8345294" y="5385574"/>
                </a:cubicBezTo>
                <a:cubicBezTo>
                  <a:pt x="8343829" y="5380528"/>
                  <a:pt x="8341534" y="5376133"/>
                  <a:pt x="8338408" y="5372389"/>
                </a:cubicBezTo>
                <a:cubicBezTo>
                  <a:pt x="8335283" y="5368645"/>
                  <a:pt x="8331294" y="5365666"/>
                  <a:pt x="8326444" y="5363452"/>
                </a:cubicBezTo>
                <a:cubicBezTo>
                  <a:pt x="8321593" y="5361239"/>
                  <a:pt x="8315716" y="5360132"/>
                  <a:pt x="8308814" y="5360132"/>
                </a:cubicBezTo>
                <a:close/>
                <a:moveTo>
                  <a:pt x="8123054" y="5360132"/>
                </a:moveTo>
                <a:cubicBezTo>
                  <a:pt x="8119668" y="5360132"/>
                  <a:pt x="8116315" y="5360441"/>
                  <a:pt x="8112994" y="5361059"/>
                </a:cubicBezTo>
                <a:cubicBezTo>
                  <a:pt x="8109674" y="5361678"/>
                  <a:pt x="8106613" y="5362459"/>
                  <a:pt x="8103814" y="5363403"/>
                </a:cubicBezTo>
                <a:cubicBezTo>
                  <a:pt x="8101014" y="5364348"/>
                  <a:pt x="8098539" y="5365389"/>
                  <a:pt x="8096390" y="5366529"/>
                </a:cubicBezTo>
                <a:cubicBezTo>
                  <a:pt x="8094242" y="5367668"/>
                  <a:pt x="8092728" y="5368661"/>
                  <a:pt x="8091849" y="5369508"/>
                </a:cubicBezTo>
                <a:cubicBezTo>
                  <a:pt x="8090970" y="5370354"/>
                  <a:pt x="8090416" y="5371250"/>
                  <a:pt x="8090188" y="5372194"/>
                </a:cubicBezTo>
                <a:cubicBezTo>
                  <a:pt x="8089960" y="5373138"/>
                  <a:pt x="8089846" y="5374424"/>
                  <a:pt x="8089846" y="5376052"/>
                </a:cubicBezTo>
                <a:cubicBezTo>
                  <a:pt x="8089846" y="5377028"/>
                  <a:pt x="8089912" y="5377924"/>
                  <a:pt x="8090042" y="5378737"/>
                </a:cubicBezTo>
                <a:cubicBezTo>
                  <a:pt x="8090172" y="5379551"/>
                  <a:pt x="8090384" y="5380219"/>
                  <a:pt x="8090677" y="5380740"/>
                </a:cubicBezTo>
                <a:cubicBezTo>
                  <a:pt x="8090970" y="5381261"/>
                  <a:pt x="8091312" y="5381651"/>
                  <a:pt x="8091702" y="5381912"/>
                </a:cubicBezTo>
                <a:cubicBezTo>
                  <a:pt x="8092093" y="5382172"/>
                  <a:pt x="8092549" y="5382302"/>
                  <a:pt x="8093070" y="5382302"/>
                </a:cubicBezTo>
                <a:cubicBezTo>
                  <a:pt x="8093851" y="5382302"/>
                  <a:pt x="8095040" y="5381830"/>
                  <a:pt x="8096634" y="5380886"/>
                </a:cubicBezTo>
                <a:cubicBezTo>
                  <a:pt x="8098230" y="5379942"/>
                  <a:pt x="8100216" y="5378900"/>
                  <a:pt x="8102592" y="5377761"/>
                </a:cubicBezTo>
                <a:cubicBezTo>
                  <a:pt x="8104969" y="5376621"/>
                  <a:pt x="8107736" y="5375579"/>
                  <a:pt x="8110894" y="5374635"/>
                </a:cubicBezTo>
                <a:cubicBezTo>
                  <a:pt x="8114052" y="5373691"/>
                  <a:pt x="8117617" y="5373219"/>
                  <a:pt x="8121589" y="5373219"/>
                </a:cubicBezTo>
                <a:cubicBezTo>
                  <a:pt x="8125300" y="5373219"/>
                  <a:pt x="8128426" y="5373659"/>
                  <a:pt x="8130965" y="5374538"/>
                </a:cubicBezTo>
                <a:cubicBezTo>
                  <a:pt x="8133504" y="5375417"/>
                  <a:pt x="8135572" y="5376719"/>
                  <a:pt x="8137167" y="5378444"/>
                </a:cubicBezTo>
                <a:cubicBezTo>
                  <a:pt x="8138762" y="5380170"/>
                  <a:pt x="8139918" y="5382335"/>
                  <a:pt x="8140634" y="5384939"/>
                </a:cubicBezTo>
                <a:cubicBezTo>
                  <a:pt x="8141350" y="5387544"/>
                  <a:pt x="8141708" y="5390539"/>
                  <a:pt x="8141708" y="5393925"/>
                </a:cubicBezTo>
                <a:lnTo>
                  <a:pt x="8141708" y="5400762"/>
                </a:lnTo>
                <a:lnTo>
                  <a:pt x="8129598" y="5400762"/>
                </a:lnTo>
                <a:cubicBezTo>
                  <a:pt x="8122761" y="5400762"/>
                  <a:pt x="8116608" y="5401364"/>
                  <a:pt x="8111138" y="5402569"/>
                </a:cubicBezTo>
                <a:cubicBezTo>
                  <a:pt x="8105669" y="5403773"/>
                  <a:pt x="8101046" y="5405580"/>
                  <a:pt x="8097270" y="5407989"/>
                </a:cubicBezTo>
                <a:cubicBezTo>
                  <a:pt x="8093493" y="5410398"/>
                  <a:pt x="8090596" y="5413426"/>
                  <a:pt x="8088577" y="5417072"/>
                </a:cubicBezTo>
                <a:cubicBezTo>
                  <a:pt x="8086558" y="5420719"/>
                  <a:pt x="8085550" y="5425016"/>
                  <a:pt x="8085550" y="5429965"/>
                </a:cubicBezTo>
                <a:cubicBezTo>
                  <a:pt x="8085550" y="5434197"/>
                  <a:pt x="8086282" y="5437973"/>
                  <a:pt x="8087747" y="5441294"/>
                </a:cubicBezTo>
                <a:cubicBezTo>
                  <a:pt x="8089212" y="5444615"/>
                  <a:pt x="8091263" y="5447415"/>
                  <a:pt x="8093900" y="5449694"/>
                </a:cubicBezTo>
                <a:cubicBezTo>
                  <a:pt x="8096537" y="5451973"/>
                  <a:pt x="8099728" y="5453714"/>
                  <a:pt x="8103472" y="5454919"/>
                </a:cubicBezTo>
                <a:cubicBezTo>
                  <a:pt x="8107216" y="5456123"/>
                  <a:pt x="8111399" y="5456726"/>
                  <a:pt x="8116022" y="5456726"/>
                </a:cubicBezTo>
                <a:cubicBezTo>
                  <a:pt x="8121296" y="5456726"/>
                  <a:pt x="8126294" y="5455586"/>
                  <a:pt x="8131014" y="5453307"/>
                </a:cubicBezTo>
                <a:cubicBezTo>
                  <a:pt x="8135734" y="5451028"/>
                  <a:pt x="8140016" y="5447838"/>
                  <a:pt x="8143858" y="5443736"/>
                </a:cubicBezTo>
                <a:lnTo>
                  <a:pt x="8143858" y="5452526"/>
                </a:lnTo>
                <a:cubicBezTo>
                  <a:pt x="8143858" y="5453307"/>
                  <a:pt x="8144085" y="5453893"/>
                  <a:pt x="8144541" y="5454284"/>
                </a:cubicBezTo>
                <a:cubicBezTo>
                  <a:pt x="8144997" y="5454675"/>
                  <a:pt x="8145730" y="5454968"/>
                  <a:pt x="8146738" y="5455163"/>
                </a:cubicBezTo>
                <a:cubicBezTo>
                  <a:pt x="8147748" y="5455358"/>
                  <a:pt x="8149099" y="5455456"/>
                  <a:pt x="8150792" y="5455456"/>
                </a:cubicBezTo>
                <a:cubicBezTo>
                  <a:pt x="8152550" y="5455456"/>
                  <a:pt x="8153884" y="5455358"/>
                  <a:pt x="8154796" y="5455163"/>
                </a:cubicBezTo>
                <a:cubicBezTo>
                  <a:pt x="8155708" y="5454968"/>
                  <a:pt x="8156424" y="5454675"/>
                  <a:pt x="8156945" y="5454284"/>
                </a:cubicBezTo>
                <a:cubicBezTo>
                  <a:pt x="8157466" y="5453893"/>
                  <a:pt x="8157726" y="5453307"/>
                  <a:pt x="8157726" y="5452526"/>
                </a:cubicBezTo>
                <a:lnTo>
                  <a:pt x="8157726" y="5393241"/>
                </a:lnTo>
                <a:cubicBezTo>
                  <a:pt x="8157726" y="5387772"/>
                  <a:pt x="8157108" y="5382986"/>
                  <a:pt x="8155870" y="5378884"/>
                </a:cubicBezTo>
                <a:cubicBezTo>
                  <a:pt x="8154634" y="5374782"/>
                  <a:pt x="8152648" y="5371347"/>
                  <a:pt x="8149913" y="5368580"/>
                </a:cubicBezTo>
                <a:cubicBezTo>
                  <a:pt x="8147178" y="5365813"/>
                  <a:pt x="8143597" y="5363713"/>
                  <a:pt x="8139169" y="5362280"/>
                </a:cubicBezTo>
                <a:cubicBezTo>
                  <a:pt x="8134742" y="5360848"/>
                  <a:pt x="8129370" y="5360132"/>
                  <a:pt x="8123054" y="5360132"/>
                </a:cubicBezTo>
                <a:close/>
                <a:moveTo>
                  <a:pt x="7615834" y="5360132"/>
                </a:moveTo>
                <a:cubicBezTo>
                  <a:pt x="7608346" y="5360132"/>
                  <a:pt x="7601802" y="5361336"/>
                  <a:pt x="7596202" y="5363745"/>
                </a:cubicBezTo>
                <a:cubicBezTo>
                  <a:pt x="7590602" y="5366154"/>
                  <a:pt x="7585931" y="5369540"/>
                  <a:pt x="7582187" y="5373903"/>
                </a:cubicBezTo>
                <a:cubicBezTo>
                  <a:pt x="7578443" y="5378265"/>
                  <a:pt x="7575643" y="5383458"/>
                  <a:pt x="7573788" y="5389481"/>
                </a:cubicBezTo>
                <a:cubicBezTo>
                  <a:pt x="7571932" y="5395504"/>
                  <a:pt x="7571004" y="5402096"/>
                  <a:pt x="7571004" y="5409259"/>
                </a:cubicBezTo>
                <a:cubicBezTo>
                  <a:pt x="7571004" y="5416682"/>
                  <a:pt x="7571883" y="5423323"/>
                  <a:pt x="7573641" y="5429183"/>
                </a:cubicBezTo>
                <a:cubicBezTo>
                  <a:pt x="7575399" y="5435043"/>
                  <a:pt x="7578068" y="5440024"/>
                  <a:pt x="7581650" y="5444126"/>
                </a:cubicBezTo>
                <a:cubicBezTo>
                  <a:pt x="7585231" y="5448229"/>
                  <a:pt x="7589708" y="5451354"/>
                  <a:pt x="7595079" y="5453503"/>
                </a:cubicBezTo>
                <a:cubicBezTo>
                  <a:pt x="7600451" y="5455651"/>
                  <a:pt x="7606750" y="5456726"/>
                  <a:pt x="7613978" y="5456726"/>
                </a:cubicBezTo>
                <a:cubicBezTo>
                  <a:pt x="7621401" y="5456726"/>
                  <a:pt x="7627928" y="5455505"/>
                  <a:pt x="7633560" y="5453063"/>
                </a:cubicBezTo>
                <a:cubicBezTo>
                  <a:pt x="7639193" y="5450621"/>
                  <a:pt x="7643881" y="5447219"/>
                  <a:pt x="7647625" y="5442857"/>
                </a:cubicBezTo>
                <a:cubicBezTo>
                  <a:pt x="7651369" y="5438494"/>
                  <a:pt x="7654185" y="5433302"/>
                  <a:pt x="7656073" y="5427279"/>
                </a:cubicBezTo>
                <a:cubicBezTo>
                  <a:pt x="7657962" y="5421256"/>
                  <a:pt x="7658906" y="5414663"/>
                  <a:pt x="7658906" y="5407501"/>
                </a:cubicBezTo>
                <a:cubicBezTo>
                  <a:pt x="7658906" y="5400143"/>
                  <a:pt x="7658010" y="5393534"/>
                  <a:pt x="7656220" y="5387674"/>
                </a:cubicBezTo>
                <a:cubicBezTo>
                  <a:pt x="7654429" y="5381814"/>
                  <a:pt x="7651743" y="5376833"/>
                  <a:pt x="7648162" y="5372731"/>
                </a:cubicBezTo>
                <a:cubicBezTo>
                  <a:pt x="7644581" y="5368629"/>
                  <a:pt x="7640104" y="5365503"/>
                  <a:pt x="7634732" y="5363355"/>
                </a:cubicBezTo>
                <a:cubicBezTo>
                  <a:pt x="7629361" y="5361206"/>
                  <a:pt x="7623061" y="5360132"/>
                  <a:pt x="7615834" y="5360132"/>
                </a:cubicBezTo>
                <a:close/>
                <a:moveTo>
                  <a:pt x="7385234" y="5360132"/>
                </a:moveTo>
                <a:cubicBezTo>
                  <a:pt x="7379894" y="5360132"/>
                  <a:pt x="7375223" y="5360848"/>
                  <a:pt x="7371218" y="5362280"/>
                </a:cubicBezTo>
                <a:cubicBezTo>
                  <a:pt x="7367214" y="5363713"/>
                  <a:pt x="7363877" y="5365617"/>
                  <a:pt x="7361208" y="5367994"/>
                </a:cubicBezTo>
                <a:cubicBezTo>
                  <a:pt x="7358538" y="5370371"/>
                  <a:pt x="7356536" y="5373138"/>
                  <a:pt x="7355201" y="5376296"/>
                </a:cubicBezTo>
                <a:cubicBezTo>
                  <a:pt x="7353866" y="5379454"/>
                  <a:pt x="7353198" y="5382758"/>
                  <a:pt x="7353198" y="5386209"/>
                </a:cubicBezTo>
                <a:cubicBezTo>
                  <a:pt x="7353198" y="5390116"/>
                  <a:pt x="7353834" y="5393469"/>
                  <a:pt x="7355103" y="5396269"/>
                </a:cubicBezTo>
                <a:cubicBezTo>
                  <a:pt x="7356373" y="5399069"/>
                  <a:pt x="7358050" y="5401478"/>
                  <a:pt x="7360133" y="5403496"/>
                </a:cubicBezTo>
                <a:cubicBezTo>
                  <a:pt x="7362216" y="5405515"/>
                  <a:pt x="7364577" y="5407224"/>
                  <a:pt x="7367214" y="5408624"/>
                </a:cubicBezTo>
                <a:cubicBezTo>
                  <a:pt x="7369851" y="5410024"/>
                  <a:pt x="7372554" y="5411277"/>
                  <a:pt x="7375320" y="5412384"/>
                </a:cubicBezTo>
                <a:cubicBezTo>
                  <a:pt x="7378088" y="5413491"/>
                  <a:pt x="7380774" y="5414549"/>
                  <a:pt x="7383378" y="5415558"/>
                </a:cubicBezTo>
                <a:cubicBezTo>
                  <a:pt x="7385982" y="5416568"/>
                  <a:pt x="7388326" y="5417723"/>
                  <a:pt x="7390410" y="5419026"/>
                </a:cubicBezTo>
                <a:cubicBezTo>
                  <a:pt x="7392494" y="5420328"/>
                  <a:pt x="7394170" y="5421826"/>
                  <a:pt x="7395440" y="5423518"/>
                </a:cubicBezTo>
                <a:cubicBezTo>
                  <a:pt x="7396710" y="5425211"/>
                  <a:pt x="7397345" y="5427295"/>
                  <a:pt x="7397345" y="5429769"/>
                </a:cubicBezTo>
                <a:cubicBezTo>
                  <a:pt x="7397345" y="5432178"/>
                  <a:pt x="7396906" y="5434262"/>
                  <a:pt x="7396026" y="5436020"/>
                </a:cubicBezTo>
                <a:cubicBezTo>
                  <a:pt x="7395147" y="5437778"/>
                  <a:pt x="7393894" y="5439227"/>
                  <a:pt x="7392266" y="5440366"/>
                </a:cubicBezTo>
                <a:cubicBezTo>
                  <a:pt x="7390638" y="5441506"/>
                  <a:pt x="7388718" y="5442368"/>
                  <a:pt x="7386504" y="5442954"/>
                </a:cubicBezTo>
                <a:cubicBezTo>
                  <a:pt x="7384290" y="5443540"/>
                  <a:pt x="7381816" y="5443833"/>
                  <a:pt x="7379081" y="5443833"/>
                </a:cubicBezTo>
                <a:cubicBezTo>
                  <a:pt x="7375434" y="5443833"/>
                  <a:pt x="7372212" y="5443394"/>
                  <a:pt x="7369412" y="5442515"/>
                </a:cubicBezTo>
                <a:cubicBezTo>
                  <a:pt x="7366612" y="5441636"/>
                  <a:pt x="7364186" y="5440676"/>
                  <a:pt x="7362136" y="5439634"/>
                </a:cubicBezTo>
                <a:cubicBezTo>
                  <a:pt x="7360084" y="5438592"/>
                  <a:pt x="7358359" y="5437632"/>
                  <a:pt x="7356959" y="5436753"/>
                </a:cubicBezTo>
                <a:cubicBezTo>
                  <a:pt x="7355559" y="5435873"/>
                  <a:pt x="7354501" y="5435434"/>
                  <a:pt x="7353784" y="5435434"/>
                </a:cubicBezTo>
                <a:cubicBezTo>
                  <a:pt x="7353329" y="5435434"/>
                  <a:pt x="7352922" y="5435548"/>
                  <a:pt x="7352564" y="5435776"/>
                </a:cubicBezTo>
                <a:cubicBezTo>
                  <a:pt x="7352206" y="5436004"/>
                  <a:pt x="7351929" y="5436378"/>
                  <a:pt x="7351734" y="5436899"/>
                </a:cubicBezTo>
                <a:cubicBezTo>
                  <a:pt x="7351538" y="5437420"/>
                  <a:pt x="7351376" y="5438104"/>
                  <a:pt x="7351245" y="5438950"/>
                </a:cubicBezTo>
                <a:cubicBezTo>
                  <a:pt x="7351115" y="5439797"/>
                  <a:pt x="7351050" y="5440838"/>
                  <a:pt x="7351050" y="5442075"/>
                </a:cubicBezTo>
                <a:cubicBezTo>
                  <a:pt x="7351050" y="5444094"/>
                  <a:pt x="7351212" y="5445689"/>
                  <a:pt x="7351538" y="5446861"/>
                </a:cubicBezTo>
                <a:cubicBezTo>
                  <a:pt x="7351864" y="5448033"/>
                  <a:pt x="7352384" y="5448945"/>
                  <a:pt x="7353101" y="5449596"/>
                </a:cubicBezTo>
                <a:cubicBezTo>
                  <a:pt x="7353817" y="5450247"/>
                  <a:pt x="7354956" y="5450980"/>
                  <a:pt x="7356520" y="5451793"/>
                </a:cubicBezTo>
                <a:cubicBezTo>
                  <a:pt x="7358082" y="5452607"/>
                  <a:pt x="7359986" y="5453389"/>
                  <a:pt x="7362233" y="5454137"/>
                </a:cubicBezTo>
                <a:cubicBezTo>
                  <a:pt x="7364480" y="5454886"/>
                  <a:pt x="7367018" y="5455505"/>
                  <a:pt x="7369851" y="5455993"/>
                </a:cubicBezTo>
                <a:cubicBezTo>
                  <a:pt x="7372684" y="5456482"/>
                  <a:pt x="7375662" y="5456726"/>
                  <a:pt x="7378788" y="5456726"/>
                </a:cubicBezTo>
                <a:cubicBezTo>
                  <a:pt x="7383866" y="5456726"/>
                  <a:pt x="7388522" y="5456107"/>
                  <a:pt x="7392754" y="5454870"/>
                </a:cubicBezTo>
                <a:cubicBezTo>
                  <a:pt x="7396986" y="5453633"/>
                  <a:pt x="7400633" y="5451810"/>
                  <a:pt x="7403693" y="5449401"/>
                </a:cubicBezTo>
                <a:cubicBezTo>
                  <a:pt x="7406754" y="5446991"/>
                  <a:pt x="7409114" y="5444029"/>
                  <a:pt x="7410774" y="5440513"/>
                </a:cubicBezTo>
                <a:cubicBezTo>
                  <a:pt x="7412434" y="5436997"/>
                  <a:pt x="7413264" y="5432992"/>
                  <a:pt x="7413264" y="5428500"/>
                </a:cubicBezTo>
                <a:cubicBezTo>
                  <a:pt x="7413264" y="5424723"/>
                  <a:pt x="7412630" y="5421467"/>
                  <a:pt x="7411360" y="5418733"/>
                </a:cubicBezTo>
                <a:cubicBezTo>
                  <a:pt x="7410090" y="5415998"/>
                  <a:pt x="7408414" y="5413654"/>
                  <a:pt x="7406330" y="5411701"/>
                </a:cubicBezTo>
                <a:cubicBezTo>
                  <a:pt x="7404246" y="5409747"/>
                  <a:pt x="7401854" y="5408087"/>
                  <a:pt x="7399152" y="5406719"/>
                </a:cubicBezTo>
                <a:cubicBezTo>
                  <a:pt x="7396450" y="5405352"/>
                  <a:pt x="7393715" y="5404115"/>
                  <a:pt x="7390948" y="5403008"/>
                </a:cubicBezTo>
                <a:cubicBezTo>
                  <a:pt x="7388180" y="5401901"/>
                  <a:pt x="7385462" y="5400827"/>
                  <a:pt x="7382792" y="5399785"/>
                </a:cubicBezTo>
                <a:cubicBezTo>
                  <a:pt x="7380122" y="5398743"/>
                  <a:pt x="7377746" y="5397571"/>
                  <a:pt x="7375662" y="5396269"/>
                </a:cubicBezTo>
                <a:cubicBezTo>
                  <a:pt x="7373579" y="5394967"/>
                  <a:pt x="7371886" y="5393453"/>
                  <a:pt x="7370584" y="5391727"/>
                </a:cubicBezTo>
                <a:cubicBezTo>
                  <a:pt x="7369282" y="5390002"/>
                  <a:pt x="7368630" y="5387869"/>
                  <a:pt x="7368630" y="5385330"/>
                </a:cubicBezTo>
                <a:cubicBezTo>
                  <a:pt x="7368630" y="5383507"/>
                  <a:pt x="7368972" y="5381814"/>
                  <a:pt x="7369656" y="5380251"/>
                </a:cubicBezTo>
                <a:cubicBezTo>
                  <a:pt x="7370340" y="5378689"/>
                  <a:pt x="7371348" y="5377338"/>
                  <a:pt x="7372684" y="5376198"/>
                </a:cubicBezTo>
                <a:cubicBezTo>
                  <a:pt x="7374018" y="5375059"/>
                  <a:pt x="7375728" y="5374180"/>
                  <a:pt x="7377811" y="5373561"/>
                </a:cubicBezTo>
                <a:cubicBezTo>
                  <a:pt x="7379894" y="5372942"/>
                  <a:pt x="7382304" y="5372633"/>
                  <a:pt x="7385038" y="5372633"/>
                </a:cubicBezTo>
                <a:cubicBezTo>
                  <a:pt x="7388099" y="5372633"/>
                  <a:pt x="7390818" y="5372991"/>
                  <a:pt x="7393194" y="5373708"/>
                </a:cubicBezTo>
                <a:cubicBezTo>
                  <a:pt x="7395570" y="5374424"/>
                  <a:pt x="7397638" y="5375189"/>
                  <a:pt x="7399396" y="5376003"/>
                </a:cubicBezTo>
                <a:cubicBezTo>
                  <a:pt x="7401154" y="5376817"/>
                  <a:pt x="7402586" y="5377582"/>
                  <a:pt x="7403693" y="5378298"/>
                </a:cubicBezTo>
                <a:cubicBezTo>
                  <a:pt x="7404800" y="5379014"/>
                  <a:pt x="7405646" y="5379372"/>
                  <a:pt x="7406232" y="5379372"/>
                </a:cubicBezTo>
                <a:cubicBezTo>
                  <a:pt x="7406624" y="5379372"/>
                  <a:pt x="7406982" y="5379258"/>
                  <a:pt x="7407307" y="5379030"/>
                </a:cubicBezTo>
                <a:cubicBezTo>
                  <a:pt x="7407632" y="5378803"/>
                  <a:pt x="7407909" y="5378428"/>
                  <a:pt x="7408137" y="5377907"/>
                </a:cubicBezTo>
                <a:cubicBezTo>
                  <a:pt x="7408365" y="5377386"/>
                  <a:pt x="7408528" y="5376719"/>
                  <a:pt x="7408626" y="5375905"/>
                </a:cubicBezTo>
                <a:cubicBezTo>
                  <a:pt x="7408723" y="5375091"/>
                  <a:pt x="7408772" y="5374131"/>
                  <a:pt x="7408772" y="5373024"/>
                </a:cubicBezTo>
                <a:cubicBezTo>
                  <a:pt x="7408772" y="5371982"/>
                  <a:pt x="7408723" y="5371103"/>
                  <a:pt x="7408626" y="5370387"/>
                </a:cubicBezTo>
                <a:cubicBezTo>
                  <a:pt x="7408528" y="5369671"/>
                  <a:pt x="7408430" y="5369068"/>
                  <a:pt x="7408332" y="5368580"/>
                </a:cubicBezTo>
                <a:cubicBezTo>
                  <a:pt x="7408235" y="5368092"/>
                  <a:pt x="7408072" y="5367652"/>
                  <a:pt x="7407844" y="5367261"/>
                </a:cubicBezTo>
                <a:cubicBezTo>
                  <a:pt x="7407616" y="5366871"/>
                  <a:pt x="7407160" y="5366415"/>
                  <a:pt x="7406477" y="5365894"/>
                </a:cubicBezTo>
                <a:cubicBezTo>
                  <a:pt x="7405793" y="5365373"/>
                  <a:pt x="7404784" y="5364771"/>
                  <a:pt x="7403449" y="5364087"/>
                </a:cubicBezTo>
                <a:cubicBezTo>
                  <a:pt x="7402114" y="5363403"/>
                  <a:pt x="7400502" y="5362769"/>
                  <a:pt x="7398614" y="5362183"/>
                </a:cubicBezTo>
                <a:cubicBezTo>
                  <a:pt x="7396726" y="5361597"/>
                  <a:pt x="7394610" y="5361108"/>
                  <a:pt x="7392266" y="5360718"/>
                </a:cubicBezTo>
                <a:cubicBezTo>
                  <a:pt x="7389922" y="5360327"/>
                  <a:pt x="7387578" y="5360132"/>
                  <a:pt x="7385234" y="5360132"/>
                </a:cubicBezTo>
                <a:close/>
                <a:moveTo>
                  <a:pt x="7329986" y="5360132"/>
                </a:moveTo>
                <a:cubicBezTo>
                  <a:pt x="7328098" y="5360132"/>
                  <a:pt x="7326226" y="5360376"/>
                  <a:pt x="7324370" y="5360864"/>
                </a:cubicBezTo>
                <a:cubicBezTo>
                  <a:pt x="7322514" y="5361352"/>
                  <a:pt x="7320642" y="5362231"/>
                  <a:pt x="7318754" y="5363501"/>
                </a:cubicBezTo>
                <a:cubicBezTo>
                  <a:pt x="7316866" y="5364771"/>
                  <a:pt x="7314864" y="5366513"/>
                  <a:pt x="7312748" y="5368726"/>
                </a:cubicBezTo>
                <a:cubicBezTo>
                  <a:pt x="7310632" y="5370940"/>
                  <a:pt x="7308369" y="5373805"/>
                  <a:pt x="7305960" y="5377321"/>
                </a:cubicBezTo>
                <a:lnTo>
                  <a:pt x="7305960" y="5364527"/>
                </a:lnTo>
                <a:cubicBezTo>
                  <a:pt x="7305960" y="5364006"/>
                  <a:pt x="7305846" y="5363566"/>
                  <a:pt x="7305618" y="5363208"/>
                </a:cubicBezTo>
                <a:cubicBezTo>
                  <a:pt x="7305390" y="5362850"/>
                  <a:pt x="7305016" y="5362524"/>
                  <a:pt x="7304494" y="5362231"/>
                </a:cubicBezTo>
                <a:cubicBezTo>
                  <a:pt x="7303974" y="5361938"/>
                  <a:pt x="7303241" y="5361743"/>
                  <a:pt x="7302297" y="5361645"/>
                </a:cubicBezTo>
                <a:cubicBezTo>
                  <a:pt x="7301353" y="5361548"/>
                  <a:pt x="7300164" y="5361499"/>
                  <a:pt x="7298732" y="5361499"/>
                </a:cubicBezTo>
                <a:cubicBezTo>
                  <a:pt x="7297234" y="5361499"/>
                  <a:pt x="7296030" y="5361548"/>
                  <a:pt x="7295118" y="5361645"/>
                </a:cubicBezTo>
                <a:cubicBezTo>
                  <a:pt x="7294207" y="5361743"/>
                  <a:pt x="7293458" y="5361938"/>
                  <a:pt x="7292872" y="5362231"/>
                </a:cubicBezTo>
                <a:cubicBezTo>
                  <a:pt x="7292286" y="5362524"/>
                  <a:pt x="7291896" y="5362850"/>
                  <a:pt x="7291700" y="5363208"/>
                </a:cubicBezTo>
                <a:cubicBezTo>
                  <a:pt x="7291504" y="5363566"/>
                  <a:pt x="7291407" y="5364006"/>
                  <a:pt x="7291407" y="5364527"/>
                </a:cubicBezTo>
                <a:lnTo>
                  <a:pt x="7291407" y="5452428"/>
                </a:lnTo>
                <a:cubicBezTo>
                  <a:pt x="7291407" y="5452949"/>
                  <a:pt x="7291521" y="5453389"/>
                  <a:pt x="7291749" y="5453747"/>
                </a:cubicBezTo>
                <a:cubicBezTo>
                  <a:pt x="7291977" y="5454105"/>
                  <a:pt x="7292400" y="5454414"/>
                  <a:pt x="7293018" y="5454675"/>
                </a:cubicBezTo>
                <a:cubicBezTo>
                  <a:pt x="7293637" y="5454935"/>
                  <a:pt x="7294468" y="5455130"/>
                  <a:pt x="7295509" y="5455261"/>
                </a:cubicBezTo>
                <a:cubicBezTo>
                  <a:pt x="7296551" y="5455391"/>
                  <a:pt x="7297853" y="5455456"/>
                  <a:pt x="7299416" y="5455456"/>
                </a:cubicBezTo>
                <a:cubicBezTo>
                  <a:pt x="7301044" y="5455456"/>
                  <a:pt x="7302378" y="5455391"/>
                  <a:pt x="7303420" y="5455261"/>
                </a:cubicBezTo>
                <a:cubicBezTo>
                  <a:pt x="7304462" y="5455130"/>
                  <a:pt x="7305276" y="5454935"/>
                  <a:pt x="7305862" y="5454675"/>
                </a:cubicBezTo>
                <a:cubicBezTo>
                  <a:pt x="7306448" y="5454414"/>
                  <a:pt x="7306871" y="5454105"/>
                  <a:pt x="7307132" y="5453747"/>
                </a:cubicBezTo>
                <a:cubicBezTo>
                  <a:pt x="7307392" y="5453389"/>
                  <a:pt x="7307522" y="5452949"/>
                  <a:pt x="7307522" y="5452428"/>
                </a:cubicBezTo>
                <a:lnTo>
                  <a:pt x="7307522" y="5394609"/>
                </a:lnTo>
                <a:cubicBezTo>
                  <a:pt x="7309802" y="5391027"/>
                  <a:pt x="7311885" y="5388000"/>
                  <a:pt x="7313773" y="5385525"/>
                </a:cubicBezTo>
                <a:cubicBezTo>
                  <a:pt x="7315662" y="5383051"/>
                  <a:pt x="7317468" y="5381065"/>
                  <a:pt x="7319194" y="5379568"/>
                </a:cubicBezTo>
                <a:cubicBezTo>
                  <a:pt x="7320919" y="5378070"/>
                  <a:pt x="7322564" y="5376996"/>
                  <a:pt x="7324126" y="5376345"/>
                </a:cubicBezTo>
                <a:cubicBezTo>
                  <a:pt x="7325688" y="5375693"/>
                  <a:pt x="7327284" y="5375368"/>
                  <a:pt x="7328912" y="5375368"/>
                </a:cubicBezTo>
                <a:cubicBezTo>
                  <a:pt x="7330279" y="5375368"/>
                  <a:pt x="7331549" y="5375498"/>
                  <a:pt x="7332721" y="5375759"/>
                </a:cubicBezTo>
                <a:cubicBezTo>
                  <a:pt x="7333893" y="5376019"/>
                  <a:pt x="7334951" y="5376296"/>
                  <a:pt x="7335895" y="5376589"/>
                </a:cubicBezTo>
                <a:cubicBezTo>
                  <a:pt x="7336839" y="5376882"/>
                  <a:pt x="7337686" y="5377175"/>
                  <a:pt x="7338434" y="5377468"/>
                </a:cubicBezTo>
                <a:cubicBezTo>
                  <a:pt x="7339183" y="5377761"/>
                  <a:pt x="7339818" y="5377907"/>
                  <a:pt x="7340339" y="5377907"/>
                </a:cubicBezTo>
                <a:cubicBezTo>
                  <a:pt x="7340860" y="5377907"/>
                  <a:pt x="7341267" y="5377761"/>
                  <a:pt x="7341560" y="5377468"/>
                </a:cubicBezTo>
                <a:cubicBezTo>
                  <a:pt x="7341853" y="5377175"/>
                  <a:pt x="7342097" y="5376752"/>
                  <a:pt x="7342292" y="5376198"/>
                </a:cubicBezTo>
                <a:cubicBezTo>
                  <a:pt x="7342488" y="5375645"/>
                  <a:pt x="7342618" y="5374880"/>
                  <a:pt x="7342683" y="5373903"/>
                </a:cubicBezTo>
                <a:cubicBezTo>
                  <a:pt x="7342748" y="5372926"/>
                  <a:pt x="7342780" y="5371722"/>
                  <a:pt x="7342780" y="5370289"/>
                </a:cubicBezTo>
                <a:cubicBezTo>
                  <a:pt x="7342780" y="5368792"/>
                  <a:pt x="7342764" y="5367603"/>
                  <a:pt x="7342732" y="5366724"/>
                </a:cubicBezTo>
                <a:cubicBezTo>
                  <a:pt x="7342700" y="5365845"/>
                  <a:pt x="7342634" y="5365178"/>
                  <a:pt x="7342536" y="5364722"/>
                </a:cubicBezTo>
                <a:cubicBezTo>
                  <a:pt x="7342439" y="5364266"/>
                  <a:pt x="7342325" y="5363892"/>
                  <a:pt x="7342194" y="5363599"/>
                </a:cubicBezTo>
                <a:cubicBezTo>
                  <a:pt x="7342064" y="5363306"/>
                  <a:pt x="7341804" y="5362997"/>
                  <a:pt x="7341414" y="5362671"/>
                </a:cubicBezTo>
                <a:cubicBezTo>
                  <a:pt x="7341022" y="5362345"/>
                  <a:pt x="7340355" y="5362020"/>
                  <a:pt x="7339411" y="5361694"/>
                </a:cubicBezTo>
                <a:cubicBezTo>
                  <a:pt x="7338467" y="5361369"/>
                  <a:pt x="7337409" y="5361076"/>
                  <a:pt x="7336237" y="5360815"/>
                </a:cubicBezTo>
                <a:cubicBezTo>
                  <a:pt x="7335065" y="5360555"/>
                  <a:pt x="7333942" y="5360376"/>
                  <a:pt x="7332868" y="5360278"/>
                </a:cubicBezTo>
                <a:cubicBezTo>
                  <a:pt x="7331793" y="5360180"/>
                  <a:pt x="7330832" y="5360132"/>
                  <a:pt x="7329986" y="5360132"/>
                </a:cubicBezTo>
                <a:close/>
                <a:moveTo>
                  <a:pt x="7225309" y="5360132"/>
                </a:moveTo>
                <a:cubicBezTo>
                  <a:pt x="7217821" y="5360132"/>
                  <a:pt x="7211277" y="5361336"/>
                  <a:pt x="7205678" y="5363745"/>
                </a:cubicBezTo>
                <a:cubicBezTo>
                  <a:pt x="7200078" y="5366154"/>
                  <a:pt x="7195406" y="5369540"/>
                  <a:pt x="7191662" y="5373903"/>
                </a:cubicBezTo>
                <a:cubicBezTo>
                  <a:pt x="7187918" y="5378265"/>
                  <a:pt x="7185118" y="5383458"/>
                  <a:pt x="7183262" y="5389481"/>
                </a:cubicBezTo>
                <a:cubicBezTo>
                  <a:pt x="7181407" y="5395504"/>
                  <a:pt x="7180479" y="5402096"/>
                  <a:pt x="7180479" y="5409259"/>
                </a:cubicBezTo>
                <a:cubicBezTo>
                  <a:pt x="7180479" y="5416682"/>
                  <a:pt x="7181358" y="5423323"/>
                  <a:pt x="7183116" y="5429183"/>
                </a:cubicBezTo>
                <a:cubicBezTo>
                  <a:pt x="7184874" y="5435043"/>
                  <a:pt x="7187544" y="5440024"/>
                  <a:pt x="7191125" y="5444126"/>
                </a:cubicBezTo>
                <a:cubicBezTo>
                  <a:pt x="7194706" y="5448229"/>
                  <a:pt x="7199182" y="5451354"/>
                  <a:pt x="7204554" y="5453503"/>
                </a:cubicBezTo>
                <a:cubicBezTo>
                  <a:pt x="7209926" y="5455651"/>
                  <a:pt x="7216226" y="5456726"/>
                  <a:pt x="7223453" y="5456726"/>
                </a:cubicBezTo>
                <a:cubicBezTo>
                  <a:pt x="7230876" y="5456726"/>
                  <a:pt x="7237404" y="5455505"/>
                  <a:pt x="7243036" y="5453063"/>
                </a:cubicBezTo>
                <a:cubicBezTo>
                  <a:pt x="7248668" y="5450621"/>
                  <a:pt x="7253356" y="5447219"/>
                  <a:pt x="7257100" y="5442857"/>
                </a:cubicBezTo>
                <a:cubicBezTo>
                  <a:pt x="7260844" y="5438494"/>
                  <a:pt x="7263660" y="5433302"/>
                  <a:pt x="7265548" y="5427279"/>
                </a:cubicBezTo>
                <a:cubicBezTo>
                  <a:pt x="7267436" y="5421256"/>
                  <a:pt x="7268380" y="5414663"/>
                  <a:pt x="7268380" y="5407501"/>
                </a:cubicBezTo>
                <a:cubicBezTo>
                  <a:pt x="7268380" y="5400143"/>
                  <a:pt x="7267485" y="5393534"/>
                  <a:pt x="7265694" y="5387674"/>
                </a:cubicBezTo>
                <a:cubicBezTo>
                  <a:pt x="7263904" y="5381814"/>
                  <a:pt x="7261218" y="5376833"/>
                  <a:pt x="7257637" y="5372731"/>
                </a:cubicBezTo>
                <a:cubicBezTo>
                  <a:pt x="7254056" y="5368629"/>
                  <a:pt x="7249580" y="5365503"/>
                  <a:pt x="7244208" y="5363355"/>
                </a:cubicBezTo>
                <a:cubicBezTo>
                  <a:pt x="7238836" y="5361206"/>
                  <a:pt x="7232536" y="5360132"/>
                  <a:pt x="7225309" y="5360132"/>
                </a:cubicBezTo>
                <a:close/>
                <a:moveTo>
                  <a:pt x="6970529" y="5360132"/>
                </a:moveTo>
                <a:cubicBezTo>
                  <a:pt x="6967143" y="5360132"/>
                  <a:pt x="6963790" y="5360441"/>
                  <a:pt x="6960469" y="5361059"/>
                </a:cubicBezTo>
                <a:cubicBezTo>
                  <a:pt x="6957148" y="5361678"/>
                  <a:pt x="6954088" y="5362459"/>
                  <a:pt x="6951288" y="5363403"/>
                </a:cubicBezTo>
                <a:cubicBezTo>
                  <a:pt x="6948488" y="5364348"/>
                  <a:pt x="6946014" y="5365389"/>
                  <a:pt x="6943866" y="5366529"/>
                </a:cubicBezTo>
                <a:cubicBezTo>
                  <a:pt x="6941717" y="5367668"/>
                  <a:pt x="6940203" y="5368661"/>
                  <a:pt x="6939324" y="5369508"/>
                </a:cubicBezTo>
                <a:cubicBezTo>
                  <a:pt x="6938445" y="5370354"/>
                  <a:pt x="6937892" y="5371250"/>
                  <a:pt x="6937664" y="5372194"/>
                </a:cubicBezTo>
                <a:cubicBezTo>
                  <a:pt x="6937436" y="5373138"/>
                  <a:pt x="6937322" y="5374424"/>
                  <a:pt x="6937322" y="5376052"/>
                </a:cubicBezTo>
                <a:cubicBezTo>
                  <a:pt x="6937322" y="5377028"/>
                  <a:pt x="6937387" y="5377924"/>
                  <a:pt x="6937517" y="5378737"/>
                </a:cubicBezTo>
                <a:cubicBezTo>
                  <a:pt x="6937647" y="5379551"/>
                  <a:pt x="6937859" y="5380219"/>
                  <a:pt x="6938152" y="5380740"/>
                </a:cubicBezTo>
                <a:cubicBezTo>
                  <a:pt x="6938445" y="5381261"/>
                  <a:pt x="6938786" y="5381651"/>
                  <a:pt x="6939178" y="5381912"/>
                </a:cubicBezTo>
                <a:cubicBezTo>
                  <a:pt x="6939568" y="5382172"/>
                  <a:pt x="6940024" y="5382302"/>
                  <a:pt x="6940544" y="5382302"/>
                </a:cubicBezTo>
                <a:cubicBezTo>
                  <a:pt x="6941326" y="5382302"/>
                  <a:pt x="6942514" y="5381830"/>
                  <a:pt x="6944110" y="5380886"/>
                </a:cubicBezTo>
                <a:cubicBezTo>
                  <a:pt x="6945705" y="5379942"/>
                  <a:pt x="6947691" y="5378900"/>
                  <a:pt x="6950068" y="5377761"/>
                </a:cubicBezTo>
                <a:cubicBezTo>
                  <a:pt x="6952444" y="5376621"/>
                  <a:pt x="6955212" y="5375579"/>
                  <a:pt x="6958369" y="5374635"/>
                </a:cubicBezTo>
                <a:cubicBezTo>
                  <a:pt x="6961527" y="5373691"/>
                  <a:pt x="6965092" y="5373219"/>
                  <a:pt x="6969064" y="5373219"/>
                </a:cubicBezTo>
                <a:cubicBezTo>
                  <a:pt x="6972776" y="5373219"/>
                  <a:pt x="6975900" y="5373659"/>
                  <a:pt x="6978440" y="5374538"/>
                </a:cubicBezTo>
                <a:cubicBezTo>
                  <a:pt x="6980980" y="5375417"/>
                  <a:pt x="6983047" y="5376719"/>
                  <a:pt x="6984642" y="5378444"/>
                </a:cubicBezTo>
                <a:cubicBezTo>
                  <a:pt x="6986238" y="5380170"/>
                  <a:pt x="6987393" y="5382335"/>
                  <a:pt x="6988110" y="5384939"/>
                </a:cubicBezTo>
                <a:cubicBezTo>
                  <a:pt x="6988826" y="5387544"/>
                  <a:pt x="6989184" y="5390539"/>
                  <a:pt x="6989184" y="5393925"/>
                </a:cubicBezTo>
                <a:lnTo>
                  <a:pt x="6989184" y="5400762"/>
                </a:lnTo>
                <a:lnTo>
                  <a:pt x="6977072" y="5400762"/>
                </a:lnTo>
                <a:cubicBezTo>
                  <a:pt x="6970236" y="5400762"/>
                  <a:pt x="6964083" y="5401364"/>
                  <a:pt x="6958614" y="5402569"/>
                </a:cubicBezTo>
                <a:cubicBezTo>
                  <a:pt x="6953144" y="5403773"/>
                  <a:pt x="6948521" y="5405580"/>
                  <a:pt x="6944744" y="5407989"/>
                </a:cubicBezTo>
                <a:cubicBezTo>
                  <a:pt x="6940968" y="5410398"/>
                  <a:pt x="6938070" y="5413426"/>
                  <a:pt x="6936052" y="5417072"/>
                </a:cubicBezTo>
                <a:cubicBezTo>
                  <a:pt x="6934034" y="5420719"/>
                  <a:pt x="6933024" y="5425016"/>
                  <a:pt x="6933024" y="5429965"/>
                </a:cubicBezTo>
                <a:cubicBezTo>
                  <a:pt x="6933024" y="5434197"/>
                  <a:pt x="6933757" y="5437973"/>
                  <a:pt x="6935222" y="5441294"/>
                </a:cubicBezTo>
                <a:cubicBezTo>
                  <a:pt x="6936687" y="5444615"/>
                  <a:pt x="6938738" y="5447415"/>
                  <a:pt x="6941375" y="5449694"/>
                </a:cubicBezTo>
                <a:cubicBezTo>
                  <a:pt x="6944012" y="5451973"/>
                  <a:pt x="6947202" y="5453714"/>
                  <a:pt x="6950946" y="5454919"/>
                </a:cubicBezTo>
                <a:cubicBezTo>
                  <a:pt x="6954690" y="5456123"/>
                  <a:pt x="6958874" y="5456726"/>
                  <a:pt x="6963497" y="5456726"/>
                </a:cubicBezTo>
                <a:cubicBezTo>
                  <a:pt x="6968771" y="5456726"/>
                  <a:pt x="6973768" y="5455586"/>
                  <a:pt x="6978489" y="5453307"/>
                </a:cubicBezTo>
                <a:cubicBezTo>
                  <a:pt x="6983210" y="5451028"/>
                  <a:pt x="6987490" y="5447838"/>
                  <a:pt x="6991332" y="5443736"/>
                </a:cubicBezTo>
                <a:lnTo>
                  <a:pt x="6991332" y="5452526"/>
                </a:lnTo>
                <a:cubicBezTo>
                  <a:pt x="6991332" y="5453307"/>
                  <a:pt x="6991560" y="5453893"/>
                  <a:pt x="6992016" y="5454284"/>
                </a:cubicBezTo>
                <a:cubicBezTo>
                  <a:pt x="6992472" y="5454675"/>
                  <a:pt x="6993204" y="5454968"/>
                  <a:pt x="6994214" y="5455163"/>
                </a:cubicBezTo>
                <a:cubicBezTo>
                  <a:pt x="6995223" y="5455358"/>
                  <a:pt x="6996574" y="5455456"/>
                  <a:pt x="6998267" y="5455456"/>
                </a:cubicBezTo>
                <a:cubicBezTo>
                  <a:pt x="7000025" y="5455456"/>
                  <a:pt x="7001360" y="5455358"/>
                  <a:pt x="7002271" y="5455163"/>
                </a:cubicBezTo>
                <a:cubicBezTo>
                  <a:pt x="7003183" y="5454968"/>
                  <a:pt x="7003899" y="5454675"/>
                  <a:pt x="7004420" y="5454284"/>
                </a:cubicBezTo>
                <a:cubicBezTo>
                  <a:pt x="7004941" y="5453893"/>
                  <a:pt x="7005202" y="5453307"/>
                  <a:pt x="7005202" y="5452526"/>
                </a:cubicBezTo>
                <a:lnTo>
                  <a:pt x="7005202" y="5393241"/>
                </a:lnTo>
                <a:cubicBezTo>
                  <a:pt x="7005202" y="5387772"/>
                  <a:pt x="7004582" y="5382986"/>
                  <a:pt x="7003346" y="5378884"/>
                </a:cubicBezTo>
                <a:cubicBezTo>
                  <a:pt x="7002108" y="5374782"/>
                  <a:pt x="7000122" y="5371347"/>
                  <a:pt x="6997388" y="5368580"/>
                </a:cubicBezTo>
                <a:cubicBezTo>
                  <a:pt x="6994653" y="5365813"/>
                  <a:pt x="6991072" y="5363713"/>
                  <a:pt x="6986644" y="5362280"/>
                </a:cubicBezTo>
                <a:cubicBezTo>
                  <a:pt x="6982216" y="5360848"/>
                  <a:pt x="6976845" y="5360132"/>
                  <a:pt x="6970529" y="5360132"/>
                </a:cubicBezTo>
                <a:close/>
                <a:moveTo>
                  <a:pt x="6765764" y="5360132"/>
                </a:moveTo>
                <a:cubicBezTo>
                  <a:pt x="6759318" y="5360132"/>
                  <a:pt x="6753491" y="5361255"/>
                  <a:pt x="6748282" y="5363501"/>
                </a:cubicBezTo>
                <a:cubicBezTo>
                  <a:pt x="6743073" y="5365748"/>
                  <a:pt x="6738629" y="5368971"/>
                  <a:pt x="6734951" y="5373170"/>
                </a:cubicBezTo>
                <a:cubicBezTo>
                  <a:pt x="6731272" y="5377370"/>
                  <a:pt x="6728456" y="5382481"/>
                  <a:pt x="6726502" y="5388504"/>
                </a:cubicBezTo>
                <a:cubicBezTo>
                  <a:pt x="6724549" y="5394527"/>
                  <a:pt x="6723572" y="5401315"/>
                  <a:pt x="6723572" y="5408868"/>
                </a:cubicBezTo>
                <a:cubicBezTo>
                  <a:pt x="6723572" y="5416812"/>
                  <a:pt x="6724516" y="5423779"/>
                  <a:pt x="6726405" y="5429769"/>
                </a:cubicBezTo>
                <a:cubicBezTo>
                  <a:pt x="6728293" y="5435760"/>
                  <a:pt x="6731093" y="5440741"/>
                  <a:pt x="6734804" y="5444712"/>
                </a:cubicBezTo>
                <a:cubicBezTo>
                  <a:pt x="6738515" y="5448684"/>
                  <a:pt x="6743090" y="5451680"/>
                  <a:pt x="6748526" y="5453698"/>
                </a:cubicBezTo>
                <a:cubicBezTo>
                  <a:pt x="6753963" y="5455716"/>
                  <a:pt x="6760296" y="5456726"/>
                  <a:pt x="6767522" y="5456726"/>
                </a:cubicBezTo>
                <a:cubicBezTo>
                  <a:pt x="6771690" y="5456726"/>
                  <a:pt x="6775613" y="5456416"/>
                  <a:pt x="6779292" y="5455798"/>
                </a:cubicBezTo>
                <a:cubicBezTo>
                  <a:pt x="6782970" y="5455179"/>
                  <a:pt x="6786210" y="5454479"/>
                  <a:pt x="6789010" y="5453698"/>
                </a:cubicBezTo>
                <a:cubicBezTo>
                  <a:pt x="6791810" y="5452917"/>
                  <a:pt x="6794088" y="5452119"/>
                  <a:pt x="6795846" y="5451305"/>
                </a:cubicBezTo>
                <a:cubicBezTo>
                  <a:pt x="6797604" y="5450491"/>
                  <a:pt x="6798662" y="5449905"/>
                  <a:pt x="6799021" y="5449547"/>
                </a:cubicBezTo>
                <a:cubicBezTo>
                  <a:pt x="6799379" y="5449189"/>
                  <a:pt x="6799672" y="5448815"/>
                  <a:pt x="6799900" y="5448424"/>
                </a:cubicBezTo>
                <a:cubicBezTo>
                  <a:pt x="6800128" y="5448033"/>
                  <a:pt x="6800290" y="5447594"/>
                  <a:pt x="6800388" y="5447105"/>
                </a:cubicBezTo>
                <a:cubicBezTo>
                  <a:pt x="6800486" y="5446617"/>
                  <a:pt x="6800567" y="5446064"/>
                  <a:pt x="6800632" y="5445445"/>
                </a:cubicBezTo>
                <a:cubicBezTo>
                  <a:pt x="6800698" y="5444826"/>
                  <a:pt x="6800730" y="5444094"/>
                  <a:pt x="6800730" y="5443247"/>
                </a:cubicBezTo>
                <a:cubicBezTo>
                  <a:pt x="6800730" y="5442075"/>
                  <a:pt x="6800681" y="5441082"/>
                  <a:pt x="6800582" y="5440269"/>
                </a:cubicBezTo>
                <a:cubicBezTo>
                  <a:pt x="6800484" y="5439455"/>
                  <a:pt x="6800337" y="5438820"/>
                  <a:pt x="6800140" y="5438364"/>
                </a:cubicBezTo>
                <a:cubicBezTo>
                  <a:pt x="6799944" y="5437908"/>
                  <a:pt x="6799666" y="5437566"/>
                  <a:pt x="6799307" y="5437339"/>
                </a:cubicBezTo>
                <a:cubicBezTo>
                  <a:pt x="6798948" y="5437111"/>
                  <a:pt x="6798538" y="5436997"/>
                  <a:pt x="6798081" y="5436997"/>
                </a:cubicBezTo>
                <a:cubicBezTo>
                  <a:pt x="6797296" y="5436997"/>
                  <a:pt x="6796134" y="5437339"/>
                  <a:pt x="6794596" y="5438022"/>
                </a:cubicBezTo>
                <a:cubicBezTo>
                  <a:pt x="6793058" y="5438706"/>
                  <a:pt x="6791095" y="5439471"/>
                  <a:pt x="6788707" y="5440317"/>
                </a:cubicBezTo>
                <a:cubicBezTo>
                  <a:pt x="6786318" y="5441164"/>
                  <a:pt x="6783488" y="5441929"/>
                  <a:pt x="6780218" y="5442613"/>
                </a:cubicBezTo>
                <a:cubicBezTo>
                  <a:pt x="6776946" y="5443296"/>
                  <a:pt x="6773216" y="5443638"/>
                  <a:pt x="6769029" y="5443638"/>
                </a:cubicBezTo>
                <a:cubicBezTo>
                  <a:pt x="6763730" y="5443638"/>
                  <a:pt x="6759248" y="5442889"/>
                  <a:pt x="6755584" y="5441392"/>
                </a:cubicBezTo>
                <a:cubicBezTo>
                  <a:pt x="6751919" y="5439894"/>
                  <a:pt x="6748942" y="5437745"/>
                  <a:pt x="6746652" y="5434946"/>
                </a:cubicBezTo>
                <a:cubicBezTo>
                  <a:pt x="6744362" y="5432146"/>
                  <a:pt x="6742726" y="5428793"/>
                  <a:pt x="6741745" y="5424886"/>
                </a:cubicBezTo>
                <a:cubicBezTo>
                  <a:pt x="6740764" y="5420979"/>
                  <a:pt x="6740273" y="5416584"/>
                  <a:pt x="6740273" y="5411701"/>
                </a:cubicBezTo>
                <a:lnTo>
                  <a:pt x="6798162" y="5411701"/>
                </a:lnTo>
                <a:cubicBezTo>
                  <a:pt x="6799798" y="5411701"/>
                  <a:pt x="6801253" y="5411163"/>
                  <a:pt x="6802528" y="5410089"/>
                </a:cubicBezTo>
                <a:cubicBezTo>
                  <a:pt x="6803804" y="5409015"/>
                  <a:pt x="6804442" y="5407208"/>
                  <a:pt x="6804442" y="5404668"/>
                </a:cubicBezTo>
                <a:lnTo>
                  <a:pt x="6804442" y="5401738"/>
                </a:lnTo>
                <a:cubicBezTo>
                  <a:pt x="6804442" y="5396008"/>
                  <a:pt x="6803709" y="5390620"/>
                  <a:pt x="6802244" y="5385574"/>
                </a:cubicBezTo>
                <a:cubicBezTo>
                  <a:pt x="6800779" y="5380528"/>
                  <a:pt x="6798484" y="5376133"/>
                  <a:pt x="6795358" y="5372389"/>
                </a:cubicBezTo>
                <a:cubicBezTo>
                  <a:pt x="6792233" y="5368645"/>
                  <a:pt x="6788244" y="5365666"/>
                  <a:pt x="6783394" y="5363452"/>
                </a:cubicBezTo>
                <a:cubicBezTo>
                  <a:pt x="6778543" y="5361239"/>
                  <a:pt x="6772666" y="5360132"/>
                  <a:pt x="6765764" y="5360132"/>
                </a:cubicBezTo>
                <a:close/>
                <a:moveTo>
                  <a:pt x="6527984" y="5360132"/>
                </a:moveTo>
                <a:cubicBezTo>
                  <a:pt x="6522645" y="5360132"/>
                  <a:pt x="6517973" y="5360848"/>
                  <a:pt x="6513969" y="5362280"/>
                </a:cubicBezTo>
                <a:cubicBezTo>
                  <a:pt x="6509964" y="5363713"/>
                  <a:pt x="6506627" y="5365617"/>
                  <a:pt x="6503958" y="5367994"/>
                </a:cubicBezTo>
                <a:cubicBezTo>
                  <a:pt x="6501288" y="5370371"/>
                  <a:pt x="6499286" y="5373138"/>
                  <a:pt x="6497951" y="5376296"/>
                </a:cubicBezTo>
                <a:cubicBezTo>
                  <a:pt x="6496616" y="5379454"/>
                  <a:pt x="6495949" y="5382758"/>
                  <a:pt x="6495949" y="5386209"/>
                </a:cubicBezTo>
                <a:cubicBezTo>
                  <a:pt x="6495949" y="5390116"/>
                  <a:pt x="6496584" y="5393469"/>
                  <a:pt x="6497853" y="5396269"/>
                </a:cubicBezTo>
                <a:cubicBezTo>
                  <a:pt x="6499123" y="5399069"/>
                  <a:pt x="6500800" y="5401478"/>
                  <a:pt x="6502883" y="5403496"/>
                </a:cubicBezTo>
                <a:cubicBezTo>
                  <a:pt x="6504967" y="5405515"/>
                  <a:pt x="6507327" y="5407224"/>
                  <a:pt x="6509964" y="5408624"/>
                </a:cubicBezTo>
                <a:cubicBezTo>
                  <a:pt x="6512601" y="5410024"/>
                  <a:pt x="6515304" y="5411277"/>
                  <a:pt x="6518071" y="5412384"/>
                </a:cubicBezTo>
                <a:cubicBezTo>
                  <a:pt x="6520838" y="5413491"/>
                  <a:pt x="6523524" y="5414549"/>
                  <a:pt x="6526128" y="5415558"/>
                </a:cubicBezTo>
                <a:cubicBezTo>
                  <a:pt x="6528733" y="5416568"/>
                  <a:pt x="6531077" y="5417723"/>
                  <a:pt x="6533161" y="5419026"/>
                </a:cubicBezTo>
                <a:cubicBezTo>
                  <a:pt x="6535244" y="5420328"/>
                  <a:pt x="6536921" y="5421826"/>
                  <a:pt x="6538190" y="5423518"/>
                </a:cubicBezTo>
                <a:cubicBezTo>
                  <a:pt x="6539460" y="5425211"/>
                  <a:pt x="6540095" y="5427295"/>
                  <a:pt x="6540095" y="5429769"/>
                </a:cubicBezTo>
                <a:cubicBezTo>
                  <a:pt x="6540095" y="5432178"/>
                  <a:pt x="6539656" y="5434262"/>
                  <a:pt x="6538776" y="5436020"/>
                </a:cubicBezTo>
                <a:cubicBezTo>
                  <a:pt x="6537897" y="5437778"/>
                  <a:pt x="6536644" y="5439227"/>
                  <a:pt x="6535016" y="5440366"/>
                </a:cubicBezTo>
                <a:cubicBezTo>
                  <a:pt x="6533388" y="5441506"/>
                  <a:pt x="6531468" y="5442368"/>
                  <a:pt x="6529254" y="5442954"/>
                </a:cubicBezTo>
                <a:cubicBezTo>
                  <a:pt x="6527040" y="5443540"/>
                  <a:pt x="6524566" y="5443833"/>
                  <a:pt x="6521831" y="5443833"/>
                </a:cubicBezTo>
                <a:cubicBezTo>
                  <a:pt x="6518185" y="5443833"/>
                  <a:pt x="6514962" y="5443394"/>
                  <a:pt x="6512162" y="5442515"/>
                </a:cubicBezTo>
                <a:cubicBezTo>
                  <a:pt x="6509362" y="5441636"/>
                  <a:pt x="6506937" y="5440676"/>
                  <a:pt x="6504886" y="5439634"/>
                </a:cubicBezTo>
                <a:cubicBezTo>
                  <a:pt x="6502834" y="5438592"/>
                  <a:pt x="6501109" y="5437632"/>
                  <a:pt x="6499709" y="5436753"/>
                </a:cubicBezTo>
                <a:cubicBezTo>
                  <a:pt x="6498309" y="5435873"/>
                  <a:pt x="6497251" y="5435434"/>
                  <a:pt x="6496535" y="5435434"/>
                </a:cubicBezTo>
                <a:cubicBezTo>
                  <a:pt x="6496079" y="5435434"/>
                  <a:pt x="6495672" y="5435548"/>
                  <a:pt x="6495314" y="5435776"/>
                </a:cubicBezTo>
                <a:cubicBezTo>
                  <a:pt x="6494956" y="5436004"/>
                  <a:pt x="6494679" y="5436378"/>
                  <a:pt x="6494484" y="5436899"/>
                </a:cubicBezTo>
                <a:cubicBezTo>
                  <a:pt x="6494289" y="5437420"/>
                  <a:pt x="6494126" y="5438104"/>
                  <a:pt x="6493995" y="5438950"/>
                </a:cubicBezTo>
                <a:cubicBezTo>
                  <a:pt x="6493865" y="5439797"/>
                  <a:pt x="6493800" y="5440838"/>
                  <a:pt x="6493800" y="5442075"/>
                </a:cubicBezTo>
                <a:cubicBezTo>
                  <a:pt x="6493800" y="5444094"/>
                  <a:pt x="6493963" y="5445689"/>
                  <a:pt x="6494289" y="5446861"/>
                </a:cubicBezTo>
                <a:cubicBezTo>
                  <a:pt x="6494614" y="5448033"/>
                  <a:pt x="6495135" y="5448945"/>
                  <a:pt x="6495851" y="5449596"/>
                </a:cubicBezTo>
                <a:cubicBezTo>
                  <a:pt x="6496567" y="5450247"/>
                  <a:pt x="6497707" y="5450980"/>
                  <a:pt x="6499270" y="5451793"/>
                </a:cubicBezTo>
                <a:cubicBezTo>
                  <a:pt x="6500832" y="5452607"/>
                  <a:pt x="6502737" y="5453389"/>
                  <a:pt x="6504983" y="5454137"/>
                </a:cubicBezTo>
                <a:cubicBezTo>
                  <a:pt x="6507230" y="5454886"/>
                  <a:pt x="6509769" y="5455505"/>
                  <a:pt x="6512601" y="5455993"/>
                </a:cubicBezTo>
                <a:cubicBezTo>
                  <a:pt x="6515434" y="5456482"/>
                  <a:pt x="6518413" y="5456726"/>
                  <a:pt x="6521538" y="5456726"/>
                </a:cubicBezTo>
                <a:cubicBezTo>
                  <a:pt x="6526617" y="5456726"/>
                  <a:pt x="6531272" y="5456107"/>
                  <a:pt x="6535505" y="5454870"/>
                </a:cubicBezTo>
                <a:cubicBezTo>
                  <a:pt x="6539737" y="5453633"/>
                  <a:pt x="6543383" y="5451810"/>
                  <a:pt x="6546443" y="5449401"/>
                </a:cubicBezTo>
                <a:cubicBezTo>
                  <a:pt x="6549504" y="5446991"/>
                  <a:pt x="6551864" y="5444029"/>
                  <a:pt x="6553524" y="5440513"/>
                </a:cubicBezTo>
                <a:cubicBezTo>
                  <a:pt x="6555185" y="5436997"/>
                  <a:pt x="6556015" y="5432992"/>
                  <a:pt x="6556015" y="5428500"/>
                </a:cubicBezTo>
                <a:cubicBezTo>
                  <a:pt x="6556015" y="5424723"/>
                  <a:pt x="6555380" y="5421467"/>
                  <a:pt x="6554110" y="5418733"/>
                </a:cubicBezTo>
                <a:cubicBezTo>
                  <a:pt x="6552841" y="5415998"/>
                  <a:pt x="6551164" y="5413654"/>
                  <a:pt x="6549081" y="5411701"/>
                </a:cubicBezTo>
                <a:cubicBezTo>
                  <a:pt x="6546997" y="5409747"/>
                  <a:pt x="6544604" y="5408087"/>
                  <a:pt x="6541902" y="5406719"/>
                </a:cubicBezTo>
                <a:cubicBezTo>
                  <a:pt x="6539200" y="5405352"/>
                  <a:pt x="6536465" y="5404115"/>
                  <a:pt x="6533698" y="5403008"/>
                </a:cubicBezTo>
                <a:cubicBezTo>
                  <a:pt x="6530930" y="5401901"/>
                  <a:pt x="6528212" y="5400827"/>
                  <a:pt x="6525542" y="5399785"/>
                </a:cubicBezTo>
                <a:cubicBezTo>
                  <a:pt x="6522873" y="5398743"/>
                  <a:pt x="6520496" y="5397571"/>
                  <a:pt x="6518413" y="5396269"/>
                </a:cubicBezTo>
                <a:cubicBezTo>
                  <a:pt x="6516329" y="5394967"/>
                  <a:pt x="6514636" y="5393453"/>
                  <a:pt x="6513334" y="5391727"/>
                </a:cubicBezTo>
                <a:cubicBezTo>
                  <a:pt x="6512032" y="5390002"/>
                  <a:pt x="6511380" y="5387869"/>
                  <a:pt x="6511380" y="5385330"/>
                </a:cubicBezTo>
                <a:cubicBezTo>
                  <a:pt x="6511380" y="5383507"/>
                  <a:pt x="6511722" y="5381814"/>
                  <a:pt x="6512406" y="5380251"/>
                </a:cubicBezTo>
                <a:cubicBezTo>
                  <a:pt x="6513090" y="5378689"/>
                  <a:pt x="6514099" y="5377338"/>
                  <a:pt x="6515434" y="5376198"/>
                </a:cubicBezTo>
                <a:cubicBezTo>
                  <a:pt x="6516769" y="5375059"/>
                  <a:pt x="6518478" y="5374180"/>
                  <a:pt x="6520561" y="5373561"/>
                </a:cubicBezTo>
                <a:cubicBezTo>
                  <a:pt x="6522645" y="5372942"/>
                  <a:pt x="6525054" y="5372633"/>
                  <a:pt x="6527789" y="5372633"/>
                </a:cubicBezTo>
                <a:cubicBezTo>
                  <a:pt x="6530849" y="5372633"/>
                  <a:pt x="6533568" y="5372991"/>
                  <a:pt x="6535944" y="5373708"/>
                </a:cubicBezTo>
                <a:cubicBezTo>
                  <a:pt x="6538321" y="5374424"/>
                  <a:pt x="6540388" y="5375189"/>
                  <a:pt x="6542146" y="5376003"/>
                </a:cubicBezTo>
                <a:cubicBezTo>
                  <a:pt x="6543904" y="5376817"/>
                  <a:pt x="6545337" y="5377582"/>
                  <a:pt x="6546443" y="5378298"/>
                </a:cubicBezTo>
                <a:cubicBezTo>
                  <a:pt x="6547550" y="5379014"/>
                  <a:pt x="6548397" y="5379372"/>
                  <a:pt x="6548983" y="5379372"/>
                </a:cubicBezTo>
                <a:cubicBezTo>
                  <a:pt x="6549374" y="5379372"/>
                  <a:pt x="6549732" y="5379258"/>
                  <a:pt x="6550057" y="5379030"/>
                </a:cubicBezTo>
                <a:cubicBezTo>
                  <a:pt x="6550383" y="5378803"/>
                  <a:pt x="6550659" y="5378428"/>
                  <a:pt x="6550887" y="5377907"/>
                </a:cubicBezTo>
                <a:cubicBezTo>
                  <a:pt x="6551115" y="5377386"/>
                  <a:pt x="6551278" y="5376719"/>
                  <a:pt x="6551376" y="5375905"/>
                </a:cubicBezTo>
                <a:cubicBezTo>
                  <a:pt x="6551473" y="5375091"/>
                  <a:pt x="6551522" y="5374131"/>
                  <a:pt x="6551522" y="5373024"/>
                </a:cubicBezTo>
                <a:cubicBezTo>
                  <a:pt x="6551522" y="5371982"/>
                  <a:pt x="6551473" y="5371103"/>
                  <a:pt x="6551376" y="5370387"/>
                </a:cubicBezTo>
                <a:cubicBezTo>
                  <a:pt x="6551278" y="5369671"/>
                  <a:pt x="6551180" y="5369068"/>
                  <a:pt x="6551083" y="5368580"/>
                </a:cubicBezTo>
                <a:cubicBezTo>
                  <a:pt x="6550985" y="5368092"/>
                  <a:pt x="6550822" y="5367652"/>
                  <a:pt x="6550594" y="5367261"/>
                </a:cubicBezTo>
                <a:cubicBezTo>
                  <a:pt x="6550366" y="5366871"/>
                  <a:pt x="6549911" y="5366415"/>
                  <a:pt x="6549227" y="5365894"/>
                </a:cubicBezTo>
                <a:cubicBezTo>
                  <a:pt x="6548543" y="5365373"/>
                  <a:pt x="6547534" y="5364771"/>
                  <a:pt x="6546199" y="5364087"/>
                </a:cubicBezTo>
                <a:cubicBezTo>
                  <a:pt x="6544864" y="5363403"/>
                  <a:pt x="6543253" y="5362769"/>
                  <a:pt x="6541365" y="5362183"/>
                </a:cubicBezTo>
                <a:cubicBezTo>
                  <a:pt x="6539476" y="5361597"/>
                  <a:pt x="6537360" y="5361108"/>
                  <a:pt x="6535016" y="5360718"/>
                </a:cubicBezTo>
                <a:cubicBezTo>
                  <a:pt x="6532672" y="5360327"/>
                  <a:pt x="6530328" y="5360132"/>
                  <a:pt x="6527984" y="5360132"/>
                </a:cubicBezTo>
                <a:close/>
                <a:moveTo>
                  <a:pt x="6263284" y="5360132"/>
                </a:moveTo>
                <a:cubicBezTo>
                  <a:pt x="6255796" y="5360132"/>
                  <a:pt x="6249252" y="5361336"/>
                  <a:pt x="6243653" y="5363745"/>
                </a:cubicBezTo>
                <a:cubicBezTo>
                  <a:pt x="6238053" y="5366154"/>
                  <a:pt x="6233381" y="5369540"/>
                  <a:pt x="6229637" y="5373903"/>
                </a:cubicBezTo>
                <a:cubicBezTo>
                  <a:pt x="6225893" y="5378265"/>
                  <a:pt x="6223093" y="5383458"/>
                  <a:pt x="6221238" y="5389481"/>
                </a:cubicBezTo>
                <a:cubicBezTo>
                  <a:pt x="6219382" y="5395504"/>
                  <a:pt x="6218454" y="5402096"/>
                  <a:pt x="6218454" y="5409259"/>
                </a:cubicBezTo>
                <a:cubicBezTo>
                  <a:pt x="6218454" y="5416682"/>
                  <a:pt x="6219333" y="5423323"/>
                  <a:pt x="6221091" y="5429183"/>
                </a:cubicBezTo>
                <a:cubicBezTo>
                  <a:pt x="6222849" y="5435043"/>
                  <a:pt x="6225519" y="5440024"/>
                  <a:pt x="6229100" y="5444126"/>
                </a:cubicBezTo>
                <a:cubicBezTo>
                  <a:pt x="6232681" y="5448229"/>
                  <a:pt x="6237158" y="5451354"/>
                  <a:pt x="6242529" y="5453503"/>
                </a:cubicBezTo>
                <a:cubicBezTo>
                  <a:pt x="6247901" y="5455651"/>
                  <a:pt x="6254201" y="5456726"/>
                  <a:pt x="6261428" y="5456726"/>
                </a:cubicBezTo>
                <a:cubicBezTo>
                  <a:pt x="6268851" y="5456726"/>
                  <a:pt x="6275379" y="5455505"/>
                  <a:pt x="6281011" y="5453063"/>
                </a:cubicBezTo>
                <a:cubicBezTo>
                  <a:pt x="6286643" y="5450621"/>
                  <a:pt x="6291331" y="5447219"/>
                  <a:pt x="6295075" y="5442857"/>
                </a:cubicBezTo>
                <a:cubicBezTo>
                  <a:pt x="6298819" y="5438494"/>
                  <a:pt x="6301635" y="5433302"/>
                  <a:pt x="6303523" y="5427279"/>
                </a:cubicBezTo>
                <a:cubicBezTo>
                  <a:pt x="6305412" y="5421256"/>
                  <a:pt x="6306356" y="5414663"/>
                  <a:pt x="6306356" y="5407501"/>
                </a:cubicBezTo>
                <a:cubicBezTo>
                  <a:pt x="6306356" y="5400143"/>
                  <a:pt x="6305460" y="5393534"/>
                  <a:pt x="6303670" y="5387674"/>
                </a:cubicBezTo>
                <a:cubicBezTo>
                  <a:pt x="6301879" y="5381814"/>
                  <a:pt x="6299193" y="5376833"/>
                  <a:pt x="6295612" y="5372731"/>
                </a:cubicBezTo>
                <a:cubicBezTo>
                  <a:pt x="6292031" y="5368629"/>
                  <a:pt x="6287555" y="5365503"/>
                  <a:pt x="6282183" y="5363355"/>
                </a:cubicBezTo>
                <a:cubicBezTo>
                  <a:pt x="6276811" y="5361206"/>
                  <a:pt x="6270511" y="5360132"/>
                  <a:pt x="6263284" y="5360132"/>
                </a:cubicBezTo>
                <a:close/>
                <a:moveTo>
                  <a:pt x="6108540" y="5360132"/>
                </a:moveTo>
                <a:cubicBezTo>
                  <a:pt x="6102094" y="5360132"/>
                  <a:pt x="6096266" y="5361255"/>
                  <a:pt x="6091057" y="5363501"/>
                </a:cubicBezTo>
                <a:cubicBezTo>
                  <a:pt x="6085849" y="5365748"/>
                  <a:pt x="6081405" y="5368971"/>
                  <a:pt x="6077726" y="5373170"/>
                </a:cubicBezTo>
                <a:cubicBezTo>
                  <a:pt x="6074047" y="5377370"/>
                  <a:pt x="6071231" y="5382481"/>
                  <a:pt x="6069277" y="5388504"/>
                </a:cubicBezTo>
                <a:cubicBezTo>
                  <a:pt x="6067324" y="5394527"/>
                  <a:pt x="6066347" y="5401315"/>
                  <a:pt x="6066347" y="5408868"/>
                </a:cubicBezTo>
                <a:cubicBezTo>
                  <a:pt x="6066347" y="5416812"/>
                  <a:pt x="6067292" y="5423779"/>
                  <a:pt x="6069180" y="5429769"/>
                </a:cubicBezTo>
                <a:cubicBezTo>
                  <a:pt x="6071068" y="5435760"/>
                  <a:pt x="6073868" y="5440741"/>
                  <a:pt x="6077579" y="5444712"/>
                </a:cubicBezTo>
                <a:cubicBezTo>
                  <a:pt x="6081290" y="5448684"/>
                  <a:pt x="6085865" y="5451680"/>
                  <a:pt x="6091301" y="5453698"/>
                </a:cubicBezTo>
                <a:cubicBezTo>
                  <a:pt x="6096739" y="5455716"/>
                  <a:pt x="6103071" y="5456726"/>
                  <a:pt x="6110298" y="5456726"/>
                </a:cubicBezTo>
                <a:cubicBezTo>
                  <a:pt x="6114466" y="5456726"/>
                  <a:pt x="6118388" y="5456416"/>
                  <a:pt x="6122067" y="5455798"/>
                </a:cubicBezTo>
                <a:cubicBezTo>
                  <a:pt x="6125746" y="5455179"/>
                  <a:pt x="6128985" y="5454479"/>
                  <a:pt x="6131785" y="5453698"/>
                </a:cubicBezTo>
                <a:cubicBezTo>
                  <a:pt x="6134585" y="5452917"/>
                  <a:pt x="6136864" y="5452119"/>
                  <a:pt x="6138622" y="5451305"/>
                </a:cubicBezTo>
                <a:cubicBezTo>
                  <a:pt x="6140380" y="5450491"/>
                  <a:pt x="6141438" y="5449905"/>
                  <a:pt x="6141796" y="5449547"/>
                </a:cubicBezTo>
                <a:cubicBezTo>
                  <a:pt x="6142155" y="5449189"/>
                  <a:pt x="6142448" y="5448815"/>
                  <a:pt x="6142675" y="5448424"/>
                </a:cubicBezTo>
                <a:cubicBezTo>
                  <a:pt x="6142903" y="5448033"/>
                  <a:pt x="6143066" y="5447594"/>
                  <a:pt x="6143163" y="5447105"/>
                </a:cubicBezTo>
                <a:cubicBezTo>
                  <a:pt x="6143261" y="5446617"/>
                  <a:pt x="6143342" y="5446064"/>
                  <a:pt x="6143408" y="5445445"/>
                </a:cubicBezTo>
                <a:cubicBezTo>
                  <a:pt x="6143473" y="5444826"/>
                  <a:pt x="6143505" y="5444094"/>
                  <a:pt x="6143505" y="5443247"/>
                </a:cubicBezTo>
                <a:cubicBezTo>
                  <a:pt x="6143505" y="5442075"/>
                  <a:pt x="6143456" y="5441082"/>
                  <a:pt x="6143358" y="5440269"/>
                </a:cubicBezTo>
                <a:cubicBezTo>
                  <a:pt x="6143260" y="5439455"/>
                  <a:pt x="6143113" y="5438820"/>
                  <a:pt x="6142916" y="5438364"/>
                </a:cubicBezTo>
                <a:cubicBezTo>
                  <a:pt x="6142720" y="5437908"/>
                  <a:pt x="6142442" y="5437566"/>
                  <a:pt x="6142082" y="5437339"/>
                </a:cubicBezTo>
                <a:cubicBezTo>
                  <a:pt x="6141723" y="5437111"/>
                  <a:pt x="6141314" y="5436997"/>
                  <a:pt x="6140856" y="5436997"/>
                </a:cubicBezTo>
                <a:cubicBezTo>
                  <a:pt x="6140071" y="5436997"/>
                  <a:pt x="6138909" y="5437339"/>
                  <a:pt x="6137371" y="5438022"/>
                </a:cubicBezTo>
                <a:cubicBezTo>
                  <a:pt x="6135834" y="5438706"/>
                  <a:pt x="6133870" y="5439471"/>
                  <a:pt x="6131482" y="5440317"/>
                </a:cubicBezTo>
                <a:cubicBezTo>
                  <a:pt x="6129094" y="5441164"/>
                  <a:pt x="6126264" y="5441929"/>
                  <a:pt x="6122993" y="5442613"/>
                </a:cubicBezTo>
                <a:cubicBezTo>
                  <a:pt x="6119721" y="5443296"/>
                  <a:pt x="6115992" y="5443638"/>
                  <a:pt x="6111804" y="5443638"/>
                </a:cubicBezTo>
                <a:cubicBezTo>
                  <a:pt x="6106505" y="5443638"/>
                  <a:pt x="6102023" y="5442889"/>
                  <a:pt x="6098359" y="5441392"/>
                </a:cubicBezTo>
                <a:cubicBezTo>
                  <a:pt x="6094695" y="5439894"/>
                  <a:pt x="6091718" y="5437745"/>
                  <a:pt x="6089428" y="5434946"/>
                </a:cubicBezTo>
                <a:cubicBezTo>
                  <a:pt x="6087137" y="5432146"/>
                  <a:pt x="6085502" y="5428793"/>
                  <a:pt x="6084520" y="5424886"/>
                </a:cubicBezTo>
                <a:cubicBezTo>
                  <a:pt x="6083539" y="5420979"/>
                  <a:pt x="6083048" y="5416584"/>
                  <a:pt x="6083048" y="5411701"/>
                </a:cubicBezTo>
                <a:lnTo>
                  <a:pt x="6140937" y="5411701"/>
                </a:lnTo>
                <a:cubicBezTo>
                  <a:pt x="6142573" y="5411701"/>
                  <a:pt x="6144028" y="5411163"/>
                  <a:pt x="6145304" y="5410089"/>
                </a:cubicBezTo>
                <a:cubicBezTo>
                  <a:pt x="6146579" y="5409015"/>
                  <a:pt x="6147217" y="5407208"/>
                  <a:pt x="6147217" y="5404668"/>
                </a:cubicBezTo>
                <a:lnTo>
                  <a:pt x="6147217" y="5401738"/>
                </a:lnTo>
                <a:cubicBezTo>
                  <a:pt x="6147217" y="5396008"/>
                  <a:pt x="6146484" y="5390620"/>
                  <a:pt x="6145019" y="5385574"/>
                </a:cubicBezTo>
                <a:cubicBezTo>
                  <a:pt x="6143554" y="5380528"/>
                  <a:pt x="6141259" y="5376133"/>
                  <a:pt x="6138133" y="5372389"/>
                </a:cubicBezTo>
                <a:cubicBezTo>
                  <a:pt x="6135008" y="5368645"/>
                  <a:pt x="6131021" y="5365666"/>
                  <a:pt x="6126169" y="5363452"/>
                </a:cubicBezTo>
                <a:cubicBezTo>
                  <a:pt x="6121318" y="5361239"/>
                  <a:pt x="6115442" y="5360132"/>
                  <a:pt x="6108540" y="5360132"/>
                </a:cubicBezTo>
                <a:close/>
                <a:moveTo>
                  <a:pt x="5775166" y="5360132"/>
                </a:moveTo>
                <a:cubicBezTo>
                  <a:pt x="5768719" y="5360132"/>
                  <a:pt x="5762892" y="5361255"/>
                  <a:pt x="5757683" y="5363501"/>
                </a:cubicBezTo>
                <a:cubicBezTo>
                  <a:pt x="5752474" y="5365748"/>
                  <a:pt x="5748030" y="5368971"/>
                  <a:pt x="5744351" y="5373170"/>
                </a:cubicBezTo>
                <a:cubicBezTo>
                  <a:pt x="5740672" y="5377370"/>
                  <a:pt x="5737856" y="5382481"/>
                  <a:pt x="5735903" y="5388504"/>
                </a:cubicBezTo>
                <a:cubicBezTo>
                  <a:pt x="5733949" y="5394527"/>
                  <a:pt x="5732973" y="5401315"/>
                  <a:pt x="5732973" y="5408868"/>
                </a:cubicBezTo>
                <a:cubicBezTo>
                  <a:pt x="5732973" y="5416812"/>
                  <a:pt x="5733917" y="5423779"/>
                  <a:pt x="5735805" y="5429769"/>
                </a:cubicBezTo>
                <a:cubicBezTo>
                  <a:pt x="5737693" y="5435760"/>
                  <a:pt x="5740493" y="5440741"/>
                  <a:pt x="5744205" y="5444712"/>
                </a:cubicBezTo>
                <a:cubicBezTo>
                  <a:pt x="5747916" y="5448684"/>
                  <a:pt x="5752490" y="5451680"/>
                  <a:pt x="5757927" y="5453698"/>
                </a:cubicBezTo>
                <a:cubicBezTo>
                  <a:pt x="5763364" y="5455716"/>
                  <a:pt x="5769696" y="5456726"/>
                  <a:pt x="5776924" y="5456726"/>
                </a:cubicBezTo>
                <a:cubicBezTo>
                  <a:pt x="5781090" y="5456726"/>
                  <a:pt x="5785013" y="5456416"/>
                  <a:pt x="5788693" y="5455798"/>
                </a:cubicBezTo>
                <a:cubicBezTo>
                  <a:pt x="5792371" y="5455179"/>
                  <a:pt x="5795611" y="5454479"/>
                  <a:pt x="5798411" y="5453698"/>
                </a:cubicBezTo>
                <a:cubicBezTo>
                  <a:pt x="5801210" y="5452917"/>
                  <a:pt x="5803489" y="5452119"/>
                  <a:pt x="5805247" y="5451305"/>
                </a:cubicBezTo>
                <a:cubicBezTo>
                  <a:pt x="5807005" y="5450491"/>
                  <a:pt x="5808063" y="5449905"/>
                  <a:pt x="5808422" y="5449547"/>
                </a:cubicBezTo>
                <a:cubicBezTo>
                  <a:pt x="5808779" y="5449189"/>
                  <a:pt x="5809072" y="5448815"/>
                  <a:pt x="5809301" y="5448424"/>
                </a:cubicBezTo>
                <a:cubicBezTo>
                  <a:pt x="5809528" y="5448033"/>
                  <a:pt x="5809691" y="5447594"/>
                  <a:pt x="5809789" y="5447105"/>
                </a:cubicBezTo>
                <a:cubicBezTo>
                  <a:pt x="5809887" y="5446617"/>
                  <a:pt x="5809968" y="5446064"/>
                  <a:pt x="5810033" y="5445445"/>
                </a:cubicBezTo>
                <a:cubicBezTo>
                  <a:pt x="5810098" y="5444826"/>
                  <a:pt x="5810131" y="5444094"/>
                  <a:pt x="5810131" y="5443247"/>
                </a:cubicBezTo>
                <a:cubicBezTo>
                  <a:pt x="5810131" y="5442075"/>
                  <a:pt x="5810081" y="5441082"/>
                  <a:pt x="5809983" y="5440269"/>
                </a:cubicBezTo>
                <a:cubicBezTo>
                  <a:pt x="5809885" y="5439455"/>
                  <a:pt x="5809738" y="5438820"/>
                  <a:pt x="5809542" y="5438364"/>
                </a:cubicBezTo>
                <a:cubicBezTo>
                  <a:pt x="5809345" y="5437908"/>
                  <a:pt x="5809067" y="5437566"/>
                  <a:pt x="5808708" y="5437339"/>
                </a:cubicBezTo>
                <a:cubicBezTo>
                  <a:pt x="5808348" y="5437111"/>
                  <a:pt x="5807939" y="5436997"/>
                  <a:pt x="5807482" y="5436997"/>
                </a:cubicBezTo>
                <a:cubicBezTo>
                  <a:pt x="5806696" y="5436997"/>
                  <a:pt x="5805534" y="5437339"/>
                  <a:pt x="5803997" y="5438022"/>
                </a:cubicBezTo>
                <a:cubicBezTo>
                  <a:pt x="5802459" y="5438706"/>
                  <a:pt x="5800496" y="5439471"/>
                  <a:pt x="5798107" y="5440317"/>
                </a:cubicBezTo>
                <a:cubicBezTo>
                  <a:pt x="5795719" y="5441164"/>
                  <a:pt x="5792889" y="5441929"/>
                  <a:pt x="5789618" y="5442613"/>
                </a:cubicBezTo>
                <a:cubicBezTo>
                  <a:pt x="5786347" y="5443296"/>
                  <a:pt x="5782617" y="5443638"/>
                  <a:pt x="5778430" y="5443638"/>
                </a:cubicBezTo>
                <a:cubicBezTo>
                  <a:pt x="5773130" y="5443638"/>
                  <a:pt x="5768648" y="5442889"/>
                  <a:pt x="5764984" y="5441392"/>
                </a:cubicBezTo>
                <a:cubicBezTo>
                  <a:pt x="5761320" y="5439894"/>
                  <a:pt x="5758343" y="5437745"/>
                  <a:pt x="5756053" y="5434946"/>
                </a:cubicBezTo>
                <a:cubicBezTo>
                  <a:pt x="5753763" y="5432146"/>
                  <a:pt x="5752127" y="5428793"/>
                  <a:pt x="5751146" y="5424886"/>
                </a:cubicBezTo>
                <a:cubicBezTo>
                  <a:pt x="5750164" y="5420979"/>
                  <a:pt x="5749674" y="5416584"/>
                  <a:pt x="5749674" y="5411701"/>
                </a:cubicBezTo>
                <a:lnTo>
                  <a:pt x="5807562" y="5411701"/>
                </a:lnTo>
                <a:cubicBezTo>
                  <a:pt x="5809198" y="5411701"/>
                  <a:pt x="5810654" y="5411163"/>
                  <a:pt x="5811929" y="5410089"/>
                </a:cubicBezTo>
                <a:cubicBezTo>
                  <a:pt x="5813204" y="5409015"/>
                  <a:pt x="5813842" y="5407208"/>
                  <a:pt x="5813842" y="5404668"/>
                </a:cubicBezTo>
                <a:lnTo>
                  <a:pt x="5813842" y="5401738"/>
                </a:lnTo>
                <a:cubicBezTo>
                  <a:pt x="5813842" y="5396008"/>
                  <a:pt x="5813110" y="5390620"/>
                  <a:pt x="5811645" y="5385574"/>
                </a:cubicBezTo>
                <a:cubicBezTo>
                  <a:pt x="5810180" y="5380528"/>
                  <a:pt x="5807884" y="5376133"/>
                  <a:pt x="5804759" y="5372389"/>
                </a:cubicBezTo>
                <a:cubicBezTo>
                  <a:pt x="5801634" y="5368645"/>
                  <a:pt x="5797645" y="5365666"/>
                  <a:pt x="5792795" y="5363452"/>
                </a:cubicBezTo>
                <a:cubicBezTo>
                  <a:pt x="5787944" y="5361239"/>
                  <a:pt x="5782067" y="5360132"/>
                  <a:pt x="5775166" y="5360132"/>
                </a:cubicBezTo>
                <a:close/>
                <a:moveTo>
                  <a:pt x="5689784" y="5360132"/>
                </a:moveTo>
                <a:cubicBezTo>
                  <a:pt x="5684445" y="5360132"/>
                  <a:pt x="5679773" y="5360848"/>
                  <a:pt x="5675769" y="5362280"/>
                </a:cubicBezTo>
                <a:cubicBezTo>
                  <a:pt x="5671765" y="5363713"/>
                  <a:pt x="5668428" y="5365617"/>
                  <a:pt x="5665758" y="5367994"/>
                </a:cubicBezTo>
                <a:cubicBezTo>
                  <a:pt x="5663088" y="5370371"/>
                  <a:pt x="5661086" y="5373138"/>
                  <a:pt x="5659751" y="5376296"/>
                </a:cubicBezTo>
                <a:cubicBezTo>
                  <a:pt x="5658417" y="5379454"/>
                  <a:pt x="5657749" y="5382758"/>
                  <a:pt x="5657749" y="5386209"/>
                </a:cubicBezTo>
                <a:cubicBezTo>
                  <a:pt x="5657749" y="5390116"/>
                  <a:pt x="5658384" y="5393469"/>
                  <a:pt x="5659654" y="5396269"/>
                </a:cubicBezTo>
                <a:cubicBezTo>
                  <a:pt x="5660923" y="5399069"/>
                  <a:pt x="5662600" y="5401478"/>
                  <a:pt x="5664684" y="5403496"/>
                </a:cubicBezTo>
                <a:cubicBezTo>
                  <a:pt x="5666767" y="5405515"/>
                  <a:pt x="5669128" y="5407224"/>
                  <a:pt x="5671765" y="5408624"/>
                </a:cubicBezTo>
                <a:cubicBezTo>
                  <a:pt x="5674402" y="5410024"/>
                  <a:pt x="5677104" y="5411277"/>
                  <a:pt x="5679871" y="5412384"/>
                </a:cubicBezTo>
                <a:cubicBezTo>
                  <a:pt x="5682638" y="5413491"/>
                  <a:pt x="5685324" y="5414549"/>
                  <a:pt x="5687929" y="5415558"/>
                </a:cubicBezTo>
                <a:cubicBezTo>
                  <a:pt x="5690533" y="5416568"/>
                  <a:pt x="5692878" y="5417723"/>
                  <a:pt x="5694961" y="5419026"/>
                </a:cubicBezTo>
                <a:cubicBezTo>
                  <a:pt x="5697044" y="5420328"/>
                  <a:pt x="5698721" y="5421826"/>
                  <a:pt x="5699991" y="5423518"/>
                </a:cubicBezTo>
                <a:cubicBezTo>
                  <a:pt x="5701260" y="5425211"/>
                  <a:pt x="5701895" y="5427295"/>
                  <a:pt x="5701895" y="5429769"/>
                </a:cubicBezTo>
                <a:cubicBezTo>
                  <a:pt x="5701895" y="5432178"/>
                  <a:pt x="5701456" y="5434262"/>
                  <a:pt x="5700577" y="5436020"/>
                </a:cubicBezTo>
                <a:cubicBezTo>
                  <a:pt x="5699698" y="5437778"/>
                  <a:pt x="5698445" y="5439227"/>
                  <a:pt x="5696817" y="5440366"/>
                </a:cubicBezTo>
                <a:cubicBezTo>
                  <a:pt x="5695189" y="5441506"/>
                  <a:pt x="5693268" y="5442368"/>
                  <a:pt x="5691054" y="5442954"/>
                </a:cubicBezTo>
                <a:cubicBezTo>
                  <a:pt x="5688840" y="5443540"/>
                  <a:pt x="5686366" y="5443833"/>
                  <a:pt x="5683631" y="5443833"/>
                </a:cubicBezTo>
                <a:cubicBezTo>
                  <a:pt x="5679985" y="5443833"/>
                  <a:pt x="5676762" y="5443394"/>
                  <a:pt x="5673962" y="5442515"/>
                </a:cubicBezTo>
                <a:cubicBezTo>
                  <a:pt x="5671162" y="5441636"/>
                  <a:pt x="5668737" y="5440676"/>
                  <a:pt x="5666686" y="5439634"/>
                </a:cubicBezTo>
                <a:cubicBezTo>
                  <a:pt x="5664635" y="5438592"/>
                  <a:pt x="5662909" y="5437632"/>
                  <a:pt x="5661509" y="5436753"/>
                </a:cubicBezTo>
                <a:cubicBezTo>
                  <a:pt x="5660109" y="5435873"/>
                  <a:pt x="5659051" y="5435434"/>
                  <a:pt x="5658335" y="5435434"/>
                </a:cubicBezTo>
                <a:cubicBezTo>
                  <a:pt x="5657879" y="5435434"/>
                  <a:pt x="5657473" y="5435548"/>
                  <a:pt x="5657114" y="5435776"/>
                </a:cubicBezTo>
                <a:cubicBezTo>
                  <a:pt x="5656756" y="5436004"/>
                  <a:pt x="5656479" y="5436378"/>
                  <a:pt x="5656284" y="5436899"/>
                </a:cubicBezTo>
                <a:cubicBezTo>
                  <a:pt x="5656089" y="5437420"/>
                  <a:pt x="5655926" y="5438104"/>
                  <a:pt x="5655796" y="5438950"/>
                </a:cubicBezTo>
                <a:cubicBezTo>
                  <a:pt x="5655665" y="5439797"/>
                  <a:pt x="5655600" y="5440838"/>
                  <a:pt x="5655600" y="5442075"/>
                </a:cubicBezTo>
                <a:cubicBezTo>
                  <a:pt x="5655600" y="5444094"/>
                  <a:pt x="5655764" y="5445689"/>
                  <a:pt x="5656089" y="5446861"/>
                </a:cubicBezTo>
                <a:cubicBezTo>
                  <a:pt x="5656414" y="5448033"/>
                  <a:pt x="5656936" y="5448945"/>
                  <a:pt x="5657651" y="5449596"/>
                </a:cubicBezTo>
                <a:cubicBezTo>
                  <a:pt x="5658368" y="5450247"/>
                  <a:pt x="5659507" y="5450980"/>
                  <a:pt x="5661070" y="5451793"/>
                </a:cubicBezTo>
                <a:cubicBezTo>
                  <a:pt x="5662633" y="5452607"/>
                  <a:pt x="5664537" y="5453389"/>
                  <a:pt x="5666783" y="5454137"/>
                </a:cubicBezTo>
                <a:cubicBezTo>
                  <a:pt x="5669030" y="5454886"/>
                  <a:pt x="5671569" y="5455505"/>
                  <a:pt x="5674402" y="5455993"/>
                </a:cubicBezTo>
                <a:cubicBezTo>
                  <a:pt x="5677234" y="5456482"/>
                  <a:pt x="5680213" y="5456726"/>
                  <a:pt x="5683338" y="5456726"/>
                </a:cubicBezTo>
                <a:cubicBezTo>
                  <a:pt x="5688417" y="5456726"/>
                  <a:pt x="5693073" y="5456107"/>
                  <a:pt x="5697305" y="5454870"/>
                </a:cubicBezTo>
                <a:cubicBezTo>
                  <a:pt x="5701537" y="5453633"/>
                  <a:pt x="5705184" y="5451810"/>
                  <a:pt x="5708244" y="5449401"/>
                </a:cubicBezTo>
                <a:cubicBezTo>
                  <a:pt x="5711304" y="5446991"/>
                  <a:pt x="5713664" y="5444029"/>
                  <a:pt x="5715325" y="5440513"/>
                </a:cubicBezTo>
                <a:cubicBezTo>
                  <a:pt x="5716985" y="5436997"/>
                  <a:pt x="5717815" y="5432992"/>
                  <a:pt x="5717815" y="5428500"/>
                </a:cubicBezTo>
                <a:cubicBezTo>
                  <a:pt x="5717815" y="5424723"/>
                  <a:pt x="5717180" y="5421467"/>
                  <a:pt x="5715911" y="5418733"/>
                </a:cubicBezTo>
                <a:cubicBezTo>
                  <a:pt x="5714641" y="5415998"/>
                  <a:pt x="5712964" y="5413654"/>
                  <a:pt x="5710881" y="5411701"/>
                </a:cubicBezTo>
                <a:cubicBezTo>
                  <a:pt x="5708797" y="5409747"/>
                  <a:pt x="5706405" y="5408087"/>
                  <a:pt x="5703702" y="5406719"/>
                </a:cubicBezTo>
                <a:cubicBezTo>
                  <a:pt x="5701000" y="5405352"/>
                  <a:pt x="5698265" y="5404115"/>
                  <a:pt x="5695498" y="5403008"/>
                </a:cubicBezTo>
                <a:cubicBezTo>
                  <a:pt x="5692730" y="5401901"/>
                  <a:pt x="5690012" y="5400827"/>
                  <a:pt x="5687343" y="5399785"/>
                </a:cubicBezTo>
                <a:cubicBezTo>
                  <a:pt x="5684673" y="5398743"/>
                  <a:pt x="5682296" y="5397571"/>
                  <a:pt x="5680213" y="5396269"/>
                </a:cubicBezTo>
                <a:cubicBezTo>
                  <a:pt x="5678129" y="5394967"/>
                  <a:pt x="5676436" y="5393453"/>
                  <a:pt x="5675134" y="5391727"/>
                </a:cubicBezTo>
                <a:cubicBezTo>
                  <a:pt x="5673832" y="5390002"/>
                  <a:pt x="5673181" y="5387869"/>
                  <a:pt x="5673181" y="5385330"/>
                </a:cubicBezTo>
                <a:cubicBezTo>
                  <a:pt x="5673181" y="5383507"/>
                  <a:pt x="5673523" y="5381814"/>
                  <a:pt x="5674206" y="5380251"/>
                </a:cubicBezTo>
                <a:cubicBezTo>
                  <a:pt x="5674890" y="5378689"/>
                  <a:pt x="5675899" y="5377338"/>
                  <a:pt x="5677234" y="5376198"/>
                </a:cubicBezTo>
                <a:cubicBezTo>
                  <a:pt x="5678569" y="5375059"/>
                  <a:pt x="5680278" y="5374180"/>
                  <a:pt x="5682362" y="5373561"/>
                </a:cubicBezTo>
                <a:cubicBezTo>
                  <a:pt x="5684445" y="5372942"/>
                  <a:pt x="5686854" y="5372633"/>
                  <a:pt x="5689589" y="5372633"/>
                </a:cubicBezTo>
                <a:cubicBezTo>
                  <a:pt x="5692649" y="5372633"/>
                  <a:pt x="5695368" y="5372991"/>
                  <a:pt x="5697744" y="5373708"/>
                </a:cubicBezTo>
                <a:cubicBezTo>
                  <a:pt x="5700121" y="5374424"/>
                  <a:pt x="5702188" y="5375189"/>
                  <a:pt x="5703946" y="5376003"/>
                </a:cubicBezTo>
                <a:cubicBezTo>
                  <a:pt x="5705704" y="5376817"/>
                  <a:pt x="5707137" y="5377582"/>
                  <a:pt x="5708244" y="5378298"/>
                </a:cubicBezTo>
                <a:cubicBezTo>
                  <a:pt x="5709351" y="5379014"/>
                  <a:pt x="5710197" y="5379372"/>
                  <a:pt x="5710783" y="5379372"/>
                </a:cubicBezTo>
                <a:cubicBezTo>
                  <a:pt x="5711174" y="5379372"/>
                  <a:pt x="5711532" y="5379258"/>
                  <a:pt x="5711857" y="5379030"/>
                </a:cubicBezTo>
                <a:cubicBezTo>
                  <a:pt x="5712183" y="5378803"/>
                  <a:pt x="5712460" y="5378428"/>
                  <a:pt x="5712688" y="5377907"/>
                </a:cubicBezTo>
                <a:cubicBezTo>
                  <a:pt x="5712916" y="5377386"/>
                  <a:pt x="5713078" y="5376719"/>
                  <a:pt x="5713176" y="5375905"/>
                </a:cubicBezTo>
                <a:cubicBezTo>
                  <a:pt x="5713274" y="5375091"/>
                  <a:pt x="5713323" y="5374131"/>
                  <a:pt x="5713323" y="5373024"/>
                </a:cubicBezTo>
                <a:cubicBezTo>
                  <a:pt x="5713323" y="5371982"/>
                  <a:pt x="5713274" y="5371103"/>
                  <a:pt x="5713176" y="5370387"/>
                </a:cubicBezTo>
                <a:cubicBezTo>
                  <a:pt x="5713078" y="5369671"/>
                  <a:pt x="5712981" y="5369068"/>
                  <a:pt x="5712883" y="5368580"/>
                </a:cubicBezTo>
                <a:cubicBezTo>
                  <a:pt x="5712785" y="5368092"/>
                  <a:pt x="5712623" y="5367652"/>
                  <a:pt x="5712395" y="5367261"/>
                </a:cubicBezTo>
                <a:cubicBezTo>
                  <a:pt x="5712166" y="5366871"/>
                  <a:pt x="5711711" y="5366415"/>
                  <a:pt x="5711027" y="5365894"/>
                </a:cubicBezTo>
                <a:cubicBezTo>
                  <a:pt x="5710344" y="5365373"/>
                  <a:pt x="5709335" y="5364771"/>
                  <a:pt x="5708000" y="5364087"/>
                </a:cubicBezTo>
                <a:cubicBezTo>
                  <a:pt x="5706665" y="5363403"/>
                  <a:pt x="5705053" y="5362769"/>
                  <a:pt x="5703165" y="5362183"/>
                </a:cubicBezTo>
                <a:cubicBezTo>
                  <a:pt x="5701276" y="5361597"/>
                  <a:pt x="5699161" y="5361108"/>
                  <a:pt x="5696817" y="5360718"/>
                </a:cubicBezTo>
                <a:cubicBezTo>
                  <a:pt x="5694472" y="5360327"/>
                  <a:pt x="5692128" y="5360132"/>
                  <a:pt x="5689784" y="5360132"/>
                </a:cubicBezTo>
                <a:close/>
                <a:moveTo>
                  <a:pt x="5494154" y="5360132"/>
                </a:moveTo>
                <a:cubicBezTo>
                  <a:pt x="5490769" y="5360132"/>
                  <a:pt x="5487415" y="5360441"/>
                  <a:pt x="5484095" y="5361059"/>
                </a:cubicBezTo>
                <a:cubicBezTo>
                  <a:pt x="5480774" y="5361678"/>
                  <a:pt x="5477714" y="5362459"/>
                  <a:pt x="5474914" y="5363403"/>
                </a:cubicBezTo>
                <a:cubicBezTo>
                  <a:pt x="5472114" y="5364348"/>
                  <a:pt x="5469640" y="5365389"/>
                  <a:pt x="5467491" y="5366529"/>
                </a:cubicBezTo>
                <a:cubicBezTo>
                  <a:pt x="5465342" y="5367668"/>
                  <a:pt x="5463828" y="5368661"/>
                  <a:pt x="5462949" y="5369508"/>
                </a:cubicBezTo>
                <a:cubicBezTo>
                  <a:pt x="5462070" y="5370354"/>
                  <a:pt x="5461517" y="5371250"/>
                  <a:pt x="5461289" y="5372194"/>
                </a:cubicBezTo>
                <a:cubicBezTo>
                  <a:pt x="5461061" y="5373138"/>
                  <a:pt x="5460947" y="5374424"/>
                  <a:pt x="5460947" y="5376052"/>
                </a:cubicBezTo>
                <a:cubicBezTo>
                  <a:pt x="5460947" y="5377028"/>
                  <a:pt x="5461013" y="5377924"/>
                  <a:pt x="5461143" y="5378737"/>
                </a:cubicBezTo>
                <a:cubicBezTo>
                  <a:pt x="5461273" y="5379551"/>
                  <a:pt x="5461484" y="5380219"/>
                  <a:pt x="5461777" y="5380740"/>
                </a:cubicBezTo>
                <a:cubicBezTo>
                  <a:pt x="5462070" y="5381261"/>
                  <a:pt x="5462412" y="5381651"/>
                  <a:pt x="5462803" y="5381912"/>
                </a:cubicBezTo>
                <a:cubicBezTo>
                  <a:pt x="5463194" y="5382172"/>
                  <a:pt x="5463650" y="5382302"/>
                  <a:pt x="5464170" y="5382302"/>
                </a:cubicBezTo>
                <a:cubicBezTo>
                  <a:pt x="5464952" y="5382302"/>
                  <a:pt x="5466140" y="5381830"/>
                  <a:pt x="5467735" y="5380886"/>
                </a:cubicBezTo>
                <a:cubicBezTo>
                  <a:pt x="5469330" y="5379942"/>
                  <a:pt x="5471317" y="5378900"/>
                  <a:pt x="5473693" y="5377761"/>
                </a:cubicBezTo>
                <a:cubicBezTo>
                  <a:pt x="5476070" y="5376621"/>
                  <a:pt x="5478837" y="5375579"/>
                  <a:pt x="5481995" y="5374635"/>
                </a:cubicBezTo>
                <a:cubicBezTo>
                  <a:pt x="5485153" y="5373691"/>
                  <a:pt x="5488718" y="5373219"/>
                  <a:pt x="5492689" y="5373219"/>
                </a:cubicBezTo>
                <a:cubicBezTo>
                  <a:pt x="5496401" y="5373219"/>
                  <a:pt x="5499526" y="5373659"/>
                  <a:pt x="5502066" y="5374538"/>
                </a:cubicBezTo>
                <a:cubicBezTo>
                  <a:pt x="5504605" y="5375417"/>
                  <a:pt x="5506673" y="5376719"/>
                  <a:pt x="5508268" y="5378444"/>
                </a:cubicBezTo>
                <a:cubicBezTo>
                  <a:pt x="5509863" y="5380170"/>
                  <a:pt x="5511019" y="5382335"/>
                  <a:pt x="5511735" y="5384939"/>
                </a:cubicBezTo>
                <a:cubicBezTo>
                  <a:pt x="5512451" y="5387544"/>
                  <a:pt x="5512809" y="5390539"/>
                  <a:pt x="5512809" y="5393925"/>
                </a:cubicBezTo>
                <a:lnTo>
                  <a:pt x="5512809" y="5400762"/>
                </a:lnTo>
                <a:lnTo>
                  <a:pt x="5500698" y="5400762"/>
                </a:lnTo>
                <a:cubicBezTo>
                  <a:pt x="5493861" y="5400762"/>
                  <a:pt x="5487708" y="5401364"/>
                  <a:pt x="5482239" y="5402569"/>
                </a:cubicBezTo>
                <a:cubicBezTo>
                  <a:pt x="5476770" y="5403773"/>
                  <a:pt x="5472147" y="5405580"/>
                  <a:pt x="5468370" y="5407989"/>
                </a:cubicBezTo>
                <a:cubicBezTo>
                  <a:pt x="5464594" y="5410398"/>
                  <a:pt x="5461696" y="5413426"/>
                  <a:pt x="5459678" y="5417072"/>
                </a:cubicBezTo>
                <a:cubicBezTo>
                  <a:pt x="5457659" y="5420719"/>
                  <a:pt x="5456650" y="5425016"/>
                  <a:pt x="5456650" y="5429965"/>
                </a:cubicBezTo>
                <a:cubicBezTo>
                  <a:pt x="5456650" y="5434197"/>
                  <a:pt x="5457382" y="5437973"/>
                  <a:pt x="5458847" y="5441294"/>
                </a:cubicBezTo>
                <a:cubicBezTo>
                  <a:pt x="5460312" y="5444615"/>
                  <a:pt x="5462363" y="5447415"/>
                  <a:pt x="5465000" y="5449694"/>
                </a:cubicBezTo>
                <a:cubicBezTo>
                  <a:pt x="5467638" y="5451973"/>
                  <a:pt x="5470828" y="5453714"/>
                  <a:pt x="5474572" y="5454919"/>
                </a:cubicBezTo>
                <a:cubicBezTo>
                  <a:pt x="5478316" y="5456123"/>
                  <a:pt x="5482500" y="5456726"/>
                  <a:pt x="5487122" y="5456726"/>
                </a:cubicBezTo>
                <a:cubicBezTo>
                  <a:pt x="5492396" y="5456726"/>
                  <a:pt x="5497394" y="5455586"/>
                  <a:pt x="5502114" y="5453307"/>
                </a:cubicBezTo>
                <a:cubicBezTo>
                  <a:pt x="5506835" y="5451028"/>
                  <a:pt x="5511117" y="5447838"/>
                  <a:pt x="5514958" y="5443736"/>
                </a:cubicBezTo>
                <a:lnTo>
                  <a:pt x="5514958" y="5452526"/>
                </a:lnTo>
                <a:cubicBezTo>
                  <a:pt x="5514958" y="5453307"/>
                  <a:pt x="5515186" y="5453893"/>
                  <a:pt x="5515642" y="5454284"/>
                </a:cubicBezTo>
                <a:cubicBezTo>
                  <a:pt x="5516097" y="5454675"/>
                  <a:pt x="5516830" y="5454968"/>
                  <a:pt x="5517839" y="5455163"/>
                </a:cubicBezTo>
                <a:cubicBezTo>
                  <a:pt x="5518848" y="5455358"/>
                  <a:pt x="5520200" y="5455456"/>
                  <a:pt x="5521892" y="5455456"/>
                </a:cubicBezTo>
                <a:cubicBezTo>
                  <a:pt x="5523650" y="5455456"/>
                  <a:pt x="5524985" y="5455358"/>
                  <a:pt x="5525897" y="5455163"/>
                </a:cubicBezTo>
                <a:cubicBezTo>
                  <a:pt x="5526808" y="5454968"/>
                  <a:pt x="5527525" y="5454675"/>
                  <a:pt x="5528045" y="5454284"/>
                </a:cubicBezTo>
                <a:cubicBezTo>
                  <a:pt x="5528566" y="5453893"/>
                  <a:pt x="5528827" y="5453307"/>
                  <a:pt x="5528827" y="5452526"/>
                </a:cubicBezTo>
                <a:lnTo>
                  <a:pt x="5528827" y="5393241"/>
                </a:lnTo>
                <a:cubicBezTo>
                  <a:pt x="5528827" y="5387772"/>
                  <a:pt x="5528209" y="5382986"/>
                  <a:pt x="5526971" y="5378884"/>
                </a:cubicBezTo>
                <a:cubicBezTo>
                  <a:pt x="5525734" y="5374782"/>
                  <a:pt x="5523748" y="5371347"/>
                  <a:pt x="5521013" y="5368580"/>
                </a:cubicBezTo>
                <a:cubicBezTo>
                  <a:pt x="5518279" y="5365813"/>
                  <a:pt x="5514697" y="5363713"/>
                  <a:pt x="5510270" y="5362280"/>
                </a:cubicBezTo>
                <a:cubicBezTo>
                  <a:pt x="5505842" y="5360848"/>
                  <a:pt x="5500471" y="5360132"/>
                  <a:pt x="5494154" y="5360132"/>
                </a:cubicBezTo>
                <a:close/>
                <a:moveTo>
                  <a:pt x="5317965" y="5360132"/>
                </a:moveTo>
                <a:cubicBezTo>
                  <a:pt x="5311519" y="5360132"/>
                  <a:pt x="5305691" y="5361255"/>
                  <a:pt x="5300482" y="5363501"/>
                </a:cubicBezTo>
                <a:cubicBezTo>
                  <a:pt x="5295273" y="5365748"/>
                  <a:pt x="5290830" y="5368971"/>
                  <a:pt x="5287151" y="5373170"/>
                </a:cubicBezTo>
                <a:cubicBezTo>
                  <a:pt x="5283472" y="5377370"/>
                  <a:pt x="5280656" y="5382481"/>
                  <a:pt x="5278702" y="5388504"/>
                </a:cubicBezTo>
                <a:cubicBezTo>
                  <a:pt x="5276749" y="5394527"/>
                  <a:pt x="5275772" y="5401315"/>
                  <a:pt x="5275772" y="5408868"/>
                </a:cubicBezTo>
                <a:cubicBezTo>
                  <a:pt x="5275772" y="5416812"/>
                  <a:pt x="5276716" y="5423779"/>
                  <a:pt x="5278605" y="5429769"/>
                </a:cubicBezTo>
                <a:cubicBezTo>
                  <a:pt x="5280493" y="5435760"/>
                  <a:pt x="5283293" y="5440741"/>
                  <a:pt x="5287004" y="5444712"/>
                </a:cubicBezTo>
                <a:cubicBezTo>
                  <a:pt x="5290716" y="5448684"/>
                  <a:pt x="5295290" y="5451680"/>
                  <a:pt x="5300727" y="5453698"/>
                </a:cubicBezTo>
                <a:cubicBezTo>
                  <a:pt x="5306164" y="5455716"/>
                  <a:pt x="5312496" y="5456726"/>
                  <a:pt x="5319723" y="5456726"/>
                </a:cubicBezTo>
                <a:cubicBezTo>
                  <a:pt x="5323890" y="5456726"/>
                  <a:pt x="5327813" y="5456416"/>
                  <a:pt x="5331492" y="5455798"/>
                </a:cubicBezTo>
                <a:cubicBezTo>
                  <a:pt x="5335171" y="5455179"/>
                  <a:pt x="5338410" y="5454479"/>
                  <a:pt x="5341210" y="5453698"/>
                </a:cubicBezTo>
                <a:cubicBezTo>
                  <a:pt x="5344010" y="5452917"/>
                  <a:pt x="5346289" y="5452119"/>
                  <a:pt x="5348047" y="5451305"/>
                </a:cubicBezTo>
                <a:cubicBezTo>
                  <a:pt x="5349805" y="5450491"/>
                  <a:pt x="5350863" y="5449905"/>
                  <a:pt x="5351221" y="5449547"/>
                </a:cubicBezTo>
                <a:cubicBezTo>
                  <a:pt x="5351579" y="5449189"/>
                  <a:pt x="5351872" y="5448815"/>
                  <a:pt x="5352100" y="5448424"/>
                </a:cubicBezTo>
                <a:cubicBezTo>
                  <a:pt x="5352328" y="5448033"/>
                  <a:pt x="5352491" y="5447594"/>
                  <a:pt x="5352589" y="5447105"/>
                </a:cubicBezTo>
                <a:cubicBezTo>
                  <a:pt x="5352686" y="5446617"/>
                  <a:pt x="5352768" y="5446064"/>
                  <a:pt x="5352833" y="5445445"/>
                </a:cubicBezTo>
                <a:cubicBezTo>
                  <a:pt x="5352898" y="5444826"/>
                  <a:pt x="5352930" y="5444094"/>
                  <a:pt x="5352930" y="5443247"/>
                </a:cubicBezTo>
                <a:cubicBezTo>
                  <a:pt x="5352930" y="5442075"/>
                  <a:pt x="5352881" y="5441082"/>
                  <a:pt x="5352783" y="5440269"/>
                </a:cubicBezTo>
                <a:cubicBezTo>
                  <a:pt x="5352685" y="5439455"/>
                  <a:pt x="5352538" y="5438820"/>
                  <a:pt x="5352342" y="5438364"/>
                </a:cubicBezTo>
                <a:cubicBezTo>
                  <a:pt x="5352145" y="5437908"/>
                  <a:pt x="5351867" y="5437566"/>
                  <a:pt x="5351507" y="5437339"/>
                </a:cubicBezTo>
                <a:cubicBezTo>
                  <a:pt x="5351148" y="5437111"/>
                  <a:pt x="5350739" y="5436997"/>
                  <a:pt x="5350281" y="5436997"/>
                </a:cubicBezTo>
                <a:cubicBezTo>
                  <a:pt x="5349496" y="5436997"/>
                  <a:pt x="5348334" y="5437339"/>
                  <a:pt x="5346797" y="5438022"/>
                </a:cubicBezTo>
                <a:cubicBezTo>
                  <a:pt x="5345259" y="5438706"/>
                  <a:pt x="5343296" y="5439471"/>
                  <a:pt x="5340907" y="5440317"/>
                </a:cubicBezTo>
                <a:cubicBezTo>
                  <a:pt x="5338519" y="5441164"/>
                  <a:pt x="5335689" y="5441929"/>
                  <a:pt x="5332418" y="5442613"/>
                </a:cubicBezTo>
                <a:cubicBezTo>
                  <a:pt x="5329146" y="5443296"/>
                  <a:pt x="5325417" y="5443638"/>
                  <a:pt x="5321229" y="5443638"/>
                </a:cubicBezTo>
                <a:cubicBezTo>
                  <a:pt x="5315930" y="5443638"/>
                  <a:pt x="5311448" y="5442889"/>
                  <a:pt x="5307784" y="5441392"/>
                </a:cubicBezTo>
                <a:cubicBezTo>
                  <a:pt x="5304120" y="5439894"/>
                  <a:pt x="5301143" y="5437745"/>
                  <a:pt x="5298853" y="5434946"/>
                </a:cubicBezTo>
                <a:cubicBezTo>
                  <a:pt x="5296562" y="5432146"/>
                  <a:pt x="5294927" y="5428793"/>
                  <a:pt x="5293946" y="5424886"/>
                </a:cubicBezTo>
                <a:cubicBezTo>
                  <a:pt x="5292964" y="5420979"/>
                  <a:pt x="5292474" y="5416584"/>
                  <a:pt x="5292474" y="5411701"/>
                </a:cubicBezTo>
                <a:lnTo>
                  <a:pt x="5350362" y="5411701"/>
                </a:lnTo>
                <a:cubicBezTo>
                  <a:pt x="5351998" y="5411701"/>
                  <a:pt x="5353453" y="5411163"/>
                  <a:pt x="5354729" y="5410089"/>
                </a:cubicBezTo>
                <a:cubicBezTo>
                  <a:pt x="5356004" y="5409015"/>
                  <a:pt x="5356642" y="5407208"/>
                  <a:pt x="5356642" y="5404668"/>
                </a:cubicBezTo>
                <a:lnTo>
                  <a:pt x="5356642" y="5401738"/>
                </a:lnTo>
                <a:cubicBezTo>
                  <a:pt x="5356642" y="5396008"/>
                  <a:pt x="5355909" y="5390620"/>
                  <a:pt x="5354444" y="5385574"/>
                </a:cubicBezTo>
                <a:cubicBezTo>
                  <a:pt x="5352979" y="5380528"/>
                  <a:pt x="5350684" y="5376133"/>
                  <a:pt x="5347559" y="5372389"/>
                </a:cubicBezTo>
                <a:cubicBezTo>
                  <a:pt x="5344433" y="5368645"/>
                  <a:pt x="5340445" y="5365666"/>
                  <a:pt x="5335594" y="5363452"/>
                </a:cubicBezTo>
                <a:cubicBezTo>
                  <a:pt x="5330743" y="5361239"/>
                  <a:pt x="5324867" y="5360132"/>
                  <a:pt x="5317965" y="5360132"/>
                </a:cubicBezTo>
                <a:close/>
                <a:moveTo>
                  <a:pt x="4882159" y="5360132"/>
                </a:moveTo>
                <a:cubicBezTo>
                  <a:pt x="4874671" y="5360132"/>
                  <a:pt x="4868127" y="5361336"/>
                  <a:pt x="4862528" y="5363745"/>
                </a:cubicBezTo>
                <a:cubicBezTo>
                  <a:pt x="4856928" y="5366154"/>
                  <a:pt x="4852256" y="5369540"/>
                  <a:pt x="4848512" y="5373903"/>
                </a:cubicBezTo>
                <a:cubicBezTo>
                  <a:pt x="4844768" y="5378265"/>
                  <a:pt x="4841969" y="5383458"/>
                  <a:pt x="4840113" y="5389481"/>
                </a:cubicBezTo>
                <a:cubicBezTo>
                  <a:pt x="4838257" y="5395504"/>
                  <a:pt x="4837329" y="5402096"/>
                  <a:pt x="4837329" y="5409259"/>
                </a:cubicBezTo>
                <a:cubicBezTo>
                  <a:pt x="4837329" y="5416682"/>
                  <a:pt x="4838208" y="5423323"/>
                  <a:pt x="4839966" y="5429183"/>
                </a:cubicBezTo>
                <a:cubicBezTo>
                  <a:pt x="4841724" y="5435043"/>
                  <a:pt x="4844394" y="5440024"/>
                  <a:pt x="4847975" y="5444126"/>
                </a:cubicBezTo>
                <a:cubicBezTo>
                  <a:pt x="4851556" y="5448229"/>
                  <a:pt x="4856033" y="5451354"/>
                  <a:pt x="4861405" y="5453503"/>
                </a:cubicBezTo>
                <a:cubicBezTo>
                  <a:pt x="4866776" y="5455651"/>
                  <a:pt x="4873076" y="5456726"/>
                  <a:pt x="4880303" y="5456726"/>
                </a:cubicBezTo>
                <a:cubicBezTo>
                  <a:pt x="4887726" y="5456726"/>
                  <a:pt x="4894254" y="5455505"/>
                  <a:pt x="4899886" y="5453063"/>
                </a:cubicBezTo>
                <a:cubicBezTo>
                  <a:pt x="4905518" y="5450621"/>
                  <a:pt x="4910206" y="5447219"/>
                  <a:pt x="4913950" y="5442857"/>
                </a:cubicBezTo>
                <a:cubicBezTo>
                  <a:pt x="4917694" y="5438494"/>
                  <a:pt x="4920510" y="5433302"/>
                  <a:pt x="4922399" y="5427279"/>
                </a:cubicBezTo>
                <a:cubicBezTo>
                  <a:pt x="4924287" y="5421256"/>
                  <a:pt x="4925231" y="5414663"/>
                  <a:pt x="4925231" y="5407501"/>
                </a:cubicBezTo>
                <a:cubicBezTo>
                  <a:pt x="4925231" y="5400143"/>
                  <a:pt x="4924336" y="5393534"/>
                  <a:pt x="4922545" y="5387674"/>
                </a:cubicBezTo>
                <a:cubicBezTo>
                  <a:pt x="4920754" y="5381814"/>
                  <a:pt x="4918069" y="5376833"/>
                  <a:pt x="4914487" y="5372731"/>
                </a:cubicBezTo>
                <a:cubicBezTo>
                  <a:pt x="4910906" y="5368629"/>
                  <a:pt x="4906430" y="5365503"/>
                  <a:pt x="4901058" y="5363355"/>
                </a:cubicBezTo>
                <a:cubicBezTo>
                  <a:pt x="4895686" y="5361206"/>
                  <a:pt x="4889387" y="5360132"/>
                  <a:pt x="4882159" y="5360132"/>
                </a:cubicBezTo>
                <a:close/>
                <a:moveTo>
                  <a:pt x="4727760" y="5360132"/>
                </a:moveTo>
                <a:cubicBezTo>
                  <a:pt x="4722420" y="5360132"/>
                  <a:pt x="4717748" y="5360848"/>
                  <a:pt x="4713744" y="5362280"/>
                </a:cubicBezTo>
                <a:cubicBezTo>
                  <a:pt x="4709739" y="5363713"/>
                  <a:pt x="4706402" y="5365617"/>
                  <a:pt x="4703733" y="5367994"/>
                </a:cubicBezTo>
                <a:cubicBezTo>
                  <a:pt x="4701063" y="5370371"/>
                  <a:pt x="4699061" y="5373138"/>
                  <a:pt x="4697726" y="5376296"/>
                </a:cubicBezTo>
                <a:cubicBezTo>
                  <a:pt x="4696392" y="5379454"/>
                  <a:pt x="4695724" y="5382758"/>
                  <a:pt x="4695724" y="5386209"/>
                </a:cubicBezTo>
                <a:cubicBezTo>
                  <a:pt x="4695724" y="5390116"/>
                  <a:pt x="4696359" y="5393469"/>
                  <a:pt x="4697629" y="5396269"/>
                </a:cubicBezTo>
                <a:cubicBezTo>
                  <a:pt x="4698898" y="5399069"/>
                  <a:pt x="4700575" y="5401478"/>
                  <a:pt x="4702658" y="5403496"/>
                </a:cubicBezTo>
                <a:cubicBezTo>
                  <a:pt x="4704742" y="5405515"/>
                  <a:pt x="4707102" y="5407224"/>
                  <a:pt x="4709739" y="5408624"/>
                </a:cubicBezTo>
                <a:cubicBezTo>
                  <a:pt x="4712377" y="5410024"/>
                  <a:pt x="4715079" y="5411277"/>
                  <a:pt x="4717846" y="5412384"/>
                </a:cubicBezTo>
                <a:cubicBezTo>
                  <a:pt x="4720614" y="5413491"/>
                  <a:pt x="4723299" y="5414549"/>
                  <a:pt x="4725904" y="5415558"/>
                </a:cubicBezTo>
                <a:cubicBezTo>
                  <a:pt x="4728508" y="5416568"/>
                  <a:pt x="4730852" y="5417723"/>
                  <a:pt x="4732936" y="5419026"/>
                </a:cubicBezTo>
                <a:cubicBezTo>
                  <a:pt x="4735020" y="5420328"/>
                  <a:pt x="4736696" y="5421826"/>
                  <a:pt x="4737966" y="5423518"/>
                </a:cubicBezTo>
                <a:cubicBezTo>
                  <a:pt x="4739235" y="5425211"/>
                  <a:pt x="4739870" y="5427295"/>
                  <a:pt x="4739870" y="5429769"/>
                </a:cubicBezTo>
                <a:cubicBezTo>
                  <a:pt x="4739870" y="5432178"/>
                  <a:pt x="4739431" y="5434262"/>
                  <a:pt x="4738552" y="5436020"/>
                </a:cubicBezTo>
                <a:cubicBezTo>
                  <a:pt x="4737673" y="5437778"/>
                  <a:pt x="4736419" y="5439227"/>
                  <a:pt x="4734791" y="5440366"/>
                </a:cubicBezTo>
                <a:cubicBezTo>
                  <a:pt x="4733164" y="5441506"/>
                  <a:pt x="4731243" y="5442368"/>
                  <a:pt x="4729029" y="5442954"/>
                </a:cubicBezTo>
                <a:cubicBezTo>
                  <a:pt x="4726815" y="5443540"/>
                  <a:pt x="4724341" y="5443833"/>
                  <a:pt x="4721606" y="5443833"/>
                </a:cubicBezTo>
                <a:cubicBezTo>
                  <a:pt x="4717960" y="5443833"/>
                  <a:pt x="4714737" y="5443394"/>
                  <a:pt x="4711937" y="5442515"/>
                </a:cubicBezTo>
                <a:cubicBezTo>
                  <a:pt x="4709137" y="5441636"/>
                  <a:pt x="4706712" y="5440676"/>
                  <a:pt x="4704661" y="5439634"/>
                </a:cubicBezTo>
                <a:cubicBezTo>
                  <a:pt x="4702610" y="5438592"/>
                  <a:pt x="4700884" y="5437632"/>
                  <a:pt x="4699484" y="5436753"/>
                </a:cubicBezTo>
                <a:cubicBezTo>
                  <a:pt x="4698084" y="5435873"/>
                  <a:pt x="4697026" y="5435434"/>
                  <a:pt x="4696310" y="5435434"/>
                </a:cubicBezTo>
                <a:cubicBezTo>
                  <a:pt x="4695855" y="5435434"/>
                  <a:pt x="4695447" y="5435548"/>
                  <a:pt x="4695089" y="5435776"/>
                </a:cubicBezTo>
                <a:cubicBezTo>
                  <a:pt x="4694731" y="5436004"/>
                  <a:pt x="4694454" y="5436378"/>
                  <a:pt x="4694259" y="5436899"/>
                </a:cubicBezTo>
                <a:cubicBezTo>
                  <a:pt x="4694064" y="5437420"/>
                  <a:pt x="4693901" y="5438104"/>
                  <a:pt x="4693771" y="5438950"/>
                </a:cubicBezTo>
                <a:cubicBezTo>
                  <a:pt x="4693640" y="5439797"/>
                  <a:pt x="4693576" y="5440838"/>
                  <a:pt x="4693576" y="5442075"/>
                </a:cubicBezTo>
                <a:cubicBezTo>
                  <a:pt x="4693576" y="5444094"/>
                  <a:pt x="4693738" y="5445689"/>
                  <a:pt x="4694064" y="5446861"/>
                </a:cubicBezTo>
                <a:cubicBezTo>
                  <a:pt x="4694390" y="5448033"/>
                  <a:pt x="4694910" y="5448945"/>
                  <a:pt x="4695626" y="5449596"/>
                </a:cubicBezTo>
                <a:cubicBezTo>
                  <a:pt x="4696343" y="5450247"/>
                  <a:pt x="4697482" y="5450980"/>
                  <a:pt x="4699045" y="5451793"/>
                </a:cubicBezTo>
                <a:cubicBezTo>
                  <a:pt x="4700607" y="5452607"/>
                  <a:pt x="4702512" y="5453389"/>
                  <a:pt x="4704758" y="5454137"/>
                </a:cubicBezTo>
                <a:cubicBezTo>
                  <a:pt x="4707005" y="5454886"/>
                  <a:pt x="4709544" y="5455505"/>
                  <a:pt x="4712377" y="5455993"/>
                </a:cubicBezTo>
                <a:cubicBezTo>
                  <a:pt x="4715209" y="5456482"/>
                  <a:pt x="4718188" y="5456726"/>
                  <a:pt x="4721313" y="5456726"/>
                </a:cubicBezTo>
                <a:cubicBezTo>
                  <a:pt x="4726392" y="5456726"/>
                  <a:pt x="4731047" y="5456107"/>
                  <a:pt x="4735280" y="5454870"/>
                </a:cubicBezTo>
                <a:cubicBezTo>
                  <a:pt x="4739512" y="5453633"/>
                  <a:pt x="4743158" y="5451810"/>
                  <a:pt x="4746219" y="5449401"/>
                </a:cubicBezTo>
                <a:cubicBezTo>
                  <a:pt x="4749279" y="5446991"/>
                  <a:pt x="4751639" y="5444029"/>
                  <a:pt x="4753300" y="5440513"/>
                </a:cubicBezTo>
                <a:cubicBezTo>
                  <a:pt x="4754960" y="5436997"/>
                  <a:pt x="4755790" y="5432992"/>
                  <a:pt x="4755790" y="5428500"/>
                </a:cubicBezTo>
                <a:cubicBezTo>
                  <a:pt x="4755790" y="5424723"/>
                  <a:pt x="4755155" y="5421467"/>
                  <a:pt x="4753886" y="5418733"/>
                </a:cubicBezTo>
                <a:cubicBezTo>
                  <a:pt x="4752616" y="5415998"/>
                  <a:pt x="4750939" y="5413654"/>
                  <a:pt x="4748856" y="5411701"/>
                </a:cubicBezTo>
                <a:cubicBezTo>
                  <a:pt x="4746772" y="5409747"/>
                  <a:pt x="4744379" y="5408087"/>
                  <a:pt x="4741677" y="5406719"/>
                </a:cubicBezTo>
                <a:cubicBezTo>
                  <a:pt x="4738975" y="5405352"/>
                  <a:pt x="4736240" y="5404115"/>
                  <a:pt x="4733473" y="5403008"/>
                </a:cubicBezTo>
                <a:cubicBezTo>
                  <a:pt x="4730706" y="5401901"/>
                  <a:pt x="4727987" y="5400827"/>
                  <a:pt x="4725318" y="5399785"/>
                </a:cubicBezTo>
                <a:cubicBezTo>
                  <a:pt x="4722648" y="5398743"/>
                  <a:pt x="4720271" y="5397571"/>
                  <a:pt x="4718188" y="5396269"/>
                </a:cubicBezTo>
                <a:cubicBezTo>
                  <a:pt x="4716104" y="5394967"/>
                  <a:pt x="4714411" y="5393453"/>
                  <a:pt x="4713109" y="5391727"/>
                </a:cubicBezTo>
                <a:cubicBezTo>
                  <a:pt x="4711807" y="5390002"/>
                  <a:pt x="4711156" y="5387869"/>
                  <a:pt x="4711156" y="5385330"/>
                </a:cubicBezTo>
                <a:cubicBezTo>
                  <a:pt x="4711156" y="5383507"/>
                  <a:pt x="4711497" y="5381814"/>
                  <a:pt x="4712181" y="5380251"/>
                </a:cubicBezTo>
                <a:cubicBezTo>
                  <a:pt x="4712865" y="5378689"/>
                  <a:pt x="4713874" y="5377338"/>
                  <a:pt x="4715209" y="5376198"/>
                </a:cubicBezTo>
                <a:cubicBezTo>
                  <a:pt x="4716544" y="5375059"/>
                  <a:pt x="4718253" y="5374180"/>
                  <a:pt x="4720336" y="5373561"/>
                </a:cubicBezTo>
                <a:cubicBezTo>
                  <a:pt x="4722420" y="5372942"/>
                  <a:pt x="4724829" y="5372633"/>
                  <a:pt x="4727564" y="5372633"/>
                </a:cubicBezTo>
                <a:cubicBezTo>
                  <a:pt x="4730625" y="5372633"/>
                  <a:pt x="4733343" y="5372991"/>
                  <a:pt x="4735719" y="5373708"/>
                </a:cubicBezTo>
                <a:cubicBezTo>
                  <a:pt x="4738096" y="5374424"/>
                  <a:pt x="4740163" y="5375189"/>
                  <a:pt x="4741921" y="5376003"/>
                </a:cubicBezTo>
                <a:cubicBezTo>
                  <a:pt x="4743679" y="5376817"/>
                  <a:pt x="4745112" y="5377582"/>
                  <a:pt x="4746219" y="5378298"/>
                </a:cubicBezTo>
                <a:cubicBezTo>
                  <a:pt x="4747326" y="5379014"/>
                  <a:pt x="4748172" y="5379372"/>
                  <a:pt x="4748758" y="5379372"/>
                </a:cubicBezTo>
                <a:cubicBezTo>
                  <a:pt x="4749149" y="5379372"/>
                  <a:pt x="4749507" y="5379258"/>
                  <a:pt x="4749832" y="5379030"/>
                </a:cubicBezTo>
                <a:cubicBezTo>
                  <a:pt x="4750158" y="5378803"/>
                  <a:pt x="4750435" y="5378428"/>
                  <a:pt x="4750663" y="5377907"/>
                </a:cubicBezTo>
                <a:cubicBezTo>
                  <a:pt x="4750891" y="5377386"/>
                  <a:pt x="4751053" y="5376719"/>
                  <a:pt x="4751151" y="5375905"/>
                </a:cubicBezTo>
                <a:cubicBezTo>
                  <a:pt x="4751249" y="5375091"/>
                  <a:pt x="4751297" y="5374131"/>
                  <a:pt x="4751297" y="5373024"/>
                </a:cubicBezTo>
                <a:cubicBezTo>
                  <a:pt x="4751297" y="5371982"/>
                  <a:pt x="4751249" y="5371103"/>
                  <a:pt x="4751151" y="5370387"/>
                </a:cubicBezTo>
                <a:cubicBezTo>
                  <a:pt x="4751053" y="5369671"/>
                  <a:pt x="4750956" y="5369068"/>
                  <a:pt x="4750858" y="5368580"/>
                </a:cubicBezTo>
                <a:cubicBezTo>
                  <a:pt x="4750760" y="5368092"/>
                  <a:pt x="4750597" y="5367652"/>
                  <a:pt x="4750370" y="5367261"/>
                </a:cubicBezTo>
                <a:cubicBezTo>
                  <a:pt x="4750142" y="5366871"/>
                  <a:pt x="4749686" y="5366415"/>
                  <a:pt x="4749002" y="5365894"/>
                </a:cubicBezTo>
                <a:cubicBezTo>
                  <a:pt x="4748318" y="5365373"/>
                  <a:pt x="4747309" y="5364771"/>
                  <a:pt x="4745975" y="5364087"/>
                </a:cubicBezTo>
                <a:cubicBezTo>
                  <a:pt x="4744640" y="5363403"/>
                  <a:pt x="4743028" y="5362769"/>
                  <a:pt x="4741140" y="5362183"/>
                </a:cubicBezTo>
                <a:cubicBezTo>
                  <a:pt x="4739252" y="5361597"/>
                  <a:pt x="4737135" y="5361108"/>
                  <a:pt x="4734791" y="5360718"/>
                </a:cubicBezTo>
                <a:cubicBezTo>
                  <a:pt x="4732447" y="5360327"/>
                  <a:pt x="4730103" y="5360132"/>
                  <a:pt x="4727760" y="5360132"/>
                </a:cubicBezTo>
                <a:close/>
                <a:moveTo>
                  <a:pt x="4584540" y="5360132"/>
                </a:moveTo>
                <a:cubicBezTo>
                  <a:pt x="4578094" y="5360132"/>
                  <a:pt x="4572267" y="5361255"/>
                  <a:pt x="4567057" y="5363501"/>
                </a:cubicBezTo>
                <a:cubicBezTo>
                  <a:pt x="4561848" y="5365748"/>
                  <a:pt x="4557405" y="5368971"/>
                  <a:pt x="4553726" y="5373170"/>
                </a:cubicBezTo>
                <a:cubicBezTo>
                  <a:pt x="4550047" y="5377370"/>
                  <a:pt x="4547231" y="5382481"/>
                  <a:pt x="4545277" y="5388504"/>
                </a:cubicBezTo>
                <a:cubicBezTo>
                  <a:pt x="4543324" y="5394527"/>
                  <a:pt x="4542348" y="5401315"/>
                  <a:pt x="4542348" y="5408868"/>
                </a:cubicBezTo>
                <a:cubicBezTo>
                  <a:pt x="4542348" y="5416812"/>
                  <a:pt x="4543291" y="5423779"/>
                  <a:pt x="4545180" y="5429769"/>
                </a:cubicBezTo>
                <a:cubicBezTo>
                  <a:pt x="4547068" y="5435760"/>
                  <a:pt x="4549868" y="5440741"/>
                  <a:pt x="4553579" y="5444712"/>
                </a:cubicBezTo>
                <a:cubicBezTo>
                  <a:pt x="4557291" y="5448684"/>
                  <a:pt x="4561865" y="5451680"/>
                  <a:pt x="4567302" y="5453698"/>
                </a:cubicBezTo>
                <a:cubicBezTo>
                  <a:pt x="4572739" y="5455716"/>
                  <a:pt x="4579071" y="5456726"/>
                  <a:pt x="4586298" y="5456726"/>
                </a:cubicBezTo>
                <a:cubicBezTo>
                  <a:pt x="4590465" y="5456726"/>
                  <a:pt x="4594388" y="5456416"/>
                  <a:pt x="4598067" y="5455798"/>
                </a:cubicBezTo>
                <a:cubicBezTo>
                  <a:pt x="4601746" y="5455179"/>
                  <a:pt x="4604985" y="5454479"/>
                  <a:pt x="4607785" y="5453698"/>
                </a:cubicBezTo>
                <a:cubicBezTo>
                  <a:pt x="4610585" y="5452917"/>
                  <a:pt x="4612864" y="5452119"/>
                  <a:pt x="4614622" y="5451305"/>
                </a:cubicBezTo>
                <a:cubicBezTo>
                  <a:pt x="4616380" y="5450491"/>
                  <a:pt x="4617438" y="5449905"/>
                  <a:pt x="4617796" y="5449547"/>
                </a:cubicBezTo>
                <a:cubicBezTo>
                  <a:pt x="4618154" y="5449189"/>
                  <a:pt x="4618447" y="5448815"/>
                  <a:pt x="4618675" y="5448424"/>
                </a:cubicBezTo>
                <a:cubicBezTo>
                  <a:pt x="4618903" y="5448033"/>
                  <a:pt x="4619066" y="5447594"/>
                  <a:pt x="4619164" y="5447105"/>
                </a:cubicBezTo>
                <a:cubicBezTo>
                  <a:pt x="4619262" y="5446617"/>
                  <a:pt x="4619343" y="5446064"/>
                  <a:pt x="4619408" y="5445445"/>
                </a:cubicBezTo>
                <a:cubicBezTo>
                  <a:pt x="4619473" y="5444826"/>
                  <a:pt x="4619505" y="5444094"/>
                  <a:pt x="4619505" y="5443247"/>
                </a:cubicBezTo>
                <a:cubicBezTo>
                  <a:pt x="4619505" y="5442075"/>
                  <a:pt x="4619456" y="5441082"/>
                  <a:pt x="4619358" y="5440269"/>
                </a:cubicBezTo>
                <a:cubicBezTo>
                  <a:pt x="4619260" y="5439455"/>
                  <a:pt x="4619113" y="5438820"/>
                  <a:pt x="4618917" y="5438364"/>
                </a:cubicBezTo>
                <a:cubicBezTo>
                  <a:pt x="4618720" y="5437908"/>
                  <a:pt x="4618442" y="5437566"/>
                  <a:pt x="4618083" y="5437339"/>
                </a:cubicBezTo>
                <a:cubicBezTo>
                  <a:pt x="4617723" y="5437111"/>
                  <a:pt x="4617314" y="5436997"/>
                  <a:pt x="4616856" y="5436997"/>
                </a:cubicBezTo>
                <a:cubicBezTo>
                  <a:pt x="4616071" y="5436997"/>
                  <a:pt x="4614909" y="5437339"/>
                  <a:pt x="4613372" y="5438022"/>
                </a:cubicBezTo>
                <a:cubicBezTo>
                  <a:pt x="4611834" y="5438706"/>
                  <a:pt x="4609871" y="5439471"/>
                  <a:pt x="4607482" y="5440317"/>
                </a:cubicBezTo>
                <a:cubicBezTo>
                  <a:pt x="4605094" y="5441164"/>
                  <a:pt x="4602264" y="5441929"/>
                  <a:pt x="4598993" y="5442613"/>
                </a:cubicBezTo>
                <a:cubicBezTo>
                  <a:pt x="4595721" y="5443296"/>
                  <a:pt x="4591992" y="5443638"/>
                  <a:pt x="4587804" y="5443638"/>
                </a:cubicBezTo>
                <a:cubicBezTo>
                  <a:pt x="4582505" y="5443638"/>
                  <a:pt x="4578023" y="5442889"/>
                  <a:pt x="4574359" y="5441392"/>
                </a:cubicBezTo>
                <a:cubicBezTo>
                  <a:pt x="4570695" y="5439894"/>
                  <a:pt x="4567718" y="5437745"/>
                  <a:pt x="4565428" y="5434946"/>
                </a:cubicBezTo>
                <a:cubicBezTo>
                  <a:pt x="4563137" y="5432146"/>
                  <a:pt x="4561502" y="5428793"/>
                  <a:pt x="4560521" y="5424886"/>
                </a:cubicBezTo>
                <a:cubicBezTo>
                  <a:pt x="4559539" y="5420979"/>
                  <a:pt x="4559049" y="5416584"/>
                  <a:pt x="4559049" y="5411701"/>
                </a:cubicBezTo>
                <a:lnTo>
                  <a:pt x="4616937" y="5411701"/>
                </a:lnTo>
                <a:cubicBezTo>
                  <a:pt x="4618573" y="5411701"/>
                  <a:pt x="4620029" y="5411163"/>
                  <a:pt x="4621304" y="5410089"/>
                </a:cubicBezTo>
                <a:cubicBezTo>
                  <a:pt x="4622579" y="5409015"/>
                  <a:pt x="4623217" y="5407208"/>
                  <a:pt x="4623217" y="5404668"/>
                </a:cubicBezTo>
                <a:lnTo>
                  <a:pt x="4623217" y="5401738"/>
                </a:lnTo>
                <a:cubicBezTo>
                  <a:pt x="4623217" y="5396008"/>
                  <a:pt x="4622484" y="5390620"/>
                  <a:pt x="4621019" y="5385574"/>
                </a:cubicBezTo>
                <a:cubicBezTo>
                  <a:pt x="4619554" y="5380528"/>
                  <a:pt x="4617259" y="5376133"/>
                  <a:pt x="4614134" y="5372389"/>
                </a:cubicBezTo>
                <a:cubicBezTo>
                  <a:pt x="4611009" y="5368645"/>
                  <a:pt x="4607020" y="5365666"/>
                  <a:pt x="4602169" y="5363452"/>
                </a:cubicBezTo>
                <a:cubicBezTo>
                  <a:pt x="4597318" y="5361239"/>
                  <a:pt x="4591442" y="5360132"/>
                  <a:pt x="4584540" y="5360132"/>
                </a:cubicBezTo>
                <a:close/>
                <a:moveTo>
                  <a:pt x="4205884" y="5360132"/>
                </a:moveTo>
                <a:cubicBezTo>
                  <a:pt x="4198396" y="5360132"/>
                  <a:pt x="4191852" y="5361336"/>
                  <a:pt x="4186253" y="5363745"/>
                </a:cubicBezTo>
                <a:cubicBezTo>
                  <a:pt x="4180653" y="5366154"/>
                  <a:pt x="4175981" y="5369540"/>
                  <a:pt x="4172238" y="5373903"/>
                </a:cubicBezTo>
                <a:cubicBezTo>
                  <a:pt x="4168493" y="5378265"/>
                  <a:pt x="4165694" y="5383458"/>
                  <a:pt x="4163838" y="5389481"/>
                </a:cubicBezTo>
                <a:cubicBezTo>
                  <a:pt x="4161982" y="5395504"/>
                  <a:pt x="4161054" y="5402096"/>
                  <a:pt x="4161054" y="5409259"/>
                </a:cubicBezTo>
                <a:cubicBezTo>
                  <a:pt x="4161054" y="5416682"/>
                  <a:pt x="4161933" y="5423323"/>
                  <a:pt x="4163691" y="5429183"/>
                </a:cubicBezTo>
                <a:cubicBezTo>
                  <a:pt x="4165449" y="5435043"/>
                  <a:pt x="4168119" y="5440024"/>
                  <a:pt x="4171700" y="5444126"/>
                </a:cubicBezTo>
                <a:cubicBezTo>
                  <a:pt x="4175281" y="5448229"/>
                  <a:pt x="4179758" y="5451354"/>
                  <a:pt x="4185130" y="5453503"/>
                </a:cubicBezTo>
                <a:cubicBezTo>
                  <a:pt x="4190501" y="5455651"/>
                  <a:pt x="4196801" y="5456726"/>
                  <a:pt x="4204028" y="5456726"/>
                </a:cubicBezTo>
                <a:cubicBezTo>
                  <a:pt x="4211451" y="5456726"/>
                  <a:pt x="4217979" y="5455505"/>
                  <a:pt x="4223611" y="5453063"/>
                </a:cubicBezTo>
                <a:cubicBezTo>
                  <a:pt x="4229243" y="5450621"/>
                  <a:pt x="4233931" y="5447219"/>
                  <a:pt x="4237675" y="5442857"/>
                </a:cubicBezTo>
                <a:cubicBezTo>
                  <a:pt x="4241419" y="5438494"/>
                  <a:pt x="4244235" y="5433302"/>
                  <a:pt x="4246124" y="5427279"/>
                </a:cubicBezTo>
                <a:cubicBezTo>
                  <a:pt x="4248012" y="5421256"/>
                  <a:pt x="4248956" y="5414663"/>
                  <a:pt x="4248956" y="5407501"/>
                </a:cubicBezTo>
                <a:cubicBezTo>
                  <a:pt x="4248956" y="5400143"/>
                  <a:pt x="4248061" y="5393534"/>
                  <a:pt x="4246270" y="5387674"/>
                </a:cubicBezTo>
                <a:cubicBezTo>
                  <a:pt x="4244479" y="5381814"/>
                  <a:pt x="4241794" y="5376833"/>
                  <a:pt x="4238212" y="5372731"/>
                </a:cubicBezTo>
                <a:cubicBezTo>
                  <a:pt x="4234631" y="5368629"/>
                  <a:pt x="4230155" y="5365503"/>
                  <a:pt x="4224783" y="5363355"/>
                </a:cubicBezTo>
                <a:cubicBezTo>
                  <a:pt x="4219412" y="5361206"/>
                  <a:pt x="4213112" y="5360132"/>
                  <a:pt x="4205884" y="5360132"/>
                </a:cubicBezTo>
                <a:close/>
                <a:moveTo>
                  <a:pt x="4051140" y="5360132"/>
                </a:moveTo>
                <a:cubicBezTo>
                  <a:pt x="4044694" y="5360132"/>
                  <a:pt x="4038866" y="5361255"/>
                  <a:pt x="4033657" y="5363501"/>
                </a:cubicBezTo>
                <a:cubicBezTo>
                  <a:pt x="4028449" y="5365748"/>
                  <a:pt x="4024005" y="5368971"/>
                  <a:pt x="4020326" y="5373170"/>
                </a:cubicBezTo>
                <a:cubicBezTo>
                  <a:pt x="4016647" y="5377370"/>
                  <a:pt x="4013831" y="5382481"/>
                  <a:pt x="4011877" y="5388504"/>
                </a:cubicBezTo>
                <a:cubicBezTo>
                  <a:pt x="4009924" y="5394527"/>
                  <a:pt x="4008947" y="5401315"/>
                  <a:pt x="4008947" y="5408868"/>
                </a:cubicBezTo>
                <a:cubicBezTo>
                  <a:pt x="4008947" y="5416812"/>
                  <a:pt x="4009891" y="5423779"/>
                  <a:pt x="4011780" y="5429769"/>
                </a:cubicBezTo>
                <a:cubicBezTo>
                  <a:pt x="4013668" y="5435760"/>
                  <a:pt x="4016468" y="5440741"/>
                  <a:pt x="4020179" y="5444712"/>
                </a:cubicBezTo>
                <a:cubicBezTo>
                  <a:pt x="4023891" y="5448684"/>
                  <a:pt x="4028465" y="5451680"/>
                  <a:pt x="4033902" y="5453698"/>
                </a:cubicBezTo>
                <a:cubicBezTo>
                  <a:pt x="4039339" y="5455716"/>
                  <a:pt x="4045671" y="5456726"/>
                  <a:pt x="4052898" y="5456726"/>
                </a:cubicBezTo>
                <a:cubicBezTo>
                  <a:pt x="4057065" y="5456726"/>
                  <a:pt x="4060988" y="5456416"/>
                  <a:pt x="4064667" y="5455798"/>
                </a:cubicBezTo>
                <a:cubicBezTo>
                  <a:pt x="4068346" y="5455179"/>
                  <a:pt x="4071585" y="5454479"/>
                  <a:pt x="4074385" y="5453698"/>
                </a:cubicBezTo>
                <a:cubicBezTo>
                  <a:pt x="4077185" y="5452917"/>
                  <a:pt x="4079464" y="5452119"/>
                  <a:pt x="4081222" y="5451305"/>
                </a:cubicBezTo>
                <a:cubicBezTo>
                  <a:pt x="4082980" y="5450491"/>
                  <a:pt x="4084038" y="5449905"/>
                  <a:pt x="4084396" y="5449547"/>
                </a:cubicBezTo>
                <a:cubicBezTo>
                  <a:pt x="4084754" y="5449189"/>
                  <a:pt x="4085048" y="5448815"/>
                  <a:pt x="4085275" y="5448424"/>
                </a:cubicBezTo>
                <a:cubicBezTo>
                  <a:pt x="4085503" y="5448033"/>
                  <a:pt x="4085666" y="5447594"/>
                  <a:pt x="4085764" y="5447105"/>
                </a:cubicBezTo>
                <a:cubicBezTo>
                  <a:pt x="4085861" y="5446617"/>
                  <a:pt x="4085943" y="5446064"/>
                  <a:pt x="4086008" y="5445445"/>
                </a:cubicBezTo>
                <a:cubicBezTo>
                  <a:pt x="4086073" y="5444826"/>
                  <a:pt x="4086105" y="5444094"/>
                  <a:pt x="4086105" y="5443247"/>
                </a:cubicBezTo>
                <a:cubicBezTo>
                  <a:pt x="4086105" y="5442075"/>
                  <a:pt x="4086056" y="5441082"/>
                  <a:pt x="4085958" y="5440269"/>
                </a:cubicBezTo>
                <a:cubicBezTo>
                  <a:pt x="4085860" y="5439455"/>
                  <a:pt x="4085713" y="5438820"/>
                  <a:pt x="4085517" y="5438364"/>
                </a:cubicBezTo>
                <a:cubicBezTo>
                  <a:pt x="4085320" y="5437908"/>
                  <a:pt x="4085042" y="5437566"/>
                  <a:pt x="4084683" y="5437339"/>
                </a:cubicBezTo>
                <a:cubicBezTo>
                  <a:pt x="4084323" y="5437111"/>
                  <a:pt x="4083914" y="5436997"/>
                  <a:pt x="4083456" y="5436997"/>
                </a:cubicBezTo>
                <a:cubicBezTo>
                  <a:pt x="4082671" y="5436997"/>
                  <a:pt x="4081509" y="5437339"/>
                  <a:pt x="4079972" y="5438022"/>
                </a:cubicBezTo>
                <a:cubicBezTo>
                  <a:pt x="4078434" y="5438706"/>
                  <a:pt x="4076471" y="5439471"/>
                  <a:pt x="4074082" y="5440317"/>
                </a:cubicBezTo>
                <a:cubicBezTo>
                  <a:pt x="4071694" y="5441164"/>
                  <a:pt x="4068864" y="5441929"/>
                  <a:pt x="4065593" y="5442613"/>
                </a:cubicBezTo>
                <a:cubicBezTo>
                  <a:pt x="4062321" y="5443296"/>
                  <a:pt x="4058592" y="5443638"/>
                  <a:pt x="4054404" y="5443638"/>
                </a:cubicBezTo>
                <a:cubicBezTo>
                  <a:pt x="4049105" y="5443638"/>
                  <a:pt x="4044623" y="5442889"/>
                  <a:pt x="4040959" y="5441392"/>
                </a:cubicBezTo>
                <a:cubicBezTo>
                  <a:pt x="4037295" y="5439894"/>
                  <a:pt x="4034318" y="5437745"/>
                  <a:pt x="4032028" y="5434946"/>
                </a:cubicBezTo>
                <a:cubicBezTo>
                  <a:pt x="4029737" y="5432146"/>
                  <a:pt x="4028102" y="5428793"/>
                  <a:pt x="4027121" y="5424886"/>
                </a:cubicBezTo>
                <a:cubicBezTo>
                  <a:pt x="4026139" y="5420979"/>
                  <a:pt x="4025649" y="5416584"/>
                  <a:pt x="4025649" y="5411701"/>
                </a:cubicBezTo>
                <a:lnTo>
                  <a:pt x="4083537" y="5411701"/>
                </a:lnTo>
                <a:cubicBezTo>
                  <a:pt x="4085173" y="5411701"/>
                  <a:pt x="4086629" y="5411163"/>
                  <a:pt x="4087904" y="5410089"/>
                </a:cubicBezTo>
                <a:cubicBezTo>
                  <a:pt x="4089179" y="5409015"/>
                  <a:pt x="4089817" y="5407208"/>
                  <a:pt x="4089817" y="5404668"/>
                </a:cubicBezTo>
                <a:lnTo>
                  <a:pt x="4089817" y="5401738"/>
                </a:lnTo>
                <a:cubicBezTo>
                  <a:pt x="4089817" y="5396008"/>
                  <a:pt x="4089084" y="5390620"/>
                  <a:pt x="4087619" y="5385574"/>
                </a:cubicBezTo>
                <a:cubicBezTo>
                  <a:pt x="4086154" y="5380528"/>
                  <a:pt x="4083859" y="5376133"/>
                  <a:pt x="4080734" y="5372389"/>
                </a:cubicBezTo>
                <a:cubicBezTo>
                  <a:pt x="4077608" y="5368645"/>
                  <a:pt x="4073620" y="5365666"/>
                  <a:pt x="4068769" y="5363452"/>
                </a:cubicBezTo>
                <a:cubicBezTo>
                  <a:pt x="4063918" y="5361239"/>
                  <a:pt x="4058042" y="5360132"/>
                  <a:pt x="4051140" y="5360132"/>
                </a:cubicBezTo>
                <a:close/>
                <a:moveTo>
                  <a:pt x="3853361" y="5360132"/>
                </a:moveTo>
                <a:cubicBezTo>
                  <a:pt x="3851473" y="5360132"/>
                  <a:pt x="3849601" y="5360376"/>
                  <a:pt x="3847746" y="5360864"/>
                </a:cubicBezTo>
                <a:cubicBezTo>
                  <a:pt x="3845890" y="5361352"/>
                  <a:pt x="3844018" y="5362231"/>
                  <a:pt x="3842130" y="5363501"/>
                </a:cubicBezTo>
                <a:cubicBezTo>
                  <a:pt x="3840241" y="5364771"/>
                  <a:pt x="3838239" y="5366513"/>
                  <a:pt x="3836123" y="5368726"/>
                </a:cubicBezTo>
                <a:cubicBezTo>
                  <a:pt x="3834007" y="5370940"/>
                  <a:pt x="3831744" y="5373805"/>
                  <a:pt x="3829335" y="5377321"/>
                </a:cubicBezTo>
                <a:lnTo>
                  <a:pt x="3829335" y="5364527"/>
                </a:lnTo>
                <a:cubicBezTo>
                  <a:pt x="3829335" y="5364006"/>
                  <a:pt x="3829221" y="5363566"/>
                  <a:pt x="3828993" y="5363208"/>
                </a:cubicBezTo>
                <a:cubicBezTo>
                  <a:pt x="3828765" y="5362850"/>
                  <a:pt x="3828391" y="5362524"/>
                  <a:pt x="3827870" y="5362231"/>
                </a:cubicBezTo>
                <a:cubicBezTo>
                  <a:pt x="3827349" y="5361938"/>
                  <a:pt x="3826617" y="5361743"/>
                  <a:pt x="3825672" y="5361645"/>
                </a:cubicBezTo>
                <a:cubicBezTo>
                  <a:pt x="3824728" y="5361548"/>
                  <a:pt x="3823540" y="5361499"/>
                  <a:pt x="3822108" y="5361499"/>
                </a:cubicBezTo>
                <a:cubicBezTo>
                  <a:pt x="3820610" y="5361499"/>
                  <a:pt x="3819405" y="5361548"/>
                  <a:pt x="3818494" y="5361645"/>
                </a:cubicBezTo>
                <a:cubicBezTo>
                  <a:pt x="3817582" y="5361743"/>
                  <a:pt x="3816833" y="5361938"/>
                  <a:pt x="3816247" y="5362231"/>
                </a:cubicBezTo>
                <a:cubicBezTo>
                  <a:pt x="3815661" y="5362524"/>
                  <a:pt x="3815271" y="5362850"/>
                  <a:pt x="3815076" y="5363208"/>
                </a:cubicBezTo>
                <a:cubicBezTo>
                  <a:pt x="3814880" y="5363566"/>
                  <a:pt x="3814782" y="5364006"/>
                  <a:pt x="3814782" y="5364527"/>
                </a:cubicBezTo>
                <a:lnTo>
                  <a:pt x="3814782" y="5452428"/>
                </a:lnTo>
                <a:cubicBezTo>
                  <a:pt x="3814782" y="5452949"/>
                  <a:pt x="3814896" y="5453389"/>
                  <a:pt x="3815124" y="5453747"/>
                </a:cubicBezTo>
                <a:cubicBezTo>
                  <a:pt x="3815352" y="5454105"/>
                  <a:pt x="3815775" y="5454414"/>
                  <a:pt x="3816394" y="5454675"/>
                </a:cubicBezTo>
                <a:cubicBezTo>
                  <a:pt x="3817013" y="5454935"/>
                  <a:pt x="3817843" y="5455130"/>
                  <a:pt x="3818885" y="5455261"/>
                </a:cubicBezTo>
                <a:cubicBezTo>
                  <a:pt x="3819926" y="5455391"/>
                  <a:pt x="3821229" y="5455456"/>
                  <a:pt x="3822791" y="5455456"/>
                </a:cubicBezTo>
                <a:cubicBezTo>
                  <a:pt x="3824419" y="5455456"/>
                  <a:pt x="3825754" y="5455391"/>
                  <a:pt x="3826796" y="5455261"/>
                </a:cubicBezTo>
                <a:cubicBezTo>
                  <a:pt x="3827837" y="5455130"/>
                  <a:pt x="3828651" y="5454935"/>
                  <a:pt x="3829238" y="5454675"/>
                </a:cubicBezTo>
                <a:cubicBezTo>
                  <a:pt x="3829823" y="5454414"/>
                  <a:pt x="3830247" y="5454105"/>
                  <a:pt x="3830507" y="5453747"/>
                </a:cubicBezTo>
                <a:cubicBezTo>
                  <a:pt x="3830768" y="5453389"/>
                  <a:pt x="3830898" y="5452949"/>
                  <a:pt x="3830898" y="5452428"/>
                </a:cubicBezTo>
                <a:lnTo>
                  <a:pt x="3830898" y="5394609"/>
                </a:lnTo>
                <a:cubicBezTo>
                  <a:pt x="3833177" y="5391027"/>
                  <a:pt x="3835260" y="5388000"/>
                  <a:pt x="3837149" y="5385525"/>
                </a:cubicBezTo>
                <a:cubicBezTo>
                  <a:pt x="3839037" y="5383051"/>
                  <a:pt x="3840844" y="5381065"/>
                  <a:pt x="3842569" y="5379568"/>
                </a:cubicBezTo>
                <a:cubicBezTo>
                  <a:pt x="3844295" y="5378070"/>
                  <a:pt x="3845939" y="5376996"/>
                  <a:pt x="3847501" y="5376345"/>
                </a:cubicBezTo>
                <a:cubicBezTo>
                  <a:pt x="3849064" y="5375693"/>
                  <a:pt x="3850659" y="5375368"/>
                  <a:pt x="3852287" y="5375368"/>
                </a:cubicBezTo>
                <a:cubicBezTo>
                  <a:pt x="3853655" y="5375368"/>
                  <a:pt x="3854924" y="5375498"/>
                  <a:pt x="3856096" y="5375759"/>
                </a:cubicBezTo>
                <a:cubicBezTo>
                  <a:pt x="3857269" y="5376019"/>
                  <a:pt x="3858326" y="5376296"/>
                  <a:pt x="3859270" y="5376589"/>
                </a:cubicBezTo>
                <a:cubicBezTo>
                  <a:pt x="3860215" y="5376882"/>
                  <a:pt x="3861061" y="5377175"/>
                  <a:pt x="3861810" y="5377468"/>
                </a:cubicBezTo>
                <a:cubicBezTo>
                  <a:pt x="3862559" y="5377761"/>
                  <a:pt x="3863193" y="5377907"/>
                  <a:pt x="3863714" y="5377907"/>
                </a:cubicBezTo>
                <a:cubicBezTo>
                  <a:pt x="3864235" y="5377907"/>
                  <a:pt x="3864642" y="5377761"/>
                  <a:pt x="3864935" y="5377468"/>
                </a:cubicBezTo>
                <a:cubicBezTo>
                  <a:pt x="3865228" y="5377175"/>
                  <a:pt x="3865472" y="5376752"/>
                  <a:pt x="3865668" y="5376198"/>
                </a:cubicBezTo>
                <a:cubicBezTo>
                  <a:pt x="3865863" y="5375645"/>
                  <a:pt x="3865993" y="5374880"/>
                  <a:pt x="3866058" y="5373903"/>
                </a:cubicBezTo>
                <a:cubicBezTo>
                  <a:pt x="3866124" y="5372926"/>
                  <a:pt x="3866156" y="5371722"/>
                  <a:pt x="3866156" y="5370289"/>
                </a:cubicBezTo>
                <a:cubicBezTo>
                  <a:pt x="3866156" y="5368792"/>
                  <a:pt x="3866140" y="5367603"/>
                  <a:pt x="3866107" y="5366724"/>
                </a:cubicBezTo>
                <a:cubicBezTo>
                  <a:pt x="3866075" y="5365845"/>
                  <a:pt x="3866010" y="5365178"/>
                  <a:pt x="3865912" y="5364722"/>
                </a:cubicBezTo>
                <a:cubicBezTo>
                  <a:pt x="3865814" y="5364266"/>
                  <a:pt x="3865701" y="5363892"/>
                  <a:pt x="3865570" y="5363599"/>
                </a:cubicBezTo>
                <a:cubicBezTo>
                  <a:pt x="3865440" y="5363306"/>
                  <a:pt x="3865179" y="5362997"/>
                  <a:pt x="3864789" y="5362671"/>
                </a:cubicBezTo>
                <a:cubicBezTo>
                  <a:pt x="3864398" y="5362345"/>
                  <a:pt x="3863731" y="5362020"/>
                  <a:pt x="3862787" y="5361694"/>
                </a:cubicBezTo>
                <a:cubicBezTo>
                  <a:pt x="3861842" y="5361369"/>
                  <a:pt x="3860784" y="5361076"/>
                  <a:pt x="3859612" y="5360815"/>
                </a:cubicBezTo>
                <a:cubicBezTo>
                  <a:pt x="3858441" y="5360555"/>
                  <a:pt x="3857317" y="5360376"/>
                  <a:pt x="3856243" y="5360278"/>
                </a:cubicBezTo>
                <a:cubicBezTo>
                  <a:pt x="3855169" y="5360180"/>
                  <a:pt x="3854208" y="5360132"/>
                  <a:pt x="3853361" y="5360132"/>
                </a:cubicBezTo>
                <a:close/>
                <a:moveTo>
                  <a:pt x="3755423" y="5360132"/>
                </a:moveTo>
                <a:cubicBezTo>
                  <a:pt x="3752493" y="5360132"/>
                  <a:pt x="3749710" y="5360473"/>
                  <a:pt x="3747073" y="5361157"/>
                </a:cubicBezTo>
                <a:cubicBezTo>
                  <a:pt x="3744436" y="5361841"/>
                  <a:pt x="3741864" y="5362850"/>
                  <a:pt x="3739357" y="5364185"/>
                </a:cubicBezTo>
                <a:cubicBezTo>
                  <a:pt x="3736850" y="5365520"/>
                  <a:pt x="3734360" y="5367196"/>
                  <a:pt x="3731885" y="5369215"/>
                </a:cubicBezTo>
                <a:cubicBezTo>
                  <a:pt x="3729411" y="5371233"/>
                  <a:pt x="3726839" y="5373610"/>
                  <a:pt x="3724169" y="5376345"/>
                </a:cubicBezTo>
                <a:lnTo>
                  <a:pt x="3724169" y="5364527"/>
                </a:lnTo>
                <a:cubicBezTo>
                  <a:pt x="3724169" y="5363941"/>
                  <a:pt x="3724055" y="5363469"/>
                  <a:pt x="3723828" y="5363110"/>
                </a:cubicBezTo>
                <a:cubicBezTo>
                  <a:pt x="3723600" y="5362752"/>
                  <a:pt x="3723193" y="5362443"/>
                  <a:pt x="3722607" y="5362183"/>
                </a:cubicBezTo>
                <a:cubicBezTo>
                  <a:pt x="3722021" y="5361922"/>
                  <a:pt x="3721288" y="5361743"/>
                  <a:pt x="3720409" y="5361645"/>
                </a:cubicBezTo>
                <a:cubicBezTo>
                  <a:pt x="3719530" y="5361548"/>
                  <a:pt x="3718407" y="5361499"/>
                  <a:pt x="3717040" y="5361499"/>
                </a:cubicBezTo>
                <a:cubicBezTo>
                  <a:pt x="3715737" y="5361499"/>
                  <a:pt x="3714630" y="5361548"/>
                  <a:pt x="3713719" y="5361645"/>
                </a:cubicBezTo>
                <a:cubicBezTo>
                  <a:pt x="3712807" y="5361743"/>
                  <a:pt x="3712058" y="5361922"/>
                  <a:pt x="3711472" y="5362183"/>
                </a:cubicBezTo>
                <a:cubicBezTo>
                  <a:pt x="3710886" y="5362443"/>
                  <a:pt x="3710496" y="5362752"/>
                  <a:pt x="3710300" y="5363110"/>
                </a:cubicBezTo>
                <a:cubicBezTo>
                  <a:pt x="3710105" y="5363469"/>
                  <a:pt x="3710007" y="5363941"/>
                  <a:pt x="3710007" y="5364527"/>
                </a:cubicBezTo>
                <a:lnTo>
                  <a:pt x="3710007" y="5487296"/>
                </a:lnTo>
                <a:cubicBezTo>
                  <a:pt x="3710007" y="5487817"/>
                  <a:pt x="3710121" y="5488273"/>
                  <a:pt x="3710350" y="5488663"/>
                </a:cubicBezTo>
                <a:cubicBezTo>
                  <a:pt x="3710577" y="5489054"/>
                  <a:pt x="3711000" y="5489380"/>
                  <a:pt x="3711619" y="5489640"/>
                </a:cubicBezTo>
                <a:cubicBezTo>
                  <a:pt x="3712238" y="5489900"/>
                  <a:pt x="3713068" y="5490096"/>
                  <a:pt x="3714110" y="5490226"/>
                </a:cubicBezTo>
                <a:cubicBezTo>
                  <a:pt x="3715152" y="5490356"/>
                  <a:pt x="3716454" y="5490421"/>
                  <a:pt x="3718016" y="5490421"/>
                </a:cubicBezTo>
                <a:cubicBezTo>
                  <a:pt x="3719644" y="5490421"/>
                  <a:pt x="3720979" y="5490356"/>
                  <a:pt x="3722021" y="5490226"/>
                </a:cubicBezTo>
                <a:cubicBezTo>
                  <a:pt x="3723062" y="5490096"/>
                  <a:pt x="3723876" y="5489900"/>
                  <a:pt x="3724462" y="5489640"/>
                </a:cubicBezTo>
                <a:cubicBezTo>
                  <a:pt x="3725048" y="5489380"/>
                  <a:pt x="3725472" y="5489054"/>
                  <a:pt x="3725732" y="5488663"/>
                </a:cubicBezTo>
                <a:cubicBezTo>
                  <a:pt x="3725993" y="5488273"/>
                  <a:pt x="3726123" y="5487817"/>
                  <a:pt x="3726123" y="5487296"/>
                </a:cubicBezTo>
                <a:lnTo>
                  <a:pt x="3726123" y="5443345"/>
                </a:lnTo>
                <a:cubicBezTo>
                  <a:pt x="3728467" y="5445624"/>
                  <a:pt x="3730681" y="5447610"/>
                  <a:pt x="3732764" y="5449303"/>
                </a:cubicBezTo>
                <a:cubicBezTo>
                  <a:pt x="3734848" y="5450996"/>
                  <a:pt x="3736948" y="5452396"/>
                  <a:pt x="3739064" y="5453503"/>
                </a:cubicBezTo>
                <a:cubicBezTo>
                  <a:pt x="3741180" y="5454610"/>
                  <a:pt x="3743345" y="5455423"/>
                  <a:pt x="3745559" y="5455944"/>
                </a:cubicBezTo>
                <a:cubicBezTo>
                  <a:pt x="3747773" y="5456465"/>
                  <a:pt x="3750182" y="5456726"/>
                  <a:pt x="3752787" y="5456726"/>
                </a:cubicBezTo>
                <a:cubicBezTo>
                  <a:pt x="3758907" y="5456726"/>
                  <a:pt x="3764344" y="5455570"/>
                  <a:pt x="3769097" y="5453258"/>
                </a:cubicBezTo>
                <a:cubicBezTo>
                  <a:pt x="3773850" y="5450947"/>
                  <a:pt x="3777838" y="5447659"/>
                  <a:pt x="3781061" y="5443394"/>
                </a:cubicBezTo>
                <a:cubicBezTo>
                  <a:pt x="3784284" y="5439129"/>
                  <a:pt x="3786726" y="5433936"/>
                  <a:pt x="3788386" y="5427816"/>
                </a:cubicBezTo>
                <a:cubicBezTo>
                  <a:pt x="3790047" y="5421695"/>
                  <a:pt x="3790877" y="5414793"/>
                  <a:pt x="3790877" y="5407110"/>
                </a:cubicBezTo>
                <a:cubicBezTo>
                  <a:pt x="3790877" y="5400729"/>
                  <a:pt x="3790226" y="5394690"/>
                  <a:pt x="3788924" y="5388993"/>
                </a:cubicBezTo>
                <a:cubicBezTo>
                  <a:pt x="3787621" y="5383295"/>
                  <a:pt x="3785554" y="5378298"/>
                  <a:pt x="3782722" y="5374001"/>
                </a:cubicBezTo>
                <a:cubicBezTo>
                  <a:pt x="3779889" y="5369703"/>
                  <a:pt x="3776227" y="5366317"/>
                  <a:pt x="3771734" y="5363843"/>
                </a:cubicBezTo>
                <a:cubicBezTo>
                  <a:pt x="3767241" y="5361369"/>
                  <a:pt x="3761804" y="5360132"/>
                  <a:pt x="3755423" y="5360132"/>
                </a:cubicBezTo>
                <a:close/>
                <a:moveTo>
                  <a:pt x="3584415" y="5360132"/>
                </a:moveTo>
                <a:cubicBezTo>
                  <a:pt x="3577969" y="5360132"/>
                  <a:pt x="3572142" y="5361255"/>
                  <a:pt x="3566933" y="5363501"/>
                </a:cubicBezTo>
                <a:cubicBezTo>
                  <a:pt x="3561724" y="5365748"/>
                  <a:pt x="3557280" y="5368971"/>
                  <a:pt x="3553601" y="5373170"/>
                </a:cubicBezTo>
                <a:cubicBezTo>
                  <a:pt x="3549922" y="5377370"/>
                  <a:pt x="3547106" y="5382481"/>
                  <a:pt x="3545153" y="5388504"/>
                </a:cubicBezTo>
                <a:cubicBezTo>
                  <a:pt x="3543199" y="5394527"/>
                  <a:pt x="3542222" y="5401315"/>
                  <a:pt x="3542222" y="5408868"/>
                </a:cubicBezTo>
                <a:cubicBezTo>
                  <a:pt x="3542222" y="5416812"/>
                  <a:pt x="3543167" y="5423779"/>
                  <a:pt x="3545055" y="5429769"/>
                </a:cubicBezTo>
                <a:cubicBezTo>
                  <a:pt x="3546943" y="5435760"/>
                  <a:pt x="3549743" y="5440741"/>
                  <a:pt x="3553454" y="5444712"/>
                </a:cubicBezTo>
                <a:cubicBezTo>
                  <a:pt x="3557166" y="5448684"/>
                  <a:pt x="3561740" y="5451680"/>
                  <a:pt x="3567177" y="5453698"/>
                </a:cubicBezTo>
                <a:cubicBezTo>
                  <a:pt x="3572614" y="5455716"/>
                  <a:pt x="3578946" y="5456726"/>
                  <a:pt x="3586173" y="5456726"/>
                </a:cubicBezTo>
                <a:cubicBezTo>
                  <a:pt x="3590340" y="5456726"/>
                  <a:pt x="3594263" y="5456416"/>
                  <a:pt x="3597942" y="5455798"/>
                </a:cubicBezTo>
                <a:cubicBezTo>
                  <a:pt x="3601621" y="5455179"/>
                  <a:pt x="3604861" y="5454479"/>
                  <a:pt x="3607660" y="5453698"/>
                </a:cubicBezTo>
                <a:cubicBezTo>
                  <a:pt x="3610460" y="5452917"/>
                  <a:pt x="3612739" y="5452119"/>
                  <a:pt x="3614497" y="5451305"/>
                </a:cubicBezTo>
                <a:cubicBezTo>
                  <a:pt x="3616255" y="5450491"/>
                  <a:pt x="3617313" y="5449905"/>
                  <a:pt x="3617671" y="5449547"/>
                </a:cubicBezTo>
                <a:cubicBezTo>
                  <a:pt x="3618029" y="5449189"/>
                  <a:pt x="3618322" y="5448815"/>
                  <a:pt x="3618550" y="5448424"/>
                </a:cubicBezTo>
                <a:cubicBezTo>
                  <a:pt x="3618778" y="5448033"/>
                  <a:pt x="3618941" y="5447594"/>
                  <a:pt x="3619039" y="5447105"/>
                </a:cubicBezTo>
                <a:cubicBezTo>
                  <a:pt x="3619136" y="5446617"/>
                  <a:pt x="3619218" y="5446064"/>
                  <a:pt x="3619283" y="5445445"/>
                </a:cubicBezTo>
                <a:cubicBezTo>
                  <a:pt x="3619348" y="5444826"/>
                  <a:pt x="3619380" y="5444094"/>
                  <a:pt x="3619380" y="5443247"/>
                </a:cubicBezTo>
                <a:cubicBezTo>
                  <a:pt x="3619380" y="5442075"/>
                  <a:pt x="3619331" y="5441082"/>
                  <a:pt x="3619233" y="5440269"/>
                </a:cubicBezTo>
                <a:cubicBezTo>
                  <a:pt x="3619135" y="5439455"/>
                  <a:pt x="3618988" y="5438820"/>
                  <a:pt x="3618792" y="5438364"/>
                </a:cubicBezTo>
                <a:cubicBezTo>
                  <a:pt x="3618595" y="5437908"/>
                  <a:pt x="3618317" y="5437566"/>
                  <a:pt x="3617957" y="5437339"/>
                </a:cubicBezTo>
                <a:cubicBezTo>
                  <a:pt x="3617598" y="5437111"/>
                  <a:pt x="3617189" y="5436997"/>
                  <a:pt x="3616731" y="5436997"/>
                </a:cubicBezTo>
                <a:cubicBezTo>
                  <a:pt x="3615946" y="5436997"/>
                  <a:pt x="3614784" y="5437339"/>
                  <a:pt x="3613247" y="5438022"/>
                </a:cubicBezTo>
                <a:cubicBezTo>
                  <a:pt x="3611709" y="5438706"/>
                  <a:pt x="3609746" y="5439471"/>
                  <a:pt x="3607357" y="5440317"/>
                </a:cubicBezTo>
                <a:cubicBezTo>
                  <a:pt x="3604969" y="5441164"/>
                  <a:pt x="3602139" y="5441929"/>
                  <a:pt x="3598868" y="5442613"/>
                </a:cubicBezTo>
                <a:cubicBezTo>
                  <a:pt x="3595596" y="5443296"/>
                  <a:pt x="3591867" y="5443638"/>
                  <a:pt x="3587679" y="5443638"/>
                </a:cubicBezTo>
                <a:cubicBezTo>
                  <a:pt x="3582380" y="5443638"/>
                  <a:pt x="3577898" y="5442889"/>
                  <a:pt x="3574234" y="5441392"/>
                </a:cubicBezTo>
                <a:cubicBezTo>
                  <a:pt x="3570570" y="5439894"/>
                  <a:pt x="3567593" y="5437745"/>
                  <a:pt x="3565303" y="5434946"/>
                </a:cubicBezTo>
                <a:cubicBezTo>
                  <a:pt x="3563013" y="5432146"/>
                  <a:pt x="3561377" y="5428793"/>
                  <a:pt x="3560396" y="5424886"/>
                </a:cubicBezTo>
                <a:cubicBezTo>
                  <a:pt x="3559414" y="5420979"/>
                  <a:pt x="3558924" y="5416584"/>
                  <a:pt x="3558924" y="5411701"/>
                </a:cubicBezTo>
                <a:lnTo>
                  <a:pt x="3616812" y="5411701"/>
                </a:lnTo>
                <a:cubicBezTo>
                  <a:pt x="3618448" y="5411701"/>
                  <a:pt x="3619904" y="5411163"/>
                  <a:pt x="3621179" y="5410089"/>
                </a:cubicBezTo>
                <a:cubicBezTo>
                  <a:pt x="3622454" y="5409015"/>
                  <a:pt x="3623092" y="5407208"/>
                  <a:pt x="3623092" y="5404668"/>
                </a:cubicBezTo>
                <a:lnTo>
                  <a:pt x="3623092" y="5401738"/>
                </a:lnTo>
                <a:cubicBezTo>
                  <a:pt x="3623092" y="5396008"/>
                  <a:pt x="3622359" y="5390620"/>
                  <a:pt x="3620894" y="5385574"/>
                </a:cubicBezTo>
                <a:cubicBezTo>
                  <a:pt x="3619429" y="5380528"/>
                  <a:pt x="3617134" y="5376133"/>
                  <a:pt x="3614009" y="5372389"/>
                </a:cubicBezTo>
                <a:cubicBezTo>
                  <a:pt x="3610883" y="5368645"/>
                  <a:pt x="3606895" y="5365666"/>
                  <a:pt x="3602044" y="5363452"/>
                </a:cubicBezTo>
                <a:cubicBezTo>
                  <a:pt x="3597194" y="5361239"/>
                  <a:pt x="3591317" y="5360132"/>
                  <a:pt x="3584415" y="5360132"/>
                </a:cubicBezTo>
                <a:close/>
                <a:moveTo>
                  <a:pt x="3415212" y="5360132"/>
                </a:moveTo>
                <a:cubicBezTo>
                  <a:pt x="3413323" y="5360132"/>
                  <a:pt x="3411451" y="5360376"/>
                  <a:pt x="3409596" y="5360864"/>
                </a:cubicBezTo>
                <a:cubicBezTo>
                  <a:pt x="3407740" y="5361352"/>
                  <a:pt x="3405868" y="5362231"/>
                  <a:pt x="3403980" y="5363501"/>
                </a:cubicBezTo>
                <a:cubicBezTo>
                  <a:pt x="3402091" y="5364771"/>
                  <a:pt x="3400089" y="5366513"/>
                  <a:pt x="3397973" y="5368726"/>
                </a:cubicBezTo>
                <a:cubicBezTo>
                  <a:pt x="3395857" y="5370940"/>
                  <a:pt x="3393594" y="5373805"/>
                  <a:pt x="3391185" y="5377321"/>
                </a:cubicBezTo>
                <a:lnTo>
                  <a:pt x="3391185" y="5364527"/>
                </a:lnTo>
                <a:cubicBezTo>
                  <a:pt x="3391185" y="5364006"/>
                  <a:pt x="3391071" y="5363566"/>
                  <a:pt x="3390843" y="5363208"/>
                </a:cubicBezTo>
                <a:cubicBezTo>
                  <a:pt x="3390615" y="5362850"/>
                  <a:pt x="3390241" y="5362524"/>
                  <a:pt x="3389720" y="5362231"/>
                </a:cubicBezTo>
                <a:cubicBezTo>
                  <a:pt x="3389199" y="5361938"/>
                  <a:pt x="3388467" y="5361743"/>
                  <a:pt x="3387523" y="5361645"/>
                </a:cubicBezTo>
                <a:cubicBezTo>
                  <a:pt x="3386579" y="5361548"/>
                  <a:pt x="3385390" y="5361499"/>
                  <a:pt x="3383958" y="5361499"/>
                </a:cubicBezTo>
                <a:cubicBezTo>
                  <a:pt x="3382460" y="5361499"/>
                  <a:pt x="3381256" y="5361548"/>
                  <a:pt x="3380344" y="5361645"/>
                </a:cubicBezTo>
                <a:cubicBezTo>
                  <a:pt x="3379432" y="5361743"/>
                  <a:pt x="3378683" y="5361938"/>
                  <a:pt x="3378098" y="5362231"/>
                </a:cubicBezTo>
                <a:cubicBezTo>
                  <a:pt x="3377511" y="5362524"/>
                  <a:pt x="3377121" y="5362850"/>
                  <a:pt x="3376926" y="5363208"/>
                </a:cubicBezTo>
                <a:cubicBezTo>
                  <a:pt x="3376730" y="5363566"/>
                  <a:pt x="3376633" y="5364006"/>
                  <a:pt x="3376633" y="5364527"/>
                </a:cubicBezTo>
                <a:lnTo>
                  <a:pt x="3376633" y="5452428"/>
                </a:lnTo>
                <a:cubicBezTo>
                  <a:pt x="3376633" y="5452949"/>
                  <a:pt x="3376747" y="5453389"/>
                  <a:pt x="3376974" y="5453747"/>
                </a:cubicBezTo>
                <a:cubicBezTo>
                  <a:pt x="3377202" y="5454105"/>
                  <a:pt x="3377626" y="5454414"/>
                  <a:pt x="3378244" y="5454675"/>
                </a:cubicBezTo>
                <a:cubicBezTo>
                  <a:pt x="3378863" y="5454935"/>
                  <a:pt x="3379693" y="5455130"/>
                  <a:pt x="3380735" y="5455261"/>
                </a:cubicBezTo>
                <a:cubicBezTo>
                  <a:pt x="3381776" y="5455391"/>
                  <a:pt x="3383079" y="5455456"/>
                  <a:pt x="3384641" y="5455456"/>
                </a:cubicBezTo>
                <a:cubicBezTo>
                  <a:pt x="3386269" y="5455456"/>
                  <a:pt x="3387604" y="5455391"/>
                  <a:pt x="3388646" y="5455261"/>
                </a:cubicBezTo>
                <a:cubicBezTo>
                  <a:pt x="3389688" y="5455130"/>
                  <a:pt x="3390502" y="5454935"/>
                  <a:pt x="3391088" y="5454675"/>
                </a:cubicBezTo>
                <a:cubicBezTo>
                  <a:pt x="3391673" y="5454414"/>
                  <a:pt x="3392097" y="5454105"/>
                  <a:pt x="3392357" y="5453747"/>
                </a:cubicBezTo>
                <a:cubicBezTo>
                  <a:pt x="3392618" y="5453389"/>
                  <a:pt x="3392748" y="5452949"/>
                  <a:pt x="3392748" y="5452428"/>
                </a:cubicBezTo>
                <a:lnTo>
                  <a:pt x="3392748" y="5394609"/>
                </a:lnTo>
                <a:cubicBezTo>
                  <a:pt x="3395027" y="5391027"/>
                  <a:pt x="3397110" y="5388000"/>
                  <a:pt x="3398999" y="5385525"/>
                </a:cubicBezTo>
                <a:cubicBezTo>
                  <a:pt x="3400887" y="5383051"/>
                  <a:pt x="3402694" y="5381065"/>
                  <a:pt x="3404419" y="5379568"/>
                </a:cubicBezTo>
                <a:cubicBezTo>
                  <a:pt x="3406145" y="5378070"/>
                  <a:pt x="3407789" y="5376996"/>
                  <a:pt x="3409351" y="5376345"/>
                </a:cubicBezTo>
                <a:cubicBezTo>
                  <a:pt x="3410914" y="5375693"/>
                  <a:pt x="3412510" y="5375368"/>
                  <a:pt x="3414137" y="5375368"/>
                </a:cubicBezTo>
                <a:cubicBezTo>
                  <a:pt x="3415505" y="5375368"/>
                  <a:pt x="3416774" y="5375498"/>
                  <a:pt x="3417946" y="5375759"/>
                </a:cubicBezTo>
                <a:cubicBezTo>
                  <a:pt x="3419118" y="5376019"/>
                  <a:pt x="3420177" y="5376296"/>
                  <a:pt x="3421121" y="5376589"/>
                </a:cubicBezTo>
                <a:cubicBezTo>
                  <a:pt x="3422065" y="5376882"/>
                  <a:pt x="3422911" y="5377175"/>
                  <a:pt x="3423660" y="5377468"/>
                </a:cubicBezTo>
                <a:cubicBezTo>
                  <a:pt x="3424409" y="5377761"/>
                  <a:pt x="3425044" y="5377907"/>
                  <a:pt x="3425564" y="5377907"/>
                </a:cubicBezTo>
                <a:cubicBezTo>
                  <a:pt x="3426086" y="5377907"/>
                  <a:pt x="3426492" y="5377761"/>
                  <a:pt x="3426785" y="5377468"/>
                </a:cubicBezTo>
                <a:cubicBezTo>
                  <a:pt x="3427078" y="5377175"/>
                  <a:pt x="3427323" y="5376752"/>
                  <a:pt x="3427518" y="5376198"/>
                </a:cubicBezTo>
                <a:cubicBezTo>
                  <a:pt x="3427713" y="5375645"/>
                  <a:pt x="3427844" y="5374880"/>
                  <a:pt x="3427909" y="5373903"/>
                </a:cubicBezTo>
                <a:cubicBezTo>
                  <a:pt x="3427974" y="5372926"/>
                  <a:pt x="3428006" y="5371722"/>
                  <a:pt x="3428006" y="5370289"/>
                </a:cubicBezTo>
                <a:cubicBezTo>
                  <a:pt x="3428006" y="5368792"/>
                  <a:pt x="3427990" y="5367603"/>
                  <a:pt x="3427957" y="5366724"/>
                </a:cubicBezTo>
                <a:cubicBezTo>
                  <a:pt x="3427925" y="5365845"/>
                  <a:pt x="3427860" y="5365178"/>
                  <a:pt x="3427762" y="5364722"/>
                </a:cubicBezTo>
                <a:cubicBezTo>
                  <a:pt x="3427664" y="5364266"/>
                  <a:pt x="3427550" y="5363892"/>
                  <a:pt x="3427420" y="5363599"/>
                </a:cubicBezTo>
                <a:cubicBezTo>
                  <a:pt x="3427290" y="5363306"/>
                  <a:pt x="3427029" y="5362997"/>
                  <a:pt x="3426639" y="5362671"/>
                </a:cubicBezTo>
                <a:cubicBezTo>
                  <a:pt x="3426248" y="5362345"/>
                  <a:pt x="3425581" y="5362020"/>
                  <a:pt x="3424637" y="5361694"/>
                </a:cubicBezTo>
                <a:cubicBezTo>
                  <a:pt x="3423693" y="5361369"/>
                  <a:pt x="3422634" y="5361076"/>
                  <a:pt x="3421462" y="5360815"/>
                </a:cubicBezTo>
                <a:cubicBezTo>
                  <a:pt x="3420290" y="5360555"/>
                  <a:pt x="3419167" y="5360376"/>
                  <a:pt x="3418093" y="5360278"/>
                </a:cubicBezTo>
                <a:cubicBezTo>
                  <a:pt x="3417019" y="5360180"/>
                  <a:pt x="3416058" y="5360132"/>
                  <a:pt x="3415212" y="5360132"/>
                </a:cubicBezTo>
                <a:close/>
                <a:moveTo>
                  <a:pt x="3193890" y="5360132"/>
                </a:moveTo>
                <a:cubicBezTo>
                  <a:pt x="3187444" y="5360132"/>
                  <a:pt x="3181617" y="5361255"/>
                  <a:pt x="3176408" y="5363501"/>
                </a:cubicBezTo>
                <a:cubicBezTo>
                  <a:pt x="3171199" y="5365748"/>
                  <a:pt x="3166755" y="5368971"/>
                  <a:pt x="3163076" y="5373170"/>
                </a:cubicBezTo>
                <a:cubicBezTo>
                  <a:pt x="3159397" y="5377370"/>
                  <a:pt x="3156581" y="5382481"/>
                  <a:pt x="3154628" y="5388504"/>
                </a:cubicBezTo>
                <a:cubicBezTo>
                  <a:pt x="3152674" y="5394527"/>
                  <a:pt x="3151698" y="5401315"/>
                  <a:pt x="3151698" y="5408868"/>
                </a:cubicBezTo>
                <a:cubicBezTo>
                  <a:pt x="3151698" y="5416812"/>
                  <a:pt x="3152642" y="5423779"/>
                  <a:pt x="3154530" y="5429769"/>
                </a:cubicBezTo>
                <a:cubicBezTo>
                  <a:pt x="3156418" y="5435760"/>
                  <a:pt x="3159218" y="5440741"/>
                  <a:pt x="3162930" y="5444712"/>
                </a:cubicBezTo>
                <a:cubicBezTo>
                  <a:pt x="3166641" y="5448684"/>
                  <a:pt x="3171215" y="5451680"/>
                  <a:pt x="3176652" y="5453698"/>
                </a:cubicBezTo>
                <a:cubicBezTo>
                  <a:pt x="3182089" y="5455716"/>
                  <a:pt x="3188421" y="5456726"/>
                  <a:pt x="3195648" y="5456726"/>
                </a:cubicBezTo>
                <a:cubicBezTo>
                  <a:pt x="3199816" y="5456726"/>
                  <a:pt x="3203739" y="5456416"/>
                  <a:pt x="3207418" y="5455798"/>
                </a:cubicBezTo>
                <a:cubicBezTo>
                  <a:pt x="3211096" y="5455179"/>
                  <a:pt x="3214335" y="5454479"/>
                  <a:pt x="3217135" y="5453698"/>
                </a:cubicBezTo>
                <a:cubicBezTo>
                  <a:pt x="3219935" y="5452917"/>
                  <a:pt x="3222214" y="5452119"/>
                  <a:pt x="3223972" y="5451305"/>
                </a:cubicBezTo>
                <a:cubicBezTo>
                  <a:pt x="3225730" y="5450491"/>
                  <a:pt x="3226788" y="5449905"/>
                  <a:pt x="3227147" y="5449547"/>
                </a:cubicBezTo>
                <a:cubicBezTo>
                  <a:pt x="3227505" y="5449189"/>
                  <a:pt x="3227798" y="5448815"/>
                  <a:pt x="3228026" y="5448424"/>
                </a:cubicBezTo>
                <a:cubicBezTo>
                  <a:pt x="3228253" y="5448033"/>
                  <a:pt x="3228416" y="5447594"/>
                  <a:pt x="3228514" y="5447105"/>
                </a:cubicBezTo>
                <a:cubicBezTo>
                  <a:pt x="3228612" y="5446617"/>
                  <a:pt x="3228693" y="5446064"/>
                  <a:pt x="3228758" y="5445445"/>
                </a:cubicBezTo>
                <a:cubicBezTo>
                  <a:pt x="3228823" y="5444826"/>
                  <a:pt x="3228856" y="5444094"/>
                  <a:pt x="3228856" y="5443247"/>
                </a:cubicBezTo>
                <a:cubicBezTo>
                  <a:pt x="3228856" y="5442075"/>
                  <a:pt x="3228806" y="5441082"/>
                  <a:pt x="3228708" y="5440269"/>
                </a:cubicBezTo>
                <a:cubicBezTo>
                  <a:pt x="3228610" y="5439455"/>
                  <a:pt x="3228463" y="5438820"/>
                  <a:pt x="3228267" y="5438364"/>
                </a:cubicBezTo>
                <a:cubicBezTo>
                  <a:pt x="3228070" y="5437908"/>
                  <a:pt x="3227792" y="5437566"/>
                  <a:pt x="3227433" y="5437339"/>
                </a:cubicBezTo>
                <a:cubicBezTo>
                  <a:pt x="3227073" y="5437111"/>
                  <a:pt x="3226664" y="5436997"/>
                  <a:pt x="3226207" y="5436997"/>
                </a:cubicBezTo>
                <a:cubicBezTo>
                  <a:pt x="3225421" y="5436997"/>
                  <a:pt x="3224259" y="5437339"/>
                  <a:pt x="3222722" y="5438022"/>
                </a:cubicBezTo>
                <a:cubicBezTo>
                  <a:pt x="3221184" y="5438706"/>
                  <a:pt x="3219221" y="5439471"/>
                  <a:pt x="3216833" y="5440317"/>
                </a:cubicBezTo>
                <a:cubicBezTo>
                  <a:pt x="3214444" y="5441164"/>
                  <a:pt x="3211614" y="5441929"/>
                  <a:pt x="3208343" y="5442613"/>
                </a:cubicBezTo>
                <a:cubicBezTo>
                  <a:pt x="3205071" y="5443296"/>
                  <a:pt x="3201342" y="5443638"/>
                  <a:pt x="3197155" y="5443638"/>
                </a:cubicBezTo>
                <a:cubicBezTo>
                  <a:pt x="3191855" y="5443638"/>
                  <a:pt x="3187373" y="5442889"/>
                  <a:pt x="3183709" y="5441392"/>
                </a:cubicBezTo>
                <a:cubicBezTo>
                  <a:pt x="3180045" y="5439894"/>
                  <a:pt x="3177068" y="5437745"/>
                  <a:pt x="3174778" y="5434946"/>
                </a:cubicBezTo>
                <a:cubicBezTo>
                  <a:pt x="3172488" y="5432146"/>
                  <a:pt x="3170852" y="5428793"/>
                  <a:pt x="3169871" y="5424886"/>
                </a:cubicBezTo>
                <a:cubicBezTo>
                  <a:pt x="3168890" y="5420979"/>
                  <a:pt x="3168399" y="5416584"/>
                  <a:pt x="3168399" y="5411701"/>
                </a:cubicBezTo>
                <a:lnTo>
                  <a:pt x="3226287" y="5411701"/>
                </a:lnTo>
                <a:cubicBezTo>
                  <a:pt x="3227923" y="5411701"/>
                  <a:pt x="3229379" y="5411163"/>
                  <a:pt x="3230654" y="5410089"/>
                </a:cubicBezTo>
                <a:cubicBezTo>
                  <a:pt x="3231929" y="5409015"/>
                  <a:pt x="3232567" y="5407208"/>
                  <a:pt x="3232567" y="5404668"/>
                </a:cubicBezTo>
                <a:lnTo>
                  <a:pt x="3232567" y="5401738"/>
                </a:lnTo>
                <a:cubicBezTo>
                  <a:pt x="3232567" y="5396008"/>
                  <a:pt x="3231835" y="5390620"/>
                  <a:pt x="3230370" y="5385574"/>
                </a:cubicBezTo>
                <a:cubicBezTo>
                  <a:pt x="3228904" y="5380528"/>
                  <a:pt x="3226609" y="5376133"/>
                  <a:pt x="3223484" y="5372389"/>
                </a:cubicBezTo>
                <a:cubicBezTo>
                  <a:pt x="3220359" y="5368645"/>
                  <a:pt x="3216370" y="5365666"/>
                  <a:pt x="3211520" y="5363452"/>
                </a:cubicBezTo>
                <a:cubicBezTo>
                  <a:pt x="3206669" y="5361239"/>
                  <a:pt x="3200792" y="5360132"/>
                  <a:pt x="3193890" y="5360132"/>
                </a:cubicBezTo>
                <a:close/>
                <a:moveTo>
                  <a:pt x="2879909" y="5360132"/>
                </a:moveTo>
                <a:cubicBezTo>
                  <a:pt x="2874570" y="5360132"/>
                  <a:pt x="2869898" y="5360848"/>
                  <a:pt x="2865894" y="5362280"/>
                </a:cubicBezTo>
                <a:cubicBezTo>
                  <a:pt x="2861890" y="5363713"/>
                  <a:pt x="2858553" y="5365617"/>
                  <a:pt x="2855883" y="5367994"/>
                </a:cubicBezTo>
                <a:cubicBezTo>
                  <a:pt x="2853213" y="5370371"/>
                  <a:pt x="2851211" y="5373138"/>
                  <a:pt x="2849876" y="5376296"/>
                </a:cubicBezTo>
                <a:cubicBezTo>
                  <a:pt x="2848542" y="5379454"/>
                  <a:pt x="2847874" y="5382758"/>
                  <a:pt x="2847874" y="5386209"/>
                </a:cubicBezTo>
                <a:cubicBezTo>
                  <a:pt x="2847874" y="5390116"/>
                  <a:pt x="2848509" y="5393469"/>
                  <a:pt x="2849779" y="5396269"/>
                </a:cubicBezTo>
                <a:cubicBezTo>
                  <a:pt x="2851048" y="5399069"/>
                  <a:pt x="2852725" y="5401478"/>
                  <a:pt x="2854809" y="5403496"/>
                </a:cubicBezTo>
                <a:cubicBezTo>
                  <a:pt x="2856892" y="5405515"/>
                  <a:pt x="2859253" y="5407224"/>
                  <a:pt x="2861890" y="5408624"/>
                </a:cubicBezTo>
                <a:cubicBezTo>
                  <a:pt x="2864527" y="5410024"/>
                  <a:pt x="2867229" y="5411277"/>
                  <a:pt x="2869996" y="5412384"/>
                </a:cubicBezTo>
                <a:cubicBezTo>
                  <a:pt x="2872763" y="5413491"/>
                  <a:pt x="2875449" y="5414549"/>
                  <a:pt x="2878054" y="5415558"/>
                </a:cubicBezTo>
                <a:cubicBezTo>
                  <a:pt x="2880658" y="5416568"/>
                  <a:pt x="2883002" y="5417723"/>
                  <a:pt x="2885086" y="5419026"/>
                </a:cubicBezTo>
                <a:cubicBezTo>
                  <a:pt x="2887170" y="5420328"/>
                  <a:pt x="2888846" y="5421826"/>
                  <a:pt x="2890116" y="5423518"/>
                </a:cubicBezTo>
                <a:cubicBezTo>
                  <a:pt x="2891385" y="5425211"/>
                  <a:pt x="2892020" y="5427295"/>
                  <a:pt x="2892020" y="5429769"/>
                </a:cubicBezTo>
                <a:cubicBezTo>
                  <a:pt x="2892020" y="5432178"/>
                  <a:pt x="2891581" y="5434262"/>
                  <a:pt x="2890702" y="5436020"/>
                </a:cubicBezTo>
                <a:cubicBezTo>
                  <a:pt x="2889823" y="5437778"/>
                  <a:pt x="2888569" y="5439227"/>
                  <a:pt x="2886941" y="5440366"/>
                </a:cubicBezTo>
                <a:cubicBezTo>
                  <a:pt x="2885314" y="5441506"/>
                  <a:pt x="2883393" y="5442368"/>
                  <a:pt x="2881179" y="5442954"/>
                </a:cubicBezTo>
                <a:cubicBezTo>
                  <a:pt x="2878965" y="5443540"/>
                  <a:pt x="2876491" y="5443833"/>
                  <a:pt x="2873756" y="5443833"/>
                </a:cubicBezTo>
                <a:cubicBezTo>
                  <a:pt x="2870110" y="5443833"/>
                  <a:pt x="2866887" y="5443394"/>
                  <a:pt x="2864087" y="5442515"/>
                </a:cubicBezTo>
                <a:cubicBezTo>
                  <a:pt x="2861287" y="5441636"/>
                  <a:pt x="2858862" y="5440676"/>
                  <a:pt x="2856811" y="5439634"/>
                </a:cubicBezTo>
                <a:cubicBezTo>
                  <a:pt x="2854760" y="5438592"/>
                  <a:pt x="2853034" y="5437632"/>
                  <a:pt x="2851634" y="5436753"/>
                </a:cubicBezTo>
                <a:cubicBezTo>
                  <a:pt x="2850234" y="5435873"/>
                  <a:pt x="2849176" y="5435434"/>
                  <a:pt x="2848460" y="5435434"/>
                </a:cubicBezTo>
                <a:cubicBezTo>
                  <a:pt x="2848004" y="5435434"/>
                  <a:pt x="2847598" y="5435548"/>
                  <a:pt x="2847239" y="5435776"/>
                </a:cubicBezTo>
                <a:cubicBezTo>
                  <a:pt x="2846881" y="5436004"/>
                  <a:pt x="2846605" y="5436378"/>
                  <a:pt x="2846409" y="5436899"/>
                </a:cubicBezTo>
                <a:cubicBezTo>
                  <a:pt x="2846214" y="5437420"/>
                  <a:pt x="2846051" y="5438104"/>
                  <a:pt x="2845921" y="5438950"/>
                </a:cubicBezTo>
                <a:cubicBezTo>
                  <a:pt x="2845791" y="5439797"/>
                  <a:pt x="2845726" y="5440838"/>
                  <a:pt x="2845726" y="5442075"/>
                </a:cubicBezTo>
                <a:cubicBezTo>
                  <a:pt x="2845726" y="5444094"/>
                  <a:pt x="2845888" y="5445689"/>
                  <a:pt x="2846214" y="5446861"/>
                </a:cubicBezTo>
                <a:cubicBezTo>
                  <a:pt x="2846539" y="5448033"/>
                  <a:pt x="2847060" y="5448945"/>
                  <a:pt x="2847777" y="5449596"/>
                </a:cubicBezTo>
                <a:cubicBezTo>
                  <a:pt x="2848493" y="5450247"/>
                  <a:pt x="2849632" y="5450980"/>
                  <a:pt x="2851195" y="5451793"/>
                </a:cubicBezTo>
                <a:cubicBezTo>
                  <a:pt x="2852758" y="5452607"/>
                  <a:pt x="2854662" y="5453389"/>
                  <a:pt x="2856909" y="5454137"/>
                </a:cubicBezTo>
                <a:cubicBezTo>
                  <a:pt x="2859155" y="5454886"/>
                  <a:pt x="2861694" y="5455505"/>
                  <a:pt x="2864527" y="5455993"/>
                </a:cubicBezTo>
                <a:cubicBezTo>
                  <a:pt x="2867359" y="5456482"/>
                  <a:pt x="2870338" y="5456726"/>
                  <a:pt x="2873463" y="5456726"/>
                </a:cubicBezTo>
                <a:cubicBezTo>
                  <a:pt x="2878542" y="5456726"/>
                  <a:pt x="2883198" y="5456107"/>
                  <a:pt x="2887430" y="5454870"/>
                </a:cubicBezTo>
                <a:cubicBezTo>
                  <a:pt x="2891662" y="5453633"/>
                  <a:pt x="2895308" y="5451810"/>
                  <a:pt x="2898369" y="5449401"/>
                </a:cubicBezTo>
                <a:cubicBezTo>
                  <a:pt x="2901429" y="5446991"/>
                  <a:pt x="2903789" y="5444029"/>
                  <a:pt x="2905450" y="5440513"/>
                </a:cubicBezTo>
                <a:cubicBezTo>
                  <a:pt x="2907110" y="5436997"/>
                  <a:pt x="2907940" y="5432992"/>
                  <a:pt x="2907940" y="5428500"/>
                </a:cubicBezTo>
                <a:cubicBezTo>
                  <a:pt x="2907940" y="5424723"/>
                  <a:pt x="2907305" y="5421467"/>
                  <a:pt x="2906036" y="5418733"/>
                </a:cubicBezTo>
                <a:cubicBezTo>
                  <a:pt x="2904766" y="5415998"/>
                  <a:pt x="2903089" y="5413654"/>
                  <a:pt x="2901006" y="5411701"/>
                </a:cubicBezTo>
                <a:cubicBezTo>
                  <a:pt x="2898922" y="5409747"/>
                  <a:pt x="2896529" y="5408087"/>
                  <a:pt x="2893827" y="5406719"/>
                </a:cubicBezTo>
                <a:cubicBezTo>
                  <a:pt x="2891125" y="5405352"/>
                  <a:pt x="2888390" y="5404115"/>
                  <a:pt x="2885623" y="5403008"/>
                </a:cubicBezTo>
                <a:cubicBezTo>
                  <a:pt x="2882856" y="5401901"/>
                  <a:pt x="2880137" y="5400827"/>
                  <a:pt x="2877467" y="5399785"/>
                </a:cubicBezTo>
                <a:cubicBezTo>
                  <a:pt x="2874798" y="5398743"/>
                  <a:pt x="2872422" y="5397571"/>
                  <a:pt x="2870338" y="5396269"/>
                </a:cubicBezTo>
                <a:cubicBezTo>
                  <a:pt x="2868254" y="5394967"/>
                  <a:pt x="2866561" y="5393453"/>
                  <a:pt x="2865259" y="5391727"/>
                </a:cubicBezTo>
                <a:cubicBezTo>
                  <a:pt x="2863957" y="5390002"/>
                  <a:pt x="2863306" y="5387869"/>
                  <a:pt x="2863306" y="5385330"/>
                </a:cubicBezTo>
                <a:cubicBezTo>
                  <a:pt x="2863306" y="5383507"/>
                  <a:pt x="2863648" y="5381814"/>
                  <a:pt x="2864331" y="5380251"/>
                </a:cubicBezTo>
                <a:cubicBezTo>
                  <a:pt x="2865015" y="5378689"/>
                  <a:pt x="2866024" y="5377338"/>
                  <a:pt x="2867359" y="5376198"/>
                </a:cubicBezTo>
                <a:cubicBezTo>
                  <a:pt x="2868694" y="5375059"/>
                  <a:pt x="2870403" y="5374180"/>
                  <a:pt x="2872486" y="5373561"/>
                </a:cubicBezTo>
                <a:cubicBezTo>
                  <a:pt x="2874570" y="5372942"/>
                  <a:pt x="2876979" y="5372633"/>
                  <a:pt x="2879714" y="5372633"/>
                </a:cubicBezTo>
                <a:cubicBezTo>
                  <a:pt x="2882774" y="5372633"/>
                  <a:pt x="2885493" y="5372991"/>
                  <a:pt x="2887869" y="5373708"/>
                </a:cubicBezTo>
                <a:cubicBezTo>
                  <a:pt x="2890246" y="5374424"/>
                  <a:pt x="2892313" y="5375189"/>
                  <a:pt x="2894071" y="5376003"/>
                </a:cubicBezTo>
                <a:cubicBezTo>
                  <a:pt x="2895829" y="5376817"/>
                  <a:pt x="2897262" y="5377582"/>
                  <a:pt x="2898369" y="5378298"/>
                </a:cubicBezTo>
                <a:cubicBezTo>
                  <a:pt x="2899476" y="5379014"/>
                  <a:pt x="2900322" y="5379372"/>
                  <a:pt x="2900908" y="5379372"/>
                </a:cubicBezTo>
                <a:cubicBezTo>
                  <a:pt x="2901299" y="5379372"/>
                  <a:pt x="2901657" y="5379258"/>
                  <a:pt x="2901982" y="5379030"/>
                </a:cubicBezTo>
                <a:cubicBezTo>
                  <a:pt x="2902308" y="5378803"/>
                  <a:pt x="2902585" y="5378428"/>
                  <a:pt x="2902813" y="5377907"/>
                </a:cubicBezTo>
                <a:cubicBezTo>
                  <a:pt x="2903041" y="5377386"/>
                  <a:pt x="2903203" y="5376719"/>
                  <a:pt x="2903301" y="5375905"/>
                </a:cubicBezTo>
                <a:cubicBezTo>
                  <a:pt x="2903398" y="5375091"/>
                  <a:pt x="2903447" y="5374131"/>
                  <a:pt x="2903447" y="5373024"/>
                </a:cubicBezTo>
                <a:cubicBezTo>
                  <a:pt x="2903447" y="5371982"/>
                  <a:pt x="2903398" y="5371103"/>
                  <a:pt x="2903301" y="5370387"/>
                </a:cubicBezTo>
                <a:cubicBezTo>
                  <a:pt x="2903203" y="5369671"/>
                  <a:pt x="2903106" y="5369068"/>
                  <a:pt x="2903008" y="5368580"/>
                </a:cubicBezTo>
                <a:cubicBezTo>
                  <a:pt x="2902910" y="5368092"/>
                  <a:pt x="2902748" y="5367652"/>
                  <a:pt x="2902520" y="5367261"/>
                </a:cubicBezTo>
                <a:cubicBezTo>
                  <a:pt x="2902292" y="5366871"/>
                  <a:pt x="2901836" y="5366415"/>
                  <a:pt x="2901152" y="5365894"/>
                </a:cubicBezTo>
                <a:cubicBezTo>
                  <a:pt x="2900469" y="5365373"/>
                  <a:pt x="2899459" y="5364771"/>
                  <a:pt x="2898125" y="5364087"/>
                </a:cubicBezTo>
                <a:cubicBezTo>
                  <a:pt x="2896790" y="5363403"/>
                  <a:pt x="2895178" y="5362769"/>
                  <a:pt x="2893290" y="5362183"/>
                </a:cubicBezTo>
                <a:cubicBezTo>
                  <a:pt x="2891402" y="5361597"/>
                  <a:pt x="2889286" y="5361108"/>
                  <a:pt x="2886941" y="5360718"/>
                </a:cubicBezTo>
                <a:cubicBezTo>
                  <a:pt x="2884597" y="5360327"/>
                  <a:pt x="2882253" y="5360132"/>
                  <a:pt x="2879909" y="5360132"/>
                </a:cubicBezTo>
                <a:close/>
                <a:moveTo>
                  <a:pt x="2593373" y="5360132"/>
                </a:moveTo>
                <a:cubicBezTo>
                  <a:pt x="2590443" y="5360132"/>
                  <a:pt x="2587660" y="5360473"/>
                  <a:pt x="2585023" y="5361157"/>
                </a:cubicBezTo>
                <a:cubicBezTo>
                  <a:pt x="2582386" y="5361841"/>
                  <a:pt x="2579814" y="5362850"/>
                  <a:pt x="2577307" y="5364185"/>
                </a:cubicBezTo>
                <a:cubicBezTo>
                  <a:pt x="2574800" y="5365520"/>
                  <a:pt x="2572310" y="5367196"/>
                  <a:pt x="2569835" y="5369215"/>
                </a:cubicBezTo>
                <a:cubicBezTo>
                  <a:pt x="2567361" y="5371233"/>
                  <a:pt x="2564789" y="5373610"/>
                  <a:pt x="2562120" y="5376345"/>
                </a:cubicBezTo>
                <a:lnTo>
                  <a:pt x="2562120" y="5364527"/>
                </a:lnTo>
                <a:cubicBezTo>
                  <a:pt x="2562120" y="5363941"/>
                  <a:pt x="2562006" y="5363469"/>
                  <a:pt x="2561778" y="5363110"/>
                </a:cubicBezTo>
                <a:cubicBezTo>
                  <a:pt x="2561550" y="5362752"/>
                  <a:pt x="2561143" y="5362443"/>
                  <a:pt x="2560557" y="5362183"/>
                </a:cubicBezTo>
                <a:cubicBezTo>
                  <a:pt x="2559971" y="5361922"/>
                  <a:pt x="2559238" y="5361743"/>
                  <a:pt x="2558359" y="5361645"/>
                </a:cubicBezTo>
                <a:cubicBezTo>
                  <a:pt x="2557480" y="5361548"/>
                  <a:pt x="2556357" y="5361499"/>
                  <a:pt x="2554990" y="5361499"/>
                </a:cubicBezTo>
                <a:cubicBezTo>
                  <a:pt x="2553688" y="5361499"/>
                  <a:pt x="2552581" y="5361548"/>
                  <a:pt x="2551669" y="5361645"/>
                </a:cubicBezTo>
                <a:cubicBezTo>
                  <a:pt x="2550757" y="5361743"/>
                  <a:pt x="2550009" y="5361922"/>
                  <a:pt x="2549423" y="5362183"/>
                </a:cubicBezTo>
                <a:cubicBezTo>
                  <a:pt x="2548837" y="5362443"/>
                  <a:pt x="2548446" y="5362752"/>
                  <a:pt x="2548251" y="5363110"/>
                </a:cubicBezTo>
                <a:cubicBezTo>
                  <a:pt x="2548055" y="5363469"/>
                  <a:pt x="2547958" y="5363941"/>
                  <a:pt x="2547958" y="5364527"/>
                </a:cubicBezTo>
                <a:lnTo>
                  <a:pt x="2547958" y="5487296"/>
                </a:lnTo>
                <a:cubicBezTo>
                  <a:pt x="2547958" y="5487817"/>
                  <a:pt x="2548071" y="5488273"/>
                  <a:pt x="2548300" y="5488663"/>
                </a:cubicBezTo>
                <a:cubicBezTo>
                  <a:pt x="2548527" y="5489054"/>
                  <a:pt x="2548951" y="5489380"/>
                  <a:pt x="2549569" y="5489640"/>
                </a:cubicBezTo>
                <a:cubicBezTo>
                  <a:pt x="2550188" y="5489900"/>
                  <a:pt x="2551018" y="5490096"/>
                  <a:pt x="2552060" y="5490226"/>
                </a:cubicBezTo>
                <a:cubicBezTo>
                  <a:pt x="2553102" y="5490356"/>
                  <a:pt x="2554404" y="5490421"/>
                  <a:pt x="2555966" y="5490421"/>
                </a:cubicBezTo>
                <a:cubicBezTo>
                  <a:pt x="2557594" y="5490421"/>
                  <a:pt x="2558929" y="5490356"/>
                  <a:pt x="2559971" y="5490226"/>
                </a:cubicBezTo>
                <a:cubicBezTo>
                  <a:pt x="2561013" y="5490096"/>
                  <a:pt x="2561827" y="5489900"/>
                  <a:pt x="2562413" y="5489640"/>
                </a:cubicBezTo>
                <a:cubicBezTo>
                  <a:pt x="2562999" y="5489380"/>
                  <a:pt x="2563422" y="5489054"/>
                  <a:pt x="2563682" y="5488663"/>
                </a:cubicBezTo>
                <a:cubicBezTo>
                  <a:pt x="2563943" y="5488273"/>
                  <a:pt x="2564073" y="5487817"/>
                  <a:pt x="2564073" y="5487296"/>
                </a:cubicBezTo>
                <a:lnTo>
                  <a:pt x="2564073" y="5443345"/>
                </a:lnTo>
                <a:cubicBezTo>
                  <a:pt x="2566417" y="5445624"/>
                  <a:pt x="2568631" y="5447610"/>
                  <a:pt x="2570714" y="5449303"/>
                </a:cubicBezTo>
                <a:cubicBezTo>
                  <a:pt x="2572798" y="5450996"/>
                  <a:pt x="2574898" y="5452396"/>
                  <a:pt x="2577014" y="5453503"/>
                </a:cubicBezTo>
                <a:cubicBezTo>
                  <a:pt x="2579130" y="5454610"/>
                  <a:pt x="2581295" y="5455423"/>
                  <a:pt x="2583509" y="5455944"/>
                </a:cubicBezTo>
                <a:cubicBezTo>
                  <a:pt x="2585723" y="5456465"/>
                  <a:pt x="2588132" y="5456726"/>
                  <a:pt x="2590736" y="5456726"/>
                </a:cubicBezTo>
                <a:cubicBezTo>
                  <a:pt x="2596857" y="5456726"/>
                  <a:pt x="2602294" y="5455570"/>
                  <a:pt x="2607047" y="5453258"/>
                </a:cubicBezTo>
                <a:cubicBezTo>
                  <a:pt x="2611800" y="5450947"/>
                  <a:pt x="2615788" y="5447659"/>
                  <a:pt x="2619011" y="5443394"/>
                </a:cubicBezTo>
                <a:cubicBezTo>
                  <a:pt x="2622235" y="5439129"/>
                  <a:pt x="2624676" y="5433936"/>
                  <a:pt x="2626336" y="5427816"/>
                </a:cubicBezTo>
                <a:cubicBezTo>
                  <a:pt x="2627997" y="5421695"/>
                  <a:pt x="2628827" y="5414793"/>
                  <a:pt x="2628827" y="5407110"/>
                </a:cubicBezTo>
                <a:cubicBezTo>
                  <a:pt x="2628827" y="5400729"/>
                  <a:pt x="2628176" y="5394690"/>
                  <a:pt x="2626874" y="5388993"/>
                </a:cubicBezTo>
                <a:cubicBezTo>
                  <a:pt x="2625572" y="5383295"/>
                  <a:pt x="2623504" y="5378298"/>
                  <a:pt x="2620672" y="5374001"/>
                </a:cubicBezTo>
                <a:cubicBezTo>
                  <a:pt x="2617839" y="5369703"/>
                  <a:pt x="2614177" y="5366317"/>
                  <a:pt x="2609684" y="5363843"/>
                </a:cubicBezTo>
                <a:cubicBezTo>
                  <a:pt x="2605191" y="5361369"/>
                  <a:pt x="2599755" y="5360132"/>
                  <a:pt x="2593373" y="5360132"/>
                </a:cubicBezTo>
                <a:close/>
                <a:moveTo>
                  <a:pt x="2489040" y="5360132"/>
                </a:moveTo>
                <a:cubicBezTo>
                  <a:pt x="2482594" y="5360132"/>
                  <a:pt x="2476767" y="5361255"/>
                  <a:pt x="2471558" y="5363501"/>
                </a:cubicBezTo>
                <a:cubicBezTo>
                  <a:pt x="2466349" y="5365748"/>
                  <a:pt x="2461905" y="5368971"/>
                  <a:pt x="2458226" y="5373170"/>
                </a:cubicBezTo>
                <a:cubicBezTo>
                  <a:pt x="2454547" y="5377370"/>
                  <a:pt x="2451731" y="5382481"/>
                  <a:pt x="2449778" y="5388504"/>
                </a:cubicBezTo>
                <a:cubicBezTo>
                  <a:pt x="2447825" y="5394527"/>
                  <a:pt x="2446848" y="5401315"/>
                  <a:pt x="2446848" y="5408868"/>
                </a:cubicBezTo>
                <a:cubicBezTo>
                  <a:pt x="2446848" y="5416812"/>
                  <a:pt x="2447792" y="5423779"/>
                  <a:pt x="2449680" y="5429769"/>
                </a:cubicBezTo>
                <a:cubicBezTo>
                  <a:pt x="2451569" y="5435760"/>
                  <a:pt x="2454368" y="5440741"/>
                  <a:pt x="2458080" y="5444712"/>
                </a:cubicBezTo>
                <a:cubicBezTo>
                  <a:pt x="2461791" y="5448684"/>
                  <a:pt x="2466365" y="5451680"/>
                  <a:pt x="2471802" y="5453698"/>
                </a:cubicBezTo>
                <a:cubicBezTo>
                  <a:pt x="2477239" y="5455716"/>
                  <a:pt x="2483571" y="5456726"/>
                  <a:pt x="2490798" y="5456726"/>
                </a:cubicBezTo>
                <a:cubicBezTo>
                  <a:pt x="2494966" y="5456726"/>
                  <a:pt x="2498889" y="5456416"/>
                  <a:pt x="2502568" y="5455798"/>
                </a:cubicBezTo>
                <a:cubicBezTo>
                  <a:pt x="2506246" y="5455179"/>
                  <a:pt x="2509486" y="5454479"/>
                  <a:pt x="2512286" y="5453698"/>
                </a:cubicBezTo>
                <a:cubicBezTo>
                  <a:pt x="2515085" y="5452917"/>
                  <a:pt x="2517365" y="5452119"/>
                  <a:pt x="2519123" y="5451305"/>
                </a:cubicBezTo>
                <a:cubicBezTo>
                  <a:pt x="2520880" y="5450491"/>
                  <a:pt x="2521939" y="5449905"/>
                  <a:pt x="2522297" y="5449547"/>
                </a:cubicBezTo>
                <a:cubicBezTo>
                  <a:pt x="2522655" y="5449189"/>
                  <a:pt x="2522948" y="5448815"/>
                  <a:pt x="2523176" y="5448424"/>
                </a:cubicBezTo>
                <a:cubicBezTo>
                  <a:pt x="2523403" y="5448033"/>
                  <a:pt x="2523567" y="5447594"/>
                  <a:pt x="2523664" y="5447105"/>
                </a:cubicBezTo>
                <a:cubicBezTo>
                  <a:pt x="2523762" y="5446617"/>
                  <a:pt x="2523843" y="5446064"/>
                  <a:pt x="2523908" y="5445445"/>
                </a:cubicBezTo>
                <a:cubicBezTo>
                  <a:pt x="2523973" y="5444826"/>
                  <a:pt x="2524006" y="5444094"/>
                  <a:pt x="2524006" y="5443247"/>
                </a:cubicBezTo>
                <a:cubicBezTo>
                  <a:pt x="2524006" y="5442075"/>
                  <a:pt x="2523957" y="5441082"/>
                  <a:pt x="2523859" y="5440269"/>
                </a:cubicBezTo>
                <a:cubicBezTo>
                  <a:pt x="2523760" y="5439455"/>
                  <a:pt x="2523613" y="5438820"/>
                  <a:pt x="2523417" y="5438364"/>
                </a:cubicBezTo>
                <a:cubicBezTo>
                  <a:pt x="2523221" y="5437908"/>
                  <a:pt x="2522942" y="5437566"/>
                  <a:pt x="2522583" y="5437339"/>
                </a:cubicBezTo>
                <a:cubicBezTo>
                  <a:pt x="2522224" y="5437111"/>
                  <a:pt x="2521814" y="5436997"/>
                  <a:pt x="2521357" y="5436997"/>
                </a:cubicBezTo>
                <a:cubicBezTo>
                  <a:pt x="2520571" y="5436997"/>
                  <a:pt x="2519409" y="5437339"/>
                  <a:pt x="2517872" y="5438022"/>
                </a:cubicBezTo>
                <a:cubicBezTo>
                  <a:pt x="2516334" y="5438706"/>
                  <a:pt x="2514371" y="5439471"/>
                  <a:pt x="2511983" y="5440317"/>
                </a:cubicBezTo>
                <a:cubicBezTo>
                  <a:pt x="2509594" y="5441164"/>
                  <a:pt x="2506765" y="5441929"/>
                  <a:pt x="2503493" y="5442613"/>
                </a:cubicBezTo>
                <a:cubicBezTo>
                  <a:pt x="2500222" y="5443296"/>
                  <a:pt x="2496493" y="5443638"/>
                  <a:pt x="2492305" y="5443638"/>
                </a:cubicBezTo>
                <a:cubicBezTo>
                  <a:pt x="2487005" y="5443638"/>
                  <a:pt x="2482524" y="5442889"/>
                  <a:pt x="2478859" y="5441392"/>
                </a:cubicBezTo>
                <a:cubicBezTo>
                  <a:pt x="2475196" y="5439894"/>
                  <a:pt x="2472218" y="5437745"/>
                  <a:pt x="2469928" y="5434946"/>
                </a:cubicBezTo>
                <a:cubicBezTo>
                  <a:pt x="2467638" y="5432146"/>
                  <a:pt x="2466002" y="5428793"/>
                  <a:pt x="2465021" y="5424886"/>
                </a:cubicBezTo>
                <a:cubicBezTo>
                  <a:pt x="2464040" y="5420979"/>
                  <a:pt x="2463549" y="5416584"/>
                  <a:pt x="2463549" y="5411701"/>
                </a:cubicBezTo>
                <a:lnTo>
                  <a:pt x="2521438" y="5411701"/>
                </a:lnTo>
                <a:cubicBezTo>
                  <a:pt x="2523073" y="5411701"/>
                  <a:pt x="2524529" y="5411163"/>
                  <a:pt x="2525804" y="5410089"/>
                </a:cubicBezTo>
                <a:cubicBezTo>
                  <a:pt x="2527080" y="5409015"/>
                  <a:pt x="2527717" y="5407208"/>
                  <a:pt x="2527717" y="5404668"/>
                </a:cubicBezTo>
                <a:lnTo>
                  <a:pt x="2527717" y="5401738"/>
                </a:lnTo>
                <a:cubicBezTo>
                  <a:pt x="2527717" y="5396008"/>
                  <a:pt x="2526985" y="5390620"/>
                  <a:pt x="2525519" y="5385574"/>
                </a:cubicBezTo>
                <a:cubicBezTo>
                  <a:pt x="2524055" y="5380528"/>
                  <a:pt x="2521759" y="5376133"/>
                  <a:pt x="2518634" y="5372389"/>
                </a:cubicBezTo>
                <a:cubicBezTo>
                  <a:pt x="2515509" y="5368645"/>
                  <a:pt x="2511520" y="5365666"/>
                  <a:pt x="2506670" y="5363452"/>
                </a:cubicBezTo>
                <a:cubicBezTo>
                  <a:pt x="2501819" y="5361239"/>
                  <a:pt x="2495943" y="5360132"/>
                  <a:pt x="2489040" y="5360132"/>
                </a:cubicBezTo>
                <a:close/>
                <a:moveTo>
                  <a:pt x="2231866" y="5360132"/>
                </a:moveTo>
                <a:cubicBezTo>
                  <a:pt x="2225420" y="5360132"/>
                  <a:pt x="2219592" y="5361255"/>
                  <a:pt x="2214383" y="5363501"/>
                </a:cubicBezTo>
                <a:cubicBezTo>
                  <a:pt x="2209174" y="5365748"/>
                  <a:pt x="2204730" y="5368971"/>
                  <a:pt x="2201051" y="5373170"/>
                </a:cubicBezTo>
                <a:cubicBezTo>
                  <a:pt x="2197372" y="5377370"/>
                  <a:pt x="2194556" y="5382481"/>
                  <a:pt x="2192603" y="5388504"/>
                </a:cubicBezTo>
                <a:cubicBezTo>
                  <a:pt x="2190649" y="5394527"/>
                  <a:pt x="2189673" y="5401315"/>
                  <a:pt x="2189673" y="5408868"/>
                </a:cubicBezTo>
                <a:cubicBezTo>
                  <a:pt x="2189673" y="5416812"/>
                  <a:pt x="2190617" y="5423779"/>
                  <a:pt x="2192505" y="5429769"/>
                </a:cubicBezTo>
                <a:cubicBezTo>
                  <a:pt x="2194393" y="5435760"/>
                  <a:pt x="2197194" y="5440741"/>
                  <a:pt x="2200905" y="5444712"/>
                </a:cubicBezTo>
                <a:cubicBezTo>
                  <a:pt x="2204616" y="5448684"/>
                  <a:pt x="2209190" y="5451680"/>
                  <a:pt x="2214627" y="5453698"/>
                </a:cubicBezTo>
                <a:cubicBezTo>
                  <a:pt x="2220064" y="5455716"/>
                  <a:pt x="2226396" y="5456726"/>
                  <a:pt x="2233624" y="5456726"/>
                </a:cubicBezTo>
                <a:cubicBezTo>
                  <a:pt x="2237791" y="5456726"/>
                  <a:pt x="2241714" y="5456416"/>
                  <a:pt x="2245392" y="5455798"/>
                </a:cubicBezTo>
                <a:cubicBezTo>
                  <a:pt x="2249072" y="5455179"/>
                  <a:pt x="2252311" y="5454479"/>
                  <a:pt x="2255111" y="5453698"/>
                </a:cubicBezTo>
                <a:cubicBezTo>
                  <a:pt x="2257911" y="5452917"/>
                  <a:pt x="2260189" y="5452119"/>
                  <a:pt x="2261947" y="5451305"/>
                </a:cubicBezTo>
                <a:cubicBezTo>
                  <a:pt x="2263705" y="5450491"/>
                  <a:pt x="2264763" y="5449905"/>
                  <a:pt x="2265121" y="5449547"/>
                </a:cubicBezTo>
                <a:cubicBezTo>
                  <a:pt x="2265480" y="5449189"/>
                  <a:pt x="2265773" y="5448815"/>
                  <a:pt x="2266001" y="5448424"/>
                </a:cubicBezTo>
                <a:cubicBezTo>
                  <a:pt x="2266229" y="5448033"/>
                  <a:pt x="2266391" y="5447594"/>
                  <a:pt x="2266489" y="5447105"/>
                </a:cubicBezTo>
                <a:cubicBezTo>
                  <a:pt x="2266587" y="5446617"/>
                  <a:pt x="2266668" y="5446064"/>
                  <a:pt x="2266733" y="5445445"/>
                </a:cubicBezTo>
                <a:cubicBezTo>
                  <a:pt x="2266799" y="5444826"/>
                  <a:pt x="2266831" y="5444094"/>
                  <a:pt x="2266831" y="5443247"/>
                </a:cubicBezTo>
                <a:cubicBezTo>
                  <a:pt x="2266831" y="5442075"/>
                  <a:pt x="2266782" y="5441082"/>
                  <a:pt x="2266683" y="5440269"/>
                </a:cubicBezTo>
                <a:cubicBezTo>
                  <a:pt x="2266585" y="5439455"/>
                  <a:pt x="2266438" y="5438820"/>
                  <a:pt x="2266242" y="5438364"/>
                </a:cubicBezTo>
                <a:cubicBezTo>
                  <a:pt x="2266045" y="5437908"/>
                  <a:pt x="2265768" y="5437566"/>
                  <a:pt x="2265408" y="5437339"/>
                </a:cubicBezTo>
                <a:cubicBezTo>
                  <a:pt x="2265048" y="5437111"/>
                  <a:pt x="2264639" y="5436997"/>
                  <a:pt x="2264182" y="5436997"/>
                </a:cubicBezTo>
                <a:cubicBezTo>
                  <a:pt x="2263396" y="5436997"/>
                  <a:pt x="2262234" y="5437339"/>
                  <a:pt x="2260697" y="5438022"/>
                </a:cubicBezTo>
                <a:cubicBezTo>
                  <a:pt x="2259159" y="5438706"/>
                  <a:pt x="2257196" y="5439471"/>
                  <a:pt x="2254808" y="5440317"/>
                </a:cubicBezTo>
                <a:cubicBezTo>
                  <a:pt x="2252419" y="5441164"/>
                  <a:pt x="2249589" y="5441929"/>
                  <a:pt x="2246318" y="5442613"/>
                </a:cubicBezTo>
                <a:cubicBezTo>
                  <a:pt x="2243047" y="5443296"/>
                  <a:pt x="2239317" y="5443638"/>
                  <a:pt x="2235130" y="5443638"/>
                </a:cubicBezTo>
                <a:cubicBezTo>
                  <a:pt x="2229830" y="5443638"/>
                  <a:pt x="2225348" y="5442889"/>
                  <a:pt x="2221684" y="5441392"/>
                </a:cubicBezTo>
                <a:cubicBezTo>
                  <a:pt x="2218020" y="5439894"/>
                  <a:pt x="2215043" y="5437745"/>
                  <a:pt x="2212753" y="5434946"/>
                </a:cubicBezTo>
                <a:cubicBezTo>
                  <a:pt x="2210463" y="5432146"/>
                  <a:pt x="2208827" y="5428793"/>
                  <a:pt x="2207846" y="5424886"/>
                </a:cubicBezTo>
                <a:cubicBezTo>
                  <a:pt x="2206864" y="5420979"/>
                  <a:pt x="2206374" y="5416584"/>
                  <a:pt x="2206374" y="5411701"/>
                </a:cubicBezTo>
                <a:lnTo>
                  <a:pt x="2264262" y="5411701"/>
                </a:lnTo>
                <a:cubicBezTo>
                  <a:pt x="2265899" y="5411701"/>
                  <a:pt x="2267354" y="5411163"/>
                  <a:pt x="2268630" y="5410089"/>
                </a:cubicBezTo>
                <a:cubicBezTo>
                  <a:pt x="2269905" y="5409015"/>
                  <a:pt x="2270543" y="5407208"/>
                  <a:pt x="2270543" y="5404668"/>
                </a:cubicBezTo>
                <a:lnTo>
                  <a:pt x="2270543" y="5401738"/>
                </a:lnTo>
                <a:cubicBezTo>
                  <a:pt x="2270543" y="5396008"/>
                  <a:pt x="2269810" y="5390620"/>
                  <a:pt x="2268345" y="5385574"/>
                </a:cubicBezTo>
                <a:cubicBezTo>
                  <a:pt x="2266880" y="5380528"/>
                  <a:pt x="2264584" y="5376133"/>
                  <a:pt x="2261459" y="5372389"/>
                </a:cubicBezTo>
                <a:cubicBezTo>
                  <a:pt x="2258334" y="5368645"/>
                  <a:pt x="2254345" y="5365666"/>
                  <a:pt x="2249495" y="5363452"/>
                </a:cubicBezTo>
                <a:cubicBezTo>
                  <a:pt x="2244644" y="5361239"/>
                  <a:pt x="2238767" y="5360132"/>
                  <a:pt x="2231866" y="5360132"/>
                </a:cubicBezTo>
                <a:close/>
                <a:moveTo>
                  <a:pt x="2034087" y="5360132"/>
                </a:moveTo>
                <a:cubicBezTo>
                  <a:pt x="2032199" y="5360132"/>
                  <a:pt x="2030326" y="5360376"/>
                  <a:pt x="2028471" y="5360864"/>
                </a:cubicBezTo>
                <a:cubicBezTo>
                  <a:pt x="2026616" y="5361352"/>
                  <a:pt x="2024743" y="5362231"/>
                  <a:pt x="2022855" y="5363501"/>
                </a:cubicBezTo>
                <a:cubicBezTo>
                  <a:pt x="2020967" y="5364771"/>
                  <a:pt x="2018965" y="5366513"/>
                  <a:pt x="2016849" y="5368726"/>
                </a:cubicBezTo>
                <a:cubicBezTo>
                  <a:pt x="2014732" y="5370940"/>
                  <a:pt x="2012470" y="5373805"/>
                  <a:pt x="2010060" y="5377321"/>
                </a:cubicBezTo>
                <a:lnTo>
                  <a:pt x="2010060" y="5364527"/>
                </a:lnTo>
                <a:cubicBezTo>
                  <a:pt x="2010060" y="5364006"/>
                  <a:pt x="2009946" y="5363566"/>
                  <a:pt x="2009719" y="5363208"/>
                </a:cubicBezTo>
                <a:cubicBezTo>
                  <a:pt x="2009491" y="5362850"/>
                  <a:pt x="2009116" y="5362524"/>
                  <a:pt x="2008595" y="5362231"/>
                </a:cubicBezTo>
                <a:cubicBezTo>
                  <a:pt x="2008075" y="5361938"/>
                  <a:pt x="2007342" y="5361743"/>
                  <a:pt x="2006398" y="5361645"/>
                </a:cubicBezTo>
                <a:cubicBezTo>
                  <a:pt x="2005453" y="5361548"/>
                  <a:pt x="2004266" y="5361499"/>
                  <a:pt x="2002833" y="5361499"/>
                </a:cubicBezTo>
                <a:cubicBezTo>
                  <a:pt x="2001335" y="5361499"/>
                  <a:pt x="2000131" y="5361548"/>
                  <a:pt x="1999219" y="5361645"/>
                </a:cubicBezTo>
                <a:cubicBezTo>
                  <a:pt x="1998308" y="5361743"/>
                  <a:pt x="1997559" y="5361938"/>
                  <a:pt x="1996973" y="5362231"/>
                </a:cubicBezTo>
                <a:cubicBezTo>
                  <a:pt x="1996387" y="5362524"/>
                  <a:pt x="1995996" y="5362850"/>
                  <a:pt x="1995801" y="5363208"/>
                </a:cubicBezTo>
                <a:cubicBezTo>
                  <a:pt x="1995605" y="5363566"/>
                  <a:pt x="1995508" y="5364006"/>
                  <a:pt x="1995508" y="5364527"/>
                </a:cubicBezTo>
                <a:lnTo>
                  <a:pt x="1995508" y="5452428"/>
                </a:lnTo>
                <a:cubicBezTo>
                  <a:pt x="1995508" y="5452949"/>
                  <a:pt x="1995622" y="5453389"/>
                  <a:pt x="1995850" y="5453747"/>
                </a:cubicBezTo>
                <a:cubicBezTo>
                  <a:pt x="1996077" y="5454105"/>
                  <a:pt x="1996500" y="5454414"/>
                  <a:pt x="1997120" y="5454675"/>
                </a:cubicBezTo>
                <a:cubicBezTo>
                  <a:pt x="1997738" y="5454935"/>
                  <a:pt x="1998568" y="5455130"/>
                  <a:pt x="1999610" y="5455261"/>
                </a:cubicBezTo>
                <a:cubicBezTo>
                  <a:pt x="2000652" y="5455391"/>
                  <a:pt x="2001954" y="5455456"/>
                  <a:pt x="2003517" y="5455456"/>
                </a:cubicBezTo>
                <a:cubicBezTo>
                  <a:pt x="2005145" y="5455456"/>
                  <a:pt x="2006479" y="5455391"/>
                  <a:pt x="2007521" y="5455261"/>
                </a:cubicBezTo>
                <a:cubicBezTo>
                  <a:pt x="2008563" y="5455130"/>
                  <a:pt x="2009377" y="5454935"/>
                  <a:pt x="2009963" y="5454675"/>
                </a:cubicBezTo>
                <a:cubicBezTo>
                  <a:pt x="2010549" y="5454414"/>
                  <a:pt x="2010972" y="5454105"/>
                  <a:pt x="2011232" y="5453747"/>
                </a:cubicBezTo>
                <a:cubicBezTo>
                  <a:pt x="2011493" y="5453389"/>
                  <a:pt x="2011623" y="5452949"/>
                  <a:pt x="2011623" y="5452428"/>
                </a:cubicBezTo>
                <a:lnTo>
                  <a:pt x="2011623" y="5394609"/>
                </a:lnTo>
                <a:cubicBezTo>
                  <a:pt x="2013902" y="5391027"/>
                  <a:pt x="2015985" y="5388000"/>
                  <a:pt x="2017874" y="5385525"/>
                </a:cubicBezTo>
                <a:cubicBezTo>
                  <a:pt x="2019762" y="5383051"/>
                  <a:pt x="2021569" y="5381065"/>
                  <a:pt x="2023294" y="5379568"/>
                </a:cubicBezTo>
                <a:cubicBezTo>
                  <a:pt x="2025020" y="5378070"/>
                  <a:pt x="2026664" y="5376996"/>
                  <a:pt x="2028227" y="5376345"/>
                </a:cubicBezTo>
                <a:cubicBezTo>
                  <a:pt x="2029789" y="5375693"/>
                  <a:pt x="2031385" y="5375368"/>
                  <a:pt x="2033012" y="5375368"/>
                </a:cubicBezTo>
                <a:cubicBezTo>
                  <a:pt x="2034380" y="5375368"/>
                  <a:pt x="2035649" y="5375498"/>
                  <a:pt x="2036822" y="5375759"/>
                </a:cubicBezTo>
                <a:cubicBezTo>
                  <a:pt x="2037994" y="5376019"/>
                  <a:pt x="2039052" y="5376296"/>
                  <a:pt x="2039996" y="5376589"/>
                </a:cubicBezTo>
                <a:cubicBezTo>
                  <a:pt x="2040940" y="5376882"/>
                  <a:pt x="2041786" y="5377175"/>
                  <a:pt x="2042535" y="5377468"/>
                </a:cubicBezTo>
                <a:cubicBezTo>
                  <a:pt x="2043284" y="5377761"/>
                  <a:pt x="2043918" y="5377907"/>
                  <a:pt x="2044440" y="5377907"/>
                </a:cubicBezTo>
                <a:cubicBezTo>
                  <a:pt x="2044960" y="5377907"/>
                  <a:pt x="2045367" y="5377761"/>
                  <a:pt x="2045660" y="5377468"/>
                </a:cubicBezTo>
                <a:cubicBezTo>
                  <a:pt x="2045953" y="5377175"/>
                  <a:pt x="2046198" y="5376752"/>
                  <a:pt x="2046393" y="5376198"/>
                </a:cubicBezTo>
                <a:cubicBezTo>
                  <a:pt x="2046588" y="5375645"/>
                  <a:pt x="2046719" y="5374880"/>
                  <a:pt x="2046784" y="5373903"/>
                </a:cubicBezTo>
                <a:cubicBezTo>
                  <a:pt x="2046849" y="5372926"/>
                  <a:pt x="2046882" y="5371722"/>
                  <a:pt x="2046882" y="5370289"/>
                </a:cubicBezTo>
                <a:cubicBezTo>
                  <a:pt x="2046882" y="5368792"/>
                  <a:pt x="2046865" y="5367603"/>
                  <a:pt x="2046832" y="5366724"/>
                </a:cubicBezTo>
                <a:cubicBezTo>
                  <a:pt x="2046800" y="5365845"/>
                  <a:pt x="2046735" y="5365178"/>
                  <a:pt x="2046637" y="5364722"/>
                </a:cubicBezTo>
                <a:cubicBezTo>
                  <a:pt x="2046539" y="5364266"/>
                  <a:pt x="2046425" y="5363892"/>
                  <a:pt x="2046295" y="5363599"/>
                </a:cubicBezTo>
                <a:cubicBezTo>
                  <a:pt x="2046165" y="5363306"/>
                  <a:pt x="2045905" y="5362997"/>
                  <a:pt x="2045514" y="5362671"/>
                </a:cubicBezTo>
                <a:cubicBezTo>
                  <a:pt x="2045123" y="5362345"/>
                  <a:pt x="2044456" y="5362020"/>
                  <a:pt x="2043512" y="5361694"/>
                </a:cubicBezTo>
                <a:cubicBezTo>
                  <a:pt x="2042568" y="5361369"/>
                  <a:pt x="2041510" y="5361076"/>
                  <a:pt x="2040338" y="5360815"/>
                </a:cubicBezTo>
                <a:cubicBezTo>
                  <a:pt x="2039166" y="5360555"/>
                  <a:pt x="2038042" y="5360376"/>
                  <a:pt x="2036968" y="5360278"/>
                </a:cubicBezTo>
                <a:cubicBezTo>
                  <a:pt x="2035893" y="5360180"/>
                  <a:pt x="2034934" y="5360132"/>
                  <a:pt x="2034087" y="5360132"/>
                </a:cubicBezTo>
                <a:close/>
                <a:moveTo>
                  <a:pt x="1936148" y="5360132"/>
                </a:moveTo>
                <a:cubicBezTo>
                  <a:pt x="1933219" y="5360132"/>
                  <a:pt x="1930435" y="5360473"/>
                  <a:pt x="1927798" y="5361157"/>
                </a:cubicBezTo>
                <a:cubicBezTo>
                  <a:pt x="1925161" y="5361841"/>
                  <a:pt x="1922589" y="5362850"/>
                  <a:pt x="1920082" y="5364185"/>
                </a:cubicBezTo>
                <a:cubicBezTo>
                  <a:pt x="1917575" y="5365520"/>
                  <a:pt x="1915085" y="5367196"/>
                  <a:pt x="1912610" y="5369215"/>
                </a:cubicBezTo>
                <a:cubicBezTo>
                  <a:pt x="1910137" y="5371233"/>
                  <a:pt x="1907564" y="5373610"/>
                  <a:pt x="1904895" y="5376345"/>
                </a:cubicBezTo>
                <a:lnTo>
                  <a:pt x="1904895" y="5364527"/>
                </a:lnTo>
                <a:cubicBezTo>
                  <a:pt x="1904895" y="5363941"/>
                  <a:pt x="1904781" y="5363469"/>
                  <a:pt x="1904553" y="5363110"/>
                </a:cubicBezTo>
                <a:cubicBezTo>
                  <a:pt x="1904325" y="5362752"/>
                  <a:pt x="1903918" y="5362443"/>
                  <a:pt x="1903332" y="5362183"/>
                </a:cubicBezTo>
                <a:cubicBezTo>
                  <a:pt x="1902746" y="5361922"/>
                  <a:pt x="1902014" y="5361743"/>
                  <a:pt x="1901135" y="5361645"/>
                </a:cubicBezTo>
                <a:cubicBezTo>
                  <a:pt x="1900256" y="5361548"/>
                  <a:pt x="1899132" y="5361499"/>
                  <a:pt x="1897765" y="5361499"/>
                </a:cubicBezTo>
                <a:cubicBezTo>
                  <a:pt x="1896462" y="5361499"/>
                  <a:pt x="1895356" y="5361548"/>
                  <a:pt x="1894445" y="5361645"/>
                </a:cubicBezTo>
                <a:cubicBezTo>
                  <a:pt x="1893533" y="5361743"/>
                  <a:pt x="1892784" y="5361922"/>
                  <a:pt x="1892198" y="5362183"/>
                </a:cubicBezTo>
                <a:cubicBezTo>
                  <a:pt x="1891612" y="5362443"/>
                  <a:pt x="1891221" y="5362752"/>
                  <a:pt x="1891026" y="5363110"/>
                </a:cubicBezTo>
                <a:cubicBezTo>
                  <a:pt x="1890830" y="5363469"/>
                  <a:pt x="1890733" y="5363941"/>
                  <a:pt x="1890733" y="5364527"/>
                </a:cubicBezTo>
                <a:lnTo>
                  <a:pt x="1890733" y="5487296"/>
                </a:lnTo>
                <a:cubicBezTo>
                  <a:pt x="1890733" y="5487817"/>
                  <a:pt x="1890847" y="5488273"/>
                  <a:pt x="1891075" y="5488663"/>
                </a:cubicBezTo>
                <a:cubicBezTo>
                  <a:pt x="1891303" y="5489054"/>
                  <a:pt x="1891726" y="5489380"/>
                  <a:pt x="1892344" y="5489640"/>
                </a:cubicBezTo>
                <a:cubicBezTo>
                  <a:pt x="1892963" y="5489900"/>
                  <a:pt x="1893793" y="5490096"/>
                  <a:pt x="1894835" y="5490226"/>
                </a:cubicBezTo>
                <a:cubicBezTo>
                  <a:pt x="1895876" y="5490356"/>
                  <a:pt x="1897179" y="5490421"/>
                  <a:pt x="1898742" y="5490421"/>
                </a:cubicBezTo>
                <a:cubicBezTo>
                  <a:pt x="1900370" y="5490421"/>
                  <a:pt x="1901705" y="5490356"/>
                  <a:pt x="1902746" y="5490226"/>
                </a:cubicBezTo>
                <a:cubicBezTo>
                  <a:pt x="1903788" y="5490096"/>
                  <a:pt x="1904601" y="5489900"/>
                  <a:pt x="1905188" y="5489640"/>
                </a:cubicBezTo>
                <a:cubicBezTo>
                  <a:pt x="1905774" y="5489380"/>
                  <a:pt x="1906197" y="5489054"/>
                  <a:pt x="1906457" y="5488663"/>
                </a:cubicBezTo>
                <a:cubicBezTo>
                  <a:pt x="1906718" y="5488273"/>
                  <a:pt x="1906848" y="5487817"/>
                  <a:pt x="1906848" y="5487296"/>
                </a:cubicBezTo>
                <a:lnTo>
                  <a:pt x="1906848" y="5443345"/>
                </a:lnTo>
                <a:cubicBezTo>
                  <a:pt x="1909192" y="5445624"/>
                  <a:pt x="1911406" y="5447610"/>
                  <a:pt x="1913489" y="5449303"/>
                </a:cubicBezTo>
                <a:cubicBezTo>
                  <a:pt x="1915573" y="5450996"/>
                  <a:pt x="1917673" y="5452396"/>
                  <a:pt x="1919790" y="5453503"/>
                </a:cubicBezTo>
                <a:cubicBezTo>
                  <a:pt x="1921906" y="5454610"/>
                  <a:pt x="1924070" y="5455423"/>
                  <a:pt x="1926284" y="5455944"/>
                </a:cubicBezTo>
                <a:cubicBezTo>
                  <a:pt x="1928498" y="5456465"/>
                  <a:pt x="1930907" y="5456726"/>
                  <a:pt x="1933512" y="5456726"/>
                </a:cubicBezTo>
                <a:cubicBezTo>
                  <a:pt x="1939632" y="5456726"/>
                  <a:pt x="1945069" y="5455570"/>
                  <a:pt x="1949822" y="5453258"/>
                </a:cubicBezTo>
                <a:cubicBezTo>
                  <a:pt x="1954575" y="5450947"/>
                  <a:pt x="1958563" y="5447659"/>
                  <a:pt x="1961787" y="5443394"/>
                </a:cubicBezTo>
                <a:cubicBezTo>
                  <a:pt x="1965010" y="5439129"/>
                  <a:pt x="1967451" y="5433936"/>
                  <a:pt x="1969112" y="5427816"/>
                </a:cubicBezTo>
                <a:cubicBezTo>
                  <a:pt x="1970772" y="5421695"/>
                  <a:pt x="1971602" y="5414793"/>
                  <a:pt x="1971602" y="5407110"/>
                </a:cubicBezTo>
                <a:cubicBezTo>
                  <a:pt x="1971602" y="5400729"/>
                  <a:pt x="1970951" y="5394690"/>
                  <a:pt x="1969649" y="5388993"/>
                </a:cubicBezTo>
                <a:cubicBezTo>
                  <a:pt x="1968347" y="5383295"/>
                  <a:pt x="1966279" y="5378298"/>
                  <a:pt x="1963447" y="5374001"/>
                </a:cubicBezTo>
                <a:cubicBezTo>
                  <a:pt x="1960614" y="5369703"/>
                  <a:pt x="1956952" y="5366317"/>
                  <a:pt x="1952459" y="5363843"/>
                </a:cubicBezTo>
                <a:cubicBezTo>
                  <a:pt x="1947966" y="5361369"/>
                  <a:pt x="1942530" y="5360132"/>
                  <a:pt x="1936148" y="5360132"/>
                </a:cubicBezTo>
                <a:close/>
                <a:moveTo>
                  <a:pt x="1687327" y="5360132"/>
                </a:moveTo>
                <a:cubicBezTo>
                  <a:pt x="1682313" y="5360132"/>
                  <a:pt x="1677348" y="5361418"/>
                  <a:pt x="1672433" y="5363990"/>
                </a:cubicBezTo>
                <a:cubicBezTo>
                  <a:pt x="1667516" y="5366561"/>
                  <a:pt x="1662584" y="5370615"/>
                  <a:pt x="1657635" y="5376149"/>
                </a:cubicBezTo>
                <a:lnTo>
                  <a:pt x="1657635" y="5364527"/>
                </a:lnTo>
                <a:cubicBezTo>
                  <a:pt x="1657635" y="5364006"/>
                  <a:pt x="1657521" y="5363566"/>
                  <a:pt x="1657293" y="5363208"/>
                </a:cubicBezTo>
                <a:cubicBezTo>
                  <a:pt x="1657066" y="5362850"/>
                  <a:pt x="1656691" y="5362524"/>
                  <a:pt x="1656170" y="5362231"/>
                </a:cubicBezTo>
                <a:cubicBezTo>
                  <a:pt x="1655650" y="5361938"/>
                  <a:pt x="1654917" y="5361743"/>
                  <a:pt x="1653973" y="5361645"/>
                </a:cubicBezTo>
                <a:cubicBezTo>
                  <a:pt x="1653029" y="5361548"/>
                  <a:pt x="1651840" y="5361499"/>
                  <a:pt x="1650408" y="5361499"/>
                </a:cubicBezTo>
                <a:cubicBezTo>
                  <a:pt x="1648910" y="5361499"/>
                  <a:pt x="1647706" y="5361548"/>
                  <a:pt x="1646794" y="5361645"/>
                </a:cubicBezTo>
                <a:cubicBezTo>
                  <a:pt x="1645883" y="5361743"/>
                  <a:pt x="1645134" y="5361938"/>
                  <a:pt x="1644548" y="5362231"/>
                </a:cubicBezTo>
                <a:cubicBezTo>
                  <a:pt x="1643962" y="5362524"/>
                  <a:pt x="1643572" y="5362850"/>
                  <a:pt x="1643376" y="5363208"/>
                </a:cubicBezTo>
                <a:cubicBezTo>
                  <a:pt x="1643181" y="5363566"/>
                  <a:pt x="1643083" y="5364006"/>
                  <a:pt x="1643083" y="5364527"/>
                </a:cubicBezTo>
                <a:lnTo>
                  <a:pt x="1643083" y="5452428"/>
                </a:lnTo>
                <a:cubicBezTo>
                  <a:pt x="1643083" y="5452949"/>
                  <a:pt x="1643197" y="5453389"/>
                  <a:pt x="1643425" y="5453747"/>
                </a:cubicBezTo>
                <a:cubicBezTo>
                  <a:pt x="1643652" y="5454105"/>
                  <a:pt x="1644076" y="5454414"/>
                  <a:pt x="1644695" y="5454675"/>
                </a:cubicBezTo>
                <a:cubicBezTo>
                  <a:pt x="1645313" y="5454935"/>
                  <a:pt x="1646143" y="5455130"/>
                  <a:pt x="1647185" y="5455261"/>
                </a:cubicBezTo>
                <a:cubicBezTo>
                  <a:pt x="1648226" y="5455391"/>
                  <a:pt x="1649529" y="5455456"/>
                  <a:pt x="1651092" y="5455456"/>
                </a:cubicBezTo>
                <a:cubicBezTo>
                  <a:pt x="1652719" y="5455456"/>
                  <a:pt x="1654054" y="5455391"/>
                  <a:pt x="1655096" y="5455261"/>
                </a:cubicBezTo>
                <a:cubicBezTo>
                  <a:pt x="1656138" y="5455130"/>
                  <a:pt x="1656952" y="5454935"/>
                  <a:pt x="1657538" y="5454675"/>
                </a:cubicBezTo>
                <a:cubicBezTo>
                  <a:pt x="1658124" y="5454414"/>
                  <a:pt x="1658547" y="5454105"/>
                  <a:pt x="1658807" y="5453747"/>
                </a:cubicBezTo>
                <a:cubicBezTo>
                  <a:pt x="1659068" y="5453389"/>
                  <a:pt x="1659198" y="5452949"/>
                  <a:pt x="1659198" y="5452428"/>
                </a:cubicBezTo>
                <a:lnTo>
                  <a:pt x="1659198" y="5390995"/>
                </a:lnTo>
                <a:cubicBezTo>
                  <a:pt x="1663625" y="5385460"/>
                  <a:pt x="1667858" y="5381261"/>
                  <a:pt x="1671895" y="5378396"/>
                </a:cubicBezTo>
                <a:cubicBezTo>
                  <a:pt x="1675932" y="5375531"/>
                  <a:pt x="1679969" y="5374098"/>
                  <a:pt x="1684006" y="5374098"/>
                </a:cubicBezTo>
                <a:cubicBezTo>
                  <a:pt x="1687131" y="5374098"/>
                  <a:pt x="1689882" y="5374684"/>
                  <a:pt x="1692259" y="5375856"/>
                </a:cubicBezTo>
                <a:cubicBezTo>
                  <a:pt x="1694636" y="5377028"/>
                  <a:pt x="1696573" y="5378721"/>
                  <a:pt x="1698070" y="5380935"/>
                </a:cubicBezTo>
                <a:cubicBezTo>
                  <a:pt x="1699568" y="5383149"/>
                  <a:pt x="1700707" y="5385786"/>
                  <a:pt x="1701488" y="5388846"/>
                </a:cubicBezTo>
                <a:cubicBezTo>
                  <a:pt x="1702270" y="5391906"/>
                  <a:pt x="1702661" y="5395943"/>
                  <a:pt x="1702661" y="5400957"/>
                </a:cubicBezTo>
                <a:lnTo>
                  <a:pt x="1702661" y="5452428"/>
                </a:lnTo>
                <a:cubicBezTo>
                  <a:pt x="1702661" y="5452949"/>
                  <a:pt x="1702791" y="5453389"/>
                  <a:pt x="1703051" y="5453747"/>
                </a:cubicBezTo>
                <a:cubicBezTo>
                  <a:pt x="1703311" y="5454105"/>
                  <a:pt x="1703735" y="5454414"/>
                  <a:pt x="1704321" y="5454675"/>
                </a:cubicBezTo>
                <a:cubicBezTo>
                  <a:pt x="1704907" y="5454935"/>
                  <a:pt x="1705721" y="5455130"/>
                  <a:pt x="1706763" y="5455261"/>
                </a:cubicBezTo>
                <a:cubicBezTo>
                  <a:pt x="1707804" y="5455391"/>
                  <a:pt x="1709139" y="5455456"/>
                  <a:pt x="1710767" y="5455456"/>
                </a:cubicBezTo>
                <a:cubicBezTo>
                  <a:pt x="1712330" y="5455456"/>
                  <a:pt x="1713632" y="5455391"/>
                  <a:pt x="1714674" y="5455261"/>
                </a:cubicBezTo>
                <a:cubicBezTo>
                  <a:pt x="1715715" y="5455130"/>
                  <a:pt x="1716529" y="5454935"/>
                  <a:pt x="1717116" y="5454675"/>
                </a:cubicBezTo>
                <a:cubicBezTo>
                  <a:pt x="1717701" y="5454414"/>
                  <a:pt x="1718125" y="5454105"/>
                  <a:pt x="1718385" y="5453747"/>
                </a:cubicBezTo>
                <a:cubicBezTo>
                  <a:pt x="1718646" y="5453389"/>
                  <a:pt x="1718776" y="5452949"/>
                  <a:pt x="1718776" y="5452428"/>
                </a:cubicBezTo>
                <a:lnTo>
                  <a:pt x="1718776" y="5398808"/>
                </a:lnTo>
                <a:cubicBezTo>
                  <a:pt x="1718776" y="5392558"/>
                  <a:pt x="1718239" y="5387202"/>
                  <a:pt x="1717164" y="5382742"/>
                </a:cubicBezTo>
                <a:cubicBezTo>
                  <a:pt x="1716090" y="5378282"/>
                  <a:pt x="1714316" y="5374391"/>
                  <a:pt x="1711841" y="5371070"/>
                </a:cubicBezTo>
                <a:cubicBezTo>
                  <a:pt x="1709367" y="5367750"/>
                  <a:pt x="1706128" y="5365096"/>
                  <a:pt x="1702123" y="5363110"/>
                </a:cubicBezTo>
                <a:cubicBezTo>
                  <a:pt x="1698119" y="5361125"/>
                  <a:pt x="1693187" y="5360132"/>
                  <a:pt x="1687327" y="5360132"/>
                </a:cubicBezTo>
                <a:close/>
                <a:moveTo>
                  <a:pt x="1546410" y="5360132"/>
                </a:moveTo>
                <a:cubicBezTo>
                  <a:pt x="1541070" y="5360132"/>
                  <a:pt x="1536399" y="5360848"/>
                  <a:pt x="1532394" y="5362280"/>
                </a:cubicBezTo>
                <a:cubicBezTo>
                  <a:pt x="1528390" y="5363713"/>
                  <a:pt x="1525053" y="5365617"/>
                  <a:pt x="1522383" y="5367994"/>
                </a:cubicBezTo>
                <a:cubicBezTo>
                  <a:pt x="1519714" y="5370371"/>
                  <a:pt x="1517711" y="5373138"/>
                  <a:pt x="1516376" y="5376296"/>
                </a:cubicBezTo>
                <a:cubicBezTo>
                  <a:pt x="1515042" y="5379454"/>
                  <a:pt x="1514375" y="5382758"/>
                  <a:pt x="1514375" y="5386209"/>
                </a:cubicBezTo>
                <a:cubicBezTo>
                  <a:pt x="1514375" y="5390116"/>
                  <a:pt x="1515010" y="5393469"/>
                  <a:pt x="1516279" y="5396269"/>
                </a:cubicBezTo>
                <a:cubicBezTo>
                  <a:pt x="1517549" y="5399069"/>
                  <a:pt x="1519225" y="5401478"/>
                  <a:pt x="1521309" y="5403496"/>
                </a:cubicBezTo>
                <a:cubicBezTo>
                  <a:pt x="1523393" y="5405515"/>
                  <a:pt x="1525753" y="5407224"/>
                  <a:pt x="1528390" y="5408624"/>
                </a:cubicBezTo>
                <a:cubicBezTo>
                  <a:pt x="1531027" y="5410024"/>
                  <a:pt x="1533729" y="5411277"/>
                  <a:pt x="1536496" y="5412384"/>
                </a:cubicBezTo>
                <a:cubicBezTo>
                  <a:pt x="1539263" y="5413491"/>
                  <a:pt x="1541949" y="5414549"/>
                  <a:pt x="1544554" y="5415558"/>
                </a:cubicBezTo>
                <a:cubicBezTo>
                  <a:pt x="1547158" y="5416568"/>
                  <a:pt x="1549502" y="5417723"/>
                  <a:pt x="1551586" y="5419026"/>
                </a:cubicBezTo>
                <a:cubicBezTo>
                  <a:pt x="1553670" y="5420328"/>
                  <a:pt x="1555346" y="5421826"/>
                  <a:pt x="1556616" y="5423518"/>
                </a:cubicBezTo>
                <a:cubicBezTo>
                  <a:pt x="1557886" y="5425211"/>
                  <a:pt x="1558520" y="5427295"/>
                  <a:pt x="1558520" y="5429769"/>
                </a:cubicBezTo>
                <a:cubicBezTo>
                  <a:pt x="1558520" y="5432178"/>
                  <a:pt x="1558081" y="5434262"/>
                  <a:pt x="1557202" y="5436020"/>
                </a:cubicBezTo>
                <a:cubicBezTo>
                  <a:pt x="1556323" y="5437778"/>
                  <a:pt x="1555070" y="5439227"/>
                  <a:pt x="1553442" y="5440366"/>
                </a:cubicBezTo>
                <a:cubicBezTo>
                  <a:pt x="1551814" y="5441506"/>
                  <a:pt x="1549893" y="5442368"/>
                  <a:pt x="1547680" y="5442954"/>
                </a:cubicBezTo>
                <a:cubicBezTo>
                  <a:pt x="1545465" y="5443540"/>
                  <a:pt x="1542991" y="5443833"/>
                  <a:pt x="1540256" y="5443833"/>
                </a:cubicBezTo>
                <a:cubicBezTo>
                  <a:pt x="1536610" y="5443833"/>
                  <a:pt x="1533387" y="5443394"/>
                  <a:pt x="1530588" y="5442515"/>
                </a:cubicBezTo>
                <a:cubicBezTo>
                  <a:pt x="1527787" y="5441636"/>
                  <a:pt x="1525362" y="5440676"/>
                  <a:pt x="1523311" y="5439634"/>
                </a:cubicBezTo>
                <a:cubicBezTo>
                  <a:pt x="1521260" y="5438592"/>
                  <a:pt x="1519534" y="5437632"/>
                  <a:pt x="1518135" y="5436753"/>
                </a:cubicBezTo>
                <a:cubicBezTo>
                  <a:pt x="1516735" y="5435873"/>
                  <a:pt x="1515677" y="5435434"/>
                  <a:pt x="1514960" y="5435434"/>
                </a:cubicBezTo>
                <a:cubicBezTo>
                  <a:pt x="1514505" y="5435434"/>
                  <a:pt x="1514098" y="5435548"/>
                  <a:pt x="1513740" y="5435776"/>
                </a:cubicBezTo>
                <a:cubicBezTo>
                  <a:pt x="1513382" y="5436004"/>
                  <a:pt x="1513105" y="5436378"/>
                  <a:pt x="1512909" y="5436899"/>
                </a:cubicBezTo>
                <a:cubicBezTo>
                  <a:pt x="1512714" y="5437420"/>
                  <a:pt x="1512551" y="5438104"/>
                  <a:pt x="1512421" y="5438950"/>
                </a:cubicBezTo>
                <a:cubicBezTo>
                  <a:pt x="1512291" y="5439797"/>
                  <a:pt x="1512226" y="5440838"/>
                  <a:pt x="1512226" y="5442075"/>
                </a:cubicBezTo>
                <a:cubicBezTo>
                  <a:pt x="1512226" y="5444094"/>
                  <a:pt x="1512388" y="5445689"/>
                  <a:pt x="1512714" y="5446861"/>
                </a:cubicBezTo>
                <a:cubicBezTo>
                  <a:pt x="1513040" y="5448033"/>
                  <a:pt x="1513561" y="5448945"/>
                  <a:pt x="1514277" y="5449596"/>
                </a:cubicBezTo>
                <a:cubicBezTo>
                  <a:pt x="1514993" y="5450247"/>
                  <a:pt x="1516133" y="5450980"/>
                  <a:pt x="1517696" y="5451793"/>
                </a:cubicBezTo>
                <a:cubicBezTo>
                  <a:pt x="1519258" y="5452607"/>
                  <a:pt x="1521162" y="5453389"/>
                  <a:pt x="1523408" y="5454137"/>
                </a:cubicBezTo>
                <a:cubicBezTo>
                  <a:pt x="1525655" y="5454886"/>
                  <a:pt x="1528194" y="5455505"/>
                  <a:pt x="1531027" y="5455993"/>
                </a:cubicBezTo>
                <a:cubicBezTo>
                  <a:pt x="1533859" y="5456482"/>
                  <a:pt x="1536838" y="5456726"/>
                  <a:pt x="1539964" y="5456726"/>
                </a:cubicBezTo>
                <a:cubicBezTo>
                  <a:pt x="1545043" y="5456726"/>
                  <a:pt x="1549698" y="5456107"/>
                  <a:pt x="1553930" y="5454870"/>
                </a:cubicBezTo>
                <a:cubicBezTo>
                  <a:pt x="1558162" y="5453633"/>
                  <a:pt x="1561809" y="5451810"/>
                  <a:pt x="1564869" y="5449401"/>
                </a:cubicBezTo>
                <a:cubicBezTo>
                  <a:pt x="1567929" y="5446991"/>
                  <a:pt x="1570289" y="5444029"/>
                  <a:pt x="1571950" y="5440513"/>
                </a:cubicBezTo>
                <a:cubicBezTo>
                  <a:pt x="1573610" y="5436997"/>
                  <a:pt x="1574440" y="5432992"/>
                  <a:pt x="1574440" y="5428500"/>
                </a:cubicBezTo>
                <a:cubicBezTo>
                  <a:pt x="1574440" y="5424723"/>
                  <a:pt x="1573806" y="5421467"/>
                  <a:pt x="1572536" y="5418733"/>
                </a:cubicBezTo>
                <a:cubicBezTo>
                  <a:pt x="1571266" y="5415998"/>
                  <a:pt x="1569590" y="5413654"/>
                  <a:pt x="1567506" y="5411701"/>
                </a:cubicBezTo>
                <a:cubicBezTo>
                  <a:pt x="1565422" y="5409747"/>
                  <a:pt x="1563029" y="5408087"/>
                  <a:pt x="1560328" y="5406719"/>
                </a:cubicBezTo>
                <a:cubicBezTo>
                  <a:pt x="1557625" y="5405352"/>
                  <a:pt x="1554890" y="5404115"/>
                  <a:pt x="1552123" y="5403008"/>
                </a:cubicBezTo>
                <a:cubicBezTo>
                  <a:pt x="1549356" y="5401901"/>
                  <a:pt x="1546637" y="5400827"/>
                  <a:pt x="1543968" y="5399785"/>
                </a:cubicBezTo>
                <a:cubicBezTo>
                  <a:pt x="1541299" y="5398743"/>
                  <a:pt x="1538922" y="5397571"/>
                  <a:pt x="1536838" y="5396269"/>
                </a:cubicBezTo>
                <a:cubicBezTo>
                  <a:pt x="1534755" y="5394967"/>
                  <a:pt x="1533061" y="5393453"/>
                  <a:pt x="1531759" y="5391727"/>
                </a:cubicBezTo>
                <a:cubicBezTo>
                  <a:pt x="1530457" y="5390002"/>
                  <a:pt x="1529806" y="5387869"/>
                  <a:pt x="1529806" y="5385330"/>
                </a:cubicBezTo>
                <a:cubicBezTo>
                  <a:pt x="1529806" y="5383507"/>
                  <a:pt x="1530148" y="5381814"/>
                  <a:pt x="1530832" y="5380251"/>
                </a:cubicBezTo>
                <a:cubicBezTo>
                  <a:pt x="1531515" y="5378689"/>
                  <a:pt x="1532525" y="5377338"/>
                  <a:pt x="1533859" y="5376198"/>
                </a:cubicBezTo>
                <a:cubicBezTo>
                  <a:pt x="1535194" y="5375059"/>
                  <a:pt x="1536903" y="5374180"/>
                  <a:pt x="1538987" y="5373561"/>
                </a:cubicBezTo>
                <a:cubicBezTo>
                  <a:pt x="1541070" y="5372942"/>
                  <a:pt x="1543480" y="5372633"/>
                  <a:pt x="1546214" y="5372633"/>
                </a:cubicBezTo>
                <a:cubicBezTo>
                  <a:pt x="1549274" y="5372633"/>
                  <a:pt x="1551993" y="5372991"/>
                  <a:pt x="1554370" y="5373708"/>
                </a:cubicBezTo>
                <a:cubicBezTo>
                  <a:pt x="1556746" y="5374424"/>
                  <a:pt x="1558814" y="5375189"/>
                  <a:pt x="1560572" y="5376003"/>
                </a:cubicBezTo>
                <a:cubicBezTo>
                  <a:pt x="1562330" y="5376817"/>
                  <a:pt x="1563762" y="5377582"/>
                  <a:pt x="1564869" y="5378298"/>
                </a:cubicBezTo>
                <a:cubicBezTo>
                  <a:pt x="1565976" y="5379014"/>
                  <a:pt x="1566823" y="5379372"/>
                  <a:pt x="1567408" y="5379372"/>
                </a:cubicBezTo>
                <a:cubicBezTo>
                  <a:pt x="1567799" y="5379372"/>
                  <a:pt x="1568157" y="5379258"/>
                  <a:pt x="1568483" y="5379030"/>
                </a:cubicBezTo>
                <a:cubicBezTo>
                  <a:pt x="1568808" y="5378803"/>
                  <a:pt x="1569085" y="5378428"/>
                  <a:pt x="1569313" y="5377907"/>
                </a:cubicBezTo>
                <a:cubicBezTo>
                  <a:pt x="1569541" y="5377386"/>
                  <a:pt x="1569704" y="5376719"/>
                  <a:pt x="1569801" y="5375905"/>
                </a:cubicBezTo>
                <a:cubicBezTo>
                  <a:pt x="1569899" y="5375091"/>
                  <a:pt x="1569948" y="5374131"/>
                  <a:pt x="1569948" y="5373024"/>
                </a:cubicBezTo>
                <a:cubicBezTo>
                  <a:pt x="1569948" y="5371982"/>
                  <a:pt x="1569899" y="5371103"/>
                  <a:pt x="1569801" y="5370387"/>
                </a:cubicBezTo>
                <a:cubicBezTo>
                  <a:pt x="1569704" y="5369671"/>
                  <a:pt x="1569606" y="5369068"/>
                  <a:pt x="1569508" y="5368580"/>
                </a:cubicBezTo>
                <a:cubicBezTo>
                  <a:pt x="1569411" y="5368092"/>
                  <a:pt x="1569248" y="5367652"/>
                  <a:pt x="1569020" y="5367261"/>
                </a:cubicBezTo>
                <a:cubicBezTo>
                  <a:pt x="1568792" y="5366871"/>
                  <a:pt x="1568336" y="5366415"/>
                  <a:pt x="1567653" y="5365894"/>
                </a:cubicBezTo>
                <a:cubicBezTo>
                  <a:pt x="1566969" y="5365373"/>
                  <a:pt x="1565960" y="5364771"/>
                  <a:pt x="1564625" y="5364087"/>
                </a:cubicBezTo>
                <a:cubicBezTo>
                  <a:pt x="1563290" y="5363403"/>
                  <a:pt x="1561678" y="5362769"/>
                  <a:pt x="1559790" y="5362183"/>
                </a:cubicBezTo>
                <a:cubicBezTo>
                  <a:pt x="1557902" y="5361597"/>
                  <a:pt x="1555786" y="5361108"/>
                  <a:pt x="1553442" y="5360718"/>
                </a:cubicBezTo>
                <a:cubicBezTo>
                  <a:pt x="1551098" y="5360327"/>
                  <a:pt x="1548753" y="5360132"/>
                  <a:pt x="1546410" y="5360132"/>
                </a:cubicBezTo>
                <a:close/>
                <a:moveTo>
                  <a:pt x="1453159" y="5360132"/>
                </a:moveTo>
                <a:cubicBezTo>
                  <a:pt x="1445672" y="5360132"/>
                  <a:pt x="1439128" y="5361336"/>
                  <a:pt x="1433528" y="5363745"/>
                </a:cubicBezTo>
                <a:cubicBezTo>
                  <a:pt x="1427928" y="5366154"/>
                  <a:pt x="1423256" y="5369540"/>
                  <a:pt x="1419513" y="5373903"/>
                </a:cubicBezTo>
                <a:cubicBezTo>
                  <a:pt x="1415769" y="5378265"/>
                  <a:pt x="1412969" y="5383458"/>
                  <a:pt x="1411113" y="5389481"/>
                </a:cubicBezTo>
                <a:cubicBezTo>
                  <a:pt x="1409257" y="5395504"/>
                  <a:pt x="1408330" y="5402096"/>
                  <a:pt x="1408330" y="5409259"/>
                </a:cubicBezTo>
                <a:cubicBezTo>
                  <a:pt x="1408330" y="5416682"/>
                  <a:pt x="1409209" y="5423323"/>
                  <a:pt x="1410967" y="5429183"/>
                </a:cubicBezTo>
                <a:cubicBezTo>
                  <a:pt x="1412725" y="5435043"/>
                  <a:pt x="1415394" y="5440024"/>
                  <a:pt x="1418976" y="5444126"/>
                </a:cubicBezTo>
                <a:cubicBezTo>
                  <a:pt x="1422557" y="5448229"/>
                  <a:pt x="1427033" y="5451354"/>
                  <a:pt x="1432405" y="5453503"/>
                </a:cubicBezTo>
                <a:cubicBezTo>
                  <a:pt x="1437777" y="5455651"/>
                  <a:pt x="1444076" y="5456726"/>
                  <a:pt x="1451304" y="5456726"/>
                </a:cubicBezTo>
                <a:cubicBezTo>
                  <a:pt x="1458727" y="5456726"/>
                  <a:pt x="1465254" y="5455505"/>
                  <a:pt x="1470887" y="5453063"/>
                </a:cubicBezTo>
                <a:cubicBezTo>
                  <a:pt x="1476519" y="5450621"/>
                  <a:pt x="1481207" y="5447219"/>
                  <a:pt x="1484950" y="5442857"/>
                </a:cubicBezTo>
                <a:cubicBezTo>
                  <a:pt x="1488694" y="5438494"/>
                  <a:pt x="1491511" y="5433302"/>
                  <a:pt x="1493399" y="5427279"/>
                </a:cubicBezTo>
                <a:cubicBezTo>
                  <a:pt x="1495287" y="5421256"/>
                  <a:pt x="1496231" y="5414663"/>
                  <a:pt x="1496231" y="5407501"/>
                </a:cubicBezTo>
                <a:cubicBezTo>
                  <a:pt x="1496231" y="5400143"/>
                  <a:pt x="1495336" y="5393534"/>
                  <a:pt x="1493546" y="5387674"/>
                </a:cubicBezTo>
                <a:cubicBezTo>
                  <a:pt x="1491755" y="5381814"/>
                  <a:pt x="1489069" y="5376833"/>
                  <a:pt x="1485488" y="5372731"/>
                </a:cubicBezTo>
                <a:cubicBezTo>
                  <a:pt x="1481907" y="5368629"/>
                  <a:pt x="1477430" y="5365503"/>
                  <a:pt x="1472058" y="5363355"/>
                </a:cubicBezTo>
                <a:cubicBezTo>
                  <a:pt x="1466687" y="5361206"/>
                  <a:pt x="1460387" y="5360132"/>
                  <a:pt x="1453159" y="5360132"/>
                </a:cubicBezTo>
                <a:close/>
                <a:moveTo>
                  <a:pt x="7131775" y="5337961"/>
                </a:moveTo>
                <a:cubicBezTo>
                  <a:pt x="7130212" y="5337961"/>
                  <a:pt x="7128910" y="5338026"/>
                  <a:pt x="7127868" y="5338156"/>
                </a:cubicBezTo>
                <a:cubicBezTo>
                  <a:pt x="7126826" y="5338286"/>
                  <a:pt x="7125996" y="5338498"/>
                  <a:pt x="7125378" y="5338791"/>
                </a:cubicBezTo>
                <a:cubicBezTo>
                  <a:pt x="7124759" y="5339084"/>
                  <a:pt x="7124336" y="5339426"/>
                  <a:pt x="7124108" y="5339817"/>
                </a:cubicBezTo>
                <a:cubicBezTo>
                  <a:pt x="7123880" y="5340207"/>
                  <a:pt x="7123766" y="5340630"/>
                  <a:pt x="7123766" y="5341086"/>
                </a:cubicBezTo>
                <a:lnTo>
                  <a:pt x="7123766" y="5361987"/>
                </a:lnTo>
                <a:lnTo>
                  <a:pt x="7111558" y="5361987"/>
                </a:lnTo>
                <a:cubicBezTo>
                  <a:pt x="7111036" y="5361987"/>
                  <a:pt x="7110564" y="5362101"/>
                  <a:pt x="7110142" y="5362329"/>
                </a:cubicBezTo>
                <a:cubicBezTo>
                  <a:pt x="7109718" y="5362557"/>
                  <a:pt x="7109376" y="5362948"/>
                  <a:pt x="7109116" y="5363501"/>
                </a:cubicBezTo>
                <a:cubicBezTo>
                  <a:pt x="7108856" y="5364055"/>
                  <a:pt x="7108644" y="5364755"/>
                  <a:pt x="7108481" y="5365601"/>
                </a:cubicBezTo>
                <a:cubicBezTo>
                  <a:pt x="7108318" y="5366447"/>
                  <a:pt x="7108237" y="5367489"/>
                  <a:pt x="7108237" y="5368726"/>
                </a:cubicBezTo>
                <a:cubicBezTo>
                  <a:pt x="7108237" y="5371070"/>
                  <a:pt x="7108530" y="5372763"/>
                  <a:pt x="7109116" y="5373805"/>
                </a:cubicBezTo>
                <a:cubicBezTo>
                  <a:pt x="7109702" y="5374847"/>
                  <a:pt x="7110483" y="5375368"/>
                  <a:pt x="7111460" y="5375368"/>
                </a:cubicBezTo>
                <a:lnTo>
                  <a:pt x="7123766" y="5375368"/>
                </a:lnTo>
                <a:lnTo>
                  <a:pt x="7123766" y="5426741"/>
                </a:lnTo>
                <a:cubicBezTo>
                  <a:pt x="7123766" y="5431820"/>
                  <a:pt x="7124238" y="5436232"/>
                  <a:pt x="7125182" y="5439976"/>
                </a:cubicBezTo>
                <a:cubicBezTo>
                  <a:pt x="7126126" y="5443720"/>
                  <a:pt x="7127640" y="5446812"/>
                  <a:pt x="7129724" y="5449254"/>
                </a:cubicBezTo>
                <a:cubicBezTo>
                  <a:pt x="7131808" y="5451696"/>
                  <a:pt x="7134477" y="5453519"/>
                  <a:pt x="7137732" y="5454724"/>
                </a:cubicBezTo>
                <a:cubicBezTo>
                  <a:pt x="7140988" y="5455928"/>
                  <a:pt x="7144895" y="5456530"/>
                  <a:pt x="7149453" y="5456530"/>
                </a:cubicBezTo>
                <a:cubicBezTo>
                  <a:pt x="7150950" y="5456530"/>
                  <a:pt x="7152448" y="5456433"/>
                  <a:pt x="7153946" y="5456237"/>
                </a:cubicBezTo>
                <a:cubicBezTo>
                  <a:pt x="7155443" y="5456042"/>
                  <a:pt x="7156860" y="5455798"/>
                  <a:pt x="7158194" y="5455505"/>
                </a:cubicBezTo>
                <a:cubicBezTo>
                  <a:pt x="7159529" y="5455212"/>
                  <a:pt x="7160718" y="5454837"/>
                  <a:pt x="7161759" y="5454382"/>
                </a:cubicBezTo>
                <a:cubicBezTo>
                  <a:pt x="7162801" y="5453926"/>
                  <a:pt x="7163582" y="5453438"/>
                  <a:pt x="7164103" y="5452917"/>
                </a:cubicBezTo>
                <a:cubicBezTo>
                  <a:pt x="7164624" y="5452396"/>
                  <a:pt x="7165015" y="5451582"/>
                  <a:pt x="7165275" y="5450475"/>
                </a:cubicBezTo>
                <a:cubicBezTo>
                  <a:pt x="7165536" y="5449368"/>
                  <a:pt x="7165666" y="5447870"/>
                  <a:pt x="7165666" y="5445982"/>
                </a:cubicBezTo>
                <a:cubicBezTo>
                  <a:pt x="7165666" y="5444810"/>
                  <a:pt x="7165601" y="5443833"/>
                  <a:pt x="7165470" y="5443052"/>
                </a:cubicBezTo>
                <a:cubicBezTo>
                  <a:pt x="7165340" y="5442271"/>
                  <a:pt x="7165194" y="5441652"/>
                  <a:pt x="7165031" y="5441196"/>
                </a:cubicBezTo>
                <a:cubicBezTo>
                  <a:pt x="7164868" y="5440741"/>
                  <a:pt x="7164640" y="5440431"/>
                  <a:pt x="7164348" y="5440269"/>
                </a:cubicBezTo>
                <a:cubicBezTo>
                  <a:pt x="7164054" y="5440106"/>
                  <a:pt x="7163745" y="5440024"/>
                  <a:pt x="7163420" y="5440024"/>
                </a:cubicBezTo>
                <a:cubicBezTo>
                  <a:pt x="7162898" y="5440024"/>
                  <a:pt x="7162312" y="5440171"/>
                  <a:pt x="7161662" y="5440464"/>
                </a:cubicBezTo>
                <a:cubicBezTo>
                  <a:pt x="7161010" y="5440757"/>
                  <a:pt x="7160229" y="5441066"/>
                  <a:pt x="7159318" y="5441392"/>
                </a:cubicBezTo>
                <a:cubicBezTo>
                  <a:pt x="7158406" y="5441717"/>
                  <a:pt x="7157364" y="5442027"/>
                  <a:pt x="7156192" y="5442320"/>
                </a:cubicBezTo>
                <a:cubicBezTo>
                  <a:pt x="7155020" y="5442613"/>
                  <a:pt x="7153685" y="5442759"/>
                  <a:pt x="7152188" y="5442759"/>
                </a:cubicBezTo>
                <a:cubicBezTo>
                  <a:pt x="7147564" y="5442759"/>
                  <a:pt x="7144358" y="5441213"/>
                  <a:pt x="7142568" y="5438120"/>
                </a:cubicBezTo>
                <a:cubicBezTo>
                  <a:pt x="7140776" y="5435027"/>
                  <a:pt x="7139882" y="5430453"/>
                  <a:pt x="7139882" y="5424397"/>
                </a:cubicBezTo>
                <a:lnTo>
                  <a:pt x="7139882" y="5375368"/>
                </a:lnTo>
                <a:lnTo>
                  <a:pt x="7162443" y="5375368"/>
                </a:lnTo>
                <a:cubicBezTo>
                  <a:pt x="7163420" y="5375368"/>
                  <a:pt x="7164201" y="5374847"/>
                  <a:pt x="7164787" y="5373805"/>
                </a:cubicBezTo>
                <a:cubicBezTo>
                  <a:pt x="7165373" y="5372763"/>
                  <a:pt x="7165666" y="5371070"/>
                  <a:pt x="7165666" y="5368726"/>
                </a:cubicBezTo>
                <a:cubicBezTo>
                  <a:pt x="7165666" y="5367489"/>
                  <a:pt x="7165601" y="5366447"/>
                  <a:pt x="7165470" y="5365601"/>
                </a:cubicBezTo>
                <a:cubicBezTo>
                  <a:pt x="7165340" y="5364755"/>
                  <a:pt x="7165128" y="5364055"/>
                  <a:pt x="7164836" y="5363501"/>
                </a:cubicBezTo>
                <a:cubicBezTo>
                  <a:pt x="7164542" y="5362948"/>
                  <a:pt x="7164201" y="5362557"/>
                  <a:pt x="7163810" y="5362329"/>
                </a:cubicBezTo>
                <a:cubicBezTo>
                  <a:pt x="7163420" y="5362101"/>
                  <a:pt x="7162964" y="5361987"/>
                  <a:pt x="7162443" y="5361987"/>
                </a:cubicBezTo>
                <a:lnTo>
                  <a:pt x="7139882" y="5361987"/>
                </a:lnTo>
                <a:lnTo>
                  <a:pt x="7139882" y="5341086"/>
                </a:lnTo>
                <a:cubicBezTo>
                  <a:pt x="7139882" y="5340630"/>
                  <a:pt x="7139751" y="5340207"/>
                  <a:pt x="7139490" y="5339817"/>
                </a:cubicBezTo>
                <a:cubicBezTo>
                  <a:pt x="7139230" y="5339426"/>
                  <a:pt x="7138807" y="5339084"/>
                  <a:pt x="7138221" y="5338791"/>
                </a:cubicBezTo>
                <a:cubicBezTo>
                  <a:pt x="7137635" y="5338498"/>
                  <a:pt x="7136821" y="5338286"/>
                  <a:pt x="7135780" y="5338156"/>
                </a:cubicBezTo>
                <a:cubicBezTo>
                  <a:pt x="7134738" y="5338026"/>
                  <a:pt x="7133402" y="5337961"/>
                  <a:pt x="7131775" y="5337961"/>
                </a:cubicBezTo>
                <a:close/>
                <a:moveTo>
                  <a:pt x="6445975" y="5337961"/>
                </a:moveTo>
                <a:cubicBezTo>
                  <a:pt x="6444412" y="5337961"/>
                  <a:pt x="6443110" y="5338026"/>
                  <a:pt x="6442068" y="5338156"/>
                </a:cubicBezTo>
                <a:cubicBezTo>
                  <a:pt x="6441027" y="5338286"/>
                  <a:pt x="6440196" y="5338498"/>
                  <a:pt x="6439578" y="5338791"/>
                </a:cubicBezTo>
                <a:cubicBezTo>
                  <a:pt x="6438959" y="5339084"/>
                  <a:pt x="6438536" y="5339426"/>
                  <a:pt x="6438308" y="5339817"/>
                </a:cubicBezTo>
                <a:cubicBezTo>
                  <a:pt x="6438080" y="5340207"/>
                  <a:pt x="6437966" y="5340630"/>
                  <a:pt x="6437966" y="5341086"/>
                </a:cubicBezTo>
                <a:lnTo>
                  <a:pt x="6437966" y="5361987"/>
                </a:lnTo>
                <a:lnTo>
                  <a:pt x="6425758" y="5361987"/>
                </a:lnTo>
                <a:cubicBezTo>
                  <a:pt x="6425237" y="5361987"/>
                  <a:pt x="6424765" y="5362101"/>
                  <a:pt x="6424342" y="5362329"/>
                </a:cubicBezTo>
                <a:cubicBezTo>
                  <a:pt x="6423918" y="5362557"/>
                  <a:pt x="6423577" y="5362948"/>
                  <a:pt x="6423316" y="5363501"/>
                </a:cubicBezTo>
                <a:cubicBezTo>
                  <a:pt x="6423056" y="5364055"/>
                  <a:pt x="6422844" y="5364755"/>
                  <a:pt x="6422681" y="5365601"/>
                </a:cubicBezTo>
                <a:cubicBezTo>
                  <a:pt x="6422518" y="5366447"/>
                  <a:pt x="6422437" y="5367489"/>
                  <a:pt x="6422437" y="5368726"/>
                </a:cubicBezTo>
                <a:cubicBezTo>
                  <a:pt x="6422437" y="5371070"/>
                  <a:pt x="6422730" y="5372763"/>
                  <a:pt x="6423316" y="5373805"/>
                </a:cubicBezTo>
                <a:cubicBezTo>
                  <a:pt x="6423902" y="5374847"/>
                  <a:pt x="6424683" y="5375368"/>
                  <a:pt x="6425660" y="5375368"/>
                </a:cubicBezTo>
                <a:lnTo>
                  <a:pt x="6437966" y="5375368"/>
                </a:lnTo>
                <a:lnTo>
                  <a:pt x="6437966" y="5426741"/>
                </a:lnTo>
                <a:cubicBezTo>
                  <a:pt x="6437966" y="5431820"/>
                  <a:pt x="6438438" y="5436232"/>
                  <a:pt x="6439383" y="5439976"/>
                </a:cubicBezTo>
                <a:cubicBezTo>
                  <a:pt x="6440327" y="5443720"/>
                  <a:pt x="6441841" y="5446812"/>
                  <a:pt x="6443924" y="5449254"/>
                </a:cubicBezTo>
                <a:cubicBezTo>
                  <a:pt x="6446008" y="5451696"/>
                  <a:pt x="6448677" y="5453519"/>
                  <a:pt x="6451933" y="5454724"/>
                </a:cubicBezTo>
                <a:cubicBezTo>
                  <a:pt x="6455189" y="5455928"/>
                  <a:pt x="6459095" y="5456530"/>
                  <a:pt x="6463653" y="5456530"/>
                </a:cubicBezTo>
                <a:cubicBezTo>
                  <a:pt x="6465151" y="5456530"/>
                  <a:pt x="6466648" y="5456433"/>
                  <a:pt x="6468146" y="5456237"/>
                </a:cubicBezTo>
                <a:cubicBezTo>
                  <a:pt x="6469643" y="5456042"/>
                  <a:pt x="6471060" y="5455798"/>
                  <a:pt x="6472394" y="5455505"/>
                </a:cubicBezTo>
                <a:cubicBezTo>
                  <a:pt x="6473729" y="5455212"/>
                  <a:pt x="6474918" y="5454837"/>
                  <a:pt x="6475959" y="5454382"/>
                </a:cubicBezTo>
                <a:cubicBezTo>
                  <a:pt x="6477001" y="5453926"/>
                  <a:pt x="6477783" y="5453438"/>
                  <a:pt x="6478303" y="5452917"/>
                </a:cubicBezTo>
                <a:cubicBezTo>
                  <a:pt x="6478824" y="5452396"/>
                  <a:pt x="6479215" y="5451582"/>
                  <a:pt x="6479475" y="5450475"/>
                </a:cubicBezTo>
                <a:cubicBezTo>
                  <a:pt x="6479736" y="5449368"/>
                  <a:pt x="6479866" y="5447870"/>
                  <a:pt x="6479866" y="5445982"/>
                </a:cubicBezTo>
                <a:cubicBezTo>
                  <a:pt x="6479866" y="5444810"/>
                  <a:pt x="6479801" y="5443833"/>
                  <a:pt x="6479671" y="5443052"/>
                </a:cubicBezTo>
                <a:cubicBezTo>
                  <a:pt x="6479541" y="5442271"/>
                  <a:pt x="6479394" y="5441652"/>
                  <a:pt x="6479231" y="5441196"/>
                </a:cubicBezTo>
                <a:cubicBezTo>
                  <a:pt x="6479069" y="5440741"/>
                  <a:pt x="6478841" y="5440431"/>
                  <a:pt x="6478548" y="5440269"/>
                </a:cubicBezTo>
                <a:cubicBezTo>
                  <a:pt x="6478255" y="5440106"/>
                  <a:pt x="6477945" y="5440024"/>
                  <a:pt x="6477620" y="5440024"/>
                </a:cubicBezTo>
                <a:cubicBezTo>
                  <a:pt x="6477099" y="5440024"/>
                  <a:pt x="6476513" y="5440171"/>
                  <a:pt x="6475862" y="5440464"/>
                </a:cubicBezTo>
                <a:cubicBezTo>
                  <a:pt x="6475211" y="5440757"/>
                  <a:pt x="6474429" y="5441066"/>
                  <a:pt x="6473518" y="5441392"/>
                </a:cubicBezTo>
                <a:cubicBezTo>
                  <a:pt x="6472606" y="5441717"/>
                  <a:pt x="6471564" y="5442027"/>
                  <a:pt x="6470392" y="5442320"/>
                </a:cubicBezTo>
                <a:cubicBezTo>
                  <a:pt x="6469220" y="5442613"/>
                  <a:pt x="6467885" y="5442759"/>
                  <a:pt x="6466388" y="5442759"/>
                </a:cubicBezTo>
                <a:cubicBezTo>
                  <a:pt x="6461765" y="5442759"/>
                  <a:pt x="6458558" y="5441213"/>
                  <a:pt x="6456768" y="5438120"/>
                </a:cubicBezTo>
                <a:cubicBezTo>
                  <a:pt x="6454977" y="5435027"/>
                  <a:pt x="6454082" y="5430453"/>
                  <a:pt x="6454082" y="5424397"/>
                </a:cubicBezTo>
                <a:lnTo>
                  <a:pt x="6454082" y="5375368"/>
                </a:lnTo>
                <a:lnTo>
                  <a:pt x="6476643" y="5375368"/>
                </a:lnTo>
                <a:cubicBezTo>
                  <a:pt x="6477620" y="5375368"/>
                  <a:pt x="6478401" y="5374847"/>
                  <a:pt x="6478987" y="5373805"/>
                </a:cubicBezTo>
                <a:cubicBezTo>
                  <a:pt x="6479573" y="5372763"/>
                  <a:pt x="6479866" y="5371070"/>
                  <a:pt x="6479866" y="5368726"/>
                </a:cubicBezTo>
                <a:cubicBezTo>
                  <a:pt x="6479866" y="5367489"/>
                  <a:pt x="6479801" y="5366447"/>
                  <a:pt x="6479671" y="5365601"/>
                </a:cubicBezTo>
                <a:cubicBezTo>
                  <a:pt x="6479541" y="5364755"/>
                  <a:pt x="6479329" y="5364055"/>
                  <a:pt x="6479036" y="5363501"/>
                </a:cubicBezTo>
                <a:cubicBezTo>
                  <a:pt x="6478743" y="5362948"/>
                  <a:pt x="6478401" y="5362557"/>
                  <a:pt x="6478010" y="5362329"/>
                </a:cubicBezTo>
                <a:cubicBezTo>
                  <a:pt x="6477620" y="5362101"/>
                  <a:pt x="6477164" y="5361987"/>
                  <a:pt x="6476643" y="5361987"/>
                </a:cubicBezTo>
                <a:lnTo>
                  <a:pt x="6454082" y="5361987"/>
                </a:lnTo>
                <a:lnTo>
                  <a:pt x="6454082" y="5341086"/>
                </a:lnTo>
                <a:cubicBezTo>
                  <a:pt x="6454082" y="5340630"/>
                  <a:pt x="6453951" y="5340207"/>
                  <a:pt x="6453691" y="5339817"/>
                </a:cubicBezTo>
                <a:cubicBezTo>
                  <a:pt x="6453431" y="5339426"/>
                  <a:pt x="6453007" y="5339084"/>
                  <a:pt x="6452421" y="5338791"/>
                </a:cubicBezTo>
                <a:cubicBezTo>
                  <a:pt x="6451835" y="5338498"/>
                  <a:pt x="6451021" y="5338286"/>
                  <a:pt x="6449980" y="5338156"/>
                </a:cubicBezTo>
                <a:cubicBezTo>
                  <a:pt x="6448938" y="5338026"/>
                  <a:pt x="6447603" y="5337961"/>
                  <a:pt x="6445975" y="5337961"/>
                </a:cubicBezTo>
                <a:close/>
                <a:moveTo>
                  <a:pt x="5912575" y="5337961"/>
                </a:moveTo>
                <a:cubicBezTo>
                  <a:pt x="5911013" y="5337961"/>
                  <a:pt x="5909711" y="5338026"/>
                  <a:pt x="5908669" y="5338156"/>
                </a:cubicBezTo>
                <a:cubicBezTo>
                  <a:pt x="5907627" y="5338286"/>
                  <a:pt x="5906796" y="5338498"/>
                  <a:pt x="5906178" y="5338791"/>
                </a:cubicBezTo>
                <a:cubicBezTo>
                  <a:pt x="5905560" y="5339084"/>
                  <a:pt x="5905136" y="5339426"/>
                  <a:pt x="5904908" y="5339817"/>
                </a:cubicBezTo>
                <a:cubicBezTo>
                  <a:pt x="5904681" y="5340207"/>
                  <a:pt x="5904567" y="5340630"/>
                  <a:pt x="5904567" y="5341086"/>
                </a:cubicBezTo>
                <a:lnTo>
                  <a:pt x="5904567" y="5361987"/>
                </a:lnTo>
                <a:lnTo>
                  <a:pt x="5892358" y="5361987"/>
                </a:lnTo>
                <a:cubicBezTo>
                  <a:pt x="5891837" y="5361987"/>
                  <a:pt x="5891365" y="5362101"/>
                  <a:pt x="5890942" y="5362329"/>
                </a:cubicBezTo>
                <a:cubicBezTo>
                  <a:pt x="5890519" y="5362557"/>
                  <a:pt x="5890177" y="5362948"/>
                  <a:pt x="5889916" y="5363501"/>
                </a:cubicBezTo>
                <a:cubicBezTo>
                  <a:pt x="5889656" y="5364055"/>
                  <a:pt x="5889444" y="5364755"/>
                  <a:pt x="5889282" y="5365601"/>
                </a:cubicBezTo>
                <a:cubicBezTo>
                  <a:pt x="5889119" y="5366447"/>
                  <a:pt x="5889037" y="5367489"/>
                  <a:pt x="5889037" y="5368726"/>
                </a:cubicBezTo>
                <a:cubicBezTo>
                  <a:pt x="5889037" y="5371070"/>
                  <a:pt x="5889330" y="5372763"/>
                  <a:pt x="5889916" y="5373805"/>
                </a:cubicBezTo>
                <a:cubicBezTo>
                  <a:pt x="5890502" y="5374847"/>
                  <a:pt x="5891284" y="5375368"/>
                  <a:pt x="5892260" y="5375368"/>
                </a:cubicBezTo>
                <a:lnTo>
                  <a:pt x="5904567" y="5375368"/>
                </a:lnTo>
                <a:lnTo>
                  <a:pt x="5904567" y="5426741"/>
                </a:lnTo>
                <a:cubicBezTo>
                  <a:pt x="5904567" y="5431820"/>
                  <a:pt x="5905038" y="5436232"/>
                  <a:pt x="5905983" y="5439976"/>
                </a:cubicBezTo>
                <a:cubicBezTo>
                  <a:pt x="5906927" y="5443720"/>
                  <a:pt x="5908441" y="5446812"/>
                  <a:pt x="5910524" y="5449254"/>
                </a:cubicBezTo>
                <a:cubicBezTo>
                  <a:pt x="5912608" y="5451696"/>
                  <a:pt x="5915278" y="5453519"/>
                  <a:pt x="5918533" y="5454724"/>
                </a:cubicBezTo>
                <a:cubicBezTo>
                  <a:pt x="5921789" y="5455928"/>
                  <a:pt x="5925695" y="5456530"/>
                  <a:pt x="5930253" y="5456530"/>
                </a:cubicBezTo>
                <a:cubicBezTo>
                  <a:pt x="5931751" y="5456530"/>
                  <a:pt x="5933249" y="5456433"/>
                  <a:pt x="5934746" y="5456237"/>
                </a:cubicBezTo>
                <a:cubicBezTo>
                  <a:pt x="5936244" y="5456042"/>
                  <a:pt x="5937660" y="5455798"/>
                  <a:pt x="5938995" y="5455505"/>
                </a:cubicBezTo>
                <a:cubicBezTo>
                  <a:pt x="5940330" y="5455212"/>
                  <a:pt x="5941518" y="5454837"/>
                  <a:pt x="5942560" y="5454382"/>
                </a:cubicBezTo>
                <a:cubicBezTo>
                  <a:pt x="5943601" y="5453926"/>
                  <a:pt x="5944383" y="5453438"/>
                  <a:pt x="5944904" y="5452917"/>
                </a:cubicBezTo>
                <a:cubicBezTo>
                  <a:pt x="5945425" y="5452396"/>
                  <a:pt x="5945815" y="5451582"/>
                  <a:pt x="5946076" y="5450475"/>
                </a:cubicBezTo>
                <a:cubicBezTo>
                  <a:pt x="5946336" y="5449368"/>
                  <a:pt x="5946466" y="5447870"/>
                  <a:pt x="5946466" y="5445982"/>
                </a:cubicBezTo>
                <a:cubicBezTo>
                  <a:pt x="5946466" y="5444810"/>
                  <a:pt x="5946401" y="5443833"/>
                  <a:pt x="5946271" y="5443052"/>
                </a:cubicBezTo>
                <a:cubicBezTo>
                  <a:pt x="5946141" y="5442271"/>
                  <a:pt x="5945994" y="5441652"/>
                  <a:pt x="5945832" y="5441196"/>
                </a:cubicBezTo>
                <a:cubicBezTo>
                  <a:pt x="5945669" y="5440741"/>
                  <a:pt x="5945441" y="5440431"/>
                  <a:pt x="5945148" y="5440269"/>
                </a:cubicBezTo>
                <a:cubicBezTo>
                  <a:pt x="5944855" y="5440106"/>
                  <a:pt x="5944545" y="5440024"/>
                  <a:pt x="5944220" y="5440024"/>
                </a:cubicBezTo>
                <a:cubicBezTo>
                  <a:pt x="5943699" y="5440024"/>
                  <a:pt x="5943113" y="5440171"/>
                  <a:pt x="5942462" y="5440464"/>
                </a:cubicBezTo>
                <a:cubicBezTo>
                  <a:pt x="5941811" y="5440757"/>
                  <a:pt x="5941029" y="5441066"/>
                  <a:pt x="5940118" y="5441392"/>
                </a:cubicBezTo>
                <a:cubicBezTo>
                  <a:pt x="5939206" y="5441717"/>
                  <a:pt x="5938165" y="5442027"/>
                  <a:pt x="5936993" y="5442320"/>
                </a:cubicBezTo>
                <a:cubicBezTo>
                  <a:pt x="5935821" y="5442613"/>
                  <a:pt x="5934485" y="5442759"/>
                  <a:pt x="5932988" y="5442759"/>
                </a:cubicBezTo>
                <a:cubicBezTo>
                  <a:pt x="5928365" y="5442759"/>
                  <a:pt x="5925158" y="5441213"/>
                  <a:pt x="5923368" y="5438120"/>
                </a:cubicBezTo>
                <a:cubicBezTo>
                  <a:pt x="5921577" y="5435027"/>
                  <a:pt x="5920682" y="5430453"/>
                  <a:pt x="5920682" y="5424397"/>
                </a:cubicBezTo>
                <a:lnTo>
                  <a:pt x="5920682" y="5375368"/>
                </a:lnTo>
                <a:lnTo>
                  <a:pt x="5943243" y="5375368"/>
                </a:lnTo>
                <a:cubicBezTo>
                  <a:pt x="5944220" y="5375368"/>
                  <a:pt x="5945001" y="5374847"/>
                  <a:pt x="5945587" y="5373805"/>
                </a:cubicBezTo>
                <a:cubicBezTo>
                  <a:pt x="5946173" y="5372763"/>
                  <a:pt x="5946466" y="5371070"/>
                  <a:pt x="5946466" y="5368726"/>
                </a:cubicBezTo>
                <a:cubicBezTo>
                  <a:pt x="5946466" y="5367489"/>
                  <a:pt x="5946401" y="5366447"/>
                  <a:pt x="5946271" y="5365601"/>
                </a:cubicBezTo>
                <a:cubicBezTo>
                  <a:pt x="5946141" y="5364755"/>
                  <a:pt x="5945929" y="5364055"/>
                  <a:pt x="5945636" y="5363501"/>
                </a:cubicBezTo>
                <a:cubicBezTo>
                  <a:pt x="5945343" y="5362948"/>
                  <a:pt x="5945001" y="5362557"/>
                  <a:pt x="5944611" y="5362329"/>
                </a:cubicBezTo>
                <a:cubicBezTo>
                  <a:pt x="5944220" y="5362101"/>
                  <a:pt x="5943764" y="5361987"/>
                  <a:pt x="5943243" y="5361987"/>
                </a:cubicBezTo>
                <a:lnTo>
                  <a:pt x="5920682" y="5361987"/>
                </a:lnTo>
                <a:lnTo>
                  <a:pt x="5920682" y="5341086"/>
                </a:lnTo>
                <a:cubicBezTo>
                  <a:pt x="5920682" y="5340630"/>
                  <a:pt x="5920552" y="5340207"/>
                  <a:pt x="5920291" y="5339817"/>
                </a:cubicBezTo>
                <a:cubicBezTo>
                  <a:pt x="5920031" y="5339426"/>
                  <a:pt x="5919608" y="5339084"/>
                  <a:pt x="5919022" y="5338791"/>
                </a:cubicBezTo>
                <a:cubicBezTo>
                  <a:pt x="5918436" y="5338498"/>
                  <a:pt x="5917622" y="5338286"/>
                  <a:pt x="5916580" y="5338156"/>
                </a:cubicBezTo>
                <a:cubicBezTo>
                  <a:pt x="5915538" y="5338026"/>
                  <a:pt x="5914203" y="5337961"/>
                  <a:pt x="5912575" y="5337961"/>
                </a:cubicBezTo>
                <a:close/>
                <a:moveTo>
                  <a:pt x="4788626" y="5337961"/>
                </a:moveTo>
                <a:cubicBezTo>
                  <a:pt x="4787063" y="5337961"/>
                  <a:pt x="4785760" y="5338026"/>
                  <a:pt x="4784719" y="5338156"/>
                </a:cubicBezTo>
                <a:cubicBezTo>
                  <a:pt x="4783677" y="5338286"/>
                  <a:pt x="4782847" y="5338498"/>
                  <a:pt x="4782228" y="5338791"/>
                </a:cubicBezTo>
                <a:cubicBezTo>
                  <a:pt x="4781609" y="5339084"/>
                  <a:pt x="4781186" y="5339426"/>
                  <a:pt x="4780958" y="5339817"/>
                </a:cubicBezTo>
                <a:cubicBezTo>
                  <a:pt x="4780731" y="5340207"/>
                  <a:pt x="4780617" y="5340630"/>
                  <a:pt x="4780617" y="5341086"/>
                </a:cubicBezTo>
                <a:lnTo>
                  <a:pt x="4780617" y="5361987"/>
                </a:lnTo>
                <a:lnTo>
                  <a:pt x="4768408" y="5361987"/>
                </a:lnTo>
                <a:cubicBezTo>
                  <a:pt x="4767887" y="5361987"/>
                  <a:pt x="4767415" y="5362101"/>
                  <a:pt x="4766992" y="5362329"/>
                </a:cubicBezTo>
                <a:cubicBezTo>
                  <a:pt x="4766569" y="5362557"/>
                  <a:pt x="4766227" y="5362948"/>
                  <a:pt x="4765967" y="5363501"/>
                </a:cubicBezTo>
                <a:cubicBezTo>
                  <a:pt x="4765706" y="5364055"/>
                  <a:pt x="4765494" y="5364755"/>
                  <a:pt x="4765331" y="5365601"/>
                </a:cubicBezTo>
                <a:cubicBezTo>
                  <a:pt x="4765169" y="5366447"/>
                  <a:pt x="4765087" y="5367489"/>
                  <a:pt x="4765087" y="5368726"/>
                </a:cubicBezTo>
                <a:cubicBezTo>
                  <a:pt x="4765087" y="5371070"/>
                  <a:pt x="4765380" y="5372763"/>
                  <a:pt x="4765967" y="5373805"/>
                </a:cubicBezTo>
                <a:cubicBezTo>
                  <a:pt x="4766552" y="5374847"/>
                  <a:pt x="4767334" y="5375368"/>
                  <a:pt x="4768310" y="5375368"/>
                </a:cubicBezTo>
                <a:lnTo>
                  <a:pt x="4780617" y="5375368"/>
                </a:lnTo>
                <a:lnTo>
                  <a:pt x="4780617" y="5426741"/>
                </a:lnTo>
                <a:cubicBezTo>
                  <a:pt x="4780617" y="5431820"/>
                  <a:pt x="4781089" y="5436232"/>
                  <a:pt x="4782033" y="5439976"/>
                </a:cubicBezTo>
                <a:cubicBezTo>
                  <a:pt x="4782977" y="5443720"/>
                  <a:pt x="4784491" y="5446812"/>
                  <a:pt x="4786574" y="5449254"/>
                </a:cubicBezTo>
                <a:cubicBezTo>
                  <a:pt x="4788658" y="5451696"/>
                  <a:pt x="4791328" y="5453519"/>
                  <a:pt x="4794583" y="5454724"/>
                </a:cubicBezTo>
                <a:cubicBezTo>
                  <a:pt x="4797839" y="5455928"/>
                  <a:pt x="4801745" y="5456530"/>
                  <a:pt x="4806303" y="5456530"/>
                </a:cubicBezTo>
                <a:cubicBezTo>
                  <a:pt x="4807801" y="5456530"/>
                  <a:pt x="4809298" y="5456433"/>
                  <a:pt x="4810796" y="5456237"/>
                </a:cubicBezTo>
                <a:cubicBezTo>
                  <a:pt x="4812294" y="5456042"/>
                  <a:pt x="4813710" y="5455798"/>
                  <a:pt x="4815045" y="5455505"/>
                </a:cubicBezTo>
                <a:cubicBezTo>
                  <a:pt x="4816379" y="5455212"/>
                  <a:pt x="4817568" y="5454837"/>
                  <a:pt x="4818610" y="5454382"/>
                </a:cubicBezTo>
                <a:cubicBezTo>
                  <a:pt x="4819651" y="5453926"/>
                  <a:pt x="4820433" y="5453438"/>
                  <a:pt x="4820954" y="5452917"/>
                </a:cubicBezTo>
                <a:cubicBezTo>
                  <a:pt x="4821474" y="5452396"/>
                  <a:pt x="4821865" y="5451582"/>
                  <a:pt x="4822126" y="5450475"/>
                </a:cubicBezTo>
                <a:cubicBezTo>
                  <a:pt x="4822386" y="5449368"/>
                  <a:pt x="4822516" y="5447870"/>
                  <a:pt x="4822516" y="5445982"/>
                </a:cubicBezTo>
                <a:cubicBezTo>
                  <a:pt x="4822516" y="5444810"/>
                  <a:pt x="4822451" y="5443833"/>
                  <a:pt x="4822321" y="5443052"/>
                </a:cubicBezTo>
                <a:cubicBezTo>
                  <a:pt x="4822191" y="5442271"/>
                  <a:pt x="4822044" y="5441652"/>
                  <a:pt x="4821881" y="5441196"/>
                </a:cubicBezTo>
                <a:cubicBezTo>
                  <a:pt x="4821719" y="5440741"/>
                  <a:pt x="4821491" y="5440431"/>
                  <a:pt x="4821198" y="5440269"/>
                </a:cubicBezTo>
                <a:cubicBezTo>
                  <a:pt x="4820905" y="5440106"/>
                  <a:pt x="4820595" y="5440024"/>
                  <a:pt x="4820270" y="5440024"/>
                </a:cubicBezTo>
                <a:cubicBezTo>
                  <a:pt x="4819749" y="5440024"/>
                  <a:pt x="4819163" y="5440171"/>
                  <a:pt x="4818512" y="5440464"/>
                </a:cubicBezTo>
                <a:cubicBezTo>
                  <a:pt x="4817861" y="5440757"/>
                  <a:pt x="4817079" y="5441066"/>
                  <a:pt x="4816168" y="5441392"/>
                </a:cubicBezTo>
                <a:cubicBezTo>
                  <a:pt x="4815256" y="5441717"/>
                  <a:pt x="4814214" y="5442027"/>
                  <a:pt x="4813042" y="5442320"/>
                </a:cubicBezTo>
                <a:cubicBezTo>
                  <a:pt x="4811870" y="5442613"/>
                  <a:pt x="4810536" y="5442759"/>
                  <a:pt x="4809038" y="5442759"/>
                </a:cubicBezTo>
                <a:cubicBezTo>
                  <a:pt x="4804415" y="5442759"/>
                  <a:pt x="4801208" y="5441213"/>
                  <a:pt x="4799418" y="5438120"/>
                </a:cubicBezTo>
                <a:cubicBezTo>
                  <a:pt x="4797627" y="5435027"/>
                  <a:pt x="4796732" y="5430453"/>
                  <a:pt x="4796732" y="5424397"/>
                </a:cubicBezTo>
                <a:lnTo>
                  <a:pt x="4796732" y="5375368"/>
                </a:lnTo>
                <a:lnTo>
                  <a:pt x="4819293" y="5375368"/>
                </a:lnTo>
                <a:cubicBezTo>
                  <a:pt x="4820270" y="5375368"/>
                  <a:pt x="4821051" y="5374847"/>
                  <a:pt x="4821637" y="5373805"/>
                </a:cubicBezTo>
                <a:cubicBezTo>
                  <a:pt x="4822223" y="5372763"/>
                  <a:pt x="4822516" y="5371070"/>
                  <a:pt x="4822516" y="5368726"/>
                </a:cubicBezTo>
                <a:cubicBezTo>
                  <a:pt x="4822516" y="5367489"/>
                  <a:pt x="4822451" y="5366447"/>
                  <a:pt x="4822321" y="5365601"/>
                </a:cubicBezTo>
                <a:cubicBezTo>
                  <a:pt x="4822191" y="5364755"/>
                  <a:pt x="4821979" y="5364055"/>
                  <a:pt x="4821686" y="5363501"/>
                </a:cubicBezTo>
                <a:cubicBezTo>
                  <a:pt x="4821393" y="5362948"/>
                  <a:pt x="4821051" y="5362557"/>
                  <a:pt x="4820661" y="5362329"/>
                </a:cubicBezTo>
                <a:cubicBezTo>
                  <a:pt x="4820270" y="5362101"/>
                  <a:pt x="4819814" y="5361987"/>
                  <a:pt x="4819293" y="5361987"/>
                </a:cubicBezTo>
                <a:lnTo>
                  <a:pt x="4796732" y="5361987"/>
                </a:lnTo>
                <a:lnTo>
                  <a:pt x="4796732" y="5341086"/>
                </a:lnTo>
                <a:cubicBezTo>
                  <a:pt x="4796732" y="5340630"/>
                  <a:pt x="4796602" y="5340207"/>
                  <a:pt x="4796341" y="5339817"/>
                </a:cubicBezTo>
                <a:cubicBezTo>
                  <a:pt x="4796081" y="5339426"/>
                  <a:pt x="4795657" y="5339084"/>
                  <a:pt x="4795071" y="5338791"/>
                </a:cubicBezTo>
                <a:cubicBezTo>
                  <a:pt x="4794485" y="5338498"/>
                  <a:pt x="4793672" y="5338286"/>
                  <a:pt x="4792630" y="5338156"/>
                </a:cubicBezTo>
                <a:cubicBezTo>
                  <a:pt x="4791588" y="5338026"/>
                  <a:pt x="4790253" y="5337961"/>
                  <a:pt x="4788626" y="5337961"/>
                </a:cubicBezTo>
                <a:close/>
                <a:moveTo>
                  <a:pt x="4388575" y="5337961"/>
                </a:moveTo>
                <a:cubicBezTo>
                  <a:pt x="4387013" y="5337961"/>
                  <a:pt x="4385710" y="5338026"/>
                  <a:pt x="4384669" y="5338156"/>
                </a:cubicBezTo>
                <a:cubicBezTo>
                  <a:pt x="4383627" y="5338286"/>
                  <a:pt x="4382797" y="5338498"/>
                  <a:pt x="4382178" y="5338791"/>
                </a:cubicBezTo>
                <a:cubicBezTo>
                  <a:pt x="4381559" y="5339084"/>
                  <a:pt x="4381136" y="5339426"/>
                  <a:pt x="4380908" y="5339817"/>
                </a:cubicBezTo>
                <a:cubicBezTo>
                  <a:pt x="4380680" y="5340207"/>
                  <a:pt x="4380567" y="5340630"/>
                  <a:pt x="4380567" y="5341086"/>
                </a:cubicBezTo>
                <a:lnTo>
                  <a:pt x="4380567" y="5361987"/>
                </a:lnTo>
                <a:lnTo>
                  <a:pt x="4368358" y="5361987"/>
                </a:lnTo>
                <a:cubicBezTo>
                  <a:pt x="4367837" y="5361987"/>
                  <a:pt x="4367365" y="5362101"/>
                  <a:pt x="4366942" y="5362329"/>
                </a:cubicBezTo>
                <a:cubicBezTo>
                  <a:pt x="4366519" y="5362557"/>
                  <a:pt x="4366177" y="5362948"/>
                  <a:pt x="4365916" y="5363501"/>
                </a:cubicBezTo>
                <a:cubicBezTo>
                  <a:pt x="4365656" y="5364055"/>
                  <a:pt x="4365444" y="5364755"/>
                  <a:pt x="4365281" y="5365601"/>
                </a:cubicBezTo>
                <a:cubicBezTo>
                  <a:pt x="4365119" y="5366447"/>
                  <a:pt x="4365037" y="5367489"/>
                  <a:pt x="4365037" y="5368726"/>
                </a:cubicBezTo>
                <a:cubicBezTo>
                  <a:pt x="4365037" y="5371070"/>
                  <a:pt x="4365330" y="5372763"/>
                  <a:pt x="4365916" y="5373805"/>
                </a:cubicBezTo>
                <a:cubicBezTo>
                  <a:pt x="4366502" y="5374847"/>
                  <a:pt x="4367284" y="5375368"/>
                  <a:pt x="4368260" y="5375368"/>
                </a:cubicBezTo>
                <a:lnTo>
                  <a:pt x="4380567" y="5375368"/>
                </a:lnTo>
                <a:lnTo>
                  <a:pt x="4380567" y="5426741"/>
                </a:lnTo>
                <a:cubicBezTo>
                  <a:pt x="4380567" y="5431820"/>
                  <a:pt x="4381039" y="5436232"/>
                  <a:pt x="4381983" y="5439976"/>
                </a:cubicBezTo>
                <a:cubicBezTo>
                  <a:pt x="4382927" y="5443720"/>
                  <a:pt x="4384441" y="5446812"/>
                  <a:pt x="4386524" y="5449254"/>
                </a:cubicBezTo>
                <a:cubicBezTo>
                  <a:pt x="4388608" y="5451696"/>
                  <a:pt x="4391278" y="5453519"/>
                  <a:pt x="4394533" y="5454724"/>
                </a:cubicBezTo>
                <a:cubicBezTo>
                  <a:pt x="4397789" y="5455928"/>
                  <a:pt x="4401695" y="5456530"/>
                  <a:pt x="4406253" y="5456530"/>
                </a:cubicBezTo>
                <a:cubicBezTo>
                  <a:pt x="4407751" y="5456530"/>
                  <a:pt x="4409248" y="5456433"/>
                  <a:pt x="4410746" y="5456237"/>
                </a:cubicBezTo>
                <a:cubicBezTo>
                  <a:pt x="4412244" y="5456042"/>
                  <a:pt x="4413660" y="5455798"/>
                  <a:pt x="4414995" y="5455505"/>
                </a:cubicBezTo>
                <a:cubicBezTo>
                  <a:pt x="4416329" y="5455212"/>
                  <a:pt x="4417518" y="5454837"/>
                  <a:pt x="4418560" y="5454382"/>
                </a:cubicBezTo>
                <a:cubicBezTo>
                  <a:pt x="4419601" y="5453926"/>
                  <a:pt x="4420383" y="5453438"/>
                  <a:pt x="4420904" y="5452917"/>
                </a:cubicBezTo>
                <a:cubicBezTo>
                  <a:pt x="4421424" y="5452396"/>
                  <a:pt x="4421815" y="5451582"/>
                  <a:pt x="4422076" y="5450475"/>
                </a:cubicBezTo>
                <a:cubicBezTo>
                  <a:pt x="4422336" y="5449368"/>
                  <a:pt x="4422467" y="5447870"/>
                  <a:pt x="4422467" y="5445982"/>
                </a:cubicBezTo>
                <a:cubicBezTo>
                  <a:pt x="4422467" y="5444810"/>
                  <a:pt x="4422401" y="5443833"/>
                  <a:pt x="4422271" y="5443052"/>
                </a:cubicBezTo>
                <a:cubicBezTo>
                  <a:pt x="4422141" y="5442271"/>
                  <a:pt x="4421994" y="5441652"/>
                  <a:pt x="4421831" y="5441196"/>
                </a:cubicBezTo>
                <a:cubicBezTo>
                  <a:pt x="4421669" y="5440741"/>
                  <a:pt x="4421441" y="5440431"/>
                  <a:pt x="4421148" y="5440269"/>
                </a:cubicBezTo>
                <a:cubicBezTo>
                  <a:pt x="4420855" y="5440106"/>
                  <a:pt x="4420546" y="5440024"/>
                  <a:pt x="4420220" y="5440024"/>
                </a:cubicBezTo>
                <a:cubicBezTo>
                  <a:pt x="4419699" y="5440024"/>
                  <a:pt x="4419113" y="5440171"/>
                  <a:pt x="4418462" y="5440464"/>
                </a:cubicBezTo>
                <a:cubicBezTo>
                  <a:pt x="4417811" y="5440757"/>
                  <a:pt x="4417029" y="5441066"/>
                  <a:pt x="4416118" y="5441392"/>
                </a:cubicBezTo>
                <a:cubicBezTo>
                  <a:pt x="4415207" y="5441717"/>
                  <a:pt x="4414164" y="5442027"/>
                  <a:pt x="4412992" y="5442320"/>
                </a:cubicBezTo>
                <a:cubicBezTo>
                  <a:pt x="4411820" y="5442613"/>
                  <a:pt x="4410486" y="5442759"/>
                  <a:pt x="4408988" y="5442759"/>
                </a:cubicBezTo>
                <a:cubicBezTo>
                  <a:pt x="4404365" y="5442759"/>
                  <a:pt x="4401159" y="5441213"/>
                  <a:pt x="4399368" y="5438120"/>
                </a:cubicBezTo>
                <a:cubicBezTo>
                  <a:pt x="4397577" y="5435027"/>
                  <a:pt x="4396682" y="5430453"/>
                  <a:pt x="4396682" y="5424397"/>
                </a:cubicBezTo>
                <a:lnTo>
                  <a:pt x="4396682" y="5375368"/>
                </a:lnTo>
                <a:lnTo>
                  <a:pt x="4419243" y="5375368"/>
                </a:lnTo>
                <a:cubicBezTo>
                  <a:pt x="4420220" y="5375368"/>
                  <a:pt x="4421001" y="5374847"/>
                  <a:pt x="4421587" y="5373805"/>
                </a:cubicBezTo>
                <a:cubicBezTo>
                  <a:pt x="4422173" y="5372763"/>
                  <a:pt x="4422467" y="5371070"/>
                  <a:pt x="4422467" y="5368726"/>
                </a:cubicBezTo>
                <a:cubicBezTo>
                  <a:pt x="4422467" y="5367489"/>
                  <a:pt x="4422401" y="5366447"/>
                  <a:pt x="4422271" y="5365601"/>
                </a:cubicBezTo>
                <a:cubicBezTo>
                  <a:pt x="4422141" y="5364755"/>
                  <a:pt x="4421929" y="5364055"/>
                  <a:pt x="4421636" y="5363501"/>
                </a:cubicBezTo>
                <a:cubicBezTo>
                  <a:pt x="4421343" y="5362948"/>
                  <a:pt x="4421001" y="5362557"/>
                  <a:pt x="4420611" y="5362329"/>
                </a:cubicBezTo>
                <a:cubicBezTo>
                  <a:pt x="4420220" y="5362101"/>
                  <a:pt x="4419764" y="5361987"/>
                  <a:pt x="4419243" y="5361987"/>
                </a:cubicBezTo>
                <a:lnTo>
                  <a:pt x="4396682" y="5361987"/>
                </a:lnTo>
                <a:lnTo>
                  <a:pt x="4396682" y="5341086"/>
                </a:lnTo>
                <a:cubicBezTo>
                  <a:pt x="4396682" y="5340630"/>
                  <a:pt x="4396552" y="5340207"/>
                  <a:pt x="4396291" y="5339817"/>
                </a:cubicBezTo>
                <a:cubicBezTo>
                  <a:pt x="4396031" y="5339426"/>
                  <a:pt x="4395608" y="5339084"/>
                  <a:pt x="4395021" y="5338791"/>
                </a:cubicBezTo>
                <a:cubicBezTo>
                  <a:pt x="4394435" y="5338498"/>
                  <a:pt x="4393622" y="5338286"/>
                  <a:pt x="4392580" y="5338156"/>
                </a:cubicBezTo>
                <a:cubicBezTo>
                  <a:pt x="4391538" y="5338026"/>
                  <a:pt x="4390203" y="5337961"/>
                  <a:pt x="4388575" y="5337961"/>
                </a:cubicBezTo>
                <a:close/>
                <a:moveTo>
                  <a:pt x="3321776" y="5337961"/>
                </a:moveTo>
                <a:cubicBezTo>
                  <a:pt x="3320213" y="5337961"/>
                  <a:pt x="3318911" y="5338026"/>
                  <a:pt x="3317869" y="5338156"/>
                </a:cubicBezTo>
                <a:cubicBezTo>
                  <a:pt x="3316827" y="5338286"/>
                  <a:pt x="3315997" y="5338498"/>
                  <a:pt x="3315378" y="5338791"/>
                </a:cubicBezTo>
                <a:cubicBezTo>
                  <a:pt x="3314759" y="5339084"/>
                  <a:pt x="3314336" y="5339426"/>
                  <a:pt x="3314109" y="5339817"/>
                </a:cubicBezTo>
                <a:cubicBezTo>
                  <a:pt x="3313881" y="5340207"/>
                  <a:pt x="3313767" y="5340630"/>
                  <a:pt x="3313767" y="5341086"/>
                </a:cubicBezTo>
                <a:lnTo>
                  <a:pt x="3313767" y="5361987"/>
                </a:lnTo>
                <a:lnTo>
                  <a:pt x="3301558" y="5361987"/>
                </a:lnTo>
                <a:cubicBezTo>
                  <a:pt x="3301037" y="5361987"/>
                  <a:pt x="3300565" y="5362101"/>
                  <a:pt x="3300142" y="5362329"/>
                </a:cubicBezTo>
                <a:cubicBezTo>
                  <a:pt x="3299719" y="5362557"/>
                  <a:pt x="3299377" y="5362948"/>
                  <a:pt x="3299117" y="5363501"/>
                </a:cubicBezTo>
                <a:cubicBezTo>
                  <a:pt x="3298856" y="5364055"/>
                  <a:pt x="3298644" y="5364755"/>
                  <a:pt x="3298482" y="5365601"/>
                </a:cubicBezTo>
                <a:cubicBezTo>
                  <a:pt x="3298319" y="5366447"/>
                  <a:pt x="3298238" y="5367489"/>
                  <a:pt x="3298238" y="5368726"/>
                </a:cubicBezTo>
                <a:cubicBezTo>
                  <a:pt x="3298238" y="5371070"/>
                  <a:pt x="3298531" y="5372763"/>
                  <a:pt x="3299117" y="5373805"/>
                </a:cubicBezTo>
                <a:cubicBezTo>
                  <a:pt x="3299702" y="5374847"/>
                  <a:pt x="3300484" y="5375368"/>
                  <a:pt x="3301461" y="5375368"/>
                </a:cubicBezTo>
                <a:lnTo>
                  <a:pt x="3313767" y="5375368"/>
                </a:lnTo>
                <a:lnTo>
                  <a:pt x="3313767" y="5426741"/>
                </a:lnTo>
                <a:cubicBezTo>
                  <a:pt x="3313767" y="5431820"/>
                  <a:pt x="3314239" y="5436232"/>
                  <a:pt x="3315183" y="5439976"/>
                </a:cubicBezTo>
                <a:cubicBezTo>
                  <a:pt x="3316127" y="5443720"/>
                  <a:pt x="3317641" y="5446812"/>
                  <a:pt x="3319724" y="5449254"/>
                </a:cubicBezTo>
                <a:cubicBezTo>
                  <a:pt x="3321808" y="5451696"/>
                  <a:pt x="3324478" y="5453519"/>
                  <a:pt x="3327733" y="5454724"/>
                </a:cubicBezTo>
                <a:cubicBezTo>
                  <a:pt x="3330989" y="5455928"/>
                  <a:pt x="3334895" y="5456530"/>
                  <a:pt x="3339454" y="5456530"/>
                </a:cubicBezTo>
                <a:cubicBezTo>
                  <a:pt x="3340951" y="5456530"/>
                  <a:pt x="3342449" y="5456433"/>
                  <a:pt x="3343946" y="5456237"/>
                </a:cubicBezTo>
                <a:cubicBezTo>
                  <a:pt x="3345444" y="5456042"/>
                  <a:pt x="3346860" y="5455798"/>
                  <a:pt x="3348195" y="5455505"/>
                </a:cubicBezTo>
                <a:cubicBezTo>
                  <a:pt x="3349530" y="5455212"/>
                  <a:pt x="3350718" y="5454837"/>
                  <a:pt x="3351760" y="5454382"/>
                </a:cubicBezTo>
                <a:cubicBezTo>
                  <a:pt x="3352801" y="5453926"/>
                  <a:pt x="3353583" y="5453438"/>
                  <a:pt x="3354104" y="5452917"/>
                </a:cubicBezTo>
                <a:cubicBezTo>
                  <a:pt x="3354625" y="5452396"/>
                  <a:pt x="3355015" y="5451582"/>
                  <a:pt x="3355276" y="5450475"/>
                </a:cubicBezTo>
                <a:cubicBezTo>
                  <a:pt x="3355536" y="5449368"/>
                  <a:pt x="3355667" y="5447870"/>
                  <a:pt x="3355667" y="5445982"/>
                </a:cubicBezTo>
                <a:cubicBezTo>
                  <a:pt x="3355667" y="5444810"/>
                  <a:pt x="3355601" y="5443833"/>
                  <a:pt x="3355471" y="5443052"/>
                </a:cubicBezTo>
                <a:cubicBezTo>
                  <a:pt x="3355341" y="5442271"/>
                  <a:pt x="3355194" y="5441652"/>
                  <a:pt x="3355032" y="5441196"/>
                </a:cubicBezTo>
                <a:cubicBezTo>
                  <a:pt x="3354869" y="5440741"/>
                  <a:pt x="3354641" y="5440431"/>
                  <a:pt x="3354348" y="5440269"/>
                </a:cubicBezTo>
                <a:cubicBezTo>
                  <a:pt x="3354055" y="5440106"/>
                  <a:pt x="3353746" y="5440024"/>
                  <a:pt x="3353420" y="5440024"/>
                </a:cubicBezTo>
                <a:cubicBezTo>
                  <a:pt x="3352899" y="5440024"/>
                  <a:pt x="3352313" y="5440171"/>
                  <a:pt x="3351662" y="5440464"/>
                </a:cubicBezTo>
                <a:cubicBezTo>
                  <a:pt x="3351011" y="5440757"/>
                  <a:pt x="3350229" y="5441066"/>
                  <a:pt x="3349318" y="5441392"/>
                </a:cubicBezTo>
                <a:cubicBezTo>
                  <a:pt x="3348406" y="5441717"/>
                  <a:pt x="3347365" y="5442027"/>
                  <a:pt x="3346193" y="5442320"/>
                </a:cubicBezTo>
                <a:cubicBezTo>
                  <a:pt x="3345021" y="5442613"/>
                  <a:pt x="3343686" y="5442759"/>
                  <a:pt x="3342188" y="5442759"/>
                </a:cubicBezTo>
                <a:cubicBezTo>
                  <a:pt x="3337565" y="5442759"/>
                  <a:pt x="3334358" y="5441213"/>
                  <a:pt x="3332568" y="5438120"/>
                </a:cubicBezTo>
                <a:cubicBezTo>
                  <a:pt x="3330777" y="5435027"/>
                  <a:pt x="3329882" y="5430453"/>
                  <a:pt x="3329882" y="5424397"/>
                </a:cubicBezTo>
                <a:lnTo>
                  <a:pt x="3329882" y="5375368"/>
                </a:lnTo>
                <a:lnTo>
                  <a:pt x="3352444" y="5375368"/>
                </a:lnTo>
                <a:cubicBezTo>
                  <a:pt x="3353420" y="5375368"/>
                  <a:pt x="3354201" y="5374847"/>
                  <a:pt x="3354788" y="5373805"/>
                </a:cubicBezTo>
                <a:cubicBezTo>
                  <a:pt x="3355373" y="5372763"/>
                  <a:pt x="3355667" y="5371070"/>
                  <a:pt x="3355667" y="5368726"/>
                </a:cubicBezTo>
                <a:cubicBezTo>
                  <a:pt x="3355667" y="5367489"/>
                  <a:pt x="3355601" y="5366447"/>
                  <a:pt x="3355471" y="5365601"/>
                </a:cubicBezTo>
                <a:cubicBezTo>
                  <a:pt x="3355341" y="5364755"/>
                  <a:pt x="3355129" y="5364055"/>
                  <a:pt x="3354836" y="5363501"/>
                </a:cubicBezTo>
                <a:cubicBezTo>
                  <a:pt x="3354543" y="5362948"/>
                  <a:pt x="3354201" y="5362557"/>
                  <a:pt x="3353811" y="5362329"/>
                </a:cubicBezTo>
                <a:cubicBezTo>
                  <a:pt x="3353420" y="5362101"/>
                  <a:pt x="3352964" y="5361987"/>
                  <a:pt x="3352444" y="5361987"/>
                </a:cubicBezTo>
                <a:lnTo>
                  <a:pt x="3329882" y="5361987"/>
                </a:lnTo>
                <a:lnTo>
                  <a:pt x="3329882" y="5341086"/>
                </a:lnTo>
                <a:cubicBezTo>
                  <a:pt x="3329882" y="5340630"/>
                  <a:pt x="3329752" y="5340207"/>
                  <a:pt x="3329491" y="5339817"/>
                </a:cubicBezTo>
                <a:cubicBezTo>
                  <a:pt x="3329231" y="5339426"/>
                  <a:pt x="3328808" y="5339084"/>
                  <a:pt x="3328222" y="5338791"/>
                </a:cubicBezTo>
                <a:cubicBezTo>
                  <a:pt x="3327636" y="5338498"/>
                  <a:pt x="3326822" y="5338286"/>
                  <a:pt x="3325780" y="5338156"/>
                </a:cubicBezTo>
                <a:cubicBezTo>
                  <a:pt x="3324738" y="5338026"/>
                  <a:pt x="3323403" y="5337961"/>
                  <a:pt x="3321776" y="5337961"/>
                </a:cubicBezTo>
                <a:close/>
                <a:moveTo>
                  <a:pt x="2997926" y="5337961"/>
                </a:moveTo>
                <a:cubicBezTo>
                  <a:pt x="2996363" y="5337961"/>
                  <a:pt x="2995060" y="5338026"/>
                  <a:pt x="2994019" y="5338156"/>
                </a:cubicBezTo>
                <a:cubicBezTo>
                  <a:pt x="2992977" y="5338286"/>
                  <a:pt x="2992147" y="5338498"/>
                  <a:pt x="2991528" y="5338791"/>
                </a:cubicBezTo>
                <a:cubicBezTo>
                  <a:pt x="2990909" y="5339084"/>
                  <a:pt x="2990486" y="5339426"/>
                  <a:pt x="2990258" y="5339817"/>
                </a:cubicBezTo>
                <a:cubicBezTo>
                  <a:pt x="2990031" y="5340207"/>
                  <a:pt x="2989917" y="5340630"/>
                  <a:pt x="2989917" y="5341086"/>
                </a:cubicBezTo>
                <a:lnTo>
                  <a:pt x="2989917" y="5361987"/>
                </a:lnTo>
                <a:lnTo>
                  <a:pt x="2977708" y="5361987"/>
                </a:lnTo>
                <a:cubicBezTo>
                  <a:pt x="2977187" y="5361987"/>
                  <a:pt x="2976715" y="5362101"/>
                  <a:pt x="2976292" y="5362329"/>
                </a:cubicBezTo>
                <a:cubicBezTo>
                  <a:pt x="2975869" y="5362557"/>
                  <a:pt x="2975527" y="5362948"/>
                  <a:pt x="2975266" y="5363501"/>
                </a:cubicBezTo>
                <a:cubicBezTo>
                  <a:pt x="2975006" y="5364055"/>
                  <a:pt x="2974794" y="5364755"/>
                  <a:pt x="2974632" y="5365601"/>
                </a:cubicBezTo>
                <a:cubicBezTo>
                  <a:pt x="2974469" y="5366447"/>
                  <a:pt x="2974387" y="5367489"/>
                  <a:pt x="2974387" y="5368726"/>
                </a:cubicBezTo>
                <a:cubicBezTo>
                  <a:pt x="2974387" y="5371070"/>
                  <a:pt x="2974680" y="5372763"/>
                  <a:pt x="2975266" y="5373805"/>
                </a:cubicBezTo>
                <a:cubicBezTo>
                  <a:pt x="2975852" y="5374847"/>
                  <a:pt x="2976634" y="5375368"/>
                  <a:pt x="2977611" y="5375368"/>
                </a:cubicBezTo>
                <a:lnTo>
                  <a:pt x="2989917" y="5375368"/>
                </a:lnTo>
                <a:lnTo>
                  <a:pt x="2989917" y="5426741"/>
                </a:lnTo>
                <a:cubicBezTo>
                  <a:pt x="2989917" y="5431820"/>
                  <a:pt x="2990389" y="5436232"/>
                  <a:pt x="2991333" y="5439976"/>
                </a:cubicBezTo>
                <a:cubicBezTo>
                  <a:pt x="2992277" y="5443720"/>
                  <a:pt x="2993791" y="5446812"/>
                  <a:pt x="2995874" y="5449254"/>
                </a:cubicBezTo>
                <a:cubicBezTo>
                  <a:pt x="2997958" y="5451696"/>
                  <a:pt x="3000628" y="5453519"/>
                  <a:pt x="3003883" y="5454724"/>
                </a:cubicBezTo>
                <a:cubicBezTo>
                  <a:pt x="3007139" y="5455928"/>
                  <a:pt x="3011046" y="5456530"/>
                  <a:pt x="3015604" y="5456530"/>
                </a:cubicBezTo>
                <a:cubicBezTo>
                  <a:pt x="3017101" y="5456530"/>
                  <a:pt x="3018599" y="5456433"/>
                  <a:pt x="3020096" y="5456237"/>
                </a:cubicBezTo>
                <a:cubicBezTo>
                  <a:pt x="3021594" y="5456042"/>
                  <a:pt x="3023010" y="5455798"/>
                  <a:pt x="3024345" y="5455505"/>
                </a:cubicBezTo>
                <a:cubicBezTo>
                  <a:pt x="3025680" y="5455212"/>
                  <a:pt x="3026868" y="5454837"/>
                  <a:pt x="3027910" y="5454382"/>
                </a:cubicBezTo>
                <a:cubicBezTo>
                  <a:pt x="3028951" y="5453926"/>
                  <a:pt x="3029733" y="5453438"/>
                  <a:pt x="3030254" y="5452917"/>
                </a:cubicBezTo>
                <a:cubicBezTo>
                  <a:pt x="3030775" y="5452396"/>
                  <a:pt x="3031165" y="5451582"/>
                  <a:pt x="3031426" y="5450475"/>
                </a:cubicBezTo>
                <a:cubicBezTo>
                  <a:pt x="3031686" y="5449368"/>
                  <a:pt x="3031817" y="5447870"/>
                  <a:pt x="3031817" y="5445982"/>
                </a:cubicBezTo>
                <a:cubicBezTo>
                  <a:pt x="3031817" y="5444810"/>
                  <a:pt x="3031751" y="5443833"/>
                  <a:pt x="3031621" y="5443052"/>
                </a:cubicBezTo>
                <a:cubicBezTo>
                  <a:pt x="3031491" y="5442271"/>
                  <a:pt x="3031344" y="5441652"/>
                  <a:pt x="3031182" y="5441196"/>
                </a:cubicBezTo>
                <a:cubicBezTo>
                  <a:pt x="3031019" y="5440741"/>
                  <a:pt x="3030791" y="5440431"/>
                  <a:pt x="3030498" y="5440269"/>
                </a:cubicBezTo>
                <a:cubicBezTo>
                  <a:pt x="3030205" y="5440106"/>
                  <a:pt x="3029896" y="5440024"/>
                  <a:pt x="3029570" y="5440024"/>
                </a:cubicBezTo>
                <a:cubicBezTo>
                  <a:pt x="3029049" y="5440024"/>
                  <a:pt x="3028463" y="5440171"/>
                  <a:pt x="3027812" y="5440464"/>
                </a:cubicBezTo>
                <a:cubicBezTo>
                  <a:pt x="3027161" y="5440757"/>
                  <a:pt x="3026380" y="5441066"/>
                  <a:pt x="3025468" y="5441392"/>
                </a:cubicBezTo>
                <a:cubicBezTo>
                  <a:pt x="3024556" y="5441717"/>
                  <a:pt x="3023515" y="5442027"/>
                  <a:pt x="3022343" y="5442320"/>
                </a:cubicBezTo>
                <a:cubicBezTo>
                  <a:pt x="3021170" y="5442613"/>
                  <a:pt x="3019836" y="5442759"/>
                  <a:pt x="3018338" y="5442759"/>
                </a:cubicBezTo>
                <a:cubicBezTo>
                  <a:pt x="3013715" y="5442759"/>
                  <a:pt x="3010509" y="5441213"/>
                  <a:pt x="3008718" y="5438120"/>
                </a:cubicBezTo>
                <a:cubicBezTo>
                  <a:pt x="3006927" y="5435027"/>
                  <a:pt x="3006032" y="5430453"/>
                  <a:pt x="3006032" y="5424397"/>
                </a:cubicBezTo>
                <a:lnTo>
                  <a:pt x="3006032" y="5375368"/>
                </a:lnTo>
                <a:lnTo>
                  <a:pt x="3028593" y="5375368"/>
                </a:lnTo>
                <a:cubicBezTo>
                  <a:pt x="3029570" y="5375368"/>
                  <a:pt x="3030351" y="5374847"/>
                  <a:pt x="3030937" y="5373805"/>
                </a:cubicBezTo>
                <a:cubicBezTo>
                  <a:pt x="3031523" y="5372763"/>
                  <a:pt x="3031817" y="5371070"/>
                  <a:pt x="3031817" y="5368726"/>
                </a:cubicBezTo>
                <a:cubicBezTo>
                  <a:pt x="3031817" y="5367489"/>
                  <a:pt x="3031751" y="5366447"/>
                  <a:pt x="3031621" y="5365601"/>
                </a:cubicBezTo>
                <a:cubicBezTo>
                  <a:pt x="3031491" y="5364755"/>
                  <a:pt x="3031279" y="5364055"/>
                  <a:pt x="3030986" y="5363501"/>
                </a:cubicBezTo>
                <a:cubicBezTo>
                  <a:pt x="3030693" y="5362948"/>
                  <a:pt x="3030351" y="5362557"/>
                  <a:pt x="3029961" y="5362329"/>
                </a:cubicBezTo>
                <a:cubicBezTo>
                  <a:pt x="3029570" y="5362101"/>
                  <a:pt x="3029114" y="5361987"/>
                  <a:pt x="3028593" y="5361987"/>
                </a:cubicBezTo>
                <a:lnTo>
                  <a:pt x="3006032" y="5361987"/>
                </a:lnTo>
                <a:lnTo>
                  <a:pt x="3006032" y="5341086"/>
                </a:lnTo>
                <a:cubicBezTo>
                  <a:pt x="3006032" y="5340630"/>
                  <a:pt x="3005902" y="5340207"/>
                  <a:pt x="3005641" y="5339817"/>
                </a:cubicBezTo>
                <a:cubicBezTo>
                  <a:pt x="3005381" y="5339426"/>
                  <a:pt x="3004958" y="5339084"/>
                  <a:pt x="3004372" y="5338791"/>
                </a:cubicBezTo>
                <a:cubicBezTo>
                  <a:pt x="3003786" y="5338498"/>
                  <a:pt x="3002971" y="5338286"/>
                  <a:pt x="3001930" y="5338156"/>
                </a:cubicBezTo>
                <a:cubicBezTo>
                  <a:pt x="3000888" y="5338026"/>
                  <a:pt x="2999553" y="5337961"/>
                  <a:pt x="2997926" y="5337961"/>
                </a:cubicBezTo>
                <a:close/>
                <a:moveTo>
                  <a:pt x="2797901" y="5337961"/>
                </a:moveTo>
                <a:cubicBezTo>
                  <a:pt x="2796338" y="5337961"/>
                  <a:pt x="2795036" y="5338026"/>
                  <a:pt x="2793994" y="5338156"/>
                </a:cubicBezTo>
                <a:cubicBezTo>
                  <a:pt x="2792952" y="5338286"/>
                  <a:pt x="2792122" y="5338498"/>
                  <a:pt x="2791503" y="5338791"/>
                </a:cubicBezTo>
                <a:cubicBezTo>
                  <a:pt x="2790885" y="5339084"/>
                  <a:pt x="2790461" y="5339426"/>
                  <a:pt x="2790234" y="5339817"/>
                </a:cubicBezTo>
                <a:cubicBezTo>
                  <a:pt x="2790006" y="5340207"/>
                  <a:pt x="2789892" y="5340630"/>
                  <a:pt x="2789892" y="5341086"/>
                </a:cubicBezTo>
                <a:lnTo>
                  <a:pt x="2789892" y="5361987"/>
                </a:lnTo>
                <a:lnTo>
                  <a:pt x="2777683" y="5361987"/>
                </a:lnTo>
                <a:cubicBezTo>
                  <a:pt x="2777162" y="5361987"/>
                  <a:pt x="2776690" y="5362101"/>
                  <a:pt x="2776267" y="5362329"/>
                </a:cubicBezTo>
                <a:cubicBezTo>
                  <a:pt x="2775844" y="5362557"/>
                  <a:pt x="2775502" y="5362948"/>
                  <a:pt x="2775241" y="5363501"/>
                </a:cubicBezTo>
                <a:cubicBezTo>
                  <a:pt x="2774981" y="5364055"/>
                  <a:pt x="2774769" y="5364755"/>
                  <a:pt x="2774606" y="5365601"/>
                </a:cubicBezTo>
                <a:cubicBezTo>
                  <a:pt x="2774444" y="5366447"/>
                  <a:pt x="2774362" y="5367489"/>
                  <a:pt x="2774362" y="5368726"/>
                </a:cubicBezTo>
                <a:cubicBezTo>
                  <a:pt x="2774362" y="5371070"/>
                  <a:pt x="2774655" y="5372763"/>
                  <a:pt x="2775241" y="5373805"/>
                </a:cubicBezTo>
                <a:cubicBezTo>
                  <a:pt x="2775827" y="5374847"/>
                  <a:pt x="2776609" y="5375368"/>
                  <a:pt x="2777586" y="5375368"/>
                </a:cubicBezTo>
                <a:lnTo>
                  <a:pt x="2789892" y="5375368"/>
                </a:lnTo>
                <a:lnTo>
                  <a:pt x="2789892" y="5426741"/>
                </a:lnTo>
                <a:cubicBezTo>
                  <a:pt x="2789892" y="5431820"/>
                  <a:pt x="2790364" y="5436232"/>
                  <a:pt x="2791308" y="5439976"/>
                </a:cubicBezTo>
                <a:cubicBezTo>
                  <a:pt x="2792252" y="5443720"/>
                  <a:pt x="2793766" y="5446812"/>
                  <a:pt x="2795850" y="5449254"/>
                </a:cubicBezTo>
                <a:cubicBezTo>
                  <a:pt x="2797933" y="5451696"/>
                  <a:pt x="2800603" y="5453519"/>
                  <a:pt x="2803858" y="5454724"/>
                </a:cubicBezTo>
                <a:cubicBezTo>
                  <a:pt x="2807114" y="5455928"/>
                  <a:pt x="2811021" y="5456530"/>
                  <a:pt x="2815579" y="5456530"/>
                </a:cubicBezTo>
                <a:cubicBezTo>
                  <a:pt x="2817076" y="5456530"/>
                  <a:pt x="2818574" y="5456433"/>
                  <a:pt x="2820071" y="5456237"/>
                </a:cubicBezTo>
                <a:cubicBezTo>
                  <a:pt x="2821569" y="5456042"/>
                  <a:pt x="2822985" y="5455798"/>
                  <a:pt x="2824320" y="5455505"/>
                </a:cubicBezTo>
                <a:cubicBezTo>
                  <a:pt x="2825655" y="5455212"/>
                  <a:pt x="2826843" y="5454837"/>
                  <a:pt x="2827885" y="5454382"/>
                </a:cubicBezTo>
                <a:cubicBezTo>
                  <a:pt x="2828926" y="5453926"/>
                  <a:pt x="2829708" y="5453438"/>
                  <a:pt x="2830229" y="5452917"/>
                </a:cubicBezTo>
                <a:cubicBezTo>
                  <a:pt x="2830750" y="5452396"/>
                  <a:pt x="2831140" y="5451582"/>
                  <a:pt x="2831401" y="5450475"/>
                </a:cubicBezTo>
                <a:cubicBezTo>
                  <a:pt x="2831661" y="5449368"/>
                  <a:pt x="2831792" y="5447870"/>
                  <a:pt x="2831792" y="5445982"/>
                </a:cubicBezTo>
                <a:cubicBezTo>
                  <a:pt x="2831792" y="5444810"/>
                  <a:pt x="2831726" y="5443833"/>
                  <a:pt x="2831596" y="5443052"/>
                </a:cubicBezTo>
                <a:cubicBezTo>
                  <a:pt x="2831466" y="5442271"/>
                  <a:pt x="2831319" y="5441652"/>
                  <a:pt x="2831157" y="5441196"/>
                </a:cubicBezTo>
                <a:cubicBezTo>
                  <a:pt x="2830994" y="5440741"/>
                  <a:pt x="2830766" y="5440431"/>
                  <a:pt x="2830473" y="5440269"/>
                </a:cubicBezTo>
                <a:cubicBezTo>
                  <a:pt x="2830180" y="5440106"/>
                  <a:pt x="2829871" y="5440024"/>
                  <a:pt x="2829545" y="5440024"/>
                </a:cubicBezTo>
                <a:cubicBezTo>
                  <a:pt x="2829024" y="5440024"/>
                  <a:pt x="2828438" y="5440171"/>
                  <a:pt x="2827787" y="5440464"/>
                </a:cubicBezTo>
                <a:cubicBezTo>
                  <a:pt x="2827136" y="5440757"/>
                  <a:pt x="2826355" y="5441066"/>
                  <a:pt x="2825443" y="5441392"/>
                </a:cubicBezTo>
                <a:cubicBezTo>
                  <a:pt x="2824531" y="5441717"/>
                  <a:pt x="2823490" y="5442027"/>
                  <a:pt x="2822318" y="5442320"/>
                </a:cubicBezTo>
                <a:cubicBezTo>
                  <a:pt x="2821146" y="5442613"/>
                  <a:pt x="2819811" y="5442759"/>
                  <a:pt x="2818313" y="5442759"/>
                </a:cubicBezTo>
                <a:cubicBezTo>
                  <a:pt x="2813690" y="5442759"/>
                  <a:pt x="2810484" y="5441213"/>
                  <a:pt x="2808693" y="5438120"/>
                </a:cubicBezTo>
                <a:cubicBezTo>
                  <a:pt x="2806902" y="5435027"/>
                  <a:pt x="2806007" y="5430453"/>
                  <a:pt x="2806007" y="5424397"/>
                </a:cubicBezTo>
                <a:lnTo>
                  <a:pt x="2806007" y="5375368"/>
                </a:lnTo>
                <a:lnTo>
                  <a:pt x="2828568" y="5375368"/>
                </a:lnTo>
                <a:cubicBezTo>
                  <a:pt x="2829545" y="5375368"/>
                  <a:pt x="2830326" y="5374847"/>
                  <a:pt x="2830912" y="5373805"/>
                </a:cubicBezTo>
                <a:cubicBezTo>
                  <a:pt x="2831498" y="5372763"/>
                  <a:pt x="2831792" y="5371070"/>
                  <a:pt x="2831792" y="5368726"/>
                </a:cubicBezTo>
                <a:cubicBezTo>
                  <a:pt x="2831792" y="5367489"/>
                  <a:pt x="2831726" y="5366447"/>
                  <a:pt x="2831596" y="5365601"/>
                </a:cubicBezTo>
                <a:cubicBezTo>
                  <a:pt x="2831466" y="5364755"/>
                  <a:pt x="2831254" y="5364055"/>
                  <a:pt x="2830961" y="5363501"/>
                </a:cubicBezTo>
                <a:cubicBezTo>
                  <a:pt x="2830668" y="5362948"/>
                  <a:pt x="2830326" y="5362557"/>
                  <a:pt x="2829936" y="5362329"/>
                </a:cubicBezTo>
                <a:cubicBezTo>
                  <a:pt x="2829545" y="5362101"/>
                  <a:pt x="2829089" y="5361987"/>
                  <a:pt x="2828568" y="5361987"/>
                </a:cubicBezTo>
                <a:lnTo>
                  <a:pt x="2806007" y="5361987"/>
                </a:lnTo>
                <a:lnTo>
                  <a:pt x="2806007" y="5341086"/>
                </a:lnTo>
                <a:cubicBezTo>
                  <a:pt x="2806007" y="5340630"/>
                  <a:pt x="2805877" y="5340207"/>
                  <a:pt x="2805616" y="5339817"/>
                </a:cubicBezTo>
                <a:cubicBezTo>
                  <a:pt x="2805356" y="5339426"/>
                  <a:pt x="2804933" y="5339084"/>
                  <a:pt x="2804347" y="5338791"/>
                </a:cubicBezTo>
                <a:cubicBezTo>
                  <a:pt x="2803761" y="5338498"/>
                  <a:pt x="2802947" y="5338286"/>
                  <a:pt x="2801905" y="5338156"/>
                </a:cubicBezTo>
                <a:cubicBezTo>
                  <a:pt x="2800863" y="5338026"/>
                  <a:pt x="2799528" y="5337961"/>
                  <a:pt x="2797901" y="5337961"/>
                </a:cubicBezTo>
                <a:close/>
                <a:moveTo>
                  <a:pt x="6585139" y="5325264"/>
                </a:moveTo>
                <a:cubicBezTo>
                  <a:pt x="6581297" y="5325264"/>
                  <a:pt x="6578660" y="5325948"/>
                  <a:pt x="6577228" y="5327315"/>
                </a:cubicBezTo>
                <a:cubicBezTo>
                  <a:pt x="6575795" y="5328682"/>
                  <a:pt x="6575079" y="5331254"/>
                  <a:pt x="6575079" y="5335031"/>
                </a:cubicBezTo>
                <a:cubicBezTo>
                  <a:pt x="6575079" y="5338742"/>
                  <a:pt x="6575779" y="5341265"/>
                  <a:pt x="6577179" y="5342600"/>
                </a:cubicBezTo>
                <a:cubicBezTo>
                  <a:pt x="6578579" y="5343935"/>
                  <a:pt x="6581167" y="5344602"/>
                  <a:pt x="6584943" y="5344602"/>
                </a:cubicBezTo>
                <a:cubicBezTo>
                  <a:pt x="6588785" y="5344602"/>
                  <a:pt x="6591422" y="5343919"/>
                  <a:pt x="6592855" y="5342551"/>
                </a:cubicBezTo>
                <a:cubicBezTo>
                  <a:pt x="6594287" y="5341184"/>
                  <a:pt x="6595003" y="5338612"/>
                  <a:pt x="6595003" y="5334835"/>
                </a:cubicBezTo>
                <a:cubicBezTo>
                  <a:pt x="6595003" y="5331124"/>
                  <a:pt x="6594303" y="5328601"/>
                  <a:pt x="6592903" y="5327266"/>
                </a:cubicBezTo>
                <a:cubicBezTo>
                  <a:pt x="6591504" y="5325931"/>
                  <a:pt x="6588915" y="5325264"/>
                  <a:pt x="6585139" y="5325264"/>
                </a:cubicBezTo>
                <a:close/>
                <a:moveTo>
                  <a:pt x="3889564" y="5325264"/>
                </a:moveTo>
                <a:cubicBezTo>
                  <a:pt x="3885722" y="5325264"/>
                  <a:pt x="3883085" y="5325948"/>
                  <a:pt x="3881653" y="5327315"/>
                </a:cubicBezTo>
                <a:cubicBezTo>
                  <a:pt x="3880220" y="5328682"/>
                  <a:pt x="3879504" y="5331254"/>
                  <a:pt x="3879504" y="5335031"/>
                </a:cubicBezTo>
                <a:cubicBezTo>
                  <a:pt x="3879504" y="5338742"/>
                  <a:pt x="3880204" y="5341265"/>
                  <a:pt x="3881604" y="5342600"/>
                </a:cubicBezTo>
                <a:cubicBezTo>
                  <a:pt x="3883004" y="5343935"/>
                  <a:pt x="3885592" y="5344602"/>
                  <a:pt x="3889369" y="5344602"/>
                </a:cubicBezTo>
                <a:cubicBezTo>
                  <a:pt x="3893210" y="5344602"/>
                  <a:pt x="3895847" y="5343919"/>
                  <a:pt x="3897280" y="5342551"/>
                </a:cubicBezTo>
                <a:cubicBezTo>
                  <a:pt x="3898713" y="5341184"/>
                  <a:pt x="3899428" y="5338612"/>
                  <a:pt x="3899428" y="5334835"/>
                </a:cubicBezTo>
                <a:cubicBezTo>
                  <a:pt x="3899428" y="5331124"/>
                  <a:pt x="3898728" y="5328601"/>
                  <a:pt x="3897329" y="5327266"/>
                </a:cubicBezTo>
                <a:cubicBezTo>
                  <a:pt x="3895929" y="5325931"/>
                  <a:pt x="3893341" y="5325264"/>
                  <a:pt x="3889564" y="5325264"/>
                </a:cubicBezTo>
                <a:close/>
                <a:moveTo>
                  <a:pt x="2660839" y="5325264"/>
                </a:moveTo>
                <a:cubicBezTo>
                  <a:pt x="2656997" y="5325264"/>
                  <a:pt x="2654360" y="5325948"/>
                  <a:pt x="2652928" y="5327315"/>
                </a:cubicBezTo>
                <a:cubicBezTo>
                  <a:pt x="2651496" y="5328682"/>
                  <a:pt x="2650779" y="5331254"/>
                  <a:pt x="2650779" y="5335031"/>
                </a:cubicBezTo>
                <a:cubicBezTo>
                  <a:pt x="2650779" y="5338742"/>
                  <a:pt x="2651479" y="5341265"/>
                  <a:pt x="2652879" y="5342600"/>
                </a:cubicBezTo>
                <a:cubicBezTo>
                  <a:pt x="2654279" y="5343935"/>
                  <a:pt x="2656867" y="5344602"/>
                  <a:pt x="2660644" y="5344602"/>
                </a:cubicBezTo>
                <a:cubicBezTo>
                  <a:pt x="2664485" y="5344602"/>
                  <a:pt x="2667122" y="5343919"/>
                  <a:pt x="2668555" y="5342551"/>
                </a:cubicBezTo>
                <a:cubicBezTo>
                  <a:pt x="2669987" y="5341184"/>
                  <a:pt x="2670704" y="5338612"/>
                  <a:pt x="2670704" y="5334835"/>
                </a:cubicBezTo>
                <a:cubicBezTo>
                  <a:pt x="2670704" y="5331124"/>
                  <a:pt x="2670004" y="5328601"/>
                  <a:pt x="2668604" y="5327266"/>
                </a:cubicBezTo>
                <a:cubicBezTo>
                  <a:pt x="2667204" y="5325931"/>
                  <a:pt x="2664616" y="5325264"/>
                  <a:pt x="2660839" y="5325264"/>
                </a:cubicBezTo>
                <a:close/>
                <a:moveTo>
                  <a:pt x="2070289" y="5325264"/>
                </a:moveTo>
                <a:cubicBezTo>
                  <a:pt x="2066448" y="5325264"/>
                  <a:pt x="2063811" y="5325948"/>
                  <a:pt x="2062378" y="5327315"/>
                </a:cubicBezTo>
                <a:cubicBezTo>
                  <a:pt x="2060945" y="5328682"/>
                  <a:pt x="2060230" y="5331254"/>
                  <a:pt x="2060230" y="5335031"/>
                </a:cubicBezTo>
                <a:cubicBezTo>
                  <a:pt x="2060230" y="5338742"/>
                  <a:pt x="2060929" y="5341265"/>
                  <a:pt x="2062329" y="5342600"/>
                </a:cubicBezTo>
                <a:cubicBezTo>
                  <a:pt x="2063729" y="5343935"/>
                  <a:pt x="2066317" y="5344602"/>
                  <a:pt x="2070094" y="5344602"/>
                </a:cubicBezTo>
                <a:cubicBezTo>
                  <a:pt x="2073936" y="5344602"/>
                  <a:pt x="2076572" y="5343919"/>
                  <a:pt x="2078005" y="5342551"/>
                </a:cubicBezTo>
                <a:cubicBezTo>
                  <a:pt x="2079438" y="5341184"/>
                  <a:pt x="2080154" y="5338612"/>
                  <a:pt x="2080154" y="5334835"/>
                </a:cubicBezTo>
                <a:cubicBezTo>
                  <a:pt x="2080154" y="5331124"/>
                  <a:pt x="2079454" y="5328601"/>
                  <a:pt x="2078054" y="5327266"/>
                </a:cubicBezTo>
                <a:cubicBezTo>
                  <a:pt x="2076654" y="5325931"/>
                  <a:pt x="2074066" y="5325264"/>
                  <a:pt x="2070289" y="5325264"/>
                </a:cubicBezTo>
                <a:close/>
                <a:moveTo>
                  <a:pt x="1603564" y="5325264"/>
                </a:moveTo>
                <a:cubicBezTo>
                  <a:pt x="1599722" y="5325264"/>
                  <a:pt x="1597086" y="5325948"/>
                  <a:pt x="1595653" y="5327315"/>
                </a:cubicBezTo>
                <a:cubicBezTo>
                  <a:pt x="1594221" y="5328682"/>
                  <a:pt x="1593504" y="5331254"/>
                  <a:pt x="1593504" y="5335031"/>
                </a:cubicBezTo>
                <a:cubicBezTo>
                  <a:pt x="1593504" y="5338742"/>
                  <a:pt x="1594204" y="5341265"/>
                  <a:pt x="1595604" y="5342600"/>
                </a:cubicBezTo>
                <a:cubicBezTo>
                  <a:pt x="1597004" y="5343935"/>
                  <a:pt x="1599592" y="5344602"/>
                  <a:pt x="1603369" y="5344602"/>
                </a:cubicBezTo>
                <a:cubicBezTo>
                  <a:pt x="1607211" y="5344602"/>
                  <a:pt x="1609848" y="5343919"/>
                  <a:pt x="1611280" y="5342551"/>
                </a:cubicBezTo>
                <a:cubicBezTo>
                  <a:pt x="1612713" y="5341184"/>
                  <a:pt x="1613429" y="5338612"/>
                  <a:pt x="1613429" y="5334835"/>
                </a:cubicBezTo>
                <a:cubicBezTo>
                  <a:pt x="1613429" y="5331124"/>
                  <a:pt x="1612729" y="5328601"/>
                  <a:pt x="1611329" y="5327266"/>
                </a:cubicBezTo>
                <a:cubicBezTo>
                  <a:pt x="1609929" y="5325931"/>
                  <a:pt x="1607341" y="5325264"/>
                  <a:pt x="1603564" y="5325264"/>
                </a:cubicBezTo>
                <a:close/>
                <a:moveTo>
                  <a:pt x="7901430" y="5319209"/>
                </a:moveTo>
                <a:cubicBezTo>
                  <a:pt x="7899868" y="5319209"/>
                  <a:pt x="7898582" y="5319290"/>
                  <a:pt x="7897572" y="5319453"/>
                </a:cubicBezTo>
                <a:cubicBezTo>
                  <a:pt x="7896563" y="5319615"/>
                  <a:pt x="7895733" y="5319811"/>
                  <a:pt x="7895082" y="5320039"/>
                </a:cubicBezTo>
                <a:cubicBezTo>
                  <a:pt x="7894430" y="5320267"/>
                  <a:pt x="7893992" y="5320592"/>
                  <a:pt x="7893764" y="5321015"/>
                </a:cubicBezTo>
                <a:cubicBezTo>
                  <a:pt x="7893536" y="5321439"/>
                  <a:pt x="7893422" y="5321878"/>
                  <a:pt x="7893422" y="5322334"/>
                </a:cubicBezTo>
                <a:lnTo>
                  <a:pt x="7893422" y="5373415"/>
                </a:lnTo>
                <a:cubicBezTo>
                  <a:pt x="7889254" y="5369052"/>
                  <a:pt x="7885038" y="5365748"/>
                  <a:pt x="7880774" y="5363501"/>
                </a:cubicBezTo>
                <a:cubicBezTo>
                  <a:pt x="7876508" y="5361255"/>
                  <a:pt x="7871804" y="5360132"/>
                  <a:pt x="7866660" y="5360132"/>
                </a:cubicBezTo>
                <a:cubicBezTo>
                  <a:pt x="7860474" y="5360132"/>
                  <a:pt x="7855022" y="5361287"/>
                  <a:pt x="7850301" y="5363599"/>
                </a:cubicBezTo>
                <a:cubicBezTo>
                  <a:pt x="7845580" y="5365910"/>
                  <a:pt x="7841624" y="5369215"/>
                  <a:pt x="7838434" y="5373512"/>
                </a:cubicBezTo>
                <a:cubicBezTo>
                  <a:pt x="7835243" y="5377810"/>
                  <a:pt x="7832834" y="5383002"/>
                  <a:pt x="7831206" y="5389090"/>
                </a:cubicBezTo>
                <a:cubicBezTo>
                  <a:pt x="7829578" y="5395178"/>
                  <a:pt x="7828765" y="5401999"/>
                  <a:pt x="7828765" y="5409552"/>
                </a:cubicBezTo>
                <a:cubicBezTo>
                  <a:pt x="7828765" y="5415933"/>
                  <a:pt x="7829416" y="5422005"/>
                  <a:pt x="7830718" y="5427767"/>
                </a:cubicBezTo>
                <a:cubicBezTo>
                  <a:pt x="7832020" y="5433529"/>
                  <a:pt x="7834088" y="5438543"/>
                  <a:pt x="7836920" y="5442808"/>
                </a:cubicBezTo>
                <a:cubicBezTo>
                  <a:pt x="7839752" y="5447073"/>
                  <a:pt x="7843448" y="5450459"/>
                  <a:pt x="7848006" y="5452965"/>
                </a:cubicBezTo>
                <a:cubicBezTo>
                  <a:pt x="7852564" y="5455472"/>
                  <a:pt x="7858066" y="5456726"/>
                  <a:pt x="7864512" y="5456726"/>
                </a:cubicBezTo>
                <a:cubicBezTo>
                  <a:pt x="7870437" y="5456726"/>
                  <a:pt x="7875890" y="5455326"/>
                  <a:pt x="7880871" y="5452526"/>
                </a:cubicBezTo>
                <a:cubicBezTo>
                  <a:pt x="7885852" y="5449726"/>
                  <a:pt x="7890654" y="5445819"/>
                  <a:pt x="7895277" y="5440806"/>
                </a:cubicBezTo>
                <a:lnTo>
                  <a:pt x="7895277" y="5452428"/>
                </a:lnTo>
                <a:cubicBezTo>
                  <a:pt x="7895277" y="5452949"/>
                  <a:pt x="7895408" y="5453405"/>
                  <a:pt x="7895668" y="5453796"/>
                </a:cubicBezTo>
                <a:cubicBezTo>
                  <a:pt x="7895928" y="5454186"/>
                  <a:pt x="7896352" y="5454496"/>
                  <a:pt x="7896938" y="5454724"/>
                </a:cubicBezTo>
                <a:cubicBezTo>
                  <a:pt x="7897524" y="5454951"/>
                  <a:pt x="7898272" y="5455130"/>
                  <a:pt x="7899184" y="5455261"/>
                </a:cubicBezTo>
                <a:cubicBezTo>
                  <a:pt x="7900095" y="5455391"/>
                  <a:pt x="7901235" y="5455456"/>
                  <a:pt x="7902602" y="5455456"/>
                </a:cubicBezTo>
                <a:cubicBezTo>
                  <a:pt x="7903904" y="5455456"/>
                  <a:pt x="7905012" y="5455391"/>
                  <a:pt x="7905923" y="5455261"/>
                </a:cubicBezTo>
                <a:cubicBezTo>
                  <a:pt x="7906834" y="5455130"/>
                  <a:pt x="7907568" y="5454951"/>
                  <a:pt x="7908120" y="5454724"/>
                </a:cubicBezTo>
                <a:cubicBezTo>
                  <a:pt x="7908674" y="5454496"/>
                  <a:pt x="7909064" y="5454186"/>
                  <a:pt x="7909292" y="5453796"/>
                </a:cubicBezTo>
                <a:cubicBezTo>
                  <a:pt x="7909520" y="5453405"/>
                  <a:pt x="7909634" y="5452949"/>
                  <a:pt x="7909634" y="5452428"/>
                </a:cubicBezTo>
                <a:lnTo>
                  <a:pt x="7909634" y="5322334"/>
                </a:lnTo>
                <a:cubicBezTo>
                  <a:pt x="7909634" y="5321878"/>
                  <a:pt x="7909488" y="5321439"/>
                  <a:pt x="7909195" y="5321015"/>
                </a:cubicBezTo>
                <a:cubicBezTo>
                  <a:pt x="7908902" y="5320592"/>
                  <a:pt x="7908462" y="5320267"/>
                  <a:pt x="7907876" y="5320039"/>
                </a:cubicBezTo>
                <a:cubicBezTo>
                  <a:pt x="7907290" y="5319811"/>
                  <a:pt x="7906476" y="5319615"/>
                  <a:pt x="7905434" y="5319453"/>
                </a:cubicBezTo>
                <a:cubicBezTo>
                  <a:pt x="7904392" y="5319290"/>
                  <a:pt x="7903058" y="5319209"/>
                  <a:pt x="7901430" y="5319209"/>
                </a:cubicBezTo>
                <a:close/>
                <a:moveTo>
                  <a:pt x="6691756" y="5319209"/>
                </a:moveTo>
                <a:cubicBezTo>
                  <a:pt x="6690193" y="5319209"/>
                  <a:pt x="6688907" y="5319290"/>
                  <a:pt x="6687898" y="5319453"/>
                </a:cubicBezTo>
                <a:cubicBezTo>
                  <a:pt x="6686888" y="5319615"/>
                  <a:pt x="6686058" y="5319811"/>
                  <a:pt x="6685407" y="5320039"/>
                </a:cubicBezTo>
                <a:cubicBezTo>
                  <a:pt x="6684756" y="5320267"/>
                  <a:pt x="6684316" y="5320592"/>
                  <a:pt x="6684089" y="5321015"/>
                </a:cubicBezTo>
                <a:cubicBezTo>
                  <a:pt x="6683861" y="5321439"/>
                  <a:pt x="6683747" y="5321878"/>
                  <a:pt x="6683747" y="5322334"/>
                </a:cubicBezTo>
                <a:lnTo>
                  <a:pt x="6683747" y="5373415"/>
                </a:lnTo>
                <a:cubicBezTo>
                  <a:pt x="6679580" y="5369052"/>
                  <a:pt x="6675363" y="5365748"/>
                  <a:pt x="6671099" y="5363501"/>
                </a:cubicBezTo>
                <a:cubicBezTo>
                  <a:pt x="6666834" y="5361255"/>
                  <a:pt x="6662129" y="5360132"/>
                  <a:pt x="6656986" y="5360132"/>
                </a:cubicBezTo>
                <a:cubicBezTo>
                  <a:pt x="6650800" y="5360132"/>
                  <a:pt x="6645347" y="5361287"/>
                  <a:pt x="6640626" y="5363599"/>
                </a:cubicBezTo>
                <a:cubicBezTo>
                  <a:pt x="6635905" y="5365910"/>
                  <a:pt x="6631950" y="5369215"/>
                  <a:pt x="6628759" y="5373512"/>
                </a:cubicBezTo>
                <a:cubicBezTo>
                  <a:pt x="6625569" y="5377810"/>
                  <a:pt x="6623160" y="5383002"/>
                  <a:pt x="6621532" y="5389090"/>
                </a:cubicBezTo>
                <a:cubicBezTo>
                  <a:pt x="6619904" y="5395178"/>
                  <a:pt x="6619090" y="5401999"/>
                  <a:pt x="6619090" y="5409552"/>
                </a:cubicBezTo>
                <a:cubicBezTo>
                  <a:pt x="6619090" y="5415933"/>
                  <a:pt x="6619741" y="5422005"/>
                  <a:pt x="6621044" y="5427767"/>
                </a:cubicBezTo>
                <a:cubicBezTo>
                  <a:pt x="6622346" y="5433529"/>
                  <a:pt x="6624413" y="5438543"/>
                  <a:pt x="6627246" y="5442808"/>
                </a:cubicBezTo>
                <a:cubicBezTo>
                  <a:pt x="6630078" y="5447073"/>
                  <a:pt x="6633773" y="5450459"/>
                  <a:pt x="6638331" y="5452965"/>
                </a:cubicBezTo>
                <a:cubicBezTo>
                  <a:pt x="6642889" y="5455472"/>
                  <a:pt x="6648391" y="5456726"/>
                  <a:pt x="6654837" y="5456726"/>
                </a:cubicBezTo>
                <a:cubicBezTo>
                  <a:pt x="6660762" y="5456726"/>
                  <a:pt x="6666215" y="5455326"/>
                  <a:pt x="6671196" y="5452526"/>
                </a:cubicBezTo>
                <a:cubicBezTo>
                  <a:pt x="6676177" y="5449726"/>
                  <a:pt x="6680979" y="5445819"/>
                  <a:pt x="6685602" y="5440806"/>
                </a:cubicBezTo>
                <a:lnTo>
                  <a:pt x="6685602" y="5452428"/>
                </a:lnTo>
                <a:cubicBezTo>
                  <a:pt x="6685602" y="5452949"/>
                  <a:pt x="6685733" y="5453405"/>
                  <a:pt x="6685993" y="5453796"/>
                </a:cubicBezTo>
                <a:cubicBezTo>
                  <a:pt x="6686254" y="5454186"/>
                  <a:pt x="6686677" y="5454496"/>
                  <a:pt x="6687263" y="5454724"/>
                </a:cubicBezTo>
                <a:cubicBezTo>
                  <a:pt x="6687849" y="5454951"/>
                  <a:pt x="6688598" y="5455130"/>
                  <a:pt x="6689509" y="5455261"/>
                </a:cubicBezTo>
                <a:cubicBezTo>
                  <a:pt x="6690421" y="5455391"/>
                  <a:pt x="6691560" y="5455456"/>
                  <a:pt x="6692928" y="5455456"/>
                </a:cubicBezTo>
                <a:cubicBezTo>
                  <a:pt x="6694230" y="5455456"/>
                  <a:pt x="6695337" y="5455391"/>
                  <a:pt x="6696248" y="5455261"/>
                </a:cubicBezTo>
                <a:cubicBezTo>
                  <a:pt x="6697160" y="5455130"/>
                  <a:pt x="6697892" y="5454951"/>
                  <a:pt x="6698446" y="5454724"/>
                </a:cubicBezTo>
                <a:cubicBezTo>
                  <a:pt x="6698999" y="5454496"/>
                  <a:pt x="6699390" y="5454186"/>
                  <a:pt x="6699618" y="5453796"/>
                </a:cubicBezTo>
                <a:cubicBezTo>
                  <a:pt x="6699846" y="5453405"/>
                  <a:pt x="6699960" y="5452949"/>
                  <a:pt x="6699960" y="5452428"/>
                </a:cubicBezTo>
                <a:lnTo>
                  <a:pt x="6699960" y="5322334"/>
                </a:lnTo>
                <a:cubicBezTo>
                  <a:pt x="6699960" y="5321878"/>
                  <a:pt x="6699813" y="5321439"/>
                  <a:pt x="6699520" y="5321015"/>
                </a:cubicBezTo>
                <a:cubicBezTo>
                  <a:pt x="6699227" y="5320592"/>
                  <a:pt x="6698788" y="5320267"/>
                  <a:pt x="6698202" y="5320039"/>
                </a:cubicBezTo>
                <a:cubicBezTo>
                  <a:pt x="6697616" y="5319811"/>
                  <a:pt x="6696802" y="5319615"/>
                  <a:pt x="6695760" y="5319453"/>
                </a:cubicBezTo>
                <a:cubicBezTo>
                  <a:pt x="6694718" y="5319290"/>
                  <a:pt x="6693383" y="5319209"/>
                  <a:pt x="6691756" y="5319209"/>
                </a:cubicBezTo>
                <a:close/>
                <a:moveTo>
                  <a:pt x="2415031" y="5319209"/>
                </a:moveTo>
                <a:cubicBezTo>
                  <a:pt x="2413469" y="5319209"/>
                  <a:pt x="2412182" y="5319290"/>
                  <a:pt x="2411173" y="5319453"/>
                </a:cubicBezTo>
                <a:cubicBezTo>
                  <a:pt x="2410164" y="5319615"/>
                  <a:pt x="2409334" y="5319811"/>
                  <a:pt x="2408682" y="5320039"/>
                </a:cubicBezTo>
                <a:cubicBezTo>
                  <a:pt x="2408032" y="5320267"/>
                  <a:pt x="2407592" y="5320592"/>
                  <a:pt x="2407364" y="5321015"/>
                </a:cubicBezTo>
                <a:cubicBezTo>
                  <a:pt x="2407136" y="5321439"/>
                  <a:pt x="2407022" y="5321878"/>
                  <a:pt x="2407022" y="5322334"/>
                </a:cubicBezTo>
                <a:lnTo>
                  <a:pt x="2407022" y="5373415"/>
                </a:lnTo>
                <a:cubicBezTo>
                  <a:pt x="2402855" y="5369052"/>
                  <a:pt x="2398639" y="5365748"/>
                  <a:pt x="2394375" y="5363501"/>
                </a:cubicBezTo>
                <a:cubicBezTo>
                  <a:pt x="2390109" y="5361255"/>
                  <a:pt x="2385405" y="5360132"/>
                  <a:pt x="2380261" y="5360132"/>
                </a:cubicBezTo>
                <a:cubicBezTo>
                  <a:pt x="2374075" y="5360132"/>
                  <a:pt x="2368622" y="5361287"/>
                  <a:pt x="2363902" y="5363599"/>
                </a:cubicBezTo>
                <a:cubicBezTo>
                  <a:pt x="2359181" y="5365910"/>
                  <a:pt x="2355225" y="5369215"/>
                  <a:pt x="2352035" y="5373512"/>
                </a:cubicBezTo>
                <a:cubicBezTo>
                  <a:pt x="2348844" y="5377810"/>
                  <a:pt x="2346435" y="5383002"/>
                  <a:pt x="2344808" y="5389090"/>
                </a:cubicBezTo>
                <a:cubicBezTo>
                  <a:pt x="2343180" y="5395178"/>
                  <a:pt x="2342366" y="5401999"/>
                  <a:pt x="2342366" y="5409552"/>
                </a:cubicBezTo>
                <a:cubicBezTo>
                  <a:pt x="2342366" y="5415933"/>
                  <a:pt x="2343017" y="5422005"/>
                  <a:pt x="2344319" y="5427767"/>
                </a:cubicBezTo>
                <a:cubicBezTo>
                  <a:pt x="2345622" y="5433529"/>
                  <a:pt x="2347689" y="5438543"/>
                  <a:pt x="2350521" y="5442808"/>
                </a:cubicBezTo>
                <a:cubicBezTo>
                  <a:pt x="2353353" y="5447073"/>
                  <a:pt x="2357048" y="5450459"/>
                  <a:pt x="2361606" y="5452965"/>
                </a:cubicBezTo>
                <a:cubicBezTo>
                  <a:pt x="2366164" y="5455472"/>
                  <a:pt x="2371667" y="5456726"/>
                  <a:pt x="2378113" y="5456726"/>
                </a:cubicBezTo>
                <a:cubicBezTo>
                  <a:pt x="2384037" y="5456726"/>
                  <a:pt x="2389491" y="5455326"/>
                  <a:pt x="2394472" y="5452526"/>
                </a:cubicBezTo>
                <a:cubicBezTo>
                  <a:pt x="2399453" y="5449726"/>
                  <a:pt x="2404255" y="5445819"/>
                  <a:pt x="2408878" y="5440806"/>
                </a:cubicBezTo>
                <a:lnTo>
                  <a:pt x="2408878" y="5452428"/>
                </a:lnTo>
                <a:cubicBezTo>
                  <a:pt x="2408878" y="5452949"/>
                  <a:pt x="2409008" y="5453405"/>
                  <a:pt x="2409269" y="5453796"/>
                </a:cubicBezTo>
                <a:cubicBezTo>
                  <a:pt x="2409529" y="5454186"/>
                  <a:pt x="2409952" y="5454496"/>
                  <a:pt x="2410539" y="5454724"/>
                </a:cubicBezTo>
                <a:cubicBezTo>
                  <a:pt x="2411124" y="5454951"/>
                  <a:pt x="2411873" y="5455130"/>
                  <a:pt x="2412785" y="5455261"/>
                </a:cubicBezTo>
                <a:cubicBezTo>
                  <a:pt x="2413696" y="5455391"/>
                  <a:pt x="2414836" y="5455456"/>
                  <a:pt x="2416203" y="5455456"/>
                </a:cubicBezTo>
                <a:cubicBezTo>
                  <a:pt x="2417505" y="5455456"/>
                  <a:pt x="2418612" y="5455391"/>
                  <a:pt x="2419524" y="5455261"/>
                </a:cubicBezTo>
                <a:cubicBezTo>
                  <a:pt x="2420435" y="5455130"/>
                  <a:pt x="2421168" y="5454951"/>
                  <a:pt x="2421721" y="5454724"/>
                </a:cubicBezTo>
                <a:cubicBezTo>
                  <a:pt x="2422275" y="5454496"/>
                  <a:pt x="2422665" y="5454186"/>
                  <a:pt x="2422893" y="5453796"/>
                </a:cubicBezTo>
                <a:cubicBezTo>
                  <a:pt x="2423122" y="5453405"/>
                  <a:pt x="2423235" y="5452949"/>
                  <a:pt x="2423235" y="5452428"/>
                </a:cubicBezTo>
                <a:lnTo>
                  <a:pt x="2423235" y="5322334"/>
                </a:lnTo>
                <a:cubicBezTo>
                  <a:pt x="2423235" y="5321878"/>
                  <a:pt x="2423089" y="5321439"/>
                  <a:pt x="2422796" y="5321015"/>
                </a:cubicBezTo>
                <a:cubicBezTo>
                  <a:pt x="2422503" y="5320592"/>
                  <a:pt x="2422063" y="5320267"/>
                  <a:pt x="2421477" y="5320039"/>
                </a:cubicBezTo>
                <a:cubicBezTo>
                  <a:pt x="2420891" y="5319811"/>
                  <a:pt x="2420077" y="5319615"/>
                  <a:pt x="2419035" y="5319453"/>
                </a:cubicBezTo>
                <a:cubicBezTo>
                  <a:pt x="2417994" y="5319290"/>
                  <a:pt x="2416659" y="5319209"/>
                  <a:pt x="2415031" y="5319209"/>
                </a:cubicBezTo>
                <a:close/>
                <a:moveTo>
                  <a:pt x="7994742" y="5318818"/>
                </a:moveTo>
                <a:cubicBezTo>
                  <a:pt x="7993178" y="5318818"/>
                  <a:pt x="7991876" y="5318883"/>
                  <a:pt x="7990834" y="5319013"/>
                </a:cubicBezTo>
                <a:cubicBezTo>
                  <a:pt x="7989792" y="5319143"/>
                  <a:pt x="7988962" y="5319339"/>
                  <a:pt x="7988344" y="5319599"/>
                </a:cubicBezTo>
                <a:cubicBezTo>
                  <a:pt x="7987725" y="5319860"/>
                  <a:pt x="7987302" y="5320185"/>
                  <a:pt x="7987074" y="5320576"/>
                </a:cubicBezTo>
                <a:cubicBezTo>
                  <a:pt x="7986846" y="5320967"/>
                  <a:pt x="7986732" y="5321422"/>
                  <a:pt x="7986732" y="5321943"/>
                </a:cubicBezTo>
                <a:lnTo>
                  <a:pt x="7986732" y="5452428"/>
                </a:lnTo>
                <a:cubicBezTo>
                  <a:pt x="7986732" y="5452949"/>
                  <a:pt x="7986846" y="5453389"/>
                  <a:pt x="7987074" y="5453747"/>
                </a:cubicBezTo>
                <a:cubicBezTo>
                  <a:pt x="7987302" y="5454105"/>
                  <a:pt x="7987725" y="5454414"/>
                  <a:pt x="7988344" y="5454675"/>
                </a:cubicBezTo>
                <a:cubicBezTo>
                  <a:pt x="7988962" y="5454935"/>
                  <a:pt x="7989792" y="5455130"/>
                  <a:pt x="7990834" y="5455261"/>
                </a:cubicBezTo>
                <a:cubicBezTo>
                  <a:pt x="7991876" y="5455391"/>
                  <a:pt x="7993178" y="5455456"/>
                  <a:pt x="7994742" y="5455456"/>
                </a:cubicBezTo>
                <a:cubicBezTo>
                  <a:pt x="7996368" y="5455456"/>
                  <a:pt x="7997704" y="5455391"/>
                  <a:pt x="7998746" y="5455261"/>
                </a:cubicBezTo>
                <a:cubicBezTo>
                  <a:pt x="7999787" y="5455130"/>
                  <a:pt x="8000602" y="5454935"/>
                  <a:pt x="8001188" y="5454675"/>
                </a:cubicBezTo>
                <a:cubicBezTo>
                  <a:pt x="8001774" y="5454414"/>
                  <a:pt x="8002196" y="5454105"/>
                  <a:pt x="8002457" y="5453747"/>
                </a:cubicBezTo>
                <a:cubicBezTo>
                  <a:pt x="8002717" y="5453389"/>
                  <a:pt x="8002848" y="5452949"/>
                  <a:pt x="8002848" y="5452428"/>
                </a:cubicBezTo>
                <a:lnTo>
                  <a:pt x="8002848" y="5390995"/>
                </a:lnTo>
                <a:cubicBezTo>
                  <a:pt x="8007275" y="5385460"/>
                  <a:pt x="8011508" y="5381261"/>
                  <a:pt x="8015545" y="5378396"/>
                </a:cubicBezTo>
                <a:cubicBezTo>
                  <a:pt x="8019581" y="5375531"/>
                  <a:pt x="8023618" y="5374098"/>
                  <a:pt x="8027656" y="5374098"/>
                </a:cubicBezTo>
                <a:cubicBezTo>
                  <a:pt x="8030781" y="5374098"/>
                  <a:pt x="8033532" y="5374684"/>
                  <a:pt x="8035908" y="5375856"/>
                </a:cubicBezTo>
                <a:cubicBezTo>
                  <a:pt x="8038284" y="5377028"/>
                  <a:pt x="8040222" y="5378721"/>
                  <a:pt x="8041720" y="5380935"/>
                </a:cubicBezTo>
                <a:cubicBezTo>
                  <a:pt x="8043217" y="5383149"/>
                  <a:pt x="8044357" y="5385786"/>
                  <a:pt x="8045138" y="5388846"/>
                </a:cubicBezTo>
                <a:cubicBezTo>
                  <a:pt x="8045920" y="5391906"/>
                  <a:pt x="8046310" y="5395943"/>
                  <a:pt x="8046310" y="5400957"/>
                </a:cubicBezTo>
                <a:lnTo>
                  <a:pt x="8046310" y="5452428"/>
                </a:lnTo>
                <a:cubicBezTo>
                  <a:pt x="8046310" y="5452949"/>
                  <a:pt x="8046440" y="5453389"/>
                  <a:pt x="8046701" y="5453747"/>
                </a:cubicBezTo>
                <a:cubicBezTo>
                  <a:pt x="8046961" y="5454105"/>
                  <a:pt x="8047384" y="5454414"/>
                  <a:pt x="8047970" y="5454675"/>
                </a:cubicBezTo>
                <a:cubicBezTo>
                  <a:pt x="8048557" y="5454935"/>
                  <a:pt x="8049370" y="5455130"/>
                  <a:pt x="8050412" y="5455261"/>
                </a:cubicBezTo>
                <a:cubicBezTo>
                  <a:pt x="8051454" y="5455391"/>
                  <a:pt x="8052788" y="5455456"/>
                  <a:pt x="8054417" y="5455456"/>
                </a:cubicBezTo>
                <a:cubicBezTo>
                  <a:pt x="8055980" y="5455456"/>
                  <a:pt x="8057281" y="5455391"/>
                  <a:pt x="8058324" y="5455261"/>
                </a:cubicBezTo>
                <a:cubicBezTo>
                  <a:pt x="8059365" y="5455130"/>
                  <a:pt x="8060180" y="5454935"/>
                  <a:pt x="8060766" y="5454675"/>
                </a:cubicBezTo>
                <a:cubicBezTo>
                  <a:pt x="8061352" y="5454414"/>
                  <a:pt x="8061774" y="5454105"/>
                  <a:pt x="8062035" y="5453747"/>
                </a:cubicBezTo>
                <a:cubicBezTo>
                  <a:pt x="8062295" y="5453389"/>
                  <a:pt x="8062426" y="5452949"/>
                  <a:pt x="8062426" y="5452428"/>
                </a:cubicBezTo>
                <a:lnTo>
                  <a:pt x="8062426" y="5398906"/>
                </a:lnTo>
                <a:cubicBezTo>
                  <a:pt x="8062426" y="5392590"/>
                  <a:pt x="8061888" y="5387202"/>
                  <a:pt x="8060814" y="5382742"/>
                </a:cubicBezTo>
                <a:cubicBezTo>
                  <a:pt x="8059740" y="5378282"/>
                  <a:pt x="8057965" y="5374391"/>
                  <a:pt x="8055491" y="5371070"/>
                </a:cubicBezTo>
                <a:cubicBezTo>
                  <a:pt x="8053016" y="5367750"/>
                  <a:pt x="8049778" y="5365096"/>
                  <a:pt x="8045773" y="5363110"/>
                </a:cubicBezTo>
                <a:cubicBezTo>
                  <a:pt x="8041769" y="5361125"/>
                  <a:pt x="8036836" y="5360132"/>
                  <a:pt x="8030976" y="5360132"/>
                </a:cubicBezTo>
                <a:cubicBezTo>
                  <a:pt x="8026222" y="5360132"/>
                  <a:pt x="8021502" y="5361320"/>
                  <a:pt x="8016814" y="5363697"/>
                </a:cubicBezTo>
                <a:cubicBezTo>
                  <a:pt x="8012126" y="5366073"/>
                  <a:pt x="8007470" y="5369703"/>
                  <a:pt x="8002848" y="5374587"/>
                </a:cubicBezTo>
                <a:lnTo>
                  <a:pt x="8002848" y="5321943"/>
                </a:lnTo>
                <a:cubicBezTo>
                  <a:pt x="8002848" y="5321422"/>
                  <a:pt x="8002717" y="5320967"/>
                  <a:pt x="8002457" y="5320576"/>
                </a:cubicBezTo>
                <a:cubicBezTo>
                  <a:pt x="8002196" y="5320185"/>
                  <a:pt x="8001774" y="5319860"/>
                  <a:pt x="8001188" y="5319599"/>
                </a:cubicBezTo>
                <a:cubicBezTo>
                  <a:pt x="8000602" y="5319339"/>
                  <a:pt x="7999787" y="5319143"/>
                  <a:pt x="7998746" y="5319013"/>
                </a:cubicBezTo>
                <a:cubicBezTo>
                  <a:pt x="7997704" y="5318883"/>
                  <a:pt x="7996368" y="5318818"/>
                  <a:pt x="7994742" y="5318818"/>
                </a:cubicBezTo>
                <a:close/>
                <a:moveTo>
                  <a:pt x="7794716" y="5318818"/>
                </a:moveTo>
                <a:cubicBezTo>
                  <a:pt x="7793154" y="5318818"/>
                  <a:pt x="7791851" y="5318883"/>
                  <a:pt x="7790810" y="5319013"/>
                </a:cubicBezTo>
                <a:cubicBezTo>
                  <a:pt x="7789768" y="5319143"/>
                  <a:pt x="7788937" y="5319339"/>
                  <a:pt x="7788319" y="5319599"/>
                </a:cubicBezTo>
                <a:cubicBezTo>
                  <a:pt x="7787700" y="5319860"/>
                  <a:pt x="7787277" y="5320185"/>
                  <a:pt x="7787050" y="5320576"/>
                </a:cubicBezTo>
                <a:cubicBezTo>
                  <a:pt x="7786821" y="5320967"/>
                  <a:pt x="7786708" y="5321422"/>
                  <a:pt x="7786708" y="5321943"/>
                </a:cubicBezTo>
                <a:lnTo>
                  <a:pt x="7786708" y="5452428"/>
                </a:lnTo>
                <a:cubicBezTo>
                  <a:pt x="7786708" y="5452949"/>
                  <a:pt x="7786821" y="5453389"/>
                  <a:pt x="7787050" y="5453747"/>
                </a:cubicBezTo>
                <a:cubicBezTo>
                  <a:pt x="7787277" y="5454105"/>
                  <a:pt x="7787700" y="5454414"/>
                  <a:pt x="7788319" y="5454675"/>
                </a:cubicBezTo>
                <a:cubicBezTo>
                  <a:pt x="7788937" y="5454935"/>
                  <a:pt x="7789768" y="5455130"/>
                  <a:pt x="7790810" y="5455261"/>
                </a:cubicBezTo>
                <a:cubicBezTo>
                  <a:pt x="7791851" y="5455391"/>
                  <a:pt x="7793154" y="5455456"/>
                  <a:pt x="7794716" y="5455456"/>
                </a:cubicBezTo>
                <a:cubicBezTo>
                  <a:pt x="7796344" y="5455456"/>
                  <a:pt x="7797678" y="5455391"/>
                  <a:pt x="7798721" y="5455261"/>
                </a:cubicBezTo>
                <a:cubicBezTo>
                  <a:pt x="7799762" y="5455130"/>
                  <a:pt x="7800576" y="5454935"/>
                  <a:pt x="7801162" y="5454675"/>
                </a:cubicBezTo>
                <a:cubicBezTo>
                  <a:pt x="7801748" y="5454414"/>
                  <a:pt x="7802171" y="5454105"/>
                  <a:pt x="7802432" y="5453747"/>
                </a:cubicBezTo>
                <a:cubicBezTo>
                  <a:pt x="7802692" y="5453389"/>
                  <a:pt x="7802823" y="5452949"/>
                  <a:pt x="7802823" y="5452428"/>
                </a:cubicBezTo>
                <a:lnTo>
                  <a:pt x="7802823" y="5321943"/>
                </a:lnTo>
                <a:cubicBezTo>
                  <a:pt x="7802823" y="5321422"/>
                  <a:pt x="7802692" y="5320967"/>
                  <a:pt x="7802432" y="5320576"/>
                </a:cubicBezTo>
                <a:cubicBezTo>
                  <a:pt x="7802171" y="5320185"/>
                  <a:pt x="7801748" y="5319860"/>
                  <a:pt x="7801162" y="5319599"/>
                </a:cubicBezTo>
                <a:cubicBezTo>
                  <a:pt x="7800576" y="5319339"/>
                  <a:pt x="7799762" y="5319143"/>
                  <a:pt x="7798721" y="5319013"/>
                </a:cubicBezTo>
                <a:cubicBezTo>
                  <a:pt x="7797678" y="5318883"/>
                  <a:pt x="7796344" y="5318818"/>
                  <a:pt x="7794716" y="5318818"/>
                </a:cubicBezTo>
                <a:close/>
                <a:moveTo>
                  <a:pt x="5975441" y="5318818"/>
                </a:moveTo>
                <a:cubicBezTo>
                  <a:pt x="5973879" y="5318818"/>
                  <a:pt x="5972577" y="5318883"/>
                  <a:pt x="5971535" y="5319013"/>
                </a:cubicBezTo>
                <a:cubicBezTo>
                  <a:pt x="5970493" y="5319143"/>
                  <a:pt x="5969663" y="5319339"/>
                  <a:pt x="5969044" y="5319599"/>
                </a:cubicBezTo>
                <a:cubicBezTo>
                  <a:pt x="5968426" y="5319860"/>
                  <a:pt x="5968002" y="5320185"/>
                  <a:pt x="5967774" y="5320576"/>
                </a:cubicBezTo>
                <a:cubicBezTo>
                  <a:pt x="5967547" y="5320967"/>
                  <a:pt x="5967433" y="5321422"/>
                  <a:pt x="5967433" y="5321943"/>
                </a:cubicBezTo>
                <a:lnTo>
                  <a:pt x="5967433" y="5452428"/>
                </a:lnTo>
                <a:cubicBezTo>
                  <a:pt x="5967433" y="5452949"/>
                  <a:pt x="5967547" y="5453389"/>
                  <a:pt x="5967774" y="5453747"/>
                </a:cubicBezTo>
                <a:cubicBezTo>
                  <a:pt x="5968002" y="5454105"/>
                  <a:pt x="5968426" y="5454414"/>
                  <a:pt x="5969044" y="5454675"/>
                </a:cubicBezTo>
                <a:cubicBezTo>
                  <a:pt x="5969663" y="5454935"/>
                  <a:pt x="5970493" y="5455130"/>
                  <a:pt x="5971535" y="5455261"/>
                </a:cubicBezTo>
                <a:cubicBezTo>
                  <a:pt x="5972577" y="5455391"/>
                  <a:pt x="5973879" y="5455456"/>
                  <a:pt x="5975441" y="5455456"/>
                </a:cubicBezTo>
                <a:cubicBezTo>
                  <a:pt x="5977069" y="5455456"/>
                  <a:pt x="5978404" y="5455391"/>
                  <a:pt x="5979446" y="5455261"/>
                </a:cubicBezTo>
                <a:cubicBezTo>
                  <a:pt x="5980488" y="5455130"/>
                  <a:pt x="5981302" y="5454935"/>
                  <a:pt x="5981888" y="5454675"/>
                </a:cubicBezTo>
                <a:cubicBezTo>
                  <a:pt x="5982474" y="5454414"/>
                  <a:pt x="5982897" y="5454105"/>
                  <a:pt x="5983157" y="5453747"/>
                </a:cubicBezTo>
                <a:cubicBezTo>
                  <a:pt x="5983418" y="5453389"/>
                  <a:pt x="5983548" y="5452949"/>
                  <a:pt x="5983548" y="5452428"/>
                </a:cubicBezTo>
                <a:lnTo>
                  <a:pt x="5983548" y="5390995"/>
                </a:lnTo>
                <a:cubicBezTo>
                  <a:pt x="5987976" y="5385460"/>
                  <a:pt x="5992208" y="5381261"/>
                  <a:pt x="5996245" y="5378396"/>
                </a:cubicBezTo>
                <a:cubicBezTo>
                  <a:pt x="6000282" y="5375531"/>
                  <a:pt x="6004319" y="5374098"/>
                  <a:pt x="6008356" y="5374098"/>
                </a:cubicBezTo>
                <a:cubicBezTo>
                  <a:pt x="6011481" y="5374098"/>
                  <a:pt x="6014232" y="5374684"/>
                  <a:pt x="6016609" y="5375856"/>
                </a:cubicBezTo>
                <a:cubicBezTo>
                  <a:pt x="6018985" y="5377028"/>
                  <a:pt x="6020923" y="5378721"/>
                  <a:pt x="6022420" y="5380935"/>
                </a:cubicBezTo>
                <a:cubicBezTo>
                  <a:pt x="6023918" y="5383149"/>
                  <a:pt x="6025057" y="5385786"/>
                  <a:pt x="6025838" y="5388846"/>
                </a:cubicBezTo>
                <a:cubicBezTo>
                  <a:pt x="6026620" y="5391906"/>
                  <a:pt x="6027010" y="5395943"/>
                  <a:pt x="6027010" y="5400957"/>
                </a:cubicBezTo>
                <a:lnTo>
                  <a:pt x="6027010" y="5452428"/>
                </a:lnTo>
                <a:cubicBezTo>
                  <a:pt x="6027010" y="5452949"/>
                  <a:pt x="6027141" y="5453389"/>
                  <a:pt x="6027401" y="5453747"/>
                </a:cubicBezTo>
                <a:cubicBezTo>
                  <a:pt x="6027662" y="5454105"/>
                  <a:pt x="6028085" y="5454414"/>
                  <a:pt x="6028671" y="5454675"/>
                </a:cubicBezTo>
                <a:cubicBezTo>
                  <a:pt x="6029257" y="5454935"/>
                  <a:pt x="6030071" y="5455130"/>
                  <a:pt x="6031112" y="5455261"/>
                </a:cubicBezTo>
                <a:cubicBezTo>
                  <a:pt x="6032155" y="5455391"/>
                  <a:pt x="6033489" y="5455456"/>
                  <a:pt x="6035117" y="5455456"/>
                </a:cubicBezTo>
                <a:cubicBezTo>
                  <a:pt x="6036680" y="5455456"/>
                  <a:pt x="6037982" y="5455391"/>
                  <a:pt x="6039024" y="5455261"/>
                </a:cubicBezTo>
                <a:cubicBezTo>
                  <a:pt x="6040066" y="5455130"/>
                  <a:pt x="6040879" y="5454935"/>
                  <a:pt x="6041465" y="5454675"/>
                </a:cubicBezTo>
                <a:cubicBezTo>
                  <a:pt x="6042051" y="5454414"/>
                  <a:pt x="6042475" y="5454105"/>
                  <a:pt x="6042735" y="5453747"/>
                </a:cubicBezTo>
                <a:cubicBezTo>
                  <a:pt x="6042996" y="5453389"/>
                  <a:pt x="6043126" y="5452949"/>
                  <a:pt x="6043126" y="5452428"/>
                </a:cubicBezTo>
                <a:lnTo>
                  <a:pt x="6043126" y="5398906"/>
                </a:lnTo>
                <a:cubicBezTo>
                  <a:pt x="6043126" y="5392590"/>
                  <a:pt x="6042588" y="5387202"/>
                  <a:pt x="6041514" y="5382742"/>
                </a:cubicBezTo>
                <a:cubicBezTo>
                  <a:pt x="6040440" y="5378282"/>
                  <a:pt x="6038665" y="5374391"/>
                  <a:pt x="6036191" y="5371070"/>
                </a:cubicBezTo>
                <a:cubicBezTo>
                  <a:pt x="6033717" y="5367750"/>
                  <a:pt x="6030478" y="5365096"/>
                  <a:pt x="6026473" y="5363110"/>
                </a:cubicBezTo>
                <a:cubicBezTo>
                  <a:pt x="6022469" y="5361125"/>
                  <a:pt x="6017537" y="5360132"/>
                  <a:pt x="6011676" y="5360132"/>
                </a:cubicBezTo>
                <a:cubicBezTo>
                  <a:pt x="6006923" y="5360132"/>
                  <a:pt x="6002203" y="5361320"/>
                  <a:pt x="5997514" y="5363697"/>
                </a:cubicBezTo>
                <a:cubicBezTo>
                  <a:pt x="5992826" y="5366073"/>
                  <a:pt x="5988171" y="5369703"/>
                  <a:pt x="5983548" y="5374587"/>
                </a:cubicBezTo>
                <a:lnTo>
                  <a:pt x="5983548" y="5321943"/>
                </a:lnTo>
                <a:cubicBezTo>
                  <a:pt x="5983548" y="5321422"/>
                  <a:pt x="5983418" y="5320967"/>
                  <a:pt x="5983157" y="5320576"/>
                </a:cubicBezTo>
                <a:cubicBezTo>
                  <a:pt x="5982897" y="5320185"/>
                  <a:pt x="5982474" y="5319860"/>
                  <a:pt x="5981888" y="5319599"/>
                </a:cubicBezTo>
                <a:cubicBezTo>
                  <a:pt x="5981302" y="5319339"/>
                  <a:pt x="5980488" y="5319143"/>
                  <a:pt x="5979446" y="5319013"/>
                </a:cubicBezTo>
                <a:cubicBezTo>
                  <a:pt x="5978404" y="5318883"/>
                  <a:pt x="5977069" y="5318818"/>
                  <a:pt x="5975441" y="5318818"/>
                </a:cubicBezTo>
                <a:close/>
                <a:moveTo>
                  <a:pt x="5184866" y="5318818"/>
                </a:moveTo>
                <a:cubicBezTo>
                  <a:pt x="5183304" y="5318818"/>
                  <a:pt x="5182001" y="5318883"/>
                  <a:pt x="5180960" y="5319013"/>
                </a:cubicBezTo>
                <a:cubicBezTo>
                  <a:pt x="5179918" y="5319143"/>
                  <a:pt x="5179088" y="5319339"/>
                  <a:pt x="5178469" y="5319599"/>
                </a:cubicBezTo>
                <a:cubicBezTo>
                  <a:pt x="5177850" y="5319860"/>
                  <a:pt x="5177427" y="5320185"/>
                  <a:pt x="5177199" y="5320576"/>
                </a:cubicBezTo>
                <a:cubicBezTo>
                  <a:pt x="5176971" y="5320967"/>
                  <a:pt x="5176857" y="5321422"/>
                  <a:pt x="5176857" y="5321943"/>
                </a:cubicBezTo>
                <a:lnTo>
                  <a:pt x="5176857" y="5452428"/>
                </a:lnTo>
                <a:cubicBezTo>
                  <a:pt x="5176857" y="5452949"/>
                  <a:pt x="5176955" y="5453405"/>
                  <a:pt x="5177150" y="5453796"/>
                </a:cubicBezTo>
                <a:cubicBezTo>
                  <a:pt x="5177346" y="5454186"/>
                  <a:pt x="5177736" y="5454496"/>
                  <a:pt x="5178322" y="5454724"/>
                </a:cubicBezTo>
                <a:cubicBezTo>
                  <a:pt x="5178908" y="5454951"/>
                  <a:pt x="5179657" y="5455130"/>
                  <a:pt x="5180569" y="5455261"/>
                </a:cubicBezTo>
                <a:cubicBezTo>
                  <a:pt x="5181480" y="5455391"/>
                  <a:pt x="5182587" y="5455456"/>
                  <a:pt x="5183890" y="5455456"/>
                </a:cubicBezTo>
                <a:cubicBezTo>
                  <a:pt x="5185257" y="5455456"/>
                  <a:pt x="5186380" y="5455391"/>
                  <a:pt x="5187259" y="5455261"/>
                </a:cubicBezTo>
                <a:cubicBezTo>
                  <a:pt x="5188138" y="5455130"/>
                  <a:pt x="5188871" y="5454951"/>
                  <a:pt x="5189457" y="5454724"/>
                </a:cubicBezTo>
                <a:cubicBezTo>
                  <a:pt x="5190043" y="5454496"/>
                  <a:pt x="5190466" y="5454186"/>
                  <a:pt x="5190726" y="5453796"/>
                </a:cubicBezTo>
                <a:cubicBezTo>
                  <a:pt x="5190987" y="5453405"/>
                  <a:pt x="5191117" y="5452949"/>
                  <a:pt x="5191117" y="5452428"/>
                </a:cubicBezTo>
                <a:lnTo>
                  <a:pt x="5191117" y="5441685"/>
                </a:lnTo>
                <a:cubicBezTo>
                  <a:pt x="5193656" y="5444354"/>
                  <a:pt x="5196066" y="5446633"/>
                  <a:pt x="5198345" y="5448522"/>
                </a:cubicBezTo>
                <a:cubicBezTo>
                  <a:pt x="5200623" y="5450410"/>
                  <a:pt x="5202902" y="5451973"/>
                  <a:pt x="5205181" y="5453210"/>
                </a:cubicBezTo>
                <a:cubicBezTo>
                  <a:pt x="5207460" y="5454447"/>
                  <a:pt x="5209788" y="5455342"/>
                  <a:pt x="5212165" y="5455896"/>
                </a:cubicBezTo>
                <a:cubicBezTo>
                  <a:pt x="5214541" y="5456449"/>
                  <a:pt x="5217129" y="5456726"/>
                  <a:pt x="5219929" y="5456726"/>
                </a:cubicBezTo>
                <a:cubicBezTo>
                  <a:pt x="5225985" y="5456726"/>
                  <a:pt x="5231356" y="5455586"/>
                  <a:pt x="5236045" y="5453307"/>
                </a:cubicBezTo>
                <a:cubicBezTo>
                  <a:pt x="5240733" y="5451028"/>
                  <a:pt x="5244688" y="5447740"/>
                  <a:pt x="5247911" y="5443443"/>
                </a:cubicBezTo>
                <a:cubicBezTo>
                  <a:pt x="5251134" y="5439145"/>
                  <a:pt x="5253576" y="5433953"/>
                  <a:pt x="5255236" y="5427865"/>
                </a:cubicBezTo>
                <a:cubicBezTo>
                  <a:pt x="5256897" y="5421777"/>
                  <a:pt x="5257727" y="5414924"/>
                  <a:pt x="5257727" y="5407305"/>
                </a:cubicBezTo>
                <a:cubicBezTo>
                  <a:pt x="5257727" y="5400924"/>
                  <a:pt x="5257076" y="5394869"/>
                  <a:pt x="5255774" y="5389139"/>
                </a:cubicBezTo>
                <a:cubicBezTo>
                  <a:pt x="5254471" y="5383409"/>
                  <a:pt x="5252404" y="5378412"/>
                  <a:pt x="5249572" y="5374147"/>
                </a:cubicBezTo>
                <a:cubicBezTo>
                  <a:pt x="5246739" y="5369882"/>
                  <a:pt x="5243060" y="5366480"/>
                  <a:pt x="5238535" y="5363941"/>
                </a:cubicBezTo>
                <a:cubicBezTo>
                  <a:pt x="5234010" y="5361401"/>
                  <a:pt x="5228557" y="5360132"/>
                  <a:pt x="5222176" y="5360132"/>
                </a:cubicBezTo>
                <a:cubicBezTo>
                  <a:pt x="5219571" y="5360132"/>
                  <a:pt x="5217097" y="5360392"/>
                  <a:pt x="5214753" y="5360913"/>
                </a:cubicBezTo>
                <a:cubicBezTo>
                  <a:pt x="5212409" y="5361434"/>
                  <a:pt x="5210065" y="5362264"/>
                  <a:pt x="5207721" y="5363403"/>
                </a:cubicBezTo>
                <a:cubicBezTo>
                  <a:pt x="5205377" y="5364543"/>
                  <a:pt x="5202984" y="5366024"/>
                  <a:pt x="5200542" y="5367847"/>
                </a:cubicBezTo>
                <a:cubicBezTo>
                  <a:pt x="5198100" y="5369671"/>
                  <a:pt x="5195577" y="5371917"/>
                  <a:pt x="5192973" y="5374587"/>
                </a:cubicBezTo>
                <a:lnTo>
                  <a:pt x="5192973" y="5321943"/>
                </a:lnTo>
                <a:cubicBezTo>
                  <a:pt x="5192973" y="5321422"/>
                  <a:pt x="5192843" y="5320967"/>
                  <a:pt x="5192582" y="5320576"/>
                </a:cubicBezTo>
                <a:cubicBezTo>
                  <a:pt x="5192322" y="5320185"/>
                  <a:pt x="5191898" y="5319860"/>
                  <a:pt x="5191312" y="5319599"/>
                </a:cubicBezTo>
                <a:cubicBezTo>
                  <a:pt x="5190726" y="5319339"/>
                  <a:pt x="5189912" y="5319143"/>
                  <a:pt x="5188871" y="5319013"/>
                </a:cubicBezTo>
                <a:cubicBezTo>
                  <a:pt x="5187829" y="5318883"/>
                  <a:pt x="5186494" y="5318818"/>
                  <a:pt x="5184866" y="5318818"/>
                </a:cubicBezTo>
                <a:close/>
                <a:moveTo>
                  <a:pt x="5041992" y="5318818"/>
                </a:moveTo>
                <a:cubicBezTo>
                  <a:pt x="5040429" y="5318818"/>
                  <a:pt x="5039126" y="5318883"/>
                  <a:pt x="5038085" y="5319013"/>
                </a:cubicBezTo>
                <a:cubicBezTo>
                  <a:pt x="5037043" y="5319143"/>
                  <a:pt x="5036213" y="5319339"/>
                  <a:pt x="5035594" y="5319599"/>
                </a:cubicBezTo>
                <a:cubicBezTo>
                  <a:pt x="5034975" y="5319860"/>
                  <a:pt x="5034552" y="5320185"/>
                  <a:pt x="5034325" y="5320576"/>
                </a:cubicBezTo>
                <a:cubicBezTo>
                  <a:pt x="5034096" y="5320967"/>
                  <a:pt x="5033983" y="5321422"/>
                  <a:pt x="5033983" y="5321943"/>
                </a:cubicBezTo>
                <a:lnTo>
                  <a:pt x="5033983" y="5452428"/>
                </a:lnTo>
                <a:cubicBezTo>
                  <a:pt x="5033983" y="5452949"/>
                  <a:pt x="5034096" y="5453389"/>
                  <a:pt x="5034325" y="5453747"/>
                </a:cubicBezTo>
                <a:cubicBezTo>
                  <a:pt x="5034552" y="5454105"/>
                  <a:pt x="5034975" y="5454414"/>
                  <a:pt x="5035594" y="5454675"/>
                </a:cubicBezTo>
                <a:cubicBezTo>
                  <a:pt x="5036213" y="5454935"/>
                  <a:pt x="5037043" y="5455130"/>
                  <a:pt x="5038085" y="5455261"/>
                </a:cubicBezTo>
                <a:cubicBezTo>
                  <a:pt x="5039126" y="5455391"/>
                  <a:pt x="5040429" y="5455456"/>
                  <a:pt x="5041992" y="5455456"/>
                </a:cubicBezTo>
                <a:cubicBezTo>
                  <a:pt x="5043619" y="5455456"/>
                  <a:pt x="5044954" y="5455391"/>
                  <a:pt x="5045996" y="5455261"/>
                </a:cubicBezTo>
                <a:cubicBezTo>
                  <a:pt x="5047037" y="5455130"/>
                  <a:pt x="5047852" y="5454935"/>
                  <a:pt x="5048438" y="5454675"/>
                </a:cubicBezTo>
                <a:cubicBezTo>
                  <a:pt x="5049024" y="5454414"/>
                  <a:pt x="5049447" y="5454105"/>
                  <a:pt x="5049707" y="5453747"/>
                </a:cubicBezTo>
                <a:cubicBezTo>
                  <a:pt x="5049968" y="5453389"/>
                  <a:pt x="5050098" y="5452949"/>
                  <a:pt x="5050098" y="5452428"/>
                </a:cubicBezTo>
                <a:lnTo>
                  <a:pt x="5050098" y="5403692"/>
                </a:lnTo>
                <a:lnTo>
                  <a:pt x="5087212" y="5452331"/>
                </a:lnTo>
                <a:cubicBezTo>
                  <a:pt x="5087603" y="5452917"/>
                  <a:pt x="5088042" y="5453421"/>
                  <a:pt x="5088531" y="5453844"/>
                </a:cubicBezTo>
                <a:cubicBezTo>
                  <a:pt x="5089019" y="5454268"/>
                  <a:pt x="5089654" y="5454593"/>
                  <a:pt x="5090435" y="5454821"/>
                </a:cubicBezTo>
                <a:cubicBezTo>
                  <a:pt x="5091216" y="5455049"/>
                  <a:pt x="5092177" y="5455212"/>
                  <a:pt x="5093316" y="5455310"/>
                </a:cubicBezTo>
                <a:cubicBezTo>
                  <a:pt x="5094456" y="5455407"/>
                  <a:pt x="5095905" y="5455456"/>
                  <a:pt x="5097663" y="5455456"/>
                </a:cubicBezTo>
                <a:cubicBezTo>
                  <a:pt x="5099355" y="5455456"/>
                  <a:pt x="5100755" y="5455391"/>
                  <a:pt x="5101862" y="5455261"/>
                </a:cubicBezTo>
                <a:cubicBezTo>
                  <a:pt x="5102969" y="5455130"/>
                  <a:pt x="5103832" y="5454935"/>
                  <a:pt x="5104451" y="5454675"/>
                </a:cubicBezTo>
                <a:cubicBezTo>
                  <a:pt x="5105069" y="5454414"/>
                  <a:pt x="5105508" y="5454089"/>
                  <a:pt x="5105769" y="5453698"/>
                </a:cubicBezTo>
                <a:cubicBezTo>
                  <a:pt x="5106029" y="5453307"/>
                  <a:pt x="5106160" y="5452852"/>
                  <a:pt x="5106160" y="5452331"/>
                </a:cubicBezTo>
                <a:cubicBezTo>
                  <a:pt x="5106160" y="5451745"/>
                  <a:pt x="5105980" y="5451110"/>
                  <a:pt x="5105623" y="5450426"/>
                </a:cubicBezTo>
                <a:cubicBezTo>
                  <a:pt x="5105264" y="5449742"/>
                  <a:pt x="5104662" y="5448847"/>
                  <a:pt x="5103816" y="5447740"/>
                </a:cubicBezTo>
                <a:lnTo>
                  <a:pt x="5068069" y="5401348"/>
                </a:lnTo>
                <a:lnTo>
                  <a:pt x="5099909" y="5369508"/>
                </a:lnTo>
                <a:cubicBezTo>
                  <a:pt x="5100886" y="5368466"/>
                  <a:pt x="5101585" y="5367554"/>
                  <a:pt x="5102009" y="5366773"/>
                </a:cubicBezTo>
                <a:cubicBezTo>
                  <a:pt x="5102432" y="5365992"/>
                  <a:pt x="5102644" y="5365210"/>
                  <a:pt x="5102644" y="5364429"/>
                </a:cubicBezTo>
                <a:cubicBezTo>
                  <a:pt x="5102644" y="5363843"/>
                  <a:pt x="5102497" y="5363371"/>
                  <a:pt x="5102204" y="5363013"/>
                </a:cubicBezTo>
                <a:cubicBezTo>
                  <a:pt x="5101911" y="5362655"/>
                  <a:pt x="5101423" y="5362362"/>
                  <a:pt x="5100739" y="5362134"/>
                </a:cubicBezTo>
                <a:cubicBezTo>
                  <a:pt x="5100055" y="5361906"/>
                  <a:pt x="5099160" y="5361743"/>
                  <a:pt x="5098053" y="5361645"/>
                </a:cubicBezTo>
                <a:cubicBezTo>
                  <a:pt x="5096946" y="5361548"/>
                  <a:pt x="5095579" y="5361499"/>
                  <a:pt x="5093951" y="5361499"/>
                </a:cubicBezTo>
                <a:cubicBezTo>
                  <a:pt x="5092388" y="5361499"/>
                  <a:pt x="5091053" y="5361548"/>
                  <a:pt x="5089947" y="5361645"/>
                </a:cubicBezTo>
                <a:cubicBezTo>
                  <a:pt x="5088840" y="5361743"/>
                  <a:pt x="5087879" y="5361938"/>
                  <a:pt x="5087066" y="5362231"/>
                </a:cubicBezTo>
                <a:cubicBezTo>
                  <a:pt x="5086251" y="5362524"/>
                  <a:pt x="5085552" y="5362883"/>
                  <a:pt x="5084966" y="5363306"/>
                </a:cubicBezTo>
                <a:cubicBezTo>
                  <a:pt x="5084380" y="5363729"/>
                  <a:pt x="5083826" y="5364266"/>
                  <a:pt x="5083305" y="5364917"/>
                </a:cubicBezTo>
                <a:lnTo>
                  <a:pt x="5050098" y="5401445"/>
                </a:lnTo>
                <a:lnTo>
                  <a:pt x="5050098" y="5321943"/>
                </a:lnTo>
                <a:cubicBezTo>
                  <a:pt x="5050098" y="5321422"/>
                  <a:pt x="5049968" y="5320967"/>
                  <a:pt x="5049707" y="5320576"/>
                </a:cubicBezTo>
                <a:cubicBezTo>
                  <a:pt x="5049447" y="5320185"/>
                  <a:pt x="5049024" y="5319860"/>
                  <a:pt x="5048438" y="5319599"/>
                </a:cubicBezTo>
                <a:cubicBezTo>
                  <a:pt x="5047852" y="5319339"/>
                  <a:pt x="5047037" y="5319143"/>
                  <a:pt x="5045996" y="5319013"/>
                </a:cubicBezTo>
                <a:cubicBezTo>
                  <a:pt x="5044954" y="5318883"/>
                  <a:pt x="5043619" y="5318818"/>
                  <a:pt x="5041992" y="5318818"/>
                </a:cubicBezTo>
                <a:close/>
                <a:moveTo>
                  <a:pt x="4451441" y="5318818"/>
                </a:moveTo>
                <a:cubicBezTo>
                  <a:pt x="4449879" y="5318818"/>
                  <a:pt x="4448577" y="5318883"/>
                  <a:pt x="4447535" y="5319013"/>
                </a:cubicBezTo>
                <a:cubicBezTo>
                  <a:pt x="4446493" y="5319143"/>
                  <a:pt x="4445663" y="5319339"/>
                  <a:pt x="4445044" y="5319599"/>
                </a:cubicBezTo>
                <a:cubicBezTo>
                  <a:pt x="4444425" y="5319860"/>
                  <a:pt x="4444002" y="5320185"/>
                  <a:pt x="4443775" y="5320576"/>
                </a:cubicBezTo>
                <a:cubicBezTo>
                  <a:pt x="4443546" y="5320967"/>
                  <a:pt x="4443432" y="5321422"/>
                  <a:pt x="4443432" y="5321943"/>
                </a:cubicBezTo>
                <a:lnTo>
                  <a:pt x="4443432" y="5452428"/>
                </a:lnTo>
                <a:cubicBezTo>
                  <a:pt x="4443432" y="5452949"/>
                  <a:pt x="4443546" y="5453389"/>
                  <a:pt x="4443775" y="5453747"/>
                </a:cubicBezTo>
                <a:cubicBezTo>
                  <a:pt x="4444002" y="5454105"/>
                  <a:pt x="4444425" y="5454414"/>
                  <a:pt x="4445044" y="5454675"/>
                </a:cubicBezTo>
                <a:cubicBezTo>
                  <a:pt x="4445663" y="5454935"/>
                  <a:pt x="4446493" y="5455130"/>
                  <a:pt x="4447535" y="5455261"/>
                </a:cubicBezTo>
                <a:cubicBezTo>
                  <a:pt x="4448577" y="5455391"/>
                  <a:pt x="4449879" y="5455456"/>
                  <a:pt x="4451441" y="5455456"/>
                </a:cubicBezTo>
                <a:cubicBezTo>
                  <a:pt x="4453069" y="5455456"/>
                  <a:pt x="4454404" y="5455391"/>
                  <a:pt x="4455446" y="5455261"/>
                </a:cubicBezTo>
                <a:cubicBezTo>
                  <a:pt x="4456487" y="5455130"/>
                  <a:pt x="4457301" y="5454935"/>
                  <a:pt x="4457887" y="5454675"/>
                </a:cubicBezTo>
                <a:cubicBezTo>
                  <a:pt x="4458473" y="5454414"/>
                  <a:pt x="4458897" y="5454105"/>
                  <a:pt x="4459157" y="5453747"/>
                </a:cubicBezTo>
                <a:cubicBezTo>
                  <a:pt x="4459418" y="5453389"/>
                  <a:pt x="4459548" y="5452949"/>
                  <a:pt x="4459548" y="5452428"/>
                </a:cubicBezTo>
                <a:lnTo>
                  <a:pt x="4459548" y="5390995"/>
                </a:lnTo>
                <a:cubicBezTo>
                  <a:pt x="4463975" y="5385460"/>
                  <a:pt x="4468208" y="5381261"/>
                  <a:pt x="4472245" y="5378396"/>
                </a:cubicBezTo>
                <a:cubicBezTo>
                  <a:pt x="4476282" y="5375531"/>
                  <a:pt x="4480319" y="5374098"/>
                  <a:pt x="4484356" y="5374098"/>
                </a:cubicBezTo>
                <a:cubicBezTo>
                  <a:pt x="4487481" y="5374098"/>
                  <a:pt x="4490232" y="5374684"/>
                  <a:pt x="4492609" y="5375856"/>
                </a:cubicBezTo>
                <a:cubicBezTo>
                  <a:pt x="4494985" y="5377028"/>
                  <a:pt x="4496923" y="5378721"/>
                  <a:pt x="4498420" y="5380935"/>
                </a:cubicBezTo>
                <a:cubicBezTo>
                  <a:pt x="4499917" y="5383149"/>
                  <a:pt x="4501057" y="5385786"/>
                  <a:pt x="4501838" y="5388846"/>
                </a:cubicBezTo>
                <a:cubicBezTo>
                  <a:pt x="4502620" y="5391906"/>
                  <a:pt x="4503010" y="5395943"/>
                  <a:pt x="4503010" y="5400957"/>
                </a:cubicBezTo>
                <a:lnTo>
                  <a:pt x="4503010" y="5452428"/>
                </a:lnTo>
                <a:cubicBezTo>
                  <a:pt x="4503010" y="5452949"/>
                  <a:pt x="4503140" y="5453389"/>
                  <a:pt x="4503401" y="5453747"/>
                </a:cubicBezTo>
                <a:cubicBezTo>
                  <a:pt x="4503661" y="5454105"/>
                  <a:pt x="4504085" y="5454414"/>
                  <a:pt x="4504671" y="5454675"/>
                </a:cubicBezTo>
                <a:cubicBezTo>
                  <a:pt x="4505257" y="5454935"/>
                  <a:pt x="4506070" y="5455130"/>
                  <a:pt x="4507112" y="5455261"/>
                </a:cubicBezTo>
                <a:cubicBezTo>
                  <a:pt x="4508154" y="5455391"/>
                  <a:pt x="4509489" y="5455456"/>
                  <a:pt x="4511117" y="5455456"/>
                </a:cubicBezTo>
                <a:cubicBezTo>
                  <a:pt x="4512680" y="5455456"/>
                  <a:pt x="4513982" y="5455391"/>
                  <a:pt x="4515023" y="5455261"/>
                </a:cubicBezTo>
                <a:cubicBezTo>
                  <a:pt x="4516065" y="5455130"/>
                  <a:pt x="4516879" y="5454935"/>
                  <a:pt x="4517465" y="5454675"/>
                </a:cubicBezTo>
                <a:cubicBezTo>
                  <a:pt x="4518051" y="5454414"/>
                  <a:pt x="4518474" y="5454105"/>
                  <a:pt x="4518735" y="5453747"/>
                </a:cubicBezTo>
                <a:cubicBezTo>
                  <a:pt x="4518995" y="5453389"/>
                  <a:pt x="4519126" y="5452949"/>
                  <a:pt x="4519126" y="5452428"/>
                </a:cubicBezTo>
                <a:lnTo>
                  <a:pt x="4519126" y="5398906"/>
                </a:lnTo>
                <a:cubicBezTo>
                  <a:pt x="4519126" y="5392590"/>
                  <a:pt x="4518588" y="5387202"/>
                  <a:pt x="4517514" y="5382742"/>
                </a:cubicBezTo>
                <a:cubicBezTo>
                  <a:pt x="4516440" y="5378282"/>
                  <a:pt x="4514665" y="5374391"/>
                  <a:pt x="4512191" y="5371070"/>
                </a:cubicBezTo>
                <a:cubicBezTo>
                  <a:pt x="4509717" y="5367750"/>
                  <a:pt x="4506477" y="5365096"/>
                  <a:pt x="4502473" y="5363110"/>
                </a:cubicBezTo>
                <a:cubicBezTo>
                  <a:pt x="4498469" y="5361125"/>
                  <a:pt x="4493536" y="5360132"/>
                  <a:pt x="4487676" y="5360132"/>
                </a:cubicBezTo>
                <a:cubicBezTo>
                  <a:pt x="4482923" y="5360132"/>
                  <a:pt x="4478202" y="5361320"/>
                  <a:pt x="4473515" y="5363697"/>
                </a:cubicBezTo>
                <a:cubicBezTo>
                  <a:pt x="4468826" y="5366073"/>
                  <a:pt x="4464171" y="5369703"/>
                  <a:pt x="4459548" y="5374587"/>
                </a:cubicBezTo>
                <a:lnTo>
                  <a:pt x="4459548" y="5321943"/>
                </a:lnTo>
                <a:cubicBezTo>
                  <a:pt x="4459548" y="5321422"/>
                  <a:pt x="4459418" y="5320967"/>
                  <a:pt x="4459157" y="5320576"/>
                </a:cubicBezTo>
                <a:cubicBezTo>
                  <a:pt x="4458897" y="5320185"/>
                  <a:pt x="4458473" y="5319860"/>
                  <a:pt x="4457887" y="5319599"/>
                </a:cubicBezTo>
                <a:cubicBezTo>
                  <a:pt x="4457301" y="5319339"/>
                  <a:pt x="4456487" y="5319143"/>
                  <a:pt x="4455446" y="5319013"/>
                </a:cubicBezTo>
                <a:cubicBezTo>
                  <a:pt x="4454404" y="5318883"/>
                  <a:pt x="4453069" y="5318818"/>
                  <a:pt x="4451441" y="5318818"/>
                </a:cubicBezTo>
                <a:close/>
                <a:moveTo>
                  <a:pt x="3060791" y="5318818"/>
                </a:moveTo>
                <a:cubicBezTo>
                  <a:pt x="3059229" y="5318818"/>
                  <a:pt x="3057927" y="5318883"/>
                  <a:pt x="3056885" y="5319013"/>
                </a:cubicBezTo>
                <a:cubicBezTo>
                  <a:pt x="3055843" y="5319143"/>
                  <a:pt x="3055013" y="5319339"/>
                  <a:pt x="3054394" y="5319599"/>
                </a:cubicBezTo>
                <a:cubicBezTo>
                  <a:pt x="3053776" y="5319860"/>
                  <a:pt x="3053352" y="5320185"/>
                  <a:pt x="3053124" y="5320576"/>
                </a:cubicBezTo>
                <a:cubicBezTo>
                  <a:pt x="3052897" y="5320967"/>
                  <a:pt x="3052783" y="5321422"/>
                  <a:pt x="3052783" y="5321943"/>
                </a:cubicBezTo>
                <a:lnTo>
                  <a:pt x="3052783" y="5452428"/>
                </a:lnTo>
                <a:cubicBezTo>
                  <a:pt x="3052783" y="5452949"/>
                  <a:pt x="3052897" y="5453389"/>
                  <a:pt x="3053124" y="5453747"/>
                </a:cubicBezTo>
                <a:cubicBezTo>
                  <a:pt x="3053352" y="5454105"/>
                  <a:pt x="3053776" y="5454414"/>
                  <a:pt x="3054394" y="5454675"/>
                </a:cubicBezTo>
                <a:cubicBezTo>
                  <a:pt x="3055013" y="5454935"/>
                  <a:pt x="3055843" y="5455130"/>
                  <a:pt x="3056885" y="5455261"/>
                </a:cubicBezTo>
                <a:cubicBezTo>
                  <a:pt x="3057927" y="5455391"/>
                  <a:pt x="3059229" y="5455456"/>
                  <a:pt x="3060791" y="5455456"/>
                </a:cubicBezTo>
                <a:cubicBezTo>
                  <a:pt x="3062419" y="5455456"/>
                  <a:pt x="3063754" y="5455391"/>
                  <a:pt x="3064796" y="5455261"/>
                </a:cubicBezTo>
                <a:cubicBezTo>
                  <a:pt x="3065838" y="5455130"/>
                  <a:pt x="3066651" y="5454935"/>
                  <a:pt x="3067237" y="5454675"/>
                </a:cubicBezTo>
                <a:cubicBezTo>
                  <a:pt x="3067823" y="5454414"/>
                  <a:pt x="3068247" y="5454105"/>
                  <a:pt x="3068507" y="5453747"/>
                </a:cubicBezTo>
                <a:cubicBezTo>
                  <a:pt x="3068768" y="5453389"/>
                  <a:pt x="3068898" y="5452949"/>
                  <a:pt x="3068898" y="5452428"/>
                </a:cubicBezTo>
                <a:lnTo>
                  <a:pt x="3068898" y="5390995"/>
                </a:lnTo>
                <a:cubicBezTo>
                  <a:pt x="3073326" y="5385460"/>
                  <a:pt x="3077558" y="5381261"/>
                  <a:pt x="3081595" y="5378396"/>
                </a:cubicBezTo>
                <a:cubicBezTo>
                  <a:pt x="3085632" y="5375531"/>
                  <a:pt x="3089669" y="5374098"/>
                  <a:pt x="3093706" y="5374098"/>
                </a:cubicBezTo>
                <a:cubicBezTo>
                  <a:pt x="3096831" y="5374098"/>
                  <a:pt x="3099582" y="5374684"/>
                  <a:pt x="3101959" y="5375856"/>
                </a:cubicBezTo>
                <a:cubicBezTo>
                  <a:pt x="3104335" y="5377028"/>
                  <a:pt x="3106272" y="5378721"/>
                  <a:pt x="3107770" y="5380935"/>
                </a:cubicBezTo>
                <a:cubicBezTo>
                  <a:pt x="3109268" y="5383149"/>
                  <a:pt x="3110407" y="5385786"/>
                  <a:pt x="3111188" y="5388846"/>
                </a:cubicBezTo>
                <a:cubicBezTo>
                  <a:pt x="3111969" y="5391906"/>
                  <a:pt x="3112360" y="5395943"/>
                  <a:pt x="3112360" y="5400957"/>
                </a:cubicBezTo>
                <a:lnTo>
                  <a:pt x="3112360" y="5452428"/>
                </a:lnTo>
                <a:cubicBezTo>
                  <a:pt x="3112360" y="5452949"/>
                  <a:pt x="3112491" y="5453389"/>
                  <a:pt x="3112751" y="5453747"/>
                </a:cubicBezTo>
                <a:cubicBezTo>
                  <a:pt x="3113012" y="5454105"/>
                  <a:pt x="3113435" y="5454414"/>
                  <a:pt x="3114021" y="5454675"/>
                </a:cubicBezTo>
                <a:cubicBezTo>
                  <a:pt x="3114607" y="5454935"/>
                  <a:pt x="3115421" y="5455130"/>
                  <a:pt x="3116462" y="5455261"/>
                </a:cubicBezTo>
                <a:cubicBezTo>
                  <a:pt x="3117504" y="5455391"/>
                  <a:pt x="3118839" y="5455456"/>
                  <a:pt x="3120467" y="5455456"/>
                </a:cubicBezTo>
                <a:cubicBezTo>
                  <a:pt x="3122029" y="5455456"/>
                  <a:pt x="3123332" y="5455391"/>
                  <a:pt x="3124373" y="5455261"/>
                </a:cubicBezTo>
                <a:cubicBezTo>
                  <a:pt x="3125415" y="5455130"/>
                  <a:pt x="3126229" y="5454935"/>
                  <a:pt x="3126815" y="5454675"/>
                </a:cubicBezTo>
                <a:cubicBezTo>
                  <a:pt x="3127401" y="5454414"/>
                  <a:pt x="3127825" y="5454105"/>
                  <a:pt x="3128085" y="5453747"/>
                </a:cubicBezTo>
                <a:cubicBezTo>
                  <a:pt x="3128345" y="5453389"/>
                  <a:pt x="3128475" y="5452949"/>
                  <a:pt x="3128475" y="5452428"/>
                </a:cubicBezTo>
                <a:lnTo>
                  <a:pt x="3128475" y="5398906"/>
                </a:lnTo>
                <a:cubicBezTo>
                  <a:pt x="3128475" y="5392590"/>
                  <a:pt x="3127938" y="5387202"/>
                  <a:pt x="3126864" y="5382742"/>
                </a:cubicBezTo>
                <a:cubicBezTo>
                  <a:pt x="3125790" y="5378282"/>
                  <a:pt x="3124015" y="5374391"/>
                  <a:pt x="3121541" y="5371070"/>
                </a:cubicBezTo>
                <a:cubicBezTo>
                  <a:pt x="3119067" y="5367750"/>
                  <a:pt x="3115828" y="5365096"/>
                  <a:pt x="3111823" y="5363110"/>
                </a:cubicBezTo>
                <a:cubicBezTo>
                  <a:pt x="3107819" y="5361125"/>
                  <a:pt x="3102886" y="5360132"/>
                  <a:pt x="3097026" y="5360132"/>
                </a:cubicBezTo>
                <a:cubicBezTo>
                  <a:pt x="3092273" y="5360132"/>
                  <a:pt x="3087552" y="5361320"/>
                  <a:pt x="3082864" y="5363697"/>
                </a:cubicBezTo>
                <a:cubicBezTo>
                  <a:pt x="3078176" y="5366073"/>
                  <a:pt x="3073521" y="5369703"/>
                  <a:pt x="3068898" y="5374587"/>
                </a:cubicBezTo>
                <a:lnTo>
                  <a:pt x="3068898" y="5321943"/>
                </a:lnTo>
                <a:cubicBezTo>
                  <a:pt x="3068898" y="5321422"/>
                  <a:pt x="3068768" y="5320967"/>
                  <a:pt x="3068507" y="5320576"/>
                </a:cubicBezTo>
                <a:cubicBezTo>
                  <a:pt x="3068247" y="5320185"/>
                  <a:pt x="3067823" y="5319860"/>
                  <a:pt x="3067237" y="5319599"/>
                </a:cubicBezTo>
                <a:cubicBezTo>
                  <a:pt x="3066651" y="5319339"/>
                  <a:pt x="3065838" y="5319143"/>
                  <a:pt x="3064796" y="5319013"/>
                </a:cubicBezTo>
                <a:cubicBezTo>
                  <a:pt x="3063754" y="5318883"/>
                  <a:pt x="3062419" y="5318818"/>
                  <a:pt x="3060791" y="5318818"/>
                </a:cubicBezTo>
                <a:close/>
                <a:moveTo>
                  <a:pt x="1374867" y="5318818"/>
                </a:moveTo>
                <a:cubicBezTo>
                  <a:pt x="1373304" y="5318818"/>
                  <a:pt x="1372002" y="5318883"/>
                  <a:pt x="1370960" y="5319013"/>
                </a:cubicBezTo>
                <a:cubicBezTo>
                  <a:pt x="1369918" y="5319143"/>
                  <a:pt x="1369088" y="5319339"/>
                  <a:pt x="1368469" y="5319599"/>
                </a:cubicBezTo>
                <a:cubicBezTo>
                  <a:pt x="1367851" y="5319860"/>
                  <a:pt x="1367427" y="5320185"/>
                  <a:pt x="1367199" y="5320576"/>
                </a:cubicBezTo>
                <a:cubicBezTo>
                  <a:pt x="1366972" y="5320967"/>
                  <a:pt x="1366858" y="5321422"/>
                  <a:pt x="1366858" y="5321943"/>
                </a:cubicBezTo>
                <a:lnTo>
                  <a:pt x="1366858" y="5452428"/>
                </a:lnTo>
                <a:cubicBezTo>
                  <a:pt x="1366858" y="5452949"/>
                  <a:pt x="1366972" y="5453389"/>
                  <a:pt x="1367199" y="5453747"/>
                </a:cubicBezTo>
                <a:cubicBezTo>
                  <a:pt x="1367427" y="5454105"/>
                  <a:pt x="1367851" y="5454414"/>
                  <a:pt x="1368469" y="5454675"/>
                </a:cubicBezTo>
                <a:cubicBezTo>
                  <a:pt x="1369088" y="5454935"/>
                  <a:pt x="1369918" y="5455130"/>
                  <a:pt x="1370960" y="5455261"/>
                </a:cubicBezTo>
                <a:cubicBezTo>
                  <a:pt x="1372002" y="5455391"/>
                  <a:pt x="1373304" y="5455456"/>
                  <a:pt x="1374867" y="5455456"/>
                </a:cubicBezTo>
                <a:cubicBezTo>
                  <a:pt x="1376494" y="5455456"/>
                  <a:pt x="1377829" y="5455391"/>
                  <a:pt x="1378871" y="5455261"/>
                </a:cubicBezTo>
                <a:cubicBezTo>
                  <a:pt x="1379913" y="5455130"/>
                  <a:pt x="1380727" y="5454935"/>
                  <a:pt x="1381313" y="5454675"/>
                </a:cubicBezTo>
                <a:cubicBezTo>
                  <a:pt x="1381898" y="5454414"/>
                  <a:pt x="1382322" y="5454105"/>
                  <a:pt x="1382583" y="5453747"/>
                </a:cubicBezTo>
                <a:cubicBezTo>
                  <a:pt x="1382843" y="5453389"/>
                  <a:pt x="1382974" y="5452949"/>
                  <a:pt x="1382974" y="5452428"/>
                </a:cubicBezTo>
                <a:lnTo>
                  <a:pt x="1382974" y="5321943"/>
                </a:lnTo>
                <a:cubicBezTo>
                  <a:pt x="1382974" y="5321422"/>
                  <a:pt x="1382843" y="5320967"/>
                  <a:pt x="1382583" y="5320576"/>
                </a:cubicBezTo>
                <a:cubicBezTo>
                  <a:pt x="1382322" y="5320185"/>
                  <a:pt x="1381898" y="5319860"/>
                  <a:pt x="1381313" y="5319599"/>
                </a:cubicBezTo>
                <a:cubicBezTo>
                  <a:pt x="1380727" y="5319339"/>
                  <a:pt x="1379913" y="5319143"/>
                  <a:pt x="1378871" y="5319013"/>
                </a:cubicBezTo>
                <a:cubicBezTo>
                  <a:pt x="1377829" y="5318883"/>
                  <a:pt x="1376494" y="5318818"/>
                  <a:pt x="1374867" y="5318818"/>
                </a:cubicBezTo>
                <a:close/>
                <a:moveTo>
                  <a:pt x="6914356" y="5318134"/>
                </a:moveTo>
                <a:cubicBezTo>
                  <a:pt x="6909538" y="5318134"/>
                  <a:pt x="6905354" y="5318802"/>
                  <a:pt x="6901805" y="5320136"/>
                </a:cubicBezTo>
                <a:cubicBezTo>
                  <a:pt x="6898256" y="5321471"/>
                  <a:pt x="6895310" y="5323538"/>
                  <a:pt x="6892966" y="5326338"/>
                </a:cubicBezTo>
                <a:cubicBezTo>
                  <a:pt x="6890622" y="5329138"/>
                  <a:pt x="6888880" y="5332736"/>
                  <a:pt x="6887741" y="5337131"/>
                </a:cubicBezTo>
                <a:cubicBezTo>
                  <a:pt x="6886602" y="5341526"/>
                  <a:pt x="6886032" y="5346784"/>
                  <a:pt x="6886032" y="5352904"/>
                </a:cubicBezTo>
                <a:lnTo>
                  <a:pt x="6886032" y="5361987"/>
                </a:lnTo>
                <a:lnTo>
                  <a:pt x="6873628" y="5361987"/>
                </a:lnTo>
                <a:cubicBezTo>
                  <a:pt x="6873107" y="5361987"/>
                  <a:pt x="6872651" y="5362101"/>
                  <a:pt x="6872260" y="5362329"/>
                </a:cubicBezTo>
                <a:cubicBezTo>
                  <a:pt x="6871870" y="5362557"/>
                  <a:pt x="6871544" y="5362948"/>
                  <a:pt x="6871284" y="5363501"/>
                </a:cubicBezTo>
                <a:cubicBezTo>
                  <a:pt x="6871024" y="5364055"/>
                  <a:pt x="6870828" y="5364755"/>
                  <a:pt x="6870698" y="5365601"/>
                </a:cubicBezTo>
                <a:cubicBezTo>
                  <a:pt x="6870568" y="5366447"/>
                  <a:pt x="6870502" y="5367489"/>
                  <a:pt x="6870502" y="5368726"/>
                </a:cubicBezTo>
                <a:cubicBezTo>
                  <a:pt x="6870502" y="5371070"/>
                  <a:pt x="6870763" y="5372763"/>
                  <a:pt x="6871284" y="5373805"/>
                </a:cubicBezTo>
                <a:cubicBezTo>
                  <a:pt x="6871804" y="5374847"/>
                  <a:pt x="6872586" y="5375368"/>
                  <a:pt x="6873628" y="5375368"/>
                </a:cubicBezTo>
                <a:lnTo>
                  <a:pt x="6886032" y="5375368"/>
                </a:lnTo>
                <a:lnTo>
                  <a:pt x="6886032" y="5452428"/>
                </a:lnTo>
                <a:cubicBezTo>
                  <a:pt x="6886032" y="5452949"/>
                  <a:pt x="6886162" y="5453389"/>
                  <a:pt x="6886422" y="5453747"/>
                </a:cubicBezTo>
                <a:cubicBezTo>
                  <a:pt x="6886683" y="5454105"/>
                  <a:pt x="6887122" y="5454414"/>
                  <a:pt x="6887741" y="5454675"/>
                </a:cubicBezTo>
                <a:cubicBezTo>
                  <a:pt x="6888360" y="5454935"/>
                  <a:pt x="6889190" y="5455130"/>
                  <a:pt x="6890232" y="5455261"/>
                </a:cubicBezTo>
                <a:cubicBezTo>
                  <a:pt x="6891274" y="5455391"/>
                  <a:pt x="6892576" y="5455456"/>
                  <a:pt x="6894138" y="5455456"/>
                </a:cubicBezTo>
                <a:cubicBezTo>
                  <a:pt x="6895701" y="5455456"/>
                  <a:pt x="6897003" y="5455391"/>
                  <a:pt x="6898045" y="5455261"/>
                </a:cubicBezTo>
                <a:cubicBezTo>
                  <a:pt x="6899087" y="5455130"/>
                  <a:pt x="6899917" y="5454935"/>
                  <a:pt x="6900536" y="5454675"/>
                </a:cubicBezTo>
                <a:cubicBezTo>
                  <a:pt x="6901154" y="5454414"/>
                  <a:pt x="6901594" y="5454105"/>
                  <a:pt x="6901854" y="5453747"/>
                </a:cubicBezTo>
                <a:cubicBezTo>
                  <a:pt x="6902114" y="5453389"/>
                  <a:pt x="6902244" y="5452949"/>
                  <a:pt x="6902244" y="5452428"/>
                </a:cubicBezTo>
                <a:lnTo>
                  <a:pt x="6902244" y="5375368"/>
                </a:lnTo>
                <a:lnTo>
                  <a:pt x="6921876" y="5375368"/>
                </a:lnTo>
                <a:cubicBezTo>
                  <a:pt x="6922853" y="5375368"/>
                  <a:pt x="6923634" y="5374847"/>
                  <a:pt x="6924220" y="5373805"/>
                </a:cubicBezTo>
                <a:cubicBezTo>
                  <a:pt x="6924806" y="5372763"/>
                  <a:pt x="6925099" y="5371070"/>
                  <a:pt x="6925099" y="5368726"/>
                </a:cubicBezTo>
                <a:cubicBezTo>
                  <a:pt x="6925099" y="5367489"/>
                  <a:pt x="6925018" y="5366447"/>
                  <a:pt x="6924855" y="5365601"/>
                </a:cubicBezTo>
                <a:cubicBezTo>
                  <a:pt x="6924692" y="5364755"/>
                  <a:pt x="6924464" y="5364055"/>
                  <a:pt x="6924172" y="5363501"/>
                </a:cubicBezTo>
                <a:cubicBezTo>
                  <a:pt x="6923878" y="5362948"/>
                  <a:pt x="6923553" y="5362557"/>
                  <a:pt x="6923194" y="5362329"/>
                </a:cubicBezTo>
                <a:cubicBezTo>
                  <a:pt x="6922836" y="5362101"/>
                  <a:pt x="6922397" y="5361987"/>
                  <a:pt x="6921876" y="5361987"/>
                </a:cubicBezTo>
                <a:lnTo>
                  <a:pt x="6902244" y="5361987"/>
                </a:lnTo>
                <a:lnTo>
                  <a:pt x="6902244" y="5352416"/>
                </a:lnTo>
                <a:cubicBezTo>
                  <a:pt x="6902244" y="5348639"/>
                  <a:pt x="6902472" y="5345433"/>
                  <a:pt x="6902928" y="5342795"/>
                </a:cubicBezTo>
                <a:cubicBezTo>
                  <a:pt x="6903384" y="5340158"/>
                  <a:pt x="6904133" y="5338010"/>
                  <a:pt x="6905175" y="5336349"/>
                </a:cubicBezTo>
                <a:cubicBezTo>
                  <a:pt x="6906216" y="5334689"/>
                  <a:pt x="6907584" y="5333468"/>
                  <a:pt x="6909277" y="5332687"/>
                </a:cubicBezTo>
                <a:cubicBezTo>
                  <a:pt x="6910970" y="5331905"/>
                  <a:pt x="6913021" y="5331515"/>
                  <a:pt x="6915430" y="5331515"/>
                </a:cubicBezTo>
                <a:cubicBezTo>
                  <a:pt x="6917188" y="5331515"/>
                  <a:pt x="6918734" y="5331661"/>
                  <a:pt x="6920069" y="5331954"/>
                </a:cubicBezTo>
                <a:cubicBezTo>
                  <a:pt x="6921404" y="5332247"/>
                  <a:pt x="6922560" y="5332573"/>
                  <a:pt x="6923536" y="5332931"/>
                </a:cubicBezTo>
                <a:cubicBezTo>
                  <a:pt x="6924513" y="5333289"/>
                  <a:pt x="6925344" y="5333615"/>
                  <a:pt x="6926027" y="5333908"/>
                </a:cubicBezTo>
                <a:cubicBezTo>
                  <a:pt x="6926710" y="5334201"/>
                  <a:pt x="6927280" y="5334347"/>
                  <a:pt x="6927736" y="5334347"/>
                </a:cubicBezTo>
                <a:cubicBezTo>
                  <a:pt x="6928127" y="5334347"/>
                  <a:pt x="6928452" y="5334266"/>
                  <a:pt x="6928713" y="5334103"/>
                </a:cubicBezTo>
                <a:cubicBezTo>
                  <a:pt x="6928974" y="5333940"/>
                  <a:pt x="6929185" y="5333631"/>
                  <a:pt x="6929348" y="5333175"/>
                </a:cubicBezTo>
                <a:cubicBezTo>
                  <a:pt x="6929510" y="5332719"/>
                  <a:pt x="6929657" y="5332117"/>
                  <a:pt x="6929788" y="5331368"/>
                </a:cubicBezTo>
                <a:cubicBezTo>
                  <a:pt x="6929918" y="5330619"/>
                  <a:pt x="6929982" y="5329626"/>
                  <a:pt x="6929982" y="5328389"/>
                </a:cubicBezTo>
                <a:cubicBezTo>
                  <a:pt x="6929982" y="5327152"/>
                  <a:pt x="6929934" y="5326094"/>
                  <a:pt x="6929836" y="5325215"/>
                </a:cubicBezTo>
                <a:cubicBezTo>
                  <a:pt x="6929738" y="5324336"/>
                  <a:pt x="6929560" y="5323587"/>
                  <a:pt x="6929299" y="5322969"/>
                </a:cubicBezTo>
                <a:cubicBezTo>
                  <a:pt x="6929038" y="5322350"/>
                  <a:pt x="6928713" y="5321846"/>
                  <a:pt x="6928322" y="5321455"/>
                </a:cubicBezTo>
                <a:cubicBezTo>
                  <a:pt x="6927932" y="5321064"/>
                  <a:pt x="6927150" y="5320625"/>
                  <a:pt x="6925978" y="5320136"/>
                </a:cubicBezTo>
                <a:cubicBezTo>
                  <a:pt x="6924806" y="5319648"/>
                  <a:pt x="6923146" y="5319192"/>
                  <a:pt x="6920997" y="5318769"/>
                </a:cubicBezTo>
                <a:cubicBezTo>
                  <a:pt x="6918848" y="5318346"/>
                  <a:pt x="6916634" y="5318134"/>
                  <a:pt x="6914356" y="5318134"/>
                </a:cubicBezTo>
                <a:close/>
                <a:moveTo>
                  <a:pt x="4304506" y="5318134"/>
                </a:moveTo>
                <a:cubicBezTo>
                  <a:pt x="4299688" y="5318134"/>
                  <a:pt x="4295504" y="5318802"/>
                  <a:pt x="4291956" y="5320136"/>
                </a:cubicBezTo>
                <a:cubicBezTo>
                  <a:pt x="4288407" y="5321471"/>
                  <a:pt x="4285461" y="5323538"/>
                  <a:pt x="4283117" y="5326338"/>
                </a:cubicBezTo>
                <a:cubicBezTo>
                  <a:pt x="4280773" y="5329138"/>
                  <a:pt x="4279031" y="5332736"/>
                  <a:pt x="4277892" y="5337131"/>
                </a:cubicBezTo>
                <a:cubicBezTo>
                  <a:pt x="4276752" y="5341526"/>
                  <a:pt x="4276182" y="5346784"/>
                  <a:pt x="4276182" y="5352904"/>
                </a:cubicBezTo>
                <a:lnTo>
                  <a:pt x="4276182" y="5361987"/>
                </a:lnTo>
                <a:lnTo>
                  <a:pt x="4263778" y="5361987"/>
                </a:lnTo>
                <a:cubicBezTo>
                  <a:pt x="4263257" y="5361987"/>
                  <a:pt x="4262802" y="5362101"/>
                  <a:pt x="4262411" y="5362329"/>
                </a:cubicBezTo>
                <a:cubicBezTo>
                  <a:pt x="4262020" y="5362557"/>
                  <a:pt x="4261695" y="5362948"/>
                  <a:pt x="4261434" y="5363501"/>
                </a:cubicBezTo>
                <a:cubicBezTo>
                  <a:pt x="4261174" y="5364055"/>
                  <a:pt x="4260978" y="5364755"/>
                  <a:pt x="4260848" y="5365601"/>
                </a:cubicBezTo>
                <a:cubicBezTo>
                  <a:pt x="4260718" y="5366447"/>
                  <a:pt x="4260653" y="5367489"/>
                  <a:pt x="4260653" y="5368726"/>
                </a:cubicBezTo>
                <a:cubicBezTo>
                  <a:pt x="4260653" y="5371070"/>
                  <a:pt x="4260913" y="5372763"/>
                  <a:pt x="4261434" y="5373805"/>
                </a:cubicBezTo>
                <a:cubicBezTo>
                  <a:pt x="4261955" y="5374847"/>
                  <a:pt x="4262737" y="5375368"/>
                  <a:pt x="4263778" y="5375368"/>
                </a:cubicBezTo>
                <a:lnTo>
                  <a:pt x="4276182" y="5375368"/>
                </a:lnTo>
                <a:lnTo>
                  <a:pt x="4276182" y="5452428"/>
                </a:lnTo>
                <a:cubicBezTo>
                  <a:pt x="4276182" y="5452949"/>
                  <a:pt x="4276312" y="5453389"/>
                  <a:pt x="4276573" y="5453747"/>
                </a:cubicBezTo>
                <a:cubicBezTo>
                  <a:pt x="4276833" y="5454105"/>
                  <a:pt x="4277273" y="5454414"/>
                  <a:pt x="4277892" y="5454675"/>
                </a:cubicBezTo>
                <a:cubicBezTo>
                  <a:pt x="4278510" y="5454935"/>
                  <a:pt x="4279340" y="5455130"/>
                  <a:pt x="4280382" y="5455261"/>
                </a:cubicBezTo>
                <a:cubicBezTo>
                  <a:pt x="4281424" y="5455391"/>
                  <a:pt x="4282726" y="5455456"/>
                  <a:pt x="4284289" y="5455456"/>
                </a:cubicBezTo>
                <a:cubicBezTo>
                  <a:pt x="4285851" y="5455456"/>
                  <a:pt x="4287154" y="5455391"/>
                  <a:pt x="4288195" y="5455261"/>
                </a:cubicBezTo>
                <a:cubicBezTo>
                  <a:pt x="4289237" y="5455130"/>
                  <a:pt x="4290067" y="5454935"/>
                  <a:pt x="4290686" y="5454675"/>
                </a:cubicBezTo>
                <a:cubicBezTo>
                  <a:pt x="4291305" y="5454414"/>
                  <a:pt x="4291744" y="5454105"/>
                  <a:pt x="4292004" y="5453747"/>
                </a:cubicBezTo>
                <a:cubicBezTo>
                  <a:pt x="4292265" y="5453389"/>
                  <a:pt x="4292395" y="5452949"/>
                  <a:pt x="4292395" y="5452428"/>
                </a:cubicBezTo>
                <a:lnTo>
                  <a:pt x="4292395" y="5375368"/>
                </a:lnTo>
                <a:lnTo>
                  <a:pt x="4312027" y="5375368"/>
                </a:lnTo>
                <a:cubicBezTo>
                  <a:pt x="4313003" y="5375368"/>
                  <a:pt x="4313785" y="5374847"/>
                  <a:pt x="4314371" y="5373805"/>
                </a:cubicBezTo>
                <a:cubicBezTo>
                  <a:pt x="4314957" y="5372763"/>
                  <a:pt x="4315250" y="5371070"/>
                  <a:pt x="4315250" y="5368726"/>
                </a:cubicBezTo>
                <a:cubicBezTo>
                  <a:pt x="4315250" y="5367489"/>
                  <a:pt x="4315168" y="5366447"/>
                  <a:pt x="4315005" y="5365601"/>
                </a:cubicBezTo>
                <a:cubicBezTo>
                  <a:pt x="4314843" y="5364755"/>
                  <a:pt x="4314615" y="5364055"/>
                  <a:pt x="4314322" y="5363501"/>
                </a:cubicBezTo>
                <a:cubicBezTo>
                  <a:pt x="4314029" y="5362948"/>
                  <a:pt x="4313703" y="5362557"/>
                  <a:pt x="4313345" y="5362329"/>
                </a:cubicBezTo>
                <a:cubicBezTo>
                  <a:pt x="4312987" y="5362101"/>
                  <a:pt x="4312547" y="5361987"/>
                  <a:pt x="4312027" y="5361987"/>
                </a:cubicBezTo>
                <a:lnTo>
                  <a:pt x="4292395" y="5361987"/>
                </a:lnTo>
                <a:lnTo>
                  <a:pt x="4292395" y="5352416"/>
                </a:lnTo>
                <a:cubicBezTo>
                  <a:pt x="4292395" y="5348639"/>
                  <a:pt x="4292623" y="5345433"/>
                  <a:pt x="4293079" y="5342795"/>
                </a:cubicBezTo>
                <a:cubicBezTo>
                  <a:pt x="4293535" y="5340158"/>
                  <a:pt x="4294283" y="5338010"/>
                  <a:pt x="4295326" y="5336349"/>
                </a:cubicBezTo>
                <a:cubicBezTo>
                  <a:pt x="4296367" y="5334689"/>
                  <a:pt x="4297734" y="5333468"/>
                  <a:pt x="4299427" y="5332687"/>
                </a:cubicBezTo>
                <a:cubicBezTo>
                  <a:pt x="4301120" y="5331905"/>
                  <a:pt x="4303171" y="5331515"/>
                  <a:pt x="4305580" y="5331515"/>
                </a:cubicBezTo>
                <a:cubicBezTo>
                  <a:pt x="4307338" y="5331515"/>
                  <a:pt x="4308885" y="5331661"/>
                  <a:pt x="4310220" y="5331954"/>
                </a:cubicBezTo>
                <a:cubicBezTo>
                  <a:pt x="4311554" y="5332247"/>
                  <a:pt x="4312710" y="5332573"/>
                  <a:pt x="4313687" y="5332931"/>
                </a:cubicBezTo>
                <a:cubicBezTo>
                  <a:pt x="4314664" y="5333289"/>
                  <a:pt x="4315494" y="5333615"/>
                  <a:pt x="4316177" y="5333908"/>
                </a:cubicBezTo>
                <a:cubicBezTo>
                  <a:pt x="4316861" y="5334201"/>
                  <a:pt x="4317431" y="5334347"/>
                  <a:pt x="4317887" y="5334347"/>
                </a:cubicBezTo>
                <a:cubicBezTo>
                  <a:pt x="4318277" y="5334347"/>
                  <a:pt x="4318603" y="5334266"/>
                  <a:pt x="4318863" y="5334103"/>
                </a:cubicBezTo>
                <a:cubicBezTo>
                  <a:pt x="4319124" y="5333940"/>
                  <a:pt x="4319336" y="5333631"/>
                  <a:pt x="4319498" y="5333175"/>
                </a:cubicBezTo>
                <a:cubicBezTo>
                  <a:pt x="4319661" y="5332719"/>
                  <a:pt x="4319807" y="5332117"/>
                  <a:pt x="4319938" y="5331368"/>
                </a:cubicBezTo>
                <a:cubicBezTo>
                  <a:pt x="4320068" y="5330619"/>
                  <a:pt x="4320133" y="5329626"/>
                  <a:pt x="4320133" y="5328389"/>
                </a:cubicBezTo>
                <a:cubicBezTo>
                  <a:pt x="4320133" y="5327152"/>
                  <a:pt x="4320084" y="5326094"/>
                  <a:pt x="4319987" y="5325215"/>
                </a:cubicBezTo>
                <a:cubicBezTo>
                  <a:pt x="4319889" y="5324336"/>
                  <a:pt x="4319710" y="5323587"/>
                  <a:pt x="4319449" y="5322969"/>
                </a:cubicBezTo>
                <a:cubicBezTo>
                  <a:pt x="4319189" y="5322350"/>
                  <a:pt x="4318863" y="5321846"/>
                  <a:pt x="4318473" y="5321455"/>
                </a:cubicBezTo>
                <a:cubicBezTo>
                  <a:pt x="4318082" y="5321064"/>
                  <a:pt x="4317301" y="5320625"/>
                  <a:pt x="4316129" y="5320136"/>
                </a:cubicBezTo>
                <a:cubicBezTo>
                  <a:pt x="4314957" y="5319648"/>
                  <a:pt x="4313296" y="5319192"/>
                  <a:pt x="4311148" y="5318769"/>
                </a:cubicBezTo>
                <a:cubicBezTo>
                  <a:pt x="4308999" y="5318346"/>
                  <a:pt x="4306785" y="5318134"/>
                  <a:pt x="4304506" y="5318134"/>
                </a:cubicBezTo>
                <a:close/>
                <a:moveTo>
                  <a:pt x="5726666" y="5191347"/>
                </a:moveTo>
                <a:lnTo>
                  <a:pt x="5749423" y="5192128"/>
                </a:lnTo>
                <a:cubicBezTo>
                  <a:pt x="5754697" y="5192258"/>
                  <a:pt x="5758880" y="5193349"/>
                  <a:pt x="5761973" y="5195400"/>
                </a:cubicBezTo>
                <a:cubicBezTo>
                  <a:pt x="5765066" y="5197451"/>
                  <a:pt x="5766612" y="5200365"/>
                  <a:pt x="5766612" y="5204141"/>
                </a:cubicBezTo>
                <a:cubicBezTo>
                  <a:pt x="5766612" y="5206355"/>
                  <a:pt x="5766173" y="5208471"/>
                  <a:pt x="5765294" y="5210490"/>
                </a:cubicBezTo>
                <a:cubicBezTo>
                  <a:pt x="5764415" y="5212508"/>
                  <a:pt x="5762966" y="5214299"/>
                  <a:pt x="5760948" y="5215861"/>
                </a:cubicBezTo>
                <a:cubicBezTo>
                  <a:pt x="5758929" y="5217424"/>
                  <a:pt x="5756276" y="5218677"/>
                  <a:pt x="5752988" y="5219622"/>
                </a:cubicBezTo>
                <a:cubicBezTo>
                  <a:pt x="5749699" y="5220566"/>
                  <a:pt x="5745614" y="5221038"/>
                  <a:pt x="5740730" y="5221038"/>
                </a:cubicBezTo>
                <a:cubicBezTo>
                  <a:pt x="5733047" y="5221038"/>
                  <a:pt x="5727057" y="5219947"/>
                  <a:pt x="5722759" y="5217766"/>
                </a:cubicBezTo>
                <a:cubicBezTo>
                  <a:pt x="5718462" y="5215585"/>
                  <a:pt x="5716313" y="5212378"/>
                  <a:pt x="5716313" y="5208146"/>
                </a:cubicBezTo>
                <a:cubicBezTo>
                  <a:pt x="5716313" y="5206778"/>
                  <a:pt x="5716460" y="5205443"/>
                  <a:pt x="5716753" y="5204141"/>
                </a:cubicBezTo>
                <a:cubicBezTo>
                  <a:pt x="5717046" y="5202839"/>
                  <a:pt x="5717583" y="5201520"/>
                  <a:pt x="5718364" y="5200186"/>
                </a:cubicBezTo>
                <a:cubicBezTo>
                  <a:pt x="5719145" y="5198851"/>
                  <a:pt x="5720203" y="5197451"/>
                  <a:pt x="5721538" y="5195986"/>
                </a:cubicBezTo>
                <a:cubicBezTo>
                  <a:pt x="5722873" y="5194521"/>
                  <a:pt x="5724582" y="5192974"/>
                  <a:pt x="5726666" y="5191347"/>
                </a:cubicBezTo>
                <a:close/>
                <a:moveTo>
                  <a:pt x="6263633" y="5175817"/>
                </a:moveTo>
                <a:cubicBezTo>
                  <a:pt x="6259596" y="5175817"/>
                  <a:pt x="6256812" y="5176582"/>
                  <a:pt x="6255282" y="5178112"/>
                </a:cubicBezTo>
                <a:cubicBezTo>
                  <a:pt x="6253752" y="5179643"/>
                  <a:pt x="6252987" y="5182719"/>
                  <a:pt x="6252987" y="5187342"/>
                </a:cubicBezTo>
                <a:cubicBezTo>
                  <a:pt x="6252987" y="5191835"/>
                  <a:pt x="6253736" y="5194830"/>
                  <a:pt x="6255233" y="5196328"/>
                </a:cubicBezTo>
                <a:cubicBezTo>
                  <a:pt x="6256731" y="5197825"/>
                  <a:pt x="6259433" y="5198574"/>
                  <a:pt x="6263340" y="5198574"/>
                </a:cubicBezTo>
                <a:cubicBezTo>
                  <a:pt x="6267377" y="5198574"/>
                  <a:pt x="6270160" y="5197809"/>
                  <a:pt x="6271690" y="5196279"/>
                </a:cubicBezTo>
                <a:cubicBezTo>
                  <a:pt x="6273221" y="5194749"/>
                  <a:pt x="6273986" y="5191672"/>
                  <a:pt x="6273986" y="5187049"/>
                </a:cubicBezTo>
                <a:cubicBezTo>
                  <a:pt x="6273986" y="5182556"/>
                  <a:pt x="6273237" y="5179561"/>
                  <a:pt x="6271739" y="5178064"/>
                </a:cubicBezTo>
                <a:cubicBezTo>
                  <a:pt x="6270242" y="5176566"/>
                  <a:pt x="6267540" y="5175817"/>
                  <a:pt x="6263633" y="5175817"/>
                </a:cubicBezTo>
                <a:close/>
                <a:moveTo>
                  <a:pt x="1748783" y="5175817"/>
                </a:moveTo>
                <a:cubicBezTo>
                  <a:pt x="1744747" y="5175817"/>
                  <a:pt x="1741963" y="5176582"/>
                  <a:pt x="1740433" y="5178112"/>
                </a:cubicBezTo>
                <a:cubicBezTo>
                  <a:pt x="1738902" y="5179643"/>
                  <a:pt x="1738137" y="5182719"/>
                  <a:pt x="1738137" y="5187342"/>
                </a:cubicBezTo>
                <a:cubicBezTo>
                  <a:pt x="1738137" y="5191835"/>
                  <a:pt x="1738886" y="5194830"/>
                  <a:pt x="1740384" y="5196328"/>
                </a:cubicBezTo>
                <a:cubicBezTo>
                  <a:pt x="1741881" y="5197825"/>
                  <a:pt x="1744584" y="5198574"/>
                  <a:pt x="1748490" y="5198574"/>
                </a:cubicBezTo>
                <a:cubicBezTo>
                  <a:pt x="1752527" y="5198574"/>
                  <a:pt x="1755311" y="5197809"/>
                  <a:pt x="1756841" y="5196279"/>
                </a:cubicBezTo>
                <a:cubicBezTo>
                  <a:pt x="1758371" y="5194749"/>
                  <a:pt x="1759136" y="5191672"/>
                  <a:pt x="1759136" y="5187049"/>
                </a:cubicBezTo>
                <a:cubicBezTo>
                  <a:pt x="1759136" y="5182556"/>
                  <a:pt x="1758388" y="5179561"/>
                  <a:pt x="1756890" y="5178064"/>
                </a:cubicBezTo>
                <a:cubicBezTo>
                  <a:pt x="1755393" y="5176566"/>
                  <a:pt x="1752690" y="5175817"/>
                  <a:pt x="1748783" y="5175817"/>
                </a:cubicBezTo>
                <a:close/>
                <a:moveTo>
                  <a:pt x="7899338" y="5155209"/>
                </a:moveTo>
                <a:lnTo>
                  <a:pt x="7913108" y="5155209"/>
                </a:lnTo>
                <a:lnTo>
                  <a:pt x="7913108" y="5173864"/>
                </a:lnTo>
                <a:cubicBezTo>
                  <a:pt x="7909138" y="5178292"/>
                  <a:pt x="7905344" y="5181580"/>
                  <a:pt x="7901730" y="5183728"/>
                </a:cubicBezTo>
                <a:cubicBezTo>
                  <a:pt x="7898116" y="5185877"/>
                  <a:pt x="7894194" y="5186951"/>
                  <a:pt x="7889961" y="5186951"/>
                </a:cubicBezTo>
                <a:cubicBezTo>
                  <a:pt x="7884752" y="5186951"/>
                  <a:pt x="7880699" y="5185600"/>
                  <a:pt x="7877802" y="5182898"/>
                </a:cubicBezTo>
                <a:cubicBezTo>
                  <a:pt x="7874904" y="5180196"/>
                  <a:pt x="7873455" y="5176566"/>
                  <a:pt x="7873455" y="5172008"/>
                </a:cubicBezTo>
                <a:cubicBezTo>
                  <a:pt x="7873455" y="5169339"/>
                  <a:pt x="7873960" y="5166978"/>
                  <a:pt x="7874969" y="5164927"/>
                </a:cubicBezTo>
                <a:cubicBezTo>
                  <a:pt x="7875979" y="5162876"/>
                  <a:pt x="7877558" y="5161118"/>
                  <a:pt x="7879706" y="5159653"/>
                </a:cubicBezTo>
                <a:cubicBezTo>
                  <a:pt x="7881854" y="5158188"/>
                  <a:pt x="7884557" y="5157081"/>
                  <a:pt x="7887812" y="5156332"/>
                </a:cubicBezTo>
                <a:cubicBezTo>
                  <a:pt x="7891068" y="5155584"/>
                  <a:pt x="7894910" y="5155209"/>
                  <a:pt x="7899338" y="5155209"/>
                </a:cubicBezTo>
                <a:close/>
                <a:moveTo>
                  <a:pt x="6756338" y="5155209"/>
                </a:moveTo>
                <a:lnTo>
                  <a:pt x="6770108" y="5155209"/>
                </a:lnTo>
                <a:lnTo>
                  <a:pt x="6770108" y="5173864"/>
                </a:lnTo>
                <a:cubicBezTo>
                  <a:pt x="6766137" y="5178292"/>
                  <a:pt x="6762344" y="5181580"/>
                  <a:pt x="6758730" y="5183728"/>
                </a:cubicBezTo>
                <a:cubicBezTo>
                  <a:pt x="6755116" y="5185877"/>
                  <a:pt x="6751194" y="5186951"/>
                  <a:pt x="6746961" y="5186951"/>
                </a:cubicBezTo>
                <a:cubicBezTo>
                  <a:pt x="6741752" y="5186951"/>
                  <a:pt x="6737699" y="5185600"/>
                  <a:pt x="6734802" y="5182898"/>
                </a:cubicBezTo>
                <a:cubicBezTo>
                  <a:pt x="6731904" y="5180196"/>
                  <a:pt x="6730455" y="5176566"/>
                  <a:pt x="6730455" y="5172008"/>
                </a:cubicBezTo>
                <a:cubicBezTo>
                  <a:pt x="6730455" y="5169339"/>
                  <a:pt x="6730960" y="5166978"/>
                  <a:pt x="6731969" y="5164927"/>
                </a:cubicBezTo>
                <a:cubicBezTo>
                  <a:pt x="6732979" y="5162876"/>
                  <a:pt x="6734558" y="5161118"/>
                  <a:pt x="6736706" y="5159653"/>
                </a:cubicBezTo>
                <a:cubicBezTo>
                  <a:pt x="6738855" y="5158188"/>
                  <a:pt x="6741557" y="5157081"/>
                  <a:pt x="6744812" y="5156332"/>
                </a:cubicBezTo>
                <a:cubicBezTo>
                  <a:pt x="6748068" y="5155584"/>
                  <a:pt x="6751910" y="5155209"/>
                  <a:pt x="6756338" y="5155209"/>
                </a:cubicBezTo>
                <a:close/>
                <a:moveTo>
                  <a:pt x="4708463" y="5155209"/>
                </a:moveTo>
                <a:lnTo>
                  <a:pt x="4722234" y="5155209"/>
                </a:lnTo>
                <a:lnTo>
                  <a:pt x="4722234" y="5173864"/>
                </a:lnTo>
                <a:cubicBezTo>
                  <a:pt x="4718262" y="5178292"/>
                  <a:pt x="4714469" y="5181580"/>
                  <a:pt x="4710856" y="5183728"/>
                </a:cubicBezTo>
                <a:cubicBezTo>
                  <a:pt x="4707242" y="5185877"/>
                  <a:pt x="4703319" y="5186951"/>
                  <a:pt x="4699087" y="5186951"/>
                </a:cubicBezTo>
                <a:cubicBezTo>
                  <a:pt x="4693878" y="5186951"/>
                  <a:pt x="4689825" y="5185600"/>
                  <a:pt x="4686927" y="5182898"/>
                </a:cubicBezTo>
                <a:cubicBezTo>
                  <a:pt x="4684029" y="5180196"/>
                  <a:pt x="4682581" y="5176566"/>
                  <a:pt x="4682581" y="5172008"/>
                </a:cubicBezTo>
                <a:cubicBezTo>
                  <a:pt x="4682581" y="5169339"/>
                  <a:pt x="4683086" y="5166978"/>
                  <a:pt x="4684095" y="5164927"/>
                </a:cubicBezTo>
                <a:cubicBezTo>
                  <a:pt x="4685104" y="5162876"/>
                  <a:pt x="4686683" y="5161118"/>
                  <a:pt x="4688831" y="5159653"/>
                </a:cubicBezTo>
                <a:cubicBezTo>
                  <a:pt x="4690980" y="5158188"/>
                  <a:pt x="4693683" y="5157081"/>
                  <a:pt x="4696938" y="5156332"/>
                </a:cubicBezTo>
                <a:cubicBezTo>
                  <a:pt x="4700194" y="5155584"/>
                  <a:pt x="4704035" y="5155209"/>
                  <a:pt x="4708463" y="5155209"/>
                </a:cubicBezTo>
                <a:close/>
                <a:moveTo>
                  <a:pt x="4222688" y="5155209"/>
                </a:moveTo>
                <a:lnTo>
                  <a:pt x="4236459" y="5155209"/>
                </a:lnTo>
                <a:lnTo>
                  <a:pt x="4236459" y="5173864"/>
                </a:lnTo>
                <a:cubicBezTo>
                  <a:pt x="4232487" y="5178292"/>
                  <a:pt x="4228694" y="5181580"/>
                  <a:pt x="4225081" y="5183728"/>
                </a:cubicBezTo>
                <a:cubicBezTo>
                  <a:pt x="4221467" y="5185877"/>
                  <a:pt x="4217544" y="5186951"/>
                  <a:pt x="4213312" y="5186951"/>
                </a:cubicBezTo>
                <a:cubicBezTo>
                  <a:pt x="4208103" y="5186951"/>
                  <a:pt x="4204049" y="5185600"/>
                  <a:pt x="4201152" y="5182898"/>
                </a:cubicBezTo>
                <a:cubicBezTo>
                  <a:pt x="4198254" y="5180196"/>
                  <a:pt x="4196806" y="5176566"/>
                  <a:pt x="4196806" y="5172008"/>
                </a:cubicBezTo>
                <a:cubicBezTo>
                  <a:pt x="4196806" y="5169339"/>
                  <a:pt x="4197310" y="5166978"/>
                  <a:pt x="4198320" y="5164927"/>
                </a:cubicBezTo>
                <a:cubicBezTo>
                  <a:pt x="4199329" y="5162876"/>
                  <a:pt x="4200908" y="5161118"/>
                  <a:pt x="4203056" y="5159653"/>
                </a:cubicBezTo>
                <a:cubicBezTo>
                  <a:pt x="4205205" y="5158188"/>
                  <a:pt x="4207907" y="5157081"/>
                  <a:pt x="4211163" y="5156332"/>
                </a:cubicBezTo>
                <a:cubicBezTo>
                  <a:pt x="4214419" y="5155584"/>
                  <a:pt x="4218260" y="5155209"/>
                  <a:pt x="4222688" y="5155209"/>
                </a:cubicBezTo>
                <a:close/>
                <a:moveTo>
                  <a:pt x="3784538" y="5155209"/>
                </a:moveTo>
                <a:lnTo>
                  <a:pt x="3798309" y="5155209"/>
                </a:lnTo>
                <a:lnTo>
                  <a:pt x="3798309" y="5173864"/>
                </a:lnTo>
                <a:cubicBezTo>
                  <a:pt x="3794337" y="5178292"/>
                  <a:pt x="3790544" y="5181580"/>
                  <a:pt x="3786931" y="5183728"/>
                </a:cubicBezTo>
                <a:cubicBezTo>
                  <a:pt x="3783317" y="5185877"/>
                  <a:pt x="3779394" y="5186951"/>
                  <a:pt x="3775162" y="5186951"/>
                </a:cubicBezTo>
                <a:cubicBezTo>
                  <a:pt x="3769953" y="5186951"/>
                  <a:pt x="3765899" y="5185600"/>
                  <a:pt x="3763002" y="5182898"/>
                </a:cubicBezTo>
                <a:cubicBezTo>
                  <a:pt x="3760104" y="5180196"/>
                  <a:pt x="3758656" y="5176566"/>
                  <a:pt x="3758656" y="5172008"/>
                </a:cubicBezTo>
                <a:cubicBezTo>
                  <a:pt x="3758656" y="5169339"/>
                  <a:pt x="3759161" y="5166978"/>
                  <a:pt x="3760170" y="5164927"/>
                </a:cubicBezTo>
                <a:cubicBezTo>
                  <a:pt x="3761179" y="5162876"/>
                  <a:pt x="3762758" y="5161118"/>
                  <a:pt x="3764906" y="5159653"/>
                </a:cubicBezTo>
                <a:cubicBezTo>
                  <a:pt x="3767055" y="5158188"/>
                  <a:pt x="3769757" y="5157081"/>
                  <a:pt x="3773013" y="5156332"/>
                </a:cubicBezTo>
                <a:cubicBezTo>
                  <a:pt x="3776269" y="5155584"/>
                  <a:pt x="3780110" y="5155209"/>
                  <a:pt x="3784538" y="5155209"/>
                </a:cubicBezTo>
                <a:close/>
                <a:moveTo>
                  <a:pt x="3432113" y="5155209"/>
                </a:moveTo>
                <a:lnTo>
                  <a:pt x="3445884" y="5155209"/>
                </a:lnTo>
                <a:lnTo>
                  <a:pt x="3445884" y="5173864"/>
                </a:lnTo>
                <a:cubicBezTo>
                  <a:pt x="3441912" y="5178292"/>
                  <a:pt x="3438120" y="5181580"/>
                  <a:pt x="3434506" y="5183728"/>
                </a:cubicBezTo>
                <a:cubicBezTo>
                  <a:pt x="3430892" y="5185877"/>
                  <a:pt x="3426969" y="5186951"/>
                  <a:pt x="3422737" y="5186951"/>
                </a:cubicBezTo>
                <a:cubicBezTo>
                  <a:pt x="3417528" y="5186951"/>
                  <a:pt x="3413475" y="5185600"/>
                  <a:pt x="3410577" y="5182898"/>
                </a:cubicBezTo>
                <a:cubicBezTo>
                  <a:pt x="3407680" y="5180196"/>
                  <a:pt x="3406231" y="5176566"/>
                  <a:pt x="3406231" y="5172008"/>
                </a:cubicBezTo>
                <a:cubicBezTo>
                  <a:pt x="3406231" y="5169339"/>
                  <a:pt x="3406735" y="5166978"/>
                  <a:pt x="3407745" y="5164927"/>
                </a:cubicBezTo>
                <a:cubicBezTo>
                  <a:pt x="3408754" y="5162876"/>
                  <a:pt x="3410333" y="5161118"/>
                  <a:pt x="3412482" y="5159653"/>
                </a:cubicBezTo>
                <a:cubicBezTo>
                  <a:pt x="3414630" y="5158188"/>
                  <a:pt x="3417332" y="5157081"/>
                  <a:pt x="3420588" y="5156332"/>
                </a:cubicBezTo>
                <a:cubicBezTo>
                  <a:pt x="3423844" y="5155584"/>
                  <a:pt x="3427685" y="5155209"/>
                  <a:pt x="3432113" y="5155209"/>
                </a:cubicBezTo>
                <a:close/>
                <a:moveTo>
                  <a:pt x="7991852" y="5116826"/>
                </a:moveTo>
                <a:cubicBezTo>
                  <a:pt x="7996280" y="5116826"/>
                  <a:pt x="8000529" y="5118242"/>
                  <a:pt x="8004598" y="5121074"/>
                </a:cubicBezTo>
                <a:cubicBezTo>
                  <a:pt x="8008668" y="5123906"/>
                  <a:pt x="8012884" y="5128025"/>
                  <a:pt x="8017246" y="5133429"/>
                </a:cubicBezTo>
                <a:lnTo>
                  <a:pt x="8017246" y="5168590"/>
                </a:lnTo>
                <a:cubicBezTo>
                  <a:pt x="8014707" y="5171780"/>
                  <a:pt x="8012298" y="5174466"/>
                  <a:pt x="8010019" y="5176647"/>
                </a:cubicBezTo>
                <a:cubicBezTo>
                  <a:pt x="8007740" y="5178829"/>
                  <a:pt x="8005559" y="5180603"/>
                  <a:pt x="8003475" y="5181970"/>
                </a:cubicBezTo>
                <a:cubicBezTo>
                  <a:pt x="8001392" y="5183338"/>
                  <a:pt x="7999357" y="5184314"/>
                  <a:pt x="7997371" y="5184900"/>
                </a:cubicBezTo>
                <a:cubicBezTo>
                  <a:pt x="7995385" y="5185486"/>
                  <a:pt x="7993318" y="5185779"/>
                  <a:pt x="7991169" y="5185779"/>
                </a:cubicBezTo>
                <a:cubicBezTo>
                  <a:pt x="7986936" y="5185779"/>
                  <a:pt x="7983420" y="5184786"/>
                  <a:pt x="7980621" y="5182801"/>
                </a:cubicBezTo>
                <a:cubicBezTo>
                  <a:pt x="7977821" y="5180815"/>
                  <a:pt x="7975574" y="5178178"/>
                  <a:pt x="7973882" y="5174889"/>
                </a:cubicBezTo>
                <a:cubicBezTo>
                  <a:pt x="7972188" y="5171601"/>
                  <a:pt x="7971000" y="5167841"/>
                  <a:pt x="7970317" y="5163609"/>
                </a:cubicBezTo>
                <a:cubicBezTo>
                  <a:pt x="7969633" y="5159376"/>
                  <a:pt x="7969291" y="5155046"/>
                  <a:pt x="7969291" y="5150619"/>
                </a:cubicBezTo>
                <a:cubicBezTo>
                  <a:pt x="7969291" y="5146452"/>
                  <a:pt x="7969698" y="5142350"/>
                  <a:pt x="7970512" y="5138313"/>
                </a:cubicBezTo>
                <a:cubicBezTo>
                  <a:pt x="7971326" y="5134276"/>
                  <a:pt x="7972628" y="5130662"/>
                  <a:pt x="7974419" y="5127471"/>
                </a:cubicBezTo>
                <a:cubicBezTo>
                  <a:pt x="7976210" y="5124281"/>
                  <a:pt x="7978537" y="5121709"/>
                  <a:pt x="7981402" y="5119756"/>
                </a:cubicBezTo>
                <a:cubicBezTo>
                  <a:pt x="7984267" y="5117802"/>
                  <a:pt x="7987750" y="5116826"/>
                  <a:pt x="7991852" y="5116826"/>
                </a:cubicBezTo>
                <a:close/>
                <a:moveTo>
                  <a:pt x="6848852" y="5116826"/>
                </a:moveTo>
                <a:cubicBezTo>
                  <a:pt x="6853280" y="5116826"/>
                  <a:pt x="6857529" y="5118242"/>
                  <a:pt x="6861598" y="5121074"/>
                </a:cubicBezTo>
                <a:cubicBezTo>
                  <a:pt x="6865668" y="5123906"/>
                  <a:pt x="6869884" y="5128025"/>
                  <a:pt x="6874246" y="5133429"/>
                </a:cubicBezTo>
                <a:lnTo>
                  <a:pt x="6874246" y="5168590"/>
                </a:lnTo>
                <a:cubicBezTo>
                  <a:pt x="6871707" y="5171780"/>
                  <a:pt x="6869298" y="5174466"/>
                  <a:pt x="6867019" y="5176647"/>
                </a:cubicBezTo>
                <a:cubicBezTo>
                  <a:pt x="6864740" y="5178829"/>
                  <a:pt x="6862559" y="5180603"/>
                  <a:pt x="6860475" y="5181970"/>
                </a:cubicBezTo>
                <a:cubicBezTo>
                  <a:pt x="6858392" y="5183338"/>
                  <a:pt x="6856357" y="5184314"/>
                  <a:pt x="6854371" y="5184900"/>
                </a:cubicBezTo>
                <a:cubicBezTo>
                  <a:pt x="6852385" y="5185486"/>
                  <a:pt x="6850318" y="5185779"/>
                  <a:pt x="6848169" y="5185779"/>
                </a:cubicBezTo>
                <a:cubicBezTo>
                  <a:pt x="6843936" y="5185779"/>
                  <a:pt x="6840420" y="5184786"/>
                  <a:pt x="6837621" y="5182801"/>
                </a:cubicBezTo>
                <a:cubicBezTo>
                  <a:pt x="6834821" y="5180815"/>
                  <a:pt x="6832574" y="5178178"/>
                  <a:pt x="6830882" y="5174889"/>
                </a:cubicBezTo>
                <a:cubicBezTo>
                  <a:pt x="6829188" y="5171601"/>
                  <a:pt x="6828000" y="5167841"/>
                  <a:pt x="6827317" y="5163609"/>
                </a:cubicBezTo>
                <a:cubicBezTo>
                  <a:pt x="6826633" y="5159376"/>
                  <a:pt x="6826291" y="5155046"/>
                  <a:pt x="6826291" y="5150619"/>
                </a:cubicBezTo>
                <a:cubicBezTo>
                  <a:pt x="6826291" y="5146452"/>
                  <a:pt x="6826698" y="5142350"/>
                  <a:pt x="6827512" y="5138313"/>
                </a:cubicBezTo>
                <a:cubicBezTo>
                  <a:pt x="6828326" y="5134276"/>
                  <a:pt x="6829628" y="5130662"/>
                  <a:pt x="6831419" y="5127471"/>
                </a:cubicBezTo>
                <a:cubicBezTo>
                  <a:pt x="6833210" y="5124281"/>
                  <a:pt x="6835537" y="5121709"/>
                  <a:pt x="6838402" y="5119756"/>
                </a:cubicBezTo>
                <a:cubicBezTo>
                  <a:pt x="6841267" y="5117802"/>
                  <a:pt x="6844750" y="5116826"/>
                  <a:pt x="6848852" y="5116826"/>
                </a:cubicBezTo>
                <a:close/>
                <a:moveTo>
                  <a:pt x="5895486" y="5116826"/>
                </a:moveTo>
                <a:cubicBezTo>
                  <a:pt x="5899678" y="5116826"/>
                  <a:pt x="5903183" y="5117802"/>
                  <a:pt x="5906000" y="5119756"/>
                </a:cubicBezTo>
                <a:cubicBezTo>
                  <a:pt x="5908818" y="5121709"/>
                  <a:pt x="5911061" y="5124313"/>
                  <a:pt x="5912732" y="5127569"/>
                </a:cubicBezTo>
                <a:cubicBezTo>
                  <a:pt x="5914402" y="5130825"/>
                  <a:pt x="5915581" y="5134552"/>
                  <a:pt x="5916269" y="5138752"/>
                </a:cubicBezTo>
                <a:cubicBezTo>
                  <a:pt x="5916957" y="5142952"/>
                  <a:pt x="5917301" y="5147298"/>
                  <a:pt x="5917301" y="5151791"/>
                </a:cubicBezTo>
                <a:cubicBezTo>
                  <a:pt x="5917301" y="5155893"/>
                  <a:pt x="5916875" y="5159962"/>
                  <a:pt x="5916024" y="5163999"/>
                </a:cubicBezTo>
                <a:cubicBezTo>
                  <a:pt x="5915172" y="5168036"/>
                  <a:pt x="5913845" y="5171683"/>
                  <a:pt x="5912044" y="5174938"/>
                </a:cubicBezTo>
                <a:cubicBezTo>
                  <a:pt x="5910242" y="5178194"/>
                  <a:pt x="5907883" y="5180798"/>
                  <a:pt x="5904968" y="5182752"/>
                </a:cubicBezTo>
                <a:cubicBezTo>
                  <a:pt x="5902052" y="5184705"/>
                  <a:pt x="5898564" y="5185682"/>
                  <a:pt x="5894503" y="5185682"/>
                </a:cubicBezTo>
                <a:cubicBezTo>
                  <a:pt x="5890114" y="5185682"/>
                  <a:pt x="5885921" y="5184249"/>
                  <a:pt x="5881925" y="5181384"/>
                </a:cubicBezTo>
                <a:cubicBezTo>
                  <a:pt x="5877929" y="5178519"/>
                  <a:pt x="5873703" y="5174385"/>
                  <a:pt x="5869248" y="5168980"/>
                </a:cubicBezTo>
                <a:lnTo>
                  <a:pt x="5869248" y="5134015"/>
                </a:lnTo>
                <a:cubicBezTo>
                  <a:pt x="5871803" y="5130825"/>
                  <a:pt x="5874226" y="5128139"/>
                  <a:pt x="5876520" y="5125958"/>
                </a:cubicBezTo>
                <a:cubicBezTo>
                  <a:pt x="5878813" y="5123776"/>
                  <a:pt x="5881008" y="5122018"/>
                  <a:pt x="5883104" y="5120683"/>
                </a:cubicBezTo>
                <a:cubicBezTo>
                  <a:pt x="5885200" y="5119349"/>
                  <a:pt x="5887264" y="5118372"/>
                  <a:pt x="5889294" y="5117753"/>
                </a:cubicBezTo>
                <a:cubicBezTo>
                  <a:pt x="5891325" y="5117135"/>
                  <a:pt x="5893389" y="5116826"/>
                  <a:pt x="5895486" y="5116826"/>
                </a:cubicBezTo>
                <a:close/>
                <a:moveTo>
                  <a:pt x="3629403" y="5116826"/>
                </a:moveTo>
                <a:cubicBezTo>
                  <a:pt x="3633831" y="5116826"/>
                  <a:pt x="3638079" y="5118242"/>
                  <a:pt x="3642149" y="5121074"/>
                </a:cubicBezTo>
                <a:cubicBezTo>
                  <a:pt x="3646218" y="5123906"/>
                  <a:pt x="3650434" y="5128025"/>
                  <a:pt x="3654797" y="5133429"/>
                </a:cubicBezTo>
                <a:lnTo>
                  <a:pt x="3654797" y="5168590"/>
                </a:lnTo>
                <a:cubicBezTo>
                  <a:pt x="3652257" y="5171780"/>
                  <a:pt x="3649848" y="5174466"/>
                  <a:pt x="3647569" y="5176647"/>
                </a:cubicBezTo>
                <a:cubicBezTo>
                  <a:pt x="3645290" y="5178829"/>
                  <a:pt x="3643109" y="5180603"/>
                  <a:pt x="3641026" y="5181970"/>
                </a:cubicBezTo>
                <a:cubicBezTo>
                  <a:pt x="3638942" y="5183338"/>
                  <a:pt x="3636907" y="5184314"/>
                  <a:pt x="3634921" y="5184900"/>
                </a:cubicBezTo>
                <a:cubicBezTo>
                  <a:pt x="3632935" y="5185486"/>
                  <a:pt x="3630868" y="5185779"/>
                  <a:pt x="3628719" y="5185779"/>
                </a:cubicBezTo>
                <a:cubicBezTo>
                  <a:pt x="3624487" y="5185779"/>
                  <a:pt x="3620971" y="5184786"/>
                  <a:pt x="3618171" y="5182801"/>
                </a:cubicBezTo>
                <a:cubicBezTo>
                  <a:pt x="3615371" y="5180815"/>
                  <a:pt x="3613125" y="5178178"/>
                  <a:pt x="3611432" y="5174889"/>
                </a:cubicBezTo>
                <a:cubicBezTo>
                  <a:pt x="3609739" y="5171601"/>
                  <a:pt x="3608551" y="5167841"/>
                  <a:pt x="3607867" y="5163609"/>
                </a:cubicBezTo>
                <a:cubicBezTo>
                  <a:pt x="3607184" y="5159376"/>
                  <a:pt x="3606842" y="5155046"/>
                  <a:pt x="3606842" y="5150619"/>
                </a:cubicBezTo>
                <a:cubicBezTo>
                  <a:pt x="3606842" y="5146452"/>
                  <a:pt x="3607249" y="5142350"/>
                  <a:pt x="3608063" y="5138313"/>
                </a:cubicBezTo>
                <a:cubicBezTo>
                  <a:pt x="3608877" y="5134276"/>
                  <a:pt x="3610179" y="5130662"/>
                  <a:pt x="3611969" y="5127471"/>
                </a:cubicBezTo>
                <a:cubicBezTo>
                  <a:pt x="3613760" y="5124281"/>
                  <a:pt x="3616088" y="5121709"/>
                  <a:pt x="3618953" y="5119756"/>
                </a:cubicBezTo>
                <a:cubicBezTo>
                  <a:pt x="3621817" y="5117802"/>
                  <a:pt x="3625301" y="5116826"/>
                  <a:pt x="3629403" y="5116826"/>
                </a:cubicBezTo>
                <a:close/>
                <a:moveTo>
                  <a:pt x="3047511" y="5116826"/>
                </a:moveTo>
                <a:cubicBezTo>
                  <a:pt x="3051703" y="5116826"/>
                  <a:pt x="3055208" y="5117802"/>
                  <a:pt x="3058025" y="5119756"/>
                </a:cubicBezTo>
                <a:cubicBezTo>
                  <a:pt x="3060842" y="5121709"/>
                  <a:pt x="3063086" y="5124313"/>
                  <a:pt x="3064757" y="5127569"/>
                </a:cubicBezTo>
                <a:cubicBezTo>
                  <a:pt x="3066427" y="5130825"/>
                  <a:pt x="3067606" y="5134552"/>
                  <a:pt x="3068294" y="5138752"/>
                </a:cubicBezTo>
                <a:cubicBezTo>
                  <a:pt x="3068982" y="5142952"/>
                  <a:pt x="3069326" y="5147298"/>
                  <a:pt x="3069326" y="5151791"/>
                </a:cubicBezTo>
                <a:cubicBezTo>
                  <a:pt x="3069326" y="5155893"/>
                  <a:pt x="3068900" y="5159962"/>
                  <a:pt x="3068048" y="5163999"/>
                </a:cubicBezTo>
                <a:cubicBezTo>
                  <a:pt x="3067197" y="5168036"/>
                  <a:pt x="3065870" y="5171683"/>
                  <a:pt x="3064068" y="5174938"/>
                </a:cubicBezTo>
                <a:cubicBezTo>
                  <a:pt x="3062267" y="5178194"/>
                  <a:pt x="3059908" y="5180798"/>
                  <a:pt x="3056993" y="5182752"/>
                </a:cubicBezTo>
                <a:cubicBezTo>
                  <a:pt x="3054078" y="5184705"/>
                  <a:pt x="3050589" y="5185682"/>
                  <a:pt x="3046528" y="5185682"/>
                </a:cubicBezTo>
                <a:cubicBezTo>
                  <a:pt x="3042139" y="5185682"/>
                  <a:pt x="3037946" y="5184249"/>
                  <a:pt x="3033950" y="5181384"/>
                </a:cubicBezTo>
                <a:cubicBezTo>
                  <a:pt x="3029954" y="5178519"/>
                  <a:pt x="3025728" y="5174385"/>
                  <a:pt x="3021273" y="5168980"/>
                </a:cubicBezTo>
                <a:lnTo>
                  <a:pt x="3021273" y="5134015"/>
                </a:lnTo>
                <a:cubicBezTo>
                  <a:pt x="3023827" y="5130825"/>
                  <a:pt x="3026251" y="5128139"/>
                  <a:pt x="3028545" y="5125958"/>
                </a:cubicBezTo>
                <a:cubicBezTo>
                  <a:pt x="3030838" y="5123776"/>
                  <a:pt x="3033032" y="5122018"/>
                  <a:pt x="3035129" y="5120683"/>
                </a:cubicBezTo>
                <a:cubicBezTo>
                  <a:pt x="3037225" y="5119349"/>
                  <a:pt x="3039289" y="5118372"/>
                  <a:pt x="3041319" y="5117753"/>
                </a:cubicBezTo>
                <a:cubicBezTo>
                  <a:pt x="3043350" y="5117135"/>
                  <a:pt x="3045414" y="5116826"/>
                  <a:pt x="3047511" y="5116826"/>
                </a:cubicBezTo>
                <a:close/>
                <a:moveTo>
                  <a:pt x="1323486" y="5116826"/>
                </a:moveTo>
                <a:cubicBezTo>
                  <a:pt x="1327678" y="5116826"/>
                  <a:pt x="1331183" y="5117802"/>
                  <a:pt x="1334000" y="5119756"/>
                </a:cubicBezTo>
                <a:cubicBezTo>
                  <a:pt x="1336818" y="5121709"/>
                  <a:pt x="1339061" y="5124313"/>
                  <a:pt x="1340732" y="5127569"/>
                </a:cubicBezTo>
                <a:cubicBezTo>
                  <a:pt x="1342402" y="5130825"/>
                  <a:pt x="1343582" y="5134552"/>
                  <a:pt x="1344269" y="5138752"/>
                </a:cubicBezTo>
                <a:cubicBezTo>
                  <a:pt x="1344957" y="5142952"/>
                  <a:pt x="1345301" y="5147298"/>
                  <a:pt x="1345301" y="5151791"/>
                </a:cubicBezTo>
                <a:cubicBezTo>
                  <a:pt x="1345301" y="5155893"/>
                  <a:pt x="1344875" y="5159962"/>
                  <a:pt x="1344024" y="5163999"/>
                </a:cubicBezTo>
                <a:cubicBezTo>
                  <a:pt x="1343172" y="5168036"/>
                  <a:pt x="1341845" y="5171683"/>
                  <a:pt x="1340044" y="5174938"/>
                </a:cubicBezTo>
                <a:cubicBezTo>
                  <a:pt x="1338242" y="5178194"/>
                  <a:pt x="1335883" y="5180798"/>
                  <a:pt x="1332968" y="5182752"/>
                </a:cubicBezTo>
                <a:cubicBezTo>
                  <a:pt x="1330053" y="5184705"/>
                  <a:pt x="1326564" y="5185682"/>
                  <a:pt x="1322503" y="5185682"/>
                </a:cubicBezTo>
                <a:cubicBezTo>
                  <a:pt x="1318114" y="5185682"/>
                  <a:pt x="1313922" y="5184249"/>
                  <a:pt x="1309925" y="5181384"/>
                </a:cubicBezTo>
                <a:cubicBezTo>
                  <a:pt x="1305929" y="5178519"/>
                  <a:pt x="1301703" y="5174385"/>
                  <a:pt x="1297248" y="5168980"/>
                </a:cubicBezTo>
                <a:lnTo>
                  <a:pt x="1297248" y="5134015"/>
                </a:lnTo>
                <a:cubicBezTo>
                  <a:pt x="1299803" y="5130825"/>
                  <a:pt x="1302227" y="5128139"/>
                  <a:pt x="1304520" y="5125958"/>
                </a:cubicBezTo>
                <a:cubicBezTo>
                  <a:pt x="1306813" y="5123776"/>
                  <a:pt x="1309008" y="5122018"/>
                  <a:pt x="1311105" y="5120683"/>
                </a:cubicBezTo>
                <a:cubicBezTo>
                  <a:pt x="1313200" y="5119349"/>
                  <a:pt x="1315264" y="5118372"/>
                  <a:pt x="1317294" y="5117753"/>
                </a:cubicBezTo>
                <a:cubicBezTo>
                  <a:pt x="1319325" y="5117135"/>
                  <a:pt x="1321389" y="5116826"/>
                  <a:pt x="1323486" y="5116826"/>
                </a:cubicBezTo>
                <a:close/>
                <a:moveTo>
                  <a:pt x="8320050" y="5116435"/>
                </a:moveTo>
                <a:cubicBezTo>
                  <a:pt x="8325242" y="5116435"/>
                  <a:pt x="8329578" y="5117363"/>
                  <a:pt x="8333059" y="5119218"/>
                </a:cubicBezTo>
                <a:cubicBezTo>
                  <a:pt x="8336541" y="5121074"/>
                  <a:pt x="8339301" y="5123597"/>
                  <a:pt x="8341338" y="5126788"/>
                </a:cubicBezTo>
                <a:cubicBezTo>
                  <a:pt x="8343374" y="5129978"/>
                  <a:pt x="8344836" y="5133690"/>
                  <a:pt x="8345724" y="5137922"/>
                </a:cubicBezTo>
                <a:cubicBezTo>
                  <a:pt x="8346610" y="5142154"/>
                  <a:pt x="8347054" y="5146647"/>
                  <a:pt x="8347054" y="5151400"/>
                </a:cubicBezTo>
                <a:cubicBezTo>
                  <a:pt x="8347054" y="5156479"/>
                  <a:pt x="8346528" y="5161134"/>
                  <a:pt x="8345477" y="5165367"/>
                </a:cubicBezTo>
                <a:cubicBezTo>
                  <a:pt x="8344426" y="5169599"/>
                  <a:pt x="8342783" y="5173245"/>
                  <a:pt x="8340550" y="5176306"/>
                </a:cubicBezTo>
                <a:cubicBezTo>
                  <a:pt x="8338316" y="5179366"/>
                  <a:pt x="8335458" y="5181742"/>
                  <a:pt x="8331976" y="5183435"/>
                </a:cubicBezTo>
                <a:cubicBezTo>
                  <a:pt x="8328494" y="5185128"/>
                  <a:pt x="8324388" y="5185975"/>
                  <a:pt x="8319656" y="5185975"/>
                </a:cubicBezTo>
                <a:cubicBezTo>
                  <a:pt x="8314466" y="5185975"/>
                  <a:pt x="8310130" y="5185047"/>
                  <a:pt x="8306648" y="5183191"/>
                </a:cubicBezTo>
                <a:cubicBezTo>
                  <a:pt x="8303166" y="5181336"/>
                  <a:pt x="8300390" y="5178829"/>
                  <a:pt x="8298320" y="5175671"/>
                </a:cubicBezTo>
                <a:cubicBezTo>
                  <a:pt x="8296252" y="5172513"/>
                  <a:pt x="8294773" y="5168818"/>
                  <a:pt x="8293886" y="5164585"/>
                </a:cubicBezTo>
                <a:cubicBezTo>
                  <a:pt x="8292999" y="5160353"/>
                  <a:pt x="8292555" y="5155828"/>
                  <a:pt x="8292555" y="5151009"/>
                </a:cubicBezTo>
                <a:cubicBezTo>
                  <a:pt x="8292555" y="5145996"/>
                  <a:pt x="8293097" y="5141373"/>
                  <a:pt x="8294182" y="5137141"/>
                </a:cubicBezTo>
                <a:cubicBezTo>
                  <a:pt x="8295266" y="5132908"/>
                  <a:pt x="8296924" y="5129246"/>
                  <a:pt x="8299158" y="5126153"/>
                </a:cubicBezTo>
                <a:cubicBezTo>
                  <a:pt x="8301392" y="5123060"/>
                  <a:pt x="8304232" y="5120667"/>
                  <a:pt x="8307682" y="5118974"/>
                </a:cubicBezTo>
                <a:cubicBezTo>
                  <a:pt x="8311132" y="5117281"/>
                  <a:pt x="8315255" y="5116435"/>
                  <a:pt x="8320050" y="5116435"/>
                </a:cubicBezTo>
                <a:close/>
                <a:moveTo>
                  <a:pt x="5414926" y="5116435"/>
                </a:moveTo>
                <a:cubicBezTo>
                  <a:pt x="5420117" y="5116435"/>
                  <a:pt x="5424453" y="5117363"/>
                  <a:pt x="5427935" y="5119218"/>
                </a:cubicBezTo>
                <a:cubicBezTo>
                  <a:pt x="5431417" y="5121074"/>
                  <a:pt x="5434176" y="5123597"/>
                  <a:pt x="5436213" y="5126788"/>
                </a:cubicBezTo>
                <a:cubicBezTo>
                  <a:pt x="5438250" y="5129978"/>
                  <a:pt x="5439712" y="5133690"/>
                  <a:pt x="5440599" y="5137922"/>
                </a:cubicBezTo>
                <a:cubicBezTo>
                  <a:pt x="5441486" y="5142154"/>
                  <a:pt x="5441930" y="5146647"/>
                  <a:pt x="5441930" y="5151400"/>
                </a:cubicBezTo>
                <a:cubicBezTo>
                  <a:pt x="5441930" y="5156479"/>
                  <a:pt x="5441404" y="5161134"/>
                  <a:pt x="5440353" y="5165367"/>
                </a:cubicBezTo>
                <a:cubicBezTo>
                  <a:pt x="5439301" y="5169599"/>
                  <a:pt x="5437659" y="5173245"/>
                  <a:pt x="5435425" y="5176306"/>
                </a:cubicBezTo>
                <a:cubicBezTo>
                  <a:pt x="5433191" y="5179366"/>
                  <a:pt x="5430334" y="5181742"/>
                  <a:pt x="5426851" y="5183435"/>
                </a:cubicBezTo>
                <a:cubicBezTo>
                  <a:pt x="5423369" y="5185128"/>
                  <a:pt x="5419263" y="5185975"/>
                  <a:pt x="5414532" y="5185975"/>
                </a:cubicBezTo>
                <a:cubicBezTo>
                  <a:pt x="5409342" y="5185975"/>
                  <a:pt x="5405005" y="5185047"/>
                  <a:pt x="5401523" y="5183191"/>
                </a:cubicBezTo>
                <a:cubicBezTo>
                  <a:pt x="5398041" y="5181336"/>
                  <a:pt x="5395266" y="5178829"/>
                  <a:pt x="5393196" y="5175671"/>
                </a:cubicBezTo>
                <a:cubicBezTo>
                  <a:pt x="5391127" y="5172513"/>
                  <a:pt x="5389649" y="5168818"/>
                  <a:pt x="5388762" y="5164585"/>
                </a:cubicBezTo>
                <a:cubicBezTo>
                  <a:pt x="5387874" y="5160353"/>
                  <a:pt x="5387431" y="5155828"/>
                  <a:pt x="5387431" y="5151009"/>
                </a:cubicBezTo>
                <a:cubicBezTo>
                  <a:pt x="5387431" y="5145996"/>
                  <a:pt x="5387973" y="5141373"/>
                  <a:pt x="5389057" y="5137141"/>
                </a:cubicBezTo>
                <a:cubicBezTo>
                  <a:pt x="5390141" y="5132908"/>
                  <a:pt x="5391800" y="5129246"/>
                  <a:pt x="5394033" y="5126153"/>
                </a:cubicBezTo>
                <a:cubicBezTo>
                  <a:pt x="5396267" y="5123060"/>
                  <a:pt x="5399109" y="5120667"/>
                  <a:pt x="5402558" y="5118974"/>
                </a:cubicBezTo>
                <a:cubicBezTo>
                  <a:pt x="5406007" y="5117281"/>
                  <a:pt x="5410130" y="5116435"/>
                  <a:pt x="5414926" y="5116435"/>
                </a:cubicBezTo>
                <a:close/>
                <a:moveTo>
                  <a:pt x="2776501" y="5116435"/>
                </a:moveTo>
                <a:cubicBezTo>
                  <a:pt x="2781692" y="5116435"/>
                  <a:pt x="2786028" y="5117363"/>
                  <a:pt x="2789510" y="5119218"/>
                </a:cubicBezTo>
                <a:cubicBezTo>
                  <a:pt x="2792992" y="5121074"/>
                  <a:pt x="2795751" y="5123597"/>
                  <a:pt x="2797788" y="5126788"/>
                </a:cubicBezTo>
                <a:cubicBezTo>
                  <a:pt x="2799825" y="5129978"/>
                  <a:pt x="2801287" y="5133690"/>
                  <a:pt x="2802174" y="5137922"/>
                </a:cubicBezTo>
                <a:cubicBezTo>
                  <a:pt x="2803061" y="5142154"/>
                  <a:pt x="2803505" y="5146647"/>
                  <a:pt x="2803505" y="5151400"/>
                </a:cubicBezTo>
                <a:cubicBezTo>
                  <a:pt x="2803505" y="5156479"/>
                  <a:pt x="2802979" y="5161134"/>
                  <a:pt x="2801928" y="5165367"/>
                </a:cubicBezTo>
                <a:cubicBezTo>
                  <a:pt x="2800876" y="5169599"/>
                  <a:pt x="2799233" y="5173245"/>
                  <a:pt x="2797000" y="5176306"/>
                </a:cubicBezTo>
                <a:cubicBezTo>
                  <a:pt x="2794766" y="5179366"/>
                  <a:pt x="2791908" y="5181742"/>
                  <a:pt x="2788426" y="5183435"/>
                </a:cubicBezTo>
                <a:cubicBezTo>
                  <a:pt x="2784945" y="5185128"/>
                  <a:pt x="2780838" y="5185975"/>
                  <a:pt x="2776107" y="5185975"/>
                </a:cubicBezTo>
                <a:cubicBezTo>
                  <a:pt x="2770917" y="5185975"/>
                  <a:pt x="2766580" y="5185047"/>
                  <a:pt x="2763098" y="5183191"/>
                </a:cubicBezTo>
                <a:cubicBezTo>
                  <a:pt x="2759616" y="5181336"/>
                  <a:pt x="2756841" y="5178829"/>
                  <a:pt x="2754771" y="5175671"/>
                </a:cubicBezTo>
                <a:cubicBezTo>
                  <a:pt x="2752702" y="5172513"/>
                  <a:pt x="2751224" y="5168818"/>
                  <a:pt x="2750337" y="5164585"/>
                </a:cubicBezTo>
                <a:cubicBezTo>
                  <a:pt x="2749449" y="5160353"/>
                  <a:pt x="2749006" y="5155828"/>
                  <a:pt x="2749006" y="5151009"/>
                </a:cubicBezTo>
                <a:cubicBezTo>
                  <a:pt x="2749006" y="5145996"/>
                  <a:pt x="2749548" y="5141373"/>
                  <a:pt x="2750632" y="5137141"/>
                </a:cubicBezTo>
                <a:cubicBezTo>
                  <a:pt x="2751716" y="5132908"/>
                  <a:pt x="2753375" y="5129246"/>
                  <a:pt x="2755608" y="5126153"/>
                </a:cubicBezTo>
                <a:cubicBezTo>
                  <a:pt x="2757842" y="5123060"/>
                  <a:pt x="2760684" y="5120667"/>
                  <a:pt x="2764133" y="5118974"/>
                </a:cubicBezTo>
                <a:cubicBezTo>
                  <a:pt x="2767582" y="5117281"/>
                  <a:pt x="2771705" y="5116435"/>
                  <a:pt x="2776501" y="5116435"/>
                </a:cubicBezTo>
                <a:close/>
                <a:moveTo>
                  <a:pt x="2366926" y="5116435"/>
                </a:moveTo>
                <a:cubicBezTo>
                  <a:pt x="2372117" y="5116435"/>
                  <a:pt x="2376453" y="5117363"/>
                  <a:pt x="2379935" y="5119218"/>
                </a:cubicBezTo>
                <a:cubicBezTo>
                  <a:pt x="2383417" y="5121074"/>
                  <a:pt x="2386176" y="5123597"/>
                  <a:pt x="2388214" y="5126788"/>
                </a:cubicBezTo>
                <a:cubicBezTo>
                  <a:pt x="2390250" y="5129978"/>
                  <a:pt x="2391712" y="5133690"/>
                  <a:pt x="2392599" y="5137922"/>
                </a:cubicBezTo>
                <a:cubicBezTo>
                  <a:pt x="2393487" y="5142154"/>
                  <a:pt x="2393930" y="5146647"/>
                  <a:pt x="2393930" y="5151400"/>
                </a:cubicBezTo>
                <a:cubicBezTo>
                  <a:pt x="2393930" y="5156479"/>
                  <a:pt x="2393405" y="5161134"/>
                  <a:pt x="2392353" y="5165367"/>
                </a:cubicBezTo>
                <a:cubicBezTo>
                  <a:pt x="2391301" y="5169599"/>
                  <a:pt x="2389659" y="5173245"/>
                  <a:pt x="2387425" y="5176306"/>
                </a:cubicBezTo>
                <a:cubicBezTo>
                  <a:pt x="2385191" y="5179366"/>
                  <a:pt x="2382333" y="5181742"/>
                  <a:pt x="2378851" y="5183435"/>
                </a:cubicBezTo>
                <a:cubicBezTo>
                  <a:pt x="2375369" y="5185128"/>
                  <a:pt x="2371263" y="5185975"/>
                  <a:pt x="2366532" y="5185975"/>
                </a:cubicBezTo>
                <a:cubicBezTo>
                  <a:pt x="2361342" y="5185975"/>
                  <a:pt x="2357005" y="5185047"/>
                  <a:pt x="2353523" y="5183191"/>
                </a:cubicBezTo>
                <a:cubicBezTo>
                  <a:pt x="2350041" y="5181336"/>
                  <a:pt x="2347266" y="5178829"/>
                  <a:pt x="2345196" y="5175671"/>
                </a:cubicBezTo>
                <a:cubicBezTo>
                  <a:pt x="2343127" y="5172513"/>
                  <a:pt x="2341649" y="5168818"/>
                  <a:pt x="2340762" y="5164585"/>
                </a:cubicBezTo>
                <a:cubicBezTo>
                  <a:pt x="2339875" y="5160353"/>
                  <a:pt x="2339431" y="5155828"/>
                  <a:pt x="2339431" y="5151009"/>
                </a:cubicBezTo>
                <a:cubicBezTo>
                  <a:pt x="2339431" y="5145996"/>
                  <a:pt x="2339973" y="5141373"/>
                  <a:pt x="2341057" y="5137141"/>
                </a:cubicBezTo>
                <a:cubicBezTo>
                  <a:pt x="2342141" y="5132908"/>
                  <a:pt x="2343800" y="5129246"/>
                  <a:pt x="2346033" y="5126153"/>
                </a:cubicBezTo>
                <a:cubicBezTo>
                  <a:pt x="2348267" y="5123060"/>
                  <a:pt x="2351108" y="5120667"/>
                  <a:pt x="2354558" y="5118974"/>
                </a:cubicBezTo>
                <a:cubicBezTo>
                  <a:pt x="2358008" y="5117281"/>
                  <a:pt x="2362130" y="5116435"/>
                  <a:pt x="2366926" y="5116435"/>
                </a:cubicBezTo>
                <a:close/>
                <a:moveTo>
                  <a:pt x="8641364" y="5115556"/>
                </a:moveTo>
                <a:cubicBezTo>
                  <a:pt x="8649160" y="5115556"/>
                  <a:pt x="8655040" y="5117965"/>
                  <a:pt x="8659002" y="5122783"/>
                </a:cubicBezTo>
                <a:cubicBezTo>
                  <a:pt x="8662965" y="5127602"/>
                  <a:pt x="8664849" y="5134243"/>
                  <a:pt x="8664654" y="5142708"/>
                </a:cubicBezTo>
                <a:lnTo>
                  <a:pt x="8616698" y="5142708"/>
                </a:lnTo>
                <a:cubicBezTo>
                  <a:pt x="8616830" y="5139126"/>
                  <a:pt x="8617452" y="5135692"/>
                  <a:pt x="8618566" y="5132404"/>
                </a:cubicBezTo>
                <a:cubicBezTo>
                  <a:pt x="8619679" y="5129115"/>
                  <a:pt x="8621252" y="5126234"/>
                  <a:pt x="8623282" y="5123760"/>
                </a:cubicBezTo>
                <a:cubicBezTo>
                  <a:pt x="8625314" y="5121286"/>
                  <a:pt x="8627836" y="5119300"/>
                  <a:pt x="8630850" y="5117802"/>
                </a:cubicBezTo>
                <a:cubicBezTo>
                  <a:pt x="8633863" y="5116305"/>
                  <a:pt x="8637368" y="5115556"/>
                  <a:pt x="8641364" y="5115556"/>
                </a:cubicBezTo>
                <a:close/>
                <a:moveTo>
                  <a:pt x="8098439" y="5115556"/>
                </a:moveTo>
                <a:cubicBezTo>
                  <a:pt x="8106235" y="5115556"/>
                  <a:pt x="8112115" y="5117965"/>
                  <a:pt x="8116078" y="5122783"/>
                </a:cubicBezTo>
                <a:cubicBezTo>
                  <a:pt x="8120040" y="5127602"/>
                  <a:pt x="8121924" y="5134243"/>
                  <a:pt x="8121728" y="5142708"/>
                </a:cubicBezTo>
                <a:lnTo>
                  <a:pt x="8073773" y="5142708"/>
                </a:lnTo>
                <a:cubicBezTo>
                  <a:pt x="8073904" y="5139126"/>
                  <a:pt x="8074528" y="5135692"/>
                  <a:pt x="8075640" y="5132404"/>
                </a:cubicBezTo>
                <a:cubicBezTo>
                  <a:pt x="8076754" y="5129115"/>
                  <a:pt x="8078326" y="5126234"/>
                  <a:pt x="8080358" y="5123760"/>
                </a:cubicBezTo>
                <a:cubicBezTo>
                  <a:pt x="8082389" y="5121286"/>
                  <a:pt x="8084912" y="5119300"/>
                  <a:pt x="8087924" y="5117802"/>
                </a:cubicBezTo>
                <a:cubicBezTo>
                  <a:pt x="8090938" y="5116305"/>
                  <a:pt x="8094443" y="5115556"/>
                  <a:pt x="8098439" y="5115556"/>
                </a:cubicBezTo>
                <a:close/>
                <a:moveTo>
                  <a:pt x="7412639" y="5115556"/>
                </a:moveTo>
                <a:cubicBezTo>
                  <a:pt x="7420435" y="5115556"/>
                  <a:pt x="7426314" y="5117965"/>
                  <a:pt x="7430278" y="5122783"/>
                </a:cubicBezTo>
                <a:cubicBezTo>
                  <a:pt x="7434240" y="5127602"/>
                  <a:pt x="7436124" y="5134243"/>
                  <a:pt x="7435928" y="5142708"/>
                </a:cubicBezTo>
                <a:lnTo>
                  <a:pt x="7387973" y="5142708"/>
                </a:lnTo>
                <a:cubicBezTo>
                  <a:pt x="7388104" y="5139126"/>
                  <a:pt x="7388726" y="5135692"/>
                  <a:pt x="7389840" y="5132404"/>
                </a:cubicBezTo>
                <a:cubicBezTo>
                  <a:pt x="7390954" y="5129115"/>
                  <a:pt x="7392526" y="5126234"/>
                  <a:pt x="7394558" y="5123760"/>
                </a:cubicBezTo>
                <a:cubicBezTo>
                  <a:pt x="7396588" y="5121286"/>
                  <a:pt x="7399111" y="5119300"/>
                  <a:pt x="7402124" y="5117802"/>
                </a:cubicBezTo>
                <a:cubicBezTo>
                  <a:pt x="7405138" y="5116305"/>
                  <a:pt x="7408643" y="5115556"/>
                  <a:pt x="7412639" y="5115556"/>
                </a:cubicBezTo>
                <a:close/>
                <a:moveTo>
                  <a:pt x="6603014" y="5115556"/>
                </a:moveTo>
                <a:cubicBezTo>
                  <a:pt x="6610810" y="5115556"/>
                  <a:pt x="6616690" y="5117965"/>
                  <a:pt x="6620653" y="5122783"/>
                </a:cubicBezTo>
                <a:cubicBezTo>
                  <a:pt x="6624615" y="5127602"/>
                  <a:pt x="6626499" y="5134243"/>
                  <a:pt x="6626304" y="5142708"/>
                </a:cubicBezTo>
                <a:lnTo>
                  <a:pt x="6578348" y="5142708"/>
                </a:lnTo>
                <a:cubicBezTo>
                  <a:pt x="6578480" y="5139126"/>
                  <a:pt x="6579102" y="5135692"/>
                  <a:pt x="6580216" y="5132404"/>
                </a:cubicBezTo>
                <a:cubicBezTo>
                  <a:pt x="6581329" y="5129115"/>
                  <a:pt x="6582902" y="5126234"/>
                  <a:pt x="6584933" y="5123760"/>
                </a:cubicBezTo>
                <a:cubicBezTo>
                  <a:pt x="6586964" y="5121286"/>
                  <a:pt x="6589486" y="5119300"/>
                  <a:pt x="6592500" y="5117802"/>
                </a:cubicBezTo>
                <a:cubicBezTo>
                  <a:pt x="6595513" y="5116305"/>
                  <a:pt x="6599018" y="5115556"/>
                  <a:pt x="6603014" y="5115556"/>
                </a:cubicBezTo>
                <a:close/>
                <a:moveTo>
                  <a:pt x="6193439" y="5115556"/>
                </a:moveTo>
                <a:cubicBezTo>
                  <a:pt x="6201235" y="5115556"/>
                  <a:pt x="6207115" y="5117965"/>
                  <a:pt x="6211078" y="5122783"/>
                </a:cubicBezTo>
                <a:cubicBezTo>
                  <a:pt x="6215040" y="5127602"/>
                  <a:pt x="6216924" y="5134243"/>
                  <a:pt x="6216729" y="5142708"/>
                </a:cubicBezTo>
                <a:lnTo>
                  <a:pt x="6168773" y="5142708"/>
                </a:lnTo>
                <a:cubicBezTo>
                  <a:pt x="6168905" y="5139126"/>
                  <a:pt x="6169527" y="5135692"/>
                  <a:pt x="6170641" y="5132404"/>
                </a:cubicBezTo>
                <a:cubicBezTo>
                  <a:pt x="6171754" y="5129115"/>
                  <a:pt x="6173327" y="5126234"/>
                  <a:pt x="6175358" y="5123760"/>
                </a:cubicBezTo>
                <a:cubicBezTo>
                  <a:pt x="6177389" y="5121286"/>
                  <a:pt x="6179911" y="5119300"/>
                  <a:pt x="6182925" y="5117802"/>
                </a:cubicBezTo>
                <a:cubicBezTo>
                  <a:pt x="6185938" y="5116305"/>
                  <a:pt x="6189443" y="5115556"/>
                  <a:pt x="6193439" y="5115556"/>
                </a:cubicBezTo>
                <a:close/>
                <a:moveTo>
                  <a:pt x="5126640" y="5115556"/>
                </a:moveTo>
                <a:cubicBezTo>
                  <a:pt x="5134436" y="5115556"/>
                  <a:pt x="5140315" y="5117965"/>
                  <a:pt x="5144278" y="5122783"/>
                </a:cubicBezTo>
                <a:cubicBezTo>
                  <a:pt x="5148241" y="5127602"/>
                  <a:pt x="5150124" y="5134243"/>
                  <a:pt x="5149929" y="5142708"/>
                </a:cubicBezTo>
                <a:lnTo>
                  <a:pt x="5101974" y="5142708"/>
                </a:lnTo>
                <a:cubicBezTo>
                  <a:pt x="5102105" y="5139126"/>
                  <a:pt x="5102727" y="5135692"/>
                  <a:pt x="5103841" y="5132404"/>
                </a:cubicBezTo>
                <a:cubicBezTo>
                  <a:pt x="5104954" y="5129115"/>
                  <a:pt x="5106527" y="5126234"/>
                  <a:pt x="5108558" y="5123760"/>
                </a:cubicBezTo>
                <a:cubicBezTo>
                  <a:pt x="5110589" y="5121286"/>
                  <a:pt x="5113111" y="5119300"/>
                  <a:pt x="5116125" y="5117802"/>
                </a:cubicBezTo>
                <a:cubicBezTo>
                  <a:pt x="5119139" y="5116305"/>
                  <a:pt x="5122643" y="5115556"/>
                  <a:pt x="5126640" y="5115556"/>
                </a:cubicBezTo>
                <a:close/>
                <a:moveTo>
                  <a:pt x="4383690" y="5115556"/>
                </a:moveTo>
                <a:cubicBezTo>
                  <a:pt x="4391486" y="5115556"/>
                  <a:pt x="4397365" y="5117965"/>
                  <a:pt x="4401328" y="5122783"/>
                </a:cubicBezTo>
                <a:cubicBezTo>
                  <a:pt x="4405291" y="5127602"/>
                  <a:pt x="4407174" y="5134243"/>
                  <a:pt x="4406979" y="5142708"/>
                </a:cubicBezTo>
                <a:lnTo>
                  <a:pt x="4359024" y="5142708"/>
                </a:lnTo>
                <a:cubicBezTo>
                  <a:pt x="4359155" y="5139126"/>
                  <a:pt x="4359777" y="5135692"/>
                  <a:pt x="4360891" y="5132404"/>
                </a:cubicBezTo>
                <a:cubicBezTo>
                  <a:pt x="4362004" y="5129115"/>
                  <a:pt x="4363577" y="5126234"/>
                  <a:pt x="4365608" y="5123760"/>
                </a:cubicBezTo>
                <a:cubicBezTo>
                  <a:pt x="4367639" y="5121286"/>
                  <a:pt x="4370161" y="5119300"/>
                  <a:pt x="4373175" y="5117802"/>
                </a:cubicBezTo>
                <a:cubicBezTo>
                  <a:pt x="4376188" y="5116305"/>
                  <a:pt x="4379693" y="5115556"/>
                  <a:pt x="4383690" y="5115556"/>
                </a:cubicBezTo>
                <a:close/>
                <a:moveTo>
                  <a:pt x="3193065" y="5115556"/>
                </a:moveTo>
                <a:cubicBezTo>
                  <a:pt x="3200861" y="5115556"/>
                  <a:pt x="3206740" y="5117965"/>
                  <a:pt x="3210703" y="5122783"/>
                </a:cubicBezTo>
                <a:cubicBezTo>
                  <a:pt x="3214666" y="5127602"/>
                  <a:pt x="3216550" y="5134243"/>
                  <a:pt x="3216354" y="5142708"/>
                </a:cubicBezTo>
                <a:lnTo>
                  <a:pt x="3168399" y="5142708"/>
                </a:lnTo>
                <a:cubicBezTo>
                  <a:pt x="3168530" y="5139126"/>
                  <a:pt x="3169152" y="5135692"/>
                  <a:pt x="3170266" y="5132404"/>
                </a:cubicBezTo>
                <a:cubicBezTo>
                  <a:pt x="3171379" y="5129115"/>
                  <a:pt x="3172952" y="5126234"/>
                  <a:pt x="3174983" y="5123760"/>
                </a:cubicBezTo>
                <a:cubicBezTo>
                  <a:pt x="3177014" y="5121286"/>
                  <a:pt x="3179536" y="5119300"/>
                  <a:pt x="3182550" y="5117802"/>
                </a:cubicBezTo>
                <a:cubicBezTo>
                  <a:pt x="3185564" y="5116305"/>
                  <a:pt x="3189068" y="5115556"/>
                  <a:pt x="3193065" y="5115556"/>
                </a:cubicBezTo>
                <a:close/>
                <a:moveTo>
                  <a:pt x="2535840" y="5115556"/>
                </a:moveTo>
                <a:cubicBezTo>
                  <a:pt x="2543636" y="5115556"/>
                  <a:pt x="2549515" y="5117965"/>
                  <a:pt x="2553478" y="5122783"/>
                </a:cubicBezTo>
                <a:cubicBezTo>
                  <a:pt x="2557441" y="5127602"/>
                  <a:pt x="2559324" y="5134243"/>
                  <a:pt x="2559129" y="5142708"/>
                </a:cubicBezTo>
                <a:lnTo>
                  <a:pt x="2511174" y="5142708"/>
                </a:lnTo>
                <a:cubicBezTo>
                  <a:pt x="2511305" y="5139126"/>
                  <a:pt x="2511928" y="5135692"/>
                  <a:pt x="2513041" y="5132404"/>
                </a:cubicBezTo>
                <a:cubicBezTo>
                  <a:pt x="2514155" y="5129115"/>
                  <a:pt x="2515727" y="5126234"/>
                  <a:pt x="2517758" y="5123760"/>
                </a:cubicBezTo>
                <a:cubicBezTo>
                  <a:pt x="2519790" y="5121286"/>
                  <a:pt x="2522312" y="5119300"/>
                  <a:pt x="2525326" y="5117802"/>
                </a:cubicBezTo>
                <a:cubicBezTo>
                  <a:pt x="2528339" y="5116305"/>
                  <a:pt x="2531844" y="5115556"/>
                  <a:pt x="2535840" y="5115556"/>
                </a:cubicBezTo>
                <a:close/>
                <a:moveTo>
                  <a:pt x="1621440" y="5115556"/>
                </a:moveTo>
                <a:cubicBezTo>
                  <a:pt x="1629236" y="5115556"/>
                  <a:pt x="1635115" y="5117965"/>
                  <a:pt x="1639078" y="5122783"/>
                </a:cubicBezTo>
                <a:cubicBezTo>
                  <a:pt x="1643041" y="5127602"/>
                  <a:pt x="1644924" y="5134243"/>
                  <a:pt x="1644729" y="5142708"/>
                </a:cubicBezTo>
                <a:lnTo>
                  <a:pt x="1596774" y="5142708"/>
                </a:lnTo>
                <a:cubicBezTo>
                  <a:pt x="1596905" y="5139126"/>
                  <a:pt x="1597527" y="5135692"/>
                  <a:pt x="1598641" y="5132404"/>
                </a:cubicBezTo>
                <a:cubicBezTo>
                  <a:pt x="1599755" y="5129115"/>
                  <a:pt x="1601327" y="5126234"/>
                  <a:pt x="1603359" y="5123760"/>
                </a:cubicBezTo>
                <a:cubicBezTo>
                  <a:pt x="1605389" y="5121286"/>
                  <a:pt x="1607912" y="5119300"/>
                  <a:pt x="1610926" y="5117802"/>
                </a:cubicBezTo>
                <a:cubicBezTo>
                  <a:pt x="1613939" y="5116305"/>
                  <a:pt x="1617444" y="5115556"/>
                  <a:pt x="1621440" y="5115556"/>
                </a:cubicBezTo>
                <a:close/>
                <a:moveTo>
                  <a:pt x="5739558" y="5115458"/>
                </a:moveTo>
                <a:cubicBezTo>
                  <a:pt x="5745614" y="5115458"/>
                  <a:pt x="5750285" y="5117135"/>
                  <a:pt x="5753574" y="5120488"/>
                </a:cubicBezTo>
                <a:cubicBezTo>
                  <a:pt x="5756862" y="5123841"/>
                  <a:pt x="5758506" y="5128513"/>
                  <a:pt x="5758506" y="5134504"/>
                </a:cubicBezTo>
                <a:cubicBezTo>
                  <a:pt x="5758506" y="5137043"/>
                  <a:pt x="5758131" y="5139485"/>
                  <a:pt x="5757383" y="5141829"/>
                </a:cubicBezTo>
                <a:cubicBezTo>
                  <a:pt x="5756634" y="5144173"/>
                  <a:pt x="5755494" y="5146240"/>
                  <a:pt x="5753964" y="5148031"/>
                </a:cubicBezTo>
                <a:cubicBezTo>
                  <a:pt x="5752434" y="5149821"/>
                  <a:pt x="5750497" y="5151221"/>
                  <a:pt x="5748153" y="5152230"/>
                </a:cubicBezTo>
                <a:cubicBezTo>
                  <a:pt x="5745809" y="5153240"/>
                  <a:pt x="5743042" y="5153744"/>
                  <a:pt x="5739851" y="5153744"/>
                </a:cubicBezTo>
                <a:cubicBezTo>
                  <a:pt x="5733926" y="5153744"/>
                  <a:pt x="5729319" y="5152084"/>
                  <a:pt x="5726031" y="5148763"/>
                </a:cubicBezTo>
                <a:cubicBezTo>
                  <a:pt x="5722743" y="5145442"/>
                  <a:pt x="5721099" y="5140885"/>
                  <a:pt x="5721099" y="5135090"/>
                </a:cubicBezTo>
                <a:cubicBezTo>
                  <a:pt x="5721099" y="5132485"/>
                  <a:pt x="5721473" y="5129994"/>
                  <a:pt x="5722222" y="5127618"/>
                </a:cubicBezTo>
                <a:cubicBezTo>
                  <a:pt x="5722971" y="5125241"/>
                  <a:pt x="5724110" y="5123141"/>
                  <a:pt x="5725640" y="5121318"/>
                </a:cubicBezTo>
                <a:cubicBezTo>
                  <a:pt x="5727171" y="5119495"/>
                  <a:pt x="5729091" y="5118063"/>
                  <a:pt x="5731403" y="5117021"/>
                </a:cubicBezTo>
                <a:cubicBezTo>
                  <a:pt x="5733714" y="5115979"/>
                  <a:pt x="5736433" y="5115458"/>
                  <a:pt x="5739558" y="5115458"/>
                </a:cubicBezTo>
                <a:close/>
                <a:moveTo>
                  <a:pt x="6975175" y="5104324"/>
                </a:moveTo>
                <a:cubicBezTo>
                  <a:pt x="6973612" y="5104324"/>
                  <a:pt x="6972310" y="5104373"/>
                  <a:pt x="6971268" y="5104470"/>
                </a:cubicBezTo>
                <a:cubicBezTo>
                  <a:pt x="6970226" y="5104568"/>
                  <a:pt x="6969380" y="5104763"/>
                  <a:pt x="6968729" y="5105056"/>
                </a:cubicBezTo>
                <a:cubicBezTo>
                  <a:pt x="6968078" y="5105349"/>
                  <a:pt x="6967638" y="5105675"/>
                  <a:pt x="6967410" y="5106033"/>
                </a:cubicBezTo>
                <a:cubicBezTo>
                  <a:pt x="6967182" y="5106391"/>
                  <a:pt x="6967068" y="5106831"/>
                  <a:pt x="6967068" y="5107352"/>
                </a:cubicBezTo>
                <a:lnTo>
                  <a:pt x="6967068" y="5160679"/>
                </a:lnTo>
                <a:cubicBezTo>
                  <a:pt x="6967068" y="5167060"/>
                  <a:pt x="6967606" y="5172480"/>
                  <a:pt x="6968680" y="5176940"/>
                </a:cubicBezTo>
                <a:cubicBezTo>
                  <a:pt x="6969754" y="5181401"/>
                  <a:pt x="6971529" y="5185307"/>
                  <a:pt x="6974003" y="5188661"/>
                </a:cubicBezTo>
                <a:cubicBezTo>
                  <a:pt x="6976478" y="5192014"/>
                  <a:pt x="6979717" y="5194667"/>
                  <a:pt x="6983721" y="5196621"/>
                </a:cubicBezTo>
                <a:cubicBezTo>
                  <a:pt x="6987726" y="5198574"/>
                  <a:pt x="6992658" y="5199551"/>
                  <a:pt x="6998518" y="5199551"/>
                </a:cubicBezTo>
                <a:cubicBezTo>
                  <a:pt x="7003532" y="5199551"/>
                  <a:pt x="7008480" y="5198281"/>
                  <a:pt x="7013364" y="5195742"/>
                </a:cubicBezTo>
                <a:cubicBezTo>
                  <a:pt x="7018247" y="5193202"/>
                  <a:pt x="7023196" y="5189165"/>
                  <a:pt x="7028209" y="5183631"/>
                </a:cubicBezTo>
                <a:lnTo>
                  <a:pt x="7028209" y="5195253"/>
                </a:lnTo>
                <a:cubicBezTo>
                  <a:pt x="7028209" y="5195774"/>
                  <a:pt x="7028307" y="5196214"/>
                  <a:pt x="7028502" y="5196572"/>
                </a:cubicBezTo>
                <a:cubicBezTo>
                  <a:pt x="7028698" y="5196930"/>
                  <a:pt x="7029072" y="5197239"/>
                  <a:pt x="7029626" y="5197500"/>
                </a:cubicBezTo>
                <a:cubicBezTo>
                  <a:pt x="7030179" y="5197760"/>
                  <a:pt x="7030928" y="5197955"/>
                  <a:pt x="7031872" y="5198086"/>
                </a:cubicBezTo>
                <a:cubicBezTo>
                  <a:pt x="7032816" y="5198216"/>
                  <a:pt x="7034036" y="5198281"/>
                  <a:pt x="7035534" y="5198281"/>
                </a:cubicBezTo>
                <a:cubicBezTo>
                  <a:pt x="7036902" y="5198281"/>
                  <a:pt x="7038058" y="5198216"/>
                  <a:pt x="7039002" y="5198086"/>
                </a:cubicBezTo>
                <a:cubicBezTo>
                  <a:pt x="7039946" y="5197955"/>
                  <a:pt x="7040710" y="5197760"/>
                  <a:pt x="7041296" y="5197500"/>
                </a:cubicBezTo>
                <a:cubicBezTo>
                  <a:pt x="7041882" y="5197239"/>
                  <a:pt x="7042290" y="5196930"/>
                  <a:pt x="7042518" y="5196572"/>
                </a:cubicBezTo>
                <a:cubicBezTo>
                  <a:pt x="7042746" y="5196214"/>
                  <a:pt x="7042860" y="5195774"/>
                  <a:pt x="7042860" y="5195253"/>
                </a:cubicBezTo>
                <a:lnTo>
                  <a:pt x="7042860" y="5107352"/>
                </a:lnTo>
                <a:cubicBezTo>
                  <a:pt x="7042860" y="5106831"/>
                  <a:pt x="7042713" y="5106391"/>
                  <a:pt x="7042420" y="5106033"/>
                </a:cubicBezTo>
                <a:cubicBezTo>
                  <a:pt x="7042127" y="5105675"/>
                  <a:pt x="7041688" y="5105349"/>
                  <a:pt x="7041102" y="5105056"/>
                </a:cubicBezTo>
                <a:cubicBezTo>
                  <a:pt x="7040516" y="5104763"/>
                  <a:pt x="7039702" y="5104568"/>
                  <a:pt x="7038660" y="5104470"/>
                </a:cubicBezTo>
                <a:cubicBezTo>
                  <a:pt x="7037618" y="5104373"/>
                  <a:pt x="7036316" y="5104324"/>
                  <a:pt x="7034753" y="5104324"/>
                </a:cubicBezTo>
                <a:cubicBezTo>
                  <a:pt x="7033125" y="5104324"/>
                  <a:pt x="7031806" y="5104373"/>
                  <a:pt x="7030798" y="5104470"/>
                </a:cubicBezTo>
                <a:cubicBezTo>
                  <a:pt x="7029788" y="5104568"/>
                  <a:pt x="7028958" y="5104763"/>
                  <a:pt x="7028307" y="5105056"/>
                </a:cubicBezTo>
                <a:cubicBezTo>
                  <a:pt x="7027656" y="5105349"/>
                  <a:pt x="7027216" y="5105675"/>
                  <a:pt x="7026988" y="5106033"/>
                </a:cubicBezTo>
                <a:cubicBezTo>
                  <a:pt x="7026760" y="5106391"/>
                  <a:pt x="7026646" y="5106831"/>
                  <a:pt x="7026646" y="5107352"/>
                </a:cubicBezTo>
                <a:lnTo>
                  <a:pt x="7026646" y="5168785"/>
                </a:lnTo>
                <a:cubicBezTo>
                  <a:pt x="7022154" y="5174320"/>
                  <a:pt x="7017905" y="5178519"/>
                  <a:pt x="7013900" y="5181384"/>
                </a:cubicBezTo>
                <a:cubicBezTo>
                  <a:pt x="7009896" y="5184249"/>
                  <a:pt x="7005876" y="5185682"/>
                  <a:pt x="7001838" y="5185682"/>
                </a:cubicBezTo>
                <a:cubicBezTo>
                  <a:pt x="6998714" y="5185682"/>
                  <a:pt x="6995978" y="5185079"/>
                  <a:pt x="6993634" y="5183875"/>
                </a:cubicBezTo>
                <a:cubicBezTo>
                  <a:pt x="6991290" y="5182670"/>
                  <a:pt x="6989354" y="5180977"/>
                  <a:pt x="6987823" y="5178796"/>
                </a:cubicBezTo>
                <a:cubicBezTo>
                  <a:pt x="6986293" y="5176615"/>
                  <a:pt x="6985154" y="5173978"/>
                  <a:pt x="6984405" y="5170885"/>
                </a:cubicBezTo>
                <a:cubicBezTo>
                  <a:pt x="6983656" y="5167792"/>
                  <a:pt x="6983282" y="5163674"/>
                  <a:pt x="6983282" y="5158530"/>
                </a:cubicBezTo>
                <a:lnTo>
                  <a:pt x="6983282" y="5107352"/>
                </a:lnTo>
                <a:cubicBezTo>
                  <a:pt x="6983282" y="5106831"/>
                  <a:pt x="6983152" y="5106391"/>
                  <a:pt x="6982891" y="5106033"/>
                </a:cubicBezTo>
                <a:cubicBezTo>
                  <a:pt x="6982630" y="5105675"/>
                  <a:pt x="6982191" y="5105349"/>
                  <a:pt x="6981572" y="5105056"/>
                </a:cubicBezTo>
                <a:cubicBezTo>
                  <a:pt x="6980954" y="5104763"/>
                  <a:pt x="6980124" y="5104568"/>
                  <a:pt x="6979082" y="5104470"/>
                </a:cubicBezTo>
                <a:cubicBezTo>
                  <a:pt x="6978040" y="5104373"/>
                  <a:pt x="6976738" y="5104324"/>
                  <a:pt x="6975175" y="5104324"/>
                </a:cubicBezTo>
                <a:close/>
                <a:moveTo>
                  <a:pt x="6929796" y="5104324"/>
                </a:moveTo>
                <a:cubicBezTo>
                  <a:pt x="6928234" y="5104324"/>
                  <a:pt x="6926932" y="5104389"/>
                  <a:pt x="6925890" y="5104519"/>
                </a:cubicBezTo>
                <a:cubicBezTo>
                  <a:pt x="6924848" y="5104650"/>
                  <a:pt x="6924018" y="5104845"/>
                  <a:pt x="6923400" y="5105105"/>
                </a:cubicBezTo>
                <a:cubicBezTo>
                  <a:pt x="6922780" y="5105366"/>
                  <a:pt x="6922341" y="5105691"/>
                  <a:pt x="6922080" y="5106082"/>
                </a:cubicBezTo>
                <a:cubicBezTo>
                  <a:pt x="6921820" y="5106473"/>
                  <a:pt x="6921690" y="5106896"/>
                  <a:pt x="6921690" y="5107352"/>
                </a:cubicBezTo>
                <a:lnTo>
                  <a:pt x="6921690" y="5199062"/>
                </a:lnTo>
                <a:cubicBezTo>
                  <a:pt x="6921690" y="5203816"/>
                  <a:pt x="6921462" y="5207364"/>
                  <a:pt x="6921006" y="5209708"/>
                </a:cubicBezTo>
                <a:cubicBezTo>
                  <a:pt x="6920550" y="5212052"/>
                  <a:pt x="6919834" y="5213957"/>
                  <a:pt x="6918858" y="5215422"/>
                </a:cubicBezTo>
                <a:cubicBezTo>
                  <a:pt x="6917881" y="5216887"/>
                  <a:pt x="6916628" y="5217945"/>
                  <a:pt x="6915098" y="5218596"/>
                </a:cubicBezTo>
                <a:cubicBezTo>
                  <a:pt x="6913568" y="5219247"/>
                  <a:pt x="6911728" y="5219573"/>
                  <a:pt x="6909579" y="5219573"/>
                </a:cubicBezTo>
                <a:cubicBezTo>
                  <a:pt x="6908082" y="5219573"/>
                  <a:pt x="6906763" y="5219491"/>
                  <a:pt x="6905624" y="5219329"/>
                </a:cubicBezTo>
                <a:cubicBezTo>
                  <a:pt x="6904484" y="5219166"/>
                  <a:pt x="6903719" y="5219084"/>
                  <a:pt x="6903328" y="5219084"/>
                </a:cubicBezTo>
                <a:cubicBezTo>
                  <a:pt x="6902872" y="5219084"/>
                  <a:pt x="6902498" y="5219198"/>
                  <a:pt x="6902205" y="5219426"/>
                </a:cubicBezTo>
                <a:cubicBezTo>
                  <a:pt x="6901912" y="5219654"/>
                  <a:pt x="6901652" y="5220029"/>
                  <a:pt x="6901424" y="5220549"/>
                </a:cubicBezTo>
                <a:cubicBezTo>
                  <a:pt x="6901196" y="5221070"/>
                  <a:pt x="6901033" y="5221754"/>
                  <a:pt x="6900936" y="5222600"/>
                </a:cubicBezTo>
                <a:cubicBezTo>
                  <a:pt x="6900838" y="5223447"/>
                  <a:pt x="6900789" y="5224456"/>
                  <a:pt x="6900789" y="5225628"/>
                </a:cubicBezTo>
                <a:cubicBezTo>
                  <a:pt x="6900789" y="5226475"/>
                  <a:pt x="6900806" y="5227191"/>
                  <a:pt x="6900838" y="5227777"/>
                </a:cubicBezTo>
                <a:cubicBezTo>
                  <a:pt x="6900870" y="5228363"/>
                  <a:pt x="6900952" y="5228933"/>
                  <a:pt x="6901082" y="5229486"/>
                </a:cubicBezTo>
                <a:cubicBezTo>
                  <a:pt x="6901212" y="5230040"/>
                  <a:pt x="6901424" y="5230528"/>
                  <a:pt x="6901717" y="5230951"/>
                </a:cubicBezTo>
                <a:cubicBezTo>
                  <a:pt x="6902010" y="5231374"/>
                  <a:pt x="6902547" y="5231749"/>
                  <a:pt x="6903328" y="5232074"/>
                </a:cubicBezTo>
                <a:cubicBezTo>
                  <a:pt x="6904110" y="5232400"/>
                  <a:pt x="6905233" y="5232693"/>
                  <a:pt x="6906698" y="5232953"/>
                </a:cubicBezTo>
                <a:cubicBezTo>
                  <a:pt x="6908163" y="5233214"/>
                  <a:pt x="6909938" y="5233344"/>
                  <a:pt x="6912021" y="5233344"/>
                </a:cubicBezTo>
                <a:cubicBezTo>
                  <a:pt x="6916644" y="5233344"/>
                  <a:pt x="6920583" y="5232644"/>
                  <a:pt x="6923839" y="5231244"/>
                </a:cubicBezTo>
                <a:cubicBezTo>
                  <a:pt x="6927094" y="5229844"/>
                  <a:pt x="6929764" y="5227777"/>
                  <a:pt x="6931848" y="5225042"/>
                </a:cubicBezTo>
                <a:cubicBezTo>
                  <a:pt x="6933931" y="5222307"/>
                  <a:pt x="6935462" y="5218938"/>
                  <a:pt x="6936438" y="5214933"/>
                </a:cubicBezTo>
                <a:cubicBezTo>
                  <a:pt x="6937414" y="5210929"/>
                  <a:pt x="6937903" y="5205671"/>
                  <a:pt x="6937903" y="5199160"/>
                </a:cubicBezTo>
                <a:lnTo>
                  <a:pt x="6937903" y="5107352"/>
                </a:lnTo>
                <a:cubicBezTo>
                  <a:pt x="6937903" y="5106896"/>
                  <a:pt x="6937773" y="5106473"/>
                  <a:pt x="6937512" y="5106082"/>
                </a:cubicBezTo>
                <a:cubicBezTo>
                  <a:pt x="6937252" y="5105691"/>
                  <a:pt x="6936812" y="5105366"/>
                  <a:pt x="6936194" y="5105105"/>
                </a:cubicBezTo>
                <a:cubicBezTo>
                  <a:pt x="6935576" y="5104845"/>
                  <a:pt x="6934745" y="5104650"/>
                  <a:pt x="6933704" y="5104519"/>
                </a:cubicBezTo>
                <a:cubicBezTo>
                  <a:pt x="6932662" y="5104389"/>
                  <a:pt x="6931360" y="5104324"/>
                  <a:pt x="6929796" y="5104324"/>
                </a:cubicBezTo>
                <a:close/>
                <a:moveTo>
                  <a:pt x="6032591" y="5104324"/>
                </a:moveTo>
                <a:cubicBezTo>
                  <a:pt x="6031028" y="5104324"/>
                  <a:pt x="6029726" y="5104389"/>
                  <a:pt x="6028684" y="5104519"/>
                </a:cubicBezTo>
                <a:cubicBezTo>
                  <a:pt x="6027643" y="5104650"/>
                  <a:pt x="6026813" y="5104845"/>
                  <a:pt x="6026194" y="5105105"/>
                </a:cubicBezTo>
                <a:cubicBezTo>
                  <a:pt x="6025576" y="5105366"/>
                  <a:pt x="6025152" y="5105691"/>
                  <a:pt x="6024924" y="5106082"/>
                </a:cubicBezTo>
                <a:cubicBezTo>
                  <a:pt x="6024697" y="5106473"/>
                  <a:pt x="6024582" y="5106896"/>
                  <a:pt x="6024582" y="5107352"/>
                </a:cubicBezTo>
                <a:lnTo>
                  <a:pt x="6024582" y="5195253"/>
                </a:lnTo>
                <a:cubicBezTo>
                  <a:pt x="6024582" y="5195774"/>
                  <a:pt x="6024697" y="5196214"/>
                  <a:pt x="6024924" y="5196572"/>
                </a:cubicBezTo>
                <a:cubicBezTo>
                  <a:pt x="6025152" y="5196930"/>
                  <a:pt x="6025576" y="5197239"/>
                  <a:pt x="6026194" y="5197500"/>
                </a:cubicBezTo>
                <a:cubicBezTo>
                  <a:pt x="6026813" y="5197760"/>
                  <a:pt x="6027643" y="5197955"/>
                  <a:pt x="6028684" y="5198086"/>
                </a:cubicBezTo>
                <a:cubicBezTo>
                  <a:pt x="6029726" y="5198216"/>
                  <a:pt x="6031028" y="5198281"/>
                  <a:pt x="6032591" y="5198281"/>
                </a:cubicBezTo>
                <a:cubicBezTo>
                  <a:pt x="6034219" y="5198281"/>
                  <a:pt x="6035554" y="5198216"/>
                  <a:pt x="6036596" y="5198086"/>
                </a:cubicBezTo>
                <a:cubicBezTo>
                  <a:pt x="6037638" y="5197955"/>
                  <a:pt x="6038451" y="5197760"/>
                  <a:pt x="6039037" y="5197500"/>
                </a:cubicBezTo>
                <a:cubicBezTo>
                  <a:pt x="6039623" y="5197239"/>
                  <a:pt x="6040047" y="5196930"/>
                  <a:pt x="6040307" y="5196572"/>
                </a:cubicBezTo>
                <a:cubicBezTo>
                  <a:pt x="6040568" y="5196214"/>
                  <a:pt x="6040698" y="5195774"/>
                  <a:pt x="6040698" y="5195253"/>
                </a:cubicBezTo>
                <a:lnTo>
                  <a:pt x="6040698" y="5107352"/>
                </a:lnTo>
                <a:cubicBezTo>
                  <a:pt x="6040698" y="5106896"/>
                  <a:pt x="6040568" y="5106473"/>
                  <a:pt x="6040307" y="5106082"/>
                </a:cubicBezTo>
                <a:cubicBezTo>
                  <a:pt x="6040047" y="5105691"/>
                  <a:pt x="6039623" y="5105366"/>
                  <a:pt x="6039037" y="5105105"/>
                </a:cubicBezTo>
                <a:cubicBezTo>
                  <a:pt x="6038451" y="5104845"/>
                  <a:pt x="6037638" y="5104650"/>
                  <a:pt x="6036596" y="5104519"/>
                </a:cubicBezTo>
                <a:cubicBezTo>
                  <a:pt x="6035554" y="5104389"/>
                  <a:pt x="6034219" y="5104324"/>
                  <a:pt x="6032591" y="5104324"/>
                </a:cubicBezTo>
                <a:close/>
                <a:moveTo>
                  <a:pt x="5565866" y="5104324"/>
                </a:moveTo>
                <a:cubicBezTo>
                  <a:pt x="5564304" y="5104324"/>
                  <a:pt x="5563002" y="5104389"/>
                  <a:pt x="5561960" y="5104519"/>
                </a:cubicBezTo>
                <a:cubicBezTo>
                  <a:pt x="5560918" y="5104650"/>
                  <a:pt x="5560088" y="5104845"/>
                  <a:pt x="5559469" y="5105105"/>
                </a:cubicBezTo>
                <a:cubicBezTo>
                  <a:pt x="5558850" y="5105366"/>
                  <a:pt x="5558427" y="5105691"/>
                  <a:pt x="5558199" y="5106082"/>
                </a:cubicBezTo>
                <a:cubicBezTo>
                  <a:pt x="5557971" y="5106473"/>
                  <a:pt x="5557858" y="5106896"/>
                  <a:pt x="5557858" y="5107352"/>
                </a:cubicBezTo>
                <a:lnTo>
                  <a:pt x="5557858" y="5195253"/>
                </a:lnTo>
                <a:cubicBezTo>
                  <a:pt x="5557858" y="5195774"/>
                  <a:pt x="5557972" y="5196214"/>
                  <a:pt x="5558199" y="5196572"/>
                </a:cubicBezTo>
                <a:cubicBezTo>
                  <a:pt x="5558427" y="5196930"/>
                  <a:pt x="5558851" y="5197239"/>
                  <a:pt x="5559469" y="5197500"/>
                </a:cubicBezTo>
                <a:cubicBezTo>
                  <a:pt x="5560088" y="5197760"/>
                  <a:pt x="5560918" y="5197955"/>
                  <a:pt x="5561960" y="5198086"/>
                </a:cubicBezTo>
                <a:cubicBezTo>
                  <a:pt x="5563001" y="5198216"/>
                  <a:pt x="5564304" y="5198281"/>
                  <a:pt x="5565866" y="5198281"/>
                </a:cubicBezTo>
                <a:cubicBezTo>
                  <a:pt x="5567494" y="5198281"/>
                  <a:pt x="5568829" y="5198216"/>
                  <a:pt x="5569871" y="5198086"/>
                </a:cubicBezTo>
                <a:cubicBezTo>
                  <a:pt x="5570912" y="5197955"/>
                  <a:pt x="5571727" y="5197760"/>
                  <a:pt x="5572313" y="5197500"/>
                </a:cubicBezTo>
                <a:cubicBezTo>
                  <a:pt x="5572899" y="5197239"/>
                  <a:pt x="5573322" y="5196930"/>
                  <a:pt x="5573582" y="5196572"/>
                </a:cubicBezTo>
                <a:cubicBezTo>
                  <a:pt x="5573842" y="5196214"/>
                  <a:pt x="5573973" y="5195774"/>
                  <a:pt x="5573973" y="5195253"/>
                </a:cubicBezTo>
                <a:lnTo>
                  <a:pt x="5573973" y="5107352"/>
                </a:lnTo>
                <a:cubicBezTo>
                  <a:pt x="5573973" y="5106896"/>
                  <a:pt x="5573843" y="5106473"/>
                  <a:pt x="5573582" y="5106082"/>
                </a:cubicBezTo>
                <a:cubicBezTo>
                  <a:pt x="5573322" y="5105691"/>
                  <a:pt x="5572899" y="5105366"/>
                  <a:pt x="5572313" y="5105105"/>
                </a:cubicBezTo>
                <a:cubicBezTo>
                  <a:pt x="5571727" y="5104845"/>
                  <a:pt x="5570913" y="5104650"/>
                  <a:pt x="5569871" y="5104519"/>
                </a:cubicBezTo>
                <a:cubicBezTo>
                  <a:pt x="5568829" y="5104389"/>
                  <a:pt x="5567494" y="5104324"/>
                  <a:pt x="5565866" y="5104324"/>
                </a:cubicBezTo>
                <a:close/>
                <a:moveTo>
                  <a:pt x="4022426" y="5104324"/>
                </a:moveTo>
                <a:cubicBezTo>
                  <a:pt x="4020863" y="5104324"/>
                  <a:pt x="4019561" y="5104373"/>
                  <a:pt x="4018519" y="5104470"/>
                </a:cubicBezTo>
                <a:cubicBezTo>
                  <a:pt x="4017477" y="5104568"/>
                  <a:pt x="4016631" y="5104763"/>
                  <a:pt x="4015979" y="5105056"/>
                </a:cubicBezTo>
                <a:cubicBezTo>
                  <a:pt x="4015328" y="5105349"/>
                  <a:pt x="4014889" y="5105675"/>
                  <a:pt x="4014661" y="5106033"/>
                </a:cubicBezTo>
                <a:cubicBezTo>
                  <a:pt x="4014433" y="5106391"/>
                  <a:pt x="4014319" y="5106831"/>
                  <a:pt x="4014319" y="5107352"/>
                </a:cubicBezTo>
                <a:lnTo>
                  <a:pt x="4014319" y="5160679"/>
                </a:lnTo>
                <a:cubicBezTo>
                  <a:pt x="4014319" y="5167060"/>
                  <a:pt x="4014856" y="5172480"/>
                  <a:pt x="4015931" y="5176940"/>
                </a:cubicBezTo>
                <a:cubicBezTo>
                  <a:pt x="4017005" y="5181401"/>
                  <a:pt x="4018779" y="5185307"/>
                  <a:pt x="4021254" y="5188661"/>
                </a:cubicBezTo>
                <a:cubicBezTo>
                  <a:pt x="4023728" y="5192014"/>
                  <a:pt x="4026967" y="5194667"/>
                  <a:pt x="4030972" y="5196621"/>
                </a:cubicBezTo>
                <a:cubicBezTo>
                  <a:pt x="4034976" y="5198574"/>
                  <a:pt x="4039908" y="5199551"/>
                  <a:pt x="4045768" y="5199551"/>
                </a:cubicBezTo>
                <a:cubicBezTo>
                  <a:pt x="4050782" y="5199551"/>
                  <a:pt x="4055731" y="5198281"/>
                  <a:pt x="4060614" y="5195742"/>
                </a:cubicBezTo>
                <a:cubicBezTo>
                  <a:pt x="4065498" y="5193202"/>
                  <a:pt x="4070446" y="5189165"/>
                  <a:pt x="4075460" y="5183631"/>
                </a:cubicBezTo>
                <a:lnTo>
                  <a:pt x="4075460" y="5195253"/>
                </a:lnTo>
                <a:cubicBezTo>
                  <a:pt x="4075460" y="5195774"/>
                  <a:pt x="4075557" y="5196214"/>
                  <a:pt x="4075753" y="5196572"/>
                </a:cubicBezTo>
                <a:cubicBezTo>
                  <a:pt x="4075948" y="5196930"/>
                  <a:pt x="4076322" y="5197239"/>
                  <a:pt x="4076876" y="5197500"/>
                </a:cubicBezTo>
                <a:cubicBezTo>
                  <a:pt x="4077430" y="5197760"/>
                  <a:pt x="4078178" y="5197955"/>
                  <a:pt x="4079122" y="5198086"/>
                </a:cubicBezTo>
                <a:cubicBezTo>
                  <a:pt x="4080066" y="5198216"/>
                  <a:pt x="4081287" y="5198281"/>
                  <a:pt x="4082785" y="5198281"/>
                </a:cubicBezTo>
                <a:cubicBezTo>
                  <a:pt x="4084152" y="5198281"/>
                  <a:pt x="4085308" y="5198216"/>
                  <a:pt x="4086252" y="5198086"/>
                </a:cubicBezTo>
                <a:cubicBezTo>
                  <a:pt x="4087196" y="5197955"/>
                  <a:pt x="4087961" y="5197760"/>
                  <a:pt x="4088547" y="5197500"/>
                </a:cubicBezTo>
                <a:cubicBezTo>
                  <a:pt x="4089133" y="5197239"/>
                  <a:pt x="4089540" y="5196930"/>
                  <a:pt x="4089768" y="5196572"/>
                </a:cubicBezTo>
                <a:cubicBezTo>
                  <a:pt x="4089996" y="5196214"/>
                  <a:pt x="4090110" y="5195774"/>
                  <a:pt x="4090110" y="5195253"/>
                </a:cubicBezTo>
                <a:lnTo>
                  <a:pt x="4090110" y="5107352"/>
                </a:lnTo>
                <a:cubicBezTo>
                  <a:pt x="4090110" y="5106831"/>
                  <a:pt x="4089964" y="5106391"/>
                  <a:pt x="4089670" y="5106033"/>
                </a:cubicBezTo>
                <a:cubicBezTo>
                  <a:pt x="4089377" y="5105675"/>
                  <a:pt x="4088938" y="5105349"/>
                  <a:pt x="4088352" y="5105056"/>
                </a:cubicBezTo>
                <a:cubicBezTo>
                  <a:pt x="4087766" y="5104763"/>
                  <a:pt x="4086952" y="5104568"/>
                  <a:pt x="4085910" y="5104470"/>
                </a:cubicBezTo>
                <a:cubicBezTo>
                  <a:pt x="4084868" y="5104373"/>
                  <a:pt x="4083566" y="5104324"/>
                  <a:pt x="4082003" y="5104324"/>
                </a:cubicBezTo>
                <a:cubicBezTo>
                  <a:pt x="4080376" y="5104324"/>
                  <a:pt x="4079057" y="5104373"/>
                  <a:pt x="4078048" y="5104470"/>
                </a:cubicBezTo>
                <a:cubicBezTo>
                  <a:pt x="4077039" y="5104568"/>
                  <a:pt x="4076208" y="5104763"/>
                  <a:pt x="4075557" y="5105056"/>
                </a:cubicBezTo>
                <a:cubicBezTo>
                  <a:pt x="4074906" y="5105349"/>
                  <a:pt x="4074467" y="5105675"/>
                  <a:pt x="4074239" y="5106033"/>
                </a:cubicBezTo>
                <a:cubicBezTo>
                  <a:pt x="4074011" y="5106391"/>
                  <a:pt x="4073897" y="5106831"/>
                  <a:pt x="4073897" y="5107352"/>
                </a:cubicBezTo>
                <a:lnTo>
                  <a:pt x="4073897" y="5168785"/>
                </a:lnTo>
                <a:cubicBezTo>
                  <a:pt x="4069404" y="5174320"/>
                  <a:pt x="4065156" y="5178519"/>
                  <a:pt x="4061151" y="5181384"/>
                </a:cubicBezTo>
                <a:cubicBezTo>
                  <a:pt x="4057147" y="5184249"/>
                  <a:pt x="4053126" y="5185682"/>
                  <a:pt x="4049089" y="5185682"/>
                </a:cubicBezTo>
                <a:cubicBezTo>
                  <a:pt x="4045964" y="5185682"/>
                  <a:pt x="4043229" y="5185079"/>
                  <a:pt x="4040885" y="5183875"/>
                </a:cubicBezTo>
                <a:cubicBezTo>
                  <a:pt x="4038541" y="5182670"/>
                  <a:pt x="4036604" y="5180977"/>
                  <a:pt x="4035074" y="5178796"/>
                </a:cubicBezTo>
                <a:cubicBezTo>
                  <a:pt x="4033544" y="5176615"/>
                  <a:pt x="4032404" y="5173978"/>
                  <a:pt x="4031655" y="5170885"/>
                </a:cubicBezTo>
                <a:cubicBezTo>
                  <a:pt x="4030907" y="5167792"/>
                  <a:pt x="4030532" y="5163674"/>
                  <a:pt x="4030532" y="5158530"/>
                </a:cubicBezTo>
                <a:lnTo>
                  <a:pt x="4030532" y="5107352"/>
                </a:lnTo>
                <a:cubicBezTo>
                  <a:pt x="4030532" y="5106831"/>
                  <a:pt x="4030402" y="5106391"/>
                  <a:pt x="4030141" y="5106033"/>
                </a:cubicBezTo>
                <a:cubicBezTo>
                  <a:pt x="4029881" y="5105675"/>
                  <a:pt x="4029441" y="5105349"/>
                  <a:pt x="4028823" y="5105056"/>
                </a:cubicBezTo>
                <a:cubicBezTo>
                  <a:pt x="4028204" y="5104763"/>
                  <a:pt x="4027374" y="5104568"/>
                  <a:pt x="4026332" y="5104470"/>
                </a:cubicBezTo>
                <a:cubicBezTo>
                  <a:pt x="4025291" y="5104373"/>
                  <a:pt x="4023988" y="5104324"/>
                  <a:pt x="4022426" y="5104324"/>
                </a:cubicBezTo>
                <a:close/>
                <a:moveTo>
                  <a:pt x="3252222" y="5104324"/>
                </a:moveTo>
                <a:cubicBezTo>
                  <a:pt x="3250138" y="5104324"/>
                  <a:pt x="3248461" y="5104389"/>
                  <a:pt x="3247192" y="5104519"/>
                </a:cubicBezTo>
                <a:cubicBezTo>
                  <a:pt x="3245922" y="5104650"/>
                  <a:pt x="3244978" y="5104926"/>
                  <a:pt x="3244359" y="5105349"/>
                </a:cubicBezTo>
                <a:cubicBezTo>
                  <a:pt x="3243741" y="5105773"/>
                  <a:pt x="3243448" y="5106294"/>
                  <a:pt x="3243480" y="5106912"/>
                </a:cubicBezTo>
                <a:cubicBezTo>
                  <a:pt x="3243513" y="5107531"/>
                  <a:pt x="3243790" y="5108296"/>
                  <a:pt x="3244310" y="5109207"/>
                </a:cubicBezTo>
                <a:lnTo>
                  <a:pt x="3270192" y="5150521"/>
                </a:lnTo>
                <a:lnTo>
                  <a:pt x="3242845" y="5193398"/>
                </a:lnTo>
                <a:cubicBezTo>
                  <a:pt x="3242259" y="5194309"/>
                  <a:pt x="3241950" y="5195074"/>
                  <a:pt x="3241917" y="5195693"/>
                </a:cubicBezTo>
                <a:cubicBezTo>
                  <a:pt x="3241885" y="5196311"/>
                  <a:pt x="3242146" y="5196816"/>
                  <a:pt x="3242699" y="5197207"/>
                </a:cubicBezTo>
                <a:cubicBezTo>
                  <a:pt x="3243252" y="5197597"/>
                  <a:pt x="3244131" y="5197874"/>
                  <a:pt x="3245336" y="5198037"/>
                </a:cubicBezTo>
                <a:cubicBezTo>
                  <a:pt x="3246541" y="5198200"/>
                  <a:pt x="3248087" y="5198281"/>
                  <a:pt x="3249975" y="5198281"/>
                </a:cubicBezTo>
                <a:cubicBezTo>
                  <a:pt x="3251798" y="5198281"/>
                  <a:pt x="3253263" y="5198232"/>
                  <a:pt x="3254370" y="5198135"/>
                </a:cubicBezTo>
                <a:cubicBezTo>
                  <a:pt x="3255477" y="5198037"/>
                  <a:pt x="3256372" y="5197874"/>
                  <a:pt x="3257056" y="5197646"/>
                </a:cubicBezTo>
                <a:cubicBezTo>
                  <a:pt x="3257740" y="5197418"/>
                  <a:pt x="3258261" y="5197125"/>
                  <a:pt x="3258619" y="5196767"/>
                </a:cubicBezTo>
                <a:cubicBezTo>
                  <a:pt x="3258977" y="5196409"/>
                  <a:pt x="3259286" y="5196002"/>
                  <a:pt x="3259547" y="5195546"/>
                </a:cubicBezTo>
                <a:lnTo>
                  <a:pt x="3280545" y="5160679"/>
                </a:lnTo>
                <a:lnTo>
                  <a:pt x="3301642" y="5195546"/>
                </a:lnTo>
                <a:cubicBezTo>
                  <a:pt x="3301902" y="5196002"/>
                  <a:pt x="3302212" y="5196409"/>
                  <a:pt x="3302570" y="5196767"/>
                </a:cubicBezTo>
                <a:cubicBezTo>
                  <a:pt x="3302928" y="5197125"/>
                  <a:pt x="3303449" y="5197418"/>
                  <a:pt x="3304132" y="5197646"/>
                </a:cubicBezTo>
                <a:cubicBezTo>
                  <a:pt x="3304816" y="5197874"/>
                  <a:pt x="3305728" y="5198037"/>
                  <a:pt x="3306867" y="5198135"/>
                </a:cubicBezTo>
                <a:cubicBezTo>
                  <a:pt x="3308007" y="5198232"/>
                  <a:pt x="3309553" y="5198281"/>
                  <a:pt x="3311506" y="5198281"/>
                </a:cubicBezTo>
                <a:cubicBezTo>
                  <a:pt x="3313525" y="5198281"/>
                  <a:pt x="3315169" y="5198200"/>
                  <a:pt x="3316438" y="5198037"/>
                </a:cubicBezTo>
                <a:cubicBezTo>
                  <a:pt x="3317708" y="5197874"/>
                  <a:pt x="3318652" y="5197597"/>
                  <a:pt x="3319271" y="5197207"/>
                </a:cubicBezTo>
                <a:cubicBezTo>
                  <a:pt x="3319890" y="5196816"/>
                  <a:pt x="3320199" y="5196311"/>
                  <a:pt x="3320199" y="5195693"/>
                </a:cubicBezTo>
                <a:cubicBezTo>
                  <a:pt x="3320199" y="5195074"/>
                  <a:pt x="3319938" y="5194309"/>
                  <a:pt x="3319417" y="5193398"/>
                </a:cubicBezTo>
                <a:lnTo>
                  <a:pt x="3292266" y="5150033"/>
                </a:lnTo>
                <a:lnTo>
                  <a:pt x="3317952" y="5109207"/>
                </a:lnTo>
                <a:cubicBezTo>
                  <a:pt x="3318538" y="5108231"/>
                  <a:pt x="3318864" y="5107417"/>
                  <a:pt x="3318929" y="5106766"/>
                </a:cubicBezTo>
                <a:cubicBezTo>
                  <a:pt x="3318994" y="5106115"/>
                  <a:pt x="3318734" y="5105610"/>
                  <a:pt x="3318148" y="5105252"/>
                </a:cubicBezTo>
                <a:cubicBezTo>
                  <a:pt x="3317562" y="5104894"/>
                  <a:pt x="3316666" y="5104650"/>
                  <a:pt x="3315462" y="5104519"/>
                </a:cubicBezTo>
                <a:cubicBezTo>
                  <a:pt x="3314257" y="5104389"/>
                  <a:pt x="3312711" y="5104324"/>
                  <a:pt x="3310822" y="5104324"/>
                </a:cubicBezTo>
                <a:cubicBezTo>
                  <a:pt x="3309064" y="5104324"/>
                  <a:pt x="3307681" y="5104373"/>
                  <a:pt x="3306671" y="5104470"/>
                </a:cubicBezTo>
                <a:cubicBezTo>
                  <a:pt x="3305663" y="5104568"/>
                  <a:pt x="3304881" y="5104731"/>
                  <a:pt x="3304328" y="5104959"/>
                </a:cubicBezTo>
                <a:cubicBezTo>
                  <a:pt x="3303774" y="5105187"/>
                  <a:pt x="3303335" y="5105463"/>
                  <a:pt x="3303009" y="5105789"/>
                </a:cubicBezTo>
                <a:cubicBezTo>
                  <a:pt x="3302684" y="5106115"/>
                  <a:pt x="3302391" y="5106473"/>
                  <a:pt x="3302130" y="5106863"/>
                </a:cubicBezTo>
                <a:lnTo>
                  <a:pt x="3281815" y="5139582"/>
                </a:lnTo>
                <a:lnTo>
                  <a:pt x="3261793" y="5106863"/>
                </a:lnTo>
                <a:cubicBezTo>
                  <a:pt x="3261533" y="5106408"/>
                  <a:pt x="3261240" y="5106017"/>
                  <a:pt x="3260914" y="5105691"/>
                </a:cubicBezTo>
                <a:cubicBezTo>
                  <a:pt x="3260589" y="5105366"/>
                  <a:pt x="3260100" y="5105105"/>
                  <a:pt x="3259449" y="5104910"/>
                </a:cubicBezTo>
                <a:cubicBezTo>
                  <a:pt x="3258798" y="5104715"/>
                  <a:pt x="3257903" y="5104568"/>
                  <a:pt x="3256763" y="5104470"/>
                </a:cubicBezTo>
                <a:cubicBezTo>
                  <a:pt x="3255624" y="5104373"/>
                  <a:pt x="3254110" y="5104324"/>
                  <a:pt x="3252222" y="5104324"/>
                </a:cubicBezTo>
                <a:close/>
                <a:moveTo>
                  <a:pt x="2003517" y="5104324"/>
                </a:moveTo>
                <a:cubicBezTo>
                  <a:pt x="2001954" y="5104324"/>
                  <a:pt x="2000652" y="5104389"/>
                  <a:pt x="1999610" y="5104519"/>
                </a:cubicBezTo>
                <a:cubicBezTo>
                  <a:pt x="1998568" y="5104650"/>
                  <a:pt x="1997738" y="5104845"/>
                  <a:pt x="1997120" y="5105105"/>
                </a:cubicBezTo>
                <a:cubicBezTo>
                  <a:pt x="1996500" y="5105366"/>
                  <a:pt x="1996077" y="5105691"/>
                  <a:pt x="1995850" y="5106082"/>
                </a:cubicBezTo>
                <a:cubicBezTo>
                  <a:pt x="1995622" y="5106473"/>
                  <a:pt x="1995508" y="5106896"/>
                  <a:pt x="1995508" y="5107352"/>
                </a:cubicBezTo>
                <a:lnTo>
                  <a:pt x="1995508" y="5195253"/>
                </a:lnTo>
                <a:cubicBezTo>
                  <a:pt x="1995508" y="5195774"/>
                  <a:pt x="1995622" y="5196214"/>
                  <a:pt x="1995850" y="5196572"/>
                </a:cubicBezTo>
                <a:cubicBezTo>
                  <a:pt x="1996077" y="5196930"/>
                  <a:pt x="1996500" y="5197239"/>
                  <a:pt x="1997120" y="5197500"/>
                </a:cubicBezTo>
                <a:cubicBezTo>
                  <a:pt x="1997738" y="5197760"/>
                  <a:pt x="1998568" y="5197955"/>
                  <a:pt x="1999610" y="5198086"/>
                </a:cubicBezTo>
                <a:cubicBezTo>
                  <a:pt x="2000652" y="5198216"/>
                  <a:pt x="2001954" y="5198281"/>
                  <a:pt x="2003517" y="5198281"/>
                </a:cubicBezTo>
                <a:cubicBezTo>
                  <a:pt x="2005145" y="5198281"/>
                  <a:pt x="2006479" y="5198216"/>
                  <a:pt x="2007521" y="5198086"/>
                </a:cubicBezTo>
                <a:cubicBezTo>
                  <a:pt x="2008563" y="5197955"/>
                  <a:pt x="2009377" y="5197760"/>
                  <a:pt x="2009963" y="5197500"/>
                </a:cubicBezTo>
                <a:cubicBezTo>
                  <a:pt x="2010549" y="5197239"/>
                  <a:pt x="2010972" y="5196930"/>
                  <a:pt x="2011232" y="5196572"/>
                </a:cubicBezTo>
                <a:cubicBezTo>
                  <a:pt x="2011493" y="5196214"/>
                  <a:pt x="2011623" y="5195774"/>
                  <a:pt x="2011623" y="5195253"/>
                </a:cubicBezTo>
                <a:lnTo>
                  <a:pt x="2011623" y="5107352"/>
                </a:lnTo>
                <a:cubicBezTo>
                  <a:pt x="2011623" y="5106896"/>
                  <a:pt x="2011493" y="5106473"/>
                  <a:pt x="2011232" y="5106082"/>
                </a:cubicBezTo>
                <a:cubicBezTo>
                  <a:pt x="2010972" y="5105691"/>
                  <a:pt x="2010549" y="5105366"/>
                  <a:pt x="2009963" y="5105105"/>
                </a:cubicBezTo>
                <a:cubicBezTo>
                  <a:pt x="2009377" y="5104845"/>
                  <a:pt x="2008563" y="5104650"/>
                  <a:pt x="2007521" y="5104519"/>
                </a:cubicBezTo>
                <a:cubicBezTo>
                  <a:pt x="2006479" y="5104389"/>
                  <a:pt x="2005145" y="5104324"/>
                  <a:pt x="2003517" y="5104324"/>
                </a:cubicBezTo>
                <a:close/>
                <a:moveTo>
                  <a:pt x="1841592" y="5104324"/>
                </a:moveTo>
                <a:cubicBezTo>
                  <a:pt x="1840029" y="5104324"/>
                  <a:pt x="1838727" y="5104389"/>
                  <a:pt x="1837685" y="5104519"/>
                </a:cubicBezTo>
                <a:cubicBezTo>
                  <a:pt x="1836643" y="5104650"/>
                  <a:pt x="1835813" y="5104845"/>
                  <a:pt x="1835194" y="5105105"/>
                </a:cubicBezTo>
                <a:cubicBezTo>
                  <a:pt x="1834576" y="5105366"/>
                  <a:pt x="1834153" y="5105691"/>
                  <a:pt x="1833925" y="5106082"/>
                </a:cubicBezTo>
                <a:cubicBezTo>
                  <a:pt x="1833697" y="5106473"/>
                  <a:pt x="1833583" y="5106896"/>
                  <a:pt x="1833583" y="5107352"/>
                </a:cubicBezTo>
                <a:lnTo>
                  <a:pt x="1833583" y="5195253"/>
                </a:lnTo>
                <a:cubicBezTo>
                  <a:pt x="1833583" y="5195774"/>
                  <a:pt x="1833697" y="5196214"/>
                  <a:pt x="1833925" y="5196572"/>
                </a:cubicBezTo>
                <a:cubicBezTo>
                  <a:pt x="1834153" y="5196930"/>
                  <a:pt x="1834576" y="5197239"/>
                  <a:pt x="1835194" y="5197500"/>
                </a:cubicBezTo>
                <a:cubicBezTo>
                  <a:pt x="1835813" y="5197760"/>
                  <a:pt x="1836643" y="5197955"/>
                  <a:pt x="1837685" y="5198086"/>
                </a:cubicBezTo>
                <a:cubicBezTo>
                  <a:pt x="1838727" y="5198216"/>
                  <a:pt x="1840029" y="5198281"/>
                  <a:pt x="1841592" y="5198281"/>
                </a:cubicBezTo>
                <a:cubicBezTo>
                  <a:pt x="1843219" y="5198281"/>
                  <a:pt x="1844554" y="5198216"/>
                  <a:pt x="1845596" y="5198086"/>
                </a:cubicBezTo>
                <a:cubicBezTo>
                  <a:pt x="1846638" y="5197955"/>
                  <a:pt x="1847452" y="5197760"/>
                  <a:pt x="1848038" y="5197500"/>
                </a:cubicBezTo>
                <a:cubicBezTo>
                  <a:pt x="1848624" y="5197239"/>
                  <a:pt x="1849047" y="5196930"/>
                  <a:pt x="1849308" y="5196572"/>
                </a:cubicBezTo>
                <a:cubicBezTo>
                  <a:pt x="1849568" y="5196214"/>
                  <a:pt x="1849698" y="5195774"/>
                  <a:pt x="1849698" y="5195253"/>
                </a:cubicBezTo>
                <a:lnTo>
                  <a:pt x="1849698" y="5107352"/>
                </a:lnTo>
                <a:cubicBezTo>
                  <a:pt x="1849698" y="5106896"/>
                  <a:pt x="1849568" y="5106473"/>
                  <a:pt x="1849308" y="5106082"/>
                </a:cubicBezTo>
                <a:cubicBezTo>
                  <a:pt x="1849047" y="5105691"/>
                  <a:pt x="1848624" y="5105366"/>
                  <a:pt x="1848038" y="5105105"/>
                </a:cubicBezTo>
                <a:cubicBezTo>
                  <a:pt x="1847452" y="5104845"/>
                  <a:pt x="1846638" y="5104650"/>
                  <a:pt x="1845596" y="5104519"/>
                </a:cubicBezTo>
                <a:cubicBezTo>
                  <a:pt x="1844554" y="5104389"/>
                  <a:pt x="1843219" y="5104324"/>
                  <a:pt x="1841592" y="5104324"/>
                </a:cubicBezTo>
                <a:close/>
                <a:moveTo>
                  <a:pt x="1460592" y="5104324"/>
                </a:moveTo>
                <a:cubicBezTo>
                  <a:pt x="1459029" y="5104324"/>
                  <a:pt x="1457727" y="5104389"/>
                  <a:pt x="1456685" y="5104519"/>
                </a:cubicBezTo>
                <a:cubicBezTo>
                  <a:pt x="1455643" y="5104650"/>
                  <a:pt x="1454813" y="5104845"/>
                  <a:pt x="1454194" y="5105105"/>
                </a:cubicBezTo>
                <a:cubicBezTo>
                  <a:pt x="1453576" y="5105366"/>
                  <a:pt x="1453152" y="5105691"/>
                  <a:pt x="1452924" y="5106082"/>
                </a:cubicBezTo>
                <a:cubicBezTo>
                  <a:pt x="1452697" y="5106473"/>
                  <a:pt x="1452583" y="5106896"/>
                  <a:pt x="1452583" y="5107352"/>
                </a:cubicBezTo>
                <a:lnTo>
                  <a:pt x="1452583" y="5195253"/>
                </a:lnTo>
                <a:cubicBezTo>
                  <a:pt x="1452583" y="5195774"/>
                  <a:pt x="1452697" y="5196214"/>
                  <a:pt x="1452924" y="5196572"/>
                </a:cubicBezTo>
                <a:cubicBezTo>
                  <a:pt x="1453152" y="5196930"/>
                  <a:pt x="1453576" y="5197239"/>
                  <a:pt x="1454194" y="5197500"/>
                </a:cubicBezTo>
                <a:cubicBezTo>
                  <a:pt x="1454813" y="5197760"/>
                  <a:pt x="1455643" y="5197955"/>
                  <a:pt x="1456685" y="5198086"/>
                </a:cubicBezTo>
                <a:cubicBezTo>
                  <a:pt x="1457727" y="5198216"/>
                  <a:pt x="1459029" y="5198281"/>
                  <a:pt x="1460592" y="5198281"/>
                </a:cubicBezTo>
                <a:cubicBezTo>
                  <a:pt x="1462220" y="5198281"/>
                  <a:pt x="1463554" y="5198216"/>
                  <a:pt x="1464596" y="5198086"/>
                </a:cubicBezTo>
                <a:cubicBezTo>
                  <a:pt x="1465638" y="5197955"/>
                  <a:pt x="1466452" y="5197760"/>
                  <a:pt x="1467038" y="5197500"/>
                </a:cubicBezTo>
                <a:cubicBezTo>
                  <a:pt x="1467623" y="5197239"/>
                  <a:pt x="1468047" y="5196930"/>
                  <a:pt x="1468308" y="5196572"/>
                </a:cubicBezTo>
                <a:cubicBezTo>
                  <a:pt x="1468568" y="5196214"/>
                  <a:pt x="1468698" y="5195774"/>
                  <a:pt x="1468698" y="5195253"/>
                </a:cubicBezTo>
                <a:lnTo>
                  <a:pt x="1468698" y="5107352"/>
                </a:lnTo>
                <a:cubicBezTo>
                  <a:pt x="1468698" y="5106896"/>
                  <a:pt x="1468568" y="5106473"/>
                  <a:pt x="1468308" y="5106082"/>
                </a:cubicBezTo>
                <a:cubicBezTo>
                  <a:pt x="1468047" y="5105691"/>
                  <a:pt x="1467623" y="5105366"/>
                  <a:pt x="1467038" y="5105105"/>
                </a:cubicBezTo>
                <a:cubicBezTo>
                  <a:pt x="1466452" y="5104845"/>
                  <a:pt x="1465638" y="5104650"/>
                  <a:pt x="1464596" y="5104519"/>
                </a:cubicBezTo>
                <a:cubicBezTo>
                  <a:pt x="1463554" y="5104389"/>
                  <a:pt x="1462220" y="5104324"/>
                  <a:pt x="1460592" y="5104324"/>
                </a:cubicBezTo>
                <a:close/>
                <a:moveTo>
                  <a:pt x="5739851" y="5103152"/>
                </a:moveTo>
                <a:cubicBezTo>
                  <a:pt x="5734903" y="5103152"/>
                  <a:pt x="5730328" y="5103884"/>
                  <a:pt x="5726129" y="5105349"/>
                </a:cubicBezTo>
                <a:cubicBezTo>
                  <a:pt x="5721929" y="5106815"/>
                  <a:pt x="5718332" y="5108914"/>
                  <a:pt x="5715336" y="5111649"/>
                </a:cubicBezTo>
                <a:cubicBezTo>
                  <a:pt x="5712341" y="5114384"/>
                  <a:pt x="5709997" y="5117737"/>
                  <a:pt x="5708304" y="5121709"/>
                </a:cubicBezTo>
                <a:cubicBezTo>
                  <a:pt x="5706611" y="5125681"/>
                  <a:pt x="5705765" y="5130174"/>
                  <a:pt x="5705765" y="5135187"/>
                </a:cubicBezTo>
                <a:cubicBezTo>
                  <a:pt x="5705765" y="5139485"/>
                  <a:pt x="5706351" y="5143147"/>
                  <a:pt x="5707523" y="5146175"/>
                </a:cubicBezTo>
                <a:cubicBezTo>
                  <a:pt x="5708695" y="5149203"/>
                  <a:pt x="5710290" y="5151921"/>
                  <a:pt x="5712309" y="5154330"/>
                </a:cubicBezTo>
                <a:cubicBezTo>
                  <a:pt x="5709899" y="5156804"/>
                  <a:pt x="5707881" y="5159604"/>
                  <a:pt x="5706253" y="5162730"/>
                </a:cubicBezTo>
                <a:cubicBezTo>
                  <a:pt x="5704625" y="5165855"/>
                  <a:pt x="5703811" y="5169404"/>
                  <a:pt x="5703811" y="5173376"/>
                </a:cubicBezTo>
                <a:cubicBezTo>
                  <a:pt x="5703811" y="5176241"/>
                  <a:pt x="5704577" y="5178910"/>
                  <a:pt x="5706107" y="5181384"/>
                </a:cubicBezTo>
                <a:cubicBezTo>
                  <a:pt x="5707637" y="5183859"/>
                  <a:pt x="5709997" y="5185910"/>
                  <a:pt x="5713188" y="5187537"/>
                </a:cubicBezTo>
                <a:cubicBezTo>
                  <a:pt x="5711104" y="5189165"/>
                  <a:pt x="5709265" y="5190809"/>
                  <a:pt x="5707669" y="5192470"/>
                </a:cubicBezTo>
                <a:cubicBezTo>
                  <a:pt x="5706074" y="5194130"/>
                  <a:pt x="5704739" y="5195872"/>
                  <a:pt x="5703665" y="5197695"/>
                </a:cubicBezTo>
                <a:cubicBezTo>
                  <a:pt x="5702591" y="5199518"/>
                  <a:pt x="5701793" y="5201439"/>
                  <a:pt x="5701272" y="5203457"/>
                </a:cubicBezTo>
                <a:cubicBezTo>
                  <a:pt x="5700751" y="5205476"/>
                  <a:pt x="5700491" y="5207560"/>
                  <a:pt x="5700491" y="5209708"/>
                </a:cubicBezTo>
                <a:cubicBezTo>
                  <a:pt x="5700491" y="5213094"/>
                  <a:pt x="5701207" y="5216236"/>
                  <a:pt x="5702639" y="5219133"/>
                </a:cubicBezTo>
                <a:cubicBezTo>
                  <a:pt x="5704072" y="5222031"/>
                  <a:pt x="5706383" y="5224521"/>
                  <a:pt x="5709574" y="5226605"/>
                </a:cubicBezTo>
                <a:cubicBezTo>
                  <a:pt x="5712764" y="5228688"/>
                  <a:pt x="5716850" y="5230333"/>
                  <a:pt x="5721831" y="5231537"/>
                </a:cubicBezTo>
                <a:cubicBezTo>
                  <a:pt x="5726812" y="5232742"/>
                  <a:pt x="5732852" y="5233344"/>
                  <a:pt x="5739949" y="5233344"/>
                </a:cubicBezTo>
                <a:cubicBezTo>
                  <a:pt x="5747306" y="5233344"/>
                  <a:pt x="5753687" y="5232546"/>
                  <a:pt x="5759092" y="5230951"/>
                </a:cubicBezTo>
                <a:cubicBezTo>
                  <a:pt x="5764496" y="5229356"/>
                  <a:pt x="5768940" y="5227175"/>
                  <a:pt x="5772424" y="5224407"/>
                </a:cubicBezTo>
                <a:cubicBezTo>
                  <a:pt x="5775907" y="5221640"/>
                  <a:pt x="5778495" y="5218433"/>
                  <a:pt x="5780188" y="5214787"/>
                </a:cubicBezTo>
                <a:cubicBezTo>
                  <a:pt x="5781881" y="5211141"/>
                  <a:pt x="5782728" y="5207299"/>
                  <a:pt x="5782728" y="5203262"/>
                </a:cubicBezTo>
                <a:cubicBezTo>
                  <a:pt x="5782728" y="5199420"/>
                  <a:pt x="5781979" y="5196051"/>
                  <a:pt x="5780481" y="5193153"/>
                </a:cubicBezTo>
                <a:cubicBezTo>
                  <a:pt x="5778984" y="5190256"/>
                  <a:pt x="5776900" y="5187814"/>
                  <a:pt x="5774230" y="5185828"/>
                </a:cubicBezTo>
                <a:cubicBezTo>
                  <a:pt x="5771561" y="5183842"/>
                  <a:pt x="5768403" y="5182312"/>
                  <a:pt x="5764757" y="5181238"/>
                </a:cubicBezTo>
                <a:cubicBezTo>
                  <a:pt x="5761110" y="5180164"/>
                  <a:pt x="5757106" y="5179561"/>
                  <a:pt x="5752743" y="5179431"/>
                </a:cubicBezTo>
                <a:lnTo>
                  <a:pt x="5729791" y="5178454"/>
                </a:lnTo>
                <a:cubicBezTo>
                  <a:pt x="5726275" y="5178324"/>
                  <a:pt x="5723459" y="5177510"/>
                  <a:pt x="5721343" y="5176013"/>
                </a:cubicBezTo>
                <a:cubicBezTo>
                  <a:pt x="5719227" y="5174515"/>
                  <a:pt x="5718169" y="5172627"/>
                  <a:pt x="5718169" y="5170348"/>
                </a:cubicBezTo>
                <a:cubicBezTo>
                  <a:pt x="5718169" y="5168394"/>
                  <a:pt x="5718543" y="5166669"/>
                  <a:pt x="5719292" y="5165171"/>
                </a:cubicBezTo>
                <a:cubicBezTo>
                  <a:pt x="5720041" y="5163674"/>
                  <a:pt x="5721001" y="5162339"/>
                  <a:pt x="5722173" y="5161167"/>
                </a:cubicBezTo>
                <a:cubicBezTo>
                  <a:pt x="5723931" y="5162599"/>
                  <a:pt x="5726422" y="5163788"/>
                  <a:pt x="5729645" y="5164732"/>
                </a:cubicBezTo>
                <a:cubicBezTo>
                  <a:pt x="5732868" y="5165676"/>
                  <a:pt x="5736270" y="5166148"/>
                  <a:pt x="5739851" y="5166148"/>
                </a:cubicBezTo>
                <a:cubicBezTo>
                  <a:pt x="5744930" y="5166148"/>
                  <a:pt x="5749553" y="5165432"/>
                  <a:pt x="5753720" y="5163999"/>
                </a:cubicBezTo>
                <a:cubicBezTo>
                  <a:pt x="5757887" y="5162567"/>
                  <a:pt x="5761485" y="5160500"/>
                  <a:pt x="5764512" y="5157797"/>
                </a:cubicBezTo>
                <a:cubicBezTo>
                  <a:pt x="5767540" y="5155095"/>
                  <a:pt x="5769868" y="5151791"/>
                  <a:pt x="5771496" y="5147884"/>
                </a:cubicBezTo>
                <a:cubicBezTo>
                  <a:pt x="5773124" y="5143977"/>
                  <a:pt x="5773937" y="5139485"/>
                  <a:pt x="5773937" y="5134406"/>
                </a:cubicBezTo>
                <a:cubicBezTo>
                  <a:pt x="5773937" y="5131346"/>
                  <a:pt x="5773482" y="5128399"/>
                  <a:pt x="5772570" y="5125567"/>
                </a:cubicBezTo>
                <a:cubicBezTo>
                  <a:pt x="5771658" y="5122734"/>
                  <a:pt x="5770063" y="5120146"/>
                  <a:pt x="5767784" y="5117802"/>
                </a:cubicBezTo>
                <a:lnTo>
                  <a:pt x="5780384" y="5117802"/>
                </a:lnTo>
                <a:cubicBezTo>
                  <a:pt x="5781360" y="5117802"/>
                  <a:pt x="5782158" y="5117298"/>
                  <a:pt x="5782776" y="5116288"/>
                </a:cubicBezTo>
                <a:cubicBezTo>
                  <a:pt x="5783395" y="5115279"/>
                  <a:pt x="5783704" y="5113635"/>
                  <a:pt x="5783704" y="5111356"/>
                </a:cubicBezTo>
                <a:cubicBezTo>
                  <a:pt x="5783704" y="5109142"/>
                  <a:pt x="5783428" y="5107498"/>
                  <a:pt x="5782874" y="5106424"/>
                </a:cubicBezTo>
                <a:cubicBezTo>
                  <a:pt x="5782321" y="5105349"/>
                  <a:pt x="5781490" y="5104812"/>
                  <a:pt x="5780384" y="5104812"/>
                </a:cubicBezTo>
                <a:lnTo>
                  <a:pt x="5753818" y="5104812"/>
                </a:lnTo>
                <a:cubicBezTo>
                  <a:pt x="5751799" y="5104291"/>
                  <a:pt x="5749634" y="5103884"/>
                  <a:pt x="5747323" y="5103591"/>
                </a:cubicBezTo>
                <a:cubicBezTo>
                  <a:pt x="5745011" y="5103298"/>
                  <a:pt x="5742521" y="5103152"/>
                  <a:pt x="5739851" y="5103152"/>
                </a:cubicBezTo>
                <a:close/>
                <a:moveTo>
                  <a:pt x="6107075" y="5103054"/>
                </a:moveTo>
                <a:cubicBezTo>
                  <a:pt x="6101281" y="5103054"/>
                  <a:pt x="6095892" y="5104015"/>
                  <a:pt x="6090911" y="5105935"/>
                </a:cubicBezTo>
                <a:cubicBezTo>
                  <a:pt x="6085930" y="5107856"/>
                  <a:pt x="6081600" y="5110803"/>
                  <a:pt x="6077921" y="5114774"/>
                </a:cubicBezTo>
                <a:cubicBezTo>
                  <a:pt x="6074242" y="5118746"/>
                  <a:pt x="6071345" y="5123841"/>
                  <a:pt x="6069228" y="5130060"/>
                </a:cubicBezTo>
                <a:cubicBezTo>
                  <a:pt x="6067112" y="5136278"/>
                  <a:pt x="6066054" y="5143717"/>
                  <a:pt x="6066054" y="5152377"/>
                </a:cubicBezTo>
                <a:cubicBezTo>
                  <a:pt x="6066054" y="5159995"/>
                  <a:pt x="6066917" y="5166718"/>
                  <a:pt x="6068642" y="5172545"/>
                </a:cubicBezTo>
                <a:cubicBezTo>
                  <a:pt x="6070368" y="5178373"/>
                  <a:pt x="6072875" y="5183289"/>
                  <a:pt x="6076163" y="5187293"/>
                </a:cubicBezTo>
                <a:cubicBezTo>
                  <a:pt x="6079452" y="5191298"/>
                  <a:pt x="6083537" y="5194342"/>
                  <a:pt x="6088420" y="5196425"/>
                </a:cubicBezTo>
                <a:cubicBezTo>
                  <a:pt x="6093304" y="5198509"/>
                  <a:pt x="6098903" y="5199551"/>
                  <a:pt x="6105219" y="5199551"/>
                </a:cubicBezTo>
                <a:cubicBezTo>
                  <a:pt x="6108280" y="5199551"/>
                  <a:pt x="6111243" y="5199258"/>
                  <a:pt x="6114107" y="5198672"/>
                </a:cubicBezTo>
                <a:cubicBezTo>
                  <a:pt x="6116972" y="5198086"/>
                  <a:pt x="6119625" y="5197321"/>
                  <a:pt x="6122067" y="5196376"/>
                </a:cubicBezTo>
                <a:cubicBezTo>
                  <a:pt x="6124509" y="5195432"/>
                  <a:pt x="6126706" y="5194358"/>
                  <a:pt x="6128660" y="5193153"/>
                </a:cubicBezTo>
                <a:cubicBezTo>
                  <a:pt x="6130613" y="5191949"/>
                  <a:pt x="6131997" y="5190940"/>
                  <a:pt x="6132811" y="5190126"/>
                </a:cubicBezTo>
                <a:cubicBezTo>
                  <a:pt x="6133624" y="5189312"/>
                  <a:pt x="6134146" y="5188693"/>
                  <a:pt x="6134373" y="5188270"/>
                </a:cubicBezTo>
                <a:cubicBezTo>
                  <a:pt x="6134601" y="5187847"/>
                  <a:pt x="6134796" y="5187358"/>
                  <a:pt x="6134959" y="5186805"/>
                </a:cubicBezTo>
                <a:cubicBezTo>
                  <a:pt x="6135123" y="5186252"/>
                  <a:pt x="6135236" y="5185568"/>
                  <a:pt x="6135301" y="5184754"/>
                </a:cubicBezTo>
                <a:cubicBezTo>
                  <a:pt x="6135367" y="5183940"/>
                  <a:pt x="6135399" y="5182980"/>
                  <a:pt x="6135399" y="5181873"/>
                </a:cubicBezTo>
                <a:cubicBezTo>
                  <a:pt x="6135399" y="5180570"/>
                  <a:pt x="6135350" y="5179447"/>
                  <a:pt x="6135252" y="5178503"/>
                </a:cubicBezTo>
                <a:cubicBezTo>
                  <a:pt x="6135155" y="5177559"/>
                  <a:pt x="6134992" y="5176778"/>
                  <a:pt x="6134764" y="5176159"/>
                </a:cubicBezTo>
                <a:cubicBezTo>
                  <a:pt x="6134537" y="5175541"/>
                  <a:pt x="6134259" y="5175101"/>
                  <a:pt x="6133934" y="5174841"/>
                </a:cubicBezTo>
                <a:cubicBezTo>
                  <a:pt x="6133609" y="5174580"/>
                  <a:pt x="6133218" y="5174450"/>
                  <a:pt x="6132762" y="5174450"/>
                </a:cubicBezTo>
                <a:cubicBezTo>
                  <a:pt x="6131980" y="5174450"/>
                  <a:pt x="6130890" y="5175020"/>
                  <a:pt x="6129490" y="5176159"/>
                </a:cubicBezTo>
                <a:cubicBezTo>
                  <a:pt x="6128091" y="5177299"/>
                  <a:pt x="6126364" y="5178568"/>
                  <a:pt x="6124313" y="5179968"/>
                </a:cubicBezTo>
                <a:cubicBezTo>
                  <a:pt x="6122262" y="5181368"/>
                  <a:pt x="6119838" y="5182654"/>
                  <a:pt x="6117037" y="5183826"/>
                </a:cubicBezTo>
                <a:cubicBezTo>
                  <a:pt x="6114237" y="5184998"/>
                  <a:pt x="6110982" y="5185584"/>
                  <a:pt x="6107270" y="5185584"/>
                </a:cubicBezTo>
                <a:cubicBezTo>
                  <a:pt x="6103364" y="5185584"/>
                  <a:pt x="6099896" y="5184884"/>
                  <a:pt x="6096869" y="5183484"/>
                </a:cubicBezTo>
                <a:cubicBezTo>
                  <a:pt x="6093841" y="5182084"/>
                  <a:pt x="6091285" y="5179952"/>
                  <a:pt x="6089202" y="5177087"/>
                </a:cubicBezTo>
                <a:cubicBezTo>
                  <a:pt x="6087119" y="5174222"/>
                  <a:pt x="6085539" y="5170657"/>
                  <a:pt x="6084465" y="5166392"/>
                </a:cubicBezTo>
                <a:cubicBezTo>
                  <a:pt x="6083390" y="5162127"/>
                  <a:pt x="6082853" y="5157163"/>
                  <a:pt x="6082853" y="5151498"/>
                </a:cubicBezTo>
                <a:cubicBezTo>
                  <a:pt x="6082853" y="5140168"/>
                  <a:pt x="6084921" y="5131525"/>
                  <a:pt x="6089055" y="5125567"/>
                </a:cubicBezTo>
                <a:cubicBezTo>
                  <a:pt x="6093190" y="5119609"/>
                  <a:pt x="6099132" y="5116630"/>
                  <a:pt x="6106880" y="5116630"/>
                </a:cubicBezTo>
                <a:cubicBezTo>
                  <a:pt x="6110657" y="5116630"/>
                  <a:pt x="6113929" y="5117167"/>
                  <a:pt x="6116695" y="5118242"/>
                </a:cubicBezTo>
                <a:cubicBezTo>
                  <a:pt x="6119463" y="5119316"/>
                  <a:pt x="6121823" y="5120504"/>
                  <a:pt x="6123776" y="5121807"/>
                </a:cubicBezTo>
                <a:cubicBezTo>
                  <a:pt x="6125730" y="5123109"/>
                  <a:pt x="6127341" y="5124297"/>
                  <a:pt x="6128611" y="5125372"/>
                </a:cubicBezTo>
                <a:cubicBezTo>
                  <a:pt x="6129881" y="5126446"/>
                  <a:pt x="6131004" y="5126983"/>
                  <a:pt x="6131980" y="5126983"/>
                </a:cubicBezTo>
                <a:cubicBezTo>
                  <a:pt x="6132827" y="5126983"/>
                  <a:pt x="6133543" y="5126478"/>
                  <a:pt x="6134129" y="5125469"/>
                </a:cubicBezTo>
                <a:cubicBezTo>
                  <a:pt x="6134715" y="5124460"/>
                  <a:pt x="6135008" y="5122686"/>
                  <a:pt x="6135008" y="5120146"/>
                </a:cubicBezTo>
                <a:cubicBezTo>
                  <a:pt x="6135008" y="5118974"/>
                  <a:pt x="6134976" y="5117998"/>
                  <a:pt x="6134910" y="5117216"/>
                </a:cubicBezTo>
                <a:cubicBezTo>
                  <a:pt x="6134845" y="5116435"/>
                  <a:pt x="6134715" y="5115735"/>
                  <a:pt x="6134520" y="5115116"/>
                </a:cubicBezTo>
                <a:cubicBezTo>
                  <a:pt x="6134324" y="5114498"/>
                  <a:pt x="6134080" y="5113961"/>
                  <a:pt x="6133787" y="5113505"/>
                </a:cubicBezTo>
                <a:cubicBezTo>
                  <a:pt x="6133494" y="5113049"/>
                  <a:pt x="6132957" y="5112430"/>
                  <a:pt x="6132176" y="5111649"/>
                </a:cubicBezTo>
                <a:cubicBezTo>
                  <a:pt x="6131394" y="5110868"/>
                  <a:pt x="6130142" y="5109924"/>
                  <a:pt x="6128415" y="5108817"/>
                </a:cubicBezTo>
                <a:cubicBezTo>
                  <a:pt x="6126690" y="5107710"/>
                  <a:pt x="6124721" y="5106733"/>
                  <a:pt x="6122507" y="5105887"/>
                </a:cubicBezTo>
                <a:cubicBezTo>
                  <a:pt x="6120293" y="5105040"/>
                  <a:pt x="6117867" y="5104357"/>
                  <a:pt x="6115230" y="5103836"/>
                </a:cubicBezTo>
                <a:cubicBezTo>
                  <a:pt x="6112593" y="5103315"/>
                  <a:pt x="6109875" y="5103054"/>
                  <a:pt x="6107075" y="5103054"/>
                </a:cubicBezTo>
                <a:close/>
                <a:moveTo>
                  <a:pt x="5278400" y="5103054"/>
                </a:moveTo>
                <a:cubicBezTo>
                  <a:pt x="5272605" y="5103054"/>
                  <a:pt x="5267217" y="5104015"/>
                  <a:pt x="5262236" y="5105935"/>
                </a:cubicBezTo>
                <a:cubicBezTo>
                  <a:pt x="5257255" y="5107856"/>
                  <a:pt x="5252925" y="5110803"/>
                  <a:pt x="5249246" y="5114774"/>
                </a:cubicBezTo>
                <a:cubicBezTo>
                  <a:pt x="5245567" y="5118746"/>
                  <a:pt x="5242670" y="5123841"/>
                  <a:pt x="5240554" y="5130060"/>
                </a:cubicBezTo>
                <a:cubicBezTo>
                  <a:pt x="5238437" y="5136278"/>
                  <a:pt x="5237379" y="5143717"/>
                  <a:pt x="5237379" y="5152377"/>
                </a:cubicBezTo>
                <a:cubicBezTo>
                  <a:pt x="5237379" y="5159995"/>
                  <a:pt x="5238242" y="5166718"/>
                  <a:pt x="5239968" y="5172545"/>
                </a:cubicBezTo>
                <a:cubicBezTo>
                  <a:pt x="5241693" y="5178373"/>
                  <a:pt x="5244200" y="5183289"/>
                  <a:pt x="5247488" y="5187293"/>
                </a:cubicBezTo>
                <a:cubicBezTo>
                  <a:pt x="5250776" y="5191298"/>
                  <a:pt x="5254862" y="5194342"/>
                  <a:pt x="5259745" y="5196425"/>
                </a:cubicBezTo>
                <a:cubicBezTo>
                  <a:pt x="5264629" y="5198509"/>
                  <a:pt x="5270229" y="5199551"/>
                  <a:pt x="5276544" y="5199551"/>
                </a:cubicBezTo>
                <a:cubicBezTo>
                  <a:pt x="5279605" y="5199551"/>
                  <a:pt x="5282567" y="5199258"/>
                  <a:pt x="5285432" y="5198672"/>
                </a:cubicBezTo>
                <a:cubicBezTo>
                  <a:pt x="5288297" y="5198086"/>
                  <a:pt x="5290950" y="5197321"/>
                  <a:pt x="5293392" y="5196376"/>
                </a:cubicBezTo>
                <a:cubicBezTo>
                  <a:pt x="5295834" y="5195432"/>
                  <a:pt x="5298031" y="5194358"/>
                  <a:pt x="5299985" y="5193153"/>
                </a:cubicBezTo>
                <a:cubicBezTo>
                  <a:pt x="5301938" y="5191949"/>
                  <a:pt x="5303322" y="5190940"/>
                  <a:pt x="5304136" y="5190126"/>
                </a:cubicBezTo>
                <a:cubicBezTo>
                  <a:pt x="5304950" y="5189312"/>
                  <a:pt x="5305471" y="5188693"/>
                  <a:pt x="5305698" y="5188270"/>
                </a:cubicBezTo>
                <a:cubicBezTo>
                  <a:pt x="5305926" y="5187847"/>
                  <a:pt x="5306122" y="5187358"/>
                  <a:pt x="5306284" y="5186805"/>
                </a:cubicBezTo>
                <a:cubicBezTo>
                  <a:pt x="5306447" y="5186252"/>
                  <a:pt x="5306561" y="5185568"/>
                  <a:pt x="5306626" y="5184754"/>
                </a:cubicBezTo>
                <a:cubicBezTo>
                  <a:pt x="5306691" y="5183940"/>
                  <a:pt x="5306724" y="5182980"/>
                  <a:pt x="5306724" y="5181873"/>
                </a:cubicBezTo>
                <a:cubicBezTo>
                  <a:pt x="5306724" y="5180570"/>
                  <a:pt x="5306675" y="5179447"/>
                  <a:pt x="5306577" y="5178503"/>
                </a:cubicBezTo>
                <a:cubicBezTo>
                  <a:pt x="5306480" y="5177559"/>
                  <a:pt x="5306317" y="5176778"/>
                  <a:pt x="5306089" y="5176159"/>
                </a:cubicBezTo>
                <a:cubicBezTo>
                  <a:pt x="5305861" y="5175541"/>
                  <a:pt x="5305584" y="5175101"/>
                  <a:pt x="5305259" y="5174841"/>
                </a:cubicBezTo>
                <a:cubicBezTo>
                  <a:pt x="5304933" y="5174580"/>
                  <a:pt x="5304543" y="5174450"/>
                  <a:pt x="5304087" y="5174450"/>
                </a:cubicBezTo>
                <a:cubicBezTo>
                  <a:pt x="5303306" y="5174450"/>
                  <a:pt x="5302215" y="5175020"/>
                  <a:pt x="5300815" y="5176159"/>
                </a:cubicBezTo>
                <a:cubicBezTo>
                  <a:pt x="5299415" y="5177299"/>
                  <a:pt x="5297690" y="5178568"/>
                  <a:pt x="5295639" y="5179968"/>
                </a:cubicBezTo>
                <a:cubicBezTo>
                  <a:pt x="5293588" y="5181368"/>
                  <a:pt x="5291162" y="5182654"/>
                  <a:pt x="5288362" y="5183826"/>
                </a:cubicBezTo>
                <a:cubicBezTo>
                  <a:pt x="5285562" y="5184998"/>
                  <a:pt x="5282307" y="5185584"/>
                  <a:pt x="5278595" y="5185584"/>
                </a:cubicBezTo>
                <a:cubicBezTo>
                  <a:pt x="5274689" y="5185584"/>
                  <a:pt x="5271221" y="5184884"/>
                  <a:pt x="5268194" y="5183484"/>
                </a:cubicBezTo>
                <a:cubicBezTo>
                  <a:pt x="5265166" y="5182084"/>
                  <a:pt x="5262610" y="5179952"/>
                  <a:pt x="5260527" y="5177087"/>
                </a:cubicBezTo>
                <a:cubicBezTo>
                  <a:pt x="5258443" y="5174222"/>
                  <a:pt x="5256864" y="5170657"/>
                  <a:pt x="5255790" y="5166392"/>
                </a:cubicBezTo>
                <a:cubicBezTo>
                  <a:pt x="5254715" y="5162127"/>
                  <a:pt x="5254178" y="5157163"/>
                  <a:pt x="5254178" y="5151498"/>
                </a:cubicBezTo>
                <a:cubicBezTo>
                  <a:pt x="5254178" y="5140168"/>
                  <a:pt x="5256246" y="5131525"/>
                  <a:pt x="5260380" y="5125567"/>
                </a:cubicBezTo>
                <a:cubicBezTo>
                  <a:pt x="5264515" y="5119609"/>
                  <a:pt x="5270456" y="5116630"/>
                  <a:pt x="5278205" y="5116630"/>
                </a:cubicBezTo>
                <a:cubicBezTo>
                  <a:pt x="5281981" y="5116630"/>
                  <a:pt x="5285253" y="5117167"/>
                  <a:pt x="5288020" y="5118242"/>
                </a:cubicBezTo>
                <a:cubicBezTo>
                  <a:pt x="5290788" y="5119316"/>
                  <a:pt x="5293148" y="5120504"/>
                  <a:pt x="5295101" y="5121807"/>
                </a:cubicBezTo>
                <a:cubicBezTo>
                  <a:pt x="5297055" y="5123109"/>
                  <a:pt x="5298666" y="5124297"/>
                  <a:pt x="5299936" y="5125372"/>
                </a:cubicBezTo>
                <a:cubicBezTo>
                  <a:pt x="5301206" y="5126446"/>
                  <a:pt x="5302329" y="5126983"/>
                  <a:pt x="5303306" y="5126983"/>
                </a:cubicBezTo>
                <a:cubicBezTo>
                  <a:pt x="5304152" y="5126983"/>
                  <a:pt x="5304868" y="5126478"/>
                  <a:pt x="5305454" y="5125469"/>
                </a:cubicBezTo>
                <a:cubicBezTo>
                  <a:pt x="5306040" y="5124460"/>
                  <a:pt x="5306333" y="5122686"/>
                  <a:pt x="5306333" y="5120146"/>
                </a:cubicBezTo>
                <a:cubicBezTo>
                  <a:pt x="5306333" y="5118974"/>
                  <a:pt x="5306301" y="5117998"/>
                  <a:pt x="5306236" y="5117216"/>
                </a:cubicBezTo>
                <a:cubicBezTo>
                  <a:pt x="5306170" y="5116435"/>
                  <a:pt x="5306040" y="5115735"/>
                  <a:pt x="5305845" y="5115116"/>
                </a:cubicBezTo>
                <a:cubicBezTo>
                  <a:pt x="5305650" y="5114498"/>
                  <a:pt x="5305405" y="5113961"/>
                  <a:pt x="5305112" y="5113505"/>
                </a:cubicBezTo>
                <a:cubicBezTo>
                  <a:pt x="5304819" y="5113049"/>
                  <a:pt x="5304282" y="5112430"/>
                  <a:pt x="5303501" y="5111649"/>
                </a:cubicBezTo>
                <a:cubicBezTo>
                  <a:pt x="5302720" y="5110868"/>
                  <a:pt x="5301466" y="5109924"/>
                  <a:pt x="5299741" y="5108817"/>
                </a:cubicBezTo>
                <a:cubicBezTo>
                  <a:pt x="5298015" y="5107710"/>
                  <a:pt x="5296046" y="5106733"/>
                  <a:pt x="5293832" y="5105887"/>
                </a:cubicBezTo>
                <a:cubicBezTo>
                  <a:pt x="5291618" y="5105040"/>
                  <a:pt x="5289192" y="5104357"/>
                  <a:pt x="5286555" y="5103836"/>
                </a:cubicBezTo>
                <a:cubicBezTo>
                  <a:pt x="5283918" y="5103315"/>
                  <a:pt x="5281200" y="5103054"/>
                  <a:pt x="5278400" y="5103054"/>
                </a:cubicBezTo>
                <a:close/>
                <a:moveTo>
                  <a:pt x="3963950" y="5103054"/>
                </a:moveTo>
                <a:cubicBezTo>
                  <a:pt x="3958155" y="5103054"/>
                  <a:pt x="3952767" y="5104015"/>
                  <a:pt x="3947786" y="5105935"/>
                </a:cubicBezTo>
                <a:cubicBezTo>
                  <a:pt x="3942805" y="5107856"/>
                  <a:pt x="3938475" y="5110803"/>
                  <a:pt x="3934796" y="5114774"/>
                </a:cubicBezTo>
                <a:cubicBezTo>
                  <a:pt x="3931117" y="5118746"/>
                  <a:pt x="3928220" y="5123841"/>
                  <a:pt x="3926104" y="5130060"/>
                </a:cubicBezTo>
                <a:cubicBezTo>
                  <a:pt x="3923987" y="5136278"/>
                  <a:pt x="3922929" y="5143717"/>
                  <a:pt x="3922929" y="5152377"/>
                </a:cubicBezTo>
                <a:cubicBezTo>
                  <a:pt x="3922929" y="5159995"/>
                  <a:pt x="3923792" y="5166718"/>
                  <a:pt x="3925518" y="5172545"/>
                </a:cubicBezTo>
                <a:cubicBezTo>
                  <a:pt x="3927243" y="5178373"/>
                  <a:pt x="3929750" y="5183289"/>
                  <a:pt x="3933038" y="5187293"/>
                </a:cubicBezTo>
                <a:cubicBezTo>
                  <a:pt x="3936326" y="5191298"/>
                  <a:pt x="3940412" y="5194342"/>
                  <a:pt x="3945295" y="5196425"/>
                </a:cubicBezTo>
                <a:cubicBezTo>
                  <a:pt x="3950179" y="5198509"/>
                  <a:pt x="3955779" y="5199551"/>
                  <a:pt x="3962095" y="5199551"/>
                </a:cubicBezTo>
                <a:cubicBezTo>
                  <a:pt x="3965155" y="5199551"/>
                  <a:pt x="3968118" y="5199258"/>
                  <a:pt x="3970982" y="5198672"/>
                </a:cubicBezTo>
                <a:cubicBezTo>
                  <a:pt x="3973847" y="5198086"/>
                  <a:pt x="3976500" y="5197321"/>
                  <a:pt x="3978942" y="5196376"/>
                </a:cubicBezTo>
                <a:cubicBezTo>
                  <a:pt x="3981384" y="5195432"/>
                  <a:pt x="3983582" y="5194358"/>
                  <a:pt x="3985535" y="5193153"/>
                </a:cubicBezTo>
                <a:cubicBezTo>
                  <a:pt x="3987488" y="5191949"/>
                  <a:pt x="3988872" y="5190940"/>
                  <a:pt x="3989686" y="5190126"/>
                </a:cubicBezTo>
                <a:cubicBezTo>
                  <a:pt x="3990500" y="5189312"/>
                  <a:pt x="3991021" y="5188693"/>
                  <a:pt x="3991248" y="5188270"/>
                </a:cubicBezTo>
                <a:cubicBezTo>
                  <a:pt x="3991476" y="5187847"/>
                  <a:pt x="3991672" y="5187358"/>
                  <a:pt x="3991834" y="5186805"/>
                </a:cubicBezTo>
                <a:cubicBezTo>
                  <a:pt x="3991997" y="5186252"/>
                  <a:pt x="3992111" y="5185568"/>
                  <a:pt x="3992176" y="5184754"/>
                </a:cubicBezTo>
                <a:cubicBezTo>
                  <a:pt x="3992241" y="5183940"/>
                  <a:pt x="3992274" y="5182980"/>
                  <a:pt x="3992274" y="5181873"/>
                </a:cubicBezTo>
                <a:cubicBezTo>
                  <a:pt x="3992274" y="5180570"/>
                  <a:pt x="3992225" y="5179447"/>
                  <a:pt x="3992127" y="5178503"/>
                </a:cubicBezTo>
                <a:cubicBezTo>
                  <a:pt x="3992030" y="5177559"/>
                  <a:pt x="3991867" y="5176778"/>
                  <a:pt x="3991639" y="5176159"/>
                </a:cubicBezTo>
                <a:cubicBezTo>
                  <a:pt x="3991411" y="5175541"/>
                  <a:pt x="3991134" y="5175101"/>
                  <a:pt x="3990809" y="5174841"/>
                </a:cubicBezTo>
                <a:cubicBezTo>
                  <a:pt x="3990484" y="5174580"/>
                  <a:pt x="3990093" y="5174450"/>
                  <a:pt x="3989637" y="5174450"/>
                </a:cubicBezTo>
                <a:cubicBezTo>
                  <a:pt x="3988856" y="5174450"/>
                  <a:pt x="3987765" y="5175020"/>
                  <a:pt x="3986365" y="5176159"/>
                </a:cubicBezTo>
                <a:cubicBezTo>
                  <a:pt x="3984965" y="5177299"/>
                  <a:pt x="3983240" y="5178568"/>
                  <a:pt x="3981189" y="5179968"/>
                </a:cubicBezTo>
                <a:cubicBezTo>
                  <a:pt x="3979138" y="5181368"/>
                  <a:pt x="3976712" y="5182654"/>
                  <a:pt x="3973912" y="5183826"/>
                </a:cubicBezTo>
                <a:cubicBezTo>
                  <a:pt x="3971112" y="5184998"/>
                  <a:pt x="3967857" y="5185584"/>
                  <a:pt x="3964146" y="5185584"/>
                </a:cubicBezTo>
                <a:cubicBezTo>
                  <a:pt x="3960239" y="5185584"/>
                  <a:pt x="3956771" y="5184884"/>
                  <a:pt x="3953744" y="5183484"/>
                </a:cubicBezTo>
                <a:cubicBezTo>
                  <a:pt x="3950716" y="5182084"/>
                  <a:pt x="3948161" y="5179952"/>
                  <a:pt x="3946077" y="5177087"/>
                </a:cubicBezTo>
                <a:cubicBezTo>
                  <a:pt x="3943993" y="5174222"/>
                  <a:pt x="3942414" y="5170657"/>
                  <a:pt x="3941340" y="5166392"/>
                </a:cubicBezTo>
                <a:cubicBezTo>
                  <a:pt x="3940265" y="5162127"/>
                  <a:pt x="3939729" y="5157163"/>
                  <a:pt x="3939729" y="5151498"/>
                </a:cubicBezTo>
                <a:cubicBezTo>
                  <a:pt x="3939729" y="5140168"/>
                  <a:pt x="3941796" y="5131525"/>
                  <a:pt x="3945931" y="5125567"/>
                </a:cubicBezTo>
                <a:cubicBezTo>
                  <a:pt x="3950065" y="5119609"/>
                  <a:pt x="3956006" y="5116630"/>
                  <a:pt x="3963755" y="5116630"/>
                </a:cubicBezTo>
                <a:cubicBezTo>
                  <a:pt x="3967531" y="5116630"/>
                  <a:pt x="3970803" y="5117167"/>
                  <a:pt x="3973570" y="5118242"/>
                </a:cubicBezTo>
                <a:cubicBezTo>
                  <a:pt x="3976338" y="5119316"/>
                  <a:pt x="3978698" y="5120504"/>
                  <a:pt x="3980651" y="5121807"/>
                </a:cubicBezTo>
                <a:cubicBezTo>
                  <a:pt x="3982605" y="5123109"/>
                  <a:pt x="3984216" y="5124297"/>
                  <a:pt x="3985486" y="5125372"/>
                </a:cubicBezTo>
                <a:cubicBezTo>
                  <a:pt x="3986756" y="5126446"/>
                  <a:pt x="3987879" y="5126983"/>
                  <a:pt x="3988856" y="5126983"/>
                </a:cubicBezTo>
                <a:cubicBezTo>
                  <a:pt x="3989702" y="5126983"/>
                  <a:pt x="3990418" y="5126478"/>
                  <a:pt x="3991004" y="5125469"/>
                </a:cubicBezTo>
                <a:cubicBezTo>
                  <a:pt x="3991590" y="5124460"/>
                  <a:pt x="3991884" y="5122686"/>
                  <a:pt x="3991884" y="5120146"/>
                </a:cubicBezTo>
                <a:cubicBezTo>
                  <a:pt x="3991884" y="5118974"/>
                  <a:pt x="3991851" y="5117998"/>
                  <a:pt x="3991786" y="5117216"/>
                </a:cubicBezTo>
                <a:cubicBezTo>
                  <a:pt x="3991720" y="5116435"/>
                  <a:pt x="3991590" y="5115735"/>
                  <a:pt x="3991395" y="5115116"/>
                </a:cubicBezTo>
                <a:cubicBezTo>
                  <a:pt x="3991200" y="5114498"/>
                  <a:pt x="3990955" y="5113961"/>
                  <a:pt x="3990663" y="5113505"/>
                </a:cubicBezTo>
                <a:cubicBezTo>
                  <a:pt x="3990369" y="5113049"/>
                  <a:pt x="3989833" y="5112430"/>
                  <a:pt x="3989051" y="5111649"/>
                </a:cubicBezTo>
                <a:cubicBezTo>
                  <a:pt x="3988270" y="5110868"/>
                  <a:pt x="3987016" y="5109924"/>
                  <a:pt x="3985291" y="5108817"/>
                </a:cubicBezTo>
                <a:cubicBezTo>
                  <a:pt x="3983565" y="5107710"/>
                  <a:pt x="3981596" y="5106733"/>
                  <a:pt x="3979382" y="5105887"/>
                </a:cubicBezTo>
                <a:cubicBezTo>
                  <a:pt x="3977168" y="5105040"/>
                  <a:pt x="3974742" y="5104357"/>
                  <a:pt x="3972105" y="5103836"/>
                </a:cubicBezTo>
                <a:cubicBezTo>
                  <a:pt x="3969468" y="5103315"/>
                  <a:pt x="3966750" y="5103054"/>
                  <a:pt x="3963950" y="5103054"/>
                </a:cubicBezTo>
                <a:close/>
                <a:moveTo>
                  <a:pt x="3878225" y="5103054"/>
                </a:moveTo>
                <a:cubicBezTo>
                  <a:pt x="3872430" y="5103054"/>
                  <a:pt x="3867042" y="5104015"/>
                  <a:pt x="3862061" y="5105935"/>
                </a:cubicBezTo>
                <a:cubicBezTo>
                  <a:pt x="3857080" y="5107856"/>
                  <a:pt x="3852750" y="5110803"/>
                  <a:pt x="3849071" y="5114774"/>
                </a:cubicBezTo>
                <a:cubicBezTo>
                  <a:pt x="3845392" y="5118746"/>
                  <a:pt x="3842495" y="5123841"/>
                  <a:pt x="3840379" y="5130060"/>
                </a:cubicBezTo>
                <a:cubicBezTo>
                  <a:pt x="3838262" y="5136278"/>
                  <a:pt x="3837204" y="5143717"/>
                  <a:pt x="3837204" y="5152377"/>
                </a:cubicBezTo>
                <a:cubicBezTo>
                  <a:pt x="3837204" y="5159995"/>
                  <a:pt x="3838067" y="5166718"/>
                  <a:pt x="3839793" y="5172545"/>
                </a:cubicBezTo>
                <a:cubicBezTo>
                  <a:pt x="3841518" y="5178373"/>
                  <a:pt x="3844025" y="5183289"/>
                  <a:pt x="3847313" y="5187293"/>
                </a:cubicBezTo>
                <a:cubicBezTo>
                  <a:pt x="3850601" y="5191298"/>
                  <a:pt x="3854687" y="5194342"/>
                  <a:pt x="3859570" y="5196425"/>
                </a:cubicBezTo>
                <a:cubicBezTo>
                  <a:pt x="3864454" y="5198509"/>
                  <a:pt x="3870054" y="5199551"/>
                  <a:pt x="3876369" y="5199551"/>
                </a:cubicBezTo>
                <a:cubicBezTo>
                  <a:pt x="3879430" y="5199551"/>
                  <a:pt x="3882392" y="5199258"/>
                  <a:pt x="3885257" y="5198672"/>
                </a:cubicBezTo>
                <a:cubicBezTo>
                  <a:pt x="3888122" y="5198086"/>
                  <a:pt x="3890775" y="5197321"/>
                  <a:pt x="3893217" y="5196376"/>
                </a:cubicBezTo>
                <a:cubicBezTo>
                  <a:pt x="3895659" y="5195432"/>
                  <a:pt x="3897856" y="5194358"/>
                  <a:pt x="3899810" y="5193153"/>
                </a:cubicBezTo>
                <a:cubicBezTo>
                  <a:pt x="3901763" y="5191949"/>
                  <a:pt x="3903147" y="5190940"/>
                  <a:pt x="3903961" y="5190126"/>
                </a:cubicBezTo>
                <a:cubicBezTo>
                  <a:pt x="3904775" y="5189312"/>
                  <a:pt x="3905296" y="5188693"/>
                  <a:pt x="3905523" y="5188270"/>
                </a:cubicBezTo>
                <a:cubicBezTo>
                  <a:pt x="3905751" y="5187847"/>
                  <a:pt x="3905947" y="5187358"/>
                  <a:pt x="3906109" y="5186805"/>
                </a:cubicBezTo>
                <a:cubicBezTo>
                  <a:pt x="3906272" y="5186252"/>
                  <a:pt x="3906386" y="5185568"/>
                  <a:pt x="3906451" y="5184754"/>
                </a:cubicBezTo>
                <a:cubicBezTo>
                  <a:pt x="3906517" y="5183940"/>
                  <a:pt x="3906549" y="5182980"/>
                  <a:pt x="3906549" y="5181873"/>
                </a:cubicBezTo>
                <a:cubicBezTo>
                  <a:pt x="3906549" y="5180570"/>
                  <a:pt x="3906500" y="5179447"/>
                  <a:pt x="3906402" y="5178503"/>
                </a:cubicBezTo>
                <a:cubicBezTo>
                  <a:pt x="3906305" y="5177559"/>
                  <a:pt x="3906142" y="5176778"/>
                  <a:pt x="3905914" y="5176159"/>
                </a:cubicBezTo>
                <a:cubicBezTo>
                  <a:pt x="3905687" y="5175541"/>
                  <a:pt x="3905409" y="5175101"/>
                  <a:pt x="3905084" y="5174841"/>
                </a:cubicBezTo>
                <a:cubicBezTo>
                  <a:pt x="3904758" y="5174580"/>
                  <a:pt x="3904368" y="5174450"/>
                  <a:pt x="3903912" y="5174450"/>
                </a:cubicBezTo>
                <a:cubicBezTo>
                  <a:pt x="3903131" y="5174450"/>
                  <a:pt x="3902040" y="5175020"/>
                  <a:pt x="3900640" y="5176159"/>
                </a:cubicBezTo>
                <a:cubicBezTo>
                  <a:pt x="3899240" y="5177299"/>
                  <a:pt x="3897515" y="5178568"/>
                  <a:pt x="3895464" y="5179968"/>
                </a:cubicBezTo>
                <a:cubicBezTo>
                  <a:pt x="3893413" y="5181368"/>
                  <a:pt x="3890987" y="5182654"/>
                  <a:pt x="3888187" y="5183826"/>
                </a:cubicBezTo>
                <a:cubicBezTo>
                  <a:pt x="3885387" y="5184998"/>
                  <a:pt x="3882132" y="5185584"/>
                  <a:pt x="3878420" y="5185584"/>
                </a:cubicBezTo>
                <a:cubicBezTo>
                  <a:pt x="3874514" y="5185584"/>
                  <a:pt x="3871047" y="5184884"/>
                  <a:pt x="3868019" y="5183484"/>
                </a:cubicBezTo>
                <a:cubicBezTo>
                  <a:pt x="3864991" y="5182084"/>
                  <a:pt x="3862435" y="5179952"/>
                  <a:pt x="3860352" y="5177087"/>
                </a:cubicBezTo>
                <a:cubicBezTo>
                  <a:pt x="3858268" y="5174222"/>
                  <a:pt x="3856689" y="5170657"/>
                  <a:pt x="3855615" y="5166392"/>
                </a:cubicBezTo>
                <a:cubicBezTo>
                  <a:pt x="3854540" y="5162127"/>
                  <a:pt x="3854003" y="5157163"/>
                  <a:pt x="3854003" y="5151498"/>
                </a:cubicBezTo>
                <a:cubicBezTo>
                  <a:pt x="3854003" y="5140168"/>
                  <a:pt x="3856071" y="5131525"/>
                  <a:pt x="3860205" y="5125567"/>
                </a:cubicBezTo>
                <a:cubicBezTo>
                  <a:pt x="3864340" y="5119609"/>
                  <a:pt x="3870281" y="5116630"/>
                  <a:pt x="3878030" y="5116630"/>
                </a:cubicBezTo>
                <a:cubicBezTo>
                  <a:pt x="3881806" y="5116630"/>
                  <a:pt x="3885078" y="5117167"/>
                  <a:pt x="3887845" y="5118242"/>
                </a:cubicBezTo>
                <a:cubicBezTo>
                  <a:pt x="3890613" y="5119316"/>
                  <a:pt x="3892973" y="5120504"/>
                  <a:pt x="3894926" y="5121807"/>
                </a:cubicBezTo>
                <a:cubicBezTo>
                  <a:pt x="3896880" y="5123109"/>
                  <a:pt x="3898491" y="5124297"/>
                  <a:pt x="3899761" y="5125372"/>
                </a:cubicBezTo>
                <a:cubicBezTo>
                  <a:pt x="3901031" y="5126446"/>
                  <a:pt x="3902154" y="5126983"/>
                  <a:pt x="3903131" y="5126983"/>
                </a:cubicBezTo>
                <a:cubicBezTo>
                  <a:pt x="3903977" y="5126983"/>
                  <a:pt x="3904693" y="5126478"/>
                  <a:pt x="3905279" y="5125469"/>
                </a:cubicBezTo>
                <a:cubicBezTo>
                  <a:pt x="3905865" y="5124460"/>
                  <a:pt x="3906158" y="5122686"/>
                  <a:pt x="3906158" y="5120146"/>
                </a:cubicBezTo>
                <a:cubicBezTo>
                  <a:pt x="3906158" y="5118974"/>
                  <a:pt x="3906126" y="5117998"/>
                  <a:pt x="3906061" y="5117216"/>
                </a:cubicBezTo>
                <a:cubicBezTo>
                  <a:pt x="3905996" y="5116435"/>
                  <a:pt x="3905865" y="5115735"/>
                  <a:pt x="3905670" y="5115116"/>
                </a:cubicBezTo>
                <a:cubicBezTo>
                  <a:pt x="3905475" y="5114498"/>
                  <a:pt x="3905230" y="5113961"/>
                  <a:pt x="3904937" y="5113505"/>
                </a:cubicBezTo>
                <a:cubicBezTo>
                  <a:pt x="3904644" y="5113049"/>
                  <a:pt x="3904107" y="5112430"/>
                  <a:pt x="3903326" y="5111649"/>
                </a:cubicBezTo>
                <a:cubicBezTo>
                  <a:pt x="3902545" y="5110868"/>
                  <a:pt x="3901291" y="5109924"/>
                  <a:pt x="3899566" y="5108817"/>
                </a:cubicBezTo>
                <a:cubicBezTo>
                  <a:pt x="3897840" y="5107710"/>
                  <a:pt x="3895871" y="5106733"/>
                  <a:pt x="3893657" y="5105887"/>
                </a:cubicBezTo>
                <a:cubicBezTo>
                  <a:pt x="3891443" y="5105040"/>
                  <a:pt x="3889017" y="5104357"/>
                  <a:pt x="3886381" y="5103836"/>
                </a:cubicBezTo>
                <a:cubicBezTo>
                  <a:pt x="3883743" y="5103315"/>
                  <a:pt x="3881025" y="5103054"/>
                  <a:pt x="3878225" y="5103054"/>
                </a:cubicBezTo>
                <a:close/>
                <a:moveTo>
                  <a:pt x="2687600" y="5103054"/>
                </a:moveTo>
                <a:cubicBezTo>
                  <a:pt x="2681805" y="5103054"/>
                  <a:pt x="2676417" y="5104015"/>
                  <a:pt x="2671436" y="5105935"/>
                </a:cubicBezTo>
                <a:cubicBezTo>
                  <a:pt x="2666455" y="5107856"/>
                  <a:pt x="2662125" y="5110803"/>
                  <a:pt x="2658446" y="5114774"/>
                </a:cubicBezTo>
                <a:cubicBezTo>
                  <a:pt x="2654767" y="5118746"/>
                  <a:pt x="2651870" y="5123841"/>
                  <a:pt x="2649754" y="5130060"/>
                </a:cubicBezTo>
                <a:cubicBezTo>
                  <a:pt x="2647638" y="5136278"/>
                  <a:pt x="2646580" y="5143717"/>
                  <a:pt x="2646580" y="5152377"/>
                </a:cubicBezTo>
                <a:cubicBezTo>
                  <a:pt x="2646580" y="5159995"/>
                  <a:pt x="2647442" y="5166718"/>
                  <a:pt x="2649168" y="5172545"/>
                </a:cubicBezTo>
                <a:cubicBezTo>
                  <a:pt x="2650893" y="5178373"/>
                  <a:pt x="2653400" y="5183289"/>
                  <a:pt x="2656688" y="5187293"/>
                </a:cubicBezTo>
                <a:cubicBezTo>
                  <a:pt x="2659976" y="5191298"/>
                  <a:pt x="2664062" y="5194342"/>
                  <a:pt x="2668946" y="5196425"/>
                </a:cubicBezTo>
                <a:cubicBezTo>
                  <a:pt x="2673829" y="5198509"/>
                  <a:pt x="2679429" y="5199551"/>
                  <a:pt x="2685745" y="5199551"/>
                </a:cubicBezTo>
                <a:cubicBezTo>
                  <a:pt x="2688805" y="5199551"/>
                  <a:pt x="2691767" y="5199258"/>
                  <a:pt x="2694632" y="5198672"/>
                </a:cubicBezTo>
                <a:cubicBezTo>
                  <a:pt x="2697497" y="5198086"/>
                  <a:pt x="2700151" y="5197321"/>
                  <a:pt x="2702592" y="5196376"/>
                </a:cubicBezTo>
                <a:cubicBezTo>
                  <a:pt x="2705034" y="5195432"/>
                  <a:pt x="2707232" y="5194358"/>
                  <a:pt x="2709185" y="5193153"/>
                </a:cubicBezTo>
                <a:cubicBezTo>
                  <a:pt x="2711138" y="5191949"/>
                  <a:pt x="2712522" y="5190940"/>
                  <a:pt x="2713336" y="5190126"/>
                </a:cubicBezTo>
                <a:cubicBezTo>
                  <a:pt x="2714150" y="5189312"/>
                  <a:pt x="2714671" y="5188693"/>
                  <a:pt x="2714899" y="5188270"/>
                </a:cubicBezTo>
                <a:cubicBezTo>
                  <a:pt x="2715127" y="5187847"/>
                  <a:pt x="2715322" y="5187358"/>
                  <a:pt x="2715485" y="5186805"/>
                </a:cubicBezTo>
                <a:cubicBezTo>
                  <a:pt x="2715647" y="5186252"/>
                  <a:pt x="2715761" y="5185568"/>
                  <a:pt x="2715826" y="5184754"/>
                </a:cubicBezTo>
                <a:cubicBezTo>
                  <a:pt x="2715892" y="5183940"/>
                  <a:pt x="2715924" y="5182980"/>
                  <a:pt x="2715924" y="5181873"/>
                </a:cubicBezTo>
                <a:cubicBezTo>
                  <a:pt x="2715924" y="5180570"/>
                  <a:pt x="2715875" y="5179447"/>
                  <a:pt x="2715778" y="5178503"/>
                </a:cubicBezTo>
                <a:cubicBezTo>
                  <a:pt x="2715680" y="5177559"/>
                  <a:pt x="2715517" y="5176778"/>
                  <a:pt x="2715289" y="5176159"/>
                </a:cubicBezTo>
                <a:cubicBezTo>
                  <a:pt x="2715061" y="5175541"/>
                  <a:pt x="2714785" y="5175101"/>
                  <a:pt x="2714459" y="5174841"/>
                </a:cubicBezTo>
                <a:cubicBezTo>
                  <a:pt x="2714133" y="5174580"/>
                  <a:pt x="2713743" y="5174450"/>
                  <a:pt x="2713287" y="5174450"/>
                </a:cubicBezTo>
                <a:cubicBezTo>
                  <a:pt x="2712506" y="5174450"/>
                  <a:pt x="2711415" y="5175020"/>
                  <a:pt x="2710015" y="5176159"/>
                </a:cubicBezTo>
                <a:cubicBezTo>
                  <a:pt x="2708615" y="5177299"/>
                  <a:pt x="2706890" y="5178568"/>
                  <a:pt x="2704839" y="5179968"/>
                </a:cubicBezTo>
                <a:cubicBezTo>
                  <a:pt x="2702788" y="5181368"/>
                  <a:pt x="2700362" y="5182654"/>
                  <a:pt x="2697562" y="5183826"/>
                </a:cubicBezTo>
                <a:cubicBezTo>
                  <a:pt x="2694763" y="5184998"/>
                  <a:pt x="2691507" y="5185584"/>
                  <a:pt x="2687795" y="5185584"/>
                </a:cubicBezTo>
                <a:cubicBezTo>
                  <a:pt x="2683889" y="5185584"/>
                  <a:pt x="2680422" y="5184884"/>
                  <a:pt x="2677394" y="5183484"/>
                </a:cubicBezTo>
                <a:cubicBezTo>
                  <a:pt x="2674366" y="5182084"/>
                  <a:pt x="2671811" y="5179952"/>
                  <a:pt x="2669727" y="5177087"/>
                </a:cubicBezTo>
                <a:cubicBezTo>
                  <a:pt x="2667643" y="5174222"/>
                  <a:pt x="2666064" y="5170657"/>
                  <a:pt x="2664990" y="5166392"/>
                </a:cubicBezTo>
                <a:cubicBezTo>
                  <a:pt x="2663916" y="5162127"/>
                  <a:pt x="2663379" y="5157163"/>
                  <a:pt x="2663379" y="5151498"/>
                </a:cubicBezTo>
                <a:cubicBezTo>
                  <a:pt x="2663379" y="5140168"/>
                  <a:pt x="2665446" y="5131525"/>
                  <a:pt x="2669580" y="5125567"/>
                </a:cubicBezTo>
                <a:cubicBezTo>
                  <a:pt x="2673715" y="5119609"/>
                  <a:pt x="2679657" y="5116630"/>
                  <a:pt x="2687405" y="5116630"/>
                </a:cubicBezTo>
                <a:cubicBezTo>
                  <a:pt x="2691181" y="5116630"/>
                  <a:pt x="2694453" y="5117167"/>
                  <a:pt x="2697221" y="5118242"/>
                </a:cubicBezTo>
                <a:cubicBezTo>
                  <a:pt x="2699988" y="5119316"/>
                  <a:pt x="2702348" y="5120504"/>
                  <a:pt x="2704302" y="5121807"/>
                </a:cubicBezTo>
                <a:cubicBezTo>
                  <a:pt x="2706255" y="5123109"/>
                  <a:pt x="2707867" y="5124297"/>
                  <a:pt x="2709136" y="5125372"/>
                </a:cubicBezTo>
                <a:cubicBezTo>
                  <a:pt x="2710406" y="5126446"/>
                  <a:pt x="2711529" y="5126983"/>
                  <a:pt x="2712506" y="5126983"/>
                </a:cubicBezTo>
                <a:cubicBezTo>
                  <a:pt x="2713352" y="5126983"/>
                  <a:pt x="2714068" y="5126478"/>
                  <a:pt x="2714654" y="5125469"/>
                </a:cubicBezTo>
                <a:cubicBezTo>
                  <a:pt x="2715240" y="5124460"/>
                  <a:pt x="2715533" y="5122686"/>
                  <a:pt x="2715533" y="5120146"/>
                </a:cubicBezTo>
                <a:cubicBezTo>
                  <a:pt x="2715533" y="5118974"/>
                  <a:pt x="2715501" y="5117998"/>
                  <a:pt x="2715436" y="5117216"/>
                </a:cubicBezTo>
                <a:cubicBezTo>
                  <a:pt x="2715371" y="5116435"/>
                  <a:pt x="2715240" y="5115735"/>
                  <a:pt x="2715045" y="5115116"/>
                </a:cubicBezTo>
                <a:cubicBezTo>
                  <a:pt x="2714850" y="5114498"/>
                  <a:pt x="2714606" y="5113961"/>
                  <a:pt x="2714313" y="5113505"/>
                </a:cubicBezTo>
                <a:cubicBezTo>
                  <a:pt x="2714020" y="5113049"/>
                  <a:pt x="2713482" y="5112430"/>
                  <a:pt x="2712701" y="5111649"/>
                </a:cubicBezTo>
                <a:cubicBezTo>
                  <a:pt x="2711920" y="5110868"/>
                  <a:pt x="2710666" y="5109924"/>
                  <a:pt x="2708941" y="5108817"/>
                </a:cubicBezTo>
                <a:cubicBezTo>
                  <a:pt x="2707215" y="5107710"/>
                  <a:pt x="2705246" y="5106733"/>
                  <a:pt x="2703032" y="5105887"/>
                </a:cubicBezTo>
                <a:cubicBezTo>
                  <a:pt x="2700818" y="5105040"/>
                  <a:pt x="2698393" y="5104357"/>
                  <a:pt x="2695756" y="5103836"/>
                </a:cubicBezTo>
                <a:cubicBezTo>
                  <a:pt x="2693119" y="5103315"/>
                  <a:pt x="2690400" y="5103054"/>
                  <a:pt x="2687600" y="5103054"/>
                </a:cubicBezTo>
                <a:close/>
                <a:moveTo>
                  <a:pt x="1535075" y="5103054"/>
                </a:moveTo>
                <a:cubicBezTo>
                  <a:pt x="1529280" y="5103054"/>
                  <a:pt x="1523892" y="5104015"/>
                  <a:pt x="1518911" y="5105935"/>
                </a:cubicBezTo>
                <a:cubicBezTo>
                  <a:pt x="1513930" y="5107856"/>
                  <a:pt x="1509600" y="5110803"/>
                  <a:pt x="1505921" y="5114774"/>
                </a:cubicBezTo>
                <a:cubicBezTo>
                  <a:pt x="1502242" y="5118746"/>
                  <a:pt x="1499345" y="5123841"/>
                  <a:pt x="1497229" y="5130060"/>
                </a:cubicBezTo>
                <a:cubicBezTo>
                  <a:pt x="1495113" y="5136278"/>
                  <a:pt x="1494055" y="5143717"/>
                  <a:pt x="1494055" y="5152377"/>
                </a:cubicBezTo>
                <a:cubicBezTo>
                  <a:pt x="1494055" y="5159995"/>
                  <a:pt x="1494917" y="5166718"/>
                  <a:pt x="1496643" y="5172545"/>
                </a:cubicBezTo>
                <a:cubicBezTo>
                  <a:pt x="1498368" y="5178373"/>
                  <a:pt x="1500875" y="5183289"/>
                  <a:pt x="1504163" y="5187293"/>
                </a:cubicBezTo>
                <a:cubicBezTo>
                  <a:pt x="1507451" y="5191298"/>
                  <a:pt x="1511537" y="5194342"/>
                  <a:pt x="1516421" y="5196425"/>
                </a:cubicBezTo>
                <a:cubicBezTo>
                  <a:pt x="1521304" y="5198509"/>
                  <a:pt x="1526904" y="5199551"/>
                  <a:pt x="1533219" y="5199551"/>
                </a:cubicBezTo>
                <a:cubicBezTo>
                  <a:pt x="1536280" y="5199551"/>
                  <a:pt x="1539243" y="5199258"/>
                  <a:pt x="1542107" y="5198672"/>
                </a:cubicBezTo>
                <a:cubicBezTo>
                  <a:pt x="1544973" y="5198086"/>
                  <a:pt x="1547626" y="5197321"/>
                  <a:pt x="1550067" y="5196376"/>
                </a:cubicBezTo>
                <a:cubicBezTo>
                  <a:pt x="1552509" y="5195432"/>
                  <a:pt x="1554707" y="5194358"/>
                  <a:pt x="1556660" y="5193153"/>
                </a:cubicBezTo>
                <a:cubicBezTo>
                  <a:pt x="1558613" y="5191949"/>
                  <a:pt x="1559998" y="5190940"/>
                  <a:pt x="1560812" y="5190126"/>
                </a:cubicBezTo>
                <a:cubicBezTo>
                  <a:pt x="1561625" y="5189312"/>
                  <a:pt x="1562146" y="5188693"/>
                  <a:pt x="1562374" y="5188270"/>
                </a:cubicBezTo>
                <a:cubicBezTo>
                  <a:pt x="1562602" y="5187847"/>
                  <a:pt x="1562797" y="5187358"/>
                  <a:pt x="1562960" y="5186805"/>
                </a:cubicBezTo>
                <a:cubicBezTo>
                  <a:pt x="1563123" y="5186252"/>
                  <a:pt x="1563237" y="5185568"/>
                  <a:pt x="1563302" y="5184754"/>
                </a:cubicBezTo>
                <a:cubicBezTo>
                  <a:pt x="1563367" y="5183940"/>
                  <a:pt x="1563399" y="5182980"/>
                  <a:pt x="1563399" y="5181873"/>
                </a:cubicBezTo>
                <a:cubicBezTo>
                  <a:pt x="1563399" y="5180570"/>
                  <a:pt x="1563350" y="5179447"/>
                  <a:pt x="1563253" y="5178503"/>
                </a:cubicBezTo>
                <a:cubicBezTo>
                  <a:pt x="1563155" y="5177559"/>
                  <a:pt x="1562993" y="5176778"/>
                  <a:pt x="1562764" y="5176159"/>
                </a:cubicBezTo>
                <a:cubicBezTo>
                  <a:pt x="1562536" y="5175541"/>
                  <a:pt x="1562260" y="5175101"/>
                  <a:pt x="1561935" y="5174841"/>
                </a:cubicBezTo>
                <a:cubicBezTo>
                  <a:pt x="1561609" y="5174580"/>
                  <a:pt x="1561218" y="5174450"/>
                  <a:pt x="1560762" y="5174450"/>
                </a:cubicBezTo>
                <a:cubicBezTo>
                  <a:pt x="1559981" y="5174450"/>
                  <a:pt x="1558890" y="5175020"/>
                  <a:pt x="1557491" y="5176159"/>
                </a:cubicBezTo>
                <a:cubicBezTo>
                  <a:pt x="1556090" y="5177299"/>
                  <a:pt x="1554365" y="5178568"/>
                  <a:pt x="1552314" y="5179968"/>
                </a:cubicBezTo>
                <a:cubicBezTo>
                  <a:pt x="1550263" y="5181368"/>
                  <a:pt x="1547838" y="5182654"/>
                  <a:pt x="1545038" y="5183826"/>
                </a:cubicBezTo>
                <a:cubicBezTo>
                  <a:pt x="1542238" y="5184998"/>
                  <a:pt x="1538982" y="5185584"/>
                  <a:pt x="1535271" y="5185584"/>
                </a:cubicBezTo>
                <a:cubicBezTo>
                  <a:pt x="1531364" y="5185584"/>
                  <a:pt x="1527897" y="5184884"/>
                  <a:pt x="1524869" y="5183484"/>
                </a:cubicBezTo>
                <a:cubicBezTo>
                  <a:pt x="1521841" y="5182084"/>
                  <a:pt x="1519286" y="5179952"/>
                  <a:pt x="1517202" y="5177087"/>
                </a:cubicBezTo>
                <a:cubicBezTo>
                  <a:pt x="1515118" y="5174222"/>
                  <a:pt x="1513540" y="5170657"/>
                  <a:pt x="1512465" y="5166392"/>
                </a:cubicBezTo>
                <a:cubicBezTo>
                  <a:pt x="1511391" y="5162127"/>
                  <a:pt x="1510854" y="5157163"/>
                  <a:pt x="1510854" y="5151498"/>
                </a:cubicBezTo>
                <a:cubicBezTo>
                  <a:pt x="1510854" y="5140168"/>
                  <a:pt x="1512921" y="5131525"/>
                  <a:pt x="1517056" y="5125567"/>
                </a:cubicBezTo>
                <a:cubicBezTo>
                  <a:pt x="1521190" y="5119609"/>
                  <a:pt x="1527132" y="5116630"/>
                  <a:pt x="1534880" y="5116630"/>
                </a:cubicBezTo>
                <a:cubicBezTo>
                  <a:pt x="1538657" y="5116630"/>
                  <a:pt x="1541928" y="5117167"/>
                  <a:pt x="1544696" y="5118242"/>
                </a:cubicBezTo>
                <a:cubicBezTo>
                  <a:pt x="1547463" y="5119316"/>
                  <a:pt x="1549823" y="5120504"/>
                  <a:pt x="1551777" y="5121807"/>
                </a:cubicBezTo>
                <a:cubicBezTo>
                  <a:pt x="1553730" y="5123109"/>
                  <a:pt x="1555342" y="5124297"/>
                  <a:pt x="1556612" y="5125372"/>
                </a:cubicBezTo>
                <a:cubicBezTo>
                  <a:pt x="1557881" y="5126446"/>
                  <a:pt x="1559004" y="5126983"/>
                  <a:pt x="1559981" y="5126983"/>
                </a:cubicBezTo>
                <a:cubicBezTo>
                  <a:pt x="1560827" y="5126983"/>
                  <a:pt x="1561544" y="5126478"/>
                  <a:pt x="1562129" y="5125469"/>
                </a:cubicBezTo>
                <a:cubicBezTo>
                  <a:pt x="1562716" y="5124460"/>
                  <a:pt x="1563009" y="5122686"/>
                  <a:pt x="1563009" y="5120146"/>
                </a:cubicBezTo>
                <a:cubicBezTo>
                  <a:pt x="1563009" y="5118974"/>
                  <a:pt x="1562976" y="5117998"/>
                  <a:pt x="1562911" y="5117216"/>
                </a:cubicBezTo>
                <a:cubicBezTo>
                  <a:pt x="1562846" y="5116435"/>
                  <a:pt x="1562716" y="5115735"/>
                  <a:pt x="1562520" y="5115116"/>
                </a:cubicBezTo>
                <a:cubicBezTo>
                  <a:pt x="1562325" y="5114498"/>
                  <a:pt x="1562081" y="5113961"/>
                  <a:pt x="1561788" y="5113505"/>
                </a:cubicBezTo>
                <a:cubicBezTo>
                  <a:pt x="1561495" y="5113049"/>
                  <a:pt x="1560957" y="5112430"/>
                  <a:pt x="1560176" y="5111649"/>
                </a:cubicBezTo>
                <a:cubicBezTo>
                  <a:pt x="1559395" y="5110868"/>
                  <a:pt x="1558141" y="5109924"/>
                  <a:pt x="1556416" y="5108817"/>
                </a:cubicBezTo>
                <a:cubicBezTo>
                  <a:pt x="1554690" y="5107710"/>
                  <a:pt x="1552721" y="5106733"/>
                  <a:pt x="1550507" y="5105887"/>
                </a:cubicBezTo>
                <a:cubicBezTo>
                  <a:pt x="1548294" y="5105040"/>
                  <a:pt x="1545868" y="5104357"/>
                  <a:pt x="1543231" y="5103836"/>
                </a:cubicBezTo>
                <a:cubicBezTo>
                  <a:pt x="1540593" y="5103315"/>
                  <a:pt x="1537875" y="5103054"/>
                  <a:pt x="1535075" y="5103054"/>
                </a:cubicBezTo>
                <a:close/>
                <a:moveTo>
                  <a:pt x="8642190" y="5102957"/>
                </a:moveTo>
                <a:cubicBezTo>
                  <a:pt x="8635744" y="5102957"/>
                  <a:pt x="8629916" y="5104080"/>
                  <a:pt x="8624707" y="5106326"/>
                </a:cubicBezTo>
                <a:cubicBezTo>
                  <a:pt x="8619498" y="5108573"/>
                  <a:pt x="8615054" y="5111796"/>
                  <a:pt x="8611376" y="5115995"/>
                </a:cubicBezTo>
                <a:cubicBezTo>
                  <a:pt x="8607696" y="5120195"/>
                  <a:pt x="8604880" y="5125306"/>
                  <a:pt x="8602927" y="5131329"/>
                </a:cubicBezTo>
                <a:cubicBezTo>
                  <a:pt x="8600974" y="5137352"/>
                  <a:pt x="8599997" y="5144140"/>
                  <a:pt x="8599997" y="5151693"/>
                </a:cubicBezTo>
                <a:cubicBezTo>
                  <a:pt x="8599997" y="5159637"/>
                  <a:pt x="8600941" y="5166604"/>
                  <a:pt x="8602830" y="5172594"/>
                </a:cubicBezTo>
                <a:cubicBezTo>
                  <a:pt x="8604718" y="5178585"/>
                  <a:pt x="8607518" y="5183566"/>
                  <a:pt x="8611229" y="5187537"/>
                </a:cubicBezTo>
                <a:cubicBezTo>
                  <a:pt x="8614940" y="5191509"/>
                  <a:pt x="8619514" y="5194505"/>
                  <a:pt x="8624951" y="5196523"/>
                </a:cubicBezTo>
                <a:cubicBezTo>
                  <a:pt x="8630388" y="5198541"/>
                  <a:pt x="8636720" y="5199551"/>
                  <a:pt x="8643948" y="5199551"/>
                </a:cubicBezTo>
                <a:cubicBezTo>
                  <a:pt x="8648115" y="5199551"/>
                  <a:pt x="8652038" y="5199241"/>
                  <a:pt x="8655717" y="5198623"/>
                </a:cubicBezTo>
                <a:cubicBezTo>
                  <a:pt x="8659396" y="5198004"/>
                  <a:pt x="8662635" y="5197304"/>
                  <a:pt x="8665435" y="5196523"/>
                </a:cubicBezTo>
                <a:cubicBezTo>
                  <a:pt x="8668234" y="5195742"/>
                  <a:pt x="8670514" y="5194944"/>
                  <a:pt x="8672272" y="5194130"/>
                </a:cubicBezTo>
                <a:cubicBezTo>
                  <a:pt x="8674030" y="5193316"/>
                  <a:pt x="8675088" y="5192730"/>
                  <a:pt x="8675446" y="5192372"/>
                </a:cubicBezTo>
                <a:cubicBezTo>
                  <a:pt x="8675804" y="5192014"/>
                  <a:pt x="8676097" y="5191640"/>
                  <a:pt x="8676325" y="5191249"/>
                </a:cubicBezTo>
                <a:cubicBezTo>
                  <a:pt x="8676552" y="5190858"/>
                  <a:pt x="8676716" y="5190419"/>
                  <a:pt x="8676813" y="5189930"/>
                </a:cubicBezTo>
                <a:cubicBezTo>
                  <a:pt x="8676911" y="5189442"/>
                  <a:pt x="8676992" y="5188889"/>
                  <a:pt x="8677058" y="5188270"/>
                </a:cubicBezTo>
                <a:cubicBezTo>
                  <a:pt x="8677122" y="5187651"/>
                  <a:pt x="8677155" y="5186919"/>
                  <a:pt x="8677155" y="5186072"/>
                </a:cubicBezTo>
                <a:cubicBezTo>
                  <a:pt x="8677155" y="5184900"/>
                  <a:pt x="8677106" y="5183907"/>
                  <a:pt x="8677008" y="5183094"/>
                </a:cubicBezTo>
                <a:cubicBezTo>
                  <a:pt x="8676910" y="5182280"/>
                  <a:pt x="8676762" y="5181645"/>
                  <a:pt x="8676566" y="5181189"/>
                </a:cubicBezTo>
                <a:cubicBezTo>
                  <a:pt x="8676370" y="5180733"/>
                  <a:pt x="8676092" y="5180391"/>
                  <a:pt x="8675732" y="5180164"/>
                </a:cubicBezTo>
                <a:cubicBezTo>
                  <a:pt x="8675372" y="5179936"/>
                  <a:pt x="8674964" y="5179822"/>
                  <a:pt x="8674506" y="5179822"/>
                </a:cubicBezTo>
                <a:cubicBezTo>
                  <a:pt x="8673720" y="5179822"/>
                  <a:pt x="8672559" y="5180164"/>
                  <a:pt x="8671021" y="5180847"/>
                </a:cubicBezTo>
                <a:cubicBezTo>
                  <a:pt x="8669483" y="5181531"/>
                  <a:pt x="8667520" y="5182296"/>
                  <a:pt x="8665132" y="5183142"/>
                </a:cubicBezTo>
                <a:cubicBezTo>
                  <a:pt x="8662744" y="5183989"/>
                  <a:pt x="8659914" y="5184754"/>
                  <a:pt x="8656643" y="5185438"/>
                </a:cubicBezTo>
                <a:cubicBezTo>
                  <a:pt x="8653371" y="5186121"/>
                  <a:pt x="8649642" y="5186463"/>
                  <a:pt x="8645454" y="5186463"/>
                </a:cubicBezTo>
                <a:cubicBezTo>
                  <a:pt x="8640154" y="5186463"/>
                  <a:pt x="8635672" y="5185714"/>
                  <a:pt x="8632009" y="5184217"/>
                </a:cubicBezTo>
                <a:cubicBezTo>
                  <a:pt x="8628344" y="5182719"/>
                  <a:pt x="8625368" y="5180570"/>
                  <a:pt x="8623078" y="5177771"/>
                </a:cubicBezTo>
                <a:cubicBezTo>
                  <a:pt x="8620787" y="5174971"/>
                  <a:pt x="8619152" y="5171618"/>
                  <a:pt x="8618170" y="5167711"/>
                </a:cubicBezTo>
                <a:cubicBezTo>
                  <a:pt x="8617189" y="5163804"/>
                  <a:pt x="8616698" y="5159409"/>
                  <a:pt x="8616698" y="5154526"/>
                </a:cubicBezTo>
                <a:lnTo>
                  <a:pt x="8674587" y="5154526"/>
                </a:lnTo>
                <a:cubicBezTo>
                  <a:pt x="8676223" y="5154526"/>
                  <a:pt x="8677678" y="5153988"/>
                  <a:pt x="8678954" y="5152914"/>
                </a:cubicBezTo>
                <a:cubicBezTo>
                  <a:pt x="8680228" y="5151840"/>
                  <a:pt x="8680866" y="5150033"/>
                  <a:pt x="8680866" y="5147493"/>
                </a:cubicBezTo>
                <a:lnTo>
                  <a:pt x="8680866" y="5144563"/>
                </a:lnTo>
                <a:cubicBezTo>
                  <a:pt x="8680866" y="5138833"/>
                  <a:pt x="8680134" y="5133445"/>
                  <a:pt x="8678669" y="5128399"/>
                </a:cubicBezTo>
                <a:cubicBezTo>
                  <a:pt x="8677204" y="5123353"/>
                  <a:pt x="8674908" y="5118958"/>
                  <a:pt x="8671783" y="5115214"/>
                </a:cubicBezTo>
                <a:cubicBezTo>
                  <a:pt x="8668658" y="5111470"/>
                  <a:pt x="8664670" y="5108491"/>
                  <a:pt x="8659819" y="5106277"/>
                </a:cubicBezTo>
                <a:cubicBezTo>
                  <a:pt x="8654968" y="5104064"/>
                  <a:pt x="8649092" y="5102957"/>
                  <a:pt x="8642190" y="5102957"/>
                </a:cubicBezTo>
                <a:close/>
                <a:moveTo>
                  <a:pt x="8320684" y="5102957"/>
                </a:moveTo>
                <a:cubicBezTo>
                  <a:pt x="8313196" y="5102957"/>
                  <a:pt x="8306652" y="5104161"/>
                  <a:pt x="8301052" y="5106570"/>
                </a:cubicBezTo>
                <a:cubicBezTo>
                  <a:pt x="8295452" y="5108979"/>
                  <a:pt x="8290781" y="5112365"/>
                  <a:pt x="8287037" y="5116728"/>
                </a:cubicBezTo>
                <a:cubicBezTo>
                  <a:pt x="8283293" y="5121090"/>
                  <a:pt x="8280493" y="5126283"/>
                  <a:pt x="8278638" y="5132306"/>
                </a:cubicBezTo>
                <a:cubicBezTo>
                  <a:pt x="8276782" y="5138329"/>
                  <a:pt x="8275854" y="5144921"/>
                  <a:pt x="8275854" y="5152084"/>
                </a:cubicBezTo>
                <a:cubicBezTo>
                  <a:pt x="8275854" y="5159507"/>
                  <a:pt x="8276733" y="5166148"/>
                  <a:pt x="8278491" y="5172008"/>
                </a:cubicBezTo>
                <a:cubicBezTo>
                  <a:pt x="8280249" y="5177868"/>
                  <a:pt x="8282918" y="5182849"/>
                  <a:pt x="8286500" y="5186951"/>
                </a:cubicBezTo>
                <a:cubicBezTo>
                  <a:pt x="8290081" y="5191054"/>
                  <a:pt x="8294558" y="5194179"/>
                  <a:pt x="8299929" y="5196328"/>
                </a:cubicBezTo>
                <a:cubicBezTo>
                  <a:pt x="8305301" y="5198476"/>
                  <a:pt x="8311600" y="5199551"/>
                  <a:pt x="8318828" y="5199551"/>
                </a:cubicBezTo>
                <a:cubicBezTo>
                  <a:pt x="8326251" y="5199551"/>
                  <a:pt x="8332778" y="5198330"/>
                  <a:pt x="8338410" y="5195888"/>
                </a:cubicBezTo>
                <a:cubicBezTo>
                  <a:pt x="8344043" y="5193446"/>
                  <a:pt x="8348731" y="5190044"/>
                  <a:pt x="8352475" y="5185682"/>
                </a:cubicBezTo>
                <a:cubicBezTo>
                  <a:pt x="8356219" y="5181319"/>
                  <a:pt x="8359035" y="5176127"/>
                  <a:pt x="8360923" y="5170104"/>
                </a:cubicBezTo>
                <a:cubicBezTo>
                  <a:pt x="8362812" y="5164081"/>
                  <a:pt x="8363756" y="5157488"/>
                  <a:pt x="8363756" y="5150326"/>
                </a:cubicBezTo>
                <a:cubicBezTo>
                  <a:pt x="8363756" y="5142968"/>
                  <a:pt x="8362860" y="5136359"/>
                  <a:pt x="8361070" y="5130499"/>
                </a:cubicBezTo>
                <a:cubicBezTo>
                  <a:pt x="8359279" y="5124639"/>
                  <a:pt x="8356593" y="5119658"/>
                  <a:pt x="8353012" y="5115556"/>
                </a:cubicBezTo>
                <a:cubicBezTo>
                  <a:pt x="8349431" y="5111454"/>
                  <a:pt x="8344954" y="5108328"/>
                  <a:pt x="8339582" y="5106180"/>
                </a:cubicBezTo>
                <a:cubicBezTo>
                  <a:pt x="8334211" y="5104031"/>
                  <a:pt x="8327911" y="5102957"/>
                  <a:pt x="8320684" y="5102957"/>
                </a:cubicBezTo>
                <a:close/>
                <a:moveTo>
                  <a:pt x="8099264" y="5102957"/>
                </a:moveTo>
                <a:cubicBezTo>
                  <a:pt x="8092818" y="5102957"/>
                  <a:pt x="8086992" y="5104080"/>
                  <a:pt x="8081782" y="5106326"/>
                </a:cubicBezTo>
                <a:cubicBezTo>
                  <a:pt x="8076573" y="5108573"/>
                  <a:pt x="8072129" y="5111796"/>
                  <a:pt x="8068450" y="5115995"/>
                </a:cubicBezTo>
                <a:cubicBezTo>
                  <a:pt x="8064772" y="5120195"/>
                  <a:pt x="8061956" y="5125306"/>
                  <a:pt x="8060002" y="5131329"/>
                </a:cubicBezTo>
                <a:cubicBezTo>
                  <a:pt x="8058048" y="5137352"/>
                  <a:pt x="8057072" y="5144140"/>
                  <a:pt x="8057072" y="5151693"/>
                </a:cubicBezTo>
                <a:cubicBezTo>
                  <a:pt x="8057072" y="5159637"/>
                  <a:pt x="8058016" y="5166604"/>
                  <a:pt x="8059904" y="5172594"/>
                </a:cubicBezTo>
                <a:cubicBezTo>
                  <a:pt x="8061793" y="5178585"/>
                  <a:pt x="8064592" y="5183566"/>
                  <a:pt x="8068304" y="5187537"/>
                </a:cubicBezTo>
                <a:cubicBezTo>
                  <a:pt x="8072015" y="5191509"/>
                  <a:pt x="8076590" y="5194505"/>
                  <a:pt x="8082026" y="5196523"/>
                </a:cubicBezTo>
                <a:cubicBezTo>
                  <a:pt x="8087463" y="5198541"/>
                  <a:pt x="8093796" y="5199551"/>
                  <a:pt x="8101022" y="5199551"/>
                </a:cubicBezTo>
                <a:cubicBezTo>
                  <a:pt x="8105190" y="5199551"/>
                  <a:pt x="8109114" y="5199241"/>
                  <a:pt x="8112792" y="5198623"/>
                </a:cubicBezTo>
                <a:cubicBezTo>
                  <a:pt x="8116470" y="5198004"/>
                  <a:pt x="8119710" y="5197304"/>
                  <a:pt x="8122510" y="5196523"/>
                </a:cubicBezTo>
                <a:cubicBezTo>
                  <a:pt x="8125310" y="5195742"/>
                  <a:pt x="8127588" y="5194944"/>
                  <a:pt x="8129346" y="5194130"/>
                </a:cubicBezTo>
                <a:cubicBezTo>
                  <a:pt x="8131104" y="5193316"/>
                  <a:pt x="8132164" y="5192730"/>
                  <a:pt x="8132521" y="5192372"/>
                </a:cubicBezTo>
                <a:cubicBezTo>
                  <a:pt x="8132879" y="5192014"/>
                  <a:pt x="8133172" y="5191640"/>
                  <a:pt x="8133400" y="5191249"/>
                </a:cubicBezTo>
                <a:cubicBezTo>
                  <a:pt x="8133628" y="5190858"/>
                  <a:pt x="8133790" y="5190419"/>
                  <a:pt x="8133888" y="5189930"/>
                </a:cubicBezTo>
                <a:cubicBezTo>
                  <a:pt x="8133986" y="5189442"/>
                  <a:pt x="8134068" y="5188889"/>
                  <a:pt x="8134132" y="5188270"/>
                </a:cubicBezTo>
                <a:cubicBezTo>
                  <a:pt x="8134198" y="5187651"/>
                  <a:pt x="8134230" y="5186919"/>
                  <a:pt x="8134230" y="5186072"/>
                </a:cubicBezTo>
                <a:cubicBezTo>
                  <a:pt x="8134230" y="5184900"/>
                  <a:pt x="8134181" y="5183907"/>
                  <a:pt x="8134083" y="5183094"/>
                </a:cubicBezTo>
                <a:cubicBezTo>
                  <a:pt x="8133984" y="5182280"/>
                  <a:pt x="8133837" y="5181645"/>
                  <a:pt x="8133641" y="5181189"/>
                </a:cubicBezTo>
                <a:cubicBezTo>
                  <a:pt x="8133445" y="5180733"/>
                  <a:pt x="8133166" y="5180391"/>
                  <a:pt x="8132807" y="5180164"/>
                </a:cubicBezTo>
                <a:cubicBezTo>
                  <a:pt x="8132448" y="5179936"/>
                  <a:pt x="8132039" y="5179822"/>
                  <a:pt x="8131581" y="5179822"/>
                </a:cubicBezTo>
                <a:cubicBezTo>
                  <a:pt x="8130796" y="5179822"/>
                  <a:pt x="8129634" y="5180164"/>
                  <a:pt x="8128096" y="5180847"/>
                </a:cubicBezTo>
                <a:cubicBezTo>
                  <a:pt x="8126558" y="5181531"/>
                  <a:pt x="8124595" y="5182296"/>
                  <a:pt x="8122207" y="5183142"/>
                </a:cubicBezTo>
                <a:cubicBezTo>
                  <a:pt x="8119818" y="5183989"/>
                  <a:pt x="8116988" y="5184754"/>
                  <a:pt x="8113718" y="5185438"/>
                </a:cubicBezTo>
                <a:cubicBezTo>
                  <a:pt x="8110446" y="5186121"/>
                  <a:pt x="8106716" y="5186463"/>
                  <a:pt x="8102529" y="5186463"/>
                </a:cubicBezTo>
                <a:cubicBezTo>
                  <a:pt x="8097230" y="5186463"/>
                  <a:pt x="8092748" y="5185714"/>
                  <a:pt x="8089084" y="5184217"/>
                </a:cubicBezTo>
                <a:cubicBezTo>
                  <a:pt x="8085420" y="5182719"/>
                  <a:pt x="8082442" y="5180570"/>
                  <a:pt x="8080152" y="5177771"/>
                </a:cubicBezTo>
                <a:cubicBezTo>
                  <a:pt x="8077862" y="5174971"/>
                  <a:pt x="8076226" y="5171618"/>
                  <a:pt x="8075245" y="5167711"/>
                </a:cubicBezTo>
                <a:cubicBezTo>
                  <a:pt x="8074264" y="5163804"/>
                  <a:pt x="8073773" y="5159409"/>
                  <a:pt x="8073773" y="5154526"/>
                </a:cubicBezTo>
                <a:lnTo>
                  <a:pt x="8131662" y="5154526"/>
                </a:lnTo>
                <a:cubicBezTo>
                  <a:pt x="8133298" y="5154526"/>
                  <a:pt x="8134753" y="5153988"/>
                  <a:pt x="8136028" y="5152914"/>
                </a:cubicBezTo>
                <a:cubicBezTo>
                  <a:pt x="8137304" y="5151840"/>
                  <a:pt x="8137942" y="5150033"/>
                  <a:pt x="8137942" y="5147493"/>
                </a:cubicBezTo>
                <a:lnTo>
                  <a:pt x="8137942" y="5144563"/>
                </a:lnTo>
                <a:cubicBezTo>
                  <a:pt x="8137942" y="5138833"/>
                  <a:pt x="8137209" y="5133445"/>
                  <a:pt x="8135744" y="5128399"/>
                </a:cubicBezTo>
                <a:cubicBezTo>
                  <a:pt x="8134279" y="5123353"/>
                  <a:pt x="8131984" y="5118958"/>
                  <a:pt x="8128858" y="5115214"/>
                </a:cubicBezTo>
                <a:cubicBezTo>
                  <a:pt x="8125733" y="5111470"/>
                  <a:pt x="8121744" y="5108491"/>
                  <a:pt x="8116894" y="5106277"/>
                </a:cubicBezTo>
                <a:cubicBezTo>
                  <a:pt x="8112044" y="5104064"/>
                  <a:pt x="8106166" y="5102957"/>
                  <a:pt x="8099264" y="5102957"/>
                </a:cubicBezTo>
                <a:close/>
                <a:moveTo>
                  <a:pt x="7894454" y="5102957"/>
                </a:moveTo>
                <a:cubicBezTo>
                  <a:pt x="7891068" y="5102957"/>
                  <a:pt x="7887715" y="5103266"/>
                  <a:pt x="7884394" y="5103884"/>
                </a:cubicBezTo>
                <a:cubicBezTo>
                  <a:pt x="7881074" y="5104503"/>
                  <a:pt x="7878013" y="5105284"/>
                  <a:pt x="7875214" y="5106228"/>
                </a:cubicBezTo>
                <a:cubicBezTo>
                  <a:pt x="7872414" y="5107173"/>
                  <a:pt x="7869939" y="5108214"/>
                  <a:pt x="7867790" y="5109354"/>
                </a:cubicBezTo>
                <a:cubicBezTo>
                  <a:pt x="7865642" y="5110493"/>
                  <a:pt x="7864128" y="5111486"/>
                  <a:pt x="7863249" y="5112333"/>
                </a:cubicBezTo>
                <a:cubicBezTo>
                  <a:pt x="7862370" y="5113179"/>
                  <a:pt x="7861817" y="5114075"/>
                  <a:pt x="7861588" y="5115019"/>
                </a:cubicBezTo>
                <a:cubicBezTo>
                  <a:pt x="7861360" y="5115963"/>
                  <a:pt x="7861246" y="5117249"/>
                  <a:pt x="7861246" y="5118877"/>
                </a:cubicBezTo>
                <a:cubicBezTo>
                  <a:pt x="7861246" y="5119853"/>
                  <a:pt x="7861312" y="5120749"/>
                  <a:pt x="7861442" y="5121562"/>
                </a:cubicBezTo>
                <a:cubicBezTo>
                  <a:pt x="7861573" y="5122376"/>
                  <a:pt x="7861784" y="5123044"/>
                  <a:pt x="7862077" y="5123565"/>
                </a:cubicBezTo>
                <a:cubicBezTo>
                  <a:pt x="7862370" y="5124086"/>
                  <a:pt x="7862712" y="5124476"/>
                  <a:pt x="7863102" y="5124737"/>
                </a:cubicBezTo>
                <a:cubicBezTo>
                  <a:pt x="7863493" y="5124997"/>
                  <a:pt x="7863949" y="5125127"/>
                  <a:pt x="7864470" y="5125127"/>
                </a:cubicBezTo>
                <a:cubicBezTo>
                  <a:pt x="7865251" y="5125127"/>
                  <a:pt x="7866440" y="5124655"/>
                  <a:pt x="7868034" y="5123711"/>
                </a:cubicBezTo>
                <a:cubicBezTo>
                  <a:pt x="7869630" y="5122767"/>
                  <a:pt x="7871616" y="5121725"/>
                  <a:pt x="7873992" y="5120586"/>
                </a:cubicBezTo>
                <a:cubicBezTo>
                  <a:pt x="7876370" y="5119446"/>
                  <a:pt x="7879136" y="5118404"/>
                  <a:pt x="7882294" y="5117460"/>
                </a:cubicBezTo>
                <a:cubicBezTo>
                  <a:pt x="7885453" y="5116516"/>
                  <a:pt x="7889018" y="5116044"/>
                  <a:pt x="7892989" y="5116044"/>
                </a:cubicBezTo>
                <a:cubicBezTo>
                  <a:pt x="7896700" y="5116044"/>
                  <a:pt x="7899826" y="5116484"/>
                  <a:pt x="7902365" y="5117363"/>
                </a:cubicBezTo>
                <a:cubicBezTo>
                  <a:pt x="7904904" y="5118242"/>
                  <a:pt x="7906972" y="5119544"/>
                  <a:pt x="7908567" y="5121269"/>
                </a:cubicBezTo>
                <a:cubicBezTo>
                  <a:pt x="7910163" y="5122995"/>
                  <a:pt x="7911318" y="5125160"/>
                  <a:pt x="7912034" y="5127764"/>
                </a:cubicBezTo>
                <a:cubicBezTo>
                  <a:pt x="7912751" y="5130369"/>
                  <a:pt x="7913108" y="5133364"/>
                  <a:pt x="7913108" y="5136750"/>
                </a:cubicBezTo>
                <a:lnTo>
                  <a:pt x="7913108" y="5143587"/>
                </a:lnTo>
                <a:lnTo>
                  <a:pt x="7900998" y="5143587"/>
                </a:lnTo>
                <a:cubicBezTo>
                  <a:pt x="7894161" y="5143587"/>
                  <a:pt x="7888008" y="5144189"/>
                  <a:pt x="7882538" y="5145394"/>
                </a:cubicBezTo>
                <a:cubicBezTo>
                  <a:pt x="7877069" y="5146598"/>
                  <a:pt x="7872446" y="5148405"/>
                  <a:pt x="7868670" y="5150814"/>
                </a:cubicBezTo>
                <a:cubicBezTo>
                  <a:pt x="7864894" y="5153223"/>
                  <a:pt x="7861996" y="5156251"/>
                  <a:pt x="7859977" y="5159897"/>
                </a:cubicBezTo>
                <a:cubicBezTo>
                  <a:pt x="7857959" y="5163544"/>
                  <a:pt x="7856950" y="5167841"/>
                  <a:pt x="7856950" y="5172790"/>
                </a:cubicBezTo>
                <a:cubicBezTo>
                  <a:pt x="7856950" y="5177022"/>
                  <a:pt x="7857682" y="5180798"/>
                  <a:pt x="7859147" y="5184119"/>
                </a:cubicBezTo>
                <a:cubicBezTo>
                  <a:pt x="7860612" y="5187440"/>
                  <a:pt x="7862663" y="5190240"/>
                  <a:pt x="7865300" y="5192519"/>
                </a:cubicBezTo>
                <a:cubicBezTo>
                  <a:pt x="7867937" y="5194798"/>
                  <a:pt x="7871128" y="5196539"/>
                  <a:pt x="7874872" y="5197744"/>
                </a:cubicBezTo>
                <a:cubicBezTo>
                  <a:pt x="7878616" y="5198948"/>
                  <a:pt x="7882799" y="5199551"/>
                  <a:pt x="7887422" y="5199551"/>
                </a:cubicBezTo>
                <a:cubicBezTo>
                  <a:pt x="7892696" y="5199551"/>
                  <a:pt x="7897694" y="5198411"/>
                  <a:pt x="7902414" y="5196132"/>
                </a:cubicBezTo>
                <a:cubicBezTo>
                  <a:pt x="7907135" y="5193853"/>
                  <a:pt x="7911416" y="5190663"/>
                  <a:pt x="7915258" y="5186561"/>
                </a:cubicBezTo>
                <a:lnTo>
                  <a:pt x="7915258" y="5195351"/>
                </a:lnTo>
                <a:cubicBezTo>
                  <a:pt x="7915258" y="5196132"/>
                  <a:pt x="7915486" y="5196718"/>
                  <a:pt x="7915941" y="5197109"/>
                </a:cubicBezTo>
                <a:cubicBezTo>
                  <a:pt x="7916397" y="5197500"/>
                  <a:pt x="7917130" y="5197793"/>
                  <a:pt x="7918138" y="5197988"/>
                </a:cubicBezTo>
                <a:cubicBezTo>
                  <a:pt x="7919148" y="5198183"/>
                  <a:pt x="7920499" y="5198281"/>
                  <a:pt x="7922192" y="5198281"/>
                </a:cubicBezTo>
                <a:cubicBezTo>
                  <a:pt x="7923950" y="5198281"/>
                  <a:pt x="7925284" y="5198183"/>
                  <a:pt x="7926196" y="5197988"/>
                </a:cubicBezTo>
                <a:cubicBezTo>
                  <a:pt x="7927108" y="5197793"/>
                  <a:pt x="7927824" y="5197500"/>
                  <a:pt x="7928345" y="5197109"/>
                </a:cubicBezTo>
                <a:cubicBezTo>
                  <a:pt x="7928866" y="5196718"/>
                  <a:pt x="7929126" y="5196132"/>
                  <a:pt x="7929126" y="5195351"/>
                </a:cubicBezTo>
                <a:lnTo>
                  <a:pt x="7929126" y="5136066"/>
                </a:lnTo>
                <a:cubicBezTo>
                  <a:pt x="7929126" y="5130597"/>
                  <a:pt x="7928508" y="5125811"/>
                  <a:pt x="7927270" y="5121709"/>
                </a:cubicBezTo>
                <a:cubicBezTo>
                  <a:pt x="7926034" y="5117607"/>
                  <a:pt x="7924048" y="5114172"/>
                  <a:pt x="7921313" y="5111405"/>
                </a:cubicBezTo>
                <a:cubicBezTo>
                  <a:pt x="7918578" y="5108638"/>
                  <a:pt x="7914998" y="5106538"/>
                  <a:pt x="7910569" y="5105105"/>
                </a:cubicBezTo>
                <a:cubicBezTo>
                  <a:pt x="7906142" y="5103673"/>
                  <a:pt x="7900770" y="5102957"/>
                  <a:pt x="7894454" y="5102957"/>
                </a:cubicBezTo>
                <a:close/>
                <a:moveTo>
                  <a:pt x="7744054" y="5102957"/>
                </a:moveTo>
                <a:cubicBezTo>
                  <a:pt x="7739300" y="5102957"/>
                  <a:pt x="7734596" y="5104243"/>
                  <a:pt x="7729940" y="5106815"/>
                </a:cubicBezTo>
                <a:cubicBezTo>
                  <a:pt x="7725285" y="5109386"/>
                  <a:pt x="7720482" y="5113440"/>
                  <a:pt x="7715534" y="5118974"/>
                </a:cubicBezTo>
                <a:lnTo>
                  <a:pt x="7715534" y="5107352"/>
                </a:lnTo>
                <a:cubicBezTo>
                  <a:pt x="7715534" y="5106831"/>
                  <a:pt x="7715420" y="5106391"/>
                  <a:pt x="7715193" y="5106033"/>
                </a:cubicBezTo>
                <a:cubicBezTo>
                  <a:pt x="7714964" y="5105675"/>
                  <a:pt x="7714590" y="5105349"/>
                  <a:pt x="7714070" y="5105056"/>
                </a:cubicBezTo>
                <a:cubicBezTo>
                  <a:pt x="7713548" y="5104763"/>
                  <a:pt x="7712816" y="5104568"/>
                  <a:pt x="7711872" y="5104470"/>
                </a:cubicBezTo>
                <a:cubicBezTo>
                  <a:pt x="7710928" y="5104373"/>
                  <a:pt x="7709739" y="5104324"/>
                  <a:pt x="7708307" y="5104324"/>
                </a:cubicBezTo>
                <a:cubicBezTo>
                  <a:pt x="7706809" y="5104324"/>
                  <a:pt x="7705605" y="5104373"/>
                  <a:pt x="7704694" y="5104470"/>
                </a:cubicBezTo>
                <a:cubicBezTo>
                  <a:pt x="7703782" y="5104568"/>
                  <a:pt x="7703033" y="5104763"/>
                  <a:pt x="7702447" y="5105056"/>
                </a:cubicBezTo>
                <a:cubicBezTo>
                  <a:pt x="7701861" y="5105349"/>
                  <a:pt x="7701470" y="5105675"/>
                  <a:pt x="7701275" y="5106033"/>
                </a:cubicBezTo>
                <a:cubicBezTo>
                  <a:pt x="7701080" y="5106391"/>
                  <a:pt x="7700982" y="5106831"/>
                  <a:pt x="7700982" y="5107352"/>
                </a:cubicBezTo>
                <a:lnTo>
                  <a:pt x="7700982" y="5195253"/>
                </a:lnTo>
                <a:cubicBezTo>
                  <a:pt x="7700982" y="5195774"/>
                  <a:pt x="7701096" y="5196214"/>
                  <a:pt x="7701324" y="5196572"/>
                </a:cubicBezTo>
                <a:cubicBezTo>
                  <a:pt x="7701552" y="5196930"/>
                  <a:pt x="7701974" y="5197239"/>
                  <a:pt x="7702594" y="5197500"/>
                </a:cubicBezTo>
                <a:cubicBezTo>
                  <a:pt x="7703212" y="5197760"/>
                  <a:pt x="7704042" y="5197955"/>
                  <a:pt x="7705084" y="5198086"/>
                </a:cubicBezTo>
                <a:cubicBezTo>
                  <a:pt x="7706126" y="5198216"/>
                  <a:pt x="7707428" y="5198281"/>
                  <a:pt x="7708991" y="5198281"/>
                </a:cubicBezTo>
                <a:cubicBezTo>
                  <a:pt x="7710618" y="5198281"/>
                  <a:pt x="7711954" y="5198216"/>
                  <a:pt x="7712996" y="5198086"/>
                </a:cubicBezTo>
                <a:cubicBezTo>
                  <a:pt x="7714036" y="5197955"/>
                  <a:pt x="7714851" y="5197760"/>
                  <a:pt x="7715437" y="5197500"/>
                </a:cubicBezTo>
                <a:cubicBezTo>
                  <a:pt x="7716023" y="5197239"/>
                  <a:pt x="7716446" y="5196930"/>
                  <a:pt x="7716706" y="5196572"/>
                </a:cubicBezTo>
                <a:cubicBezTo>
                  <a:pt x="7716966" y="5196214"/>
                  <a:pt x="7717098" y="5195774"/>
                  <a:pt x="7717098" y="5195253"/>
                </a:cubicBezTo>
                <a:lnTo>
                  <a:pt x="7717098" y="5133820"/>
                </a:lnTo>
                <a:cubicBezTo>
                  <a:pt x="7721525" y="5128285"/>
                  <a:pt x="7725627" y="5124086"/>
                  <a:pt x="7729404" y="5121221"/>
                </a:cubicBezTo>
                <a:cubicBezTo>
                  <a:pt x="7733180" y="5118356"/>
                  <a:pt x="7736924" y="5116923"/>
                  <a:pt x="7740636" y="5116923"/>
                </a:cubicBezTo>
                <a:cubicBezTo>
                  <a:pt x="7743630" y="5116923"/>
                  <a:pt x="7746218" y="5117509"/>
                  <a:pt x="7748400" y="5118681"/>
                </a:cubicBezTo>
                <a:cubicBezTo>
                  <a:pt x="7750582" y="5119853"/>
                  <a:pt x="7752388" y="5121546"/>
                  <a:pt x="7753820" y="5123760"/>
                </a:cubicBezTo>
                <a:cubicBezTo>
                  <a:pt x="7755252" y="5125974"/>
                  <a:pt x="7756327" y="5128611"/>
                  <a:pt x="7757044" y="5131671"/>
                </a:cubicBezTo>
                <a:cubicBezTo>
                  <a:pt x="7757760" y="5134731"/>
                  <a:pt x="7758118" y="5138117"/>
                  <a:pt x="7758118" y="5141829"/>
                </a:cubicBezTo>
                <a:lnTo>
                  <a:pt x="7758118" y="5195253"/>
                </a:lnTo>
                <a:cubicBezTo>
                  <a:pt x="7758118" y="5195774"/>
                  <a:pt x="7758232" y="5196214"/>
                  <a:pt x="7758460" y="5196572"/>
                </a:cubicBezTo>
                <a:cubicBezTo>
                  <a:pt x="7758688" y="5196930"/>
                  <a:pt x="7759110" y="5197239"/>
                  <a:pt x="7759730" y="5197500"/>
                </a:cubicBezTo>
                <a:cubicBezTo>
                  <a:pt x="7760348" y="5197760"/>
                  <a:pt x="7761194" y="5197955"/>
                  <a:pt x="7762269" y="5198086"/>
                </a:cubicBezTo>
                <a:cubicBezTo>
                  <a:pt x="7763344" y="5198216"/>
                  <a:pt x="7764628" y="5198281"/>
                  <a:pt x="7766127" y="5198281"/>
                </a:cubicBezTo>
                <a:cubicBezTo>
                  <a:pt x="7767690" y="5198281"/>
                  <a:pt x="7768992" y="5198216"/>
                  <a:pt x="7770034" y="5198086"/>
                </a:cubicBezTo>
                <a:cubicBezTo>
                  <a:pt x="7771075" y="5197955"/>
                  <a:pt x="7771905" y="5197760"/>
                  <a:pt x="7772524" y="5197500"/>
                </a:cubicBezTo>
                <a:cubicBezTo>
                  <a:pt x="7773143" y="5197239"/>
                  <a:pt x="7773582" y="5196930"/>
                  <a:pt x="7773842" y="5196572"/>
                </a:cubicBezTo>
                <a:cubicBezTo>
                  <a:pt x="7774102" y="5196214"/>
                  <a:pt x="7774234" y="5195774"/>
                  <a:pt x="7774234" y="5195253"/>
                </a:cubicBezTo>
                <a:lnTo>
                  <a:pt x="7774234" y="5133820"/>
                </a:lnTo>
                <a:cubicBezTo>
                  <a:pt x="7778726" y="5128285"/>
                  <a:pt x="7782844" y="5124086"/>
                  <a:pt x="7786588" y="5121221"/>
                </a:cubicBezTo>
                <a:cubicBezTo>
                  <a:pt x="7790332" y="5118356"/>
                  <a:pt x="7794060" y="5116923"/>
                  <a:pt x="7797772" y="5116923"/>
                </a:cubicBezTo>
                <a:cubicBezTo>
                  <a:pt x="7800766" y="5116923"/>
                  <a:pt x="7803371" y="5117509"/>
                  <a:pt x="7805585" y="5118681"/>
                </a:cubicBezTo>
                <a:cubicBezTo>
                  <a:pt x="7807798" y="5119853"/>
                  <a:pt x="7809622" y="5121546"/>
                  <a:pt x="7811054" y="5123760"/>
                </a:cubicBezTo>
                <a:cubicBezTo>
                  <a:pt x="7812486" y="5125974"/>
                  <a:pt x="7813528" y="5128611"/>
                  <a:pt x="7814180" y="5131671"/>
                </a:cubicBezTo>
                <a:cubicBezTo>
                  <a:pt x="7814830" y="5134731"/>
                  <a:pt x="7815156" y="5138117"/>
                  <a:pt x="7815156" y="5141829"/>
                </a:cubicBezTo>
                <a:lnTo>
                  <a:pt x="7815156" y="5195253"/>
                </a:lnTo>
                <a:cubicBezTo>
                  <a:pt x="7815156" y="5195774"/>
                  <a:pt x="7815286" y="5196214"/>
                  <a:pt x="7815547" y="5196572"/>
                </a:cubicBezTo>
                <a:cubicBezTo>
                  <a:pt x="7815807" y="5196930"/>
                  <a:pt x="7816246" y="5197239"/>
                  <a:pt x="7816866" y="5197500"/>
                </a:cubicBezTo>
                <a:cubicBezTo>
                  <a:pt x="7817484" y="5197760"/>
                  <a:pt x="7818314" y="5197955"/>
                  <a:pt x="7819356" y="5198086"/>
                </a:cubicBezTo>
                <a:cubicBezTo>
                  <a:pt x="7820398" y="5198216"/>
                  <a:pt x="7821733" y="5198281"/>
                  <a:pt x="7823360" y="5198281"/>
                </a:cubicBezTo>
                <a:cubicBezTo>
                  <a:pt x="7824924" y="5198281"/>
                  <a:pt x="7826226" y="5198216"/>
                  <a:pt x="7827268" y="5198086"/>
                </a:cubicBezTo>
                <a:cubicBezTo>
                  <a:pt x="7828308" y="5197955"/>
                  <a:pt x="7829123" y="5197760"/>
                  <a:pt x="7829709" y="5197500"/>
                </a:cubicBezTo>
                <a:cubicBezTo>
                  <a:pt x="7830295" y="5197239"/>
                  <a:pt x="7830718" y="5196930"/>
                  <a:pt x="7830979" y="5196572"/>
                </a:cubicBezTo>
                <a:cubicBezTo>
                  <a:pt x="7831238" y="5196214"/>
                  <a:pt x="7831370" y="5195774"/>
                  <a:pt x="7831370" y="5195253"/>
                </a:cubicBezTo>
                <a:lnTo>
                  <a:pt x="7831370" y="5139680"/>
                </a:lnTo>
                <a:cubicBezTo>
                  <a:pt x="7831370" y="5134731"/>
                  <a:pt x="7830865" y="5130027"/>
                  <a:pt x="7829856" y="5125567"/>
                </a:cubicBezTo>
                <a:cubicBezTo>
                  <a:pt x="7828846" y="5121107"/>
                  <a:pt x="7827154" y="5117216"/>
                  <a:pt x="7824777" y="5113895"/>
                </a:cubicBezTo>
                <a:cubicBezTo>
                  <a:pt x="7822400" y="5110575"/>
                  <a:pt x="7819291" y="5107921"/>
                  <a:pt x="7815450" y="5105935"/>
                </a:cubicBezTo>
                <a:cubicBezTo>
                  <a:pt x="7811608" y="5103950"/>
                  <a:pt x="7806854" y="5102957"/>
                  <a:pt x="7801190" y="5102957"/>
                </a:cubicBezTo>
                <a:cubicBezTo>
                  <a:pt x="7798846" y="5102957"/>
                  <a:pt x="7796518" y="5103266"/>
                  <a:pt x="7794206" y="5103884"/>
                </a:cubicBezTo>
                <a:cubicBezTo>
                  <a:pt x="7791895" y="5104503"/>
                  <a:pt x="7789518" y="5105496"/>
                  <a:pt x="7787077" y="5106863"/>
                </a:cubicBezTo>
                <a:cubicBezTo>
                  <a:pt x="7784635" y="5108231"/>
                  <a:pt x="7782096" y="5110021"/>
                  <a:pt x="7779458" y="5112235"/>
                </a:cubicBezTo>
                <a:cubicBezTo>
                  <a:pt x="7776822" y="5114449"/>
                  <a:pt x="7774038" y="5117151"/>
                  <a:pt x="7771108" y="5120342"/>
                </a:cubicBezTo>
                <a:cubicBezTo>
                  <a:pt x="7770066" y="5117737"/>
                  <a:pt x="7768764" y="5115377"/>
                  <a:pt x="7767202" y="5113261"/>
                </a:cubicBezTo>
                <a:cubicBezTo>
                  <a:pt x="7765638" y="5111144"/>
                  <a:pt x="7763750" y="5109321"/>
                  <a:pt x="7761536" y="5107791"/>
                </a:cubicBezTo>
                <a:cubicBezTo>
                  <a:pt x="7759322" y="5106261"/>
                  <a:pt x="7756766" y="5105073"/>
                  <a:pt x="7753870" y="5104226"/>
                </a:cubicBezTo>
                <a:cubicBezTo>
                  <a:pt x="7750972" y="5103380"/>
                  <a:pt x="7747700" y="5102957"/>
                  <a:pt x="7744054" y="5102957"/>
                </a:cubicBezTo>
                <a:close/>
                <a:moveTo>
                  <a:pt x="7516626" y="5102957"/>
                </a:moveTo>
                <a:cubicBezTo>
                  <a:pt x="7511612" y="5102957"/>
                  <a:pt x="7506648" y="5104243"/>
                  <a:pt x="7501732" y="5106815"/>
                </a:cubicBezTo>
                <a:cubicBezTo>
                  <a:pt x="7496816" y="5109386"/>
                  <a:pt x="7491883" y="5113440"/>
                  <a:pt x="7486934" y="5118974"/>
                </a:cubicBezTo>
                <a:lnTo>
                  <a:pt x="7486934" y="5107352"/>
                </a:lnTo>
                <a:cubicBezTo>
                  <a:pt x="7486934" y="5106831"/>
                  <a:pt x="7486820" y="5106391"/>
                  <a:pt x="7486593" y="5106033"/>
                </a:cubicBezTo>
                <a:cubicBezTo>
                  <a:pt x="7486365" y="5105675"/>
                  <a:pt x="7485990" y="5105349"/>
                  <a:pt x="7485470" y="5105056"/>
                </a:cubicBezTo>
                <a:cubicBezTo>
                  <a:pt x="7484948" y="5104763"/>
                  <a:pt x="7484216" y="5104568"/>
                  <a:pt x="7483272" y="5104470"/>
                </a:cubicBezTo>
                <a:cubicBezTo>
                  <a:pt x="7482328" y="5104373"/>
                  <a:pt x="7481140" y="5104324"/>
                  <a:pt x="7479707" y="5104324"/>
                </a:cubicBezTo>
                <a:cubicBezTo>
                  <a:pt x="7478210" y="5104324"/>
                  <a:pt x="7477005" y="5104373"/>
                  <a:pt x="7476094" y="5104470"/>
                </a:cubicBezTo>
                <a:cubicBezTo>
                  <a:pt x="7475182" y="5104568"/>
                  <a:pt x="7474433" y="5104763"/>
                  <a:pt x="7473847" y="5105056"/>
                </a:cubicBezTo>
                <a:cubicBezTo>
                  <a:pt x="7473261" y="5105349"/>
                  <a:pt x="7472870" y="5105675"/>
                  <a:pt x="7472675" y="5106033"/>
                </a:cubicBezTo>
                <a:cubicBezTo>
                  <a:pt x="7472480" y="5106391"/>
                  <a:pt x="7472382" y="5106831"/>
                  <a:pt x="7472382" y="5107352"/>
                </a:cubicBezTo>
                <a:lnTo>
                  <a:pt x="7472382" y="5195253"/>
                </a:lnTo>
                <a:cubicBezTo>
                  <a:pt x="7472382" y="5195774"/>
                  <a:pt x="7472496" y="5196214"/>
                  <a:pt x="7472724" y="5196572"/>
                </a:cubicBezTo>
                <a:cubicBezTo>
                  <a:pt x="7472952" y="5196930"/>
                  <a:pt x="7473375" y="5197239"/>
                  <a:pt x="7473994" y="5197500"/>
                </a:cubicBezTo>
                <a:cubicBezTo>
                  <a:pt x="7474612" y="5197760"/>
                  <a:pt x="7475442" y="5197955"/>
                  <a:pt x="7476484" y="5198086"/>
                </a:cubicBezTo>
                <a:cubicBezTo>
                  <a:pt x="7477526" y="5198216"/>
                  <a:pt x="7478828" y="5198281"/>
                  <a:pt x="7480391" y="5198281"/>
                </a:cubicBezTo>
                <a:cubicBezTo>
                  <a:pt x="7482018" y="5198281"/>
                  <a:pt x="7483354" y="5198216"/>
                  <a:pt x="7484396" y="5198086"/>
                </a:cubicBezTo>
                <a:cubicBezTo>
                  <a:pt x="7485437" y="5197955"/>
                  <a:pt x="7486251" y="5197760"/>
                  <a:pt x="7486837" y="5197500"/>
                </a:cubicBezTo>
                <a:cubicBezTo>
                  <a:pt x="7487423" y="5197239"/>
                  <a:pt x="7487846" y="5196930"/>
                  <a:pt x="7488106" y="5196572"/>
                </a:cubicBezTo>
                <a:cubicBezTo>
                  <a:pt x="7488367" y="5196214"/>
                  <a:pt x="7488498" y="5195774"/>
                  <a:pt x="7488498" y="5195253"/>
                </a:cubicBezTo>
                <a:lnTo>
                  <a:pt x="7488498" y="5133820"/>
                </a:lnTo>
                <a:cubicBezTo>
                  <a:pt x="7492925" y="5128285"/>
                  <a:pt x="7497158" y="5124086"/>
                  <a:pt x="7501194" y="5121221"/>
                </a:cubicBezTo>
                <a:cubicBezTo>
                  <a:pt x="7505231" y="5118356"/>
                  <a:pt x="7509268" y="5116923"/>
                  <a:pt x="7513305" y="5116923"/>
                </a:cubicBezTo>
                <a:cubicBezTo>
                  <a:pt x="7516430" y="5116923"/>
                  <a:pt x="7519182" y="5117509"/>
                  <a:pt x="7521558" y="5118681"/>
                </a:cubicBezTo>
                <a:cubicBezTo>
                  <a:pt x="7523934" y="5119853"/>
                  <a:pt x="7525872" y="5121546"/>
                  <a:pt x="7527370" y="5123760"/>
                </a:cubicBezTo>
                <a:cubicBezTo>
                  <a:pt x="7528867" y="5125974"/>
                  <a:pt x="7530006" y="5128611"/>
                  <a:pt x="7530788" y="5131671"/>
                </a:cubicBezTo>
                <a:cubicBezTo>
                  <a:pt x="7531569" y="5134731"/>
                  <a:pt x="7531960" y="5138768"/>
                  <a:pt x="7531960" y="5143782"/>
                </a:cubicBezTo>
                <a:lnTo>
                  <a:pt x="7531960" y="5195253"/>
                </a:lnTo>
                <a:cubicBezTo>
                  <a:pt x="7531960" y="5195774"/>
                  <a:pt x="7532090" y="5196214"/>
                  <a:pt x="7532350" y="5196572"/>
                </a:cubicBezTo>
                <a:cubicBezTo>
                  <a:pt x="7532611" y="5196930"/>
                  <a:pt x="7533034" y="5197239"/>
                  <a:pt x="7533620" y="5197500"/>
                </a:cubicBezTo>
                <a:cubicBezTo>
                  <a:pt x="7534206" y="5197760"/>
                  <a:pt x="7535020" y="5197955"/>
                  <a:pt x="7536062" y="5198086"/>
                </a:cubicBezTo>
                <a:cubicBezTo>
                  <a:pt x="7537104" y="5198216"/>
                  <a:pt x="7538438" y="5198281"/>
                  <a:pt x="7540066" y="5198281"/>
                </a:cubicBezTo>
                <a:cubicBezTo>
                  <a:pt x="7541629" y="5198281"/>
                  <a:pt x="7542931" y="5198216"/>
                  <a:pt x="7543973" y="5198086"/>
                </a:cubicBezTo>
                <a:cubicBezTo>
                  <a:pt x="7545015" y="5197955"/>
                  <a:pt x="7545828" y="5197760"/>
                  <a:pt x="7546414" y="5197500"/>
                </a:cubicBezTo>
                <a:cubicBezTo>
                  <a:pt x="7547000" y="5197239"/>
                  <a:pt x="7547424" y="5196930"/>
                  <a:pt x="7547684" y="5196572"/>
                </a:cubicBezTo>
                <a:cubicBezTo>
                  <a:pt x="7547945" y="5196214"/>
                  <a:pt x="7548075" y="5195774"/>
                  <a:pt x="7548075" y="5195253"/>
                </a:cubicBezTo>
                <a:lnTo>
                  <a:pt x="7548075" y="5141633"/>
                </a:lnTo>
                <a:cubicBezTo>
                  <a:pt x="7548075" y="5135383"/>
                  <a:pt x="7547538" y="5130027"/>
                  <a:pt x="7546464" y="5125567"/>
                </a:cubicBezTo>
                <a:cubicBezTo>
                  <a:pt x="7545389" y="5121107"/>
                  <a:pt x="7543615" y="5117216"/>
                  <a:pt x="7541140" y="5113895"/>
                </a:cubicBezTo>
                <a:cubicBezTo>
                  <a:pt x="7538666" y="5110575"/>
                  <a:pt x="7535427" y="5107921"/>
                  <a:pt x="7531422" y="5105935"/>
                </a:cubicBezTo>
                <a:cubicBezTo>
                  <a:pt x="7527418" y="5103950"/>
                  <a:pt x="7522486" y="5102957"/>
                  <a:pt x="7516626" y="5102957"/>
                </a:cubicBezTo>
                <a:close/>
                <a:moveTo>
                  <a:pt x="7413464" y="5102957"/>
                </a:moveTo>
                <a:cubicBezTo>
                  <a:pt x="7407018" y="5102957"/>
                  <a:pt x="7401191" y="5104080"/>
                  <a:pt x="7395982" y="5106326"/>
                </a:cubicBezTo>
                <a:cubicBezTo>
                  <a:pt x="7390773" y="5108573"/>
                  <a:pt x="7386329" y="5111796"/>
                  <a:pt x="7382650" y="5115995"/>
                </a:cubicBezTo>
                <a:cubicBezTo>
                  <a:pt x="7378972" y="5120195"/>
                  <a:pt x="7376156" y="5125306"/>
                  <a:pt x="7374202" y="5131329"/>
                </a:cubicBezTo>
                <a:cubicBezTo>
                  <a:pt x="7372248" y="5137352"/>
                  <a:pt x="7371272" y="5144140"/>
                  <a:pt x="7371272" y="5151693"/>
                </a:cubicBezTo>
                <a:cubicBezTo>
                  <a:pt x="7371272" y="5159637"/>
                  <a:pt x="7372216" y="5166604"/>
                  <a:pt x="7374104" y="5172594"/>
                </a:cubicBezTo>
                <a:cubicBezTo>
                  <a:pt x="7375992" y="5178585"/>
                  <a:pt x="7378792" y="5183566"/>
                  <a:pt x="7382504" y="5187537"/>
                </a:cubicBezTo>
                <a:cubicBezTo>
                  <a:pt x="7386215" y="5191509"/>
                  <a:pt x="7390790" y="5194505"/>
                  <a:pt x="7396226" y="5196523"/>
                </a:cubicBezTo>
                <a:cubicBezTo>
                  <a:pt x="7401663" y="5198541"/>
                  <a:pt x="7407996" y="5199551"/>
                  <a:pt x="7415222" y="5199551"/>
                </a:cubicBezTo>
                <a:cubicBezTo>
                  <a:pt x="7419390" y="5199551"/>
                  <a:pt x="7423313" y="5199241"/>
                  <a:pt x="7426992" y="5198623"/>
                </a:cubicBezTo>
                <a:cubicBezTo>
                  <a:pt x="7430670" y="5198004"/>
                  <a:pt x="7433910" y="5197304"/>
                  <a:pt x="7436710" y="5196523"/>
                </a:cubicBezTo>
                <a:cubicBezTo>
                  <a:pt x="7439510" y="5195742"/>
                  <a:pt x="7441788" y="5194944"/>
                  <a:pt x="7443546" y="5194130"/>
                </a:cubicBezTo>
                <a:cubicBezTo>
                  <a:pt x="7445304" y="5193316"/>
                  <a:pt x="7446362" y="5192730"/>
                  <a:pt x="7446721" y="5192372"/>
                </a:cubicBezTo>
                <a:cubicBezTo>
                  <a:pt x="7447079" y="5192014"/>
                  <a:pt x="7447372" y="5191640"/>
                  <a:pt x="7447600" y="5191249"/>
                </a:cubicBezTo>
                <a:cubicBezTo>
                  <a:pt x="7447828" y="5190858"/>
                  <a:pt x="7447990" y="5190419"/>
                  <a:pt x="7448088" y="5189930"/>
                </a:cubicBezTo>
                <a:cubicBezTo>
                  <a:pt x="7448186" y="5189442"/>
                  <a:pt x="7448267" y="5188889"/>
                  <a:pt x="7448332" y="5188270"/>
                </a:cubicBezTo>
                <a:cubicBezTo>
                  <a:pt x="7448398" y="5187651"/>
                  <a:pt x="7448430" y="5186919"/>
                  <a:pt x="7448430" y="5186072"/>
                </a:cubicBezTo>
                <a:cubicBezTo>
                  <a:pt x="7448430" y="5184900"/>
                  <a:pt x="7448380" y="5183907"/>
                  <a:pt x="7448283" y="5183094"/>
                </a:cubicBezTo>
                <a:cubicBezTo>
                  <a:pt x="7448184" y="5182280"/>
                  <a:pt x="7448038" y="5181645"/>
                  <a:pt x="7447841" y="5181189"/>
                </a:cubicBezTo>
                <a:cubicBezTo>
                  <a:pt x="7447644" y="5180733"/>
                  <a:pt x="7447366" y="5180391"/>
                  <a:pt x="7447007" y="5180164"/>
                </a:cubicBezTo>
                <a:cubicBezTo>
                  <a:pt x="7446647" y="5179936"/>
                  <a:pt x="7446239" y="5179822"/>
                  <a:pt x="7445781" y="5179822"/>
                </a:cubicBezTo>
                <a:cubicBezTo>
                  <a:pt x="7444996" y="5179822"/>
                  <a:pt x="7443834" y="5180164"/>
                  <a:pt x="7442296" y="5180847"/>
                </a:cubicBezTo>
                <a:cubicBezTo>
                  <a:pt x="7440758" y="5181531"/>
                  <a:pt x="7438795" y="5182296"/>
                  <a:pt x="7436407" y="5183142"/>
                </a:cubicBezTo>
                <a:cubicBezTo>
                  <a:pt x="7434018" y="5183989"/>
                  <a:pt x="7431188" y="5184754"/>
                  <a:pt x="7427918" y="5185438"/>
                </a:cubicBezTo>
                <a:cubicBezTo>
                  <a:pt x="7424646" y="5186121"/>
                  <a:pt x="7420916" y="5186463"/>
                  <a:pt x="7416729" y="5186463"/>
                </a:cubicBezTo>
                <a:cubicBezTo>
                  <a:pt x="7411430" y="5186463"/>
                  <a:pt x="7406948" y="5185714"/>
                  <a:pt x="7403284" y="5184217"/>
                </a:cubicBezTo>
                <a:cubicBezTo>
                  <a:pt x="7399620" y="5182719"/>
                  <a:pt x="7396642" y="5180570"/>
                  <a:pt x="7394352" y="5177771"/>
                </a:cubicBezTo>
                <a:cubicBezTo>
                  <a:pt x="7392062" y="5174971"/>
                  <a:pt x="7390426" y="5171618"/>
                  <a:pt x="7389445" y="5167711"/>
                </a:cubicBezTo>
                <a:cubicBezTo>
                  <a:pt x="7388464" y="5163804"/>
                  <a:pt x="7387973" y="5159409"/>
                  <a:pt x="7387973" y="5154526"/>
                </a:cubicBezTo>
                <a:lnTo>
                  <a:pt x="7445862" y="5154526"/>
                </a:lnTo>
                <a:cubicBezTo>
                  <a:pt x="7447498" y="5154526"/>
                  <a:pt x="7448953" y="5153988"/>
                  <a:pt x="7450228" y="5152914"/>
                </a:cubicBezTo>
                <a:cubicBezTo>
                  <a:pt x="7451504" y="5151840"/>
                  <a:pt x="7452142" y="5150033"/>
                  <a:pt x="7452142" y="5147493"/>
                </a:cubicBezTo>
                <a:lnTo>
                  <a:pt x="7452142" y="5144563"/>
                </a:lnTo>
                <a:cubicBezTo>
                  <a:pt x="7452142" y="5138833"/>
                  <a:pt x="7451409" y="5133445"/>
                  <a:pt x="7449944" y="5128399"/>
                </a:cubicBezTo>
                <a:cubicBezTo>
                  <a:pt x="7448479" y="5123353"/>
                  <a:pt x="7446184" y="5118958"/>
                  <a:pt x="7443058" y="5115214"/>
                </a:cubicBezTo>
                <a:cubicBezTo>
                  <a:pt x="7439933" y="5111470"/>
                  <a:pt x="7435944" y="5108491"/>
                  <a:pt x="7431094" y="5106277"/>
                </a:cubicBezTo>
                <a:cubicBezTo>
                  <a:pt x="7426243" y="5104064"/>
                  <a:pt x="7420366" y="5102957"/>
                  <a:pt x="7413464" y="5102957"/>
                </a:cubicBezTo>
                <a:close/>
                <a:moveTo>
                  <a:pt x="7258279" y="5102957"/>
                </a:moveTo>
                <a:cubicBezTo>
                  <a:pt x="7253526" y="5102957"/>
                  <a:pt x="7248822" y="5104243"/>
                  <a:pt x="7244166" y="5106815"/>
                </a:cubicBezTo>
                <a:cubicBezTo>
                  <a:pt x="7239510" y="5109386"/>
                  <a:pt x="7234708" y="5113440"/>
                  <a:pt x="7229760" y="5118974"/>
                </a:cubicBezTo>
                <a:lnTo>
                  <a:pt x="7229760" y="5107352"/>
                </a:lnTo>
                <a:cubicBezTo>
                  <a:pt x="7229760" y="5106831"/>
                  <a:pt x="7229646" y="5106391"/>
                  <a:pt x="7229418" y="5106033"/>
                </a:cubicBezTo>
                <a:cubicBezTo>
                  <a:pt x="7229190" y="5105675"/>
                  <a:pt x="7228816" y="5105349"/>
                  <a:pt x="7228294" y="5105056"/>
                </a:cubicBezTo>
                <a:cubicBezTo>
                  <a:pt x="7227774" y="5104763"/>
                  <a:pt x="7227041" y="5104568"/>
                  <a:pt x="7226097" y="5104470"/>
                </a:cubicBezTo>
                <a:cubicBezTo>
                  <a:pt x="7225153" y="5104373"/>
                  <a:pt x="7223964" y="5104324"/>
                  <a:pt x="7222532" y="5104324"/>
                </a:cubicBezTo>
                <a:cubicBezTo>
                  <a:pt x="7221034" y="5104324"/>
                  <a:pt x="7219830" y="5104373"/>
                  <a:pt x="7218918" y="5104470"/>
                </a:cubicBezTo>
                <a:cubicBezTo>
                  <a:pt x="7218007" y="5104568"/>
                  <a:pt x="7217258" y="5104763"/>
                  <a:pt x="7216672" y="5105056"/>
                </a:cubicBezTo>
                <a:cubicBezTo>
                  <a:pt x="7216086" y="5105349"/>
                  <a:pt x="7215696" y="5105675"/>
                  <a:pt x="7215500" y="5106033"/>
                </a:cubicBezTo>
                <a:cubicBezTo>
                  <a:pt x="7215304" y="5106391"/>
                  <a:pt x="7215207" y="5106831"/>
                  <a:pt x="7215207" y="5107352"/>
                </a:cubicBezTo>
                <a:lnTo>
                  <a:pt x="7215207" y="5195253"/>
                </a:lnTo>
                <a:cubicBezTo>
                  <a:pt x="7215207" y="5195774"/>
                  <a:pt x="7215321" y="5196214"/>
                  <a:pt x="7215549" y="5196572"/>
                </a:cubicBezTo>
                <a:cubicBezTo>
                  <a:pt x="7215777" y="5196930"/>
                  <a:pt x="7216200" y="5197239"/>
                  <a:pt x="7216818" y="5197500"/>
                </a:cubicBezTo>
                <a:cubicBezTo>
                  <a:pt x="7217437" y="5197760"/>
                  <a:pt x="7218268" y="5197955"/>
                  <a:pt x="7219309" y="5198086"/>
                </a:cubicBezTo>
                <a:cubicBezTo>
                  <a:pt x="7220351" y="5198216"/>
                  <a:pt x="7221653" y="5198281"/>
                  <a:pt x="7223216" y="5198281"/>
                </a:cubicBezTo>
                <a:cubicBezTo>
                  <a:pt x="7224844" y="5198281"/>
                  <a:pt x="7226178" y="5198216"/>
                  <a:pt x="7227220" y="5198086"/>
                </a:cubicBezTo>
                <a:cubicBezTo>
                  <a:pt x="7228262" y="5197955"/>
                  <a:pt x="7229076" y="5197760"/>
                  <a:pt x="7229662" y="5197500"/>
                </a:cubicBezTo>
                <a:cubicBezTo>
                  <a:pt x="7230248" y="5197239"/>
                  <a:pt x="7230671" y="5196930"/>
                  <a:pt x="7230932" y="5196572"/>
                </a:cubicBezTo>
                <a:cubicBezTo>
                  <a:pt x="7231192" y="5196214"/>
                  <a:pt x="7231322" y="5195774"/>
                  <a:pt x="7231322" y="5195253"/>
                </a:cubicBezTo>
                <a:lnTo>
                  <a:pt x="7231322" y="5133820"/>
                </a:lnTo>
                <a:cubicBezTo>
                  <a:pt x="7235750" y="5128285"/>
                  <a:pt x="7239852" y="5124086"/>
                  <a:pt x="7243628" y="5121221"/>
                </a:cubicBezTo>
                <a:cubicBezTo>
                  <a:pt x="7247405" y="5118356"/>
                  <a:pt x="7251149" y="5116923"/>
                  <a:pt x="7254860" y="5116923"/>
                </a:cubicBezTo>
                <a:cubicBezTo>
                  <a:pt x="7257856" y="5116923"/>
                  <a:pt x="7260444" y="5117509"/>
                  <a:pt x="7262625" y="5118681"/>
                </a:cubicBezTo>
                <a:cubicBezTo>
                  <a:pt x="7264806" y="5119853"/>
                  <a:pt x="7266613" y="5121546"/>
                  <a:pt x="7268046" y="5123760"/>
                </a:cubicBezTo>
                <a:cubicBezTo>
                  <a:pt x="7269478" y="5125974"/>
                  <a:pt x="7270552" y="5128611"/>
                  <a:pt x="7271268" y="5131671"/>
                </a:cubicBezTo>
                <a:cubicBezTo>
                  <a:pt x="7271985" y="5134731"/>
                  <a:pt x="7272343" y="5138117"/>
                  <a:pt x="7272343" y="5141829"/>
                </a:cubicBezTo>
                <a:lnTo>
                  <a:pt x="7272343" y="5195253"/>
                </a:lnTo>
                <a:cubicBezTo>
                  <a:pt x="7272343" y="5195774"/>
                  <a:pt x="7272457" y="5196214"/>
                  <a:pt x="7272685" y="5196572"/>
                </a:cubicBezTo>
                <a:cubicBezTo>
                  <a:pt x="7272913" y="5196930"/>
                  <a:pt x="7273336" y="5197239"/>
                  <a:pt x="7273954" y="5197500"/>
                </a:cubicBezTo>
                <a:cubicBezTo>
                  <a:pt x="7274573" y="5197760"/>
                  <a:pt x="7275420" y="5197955"/>
                  <a:pt x="7276494" y="5198086"/>
                </a:cubicBezTo>
                <a:cubicBezTo>
                  <a:pt x="7277568" y="5198216"/>
                  <a:pt x="7278854" y="5198281"/>
                  <a:pt x="7280352" y="5198281"/>
                </a:cubicBezTo>
                <a:cubicBezTo>
                  <a:pt x="7281914" y="5198281"/>
                  <a:pt x="7283217" y="5198216"/>
                  <a:pt x="7284258" y="5198086"/>
                </a:cubicBezTo>
                <a:cubicBezTo>
                  <a:pt x="7285300" y="5197955"/>
                  <a:pt x="7286130" y="5197760"/>
                  <a:pt x="7286749" y="5197500"/>
                </a:cubicBezTo>
                <a:cubicBezTo>
                  <a:pt x="7287368" y="5197239"/>
                  <a:pt x="7287808" y="5196930"/>
                  <a:pt x="7288068" y="5196572"/>
                </a:cubicBezTo>
                <a:cubicBezTo>
                  <a:pt x="7288328" y="5196214"/>
                  <a:pt x="7288458" y="5195774"/>
                  <a:pt x="7288458" y="5195253"/>
                </a:cubicBezTo>
                <a:lnTo>
                  <a:pt x="7288458" y="5133820"/>
                </a:lnTo>
                <a:cubicBezTo>
                  <a:pt x="7292951" y="5128285"/>
                  <a:pt x="7297070" y="5124086"/>
                  <a:pt x="7300814" y="5121221"/>
                </a:cubicBezTo>
                <a:cubicBezTo>
                  <a:pt x="7304558" y="5118356"/>
                  <a:pt x="7308285" y="5116923"/>
                  <a:pt x="7311996" y="5116923"/>
                </a:cubicBezTo>
                <a:cubicBezTo>
                  <a:pt x="7314992" y="5116923"/>
                  <a:pt x="7317596" y="5117509"/>
                  <a:pt x="7319810" y="5118681"/>
                </a:cubicBezTo>
                <a:cubicBezTo>
                  <a:pt x="7322024" y="5119853"/>
                  <a:pt x="7323847" y="5121546"/>
                  <a:pt x="7325280" y="5123760"/>
                </a:cubicBezTo>
                <a:cubicBezTo>
                  <a:pt x="7326712" y="5125974"/>
                  <a:pt x="7327754" y="5128611"/>
                  <a:pt x="7328405" y="5131671"/>
                </a:cubicBezTo>
                <a:cubicBezTo>
                  <a:pt x="7329056" y="5134731"/>
                  <a:pt x="7329382" y="5138117"/>
                  <a:pt x="7329382" y="5141829"/>
                </a:cubicBezTo>
                <a:lnTo>
                  <a:pt x="7329382" y="5195253"/>
                </a:lnTo>
                <a:cubicBezTo>
                  <a:pt x="7329382" y="5195774"/>
                  <a:pt x="7329512" y="5196214"/>
                  <a:pt x="7329772" y="5196572"/>
                </a:cubicBezTo>
                <a:cubicBezTo>
                  <a:pt x="7330032" y="5196930"/>
                  <a:pt x="7330472" y="5197239"/>
                  <a:pt x="7331090" y="5197500"/>
                </a:cubicBezTo>
                <a:cubicBezTo>
                  <a:pt x="7331709" y="5197760"/>
                  <a:pt x="7332540" y="5197955"/>
                  <a:pt x="7333581" y="5198086"/>
                </a:cubicBezTo>
                <a:cubicBezTo>
                  <a:pt x="7334623" y="5198216"/>
                  <a:pt x="7335958" y="5198281"/>
                  <a:pt x="7337586" y="5198281"/>
                </a:cubicBezTo>
                <a:cubicBezTo>
                  <a:pt x="7339148" y="5198281"/>
                  <a:pt x="7340450" y="5198216"/>
                  <a:pt x="7341492" y="5198086"/>
                </a:cubicBezTo>
                <a:cubicBezTo>
                  <a:pt x="7342534" y="5197955"/>
                  <a:pt x="7343348" y="5197760"/>
                  <a:pt x="7343934" y="5197500"/>
                </a:cubicBezTo>
                <a:cubicBezTo>
                  <a:pt x="7344520" y="5197239"/>
                  <a:pt x="7344944" y="5196930"/>
                  <a:pt x="7345204" y="5196572"/>
                </a:cubicBezTo>
                <a:cubicBezTo>
                  <a:pt x="7345464" y="5196214"/>
                  <a:pt x="7345594" y="5195774"/>
                  <a:pt x="7345594" y="5195253"/>
                </a:cubicBezTo>
                <a:lnTo>
                  <a:pt x="7345594" y="5139680"/>
                </a:lnTo>
                <a:cubicBezTo>
                  <a:pt x="7345594" y="5134731"/>
                  <a:pt x="7345090" y="5130027"/>
                  <a:pt x="7344080" y="5125567"/>
                </a:cubicBezTo>
                <a:cubicBezTo>
                  <a:pt x="7343072" y="5121107"/>
                  <a:pt x="7341378" y="5117216"/>
                  <a:pt x="7339002" y="5113895"/>
                </a:cubicBezTo>
                <a:cubicBezTo>
                  <a:pt x="7336625" y="5110575"/>
                  <a:pt x="7333516" y="5107921"/>
                  <a:pt x="7329674" y="5105935"/>
                </a:cubicBezTo>
                <a:cubicBezTo>
                  <a:pt x="7325833" y="5103950"/>
                  <a:pt x="7321080" y="5102957"/>
                  <a:pt x="7315415" y="5102957"/>
                </a:cubicBezTo>
                <a:cubicBezTo>
                  <a:pt x="7313071" y="5102957"/>
                  <a:pt x="7310743" y="5103266"/>
                  <a:pt x="7308432" y="5103884"/>
                </a:cubicBezTo>
                <a:cubicBezTo>
                  <a:pt x="7306120" y="5104503"/>
                  <a:pt x="7303744" y="5105496"/>
                  <a:pt x="7301302" y="5106863"/>
                </a:cubicBezTo>
                <a:cubicBezTo>
                  <a:pt x="7298860" y="5108231"/>
                  <a:pt x="7296320" y="5110021"/>
                  <a:pt x="7293684" y="5112235"/>
                </a:cubicBezTo>
                <a:cubicBezTo>
                  <a:pt x="7291046" y="5114449"/>
                  <a:pt x="7288263" y="5117151"/>
                  <a:pt x="7285333" y="5120342"/>
                </a:cubicBezTo>
                <a:cubicBezTo>
                  <a:pt x="7284291" y="5117737"/>
                  <a:pt x="7282989" y="5115377"/>
                  <a:pt x="7281426" y="5113261"/>
                </a:cubicBezTo>
                <a:cubicBezTo>
                  <a:pt x="7279864" y="5111144"/>
                  <a:pt x="7277976" y="5109321"/>
                  <a:pt x="7275762" y="5107791"/>
                </a:cubicBezTo>
                <a:cubicBezTo>
                  <a:pt x="7273548" y="5106261"/>
                  <a:pt x="7270992" y="5105073"/>
                  <a:pt x="7268094" y="5104226"/>
                </a:cubicBezTo>
                <a:cubicBezTo>
                  <a:pt x="7265197" y="5103380"/>
                  <a:pt x="7261925" y="5102957"/>
                  <a:pt x="7258279" y="5102957"/>
                </a:cubicBezTo>
                <a:close/>
                <a:moveTo>
                  <a:pt x="7099484" y="5102957"/>
                </a:moveTo>
                <a:cubicBezTo>
                  <a:pt x="7094144" y="5102957"/>
                  <a:pt x="7089473" y="5103673"/>
                  <a:pt x="7085468" y="5105105"/>
                </a:cubicBezTo>
                <a:cubicBezTo>
                  <a:pt x="7081464" y="5106538"/>
                  <a:pt x="7078127" y="5108442"/>
                  <a:pt x="7075458" y="5110819"/>
                </a:cubicBezTo>
                <a:cubicBezTo>
                  <a:pt x="7072788" y="5113196"/>
                  <a:pt x="7070786" y="5115963"/>
                  <a:pt x="7069451" y="5119121"/>
                </a:cubicBezTo>
                <a:cubicBezTo>
                  <a:pt x="7068116" y="5122279"/>
                  <a:pt x="7067448" y="5125583"/>
                  <a:pt x="7067448" y="5129034"/>
                </a:cubicBezTo>
                <a:cubicBezTo>
                  <a:pt x="7067448" y="5132941"/>
                  <a:pt x="7068084" y="5136294"/>
                  <a:pt x="7069353" y="5139094"/>
                </a:cubicBezTo>
                <a:cubicBezTo>
                  <a:pt x="7070623" y="5141894"/>
                  <a:pt x="7072300" y="5144303"/>
                  <a:pt x="7074383" y="5146321"/>
                </a:cubicBezTo>
                <a:cubicBezTo>
                  <a:pt x="7076466" y="5148340"/>
                  <a:pt x="7078827" y="5150049"/>
                  <a:pt x="7081464" y="5151449"/>
                </a:cubicBezTo>
                <a:cubicBezTo>
                  <a:pt x="7084101" y="5152849"/>
                  <a:pt x="7086804" y="5154102"/>
                  <a:pt x="7089570" y="5155209"/>
                </a:cubicBezTo>
                <a:cubicBezTo>
                  <a:pt x="7092338" y="5156316"/>
                  <a:pt x="7095024" y="5157374"/>
                  <a:pt x="7097628" y="5158383"/>
                </a:cubicBezTo>
                <a:cubicBezTo>
                  <a:pt x="7100232" y="5159393"/>
                  <a:pt x="7102576" y="5160548"/>
                  <a:pt x="7104660" y="5161851"/>
                </a:cubicBezTo>
                <a:cubicBezTo>
                  <a:pt x="7106744" y="5163153"/>
                  <a:pt x="7108420" y="5164651"/>
                  <a:pt x="7109690" y="5166343"/>
                </a:cubicBezTo>
                <a:cubicBezTo>
                  <a:pt x="7110960" y="5168036"/>
                  <a:pt x="7111595" y="5170120"/>
                  <a:pt x="7111595" y="5172594"/>
                </a:cubicBezTo>
                <a:cubicBezTo>
                  <a:pt x="7111595" y="5175003"/>
                  <a:pt x="7111156" y="5177087"/>
                  <a:pt x="7110276" y="5178845"/>
                </a:cubicBezTo>
                <a:cubicBezTo>
                  <a:pt x="7109397" y="5180603"/>
                  <a:pt x="7108144" y="5182052"/>
                  <a:pt x="7106516" y="5183191"/>
                </a:cubicBezTo>
                <a:cubicBezTo>
                  <a:pt x="7104888" y="5184331"/>
                  <a:pt x="7102968" y="5185193"/>
                  <a:pt x="7100754" y="5185779"/>
                </a:cubicBezTo>
                <a:cubicBezTo>
                  <a:pt x="7098540" y="5186365"/>
                  <a:pt x="7096066" y="5186658"/>
                  <a:pt x="7093331" y="5186658"/>
                </a:cubicBezTo>
                <a:cubicBezTo>
                  <a:pt x="7089684" y="5186658"/>
                  <a:pt x="7086462" y="5186219"/>
                  <a:pt x="7083662" y="5185340"/>
                </a:cubicBezTo>
                <a:cubicBezTo>
                  <a:pt x="7080862" y="5184461"/>
                  <a:pt x="7078436" y="5183501"/>
                  <a:pt x="7076386" y="5182459"/>
                </a:cubicBezTo>
                <a:cubicBezTo>
                  <a:pt x="7074334" y="5181417"/>
                  <a:pt x="7072609" y="5180457"/>
                  <a:pt x="7071209" y="5179578"/>
                </a:cubicBezTo>
                <a:cubicBezTo>
                  <a:pt x="7069809" y="5178698"/>
                  <a:pt x="7068751" y="5178259"/>
                  <a:pt x="7068034" y="5178259"/>
                </a:cubicBezTo>
                <a:cubicBezTo>
                  <a:pt x="7067579" y="5178259"/>
                  <a:pt x="7067172" y="5178373"/>
                  <a:pt x="7066814" y="5178601"/>
                </a:cubicBezTo>
                <a:cubicBezTo>
                  <a:pt x="7066456" y="5178829"/>
                  <a:pt x="7066179" y="5179203"/>
                  <a:pt x="7065984" y="5179724"/>
                </a:cubicBezTo>
                <a:cubicBezTo>
                  <a:pt x="7065788" y="5180245"/>
                  <a:pt x="7065626" y="5180929"/>
                  <a:pt x="7065495" y="5181775"/>
                </a:cubicBezTo>
                <a:cubicBezTo>
                  <a:pt x="7065365" y="5182622"/>
                  <a:pt x="7065300" y="5183663"/>
                  <a:pt x="7065300" y="5184900"/>
                </a:cubicBezTo>
                <a:cubicBezTo>
                  <a:pt x="7065300" y="5186919"/>
                  <a:pt x="7065462" y="5188514"/>
                  <a:pt x="7065788" y="5189686"/>
                </a:cubicBezTo>
                <a:cubicBezTo>
                  <a:pt x="7066114" y="5190858"/>
                  <a:pt x="7066634" y="5191770"/>
                  <a:pt x="7067351" y="5192421"/>
                </a:cubicBezTo>
                <a:cubicBezTo>
                  <a:pt x="7068067" y="5193072"/>
                  <a:pt x="7069206" y="5193805"/>
                  <a:pt x="7070770" y="5194618"/>
                </a:cubicBezTo>
                <a:cubicBezTo>
                  <a:pt x="7072332" y="5195432"/>
                  <a:pt x="7074236" y="5196214"/>
                  <a:pt x="7076483" y="5196962"/>
                </a:cubicBezTo>
                <a:cubicBezTo>
                  <a:pt x="7078730" y="5197711"/>
                  <a:pt x="7081268" y="5198330"/>
                  <a:pt x="7084101" y="5198818"/>
                </a:cubicBezTo>
                <a:cubicBezTo>
                  <a:pt x="7086934" y="5199307"/>
                  <a:pt x="7089912" y="5199551"/>
                  <a:pt x="7093038" y="5199551"/>
                </a:cubicBezTo>
                <a:cubicBezTo>
                  <a:pt x="7098116" y="5199551"/>
                  <a:pt x="7102772" y="5198932"/>
                  <a:pt x="7107004" y="5197695"/>
                </a:cubicBezTo>
                <a:cubicBezTo>
                  <a:pt x="7111236" y="5196458"/>
                  <a:pt x="7114883" y="5194635"/>
                  <a:pt x="7117943" y="5192226"/>
                </a:cubicBezTo>
                <a:cubicBezTo>
                  <a:pt x="7121004" y="5189816"/>
                  <a:pt x="7123364" y="5186854"/>
                  <a:pt x="7125024" y="5183338"/>
                </a:cubicBezTo>
                <a:cubicBezTo>
                  <a:pt x="7126684" y="5179822"/>
                  <a:pt x="7127514" y="5175817"/>
                  <a:pt x="7127514" y="5171325"/>
                </a:cubicBezTo>
                <a:cubicBezTo>
                  <a:pt x="7127514" y="5167548"/>
                  <a:pt x="7126880" y="5164292"/>
                  <a:pt x="7125610" y="5161558"/>
                </a:cubicBezTo>
                <a:cubicBezTo>
                  <a:pt x="7124340" y="5158823"/>
                  <a:pt x="7122664" y="5156479"/>
                  <a:pt x="7120580" y="5154526"/>
                </a:cubicBezTo>
                <a:cubicBezTo>
                  <a:pt x="7118496" y="5152572"/>
                  <a:pt x="7116104" y="5150912"/>
                  <a:pt x="7113402" y="5149544"/>
                </a:cubicBezTo>
                <a:cubicBezTo>
                  <a:pt x="7110700" y="5148177"/>
                  <a:pt x="7107965" y="5146940"/>
                  <a:pt x="7105198" y="5145833"/>
                </a:cubicBezTo>
                <a:cubicBezTo>
                  <a:pt x="7102430" y="5144726"/>
                  <a:pt x="7099712" y="5143652"/>
                  <a:pt x="7097042" y="5142610"/>
                </a:cubicBezTo>
                <a:cubicBezTo>
                  <a:pt x="7094372" y="5141568"/>
                  <a:pt x="7091996" y="5140396"/>
                  <a:pt x="7089912" y="5139094"/>
                </a:cubicBezTo>
                <a:cubicBezTo>
                  <a:pt x="7087829" y="5137792"/>
                  <a:pt x="7086136" y="5136278"/>
                  <a:pt x="7084834" y="5134552"/>
                </a:cubicBezTo>
                <a:cubicBezTo>
                  <a:pt x="7083532" y="5132827"/>
                  <a:pt x="7082880" y="5130694"/>
                  <a:pt x="7082880" y="5128155"/>
                </a:cubicBezTo>
                <a:cubicBezTo>
                  <a:pt x="7082880" y="5126332"/>
                  <a:pt x="7083222" y="5124639"/>
                  <a:pt x="7083906" y="5123076"/>
                </a:cubicBezTo>
                <a:cubicBezTo>
                  <a:pt x="7084590" y="5121514"/>
                  <a:pt x="7085598" y="5120163"/>
                  <a:pt x="7086934" y="5119023"/>
                </a:cubicBezTo>
                <a:cubicBezTo>
                  <a:pt x="7088268" y="5117884"/>
                  <a:pt x="7089978" y="5117005"/>
                  <a:pt x="7092061" y="5116386"/>
                </a:cubicBezTo>
                <a:cubicBezTo>
                  <a:pt x="7094144" y="5115767"/>
                  <a:pt x="7096554" y="5115458"/>
                  <a:pt x="7099288" y="5115458"/>
                </a:cubicBezTo>
                <a:cubicBezTo>
                  <a:pt x="7102349" y="5115458"/>
                  <a:pt x="7105068" y="5115816"/>
                  <a:pt x="7107444" y="5116533"/>
                </a:cubicBezTo>
                <a:cubicBezTo>
                  <a:pt x="7109820" y="5117249"/>
                  <a:pt x="7111888" y="5118014"/>
                  <a:pt x="7113646" y="5118828"/>
                </a:cubicBezTo>
                <a:cubicBezTo>
                  <a:pt x="7115404" y="5119642"/>
                  <a:pt x="7116836" y="5120407"/>
                  <a:pt x="7117943" y="5121123"/>
                </a:cubicBezTo>
                <a:cubicBezTo>
                  <a:pt x="7119050" y="5121839"/>
                  <a:pt x="7119896" y="5122197"/>
                  <a:pt x="7120482" y="5122197"/>
                </a:cubicBezTo>
                <a:cubicBezTo>
                  <a:pt x="7120874" y="5122197"/>
                  <a:pt x="7121232" y="5122083"/>
                  <a:pt x="7121557" y="5121855"/>
                </a:cubicBezTo>
                <a:cubicBezTo>
                  <a:pt x="7121882" y="5121628"/>
                  <a:pt x="7122159" y="5121253"/>
                  <a:pt x="7122387" y="5120732"/>
                </a:cubicBezTo>
                <a:cubicBezTo>
                  <a:pt x="7122615" y="5120211"/>
                  <a:pt x="7122778" y="5119544"/>
                  <a:pt x="7122876" y="5118730"/>
                </a:cubicBezTo>
                <a:cubicBezTo>
                  <a:pt x="7122973" y="5117916"/>
                  <a:pt x="7123022" y="5116956"/>
                  <a:pt x="7123022" y="5115849"/>
                </a:cubicBezTo>
                <a:cubicBezTo>
                  <a:pt x="7123022" y="5114807"/>
                  <a:pt x="7122973" y="5113928"/>
                  <a:pt x="7122876" y="5113212"/>
                </a:cubicBezTo>
                <a:cubicBezTo>
                  <a:pt x="7122778" y="5112496"/>
                  <a:pt x="7122680" y="5111893"/>
                  <a:pt x="7122582" y="5111405"/>
                </a:cubicBezTo>
                <a:cubicBezTo>
                  <a:pt x="7122485" y="5110917"/>
                  <a:pt x="7122322" y="5110477"/>
                  <a:pt x="7122094" y="5110086"/>
                </a:cubicBezTo>
                <a:cubicBezTo>
                  <a:pt x="7121866" y="5109696"/>
                  <a:pt x="7121410" y="5109240"/>
                  <a:pt x="7120727" y="5108719"/>
                </a:cubicBezTo>
                <a:cubicBezTo>
                  <a:pt x="7120043" y="5108198"/>
                  <a:pt x="7119034" y="5107596"/>
                  <a:pt x="7117699" y="5106912"/>
                </a:cubicBezTo>
                <a:cubicBezTo>
                  <a:pt x="7116364" y="5106228"/>
                  <a:pt x="7114752" y="5105594"/>
                  <a:pt x="7112864" y="5105008"/>
                </a:cubicBezTo>
                <a:cubicBezTo>
                  <a:pt x="7110976" y="5104422"/>
                  <a:pt x="7108860" y="5103933"/>
                  <a:pt x="7106516" y="5103543"/>
                </a:cubicBezTo>
                <a:cubicBezTo>
                  <a:pt x="7104172" y="5103152"/>
                  <a:pt x="7101828" y="5102957"/>
                  <a:pt x="7099484" y="5102957"/>
                </a:cubicBezTo>
                <a:close/>
                <a:moveTo>
                  <a:pt x="6751454" y="5102957"/>
                </a:moveTo>
                <a:cubicBezTo>
                  <a:pt x="6748068" y="5102957"/>
                  <a:pt x="6744715" y="5103266"/>
                  <a:pt x="6741394" y="5103884"/>
                </a:cubicBezTo>
                <a:cubicBezTo>
                  <a:pt x="6738074" y="5104503"/>
                  <a:pt x="6735013" y="5105284"/>
                  <a:pt x="6732214" y="5106228"/>
                </a:cubicBezTo>
                <a:cubicBezTo>
                  <a:pt x="6729414" y="5107173"/>
                  <a:pt x="6726939" y="5108214"/>
                  <a:pt x="6724791" y="5109354"/>
                </a:cubicBezTo>
                <a:cubicBezTo>
                  <a:pt x="6722642" y="5110493"/>
                  <a:pt x="6721128" y="5111486"/>
                  <a:pt x="6720249" y="5112333"/>
                </a:cubicBezTo>
                <a:cubicBezTo>
                  <a:pt x="6719370" y="5113179"/>
                  <a:pt x="6718817" y="5114075"/>
                  <a:pt x="6718589" y="5115019"/>
                </a:cubicBezTo>
                <a:cubicBezTo>
                  <a:pt x="6718361" y="5115963"/>
                  <a:pt x="6718247" y="5117249"/>
                  <a:pt x="6718247" y="5118877"/>
                </a:cubicBezTo>
                <a:cubicBezTo>
                  <a:pt x="6718247" y="5119853"/>
                  <a:pt x="6718312" y="5120749"/>
                  <a:pt x="6718442" y="5121562"/>
                </a:cubicBezTo>
                <a:cubicBezTo>
                  <a:pt x="6718572" y="5122376"/>
                  <a:pt x="6718784" y="5123044"/>
                  <a:pt x="6719077" y="5123565"/>
                </a:cubicBezTo>
                <a:cubicBezTo>
                  <a:pt x="6719370" y="5124086"/>
                  <a:pt x="6719712" y="5124476"/>
                  <a:pt x="6720103" y="5124737"/>
                </a:cubicBezTo>
                <a:cubicBezTo>
                  <a:pt x="6720493" y="5124997"/>
                  <a:pt x="6720949" y="5125127"/>
                  <a:pt x="6721470" y="5125127"/>
                </a:cubicBezTo>
                <a:cubicBezTo>
                  <a:pt x="6722251" y="5125127"/>
                  <a:pt x="6723440" y="5124655"/>
                  <a:pt x="6725035" y="5123711"/>
                </a:cubicBezTo>
                <a:cubicBezTo>
                  <a:pt x="6726630" y="5122767"/>
                  <a:pt x="6728616" y="5121725"/>
                  <a:pt x="6730993" y="5120586"/>
                </a:cubicBezTo>
                <a:cubicBezTo>
                  <a:pt x="6733369" y="5119446"/>
                  <a:pt x="6736137" y="5118404"/>
                  <a:pt x="6739294" y="5117460"/>
                </a:cubicBezTo>
                <a:cubicBezTo>
                  <a:pt x="6742452" y="5116516"/>
                  <a:pt x="6746017" y="5116044"/>
                  <a:pt x="6749989" y="5116044"/>
                </a:cubicBezTo>
                <a:cubicBezTo>
                  <a:pt x="6753700" y="5116044"/>
                  <a:pt x="6756826" y="5116484"/>
                  <a:pt x="6759365" y="5117363"/>
                </a:cubicBezTo>
                <a:cubicBezTo>
                  <a:pt x="6761904" y="5118242"/>
                  <a:pt x="6763972" y="5119544"/>
                  <a:pt x="6765567" y="5121269"/>
                </a:cubicBezTo>
                <a:cubicBezTo>
                  <a:pt x="6767162" y="5122995"/>
                  <a:pt x="6768318" y="5125160"/>
                  <a:pt x="6769034" y="5127764"/>
                </a:cubicBezTo>
                <a:cubicBezTo>
                  <a:pt x="6769750" y="5130369"/>
                  <a:pt x="6770108" y="5133364"/>
                  <a:pt x="6770108" y="5136750"/>
                </a:cubicBezTo>
                <a:lnTo>
                  <a:pt x="6770108" y="5143587"/>
                </a:lnTo>
                <a:lnTo>
                  <a:pt x="6757998" y="5143587"/>
                </a:lnTo>
                <a:cubicBezTo>
                  <a:pt x="6751161" y="5143587"/>
                  <a:pt x="6745008" y="5144189"/>
                  <a:pt x="6739539" y="5145394"/>
                </a:cubicBezTo>
                <a:cubicBezTo>
                  <a:pt x="6734069" y="5146598"/>
                  <a:pt x="6729446" y="5148405"/>
                  <a:pt x="6725670" y="5150814"/>
                </a:cubicBezTo>
                <a:cubicBezTo>
                  <a:pt x="6721893" y="5153223"/>
                  <a:pt x="6718996" y="5156251"/>
                  <a:pt x="6716977" y="5159897"/>
                </a:cubicBezTo>
                <a:cubicBezTo>
                  <a:pt x="6714959" y="5163544"/>
                  <a:pt x="6713950" y="5167841"/>
                  <a:pt x="6713950" y="5172790"/>
                </a:cubicBezTo>
                <a:cubicBezTo>
                  <a:pt x="6713950" y="5177022"/>
                  <a:pt x="6714682" y="5180798"/>
                  <a:pt x="6716147" y="5184119"/>
                </a:cubicBezTo>
                <a:cubicBezTo>
                  <a:pt x="6717612" y="5187440"/>
                  <a:pt x="6719663" y="5190240"/>
                  <a:pt x="6722300" y="5192519"/>
                </a:cubicBezTo>
                <a:cubicBezTo>
                  <a:pt x="6724937" y="5194798"/>
                  <a:pt x="6728128" y="5196539"/>
                  <a:pt x="6731872" y="5197744"/>
                </a:cubicBezTo>
                <a:cubicBezTo>
                  <a:pt x="6735616" y="5198948"/>
                  <a:pt x="6739799" y="5199551"/>
                  <a:pt x="6744422" y="5199551"/>
                </a:cubicBezTo>
                <a:cubicBezTo>
                  <a:pt x="6749696" y="5199551"/>
                  <a:pt x="6754694" y="5198411"/>
                  <a:pt x="6759414" y="5196132"/>
                </a:cubicBezTo>
                <a:cubicBezTo>
                  <a:pt x="6764134" y="5193853"/>
                  <a:pt x="6768416" y="5190663"/>
                  <a:pt x="6772258" y="5186561"/>
                </a:cubicBezTo>
                <a:lnTo>
                  <a:pt x="6772258" y="5195351"/>
                </a:lnTo>
                <a:cubicBezTo>
                  <a:pt x="6772258" y="5196132"/>
                  <a:pt x="6772485" y="5196718"/>
                  <a:pt x="6772941" y="5197109"/>
                </a:cubicBezTo>
                <a:cubicBezTo>
                  <a:pt x="6773397" y="5197500"/>
                  <a:pt x="6774130" y="5197793"/>
                  <a:pt x="6775138" y="5197988"/>
                </a:cubicBezTo>
                <a:cubicBezTo>
                  <a:pt x="6776148" y="5198183"/>
                  <a:pt x="6777499" y="5198281"/>
                  <a:pt x="6779192" y="5198281"/>
                </a:cubicBezTo>
                <a:cubicBezTo>
                  <a:pt x="6780950" y="5198281"/>
                  <a:pt x="6782284" y="5198183"/>
                  <a:pt x="6783196" y="5197988"/>
                </a:cubicBezTo>
                <a:cubicBezTo>
                  <a:pt x="6784108" y="5197793"/>
                  <a:pt x="6784824" y="5197500"/>
                  <a:pt x="6785345" y="5197109"/>
                </a:cubicBezTo>
                <a:cubicBezTo>
                  <a:pt x="6785866" y="5196718"/>
                  <a:pt x="6786126" y="5196132"/>
                  <a:pt x="6786126" y="5195351"/>
                </a:cubicBezTo>
                <a:lnTo>
                  <a:pt x="6786126" y="5136066"/>
                </a:lnTo>
                <a:cubicBezTo>
                  <a:pt x="6786126" y="5130597"/>
                  <a:pt x="6785508" y="5125811"/>
                  <a:pt x="6784270" y="5121709"/>
                </a:cubicBezTo>
                <a:cubicBezTo>
                  <a:pt x="6783034" y="5117607"/>
                  <a:pt x="6781048" y="5114172"/>
                  <a:pt x="6778313" y="5111405"/>
                </a:cubicBezTo>
                <a:cubicBezTo>
                  <a:pt x="6775578" y="5108638"/>
                  <a:pt x="6771997" y="5106538"/>
                  <a:pt x="6767569" y="5105105"/>
                </a:cubicBezTo>
                <a:cubicBezTo>
                  <a:pt x="6763142" y="5103673"/>
                  <a:pt x="6757770" y="5102957"/>
                  <a:pt x="6751454" y="5102957"/>
                </a:cubicBezTo>
                <a:close/>
                <a:moveTo>
                  <a:pt x="6603840" y="5102957"/>
                </a:moveTo>
                <a:cubicBezTo>
                  <a:pt x="6597394" y="5102957"/>
                  <a:pt x="6591566" y="5104080"/>
                  <a:pt x="6586357" y="5106326"/>
                </a:cubicBezTo>
                <a:cubicBezTo>
                  <a:pt x="6581148" y="5108573"/>
                  <a:pt x="6576704" y="5111796"/>
                  <a:pt x="6573026" y="5115995"/>
                </a:cubicBezTo>
                <a:cubicBezTo>
                  <a:pt x="6569347" y="5120195"/>
                  <a:pt x="6566531" y="5125306"/>
                  <a:pt x="6564577" y="5131329"/>
                </a:cubicBezTo>
                <a:cubicBezTo>
                  <a:pt x="6562624" y="5137352"/>
                  <a:pt x="6561647" y="5144140"/>
                  <a:pt x="6561647" y="5151693"/>
                </a:cubicBezTo>
                <a:cubicBezTo>
                  <a:pt x="6561647" y="5159637"/>
                  <a:pt x="6562591" y="5166604"/>
                  <a:pt x="6564480" y="5172594"/>
                </a:cubicBezTo>
                <a:cubicBezTo>
                  <a:pt x="6566368" y="5178585"/>
                  <a:pt x="6569168" y="5183566"/>
                  <a:pt x="6572879" y="5187537"/>
                </a:cubicBezTo>
                <a:cubicBezTo>
                  <a:pt x="6576590" y="5191509"/>
                  <a:pt x="6581165" y="5194505"/>
                  <a:pt x="6586601" y="5196523"/>
                </a:cubicBezTo>
                <a:cubicBezTo>
                  <a:pt x="6592038" y="5198541"/>
                  <a:pt x="6598371" y="5199551"/>
                  <a:pt x="6605598" y="5199551"/>
                </a:cubicBezTo>
                <a:cubicBezTo>
                  <a:pt x="6609765" y="5199551"/>
                  <a:pt x="6613688" y="5199241"/>
                  <a:pt x="6617367" y="5198623"/>
                </a:cubicBezTo>
                <a:cubicBezTo>
                  <a:pt x="6621046" y="5198004"/>
                  <a:pt x="6624285" y="5197304"/>
                  <a:pt x="6627085" y="5196523"/>
                </a:cubicBezTo>
                <a:cubicBezTo>
                  <a:pt x="6629885" y="5195742"/>
                  <a:pt x="6632164" y="5194944"/>
                  <a:pt x="6633922" y="5194130"/>
                </a:cubicBezTo>
                <a:cubicBezTo>
                  <a:pt x="6635680" y="5193316"/>
                  <a:pt x="6636738" y="5192730"/>
                  <a:pt x="6637096" y="5192372"/>
                </a:cubicBezTo>
                <a:cubicBezTo>
                  <a:pt x="6637454" y="5192014"/>
                  <a:pt x="6637747" y="5191640"/>
                  <a:pt x="6637975" y="5191249"/>
                </a:cubicBezTo>
                <a:cubicBezTo>
                  <a:pt x="6638203" y="5190858"/>
                  <a:pt x="6638366" y="5190419"/>
                  <a:pt x="6638463" y="5189930"/>
                </a:cubicBezTo>
                <a:cubicBezTo>
                  <a:pt x="6638561" y="5189442"/>
                  <a:pt x="6638642" y="5188889"/>
                  <a:pt x="6638708" y="5188270"/>
                </a:cubicBezTo>
                <a:cubicBezTo>
                  <a:pt x="6638773" y="5187651"/>
                  <a:pt x="6638805" y="5186919"/>
                  <a:pt x="6638805" y="5186072"/>
                </a:cubicBezTo>
                <a:cubicBezTo>
                  <a:pt x="6638805" y="5184900"/>
                  <a:pt x="6638756" y="5183907"/>
                  <a:pt x="6638658" y="5183094"/>
                </a:cubicBezTo>
                <a:cubicBezTo>
                  <a:pt x="6638560" y="5182280"/>
                  <a:pt x="6638413" y="5181645"/>
                  <a:pt x="6638216" y="5181189"/>
                </a:cubicBezTo>
                <a:cubicBezTo>
                  <a:pt x="6638020" y="5180733"/>
                  <a:pt x="6637742" y="5180391"/>
                  <a:pt x="6637382" y="5180164"/>
                </a:cubicBezTo>
                <a:cubicBezTo>
                  <a:pt x="6637022" y="5179936"/>
                  <a:pt x="6636614" y="5179822"/>
                  <a:pt x="6636156" y="5179822"/>
                </a:cubicBezTo>
                <a:cubicBezTo>
                  <a:pt x="6635371" y="5179822"/>
                  <a:pt x="6634209" y="5180164"/>
                  <a:pt x="6632671" y="5180847"/>
                </a:cubicBezTo>
                <a:cubicBezTo>
                  <a:pt x="6631134" y="5181531"/>
                  <a:pt x="6629170" y="5182296"/>
                  <a:pt x="6626782" y="5183142"/>
                </a:cubicBezTo>
                <a:cubicBezTo>
                  <a:pt x="6624394" y="5183989"/>
                  <a:pt x="6621564" y="5184754"/>
                  <a:pt x="6618293" y="5185438"/>
                </a:cubicBezTo>
                <a:cubicBezTo>
                  <a:pt x="6615021" y="5186121"/>
                  <a:pt x="6611292" y="5186463"/>
                  <a:pt x="6607104" y="5186463"/>
                </a:cubicBezTo>
                <a:cubicBezTo>
                  <a:pt x="6601805" y="5186463"/>
                  <a:pt x="6597323" y="5185714"/>
                  <a:pt x="6593659" y="5184217"/>
                </a:cubicBezTo>
                <a:cubicBezTo>
                  <a:pt x="6589995" y="5182719"/>
                  <a:pt x="6587018" y="5180570"/>
                  <a:pt x="6584728" y="5177771"/>
                </a:cubicBezTo>
                <a:cubicBezTo>
                  <a:pt x="6582437" y="5174971"/>
                  <a:pt x="6580802" y="5171618"/>
                  <a:pt x="6579820" y="5167711"/>
                </a:cubicBezTo>
                <a:cubicBezTo>
                  <a:pt x="6578839" y="5163804"/>
                  <a:pt x="6578348" y="5159409"/>
                  <a:pt x="6578348" y="5154526"/>
                </a:cubicBezTo>
                <a:lnTo>
                  <a:pt x="6636237" y="5154526"/>
                </a:lnTo>
                <a:cubicBezTo>
                  <a:pt x="6637873" y="5154526"/>
                  <a:pt x="6639328" y="5153988"/>
                  <a:pt x="6640604" y="5152914"/>
                </a:cubicBezTo>
                <a:cubicBezTo>
                  <a:pt x="6641879" y="5151840"/>
                  <a:pt x="6642517" y="5150033"/>
                  <a:pt x="6642517" y="5147493"/>
                </a:cubicBezTo>
                <a:lnTo>
                  <a:pt x="6642517" y="5144563"/>
                </a:lnTo>
                <a:cubicBezTo>
                  <a:pt x="6642517" y="5138833"/>
                  <a:pt x="6641784" y="5133445"/>
                  <a:pt x="6640319" y="5128399"/>
                </a:cubicBezTo>
                <a:cubicBezTo>
                  <a:pt x="6638854" y="5123353"/>
                  <a:pt x="6636559" y="5118958"/>
                  <a:pt x="6633433" y="5115214"/>
                </a:cubicBezTo>
                <a:cubicBezTo>
                  <a:pt x="6630308" y="5111470"/>
                  <a:pt x="6626320" y="5108491"/>
                  <a:pt x="6621469" y="5106277"/>
                </a:cubicBezTo>
                <a:cubicBezTo>
                  <a:pt x="6616618" y="5104064"/>
                  <a:pt x="6610742" y="5102957"/>
                  <a:pt x="6603840" y="5102957"/>
                </a:cubicBezTo>
                <a:close/>
                <a:moveTo>
                  <a:pt x="6194265" y="5102957"/>
                </a:moveTo>
                <a:cubicBezTo>
                  <a:pt x="6187819" y="5102957"/>
                  <a:pt x="6181991" y="5104080"/>
                  <a:pt x="6176782" y="5106326"/>
                </a:cubicBezTo>
                <a:cubicBezTo>
                  <a:pt x="6171573" y="5108573"/>
                  <a:pt x="6167129" y="5111796"/>
                  <a:pt x="6163451" y="5115995"/>
                </a:cubicBezTo>
                <a:cubicBezTo>
                  <a:pt x="6159772" y="5120195"/>
                  <a:pt x="6156956" y="5125306"/>
                  <a:pt x="6155002" y="5131329"/>
                </a:cubicBezTo>
                <a:cubicBezTo>
                  <a:pt x="6153049" y="5137352"/>
                  <a:pt x="6152072" y="5144140"/>
                  <a:pt x="6152072" y="5151693"/>
                </a:cubicBezTo>
                <a:cubicBezTo>
                  <a:pt x="6152072" y="5159637"/>
                  <a:pt x="6153016" y="5166604"/>
                  <a:pt x="6154905" y="5172594"/>
                </a:cubicBezTo>
                <a:cubicBezTo>
                  <a:pt x="6156793" y="5178585"/>
                  <a:pt x="6159593" y="5183566"/>
                  <a:pt x="6163304" y="5187537"/>
                </a:cubicBezTo>
                <a:cubicBezTo>
                  <a:pt x="6167015" y="5191509"/>
                  <a:pt x="6171590" y="5194505"/>
                  <a:pt x="6177026" y="5196523"/>
                </a:cubicBezTo>
                <a:cubicBezTo>
                  <a:pt x="6182463" y="5198541"/>
                  <a:pt x="6188796" y="5199551"/>
                  <a:pt x="6196023" y="5199551"/>
                </a:cubicBezTo>
                <a:cubicBezTo>
                  <a:pt x="6200190" y="5199551"/>
                  <a:pt x="6204113" y="5199241"/>
                  <a:pt x="6207792" y="5198623"/>
                </a:cubicBezTo>
                <a:cubicBezTo>
                  <a:pt x="6211471" y="5198004"/>
                  <a:pt x="6214710" y="5197304"/>
                  <a:pt x="6217510" y="5196523"/>
                </a:cubicBezTo>
                <a:cubicBezTo>
                  <a:pt x="6220310" y="5195742"/>
                  <a:pt x="6222589" y="5194944"/>
                  <a:pt x="6224347" y="5194130"/>
                </a:cubicBezTo>
                <a:cubicBezTo>
                  <a:pt x="6226105" y="5193316"/>
                  <a:pt x="6227163" y="5192730"/>
                  <a:pt x="6227521" y="5192372"/>
                </a:cubicBezTo>
                <a:cubicBezTo>
                  <a:pt x="6227879" y="5192014"/>
                  <a:pt x="6228172" y="5191640"/>
                  <a:pt x="6228400" y="5191249"/>
                </a:cubicBezTo>
                <a:cubicBezTo>
                  <a:pt x="6228628" y="5190858"/>
                  <a:pt x="6228791" y="5190419"/>
                  <a:pt x="6228888" y="5189930"/>
                </a:cubicBezTo>
                <a:cubicBezTo>
                  <a:pt x="6228986" y="5189442"/>
                  <a:pt x="6229067" y="5188889"/>
                  <a:pt x="6229133" y="5188270"/>
                </a:cubicBezTo>
                <a:cubicBezTo>
                  <a:pt x="6229198" y="5187651"/>
                  <a:pt x="6229230" y="5186919"/>
                  <a:pt x="6229230" y="5186072"/>
                </a:cubicBezTo>
                <a:cubicBezTo>
                  <a:pt x="6229230" y="5184900"/>
                  <a:pt x="6229181" y="5183907"/>
                  <a:pt x="6229083" y="5183094"/>
                </a:cubicBezTo>
                <a:cubicBezTo>
                  <a:pt x="6228985" y="5182280"/>
                  <a:pt x="6228838" y="5181645"/>
                  <a:pt x="6228641" y="5181189"/>
                </a:cubicBezTo>
                <a:cubicBezTo>
                  <a:pt x="6228445" y="5180733"/>
                  <a:pt x="6228167" y="5180391"/>
                  <a:pt x="6227807" y="5180164"/>
                </a:cubicBezTo>
                <a:cubicBezTo>
                  <a:pt x="6227448" y="5179936"/>
                  <a:pt x="6227039" y="5179822"/>
                  <a:pt x="6226581" y="5179822"/>
                </a:cubicBezTo>
                <a:cubicBezTo>
                  <a:pt x="6225796" y="5179822"/>
                  <a:pt x="6224634" y="5180164"/>
                  <a:pt x="6223096" y="5180847"/>
                </a:cubicBezTo>
                <a:cubicBezTo>
                  <a:pt x="6221559" y="5181531"/>
                  <a:pt x="6219595" y="5182296"/>
                  <a:pt x="6217207" y="5183142"/>
                </a:cubicBezTo>
                <a:cubicBezTo>
                  <a:pt x="6214819" y="5183989"/>
                  <a:pt x="6211989" y="5184754"/>
                  <a:pt x="6208718" y="5185438"/>
                </a:cubicBezTo>
                <a:cubicBezTo>
                  <a:pt x="6205446" y="5186121"/>
                  <a:pt x="6201717" y="5186463"/>
                  <a:pt x="6197529" y="5186463"/>
                </a:cubicBezTo>
                <a:cubicBezTo>
                  <a:pt x="6192230" y="5186463"/>
                  <a:pt x="6187748" y="5185714"/>
                  <a:pt x="6184084" y="5184217"/>
                </a:cubicBezTo>
                <a:cubicBezTo>
                  <a:pt x="6180420" y="5182719"/>
                  <a:pt x="6177443" y="5180570"/>
                  <a:pt x="6175153" y="5177771"/>
                </a:cubicBezTo>
                <a:cubicBezTo>
                  <a:pt x="6172862" y="5174971"/>
                  <a:pt x="6171227" y="5171618"/>
                  <a:pt x="6170245" y="5167711"/>
                </a:cubicBezTo>
                <a:cubicBezTo>
                  <a:pt x="6169264" y="5163804"/>
                  <a:pt x="6168773" y="5159409"/>
                  <a:pt x="6168773" y="5154526"/>
                </a:cubicBezTo>
                <a:lnTo>
                  <a:pt x="6226662" y="5154526"/>
                </a:lnTo>
                <a:cubicBezTo>
                  <a:pt x="6228298" y="5154526"/>
                  <a:pt x="6229753" y="5153988"/>
                  <a:pt x="6231029" y="5152914"/>
                </a:cubicBezTo>
                <a:cubicBezTo>
                  <a:pt x="6232304" y="5151840"/>
                  <a:pt x="6232942" y="5150033"/>
                  <a:pt x="6232942" y="5147493"/>
                </a:cubicBezTo>
                <a:lnTo>
                  <a:pt x="6232942" y="5144563"/>
                </a:lnTo>
                <a:cubicBezTo>
                  <a:pt x="6232942" y="5138833"/>
                  <a:pt x="6232209" y="5133445"/>
                  <a:pt x="6230744" y="5128399"/>
                </a:cubicBezTo>
                <a:cubicBezTo>
                  <a:pt x="6229279" y="5123353"/>
                  <a:pt x="6226984" y="5118958"/>
                  <a:pt x="6223858" y="5115214"/>
                </a:cubicBezTo>
                <a:cubicBezTo>
                  <a:pt x="6220733" y="5111470"/>
                  <a:pt x="6216745" y="5108491"/>
                  <a:pt x="6211894" y="5106277"/>
                </a:cubicBezTo>
                <a:cubicBezTo>
                  <a:pt x="6207043" y="5104064"/>
                  <a:pt x="6201167" y="5102957"/>
                  <a:pt x="6194265" y="5102957"/>
                </a:cubicBezTo>
                <a:close/>
                <a:moveTo>
                  <a:pt x="5996487" y="5102957"/>
                </a:moveTo>
                <a:cubicBezTo>
                  <a:pt x="5994598" y="5102957"/>
                  <a:pt x="5992726" y="5103201"/>
                  <a:pt x="5990871" y="5103689"/>
                </a:cubicBezTo>
                <a:cubicBezTo>
                  <a:pt x="5989015" y="5104177"/>
                  <a:pt x="5987143" y="5105056"/>
                  <a:pt x="5985255" y="5106326"/>
                </a:cubicBezTo>
                <a:cubicBezTo>
                  <a:pt x="5983366" y="5107596"/>
                  <a:pt x="5981365" y="5109338"/>
                  <a:pt x="5979248" y="5111551"/>
                </a:cubicBezTo>
                <a:cubicBezTo>
                  <a:pt x="5977132" y="5113765"/>
                  <a:pt x="5974870" y="5116630"/>
                  <a:pt x="5972460" y="5120146"/>
                </a:cubicBezTo>
                <a:lnTo>
                  <a:pt x="5972460" y="5107352"/>
                </a:lnTo>
                <a:cubicBezTo>
                  <a:pt x="5972460" y="5106831"/>
                  <a:pt x="5972346" y="5106391"/>
                  <a:pt x="5972118" y="5106033"/>
                </a:cubicBezTo>
                <a:cubicBezTo>
                  <a:pt x="5971890" y="5105675"/>
                  <a:pt x="5971516" y="5105349"/>
                  <a:pt x="5970995" y="5105056"/>
                </a:cubicBezTo>
                <a:cubicBezTo>
                  <a:pt x="5970474" y="5104763"/>
                  <a:pt x="5969742" y="5104568"/>
                  <a:pt x="5968798" y="5104470"/>
                </a:cubicBezTo>
                <a:cubicBezTo>
                  <a:pt x="5967853" y="5104373"/>
                  <a:pt x="5966665" y="5104324"/>
                  <a:pt x="5965233" y="5104324"/>
                </a:cubicBezTo>
                <a:cubicBezTo>
                  <a:pt x="5963735" y="5104324"/>
                  <a:pt x="5962531" y="5104373"/>
                  <a:pt x="5961619" y="5104470"/>
                </a:cubicBezTo>
                <a:cubicBezTo>
                  <a:pt x="5960707" y="5104568"/>
                  <a:pt x="5959959" y="5104763"/>
                  <a:pt x="5959373" y="5105056"/>
                </a:cubicBezTo>
                <a:cubicBezTo>
                  <a:pt x="5958787" y="5105349"/>
                  <a:pt x="5958396" y="5105675"/>
                  <a:pt x="5958201" y="5106033"/>
                </a:cubicBezTo>
                <a:cubicBezTo>
                  <a:pt x="5958005" y="5106391"/>
                  <a:pt x="5957908" y="5106831"/>
                  <a:pt x="5957908" y="5107352"/>
                </a:cubicBezTo>
                <a:lnTo>
                  <a:pt x="5957908" y="5195253"/>
                </a:lnTo>
                <a:cubicBezTo>
                  <a:pt x="5957908" y="5195774"/>
                  <a:pt x="5958022" y="5196214"/>
                  <a:pt x="5958249" y="5196572"/>
                </a:cubicBezTo>
                <a:cubicBezTo>
                  <a:pt x="5958477" y="5196930"/>
                  <a:pt x="5958901" y="5197239"/>
                  <a:pt x="5959519" y="5197500"/>
                </a:cubicBezTo>
                <a:cubicBezTo>
                  <a:pt x="5960138" y="5197760"/>
                  <a:pt x="5960968" y="5197955"/>
                  <a:pt x="5962010" y="5198086"/>
                </a:cubicBezTo>
                <a:cubicBezTo>
                  <a:pt x="5963051" y="5198216"/>
                  <a:pt x="5964354" y="5198281"/>
                  <a:pt x="5965916" y="5198281"/>
                </a:cubicBezTo>
                <a:cubicBezTo>
                  <a:pt x="5967544" y="5198281"/>
                  <a:pt x="5968879" y="5198216"/>
                  <a:pt x="5969921" y="5198086"/>
                </a:cubicBezTo>
                <a:cubicBezTo>
                  <a:pt x="5970962" y="5197955"/>
                  <a:pt x="5971777" y="5197760"/>
                  <a:pt x="5972363" y="5197500"/>
                </a:cubicBezTo>
                <a:cubicBezTo>
                  <a:pt x="5972949" y="5197239"/>
                  <a:pt x="5973372" y="5196930"/>
                  <a:pt x="5973632" y="5196572"/>
                </a:cubicBezTo>
                <a:cubicBezTo>
                  <a:pt x="5973892" y="5196214"/>
                  <a:pt x="5974023" y="5195774"/>
                  <a:pt x="5974023" y="5195253"/>
                </a:cubicBezTo>
                <a:lnTo>
                  <a:pt x="5974023" y="5137434"/>
                </a:lnTo>
                <a:cubicBezTo>
                  <a:pt x="5976302" y="5133852"/>
                  <a:pt x="5978386" y="5130825"/>
                  <a:pt x="5980274" y="5128350"/>
                </a:cubicBezTo>
                <a:cubicBezTo>
                  <a:pt x="5982162" y="5125876"/>
                  <a:pt x="5983969" y="5123890"/>
                  <a:pt x="5985694" y="5122393"/>
                </a:cubicBezTo>
                <a:cubicBezTo>
                  <a:pt x="5987419" y="5120895"/>
                  <a:pt x="5989064" y="5119821"/>
                  <a:pt x="5990627" y="5119170"/>
                </a:cubicBezTo>
                <a:cubicBezTo>
                  <a:pt x="5992189" y="5118518"/>
                  <a:pt x="5993784" y="5118193"/>
                  <a:pt x="5995412" y="5118193"/>
                </a:cubicBezTo>
                <a:cubicBezTo>
                  <a:pt x="5996780" y="5118193"/>
                  <a:pt x="5998049" y="5118323"/>
                  <a:pt x="5999221" y="5118584"/>
                </a:cubicBezTo>
                <a:cubicBezTo>
                  <a:pt x="6000393" y="5118844"/>
                  <a:pt x="6001451" y="5119121"/>
                  <a:pt x="6002396" y="5119414"/>
                </a:cubicBezTo>
                <a:cubicBezTo>
                  <a:pt x="6003339" y="5119707"/>
                  <a:pt x="6004186" y="5120000"/>
                  <a:pt x="6004935" y="5120293"/>
                </a:cubicBezTo>
                <a:cubicBezTo>
                  <a:pt x="6005683" y="5120586"/>
                  <a:pt x="6006319" y="5120732"/>
                  <a:pt x="6006839" y="5120732"/>
                </a:cubicBezTo>
                <a:cubicBezTo>
                  <a:pt x="6007360" y="5120732"/>
                  <a:pt x="6007767" y="5120586"/>
                  <a:pt x="6008060" y="5120293"/>
                </a:cubicBezTo>
                <a:cubicBezTo>
                  <a:pt x="6008353" y="5120000"/>
                  <a:pt x="6008598" y="5119577"/>
                  <a:pt x="6008793" y="5119023"/>
                </a:cubicBezTo>
                <a:cubicBezTo>
                  <a:pt x="6008988" y="5118470"/>
                  <a:pt x="6009118" y="5117705"/>
                  <a:pt x="6009184" y="5116728"/>
                </a:cubicBezTo>
                <a:cubicBezTo>
                  <a:pt x="6009248" y="5115751"/>
                  <a:pt x="6009281" y="5114547"/>
                  <a:pt x="6009281" y="5113114"/>
                </a:cubicBezTo>
                <a:cubicBezTo>
                  <a:pt x="6009281" y="5111617"/>
                  <a:pt x="6009265" y="5110428"/>
                  <a:pt x="6009232" y="5109549"/>
                </a:cubicBezTo>
                <a:cubicBezTo>
                  <a:pt x="6009200" y="5108670"/>
                  <a:pt x="6009135" y="5108003"/>
                  <a:pt x="6009037" y="5107547"/>
                </a:cubicBezTo>
                <a:cubicBezTo>
                  <a:pt x="6008939" y="5107091"/>
                  <a:pt x="6008825" y="5106717"/>
                  <a:pt x="6008695" y="5106424"/>
                </a:cubicBezTo>
                <a:cubicBezTo>
                  <a:pt x="6008565" y="5106131"/>
                  <a:pt x="6008305" y="5105822"/>
                  <a:pt x="6007914" y="5105496"/>
                </a:cubicBezTo>
                <a:cubicBezTo>
                  <a:pt x="6007523" y="5105170"/>
                  <a:pt x="6006856" y="5104845"/>
                  <a:pt x="6005912" y="5104519"/>
                </a:cubicBezTo>
                <a:cubicBezTo>
                  <a:pt x="6004968" y="5104194"/>
                  <a:pt x="6003909" y="5103901"/>
                  <a:pt x="6002737" y="5103640"/>
                </a:cubicBezTo>
                <a:cubicBezTo>
                  <a:pt x="6001565" y="5103380"/>
                  <a:pt x="6000442" y="5103201"/>
                  <a:pt x="5999368" y="5103103"/>
                </a:cubicBezTo>
                <a:cubicBezTo>
                  <a:pt x="5998293" y="5103005"/>
                  <a:pt x="5997333" y="5102957"/>
                  <a:pt x="5996487" y="5102957"/>
                </a:cubicBezTo>
                <a:close/>
                <a:moveTo>
                  <a:pt x="5898548" y="5102957"/>
                </a:moveTo>
                <a:cubicBezTo>
                  <a:pt x="5895618" y="5102957"/>
                  <a:pt x="5892835" y="5103298"/>
                  <a:pt x="5890198" y="5103982"/>
                </a:cubicBezTo>
                <a:cubicBezTo>
                  <a:pt x="5887561" y="5104666"/>
                  <a:pt x="5884989" y="5105675"/>
                  <a:pt x="5882482" y="5107010"/>
                </a:cubicBezTo>
                <a:cubicBezTo>
                  <a:pt x="5879975" y="5108345"/>
                  <a:pt x="5877485" y="5110021"/>
                  <a:pt x="5875010" y="5112040"/>
                </a:cubicBezTo>
                <a:cubicBezTo>
                  <a:pt x="5872536" y="5114058"/>
                  <a:pt x="5869964" y="5116435"/>
                  <a:pt x="5867295" y="5119170"/>
                </a:cubicBezTo>
                <a:lnTo>
                  <a:pt x="5867295" y="5107352"/>
                </a:lnTo>
                <a:cubicBezTo>
                  <a:pt x="5867295" y="5106766"/>
                  <a:pt x="5867181" y="5106294"/>
                  <a:pt x="5866953" y="5105935"/>
                </a:cubicBezTo>
                <a:cubicBezTo>
                  <a:pt x="5866725" y="5105577"/>
                  <a:pt x="5866318" y="5105268"/>
                  <a:pt x="5865732" y="5105008"/>
                </a:cubicBezTo>
                <a:cubicBezTo>
                  <a:pt x="5865146" y="5104747"/>
                  <a:pt x="5864413" y="5104568"/>
                  <a:pt x="5863534" y="5104470"/>
                </a:cubicBezTo>
                <a:cubicBezTo>
                  <a:pt x="5862655" y="5104373"/>
                  <a:pt x="5861532" y="5104324"/>
                  <a:pt x="5860165" y="5104324"/>
                </a:cubicBezTo>
                <a:cubicBezTo>
                  <a:pt x="5858862" y="5104324"/>
                  <a:pt x="5857756" y="5104373"/>
                  <a:pt x="5856844" y="5104470"/>
                </a:cubicBezTo>
                <a:cubicBezTo>
                  <a:pt x="5855932" y="5104568"/>
                  <a:pt x="5855184" y="5104747"/>
                  <a:pt x="5854598" y="5105008"/>
                </a:cubicBezTo>
                <a:cubicBezTo>
                  <a:pt x="5854012" y="5105268"/>
                  <a:pt x="5853621" y="5105577"/>
                  <a:pt x="5853426" y="5105935"/>
                </a:cubicBezTo>
                <a:cubicBezTo>
                  <a:pt x="5853230" y="5106294"/>
                  <a:pt x="5853133" y="5106766"/>
                  <a:pt x="5853133" y="5107352"/>
                </a:cubicBezTo>
                <a:lnTo>
                  <a:pt x="5853133" y="5230121"/>
                </a:lnTo>
                <a:cubicBezTo>
                  <a:pt x="5853133" y="5230642"/>
                  <a:pt x="5853247" y="5231098"/>
                  <a:pt x="5853474" y="5231488"/>
                </a:cubicBezTo>
                <a:cubicBezTo>
                  <a:pt x="5853702" y="5231879"/>
                  <a:pt x="5854126" y="5232205"/>
                  <a:pt x="5854744" y="5232465"/>
                </a:cubicBezTo>
                <a:cubicBezTo>
                  <a:pt x="5855363" y="5232725"/>
                  <a:pt x="5856193" y="5232921"/>
                  <a:pt x="5857235" y="5233051"/>
                </a:cubicBezTo>
                <a:cubicBezTo>
                  <a:pt x="5858276" y="5233181"/>
                  <a:pt x="5859579" y="5233246"/>
                  <a:pt x="5861141" y="5233246"/>
                </a:cubicBezTo>
                <a:cubicBezTo>
                  <a:pt x="5862769" y="5233246"/>
                  <a:pt x="5864104" y="5233181"/>
                  <a:pt x="5865146" y="5233051"/>
                </a:cubicBezTo>
                <a:cubicBezTo>
                  <a:pt x="5866188" y="5232921"/>
                  <a:pt x="5867002" y="5232725"/>
                  <a:pt x="5867588" y="5232465"/>
                </a:cubicBezTo>
                <a:cubicBezTo>
                  <a:pt x="5868174" y="5232205"/>
                  <a:pt x="5868597" y="5231879"/>
                  <a:pt x="5868857" y="5231488"/>
                </a:cubicBezTo>
                <a:cubicBezTo>
                  <a:pt x="5869118" y="5231098"/>
                  <a:pt x="5869248" y="5230642"/>
                  <a:pt x="5869248" y="5230121"/>
                </a:cubicBezTo>
                <a:lnTo>
                  <a:pt x="5869248" y="5186170"/>
                </a:lnTo>
                <a:cubicBezTo>
                  <a:pt x="5871592" y="5188449"/>
                  <a:pt x="5873806" y="5190435"/>
                  <a:pt x="5875889" y="5192128"/>
                </a:cubicBezTo>
                <a:cubicBezTo>
                  <a:pt x="5877973" y="5193821"/>
                  <a:pt x="5880073" y="5195221"/>
                  <a:pt x="5882189" y="5196328"/>
                </a:cubicBezTo>
                <a:cubicBezTo>
                  <a:pt x="5884305" y="5197435"/>
                  <a:pt x="5886470" y="5198248"/>
                  <a:pt x="5888684" y="5198769"/>
                </a:cubicBezTo>
                <a:cubicBezTo>
                  <a:pt x="5890898" y="5199290"/>
                  <a:pt x="5893307" y="5199551"/>
                  <a:pt x="5895911" y="5199551"/>
                </a:cubicBezTo>
                <a:cubicBezTo>
                  <a:pt x="5902032" y="5199551"/>
                  <a:pt x="5907469" y="5198395"/>
                  <a:pt x="5912222" y="5196083"/>
                </a:cubicBezTo>
                <a:cubicBezTo>
                  <a:pt x="5916975" y="5193772"/>
                  <a:pt x="5920963" y="5190484"/>
                  <a:pt x="5924186" y="5186219"/>
                </a:cubicBezTo>
                <a:cubicBezTo>
                  <a:pt x="5927409" y="5181954"/>
                  <a:pt x="5929851" y="5176761"/>
                  <a:pt x="5931512" y="5170641"/>
                </a:cubicBezTo>
                <a:cubicBezTo>
                  <a:pt x="5933172" y="5164520"/>
                  <a:pt x="5934002" y="5157618"/>
                  <a:pt x="5934002" y="5149935"/>
                </a:cubicBezTo>
                <a:cubicBezTo>
                  <a:pt x="5934002" y="5143554"/>
                  <a:pt x="5933351" y="5137515"/>
                  <a:pt x="5932049" y="5131818"/>
                </a:cubicBezTo>
                <a:cubicBezTo>
                  <a:pt x="5930746" y="5126120"/>
                  <a:pt x="5928679" y="5121123"/>
                  <a:pt x="5925847" y="5116826"/>
                </a:cubicBezTo>
                <a:cubicBezTo>
                  <a:pt x="5923014" y="5112528"/>
                  <a:pt x="5919352" y="5109142"/>
                  <a:pt x="5914859" y="5106668"/>
                </a:cubicBezTo>
                <a:cubicBezTo>
                  <a:pt x="5910366" y="5104194"/>
                  <a:pt x="5904929" y="5102957"/>
                  <a:pt x="5898548" y="5102957"/>
                </a:cubicBezTo>
                <a:close/>
                <a:moveTo>
                  <a:pt x="5649726" y="5102957"/>
                </a:moveTo>
                <a:cubicBezTo>
                  <a:pt x="5644713" y="5102957"/>
                  <a:pt x="5639748" y="5104243"/>
                  <a:pt x="5634832" y="5106815"/>
                </a:cubicBezTo>
                <a:cubicBezTo>
                  <a:pt x="5629916" y="5109386"/>
                  <a:pt x="5624984" y="5113440"/>
                  <a:pt x="5620035" y="5118974"/>
                </a:cubicBezTo>
                <a:lnTo>
                  <a:pt x="5620035" y="5107352"/>
                </a:lnTo>
                <a:cubicBezTo>
                  <a:pt x="5620035" y="5106831"/>
                  <a:pt x="5619921" y="5106391"/>
                  <a:pt x="5619693" y="5106033"/>
                </a:cubicBezTo>
                <a:cubicBezTo>
                  <a:pt x="5619465" y="5105675"/>
                  <a:pt x="5619091" y="5105349"/>
                  <a:pt x="5618570" y="5105056"/>
                </a:cubicBezTo>
                <a:cubicBezTo>
                  <a:pt x="5618049" y="5104763"/>
                  <a:pt x="5617317" y="5104568"/>
                  <a:pt x="5616373" y="5104470"/>
                </a:cubicBezTo>
                <a:cubicBezTo>
                  <a:pt x="5615429" y="5104373"/>
                  <a:pt x="5614240" y="5104324"/>
                  <a:pt x="5612808" y="5104324"/>
                </a:cubicBezTo>
                <a:cubicBezTo>
                  <a:pt x="5611310" y="5104324"/>
                  <a:pt x="5610105" y="5104373"/>
                  <a:pt x="5609194" y="5104470"/>
                </a:cubicBezTo>
                <a:cubicBezTo>
                  <a:pt x="5608282" y="5104568"/>
                  <a:pt x="5607534" y="5104763"/>
                  <a:pt x="5606948" y="5105056"/>
                </a:cubicBezTo>
                <a:cubicBezTo>
                  <a:pt x="5606362" y="5105349"/>
                  <a:pt x="5605971" y="5105675"/>
                  <a:pt x="5605776" y="5106033"/>
                </a:cubicBezTo>
                <a:cubicBezTo>
                  <a:pt x="5605580" y="5106391"/>
                  <a:pt x="5605483" y="5106831"/>
                  <a:pt x="5605483" y="5107352"/>
                </a:cubicBezTo>
                <a:lnTo>
                  <a:pt x="5605483" y="5195253"/>
                </a:lnTo>
                <a:cubicBezTo>
                  <a:pt x="5605483" y="5195774"/>
                  <a:pt x="5605597" y="5196214"/>
                  <a:pt x="5605824" y="5196572"/>
                </a:cubicBezTo>
                <a:cubicBezTo>
                  <a:pt x="5606053" y="5196930"/>
                  <a:pt x="5606476" y="5197239"/>
                  <a:pt x="5607094" y="5197500"/>
                </a:cubicBezTo>
                <a:cubicBezTo>
                  <a:pt x="5607713" y="5197760"/>
                  <a:pt x="5608543" y="5197955"/>
                  <a:pt x="5609585" y="5198086"/>
                </a:cubicBezTo>
                <a:cubicBezTo>
                  <a:pt x="5610626" y="5198216"/>
                  <a:pt x="5611929" y="5198281"/>
                  <a:pt x="5613491" y="5198281"/>
                </a:cubicBezTo>
                <a:cubicBezTo>
                  <a:pt x="5615119" y="5198281"/>
                  <a:pt x="5616454" y="5198216"/>
                  <a:pt x="5617496" y="5198086"/>
                </a:cubicBezTo>
                <a:cubicBezTo>
                  <a:pt x="5618538" y="5197955"/>
                  <a:pt x="5619352" y="5197760"/>
                  <a:pt x="5619938" y="5197500"/>
                </a:cubicBezTo>
                <a:cubicBezTo>
                  <a:pt x="5620524" y="5197239"/>
                  <a:pt x="5620946" y="5196930"/>
                  <a:pt x="5621207" y="5196572"/>
                </a:cubicBezTo>
                <a:cubicBezTo>
                  <a:pt x="5621468" y="5196214"/>
                  <a:pt x="5621598" y="5195774"/>
                  <a:pt x="5621598" y="5195253"/>
                </a:cubicBezTo>
                <a:lnTo>
                  <a:pt x="5621598" y="5133820"/>
                </a:lnTo>
                <a:cubicBezTo>
                  <a:pt x="5626026" y="5128285"/>
                  <a:pt x="5630258" y="5124086"/>
                  <a:pt x="5634295" y="5121221"/>
                </a:cubicBezTo>
                <a:cubicBezTo>
                  <a:pt x="5638332" y="5118356"/>
                  <a:pt x="5642369" y="5116923"/>
                  <a:pt x="5646406" y="5116923"/>
                </a:cubicBezTo>
                <a:cubicBezTo>
                  <a:pt x="5649531" y="5116923"/>
                  <a:pt x="5652282" y="5117509"/>
                  <a:pt x="5654659" y="5118681"/>
                </a:cubicBezTo>
                <a:cubicBezTo>
                  <a:pt x="5657036" y="5119853"/>
                  <a:pt x="5658972" y="5121546"/>
                  <a:pt x="5660470" y="5123760"/>
                </a:cubicBezTo>
                <a:cubicBezTo>
                  <a:pt x="5661968" y="5125974"/>
                  <a:pt x="5663107" y="5128611"/>
                  <a:pt x="5663888" y="5131671"/>
                </a:cubicBezTo>
                <a:cubicBezTo>
                  <a:pt x="5664670" y="5134731"/>
                  <a:pt x="5665060" y="5138768"/>
                  <a:pt x="5665060" y="5143782"/>
                </a:cubicBezTo>
                <a:lnTo>
                  <a:pt x="5665060" y="5195253"/>
                </a:lnTo>
                <a:cubicBezTo>
                  <a:pt x="5665060" y="5195774"/>
                  <a:pt x="5665190" y="5196214"/>
                  <a:pt x="5665451" y="5196572"/>
                </a:cubicBezTo>
                <a:cubicBezTo>
                  <a:pt x="5665711" y="5196930"/>
                  <a:pt x="5666135" y="5197239"/>
                  <a:pt x="5666721" y="5197500"/>
                </a:cubicBezTo>
                <a:cubicBezTo>
                  <a:pt x="5667307" y="5197760"/>
                  <a:pt x="5668120" y="5197955"/>
                  <a:pt x="5669162" y="5198086"/>
                </a:cubicBezTo>
                <a:cubicBezTo>
                  <a:pt x="5670204" y="5198216"/>
                  <a:pt x="5671539" y="5198281"/>
                  <a:pt x="5673167" y="5198281"/>
                </a:cubicBezTo>
                <a:cubicBezTo>
                  <a:pt x="5674730" y="5198281"/>
                  <a:pt x="5676031" y="5198216"/>
                  <a:pt x="5677074" y="5198086"/>
                </a:cubicBezTo>
                <a:cubicBezTo>
                  <a:pt x="5678115" y="5197955"/>
                  <a:pt x="5678929" y="5197760"/>
                  <a:pt x="5679515" y="5197500"/>
                </a:cubicBezTo>
                <a:cubicBezTo>
                  <a:pt x="5680101" y="5197239"/>
                  <a:pt x="5680524" y="5196930"/>
                  <a:pt x="5680785" y="5196572"/>
                </a:cubicBezTo>
                <a:cubicBezTo>
                  <a:pt x="5681045" y="5196214"/>
                  <a:pt x="5681176" y="5195774"/>
                  <a:pt x="5681176" y="5195253"/>
                </a:cubicBezTo>
                <a:lnTo>
                  <a:pt x="5681176" y="5141633"/>
                </a:lnTo>
                <a:cubicBezTo>
                  <a:pt x="5681176" y="5135383"/>
                  <a:pt x="5680638" y="5130027"/>
                  <a:pt x="5679564" y="5125567"/>
                </a:cubicBezTo>
                <a:cubicBezTo>
                  <a:pt x="5678490" y="5121107"/>
                  <a:pt x="5676715" y="5117216"/>
                  <a:pt x="5674241" y="5113895"/>
                </a:cubicBezTo>
                <a:cubicBezTo>
                  <a:pt x="5671767" y="5110575"/>
                  <a:pt x="5668528" y="5107921"/>
                  <a:pt x="5664523" y="5105935"/>
                </a:cubicBezTo>
                <a:cubicBezTo>
                  <a:pt x="5660519" y="5103950"/>
                  <a:pt x="5655587" y="5102957"/>
                  <a:pt x="5649726" y="5102957"/>
                </a:cubicBezTo>
                <a:close/>
                <a:moveTo>
                  <a:pt x="5508809" y="5102957"/>
                </a:moveTo>
                <a:cubicBezTo>
                  <a:pt x="5503470" y="5102957"/>
                  <a:pt x="5498798" y="5103673"/>
                  <a:pt x="5494794" y="5105105"/>
                </a:cubicBezTo>
                <a:cubicBezTo>
                  <a:pt x="5490790" y="5106538"/>
                  <a:pt x="5487453" y="5108442"/>
                  <a:pt x="5484783" y="5110819"/>
                </a:cubicBezTo>
                <a:cubicBezTo>
                  <a:pt x="5482113" y="5113196"/>
                  <a:pt x="5480111" y="5115963"/>
                  <a:pt x="5478776" y="5119121"/>
                </a:cubicBezTo>
                <a:cubicBezTo>
                  <a:pt x="5477442" y="5122279"/>
                  <a:pt x="5476774" y="5125583"/>
                  <a:pt x="5476774" y="5129034"/>
                </a:cubicBezTo>
                <a:cubicBezTo>
                  <a:pt x="5476774" y="5132941"/>
                  <a:pt x="5477409" y="5136294"/>
                  <a:pt x="5478679" y="5139094"/>
                </a:cubicBezTo>
                <a:cubicBezTo>
                  <a:pt x="5479948" y="5141894"/>
                  <a:pt x="5481625" y="5144303"/>
                  <a:pt x="5483709" y="5146321"/>
                </a:cubicBezTo>
                <a:cubicBezTo>
                  <a:pt x="5485792" y="5148340"/>
                  <a:pt x="5488153" y="5150049"/>
                  <a:pt x="5490790" y="5151449"/>
                </a:cubicBezTo>
                <a:cubicBezTo>
                  <a:pt x="5493427" y="5152849"/>
                  <a:pt x="5496129" y="5154102"/>
                  <a:pt x="5498896" y="5155209"/>
                </a:cubicBezTo>
                <a:cubicBezTo>
                  <a:pt x="5501663" y="5156316"/>
                  <a:pt x="5504349" y="5157374"/>
                  <a:pt x="5506954" y="5158383"/>
                </a:cubicBezTo>
                <a:cubicBezTo>
                  <a:pt x="5509558" y="5159393"/>
                  <a:pt x="5511902" y="5160548"/>
                  <a:pt x="5513986" y="5161851"/>
                </a:cubicBezTo>
                <a:cubicBezTo>
                  <a:pt x="5516069" y="5163153"/>
                  <a:pt x="5517746" y="5164651"/>
                  <a:pt x="5519016" y="5166343"/>
                </a:cubicBezTo>
                <a:cubicBezTo>
                  <a:pt x="5520285" y="5168036"/>
                  <a:pt x="5520920" y="5170120"/>
                  <a:pt x="5520920" y="5172594"/>
                </a:cubicBezTo>
                <a:cubicBezTo>
                  <a:pt x="5520920" y="5175003"/>
                  <a:pt x="5520481" y="5177087"/>
                  <a:pt x="5519602" y="5178845"/>
                </a:cubicBezTo>
                <a:cubicBezTo>
                  <a:pt x="5518723" y="5180603"/>
                  <a:pt x="5517469" y="5182052"/>
                  <a:pt x="5515842" y="5183191"/>
                </a:cubicBezTo>
                <a:cubicBezTo>
                  <a:pt x="5514214" y="5184331"/>
                  <a:pt x="5512293" y="5185193"/>
                  <a:pt x="5510079" y="5185779"/>
                </a:cubicBezTo>
                <a:cubicBezTo>
                  <a:pt x="5507865" y="5186365"/>
                  <a:pt x="5505391" y="5186658"/>
                  <a:pt x="5502656" y="5186658"/>
                </a:cubicBezTo>
                <a:cubicBezTo>
                  <a:pt x="5499010" y="5186658"/>
                  <a:pt x="5495787" y="5186219"/>
                  <a:pt x="5492987" y="5185340"/>
                </a:cubicBezTo>
                <a:cubicBezTo>
                  <a:pt x="5490187" y="5184461"/>
                  <a:pt x="5487762" y="5183501"/>
                  <a:pt x="5485711" y="5182459"/>
                </a:cubicBezTo>
                <a:cubicBezTo>
                  <a:pt x="5483660" y="5181417"/>
                  <a:pt x="5481934" y="5180457"/>
                  <a:pt x="5480534" y="5179578"/>
                </a:cubicBezTo>
                <a:cubicBezTo>
                  <a:pt x="5479134" y="5178698"/>
                  <a:pt x="5478076" y="5178259"/>
                  <a:pt x="5477360" y="5178259"/>
                </a:cubicBezTo>
                <a:cubicBezTo>
                  <a:pt x="5476904" y="5178259"/>
                  <a:pt x="5476497" y="5178373"/>
                  <a:pt x="5476139" y="5178601"/>
                </a:cubicBezTo>
                <a:cubicBezTo>
                  <a:pt x="5475781" y="5178829"/>
                  <a:pt x="5475504" y="5179203"/>
                  <a:pt x="5475309" y="5179724"/>
                </a:cubicBezTo>
                <a:cubicBezTo>
                  <a:pt x="5475114" y="5180245"/>
                  <a:pt x="5474951" y="5180929"/>
                  <a:pt x="5474821" y="5181775"/>
                </a:cubicBezTo>
                <a:cubicBezTo>
                  <a:pt x="5474691" y="5182622"/>
                  <a:pt x="5474625" y="5183663"/>
                  <a:pt x="5474625" y="5184900"/>
                </a:cubicBezTo>
                <a:cubicBezTo>
                  <a:pt x="5474625" y="5186919"/>
                  <a:pt x="5474788" y="5188514"/>
                  <a:pt x="5475114" y="5189686"/>
                </a:cubicBezTo>
                <a:cubicBezTo>
                  <a:pt x="5475439" y="5190858"/>
                  <a:pt x="5475960" y="5191770"/>
                  <a:pt x="5476676" y="5192421"/>
                </a:cubicBezTo>
                <a:cubicBezTo>
                  <a:pt x="5477393" y="5193072"/>
                  <a:pt x="5478532" y="5193805"/>
                  <a:pt x="5480095" y="5194618"/>
                </a:cubicBezTo>
                <a:cubicBezTo>
                  <a:pt x="5481658" y="5195432"/>
                  <a:pt x="5483562" y="5196214"/>
                  <a:pt x="5485808" y="5196962"/>
                </a:cubicBezTo>
                <a:cubicBezTo>
                  <a:pt x="5488055" y="5197711"/>
                  <a:pt x="5490594" y="5198330"/>
                  <a:pt x="5493427" y="5198818"/>
                </a:cubicBezTo>
                <a:cubicBezTo>
                  <a:pt x="5496259" y="5199307"/>
                  <a:pt x="5499238" y="5199551"/>
                  <a:pt x="5502363" y="5199551"/>
                </a:cubicBezTo>
                <a:cubicBezTo>
                  <a:pt x="5507442" y="5199551"/>
                  <a:pt x="5512098" y="5198932"/>
                  <a:pt x="5516330" y="5197695"/>
                </a:cubicBezTo>
                <a:cubicBezTo>
                  <a:pt x="5520562" y="5196458"/>
                  <a:pt x="5524208" y="5194635"/>
                  <a:pt x="5527269" y="5192226"/>
                </a:cubicBezTo>
                <a:cubicBezTo>
                  <a:pt x="5530329" y="5189816"/>
                  <a:pt x="5532689" y="5186854"/>
                  <a:pt x="5534350" y="5183338"/>
                </a:cubicBezTo>
                <a:cubicBezTo>
                  <a:pt x="5536010" y="5179822"/>
                  <a:pt x="5536840" y="5175817"/>
                  <a:pt x="5536840" y="5171325"/>
                </a:cubicBezTo>
                <a:cubicBezTo>
                  <a:pt x="5536840" y="5167548"/>
                  <a:pt x="5536205" y="5164292"/>
                  <a:pt x="5534936" y="5161558"/>
                </a:cubicBezTo>
                <a:cubicBezTo>
                  <a:pt x="5533666" y="5158823"/>
                  <a:pt x="5531989" y="5156479"/>
                  <a:pt x="5529906" y="5154526"/>
                </a:cubicBezTo>
                <a:cubicBezTo>
                  <a:pt x="5527822" y="5152572"/>
                  <a:pt x="5525429" y="5150912"/>
                  <a:pt x="5522727" y="5149544"/>
                </a:cubicBezTo>
                <a:cubicBezTo>
                  <a:pt x="5520025" y="5148177"/>
                  <a:pt x="5517290" y="5146940"/>
                  <a:pt x="5514523" y="5145833"/>
                </a:cubicBezTo>
                <a:cubicBezTo>
                  <a:pt x="5511756" y="5144726"/>
                  <a:pt x="5509037" y="5143652"/>
                  <a:pt x="5506368" y="5142610"/>
                </a:cubicBezTo>
                <a:cubicBezTo>
                  <a:pt x="5503698" y="5141568"/>
                  <a:pt x="5501321" y="5140396"/>
                  <a:pt x="5499238" y="5139094"/>
                </a:cubicBezTo>
                <a:cubicBezTo>
                  <a:pt x="5497154" y="5137792"/>
                  <a:pt x="5495461" y="5136278"/>
                  <a:pt x="5494159" y="5134552"/>
                </a:cubicBezTo>
                <a:cubicBezTo>
                  <a:pt x="5492857" y="5132827"/>
                  <a:pt x="5492206" y="5130694"/>
                  <a:pt x="5492206" y="5128155"/>
                </a:cubicBezTo>
                <a:cubicBezTo>
                  <a:pt x="5492206" y="5126332"/>
                  <a:pt x="5492548" y="5124639"/>
                  <a:pt x="5493231" y="5123076"/>
                </a:cubicBezTo>
                <a:cubicBezTo>
                  <a:pt x="5493915" y="5121514"/>
                  <a:pt x="5494924" y="5120163"/>
                  <a:pt x="5496259" y="5119023"/>
                </a:cubicBezTo>
                <a:cubicBezTo>
                  <a:pt x="5497594" y="5117884"/>
                  <a:pt x="5499303" y="5117005"/>
                  <a:pt x="5501387" y="5116386"/>
                </a:cubicBezTo>
                <a:cubicBezTo>
                  <a:pt x="5503470" y="5115767"/>
                  <a:pt x="5505879" y="5115458"/>
                  <a:pt x="5508614" y="5115458"/>
                </a:cubicBezTo>
                <a:cubicBezTo>
                  <a:pt x="5511674" y="5115458"/>
                  <a:pt x="5514393" y="5115816"/>
                  <a:pt x="5516769" y="5116533"/>
                </a:cubicBezTo>
                <a:cubicBezTo>
                  <a:pt x="5519146" y="5117249"/>
                  <a:pt x="5521213" y="5118014"/>
                  <a:pt x="5522971" y="5118828"/>
                </a:cubicBezTo>
                <a:cubicBezTo>
                  <a:pt x="5524729" y="5119642"/>
                  <a:pt x="5526162" y="5120407"/>
                  <a:pt x="5527269" y="5121123"/>
                </a:cubicBezTo>
                <a:cubicBezTo>
                  <a:pt x="5528376" y="5121839"/>
                  <a:pt x="5529222" y="5122197"/>
                  <a:pt x="5529808" y="5122197"/>
                </a:cubicBezTo>
                <a:cubicBezTo>
                  <a:pt x="5530199" y="5122197"/>
                  <a:pt x="5530557" y="5122083"/>
                  <a:pt x="5530882" y="5121855"/>
                </a:cubicBezTo>
                <a:cubicBezTo>
                  <a:pt x="5531208" y="5121628"/>
                  <a:pt x="5531485" y="5121253"/>
                  <a:pt x="5531713" y="5120732"/>
                </a:cubicBezTo>
                <a:cubicBezTo>
                  <a:pt x="5531941" y="5120211"/>
                  <a:pt x="5532103" y="5119544"/>
                  <a:pt x="5532201" y="5118730"/>
                </a:cubicBezTo>
                <a:cubicBezTo>
                  <a:pt x="5532299" y="5117916"/>
                  <a:pt x="5532348" y="5116956"/>
                  <a:pt x="5532348" y="5115849"/>
                </a:cubicBezTo>
                <a:cubicBezTo>
                  <a:pt x="5532348" y="5114807"/>
                  <a:pt x="5532299" y="5113928"/>
                  <a:pt x="5532201" y="5113212"/>
                </a:cubicBezTo>
                <a:cubicBezTo>
                  <a:pt x="5532103" y="5112496"/>
                  <a:pt x="5532006" y="5111893"/>
                  <a:pt x="5531908" y="5111405"/>
                </a:cubicBezTo>
                <a:cubicBezTo>
                  <a:pt x="5531810" y="5110917"/>
                  <a:pt x="5531648" y="5110477"/>
                  <a:pt x="5531420" y="5110086"/>
                </a:cubicBezTo>
                <a:cubicBezTo>
                  <a:pt x="5531192" y="5109696"/>
                  <a:pt x="5530736" y="5109240"/>
                  <a:pt x="5530052" y="5108719"/>
                </a:cubicBezTo>
                <a:cubicBezTo>
                  <a:pt x="5529369" y="5108198"/>
                  <a:pt x="5528359" y="5107596"/>
                  <a:pt x="5527025" y="5106912"/>
                </a:cubicBezTo>
                <a:cubicBezTo>
                  <a:pt x="5525690" y="5106228"/>
                  <a:pt x="5524078" y="5105594"/>
                  <a:pt x="5522190" y="5105008"/>
                </a:cubicBezTo>
                <a:cubicBezTo>
                  <a:pt x="5520302" y="5104422"/>
                  <a:pt x="5518186" y="5103933"/>
                  <a:pt x="5515842" y="5103543"/>
                </a:cubicBezTo>
                <a:cubicBezTo>
                  <a:pt x="5513497" y="5103152"/>
                  <a:pt x="5511153" y="5102957"/>
                  <a:pt x="5508809" y="5102957"/>
                </a:cubicBezTo>
                <a:close/>
                <a:moveTo>
                  <a:pt x="5415559" y="5102957"/>
                </a:moveTo>
                <a:cubicBezTo>
                  <a:pt x="5408071" y="5102957"/>
                  <a:pt x="5401528" y="5104161"/>
                  <a:pt x="5395928" y="5106570"/>
                </a:cubicBezTo>
                <a:cubicBezTo>
                  <a:pt x="5390328" y="5108979"/>
                  <a:pt x="5385656" y="5112365"/>
                  <a:pt x="5381913" y="5116728"/>
                </a:cubicBezTo>
                <a:cubicBezTo>
                  <a:pt x="5378169" y="5121090"/>
                  <a:pt x="5375369" y="5126283"/>
                  <a:pt x="5373513" y="5132306"/>
                </a:cubicBezTo>
                <a:cubicBezTo>
                  <a:pt x="5371657" y="5138329"/>
                  <a:pt x="5370729" y="5144921"/>
                  <a:pt x="5370729" y="5152084"/>
                </a:cubicBezTo>
                <a:cubicBezTo>
                  <a:pt x="5370729" y="5159507"/>
                  <a:pt x="5371608" y="5166148"/>
                  <a:pt x="5373367" y="5172008"/>
                </a:cubicBezTo>
                <a:cubicBezTo>
                  <a:pt x="5375125" y="5177868"/>
                  <a:pt x="5377794" y="5182849"/>
                  <a:pt x="5381375" y="5186951"/>
                </a:cubicBezTo>
                <a:cubicBezTo>
                  <a:pt x="5384957" y="5191054"/>
                  <a:pt x="5389433" y="5194179"/>
                  <a:pt x="5394805" y="5196328"/>
                </a:cubicBezTo>
                <a:cubicBezTo>
                  <a:pt x="5400177" y="5198476"/>
                  <a:pt x="5406476" y="5199551"/>
                  <a:pt x="5413704" y="5199551"/>
                </a:cubicBezTo>
                <a:cubicBezTo>
                  <a:pt x="5421126" y="5199551"/>
                  <a:pt x="5427654" y="5198330"/>
                  <a:pt x="5433286" y="5195888"/>
                </a:cubicBezTo>
                <a:cubicBezTo>
                  <a:pt x="5438918" y="5193446"/>
                  <a:pt x="5443606" y="5190044"/>
                  <a:pt x="5447350" y="5185682"/>
                </a:cubicBezTo>
                <a:cubicBezTo>
                  <a:pt x="5451094" y="5181319"/>
                  <a:pt x="5453910" y="5176127"/>
                  <a:pt x="5455799" y="5170104"/>
                </a:cubicBezTo>
                <a:cubicBezTo>
                  <a:pt x="5457687" y="5164081"/>
                  <a:pt x="5458631" y="5157488"/>
                  <a:pt x="5458631" y="5150326"/>
                </a:cubicBezTo>
                <a:cubicBezTo>
                  <a:pt x="5458631" y="5142968"/>
                  <a:pt x="5457736" y="5136359"/>
                  <a:pt x="5455945" y="5130499"/>
                </a:cubicBezTo>
                <a:cubicBezTo>
                  <a:pt x="5454155" y="5124639"/>
                  <a:pt x="5451469" y="5119658"/>
                  <a:pt x="5447888" y="5115556"/>
                </a:cubicBezTo>
                <a:cubicBezTo>
                  <a:pt x="5444306" y="5111454"/>
                  <a:pt x="5439830" y="5108328"/>
                  <a:pt x="5434458" y="5106180"/>
                </a:cubicBezTo>
                <a:cubicBezTo>
                  <a:pt x="5429086" y="5104031"/>
                  <a:pt x="5422787" y="5102957"/>
                  <a:pt x="5415559" y="5102957"/>
                </a:cubicBezTo>
                <a:close/>
                <a:moveTo>
                  <a:pt x="5127465" y="5102957"/>
                </a:moveTo>
                <a:cubicBezTo>
                  <a:pt x="5121019" y="5102957"/>
                  <a:pt x="5115191" y="5104080"/>
                  <a:pt x="5109982" y="5106326"/>
                </a:cubicBezTo>
                <a:cubicBezTo>
                  <a:pt x="5104773" y="5108573"/>
                  <a:pt x="5100330" y="5111796"/>
                  <a:pt x="5096651" y="5115995"/>
                </a:cubicBezTo>
                <a:cubicBezTo>
                  <a:pt x="5092972" y="5120195"/>
                  <a:pt x="5090156" y="5125306"/>
                  <a:pt x="5088202" y="5131329"/>
                </a:cubicBezTo>
                <a:cubicBezTo>
                  <a:pt x="5086249" y="5137352"/>
                  <a:pt x="5085272" y="5144140"/>
                  <a:pt x="5085272" y="5151693"/>
                </a:cubicBezTo>
                <a:cubicBezTo>
                  <a:pt x="5085272" y="5159637"/>
                  <a:pt x="5086216" y="5166604"/>
                  <a:pt x="5088105" y="5172594"/>
                </a:cubicBezTo>
                <a:cubicBezTo>
                  <a:pt x="5089993" y="5178585"/>
                  <a:pt x="5092793" y="5183566"/>
                  <a:pt x="5096504" y="5187537"/>
                </a:cubicBezTo>
                <a:cubicBezTo>
                  <a:pt x="5100216" y="5191509"/>
                  <a:pt x="5104789" y="5194505"/>
                  <a:pt x="5110227" y="5196523"/>
                </a:cubicBezTo>
                <a:cubicBezTo>
                  <a:pt x="5115664" y="5198541"/>
                  <a:pt x="5121996" y="5199551"/>
                  <a:pt x="5129223" y="5199551"/>
                </a:cubicBezTo>
                <a:cubicBezTo>
                  <a:pt x="5133390" y="5199551"/>
                  <a:pt x="5137313" y="5199241"/>
                  <a:pt x="5140992" y="5198623"/>
                </a:cubicBezTo>
                <a:cubicBezTo>
                  <a:pt x="5144671" y="5198004"/>
                  <a:pt x="5147910" y="5197304"/>
                  <a:pt x="5150710" y="5196523"/>
                </a:cubicBezTo>
                <a:cubicBezTo>
                  <a:pt x="5153510" y="5195742"/>
                  <a:pt x="5155789" y="5194944"/>
                  <a:pt x="5157547" y="5194130"/>
                </a:cubicBezTo>
                <a:cubicBezTo>
                  <a:pt x="5159305" y="5193316"/>
                  <a:pt x="5160363" y="5192730"/>
                  <a:pt x="5160721" y="5192372"/>
                </a:cubicBezTo>
                <a:cubicBezTo>
                  <a:pt x="5161079" y="5192014"/>
                  <a:pt x="5161372" y="5191640"/>
                  <a:pt x="5161600" y="5191249"/>
                </a:cubicBezTo>
                <a:cubicBezTo>
                  <a:pt x="5161828" y="5190858"/>
                  <a:pt x="5161991" y="5190419"/>
                  <a:pt x="5162089" y="5189930"/>
                </a:cubicBezTo>
                <a:cubicBezTo>
                  <a:pt x="5162186" y="5189442"/>
                  <a:pt x="5162267" y="5188889"/>
                  <a:pt x="5162333" y="5188270"/>
                </a:cubicBezTo>
                <a:cubicBezTo>
                  <a:pt x="5162398" y="5187651"/>
                  <a:pt x="5162430" y="5186919"/>
                  <a:pt x="5162430" y="5186072"/>
                </a:cubicBezTo>
                <a:cubicBezTo>
                  <a:pt x="5162430" y="5184900"/>
                  <a:pt x="5162381" y="5183907"/>
                  <a:pt x="5162283" y="5183094"/>
                </a:cubicBezTo>
                <a:cubicBezTo>
                  <a:pt x="5162185" y="5182280"/>
                  <a:pt x="5162038" y="5181645"/>
                  <a:pt x="5161841" y="5181189"/>
                </a:cubicBezTo>
                <a:cubicBezTo>
                  <a:pt x="5161645" y="5180733"/>
                  <a:pt x="5161367" y="5180391"/>
                  <a:pt x="5161007" y="5180164"/>
                </a:cubicBezTo>
                <a:cubicBezTo>
                  <a:pt x="5160648" y="5179936"/>
                  <a:pt x="5160239" y="5179822"/>
                  <a:pt x="5159781" y="5179822"/>
                </a:cubicBezTo>
                <a:cubicBezTo>
                  <a:pt x="5158995" y="5179822"/>
                  <a:pt x="5157834" y="5180164"/>
                  <a:pt x="5156297" y="5180847"/>
                </a:cubicBezTo>
                <a:cubicBezTo>
                  <a:pt x="5154759" y="5181531"/>
                  <a:pt x="5152796" y="5182296"/>
                  <a:pt x="5150407" y="5183142"/>
                </a:cubicBezTo>
                <a:cubicBezTo>
                  <a:pt x="5148019" y="5183989"/>
                  <a:pt x="5145189" y="5184754"/>
                  <a:pt x="5141918" y="5185438"/>
                </a:cubicBezTo>
                <a:cubicBezTo>
                  <a:pt x="5138646" y="5186121"/>
                  <a:pt x="5134917" y="5186463"/>
                  <a:pt x="5130729" y="5186463"/>
                </a:cubicBezTo>
                <a:cubicBezTo>
                  <a:pt x="5125430" y="5186463"/>
                  <a:pt x="5120948" y="5185714"/>
                  <a:pt x="5117284" y="5184217"/>
                </a:cubicBezTo>
                <a:cubicBezTo>
                  <a:pt x="5113620" y="5182719"/>
                  <a:pt x="5110643" y="5180570"/>
                  <a:pt x="5108353" y="5177771"/>
                </a:cubicBezTo>
                <a:cubicBezTo>
                  <a:pt x="5106062" y="5174971"/>
                  <a:pt x="5104427" y="5171618"/>
                  <a:pt x="5103446" y="5167711"/>
                </a:cubicBezTo>
                <a:cubicBezTo>
                  <a:pt x="5102464" y="5163804"/>
                  <a:pt x="5101974" y="5159409"/>
                  <a:pt x="5101974" y="5154526"/>
                </a:cubicBezTo>
                <a:lnTo>
                  <a:pt x="5159862" y="5154526"/>
                </a:lnTo>
                <a:cubicBezTo>
                  <a:pt x="5161498" y="5154526"/>
                  <a:pt x="5162953" y="5153988"/>
                  <a:pt x="5164229" y="5152914"/>
                </a:cubicBezTo>
                <a:cubicBezTo>
                  <a:pt x="5165504" y="5151840"/>
                  <a:pt x="5166142" y="5150033"/>
                  <a:pt x="5166142" y="5147493"/>
                </a:cubicBezTo>
                <a:lnTo>
                  <a:pt x="5166142" y="5144563"/>
                </a:lnTo>
                <a:cubicBezTo>
                  <a:pt x="5166142" y="5138833"/>
                  <a:pt x="5165409" y="5133445"/>
                  <a:pt x="5163944" y="5128399"/>
                </a:cubicBezTo>
                <a:cubicBezTo>
                  <a:pt x="5162479" y="5123353"/>
                  <a:pt x="5160184" y="5118958"/>
                  <a:pt x="5157059" y="5115214"/>
                </a:cubicBezTo>
                <a:cubicBezTo>
                  <a:pt x="5153933" y="5111470"/>
                  <a:pt x="5149945" y="5108491"/>
                  <a:pt x="5145094" y="5106277"/>
                </a:cubicBezTo>
                <a:cubicBezTo>
                  <a:pt x="5140243" y="5104064"/>
                  <a:pt x="5134367" y="5102957"/>
                  <a:pt x="5127465" y="5102957"/>
                </a:cubicBezTo>
                <a:close/>
                <a:moveTo>
                  <a:pt x="4811526" y="5102957"/>
                </a:moveTo>
                <a:cubicBezTo>
                  <a:pt x="4806513" y="5102957"/>
                  <a:pt x="4801548" y="5104243"/>
                  <a:pt x="4796632" y="5106815"/>
                </a:cubicBezTo>
                <a:cubicBezTo>
                  <a:pt x="4791716" y="5109386"/>
                  <a:pt x="4786784" y="5113440"/>
                  <a:pt x="4781835" y="5118974"/>
                </a:cubicBezTo>
                <a:lnTo>
                  <a:pt x="4781835" y="5107352"/>
                </a:lnTo>
                <a:cubicBezTo>
                  <a:pt x="4781835" y="5106831"/>
                  <a:pt x="4781721" y="5106391"/>
                  <a:pt x="4781493" y="5106033"/>
                </a:cubicBezTo>
                <a:cubicBezTo>
                  <a:pt x="4781266" y="5105675"/>
                  <a:pt x="4780891" y="5105349"/>
                  <a:pt x="4780370" y="5105056"/>
                </a:cubicBezTo>
                <a:cubicBezTo>
                  <a:pt x="4779849" y="5104763"/>
                  <a:pt x="4779117" y="5104568"/>
                  <a:pt x="4778172" y="5104470"/>
                </a:cubicBezTo>
                <a:cubicBezTo>
                  <a:pt x="4777229" y="5104373"/>
                  <a:pt x="4776040" y="5104324"/>
                  <a:pt x="4774608" y="5104324"/>
                </a:cubicBezTo>
                <a:cubicBezTo>
                  <a:pt x="4773111" y="5104324"/>
                  <a:pt x="4771905" y="5104373"/>
                  <a:pt x="4770994" y="5104470"/>
                </a:cubicBezTo>
                <a:cubicBezTo>
                  <a:pt x="4770083" y="5104568"/>
                  <a:pt x="4769333" y="5104763"/>
                  <a:pt x="4768747" y="5105056"/>
                </a:cubicBezTo>
                <a:cubicBezTo>
                  <a:pt x="4768161" y="5105349"/>
                  <a:pt x="4767771" y="5105675"/>
                  <a:pt x="4767576" y="5106033"/>
                </a:cubicBezTo>
                <a:cubicBezTo>
                  <a:pt x="4767380" y="5106391"/>
                  <a:pt x="4767282" y="5106831"/>
                  <a:pt x="4767282" y="5107352"/>
                </a:cubicBezTo>
                <a:lnTo>
                  <a:pt x="4767282" y="5195253"/>
                </a:lnTo>
                <a:cubicBezTo>
                  <a:pt x="4767282" y="5195774"/>
                  <a:pt x="4767397" y="5196214"/>
                  <a:pt x="4767624" y="5196572"/>
                </a:cubicBezTo>
                <a:cubicBezTo>
                  <a:pt x="4767852" y="5196930"/>
                  <a:pt x="4768276" y="5197239"/>
                  <a:pt x="4768894" y="5197500"/>
                </a:cubicBezTo>
                <a:cubicBezTo>
                  <a:pt x="4769513" y="5197760"/>
                  <a:pt x="4770343" y="5197955"/>
                  <a:pt x="4771385" y="5198086"/>
                </a:cubicBezTo>
                <a:cubicBezTo>
                  <a:pt x="4772427" y="5198216"/>
                  <a:pt x="4773729" y="5198281"/>
                  <a:pt x="4775291" y="5198281"/>
                </a:cubicBezTo>
                <a:cubicBezTo>
                  <a:pt x="4776919" y="5198281"/>
                  <a:pt x="4778254" y="5198216"/>
                  <a:pt x="4779296" y="5198086"/>
                </a:cubicBezTo>
                <a:cubicBezTo>
                  <a:pt x="4780338" y="5197955"/>
                  <a:pt x="4781151" y="5197760"/>
                  <a:pt x="4781737" y="5197500"/>
                </a:cubicBezTo>
                <a:cubicBezTo>
                  <a:pt x="4782323" y="5197239"/>
                  <a:pt x="4782747" y="5196930"/>
                  <a:pt x="4783007" y="5196572"/>
                </a:cubicBezTo>
                <a:cubicBezTo>
                  <a:pt x="4783268" y="5196214"/>
                  <a:pt x="4783398" y="5195774"/>
                  <a:pt x="4783398" y="5195253"/>
                </a:cubicBezTo>
                <a:lnTo>
                  <a:pt x="4783398" y="5133820"/>
                </a:lnTo>
                <a:cubicBezTo>
                  <a:pt x="4787825" y="5128285"/>
                  <a:pt x="4792058" y="5124086"/>
                  <a:pt x="4796095" y="5121221"/>
                </a:cubicBezTo>
                <a:cubicBezTo>
                  <a:pt x="4800132" y="5118356"/>
                  <a:pt x="4804169" y="5116923"/>
                  <a:pt x="4808206" y="5116923"/>
                </a:cubicBezTo>
                <a:cubicBezTo>
                  <a:pt x="4811331" y="5116923"/>
                  <a:pt x="4814083" y="5117509"/>
                  <a:pt x="4816459" y="5118681"/>
                </a:cubicBezTo>
                <a:cubicBezTo>
                  <a:pt x="4818835" y="5119853"/>
                  <a:pt x="4820773" y="5121546"/>
                  <a:pt x="4822270" y="5123760"/>
                </a:cubicBezTo>
                <a:cubicBezTo>
                  <a:pt x="4823767" y="5125974"/>
                  <a:pt x="4824907" y="5128611"/>
                  <a:pt x="4825688" y="5131671"/>
                </a:cubicBezTo>
                <a:cubicBezTo>
                  <a:pt x="4826470" y="5134731"/>
                  <a:pt x="4826860" y="5138768"/>
                  <a:pt x="4826860" y="5143782"/>
                </a:cubicBezTo>
                <a:lnTo>
                  <a:pt x="4826860" y="5195253"/>
                </a:lnTo>
                <a:cubicBezTo>
                  <a:pt x="4826860" y="5195774"/>
                  <a:pt x="4826990" y="5196214"/>
                  <a:pt x="4827251" y="5196572"/>
                </a:cubicBezTo>
                <a:cubicBezTo>
                  <a:pt x="4827512" y="5196930"/>
                  <a:pt x="4827935" y="5197239"/>
                  <a:pt x="4828521" y="5197500"/>
                </a:cubicBezTo>
                <a:cubicBezTo>
                  <a:pt x="4829107" y="5197760"/>
                  <a:pt x="4829920" y="5197955"/>
                  <a:pt x="4830963" y="5198086"/>
                </a:cubicBezTo>
                <a:cubicBezTo>
                  <a:pt x="4832004" y="5198216"/>
                  <a:pt x="4833339" y="5198281"/>
                  <a:pt x="4834967" y="5198281"/>
                </a:cubicBezTo>
                <a:cubicBezTo>
                  <a:pt x="4836529" y="5198281"/>
                  <a:pt x="4837832" y="5198216"/>
                  <a:pt x="4838873" y="5198086"/>
                </a:cubicBezTo>
                <a:cubicBezTo>
                  <a:pt x="4839916" y="5197955"/>
                  <a:pt x="4840729" y="5197760"/>
                  <a:pt x="4841315" y="5197500"/>
                </a:cubicBezTo>
                <a:cubicBezTo>
                  <a:pt x="4841901" y="5197239"/>
                  <a:pt x="4842324" y="5196930"/>
                  <a:pt x="4842585" y="5196572"/>
                </a:cubicBezTo>
                <a:cubicBezTo>
                  <a:pt x="4842846" y="5196214"/>
                  <a:pt x="4842976" y="5195774"/>
                  <a:pt x="4842976" y="5195253"/>
                </a:cubicBezTo>
                <a:lnTo>
                  <a:pt x="4842976" y="5141633"/>
                </a:lnTo>
                <a:cubicBezTo>
                  <a:pt x="4842976" y="5135383"/>
                  <a:pt x="4842438" y="5130027"/>
                  <a:pt x="4841364" y="5125567"/>
                </a:cubicBezTo>
                <a:cubicBezTo>
                  <a:pt x="4840290" y="5121107"/>
                  <a:pt x="4838516" y="5117216"/>
                  <a:pt x="4836041" y="5113895"/>
                </a:cubicBezTo>
                <a:cubicBezTo>
                  <a:pt x="4833567" y="5110575"/>
                  <a:pt x="4830327" y="5107921"/>
                  <a:pt x="4826323" y="5105935"/>
                </a:cubicBezTo>
                <a:cubicBezTo>
                  <a:pt x="4822319" y="5103950"/>
                  <a:pt x="4817386" y="5102957"/>
                  <a:pt x="4811526" y="5102957"/>
                </a:cubicBezTo>
                <a:close/>
                <a:moveTo>
                  <a:pt x="4703579" y="5102957"/>
                </a:moveTo>
                <a:cubicBezTo>
                  <a:pt x="4700194" y="5102957"/>
                  <a:pt x="4696840" y="5103266"/>
                  <a:pt x="4693520" y="5103884"/>
                </a:cubicBezTo>
                <a:cubicBezTo>
                  <a:pt x="4690199" y="5104503"/>
                  <a:pt x="4687139" y="5105284"/>
                  <a:pt x="4684339" y="5106228"/>
                </a:cubicBezTo>
                <a:cubicBezTo>
                  <a:pt x="4681539" y="5107173"/>
                  <a:pt x="4679065" y="5108214"/>
                  <a:pt x="4676916" y="5109354"/>
                </a:cubicBezTo>
                <a:cubicBezTo>
                  <a:pt x="4674767" y="5110493"/>
                  <a:pt x="4673253" y="5111486"/>
                  <a:pt x="4672375" y="5112333"/>
                </a:cubicBezTo>
                <a:cubicBezTo>
                  <a:pt x="4671495" y="5113179"/>
                  <a:pt x="4670942" y="5114075"/>
                  <a:pt x="4670714" y="5115019"/>
                </a:cubicBezTo>
                <a:cubicBezTo>
                  <a:pt x="4670486" y="5115963"/>
                  <a:pt x="4670372" y="5117249"/>
                  <a:pt x="4670372" y="5118877"/>
                </a:cubicBezTo>
                <a:cubicBezTo>
                  <a:pt x="4670372" y="5119853"/>
                  <a:pt x="4670438" y="5120749"/>
                  <a:pt x="4670567" y="5121562"/>
                </a:cubicBezTo>
                <a:cubicBezTo>
                  <a:pt x="4670698" y="5122376"/>
                  <a:pt x="4670909" y="5123044"/>
                  <a:pt x="4671202" y="5123565"/>
                </a:cubicBezTo>
                <a:cubicBezTo>
                  <a:pt x="4671495" y="5124086"/>
                  <a:pt x="4671837" y="5124476"/>
                  <a:pt x="4672228" y="5124737"/>
                </a:cubicBezTo>
                <a:cubicBezTo>
                  <a:pt x="4672618" y="5124997"/>
                  <a:pt x="4673075" y="5125127"/>
                  <a:pt x="4673595" y="5125127"/>
                </a:cubicBezTo>
                <a:cubicBezTo>
                  <a:pt x="4674377" y="5125127"/>
                  <a:pt x="4675565" y="5124655"/>
                  <a:pt x="4677160" y="5123711"/>
                </a:cubicBezTo>
                <a:cubicBezTo>
                  <a:pt x="4678755" y="5122767"/>
                  <a:pt x="4680742" y="5121725"/>
                  <a:pt x="4683118" y="5120586"/>
                </a:cubicBezTo>
                <a:cubicBezTo>
                  <a:pt x="4685494" y="5119446"/>
                  <a:pt x="4688262" y="5118404"/>
                  <a:pt x="4691420" y="5117460"/>
                </a:cubicBezTo>
                <a:cubicBezTo>
                  <a:pt x="4694578" y="5116516"/>
                  <a:pt x="4698143" y="5116044"/>
                  <a:pt x="4702114" y="5116044"/>
                </a:cubicBezTo>
                <a:cubicBezTo>
                  <a:pt x="4705826" y="5116044"/>
                  <a:pt x="4708951" y="5116484"/>
                  <a:pt x="4711491" y="5117363"/>
                </a:cubicBezTo>
                <a:cubicBezTo>
                  <a:pt x="4714030" y="5118242"/>
                  <a:pt x="4716097" y="5119544"/>
                  <a:pt x="4717692" y="5121269"/>
                </a:cubicBezTo>
                <a:cubicBezTo>
                  <a:pt x="4719288" y="5122995"/>
                  <a:pt x="4720444" y="5125160"/>
                  <a:pt x="4721160" y="5127764"/>
                </a:cubicBezTo>
                <a:cubicBezTo>
                  <a:pt x="4721876" y="5130369"/>
                  <a:pt x="4722234" y="5133364"/>
                  <a:pt x="4722234" y="5136750"/>
                </a:cubicBezTo>
                <a:lnTo>
                  <a:pt x="4722234" y="5143587"/>
                </a:lnTo>
                <a:lnTo>
                  <a:pt x="4710123" y="5143587"/>
                </a:lnTo>
                <a:cubicBezTo>
                  <a:pt x="4703286" y="5143587"/>
                  <a:pt x="4697133" y="5144189"/>
                  <a:pt x="4691664" y="5145394"/>
                </a:cubicBezTo>
                <a:cubicBezTo>
                  <a:pt x="4686194" y="5146598"/>
                  <a:pt x="4681572" y="5148405"/>
                  <a:pt x="4677795" y="5150814"/>
                </a:cubicBezTo>
                <a:cubicBezTo>
                  <a:pt x="4674018" y="5153223"/>
                  <a:pt x="4671121" y="5156251"/>
                  <a:pt x="4669102" y="5159897"/>
                </a:cubicBezTo>
                <a:cubicBezTo>
                  <a:pt x="4667084" y="5163544"/>
                  <a:pt x="4666075" y="5167841"/>
                  <a:pt x="4666075" y="5172790"/>
                </a:cubicBezTo>
                <a:cubicBezTo>
                  <a:pt x="4666075" y="5177022"/>
                  <a:pt x="4666807" y="5180798"/>
                  <a:pt x="4668272" y="5184119"/>
                </a:cubicBezTo>
                <a:cubicBezTo>
                  <a:pt x="4669737" y="5187440"/>
                  <a:pt x="4671788" y="5190240"/>
                  <a:pt x="4674426" y="5192519"/>
                </a:cubicBezTo>
                <a:cubicBezTo>
                  <a:pt x="4677062" y="5194798"/>
                  <a:pt x="4680253" y="5196539"/>
                  <a:pt x="4683997" y="5197744"/>
                </a:cubicBezTo>
                <a:cubicBezTo>
                  <a:pt x="4687741" y="5198948"/>
                  <a:pt x="4691925" y="5199551"/>
                  <a:pt x="4696547" y="5199551"/>
                </a:cubicBezTo>
                <a:cubicBezTo>
                  <a:pt x="4701821" y="5199551"/>
                  <a:pt x="4706819" y="5198411"/>
                  <a:pt x="4711539" y="5196132"/>
                </a:cubicBezTo>
                <a:cubicBezTo>
                  <a:pt x="4716260" y="5193853"/>
                  <a:pt x="4720542" y="5190663"/>
                  <a:pt x="4724383" y="5186561"/>
                </a:cubicBezTo>
                <a:lnTo>
                  <a:pt x="4724383" y="5195351"/>
                </a:lnTo>
                <a:cubicBezTo>
                  <a:pt x="4724383" y="5196132"/>
                  <a:pt x="4724611" y="5196718"/>
                  <a:pt x="4725066" y="5197109"/>
                </a:cubicBezTo>
                <a:cubicBezTo>
                  <a:pt x="4725523" y="5197500"/>
                  <a:pt x="4726255" y="5197793"/>
                  <a:pt x="4727264" y="5197988"/>
                </a:cubicBezTo>
                <a:cubicBezTo>
                  <a:pt x="4728273" y="5198183"/>
                  <a:pt x="4729625" y="5198281"/>
                  <a:pt x="4731317" y="5198281"/>
                </a:cubicBezTo>
                <a:cubicBezTo>
                  <a:pt x="4733075" y="5198281"/>
                  <a:pt x="4734410" y="5198183"/>
                  <a:pt x="4735322" y="5197988"/>
                </a:cubicBezTo>
                <a:cubicBezTo>
                  <a:pt x="4736233" y="5197793"/>
                  <a:pt x="4736950" y="5197500"/>
                  <a:pt x="4737470" y="5197109"/>
                </a:cubicBezTo>
                <a:cubicBezTo>
                  <a:pt x="4737991" y="5196718"/>
                  <a:pt x="4738252" y="5196132"/>
                  <a:pt x="4738252" y="5195351"/>
                </a:cubicBezTo>
                <a:lnTo>
                  <a:pt x="4738252" y="5136066"/>
                </a:lnTo>
                <a:cubicBezTo>
                  <a:pt x="4738252" y="5130597"/>
                  <a:pt x="4737633" y="5125811"/>
                  <a:pt x="4736396" y="5121709"/>
                </a:cubicBezTo>
                <a:cubicBezTo>
                  <a:pt x="4735159" y="5117607"/>
                  <a:pt x="4733173" y="5114172"/>
                  <a:pt x="4730438" y="5111405"/>
                </a:cubicBezTo>
                <a:cubicBezTo>
                  <a:pt x="4727703" y="5108638"/>
                  <a:pt x="4724122" y="5106538"/>
                  <a:pt x="4719695" y="5105105"/>
                </a:cubicBezTo>
                <a:cubicBezTo>
                  <a:pt x="4715267" y="5103673"/>
                  <a:pt x="4709896" y="5102957"/>
                  <a:pt x="4703579" y="5102957"/>
                </a:cubicBezTo>
                <a:close/>
                <a:moveTo>
                  <a:pt x="4384515" y="5102957"/>
                </a:moveTo>
                <a:cubicBezTo>
                  <a:pt x="4378069" y="5102957"/>
                  <a:pt x="4372242" y="5104080"/>
                  <a:pt x="4367032" y="5106326"/>
                </a:cubicBezTo>
                <a:cubicBezTo>
                  <a:pt x="4361823" y="5108573"/>
                  <a:pt x="4357380" y="5111796"/>
                  <a:pt x="4353701" y="5115995"/>
                </a:cubicBezTo>
                <a:cubicBezTo>
                  <a:pt x="4350022" y="5120195"/>
                  <a:pt x="4347206" y="5125306"/>
                  <a:pt x="4345252" y="5131329"/>
                </a:cubicBezTo>
                <a:cubicBezTo>
                  <a:pt x="4343299" y="5137352"/>
                  <a:pt x="4342322" y="5144140"/>
                  <a:pt x="4342322" y="5151693"/>
                </a:cubicBezTo>
                <a:cubicBezTo>
                  <a:pt x="4342322" y="5159637"/>
                  <a:pt x="4343266" y="5166604"/>
                  <a:pt x="4345155" y="5172594"/>
                </a:cubicBezTo>
                <a:cubicBezTo>
                  <a:pt x="4347043" y="5178585"/>
                  <a:pt x="4349843" y="5183566"/>
                  <a:pt x="4353554" y="5187537"/>
                </a:cubicBezTo>
                <a:cubicBezTo>
                  <a:pt x="4357266" y="5191509"/>
                  <a:pt x="4361840" y="5194505"/>
                  <a:pt x="4367277" y="5196523"/>
                </a:cubicBezTo>
                <a:cubicBezTo>
                  <a:pt x="4372714" y="5198541"/>
                  <a:pt x="4379046" y="5199551"/>
                  <a:pt x="4386273" y="5199551"/>
                </a:cubicBezTo>
                <a:cubicBezTo>
                  <a:pt x="4390440" y="5199551"/>
                  <a:pt x="4394363" y="5199241"/>
                  <a:pt x="4398042" y="5198623"/>
                </a:cubicBezTo>
                <a:cubicBezTo>
                  <a:pt x="4401721" y="5198004"/>
                  <a:pt x="4404960" y="5197304"/>
                  <a:pt x="4407760" y="5196523"/>
                </a:cubicBezTo>
                <a:cubicBezTo>
                  <a:pt x="4410560" y="5195742"/>
                  <a:pt x="4412839" y="5194944"/>
                  <a:pt x="4414597" y="5194130"/>
                </a:cubicBezTo>
                <a:cubicBezTo>
                  <a:pt x="4416355" y="5193316"/>
                  <a:pt x="4417413" y="5192730"/>
                  <a:pt x="4417771" y="5192372"/>
                </a:cubicBezTo>
                <a:cubicBezTo>
                  <a:pt x="4418129" y="5192014"/>
                  <a:pt x="4418422" y="5191640"/>
                  <a:pt x="4418650" y="5191249"/>
                </a:cubicBezTo>
                <a:cubicBezTo>
                  <a:pt x="4418878" y="5190858"/>
                  <a:pt x="4419041" y="5190419"/>
                  <a:pt x="4419139" y="5189930"/>
                </a:cubicBezTo>
                <a:cubicBezTo>
                  <a:pt x="4419236" y="5189442"/>
                  <a:pt x="4419318" y="5188889"/>
                  <a:pt x="4419383" y="5188270"/>
                </a:cubicBezTo>
                <a:cubicBezTo>
                  <a:pt x="4419448" y="5187651"/>
                  <a:pt x="4419480" y="5186919"/>
                  <a:pt x="4419480" y="5186072"/>
                </a:cubicBezTo>
                <a:cubicBezTo>
                  <a:pt x="4419480" y="5184900"/>
                  <a:pt x="4419432" y="5183907"/>
                  <a:pt x="4419333" y="5183094"/>
                </a:cubicBezTo>
                <a:cubicBezTo>
                  <a:pt x="4419235" y="5182280"/>
                  <a:pt x="4419088" y="5181645"/>
                  <a:pt x="4418892" y="5181189"/>
                </a:cubicBezTo>
                <a:cubicBezTo>
                  <a:pt x="4418695" y="5180733"/>
                  <a:pt x="4418417" y="5180391"/>
                  <a:pt x="4418057" y="5180164"/>
                </a:cubicBezTo>
                <a:cubicBezTo>
                  <a:pt x="4417698" y="5179936"/>
                  <a:pt x="4417289" y="5179822"/>
                  <a:pt x="4416831" y="5179822"/>
                </a:cubicBezTo>
                <a:cubicBezTo>
                  <a:pt x="4416046" y="5179822"/>
                  <a:pt x="4414884" y="5180164"/>
                  <a:pt x="4413346" y="5180847"/>
                </a:cubicBezTo>
                <a:cubicBezTo>
                  <a:pt x="4411809" y="5181531"/>
                  <a:pt x="4409846" y="5182296"/>
                  <a:pt x="4407457" y="5183142"/>
                </a:cubicBezTo>
                <a:cubicBezTo>
                  <a:pt x="4405069" y="5183989"/>
                  <a:pt x="4402239" y="5184754"/>
                  <a:pt x="4398968" y="5185438"/>
                </a:cubicBezTo>
                <a:cubicBezTo>
                  <a:pt x="4395696" y="5186121"/>
                  <a:pt x="4391967" y="5186463"/>
                  <a:pt x="4387779" y="5186463"/>
                </a:cubicBezTo>
                <a:cubicBezTo>
                  <a:pt x="4382480" y="5186463"/>
                  <a:pt x="4377998" y="5185714"/>
                  <a:pt x="4374334" y="5184217"/>
                </a:cubicBezTo>
                <a:cubicBezTo>
                  <a:pt x="4370670" y="5182719"/>
                  <a:pt x="4367693" y="5180570"/>
                  <a:pt x="4365403" y="5177771"/>
                </a:cubicBezTo>
                <a:cubicBezTo>
                  <a:pt x="4363112" y="5174971"/>
                  <a:pt x="4361477" y="5171618"/>
                  <a:pt x="4360495" y="5167711"/>
                </a:cubicBezTo>
                <a:cubicBezTo>
                  <a:pt x="4359514" y="5163804"/>
                  <a:pt x="4359024" y="5159409"/>
                  <a:pt x="4359024" y="5154526"/>
                </a:cubicBezTo>
                <a:lnTo>
                  <a:pt x="4416912" y="5154526"/>
                </a:lnTo>
                <a:cubicBezTo>
                  <a:pt x="4418548" y="5154526"/>
                  <a:pt x="4420004" y="5153988"/>
                  <a:pt x="4421279" y="5152914"/>
                </a:cubicBezTo>
                <a:cubicBezTo>
                  <a:pt x="4422554" y="5151840"/>
                  <a:pt x="4423192" y="5150033"/>
                  <a:pt x="4423192" y="5147493"/>
                </a:cubicBezTo>
                <a:lnTo>
                  <a:pt x="4423192" y="5144563"/>
                </a:lnTo>
                <a:cubicBezTo>
                  <a:pt x="4423192" y="5138833"/>
                  <a:pt x="4422459" y="5133445"/>
                  <a:pt x="4420994" y="5128399"/>
                </a:cubicBezTo>
                <a:cubicBezTo>
                  <a:pt x="4419529" y="5123353"/>
                  <a:pt x="4417234" y="5118958"/>
                  <a:pt x="4414109" y="5115214"/>
                </a:cubicBezTo>
                <a:cubicBezTo>
                  <a:pt x="4410984" y="5111470"/>
                  <a:pt x="4406995" y="5108491"/>
                  <a:pt x="4402144" y="5106277"/>
                </a:cubicBezTo>
                <a:cubicBezTo>
                  <a:pt x="4397293" y="5104064"/>
                  <a:pt x="4391417" y="5102957"/>
                  <a:pt x="4384515" y="5102957"/>
                </a:cubicBezTo>
                <a:close/>
                <a:moveTo>
                  <a:pt x="4217805" y="5102957"/>
                </a:moveTo>
                <a:cubicBezTo>
                  <a:pt x="4214419" y="5102957"/>
                  <a:pt x="4211065" y="5103266"/>
                  <a:pt x="4207745" y="5103884"/>
                </a:cubicBezTo>
                <a:cubicBezTo>
                  <a:pt x="4204424" y="5104503"/>
                  <a:pt x="4201364" y="5105284"/>
                  <a:pt x="4198564" y="5106228"/>
                </a:cubicBezTo>
                <a:cubicBezTo>
                  <a:pt x="4195764" y="5107173"/>
                  <a:pt x="4193290" y="5108214"/>
                  <a:pt x="4191141" y="5109354"/>
                </a:cubicBezTo>
                <a:cubicBezTo>
                  <a:pt x="4188992" y="5110493"/>
                  <a:pt x="4187478" y="5111486"/>
                  <a:pt x="4186599" y="5112333"/>
                </a:cubicBezTo>
                <a:cubicBezTo>
                  <a:pt x="4185720" y="5113179"/>
                  <a:pt x="4185167" y="5114075"/>
                  <a:pt x="4184939" y="5115019"/>
                </a:cubicBezTo>
                <a:cubicBezTo>
                  <a:pt x="4184711" y="5115963"/>
                  <a:pt x="4184597" y="5117249"/>
                  <a:pt x="4184597" y="5118877"/>
                </a:cubicBezTo>
                <a:cubicBezTo>
                  <a:pt x="4184597" y="5119853"/>
                  <a:pt x="4184662" y="5120749"/>
                  <a:pt x="4184792" y="5121562"/>
                </a:cubicBezTo>
                <a:cubicBezTo>
                  <a:pt x="4184923" y="5122376"/>
                  <a:pt x="4185134" y="5123044"/>
                  <a:pt x="4185427" y="5123565"/>
                </a:cubicBezTo>
                <a:cubicBezTo>
                  <a:pt x="4185720" y="5124086"/>
                  <a:pt x="4186062" y="5124476"/>
                  <a:pt x="4186453" y="5124737"/>
                </a:cubicBezTo>
                <a:cubicBezTo>
                  <a:pt x="4186843" y="5124997"/>
                  <a:pt x="4187299" y="5125127"/>
                  <a:pt x="4187820" y="5125127"/>
                </a:cubicBezTo>
                <a:cubicBezTo>
                  <a:pt x="4188602" y="5125127"/>
                  <a:pt x="4189790" y="5124655"/>
                  <a:pt x="4191385" y="5123711"/>
                </a:cubicBezTo>
                <a:cubicBezTo>
                  <a:pt x="4192980" y="5122767"/>
                  <a:pt x="4194966" y="5121725"/>
                  <a:pt x="4197343" y="5120586"/>
                </a:cubicBezTo>
                <a:cubicBezTo>
                  <a:pt x="4199720" y="5119446"/>
                  <a:pt x="4202487" y="5118404"/>
                  <a:pt x="4205645" y="5117460"/>
                </a:cubicBezTo>
                <a:cubicBezTo>
                  <a:pt x="4208803" y="5116516"/>
                  <a:pt x="4212367" y="5116044"/>
                  <a:pt x="4216339" y="5116044"/>
                </a:cubicBezTo>
                <a:cubicBezTo>
                  <a:pt x="4220051" y="5116044"/>
                  <a:pt x="4223176" y="5116484"/>
                  <a:pt x="4225716" y="5117363"/>
                </a:cubicBezTo>
                <a:cubicBezTo>
                  <a:pt x="4228255" y="5118242"/>
                  <a:pt x="4230322" y="5119544"/>
                  <a:pt x="4231917" y="5121269"/>
                </a:cubicBezTo>
                <a:cubicBezTo>
                  <a:pt x="4233513" y="5122995"/>
                  <a:pt x="4234668" y="5125160"/>
                  <a:pt x="4235385" y="5127764"/>
                </a:cubicBezTo>
                <a:cubicBezTo>
                  <a:pt x="4236101" y="5130369"/>
                  <a:pt x="4236459" y="5133364"/>
                  <a:pt x="4236459" y="5136750"/>
                </a:cubicBezTo>
                <a:lnTo>
                  <a:pt x="4236459" y="5143587"/>
                </a:lnTo>
                <a:lnTo>
                  <a:pt x="4224348" y="5143587"/>
                </a:lnTo>
                <a:cubicBezTo>
                  <a:pt x="4217511" y="5143587"/>
                  <a:pt x="4211358" y="5144189"/>
                  <a:pt x="4205889" y="5145394"/>
                </a:cubicBezTo>
                <a:cubicBezTo>
                  <a:pt x="4200420" y="5146598"/>
                  <a:pt x="4195796" y="5148405"/>
                  <a:pt x="4192020" y="5150814"/>
                </a:cubicBezTo>
                <a:cubicBezTo>
                  <a:pt x="4188243" y="5153223"/>
                  <a:pt x="4185346" y="5156251"/>
                  <a:pt x="4183327" y="5159897"/>
                </a:cubicBezTo>
                <a:cubicBezTo>
                  <a:pt x="4181309" y="5163544"/>
                  <a:pt x="4180300" y="5167841"/>
                  <a:pt x="4180300" y="5172790"/>
                </a:cubicBezTo>
                <a:cubicBezTo>
                  <a:pt x="4180300" y="5177022"/>
                  <a:pt x="4181032" y="5180798"/>
                  <a:pt x="4182497" y="5184119"/>
                </a:cubicBezTo>
                <a:cubicBezTo>
                  <a:pt x="4183962" y="5187440"/>
                  <a:pt x="4186013" y="5190240"/>
                  <a:pt x="4188650" y="5192519"/>
                </a:cubicBezTo>
                <a:cubicBezTo>
                  <a:pt x="4191288" y="5194798"/>
                  <a:pt x="4194478" y="5196539"/>
                  <a:pt x="4198222" y="5197744"/>
                </a:cubicBezTo>
                <a:cubicBezTo>
                  <a:pt x="4201966" y="5198948"/>
                  <a:pt x="4206149" y="5199551"/>
                  <a:pt x="4210773" y="5199551"/>
                </a:cubicBezTo>
                <a:cubicBezTo>
                  <a:pt x="4216046" y="5199551"/>
                  <a:pt x="4221044" y="5198411"/>
                  <a:pt x="4225764" y="5196132"/>
                </a:cubicBezTo>
                <a:cubicBezTo>
                  <a:pt x="4230485" y="5193853"/>
                  <a:pt x="4234766" y="5190663"/>
                  <a:pt x="4238608" y="5186561"/>
                </a:cubicBezTo>
                <a:lnTo>
                  <a:pt x="4238608" y="5195351"/>
                </a:lnTo>
                <a:cubicBezTo>
                  <a:pt x="4238608" y="5196132"/>
                  <a:pt x="4238836" y="5196718"/>
                  <a:pt x="4239292" y="5197109"/>
                </a:cubicBezTo>
                <a:cubicBezTo>
                  <a:pt x="4239747" y="5197500"/>
                  <a:pt x="4240480" y="5197793"/>
                  <a:pt x="4241489" y="5197988"/>
                </a:cubicBezTo>
                <a:cubicBezTo>
                  <a:pt x="4242498" y="5198183"/>
                  <a:pt x="4243849" y="5198281"/>
                  <a:pt x="4245543" y="5198281"/>
                </a:cubicBezTo>
                <a:cubicBezTo>
                  <a:pt x="4247300" y="5198281"/>
                  <a:pt x="4248635" y="5198183"/>
                  <a:pt x="4249547" y="5197988"/>
                </a:cubicBezTo>
                <a:cubicBezTo>
                  <a:pt x="4250458" y="5197793"/>
                  <a:pt x="4251175" y="5197500"/>
                  <a:pt x="4251695" y="5197109"/>
                </a:cubicBezTo>
                <a:cubicBezTo>
                  <a:pt x="4252216" y="5196718"/>
                  <a:pt x="4252477" y="5196132"/>
                  <a:pt x="4252477" y="5195351"/>
                </a:cubicBezTo>
                <a:lnTo>
                  <a:pt x="4252477" y="5136066"/>
                </a:lnTo>
                <a:cubicBezTo>
                  <a:pt x="4252477" y="5130597"/>
                  <a:pt x="4251858" y="5125811"/>
                  <a:pt x="4250621" y="5121709"/>
                </a:cubicBezTo>
                <a:cubicBezTo>
                  <a:pt x="4249384" y="5117607"/>
                  <a:pt x="4247398" y="5114172"/>
                  <a:pt x="4244663" y="5111405"/>
                </a:cubicBezTo>
                <a:cubicBezTo>
                  <a:pt x="4241928" y="5108638"/>
                  <a:pt x="4238347" y="5106538"/>
                  <a:pt x="4233920" y="5105105"/>
                </a:cubicBezTo>
                <a:cubicBezTo>
                  <a:pt x="4229492" y="5103673"/>
                  <a:pt x="4224120" y="5102957"/>
                  <a:pt x="4217805" y="5102957"/>
                </a:cubicBezTo>
                <a:close/>
                <a:moveTo>
                  <a:pt x="4158161" y="5102957"/>
                </a:moveTo>
                <a:cubicBezTo>
                  <a:pt x="4156273" y="5102957"/>
                  <a:pt x="4154401" y="5103201"/>
                  <a:pt x="4152546" y="5103689"/>
                </a:cubicBezTo>
                <a:cubicBezTo>
                  <a:pt x="4150690" y="5104177"/>
                  <a:pt x="4148818" y="5105056"/>
                  <a:pt x="4146930" y="5106326"/>
                </a:cubicBezTo>
                <a:cubicBezTo>
                  <a:pt x="4145041" y="5107596"/>
                  <a:pt x="4143039" y="5109338"/>
                  <a:pt x="4140923" y="5111551"/>
                </a:cubicBezTo>
                <a:cubicBezTo>
                  <a:pt x="4138807" y="5113765"/>
                  <a:pt x="4136544" y="5116630"/>
                  <a:pt x="4134135" y="5120146"/>
                </a:cubicBezTo>
                <a:lnTo>
                  <a:pt x="4134135" y="5107352"/>
                </a:lnTo>
                <a:cubicBezTo>
                  <a:pt x="4134135" y="5106831"/>
                  <a:pt x="4134021" y="5106391"/>
                  <a:pt x="4133793" y="5106033"/>
                </a:cubicBezTo>
                <a:cubicBezTo>
                  <a:pt x="4133565" y="5105675"/>
                  <a:pt x="4133191" y="5105349"/>
                  <a:pt x="4132670" y="5105056"/>
                </a:cubicBezTo>
                <a:cubicBezTo>
                  <a:pt x="4132149" y="5104763"/>
                  <a:pt x="4131417" y="5104568"/>
                  <a:pt x="4130472" y="5104470"/>
                </a:cubicBezTo>
                <a:cubicBezTo>
                  <a:pt x="4129528" y="5104373"/>
                  <a:pt x="4128340" y="5104324"/>
                  <a:pt x="4126908" y="5104324"/>
                </a:cubicBezTo>
                <a:cubicBezTo>
                  <a:pt x="4125410" y="5104324"/>
                  <a:pt x="4124205" y="5104373"/>
                  <a:pt x="4123294" y="5104470"/>
                </a:cubicBezTo>
                <a:cubicBezTo>
                  <a:pt x="4122382" y="5104568"/>
                  <a:pt x="4121633" y="5104763"/>
                  <a:pt x="4121048" y="5105056"/>
                </a:cubicBezTo>
                <a:cubicBezTo>
                  <a:pt x="4120461" y="5105349"/>
                  <a:pt x="4120071" y="5105675"/>
                  <a:pt x="4119875" y="5106033"/>
                </a:cubicBezTo>
                <a:cubicBezTo>
                  <a:pt x="4119680" y="5106391"/>
                  <a:pt x="4119582" y="5106831"/>
                  <a:pt x="4119582" y="5107352"/>
                </a:cubicBezTo>
                <a:lnTo>
                  <a:pt x="4119582" y="5195253"/>
                </a:lnTo>
                <a:cubicBezTo>
                  <a:pt x="4119582" y="5195774"/>
                  <a:pt x="4119696" y="5196214"/>
                  <a:pt x="4119924" y="5196572"/>
                </a:cubicBezTo>
                <a:cubicBezTo>
                  <a:pt x="4120152" y="5196930"/>
                  <a:pt x="4120575" y="5197239"/>
                  <a:pt x="4121194" y="5197500"/>
                </a:cubicBezTo>
                <a:cubicBezTo>
                  <a:pt x="4121813" y="5197760"/>
                  <a:pt x="4122643" y="5197955"/>
                  <a:pt x="4123685" y="5198086"/>
                </a:cubicBezTo>
                <a:cubicBezTo>
                  <a:pt x="4124726" y="5198216"/>
                  <a:pt x="4126029" y="5198281"/>
                  <a:pt x="4127591" y="5198281"/>
                </a:cubicBezTo>
                <a:cubicBezTo>
                  <a:pt x="4129219" y="5198281"/>
                  <a:pt x="4130554" y="5198216"/>
                  <a:pt x="4131596" y="5198086"/>
                </a:cubicBezTo>
                <a:cubicBezTo>
                  <a:pt x="4132637" y="5197955"/>
                  <a:pt x="4133452" y="5197760"/>
                  <a:pt x="4134037" y="5197500"/>
                </a:cubicBezTo>
                <a:cubicBezTo>
                  <a:pt x="4134623" y="5197239"/>
                  <a:pt x="4135047" y="5196930"/>
                  <a:pt x="4135307" y="5196572"/>
                </a:cubicBezTo>
                <a:cubicBezTo>
                  <a:pt x="4135568" y="5196214"/>
                  <a:pt x="4135698" y="5195774"/>
                  <a:pt x="4135698" y="5195253"/>
                </a:cubicBezTo>
                <a:lnTo>
                  <a:pt x="4135698" y="5137434"/>
                </a:lnTo>
                <a:cubicBezTo>
                  <a:pt x="4137977" y="5133852"/>
                  <a:pt x="4140060" y="5130825"/>
                  <a:pt x="4141949" y="5128350"/>
                </a:cubicBezTo>
                <a:cubicBezTo>
                  <a:pt x="4143837" y="5125876"/>
                  <a:pt x="4145644" y="5123890"/>
                  <a:pt x="4147369" y="5122393"/>
                </a:cubicBezTo>
                <a:cubicBezTo>
                  <a:pt x="4149095" y="5120895"/>
                  <a:pt x="4150739" y="5119821"/>
                  <a:pt x="4152301" y="5119170"/>
                </a:cubicBezTo>
                <a:cubicBezTo>
                  <a:pt x="4153864" y="5118518"/>
                  <a:pt x="4155459" y="5118193"/>
                  <a:pt x="4157087" y="5118193"/>
                </a:cubicBezTo>
                <a:cubicBezTo>
                  <a:pt x="4158455" y="5118193"/>
                  <a:pt x="4159724" y="5118323"/>
                  <a:pt x="4160896" y="5118584"/>
                </a:cubicBezTo>
                <a:cubicBezTo>
                  <a:pt x="4162068" y="5118844"/>
                  <a:pt x="4163126" y="5119121"/>
                  <a:pt x="4164071" y="5119414"/>
                </a:cubicBezTo>
                <a:cubicBezTo>
                  <a:pt x="4165015" y="5119707"/>
                  <a:pt x="4165861" y="5120000"/>
                  <a:pt x="4166610" y="5120293"/>
                </a:cubicBezTo>
                <a:cubicBezTo>
                  <a:pt x="4167359" y="5120586"/>
                  <a:pt x="4167993" y="5120732"/>
                  <a:pt x="4168514" y="5120732"/>
                </a:cubicBezTo>
                <a:cubicBezTo>
                  <a:pt x="4169035" y="5120732"/>
                  <a:pt x="4169442" y="5120586"/>
                  <a:pt x="4169735" y="5120293"/>
                </a:cubicBezTo>
                <a:cubicBezTo>
                  <a:pt x="4170028" y="5120000"/>
                  <a:pt x="4170273" y="5119577"/>
                  <a:pt x="4170468" y="5119023"/>
                </a:cubicBezTo>
                <a:cubicBezTo>
                  <a:pt x="4170663" y="5118470"/>
                  <a:pt x="4170793" y="5117705"/>
                  <a:pt x="4170858" y="5116728"/>
                </a:cubicBezTo>
                <a:cubicBezTo>
                  <a:pt x="4170924" y="5115751"/>
                  <a:pt x="4170956" y="5114547"/>
                  <a:pt x="4170956" y="5113114"/>
                </a:cubicBezTo>
                <a:cubicBezTo>
                  <a:pt x="4170956" y="5111617"/>
                  <a:pt x="4170940" y="5110428"/>
                  <a:pt x="4170907" y="5109549"/>
                </a:cubicBezTo>
                <a:cubicBezTo>
                  <a:pt x="4170875" y="5108670"/>
                  <a:pt x="4170810" y="5108003"/>
                  <a:pt x="4170712" y="5107547"/>
                </a:cubicBezTo>
                <a:cubicBezTo>
                  <a:pt x="4170614" y="5107091"/>
                  <a:pt x="4170500" y="5106717"/>
                  <a:pt x="4170370" y="5106424"/>
                </a:cubicBezTo>
                <a:cubicBezTo>
                  <a:pt x="4170240" y="5106131"/>
                  <a:pt x="4169979" y="5105822"/>
                  <a:pt x="4169589" y="5105496"/>
                </a:cubicBezTo>
                <a:cubicBezTo>
                  <a:pt x="4169198" y="5105170"/>
                  <a:pt x="4168531" y="5104845"/>
                  <a:pt x="4167587" y="5104519"/>
                </a:cubicBezTo>
                <a:cubicBezTo>
                  <a:pt x="4166642" y="5104194"/>
                  <a:pt x="4165584" y="5103901"/>
                  <a:pt x="4164412" y="5103640"/>
                </a:cubicBezTo>
                <a:cubicBezTo>
                  <a:pt x="4163241" y="5103380"/>
                  <a:pt x="4162117" y="5103201"/>
                  <a:pt x="4161043" y="5103103"/>
                </a:cubicBezTo>
                <a:cubicBezTo>
                  <a:pt x="4159969" y="5103005"/>
                  <a:pt x="4159008" y="5102957"/>
                  <a:pt x="4158161" y="5102957"/>
                </a:cubicBezTo>
                <a:close/>
                <a:moveTo>
                  <a:pt x="3779654" y="5102957"/>
                </a:moveTo>
                <a:cubicBezTo>
                  <a:pt x="3776269" y="5102957"/>
                  <a:pt x="3772916" y="5103266"/>
                  <a:pt x="3769595" y="5103884"/>
                </a:cubicBezTo>
                <a:cubicBezTo>
                  <a:pt x="3766274" y="5104503"/>
                  <a:pt x="3763214" y="5105284"/>
                  <a:pt x="3760414" y="5106228"/>
                </a:cubicBezTo>
                <a:cubicBezTo>
                  <a:pt x="3757614" y="5107173"/>
                  <a:pt x="3755140" y="5108214"/>
                  <a:pt x="3752991" y="5109354"/>
                </a:cubicBezTo>
                <a:cubicBezTo>
                  <a:pt x="3750842" y="5110493"/>
                  <a:pt x="3749329" y="5111486"/>
                  <a:pt x="3748449" y="5112333"/>
                </a:cubicBezTo>
                <a:cubicBezTo>
                  <a:pt x="3747570" y="5113179"/>
                  <a:pt x="3747017" y="5114075"/>
                  <a:pt x="3746789" y="5115019"/>
                </a:cubicBezTo>
                <a:cubicBezTo>
                  <a:pt x="3746561" y="5115963"/>
                  <a:pt x="3746447" y="5117249"/>
                  <a:pt x="3746447" y="5118877"/>
                </a:cubicBezTo>
                <a:cubicBezTo>
                  <a:pt x="3746447" y="5119853"/>
                  <a:pt x="3746512" y="5120749"/>
                  <a:pt x="3746642" y="5121562"/>
                </a:cubicBezTo>
                <a:cubicBezTo>
                  <a:pt x="3746773" y="5122376"/>
                  <a:pt x="3746984" y="5123044"/>
                  <a:pt x="3747278" y="5123565"/>
                </a:cubicBezTo>
                <a:cubicBezTo>
                  <a:pt x="3747570" y="5124086"/>
                  <a:pt x="3747912" y="5124476"/>
                  <a:pt x="3748303" y="5124737"/>
                </a:cubicBezTo>
                <a:cubicBezTo>
                  <a:pt x="3748693" y="5124997"/>
                  <a:pt x="3749149" y="5125127"/>
                  <a:pt x="3749670" y="5125127"/>
                </a:cubicBezTo>
                <a:cubicBezTo>
                  <a:pt x="3750452" y="5125127"/>
                  <a:pt x="3751640" y="5124655"/>
                  <a:pt x="3753235" y="5123711"/>
                </a:cubicBezTo>
                <a:cubicBezTo>
                  <a:pt x="3754831" y="5122767"/>
                  <a:pt x="3756816" y="5121725"/>
                  <a:pt x="3759193" y="5120586"/>
                </a:cubicBezTo>
                <a:cubicBezTo>
                  <a:pt x="3761569" y="5119446"/>
                  <a:pt x="3764337" y="5118404"/>
                  <a:pt x="3767495" y="5117460"/>
                </a:cubicBezTo>
                <a:cubicBezTo>
                  <a:pt x="3770653" y="5116516"/>
                  <a:pt x="3774217" y="5116044"/>
                  <a:pt x="3778189" y="5116044"/>
                </a:cubicBezTo>
                <a:cubicBezTo>
                  <a:pt x="3781901" y="5116044"/>
                  <a:pt x="3785026" y="5116484"/>
                  <a:pt x="3787566" y="5117363"/>
                </a:cubicBezTo>
                <a:cubicBezTo>
                  <a:pt x="3790105" y="5118242"/>
                  <a:pt x="3792172" y="5119544"/>
                  <a:pt x="3793767" y="5121269"/>
                </a:cubicBezTo>
                <a:cubicBezTo>
                  <a:pt x="3795363" y="5122995"/>
                  <a:pt x="3796518" y="5125160"/>
                  <a:pt x="3797235" y="5127764"/>
                </a:cubicBezTo>
                <a:cubicBezTo>
                  <a:pt x="3797951" y="5130369"/>
                  <a:pt x="3798309" y="5133364"/>
                  <a:pt x="3798309" y="5136750"/>
                </a:cubicBezTo>
                <a:lnTo>
                  <a:pt x="3798309" y="5143587"/>
                </a:lnTo>
                <a:lnTo>
                  <a:pt x="3786198" y="5143587"/>
                </a:lnTo>
                <a:cubicBezTo>
                  <a:pt x="3779361" y="5143587"/>
                  <a:pt x="3773208" y="5144189"/>
                  <a:pt x="3767739" y="5145394"/>
                </a:cubicBezTo>
                <a:cubicBezTo>
                  <a:pt x="3762269" y="5146598"/>
                  <a:pt x="3757646" y="5148405"/>
                  <a:pt x="3753870" y="5150814"/>
                </a:cubicBezTo>
                <a:cubicBezTo>
                  <a:pt x="3750093" y="5153223"/>
                  <a:pt x="3747196" y="5156251"/>
                  <a:pt x="3745178" y="5159897"/>
                </a:cubicBezTo>
                <a:cubicBezTo>
                  <a:pt x="3743159" y="5163544"/>
                  <a:pt x="3742150" y="5167841"/>
                  <a:pt x="3742150" y="5172790"/>
                </a:cubicBezTo>
                <a:cubicBezTo>
                  <a:pt x="3742150" y="5177022"/>
                  <a:pt x="3742882" y="5180798"/>
                  <a:pt x="3744348" y="5184119"/>
                </a:cubicBezTo>
                <a:cubicBezTo>
                  <a:pt x="3745812" y="5187440"/>
                  <a:pt x="3747863" y="5190240"/>
                  <a:pt x="3750500" y="5192519"/>
                </a:cubicBezTo>
                <a:cubicBezTo>
                  <a:pt x="3753137" y="5194798"/>
                  <a:pt x="3756328" y="5196539"/>
                  <a:pt x="3760072" y="5197744"/>
                </a:cubicBezTo>
                <a:cubicBezTo>
                  <a:pt x="3763816" y="5198948"/>
                  <a:pt x="3767999" y="5199551"/>
                  <a:pt x="3772622" y="5199551"/>
                </a:cubicBezTo>
                <a:cubicBezTo>
                  <a:pt x="3777897" y="5199551"/>
                  <a:pt x="3782894" y="5198411"/>
                  <a:pt x="3787614" y="5196132"/>
                </a:cubicBezTo>
                <a:cubicBezTo>
                  <a:pt x="3792335" y="5193853"/>
                  <a:pt x="3796616" y="5190663"/>
                  <a:pt x="3800458" y="5186561"/>
                </a:cubicBezTo>
                <a:lnTo>
                  <a:pt x="3800458" y="5195351"/>
                </a:lnTo>
                <a:cubicBezTo>
                  <a:pt x="3800458" y="5196132"/>
                  <a:pt x="3800686" y="5196718"/>
                  <a:pt x="3801141" y="5197109"/>
                </a:cubicBezTo>
                <a:cubicBezTo>
                  <a:pt x="3801597" y="5197500"/>
                  <a:pt x="3802330" y="5197793"/>
                  <a:pt x="3803339" y="5197988"/>
                </a:cubicBezTo>
                <a:cubicBezTo>
                  <a:pt x="3804348" y="5198183"/>
                  <a:pt x="3805699" y="5198281"/>
                  <a:pt x="3807392" y="5198281"/>
                </a:cubicBezTo>
                <a:cubicBezTo>
                  <a:pt x="3809150" y="5198281"/>
                  <a:pt x="3810485" y="5198183"/>
                  <a:pt x="3811397" y="5197988"/>
                </a:cubicBezTo>
                <a:cubicBezTo>
                  <a:pt x="3812308" y="5197793"/>
                  <a:pt x="3813024" y="5197500"/>
                  <a:pt x="3813545" y="5197109"/>
                </a:cubicBezTo>
                <a:cubicBezTo>
                  <a:pt x="3814067" y="5196718"/>
                  <a:pt x="3814327" y="5196132"/>
                  <a:pt x="3814327" y="5195351"/>
                </a:cubicBezTo>
                <a:lnTo>
                  <a:pt x="3814327" y="5136066"/>
                </a:lnTo>
                <a:cubicBezTo>
                  <a:pt x="3814327" y="5130597"/>
                  <a:pt x="3813708" y="5125811"/>
                  <a:pt x="3812471" y="5121709"/>
                </a:cubicBezTo>
                <a:cubicBezTo>
                  <a:pt x="3811234" y="5117607"/>
                  <a:pt x="3809248" y="5114172"/>
                  <a:pt x="3806513" y="5111405"/>
                </a:cubicBezTo>
                <a:cubicBezTo>
                  <a:pt x="3803778" y="5108638"/>
                  <a:pt x="3800197" y="5106538"/>
                  <a:pt x="3795770" y="5105105"/>
                </a:cubicBezTo>
                <a:cubicBezTo>
                  <a:pt x="3791342" y="5103673"/>
                  <a:pt x="3785970" y="5102957"/>
                  <a:pt x="3779654" y="5102957"/>
                </a:cubicBezTo>
                <a:close/>
                <a:moveTo>
                  <a:pt x="3535176" y="5102957"/>
                </a:moveTo>
                <a:cubicBezTo>
                  <a:pt x="3530163" y="5102957"/>
                  <a:pt x="3525198" y="5104243"/>
                  <a:pt x="3520282" y="5106815"/>
                </a:cubicBezTo>
                <a:cubicBezTo>
                  <a:pt x="3515366" y="5109386"/>
                  <a:pt x="3510434" y="5113440"/>
                  <a:pt x="3505485" y="5118974"/>
                </a:cubicBezTo>
                <a:lnTo>
                  <a:pt x="3505485" y="5107352"/>
                </a:lnTo>
                <a:cubicBezTo>
                  <a:pt x="3505485" y="5106831"/>
                  <a:pt x="3505371" y="5106391"/>
                  <a:pt x="3505143" y="5106033"/>
                </a:cubicBezTo>
                <a:cubicBezTo>
                  <a:pt x="3504916" y="5105675"/>
                  <a:pt x="3504541" y="5105349"/>
                  <a:pt x="3504020" y="5105056"/>
                </a:cubicBezTo>
                <a:cubicBezTo>
                  <a:pt x="3503499" y="5104763"/>
                  <a:pt x="3502767" y="5104568"/>
                  <a:pt x="3501823" y="5104470"/>
                </a:cubicBezTo>
                <a:cubicBezTo>
                  <a:pt x="3500878" y="5104373"/>
                  <a:pt x="3499690" y="5104324"/>
                  <a:pt x="3498258" y="5104324"/>
                </a:cubicBezTo>
                <a:cubicBezTo>
                  <a:pt x="3496760" y="5104324"/>
                  <a:pt x="3495556" y="5104373"/>
                  <a:pt x="3494644" y="5104470"/>
                </a:cubicBezTo>
                <a:cubicBezTo>
                  <a:pt x="3493733" y="5104568"/>
                  <a:pt x="3492984" y="5104763"/>
                  <a:pt x="3492398" y="5105056"/>
                </a:cubicBezTo>
                <a:cubicBezTo>
                  <a:pt x="3491812" y="5105349"/>
                  <a:pt x="3491421" y="5105675"/>
                  <a:pt x="3491225" y="5106033"/>
                </a:cubicBezTo>
                <a:cubicBezTo>
                  <a:pt x="3491030" y="5106391"/>
                  <a:pt x="3490933" y="5106831"/>
                  <a:pt x="3490933" y="5107352"/>
                </a:cubicBezTo>
                <a:lnTo>
                  <a:pt x="3490933" y="5195253"/>
                </a:lnTo>
                <a:cubicBezTo>
                  <a:pt x="3490933" y="5195774"/>
                  <a:pt x="3491046" y="5196214"/>
                  <a:pt x="3491274" y="5196572"/>
                </a:cubicBezTo>
                <a:cubicBezTo>
                  <a:pt x="3491502" y="5196930"/>
                  <a:pt x="3491925" y="5197239"/>
                  <a:pt x="3492544" y="5197500"/>
                </a:cubicBezTo>
                <a:cubicBezTo>
                  <a:pt x="3493163" y="5197760"/>
                  <a:pt x="3493993" y="5197955"/>
                  <a:pt x="3495035" y="5198086"/>
                </a:cubicBezTo>
                <a:cubicBezTo>
                  <a:pt x="3496077" y="5198216"/>
                  <a:pt x="3497379" y="5198281"/>
                  <a:pt x="3498941" y="5198281"/>
                </a:cubicBezTo>
                <a:cubicBezTo>
                  <a:pt x="3500569" y="5198281"/>
                  <a:pt x="3501904" y="5198216"/>
                  <a:pt x="3502946" y="5198086"/>
                </a:cubicBezTo>
                <a:cubicBezTo>
                  <a:pt x="3503988" y="5197955"/>
                  <a:pt x="3504802" y="5197760"/>
                  <a:pt x="3505388" y="5197500"/>
                </a:cubicBezTo>
                <a:cubicBezTo>
                  <a:pt x="3505974" y="5197239"/>
                  <a:pt x="3506397" y="5196930"/>
                  <a:pt x="3506657" y="5196572"/>
                </a:cubicBezTo>
                <a:cubicBezTo>
                  <a:pt x="3506918" y="5196214"/>
                  <a:pt x="3507048" y="5195774"/>
                  <a:pt x="3507048" y="5195253"/>
                </a:cubicBezTo>
                <a:lnTo>
                  <a:pt x="3507048" y="5133820"/>
                </a:lnTo>
                <a:cubicBezTo>
                  <a:pt x="3511476" y="5128285"/>
                  <a:pt x="3515708" y="5124086"/>
                  <a:pt x="3519745" y="5121221"/>
                </a:cubicBezTo>
                <a:cubicBezTo>
                  <a:pt x="3523782" y="5118356"/>
                  <a:pt x="3527819" y="5116923"/>
                  <a:pt x="3531856" y="5116923"/>
                </a:cubicBezTo>
                <a:cubicBezTo>
                  <a:pt x="3534981" y="5116923"/>
                  <a:pt x="3537732" y="5117509"/>
                  <a:pt x="3540109" y="5118681"/>
                </a:cubicBezTo>
                <a:cubicBezTo>
                  <a:pt x="3542485" y="5119853"/>
                  <a:pt x="3544422" y="5121546"/>
                  <a:pt x="3545920" y="5123760"/>
                </a:cubicBezTo>
                <a:cubicBezTo>
                  <a:pt x="3547418" y="5125974"/>
                  <a:pt x="3548557" y="5128611"/>
                  <a:pt x="3549338" y="5131671"/>
                </a:cubicBezTo>
                <a:cubicBezTo>
                  <a:pt x="3550120" y="5134731"/>
                  <a:pt x="3550510" y="5138768"/>
                  <a:pt x="3550510" y="5143782"/>
                </a:cubicBezTo>
                <a:lnTo>
                  <a:pt x="3550510" y="5195253"/>
                </a:lnTo>
                <a:cubicBezTo>
                  <a:pt x="3550510" y="5195774"/>
                  <a:pt x="3550641" y="5196214"/>
                  <a:pt x="3550901" y="5196572"/>
                </a:cubicBezTo>
                <a:cubicBezTo>
                  <a:pt x="3551162" y="5196930"/>
                  <a:pt x="3551585" y="5197239"/>
                  <a:pt x="3552171" y="5197500"/>
                </a:cubicBezTo>
                <a:cubicBezTo>
                  <a:pt x="3552757" y="5197760"/>
                  <a:pt x="3553571" y="5197955"/>
                  <a:pt x="3554612" y="5198086"/>
                </a:cubicBezTo>
                <a:cubicBezTo>
                  <a:pt x="3555654" y="5198216"/>
                  <a:pt x="3556989" y="5198281"/>
                  <a:pt x="3558617" y="5198281"/>
                </a:cubicBezTo>
                <a:cubicBezTo>
                  <a:pt x="3560180" y="5198281"/>
                  <a:pt x="3561482" y="5198216"/>
                  <a:pt x="3562524" y="5198086"/>
                </a:cubicBezTo>
                <a:cubicBezTo>
                  <a:pt x="3563566" y="5197955"/>
                  <a:pt x="3564379" y="5197760"/>
                  <a:pt x="3564965" y="5197500"/>
                </a:cubicBezTo>
                <a:cubicBezTo>
                  <a:pt x="3565551" y="5197239"/>
                  <a:pt x="3565975" y="5196930"/>
                  <a:pt x="3566235" y="5196572"/>
                </a:cubicBezTo>
                <a:cubicBezTo>
                  <a:pt x="3566496" y="5196214"/>
                  <a:pt x="3566626" y="5195774"/>
                  <a:pt x="3566626" y="5195253"/>
                </a:cubicBezTo>
                <a:lnTo>
                  <a:pt x="3566626" y="5141633"/>
                </a:lnTo>
                <a:cubicBezTo>
                  <a:pt x="3566626" y="5135383"/>
                  <a:pt x="3566088" y="5130027"/>
                  <a:pt x="3565014" y="5125567"/>
                </a:cubicBezTo>
                <a:cubicBezTo>
                  <a:pt x="3563940" y="5121107"/>
                  <a:pt x="3562165" y="5117216"/>
                  <a:pt x="3559691" y="5113895"/>
                </a:cubicBezTo>
                <a:cubicBezTo>
                  <a:pt x="3557217" y="5110575"/>
                  <a:pt x="3553978" y="5107921"/>
                  <a:pt x="3549973" y="5105935"/>
                </a:cubicBezTo>
                <a:cubicBezTo>
                  <a:pt x="3545969" y="5103950"/>
                  <a:pt x="3541037" y="5102957"/>
                  <a:pt x="3535176" y="5102957"/>
                </a:cubicBezTo>
                <a:close/>
                <a:moveTo>
                  <a:pt x="3427230" y="5102957"/>
                </a:moveTo>
                <a:cubicBezTo>
                  <a:pt x="3423844" y="5102957"/>
                  <a:pt x="3420490" y="5103266"/>
                  <a:pt x="3417170" y="5103884"/>
                </a:cubicBezTo>
                <a:cubicBezTo>
                  <a:pt x="3413849" y="5104503"/>
                  <a:pt x="3410789" y="5105284"/>
                  <a:pt x="3407989" y="5106228"/>
                </a:cubicBezTo>
                <a:cubicBezTo>
                  <a:pt x="3405189" y="5107173"/>
                  <a:pt x="3402715" y="5108214"/>
                  <a:pt x="3400566" y="5109354"/>
                </a:cubicBezTo>
                <a:cubicBezTo>
                  <a:pt x="3398417" y="5110493"/>
                  <a:pt x="3396903" y="5111486"/>
                  <a:pt x="3396024" y="5112333"/>
                </a:cubicBezTo>
                <a:cubicBezTo>
                  <a:pt x="3395145" y="5113179"/>
                  <a:pt x="3394592" y="5114075"/>
                  <a:pt x="3394364" y="5115019"/>
                </a:cubicBezTo>
                <a:cubicBezTo>
                  <a:pt x="3394136" y="5115963"/>
                  <a:pt x="3394022" y="5117249"/>
                  <a:pt x="3394022" y="5118877"/>
                </a:cubicBezTo>
                <a:cubicBezTo>
                  <a:pt x="3394022" y="5119853"/>
                  <a:pt x="3394087" y="5120749"/>
                  <a:pt x="3394218" y="5121562"/>
                </a:cubicBezTo>
                <a:cubicBezTo>
                  <a:pt x="3394348" y="5122376"/>
                  <a:pt x="3394559" y="5123044"/>
                  <a:pt x="3394852" y="5123565"/>
                </a:cubicBezTo>
                <a:cubicBezTo>
                  <a:pt x="3395145" y="5124086"/>
                  <a:pt x="3395487" y="5124476"/>
                  <a:pt x="3395878" y="5124737"/>
                </a:cubicBezTo>
                <a:cubicBezTo>
                  <a:pt x="3396269" y="5124997"/>
                  <a:pt x="3396724" y="5125127"/>
                  <a:pt x="3397245" y="5125127"/>
                </a:cubicBezTo>
                <a:cubicBezTo>
                  <a:pt x="3398027" y="5125127"/>
                  <a:pt x="3399215" y="5124655"/>
                  <a:pt x="3400810" y="5123711"/>
                </a:cubicBezTo>
                <a:cubicBezTo>
                  <a:pt x="3402405" y="5122767"/>
                  <a:pt x="3404391" y="5121725"/>
                  <a:pt x="3406768" y="5120586"/>
                </a:cubicBezTo>
                <a:cubicBezTo>
                  <a:pt x="3409145" y="5119446"/>
                  <a:pt x="3411912" y="5118404"/>
                  <a:pt x="3415070" y="5117460"/>
                </a:cubicBezTo>
                <a:cubicBezTo>
                  <a:pt x="3418228" y="5116516"/>
                  <a:pt x="3421792" y="5116044"/>
                  <a:pt x="3425764" y="5116044"/>
                </a:cubicBezTo>
                <a:cubicBezTo>
                  <a:pt x="3429476" y="5116044"/>
                  <a:pt x="3432601" y="5116484"/>
                  <a:pt x="3435141" y="5117363"/>
                </a:cubicBezTo>
                <a:cubicBezTo>
                  <a:pt x="3437680" y="5118242"/>
                  <a:pt x="3439747" y="5119544"/>
                  <a:pt x="3441343" y="5121269"/>
                </a:cubicBezTo>
                <a:cubicBezTo>
                  <a:pt x="3442938" y="5122995"/>
                  <a:pt x="3444094" y="5125160"/>
                  <a:pt x="3444810" y="5127764"/>
                </a:cubicBezTo>
                <a:cubicBezTo>
                  <a:pt x="3445526" y="5130369"/>
                  <a:pt x="3445884" y="5133364"/>
                  <a:pt x="3445884" y="5136750"/>
                </a:cubicBezTo>
                <a:lnTo>
                  <a:pt x="3445884" y="5143587"/>
                </a:lnTo>
                <a:lnTo>
                  <a:pt x="3433773" y="5143587"/>
                </a:lnTo>
                <a:cubicBezTo>
                  <a:pt x="3426937" y="5143587"/>
                  <a:pt x="3420783" y="5144189"/>
                  <a:pt x="3415314" y="5145394"/>
                </a:cubicBezTo>
                <a:cubicBezTo>
                  <a:pt x="3409845" y="5146598"/>
                  <a:pt x="3405222" y="5148405"/>
                  <a:pt x="3401445" y="5150814"/>
                </a:cubicBezTo>
                <a:cubicBezTo>
                  <a:pt x="3397669" y="5153223"/>
                  <a:pt x="3394771" y="5156251"/>
                  <a:pt x="3392753" y="5159897"/>
                </a:cubicBezTo>
                <a:cubicBezTo>
                  <a:pt x="3390734" y="5163544"/>
                  <a:pt x="3389725" y="5167841"/>
                  <a:pt x="3389725" y="5172790"/>
                </a:cubicBezTo>
                <a:cubicBezTo>
                  <a:pt x="3389725" y="5177022"/>
                  <a:pt x="3390457" y="5180798"/>
                  <a:pt x="3391922" y="5184119"/>
                </a:cubicBezTo>
                <a:cubicBezTo>
                  <a:pt x="3393387" y="5187440"/>
                  <a:pt x="3395438" y="5190240"/>
                  <a:pt x="3398075" y="5192519"/>
                </a:cubicBezTo>
                <a:cubicBezTo>
                  <a:pt x="3400713" y="5194798"/>
                  <a:pt x="3403903" y="5196539"/>
                  <a:pt x="3407647" y="5197744"/>
                </a:cubicBezTo>
                <a:cubicBezTo>
                  <a:pt x="3411391" y="5198948"/>
                  <a:pt x="3415574" y="5199551"/>
                  <a:pt x="3420197" y="5199551"/>
                </a:cubicBezTo>
                <a:cubicBezTo>
                  <a:pt x="3425471" y="5199551"/>
                  <a:pt x="3430469" y="5198411"/>
                  <a:pt x="3435189" y="5196132"/>
                </a:cubicBezTo>
                <a:cubicBezTo>
                  <a:pt x="3439910" y="5193853"/>
                  <a:pt x="3444191" y="5190663"/>
                  <a:pt x="3448033" y="5186561"/>
                </a:cubicBezTo>
                <a:lnTo>
                  <a:pt x="3448033" y="5195351"/>
                </a:lnTo>
                <a:cubicBezTo>
                  <a:pt x="3448033" y="5196132"/>
                  <a:pt x="3448261" y="5196718"/>
                  <a:pt x="3448717" y="5197109"/>
                </a:cubicBezTo>
                <a:cubicBezTo>
                  <a:pt x="3449172" y="5197500"/>
                  <a:pt x="3449905" y="5197793"/>
                  <a:pt x="3450914" y="5197988"/>
                </a:cubicBezTo>
                <a:cubicBezTo>
                  <a:pt x="3451923" y="5198183"/>
                  <a:pt x="3453274" y="5198281"/>
                  <a:pt x="3454967" y="5198281"/>
                </a:cubicBezTo>
                <a:cubicBezTo>
                  <a:pt x="3456725" y="5198281"/>
                  <a:pt x="3458060" y="5198183"/>
                  <a:pt x="3458972" y="5197988"/>
                </a:cubicBezTo>
                <a:cubicBezTo>
                  <a:pt x="3459883" y="5197793"/>
                  <a:pt x="3460600" y="5197500"/>
                  <a:pt x="3461120" y="5197109"/>
                </a:cubicBezTo>
                <a:cubicBezTo>
                  <a:pt x="3461641" y="5196718"/>
                  <a:pt x="3461902" y="5196132"/>
                  <a:pt x="3461902" y="5195351"/>
                </a:cubicBezTo>
                <a:lnTo>
                  <a:pt x="3461902" y="5136066"/>
                </a:lnTo>
                <a:cubicBezTo>
                  <a:pt x="3461902" y="5130597"/>
                  <a:pt x="3461283" y="5125811"/>
                  <a:pt x="3460046" y="5121709"/>
                </a:cubicBezTo>
                <a:cubicBezTo>
                  <a:pt x="3458809" y="5117607"/>
                  <a:pt x="3456823" y="5114172"/>
                  <a:pt x="3454088" y="5111405"/>
                </a:cubicBezTo>
                <a:cubicBezTo>
                  <a:pt x="3451354" y="5108638"/>
                  <a:pt x="3447772" y="5106538"/>
                  <a:pt x="3443345" y="5105105"/>
                </a:cubicBezTo>
                <a:cubicBezTo>
                  <a:pt x="3438917" y="5103673"/>
                  <a:pt x="3433545" y="5102957"/>
                  <a:pt x="3427230" y="5102957"/>
                </a:cubicBezTo>
                <a:close/>
                <a:moveTo>
                  <a:pt x="3193890" y="5102957"/>
                </a:moveTo>
                <a:cubicBezTo>
                  <a:pt x="3187444" y="5102957"/>
                  <a:pt x="3181617" y="5104080"/>
                  <a:pt x="3176408" y="5106326"/>
                </a:cubicBezTo>
                <a:cubicBezTo>
                  <a:pt x="3171199" y="5108573"/>
                  <a:pt x="3166755" y="5111796"/>
                  <a:pt x="3163076" y="5115995"/>
                </a:cubicBezTo>
                <a:cubicBezTo>
                  <a:pt x="3159397" y="5120195"/>
                  <a:pt x="3156581" y="5125306"/>
                  <a:pt x="3154628" y="5131329"/>
                </a:cubicBezTo>
                <a:cubicBezTo>
                  <a:pt x="3152674" y="5137352"/>
                  <a:pt x="3151698" y="5144140"/>
                  <a:pt x="3151698" y="5151693"/>
                </a:cubicBezTo>
                <a:cubicBezTo>
                  <a:pt x="3151698" y="5159637"/>
                  <a:pt x="3152642" y="5166604"/>
                  <a:pt x="3154530" y="5172594"/>
                </a:cubicBezTo>
                <a:cubicBezTo>
                  <a:pt x="3156418" y="5178585"/>
                  <a:pt x="3159218" y="5183566"/>
                  <a:pt x="3162930" y="5187537"/>
                </a:cubicBezTo>
                <a:cubicBezTo>
                  <a:pt x="3166641" y="5191509"/>
                  <a:pt x="3171215" y="5194505"/>
                  <a:pt x="3176652" y="5196523"/>
                </a:cubicBezTo>
                <a:cubicBezTo>
                  <a:pt x="3182089" y="5198541"/>
                  <a:pt x="3188421" y="5199551"/>
                  <a:pt x="3195649" y="5199551"/>
                </a:cubicBezTo>
                <a:cubicBezTo>
                  <a:pt x="3199815" y="5199551"/>
                  <a:pt x="3203739" y="5199241"/>
                  <a:pt x="3207418" y="5198623"/>
                </a:cubicBezTo>
                <a:cubicBezTo>
                  <a:pt x="3211096" y="5198004"/>
                  <a:pt x="3214336" y="5197304"/>
                  <a:pt x="3217136" y="5196523"/>
                </a:cubicBezTo>
                <a:cubicBezTo>
                  <a:pt x="3219935" y="5195742"/>
                  <a:pt x="3222214" y="5194944"/>
                  <a:pt x="3223972" y="5194130"/>
                </a:cubicBezTo>
                <a:cubicBezTo>
                  <a:pt x="3225730" y="5193316"/>
                  <a:pt x="3226788" y="5192730"/>
                  <a:pt x="3227147" y="5192372"/>
                </a:cubicBezTo>
                <a:cubicBezTo>
                  <a:pt x="3227505" y="5192014"/>
                  <a:pt x="3227798" y="5191640"/>
                  <a:pt x="3228026" y="5191249"/>
                </a:cubicBezTo>
                <a:cubicBezTo>
                  <a:pt x="3228253" y="5190858"/>
                  <a:pt x="3228416" y="5190419"/>
                  <a:pt x="3228514" y="5189930"/>
                </a:cubicBezTo>
                <a:cubicBezTo>
                  <a:pt x="3228612" y="5189442"/>
                  <a:pt x="3228693" y="5188889"/>
                  <a:pt x="3228758" y="5188270"/>
                </a:cubicBezTo>
                <a:cubicBezTo>
                  <a:pt x="3228823" y="5187651"/>
                  <a:pt x="3228856" y="5186919"/>
                  <a:pt x="3228856" y="5186072"/>
                </a:cubicBezTo>
                <a:cubicBezTo>
                  <a:pt x="3228856" y="5184900"/>
                  <a:pt x="3228807" y="5183907"/>
                  <a:pt x="3228708" y="5183094"/>
                </a:cubicBezTo>
                <a:cubicBezTo>
                  <a:pt x="3228610" y="5182280"/>
                  <a:pt x="3228463" y="5181645"/>
                  <a:pt x="3228267" y="5181189"/>
                </a:cubicBezTo>
                <a:cubicBezTo>
                  <a:pt x="3228070" y="5180733"/>
                  <a:pt x="3227792" y="5180391"/>
                  <a:pt x="3227433" y="5180164"/>
                </a:cubicBezTo>
                <a:cubicBezTo>
                  <a:pt x="3227073" y="5179936"/>
                  <a:pt x="3226664" y="5179822"/>
                  <a:pt x="3226207" y="5179822"/>
                </a:cubicBezTo>
                <a:cubicBezTo>
                  <a:pt x="3225421" y="5179822"/>
                  <a:pt x="3224259" y="5180164"/>
                  <a:pt x="3222722" y="5180847"/>
                </a:cubicBezTo>
                <a:cubicBezTo>
                  <a:pt x="3221184" y="5181531"/>
                  <a:pt x="3219221" y="5182296"/>
                  <a:pt x="3216833" y="5183142"/>
                </a:cubicBezTo>
                <a:cubicBezTo>
                  <a:pt x="3214444" y="5183989"/>
                  <a:pt x="3211614" y="5184754"/>
                  <a:pt x="3208343" y="5185438"/>
                </a:cubicBezTo>
                <a:cubicBezTo>
                  <a:pt x="3205072" y="5186121"/>
                  <a:pt x="3201342" y="5186463"/>
                  <a:pt x="3197155" y="5186463"/>
                </a:cubicBezTo>
                <a:cubicBezTo>
                  <a:pt x="3191855" y="5186463"/>
                  <a:pt x="3187373" y="5185714"/>
                  <a:pt x="3183709" y="5184217"/>
                </a:cubicBezTo>
                <a:cubicBezTo>
                  <a:pt x="3180045" y="5182719"/>
                  <a:pt x="3177068" y="5180570"/>
                  <a:pt x="3174778" y="5177771"/>
                </a:cubicBezTo>
                <a:cubicBezTo>
                  <a:pt x="3172488" y="5174971"/>
                  <a:pt x="3170852" y="5171618"/>
                  <a:pt x="3169871" y="5167711"/>
                </a:cubicBezTo>
                <a:cubicBezTo>
                  <a:pt x="3168890" y="5163804"/>
                  <a:pt x="3168399" y="5159409"/>
                  <a:pt x="3168399" y="5154526"/>
                </a:cubicBezTo>
                <a:lnTo>
                  <a:pt x="3226287" y="5154526"/>
                </a:lnTo>
                <a:cubicBezTo>
                  <a:pt x="3227923" y="5154526"/>
                  <a:pt x="3229379" y="5153988"/>
                  <a:pt x="3230654" y="5152914"/>
                </a:cubicBezTo>
                <a:cubicBezTo>
                  <a:pt x="3231929" y="5151840"/>
                  <a:pt x="3232567" y="5150033"/>
                  <a:pt x="3232567" y="5147493"/>
                </a:cubicBezTo>
                <a:lnTo>
                  <a:pt x="3232567" y="5144563"/>
                </a:lnTo>
                <a:cubicBezTo>
                  <a:pt x="3232567" y="5138833"/>
                  <a:pt x="3231835" y="5133445"/>
                  <a:pt x="3230369" y="5128399"/>
                </a:cubicBezTo>
                <a:cubicBezTo>
                  <a:pt x="3228905" y="5123353"/>
                  <a:pt x="3226609" y="5118958"/>
                  <a:pt x="3223484" y="5115214"/>
                </a:cubicBezTo>
                <a:cubicBezTo>
                  <a:pt x="3220359" y="5111470"/>
                  <a:pt x="3216370" y="5108491"/>
                  <a:pt x="3211520" y="5106277"/>
                </a:cubicBezTo>
                <a:cubicBezTo>
                  <a:pt x="3206669" y="5104064"/>
                  <a:pt x="3200792" y="5102957"/>
                  <a:pt x="3193890" y="5102957"/>
                </a:cubicBezTo>
                <a:close/>
                <a:moveTo>
                  <a:pt x="3050573" y="5102957"/>
                </a:moveTo>
                <a:cubicBezTo>
                  <a:pt x="3047643" y="5102957"/>
                  <a:pt x="3044860" y="5103298"/>
                  <a:pt x="3042223" y="5103982"/>
                </a:cubicBezTo>
                <a:cubicBezTo>
                  <a:pt x="3039586" y="5104666"/>
                  <a:pt x="3037014" y="5105675"/>
                  <a:pt x="3034507" y="5107010"/>
                </a:cubicBezTo>
                <a:cubicBezTo>
                  <a:pt x="3032000" y="5108345"/>
                  <a:pt x="3029510" y="5110021"/>
                  <a:pt x="3027035" y="5112040"/>
                </a:cubicBezTo>
                <a:cubicBezTo>
                  <a:pt x="3024561" y="5114058"/>
                  <a:pt x="3021989" y="5116435"/>
                  <a:pt x="3019319" y="5119170"/>
                </a:cubicBezTo>
                <a:lnTo>
                  <a:pt x="3019319" y="5107352"/>
                </a:lnTo>
                <a:cubicBezTo>
                  <a:pt x="3019319" y="5106766"/>
                  <a:pt x="3019206" y="5106294"/>
                  <a:pt x="3018978" y="5105935"/>
                </a:cubicBezTo>
                <a:cubicBezTo>
                  <a:pt x="3018750" y="5105577"/>
                  <a:pt x="3018343" y="5105268"/>
                  <a:pt x="3017757" y="5105008"/>
                </a:cubicBezTo>
                <a:cubicBezTo>
                  <a:pt x="3017171" y="5104747"/>
                  <a:pt x="3016438" y="5104568"/>
                  <a:pt x="3015559" y="5104470"/>
                </a:cubicBezTo>
                <a:cubicBezTo>
                  <a:pt x="3014680" y="5104373"/>
                  <a:pt x="3013557" y="5104324"/>
                  <a:pt x="3012190" y="5104324"/>
                </a:cubicBezTo>
                <a:cubicBezTo>
                  <a:pt x="3010888" y="5104324"/>
                  <a:pt x="3009781" y="5104373"/>
                  <a:pt x="3008869" y="5104470"/>
                </a:cubicBezTo>
                <a:cubicBezTo>
                  <a:pt x="3007957" y="5104568"/>
                  <a:pt x="3007209" y="5104747"/>
                  <a:pt x="3006623" y="5105008"/>
                </a:cubicBezTo>
                <a:cubicBezTo>
                  <a:pt x="3006037" y="5105268"/>
                  <a:pt x="3005646" y="5105577"/>
                  <a:pt x="3005450" y="5105935"/>
                </a:cubicBezTo>
                <a:cubicBezTo>
                  <a:pt x="3005255" y="5106294"/>
                  <a:pt x="3005158" y="5106766"/>
                  <a:pt x="3005158" y="5107352"/>
                </a:cubicBezTo>
                <a:lnTo>
                  <a:pt x="3005158" y="5230121"/>
                </a:lnTo>
                <a:cubicBezTo>
                  <a:pt x="3005158" y="5230642"/>
                  <a:pt x="3005272" y="5231098"/>
                  <a:pt x="3005499" y="5231488"/>
                </a:cubicBezTo>
                <a:cubicBezTo>
                  <a:pt x="3005727" y="5231879"/>
                  <a:pt x="3006151" y="5232205"/>
                  <a:pt x="3006769" y="5232465"/>
                </a:cubicBezTo>
                <a:cubicBezTo>
                  <a:pt x="3007388" y="5232725"/>
                  <a:pt x="3008218" y="5232921"/>
                  <a:pt x="3009260" y="5233051"/>
                </a:cubicBezTo>
                <a:cubicBezTo>
                  <a:pt x="3010302" y="5233181"/>
                  <a:pt x="3011604" y="5233246"/>
                  <a:pt x="3013166" y="5233246"/>
                </a:cubicBezTo>
                <a:cubicBezTo>
                  <a:pt x="3014794" y="5233246"/>
                  <a:pt x="3016129" y="5233181"/>
                  <a:pt x="3017171" y="5233051"/>
                </a:cubicBezTo>
                <a:cubicBezTo>
                  <a:pt x="3018213" y="5232921"/>
                  <a:pt x="3019026" y="5232725"/>
                  <a:pt x="3019612" y="5232465"/>
                </a:cubicBezTo>
                <a:cubicBezTo>
                  <a:pt x="3020198" y="5232205"/>
                  <a:pt x="3020622" y="5231879"/>
                  <a:pt x="3020882" y="5231488"/>
                </a:cubicBezTo>
                <a:cubicBezTo>
                  <a:pt x="3021143" y="5231098"/>
                  <a:pt x="3021273" y="5230642"/>
                  <a:pt x="3021273" y="5230121"/>
                </a:cubicBezTo>
                <a:lnTo>
                  <a:pt x="3021273" y="5186170"/>
                </a:lnTo>
                <a:cubicBezTo>
                  <a:pt x="3023617" y="5188449"/>
                  <a:pt x="3025831" y="5190435"/>
                  <a:pt x="3027914" y="5192128"/>
                </a:cubicBezTo>
                <a:cubicBezTo>
                  <a:pt x="3029998" y="5193821"/>
                  <a:pt x="3032098" y="5195221"/>
                  <a:pt x="3034214" y="5196328"/>
                </a:cubicBezTo>
                <a:cubicBezTo>
                  <a:pt x="3036330" y="5197435"/>
                  <a:pt x="3038495" y="5198248"/>
                  <a:pt x="3040709" y="5198769"/>
                </a:cubicBezTo>
                <a:cubicBezTo>
                  <a:pt x="3042923" y="5199290"/>
                  <a:pt x="3045332" y="5199551"/>
                  <a:pt x="3047936" y="5199551"/>
                </a:cubicBezTo>
                <a:cubicBezTo>
                  <a:pt x="3054057" y="5199551"/>
                  <a:pt x="3059494" y="5198395"/>
                  <a:pt x="3064247" y="5196083"/>
                </a:cubicBezTo>
                <a:cubicBezTo>
                  <a:pt x="3069000" y="5193772"/>
                  <a:pt x="3072988" y="5190484"/>
                  <a:pt x="3076211" y="5186219"/>
                </a:cubicBezTo>
                <a:cubicBezTo>
                  <a:pt x="3079434" y="5181954"/>
                  <a:pt x="3081876" y="5176761"/>
                  <a:pt x="3083536" y="5170641"/>
                </a:cubicBezTo>
                <a:cubicBezTo>
                  <a:pt x="3085197" y="5164520"/>
                  <a:pt x="3086027" y="5157618"/>
                  <a:pt x="3086027" y="5149935"/>
                </a:cubicBezTo>
                <a:cubicBezTo>
                  <a:pt x="3086027" y="5143554"/>
                  <a:pt x="3085376" y="5137515"/>
                  <a:pt x="3084074" y="5131818"/>
                </a:cubicBezTo>
                <a:cubicBezTo>
                  <a:pt x="3082772" y="5126120"/>
                  <a:pt x="3080704" y="5121123"/>
                  <a:pt x="3077872" y="5116826"/>
                </a:cubicBezTo>
                <a:cubicBezTo>
                  <a:pt x="3075039" y="5112528"/>
                  <a:pt x="3071377" y="5109142"/>
                  <a:pt x="3066884" y="5106668"/>
                </a:cubicBezTo>
                <a:cubicBezTo>
                  <a:pt x="3062391" y="5104194"/>
                  <a:pt x="3056955" y="5102957"/>
                  <a:pt x="3050573" y="5102957"/>
                </a:cubicBezTo>
                <a:close/>
                <a:moveTo>
                  <a:pt x="2886304" y="5102957"/>
                </a:moveTo>
                <a:cubicBezTo>
                  <a:pt x="2881551" y="5102957"/>
                  <a:pt x="2876847" y="5104243"/>
                  <a:pt x="2872191" y="5106815"/>
                </a:cubicBezTo>
                <a:cubicBezTo>
                  <a:pt x="2867536" y="5109386"/>
                  <a:pt x="2862734" y="5113440"/>
                  <a:pt x="2857785" y="5118974"/>
                </a:cubicBezTo>
                <a:lnTo>
                  <a:pt x="2857785" y="5107352"/>
                </a:lnTo>
                <a:cubicBezTo>
                  <a:pt x="2857785" y="5106831"/>
                  <a:pt x="2857671" y="5106391"/>
                  <a:pt x="2857443" y="5106033"/>
                </a:cubicBezTo>
                <a:cubicBezTo>
                  <a:pt x="2857216" y="5105675"/>
                  <a:pt x="2856841" y="5105349"/>
                  <a:pt x="2856320" y="5105056"/>
                </a:cubicBezTo>
                <a:cubicBezTo>
                  <a:pt x="2855799" y="5104763"/>
                  <a:pt x="2855067" y="5104568"/>
                  <a:pt x="2854123" y="5104470"/>
                </a:cubicBezTo>
                <a:cubicBezTo>
                  <a:pt x="2853179" y="5104373"/>
                  <a:pt x="2851990" y="5104324"/>
                  <a:pt x="2850558" y="5104324"/>
                </a:cubicBezTo>
                <a:cubicBezTo>
                  <a:pt x="2849060" y="5104324"/>
                  <a:pt x="2847856" y="5104373"/>
                  <a:pt x="2846944" y="5104470"/>
                </a:cubicBezTo>
                <a:cubicBezTo>
                  <a:pt x="2846032" y="5104568"/>
                  <a:pt x="2845284" y="5104763"/>
                  <a:pt x="2844698" y="5105056"/>
                </a:cubicBezTo>
                <a:cubicBezTo>
                  <a:pt x="2844112" y="5105349"/>
                  <a:pt x="2843721" y="5105675"/>
                  <a:pt x="2843526" y="5106033"/>
                </a:cubicBezTo>
                <a:cubicBezTo>
                  <a:pt x="2843330" y="5106391"/>
                  <a:pt x="2843233" y="5106831"/>
                  <a:pt x="2843233" y="5107352"/>
                </a:cubicBezTo>
                <a:lnTo>
                  <a:pt x="2843233" y="5195253"/>
                </a:lnTo>
                <a:cubicBezTo>
                  <a:pt x="2843233" y="5195774"/>
                  <a:pt x="2843347" y="5196214"/>
                  <a:pt x="2843575" y="5196572"/>
                </a:cubicBezTo>
                <a:cubicBezTo>
                  <a:pt x="2843802" y="5196930"/>
                  <a:pt x="2844226" y="5197239"/>
                  <a:pt x="2844844" y="5197500"/>
                </a:cubicBezTo>
                <a:cubicBezTo>
                  <a:pt x="2845463" y="5197760"/>
                  <a:pt x="2846293" y="5197955"/>
                  <a:pt x="2847335" y="5198086"/>
                </a:cubicBezTo>
                <a:cubicBezTo>
                  <a:pt x="2848377" y="5198216"/>
                  <a:pt x="2849679" y="5198281"/>
                  <a:pt x="2851241" y="5198281"/>
                </a:cubicBezTo>
                <a:cubicBezTo>
                  <a:pt x="2852869" y="5198281"/>
                  <a:pt x="2854204" y="5198216"/>
                  <a:pt x="2855246" y="5198086"/>
                </a:cubicBezTo>
                <a:cubicBezTo>
                  <a:pt x="2856288" y="5197955"/>
                  <a:pt x="2857101" y="5197760"/>
                  <a:pt x="2857688" y="5197500"/>
                </a:cubicBezTo>
                <a:cubicBezTo>
                  <a:pt x="2858274" y="5197239"/>
                  <a:pt x="2858697" y="5196930"/>
                  <a:pt x="2858957" y="5196572"/>
                </a:cubicBezTo>
                <a:cubicBezTo>
                  <a:pt x="2859218" y="5196214"/>
                  <a:pt x="2859348" y="5195774"/>
                  <a:pt x="2859348" y="5195253"/>
                </a:cubicBezTo>
                <a:lnTo>
                  <a:pt x="2859348" y="5133820"/>
                </a:lnTo>
                <a:cubicBezTo>
                  <a:pt x="2863776" y="5128285"/>
                  <a:pt x="2867878" y="5124086"/>
                  <a:pt x="2871654" y="5121221"/>
                </a:cubicBezTo>
                <a:cubicBezTo>
                  <a:pt x="2875431" y="5118356"/>
                  <a:pt x="2879175" y="5116923"/>
                  <a:pt x="2882886" y="5116923"/>
                </a:cubicBezTo>
                <a:cubicBezTo>
                  <a:pt x="2885881" y="5116923"/>
                  <a:pt x="2888469" y="5117509"/>
                  <a:pt x="2890651" y="5118681"/>
                </a:cubicBezTo>
                <a:cubicBezTo>
                  <a:pt x="2892832" y="5119853"/>
                  <a:pt x="2894639" y="5121546"/>
                  <a:pt x="2896071" y="5123760"/>
                </a:cubicBezTo>
                <a:cubicBezTo>
                  <a:pt x="2897504" y="5125974"/>
                  <a:pt x="2898578" y="5128611"/>
                  <a:pt x="2899294" y="5131671"/>
                </a:cubicBezTo>
                <a:cubicBezTo>
                  <a:pt x="2900011" y="5134731"/>
                  <a:pt x="2900369" y="5138117"/>
                  <a:pt x="2900369" y="5141829"/>
                </a:cubicBezTo>
                <a:lnTo>
                  <a:pt x="2900369" y="5195253"/>
                </a:lnTo>
                <a:cubicBezTo>
                  <a:pt x="2900369" y="5195774"/>
                  <a:pt x="2900483" y="5196214"/>
                  <a:pt x="2900711" y="5196572"/>
                </a:cubicBezTo>
                <a:cubicBezTo>
                  <a:pt x="2900938" y="5196930"/>
                  <a:pt x="2901362" y="5197239"/>
                  <a:pt x="2901980" y="5197500"/>
                </a:cubicBezTo>
                <a:cubicBezTo>
                  <a:pt x="2902599" y="5197760"/>
                  <a:pt x="2903445" y="5197955"/>
                  <a:pt x="2904520" y="5198086"/>
                </a:cubicBezTo>
                <a:cubicBezTo>
                  <a:pt x="2905594" y="5198216"/>
                  <a:pt x="2906880" y="5198281"/>
                  <a:pt x="2908378" y="5198281"/>
                </a:cubicBezTo>
                <a:cubicBezTo>
                  <a:pt x="2909940" y="5198281"/>
                  <a:pt x="2911242" y="5198216"/>
                  <a:pt x="2912284" y="5198086"/>
                </a:cubicBezTo>
                <a:cubicBezTo>
                  <a:pt x="2913326" y="5197955"/>
                  <a:pt x="2914156" y="5197760"/>
                  <a:pt x="2914775" y="5197500"/>
                </a:cubicBezTo>
                <a:cubicBezTo>
                  <a:pt x="2915393" y="5197239"/>
                  <a:pt x="2915833" y="5196930"/>
                  <a:pt x="2916093" y="5196572"/>
                </a:cubicBezTo>
                <a:cubicBezTo>
                  <a:pt x="2916354" y="5196214"/>
                  <a:pt x="2916484" y="5195774"/>
                  <a:pt x="2916484" y="5195253"/>
                </a:cubicBezTo>
                <a:lnTo>
                  <a:pt x="2916484" y="5133820"/>
                </a:lnTo>
                <a:cubicBezTo>
                  <a:pt x="2920977" y="5128285"/>
                  <a:pt x="2925095" y="5124086"/>
                  <a:pt x="2928839" y="5121221"/>
                </a:cubicBezTo>
                <a:cubicBezTo>
                  <a:pt x="2932583" y="5118356"/>
                  <a:pt x="2936311" y="5116923"/>
                  <a:pt x="2940022" y="5116923"/>
                </a:cubicBezTo>
                <a:cubicBezTo>
                  <a:pt x="2943017" y="5116923"/>
                  <a:pt x="2945622" y="5117509"/>
                  <a:pt x="2947836" y="5118681"/>
                </a:cubicBezTo>
                <a:cubicBezTo>
                  <a:pt x="2950050" y="5119853"/>
                  <a:pt x="2951873" y="5121546"/>
                  <a:pt x="2953305" y="5123760"/>
                </a:cubicBezTo>
                <a:cubicBezTo>
                  <a:pt x="2954738" y="5125974"/>
                  <a:pt x="2955779" y="5128611"/>
                  <a:pt x="2956430" y="5131671"/>
                </a:cubicBezTo>
                <a:cubicBezTo>
                  <a:pt x="2957082" y="5134731"/>
                  <a:pt x="2957407" y="5138117"/>
                  <a:pt x="2957407" y="5141829"/>
                </a:cubicBezTo>
                <a:lnTo>
                  <a:pt x="2957407" y="5195253"/>
                </a:lnTo>
                <a:cubicBezTo>
                  <a:pt x="2957407" y="5195774"/>
                  <a:pt x="2957537" y="5196214"/>
                  <a:pt x="2957798" y="5196572"/>
                </a:cubicBezTo>
                <a:cubicBezTo>
                  <a:pt x="2958058" y="5196930"/>
                  <a:pt x="2958498" y="5197239"/>
                  <a:pt x="2959116" y="5197500"/>
                </a:cubicBezTo>
                <a:cubicBezTo>
                  <a:pt x="2959735" y="5197760"/>
                  <a:pt x="2960565" y="5197955"/>
                  <a:pt x="2961607" y="5198086"/>
                </a:cubicBezTo>
                <a:cubicBezTo>
                  <a:pt x="2962649" y="5198216"/>
                  <a:pt x="2963983" y="5198281"/>
                  <a:pt x="2965611" y="5198281"/>
                </a:cubicBezTo>
                <a:cubicBezTo>
                  <a:pt x="2967174" y="5198281"/>
                  <a:pt x="2968476" y="5198216"/>
                  <a:pt x="2969518" y="5198086"/>
                </a:cubicBezTo>
                <a:cubicBezTo>
                  <a:pt x="2970560" y="5197955"/>
                  <a:pt x="2971374" y="5197760"/>
                  <a:pt x="2971960" y="5197500"/>
                </a:cubicBezTo>
                <a:cubicBezTo>
                  <a:pt x="2972546" y="5197239"/>
                  <a:pt x="2972969" y="5196930"/>
                  <a:pt x="2973229" y="5196572"/>
                </a:cubicBezTo>
                <a:cubicBezTo>
                  <a:pt x="2973490" y="5196214"/>
                  <a:pt x="2973620" y="5195774"/>
                  <a:pt x="2973620" y="5195253"/>
                </a:cubicBezTo>
                <a:lnTo>
                  <a:pt x="2973620" y="5139680"/>
                </a:lnTo>
                <a:cubicBezTo>
                  <a:pt x="2973620" y="5134731"/>
                  <a:pt x="2973115" y="5130027"/>
                  <a:pt x="2972106" y="5125567"/>
                </a:cubicBezTo>
                <a:cubicBezTo>
                  <a:pt x="2971097" y="5121107"/>
                  <a:pt x="2969404" y="5117216"/>
                  <a:pt x="2967027" y="5113895"/>
                </a:cubicBezTo>
                <a:cubicBezTo>
                  <a:pt x="2964651" y="5110575"/>
                  <a:pt x="2961542" y="5107921"/>
                  <a:pt x="2957700" y="5105935"/>
                </a:cubicBezTo>
                <a:cubicBezTo>
                  <a:pt x="2953859" y="5103950"/>
                  <a:pt x="2949105" y="5102957"/>
                  <a:pt x="2943441" y="5102957"/>
                </a:cubicBezTo>
                <a:cubicBezTo>
                  <a:pt x="2941096" y="5102957"/>
                  <a:pt x="2938768" y="5103266"/>
                  <a:pt x="2936457" y="5103884"/>
                </a:cubicBezTo>
                <a:cubicBezTo>
                  <a:pt x="2934146" y="5104503"/>
                  <a:pt x="2931769" y="5105496"/>
                  <a:pt x="2929327" y="5106863"/>
                </a:cubicBezTo>
                <a:cubicBezTo>
                  <a:pt x="2926886" y="5108231"/>
                  <a:pt x="2924346" y="5110021"/>
                  <a:pt x="2921709" y="5112235"/>
                </a:cubicBezTo>
                <a:cubicBezTo>
                  <a:pt x="2919072" y="5114449"/>
                  <a:pt x="2916289" y="5117151"/>
                  <a:pt x="2913359" y="5120342"/>
                </a:cubicBezTo>
                <a:cubicBezTo>
                  <a:pt x="2912317" y="5117737"/>
                  <a:pt x="2911015" y="5115377"/>
                  <a:pt x="2909452" y="5113261"/>
                </a:cubicBezTo>
                <a:cubicBezTo>
                  <a:pt x="2907889" y="5111144"/>
                  <a:pt x="2906001" y="5109321"/>
                  <a:pt x="2903787" y="5107791"/>
                </a:cubicBezTo>
                <a:cubicBezTo>
                  <a:pt x="2901573" y="5106261"/>
                  <a:pt x="2899017" y="5105073"/>
                  <a:pt x="2896120" y="5104226"/>
                </a:cubicBezTo>
                <a:cubicBezTo>
                  <a:pt x="2893222" y="5103380"/>
                  <a:pt x="2889951" y="5102957"/>
                  <a:pt x="2886304" y="5102957"/>
                </a:cubicBezTo>
                <a:close/>
                <a:moveTo>
                  <a:pt x="2777134" y="5102957"/>
                </a:moveTo>
                <a:cubicBezTo>
                  <a:pt x="2769646" y="5102957"/>
                  <a:pt x="2763103" y="5104161"/>
                  <a:pt x="2757503" y="5106570"/>
                </a:cubicBezTo>
                <a:cubicBezTo>
                  <a:pt x="2751903" y="5108979"/>
                  <a:pt x="2747232" y="5112365"/>
                  <a:pt x="2743488" y="5116728"/>
                </a:cubicBezTo>
                <a:cubicBezTo>
                  <a:pt x="2739743" y="5121090"/>
                  <a:pt x="2736944" y="5126283"/>
                  <a:pt x="2735088" y="5132306"/>
                </a:cubicBezTo>
                <a:cubicBezTo>
                  <a:pt x="2733232" y="5138329"/>
                  <a:pt x="2732305" y="5144921"/>
                  <a:pt x="2732305" y="5152084"/>
                </a:cubicBezTo>
                <a:cubicBezTo>
                  <a:pt x="2732305" y="5159507"/>
                  <a:pt x="2733184" y="5166148"/>
                  <a:pt x="2734941" y="5172008"/>
                </a:cubicBezTo>
                <a:cubicBezTo>
                  <a:pt x="2736700" y="5177868"/>
                  <a:pt x="2739369" y="5182849"/>
                  <a:pt x="2742950" y="5186951"/>
                </a:cubicBezTo>
                <a:cubicBezTo>
                  <a:pt x="2746532" y="5191054"/>
                  <a:pt x="2751008" y="5194179"/>
                  <a:pt x="2756380" y="5196328"/>
                </a:cubicBezTo>
                <a:cubicBezTo>
                  <a:pt x="2761752" y="5198476"/>
                  <a:pt x="2768051" y="5199551"/>
                  <a:pt x="2775279" y="5199551"/>
                </a:cubicBezTo>
                <a:cubicBezTo>
                  <a:pt x="2782701" y="5199551"/>
                  <a:pt x="2789229" y="5198330"/>
                  <a:pt x="2794861" y="5195888"/>
                </a:cubicBezTo>
                <a:cubicBezTo>
                  <a:pt x="2800493" y="5193446"/>
                  <a:pt x="2805181" y="5190044"/>
                  <a:pt x="2808925" y="5185682"/>
                </a:cubicBezTo>
                <a:cubicBezTo>
                  <a:pt x="2812669" y="5181319"/>
                  <a:pt x="2815486" y="5176127"/>
                  <a:pt x="2817374" y="5170104"/>
                </a:cubicBezTo>
                <a:cubicBezTo>
                  <a:pt x="2819262" y="5164081"/>
                  <a:pt x="2820206" y="5157488"/>
                  <a:pt x="2820206" y="5150326"/>
                </a:cubicBezTo>
                <a:cubicBezTo>
                  <a:pt x="2820206" y="5142968"/>
                  <a:pt x="2819311" y="5136359"/>
                  <a:pt x="2817520" y="5130499"/>
                </a:cubicBezTo>
                <a:cubicBezTo>
                  <a:pt x="2815730" y="5124639"/>
                  <a:pt x="2813044" y="5119658"/>
                  <a:pt x="2809462" y="5115556"/>
                </a:cubicBezTo>
                <a:cubicBezTo>
                  <a:pt x="2805881" y="5111454"/>
                  <a:pt x="2801405" y="5108328"/>
                  <a:pt x="2796033" y="5106180"/>
                </a:cubicBezTo>
                <a:cubicBezTo>
                  <a:pt x="2790661" y="5104031"/>
                  <a:pt x="2784362" y="5102957"/>
                  <a:pt x="2777134" y="5102957"/>
                </a:cubicBezTo>
                <a:close/>
                <a:moveTo>
                  <a:pt x="2536665" y="5102957"/>
                </a:moveTo>
                <a:cubicBezTo>
                  <a:pt x="2530219" y="5102957"/>
                  <a:pt x="2524392" y="5104080"/>
                  <a:pt x="2519183" y="5106326"/>
                </a:cubicBezTo>
                <a:cubicBezTo>
                  <a:pt x="2513974" y="5108573"/>
                  <a:pt x="2509530" y="5111796"/>
                  <a:pt x="2505851" y="5115995"/>
                </a:cubicBezTo>
                <a:cubicBezTo>
                  <a:pt x="2502172" y="5120195"/>
                  <a:pt x="2499356" y="5125306"/>
                  <a:pt x="2497403" y="5131329"/>
                </a:cubicBezTo>
                <a:cubicBezTo>
                  <a:pt x="2495449" y="5137352"/>
                  <a:pt x="2494473" y="5144140"/>
                  <a:pt x="2494473" y="5151693"/>
                </a:cubicBezTo>
                <a:cubicBezTo>
                  <a:pt x="2494473" y="5159637"/>
                  <a:pt x="2495417" y="5166604"/>
                  <a:pt x="2497305" y="5172594"/>
                </a:cubicBezTo>
                <a:cubicBezTo>
                  <a:pt x="2499193" y="5178585"/>
                  <a:pt x="2501993" y="5183566"/>
                  <a:pt x="2505704" y="5187537"/>
                </a:cubicBezTo>
                <a:cubicBezTo>
                  <a:pt x="2509416" y="5191509"/>
                  <a:pt x="2513990" y="5194505"/>
                  <a:pt x="2519427" y="5196523"/>
                </a:cubicBezTo>
                <a:cubicBezTo>
                  <a:pt x="2524864" y="5198541"/>
                  <a:pt x="2531196" y="5199551"/>
                  <a:pt x="2538423" y="5199551"/>
                </a:cubicBezTo>
                <a:cubicBezTo>
                  <a:pt x="2542591" y="5199551"/>
                  <a:pt x="2546513" y="5199241"/>
                  <a:pt x="2550192" y="5198623"/>
                </a:cubicBezTo>
                <a:cubicBezTo>
                  <a:pt x="2553871" y="5198004"/>
                  <a:pt x="2557111" y="5197304"/>
                  <a:pt x="2559910" y="5196523"/>
                </a:cubicBezTo>
                <a:cubicBezTo>
                  <a:pt x="2562710" y="5195742"/>
                  <a:pt x="2564989" y="5194944"/>
                  <a:pt x="2566747" y="5194130"/>
                </a:cubicBezTo>
                <a:cubicBezTo>
                  <a:pt x="2568505" y="5193316"/>
                  <a:pt x="2569563" y="5192730"/>
                  <a:pt x="2569921" y="5192372"/>
                </a:cubicBezTo>
                <a:cubicBezTo>
                  <a:pt x="2570280" y="5192014"/>
                  <a:pt x="2570573" y="5191640"/>
                  <a:pt x="2570800" y="5191249"/>
                </a:cubicBezTo>
                <a:cubicBezTo>
                  <a:pt x="2571028" y="5190858"/>
                  <a:pt x="2571191" y="5190419"/>
                  <a:pt x="2571289" y="5189930"/>
                </a:cubicBezTo>
                <a:cubicBezTo>
                  <a:pt x="2571386" y="5189442"/>
                  <a:pt x="2571468" y="5188889"/>
                  <a:pt x="2571533" y="5188270"/>
                </a:cubicBezTo>
                <a:cubicBezTo>
                  <a:pt x="2571598" y="5187651"/>
                  <a:pt x="2571630" y="5186919"/>
                  <a:pt x="2571630" y="5186072"/>
                </a:cubicBezTo>
                <a:cubicBezTo>
                  <a:pt x="2571630" y="5184900"/>
                  <a:pt x="2571582" y="5183907"/>
                  <a:pt x="2571483" y="5183094"/>
                </a:cubicBezTo>
                <a:cubicBezTo>
                  <a:pt x="2571385" y="5182280"/>
                  <a:pt x="2571238" y="5181645"/>
                  <a:pt x="2571042" y="5181189"/>
                </a:cubicBezTo>
                <a:cubicBezTo>
                  <a:pt x="2570845" y="5180733"/>
                  <a:pt x="2570567" y="5180391"/>
                  <a:pt x="2570208" y="5180164"/>
                </a:cubicBezTo>
                <a:cubicBezTo>
                  <a:pt x="2569848" y="5179936"/>
                  <a:pt x="2569439" y="5179822"/>
                  <a:pt x="2568981" y="5179822"/>
                </a:cubicBezTo>
                <a:cubicBezTo>
                  <a:pt x="2568196" y="5179822"/>
                  <a:pt x="2567034" y="5180164"/>
                  <a:pt x="2565497" y="5180847"/>
                </a:cubicBezTo>
                <a:cubicBezTo>
                  <a:pt x="2563959" y="5181531"/>
                  <a:pt x="2561996" y="5182296"/>
                  <a:pt x="2559608" y="5183142"/>
                </a:cubicBezTo>
                <a:cubicBezTo>
                  <a:pt x="2557219" y="5183989"/>
                  <a:pt x="2554389" y="5184754"/>
                  <a:pt x="2551118" y="5185438"/>
                </a:cubicBezTo>
                <a:cubicBezTo>
                  <a:pt x="2547847" y="5186121"/>
                  <a:pt x="2544118" y="5186463"/>
                  <a:pt x="2539930" y="5186463"/>
                </a:cubicBezTo>
                <a:cubicBezTo>
                  <a:pt x="2534630" y="5186463"/>
                  <a:pt x="2530149" y="5185714"/>
                  <a:pt x="2526484" y="5184217"/>
                </a:cubicBezTo>
                <a:cubicBezTo>
                  <a:pt x="2522821" y="5182719"/>
                  <a:pt x="2519843" y="5180570"/>
                  <a:pt x="2517553" y="5177771"/>
                </a:cubicBezTo>
                <a:cubicBezTo>
                  <a:pt x="2515263" y="5174971"/>
                  <a:pt x="2513628" y="5171618"/>
                  <a:pt x="2512646" y="5167711"/>
                </a:cubicBezTo>
                <a:cubicBezTo>
                  <a:pt x="2511665" y="5163804"/>
                  <a:pt x="2511174" y="5159409"/>
                  <a:pt x="2511174" y="5154526"/>
                </a:cubicBezTo>
                <a:lnTo>
                  <a:pt x="2569062" y="5154526"/>
                </a:lnTo>
                <a:cubicBezTo>
                  <a:pt x="2570698" y="5154526"/>
                  <a:pt x="2572154" y="5153988"/>
                  <a:pt x="2573429" y="5152914"/>
                </a:cubicBezTo>
                <a:cubicBezTo>
                  <a:pt x="2574704" y="5151840"/>
                  <a:pt x="2575342" y="5150033"/>
                  <a:pt x="2575342" y="5147493"/>
                </a:cubicBezTo>
                <a:lnTo>
                  <a:pt x="2575342" y="5144563"/>
                </a:lnTo>
                <a:cubicBezTo>
                  <a:pt x="2575342" y="5138833"/>
                  <a:pt x="2574610" y="5133445"/>
                  <a:pt x="2573144" y="5128399"/>
                </a:cubicBezTo>
                <a:cubicBezTo>
                  <a:pt x="2571679" y="5123353"/>
                  <a:pt x="2569384" y="5118958"/>
                  <a:pt x="2566259" y="5115214"/>
                </a:cubicBezTo>
                <a:cubicBezTo>
                  <a:pt x="2563133" y="5111470"/>
                  <a:pt x="2559145" y="5108491"/>
                  <a:pt x="2554294" y="5106277"/>
                </a:cubicBezTo>
                <a:cubicBezTo>
                  <a:pt x="2549444" y="5104064"/>
                  <a:pt x="2543568" y="5102957"/>
                  <a:pt x="2536665" y="5102957"/>
                </a:cubicBezTo>
                <a:close/>
                <a:moveTo>
                  <a:pt x="2472237" y="5102957"/>
                </a:moveTo>
                <a:cubicBezTo>
                  <a:pt x="2470349" y="5102957"/>
                  <a:pt x="2468477" y="5103201"/>
                  <a:pt x="2466621" y="5103689"/>
                </a:cubicBezTo>
                <a:cubicBezTo>
                  <a:pt x="2464766" y="5104177"/>
                  <a:pt x="2462894" y="5105056"/>
                  <a:pt x="2461005" y="5106326"/>
                </a:cubicBezTo>
                <a:cubicBezTo>
                  <a:pt x="2459117" y="5107596"/>
                  <a:pt x="2457115" y="5109338"/>
                  <a:pt x="2454999" y="5111551"/>
                </a:cubicBezTo>
                <a:cubicBezTo>
                  <a:pt x="2452882" y="5113765"/>
                  <a:pt x="2450620" y="5116630"/>
                  <a:pt x="2448210" y="5120146"/>
                </a:cubicBezTo>
                <a:lnTo>
                  <a:pt x="2448210" y="5107352"/>
                </a:lnTo>
                <a:cubicBezTo>
                  <a:pt x="2448210" y="5106831"/>
                  <a:pt x="2448096" y="5106391"/>
                  <a:pt x="2447869" y="5106033"/>
                </a:cubicBezTo>
                <a:cubicBezTo>
                  <a:pt x="2447641" y="5105675"/>
                  <a:pt x="2447266" y="5105349"/>
                  <a:pt x="2446746" y="5105056"/>
                </a:cubicBezTo>
                <a:cubicBezTo>
                  <a:pt x="2446225" y="5104763"/>
                  <a:pt x="2445492" y="5104568"/>
                  <a:pt x="2444548" y="5104470"/>
                </a:cubicBezTo>
                <a:cubicBezTo>
                  <a:pt x="2443604" y="5104373"/>
                  <a:pt x="2442415" y="5104324"/>
                  <a:pt x="2440983" y="5104324"/>
                </a:cubicBezTo>
                <a:cubicBezTo>
                  <a:pt x="2439485" y="5104324"/>
                  <a:pt x="2438281" y="5104373"/>
                  <a:pt x="2437369" y="5104470"/>
                </a:cubicBezTo>
                <a:cubicBezTo>
                  <a:pt x="2436458" y="5104568"/>
                  <a:pt x="2435709" y="5104763"/>
                  <a:pt x="2435123" y="5105056"/>
                </a:cubicBezTo>
                <a:cubicBezTo>
                  <a:pt x="2434537" y="5105349"/>
                  <a:pt x="2434147" y="5105675"/>
                  <a:pt x="2433951" y="5106033"/>
                </a:cubicBezTo>
                <a:cubicBezTo>
                  <a:pt x="2433755" y="5106391"/>
                  <a:pt x="2433658" y="5106831"/>
                  <a:pt x="2433658" y="5107352"/>
                </a:cubicBezTo>
                <a:lnTo>
                  <a:pt x="2433658" y="5195253"/>
                </a:lnTo>
                <a:cubicBezTo>
                  <a:pt x="2433658" y="5195774"/>
                  <a:pt x="2433772" y="5196214"/>
                  <a:pt x="2433999" y="5196572"/>
                </a:cubicBezTo>
                <a:cubicBezTo>
                  <a:pt x="2434227" y="5196930"/>
                  <a:pt x="2434651" y="5197239"/>
                  <a:pt x="2435270" y="5197500"/>
                </a:cubicBezTo>
                <a:cubicBezTo>
                  <a:pt x="2435888" y="5197760"/>
                  <a:pt x="2436718" y="5197955"/>
                  <a:pt x="2437760" y="5198086"/>
                </a:cubicBezTo>
                <a:cubicBezTo>
                  <a:pt x="2438802" y="5198216"/>
                  <a:pt x="2440104" y="5198281"/>
                  <a:pt x="2441666" y="5198281"/>
                </a:cubicBezTo>
                <a:cubicBezTo>
                  <a:pt x="2443294" y="5198281"/>
                  <a:pt x="2444629" y="5198216"/>
                  <a:pt x="2445671" y="5198086"/>
                </a:cubicBezTo>
                <a:cubicBezTo>
                  <a:pt x="2446713" y="5197955"/>
                  <a:pt x="2447527" y="5197760"/>
                  <a:pt x="2448112" y="5197500"/>
                </a:cubicBezTo>
                <a:cubicBezTo>
                  <a:pt x="2448699" y="5197239"/>
                  <a:pt x="2449122" y="5196930"/>
                  <a:pt x="2449382" y="5196572"/>
                </a:cubicBezTo>
                <a:cubicBezTo>
                  <a:pt x="2449643" y="5196214"/>
                  <a:pt x="2449773" y="5195774"/>
                  <a:pt x="2449773" y="5195253"/>
                </a:cubicBezTo>
                <a:lnTo>
                  <a:pt x="2449773" y="5137434"/>
                </a:lnTo>
                <a:cubicBezTo>
                  <a:pt x="2452052" y="5133852"/>
                  <a:pt x="2454135" y="5130825"/>
                  <a:pt x="2456024" y="5128350"/>
                </a:cubicBezTo>
                <a:cubicBezTo>
                  <a:pt x="2457912" y="5125876"/>
                  <a:pt x="2459719" y="5123890"/>
                  <a:pt x="2461445" y="5122393"/>
                </a:cubicBezTo>
                <a:cubicBezTo>
                  <a:pt x="2463170" y="5120895"/>
                  <a:pt x="2464814" y="5119821"/>
                  <a:pt x="2466377" y="5119170"/>
                </a:cubicBezTo>
                <a:cubicBezTo>
                  <a:pt x="2467939" y="5118518"/>
                  <a:pt x="2469535" y="5118193"/>
                  <a:pt x="2471162" y="5118193"/>
                </a:cubicBezTo>
                <a:cubicBezTo>
                  <a:pt x="2472530" y="5118193"/>
                  <a:pt x="2473799" y="5118323"/>
                  <a:pt x="2474972" y="5118584"/>
                </a:cubicBezTo>
                <a:cubicBezTo>
                  <a:pt x="2476144" y="5118844"/>
                  <a:pt x="2477201" y="5119121"/>
                  <a:pt x="2478146" y="5119414"/>
                </a:cubicBezTo>
                <a:cubicBezTo>
                  <a:pt x="2479090" y="5119707"/>
                  <a:pt x="2479936" y="5120000"/>
                  <a:pt x="2480685" y="5120293"/>
                </a:cubicBezTo>
                <a:cubicBezTo>
                  <a:pt x="2481434" y="5120586"/>
                  <a:pt x="2482069" y="5120732"/>
                  <a:pt x="2482590" y="5120732"/>
                </a:cubicBezTo>
                <a:cubicBezTo>
                  <a:pt x="2483111" y="5120732"/>
                  <a:pt x="2483518" y="5120586"/>
                  <a:pt x="2483811" y="5120293"/>
                </a:cubicBezTo>
                <a:cubicBezTo>
                  <a:pt x="2484104" y="5120000"/>
                  <a:pt x="2484348" y="5119577"/>
                  <a:pt x="2484543" y="5119023"/>
                </a:cubicBezTo>
                <a:cubicBezTo>
                  <a:pt x="2484739" y="5118470"/>
                  <a:pt x="2484868" y="5117705"/>
                  <a:pt x="2484934" y="5116728"/>
                </a:cubicBezTo>
                <a:cubicBezTo>
                  <a:pt x="2484999" y="5115751"/>
                  <a:pt x="2485032" y="5114547"/>
                  <a:pt x="2485032" y="5113114"/>
                </a:cubicBezTo>
                <a:cubicBezTo>
                  <a:pt x="2485032" y="5111617"/>
                  <a:pt x="2485015" y="5110428"/>
                  <a:pt x="2484983" y="5109549"/>
                </a:cubicBezTo>
                <a:cubicBezTo>
                  <a:pt x="2484950" y="5108670"/>
                  <a:pt x="2484885" y="5108003"/>
                  <a:pt x="2484787" y="5107547"/>
                </a:cubicBezTo>
                <a:cubicBezTo>
                  <a:pt x="2484690" y="5107091"/>
                  <a:pt x="2484575" y="5106717"/>
                  <a:pt x="2484445" y="5106424"/>
                </a:cubicBezTo>
                <a:cubicBezTo>
                  <a:pt x="2484315" y="5106131"/>
                  <a:pt x="2484055" y="5105822"/>
                  <a:pt x="2483664" y="5105496"/>
                </a:cubicBezTo>
                <a:cubicBezTo>
                  <a:pt x="2483273" y="5105170"/>
                  <a:pt x="2482606" y="5104845"/>
                  <a:pt x="2481662" y="5104519"/>
                </a:cubicBezTo>
                <a:cubicBezTo>
                  <a:pt x="2480718" y="5104194"/>
                  <a:pt x="2479660" y="5103901"/>
                  <a:pt x="2478488" y="5103640"/>
                </a:cubicBezTo>
                <a:cubicBezTo>
                  <a:pt x="2477316" y="5103380"/>
                  <a:pt x="2476192" y="5103201"/>
                  <a:pt x="2475118" y="5103103"/>
                </a:cubicBezTo>
                <a:cubicBezTo>
                  <a:pt x="2474044" y="5103005"/>
                  <a:pt x="2473084" y="5102957"/>
                  <a:pt x="2472237" y="5102957"/>
                </a:cubicBezTo>
                <a:close/>
                <a:moveTo>
                  <a:pt x="2367559" y="5102957"/>
                </a:moveTo>
                <a:cubicBezTo>
                  <a:pt x="2360072" y="5102957"/>
                  <a:pt x="2353528" y="5104161"/>
                  <a:pt x="2347929" y="5106570"/>
                </a:cubicBezTo>
                <a:cubicBezTo>
                  <a:pt x="2342328" y="5108979"/>
                  <a:pt x="2337657" y="5112365"/>
                  <a:pt x="2333913" y="5116728"/>
                </a:cubicBezTo>
                <a:cubicBezTo>
                  <a:pt x="2330169" y="5121090"/>
                  <a:pt x="2327369" y="5126283"/>
                  <a:pt x="2325513" y="5132306"/>
                </a:cubicBezTo>
                <a:cubicBezTo>
                  <a:pt x="2323657" y="5138329"/>
                  <a:pt x="2322730" y="5144921"/>
                  <a:pt x="2322730" y="5152084"/>
                </a:cubicBezTo>
                <a:cubicBezTo>
                  <a:pt x="2322730" y="5159507"/>
                  <a:pt x="2323609" y="5166148"/>
                  <a:pt x="2325367" y="5172008"/>
                </a:cubicBezTo>
                <a:cubicBezTo>
                  <a:pt x="2327125" y="5177868"/>
                  <a:pt x="2329794" y="5182849"/>
                  <a:pt x="2333375" y="5186951"/>
                </a:cubicBezTo>
                <a:cubicBezTo>
                  <a:pt x="2336957" y="5191054"/>
                  <a:pt x="2341433" y="5194179"/>
                  <a:pt x="2346805" y="5196328"/>
                </a:cubicBezTo>
                <a:cubicBezTo>
                  <a:pt x="2352177" y="5198476"/>
                  <a:pt x="2358476" y="5199551"/>
                  <a:pt x="2365704" y="5199551"/>
                </a:cubicBezTo>
                <a:cubicBezTo>
                  <a:pt x="2373126" y="5199551"/>
                  <a:pt x="2379654" y="5198330"/>
                  <a:pt x="2385287" y="5195888"/>
                </a:cubicBezTo>
                <a:cubicBezTo>
                  <a:pt x="2390919" y="5193446"/>
                  <a:pt x="2395607" y="5190044"/>
                  <a:pt x="2399351" y="5185682"/>
                </a:cubicBezTo>
                <a:cubicBezTo>
                  <a:pt x="2403094" y="5181319"/>
                  <a:pt x="2405911" y="5176127"/>
                  <a:pt x="2407799" y="5170104"/>
                </a:cubicBezTo>
                <a:cubicBezTo>
                  <a:pt x="2409687" y="5164081"/>
                  <a:pt x="2410632" y="5157488"/>
                  <a:pt x="2410632" y="5150326"/>
                </a:cubicBezTo>
                <a:cubicBezTo>
                  <a:pt x="2410632" y="5142968"/>
                  <a:pt x="2409736" y="5136359"/>
                  <a:pt x="2407946" y="5130499"/>
                </a:cubicBezTo>
                <a:cubicBezTo>
                  <a:pt x="2406155" y="5124639"/>
                  <a:pt x="2403469" y="5119658"/>
                  <a:pt x="2399888" y="5115556"/>
                </a:cubicBezTo>
                <a:cubicBezTo>
                  <a:pt x="2396306" y="5111454"/>
                  <a:pt x="2391830" y="5108328"/>
                  <a:pt x="2386458" y="5106180"/>
                </a:cubicBezTo>
                <a:cubicBezTo>
                  <a:pt x="2381087" y="5104031"/>
                  <a:pt x="2374787" y="5102957"/>
                  <a:pt x="2367559" y="5102957"/>
                </a:cubicBezTo>
                <a:close/>
                <a:moveTo>
                  <a:pt x="2210029" y="5102957"/>
                </a:moveTo>
                <a:cubicBezTo>
                  <a:pt x="2205276" y="5102957"/>
                  <a:pt x="2200572" y="5104243"/>
                  <a:pt x="2195916" y="5106815"/>
                </a:cubicBezTo>
                <a:cubicBezTo>
                  <a:pt x="2191261" y="5109386"/>
                  <a:pt x="2186459" y="5113440"/>
                  <a:pt x="2181511" y="5118974"/>
                </a:cubicBezTo>
                <a:lnTo>
                  <a:pt x="2181511" y="5107352"/>
                </a:lnTo>
                <a:cubicBezTo>
                  <a:pt x="2181511" y="5106831"/>
                  <a:pt x="2181397" y="5106391"/>
                  <a:pt x="2181168" y="5106033"/>
                </a:cubicBezTo>
                <a:cubicBezTo>
                  <a:pt x="2180941" y="5105675"/>
                  <a:pt x="2180567" y="5105349"/>
                  <a:pt x="2180045" y="5105056"/>
                </a:cubicBezTo>
                <a:cubicBezTo>
                  <a:pt x="2179524" y="5104763"/>
                  <a:pt x="2178792" y="5104568"/>
                  <a:pt x="2177848" y="5104470"/>
                </a:cubicBezTo>
                <a:cubicBezTo>
                  <a:pt x="2176903" y="5104373"/>
                  <a:pt x="2175715" y="5104324"/>
                  <a:pt x="2174283" y="5104324"/>
                </a:cubicBezTo>
                <a:cubicBezTo>
                  <a:pt x="2172785" y="5104324"/>
                  <a:pt x="2171581" y="5104373"/>
                  <a:pt x="2170669" y="5104470"/>
                </a:cubicBezTo>
                <a:cubicBezTo>
                  <a:pt x="2169757" y="5104568"/>
                  <a:pt x="2169009" y="5104763"/>
                  <a:pt x="2168423" y="5105056"/>
                </a:cubicBezTo>
                <a:cubicBezTo>
                  <a:pt x="2167837" y="5105349"/>
                  <a:pt x="2167446" y="5105675"/>
                  <a:pt x="2167251" y="5106033"/>
                </a:cubicBezTo>
                <a:cubicBezTo>
                  <a:pt x="2167056" y="5106391"/>
                  <a:pt x="2166958" y="5106831"/>
                  <a:pt x="2166958" y="5107352"/>
                </a:cubicBezTo>
                <a:lnTo>
                  <a:pt x="2166958" y="5195253"/>
                </a:lnTo>
                <a:cubicBezTo>
                  <a:pt x="2166958" y="5195774"/>
                  <a:pt x="2167072" y="5196214"/>
                  <a:pt x="2167300" y="5196572"/>
                </a:cubicBezTo>
                <a:cubicBezTo>
                  <a:pt x="2167527" y="5196930"/>
                  <a:pt x="2167951" y="5197239"/>
                  <a:pt x="2168569" y="5197500"/>
                </a:cubicBezTo>
                <a:cubicBezTo>
                  <a:pt x="2169188" y="5197760"/>
                  <a:pt x="2170018" y="5197955"/>
                  <a:pt x="2171060" y="5198086"/>
                </a:cubicBezTo>
                <a:cubicBezTo>
                  <a:pt x="2172102" y="5198216"/>
                  <a:pt x="2173404" y="5198281"/>
                  <a:pt x="2174966" y="5198281"/>
                </a:cubicBezTo>
                <a:cubicBezTo>
                  <a:pt x="2176594" y="5198281"/>
                  <a:pt x="2177929" y="5198216"/>
                  <a:pt x="2178971" y="5198086"/>
                </a:cubicBezTo>
                <a:cubicBezTo>
                  <a:pt x="2180013" y="5197955"/>
                  <a:pt x="2180827" y="5197760"/>
                  <a:pt x="2181413" y="5197500"/>
                </a:cubicBezTo>
                <a:cubicBezTo>
                  <a:pt x="2181999" y="5197239"/>
                  <a:pt x="2182422" y="5196930"/>
                  <a:pt x="2182682" y="5196572"/>
                </a:cubicBezTo>
                <a:cubicBezTo>
                  <a:pt x="2182943" y="5196214"/>
                  <a:pt x="2183073" y="5195774"/>
                  <a:pt x="2183073" y="5195253"/>
                </a:cubicBezTo>
                <a:lnTo>
                  <a:pt x="2183073" y="5133820"/>
                </a:lnTo>
                <a:cubicBezTo>
                  <a:pt x="2187501" y="5128285"/>
                  <a:pt x="2191603" y="5124086"/>
                  <a:pt x="2195379" y="5121221"/>
                </a:cubicBezTo>
                <a:cubicBezTo>
                  <a:pt x="2199156" y="5118356"/>
                  <a:pt x="2202900" y="5116923"/>
                  <a:pt x="2206611" y="5116923"/>
                </a:cubicBezTo>
                <a:cubicBezTo>
                  <a:pt x="2209607" y="5116923"/>
                  <a:pt x="2212195" y="5117509"/>
                  <a:pt x="2214376" y="5118681"/>
                </a:cubicBezTo>
                <a:cubicBezTo>
                  <a:pt x="2216557" y="5119853"/>
                  <a:pt x="2218364" y="5121546"/>
                  <a:pt x="2219796" y="5123760"/>
                </a:cubicBezTo>
                <a:cubicBezTo>
                  <a:pt x="2221229" y="5125974"/>
                  <a:pt x="2222303" y="5128611"/>
                  <a:pt x="2223020" y="5131671"/>
                </a:cubicBezTo>
                <a:cubicBezTo>
                  <a:pt x="2223736" y="5134731"/>
                  <a:pt x="2224094" y="5138117"/>
                  <a:pt x="2224094" y="5141829"/>
                </a:cubicBezTo>
                <a:lnTo>
                  <a:pt x="2224094" y="5195253"/>
                </a:lnTo>
                <a:cubicBezTo>
                  <a:pt x="2224094" y="5195774"/>
                  <a:pt x="2224208" y="5196214"/>
                  <a:pt x="2224436" y="5196572"/>
                </a:cubicBezTo>
                <a:cubicBezTo>
                  <a:pt x="2224663" y="5196930"/>
                  <a:pt x="2225087" y="5197239"/>
                  <a:pt x="2225706" y="5197500"/>
                </a:cubicBezTo>
                <a:cubicBezTo>
                  <a:pt x="2226324" y="5197760"/>
                  <a:pt x="2227170" y="5197955"/>
                  <a:pt x="2228245" y="5198086"/>
                </a:cubicBezTo>
                <a:cubicBezTo>
                  <a:pt x="2229319" y="5198216"/>
                  <a:pt x="2230605" y="5198281"/>
                  <a:pt x="2232102" y="5198281"/>
                </a:cubicBezTo>
                <a:cubicBezTo>
                  <a:pt x="2233666" y="5198281"/>
                  <a:pt x="2234967" y="5198216"/>
                  <a:pt x="2236009" y="5198086"/>
                </a:cubicBezTo>
                <a:cubicBezTo>
                  <a:pt x="2237051" y="5197955"/>
                  <a:pt x="2237881" y="5197760"/>
                  <a:pt x="2238500" y="5197500"/>
                </a:cubicBezTo>
                <a:cubicBezTo>
                  <a:pt x="2239118" y="5197239"/>
                  <a:pt x="2239558" y="5196930"/>
                  <a:pt x="2239818" y="5196572"/>
                </a:cubicBezTo>
                <a:cubicBezTo>
                  <a:pt x="2240079" y="5196214"/>
                  <a:pt x="2240209" y="5195774"/>
                  <a:pt x="2240209" y="5195253"/>
                </a:cubicBezTo>
                <a:lnTo>
                  <a:pt x="2240209" y="5133820"/>
                </a:lnTo>
                <a:cubicBezTo>
                  <a:pt x="2244702" y="5128285"/>
                  <a:pt x="2248820" y="5124086"/>
                  <a:pt x="2252564" y="5121221"/>
                </a:cubicBezTo>
                <a:cubicBezTo>
                  <a:pt x="2256308" y="5118356"/>
                  <a:pt x="2260036" y="5116923"/>
                  <a:pt x="2263747" y="5116923"/>
                </a:cubicBezTo>
                <a:cubicBezTo>
                  <a:pt x="2266742" y="5116923"/>
                  <a:pt x="2269347" y="5117509"/>
                  <a:pt x="2271560" y="5118681"/>
                </a:cubicBezTo>
                <a:cubicBezTo>
                  <a:pt x="2273775" y="5119853"/>
                  <a:pt x="2275598" y="5121546"/>
                  <a:pt x="2277030" y="5123760"/>
                </a:cubicBezTo>
                <a:cubicBezTo>
                  <a:pt x="2278463" y="5125974"/>
                  <a:pt x="2279504" y="5128611"/>
                  <a:pt x="2280156" y="5131671"/>
                </a:cubicBezTo>
                <a:cubicBezTo>
                  <a:pt x="2280806" y="5134731"/>
                  <a:pt x="2281132" y="5138117"/>
                  <a:pt x="2281132" y="5141829"/>
                </a:cubicBezTo>
                <a:lnTo>
                  <a:pt x="2281132" y="5195253"/>
                </a:lnTo>
                <a:cubicBezTo>
                  <a:pt x="2281132" y="5195774"/>
                  <a:pt x="2281262" y="5196214"/>
                  <a:pt x="2281523" y="5196572"/>
                </a:cubicBezTo>
                <a:cubicBezTo>
                  <a:pt x="2281784" y="5196930"/>
                  <a:pt x="2282223" y="5197239"/>
                  <a:pt x="2282841" y="5197500"/>
                </a:cubicBezTo>
                <a:cubicBezTo>
                  <a:pt x="2283460" y="5197760"/>
                  <a:pt x="2284290" y="5197955"/>
                  <a:pt x="2285332" y="5198086"/>
                </a:cubicBezTo>
                <a:cubicBezTo>
                  <a:pt x="2286374" y="5198216"/>
                  <a:pt x="2287708" y="5198281"/>
                  <a:pt x="2289336" y="5198281"/>
                </a:cubicBezTo>
                <a:cubicBezTo>
                  <a:pt x="2290899" y="5198281"/>
                  <a:pt x="2292201" y="5198216"/>
                  <a:pt x="2293243" y="5198086"/>
                </a:cubicBezTo>
                <a:cubicBezTo>
                  <a:pt x="2294285" y="5197955"/>
                  <a:pt x="2295099" y="5197760"/>
                  <a:pt x="2295685" y="5197500"/>
                </a:cubicBezTo>
                <a:cubicBezTo>
                  <a:pt x="2296270" y="5197239"/>
                  <a:pt x="2296694" y="5196930"/>
                  <a:pt x="2296954" y="5196572"/>
                </a:cubicBezTo>
                <a:cubicBezTo>
                  <a:pt x="2297215" y="5196214"/>
                  <a:pt x="2297345" y="5195774"/>
                  <a:pt x="2297345" y="5195253"/>
                </a:cubicBezTo>
                <a:lnTo>
                  <a:pt x="2297345" y="5139680"/>
                </a:lnTo>
                <a:cubicBezTo>
                  <a:pt x="2297345" y="5134731"/>
                  <a:pt x="2296840" y="5130027"/>
                  <a:pt x="2295831" y="5125567"/>
                </a:cubicBezTo>
                <a:cubicBezTo>
                  <a:pt x="2294822" y="5121107"/>
                  <a:pt x="2293129" y="5117216"/>
                  <a:pt x="2290752" y="5113895"/>
                </a:cubicBezTo>
                <a:cubicBezTo>
                  <a:pt x="2288376" y="5110575"/>
                  <a:pt x="2285267" y="5107921"/>
                  <a:pt x="2281426" y="5105935"/>
                </a:cubicBezTo>
                <a:cubicBezTo>
                  <a:pt x="2277584" y="5103950"/>
                  <a:pt x="2272831" y="5102957"/>
                  <a:pt x="2267165" y="5102957"/>
                </a:cubicBezTo>
                <a:cubicBezTo>
                  <a:pt x="2264822" y="5102957"/>
                  <a:pt x="2262494" y="5103266"/>
                  <a:pt x="2260182" y="5103884"/>
                </a:cubicBezTo>
                <a:cubicBezTo>
                  <a:pt x="2257871" y="5104503"/>
                  <a:pt x="2255494" y="5105496"/>
                  <a:pt x="2253053" y="5106863"/>
                </a:cubicBezTo>
                <a:cubicBezTo>
                  <a:pt x="2250611" y="5108231"/>
                  <a:pt x="2248071" y="5110021"/>
                  <a:pt x="2245434" y="5112235"/>
                </a:cubicBezTo>
                <a:cubicBezTo>
                  <a:pt x="2242798" y="5114449"/>
                  <a:pt x="2240014" y="5117151"/>
                  <a:pt x="2237084" y="5120342"/>
                </a:cubicBezTo>
                <a:cubicBezTo>
                  <a:pt x="2236042" y="5117737"/>
                  <a:pt x="2234739" y="5115377"/>
                  <a:pt x="2233177" y="5113261"/>
                </a:cubicBezTo>
                <a:cubicBezTo>
                  <a:pt x="2231614" y="5111144"/>
                  <a:pt x="2229726" y="5109321"/>
                  <a:pt x="2227512" y="5107791"/>
                </a:cubicBezTo>
                <a:cubicBezTo>
                  <a:pt x="2225298" y="5106261"/>
                  <a:pt x="2222743" y="5105073"/>
                  <a:pt x="2219845" y="5104226"/>
                </a:cubicBezTo>
                <a:cubicBezTo>
                  <a:pt x="2216948" y="5103380"/>
                  <a:pt x="2213676" y="5102957"/>
                  <a:pt x="2210029" y="5102957"/>
                </a:cubicBezTo>
                <a:close/>
                <a:moveTo>
                  <a:pt x="2070284" y="5102957"/>
                </a:moveTo>
                <a:cubicBezTo>
                  <a:pt x="2064945" y="5102957"/>
                  <a:pt x="2060274" y="5103673"/>
                  <a:pt x="2056270" y="5105105"/>
                </a:cubicBezTo>
                <a:cubicBezTo>
                  <a:pt x="2052264" y="5106538"/>
                  <a:pt x="2048928" y="5108442"/>
                  <a:pt x="2046259" y="5110819"/>
                </a:cubicBezTo>
                <a:cubicBezTo>
                  <a:pt x="2043589" y="5113196"/>
                  <a:pt x="2041586" y="5115963"/>
                  <a:pt x="2040251" y="5119121"/>
                </a:cubicBezTo>
                <a:cubicBezTo>
                  <a:pt x="2038917" y="5122279"/>
                  <a:pt x="2038249" y="5125583"/>
                  <a:pt x="2038249" y="5129034"/>
                </a:cubicBezTo>
                <a:cubicBezTo>
                  <a:pt x="2038249" y="5132941"/>
                  <a:pt x="2038884" y="5136294"/>
                  <a:pt x="2040154" y="5139094"/>
                </a:cubicBezTo>
                <a:cubicBezTo>
                  <a:pt x="2041424" y="5141894"/>
                  <a:pt x="2043100" y="5144303"/>
                  <a:pt x="2045184" y="5146321"/>
                </a:cubicBezTo>
                <a:cubicBezTo>
                  <a:pt x="2047267" y="5148340"/>
                  <a:pt x="2049628" y="5150049"/>
                  <a:pt x="2052264" y="5151449"/>
                </a:cubicBezTo>
                <a:cubicBezTo>
                  <a:pt x="2054902" y="5152849"/>
                  <a:pt x="2057604" y="5154102"/>
                  <a:pt x="2060371" y="5155209"/>
                </a:cubicBezTo>
                <a:cubicBezTo>
                  <a:pt x="2063139" y="5156316"/>
                  <a:pt x="2065824" y="5157374"/>
                  <a:pt x="2068429" y="5158383"/>
                </a:cubicBezTo>
                <a:cubicBezTo>
                  <a:pt x="2071034" y="5159393"/>
                  <a:pt x="2073377" y="5160548"/>
                  <a:pt x="2075461" y="5161851"/>
                </a:cubicBezTo>
                <a:cubicBezTo>
                  <a:pt x="2077544" y="5163153"/>
                  <a:pt x="2079221" y="5164651"/>
                  <a:pt x="2080491" y="5166343"/>
                </a:cubicBezTo>
                <a:cubicBezTo>
                  <a:pt x="2081760" y="5168036"/>
                  <a:pt x="2082395" y="5170120"/>
                  <a:pt x="2082395" y="5172594"/>
                </a:cubicBezTo>
                <a:cubicBezTo>
                  <a:pt x="2082395" y="5175003"/>
                  <a:pt x="2081956" y="5177087"/>
                  <a:pt x="2081077" y="5178845"/>
                </a:cubicBezTo>
                <a:cubicBezTo>
                  <a:pt x="2080198" y="5180603"/>
                  <a:pt x="2078944" y="5182052"/>
                  <a:pt x="2077316" y="5183191"/>
                </a:cubicBezTo>
                <a:cubicBezTo>
                  <a:pt x="2075689" y="5184331"/>
                  <a:pt x="2073768" y="5185193"/>
                  <a:pt x="2071554" y="5185779"/>
                </a:cubicBezTo>
                <a:cubicBezTo>
                  <a:pt x="2069341" y="5186365"/>
                  <a:pt x="2066866" y="5186658"/>
                  <a:pt x="2064131" y="5186658"/>
                </a:cubicBezTo>
                <a:cubicBezTo>
                  <a:pt x="2060485" y="5186658"/>
                  <a:pt x="2057262" y="5186219"/>
                  <a:pt x="2054462" y="5185340"/>
                </a:cubicBezTo>
                <a:cubicBezTo>
                  <a:pt x="2051662" y="5184461"/>
                  <a:pt x="2049237" y="5183501"/>
                  <a:pt x="2047186" y="5182459"/>
                </a:cubicBezTo>
                <a:cubicBezTo>
                  <a:pt x="2045135" y="5181417"/>
                  <a:pt x="2043409" y="5180457"/>
                  <a:pt x="2042010" y="5179578"/>
                </a:cubicBezTo>
                <a:cubicBezTo>
                  <a:pt x="2040610" y="5178698"/>
                  <a:pt x="2039551" y="5178259"/>
                  <a:pt x="2038835" y="5178259"/>
                </a:cubicBezTo>
                <a:cubicBezTo>
                  <a:pt x="2038379" y="5178259"/>
                  <a:pt x="2037973" y="5178373"/>
                  <a:pt x="2037615" y="5178601"/>
                </a:cubicBezTo>
                <a:cubicBezTo>
                  <a:pt x="2037256" y="5178829"/>
                  <a:pt x="2036980" y="5179203"/>
                  <a:pt x="2036784" y="5179724"/>
                </a:cubicBezTo>
                <a:cubicBezTo>
                  <a:pt x="2036589" y="5180245"/>
                  <a:pt x="2036427" y="5180929"/>
                  <a:pt x="2036296" y="5181775"/>
                </a:cubicBezTo>
                <a:cubicBezTo>
                  <a:pt x="2036166" y="5182622"/>
                  <a:pt x="2036101" y="5183663"/>
                  <a:pt x="2036101" y="5184900"/>
                </a:cubicBezTo>
                <a:cubicBezTo>
                  <a:pt x="2036101" y="5186919"/>
                  <a:pt x="2036263" y="5188514"/>
                  <a:pt x="2036589" y="5189686"/>
                </a:cubicBezTo>
                <a:cubicBezTo>
                  <a:pt x="2036915" y="5190858"/>
                  <a:pt x="2037435" y="5191770"/>
                  <a:pt x="2038152" y="5192421"/>
                </a:cubicBezTo>
                <a:cubicBezTo>
                  <a:pt x="2038868" y="5193072"/>
                  <a:pt x="2040007" y="5193805"/>
                  <a:pt x="2041570" y="5194618"/>
                </a:cubicBezTo>
                <a:cubicBezTo>
                  <a:pt x="2043133" y="5195432"/>
                  <a:pt x="2045037" y="5196214"/>
                  <a:pt x="2047284" y="5196962"/>
                </a:cubicBezTo>
                <a:cubicBezTo>
                  <a:pt x="2049530" y="5197711"/>
                  <a:pt x="2052070" y="5198330"/>
                  <a:pt x="2054902" y="5198818"/>
                </a:cubicBezTo>
                <a:cubicBezTo>
                  <a:pt x="2057734" y="5199307"/>
                  <a:pt x="2060714" y="5199551"/>
                  <a:pt x="2063838" y="5199551"/>
                </a:cubicBezTo>
                <a:cubicBezTo>
                  <a:pt x="2068918" y="5199551"/>
                  <a:pt x="2073573" y="5198932"/>
                  <a:pt x="2077805" y="5197695"/>
                </a:cubicBezTo>
                <a:cubicBezTo>
                  <a:pt x="2082037" y="5196458"/>
                  <a:pt x="2085683" y="5194635"/>
                  <a:pt x="2088744" y="5192226"/>
                </a:cubicBezTo>
                <a:cubicBezTo>
                  <a:pt x="2091804" y="5189816"/>
                  <a:pt x="2094164" y="5186854"/>
                  <a:pt x="2095825" y="5183338"/>
                </a:cubicBezTo>
                <a:cubicBezTo>
                  <a:pt x="2097485" y="5179822"/>
                  <a:pt x="2098315" y="5175817"/>
                  <a:pt x="2098315" y="5171325"/>
                </a:cubicBezTo>
                <a:cubicBezTo>
                  <a:pt x="2098315" y="5167548"/>
                  <a:pt x="2097681" y="5164292"/>
                  <a:pt x="2096411" y="5161558"/>
                </a:cubicBezTo>
                <a:cubicBezTo>
                  <a:pt x="2095142" y="5158823"/>
                  <a:pt x="2093464" y="5156479"/>
                  <a:pt x="2091381" y="5154526"/>
                </a:cubicBezTo>
                <a:cubicBezTo>
                  <a:pt x="2089297" y="5152572"/>
                  <a:pt x="2086904" y="5150912"/>
                  <a:pt x="2084202" y="5149544"/>
                </a:cubicBezTo>
                <a:cubicBezTo>
                  <a:pt x="2081500" y="5148177"/>
                  <a:pt x="2078765" y="5146940"/>
                  <a:pt x="2075998" y="5145833"/>
                </a:cubicBezTo>
                <a:cubicBezTo>
                  <a:pt x="2073231" y="5144726"/>
                  <a:pt x="2070512" y="5143652"/>
                  <a:pt x="2067843" y="5142610"/>
                </a:cubicBezTo>
                <a:cubicBezTo>
                  <a:pt x="2065173" y="5141568"/>
                  <a:pt x="2062797" y="5140396"/>
                  <a:pt x="2060714" y="5139094"/>
                </a:cubicBezTo>
                <a:cubicBezTo>
                  <a:pt x="2058629" y="5137792"/>
                  <a:pt x="2056936" y="5136278"/>
                  <a:pt x="2055635" y="5134552"/>
                </a:cubicBezTo>
                <a:cubicBezTo>
                  <a:pt x="2054333" y="5132827"/>
                  <a:pt x="2053681" y="5130694"/>
                  <a:pt x="2053681" y="5128155"/>
                </a:cubicBezTo>
                <a:cubicBezTo>
                  <a:pt x="2053681" y="5126332"/>
                  <a:pt x="2054023" y="5124639"/>
                  <a:pt x="2054706" y="5123076"/>
                </a:cubicBezTo>
                <a:cubicBezTo>
                  <a:pt x="2055390" y="5121514"/>
                  <a:pt x="2056399" y="5120163"/>
                  <a:pt x="2057734" y="5119023"/>
                </a:cubicBezTo>
                <a:cubicBezTo>
                  <a:pt x="2059069" y="5117884"/>
                  <a:pt x="2060779" y="5117005"/>
                  <a:pt x="2062862" y="5116386"/>
                </a:cubicBezTo>
                <a:cubicBezTo>
                  <a:pt x="2064945" y="5115767"/>
                  <a:pt x="2067355" y="5115458"/>
                  <a:pt x="2070089" y="5115458"/>
                </a:cubicBezTo>
                <a:cubicBezTo>
                  <a:pt x="2073149" y="5115458"/>
                  <a:pt x="2075868" y="5115816"/>
                  <a:pt x="2078244" y="5116533"/>
                </a:cubicBezTo>
                <a:cubicBezTo>
                  <a:pt x="2080622" y="5117249"/>
                  <a:pt x="2082689" y="5118014"/>
                  <a:pt x="2084446" y="5118828"/>
                </a:cubicBezTo>
                <a:cubicBezTo>
                  <a:pt x="2086204" y="5119642"/>
                  <a:pt x="2087637" y="5120407"/>
                  <a:pt x="2088744" y="5121123"/>
                </a:cubicBezTo>
                <a:cubicBezTo>
                  <a:pt x="2089851" y="5121839"/>
                  <a:pt x="2090698" y="5122197"/>
                  <a:pt x="2091283" y="5122197"/>
                </a:cubicBezTo>
                <a:cubicBezTo>
                  <a:pt x="2091674" y="5122197"/>
                  <a:pt x="2092032" y="5122083"/>
                  <a:pt x="2092358" y="5121855"/>
                </a:cubicBezTo>
                <a:cubicBezTo>
                  <a:pt x="2092683" y="5121628"/>
                  <a:pt x="2092960" y="5121253"/>
                  <a:pt x="2093188" y="5120732"/>
                </a:cubicBezTo>
                <a:cubicBezTo>
                  <a:pt x="2093415" y="5120211"/>
                  <a:pt x="2093579" y="5119544"/>
                  <a:pt x="2093676" y="5118730"/>
                </a:cubicBezTo>
                <a:cubicBezTo>
                  <a:pt x="2093774" y="5117916"/>
                  <a:pt x="2093822" y="5116956"/>
                  <a:pt x="2093822" y="5115849"/>
                </a:cubicBezTo>
                <a:cubicBezTo>
                  <a:pt x="2093822" y="5114807"/>
                  <a:pt x="2093774" y="5113928"/>
                  <a:pt x="2093676" y="5113212"/>
                </a:cubicBezTo>
                <a:cubicBezTo>
                  <a:pt x="2093579" y="5112496"/>
                  <a:pt x="2093481" y="5111893"/>
                  <a:pt x="2093383" y="5111405"/>
                </a:cubicBezTo>
                <a:cubicBezTo>
                  <a:pt x="2093285" y="5110917"/>
                  <a:pt x="2093123" y="5110477"/>
                  <a:pt x="2092894" y="5110086"/>
                </a:cubicBezTo>
                <a:cubicBezTo>
                  <a:pt x="2092667" y="5109696"/>
                  <a:pt x="2092211" y="5109240"/>
                  <a:pt x="2091527" y="5108719"/>
                </a:cubicBezTo>
                <a:cubicBezTo>
                  <a:pt x="2090844" y="5108198"/>
                  <a:pt x="2089834" y="5107596"/>
                  <a:pt x="2088500" y="5106912"/>
                </a:cubicBezTo>
                <a:cubicBezTo>
                  <a:pt x="2087165" y="5106228"/>
                  <a:pt x="2085554" y="5105594"/>
                  <a:pt x="2083665" y="5105008"/>
                </a:cubicBezTo>
                <a:cubicBezTo>
                  <a:pt x="2081777" y="5104422"/>
                  <a:pt x="2079661" y="5103933"/>
                  <a:pt x="2077316" y="5103543"/>
                </a:cubicBezTo>
                <a:cubicBezTo>
                  <a:pt x="2074973" y="5103152"/>
                  <a:pt x="2072628" y="5102957"/>
                  <a:pt x="2070284" y="5102957"/>
                </a:cubicBezTo>
                <a:close/>
                <a:moveTo>
                  <a:pt x="1622265" y="5102957"/>
                </a:moveTo>
                <a:cubicBezTo>
                  <a:pt x="1615819" y="5102957"/>
                  <a:pt x="1609992" y="5104080"/>
                  <a:pt x="1604783" y="5106326"/>
                </a:cubicBezTo>
                <a:cubicBezTo>
                  <a:pt x="1599574" y="5108573"/>
                  <a:pt x="1595130" y="5111796"/>
                  <a:pt x="1591451" y="5115995"/>
                </a:cubicBezTo>
                <a:cubicBezTo>
                  <a:pt x="1587772" y="5120195"/>
                  <a:pt x="1584956" y="5125306"/>
                  <a:pt x="1583003" y="5131329"/>
                </a:cubicBezTo>
                <a:cubicBezTo>
                  <a:pt x="1581050" y="5137352"/>
                  <a:pt x="1580073" y="5144140"/>
                  <a:pt x="1580073" y="5151693"/>
                </a:cubicBezTo>
                <a:cubicBezTo>
                  <a:pt x="1580073" y="5159637"/>
                  <a:pt x="1581017" y="5166604"/>
                  <a:pt x="1582905" y="5172594"/>
                </a:cubicBezTo>
                <a:cubicBezTo>
                  <a:pt x="1584794" y="5178585"/>
                  <a:pt x="1587593" y="5183566"/>
                  <a:pt x="1591305" y="5187537"/>
                </a:cubicBezTo>
                <a:cubicBezTo>
                  <a:pt x="1595016" y="5191509"/>
                  <a:pt x="1599590" y="5194505"/>
                  <a:pt x="1605027" y="5196523"/>
                </a:cubicBezTo>
                <a:cubicBezTo>
                  <a:pt x="1610464" y="5198541"/>
                  <a:pt x="1616796" y="5199551"/>
                  <a:pt x="1624023" y="5199551"/>
                </a:cubicBezTo>
                <a:cubicBezTo>
                  <a:pt x="1628190" y="5199551"/>
                  <a:pt x="1632114" y="5199241"/>
                  <a:pt x="1635792" y="5198623"/>
                </a:cubicBezTo>
                <a:cubicBezTo>
                  <a:pt x="1639471" y="5198004"/>
                  <a:pt x="1642710" y="5197304"/>
                  <a:pt x="1645510" y="5196523"/>
                </a:cubicBezTo>
                <a:cubicBezTo>
                  <a:pt x="1648310" y="5195742"/>
                  <a:pt x="1650590" y="5194944"/>
                  <a:pt x="1652348" y="5194130"/>
                </a:cubicBezTo>
                <a:cubicBezTo>
                  <a:pt x="1654105" y="5193316"/>
                  <a:pt x="1655164" y="5192730"/>
                  <a:pt x="1655522" y="5192372"/>
                </a:cubicBezTo>
                <a:cubicBezTo>
                  <a:pt x="1655880" y="5192014"/>
                  <a:pt x="1656173" y="5191640"/>
                  <a:pt x="1656401" y="5191249"/>
                </a:cubicBezTo>
                <a:cubicBezTo>
                  <a:pt x="1656628" y="5190858"/>
                  <a:pt x="1656792" y="5190419"/>
                  <a:pt x="1656889" y="5189930"/>
                </a:cubicBezTo>
                <a:cubicBezTo>
                  <a:pt x="1656986" y="5189442"/>
                  <a:pt x="1657068" y="5188889"/>
                  <a:pt x="1657133" y="5188270"/>
                </a:cubicBezTo>
                <a:cubicBezTo>
                  <a:pt x="1657198" y="5187651"/>
                  <a:pt x="1657231" y="5186919"/>
                  <a:pt x="1657231" y="5186072"/>
                </a:cubicBezTo>
                <a:cubicBezTo>
                  <a:pt x="1657231" y="5184900"/>
                  <a:pt x="1657181" y="5183907"/>
                  <a:pt x="1657084" y="5183094"/>
                </a:cubicBezTo>
                <a:cubicBezTo>
                  <a:pt x="1656985" y="5182280"/>
                  <a:pt x="1656838" y="5181645"/>
                  <a:pt x="1656642" y="5181189"/>
                </a:cubicBezTo>
                <a:cubicBezTo>
                  <a:pt x="1656446" y="5180733"/>
                  <a:pt x="1656167" y="5180391"/>
                  <a:pt x="1655808" y="5180164"/>
                </a:cubicBezTo>
                <a:cubicBezTo>
                  <a:pt x="1655448" y="5179936"/>
                  <a:pt x="1655039" y="5179822"/>
                  <a:pt x="1654581" y="5179822"/>
                </a:cubicBezTo>
                <a:cubicBezTo>
                  <a:pt x="1653796" y="5179822"/>
                  <a:pt x="1652634" y="5180164"/>
                  <a:pt x="1651096" y="5180847"/>
                </a:cubicBezTo>
                <a:cubicBezTo>
                  <a:pt x="1649559" y="5181531"/>
                  <a:pt x="1647596" y="5182296"/>
                  <a:pt x="1645208" y="5183142"/>
                </a:cubicBezTo>
                <a:cubicBezTo>
                  <a:pt x="1642819" y="5183989"/>
                  <a:pt x="1639990" y="5184754"/>
                  <a:pt x="1636718" y="5185438"/>
                </a:cubicBezTo>
                <a:cubicBezTo>
                  <a:pt x="1633447" y="5186121"/>
                  <a:pt x="1629717" y="5186463"/>
                  <a:pt x="1625530" y="5186463"/>
                </a:cubicBezTo>
                <a:cubicBezTo>
                  <a:pt x="1620230" y="5186463"/>
                  <a:pt x="1615749" y="5185714"/>
                  <a:pt x="1612084" y="5184217"/>
                </a:cubicBezTo>
                <a:cubicBezTo>
                  <a:pt x="1608420" y="5182719"/>
                  <a:pt x="1605443" y="5180570"/>
                  <a:pt x="1603153" y="5177771"/>
                </a:cubicBezTo>
                <a:cubicBezTo>
                  <a:pt x="1600863" y="5174971"/>
                  <a:pt x="1599227" y="5171618"/>
                  <a:pt x="1598246" y="5167711"/>
                </a:cubicBezTo>
                <a:cubicBezTo>
                  <a:pt x="1597265" y="5163804"/>
                  <a:pt x="1596774" y="5159409"/>
                  <a:pt x="1596774" y="5154526"/>
                </a:cubicBezTo>
                <a:lnTo>
                  <a:pt x="1654663" y="5154526"/>
                </a:lnTo>
                <a:cubicBezTo>
                  <a:pt x="1656298" y="5154526"/>
                  <a:pt x="1657754" y="5153988"/>
                  <a:pt x="1659029" y="5152914"/>
                </a:cubicBezTo>
                <a:cubicBezTo>
                  <a:pt x="1660304" y="5151840"/>
                  <a:pt x="1660942" y="5150033"/>
                  <a:pt x="1660942" y="5147493"/>
                </a:cubicBezTo>
                <a:lnTo>
                  <a:pt x="1660942" y="5144563"/>
                </a:lnTo>
                <a:cubicBezTo>
                  <a:pt x="1660942" y="5138833"/>
                  <a:pt x="1660210" y="5133445"/>
                  <a:pt x="1658745" y="5128399"/>
                </a:cubicBezTo>
                <a:cubicBezTo>
                  <a:pt x="1657280" y="5123353"/>
                  <a:pt x="1654984" y="5118958"/>
                  <a:pt x="1651859" y="5115214"/>
                </a:cubicBezTo>
                <a:cubicBezTo>
                  <a:pt x="1648734" y="5111470"/>
                  <a:pt x="1644745" y="5108491"/>
                  <a:pt x="1639895" y="5106277"/>
                </a:cubicBezTo>
                <a:cubicBezTo>
                  <a:pt x="1635044" y="5104064"/>
                  <a:pt x="1629168" y="5102957"/>
                  <a:pt x="1622265" y="5102957"/>
                </a:cubicBezTo>
                <a:close/>
                <a:moveTo>
                  <a:pt x="1424487" y="5102957"/>
                </a:moveTo>
                <a:cubicBezTo>
                  <a:pt x="1422599" y="5102957"/>
                  <a:pt x="1420726" y="5103201"/>
                  <a:pt x="1418871" y="5103689"/>
                </a:cubicBezTo>
                <a:cubicBezTo>
                  <a:pt x="1417015" y="5104177"/>
                  <a:pt x="1415143" y="5105056"/>
                  <a:pt x="1413255" y="5106326"/>
                </a:cubicBezTo>
                <a:cubicBezTo>
                  <a:pt x="1411367" y="5107596"/>
                  <a:pt x="1409364" y="5109338"/>
                  <a:pt x="1407248" y="5111551"/>
                </a:cubicBezTo>
                <a:cubicBezTo>
                  <a:pt x="1405132" y="5113765"/>
                  <a:pt x="1402870" y="5116630"/>
                  <a:pt x="1400460" y="5120146"/>
                </a:cubicBezTo>
                <a:lnTo>
                  <a:pt x="1400460" y="5107352"/>
                </a:lnTo>
                <a:cubicBezTo>
                  <a:pt x="1400460" y="5106831"/>
                  <a:pt x="1400346" y="5106391"/>
                  <a:pt x="1400119" y="5106033"/>
                </a:cubicBezTo>
                <a:cubicBezTo>
                  <a:pt x="1399891" y="5105675"/>
                  <a:pt x="1399516" y="5105349"/>
                  <a:pt x="1398996" y="5105056"/>
                </a:cubicBezTo>
                <a:cubicBezTo>
                  <a:pt x="1398474" y="5104763"/>
                  <a:pt x="1397742" y="5104568"/>
                  <a:pt x="1396798" y="5104470"/>
                </a:cubicBezTo>
                <a:cubicBezTo>
                  <a:pt x="1395854" y="5104373"/>
                  <a:pt x="1394665" y="5104324"/>
                  <a:pt x="1393233" y="5104324"/>
                </a:cubicBezTo>
                <a:cubicBezTo>
                  <a:pt x="1391736" y="5104324"/>
                  <a:pt x="1390531" y="5104373"/>
                  <a:pt x="1389619" y="5104470"/>
                </a:cubicBezTo>
                <a:cubicBezTo>
                  <a:pt x="1388707" y="5104568"/>
                  <a:pt x="1387959" y="5104763"/>
                  <a:pt x="1387373" y="5105056"/>
                </a:cubicBezTo>
                <a:cubicBezTo>
                  <a:pt x="1386787" y="5105349"/>
                  <a:pt x="1386396" y="5105675"/>
                  <a:pt x="1386201" y="5106033"/>
                </a:cubicBezTo>
                <a:cubicBezTo>
                  <a:pt x="1386005" y="5106391"/>
                  <a:pt x="1385908" y="5106831"/>
                  <a:pt x="1385908" y="5107352"/>
                </a:cubicBezTo>
                <a:lnTo>
                  <a:pt x="1385908" y="5195253"/>
                </a:lnTo>
                <a:cubicBezTo>
                  <a:pt x="1385908" y="5195774"/>
                  <a:pt x="1386022" y="5196214"/>
                  <a:pt x="1386250" y="5196572"/>
                </a:cubicBezTo>
                <a:cubicBezTo>
                  <a:pt x="1386478" y="5196930"/>
                  <a:pt x="1386901" y="5197239"/>
                  <a:pt x="1387519" y="5197500"/>
                </a:cubicBezTo>
                <a:cubicBezTo>
                  <a:pt x="1388138" y="5197760"/>
                  <a:pt x="1388968" y="5197955"/>
                  <a:pt x="1390010" y="5198086"/>
                </a:cubicBezTo>
                <a:cubicBezTo>
                  <a:pt x="1391052" y="5198216"/>
                  <a:pt x="1392354" y="5198281"/>
                  <a:pt x="1393917" y="5198281"/>
                </a:cubicBezTo>
                <a:cubicBezTo>
                  <a:pt x="1395544" y="5198281"/>
                  <a:pt x="1396879" y="5198216"/>
                  <a:pt x="1397921" y="5198086"/>
                </a:cubicBezTo>
                <a:cubicBezTo>
                  <a:pt x="1398963" y="5197955"/>
                  <a:pt x="1399777" y="5197760"/>
                  <a:pt x="1400363" y="5197500"/>
                </a:cubicBezTo>
                <a:cubicBezTo>
                  <a:pt x="1400949" y="5197239"/>
                  <a:pt x="1401372" y="5196930"/>
                  <a:pt x="1401633" y="5196572"/>
                </a:cubicBezTo>
                <a:cubicBezTo>
                  <a:pt x="1401893" y="5196214"/>
                  <a:pt x="1402023" y="5195774"/>
                  <a:pt x="1402023" y="5195253"/>
                </a:cubicBezTo>
                <a:lnTo>
                  <a:pt x="1402023" y="5137434"/>
                </a:lnTo>
                <a:cubicBezTo>
                  <a:pt x="1404302" y="5133852"/>
                  <a:pt x="1406386" y="5130825"/>
                  <a:pt x="1408274" y="5128350"/>
                </a:cubicBezTo>
                <a:cubicBezTo>
                  <a:pt x="1410162" y="5125876"/>
                  <a:pt x="1411969" y="5123890"/>
                  <a:pt x="1413694" y="5122393"/>
                </a:cubicBezTo>
                <a:cubicBezTo>
                  <a:pt x="1415420" y="5120895"/>
                  <a:pt x="1417064" y="5119821"/>
                  <a:pt x="1418627" y="5119170"/>
                </a:cubicBezTo>
                <a:cubicBezTo>
                  <a:pt x="1420189" y="5118518"/>
                  <a:pt x="1421785" y="5118193"/>
                  <a:pt x="1423413" y="5118193"/>
                </a:cubicBezTo>
                <a:cubicBezTo>
                  <a:pt x="1424780" y="5118193"/>
                  <a:pt x="1426050" y="5118323"/>
                  <a:pt x="1427221" y="5118584"/>
                </a:cubicBezTo>
                <a:cubicBezTo>
                  <a:pt x="1428393" y="5118844"/>
                  <a:pt x="1429451" y="5119121"/>
                  <a:pt x="1430396" y="5119414"/>
                </a:cubicBezTo>
                <a:cubicBezTo>
                  <a:pt x="1431340" y="5119707"/>
                  <a:pt x="1432186" y="5120000"/>
                  <a:pt x="1432935" y="5120293"/>
                </a:cubicBezTo>
                <a:cubicBezTo>
                  <a:pt x="1433684" y="5120586"/>
                  <a:pt x="1434319" y="5120732"/>
                  <a:pt x="1434840" y="5120732"/>
                </a:cubicBezTo>
                <a:cubicBezTo>
                  <a:pt x="1435361" y="5120732"/>
                  <a:pt x="1435767" y="5120586"/>
                  <a:pt x="1436061" y="5120293"/>
                </a:cubicBezTo>
                <a:cubicBezTo>
                  <a:pt x="1436354" y="5120000"/>
                  <a:pt x="1436597" y="5119577"/>
                  <a:pt x="1436793" y="5119023"/>
                </a:cubicBezTo>
                <a:cubicBezTo>
                  <a:pt x="1436988" y="5118470"/>
                  <a:pt x="1437119" y="5117705"/>
                  <a:pt x="1437184" y="5116728"/>
                </a:cubicBezTo>
                <a:cubicBezTo>
                  <a:pt x="1437249" y="5115751"/>
                  <a:pt x="1437281" y="5114547"/>
                  <a:pt x="1437281" y="5113114"/>
                </a:cubicBezTo>
                <a:cubicBezTo>
                  <a:pt x="1437281" y="5111617"/>
                  <a:pt x="1437266" y="5110428"/>
                  <a:pt x="1437233" y="5109549"/>
                </a:cubicBezTo>
                <a:cubicBezTo>
                  <a:pt x="1437201" y="5108670"/>
                  <a:pt x="1437135" y="5108003"/>
                  <a:pt x="1437037" y="5107547"/>
                </a:cubicBezTo>
                <a:cubicBezTo>
                  <a:pt x="1436939" y="5107091"/>
                  <a:pt x="1436825" y="5106717"/>
                  <a:pt x="1436696" y="5106424"/>
                </a:cubicBezTo>
                <a:cubicBezTo>
                  <a:pt x="1436565" y="5106131"/>
                  <a:pt x="1436305" y="5105822"/>
                  <a:pt x="1435914" y="5105496"/>
                </a:cubicBezTo>
                <a:cubicBezTo>
                  <a:pt x="1435523" y="5105170"/>
                  <a:pt x="1434856" y="5104845"/>
                  <a:pt x="1433912" y="5104519"/>
                </a:cubicBezTo>
                <a:cubicBezTo>
                  <a:pt x="1432968" y="5104194"/>
                  <a:pt x="1431910" y="5103901"/>
                  <a:pt x="1430738" y="5103640"/>
                </a:cubicBezTo>
                <a:cubicBezTo>
                  <a:pt x="1429565" y="5103380"/>
                  <a:pt x="1428442" y="5103201"/>
                  <a:pt x="1427369" y="5103103"/>
                </a:cubicBezTo>
                <a:cubicBezTo>
                  <a:pt x="1426294" y="5103005"/>
                  <a:pt x="1425333" y="5102957"/>
                  <a:pt x="1424487" y="5102957"/>
                </a:cubicBezTo>
                <a:close/>
                <a:moveTo>
                  <a:pt x="1326549" y="5102957"/>
                </a:moveTo>
                <a:cubicBezTo>
                  <a:pt x="1323618" y="5102957"/>
                  <a:pt x="1320835" y="5103298"/>
                  <a:pt x="1318198" y="5103982"/>
                </a:cubicBezTo>
                <a:cubicBezTo>
                  <a:pt x="1315561" y="5104666"/>
                  <a:pt x="1312989" y="5105675"/>
                  <a:pt x="1310482" y="5107010"/>
                </a:cubicBezTo>
                <a:cubicBezTo>
                  <a:pt x="1307975" y="5108345"/>
                  <a:pt x="1305485" y="5110021"/>
                  <a:pt x="1303011" y="5112040"/>
                </a:cubicBezTo>
                <a:cubicBezTo>
                  <a:pt x="1300536" y="5114058"/>
                  <a:pt x="1297964" y="5116435"/>
                  <a:pt x="1295295" y="5119170"/>
                </a:cubicBezTo>
                <a:lnTo>
                  <a:pt x="1295295" y="5107352"/>
                </a:lnTo>
                <a:cubicBezTo>
                  <a:pt x="1295295" y="5106766"/>
                  <a:pt x="1295181" y="5106294"/>
                  <a:pt x="1294953" y="5105935"/>
                </a:cubicBezTo>
                <a:cubicBezTo>
                  <a:pt x="1294725" y="5105577"/>
                  <a:pt x="1294318" y="5105268"/>
                  <a:pt x="1293732" y="5105008"/>
                </a:cubicBezTo>
                <a:cubicBezTo>
                  <a:pt x="1293146" y="5104747"/>
                  <a:pt x="1292414" y="5104568"/>
                  <a:pt x="1291534" y="5104470"/>
                </a:cubicBezTo>
                <a:cubicBezTo>
                  <a:pt x="1290655" y="5104373"/>
                  <a:pt x="1289532" y="5104324"/>
                  <a:pt x="1288165" y="5104324"/>
                </a:cubicBezTo>
                <a:cubicBezTo>
                  <a:pt x="1286863" y="5104324"/>
                  <a:pt x="1285756" y="5104373"/>
                  <a:pt x="1284844" y="5104470"/>
                </a:cubicBezTo>
                <a:cubicBezTo>
                  <a:pt x="1283933" y="5104568"/>
                  <a:pt x="1283184" y="5104747"/>
                  <a:pt x="1282598" y="5105008"/>
                </a:cubicBezTo>
                <a:cubicBezTo>
                  <a:pt x="1282012" y="5105268"/>
                  <a:pt x="1281621" y="5105577"/>
                  <a:pt x="1281426" y="5105935"/>
                </a:cubicBezTo>
                <a:cubicBezTo>
                  <a:pt x="1281230" y="5106294"/>
                  <a:pt x="1281133" y="5106766"/>
                  <a:pt x="1281133" y="5107352"/>
                </a:cubicBezTo>
                <a:lnTo>
                  <a:pt x="1281133" y="5230121"/>
                </a:lnTo>
                <a:cubicBezTo>
                  <a:pt x="1281133" y="5230642"/>
                  <a:pt x="1281247" y="5231098"/>
                  <a:pt x="1281475" y="5231488"/>
                </a:cubicBezTo>
                <a:cubicBezTo>
                  <a:pt x="1281702" y="5231879"/>
                  <a:pt x="1282126" y="5232205"/>
                  <a:pt x="1282744" y="5232465"/>
                </a:cubicBezTo>
                <a:cubicBezTo>
                  <a:pt x="1283363" y="5232725"/>
                  <a:pt x="1284193" y="5232921"/>
                  <a:pt x="1285235" y="5233051"/>
                </a:cubicBezTo>
                <a:cubicBezTo>
                  <a:pt x="1286277" y="5233181"/>
                  <a:pt x="1287579" y="5233246"/>
                  <a:pt x="1289141" y="5233246"/>
                </a:cubicBezTo>
                <a:cubicBezTo>
                  <a:pt x="1290769" y="5233246"/>
                  <a:pt x="1292104" y="5233181"/>
                  <a:pt x="1293146" y="5233051"/>
                </a:cubicBezTo>
                <a:cubicBezTo>
                  <a:pt x="1294188" y="5232921"/>
                  <a:pt x="1295001" y="5232725"/>
                  <a:pt x="1295587" y="5232465"/>
                </a:cubicBezTo>
                <a:cubicBezTo>
                  <a:pt x="1296174" y="5232205"/>
                  <a:pt x="1296597" y="5231879"/>
                  <a:pt x="1296857" y="5231488"/>
                </a:cubicBezTo>
                <a:cubicBezTo>
                  <a:pt x="1297118" y="5231098"/>
                  <a:pt x="1297248" y="5230642"/>
                  <a:pt x="1297248" y="5230121"/>
                </a:cubicBezTo>
                <a:lnTo>
                  <a:pt x="1297248" y="5186170"/>
                </a:lnTo>
                <a:cubicBezTo>
                  <a:pt x="1299592" y="5188449"/>
                  <a:pt x="1301806" y="5190435"/>
                  <a:pt x="1303890" y="5192128"/>
                </a:cubicBezTo>
                <a:cubicBezTo>
                  <a:pt x="1305973" y="5193821"/>
                  <a:pt x="1308073" y="5195221"/>
                  <a:pt x="1310189" y="5196328"/>
                </a:cubicBezTo>
                <a:cubicBezTo>
                  <a:pt x="1312305" y="5197435"/>
                  <a:pt x="1314470" y="5198248"/>
                  <a:pt x="1316684" y="5198769"/>
                </a:cubicBezTo>
                <a:cubicBezTo>
                  <a:pt x="1318898" y="5199290"/>
                  <a:pt x="1321307" y="5199551"/>
                  <a:pt x="1323912" y="5199551"/>
                </a:cubicBezTo>
                <a:cubicBezTo>
                  <a:pt x="1330032" y="5199551"/>
                  <a:pt x="1335469" y="5198395"/>
                  <a:pt x="1340222" y="5196083"/>
                </a:cubicBezTo>
                <a:cubicBezTo>
                  <a:pt x="1344975" y="5193772"/>
                  <a:pt x="1348964" y="5190484"/>
                  <a:pt x="1352187" y="5186219"/>
                </a:cubicBezTo>
                <a:cubicBezTo>
                  <a:pt x="1355410" y="5181954"/>
                  <a:pt x="1357852" y="5176761"/>
                  <a:pt x="1359512" y="5170641"/>
                </a:cubicBezTo>
                <a:cubicBezTo>
                  <a:pt x="1361173" y="5164520"/>
                  <a:pt x="1362002" y="5157618"/>
                  <a:pt x="1362002" y="5149935"/>
                </a:cubicBezTo>
                <a:cubicBezTo>
                  <a:pt x="1362002" y="5143554"/>
                  <a:pt x="1361351" y="5137515"/>
                  <a:pt x="1360049" y="5131818"/>
                </a:cubicBezTo>
                <a:cubicBezTo>
                  <a:pt x="1358746" y="5126120"/>
                  <a:pt x="1356679" y="5121123"/>
                  <a:pt x="1353847" y="5116826"/>
                </a:cubicBezTo>
                <a:cubicBezTo>
                  <a:pt x="1351015" y="5112528"/>
                  <a:pt x="1347352" y="5109142"/>
                  <a:pt x="1342859" y="5106668"/>
                </a:cubicBezTo>
                <a:cubicBezTo>
                  <a:pt x="1338367" y="5104194"/>
                  <a:pt x="1332930" y="5102957"/>
                  <a:pt x="1326549" y="5102957"/>
                </a:cubicBezTo>
                <a:close/>
                <a:moveTo>
                  <a:pt x="8446225" y="5080786"/>
                </a:moveTo>
                <a:cubicBezTo>
                  <a:pt x="8444662" y="5080786"/>
                  <a:pt x="8443360" y="5080851"/>
                  <a:pt x="8442318" y="5080981"/>
                </a:cubicBezTo>
                <a:cubicBezTo>
                  <a:pt x="8441276" y="5081111"/>
                  <a:pt x="8440447" y="5081323"/>
                  <a:pt x="8439828" y="5081616"/>
                </a:cubicBezTo>
                <a:cubicBezTo>
                  <a:pt x="8439209" y="5081909"/>
                  <a:pt x="8438786" y="5082251"/>
                  <a:pt x="8438558" y="5082642"/>
                </a:cubicBezTo>
                <a:cubicBezTo>
                  <a:pt x="8438330" y="5083032"/>
                  <a:pt x="8438216" y="5083455"/>
                  <a:pt x="8438216" y="5083911"/>
                </a:cubicBezTo>
                <a:lnTo>
                  <a:pt x="8438216" y="5104812"/>
                </a:lnTo>
                <a:lnTo>
                  <a:pt x="8426008" y="5104812"/>
                </a:lnTo>
                <a:cubicBezTo>
                  <a:pt x="8425486" y="5104812"/>
                  <a:pt x="8425015" y="5104926"/>
                  <a:pt x="8424592" y="5105154"/>
                </a:cubicBezTo>
                <a:cubicBezTo>
                  <a:pt x="8424168" y="5105382"/>
                  <a:pt x="8423826" y="5105773"/>
                  <a:pt x="8423566" y="5106326"/>
                </a:cubicBezTo>
                <a:cubicBezTo>
                  <a:pt x="8423305" y="5106880"/>
                  <a:pt x="8423094" y="5107580"/>
                  <a:pt x="8422931" y="5108426"/>
                </a:cubicBezTo>
                <a:cubicBezTo>
                  <a:pt x="8422768" y="5109272"/>
                  <a:pt x="8422687" y="5110314"/>
                  <a:pt x="8422687" y="5111551"/>
                </a:cubicBezTo>
                <a:cubicBezTo>
                  <a:pt x="8422687" y="5113895"/>
                  <a:pt x="8422980" y="5115588"/>
                  <a:pt x="8423566" y="5116630"/>
                </a:cubicBezTo>
                <a:cubicBezTo>
                  <a:pt x="8424152" y="5117672"/>
                  <a:pt x="8424933" y="5118193"/>
                  <a:pt x="8425910" y="5118193"/>
                </a:cubicBezTo>
                <a:lnTo>
                  <a:pt x="8438216" y="5118193"/>
                </a:lnTo>
                <a:lnTo>
                  <a:pt x="8438216" y="5169566"/>
                </a:lnTo>
                <a:cubicBezTo>
                  <a:pt x="8438216" y="5174645"/>
                  <a:pt x="8438689" y="5179057"/>
                  <a:pt x="8439632" y="5182801"/>
                </a:cubicBezTo>
                <a:cubicBezTo>
                  <a:pt x="8440576" y="5186545"/>
                  <a:pt x="8442090" y="5189637"/>
                  <a:pt x="8444174" y="5192079"/>
                </a:cubicBezTo>
                <a:cubicBezTo>
                  <a:pt x="8446257" y="5194521"/>
                  <a:pt x="8448927" y="5196344"/>
                  <a:pt x="8452182" y="5197549"/>
                </a:cubicBezTo>
                <a:cubicBezTo>
                  <a:pt x="8455438" y="5198753"/>
                  <a:pt x="8459346" y="5199355"/>
                  <a:pt x="8463903" y="5199355"/>
                </a:cubicBezTo>
                <a:cubicBezTo>
                  <a:pt x="8465400" y="5199355"/>
                  <a:pt x="8466898" y="5199258"/>
                  <a:pt x="8468396" y="5199062"/>
                </a:cubicBezTo>
                <a:cubicBezTo>
                  <a:pt x="8469892" y="5198867"/>
                  <a:pt x="8471310" y="5198623"/>
                  <a:pt x="8472644" y="5198330"/>
                </a:cubicBezTo>
                <a:cubicBezTo>
                  <a:pt x="8473979" y="5198037"/>
                  <a:pt x="8475168" y="5197662"/>
                  <a:pt x="8476209" y="5197207"/>
                </a:cubicBezTo>
                <a:cubicBezTo>
                  <a:pt x="8477251" y="5196751"/>
                  <a:pt x="8478032" y="5196263"/>
                  <a:pt x="8478553" y="5195742"/>
                </a:cubicBezTo>
                <a:cubicBezTo>
                  <a:pt x="8479074" y="5195221"/>
                  <a:pt x="8479466" y="5194407"/>
                  <a:pt x="8479725" y="5193300"/>
                </a:cubicBezTo>
                <a:cubicBezTo>
                  <a:pt x="8479986" y="5192193"/>
                  <a:pt x="8480116" y="5190695"/>
                  <a:pt x="8480116" y="5188807"/>
                </a:cubicBezTo>
                <a:cubicBezTo>
                  <a:pt x="8480116" y="5187635"/>
                  <a:pt x="8480052" y="5186658"/>
                  <a:pt x="8479920" y="5185877"/>
                </a:cubicBezTo>
                <a:cubicBezTo>
                  <a:pt x="8479790" y="5185096"/>
                  <a:pt x="8479644" y="5184477"/>
                  <a:pt x="8479481" y="5184021"/>
                </a:cubicBezTo>
                <a:cubicBezTo>
                  <a:pt x="8479318" y="5183566"/>
                  <a:pt x="8479090" y="5183256"/>
                  <a:pt x="8478798" y="5183094"/>
                </a:cubicBezTo>
                <a:cubicBezTo>
                  <a:pt x="8478504" y="5182931"/>
                  <a:pt x="8478196" y="5182849"/>
                  <a:pt x="8477870" y="5182849"/>
                </a:cubicBezTo>
                <a:cubicBezTo>
                  <a:pt x="8477348" y="5182849"/>
                  <a:pt x="8476762" y="5182996"/>
                  <a:pt x="8476112" y="5183289"/>
                </a:cubicBezTo>
                <a:cubicBezTo>
                  <a:pt x="8475460" y="5183582"/>
                  <a:pt x="8474680" y="5183891"/>
                  <a:pt x="8473768" y="5184217"/>
                </a:cubicBezTo>
                <a:cubicBezTo>
                  <a:pt x="8472856" y="5184542"/>
                  <a:pt x="8471814" y="5184852"/>
                  <a:pt x="8470642" y="5185145"/>
                </a:cubicBezTo>
                <a:cubicBezTo>
                  <a:pt x="8469470" y="5185438"/>
                  <a:pt x="8468136" y="5185584"/>
                  <a:pt x="8466638" y="5185584"/>
                </a:cubicBezTo>
                <a:cubicBezTo>
                  <a:pt x="8462014" y="5185584"/>
                  <a:pt x="8458808" y="5184038"/>
                  <a:pt x="8457018" y="5180945"/>
                </a:cubicBezTo>
                <a:cubicBezTo>
                  <a:pt x="8455226" y="5177852"/>
                  <a:pt x="8454332" y="5173278"/>
                  <a:pt x="8454332" y="5167222"/>
                </a:cubicBezTo>
                <a:lnTo>
                  <a:pt x="8454332" y="5118193"/>
                </a:lnTo>
                <a:lnTo>
                  <a:pt x="8476893" y="5118193"/>
                </a:lnTo>
                <a:cubicBezTo>
                  <a:pt x="8477870" y="5118193"/>
                  <a:pt x="8478651" y="5117672"/>
                  <a:pt x="8479237" y="5116630"/>
                </a:cubicBezTo>
                <a:cubicBezTo>
                  <a:pt x="8479823" y="5115588"/>
                  <a:pt x="8480116" y="5113895"/>
                  <a:pt x="8480116" y="5111551"/>
                </a:cubicBezTo>
                <a:cubicBezTo>
                  <a:pt x="8480116" y="5110314"/>
                  <a:pt x="8480052" y="5109272"/>
                  <a:pt x="8479920" y="5108426"/>
                </a:cubicBezTo>
                <a:cubicBezTo>
                  <a:pt x="8479790" y="5107580"/>
                  <a:pt x="8479578" y="5106880"/>
                  <a:pt x="8479286" y="5106326"/>
                </a:cubicBezTo>
                <a:cubicBezTo>
                  <a:pt x="8478992" y="5105773"/>
                  <a:pt x="8478651" y="5105382"/>
                  <a:pt x="8478260" y="5105154"/>
                </a:cubicBezTo>
                <a:cubicBezTo>
                  <a:pt x="8477870" y="5104926"/>
                  <a:pt x="8477414" y="5104812"/>
                  <a:pt x="8476893" y="5104812"/>
                </a:cubicBezTo>
                <a:lnTo>
                  <a:pt x="8454332" y="5104812"/>
                </a:lnTo>
                <a:lnTo>
                  <a:pt x="8454332" y="5083911"/>
                </a:lnTo>
                <a:cubicBezTo>
                  <a:pt x="8454332" y="5083455"/>
                  <a:pt x="8454201" y="5083032"/>
                  <a:pt x="8453940" y="5082642"/>
                </a:cubicBezTo>
                <a:cubicBezTo>
                  <a:pt x="8453680" y="5082251"/>
                  <a:pt x="8453257" y="5081909"/>
                  <a:pt x="8452671" y="5081616"/>
                </a:cubicBezTo>
                <a:cubicBezTo>
                  <a:pt x="8452085" y="5081323"/>
                  <a:pt x="8451271" y="5081111"/>
                  <a:pt x="8450230" y="5080981"/>
                </a:cubicBezTo>
                <a:cubicBezTo>
                  <a:pt x="8449187" y="5080851"/>
                  <a:pt x="8447852" y="5080786"/>
                  <a:pt x="8446225" y="5080786"/>
                </a:cubicBezTo>
                <a:close/>
                <a:moveTo>
                  <a:pt x="8227150" y="5080786"/>
                </a:moveTo>
                <a:cubicBezTo>
                  <a:pt x="8225587" y="5080786"/>
                  <a:pt x="8224285" y="5080851"/>
                  <a:pt x="8223243" y="5080981"/>
                </a:cubicBezTo>
                <a:cubicBezTo>
                  <a:pt x="8222202" y="5081111"/>
                  <a:pt x="8221371" y="5081323"/>
                  <a:pt x="8220752" y="5081616"/>
                </a:cubicBezTo>
                <a:cubicBezTo>
                  <a:pt x="8220134" y="5081909"/>
                  <a:pt x="8219711" y="5082251"/>
                  <a:pt x="8219483" y="5082642"/>
                </a:cubicBezTo>
                <a:cubicBezTo>
                  <a:pt x="8219255" y="5083032"/>
                  <a:pt x="8219141" y="5083455"/>
                  <a:pt x="8219141" y="5083911"/>
                </a:cubicBezTo>
                <a:lnTo>
                  <a:pt x="8219141" y="5104812"/>
                </a:lnTo>
                <a:lnTo>
                  <a:pt x="8206932" y="5104812"/>
                </a:lnTo>
                <a:cubicBezTo>
                  <a:pt x="8206412" y="5104812"/>
                  <a:pt x="8205940" y="5104926"/>
                  <a:pt x="8205516" y="5105154"/>
                </a:cubicBezTo>
                <a:cubicBezTo>
                  <a:pt x="8205093" y="5105382"/>
                  <a:pt x="8204752" y="5105773"/>
                  <a:pt x="8204491" y="5106326"/>
                </a:cubicBezTo>
                <a:cubicBezTo>
                  <a:pt x="8204230" y="5106880"/>
                  <a:pt x="8204019" y="5107580"/>
                  <a:pt x="8203856" y="5108426"/>
                </a:cubicBezTo>
                <a:cubicBezTo>
                  <a:pt x="8203693" y="5109272"/>
                  <a:pt x="8203612" y="5110314"/>
                  <a:pt x="8203612" y="5111551"/>
                </a:cubicBezTo>
                <a:cubicBezTo>
                  <a:pt x="8203612" y="5113895"/>
                  <a:pt x="8203905" y="5115588"/>
                  <a:pt x="8204491" y="5116630"/>
                </a:cubicBezTo>
                <a:cubicBezTo>
                  <a:pt x="8205077" y="5117672"/>
                  <a:pt x="8205858" y="5118193"/>
                  <a:pt x="8206835" y="5118193"/>
                </a:cubicBezTo>
                <a:lnTo>
                  <a:pt x="8219141" y="5118193"/>
                </a:lnTo>
                <a:lnTo>
                  <a:pt x="8219141" y="5169566"/>
                </a:lnTo>
                <a:cubicBezTo>
                  <a:pt x="8219141" y="5174645"/>
                  <a:pt x="8219613" y="5179057"/>
                  <a:pt x="8220558" y="5182801"/>
                </a:cubicBezTo>
                <a:cubicBezTo>
                  <a:pt x="8221502" y="5186545"/>
                  <a:pt x="8223016" y="5189637"/>
                  <a:pt x="8225099" y="5192079"/>
                </a:cubicBezTo>
                <a:cubicBezTo>
                  <a:pt x="8227182" y="5194521"/>
                  <a:pt x="8229852" y="5196344"/>
                  <a:pt x="8233108" y="5197549"/>
                </a:cubicBezTo>
                <a:cubicBezTo>
                  <a:pt x="8236364" y="5198753"/>
                  <a:pt x="8240270" y="5199355"/>
                  <a:pt x="8244828" y="5199355"/>
                </a:cubicBezTo>
                <a:cubicBezTo>
                  <a:pt x="8246326" y="5199355"/>
                  <a:pt x="8247823" y="5199258"/>
                  <a:pt x="8249320" y="5199062"/>
                </a:cubicBezTo>
                <a:cubicBezTo>
                  <a:pt x="8250818" y="5198867"/>
                  <a:pt x="8252234" y="5198623"/>
                  <a:pt x="8253569" y="5198330"/>
                </a:cubicBezTo>
                <a:cubicBezTo>
                  <a:pt x="8254904" y="5198037"/>
                  <a:pt x="8256092" y="5197662"/>
                  <a:pt x="8257134" y="5197207"/>
                </a:cubicBezTo>
                <a:cubicBezTo>
                  <a:pt x="8258176" y="5196751"/>
                  <a:pt x="8258958" y="5196263"/>
                  <a:pt x="8259478" y="5195742"/>
                </a:cubicBezTo>
                <a:cubicBezTo>
                  <a:pt x="8259999" y="5195221"/>
                  <a:pt x="8260390" y="5194407"/>
                  <a:pt x="8260650" y="5193300"/>
                </a:cubicBezTo>
                <a:cubicBezTo>
                  <a:pt x="8260910" y="5192193"/>
                  <a:pt x="8261041" y="5190695"/>
                  <a:pt x="8261041" y="5188807"/>
                </a:cubicBezTo>
                <a:cubicBezTo>
                  <a:pt x="8261041" y="5187635"/>
                  <a:pt x="8260976" y="5186658"/>
                  <a:pt x="8260846" y="5185877"/>
                </a:cubicBezTo>
                <a:cubicBezTo>
                  <a:pt x="8260716" y="5185096"/>
                  <a:pt x="8260569" y="5184477"/>
                  <a:pt x="8260406" y="5184021"/>
                </a:cubicBezTo>
                <a:cubicBezTo>
                  <a:pt x="8260244" y="5183566"/>
                  <a:pt x="8260016" y="5183256"/>
                  <a:pt x="8259722" y="5183094"/>
                </a:cubicBezTo>
                <a:cubicBezTo>
                  <a:pt x="8259430" y="5182931"/>
                  <a:pt x="8259120" y="5182849"/>
                  <a:pt x="8258794" y="5182849"/>
                </a:cubicBezTo>
                <a:cubicBezTo>
                  <a:pt x="8258274" y="5182849"/>
                  <a:pt x="8257688" y="5182996"/>
                  <a:pt x="8257036" y="5183289"/>
                </a:cubicBezTo>
                <a:cubicBezTo>
                  <a:pt x="8256386" y="5183582"/>
                  <a:pt x="8255604" y="5183891"/>
                  <a:pt x="8254692" y="5184217"/>
                </a:cubicBezTo>
                <a:cubicBezTo>
                  <a:pt x="8253781" y="5184542"/>
                  <a:pt x="8252739" y="5184852"/>
                  <a:pt x="8251567" y="5185145"/>
                </a:cubicBezTo>
                <a:cubicBezTo>
                  <a:pt x="8250395" y="5185438"/>
                  <a:pt x="8249060" y="5185584"/>
                  <a:pt x="8247562" y="5185584"/>
                </a:cubicBezTo>
                <a:cubicBezTo>
                  <a:pt x="8242940" y="5185584"/>
                  <a:pt x="8239733" y="5184038"/>
                  <a:pt x="8237942" y="5180945"/>
                </a:cubicBezTo>
                <a:cubicBezTo>
                  <a:pt x="8236152" y="5177852"/>
                  <a:pt x="8235256" y="5173278"/>
                  <a:pt x="8235256" y="5167222"/>
                </a:cubicBezTo>
                <a:lnTo>
                  <a:pt x="8235256" y="5118193"/>
                </a:lnTo>
                <a:lnTo>
                  <a:pt x="8257818" y="5118193"/>
                </a:lnTo>
                <a:cubicBezTo>
                  <a:pt x="8258794" y="5118193"/>
                  <a:pt x="8259576" y="5117672"/>
                  <a:pt x="8260162" y="5116630"/>
                </a:cubicBezTo>
                <a:cubicBezTo>
                  <a:pt x="8260748" y="5115588"/>
                  <a:pt x="8261041" y="5113895"/>
                  <a:pt x="8261041" y="5111551"/>
                </a:cubicBezTo>
                <a:cubicBezTo>
                  <a:pt x="8261041" y="5110314"/>
                  <a:pt x="8260976" y="5109272"/>
                  <a:pt x="8260846" y="5108426"/>
                </a:cubicBezTo>
                <a:cubicBezTo>
                  <a:pt x="8260716" y="5107580"/>
                  <a:pt x="8260504" y="5106880"/>
                  <a:pt x="8260210" y="5106326"/>
                </a:cubicBezTo>
                <a:cubicBezTo>
                  <a:pt x="8259918" y="5105773"/>
                  <a:pt x="8259576" y="5105382"/>
                  <a:pt x="8259185" y="5105154"/>
                </a:cubicBezTo>
                <a:cubicBezTo>
                  <a:pt x="8258794" y="5104926"/>
                  <a:pt x="8258338" y="5104812"/>
                  <a:pt x="8257818" y="5104812"/>
                </a:cubicBezTo>
                <a:lnTo>
                  <a:pt x="8235256" y="5104812"/>
                </a:lnTo>
                <a:lnTo>
                  <a:pt x="8235256" y="5083911"/>
                </a:lnTo>
                <a:cubicBezTo>
                  <a:pt x="8235256" y="5083455"/>
                  <a:pt x="8235126" y="5083032"/>
                  <a:pt x="8234866" y="5082642"/>
                </a:cubicBezTo>
                <a:cubicBezTo>
                  <a:pt x="8234606" y="5082251"/>
                  <a:pt x="8234182" y="5081909"/>
                  <a:pt x="8233596" y="5081616"/>
                </a:cubicBezTo>
                <a:cubicBezTo>
                  <a:pt x="8233010" y="5081323"/>
                  <a:pt x="8232196" y="5081111"/>
                  <a:pt x="8231154" y="5080981"/>
                </a:cubicBezTo>
                <a:cubicBezTo>
                  <a:pt x="8230112" y="5080851"/>
                  <a:pt x="8228778" y="5080786"/>
                  <a:pt x="8227150" y="5080786"/>
                </a:cubicBezTo>
                <a:close/>
                <a:moveTo>
                  <a:pt x="7588975" y="5080786"/>
                </a:moveTo>
                <a:cubicBezTo>
                  <a:pt x="7587412" y="5080786"/>
                  <a:pt x="7586110" y="5080851"/>
                  <a:pt x="7585068" y="5080981"/>
                </a:cubicBezTo>
                <a:cubicBezTo>
                  <a:pt x="7584026" y="5081111"/>
                  <a:pt x="7583196" y="5081323"/>
                  <a:pt x="7582578" y="5081616"/>
                </a:cubicBezTo>
                <a:cubicBezTo>
                  <a:pt x="7581959" y="5081909"/>
                  <a:pt x="7581536" y="5082251"/>
                  <a:pt x="7581308" y="5082642"/>
                </a:cubicBezTo>
                <a:cubicBezTo>
                  <a:pt x="7581080" y="5083032"/>
                  <a:pt x="7580966" y="5083455"/>
                  <a:pt x="7580966" y="5083911"/>
                </a:cubicBezTo>
                <a:lnTo>
                  <a:pt x="7580966" y="5104812"/>
                </a:lnTo>
                <a:lnTo>
                  <a:pt x="7568758" y="5104812"/>
                </a:lnTo>
                <a:cubicBezTo>
                  <a:pt x="7568236" y="5104812"/>
                  <a:pt x="7567764" y="5104926"/>
                  <a:pt x="7567342" y="5105154"/>
                </a:cubicBezTo>
                <a:cubicBezTo>
                  <a:pt x="7566918" y="5105382"/>
                  <a:pt x="7566576" y="5105773"/>
                  <a:pt x="7566316" y="5106326"/>
                </a:cubicBezTo>
                <a:cubicBezTo>
                  <a:pt x="7566056" y="5106880"/>
                  <a:pt x="7565844" y="5107580"/>
                  <a:pt x="7565681" y="5108426"/>
                </a:cubicBezTo>
                <a:cubicBezTo>
                  <a:pt x="7565518" y="5109272"/>
                  <a:pt x="7565437" y="5110314"/>
                  <a:pt x="7565437" y="5111551"/>
                </a:cubicBezTo>
                <a:cubicBezTo>
                  <a:pt x="7565437" y="5113895"/>
                  <a:pt x="7565730" y="5115588"/>
                  <a:pt x="7566316" y="5116630"/>
                </a:cubicBezTo>
                <a:cubicBezTo>
                  <a:pt x="7566902" y="5117672"/>
                  <a:pt x="7567683" y="5118193"/>
                  <a:pt x="7568660" y="5118193"/>
                </a:cubicBezTo>
                <a:lnTo>
                  <a:pt x="7580966" y="5118193"/>
                </a:lnTo>
                <a:lnTo>
                  <a:pt x="7580966" y="5169566"/>
                </a:lnTo>
                <a:cubicBezTo>
                  <a:pt x="7580966" y="5174645"/>
                  <a:pt x="7581438" y="5179057"/>
                  <a:pt x="7582382" y="5182801"/>
                </a:cubicBezTo>
                <a:cubicBezTo>
                  <a:pt x="7583326" y="5186545"/>
                  <a:pt x="7584840" y="5189637"/>
                  <a:pt x="7586924" y="5192079"/>
                </a:cubicBezTo>
                <a:cubicBezTo>
                  <a:pt x="7589008" y="5194521"/>
                  <a:pt x="7591677" y="5196344"/>
                  <a:pt x="7594932" y="5197549"/>
                </a:cubicBezTo>
                <a:cubicBezTo>
                  <a:pt x="7598188" y="5198753"/>
                  <a:pt x="7602095" y="5199355"/>
                  <a:pt x="7606653" y="5199355"/>
                </a:cubicBezTo>
                <a:cubicBezTo>
                  <a:pt x="7608150" y="5199355"/>
                  <a:pt x="7609648" y="5199258"/>
                  <a:pt x="7611146" y="5199062"/>
                </a:cubicBezTo>
                <a:cubicBezTo>
                  <a:pt x="7612643" y="5198867"/>
                  <a:pt x="7614060" y="5198623"/>
                  <a:pt x="7615394" y="5198330"/>
                </a:cubicBezTo>
                <a:cubicBezTo>
                  <a:pt x="7616729" y="5198037"/>
                  <a:pt x="7617918" y="5197662"/>
                  <a:pt x="7618959" y="5197207"/>
                </a:cubicBezTo>
                <a:cubicBezTo>
                  <a:pt x="7620001" y="5196751"/>
                  <a:pt x="7620782" y="5196263"/>
                  <a:pt x="7621303" y="5195742"/>
                </a:cubicBezTo>
                <a:cubicBezTo>
                  <a:pt x="7621824" y="5195221"/>
                  <a:pt x="7622215" y="5194407"/>
                  <a:pt x="7622475" y="5193300"/>
                </a:cubicBezTo>
                <a:cubicBezTo>
                  <a:pt x="7622736" y="5192193"/>
                  <a:pt x="7622866" y="5190695"/>
                  <a:pt x="7622866" y="5188807"/>
                </a:cubicBezTo>
                <a:cubicBezTo>
                  <a:pt x="7622866" y="5187635"/>
                  <a:pt x="7622801" y="5186658"/>
                  <a:pt x="7622670" y="5185877"/>
                </a:cubicBezTo>
                <a:cubicBezTo>
                  <a:pt x="7622540" y="5185096"/>
                  <a:pt x="7622394" y="5184477"/>
                  <a:pt x="7622231" y="5184021"/>
                </a:cubicBezTo>
                <a:cubicBezTo>
                  <a:pt x="7622068" y="5183566"/>
                  <a:pt x="7621840" y="5183256"/>
                  <a:pt x="7621548" y="5183094"/>
                </a:cubicBezTo>
                <a:cubicBezTo>
                  <a:pt x="7621254" y="5182931"/>
                  <a:pt x="7620945" y="5182849"/>
                  <a:pt x="7620620" y="5182849"/>
                </a:cubicBezTo>
                <a:cubicBezTo>
                  <a:pt x="7620098" y="5182849"/>
                  <a:pt x="7619512" y="5182996"/>
                  <a:pt x="7618862" y="5183289"/>
                </a:cubicBezTo>
                <a:cubicBezTo>
                  <a:pt x="7618210" y="5183582"/>
                  <a:pt x="7617429" y="5183891"/>
                  <a:pt x="7616518" y="5184217"/>
                </a:cubicBezTo>
                <a:cubicBezTo>
                  <a:pt x="7615606" y="5184542"/>
                  <a:pt x="7614564" y="5184852"/>
                  <a:pt x="7613392" y="5185145"/>
                </a:cubicBezTo>
                <a:cubicBezTo>
                  <a:pt x="7612220" y="5185438"/>
                  <a:pt x="7610885" y="5185584"/>
                  <a:pt x="7609388" y="5185584"/>
                </a:cubicBezTo>
                <a:cubicBezTo>
                  <a:pt x="7604764" y="5185584"/>
                  <a:pt x="7601558" y="5184038"/>
                  <a:pt x="7599768" y="5180945"/>
                </a:cubicBezTo>
                <a:cubicBezTo>
                  <a:pt x="7597976" y="5177852"/>
                  <a:pt x="7597082" y="5173278"/>
                  <a:pt x="7597082" y="5167222"/>
                </a:cubicBezTo>
                <a:lnTo>
                  <a:pt x="7597082" y="5118193"/>
                </a:lnTo>
                <a:lnTo>
                  <a:pt x="7619643" y="5118193"/>
                </a:lnTo>
                <a:cubicBezTo>
                  <a:pt x="7620620" y="5118193"/>
                  <a:pt x="7621401" y="5117672"/>
                  <a:pt x="7621987" y="5116630"/>
                </a:cubicBezTo>
                <a:cubicBezTo>
                  <a:pt x="7622573" y="5115588"/>
                  <a:pt x="7622866" y="5113895"/>
                  <a:pt x="7622866" y="5111551"/>
                </a:cubicBezTo>
                <a:cubicBezTo>
                  <a:pt x="7622866" y="5110314"/>
                  <a:pt x="7622801" y="5109272"/>
                  <a:pt x="7622670" y="5108426"/>
                </a:cubicBezTo>
                <a:cubicBezTo>
                  <a:pt x="7622540" y="5107580"/>
                  <a:pt x="7622328" y="5106880"/>
                  <a:pt x="7622036" y="5106326"/>
                </a:cubicBezTo>
                <a:cubicBezTo>
                  <a:pt x="7621742" y="5105773"/>
                  <a:pt x="7621401" y="5105382"/>
                  <a:pt x="7621010" y="5105154"/>
                </a:cubicBezTo>
                <a:cubicBezTo>
                  <a:pt x="7620620" y="5104926"/>
                  <a:pt x="7620164" y="5104812"/>
                  <a:pt x="7619643" y="5104812"/>
                </a:cubicBezTo>
                <a:lnTo>
                  <a:pt x="7597082" y="5104812"/>
                </a:lnTo>
                <a:lnTo>
                  <a:pt x="7597082" y="5083911"/>
                </a:lnTo>
                <a:cubicBezTo>
                  <a:pt x="7597082" y="5083455"/>
                  <a:pt x="7596951" y="5083032"/>
                  <a:pt x="7596690" y="5082642"/>
                </a:cubicBezTo>
                <a:cubicBezTo>
                  <a:pt x="7596430" y="5082251"/>
                  <a:pt x="7596007" y="5081909"/>
                  <a:pt x="7595421" y="5081616"/>
                </a:cubicBezTo>
                <a:cubicBezTo>
                  <a:pt x="7594835" y="5081323"/>
                  <a:pt x="7594021" y="5081111"/>
                  <a:pt x="7592980" y="5080981"/>
                </a:cubicBezTo>
                <a:cubicBezTo>
                  <a:pt x="7591938" y="5080851"/>
                  <a:pt x="7590602" y="5080786"/>
                  <a:pt x="7588975" y="5080786"/>
                </a:cubicBezTo>
                <a:close/>
                <a:moveTo>
                  <a:pt x="7160350" y="5080786"/>
                </a:moveTo>
                <a:cubicBezTo>
                  <a:pt x="7158787" y="5080786"/>
                  <a:pt x="7157485" y="5080851"/>
                  <a:pt x="7156443" y="5080981"/>
                </a:cubicBezTo>
                <a:cubicBezTo>
                  <a:pt x="7155402" y="5081111"/>
                  <a:pt x="7154571" y="5081323"/>
                  <a:pt x="7153952" y="5081616"/>
                </a:cubicBezTo>
                <a:cubicBezTo>
                  <a:pt x="7153334" y="5081909"/>
                  <a:pt x="7152911" y="5082251"/>
                  <a:pt x="7152683" y="5082642"/>
                </a:cubicBezTo>
                <a:cubicBezTo>
                  <a:pt x="7152455" y="5083032"/>
                  <a:pt x="7152341" y="5083455"/>
                  <a:pt x="7152341" y="5083911"/>
                </a:cubicBezTo>
                <a:lnTo>
                  <a:pt x="7152341" y="5104812"/>
                </a:lnTo>
                <a:lnTo>
                  <a:pt x="7140132" y="5104812"/>
                </a:lnTo>
                <a:cubicBezTo>
                  <a:pt x="7139612" y="5104812"/>
                  <a:pt x="7139140" y="5104926"/>
                  <a:pt x="7138716" y="5105154"/>
                </a:cubicBezTo>
                <a:cubicBezTo>
                  <a:pt x="7138293" y="5105382"/>
                  <a:pt x="7137952" y="5105773"/>
                  <a:pt x="7137691" y="5106326"/>
                </a:cubicBezTo>
                <a:cubicBezTo>
                  <a:pt x="7137430" y="5106880"/>
                  <a:pt x="7137219" y="5107580"/>
                  <a:pt x="7137056" y="5108426"/>
                </a:cubicBezTo>
                <a:cubicBezTo>
                  <a:pt x="7136893" y="5109272"/>
                  <a:pt x="7136812" y="5110314"/>
                  <a:pt x="7136812" y="5111551"/>
                </a:cubicBezTo>
                <a:cubicBezTo>
                  <a:pt x="7136812" y="5113895"/>
                  <a:pt x="7137105" y="5115588"/>
                  <a:pt x="7137691" y="5116630"/>
                </a:cubicBezTo>
                <a:cubicBezTo>
                  <a:pt x="7138277" y="5117672"/>
                  <a:pt x="7139058" y="5118193"/>
                  <a:pt x="7140035" y="5118193"/>
                </a:cubicBezTo>
                <a:lnTo>
                  <a:pt x="7152341" y="5118193"/>
                </a:lnTo>
                <a:lnTo>
                  <a:pt x="7152341" y="5169566"/>
                </a:lnTo>
                <a:cubicBezTo>
                  <a:pt x="7152341" y="5174645"/>
                  <a:pt x="7152813" y="5179057"/>
                  <a:pt x="7153758" y="5182801"/>
                </a:cubicBezTo>
                <a:cubicBezTo>
                  <a:pt x="7154702" y="5186545"/>
                  <a:pt x="7156216" y="5189637"/>
                  <a:pt x="7158299" y="5192079"/>
                </a:cubicBezTo>
                <a:cubicBezTo>
                  <a:pt x="7160382" y="5194521"/>
                  <a:pt x="7163052" y="5196344"/>
                  <a:pt x="7166308" y="5197549"/>
                </a:cubicBezTo>
                <a:cubicBezTo>
                  <a:pt x="7169564" y="5198753"/>
                  <a:pt x="7173470" y="5199355"/>
                  <a:pt x="7178028" y="5199355"/>
                </a:cubicBezTo>
                <a:cubicBezTo>
                  <a:pt x="7179526" y="5199355"/>
                  <a:pt x="7181023" y="5199258"/>
                  <a:pt x="7182520" y="5199062"/>
                </a:cubicBezTo>
                <a:cubicBezTo>
                  <a:pt x="7184018" y="5198867"/>
                  <a:pt x="7185434" y="5198623"/>
                  <a:pt x="7186769" y="5198330"/>
                </a:cubicBezTo>
                <a:cubicBezTo>
                  <a:pt x="7188104" y="5198037"/>
                  <a:pt x="7189292" y="5197662"/>
                  <a:pt x="7190334" y="5197207"/>
                </a:cubicBezTo>
                <a:cubicBezTo>
                  <a:pt x="7191376" y="5196751"/>
                  <a:pt x="7192158" y="5196263"/>
                  <a:pt x="7192678" y="5195742"/>
                </a:cubicBezTo>
                <a:cubicBezTo>
                  <a:pt x="7193199" y="5195221"/>
                  <a:pt x="7193590" y="5194407"/>
                  <a:pt x="7193850" y="5193300"/>
                </a:cubicBezTo>
                <a:cubicBezTo>
                  <a:pt x="7194110" y="5192193"/>
                  <a:pt x="7194241" y="5190695"/>
                  <a:pt x="7194241" y="5188807"/>
                </a:cubicBezTo>
                <a:cubicBezTo>
                  <a:pt x="7194241" y="5187635"/>
                  <a:pt x="7194176" y="5186658"/>
                  <a:pt x="7194046" y="5185877"/>
                </a:cubicBezTo>
                <a:cubicBezTo>
                  <a:pt x="7193916" y="5185096"/>
                  <a:pt x="7193769" y="5184477"/>
                  <a:pt x="7193606" y="5184021"/>
                </a:cubicBezTo>
                <a:cubicBezTo>
                  <a:pt x="7193444" y="5183566"/>
                  <a:pt x="7193216" y="5183256"/>
                  <a:pt x="7192922" y="5183094"/>
                </a:cubicBezTo>
                <a:cubicBezTo>
                  <a:pt x="7192630" y="5182931"/>
                  <a:pt x="7192320" y="5182849"/>
                  <a:pt x="7191994" y="5182849"/>
                </a:cubicBezTo>
                <a:cubicBezTo>
                  <a:pt x="7191474" y="5182849"/>
                  <a:pt x="7190888" y="5182996"/>
                  <a:pt x="7190236" y="5183289"/>
                </a:cubicBezTo>
                <a:cubicBezTo>
                  <a:pt x="7189586" y="5183582"/>
                  <a:pt x="7188804" y="5183891"/>
                  <a:pt x="7187892" y="5184217"/>
                </a:cubicBezTo>
                <a:cubicBezTo>
                  <a:pt x="7186981" y="5184542"/>
                  <a:pt x="7185939" y="5184852"/>
                  <a:pt x="7184767" y="5185145"/>
                </a:cubicBezTo>
                <a:cubicBezTo>
                  <a:pt x="7183595" y="5185438"/>
                  <a:pt x="7182260" y="5185584"/>
                  <a:pt x="7180762" y="5185584"/>
                </a:cubicBezTo>
                <a:cubicBezTo>
                  <a:pt x="7176140" y="5185584"/>
                  <a:pt x="7172933" y="5184038"/>
                  <a:pt x="7171142" y="5180945"/>
                </a:cubicBezTo>
                <a:cubicBezTo>
                  <a:pt x="7169352" y="5177852"/>
                  <a:pt x="7168456" y="5173278"/>
                  <a:pt x="7168456" y="5167222"/>
                </a:cubicBezTo>
                <a:lnTo>
                  <a:pt x="7168456" y="5118193"/>
                </a:lnTo>
                <a:lnTo>
                  <a:pt x="7191018" y="5118193"/>
                </a:lnTo>
                <a:cubicBezTo>
                  <a:pt x="7191994" y="5118193"/>
                  <a:pt x="7192776" y="5117672"/>
                  <a:pt x="7193362" y="5116630"/>
                </a:cubicBezTo>
                <a:cubicBezTo>
                  <a:pt x="7193948" y="5115588"/>
                  <a:pt x="7194241" y="5113895"/>
                  <a:pt x="7194241" y="5111551"/>
                </a:cubicBezTo>
                <a:cubicBezTo>
                  <a:pt x="7194241" y="5110314"/>
                  <a:pt x="7194176" y="5109272"/>
                  <a:pt x="7194046" y="5108426"/>
                </a:cubicBezTo>
                <a:cubicBezTo>
                  <a:pt x="7193916" y="5107580"/>
                  <a:pt x="7193704" y="5106880"/>
                  <a:pt x="7193410" y="5106326"/>
                </a:cubicBezTo>
                <a:cubicBezTo>
                  <a:pt x="7193118" y="5105773"/>
                  <a:pt x="7192776" y="5105382"/>
                  <a:pt x="7192385" y="5105154"/>
                </a:cubicBezTo>
                <a:cubicBezTo>
                  <a:pt x="7191994" y="5104926"/>
                  <a:pt x="7191538" y="5104812"/>
                  <a:pt x="7191018" y="5104812"/>
                </a:cubicBezTo>
                <a:lnTo>
                  <a:pt x="7168456" y="5104812"/>
                </a:lnTo>
                <a:lnTo>
                  <a:pt x="7168456" y="5083911"/>
                </a:lnTo>
                <a:cubicBezTo>
                  <a:pt x="7168456" y="5083455"/>
                  <a:pt x="7168326" y="5083032"/>
                  <a:pt x="7168066" y="5082642"/>
                </a:cubicBezTo>
                <a:cubicBezTo>
                  <a:pt x="7167806" y="5082251"/>
                  <a:pt x="7167382" y="5081909"/>
                  <a:pt x="7166796" y="5081616"/>
                </a:cubicBezTo>
                <a:cubicBezTo>
                  <a:pt x="7166210" y="5081323"/>
                  <a:pt x="7165396" y="5081111"/>
                  <a:pt x="7164354" y="5080981"/>
                </a:cubicBezTo>
                <a:cubicBezTo>
                  <a:pt x="7163312" y="5080851"/>
                  <a:pt x="7161978" y="5080786"/>
                  <a:pt x="7160350" y="5080786"/>
                </a:cubicBezTo>
                <a:close/>
                <a:moveTo>
                  <a:pt x="4931500" y="5080786"/>
                </a:moveTo>
                <a:cubicBezTo>
                  <a:pt x="4929938" y="5080786"/>
                  <a:pt x="4928635" y="5080851"/>
                  <a:pt x="4927594" y="5080981"/>
                </a:cubicBezTo>
                <a:cubicBezTo>
                  <a:pt x="4926552" y="5081111"/>
                  <a:pt x="4925722" y="5081323"/>
                  <a:pt x="4925103" y="5081616"/>
                </a:cubicBezTo>
                <a:cubicBezTo>
                  <a:pt x="4924484" y="5081909"/>
                  <a:pt x="4924062" y="5082251"/>
                  <a:pt x="4923833" y="5082642"/>
                </a:cubicBezTo>
                <a:cubicBezTo>
                  <a:pt x="4923605" y="5083032"/>
                  <a:pt x="4923492" y="5083455"/>
                  <a:pt x="4923492" y="5083911"/>
                </a:cubicBezTo>
                <a:lnTo>
                  <a:pt x="4923492" y="5104812"/>
                </a:lnTo>
                <a:lnTo>
                  <a:pt x="4911283" y="5104812"/>
                </a:lnTo>
                <a:cubicBezTo>
                  <a:pt x="4910762" y="5104812"/>
                  <a:pt x="4910290" y="5104926"/>
                  <a:pt x="4909867" y="5105154"/>
                </a:cubicBezTo>
                <a:cubicBezTo>
                  <a:pt x="4909444" y="5105382"/>
                  <a:pt x="4909102" y="5105773"/>
                  <a:pt x="4908841" y="5106326"/>
                </a:cubicBezTo>
                <a:cubicBezTo>
                  <a:pt x="4908581" y="5106880"/>
                  <a:pt x="4908369" y="5107580"/>
                  <a:pt x="4908206" y="5108426"/>
                </a:cubicBezTo>
                <a:cubicBezTo>
                  <a:pt x="4908044" y="5109272"/>
                  <a:pt x="4907962" y="5110314"/>
                  <a:pt x="4907962" y="5111551"/>
                </a:cubicBezTo>
                <a:cubicBezTo>
                  <a:pt x="4907962" y="5113895"/>
                  <a:pt x="4908255" y="5115588"/>
                  <a:pt x="4908841" y="5116630"/>
                </a:cubicBezTo>
                <a:cubicBezTo>
                  <a:pt x="4909428" y="5117672"/>
                  <a:pt x="4910209" y="5118193"/>
                  <a:pt x="4911185" y="5118193"/>
                </a:cubicBezTo>
                <a:lnTo>
                  <a:pt x="4923492" y="5118193"/>
                </a:lnTo>
                <a:lnTo>
                  <a:pt x="4923492" y="5169566"/>
                </a:lnTo>
                <a:cubicBezTo>
                  <a:pt x="4923492" y="5174645"/>
                  <a:pt x="4923964" y="5179057"/>
                  <a:pt x="4924908" y="5182801"/>
                </a:cubicBezTo>
                <a:cubicBezTo>
                  <a:pt x="4925852" y="5186545"/>
                  <a:pt x="4927366" y="5189637"/>
                  <a:pt x="4929449" y="5192079"/>
                </a:cubicBezTo>
                <a:cubicBezTo>
                  <a:pt x="4931533" y="5194521"/>
                  <a:pt x="4934203" y="5196344"/>
                  <a:pt x="4937458" y="5197549"/>
                </a:cubicBezTo>
                <a:cubicBezTo>
                  <a:pt x="4940714" y="5198753"/>
                  <a:pt x="4944620" y="5199355"/>
                  <a:pt x="4949179" y="5199355"/>
                </a:cubicBezTo>
                <a:cubicBezTo>
                  <a:pt x="4950676" y="5199355"/>
                  <a:pt x="4952173" y="5199258"/>
                  <a:pt x="4953671" y="5199062"/>
                </a:cubicBezTo>
                <a:cubicBezTo>
                  <a:pt x="4955169" y="5198867"/>
                  <a:pt x="4956585" y="5198623"/>
                  <a:pt x="4957920" y="5198330"/>
                </a:cubicBezTo>
                <a:cubicBezTo>
                  <a:pt x="4959254" y="5198037"/>
                  <a:pt x="4960443" y="5197662"/>
                  <a:pt x="4961485" y="5197207"/>
                </a:cubicBezTo>
                <a:cubicBezTo>
                  <a:pt x="4962526" y="5196751"/>
                  <a:pt x="4963308" y="5196263"/>
                  <a:pt x="4963829" y="5195742"/>
                </a:cubicBezTo>
                <a:cubicBezTo>
                  <a:pt x="4964349" y="5195221"/>
                  <a:pt x="4964740" y="5194407"/>
                  <a:pt x="4965001" y="5193300"/>
                </a:cubicBezTo>
                <a:cubicBezTo>
                  <a:pt x="4965261" y="5192193"/>
                  <a:pt x="4965391" y="5190695"/>
                  <a:pt x="4965391" y="5188807"/>
                </a:cubicBezTo>
                <a:cubicBezTo>
                  <a:pt x="4965391" y="5187635"/>
                  <a:pt x="4965326" y="5186658"/>
                  <a:pt x="4965196" y="5185877"/>
                </a:cubicBezTo>
                <a:cubicBezTo>
                  <a:pt x="4965066" y="5185096"/>
                  <a:pt x="4964919" y="5184477"/>
                  <a:pt x="4964756" y="5184021"/>
                </a:cubicBezTo>
                <a:cubicBezTo>
                  <a:pt x="4964594" y="5183566"/>
                  <a:pt x="4964366" y="5183256"/>
                  <a:pt x="4964073" y="5183094"/>
                </a:cubicBezTo>
                <a:cubicBezTo>
                  <a:pt x="4963780" y="5182931"/>
                  <a:pt x="4963470" y="5182849"/>
                  <a:pt x="4963145" y="5182849"/>
                </a:cubicBezTo>
                <a:cubicBezTo>
                  <a:pt x="4962624" y="5182849"/>
                  <a:pt x="4962038" y="5182996"/>
                  <a:pt x="4961387" y="5183289"/>
                </a:cubicBezTo>
                <a:cubicBezTo>
                  <a:pt x="4960736" y="5183582"/>
                  <a:pt x="4959954" y="5183891"/>
                  <a:pt x="4959043" y="5184217"/>
                </a:cubicBezTo>
                <a:cubicBezTo>
                  <a:pt x="4958132" y="5184542"/>
                  <a:pt x="4957089" y="5184852"/>
                  <a:pt x="4955917" y="5185145"/>
                </a:cubicBezTo>
                <a:cubicBezTo>
                  <a:pt x="4954745" y="5185438"/>
                  <a:pt x="4953411" y="5185584"/>
                  <a:pt x="4951913" y="5185584"/>
                </a:cubicBezTo>
                <a:cubicBezTo>
                  <a:pt x="4947290" y="5185584"/>
                  <a:pt x="4944083" y="5184038"/>
                  <a:pt x="4942293" y="5180945"/>
                </a:cubicBezTo>
                <a:cubicBezTo>
                  <a:pt x="4940502" y="5177852"/>
                  <a:pt x="4939607" y="5173278"/>
                  <a:pt x="4939607" y="5167222"/>
                </a:cubicBezTo>
                <a:lnTo>
                  <a:pt x="4939607" y="5118193"/>
                </a:lnTo>
                <a:lnTo>
                  <a:pt x="4962168" y="5118193"/>
                </a:lnTo>
                <a:cubicBezTo>
                  <a:pt x="4963145" y="5118193"/>
                  <a:pt x="4963926" y="5117672"/>
                  <a:pt x="4964512" y="5116630"/>
                </a:cubicBezTo>
                <a:cubicBezTo>
                  <a:pt x="4965098" y="5115588"/>
                  <a:pt x="4965391" y="5113895"/>
                  <a:pt x="4965391" y="5111551"/>
                </a:cubicBezTo>
                <a:cubicBezTo>
                  <a:pt x="4965391" y="5110314"/>
                  <a:pt x="4965326" y="5109272"/>
                  <a:pt x="4965196" y="5108426"/>
                </a:cubicBezTo>
                <a:cubicBezTo>
                  <a:pt x="4965066" y="5107580"/>
                  <a:pt x="4964854" y="5106880"/>
                  <a:pt x="4964561" y="5106326"/>
                </a:cubicBezTo>
                <a:cubicBezTo>
                  <a:pt x="4964268" y="5105773"/>
                  <a:pt x="4963926" y="5105382"/>
                  <a:pt x="4963536" y="5105154"/>
                </a:cubicBezTo>
                <a:cubicBezTo>
                  <a:pt x="4963145" y="5104926"/>
                  <a:pt x="4962689" y="5104812"/>
                  <a:pt x="4962168" y="5104812"/>
                </a:cubicBezTo>
                <a:lnTo>
                  <a:pt x="4939607" y="5104812"/>
                </a:lnTo>
                <a:lnTo>
                  <a:pt x="4939607" y="5083911"/>
                </a:lnTo>
                <a:cubicBezTo>
                  <a:pt x="4939607" y="5083455"/>
                  <a:pt x="4939477" y="5083032"/>
                  <a:pt x="4939216" y="5082642"/>
                </a:cubicBezTo>
                <a:cubicBezTo>
                  <a:pt x="4938956" y="5082251"/>
                  <a:pt x="4938532" y="5081909"/>
                  <a:pt x="4937947" y="5081616"/>
                </a:cubicBezTo>
                <a:cubicBezTo>
                  <a:pt x="4937360" y="5081323"/>
                  <a:pt x="4936547" y="5081111"/>
                  <a:pt x="4935505" y="5080981"/>
                </a:cubicBezTo>
                <a:cubicBezTo>
                  <a:pt x="4934463" y="5080851"/>
                  <a:pt x="4933128" y="5080786"/>
                  <a:pt x="4931500" y="5080786"/>
                </a:cubicBezTo>
                <a:close/>
                <a:moveTo>
                  <a:pt x="4512400" y="5080786"/>
                </a:moveTo>
                <a:cubicBezTo>
                  <a:pt x="4510838" y="5080786"/>
                  <a:pt x="4509535" y="5080851"/>
                  <a:pt x="4508494" y="5080981"/>
                </a:cubicBezTo>
                <a:cubicBezTo>
                  <a:pt x="4507452" y="5081111"/>
                  <a:pt x="4506621" y="5081323"/>
                  <a:pt x="4506003" y="5081616"/>
                </a:cubicBezTo>
                <a:cubicBezTo>
                  <a:pt x="4505384" y="5081909"/>
                  <a:pt x="4504961" y="5082251"/>
                  <a:pt x="4504733" y="5082642"/>
                </a:cubicBezTo>
                <a:cubicBezTo>
                  <a:pt x="4504505" y="5083032"/>
                  <a:pt x="4504392" y="5083455"/>
                  <a:pt x="4504392" y="5083911"/>
                </a:cubicBezTo>
                <a:lnTo>
                  <a:pt x="4504392" y="5104812"/>
                </a:lnTo>
                <a:lnTo>
                  <a:pt x="4492183" y="5104812"/>
                </a:lnTo>
                <a:cubicBezTo>
                  <a:pt x="4491662" y="5104812"/>
                  <a:pt x="4491190" y="5104926"/>
                  <a:pt x="4490767" y="5105154"/>
                </a:cubicBezTo>
                <a:cubicBezTo>
                  <a:pt x="4490344" y="5105382"/>
                  <a:pt x="4490002" y="5105773"/>
                  <a:pt x="4489741" y="5106326"/>
                </a:cubicBezTo>
                <a:cubicBezTo>
                  <a:pt x="4489481" y="5106880"/>
                  <a:pt x="4489269" y="5107580"/>
                  <a:pt x="4489106" y="5108426"/>
                </a:cubicBezTo>
                <a:cubicBezTo>
                  <a:pt x="4488944" y="5109272"/>
                  <a:pt x="4488862" y="5110314"/>
                  <a:pt x="4488862" y="5111551"/>
                </a:cubicBezTo>
                <a:cubicBezTo>
                  <a:pt x="4488862" y="5113895"/>
                  <a:pt x="4489155" y="5115588"/>
                  <a:pt x="4489741" y="5116630"/>
                </a:cubicBezTo>
                <a:cubicBezTo>
                  <a:pt x="4490328" y="5117672"/>
                  <a:pt x="4491109" y="5118193"/>
                  <a:pt x="4492085" y="5118193"/>
                </a:cubicBezTo>
                <a:lnTo>
                  <a:pt x="4504392" y="5118193"/>
                </a:lnTo>
                <a:lnTo>
                  <a:pt x="4504392" y="5169566"/>
                </a:lnTo>
                <a:cubicBezTo>
                  <a:pt x="4504392" y="5174645"/>
                  <a:pt x="4504863" y="5179057"/>
                  <a:pt x="4505808" y="5182801"/>
                </a:cubicBezTo>
                <a:cubicBezTo>
                  <a:pt x="4506752" y="5186545"/>
                  <a:pt x="4508266" y="5189637"/>
                  <a:pt x="4510349" y="5192079"/>
                </a:cubicBezTo>
                <a:cubicBezTo>
                  <a:pt x="4512433" y="5194521"/>
                  <a:pt x="4515103" y="5196344"/>
                  <a:pt x="4518358" y="5197549"/>
                </a:cubicBezTo>
                <a:cubicBezTo>
                  <a:pt x="4521614" y="5198753"/>
                  <a:pt x="4525520" y="5199355"/>
                  <a:pt x="4530079" y="5199355"/>
                </a:cubicBezTo>
                <a:cubicBezTo>
                  <a:pt x="4531576" y="5199355"/>
                  <a:pt x="4533073" y="5199258"/>
                  <a:pt x="4534571" y="5199062"/>
                </a:cubicBezTo>
                <a:cubicBezTo>
                  <a:pt x="4536069" y="5198867"/>
                  <a:pt x="4537485" y="5198623"/>
                  <a:pt x="4538820" y="5198330"/>
                </a:cubicBezTo>
                <a:cubicBezTo>
                  <a:pt x="4540154" y="5198037"/>
                  <a:pt x="4541342" y="5197662"/>
                  <a:pt x="4542385" y="5197207"/>
                </a:cubicBezTo>
                <a:cubicBezTo>
                  <a:pt x="4543426" y="5196751"/>
                  <a:pt x="4544208" y="5196263"/>
                  <a:pt x="4544729" y="5195742"/>
                </a:cubicBezTo>
                <a:cubicBezTo>
                  <a:pt x="4545250" y="5195221"/>
                  <a:pt x="4545640" y="5194407"/>
                  <a:pt x="4545901" y="5193300"/>
                </a:cubicBezTo>
                <a:cubicBezTo>
                  <a:pt x="4546161" y="5192193"/>
                  <a:pt x="4546291" y="5190695"/>
                  <a:pt x="4546291" y="5188807"/>
                </a:cubicBezTo>
                <a:cubicBezTo>
                  <a:pt x="4546291" y="5187635"/>
                  <a:pt x="4546226" y="5186658"/>
                  <a:pt x="4546096" y="5185877"/>
                </a:cubicBezTo>
                <a:cubicBezTo>
                  <a:pt x="4545966" y="5185096"/>
                  <a:pt x="4545819" y="5184477"/>
                  <a:pt x="4545656" y="5184021"/>
                </a:cubicBezTo>
                <a:cubicBezTo>
                  <a:pt x="4545494" y="5183566"/>
                  <a:pt x="4545266" y="5183256"/>
                  <a:pt x="4544973" y="5183094"/>
                </a:cubicBezTo>
                <a:cubicBezTo>
                  <a:pt x="4544680" y="5182931"/>
                  <a:pt x="4544370" y="5182849"/>
                  <a:pt x="4544045" y="5182849"/>
                </a:cubicBezTo>
                <a:cubicBezTo>
                  <a:pt x="4543524" y="5182849"/>
                  <a:pt x="4542938" y="5182996"/>
                  <a:pt x="4542287" y="5183289"/>
                </a:cubicBezTo>
                <a:cubicBezTo>
                  <a:pt x="4541636" y="5183582"/>
                  <a:pt x="4540854" y="5183891"/>
                  <a:pt x="4539943" y="5184217"/>
                </a:cubicBezTo>
                <a:cubicBezTo>
                  <a:pt x="4539032" y="5184542"/>
                  <a:pt x="4537989" y="5184852"/>
                  <a:pt x="4536817" y="5185145"/>
                </a:cubicBezTo>
                <a:cubicBezTo>
                  <a:pt x="4535645" y="5185438"/>
                  <a:pt x="4534310" y="5185584"/>
                  <a:pt x="4532813" y="5185584"/>
                </a:cubicBezTo>
                <a:cubicBezTo>
                  <a:pt x="4528190" y="5185584"/>
                  <a:pt x="4524983" y="5184038"/>
                  <a:pt x="4523193" y="5180945"/>
                </a:cubicBezTo>
                <a:cubicBezTo>
                  <a:pt x="4521402" y="5177852"/>
                  <a:pt x="4520507" y="5173278"/>
                  <a:pt x="4520507" y="5167222"/>
                </a:cubicBezTo>
                <a:lnTo>
                  <a:pt x="4520507" y="5118193"/>
                </a:lnTo>
                <a:lnTo>
                  <a:pt x="4543068" y="5118193"/>
                </a:lnTo>
                <a:cubicBezTo>
                  <a:pt x="4544045" y="5118193"/>
                  <a:pt x="4544826" y="5117672"/>
                  <a:pt x="4545412" y="5116630"/>
                </a:cubicBezTo>
                <a:cubicBezTo>
                  <a:pt x="4545998" y="5115588"/>
                  <a:pt x="4546291" y="5113895"/>
                  <a:pt x="4546291" y="5111551"/>
                </a:cubicBezTo>
                <a:cubicBezTo>
                  <a:pt x="4546291" y="5110314"/>
                  <a:pt x="4546226" y="5109272"/>
                  <a:pt x="4546096" y="5108426"/>
                </a:cubicBezTo>
                <a:cubicBezTo>
                  <a:pt x="4545966" y="5107580"/>
                  <a:pt x="4545754" y="5106880"/>
                  <a:pt x="4545461" y="5106326"/>
                </a:cubicBezTo>
                <a:cubicBezTo>
                  <a:pt x="4545168" y="5105773"/>
                  <a:pt x="4544826" y="5105382"/>
                  <a:pt x="4544436" y="5105154"/>
                </a:cubicBezTo>
                <a:cubicBezTo>
                  <a:pt x="4544045" y="5104926"/>
                  <a:pt x="4543589" y="5104812"/>
                  <a:pt x="4543068" y="5104812"/>
                </a:cubicBezTo>
                <a:lnTo>
                  <a:pt x="4520507" y="5104812"/>
                </a:lnTo>
                <a:lnTo>
                  <a:pt x="4520507" y="5083911"/>
                </a:lnTo>
                <a:cubicBezTo>
                  <a:pt x="4520507" y="5083455"/>
                  <a:pt x="4520377" y="5083032"/>
                  <a:pt x="4520116" y="5082642"/>
                </a:cubicBezTo>
                <a:cubicBezTo>
                  <a:pt x="4519856" y="5082251"/>
                  <a:pt x="4519432" y="5081909"/>
                  <a:pt x="4518847" y="5081616"/>
                </a:cubicBezTo>
                <a:cubicBezTo>
                  <a:pt x="4518260" y="5081323"/>
                  <a:pt x="4517447" y="5081111"/>
                  <a:pt x="4516405" y="5080981"/>
                </a:cubicBezTo>
                <a:cubicBezTo>
                  <a:pt x="4515363" y="5080851"/>
                  <a:pt x="4514028" y="5080786"/>
                  <a:pt x="4512400" y="5080786"/>
                </a:cubicBezTo>
                <a:close/>
                <a:moveTo>
                  <a:pt x="4293325" y="5080786"/>
                </a:moveTo>
                <a:cubicBezTo>
                  <a:pt x="4291763" y="5080786"/>
                  <a:pt x="4290460" y="5080851"/>
                  <a:pt x="4289419" y="5080981"/>
                </a:cubicBezTo>
                <a:cubicBezTo>
                  <a:pt x="4288377" y="5081111"/>
                  <a:pt x="4287547" y="5081323"/>
                  <a:pt x="4286928" y="5081616"/>
                </a:cubicBezTo>
                <a:cubicBezTo>
                  <a:pt x="4286309" y="5081909"/>
                  <a:pt x="4285886" y="5082251"/>
                  <a:pt x="4285659" y="5082642"/>
                </a:cubicBezTo>
                <a:cubicBezTo>
                  <a:pt x="4285430" y="5083032"/>
                  <a:pt x="4285317" y="5083455"/>
                  <a:pt x="4285317" y="5083911"/>
                </a:cubicBezTo>
                <a:lnTo>
                  <a:pt x="4285317" y="5104812"/>
                </a:lnTo>
                <a:lnTo>
                  <a:pt x="4273108" y="5104812"/>
                </a:lnTo>
                <a:cubicBezTo>
                  <a:pt x="4272587" y="5104812"/>
                  <a:pt x="4272115" y="5104926"/>
                  <a:pt x="4271692" y="5105154"/>
                </a:cubicBezTo>
                <a:cubicBezTo>
                  <a:pt x="4271269" y="5105382"/>
                  <a:pt x="4270927" y="5105773"/>
                  <a:pt x="4270666" y="5106326"/>
                </a:cubicBezTo>
                <a:cubicBezTo>
                  <a:pt x="4270406" y="5106880"/>
                  <a:pt x="4270194" y="5107580"/>
                  <a:pt x="4270031" y="5108426"/>
                </a:cubicBezTo>
                <a:cubicBezTo>
                  <a:pt x="4269869" y="5109272"/>
                  <a:pt x="4269787" y="5110314"/>
                  <a:pt x="4269787" y="5111551"/>
                </a:cubicBezTo>
                <a:cubicBezTo>
                  <a:pt x="4269787" y="5113895"/>
                  <a:pt x="4270080" y="5115588"/>
                  <a:pt x="4270666" y="5116630"/>
                </a:cubicBezTo>
                <a:cubicBezTo>
                  <a:pt x="4271252" y="5117672"/>
                  <a:pt x="4272034" y="5118193"/>
                  <a:pt x="4273010" y="5118193"/>
                </a:cubicBezTo>
                <a:lnTo>
                  <a:pt x="4285317" y="5118193"/>
                </a:lnTo>
                <a:lnTo>
                  <a:pt x="4285317" y="5169566"/>
                </a:lnTo>
                <a:cubicBezTo>
                  <a:pt x="4285317" y="5174645"/>
                  <a:pt x="4285789" y="5179057"/>
                  <a:pt x="4286733" y="5182801"/>
                </a:cubicBezTo>
                <a:cubicBezTo>
                  <a:pt x="4287677" y="5186545"/>
                  <a:pt x="4289191" y="5189637"/>
                  <a:pt x="4291274" y="5192079"/>
                </a:cubicBezTo>
                <a:cubicBezTo>
                  <a:pt x="4293358" y="5194521"/>
                  <a:pt x="4296028" y="5196344"/>
                  <a:pt x="4299283" y="5197549"/>
                </a:cubicBezTo>
                <a:cubicBezTo>
                  <a:pt x="4302539" y="5198753"/>
                  <a:pt x="4306445" y="5199355"/>
                  <a:pt x="4311003" y="5199355"/>
                </a:cubicBezTo>
                <a:cubicBezTo>
                  <a:pt x="4312501" y="5199355"/>
                  <a:pt x="4313998" y="5199258"/>
                  <a:pt x="4315496" y="5199062"/>
                </a:cubicBezTo>
                <a:cubicBezTo>
                  <a:pt x="4316994" y="5198867"/>
                  <a:pt x="4318410" y="5198623"/>
                  <a:pt x="4319745" y="5198330"/>
                </a:cubicBezTo>
                <a:cubicBezTo>
                  <a:pt x="4321079" y="5198037"/>
                  <a:pt x="4322268" y="5197662"/>
                  <a:pt x="4323310" y="5197207"/>
                </a:cubicBezTo>
                <a:cubicBezTo>
                  <a:pt x="4324351" y="5196751"/>
                  <a:pt x="4325133" y="5196263"/>
                  <a:pt x="4325654" y="5195742"/>
                </a:cubicBezTo>
                <a:cubicBezTo>
                  <a:pt x="4326174" y="5195221"/>
                  <a:pt x="4326565" y="5194407"/>
                  <a:pt x="4326826" y="5193300"/>
                </a:cubicBezTo>
                <a:cubicBezTo>
                  <a:pt x="4327086" y="5192193"/>
                  <a:pt x="4327216" y="5190695"/>
                  <a:pt x="4327216" y="5188807"/>
                </a:cubicBezTo>
                <a:cubicBezTo>
                  <a:pt x="4327216" y="5187635"/>
                  <a:pt x="4327151" y="5186658"/>
                  <a:pt x="4327021" y="5185877"/>
                </a:cubicBezTo>
                <a:cubicBezTo>
                  <a:pt x="4326891" y="5185096"/>
                  <a:pt x="4326744" y="5184477"/>
                  <a:pt x="4326581" y="5184021"/>
                </a:cubicBezTo>
                <a:cubicBezTo>
                  <a:pt x="4326419" y="5183566"/>
                  <a:pt x="4326191" y="5183256"/>
                  <a:pt x="4325898" y="5183094"/>
                </a:cubicBezTo>
                <a:cubicBezTo>
                  <a:pt x="4325605" y="5182931"/>
                  <a:pt x="4325295" y="5182849"/>
                  <a:pt x="4324970" y="5182849"/>
                </a:cubicBezTo>
                <a:cubicBezTo>
                  <a:pt x="4324449" y="5182849"/>
                  <a:pt x="4323863" y="5182996"/>
                  <a:pt x="4323212" y="5183289"/>
                </a:cubicBezTo>
                <a:cubicBezTo>
                  <a:pt x="4322561" y="5183582"/>
                  <a:pt x="4321779" y="5183891"/>
                  <a:pt x="4320868" y="5184217"/>
                </a:cubicBezTo>
                <a:cubicBezTo>
                  <a:pt x="4319956" y="5184542"/>
                  <a:pt x="4318914" y="5184852"/>
                  <a:pt x="4317742" y="5185145"/>
                </a:cubicBezTo>
                <a:cubicBezTo>
                  <a:pt x="4316570" y="5185438"/>
                  <a:pt x="4315236" y="5185584"/>
                  <a:pt x="4313738" y="5185584"/>
                </a:cubicBezTo>
                <a:cubicBezTo>
                  <a:pt x="4309115" y="5185584"/>
                  <a:pt x="4305908" y="5184038"/>
                  <a:pt x="4304118" y="5180945"/>
                </a:cubicBezTo>
                <a:cubicBezTo>
                  <a:pt x="4302327" y="5177852"/>
                  <a:pt x="4301432" y="5173278"/>
                  <a:pt x="4301432" y="5167222"/>
                </a:cubicBezTo>
                <a:lnTo>
                  <a:pt x="4301432" y="5118193"/>
                </a:lnTo>
                <a:lnTo>
                  <a:pt x="4323993" y="5118193"/>
                </a:lnTo>
                <a:cubicBezTo>
                  <a:pt x="4324970" y="5118193"/>
                  <a:pt x="4325751" y="5117672"/>
                  <a:pt x="4326337" y="5116630"/>
                </a:cubicBezTo>
                <a:cubicBezTo>
                  <a:pt x="4326923" y="5115588"/>
                  <a:pt x="4327216" y="5113895"/>
                  <a:pt x="4327216" y="5111551"/>
                </a:cubicBezTo>
                <a:cubicBezTo>
                  <a:pt x="4327216" y="5110314"/>
                  <a:pt x="4327151" y="5109272"/>
                  <a:pt x="4327021" y="5108426"/>
                </a:cubicBezTo>
                <a:cubicBezTo>
                  <a:pt x="4326891" y="5107580"/>
                  <a:pt x="4326679" y="5106880"/>
                  <a:pt x="4326386" y="5106326"/>
                </a:cubicBezTo>
                <a:cubicBezTo>
                  <a:pt x="4326093" y="5105773"/>
                  <a:pt x="4325751" y="5105382"/>
                  <a:pt x="4325361" y="5105154"/>
                </a:cubicBezTo>
                <a:cubicBezTo>
                  <a:pt x="4324970" y="5104926"/>
                  <a:pt x="4324514" y="5104812"/>
                  <a:pt x="4323993" y="5104812"/>
                </a:cubicBezTo>
                <a:lnTo>
                  <a:pt x="4301432" y="5104812"/>
                </a:lnTo>
                <a:lnTo>
                  <a:pt x="4301432" y="5083911"/>
                </a:lnTo>
                <a:cubicBezTo>
                  <a:pt x="4301432" y="5083455"/>
                  <a:pt x="4301302" y="5083032"/>
                  <a:pt x="4301041" y="5082642"/>
                </a:cubicBezTo>
                <a:cubicBezTo>
                  <a:pt x="4300781" y="5082251"/>
                  <a:pt x="4300357" y="5081909"/>
                  <a:pt x="4299772" y="5081616"/>
                </a:cubicBezTo>
                <a:cubicBezTo>
                  <a:pt x="4299185" y="5081323"/>
                  <a:pt x="4298372" y="5081111"/>
                  <a:pt x="4297330" y="5080981"/>
                </a:cubicBezTo>
                <a:cubicBezTo>
                  <a:pt x="4296288" y="5080851"/>
                  <a:pt x="4294953" y="5080786"/>
                  <a:pt x="4293325" y="5080786"/>
                </a:cubicBezTo>
                <a:close/>
                <a:moveTo>
                  <a:pt x="1893026" y="5080786"/>
                </a:moveTo>
                <a:cubicBezTo>
                  <a:pt x="1891463" y="5080786"/>
                  <a:pt x="1890161" y="5080851"/>
                  <a:pt x="1889119" y="5080981"/>
                </a:cubicBezTo>
                <a:cubicBezTo>
                  <a:pt x="1888077" y="5081111"/>
                  <a:pt x="1887247" y="5081323"/>
                  <a:pt x="1886628" y="5081616"/>
                </a:cubicBezTo>
                <a:cubicBezTo>
                  <a:pt x="1886010" y="5081909"/>
                  <a:pt x="1885587" y="5082251"/>
                  <a:pt x="1885358" y="5082642"/>
                </a:cubicBezTo>
                <a:cubicBezTo>
                  <a:pt x="1885131" y="5083032"/>
                  <a:pt x="1885017" y="5083455"/>
                  <a:pt x="1885017" y="5083911"/>
                </a:cubicBezTo>
                <a:lnTo>
                  <a:pt x="1885017" y="5104812"/>
                </a:lnTo>
                <a:lnTo>
                  <a:pt x="1872808" y="5104812"/>
                </a:lnTo>
                <a:cubicBezTo>
                  <a:pt x="1872287" y="5104812"/>
                  <a:pt x="1871816" y="5104926"/>
                  <a:pt x="1871392" y="5105154"/>
                </a:cubicBezTo>
                <a:cubicBezTo>
                  <a:pt x="1870969" y="5105382"/>
                  <a:pt x="1870627" y="5105773"/>
                  <a:pt x="1870367" y="5106326"/>
                </a:cubicBezTo>
                <a:cubicBezTo>
                  <a:pt x="1870106" y="5106880"/>
                  <a:pt x="1869894" y="5107580"/>
                  <a:pt x="1869732" y="5108426"/>
                </a:cubicBezTo>
                <a:cubicBezTo>
                  <a:pt x="1869569" y="5109272"/>
                  <a:pt x="1869488" y="5110314"/>
                  <a:pt x="1869488" y="5111551"/>
                </a:cubicBezTo>
                <a:cubicBezTo>
                  <a:pt x="1869488" y="5113895"/>
                  <a:pt x="1869780" y="5115588"/>
                  <a:pt x="1870367" y="5116630"/>
                </a:cubicBezTo>
                <a:cubicBezTo>
                  <a:pt x="1870953" y="5117672"/>
                  <a:pt x="1871734" y="5118193"/>
                  <a:pt x="1872711" y="5118193"/>
                </a:cubicBezTo>
                <a:lnTo>
                  <a:pt x="1885017" y="5118193"/>
                </a:lnTo>
                <a:lnTo>
                  <a:pt x="1885017" y="5169566"/>
                </a:lnTo>
                <a:cubicBezTo>
                  <a:pt x="1885017" y="5174645"/>
                  <a:pt x="1885489" y="5179057"/>
                  <a:pt x="1886433" y="5182801"/>
                </a:cubicBezTo>
                <a:cubicBezTo>
                  <a:pt x="1887377" y="5186545"/>
                  <a:pt x="1888891" y="5189637"/>
                  <a:pt x="1890975" y="5192079"/>
                </a:cubicBezTo>
                <a:cubicBezTo>
                  <a:pt x="1893059" y="5194521"/>
                  <a:pt x="1895728" y="5196344"/>
                  <a:pt x="1898984" y="5197549"/>
                </a:cubicBezTo>
                <a:cubicBezTo>
                  <a:pt x="1902239" y="5198753"/>
                  <a:pt x="1906146" y="5199355"/>
                  <a:pt x="1910704" y="5199355"/>
                </a:cubicBezTo>
                <a:cubicBezTo>
                  <a:pt x="1912201" y="5199355"/>
                  <a:pt x="1913699" y="5199258"/>
                  <a:pt x="1915197" y="5199062"/>
                </a:cubicBezTo>
                <a:cubicBezTo>
                  <a:pt x="1916694" y="5198867"/>
                  <a:pt x="1918110" y="5198623"/>
                  <a:pt x="1919445" y="5198330"/>
                </a:cubicBezTo>
                <a:cubicBezTo>
                  <a:pt x="1920780" y="5198037"/>
                  <a:pt x="1921968" y="5197662"/>
                  <a:pt x="1923010" y="5197207"/>
                </a:cubicBezTo>
                <a:cubicBezTo>
                  <a:pt x="1924051" y="5196751"/>
                  <a:pt x="1924833" y="5196263"/>
                  <a:pt x="1925354" y="5195742"/>
                </a:cubicBezTo>
                <a:cubicBezTo>
                  <a:pt x="1925875" y="5195221"/>
                  <a:pt x="1926265" y="5194407"/>
                  <a:pt x="1926526" y="5193300"/>
                </a:cubicBezTo>
                <a:cubicBezTo>
                  <a:pt x="1926786" y="5192193"/>
                  <a:pt x="1926917" y="5190695"/>
                  <a:pt x="1926917" y="5188807"/>
                </a:cubicBezTo>
                <a:cubicBezTo>
                  <a:pt x="1926917" y="5187635"/>
                  <a:pt x="1926852" y="5186658"/>
                  <a:pt x="1926722" y="5185877"/>
                </a:cubicBezTo>
                <a:cubicBezTo>
                  <a:pt x="1926591" y="5185096"/>
                  <a:pt x="1926444" y="5184477"/>
                  <a:pt x="1926282" y="5184021"/>
                </a:cubicBezTo>
                <a:cubicBezTo>
                  <a:pt x="1926119" y="5183566"/>
                  <a:pt x="1925891" y="5183256"/>
                  <a:pt x="1925598" y="5183094"/>
                </a:cubicBezTo>
                <a:cubicBezTo>
                  <a:pt x="1925305" y="5182931"/>
                  <a:pt x="1924996" y="5182849"/>
                  <a:pt x="1924671" y="5182849"/>
                </a:cubicBezTo>
                <a:cubicBezTo>
                  <a:pt x="1924150" y="5182849"/>
                  <a:pt x="1923563" y="5182996"/>
                  <a:pt x="1922913" y="5183289"/>
                </a:cubicBezTo>
                <a:cubicBezTo>
                  <a:pt x="1922261" y="5183582"/>
                  <a:pt x="1921480" y="5183891"/>
                  <a:pt x="1920568" y="5184217"/>
                </a:cubicBezTo>
                <a:cubicBezTo>
                  <a:pt x="1919657" y="5184542"/>
                  <a:pt x="1918615" y="5184852"/>
                  <a:pt x="1917443" y="5185145"/>
                </a:cubicBezTo>
                <a:cubicBezTo>
                  <a:pt x="1916271" y="5185438"/>
                  <a:pt x="1914936" y="5185584"/>
                  <a:pt x="1913438" y="5185584"/>
                </a:cubicBezTo>
                <a:cubicBezTo>
                  <a:pt x="1908816" y="5185584"/>
                  <a:pt x="1905609" y="5184038"/>
                  <a:pt x="1903818" y="5180945"/>
                </a:cubicBezTo>
                <a:cubicBezTo>
                  <a:pt x="1902027" y="5177852"/>
                  <a:pt x="1901133" y="5173278"/>
                  <a:pt x="1901133" y="5167222"/>
                </a:cubicBezTo>
                <a:lnTo>
                  <a:pt x="1901133" y="5118193"/>
                </a:lnTo>
                <a:lnTo>
                  <a:pt x="1923693" y="5118193"/>
                </a:lnTo>
                <a:cubicBezTo>
                  <a:pt x="1924671" y="5118193"/>
                  <a:pt x="1925452" y="5117672"/>
                  <a:pt x="1926038" y="5116630"/>
                </a:cubicBezTo>
                <a:cubicBezTo>
                  <a:pt x="1926624" y="5115588"/>
                  <a:pt x="1926917" y="5113895"/>
                  <a:pt x="1926917" y="5111551"/>
                </a:cubicBezTo>
                <a:cubicBezTo>
                  <a:pt x="1926917" y="5110314"/>
                  <a:pt x="1926852" y="5109272"/>
                  <a:pt x="1926722" y="5108426"/>
                </a:cubicBezTo>
                <a:cubicBezTo>
                  <a:pt x="1926591" y="5107580"/>
                  <a:pt x="1926379" y="5106880"/>
                  <a:pt x="1926087" y="5106326"/>
                </a:cubicBezTo>
                <a:cubicBezTo>
                  <a:pt x="1925793" y="5105773"/>
                  <a:pt x="1925452" y="5105382"/>
                  <a:pt x="1925061" y="5105154"/>
                </a:cubicBezTo>
                <a:cubicBezTo>
                  <a:pt x="1924671" y="5104926"/>
                  <a:pt x="1924215" y="5104812"/>
                  <a:pt x="1923693" y="5104812"/>
                </a:cubicBezTo>
                <a:lnTo>
                  <a:pt x="1901133" y="5104812"/>
                </a:lnTo>
                <a:lnTo>
                  <a:pt x="1901133" y="5083911"/>
                </a:lnTo>
                <a:cubicBezTo>
                  <a:pt x="1901133" y="5083455"/>
                  <a:pt x="1901002" y="5083032"/>
                  <a:pt x="1900742" y="5082642"/>
                </a:cubicBezTo>
                <a:cubicBezTo>
                  <a:pt x="1900481" y="5082251"/>
                  <a:pt x="1900058" y="5081909"/>
                  <a:pt x="1899472" y="5081616"/>
                </a:cubicBezTo>
                <a:cubicBezTo>
                  <a:pt x="1898886" y="5081323"/>
                  <a:pt x="1898072" y="5081111"/>
                  <a:pt x="1897030" y="5080981"/>
                </a:cubicBezTo>
                <a:cubicBezTo>
                  <a:pt x="1895988" y="5080851"/>
                  <a:pt x="1894653" y="5080786"/>
                  <a:pt x="1893026" y="5080786"/>
                </a:cubicBezTo>
                <a:close/>
                <a:moveTo>
                  <a:pt x="6357325" y="5071312"/>
                </a:moveTo>
                <a:cubicBezTo>
                  <a:pt x="6356804" y="5071312"/>
                  <a:pt x="6356332" y="5071442"/>
                  <a:pt x="6355909" y="5071703"/>
                </a:cubicBezTo>
                <a:cubicBezTo>
                  <a:pt x="6355485" y="5071963"/>
                  <a:pt x="6355144" y="5072386"/>
                  <a:pt x="6354883" y="5072972"/>
                </a:cubicBezTo>
                <a:cubicBezTo>
                  <a:pt x="6354623" y="5073558"/>
                  <a:pt x="6354411" y="5074323"/>
                  <a:pt x="6354248" y="5075268"/>
                </a:cubicBezTo>
                <a:cubicBezTo>
                  <a:pt x="6354085" y="5076212"/>
                  <a:pt x="6354004" y="5077302"/>
                  <a:pt x="6354004" y="5078539"/>
                </a:cubicBezTo>
                <a:cubicBezTo>
                  <a:pt x="6354004" y="5079777"/>
                  <a:pt x="6354085" y="5080851"/>
                  <a:pt x="6354248" y="5081763"/>
                </a:cubicBezTo>
                <a:cubicBezTo>
                  <a:pt x="6354411" y="5082674"/>
                  <a:pt x="6354623" y="5083407"/>
                  <a:pt x="6354883" y="5083960"/>
                </a:cubicBezTo>
                <a:cubicBezTo>
                  <a:pt x="6355144" y="5084514"/>
                  <a:pt x="6355485" y="5084920"/>
                  <a:pt x="6355909" y="5085181"/>
                </a:cubicBezTo>
                <a:cubicBezTo>
                  <a:pt x="6356332" y="5085441"/>
                  <a:pt x="6356804" y="5085572"/>
                  <a:pt x="6357325" y="5085572"/>
                </a:cubicBezTo>
                <a:lnTo>
                  <a:pt x="6392876" y="5085572"/>
                </a:lnTo>
                <a:lnTo>
                  <a:pt x="6392876" y="5195156"/>
                </a:lnTo>
                <a:cubicBezTo>
                  <a:pt x="6392876" y="5195677"/>
                  <a:pt x="6393006" y="5196132"/>
                  <a:pt x="6393267" y="5196523"/>
                </a:cubicBezTo>
                <a:cubicBezTo>
                  <a:pt x="6393527" y="5196914"/>
                  <a:pt x="6393983" y="5197223"/>
                  <a:pt x="6394634" y="5197451"/>
                </a:cubicBezTo>
                <a:cubicBezTo>
                  <a:pt x="6395285" y="5197679"/>
                  <a:pt x="6396164" y="5197874"/>
                  <a:pt x="6397271" y="5198037"/>
                </a:cubicBezTo>
                <a:cubicBezTo>
                  <a:pt x="6398378" y="5198200"/>
                  <a:pt x="6399713" y="5198281"/>
                  <a:pt x="6401276" y="5198281"/>
                </a:cubicBezTo>
                <a:cubicBezTo>
                  <a:pt x="6402903" y="5198281"/>
                  <a:pt x="6404254" y="5198200"/>
                  <a:pt x="6405329" y="5198037"/>
                </a:cubicBezTo>
                <a:cubicBezTo>
                  <a:pt x="6406403" y="5197874"/>
                  <a:pt x="6407266" y="5197679"/>
                  <a:pt x="6407917" y="5197451"/>
                </a:cubicBezTo>
                <a:cubicBezTo>
                  <a:pt x="6408568" y="5197223"/>
                  <a:pt x="6409024" y="5196914"/>
                  <a:pt x="6409284" y="5196523"/>
                </a:cubicBezTo>
                <a:cubicBezTo>
                  <a:pt x="6409545" y="5196132"/>
                  <a:pt x="6409675" y="5195677"/>
                  <a:pt x="6409675" y="5195156"/>
                </a:cubicBezTo>
                <a:lnTo>
                  <a:pt x="6409675" y="5085572"/>
                </a:lnTo>
                <a:lnTo>
                  <a:pt x="6445226" y="5085572"/>
                </a:lnTo>
                <a:cubicBezTo>
                  <a:pt x="6445747" y="5085572"/>
                  <a:pt x="6446219" y="5085441"/>
                  <a:pt x="6446643" y="5085181"/>
                </a:cubicBezTo>
                <a:cubicBezTo>
                  <a:pt x="6447066" y="5084920"/>
                  <a:pt x="6447424" y="5084514"/>
                  <a:pt x="6447717" y="5083960"/>
                </a:cubicBezTo>
                <a:cubicBezTo>
                  <a:pt x="6448010" y="5083407"/>
                  <a:pt x="6448222" y="5082674"/>
                  <a:pt x="6448352" y="5081763"/>
                </a:cubicBezTo>
                <a:cubicBezTo>
                  <a:pt x="6448482" y="5080851"/>
                  <a:pt x="6448547" y="5079777"/>
                  <a:pt x="6448547" y="5078539"/>
                </a:cubicBezTo>
                <a:cubicBezTo>
                  <a:pt x="6448547" y="5077302"/>
                  <a:pt x="6448482" y="5076212"/>
                  <a:pt x="6448352" y="5075268"/>
                </a:cubicBezTo>
                <a:cubicBezTo>
                  <a:pt x="6448222" y="5074323"/>
                  <a:pt x="6448010" y="5073558"/>
                  <a:pt x="6447717" y="5072972"/>
                </a:cubicBezTo>
                <a:cubicBezTo>
                  <a:pt x="6447424" y="5072386"/>
                  <a:pt x="6447066" y="5071963"/>
                  <a:pt x="6446643" y="5071703"/>
                </a:cubicBezTo>
                <a:cubicBezTo>
                  <a:pt x="6446219" y="5071442"/>
                  <a:pt x="6445747" y="5071312"/>
                  <a:pt x="6445226" y="5071312"/>
                </a:cubicBezTo>
                <a:close/>
                <a:moveTo>
                  <a:pt x="6929894" y="5068089"/>
                </a:moveTo>
                <a:cubicBezTo>
                  <a:pt x="6926052" y="5068089"/>
                  <a:pt x="6923432" y="5068773"/>
                  <a:pt x="6922032" y="5070140"/>
                </a:cubicBezTo>
                <a:cubicBezTo>
                  <a:pt x="6920632" y="5071507"/>
                  <a:pt x="6919932" y="5074079"/>
                  <a:pt x="6919932" y="5077856"/>
                </a:cubicBezTo>
                <a:cubicBezTo>
                  <a:pt x="6919932" y="5081567"/>
                  <a:pt x="6920616" y="5084090"/>
                  <a:pt x="6921983" y="5085425"/>
                </a:cubicBezTo>
                <a:cubicBezTo>
                  <a:pt x="6923350" y="5086760"/>
                  <a:pt x="6925922" y="5087427"/>
                  <a:pt x="6929699" y="5087427"/>
                </a:cubicBezTo>
                <a:cubicBezTo>
                  <a:pt x="6933540" y="5087427"/>
                  <a:pt x="6936178" y="5086744"/>
                  <a:pt x="6937610" y="5085376"/>
                </a:cubicBezTo>
                <a:cubicBezTo>
                  <a:pt x="6939042" y="5084009"/>
                  <a:pt x="6939758" y="5081437"/>
                  <a:pt x="6939758" y="5077660"/>
                </a:cubicBezTo>
                <a:cubicBezTo>
                  <a:pt x="6939758" y="5073949"/>
                  <a:pt x="6939075" y="5071426"/>
                  <a:pt x="6937708" y="5070091"/>
                </a:cubicBezTo>
                <a:cubicBezTo>
                  <a:pt x="6936340" y="5068756"/>
                  <a:pt x="6933736" y="5068089"/>
                  <a:pt x="6929894" y="5068089"/>
                </a:cubicBezTo>
                <a:close/>
                <a:moveTo>
                  <a:pt x="6032689" y="5068089"/>
                </a:moveTo>
                <a:cubicBezTo>
                  <a:pt x="6028847" y="5068089"/>
                  <a:pt x="6026210" y="5068773"/>
                  <a:pt x="6024778" y="5070140"/>
                </a:cubicBezTo>
                <a:cubicBezTo>
                  <a:pt x="6023345" y="5071507"/>
                  <a:pt x="6022629" y="5074079"/>
                  <a:pt x="6022629" y="5077856"/>
                </a:cubicBezTo>
                <a:cubicBezTo>
                  <a:pt x="6022629" y="5081567"/>
                  <a:pt x="6023329" y="5084090"/>
                  <a:pt x="6024729" y="5085425"/>
                </a:cubicBezTo>
                <a:cubicBezTo>
                  <a:pt x="6026129" y="5086760"/>
                  <a:pt x="6028717" y="5087427"/>
                  <a:pt x="6032493" y="5087427"/>
                </a:cubicBezTo>
                <a:cubicBezTo>
                  <a:pt x="6036335" y="5087427"/>
                  <a:pt x="6038972" y="5086744"/>
                  <a:pt x="6040405" y="5085376"/>
                </a:cubicBezTo>
                <a:cubicBezTo>
                  <a:pt x="6041837" y="5084009"/>
                  <a:pt x="6042553" y="5081437"/>
                  <a:pt x="6042553" y="5077660"/>
                </a:cubicBezTo>
                <a:cubicBezTo>
                  <a:pt x="6042553" y="5073949"/>
                  <a:pt x="6041854" y="5071426"/>
                  <a:pt x="6040453" y="5070091"/>
                </a:cubicBezTo>
                <a:cubicBezTo>
                  <a:pt x="6039054" y="5068756"/>
                  <a:pt x="6036466" y="5068089"/>
                  <a:pt x="6032689" y="5068089"/>
                </a:cubicBezTo>
                <a:close/>
                <a:moveTo>
                  <a:pt x="5565964" y="5068089"/>
                </a:moveTo>
                <a:cubicBezTo>
                  <a:pt x="5562122" y="5068089"/>
                  <a:pt x="5559486" y="5068773"/>
                  <a:pt x="5558053" y="5070140"/>
                </a:cubicBezTo>
                <a:cubicBezTo>
                  <a:pt x="5556620" y="5071507"/>
                  <a:pt x="5555904" y="5074079"/>
                  <a:pt x="5555904" y="5077856"/>
                </a:cubicBezTo>
                <a:cubicBezTo>
                  <a:pt x="5555904" y="5081567"/>
                  <a:pt x="5556604" y="5084090"/>
                  <a:pt x="5558004" y="5085425"/>
                </a:cubicBezTo>
                <a:cubicBezTo>
                  <a:pt x="5559404" y="5086760"/>
                  <a:pt x="5561992" y="5087427"/>
                  <a:pt x="5565769" y="5087427"/>
                </a:cubicBezTo>
                <a:cubicBezTo>
                  <a:pt x="5569610" y="5087427"/>
                  <a:pt x="5572247" y="5086744"/>
                  <a:pt x="5573680" y="5085376"/>
                </a:cubicBezTo>
                <a:cubicBezTo>
                  <a:pt x="5575112" y="5084009"/>
                  <a:pt x="5575829" y="5081437"/>
                  <a:pt x="5575829" y="5077660"/>
                </a:cubicBezTo>
                <a:cubicBezTo>
                  <a:pt x="5575829" y="5073949"/>
                  <a:pt x="5575129" y="5071426"/>
                  <a:pt x="5573729" y="5070091"/>
                </a:cubicBezTo>
                <a:cubicBezTo>
                  <a:pt x="5572329" y="5068756"/>
                  <a:pt x="5569741" y="5068089"/>
                  <a:pt x="5565964" y="5068089"/>
                </a:cubicBezTo>
                <a:close/>
                <a:moveTo>
                  <a:pt x="2003614" y="5068089"/>
                </a:moveTo>
                <a:cubicBezTo>
                  <a:pt x="1999773" y="5068089"/>
                  <a:pt x="1997135" y="5068773"/>
                  <a:pt x="1995703" y="5070140"/>
                </a:cubicBezTo>
                <a:cubicBezTo>
                  <a:pt x="1994271" y="5071507"/>
                  <a:pt x="1993555" y="5074079"/>
                  <a:pt x="1993555" y="5077856"/>
                </a:cubicBezTo>
                <a:cubicBezTo>
                  <a:pt x="1993555" y="5081567"/>
                  <a:pt x="1994255" y="5084090"/>
                  <a:pt x="1995654" y="5085425"/>
                </a:cubicBezTo>
                <a:cubicBezTo>
                  <a:pt x="1997054" y="5086760"/>
                  <a:pt x="1999642" y="5087427"/>
                  <a:pt x="2003419" y="5087427"/>
                </a:cubicBezTo>
                <a:cubicBezTo>
                  <a:pt x="2007261" y="5087427"/>
                  <a:pt x="2009898" y="5086744"/>
                  <a:pt x="2011330" y="5085376"/>
                </a:cubicBezTo>
                <a:cubicBezTo>
                  <a:pt x="2012763" y="5084009"/>
                  <a:pt x="2013479" y="5081437"/>
                  <a:pt x="2013479" y="5077660"/>
                </a:cubicBezTo>
                <a:cubicBezTo>
                  <a:pt x="2013479" y="5073949"/>
                  <a:pt x="2012779" y="5071426"/>
                  <a:pt x="2011379" y="5070091"/>
                </a:cubicBezTo>
                <a:cubicBezTo>
                  <a:pt x="2009979" y="5068756"/>
                  <a:pt x="2007391" y="5068089"/>
                  <a:pt x="2003614" y="5068089"/>
                </a:cubicBezTo>
                <a:close/>
                <a:moveTo>
                  <a:pt x="1841689" y="5068089"/>
                </a:moveTo>
                <a:cubicBezTo>
                  <a:pt x="1837848" y="5068089"/>
                  <a:pt x="1835211" y="5068773"/>
                  <a:pt x="1833778" y="5070140"/>
                </a:cubicBezTo>
                <a:cubicBezTo>
                  <a:pt x="1832346" y="5071507"/>
                  <a:pt x="1831629" y="5074079"/>
                  <a:pt x="1831629" y="5077856"/>
                </a:cubicBezTo>
                <a:cubicBezTo>
                  <a:pt x="1831629" y="5081567"/>
                  <a:pt x="1832329" y="5084090"/>
                  <a:pt x="1833730" y="5085425"/>
                </a:cubicBezTo>
                <a:cubicBezTo>
                  <a:pt x="1835129" y="5086760"/>
                  <a:pt x="1837717" y="5087427"/>
                  <a:pt x="1841494" y="5087427"/>
                </a:cubicBezTo>
                <a:cubicBezTo>
                  <a:pt x="1845335" y="5087427"/>
                  <a:pt x="1847973" y="5086744"/>
                  <a:pt x="1849405" y="5085376"/>
                </a:cubicBezTo>
                <a:cubicBezTo>
                  <a:pt x="1850838" y="5084009"/>
                  <a:pt x="1851554" y="5081437"/>
                  <a:pt x="1851554" y="5077660"/>
                </a:cubicBezTo>
                <a:cubicBezTo>
                  <a:pt x="1851554" y="5073949"/>
                  <a:pt x="1850854" y="5071426"/>
                  <a:pt x="1849454" y="5070091"/>
                </a:cubicBezTo>
                <a:cubicBezTo>
                  <a:pt x="1848054" y="5068756"/>
                  <a:pt x="1845466" y="5068089"/>
                  <a:pt x="1841689" y="5068089"/>
                </a:cubicBezTo>
                <a:close/>
                <a:moveTo>
                  <a:pt x="1460689" y="5068089"/>
                </a:moveTo>
                <a:cubicBezTo>
                  <a:pt x="1456848" y="5068089"/>
                  <a:pt x="1454211" y="5068773"/>
                  <a:pt x="1452778" y="5070140"/>
                </a:cubicBezTo>
                <a:cubicBezTo>
                  <a:pt x="1451346" y="5071507"/>
                  <a:pt x="1450629" y="5074079"/>
                  <a:pt x="1450629" y="5077856"/>
                </a:cubicBezTo>
                <a:cubicBezTo>
                  <a:pt x="1450629" y="5081567"/>
                  <a:pt x="1451330" y="5084090"/>
                  <a:pt x="1452729" y="5085425"/>
                </a:cubicBezTo>
                <a:cubicBezTo>
                  <a:pt x="1454129" y="5086760"/>
                  <a:pt x="1456718" y="5087427"/>
                  <a:pt x="1460494" y="5087427"/>
                </a:cubicBezTo>
                <a:cubicBezTo>
                  <a:pt x="1464336" y="5087427"/>
                  <a:pt x="1466973" y="5086744"/>
                  <a:pt x="1468405" y="5085376"/>
                </a:cubicBezTo>
                <a:cubicBezTo>
                  <a:pt x="1469837" y="5084009"/>
                  <a:pt x="1470554" y="5081437"/>
                  <a:pt x="1470554" y="5077660"/>
                </a:cubicBezTo>
                <a:cubicBezTo>
                  <a:pt x="1470554" y="5073949"/>
                  <a:pt x="1469854" y="5071426"/>
                  <a:pt x="1468454" y="5070091"/>
                </a:cubicBezTo>
                <a:cubicBezTo>
                  <a:pt x="1467054" y="5068756"/>
                  <a:pt x="1464466" y="5068089"/>
                  <a:pt x="1460689" y="5068089"/>
                </a:cubicBezTo>
                <a:close/>
                <a:moveTo>
                  <a:pt x="8025256" y="5062034"/>
                </a:moveTo>
                <a:cubicBezTo>
                  <a:pt x="8023692" y="5062034"/>
                  <a:pt x="8022406" y="5062115"/>
                  <a:pt x="8021398" y="5062278"/>
                </a:cubicBezTo>
                <a:cubicBezTo>
                  <a:pt x="8020388" y="5062440"/>
                  <a:pt x="8019558" y="5062636"/>
                  <a:pt x="8018907" y="5062864"/>
                </a:cubicBezTo>
                <a:cubicBezTo>
                  <a:pt x="8018256" y="5063092"/>
                  <a:pt x="8017816" y="5063417"/>
                  <a:pt x="8017588" y="5063840"/>
                </a:cubicBezTo>
                <a:cubicBezTo>
                  <a:pt x="8017360" y="5064264"/>
                  <a:pt x="8017246" y="5064703"/>
                  <a:pt x="8017246" y="5065159"/>
                </a:cubicBezTo>
                <a:lnTo>
                  <a:pt x="8017246" y="5116240"/>
                </a:lnTo>
                <a:cubicBezTo>
                  <a:pt x="8013080" y="5111877"/>
                  <a:pt x="8008863" y="5108573"/>
                  <a:pt x="8004598" y="5106326"/>
                </a:cubicBezTo>
                <a:cubicBezTo>
                  <a:pt x="8000334" y="5104080"/>
                  <a:pt x="7995629" y="5102957"/>
                  <a:pt x="7990486" y="5102957"/>
                </a:cubicBezTo>
                <a:cubicBezTo>
                  <a:pt x="7984300" y="5102957"/>
                  <a:pt x="7978846" y="5104112"/>
                  <a:pt x="7974126" y="5106424"/>
                </a:cubicBezTo>
                <a:cubicBezTo>
                  <a:pt x="7969405" y="5108735"/>
                  <a:pt x="7965450" y="5112040"/>
                  <a:pt x="7962259" y="5116337"/>
                </a:cubicBezTo>
                <a:cubicBezTo>
                  <a:pt x="7959068" y="5120635"/>
                  <a:pt x="7956660" y="5125827"/>
                  <a:pt x="7955032" y="5131915"/>
                </a:cubicBezTo>
                <a:cubicBezTo>
                  <a:pt x="7953404" y="5138003"/>
                  <a:pt x="7952590" y="5144824"/>
                  <a:pt x="7952590" y="5152377"/>
                </a:cubicBezTo>
                <a:cubicBezTo>
                  <a:pt x="7952590" y="5158758"/>
                  <a:pt x="7953241" y="5164830"/>
                  <a:pt x="7954544" y="5170592"/>
                </a:cubicBezTo>
                <a:cubicBezTo>
                  <a:pt x="7955846" y="5176354"/>
                  <a:pt x="7957913" y="5181368"/>
                  <a:pt x="7960746" y="5185633"/>
                </a:cubicBezTo>
                <a:cubicBezTo>
                  <a:pt x="7963578" y="5189898"/>
                  <a:pt x="7967273" y="5193284"/>
                  <a:pt x="7971830" y="5195790"/>
                </a:cubicBezTo>
                <a:cubicBezTo>
                  <a:pt x="7976388" y="5198297"/>
                  <a:pt x="7981890" y="5199551"/>
                  <a:pt x="7988336" y="5199551"/>
                </a:cubicBezTo>
                <a:cubicBezTo>
                  <a:pt x="7994262" y="5199551"/>
                  <a:pt x="7999715" y="5198151"/>
                  <a:pt x="8004696" y="5195351"/>
                </a:cubicBezTo>
                <a:cubicBezTo>
                  <a:pt x="8009677" y="5192551"/>
                  <a:pt x="8014479" y="5188644"/>
                  <a:pt x="8019102" y="5183631"/>
                </a:cubicBezTo>
                <a:lnTo>
                  <a:pt x="8019102" y="5195253"/>
                </a:lnTo>
                <a:cubicBezTo>
                  <a:pt x="8019102" y="5195774"/>
                  <a:pt x="8019232" y="5196230"/>
                  <a:pt x="8019493" y="5196621"/>
                </a:cubicBezTo>
                <a:cubicBezTo>
                  <a:pt x="8019754" y="5197011"/>
                  <a:pt x="8020176" y="5197321"/>
                  <a:pt x="8020762" y="5197549"/>
                </a:cubicBezTo>
                <a:cubicBezTo>
                  <a:pt x="8021348" y="5197776"/>
                  <a:pt x="8022098" y="5197955"/>
                  <a:pt x="8023009" y="5198086"/>
                </a:cubicBezTo>
                <a:cubicBezTo>
                  <a:pt x="8023920" y="5198216"/>
                  <a:pt x="8025060" y="5198281"/>
                  <a:pt x="8026428" y="5198281"/>
                </a:cubicBezTo>
                <a:cubicBezTo>
                  <a:pt x="8027730" y="5198281"/>
                  <a:pt x="8028836" y="5198216"/>
                  <a:pt x="8029748" y="5198086"/>
                </a:cubicBezTo>
                <a:cubicBezTo>
                  <a:pt x="8030660" y="5197955"/>
                  <a:pt x="8031392" y="5197776"/>
                  <a:pt x="8031946" y="5197549"/>
                </a:cubicBezTo>
                <a:cubicBezTo>
                  <a:pt x="8032499" y="5197321"/>
                  <a:pt x="8032890" y="5197011"/>
                  <a:pt x="8033118" y="5196621"/>
                </a:cubicBezTo>
                <a:cubicBezTo>
                  <a:pt x="8033346" y="5196230"/>
                  <a:pt x="8033460" y="5195774"/>
                  <a:pt x="8033460" y="5195253"/>
                </a:cubicBezTo>
                <a:lnTo>
                  <a:pt x="8033460" y="5065159"/>
                </a:lnTo>
                <a:cubicBezTo>
                  <a:pt x="8033460" y="5064703"/>
                  <a:pt x="8033313" y="5064264"/>
                  <a:pt x="8033020" y="5063840"/>
                </a:cubicBezTo>
                <a:cubicBezTo>
                  <a:pt x="8032727" y="5063417"/>
                  <a:pt x="8032288" y="5063092"/>
                  <a:pt x="8031702" y="5062864"/>
                </a:cubicBezTo>
                <a:cubicBezTo>
                  <a:pt x="8031116" y="5062636"/>
                  <a:pt x="8030302" y="5062440"/>
                  <a:pt x="8029260" y="5062278"/>
                </a:cubicBezTo>
                <a:cubicBezTo>
                  <a:pt x="8028218" y="5062115"/>
                  <a:pt x="8026883" y="5062034"/>
                  <a:pt x="8025256" y="5062034"/>
                </a:cubicBezTo>
                <a:close/>
                <a:moveTo>
                  <a:pt x="6882256" y="5062034"/>
                </a:moveTo>
                <a:cubicBezTo>
                  <a:pt x="6880692" y="5062034"/>
                  <a:pt x="6879406" y="5062115"/>
                  <a:pt x="6878398" y="5062278"/>
                </a:cubicBezTo>
                <a:cubicBezTo>
                  <a:pt x="6877388" y="5062440"/>
                  <a:pt x="6876558" y="5062636"/>
                  <a:pt x="6875907" y="5062864"/>
                </a:cubicBezTo>
                <a:cubicBezTo>
                  <a:pt x="6875256" y="5063092"/>
                  <a:pt x="6874816" y="5063417"/>
                  <a:pt x="6874588" y="5063840"/>
                </a:cubicBezTo>
                <a:cubicBezTo>
                  <a:pt x="6874360" y="5064264"/>
                  <a:pt x="6874246" y="5064703"/>
                  <a:pt x="6874246" y="5065159"/>
                </a:cubicBezTo>
                <a:lnTo>
                  <a:pt x="6874246" y="5116240"/>
                </a:lnTo>
                <a:cubicBezTo>
                  <a:pt x="6870080" y="5111877"/>
                  <a:pt x="6865863" y="5108573"/>
                  <a:pt x="6861598" y="5106326"/>
                </a:cubicBezTo>
                <a:cubicBezTo>
                  <a:pt x="6857334" y="5104080"/>
                  <a:pt x="6852629" y="5102957"/>
                  <a:pt x="6847486" y="5102957"/>
                </a:cubicBezTo>
                <a:cubicBezTo>
                  <a:pt x="6841300" y="5102957"/>
                  <a:pt x="6835846" y="5104112"/>
                  <a:pt x="6831126" y="5106424"/>
                </a:cubicBezTo>
                <a:cubicBezTo>
                  <a:pt x="6826405" y="5108735"/>
                  <a:pt x="6822450" y="5112040"/>
                  <a:pt x="6819259" y="5116337"/>
                </a:cubicBezTo>
                <a:cubicBezTo>
                  <a:pt x="6816068" y="5120635"/>
                  <a:pt x="6813660" y="5125827"/>
                  <a:pt x="6812032" y="5131915"/>
                </a:cubicBezTo>
                <a:cubicBezTo>
                  <a:pt x="6810404" y="5138003"/>
                  <a:pt x="6809590" y="5144824"/>
                  <a:pt x="6809590" y="5152377"/>
                </a:cubicBezTo>
                <a:cubicBezTo>
                  <a:pt x="6809590" y="5158758"/>
                  <a:pt x="6810241" y="5164830"/>
                  <a:pt x="6811544" y="5170592"/>
                </a:cubicBezTo>
                <a:cubicBezTo>
                  <a:pt x="6812846" y="5176354"/>
                  <a:pt x="6814913" y="5181368"/>
                  <a:pt x="6817746" y="5185633"/>
                </a:cubicBezTo>
                <a:cubicBezTo>
                  <a:pt x="6820578" y="5189898"/>
                  <a:pt x="6824273" y="5193284"/>
                  <a:pt x="6828830" y="5195790"/>
                </a:cubicBezTo>
                <a:cubicBezTo>
                  <a:pt x="6833388" y="5198297"/>
                  <a:pt x="6838890" y="5199551"/>
                  <a:pt x="6845336" y="5199551"/>
                </a:cubicBezTo>
                <a:cubicBezTo>
                  <a:pt x="6851262" y="5199551"/>
                  <a:pt x="6856715" y="5198151"/>
                  <a:pt x="6861696" y="5195351"/>
                </a:cubicBezTo>
                <a:cubicBezTo>
                  <a:pt x="6866677" y="5192551"/>
                  <a:pt x="6871479" y="5188644"/>
                  <a:pt x="6876102" y="5183631"/>
                </a:cubicBezTo>
                <a:lnTo>
                  <a:pt x="6876102" y="5195253"/>
                </a:lnTo>
                <a:cubicBezTo>
                  <a:pt x="6876102" y="5195774"/>
                  <a:pt x="6876232" y="5196230"/>
                  <a:pt x="6876493" y="5196621"/>
                </a:cubicBezTo>
                <a:cubicBezTo>
                  <a:pt x="6876754" y="5197011"/>
                  <a:pt x="6877176" y="5197321"/>
                  <a:pt x="6877762" y="5197549"/>
                </a:cubicBezTo>
                <a:cubicBezTo>
                  <a:pt x="6878348" y="5197776"/>
                  <a:pt x="6879098" y="5197955"/>
                  <a:pt x="6880009" y="5198086"/>
                </a:cubicBezTo>
                <a:cubicBezTo>
                  <a:pt x="6880920" y="5198216"/>
                  <a:pt x="6882060" y="5198281"/>
                  <a:pt x="6883428" y="5198281"/>
                </a:cubicBezTo>
                <a:cubicBezTo>
                  <a:pt x="6884730" y="5198281"/>
                  <a:pt x="6885836" y="5198216"/>
                  <a:pt x="6886748" y="5198086"/>
                </a:cubicBezTo>
                <a:cubicBezTo>
                  <a:pt x="6887660" y="5197955"/>
                  <a:pt x="6888392" y="5197776"/>
                  <a:pt x="6888946" y="5197549"/>
                </a:cubicBezTo>
                <a:cubicBezTo>
                  <a:pt x="6889499" y="5197321"/>
                  <a:pt x="6889890" y="5197011"/>
                  <a:pt x="6890118" y="5196621"/>
                </a:cubicBezTo>
                <a:cubicBezTo>
                  <a:pt x="6890346" y="5196230"/>
                  <a:pt x="6890460" y="5195774"/>
                  <a:pt x="6890460" y="5195253"/>
                </a:cubicBezTo>
                <a:lnTo>
                  <a:pt x="6890460" y="5065159"/>
                </a:lnTo>
                <a:cubicBezTo>
                  <a:pt x="6890460" y="5064703"/>
                  <a:pt x="6890313" y="5064264"/>
                  <a:pt x="6890020" y="5063840"/>
                </a:cubicBezTo>
                <a:cubicBezTo>
                  <a:pt x="6889727" y="5063417"/>
                  <a:pt x="6889288" y="5063092"/>
                  <a:pt x="6888702" y="5062864"/>
                </a:cubicBezTo>
                <a:cubicBezTo>
                  <a:pt x="6888116" y="5062636"/>
                  <a:pt x="6887302" y="5062440"/>
                  <a:pt x="6886260" y="5062278"/>
                </a:cubicBezTo>
                <a:cubicBezTo>
                  <a:pt x="6885218" y="5062115"/>
                  <a:pt x="6883883" y="5062034"/>
                  <a:pt x="6882256" y="5062034"/>
                </a:cubicBezTo>
                <a:close/>
                <a:moveTo>
                  <a:pt x="3662806" y="5062034"/>
                </a:moveTo>
                <a:cubicBezTo>
                  <a:pt x="3661243" y="5062034"/>
                  <a:pt x="3659957" y="5062115"/>
                  <a:pt x="3658948" y="5062278"/>
                </a:cubicBezTo>
                <a:cubicBezTo>
                  <a:pt x="3657939" y="5062440"/>
                  <a:pt x="3657108" y="5062636"/>
                  <a:pt x="3656457" y="5062864"/>
                </a:cubicBezTo>
                <a:cubicBezTo>
                  <a:pt x="3655806" y="5063092"/>
                  <a:pt x="3655367" y="5063417"/>
                  <a:pt x="3655139" y="5063840"/>
                </a:cubicBezTo>
                <a:cubicBezTo>
                  <a:pt x="3654911" y="5064264"/>
                  <a:pt x="3654797" y="5064703"/>
                  <a:pt x="3654797" y="5065159"/>
                </a:cubicBezTo>
                <a:lnTo>
                  <a:pt x="3654797" y="5116240"/>
                </a:lnTo>
                <a:cubicBezTo>
                  <a:pt x="3650630" y="5111877"/>
                  <a:pt x="3646414" y="5108573"/>
                  <a:pt x="3642149" y="5106326"/>
                </a:cubicBezTo>
                <a:cubicBezTo>
                  <a:pt x="3637884" y="5104080"/>
                  <a:pt x="3633180" y="5102957"/>
                  <a:pt x="3628036" y="5102957"/>
                </a:cubicBezTo>
                <a:cubicBezTo>
                  <a:pt x="3621850" y="5102957"/>
                  <a:pt x="3616397" y="5104112"/>
                  <a:pt x="3611676" y="5106424"/>
                </a:cubicBezTo>
                <a:cubicBezTo>
                  <a:pt x="3606956" y="5108735"/>
                  <a:pt x="3603000" y="5112040"/>
                  <a:pt x="3599810" y="5116337"/>
                </a:cubicBezTo>
                <a:cubicBezTo>
                  <a:pt x="3596619" y="5120635"/>
                  <a:pt x="3594210" y="5125827"/>
                  <a:pt x="3592582" y="5131915"/>
                </a:cubicBezTo>
                <a:cubicBezTo>
                  <a:pt x="3590954" y="5138003"/>
                  <a:pt x="3590141" y="5144824"/>
                  <a:pt x="3590141" y="5152377"/>
                </a:cubicBezTo>
                <a:cubicBezTo>
                  <a:pt x="3590141" y="5158758"/>
                  <a:pt x="3590792" y="5164830"/>
                  <a:pt x="3592094" y="5170592"/>
                </a:cubicBezTo>
                <a:cubicBezTo>
                  <a:pt x="3593396" y="5176354"/>
                  <a:pt x="3595463" y="5181368"/>
                  <a:pt x="3598296" y="5185633"/>
                </a:cubicBezTo>
                <a:cubicBezTo>
                  <a:pt x="3601128" y="5189898"/>
                  <a:pt x="3604823" y="5193284"/>
                  <a:pt x="3609381" y="5195790"/>
                </a:cubicBezTo>
                <a:cubicBezTo>
                  <a:pt x="3613939" y="5198297"/>
                  <a:pt x="3619441" y="5199551"/>
                  <a:pt x="3625887" y="5199551"/>
                </a:cubicBezTo>
                <a:cubicBezTo>
                  <a:pt x="3631812" y="5199551"/>
                  <a:pt x="3637265" y="5198151"/>
                  <a:pt x="3642246" y="5195351"/>
                </a:cubicBezTo>
                <a:cubicBezTo>
                  <a:pt x="3647228" y="5192551"/>
                  <a:pt x="3652030" y="5188644"/>
                  <a:pt x="3656653" y="5183631"/>
                </a:cubicBezTo>
                <a:lnTo>
                  <a:pt x="3656653" y="5195253"/>
                </a:lnTo>
                <a:cubicBezTo>
                  <a:pt x="3656653" y="5195774"/>
                  <a:pt x="3656783" y="5196230"/>
                  <a:pt x="3657043" y="5196621"/>
                </a:cubicBezTo>
                <a:cubicBezTo>
                  <a:pt x="3657304" y="5197011"/>
                  <a:pt x="3657727" y="5197321"/>
                  <a:pt x="3658313" y="5197549"/>
                </a:cubicBezTo>
                <a:cubicBezTo>
                  <a:pt x="3658899" y="5197776"/>
                  <a:pt x="3659648" y="5197955"/>
                  <a:pt x="3660559" y="5198086"/>
                </a:cubicBezTo>
                <a:cubicBezTo>
                  <a:pt x="3661471" y="5198216"/>
                  <a:pt x="3662610" y="5198281"/>
                  <a:pt x="3663978" y="5198281"/>
                </a:cubicBezTo>
                <a:cubicBezTo>
                  <a:pt x="3665280" y="5198281"/>
                  <a:pt x="3666387" y="5198216"/>
                  <a:pt x="3667298" y="5198086"/>
                </a:cubicBezTo>
                <a:cubicBezTo>
                  <a:pt x="3668210" y="5197955"/>
                  <a:pt x="3668943" y="5197776"/>
                  <a:pt x="3669496" y="5197549"/>
                </a:cubicBezTo>
                <a:cubicBezTo>
                  <a:pt x="3670049" y="5197321"/>
                  <a:pt x="3670440" y="5197011"/>
                  <a:pt x="3670668" y="5196621"/>
                </a:cubicBezTo>
                <a:cubicBezTo>
                  <a:pt x="3670896" y="5196230"/>
                  <a:pt x="3671010" y="5195774"/>
                  <a:pt x="3671010" y="5195253"/>
                </a:cubicBezTo>
                <a:lnTo>
                  <a:pt x="3671010" y="5065159"/>
                </a:lnTo>
                <a:cubicBezTo>
                  <a:pt x="3671010" y="5064703"/>
                  <a:pt x="3670863" y="5064264"/>
                  <a:pt x="3670570" y="5063840"/>
                </a:cubicBezTo>
                <a:cubicBezTo>
                  <a:pt x="3670277" y="5063417"/>
                  <a:pt x="3669838" y="5063092"/>
                  <a:pt x="3669252" y="5062864"/>
                </a:cubicBezTo>
                <a:cubicBezTo>
                  <a:pt x="3668666" y="5062636"/>
                  <a:pt x="3667852" y="5062440"/>
                  <a:pt x="3666810" y="5062278"/>
                </a:cubicBezTo>
                <a:cubicBezTo>
                  <a:pt x="3665768" y="5062115"/>
                  <a:pt x="3664433" y="5062034"/>
                  <a:pt x="3662806" y="5062034"/>
                </a:cubicBezTo>
                <a:close/>
                <a:moveTo>
                  <a:pt x="8509091" y="5061643"/>
                </a:moveTo>
                <a:cubicBezTo>
                  <a:pt x="8507528" y="5061643"/>
                  <a:pt x="8506226" y="5061708"/>
                  <a:pt x="8505184" y="5061838"/>
                </a:cubicBezTo>
                <a:cubicBezTo>
                  <a:pt x="8504142" y="5061968"/>
                  <a:pt x="8503312" y="5062164"/>
                  <a:pt x="8502694" y="5062424"/>
                </a:cubicBezTo>
                <a:cubicBezTo>
                  <a:pt x="8502074" y="5062685"/>
                  <a:pt x="8501652" y="5063010"/>
                  <a:pt x="8501424" y="5063401"/>
                </a:cubicBezTo>
                <a:cubicBezTo>
                  <a:pt x="8501196" y="5063792"/>
                  <a:pt x="8501082" y="5064247"/>
                  <a:pt x="8501082" y="5064768"/>
                </a:cubicBezTo>
                <a:lnTo>
                  <a:pt x="8501082" y="5195253"/>
                </a:lnTo>
                <a:cubicBezTo>
                  <a:pt x="8501082" y="5195774"/>
                  <a:pt x="8501196" y="5196214"/>
                  <a:pt x="8501424" y="5196572"/>
                </a:cubicBezTo>
                <a:cubicBezTo>
                  <a:pt x="8501652" y="5196930"/>
                  <a:pt x="8502074" y="5197239"/>
                  <a:pt x="8502694" y="5197500"/>
                </a:cubicBezTo>
                <a:cubicBezTo>
                  <a:pt x="8503312" y="5197760"/>
                  <a:pt x="8504142" y="5197955"/>
                  <a:pt x="8505184" y="5198086"/>
                </a:cubicBezTo>
                <a:cubicBezTo>
                  <a:pt x="8506226" y="5198216"/>
                  <a:pt x="8507528" y="5198281"/>
                  <a:pt x="8509091" y="5198281"/>
                </a:cubicBezTo>
                <a:cubicBezTo>
                  <a:pt x="8510718" y="5198281"/>
                  <a:pt x="8512054" y="5198216"/>
                  <a:pt x="8513096" y="5198086"/>
                </a:cubicBezTo>
                <a:cubicBezTo>
                  <a:pt x="8514136" y="5197955"/>
                  <a:pt x="8514951" y="5197760"/>
                  <a:pt x="8515537" y="5197500"/>
                </a:cubicBezTo>
                <a:cubicBezTo>
                  <a:pt x="8516123" y="5197239"/>
                  <a:pt x="8516546" y="5196930"/>
                  <a:pt x="8516806" y="5196572"/>
                </a:cubicBezTo>
                <a:cubicBezTo>
                  <a:pt x="8517066" y="5196214"/>
                  <a:pt x="8517198" y="5195774"/>
                  <a:pt x="8517198" y="5195253"/>
                </a:cubicBezTo>
                <a:lnTo>
                  <a:pt x="8517198" y="5133820"/>
                </a:lnTo>
                <a:cubicBezTo>
                  <a:pt x="8521625" y="5128285"/>
                  <a:pt x="8525856" y="5124086"/>
                  <a:pt x="8529894" y="5121221"/>
                </a:cubicBezTo>
                <a:cubicBezTo>
                  <a:pt x="8533931" y="5118356"/>
                  <a:pt x="8537968" y="5116923"/>
                  <a:pt x="8542005" y="5116923"/>
                </a:cubicBezTo>
                <a:cubicBezTo>
                  <a:pt x="8545130" y="5116923"/>
                  <a:pt x="8547881" y="5117509"/>
                  <a:pt x="8550258" y="5118681"/>
                </a:cubicBezTo>
                <a:cubicBezTo>
                  <a:pt x="8552634" y="5119853"/>
                  <a:pt x="8554571" y="5121546"/>
                  <a:pt x="8556070" y="5123760"/>
                </a:cubicBezTo>
                <a:cubicBezTo>
                  <a:pt x="8557567" y="5125974"/>
                  <a:pt x="8558706" y="5128611"/>
                  <a:pt x="8559488" y="5131671"/>
                </a:cubicBezTo>
                <a:cubicBezTo>
                  <a:pt x="8560269" y="5134731"/>
                  <a:pt x="8560660" y="5138768"/>
                  <a:pt x="8560660" y="5143782"/>
                </a:cubicBezTo>
                <a:lnTo>
                  <a:pt x="8560660" y="5195253"/>
                </a:lnTo>
                <a:cubicBezTo>
                  <a:pt x="8560660" y="5195774"/>
                  <a:pt x="8560790" y="5196214"/>
                  <a:pt x="8561050" y="5196572"/>
                </a:cubicBezTo>
                <a:cubicBezTo>
                  <a:pt x="8561310" y="5196930"/>
                  <a:pt x="8561734" y="5197239"/>
                  <a:pt x="8562320" y="5197500"/>
                </a:cubicBezTo>
                <a:cubicBezTo>
                  <a:pt x="8562906" y="5197760"/>
                  <a:pt x="8563720" y="5197955"/>
                  <a:pt x="8564762" y="5198086"/>
                </a:cubicBezTo>
                <a:cubicBezTo>
                  <a:pt x="8565803" y="5198216"/>
                  <a:pt x="8567138" y="5198281"/>
                  <a:pt x="8568766" y="5198281"/>
                </a:cubicBezTo>
                <a:cubicBezTo>
                  <a:pt x="8570329" y="5198281"/>
                  <a:pt x="8571631" y="5198216"/>
                  <a:pt x="8572673" y="5198086"/>
                </a:cubicBezTo>
                <a:cubicBezTo>
                  <a:pt x="8573714" y="5197955"/>
                  <a:pt x="8574528" y="5197760"/>
                  <a:pt x="8575114" y="5197500"/>
                </a:cubicBezTo>
                <a:cubicBezTo>
                  <a:pt x="8575700" y="5197239"/>
                  <a:pt x="8576124" y="5196930"/>
                  <a:pt x="8576384" y="5196572"/>
                </a:cubicBezTo>
                <a:cubicBezTo>
                  <a:pt x="8576644" y="5196214"/>
                  <a:pt x="8576775" y="5195774"/>
                  <a:pt x="8576775" y="5195253"/>
                </a:cubicBezTo>
                <a:lnTo>
                  <a:pt x="8576775" y="5141731"/>
                </a:lnTo>
                <a:cubicBezTo>
                  <a:pt x="8576775" y="5135415"/>
                  <a:pt x="8576238" y="5130027"/>
                  <a:pt x="8575164" y="5125567"/>
                </a:cubicBezTo>
                <a:cubicBezTo>
                  <a:pt x="8574089" y="5121107"/>
                  <a:pt x="8572315" y="5117216"/>
                  <a:pt x="8569840" y="5113895"/>
                </a:cubicBezTo>
                <a:cubicBezTo>
                  <a:pt x="8567366" y="5110575"/>
                  <a:pt x="8564127" y="5107921"/>
                  <a:pt x="8560122" y="5105935"/>
                </a:cubicBezTo>
                <a:cubicBezTo>
                  <a:pt x="8556118" y="5103950"/>
                  <a:pt x="8551186" y="5102957"/>
                  <a:pt x="8545326" y="5102957"/>
                </a:cubicBezTo>
                <a:cubicBezTo>
                  <a:pt x="8540572" y="5102957"/>
                  <a:pt x="8535852" y="5104145"/>
                  <a:pt x="8531164" y="5106522"/>
                </a:cubicBezTo>
                <a:cubicBezTo>
                  <a:pt x="8526476" y="5108898"/>
                  <a:pt x="8521820" y="5112528"/>
                  <a:pt x="8517198" y="5117412"/>
                </a:cubicBezTo>
                <a:lnTo>
                  <a:pt x="8517198" y="5064768"/>
                </a:lnTo>
                <a:cubicBezTo>
                  <a:pt x="8517198" y="5064247"/>
                  <a:pt x="8517066" y="5063792"/>
                  <a:pt x="8516806" y="5063401"/>
                </a:cubicBezTo>
                <a:cubicBezTo>
                  <a:pt x="8516546" y="5063010"/>
                  <a:pt x="8516123" y="5062685"/>
                  <a:pt x="8515537" y="5062424"/>
                </a:cubicBezTo>
                <a:cubicBezTo>
                  <a:pt x="8514951" y="5062164"/>
                  <a:pt x="8514136" y="5061968"/>
                  <a:pt x="8513096" y="5061838"/>
                </a:cubicBezTo>
                <a:cubicBezTo>
                  <a:pt x="8512054" y="5061708"/>
                  <a:pt x="8510718" y="5061643"/>
                  <a:pt x="8509091" y="5061643"/>
                </a:cubicBezTo>
                <a:close/>
                <a:moveTo>
                  <a:pt x="6470741" y="5061643"/>
                </a:moveTo>
                <a:cubicBezTo>
                  <a:pt x="6469178" y="5061643"/>
                  <a:pt x="6467876" y="5061708"/>
                  <a:pt x="6466834" y="5061838"/>
                </a:cubicBezTo>
                <a:cubicBezTo>
                  <a:pt x="6465793" y="5061968"/>
                  <a:pt x="6464962" y="5062164"/>
                  <a:pt x="6464344" y="5062424"/>
                </a:cubicBezTo>
                <a:cubicBezTo>
                  <a:pt x="6463725" y="5062685"/>
                  <a:pt x="6463302" y="5063010"/>
                  <a:pt x="6463074" y="5063401"/>
                </a:cubicBezTo>
                <a:cubicBezTo>
                  <a:pt x="6462846" y="5063792"/>
                  <a:pt x="6462732" y="5064247"/>
                  <a:pt x="6462732" y="5064768"/>
                </a:cubicBezTo>
                <a:lnTo>
                  <a:pt x="6462732" y="5195253"/>
                </a:lnTo>
                <a:cubicBezTo>
                  <a:pt x="6462732" y="5195774"/>
                  <a:pt x="6462846" y="5196214"/>
                  <a:pt x="6463074" y="5196572"/>
                </a:cubicBezTo>
                <a:cubicBezTo>
                  <a:pt x="6463302" y="5196930"/>
                  <a:pt x="6463725" y="5197239"/>
                  <a:pt x="6464344" y="5197500"/>
                </a:cubicBezTo>
                <a:cubicBezTo>
                  <a:pt x="6464962" y="5197760"/>
                  <a:pt x="6465793" y="5197955"/>
                  <a:pt x="6466834" y="5198086"/>
                </a:cubicBezTo>
                <a:cubicBezTo>
                  <a:pt x="6467876" y="5198216"/>
                  <a:pt x="6469178" y="5198281"/>
                  <a:pt x="6470741" y="5198281"/>
                </a:cubicBezTo>
                <a:cubicBezTo>
                  <a:pt x="6472369" y="5198281"/>
                  <a:pt x="6473704" y="5198216"/>
                  <a:pt x="6474746" y="5198086"/>
                </a:cubicBezTo>
                <a:cubicBezTo>
                  <a:pt x="6475787" y="5197955"/>
                  <a:pt x="6476601" y="5197760"/>
                  <a:pt x="6477187" y="5197500"/>
                </a:cubicBezTo>
                <a:cubicBezTo>
                  <a:pt x="6477773" y="5197239"/>
                  <a:pt x="6478196" y="5196930"/>
                  <a:pt x="6478457" y="5196572"/>
                </a:cubicBezTo>
                <a:cubicBezTo>
                  <a:pt x="6478717" y="5196214"/>
                  <a:pt x="6478848" y="5195774"/>
                  <a:pt x="6478848" y="5195253"/>
                </a:cubicBezTo>
                <a:lnTo>
                  <a:pt x="6478848" y="5133820"/>
                </a:lnTo>
                <a:cubicBezTo>
                  <a:pt x="6483275" y="5128285"/>
                  <a:pt x="6487508" y="5124086"/>
                  <a:pt x="6491544" y="5121221"/>
                </a:cubicBezTo>
                <a:cubicBezTo>
                  <a:pt x="6495581" y="5118356"/>
                  <a:pt x="6499618" y="5116923"/>
                  <a:pt x="6503655" y="5116923"/>
                </a:cubicBezTo>
                <a:cubicBezTo>
                  <a:pt x="6506781" y="5116923"/>
                  <a:pt x="6509532" y="5117509"/>
                  <a:pt x="6511908" y="5118681"/>
                </a:cubicBezTo>
                <a:cubicBezTo>
                  <a:pt x="6514285" y="5119853"/>
                  <a:pt x="6516222" y="5121546"/>
                  <a:pt x="6517720" y="5123760"/>
                </a:cubicBezTo>
                <a:cubicBezTo>
                  <a:pt x="6519217" y="5125974"/>
                  <a:pt x="6520357" y="5128611"/>
                  <a:pt x="6521138" y="5131671"/>
                </a:cubicBezTo>
                <a:cubicBezTo>
                  <a:pt x="6521919" y="5134731"/>
                  <a:pt x="6522310" y="5138768"/>
                  <a:pt x="6522310" y="5143782"/>
                </a:cubicBezTo>
                <a:lnTo>
                  <a:pt x="6522310" y="5195253"/>
                </a:lnTo>
                <a:cubicBezTo>
                  <a:pt x="6522310" y="5195774"/>
                  <a:pt x="6522440" y="5196214"/>
                  <a:pt x="6522701" y="5196572"/>
                </a:cubicBezTo>
                <a:cubicBezTo>
                  <a:pt x="6522961" y="5196930"/>
                  <a:pt x="6523384" y="5197239"/>
                  <a:pt x="6523970" y="5197500"/>
                </a:cubicBezTo>
                <a:cubicBezTo>
                  <a:pt x="6524556" y="5197760"/>
                  <a:pt x="6525370" y="5197955"/>
                  <a:pt x="6526412" y="5198086"/>
                </a:cubicBezTo>
                <a:cubicBezTo>
                  <a:pt x="6527454" y="5198216"/>
                  <a:pt x="6528789" y="5198281"/>
                  <a:pt x="6530417" y="5198281"/>
                </a:cubicBezTo>
                <a:cubicBezTo>
                  <a:pt x="6531979" y="5198281"/>
                  <a:pt x="6533281" y="5198216"/>
                  <a:pt x="6534323" y="5198086"/>
                </a:cubicBezTo>
                <a:cubicBezTo>
                  <a:pt x="6535365" y="5197955"/>
                  <a:pt x="6536179" y="5197760"/>
                  <a:pt x="6536765" y="5197500"/>
                </a:cubicBezTo>
                <a:cubicBezTo>
                  <a:pt x="6537351" y="5197239"/>
                  <a:pt x="6537774" y="5196930"/>
                  <a:pt x="6538035" y="5196572"/>
                </a:cubicBezTo>
                <a:cubicBezTo>
                  <a:pt x="6538295" y="5196214"/>
                  <a:pt x="6538425" y="5195774"/>
                  <a:pt x="6538425" y="5195253"/>
                </a:cubicBezTo>
                <a:lnTo>
                  <a:pt x="6538425" y="5141731"/>
                </a:lnTo>
                <a:cubicBezTo>
                  <a:pt x="6538425" y="5135415"/>
                  <a:pt x="6537888" y="5130027"/>
                  <a:pt x="6536814" y="5125567"/>
                </a:cubicBezTo>
                <a:cubicBezTo>
                  <a:pt x="6535739" y="5121107"/>
                  <a:pt x="6533965" y="5117216"/>
                  <a:pt x="6531491" y="5113895"/>
                </a:cubicBezTo>
                <a:cubicBezTo>
                  <a:pt x="6529017" y="5110575"/>
                  <a:pt x="6525777" y="5107921"/>
                  <a:pt x="6521773" y="5105935"/>
                </a:cubicBezTo>
                <a:cubicBezTo>
                  <a:pt x="6517768" y="5103950"/>
                  <a:pt x="6512836" y="5102957"/>
                  <a:pt x="6506976" y="5102957"/>
                </a:cubicBezTo>
                <a:cubicBezTo>
                  <a:pt x="6502223" y="5102957"/>
                  <a:pt x="6497502" y="5104145"/>
                  <a:pt x="6492814" y="5106522"/>
                </a:cubicBezTo>
                <a:cubicBezTo>
                  <a:pt x="6488126" y="5108898"/>
                  <a:pt x="6483471" y="5112528"/>
                  <a:pt x="6478848" y="5117412"/>
                </a:cubicBezTo>
                <a:lnTo>
                  <a:pt x="6478848" y="5064768"/>
                </a:lnTo>
                <a:cubicBezTo>
                  <a:pt x="6478848" y="5064247"/>
                  <a:pt x="6478717" y="5063792"/>
                  <a:pt x="6478457" y="5063401"/>
                </a:cubicBezTo>
                <a:cubicBezTo>
                  <a:pt x="6478196" y="5063010"/>
                  <a:pt x="6477773" y="5062685"/>
                  <a:pt x="6477187" y="5062424"/>
                </a:cubicBezTo>
                <a:cubicBezTo>
                  <a:pt x="6476601" y="5062164"/>
                  <a:pt x="6475787" y="5061968"/>
                  <a:pt x="6474746" y="5061838"/>
                </a:cubicBezTo>
                <a:cubicBezTo>
                  <a:pt x="6473704" y="5061708"/>
                  <a:pt x="6472369" y="5061643"/>
                  <a:pt x="6470741" y="5061643"/>
                </a:cubicBezTo>
                <a:close/>
                <a:moveTo>
                  <a:pt x="5337266" y="5061643"/>
                </a:moveTo>
                <a:cubicBezTo>
                  <a:pt x="5335703" y="5061643"/>
                  <a:pt x="5334401" y="5061708"/>
                  <a:pt x="5333359" y="5061838"/>
                </a:cubicBezTo>
                <a:cubicBezTo>
                  <a:pt x="5332318" y="5061968"/>
                  <a:pt x="5331488" y="5062164"/>
                  <a:pt x="5330869" y="5062424"/>
                </a:cubicBezTo>
                <a:cubicBezTo>
                  <a:pt x="5330250" y="5062685"/>
                  <a:pt x="5329827" y="5063010"/>
                  <a:pt x="5329599" y="5063401"/>
                </a:cubicBezTo>
                <a:cubicBezTo>
                  <a:pt x="5329371" y="5063792"/>
                  <a:pt x="5329257" y="5064247"/>
                  <a:pt x="5329257" y="5064768"/>
                </a:cubicBezTo>
                <a:lnTo>
                  <a:pt x="5329257" y="5195253"/>
                </a:lnTo>
                <a:cubicBezTo>
                  <a:pt x="5329257" y="5195774"/>
                  <a:pt x="5329371" y="5196214"/>
                  <a:pt x="5329599" y="5196572"/>
                </a:cubicBezTo>
                <a:cubicBezTo>
                  <a:pt x="5329827" y="5196930"/>
                  <a:pt x="5330250" y="5197239"/>
                  <a:pt x="5330869" y="5197500"/>
                </a:cubicBezTo>
                <a:cubicBezTo>
                  <a:pt x="5331488" y="5197760"/>
                  <a:pt x="5332318" y="5197955"/>
                  <a:pt x="5333359" y="5198086"/>
                </a:cubicBezTo>
                <a:cubicBezTo>
                  <a:pt x="5334401" y="5198216"/>
                  <a:pt x="5335703" y="5198281"/>
                  <a:pt x="5337266" y="5198281"/>
                </a:cubicBezTo>
                <a:cubicBezTo>
                  <a:pt x="5338894" y="5198281"/>
                  <a:pt x="5340229" y="5198216"/>
                  <a:pt x="5341270" y="5198086"/>
                </a:cubicBezTo>
                <a:cubicBezTo>
                  <a:pt x="5342312" y="5197955"/>
                  <a:pt x="5343126" y="5197760"/>
                  <a:pt x="5343712" y="5197500"/>
                </a:cubicBezTo>
                <a:cubicBezTo>
                  <a:pt x="5344298" y="5197239"/>
                  <a:pt x="5344722" y="5196930"/>
                  <a:pt x="5344982" y="5196572"/>
                </a:cubicBezTo>
                <a:cubicBezTo>
                  <a:pt x="5345243" y="5196214"/>
                  <a:pt x="5345372" y="5195774"/>
                  <a:pt x="5345372" y="5195253"/>
                </a:cubicBezTo>
                <a:lnTo>
                  <a:pt x="5345372" y="5064768"/>
                </a:lnTo>
                <a:cubicBezTo>
                  <a:pt x="5345372" y="5064247"/>
                  <a:pt x="5345243" y="5063792"/>
                  <a:pt x="5344982" y="5063401"/>
                </a:cubicBezTo>
                <a:cubicBezTo>
                  <a:pt x="5344722" y="5063010"/>
                  <a:pt x="5344298" y="5062685"/>
                  <a:pt x="5343712" y="5062424"/>
                </a:cubicBezTo>
                <a:cubicBezTo>
                  <a:pt x="5343126" y="5062164"/>
                  <a:pt x="5342312" y="5061968"/>
                  <a:pt x="5341270" y="5061838"/>
                </a:cubicBezTo>
                <a:cubicBezTo>
                  <a:pt x="5340229" y="5061708"/>
                  <a:pt x="5338894" y="5061643"/>
                  <a:pt x="5337266" y="5061643"/>
                </a:cubicBezTo>
                <a:close/>
                <a:moveTo>
                  <a:pt x="4994366" y="5061643"/>
                </a:moveTo>
                <a:cubicBezTo>
                  <a:pt x="4992804" y="5061643"/>
                  <a:pt x="4991501" y="5061708"/>
                  <a:pt x="4990460" y="5061838"/>
                </a:cubicBezTo>
                <a:cubicBezTo>
                  <a:pt x="4989418" y="5061968"/>
                  <a:pt x="4988588" y="5062164"/>
                  <a:pt x="4987969" y="5062424"/>
                </a:cubicBezTo>
                <a:cubicBezTo>
                  <a:pt x="4987350" y="5062685"/>
                  <a:pt x="4986927" y="5063010"/>
                  <a:pt x="4986699" y="5063401"/>
                </a:cubicBezTo>
                <a:cubicBezTo>
                  <a:pt x="4986471" y="5063792"/>
                  <a:pt x="4986357" y="5064247"/>
                  <a:pt x="4986357" y="5064768"/>
                </a:cubicBezTo>
                <a:lnTo>
                  <a:pt x="4986357" y="5195253"/>
                </a:lnTo>
                <a:cubicBezTo>
                  <a:pt x="4986357" y="5195774"/>
                  <a:pt x="4986471" y="5196214"/>
                  <a:pt x="4986699" y="5196572"/>
                </a:cubicBezTo>
                <a:cubicBezTo>
                  <a:pt x="4986927" y="5196930"/>
                  <a:pt x="4987350" y="5197239"/>
                  <a:pt x="4987969" y="5197500"/>
                </a:cubicBezTo>
                <a:cubicBezTo>
                  <a:pt x="4988588" y="5197760"/>
                  <a:pt x="4989418" y="5197955"/>
                  <a:pt x="4990460" y="5198086"/>
                </a:cubicBezTo>
                <a:cubicBezTo>
                  <a:pt x="4991501" y="5198216"/>
                  <a:pt x="4992804" y="5198281"/>
                  <a:pt x="4994366" y="5198281"/>
                </a:cubicBezTo>
                <a:cubicBezTo>
                  <a:pt x="4995994" y="5198281"/>
                  <a:pt x="4997329" y="5198216"/>
                  <a:pt x="4998371" y="5198086"/>
                </a:cubicBezTo>
                <a:cubicBezTo>
                  <a:pt x="4999412" y="5197955"/>
                  <a:pt x="5000226" y="5197760"/>
                  <a:pt x="5000812" y="5197500"/>
                </a:cubicBezTo>
                <a:cubicBezTo>
                  <a:pt x="5001398" y="5197239"/>
                  <a:pt x="5001822" y="5196930"/>
                  <a:pt x="5002082" y="5196572"/>
                </a:cubicBezTo>
                <a:cubicBezTo>
                  <a:pt x="5002343" y="5196214"/>
                  <a:pt x="5002473" y="5195774"/>
                  <a:pt x="5002473" y="5195253"/>
                </a:cubicBezTo>
                <a:lnTo>
                  <a:pt x="5002473" y="5133820"/>
                </a:lnTo>
                <a:cubicBezTo>
                  <a:pt x="5006900" y="5128285"/>
                  <a:pt x="5011133" y="5124086"/>
                  <a:pt x="5015170" y="5121221"/>
                </a:cubicBezTo>
                <a:cubicBezTo>
                  <a:pt x="5019207" y="5118356"/>
                  <a:pt x="5023244" y="5116923"/>
                  <a:pt x="5027281" y="5116923"/>
                </a:cubicBezTo>
                <a:cubicBezTo>
                  <a:pt x="5030406" y="5116923"/>
                  <a:pt x="5033157" y="5117509"/>
                  <a:pt x="5035534" y="5118681"/>
                </a:cubicBezTo>
                <a:cubicBezTo>
                  <a:pt x="5037910" y="5119853"/>
                  <a:pt x="5039847" y="5121546"/>
                  <a:pt x="5041345" y="5123760"/>
                </a:cubicBezTo>
                <a:cubicBezTo>
                  <a:pt x="5042842" y="5125974"/>
                  <a:pt x="5043982" y="5128611"/>
                  <a:pt x="5044763" y="5131671"/>
                </a:cubicBezTo>
                <a:cubicBezTo>
                  <a:pt x="5045545" y="5134731"/>
                  <a:pt x="5045935" y="5138768"/>
                  <a:pt x="5045935" y="5143782"/>
                </a:cubicBezTo>
                <a:lnTo>
                  <a:pt x="5045935" y="5195253"/>
                </a:lnTo>
                <a:cubicBezTo>
                  <a:pt x="5045935" y="5195774"/>
                  <a:pt x="5046065" y="5196214"/>
                  <a:pt x="5046326" y="5196572"/>
                </a:cubicBezTo>
                <a:cubicBezTo>
                  <a:pt x="5046586" y="5196930"/>
                  <a:pt x="5047010" y="5197239"/>
                  <a:pt x="5047596" y="5197500"/>
                </a:cubicBezTo>
                <a:cubicBezTo>
                  <a:pt x="5048182" y="5197760"/>
                  <a:pt x="5048995" y="5197955"/>
                  <a:pt x="5050037" y="5198086"/>
                </a:cubicBezTo>
                <a:cubicBezTo>
                  <a:pt x="5051079" y="5198216"/>
                  <a:pt x="5052414" y="5198281"/>
                  <a:pt x="5054042" y="5198281"/>
                </a:cubicBezTo>
                <a:cubicBezTo>
                  <a:pt x="5055604" y="5198281"/>
                  <a:pt x="5056907" y="5198216"/>
                  <a:pt x="5057948" y="5198086"/>
                </a:cubicBezTo>
                <a:cubicBezTo>
                  <a:pt x="5058990" y="5197955"/>
                  <a:pt x="5059804" y="5197760"/>
                  <a:pt x="5060390" y="5197500"/>
                </a:cubicBezTo>
                <a:cubicBezTo>
                  <a:pt x="5060976" y="5197239"/>
                  <a:pt x="5061399" y="5196930"/>
                  <a:pt x="5061660" y="5196572"/>
                </a:cubicBezTo>
                <a:cubicBezTo>
                  <a:pt x="5061920" y="5196214"/>
                  <a:pt x="5062051" y="5195774"/>
                  <a:pt x="5062051" y="5195253"/>
                </a:cubicBezTo>
                <a:lnTo>
                  <a:pt x="5062051" y="5141731"/>
                </a:lnTo>
                <a:cubicBezTo>
                  <a:pt x="5062051" y="5135415"/>
                  <a:pt x="5061513" y="5130027"/>
                  <a:pt x="5060439" y="5125567"/>
                </a:cubicBezTo>
                <a:cubicBezTo>
                  <a:pt x="5059365" y="5121107"/>
                  <a:pt x="5057590" y="5117216"/>
                  <a:pt x="5055116" y="5113895"/>
                </a:cubicBezTo>
                <a:cubicBezTo>
                  <a:pt x="5052642" y="5110575"/>
                  <a:pt x="5049402" y="5107921"/>
                  <a:pt x="5045398" y="5105935"/>
                </a:cubicBezTo>
                <a:cubicBezTo>
                  <a:pt x="5041394" y="5103950"/>
                  <a:pt x="5036461" y="5102957"/>
                  <a:pt x="5030601" y="5102957"/>
                </a:cubicBezTo>
                <a:cubicBezTo>
                  <a:pt x="5025848" y="5102957"/>
                  <a:pt x="5021127" y="5104145"/>
                  <a:pt x="5016439" y="5106522"/>
                </a:cubicBezTo>
                <a:cubicBezTo>
                  <a:pt x="5011751" y="5108898"/>
                  <a:pt x="5007096" y="5112528"/>
                  <a:pt x="5002473" y="5117412"/>
                </a:cubicBezTo>
                <a:lnTo>
                  <a:pt x="5002473" y="5064768"/>
                </a:lnTo>
                <a:cubicBezTo>
                  <a:pt x="5002473" y="5064247"/>
                  <a:pt x="5002343" y="5063792"/>
                  <a:pt x="5002082" y="5063401"/>
                </a:cubicBezTo>
                <a:cubicBezTo>
                  <a:pt x="5001822" y="5063010"/>
                  <a:pt x="5001398" y="5062685"/>
                  <a:pt x="5000812" y="5062424"/>
                </a:cubicBezTo>
                <a:cubicBezTo>
                  <a:pt x="5000226" y="5062164"/>
                  <a:pt x="4999412" y="5061968"/>
                  <a:pt x="4998371" y="5061838"/>
                </a:cubicBezTo>
                <a:cubicBezTo>
                  <a:pt x="4997329" y="5061708"/>
                  <a:pt x="4995994" y="5061643"/>
                  <a:pt x="4994366" y="5061643"/>
                </a:cubicBezTo>
                <a:close/>
                <a:moveTo>
                  <a:pt x="4575266" y="5061643"/>
                </a:moveTo>
                <a:cubicBezTo>
                  <a:pt x="4573704" y="5061643"/>
                  <a:pt x="4572402" y="5061708"/>
                  <a:pt x="4571360" y="5061838"/>
                </a:cubicBezTo>
                <a:cubicBezTo>
                  <a:pt x="4570318" y="5061968"/>
                  <a:pt x="4569488" y="5062164"/>
                  <a:pt x="4568869" y="5062424"/>
                </a:cubicBezTo>
                <a:cubicBezTo>
                  <a:pt x="4568251" y="5062685"/>
                  <a:pt x="4567827" y="5063010"/>
                  <a:pt x="4567600" y="5063401"/>
                </a:cubicBezTo>
                <a:cubicBezTo>
                  <a:pt x="4567372" y="5063792"/>
                  <a:pt x="4567257" y="5064247"/>
                  <a:pt x="4567257" y="5064768"/>
                </a:cubicBezTo>
                <a:lnTo>
                  <a:pt x="4567257" y="5195253"/>
                </a:lnTo>
                <a:cubicBezTo>
                  <a:pt x="4567257" y="5195774"/>
                  <a:pt x="4567372" y="5196214"/>
                  <a:pt x="4567600" y="5196572"/>
                </a:cubicBezTo>
                <a:cubicBezTo>
                  <a:pt x="4567827" y="5196930"/>
                  <a:pt x="4568251" y="5197239"/>
                  <a:pt x="4568869" y="5197500"/>
                </a:cubicBezTo>
                <a:cubicBezTo>
                  <a:pt x="4569488" y="5197760"/>
                  <a:pt x="4570318" y="5197955"/>
                  <a:pt x="4571360" y="5198086"/>
                </a:cubicBezTo>
                <a:cubicBezTo>
                  <a:pt x="4572402" y="5198216"/>
                  <a:pt x="4573704" y="5198281"/>
                  <a:pt x="4575266" y="5198281"/>
                </a:cubicBezTo>
                <a:cubicBezTo>
                  <a:pt x="4576894" y="5198281"/>
                  <a:pt x="4578229" y="5198216"/>
                  <a:pt x="4579271" y="5198086"/>
                </a:cubicBezTo>
                <a:cubicBezTo>
                  <a:pt x="4580313" y="5197955"/>
                  <a:pt x="4581126" y="5197760"/>
                  <a:pt x="4581712" y="5197500"/>
                </a:cubicBezTo>
                <a:cubicBezTo>
                  <a:pt x="4582298" y="5197239"/>
                  <a:pt x="4582722" y="5196930"/>
                  <a:pt x="4582982" y="5196572"/>
                </a:cubicBezTo>
                <a:cubicBezTo>
                  <a:pt x="4583243" y="5196214"/>
                  <a:pt x="4583373" y="5195774"/>
                  <a:pt x="4583373" y="5195253"/>
                </a:cubicBezTo>
                <a:lnTo>
                  <a:pt x="4583373" y="5133820"/>
                </a:lnTo>
                <a:cubicBezTo>
                  <a:pt x="4587800" y="5128285"/>
                  <a:pt x="4592033" y="5124086"/>
                  <a:pt x="4596070" y="5121221"/>
                </a:cubicBezTo>
                <a:cubicBezTo>
                  <a:pt x="4600107" y="5118356"/>
                  <a:pt x="4604144" y="5116923"/>
                  <a:pt x="4608181" y="5116923"/>
                </a:cubicBezTo>
                <a:cubicBezTo>
                  <a:pt x="4611306" y="5116923"/>
                  <a:pt x="4614058" y="5117509"/>
                  <a:pt x="4616434" y="5118681"/>
                </a:cubicBezTo>
                <a:cubicBezTo>
                  <a:pt x="4618810" y="5119853"/>
                  <a:pt x="4620748" y="5121546"/>
                  <a:pt x="4622245" y="5123760"/>
                </a:cubicBezTo>
                <a:cubicBezTo>
                  <a:pt x="4623742" y="5125974"/>
                  <a:pt x="4624882" y="5128611"/>
                  <a:pt x="4625663" y="5131671"/>
                </a:cubicBezTo>
                <a:cubicBezTo>
                  <a:pt x="4626445" y="5134731"/>
                  <a:pt x="4626835" y="5138768"/>
                  <a:pt x="4626835" y="5143782"/>
                </a:cubicBezTo>
                <a:lnTo>
                  <a:pt x="4626835" y="5195253"/>
                </a:lnTo>
                <a:cubicBezTo>
                  <a:pt x="4626835" y="5195774"/>
                  <a:pt x="4626966" y="5196214"/>
                  <a:pt x="4627226" y="5196572"/>
                </a:cubicBezTo>
                <a:cubicBezTo>
                  <a:pt x="4627487" y="5196930"/>
                  <a:pt x="4627910" y="5197239"/>
                  <a:pt x="4628496" y="5197500"/>
                </a:cubicBezTo>
                <a:cubicBezTo>
                  <a:pt x="4629082" y="5197760"/>
                  <a:pt x="4629895" y="5197955"/>
                  <a:pt x="4630938" y="5198086"/>
                </a:cubicBezTo>
                <a:cubicBezTo>
                  <a:pt x="4631979" y="5198216"/>
                  <a:pt x="4633314" y="5198281"/>
                  <a:pt x="4634942" y="5198281"/>
                </a:cubicBezTo>
                <a:cubicBezTo>
                  <a:pt x="4636504" y="5198281"/>
                  <a:pt x="4637807" y="5198216"/>
                  <a:pt x="4638848" y="5198086"/>
                </a:cubicBezTo>
                <a:cubicBezTo>
                  <a:pt x="4639891" y="5197955"/>
                  <a:pt x="4640704" y="5197760"/>
                  <a:pt x="4641290" y="5197500"/>
                </a:cubicBezTo>
                <a:cubicBezTo>
                  <a:pt x="4641876" y="5197239"/>
                  <a:pt x="4642299" y="5196930"/>
                  <a:pt x="4642560" y="5196572"/>
                </a:cubicBezTo>
                <a:cubicBezTo>
                  <a:pt x="4642821" y="5196214"/>
                  <a:pt x="4642951" y="5195774"/>
                  <a:pt x="4642951" y="5195253"/>
                </a:cubicBezTo>
                <a:lnTo>
                  <a:pt x="4642951" y="5141731"/>
                </a:lnTo>
                <a:cubicBezTo>
                  <a:pt x="4642951" y="5135415"/>
                  <a:pt x="4642413" y="5130027"/>
                  <a:pt x="4641339" y="5125567"/>
                </a:cubicBezTo>
                <a:cubicBezTo>
                  <a:pt x="4640265" y="5121107"/>
                  <a:pt x="4638490" y="5117216"/>
                  <a:pt x="4636016" y="5113895"/>
                </a:cubicBezTo>
                <a:cubicBezTo>
                  <a:pt x="4633542" y="5110575"/>
                  <a:pt x="4630302" y="5107921"/>
                  <a:pt x="4626298" y="5105935"/>
                </a:cubicBezTo>
                <a:cubicBezTo>
                  <a:pt x="4622294" y="5103950"/>
                  <a:pt x="4617361" y="5102957"/>
                  <a:pt x="4611502" y="5102957"/>
                </a:cubicBezTo>
                <a:cubicBezTo>
                  <a:pt x="4606748" y="5102957"/>
                  <a:pt x="4602027" y="5104145"/>
                  <a:pt x="4597339" y="5106522"/>
                </a:cubicBezTo>
                <a:cubicBezTo>
                  <a:pt x="4592651" y="5108898"/>
                  <a:pt x="4587996" y="5112528"/>
                  <a:pt x="4583373" y="5117412"/>
                </a:cubicBezTo>
                <a:lnTo>
                  <a:pt x="4583373" y="5064768"/>
                </a:lnTo>
                <a:cubicBezTo>
                  <a:pt x="4583373" y="5064247"/>
                  <a:pt x="4583243" y="5063792"/>
                  <a:pt x="4582982" y="5063401"/>
                </a:cubicBezTo>
                <a:cubicBezTo>
                  <a:pt x="4582722" y="5063010"/>
                  <a:pt x="4582298" y="5062685"/>
                  <a:pt x="4581712" y="5062424"/>
                </a:cubicBezTo>
                <a:cubicBezTo>
                  <a:pt x="4581126" y="5062164"/>
                  <a:pt x="4580313" y="5061968"/>
                  <a:pt x="4579271" y="5061838"/>
                </a:cubicBezTo>
                <a:cubicBezTo>
                  <a:pt x="4578229" y="5061708"/>
                  <a:pt x="4576894" y="5061643"/>
                  <a:pt x="4575266" y="5061643"/>
                </a:cubicBezTo>
                <a:close/>
                <a:moveTo>
                  <a:pt x="3117941" y="5061643"/>
                </a:moveTo>
                <a:cubicBezTo>
                  <a:pt x="3116379" y="5061643"/>
                  <a:pt x="3115077" y="5061708"/>
                  <a:pt x="3114035" y="5061838"/>
                </a:cubicBezTo>
                <a:cubicBezTo>
                  <a:pt x="3112993" y="5061968"/>
                  <a:pt x="3112163" y="5062164"/>
                  <a:pt x="3111544" y="5062424"/>
                </a:cubicBezTo>
                <a:cubicBezTo>
                  <a:pt x="3110926" y="5062685"/>
                  <a:pt x="3110502" y="5063010"/>
                  <a:pt x="3110275" y="5063401"/>
                </a:cubicBezTo>
                <a:cubicBezTo>
                  <a:pt x="3110047" y="5063792"/>
                  <a:pt x="3109933" y="5064247"/>
                  <a:pt x="3109933" y="5064768"/>
                </a:cubicBezTo>
                <a:lnTo>
                  <a:pt x="3109933" y="5195253"/>
                </a:lnTo>
                <a:cubicBezTo>
                  <a:pt x="3109933" y="5195774"/>
                  <a:pt x="3110047" y="5196214"/>
                  <a:pt x="3110275" y="5196572"/>
                </a:cubicBezTo>
                <a:cubicBezTo>
                  <a:pt x="3110502" y="5196930"/>
                  <a:pt x="3110926" y="5197239"/>
                  <a:pt x="3111544" y="5197500"/>
                </a:cubicBezTo>
                <a:cubicBezTo>
                  <a:pt x="3112163" y="5197760"/>
                  <a:pt x="3112993" y="5197955"/>
                  <a:pt x="3114035" y="5198086"/>
                </a:cubicBezTo>
                <a:cubicBezTo>
                  <a:pt x="3115077" y="5198216"/>
                  <a:pt x="3116379" y="5198281"/>
                  <a:pt x="3117941" y="5198281"/>
                </a:cubicBezTo>
                <a:cubicBezTo>
                  <a:pt x="3119569" y="5198281"/>
                  <a:pt x="3120904" y="5198216"/>
                  <a:pt x="3121946" y="5198086"/>
                </a:cubicBezTo>
                <a:cubicBezTo>
                  <a:pt x="3122988" y="5197955"/>
                  <a:pt x="3123802" y="5197760"/>
                  <a:pt x="3124388" y="5197500"/>
                </a:cubicBezTo>
                <a:cubicBezTo>
                  <a:pt x="3124974" y="5197239"/>
                  <a:pt x="3125397" y="5196930"/>
                  <a:pt x="3125657" y="5196572"/>
                </a:cubicBezTo>
                <a:cubicBezTo>
                  <a:pt x="3125918" y="5196214"/>
                  <a:pt x="3126048" y="5195774"/>
                  <a:pt x="3126048" y="5195253"/>
                </a:cubicBezTo>
                <a:lnTo>
                  <a:pt x="3126048" y="5064768"/>
                </a:lnTo>
                <a:cubicBezTo>
                  <a:pt x="3126048" y="5064247"/>
                  <a:pt x="3125918" y="5063792"/>
                  <a:pt x="3125657" y="5063401"/>
                </a:cubicBezTo>
                <a:cubicBezTo>
                  <a:pt x="3125397" y="5063010"/>
                  <a:pt x="3124974" y="5062685"/>
                  <a:pt x="3124388" y="5062424"/>
                </a:cubicBezTo>
                <a:cubicBezTo>
                  <a:pt x="3123802" y="5062164"/>
                  <a:pt x="3122988" y="5061968"/>
                  <a:pt x="3121946" y="5061838"/>
                </a:cubicBezTo>
                <a:cubicBezTo>
                  <a:pt x="3120904" y="5061708"/>
                  <a:pt x="3119569" y="5061643"/>
                  <a:pt x="3117941" y="5061643"/>
                </a:cubicBezTo>
                <a:close/>
                <a:moveTo>
                  <a:pt x="8612740" y="4924647"/>
                </a:moveTo>
                <a:lnTo>
                  <a:pt x="8635497" y="4925428"/>
                </a:lnTo>
                <a:cubicBezTo>
                  <a:pt x="8640771" y="4925558"/>
                  <a:pt x="8644954" y="4926649"/>
                  <a:pt x="8648048" y="4928700"/>
                </a:cubicBezTo>
                <a:cubicBezTo>
                  <a:pt x="8651140" y="4930751"/>
                  <a:pt x="8652686" y="4933665"/>
                  <a:pt x="8652686" y="4937441"/>
                </a:cubicBezTo>
                <a:cubicBezTo>
                  <a:pt x="8652686" y="4939655"/>
                  <a:pt x="8652247" y="4941771"/>
                  <a:pt x="8651368" y="4943790"/>
                </a:cubicBezTo>
                <a:cubicBezTo>
                  <a:pt x="8650489" y="4945808"/>
                  <a:pt x="8649040" y="4947599"/>
                  <a:pt x="8647022" y="4949161"/>
                </a:cubicBezTo>
                <a:cubicBezTo>
                  <a:pt x="8645004" y="4950724"/>
                  <a:pt x="8642350" y="4951977"/>
                  <a:pt x="8639062" y="4952922"/>
                </a:cubicBezTo>
                <a:cubicBezTo>
                  <a:pt x="8635774" y="4953866"/>
                  <a:pt x="8631688" y="4954338"/>
                  <a:pt x="8626804" y="4954338"/>
                </a:cubicBezTo>
                <a:cubicBezTo>
                  <a:pt x="8619122" y="4954338"/>
                  <a:pt x="8613131" y="4953247"/>
                  <a:pt x="8608834" y="4951066"/>
                </a:cubicBezTo>
                <a:cubicBezTo>
                  <a:pt x="8604536" y="4948885"/>
                  <a:pt x="8602388" y="4945678"/>
                  <a:pt x="8602388" y="4941446"/>
                </a:cubicBezTo>
                <a:cubicBezTo>
                  <a:pt x="8602388" y="4940078"/>
                  <a:pt x="8602534" y="4938743"/>
                  <a:pt x="8602827" y="4937441"/>
                </a:cubicBezTo>
                <a:cubicBezTo>
                  <a:pt x="8603120" y="4936139"/>
                  <a:pt x="8603657" y="4934820"/>
                  <a:pt x="8604438" y="4933486"/>
                </a:cubicBezTo>
                <a:cubicBezTo>
                  <a:pt x="8605220" y="4932151"/>
                  <a:pt x="8606278" y="4930751"/>
                  <a:pt x="8607612" y="4929286"/>
                </a:cubicBezTo>
                <a:cubicBezTo>
                  <a:pt x="8608948" y="4927821"/>
                  <a:pt x="8610656" y="4926274"/>
                  <a:pt x="8612740" y="4924647"/>
                </a:cubicBezTo>
                <a:close/>
                <a:moveTo>
                  <a:pt x="3697841" y="4924647"/>
                </a:moveTo>
                <a:lnTo>
                  <a:pt x="3720598" y="4925428"/>
                </a:lnTo>
                <a:cubicBezTo>
                  <a:pt x="3725872" y="4925558"/>
                  <a:pt x="3730055" y="4926649"/>
                  <a:pt x="3733148" y="4928700"/>
                </a:cubicBezTo>
                <a:cubicBezTo>
                  <a:pt x="3736241" y="4930751"/>
                  <a:pt x="3737787" y="4933665"/>
                  <a:pt x="3737787" y="4937441"/>
                </a:cubicBezTo>
                <a:cubicBezTo>
                  <a:pt x="3737787" y="4939655"/>
                  <a:pt x="3737348" y="4941771"/>
                  <a:pt x="3736469" y="4943790"/>
                </a:cubicBezTo>
                <a:cubicBezTo>
                  <a:pt x="3735590" y="4945808"/>
                  <a:pt x="3734141" y="4947599"/>
                  <a:pt x="3732122" y="4949161"/>
                </a:cubicBezTo>
                <a:cubicBezTo>
                  <a:pt x="3730104" y="4950724"/>
                  <a:pt x="3727451" y="4951977"/>
                  <a:pt x="3724162" y="4952922"/>
                </a:cubicBezTo>
                <a:cubicBezTo>
                  <a:pt x="3720874" y="4953866"/>
                  <a:pt x="3716788" y="4954338"/>
                  <a:pt x="3711905" y="4954338"/>
                </a:cubicBezTo>
                <a:cubicBezTo>
                  <a:pt x="3704222" y="4954338"/>
                  <a:pt x="3698231" y="4953247"/>
                  <a:pt x="3693934" y="4951066"/>
                </a:cubicBezTo>
                <a:cubicBezTo>
                  <a:pt x="3689637" y="4948885"/>
                  <a:pt x="3687488" y="4945678"/>
                  <a:pt x="3687488" y="4941446"/>
                </a:cubicBezTo>
                <a:cubicBezTo>
                  <a:pt x="3687488" y="4940078"/>
                  <a:pt x="3687634" y="4938743"/>
                  <a:pt x="3687927" y="4937441"/>
                </a:cubicBezTo>
                <a:cubicBezTo>
                  <a:pt x="3688220" y="4936139"/>
                  <a:pt x="3688758" y="4934820"/>
                  <a:pt x="3689539" y="4933486"/>
                </a:cubicBezTo>
                <a:cubicBezTo>
                  <a:pt x="3690320" y="4932151"/>
                  <a:pt x="3691378" y="4930751"/>
                  <a:pt x="3692713" y="4929286"/>
                </a:cubicBezTo>
                <a:cubicBezTo>
                  <a:pt x="3694048" y="4927821"/>
                  <a:pt x="3695757" y="4926274"/>
                  <a:pt x="3697841" y="4924647"/>
                </a:cubicBezTo>
                <a:close/>
                <a:moveTo>
                  <a:pt x="2380559" y="4909313"/>
                </a:moveTo>
                <a:cubicBezTo>
                  <a:pt x="2378475" y="4909313"/>
                  <a:pt x="2376782" y="4909508"/>
                  <a:pt x="2375480" y="4909899"/>
                </a:cubicBezTo>
                <a:cubicBezTo>
                  <a:pt x="2374178" y="4910289"/>
                  <a:pt x="2373136" y="4910908"/>
                  <a:pt x="2372354" y="4911754"/>
                </a:cubicBezTo>
                <a:cubicBezTo>
                  <a:pt x="2371573" y="4912601"/>
                  <a:pt x="2371036" y="4913757"/>
                  <a:pt x="2370743" y="4915222"/>
                </a:cubicBezTo>
                <a:cubicBezTo>
                  <a:pt x="2370450" y="4916687"/>
                  <a:pt x="2370303" y="4918493"/>
                  <a:pt x="2370303" y="4920642"/>
                </a:cubicBezTo>
                <a:cubicBezTo>
                  <a:pt x="2370303" y="4922791"/>
                  <a:pt x="2370450" y="4924581"/>
                  <a:pt x="2370743" y="4926014"/>
                </a:cubicBezTo>
                <a:cubicBezTo>
                  <a:pt x="2371036" y="4927446"/>
                  <a:pt x="2371573" y="4928602"/>
                  <a:pt x="2372354" y="4929481"/>
                </a:cubicBezTo>
                <a:cubicBezTo>
                  <a:pt x="2373136" y="4930360"/>
                  <a:pt x="2374178" y="4930979"/>
                  <a:pt x="2375480" y="4931337"/>
                </a:cubicBezTo>
                <a:cubicBezTo>
                  <a:pt x="2376782" y="4931695"/>
                  <a:pt x="2378475" y="4931874"/>
                  <a:pt x="2380559" y="4931874"/>
                </a:cubicBezTo>
                <a:cubicBezTo>
                  <a:pt x="2382578" y="4931874"/>
                  <a:pt x="2384237" y="4931695"/>
                  <a:pt x="2385540" y="4931337"/>
                </a:cubicBezTo>
                <a:cubicBezTo>
                  <a:pt x="2386842" y="4930979"/>
                  <a:pt x="2387900" y="4930360"/>
                  <a:pt x="2388714" y="4929481"/>
                </a:cubicBezTo>
                <a:cubicBezTo>
                  <a:pt x="2389528" y="4928602"/>
                  <a:pt x="2390082" y="4927446"/>
                  <a:pt x="2390374" y="4926014"/>
                </a:cubicBezTo>
                <a:cubicBezTo>
                  <a:pt x="2390667" y="4924581"/>
                  <a:pt x="2390814" y="4922791"/>
                  <a:pt x="2390814" y="4920642"/>
                </a:cubicBezTo>
                <a:cubicBezTo>
                  <a:pt x="2390814" y="4918493"/>
                  <a:pt x="2390667" y="4916687"/>
                  <a:pt x="2390374" y="4915222"/>
                </a:cubicBezTo>
                <a:cubicBezTo>
                  <a:pt x="2390082" y="4913757"/>
                  <a:pt x="2389528" y="4912601"/>
                  <a:pt x="2388714" y="4911754"/>
                </a:cubicBezTo>
                <a:cubicBezTo>
                  <a:pt x="2387900" y="4910908"/>
                  <a:pt x="2386842" y="4910289"/>
                  <a:pt x="2385540" y="4909899"/>
                </a:cubicBezTo>
                <a:cubicBezTo>
                  <a:pt x="2384237" y="4909508"/>
                  <a:pt x="2382578" y="4909313"/>
                  <a:pt x="2380559" y="4909313"/>
                </a:cubicBezTo>
                <a:close/>
                <a:moveTo>
                  <a:pt x="1396358" y="4909117"/>
                </a:moveTo>
                <a:cubicBezTo>
                  <a:pt x="1392321" y="4909117"/>
                  <a:pt x="1389538" y="4909882"/>
                  <a:pt x="1388008" y="4911412"/>
                </a:cubicBezTo>
                <a:cubicBezTo>
                  <a:pt x="1386478" y="4912943"/>
                  <a:pt x="1385712" y="4916019"/>
                  <a:pt x="1385712" y="4920642"/>
                </a:cubicBezTo>
                <a:cubicBezTo>
                  <a:pt x="1385712" y="4925135"/>
                  <a:pt x="1386461" y="4928130"/>
                  <a:pt x="1387958" y="4929628"/>
                </a:cubicBezTo>
                <a:cubicBezTo>
                  <a:pt x="1389456" y="4931125"/>
                  <a:pt x="1392158" y="4931874"/>
                  <a:pt x="1396065" y="4931874"/>
                </a:cubicBezTo>
                <a:cubicBezTo>
                  <a:pt x="1400102" y="4931874"/>
                  <a:pt x="1402885" y="4931109"/>
                  <a:pt x="1404416" y="4929579"/>
                </a:cubicBezTo>
                <a:cubicBezTo>
                  <a:pt x="1405946" y="4928049"/>
                  <a:pt x="1406712" y="4924972"/>
                  <a:pt x="1406712" y="4920349"/>
                </a:cubicBezTo>
                <a:cubicBezTo>
                  <a:pt x="1406712" y="4915856"/>
                  <a:pt x="1405963" y="4912861"/>
                  <a:pt x="1404464" y="4911364"/>
                </a:cubicBezTo>
                <a:cubicBezTo>
                  <a:pt x="1402967" y="4909866"/>
                  <a:pt x="1400265" y="4909117"/>
                  <a:pt x="1396358" y="4909117"/>
                </a:cubicBezTo>
                <a:close/>
                <a:moveTo>
                  <a:pt x="6718238" y="4888509"/>
                </a:moveTo>
                <a:lnTo>
                  <a:pt x="6732009" y="4888509"/>
                </a:lnTo>
                <a:lnTo>
                  <a:pt x="6732009" y="4907164"/>
                </a:lnTo>
                <a:cubicBezTo>
                  <a:pt x="6728037" y="4911592"/>
                  <a:pt x="6724244" y="4914880"/>
                  <a:pt x="6720631" y="4917028"/>
                </a:cubicBezTo>
                <a:cubicBezTo>
                  <a:pt x="6717017" y="4919177"/>
                  <a:pt x="6713094" y="4920251"/>
                  <a:pt x="6708861" y="4920251"/>
                </a:cubicBezTo>
                <a:cubicBezTo>
                  <a:pt x="6703652" y="4920251"/>
                  <a:pt x="6699599" y="4918900"/>
                  <a:pt x="6696702" y="4916198"/>
                </a:cubicBezTo>
                <a:cubicBezTo>
                  <a:pt x="6693804" y="4913496"/>
                  <a:pt x="6692355" y="4909866"/>
                  <a:pt x="6692355" y="4905308"/>
                </a:cubicBezTo>
                <a:cubicBezTo>
                  <a:pt x="6692355" y="4902639"/>
                  <a:pt x="6692860" y="4900278"/>
                  <a:pt x="6693869" y="4898227"/>
                </a:cubicBezTo>
                <a:cubicBezTo>
                  <a:pt x="6694879" y="4896176"/>
                  <a:pt x="6696458" y="4894418"/>
                  <a:pt x="6698606" y="4892953"/>
                </a:cubicBezTo>
                <a:cubicBezTo>
                  <a:pt x="6700755" y="4891488"/>
                  <a:pt x="6703457" y="4890381"/>
                  <a:pt x="6706713" y="4889632"/>
                </a:cubicBezTo>
                <a:cubicBezTo>
                  <a:pt x="6709968" y="4888884"/>
                  <a:pt x="6713810" y="4888509"/>
                  <a:pt x="6718238" y="4888509"/>
                </a:cubicBezTo>
                <a:close/>
                <a:moveTo>
                  <a:pt x="5565713" y="4888509"/>
                </a:moveTo>
                <a:lnTo>
                  <a:pt x="5579484" y="4888509"/>
                </a:lnTo>
                <a:lnTo>
                  <a:pt x="5579484" y="4907164"/>
                </a:lnTo>
                <a:cubicBezTo>
                  <a:pt x="5575512" y="4911592"/>
                  <a:pt x="5571720" y="4914880"/>
                  <a:pt x="5568106" y="4917028"/>
                </a:cubicBezTo>
                <a:cubicBezTo>
                  <a:pt x="5564492" y="4919177"/>
                  <a:pt x="5560569" y="4920251"/>
                  <a:pt x="5556337" y="4920251"/>
                </a:cubicBezTo>
                <a:cubicBezTo>
                  <a:pt x="5551128" y="4920251"/>
                  <a:pt x="5547075" y="4918900"/>
                  <a:pt x="5544177" y="4916198"/>
                </a:cubicBezTo>
                <a:cubicBezTo>
                  <a:pt x="5541280" y="4913496"/>
                  <a:pt x="5539831" y="4909866"/>
                  <a:pt x="5539831" y="4905308"/>
                </a:cubicBezTo>
                <a:cubicBezTo>
                  <a:pt x="5539831" y="4902639"/>
                  <a:pt x="5540335" y="4900278"/>
                  <a:pt x="5541345" y="4898227"/>
                </a:cubicBezTo>
                <a:cubicBezTo>
                  <a:pt x="5542354" y="4896176"/>
                  <a:pt x="5543933" y="4894418"/>
                  <a:pt x="5546082" y="4892953"/>
                </a:cubicBezTo>
                <a:cubicBezTo>
                  <a:pt x="5548230" y="4891488"/>
                  <a:pt x="5550932" y="4890381"/>
                  <a:pt x="5554188" y="4889632"/>
                </a:cubicBezTo>
                <a:cubicBezTo>
                  <a:pt x="5557444" y="4888884"/>
                  <a:pt x="5561285" y="4888509"/>
                  <a:pt x="5565713" y="4888509"/>
                </a:cubicBezTo>
                <a:close/>
                <a:moveTo>
                  <a:pt x="5098988" y="4888509"/>
                </a:moveTo>
                <a:lnTo>
                  <a:pt x="5112759" y="4888509"/>
                </a:lnTo>
                <a:lnTo>
                  <a:pt x="5112759" y="4907164"/>
                </a:lnTo>
                <a:cubicBezTo>
                  <a:pt x="5108787" y="4911592"/>
                  <a:pt x="5104994" y="4914880"/>
                  <a:pt x="5101381" y="4917028"/>
                </a:cubicBezTo>
                <a:cubicBezTo>
                  <a:pt x="5097767" y="4919177"/>
                  <a:pt x="5093844" y="4920251"/>
                  <a:pt x="5089612" y="4920251"/>
                </a:cubicBezTo>
                <a:cubicBezTo>
                  <a:pt x="5084403" y="4920251"/>
                  <a:pt x="5080349" y="4918900"/>
                  <a:pt x="5077452" y="4916198"/>
                </a:cubicBezTo>
                <a:cubicBezTo>
                  <a:pt x="5074554" y="4913496"/>
                  <a:pt x="5073106" y="4909866"/>
                  <a:pt x="5073106" y="4905308"/>
                </a:cubicBezTo>
                <a:cubicBezTo>
                  <a:pt x="5073106" y="4902639"/>
                  <a:pt x="5073610" y="4900278"/>
                  <a:pt x="5074620" y="4898227"/>
                </a:cubicBezTo>
                <a:cubicBezTo>
                  <a:pt x="5075629" y="4896176"/>
                  <a:pt x="5077208" y="4894418"/>
                  <a:pt x="5079356" y="4892953"/>
                </a:cubicBezTo>
                <a:cubicBezTo>
                  <a:pt x="5081505" y="4891488"/>
                  <a:pt x="5084207" y="4890381"/>
                  <a:pt x="5087463" y="4889632"/>
                </a:cubicBezTo>
                <a:cubicBezTo>
                  <a:pt x="5090719" y="4888884"/>
                  <a:pt x="5094560" y="4888509"/>
                  <a:pt x="5098988" y="4888509"/>
                </a:cubicBezTo>
                <a:close/>
                <a:moveTo>
                  <a:pt x="4717988" y="4888509"/>
                </a:moveTo>
                <a:lnTo>
                  <a:pt x="4731759" y="4888509"/>
                </a:lnTo>
                <a:lnTo>
                  <a:pt x="4731759" y="4907164"/>
                </a:lnTo>
                <a:cubicBezTo>
                  <a:pt x="4727787" y="4911592"/>
                  <a:pt x="4723994" y="4914880"/>
                  <a:pt x="4720381" y="4917028"/>
                </a:cubicBezTo>
                <a:cubicBezTo>
                  <a:pt x="4716767" y="4919177"/>
                  <a:pt x="4712844" y="4920251"/>
                  <a:pt x="4708612" y="4920251"/>
                </a:cubicBezTo>
                <a:cubicBezTo>
                  <a:pt x="4703403" y="4920251"/>
                  <a:pt x="4699349" y="4918900"/>
                  <a:pt x="4696452" y="4916198"/>
                </a:cubicBezTo>
                <a:cubicBezTo>
                  <a:pt x="4693554" y="4913496"/>
                  <a:pt x="4692106" y="4909866"/>
                  <a:pt x="4692106" y="4905308"/>
                </a:cubicBezTo>
                <a:cubicBezTo>
                  <a:pt x="4692106" y="4902639"/>
                  <a:pt x="4692610" y="4900278"/>
                  <a:pt x="4693620" y="4898227"/>
                </a:cubicBezTo>
                <a:cubicBezTo>
                  <a:pt x="4694629" y="4896176"/>
                  <a:pt x="4696208" y="4894418"/>
                  <a:pt x="4698356" y="4892953"/>
                </a:cubicBezTo>
                <a:cubicBezTo>
                  <a:pt x="4700505" y="4891488"/>
                  <a:pt x="4703207" y="4890381"/>
                  <a:pt x="4706463" y="4889632"/>
                </a:cubicBezTo>
                <a:cubicBezTo>
                  <a:pt x="4709719" y="4888884"/>
                  <a:pt x="4713560" y="4888509"/>
                  <a:pt x="4717988" y="4888509"/>
                </a:cubicBezTo>
                <a:close/>
                <a:moveTo>
                  <a:pt x="4489388" y="4888509"/>
                </a:moveTo>
                <a:lnTo>
                  <a:pt x="4503159" y="4888509"/>
                </a:lnTo>
                <a:lnTo>
                  <a:pt x="4503159" y="4907164"/>
                </a:lnTo>
                <a:cubicBezTo>
                  <a:pt x="4499187" y="4911592"/>
                  <a:pt x="4495394" y="4914880"/>
                  <a:pt x="4491781" y="4917028"/>
                </a:cubicBezTo>
                <a:cubicBezTo>
                  <a:pt x="4488167" y="4919177"/>
                  <a:pt x="4484244" y="4920251"/>
                  <a:pt x="4480012" y="4920251"/>
                </a:cubicBezTo>
                <a:cubicBezTo>
                  <a:pt x="4474803" y="4920251"/>
                  <a:pt x="4470749" y="4918900"/>
                  <a:pt x="4467852" y="4916198"/>
                </a:cubicBezTo>
                <a:cubicBezTo>
                  <a:pt x="4464954" y="4913496"/>
                  <a:pt x="4463506" y="4909866"/>
                  <a:pt x="4463506" y="4905308"/>
                </a:cubicBezTo>
                <a:cubicBezTo>
                  <a:pt x="4463506" y="4902639"/>
                  <a:pt x="4464010" y="4900278"/>
                  <a:pt x="4465020" y="4898227"/>
                </a:cubicBezTo>
                <a:cubicBezTo>
                  <a:pt x="4466029" y="4896176"/>
                  <a:pt x="4467608" y="4894418"/>
                  <a:pt x="4469756" y="4892953"/>
                </a:cubicBezTo>
                <a:cubicBezTo>
                  <a:pt x="4471905" y="4891488"/>
                  <a:pt x="4474607" y="4890381"/>
                  <a:pt x="4477863" y="4889632"/>
                </a:cubicBezTo>
                <a:cubicBezTo>
                  <a:pt x="4481119" y="4888884"/>
                  <a:pt x="4484960" y="4888509"/>
                  <a:pt x="4489388" y="4888509"/>
                </a:cubicBezTo>
                <a:close/>
                <a:moveTo>
                  <a:pt x="2489138" y="4888509"/>
                </a:moveTo>
                <a:lnTo>
                  <a:pt x="2502910" y="4888509"/>
                </a:lnTo>
                <a:lnTo>
                  <a:pt x="2502910" y="4907164"/>
                </a:lnTo>
                <a:cubicBezTo>
                  <a:pt x="2498937" y="4911592"/>
                  <a:pt x="2495144" y="4914880"/>
                  <a:pt x="2491531" y="4917028"/>
                </a:cubicBezTo>
                <a:cubicBezTo>
                  <a:pt x="2487917" y="4919177"/>
                  <a:pt x="2483994" y="4920251"/>
                  <a:pt x="2479762" y="4920251"/>
                </a:cubicBezTo>
                <a:cubicBezTo>
                  <a:pt x="2474553" y="4920251"/>
                  <a:pt x="2470499" y="4918900"/>
                  <a:pt x="2467602" y="4916198"/>
                </a:cubicBezTo>
                <a:cubicBezTo>
                  <a:pt x="2464705" y="4913496"/>
                  <a:pt x="2463256" y="4909866"/>
                  <a:pt x="2463256" y="4905308"/>
                </a:cubicBezTo>
                <a:cubicBezTo>
                  <a:pt x="2463256" y="4902639"/>
                  <a:pt x="2463760" y="4900278"/>
                  <a:pt x="2464770" y="4898227"/>
                </a:cubicBezTo>
                <a:cubicBezTo>
                  <a:pt x="2465779" y="4896176"/>
                  <a:pt x="2467358" y="4894418"/>
                  <a:pt x="2469506" y="4892953"/>
                </a:cubicBezTo>
                <a:cubicBezTo>
                  <a:pt x="2471656" y="4891488"/>
                  <a:pt x="2474358" y="4890381"/>
                  <a:pt x="2477613" y="4889632"/>
                </a:cubicBezTo>
                <a:cubicBezTo>
                  <a:pt x="2480869" y="4888884"/>
                  <a:pt x="2484710" y="4888509"/>
                  <a:pt x="2489138" y="4888509"/>
                </a:cubicBezTo>
                <a:close/>
                <a:moveTo>
                  <a:pt x="6810752" y="4850126"/>
                </a:moveTo>
                <a:cubicBezTo>
                  <a:pt x="6815180" y="4850126"/>
                  <a:pt x="6819429" y="4851542"/>
                  <a:pt x="6823498" y="4854374"/>
                </a:cubicBezTo>
                <a:cubicBezTo>
                  <a:pt x="6827568" y="4857206"/>
                  <a:pt x="6831784" y="4861325"/>
                  <a:pt x="6836146" y="4866729"/>
                </a:cubicBezTo>
                <a:lnTo>
                  <a:pt x="6836146" y="4901890"/>
                </a:lnTo>
                <a:cubicBezTo>
                  <a:pt x="6833607" y="4905080"/>
                  <a:pt x="6831198" y="4907766"/>
                  <a:pt x="6828919" y="4909947"/>
                </a:cubicBezTo>
                <a:cubicBezTo>
                  <a:pt x="6826640" y="4912129"/>
                  <a:pt x="6824459" y="4913903"/>
                  <a:pt x="6822375" y="4915270"/>
                </a:cubicBezTo>
                <a:cubicBezTo>
                  <a:pt x="6820292" y="4916638"/>
                  <a:pt x="6818257" y="4917614"/>
                  <a:pt x="6816271" y="4918200"/>
                </a:cubicBezTo>
                <a:cubicBezTo>
                  <a:pt x="6814285" y="4918786"/>
                  <a:pt x="6812218" y="4919079"/>
                  <a:pt x="6810069" y="4919079"/>
                </a:cubicBezTo>
                <a:cubicBezTo>
                  <a:pt x="6805836" y="4919079"/>
                  <a:pt x="6802320" y="4918086"/>
                  <a:pt x="6799521" y="4916101"/>
                </a:cubicBezTo>
                <a:cubicBezTo>
                  <a:pt x="6796721" y="4914115"/>
                  <a:pt x="6794474" y="4911478"/>
                  <a:pt x="6792782" y="4908189"/>
                </a:cubicBezTo>
                <a:cubicBezTo>
                  <a:pt x="6791088" y="4904901"/>
                  <a:pt x="6789900" y="4901141"/>
                  <a:pt x="6789217" y="4896909"/>
                </a:cubicBezTo>
                <a:cubicBezTo>
                  <a:pt x="6788533" y="4892676"/>
                  <a:pt x="6788191" y="4888346"/>
                  <a:pt x="6788191" y="4883919"/>
                </a:cubicBezTo>
                <a:cubicBezTo>
                  <a:pt x="6788191" y="4879752"/>
                  <a:pt x="6788598" y="4875650"/>
                  <a:pt x="6789412" y="4871613"/>
                </a:cubicBezTo>
                <a:cubicBezTo>
                  <a:pt x="6790226" y="4867576"/>
                  <a:pt x="6791528" y="4863962"/>
                  <a:pt x="6793319" y="4860771"/>
                </a:cubicBezTo>
                <a:cubicBezTo>
                  <a:pt x="6795110" y="4857581"/>
                  <a:pt x="6797437" y="4855009"/>
                  <a:pt x="6800302" y="4853056"/>
                </a:cubicBezTo>
                <a:cubicBezTo>
                  <a:pt x="6803167" y="4851102"/>
                  <a:pt x="6806650" y="4850126"/>
                  <a:pt x="6810752" y="4850126"/>
                </a:cubicBezTo>
                <a:close/>
                <a:moveTo>
                  <a:pt x="5658228" y="4850126"/>
                </a:moveTo>
                <a:cubicBezTo>
                  <a:pt x="5662656" y="4850126"/>
                  <a:pt x="5666904" y="4851542"/>
                  <a:pt x="5670974" y="4854374"/>
                </a:cubicBezTo>
                <a:cubicBezTo>
                  <a:pt x="5675043" y="4857206"/>
                  <a:pt x="5679259" y="4861325"/>
                  <a:pt x="5683622" y="4866729"/>
                </a:cubicBezTo>
                <a:lnTo>
                  <a:pt x="5683622" y="4901890"/>
                </a:lnTo>
                <a:cubicBezTo>
                  <a:pt x="5681083" y="4905080"/>
                  <a:pt x="5678673" y="4907766"/>
                  <a:pt x="5676395" y="4909947"/>
                </a:cubicBezTo>
                <a:cubicBezTo>
                  <a:pt x="5674116" y="4912129"/>
                  <a:pt x="5671934" y="4913903"/>
                  <a:pt x="5669851" y="4915270"/>
                </a:cubicBezTo>
                <a:cubicBezTo>
                  <a:pt x="5667767" y="4916638"/>
                  <a:pt x="5665732" y="4917614"/>
                  <a:pt x="5663747" y="4918200"/>
                </a:cubicBezTo>
                <a:cubicBezTo>
                  <a:pt x="5661761" y="4918786"/>
                  <a:pt x="5659694" y="4919079"/>
                  <a:pt x="5657545" y="4919079"/>
                </a:cubicBezTo>
                <a:cubicBezTo>
                  <a:pt x="5653312" y="4919079"/>
                  <a:pt x="5649796" y="4918086"/>
                  <a:pt x="5646997" y="4916101"/>
                </a:cubicBezTo>
                <a:cubicBezTo>
                  <a:pt x="5644196" y="4914115"/>
                  <a:pt x="5641950" y="4911478"/>
                  <a:pt x="5640257" y="4908189"/>
                </a:cubicBezTo>
                <a:cubicBezTo>
                  <a:pt x="5638564" y="4904901"/>
                  <a:pt x="5637376" y="4901141"/>
                  <a:pt x="5636693" y="4896909"/>
                </a:cubicBezTo>
                <a:cubicBezTo>
                  <a:pt x="5636009" y="4892676"/>
                  <a:pt x="5635667" y="4888346"/>
                  <a:pt x="5635667" y="4883919"/>
                </a:cubicBezTo>
                <a:cubicBezTo>
                  <a:pt x="5635667" y="4879752"/>
                  <a:pt x="5636074" y="4875650"/>
                  <a:pt x="5636888" y="4871613"/>
                </a:cubicBezTo>
                <a:cubicBezTo>
                  <a:pt x="5637702" y="4867576"/>
                  <a:pt x="5639004" y="4863962"/>
                  <a:pt x="5640795" y="4860771"/>
                </a:cubicBezTo>
                <a:cubicBezTo>
                  <a:pt x="5642585" y="4857581"/>
                  <a:pt x="5644913" y="4855009"/>
                  <a:pt x="5647778" y="4853056"/>
                </a:cubicBezTo>
                <a:cubicBezTo>
                  <a:pt x="5650643" y="4851102"/>
                  <a:pt x="5654126" y="4850126"/>
                  <a:pt x="5658228" y="4850126"/>
                </a:cubicBezTo>
                <a:close/>
                <a:moveTo>
                  <a:pt x="3866660" y="4850126"/>
                </a:moveTo>
                <a:cubicBezTo>
                  <a:pt x="3870853" y="4850126"/>
                  <a:pt x="3874358" y="4851102"/>
                  <a:pt x="3877175" y="4853056"/>
                </a:cubicBezTo>
                <a:cubicBezTo>
                  <a:pt x="3879992" y="4855009"/>
                  <a:pt x="3882236" y="4857613"/>
                  <a:pt x="3883906" y="4860869"/>
                </a:cubicBezTo>
                <a:cubicBezTo>
                  <a:pt x="3885577" y="4864125"/>
                  <a:pt x="3886756" y="4867852"/>
                  <a:pt x="3887444" y="4872052"/>
                </a:cubicBezTo>
                <a:cubicBezTo>
                  <a:pt x="3888132" y="4876252"/>
                  <a:pt x="3888476" y="4880598"/>
                  <a:pt x="3888476" y="4885091"/>
                </a:cubicBezTo>
                <a:cubicBezTo>
                  <a:pt x="3888476" y="4889193"/>
                  <a:pt x="3888050" y="4893262"/>
                  <a:pt x="3887198" y="4897299"/>
                </a:cubicBezTo>
                <a:cubicBezTo>
                  <a:pt x="3886347" y="4901336"/>
                  <a:pt x="3885020" y="4904983"/>
                  <a:pt x="3883218" y="4908238"/>
                </a:cubicBezTo>
                <a:cubicBezTo>
                  <a:pt x="3881417" y="4911494"/>
                  <a:pt x="3879058" y="4914098"/>
                  <a:pt x="3876143" y="4916052"/>
                </a:cubicBezTo>
                <a:cubicBezTo>
                  <a:pt x="3873227" y="4918005"/>
                  <a:pt x="3869739" y="4918982"/>
                  <a:pt x="3865678" y="4918982"/>
                </a:cubicBezTo>
                <a:cubicBezTo>
                  <a:pt x="3861289" y="4918982"/>
                  <a:pt x="3857096" y="4917549"/>
                  <a:pt x="3853100" y="4914684"/>
                </a:cubicBezTo>
                <a:cubicBezTo>
                  <a:pt x="3849104" y="4911819"/>
                  <a:pt x="3844878" y="4907685"/>
                  <a:pt x="3840423" y="4902280"/>
                </a:cubicBezTo>
                <a:lnTo>
                  <a:pt x="3840423" y="4867315"/>
                </a:lnTo>
                <a:cubicBezTo>
                  <a:pt x="3842978" y="4864125"/>
                  <a:pt x="3845402" y="4861439"/>
                  <a:pt x="3847694" y="4859258"/>
                </a:cubicBezTo>
                <a:cubicBezTo>
                  <a:pt x="3849988" y="4857076"/>
                  <a:pt x="3852182" y="4855318"/>
                  <a:pt x="3854279" y="4853983"/>
                </a:cubicBezTo>
                <a:cubicBezTo>
                  <a:pt x="3856375" y="4852649"/>
                  <a:pt x="3858439" y="4851672"/>
                  <a:pt x="3860469" y="4851053"/>
                </a:cubicBezTo>
                <a:cubicBezTo>
                  <a:pt x="3862500" y="4850435"/>
                  <a:pt x="3864564" y="4850126"/>
                  <a:pt x="3866660" y="4850126"/>
                </a:cubicBezTo>
                <a:close/>
                <a:moveTo>
                  <a:pt x="3076953" y="4850126"/>
                </a:moveTo>
                <a:cubicBezTo>
                  <a:pt x="3081381" y="4850126"/>
                  <a:pt x="3085629" y="4851542"/>
                  <a:pt x="3089699" y="4854374"/>
                </a:cubicBezTo>
                <a:cubicBezTo>
                  <a:pt x="3093768" y="4857206"/>
                  <a:pt x="3097985" y="4861325"/>
                  <a:pt x="3102347" y="4866729"/>
                </a:cubicBezTo>
                <a:lnTo>
                  <a:pt x="3102347" y="4901890"/>
                </a:lnTo>
                <a:cubicBezTo>
                  <a:pt x="3099808" y="4905080"/>
                  <a:pt x="3097399" y="4907766"/>
                  <a:pt x="3095119" y="4909947"/>
                </a:cubicBezTo>
                <a:cubicBezTo>
                  <a:pt x="3092841" y="4912129"/>
                  <a:pt x="3090659" y="4913903"/>
                  <a:pt x="3088576" y="4915270"/>
                </a:cubicBezTo>
                <a:cubicBezTo>
                  <a:pt x="3086492" y="4916638"/>
                  <a:pt x="3084457" y="4917614"/>
                  <a:pt x="3082471" y="4918200"/>
                </a:cubicBezTo>
                <a:cubicBezTo>
                  <a:pt x="3080485" y="4918786"/>
                  <a:pt x="3078418" y="4919079"/>
                  <a:pt x="3076269" y="4919079"/>
                </a:cubicBezTo>
                <a:cubicBezTo>
                  <a:pt x="3072037" y="4919079"/>
                  <a:pt x="3068521" y="4918086"/>
                  <a:pt x="3065721" y="4916101"/>
                </a:cubicBezTo>
                <a:cubicBezTo>
                  <a:pt x="3062922" y="4914115"/>
                  <a:pt x="3060675" y="4911478"/>
                  <a:pt x="3058982" y="4908189"/>
                </a:cubicBezTo>
                <a:cubicBezTo>
                  <a:pt x="3057289" y="4904901"/>
                  <a:pt x="3056101" y="4901141"/>
                  <a:pt x="3055417" y="4896909"/>
                </a:cubicBezTo>
                <a:cubicBezTo>
                  <a:pt x="3054734" y="4892676"/>
                  <a:pt x="3054392" y="4888346"/>
                  <a:pt x="3054392" y="4883919"/>
                </a:cubicBezTo>
                <a:cubicBezTo>
                  <a:pt x="3054392" y="4879752"/>
                  <a:pt x="3054799" y="4875650"/>
                  <a:pt x="3055613" y="4871613"/>
                </a:cubicBezTo>
                <a:cubicBezTo>
                  <a:pt x="3056426" y="4867576"/>
                  <a:pt x="3057729" y="4863962"/>
                  <a:pt x="3059519" y="4860771"/>
                </a:cubicBezTo>
                <a:cubicBezTo>
                  <a:pt x="3061310" y="4857581"/>
                  <a:pt x="3063638" y="4855009"/>
                  <a:pt x="3066503" y="4853056"/>
                </a:cubicBezTo>
                <a:cubicBezTo>
                  <a:pt x="3069368" y="4851102"/>
                  <a:pt x="3072851" y="4850126"/>
                  <a:pt x="3076953" y="4850126"/>
                </a:cubicBezTo>
                <a:close/>
                <a:moveTo>
                  <a:pt x="2581653" y="4850126"/>
                </a:moveTo>
                <a:cubicBezTo>
                  <a:pt x="2586081" y="4850126"/>
                  <a:pt x="2590329" y="4851542"/>
                  <a:pt x="2594399" y="4854374"/>
                </a:cubicBezTo>
                <a:cubicBezTo>
                  <a:pt x="2598468" y="4857206"/>
                  <a:pt x="2602684" y="4861325"/>
                  <a:pt x="2607047" y="4866729"/>
                </a:cubicBezTo>
                <a:lnTo>
                  <a:pt x="2607047" y="4901890"/>
                </a:lnTo>
                <a:cubicBezTo>
                  <a:pt x="2604508" y="4905080"/>
                  <a:pt x="2602098" y="4907766"/>
                  <a:pt x="2599819" y="4909947"/>
                </a:cubicBezTo>
                <a:cubicBezTo>
                  <a:pt x="2597541" y="4912129"/>
                  <a:pt x="2595359" y="4913903"/>
                  <a:pt x="2593276" y="4915270"/>
                </a:cubicBezTo>
                <a:cubicBezTo>
                  <a:pt x="2591192" y="4916638"/>
                  <a:pt x="2589157" y="4917614"/>
                  <a:pt x="2587171" y="4918200"/>
                </a:cubicBezTo>
                <a:cubicBezTo>
                  <a:pt x="2585185" y="4918786"/>
                  <a:pt x="2583118" y="4919079"/>
                  <a:pt x="2580969" y="4919079"/>
                </a:cubicBezTo>
                <a:cubicBezTo>
                  <a:pt x="2576737" y="4919079"/>
                  <a:pt x="2573221" y="4918086"/>
                  <a:pt x="2570421" y="4916101"/>
                </a:cubicBezTo>
                <a:cubicBezTo>
                  <a:pt x="2567621" y="4914115"/>
                  <a:pt x="2565375" y="4911478"/>
                  <a:pt x="2563682" y="4908189"/>
                </a:cubicBezTo>
                <a:cubicBezTo>
                  <a:pt x="2561989" y="4904901"/>
                  <a:pt x="2560801" y="4901141"/>
                  <a:pt x="2560117" y="4896909"/>
                </a:cubicBezTo>
                <a:cubicBezTo>
                  <a:pt x="2559434" y="4892676"/>
                  <a:pt x="2559092" y="4888346"/>
                  <a:pt x="2559092" y="4883919"/>
                </a:cubicBezTo>
                <a:cubicBezTo>
                  <a:pt x="2559092" y="4879752"/>
                  <a:pt x="2559499" y="4875650"/>
                  <a:pt x="2560313" y="4871613"/>
                </a:cubicBezTo>
                <a:cubicBezTo>
                  <a:pt x="2561126" y="4867576"/>
                  <a:pt x="2562429" y="4863962"/>
                  <a:pt x="2564219" y="4860771"/>
                </a:cubicBezTo>
                <a:cubicBezTo>
                  <a:pt x="2566010" y="4857581"/>
                  <a:pt x="2568338" y="4855009"/>
                  <a:pt x="2571203" y="4853056"/>
                </a:cubicBezTo>
                <a:cubicBezTo>
                  <a:pt x="2574068" y="4851102"/>
                  <a:pt x="2577551" y="4850126"/>
                  <a:pt x="2581653" y="4850126"/>
                </a:cubicBezTo>
                <a:close/>
                <a:moveTo>
                  <a:pt x="8301000" y="4849735"/>
                </a:moveTo>
                <a:cubicBezTo>
                  <a:pt x="8306191" y="4849735"/>
                  <a:pt x="8310528" y="4850663"/>
                  <a:pt x="8314009" y="4852518"/>
                </a:cubicBezTo>
                <a:cubicBezTo>
                  <a:pt x="8317492" y="4854374"/>
                  <a:pt x="8320250" y="4856897"/>
                  <a:pt x="8322288" y="4860088"/>
                </a:cubicBezTo>
                <a:cubicBezTo>
                  <a:pt x="8324324" y="4863278"/>
                  <a:pt x="8325786" y="4866990"/>
                  <a:pt x="8326674" y="4871222"/>
                </a:cubicBezTo>
                <a:cubicBezTo>
                  <a:pt x="8327560" y="4875454"/>
                  <a:pt x="8328004" y="4879947"/>
                  <a:pt x="8328004" y="4884700"/>
                </a:cubicBezTo>
                <a:cubicBezTo>
                  <a:pt x="8328004" y="4889779"/>
                  <a:pt x="8327478" y="4894434"/>
                  <a:pt x="8326427" y="4898667"/>
                </a:cubicBezTo>
                <a:cubicBezTo>
                  <a:pt x="8325376" y="4902899"/>
                  <a:pt x="8323733" y="4906545"/>
                  <a:pt x="8321500" y="4909606"/>
                </a:cubicBezTo>
                <a:cubicBezTo>
                  <a:pt x="8319266" y="4912666"/>
                  <a:pt x="8316408" y="4915042"/>
                  <a:pt x="8312926" y="4916735"/>
                </a:cubicBezTo>
                <a:cubicBezTo>
                  <a:pt x="8309444" y="4918428"/>
                  <a:pt x="8305338" y="4919275"/>
                  <a:pt x="8300606" y="4919275"/>
                </a:cubicBezTo>
                <a:cubicBezTo>
                  <a:pt x="8295416" y="4919275"/>
                  <a:pt x="8291080" y="4918347"/>
                  <a:pt x="8287598" y="4916491"/>
                </a:cubicBezTo>
                <a:cubicBezTo>
                  <a:pt x="8284116" y="4914636"/>
                  <a:pt x="8281340" y="4912129"/>
                  <a:pt x="8279270" y="4908971"/>
                </a:cubicBezTo>
                <a:cubicBezTo>
                  <a:pt x="8277202" y="4905813"/>
                  <a:pt x="8275723" y="4902118"/>
                  <a:pt x="8274836" y="4897885"/>
                </a:cubicBezTo>
                <a:cubicBezTo>
                  <a:pt x="8273949" y="4893653"/>
                  <a:pt x="8273505" y="4889128"/>
                  <a:pt x="8273505" y="4884309"/>
                </a:cubicBezTo>
                <a:cubicBezTo>
                  <a:pt x="8273505" y="4879296"/>
                  <a:pt x="8274048" y="4874673"/>
                  <a:pt x="8275132" y="4870441"/>
                </a:cubicBezTo>
                <a:cubicBezTo>
                  <a:pt x="8276215" y="4866208"/>
                  <a:pt x="8277874" y="4862546"/>
                  <a:pt x="8280108" y="4859453"/>
                </a:cubicBezTo>
                <a:cubicBezTo>
                  <a:pt x="8282342" y="4856360"/>
                  <a:pt x="8285183" y="4853967"/>
                  <a:pt x="8288632" y="4852274"/>
                </a:cubicBezTo>
                <a:cubicBezTo>
                  <a:pt x="8292082" y="4850581"/>
                  <a:pt x="8296204" y="4849735"/>
                  <a:pt x="8301000" y="4849735"/>
                </a:cubicBezTo>
                <a:close/>
                <a:moveTo>
                  <a:pt x="7758076" y="4849735"/>
                </a:moveTo>
                <a:cubicBezTo>
                  <a:pt x="7763266" y="4849735"/>
                  <a:pt x="7767602" y="4850663"/>
                  <a:pt x="7771084" y="4852518"/>
                </a:cubicBezTo>
                <a:cubicBezTo>
                  <a:pt x="7774566" y="4854374"/>
                  <a:pt x="7777326" y="4856897"/>
                  <a:pt x="7779362" y="4860088"/>
                </a:cubicBezTo>
                <a:cubicBezTo>
                  <a:pt x="7781399" y="4863278"/>
                  <a:pt x="7782862" y="4866990"/>
                  <a:pt x="7783748" y="4871222"/>
                </a:cubicBezTo>
                <a:cubicBezTo>
                  <a:pt x="7784636" y="4875454"/>
                  <a:pt x="7785079" y="4879947"/>
                  <a:pt x="7785079" y="4884700"/>
                </a:cubicBezTo>
                <a:cubicBezTo>
                  <a:pt x="7785079" y="4889779"/>
                  <a:pt x="7784554" y="4894434"/>
                  <a:pt x="7783502" y="4898667"/>
                </a:cubicBezTo>
                <a:cubicBezTo>
                  <a:pt x="7782451" y="4902899"/>
                  <a:pt x="7780808" y="4906545"/>
                  <a:pt x="7778574" y="4909606"/>
                </a:cubicBezTo>
                <a:cubicBezTo>
                  <a:pt x="7776341" y="4912666"/>
                  <a:pt x="7773483" y="4915042"/>
                  <a:pt x="7770001" y="4916735"/>
                </a:cubicBezTo>
                <a:cubicBezTo>
                  <a:pt x="7766518" y="4918428"/>
                  <a:pt x="7762412" y="4919275"/>
                  <a:pt x="7757682" y="4919275"/>
                </a:cubicBezTo>
                <a:cubicBezTo>
                  <a:pt x="7752491" y="4919275"/>
                  <a:pt x="7748154" y="4918347"/>
                  <a:pt x="7744673" y="4916491"/>
                </a:cubicBezTo>
                <a:cubicBezTo>
                  <a:pt x="7741190" y="4914636"/>
                  <a:pt x="7738415" y="4912129"/>
                  <a:pt x="7736346" y="4908971"/>
                </a:cubicBezTo>
                <a:cubicBezTo>
                  <a:pt x="7734276" y="4905813"/>
                  <a:pt x="7732798" y="4902118"/>
                  <a:pt x="7731911" y="4897885"/>
                </a:cubicBezTo>
                <a:cubicBezTo>
                  <a:pt x="7731024" y="4893653"/>
                  <a:pt x="7730580" y="4889128"/>
                  <a:pt x="7730580" y="4884309"/>
                </a:cubicBezTo>
                <a:cubicBezTo>
                  <a:pt x="7730580" y="4879296"/>
                  <a:pt x="7731122" y="4874673"/>
                  <a:pt x="7732206" y="4870441"/>
                </a:cubicBezTo>
                <a:cubicBezTo>
                  <a:pt x="7733290" y="4866208"/>
                  <a:pt x="7734949" y="4862546"/>
                  <a:pt x="7737182" y="4859453"/>
                </a:cubicBezTo>
                <a:cubicBezTo>
                  <a:pt x="7739416" y="4856360"/>
                  <a:pt x="7742258" y="4853967"/>
                  <a:pt x="7745708" y="4852274"/>
                </a:cubicBezTo>
                <a:cubicBezTo>
                  <a:pt x="7749157" y="4850581"/>
                  <a:pt x="7753280" y="4849735"/>
                  <a:pt x="7758076" y="4849735"/>
                </a:cubicBezTo>
                <a:close/>
                <a:moveTo>
                  <a:pt x="7138950" y="4849735"/>
                </a:moveTo>
                <a:cubicBezTo>
                  <a:pt x="7144142" y="4849735"/>
                  <a:pt x="7148478" y="4850663"/>
                  <a:pt x="7151959" y="4852518"/>
                </a:cubicBezTo>
                <a:cubicBezTo>
                  <a:pt x="7155442" y="4854374"/>
                  <a:pt x="7158201" y="4856897"/>
                  <a:pt x="7160238" y="4860088"/>
                </a:cubicBezTo>
                <a:cubicBezTo>
                  <a:pt x="7162274" y="4863278"/>
                  <a:pt x="7163736" y="4866990"/>
                  <a:pt x="7164624" y="4871222"/>
                </a:cubicBezTo>
                <a:cubicBezTo>
                  <a:pt x="7165510" y="4875454"/>
                  <a:pt x="7165954" y="4879947"/>
                  <a:pt x="7165954" y="4884700"/>
                </a:cubicBezTo>
                <a:cubicBezTo>
                  <a:pt x="7165954" y="4889779"/>
                  <a:pt x="7165428" y="4894434"/>
                  <a:pt x="7164377" y="4898667"/>
                </a:cubicBezTo>
                <a:cubicBezTo>
                  <a:pt x="7163326" y="4902899"/>
                  <a:pt x="7161683" y="4906545"/>
                  <a:pt x="7159450" y="4909606"/>
                </a:cubicBezTo>
                <a:cubicBezTo>
                  <a:pt x="7157216" y="4912666"/>
                  <a:pt x="7154358" y="4915042"/>
                  <a:pt x="7150876" y="4916735"/>
                </a:cubicBezTo>
                <a:cubicBezTo>
                  <a:pt x="7147394" y="4918428"/>
                  <a:pt x="7143288" y="4919275"/>
                  <a:pt x="7138556" y="4919275"/>
                </a:cubicBezTo>
                <a:cubicBezTo>
                  <a:pt x="7133366" y="4919275"/>
                  <a:pt x="7129030" y="4918347"/>
                  <a:pt x="7125548" y="4916491"/>
                </a:cubicBezTo>
                <a:cubicBezTo>
                  <a:pt x="7122066" y="4914636"/>
                  <a:pt x="7119290" y="4912129"/>
                  <a:pt x="7117220" y="4908971"/>
                </a:cubicBezTo>
                <a:cubicBezTo>
                  <a:pt x="7115152" y="4905813"/>
                  <a:pt x="7113673" y="4902118"/>
                  <a:pt x="7112786" y="4897885"/>
                </a:cubicBezTo>
                <a:cubicBezTo>
                  <a:pt x="7111899" y="4893653"/>
                  <a:pt x="7111455" y="4889128"/>
                  <a:pt x="7111455" y="4884309"/>
                </a:cubicBezTo>
                <a:cubicBezTo>
                  <a:pt x="7111455" y="4879296"/>
                  <a:pt x="7111998" y="4874673"/>
                  <a:pt x="7113082" y="4870441"/>
                </a:cubicBezTo>
                <a:cubicBezTo>
                  <a:pt x="7114166" y="4866208"/>
                  <a:pt x="7115824" y="4862546"/>
                  <a:pt x="7118058" y="4859453"/>
                </a:cubicBezTo>
                <a:cubicBezTo>
                  <a:pt x="7120292" y="4856360"/>
                  <a:pt x="7123133" y="4853967"/>
                  <a:pt x="7126582" y="4852274"/>
                </a:cubicBezTo>
                <a:cubicBezTo>
                  <a:pt x="7130032" y="4850581"/>
                  <a:pt x="7134155" y="4849735"/>
                  <a:pt x="7138950" y="4849735"/>
                </a:cubicBezTo>
                <a:close/>
                <a:moveTo>
                  <a:pt x="5310151" y="4849735"/>
                </a:moveTo>
                <a:cubicBezTo>
                  <a:pt x="5315341" y="4849735"/>
                  <a:pt x="5319678" y="4850663"/>
                  <a:pt x="5323160" y="4852518"/>
                </a:cubicBezTo>
                <a:cubicBezTo>
                  <a:pt x="5326642" y="4854374"/>
                  <a:pt x="5329401" y="4856897"/>
                  <a:pt x="5331438" y="4860088"/>
                </a:cubicBezTo>
                <a:cubicBezTo>
                  <a:pt x="5333475" y="4863278"/>
                  <a:pt x="5334937" y="4866990"/>
                  <a:pt x="5335824" y="4871222"/>
                </a:cubicBezTo>
                <a:cubicBezTo>
                  <a:pt x="5336711" y="4875454"/>
                  <a:pt x="5337155" y="4879947"/>
                  <a:pt x="5337155" y="4884700"/>
                </a:cubicBezTo>
                <a:cubicBezTo>
                  <a:pt x="5337155" y="4889779"/>
                  <a:pt x="5336629" y="4894434"/>
                  <a:pt x="5335577" y="4898667"/>
                </a:cubicBezTo>
                <a:cubicBezTo>
                  <a:pt x="5334526" y="4902899"/>
                  <a:pt x="5332883" y="4906545"/>
                  <a:pt x="5330650" y="4909606"/>
                </a:cubicBezTo>
                <a:cubicBezTo>
                  <a:pt x="5328416" y="4912666"/>
                  <a:pt x="5325558" y="4915042"/>
                  <a:pt x="5322076" y="4916735"/>
                </a:cubicBezTo>
                <a:cubicBezTo>
                  <a:pt x="5318594" y="4918428"/>
                  <a:pt x="5314488" y="4919275"/>
                  <a:pt x="5309757" y="4919275"/>
                </a:cubicBezTo>
                <a:cubicBezTo>
                  <a:pt x="5304566" y="4919275"/>
                  <a:pt x="5300230" y="4918347"/>
                  <a:pt x="5296748" y="4916491"/>
                </a:cubicBezTo>
                <a:cubicBezTo>
                  <a:pt x="5293266" y="4914636"/>
                  <a:pt x="5290490" y="4912129"/>
                  <a:pt x="5288421" y="4908971"/>
                </a:cubicBezTo>
                <a:cubicBezTo>
                  <a:pt x="5286352" y="4905813"/>
                  <a:pt x="5284874" y="4902118"/>
                  <a:pt x="5283986" y="4897885"/>
                </a:cubicBezTo>
                <a:cubicBezTo>
                  <a:pt x="5283099" y="4893653"/>
                  <a:pt x="5282656" y="4889128"/>
                  <a:pt x="5282656" y="4884309"/>
                </a:cubicBezTo>
                <a:cubicBezTo>
                  <a:pt x="5282656" y="4879296"/>
                  <a:pt x="5283197" y="4874673"/>
                  <a:pt x="5284282" y="4870441"/>
                </a:cubicBezTo>
                <a:cubicBezTo>
                  <a:pt x="5285366" y="4866208"/>
                  <a:pt x="5287025" y="4862546"/>
                  <a:pt x="5289258" y="4859453"/>
                </a:cubicBezTo>
                <a:cubicBezTo>
                  <a:pt x="5291492" y="4856360"/>
                  <a:pt x="5294333" y="4853967"/>
                  <a:pt x="5297783" y="4852274"/>
                </a:cubicBezTo>
                <a:cubicBezTo>
                  <a:pt x="5301232" y="4850581"/>
                  <a:pt x="5305355" y="4849735"/>
                  <a:pt x="5310151" y="4849735"/>
                </a:cubicBezTo>
                <a:close/>
                <a:moveTo>
                  <a:pt x="3386101" y="4849735"/>
                </a:moveTo>
                <a:cubicBezTo>
                  <a:pt x="3391292" y="4849735"/>
                  <a:pt x="3395628" y="4850663"/>
                  <a:pt x="3399110" y="4852518"/>
                </a:cubicBezTo>
                <a:cubicBezTo>
                  <a:pt x="3402592" y="4854374"/>
                  <a:pt x="3405351" y="4856897"/>
                  <a:pt x="3407388" y="4860088"/>
                </a:cubicBezTo>
                <a:cubicBezTo>
                  <a:pt x="3409425" y="4863278"/>
                  <a:pt x="3410887" y="4866990"/>
                  <a:pt x="3411774" y="4871222"/>
                </a:cubicBezTo>
                <a:cubicBezTo>
                  <a:pt x="3412661" y="4875454"/>
                  <a:pt x="3413105" y="4879947"/>
                  <a:pt x="3413105" y="4884700"/>
                </a:cubicBezTo>
                <a:cubicBezTo>
                  <a:pt x="3413105" y="4889779"/>
                  <a:pt x="3412579" y="4894434"/>
                  <a:pt x="3411527" y="4898667"/>
                </a:cubicBezTo>
                <a:cubicBezTo>
                  <a:pt x="3410476" y="4902899"/>
                  <a:pt x="3408834" y="4906545"/>
                  <a:pt x="3406600" y="4909606"/>
                </a:cubicBezTo>
                <a:cubicBezTo>
                  <a:pt x="3404366" y="4912666"/>
                  <a:pt x="3401508" y="4915042"/>
                  <a:pt x="3398026" y="4916735"/>
                </a:cubicBezTo>
                <a:cubicBezTo>
                  <a:pt x="3394544" y="4918428"/>
                  <a:pt x="3390438" y="4919275"/>
                  <a:pt x="3385707" y="4919275"/>
                </a:cubicBezTo>
                <a:cubicBezTo>
                  <a:pt x="3380517" y="4919275"/>
                  <a:pt x="3376180" y="4918347"/>
                  <a:pt x="3372698" y="4916491"/>
                </a:cubicBezTo>
                <a:cubicBezTo>
                  <a:pt x="3369216" y="4914636"/>
                  <a:pt x="3366440" y="4912129"/>
                  <a:pt x="3364371" y="4908971"/>
                </a:cubicBezTo>
                <a:cubicBezTo>
                  <a:pt x="3362302" y="4905813"/>
                  <a:pt x="3360824" y="4902118"/>
                  <a:pt x="3359936" y="4897885"/>
                </a:cubicBezTo>
                <a:cubicBezTo>
                  <a:pt x="3359049" y="4893653"/>
                  <a:pt x="3358606" y="4889128"/>
                  <a:pt x="3358606" y="4884309"/>
                </a:cubicBezTo>
                <a:cubicBezTo>
                  <a:pt x="3358606" y="4879296"/>
                  <a:pt x="3359148" y="4874673"/>
                  <a:pt x="3360232" y="4870441"/>
                </a:cubicBezTo>
                <a:cubicBezTo>
                  <a:pt x="3361316" y="4866208"/>
                  <a:pt x="3362975" y="4862546"/>
                  <a:pt x="3365208" y="4859453"/>
                </a:cubicBezTo>
                <a:cubicBezTo>
                  <a:pt x="3367442" y="4856360"/>
                  <a:pt x="3370283" y="4853967"/>
                  <a:pt x="3373733" y="4852274"/>
                </a:cubicBezTo>
                <a:cubicBezTo>
                  <a:pt x="3377182" y="4850581"/>
                  <a:pt x="3381305" y="4849735"/>
                  <a:pt x="3386101" y="4849735"/>
                </a:cubicBezTo>
                <a:close/>
                <a:moveTo>
                  <a:pt x="7460264" y="4848856"/>
                </a:moveTo>
                <a:cubicBezTo>
                  <a:pt x="7468060" y="4848856"/>
                  <a:pt x="7473940" y="4851265"/>
                  <a:pt x="7477902" y="4856083"/>
                </a:cubicBezTo>
                <a:cubicBezTo>
                  <a:pt x="7481865" y="4860902"/>
                  <a:pt x="7483749" y="4867543"/>
                  <a:pt x="7483554" y="4876008"/>
                </a:cubicBezTo>
                <a:lnTo>
                  <a:pt x="7435598" y="4876008"/>
                </a:lnTo>
                <a:cubicBezTo>
                  <a:pt x="7435730" y="4872426"/>
                  <a:pt x="7436352" y="4868992"/>
                  <a:pt x="7437466" y="4865704"/>
                </a:cubicBezTo>
                <a:cubicBezTo>
                  <a:pt x="7438579" y="4862415"/>
                  <a:pt x="7440152" y="4859534"/>
                  <a:pt x="7442182" y="4857060"/>
                </a:cubicBezTo>
                <a:cubicBezTo>
                  <a:pt x="7444214" y="4854586"/>
                  <a:pt x="7446736" y="4852600"/>
                  <a:pt x="7449750" y="4851102"/>
                </a:cubicBezTo>
                <a:cubicBezTo>
                  <a:pt x="7452763" y="4849605"/>
                  <a:pt x="7456268" y="4848856"/>
                  <a:pt x="7460264" y="4848856"/>
                </a:cubicBezTo>
                <a:close/>
                <a:moveTo>
                  <a:pt x="6917339" y="4848856"/>
                </a:moveTo>
                <a:cubicBezTo>
                  <a:pt x="6925135" y="4848856"/>
                  <a:pt x="6931014" y="4851265"/>
                  <a:pt x="6934978" y="4856083"/>
                </a:cubicBezTo>
                <a:cubicBezTo>
                  <a:pt x="6938940" y="4860902"/>
                  <a:pt x="6940824" y="4867543"/>
                  <a:pt x="6940628" y="4876008"/>
                </a:cubicBezTo>
                <a:lnTo>
                  <a:pt x="6892673" y="4876008"/>
                </a:lnTo>
                <a:cubicBezTo>
                  <a:pt x="6892804" y="4872426"/>
                  <a:pt x="6893426" y="4868992"/>
                  <a:pt x="6894540" y="4865704"/>
                </a:cubicBezTo>
                <a:cubicBezTo>
                  <a:pt x="6895654" y="4862415"/>
                  <a:pt x="6897226" y="4859534"/>
                  <a:pt x="6899258" y="4857060"/>
                </a:cubicBezTo>
                <a:cubicBezTo>
                  <a:pt x="6901289" y="4854586"/>
                  <a:pt x="6903811" y="4852600"/>
                  <a:pt x="6906824" y="4851102"/>
                </a:cubicBezTo>
                <a:cubicBezTo>
                  <a:pt x="6909838" y="4849605"/>
                  <a:pt x="6913343" y="4848856"/>
                  <a:pt x="6917339" y="4848856"/>
                </a:cubicBezTo>
                <a:close/>
                <a:moveTo>
                  <a:pt x="6222014" y="4848856"/>
                </a:moveTo>
                <a:cubicBezTo>
                  <a:pt x="6229810" y="4848856"/>
                  <a:pt x="6235690" y="4851265"/>
                  <a:pt x="6239653" y="4856083"/>
                </a:cubicBezTo>
                <a:cubicBezTo>
                  <a:pt x="6243615" y="4860902"/>
                  <a:pt x="6245499" y="4867543"/>
                  <a:pt x="6245304" y="4876008"/>
                </a:cubicBezTo>
                <a:lnTo>
                  <a:pt x="6197348" y="4876008"/>
                </a:lnTo>
                <a:cubicBezTo>
                  <a:pt x="6197480" y="4872426"/>
                  <a:pt x="6198102" y="4868992"/>
                  <a:pt x="6199216" y="4865704"/>
                </a:cubicBezTo>
                <a:cubicBezTo>
                  <a:pt x="6200329" y="4862415"/>
                  <a:pt x="6201902" y="4859534"/>
                  <a:pt x="6203933" y="4857060"/>
                </a:cubicBezTo>
                <a:cubicBezTo>
                  <a:pt x="6205964" y="4854586"/>
                  <a:pt x="6208486" y="4852600"/>
                  <a:pt x="6211500" y="4851102"/>
                </a:cubicBezTo>
                <a:cubicBezTo>
                  <a:pt x="6214513" y="4849605"/>
                  <a:pt x="6218018" y="4848856"/>
                  <a:pt x="6222014" y="4848856"/>
                </a:cubicBezTo>
                <a:close/>
                <a:moveTo>
                  <a:pt x="4164615" y="4848856"/>
                </a:moveTo>
                <a:cubicBezTo>
                  <a:pt x="4172411" y="4848856"/>
                  <a:pt x="4178290" y="4851265"/>
                  <a:pt x="4182253" y="4856083"/>
                </a:cubicBezTo>
                <a:cubicBezTo>
                  <a:pt x="4186216" y="4860902"/>
                  <a:pt x="4188099" y="4867543"/>
                  <a:pt x="4187904" y="4876008"/>
                </a:cubicBezTo>
                <a:lnTo>
                  <a:pt x="4139949" y="4876008"/>
                </a:lnTo>
                <a:cubicBezTo>
                  <a:pt x="4140080" y="4872426"/>
                  <a:pt x="4140702" y="4868992"/>
                  <a:pt x="4141816" y="4865704"/>
                </a:cubicBezTo>
                <a:cubicBezTo>
                  <a:pt x="4142929" y="4862415"/>
                  <a:pt x="4144502" y="4859534"/>
                  <a:pt x="4146533" y="4857060"/>
                </a:cubicBezTo>
                <a:cubicBezTo>
                  <a:pt x="4148564" y="4854586"/>
                  <a:pt x="4151087" y="4852600"/>
                  <a:pt x="4154100" y="4851102"/>
                </a:cubicBezTo>
                <a:cubicBezTo>
                  <a:pt x="4157114" y="4849605"/>
                  <a:pt x="4160618" y="4848856"/>
                  <a:pt x="4164615" y="4848856"/>
                </a:cubicBezTo>
                <a:close/>
                <a:moveTo>
                  <a:pt x="2983515" y="4848856"/>
                </a:moveTo>
                <a:cubicBezTo>
                  <a:pt x="2991311" y="4848856"/>
                  <a:pt x="2997190" y="4851265"/>
                  <a:pt x="3001153" y="4856083"/>
                </a:cubicBezTo>
                <a:cubicBezTo>
                  <a:pt x="3005116" y="4860902"/>
                  <a:pt x="3006999" y="4867543"/>
                  <a:pt x="3006804" y="4876008"/>
                </a:cubicBezTo>
                <a:lnTo>
                  <a:pt x="2958849" y="4876008"/>
                </a:lnTo>
                <a:cubicBezTo>
                  <a:pt x="2958980" y="4872426"/>
                  <a:pt x="2959602" y="4868992"/>
                  <a:pt x="2960716" y="4865704"/>
                </a:cubicBezTo>
                <a:cubicBezTo>
                  <a:pt x="2961829" y="4862415"/>
                  <a:pt x="2963402" y="4859534"/>
                  <a:pt x="2965433" y="4857060"/>
                </a:cubicBezTo>
                <a:cubicBezTo>
                  <a:pt x="2967464" y="4854586"/>
                  <a:pt x="2969987" y="4852600"/>
                  <a:pt x="2973000" y="4851102"/>
                </a:cubicBezTo>
                <a:cubicBezTo>
                  <a:pt x="2976014" y="4849605"/>
                  <a:pt x="2979518" y="4848856"/>
                  <a:pt x="2983515" y="4848856"/>
                </a:cubicBezTo>
                <a:close/>
                <a:moveTo>
                  <a:pt x="8625632" y="4848758"/>
                </a:moveTo>
                <a:cubicBezTo>
                  <a:pt x="8631688" y="4848758"/>
                  <a:pt x="8636360" y="4850435"/>
                  <a:pt x="8639648" y="4853788"/>
                </a:cubicBezTo>
                <a:cubicBezTo>
                  <a:pt x="8642936" y="4857141"/>
                  <a:pt x="8644580" y="4861813"/>
                  <a:pt x="8644580" y="4867804"/>
                </a:cubicBezTo>
                <a:cubicBezTo>
                  <a:pt x="8644580" y="4870343"/>
                  <a:pt x="8644206" y="4872785"/>
                  <a:pt x="8643457" y="4875129"/>
                </a:cubicBezTo>
                <a:cubicBezTo>
                  <a:pt x="8642708" y="4877473"/>
                  <a:pt x="8641569" y="4879540"/>
                  <a:pt x="8640038" y="4881331"/>
                </a:cubicBezTo>
                <a:cubicBezTo>
                  <a:pt x="8638508" y="4883121"/>
                  <a:pt x="8636572" y="4884521"/>
                  <a:pt x="8634228" y="4885530"/>
                </a:cubicBezTo>
                <a:cubicBezTo>
                  <a:pt x="8631884" y="4886540"/>
                  <a:pt x="8629116" y="4887044"/>
                  <a:pt x="8625926" y="4887044"/>
                </a:cubicBezTo>
                <a:cubicBezTo>
                  <a:pt x="8620000" y="4887044"/>
                  <a:pt x="8615394" y="4885384"/>
                  <a:pt x="8612106" y="4882063"/>
                </a:cubicBezTo>
                <a:cubicBezTo>
                  <a:pt x="8608818" y="4878742"/>
                  <a:pt x="8607173" y="4874185"/>
                  <a:pt x="8607173" y="4868390"/>
                </a:cubicBezTo>
                <a:cubicBezTo>
                  <a:pt x="8607173" y="4865785"/>
                  <a:pt x="8607548" y="4863294"/>
                  <a:pt x="8608296" y="4860918"/>
                </a:cubicBezTo>
                <a:cubicBezTo>
                  <a:pt x="8609045" y="4858541"/>
                  <a:pt x="8610184" y="4856441"/>
                  <a:pt x="8611715" y="4854618"/>
                </a:cubicBezTo>
                <a:cubicBezTo>
                  <a:pt x="8613245" y="4852795"/>
                  <a:pt x="8615166" y="4851363"/>
                  <a:pt x="8617478" y="4850321"/>
                </a:cubicBezTo>
                <a:cubicBezTo>
                  <a:pt x="8619788" y="4849279"/>
                  <a:pt x="8622507" y="4848758"/>
                  <a:pt x="8625632" y="4848758"/>
                </a:cubicBezTo>
                <a:close/>
                <a:moveTo>
                  <a:pt x="3710733" y="4848758"/>
                </a:moveTo>
                <a:cubicBezTo>
                  <a:pt x="3716788" y="4848758"/>
                  <a:pt x="3721460" y="4850435"/>
                  <a:pt x="3724748" y="4853788"/>
                </a:cubicBezTo>
                <a:cubicBezTo>
                  <a:pt x="3728037" y="4857141"/>
                  <a:pt x="3729681" y="4861813"/>
                  <a:pt x="3729681" y="4867804"/>
                </a:cubicBezTo>
                <a:cubicBezTo>
                  <a:pt x="3729681" y="4870343"/>
                  <a:pt x="3729306" y="4872785"/>
                  <a:pt x="3728557" y="4875129"/>
                </a:cubicBezTo>
                <a:cubicBezTo>
                  <a:pt x="3727809" y="4877473"/>
                  <a:pt x="3726669" y="4879540"/>
                  <a:pt x="3725139" y="4881331"/>
                </a:cubicBezTo>
                <a:cubicBezTo>
                  <a:pt x="3723609" y="4883121"/>
                  <a:pt x="3721672" y="4884521"/>
                  <a:pt x="3719328" y="4885530"/>
                </a:cubicBezTo>
                <a:cubicBezTo>
                  <a:pt x="3716984" y="4886540"/>
                  <a:pt x="3714217" y="4887044"/>
                  <a:pt x="3711026" y="4887044"/>
                </a:cubicBezTo>
                <a:cubicBezTo>
                  <a:pt x="3705101" y="4887044"/>
                  <a:pt x="3700494" y="4885384"/>
                  <a:pt x="3697206" y="4882063"/>
                </a:cubicBezTo>
                <a:cubicBezTo>
                  <a:pt x="3693918" y="4878742"/>
                  <a:pt x="3692274" y="4874185"/>
                  <a:pt x="3692274" y="4868390"/>
                </a:cubicBezTo>
                <a:cubicBezTo>
                  <a:pt x="3692274" y="4865785"/>
                  <a:pt x="3692648" y="4863294"/>
                  <a:pt x="3693397" y="4860918"/>
                </a:cubicBezTo>
                <a:cubicBezTo>
                  <a:pt x="3694146" y="4858541"/>
                  <a:pt x="3695285" y="4856441"/>
                  <a:pt x="3696815" y="4854618"/>
                </a:cubicBezTo>
                <a:cubicBezTo>
                  <a:pt x="3698345" y="4852795"/>
                  <a:pt x="3700266" y="4851363"/>
                  <a:pt x="3702578" y="4850321"/>
                </a:cubicBezTo>
                <a:cubicBezTo>
                  <a:pt x="3704889" y="4849279"/>
                  <a:pt x="3707608" y="4848758"/>
                  <a:pt x="3710733" y="4848758"/>
                </a:cubicBezTo>
                <a:close/>
                <a:moveTo>
                  <a:pt x="1666574" y="4845047"/>
                </a:moveTo>
                <a:cubicBezTo>
                  <a:pt x="1670593" y="4845047"/>
                  <a:pt x="1674443" y="4846386"/>
                  <a:pt x="1678127" y="4849065"/>
                </a:cubicBezTo>
                <a:cubicBezTo>
                  <a:pt x="1681811" y="4851744"/>
                  <a:pt x="1685662" y="4855614"/>
                  <a:pt x="1689680" y="4860674"/>
                </a:cubicBezTo>
                <a:lnTo>
                  <a:pt x="1689680" y="4893714"/>
                </a:lnTo>
                <a:cubicBezTo>
                  <a:pt x="1687298" y="4896690"/>
                  <a:pt x="1685104" y="4899202"/>
                  <a:pt x="1683094" y="4901248"/>
                </a:cubicBezTo>
                <a:cubicBezTo>
                  <a:pt x="1681085" y="4903294"/>
                  <a:pt x="1679132" y="4904950"/>
                  <a:pt x="1677234" y="4906215"/>
                </a:cubicBezTo>
                <a:cubicBezTo>
                  <a:pt x="1675336" y="4907480"/>
                  <a:pt x="1673476" y="4908392"/>
                  <a:pt x="1671653" y="4908950"/>
                </a:cubicBezTo>
                <a:cubicBezTo>
                  <a:pt x="1669830" y="4909508"/>
                  <a:pt x="1667951" y="4909787"/>
                  <a:pt x="1666016" y="4909787"/>
                </a:cubicBezTo>
                <a:cubicBezTo>
                  <a:pt x="1662147" y="4909787"/>
                  <a:pt x="1658947" y="4908857"/>
                  <a:pt x="1656417" y="4906996"/>
                </a:cubicBezTo>
                <a:cubicBezTo>
                  <a:pt x="1653887" y="4905136"/>
                  <a:pt x="1651859" y="4902662"/>
                  <a:pt x="1650333" y="4899574"/>
                </a:cubicBezTo>
                <a:cubicBezTo>
                  <a:pt x="1648808" y="4896485"/>
                  <a:pt x="1647711" y="4892969"/>
                  <a:pt x="1647041" y="4889025"/>
                </a:cubicBezTo>
                <a:cubicBezTo>
                  <a:pt x="1646371" y="4885082"/>
                  <a:pt x="1646036" y="4881026"/>
                  <a:pt x="1646036" y="4876859"/>
                </a:cubicBezTo>
                <a:cubicBezTo>
                  <a:pt x="1646036" y="4872915"/>
                  <a:pt x="1646427" y="4869064"/>
                  <a:pt x="1647208" y="4865306"/>
                </a:cubicBezTo>
                <a:cubicBezTo>
                  <a:pt x="1647989" y="4861548"/>
                  <a:pt x="1649180" y="4858144"/>
                  <a:pt x="1650780" y="4855093"/>
                </a:cubicBezTo>
                <a:cubicBezTo>
                  <a:pt x="1652380" y="4852042"/>
                  <a:pt x="1654501" y="4849605"/>
                  <a:pt x="1657142" y="4847781"/>
                </a:cubicBezTo>
                <a:cubicBezTo>
                  <a:pt x="1659784" y="4845958"/>
                  <a:pt x="1662928" y="4845047"/>
                  <a:pt x="1666574" y="4845047"/>
                </a:cubicBezTo>
                <a:close/>
                <a:moveTo>
                  <a:pt x="2080279" y="4843484"/>
                </a:moveTo>
                <a:cubicBezTo>
                  <a:pt x="2084967" y="4843484"/>
                  <a:pt x="2088856" y="4844340"/>
                  <a:pt x="2091944" y="4846051"/>
                </a:cubicBezTo>
                <a:cubicBezTo>
                  <a:pt x="2095032" y="4847763"/>
                  <a:pt x="2097506" y="4850144"/>
                  <a:pt x="2099367" y="4853195"/>
                </a:cubicBezTo>
                <a:cubicBezTo>
                  <a:pt x="2101227" y="4856246"/>
                  <a:pt x="2102548" y="4859837"/>
                  <a:pt x="2103329" y="4863967"/>
                </a:cubicBezTo>
                <a:cubicBezTo>
                  <a:pt x="2104110" y="4868097"/>
                  <a:pt x="2104501" y="4872617"/>
                  <a:pt x="2104501" y="4877529"/>
                </a:cubicBezTo>
                <a:cubicBezTo>
                  <a:pt x="2104501" y="4882812"/>
                  <a:pt x="2104017" y="4887519"/>
                  <a:pt x="2103050" y="4891649"/>
                </a:cubicBezTo>
                <a:cubicBezTo>
                  <a:pt x="2102082" y="4895779"/>
                  <a:pt x="2100594" y="4899295"/>
                  <a:pt x="2098585" y="4902197"/>
                </a:cubicBezTo>
                <a:cubicBezTo>
                  <a:pt x="2096576" y="4905099"/>
                  <a:pt x="2094009" y="4907313"/>
                  <a:pt x="2090883" y="4908838"/>
                </a:cubicBezTo>
                <a:cubicBezTo>
                  <a:pt x="2087758" y="4910364"/>
                  <a:pt x="2084075" y="4911126"/>
                  <a:pt x="2079833" y="4911126"/>
                </a:cubicBezTo>
                <a:cubicBezTo>
                  <a:pt x="2075219" y="4911126"/>
                  <a:pt x="2071349" y="4910289"/>
                  <a:pt x="2068224" y="4908615"/>
                </a:cubicBezTo>
                <a:cubicBezTo>
                  <a:pt x="2065099" y="4906941"/>
                  <a:pt x="2062624" y="4904578"/>
                  <a:pt x="2060802" y="4901527"/>
                </a:cubicBezTo>
                <a:cubicBezTo>
                  <a:pt x="2058978" y="4898476"/>
                  <a:pt x="2057658" y="4894886"/>
                  <a:pt x="2056839" y="4890756"/>
                </a:cubicBezTo>
                <a:cubicBezTo>
                  <a:pt x="2056020" y="4886626"/>
                  <a:pt x="2055611" y="4882105"/>
                  <a:pt x="2055611" y="4877194"/>
                </a:cubicBezTo>
                <a:cubicBezTo>
                  <a:pt x="2055611" y="4871910"/>
                  <a:pt x="2056114" y="4867204"/>
                  <a:pt x="2057118" y="4863074"/>
                </a:cubicBezTo>
                <a:cubicBezTo>
                  <a:pt x="2058123" y="4858944"/>
                  <a:pt x="2059629" y="4855409"/>
                  <a:pt x="2061639" y="4852470"/>
                </a:cubicBezTo>
                <a:cubicBezTo>
                  <a:pt x="2063648" y="4849530"/>
                  <a:pt x="2066215" y="4847298"/>
                  <a:pt x="2069341" y="4845772"/>
                </a:cubicBezTo>
                <a:cubicBezTo>
                  <a:pt x="2072466" y="4844247"/>
                  <a:pt x="2076112" y="4843484"/>
                  <a:pt x="2080279" y="4843484"/>
                </a:cubicBezTo>
                <a:close/>
                <a:moveTo>
                  <a:pt x="2380559" y="4841433"/>
                </a:moveTo>
                <a:cubicBezTo>
                  <a:pt x="2378475" y="4841433"/>
                  <a:pt x="2376782" y="4841612"/>
                  <a:pt x="2375480" y="4841970"/>
                </a:cubicBezTo>
                <a:cubicBezTo>
                  <a:pt x="2374178" y="4842328"/>
                  <a:pt x="2373136" y="4842947"/>
                  <a:pt x="2372354" y="4843826"/>
                </a:cubicBezTo>
                <a:cubicBezTo>
                  <a:pt x="2371573" y="4844705"/>
                  <a:pt x="2371036" y="4845877"/>
                  <a:pt x="2370743" y="4847342"/>
                </a:cubicBezTo>
                <a:cubicBezTo>
                  <a:pt x="2370450" y="4848807"/>
                  <a:pt x="2370303" y="4850646"/>
                  <a:pt x="2370303" y="4852860"/>
                </a:cubicBezTo>
                <a:cubicBezTo>
                  <a:pt x="2370303" y="4854944"/>
                  <a:pt x="2370450" y="4856702"/>
                  <a:pt x="2370743" y="4858134"/>
                </a:cubicBezTo>
                <a:cubicBezTo>
                  <a:pt x="2371036" y="4859567"/>
                  <a:pt x="2371573" y="4860723"/>
                  <a:pt x="2372354" y="4861602"/>
                </a:cubicBezTo>
                <a:cubicBezTo>
                  <a:pt x="2373136" y="4862481"/>
                  <a:pt x="2374178" y="4863099"/>
                  <a:pt x="2375480" y="4863457"/>
                </a:cubicBezTo>
                <a:cubicBezTo>
                  <a:pt x="2376782" y="4863815"/>
                  <a:pt x="2378475" y="4863994"/>
                  <a:pt x="2380559" y="4863994"/>
                </a:cubicBezTo>
                <a:cubicBezTo>
                  <a:pt x="2382578" y="4863994"/>
                  <a:pt x="2384237" y="4863815"/>
                  <a:pt x="2385540" y="4863457"/>
                </a:cubicBezTo>
                <a:cubicBezTo>
                  <a:pt x="2386842" y="4863099"/>
                  <a:pt x="2387900" y="4862481"/>
                  <a:pt x="2388714" y="4861602"/>
                </a:cubicBezTo>
                <a:cubicBezTo>
                  <a:pt x="2389528" y="4860723"/>
                  <a:pt x="2390082" y="4859567"/>
                  <a:pt x="2390374" y="4858134"/>
                </a:cubicBezTo>
                <a:cubicBezTo>
                  <a:pt x="2390667" y="4856702"/>
                  <a:pt x="2390814" y="4854944"/>
                  <a:pt x="2390814" y="4852860"/>
                </a:cubicBezTo>
                <a:cubicBezTo>
                  <a:pt x="2390814" y="4850646"/>
                  <a:pt x="2390667" y="4848807"/>
                  <a:pt x="2390374" y="4847342"/>
                </a:cubicBezTo>
                <a:cubicBezTo>
                  <a:pt x="2390082" y="4845877"/>
                  <a:pt x="2389528" y="4844705"/>
                  <a:pt x="2388714" y="4843826"/>
                </a:cubicBezTo>
                <a:cubicBezTo>
                  <a:pt x="2387900" y="4842947"/>
                  <a:pt x="2386842" y="4842328"/>
                  <a:pt x="2385540" y="4841970"/>
                </a:cubicBezTo>
                <a:cubicBezTo>
                  <a:pt x="2384237" y="4841612"/>
                  <a:pt x="2382578" y="4841433"/>
                  <a:pt x="2380559" y="4841433"/>
                </a:cubicBezTo>
                <a:close/>
                <a:moveTo>
                  <a:pt x="2296117" y="4841140"/>
                </a:moveTo>
                <a:cubicBezTo>
                  <a:pt x="2303187" y="4841140"/>
                  <a:pt x="2308414" y="4843391"/>
                  <a:pt x="2311800" y="4847893"/>
                </a:cubicBezTo>
                <a:cubicBezTo>
                  <a:pt x="2315186" y="4852395"/>
                  <a:pt x="2316767" y="4858590"/>
                  <a:pt x="2316544" y="4866478"/>
                </a:cubicBezTo>
                <a:lnTo>
                  <a:pt x="2274574" y="4866478"/>
                </a:lnTo>
                <a:cubicBezTo>
                  <a:pt x="2274723" y="4862981"/>
                  <a:pt x="2275262" y="4859688"/>
                  <a:pt x="2276193" y="4856600"/>
                </a:cubicBezTo>
                <a:cubicBezTo>
                  <a:pt x="2277123" y="4853511"/>
                  <a:pt x="2278463" y="4850832"/>
                  <a:pt x="2280211" y="4848563"/>
                </a:cubicBezTo>
                <a:cubicBezTo>
                  <a:pt x="2281960" y="4846293"/>
                  <a:pt x="2284156" y="4844489"/>
                  <a:pt x="2286797" y="4843149"/>
                </a:cubicBezTo>
                <a:cubicBezTo>
                  <a:pt x="2289439" y="4841810"/>
                  <a:pt x="2292545" y="4841140"/>
                  <a:pt x="2296117" y="4841140"/>
                </a:cubicBezTo>
                <a:close/>
                <a:moveTo>
                  <a:pt x="8451941" y="4837624"/>
                </a:moveTo>
                <a:cubicBezTo>
                  <a:pt x="8450378" y="4837624"/>
                  <a:pt x="8449076" y="4837689"/>
                  <a:pt x="8448034" y="4837819"/>
                </a:cubicBezTo>
                <a:cubicBezTo>
                  <a:pt x="8446992" y="4837950"/>
                  <a:pt x="8446162" y="4838145"/>
                  <a:pt x="8445544" y="4838405"/>
                </a:cubicBezTo>
                <a:cubicBezTo>
                  <a:pt x="8444925" y="4838666"/>
                  <a:pt x="8444502" y="4838991"/>
                  <a:pt x="8444274" y="4839382"/>
                </a:cubicBezTo>
                <a:cubicBezTo>
                  <a:pt x="8444046" y="4839773"/>
                  <a:pt x="8443932" y="4840196"/>
                  <a:pt x="8443932" y="4840652"/>
                </a:cubicBezTo>
                <a:lnTo>
                  <a:pt x="8443932" y="4928553"/>
                </a:lnTo>
                <a:cubicBezTo>
                  <a:pt x="8443932" y="4929074"/>
                  <a:pt x="8444046" y="4929514"/>
                  <a:pt x="8444274" y="4929872"/>
                </a:cubicBezTo>
                <a:cubicBezTo>
                  <a:pt x="8444502" y="4930230"/>
                  <a:pt x="8444925" y="4930539"/>
                  <a:pt x="8445544" y="4930800"/>
                </a:cubicBezTo>
                <a:cubicBezTo>
                  <a:pt x="8446162" y="4931060"/>
                  <a:pt x="8446992" y="4931255"/>
                  <a:pt x="8448034" y="4931386"/>
                </a:cubicBezTo>
                <a:cubicBezTo>
                  <a:pt x="8449076" y="4931516"/>
                  <a:pt x="8450378" y="4931581"/>
                  <a:pt x="8451941" y="4931581"/>
                </a:cubicBezTo>
                <a:cubicBezTo>
                  <a:pt x="8453568" y="4931581"/>
                  <a:pt x="8454904" y="4931516"/>
                  <a:pt x="8455946" y="4931386"/>
                </a:cubicBezTo>
                <a:cubicBezTo>
                  <a:pt x="8456987" y="4931255"/>
                  <a:pt x="8457801" y="4931060"/>
                  <a:pt x="8458387" y="4930800"/>
                </a:cubicBezTo>
                <a:cubicBezTo>
                  <a:pt x="8458973" y="4930539"/>
                  <a:pt x="8459396" y="4930230"/>
                  <a:pt x="8459656" y="4929872"/>
                </a:cubicBezTo>
                <a:cubicBezTo>
                  <a:pt x="8459917" y="4929514"/>
                  <a:pt x="8460048" y="4929074"/>
                  <a:pt x="8460048" y="4928553"/>
                </a:cubicBezTo>
                <a:lnTo>
                  <a:pt x="8460048" y="4840652"/>
                </a:lnTo>
                <a:cubicBezTo>
                  <a:pt x="8460048" y="4840196"/>
                  <a:pt x="8459917" y="4839773"/>
                  <a:pt x="8459656" y="4839382"/>
                </a:cubicBezTo>
                <a:cubicBezTo>
                  <a:pt x="8459396" y="4838991"/>
                  <a:pt x="8458973" y="4838666"/>
                  <a:pt x="8458387" y="4838405"/>
                </a:cubicBezTo>
                <a:cubicBezTo>
                  <a:pt x="8457801" y="4838145"/>
                  <a:pt x="8456987" y="4837950"/>
                  <a:pt x="8455946" y="4837819"/>
                </a:cubicBezTo>
                <a:cubicBezTo>
                  <a:pt x="8454904" y="4837689"/>
                  <a:pt x="8453568" y="4837624"/>
                  <a:pt x="8451941" y="4837624"/>
                </a:cubicBezTo>
                <a:close/>
                <a:moveTo>
                  <a:pt x="5784551" y="4837624"/>
                </a:moveTo>
                <a:cubicBezTo>
                  <a:pt x="5782988" y="4837624"/>
                  <a:pt x="5781686" y="4837673"/>
                  <a:pt x="5780644" y="4837770"/>
                </a:cubicBezTo>
                <a:cubicBezTo>
                  <a:pt x="5779602" y="4837868"/>
                  <a:pt x="5778756" y="4838063"/>
                  <a:pt x="5778105" y="4838356"/>
                </a:cubicBezTo>
                <a:cubicBezTo>
                  <a:pt x="5777453" y="4838649"/>
                  <a:pt x="5777014" y="4838975"/>
                  <a:pt x="5776786" y="4839333"/>
                </a:cubicBezTo>
                <a:cubicBezTo>
                  <a:pt x="5776558" y="4839691"/>
                  <a:pt x="5776444" y="4840131"/>
                  <a:pt x="5776444" y="4840652"/>
                </a:cubicBezTo>
                <a:lnTo>
                  <a:pt x="5776444" y="4893979"/>
                </a:lnTo>
                <a:cubicBezTo>
                  <a:pt x="5776444" y="4900360"/>
                  <a:pt x="5776981" y="4905780"/>
                  <a:pt x="5778056" y="4910240"/>
                </a:cubicBezTo>
                <a:cubicBezTo>
                  <a:pt x="5779130" y="4914701"/>
                  <a:pt x="5780904" y="4918607"/>
                  <a:pt x="5783379" y="4921961"/>
                </a:cubicBezTo>
                <a:cubicBezTo>
                  <a:pt x="5785853" y="4925314"/>
                  <a:pt x="5789092" y="4927967"/>
                  <a:pt x="5793097" y="4929921"/>
                </a:cubicBezTo>
                <a:cubicBezTo>
                  <a:pt x="5797101" y="4931874"/>
                  <a:pt x="5802033" y="4932851"/>
                  <a:pt x="5807893" y="4932851"/>
                </a:cubicBezTo>
                <a:cubicBezTo>
                  <a:pt x="5812907" y="4932851"/>
                  <a:pt x="5817856" y="4931581"/>
                  <a:pt x="5822739" y="4929042"/>
                </a:cubicBezTo>
                <a:cubicBezTo>
                  <a:pt x="5827623" y="4926502"/>
                  <a:pt x="5832571" y="4922465"/>
                  <a:pt x="5837585" y="4916931"/>
                </a:cubicBezTo>
                <a:lnTo>
                  <a:pt x="5837585" y="4928553"/>
                </a:lnTo>
                <a:cubicBezTo>
                  <a:pt x="5837585" y="4929074"/>
                  <a:pt x="5837682" y="4929514"/>
                  <a:pt x="5837878" y="4929872"/>
                </a:cubicBezTo>
                <a:cubicBezTo>
                  <a:pt x="5838073" y="4930230"/>
                  <a:pt x="5838447" y="4930539"/>
                  <a:pt x="5839001" y="4930800"/>
                </a:cubicBezTo>
                <a:cubicBezTo>
                  <a:pt x="5839554" y="4931060"/>
                  <a:pt x="5840303" y="4931255"/>
                  <a:pt x="5841247" y="4931386"/>
                </a:cubicBezTo>
                <a:cubicBezTo>
                  <a:pt x="5842191" y="4931516"/>
                  <a:pt x="5843412" y="4931581"/>
                  <a:pt x="5844910" y="4931581"/>
                </a:cubicBezTo>
                <a:cubicBezTo>
                  <a:pt x="5846277" y="4931581"/>
                  <a:pt x="5847433" y="4931516"/>
                  <a:pt x="5848377" y="4931386"/>
                </a:cubicBezTo>
                <a:cubicBezTo>
                  <a:pt x="5849321" y="4931255"/>
                  <a:pt x="5850086" y="4931060"/>
                  <a:pt x="5850672" y="4930800"/>
                </a:cubicBezTo>
                <a:cubicBezTo>
                  <a:pt x="5851258" y="4930539"/>
                  <a:pt x="5851665" y="4930230"/>
                  <a:pt x="5851893" y="4929872"/>
                </a:cubicBezTo>
                <a:cubicBezTo>
                  <a:pt x="5852121" y="4929514"/>
                  <a:pt x="5852235" y="4929074"/>
                  <a:pt x="5852235" y="4928553"/>
                </a:cubicBezTo>
                <a:lnTo>
                  <a:pt x="5852235" y="4840652"/>
                </a:lnTo>
                <a:cubicBezTo>
                  <a:pt x="5852235" y="4840131"/>
                  <a:pt x="5852088" y="4839691"/>
                  <a:pt x="5851795" y="4839333"/>
                </a:cubicBezTo>
                <a:cubicBezTo>
                  <a:pt x="5851502" y="4838975"/>
                  <a:pt x="5851063" y="4838649"/>
                  <a:pt x="5850477" y="4838356"/>
                </a:cubicBezTo>
                <a:cubicBezTo>
                  <a:pt x="5849891" y="4838063"/>
                  <a:pt x="5849077" y="4837868"/>
                  <a:pt x="5848035" y="4837770"/>
                </a:cubicBezTo>
                <a:cubicBezTo>
                  <a:pt x="5846993" y="4837673"/>
                  <a:pt x="5845691" y="4837624"/>
                  <a:pt x="5844128" y="4837624"/>
                </a:cubicBezTo>
                <a:cubicBezTo>
                  <a:pt x="5842500" y="4837624"/>
                  <a:pt x="5841182" y="4837673"/>
                  <a:pt x="5840173" y="4837770"/>
                </a:cubicBezTo>
                <a:cubicBezTo>
                  <a:pt x="5839164" y="4837868"/>
                  <a:pt x="5838333" y="4838063"/>
                  <a:pt x="5837682" y="4838356"/>
                </a:cubicBezTo>
                <a:cubicBezTo>
                  <a:pt x="5837031" y="4838649"/>
                  <a:pt x="5836591" y="4838975"/>
                  <a:pt x="5836364" y="4839333"/>
                </a:cubicBezTo>
                <a:cubicBezTo>
                  <a:pt x="5836136" y="4839691"/>
                  <a:pt x="5836022" y="4840131"/>
                  <a:pt x="5836022" y="4840652"/>
                </a:cubicBezTo>
                <a:lnTo>
                  <a:pt x="5836022" y="4902085"/>
                </a:lnTo>
                <a:cubicBezTo>
                  <a:pt x="5831529" y="4907620"/>
                  <a:pt x="5827281" y="4911819"/>
                  <a:pt x="5823276" y="4914684"/>
                </a:cubicBezTo>
                <a:cubicBezTo>
                  <a:pt x="5819272" y="4917549"/>
                  <a:pt x="5815251" y="4918982"/>
                  <a:pt x="5811214" y="4918982"/>
                </a:cubicBezTo>
                <a:cubicBezTo>
                  <a:pt x="5808089" y="4918982"/>
                  <a:pt x="5805354" y="4918379"/>
                  <a:pt x="5803010" y="4917175"/>
                </a:cubicBezTo>
                <a:cubicBezTo>
                  <a:pt x="5800666" y="4915970"/>
                  <a:pt x="5798729" y="4914277"/>
                  <a:pt x="5797199" y="4912096"/>
                </a:cubicBezTo>
                <a:cubicBezTo>
                  <a:pt x="5795668" y="4909915"/>
                  <a:pt x="5794529" y="4907278"/>
                  <a:pt x="5793780" y="4904185"/>
                </a:cubicBezTo>
                <a:cubicBezTo>
                  <a:pt x="5793031" y="4901092"/>
                  <a:pt x="5792657" y="4896974"/>
                  <a:pt x="5792657" y="4891830"/>
                </a:cubicBezTo>
                <a:lnTo>
                  <a:pt x="5792657" y="4840652"/>
                </a:lnTo>
                <a:cubicBezTo>
                  <a:pt x="5792657" y="4840131"/>
                  <a:pt x="5792527" y="4839691"/>
                  <a:pt x="5792267" y="4839333"/>
                </a:cubicBezTo>
                <a:cubicBezTo>
                  <a:pt x="5792006" y="4838975"/>
                  <a:pt x="5791566" y="4838649"/>
                  <a:pt x="5790948" y="4838356"/>
                </a:cubicBezTo>
                <a:cubicBezTo>
                  <a:pt x="5790329" y="4838063"/>
                  <a:pt x="5789499" y="4837868"/>
                  <a:pt x="5788457" y="4837770"/>
                </a:cubicBezTo>
                <a:cubicBezTo>
                  <a:pt x="5787415" y="4837673"/>
                  <a:pt x="5786113" y="4837624"/>
                  <a:pt x="5784551" y="4837624"/>
                </a:cubicBezTo>
                <a:close/>
                <a:moveTo>
                  <a:pt x="5739172" y="4837624"/>
                </a:moveTo>
                <a:cubicBezTo>
                  <a:pt x="5737609" y="4837624"/>
                  <a:pt x="5736307" y="4837689"/>
                  <a:pt x="5735265" y="4837819"/>
                </a:cubicBezTo>
                <a:cubicBezTo>
                  <a:pt x="5734224" y="4837950"/>
                  <a:pt x="5733393" y="4838145"/>
                  <a:pt x="5732775" y="4838405"/>
                </a:cubicBezTo>
                <a:cubicBezTo>
                  <a:pt x="5732156" y="4838666"/>
                  <a:pt x="5731717" y="4838991"/>
                  <a:pt x="5731456" y="4839382"/>
                </a:cubicBezTo>
                <a:cubicBezTo>
                  <a:pt x="5731196" y="4839773"/>
                  <a:pt x="5731066" y="4840196"/>
                  <a:pt x="5731066" y="4840652"/>
                </a:cubicBezTo>
                <a:lnTo>
                  <a:pt x="5731066" y="4932362"/>
                </a:lnTo>
                <a:cubicBezTo>
                  <a:pt x="5731066" y="4937116"/>
                  <a:pt x="5730838" y="4940664"/>
                  <a:pt x="5730382" y="4943008"/>
                </a:cubicBezTo>
                <a:cubicBezTo>
                  <a:pt x="5729926" y="4945352"/>
                  <a:pt x="5729210" y="4947257"/>
                  <a:pt x="5728233" y="4948722"/>
                </a:cubicBezTo>
                <a:cubicBezTo>
                  <a:pt x="5727257" y="4950187"/>
                  <a:pt x="5726003" y="4951245"/>
                  <a:pt x="5724473" y="4951896"/>
                </a:cubicBezTo>
                <a:cubicBezTo>
                  <a:pt x="5722943" y="4952547"/>
                  <a:pt x="5721103" y="4952873"/>
                  <a:pt x="5718955" y="4952873"/>
                </a:cubicBezTo>
                <a:cubicBezTo>
                  <a:pt x="5717457" y="4952873"/>
                  <a:pt x="5716139" y="4952791"/>
                  <a:pt x="5714999" y="4952629"/>
                </a:cubicBezTo>
                <a:cubicBezTo>
                  <a:pt x="5713860" y="4952466"/>
                  <a:pt x="5713095" y="4952384"/>
                  <a:pt x="5712704" y="4952384"/>
                </a:cubicBezTo>
                <a:cubicBezTo>
                  <a:pt x="5712248" y="4952384"/>
                  <a:pt x="5711874" y="4952498"/>
                  <a:pt x="5711581" y="4952726"/>
                </a:cubicBezTo>
                <a:cubicBezTo>
                  <a:pt x="5711288" y="4952954"/>
                  <a:pt x="5711027" y="4953329"/>
                  <a:pt x="5710799" y="4953849"/>
                </a:cubicBezTo>
                <a:cubicBezTo>
                  <a:pt x="5710572" y="4954370"/>
                  <a:pt x="5710409" y="4955054"/>
                  <a:pt x="5710311" y="4955900"/>
                </a:cubicBezTo>
                <a:cubicBezTo>
                  <a:pt x="5710213" y="4956747"/>
                  <a:pt x="5710165" y="4957756"/>
                  <a:pt x="5710165" y="4958928"/>
                </a:cubicBezTo>
                <a:cubicBezTo>
                  <a:pt x="5710165" y="4959775"/>
                  <a:pt x="5710181" y="4960491"/>
                  <a:pt x="5710213" y="4961077"/>
                </a:cubicBezTo>
                <a:cubicBezTo>
                  <a:pt x="5710246" y="4961663"/>
                  <a:pt x="5710327" y="4962233"/>
                  <a:pt x="5710458" y="4962786"/>
                </a:cubicBezTo>
                <a:cubicBezTo>
                  <a:pt x="5710588" y="4963340"/>
                  <a:pt x="5710799" y="4963828"/>
                  <a:pt x="5711092" y="4964251"/>
                </a:cubicBezTo>
                <a:cubicBezTo>
                  <a:pt x="5711385" y="4964674"/>
                  <a:pt x="5711923" y="4965049"/>
                  <a:pt x="5712704" y="4965374"/>
                </a:cubicBezTo>
                <a:cubicBezTo>
                  <a:pt x="5713485" y="4965700"/>
                  <a:pt x="5714608" y="4965993"/>
                  <a:pt x="5716074" y="4966253"/>
                </a:cubicBezTo>
                <a:cubicBezTo>
                  <a:pt x="5717539" y="4966514"/>
                  <a:pt x="5719313" y="4966644"/>
                  <a:pt x="5721396" y="4966644"/>
                </a:cubicBezTo>
                <a:cubicBezTo>
                  <a:pt x="5726019" y="4966644"/>
                  <a:pt x="5729959" y="4965944"/>
                  <a:pt x="5733214" y="4964544"/>
                </a:cubicBezTo>
                <a:cubicBezTo>
                  <a:pt x="5736470" y="4963144"/>
                  <a:pt x="5739140" y="4961077"/>
                  <a:pt x="5741223" y="4958342"/>
                </a:cubicBezTo>
                <a:cubicBezTo>
                  <a:pt x="5743307" y="4955607"/>
                  <a:pt x="5744837" y="4952238"/>
                  <a:pt x="5745814" y="4948233"/>
                </a:cubicBezTo>
                <a:cubicBezTo>
                  <a:pt x="5746790" y="4944229"/>
                  <a:pt x="5747279" y="4938971"/>
                  <a:pt x="5747279" y="4932460"/>
                </a:cubicBezTo>
                <a:lnTo>
                  <a:pt x="5747279" y="4840652"/>
                </a:lnTo>
                <a:cubicBezTo>
                  <a:pt x="5747279" y="4840196"/>
                  <a:pt x="5747148" y="4839773"/>
                  <a:pt x="5746888" y="4839382"/>
                </a:cubicBezTo>
                <a:cubicBezTo>
                  <a:pt x="5746627" y="4838991"/>
                  <a:pt x="5746188" y="4838666"/>
                  <a:pt x="5745569" y="4838405"/>
                </a:cubicBezTo>
                <a:cubicBezTo>
                  <a:pt x="5744951" y="4838145"/>
                  <a:pt x="5744121" y="4837950"/>
                  <a:pt x="5743079" y="4837819"/>
                </a:cubicBezTo>
                <a:cubicBezTo>
                  <a:pt x="5742037" y="4837689"/>
                  <a:pt x="5740735" y="4837624"/>
                  <a:pt x="5739172" y="4837624"/>
                </a:cubicBezTo>
                <a:close/>
                <a:moveTo>
                  <a:pt x="5232491" y="4837624"/>
                </a:moveTo>
                <a:cubicBezTo>
                  <a:pt x="5230929" y="4837624"/>
                  <a:pt x="5229626" y="4837689"/>
                  <a:pt x="5228585" y="4837819"/>
                </a:cubicBezTo>
                <a:cubicBezTo>
                  <a:pt x="5227543" y="4837950"/>
                  <a:pt x="5226713" y="4838145"/>
                  <a:pt x="5226094" y="4838405"/>
                </a:cubicBezTo>
                <a:cubicBezTo>
                  <a:pt x="5225475" y="4838666"/>
                  <a:pt x="5225052" y="4838991"/>
                  <a:pt x="5224824" y="4839382"/>
                </a:cubicBezTo>
                <a:cubicBezTo>
                  <a:pt x="5224596" y="4839773"/>
                  <a:pt x="5224482" y="4840196"/>
                  <a:pt x="5224482" y="4840652"/>
                </a:cubicBezTo>
                <a:lnTo>
                  <a:pt x="5224482" y="4928553"/>
                </a:lnTo>
                <a:cubicBezTo>
                  <a:pt x="5224482" y="4929074"/>
                  <a:pt x="5224596" y="4929514"/>
                  <a:pt x="5224824" y="4929872"/>
                </a:cubicBezTo>
                <a:cubicBezTo>
                  <a:pt x="5225052" y="4930230"/>
                  <a:pt x="5225475" y="4930539"/>
                  <a:pt x="5226094" y="4930800"/>
                </a:cubicBezTo>
                <a:cubicBezTo>
                  <a:pt x="5226713" y="4931060"/>
                  <a:pt x="5227543" y="4931255"/>
                  <a:pt x="5228585" y="4931386"/>
                </a:cubicBezTo>
                <a:cubicBezTo>
                  <a:pt x="5229626" y="4931516"/>
                  <a:pt x="5230929" y="4931581"/>
                  <a:pt x="5232491" y="4931581"/>
                </a:cubicBezTo>
                <a:cubicBezTo>
                  <a:pt x="5234119" y="4931581"/>
                  <a:pt x="5235454" y="4931516"/>
                  <a:pt x="5236496" y="4931386"/>
                </a:cubicBezTo>
                <a:cubicBezTo>
                  <a:pt x="5237537" y="4931255"/>
                  <a:pt x="5238351" y="4931060"/>
                  <a:pt x="5238937" y="4930800"/>
                </a:cubicBezTo>
                <a:cubicBezTo>
                  <a:pt x="5239523" y="4930539"/>
                  <a:pt x="5239947" y="4930230"/>
                  <a:pt x="5240207" y="4929872"/>
                </a:cubicBezTo>
                <a:cubicBezTo>
                  <a:pt x="5240468" y="4929514"/>
                  <a:pt x="5240598" y="4929074"/>
                  <a:pt x="5240598" y="4928553"/>
                </a:cubicBezTo>
                <a:lnTo>
                  <a:pt x="5240598" y="4840652"/>
                </a:lnTo>
                <a:cubicBezTo>
                  <a:pt x="5240598" y="4840196"/>
                  <a:pt x="5240468" y="4839773"/>
                  <a:pt x="5240207" y="4839382"/>
                </a:cubicBezTo>
                <a:cubicBezTo>
                  <a:pt x="5239947" y="4838991"/>
                  <a:pt x="5239523" y="4838666"/>
                  <a:pt x="5238937" y="4838405"/>
                </a:cubicBezTo>
                <a:cubicBezTo>
                  <a:pt x="5238351" y="4838145"/>
                  <a:pt x="5237537" y="4837950"/>
                  <a:pt x="5236496" y="4837819"/>
                </a:cubicBezTo>
                <a:cubicBezTo>
                  <a:pt x="5235454" y="4837689"/>
                  <a:pt x="5234119" y="4837624"/>
                  <a:pt x="5232491" y="4837624"/>
                </a:cubicBezTo>
                <a:close/>
                <a:moveTo>
                  <a:pt x="4917776" y="4837624"/>
                </a:moveTo>
                <a:cubicBezTo>
                  <a:pt x="4916213" y="4837624"/>
                  <a:pt x="4914911" y="4837673"/>
                  <a:pt x="4913869" y="4837770"/>
                </a:cubicBezTo>
                <a:cubicBezTo>
                  <a:pt x="4912827" y="4837868"/>
                  <a:pt x="4911981" y="4838063"/>
                  <a:pt x="4911329" y="4838356"/>
                </a:cubicBezTo>
                <a:cubicBezTo>
                  <a:pt x="4910678" y="4838649"/>
                  <a:pt x="4910239" y="4838975"/>
                  <a:pt x="4910011" y="4839333"/>
                </a:cubicBezTo>
                <a:cubicBezTo>
                  <a:pt x="4909783" y="4839691"/>
                  <a:pt x="4909669" y="4840131"/>
                  <a:pt x="4909669" y="4840652"/>
                </a:cubicBezTo>
                <a:lnTo>
                  <a:pt x="4909669" y="4893979"/>
                </a:lnTo>
                <a:cubicBezTo>
                  <a:pt x="4909669" y="4900360"/>
                  <a:pt x="4910206" y="4905780"/>
                  <a:pt x="4911281" y="4910240"/>
                </a:cubicBezTo>
                <a:cubicBezTo>
                  <a:pt x="4912355" y="4914701"/>
                  <a:pt x="4914129" y="4918607"/>
                  <a:pt x="4916604" y="4921961"/>
                </a:cubicBezTo>
                <a:cubicBezTo>
                  <a:pt x="4919078" y="4925314"/>
                  <a:pt x="4922317" y="4927967"/>
                  <a:pt x="4926322" y="4929921"/>
                </a:cubicBezTo>
                <a:cubicBezTo>
                  <a:pt x="4930326" y="4931874"/>
                  <a:pt x="4935258" y="4932851"/>
                  <a:pt x="4941118" y="4932851"/>
                </a:cubicBezTo>
                <a:cubicBezTo>
                  <a:pt x="4946132" y="4932851"/>
                  <a:pt x="4951081" y="4931581"/>
                  <a:pt x="4955964" y="4929042"/>
                </a:cubicBezTo>
                <a:cubicBezTo>
                  <a:pt x="4960847" y="4926502"/>
                  <a:pt x="4965796" y="4922465"/>
                  <a:pt x="4970810" y="4916931"/>
                </a:cubicBezTo>
                <a:lnTo>
                  <a:pt x="4970810" y="4928553"/>
                </a:lnTo>
                <a:cubicBezTo>
                  <a:pt x="4970810" y="4929074"/>
                  <a:pt x="4970907" y="4929514"/>
                  <a:pt x="4971103" y="4929872"/>
                </a:cubicBezTo>
                <a:cubicBezTo>
                  <a:pt x="4971298" y="4930230"/>
                  <a:pt x="4971672" y="4930539"/>
                  <a:pt x="4972226" y="4930800"/>
                </a:cubicBezTo>
                <a:cubicBezTo>
                  <a:pt x="4972779" y="4931060"/>
                  <a:pt x="4973528" y="4931255"/>
                  <a:pt x="4974472" y="4931386"/>
                </a:cubicBezTo>
                <a:cubicBezTo>
                  <a:pt x="4975416" y="4931516"/>
                  <a:pt x="4976637" y="4931581"/>
                  <a:pt x="4978135" y="4931581"/>
                </a:cubicBezTo>
                <a:cubicBezTo>
                  <a:pt x="4979502" y="4931581"/>
                  <a:pt x="4980658" y="4931516"/>
                  <a:pt x="4981602" y="4931386"/>
                </a:cubicBezTo>
                <a:cubicBezTo>
                  <a:pt x="4982546" y="4931255"/>
                  <a:pt x="4983311" y="4931060"/>
                  <a:pt x="4983897" y="4930800"/>
                </a:cubicBezTo>
                <a:cubicBezTo>
                  <a:pt x="4984483" y="4930539"/>
                  <a:pt x="4984890" y="4930230"/>
                  <a:pt x="4985118" y="4929872"/>
                </a:cubicBezTo>
                <a:cubicBezTo>
                  <a:pt x="4985346" y="4929514"/>
                  <a:pt x="4985460" y="4929074"/>
                  <a:pt x="4985460" y="4928553"/>
                </a:cubicBezTo>
                <a:lnTo>
                  <a:pt x="4985460" y="4840652"/>
                </a:lnTo>
                <a:cubicBezTo>
                  <a:pt x="4985460" y="4840131"/>
                  <a:pt x="4985313" y="4839691"/>
                  <a:pt x="4985020" y="4839333"/>
                </a:cubicBezTo>
                <a:cubicBezTo>
                  <a:pt x="4984727" y="4838975"/>
                  <a:pt x="4984288" y="4838649"/>
                  <a:pt x="4983702" y="4838356"/>
                </a:cubicBezTo>
                <a:cubicBezTo>
                  <a:pt x="4983116" y="4838063"/>
                  <a:pt x="4982302" y="4837868"/>
                  <a:pt x="4981260" y="4837770"/>
                </a:cubicBezTo>
                <a:cubicBezTo>
                  <a:pt x="4980218" y="4837673"/>
                  <a:pt x="4978916" y="4837624"/>
                  <a:pt x="4977353" y="4837624"/>
                </a:cubicBezTo>
                <a:cubicBezTo>
                  <a:pt x="4975726" y="4837624"/>
                  <a:pt x="4974407" y="4837673"/>
                  <a:pt x="4973398" y="4837770"/>
                </a:cubicBezTo>
                <a:cubicBezTo>
                  <a:pt x="4972389" y="4837868"/>
                  <a:pt x="4971558" y="4838063"/>
                  <a:pt x="4970907" y="4838356"/>
                </a:cubicBezTo>
                <a:cubicBezTo>
                  <a:pt x="4970256" y="4838649"/>
                  <a:pt x="4969817" y="4838975"/>
                  <a:pt x="4969589" y="4839333"/>
                </a:cubicBezTo>
                <a:cubicBezTo>
                  <a:pt x="4969361" y="4839691"/>
                  <a:pt x="4969247" y="4840131"/>
                  <a:pt x="4969247" y="4840652"/>
                </a:cubicBezTo>
                <a:lnTo>
                  <a:pt x="4969247" y="4902085"/>
                </a:lnTo>
                <a:cubicBezTo>
                  <a:pt x="4964754" y="4907620"/>
                  <a:pt x="4960506" y="4911819"/>
                  <a:pt x="4956501" y="4914684"/>
                </a:cubicBezTo>
                <a:cubicBezTo>
                  <a:pt x="4952497" y="4917549"/>
                  <a:pt x="4948476" y="4918982"/>
                  <a:pt x="4944439" y="4918982"/>
                </a:cubicBezTo>
                <a:cubicBezTo>
                  <a:pt x="4941314" y="4918982"/>
                  <a:pt x="4938579" y="4918379"/>
                  <a:pt x="4936235" y="4917175"/>
                </a:cubicBezTo>
                <a:cubicBezTo>
                  <a:pt x="4933891" y="4915970"/>
                  <a:pt x="4931954" y="4914277"/>
                  <a:pt x="4930424" y="4912096"/>
                </a:cubicBezTo>
                <a:cubicBezTo>
                  <a:pt x="4928894" y="4909915"/>
                  <a:pt x="4927754" y="4907278"/>
                  <a:pt x="4927005" y="4904185"/>
                </a:cubicBezTo>
                <a:cubicBezTo>
                  <a:pt x="4926256" y="4901092"/>
                  <a:pt x="4925882" y="4896974"/>
                  <a:pt x="4925882" y="4891830"/>
                </a:cubicBezTo>
                <a:lnTo>
                  <a:pt x="4925882" y="4840652"/>
                </a:lnTo>
                <a:cubicBezTo>
                  <a:pt x="4925882" y="4840131"/>
                  <a:pt x="4925752" y="4839691"/>
                  <a:pt x="4925491" y="4839333"/>
                </a:cubicBezTo>
                <a:cubicBezTo>
                  <a:pt x="4925231" y="4838975"/>
                  <a:pt x="4924791" y="4838649"/>
                  <a:pt x="4924173" y="4838356"/>
                </a:cubicBezTo>
                <a:cubicBezTo>
                  <a:pt x="4923554" y="4838063"/>
                  <a:pt x="4922724" y="4837868"/>
                  <a:pt x="4921682" y="4837770"/>
                </a:cubicBezTo>
                <a:cubicBezTo>
                  <a:pt x="4920641" y="4837673"/>
                  <a:pt x="4919338" y="4837624"/>
                  <a:pt x="4917776" y="4837624"/>
                </a:cubicBezTo>
                <a:close/>
                <a:moveTo>
                  <a:pt x="4289516" y="4837624"/>
                </a:moveTo>
                <a:cubicBezTo>
                  <a:pt x="4287954" y="4837624"/>
                  <a:pt x="4286651" y="4837689"/>
                  <a:pt x="4285610" y="4837819"/>
                </a:cubicBezTo>
                <a:cubicBezTo>
                  <a:pt x="4284568" y="4837950"/>
                  <a:pt x="4283738" y="4838145"/>
                  <a:pt x="4283119" y="4838405"/>
                </a:cubicBezTo>
                <a:cubicBezTo>
                  <a:pt x="4282500" y="4838666"/>
                  <a:pt x="4282077" y="4838991"/>
                  <a:pt x="4281849" y="4839382"/>
                </a:cubicBezTo>
                <a:cubicBezTo>
                  <a:pt x="4281621" y="4839773"/>
                  <a:pt x="4281507" y="4840196"/>
                  <a:pt x="4281507" y="4840652"/>
                </a:cubicBezTo>
                <a:lnTo>
                  <a:pt x="4281507" y="4928553"/>
                </a:lnTo>
                <a:cubicBezTo>
                  <a:pt x="4281507" y="4929074"/>
                  <a:pt x="4281621" y="4929514"/>
                  <a:pt x="4281849" y="4929872"/>
                </a:cubicBezTo>
                <a:cubicBezTo>
                  <a:pt x="4282077" y="4930230"/>
                  <a:pt x="4282500" y="4930539"/>
                  <a:pt x="4283119" y="4930800"/>
                </a:cubicBezTo>
                <a:cubicBezTo>
                  <a:pt x="4283738" y="4931060"/>
                  <a:pt x="4284568" y="4931255"/>
                  <a:pt x="4285610" y="4931386"/>
                </a:cubicBezTo>
                <a:cubicBezTo>
                  <a:pt x="4286651" y="4931516"/>
                  <a:pt x="4287954" y="4931581"/>
                  <a:pt x="4289516" y="4931581"/>
                </a:cubicBezTo>
                <a:cubicBezTo>
                  <a:pt x="4291144" y="4931581"/>
                  <a:pt x="4292479" y="4931516"/>
                  <a:pt x="4293521" y="4931386"/>
                </a:cubicBezTo>
                <a:cubicBezTo>
                  <a:pt x="4294562" y="4931255"/>
                  <a:pt x="4295376" y="4931060"/>
                  <a:pt x="4295962" y="4930800"/>
                </a:cubicBezTo>
                <a:cubicBezTo>
                  <a:pt x="4296548" y="4930539"/>
                  <a:pt x="4296972" y="4930230"/>
                  <a:pt x="4297232" y="4929872"/>
                </a:cubicBezTo>
                <a:cubicBezTo>
                  <a:pt x="4297493" y="4929514"/>
                  <a:pt x="4297623" y="4929074"/>
                  <a:pt x="4297623" y="4928553"/>
                </a:cubicBezTo>
                <a:lnTo>
                  <a:pt x="4297623" y="4840652"/>
                </a:lnTo>
                <a:cubicBezTo>
                  <a:pt x="4297623" y="4840196"/>
                  <a:pt x="4297493" y="4839773"/>
                  <a:pt x="4297232" y="4839382"/>
                </a:cubicBezTo>
                <a:cubicBezTo>
                  <a:pt x="4296972" y="4838991"/>
                  <a:pt x="4296548" y="4838666"/>
                  <a:pt x="4295962" y="4838405"/>
                </a:cubicBezTo>
                <a:cubicBezTo>
                  <a:pt x="4295376" y="4838145"/>
                  <a:pt x="4294562" y="4837950"/>
                  <a:pt x="4293521" y="4837819"/>
                </a:cubicBezTo>
                <a:cubicBezTo>
                  <a:pt x="4292479" y="4837689"/>
                  <a:pt x="4291144" y="4837624"/>
                  <a:pt x="4289516" y="4837624"/>
                </a:cubicBezTo>
                <a:close/>
                <a:moveTo>
                  <a:pt x="4003767" y="4837624"/>
                </a:moveTo>
                <a:cubicBezTo>
                  <a:pt x="4002204" y="4837624"/>
                  <a:pt x="4000901" y="4837689"/>
                  <a:pt x="3999860" y="4837819"/>
                </a:cubicBezTo>
                <a:cubicBezTo>
                  <a:pt x="3998818" y="4837950"/>
                  <a:pt x="3997988" y="4838145"/>
                  <a:pt x="3997369" y="4838405"/>
                </a:cubicBezTo>
                <a:cubicBezTo>
                  <a:pt x="3996750" y="4838666"/>
                  <a:pt x="3996327" y="4838991"/>
                  <a:pt x="3996100" y="4839382"/>
                </a:cubicBezTo>
                <a:cubicBezTo>
                  <a:pt x="3995871" y="4839773"/>
                  <a:pt x="3995758" y="4840196"/>
                  <a:pt x="3995758" y="4840652"/>
                </a:cubicBezTo>
                <a:lnTo>
                  <a:pt x="3995758" y="4928553"/>
                </a:lnTo>
                <a:cubicBezTo>
                  <a:pt x="3995758" y="4929074"/>
                  <a:pt x="3995871" y="4929514"/>
                  <a:pt x="3996100" y="4929872"/>
                </a:cubicBezTo>
                <a:cubicBezTo>
                  <a:pt x="3996327" y="4930230"/>
                  <a:pt x="3996750" y="4930539"/>
                  <a:pt x="3997369" y="4930800"/>
                </a:cubicBezTo>
                <a:cubicBezTo>
                  <a:pt x="3997988" y="4931060"/>
                  <a:pt x="3998818" y="4931255"/>
                  <a:pt x="3999860" y="4931386"/>
                </a:cubicBezTo>
                <a:cubicBezTo>
                  <a:pt x="4000901" y="4931516"/>
                  <a:pt x="4002204" y="4931581"/>
                  <a:pt x="4003767" y="4931581"/>
                </a:cubicBezTo>
                <a:cubicBezTo>
                  <a:pt x="4005394" y="4931581"/>
                  <a:pt x="4006729" y="4931516"/>
                  <a:pt x="4007771" y="4931386"/>
                </a:cubicBezTo>
                <a:cubicBezTo>
                  <a:pt x="4008812" y="4931255"/>
                  <a:pt x="4009627" y="4931060"/>
                  <a:pt x="4010213" y="4930800"/>
                </a:cubicBezTo>
                <a:cubicBezTo>
                  <a:pt x="4010798" y="4930539"/>
                  <a:pt x="4011222" y="4930230"/>
                  <a:pt x="4011482" y="4929872"/>
                </a:cubicBezTo>
                <a:cubicBezTo>
                  <a:pt x="4011743" y="4929514"/>
                  <a:pt x="4011873" y="4929074"/>
                  <a:pt x="4011873" y="4928553"/>
                </a:cubicBezTo>
                <a:lnTo>
                  <a:pt x="4011873" y="4840652"/>
                </a:lnTo>
                <a:cubicBezTo>
                  <a:pt x="4011873" y="4840196"/>
                  <a:pt x="4011743" y="4839773"/>
                  <a:pt x="4011482" y="4839382"/>
                </a:cubicBezTo>
                <a:cubicBezTo>
                  <a:pt x="4011222" y="4838991"/>
                  <a:pt x="4010798" y="4838666"/>
                  <a:pt x="4010213" y="4838405"/>
                </a:cubicBezTo>
                <a:cubicBezTo>
                  <a:pt x="4009627" y="4838145"/>
                  <a:pt x="4008812" y="4837950"/>
                  <a:pt x="4007771" y="4837819"/>
                </a:cubicBezTo>
                <a:cubicBezTo>
                  <a:pt x="4006729" y="4837689"/>
                  <a:pt x="4005394" y="4837624"/>
                  <a:pt x="4003767" y="4837624"/>
                </a:cubicBezTo>
                <a:close/>
                <a:moveTo>
                  <a:pt x="3537041" y="4837624"/>
                </a:moveTo>
                <a:cubicBezTo>
                  <a:pt x="3535479" y="4837624"/>
                  <a:pt x="3534176" y="4837689"/>
                  <a:pt x="3533135" y="4837819"/>
                </a:cubicBezTo>
                <a:cubicBezTo>
                  <a:pt x="3532093" y="4837950"/>
                  <a:pt x="3531263" y="4838145"/>
                  <a:pt x="3530644" y="4838405"/>
                </a:cubicBezTo>
                <a:cubicBezTo>
                  <a:pt x="3530026" y="4838666"/>
                  <a:pt x="3529602" y="4838991"/>
                  <a:pt x="3529374" y="4839382"/>
                </a:cubicBezTo>
                <a:cubicBezTo>
                  <a:pt x="3529146" y="4839773"/>
                  <a:pt x="3529032" y="4840196"/>
                  <a:pt x="3529032" y="4840652"/>
                </a:cubicBezTo>
                <a:lnTo>
                  <a:pt x="3529032" y="4928553"/>
                </a:lnTo>
                <a:cubicBezTo>
                  <a:pt x="3529032" y="4929074"/>
                  <a:pt x="3529146" y="4929514"/>
                  <a:pt x="3529374" y="4929872"/>
                </a:cubicBezTo>
                <a:cubicBezTo>
                  <a:pt x="3529602" y="4930230"/>
                  <a:pt x="3530026" y="4930539"/>
                  <a:pt x="3530644" y="4930800"/>
                </a:cubicBezTo>
                <a:cubicBezTo>
                  <a:pt x="3531263" y="4931060"/>
                  <a:pt x="3532093" y="4931255"/>
                  <a:pt x="3533135" y="4931386"/>
                </a:cubicBezTo>
                <a:cubicBezTo>
                  <a:pt x="3534176" y="4931516"/>
                  <a:pt x="3535479" y="4931581"/>
                  <a:pt x="3537041" y="4931581"/>
                </a:cubicBezTo>
                <a:cubicBezTo>
                  <a:pt x="3538669" y="4931581"/>
                  <a:pt x="3540004" y="4931516"/>
                  <a:pt x="3541046" y="4931386"/>
                </a:cubicBezTo>
                <a:cubicBezTo>
                  <a:pt x="3542088" y="4931255"/>
                  <a:pt x="3542901" y="4931060"/>
                  <a:pt x="3543487" y="4930800"/>
                </a:cubicBezTo>
                <a:cubicBezTo>
                  <a:pt x="3544073" y="4930539"/>
                  <a:pt x="3544497" y="4930230"/>
                  <a:pt x="3544757" y="4929872"/>
                </a:cubicBezTo>
                <a:cubicBezTo>
                  <a:pt x="3545018" y="4929514"/>
                  <a:pt x="3545148" y="4929074"/>
                  <a:pt x="3545148" y="4928553"/>
                </a:cubicBezTo>
                <a:lnTo>
                  <a:pt x="3545148" y="4840652"/>
                </a:lnTo>
                <a:cubicBezTo>
                  <a:pt x="3545148" y="4840196"/>
                  <a:pt x="3545018" y="4839773"/>
                  <a:pt x="3544757" y="4839382"/>
                </a:cubicBezTo>
                <a:cubicBezTo>
                  <a:pt x="3544497" y="4838991"/>
                  <a:pt x="3544073" y="4838666"/>
                  <a:pt x="3543487" y="4838405"/>
                </a:cubicBezTo>
                <a:cubicBezTo>
                  <a:pt x="3542901" y="4838145"/>
                  <a:pt x="3542088" y="4837950"/>
                  <a:pt x="3541046" y="4837819"/>
                </a:cubicBezTo>
                <a:cubicBezTo>
                  <a:pt x="3540004" y="4837689"/>
                  <a:pt x="3538669" y="4837624"/>
                  <a:pt x="3537041" y="4837624"/>
                </a:cubicBezTo>
                <a:close/>
                <a:moveTo>
                  <a:pt x="2707976" y="4837624"/>
                </a:moveTo>
                <a:cubicBezTo>
                  <a:pt x="2706413" y="4837624"/>
                  <a:pt x="2705111" y="4837673"/>
                  <a:pt x="2704069" y="4837770"/>
                </a:cubicBezTo>
                <a:cubicBezTo>
                  <a:pt x="2703027" y="4837868"/>
                  <a:pt x="2702181" y="4838063"/>
                  <a:pt x="2701530" y="4838356"/>
                </a:cubicBezTo>
                <a:cubicBezTo>
                  <a:pt x="2700878" y="4838649"/>
                  <a:pt x="2700439" y="4838975"/>
                  <a:pt x="2700211" y="4839333"/>
                </a:cubicBezTo>
                <a:cubicBezTo>
                  <a:pt x="2699983" y="4839691"/>
                  <a:pt x="2699869" y="4840131"/>
                  <a:pt x="2699869" y="4840652"/>
                </a:cubicBezTo>
                <a:lnTo>
                  <a:pt x="2699869" y="4893979"/>
                </a:lnTo>
                <a:cubicBezTo>
                  <a:pt x="2699869" y="4900360"/>
                  <a:pt x="2700406" y="4905780"/>
                  <a:pt x="2701481" y="4910240"/>
                </a:cubicBezTo>
                <a:cubicBezTo>
                  <a:pt x="2702555" y="4914701"/>
                  <a:pt x="2704329" y="4918607"/>
                  <a:pt x="2706804" y="4921961"/>
                </a:cubicBezTo>
                <a:cubicBezTo>
                  <a:pt x="2709278" y="4925314"/>
                  <a:pt x="2712517" y="4927967"/>
                  <a:pt x="2716522" y="4929921"/>
                </a:cubicBezTo>
                <a:cubicBezTo>
                  <a:pt x="2720526" y="4931874"/>
                  <a:pt x="2725458" y="4932851"/>
                  <a:pt x="2731318" y="4932851"/>
                </a:cubicBezTo>
                <a:cubicBezTo>
                  <a:pt x="2736332" y="4932851"/>
                  <a:pt x="2741281" y="4931581"/>
                  <a:pt x="2746164" y="4929042"/>
                </a:cubicBezTo>
                <a:cubicBezTo>
                  <a:pt x="2751047" y="4926502"/>
                  <a:pt x="2755996" y="4922465"/>
                  <a:pt x="2761010" y="4916931"/>
                </a:cubicBezTo>
                <a:lnTo>
                  <a:pt x="2761010" y="4928553"/>
                </a:lnTo>
                <a:cubicBezTo>
                  <a:pt x="2761010" y="4929074"/>
                  <a:pt x="2761107" y="4929514"/>
                  <a:pt x="2761303" y="4929872"/>
                </a:cubicBezTo>
                <a:cubicBezTo>
                  <a:pt x="2761498" y="4930230"/>
                  <a:pt x="2761872" y="4930539"/>
                  <a:pt x="2762426" y="4930800"/>
                </a:cubicBezTo>
                <a:cubicBezTo>
                  <a:pt x="2762979" y="4931060"/>
                  <a:pt x="2763728" y="4931255"/>
                  <a:pt x="2764672" y="4931386"/>
                </a:cubicBezTo>
                <a:cubicBezTo>
                  <a:pt x="2765616" y="4931516"/>
                  <a:pt x="2766837" y="4931581"/>
                  <a:pt x="2768335" y="4931581"/>
                </a:cubicBezTo>
                <a:cubicBezTo>
                  <a:pt x="2769702" y="4931581"/>
                  <a:pt x="2770858" y="4931516"/>
                  <a:pt x="2771802" y="4931386"/>
                </a:cubicBezTo>
                <a:cubicBezTo>
                  <a:pt x="2772746" y="4931255"/>
                  <a:pt x="2773511" y="4931060"/>
                  <a:pt x="2774097" y="4930800"/>
                </a:cubicBezTo>
                <a:cubicBezTo>
                  <a:pt x="2774683" y="4930539"/>
                  <a:pt x="2775090" y="4930230"/>
                  <a:pt x="2775318" y="4929872"/>
                </a:cubicBezTo>
                <a:cubicBezTo>
                  <a:pt x="2775546" y="4929514"/>
                  <a:pt x="2775660" y="4929074"/>
                  <a:pt x="2775660" y="4928553"/>
                </a:cubicBezTo>
                <a:lnTo>
                  <a:pt x="2775660" y="4840652"/>
                </a:lnTo>
                <a:cubicBezTo>
                  <a:pt x="2775660" y="4840131"/>
                  <a:pt x="2775513" y="4839691"/>
                  <a:pt x="2775220" y="4839333"/>
                </a:cubicBezTo>
                <a:cubicBezTo>
                  <a:pt x="2774927" y="4838975"/>
                  <a:pt x="2774488" y="4838649"/>
                  <a:pt x="2773902" y="4838356"/>
                </a:cubicBezTo>
                <a:cubicBezTo>
                  <a:pt x="2773316" y="4838063"/>
                  <a:pt x="2772502" y="4837868"/>
                  <a:pt x="2771460" y="4837770"/>
                </a:cubicBezTo>
                <a:cubicBezTo>
                  <a:pt x="2770418" y="4837673"/>
                  <a:pt x="2769116" y="4837624"/>
                  <a:pt x="2767554" y="4837624"/>
                </a:cubicBezTo>
                <a:cubicBezTo>
                  <a:pt x="2765926" y="4837624"/>
                  <a:pt x="2764607" y="4837673"/>
                  <a:pt x="2763598" y="4837770"/>
                </a:cubicBezTo>
                <a:cubicBezTo>
                  <a:pt x="2762589" y="4837868"/>
                  <a:pt x="2761758" y="4838063"/>
                  <a:pt x="2761107" y="4838356"/>
                </a:cubicBezTo>
                <a:cubicBezTo>
                  <a:pt x="2760456" y="4838649"/>
                  <a:pt x="2760017" y="4838975"/>
                  <a:pt x="2759789" y="4839333"/>
                </a:cubicBezTo>
                <a:cubicBezTo>
                  <a:pt x="2759561" y="4839691"/>
                  <a:pt x="2759447" y="4840131"/>
                  <a:pt x="2759447" y="4840652"/>
                </a:cubicBezTo>
                <a:lnTo>
                  <a:pt x="2759447" y="4902085"/>
                </a:lnTo>
                <a:cubicBezTo>
                  <a:pt x="2754954" y="4907620"/>
                  <a:pt x="2750706" y="4911819"/>
                  <a:pt x="2746701" y="4914684"/>
                </a:cubicBezTo>
                <a:cubicBezTo>
                  <a:pt x="2742697" y="4917549"/>
                  <a:pt x="2738676" y="4918982"/>
                  <a:pt x="2734639" y="4918982"/>
                </a:cubicBezTo>
                <a:cubicBezTo>
                  <a:pt x="2731514" y="4918982"/>
                  <a:pt x="2728779" y="4918379"/>
                  <a:pt x="2726435" y="4917175"/>
                </a:cubicBezTo>
                <a:cubicBezTo>
                  <a:pt x="2724091" y="4915970"/>
                  <a:pt x="2722154" y="4914277"/>
                  <a:pt x="2720624" y="4912096"/>
                </a:cubicBezTo>
                <a:cubicBezTo>
                  <a:pt x="2719094" y="4909915"/>
                  <a:pt x="2717954" y="4907278"/>
                  <a:pt x="2717205" y="4904185"/>
                </a:cubicBezTo>
                <a:cubicBezTo>
                  <a:pt x="2716457" y="4901092"/>
                  <a:pt x="2716082" y="4896974"/>
                  <a:pt x="2716082" y="4891830"/>
                </a:cubicBezTo>
                <a:lnTo>
                  <a:pt x="2716082" y="4840652"/>
                </a:lnTo>
                <a:cubicBezTo>
                  <a:pt x="2716082" y="4840131"/>
                  <a:pt x="2715952" y="4839691"/>
                  <a:pt x="2715691" y="4839333"/>
                </a:cubicBezTo>
                <a:cubicBezTo>
                  <a:pt x="2715431" y="4838975"/>
                  <a:pt x="2714992" y="4838649"/>
                  <a:pt x="2714373" y="4838356"/>
                </a:cubicBezTo>
                <a:cubicBezTo>
                  <a:pt x="2713754" y="4838063"/>
                  <a:pt x="2712924" y="4837868"/>
                  <a:pt x="2711882" y="4837770"/>
                </a:cubicBezTo>
                <a:cubicBezTo>
                  <a:pt x="2710841" y="4837673"/>
                  <a:pt x="2709538" y="4837624"/>
                  <a:pt x="2707976" y="4837624"/>
                </a:cubicBezTo>
                <a:close/>
                <a:moveTo>
                  <a:pt x="2662597" y="4837624"/>
                </a:moveTo>
                <a:cubicBezTo>
                  <a:pt x="2661034" y="4837624"/>
                  <a:pt x="2659732" y="4837689"/>
                  <a:pt x="2658690" y="4837819"/>
                </a:cubicBezTo>
                <a:cubicBezTo>
                  <a:pt x="2657648" y="4837950"/>
                  <a:pt x="2656818" y="4838145"/>
                  <a:pt x="2656200" y="4838405"/>
                </a:cubicBezTo>
                <a:cubicBezTo>
                  <a:pt x="2655581" y="4838666"/>
                  <a:pt x="2655142" y="4838991"/>
                  <a:pt x="2654881" y="4839382"/>
                </a:cubicBezTo>
                <a:cubicBezTo>
                  <a:pt x="2654621" y="4839773"/>
                  <a:pt x="2654491" y="4840196"/>
                  <a:pt x="2654491" y="4840652"/>
                </a:cubicBezTo>
                <a:lnTo>
                  <a:pt x="2654491" y="4932362"/>
                </a:lnTo>
                <a:cubicBezTo>
                  <a:pt x="2654491" y="4937116"/>
                  <a:pt x="2654263" y="4940664"/>
                  <a:pt x="2653807" y="4943008"/>
                </a:cubicBezTo>
                <a:cubicBezTo>
                  <a:pt x="2653351" y="4945352"/>
                  <a:pt x="2652635" y="4947257"/>
                  <a:pt x="2651658" y="4948722"/>
                </a:cubicBezTo>
                <a:cubicBezTo>
                  <a:pt x="2650681" y="4950187"/>
                  <a:pt x="2649428" y="4951245"/>
                  <a:pt x="2647898" y="4951896"/>
                </a:cubicBezTo>
                <a:cubicBezTo>
                  <a:pt x="2646368" y="4952547"/>
                  <a:pt x="2644528" y="4952873"/>
                  <a:pt x="2642380" y="4952873"/>
                </a:cubicBezTo>
                <a:cubicBezTo>
                  <a:pt x="2640882" y="4952873"/>
                  <a:pt x="2639564" y="4952791"/>
                  <a:pt x="2638424" y="4952629"/>
                </a:cubicBezTo>
                <a:cubicBezTo>
                  <a:pt x="2637285" y="4952466"/>
                  <a:pt x="2636520" y="4952384"/>
                  <a:pt x="2636129" y="4952384"/>
                </a:cubicBezTo>
                <a:cubicBezTo>
                  <a:pt x="2635673" y="4952384"/>
                  <a:pt x="2635299" y="4952498"/>
                  <a:pt x="2635006" y="4952726"/>
                </a:cubicBezTo>
                <a:cubicBezTo>
                  <a:pt x="2634713" y="4952954"/>
                  <a:pt x="2634452" y="4953329"/>
                  <a:pt x="2634224" y="4953849"/>
                </a:cubicBezTo>
                <a:cubicBezTo>
                  <a:pt x="2633996" y="4954370"/>
                  <a:pt x="2633834" y="4955054"/>
                  <a:pt x="2633736" y="4955900"/>
                </a:cubicBezTo>
                <a:cubicBezTo>
                  <a:pt x="2633638" y="4956747"/>
                  <a:pt x="2633590" y="4957756"/>
                  <a:pt x="2633590" y="4958928"/>
                </a:cubicBezTo>
                <a:cubicBezTo>
                  <a:pt x="2633590" y="4959775"/>
                  <a:pt x="2633606" y="4960491"/>
                  <a:pt x="2633638" y="4961077"/>
                </a:cubicBezTo>
                <a:cubicBezTo>
                  <a:pt x="2633671" y="4961663"/>
                  <a:pt x="2633752" y="4962233"/>
                  <a:pt x="2633883" y="4962786"/>
                </a:cubicBezTo>
                <a:cubicBezTo>
                  <a:pt x="2634013" y="4963340"/>
                  <a:pt x="2634224" y="4963828"/>
                  <a:pt x="2634517" y="4964251"/>
                </a:cubicBezTo>
                <a:cubicBezTo>
                  <a:pt x="2634810" y="4964674"/>
                  <a:pt x="2635348" y="4965049"/>
                  <a:pt x="2636129" y="4965374"/>
                </a:cubicBezTo>
                <a:cubicBezTo>
                  <a:pt x="2636910" y="4965700"/>
                  <a:pt x="2638033" y="4965993"/>
                  <a:pt x="2639498" y="4966253"/>
                </a:cubicBezTo>
                <a:cubicBezTo>
                  <a:pt x="2640963" y="4966514"/>
                  <a:pt x="2642738" y="4966644"/>
                  <a:pt x="2644821" y="4966644"/>
                </a:cubicBezTo>
                <a:cubicBezTo>
                  <a:pt x="2649444" y="4966644"/>
                  <a:pt x="2653384" y="4965944"/>
                  <a:pt x="2656639" y="4964544"/>
                </a:cubicBezTo>
                <a:cubicBezTo>
                  <a:pt x="2659895" y="4963144"/>
                  <a:pt x="2662564" y="4961077"/>
                  <a:pt x="2664648" y="4958342"/>
                </a:cubicBezTo>
                <a:cubicBezTo>
                  <a:pt x="2666732" y="4955607"/>
                  <a:pt x="2668262" y="4952238"/>
                  <a:pt x="2669238" y="4948233"/>
                </a:cubicBezTo>
                <a:cubicBezTo>
                  <a:pt x="2670215" y="4944229"/>
                  <a:pt x="2670704" y="4938971"/>
                  <a:pt x="2670704" y="4932460"/>
                </a:cubicBezTo>
                <a:lnTo>
                  <a:pt x="2670704" y="4840652"/>
                </a:lnTo>
                <a:cubicBezTo>
                  <a:pt x="2670704" y="4840196"/>
                  <a:pt x="2670573" y="4839773"/>
                  <a:pt x="2670313" y="4839382"/>
                </a:cubicBezTo>
                <a:cubicBezTo>
                  <a:pt x="2670052" y="4838991"/>
                  <a:pt x="2669613" y="4838666"/>
                  <a:pt x="2668994" y="4838405"/>
                </a:cubicBezTo>
                <a:cubicBezTo>
                  <a:pt x="2668376" y="4838145"/>
                  <a:pt x="2667546" y="4837950"/>
                  <a:pt x="2666504" y="4837819"/>
                </a:cubicBezTo>
                <a:cubicBezTo>
                  <a:pt x="2665462" y="4837689"/>
                  <a:pt x="2664160" y="4837624"/>
                  <a:pt x="2662597" y="4837624"/>
                </a:cubicBezTo>
                <a:close/>
                <a:moveTo>
                  <a:pt x="8625926" y="4836452"/>
                </a:moveTo>
                <a:cubicBezTo>
                  <a:pt x="8620977" y="4836452"/>
                  <a:pt x="8616403" y="4837184"/>
                  <a:pt x="8612203" y="4838649"/>
                </a:cubicBezTo>
                <a:cubicBezTo>
                  <a:pt x="8608004" y="4840115"/>
                  <a:pt x="8604406" y="4842214"/>
                  <a:pt x="8601411" y="4844949"/>
                </a:cubicBezTo>
                <a:cubicBezTo>
                  <a:pt x="8598416" y="4847684"/>
                  <a:pt x="8596072" y="4851037"/>
                  <a:pt x="8594378" y="4855009"/>
                </a:cubicBezTo>
                <a:cubicBezTo>
                  <a:pt x="8592686" y="4858981"/>
                  <a:pt x="8591840" y="4863474"/>
                  <a:pt x="8591840" y="4868487"/>
                </a:cubicBezTo>
                <a:cubicBezTo>
                  <a:pt x="8591840" y="4872785"/>
                  <a:pt x="8592426" y="4876447"/>
                  <a:pt x="8593598" y="4879475"/>
                </a:cubicBezTo>
                <a:cubicBezTo>
                  <a:pt x="8594770" y="4882503"/>
                  <a:pt x="8596364" y="4885221"/>
                  <a:pt x="8598383" y="4887630"/>
                </a:cubicBezTo>
                <a:cubicBezTo>
                  <a:pt x="8595974" y="4890104"/>
                  <a:pt x="8593956" y="4892904"/>
                  <a:pt x="8592328" y="4896030"/>
                </a:cubicBezTo>
                <a:cubicBezTo>
                  <a:pt x="8590700" y="4899155"/>
                  <a:pt x="8589886" y="4902704"/>
                  <a:pt x="8589886" y="4906676"/>
                </a:cubicBezTo>
                <a:cubicBezTo>
                  <a:pt x="8589886" y="4909541"/>
                  <a:pt x="8590651" y="4912210"/>
                  <a:pt x="8592181" y="4914684"/>
                </a:cubicBezTo>
                <a:cubicBezTo>
                  <a:pt x="8593712" y="4917159"/>
                  <a:pt x="8596072" y="4919210"/>
                  <a:pt x="8599262" y="4920837"/>
                </a:cubicBezTo>
                <a:cubicBezTo>
                  <a:pt x="8597178" y="4922465"/>
                  <a:pt x="8595339" y="4924109"/>
                  <a:pt x="8593744" y="4925770"/>
                </a:cubicBezTo>
                <a:cubicBezTo>
                  <a:pt x="8592148" y="4927430"/>
                  <a:pt x="8590814" y="4929172"/>
                  <a:pt x="8589740" y="4930995"/>
                </a:cubicBezTo>
                <a:cubicBezTo>
                  <a:pt x="8588665" y="4932818"/>
                  <a:pt x="8587868" y="4934739"/>
                  <a:pt x="8587346" y="4936757"/>
                </a:cubicBezTo>
                <a:cubicBezTo>
                  <a:pt x="8586826" y="4938776"/>
                  <a:pt x="8586565" y="4940860"/>
                  <a:pt x="8586565" y="4943008"/>
                </a:cubicBezTo>
                <a:cubicBezTo>
                  <a:pt x="8586565" y="4946394"/>
                  <a:pt x="8587282" y="4949536"/>
                  <a:pt x="8588714" y="4952433"/>
                </a:cubicBezTo>
                <a:cubicBezTo>
                  <a:pt x="8590146" y="4955331"/>
                  <a:pt x="8592458" y="4957821"/>
                  <a:pt x="8595648" y="4959905"/>
                </a:cubicBezTo>
                <a:cubicBezTo>
                  <a:pt x="8598839" y="4961988"/>
                  <a:pt x="8602924" y="4963633"/>
                  <a:pt x="8607906" y="4964837"/>
                </a:cubicBezTo>
                <a:cubicBezTo>
                  <a:pt x="8612887" y="4966042"/>
                  <a:pt x="8618926" y="4966644"/>
                  <a:pt x="8626024" y="4966644"/>
                </a:cubicBezTo>
                <a:cubicBezTo>
                  <a:pt x="8633381" y="4966644"/>
                  <a:pt x="8639762" y="4965846"/>
                  <a:pt x="8645166" y="4964251"/>
                </a:cubicBezTo>
                <a:cubicBezTo>
                  <a:pt x="8650570" y="4962656"/>
                  <a:pt x="8655014" y="4960475"/>
                  <a:pt x="8658498" y="4957707"/>
                </a:cubicBezTo>
                <a:cubicBezTo>
                  <a:pt x="8661982" y="4954940"/>
                  <a:pt x="8664570" y="4951733"/>
                  <a:pt x="8666262" y="4948087"/>
                </a:cubicBezTo>
                <a:cubicBezTo>
                  <a:pt x="8667956" y="4944441"/>
                  <a:pt x="8668802" y="4940599"/>
                  <a:pt x="8668802" y="4936562"/>
                </a:cubicBezTo>
                <a:cubicBezTo>
                  <a:pt x="8668802" y="4932720"/>
                  <a:pt x="8668053" y="4929351"/>
                  <a:pt x="8666556" y="4926453"/>
                </a:cubicBezTo>
                <a:cubicBezTo>
                  <a:pt x="8665058" y="4923556"/>
                  <a:pt x="8662974" y="4921114"/>
                  <a:pt x="8660305" y="4919128"/>
                </a:cubicBezTo>
                <a:cubicBezTo>
                  <a:pt x="8657636" y="4917142"/>
                  <a:pt x="8654478" y="4915612"/>
                  <a:pt x="8650831" y="4914538"/>
                </a:cubicBezTo>
                <a:cubicBezTo>
                  <a:pt x="8647185" y="4913464"/>
                  <a:pt x="8643180" y="4912861"/>
                  <a:pt x="8638818" y="4912731"/>
                </a:cubicBezTo>
                <a:lnTo>
                  <a:pt x="8615866" y="4911754"/>
                </a:lnTo>
                <a:cubicBezTo>
                  <a:pt x="8612350" y="4911624"/>
                  <a:pt x="8609534" y="4910810"/>
                  <a:pt x="8607418" y="4909313"/>
                </a:cubicBezTo>
                <a:cubicBezTo>
                  <a:pt x="8605302" y="4907815"/>
                  <a:pt x="8604243" y="4905927"/>
                  <a:pt x="8604243" y="4903648"/>
                </a:cubicBezTo>
                <a:cubicBezTo>
                  <a:pt x="8604243" y="4901694"/>
                  <a:pt x="8604618" y="4899969"/>
                  <a:pt x="8605366" y="4898471"/>
                </a:cubicBezTo>
                <a:cubicBezTo>
                  <a:pt x="8606115" y="4896974"/>
                  <a:pt x="8607076" y="4895639"/>
                  <a:pt x="8608248" y="4894467"/>
                </a:cubicBezTo>
                <a:cubicBezTo>
                  <a:pt x="8610006" y="4895899"/>
                  <a:pt x="8612496" y="4897088"/>
                  <a:pt x="8615719" y="4898032"/>
                </a:cubicBezTo>
                <a:cubicBezTo>
                  <a:pt x="8618942" y="4898976"/>
                  <a:pt x="8622344" y="4899448"/>
                  <a:pt x="8625926" y="4899448"/>
                </a:cubicBezTo>
                <a:cubicBezTo>
                  <a:pt x="8631004" y="4899448"/>
                  <a:pt x="8635628" y="4898732"/>
                  <a:pt x="8639794" y="4897299"/>
                </a:cubicBezTo>
                <a:cubicBezTo>
                  <a:pt x="8643962" y="4895867"/>
                  <a:pt x="8647559" y="4893800"/>
                  <a:pt x="8650587" y="4891097"/>
                </a:cubicBezTo>
                <a:cubicBezTo>
                  <a:pt x="8653614" y="4888395"/>
                  <a:pt x="8655942" y="4885091"/>
                  <a:pt x="8657570" y="4881184"/>
                </a:cubicBezTo>
                <a:cubicBezTo>
                  <a:pt x="8659198" y="4877277"/>
                  <a:pt x="8660012" y="4872785"/>
                  <a:pt x="8660012" y="4867706"/>
                </a:cubicBezTo>
                <a:cubicBezTo>
                  <a:pt x="8660012" y="4864646"/>
                  <a:pt x="8659556" y="4861699"/>
                  <a:pt x="8658644" y="4858867"/>
                </a:cubicBezTo>
                <a:cubicBezTo>
                  <a:pt x="8657733" y="4856034"/>
                  <a:pt x="8656138" y="4853446"/>
                  <a:pt x="8653859" y="4851102"/>
                </a:cubicBezTo>
                <a:lnTo>
                  <a:pt x="8666458" y="4851102"/>
                </a:lnTo>
                <a:cubicBezTo>
                  <a:pt x="8667434" y="4851102"/>
                  <a:pt x="8668232" y="4850598"/>
                  <a:pt x="8668851" y="4849588"/>
                </a:cubicBezTo>
                <a:cubicBezTo>
                  <a:pt x="8669470" y="4848579"/>
                  <a:pt x="8669778" y="4846935"/>
                  <a:pt x="8669778" y="4844656"/>
                </a:cubicBezTo>
                <a:cubicBezTo>
                  <a:pt x="8669778" y="4842442"/>
                  <a:pt x="8669502" y="4840798"/>
                  <a:pt x="8668948" y="4839724"/>
                </a:cubicBezTo>
                <a:cubicBezTo>
                  <a:pt x="8668395" y="4838649"/>
                  <a:pt x="8667565" y="4838112"/>
                  <a:pt x="8666458" y="4838112"/>
                </a:cubicBezTo>
                <a:lnTo>
                  <a:pt x="8639892" y="4838112"/>
                </a:lnTo>
                <a:cubicBezTo>
                  <a:pt x="8637874" y="4837591"/>
                  <a:pt x="8635708" y="4837184"/>
                  <a:pt x="8633397" y="4836891"/>
                </a:cubicBezTo>
                <a:cubicBezTo>
                  <a:pt x="8631086" y="4836598"/>
                  <a:pt x="8628595" y="4836452"/>
                  <a:pt x="8625926" y="4836452"/>
                </a:cubicBezTo>
                <a:close/>
                <a:moveTo>
                  <a:pt x="3711026" y="4836452"/>
                </a:moveTo>
                <a:cubicBezTo>
                  <a:pt x="3706077" y="4836452"/>
                  <a:pt x="3701503" y="4837184"/>
                  <a:pt x="3697304" y="4838649"/>
                </a:cubicBezTo>
                <a:cubicBezTo>
                  <a:pt x="3693104" y="4840115"/>
                  <a:pt x="3689506" y="4842214"/>
                  <a:pt x="3686511" y="4844949"/>
                </a:cubicBezTo>
                <a:cubicBezTo>
                  <a:pt x="3683516" y="4847684"/>
                  <a:pt x="3681172" y="4851037"/>
                  <a:pt x="3679479" y="4855009"/>
                </a:cubicBezTo>
                <a:cubicBezTo>
                  <a:pt x="3677786" y="4858981"/>
                  <a:pt x="3676940" y="4863474"/>
                  <a:pt x="3676940" y="4868487"/>
                </a:cubicBezTo>
                <a:cubicBezTo>
                  <a:pt x="3676940" y="4872785"/>
                  <a:pt x="3677526" y="4876447"/>
                  <a:pt x="3678698" y="4879475"/>
                </a:cubicBezTo>
                <a:cubicBezTo>
                  <a:pt x="3679870" y="4882503"/>
                  <a:pt x="3681465" y="4885221"/>
                  <a:pt x="3683483" y="4887630"/>
                </a:cubicBezTo>
                <a:cubicBezTo>
                  <a:pt x="3681074" y="4890104"/>
                  <a:pt x="3679056" y="4892904"/>
                  <a:pt x="3677428" y="4896030"/>
                </a:cubicBezTo>
                <a:cubicBezTo>
                  <a:pt x="3675800" y="4899155"/>
                  <a:pt x="3674986" y="4902704"/>
                  <a:pt x="3674986" y="4906676"/>
                </a:cubicBezTo>
                <a:cubicBezTo>
                  <a:pt x="3674986" y="4909541"/>
                  <a:pt x="3675751" y="4912210"/>
                  <a:pt x="3677282" y="4914684"/>
                </a:cubicBezTo>
                <a:cubicBezTo>
                  <a:pt x="3678812" y="4917159"/>
                  <a:pt x="3681172" y="4919210"/>
                  <a:pt x="3684363" y="4920837"/>
                </a:cubicBezTo>
                <a:cubicBezTo>
                  <a:pt x="3682279" y="4922465"/>
                  <a:pt x="3680439" y="4924109"/>
                  <a:pt x="3678844" y="4925770"/>
                </a:cubicBezTo>
                <a:cubicBezTo>
                  <a:pt x="3677249" y="4927430"/>
                  <a:pt x="3675914" y="4929172"/>
                  <a:pt x="3674840" y="4930995"/>
                </a:cubicBezTo>
                <a:cubicBezTo>
                  <a:pt x="3673765" y="4932818"/>
                  <a:pt x="3672968" y="4934739"/>
                  <a:pt x="3672447" y="4936757"/>
                </a:cubicBezTo>
                <a:cubicBezTo>
                  <a:pt x="3671926" y="4938776"/>
                  <a:pt x="3671666" y="4940860"/>
                  <a:pt x="3671666" y="4943008"/>
                </a:cubicBezTo>
                <a:cubicBezTo>
                  <a:pt x="3671666" y="4946394"/>
                  <a:pt x="3672382" y="4949536"/>
                  <a:pt x="3673814" y="4952433"/>
                </a:cubicBezTo>
                <a:cubicBezTo>
                  <a:pt x="3675247" y="4955331"/>
                  <a:pt x="3677558" y="4957821"/>
                  <a:pt x="3680749" y="4959905"/>
                </a:cubicBezTo>
                <a:cubicBezTo>
                  <a:pt x="3683939" y="4961988"/>
                  <a:pt x="3688025" y="4963633"/>
                  <a:pt x="3693006" y="4964837"/>
                </a:cubicBezTo>
                <a:cubicBezTo>
                  <a:pt x="3697987" y="4966042"/>
                  <a:pt x="3704026" y="4966644"/>
                  <a:pt x="3711124" y="4966644"/>
                </a:cubicBezTo>
                <a:cubicBezTo>
                  <a:pt x="3718481" y="4966644"/>
                  <a:pt x="3724862" y="4965846"/>
                  <a:pt x="3730267" y="4964251"/>
                </a:cubicBezTo>
                <a:cubicBezTo>
                  <a:pt x="3735671" y="4962656"/>
                  <a:pt x="3740115" y="4960475"/>
                  <a:pt x="3743598" y="4957707"/>
                </a:cubicBezTo>
                <a:cubicBezTo>
                  <a:pt x="3747082" y="4954940"/>
                  <a:pt x="3749670" y="4951733"/>
                  <a:pt x="3751363" y="4948087"/>
                </a:cubicBezTo>
                <a:cubicBezTo>
                  <a:pt x="3753056" y="4944441"/>
                  <a:pt x="3753902" y="4940599"/>
                  <a:pt x="3753902" y="4936562"/>
                </a:cubicBezTo>
                <a:cubicBezTo>
                  <a:pt x="3753902" y="4932720"/>
                  <a:pt x="3753154" y="4929351"/>
                  <a:pt x="3751656" y="4926453"/>
                </a:cubicBezTo>
                <a:cubicBezTo>
                  <a:pt x="3750158" y="4923556"/>
                  <a:pt x="3748075" y="4921114"/>
                  <a:pt x="3745405" y="4919128"/>
                </a:cubicBezTo>
                <a:cubicBezTo>
                  <a:pt x="3742736" y="4917142"/>
                  <a:pt x="3739578" y="4915612"/>
                  <a:pt x="3735931" y="4914538"/>
                </a:cubicBezTo>
                <a:cubicBezTo>
                  <a:pt x="3732285" y="4913464"/>
                  <a:pt x="3728281" y="4912861"/>
                  <a:pt x="3723918" y="4912731"/>
                </a:cubicBezTo>
                <a:lnTo>
                  <a:pt x="3700966" y="4911754"/>
                </a:lnTo>
                <a:cubicBezTo>
                  <a:pt x="3697450" y="4911624"/>
                  <a:pt x="3694634" y="4910810"/>
                  <a:pt x="3692518" y="4909313"/>
                </a:cubicBezTo>
                <a:cubicBezTo>
                  <a:pt x="3690402" y="4907815"/>
                  <a:pt x="3689344" y="4905927"/>
                  <a:pt x="3689344" y="4903648"/>
                </a:cubicBezTo>
                <a:cubicBezTo>
                  <a:pt x="3689344" y="4901694"/>
                  <a:pt x="3689718" y="4899969"/>
                  <a:pt x="3690467" y="4898471"/>
                </a:cubicBezTo>
                <a:cubicBezTo>
                  <a:pt x="3691216" y="4896974"/>
                  <a:pt x="3692176" y="4895639"/>
                  <a:pt x="3693348" y="4894467"/>
                </a:cubicBezTo>
                <a:cubicBezTo>
                  <a:pt x="3695106" y="4895899"/>
                  <a:pt x="3697597" y="4897088"/>
                  <a:pt x="3700820" y="4898032"/>
                </a:cubicBezTo>
                <a:cubicBezTo>
                  <a:pt x="3704043" y="4898976"/>
                  <a:pt x="3707445" y="4899448"/>
                  <a:pt x="3711026" y="4899448"/>
                </a:cubicBezTo>
                <a:cubicBezTo>
                  <a:pt x="3716105" y="4899448"/>
                  <a:pt x="3720728" y="4898732"/>
                  <a:pt x="3724895" y="4897299"/>
                </a:cubicBezTo>
                <a:cubicBezTo>
                  <a:pt x="3729062" y="4895867"/>
                  <a:pt x="3732660" y="4893800"/>
                  <a:pt x="3735687" y="4891097"/>
                </a:cubicBezTo>
                <a:cubicBezTo>
                  <a:pt x="3738715" y="4888395"/>
                  <a:pt x="3741043" y="4885091"/>
                  <a:pt x="3742671" y="4881184"/>
                </a:cubicBezTo>
                <a:cubicBezTo>
                  <a:pt x="3744298" y="4877277"/>
                  <a:pt x="3745112" y="4872785"/>
                  <a:pt x="3745112" y="4867706"/>
                </a:cubicBezTo>
                <a:cubicBezTo>
                  <a:pt x="3745112" y="4864646"/>
                  <a:pt x="3744657" y="4861699"/>
                  <a:pt x="3743745" y="4858867"/>
                </a:cubicBezTo>
                <a:cubicBezTo>
                  <a:pt x="3742833" y="4856034"/>
                  <a:pt x="3741238" y="4853446"/>
                  <a:pt x="3738959" y="4851102"/>
                </a:cubicBezTo>
                <a:lnTo>
                  <a:pt x="3751558" y="4851102"/>
                </a:lnTo>
                <a:cubicBezTo>
                  <a:pt x="3752535" y="4851102"/>
                  <a:pt x="3753333" y="4850598"/>
                  <a:pt x="3753951" y="4849588"/>
                </a:cubicBezTo>
                <a:cubicBezTo>
                  <a:pt x="3754570" y="4848579"/>
                  <a:pt x="3754879" y="4846935"/>
                  <a:pt x="3754879" y="4844656"/>
                </a:cubicBezTo>
                <a:cubicBezTo>
                  <a:pt x="3754879" y="4842442"/>
                  <a:pt x="3754602" y="4840798"/>
                  <a:pt x="3754049" y="4839724"/>
                </a:cubicBezTo>
                <a:cubicBezTo>
                  <a:pt x="3753496" y="4838649"/>
                  <a:pt x="3752665" y="4838112"/>
                  <a:pt x="3751558" y="4838112"/>
                </a:cubicBezTo>
                <a:lnTo>
                  <a:pt x="3724993" y="4838112"/>
                </a:lnTo>
                <a:cubicBezTo>
                  <a:pt x="3722974" y="4837591"/>
                  <a:pt x="3720809" y="4837184"/>
                  <a:pt x="3718498" y="4836891"/>
                </a:cubicBezTo>
                <a:cubicBezTo>
                  <a:pt x="3716186" y="4836598"/>
                  <a:pt x="3713696" y="4836452"/>
                  <a:pt x="3711026" y="4836452"/>
                </a:cubicBezTo>
                <a:close/>
                <a:moveTo>
                  <a:pt x="8164474" y="4836354"/>
                </a:moveTo>
                <a:cubicBezTo>
                  <a:pt x="8158680" y="4836354"/>
                  <a:pt x="8153292" y="4837315"/>
                  <a:pt x="8148310" y="4839235"/>
                </a:cubicBezTo>
                <a:cubicBezTo>
                  <a:pt x="8143330" y="4841156"/>
                  <a:pt x="8139000" y="4844103"/>
                  <a:pt x="8135320" y="4848074"/>
                </a:cubicBezTo>
                <a:cubicBezTo>
                  <a:pt x="8131642" y="4852046"/>
                  <a:pt x="8128744" y="4857141"/>
                  <a:pt x="8126628" y="4863360"/>
                </a:cubicBezTo>
                <a:cubicBezTo>
                  <a:pt x="8124512" y="4869578"/>
                  <a:pt x="8123454" y="4877017"/>
                  <a:pt x="8123454" y="4885677"/>
                </a:cubicBezTo>
                <a:cubicBezTo>
                  <a:pt x="8123454" y="4893295"/>
                  <a:pt x="8124316" y="4900018"/>
                  <a:pt x="8126042" y="4905845"/>
                </a:cubicBezTo>
                <a:cubicBezTo>
                  <a:pt x="8127768" y="4911673"/>
                  <a:pt x="8130274" y="4916589"/>
                  <a:pt x="8133562" y="4920593"/>
                </a:cubicBezTo>
                <a:cubicBezTo>
                  <a:pt x="8136851" y="4924598"/>
                  <a:pt x="8140936" y="4927642"/>
                  <a:pt x="8145820" y="4929725"/>
                </a:cubicBezTo>
                <a:cubicBezTo>
                  <a:pt x="8150704" y="4931809"/>
                  <a:pt x="8156303" y="4932851"/>
                  <a:pt x="8162619" y="4932851"/>
                </a:cubicBezTo>
                <a:cubicBezTo>
                  <a:pt x="8165680" y="4932851"/>
                  <a:pt x="8168642" y="4932558"/>
                  <a:pt x="8171507" y="4931972"/>
                </a:cubicBezTo>
                <a:cubicBezTo>
                  <a:pt x="8174372" y="4931386"/>
                  <a:pt x="8177025" y="4930621"/>
                  <a:pt x="8179467" y="4929676"/>
                </a:cubicBezTo>
                <a:cubicBezTo>
                  <a:pt x="8181908" y="4928732"/>
                  <a:pt x="8184106" y="4927658"/>
                  <a:pt x="8186060" y="4926453"/>
                </a:cubicBezTo>
                <a:cubicBezTo>
                  <a:pt x="8188013" y="4925249"/>
                  <a:pt x="8189396" y="4924240"/>
                  <a:pt x="8190210" y="4923426"/>
                </a:cubicBezTo>
                <a:cubicBezTo>
                  <a:pt x="8191024" y="4922612"/>
                  <a:pt x="8191545" y="4921993"/>
                  <a:pt x="8191773" y="4921570"/>
                </a:cubicBezTo>
                <a:cubicBezTo>
                  <a:pt x="8192001" y="4921147"/>
                  <a:pt x="8192196" y="4920658"/>
                  <a:pt x="8192359" y="4920105"/>
                </a:cubicBezTo>
                <a:cubicBezTo>
                  <a:pt x="8192522" y="4919552"/>
                  <a:pt x="8192636" y="4918868"/>
                  <a:pt x="8192701" y="4918054"/>
                </a:cubicBezTo>
                <a:cubicBezTo>
                  <a:pt x="8192766" y="4917240"/>
                  <a:pt x="8192798" y="4916280"/>
                  <a:pt x="8192798" y="4915173"/>
                </a:cubicBezTo>
                <a:cubicBezTo>
                  <a:pt x="8192798" y="4913870"/>
                  <a:pt x="8192750" y="4912747"/>
                  <a:pt x="8192652" y="4911803"/>
                </a:cubicBezTo>
                <a:cubicBezTo>
                  <a:pt x="8192554" y="4910859"/>
                  <a:pt x="8192392" y="4910078"/>
                  <a:pt x="8192164" y="4909459"/>
                </a:cubicBezTo>
                <a:cubicBezTo>
                  <a:pt x="8191936" y="4908841"/>
                  <a:pt x="8191659" y="4908401"/>
                  <a:pt x="8191334" y="4908141"/>
                </a:cubicBezTo>
                <a:cubicBezTo>
                  <a:pt x="8191008" y="4907880"/>
                  <a:pt x="8190618" y="4907750"/>
                  <a:pt x="8190162" y="4907750"/>
                </a:cubicBezTo>
                <a:cubicBezTo>
                  <a:pt x="8189380" y="4907750"/>
                  <a:pt x="8188290" y="4908320"/>
                  <a:pt x="8186890" y="4909459"/>
                </a:cubicBezTo>
                <a:cubicBezTo>
                  <a:pt x="8185490" y="4910599"/>
                  <a:pt x="8183764" y="4911868"/>
                  <a:pt x="8181713" y="4913268"/>
                </a:cubicBezTo>
                <a:cubicBezTo>
                  <a:pt x="8179662" y="4914668"/>
                  <a:pt x="8177236" y="4915954"/>
                  <a:pt x="8174437" y="4917126"/>
                </a:cubicBezTo>
                <a:cubicBezTo>
                  <a:pt x="8171637" y="4918298"/>
                  <a:pt x="8168382" y="4918884"/>
                  <a:pt x="8164670" y="4918884"/>
                </a:cubicBezTo>
                <a:cubicBezTo>
                  <a:pt x="8160764" y="4918884"/>
                  <a:pt x="8157296" y="4918184"/>
                  <a:pt x="8154268" y="4916784"/>
                </a:cubicBezTo>
                <a:cubicBezTo>
                  <a:pt x="8151240" y="4915384"/>
                  <a:pt x="8148685" y="4913252"/>
                  <a:pt x="8146602" y="4910387"/>
                </a:cubicBezTo>
                <a:cubicBezTo>
                  <a:pt x="8144518" y="4907522"/>
                  <a:pt x="8142939" y="4903957"/>
                  <a:pt x="8141864" y="4899692"/>
                </a:cubicBezTo>
                <a:cubicBezTo>
                  <a:pt x="8140790" y="4895427"/>
                  <a:pt x="8140253" y="4890463"/>
                  <a:pt x="8140253" y="4884798"/>
                </a:cubicBezTo>
                <a:cubicBezTo>
                  <a:pt x="8140253" y="4873468"/>
                  <a:pt x="8142320" y="4864825"/>
                  <a:pt x="8146455" y="4858867"/>
                </a:cubicBezTo>
                <a:cubicBezTo>
                  <a:pt x="8150590" y="4852909"/>
                  <a:pt x="8156531" y="4849930"/>
                  <a:pt x="8164280" y="4849930"/>
                </a:cubicBezTo>
                <a:cubicBezTo>
                  <a:pt x="8168056" y="4849930"/>
                  <a:pt x="8171328" y="4850467"/>
                  <a:pt x="8174095" y="4851542"/>
                </a:cubicBezTo>
                <a:cubicBezTo>
                  <a:pt x="8176862" y="4852616"/>
                  <a:pt x="8179222" y="4853804"/>
                  <a:pt x="8181176" y="4855107"/>
                </a:cubicBezTo>
                <a:cubicBezTo>
                  <a:pt x="8183130" y="4856409"/>
                  <a:pt x="8184741" y="4857597"/>
                  <a:pt x="8186010" y="4858672"/>
                </a:cubicBezTo>
                <a:cubicBezTo>
                  <a:pt x="8187280" y="4859746"/>
                  <a:pt x="8188404" y="4860283"/>
                  <a:pt x="8189380" y="4860283"/>
                </a:cubicBezTo>
                <a:cubicBezTo>
                  <a:pt x="8190226" y="4860283"/>
                  <a:pt x="8190943" y="4859778"/>
                  <a:pt x="8191529" y="4858769"/>
                </a:cubicBezTo>
                <a:cubicBezTo>
                  <a:pt x="8192115" y="4857760"/>
                  <a:pt x="8192408" y="4855986"/>
                  <a:pt x="8192408" y="4853446"/>
                </a:cubicBezTo>
                <a:cubicBezTo>
                  <a:pt x="8192408" y="4852274"/>
                  <a:pt x="8192376" y="4851298"/>
                  <a:pt x="8192310" y="4850516"/>
                </a:cubicBezTo>
                <a:cubicBezTo>
                  <a:pt x="8192245" y="4849735"/>
                  <a:pt x="8192115" y="4849035"/>
                  <a:pt x="8191920" y="4848416"/>
                </a:cubicBezTo>
                <a:cubicBezTo>
                  <a:pt x="8191724" y="4847798"/>
                  <a:pt x="8191480" y="4847261"/>
                  <a:pt x="8191187" y="4846805"/>
                </a:cubicBezTo>
                <a:cubicBezTo>
                  <a:pt x="8190894" y="4846349"/>
                  <a:pt x="8190357" y="4845730"/>
                  <a:pt x="8189576" y="4844949"/>
                </a:cubicBezTo>
                <a:cubicBezTo>
                  <a:pt x="8188794" y="4844168"/>
                  <a:pt x="8187540" y="4843224"/>
                  <a:pt x="8185815" y="4842117"/>
                </a:cubicBezTo>
                <a:cubicBezTo>
                  <a:pt x="8184090" y="4841010"/>
                  <a:pt x="8182120" y="4840033"/>
                  <a:pt x="8179906" y="4839187"/>
                </a:cubicBezTo>
                <a:cubicBezTo>
                  <a:pt x="8177692" y="4838340"/>
                  <a:pt x="8175267" y="4837657"/>
                  <a:pt x="8172630" y="4837136"/>
                </a:cubicBezTo>
                <a:cubicBezTo>
                  <a:pt x="8169993" y="4836615"/>
                  <a:pt x="8167274" y="4836354"/>
                  <a:pt x="8164474" y="4836354"/>
                </a:cubicBezTo>
                <a:close/>
                <a:moveTo>
                  <a:pt x="7859674" y="4836354"/>
                </a:moveTo>
                <a:cubicBezTo>
                  <a:pt x="7853880" y="4836354"/>
                  <a:pt x="7848492" y="4837315"/>
                  <a:pt x="7843510" y="4839235"/>
                </a:cubicBezTo>
                <a:cubicBezTo>
                  <a:pt x="7838530" y="4841156"/>
                  <a:pt x="7834200" y="4844103"/>
                  <a:pt x="7830520" y="4848074"/>
                </a:cubicBezTo>
                <a:cubicBezTo>
                  <a:pt x="7826842" y="4852046"/>
                  <a:pt x="7823944" y="4857141"/>
                  <a:pt x="7821828" y="4863360"/>
                </a:cubicBezTo>
                <a:cubicBezTo>
                  <a:pt x="7819712" y="4869578"/>
                  <a:pt x="7818654" y="4877017"/>
                  <a:pt x="7818654" y="4885677"/>
                </a:cubicBezTo>
                <a:cubicBezTo>
                  <a:pt x="7818654" y="4893295"/>
                  <a:pt x="7819516" y="4900018"/>
                  <a:pt x="7821242" y="4905845"/>
                </a:cubicBezTo>
                <a:cubicBezTo>
                  <a:pt x="7822968" y="4911673"/>
                  <a:pt x="7825474" y="4916589"/>
                  <a:pt x="7828762" y="4920593"/>
                </a:cubicBezTo>
                <a:cubicBezTo>
                  <a:pt x="7832051" y="4924598"/>
                  <a:pt x="7836136" y="4927642"/>
                  <a:pt x="7841020" y="4929725"/>
                </a:cubicBezTo>
                <a:cubicBezTo>
                  <a:pt x="7845904" y="4931809"/>
                  <a:pt x="7851503" y="4932851"/>
                  <a:pt x="7857819" y="4932851"/>
                </a:cubicBezTo>
                <a:cubicBezTo>
                  <a:pt x="7860880" y="4932851"/>
                  <a:pt x="7863842" y="4932558"/>
                  <a:pt x="7866707" y="4931972"/>
                </a:cubicBezTo>
                <a:cubicBezTo>
                  <a:pt x="7869572" y="4931386"/>
                  <a:pt x="7872225" y="4930621"/>
                  <a:pt x="7874667" y="4929676"/>
                </a:cubicBezTo>
                <a:cubicBezTo>
                  <a:pt x="7877108" y="4928732"/>
                  <a:pt x="7879306" y="4927658"/>
                  <a:pt x="7881260" y="4926453"/>
                </a:cubicBezTo>
                <a:cubicBezTo>
                  <a:pt x="7883213" y="4925249"/>
                  <a:pt x="7884596" y="4924240"/>
                  <a:pt x="7885410" y="4923426"/>
                </a:cubicBezTo>
                <a:cubicBezTo>
                  <a:pt x="7886224" y="4922612"/>
                  <a:pt x="7886745" y="4921993"/>
                  <a:pt x="7886973" y="4921570"/>
                </a:cubicBezTo>
                <a:cubicBezTo>
                  <a:pt x="7887201" y="4921147"/>
                  <a:pt x="7887396" y="4920658"/>
                  <a:pt x="7887559" y="4920105"/>
                </a:cubicBezTo>
                <a:cubicBezTo>
                  <a:pt x="7887722" y="4919552"/>
                  <a:pt x="7887836" y="4918868"/>
                  <a:pt x="7887901" y="4918054"/>
                </a:cubicBezTo>
                <a:cubicBezTo>
                  <a:pt x="7887966" y="4917240"/>
                  <a:pt x="7887998" y="4916280"/>
                  <a:pt x="7887998" y="4915173"/>
                </a:cubicBezTo>
                <a:cubicBezTo>
                  <a:pt x="7887998" y="4913870"/>
                  <a:pt x="7887950" y="4912747"/>
                  <a:pt x="7887852" y="4911803"/>
                </a:cubicBezTo>
                <a:cubicBezTo>
                  <a:pt x="7887754" y="4910859"/>
                  <a:pt x="7887592" y="4910078"/>
                  <a:pt x="7887364" y="4909459"/>
                </a:cubicBezTo>
                <a:cubicBezTo>
                  <a:pt x="7887136" y="4908841"/>
                  <a:pt x="7886859" y="4908401"/>
                  <a:pt x="7886534" y="4908141"/>
                </a:cubicBezTo>
                <a:cubicBezTo>
                  <a:pt x="7886208" y="4907880"/>
                  <a:pt x="7885818" y="4907750"/>
                  <a:pt x="7885362" y="4907750"/>
                </a:cubicBezTo>
                <a:cubicBezTo>
                  <a:pt x="7884580" y="4907750"/>
                  <a:pt x="7883490" y="4908320"/>
                  <a:pt x="7882090" y="4909459"/>
                </a:cubicBezTo>
                <a:cubicBezTo>
                  <a:pt x="7880690" y="4910599"/>
                  <a:pt x="7878964" y="4911868"/>
                  <a:pt x="7876913" y="4913268"/>
                </a:cubicBezTo>
                <a:cubicBezTo>
                  <a:pt x="7874862" y="4914668"/>
                  <a:pt x="7872436" y="4915954"/>
                  <a:pt x="7869637" y="4917126"/>
                </a:cubicBezTo>
                <a:cubicBezTo>
                  <a:pt x="7866837" y="4918298"/>
                  <a:pt x="7863582" y="4918884"/>
                  <a:pt x="7859870" y="4918884"/>
                </a:cubicBezTo>
                <a:cubicBezTo>
                  <a:pt x="7855964" y="4918884"/>
                  <a:pt x="7852496" y="4918184"/>
                  <a:pt x="7849468" y="4916784"/>
                </a:cubicBezTo>
                <a:cubicBezTo>
                  <a:pt x="7846440" y="4915384"/>
                  <a:pt x="7843885" y="4913252"/>
                  <a:pt x="7841802" y="4910387"/>
                </a:cubicBezTo>
                <a:cubicBezTo>
                  <a:pt x="7839718" y="4907522"/>
                  <a:pt x="7838139" y="4903957"/>
                  <a:pt x="7837064" y="4899692"/>
                </a:cubicBezTo>
                <a:cubicBezTo>
                  <a:pt x="7835990" y="4895427"/>
                  <a:pt x="7835453" y="4890463"/>
                  <a:pt x="7835453" y="4884798"/>
                </a:cubicBezTo>
                <a:cubicBezTo>
                  <a:pt x="7835453" y="4873468"/>
                  <a:pt x="7837520" y="4864825"/>
                  <a:pt x="7841655" y="4858867"/>
                </a:cubicBezTo>
                <a:cubicBezTo>
                  <a:pt x="7845790" y="4852909"/>
                  <a:pt x="7851731" y="4849930"/>
                  <a:pt x="7859480" y="4849930"/>
                </a:cubicBezTo>
                <a:cubicBezTo>
                  <a:pt x="7863256" y="4849930"/>
                  <a:pt x="7866528" y="4850467"/>
                  <a:pt x="7869295" y="4851542"/>
                </a:cubicBezTo>
                <a:cubicBezTo>
                  <a:pt x="7872062" y="4852616"/>
                  <a:pt x="7874422" y="4853804"/>
                  <a:pt x="7876376" y="4855107"/>
                </a:cubicBezTo>
                <a:cubicBezTo>
                  <a:pt x="7878330" y="4856409"/>
                  <a:pt x="7879941" y="4857597"/>
                  <a:pt x="7881210" y="4858672"/>
                </a:cubicBezTo>
                <a:cubicBezTo>
                  <a:pt x="7882480" y="4859746"/>
                  <a:pt x="7883604" y="4860283"/>
                  <a:pt x="7884580" y="4860283"/>
                </a:cubicBezTo>
                <a:cubicBezTo>
                  <a:pt x="7885426" y="4860283"/>
                  <a:pt x="7886143" y="4859778"/>
                  <a:pt x="7886729" y="4858769"/>
                </a:cubicBezTo>
                <a:cubicBezTo>
                  <a:pt x="7887315" y="4857760"/>
                  <a:pt x="7887608" y="4855986"/>
                  <a:pt x="7887608" y="4853446"/>
                </a:cubicBezTo>
                <a:cubicBezTo>
                  <a:pt x="7887608" y="4852274"/>
                  <a:pt x="7887576" y="4851298"/>
                  <a:pt x="7887510" y="4850516"/>
                </a:cubicBezTo>
                <a:cubicBezTo>
                  <a:pt x="7887445" y="4849735"/>
                  <a:pt x="7887315" y="4849035"/>
                  <a:pt x="7887120" y="4848416"/>
                </a:cubicBezTo>
                <a:cubicBezTo>
                  <a:pt x="7886924" y="4847798"/>
                  <a:pt x="7886680" y="4847261"/>
                  <a:pt x="7886387" y="4846805"/>
                </a:cubicBezTo>
                <a:cubicBezTo>
                  <a:pt x="7886094" y="4846349"/>
                  <a:pt x="7885557" y="4845730"/>
                  <a:pt x="7884776" y="4844949"/>
                </a:cubicBezTo>
                <a:cubicBezTo>
                  <a:pt x="7883994" y="4844168"/>
                  <a:pt x="7882740" y="4843224"/>
                  <a:pt x="7881015" y="4842117"/>
                </a:cubicBezTo>
                <a:cubicBezTo>
                  <a:pt x="7879290" y="4841010"/>
                  <a:pt x="7877320" y="4840033"/>
                  <a:pt x="7875106" y="4839187"/>
                </a:cubicBezTo>
                <a:cubicBezTo>
                  <a:pt x="7872892" y="4838340"/>
                  <a:pt x="7870467" y="4837657"/>
                  <a:pt x="7867830" y="4837136"/>
                </a:cubicBezTo>
                <a:cubicBezTo>
                  <a:pt x="7865193" y="4836615"/>
                  <a:pt x="7862474" y="4836354"/>
                  <a:pt x="7859674" y="4836354"/>
                </a:cubicBezTo>
                <a:close/>
                <a:moveTo>
                  <a:pt x="4859300" y="4836354"/>
                </a:moveTo>
                <a:cubicBezTo>
                  <a:pt x="4853505" y="4836354"/>
                  <a:pt x="4848117" y="4837315"/>
                  <a:pt x="4843136" y="4839235"/>
                </a:cubicBezTo>
                <a:cubicBezTo>
                  <a:pt x="4838155" y="4841156"/>
                  <a:pt x="4833825" y="4844103"/>
                  <a:pt x="4830146" y="4848074"/>
                </a:cubicBezTo>
                <a:cubicBezTo>
                  <a:pt x="4826467" y="4852046"/>
                  <a:pt x="4823570" y="4857141"/>
                  <a:pt x="4821454" y="4863360"/>
                </a:cubicBezTo>
                <a:cubicBezTo>
                  <a:pt x="4819337" y="4869578"/>
                  <a:pt x="4818279" y="4877017"/>
                  <a:pt x="4818279" y="4885677"/>
                </a:cubicBezTo>
                <a:cubicBezTo>
                  <a:pt x="4818279" y="4893295"/>
                  <a:pt x="4819142" y="4900018"/>
                  <a:pt x="4820868" y="4905845"/>
                </a:cubicBezTo>
                <a:cubicBezTo>
                  <a:pt x="4822593" y="4911673"/>
                  <a:pt x="4825100" y="4916589"/>
                  <a:pt x="4828388" y="4920593"/>
                </a:cubicBezTo>
                <a:cubicBezTo>
                  <a:pt x="4831676" y="4924598"/>
                  <a:pt x="4835762" y="4927642"/>
                  <a:pt x="4840645" y="4929725"/>
                </a:cubicBezTo>
                <a:cubicBezTo>
                  <a:pt x="4845529" y="4931809"/>
                  <a:pt x="4851129" y="4932851"/>
                  <a:pt x="4857444" y="4932851"/>
                </a:cubicBezTo>
                <a:cubicBezTo>
                  <a:pt x="4860505" y="4932851"/>
                  <a:pt x="4863467" y="4932558"/>
                  <a:pt x="4866332" y="4931972"/>
                </a:cubicBezTo>
                <a:cubicBezTo>
                  <a:pt x="4869197" y="4931386"/>
                  <a:pt x="4871850" y="4930621"/>
                  <a:pt x="4874292" y="4929676"/>
                </a:cubicBezTo>
                <a:cubicBezTo>
                  <a:pt x="4876734" y="4928732"/>
                  <a:pt x="4878931" y="4927658"/>
                  <a:pt x="4880885" y="4926453"/>
                </a:cubicBezTo>
                <a:cubicBezTo>
                  <a:pt x="4882838" y="4925249"/>
                  <a:pt x="4884222" y="4924240"/>
                  <a:pt x="4885036" y="4923426"/>
                </a:cubicBezTo>
                <a:cubicBezTo>
                  <a:pt x="4885850" y="4922612"/>
                  <a:pt x="4886371" y="4921993"/>
                  <a:pt x="4886598" y="4921570"/>
                </a:cubicBezTo>
                <a:cubicBezTo>
                  <a:pt x="4886826" y="4921147"/>
                  <a:pt x="4887022" y="4920658"/>
                  <a:pt x="4887184" y="4920105"/>
                </a:cubicBezTo>
                <a:cubicBezTo>
                  <a:pt x="4887347" y="4919552"/>
                  <a:pt x="4887461" y="4918868"/>
                  <a:pt x="4887526" y="4918054"/>
                </a:cubicBezTo>
                <a:cubicBezTo>
                  <a:pt x="4887591" y="4917240"/>
                  <a:pt x="4887624" y="4916280"/>
                  <a:pt x="4887624" y="4915173"/>
                </a:cubicBezTo>
                <a:cubicBezTo>
                  <a:pt x="4887624" y="4913870"/>
                  <a:pt x="4887575" y="4912747"/>
                  <a:pt x="4887477" y="4911803"/>
                </a:cubicBezTo>
                <a:cubicBezTo>
                  <a:pt x="4887380" y="4910859"/>
                  <a:pt x="4887217" y="4910078"/>
                  <a:pt x="4886989" y="4909459"/>
                </a:cubicBezTo>
                <a:cubicBezTo>
                  <a:pt x="4886761" y="4908841"/>
                  <a:pt x="4886484" y="4908401"/>
                  <a:pt x="4886159" y="4908141"/>
                </a:cubicBezTo>
                <a:cubicBezTo>
                  <a:pt x="4885833" y="4907880"/>
                  <a:pt x="4885443" y="4907750"/>
                  <a:pt x="4884987" y="4907750"/>
                </a:cubicBezTo>
                <a:cubicBezTo>
                  <a:pt x="4884206" y="4907750"/>
                  <a:pt x="4883115" y="4908320"/>
                  <a:pt x="4881715" y="4909459"/>
                </a:cubicBezTo>
                <a:cubicBezTo>
                  <a:pt x="4880315" y="4910599"/>
                  <a:pt x="4878590" y="4911868"/>
                  <a:pt x="4876539" y="4913268"/>
                </a:cubicBezTo>
                <a:cubicBezTo>
                  <a:pt x="4874488" y="4914668"/>
                  <a:pt x="4872062" y="4915954"/>
                  <a:pt x="4869262" y="4917126"/>
                </a:cubicBezTo>
                <a:cubicBezTo>
                  <a:pt x="4866462" y="4918298"/>
                  <a:pt x="4863207" y="4918884"/>
                  <a:pt x="4859495" y="4918884"/>
                </a:cubicBezTo>
                <a:cubicBezTo>
                  <a:pt x="4855589" y="4918884"/>
                  <a:pt x="4852121" y="4918184"/>
                  <a:pt x="4849094" y="4916784"/>
                </a:cubicBezTo>
                <a:cubicBezTo>
                  <a:pt x="4846066" y="4915384"/>
                  <a:pt x="4843510" y="4913252"/>
                  <a:pt x="4841427" y="4910387"/>
                </a:cubicBezTo>
                <a:cubicBezTo>
                  <a:pt x="4839343" y="4907522"/>
                  <a:pt x="4837764" y="4903957"/>
                  <a:pt x="4836690" y="4899692"/>
                </a:cubicBezTo>
                <a:cubicBezTo>
                  <a:pt x="4835615" y="4895427"/>
                  <a:pt x="4835078" y="4890463"/>
                  <a:pt x="4835078" y="4884798"/>
                </a:cubicBezTo>
                <a:cubicBezTo>
                  <a:pt x="4835078" y="4873468"/>
                  <a:pt x="4837146" y="4864825"/>
                  <a:pt x="4841280" y="4858867"/>
                </a:cubicBezTo>
                <a:cubicBezTo>
                  <a:pt x="4845415" y="4852909"/>
                  <a:pt x="4851356" y="4849930"/>
                  <a:pt x="4859105" y="4849930"/>
                </a:cubicBezTo>
                <a:cubicBezTo>
                  <a:pt x="4862881" y="4849930"/>
                  <a:pt x="4866153" y="4850467"/>
                  <a:pt x="4868920" y="4851542"/>
                </a:cubicBezTo>
                <a:cubicBezTo>
                  <a:pt x="4871688" y="4852616"/>
                  <a:pt x="4874048" y="4853804"/>
                  <a:pt x="4876001" y="4855107"/>
                </a:cubicBezTo>
                <a:cubicBezTo>
                  <a:pt x="4877955" y="4856409"/>
                  <a:pt x="4879566" y="4857597"/>
                  <a:pt x="4880836" y="4858672"/>
                </a:cubicBezTo>
                <a:cubicBezTo>
                  <a:pt x="4882106" y="4859746"/>
                  <a:pt x="4883229" y="4860283"/>
                  <a:pt x="4884206" y="4860283"/>
                </a:cubicBezTo>
                <a:cubicBezTo>
                  <a:pt x="4885052" y="4860283"/>
                  <a:pt x="4885768" y="4859778"/>
                  <a:pt x="4886354" y="4858769"/>
                </a:cubicBezTo>
                <a:cubicBezTo>
                  <a:pt x="4886940" y="4857760"/>
                  <a:pt x="4887233" y="4855986"/>
                  <a:pt x="4887233" y="4853446"/>
                </a:cubicBezTo>
                <a:cubicBezTo>
                  <a:pt x="4887233" y="4852274"/>
                  <a:pt x="4887201" y="4851298"/>
                  <a:pt x="4887136" y="4850516"/>
                </a:cubicBezTo>
                <a:cubicBezTo>
                  <a:pt x="4887070" y="4849735"/>
                  <a:pt x="4886940" y="4849035"/>
                  <a:pt x="4886745" y="4848416"/>
                </a:cubicBezTo>
                <a:cubicBezTo>
                  <a:pt x="4886550" y="4847798"/>
                  <a:pt x="4886305" y="4847261"/>
                  <a:pt x="4886012" y="4846805"/>
                </a:cubicBezTo>
                <a:cubicBezTo>
                  <a:pt x="4885719" y="4846349"/>
                  <a:pt x="4885182" y="4845730"/>
                  <a:pt x="4884401" y="4844949"/>
                </a:cubicBezTo>
                <a:cubicBezTo>
                  <a:pt x="4883620" y="4844168"/>
                  <a:pt x="4882366" y="4843224"/>
                  <a:pt x="4880641" y="4842117"/>
                </a:cubicBezTo>
                <a:cubicBezTo>
                  <a:pt x="4878915" y="4841010"/>
                  <a:pt x="4876946" y="4840033"/>
                  <a:pt x="4874732" y="4839187"/>
                </a:cubicBezTo>
                <a:cubicBezTo>
                  <a:pt x="4872518" y="4838340"/>
                  <a:pt x="4870092" y="4837657"/>
                  <a:pt x="4867455" y="4837136"/>
                </a:cubicBezTo>
                <a:cubicBezTo>
                  <a:pt x="4864818" y="4836615"/>
                  <a:pt x="4862100" y="4836354"/>
                  <a:pt x="4859300" y="4836354"/>
                </a:cubicBezTo>
                <a:close/>
                <a:moveTo>
                  <a:pt x="4630700" y="4836354"/>
                </a:moveTo>
                <a:cubicBezTo>
                  <a:pt x="4624905" y="4836354"/>
                  <a:pt x="4619517" y="4837315"/>
                  <a:pt x="4614536" y="4839235"/>
                </a:cubicBezTo>
                <a:cubicBezTo>
                  <a:pt x="4609555" y="4841156"/>
                  <a:pt x="4605225" y="4844103"/>
                  <a:pt x="4601546" y="4848074"/>
                </a:cubicBezTo>
                <a:cubicBezTo>
                  <a:pt x="4597867" y="4852046"/>
                  <a:pt x="4594970" y="4857141"/>
                  <a:pt x="4592854" y="4863360"/>
                </a:cubicBezTo>
                <a:cubicBezTo>
                  <a:pt x="4590737" y="4869578"/>
                  <a:pt x="4589679" y="4877017"/>
                  <a:pt x="4589679" y="4885677"/>
                </a:cubicBezTo>
                <a:cubicBezTo>
                  <a:pt x="4589679" y="4893295"/>
                  <a:pt x="4590542" y="4900018"/>
                  <a:pt x="4592268" y="4905845"/>
                </a:cubicBezTo>
                <a:cubicBezTo>
                  <a:pt x="4593993" y="4911673"/>
                  <a:pt x="4596500" y="4916589"/>
                  <a:pt x="4599788" y="4920593"/>
                </a:cubicBezTo>
                <a:cubicBezTo>
                  <a:pt x="4603076" y="4924598"/>
                  <a:pt x="4607162" y="4927642"/>
                  <a:pt x="4612046" y="4929725"/>
                </a:cubicBezTo>
                <a:cubicBezTo>
                  <a:pt x="4616929" y="4931809"/>
                  <a:pt x="4622529" y="4932851"/>
                  <a:pt x="4628845" y="4932851"/>
                </a:cubicBezTo>
                <a:cubicBezTo>
                  <a:pt x="4631905" y="4932851"/>
                  <a:pt x="4634867" y="4932558"/>
                  <a:pt x="4637733" y="4931972"/>
                </a:cubicBezTo>
                <a:cubicBezTo>
                  <a:pt x="4640597" y="4931386"/>
                  <a:pt x="4643250" y="4930621"/>
                  <a:pt x="4645692" y="4929676"/>
                </a:cubicBezTo>
                <a:cubicBezTo>
                  <a:pt x="4648134" y="4928732"/>
                  <a:pt x="4650332" y="4927658"/>
                  <a:pt x="4652285" y="4926453"/>
                </a:cubicBezTo>
                <a:cubicBezTo>
                  <a:pt x="4654238" y="4925249"/>
                  <a:pt x="4655622" y="4924240"/>
                  <a:pt x="4656436" y="4923426"/>
                </a:cubicBezTo>
                <a:cubicBezTo>
                  <a:pt x="4657250" y="4922612"/>
                  <a:pt x="4657771" y="4921993"/>
                  <a:pt x="4657999" y="4921570"/>
                </a:cubicBezTo>
                <a:cubicBezTo>
                  <a:pt x="4658226" y="4921147"/>
                  <a:pt x="4658422" y="4920658"/>
                  <a:pt x="4658584" y="4920105"/>
                </a:cubicBezTo>
                <a:cubicBezTo>
                  <a:pt x="4658747" y="4919552"/>
                  <a:pt x="4658861" y="4918868"/>
                  <a:pt x="4658927" y="4918054"/>
                </a:cubicBezTo>
                <a:cubicBezTo>
                  <a:pt x="4658991" y="4917240"/>
                  <a:pt x="4659024" y="4916280"/>
                  <a:pt x="4659024" y="4915173"/>
                </a:cubicBezTo>
                <a:cubicBezTo>
                  <a:pt x="4659024" y="4913870"/>
                  <a:pt x="4658975" y="4912747"/>
                  <a:pt x="4658878" y="4911803"/>
                </a:cubicBezTo>
                <a:cubicBezTo>
                  <a:pt x="4658780" y="4910859"/>
                  <a:pt x="4658617" y="4910078"/>
                  <a:pt x="4658389" y="4909459"/>
                </a:cubicBezTo>
                <a:cubicBezTo>
                  <a:pt x="4658161" y="4908841"/>
                  <a:pt x="4657884" y="4908401"/>
                  <a:pt x="4657559" y="4908141"/>
                </a:cubicBezTo>
                <a:cubicBezTo>
                  <a:pt x="4657233" y="4907880"/>
                  <a:pt x="4656843" y="4907750"/>
                  <a:pt x="4656387" y="4907750"/>
                </a:cubicBezTo>
                <a:cubicBezTo>
                  <a:pt x="4655606" y="4907750"/>
                  <a:pt x="4654515" y="4908320"/>
                  <a:pt x="4653115" y="4909459"/>
                </a:cubicBezTo>
                <a:cubicBezTo>
                  <a:pt x="4651715" y="4910599"/>
                  <a:pt x="4649990" y="4911868"/>
                  <a:pt x="4647939" y="4913268"/>
                </a:cubicBezTo>
                <a:cubicBezTo>
                  <a:pt x="4645888" y="4914668"/>
                  <a:pt x="4643462" y="4915954"/>
                  <a:pt x="4640663" y="4917126"/>
                </a:cubicBezTo>
                <a:cubicBezTo>
                  <a:pt x="4637862" y="4918298"/>
                  <a:pt x="4634607" y="4918884"/>
                  <a:pt x="4630896" y="4918884"/>
                </a:cubicBezTo>
                <a:cubicBezTo>
                  <a:pt x="4626989" y="4918884"/>
                  <a:pt x="4623521" y="4918184"/>
                  <a:pt x="4620494" y="4916784"/>
                </a:cubicBezTo>
                <a:cubicBezTo>
                  <a:pt x="4617466" y="4915384"/>
                  <a:pt x="4614910" y="4913252"/>
                  <a:pt x="4612827" y="4910387"/>
                </a:cubicBezTo>
                <a:cubicBezTo>
                  <a:pt x="4610743" y="4907522"/>
                  <a:pt x="4609164" y="4903957"/>
                  <a:pt x="4608090" y="4899692"/>
                </a:cubicBezTo>
                <a:cubicBezTo>
                  <a:pt x="4607016" y="4895427"/>
                  <a:pt x="4606478" y="4890463"/>
                  <a:pt x="4606478" y="4884798"/>
                </a:cubicBezTo>
                <a:cubicBezTo>
                  <a:pt x="4606478" y="4873468"/>
                  <a:pt x="4608546" y="4864825"/>
                  <a:pt x="4612681" y="4858867"/>
                </a:cubicBezTo>
                <a:cubicBezTo>
                  <a:pt x="4616815" y="4852909"/>
                  <a:pt x="4622756" y="4849930"/>
                  <a:pt x="4630505" y="4849930"/>
                </a:cubicBezTo>
                <a:cubicBezTo>
                  <a:pt x="4634281" y="4849930"/>
                  <a:pt x="4637553" y="4850467"/>
                  <a:pt x="4640320" y="4851542"/>
                </a:cubicBezTo>
                <a:cubicBezTo>
                  <a:pt x="4643088" y="4852616"/>
                  <a:pt x="4645448" y="4853804"/>
                  <a:pt x="4647401" y="4855107"/>
                </a:cubicBezTo>
                <a:cubicBezTo>
                  <a:pt x="4649355" y="4856409"/>
                  <a:pt x="4650967" y="4857597"/>
                  <a:pt x="4652236" y="4858672"/>
                </a:cubicBezTo>
                <a:cubicBezTo>
                  <a:pt x="4653506" y="4859746"/>
                  <a:pt x="4654629" y="4860283"/>
                  <a:pt x="4655606" y="4860283"/>
                </a:cubicBezTo>
                <a:cubicBezTo>
                  <a:pt x="4656452" y="4860283"/>
                  <a:pt x="4657169" y="4859778"/>
                  <a:pt x="4657754" y="4858769"/>
                </a:cubicBezTo>
                <a:cubicBezTo>
                  <a:pt x="4658341" y="4857760"/>
                  <a:pt x="4658634" y="4855986"/>
                  <a:pt x="4658634" y="4853446"/>
                </a:cubicBezTo>
                <a:cubicBezTo>
                  <a:pt x="4658634" y="4852274"/>
                  <a:pt x="4658601" y="4851298"/>
                  <a:pt x="4658536" y="4850516"/>
                </a:cubicBezTo>
                <a:cubicBezTo>
                  <a:pt x="4658470" y="4849735"/>
                  <a:pt x="4658341" y="4849035"/>
                  <a:pt x="4658145" y="4848416"/>
                </a:cubicBezTo>
                <a:cubicBezTo>
                  <a:pt x="4657950" y="4847798"/>
                  <a:pt x="4657706" y="4847261"/>
                  <a:pt x="4657413" y="4846805"/>
                </a:cubicBezTo>
                <a:cubicBezTo>
                  <a:pt x="4657119" y="4846349"/>
                  <a:pt x="4656583" y="4845730"/>
                  <a:pt x="4655801" y="4844949"/>
                </a:cubicBezTo>
                <a:cubicBezTo>
                  <a:pt x="4655020" y="4844168"/>
                  <a:pt x="4653766" y="4843224"/>
                  <a:pt x="4652041" y="4842117"/>
                </a:cubicBezTo>
                <a:cubicBezTo>
                  <a:pt x="4650315" y="4841010"/>
                  <a:pt x="4648346" y="4840033"/>
                  <a:pt x="4646132" y="4839187"/>
                </a:cubicBezTo>
                <a:cubicBezTo>
                  <a:pt x="4643918" y="4838340"/>
                  <a:pt x="4641493" y="4837657"/>
                  <a:pt x="4638855" y="4837136"/>
                </a:cubicBezTo>
                <a:cubicBezTo>
                  <a:pt x="4636219" y="4836615"/>
                  <a:pt x="4633500" y="4836354"/>
                  <a:pt x="4630700" y="4836354"/>
                </a:cubicBezTo>
                <a:close/>
                <a:moveTo>
                  <a:pt x="4078250" y="4836354"/>
                </a:moveTo>
                <a:cubicBezTo>
                  <a:pt x="4072455" y="4836354"/>
                  <a:pt x="4067067" y="4837315"/>
                  <a:pt x="4062086" y="4839235"/>
                </a:cubicBezTo>
                <a:cubicBezTo>
                  <a:pt x="4057105" y="4841156"/>
                  <a:pt x="4052775" y="4844103"/>
                  <a:pt x="4049096" y="4848074"/>
                </a:cubicBezTo>
                <a:cubicBezTo>
                  <a:pt x="4045417" y="4852046"/>
                  <a:pt x="4042520" y="4857141"/>
                  <a:pt x="4040404" y="4863360"/>
                </a:cubicBezTo>
                <a:cubicBezTo>
                  <a:pt x="4038287" y="4869578"/>
                  <a:pt x="4037230" y="4877017"/>
                  <a:pt x="4037230" y="4885677"/>
                </a:cubicBezTo>
                <a:cubicBezTo>
                  <a:pt x="4037230" y="4893295"/>
                  <a:pt x="4038092" y="4900018"/>
                  <a:pt x="4039818" y="4905845"/>
                </a:cubicBezTo>
                <a:cubicBezTo>
                  <a:pt x="4041543" y="4911673"/>
                  <a:pt x="4044050" y="4916589"/>
                  <a:pt x="4047338" y="4920593"/>
                </a:cubicBezTo>
                <a:cubicBezTo>
                  <a:pt x="4050626" y="4924598"/>
                  <a:pt x="4054712" y="4927642"/>
                  <a:pt x="4059595" y="4929725"/>
                </a:cubicBezTo>
                <a:cubicBezTo>
                  <a:pt x="4064479" y="4931809"/>
                  <a:pt x="4070079" y="4932851"/>
                  <a:pt x="4076394" y="4932851"/>
                </a:cubicBezTo>
                <a:cubicBezTo>
                  <a:pt x="4079455" y="4932851"/>
                  <a:pt x="4082417" y="4932558"/>
                  <a:pt x="4085283" y="4931972"/>
                </a:cubicBezTo>
                <a:cubicBezTo>
                  <a:pt x="4088147" y="4931386"/>
                  <a:pt x="4090801" y="4930621"/>
                  <a:pt x="4093242" y="4929676"/>
                </a:cubicBezTo>
                <a:cubicBezTo>
                  <a:pt x="4095684" y="4928732"/>
                  <a:pt x="4097882" y="4927658"/>
                  <a:pt x="4099835" y="4926453"/>
                </a:cubicBezTo>
                <a:cubicBezTo>
                  <a:pt x="4101788" y="4925249"/>
                  <a:pt x="4103172" y="4924240"/>
                  <a:pt x="4103986" y="4923426"/>
                </a:cubicBezTo>
                <a:cubicBezTo>
                  <a:pt x="4104800" y="4922612"/>
                  <a:pt x="4105321" y="4921993"/>
                  <a:pt x="4105549" y="4921570"/>
                </a:cubicBezTo>
                <a:cubicBezTo>
                  <a:pt x="4105776" y="4921147"/>
                  <a:pt x="4105972" y="4920658"/>
                  <a:pt x="4106135" y="4920105"/>
                </a:cubicBezTo>
                <a:cubicBezTo>
                  <a:pt x="4106297" y="4919552"/>
                  <a:pt x="4106411" y="4918868"/>
                  <a:pt x="4106477" y="4918054"/>
                </a:cubicBezTo>
                <a:cubicBezTo>
                  <a:pt x="4106541" y="4917240"/>
                  <a:pt x="4106574" y="4916280"/>
                  <a:pt x="4106574" y="4915173"/>
                </a:cubicBezTo>
                <a:cubicBezTo>
                  <a:pt x="4106574" y="4913870"/>
                  <a:pt x="4106525" y="4912747"/>
                  <a:pt x="4106428" y="4911803"/>
                </a:cubicBezTo>
                <a:cubicBezTo>
                  <a:pt x="4106330" y="4910859"/>
                  <a:pt x="4106167" y="4910078"/>
                  <a:pt x="4105939" y="4909459"/>
                </a:cubicBezTo>
                <a:cubicBezTo>
                  <a:pt x="4105711" y="4908841"/>
                  <a:pt x="4105434" y="4908401"/>
                  <a:pt x="4105109" y="4908141"/>
                </a:cubicBezTo>
                <a:cubicBezTo>
                  <a:pt x="4104783" y="4907880"/>
                  <a:pt x="4104393" y="4907750"/>
                  <a:pt x="4103937" y="4907750"/>
                </a:cubicBezTo>
                <a:cubicBezTo>
                  <a:pt x="4103156" y="4907750"/>
                  <a:pt x="4102065" y="4908320"/>
                  <a:pt x="4100665" y="4909459"/>
                </a:cubicBezTo>
                <a:cubicBezTo>
                  <a:pt x="4099265" y="4910599"/>
                  <a:pt x="4097540" y="4911868"/>
                  <a:pt x="4095489" y="4913268"/>
                </a:cubicBezTo>
                <a:cubicBezTo>
                  <a:pt x="4093438" y="4914668"/>
                  <a:pt x="4091012" y="4915954"/>
                  <a:pt x="4088213" y="4917126"/>
                </a:cubicBezTo>
                <a:cubicBezTo>
                  <a:pt x="4085412" y="4918298"/>
                  <a:pt x="4082157" y="4918884"/>
                  <a:pt x="4078446" y="4918884"/>
                </a:cubicBezTo>
                <a:cubicBezTo>
                  <a:pt x="4074539" y="4918884"/>
                  <a:pt x="4071072" y="4918184"/>
                  <a:pt x="4068044" y="4916784"/>
                </a:cubicBezTo>
                <a:cubicBezTo>
                  <a:pt x="4065016" y="4915384"/>
                  <a:pt x="4062460" y="4913252"/>
                  <a:pt x="4060377" y="4910387"/>
                </a:cubicBezTo>
                <a:cubicBezTo>
                  <a:pt x="4058293" y="4907522"/>
                  <a:pt x="4056714" y="4903957"/>
                  <a:pt x="4055640" y="4899692"/>
                </a:cubicBezTo>
                <a:cubicBezTo>
                  <a:pt x="4054566" y="4895427"/>
                  <a:pt x="4054029" y="4890463"/>
                  <a:pt x="4054029" y="4884798"/>
                </a:cubicBezTo>
                <a:cubicBezTo>
                  <a:pt x="4054029" y="4873468"/>
                  <a:pt x="4056096" y="4864825"/>
                  <a:pt x="4060230" y="4858867"/>
                </a:cubicBezTo>
                <a:cubicBezTo>
                  <a:pt x="4064365" y="4852909"/>
                  <a:pt x="4070306" y="4849930"/>
                  <a:pt x="4078055" y="4849930"/>
                </a:cubicBezTo>
                <a:cubicBezTo>
                  <a:pt x="4081831" y="4849930"/>
                  <a:pt x="4085103" y="4850467"/>
                  <a:pt x="4087871" y="4851542"/>
                </a:cubicBezTo>
                <a:cubicBezTo>
                  <a:pt x="4090638" y="4852616"/>
                  <a:pt x="4092998" y="4853804"/>
                  <a:pt x="4094952" y="4855107"/>
                </a:cubicBezTo>
                <a:cubicBezTo>
                  <a:pt x="4096905" y="4856409"/>
                  <a:pt x="4098517" y="4857597"/>
                  <a:pt x="4099786" y="4858672"/>
                </a:cubicBezTo>
                <a:cubicBezTo>
                  <a:pt x="4101056" y="4859746"/>
                  <a:pt x="4102179" y="4860283"/>
                  <a:pt x="4103156" y="4860283"/>
                </a:cubicBezTo>
                <a:cubicBezTo>
                  <a:pt x="4104002" y="4860283"/>
                  <a:pt x="4104719" y="4859778"/>
                  <a:pt x="4105305" y="4858769"/>
                </a:cubicBezTo>
                <a:cubicBezTo>
                  <a:pt x="4105890" y="4857760"/>
                  <a:pt x="4106184" y="4855986"/>
                  <a:pt x="4106184" y="4853446"/>
                </a:cubicBezTo>
                <a:cubicBezTo>
                  <a:pt x="4106184" y="4852274"/>
                  <a:pt x="4106151" y="4851298"/>
                  <a:pt x="4106086" y="4850516"/>
                </a:cubicBezTo>
                <a:cubicBezTo>
                  <a:pt x="4106020" y="4849735"/>
                  <a:pt x="4105890" y="4849035"/>
                  <a:pt x="4105695" y="4848416"/>
                </a:cubicBezTo>
                <a:cubicBezTo>
                  <a:pt x="4105500" y="4847798"/>
                  <a:pt x="4105255" y="4847261"/>
                  <a:pt x="4104963" y="4846805"/>
                </a:cubicBezTo>
                <a:cubicBezTo>
                  <a:pt x="4104669" y="4846349"/>
                  <a:pt x="4104133" y="4845730"/>
                  <a:pt x="4103351" y="4844949"/>
                </a:cubicBezTo>
                <a:cubicBezTo>
                  <a:pt x="4102570" y="4844168"/>
                  <a:pt x="4101316" y="4843224"/>
                  <a:pt x="4099591" y="4842117"/>
                </a:cubicBezTo>
                <a:cubicBezTo>
                  <a:pt x="4097865" y="4841010"/>
                  <a:pt x="4095896" y="4840033"/>
                  <a:pt x="4093682" y="4839187"/>
                </a:cubicBezTo>
                <a:cubicBezTo>
                  <a:pt x="4091468" y="4838340"/>
                  <a:pt x="4089043" y="4837657"/>
                  <a:pt x="4086406" y="4837136"/>
                </a:cubicBezTo>
                <a:cubicBezTo>
                  <a:pt x="4083769" y="4836615"/>
                  <a:pt x="4081050" y="4836354"/>
                  <a:pt x="4078250" y="4836354"/>
                </a:cubicBezTo>
                <a:close/>
                <a:moveTo>
                  <a:pt x="3249575" y="4836354"/>
                </a:moveTo>
                <a:cubicBezTo>
                  <a:pt x="3243780" y="4836354"/>
                  <a:pt x="3238392" y="4837315"/>
                  <a:pt x="3233411" y="4839235"/>
                </a:cubicBezTo>
                <a:cubicBezTo>
                  <a:pt x="3228430" y="4841156"/>
                  <a:pt x="3224100" y="4844103"/>
                  <a:pt x="3220421" y="4848074"/>
                </a:cubicBezTo>
                <a:cubicBezTo>
                  <a:pt x="3216742" y="4852046"/>
                  <a:pt x="3213845" y="4857141"/>
                  <a:pt x="3211729" y="4863360"/>
                </a:cubicBezTo>
                <a:cubicBezTo>
                  <a:pt x="3209612" y="4869578"/>
                  <a:pt x="3208554" y="4877017"/>
                  <a:pt x="3208554" y="4885677"/>
                </a:cubicBezTo>
                <a:cubicBezTo>
                  <a:pt x="3208554" y="4893295"/>
                  <a:pt x="3209417" y="4900018"/>
                  <a:pt x="3211143" y="4905845"/>
                </a:cubicBezTo>
                <a:cubicBezTo>
                  <a:pt x="3212868" y="4911673"/>
                  <a:pt x="3215375" y="4916589"/>
                  <a:pt x="3218663" y="4920593"/>
                </a:cubicBezTo>
                <a:cubicBezTo>
                  <a:pt x="3221951" y="4924598"/>
                  <a:pt x="3226037" y="4927642"/>
                  <a:pt x="3230920" y="4929725"/>
                </a:cubicBezTo>
                <a:cubicBezTo>
                  <a:pt x="3235804" y="4931809"/>
                  <a:pt x="3241404" y="4932851"/>
                  <a:pt x="3247719" y="4932851"/>
                </a:cubicBezTo>
                <a:cubicBezTo>
                  <a:pt x="3250780" y="4932851"/>
                  <a:pt x="3253742" y="4932558"/>
                  <a:pt x="3256607" y="4931972"/>
                </a:cubicBezTo>
                <a:cubicBezTo>
                  <a:pt x="3259472" y="4931386"/>
                  <a:pt x="3262126" y="4930621"/>
                  <a:pt x="3264567" y="4929676"/>
                </a:cubicBezTo>
                <a:cubicBezTo>
                  <a:pt x="3267009" y="4928732"/>
                  <a:pt x="3269207" y="4927658"/>
                  <a:pt x="3271160" y="4926453"/>
                </a:cubicBezTo>
                <a:cubicBezTo>
                  <a:pt x="3273113" y="4925249"/>
                  <a:pt x="3274497" y="4924240"/>
                  <a:pt x="3275311" y="4923426"/>
                </a:cubicBezTo>
                <a:cubicBezTo>
                  <a:pt x="3276125" y="4922612"/>
                  <a:pt x="3276646" y="4921993"/>
                  <a:pt x="3276873" y="4921570"/>
                </a:cubicBezTo>
                <a:cubicBezTo>
                  <a:pt x="3277101" y="4921147"/>
                  <a:pt x="3277297" y="4920658"/>
                  <a:pt x="3277459" y="4920105"/>
                </a:cubicBezTo>
                <a:cubicBezTo>
                  <a:pt x="3277622" y="4919552"/>
                  <a:pt x="3277736" y="4918868"/>
                  <a:pt x="3277801" y="4918054"/>
                </a:cubicBezTo>
                <a:cubicBezTo>
                  <a:pt x="3277867" y="4917240"/>
                  <a:pt x="3277899" y="4916280"/>
                  <a:pt x="3277899" y="4915173"/>
                </a:cubicBezTo>
                <a:cubicBezTo>
                  <a:pt x="3277899" y="4913870"/>
                  <a:pt x="3277850" y="4912747"/>
                  <a:pt x="3277753" y="4911803"/>
                </a:cubicBezTo>
                <a:cubicBezTo>
                  <a:pt x="3277655" y="4910859"/>
                  <a:pt x="3277492" y="4910078"/>
                  <a:pt x="3277264" y="4909459"/>
                </a:cubicBezTo>
                <a:cubicBezTo>
                  <a:pt x="3277036" y="4908841"/>
                  <a:pt x="3276760" y="4908401"/>
                  <a:pt x="3276434" y="4908141"/>
                </a:cubicBezTo>
                <a:cubicBezTo>
                  <a:pt x="3276109" y="4907880"/>
                  <a:pt x="3275718" y="4907750"/>
                  <a:pt x="3275262" y="4907750"/>
                </a:cubicBezTo>
                <a:cubicBezTo>
                  <a:pt x="3274481" y="4907750"/>
                  <a:pt x="3273390" y="4908320"/>
                  <a:pt x="3271990" y="4909459"/>
                </a:cubicBezTo>
                <a:cubicBezTo>
                  <a:pt x="3270590" y="4910599"/>
                  <a:pt x="3268865" y="4911868"/>
                  <a:pt x="3266814" y="4913268"/>
                </a:cubicBezTo>
                <a:cubicBezTo>
                  <a:pt x="3264763" y="4914668"/>
                  <a:pt x="3262337" y="4915954"/>
                  <a:pt x="3259537" y="4917126"/>
                </a:cubicBezTo>
                <a:cubicBezTo>
                  <a:pt x="3256738" y="4918298"/>
                  <a:pt x="3253482" y="4918884"/>
                  <a:pt x="3249770" y="4918884"/>
                </a:cubicBezTo>
                <a:cubicBezTo>
                  <a:pt x="3245864" y="4918884"/>
                  <a:pt x="3242397" y="4918184"/>
                  <a:pt x="3239369" y="4916784"/>
                </a:cubicBezTo>
                <a:cubicBezTo>
                  <a:pt x="3236341" y="4915384"/>
                  <a:pt x="3233786" y="4913252"/>
                  <a:pt x="3231702" y="4910387"/>
                </a:cubicBezTo>
                <a:cubicBezTo>
                  <a:pt x="3229618" y="4907522"/>
                  <a:pt x="3228039" y="4903957"/>
                  <a:pt x="3226965" y="4899692"/>
                </a:cubicBezTo>
                <a:cubicBezTo>
                  <a:pt x="3225891" y="4895427"/>
                  <a:pt x="3225353" y="4890463"/>
                  <a:pt x="3225353" y="4884798"/>
                </a:cubicBezTo>
                <a:cubicBezTo>
                  <a:pt x="3225353" y="4873468"/>
                  <a:pt x="3227421" y="4864825"/>
                  <a:pt x="3231555" y="4858867"/>
                </a:cubicBezTo>
                <a:cubicBezTo>
                  <a:pt x="3235690" y="4852909"/>
                  <a:pt x="3241632" y="4849930"/>
                  <a:pt x="3249380" y="4849930"/>
                </a:cubicBezTo>
                <a:cubicBezTo>
                  <a:pt x="3253156" y="4849930"/>
                  <a:pt x="3256428" y="4850467"/>
                  <a:pt x="3259196" y="4851542"/>
                </a:cubicBezTo>
                <a:cubicBezTo>
                  <a:pt x="3261963" y="4852616"/>
                  <a:pt x="3264323" y="4853804"/>
                  <a:pt x="3266276" y="4855107"/>
                </a:cubicBezTo>
                <a:cubicBezTo>
                  <a:pt x="3268230" y="4856409"/>
                  <a:pt x="3269842" y="4857597"/>
                  <a:pt x="3271111" y="4858672"/>
                </a:cubicBezTo>
                <a:cubicBezTo>
                  <a:pt x="3272381" y="4859746"/>
                  <a:pt x="3273504" y="4860283"/>
                  <a:pt x="3274481" y="4860283"/>
                </a:cubicBezTo>
                <a:cubicBezTo>
                  <a:pt x="3275327" y="4860283"/>
                  <a:pt x="3276043" y="4859778"/>
                  <a:pt x="3276629" y="4858769"/>
                </a:cubicBezTo>
                <a:cubicBezTo>
                  <a:pt x="3277215" y="4857760"/>
                  <a:pt x="3277508" y="4855986"/>
                  <a:pt x="3277508" y="4853446"/>
                </a:cubicBezTo>
                <a:cubicBezTo>
                  <a:pt x="3277508" y="4852274"/>
                  <a:pt x="3277476" y="4851298"/>
                  <a:pt x="3277411" y="4850516"/>
                </a:cubicBezTo>
                <a:cubicBezTo>
                  <a:pt x="3277345" y="4849735"/>
                  <a:pt x="3277215" y="4849035"/>
                  <a:pt x="3277020" y="4848416"/>
                </a:cubicBezTo>
                <a:cubicBezTo>
                  <a:pt x="3276825" y="4847798"/>
                  <a:pt x="3276580" y="4847261"/>
                  <a:pt x="3276288" y="4846805"/>
                </a:cubicBezTo>
                <a:cubicBezTo>
                  <a:pt x="3275994" y="4846349"/>
                  <a:pt x="3275457" y="4845730"/>
                  <a:pt x="3274676" y="4844949"/>
                </a:cubicBezTo>
                <a:cubicBezTo>
                  <a:pt x="3273895" y="4844168"/>
                  <a:pt x="3272641" y="4843224"/>
                  <a:pt x="3270916" y="4842117"/>
                </a:cubicBezTo>
                <a:cubicBezTo>
                  <a:pt x="3269190" y="4841010"/>
                  <a:pt x="3267221" y="4840033"/>
                  <a:pt x="3265007" y="4839187"/>
                </a:cubicBezTo>
                <a:cubicBezTo>
                  <a:pt x="3262793" y="4838340"/>
                  <a:pt x="3260368" y="4837657"/>
                  <a:pt x="3257730" y="4837136"/>
                </a:cubicBezTo>
                <a:cubicBezTo>
                  <a:pt x="3255094" y="4836615"/>
                  <a:pt x="3252375" y="4836354"/>
                  <a:pt x="3249575" y="4836354"/>
                </a:cubicBezTo>
                <a:close/>
                <a:moveTo>
                  <a:pt x="8535801" y="4836257"/>
                </a:moveTo>
                <a:cubicBezTo>
                  <a:pt x="8530787" y="4836257"/>
                  <a:pt x="8525822" y="4837543"/>
                  <a:pt x="8520906" y="4840115"/>
                </a:cubicBezTo>
                <a:cubicBezTo>
                  <a:pt x="8515990" y="4842686"/>
                  <a:pt x="8511058" y="4846740"/>
                  <a:pt x="8506110" y="4852274"/>
                </a:cubicBezTo>
                <a:lnTo>
                  <a:pt x="8506110" y="4840652"/>
                </a:lnTo>
                <a:cubicBezTo>
                  <a:pt x="8506110" y="4840131"/>
                  <a:pt x="8505996" y="4839691"/>
                  <a:pt x="8505768" y="4839333"/>
                </a:cubicBezTo>
                <a:cubicBezTo>
                  <a:pt x="8505540" y="4838975"/>
                  <a:pt x="8505166" y="4838649"/>
                  <a:pt x="8504644" y="4838356"/>
                </a:cubicBezTo>
                <a:cubicBezTo>
                  <a:pt x="8504124" y="4838063"/>
                  <a:pt x="8503391" y="4837868"/>
                  <a:pt x="8502447" y="4837770"/>
                </a:cubicBezTo>
                <a:cubicBezTo>
                  <a:pt x="8501503" y="4837673"/>
                  <a:pt x="8500314" y="4837624"/>
                  <a:pt x="8498882" y="4837624"/>
                </a:cubicBezTo>
                <a:cubicBezTo>
                  <a:pt x="8497384" y="4837624"/>
                  <a:pt x="8496180" y="4837673"/>
                  <a:pt x="8495268" y="4837770"/>
                </a:cubicBezTo>
                <a:cubicBezTo>
                  <a:pt x="8494357" y="4837868"/>
                  <a:pt x="8493608" y="4838063"/>
                  <a:pt x="8493022" y="4838356"/>
                </a:cubicBezTo>
                <a:cubicBezTo>
                  <a:pt x="8492436" y="4838649"/>
                  <a:pt x="8492046" y="4838975"/>
                  <a:pt x="8491850" y="4839333"/>
                </a:cubicBezTo>
                <a:cubicBezTo>
                  <a:pt x="8491654" y="4839691"/>
                  <a:pt x="8491557" y="4840131"/>
                  <a:pt x="8491557" y="4840652"/>
                </a:cubicBezTo>
                <a:lnTo>
                  <a:pt x="8491557" y="4928553"/>
                </a:lnTo>
                <a:cubicBezTo>
                  <a:pt x="8491557" y="4929074"/>
                  <a:pt x="8491671" y="4929514"/>
                  <a:pt x="8491899" y="4929872"/>
                </a:cubicBezTo>
                <a:cubicBezTo>
                  <a:pt x="8492127" y="4930230"/>
                  <a:pt x="8492550" y="4930539"/>
                  <a:pt x="8493168" y="4930800"/>
                </a:cubicBezTo>
                <a:cubicBezTo>
                  <a:pt x="8493787" y="4931060"/>
                  <a:pt x="8494618" y="4931255"/>
                  <a:pt x="8495659" y="4931386"/>
                </a:cubicBezTo>
                <a:cubicBezTo>
                  <a:pt x="8496701" y="4931516"/>
                  <a:pt x="8498003" y="4931581"/>
                  <a:pt x="8499566" y="4931581"/>
                </a:cubicBezTo>
                <a:cubicBezTo>
                  <a:pt x="8501194" y="4931581"/>
                  <a:pt x="8502528" y="4931516"/>
                  <a:pt x="8503570" y="4931386"/>
                </a:cubicBezTo>
                <a:cubicBezTo>
                  <a:pt x="8504612" y="4931255"/>
                  <a:pt x="8505426" y="4931060"/>
                  <a:pt x="8506012" y="4930800"/>
                </a:cubicBezTo>
                <a:cubicBezTo>
                  <a:pt x="8506598" y="4930539"/>
                  <a:pt x="8507021" y="4930230"/>
                  <a:pt x="8507282" y="4929872"/>
                </a:cubicBezTo>
                <a:cubicBezTo>
                  <a:pt x="8507542" y="4929514"/>
                  <a:pt x="8507672" y="4929074"/>
                  <a:pt x="8507672" y="4928553"/>
                </a:cubicBezTo>
                <a:lnTo>
                  <a:pt x="8507672" y="4867120"/>
                </a:lnTo>
                <a:cubicBezTo>
                  <a:pt x="8512100" y="4861585"/>
                  <a:pt x="8516332" y="4857386"/>
                  <a:pt x="8520369" y="4854521"/>
                </a:cubicBezTo>
                <a:cubicBezTo>
                  <a:pt x="8524406" y="4851656"/>
                  <a:pt x="8528443" y="4850223"/>
                  <a:pt x="8532480" y="4850223"/>
                </a:cubicBezTo>
                <a:cubicBezTo>
                  <a:pt x="8535606" y="4850223"/>
                  <a:pt x="8538356" y="4850809"/>
                  <a:pt x="8540733" y="4851981"/>
                </a:cubicBezTo>
                <a:cubicBezTo>
                  <a:pt x="8543110" y="4853153"/>
                  <a:pt x="8545047" y="4854846"/>
                  <a:pt x="8546544" y="4857060"/>
                </a:cubicBezTo>
                <a:cubicBezTo>
                  <a:pt x="8548042" y="4859274"/>
                  <a:pt x="8549182" y="4861911"/>
                  <a:pt x="8549963" y="4864971"/>
                </a:cubicBezTo>
                <a:cubicBezTo>
                  <a:pt x="8550744" y="4868031"/>
                  <a:pt x="8551135" y="4872068"/>
                  <a:pt x="8551135" y="4877082"/>
                </a:cubicBezTo>
                <a:lnTo>
                  <a:pt x="8551135" y="4928553"/>
                </a:lnTo>
                <a:cubicBezTo>
                  <a:pt x="8551135" y="4929074"/>
                  <a:pt x="8551265" y="4929514"/>
                  <a:pt x="8551526" y="4929872"/>
                </a:cubicBezTo>
                <a:cubicBezTo>
                  <a:pt x="8551786" y="4930230"/>
                  <a:pt x="8552209" y="4930539"/>
                  <a:pt x="8552795" y="4930800"/>
                </a:cubicBezTo>
                <a:cubicBezTo>
                  <a:pt x="8553381" y="4931060"/>
                  <a:pt x="8554195" y="4931255"/>
                  <a:pt x="8555237" y="4931386"/>
                </a:cubicBezTo>
                <a:cubicBezTo>
                  <a:pt x="8556278" y="4931516"/>
                  <a:pt x="8557614" y="4931581"/>
                  <a:pt x="8559242" y="4931581"/>
                </a:cubicBezTo>
                <a:cubicBezTo>
                  <a:pt x="8560804" y="4931581"/>
                  <a:pt x="8562106" y="4931516"/>
                  <a:pt x="8563148" y="4931386"/>
                </a:cubicBezTo>
                <a:cubicBezTo>
                  <a:pt x="8564190" y="4931255"/>
                  <a:pt x="8565004" y="4931060"/>
                  <a:pt x="8565590" y="4930800"/>
                </a:cubicBezTo>
                <a:cubicBezTo>
                  <a:pt x="8566176" y="4930539"/>
                  <a:pt x="8566599" y="4930230"/>
                  <a:pt x="8566860" y="4929872"/>
                </a:cubicBezTo>
                <a:cubicBezTo>
                  <a:pt x="8567120" y="4929514"/>
                  <a:pt x="8567250" y="4929074"/>
                  <a:pt x="8567250" y="4928553"/>
                </a:cubicBezTo>
                <a:lnTo>
                  <a:pt x="8567250" y="4874933"/>
                </a:lnTo>
                <a:cubicBezTo>
                  <a:pt x="8567250" y="4868683"/>
                  <a:pt x="8566713" y="4863327"/>
                  <a:pt x="8565638" y="4858867"/>
                </a:cubicBezTo>
                <a:cubicBezTo>
                  <a:pt x="8564564" y="4854407"/>
                  <a:pt x="8562790" y="4850516"/>
                  <a:pt x="8560316" y="4847195"/>
                </a:cubicBezTo>
                <a:cubicBezTo>
                  <a:pt x="8557842" y="4843875"/>
                  <a:pt x="8554602" y="4841221"/>
                  <a:pt x="8550598" y="4839235"/>
                </a:cubicBezTo>
                <a:cubicBezTo>
                  <a:pt x="8546593" y="4837250"/>
                  <a:pt x="8541661" y="4836257"/>
                  <a:pt x="8535801" y="4836257"/>
                </a:cubicBezTo>
                <a:close/>
                <a:moveTo>
                  <a:pt x="8394884" y="4836257"/>
                </a:moveTo>
                <a:cubicBezTo>
                  <a:pt x="8389544" y="4836257"/>
                  <a:pt x="8384873" y="4836973"/>
                  <a:pt x="8380868" y="4838405"/>
                </a:cubicBezTo>
                <a:cubicBezTo>
                  <a:pt x="8376864" y="4839838"/>
                  <a:pt x="8373527" y="4841742"/>
                  <a:pt x="8370858" y="4844119"/>
                </a:cubicBezTo>
                <a:cubicBezTo>
                  <a:pt x="8368188" y="4846496"/>
                  <a:pt x="8366186" y="4849263"/>
                  <a:pt x="8364851" y="4852421"/>
                </a:cubicBezTo>
                <a:cubicBezTo>
                  <a:pt x="8363516" y="4855579"/>
                  <a:pt x="8362848" y="4858883"/>
                  <a:pt x="8362848" y="4862334"/>
                </a:cubicBezTo>
                <a:cubicBezTo>
                  <a:pt x="8362848" y="4866241"/>
                  <a:pt x="8363484" y="4869594"/>
                  <a:pt x="8364753" y="4872394"/>
                </a:cubicBezTo>
                <a:cubicBezTo>
                  <a:pt x="8366023" y="4875194"/>
                  <a:pt x="8367700" y="4877603"/>
                  <a:pt x="8369783" y="4879621"/>
                </a:cubicBezTo>
                <a:cubicBezTo>
                  <a:pt x="8371866" y="4881640"/>
                  <a:pt x="8374227" y="4883349"/>
                  <a:pt x="8376864" y="4884749"/>
                </a:cubicBezTo>
                <a:cubicBezTo>
                  <a:pt x="8379501" y="4886149"/>
                  <a:pt x="8382204" y="4887402"/>
                  <a:pt x="8384970" y="4888509"/>
                </a:cubicBezTo>
                <a:cubicBezTo>
                  <a:pt x="8387738" y="4889616"/>
                  <a:pt x="8390424" y="4890674"/>
                  <a:pt x="8393028" y="4891683"/>
                </a:cubicBezTo>
                <a:cubicBezTo>
                  <a:pt x="8395632" y="4892693"/>
                  <a:pt x="8397976" y="4893848"/>
                  <a:pt x="8400060" y="4895151"/>
                </a:cubicBezTo>
                <a:cubicBezTo>
                  <a:pt x="8402144" y="4896453"/>
                  <a:pt x="8403820" y="4897951"/>
                  <a:pt x="8405090" y="4899643"/>
                </a:cubicBezTo>
                <a:cubicBezTo>
                  <a:pt x="8406360" y="4901336"/>
                  <a:pt x="8406995" y="4903420"/>
                  <a:pt x="8406995" y="4905894"/>
                </a:cubicBezTo>
                <a:cubicBezTo>
                  <a:pt x="8406995" y="4908303"/>
                  <a:pt x="8406556" y="4910387"/>
                  <a:pt x="8405676" y="4912145"/>
                </a:cubicBezTo>
                <a:cubicBezTo>
                  <a:pt x="8404797" y="4913903"/>
                  <a:pt x="8403544" y="4915352"/>
                  <a:pt x="8401916" y="4916491"/>
                </a:cubicBezTo>
                <a:cubicBezTo>
                  <a:pt x="8400288" y="4917631"/>
                  <a:pt x="8398368" y="4918493"/>
                  <a:pt x="8396154" y="4919079"/>
                </a:cubicBezTo>
                <a:cubicBezTo>
                  <a:pt x="8393940" y="4919665"/>
                  <a:pt x="8391466" y="4919958"/>
                  <a:pt x="8388731" y="4919958"/>
                </a:cubicBezTo>
                <a:cubicBezTo>
                  <a:pt x="8385084" y="4919958"/>
                  <a:pt x="8381862" y="4919519"/>
                  <a:pt x="8379062" y="4918640"/>
                </a:cubicBezTo>
                <a:cubicBezTo>
                  <a:pt x="8376262" y="4917761"/>
                  <a:pt x="8373836" y="4916801"/>
                  <a:pt x="8371786" y="4915759"/>
                </a:cubicBezTo>
                <a:cubicBezTo>
                  <a:pt x="8369734" y="4914717"/>
                  <a:pt x="8368009" y="4913757"/>
                  <a:pt x="8366609" y="4912878"/>
                </a:cubicBezTo>
                <a:cubicBezTo>
                  <a:pt x="8365209" y="4911998"/>
                  <a:pt x="8364151" y="4911559"/>
                  <a:pt x="8363434" y="4911559"/>
                </a:cubicBezTo>
                <a:cubicBezTo>
                  <a:pt x="8362979" y="4911559"/>
                  <a:pt x="8362572" y="4911673"/>
                  <a:pt x="8362214" y="4911901"/>
                </a:cubicBezTo>
                <a:cubicBezTo>
                  <a:pt x="8361856" y="4912129"/>
                  <a:pt x="8361579" y="4912503"/>
                  <a:pt x="8361384" y="4913024"/>
                </a:cubicBezTo>
                <a:cubicBezTo>
                  <a:pt x="8361188" y="4913545"/>
                  <a:pt x="8361026" y="4914229"/>
                  <a:pt x="8360895" y="4915075"/>
                </a:cubicBezTo>
                <a:cubicBezTo>
                  <a:pt x="8360765" y="4915922"/>
                  <a:pt x="8360700" y="4916963"/>
                  <a:pt x="8360700" y="4918200"/>
                </a:cubicBezTo>
                <a:cubicBezTo>
                  <a:pt x="8360700" y="4920219"/>
                  <a:pt x="8360862" y="4921814"/>
                  <a:pt x="8361188" y="4922986"/>
                </a:cubicBezTo>
                <a:cubicBezTo>
                  <a:pt x="8361514" y="4924158"/>
                  <a:pt x="8362034" y="4925070"/>
                  <a:pt x="8362751" y="4925721"/>
                </a:cubicBezTo>
                <a:cubicBezTo>
                  <a:pt x="8363467" y="4926372"/>
                  <a:pt x="8364606" y="4927105"/>
                  <a:pt x="8366170" y="4927918"/>
                </a:cubicBezTo>
                <a:cubicBezTo>
                  <a:pt x="8367732" y="4928732"/>
                  <a:pt x="8369636" y="4929514"/>
                  <a:pt x="8371883" y="4930262"/>
                </a:cubicBezTo>
                <a:cubicBezTo>
                  <a:pt x="8374130" y="4931011"/>
                  <a:pt x="8376668" y="4931630"/>
                  <a:pt x="8379501" y="4932118"/>
                </a:cubicBezTo>
                <a:cubicBezTo>
                  <a:pt x="8382334" y="4932607"/>
                  <a:pt x="8385312" y="4932851"/>
                  <a:pt x="8388438" y="4932851"/>
                </a:cubicBezTo>
                <a:cubicBezTo>
                  <a:pt x="8393516" y="4932851"/>
                  <a:pt x="8398172" y="4932232"/>
                  <a:pt x="8402404" y="4930995"/>
                </a:cubicBezTo>
                <a:cubicBezTo>
                  <a:pt x="8406636" y="4929758"/>
                  <a:pt x="8410283" y="4927935"/>
                  <a:pt x="8413343" y="4925526"/>
                </a:cubicBezTo>
                <a:cubicBezTo>
                  <a:pt x="8416404" y="4923116"/>
                  <a:pt x="8418764" y="4920154"/>
                  <a:pt x="8420424" y="4916638"/>
                </a:cubicBezTo>
                <a:cubicBezTo>
                  <a:pt x="8422084" y="4913122"/>
                  <a:pt x="8422914" y="4909117"/>
                  <a:pt x="8422914" y="4904625"/>
                </a:cubicBezTo>
                <a:cubicBezTo>
                  <a:pt x="8422914" y="4900848"/>
                  <a:pt x="8422280" y="4897592"/>
                  <a:pt x="8421010" y="4894858"/>
                </a:cubicBezTo>
                <a:cubicBezTo>
                  <a:pt x="8419740" y="4892123"/>
                  <a:pt x="8418064" y="4889779"/>
                  <a:pt x="8415980" y="4887826"/>
                </a:cubicBezTo>
                <a:cubicBezTo>
                  <a:pt x="8413896" y="4885872"/>
                  <a:pt x="8411504" y="4884212"/>
                  <a:pt x="8408802" y="4882844"/>
                </a:cubicBezTo>
                <a:cubicBezTo>
                  <a:pt x="8406100" y="4881477"/>
                  <a:pt x="8403365" y="4880240"/>
                  <a:pt x="8400598" y="4879133"/>
                </a:cubicBezTo>
                <a:cubicBezTo>
                  <a:pt x="8397830" y="4878026"/>
                  <a:pt x="8395112" y="4876952"/>
                  <a:pt x="8392442" y="4875910"/>
                </a:cubicBezTo>
                <a:cubicBezTo>
                  <a:pt x="8389772" y="4874868"/>
                  <a:pt x="8387396" y="4873696"/>
                  <a:pt x="8385312" y="4872394"/>
                </a:cubicBezTo>
                <a:cubicBezTo>
                  <a:pt x="8383229" y="4871092"/>
                  <a:pt x="8381536" y="4869578"/>
                  <a:pt x="8380234" y="4867852"/>
                </a:cubicBezTo>
                <a:cubicBezTo>
                  <a:pt x="8378932" y="4866127"/>
                  <a:pt x="8378280" y="4863994"/>
                  <a:pt x="8378280" y="4861455"/>
                </a:cubicBezTo>
                <a:cubicBezTo>
                  <a:pt x="8378280" y="4859632"/>
                  <a:pt x="8378622" y="4857939"/>
                  <a:pt x="8379306" y="4856376"/>
                </a:cubicBezTo>
                <a:cubicBezTo>
                  <a:pt x="8379990" y="4854814"/>
                  <a:pt x="8380998" y="4853463"/>
                  <a:pt x="8382334" y="4852323"/>
                </a:cubicBezTo>
                <a:cubicBezTo>
                  <a:pt x="8383668" y="4851184"/>
                  <a:pt x="8385378" y="4850305"/>
                  <a:pt x="8387461" y="4849686"/>
                </a:cubicBezTo>
                <a:cubicBezTo>
                  <a:pt x="8389544" y="4849067"/>
                  <a:pt x="8391954" y="4848758"/>
                  <a:pt x="8394688" y="4848758"/>
                </a:cubicBezTo>
                <a:cubicBezTo>
                  <a:pt x="8397749" y="4848758"/>
                  <a:pt x="8400468" y="4849116"/>
                  <a:pt x="8402844" y="4849833"/>
                </a:cubicBezTo>
                <a:cubicBezTo>
                  <a:pt x="8405220" y="4850549"/>
                  <a:pt x="8407288" y="4851314"/>
                  <a:pt x="8409046" y="4852128"/>
                </a:cubicBezTo>
                <a:cubicBezTo>
                  <a:pt x="8410804" y="4852942"/>
                  <a:pt x="8412236" y="4853707"/>
                  <a:pt x="8413343" y="4854423"/>
                </a:cubicBezTo>
                <a:cubicBezTo>
                  <a:pt x="8414450" y="4855139"/>
                  <a:pt x="8415296" y="4855497"/>
                  <a:pt x="8415882" y="4855497"/>
                </a:cubicBezTo>
                <a:cubicBezTo>
                  <a:pt x="8416274" y="4855497"/>
                  <a:pt x="8416632" y="4855383"/>
                  <a:pt x="8416957" y="4855155"/>
                </a:cubicBezTo>
                <a:cubicBezTo>
                  <a:pt x="8417282" y="4854928"/>
                  <a:pt x="8417559" y="4854553"/>
                  <a:pt x="8417787" y="4854032"/>
                </a:cubicBezTo>
                <a:cubicBezTo>
                  <a:pt x="8418015" y="4853511"/>
                  <a:pt x="8418178" y="4852844"/>
                  <a:pt x="8418276" y="4852030"/>
                </a:cubicBezTo>
                <a:cubicBezTo>
                  <a:pt x="8418373" y="4851216"/>
                  <a:pt x="8418422" y="4850256"/>
                  <a:pt x="8418422" y="4849149"/>
                </a:cubicBezTo>
                <a:cubicBezTo>
                  <a:pt x="8418422" y="4848107"/>
                  <a:pt x="8418373" y="4847228"/>
                  <a:pt x="8418276" y="4846512"/>
                </a:cubicBezTo>
                <a:cubicBezTo>
                  <a:pt x="8418178" y="4845796"/>
                  <a:pt x="8418080" y="4845193"/>
                  <a:pt x="8417982" y="4844705"/>
                </a:cubicBezTo>
                <a:cubicBezTo>
                  <a:pt x="8417885" y="4844217"/>
                  <a:pt x="8417722" y="4843777"/>
                  <a:pt x="8417494" y="4843386"/>
                </a:cubicBezTo>
                <a:cubicBezTo>
                  <a:pt x="8417266" y="4842996"/>
                  <a:pt x="8416810" y="4842540"/>
                  <a:pt x="8416127" y="4842019"/>
                </a:cubicBezTo>
                <a:cubicBezTo>
                  <a:pt x="8415443" y="4841498"/>
                  <a:pt x="8414434" y="4840896"/>
                  <a:pt x="8413099" y="4840212"/>
                </a:cubicBezTo>
                <a:cubicBezTo>
                  <a:pt x="8411764" y="4839528"/>
                  <a:pt x="8410152" y="4838894"/>
                  <a:pt x="8408264" y="4838308"/>
                </a:cubicBezTo>
                <a:cubicBezTo>
                  <a:pt x="8406376" y="4837722"/>
                  <a:pt x="8404260" y="4837233"/>
                  <a:pt x="8401916" y="4836843"/>
                </a:cubicBezTo>
                <a:cubicBezTo>
                  <a:pt x="8399572" y="4836452"/>
                  <a:pt x="8397228" y="4836257"/>
                  <a:pt x="8394884" y="4836257"/>
                </a:cubicBezTo>
                <a:close/>
                <a:moveTo>
                  <a:pt x="8301634" y="4836257"/>
                </a:moveTo>
                <a:cubicBezTo>
                  <a:pt x="8294146" y="4836257"/>
                  <a:pt x="8287602" y="4837461"/>
                  <a:pt x="8282002" y="4839870"/>
                </a:cubicBezTo>
                <a:cubicBezTo>
                  <a:pt x="8276402" y="4842279"/>
                  <a:pt x="8271731" y="4845665"/>
                  <a:pt x="8267987" y="4850028"/>
                </a:cubicBezTo>
                <a:cubicBezTo>
                  <a:pt x="8264243" y="4854390"/>
                  <a:pt x="8261443" y="4859583"/>
                  <a:pt x="8259588" y="4865606"/>
                </a:cubicBezTo>
                <a:cubicBezTo>
                  <a:pt x="8257732" y="4871629"/>
                  <a:pt x="8256804" y="4878221"/>
                  <a:pt x="8256804" y="4885384"/>
                </a:cubicBezTo>
                <a:cubicBezTo>
                  <a:pt x="8256804" y="4892807"/>
                  <a:pt x="8257683" y="4899448"/>
                  <a:pt x="8259441" y="4905308"/>
                </a:cubicBezTo>
                <a:cubicBezTo>
                  <a:pt x="8261199" y="4911168"/>
                  <a:pt x="8263868" y="4916149"/>
                  <a:pt x="8267450" y="4920251"/>
                </a:cubicBezTo>
                <a:cubicBezTo>
                  <a:pt x="8271031" y="4924354"/>
                  <a:pt x="8275508" y="4927479"/>
                  <a:pt x="8280879" y="4929628"/>
                </a:cubicBezTo>
                <a:cubicBezTo>
                  <a:pt x="8286251" y="4931776"/>
                  <a:pt x="8292550" y="4932851"/>
                  <a:pt x="8299778" y="4932851"/>
                </a:cubicBezTo>
                <a:cubicBezTo>
                  <a:pt x="8307201" y="4932851"/>
                  <a:pt x="8313728" y="4931630"/>
                  <a:pt x="8319360" y="4929188"/>
                </a:cubicBezTo>
                <a:cubicBezTo>
                  <a:pt x="8324993" y="4926746"/>
                  <a:pt x="8329681" y="4923344"/>
                  <a:pt x="8333425" y="4918982"/>
                </a:cubicBezTo>
                <a:cubicBezTo>
                  <a:pt x="8337169" y="4914619"/>
                  <a:pt x="8339985" y="4909427"/>
                  <a:pt x="8341873" y="4903404"/>
                </a:cubicBezTo>
                <a:cubicBezTo>
                  <a:pt x="8343762" y="4897381"/>
                  <a:pt x="8344706" y="4890788"/>
                  <a:pt x="8344706" y="4883626"/>
                </a:cubicBezTo>
                <a:cubicBezTo>
                  <a:pt x="8344706" y="4876268"/>
                  <a:pt x="8343810" y="4869659"/>
                  <a:pt x="8342020" y="4863799"/>
                </a:cubicBezTo>
                <a:cubicBezTo>
                  <a:pt x="8340229" y="4857939"/>
                  <a:pt x="8337543" y="4852958"/>
                  <a:pt x="8333962" y="4848856"/>
                </a:cubicBezTo>
                <a:cubicBezTo>
                  <a:pt x="8330381" y="4844754"/>
                  <a:pt x="8325904" y="4841628"/>
                  <a:pt x="8320532" y="4839480"/>
                </a:cubicBezTo>
                <a:cubicBezTo>
                  <a:pt x="8315161" y="4837331"/>
                  <a:pt x="8308861" y="4836257"/>
                  <a:pt x="8301634" y="4836257"/>
                </a:cubicBezTo>
                <a:close/>
                <a:moveTo>
                  <a:pt x="8032934" y="4836257"/>
                </a:moveTo>
                <a:cubicBezTo>
                  <a:pt x="8027594" y="4836257"/>
                  <a:pt x="8022923" y="4836973"/>
                  <a:pt x="8018918" y="4838405"/>
                </a:cubicBezTo>
                <a:cubicBezTo>
                  <a:pt x="8014914" y="4839838"/>
                  <a:pt x="8011577" y="4841742"/>
                  <a:pt x="8008908" y="4844119"/>
                </a:cubicBezTo>
                <a:cubicBezTo>
                  <a:pt x="8006238" y="4846496"/>
                  <a:pt x="8004236" y="4849263"/>
                  <a:pt x="8002901" y="4852421"/>
                </a:cubicBezTo>
                <a:cubicBezTo>
                  <a:pt x="8001566" y="4855579"/>
                  <a:pt x="8000898" y="4858883"/>
                  <a:pt x="8000898" y="4862334"/>
                </a:cubicBezTo>
                <a:cubicBezTo>
                  <a:pt x="8000898" y="4866241"/>
                  <a:pt x="8001534" y="4869594"/>
                  <a:pt x="8002803" y="4872394"/>
                </a:cubicBezTo>
                <a:cubicBezTo>
                  <a:pt x="8004073" y="4875194"/>
                  <a:pt x="8005750" y="4877603"/>
                  <a:pt x="8007833" y="4879621"/>
                </a:cubicBezTo>
                <a:cubicBezTo>
                  <a:pt x="8009916" y="4881640"/>
                  <a:pt x="8012277" y="4883349"/>
                  <a:pt x="8014914" y="4884749"/>
                </a:cubicBezTo>
                <a:cubicBezTo>
                  <a:pt x="8017551" y="4886149"/>
                  <a:pt x="8020254" y="4887402"/>
                  <a:pt x="8023020" y="4888509"/>
                </a:cubicBezTo>
                <a:cubicBezTo>
                  <a:pt x="8025788" y="4889616"/>
                  <a:pt x="8028474" y="4890674"/>
                  <a:pt x="8031078" y="4891683"/>
                </a:cubicBezTo>
                <a:cubicBezTo>
                  <a:pt x="8033682" y="4892693"/>
                  <a:pt x="8036026" y="4893848"/>
                  <a:pt x="8038110" y="4895151"/>
                </a:cubicBezTo>
                <a:cubicBezTo>
                  <a:pt x="8040194" y="4896453"/>
                  <a:pt x="8041870" y="4897951"/>
                  <a:pt x="8043140" y="4899643"/>
                </a:cubicBezTo>
                <a:cubicBezTo>
                  <a:pt x="8044410" y="4901336"/>
                  <a:pt x="8045045" y="4903420"/>
                  <a:pt x="8045045" y="4905894"/>
                </a:cubicBezTo>
                <a:cubicBezTo>
                  <a:pt x="8045045" y="4908303"/>
                  <a:pt x="8044606" y="4910387"/>
                  <a:pt x="8043726" y="4912145"/>
                </a:cubicBezTo>
                <a:cubicBezTo>
                  <a:pt x="8042847" y="4913903"/>
                  <a:pt x="8041594" y="4915352"/>
                  <a:pt x="8039966" y="4916491"/>
                </a:cubicBezTo>
                <a:cubicBezTo>
                  <a:pt x="8038338" y="4917631"/>
                  <a:pt x="8036418" y="4918493"/>
                  <a:pt x="8034204" y="4919079"/>
                </a:cubicBezTo>
                <a:cubicBezTo>
                  <a:pt x="8031990" y="4919665"/>
                  <a:pt x="8029516" y="4919958"/>
                  <a:pt x="8026781" y="4919958"/>
                </a:cubicBezTo>
                <a:cubicBezTo>
                  <a:pt x="8023134" y="4919958"/>
                  <a:pt x="8019912" y="4919519"/>
                  <a:pt x="8017112" y="4918640"/>
                </a:cubicBezTo>
                <a:cubicBezTo>
                  <a:pt x="8014312" y="4917761"/>
                  <a:pt x="8011886" y="4916801"/>
                  <a:pt x="8009836" y="4915759"/>
                </a:cubicBezTo>
                <a:cubicBezTo>
                  <a:pt x="8007784" y="4914717"/>
                  <a:pt x="8006059" y="4913757"/>
                  <a:pt x="8004659" y="4912878"/>
                </a:cubicBezTo>
                <a:cubicBezTo>
                  <a:pt x="8003259" y="4911998"/>
                  <a:pt x="8002201" y="4911559"/>
                  <a:pt x="8001484" y="4911559"/>
                </a:cubicBezTo>
                <a:cubicBezTo>
                  <a:pt x="8001029" y="4911559"/>
                  <a:pt x="8000622" y="4911673"/>
                  <a:pt x="8000264" y="4911901"/>
                </a:cubicBezTo>
                <a:cubicBezTo>
                  <a:pt x="7999906" y="4912129"/>
                  <a:pt x="7999629" y="4912503"/>
                  <a:pt x="7999434" y="4913024"/>
                </a:cubicBezTo>
                <a:cubicBezTo>
                  <a:pt x="7999238" y="4913545"/>
                  <a:pt x="7999076" y="4914229"/>
                  <a:pt x="7998945" y="4915075"/>
                </a:cubicBezTo>
                <a:cubicBezTo>
                  <a:pt x="7998815" y="4915922"/>
                  <a:pt x="7998750" y="4916963"/>
                  <a:pt x="7998750" y="4918200"/>
                </a:cubicBezTo>
                <a:cubicBezTo>
                  <a:pt x="7998750" y="4920219"/>
                  <a:pt x="7998912" y="4921814"/>
                  <a:pt x="7999238" y="4922986"/>
                </a:cubicBezTo>
                <a:cubicBezTo>
                  <a:pt x="7999564" y="4924158"/>
                  <a:pt x="8000084" y="4925070"/>
                  <a:pt x="8000801" y="4925721"/>
                </a:cubicBezTo>
                <a:cubicBezTo>
                  <a:pt x="8001517" y="4926372"/>
                  <a:pt x="8002656" y="4927105"/>
                  <a:pt x="8004220" y="4927918"/>
                </a:cubicBezTo>
                <a:cubicBezTo>
                  <a:pt x="8005782" y="4928732"/>
                  <a:pt x="8007686" y="4929514"/>
                  <a:pt x="8009933" y="4930262"/>
                </a:cubicBezTo>
                <a:cubicBezTo>
                  <a:pt x="8012180" y="4931011"/>
                  <a:pt x="8014718" y="4931630"/>
                  <a:pt x="8017551" y="4932118"/>
                </a:cubicBezTo>
                <a:cubicBezTo>
                  <a:pt x="8020384" y="4932607"/>
                  <a:pt x="8023362" y="4932851"/>
                  <a:pt x="8026488" y="4932851"/>
                </a:cubicBezTo>
                <a:cubicBezTo>
                  <a:pt x="8031566" y="4932851"/>
                  <a:pt x="8036222" y="4932232"/>
                  <a:pt x="8040454" y="4930995"/>
                </a:cubicBezTo>
                <a:cubicBezTo>
                  <a:pt x="8044686" y="4929758"/>
                  <a:pt x="8048333" y="4927935"/>
                  <a:pt x="8051393" y="4925526"/>
                </a:cubicBezTo>
                <a:cubicBezTo>
                  <a:pt x="8054454" y="4923116"/>
                  <a:pt x="8056814" y="4920154"/>
                  <a:pt x="8058474" y="4916638"/>
                </a:cubicBezTo>
                <a:cubicBezTo>
                  <a:pt x="8060134" y="4913122"/>
                  <a:pt x="8060964" y="4909117"/>
                  <a:pt x="8060964" y="4904625"/>
                </a:cubicBezTo>
                <a:cubicBezTo>
                  <a:pt x="8060964" y="4900848"/>
                  <a:pt x="8060330" y="4897592"/>
                  <a:pt x="8059060" y="4894858"/>
                </a:cubicBezTo>
                <a:cubicBezTo>
                  <a:pt x="8057790" y="4892123"/>
                  <a:pt x="8056114" y="4889779"/>
                  <a:pt x="8054030" y="4887826"/>
                </a:cubicBezTo>
                <a:cubicBezTo>
                  <a:pt x="8051946" y="4885872"/>
                  <a:pt x="8049554" y="4884212"/>
                  <a:pt x="8046852" y="4882844"/>
                </a:cubicBezTo>
                <a:cubicBezTo>
                  <a:pt x="8044150" y="4881477"/>
                  <a:pt x="8041415" y="4880240"/>
                  <a:pt x="8038648" y="4879133"/>
                </a:cubicBezTo>
                <a:cubicBezTo>
                  <a:pt x="8035880" y="4878026"/>
                  <a:pt x="8033162" y="4876952"/>
                  <a:pt x="8030492" y="4875910"/>
                </a:cubicBezTo>
                <a:cubicBezTo>
                  <a:pt x="8027822" y="4874868"/>
                  <a:pt x="8025446" y="4873696"/>
                  <a:pt x="8023362" y="4872394"/>
                </a:cubicBezTo>
                <a:cubicBezTo>
                  <a:pt x="8021279" y="4871092"/>
                  <a:pt x="8019586" y="4869578"/>
                  <a:pt x="8018284" y="4867852"/>
                </a:cubicBezTo>
                <a:cubicBezTo>
                  <a:pt x="8016982" y="4866127"/>
                  <a:pt x="8016330" y="4863994"/>
                  <a:pt x="8016330" y="4861455"/>
                </a:cubicBezTo>
                <a:cubicBezTo>
                  <a:pt x="8016330" y="4859632"/>
                  <a:pt x="8016672" y="4857939"/>
                  <a:pt x="8017356" y="4856376"/>
                </a:cubicBezTo>
                <a:cubicBezTo>
                  <a:pt x="8018040" y="4854814"/>
                  <a:pt x="8019048" y="4853463"/>
                  <a:pt x="8020384" y="4852323"/>
                </a:cubicBezTo>
                <a:cubicBezTo>
                  <a:pt x="8021718" y="4851184"/>
                  <a:pt x="8023428" y="4850305"/>
                  <a:pt x="8025511" y="4849686"/>
                </a:cubicBezTo>
                <a:cubicBezTo>
                  <a:pt x="8027594" y="4849067"/>
                  <a:pt x="8030004" y="4848758"/>
                  <a:pt x="8032738" y="4848758"/>
                </a:cubicBezTo>
                <a:cubicBezTo>
                  <a:pt x="8035799" y="4848758"/>
                  <a:pt x="8038518" y="4849116"/>
                  <a:pt x="8040894" y="4849833"/>
                </a:cubicBezTo>
                <a:cubicBezTo>
                  <a:pt x="8043270" y="4850549"/>
                  <a:pt x="8045338" y="4851314"/>
                  <a:pt x="8047096" y="4852128"/>
                </a:cubicBezTo>
                <a:cubicBezTo>
                  <a:pt x="8048854" y="4852942"/>
                  <a:pt x="8050286" y="4853707"/>
                  <a:pt x="8051393" y="4854423"/>
                </a:cubicBezTo>
                <a:cubicBezTo>
                  <a:pt x="8052500" y="4855139"/>
                  <a:pt x="8053346" y="4855497"/>
                  <a:pt x="8053932" y="4855497"/>
                </a:cubicBezTo>
                <a:cubicBezTo>
                  <a:pt x="8054324" y="4855497"/>
                  <a:pt x="8054682" y="4855383"/>
                  <a:pt x="8055007" y="4855155"/>
                </a:cubicBezTo>
                <a:cubicBezTo>
                  <a:pt x="8055332" y="4854928"/>
                  <a:pt x="8055609" y="4854553"/>
                  <a:pt x="8055837" y="4854032"/>
                </a:cubicBezTo>
                <a:cubicBezTo>
                  <a:pt x="8056065" y="4853511"/>
                  <a:pt x="8056228" y="4852844"/>
                  <a:pt x="8056326" y="4852030"/>
                </a:cubicBezTo>
                <a:cubicBezTo>
                  <a:pt x="8056423" y="4851216"/>
                  <a:pt x="8056472" y="4850256"/>
                  <a:pt x="8056472" y="4849149"/>
                </a:cubicBezTo>
                <a:cubicBezTo>
                  <a:pt x="8056472" y="4848107"/>
                  <a:pt x="8056423" y="4847228"/>
                  <a:pt x="8056326" y="4846512"/>
                </a:cubicBezTo>
                <a:cubicBezTo>
                  <a:pt x="8056228" y="4845796"/>
                  <a:pt x="8056130" y="4845193"/>
                  <a:pt x="8056032" y="4844705"/>
                </a:cubicBezTo>
                <a:cubicBezTo>
                  <a:pt x="8055935" y="4844217"/>
                  <a:pt x="8055772" y="4843777"/>
                  <a:pt x="8055544" y="4843386"/>
                </a:cubicBezTo>
                <a:cubicBezTo>
                  <a:pt x="8055316" y="4842996"/>
                  <a:pt x="8054860" y="4842540"/>
                  <a:pt x="8054177" y="4842019"/>
                </a:cubicBezTo>
                <a:cubicBezTo>
                  <a:pt x="8053493" y="4841498"/>
                  <a:pt x="8052484" y="4840896"/>
                  <a:pt x="8051149" y="4840212"/>
                </a:cubicBezTo>
                <a:cubicBezTo>
                  <a:pt x="8049814" y="4839528"/>
                  <a:pt x="8048202" y="4838894"/>
                  <a:pt x="8046314" y="4838308"/>
                </a:cubicBezTo>
                <a:cubicBezTo>
                  <a:pt x="8044426" y="4837722"/>
                  <a:pt x="8042310" y="4837233"/>
                  <a:pt x="8039966" y="4836843"/>
                </a:cubicBezTo>
                <a:cubicBezTo>
                  <a:pt x="8037622" y="4836452"/>
                  <a:pt x="8035278" y="4836257"/>
                  <a:pt x="8032934" y="4836257"/>
                </a:cubicBezTo>
                <a:close/>
                <a:moveTo>
                  <a:pt x="7758709" y="4836257"/>
                </a:moveTo>
                <a:cubicBezTo>
                  <a:pt x="7751221" y="4836257"/>
                  <a:pt x="7744677" y="4837461"/>
                  <a:pt x="7739078" y="4839870"/>
                </a:cubicBezTo>
                <a:cubicBezTo>
                  <a:pt x="7733478" y="4842279"/>
                  <a:pt x="7728806" y="4845665"/>
                  <a:pt x="7725062" y="4850028"/>
                </a:cubicBezTo>
                <a:cubicBezTo>
                  <a:pt x="7721318" y="4854390"/>
                  <a:pt x="7718518" y="4859583"/>
                  <a:pt x="7716662" y="4865606"/>
                </a:cubicBezTo>
                <a:cubicBezTo>
                  <a:pt x="7714807" y="4871629"/>
                  <a:pt x="7713879" y="4878221"/>
                  <a:pt x="7713879" y="4885384"/>
                </a:cubicBezTo>
                <a:cubicBezTo>
                  <a:pt x="7713879" y="4892807"/>
                  <a:pt x="7714758" y="4899448"/>
                  <a:pt x="7716516" y="4905308"/>
                </a:cubicBezTo>
                <a:cubicBezTo>
                  <a:pt x="7718274" y="4911168"/>
                  <a:pt x="7720944" y="4916149"/>
                  <a:pt x="7724525" y="4920251"/>
                </a:cubicBezTo>
                <a:cubicBezTo>
                  <a:pt x="7728106" y="4924354"/>
                  <a:pt x="7732582" y="4927479"/>
                  <a:pt x="7737954" y="4929628"/>
                </a:cubicBezTo>
                <a:cubicBezTo>
                  <a:pt x="7743326" y="4931776"/>
                  <a:pt x="7749626" y="4932851"/>
                  <a:pt x="7756853" y="4932851"/>
                </a:cubicBezTo>
                <a:cubicBezTo>
                  <a:pt x="7764276" y="4932851"/>
                  <a:pt x="7770804" y="4931630"/>
                  <a:pt x="7776436" y="4929188"/>
                </a:cubicBezTo>
                <a:cubicBezTo>
                  <a:pt x="7782068" y="4926746"/>
                  <a:pt x="7786756" y="4923344"/>
                  <a:pt x="7790500" y="4918982"/>
                </a:cubicBezTo>
                <a:cubicBezTo>
                  <a:pt x="7794244" y="4914619"/>
                  <a:pt x="7797060" y="4909427"/>
                  <a:pt x="7798948" y="4903404"/>
                </a:cubicBezTo>
                <a:cubicBezTo>
                  <a:pt x="7800836" y="4897381"/>
                  <a:pt x="7801780" y="4890788"/>
                  <a:pt x="7801780" y="4883626"/>
                </a:cubicBezTo>
                <a:cubicBezTo>
                  <a:pt x="7801780" y="4876268"/>
                  <a:pt x="7800885" y="4869659"/>
                  <a:pt x="7799094" y="4863799"/>
                </a:cubicBezTo>
                <a:cubicBezTo>
                  <a:pt x="7797304" y="4857939"/>
                  <a:pt x="7794618" y="4852958"/>
                  <a:pt x="7791037" y="4848856"/>
                </a:cubicBezTo>
                <a:cubicBezTo>
                  <a:pt x="7787456" y="4844754"/>
                  <a:pt x="7782980" y="4841628"/>
                  <a:pt x="7777608" y="4839480"/>
                </a:cubicBezTo>
                <a:cubicBezTo>
                  <a:pt x="7772236" y="4837331"/>
                  <a:pt x="7765936" y="4836257"/>
                  <a:pt x="7758709" y="4836257"/>
                </a:cubicBezTo>
                <a:close/>
                <a:moveTo>
                  <a:pt x="7604309" y="4836257"/>
                </a:moveTo>
                <a:cubicBezTo>
                  <a:pt x="7598970" y="4836257"/>
                  <a:pt x="7594298" y="4836973"/>
                  <a:pt x="7590294" y="4838405"/>
                </a:cubicBezTo>
                <a:cubicBezTo>
                  <a:pt x="7586289" y="4839838"/>
                  <a:pt x="7582952" y="4841742"/>
                  <a:pt x="7580282" y="4844119"/>
                </a:cubicBezTo>
                <a:cubicBezTo>
                  <a:pt x="7577613" y="4846496"/>
                  <a:pt x="7575610" y="4849263"/>
                  <a:pt x="7574276" y="4852421"/>
                </a:cubicBezTo>
                <a:cubicBezTo>
                  <a:pt x="7572941" y="4855579"/>
                  <a:pt x="7572274" y="4858883"/>
                  <a:pt x="7572274" y="4862334"/>
                </a:cubicBezTo>
                <a:cubicBezTo>
                  <a:pt x="7572274" y="4866241"/>
                  <a:pt x="7572908" y="4869594"/>
                  <a:pt x="7574178" y="4872394"/>
                </a:cubicBezTo>
                <a:cubicBezTo>
                  <a:pt x="7575448" y="4875194"/>
                  <a:pt x="7577124" y="4877603"/>
                  <a:pt x="7579208" y="4879621"/>
                </a:cubicBezTo>
                <a:cubicBezTo>
                  <a:pt x="7581292" y="4881640"/>
                  <a:pt x="7583652" y="4883349"/>
                  <a:pt x="7586289" y="4884749"/>
                </a:cubicBezTo>
                <a:cubicBezTo>
                  <a:pt x="7588926" y="4886149"/>
                  <a:pt x="7591628" y="4887402"/>
                  <a:pt x="7594396" y="4888509"/>
                </a:cubicBezTo>
                <a:cubicBezTo>
                  <a:pt x="7597163" y="4889616"/>
                  <a:pt x="7599848" y="4890674"/>
                  <a:pt x="7602453" y="4891683"/>
                </a:cubicBezTo>
                <a:cubicBezTo>
                  <a:pt x="7605058" y="4892693"/>
                  <a:pt x="7607402" y="4893848"/>
                  <a:pt x="7609486" y="4895151"/>
                </a:cubicBezTo>
                <a:cubicBezTo>
                  <a:pt x="7611569" y="4896453"/>
                  <a:pt x="7613246" y="4897951"/>
                  <a:pt x="7614515" y="4899643"/>
                </a:cubicBezTo>
                <a:cubicBezTo>
                  <a:pt x="7615785" y="4901336"/>
                  <a:pt x="7616420" y="4903420"/>
                  <a:pt x="7616420" y="4905894"/>
                </a:cubicBezTo>
                <a:cubicBezTo>
                  <a:pt x="7616420" y="4908303"/>
                  <a:pt x="7615980" y="4910387"/>
                  <a:pt x="7615101" y="4912145"/>
                </a:cubicBezTo>
                <a:cubicBezTo>
                  <a:pt x="7614222" y="4913903"/>
                  <a:pt x="7612969" y="4915352"/>
                  <a:pt x="7611341" y="4916491"/>
                </a:cubicBezTo>
                <a:cubicBezTo>
                  <a:pt x="7609713" y="4917631"/>
                  <a:pt x="7607792" y="4918493"/>
                  <a:pt x="7605578" y="4919079"/>
                </a:cubicBezTo>
                <a:cubicBezTo>
                  <a:pt x="7603364" y="4919665"/>
                  <a:pt x="7600890" y="4919958"/>
                  <a:pt x="7598156" y="4919958"/>
                </a:cubicBezTo>
                <a:cubicBezTo>
                  <a:pt x="7594510" y="4919958"/>
                  <a:pt x="7591286" y="4919519"/>
                  <a:pt x="7588486" y="4918640"/>
                </a:cubicBezTo>
                <a:cubicBezTo>
                  <a:pt x="7585687" y="4917761"/>
                  <a:pt x="7583262" y="4916801"/>
                  <a:pt x="7581210" y="4915759"/>
                </a:cubicBezTo>
                <a:cubicBezTo>
                  <a:pt x="7579159" y="4914717"/>
                  <a:pt x="7577434" y="4913757"/>
                  <a:pt x="7576034" y="4912878"/>
                </a:cubicBezTo>
                <a:cubicBezTo>
                  <a:pt x="7574634" y="4911998"/>
                  <a:pt x="7573576" y="4911559"/>
                  <a:pt x="7572860" y="4911559"/>
                </a:cubicBezTo>
                <a:cubicBezTo>
                  <a:pt x="7572404" y="4911559"/>
                  <a:pt x="7571997" y="4911673"/>
                  <a:pt x="7571639" y="4911901"/>
                </a:cubicBezTo>
                <a:cubicBezTo>
                  <a:pt x="7571280" y="4912129"/>
                  <a:pt x="7571004" y="4912503"/>
                  <a:pt x="7570808" y="4913024"/>
                </a:cubicBezTo>
                <a:cubicBezTo>
                  <a:pt x="7570614" y="4913545"/>
                  <a:pt x="7570450" y="4914229"/>
                  <a:pt x="7570320" y="4915075"/>
                </a:cubicBezTo>
                <a:cubicBezTo>
                  <a:pt x="7570190" y="4915922"/>
                  <a:pt x="7570125" y="4916963"/>
                  <a:pt x="7570125" y="4918200"/>
                </a:cubicBezTo>
                <a:cubicBezTo>
                  <a:pt x="7570125" y="4920219"/>
                  <a:pt x="7570288" y="4921814"/>
                  <a:pt x="7570614" y="4922986"/>
                </a:cubicBezTo>
                <a:cubicBezTo>
                  <a:pt x="7570939" y="4924158"/>
                  <a:pt x="7571460" y="4925070"/>
                  <a:pt x="7572176" y="4925721"/>
                </a:cubicBezTo>
                <a:cubicBezTo>
                  <a:pt x="7572892" y="4926372"/>
                  <a:pt x="7574032" y="4927105"/>
                  <a:pt x="7575594" y="4927918"/>
                </a:cubicBezTo>
                <a:cubicBezTo>
                  <a:pt x="7577157" y="4928732"/>
                  <a:pt x="7579062" y="4929514"/>
                  <a:pt x="7581308" y="4930262"/>
                </a:cubicBezTo>
                <a:cubicBezTo>
                  <a:pt x="7583554" y="4931011"/>
                  <a:pt x="7586094" y="4931630"/>
                  <a:pt x="7588926" y="4932118"/>
                </a:cubicBezTo>
                <a:cubicBezTo>
                  <a:pt x="7591758" y="4932607"/>
                  <a:pt x="7594738" y="4932851"/>
                  <a:pt x="7597863" y="4932851"/>
                </a:cubicBezTo>
                <a:cubicBezTo>
                  <a:pt x="7602942" y="4932851"/>
                  <a:pt x="7607597" y="4932232"/>
                  <a:pt x="7611830" y="4930995"/>
                </a:cubicBezTo>
                <a:cubicBezTo>
                  <a:pt x="7616062" y="4929758"/>
                  <a:pt x="7619708" y="4927935"/>
                  <a:pt x="7622768" y="4925526"/>
                </a:cubicBezTo>
                <a:cubicBezTo>
                  <a:pt x="7625828" y="4923116"/>
                  <a:pt x="7628189" y="4920154"/>
                  <a:pt x="7629849" y="4916638"/>
                </a:cubicBezTo>
                <a:cubicBezTo>
                  <a:pt x="7631510" y="4913122"/>
                  <a:pt x="7632340" y="4909117"/>
                  <a:pt x="7632340" y="4904625"/>
                </a:cubicBezTo>
                <a:cubicBezTo>
                  <a:pt x="7632340" y="4900848"/>
                  <a:pt x="7631705" y="4897592"/>
                  <a:pt x="7630435" y="4894858"/>
                </a:cubicBezTo>
                <a:cubicBezTo>
                  <a:pt x="7629166" y="4892123"/>
                  <a:pt x="7627489" y="4889779"/>
                  <a:pt x="7625406" y="4887826"/>
                </a:cubicBezTo>
                <a:cubicBezTo>
                  <a:pt x="7623322" y="4885872"/>
                  <a:pt x="7620929" y="4884212"/>
                  <a:pt x="7618226" y="4882844"/>
                </a:cubicBezTo>
                <a:cubicBezTo>
                  <a:pt x="7615524" y="4881477"/>
                  <a:pt x="7612790" y="4880240"/>
                  <a:pt x="7610022" y="4879133"/>
                </a:cubicBezTo>
                <a:cubicBezTo>
                  <a:pt x="7607255" y="4878026"/>
                  <a:pt x="7604537" y="4876952"/>
                  <a:pt x="7601867" y="4875910"/>
                </a:cubicBezTo>
                <a:cubicBezTo>
                  <a:pt x="7599198" y="4874868"/>
                  <a:pt x="7596821" y="4873696"/>
                  <a:pt x="7594738" y="4872394"/>
                </a:cubicBezTo>
                <a:cubicBezTo>
                  <a:pt x="7592654" y="4871092"/>
                  <a:pt x="7590961" y="4869578"/>
                  <a:pt x="7589658" y="4867852"/>
                </a:cubicBezTo>
                <a:cubicBezTo>
                  <a:pt x="7588356" y="4866127"/>
                  <a:pt x="7587705" y="4863994"/>
                  <a:pt x="7587705" y="4861455"/>
                </a:cubicBezTo>
                <a:cubicBezTo>
                  <a:pt x="7587705" y="4859632"/>
                  <a:pt x="7588047" y="4857939"/>
                  <a:pt x="7588731" y="4856376"/>
                </a:cubicBezTo>
                <a:cubicBezTo>
                  <a:pt x="7589414" y="4854814"/>
                  <a:pt x="7590424" y="4853463"/>
                  <a:pt x="7591758" y="4852323"/>
                </a:cubicBezTo>
                <a:cubicBezTo>
                  <a:pt x="7593094" y="4851184"/>
                  <a:pt x="7594802" y="4850305"/>
                  <a:pt x="7596886" y="4849686"/>
                </a:cubicBezTo>
                <a:cubicBezTo>
                  <a:pt x="7598970" y="4849067"/>
                  <a:pt x="7601379" y="4848758"/>
                  <a:pt x="7604114" y="4848758"/>
                </a:cubicBezTo>
                <a:cubicBezTo>
                  <a:pt x="7607174" y="4848758"/>
                  <a:pt x="7609892" y="4849116"/>
                  <a:pt x="7612269" y="4849833"/>
                </a:cubicBezTo>
                <a:cubicBezTo>
                  <a:pt x="7614646" y="4850549"/>
                  <a:pt x="7616713" y="4851314"/>
                  <a:pt x="7618471" y="4852128"/>
                </a:cubicBezTo>
                <a:cubicBezTo>
                  <a:pt x="7620229" y="4852942"/>
                  <a:pt x="7621662" y="4853707"/>
                  <a:pt x="7622768" y="4854423"/>
                </a:cubicBezTo>
                <a:cubicBezTo>
                  <a:pt x="7623875" y="4855139"/>
                  <a:pt x="7624722" y="4855497"/>
                  <a:pt x="7625308" y="4855497"/>
                </a:cubicBezTo>
                <a:cubicBezTo>
                  <a:pt x="7625698" y="4855497"/>
                  <a:pt x="7626056" y="4855383"/>
                  <a:pt x="7626382" y="4855155"/>
                </a:cubicBezTo>
                <a:cubicBezTo>
                  <a:pt x="7626708" y="4854928"/>
                  <a:pt x="7626984" y="4854553"/>
                  <a:pt x="7627212" y="4854032"/>
                </a:cubicBezTo>
                <a:cubicBezTo>
                  <a:pt x="7627440" y="4853511"/>
                  <a:pt x="7627603" y="4852844"/>
                  <a:pt x="7627700" y="4852030"/>
                </a:cubicBezTo>
                <a:cubicBezTo>
                  <a:pt x="7627798" y="4851216"/>
                  <a:pt x="7627847" y="4850256"/>
                  <a:pt x="7627847" y="4849149"/>
                </a:cubicBezTo>
                <a:cubicBezTo>
                  <a:pt x="7627847" y="4848107"/>
                  <a:pt x="7627798" y="4847228"/>
                  <a:pt x="7627700" y="4846512"/>
                </a:cubicBezTo>
                <a:cubicBezTo>
                  <a:pt x="7627603" y="4845796"/>
                  <a:pt x="7627505" y="4845193"/>
                  <a:pt x="7627408" y="4844705"/>
                </a:cubicBezTo>
                <a:cubicBezTo>
                  <a:pt x="7627310" y="4844217"/>
                  <a:pt x="7627147" y="4843777"/>
                  <a:pt x="7626919" y="4843386"/>
                </a:cubicBezTo>
                <a:cubicBezTo>
                  <a:pt x="7626691" y="4842996"/>
                  <a:pt x="7626236" y="4842540"/>
                  <a:pt x="7625552" y="4842019"/>
                </a:cubicBezTo>
                <a:cubicBezTo>
                  <a:pt x="7624868" y="4841498"/>
                  <a:pt x="7623859" y="4840896"/>
                  <a:pt x="7622524" y="4840212"/>
                </a:cubicBezTo>
                <a:cubicBezTo>
                  <a:pt x="7621189" y="4839528"/>
                  <a:pt x="7619578" y="4838894"/>
                  <a:pt x="7617690" y="4838308"/>
                </a:cubicBezTo>
                <a:cubicBezTo>
                  <a:pt x="7615801" y="4837722"/>
                  <a:pt x="7613685" y="4837233"/>
                  <a:pt x="7611341" y="4836843"/>
                </a:cubicBezTo>
                <a:cubicBezTo>
                  <a:pt x="7608997" y="4836452"/>
                  <a:pt x="7606653" y="4836257"/>
                  <a:pt x="7604309" y="4836257"/>
                </a:cubicBezTo>
                <a:close/>
                <a:moveTo>
                  <a:pt x="7461090" y="4836257"/>
                </a:moveTo>
                <a:cubicBezTo>
                  <a:pt x="7454644" y="4836257"/>
                  <a:pt x="7448816" y="4837380"/>
                  <a:pt x="7443607" y="4839626"/>
                </a:cubicBezTo>
                <a:cubicBezTo>
                  <a:pt x="7438398" y="4841873"/>
                  <a:pt x="7433954" y="4845096"/>
                  <a:pt x="7430276" y="4849295"/>
                </a:cubicBezTo>
                <a:cubicBezTo>
                  <a:pt x="7426596" y="4853495"/>
                  <a:pt x="7423780" y="4858606"/>
                  <a:pt x="7421827" y="4864629"/>
                </a:cubicBezTo>
                <a:cubicBezTo>
                  <a:pt x="7419874" y="4870652"/>
                  <a:pt x="7418897" y="4877440"/>
                  <a:pt x="7418897" y="4884993"/>
                </a:cubicBezTo>
                <a:cubicBezTo>
                  <a:pt x="7418897" y="4892937"/>
                  <a:pt x="7419841" y="4899904"/>
                  <a:pt x="7421730" y="4905894"/>
                </a:cubicBezTo>
                <a:cubicBezTo>
                  <a:pt x="7423618" y="4911885"/>
                  <a:pt x="7426418" y="4916866"/>
                  <a:pt x="7430129" y="4920837"/>
                </a:cubicBezTo>
                <a:cubicBezTo>
                  <a:pt x="7433840" y="4924809"/>
                  <a:pt x="7438414" y="4927805"/>
                  <a:pt x="7443851" y="4929823"/>
                </a:cubicBezTo>
                <a:cubicBezTo>
                  <a:pt x="7449288" y="4931841"/>
                  <a:pt x="7455620" y="4932851"/>
                  <a:pt x="7462848" y="4932851"/>
                </a:cubicBezTo>
                <a:cubicBezTo>
                  <a:pt x="7467015" y="4932851"/>
                  <a:pt x="7470938" y="4932541"/>
                  <a:pt x="7474617" y="4931923"/>
                </a:cubicBezTo>
                <a:cubicBezTo>
                  <a:pt x="7478296" y="4931304"/>
                  <a:pt x="7481535" y="4930604"/>
                  <a:pt x="7484335" y="4929823"/>
                </a:cubicBezTo>
                <a:cubicBezTo>
                  <a:pt x="7487134" y="4929042"/>
                  <a:pt x="7489414" y="4928244"/>
                  <a:pt x="7491172" y="4927430"/>
                </a:cubicBezTo>
                <a:cubicBezTo>
                  <a:pt x="7492930" y="4926616"/>
                  <a:pt x="7493988" y="4926030"/>
                  <a:pt x="7494346" y="4925672"/>
                </a:cubicBezTo>
                <a:cubicBezTo>
                  <a:pt x="7494704" y="4925314"/>
                  <a:pt x="7494997" y="4924940"/>
                  <a:pt x="7495225" y="4924549"/>
                </a:cubicBezTo>
                <a:cubicBezTo>
                  <a:pt x="7495452" y="4924158"/>
                  <a:pt x="7495616" y="4923719"/>
                  <a:pt x="7495713" y="4923230"/>
                </a:cubicBezTo>
                <a:cubicBezTo>
                  <a:pt x="7495811" y="4922742"/>
                  <a:pt x="7495892" y="4922189"/>
                  <a:pt x="7495958" y="4921570"/>
                </a:cubicBezTo>
                <a:cubicBezTo>
                  <a:pt x="7496022" y="4920951"/>
                  <a:pt x="7496055" y="4920219"/>
                  <a:pt x="7496055" y="4919372"/>
                </a:cubicBezTo>
                <a:cubicBezTo>
                  <a:pt x="7496055" y="4918200"/>
                  <a:pt x="7496006" y="4917207"/>
                  <a:pt x="7495908" y="4916394"/>
                </a:cubicBezTo>
                <a:cubicBezTo>
                  <a:pt x="7495810" y="4915580"/>
                  <a:pt x="7495662" y="4914945"/>
                  <a:pt x="7495466" y="4914489"/>
                </a:cubicBezTo>
                <a:cubicBezTo>
                  <a:pt x="7495270" y="4914033"/>
                  <a:pt x="7494992" y="4913691"/>
                  <a:pt x="7494632" y="4913464"/>
                </a:cubicBezTo>
                <a:cubicBezTo>
                  <a:pt x="7494272" y="4913236"/>
                  <a:pt x="7493864" y="4913122"/>
                  <a:pt x="7493406" y="4913122"/>
                </a:cubicBezTo>
                <a:cubicBezTo>
                  <a:pt x="7492620" y="4913122"/>
                  <a:pt x="7491459" y="4913464"/>
                  <a:pt x="7489921" y="4914147"/>
                </a:cubicBezTo>
                <a:cubicBezTo>
                  <a:pt x="7488384" y="4914831"/>
                  <a:pt x="7486420" y="4915596"/>
                  <a:pt x="7484032" y="4916442"/>
                </a:cubicBezTo>
                <a:cubicBezTo>
                  <a:pt x="7481644" y="4917289"/>
                  <a:pt x="7478814" y="4918054"/>
                  <a:pt x="7475542" y="4918738"/>
                </a:cubicBezTo>
                <a:cubicBezTo>
                  <a:pt x="7472271" y="4919421"/>
                  <a:pt x="7468542" y="4919763"/>
                  <a:pt x="7464354" y="4919763"/>
                </a:cubicBezTo>
                <a:cubicBezTo>
                  <a:pt x="7459054" y="4919763"/>
                  <a:pt x="7454572" y="4919014"/>
                  <a:pt x="7450909" y="4917517"/>
                </a:cubicBezTo>
                <a:cubicBezTo>
                  <a:pt x="7447244" y="4916019"/>
                  <a:pt x="7444268" y="4913870"/>
                  <a:pt x="7441978" y="4911071"/>
                </a:cubicBezTo>
                <a:cubicBezTo>
                  <a:pt x="7439687" y="4908271"/>
                  <a:pt x="7438052" y="4904918"/>
                  <a:pt x="7437070" y="4901011"/>
                </a:cubicBezTo>
                <a:cubicBezTo>
                  <a:pt x="7436089" y="4897104"/>
                  <a:pt x="7435598" y="4892709"/>
                  <a:pt x="7435598" y="4887826"/>
                </a:cubicBezTo>
                <a:lnTo>
                  <a:pt x="7493486" y="4887826"/>
                </a:lnTo>
                <a:cubicBezTo>
                  <a:pt x="7495122" y="4887826"/>
                  <a:pt x="7496578" y="4887288"/>
                  <a:pt x="7497854" y="4886214"/>
                </a:cubicBezTo>
                <a:cubicBezTo>
                  <a:pt x="7499128" y="4885140"/>
                  <a:pt x="7499766" y="4883333"/>
                  <a:pt x="7499766" y="4880793"/>
                </a:cubicBezTo>
                <a:lnTo>
                  <a:pt x="7499766" y="4877863"/>
                </a:lnTo>
                <a:cubicBezTo>
                  <a:pt x="7499766" y="4872133"/>
                  <a:pt x="7499034" y="4866745"/>
                  <a:pt x="7497569" y="4861699"/>
                </a:cubicBezTo>
                <a:cubicBezTo>
                  <a:pt x="7496104" y="4856653"/>
                  <a:pt x="7493808" y="4852258"/>
                  <a:pt x="7490683" y="4848514"/>
                </a:cubicBezTo>
                <a:cubicBezTo>
                  <a:pt x="7487558" y="4844770"/>
                  <a:pt x="7483570" y="4841791"/>
                  <a:pt x="7478719" y="4839577"/>
                </a:cubicBezTo>
                <a:cubicBezTo>
                  <a:pt x="7473868" y="4837364"/>
                  <a:pt x="7467992" y="4836257"/>
                  <a:pt x="7461090" y="4836257"/>
                </a:cubicBezTo>
                <a:close/>
                <a:moveTo>
                  <a:pt x="7139584" y="4836257"/>
                </a:moveTo>
                <a:cubicBezTo>
                  <a:pt x="7132096" y="4836257"/>
                  <a:pt x="7125552" y="4837461"/>
                  <a:pt x="7119952" y="4839870"/>
                </a:cubicBezTo>
                <a:cubicBezTo>
                  <a:pt x="7114352" y="4842279"/>
                  <a:pt x="7109681" y="4845665"/>
                  <a:pt x="7105937" y="4850028"/>
                </a:cubicBezTo>
                <a:cubicBezTo>
                  <a:pt x="7102193" y="4854390"/>
                  <a:pt x="7099393" y="4859583"/>
                  <a:pt x="7097538" y="4865606"/>
                </a:cubicBezTo>
                <a:cubicBezTo>
                  <a:pt x="7095682" y="4871629"/>
                  <a:pt x="7094754" y="4878221"/>
                  <a:pt x="7094754" y="4885384"/>
                </a:cubicBezTo>
                <a:cubicBezTo>
                  <a:pt x="7094754" y="4892807"/>
                  <a:pt x="7095633" y="4899448"/>
                  <a:pt x="7097391" y="4905308"/>
                </a:cubicBezTo>
                <a:cubicBezTo>
                  <a:pt x="7099149" y="4911168"/>
                  <a:pt x="7101818" y="4916149"/>
                  <a:pt x="7105400" y="4920251"/>
                </a:cubicBezTo>
                <a:cubicBezTo>
                  <a:pt x="7108981" y="4924354"/>
                  <a:pt x="7113458" y="4927479"/>
                  <a:pt x="7118829" y="4929628"/>
                </a:cubicBezTo>
                <a:cubicBezTo>
                  <a:pt x="7124201" y="4931776"/>
                  <a:pt x="7130500" y="4932851"/>
                  <a:pt x="7137728" y="4932851"/>
                </a:cubicBezTo>
                <a:cubicBezTo>
                  <a:pt x="7145151" y="4932851"/>
                  <a:pt x="7151678" y="4931630"/>
                  <a:pt x="7157310" y="4929188"/>
                </a:cubicBezTo>
                <a:cubicBezTo>
                  <a:pt x="7162943" y="4926746"/>
                  <a:pt x="7167631" y="4923344"/>
                  <a:pt x="7171375" y="4918982"/>
                </a:cubicBezTo>
                <a:cubicBezTo>
                  <a:pt x="7175119" y="4914619"/>
                  <a:pt x="7177935" y="4909427"/>
                  <a:pt x="7179823" y="4903404"/>
                </a:cubicBezTo>
                <a:cubicBezTo>
                  <a:pt x="7181712" y="4897381"/>
                  <a:pt x="7182656" y="4890788"/>
                  <a:pt x="7182656" y="4883626"/>
                </a:cubicBezTo>
                <a:cubicBezTo>
                  <a:pt x="7182656" y="4876268"/>
                  <a:pt x="7181760" y="4869659"/>
                  <a:pt x="7179970" y="4863799"/>
                </a:cubicBezTo>
                <a:cubicBezTo>
                  <a:pt x="7178179" y="4857939"/>
                  <a:pt x="7175493" y="4852958"/>
                  <a:pt x="7171912" y="4848856"/>
                </a:cubicBezTo>
                <a:cubicBezTo>
                  <a:pt x="7168331" y="4844754"/>
                  <a:pt x="7163854" y="4841628"/>
                  <a:pt x="7158482" y="4839480"/>
                </a:cubicBezTo>
                <a:cubicBezTo>
                  <a:pt x="7153111" y="4837331"/>
                  <a:pt x="7146811" y="4836257"/>
                  <a:pt x="7139584" y="4836257"/>
                </a:cubicBezTo>
                <a:close/>
                <a:moveTo>
                  <a:pt x="6918164" y="4836257"/>
                </a:moveTo>
                <a:cubicBezTo>
                  <a:pt x="6911718" y="4836257"/>
                  <a:pt x="6905891" y="4837380"/>
                  <a:pt x="6900682" y="4839626"/>
                </a:cubicBezTo>
                <a:cubicBezTo>
                  <a:pt x="6895473" y="4841873"/>
                  <a:pt x="6891029" y="4845096"/>
                  <a:pt x="6887350" y="4849295"/>
                </a:cubicBezTo>
                <a:cubicBezTo>
                  <a:pt x="6883672" y="4853495"/>
                  <a:pt x="6880856" y="4858606"/>
                  <a:pt x="6878902" y="4864629"/>
                </a:cubicBezTo>
                <a:cubicBezTo>
                  <a:pt x="6876948" y="4870652"/>
                  <a:pt x="6875972" y="4877440"/>
                  <a:pt x="6875972" y="4884993"/>
                </a:cubicBezTo>
                <a:cubicBezTo>
                  <a:pt x="6875972" y="4892937"/>
                  <a:pt x="6876916" y="4899904"/>
                  <a:pt x="6878804" y="4905894"/>
                </a:cubicBezTo>
                <a:cubicBezTo>
                  <a:pt x="6880692" y="4911885"/>
                  <a:pt x="6883492" y="4916866"/>
                  <a:pt x="6887204" y="4920837"/>
                </a:cubicBezTo>
                <a:cubicBezTo>
                  <a:pt x="6890915" y="4924809"/>
                  <a:pt x="6895490" y="4927805"/>
                  <a:pt x="6900926" y="4929823"/>
                </a:cubicBezTo>
                <a:cubicBezTo>
                  <a:pt x="6906363" y="4931841"/>
                  <a:pt x="6912696" y="4932851"/>
                  <a:pt x="6919922" y="4932851"/>
                </a:cubicBezTo>
                <a:cubicBezTo>
                  <a:pt x="6924090" y="4932851"/>
                  <a:pt x="6928013" y="4932541"/>
                  <a:pt x="6931692" y="4931923"/>
                </a:cubicBezTo>
                <a:cubicBezTo>
                  <a:pt x="6935370" y="4931304"/>
                  <a:pt x="6938610" y="4930604"/>
                  <a:pt x="6941410" y="4929823"/>
                </a:cubicBezTo>
                <a:cubicBezTo>
                  <a:pt x="6944210" y="4929042"/>
                  <a:pt x="6946488" y="4928244"/>
                  <a:pt x="6948246" y="4927430"/>
                </a:cubicBezTo>
                <a:cubicBezTo>
                  <a:pt x="6950004" y="4926616"/>
                  <a:pt x="6951062" y="4926030"/>
                  <a:pt x="6951421" y="4925672"/>
                </a:cubicBezTo>
                <a:cubicBezTo>
                  <a:pt x="6951779" y="4925314"/>
                  <a:pt x="6952072" y="4924940"/>
                  <a:pt x="6952300" y="4924549"/>
                </a:cubicBezTo>
                <a:cubicBezTo>
                  <a:pt x="6952528" y="4924158"/>
                  <a:pt x="6952690" y="4923719"/>
                  <a:pt x="6952788" y="4923230"/>
                </a:cubicBezTo>
                <a:cubicBezTo>
                  <a:pt x="6952886" y="4922742"/>
                  <a:pt x="6952967" y="4922189"/>
                  <a:pt x="6953032" y="4921570"/>
                </a:cubicBezTo>
                <a:cubicBezTo>
                  <a:pt x="6953098" y="4920951"/>
                  <a:pt x="6953130" y="4920219"/>
                  <a:pt x="6953130" y="4919372"/>
                </a:cubicBezTo>
                <a:cubicBezTo>
                  <a:pt x="6953130" y="4918200"/>
                  <a:pt x="6953080" y="4917207"/>
                  <a:pt x="6952983" y="4916394"/>
                </a:cubicBezTo>
                <a:cubicBezTo>
                  <a:pt x="6952884" y="4915580"/>
                  <a:pt x="6952738" y="4914945"/>
                  <a:pt x="6952541" y="4914489"/>
                </a:cubicBezTo>
                <a:cubicBezTo>
                  <a:pt x="6952344" y="4914033"/>
                  <a:pt x="6952066" y="4913691"/>
                  <a:pt x="6951707" y="4913464"/>
                </a:cubicBezTo>
                <a:cubicBezTo>
                  <a:pt x="6951347" y="4913236"/>
                  <a:pt x="6950939" y="4913122"/>
                  <a:pt x="6950481" y="4913122"/>
                </a:cubicBezTo>
                <a:cubicBezTo>
                  <a:pt x="6949696" y="4913122"/>
                  <a:pt x="6948534" y="4913464"/>
                  <a:pt x="6946996" y="4914147"/>
                </a:cubicBezTo>
                <a:cubicBezTo>
                  <a:pt x="6945458" y="4914831"/>
                  <a:pt x="6943495" y="4915596"/>
                  <a:pt x="6941107" y="4916442"/>
                </a:cubicBezTo>
                <a:cubicBezTo>
                  <a:pt x="6938718" y="4917289"/>
                  <a:pt x="6935889" y="4918054"/>
                  <a:pt x="6932618" y="4918738"/>
                </a:cubicBezTo>
                <a:cubicBezTo>
                  <a:pt x="6929346" y="4919421"/>
                  <a:pt x="6925616" y="4919763"/>
                  <a:pt x="6921429" y="4919763"/>
                </a:cubicBezTo>
                <a:cubicBezTo>
                  <a:pt x="6916130" y="4919763"/>
                  <a:pt x="6911648" y="4919014"/>
                  <a:pt x="6907984" y="4917517"/>
                </a:cubicBezTo>
                <a:cubicBezTo>
                  <a:pt x="6904320" y="4916019"/>
                  <a:pt x="6901342" y="4913870"/>
                  <a:pt x="6899052" y="4911071"/>
                </a:cubicBezTo>
                <a:cubicBezTo>
                  <a:pt x="6896762" y="4908271"/>
                  <a:pt x="6895126" y="4904918"/>
                  <a:pt x="6894145" y="4901011"/>
                </a:cubicBezTo>
                <a:cubicBezTo>
                  <a:pt x="6893164" y="4897104"/>
                  <a:pt x="6892673" y="4892709"/>
                  <a:pt x="6892673" y="4887826"/>
                </a:cubicBezTo>
                <a:lnTo>
                  <a:pt x="6950562" y="4887826"/>
                </a:lnTo>
                <a:cubicBezTo>
                  <a:pt x="6952198" y="4887826"/>
                  <a:pt x="6953653" y="4887288"/>
                  <a:pt x="6954928" y="4886214"/>
                </a:cubicBezTo>
                <a:cubicBezTo>
                  <a:pt x="6956204" y="4885140"/>
                  <a:pt x="6956842" y="4883333"/>
                  <a:pt x="6956842" y="4880793"/>
                </a:cubicBezTo>
                <a:lnTo>
                  <a:pt x="6956842" y="4877863"/>
                </a:lnTo>
                <a:cubicBezTo>
                  <a:pt x="6956842" y="4872133"/>
                  <a:pt x="6956109" y="4866745"/>
                  <a:pt x="6954644" y="4861699"/>
                </a:cubicBezTo>
                <a:cubicBezTo>
                  <a:pt x="6953179" y="4856653"/>
                  <a:pt x="6950884" y="4852258"/>
                  <a:pt x="6947758" y="4848514"/>
                </a:cubicBezTo>
                <a:cubicBezTo>
                  <a:pt x="6944633" y="4844770"/>
                  <a:pt x="6940644" y="4841791"/>
                  <a:pt x="6935794" y="4839577"/>
                </a:cubicBezTo>
                <a:cubicBezTo>
                  <a:pt x="6930943" y="4837364"/>
                  <a:pt x="6925066" y="4836257"/>
                  <a:pt x="6918164" y="4836257"/>
                </a:cubicBezTo>
                <a:close/>
                <a:moveTo>
                  <a:pt x="6713354" y="4836257"/>
                </a:moveTo>
                <a:cubicBezTo>
                  <a:pt x="6709968" y="4836257"/>
                  <a:pt x="6706615" y="4836566"/>
                  <a:pt x="6703294" y="4837184"/>
                </a:cubicBezTo>
                <a:cubicBezTo>
                  <a:pt x="6699974" y="4837803"/>
                  <a:pt x="6696913" y="4838584"/>
                  <a:pt x="6694114" y="4839528"/>
                </a:cubicBezTo>
                <a:cubicBezTo>
                  <a:pt x="6691314" y="4840473"/>
                  <a:pt x="6688839" y="4841514"/>
                  <a:pt x="6686691" y="4842654"/>
                </a:cubicBezTo>
                <a:cubicBezTo>
                  <a:pt x="6684542" y="4843793"/>
                  <a:pt x="6683028" y="4844786"/>
                  <a:pt x="6682149" y="4845633"/>
                </a:cubicBezTo>
                <a:cubicBezTo>
                  <a:pt x="6681270" y="4846479"/>
                  <a:pt x="6680717" y="4847375"/>
                  <a:pt x="6680489" y="4848319"/>
                </a:cubicBezTo>
                <a:cubicBezTo>
                  <a:pt x="6680261" y="4849263"/>
                  <a:pt x="6680147" y="4850549"/>
                  <a:pt x="6680147" y="4852177"/>
                </a:cubicBezTo>
                <a:cubicBezTo>
                  <a:pt x="6680147" y="4853153"/>
                  <a:pt x="6680212" y="4854049"/>
                  <a:pt x="6680342" y="4854862"/>
                </a:cubicBezTo>
                <a:cubicBezTo>
                  <a:pt x="6680472" y="4855676"/>
                  <a:pt x="6680684" y="4856344"/>
                  <a:pt x="6680977" y="4856865"/>
                </a:cubicBezTo>
                <a:cubicBezTo>
                  <a:pt x="6681270" y="4857386"/>
                  <a:pt x="6681612" y="4857776"/>
                  <a:pt x="6682003" y="4858037"/>
                </a:cubicBezTo>
                <a:cubicBezTo>
                  <a:pt x="6682393" y="4858297"/>
                  <a:pt x="6682849" y="4858427"/>
                  <a:pt x="6683370" y="4858427"/>
                </a:cubicBezTo>
                <a:cubicBezTo>
                  <a:pt x="6684151" y="4858427"/>
                  <a:pt x="6685340" y="4857955"/>
                  <a:pt x="6686935" y="4857011"/>
                </a:cubicBezTo>
                <a:cubicBezTo>
                  <a:pt x="6688530" y="4856067"/>
                  <a:pt x="6690516" y="4855025"/>
                  <a:pt x="6692893" y="4853886"/>
                </a:cubicBezTo>
                <a:cubicBezTo>
                  <a:pt x="6695269" y="4852746"/>
                  <a:pt x="6698037" y="4851704"/>
                  <a:pt x="6701194" y="4850760"/>
                </a:cubicBezTo>
                <a:cubicBezTo>
                  <a:pt x="6704352" y="4849816"/>
                  <a:pt x="6707917" y="4849344"/>
                  <a:pt x="6711889" y="4849344"/>
                </a:cubicBezTo>
                <a:cubicBezTo>
                  <a:pt x="6715601" y="4849344"/>
                  <a:pt x="6718726" y="4849784"/>
                  <a:pt x="6721265" y="4850663"/>
                </a:cubicBezTo>
                <a:cubicBezTo>
                  <a:pt x="6723805" y="4851542"/>
                  <a:pt x="6725872" y="4852844"/>
                  <a:pt x="6727467" y="4854569"/>
                </a:cubicBezTo>
                <a:cubicBezTo>
                  <a:pt x="6729063" y="4856295"/>
                  <a:pt x="6730218" y="4858460"/>
                  <a:pt x="6730935" y="4861064"/>
                </a:cubicBezTo>
                <a:cubicBezTo>
                  <a:pt x="6731651" y="4863669"/>
                  <a:pt x="6732009" y="4866664"/>
                  <a:pt x="6732009" y="4870050"/>
                </a:cubicBezTo>
                <a:lnTo>
                  <a:pt x="6732009" y="4876887"/>
                </a:lnTo>
                <a:lnTo>
                  <a:pt x="6719898" y="4876887"/>
                </a:lnTo>
                <a:cubicBezTo>
                  <a:pt x="6713061" y="4876887"/>
                  <a:pt x="6706908" y="4877489"/>
                  <a:pt x="6701439" y="4878694"/>
                </a:cubicBezTo>
                <a:cubicBezTo>
                  <a:pt x="6695969" y="4879898"/>
                  <a:pt x="6691346" y="4881705"/>
                  <a:pt x="6687570" y="4884114"/>
                </a:cubicBezTo>
                <a:cubicBezTo>
                  <a:pt x="6683793" y="4886523"/>
                  <a:pt x="6680896" y="4889551"/>
                  <a:pt x="6678877" y="4893197"/>
                </a:cubicBezTo>
                <a:cubicBezTo>
                  <a:pt x="6676859" y="4896844"/>
                  <a:pt x="6675850" y="4901141"/>
                  <a:pt x="6675850" y="4906090"/>
                </a:cubicBezTo>
                <a:cubicBezTo>
                  <a:pt x="6675850" y="4910322"/>
                  <a:pt x="6676582" y="4914098"/>
                  <a:pt x="6678047" y="4917419"/>
                </a:cubicBezTo>
                <a:cubicBezTo>
                  <a:pt x="6679512" y="4920740"/>
                  <a:pt x="6681563" y="4923540"/>
                  <a:pt x="6684200" y="4925819"/>
                </a:cubicBezTo>
                <a:cubicBezTo>
                  <a:pt x="6686837" y="4928098"/>
                  <a:pt x="6690028" y="4929839"/>
                  <a:pt x="6693772" y="4931044"/>
                </a:cubicBezTo>
                <a:cubicBezTo>
                  <a:pt x="6697516" y="4932248"/>
                  <a:pt x="6701699" y="4932851"/>
                  <a:pt x="6706322" y="4932851"/>
                </a:cubicBezTo>
                <a:cubicBezTo>
                  <a:pt x="6711596" y="4932851"/>
                  <a:pt x="6716594" y="4931711"/>
                  <a:pt x="6721314" y="4929432"/>
                </a:cubicBezTo>
                <a:cubicBezTo>
                  <a:pt x="6726035" y="4927153"/>
                  <a:pt x="6730316" y="4923963"/>
                  <a:pt x="6734158" y="4919861"/>
                </a:cubicBezTo>
                <a:lnTo>
                  <a:pt x="6734158" y="4928651"/>
                </a:lnTo>
                <a:cubicBezTo>
                  <a:pt x="6734158" y="4929432"/>
                  <a:pt x="6734385" y="4930018"/>
                  <a:pt x="6734841" y="4930409"/>
                </a:cubicBezTo>
                <a:cubicBezTo>
                  <a:pt x="6735297" y="4930800"/>
                  <a:pt x="6736030" y="4931093"/>
                  <a:pt x="6737039" y="4931288"/>
                </a:cubicBezTo>
                <a:cubicBezTo>
                  <a:pt x="6738048" y="4931483"/>
                  <a:pt x="6739399" y="4931581"/>
                  <a:pt x="6741092" y="4931581"/>
                </a:cubicBezTo>
                <a:cubicBezTo>
                  <a:pt x="6742850" y="4931581"/>
                  <a:pt x="6744184" y="4931483"/>
                  <a:pt x="6745096" y="4931288"/>
                </a:cubicBezTo>
                <a:cubicBezTo>
                  <a:pt x="6746008" y="4931093"/>
                  <a:pt x="6746724" y="4930800"/>
                  <a:pt x="6747245" y="4930409"/>
                </a:cubicBezTo>
                <a:cubicBezTo>
                  <a:pt x="6747766" y="4930018"/>
                  <a:pt x="6748026" y="4929432"/>
                  <a:pt x="6748026" y="4928651"/>
                </a:cubicBezTo>
                <a:lnTo>
                  <a:pt x="6748026" y="4869366"/>
                </a:lnTo>
                <a:cubicBezTo>
                  <a:pt x="6748026" y="4863897"/>
                  <a:pt x="6747408" y="4859111"/>
                  <a:pt x="6746170" y="4855009"/>
                </a:cubicBezTo>
                <a:cubicBezTo>
                  <a:pt x="6744934" y="4850907"/>
                  <a:pt x="6742948" y="4847472"/>
                  <a:pt x="6740213" y="4844705"/>
                </a:cubicBezTo>
                <a:cubicBezTo>
                  <a:pt x="6737478" y="4841938"/>
                  <a:pt x="6733897" y="4839838"/>
                  <a:pt x="6729469" y="4838405"/>
                </a:cubicBezTo>
                <a:cubicBezTo>
                  <a:pt x="6725042" y="4836973"/>
                  <a:pt x="6719670" y="4836257"/>
                  <a:pt x="6713354" y="4836257"/>
                </a:cubicBezTo>
                <a:close/>
                <a:moveTo>
                  <a:pt x="6562955" y="4836257"/>
                </a:moveTo>
                <a:cubicBezTo>
                  <a:pt x="6558201" y="4836257"/>
                  <a:pt x="6553497" y="4837543"/>
                  <a:pt x="6548842" y="4840115"/>
                </a:cubicBezTo>
                <a:cubicBezTo>
                  <a:pt x="6544185" y="4842686"/>
                  <a:pt x="6539383" y="4846740"/>
                  <a:pt x="6534435" y="4852274"/>
                </a:cubicBezTo>
                <a:lnTo>
                  <a:pt x="6534435" y="4840652"/>
                </a:lnTo>
                <a:cubicBezTo>
                  <a:pt x="6534435" y="4840131"/>
                  <a:pt x="6534321" y="4839691"/>
                  <a:pt x="6534094" y="4839333"/>
                </a:cubicBezTo>
                <a:cubicBezTo>
                  <a:pt x="6533865" y="4838975"/>
                  <a:pt x="6533491" y="4838649"/>
                  <a:pt x="6532970" y="4838356"/>
                </a:cubicBezTo>
                <a:cubicBezTo>
                  <a:pt x="6532449" y="4838063"/>
                  <a:pt x="6531716" y="4837868"/>
                  <a:pt x="6530773" y="4837770"/>
                </a:cubicBezTo>
                <a:cubicBezTo>
                  <a:pt x="6529828" y="4837673"/>
                  <a:pt x="6528640" y="4837624"/>
                  <a:pt x="6527208" y="4837624"/>
                </a:cubicBezTo>
                <a:cubicBezTo>
                  <a:pt x="6525710" y="4837624"/>
                  <a:pt x="6524505" y="4837673"/>
                  <a:pt x="6523594" y="4837770"/>
                </a:cubicBezTo>
                <a:cubicBezTo>
                  <a:pt x="6522682" y="4837868"/>
                  <a:pt x="6521934" y="4838063"/>
                  <a:pt x="6521348" y="4838356"/>
                </a:cubicBezTo>
                <a:cubicBezTo>
                  <a:pt x="6520762" y="4838649"/>
                  <a:pt x="6520371" y="4838975"/>
                  <a:pt x="6520176" y="4839333"/>
                </a:cubicBezTo>
                <a:cubicBezTo>
                  <a:pt x="6519981" y="4839691"/>
                  <a:pt x="6519883" y="4840131"/>
                  <a:pt x="6519883" y="4840652"/>
                </a:cubicBezTo>
                <a:lnTo>
                  <a:pt x="6519883" y="4928553"/>
                </a:lnTo>
                <a:cubicBezTo>
                  <a:pt x="6519883" y="4929074"/>
                  <a:pt x="6519996" y="4929514"/>
                  <a:pt x="6520225" y="4929872"/>
                </a:cubicBezTo>
                <a:cubicBezTo>
                  <a:pt x="6520452" y="4930230"/>
                  <a:pt x="6520875" y="4930539"/>
                  <a:pt x="6521494" y="4930800"/>
                </a:cubicBezTo>
                <a:cubicBezTo>
                  <a:pt x="6522112" y="4931060"/>
                  <a:pt x="6522943" y="4931255"/>
                  <a:pt x="6523985" y="4931386"/>
                </a:cubicBezTo>
                <a:cubicBezTo>
                  <a:pt x="6525026" y="4931516"/>
                  <a:pt x="6526329" y="4931581"/>
                  <a:pt x="6527892" y="4931581"/>
                </a:cubicBezTo>
                <a:cubicBezTo>
                  <a:pt x="6529519" y="4931581"/>
                  <a:pt x="6530854" y="4931516"/>
                  <a:pt x="6531896" y="4931386"/>
                </a:cubicBezTo>
                <a:cubicBezTo>
                  <a:pt x="6532937" y="4931255"/>
                  <a:pt x="6533752" y="4931060"/>
                  <a:pt x="6534338" y="4930800"/>
                </a:cubicBezTo>
                <a:cubicBezTo>
                  <a:pt x="6534924" y="4930539"/>
                  <a:pt x="6535346" y="4930230"/>
                  <a:pt x="6535607" y="4929872"/>
                </a:cubicBezTo>
                <a:cubicBezTo>
                  <a:pt x="6535867" y="4929514"/>
                  <a:pt x="6535998" y="4929074"/>
                  <a:pt x="6535998" y="4928553"/>
                </a:cubicBezTo>
                <a:lnTo>
                  <a:pt x="6535998" y="4867120"/>
                </a:lnTo>
                <a:cubicBezTo>
                  <a:pt x="6540425" y="4861585"/>
                  <a:pt x="6544527" y="4857386"/>
                  <a:pt x="6548304" y="4854521"/>
                </a:cubicBezTo>
                <a:cubicBezTo>
                  <a:pt x="6552080" y="4851656"/>
                  <a:pt x="6555825" y="4850223"/>
                  <a:pt x="6559536" y="4850223"/>
                </a:cubicBezTo>
                <a:cubicBezTo>
                  <a:pt x="6562531" y="4850223"/>
                  <a:pt x="6565119" y="4850809"/>
                  <a:pt x="6567301" y="4851981"/>
                </a:cubicBezTo>
                <a:cubicBezTo>
                  <a:pt x="6569482" y="4853153"/>
                  <a:pt x="6571288" y="4854846"/>
                  <a:pt x="6572722" y="4857060"/>
                </a:cubicBezTo>
                <a:cubicBezTo>
                  <a:pt x="6574153" y="4859274"/>
                  <a:pt x="6575228" y="4861911"/>
                  <a:pt x="6575945" y="4864971"/>
                </a:cubicBezTo>
                <a:cubicBezTo>
                  <a:pt x="6576660" y="4868031"/>
                  <a:pt x="6577019" y="4871417"/>
                  <a:pt x="6577019" y="4875129"/>
                </a:cubicBezTo>
                <a:lnTo>
                  <a:pt x="6577019" y="4928553"/>
                </a:lnTo>
                <a:cubicBezTo>
                  <a:pt x="6577019" y="4929074"/>
                  <a:pt x="6577132" y="4929514"/>
                  <a:pt x="6577361" y="4929872"/>
                </a:cubicBezTo>
                <a:cubicBezTo>
                  <a:pt x="6577588" y="4930230"/>
                  <a:pt x="6578011" y="4930539"/>
                  <a:pt x="6578630" y="4930800"/>
                </a:cubicBezTo>
                <a:cubicBezTo>
                  <a:pt x="6579248" y="4931060"/>
                  <a:pt x="6580095" y="4931255"/>
                  <a:pt x="6581170" y="4931386"/>
                </a:cubicBezTo>
                <a:cubicBezTo>
                  <a:pt x="6582244" y="4931516"/>
                  <a:pt x="6583530" y="4931581"/>
                  <a:pt x="6585028" y="4931581"/>
                </a:cubicBezTo>
                <a:cubicBezTo>
                  <a:pt x="6586590" y="4931581"/>
                  <a:pt x="6587892" y="4931516"/>
                  <a:pt x="6588934" y="4931386"/>
                </a:cubicBezTo>
                <a:cubicBezTo>
                  <a:pt x="6589976" y="4931255"/>
                  <a:pt x="6590806" y="4931060"/>
                  <a:pt x="6591425" y="4930800"/>
                </a:cubicBezTo>
                <a:cubicBezTo>
                  <a:pt x="6592043" y="4930539"/>
                  <a:pt x="6592483" y="4930230"/>
                  <a:pt x="6592744" y="4929872"/>
                </a:cubicBezTo>
                <a:cubicBezTo>
                  <a:pt x="6593003" y="4929514"/>
                  <a:pt x="6593134" y="4929074"/>
                  <a:pt x="6593134" y="4928553"/>
                </a:cubicBezTo>
                <a:lnTo>
                  <a:pt x="6593134" y="4867120"/>
                </a:lnTo>
                <a:cubicBezTo>
                  <a:pt x="6597627" y="4861585"/>
                  <a:pt x="6601745" y="4857386"/>
                  <a:pt x="6605489" y="4854521"/>
                </a:cubicBezTo>
                <a:cubicBezTo>
                  <a:pt x="6609233" y="4851656"/>
                  <a:pt x="6612961" y="4850223"/>
                  <a:pt x="6616672" y="4850223"/>
                </a:cubicBezTo>
                <a:cubicBezTo>
                  <a:pt x="6619667" y="4850223"/>
                  <a:pt x="6622271" y="4850809"/>
                  <a:pt x="6624486" y="4851981"/>
                </a:cubicBezTo>
                <a:cubicBezTo>
                  <a:pt x="6626699" y="4853153"/>
                  <a:pt x="6628522" y="4854846"/>
                  <a:pt x="6629955" y="4857060"/>
                </a:cubicBezTo>
                <a:cubicBezTo>
                  <a:pt x="6631387" y="4859274"/>
                  <a:pt x="6632429" y="4861911"/>
                  <a:pt x="6633081" y="4864971"/>
                </a:cubicBezTo>
                <a:cubicBezTo>
                  <a:pt x="6633731" y="4868031"/>
                  <a:pt x="6634057" y="4871417"/>
                  <a:pt x="6634057" y="4875129"/>
                </a:cubicBezTo>
                <a:lnTo>
                  <a:pt x="6634057" y="4928553"/>
                </a:lnTo>
                <a:cubicBezTo>
                  <a:pt x="6634057" y="4929074"/>
                  <a:pt x="6634187" y="4929514"/>
                  <a:pt x="6634448" y="4929872"/>
                </a:cubicBezTo>
                <a:cubicBezTo>
                  <a:pt x="6634708" y="4930230"/>
                  <a:pt x="6635147" y="4930539"/>
                  <a:pt x="6635766" y="4930800"/>
                </a:cubicBezTo>
                <a:cubicBezTo>
                  <a:pt x="6636384" y="4931060"/>
                  <a:pt x="6637215" y="4931255"/>
                  <a:pt x="6638257" y="4931386"/>
                </a:cubicBezTo>
                <a:cubicBezTo>
                  <a:pt x="6639298" y="4931516"/>
                  <a:pt x="6640633" y="4931581"/>
                  <a:pt x="6642261" y="4931581"/>
                </a:cubicBezTo>
                <a:cubicBezTo>
                  <a:pt x="6643824" y="4931581"/>
                  <a:pt x="6645126" y="4931516"/>
                  <a:pt x="6646168" y="4931386"/>
                </a:cubicBezTo>
                <a:cubicBezTo>
                  <a:pt x="6647209" y="4931255"/>
                  <a:pt x="6648024" y="4931060"/>
                  <a:pt x="6648610" y="4930800"/>
                </a:cubicBezTo>
                <a:cubicBezTo>
                  <a:pt x="6649196" y="4930539"/>
                  <a:pt x="6649619" y="4930230"/>
                  <a:pt x="6649880" y="4929872"/>
                </a:cubicBezTo>
                <a:cubicBezTo>
                  <a:pt x="6650139" y="4929514"/>
                  <a:pt x="6650270" y="4929074"/>
                  <a:pt x="6650270" y="4928553"/>
                </a:cubicBezTo>
                <a:lnTo>
                  <a:pt x="6650270" y="4872980"/>
                </a:lnTo>
                <a:cubicBezTo>
                  <a:pt x="6650270" y="4868031"/>
                  <a:pt x="6649765" y="4863327"/>
                  <a:pt x="6648756" y="4858867"/>
                </a:cubicBezTo>
                <a:cubicBezTo>
                  <a:pt x="6647747" y="4854407"/>
                  <a:pt x="6646054" y="4850516"/>
                  <a:pt x="6643678" y="4847195"/>
                </a:cubicBezTo>
                <a:cubicBezTo>
                  <a:pt x="6641300" y="4843875"/>
                  <a:pt x="6638191" y="4841221"/>
                  <a:pt x="6634350" y="4839235"/>
                </a:cubicBezTo>
                <a:cubicBezTo>
                  <a:pt x="6630508" y="4837250"/>
                  <a:pt x="6625755" y="4836257"/>
                  <a:pt x="6620091" y="4836257"/>
                </a:cubicBezTo>
                <a:cubicBezTo>
                  <a:pt x="6617747" y="4836257"/>
                  <a:pt x="6615418" y="4836566"/>
                  <a:pt x="6613107" y="4837184"/>
                </a:cubicBezTo>
                <a:cubicBezTo>
                  <a:pt x="6610795" y="4837803"/>
                  <a:pt x="6608419" y="4838796"/>
                  <a:pt x="6605978" y="4840163"/>
                </a:cubicBezTo>
                <a:cubicBezTo>
                  <a:pt x="6603536" y="4841531"/>
                  <a:pt x="6600997" y="4843321"/>
                  <a:pt x="6598359" y="4845535"/>
                </a:cubicBezTo>
                <a:cubicBezTo>
                  <a:pt x="6595722" y="4847749"/>
                  <a:pt x="6592939" y="4850451"/>
                  <a:pt x="6590009" y="4853642"/>
                </a:cubicBezTo>
                <a:cubicBezTo>
                  <a:pt x="6588966" y="4851037"/>
                  <a:pt x="6587665" y="4848677"/>
                  <a:pt x="6586102" y="4846561"/>
                </a:cubicBezTo>
                <a:cubicBezTo>
                  <a:pt x="6584539" y="4844444"/>
                  <a:pt x="6582651" y="4842621"/>
                  <a:pt x="6580437" y="4841091"/>
                </a:cubicBezTo>
                <a:cubicBezTo>
                  <a:pt x="6578223" y="4839561"/>
                  <a:pt x="6575667" y="4838373"/>
                  <a:pt x="6572770" y="4837526"/>
                </a:cubicBezTo>
                <a:cubicBezTo>
                  <a:pt x="6569872" y="4836680"/>
                  <a:pt x="6566600" y="4836257"/>
                  <a:pt x="6562955" y="4836257"/>
                </a:cubicBezTo>
                <a:close/>
                <a:moveTo>
                  <a:pt x="6326001" y="4836257"/>
                </a:moveTo>
                <a:cubicBezTo>
                  <a:pt x="6320987" y="4836257"/>
                  <a:pt x="6316023" y="4837543"/>
                  <a:pt x="6311107" y="4840115"/>
                </a:cubicBezTo>
                <a:cubicBezTo>
                  <a:pt x="6306191" y="4842686"/>
                  <a:pt x="6301258" y="4846740"/>
                  <a:pt x="6296310" y="4852274"/>
                </a:cubicBezTo>
                <a:lnTo>
                  <a:pt x="6296310" y="4840652"/>
                </a:lnTo>
                <a:cubicBezTo>
                  <a:pt x="6296310" y="4840131"/>
                  <a:pt x="6296196" y="4839691"/>
                  <a:pt x="6295968" y="4839333"/>
                </a:cubicBezTo>
                <a:cubicBezTo>
                  <a:pt x="6295740" y="4838975"/>
                  <a:pt x="6295366" y="4838649"/>
                  <a:pt x="6294845" y="4838356"/>
                </a:cubicBezTo>
                <a:cubicBezTo>
                  <a:pt x="6294324" y="4838063"/>
                  <a:pt x="6293591" y="4837868"/>
                  <a:pt x="6292647" y="4837770"/>
                </a:cubicBezTo>
                <a:cubicBezTo>
                  <a:pt x="6291703" y="4837673"/>
                  <a:pt x="6290515" y="4837624"/>
                  <a:pt x="6289082" y="4837624"/>
                </a:cubicBezTo>
                <a:cubicBezTo>
                  <a:pt x="6287585" y="4837624"/>
                  <a:pt x="6286380" y="4837673"/>
                  <a:pt x="6285469" y="4837770"/>
                </a:cubicBezTo>
                <a:cubicBezTo>
                  <a:pt x="6284557" y="4837868"/>
                  <a:pt x="6283808" y="4838063"/>
                  <a:pt x="6283222" y="4838356"/>
                </a:cubicBezTo>
                <a:cubicBezTo>
                  <a:pt x="6282636" y="4838649"/>
                  <a:pt x="6282246" y="4838975"/>
                  <a:pt x="6282050" y="4839333"/>
                </a:cubicBezTo>
                <a:cubicBezTo>
                  <a:pt x="6281855" y="4839691"/>
                  <a:pt x="6281757" y="4840131"/>
                  <a:pt x="6281757" y="4840652"/>
                </a:cubicBezTo>
                <a:lnTo>
                  <a:pt x="6281757" y="4928553"/>
                </a:lnTo>
                <a:cubicBezTo>
                  <a:pt x="6281757" y="4929074"/>
                  <a:pt x="6281871" y="4929514"/>
                  <a:pt x="6282099" y="4929872"/>
                </a:cubicBezTo>
                <a:cubicBezTo>
                  <a:pt x="6282327" y="4930230"/>
                  <a:pt x="6282750" y="4930539"/>
                  <a:pt x="6283369" y="4930800"/>
                </a:cubicBezTo>
                <a:cubicBezTo>
                  <a:pt x="6283987" y="4931060"/>
                  <a:pt x="6284818" y="4931255"/>
                  <a:pt x="6285859" y="4931386"/>
                </a:cubicBezTo>
                <a:cubicBezTo>
                  <a:pt x="6286901" y="4931516"/>
                  <a:pt x="6288203" y="4931581"/>
                  <a:pt x="6289766" y="4931581"/>
                </a:cubicBezTo>
                <a:cubicBezTo>
                  <a:pt x="6291394" y="4931581"/>
                  <a:pt x="6292729" y="4931516"/>
                  <a:pt x="6293771" y="4931386"/>
                </a:cubicBezTo>
                <a:cubicBezTo>
                  <a:pt x="6294812" y="4931255"/>
                  <a:pt x="6295626" y="4931060"/>
                  <a:pt x="6296212" y="4930800"/>
                </a:cubicBezTo>
                <a:cubicBezTo>
                  <a:pt x="6296798" y="4930539"/>
                  <a:pt x="6297221" y="4930230"/>
                  <a:pt x="6297482" y="4929872"/>
                </a:cubicBezTo>
                <a:cubicBezTo>
                  <a:pt x="6297742" y="4929514"/>
                  <a:pt x="6297873" y="4929074"/>
                  <a:pt x="6297873" y="4928553"/>
                </a:cubicBezTo>
                <a:lnTo>
                  <a:pt x="6297873" y="4867120"/>
                </a:lnTo>
                <a:cubicBezTo>
                  <a:pt x="6302300" y="4861585"/>
                  <a:pt x="6306533" y="4857386"/>
                  <a:pt x="6310569" y="4854521"/>
                </a:cubicBezTo>
                <a:cubicBezTo>
                  <a:pt x="6314606" y="4851656"/>
                  <a:pt x="6318643" y="4850223"/>
                  <a:pt x="6322680" y="4850223"/>
                </a:cubicBezTo>
                <a:cubicBezTo>
                  <a:pt x="6325806" y="4850223"/>
                  <a:pt x="6328557" y="4850809"/>
                  <a:pt x="6330933" y="4851981"/>
                </a:cubicBezTo>
                <a:cubicBezTo>
                  <a:pt x="6333310" y="4853153"/>
                  <a:pt x="6335247" y="4854846"/>
                  <a:pt x="6336745" y="4857060"/>
                </a:cubicBezTo>
                <a:cubicBezTo>
                  <a:pt x="6338242" y="4859274"/>
                  <a:pt x="6339382" y="4861911"/>
                  <a:pt x="6340163" y="4864971"/>
                </a:cubicBezTo>
                <a:cubicBezTo>
                  <a:pt x="6340944" y="4868031"/>
                  <a:pt x="6341335" y="4872068"/>
                  <a:pt x="6341335" y="4877082"/>
                </a:cubicBezTo>
                <a:lnTo>
                  <a:pt x="6341335" y="4928553"/>
                </a:lnTo>
                <a:cubicBezTo>
                  <a:pt x="6341335" y="4929074"/>
                  <a:pt x="6341465" y="4929514"/>
                  <a:pt x="6341726" y="4929872"/>
                </a:cubicBezTo>
                <a:cubicBezTo>
                  <a:pt x="6341986" y="4930230"/>
                  <a:pt x="6342409" y="4930539"/>
                  <a:pt x="6342995" y="4930800"/>
                </a:cubicBezTo>
                <a:cubicBezTo>
                  <a:pt x="6343581" y="4931060"/>
                  <a:pt x="6344395" y="4931255"/>
                  <a:pt x="6345437" y="4931386"/>
                </a:cubicBezTo>
                <a:cubicBezTo>
                  <a:pt x="6346479" y="4931516"/>
                  <a:pt x="6347814" y="4931581"/>
                  <a:pt x="6349442" y="4931581"/>
                </a:cubicBezTo>
                <a:cubicBezTo>
                  <a:pt x="6351004" y="4931581"/>
                  <a:pt x="6352306" y="4931516"/>
                  <a:pt x="6353348" y="4931386"/>
                </a:cubicBezTo>
                <a:cubicBezTo>
                  <a:pt x="6354390" y="4931255"/>
                  <a:pt x="6355204" y="4931060"/>
                  <a:pt x="6355790" y="4930800"/>
                </a:cubicBezTo>
                <a:cubicBezTo>
                  <a:pt x="6356376" y="4930539"/>
                  <a:pt x="6356799" y="4930230"/>
                  <a:pt x="6357060" y="4929872"/>
                </a:cubicBezTo>
                <a:cubicBezTo>
                  <a:pt x="6357320" y="4929514"/>
                  <a:pt x="6357450" y="4929074"/>
                  <a:pt x="6357450" y="4928553"/>
                </a:cubicBezTo>
                <a:lnTo>
                  <a:pt x="6357450" y="4874933"/>
                </a:lnTo>
                <a:cubicBezTo>
                  <a:pt x="6357450" y="4868683"/>
                  <a:pt x="6356913" y="4863327"/>
                  <a:pt x="6355839" y="4858867"/>
                </a:cubicBezTo>
                <a:cubicBezTo>
                  <a:pt x="6354764" y="4854407"/>
                  <a:pt x="6352990" y="4850516"/>
                  <a:pt x="6350516" y="4847195"/>
                </a:cubicBezTo>
                <a:cubicBezTo>
                  <a:pt x="6348042" y="4843875"/>
                  <a:pt x="6344802" y="4841221"/>
                  <a:pt x="6340798" y="4839235"/>
                </a:cubicBezTo>
                <a:cubicBezTo>
                  <a:pt x="6336793" y="4837250"/>
                  <a:pt x="6331861" y="4836257"/>
                  <a:pt x="6326001" y="4836257"/>
                </a:cubicBezTo>
                <a:close/>
                <a:moveTo>
                  <a:pt x="6222840" y="4836257"/>
                </a:moveTo>
                <a:cubicBezTo>
                  <a:pt x="6216394" y="4836257"/>
                  <a:pt x="6210566" y="4837380"/>
                  <a:pt x="6205357" y="4839626"/>
                </a:cubicBezTo>
                <a:cubicBezTo>
                  <a:pt x="6200148" y="4841873"/>
                  <a:pt x="6195704" y="4845096"/>
                  <a:pt x="6192026" y="4849295"/>
                </a:cubicBezTo>
                <a:cubicBezTo>
                  <a:pt x="6188347" y="4853495"/>
                  <a:pt x="6185531" y="4858606"/>
                  <a:pt x="6183577" y="4864629"/>
                </a:cubicBezTo>
                <a:cubicBezTo>
                  <a:pt x="6181624" y="4870652"/>
                  <a:pt x="6180647" y="4877440"/>
                  <a:pt x="6180647" y="4884993"/>
                </a:cubicBezTo>
                <a:cubicBezTo>
                  <a:pt x="6180647" y="4892937"/>
                  <a:pt x="6181591" y="4899904"/>
                  <a:pt x="6183480" y="4905894"/>
                </a:cubicBezTo>
                <a:cubicBezTo>
                  <a:pt x="6185368" y="4911885"/>
                  <a:pt x="6188168" y="4916866"/>
                  <a:pt x="6191879" y="4920837"/>
                </a:cubicBezTo>
                <a:cubicBezTo>
                  <a:pt x="6195590" y="4924809"/>
                  <a:pt x="6200165" y="4927805"/>
                  <a:pt x="6205601" y="4929823"/>
                </a:cubicBezTo>
                <a:cubicBezTo>
                  <a:pt x="6211038" y="4931841"/>
                  <a:pt x="6217371" y="4932851"/>
                  <a:pt x="6224598" y="4932851"/>
                </a:cubicBezTo>
                <a:cubicBezTo>
                  <a:pt x="6228765" y="4932851"/>
                  <a:pt x="6232688" y="4932541"/>
                  <a:pt x="6236367" y="4931923"/>
                </a:cubicBezTo>
                <a:cubicBezTo>
                  <a:pt x="6240046" y="4931304"/>
                  <a:pt x="6243285" y="4930604"/>
                  <a:pt x="6246085" y="4929823"/>
                </a:cubicBezTo>
                <a:cubicBezTo>
                  <a:pt x="6248885" y="4929042"/>
                  <a:pt x="6251164" y="4928244"/>
                  <a:pt x="6252922" y="4927430"/>
                </a:cubicBezTo>
                <a:cubicBezTo>
                  <a:pt x="6254680" y="4926616"/>
                  <a:pt x="6255738" y="4926030"/>
                  <a:pt x="6256096" y="4925672"/>
                </a:cubicBezTo>
                <a:cubicBezTo>
                  <a:pt x="6256454" y="4925314"/>
                  <a:pt x="6256747" y="4924940"/>
                  <a:pt x="6256975" y="4924549"/>
                </a:cubicBezTo>
                <a:cubicBezTo>
                  <a:pt x="6257204" y="4924158"/>
                  <a:pt x="6257366" y="4923719"/>
                  <a:pt x="6257463" y="4923230"/>
                </a:cubicBezTo>
                <a:cubicBezTo>
                  <a:pt x="6257561" y="4922742"/>
                  <a:pt x="6257642" y="4922189"/>
                  <a:pt x="6257708" y="4921570"/>
                </a:cubicBezTo>
                <a:cubicBezTo>
                  <a:pt x="6257773" y="4920951"/>
                  <a:pt x="6257805" y="4920219"/>
                  <a:pt x="6257805" y="4919372"/>
                </a:cubicBezTo>
                <a:cubicBezTo>
                  <a:pt x="6257805" y="4918200"/>
                  <a:pt x="6257756" y="4917207"/>
                  <a:pt x="6257658" y="4916394"/>
                </a:cubicBezTo>
                <a:cubicBezTo>
                  <a:pt x="6257560" y="4915580"/>
                  <a:pt x="6257413" y="4914945"/>
                  <a:pt x="6257216" y="4914489"/>
                </a:cubicBezTo>
                <a:cubicBezTo>
                  <a:pt x="6257020" y="4914033"/>
                  <a:pt x="6256742" y="4913691"/>
                  <a:pt x="6256382" y="4913464"/>
                </a:cubicBezTo>
                <a:cubicBezTo>
                  <a:pt x="6256023" y="4913236"/>
                  <a:pt x="6255614" y="4913122"/>
                  <a:pt x="6255156" y="4913122"/>
                </a:cubicBezTo>
                <a:cubicBezTo>
                  <a:pt x="6254371" y="4913122"/>
                  <a:pt x="6253209" y="4913464"/>
                  <a:pt x="6251671" y="4914147"/>
                </a:cubicBezTo>
                <a:cubicBezTo>
                  <a:pt x="6250134" y="4914831"/>
                  <a:pt x="6248170" y="4915596"/>
                  <a:pt x="6245782" y="4916442"/>
                </a:cubicBezTo>
                <a:cubicBezTo>
                  <a:pt x="6243394" y="4917289"/>
                  <a:pt x="6240564" y="4918054"/>
                  <a:pt x="6237293" y="4918738"/>
                </a:cubicBezTo>
                <a:cubicBezTo>
                  <a:pt x="6234021" y="4919421"/>
                  <a:pt x="6230292" y="4919763"/>
                  <a:pt x="6226104" y="4919763"/>
                </a:cubicBezTo>
                <a:cubicBezTo>
                  <a:pt x="6220805" y="4919763"/>
                  <a:pt x="6216323" y="4919014"/>
                  <a:pt x="6212659" y="4917517"/>
                </a:cubicBezTo>
                <a:cubicBezTo>
                  <a:pt x="6208995" y="4916019"/>
                  <a:pt x="6206018" y="4913870"/>
                  <a:pt x="6203728" y="4911071"/>
                </a:cubicBezTo>
                <a:cubicBezTo>
                  <a:pt x="6201438" y="4908271"/>
                  <a:pt x="6199802" y="4904918"/>
                  <a:pt x="6198820" y="4901011"/>
                </a:cubicBezTo>
                <a:cubicBezTo>
                  <a:pt x="6197839" y="4897104"/>
                  <a:pt x="6197348" y="4892709"/>
                  <a:pt x="6197348" y="4887826"/>
                </a:cubicBezTo>
                <a:lnTo>
                  <a:pt x="6255237" y="4887826"/>
                </a:lnTo>
                <a:cubicBezTo>
                  <a:pt x="6256873" y="4887826"/>
                  <a:pt x="6258328" y="4887288"/>
                  <a:pt x="6259604" y="4886214"/>
                </a:cubicBezTo>
                <a:cubicBezTo>
                  <a:pt x="6260879" y="4885140"/>
                  <a:pt x="6261517" y="4883333"/>
                  <a:pt x="6261517" y="4880793"/>
                </a:cubicBezTo>
                <a:lnTo>
                  <a:pt x="6261517" y="4877863"/>
                </a:lnTo>
                <a:cubicBezTo>
                  <a:pt x="6261517" y="4872133"/>
                  <a:pt x="6260784" y="4866745"/>
                  <a:pt x="6259319" y="4861699"/>
                </a:cubicBezTo>
                <a:cubicBezTo>
                  <a:pt x="6257854" y="4856653"/>
                  <a:pt x="6255559" y="4852258"/>
                  <a:pt x="6252433" y="4848514"/>
                </a:cubicBezTo>
                <a:cubicBezTo>
                  <a:pt x="6249308" y="4844770"/>
                  <a:pt x="6245320" y="4841791"/>
                  <a:pt x="6240469" y="4839577"/>
                </a:cubicBezTo>
                <a:cubicBezTo>
                  <a:pt x="6235619" y="4837364"/>
                  <a:pt x="6229742" y="4836257"/>
                  <a:pt x="6222840" y="4836257"/>
                </a:cubicBezTo>
                <a:close/>
                <a:moveTo>
                  <a:pt x="6067655" y="4836257"/>
                </a:moveTo>
                <a:cubicBezTo>
                  <a:pt x="6062901" y="4836257"/>
                  <a:pt x="6058197" y="4837543"/>
                  <a:pt x="6053542" y="4840115"/>
                </a:cubicBezTo>
                <a:cubicBezTo>
                  <a:pt x="6048886" y="4842686"/>
                  <a:pt x="6044084" y="4846740"/>
                  <a:pt x="6039135" y="4852274"/>
                </a:cubicBezTo>
                <a:lnTo>
                  <a:pt x="6039135" y="4840652"/>
                </a:lnTo>
                <a:cubicBezTo>
                  <a:pt x="6039135" y="4840131"/>
                  <a:pt x="6039021" y="4839691"/>
                  <a:pt x="6038794" y="4839333"/>
                </a:cubicBezTo>
                <a:cubicBezTo>
                  <a:pt x="6038565" y="4838975"/>
                  <a:pt x="6038191" y="4838649"/>
                  <a:pt x="6037670" y="4838356"/>
                </a:cubicBezTo>
                <a:cubicBezTo>
                  <a:pt x="6037149" y="4838063"/>
                  <a:pt x="6036417" y="4837868"/>
                  <a:pt x="6035473" y="4837770"/>
                </a:cubicBezTo>
                <a:cubicBezTo>
                  <a:pt x="6034528" y="4837673"/>
                  <a:pt x="6033340" y="4837624"/>
                  <a:pt x="6031908" y="4837624"/>
                </a:cubicBezTo>
                <a:cubicBezTo>
                  <a:pt x="6030410" y="4837624"/>
                  <a:pt x="6029206" y="4837673"/>
                  <a:pt x="6028294" y="4837770"/>
                </a:cubicBezTo>
                <a:cubicBezTo>
                  <a:pt x="6027382" y="4837868"/>
                  <a:pt x="6026634" y="4838063"/>
                  <a:pt x="6026048" y="4838356"/>
                </a:cubicBezTo>
                <a:cubicBezTo>
                  <a:pt x="6025462" y="4838649"/>
                  <a:pt x="6025071" y="4838975"/>
                  <a:pt x="6024876" y="4839333"/>
                </a:cubicBezTo>
                <a:cubicBezTo>
                  <a:pt x="6024681" y="4839691"/>
                  <a:pt x="6024583" y="4840131"/>
                  <a:pt x="6024583" y="4840652"/>
                </a:cubicBezTo>
                <a:lnTo>
                  <a:pt x="6024583" y="4928553"/>
                </a:lnTo>
                <a:cubicBezTo>
                  <a:pt x="6024583" y="4929074"/>
                  <a:pt x="6024697" y="4929514"/>
                  <a:pt x="6024925" y="4929872"/>
                </a:cubicBezTo>
                <a:cubicBezTo>
                  <a:pt x="6025152" y="4930230"/>
                  <a:pt x="6025576" y="4930539"/>
                  <a:pt x="6026194" y="4930800"/>
                </a:cubicBezTo>
                <a:cubicBezTo>
                  <a:pt x="6026813" y="4931060"/>
                  <a:pt x="6027643" y="4931255"/>
                  <a:pt x="6028685" y="4931386"/>
                </a:cubicBezTo>
                <a:cubicBezTo>
                  <a:pt x="6029726" y="4931516"/>
                  <a:pt x="6031029" y="4931581"/>
                  <a:pt x="6032592" y="4931581"/>
                </a:cubicBezTo>
                <a:cubicBezTo>
                  <a:pt x="6034219" y="4931581"/>
                  <a:pt x="6035554" y="4931516"/>
                  <a:pt x="6036596" y="4931386"/>
                </a:cubicBezTo>
                <a:cubicBezTo>
                  <a:pt x="6037638" y="4931255"/>
                  <a:pt x="6038452" y="4931060"/>
                  <a:pt x="6039038" y="4930800"/>
                </a:cubicBezTo>
                <a:cubicBezTo>
                  <a:pt x="6039624" y="4930539"/>
                  <a:pt x="6040047" y="4930230"/>
                  <a:pt x="6040307" y="4929872"/>
                </a:cubicBezTo>
                <a:cubicBezTo>
                  <a:pt x="6040568" y="4929514"/>
                  <a:pt x="6040698" y="4929074"/>
                  <a:pt x="6040698" y="4928553"/>
                </a:cubicBezTo>
                <a:lnTo>
                  <a:pt x="6040698" y="4867120"/>
                </a:lnTo>
                <a:cubicBezTo>
                  <a:pt x="6045126" y="4861585"/>
                  <a:pt x="6049228" y="4857386"/>
                  <a:pt x="6053004" y="4854521"/>
                </a:cubicBezTo>
                <a:cubicBezTo>
                  <a:pt x="6056780" y="4851656"/>
                  <a:pt x="6060525" y="4850223"/>
                  <a:pt x="6064236" y="4850223"/>
                </a:cubicBezTo>
                <a:cubicBezTo>
                  <a:pt x="6067231" y="4850223"/>
                  <a:pt x="6069819" y="4850809"/>
                  <a:pt x="6072001" y="4851981"/>
                </a:cubicBezTo>
                <a:cubicBezTo>
                  <a:pt x="6074182" y="4853153"/>
                  <a:pt x="6075988" y="4854846"/>
                  <a:pt x="6077422" y="4857060"/>
                </a:cubicBezTo>
                <a:cubicBezTo>
                  <a:pt x="6078853" y="4859274"/>
                  <a:pt x="6079928" y="4861911"/>
                  <a:pt x="6080645" y="4864971"/>
                </a:cubicBezTo>
                <a:cubicBezTo>
                  <a:pt x="6081360" y="4868031"/>
                  <a:pt x="6081719" y="4871417"/>
                  <a:pt x="6081719" y="4875129"/>
                </a:cubicBezTo>
                <a:lnTo>
                  <a:pt x="6081719" y="4928553"/>
                </a:lnTo>
                <a:cubicBezTo>
                  <a:pt x="6081719" y="4929074"/>
                  <a:pt x="6081832" y="4929514"/>
                  <a:pt x="6082061" y="4929872"/>
                </a:cubicBezTo>
                <a:cubicBezTo>
                  <a:pt x="6082288" y="4930230"/>
                  <a:pt x="6082711" y="4930539"/>
                  <a:pt x="6083330" y="4930800"/>
                </a:cubicBezTo>
                <a:cubicBezTo>
                  <a:pt x="6083948" y="4931060"/>
                  <a:pt x="6084795" y="4931255"/>
                  <a:pt x="6085870" y="4931386"/>
                </a:cubicBezTo>
                <a:cubicBezTo>
                  <a:pt x="6086944" y="4931516"/>
                  <a:pt x="6088230" y="4931581"/>
                  <a:pt x="6089728" y="4931581"/>
                </a:cubicBezTo>
                <a:cubicBezTo>
                  <a:pt x="6091290" y="4931581"/>
                  <a:pt x="6092592" y="4931516"/>
                  <a:pt x="6093634" y="4931386"/>
                </a:cubicBezTo>
                <a:cubicBezTo>
                  <a:pt x="6094676" y="4931255"/>
                  <a:pt x="6095506" y="4931060"/>
                  <a:pt x="6096125" y="4930800"/>
                </a:cubicBezTo>
                <a:cubicBezTo>
                  <a:pt x="6096743" y="4930539"/>
                  <a:pt x="6097183" y="4930230"/>
                  <a:pt x="6097444" y="4929872"/>
                </a:cubicBezTo>
                <a:cubicBezTo>
                  <a:pt x="6097703" y="4929514"/>
                  <a:pt x="6097834" y="4929074"/>
                  <a:pt x="6097834" y="4928553"/>
                </a:cubicBezTo>
                <a:lnTo>
                  <a:pt x="6097834" y="4867120"/>
                </a:lnTo>
                <a:cubicBezTo>
                  <a:pt x="6102327" y="4861585"/>
                  <a:pt x="6106445" y="4857386"/>
                  <a:pt x="6110189" y="4854521"/>
                </a:cubicBezTo>
                <a:cubicBezTo>
                  <a:pt x="6113933" y="4851656"/>
                  <a:pt x="6117661" y="4850223"/>
                  <a:pt x="6121372" y="4850223"/>
                </a:cubicBezTo>
                <a:cubicBezTo>
                  <a:pt x="6124367" y="4850223"/>
                  <a:pt x="6126971" y="4850809"/>
                  <a:pt x="6129186" y="4851981"/>
                </a:cubicBezTo>
                <a:cubicBezTo>
                  <a:pt x="6131399" y="4853153"/>
                  <a:pt x="6133222" y="4854846"/>
                  <a:pt x="6134655" y="4857060"/>
                </a:cubicBezTo>
                <a:cubicBezTo>
                  <a:pt x="6136087" y="4859274"/>
                  <a:pt x="6137129" y="4861911"/>
                  <a:pt x="6137781" y="4864971"/>
                </a:cubicBezTo>
                <a:cubicBezTo>
                  <a:pt x="6138431" y="4868031"/>
                  <a:pt x="6138757" y="4871417"/>
                  <a:pt x="6138757" y="4875129"/>
                </a:cubicBezTo>
                <a:lnTo>
                  <a:pt x="6138757" y="4928553"/>
                </a:lnTo>
                <a:cubicBezTo>
                  <a:pt x="6138757" y="4929074"/>
                  <a:pt x="6138887" y="4929514"/>
                  <a:pt x="6139148" y="4929872"/>
                </a:cubicBezTo>
                <a:cubicBezTo>
                  <a:pt x="6139408" y="4930230"/>
                  <a:pt x="6139847" y="4930539"/>
                  <a:pt x="6140466" y="4930800"/>
                </a:cubicBezTo>
                <a:cubicBezTo>
                  <a:pt x="6141084" y="4931060"/>
                  <a:pt x="6141915" y="4931255"/>
                  <a:pt x="6142957" y="4931386"/>
                </a:cubicBezTo>
                <a:cubicBezTo>
                  <a:pt x="6143998" y="4931516"/>
                  <a:pt x="6145333" y="4931581"/>
                  <a:pt x="6146961" y="4931581"/>
                </a:cubicBezTo>
                <a:cubicBezTo>
                  <a:pt x="6148524" y="4931581"/>
                  <a:pt x="6149826" y="4931516"/>
                  <a:pt x="6150868" y="4931386"/>
                </a:cubicBezTo>
                <a:cubicBezTo>
                  <a:pt x="6151909" y="4931255"/>
                  <a:pt x="6152724" y="4931060"/>
                  <a:pt x="6153310" y="4930800"/>
                </a:cubicBezTo>
                <a:cubicBezTo>
                  <a:pt x="6153896" y="4930539"/>
                  <a:pt x="6154319" y="4930230"/>
                  <a:pt x="6154580" y="4929872"/>
                </a:cubicBezTo>
                <a:cubicBezTo>
                  <a:pt x="6154839" y="4929514"/>
                  <a:pt x="6154970" y="4929074"/>
                  <a:pt x="6154970" y="4928553"/>
                </a:cubicBezTo>
                <a:lnTo>
                  <a:pt x="6154970" y="4872980"/>
                </a:lnTo>
                <a:cubicBezTo>
                  <a:pt x="6154970" y="4868031"/>
                  <a:pt x="6154465" y="4863327"/>
                  <a:pt x="6153456" y="4858867"/>
                </a:cubicBezTo>
                <a:cubicBezTo>
                  <a:pt x="6152447" y="4854407"/>
                  <a:pt x="6150754" y="4850516"/>
                  <a:pt x="6148378" y="4847195"/>
                </a:cubicBezTo>
                <a:cubicBezTo>
                  <a:pt x="6146000" y="4843875"/>
                  <a:pt x="6142891" y="4841221"/>
                  <a:pt x="6139050" y="4839235"/>
                </a:cubicBezTo>
                <a:cubicBezTo>
                  <a:pt x="6135208" y="4837250"/>
                  <a:pt x="6130455" y="4836257"/>
                  <a:pt x="6124791" y="4836257"/>
                </a:cubicBezTo>
                <a:cubicBezTo>
                  <a:pt x="6122447" y="4836257"/>
                  <a:pt x="6120118" y="4836566"/>
                  <a:pt x="6117807" y="4837184"/>
                </a:cubicBezTo>
                <a:cubicBezTo>
                  <a:pt x="6115495" y="4837803"/>
                  <a:pt x="6113119" y="4838796"/>
                  <a:pt x="6110678" y="4840163"/>
                </a:cubicBezTo>
                <a:cubicBezTo>
                  <a:pt x="6108236" y="4841531"/>
                  <a:pt x="6105697" y="4843321"/>
                  <a:pt x="6103059" y="4845535"/>
                </a:cubicBezTo>
                <a:cubicBezTo>
                  <a:pt x="6100422" y="4847749"/>
                  <a:pt x="6097639" y="4850451"/>
                  <a:pt x="6094709" y="4853642"/>
                </a:cubicBezTo>
                <a:cubicBezTo>
                  <a:pt x="6093666" y="4851037"/>
                  <a:pt x="6092365" y="4848677"/>
                  <a:pt x="6090802" y="4846561"/>
                </a:cubicBezTo>
                <a:cubicBezTo>
                  <a:pt x="6089239" y="4844444"/>
                  <a:pt x="6087351" y="4842621"/>
                  <a:pt x="6085137" y="4841091"/>
                </a:cubicBezTo>
                <a:cubicBezTo>
                  <a:pt x="6082923" y="4839561"/>
                  <a:pt x="6080367" y="4838373"/>
                  <a:pt x="6077470" y="4837526"/>
                </a:cubicBezTo>
                <a:cubicBezTo>
                  <a:pt x="6074572" y="4836680"/>
                  <a:pt x="6071300" y="4836257"/>
                  <a:pt x="6067655" y="4836257"/>
                </a:cubicBezTo>
                <a:close/>
                <a:moveTo>
                  <a:pt x="5908859" y="4836257"/>
                </a:moveTo>
                <a:cubicBezTo>
                  <a:pt x="5903520" y="4836257"/>
                  <a:pt x="5898848" y="4836973"/>
                  <a:pt x="5894844" y="4838405"/>
                </a:cubicBezTo>
                <a:cubicBezTo>
                  <a:pt x="5890840" y="4839838"/>
                  <a:pt x="5887502" y="4841742"/>
                  <a:pt x="5884833" y="4844119"/>
                </a:cubicBezTo>
                <a:cubicBezTo>
                  <a:pt x="5882163" y="4846496"/>
                  <a:pt x="5880161" y="4849263"/>
                  <a:pt x="5878826" y="4852421"/>
                </a:cubicBezTo>
                <a:cubicBezTo>
                  <a:pt x="5877491" y="4855579"/>
                  <a:pt x="5876824" y="4858883"/>
                  <a:pt x="5876824" y="4862334"/>
                </a:cubicBezTo>
                <a:cubicBezTo>
                  <a:pt x="5876824" y="4866241"/>
                  <a:pt x="5877459" y="4869594"/>
                  <a:pt x="5878729" y="4872394"/>
                </a:cubicBezTo>
                <a:cubicBezTo>
                  <a:pt x="5879998" y="4875194"/>
                  <a:pt x="5881675" y="4877603"/>
                  <a:pt x="5883759" y="4879621"/>
                </a:cubicBezTo>
                <a:cubicBezTo>
                  <a:pt x="5885842" y="4881640"/>
                  <a:pt x="5888203" y="4883349"/>
                  <a:pt x="5890840" y="4884749"/>
                </a:cubicBezTo>
                <a:cubicBezTo>
                  <a:pt x="5893477" y="4886149"/>
                  <a:pt x="5896179" y="4887402"/>
                  <a:pt x="5898946" y="4888509"/>
                </a:cubicBezTo>
                <a:cubicBezTo>
                  <a:pt x="5901713" y="4889616"/>
                  <a:pt x="5904399" y="4890674"/>
                  <a:pt x="5907004" y="4891683"/>
                </a:cubicBezTo>
                <a:cubicBezTo>
                  <a:pt x="5909608" y="4892693"/>
                  <a:pt x="5911952" y="4893848"/>
                  <a:pt x="5914036" y="4895151"/>
                </a:cubicBezTo>
                <a:cubicBezTo>
                  <a:pt x="5916119" y="4896453"/>
                  <a:pt x="5917796" y="4897951"/>
                  <a:pt x="5919066" y="4899643"/>
                </a:cubicBezTo>
                <a:cubicBezTo>
                  <a:pt x="5920335" y="4901336"/>
                  <a:pt x="5920970" y="4903420"/>
                  <a:pt x="5920970" y="4905894"/>
                </a:cubicBezTo>
                <a:cubicBezTo>
                  <a:pt x="5920970" y="4908303"/>
                  <a:pt x="5920531" y="4910387"/>
                  <a:pt x="5919652" y="4912145"/>
                </a:cubicBezTo>
                <a:cubicBezTo>
                  <a:pt x="5918773" y="4913903"/>
                  <a:pt x="5917519" y="4915352"/>
                  <a:pt x="5915892" y="4916491"/>
                </a:cubicBezTo>
                <a:cubicBezTo>
                  <a:pt x="5914263" y="4917631"/>
                  <a:pt x="5912343" y="4918493"/>
                  <a:pt x="5910129" y="4919079"/>
                </a:cubicBezTo>
                <a:cubicBezTo>
                  <a:pt x="5907915" y="4919665"/>
                  <a:pt x="5905441" y="4919958"/>
                  <a:pt x="5902706" y="4919958"/>
                </a:cubicBezTo>
                <a:cubicBezTo>
                  <a:pt x="5899060" y="4919958"/>
                  <a:pt x="5895837" y="4919519"/>
                  <a:pt x="5893037" y="4918640"/>
                </a:cubicBezTo>
                <a:cubicBezTo>
                  <a:pt x="5890237" y="4917761"/>
                  <a:pt x="5887812" y="4916801"/>
                  <a:pt x="5885761" y="4915759"/>
                </a:cubicBezTo>
                <a:cubicBezTo>
                  <a:pt x="5883710" y="4914717"/>
                  <a:pt x="5881984" y="4913757"/>
                  <a:pt x="5880584" y="4912878"/>
                </a:cubicBezTo>
                <a:cubicBezTo>
                  <a:pt x="5879184" y="4911998"/>
                  <a:pt x="5878126" y="4911559"/>
                  <a:pt x="5877410" y="4911559"/>
                </a:cubicBezTo>
                <a:cubicBezTo>
                  <a:pt x="5876954" y="4911559"/>
                  <a:pt x="5876547" y="4911673"/>
                  <a:pt x="5876189" y="4911901"/>
                </a:cubicBezTo>
                <a:cubicBezTo>
                  <a:pt x="5875831" y="4912129"/>
                  <a:pt x="5875554" y="4912503"/>
                  <a:pt x="5875359" y="4913024"/>
                </a:cubicBezTo>
                <a:cubicBezTo>
                  <a:pt x="5875164" y="4913545"/>
                  <a:pt x="5875001" y="4914229"/>
                  <a:pt x="5874871" y="4915075"/>
                </a:cubicBezTo>
                <a:cubicBezTo>
                  <a:pt x="5874741" y="4915922"/>
                  <a:pt x="5874675" y="4916963"/>
                  <a:pt x="5874675" y="4918200"/>
                </a:cubicBezTo>
                <a:cubicBezTo>
                  <a:pt x="5874675" y="4920219"/>
                  <a:pt x="5874838" y="4921814"/>
                  <a:pt x="5875164" y="4922986"/>
                </a:cubicBezTo>
                <a:cubicBezTo>
                  <a:pt x="5875489" y="4924158"/>
                  <a:pt x="5876010" y="4925070"/>
                  <a:pt x="5876726" y="4925721"/>
                </a:cubicBezTo>
                <a:cubicBezTo>
                  <a:pt x="5877442" y="4926372"/>
                  <a:pt x="5878582" y="4927105"/>
                  <a:pt x="5880145" y="4927918"/>
                </a:cubicBezTo>
                <a:cubicBezTo>
                  <a:pt x="5881708" y="4928732"/>
                  <a:pt x="5883612" y="4929514"/>
                  <a:pt x="5885858" y="4930262"/>
                </a:cubicBezTo>
                <a:cubicBezTo>
                  <a:pt x="5888105" y="4931011"/>
                  <a:pt x="5890644" y="4931630"/>
                  <a:pt x="5893477" y="4932118"/>
                </a:cubicBezTo>
                <a:cubicBezTo>
                  <a:pt x="5896309" y="4932607"/>
                  <a:pt x="5899288" y="4932851"/>
                  <a:pt x="5902413" y="4932851"/>
                </a:cubicBezTo>
                <a:cubicBezTo>
                  <a:pt x="5907492" y="4932851"/>
                  <a:pt x="5912148" y="4932232"/>
                  <a:pt x="5916380" y="4930995"/>
                </a:cubicBezTo>
                <a:cubicBezTo>
                  <a:pt x="5920612" y="4929758"/>
                  <a:pt x="5924258" y="4927935"/>
                  <a:pt x="5927319" y="4925526"/>
                </a:cubicBezTo>
                <a:cubicBezTo>
                  <a:pt x="5930379" y="4923116"/>
                  <a:pt x="5932739" y="4920154"/>
                  <a:pt x="5934400" y="4916638"/>
                </a:cubicBezTo>
                <a:cubicBezTo>
                  <a:pt x="5936060" y="4913122"/>
                  <a:pt x="5936890" y="4909117"/>
                  <a:pt x="5936890" y="4904625"/>
                </a:cubicBezTo>
                <a:cubicBezTo>
                  <a:pt x="5936890" y="4900848"/>
                  <a:pt x="5936255" y="4897592"/>
                  <a:pt x="5934986" y="4894858"/>
                </a:cubicBezTo>
                <a:cubicBezTo>
                  <a:pt x="5933716" y="4892123"/>
                  <a:pt x="5932039" y="4889779"/>
                  <a:pt x="5929956" y="4887826"/>
                </a:cubicBezTo>
                <a:cubicBezTo>
                  <a:pt x="5927872" y="4885872"/>
                  <a:pt x="5925479" y="4884212"/>
                  <a:pt x="5922777" y="4882844"/>
                </a:cubicBezTo>
                <a:cubicBezTo>
                  <a:pt x="5920075" y="4881477"/>
                  <a:pt x="5917340" y="4880240"/>
                  <a:pt x="5914573" y="4879133"/>
                </a:cubicBezTo>
                <a:cubicBezTo>
                  <a:pt x="5911806" y="4878026"/>
                  <a:pt x="5909087" y="4876952"/>
                  <a:pt x="5906418" y="4875910"/>
                </a:cubicBezTo>
                <a:cubicBezTo>
                  <a:pt x="5903748" y="4874868"/>
                  <a:pt x="5901371" y="4873696"/>
                  <a:pt x="5899288" y="4872394"/>
                </a:cubicBezTo>
                <a:cubicBezTo>
                  <a:pt x="5897204" y="4871092"/>
                  <a:pt x="5895511" y="4869578"/>
                  <a:pt x="5894209" y="4867852"/>
                </a:cubicBezTo>
                <a:cubicBezTo>
                  <a:pt x="5892907" y="4866127"/>
                  <a:pt x="5892256" y="4863994"/>
                  <a:pt x="5892256" y="4861455"/>
                </a:cubicBezTo>
                <a:cubicBezTo>
                  <a:pt x="5892256" y="4859632"/>
                  <a:pt x="5892598" y="4857939"/>
                  <a:pt x="5893281" y="4856376"/>
                </a:cubicBezTo>
                <a:cubicBezTo>
                  <a:pt x="5893965" y="4854814"/>
                  <a:pt x="5894974" y="4853463"/>
                  <a:pt x="5896309" y="4852323"/>
                </a:cubicBezTo>
                <a:cubicBezTo>
                  <a:pt x="5897644" y="4851184"/>
                  <a:pt x="5899353" y="4850305"/>
                  <a:pt x="5901437" y="4849686"/>
                </a:cubicBezTo>
                <a:cubicBezTo>
                  <a:pt x="5903520" y="4849067"/>
                  <a:pt x="5905929" y="4848758"/>
                  <a:pt x="5908664" y="4848758"/>
                </a:cubicBezTo>
                <a:cubicBezTo>
                  <a:pt x="5911724" y="4848758"/>
                  <a:pt x="5914443" y="4849116"/>
                  <a:pt x="5916819" y="4849833"/>
                </a:cubicBezTo>
                <a:cubicBezTo>
                  <a:pt x="5919196" y="4850549"/>
                  <a:pt x="5921263" y="4851314"/>
                  <a:pt x="5923021" y="4852128"/>
                </a:cubicBezTo>
                <a:cubicBezTo>
                  <a:pt x="5924779" y="4852942"/>
                  <a:pt x="5926212" y="4853707"/>
                  <a:pt x="5927319" y="4854423"/>
                </a:cubicBezTo>
                <a:cubicBezTo>
                  <a:pt x="5928425" y="4855139"/>
                  <a:pt x="5929272" y="4855497"/>
                  <a:pt x="5929858" y="4855497"/>
                </a:cubicBezTo>
                <a:cubicBezTo>
                  <a:pt x="5930249" y="4855497"/>
                  <a:pt x="5930607" y="4855383"/>
                  <a:pt x="5930932" y="4855155"/>
                </a:cubicBezTo>
                <a:cubicBezTo>
                  <a:pt x="5931258" y="4854928"/>
                  <a:pt x="5931535" y="4854553"/>
                  <a:pt x="5931763" y="4854032"/>
                </a:cubicBezTo>
                <a:cubicBezTo>
                  <a:pt x="5931990" y="4853511"/>
                  <a:pt x="5932153" y="4852844"/>
                  <a:pt x="5932251" y="4852030"/>
                </a:cubicBezTo>
                <a:cubicBezTo>
                  <a:pt x="5932349" y="4851216"/>
                  <a:pt x="5932398" y="4850256"/>
                  <a:pt x="5932398" y="4849149"/>
                </a:cubicBezTo>
                <a:cubicBezTo>
                  <a:pt x="5932398" y="4848107"/>
                  <a:pt x="5932349" y="4847228"/>
                  <a:pt x="5932251" y="4846512"/>
                </a:cubicBezTo>
                <a:cubicBezTo>
                  <a:pt x="5932153" y="4845796"/>
                  <a:pt x="5932056" y="4845193"/>
                  <a:pt x="5931958" y="4844705"/>
                </a:cubicBezTo>
                <a:cubicBezTo>
                  <a:pt x="5931860" y="4844217"/>
                  <a:pt x="5931697" y="4843777"/>
                  <a:pt x="5931470" y="4843386"/>
                </a:cubicBezTo>
                <a:cubicBezTo>
                  <a:pt x="5931242" y="4842996"/>
                  <a:pt x="5930786" y="4842540"/>
                  <a:pt x="5930102" y="4842019"/>
                </a:cubicBezTo>
                <a:cubicBezTo>
                  <a:pt x="5929419" y="4841498"/>
                  <a:pt x="5928409" y="4840896"/>
                  <a:pt x="5927075" y="4840212"/>
                </a:cubicBezTo>
                <a:cubicBezTo>
                  <a:pt x="5925739" y="4839528"/>
                  <a:pt x="5924128" y="4838894"/>
                  <a:pt x="5922240" y="4838308"/>
                </a:cubicBezTo>
                <a:cubicBezTo>
                  <a:pt x="5920352" y="4837722"/>
                  <a:pt x="5918236" y="4837233"/>
                  <a:pt x="5915892" y="4836843"/>
                </a:cubicBezTo>
                <a:cubicBezTo>
                  <a:pt x="5913547" y="4836452"/>
                  <a:pt x="5911203" y="4836257"/>
                  <a:pt x="5908859" y="4836257"/>
                </a:cubicBezTo>
                <a:close/>
                <a:moveTo>
                  <a:pt x="5560829" y="4836257"/>
                </a:moveTo>
                <a:cubicBezTo>
                  <a:pt x="5557444" y="4836257"/>
                  <a:pt x="5554090" y="4836566"/>
                  <a:pt x="5550770" y="4837184"/>
                </a:cubicBezTo>
                <a:cubicBezTo>
                  <a:pt x="5547449" y="4837803"/>
                  <a:pt x="5544389" y="4838584"/>
                  <a:pt x="5541589" y="4839528"/>
                </a:cubicBezTo>
                <a:cubicBezTo>
                  <a:pt x="5538789" y="4840473"/>
                  <a:pt x="5536315" y="4841514"/>
                  <a:pt x="5534166" y="4842654"/>
                </a:cubicBezTo>
                <a:cubicBezTo>
                  <a:pt x="5532017" y="4843793"/>
                  <a:pt x="5530503" y="4844786"/>
                  <a:pt x="5529624" y="4845633"/>
                </a:cubicBezTo>
                <a:cubicBezTo>
                  <a:pt x="5528745" y="4846479"/>
                  <a:pt x="5528192" y="4847375"/>
                  <a:pt x="5527964" y="4848319"/>
                </a:cubicBezTo>
                <a:cubicBezTo>
                  <a:pt x="5527736" y="4849263"/>
                  <a:pt x="5527622" y="4850549"/>
                  <a:pt x="5527622" y="4852177"/>
                </a:cubicBezTo>
                <a:cubicBezTo>
                  <a:pt x="5527622" y="4853153"/>
                  <a:pt x="5527687" y="4854049"/>
                  <a:pt x="5527818" y="4854862"/>
                </a:cubicBezTo>
                <a:cubicBezTo>
                  <a:pt x="5527948" y="4855676"/>
                  <a:pt x="5528159" y="4856344"/>
                  <a:pt x="5528452" y="4856865"/>
                </a:cubicBezTo>
                <a:cubicBezTo>
                  <a:pt x="5528745" y="4857386"/>
                  <a:pt x="5529087" y="4857776"/>
                  <a:pt x="5529478" y="4858037"/>
                </a:cubicBezTo>
                <a:cubicBezTo>
                  <a:pt x="5529869" y="4858297"/>
                  <a:pt x="5530324" y="4858427"/>
                  <a:pt x="5530845" y="4858427"/>
                </a:cubicBezTo>
                <a:cubicBezTo>
                  <a:pt x="5531627" y="4858427"/>
                  <a:pt x="5532815" y="4857955"/>
                  <a:pt x="5534410" y="4857011"/>
                </a:cubicBezTo>
                <a:cubicBezTo>
                  <a:pt x="5536005" y="4856067"/>
                  <a:pt x="5537991" y="4855025"/>
                  <a:pt x="5540368" y="4853886"/>
                </a:cubicBezTo>
                <a:cubicBezTo>
                  <a:pt x="5542745" y="4852746"/>
                  <a:pt x="5545512" y="4851704"/>
                  <a:pt x="5548670" y="4850760"/>
                </a:cubicBezTo>
                <a:cubicBezTo>
                  <a:pt x="5551828" y="4849816"/>
                  <a:pt x="5555393" y="4849344"/>
                  <a:pt x="5559364" y="4849344"/>
                </a:cubicBezTo>
                <a:cubicBezTo>
                  <a:pt x="5563076" y="4849344"/>
                  <a:pt x="5566201" y="4849784"/>
                  <a:pt x="5568741" y="4850663"/>
                </a:cubicBezTo>
                <a:cubicBezTo>
                  <a:pt x="5571280" y="4851542"/>
                  <a:pt x="5573347" y="4852844"/>
                  <a:pt x="5574943" y="4854569"/>
                </a:cubicBezTo>
                <a:cubicBezTo>
                  <a:pt x="5576538" y="4856295"/>
                  <a:pt x="5577694" y="4858460"/>
                  <a:pt x="5578410" y="4861064"/>
                </a:cubicBezTo>
                <a:cubicBezTo>
                  <a:pt x="5579126" y="4863669"/>
                  <a:pt x="5579484" y="4866664"/>
                  <a:pt x="5579484" y="4870050"/>
                </a:cubicBezTo>
                <a:lnTo>
                  <a:pt x="5579484" y="4876887"/>
                </a:lnTo>
                <a:lnTo>
                  <a:pt x="5567373" y="4876887"/>
                </a:lnTo>
                <a:cubicBezTo>
                  <a:pt x="5560536" y="4876887"/>
                  <a:pt x="5554383" y="4877489"/>
                  <a:pt x="5548914" y="4878694"/>
                </a:cubicBezTo>
                <a:cubicBezTo>
                  <a:pt x="5543445" y="4879898"/>
                  <a:pt x="5538822" y="4881705"/>
                  <a:pt x="5535045" y="4884114"/>
                </a:cubicBezTo>
                <a:cubicBezTo>
                  <a:pt x="5531269" y="4886523"/>
                  <a:pt x="5528371" y="4889551"/>
                  <a:pt x="5526353" y="4893197"/>
                </a:cubicBezTo>
                <a:cubicBezTo>
                  <a:pt x="5524334" y="4896844"/>
                  <a:pt x="5523325" y="4901141"/>
                  <a:pt x="5523325" y="4906090"/>
                </a:cubicBezTo>
                <a:cubicBezTo>
                  <a:pt x="5523325" y="4910322"/>
                  <a:pt x="5524057" y="4914098"/>
                  <a:pt x="5525522" y="4917419"/>
                </a:cubicBezTo>
                <a:cubicBezTo>
                  <a:pt x="5526987" y="4920740"/>
                  <a:pt x="5529038" y="4923540"/>
                  <a:pt x="5531675" y="4925819"/>
                </a:cubicBezTo>
                <a:cubicBezTo>
                  <a:pt x="5534313" y="4928098"/>
                  <a:pt x="5537503" y="4929839"/>
                  <a:pt x="5541247" y="4931044"/>
                </a:cubicBezTo>
                <a:cubicBezTo>
                  <a:pt x="5544991" y="4932248"/>
                  <a:pt x="5549174" y="4932851"/>
                  <a:pt x="5553797" y="4932851"/>
                </a:cubicBezTo>
                <a:cubicBezTo>
                  <a:pt x="5559071" y="4932851"/>
                  <a:pt x="5564069" y="4931711"/>
                  <a:pt x="5568789" y="4929432"/>
                </a:cubicBezTo>
                <a:cubicBezTo>
                  <a:pt x="5573510" y="4927153"/>
                  <a:pt x="5577791" y="4923963"/>
                  <a:pt x="5581633" y="4919861"/>
                </a:cubicBezTo>
                <a:lnTo>
                  <a:pt x="5581633" y="4928651"/>
                </a:lnTo>
                <a:cubicBezTo>
                  <a:pt x="5581633" y="4929432"/>
                  <a:pt x="5581861" y="4930018"/>
                  <a:pt x="5582317" y="4930409"/>
                </a:cubicBezTo>
                <a:cubicBezTo>
                  <a:pt x="5582772" y="4930800"/>
                  <a:pt x="5583505" y="4931093"/>
                  <a:pt x="5584514" y="4931288"/>
                </a:cubicBezTo>
                <a:cubicBezTo>
                  <a:pt x="5585523" y="4931483"/>
                  <a:pt x="5586874" y="4931581"/>
                  <a:pt x="5588567" y="4931581"/>
                </a:cubicBezTo>
                <a:cubicBezTo>
                  <a:pt x="5590325" y="4931581"/>
                  <a:pt x="5591660" y="4931483"/>
                  <a:pt x="5592572" y="4931288"/>
                </a:cubicBezTo>
                <a:cubicBezTo>
                  <a:pt x="5593483" y="4931093"/>
                  <a:pt x="5594200" y="4930800"/>
                  <a:pt x="5594720" y="4930409"/>
                </a:cubicBezTo>
                <a:cubicBezTo>
                  <a:pt x="5595241" y="4930018"/>
                  <a:pt x="5595502" y="4929432"/>
                  <a:pt x="5595502" y="4928651"/>
                </a:cubicBezTo>
                <a:lnTo>
                  <a:pt x="5595502" y="4869366"/>
                </a:lnTo>
                <a:cubicBezTo>
                  <a:pt x="5595502" y="4863897"/>
                  <a:pt x="5594883" y="4859111"/>
                  <a:pt x="5593646" y="4855009"/>
                </a:cubicBezTo>
                <a:cubicBezTo>
                  <a:pt x="5592409" y="4850907"/>
                  <a:pt x="5590423" y="4847472"/>
                  <a:pt x="5587688" y="4844705"/>
                </a:cubicBezTo>
                <a:cubicBezTo>
                  <a:pt x="5584954" y="4841938"/>
                  <a:pt x="5581372" y="4839838"/>
                  <a:pt x="5576945" y="4838405"/>
                </a:cubicBezTo>
                <a:cubicBezTo>
                  <a:pt x="5572517" y="4836973"/>
                  <a:pt x="5567145" y="4836257"/>
                  <a:pt x="5560829" y="4836257"/>
                </a:cubicBezTo>
                <a:close/>
                <a:moveTo>
                  <a:pt x="5421126" y="4836257"/>
                </a:moveTo>
                <a:cubicBezTo>
                  <a:pt x="5416113" y="4836257"/>
                  <a:pt x="5411148" y="4837543"/>
                  <a:pt x="5406232" y="4840115"/>
                </a:cubicBezTo>
                <a:cubicBezTo>
                  <a:pt x="5401316" y="4842686"/>
                  <a:pt x="5396384" y="4846740"/>
                  <a:pt x="5391435" y="4852274"/>
                </a:cubicBezTo>
                <a:lnTo>
                  <a:pt x="5391435" y="4840652"/>
                </a:lnTo>
                <a:cubicBezTo>
                  <a:pt x="5391435" y="4840131"/>
                  <a:pt x="5391321" y="4839691"/>
                  <a:pt x="5391093" y="4839333"/>
                </a:cubicBezTo>
                <a:cubicBezTo>
                  <a:pt x="5390865" y="4838975"/>
                  <a:pt x="5390491" y="4838649"/>
                  <a:pt x="5389970" y="4838356"/>
                </a:cubicBezTo>
                <a:cubicBezTo>
                  <a:pt x="5389449" y="4838063"/>
                  <a:pt x="5388717" y="4837868"/>
                  <a:pt x="5387773" y="4837770"/>
                </a:cubicBezTo>
                <a:cubicBezTo>
                  <a:pt x="5386828" y="4837673"/>
                  <a:pt x="5385640" y="4837624"/>
                  <a:pt x="5384208" y="4837624"/>
                </a:cubicBezTo>
                <a:cubicBezTo>
                  <a:pt x="5382710" y="4837624"/>
                  <a:pt x="5381506" y="4837673"/>
                  <a:pt x="5380594" y="4837770"/>
                </a:cubicBezTo>
                <a:cubicBezTo>
                  <a:pt x="5379682" y="4837868"/>
                  <a:pt x="5378934" y="4838063"/>
                  <a:pt x="5378348" y="4838356"/>
                </a:cubicBezTo>
                <a:cubicBezTo>
                  <a:pt x="5377762" y="4838649"/>
                  <a:pt x="5377371" y="4838975"/>
                  <a:pt x="5377176" y="4839333"/>
                </a:cubicBezTo>
                <a:cubicBezTo>
                  <a:pt x="5376980" y="4839691"/>
                  <a:pt x="5376883" y="4840131"/>
                  <a:pt x="5376883" y="4840652"/>
                </a:cubicBezTo>
                <a:lnTo>
                  <a:pt x="5376883" y="4928553"/>
                </a:lnTo>
                <a:cubicBezTo>
                  <a:pt x="5376883" y="4929074"/>
                  <a:pt x="5376997" y="4929514"/>
                  <a:pt x="5377224" y="4929872"/>
                </a:cubicBezTo>
                <a:cubicBezTo>
                  <a:pt x="5377452" y="4930230"/>
                  <a:pt x="5377876" y="4930539"/>
                  <a:pt x="5378494" y="4930800"/>
                </a:cubicBezTo>
                <a:cubicBezTo>
                  <a:pt x="5379113" y="4931060"/>
                  <a:pt x="5379943" y="4931255"/>
                  <a:pt x="5380985" y="4931386"/>
                </a:cubicBezTo>
                <a:cubicBezTo>
                  <a:pt x="5382026" y="4931516"/>
                  <a:pt x="5383329" y="4931581"/>
                  <a:pt x="5384891" y="4931581"/>
                </a:cubicBezTo>
                <a:cubicBezTo>
                  <a:pt x="5386519" y="4931581"/>
                  <a:pt x="5387854" y="4931516"/>
                  <a:pt x="5388896" y="4931386"/>
                </a:cubicBezTo>
                <a:cubicBezTo>
                  <a:pt x="5389938" y="4931255"/>
                  <a:pt x="5390752" y="4931060"/>
                  <a:pt x="5391338" y="4930800"/>
                </a:cubicBezTo>
                <a:cubicBezTo>
                  <a:pt x="5391924" y="4930539"/>
                  <a:pt x="5392347" y="4930230"/>
                  <a:pt x="5392607" y="4929872"/>
                </a:cubicBezTo>
                <a:cubicBezTo>
                  <a:pt x="5392868" y="4929514"/>
                  <a:pt x="5392998" y="4929074"/>
                  <a:pt x="5392998" y="4928553"/>
                </a:cubicBezTo>
                <a:lnTo>
                  <a:pt x="5392998" y="4867120"/>
                </a:lnTo>
                <a:cubicBezTo>
                  <a:pt x="5397426" y="4861585"/>
                  <a:pt x="5401658" y="4857386"/>
                  <a:pt x="5405695" y="4854521"/>
                </a:cubicBezTo>
                <a:cubicBezTo>
                  <a:pt x="5409732" y="4851656"/>
                  <a:pt x="5413769" y="4850223"/>
                  <a:pt x="5417806" y="4850223"/>
                </a:cubicBezTo>
                <a:cubicBezTo>
                  <a:pt x="5420931" y="4850223"/>
                  <a:pt x="5423682" y="4850809"/>
                  <a:pt x="5426059" y="4851981"/>
                </a:cubicBezTo>
                <a:cubicBezTo>
                  <a:pt x="5428435" y="4853153"/>
                  <a:pt x="5430372" y="4854846"/>
                  <a:pt x="5431870" y="4857060"/>
                </a:cubicBezTo>
                <a:cubicBezTo>
                  <a:pt x="5433368" y="4859274"/>
                  <a:pt x="5434507" y="4861911"/>
                  <a:pt x="5435288" y="4864971"/>
                </a:cubicBezTo>
                <a:cubicBezTo>
                  <a:pt x="5436070" y="4868031"/>
                  <a:pt x="5436460" y="4872068"/>
                  <a:pt x="5436460" y="4877082"/>
                </a:cubicBezTo>
                <a:lnTo>
                  <a:pt x="5436460" y="4928553"/>
                </a:lnTo>
                <a:cubicBezTo>
                  <a:pt x="5436460" y="4929074"/>
                  <a:pt x="5436591" y="4929514"/>
                  <a:pt x="5436851" y="4929872"/>
                </a:cubicBezTo>
                <a:cubicBezTo>
                  <a:pt x="5437111" y="4930230"/>
                  <a:pt x="5437535" y="4930539"/>
                  <a:pt x="5438121" y="4930800"/>
                </a:cubicBezTo>
                <a:cubicBezTo>
                  <a:pt x="5438707" y="4931060"/>
                  <a:pt x="5439521" y="4931255"/>
                  <a:pt x="5440562" y="4931386"/>
                </a:cubicBezTo>
                <a:cubicBezTo>
                  <a:pt x="5441604" y="4931516"/>
                  <a:pt x="5442939" y="4931581"/>
                  <a:pt x="5444567" y="4931581"/>
                </a:cubicBezTo>
                <a:cubicBezTo>
                  <a:pt x="5446130" y="4931581"/>
                  <a:pt x="5447432" y="4931516"/>
                  <a:pt x="5448474" y="4931386"/>
                </a:cubicBezTo>
                <a:cubicBezTo>
                  <a:pt x="5449515" y="4931255"/>
                  <a:pt x="5450329" y="4931060"/>
                  <a:pt x="5450915" y="4930800"/>
                </a:cubicBezTo>
                <a:cubicBezTo>
                  <a:pt x="5451501" y="4930539"/>
                  <a:pt x="5451925" y="4930230"/>
                  <a:pt x="5452185" y="4929872"/>
                </a:cubicBezTo>
                <a:cubicBezTo>
                  <a:pt x="5452445" y="4929514"/>
                  <a:pt x="5452576" y="4929074"/>
                  <a:pt x="5452576" y="4928553"/>
                </a:cubicBezTo>
                <a:lnTo>
                  <a:pt x="5452576" y="4874933"/>
                </a:lnTo>
                <a:cubicBezTo>
                  <a:pt x="5452576" y="4868683"/>
                  <a:pt x="5452038" y="4863327"/>
                  <a:pt x="5450964" y="4858867"/>
                </a:cubicBezTo>
                <a:cubicBezTo>
                  <a:pt x="5449890" y="4854407"/>
                  <a:pt x="5448115" y="4850516"/>
                  <a:pt x="5445641" y="4847195"/>
                </a:cubicBezTo>
                <a:cubicBezTo>
                  <a:pt x="5443167" y="4843875"/>
                  <a:pt x="5439928" y="4841221"/>
                  <a:pt x="5435923" y="4839235"/>
                </a:cubicBezTo>
                <a:cubicBezTo>
                  <a:pt x="5431919" y="4837250"/>
                  <a:pt x="5426987" y="4836257"/>
                  <a:pt x="5421126" y="4836257"/>
                </a:cubicBezTo>
                <a:close/>
                <a:moveTo>
                  <a:pt x="5310784" y="4836257"/>
                </a:moveTo>
                <a:cubicBezTo>
                  <a:pt x="5303296" y="4836257"/>
                  <a:pt x="5296752" y="4837461"/>
                  <a:pt x="5291153" y="4839870"/>
                </a:cubicBezTo>
                <a:cubicBezTo>
                  <a:pt x="5285553" y="4842279"/>
                  <a:pt x="5280881" y="4845665"/>
                  <a:pt x="5277137" y="4850028"/>
                </a:cubicBezTo>
                <a:cubicBezTo>
                  <a:pt x="5273393" y="4854390"/>
                  <a:pt x="5270594" y="4859583"/>
                  <a:pt x="5268738" y="4865606"/>
                </a:cubicBezTo>
                <a:cubicBezTo>
                  <a:pt x="5266882" y="4871629"/>
                  <a:pt x="5265954" y="4878221"/>
                  <a:pt x="5265954" y="4885384"/>
                </a:cubicBezTo>
                <a:cubicBezTo>
                  <a:pt x="5265954" y="4892807"/>
                  <a:pt x="5266833" y="4899448"/>
                  <a:pt x="5268591" y="4905308"/>
                </a:cubicBezTo>
                <a:cubicBezTo>
                  <a:pt x="5270349" y="4911168"/>
                  <a:pt x="5273019" y="4916149"/>
                  <a:pt x="5276600" y="4920251"/>
                </a:cubicBezTo>
                <a:cubicBezTo>
                  <a:pt x="5280181" y="4924354"/>
                  <a:pt x="5284658" y="4927479"/>
                  <a:pt x="5290030" y="4929628"/>
                </a:cubicBezTo>
                <a:cubicBezTo>
                  <a:pt x="5295401" y="4931776"/>
                  <a:pt x="5301701" y="4932851"/>
                  <a:pt x="5308928" y="4932851"/>
                </a:cubicBezTo>
                <a:cubicBezTo>
                  <a:pt x="5316351" y="4932851"/>
                  <a:pt x="5322879" y="4931630"/>
                  <a:pt x="5328511" y="4929188"/>
                </a:cubicBezTo>
                <a:cubicBezTo>
                  <a:pt x="5334143" y="4926746"/>
                  <a:pt x="5338831" y="4923344"/>
                  <a:pt x="5342575" y="4918982"/>
                </a:cubicBezTo>
                <a:cubicBezTo>
                  <a:pt x="5346319" y="4914619"/>
                  <a:pt x="5349135" y="4909427"/>
                  <a:pt x="5351024" y="4903404"/>
                </a:cubicBezTo>
                <a:cubicBezTo>
                  <a:pt x="5352912" y="4897381"/>
                  <a:pt x="5353856" y="4890788"/>
                  <a:pt x="5353856" y="4883626"/>
                </a:cubicBezTo>
                <a:cubicBezTo>
                  <a:pt x="5353856" y="4876268"/>
                  <a:pt x="5352961" y="4869659"/>
                  <a:pt x="5351170" y="4863799"/>
                </a:cubicBezTo>
                <a:cubicBezTo>
                  <a:pt x="5349379" y="4857939"/>
                  <a:pt x="5346694" y="4852958"/>
                  <a:pt x="5343112" y="4848856"/>
                </a:cubicBezTo>
                <a:cubicBezTo>
                  <a:pt x="5339531" y="4844754"/>
                  <a:pt x="5335055" y="4841628"/>
                  <a:pt x="5329683" y="4839480"/>
                </a:cubicBezTo>
                <a:cubicBezTo>
                  <a:pt x="5324311" y="4837331"/>
                  <a:pt x="5318012" y="4836257"/>
                  <a:pt x="5310784" y="4836257"/>
                </a:cubicBezTo>
                <a:close/>
                <a:moveTo>
                  <a:pt x="5094104" y="4836257"/>
                </a:moveTo>
                <a:cubicBezTo>
                  <a:pt x="5090719" y="4836257"/>
                  <a:pt x="5087365" y="4836566"/>
                  <a:pt x="5084045" y="4837184"/>
                </a:cubicBezTo>
                <a:cubicBezTo>
                  <a:pt x="5080724" y="4837803"/>
                  <a:pt x="5077664" y="4838584"/>
                  <a:pt x="5074864" y="4839528"/>
                </a:cubicBezTo>
                <a:cubicBezTo>
                  <a:pt x="5072064" y="4840473"/>
                  <a:pt x="5069590" y="4841514"/>
                  <a:pt x="5067441" y="4842654"/>
                </a:cubicBezTo>
                <a:cubicBezTo>
                  <a:pt x="5065292" y="4843793"/>
                  <a:pt x="5063778" y="4844786"/>
                  <a:pt x="5062899" y="4845633"/>
                </a:cubicBezTo>
                <a:cubicBezTo>
                  <a:pt x="5062020" y="4846479"/>
                  <a:pt x="5061467" y="4847375"/>
                  <a:pt x="5061239" y="4848319"/>
                </a:cubicBezTo>
                <a:cubicBezTo>
                  <a:pt x="5061011" y="4849263"/>
                  <a:pt x="5060897" y="4850549"/>
                  <a:pt x="5060897" y="4852177"/>
                </a:cubicBezTo>
                <a:cubicBezTo>
                  <a:pt x="5060897" y="4853153"/>
                  <a:pt x="5060962" y="4854049"/>
                  <a:pt x="5061092" y="4854862"/>
                </a:cubicBezTo>
                <a:cubicBezTo>
                  <a:pt x="5061223" y="4855676"/>
                  <a:pt x="5061434" y="4856344"/>
                  <a:pt x="5061727" y="4856865"/>
                </a:cubicBezTo>
                <a:cubicBezTo>
                  <a:pt x="5062020" y="4857386"/>
                  <a:pt x="5062362" y="4857776"/>
                  <a:pt x="5062753" y="4858037"/>
                </a:cubicBezTo>
                <a:cubicBezTo>
                  <a:pt x="5063143" y="4858297"/>
                  <a:pt x="5063599" y="4858427"/>
                  <a:pt x="5064120" y="4858427"/>
                </a:cubicBezTo>
                <a:cubicBezTo>
                  <a:pt x="5064902" y="4858427"/>
                  <a:pt x="5066090" y="4857955"/>
                  <a:pt x="5067685" y="4857011"/>
                </a:cubicBezTo>
                <a:cubicBezTo>
                  <a:pt x="5069280" y="4856067"/>
                  <a:pt x="5071266" y="4855025"/>
                  <a:pt x="5073643" y="4853886"/>
                </a:cubicBezTo>
                <a:cubicBezTo>
                  <a:pt x="5076019" y="4852746"/>
                  <a:pt x="5078787" y="4851704"/>
                  <a:pt x="5081945" y="4850760"/>
                </a:cubicBezTo>
                <a:cubicBezTo>
                  <a:pt x="5085103" y="4849816"/>
                  <a:pt x="5088667" y="4849344"/>
                  <a:pt x="5092639" y="4849344"/>
                </a:cubicBezTo>
                <a:cubicBezTo>
                  <a:pt x="5096351" y="4849344"/>
                  <a:pt x="5099476" y="4849784"/>
                  <a:pt x="5102016" y="4850663"/>
                </a:cubicBezTo>
                <a:cubicBezTo>
                  <a:pt x="5104555" y="4851542"/>
                  <a:pt x="5106622" y="4852844"/>
                  <a:pt x="5108217" y="4854569"/>
                </a:cubicBezTo>
                <a:cubicBezTo>
                  <a:pt x="5109813" y="4856295"/>
                  <a:pt x="5110968" y="4858460"/>
                  <a:pt x="5111685" y="4861064"/>
                </a:cubicBezTo>
                <a:cubicBezTo>
                  <a:pt x="5112401" y="4863669"/>
                  <a:pt x="5112759" y="4866664"/>
                  <a:pt x="5112759" y="4870050"/>
                </a:cubicBezTo>
                <a:lnTo>
                  <a:pt x="5112759" y="4876887"/>
                </a:lnTo>
                <a:lnTo>
                  <a:pt x="5100648" y="4876887"/>
                </a:lnTo>
                <a:cubicBezTo>
                  <a:pt x="5093811" y="4876887"/>
                  <a:pt x="5087658" y="4877489"/>
                  <a:pt x="5082189" y="4878694"/>
                </a:cubicBezTo>
                <a:cubicBezTo>
                  <a:pt x="5076719" y="4879898"/>
                  <a:pt x="5072096" y="4881705"/>
                  <a:pt x="5068320" y="4884114"/>
                </a:cubicBezTo>
                <a:cubicBezTo>
                  <a:pt x="5064543" y="4886523"/>
                  <a:pt x="5061646" y="4889551"/>
                  <a:pt x="5059627" y="4893197"/>
                </a:cubicBezTo>
                <a:cubicBezTo>
                  <a:pt x="5057609" y="4896844"/>
                  <a:pt x="5056600" y="4901141"/>
                  <a:pt x="5056600" y="4906090"/>
                </a:cubicBezTo>
                <a:cubicBezTo>
                  <a:pt x="5056600" y="4910322"/>
                  <a:pt x="5057332" y="4914098"/>
                  <a:pt x="5058797" y="4917419"/>
                </a:cubicBezTo>
                <a:cubicBezTo>
                  <a:pt x="5060262" y="4920740"/>
                  <a:pt x="5062313" y="4923540"/>
                  <a:pt x="5064950" y="4925819"/>
                </a:cubicBezTo>
                <a:cubicBezTo>
                  <a:pt x="5067587" y="4928098"/>
                  <a:pt x="5070778" y="4929839"/>
                  <a:pt x="5074522" y="4931044"/>
                </a:cubicBezTo>
                <a:cubicBezTo>
                  <a:pt x="5078266" y="4932248"/>
                  <a:pt x="5082449" y="4932851"/>
                  <a:pt x="5087072" y="4932851"/>
                </a:cubicBezTo>
                <a:cubicBezTo>
                  <a:pt x="5092346" y="4932851"/>
                  <a:pt x="5097344" y="4931711"/>
                  <a:pt x="5102064" y="4929432"/>
                </a:cubicBezTo>
                <a:cubicBezTo>
                  <a:pt x="5106785" y="4927153"/>
                  <a:pt x="5111066" y="4923963"/>
                  <a:pt x="5114908" y="4919861"/>
                </a:cubicBezTo>
                <a:lnTo>
                  <a:pt x="5114908" y="4928651"/>
                </a:lnTo>
                <a:cubicBezTo>
                  <a:pt x="5114908" y="4929432"/>
                  <a:pt x="5115136" y="4930018"/>
                  <a:pt x="5115591" y="4930409"/>
                </a:cubicBezTo>
                <a:cubicBezTo>
                  <a:pt x="5116047" y="4930800"/>
                  <a:pt x="5116780" y="4931093"/>
                  <a:pt x="5117789" y="4931288"/>
                </a:cubicBezTo>
                <a:cubicBezTo>
                  <a:pt x="5118798" y="4931483"/>
                  <a:pt x="5120149" y="4931581"/>
                  <a:pt x="5121842" y="4931581"/>
                </a:cubicBezTo>
                <a:cubicBezTo>
                  <a:pt x="5123600" y="4931581"/>
                  <a:pt x="5124935" y="4931483"/>
                  <a:pt x="5125847" y="4931288"/>
                </a:cubicBezTo>
                <a:cubicBezTo>
                  <a:pt x="5126758" y="4931093"/>
                  <a:pt x="5127474" y="4930800"/>
                  <a:pt x="5127995" y="4930409"/>
                </a:cubicBezTo>
                <a:cubicBezTo>
                  <a:pt x="5128516" y="4930018"/>
                  <a:pt x="5128777" y="4929432"/>
                  <a:pt x="5128777" y="4928651"/>
                </a:cubicBezTo>
                <a:lnTo>
                  <a:pt x="5128777" y="4869366"/>
                </a:lnTo>
                <a:cubicBezTo>
                  <a:pt x="5128777" y="4863897"/>
                  <a:pt x="5128158" y="4859111"/>
                  <a:pt x="5126921" y="4855009"/>
                </a:cubicBezTo>
                <a:cubicBezTo>
                  <a:pt x="5125684" y="4850907"/>
                  <a:pt x="5123698" y="4847472"/>
                  <a:pt x="5120963" y="4844705"/>
                </a:cubicBezTo>
                <a:cubicBezTo>
                  <a:pt x="5118228" y="4841938"/>
                  <a:pt x="5114647" y="4839838"/>
                  <a:pt x="5110220" y="4838405"/>
                </a:cubicBezTo>
                <a:cubicBezTo>
                  <a:pt x="5105792" y="4836973"/>
                  <a:pt x="5100420" y="4836257"/>
                  <a:pt x="5094104" y="4836257"/>
                </a:cubicBezTo>
                <a:close/>
                <a:moveTo>
                  <a:pt x="4713104" y="4836257"/>
                </a:moveTo>
                <a:cubicBezTo>
                  <a:pt x="4709719" y="4836257"/>
                  <a:pt x="4706365" y="4836566"/>
                  <a:pt x="4703045" y="4837184"/>
                </a:cubicBezTo>
                <a:cubicBezTo>
                  <a:pt x="4699724" y="4837803"/>
                  <a:pt x="4696664" y="4838584"/>
                  <a:pt x="4693864" y="4839528"/>
                </a:cubicBezTo>
                <a:cubicBezTo>
                  <a:pt x="4691064" y="4840473"/>
                  <a:pt x="4688590" y="4841514"/>
                  <a:pt x="4686441" y="4842654"/>
                </a:cubicBezTo>
                <a:cubicBezTo>
                  <a:pt x="4684292" y="4843793"/>
                  <a:pt x="4682778" y="4844786"/>
                  <a:pt x="4681899" y="4845633"/>
                </a:cubicBezTo>
                <a:cubicBezTo>
                  <a:pt x="4681020" y="4846479"/>
                  <a:pt x="4680467" y="4847375"/>
                  <a:pt x="4680239" y="4848319"/>
                </a:cubicBezTo>
                <a:cubicBezTo>
                  <a:pt x="4680011" y="4849263"/>
                  <a:pt x="4679897" y="4850549"/>
                  <a:pt x="4679897" y="4852177"/>
                </a:cubicBezTo>
                <a:cubicBezTo>
                  <a:pt x="4679897" y="4853153"/>
                  <a:pt x="4679962" y="4854049"/>
                  <a:pt x="4680092" y="4854862"/>
                </a:cubicBezTo>
                <a:cubicBezTo>
                  <a:pt x="4680223" y="4855676"/>
                  <a:pt x="4680434" y="4856344"/>
                  <a:pt x="4680727" y="4856865"/>
                </a:cubicBezTo>
                <a:cubicBezTo>
                  <a:pt x="4681020" y="4857386"/>
                  <a:pt x="4681362" y="4857776"/>
                  <a:pt x="4681753" y="4858037"/>
                </a:cubicBezTo>
                <a:cubicBezTo>
                  <a:pt x="4682143" y="4858297"/>
                  <a:pt x="4682599" y="4858427"/>
                  <a:pt x="4683120" y="4858427"/>
                </a:cubicBezTo>
                <a:cubicBezTo>
                  <a:pt x="4683902" y="4858427"/>
                  <a:pt x="4685090" y="4857955"/>
                  <a:pt x="4686685" y="4857011"/>
                </a:cubicBezTo>
                <a:cubicBezTo>
                  <a:pt x="4688280" y="4856067"/>
                  <a:pt x="4690266" y="4855025"/>
                  <a:pt x="4692643" y="4853886"/>
                </a:cubicBezTo>
                <a:cubicBezTo>
                  <a:pt x="4695019" y="4852746"/>
                  <a:pt x="4697787" y="4851704"/>
                  <a:pt x="4700945" y="4850760"/>
                </a:cubicBezTo>
                <a:cubicBezTo>
                  <a:pt x="4704103" y="4849816"/>
                  <a:pt x="4707667" y="4849344"/>
                  <a:pt x="4711639" y="4849344"/>
                </a:cubicBezTo>
                <a:cubicBezTo>
                  <a:pt x="4715351" y="4849344"/>
                  <a:pt x="4718476" y="4849784"/>
                  <a:pt x="4721016" y="4850663"/>
                </a:cubicBezTo>
                <a:cubicBezTo>
                  <a:pt x="4723555" y="4851542"/>
                  <a:pt x="4725622" y="4852844"/>
                  <a:pt x="4727217" y="4854569"/>
                </a:cubicBezTo>
                <a:cubicBezTo>
                  <a:pt x="4728813" y="4856295"/>
                  <a:pt x="4729968" y="4858460"/>
                  <a:pt x="4730685" y="4861064"/>
                </a:cubicBezTo>
                <a:cubicBezTo>
                  <a:pt x="4731401" y="4863669"/>
                  <a:pt x="4731759" y="4866664"/>
                  <a:pt x="4731759" y="4870050"/>
                </a:cubicBezTo>
                <a:lnTo>
                  <a:pt x="4731759" y="4876887"/>
                </a:lnTo>
                <a:lnTo>
                  <a:pt x="4719648" y="4876887"/>
                </a:lnTo>
                <a:cubicBezTo>
                  <a:pt x="4712811" y="4876887"/>
                  <a:pt x="4706658" y="4877489"/>
                  <a:pt x="4701189" y="4878694"/>
                </a:cubicBezTo>
                <a:cubicBezTo>
                  <a:pt x="4695719" y="4879898"/>
                  <a:pt x="4691096" y="4881705"/>
                  <a:pt x="4687320" y="4884114"/>
                </a:cubicBezTo>
                <a:cubicBezTo>
                  <a:pt x="4683543" y="4886523"/>
                  <a:pt x="4680646" y="4889551"/>
                  <a:pt x="4678627" y="4893197"/>
                </a:cubicBezTo>
                <a:cubicBezTo>
                  <a:pt x="4676609" y="4896844"/>
                  <a:pt x="4675600" y="4901141"/>
                  <a:pt x="4675600" y="4906090"/>
                </a:cubicBezTo>
                <a:cubicBezTo>
                  <a:pt x="4675600" y="4910322"/>
                  <a:pt x="4676332" y="4914098"/>
                  <a:pt x="4677797" y="4917419"/>
                </a:cubicBezTo>
                <a:cubicBezTo>
                  <a:pt x="4679262" y="4920740"/>
                  <a:pt x="4681313" y="4923540"/>
                  <a:pt x="4683950" y="4925819"/>
                </a:cubicBezTo>
                <a:cubicBezTo>
                  <a:pt x="4686587" y="4928098"/>
                  <a:pt x="4689778" y="4929839"/>
                  <a:pt x="4693522" y="4931044"/>
                </a:cubicBezTo>
                <a:cubicBezTo>
                  <a:pt x="4697266" y="4932248"/>
                  <a:pt x="4701449" y="4932851"/>
                  <a:pt x="4706072" y="4932851"/>
                </a:cubicBezTo>
                <a:cubicBezTo>
                  <a:pt x="4711346" y="4932851"/>
                  <a:pt x="4716344" y="4931711"/>
                  <a:pt x="4721064" y="4929432"/>
                </a:cubicBezTo>
                <a:cubicBezTo>
                  <a:pt x="4725785" y="4927153"/>
                  <a:pt x="4730066" y="4923963"/>
                  <a:pt x="4733908" y="4919861"/>
                </a:cubicBezTo>
                <a:lnTo>
                  <a:pt x="4733908" y="4928651"/>
                </a:lnTo>
                <a:cubicBezTo>
                  <a:pt x="4733908" y="4929432"/>
                  <a:pt x="4734136" y="4930018"/>
                  <a:pt x="4734591" y="4930409"/>
                </a:cubicBezTo>
                <a:cubicBezTo>
                  <a:pt x="4735047" y="4930800"/>
                  <a:pt x="4735780" y="4931093"/>
                  <a:pt x="4736789" y="4931288"/>
                </a:cubicBezTo>
                <a:cubicBezTo>
                  <a:pt x="4737798" y="4931483"/>
                  <a:pt x="4739149" y="4931581"/>
                  <a:pt x="4740842" y="4931581"/>
                </a:cubicBezTo>
                <a:cubicBezTo>
                  <a:pt x="4742600" y="4931581"/>
                  <a:pt x="4743935" y="4931483"/>
                  <a:pt x="4744847" y="4931288"/>
                </a:cubicBezTo>
                <a:cubicBezTo>
                  <a:pt x="4745758" y="4931093"/>
                  <a:pt x="4746474" y="4930800"/>
                  <a:pt x="4746995" y="4930409"/>
                </a:cubicBezTo>
                <a:cubicBezTo>
                  <a:pt x="4747516" y="4930018"/>
                  <a:pt x="4747777" y="4929432"/>
                  <a:pt x="4747777" y="4928651"/>
                </a:cubicBezTo>
                <a:lnTo>
                  <a:pt x="4747777" y="4869366"/>
                </a:lnTo>
                <a:cubicBezTo>
                  <a:pt x="4747777" y="4863897"/>
                  <a:pt x="4747158" y="4859111"/>
                  <a:pt x="4745921" y="4855009"/>
                </a:cubicBezTo>
                <a:cubicBezTo>
                  <a:pt x="4744684" y="4850907"/>
                  <a:pt x="4742698" y="4847472"/>
                  <a:pt x="4739963" y="4844705"/>
                </a:cubicBezTo>
                <a:cubicBezTo>
                  <a:pt x="4737228" y="4841938"/>
                  <a:pt x="4733647" y="4839838"/>
                  <a:pt x="4729220" y="4838405"/>
                </a:cubicBezTo>
                <a:cubicBezTo>
                  <a:pt x="4724792" y="4836973"/>
                  <a:pt x="4719420" y="4836257"/>
                  <a:pt x="4713104" y="4836257"/>
                </a:cubicBezTo>
                <a:close/>
                <a:moveTo>
                  <a:pt x="4484504" y="4836257"/>
                </a:moveTo>
                <a:cubicBezTo>
                  <a:pt x="4481119" y="4836257"/>
                  <a:pt x="4477765" y="4836566"/>
                  <a:pt x="4474445" y="4837184"/>
                </a:cubicBezTo>
                <a:cubicBezTo>
                  <a:pt x="4471124" y="4837803"/>
                  <a:pt x="4468064" y="4838584"/>
                  <a:pt x="4465264" y="4839528"/>
                </a:cubicBezTo>
                <a:cubicBezTo>
                  <a:pt x="4462464" y="4840473"/>
                  <a:pt x="4459990" y="4841514"/>
                  <a:pt x="4457841" y="4842654"/>
                </a:cubicBezTo>
                <a:cubicBezTo>
                  <a:pt x="4455692" y="4843793"/>
                  <a:pt x="4454178" y="4844786"/>
                  <a:pt x="4453299" y="4845633"/>
                </a:cubicBezTo>
                <a:cubicBezTo>
                  <a:pt x="4452420" y="4846479"/>
                  <a:pt x="4451867" y="4847375"/>
                  <a:pt x="4451639" y="4848319"/>
                </a:cubicBezTo>
                <a:cubicBezTo>
                  <a:pt x="4451411" y="4849263"/>
                  <a:pt x="4451297" y="4850549"/>
                  <a:pt x="4451297" y="4852177"/>
                </a:cubicBezTo>
                <a:cubicBezTo>
                  <a:pt x="4451297" y="4853153"/>
                  <a:pt x="4451362" y="4854049"/>
                  <a:pt x="4451492" y="4854862"/>
                </a:cubicBezTo>
                <a:cubicBezTo>
                  <a:pt x="4451623" y="4855676"/>
                  <a:pt x="4451834" y="4856344"/>
                  <a:pt x="4452127" y="4856865"/>
                </a:cubicBezTo>
                <a:cubicBezTo>
                  <a:pt x="4452420" y="4857386"/>
                  <a:pt x="4452762" y="4857776"/>
                  <a:pt x="4453153" y="4858037"/>
                </a:cubicBezTo>
                <a:cubicBezTo>
                  <a:pt x="4453543" y="4858297"/>
                  <a:pt x="4453999" y="4858427"/>
                  <a:pt x="4454520" y="4858427"/>
                </a:cubicBezTo>
                <a:cubicBezTo>
                  <a:pt x="4455302" y="4858427"/>
                  <a:pt x="4456490" y="4857955"/>
                  <a:pt x="4458085" y="4857011"/>
                </a:cubicBezTo>
                <a:cubicBezTo>
                  <a:pt x="4459680" y="4856067"/>
                  <a:pt x="4461666" y="4855025"/>
                  <a:pt x="4464043" y="4853886"/>
                </a:cubicBezTo>
                <a:cubicBezTo>
                  <a:pt x="4466419" y="4852746"/>
                  <a:pt x="4469187" y="4851704"/>
                  <a:pt x="4472345" y="4850760"/>
                </a:cubicBezTo>
                <a:cubicBezTo>
                  <a:pt x="4475503" y="4849816"/>
                  <a:pt x="4479067" y="4849344"/>
                  <a:pt x="4483039" y="4849344"/>
                </a:cubicBezTo>
                <a:cubicBezTo>
                  <a:pt x="4486751" y="4849344"/>
                  <a:pt x="4489876" y="4849784"/>
                  <a:pt x="4492416" y="4850663"/>
                </a:cubicBezTo>
                <a:cubicBezTo>
                  <a:pt x="4494955" y="4851542"/>
                  <a:pt x="4497022" y="4852844"/>
                  <a:pt x="4498617" y="4854569"/>
                </a:cubicBezTo>
                <a:cubicBezTo>
                  <a:pt x="4500213" y="4856295"/>
                  <a:pt x="4501368" y="4858460"/>
                  <a:pt x="4502085" y="4861064"/>
                </a:cubicBezTo>
                <a:cubicBezTo>
                  <a:pt x="4502801" y="4863669"/>
                  <a:pt x="4503159" y="4866664"/>
                  <a:pt x="4503159" y="4870050"/>
                </a:cubicBezTo>
                <a:lnTo>
                  <a:pt x="4503159" y="4876887"/>
                </a:lnTo>
                <a:lnTo>
                  <a:pt x="4491048" y="4876887"/>
                </a:lnTo>
                <a:cubicBezTo>
                  <a:pt x="4484211" y="4876887"/>
                  <a:pt x="4478058" y="4877489"/>
                  <a:pt x="4472589" y="4878694"/>
                </a:cubicBezTo>
                <a:cubicBezTo>
                  <a:pt x="4467119" y="4879898"/>
                  <a:pt x="4462496" y="4881705"/>
                  <a:pt x="4458720" y="4884114"/>
                </a:cubicBezTo>
                <a:cubicBezTo>
                  <a:pt x="4454943" y="4886523"/>
                  <a:pt x="4452046" y="4889551"/>
                  <a:pt x="4450027" y="4893197"/>
                </a:cubicBezTo>
                <a:cubicBezTo>
                  <a:pt x="4448009" y="4896844"/>
                  <a:pt x="4447000" y="4901141"/>
                  <a:pt x="4447000" y="4906090"/>
                </a:cubicBezTo>
                <a:cubicBezTo>
                  <a:pt x="4447000" y="4910322"/>
                  <a:pt x="4447732" y="4914098"/>
                  <a:pt x="4449197" y="4917419"/>
                </a:cubicBezTo>
                <a:cubicBezTo>
                  <a:pt x="4450662" y="4920740"/>
                  <a:pt x="4452713" y="4923540"/>
                  <a:pt x="4455350" y="4925819"/>
                </a:cubicBezTo>
                <a:cubicBezTo>
                  <a:pt x="4457987" y="4928098"/>
                  <a:pt x="4461178" y="4929839"/>
                  <a:pt x="4464922" y="4931044"/>
                </a:cubicBezTo>
                <a:cubicBezTo>
                  <a:pt x="4468666" y="4932248"/>
                  <a:pt x="4472849" y="4932851"/>
                  <a:pt x="4477472" y="4932851"/>
                </a:cubicBezTo>
                <a:cubicBezTo>
                  <a:pt x="4482746" y="4932851"/>
                  <a:pt x="4487744" y="4931711"/>
                  <a:pt x="4492464" y="4929432"/>
                </a:cubicBezTo>
                <a:cubicBezTo>
                  <a:pt x="4497185" y="4927153"/>
                  <a:pt x="4501466" y="4923963"/>
                  <a:pt x="4505308" y="4919861"/>
                </a:cubicBezTo>
                <a:lnTo>
                  <a:pt x="4505308" y="4928651"/>
                </a:lnTo>
                <a:cubicBezTo>
                  <a:pt x="4505308" y="4929432"/>
                  <a:pt x="4505536" y="4930018"/>
                  <a:pt x="4505991" y="4930409"/>
                </a:cubicBezTo>
                <a:cubicBezTo>
                  <a:pt x="4506447" y="4930800"/>
                  <a:pt x="4507180" y="4931093"/>
                  <a:pt x="4508189" y="4931288"/>
                </a:cubicBezTo>
                <a:cubicBezTo>
                  <a:pt x="4509198" y="4931483"/>
                  <a:pt x="4510549" y="4931581"/>
                  <a:pt x="4512242" y="4931581"/>
                </a:cubicBezTo>
                <a:cubicBezTo>
                  <a:pt x="4514000" y="4931581"/>
                  <a:pt x="4515335" y="4931483"/>
                  <a:pt x="4516247" y="4931288"/>
                </a:cubicBezTo>
                <a:cubicBezTo>
                  <a:pt x="4517158" y="4931093"/>
                  <a:pt x="4517874" y="4930800"/>
                  <a:pt x="4518395" y="4930409"/>
                </a:cubicBezTo>
                <a:cubicBezTo>
                  <a:pt x="4518916" y="4930018"/>
                  <a:pt x="4519177" y="4929432"/>
                  <a:pt x="4519177" y="4928651"/>
                </a:cubicBezTo>
                <a:lnTo>
                  <a:pt x="4519177" y="4869366"/>
                </a:lnTo>
                <a:cubicBezTo>
                  <a:pt x="4519177" y="4863897"/>
                  <a:pt x="4518558" y="4859111"/>
                  <a:pt x="4517321" y="4855009"/>
                </a:cubicBezTo>
                <a:cubicBezTo>
                  <a:pt x="4516084" y="4850907"/>
                  <a:pt x="4514098" y="4847472"/>
                  <a:pt x="4511363" y="4844705"/>
                </a:cubicBezTo>
                <a:cubicBezTo>
                  <a:pt x="4508628" y="4841938"/>
                  <a:pt x="4505047" y="4839838"/>
                  <a:pt x="4500620" y="4838405"/>
                </a:cubicBezTo>
                <a:cubicBezTo>
                  <a:pt x="4496192" y="4836973"/>
                  <a:pt x="4490820" y="4836257"/>
                  <a:pt x="4484504" y="4836257"/>
                </a:cubicBezTo>
                <a:close/>
                <a:moveTo>
                  <a:pt x="4356284" y="4836257"/>
                </a:moveTo>
                <a:cubicBezTo>
                  <a:pt x="4350945" y="4836257"/>
                  <a:pt x="4346273" y="4836973"/>
                  <a:pt x="4342269" y="4838405"/>
                </a:cubicBezTo>
                <a:cubicBezTo>
                  <a:pt x="4338264" y="4839838"/>
                  <a:pt x="4334927" y="4841742"/>
                  <a:pt x="4332258" y="4844119"/>
                </a:cubicBezTo>
                <a:cubicBezTo>
                  <a:pt x="4329588" y="4846496"/>
                  <a:pt x="4327586" y="4849263"/>
                  <a:pt x="4326251" y="4852421"/>
                </a:cubicBezTo>
                <a:cubicBezTo>
                  <a:pt x="4324916" y="4855579"/>
                  <a:pt x="4324249" y="4858883"/>
                  <a:pt x="4324249" y="4862334"/>
                </a:cubicBezTo>
                <a:cubicBezTo>
                  <a:pt x="4324249" y="4866241"/>
                  <a:pt x="4324884" y="4869594"/>
                  <a:pt x="4326154" y="4872394"/>
                </a:cubicBezTo>
                <a:cubicBezTo>
                  <a:pt x="4327423" y="4875194"/>
                  <a:pt x="4329100" y="4877603"/>
                  <a:pt x="4331183" y="4879621"/>
                </a:cubicBezTo>
                <a:cubicBezTo>
                  <a:pt x="4333267" y="4881640"/>
                  <a:pt x="4335627" y="4883349"/>
                  <a:pt x="4338264" y="4884749"/>
                </a:cubicBezTo>
                <a:cubicBezTo>
                  <a:pt x="4340902" y="4886149"/>
                  <a:pt x="4343604" y="4887402"/>
                  <a:pt x="4346371" y="4888509"/>
                </a:cubicBezTo>
                <a:cubicBezTo>
                  <a:pt x="4349138" y="4889616"/>
                  <a:pt x="4351824" y="4890674"/>
                  <a:pt x="4354429" y="4891683"/>
                </a:cubicBezTo>
                <a:cubicBezTo>
                  <a:pt x="4357033" y="4892693"/>
                  <a:pt x="4359377" y="4893848"/>
                  <a:pt x="4361461" y="4895151"/>
                </a:cubicBezTo>
                <a:cubicBezTo>
                  <a:pt x="4363544" y="4896453"/>
                  <a:pt x="4365221" y="4897951"/>
                  <a:pt x="4366491" y="4899643"/>
                </a:cubicBezTo>
                <a:cubicBezTo>
                  <a:pt x="4367760" y="4901336"/>
                  <a:pt x="4368395" y="4903420"/>
                  <a:pt x="4368395" y="4905894"/>
                </a:cubicBezTo>
                <a:cubicBezTo>
                  <a:pt x="4368395" y="4908303"/>
                  <a:pt x="4367956" y="4910387"/>
                  <a:pt x="4367077" y="4912145"/>
                </a:cubicBezTo>
                <a:cubicBezTo>
                  <a:pt x="4366198" y="4913903"/>
                  <a:pt x="4364944" y="4915352"/>
                  <a:pt x="4363316" y="4916491"/>
                </a:cubicBezTo>
                <a:cubicBezTo>
                  <a:pt x="4361689" y="4917631"/>
                  <a:pt x="4359768" y="4918493"/>
                  <a:pt x="4357554" y="4919079"/>
                </a:cubicBezTo>
                <a:cubicBezTo>
                  <a:pt x="4355340" y="4919665"/>
                  <a:pt x="4352866" y="4919958"/>
                  <a:pt x="4350131" y="4919958"/>
                </a:cubicBezTo>
                <a:cubicBezTo>
                  <a:pt x="4346485" y="4919958"/>
                  <a:pt x="4343262" y="4919519"/>
                  <a:pt x="4340462" y="4918640"/>
                </a:cubicBezTo>
                <a:cubicBezTo>
                  <a:pt x="4337662" y="4917761"/>
                  <a:pt x="4335237" y="4916801"/>
                  <a:pt x="4333186" y="4915759"/>
                </a:cubicBezTo>
                <a:cubicBezTo>
                  <a:pt x="4331135" y="4914717"/>
                  <a:pt x="4329409" y="4913757"/>
                  <a:pt x="4328009" y="4912878"/>
                </a:cubicBezTo>
                <a:cubicBezTo>
                  <a:pt x="4326610" y="4911998"/>
                  <a:pt x="4325551" y="4911559"/>
                  <a:pt x="4324835" y="4911559"/>
                </a:cubicBezTo>
                <a:cubicBezTo>
                  <a:pt x="4324379" y="4911559"/>
                  <a:pt x="4323972" y="4911673"/>
                  <a:pt x="4323614" y="4911901"/>
                </a:cubicBezTo>
                <a:cubicBezTo>
                  <a:pt x="4323256" y="4912129"/>
                  <a:pt x="4322979" y="4912503"/>
                  <a:pt x="4322784" y="4913024"/>
                </a:cubicBezTo>
                <a:cubicBezTo>
                  <a:pt x="4322589" y="4913545"/>
                  <a:pt x="4322426" y="4914229"/>
                  <a:pt x="4322296" y="4915075"/>
                </a:cubicBezTo>
                <a:cubicBezTo>
                  <a:pt x="4322166" y="4915922"/>
                  <a:pt x="4322100" y="4916963"/>
                  <a:pt x="4322100" y="4918200"/>
                </a:cubicBezTo>
                <a:cubicBezTo>
                  <a:pt x="4322100" y="4920219"/>
                  <a:pt x="4322263" y="4921814"/>
                  <a:pt x="4322589" y="4922986"/>
                </a:cubicBezTo>
                <a:cubicBezTo>
                  <a:pt x="4322914" y="4924158"/>
                  <a:pt x="4323435" y="4925070"/>
                  <a:pt x="4324151" y="4925721"/>
                </a:cubicBezTo>
                <a:cubicBezTo>
                  <a:pt x="4324868" y="4926372"/>
                  <a:pt x="4326007" y="4927105"/>
                  <a:pt x="4327570" y="4927918"/>
                </a:cubicBezTo>
                <a:cubicBezTo>
                  <a:pt x="4329132" y="4928732"/>
                  <a:pt x="4331037" y="4929514"/>
                  <a:pt x="4333283" y="4930262"/>
                </a:cubicBezTo>
                <a:cubicBezTo>
                  <a:pt x="4335530" y="4931011"/>
                  <a:pt x="4338069" y="4931630"/>
                  <a:pt x="4340902" y="4932118"/>
                </a:cubicBezTo>
                <a:cubicBezTo>
                  <a:pt x="4343734" y="4932607"/>
                  <a:pt x="4346713" y="4932851"/>
                  <a:pt x="4349838" y="4932851"/>
                </a:cubicBezTo>
                <a:cubicBezTo>
                  <a:pt x="4354917" y="4932851"/>
                  <a:pt x="4359572" y="4932232"/>
                  <a:pt x="4363805" y="4930995"/>
                </a:cubicBezTo>
                <a:cubicBezTo>
                  <a:pt x="4368037" y="4929758"/>
                  <a:pt x="4371683" y="4927935"/>
                  <a:pt x="4374744" y="4925526"/>
                </a:cubicBezTo>
                <a:cubicBezTo>
                  <a:pt x="4377804" y="4923116"/>
                  <a:pt x="4380164" y="4920154"/>
                  <a:pt x="4381825" y="4916638"/>
                </a:cubicBezTo>
                <a:cubicBezTo>
                  <a:pt x="4383485" y="4913122"/>
                  <a:pt x="4384315" y="4909117"/>
                  <a:pt x="4384315" y="4904625"/>
                </a:cubicBezTo>
                <a:cubicBezTo>
                  <a:pt x="4384315" y="4900848"/>
                  <a:pt x="4383680" y="4897592"/>
                  <a:pt x="4382411" y="4894858"/>
                </a:cubicBezTo>
                <a:cubicBezTo>
                  <a:pt x="4381141" y="4892123"/>
                  <a:pt x="4379464" y="4889779"/>
                  <a:pt x="4377381" y="4887826"/>
                </a:cubicBezTo>
                <a:cubicBezTo>
                  <a:pt x="4375297" y="4885872"/>
                  <a:pt x="4372904" y="4884212"/>
                  <a:pt x="4370202" y="4882844"/>
                </a:cubicBezTo>
                <a:cubicBezTo>
                  <a:pt x="4367500" y="4881477"/>
                  <a:pt x="4364765" y="4880240"/>
                  <a:pt x="4361998" y="4879133"/>
                </a:cubicBezTo>
                <a:cubicBezTo>
                  <a:pt x="4359231" y="4878026"/>
                  <a:pt x="4356512" y="4876952"/>
                  <a:pt x="4353843" y="4875910"/>
                </a:cubicBezTo>
                <a:cubicBezTo>
                  <a:pt x="4351173" y="4874868"/>
                  <a:pt x="4348796" y="4873696"/>
                  <a:pt x="4346713" y="4872394"/>
                </a:cubicBezTo>
                <a:cubicBezTo>
                  <a:pt x="4344629" y="4871092"/>
                  <a:pt x="4342936" y="4869578"/>
                  <a:pt x="4341634" y="4867852"/>
                </a:cubicBezTo>
                <a:cubicBezTo>
                  <a:pt x="4340332" y="4866127"/>
                  <a:pt x="4339681" y="4863994"/>
                  <a:pt x="4339681" y="4861455"/>
                </a:cubicBezTo>
                <a:cubicBezTo>
                  <a:pt x="4339681" y="4859632"/>
                  <a:pt x="4340022" y="4857939"/>
                  <a:pt x="4340706" y="4856376"/>
                </a:cubicBezTo>
                <a:cubicBezTo>
                  <a:pt x="4341390" y="4854814"/>
                  <a:pt x="4342399" y="4853463"/>
                  <a:pt x="4343734" y="4852323"/>
                </a:cubicBezTo>
                <a:cubicBezTo>
                  <a:pt x="4345069" y="4851184"/>
                  <a:pt x="4346778" y="4850305"/>
                  <a:pt x="4348861" y="4849686"/>
                </a:cubicBezTo>
                <a:cubicBezTo>
                  <a:pt x="4350945" y="4849067"/>
                  <a:pt x="4353354" y="4848758"/>
                  <a:pt x="4356089" y="4848758"/>
                </a:cubicBezTo>
                <a:cubicBezTo>
                  <a:pt x="4359149" y="4848758"/>
                  <a:pt x="4361868" y="4849116"/>
                  <a:pt x="4364244" y="4849833"/>
                </a:cubicBezTo>
                <a:cubicBezTo>
                  <a:pt x="4366621" y="4850549"/>
                  <a:pt x="4368688" y="4851314"/>
                  <a:pt x="4370446" y="4852128"/>
                </a:cubicBezTo>
                <a:cubicBezTo>
                  <a:pt x="4372204" y="4852942"/>
                  <a:pt x="4373636" y="4853707"/>
                  <a:pt x="4374744" y="4854423"/>
                </a:cubicBezTo>
                <a:cubicBezTo>
                  <a:pt x="4375851" y="4855139"/>
                  <a:pt x="4376697" y="4855497"/>
                  <a:pt x="4377283" y="4855497"/>
                </a:cubicBezTo>
                <a:cubicBezTo>
                  <a:pt x="4377674" y="4855497"/>
                  <a:pt x="4378032" y="4855383"/>
                  <a:pt x="4378357" y="4855155"/>
                </a:cubicBezTo>
                <a:cubicBezTo>
                  <a:pt x="4378683" y="4854928"/>
                  <a:pt x="4378960" y="4854553"/>
                  <a:pt x="4379188" y="4854032"/>
                </a:cubicBezTo>
                <a:cubicBezTo>
                  <a:pt x="4379415" y="4853511"/>
                  <a:pt x="4379578" y="4852844"/>
                  <a:pt x="4379676" y="4852030"/>
                </a:cubicBezTo>
                <a:cubicBezTo>
                  <a:pt x="4379774" y="4851216"/>
                  <a:pt x="4379822" y="4850256"/>
                  <a:pt x="4379822" y="4849149"/>
                </a:cubicBezTo>
                <a:cubicBezTo>
                  <a:pt x="4379822" y="4848107"/>
                  <a:pt x="4379774" y="4847228"/>
                  <a:pt x="4379676" y="4846512"/>
                </a:cubicBezTo>
                <a:cubicBezTo>
                  <a:pt x="4379578" y="4845796"/>
                  <a:pt x="4379481" y="4845193"/>
                  <a:pt x="4379383" y="4844705"/>
                </a:cubicBezTo>
                <a:cubicBezTo>
                  <a:pt x="4379285" y="4844217"/>
                  <a:pt x="4379122" y="4843777"/>
                  <a:pt x="4378895" y="4843386"/>
                </a:cubicBezTo>
                <a:cubicBezTo>
                  <a:pt x="4378667" y="4842996"/>
                  <a:pt x="4378211" y="4842540"/>
                  <a:pt x="4377527" y="4842019"/>
                </a:cubicBezTo>
                <a:cubicBezTo>
                  <a:pt x="4376843" y="4841498"/>
                  <a:pt x="4375834" y="4840896"/>
                  <a:pt x="4374499" y="4840212"/>
                </a:cubicBezTo>
                <a:cubicBezTo>
                  <a:pt x="4373165" y="4839528"/>
                  <a:pt x="4371553" y="4838894"/>
                  <a:pt x="4369665" y="4838308"/>
                </a:cubicBezTo>
                <a:cubicBezTo>
                  <a:pt x="4367777" y="4837722"/>
                  <a:pt x="4365660" y="4837233"/>
                  <a:pt x="4363316" y="4836843"/>
                </a:cubicBezTo>
                <a:cubicBezTo>
                  <a:pt x="4360972" y="4836452"/>
                  <a:pt x="4358628" y="4836257"/>
                  <a:pt x="4356284" y="4836257"/>
                </a:cubicBezTo>
                <a:close/>
                <a:moveTo>
                  <a:pt x="4165440" y="4836257"/>
                </a:moveTo>
                <a:cubicBezTo>
                  <a:pt x="4158994" y="4836257"/>
                  <a:pt x="4153166" y="4837380"/>
                  <a:pt x="4147957" y="4839626"/>
                </a:cubicBezTo>
                <a:cubicBezTo>
                  <a:pt x="4142749" y="4841873"/>
                  <a:pt x="4138305" y="4845096"/>
                  <a:pt x="4134626" y="4849295"/>
                </a:cubicBezTo>
                <a:cubicBezTo>
                  <a:pt x="4130947" y="4853495"/>
                  <a:pt x="4128131" y="4858606"/>
                  <a:pt x="4126177" y="4864629"/>
                </a:cubicBezTo>
                <a:cubicBezTo>
                  <a:pt x="4124224" y="4870652"/>
                  <a:pt x="4123247" y="4877440"/>
                  <a:pt x="4123247" y="4884993"/>
                </a:cubicBezTo>
                <a:cubicBezTo>
                  <a:pt x="4123247" y="4892937"/>
                  <a:pt x="4124191" y="4899904"/>
                  <a:pt x="4126080" y="4905894"/>
                </a:cubicBezTo>
                <a:cubicBezTo>
                  <a:pt x="4127968" y="4911885"/>
                  <a:pt x="4130768" y="4916866"/>
                  <a:pt x="4134479" y="4920837"/>
                </a:cubicBezTo>
                <a:cubicBezTo>
                  <a:pt x="4138191" y="4924809"/>
                  <a:pt x="4142765" y="4927805"/>
                  <a:pt x="4148202" y="4929823"/>
                </a:cubicBezTo>
                <a:cubicBezTo>
                  <a:pt x="4153639" y="4931841"/>
                  <a:pt x="4159971" y="4932851"/>
                  <a:pt x="4167198" y="4932851"/>
                </a:cubicBezTo>
                <a:cubicBezTo>
                  <a:pt x="4171366" y="4932851"/>
                  <a:pt x="4175288" y="4932541"/>
                  <a:pt x="4178967" y="4931923"/>
                </a:cubicBezTo>
                <a:cubicBezTo>
                  <a:pt x="4182646" y="4931304"/>
                  <a:pt x="4185885" y="4930604"/>
                  <a:pt x="4188685" y="4929823"/>
                </a:cubicBezTo>
                <a:cubicBezTo>
                  <a:pt x="4191485" y="4929042"/>
                  <a:pt x="4193764" y="4928244"/>
                  <a:pt x="4195522" y="4927430"/>
                </a:cubicBezTo>
                <a:cubicBezTo>
                  <a:pt x="4197280" y="4926616"/>
                  <a:pt x="4198338" y="4926030"/>
                  <a:pt x="4198696" y="4925672"/>
                </a:cubicBezTo>
                <a:cubicBezTo>
                  <a:pt x="4199054" y="4925314"/>
                  <a:pt x="4199347" y="4924940"/>
                  <a:pt x="4199575" y="4924549"/>
                </a:cubicBezTo>
                <a:cubicBezTo>
                  <a:pt x="4199803" y="4924158"/>
                  <a:pt x="4199966" y="4923719"/>
                  <a:pt x="4200064" y="4923230"/>
                </a:cubicBezTo>
                <a:cubicBezTo>
                  <a:pt x="4200161" y="4922742"/>
                  <a:pt x="4200243" y="4922189"/>
                  <a:pt x="4200308" y="4921570"/>
                </a:cubicBezTo>
                <a:cubicBezTo>
                  <a:pt x="4200373" y="4920951"/>
                  <a:pt x="4200405" y="4920219"/>
                  <a:pt x="4200405" y="4919372"/>
                </a:cubicBezTo>
                <a:cubicBezTo>
                  <a:pt x="4200405" y="4918200"/>
                  <a:pt x="4200356" y="4917207"/>
                  <a:pt x="4200258" y="4916394"/>
                </a:cubicBezTo>
                <a:cubicBezTo>
                  <a:pt x="4200160" y="4915580"/>
                  <a:pt x="4200013" y="4914945"/>
                  <a:pt x="4199817" y="4914489"/>
                </a:cubicBezTo>
                <a:cubicBezTo>
                  <a:pt x="4199620" y="4914033"/>
                  <a:pt x="4199342" y="4913691"/>
                  <a:pt x="4198982" y="4913464"/>
                </a:cubicBezTo>
                <a:cubicBezTo>
                  <a:pt x="4198623" y="4913236"/>
                  <a:pt x="4198214" y="4913122"/>
                  <a:pt x="4197756" y="4913122"/>
                </a:cubicBezTo>
                <a:cubicBezTo>
                  <a:pt x="4196971" y="4913122"/>
                  <a:pt x="4195809" y="4913464"/>
                  <a:pt x="4194272" y="4914147"/>
                </a:cubicBezTo>
                <a:cubicBezTo>
                  <a:pt x="4192734" y="4914831"/>
                  <a:pt x="4190771" y="4915596"/>
                  <a:pt x="4188382" y="4916442"/>
                </a:cubicBezTo>
                <a:cubicBezTo>
                  <a:pt x="4185994" y="4917289"/>
                  <a:pt x="4183164" y="4918054"/>
                  <a:pt x="4179893" y="4918738"/>
                </a:cubicBezTo>
                <a:cubicBezTo>
                  <a:pt x="4176621" y="4919421"/>
                  <a:pt x="4172892" y="4919763"/>
                  <a:pt x="4168704" y="4919763"/>
                </a:cubicBezTo>
                <a:cubicBezTo>
                  <a:pt x="4163405" y="4919763"/>
                  <a:pt x="4158923" y="4919014"/>
                  <a:pt x="4155259" y="4917517"/>
                </a:cubicBezTo>
                <a:cubicBezTo>
                  <a:pt x="4151595" y="4916019"/>
                  <a:pt x="4148618" y="4913870"/>
                  <a:pt x="4146328" y="4911071"/>
                </a:cubicBezTo>
                <a:cubicBezTo>
                  <a:pt x="4144038" y="4908271"/>
                  <a:pt x="4142402" y="4904918"/>
                  <a:pt x="4141421" y="4901011"/>
                </a:cubicBezTo>
                <a:cubicBezTo>
                  <a:pt x="4140439" y="4897104"/>
                  <a:pt x="4139949" y="4892709"/>
                  <a:pt x="4139949" y="4887826"/>
                </a:cubicBezTo>
                <a:lnTo>
                  <a:pt x="4197837" y="4887826"/>
                </a:lnTo>
                <a:cubicBezTo>
                  <a:pt x="4199473" y="4887826"/>
                  <a:pt x="4200929" y="4887288"/>
                  <a:pt x="4202204" y="4886214"/>
                </a:cubicBezTo>
                <a:cubicBezTo>
                  <a:pt x="4203479" y="4885140"/>
                  <a:pt x="4204117" y="4883333"/>
                  <a:pt x="4204117" y="4880793"/>
                </a:cubicBezTo>
                <a:lnTo>
                  <a:pt x="4204117" y="4877863"/>
                </a:lnTo>
                <a:cubicBezTo>
                  <a:pt x="4204117" y="4872133"/>
                  <a:pt x="4203384" y="4866745"/>
                  <a:pt x="4201919" y="4861699"/>
                </a:cubicBezTo>
                <a:cubicBezTo>
                  <a:pt x="4200454" y="4856653"/>
                  <a:pt x="4198159" y="4852258"/>
                  <a:pt x="4195034" y="4848514"/>
                </a:cubicBezTo>
                <a:cubicBezTo>
                  <a:pt x="4191908" y="4844770"/>
                  <a:pt x="4187920" y="4841791"/>
                  <a:pt x="4183069" y="4839577"/>
                </a:cubicBezTo>
                <a:cubicBezTo>
                  <a:pt x="4178218" y="4837364"/>
                  <a:pt x="4172342" y="4836257"/>
                  <a:pt x="4165440" y="4836257"/>
                </a:cubicBezTo>
                <a:close/>
                <a:moveTo>
                  <a:pt x="3967661" y="4836257"/>
                </a:moveTo>
                <a:cubicBezTo>
                  <a:pt x="3965774" y="4836257"/>
                  <a:pt x="3963901" y="4836501"/>
                  <a:pt x="3962046" y="4836989"/>
                </a:cubicBezTo>
                <a:cubicBezTo>
                  <a:pt x="3960190" y="4837477"/>
                  <a:pt x="3958318" y="4838356"/>
                  <a:pt x="3956430" y="4839626"/>
                </a:cubicBezTo>
                <a:cubicBezTo>
                  <a:pt x="3954541" y="4840896"/>
                  <a:pt x="3952539" y="4842638"/>
                  <a:pt x="3950423" y="4844851"/>
                </a:cubicBezTo>
                <a:cubicBezTo>
                  <a:pt x="3948307" y="4847065"/>
                  <a:pt x="3946044" y="4849930"/>
                  <a:pt x="3943635" y="4853446"/>
                </a:cubicBezTo>
                <a:lnTo>
                  <a:pt x="3943635" y="4840652"/>
                </a:lnTo>
                <a:cubicBezTo>
                  <a:pt x="3943635" y="4840131"/>
                  <a:pt x="3943521" y="4839691"/>
                  <a:pt x="3943293" y="4839333"/>
                </a:cubicBezTo>
                <a:cubicBezTo>
                  <a:pt x="3943065" y="4838975"/>
                  <a:pt x="3942691" y="4838649"/>
                  <a:pt x="3942170" y="4838356"/>
                </a:cubicBezTo>
                <a:cubicBezTo>
                  <a:pt x="3941649" y="4838063"/>
                  <a:pt x="3940917" y="4837868"/>
                  <a:pt x="3939972" y="4837770"/>
                </a:cubicBezTo>
                <a:cubicBezTo>
                  <a:pt x="3939028" y="4837673"/>
                  <a:pt x="3937840" y="4837624"/>
                  <a:pt x="3936408" y="4837624"/>
                </a:cubicBezTo>
                <a:cubicBezTo>
                  <a:pt x="3934910" y="4837624"/>
                  <a:pt x="3933705" y="4837673"/>
                  <a:pt x="3932794" y="4837770"/>
                </a:cubicBezTo>
                <a:cubicBezTo>
                  <a:pt x="3931882" y="4837868"/>
                  <a:pt x="3931133" y="4838063"/>
                  <a:pt x="3930547" y="4838356"/>
                </a:cubicBezTo>
                <a:cubicBezTo>
                  <a:pt x="3929961" y="4838649"/>
                  <a:pt x="3929571" y="4838975"/>
                  <a:pt x="3929375" y="4839333"/>
                </a:cubicBezTo>
                <a:cubicBezTo>
                  <a:pt x="3929180" y="4839691"/>
                  <a:pt x="3929082" y="4840131"/>
                  <a:pt x="3929082" y="4840652"/>
                </a:cubicBezTo>
                <a:lnTo>
                  <a:pt x="3929082" y="4928553"/>
                </a:lnTo>
                <a:cubicBezTo>
                  <a:pt x="3929082" y="4929074"/>
                  <a:pt x="3929196" y="4929514"/>
                  <a:pt x="3929424" y="4929872"/>
                </a:cubicBezTo>
                <a:cubicBezTo>
                  <a:pt x="3929652" y="4930230"/>
                  <a:pt x="3930075" y="4930539"/>
                  <a:pt x="3930694" y="4930800"/>
                </a:cubicBezTo>
                <a:cubicBezTo>
                  <a:pt x="3931313" y="4931060"/>
                  <a:pt x="3932143" y="4931255"/>
                  <a:pt x="3933185" y="4931386"/>
                </a:cubicBezTo>
                <a:cubicBezTo>
                  <a:pt x="3934226" y="4931516"/>
                  <a:pt x="3935529" y="4931581"/>
                  <a:pt x="3937091" y="4931581"/>
                </a:cubicBezTo>
                <a:cubicBezTo>
                  <a:pt x="3938719" y="4931581"/>
                  <a:pt x="3940054" y="4931516"/>
                  <a:pt x="3941096" y="4931386"/>
                </a:cubicBezTo>
                <a:cubicBezTo>
                  <a:pt x="3942137" y="4931255"/>
                  <a:pt x="3942951" y="4931060"/>
                  <a:pt x="3943537" y="4930800"/>
                </a:cubicBezTo>
                <a:cubicBezTo>
                  <a:pt x="3944123" y="4930539"/>
                  <a:pt x="3944547" y="4930230"/>
                  <a:pt x="3944807" y="4929872"/>
                </a:cubicBezTo>
                <a:cubicBezTo>
                  <a:pt x="3945068" y="4929514"/>
                  <a:pt x="3945198" y="4929074"/>
                  <a:pt x="3945198" y="4928553"/>
                </a:cubicBezTo>
                <a:lnTo>
                  <a:pt x="3945198" y="4870734"/>
                </a:lnTo>
                <a:cubicBezTo>
                  <a:pt x="3947477" y="4867152"/>
                  <a:pt x="3949560" y="4864125"/>
                  <a:pt x="3951449" y="4861650"/>
                </a:cubicBezTo>
                <a:cubicBezTo>
                  <a:pt x="3953337" y="4859176"/>
                  <a:pt x="3955144" y="4857190"/>
                  <a:pt x="3956869" y="4855693"/>
                </a:cubicBezTo>
                <a:cubicBezTo>
                  <a:pt x="3958595" y="4854195"/>
                  <a:pt x="3960239" y="4853121"/>
                  <a:pt x="3961801" y="4852470"/>
                </a:cubicBezTo>
                <a:cubicBezTo>
                  <a:pt x="3963364" y="4851818"/>
                  <a:pt x="3964959" y="4851493"/>
                  <a:pt x="3966587" y="4851493"/>
                </a:cubicBezTo>
                <a:cubicBezTo>
                  <a:pt x="3967955" y="4851493"/>
                  <a:pt x="3969224" y="4851623"/>
                  <a:pt x="3970396" y="4851884"/>
                </a:cubicBezTo>
                <a:cubicBezTo>
                  <a:pt x="3971568" y="4852144"/>
                  <a:pt x="3972626" y="4852421"/>
                  <a:pt x="3973570" y="4852714"/>
                </a:cubicBezTo>
                <a:cubicBezTo>
                  <a:pt x="3974515" y="4853007"/>
                  <a:pt x="3975361" y="4853300"/>
                  <a:pt x="3976110" y="4853593"/>
                </a:cubicBezTo>
                <a:cubicBezTo>
                  <a:pt x="3976859" y="4853886"/>
                  <a:pt x="3977493" y="4854032"/>
                  <a:pt x="3978014" y="4854032"/>
                </a:cubicBezTo>
                <a:cubicBezTo>
                  <a:pt x="3978535" y="4854032"/>
                  <a:pt x="3978942" y="4853886"/>
                  <a:pt x="3979235" y="4853593"/>
                </a:cubicBezTo>
                <a:cubicBezTo>
                  <a:pt x="3979528" y="4853300"/>
                  <a:pt x="3979772" y="4852877"/>
                  <a:pt x="3979968" y="4852323"/>
                </a:cubicBezTo>
                <a:cubicBezTo>
                  <a:pt x="3980163" y="4851770"/>
                  <a:pt x="3980293" y="4851005"/>
                  <a:pt x="3980358" y="4850028"/>
                </a:cubicBezTo>
                <a:cubicBezTo>
                  <a:pt x="3980424" y="4849051"/>
                  <a:pt x="3980456" y="4847847"/>
                  <a:pt x="3980456" y="4846414"/>
                </a:cubicBezTo>
                <a:cubicBezTo>
                  <a:pt x="3980456" y="4844917"/>
                  <a:pt x="3980440" y="4843728"/>
                  <a:pt x="3980407" y="4842849"/>
                </a:cubicBezTo>
                <a:cubicBezTo>
                  <a:pt x="3980375" y="4841970"/>
                  <a:pt x="3980310" y="4841303"/>
                  <a:pt x="3980212" y="4840847"/>
                </a:cubicBezTo>
                <a:cubicBezTo>
                  <a:pt x="3980114" y="4840391"/>
                  <a:pt x="3980000" y="4840017"/>
                  <a:pt x="3979870" y="4839724"/>
                </a:cubicBezTo>
                <a:cubicBezTo>
                  <a:pt x="3979740" y="4839431"/>
                  <a:pt x="3979479" y="4839122"/>
                  <a:pt x="3979089" y="4838796"/>
                </a:cubicBezTo>
                <a:cubicBezTo>
                  <a:pt x="3978698" y="4838470"/>
                  <a:pt x="3978030" y="4838145"/>
                  <a:pt x="3977087" y="4837819"/>
                </a:cubicBezTo>
                <a:cubicBezTo>
                  <a:pt x="3976142" y="4837494"/>
                  <a:pt x="3975084" y="4837201"/>
                  <a:pt x="3973912" y="4836940"/>
                </a:cubicBezTo>
                <a:cubicBezTo>
                  <a:pt x="3972740" y="4836680"/>
                  <a:pt x="3971617" y="4836501"/>
                  <a:pt x="3970543" y="4836403"/>
                </a:cubicBezTo>
                <a:cubicBezTo>
                  <a:pt x="3969468" y="4836305"/>
                  <a:pt x="3968508" y="4836257"/>
                  <a:pt x="3967661" y="4836257"/>
                </a:cubicBezTo>
                <a:close/>
                <a:moveTo>
                  <a:pt x="3869723" y="4836257"/>
                </a:moveTo>
                <a:cubicBezTo>
                  <a:pt x="3866793" y="4836257"/>
                  <a:pt x="3864010" y="4836598"/>
                  <a:pt x="3861373" y="4837282"/>
                </a:cubicBezTo>
                <a:cubicBezTo>
                  <a:pt x="3858736" y="4837966"/>
                  <a:pt x="3856164" y="4838975"/>
                  <a:pt x="3853657" y="4840310"/>
                </a:cubicBezTo>
                <a:cubicBezTo>
                  <a:pt x="3851150" y="4841645"/>
                  <a:pt x="3848659" y="4843321"/>
                  <a:pt x="3846185" y="4845340"/>
                </a:cubicBezTo>
                <a:cubicBezTo>
                  <a:pt x="3843711" y="4847358"/>
                  <a:pt x="3841139" y="4849735"/>
                  <a:pt x="3838469" y="4852470"/>
                </a:cubicBezTo>
                <a:lnTo>
                  <a:pt x="3838469" y="4840652"/>
                </a:lnTo>
                <a:cubicBezTo>
                  <a:pt x="3838469" y="4840066"/>
                  <a:pt x="3838355" y="4839594"/>
                  <a:pt x="3838128" y="4839235"/>
                </a:cubicBezTo>
                <a:cubicBezTo>
                  <a:pt x="3837900" y="4838877"/>
                  <a:pt x="3837493" y="4838568"/>
                  <a:pt x="3836907" y="4838308"/>
                </a:cubicBezTo>
                <a:cubicBezTo>
                  <a:pt x="3836321" y="4838047"/>
                  <a:pt x="3835588" y="4837868"/>
                  <a:pt x="3834709" y="4837770"/>
                </a:cubicBezTo>
                <a:cubicBezTo>
                  <a:pt x="3833830" y="4837673"/>
                  <a:pt x="3832707" y="4837624"/>
                  <a:pt x="3831340" y="4837624"/>
                </a:cubicBezTo>
                <a:cubicBezTo>
                  <a:pt x="3830037" y="4837624"/>
                  <a:pt x="3828930" y="4837673"/>
                  <a:pt x="3828019" y="4837770"/>
                </a:cubicBezTo>
                <a:cubicBezTo>
                  <a:pt x="3827107" y="4837868"/>
                  <a:pt x="3826358" y="4838047"/>
                  <a:pt x="3825772" y="4838308"/>
                </a:cubicBezTo>
                <a:cubicBezTo>
                  <a:pt x="3825186" y="4838568"/>
                  <a:pt x="3824796" y="4838877"/>
                  <a:pt x="3824600" y="4839235"/>
                </a:cubicBezTo>
                <a:cubicBezTo>
                  <a:pt x="3824405" y="4839594"/>
                  <a:pt x="3824307" y="4840066"/>
                  <a:pt x="3824307" y="4840652"/>
                </a:cubicBezTo>
                <a:lnTo>
                  <a:pt x="3824307" y="4963421"/>
                </a:lnTo>
                <a:cubicBezTo>
                  <a:pt x="3824307" y="4963942"/>
                  <a:pt x="3824421" y="4964398"/>
                  <a:pt x="3824649" y="4964788"/>
                </a:cubicBezTo>
                <a:cubicBezTo>
                  <a:pt x="3824877" y="4965179"/>
                  <a:pt x="3825300" y="4965505"/>
                  <a:pt x="3825919" y="4965765"/>
                </a:cubicBezTo>
                <a:cubicBezTo>
                  <a:pt x="3826538" y="4966025"/>
                  <a:pt x="3827368" y="4966221"/>
                  <a:pt x="3828410" y="4966351"/>
                </a:cubicBezTo>
                <a:cubicBezTo>
                  <a:pt x="3829451" y="4966481"/>
                  <a:pt x="3830754" y="4966546"/>
                  <a:pt x="3832316" y="4966546"/>
                </a:cubicBezTo>
                <a:cubicBezTo>
                  <a:pt x="3833944" y="4966546"/>
                  <a:pt x="3835279" y="4966481"/>
                  <a:pt x="3836321" y="4966351"/>
                </a:cubicBezTo>
                <a:cubicBezTo>
                  <a:pt x="3837362" y="4966221"/>
                  <a:pt x="3838176" y="4966025"/>
                  <a:pt x="3838762" y="4965765"/>
                </a:cubicBezTo>
                <a:cubicBezTo>
                  <a:pt x="3839348" y="4965505"/>
                  <a:pt x="3839772" y="4965179"/>
                  <a:pt x="3840032" y="4964788"/>
                </a:cubicBezTo>
                <a:cubicBezTo>
                  <a:pt x="3840293" y="4964398"/>
                  <a:pt x="3840423" y="4963942"/>
                  <a:pt x="3840423" y="4963421"/>
                </a:cubicBezTo>
                <a:lnTo>
                  <a:pt x="3840423" y="4919470"/>
                </a:lnTo>
                <a:cubicBezTo>
                  <a:pt x="3842767" y="4921749"/>
                  <a:pt x="3844981" y="4923735"/>
                  <a:pt x="3847064" y="4925428"/>
                </a:cubicBezTo>
                <a:cubicBezTo>
                  <a:pt x="3849148" y="4927121"/>
                  <a:pt x="3851248" y="4928521"/>
                  <a:pt x="3853364" y="4929628"/>
                </a:cubicBezTo>
                <a:cubicBezTo>
                  <a:pt x="3855480" y="4930735"/>
                  <a:pt x="3857645" y="4931548"/>
                  <a:pt x="3859859" y="4932069"/>
                </a:cubicBezTo>
                <a:cubicBezTo>
                  <a:pt x="3862073" y="4932590"/>
                  <a:pt x="3864482" y="4932851"/>
                  <a:pt x="3867086" y="4932851"/>
                </a:cubicBezTo>
                <a:cubicBezTo>
                  <a:pt x="3873207" y="4932851"/>
                  <a:pt x="3878644" y="4931695"/>
                  <a:pt x="3883397" y="4929383"/>
                </a:cubicBezTo>
                <a:cubicBezTo>
                  <a:pt x="3888150" y="4927072"/>
                  <a:pt x="3892138" y="4923784"/>
                  <a:pt x="3895361" y="4919519"/>
                </a:cubicBezTo>
                <a:cubicBezTo>
                  <a:pt x="3898584" y="4915254"/>
                  <a:pt x="3901026" y="4910061"/>
                  <a:pt x="3902686" y="4903941"/>
                </a:cubicBezTo>
                <a:cubicBezTo>
                  <a:pt x="3904347" y="4897820"/>
                  <a:pt x="3905177" y="4890918"/>
                  <a:pt x="3905177" y="4883235"/>
                </a:cubicBezTo>
                <a:cubicBezTo>
                  <a:pt x="3905177" y="4876854"/>
                  <a:pt x="3904526" y="4870815"/>
                  <a:pt x="3903224" y="4865118"/>
                </a:cubicBezTo>
                <a:cubicBezTo>
                  <a:pt x="3901921" y="4859420"/>
                  <a:pt x="3899854" y="4854423"/>
                  <a:pt x="3897022" y="4850126"/>
                </a:cubicBezTo>
                <a:cubicBezTo>
                  <a:pt x="3894189" y="4845828"/>
                  <a:pt x="3890527" y="4842442"/>
                  <a:pt x="3886034" y="4839968"/>
                </a:cubicBezTo>
                <a:cubicBezTo>
                  <a:pt x="3881541" y="4837494"/>
                  <a:pt x="3876104" y="4836257"/>
                  <a:pt x="3869723" y="4836257"/>
                </a:cubicBezTo>
                <a:close/>
                <a:moveTo>
                  <a:pt x="3620901" y="4836257"/>
                </a:moveTo>
                <a:cubicBezTo>
                  <a:pt x="3615888" y="4836257"/>
                  <a:pt x="3610923" y="4837543"/>
                  <a:pt x="3606007" y="4840115"/>
                </a:cubicBezTo>
                <a:cubicBezTo>
                  <a:pt x="3601091" y="4842686"/>
                  <a:pt x="3596159" y="4846740"/>
                  <a:pt x="3591210" y="4852274"/>
                </a:cubicBezTo>
                <a:lnTo>
                  <a:pt x="3591210" y="4840652"/>
                </a:lnTo>
                <a:cubicBezTo>
                  <a:pt x="3591210" y="4840131"/>
                  <a:pt x="3591096" y="4839691"/>
                  <a:pt x="3590868" y="4839333"/>
                </a:cubicBezTo>
                <a:cubicBezTo>
                  <a:pt x="3590640" y="4838975"/>
                  <a:pt x="3590266" y="4838649"/>
                  <a:pt x="3589745" y="4838356"/>
                </a:cubicBezTo>
                <a:cubicBezTo>
                  <a:pt x="3589224" y="4838063"/>
                  <a:pt x="3588492" y="4837868"/>
                  <a:pt x="3587548" y="4837770"/>
                </a:cubicBezTo>
                <a:cubicBezTo>
                  <a:pt x="3586603" y="4837673"/>
                  <a:pt x="3585415" y="4837624"/>
                  <a:pt x="3583983" y="4837624"/>
                </a:cubicBezTo>
                <a:cubicBezTo>
                  <a:pt x="3582485" y="4837624"/>
                  <a:pt x="3581281" y="4837673"/>
                  <a:pt x="3580369" y="4837770"/>
                </a:cubicBezTo>
                <a:cubicBezTo>
                  <a:pt x="3579457" y="4837868"/>
                  <a:pt x="3578709" y="4838063"/>
                  <a:pt x="3578123" y="4838356"/>
                </a:cubicBezTo>
                <a:cubicBezTo>
                  <a:pt x="3577537" y="4838649"/>
                  <a:pt x="3577146" y="4838975"/>
                  <a:pt x="3576951" y="4839333"/>
                </a:cubicBezTo>
                <a:cubicBezTo>
                  <a:pt x="3576755" y="4839691"/>
                  <a:pt x="3576658" y="4840131"/>
                  <a:pt x="3576658" y="4840652"/>
                </a:cubicBezTo>
                <a:lnTo>
                  <a:pt x="3576658" y="4928553"/>
                </a:lnTo>
                <a:cubicBezTo>
                  <a:pt x="3576658" y="4929074"/>
                  <a:pt x="3576772" y="4929514"/>
                  <a:pt x="3576999" y="4929872"/>
                </a:cubicBezTo>
                <a:cubicBezTo>
                  <a:pt x="3577227" y="4930230"/>
                  <a:pt x="3577651" y="4930539"/>
                  <a:pt x="3578269" y="4930800"/>
                </a:cubicBezTo>
                <a:cubicBezTo>
                  <a:pt x="3578888" y="4931060"/>
                  <a:pt x="3579718" y="4931255"/>
                  <a:pt x="3580760" y="4931386"/>
                </a:cubicBezTo>
                <a:cubicBezTo>
                  <a:pt x="3581801" y="4931516"/>
                  <a:pt x="3583104" y="4931581"/>
                  <a:pt x="3584666" y="4931581"/>
                </a:cubicBezTo>
                <a:cubicBezTo>
                  <a:pt x="3586294" y="4931581"/>
                  <a:pt x="3587629" y="4931516"/>
                  <a:pt x="3588671" y="4931386"/>
                </a:cubicBezTo>
                <a:cubicBezTo>
                  <a:pt x="3589713" y="4931255"/>
                  <a:pt x="3590527" y="4931060"/>
                  <a:pt x="3591112" y="4930800"/>
                </a:cubicBezTo>
                <a:cubicBezTo>
                  <a:pt x="3591699" y="4930539"/>
                  <a:pt x="3592122" y="4930230"/>
                  <a:pt x="3592382" y="4929872"/>
                </a:cubicBezTo>
                <a:cubicBezTo>
                  <a:pt x="3592643" y="4929514"/>
                  <a:pt x="3592773" y="4929074"/>
                  <a:pt x="3592773" y="4928553"/>
                </a:cubicBezTo>
                <a:lnTo>
                  <a:pt x="3592773" y="4867120"/>
                </a:lnTo>
                <a:cubicBezTo>
                  <a:pt x="3597200" y="4861585"/>
                  <a:pt x="3601433" y="4857386"/>
                  <a:pt x="3605470" y="4854521"/>
                </a:cubicBezTo>
                <a:cubicBezTo>
                  <a:pt x="3609507" y="4851656"/>
                  <a:pt x="3613544" y="4850223"/>
                  <a:pt x="3617581" y="4850223"/>
                </a:cubicBezTo>
                <a:cubicBezTo>
                  <a:pt x="3620706" y="4850223"/>
                  <a:pt x="3623457" y="4850809"/>
                  <a:pt x="3625834" y="4851981"/>
                </a:cubicBezTo>
                <a:cubicBezTo>
                  <a:pt x="3628210" y="4853153"/>
                  <a:pt x="3630147" y="4854846"/>
                  <a:pt x="3631645" y="4857060"/>
                </a:cubicBezTo>
                <a:cubicBezTo>
                  <a:pt x="3633142" y="4859274"/>
                  <a:pt x="3634282" y="4861911"/>
                  <a:pt x="3635063" y="4864971"/>
                </a:cubicBezTo>
                <a:cubicBezTo>
                  <a:pt x="3635845" y="4868031"/>
                  <a:pt x="3636235" y="4872068"/>
                  <a:pt x="3636235" y="4877082"/>
                </a:cubicBezTo>
                <a:lnTo>
                  <a:pt x="3636235" y="4928553"/>
                </a:lnTo>
                <a:cubicBezTo>
                  <a:pt x="3636235" y="4929074"/>
                  <a:pt x="3636365" y="4929514"/>
                  <a:pt x="3636626" y="4929872"/>
                </a:cubicBezTo>
                <a:cubicBezTo>
                  <a:pt x="3636886" y="4930230"/>
                  <a:pt x="3637310" y="4930539"/>
                  <a:pt x="3637896" y="4930800"/>
                </a:cubicBezTo>
                <a:cubicBezTo>
                  <a:pt x="3638482" y="4931060"/>
                  <a:pt x="3639295" y="4931255"/>
                  <a:pt x="3640337" y="4931386"/>
                </a:cubicBezTo>
                <a:cubicBezTo>
                  <a:pt x="3641379" y="4931516"/>
                  <a:pt x="3642714" y="4931581"/>
                  <a:pt x="3644342" y="4931581"/>
                </a:cubicBezTo>
                <a:cubicBezTo>
                  <a:pt x="3645904" y="4931581"/>
                  <a:pt x="3647207" y="4931516"/>
                  <a:pt x="3648248" y="4931386"/>
                </a:cubicBezTo>
                <a:cubicBezTo>
                  <a:pt x="3649290" y="4931255"/>
                  <a:pt x="3650104" y="4931060"/>
                  <a:pt x="3650690" y="4930800"/>
                </a:cubicBezTo>
                <a:cubicBezTo>
                  <a:pt x="3651276" y="4930539"/>
                  <a:pt x="3651699" y="4930230"/>
                  <a:pt x="3651960" y="4929872"/>
                </a:cubicBezTo>
                <a:cubicBezTo>
                  <a:pt x="3652220" y="4929514"/>
                  <a:pt x="3652351" y="4929074"/>
                  <a:pt x="3652351" y="4928553"/>
                </a:cubicBezTo>
                <a:lnTo>
                  <a:pt x="3652351" y="4874933"/>
                </a:lnTo>
                <a:cubicBezTo>
                  <a:pt x="3652351" y="4868683"/>
                  <a:pt x="3651813" y="4863327"/>
                  <a:pt x="3650739" y="4858867"/>
                </a:cubicBezTo>
                <a:cubicBezTo>
                  <a:pt x="3649665" y="4854407"/>
                  <a:pt x="3647890" y="4850516"/>
                  <a:pt x="3645416" y="4847195"/>
                </a:cubicBezTo>
                <a:cubicBezTo>
                  <a:pt x="3642942" y="4843875"/>
                  <a:pt x="3639702" y="4841221"/>
                  <a:pt x="3635698" y="4839235"/>
                </a:cubicBezTo>
                <a:cubicBezTo>
                  <a:pt x="3631694" y="4837250"/>
                  <a:pt x="3626761" y="4836257"/>
                  <a:pt x="3620901" y="4836257"/>
                </a:cubicBezTo>
                <a:close/>
                <a:moveTo>
                  <a:pt x="3479984" y="4836257"/>
                </a:moveTo>
                <a:cubicBezTo>
                  <a:pt x="3474645" y="4836257"/>
                  <a:pt x="3469973" y="4836973"/>
                  <a:pt x="3465969" y="4838405"/>
                </a:cubicBezTo>
                <a:cubicBezTo>
                  <a:pt x="3461964" y="4839838"/>
                  <a:pt x="3458627" y="4841742"/>
                  <a:pt x="3455958" y="4844119"/>
                </a:cubicBezTo>
                <a:cubicBezTo>
                  <a:pt x="3453288" y="4846496"/>
                  <a:pt x="3451286" y="4849263"/>
                  <a:pt x="3449951" y="4852421"/>
                </a:cubicBezTo>
                <a:cubicBezTo>
                  <a:pt x="3448617" y="4855579"/>
                  <a:pt x="3447949" y="4858883"/>
                  <a:pt x="3447949" y="4862334"/>
                </a:cubicBezTo>
                <a:cubicBezTo>
                  <a:pt x="3447949" y="4866241"/>
                  <a:pt x="3448584" y="4869594"/>
                  <a:pt x="3449854" y="4872394"/>
                </a:cubicBezTo>
                <a:cubicBezTo>
                  <a:pt x="3451123" y="4875194"/>
                  <a:pt x="3452800" y="4877603"/>
                  <a:pt x="3454883" y="4879621"/>
                </a:cubicBezTo>
                <a:cubicBezTo>
                  <a:pt x="3456967" y="4881640"/>
                  <a:pt x="3459327" y="4883349"/>
                  <a:pt x="3461964" y="4884749"/>
                </a:cubicBezTo>
                <a:cubicBezTo>
                  <a:pt x="3464602" y="4886149"/>
                  <a:pt x="3467304" y="4887402"/>
                  <a:pt x="3470071" y="4888509"/>
                </a:cubicBezTo>
                <a:cubicBezTo>
                  <a:pt x="3472838" y="4889616"/>
                  <a:pt x="3475524" y="4890674"/>
                  <a:pt x="3478129" y="4891683"/>
                </a:cubicBezTo>
                <a:cubicBezTo>
                  <a:pt x="3480733" y="4892693"/>
                  <a:pt x="3483077" y="4893848"/>
                  <a:pt x="3485161" y="4895151"/>
                </a:cubicBezTo>
                <a:cubicBezTo>
                  <a:pt x="3487244" y="4896453"/>
                  <a:pt x="3488921" y="4897951"/>
                  <a:pt x="3490191" y="4899643"/>
                </a:cubicBezTo>
                <a:cubicBezTo>
                  <a:pt x="3491460" y="4901336"/>
                  <a:pt x="3492095" y="4903420"/>
                  <a:pt x="3492095" y="4905894"/>
                </a:cubicBezTo>
                <a:cubicBezTo>
                  <a:pt x="3492095" y="4908303"/>
                  <a:pt x="3491656" y="4910387"/>
                  <a:pt x="3490777" y="4912145"/>
                </a:cubicBezTo>
                <a:cubicBezTo>
                  <a:pt x="3489898" y="4913903"/>
                  <a:pt x="3488644" y="4915352"/>
                  <a:pt x="3487016" y="4916491"/>
                </a:cubicBezTo>
                <a:cubicBezTo>
                  <a:pt x="3485389" y="4917631"/>
                  <a:pt x="3483468" y="4918493"/>
                  <a:pt x="3481254" y="4919079"/>
                </a:cubicBezTo>
                <a:cubicBezTo>
                  <a:pt x="3479040" y="4919665"/>
                  <a:pt x="3476566" y="4919958"/>
                  <a:pt x="3473831" y="4919958"/>
                </a:cubicBezTo>
                <a:cubicBezTo>
                  <a:pt x="3470185" y="4919958"/>
                  <a:pt x="3466962" y="4919519"/>
                  <a:pt x="3464162" y="4918640"/>
                </a:cubicBezTo>
                <a:cubicBezTo>
                  <a:pt x="3461362" y="4917761"/>
                  <a:pt x="3458937" y="4916801"/>
                  <a:pt x="3456886" y="4915759"/>
                </a:cubicBezTo>
                <a:cubicBezTo>
                  <a:pt x="3454835" y="4914717"/>
                  <a:pt x="3453109" y="4913757"/>
                  <a:pt x="3451709" y="4912878"/>
                </a:cubicBezTo>
                <a:cubicBezTo>
                  <a:pt x="3450309" y="4911998"/>
                  <a:pt x="3449251" y="4911559"/>
                  <a:pt x="3448535" y="4911559"/>
                </a:cubicBezTo>
                <a:cubicBezTo>
                  <a:pt x="3448079" y="4911559"/>
                  <a:pt x="3447672" y="4911673"/>
                  <a:pt x="3447314" y="4911901"/>
                </a:cubicBezTo>
                <a:cubicBezTo>
                  <a:pt x="3446956" y="4912129"/>
                  <a:pt x="3446679" y="4912503"/>
                  <a:pt x="3446484" y="4913024"/>
                </a:cubicBezTo>
                <a:cubicBezTo>
                  <a:pt x="3446289" y="4913545"/>
                  <a:pt x="3446126" y="4914229"/>
                  <a:pt x="3445996" y="4915075"/>
                </a:cubicBezTo>
                <a:cubicBezTo>
                  <a:pt x="3445865" y="4915922"/>
                  <a:pt x="3445800" y="4916963"/>
                  <a:pt x="3445800" y="4918200"/>
                </a:cubicBezTo>
                <a:cubicBezTo>
                  <a:pt x="3445800" y="4920219"/>
                  <a:pt x="3445963" y="4921814"/>
                  <a:pt x="3446289" y="4922986"/>
                </a:cubicBezTo>
                <a:cubicBezTo>
                  <a:pt x="3446614" y="4924158"/>
                  <a:pt x="3447135" y="4925070"/>
                  <a:pt x="3447851" y="4925721"/>
                </a:cubicBezTo>
                <a:cubicBezTo>
                  <a:pt x="3448568" y="4926372"/>
                  <a:pt x="3449707" y="4927105"/>
                  <a:pt x="3451270" y="4927918"/>
                </a:cubicBezTo>
                <a:cubicBezTo>
                  <a:pt x="3452832" y="4928732"/>
                  <a:pt x="3454737" y="4929514"/>
                  <a:pt x="3456983" y="4930262"/>
                </a:cubicBezTo>
                <a:cubicBezTo>
                  <a:pt x="3459230" y="4931011"/>
                  <a:pt x="3461769" y="4931630"/>
                  <a:pt x="3464602" y="4932118"/>
                </a:cubicBezTo>
                <a:cubicBezTo>
                  <a:pt x="3467434" y="4932607"/>
                  <a:pt x="3470413" y="4932851"/>
                  <a:pt x="3473538" y="4932851"/>
                </a:cubicBezTo>
                <a:cubicBezTo>
                  <a:pt x="3478617" y="4932851"/>
                  <a:pt x="3483272" y="4932232"/>
                  <a:pt x="3487505" y="4930995"/>
                </a:cubicBezTo>
                <a:cubicBezTo>
                  <a:pt x="3491737" y="4929758"/>
                  <a:pt x="3495383" y="4927935"/>
                  <a:pt x="3498444" y="4925526"/>
                </a:cubicBezTo>
                <a:cubicBezTo>
                  <a:pt x="3501504" y="4923116"/>
                  <a:pt x="3503864" y="4920154"/>
                  <a:pt x="3505525" y="4916638"/>
                </a:cubicBezTo>
                <a:cubicBezTo>
                  <a:pt x="3507185" y="4913122"/>
                  <a:pt x="3508015" y="4909117"/>
                  <a:pt x="3508015" y="4904625"/>
                </a:cubicBezTo>
                <a:cubicBezTo>
                  <a:pt x="3508015" y="4900848"/>
                  <a:pt x="3507380" y="4897592"/>
                  <a:pt x="3506111" y="4894858"/>
                </a:cubicBezTo>
                <a:cubicBezTo>
                  <a:pt x="3504841" y="4892123"/>
                  <a:pt x="3503164" y="4889779"/>
                  <a:pt x="3501081" y="4887826"/>
                </a:cubicBezTo>
                <a:cubicBezTo>
                  <a:pt x="3498997" y="4885872"/>
                  <a:pt x="3496604" y="4884212"/>
                  <a:pt x="3493902" y="4882844"/>
                </a:cubicBezTo>
                <a:cubicBezTo>
                  <a:pt x="3491200" y="4881477"/>
                  <a:pt x="3488465" y="4880240"/>
                  <a:pt x="3485698" y="4879133"/>
                </a:cubicBezTo>
                <a:cubicBezTo>
                  <a:pt x="3482931" y="4878026"/>
                  <a:pt x="3480212" y="4876952"/>
                  <a:pt x="3477543" y="4875910"/>
                </a:cubicBezTo>
                <a:cubicBezTo>
                  <a:pt x="3474873" y="4874868"/>
                  <a:pt x="3472497" y="4873696"/>
                  <a:pt x="3470413" y="4872394"/>
                </a:cubicBezTo>
                <a:cubicBezTo>
                  <a:pt x="3468329" y="4871092"/>
                  <a:pt x="3466636" y="4869578"/>
                  <a:pt x="3465334" y="4867852"/>
                </a:cubicBezTo>
                <a:cubicBezTo>
                  <a:pt x="3464032" y="4866127"/>
                  <a:pt x="3463381" y="4863994"/>
                  <a:pt x="3463381" y="4861455"/>
                </a:cubicBezTo>
                <a:cubicBezTo>
                  <a:pt x="3463381" y="4859632"/>
                  <a:pt x="3463722" y="4857939"/>
                  <a:pt x="3464406" y="4856376"/>
                </a:cubicBezTo>
                <a:cubicBezTo>
                  <a:pt x="3465090" y="4854814"/>
                  <a:pt x="3466099" y="4853463"/>
                  <a:pt x="3467434" y="4852323"/>
                </a:cubicBezTo>
                <a:cubicBezTo>
                  <a:pt x="3468769" y="4851184"/>
                  <a:pt x="3470478" y="4850305"/>
                  <a:pt x="3472561" y="4849686"/>
                </a:cubicBezTo>
                <a:cubicBezTo>
                  <a:pt x="3474645" y="4849067"/>
                  <a:pt x="3477054" y="4848758"/>
                  <a:pt x="3479789" y="4848758"/>
                </a:cubicBezTo>
                <a:cubicBezTo>
                  <a:pt x="3482849" y="4848758"/>
                  <a:pt x="3485568" y="4849116"/>
                  <a:pt x="3487944" y="4849833"/>
                </a:cubicBezTo>
                <a:cubicBezTo>
                  <a:pt x="3490321" y="4850549"/>
                  <a:pt x="3492388" y="4851314"/>
                  <a:pt x="3494146" y="4852128"/>
                </a:cubicBezTo>
                <a:cubicBezTo>
                  <a:pt x="3495904" y="4852942"/>
                  <a:pt x="3497337" y="4853707"/>
                  <a:pt x="3498444" y="4854423"/>
                </a:cubicBezTo>
                <a:cubicBezTo>
                  <a:pt x="3499551" y="4855139"/>
                  <a:pt x="3500397" y="4855497"/>
                  <a:pt x="3500983" y="4855497"/>
                </a:cubicBezTo>
                <a:cubicBezTo>
                  <a:pt x="3501374" y="4855497"/>
                  <a:pt x="3501732" y="4855383"/>
                  <a:pt x="3502057" y="4855155"/>
                </a:cubicBezTo>
                <a:cubicBezTo>
                  <a:pt x="3502383" y="4854928"/>
                  <a:pt x="3502660" y="4854553"/>
                  <a:pt x="3502888" y="4854032"/>
                </a:cubicBezTo>
                <a:cubicBezTo>
                  <a:pt x="3503115" y="4853511"/>
                  <a:pt x="3503278" y="4852844"/>
                  <a:pt x="3503376" y="4852030"/>
                </a:cubicBezTo>
                <a:cubicBezTo>
                  <a:pt x="3503474" y="4851216"/>
                  <a:pt x="3503522" y="4850256"/>
                  <a:pt x="3503522" y="4849149"/>
                </a:cubicBezTo>
                <a:cubicBezTo>
                  <a:pt x="3503522" y="4848107"/>
                  <a:pt x="3503474" y="4847228"/>
                  <a:pt x="3503376" y="4846512"/>
                </a:cubicBezTo>
                <a:cubicBezTo>
                  <a:pt x="3503278" y="4845796"/>
                  <a:pt x="3503181" y="4845193"/>
                  <a:pt x="3503083" y="4844705"/>
                </a:cubicBezTo>
                <a:cubicBezTo>
                  <a:pt x="3502985" y="4844217"/>
                  <a:pt x="3502823" y="4843777"/>
                  <a:pt x="3502595" y="4843386"/>
                </a:cubicBezTo>
                <a:cubicBezTo>
                  <a:pt x="3502367" y="4842996"/>
                  <a:pt x="3501911" y="4842540"/>
                  <a:pt x="3501227" y="4842019"/>
                </a:cubicBezTo>
                <a:cubicBezTo>
                  <a:pt x="3500543" y="4841498"/>
                  <a:pt x="3499534" y="4840896"/>
                  <a:pt x="3498199" y="4840212"/>
                </a:cubicBezTo>
                <a:cubicBezTo>
                  <a:pt x="3496865" y="4839528"/>
                  <a:pt x="3495253" y="4838894"/>
                  <a:pt x="3493365" y="4838308"/>
                </a:cubicBezTo>
                <a:cubicBezTo>
                  <a:pt x="3491477" y="4837722"/>
                  <a:pt x="3489360" y="4837233"/>
                  <a:pt x="3487016" y="4836843"/>
                </a:cubicBezTo>
                <a:cubicBezTo>
                  <a:pt x="3484672" y="4836452"/>
                  <a:pt x="3482328" y="4836257"/>
                  <a:pt x="3479984" y="4836257"/>
                </a:cubicBezTo>
                <a:close/>
                <a:moveTo>
                  <a:pt x="3386734" y="4836257"/>
                </a:moveTo>
                <a:cubicBezTo>
                  <a:pt x="3379246" y="4836257"/>
                  <a:pt x="3372702" y="4837461"/>
                  <a:pt x="3367103" y="4839870"/>
                </a:cubicBezTo>
                <a:cubicBezTo>
                  <a:pt x="3361503" y="4842279"/>
                  <a:pt x="3356831" y="4845665"/>
                  <a:pt x="3353087" y="4850028"/>
                </a:cubicBezTo>
                <a:cubicBezTo>
                  <a:pt x="3349344" y="4854390"/>
                  <a:pt x="3346544" y="4859583"/>
                  <a:pt x="3344688" y="4865606"/>
                </a:cubicBezTo>
                <a:cubicBezTo>
                  <a:pt x="3342832" y="4871629"/>
                  <a:pt x="3341904" y="4878221"/>
                  <a:pt x="3341904" y="4885384"/>
                </a:cubicBezTo>
                <a:cubicBezTo>
                  <a:pt x="3341904" y="4892807"/>
                  <a:pt x="3342784" y="4899448"/>
                  <a:pt x="3344541" y="4905308"/>
                </a:cubicBezTo>
                <a:cubicBezTo>
                  <a:pt x="3346300" y="4911168"/>
                  <a:pt x="3348969" y="4916149"/>
                  <a:pt x="3352550" y="4920251"/>
                </a:cubicBezTo>
                <a:cubicBezTo>
                  <a:pt x="3356131" y="4924354"/>
                  <a:pt x="3360608" y="4927479"/>
                  <a:pt x="3365980" y="4929628"/>
                </a:cubicBezTo>
                <a:cubicBezTo>
                  <a:pt x="3371351" y="4931776"/>
                  <a:pt x="3377651" y="4932851"/>
                  <a:pt x="3384879" y="4932851"/>
                </a:cubicBezTo>
                <a:cubicBezTo>
                  <a:pt x="3392301" y="4932851"/>
                  <a:pt x="3398829" y="4931630"/>
                  <a:pt x="3404461" y="4929188"/>
                </a:cubicBezTo>
                <a:cubicBezTo>
                  <a:pt x="3410093" y="4926746"/>
                  <a:pt x="3414781" y="4923344"/>
                  <a:pt x="3418525" y="4918982"/>
                </a:cubicBezTo>
                <a:cubicBezTo>
                  <a:pt x="3422269" y="4914619"/>
                  <a:pt x="3425085" y="4909427"/>
                  <a:pt x="3426974" y="4903404"/>
                </a:cubicBezTo>
                <a:cubicBezTo>
                  <a:pt x="3428862" y="4897381"/>
                  <a:pt x="3429806" y="4890788"/>
                  <a:pt x="3429806" y="4883626"/>
                </a:cubicBezTo>
                <a:cubicBezTo>
                  <a:pt x="3429806" y="4876268"/>
                  <a:pt x="3428911" y="4869659"/>
                  <a:pt x="3427120" y="4863799"/>
                </a:cubicBezTo>
                <a:cubicBezTo>
                  <a:pt x="3425330" y="4857939"/>
                  <a:pt x="3422644" y="4852958"/>
                  <a:pt x="3419062" y="4848856"/>
                </a:cubicBezTo>
                <a:cubicBezTo>
                  <a:pt x="3415481" y="4844754"/>
                  <a:pt x="3411005" y="4841628"/>
                  <a:pt x="3405633" y="4839480"/>
                </a:cubicBezTo>
                <a:cubicBezTo>
                  <a:pt x="3400261" y="4837331"/>
                  <a:pt x="3393962" y="4836257"/>
                  <a:pt x="3386734" y="4836257"/>
                </a:cubicBezTo>
                <a:close/>
                <a:moveTo>
                  <a:pt x="2984340" y="4836257"/>
                </a:moveTo>
                <a:cubicBezTo>
                  <a:pt x="2977894" y="4836257"/>
                  <a:pt x="2972067" y="4837380"/>
                  <a:pt x="2966858" y="4839626"/>
                </a:cubicBezTo>
                <a:cubicBezTo>
                  <a:pt x="2961649" y="4841873"/>
                  <a:pt x="2957205" y="4845096"/>
                  <a:pt x="2953526" y="4849295"/>
                </a:cubicBezTo>
                <a:cubicBezTo>
                  <a:pt x="2949847" y="4853495"/>
                  <a:pt x="2947031" y="4858606"/>
                  <a:pt x="2945077" y="4864629"/>
                </a:cubicBezTo>
                <a:cubicBezTo>
                  <a:pt x="2943124" y="4870652"/>
                  <a:pt x="2942147" y="4877440"/>
                  <a:pt x="2942147" y="4884993"/>
                </a:cubicBezTo>
                <a:cubicBezTo>
                  <a:pt x="2942147" y="4892937"/>
                  <a:pt x="2943092" y="4899904"/>
                  <a:pt x="2944980" y="4905894"/>
                </a:cubicBezTo>
                <a:cubicBezTo>
                  <a:pt x="2946868" y="4911885"/>
                  <a:pt x="2949668" y="4916866"/>
                  <a:pt x="2953379" y="4920837"/>
                </a:cubicBezTo>
                <a:cubicBezTo>
                  <a:pt x="2957091" y="4924809"/>
                  <a:pt x="2961665" y="4927805"/>
                  <a:pt x="2967102" y="4929823"/>
                </a:cubicBezTo>
                <a:cubicBezTo>
                  <a:pt x="2972539" y="4931841"/>
                  <a:pt x="2978871" y="4932851"/>
                  <a:pt x="2986098" y="4932851"/>
                </a:cubicBezTo>
                <a:cubicBezTo>
                  <a:pt x="2990266" y="4932851"/>
                  <a:pt x="2994188" y="4932541"/>
                  <a:pt x="2997867" y="4931923"/>
                </a:cubicBezTo>
                <a:cubicBezTo>
                  <a:pt x="3001546" y="4931304"/>
                  <a:pt x="3004785" y="4930604"/>
                  <a:pt x="3007585" y="4929823"/>
                </a:cubicBezTo>
                <a:cubicBezTo>
                  <a:pt x="3010385" y="4929042"/>
                  <a:pt x="3012664" y="4928244"/>
                  <a:pt x="3014422" y="4927430"/>
                </a:cubicBezTo>
                <a:cubicBezTo>
                  <a:pt x="3016180" y="4926616"/>
                  <a:pt x="3017238" y="4926030"/>
                  <a:pt x="3017596" y="4925672"/>
                </a:cubicBezTo>
                <a:cubicBezTo>
                  <a:pt x="3017954" y="4925314"/>
                  <a:pt x="3018247" y="4924940"/>
                  <a:pt x="3018475" y="4924549"/>
                </a:cubicBezTo>
                <a:cubicBezTo>
                  <a:pt x="3018703" y="4924158"/>
                  <a:pt x="3018866" y="4923719"/>
                  <a:pt x="3018964" y="4923230"/>
                </a:cubicBezTo>
                <a:cubicBezTo>
                  <a:pt x="3019061" y="4922742"/>
                  <a:pt x="3019143" y="4922189"/>
                  <a:pt x="3019208" y="4921570"/>
                </a:cubicBezTo>
                <a:cubicBezTo>
                  <a:pt x="3019273" y="4920951"/>
                  <a:pt x="3019305" y="4920219"/>
                  <a:pt x="3019305" y="4919372"/>
                </a:cubicBezTo>
                <a:cubicBezTo>
                  <a:pt x="3019305" y="4918200"/>
                  <a:pt x="3019256" y="4917207"/>
                  <a:pt x="3019158" y="4916394"/>
                </a:cubicBezTo>
                <a:cubicBezTo>
                  <a:pt x="3019060" y="4915580"/>
                  <a:pt x="3018913" y="4914945"/>
                  <a:pt x="3018716" y="4914489"/>
                </a:cubicBezTo>
                <a:cubicBezTo>
                  <a:pt x="3018520" y="4914033"/>
                  <a:pt x="3018242" y="4913691"/>
                  <a:pt x="3017882" y="4913464"/>
                </a:cubicBezTo>
                <a:cubicBezTo>
                  <a:pt x="3017523" y="4913236"/>
                  <a:pt x="3017114" y="4913122"/>
                  <a:pt x="3016656" y="4913122"/>
                </a:cubicBezTo>
                <a:cubicBezTo>
                  <a:pt x="3015871" y="4913122"/>
                  <a:pt x="3014709" y="4913464"/>
                  <a:pt x="3013171" y="4914147"/>
                </a:cubicBezTo>
                <a:cubicBezTo>
                  <a:pt x="3011634" y="4914831"/>
                  <a:pt x="3009671" y="4915596"/>
                  <a:pt x="3007282" y="4916442"/>
                </a:cubicBezTo>
                <a:cubicBezTo>
                  <a:pt x="3004894" y="4917289"/>
                  <a:pt x="3002064" y="4918054"/>
                  <a:pt x="2998793" y="4918738"/>
                </a:cubicBezTo>
                <a:cubicBezTo>
                  <a:pt x="2995521" y="4919421"/>
                  <a:pt x="2991792" y="4919763"/>
                  <a:pt x="2987605" y="4919763"/>
                </a:cubicBezTo>
                <a:cubicBezTo>
                  <a:pt x="2982305" y="4919763"/>
                  <a:pt x="2977823" y="4919014"/>
                  <a:pt x="2974159" y="4917517"/>
                </a:cubicBezTo>
                <a:cubicBezTo>
                  <a:pt x="2970495" y="4916019"/>
                  <a:pt x="2967518" y="4913870"/>
                  <a:pt x="2965228" y="4911071"/>
                </a:cubicBezTo>
                <a:cubicBezTo>
                  <a:pt x="2962938" y="4908271"/>
                  <a:pt x="2961302" y="4904918"/>
                  <a:pt x="2960321" y="4901011"/>
                </a:cubicBezTo>
                <a:cubicBezTo>
                  <a:pt x="2959339" y="4897104"/>
                  <a:pt x="2958849" y="4892709"/>
                  <a:pt x="2958849" y="4887826"/>
                </a:cubicBezTo>
                <a:lnTo>
                  <a:pt x="3016737" y="4887826"/>
                </a:lnTo>
                <a:cubicBezTo>
                  <a:pt x="3018373" y="4887826"/>
                  <a:pt x="3019829" y="4887288"/>
                  <a:pt x="3021104" y="4886214"/>
                </a:cubicBezTo>
                <a:cubicBezTo>
                  <a:pt x="3022379" y="4885140"/>
                  <a:pt x="3023017" y="4883333"/>
                  <a:pt x="3023017" y="4880793"/>
                </a:cubicBezTo>
                <a:lnTo>
                  <a:pt x="3023017" y="4877863"/>
                </a:lnTo>
                <a:cubicBezTo>
                  <a:pt x="3023017" y="4872133"/>
                  <a:pt x="3022285" y="4866745"/>
                  <a:pt x="3020819" y="4861699"/>
                </a:cubicBezTo>
                <a:cubicBezTo>
                  <a:pt x="3019354" y="4856653"/>
                  <a:pt x="3017059" y="4852258"/>
                  <a:pt x="3013934" y="4848514"/>
                </a:cubicBezTo>
                <a:cubicBezTo>
                  <a:pt x="3010808" y="4844770"/>
                  <a:pt x="3006820" y="4841791"/>
                  <a:pt x="3001969" y="4839577"/>
                </a:cubicBezTo>
                <a:cubicBezTo>
                  <a:pt x="2997118" y="4837364"/>
                  <a:pt x="2991242" y="4836257"/>
                  <a:pt x="2984340" y="4836257"/>
                </a:cubicBezTo>
                <a:close/>
                <a:moveTo>
                  <a:pt x="2832284" y="4836257"/>
                </a:moveTo>
                <a:cubicBezTo>
                  <a:pt x="2826945" y="4836257"/>
                  <a:pt x="2822273" y="4836973"/>
                  <a:pt x="2818269" y="4838405"/>
                </a:cubicBezTo>
                <a:cubicBezTo>
                  <a:pt x="2814265" y="4839838"/>
                  <a:pt x="2810928" y="4841742"/>
                  <a:pt x="2808258" y="4844119"/>
                </a:cubicBezTo>
                <a:cubicBezTo>
                  <a:pt x="2805588" y="4846496"/>
                  <a:pt x="2803586" y="4849263"/>
                  <a:pt x="2802251" y="4852421"/>
                </a:cubicBezTo>
                <a:cubicBezTo>
                  <a:pt x="2800916" y="4855579"/>
                  <a:pt x="2800249" y="4858883"/>
                  <a:pt x="2800249" y="4862334"/>
                </a:cubicBezTo>
                <a:cubicBezTo>
                  <a:pt x="2800249" y="4866241"/>
                  <a:pt x="2800884" y="4869594"/>
                  <a:pt x="2802154" y="4872394"/>
                </a:cubicBezTo>
                <a:cubicBezTo>
                  <a:pt x="2803423" y="4875194"/>
                  <a:pt x="2805100" y="4877603"/>
                  <a:pt x="2807184" y="4879621"/>
                </a:cubicBezTo>
                <a:cubicBezTo>
                  <a:pt x="2809267" y="4881640"/>
                  <a:pt x="2811627" y="4883349"/>
                  <a:pt x="2814265" y="4884749"/>
                </a:cubicBezTo>
                <a:cubicBezTo>
                  <a:pt x="2816902" y="4886149"/>
                  <a:pt x="2819604" y="4887402"/>
                  <a:pt x="2822371" y="4888509"/>
                </a:cubicBezTo>
                <a:cubicBezTo>
                  <a:pt x="2825138" y="4889616"/>
                  <a:pt x="2827824" y="4890674"/>
                  <a:pt x="2830429" y="4891683"/>
                </a:cubicBezTo>
                <a:cubicBezTo>
                  <a:pt x="2833033" y="4892693"/>
                  <a:pt x="2835377" y="4893848"/>
                  <a:pt x="2837461" y="4895151"/>
                </a:cubicBezTo>
                <a:cubicBezTo>
                  <a:pt x="2839544" y="4896453"/>
                  <a:pt x="2841221" y="4897951"/>
                  <a:pt x="2842491" y="4899643"/>
                </a:cubicBezTo>
                <a:cubicBezTo>
                  <a:pt x="2843760" y="4901336"/>
                  <a:pt x="2844395" y="4903420"/>
                  <a:pt x="2844395" y="4905894"/>
                </a:cubicBezTo>
                <a:cubicBezTo>
                  <a:pt x="2844395" y="4908303"/>
                  <a:pt x="2843956" y="4910387"/>
                  <a:pt x="2843077" y="4912145"/>
                </a:cubicBezTo>
                <a:cubicBezTo>
                  <a:pt x="2842198" y="4913903"/>
                  <a:pt x="2840944" y="4915352"/>
                  <a:pt x="2839316" y="4916491"/>
                </a:cubicBezTo>
                <a:cubicBezTo>
                  <a:pt x="2837689" y="4917631"/>
                  <a:pt x="2835768" y="4918493"/>
                  <a:pt x="2833554" y="4919079"/>
                </a:cubicBezTo>
                <a:cubicBezTo>
                  <a:pt x="2831340" y="4919665"/>
                  <a:pt x="2828866" y="4919958"/>
                  <a:pt x="2826131" y="4919958"/>
                </a:cubicBezTo>
                <a:cubicBezTo>
                  <a:pt x="2822485" y="4919958"/>
                  <a:pt x="2819262" y="4919519"/>
                  <a:pt x="2816462" y="4918640"/>
                </a:cubicBezTo>
                <a:cubicBezTo>
                  <a:pt x="2813662" y="4917761"/>
                  <a:pt x="2811237" y="4916801"/>
                  <a:pt x="2809186" y="4915759"/>
                </a:cubicBezTo>
                <a:cubicBezTo>
                  <a:pt x="2807135" y="4914717"/>
                  <a:pt x="2805409" y="4913757"/>
                  <a:pt x="2804009" y="4912878"/>
                </a:cubicBezTo>
                <a:cubicBezTo>
                  <a:pt x="2802609" y="4911998"/>
                  <a:pt x="2801551" y="4911559"/>
                  <a:pt x="2800835" y="4911559"/>
                </a:cubicBezTo>
                <a:cubicBezTo>
                  <a:pt x="2800379" y="4911559"/>
                  <a:pt x="2799972" y="4911673"/>
                  <a:pt x="2799614" y="4911901"/>
                </a:cubicBezTo>
                <a:cubicBezTo>
                  <a:pt x="2799256" y="4912129"/>
                  <a:pt x="2798979" y="4912503"/>
                  <a:pt x="2798784" y="4913024"/>
                </a:cubicBezTo>
                <a:cubicBezTo>
                  <a:pt x="2798589" y="4913545"/>
                  <a:pt x="2798426" y="4914229"/>
                  <a:pt x="2798296" y="4915075"/>
                </a:cubicBezTo>
                <a:cubicBezTo>
                  <a:pt x="2798166" y="4915922"/>
                  <a:pt x="2798100" y="4916963"/>
                  <a:pt x="2798100" y="4918200"/>
                </a:cubicBezTo>
                <a:cubicBezTo>
                  <a:pt x="2798100" y="4920219"/>
                  <a:pt x="2798263" y="4921814"/>
                  <a:pt x="2798589" y="4922986"/>
                </a:cubicBezTo>
                <a:cubicBezTo>
                  <a:pt x="2798914" y="4924158"/>
                  <a:pt x="2799435" y="4925070"/>
                  <a:pt x="2800151" y="4925721"/>
                </a:cubicBezTo>
                <a:cubicBezTo>
                  <a:pt x="2800868" y="4926372"/>
                  <a:pt x="2802007" y="4927105"/>
                  <a:pt x="2803570" y="4927918"/>
                </a:cubicBezTo>
                <a:cubicBezTo>
                  <a:pt x="2805133" y="4928732"/>
                  <a:pt x="2807037" y="4929514"/>
                  <a:pt x="2809283" y="4930262"/>
                </a:cubicBezTo>
                <a:cubicBezTo>
                  <a:pt x="2811530" y="4931011"/>
                  <a:pt x="2814069" y="4931630"/>
                  <a:pt x="2816902" y="4932118"/>
                </a:cubicBezTo>
                <a:cubicBezTo>
                  <a:pt x="2819734" y="4932607"/>
                  <a:pt x="2822713" y="4932851"/>
                  <a:pt x="2825838" y="4932851"/>
                </a:cubicBezTo>
                <a:cubicBezTo>
                  <a:pt x="2830917" y="4932851"/>
                  <a:pt x="2835573" y="4932232"/>
                  <a:pt x="2839805" y="4930995"/>
                </a:cubicBezTo>
                <a:cubicBezTo>
                  <a:pt x="2844037" y="4929758"/>
                  <a:pt x="2847683" y="4927935"/>
                  <a:pt x="2850744" y="4925526"/>
                </a:cubicBezTo>
                <a:cubicBezTo>
                  <a:pt x="2853804" y="4923116"/>
                  <a:pt x="2856164" y="4920154"/>
                  <a:pt x="2857825" y="4916638"/>
                </a:cubicBezTo>
                <a:cubicBezTo>
                  <a:pt x="2859485" y="4913122"/>
                  <a:pt x="2860315" y="4909117"/>
                  <a:pt x="2860315" y="4904625"/>
                </a:cubicBezTo>
                <a:cubicBezTo>
                  <a:pt x="2860315" y="4900848"/>
                  <a:pt x="2859680" y="4897592"/>
                  <a:pt x="2858411" y="4894858"/>
                </a:cubicBezTo>
                <a:cubicBezTo>
                  <a:pt x="2857141" y="4892123"/>
                  <a:pt x="2855464" y="4889779"/>
                  <a:pt x="2853381" y="4887826"/>
                </a:cubicBezTo>
                <a:cubicBezTo>
                  <a:pt x="2851297" y="4885872"/>
                  <a:pt x="2848904" y="4884212"/>
                  <a:pt x="2846202" y="4882844"/>
                </a:cubicBezTo>
                <a:cubicBezTo>
                  <a:pt x="2843500" y="4881477"/>
                  <a:pt x="2840765" y="4880240"/>
                  <a:pt x="2837998" y="4879133"/>
                </a:cubicBezTo>
                <a:cubicBezTo>
                  <a:pt x="2835231" y="4878026"/>
                  <a:pt x="2832512" y="4876952"/>
                  <a:pt x="2829843" y="4875910"/>
                </a:cubicBezTo>
                <a:cubicBezTo>
                  <a:pt x="2827173" y="4874868"/>
                  <a:pt x="2824796" y="4873696"/>
                  <a:pt x="2822713" y="4872394"/>
                </a:cubicBezTo>
                <a:cubicBezTo>
                  <a:pt x="2820629" y="4871092"/>
                  <a:pt x="2818936" y="4869578"/>
                  <a:pt x="2817634" y="4867852"/>
                </a:cubicBezTo>
                <a:cubicBezTo>
                  <a:pt x="2816332" y="4866127"/>
                  <a:pt x="2815681" y="4863994"/>
                  <a:pt x="2815681" y="4861455"/>
                </a:cubicBezTo>
                <a:cubicBezTo>
                  <a:pt x="2815681" y="4859632"/>
                  <a:pt x="2816023" y="4857939"/>
                  <a:pt x="2816706" y="4856376"/>
                </a:cubicBezTo>
                <a:cubicBezTo>
                  <a:pt x="2817390" y="4854814"/>
                  <a:pt x="2818399" y="4853463"/>
                  <a:pt x="2819734" y="4852323"/>
                </a:cubicBezTo>
                <a:cubicBezTo>
                  <a:pt x="2821069" y="4851184"/>
                  <a:pt x="2822778" y="4850305"/>
                  <a:pt x="2824862" y="4849686"/>
                </a:cubicBezTo>
                <a:cubicBezTo>
                  <a:pt x="2826945" y="4849067"/>
                  <a:pt x="2829354" y="4848758"/>
                  <a:pt x="2832089" y="4848758"/>
                </a:cubicBezTo>
                <a:cubicBezTo>
                  <a:pt x="2835149" y="4848758"/>
                  <a:pt x="2837868" y="4849116"/>
                  <a:pt x="2840244" y="4849833"/>
                </a:cubicBezTo>
                <a:cubicBezTo>
                  <a:pt x="2842621" y="4850549"/>
                  <a:pt x="2844688" y="4851314"/>
                  <a:pt x="2846446" y="4852128"/>
                </a:cubicBezTo>
                <a:cubicBezTo>
                  <a:pt x="2848204" y="4852942"/>
                  <a:pt x="2849637" y="4853707"/>
                  <a:pt x="2850744" y="4854423"/>
                </a:cubicBezTo>
                <a:cubicBezTo>
                  <a:pt x="2851851" y="4855139"/>
                  <a:pt x="2852697" y="4855497"/>
                  <a:pt x="2853283" y="4855497"/>
                </a:cubicBezTo>
                <a:cubicBezTo>
                  <a:pt x="2853674" y="4855497"/>
                  <a:pt x="2854032" y="4855383"/>
                  <a:pt x="2854357" y="4855155"/>
                </a:cubicBezTo>
                <a:cubicBezTo>
                  <a:pt x="2854683" y="4854928"/>
                  <a:pt x="2854960" y="4854553"/>
                  <a:pt x="2855188" y="4854032"/>
                </a:cubicBezTo>
                <a:cubicBezTo>
                  <a:pt x="2855415" y="4853511"/>
                  <a:pt x="2855578" y="4852844"/>
                  <a:pt x="2855676" y="4852030"/>
                </a:cubicBezTo>
                <a:cubicBezTo>
                  <a:pt x="2855774" y="4851216"/>
                  <a:pt x="2855822" y="4850256"/>
                  <a:pt x="2855822" y="4849149"/>
                </a:cubicBezTo>
                <a:cubicBezTo>
                  <a:pt x="2855822" y="4848107"/>
                  <a:pt x="2855774" y="4847228"/>
                  <a:pt x="2855676" y="4846512"/>
                </a:cubicBezTo>
                <a:cubicBezTo>
                  <a:pt x="2855578" y="4845796"/>
                  <a:pt x="2855481" y="4845193"/>
                  <a:pt x="2855383" y="4844705"/>
                </a:cubicBezTo>
                <a:cubicBezTo>
                  <a:pt x="2855285" y="4844217"/>
                  <a:pt x="2855122" y="4843777"/>
                  <a:pt x="2854895" y="4843386"/>
                </a:cubicBezTo>
                <a:cubicBezTo>
                  <a:pt x="2854667" y="4842996"/>
                  <a:pt x="2854211" y="4842540"/>
                  <a:pt x="2853527" y="4842019"/>
                </a:cubicBezTo>
                <a:cubicBezTo>
                  <a:pt x="2852844" y="4841498"/>
                  <a:pt x="2851834" y="4840896"/>
                  <a:pt x="2850500" y="4840212"/>
                </a:cubicBezTo>
                <a:cubicBezTo>
                  <a:pt x="2849165" y="4839528"/>
                  <a:pt x="2847553" y="4838894"/>
                  <a:pt x="2845665" y="4838308"/>
                </a:cubicBezTo>
                <a:cubicBezTo>
                  <a:pt x="2843777" y="4837722"/>
                  <a:pt x="2841661" y="4837233"/>
                  <a:pt x="2839316" y="4836843"/>
                </a:cubicBezTo>
                <a:cubicBezTo>
                  <a:pt x="2836972" y="4836452"/>
                  <a:pt x="2834628" y="4836257"/>
                  <a:pt x="2832284" y="4836257"/>
                </a:cubicBezTo>
                <a:close/>
                <a:moveTo>
                  <a:pt x="2484255" y="4836257"/>
                </a:moveTo>
                <a:cubicBezTo>
                  <a:pt x="2480869" y="4836257"/>
                  <a:pt x="2477515" y="4836566"/>
                  <a:pt x="2474195" y="4837184"/>
                </a:cubicBezTo>
                <a:cubicBezTo>
                  <a:pt x="2470874" y="4837803"/>
                  <a:pt x="2467814" y="4838584"/>
                  <a:pt x="2465014" y="4839528"/>
                </a:cubicBezTo>
                <a:cubicBezTo>
                  <a:pt x="2462214" y="4840473"/>
                  <a:pt x="2459740" y="4841514"/>
                  <a:pt x="2457592" y="4842654"/>
                </a:cubicBezTo>
                <a:cubicBezTo>
                  <a:pt x="2455443" y="4843793"/>
                  <a:pt x="2453929" y="4844786"/>
                  <a:pt x="2453049" y="4845633"/>
                </a:cubicBezTo>
                <a:cubicBezTo>
                  <a:pt x="2452170" y="4846479"/>
                  <a:pt x="2451617" y="4847375"/>
                  <a:pt x="2451389" y="4848319"/>
                </a:cubicBezTo>
                <a:cubicBezTo>
                  <a:pt x="2451161" y="4849263"/>
                  <a:pt x="2451047" y="4850549"/>
                  <a:pt x="2451047" y="4852177"/>
                </a:cubicBezTo>
                <a:cubicBezTo>
                  <a:pt x="2451047" y="4853153"/>
                  <a:pt x="2451113" y="4854049"/>
                  <a:pt x="2451243" y="4854862"/>
                </a:cubicBezTo>
                <a:cubicBezTo>
                  <a:pt x="2451373" y="4855676"/>
                  <a:pt x="2451584" y="4856344"/>
                  <a:pt x="2451878" y="4856865"/>
                </a:cubicBezTo>
                <a:cubicBezTo>
                  <a:pt x="2452170" y="4857386"/>
                  <a:pt x="2452513" y="4857776"/>
                  <a:pt x="2452903" y="4858037"/>
                </a:cubicBezTo>
                <a:cubicBezTo>
                  <a:pt x="2453294" y="4858297"/>
                  <a:pt x="2453749" y="4858427"/>
                  <a:pt x="2454271" y="4858427"/>
                </a:cubicBezTo>
                <a:cubicBezTo>
                  <a:pt x="2455052" y="4858427"/>
                  <a:pt x="2456240" y="4857955"/>
                  <a:pt x="2457835" y="4857011"/>
                </a:cubicBezTo>
                <a:cubicBezTo>
                  <a:pt x="2459430" y="4856067"/>
                  <a:pt x="2461416" y="4855025"/>
                  <a:pt x="2463793" y="4853886"/>
                </a:cubicBezTo>
                <a:cubicBezTo>
                  <a:pt x="2466170" y="4852746"/>
                  <a:pt x="2468937" y="4851704"/>
                  <a:pt x="2472095" y="4850760"/>
                </a:cubicBezTo>
                <a:cubicBezTo>
                  <a:pt x="2475253" y="4849816"/>
                  <a:pt x="2478818" y="4849344"/>
                  <a:pt x="2482790" y="4849344"/>
                </a:cubicBezTo>
                <a:cubicBezTo>
                  <a:pt x="2486501" y="4849344"/>
                  <a:pt x="2489627" y="4849784"/>
                  <a:pt x="2492166" y="4850663"/>
                </a:cubicBezTo>
                <a:cubicBezTo>
                  <a:pt x="2494706" y="4851542"/>
                  <a:pt x="2496772" y="4852844"/>
                  <a:pt x="2498368" y="4854569"/>
                </a:cubicBezTo>
                <a:cubicBezTo>
                  <a:pt x="2499963" y="4856295"/>
                  <a:pt x="2501119" y="4858460"/>
                  <a:pt x="2501835" y="4861064"/>
                </a:cubicBezTo>
                <a:cubicBezTo>
                  <a:pt x="2502551" y="4863669"/>
                  <a:pt x="2502910" y="4866664"/>
                  <a:pt x="2502910" y="4870050"/>
                </a:cubicBezTo>
                <a:lnTo>
                  <a:pt x="2502910" y="4876887"/>
                </a:lnTo>
                <a:lnTo>
                  <a:pt x="2490798" y="4876887"/>
                </a:lnTo>
                <a:cubicBezTo>
                  <a:pt x="2483962" y="4876887"/>
                  <a:pt x="2477809" y="4877489"/>
                  <a:pt x="2472339" y="4878694"/>
                </a:cubicBezTo>
                <a:cubicBezTo>
                  <a:pt x="2466870" y="4879898"/>
                  <a:pt x="2462246" y="4881705"/>
                  <a:pt x="2458470" y="4884114"/>
                </a:cubicBezTo>
                <a:cubicBezTo>
                  <a:pt x="2454694" y="4886523"/>
                  <a:pt x="2451796" y="4889551"/>
                  <a:pt x="2449778" y="4893197"/>
                </a:cubicBezTo>
                <a:cubicBezTo>
                  <a:pt x="2447760" y="4896844"/>
                  <a:pt x="2446750" y="4901141"/>
                  <a:pt x="2446750" y="4906090"/>
                </a:cubicBezTo>
                <a:cubicBezTo>
                  <a:pt x="2446750" y="4910322"/>
                  <a:pt x="2447482" y="4914098"/>
                  <a:pt x="2448947" y="4917419"/>
                </a:cubicBezTo>
                <a:cubicBezTo>
                  <a:pt x="2450412" y="4920740"/>
                  <a:pt x="2452463" y="4923540"/>
                  <a:pt x="2455100" y="4925819"/>
                </a:cubicBezTo>
                <a:cubicBezTo>
                  <a:pt x="2457738" y="4928098"/>
                  <a:pt x="2460928" y="4929839"/>
                  <a:pt x="2464672" y="4931044"/>
                </a:cubicBezTo>
                <a:cubicBezTo>
                  <a:pt x="2468416" y="4932248"/>
                  <a:pt x="2472600" y="4932851"/>
                  <a:pt x="2477222" y="4932851"/>
                </a:cubicBezTo>
                <a:cubicBezTo>
                  <a:pt x="2482497" y="4932851"/>
                  <a:pt x="2487494" y="4931711"/>
                  <a:pt x="2492215" y="4929432"/>
                </a:cubicBezTo>
                <a:cubicBezTo>
                  <a:pt x="2496935" y="4927153"/>
                  <a:pt x="2501217" y="4923963"/>
                  <a:pt x="2505058" y="4919861"/>
                </a:cubicBezTo>
                <a:lnTo>
                  <a:pt x="2505058" y="4928651"/>
                </a:lnTo>
                <a:cubicBezTo>
                  <a:pt x="2505058" y="4929432"/>
                  <a:pt x="2505286" y="4930018"/>
                  <a:pt x="2505742" y="4930409"/>
                </a:cubicBezTo>
                <a:cubicBezTo>
                  <a:pt x="2506197" y="4930800"/>
                  <a:pt x="2506930" y="4931093"/>
                  <a:pt x="2507939" y="4931288"/>
                </a:cubicBezTo>
                <a:cubicBezTo>
                  <a:pt x="2508948" y="4931483"/>
                  <a:pt x="2510299" y="4931581"/>
                  <a:pt x="2511992" y="4931581"/>
                </a:cubicBezTo>
                <a:cubicBezTo>
                  <a:pt x="2513750" y="4931581"/>
                  <a:pt x="2515085" y="4931483"/>
                  <a:pt x="2515997" y="4931288"/>
                </a:cubicBezTo>
                <a:cubicBezTo>
                  <a:pt x="2516908" y="4931093"/>
                  <a:pt x="2517624" y="4930800"/>
                  <a:pt x="2518145" y="4930409"/>
                </a:cubicBezTo>
                <a:cubicBezTo>
                  <a:pt x="2518667" y="4930018"/>
                  <a:pt x="2518927" y="4929432"/>
                  <a:pt x="2518927" y="4928651"/>
                </a:cubicBezTo>
                <a:lnTo>
                  <a:pt x="2518927" y="4869366"/>
                </a:lnTo>
                <a:cubicBezTo>
                  <a:pt x="2518927" y="4863897"/>
                  <a:pt x="2518309" y="4859111"/>
                  <a:pt x="2517071" y="4855009"/>
                </a:cubicBezTo>
                <a:cubicBezTo>
                  <a:pt x="2515834" y="4850907"/>
                  <a:pt x="2513848" y="4847472"/>
                  <a:pt x="2511113" y="4844705"/>
                </a:cubicBezTo>
                <a:cubicBezTo>
                  <a:pt x="2508379" y="4841938"/>
                  <a:pt x="2504797" y="4839838"/>
                  <a:pt x="2500370" y="4838405"/>
                </a:cubicBezTo>
                <a:cubicBezTo>
                  <a:pt x="2495943" y="4836973"/>
                  <a:pt x="2490571" y="4836257"/>
                  <a:pt x="2484255" y="4836257"/>
                </a:cubicBezTo>
                <a:close/>
                <a:moveTo>
                  <a:pt x="1763164" y="4823169"/>
                </a:moveTo>
                <a:cubicBezTo>
                  <a:pt x="1760411" y="4823169"/>
                  <a:pt x="1758141" y="4823281"/>
                  <a:pt x="1756355" y="4823504"/>
                </a:cubicBezTo>
                <a:cubicBezTo>
                  <a:pt x="1754569" y="4823727"/>
                  <a:pt x="1753155" y="4824043"/>
                  <a:pt x="1752114" y="4824453"/>
                </a:cubicBezTo>
                <a:cubicBezTo>
                  <a:pt x="1751071" y="4824862"/>
                  <a:pt x="1750327" y="4825346"/>
                  <a:pt x="1749881" y="4825904"/>
                </a:cubicBezTo>
                <a:cubicBezTo>
                  <a:pt x="1749435" y="4826462"/>
                  <a:pt x="1749211" y="4827113"/>
                  <a:pt x="1749211" y="4827857"/>
                </a:cubicBezTo>
                <a:lnTo>
                  <a:pt x="1749211" y="4929990"/>
                </a:lnTo>
                <a:cubicBezTo>
                  <a:pt x="1749211" y="4934455"/>
                  <a:pt x="1748988" y="4937711"/>
                  <a:pt x="1748541" y="4939757"/>
                </a:cubicBezTo>
                <a:cubicBezTo>
                  <a:pt x="1748095" y="4941804"/>
                  <a:pt x="1747425" y="4943478"/>
                  <a:pt x="1746532" y="4944780"/>
                </a:cubicBezTo>
                <a:cubicBezTo>
                  <a:pt x="1745639" y="4946082"/>
                  <a:pt x="1744486" y="4947031"/>
                  <a:pt x="1743072" y="4947627"/>
                </a:cubicBezTo>
                <a:cubicBezTo>
                  <a:pt x="1741658" y="4948222"/>
                  <a:pt x="1739984" y="4948520"/>
                  <a:pt x="1738049" y="4948520"/>
                </a:cubicBezTo>
                <a:cubicBezTo>
                  <a:pt x="1736709" y="4948520"/>
                  <a:pt x="1735463" y="4948427"/>
                  <a:pt x="1734309" y="4948240"/>
                </a:cubicBezTo>
                <a:cubicBezTo>
                  <a:pt x="1733157" y="4948054"/>
                  <a:pt x="1732393" y="4947961"/>
                  <a:pt x="1732021" y="4947961"/>
                </a:cubicBezTo>
                <a:cubicBezTo>
                  <a:pt x="1731426" y="4947961"/>
                  <a:pt x="1730942" y="4948147"/>
                  <a:pt x="1730570" y="4948520"/>
                </a:cubicBezTo>
                <a:cubicBezTo>
                  <a:pt x="1730198" y="4948892"/>
                  <a:pt x="1729863" y="4949487"/>
                  <a:pt x="1729566" y="4950305"/>
                </a:cubicBezTo>
                <a:cubicBezTo>
                  <a:pt x="1729268" y="4951124"/>
                  <a:pt x="1729064" y="4952222"/>
                  <a:pt x="1728952" y="4953598"/>
                </a:cubicBezTo>
                <a:cubicBezTo>
                  <a:pt x="1728840" y="4954975"/>
                  <a:pt x="1728784" y="4956705"/>
                  <a:pt x="1728784" y="4958789"/>
                </a:cubicBezTo>
                <a:lnTo>
                  <a:pt x="1728805" y="4959570"/>
                </a:lnTo>
                <a:lnTo>
                  <a:pt x="1466214" y="4959570"/>
                </a:lnTo>
                <a:lnTo>
                  <a:pt x="1466214" y="4978620"/>
                </a:lnTo>
                <a:lnTo>
                  <a:pt x="2352039" y="4978620"/>
                </a:lnTo>
                <a:lnTo>
                  <a:pt x="2352039" y="4959570"/>
                </a:lnTo>
                <a:lnTo>
                  <a:pt x="1770219" y="4959570"/>
                </a:lnTo>
                <a:lnTo>
                  <a:pt x="1775219" y="4949524"/>
                </a:lnTo>
                <a:cubicBezTo>
                  <a:pt x="1776558" y="4944687"/>
                  <a:pt x="1777228" y="4938362"/>
                  <a:pt x="1777228" y="4930549"/>
                </a:cubicBezTo>
                <a:lnTo>
                  <a:pt x="1777228" y="4827857"/>
                </a:lnTo>
                <a:cubicBezTo>
                  <a:pt x="1777228" y="4827113"/>
                  <a:pt x="1777005" y="4826462"/>
                  <a:pt x="1776558" y="4825904"/>
                </a:cubicBezTo>
                <a:cubicBezTo>
                  <a:pt x="1776112" y="4825346"/>
                  <a:pt x="1775349" y="4824862"/>
                  <a:pt x="1774270" y="4824453"/>
                </a:cubicBezTo>
                <a:cubicBezTo>
                  <a:pt x="1773191" y="4824043"/>
                  <a:pt x="1771758" y="4823727"/>
                  <a:pt x="1769972" y="4823504"/>
                </a:cubicBezTo>
                <a:cubicBezTo>
                  <a:pt x="1768186" y="4823281"/>
                  <a:pt x="1765917" y="4823169"/>
                  <a:pt x="1763164" y="4823169"/>
                </a:cubicBezTo>
                <a:close/>
                <a:moveTo>
                  <a:pt x="2296787" y="4821271"/>
                </a:moveTo>
                <a:cubicBezTo>
                  <a:pt x="2288899" y="4821271"/>
                  <a:pt x="2281811" y="4822574"/>
                  <a:pt x="2275523" y="4825178"/>
                </a:cubicBezTo>
                <a:cubicBezTo>
                  <a:pt x="2269235" y="4827783"/>
                  <a:pt x="2263896" y="4831559"/>
                  <a:pt x="2259505" y="4836508"/>
                </a:cubicBezTo>
                <a:cubicBezTo>
                  <a:pt x="2255115" y="4841456"/>
                  <a:pt x="2251766" y="4847484"/>
                  <a:pt x="2249460" y="4854590"/>
                </a:cubicBezTo>
                <a:cubicBezTo>
                  <a:pt x="2247153" y="4861697"/>
                  <a:pt x="2245999" y="4869678"/>
                  <a:pt x="2245999" y="4878533"/>
                </a:cubicBezTo>
                <a:cubicBezTo>
                  <a:pt x="2245999" y="4887835"/>
                  <a:pt x="2247097" y="4895946"/>
                  <a:pt x="2249292" y="4902866"/>
                </a:cubicBezTo>
                <a:cubicBezTo>
                  <a:pt x="2251488" y="4909787"/>
                  <a:pt x="2254817" y="4915517"/>
                  <a:pt x="2259282" y="4920056"/>
                </a:cubicBezTo>
                <a:cubicBezTo>
                  <a:pt x="2263747" y="4924595"/>
                  <a:pt x="2269310" y="4927981"/>
                  <a:pt x="2275970" y="4930214"/>
                </a:cubicBezTo>
                <a:cubicBezTo>
                  <a:pt x="2282630" y="4932446"/>
                  <a:pt x="2290387" y="4933562"/>
                  <a:pt x="2299243" y="4933562"/>
                </a:cubicBezTo>
                <a:cubicBezTo>
                  <a:pt x="2304154" y="4933562"/>
                  <a:pt x="2308768" y="4933246"/>
                  <a:pt x="2313084" y="4932614"/>
                </a:cubicBezTo>
                <a:cubicBezTo>
                  <a:pt x="2317400" y="4931981"/>
                  <a:pt x="2321232" y="4931237"/>
                  <a:pt x="2324580" y="4930381"/>
                </a:cubicBezTo>
                <a:cubicBezTo>
                  <a:pt x="2327929" y="4929525"/>
                  <a:pt x="2330683" y="4928651"/>
                  <a:pt x="2332841" y="4927758"/>
                </a:cubicBezTo>
                <a:cubicBezTo>
                  <a:pt x="2334999" y="4926865"/>
                  <a:pt x="2336320" y="4926158"/>
                  <a:pt x="2336803" y="4925637"/>
                </a:cubicBezTo>
                <a:cubicBezTo>
                  <a:pt x="2337287" y="4925116"/>
                  <a:pt x="2337678" y="4924577"/>
                  <a:pt x="2337975" y="4924019"/>
                </a:cubicBezTo>
                <a:cubicBezTo>
                  <a:pt x="2338273" y="4923461"/>
                  <a:pt x="2338496" y="4922772"/>
                  <a:pt x="2338645" y="4921954"/>
                </a:cubicBezTo>
                <a:cubicBezTo>
                  <a:pt x="2338794" y="4921135"/>
                  <a:pt x="2338905" y="4920149"/>
                  <a:pt x="2338980" y="4918996"/>
                </a:cubicBezTo>
                <a:cubicBezTo>
                  <a:pt x="2339054" y="4917842"/>
                  <a:pt x="2339092" y="4916447"/>
                  <a:pt x="2339092" y="4914810"/>
                </a:cubicBezTo>
                <a:cubicBezTo>
                  <a:pt x="2339092" y="4912950"/>
                  <a:pt x="2339035" y="4911406"/>
                  <a:pt x="2338924" y="4910178"/>
                </a:cubicBezTo>
                <a:cubicBezTo>
                  <a:pt x="2338812" y="4908950"/>
                  <a:pt x="2338608" y="4908001"/>
                  <a:pt x="2338310" y="4907331"/>
                </a:cubicBezTo>
                <a:cubicBezTo>
                  <a:pt x="2338013" y="4906662"/>
                  <a:pt x="2337640" y="4906197"/>
                  <a:pt x="2337194" y="4905936"/>
                </a:cubicBezTo>
                <a:cubicBezTo>
                  <a:pt x="2336747" y="4905676"/>
                  <a:pt x="2336189" y="4905545"/>
                  <a:pt x="2335519" y="4905545"/>
                </a:cubicBezTo>
                <a:cubicBezTo>
                  <a:pt x="2334404" y="4905545"/>
                  <a:pt x="2332952" y="4905899"/>
                  <a:pt x="2331167" y="4906606"/>
                </a:cubicBezTo>
                <a:cubicBezTo>
                  <a:pt x="2329380" y="4907313"/>
                  <a:pt x="2327129" y="4908094"/>
                  <a:pt x="2324413" y="4908950"/>
                </a:cubicBezTo>
                <a:cubicBezTo>
                  <a:pt x="2321697" y="4909806"/>
                  <a:pt x="2318479" y="4910587"/>
                  <a:pt x="2314758" y="4911294"/>
                </a:cubicBezTo>
                <a:cubicBezTo>
                  <a:pt x="2311037" y="4912001"/>
                  <a:pt x="2306721" y="4912354"/>
                  <a:pt x="2301810" y="4912354"/>
                </a:cubicBezTo>
                <a:cubicBezTo>
                  <a:pt x="2296973" y="4912354"/>
                  <a:pt x="2292825" y="4911722"/>
                  <a:pt x="2289364" y="4910457"/>
                </a:cubicBezTo>
                <a:cubicBezTo>
                  <a:pt x="2285904" y="4909192"/>
                  <a:pt x="2283077" y="4907350"/>
                  <a:pt x="2280881" y="4904931"/>
                </a:cubicBezTo>
                <a:cubicBezTo>
                  <a:pt x="2278686" y="4902513"/>
                  <a:pt x="2277086" y="4899574"/>
                  <a:pt x="2276082" y="4896113"/>
                </a:cubicBezTo>
                <a:cubicBezTo>
                  <a:pt x="2275077" y="4892653"/>
                  <a:pt x="2274574" y="4888802"/>
                  <a:pt x="2274574" y="4884561"/>
                </a:cubicBezTo>
                <a:lnTo>
                  <a:pt x="2335184" y="4884561"/>
                </a:lnTo>
                <a:cubicBezTo>
                  <a:pt x="2337863" y="4884561"/>
                  <a:pt x="2339966" y="4883742"/>
                  <a:pt x="2341491" y="4882105"/>
                </a:cubicBezTo>
                <a:cubicBezTo>
                  <a:pt x="2343017" y="4880468"/>
                  <a:pt x="2343779" y="4877938"/>
                  <a:pt x="2343779" y="4874515"/>
                </a:cubicBezTo>
                <a:lnTo>
                  <a:pt x="2343779" y="4870050"/>
                </a:lnTo>
                <a:cubicBezTo>
                  <a:pt x="2343779" y="4863055"/>
                  <a:pt x="2342886" y="4856581"/>
                  <a:pt x="2341100" y="4850628"/>
                </a:cubicBezTo>
                <a:cubicBezTo>
                  <a:pt x="2339314" y="4844675"/>
                  <a:pt x="2336524" y="4839522"/>
                  <a:pt x="2332729" y="4835168"/>
                </a:cubicBezTo>
                <a:cubicBezTo>
                  <a:pt x="2328934" y="4830815"/>
                  <a:pt x="2324078" y="4827411"/>
                  <a:pt x="2318162" y="4824955"/>
                </a:cubicBezTo>
                <a:cubicBezTo>
                  <a:pt x="2312247" y="4822499"/>
                  <a:pt x="2305122" y="4821271"/>
                  <a:pt x="2296787" y="4821271"/>
                </a:cubicBezTo>
                <a:close/>
                <a:moveTo>
                  <a:pt x="2191714" y="4821271"/>
                </a:moveTo>
                <a:cubicBezTo>
                  <a:pt x="2185463" y="4821271"/>
                  <a:pt x="2179827" y="4822053"/>
                  <a:pt x="2174804" y="4823616"/>
                </a:cubicBezTo>
                <a:cubicBezTo>
                  <a:pt x="2169780" y="4825178"/>
                  <a:pt x="2165521" y="4827373"/>
                  <a:pt x="2162023" y="4830201"/>
                </a:cubicBezTo>
                <a:cubicBezTo>
                  <a:pt x="2158526" y="4833029"/>
                  <a:pt x="2155847" y="4836433"/>
                  <a:pt x="2153987" y="4840414"/>
                </a:cubicBezTo>
                <a:cubicBezTo>
                  <a:pt x="2152126" y="4844396"/>
                  <a:pt x="2151196" y="4848767"/>
                  <a:pt x="2151196" y="4853530"/>
                </a:cubicBezTo>
                <a:cubicBezTo>
                  <a:pt x="2151196" y="4858218"/>
                  <a:pt x="2151884" y="4862236"/>
                  <a:pt x="2153261" y="4865585"/>
                </a:cubicBezTo>
                <a:cubicBezTo>
                  <a:pt x="2154637" y="4868934"/>
                  <a:pt x="2156461" y="4871799"/>
                  <a:pt x="2158730" y="4874180"/>
                </a:cubicBezTo>
                <a:cubicBezTo>
                  <a:pt x="2161000" y="4876561"/>
                  <a:pt x="2163567" y="4878570"/>
                  <a:pt x="2166432" y="4880207"/>
                </a:cubicBezTo>
                <a:cubicBezTo>
                  <a:pt x="2169297" y="4881845"/>
                  <a:pt x="2172236" y="4883296"/>
                  <a:pt x="2175250" y="4884561"/>
                </a:cubicBezTo>
                <a:cubicBezTo>
                  <a:pt x="2178264" y="4885826"/>
                  <a:pt x="2181204" y="4886979"/>
                  <a:pt x="2184068" y="4888021"/>
                </a:cubicBezTo>
                <a:cubicBezTo>
                  <a:pt x="2186933" y="4889063"/>
                  <a:pt x="2189500" y="4890179"/>
                  <a:pt x="2191770" y="4891370"/>
                </a:cubicBezTo>
                <a:cubicBezTo>
                  <a:pt x="2194039" y="4892560"/>
                  <a:pt x="2195863" y="4893955"/>
                  <a:pt x="2197240" y="4895555"/>
                </a:cubicBezTo>
                <a:cubicBezTo>
                  <a:pt x="2198616" y="4897155"/>
                  <a:pt x="2199305" y="4899071"/>
                  <a:pt x="2199305" y="4901304"/>
                </a:cubicBezTo>
                <a:cubicBezTo>
                  <a:pt x="2199305" y="4903239"/>
                  <a:pt x="2198933" y="4904950"/>
                  <a:pt x="2198189" y="4906438"/>
                </a:cubicBezTo>
                <a:cubicBezTo>
                  <a:pt x="2197444" y="4907927"/>
                  <a:pt x="2196347" y="4909154"/>
                  <a:pt x="2194895" y="4910122"/>
                </a:cubicBezTo>
                <a:cubicBezTo>
                  <a:pt x="2193444" y="4911089"/>
                  <a:pt x="2191733" y="4911833"/>
                  <a:pt x="2189761" y="4912354"/>
                </a:cubicBezTo>
                <a:cubicBezTo>
                  <a:pt x="2187789" y="4912875"/>
                  <a:pt x="2185538" y="4913136"/>
                  <a:pt x="2183008" y="4913136"/>
                </a:cubicBezTo>
                <a:cubicBezTo>
                  <a:pt x="2178989" y="4913136"/>
                  <a:pt x="2175399" y="4912652"/>
                  <a:pt x="2172236" y="4911685"/>
                </a:cubicBezTo>
                <a:cubicBezTo>
                  <a:pt x="2169074" y="4910717"/>
                  <a:pt x="2166302" y="4909675"/>
                  <a:pt x="2163921" y="4908559"/>
                </a:cubicBezTo>
                <a:cubicBezTo>
                  <a:pt x="2161540" y="4907443"/>
                  <a:pt x="2159549" y="4906420"/>
                  <a:pt x="2157949" y="4905490"/>
                </a:cubicBezTo>
                <a:cubicBezTo>
                  <a:pt x="2156349" y="4904559"/>
                  <a:pt x="2155140" y="4904094"/>
                  <a:pt x="2154321" y="4904094"/>
                </a:cubicBezTo>
                <a:cubicBezTo>
                  <a:pt x="2153651" y="4904094"/>
                  <a:pt x="2153093" y="4904225"/>
                  <a:pt x="2152647" y="4904485"/>
                </a:cubicBezTo>
                <a:cubicBezTo>
                  <a:pt x="2152200" y="4904745"/>
                  <a:pt x="2151828" y="4905266"/>
                  <a:pt x="2151531" y="4906048"/>
                </a:cubicBezTo>
                <a:cubicBezTo>
                  <a:pt x="2151233" y="4906829"/>
                  <a:pt x="2151010" y="4907871"/>
                  <a:pt x="2150861" y="4909173"/>
                </a:cubicBezTo>
                <a:cubicBezTo>
                  <a:pt x="2150712" y="4910475"/>
                  <a:pt x="2150638" y="4912205"/>
                  <a:pt x="2150638" y="4914363"/>
                </a:cubicBezTo>
                <a:cubicBezTo>
                  <a:pt x="2150638" y="4917638"/>
                  <a:pt x="2150861" y="4920112"/>
                  <a:pt x="2151308" y="4921786"/>
                </a:cubicBezTo>
                <a:cubicBezTo>
                  <a:pt x="2151754" y="4923461"/>
                  <a:pt x="2152387" y="4924688"/>
                  <a:pt x="2153205" y="4925470"/>
                </a:cubicBezTo>
                <a:cubicBezTo>
                  <a:pt x="2154024" y="4926251"/>
                  <a:pt x="2155326" y="4927088"/>
                  <a:pt x="2157112" y="4927981"/>
                </a:cubicBezTo>
                <a:cubicBezTo>
                  <a:pt x="2158898" y="4928874"/>
                  <a:pt x="2161130" y="4929749"/>
                  <a:pt x="2163809" y="4930604"/>
                </a:cubicBezTo>
                <a:cubicBezTo>
                  <a:pt x="2166488" y="4931460"/>
                  <a:pt x="2169521" y="4932167"/>
                  <a:pt x="2172907" y="4932725"/>
                </a:cubicBezTo>
                <a:cubicBezTo>
                  <a:pt x="2176292" y="4933283"/>
                  <a:pt x="2179845" y="4933562"/>
                  <a:pt x="2183566" y="4933562"/>
                </a:cubicBezTo>
                <a:cubicBezTo>
                  <a:pt x="2189742" y="4933562"/>
                  <a:pt x="2195472" y="4932837"/>
                  <a:pt x="2200755" y="4931386"/>
                </a:cubicBezTo>
                <a:cubicBezTo>
                  <a:pt x="2206039" y="4929935"/>
                  <a:pt x="2210615" y="4927758"/>
                  <a:pt x="2214485" y="4924856"/>
                </a:cubicBezTo>
                <a:cubicBezTo>
                  <a:pt x="2218355" y="4921954"/>
                  <a:pt x="2221350" y="4918345"/>
                  <a:pt x="2223470" y="4914029"/>
                </a:cubicBezTo>
                <a:cubicBezTo>
                  <a:pt x="2225591" y="4909713"/>
                  <a:pt x="2226652" y="4904727"/>
                  <a:pt x="2226652" y="4899071"/>
                </a:cubicBezTo>
                <a:cubicBezTo>
                  <a:pt x="2226652" y="4894532"/>
                  <a:pt x="2225945" y="4890607"/>
                  <a:pt x="2224531" y="4887295"/>
                </a:cubicBezTo>
                <a:cubicBezTo>
                  <a:pt x="2223117" y="4883984"/>
                  <a:pt x="2221257" y="4881138"/>
                  <a:pt x="2218950" y="4878756"/>
                </a:cubicBezTo>
                <a:cubicBezTo>
                  <a:pt x="2216643" y="4876375"/>
                  <a:pt x="2214020" y="4874366"/>
                  <a:pt x="2211081" y="4872729"/>
                </a:cubicBezTo>
                <a:cubicBezTo>
                  <a:pt x="2208141" y="4871092"/>
                  <a:pt x="2205165" y="4869659"/>
                  <a:pt x="2202151" y="4868431"/>
                </a:cubicBezTo>
                <a:cubicBezTo>
                  <a:pt x="2199137" y="4867204"/>
                  <a:pt x="2196161" y="4866069"/>
                  <a:pt x="2193221" y="4865027"/>
                </a:cubicBezTo>
                <a:cubicBezTo>
                  <a:pt x="2190282" y="4863985"/>
                  <a:pt x="2187659" y="4862869"/>
                  <a:pt x="2185352" y="4861678"/>
                </a:cubicBezTo>
                <a:cubicBezTo>
                  <a:pt x="2183045" y="4860488"/>
                  <a:pt x="2181185" y="4859111"/>
                  <a:pt x="2179771" y="4857548"/>
                </a:cubicBezTo>
                <a:cubicBezTo>
                  <a:pt x="2178357" y="4855986"/>
                  <a:pt x="2177650" y="4854051"/>
                  <a:pt x="2177650" y="4851744"/>
                </a:cubicBezTo>
                <a:cubicBezTo>
                  <a:pt x="2177650" y="4850256"/>
                  <a:pt x="2177948" y="4848860"/>
                  <a:pt x="2178543" y="4847558"/>
                </a:cubicBezTo>
                <a:cubicBezTo>
                  <a:pt x="2179139" y="4846256"/>
                  <a:pt x="2180031" y="4845121"/>
                  <a:pt x="2181222" y="4844154"/>
                </a:cubicBezTo>
                <a:cubicBezTo>
                  <a:pt x="2182413" y="4843186"/>
                  <a:pt x="2183938" y="4842442"/>
                  <a:pt x="2185799" y="4841921"/>
                </a:cubicBezTo>
                <a:cubicBezTo>
                  <a:pt x="2187659" y="4841400"/>
                  <a:pt x="2189854" y="4841140"/>
                  <a:pt x="2192384" y="4841140"/>
                </a:cubicBezTo>
                <a:cubicBezTo>
                  <a:pt x="2195956" y="4841140"/>
                  <a:pt x="2199137" y="4841531"/>
                  <a:pt x="2201928" y="4842312"/>
                </a:cubicBezTo>
                <a:cubicBezTo>
                  <a:pt x="2204718" y="4843093"/>
                  <a:pt x="2207174" y="4843931"/>
                  <a:pt x="2209295" y="4844824"/>
                </a:cubicBezTo>
                <a:cubicBezTo>
                  <a:pt x="2211415" y="4845716"/>
                  <a:pt x="2213183" y="4846554"/>
                  <a:pt x="2214596" y="4847335"/>
                </a:cubicBezTo>
                <a:cubicBezTo>
                  <a:pt x="2216010" y="4848116"/>
                  <a:pt x="2217052" y="4848507"/>
                  <a:pt x="2217722" y="4848507"/>
                </a:cubicBezTo>
                <a:cubicBezTo>
                  <a:pt x="2218318" y="4848507"/>
                  <a:pt x="2218839" y="4848377"/>
                  <a:pt x="2219285" y="4848116"/>
                </a:cubicBezTo>
                <a:cubicBezTo>
                  <a:pt x="2219731" y="4847856"/>
                  <a:pt x="2220085" y="4847354"/>
                  <a:pt x="2220345" y="4846609"/>
                </a:cubicBezTo>
                <a:cubicBezTo>
                  <a:pt x="2220606" y="4845865"/>
                  <a:pt x="2220791" y="4844861"/>
                  <a:pt x="2220903" y="4843596"/>
                </a:cubicBezTo>
                <a:cubicBezTo>
                  <a:pt x="2221015" y="4842331"/>
                  <a:pt x="2221071" y="4840694"/>
                  <a:pt x="2221071" y="4838684"/>
                </a:cubicBezTo>
                <a:cubicBezTo>
                  <a:pt x="2221071" y="4836973"/>
                  <a:pt x="2221015" y="4835540"/>
                  <a:pt x="2220903" y="4834387"/>
                </a:cubicBezTo>
                <a:cubicBezTo>
                  <a:pt x="2220791" y="4833234"/>
                  <a:pt x="2220661" y="4832266"/>
                  <a:pt x="2220513" y="4831485"/>
                </a:cubicBezTo>
                <a:cubicBezTo>
                  <a:pt x="2220364" y="4830703"/>
                  <a:pt x="2220141" y="4830034"/>
                  <a:pt x="2219843" y="4829476"/>
                </a:cubicBezTo>
                <a:cubicBezTo>
                  <a:pt x="2219545" y="4828918"/>
                  <a:pt x="2219043" y="4828359"/>
                  <a:pt x="2218336" y="4827801"/>
                </a:cubicBezTo>
                <a:cubicBezTo>
                  <a:pt x="2217629" y="4827243"/>
                  <a:pt x="2216457" y="4826573"/>
                  <a:pt x="2214820" y="4825792"/>
                </a:cubicBezTo>
                <a:cubicBezTo>
                  <a:pt x="2213183" y="4825011"/>
                  <a:pt x="2211174" y="4824285"/>
                  <a:pt x="2208793" y="4823616"/>
                </a:cubicBezTo>
                <a:cubicBezTo>
                  <a:pt x="2206411" y="4822946"/>
                  <a:pt x="2203751" y="4822388"/>
                  <a:pt x="2200811" y="4821941"/>
                </a:cubicBezTo>
                <a:cubicBezTo>
                  <a:pt x="2197872" y="4821495"/>
                  <a:pt x="2194840" y="4821271"/>
                  <a:pt x="2191714" y="4821271"/>
                </a:cubicBezTo>
                <a:close/>
                <a:moveTo>
                  <a:pt x="2081284" y="4821271"/>
                </a:moveTo>
                <a:cubicBezTo>
                  <a:pt x="2072131" y="4821271"/>
                  <a:pt x="2064150" y="4822648"/>
                  <a:pt x="2057341" y="4825401"/>
                </a:cubicBezTo>
                <a:cubicBezTo>
                  <a:pt x="2050532" y="4828155"/>
                  <a:pt x="2044858" y="4832043"/>
                  <a:pt x="2040319" y="4837066"/>
                </a:cubicBezTo>
                <a:cubicBezTo>
                  <a:pt x="2035779" y="4842089"/>
                  <a:pt x="2032375" y="4848116"/>
                  <a:pt x="2030105" y="4855148"/>
                </a:cubicBezTo>
                <a:cubicBezTo>
                  <a:pt x="2027836" y="4862181"/>
                  <a:pt x="2026702" y="4869938"/>
                  <a:pt x="2026702" y="4878421"/>
                </a:cubicBezTo>
                <a:cubicBezTo>
                  <a:pt x="2026702" y="4887202"/>
                  <a:pt x="2027743" y="4895016"/>
                  <a:pt x="2029827" y="4901862"/>
                </a:cubicBezTo>
                <a:cubicBezTo>
                  <a:pt x="2031910" y="4908708"/>
                  <a:pt x="2035110" y="4914475"/>
                  <a:pt x="2039426" y="4919163"/>
                </a:cubicBezTo>
                <a:cubicBezTo>
                  <a:pt x="2043742" y="4923851"/>
                  <a:pt x="2049174" y="4927423"/>
                  <a:pt x="2055723" y="4929879"/>
                </a:cubicBezTo>
                <a:cubicBezTo>
                  <a:pt x="2062271" y="4932334"/>
                  <a:pt x="2069973" y="4933562"/>
                  <a:pt x="2078828" y="4933562"/>
                </a:cubicBezTo>
                <a:cubicBezTo>
                  <a:pt x="2087981" y="4933562"/>
                  <a:pt x="2095981" y="4932186"/>
                  <a:pt x="2102827" y="4929432"/>
                </a:cubicBezTo>
                <a:cubicBezTo>
                  <a:pt x="2109673" y="4926679"/>
                  <a:pt x="2115365" y="4922772"/>
                  <a:pt x="2119905" y="4917712"/>
                </a:cubicBezTo>
                <a:cubicBezTo>
                  <a:pt x="2124444" y="4912652"/>
                  <a:pt x="2127830" y="4906624"/>
                  <a:pt x="2130062" y="4899629"/>
                </a:cubicBezTo>
                <a:cubicBezTo>
                  <a:pt x="2132295" y="4892635"/>
                  <a:pt x="2133411" y="4884895"/>
                  <a:pt x="2133411" y="4876412"/>
                </a:cubicBezTo>
                <a:cubicBezTo>
                  <a:pt x="2133411" y="4867557"/>
                  <a:pt x="2132369" y="4859706"/>
                  <a:pt x="2130285" y="4852860"/>
                </a:cubicBezTo>
                <a:cubicBezTo>
                  <a:pt x="2128202" y="4846014"/>
                  <a:pt x="2125021" y="4840247"/>
                  <a:pt x="2120742" y="4835559"/>
                </a:cubicBezTo>
                <a:cubicBezTo>
                  <a:pt x="2116463" y="4830871"/>
                  <a:pt x="2111050" y="4827318"/>
                  <a:pt x="2104501" y="4824899"/>
                </a:cubicBezTo>
                <a:cubicBezTo>
                  <a:pt x="2097953" y="4822481"/>
                  <a:pt x="2090214" y="4821271"/>
                  <a:pt x="2081284" y="4821271"/>
                </a:cubicBezTo>
                <a:close/>
                <a:moveTo>
                  <a:pt x="1533857" y="4814128"/>
                </a:moveTo>
                <a:lnTo>
                  <a:pt x="1533968" y="4814128"/>
                </a:lnTo>
                <a:lnTo>
                  <a:pt x="1554395" y="4875519"/>
                </a:lnTo>
                <a:lnTo>
                  <a:pt x="1513430" y="4875519"/>
                </a:lnTo>
                <a:close/>
                <a:moveTo>
                  <a:pt x="7665175" y="4814086"/>
                </a:moveTo>
                <a:cubicBezTo>
                  <a:pt x="7663612" y="4814086"/>
                  <a:pt x="7662310" y="4814151"/>
                  <a:pt x="7661268" y="4814281"/>
                </a:cubicBezTo>
                <a:cubicBezTo>
                  <a:pt x="7660226" y="4814411"/>
                  <a:pt x="7659396" y="4814623"/>
                  <a:pt x="7658778" y="4814916"/>
                </a:cubicBezTo>
                <a:cubicBezTo>
                  <a:pt x="7658159" y="4815209"/>
                  <a:pt x="7657736" y="4815551"/>
                  <a:pt x="7657508" y="4815942"/>
                </a:cubicBezTo>
                <a:cubicBezTo>
                  <a:pt x="7657280" y="4816332"/>
                  <a:pt x="7657166" y="4816755"/>
                  <a:pt x="7657166" y="4817211"/>
                </a:cubicBezTo>
                <a:lnTo>
                  <a:pt x="7657166" y="4838112"/>
                </a:lnTo>
                <a:lnTo>
                  <a:pt x="7644958" y="4838112"/>
                </a:lnTo>
                <a:cubicBezTo>
                  <a:pt x="7644436" y="4838112"/>
                  <a:pt x="7643964" y="4838226"/>
                  <a:pt x="7643542" y="4838454"/>
                </a:cubicBezTo>
                <a:cubicBezTo>
                  <a:pt x="7643118" y="4838682"/>
                  <a:pt x="7642776" y="4839073"/>
                  <a:pt x="7642516" y="4839626"/>
                </a:cubicBezTo>
                <a:cubicBezTo>
                  <a:pt x="7642256" y="4840180"/>
                  <a:pt x="7642044" y="4840880"/>
                  <a:pt x="7641881" y="4841726"/>
                </a:cubicBezTo>
                <a:cubicBezTo>
                  <a:pt x="7641718" y="4842572"/>
                  <a:pt x="7641637" y="4843614"/>
                  <a:pt x="7641637" y="4844851"/>
                </a:cubicBezTo>
                <a:cubicBezTo>
                  <a:pt x="7641637" y="4847195"/>
                  <a:pt x="7641930" y="4848888"/>
                  <a:pt x="7642516" y="4849930"/>
                </a:cubicBezTo>
                <a:cubicBezTo>
                  <a:pt x="7643102" y="4850972"/>
                  <a:pt x="7643883" y="4851493"/>
                  <a:pt x="7644860" y="4851493"/>
                </a:cubicBezTo>
                <a:lnTo>
                  <a:pt x="7657166" y="4851493"/>
                </a:lnTo>
                <a:lnTo>
                  <a:pt x="7657166" y="4902866"/>
                </a:lnTo>
                <a:cubicBezTo>
                  <a:pt x="7657166" y="4907945"/>
                  <a:pt x="7657638" y="4912357"/>
                  <a:pt x="7658582" y="4916101"/>
                </a:cubicBezTo>
                <a:cubicBezTo>
                  <a:pt x="7659526" y="4919845"/>
                  <a:pt x="7661040" y="4922937"/>
                  <a:pt x="7663124" y="4925379"/>
                </a:cubicBezTo>
                <a:cubicBezTo>
                  <a:pt x="7665208" y="4927821"/>
                  <a:pt x="7667877" y="4929644"/>
                  <a:pt x="7671132" y="4930849"/>
                </a:cubicBezTo>
                <a:cubicBezTo>
                  <a:pt x="7674388" y="4932053"/>
                  <a:pt x="7678295" y="4932655"/>
                  <a:pt x="7682853" y="4932655"/>
                </a:cubicBezTo>
                <a:cubicBezTo>
                  <a:pt x="7684350" y="4932655"/>
                  <a:pt x="7685848" y="4932558"/>
                  <a:pt x="7687346" y="4932362"/>
                </a:cubicBezTo>
                <a:cubicBezTo>
                  <a:pt x="7688843" y="4932167"/>
                  <a:pt x="7690260" y="4931923"/>
                  <a:pt x="7691594" y="4931630"/>
                </a:cubicBezTo>
                <a:cubicBezTo>
                  <a:pt x="7692929" y="4931337"/>
                  <a:pt x="7694118" y="4930962"/>
                  <a:pt x="7695159" y="4930507"/>
                </a:cubicBezTo>
                <a:cubicBezTo>
                  <a:pt x="7696201" y="4930051"/>
                  <a:pt x="7696982" y="4929563"/>
                  <a:pt x="7697503" y="4929042"/>
                </a:cubicBezTo>
                <a:cubicBezTo>
                  <a:pt x="7698024" y="4928521"/>
                  <a:pt x="7698415" y="4927707"/>
                  <a:pt x="7698675" y="4926600"/>
                </a:cubicBezTo>
                <a:cubicBezTo>
                  <a:pt x="7698936" y="4925493"/>
                  <a:pt x="7699066" y="4923995"/>
                  <a:pt x="7699066" y="4922107"/>
                </a:cubicBezTo>
                <a:cubicBezTo>
                  <a:pt x="7699066" y="4920935"/>
                  <a:pt x="7699001" y="4919958"/>
                  <a:pt x="7698870" y="4919177"/>
                </a:cubicBezTo>
                <a:cubicBezTo>
                  <a:pt x="7698740" y="4918396"/>
                  <a:pt x="7698594" y="4917777"/>
                  <a:pt x="7698431" y="4917321"/>
                </a:cubicBezTo>
                <a:cubicBezTo>
                  <a:pt x="7698268" y="4916866"/>
                  <a:pt x="7698040" y="4916556"/>
                  <a:pt x="7697748" y="4916394"/>
                </a:cubicBezTo>
                <a:cubicBezTo>
                  <a:pt x="7697454" y="4916231"/>
                  <a:pt x="7697145" y="4916149"/>
                  <a:pt x="7696820" y="4916149"/>
                </a:cubicBezTo>
                <a:cubicBezTo>
                  <a:pt x="7696298" y="4916149"/>
                  <a:pt x="7695712" y="4916296"/>
                  <a:pt x="7695062" y="4916589"/>
                </a:cubicBezTo>
                <a:cubicBezTo>
                  <a:pt x="7694410" y="4916882"/>
                  <a:pt x="7693629" y="4917191"/>
                  <a:pt x="7692718" y="4917517"/>
                </a:cubicBezTo>
                <a:cubicBezTo>
                  <a:pt x="7691806" y="4917842"/>
                  <a:pt x="7690764" y="4918152"/>
                  <a:pt x="7689592" y="4918445"/>
                </a:cubicBezTo>
                <a:cubicBezTo>
                  <a:pt x="7688420" y="4918738"/>
                  <a:pt x="7687085" y="4918884"/>
                  <a:pt x="7685588" y="4918884"/>
                </a:cubicBezTo>
                <a:cubicBezTo>
                  <a:pt x="7680964" y="4918884"/>
                  <a:pt x="7677758" y="4917338"/>
                  <a:pt x="7675968" y="4914245"/>
                </a:cubicBezTo>
                <a:cubicBezTo>
                  <a:pt x="7674176" y="4911152"/>
                  <a:pt x="7673282" y="4906578"/>
                  <a:pt x="7673282" y="4900522"/>
                </a:cubicBezTo>
                <a:lnTo>
                  <a:pt x="7673282" y="4851493"/>
                </a:lnTo>
                <a:lnTo>
                  <a:pt x="7695843" y="4851493"/>
                </a:lnTo>
                <a:cubicBezTo>
                  <a:pt x="7696820" y="4851493"/>
                  <a:pt x="7697601" y="4850972"/>
                  <a:pt x="7698187" y="4849930"/>
                </a:cubicBezTo>
                <a:cubicBezTo>
                  <a:pt x="7698773" y="4848888"/>
                  <a:pt x="7699066" y="4847195"/>
                  <a:pt x="7699066" y="4844851"/>
                </a:cubicBezTo>
                <a:cubicBezTo>
                  <a:pt x="7699066" y="4843614"/>
                  <a:pt x="7699001" y="4842572"/>
                  <a:pt x="7698870" y="4841726"/>
                </a:cubicBezTo>
                <a:cubicBezTo>
                  <a:pt x="7698740" y="4840880"/>
                  <a:pt x="7698528" y="4840180"/>
                  <a:pt x="7698236" y="4839626"/>
                </a:cubicBezTo>
                <a:cubicBezTo>
                  <a:pt x="7697942" y="4839073"/>
                  <a:pt x="7697601" y="4838682"/>
                  <a:pt x="7697210" y="4838454"/>
                </a:cubicBezTo>
                <a:cubicBezTo>
                  <a:pt x="7696820" y="4838226"/>
                  <a:pt x="7696364" y="4838112"/>
                  <a:pt x="7695843" y="4838112"/>
                </a:cubicBezTo>
                <a:lnTo>
                  <a:pt x="7673282" y="4838112"/>
                </a:lnTo>
                <a:lnTo>
                  <a:pt x="7673282" y="4817211"/>
                </a:lnTo>
                <a:cubicBezTo>
                  <a:pt x="7673282" y="4816755"/>
                  <a:pt x="7673151" y="4816332"/>
                  <a:pt x="7672890" y="4815942"/>
                </a:cubicBezTo>
                <a:cubicBezTo>
                  <a:pt x="7672630" y="4815551"/>
                  <a:pt x="7672207" y="4815209"/>
                  <a:pt x="7671621" y="4814916"/>
                </a:cubicBezTo>
                <a:cubicBezTo>
                  <a:pt x="7671035" y="4814623"/>
                  <a:pt x="7670221" y="4814411"/>
                  <a:pt x="7669180" y="4814281"/>
                </a:cubicBezTo>
                <a:cubicBezTo>
                  <a:pt x="7668138" y="4814151"/>
                  <a:pt x="7666802" y="4814086"/>
                  <a:pt x="7665175" y="4814086"/>
                </a:cubicBezTo>
                <a:close/>
                <a:moveTo>
                  <a:pt x="7265125" y="4814086"/>
                </a:moveTo>
                <a:cubicBezTo>
                  <a:pt x="7263562" y="4814086"/>
                  <a:pt x="7262260" y="4814151"/>
                  <a:pt x="7261218" y="4814281"/>
                </a:cubicBezTo>
                <a:cubicBezTo>
                  <a:pt x="7260176" y="4814411"/>
                  <a:pt x="7259346" y="4814623"/>
                  <a:pt x="7258728" y="4814916"/>
                </a:cubicBezTo>
                <a:cubicBezTo>
                  <a:pt x="7258109" y="4815209"/>
                  <a:pt x="7257686" y="4815551"/>
                  <a:pt x="7257458" y="4815942"/>
                </a:cubicBezTo>
                <a:cubicBezTo>
                  <a:pt x="7257230" y="4816332"/>
                  <a:pt x="7257116" y="4816755"/>
                  <a:pt x="7257116" y="4817211"/>
                </a:cubicBezTo>
                <a:lnTo>
                  <a:pt x="7257116" y="4838112"/>
                </a:lnTo>
                <a:lnTo>
                  <a:pt x="7244908" y="4838112"/>
                </a:lnTo>
                <a:cubicBezTo>
                  <a:pt x="7244386" y="4838112"/>
                  <a:pt x="7243914" y="4838226"/>
                  <a:pt x="7243492" y="4838454"/>
                </a:cubicBezTo>
                <a:cubicBezTo>
                  <a:pt x="7243068" y="4838682"/>
                  <a:pt x="7242726" y="4839073"/>
                  <a:pt x="7242466" y="4839626"/>
                </a:cubicBezTo>
                <a:cubicBezTo>
                  <a:pt x="7242206" y="4840180"/>
                  <a:pt x="7241994" y="4840880"/>
                  <a:pt x="7241831" y="4841726"/>
                </a:cubicBezTo>
                <a:cubicBezTo>
                  <a:pt x="7241668" y="4842572"/>
                  <a:pt x="7241587" y="4843614"/>
                  <a:pt x="7241587" y="4844851"/>
                </a:cubicBezTo>
                <a:cubicBezTo>
                  <a:pt x="7241587" y="4847195"/>
                  <a:pt x="7241880" y="4848888"/>
                  <a:pt x="7242466" y="4849930"/>
                </a:cubicBezTo>
                <a:cubicBezTo>
                  <a:pt x="7243052" y="4850972"/>
                  <a:pt x="7243833" y="4851493"/>
                  <a:pt x="7244810" y="4851493"/>
                </a:cubicBezTo>
                <a:lnTo>
                  <a:pt x="7257116" y="4851493"/>
                </a:lnTo>
                <a:lnTo>
                  <a:pt x="7257116" y="4902866"/>
                </a:lnTo>
                <a:cubicBezTo>
                  <a:pt x="7257116" y="4907945"/>
                  <a:pt x="7257588" y="4912357"/>
                  <a:pt x="7258532" y="4916101"/>
                </a:cubicBezTo>
                <a:cubicBezTo>
                  <a:pt x="7259476" y="4919845"/>
                  <a:pt x="7260990" y="4922937"/>
                  <a:pt x="7263074" y="4925379"/>
                </a:cubicBezTo>
                <a:cubicBezTo>
                  <a:pt x="7265158" y="4927821"/>
                  <a:pt x="7267827" y="4929644"/>
                  <a:pt x="7271082" y="4930849"/>
                </a:cubicBezTo>
                <a:cubicBezTo>
                  <a:pt x="7274338" y="4932053"/>
                  <a:pt x="7278245" y="4932655"/>
                  <a:pt x="7282803" y="4932655"/>
                </a:cubicBezTo>
                <a:cubicBezTo>
                  <a:pt x="7284300" y="4932655"/>
                  <a:pt x="7285798" y="4932558"/>
                  <a:pt x="7287296" y="4932362"/>
                </a:cubicBezTo>
                <a:cubicBezTo>
                  <a:pt x="7288793" y="4932167"/>
                  <a:pt x="7290210" y="4931923"/>
                  <a:pt x="7291544" y="4931630"/>
                </a:cubicBezTo>
                <a:cubicBezTo>
                  <a:pt x="7292879" y="4931337"/>
                  <a:pt x="7294068" y="4930962"/>
                  <a:pt x="7295109" y="4930507"/>
                </a:cubicBezTo>
                <a:cubicBezTo>
                  <a:pt x="7296151" y="4930051"/>
                  <a:pt x="7296932" y="4929563"/>
                  <a:pt x="7297453" y="4929042"/>
                </a:cubicBezTo>
                <a:cubicBezTo>
                  <a:pt x="7297974" y="4928521"/>
                  <a:pt x="7298365" y="4927707"/>
                  <a:pt x="7298625" y="4926600"/>
                </a:cubicBezTo>
                <a:cubicBezTo>
                  <a:pt x="7298886" y="4925493"/>
                  <a:pt x="7299016" y="4923995"/>
                  <a:pt x="7299016" y="4922107"/>
                </a:cubicBezTo>
                <a:cubicBezTo>
                  <a:pt x="7299016" y="4920935"/>
                  <a:pt x="7298951" y="4919958"/>
                  <a:pt x="7298820" y="4919177"/>
                </a:cubicBezTo>
                <a:cubicBezTo>
                  <a:pt x="7298690" y="4918396"/>
                  <a:pt x="7298544" y="4917777"/>
                  <a:pt x="7298381" y="4917321"/>
                </a:cubicBezTo>
                <a:cubicBezTo>
                  <a:pt x="7298218" y="4916866"/>
                  <a:pt x="7297990" y="4916556"/>
                  <a:pt x="7297698" y="4916394"/>
                </a:cubicBezTo>
                <a:cubicBezTo>
                  <a:pt x="7297404" y="4916231"/>
                  <a:pt x="7297095" y="4916149"/>
                  <a:pt x="7296770" y="4916149"/>
                </a:cubicBezTo>
                <a:cubicBezTo>
                  <a:pt x="7296248" y="4916149"/>
                  <a:pt x="7295662" y="4916296"/>
                  <a:pt x="7295012" y="4916589"/>
                </a:cubicBezTo>
                <a:cubicBezTo>
                  <a:pt x="7294360" y="4916882"/>
                  <a:pt x="7293579" y="4917191"/>
                  <a:pt x="7292668" y="4917517"/>
                </a:cubicBezTo>
                <a:cubicBezTo>
                  <a:pt x="7291756" y="4917842"/>
                  <a:pt x="7290714" y="4918152"/>
                  <a:pt x="7289542" y="4918445"/>
                </a:cubicBezTo>
                <a:cubicBezTo>
                  <a:pt x="7288370" y="4918738"/>
                  <a:pt x="7287035" y="4918884"/>
                  <a:pt x="7285538" y="4918884"/>
                </a:cubicBezTo>
                <a:cubicBezTo>
                  <a:pt x="7280914" y="4918884"/>
                  <a:pt x="7277708" y="4917338"/>
                  <a:pt x="7275918" y="4914245"/>
                </a:cubicBezTo>
                <a:cubicBezTo>
                  <a:pt x="7274126" y="4911152"/>
                  <a:pt x="7273232" y="4906578"/>
                  <a:pt x="7273232" y="4900522"/>
                </a:cubicBezTo>
                <a:lnTo>
                  <a:pt x="7273232" y="4851493"/>
                </a:lnTo>
                <a:lnTo>
                  <a:pt x="7295793" y="4851493"/>
                </a:lnTo>
                <a:cubicBezTo>
                  <a:pt x="7296770" y="4851493"/>
                  <a:pt x="7297551" y="4850972"/>
                  <a:pt x="7298137" y="4849930"/>
                </a:cubicBezTo>
                <a:cubicBezTo>
                  <a:pt x="7298723" y="4848888"/>
                  <a:pt x="7299016" y="4847195"/>
                  <a:pt x="7299016" y="4844851"/>
                </a:cubicBezTo>
                <a:cubicBezTo>
                  <a:pt x="7299016" y="4843614"/>
                  <a:pt x="7298951" y="4842572"/>
                  <a:pt x="7298820" y="4841726"/>
                </a:cubicBezTo>
                <a:cubicBezTo>
                  <a:pt x="7298690" y="4840880"/>
                  <a:pt x="7298478" y="4840180"/>
                  <a:pt x="7298186" y="4839626"/>
                </a:cubicBezTo>
                <a:cubicBezTo>
                  <a:pt x="7297892" y="4839073"/>
                  <a:pt x="7297551" y="4838682"/>
                  <a:pt x="7297160" y="4838454"/>
                </a:cubicBezTo>
                <a:cubicBezTo>
                  <a:pt x="7296770" y="4838226"/>
                  <a:pt x="7296314" y="4838112"/>
                  <a:pt x="7295793" y="4838112"/>
                </a:cubicBezTo>
                <a:lnTo>
                  <a:pt x="7273232" y="4838112"/>
                </a:lnTo>
                <a:lnTo>
                  <a:pt x="7273232" y="4817211"/>
                </a:lnTo>
                <a:cubicBezTo>
                  <a:pt x="7273232" y="4816755"/>
                  <a:pt x="7273101" y="4816332"/>
                  <a:pt x="7272840" y="4815942"/>
                </a:cubicBezTo>
                <a:cubicBezTo>
                  <a:pt x="7272580" y="4815551"/>
                  <a:pt x="7272157" y="4815209"/>
                  <a:pt x="7271571" y="4814916"/>
                </a:cubicBezTo>
                <a:cubicBezTo>
                  <a:pt x="7270985" y="4814623"/>
                  <a:pt x="7270171" y="4814411"/>
                  <a:pt x="7269130" y="4814281"/>
                </a:cubicBezTo>
                <a:cubicBezTo>
                  <a:pt x="7268088" y="4814151"/>
                  <a:pt x="7266752" y="4814086"/>
                  <a:pt x="7265125" y="4814086"/>
                </a:cubicBezTo>
                <a:close/>
                <a:moveTo>
                  <a:pt x="7046050" y="4814086"/>
                </a:moveTo>
                <a:cubicBezTo>
                  <a:pt x="7044487" y="4814086"/>
                  <a:pt x="7043185" y="4814151"/>
                  <a:pt x="7042143" y="4814281"/>
                </a:cubicBezTo>
                <a:cubicBezTo>
                  <a:pt x="7041102" y="4814411"/>
                  <a:pt x="7040271" y="4814623"/>
                  <a:pt x="7039652" y="4814916"/>
                </a:cubicBezTo>
                <a:cubicBezTo>
                  <a:pt x="7039034" y="4815209"/>
                  <a:pt x="7038611" y="4815551"/>
                  <a:pt x="7038383" y="4815942"/>
                </a:cubicBezTo>
                <a:cubicBezTo>
                  <a:pt x="7038155" y="4816332"/>
                  <a:pt x="7038041" y="4816755"/>
                  <a:pt x="7038041" y="4817211"/>
                </a:cubicBezTo>
                <a:lnTo>
                  <a:pt x="7038041" y="4838112"/>
                </a:lnTo>
                <a:lnTo>
                  <a:pt x="7025832" y="4838112"/>
                </a:lnTo>
                <a:cubicBezTo>
                  <a:pt x="7025312" y="4838112"/>
                  <a:pt x="7024840" y="4838226"/>
                  <a:pt x="7024416" y="4838454"/>
                </a:cubicBezTo>
                <a:cubicBezTo>
                  <a:pt x="7023993" y="4838682"/>
                  <a:pt x="7023652" y="4839073"/>
                  <a:pt x="7023391" y="4839626"/>
                </a:cubicBezTo>
                <a:cubicBezTo>
                  <a:pt x="7023130" y="4840180"/>
                  <a:pt x="7022919" y="4840880"/>
                  <a:pt x="7022756" y="4841726"/>
                </a:cubicBezTo>
                <a:cubicBezTo>
                  <a:pt x="7022593" y="4842572"/>
                  <a:pt x="7022512" y="4843614"/>
                  <a:pt x="7022512" y="4844851"/>
                </a:cubicBezTo>
                <a:cubicBezTo>
                  <a:pt x="7022512" y="4847195"/>
                  <a:pt x="7022805" y="4848888"/>
                  <a:pt x="7023391" y="4849930"/>
                </a:cubicBezTo>
                <a:cubicBezTo>
                  <a:pt x="7023977" y="4850972"/>
                  <a:pt x="7024758" y="4851493"/>
                  <a:pt x="7025735" y="4851493"/>
                </a:cubicBezTo>
                <a:lnTo>
                  <a:pt x="7038041" y="4851493"/>
                </a:lnTo>
                <a:lnTo>
                  <a:pt x="7038041" y="4902866"/>
                </a:lnTo>
                <a:cubicBezTo>
                  <a:pt x="7038041" y="4907945"/>
                  <a:pt x="7038513" y="4912357"/>
                  <a:pt x="7039458" y="4916101"/>
                </a:cubicBezTo>
                <a:cubicBezTo>
                  <a:pt x="7040402" y="4919845"/>
                  <a:pt x="7041916" y="4922937"/>
                  <a:pt x="7043999" y="4925379"/>
                </a:cubicBezTo>
                <a:cubicBezTo>
                  <a:pt x="7046082" y="4927821"/>
                  <a:pt x="7048752" y="4929644"/>
                  <a:pt x="7052008" y="4930849"/>
                </a:cubicBezTo>
                <a:cubicBezTo>
                  <a:pt x="7055264" y="4932053"/>
                  <a:pt x="7059170" y="4932655"/>
                  <a:pt x="7063728" y="4932655"/>
                </a:cubicBezTo>
                <a:cubicBezTo>
                  <a:pt x="7065226" y="4932655"/>
                  <a:pt x="7066723" y="4932558"/>
                  <a:pt x="7068220" y="4932362"/>
                </a:cubicBezTo>
                <a:cubicBezTo>
                  <a:pt x="7069718" y="4932167"/>
                  <a:pt x="7071134" y="4931923"/>
                  <a:pt x="7072469" y="4931630"/>
                </a:cubicBezTo>
                <a:cubicBezTo>
                  <a:pt x="7073804" y="4931337"/>
                  <a:pt x="7074992" y="4930962"/>
                  <a:pt x="7076034" y="4930507"/>
                </a:cubicBezTo>
                <a:cubicBezTo>
                  <a:pt x="7077076" y="4930051"/>
                  <a:pt x="7077858" y="4929563"/>
                  <a:pt x="7078378" y="4929042"/>
                </a:cubicBezTo>
                <a:cubicBezTo>
                  <a:pt x="7078899" y="4928521"/>
                  <a:pt x="7079290" y="4927707"/>
                  <a:pt x="7079550" y="4926600"/>
                </a:cubicBezTo>
                <a:cubicBezTo>
                  <a:pt x="7079810" y="4925493"/>
                  <a:pt x="7079941" y="4923995"/>
                  <a:pt x="7079941" y="4922107"/>
                </a:cubicBezTo>
                <a:cubicBezTo>
                  <a:pt x="7079941" y="4920935"/>
                  <a:pt x="7079876" y="4919958"/>
                  <a:pt x="7079746" y="4919177"/>
                </a:cubicBezTo>
                <a:cubicBezTo>
                  <a:pt x="7079616" y="4918396"/>
                  <a:pt x="7079469" y="4917777"/>
                  <a:pt x="7079306" y="4917321"/>
                </a:cubicBezTo>
                <a:cubicBezTo>
                  <a:pt x="7079144" y="4916866"/>
                  <a:pt x="7078916" y="4916556"/>
                  <a:pt x="7078622" y="4916394"/>
                </a:cubicBezTo>
                <a:cubicBezTo>
                  <a:pt x="7078330" y="4916231"/>
                  <a:pt x="7078020" y="4916149"/>
                  <a:pt x="7077694" y="4916149"/>
                </a:cubicBezTo>
                <a:cubicBezTo>
                  <a:pt x="7077174" y="4916149"/>
                  <a:pt x="7076588" y="4916296"/>
                  <a:pt x="7075936" y="4916589"/>
                </a:cubicBezTo>
                <a:cubicBezTo>
                  <a:pt x="7075286" y="4916882"/>
                  <a:pt x="7074504" y="4917191"/>
                  <a:pt x="7073592" y="4917517"/>
                </a:cubicBezTo>
                <a:cubicBezTo>
                  <a:pt x="7072681" y="4917842"/>
                  <a:pt x="7071639" y="4918152"/>
                  <a:pt x="7070467" y="4918445"/>
                </a:cubicBezTo>
                <a:cubicBezTo>
                  <a:pt x="7069295" y="4918738"/>
                  <a:pt x="7067960" y="4918884"/>
                  <a:pt x="7066462" y="4918884"/>
                </a:cubicBezTo>
                <a:cubicBezTo>
                  <a:pt x="7061840" y="4918884"/>
                  <a:pt x="7058633" y="4917338"/>
                  <a:pt x="7056842" y="4914245"/>
                </a:cubicBezTo>
                <a:cubicBezTo>
                  <a:pt x="7055052" y="4911152"/>
                  <a:pt x="7054156" y="4906578"/>
                  <a:pt x="7054156" y="4900522"/>
                </a:cubicBezTo>
                <a:lnTo>
                  <a:pt x="7054156" y="4851493"/>
                </a:lnTo>
                <a:lnTo>
                  <a:pt x="7076718" y="4851493"/>
                </a:lnTo>
                <a:cubicBezTo>
                  <a:pt x="7077694" y="4851493"/>
                  <a:pt x="7078476" y="4850972"/>
                  <a:pt x="7079062" y="4849930"/>
                </a:cubicBezTo>
                <a:cubicBezTo>
                  <a:pt x="7079648" y="4848888"/>
                  <a:pt x="7079941" y="4847195"/>
                  <a:pt x="7079941" y="4844851"/>
                </a:cubicBezTo>
                <a:cubicBezTo>
                  <a:pt x="7079941" y="4843614"/>
                  <a:pt x="7079876" y="4842572"/>
                  <a:pt x="7079746" y="4841726"/>
                </a:cubicBezTo>
                <a:cubicBezTo>
                  <a:pt x="7079616" y="4840880"/>
                  <a:pt x="7079404" y="4840180"/>
                  <a:pt x="7079110" y="4839626"/>
                </a:cubicBezTo>
                <a:cubicBezTo>
                  <a:pt x="7078818" y="4839073"/>
                  <a:pt x="7078476" y="4838682"/>
                  <a:pt x="7078085" y="4838454"/>
                </a:cubicBezTo>
                <a:cubicBezTo>
                  <a:pt x="7077694" y="4838226"/>
                  <a:pt x="7077238" y="4838112"/>
                  <a:pt x="7076718" y="4838112"/>
                </a:cubicBezTo>
                <a:lnTo>
                  <a:pt x="7054156" y="4838112"/>
                </a:lnTo>
                <a:lnTo>
                  <a:pt x="7054156" y="4817211"/>
                </a:lnTo>
                <a:cubicBezTo>
                  <a:pt x="7054156" y="4816755"/>
                  <a:pt x="7054026" y="4816332"/>
                  <a:pt x="7053766" y="4815942"/>
                </a:cubicBezTo>
                <a:cubicBezTo>
                  <a:pt x="7053506" y="4815551"/>
                  <a:pt x="7053082" y="4815209"/>
                  <a:pt x="7052496" y="4814916"/>
                </a:cubicBezTo>
                <a:cubicBezTo>
                  <a:pt x="7051910" y="4814623"/>
                  <a:pt x="7051096" y="4814411"/>
                  <a:pt x="7050054" y="4814281"/>
                </a:cubicBezTo>
                <a:cubicBezTo>
                  <a:pt x="7049012" y="4814151"/>
                  <a:pt x="7047678" y="4814086"/>
                  <a:pt x="7046050" y="4814086"/>
                </a:cubicBezTo>
                <a:close/>
                <a:moveTo>
                  <a:pt x="6398350" y="4814086"/>
                </a:moveTo>
                <a:cubicBezTo>
                  <a:pt x="6396787" y="4814086"/>
                  <a:pt x="6395485" y="4814151"/>
                  <a:pt x="6394443" y="4814281"/>
                </a:cubicBezTo>
                <a:cubicBezTo>
                  <a:pt x="6393402" y="4814411"/>
                  <a:pt x="6392571" y="4814623"/>
                  <a:pt x="6391953" y="4814916"/>
                </a:cubicBezTo>
                <a:cubicBezTo>
                  <a:pt x="6391334" y="4815209"/>
                  <a:pt x="6390911" y="4815551"/>
                  <a:pt x="6390683" y="4815942"/>
                </a:cubicBezTo>
                <a:cubicBezTo>
                  <a:pt x="6390455" y="4816332"/>
                  <a:pt x="6390341" y="4816755"/>
                  <a:pt x="6390341" y="4817211"/>
                </a:cubicBezTo>
                <a:lnTo>
                  <a:pt x="6390341" y="4838112"/>
                </a:lnTo>
                <a:lnTo>
                  <a:pt x="6378133" y="4838112"/>
                </a:lnTo>
                <a:cubicBezTo>
                  <a:pt x="6377612" y="4838112"/>
                  <a:pt x="6377140" y="4838226"/>
                  <a:pt x="6376717" y="4838454"/>
                </a:cubicBezTo>
                <a:cubicBezTo>
                  <a:pt x="6376293" y="4838682"/>
                  <a:pt x="6375952" y="4839073"/>
                  <a:pt x="6375691" y="4839626"/>
                </a:cubicBezTo>
                <a:cubicBezTo>
                  <a:pt x="6375431" y="4840180"/>
                  <a:pt x="6375219" y="4840880"/>
                  <a:pt x="6375056" y="4841726"/>
                </a:cubicBezTo>
                <a:cubicBezTo>
                  <a:pt x="6374894" y="4842572"/>
                  <a:pt x="6374812" y="4843614"/>
                  <a:pt x="6374812" y="4844851"/>
                </a:cubicBezTo>
                <a:cubicBezTo>
                  <a:pt x="6374812" y="4847195"/>
                  <a:pt x="6375105" y="4848888"/>
                  <a:pt x="6375691" y="4849930"/>
                </a:cubicBezTo>
                <a:cubicBezTo>
                  <a:pt x="6376277" y="4850972"/>
                  <a:pt x="6377058" y="4851493"/>
                  <a:pt x="6378035" y="4851493"/>
                </a:cubicBezTo>
                <a:lnTo>
                  <a:pt x="6390341" y="4851493"/>
                </a:lnTo>
                <a:lnTo>
                  <a:pt x="6390341" y="4902866"/>
                </a:lnTo>
                <a:cubicBezTo>
                  <a:pt x="6390341" y="4907945"/>
                  <a:pt x="6390813" y="4912357"/>
                  <a:pt x="6391758" y="4916101"/>
                </a:cubicBezTo>
                <a:cubicBezTo>
                  <a:pt x="6392702" y="4919845"/>
                  <a:pt x="6394216" y="4922937"/>
                  <a:pt x="6396299" y="4925379"/>
                </a:cubicBezTo>
                <a:cubicBezTo>
                  <a:pt x="6398383" y="4927821"/>
                  <a:pt x="6401052" y="4929644"/>
                  <a:pt x="6404308" y="4930849"/>
                </a:cubicBezTo>
                <a:cubicBezTo>
                  <a:pt x="6407564" y="4932053"/>
                  <a:pt x="6411470" y="4932655"/>
                  <a:pt x="6416028" y="4932655"/>
                </a:cubicBezTo>
                <a:cubicBezTo>
                  <a:pt x="6417526" y="4932655"/>
                  <a:pt x="6419023" y="4932558"/>
                  <a:pt x="6420521" y="4932362"/>
                </a:cubicBezTo>
                <a:cubicBezTo>
                  <a:pt x="6422019" y="4932167"/>
                  <a:pt x="6423435" y="4931923"/>
                  <a:pt x="6424769" y="4931630"/>
                </a:cubicBezTo>
                <a:cubicBezTo>
                  <a:pt x="6426104" y="4931337"/>
                  <a:pt x="6427293" y="4930962"/>
                  <a:pt x="6428334" y="4930507"/>
                </a:cubicBezTo>
                <a:cubicBezTo>
                  <a:pt x="6429376" y="4930051"/>
                  <a:pt x="6430158" y="4929563"/>
                  <a:pt x="6430678" y="4929042"/>
                </a:cubicBezTo>
                <a:cubicBezTo>
                  <a:pt x="6431200" y="4928521"/>
                  <a:pt x="6431590" y="4927707"/>
                  <a:pt x="6431850" y="4926600"/>
                </a:cubicBezTo>
                <a:cubicBezTo>
                  <a:pt x="6432111" y="4925493"/>
                  <a:pt x="6432241" y="4923995"/>
                  <a:pt x="6432241" y="4922107"/>
                </a:cubicBezTo>
                <a:cubicBezTo>
                  <a:pt x="6432241" y="4920935"/>
                  <a:pt x="6432176" y="4919958"/>
                  <a:pt x="6432046" y="4919177"/>
                </a:cubicBezTo>
                <a:cubicBezTo>
                  <a:pt x="6431916" y="4918396"/>
                  <a:pt x="6431769" y="4917777"/>
                  <a:pt x="6431606" y="4917321"/>
                </a:cubicBezTo>
                <a:cubicBezTo>
                  <a:pt x="6431444" y="4916866"/>
                  <a:pt x="6431216" y="4916556"/>
                  <a:pt x="6430923" y="4916394"/>
                </a:cubicBezTo>
                <a:cubicBezTo>
                  <a:pt x="6430630" y="4916231"/>
                  <a:pt x="6430320" y="4916149"/>
                  <a:pt x="6429995" y="4916149"/>
                </a:cubicBezTo>
                <a:cubicBezTo>
                  <a:pt x="6429474" y="4916149"/>
                  <a:pt x="6428888" y="4916296"/>
                  <a:pt x="6428237" y="4916589"/>
                </a:cubicBezTo>
                <a:cubicBezTo>
                  <a:pt x="6427586" y="4916882"/>
                  <a:pt x="6426804" y="4917191"/>
                  <a:pt x="6425893" y="4917517"/>
                </a:cubicBezTo>
                <a:cubicBezTo>
                  <a:pt x="6424981" y="4917842"/>
                  <a:pt x="6423939" y="4918152"/>
                  <a:pt x="6422767" y="4918445"/>
                </a:cubicBezTo>
                <a:cubicBezTo>
                  <a:pt x="6421595" y="4918738"/>
                  <a:pt x="6420260" y="4918884"/>
                  <a:pt x="6418763" y="4918884"/>
                </a:cubicBezTo>
                <a:cubicBezTo>
                  <a:pt x="6414140" y="4918884"/>
                  <a:pt x="6410933" y="4917338"/>
                  <a:pt x="6409143" y="4914245"/>
                </a:cubicBezTo>
                <a:cubicBezTo>
                  <a:pt x="6407352" y="4911152"/>
                  <a:pt x="6406457" y="4906578"/>
                  <a:pt x="6406457" y="4900522"/>
                </a:cubicBezTo>
                <a:lnTo>
                  <a:pt x="6406457" y="4851493"/>
                </a:lnTo>
                <a:lnTo>
                  <a:pt x="6429018" y="4851493"/>
                </a:lnTo>
                <a:cubicBezTo>
                  <a:pt x="6429995" y="4851493"/>
                  <a:pt x="6430776" y="4850972"/>
                  <a:pt x="6431362" y="4849930"/>
                </a:cubicBezTo>
                <a:cubicBezTo>
                  <a:pt x="6431948" y="4848888"/>
                  <a:pt x="6432241" y="4847195"/>
                  <a:pt x="6432241" y="4844851"/>
                </a:cubicBezTo>
                <a:cubicBezTo>
                  <a:pt x="6432241" y="4843614"/>
                  <a:pt x="6432176" y="4842572"/>
                  <a:pt x="6432046" y="4841726"/>
                </a:cubicBezTo>
                <a:cubicBezTo>
                  <a:pt x="6431916" y="4840880"/>
                  <a:pt x="6431704" y="4840180"/>
                  <a:pt x="6431411" y="4839626"/>
                </a:cubicBezTo>
                <a:cubicBezTo>
                  <a:pt x="6431118" y="4839073"/>
                  <a:pt x="6430776" y="4838682"/>
                  <a:pt x="6430385" y="4838454"/>
                </a:cubicBezTo>
                <a:cubicBezTo>
                  <a:pt x="6429995" y="4838226"/>
                  <a:pt x="6429539" y="4838112"/>
                  <a:pt x="6429018" y="4838112"/>
                </a:cubicBezTo>
                <a:lnTo>
                  <a:pt x="6406457" y="4838112"/>
                </a:lnTo>
                <a:lnTo>
                  <a:pt x="6406457" y="4817211"/>
                </a:lnTo>
                <a:cubicBezTo>
                  <a:pt x="6406457" y="4816755"/>
                  <a:pt x="6406326" y="4816332"/>
                  <a:pt x="6406066" y="4815942"/>
                </a:cubicBezTo>
                <a:cubicBezTo>
                  <a:pt x="6405806" y="4815551"/>
                  <a:pt x="6405382" y="4815209"/>
                  <a:pt x="6404796" y="4814916"/>
                </a:cubicBezTo>
                <a:cubicBezTo>
                  <a:pt x="6404210" y="4814623"/>
                  <a:pt x="6403396" y="4814411"/>
                  <a:pt x="6402355" y="4814281"/>
                </a:cubicBezTo>
                <a:cubicBezTo>
                  <a:pt x="6401313" y="4814151"/>
                  <a:pt x="6399978" y="4814086"/>
                  <a:pt x="6398350" y="4814086"/>
                </a:cubicBezTo>
                <a:close/>
                <a:moveTo>
                  <a:pt x="5969725" y="4814086"/>
                </a:moveTo>
                <a:cubicBezTo>
                  <a:pt x="5968163" y="4814086"/>
                  <a:pt x="5966861" y="4814151"/>
                  <a:pt x="5965819" y="4814281"/>
                </a:cubicBezTo>
                <a:cubicBezTo>
                  <a:pt x="5964777" y="4814411"/>
                  <a:pt x="5963947" y="4814623"/>
                  <a:pt x="5963328" y="4814916"/>
                </a:cubicBezTo>
                <a:cubicBezTo>
                  <a:pt x="5962710" y="4815209"/>
                  <a:pt x="5962286" y="4815551"/>
                  <a:pt x="5962058" y="4815942"/>
                </a:cubicBezTo>
                <a:cubicBezTo>
                  <a:pt x="5961831" y="4816332"/>
                  <a:pt x="5961717" y="4816755"/>
                  <a:pt x="5961717" y="4817211"/>
                </a:cubicBezTo>
                <a:lnTo>
                  <a:pt x="5961717" y="4838112"/>
                </a:lnTo>
                <a:lnTo>
                  <a:pt x="5949508" y="4838112"/>
                </a:lnTo>
                <a:cubicBezTo>
                  <a:pt x="5948987" y="4838112"/>
                  <a:pt x="5948515" y="4838226"/>
                  <a:pt x="5948092" y="4838454"/>
                </a:cubicBezTo>
                <a:cubicBezTo>
                  <a:pt x="5947669" y="4838682"/>
                  <a:pt x="5947327" y="4839073"/>
                  <a:pt x="5947066" y="4839626"/>
                </a:cubicBezTo>
                <a:cubicBezTo>
                  <a:pt x="5946806" y="4840180"/>
                  <a:pt x="5946595" y="4840880"/>
                  <a:pt x="5946432" y="4841726"/>
                </a:cubicBezTo>
                <a:cubicBezTo>
                  <a:pt x="5946269" y="4842572"/>
                  <a:pt x="5946187" y="4843614"/>
                  <a:pt x="5946187" y="4844851"/>
                </a:cubicBezTo>
                <a:cubicBezTo>
                  <a:pt x="5946187" y="4847195"/>
                  <a:pt x="5946480" y="4848888"/>
                  <a:pt x="5947066" y="4849930"/>
                </a:cubicBezTo>
                <a:cubicBezTo>
                  <a:pt x="5947652" y="4850972"/>
                  <a:pt x="5948434" y="4851493"/>
                  <a:pt x="5949410" y="4851493"/>
                </a:cubicBezTo>
                <a:lnTo>
                  <a:pt x="5961717" y="4851493"/>
                </a:lnTo>
                <a:lnTo>
                  <a:pt x="5961717" y="4902866"/>
                </a:lnTo>
                <a:cubicBezTo>
                  <a:pt x="5961717" y="4907945"/>
                  <a:pt x="5962189" y="4912357"/>
                  <a:pt x="5963133" y="4916101"/>
                </a:cubicBezTo>
                <a:cubicBezTo>
                  <a:pt x="5964077" y="4919845"/>
                  <a:pt x="5965591" y="4922937"/>
                  <a:pt x="5967674" y="4925379"/>
                </a:cubicBezTo>
                <a:cubicBezTo>
                  <a:pt x="5969758" y="4927821"/>
                  <a:pt x="5972428" y="4929644"/>
                  <a:pt x="5975683" y="4930849"/>
                </a:cubicBezTo>
                <a:cubicBezTo>
                  <a:pt x="5978939" y="4932053"/>
                  <a:pt x="5982846" y="4932655"/>
                  <a:pt x="5987403" y="4932655"/>
                </a:cubicBezTo>
                <a:cubicBezTo>
                  <a:pt x="5988901" y="4932655"/>
                  <a:pt x="5990399" y="4932558"/>
                  <a:pt x="5991896" y="4932362"/>
                </a:cubicBezTo>
                <a:cubicBezTo>
                  <a:pt x="5993394" y="4932167"/>
                  <a:pt x="5994810" y="4931923"/>
                  <a:pt x="5996145" y="4931630"/>
                </a:cubicBezTo>
                <a:cubicBezTo>
                  <a:pt x="5997480" y="4931337"/>
                  <a:pt x="5998668" y="4930962"/>
                  <a:pt x="5999710" y="4930507"/>
                </a:cubicBezTo>
                <a:cubicBezTo>
                  <a:pt x="6000752" y="4930051"/>
                  <a:pt x="6001533" y="4929563"/>
                  <a:pt x="6002054" y="4929042"/>
                </a:cubicBezTo>
                <a:cubicBezTo>
                  <a:pt x="6002575" y="4928521"/>
                  <a:pt x="6002965" y="4927707"/>
                  <a:pt x="6003226" y="4926600"/>
                </a:cubicBezTo>
                <a:cubicBezTo>
                  <a:pt x="6003486" y="4925493"/>
                  <a:pt x="6003616" y="4923995"/>
                  <a:pt x="6003616" y="4922107"/>
                </a:cubicBezTo>
                <a:cubicBezTo>
                  <a:pt x="6003616" y="4920935"/>
                  <a:pt x="6003551" y="4919958"/>
                  <a:pt x="6003421" y="4919177"/>
                </a:cubicBezTo>
                <a:cubicBezTo>
                  <a:pt x="6003291" y="4918396"/>
                  <a:pt x="6003145" y="4917777"/>
                  <a:pt x="6002982" y="4917321"/>
                </a:cubicBezTo>
                <a:cubicBezTo>
                  <a:pt x="6002819" y="4916866"/>
                  <a:pt x="6002591" y="4916556"/>
                  <a:pt x="6002298" y="4916394"/>
                </a:cubicBezTo>
                <a:cubicBezTo>
                  <a:pt x="6002005" y="4916231"/>
                  <a:pt x="6001696" y="4916149"/>
                  <a:pt x="6001370" y="4916149"/>
                </a:cubicBezTo>
                <a:cubicBezTo>
                  <a:pt x="6000849" y="4916149"/>
                  <a:pt x="6000263" y="4916296"/>
                  <a:pt x="5999612" y="4916589"/>
                </a:cubicBezTo>
                <a:cubicBezTo>
                  <a:pt x="5998961" y="4916882"/>
                  <a:pt x="5998180" y="4917191"/>
                  <a:pt x="5997268" y="4917517"/>
                </a:cubicBezTo>
                <a:cubicBezTo>
                  <a:pt x="5996357" y="4917842"/>
                  <a:pt x="5995315" y="4918152"/>
                  <a:pt x="5994143" y="4918445"/>
                </a:cubicBezTo>
                <a:cubicBezTo>
                  <a:pt x="5992971" y="4918738"/>
                  <a:pt x="5991636" y="4918884"/>
                  <a:pt x="5990138" y="4918884"/>
                </a:cubicBezTo>
                <a:cubicBezTo>
                  <a:pt x="5985515" y="4918884"/>
                  <a:pt x="5982308" y="4917338"/>
                  <a:pt x="5980518" y="4914245"/>
                </a:cubicBezTo>
                <a:cubicBezTo>
                  <a:pt x="5978728" y="4911152"/>
                  <a:pt x="5977832" y="4906578"/>
                  <a:pt x="5977832" y="4900522"/>
                </a:cubicBezTo>
                <a:lnTo>
                  <a:pt x="5977832" y="4851493"/>
                </a:lnTo>
                <a:lnTo>
                  <a:pt x="6000393" y="4851493"/>
                </a:lnTo>
                <a:cubicBezTo>
                  <a:pt x="6001370" y="4851493"/>
                  <a:pt x="6002151" y="4850972"/>
                  <a:pt x="6002737" y="4849930"/>
                </a:cubicBezTo>
                <a:cubicBezTo>
                  <a:pt x="6003323" y="4848888"/>
                  <a:pt x="6003616" y="4847195"/>
                  <a:pt x="6003616" y="4844851"/>
                </a:cubicBezTo>
                <a:cubicBezTo>
                  <a:pt x="6003616" y="4843614"/>
                  <a:pt x="6003551" y="4842572"/>
                  <a:pt x="6003421" y="4841726"/>
                </a:cubicBezTo>
                <a:cubicBezTo>
                  <a:pt x="6003291" y="4840880"/>
                  <a:pt x="6003079" y="4840180"/>
                  <a:pt x="6002786" y="4839626"/>
                </a:cubicBezTo>
                <a:cubicBezTo>
                  <a:pt x="6002493" y="4839073"/>
                  <a:pt x="6002151" y="4838682"/>
                  <a:pt x="6001761" y="4838454"/>
                </a:cubicBezTo>
                <a:cubicBezTo>
                  <a:pt x="6001370" y="4838226"/>
                  <a:pt x="6000914" y="4838112"/>
                  <a:pt x="6000393" y="4838112"/>
                </a:cubicBezTo>
                <a:lnTo>
                  <a:pt x="5977832" y="4838112"/>
                </a:lnTo>
                <a:lnTo>
                  <a:pt x="5977832" y="4817211"/>
                </a:lnTo>
                <a:cubicBezTo>
                  <a:pt x="5977832" y="4816755"/>
                  <a:pt x="5977702" y="4816332"/>
                  <a:pt x="5977441" y="4815942"/>
                </a:cubicBezTo>
                <a:cubicBezTo>
                  <a:pt x="5977181" y="4815551"/>
                  <a:pt x="5976758" y="4815209"/>
                  <a:pt x="5976172" y="4814916"/>
                </a:cubicBezTo>
                <a:cubicBezTo>
                  <a:pt x="5975586" y="4814623"/>
                  <a:pt x="5974772" y="4814411"/>
                  <a:pt x="5973730" y="4814281"/>
                </a:cubicBezTo>
                <a:cubicBezTo>
                  <a:pt x="5972688" y="4814151"/>
                  <a:pt x="5971354" y="4814086"/>
                  <a:pt x="5969725" y="4814086"/>
                </a:cubicBezTo>
                <a:close/>
                <a:moveTo>
                  <a:pt x="5169625" y="4814086"/>
                </a:moveTo>
                <a:cubicBezTo>
                  <a:pt x="5168063" y="4814086"/>
                  <a:pt x="5166760" y="4814151"/>
                  <a:pt x="5165719" y="4814281"/>
                </a:cubicBezTo>
                <a:cubicBezTo>
                  <a:pt x="5164677" y="4814411"/>
                  <a:pt x="5163847" y="4814623"/>
                  <a:pt x="5163228" y="4814916"/>
                </a:cubicBezTo>
                <a:cubicBezTo>
                  <a:pt x="5162609" y="4815209"/>
                  <a:pt x="5162186" y="4815551"/>
                  <a:pt x="5161958" y="4815942"/>
                </a:cubicBezTo>
                <a:cubicBezTo>
                  <a:pt x="5161730" y="4816332"/>
                  <a:pt x="5161617" y="4816755"/>
                  <a:pt x="5161617" y="4817211"/>
                </a:cubicBezTo>
                <a:lnTo>
                  <a:pt x="5161617" y="4838112"/>
                </a:lnTo>
                <a:lnTo>
                  <a:pt x="5149408" y="4838112"/>
                </a:lnTo>
                <a:cubicBezTo>
                  <a:pt x="5148887" y="4838112"/>
                  <a:pt x="5148415" y="4838226"/>
                  <a:pt x="5147992" y="4838454"/>
                </a:cubicBezTo>
                <a:cubicBezTo>
                  <a:pt x="5147569" y="4838682"/>
                  <a:pt x="5147227" y="4839073"/>
                  <a:pt x="5146966" y="4839626"/>
                </a:cubicBezTo>
                <a:cubicBezTo>
                  <a:pt x="5146706" y="4840180"/>
                  <a:pt x="5146494" y="4840880"/>
                  <a:pt x="5146331" y="4841726"/>
                </a:cubicBezTo>
                <a:cubicBezTo>
                  <a:pt x="5146169" y="4842572"/>
                  <a:pt x="5146087" y="4843614"/>
                  <a:pt x="5146087" y="4844851"/>
                </a:cubicBezTo>
                <a:cubicBezTo>
                  <a:pt x="5146087" y="4847195"/>
                  <a:pt x="5146380" y="4848888"/>
                  <a:pt x="5146966" y="4849930"/>
                </a:cubicBezTo>
                <a:cubicBezTo>
                  <a:pt x="5147552" y="4850972"/>
                  <a:pt x="5148334" y="4851493"/>
                  <a:pt x="5149310" y="4851493"/>
                </a:cubicBezTo>
                <a:lnTo>
                  <a:pt x="5161617" y="4851493"/>
                </a:lnTo>
                <a:lnTo>
                  <a:pt x="5161617" y="4902866"/>
                </a:lnTo>
                <a:cubicBezTo>
                  <a:pt x="5161617" y="4907945"/>
                  <a:pt x="5162089" y="4912357"/>
                  <a:pt x="5163033" y="4916101"/>
                </a:cubicBezTo>
                <a:cubicBezTo>
                  <a:pt x="5163977" y="4919845"/>
                  <a:pt x="5165491" y="4922937"/>
                  <a:pt x="5167574" y="4925379"/>
                </a:cubicBezTo>
                <a:cubicBezTo>
                  <a:pt x="5169658" y="4927821"/>
                  <a:pt x="5172328" y="4929644"/>
                  <a:pt x="5175583" y="4930849"/>
                </a:cubicBezTo>
                <a:cubicBezTo>
                  <a:pt x="5178839" y="4932053"/>
                  <a:pt x="5182745" y="4932655"/>
                  <a:pt x="5187303" y="4932655"/>
                </a:cubicBezTo>
                <a:cubicBezTo>
                  <a:pt x="5188801" y="4932655"/>
                  <a:pt x="5190298" y="4932558"/>
                  <a:pt x="5191796" y="4932362"/>
                </a:cubicBezTo>
                <a:cubicBezTo>
                  <a:pt x="5193294" y="4932167"/>
                  <a:pt x="5194710" y="4931923"/>
                  <a:pt x="5196045" y="4931630"/>
                </a:cubicBezTo>
                <a:cubicBezTo>
                  <a:pt x="5197379" y="4931337"/>
                  <a:pt x="5198568" y="4930962"/>
                  <a:pt x="5199610" y="4930507"/>
                </a:cubicBezTo>
                <a:cubicBezTo>
                  <a:pt x="5200651" y="4930051"/>
                  <a:pt x="5201433" y="4929563"/>
                  <a:pt x="5201954" y="4929042"/>
                </a:cubicBezTo>
                <a:cubicBezTo>
                  <a:pt x="5202474" y="4928521"/>
                  <a:pt x="5202865" y="4927707"/>
                  <a:pt x="5203126" y="4926600"/>
                </a:cubicBezTo>
                <a:cubicBezTo>
                  <a:pt x="5203386" y="4925493"/>
                  <a:pt x="5203516" y="4923995"/>
                  <a:pt x="5203516" y="4922107"/>
                </a:cubicBezTo>
                <a:cubicBezTo>
                  <a:pt x="5203516" y="4920935"/>
                  <a:pt x="5203451" y="4919958"/>
                  <a:pt x="5203321" y="4919177"/>
                </a:cubicBezTo>
                <a:cubicBezTo>
                  <a:pt x="5203191" y="4918396"/>
                  <a:pt x="5203044" y="4917777"/>
                  <a:pt x="5202881" y="4917321"/>
                </a:cubicBezTo>
                <a:cubicBezTo>
                  <a:pt x="5202719" y="4916866"/>
                  <a:pt x="5202491" y="4916556"/>
                  <a:pt x="5202198" y="4916394"/>
                </a:cubicBezTo>
                <a:cubicBezTo>
                  <a:pt x="5201905" y="4916231"/>
                  <a:pt x="5201595" y="4916149"/>
                  <a:pt x="5201270" y="4916149"/>
                </a:cubicBezTo>
                <a:cubicBezTo>
                  <a:pt x="5200749" y="4916149"/>
                  <a:pt x="5200163" y="4916296"/>
                  <a:pt x="5199512" y="4916589"/>
                </a:cubicBezTo>
                <a:cubicBezTo>
                  <a:pt x="5198861" y="4916882"/>
                  <a:pt x="5198079" y="4917191"/>
                  <a:pt x="5197168" y="4917517"/>
                </a:cubicBezTo>
                <a:cubicBezTo>
                  <a:pt x="5196256" y="4917842"/>
                  <a:pt x="5195214" y="4918152"/>
                  <a:pt x="5194042" y="4918445"/>
                </a:cubicBezTo>
                <a:cubicBezTo>
                  <a:pt x="5192870" y="4918738"/>
                  <a:pt x="5191536" y="4918884"/>
                  <a:pt x="5190038" y="4918884"/>
                </a:cubicBezTo>
                <a:cubicBezTo>
                  <a:pt x="5185415" y="4918884"/>
                  <a:pt x="5182208" y="4917338"/>
                  <a:pt x="5180418" y="4914245"/>
                </a:cubicBezTo>
                <a:cubicBezTo>
                  <a:pt x="5178627" y="4911152"/>
                  <a:pt x="5177732" y="4906578"/>
                  <a:pt x="5177732" y="4900522"/>
                </a:cubicBezTo>
                <a:lnTo>
                  <a:pt x="5177732" y="4851493"/>
                </a:lnTo>
                <a:lnTo>
                  <a:pt x="5200293" y="4851493"/>
                </a:lnTo>
                <a:cubicBezTo>
                  <a:pt x="5201270" y="4851493"/>
                  <a:pt x="5202051" y="4850972"/>
                  <a:pt x="5202637" y="4849930"/>
                </a:cubicBezTo>
                <a:cubicBezTo>
                  <a:pt x="5203223" y="4848888"/>
                  <a:pt x="5203516" y="4847195"/>
                  <a:pt x="5203516" y="4844851"/>
                </a:cubicBezTo>
                <a:cubicBezTo>
                  <a:pt x="5203516" y="4843614"/>
                  <a:pt x="5203451" y="4842572"/>
                  <a:pt x="5203321" y="4841726"/>
                </a:cubicBezTo>
                <a:cubicBezTo>
                  <a:pt x="5203191" y="4840880"/>
                  <a:pt x="5202979" y="4840180"/>
                  <a:pt x="5202686" y="4839626"/>
                </a:cubicBezTo>
                <a:cubicBezTo>
                  <a:pt x="5202393" y="4839073"/>
                  <a:pt x="5202051" y="4838682"/>
                  <a:pt x="5201661" y="4838454"/>
                </a:cubicBezTo>
                <a:cubicBezTo>
                  <a:pt x="5201270" y="4838226"/>
                  <a:pt x="5200814" y="4838112"/>
                  <a:pt x="5200293" y="4838112"/>
                </a:cubicBezTo>
                <a:lnTo>
                  <a:pt x="5177732" y="4838112"/>
                </a:lnTo>
                <a:lnTo>
                  <a:pt x="5177732" y="4817211"/>
                </a:lnTo>
                <a:cubicBezTo>
                  <a:pt x="5177732" y="4816755"/>
                  <a:pt x="5177602" y="4816332"/>
                  <a:pt x="5177341" y="4815942"/>
                </a:cubicBezTo>
                <a:cubicBezTo>
                  <a:pt x="5177081" y="4815551"/>
                  <a:pt x="5176657" y="4815209"/>
                  <a:pt x="5176071" y="4814916"/>
                </a:cubicBezTo>
                <a:cubicBezTo>
                  <a:pt x="5175485" y="4814623"/>
                  <a:pt x="5174672" y="4814411"/>
                  <a:pt x="5173630" y="4814281"/>
                </a:cubicBezTo>
                <a:cubicBezTo>
                  <a:pt x="5172588" y="4814151"/>
                  <a:pt x="5171253" y="4814086"/>
                  <a:pt x="5169625" y="4814086"/>
                </a:cubicBezTo>
                <a:close/>
                <a:moveTo>
                  <a:pt x="2893150" y="4814086"/>
                </a:moveTo>
                <a:cubicBezTo>
                  <a:pt x="2891588" y="4814086"/>
                  <a:pt x="2890285" y="4814151"/>
                  <a:pt x="2889244" y="4814281"/>
                </a:cubicBezTo>
                <a:cubicBezTo>
                  <a:pt x="2888202" y="4814411"/>
                  <a:pt x="2887372" y="4814623"/>
                  <a:pt x="2886753" y="4814916"/>
                </a:cubicBezTo>
                <a:cubicBezTo>
                  <a:pt x="2886135" y="4815209"/>
                  <a:pt x="2885711" y="4815551"/>
                  <a:pt x="2885483" y="4815942"/>
                </a:cubicBezTo>
                <a:cubicBezTo>
                  <a:pt x="2885256" y="4816332"/>
                  <a:pt x="2885142" y="4816755"/>
                  <a:pt x="2885142" y="4817211"/>
                </a:cubicBezTo>
                <a:lnTo>
                  <a:pt x="2885142" y="4838112"/>
                </a:lnTo>
                <a:lnTo>
                  <a:pt x="2872933" y="4838112"/>
                </a:lnTo>
                <a:cubicBezTo>
                  <a:pt x="2872412" y="4838112"/>
                  <a:pt x="2871940" y="4838226"/>
                  <a:pt x="2871517" y="4838454"/>
                </a:cubicBezTo>
                <a:cubicBezTo>
                  <a:pt x="2871094" y="4838682"/>
                  <a:pt x="2870752" y="4839073"/>
                  <a:pt x="2870491" y="4839626"/>
                </a:cubicBezTo>
                <a:cubicBezTo>
                  <a:pt x="2870231" y="4840180"/>
                  <a:pt x="2870019" y="4840880"/>
                  <a:pt x="2869856" y="4841726"/>
                </a:cubicBezTo>
                <a:cubicBezTo>
                  <a:pt x="2869694" y="4842572"/>
                  <a:pt x="2869612" y="4843614"/>
                  <a:pt x="2869612" y="4844851"/>
                </a:cubicBezTo>
                <a:cubicBezTo>
                  <a:pt x="2869612" y="4847195"/>
                  <a:pt x="2869905" y="4848888"/>
                  <a:pt x="2870491" y="4849930"/>
                </a:cubicBezTo>
                <a:cubicBezTo>
                  <a:pt x="2871077" y="4850972"/>
                  <a:pt x="2871859" y="4851493"/>
                  <a:pt x="2872835" y="4851493"/>
                </a:cubicBezTo>
                <a:lnTo>
                  <a:pt x="2885142" y="4851493"/>
                </a:lnTo>
                <a:lnTo>
                  <a:pt x="2885142" y="4902866"/>
                </a:lnTo>
                <a:cubicBezTo>
                  <a:pt x="2885142" y="4907945"/>
                  <a:pt x="2885614" y="4912357"/>
                  <a:pt x="2886558" y="4916101"/>
                </a:cubicBezTo>
                <a:cubicBezTo>
                  <a:pt x="2887502" y="4919845"/>
                  <a:pt x="2889016" y="4922937"/>
                  <a:pt x="2891099" y="4925379"/>
                </a:cubicBezTo>
                <a:cubicBezTo>
                  <a:pt x="2893183" y="4927821"/>
                  <a:pt x="2895853" y="4929644"/>
                  <a:pt x="2899108" y="4930849"/>
                </a:cubicBezTo>
                <a:cubicBezTo>
                  <a:pt x="2902364" y="4932053"/>
                  <a:pt x="2906271" y="4932655"/>
                  <a:pt x="2910828" y="4932655"/>
                </a:cubicBezTo>
                <a:cubicBezTo>
                  <a:pt x="2912326" y="4932655"/>
                  <a:pt x="2913824" y="4932558"/>
                  <a:pt x="2915321" y="4932362"/>
                </a:cubicBezTo>
                <a:cubicBezTo>
                  <a:pt x="2916819" y="4932167"/>
                  <a:pt x="2918235" y="4931923"/>
                  <a:pt x="2919570" y="4931630"/>
                </a:cubicBezTo>
                <a:cubicBezTo>
                  <a:pt x="2920905" y="4931337"/>
                  <a:pt x="2922093" y="4930962"/>
                  <a:pt x="2923135" y="4930507"/>
                </a:cubicBezTo>
                <a:cubicBezTo>
                  <a:pt x="2924176" y="4930051"/>
                  <a:pt x="2924958" y="4929563"/>
                  <a:pt x="2925479" y="4929042"/>
                </a:cubicBezTo>
                <a:cubicBezTo>
                  <a:pt x="2926000" y="4928521"/>
                  <a:pt x="2926390" y="4927707"/>
                  <a:pt x="2926651" y="4926600"/>
                </a:cubicBezTo>
                <a:cubicBezTo>
                  <a:pt x="2926911" y="4925493"/>
                  <a:pt x="2927041" y="4923995"/>
                  <a:pt x="2927041" y="4922107"/>
                </a:cubicBezTo>
                <a:cubicBezTo>
                  <a:pt x="2927041" y="4920935"/>
                  <a:pt x="2926976" y="4919958"/>
                  <a:pt x="2926846" y="4919177"/>
                </a:cubicBezTo>
                <a:cubicBezTo>
                  <a:pt x="2926716" y="4918396"/>
                  <a:pt x="2926569" y="4917777"/>
                  <a:pt x="2926407" y="4917321"/>
                </a:cubicBezTo>
                <a:cubicBezTo>
                  <a:pt x="2926244" y="4916866"/>
                  <a:pt x="2926016" y="4916556"/>
                  <a:pt x="2925723" y="4916394"/>
                </a:cubicBezTo>
                <a:cubicBezTo>
                  <a:pt x="2925430" y="4916231"/>
                  <a:pt x="2925121" y="4916149"/>
                  <a:pt x="2924795" y="4916149"/>
                </a:cubicBezTo>
                <a:cubicBezTo>
                  <a:pt x="2924274" y="4916149"/>
                  <a:pt x="2923688" y="4916296"/>
                  <a:pt x="2923037" y="4916589"/>
                </a:cubicBezTo>
                <a:cubicBezTo>
                  <a:pt x="2922386" y="4916882"/>
                  <a:pt x="2921604" y="4917191"/>
                  <a:pt x="2920693" y="4917517"/>
                </a:cubicBezTo>
                <a:cubicBezTo>
                  <a:pt x="2919781" y="4917842"/>
                  <a:pt x="2918740" y="4918152"/>
                  <a:pt x="2917568" y="4918445"/>
                </a:cubicBezTo>
                <a:cubicBezTo>
                  <a:pt x="2916395" y="4918738"/>
                  <a:pt x="2915061" y="4918884"/>
                  <a:pt x="2913563" y="4918884"/>
                </a:cubicBezTo>
                <a:cubicBezTo>
                  <a:pt x="2908940" y="4918884"/>
                  <a:pt x="2905733" y="4917338"/>
                  <a:pt x="2903943" y="4914245"/>
                </a:cubicBezTo>
                <a:cubicBezTo>
                  <a:pt x="2902152" y="4911152"/>
                  <a:pt x="2901257" y="4906578"/>
                  <a:pt x="2901257" y="4900522"/>
                </a:cubicBezTo>
                <a:lnTo>
                  <a:pt x="2901257" y="4851493"/>
                </a:lnTo>
                <a:lnTo>
                  <a:pt x="2923818" y="4851493"/>
                </a:lnTo>
                <a:cubicBezTo>
                  <a:pt x="2924795" y="4851493"/>
                  <a:pt x="2925576" y="4850972"/>
                  <a:pt x="2926162" y="4849930"/>
                </a:cubicBezTo>
                <a:cubicBezTo>
                  <a:pt x="2926748" y="4848888"/>
                  <a:pt x="2927041" y="4847195"/>
                  <a:pt x="2927041" y="4844851"/>
                </a:cubicBezTo>
                <a:cubicBezTo>
                  <a:pt x="2927041" y="4843614"/>
                  <a:pt x="2926976" y="4842572"/>
                  <a:pt x="2926846" y="4841726"/>
                </a:cubicBezTo>
                <a:cubicBezTo>
                  <a:pt x="2926716" y="4840880"/>
                  <a:pt x="2926504" y="4840180"/>
                  <a:pt x="2926211" y="4839626"/>
                </a:cubicBezTo>
                <a:cubicBezTo>
                  <a:pt x="2925918" y="4839073"/>
                  <a:pt x="2925576" y="4838682"/>
                  <a:pt x="2925186" y="4838454"/>
                </a:cubicBezTo>
                <a:cubicBezTo>
                  <a:pt x="2924795" y="4838226"/>
                  <a:pt x="2924339" y="4838112"/>
                  <a:pt x="2923818" y="4838112"/>
                </a:cubicBezTo>
                <a:lnTo>
                  <a:pt x="2901257" y="4838112"/>
                </a:lnTo>
                <a:lnTo>
                  <a:pt x="2901257" y="4817211"/>
                </a:lnTo>
                <a:cubicBezTo>
                  <a:pt x="2901257" y="4816755"/>
                  <a:pt x="2901127" y="4816332"/>
                  <a:pt x="2900866" y="4815942"/>
                </a:cubicBezTo>
                <a:cubicBezTo>
                  <a:pt x="2900606" y="4815551"/>
                  <a:pt x="2900183" y="4815209"/>
                  <a:pt x="2899597" y="4814916"/>
                </a:cubicBezTo>
                <a:cubicBezTo>
                  <a:pt x="2899011" y="4814623"/>
                  <a:pt x="2898197" y="4814411"/>
                  <a:pt x="2897155" y="4814281"/>
                </a:cubicBezTo>
                <a:cubicBezTo>
                  <a:pt x="2896113" y="4814151"/>
                  <a:pt x="2894778" y="4814086"/>
                  <a:pt x="2893150" y="4814086"/>
                </a:cubicBezTo>
                <a:close/>
                <a:moveTo>
                  <a:pt x="1288360" y="4804612"/>
                </a:moveTo>
                <a:cubicBezTo>
                  <a:pt x="1286472" y="4804612"/>
                  <a:pt x="1285023" y="4805133"/>
                  <a:pt x="1284014" y="4806175"/>
                </a:cubicBezTo>
                <a:cubicBezTo>
                  <a:pt x="1283005" y="4807217"/>
                  <a:pt x="1282500" y="4808812"/>
                  <a:pt x="1282500" y="4810960"/>
                </a:cubicBezTo>
                <a:lnTo>
                  <a:pt x="1282500" y="4862432"/>
                </a:lnTo>
                <a:cubicBezTo>
                  <a:pt x="1282500" y="4864841"/>
                  <a:pt x="1282891" y="4866469"/>
                  <a:pt x="1283672" y="4867315"/>
                </a:cubicBezTo>
                <a:cubicBezTo>
                  <a:pt x="1284453" y="4868162"/>
                  <a:pt x="1285756" y="4868585"/>
                  <a:pt x="1287579" y="4868585"/>
                </a:cubicBezTo>
                <a:cubicBezTo>
                  <a:pt x="1290053" y="4868585"/>
                  <a:pt x="1292723" y="4868390"/>
                  <a:pt x="1295587" y="4867999"/>
                </a:cubicBezTo>
                <a:cubicBezTo>
                  <a:pt x="1298453" y="4867608"/>
                  <a:pt x="1301871" y="4867413"/>
                  <a:pt x="1305843" y="4867413"/>
                </a:cubicBezTo>
                <a:cubicBezTo>
                  <a:pt x="1311442" y="4867413"/>
                  <a:pt x="1316261" y="4867917"/>
                  <a:pt x="1320298" y="4868927"/>
                </a:cubicBezTo>
                <a:cubicBezTo>
                  <a:pt x="1324335" y="4869936"/>
                  <a:pt x="1327672" y="4871466"/>
                  <a:pt x="1330309" y="4873517"/>
                </a:cubicBezTo>
                <a:cubicBezTo>
                  <a:pt x="1332946" y="4875568"/>
                  <a:pt x="1334899" y="4878140"/>
                  <a:pt x="1336169" y="4881233"/>
                </a:cubicBezTo>
                <a:cubicBezTo>
                  <a:pt x="1337439" y="4884326"/>
                  <a:pt x="1338073" y="4887891"/>
                  <a:pt x="1338073" y="4891928"/>
                </a:cubicBezTo>
                <a:cubicBezTo>
                  <a:pt x="1338073" y="4896746"/>
                  <a:pt x="1337325" y="4900832"/>
                  <a:pt x="1335827" y="4904185"/>
                </a:cubicBezTo>
                <a:cubicBezTo>
                  <a:pt x="1334329" y="4907538"/>
                  <a:pt x="1332262" y="4910322"/>
                  <a:pt x="1329626" y="4912536"/>
                </a:cubicBezTo>
                <a:cubicBezTo>
                  <a:pt x="1326988" y="4914749"/>
                  <a:pt x="1323847" y="4916377"/>
                  <a:pt x="1320200" y="4917419"/>
                </a:cubicBezTo>
                <a:cubicBezTo>
                  <a:pt x="1316554" y="4918461"/>
                  <a:pt x="1312549" y="4918982"/>
                  <a:pt x="1308187" y="4918982"/>
                </a:cubicBezTo>
                <a:cubicBezTo>
                  <a:pt x="1303499" y="4918982"/>
                  <a:pt x="1299446" y="4918559"/>
                  <a:pt x="1296027" y="4917712"/>
                </a:cubicBezTo>
                <a:cubicBezTo>
                  <a:pt x="1292609" y="4916866"/>
                  <a:pt x="1289744" y="4915970"/>
                  <a:pt x="1287433" y="4915026"/>
                </a:cubicBezTo>
                <a:cubicBezTo>
                  <a:pt x="1285121" y="4914082"/>
                  <a:pt x="1283282" y="4913203"/>
                  <a:pt x="1281914" y="4912389"/>
                </a:cubicBezTo>
                <a:cubicBezTo>
                  <a:pt x="1280547" y="4911575"/>
                  <a:pt x="1279538" y="4911168"/>
                  <a:pt x="1278886" y="4911168"/>
                </a:cubicBezTo>
                <a:cubicBezTo>
                  <a:pt x="1278430" y="4911168"/>
                  <a:pt x="1278024" y="4911299"/>
                  <a:pt x="1277666" y="4911559"/>
                </a:cubicBezTo>
                <a:cubicBezTo>
                  <a:pt x="1277307" y="4911819"/>
                  <a:pt x="1276998" y="4912226"/>
                  <a:pt x="1276738" y="4912780"/>
                </a:cubicBezTo>
                <a:cubicBezTo>
                  <a:pt x="1276478" y="4913333"/>
                  <a:pt x="1276298" y="4914050"/>
                  <a:pt x="1276200" y="4914929"/>
                </a:cubicBezTo>
                <a:cubicBezTo>
                  <a:pt x="1276103" y="4915808"/>
                  <a:pt x="1276054" y="4916801"/>
                  <a:pt x="1276054" y="4917907"/>
                </a:cubicBezTo>
                <a:cubicBezTo>
                  <a:pt x="1276054" y="4919079"/>
                  <a:pt x="1276087" y="4920089"/>
                  <a:pt x="1276152" y="4920935"/>
                </a:cubicBezTo>
                <a:cubicBezTo>
                  <a:pt x="1276217" y="4921782"/>
                  <a:pt x="1276331" y="4922482"/>
                  <a:pt x="1276493" y="4923035"/>
                </a:cubicBezTo>
                <a:cubicBezTo>
                  <a:pt x="1276656" y="4923588"/>
                  <a:pt x="1276835" y="4924061"/>
                  <a:pt x="1277031" y="4924451"/>
                </a:cubicBezTo>
                <a:cubicBezTo>
                  <a:pt x="1277226" y="4924842"/>
                  <a:pt x="1277568" y="4925265"/>
                  <a:pt x="1278056" y="4925721"/>
                </a:cubicBezTo>
                <a:cubicBezTo>
                  <a:pt x="1278545" y="4926177"/>
                  <a:pt x="1279667" y="4926795"/>
                  <a:pt x="1281426" y="4927577"/>
                </a:cubicBezTo>
                <a:cubicBezTo>
                  <a:pt x="1283184" y="4928358"/>
                  <a:pt x="1285431" y="4929156"/>
                  <a:pt x="1288165" y="4929969"/>
                </a:cubicBezTo>
                <a:cubicBezTo>
                  <a:pt x="1290899" y="4930783"/>
                  <a:pt x="1294025" y="4931467"/>
                  <a:pt x="1297541" y="4932021"/>
                </a:cubicBezTo>
                <a:cubicBezTo>
                  <a:pt x="1301057" y="4932574"/>
                  <a:pt x="1304768" y="4932851"/>
                  <a:pt x="1308675" y="4932851"/>
                </a:cubicBezTo>
                <a:cubicBezTo>
                  <a:pt x="1315708" y="4932851"/>
                  <a:pt x="1322105" y="4931907"/>
                  <a:pt x="1327868" y="4930018"/>
                </a:cubicBezTo>
                <a:cubicBezTo>
                  <a:pt x="1333630" y="4928130"/>
                  <a:pt x="1338594" y="4925379"/>
                  <a:pt x="1342762" y="4921765"/>
                </a:cubicBezTo>
                <a:cubicBezTo>
                  <a:pt x="1346929" y="4918152"/>
                  <a:pt x="1350151" y="4913708"/>
                  <a:pt x="1352431" y="4908434"/>
                </a:cubicBezTo>
                <a:cubicBezTo>
                  <a:pt x="1354710" y="4903159"/>
                  <a:pt x="1355849" y="4897137"/>
                  <a:pt x="1355849" y="4890365"/>
                </a:cubicBezTo>
                <a:cubicBezTo>
                  <a:pt x="1355849" y="4884895"/>
                  <a:pt x="1354955" y="4879914"/>
                  <a:pt x="1353168" y="4875422"/>
                </a:cubicBezTo>
                <a:cubicBezTo>
                  <a:pt x="1351380" y="4870929"/>
                  <a:pt x="1348746" y="4867104"/>
                  <a:pt x="1345264" y="4863946"/>
                </a:cubicBezTo>
                <a:cubicBezTo>
                  <a:pt x="1341782" y="4860788"/>
                  <a:pt x="1337439" y="4858346"/>
                  <a:pt x="1332232" y="4856620"/>
                </a:cubicBezTo>
                <a:cubicBezTo>
                  <a:pt x="1327025" y="4854895"/>
                  <a:pt x="1320940" y="4854032"/>
                  <a:pt x="1313978" y="4854032"/>
                </a:cubicBezTo>
                <a:cubicBezTo>
                  <a:pt x="1310967" y="4854032"/>
                  <a:pt x="1308317" y="4854065"/>
                  <a:pt x="1306027" y="4854130"/>
                </a:cubicBezTo>
                <a:cubicBezTo>
                  <a:pt x="1303737" y="4854195"/>
                  <a:pt x="1301495" y="4854390"/>
                  <a:pt x="1299299" y="4854716"/>
                </a:cubicBezTo>
                <a:lnTo>
                  <a:pt x="1299299" y="4819262"/>
                </a:lnTo>
                <a:lnTo>
                  <a:pt x="1344482" y="4819262"/>
                </a:lnTo>
                <a:cubicBezTo>
                  <a:pt x="1345604" y="4819262"/>
                  <a:pt x="1346477" y="4818611"/>
                  <a:pt x="1347100" y="4817309"/>
                </a:cubicBezTo>
                <a:cubicBezTo>
                  <a:pt x="1347724" y="4816007"/>
                  <a:pt x="1348036" y="4814184"/>
                  <a:pt x="1348036" y="4811839"/>
                </a:cubicBezTo>
                <a:cubicBezTo>
                  <a:pt x="1348036" y="4810602"/>
                  <a:pt x="1347954" y="4809528"/>
                  <a:pt x="1347791" y="4808616"/>
                </a:cubicBezTo>
                <a:cubicBezTo>
                  <a:pt x="1347629" y="4807705"/>
                  <a:pt x="1347385" y="4806956"/>
                  <a:pt x="1347059" y="4806370"/>
                </a:cubicBezTo>
                <a:cubicBezTo>
                  <a:pt x="1346733" y="4805784"/>
                  <a:pt x="1346327" y="4805345"/>
                  <a:pt x="1345838" y="4805052"/>
                </a:cubicBezTo>
                <a:cubicBezTo>
                  <a:pt x="1345350" y="4804759"/>
                  <a:pt x="1344845" y="4804612"/>
                  <a:pt x="1344324" y="4804612"/>
                </a:cubicBezTo>
                <a:close/>
                <a:moveTo>
                  <a:pt x="8452038" y="4801389"/>
                </a:moveTo>
                <a:cubicBezTo>
                  <a:pt x="8448197" y="4801389"/>
                  <a:pt x="8445560" y="4802073"/>
                  <a:pt x="8444128" y="4803440"/>
                </a:cubicBezTo>
                <a:cubicBezTo>
                  <a:pt x="8442695" y="4804807"/>
                  <a:pt x="8441978" y="4807379"/>
                  <a:pt x="8441978" y="4811156"/>
                </a:cubicBezTo>
                <a:cubicBezTo>
                  <a:pt x="8441978" y="4814867"/>
                  <a:pt x="8442678" y="4817390"/>
                  <a:pt x="8444078" y="4818725"/>
                </a:cubicBezTo>
                <a:cubicBezTo>
                  <a:pt x="8445478" y="4820060"/>
                  <a:pt x="8448066" y="4820727"/>
                  <a:pt x="8451843" y="4820727"/>
                </a:cubicBezTo>
                <a:cubicBezTo>
                  <a:pt x="8455685" y="4820727"/>
                  <a:pt x="8458322" y="4820044"/>
                  <a:pt x="8459754" y="4818676"/>
                </a:cubicBezTo>
                <a:cubicBezTo>
                  <a:pt x="8461187" y="4817309"/>
                  <a:pt x="8461903" y="4814737"/>
                  <a:pt x="8461903" y="4810960"/>
                </a:cubicBezTo>
                <a:cubicBezTo>
                  <a:pt x="8461903" y="4807249"/>
                  <a:pt x="8461203" y="4804726"/>
                  <a:pt x="8459803" y="4803391"/>
                </a:cubicBezTo>
                <a:cubicBezTo>
                  <a:pt x="8458404" y="4802056"/>
                  <a:pt x="8455815" y="4801389"/>
                  <a:pt x="8452038" y="4801389"/>
                </a:cubicBezTo>
                <a:close/>
                <a:moveTo>
                  <a:pt x="5739270" y="4801389"/>
                </a:moveTo>
                <a:cubicBezTo>
                  <a:pt x="5735428" y="4801389"/>
                  <a:pt x="5732807" y="4802073"/>
                  <a:pt x="5731407" y="4803440"/>
                </a:cubicBezTo>
                <a:cubicBezTo>
                  <a:pt x="5730008" y="4804807"/>
                  <a:pt x="5729308" y="4807379"/>
                  <a:pt x="5729308" y="4811156"/>
                </a:cubicBezTo>
                <a:cubicBezTo>
                  <a:pt x="5729308" y="4814867"/>
                  <a:pt x="5729991" y="4817390"/>
                  <a:pt x="5731359" y="4818725"/>
                </a:cubicBezTo>
                <a:cubicBezTo>
                  <a:pt x="5732726" y="4820060"/>
                  <a:pt x="5735298" y="4820727"/>
                  <a:pt x="5739074" y="4820727"/>
                </a:cubicBezTo>
                <a:cubicBezTo>
                  <a:pt x="5742916" y="4820727"/>
                  <a:pt x="5745553" y="4820044"/>
                  <a:pt x="5746986" y="4818676"/>
                </a:cubicBezTo>
                <a:cubicBezTo>
                  <a:pt x="5748418" y="4817309"/>
                  <a:pt x="5749134" y="4814737"/>
                  <a:pt x="5749134" y="4810960"/>
                </a:cubicBezTo>
                <a:cubicBezTo>
                  <a:pt x="5749134" y="4807249"/>
                  <a:pt x="5748451" y="4804726"/>
                  <a:pt x="5747083" y="4803391"/>
                </a:cubicBezTo>
                <a:cubicBezTo>
                  <a:pt x="5745716" y="4802056"/>
                  <a:pt x="5743111" y="4801389"/>
                  <a:pt x="5739270" y="4801389"/>
                </a:cubicBezTo>
                <a:close/>
                <a:moveTo>
                  <a:pt x="5232589" y="4801389"/>
                </a:moveTo>
                <a:cubicBezTo>
                  <a:pt x="5228747" y="4801389"/>
                  <a:pt x="5226110" y="4802073"/>
                  <a:pt x="5224678" y="4803440"/>
                </a:cubicBezTo>
                <a:cubicBezTo>
                  <a:pt x="5223245" y="4804807"/>
                  <a:pt x="5222529" y="4807379"/>
                  <a:pt x="5222529" y="4811156"/>
                </a:cubicBezTo>
                <a:cubicBezTo>
                  <a:pt x="5222529" y="4814867"/>
                  <a:pt x="5223229" y="4817390"/>
                  <a:pt x="5224629" y="4818725"/>
                </a:cubicBezTo>
                <a:cubicBezTo>
                  <a:pt x="5226029" y="4820060"/>
                  <a:pt x="5228617" y="4820727"/>
                  <a:pt x="5232394" y="4820727"/>
                </a:cubicBezTo>
                <a:cubicBezTo>
                  <a:pt x="5236235" y="4820727"/>
                  <a:pt x="5238872" y="4820044"/>
                  <a:pt x="5240305" y="4818676"/>
                </a:cubicBezTo>
                <a:cubicBezTo>
                  <a:pt x="5241737" y="4817309"/>
                  <a:pt x="5242453" y="4814737"/>
                  <a:pt x="5242453" y="4810960"/>
                </a:cubicBezTo>
                <a:cubicBezTo>
                  <a:pt x="5242453" y="4807249"/>
                  <a:pt x="5241753" y="4804726"/>
                  <a:pt x="5240354" y="4803391"/>
                </a:cubicBezTo>
                <a:cubicBezTo>
                  <a:pt x="5238954" y="4802056"/>
                  <a:pt x="5236365" y="4801389"/>
                  <a:pt x="5232589" y="4801389"/>
                </a:cubicBezTo>
                <a:close/>
                <a:moveTo>
                  <a:pt x="4289614" y="4801389"/>
                </a:moveTo>
                <a:cubicBezTo>
                  <a:pt x="4285772" y="4801389"/>
                  <a:pt x="4283135" y="4802073"/>
                  <a:pt x="4281703" y="4803440"/>
                </a:cubicBezTo>
                <a:cubicBezTo>
                  <a:pt x="4280270" y="4804807"/>
                  <a:pt x="4279554" y="4807379"/>
                  <a:pt x="4279554" y="4811156"/>
                </a:cubicBezTo>
                <a:cubicBezTo>
                  <a:pt x="4279554" y="4814867"/>
                  <a:pt x="4280254" y="4817390"/>
                  <a:pt x="4281654" y="4818725"/>
                </a:cubicBezTo>
                <a:cubicBezTo>
                  <a:pt x="4283054" y="4820060"/>
                  <a:pt x="4285642" y="4820727"/>
                  <a:pt x="4289419" y="4820727"/>
                </a:cubicBezTo>
                <a:cubicBezTo>
                  <a:pt x="4293260" y="4820727"/>
                  <a:pt x="4295897" y="4820044"/>
                  <a:pt x="4297330" y="4818676"/>
                </a:cubicBezTo>
                <a:cubicBezTo>
                  <a:pt x="4298762" y="4817309"/>
                  <a:pt x="4299478" y="4814737"/>
                  <a:pt x="4299478" y="4810960"/>
                </a:cubicBezTo>
                <a:cubicBezTo>
                  <a:pt x="4299478" y="4807249"/>
                  <a:pt x="4298778" y="4804726"/>
                  <a:pt x="4297379" y="4803391"/>
                </a:cubicBezTo>
                <a:cubicBezTo>
                  <a:pt x="4295979" y="4802056"/>
                  <a:pt x="4293390" y="4801389"/>
                  <a:pt x="4289614" y="4801389"/>
                </a:cubicBezTo>
                <a:close/>
                <a:moveTo>
                  <a:pt x="4003864" y="4801389"/>
                </a:moveTo>
                <a:cubicBezTo>
                  <a:pt x="4000022" y="4801389"/>
                  <a:pt x="3997385" y="4802073"/>
                  <a:pt x="3995953" y="4803440"/>
                </a:cubicBezTo>
                <a:cubicBezTo>
                  <a:pt x="3994520" y="4804807"/>
                  <a:pt x="3993804" y="4807379"/>
                  <a:pt x="3993804" y="4811156"/>
                </a:cubicBezTo>
                <a:cubicBezTo>
                  <a:pt x="3993804" y="4814867"/>
                  <a:pt x="3994504" y="4817390"/>
                  <a:pt x="3995904" y="4818725"/>
                </a:cubicBezTo>
                <a:cubicBezTo>
                  <a:pt x="3997304" y="4820060"/>
                  <a:pt x="3999892" y="4820727"/>
                  <a:pt x="4003669" y="4820727"/>
                </a:cubicBezTo>
                <a:cubicBezTo>
                  <a:pt x="4007510" y="4820727"/>
                  <a:pt x="4010147" y="4820044"/>
                  <a:pt x="4011580" y="4818676"/>
                </a:cubicBezTo>
                <a:cubicBezTo>
                  <a:pt x="4013012" y="4817309"/>
                  <a:pt x="4013729" y="4814737"/>
                  <a:pt x="4013729" y="4810960"/>
                </a:cubicBezTo>
                <a:cubicBezTo>
                  <a:pt x="4013729" y="4807249"/>
                  <a:pt x="4013028" y="4804726"/>
                  <a:pt x="4011629" y="4803391"/>
                </a:cubicBezTo>
                <a:cubicBezTo>
                  <a:pt x="4010229" y="4802056"/>
                  <a:pt x="4007640" y="4801389"/>
                  <a:pt x="4003864" y="4801389"/>
                </a:cubicBezTo>
                <a:close/>
                <a:moveTo>
                  <a:pt x="3537139" y="4801389"/>
                </a:moveTo>
                <a:cubicBezTo>
                  <a:pt x="3533297" y="4801389"/>
                  <a:pt x="3530660" y="4802073"/>
                  <a:pt x="3529228" y="4803440"/>
                </a:cubicBezTo>
                <a:cubicBezTo>
                  <a:pt x="3527795" y="4804807"/>
                  <a:pt x="3527079" y="4807379"/>
                  <a:pt x="3527079" y="4811156"/>
                </a:cubicBezTo>
                <a:cubicBezTo>
                  <a:pt x="3527079" y="4814867"/>
                  <a:pt x="3527779" y="4817390"/>
                  <a:pt x="3529179" y="4818725"/>
                </a:cubicBezTo>
                <a:cubicBezTo>
                  <a:pt x="3530579" y="4820060"/>
                  <a:pt x="3533167" y="4820727"/>
                  <a:pt x="3536944" y="4820727"/>
                </a:cubicBezTo>
                <a:cubicBezTo>
                  <a:pt x="3540785" y="4820727"/>
                  <a:pt x="3543422" y="4820044"/>
                  <a:pt x="3544855" y="4818676"/>
                </a:cubicBezTo>
                <a:cubicBezTo>
                  <a:pt x="3546287" y="4817309"/>
                  <a:pt x="3547003" y="4814737"/>
                  <a:pt x="3547003" y="4810960"/>
                </a:cubicBezTo>
                <a:cubicBezTo>
                  <a:pt x="3547003" y="4807249"/>
                  <a:pt x="3546303" y="4804726"/>
                  <a:pt x="3544904" y="4803391"/>
                </a:cubicBezTo>
                <a:cubicBezTo>
                  <a:pt x="3543504" y="4802056"/>
                  <a:pt x="3540915" y="4801389"/>
                  <a:pt x="3537139" y="4801389"/>
                </a:cubicBezTo>
                <a:close/>
                <a:moveTo>
                  <a:pt x="2662695" y="4801389"/>
                </a:moveTo>
                <a:cubicBezTo>
                  <a:pt x="2658853" y="4801389"/>
                  <a:pt x="2656232" y="4802073"/>
                  <a:pt x="2654832" y="4803440"/>
                </a:cubicBezTo>
                <a:cubicBezTo>
                  <a:pt x="2653432" y="4804807"/>
                  <a:pt x="2652733" y="4807379"/>
                  <a:pt x="2652733" y="4811156"/>
                </a:cubicBezTo>
                <a:cubicBezTo>
                  <a:pt x="2652733" y="4814867"/>
                  <a:pt x="2653416" y="4817390"/>
                  <a:pt x="2654784" y="4818725"/>
                </a:cubicBezTo>
                <a:cubicBezTo>
                  <a:pt x="2656151" y="4820060"/>
                  <a:pt x="2658723" y="4820727"/>
                  <a:pt x="2662500" y="4820727"/>
                </a:cubicBezTo>
                <a:cubicBezTo>
                  <a:pt x="2666341" y="4820727"/>
                  <a:pt x="2668978" y="4820044"/>
                  <a:pt x="2670411" y="4818676"/>
                </a:cubicBezTo>
                <a:cubicBezTo>
                  <a:pt x="2671843" y="4817309"/>
                  <a:pt x="2672559" y="4814737"/>
                  <a:pt x="2672559" y="4810960"/>
                </a:cubicBezTo>
                <a:cubicBezTo>
                  <a:pt x="2672559" y="4807249"/>
                  <a:pt x="2671876" y="4804726"/>
                  <a:pt x="2670508" y="4803391"/>
                </a:cubicBezTo>
                <a:cubicBezTo>
                  <a:pt x="2669141" y="4802056"/>
                  <a:pt x="2666536" y="4801389"/>
                  <a:pt x="2662695" y="4801389"/>
                </a:cubicBezTo>
                <a:close/>
                <a:moveTo>
                  <a:pt x="6844156" y="4795334"/>
                </a:moveTo>
                <a:cubicBezTo>
                  <a:pt x="6842592" y="4795334"/>
                  <a:pt x="6841306" y="4795415"/>
                  <a:pt x="6840298" y="4795578"/>
                </a:cubicBezTo>
                <a:cubicBezTo>
                  <a:pt x="6839288" y="4795740"/>
                  <a:pt x="6838458" y="4795936"/>
                  <a:pt x="6837807" y="4796164"/>
                </a:cubicBezTo>
                <a:cubicBezTo>
                  <a:pt x="6837156" y="4796392"/>
                  <a:pt x="6836716" y="4796717"/>
                  <a:pt x="6836488" y="4797140"/>
                </a:cubicBezTo>
                <a:cubicBezTo>
                  <a:pt x="6836260" y="4797564"/>
                  <a:pt x="6836146" y="4798003"/>
                  <a:pt x="6836146" y="4798459"/>
                </a:cubicBezTo>
                <a:lnTo>
                  <a:pt x="6836146" y="4849540"/>
                </a:lnTo>
                <a:cubicBezTo>
                  <a:pt x="6831980" y="4845177"/>
                  <a:pt x="6827763" y="4841873"/>
                  <a:pt x="6823498" y="4839626"/>
                </a:cubicBezTo>
                <a:cubicBezTo>
                  <a:pt x="6819234" y="4837380"/>
                  <a:pt x="6814529" y="4836257"/>
                  <a:pt x="6809386" y="4836257"/>
                </a:cubicBezTo>
                <a:cubicBezTo>
                  <a:pt x="6803200" y="4836257"/>
                  <a:pt x="6797746" y="4837412"/>
                  <a:pt x="6793026" y="4839724"/>
                </a:cubicBezTo>
                <a:cubicBezTo>
                  <a:pt x="6788305" y="4842035"/>
                  <a:pt x="6784350" y="4845340"/>
                  <a:pt x="6781159" y="4849637"/>
                </a:cubicBezTo>
                <a:cubicBezTo>
                  <a:pt x="6777968" y="4853935"/>
                  <a:pt x="6775560" y="4859127"/>
                  <a:pt x="6773932" y="4865215"/>
                </a:cubicBezTo>
                <a:cubicBezTo>
                  <a:pt x="6772304" y="4871303"/>
                  <a:pt x="6771490" y="4878124"/>
                  <a:pt x="6771490" y="4885677"/>
                </a:cubicBezTo>
                <a:cubicBezTo>
                  <a:pt x="6771490" y="4892058"/>
                  <a:pt x="6772141" y="4898130"/>
                  <a:pt x="6773444" y="4903892"/>
                </a:cubicBezTo>
                <a:cubicBezTo>
                  <a:pt x="6774746" y="4909654"/>
                  <a:pt x="6776813" y="4914668"/>
                  <a:pt x="6779646" y="4918933"/>
                </a:cubicBezTo>
                <a:cubicBezTo>
                  <a:pt x="6782478" y="4923198"/>
                  <a:pt x="6786173" y="4926584"/>
                  <a:pt x="6790730" y="4929090"/>
                </a:cubicBezTo>
                <a:cubicBezTo>
                  <a:pt x="6795288" y="4931597"/>
                  <a:pt x="6800790" y="4932851"/>
                  <a:pt x="6807236" y="4932851"/>
                </a:cubicBezTo>
                <a:cubicBezTo>
                  <a:pt x="6813162" y="4932851"/>
                  <a:pt x="6818615" y="4931451"/>
                  <a:pt x="6823596" y="4928651"/>
                </a:cubicBezTo>
                <a:cubicBezTo>
                  <a:pt x="6828577" y="4925851"/>
                  <a:pt x="6833379" y="4921944"/>
                  <a:pt x="6838002" y="4916931"/>
                </a:cubicBezTo>
                <a:lnTo>
                  <a:pt x="6838002" y="4928553"/>
                </a:lnTo>
                <a:cubicBezTo>
                  <a:pt x="6838002" y="4929074"/>
                  <a:pt x="6838132" y="4929530"/>
                  <a:pt x="6838393" y="4929921"/>
                </a:cubicBezTo>
                <a:cubicBezTo>
                  <a:pt x="6838654" y="4930311"/>
                  <a:pt x="6839076" y="4930621"/>
                  <a:pt x="6839662" y="4930849"/>
                </a:cubicBezTo>
                <a:cubicBezTo>
                  <a:pt x="6840248" y="4931076"/>
                  <a:pt x="6840998" y="4931255"/>
                  <a:pt x="6841909" y="4931386"/>
                </a:cubicBezTo>
                <a:cubicBezTo>
                  <a:pt x="6842820" y="4931516"/>
                  <a:pt x="6843960" y="4931581"/>
                  <a:pt x="6845328" y="4931581"/>
                </a:cubicBezTo>
                <a:cubicBezTo>
                  <a:pt x="6846630" y="4931581"/>
                  <a:pt x="6847736" y="4931516"/>
                  <a:pt x="6848648" y="4931386"/>
                </a:cubicBezTo>
                <a:cubicBezTo>
                  <a:pt x="6849560" y="4931255"/>
                  <a:pt x="6850292" y="4931076"/>
                  <a:pt x="6850846" y="4930849"/>
                </a:cubicBezTo>
                <a:cubicBezTo>
                  <a:pt x="6851399" y="4930621"/>
                  <a:pt x="6851790" y="4930311"/>
                  <a:pt x="6852018" y="4929921"/>
                </a:cubicBezTo>
                <a:cubicBezTo>
                  <a:pt x="6852246" y="4929530"/>
                  <a:pt x="6852360" y="4929074"/>
                  <a:pt x="6852360" y="4928553"/>
                </a:cubicBezTo>
                <a:lnTo>
                  <a:pt x="6852360" y="4798459"/>
                </a:lnTo>
                <a:cubicBezTo>
                  <a:pt x="6852360" y="4798003"/>
                  <a:pt x="6852213" y="4797564"/>
                  <a:pt x="6851920" y="4797140"/>
                </a:cubicBezTo>
                <a:cubicBezTo>
                  <a:pt x="6851627" y="4796717"/>
                  <a:pt x="6851188" y="4796392"/>
                  <a:pt x="6850602" y="4796164"/>
                </a:cubicBezTo>
                <a:cubicBezTo>
                  <a:pt x="6850016" y="4795936"/>
                  <a:pt x="6849202" y="4795740"/>
                  <a:pt x="6848160" y="4795578"/>
                </a:cubicBezTo>
                <a:cubicBezTo>
                  <a:pt x="6847118" y="4795415"/>
                  <a:pt x="6845783" y="4795334"/>
                  <a:pt x="6844156" y="4795334"/>
                </a:cubicBezTo>
                <a:close/>
                <a:moveTo>
                  <a:pt x="5691631" y="4795334"/>
                </a:moveTo>
                <a:cubicBezTo>
                  <a:pt x="5690068" y="4795334"/>
                  <a:pt x="5688782" y="4795415"/>
                  <a:pt x="5687773" y="4795578"/>
                </a:cubicBezTo>
                <a:cubicBezTo>
                  <a:pt x="5686764" y="4795740"/>
                  <a:pt x="5685933" y="4795936"/>
                  <a:pt x="5685283" y="4796164"/>
                </a:cubicBezTo>
                <a:cubicBezTo>
                  <a:pt x="5684631" y="4796392"/>
                  <a:pt x="5684192" y="4796717"/>
                  <a:pt x="5683964" y="4797140"/>
                </a:cubicBezTo>
                <a:cubicBezTo>
                  <a:pt x="5683736" y="4797564"/>
                  <a:pt x="5683622" y="4798003"/>
                  <a:pt x="5683622" y="4798459"/>
                </a:cubicBezTo>
                <a:lnTo>
                  <a:pt x="5683622" y="4849540"/>
                </a:lnTo>
                <a:cubicBezTo>
                  <a:pt x="5679455" y="4845177"/>
                  <a:pt x="5675239" y="4841873"/>
                  <a:pt x="5670974" y="4839626"/>
                </a:cubicBezTo>
                <a:cubicBezTo>
                  <a:pt x="5666709" y="4837380"/>
                  <a:pt x="5662005" y="4836257"/>
                  <a:pt x="5656861" y="4836257"/>
                </a:cubicBezTo>
                <a:cubicBezTo>
                  <a:pt x="5650675" y="4836257"/>
                  <a:pt x="5645222" y="4837412"/>
                  <a:pt x="5640502" y="4839724"/>
                </a:cubicBezTo>
                <a:cubicBezTo>
                  <a:pt x="5635781" y="4842035"/>
                  <a:pt x="5631825" y="4845340"/>
                  <a:pt x="5628635" y="4849637"/>
                </a:cubicBezTo>
                <a:cubicBezTo>
                  <a:pt x="5625444" y="4853935"/>
                  <a:pt x="5623035" y="4859127"/>
                  <a:pt x="5621407" y="4865215"/>
                </a:cubicBezTo>
                <a:cubicBezTo>
                  <a:pt x="5619779" y="4871303"/>
                  <a:pt x="5618966" y="4878124"/>
                  <a:pt x="5618966" y="4885677"/>
                </a:cubicBezTo>
                <a:cubicBezTo>
                  <a:pt x="5618966" y="4892058"/>
                  <a:pt x="5619617" y="4898130"/>
                  <a:pt x="5620919" y="4903892"/>
                </a:cubicBezTo>
                <a:cubicBezTo>
                  <a:pt x="5622221" y="4909654"/>
                  <a:pt x="5624289" y="4914668"/>
                  <a:pt x="5627121" y="4918933"/>
                </a:cubicBezTo>
                <a:cubicBezTo>
                  <a:pt x="5629953" y="4923198"/>
                  <a:pt x="5633648" y="4926584"/>
                  <a:pt x="5638206" y="4929090"/>
                </a:cubicBezTo>
                <a:cubicBezTo>
                  <a:pt x="5642764" y="4931597"/>
                  <a:pt x="5648266" y="4932851"/>
                  <a:pt x="5654712" y="4932851"/>
                </a:cubicBezTo>
                <a:cubicBezTo>
                  <a:pt x="5660637" y="4932851"/>
                  <a:pt x="5666091" y="4931451"/>
                  <a:pt x="5671072" y="4928651"/>
                </a:cubicBezTo>
                <a:cubicBezTo>
                  <a:pt x="5676053" y="4925851"/>
                  <a:pt x="5680855" y="4921944"/>
                  <a:pt x="5685478" y="4916931"/>
                </a:cubicBezTo>
                <a:lnTo>
                  <a:pt x="5685478" y="4928553"/>
                </a:lnTo>
                <a:cubicBezTo>
                  <a:pt x="5685478" y="4929074"/>
                  <a:pt x="5685608" y="4929530"/>
                  <a:pt x="5685869" y="4929921"/>
                </a:cubicBezTo>
                <a:cubicBezTo>
                  <a:pt x="5686129" y="4930311"/>
                  <a:pt x="5686552" y="4930621"/>
                  <a:pt x="5687138" y="4930849"/>
                </a:cubicBezTo>
                <a:cubicBezTo>
                  <a:pt x="5687724" y="4931076"/>
                  <a:pt x="5688473" y="4931255"/>
                  <a:pt x="5689385" y="4931386"/>
                </a:cubicBezTo>
                <a:cubicBezTo>
                  <a:pt x="5690296" y="4931516"/>
                  <a:pt x="5691436" y="4931581"/>
                  <a:pt x="5692803" y="4931581"/>
                </a:cubicBezTo>
                <a:cubicBezTo>
                  <a:pt x="5694105" y="4931581"/>
                  <a:pt x="5695212" y="4931516"/>
                  <a:pt x="5696124" y="4931386"/>
                </a:cubicBezTo>
                <a:cubicBezTo>
                  <a:pt x="5697035" y="4931255"/>
                  <a:pt x="5697768" y="4931076"/>
                  <a:pt x="5698321" y="4930849"/>
                </a:cubicBezTo>
                <a:cubicBezTo>
                  <a:pt x="5698875" y="4930621"/>
                  <a:pt x="5699265" y="4930311"/>
                  <a:pt x="5699493" y="4929921"/>
                </a:cubicBezTo>
                <a:cubicBezTo>
                  <a:pt x="5699721" y="4929530"/>
                  <a:pt x="5699835" y="4929074"/>
                  <a:pt x="5699835" y="4928553"/>
                </a:cubicBezTo>
                <a:lnTo>
                  <a:pt x="5699835" y="4798459"/>
                </a:lnTo>
                <a:cubicBezTo>
                  <a:pt x="5699835" y="4798003"/>
                  <a:pt x="5699689" y="4797564"/>
                  <a:pt x="5699396" y="4797140"/>
                </a:cubicBezTo>
                <a:cubicBezTo>
                  <a:pt x="5699103" y="4796717"/>
                  <a:pt x="5698663" y="4796392"/>
                  <a:pt x="5698077" y="4796164"/>
                </a:cubicBezTo>
                <a:cubicBezTo>
                  <a:pt x="5697491" y="4795936"/>
                  <a:pt x="5696677" y="4795740"/>
                  <a:pt x="5695636" y="4795578"/>
                </a:cubicBezTo>
                <a:cubicBezTo>
                  <a:pt x="5694593" y="4795415"/>
                  <a:pt x="5693259" y="4795334"/>
                  <a:pt x="5691631" y="4795334"/>
                </a:cubicBezTo>
                <a:close/>
                <a:moveTo>
                  <a:pt x="3110356" y="4795334"/>
                </a:moveTo>
                <a:cubicBezTo>
                  <a:pt x="3108793" y="4795334"/>
                  <a:pt x="3107507" y="4795415"/>
                  <a:pt x="3106498" y="4795578"/>
                </a:cubicBezTo>
                <a:cubicBezTo>
                  <a:pt x="3105489" y="4795740"/>
                  <a:pt x="3104658" y="4795936"/>
                  <a:pt x="3104007" y="4796164"/>
                </a:cubicBezTo>
                <a:cubicBezTo>
                  <a:pt x="3103356" y="4796392"/>
                  <a:pt x="3102917" y="4796717"/>
                  <a:pt x="3102689" y="4797140"/>
                </a:cubicBezTo>
                <a:cubicBezTo>
                  <a:pt x="3102461" y="4797564"/>
                  <a:pt x="3102347" y="4798003"/>
                  <a:pt x="3102347" y="4798459"/>
                </a:cubicBezTo>
                <a:lnTo>
                  <a:pt x="3102347" y="4849540"/>
                </a:lnTo>
                <a:cubicBezTo>
                  <a:pt x="3098180" y="4845177"/>
                  <a:pt x="3093964" y="4841873"/>
                  <a:pt x="3089699" y="4839626"/>
                </a:cubicBezTo>
                <a:cubicBezTo>
                  <a:pt x="3085434" y="4837380"/>
                  <a:pt x="3080730" y="4836257"/>
                  <a:pt x="3075586" y="4836257"/>
                </a:cubicBezTo>
                <a:cubicBezTo>
                  <a:pt x="3069400" y="4836257"/>
                  <a:pt x="3063947" y="4837412"/>
                  <a:pt x="3059226" y="4839724"/>
                </a:cubicBezTo>
                <a:cubicBezTo>
                  <a:pt x="3054506" y="4842035"/>
                  <a:pt x="3050550" y="4845340"/>
                  <a:pt x="3047360" y="4849637"/>
                </a:cubicBezTo>
                <a:cubicBezTo>
                  <a:pt x="3044169" y="4853935"/>
                  <a:pt x="3041760" y="4859127"/>
                  <a:pt x="3040132" y="4865215"/>
                </a:cubicBezTo>
                <a:cubicBezTo>
                  <a:pt x="3038504" y="4871303"/>
                  <a:pt x="3037690" y="4878124"/>
                  <a:pt x="3037690" y="4885677"/>
                </a:cubicBezTo>
                <a:cubicBezTo>
                  <a:pt x="3037690" y="4892058"/>
                  <a:pt x="3038342" y="4898130"/>
                  <a:pt x="3039644" y="4903892"/>
                </a:cubicBezTo>
                <a:cubicBezTo>
                  <a:pt x="3040946" y="4909654"/>
                  <a:pt x="3043013" y="4914668"/>
                  <a:pt x="3045846" y="4918933"/>
                </a:cubicBezTo>
                <a:cubicBezTo>
                  <a:pt x="3048678" y="4923198"/>
                  <a:pt x="3052373" y="4926584"/>
                  <a:pt x="3056931" y="4929090"/>
                </a:cubicBezTo>
                <a:cubicBezTo>
                  <a:pt x="3061489" y="4931597"/>
                  <a:pt x="3066991" y="4932851"/>
                  <a:pt x="3073437" y="4932851"/>
                </a:cubicBezTo>
                <a:cubicBezTo>
                  <a:pt x="3079362" y="4932851"/>
                  <a:pt x="3084815" y="4931451"/>
                  <a:pt x="3089797" y="4928651"/>
                </a:cubicBezTo>
                <a:cubicBezTo>
                  <a:pt x="3094778" y="4925851"/>
                  <a:pt x="3099580" y="4921944"/>
                  <a:pt x="3104203" y="4916931"/>
                </a:cubicBezTo>
                <a:lnTo>
                  <a:pt x="3104203" y="4928553"/>
                </a:lnTo>
                <a:cubicBezTo>
                  <a:pt x="3104203" y="4929074"/>
                  <a:pt x="3104333" y="4929530"/>
                  <a:pt x="3104593" y="4929921"/>
                </a:cubicBezTo>
                <a:cubicBezTo>
                  <a:pt x="3104854" y="4930311"/>
                  <a:pt x="3105277" y="4930621"/>
                  <a:pt x="3105863" y="4930849"/>
                </a:cubicBezTo>
                <a:cubicBezTo>
                  <a:pt x="3106449" y="4931076"/>
                  <a:pt x="3107198" y="4931255"/>
                  <a:pt x="3108110" y="4931386"/>
                </a:cubicBezTo>
                <a:cubicBezTo>
                  <a:pt x="3109021" y="4931516"/>
                  <a:pt x="3110161" y="4931581"/>
                  <a:pt x="3111528" y="4931581"/>
                </a:cubicBezTo>
                <a:cubicBezTo>
                  <a:pt x="3112830" y="4931581"/>
                  <a:pt x="3113937" y="4931516"/>
                  <a:pt x="3114848" y="4931386"/>
                </a:cubicBezTo>
                <a:cubicBezTo>
                  <a:pt x="3115760" y="4931255"/>
                  <a:pt x="3116493" y="4931076"/>
                  <a:pt x="3117046" y="4930849"/>
                </a:cubicBezTo>
                <a:cubicBezTo>
                  <a:pt x="3117600" y="4930621"/>
                  <a:pt x="3117990" y="4930311"/>
                  <a:pt x="3118218" y="4929921"/>
                </a:cubicBezTo>
                <a:cubicBezTo>
                  <a:pt x="3118446" y="4929530"/>
                  <a:pt x="3118560" y="4929074"/>
                  <a:pt x="3118560" y="4928553"/>
                </a:cubicBezTo>
                <a:lnTo>
                  <a:pt x="3118560" y="4798459"/>
                </a:lnTo>
                <a:cubicBezTo>
                  <a:pt x="3118560" y="4798003"/>
                  <a:pt x="3118413" y="4797564"/>
                  <a:pt x="3118120" y="4797140"/>
                </a:cubicBezTo>
                <a:cubicBezTo>
                  <a:pt x="3117828" y="4796717"/>
                  <a:pt x="3117388" y="4796392"/>
                  <a:pt x="3116802" y="4796164"/>
                </a:cubicBezTo>
                <a:cubicBezTo>
                  <a:pt x="3116216" y="4795936"/>
                  <a:pt x="3115402" y="4795740"/>
                  <a:pt x="3114360" y="4795578"/>
                </a:cubicBezTo>
                <a:cubicBezTo>
                  <a:pt x="3113318" y="4795415"/>
                  <a:pt x="3111984" y="4795334"/>
                  <a:pt x="3110356" y="4795334"/>
                </a:cubicBezTo>
                <a:close/>
                <a:moveTo>
                  <a:pt x="2615056" y="4795334"/>
                </a:moveTo>
                <a:cubicBezTo>
                  <a:pt x="2613493" y="4795334"/>
                  <a:pt x="2612207" y="4795415"/>
                  <a:pt x="2611198" y="4795578"/>
                </a:cubicBezTo>
                <a:cubicBezTo>
                  <a:pt x="2610189" y="4795740"/>
                  <a:pt x="2609359" y="4795936"/>
                  <a:pt x="2608707" y="4796164"/>
                </a:cubicBezTo>
                <a:cubicBezTo>
                  <a:pt x="2608056" y="4796392"/>
                  <a:pt x="2607617" y="4796717"/>
                  <a:pt x="2607389" y="4797140"/>
                </a:cubicBezTo>
                <a:cubicBezTo>
                  <a:pt x="2607161" y="4797564"/>
                  <a:pt x="2607047" y="4798003"/>
                  <a:pt x="2607047" y="4798459"/>
                </a:cubicBezTo>
                <a:lnTo>
                  <a:pt x="2607047" y="4849540"/>
                </a:lnTo>
                <a:cubicBezTo>
                  <a:pt x="2602880" y="4845177"/>
                  <a:pt x="2598664" y="4841873"/>
                  <a:pt x="2594399" y="4839626"/>
                </a:cubicBezTo>
                <a:cubicBezTo>
                  <a:pt x="2590134" y="4837380"/>
                  <a:pt x="2585430" y="4836257"/>
                  <a:pt x="2580286" y="4836257"/>
                </a:cubicBezTo>
                <a:cubicBezTo>
                  <a:pt x="2574100" y="4836257"/>
                  <a:pt x="2568647" y="4837412"/>
                  <a:pt x="2563926" y="4839724"/>
                </a:cubicBezTo>
                <a:cubicBezTo>
                  <a:pt x="2559206" y="4842035"/>
                  <a:pt x="2555250" y="4845340"/>
                  <a:pt x="2552060" y="4849637"/>
                </a:cubicBezTo>
                <a:cubicBezTo>
                  <a:pt x="2548869" y="4853935"/>
                  <a:pt x="2546460" y="4859127"/>
                  <a:pt x="2544832" y="4865215"/>
                </a:cubicBezTo>
                <a:cubicBezTo>
                  <a:pt x="2543204" y="4871303"/>
                  <a:pt x="2542391" y="4878124"/>
                  <a:pt x="2542391" y="4885677"/>
                </a:cubicBezTo>
                <a:cubicBezTo>
                  <a:pt x="2542391" y="4892058"/>
                  <a:pt x="2543042" y="4898130"/>
                  <a:pt x="2544344" y="4903892"/>
                </a:cubicBezTo>
                <a:cubicBezTo>
                  <a:pt x="2545646" y="4909654"/>
                  <a:pt x="2547713" y="4914668"/>
                  <a:pt x="2550546" y="4918933"/>
                </a:cubicBezTo>
                <a:cubicBezTo>
                  <a:pt x="2553378" y="4923198"/>
                  <a:pt x="2557073" y="4926584"/>
                  <a:pt x="2561631" y="4929090"/>
                </a:cubicBezTo>
                <a:cubicBezTo>
                  <a:pt x="2566189" y="4931597"/>
                  <a:pt x="2571691" y="4932851"/>
                  <a:pt x="2578137" y="4932851"/>
                </a:cubicBezTo>
                <a:cubicBezTo>
                  <a:pt x="2584062" y="4932851"/>
                  <a:pt x="2589515" y="4931451"/>
                  <a:pt x="2594497" y="4928651"/>
                </a:cubicBezTo>
                <a:cubicBezTo>
                  <a:pt x="2599478" y="4925851"/>
                  <a:pt x="2604280" y="4921944"/>
                  <a:pt x="2608903" y="4916931"/>
                </a:cubicBezTo>
                <a:lnTo>
                  <a:pt x="2608903" y="4928553"/>
                </a:lnTo>
                <a:cubicBezTo>
                  <a:pt x="2608903" y="4929074"/>
                  <a:pt x="2609033" y="4929530"/>
                  <a:pt x="2609293" y="4929921"/>
                </a:cubicBezTo>
                <a:cubicBezTo>
                  <a:pt x="2609554" y="4930311"/>
                  <a:pt x="2609977" y="4930621"/>
                  <a:pt x="2610563" y="4930849"/>
                </a:cubicBezTo>
                <a:cubicBezTo>
                  <a:pt x="2611149" y="4931076"/>
                  <a:pt x="2611898" y="4931255"/>
                  <a:pt x="2612809" y="4931386"/>
                </a:cubicBezTo>
                <a:cubicBezTo>
                  <a:pt x="2613721" y="4931516"/>
                  <a:pt x="2614860" y="4931581"/>
                  <a:pt x="2616228" y="4931581"/>
                </a:cubicBezTo>
                <a:cubicBezTo>
                  <a:pt x="2617530" y="4931581"/>
                  <a:pt x="2618637" y="4931516"/>
                  <a:pt x="2619548" y="4931386"/>
                </a:cubicBezTo>
                <a:cubicBezTo>
                  <a:pt x="2620460" y="4931255"/>
                  <a:pt x="2621193" y="4931076"/>
                  <a:pt x="2621746" y="4930849"/>
                </a:cubicBezTo>
                <a:cubicBezTo>
                  <a:pt x="2622299" y="4930621"/>
                  <a:pt x="2622690" y="4930311"/>
                  <a:pt x="2622918" y="4929921"/>
                </a:cubicBezTo>
                <a:cubicBezTo>
                  <a:pt x="2623146" y="4929530"/>
                  <a:pt x="2623260" y="4929074"/>
                  <a:pt x="2623260" y="4928553"/>
                </a:cubicBezTo>
                <a:lnTo>
                  <a:pt x="2623260" y="4798459"/>
                </a:lnTo>
                <a:cubicBezTo>
                  <a:pt x="2623260" y="4798003"/>
                  <a:pt x="2623113" y="4797564"/>
                  <a:pt x="2622820" y="4797140"/>
                </a:cubicBezTo>
                <a:cubicBezTo>
                  <a:pt x="2622527" y="4796717"/>
                  <a:pt x="2622088" y="4796392"/>
                  <a:pt x="2621502" y="4796164"/>
                </a:cubicBezTo>
                <a:cubicBezTo>
                  <a:pt x="2620916" y="4795936"/>
                  <a:pt x="2620102" y="4795740"/>
                  <a:pt x="2619060" y="4795578"/>
                </a:cubicBezTo>
                <a:cubicBezTo>
                  <a:pt x="2618018" y="4795415"/>
                  <a:pt x="2616684" y="4795334"/>
                  <a:pt x="2615056" y="4795334"/>
                </a:cubicBezTo>
                <a:close/>
                <a:moveTo>
                  <a:pt x="8223341" y="4794943"/>
                </a:moveTo>
                <a:cubicBezTo>
                  <a:pt x="8221778" y="4794943"/>
                  <a:pt x="8220476" y="4795008"/>
                  <a:pt x="8219434" y="4795138"/>
                </a:cubicBezTo>
                <a:cubicBezTo>
                  <a:pt x="8218392" y="4795268"/>
                  <a:pt x="8217562" y="4795464"/>
                  <a:pt x="8216944" y="4795724"/>
                </a:cubicBezTo>
                <a:cubicBezTo>
                  <a:pt x="8216325" y="4795985"/>
                  <a:pt x="8215902" y="4796310"/>
                  <a:pt x="8215674" y="4796701"/>
                </a:cubicBezTo>
                <a:cubicBezTo>
                  <a:pt x="8215446" y="4797092"/>
                  <a:pt x="8215332" y="4797547"/>
                  <a:pt x="8215332" y="4798068"/>
                </a:cubicBezTo>
                <a:lnTo>
                  <a:pt x="8215332" y="4928553"/>
                </a:lnTo>
                <a:cubicBezTo>
                  <a:pt x="8215332" y="4929074"/>
                  <a:pt x="8215446" y="4929514"/>
                  <a:pt x="8215674" y="4929872"/>
                </a:cubicBezTo>
                <a:cubicBezTo>
                  <a:pt x="8215902" y="4930230"/>
                  <a:pt x="8216325" y="4930539"/>
                  <a:pt x="8216944" y="4930800"/>
                </a:cubicBezTo>
                <a:cubicBezTo>
                  <a:pt x="8217562" y="4931060"/>
                  <a:pt x="8218392" y="4931255"/>
                  <a:pt x="8219434" y="4931386"/>
                </a:cubicBezTo>
                <a:cubicBezTo>
                  <a:pt x="8220476" y="4931516"/>
                  <a:pt x="8221778" y="4931581"/>
                  <a:pt x="8223341" y="4931581"/>
                </a:cubicBezTo>
                <a:cubicBezTo>
                  <a:pt x="8224968" y="4931581"/>
                  <a:pt x="8226304" y="4931516"/>
                  <a:pt x="8227346" y="4931386"/>
                </a:cubicBezTo>
                <a:cubicBezTo>
                  <a:pt x="8228387" y="4931255"/>
                  <a:pt x="8229201" y="4931060"/>
                  <a:pt x="8229787" y="4930800"/>
                </a:cubicBezTo>
                <a:cubicBezTo>
                  <a:pt x="8230373" y="4930539"/>
                  <a:pt x="8230796" y="4930230"/>
                  <a:pt x="8231056" y="4929872"/>
                </a:cubicBezTo>
                <a:cubicBezTo>
                  <a:pt x="8231317" y="4929514"/>
                  <a:pt x="8231448" y="4929074"/>
                  <a:pt x="8231448" y="4928553"/>
                </a:cubicBezTo>
                <a:lnTo>
                  <a:pt x="8231448" y="4798068"/>
                </a:lnTo>
                <a:cubicBezTo>
                  <a:pt x="8231448" y="4797547"/>
                  <a:pt x="8231317" y="4797092"/>
                  <a:pt x="8231056" y="4796701"/>
                </a:cubicBezTo>
                <a:cubicBezTo>
                  <a:pt x="8230796" y="4796310"/>
                  <a:pt x="8230373" y="4795985"/>
                  <a:pt x="8229787" y="4795724"/>
                </a:cubicBezTo>
                <a:cubicBezTo>
                  <a:pt x="8229201" y="4795464"/>
                  <a:pt x="8228387" y="4795268"/>
                  <a:pt x="8227346" y="4795138"/>
                </a:cubicBezTo>
                <a:cubicBezTo>
                  <a:pt x="8226304" y="4795008"/>
                  <a:pt x="8224968" y="4794943"/>
                  <a:pt x="8223341" y="4794943"/>
                </a:cubicBezTo>
                <a:close/>
                <a:moveTo>
                  <a:pt x="7918541" y="4794943"/>
                </a:moveTo>
                <a:cubicBezTo>
                  <a:pt x="7916978" y="4794943"/>
                  <a:pt x="7915676" y="4795008"/>
                  <a:pt x="7914634" y="4795138"/>
                </a:cubicBezTo>
                <a:cubicBezTo>
                  <a:pt x="7913592" y="4795268"/>
                  <a:pt x="7912762" y="4795464"/>
                  <a:pt x="7912144" y="4795724"/>
                </a:cubicBezTo>
                <a:cubicBezTo>
                  <a:pt x="7911525" y="4795985"/>
                  <a:pt x="7911102" y="4796310"/>
                  <a:pt x="7910874" y="4796701"/>
                </a:cubicBezTo>
                <a:cubicBezTo>
                  <a:pt x="7910646" y="4797092"/>
                  <a:pt x="7910532" y="4797547"/>
                  <a:pt x="7910532" y="4798068"/>
                </a:cubicBezTo>
                <a:lnTo>
                  <a:pt x="7910532" y="4928553"/>
                </a:lnTo>
                <a:cubicBezTo>
                  <a:pt x="7910532" y="4929074"/>
                  <a:pt x="7910646" y="4929514"/>
                  <a:pt x="7910874" y="4929872"/>
                </a:cubicBezTo>
                <a:cubicBezTo>
                  <a:pt x="7911102" y="4930230"/>
                  <a:pt x="7911525" y="4930539"/>
                  <a:pt x="7912144" y="4930800"/>
                </a:cubicBezTo>
                <a:cubicBezTo>
                  <a:pt x="7912762" y="4931060"/>
                  <a:pt x="7913592" y="4931255"/>
                  <a:pt x="7914634" y="4931386"/>
                </a:cubicBezTo>
                <a:cubicBezTo>
                  <a:pt x="7915676" y="4931516"/>
                  <a:pt x="7916978" y="4931581"/>
                  <a:pt x="7918541" y="4931581"/>
                </a:cubicBezTo>
                <a:cubicBezTo>
                  <a:pt x="7920168" y="4931581"/>
                  <a:pt x="7921504" y="4931516"/>
                  <a:pt x="7922546" y="4931386"/>
                </a:cubicBezTo>
                <a:cubicBezTo>
                  <a:pt x="7923587" y="4931255"/>
                  <a:pt x="7924401" y="4931060"/>
                  <a:pt x="7924987" y="4930800"/>
                </a:cubicBezTo>
                <a:cubicBezTo>
                  <a:pt x="7925573" y="4930539"/>
                  <a:pt x="7925996" y="4930230"/>
                  <a:pt x="7926256" y="4929872"/>
                </a:cubicBezTo>
                <a:cubicBezTo>
                  <a:pt x="7926517" y="4929514"/>
                  <a:pt x="7926648" y="4929074"/>
                  <a:pt x="7926648" y="4928553"/>
                </a:cubicBezTo>
                <a:lnTo>
                  <a:pt x="7926648" y="4879817"/>
                </a:lnTo>
                <a:lnTo>
                  <a:pt x="7963762" y="4928456"/>
                </a:lnTo>
                <a:cubicBezTo>
                  <a:pt x="7964152" y="4929042"/>
                  <a:pt x="7964592" y="4929546"/>
                  <a:pt x="7965080" y="4929969"/>
                </a:cubicBezTo>
                <a:cubicBezTo>
                  <a:pt x="7965568" y="4930393"/>
                  <a:pt x="7966203" y="4930718"/>
                  <a:pt x="7966984" y="4930946"/>
                </a:cubicBezTo>
                <a:cubicBezTo>
                  <a:pt x="7967766" y="4931174"/>
                  <a:pt x="7968726" y="4931337"/>
                  <a:pt x="7969866" y="4931435"/>
                </a:cubicBezTo>
                <a:cubicBezTo>
                  <a:pt x="7971005" y="4931532"/>
                  <a:pt x="7972454" y="4931581"/>
                  <a:pt x="7974212" y="4931581"/>
                </a:cubicBezTo>
                <a:cubicBezTo>
                  <a:pt x="7975905" y="4931581"/>
                  <a:pt x="7977304" y="4931516"/>
                  <a:pt x="7978412" y="4931386"/>
                </a:cubicBezTo>
                <a:cubicBezTo>
                  <a:pt x="7979518" y="4931255"/>
                  <a:pt x="7980382" y="4931060"/>
                  <a:pt x="7981000" y="4930800"/>
                </a:cubicBezTo>
                <a:cubicBezTo>
                  <a:pt x="7981618" y="4930539"/>
                  <a:pt x="7982058" y="4930214"/>
                  <a:pt x="7982318" y="4929823"/>
                </a:cubicBezTo>
                <a:cubicBezTo>
                  <a:pt x="7982579" y="4929432"/>
                  <a:pt x="7982709" y="4928977"/>
                  <a:pt x="7982709" y="4928456"/>
                </a:cubicBezTo>
                <a:cubicBezTo>
                  <a:pt x="7982709" y="4927870"/>
                  <a:pt x="7982530" y="4927235"/>
                  <a:pt x="7982172" y="4926551"/>
                </a:cubicBezTo>
                <a:cubicBezTo>
                  <a:pt x="7981814" y="4925867"/>
                  <a:pt x="7981212" y="4924972"/>
                  <a:pt x="7980365" y="4923865"/>
                </a:cubicBezTo>
                <a:lnTo>
                  <a:pt x="7944618" y="4877473"/>
                </a:lnTo>
                <a:lnTo>
                  <a:pt x="7976458" y="4845633"/>
                </a:lnTo>
                <a:cubicBezTo>
                  <a:pt x="7977435" y="4844591"/>
                  <a:pt x="7978135" y="4843679"/>
                  <a:pt x="7978558" y="4842898"/>
                </a:cubicBezTo>
                <a:cubicBezTo>
                  <a:pt x="7978982" y="4842117"/>
                  <a:pt x="7979193" y="4841335"/>
                  <a:pt x="7979193" y="4840554"/>
                </a:cubicBezTo>
                <a:cubicBezTo>
                  <a:pt x="7979193" y="4839968"/>
                  <a:pt x="7979046" y="4839496"/>
                  <a:pt x="7978754" y="4839138"/>
                </a:cubicBezTo>
                <a:cubicBezTo>
                  <a:pt x="7978460" y="4838780"/>
                  <a:pt x="7977972" y="4838487"/>
                  <a:pt x="7977288" y="4838259"/>
                </a:cubicBezTo>
                <a:cubicBezTo>
                  <a:pt x="7976605" y="4838031"/>
                  <a:pt x="7975710" y="4837868"/>
                  <a:pt x="7974602" y="4837770"/>
                </a:cubicBezTo>
                <a:cubicBezTo>
                  <a:pt x="7973496" y="4837673"/>
                  <a:pt x="7972128" y="4837624"/>
                  <a:pt x="7970500" y="4837624"/>
                </a:cubicBezTo>
                <a:cubicBezTo>
                  <a:pt x="7968938" y="4837624"/>
                  <a:pt x="7967603" y="4837673"/>
                  <a:pt x="7966496" y="4837770"/>
                </a:cubicBezTo>
                <a:cubicBezTo>
                  <a:pt x="7965389" y="4837868"/>
                  <a:pt x="7964429" y="4838063"/>
                  <a:pt x="7963615" y="4838356"/>
                </a:cubicBezTo>
                <a:cubicBezTo>
                  <a:pt x="7962801" y="4838649"/>
                  <a:pt x="7962101" y="4839008"/>
                  <a:pt x="7961515" y="4839431"/>
                </a:cubicBezTo>
                <a:cubicBezTo>
                  <a:pt x="7960929" y="4839854"/>
                  <a:pt x="7960376" y="4840391"/>
                  <a:pt x="7959854" y="4841042"/>
                </a:cubicBezTo>
                <a:lnTo>
                  <a:pt x="7926648" y="4877570"/>
                </a:lnTo>
                <a:lnTo>
                  <a:pt x="7926648" y="4798068"/>
                </a:lnTo>
                <a:cubicBezTo>
                  <a:pt x="7926648" y="4797547"/>
                  <a:pt x="7926517" y="4797092"/>
                  <a:pt x="7926256" y="4796701"/>
                </a:cubicBezTo>
                <a:cubicBezTo>
                  <a:pt x="7925996" y="4796310"/>
                  <a:pt x="7925573" y="4795985"/>
                  <a:pt x="7924987" y="4795724"/>
                </a:cubicBezTo>
                <a:cubicBezTo>
                  <a:pt x="7924401" y="4795464"/>
                  <a:pt x="7923587" y="4795268"/>
                  <a:pt x="7922546" y="4795138"/>
                </a:cubicBezTo>
                <a:cubicBezTo>
                  <a:pt x="7921504" y="4795008"/>
                  <a:pt x="7920168" y="4794943"/>
                  <a:pt x="7918541" y="4794943"/>
                </a:cubicBezTo>
                <a:close/>
                <a:moveTo>
                  <a:pt x="7327991" y="4794943"/>
                </a:moveTo>
                <a:cubicBezTo>
                  <a:pt x="7326428" y="4794943"/>
                  <a:pt x="7325126" y="4795008"/>
                  <a:pt x="7324084" y="4795138"/>
                </a:cubicBezTo>
                <a:cubicBezTo>
                  <a:pt x="7323042" y="4795268"/>
                  <a:pt x="7322212" y="4795464"/>
                  <a:pt x="7321594" y="4795724"/>
                </a:cubicBezTo>
                <a:cubicBezTo>
                  <a:pt x="7320975" y="4795985"/>
                  <a:pt x="7320552" y="4796310"/>
                  <a:pt x="7320324" y="4796701"/>
                </a:cubicBezTo>
                <a:cubicBezTo>
                  <a:pt x="7320096" y="4797092"/>
                  <a:pt x="7319982" y="4797547"/>
                  <a:pt x="7319982" y="4798068"/>
                </a:cubicBezTo>
                <a:lnTo>
                  <a:pt x="7319982" y="4928553"/>
                </a:lnTo>
                <a:cubicBezTo>
                  <a:pt x="7319982" y="4929074"/>
                  <a:pt x="7320096" y="4929514"/>
                  <a:pt x="7320324" y="4929872"/>
                </a:cubicBezTo>
                <a:cubicBezTo>
                  <a:pt x="7320552" y="4930230"/>
                  <a:pt x="7320975" y="4930539"/>
                  <a:pt x="7321594" y="4930800"/>
                </a:cubicBezTo>
                <a:cubicBezTo>
                  <a:pt x="7322212" y="4931060"/>
                  <a:pt x="7323042" y="4931255"/>
                  <a:pt x="7324084" y="4931386"/>
                </a:cubicBezTo>
                <a:cubicBezTo>
                  <a:pt x="7325126" y="4931516"/>
                  <a:pt x="7326428" y="4931581"/>
                  <a:pt x="7327991" y="4931581"/>
                </a:cubicBezTo>
                <a:cubicBezTo>
                  <a:pt x="7329618" y="4931581"/>
                  <a:pt x="7330954" y="4931516"/>
                  <a:pt x="7331996" y="4931386"/>
                </a:cubicBezTo>
                <a:cubicBezTo>
                  <a:pt x="7333037" y="4931255"/>
                  <a:pt x="7333851" y="4931060"/>
                  <a:pt x="7334437" y="4930800"/>
                </a:cubicBezTo>
                <a:cubicBezTo>
                  <a:pt x="7335023" y="4930539"/>
                  <a:pt x="7335446" y="4930230"/>
                  <a:pt x="7335706" y="4929872"/>
                </a:cubicBezTo>
                <a:cubicBezTo>
                  <a:pt x="7335967" y="4929514"/>
                  <a:pt x="7336098" y="4929074"/>
                  <a:pt x="7336098" y="4928553"/>
                </a:cubicBezTo>
                <a:lnTo>
                  <a:pt x="7336098" y="4867120"/>
                </a:lnTo>
                <a:cubicBezTo>
                  <a:pt x="7340525" y="4861585"/>
                  <a:pt x="7344758" y="4857386"/>
                  <a:pt x="7348794" y="4854521"/>
                </a:cubicBezTo>
                <a:cubicBezTo>
                  <a:pt x="7352831" y="4851656"/>
                  <a:pt x="7356868" y="4850223"/>
                  <a:pt x="7360905" y="4850223"/>
                </a:cubicBezTo>
                <a:cubicBezTo>
                  <a:pt x="7364030" y="4850223"/>
                  <a:pt x="7366782" y="4850809"/>
                  <a:pt x="7369158" y="4851981"/>
                </a:cubicBezTo>
                <a:cubicBezTo>
                  <a:pt x="7371534" y="4853153"/>
                  <a:pt x="7373472" y="4854846"/>
                  <a:pt x="7374970" y="4857060"/>
                </a:cubicBezTo>
                <a:cubicBezTo>
                  <a:pt x="7376467" y="4859274"/>
                  <a:pt x="7377606" y="4861911"/>
                  <a:pt x="7378388" y="4864971"/>
                </a:cubicBezTo>
                <a:cubicBezTo>
                  <a:pt x="7379169" y="4868031"/>
                  <a:pt x="7379560" y="4872068"/>
                  <a:pt x="7379560" y="4877082"/>
                </a:cubicBezTo>
                <a:lnTo>
                  <a:pt x="7379560" y="4928553"/>
                </a:lnTo>
                <a:cubicBezTo>
                  <a:pt x="7379560" y="4929074"/>
                  <a:pt x="7379690" y="4929514"/>
                  <a:pt x="7379950" y="4929872"/>
                </a:cubicBezTo>
                <a:cubicBezTo>
                  <a:pt x="7380211" y="4930230"/>
                  <a:pt x="7380634" y="4930539"/>
                  <a:pt x="7381220" y="4930800"/>
                </a:cubicBezTo>
                <a:cubicBezTo>
                  <a:pt x="7381806" y="4931060"/>
                  <a:pt x="7382620" y="4931255"/>
                  <a:pt x="7383662" y="4931386"/>
                </a:cubicBezTo>
                <a:cubicBezTo>
                  <a:pt x="7384704" y="4931516"/>
                  <a:pt x="7386038" y="4931581"/>
                  <a:pt x="7387666" y="4931581"/>
                </a:cubicBezTo>
                <a:cubicBezTo>
                  <a:pt x="7389229" y="4931581"/>
                  <a:pt x="7390531" y="4931516"/>
                  <a:pt x="7391573" y="4931386"/>
                </a:cubicBezTo>
                <a:cubicBezTo>
                  <a:pt x="7392615" y="4931255"/>
                  <a:pt x="7393428" y="4931060"/>
                  <a:pt x="7394014" y="4930800"/>
                </a:cubicBezTo>
                <a:cubicBezTo>
                  <a:pt x="7394600" y="4930539"/>
                  <a:pt x="7395024" y="4930230"/>
                  <a:pt x="7395284" y="4929872"/>
                </a:cubicBezTo>
                <a:cubicBezTo>
                  <a:pt x="7395545" y="4929514"/>
                  <a:pt x="7395675" y="4929074"/>
                  <a:pt x="7395675" y="4928553"/>
                </a:cubicBezTo>
                <a:lnTo>
                  <a:pt x="7395675" y="4875031"/>
                </a:lnTo>
                <a:cubicBezTo>
                  <a:pt x="7395675" y="4868715"/>
                  <a:pt x="7395138" y="4863327"/>
                  <a:pt x="7394064" y="4858867"/>
                </a:cubicBezTo>
                <a:cubicBezTo>
                  <a:pt x="7392989" y="4854407"/>
                  <a:pt x="7391215" y="4850516"/>
                  <a:pt x="7388740" y="4847195"/>
                </a:cubicBezTo>
                <a:cubicBezTo>
                  <a:pt x="7386266" y="4843875"/>
                  <a:pt x="7383027" y="4841221"/>
                  <a:pt x="7379022" y="4839235"/>
                </a:cubicBezTo>
                <a:cubicBezTo>
                  <a:pt x="7375018" y="4837250"/>
                  <a:pt x="7370086" y="4836257"/>
                  <a:pt x="7364226" y="4836257"/>
                </a:cubicBezTo>
                <a:cubicBezTo>
                  <a:pt x="7359472" y="4836257"/>
                  <a:pt x="7354752" y="4837445"/>
                  <a:pt x="7350064" y="4839822"/>
                </a:cubicBezTo>
                <a:cubicBezTo>
                  <a:pt x="7345376" y="4842198"/>
                  <a:pt x="7340720" y="4845828"/>
                  <a:pt x="7336098" y="4850712"/>
                </a:cubicBezTo>
                <a:lnTo>
                  <a:pt x="7336098" y="4798068"/>
                </a:lnTo>
                <a:cubicBezTo>
                  <a:pt x="7336098" y="4797547"/>
                  <a:pt x="7335967" y="4797092"/>
                  <a:pt x="7335706" y="4796701"/>
                </a:cubicBezTo>
                <a:cubicBezTo>
                  <a:pt x="7335446" y="4796310"/>
                  <a:pt x="7335023" y="4795985"/>
                  <a:pt x="7334437" y="4795724"/>
                </a:cubicBezTo>
                <a:cubicBezTo>
                  <a:pt x="7333851" y="4795464"/>
                  <a:pt x="7333037" y="4795268"/>
                  <a:pt x="7331996" y="4795138"/>
                </a:cubicBezTo>
                <a:cubicBezTo>
                  <a:pt x="7330954" y="4795008"/>
                  <a:pt x="7329618" y="4794943"/>
                  <a:pt x="7327991" y="4794943"/>
                </a:cubicBezTo>
                <a:close/>
                <a:moveTo>
                  <a:pt x="5022941" y="4794943"/>
                </a:moveTo>
                <a:cubicBezTo>
                  <a:pt x="5021379" y="4794943"/>
                  <a:pt x="5020076" y="4795008"/>
                  <a:pt x="5019035" y="4795138"/>
                </a:cubicBezTo>
                <a:cubicBezTo>
                  <a:pt x="5017993" y="4795268"/>
                  <a:pt x="5017163" y="4795464"/>
                  <a:pt x="5016544" y="4795724"/>
                </a:cubicBezTo>
                <a:cubicBezTo>
                  <a:pt x="5015925" y="4795985"/>
                  <a:pt x="5015502" y="4796310"/>
                  <a:pt x="5015274" y="4796701"/>
                </a:cubicBezTo>
                <a:cubicBezTo>
                  <a:pt x="5015046" y="4797092"/>
                  <a:pt x="5014932" y="4797547"/>
                  <a:pt x="5014932" y="4798068"/>
                </a:cubicBezTo>
                <a:lnTo>
                  <a:pt x="5014932" y="4928553"/>
                </a:lnTo>
                <a:cubicBezTo>
                  <a:pt x="5014932" y="4929074"/>
                  <a:pt x="5015046" y="4929514"/>
                  <a:pt x="5015274" y="4929872"/>
                </a:cubicBezTo>
                <a:cubicBezTo>
                  <a:pt x="5015502" y="4930230"/>
                  <a:pt x="5015925" y="4930539"/>
                  <a:pt x="5016544" y="4930800"/>
                </a:cubicBezTo>
                <a:cubicBezTo>
                  <a:pt x="5017163" y="4931060"/>
                  <a:pt x="5017993" y="4931255"/>
                  <a:pt x="5019035" y="4931386"/>
                </a:cubicBezTo>
                <a:cubicBezTo>
                  <a:pt x="5020076" y="4931516"/>
                  <a:pt x="5021379" y="4931581"/>
                  <a:pt x="5022941" y="4931581"/>
                </a:cubicBezTo>
                <a:cubicBezTo>
                  <a:pt x="5024569" y="4931581"/>
                  <a:pt x="5025904" y="4931516"/>
                  <a:pt x="5026946" y="4931386"/>
                </a:cubicBezTo>
                <a:cubicBezTo>
                  <a:pt x="5027987" y="4931255"/>
                  <a:pt x="5028801" y="4931060"/>
                  <a:pt x="5029387" y="4930800"/>
                </a:cubicBezTo>
                <a:cubicBezTo>
                  <a:pt x="5029973" y="4930539"/>
                  <a:pt x="5030397" y="4930230"/>
                  <a:pt x="5030657" y="4929872"/>
                </a:cubicBezTo>
                <a:cubicBezTo>
                  <a:pt x="5030918" y="4929514"/>
                  <a:pt x="5031048" y="4929074"/>
                  <a:pt x="5031048" y="4928553"/>
                </a:cubicBezTo>
                <a:lnTo>
                  <a:pt x="5031048" y="4798068"/>
                </a:lnTo>
                <a:cubicBezTo>
                  <a:pt x="5031048" y="4797547"/>
                  <a:pt x="5030918" y="4797092"/>
                  <a:pt x="5030657" y="4796701"/>
                </a:cubicBezTo>
                <a:cubicBezTo>
                  <a:pt x="5030397" y="4796310"/>
                  <a:pt x="5029973" y="4795985"/>
                  <a:pt x="5029387" y="4795724"/>
                </a:cubicBezTo>
                <a:cubicBezTo>
                  <a:pt x="5028801" y="4795464"/>
                  <a:pt x="5027987" y="4795268"/>
                  <a:pt x="5026946" y="4795138"/>
                </a:cubicBezTo>
                <a:cubicBezTo>
                  <a:pt x="5025904" y="4795008"/>
                  <a:pt x="5024569" y="4794943"/>
                  <a:pt x="5022941" y="4794943"/>
                </a:cubicBezTo>
                <a:close/>
                <a:moveTo>
                  <a:pt x="4784816" y="4794943"/>
                </a:moveTo>
                <a:cubicBezTo>
                  <a:pt x="4783254" y="4794943"/>
                  <a:pt x="4781951" y="4795008"/>
                  <a:pt x="4780910" y="4795138"/>
                </a:cubicBezTo>
                <a:cubicBezTo>
                  <a:pt x="4779868" y="4795268"/>
                  <a:pt x="4779038" y="4795464"/>
                  <a:pt x="4778419" y="4795724"/>
                </a:cubicBezTo>
                <a:cubicBezTo>
                  <a:pt x="4777801" y="4795985"/>
                  <a:pt x="4777377" y="4796310"/>
                  <a:pt x="4777149" y="4796701"/>
                </a:cubicBezTo>
                <a:cubicBezTo>
                  <a:pt x="4776921" y="4797092"/>
                  <a:pt x="4776807" y="4797547"/>
                  <a:pt x="4776807" y="4798068"/>
                </a:cubicBezTo>
                <a:lnTo>
                  <a:pt x="4776807" y="4928553"/>
                </a:lnTo>
                <a:cubicBezTo>
                  <a:pt x="4776807" y="4929074"/>
                  <a:pt x="4776921" y="4929514"/>
                  <a:pt x="4777149" y="4929872"/>
                </a:cubicBezTo>
                <a:cubicBezTo>
                  <a:pt x="4777377" y="4930230"/>
                  <a:pt x="4777800" y="4930539"/>
                  <a:pt x="4778419" y="4930800"/>
                </a:cubicBezTo>
                <a:cubicBezTo>
                  <a:pt x="4779038" y="4931060"/>
                  <a:pt x="4779868" y="4931255"/>
                  <a:pt x="4780910" y="4931386"/>
                </a:cubicBezTo>
                <a:cubicBezTo>
                  <a:pt x="4781952" y="4931516"/>
                  <a:pt x="4783254" y="4931581"/>
                  <a:pt x="4784816" y="4931581"/>
                </a:cubicBezTo>
                <a:cubicBezTo>
                  <a:pt x="4786444" y="4931581"/>
                  <a:pt x="4787779" y="4931516"/>
                  <a:pt x="4788821" y="4931386"/>
                </a:cubicBezTo>
                <a:cubicBezTo>
                  <a:pt x="4789863" y="4931255"/>
                  <a:pt x="4790676" y="4931060"/>
                  <a:pt x="4791262" y="4930800"/>
                </a:cubicBezTo>
                <a:cubicBezTo>
                  <a:pt x="4791848" y="4930539"/>
                  <a:pt x="4792272" y="4930230"/>
                  <a:pt x="4792532" y="4929872"/>
                </a:cubicBezTo>
                <a:cubicBezTo>
                  <a:pt x="4792793" y="4929514"/>
                  <a:pt x="4792923" y="4929074"/>
                  <a:pt x="4792923" y="4928553"/>
                </a:cubicBezTo>
                <a:lnTo>
                  <a:pt x="4792923" y="4798068"/>
                </a:lnTo>
                <a:cubicBezTo>
                  <a:pt x="4792923" y="4797547"/>
                  <a:pt x="4792793" y="4797092"/>
                  <a:pt x="4792532" y="4796701"/>
                </a:cubicBezTo>
                <a:cubicBezTo>
                  <a:pt x="4792272" y="4796310"/>
                  <a:pt x="4791848" y="4795985"/>
                  <a:pt x="4791262" y="4795724"/>
                </a:cubicBezTo>
                <a:cubicBezTo>
                  <a:pt x="4790676" y="4795464"/>
                  <a:pt x="4789862" y="4795268"/>
                  <a:pt x="4788821" y="4795138"/>
                </a:cubicBezTo>
                <a:cubicBezTo>
                  <a:pt x="4787779" y="4795008"/>
                  <a:pt x="4786444" y="4794943"/>
                  <a:pt x="4784816" y="4794943"/>
                </a:cubicBezTo>
                <a:close/>
                <a:moveTo>
                  <a:pt x="3308441" y="4794943"/>
                </a:moveTo>
                <a:cubicBezTo>
                  <a:pt x="3306879" y="4794943"/>
                  <a:pt x="3305576" y="4795008"/>
                  <a:pt x="3304535" y="4795138"/>
                </a:cubicBezTo>
                <a:cubicBezTo>
                  <a:pt x="3303493" y="4795268"/>
                  <a:pt x="3302663" y="4795464"/>
                  <a:pt x="3302044" y="4795724"/>
                </a:cubicBezTo>
                <a:cubicBezTo>
                  <a:pt x="3301425" y="4795985"/>
                  <a:pt x="3301002" y="4796310"/>
                  <a:pt x="3300774" y="4796701"/>
                </a:cubicBezTo>
                <a:cubicBezTo>
                  <a:pt x="3300547" y="4797092"/>
                  <a:pt x="3300432" y="4797547"/>
                  <a:pt x="3300432" y="4798068"/>
                </a:cubicBezTo>
                <a:lnTo>
                  <a:pt x="3300432" y="4928553"/>
                </a:lnTo>
                <a:cubicBezTo>
                  <a:pt x="3300432" y="4929074"/>
                  <a:pt x="3300547" y="4929514"/>
                  <a:pt x="3300774" y="4929872"/>
                </a:cubicBezTo>
                <a:cubicBezTo>
                  <a:pt x="3301002" y="4930230"/>
                  <a:pt x="3301425" y="4930539"/>
                  <a:pt x="3302044" y="4930800"/>
                </a:cubicBezTo>
                <a:cubicBezTo>
                  <a:pt x="3302663" y="4931060"/>
                  <a:pt x="3303493" y="4931255"/>
                  <a:pt x="3304535" y="4931386"/>
                </a:cubicBezTo>
                <a:cubicBezTo>
                  <a:pt x="3305576" y="4931516"/>
                  <a:pt x="3306879" y="4931581"/>
                  <a:pt x="3308441" y="4931581"/>
                </a:cubicBezTo>
                <a:cubicBezTo>
                  <a:pt x="3310069" y="4931581"/>
                  <a:pt x="3311404" y="4931516"/>
                  <a:pt x="3312446" y="4931386"/>
                </a:cubicBezTo>
                <a:cubicBezTo>
                  <a:pt x="3313487" y="4931255"/>
                  <a:pt x="3314302" y="4931060"/>
                  <a:pt x="3314887" y="4930800"/>
                </a:cubicBezTo>
                <a:cubicBezTo>
                  <a:pt x="3315473" y="4930539"/>
                  <a:pt x="3315897" y="4930230"/>
                  <a:pt x="3316157" y="4929872"/>
                </a:cubicBezTo>
                <a:cubicBezTo>
                  <a:pt x="3316418" y="4929514"/>
                  <a:pt x="3316548" y="4929074"/>
                  <a:pt x="3316548" y="4928553"/>
                </a:cubicBezTo>
                <a:lnTo>
                  <a:pt x="3316548" y="4798068"/>
                </a:lnTo>
                <a:cubicBezTo>
                  <a:pt x="3316548" y="4797547"/>
                  <a:pt x="3316418" y="4797092"/>
                  <a:pt x="3316157" y="4796701"/>
                </a:cubicBezTo>
                <a:cubicBezTo>
                  <a:pt x="3315897" y="4796310"/>
                  <a:pt x="3315473" y="4795985"/>
                  <a:pt x="3314887" y="4795724"/>
                </a:cubicBezTo>
                <a:cubicBezTo>
                  <a:pt x="3314302" y="4795464"/>
                  <a:pt x="3313487" y="4795268"/>
                  <a:pt x="3312446" y="4795138"/>
                </a:cubicBezTo>
                <a:cubicBezTo>
                  <a:pt x="3311404" y="4795008"/>
                  <a:pt x="3310069" y="4794943"/>
                  <a:pt x="3308441" y="4794943"/>
                </a:cubicBezTo>
                <a:close/>
                <a:moveTo>
                  <a:pt x="1534303" y="4785888"/>
                </a:moveTo>
                <a:cubicBezTo>
                  <a:pt x="1530508" y="4785888"/>
                  <a:pt x="1527457" y="4785943"/>
                  <a:pt x="1525150" y="4786055"/>
                </a:cubicBezTo>
                <a:cubicBezTo>
                  <a:pt x="1522843" y="4786167"/>
                  <a:pt x="1521039" y="4786427"/>
                  <a:pt x="1519737" y="4786836"/>
                </a:cubicBezTo>
                <a:cubicBezTo>
                  <a:pt x="1518434" y="4787246"/>
                  <a:pt x="1517486" y="4787841"/>
                  <a:pt x="1516890" y="4788622"/>
                </a:cubicBezTo>
                <a:cubicBezTo>
                  <a:pt x="1516295" y="4789404"/>
                  <a:pt x="1515774" y="4790427"/>
                  <a:pt x="1515328" y="4791692"/>
                </a:cubicBezTo>
                <a:lnTo>
                  <a:pt x="1470791" y="4919833"/>
                </a:lnTo>
                <a:cubicBezTo>
                  <a:pt x="1469898" y="4922437"/>
                  <a:pt x="1469340" y="4924521"/>
                  <a:pt x="1469116" y="4926084"/>
                </a:cubicBezTo>
                <a:cubicBezTo>
                  <a:pt x="1468893" y="4927646"/>
                  <a:pt x="1469154" y="4928856"/>
                  <a:pt x="1469898" y="4929711"/>
                </a:cubicBezTo>
                <a:cubicBezTo>
                  <a:pt x="1470642" y="4930567"/>
                  <a:pt x="1471982" y="4931107"/>
                  <a:pt x="1473917" y="4931330"/>
                </a:cubicBezTo>
                <a:cubicBezTo>
                  <a:pt x="1475851" y="4931553"/>
                  <a:pt x="1478530" y="4931665"/>
                  <a:pt x="1481953" y="4931665"/>
                </a:cubicBezTo>
                <a:cubicBezTo>
                  <a:pt x="1485153" y="4931665"/>
                  <a:pt x="1487739" y="4931590"/>
                  <a:pt x="1489711" y="4931441"/>
                </a:cubicBezTo>
                <a:cubicBezTo>
                  <a:pt x="1491682" y="4931293"/>
                  <a:pt x="1493209" y="4931014"/>
                  <a:pt x="1494288" y="4930604"/>
                </a:cubicBezTo>
                <a:cubicBezTo>
                  <a:pt x="1495366" y="4930195"/>
                  <a:pt x="1496147" y="4929637"/>
                  <a:pt x="1496631" y="4928930"/>
                </a:cubicBezTo>
                <a:cubicBezTo>
                  <a:pt x="1497115" y="4928223"/>
                  <a:pt x="1497506" y="4927349"/>
                  <a:pt x="1497803" y="4926307"/>
                </a:cubicBezTo>
                <a:lnTo>
                  <a:pt x="1506956" y="4898067"/>
                </a:lnTo>
                <a:lnTo>
                  <a:pt x="1561204" y="4898067"/>
                </a:lnTo>
                <a:lnTo>
                  <a:pt x="1570915" y="4927088"/>
                </a:lnTo>
                <a:cubicBezTo>
                  <a:pt x="1571213" y="4928056"/>
                  <a:pt x="1571585" y="4928837"/>
                  <a:pt x="1572032" y="4929432"/>
                </a:cubicBezTo>
                <a:cubicBezTo>
                  <a:pt x="1572478" y="4930028"/>
                  <a:pt x="1573259" y="4930493"/>
                  <a:pt x="1574375" y="4930828"/>
                </a:cubicBezTo>
                <a:cubicBezTo>
                  <a:pt x="1575492" y="4931162"/>
                  <a:pt x="1577110" y="4931386"/>
                  <a:pt x="1579231" y="4931497"/>
                </a:cubicBezTo>
                <a:cubicBezTo>
                  <a:pt x="1581352" y="4931609"/>
                  <a:pt x="1584310" y="4931665"/>
                  <a:pt x="1588105" y="4931665"/>
                </a:cubicBezTo>
                <a:cubicBezTo>
                  <a:pt x="1591751" y="4931665"/>
                  <a:pt x="1594616" y="4931572"/>
                  <a:pt x="1596699" y="4931386"/>
                </a:cubicBezTo>
                <a:cubicBezTo>
                  <a:pt x="1598783" y="4931200"/>
                  <a:pt x="1600235" y="4930716"/>
                  <a:pt x="1601053" y="4929935"/>
                </a:cubicBezTo>
                <a:cubicBezTo>
                  <a:pt x="1601871" y="4929153"/>
                  <a:pt x="1602169" y="4927981"/>
                  <a:pt x="1601946" y="4926419"/>
                </a:cubicBezTo>
                <a:cubicBezTo>
                  <a:pt x="1601722" y="4924856"/>
                  <a:pt x="1601164" y="4922735"/>
                  <a:pt x="1600271" y="4920056"/>
                </a:cubicBezTo>
                <a:lnTo>
                  <a:pt x="1555623" y="4792027"/>
                </a:lnTo>
                <a:cubicBezTo>
                  <a:pt x="1555176" y="4790613"/>
                  <a:pt x="1554637" y="4789497"/>
                  <a:pt x="1554004" y="4788678"/>
                </a:cubicBezTo>
                <a:cubicBezTo>
                  <a:pt x="1553372" y="4787860"/>
                  <a:pt x="1552330" y="4787246"/>
                  <a:pt x="1550879" y="4786836"/>
                </a:cubicBezTo>
                <a:cubicBezTo>
                  <a:pt x="1549428" y="4786427"/>
                  <a:pt x="1547400" y="4786167"/>
                  <a:pt x="1544795" y="4786055"/>
                </a:cubicBezTo>
                <a:cubicBezTo>
                  <a:pt x="1542191" y="4785943"/>
                  <a:pt x="1538693" y="4785888"/>
                  <a:pt x="1534303" y="4785888"/>
                </a:cubicBezTo>
                <a:close/>
                <a:moveTo>
                  <a:pt x="1913480" y="4784213"/>
                </a:moveTo>
                <a:cubicBezTo>
                  <a:pt x="1903583" y="4784213"/>
                  <a:pt x="1894523" y="4785888"/>
                  <a:pt x="1886300" y="4789236"/>
                </a:cubicBezTo>
                <a:cubicBezTo>
                  <a:pt x="1878077" y="4792585"/>
                  <a:pt x="1871027" y="4797496"/>
                  <a:pt x="1865148" y="4803970"/>
                </a:cubicBezTo>
                <a:cubicBezTo>
                  <a:pt x="1859270" y="4810444"/>
                  <a:pt x="1854694" y="4818444"/>
                  <a:pt x="1851419" y="4827969"/>
                </a:cubicBezTo>
                <a:cubicBezTo>
                  <a:pt x="1848145" y="4837494"/>
                  <a:pt x="1846507" y="4848395"/>
                  <a:pt x="1846507" y="4860674"/>
                </a:cubicBezTo>
                <a:cubicBezTo>
                  <a:pt x="1846507" y="4872729"/>
                  <a:pt x="1847996" y="4883296"/>
                  <a:pt x="1850972" y="4892374"/>
                </a:cubicBezTo>
                <a:cubicBezTo>
                  <a:pt x="1853949" y="4901453"/>
                  <a:pt x="1858227" y="4909024"/>
                  <a:pt x="1863809" y="4915089"/>
                </a:cubicBezTo>
                <a:cubicBezTo>
                  <a:pt x="1869390" y="4921154"/>
                  <a:pt x="1876161" y="4925712"/>
                  <a:pt x="1884124" y="4928763"/>
                </a:cubicBezTo>
                <a:cubicBezTo>
                  <a:pt x="1892086" y="4931814"/>
                  <a:pt x="1901016" y="4933339"/>
                  <a:pt x="1910913" y="4933339"/>
                </a:cubicBezTo>
                <a:cubicBezTo>
                  <a:pt x="1915973" y="4933339"/>
                  <a:pt x="1920680" y="4932930"/>
                  <a:pt x="1925033" y="4932111"/>
                </a:cubicBezTo>
                <a:cubicBezTo>
                  <a:pt x="1929386" y="4931293"/>
                  <a:pt x="1933256" y="4930269"/>
                  <a:pt x="1936642" y="4929042"/>
                </a:cubicBezTo>
                <a:cubicBezTo>
                  <a:pt x="1940028" y="4927814"/>
                  <a:pt x="1942893" y="4926530"/>
                  <a:pt x="1945236" y="4925191"/>
                </a:cubicBezTo>
                <a:cubicBezTo>
                  <a:pt x="1947580" y="4923851"/>
                  <a:pt x="1949162" y="4922754"/>
                  <a:pt x="1949980" y="4921898"/>
                </a:cubicBezTo>
                <a:cubicBezTo>
                  <a:pt x="1950799" y="4921042"/>
                  <a:pt x="1951394" y="4920279"/>
                  <a:pt x="1951766" y="4919610"/>
                </a:cubicBezTo>
                <a:cubicBezTo>
                  <a:pt x="1952138" y="4918940"/>
                  <a:pt x="1952436" y="4918140"/>
                  <a:pt x="1952659" y="4917210"/>
                </a:cubicBezTo>
                <a:cubicBezTo>
                  <a:pt x="1952882" y="4916280"/>
                  <a:pt x="1953050" y="4915163"/>
                  <a:pt x="1953162" y="4913861"/>
                </a:cubicBezTo>
                <a:cubicBezTo>
                  <a:pt x="1953273" y="4912559"/>
                  <a:pt x="1953329" y="4910978"/>
                  <a:pt x="1953329" y="4909117"/>
                </a:cubicBezTo>
                <a:cubicBezTo>
                  <a:pt x="1953329" y="4906438"/>
                  <a:pt x="1953255" y="4904299"/>
                  <a:pt x="1953106" y="4902699"/>
                </a:cubicBezTo>
                <a:cubicBezTo>
                  <a:pt x="1952957" y="4901099"/>
                  <a:pt x="1952733" y="4899853"/>
                  <a:pt x="1952436" y="4898960"/>
                </a:cubicBezTo>
                <a:cubicBezTo>
                  <a:pt x="1952138" y="4898067"/>
                  <a:pt x="1951766" y="4897471"/>
                  <a:pt x="1951320" y="4897174"/>
                </a:cubicBezTo>
                <a:cubicBezTo>
                  <a:pt x="1950874" y="4896876"/>
                  <a:pt x="1950278" y="4896727"/>
                  <a:pt x="1949533" y="4896727"/>
                </a:cubicBezTo>
                <a:cubicBezTo>
                  <a:pt x="1948567" y="4896727"/>
                  <a:pt x="1947208" y="4897323"/>
                  <a:pt x="1945460" y="4898513"/>
                </a:cubicBezTo>
                <a:cubicBezTo>
                  <a:pt x="1943711" y="4899704"/>
                  <a:pt x="1941479" y="4901043"/>
                  <a:pt x="1938762" y="4902532"/>
                </a:cubicBezTo>
                <a:cubicBezTo>
                  <a:pt x="1936047" y="4904020"/>
                  <a:pt x="1932791" y="4905378"/>
                  <a:pt x="1928995" y="4906606"/>
                </a:cubicBezTo>
                <a:cubicBezTo>
                  <a:pt x="1925201" y="4907834"/>
                  <a:pt x="1920698" y="4908448"/>
                  <a:pt x="1915489" y="4908448"/>
                </a:cubicBezTo>
                <a:cubicBezTo>
                  <a:pt x="1909759" y="4908448"/>
                  <a:pt x="1904606" y="4907462"/>
                  <a:pt x="1900030" y="4905490"/>
                </a:cubicBezTo>
                <a:cubicBezTo>
                  <a:pt x="1895453" y="4903518"/>
                  <a:pt x="1891547" y="4900522"/>
                  <a:pt x="1888310" y="4896504"/>
                </a:cubicBezTo>
                <a:cubicBezTo>
                  <a:pt x="1885073" y="4892486"/>
                  <a:pt x="1882579" y="4887370"/>
                  <a:pt x="1880831" y="4881156"/>
                </a:cubicBezTo>
                <a:cubicBezTo>
                  <a:pt x="1879082" y="4874943"/>
                  <a:pt x="1878208" y="4867594"/>
                  <a:pt x="1878208" y="4859111"/>
                </a:cubicBezTo>
                <a:cubicBezTo>
                  <a:pt x="1878208" y="4851372"/>
                  <a:pt x="1879027" y="4844414"/>
                  <a:pt x="1880663" y="4838238"/>
                </a:cubicBezTo>
                <a:cubicBezTo>
                  <a:pt x="1882301" y="4832062"/>
                  <a:pt x="1884701" y="4826797"/>
                  <a:pt x="1887863" y="4822443"/>
                </a:cubicBezTo>
                <a:cubicBezTo>
                  <a:pt x="1891026" y="4818090"/>
                  <a:pt x="1894858" y="4814742"/>
                  <a:pt x="1899360" y="4812398"/>
                </a:cubicBezTo>
                <a:cubicBezTo>
                  <a:pt x="1903863" y="4810054"/>
                  <a:pt x="1908978" y="4808882"/>
                  <a:pt x="1914708" y="4808882"/>
                </a:cubicBezTo>
                <a:cubicBezTo>
                  <a:pt x="1919917" y="4808882"/>
                  <a:pt x="1924400" y="4809533"/>
                  <a:pt x="1928158" y="4810835"/>
                </a:cubicBezTo>
                <a:cubicBezTo>
                  <a:pt x="1931916" y="4812137"/>
                  <a:pt x="1935153" y="4813588"/>
                  <a:pt x="1937869" y="4815188"/>
                </a:cubicBezTo>
                <a:cubicBezTo>
                  <a:pt x="1940585" y="4816788"/>
                  <a:pt x="1942800" y="4818239"/>
                  <a:pt x="1944511" y="4819541"/>
                </a:cubicBezTo>
                <a:cubicBezTo>
                  <a:pt x="1946222" y="4820844"/>
                  <a:pt x="1947636" y="4821495"/>
                  <a:pt x="1948752" y="4821495"/>
                </a:cubicBezTo>
                <a:cubicBezTo>
                  <a:pt x="1949422" y="4821495"/>
                  <a:pt x="1950018" y="4821271"/>
                  <a:pt x="1950538" y="4820825"/>
                </a:cubicBezTo>
                <a:cubicBezTo>
                  <a:pt x="1951059" y="4820379"/>
                  <a:pt x="1951506" y="4819672"/>
                  <a:pt x="1951878" y="4818704"/>
                </a:cubicBezTo>
                <a:cubicBezTo>
                  <a:pt x="1952250" y="4817737"/>
                  <a:pt x="1952510" y="4816472"/>
                  <a:pt x="1952659" y="4814909"/>
                </a:cubicBezTo>
                <a:cubicBezTo>
                  <a:pt x="1952808" y="4813346"/>
                  <a:pt x="1952882" y="4811449"/>
                  <a:pt x="1952882" y="4809216"/>
                </a:cubicBezTo>
                <a:cubicBezTo>
                  <a:pt x="1952882" y="4807133"/>
                  <a:pt x="1952826" y="4805384"/>
                  <a:pt x="1952715" y="4803970"/>
                </a:cubicBezTo>
                <a:cubicBezTo>
                  <a:pt x="1952603" y="4802556"/>
                  <a:pt x="1952436" y="4801329"/>
                  <a:pt x="1952213" y="4800287"/>
                </a:cubicBezTo>
                <a:cubicBezTo>
                  <a:pt x="1951989" y="4799245"/>
                  <a:pt x="1951692" y="4798389"/>
                  <a:pt x="1951320" y="4797719"/>
                </a:cubicBezTo>
                <a:cubicBezTo>
                  <a:pt x="1950948" y="4797050"/>
                  <a:pt x="1950259" y="4796213"/>
                  <a:pt x="1949255" y="4795208"/>
                </a:cubicBezTo>
                <a:cubicBezTo>
                  <a:pt x="1948250" y="4794203"/>
                  <a:pt x="1946483" y="4792994"/>
                  <a:pt x="1943953" y="4791580"/>
                </a:cubicBezTo>
                <a:cubicBezTo>
                  <a:pt x="1941423" y="4790166"/>
                  <a:pt x="1938577" y="4788920"/>
                  <a:pt x="1935414" y="4787841"/>
                </a:cubicBezTo>
                <a:cubicBezTo>
                  <a:pt x="1932251" y="4786762"/>
                  <a:pt x="1928810" y="4785888"/>
                  <a:pt x="1925088" y="4785218"/>
                </a:cubicBezTo>
                <a:cubicBezTo>
                  <a:pt x="1921368" y="4784548"/>
                  <a:pt x="1917498" y="4784213"/>
                  <a:pt x="1913480" y="4784213"/>
                </a:cubicBezTo>
                <a:close/>
                <a:moveTo>
                  <a:pt x="1763275" y="4779414"/>
                </a:moveTo>
                <a:cubicBezTo>
                  <a:pt x="1757025" y="4779414"/>
                  <a:pt x="1752746" y="4780511"/>
                  <a:pt x="1750439" y="4782706"/>
                </a:cubicBezTo>
                <a:cubicBezTo>
                  <a:pt x="1748133" y="4784902"/>
                  <a:pt x="1746979" y="4788827"/>
                  <a:pt x="1746979" y="4794482"/>
                </a:cubicBezTo>
                <a:cubicBezTo>
                  <a:pt x="1746979" y="4799915"/>
                  <a:pt x="1748095" y="4803673"/>
                  <a:pt x="1750327" y="4805756"/>
                </a:cubicBezTo>
                <a:cubicBezTo>
                  <a:pt x="1752560" y="4807840"/>
                  <a:pt x="1756802" y="4808882"/>
                  <a:pt x="1763052" y="4808882"/>
                </a:cubicBezTo>
                <a:cubicBezTo>
                  <a:pt x="1769377" y="4808882"/>
                  <a:pt x="1773675" y="4807803"/>
                  <a:pt x="1775945" y="4805645"/>
                </a:cubicBezTo>
                <a:cubicBezTo>
                  <a:pt x="1778214" y="4803487"/>
                  <a:pt x="1779349" y="4799580"/>
                  <a:pt x="1779349" y="4793924"/>
                </a:cubicBezTo>
                <a:cubicBezTo>
                  <a:pt x="1779349" y="4788492"/>
                  <a:pt x="1778251" y="4784716"/>
                  <a:pt x="1776056" y="4782595"/>
                </a:cubicBezTo>
                <a:cubicBezTo>
                  <a:pt x="1773860" y="4780474"/>
                  <a:pt x="1769600" y="4779414"/>
                  <a:pt x="1763275" y="4779414"/>
                </a:cubicBezTo>
                <a:close/>
                <a:moveTo>
                  <a:pt x="1703633" y="4775953"/>
                </a:moveTo>
                <a:cubicBezTo>
                  <a:pt x="1700880" y="4775953"/>
                  <a:pt x="1698609" y="4776065"/>
                  <a:pt x="1696824" y="4776288"/>
                </a:cubicBezTo>
                <a:cubicBezTo>
                  <a:pt x="1695038" y="4776511"/>
                  <a:pt x="1693605" y="4776828"/>
                  <a:pt x="1692526" y="4777237"/>
                </a:cubicBezTo>
                <a:cubicBezTo>
                  <a:pt x="1691447" y="4777646"/>
                  <a:pt x="1690703" y="4778149"/>
                  <a:pt x="1690294" y="4778744"/>
                </a:cubicBezTo>
                <a:cubicBezTo>
                  <a:pt x="1689885" y="4779339"/>
                  <a:pt x="1689680" y="4780009"/>
                  <a:pt x="1689680" y="4780753"/>
                </a:cubicBezTo>
                <a:lnTo>
                  <a:pt x="1689680" y="4834666"/>
                </a:lnTo>
                <a:cubicBezTo>
                  <a:pt x="1685215" y="4830276"/>
                  <a:pt x="1680713" y="4826946"/>
                  <a:pt x="1676173" y="4824676"/>
                </a:cubicBezTo>
                <a:cubicBezTo>
                  <a:pt x="1671634" y="4822406"/>
                  <a:pt x="1666574" y="4821271"/>
                  <a:pt x="1660994" y="4821271"/>
                </a:cubicBezTo>
                <a:cubicBezTo>
                  <a:pt x="1653924" y="4821271"/>
                  <a:pt x="1647673" y="4822611"/>
                  <a:pt x="1642241" y="4825290"/>
                </a:cubicBezTo>
                <a:cubicBezTo>
                  <a:pt x="1636808" y="4827969"/>
                  <a:pt x="1632270" y="4831801"/>
                  <a:pt x="1628623" y="4836787"/>
                </a:cubicBezTo>
                <a:cubicBezTo>
                  <a:pt x="1624977" y="4841773"/>
                  <a:pt x="1622205" y="4847800"/>
                  <a:pt x="1620307" y="4854869"/>
                </a:cubicBezTo>
                <a:cubicBezTo>
                  <a:pt x="1618410" y="4861939"/>
                  <a:pt x="1617461" y="4869901"/>
                  <a:pt x="1617461" y="4878756"/>
                </a:cubicBezTo>
                <a:cubicBezTo>
                  <a:pt x="1617461" y="4886123"/>
                  <a:pt x="1618206" y="4893137"/>
                  <a:pt x="1619693" y="4899797"/>
                </a:cubicBezTo>
                <a:cubicBezTo>
                  <a:pt x="1621182" y="4906457"/>
                  <a:pt x="1623582" y="4912280"/>
                  <a:pt x="1626893" y="4917266"/>
                </a:cubicBezTo>
                <a:cubicBezTo>
                  <a:pt x="1630204" y="4922251"/>
                  <a:pt x="1634483" y="4926214"/>
                  <a:pt x="1639729" y="4929153"/>
                </a:cubicBezTo>
                <a:cubicBezTo>
                  <a:pt x="1644976" y="4932093"/>
                  <a:pt x="1651394" y="4933562"/>
                  <a:pt x="1658984" y="4933562"/>
                </a:cubicBezTo>
                <a:cubicBezTo>
                  <a:pt x="1665830" y="4933562"/>
                  <a:pt x="1672063" y="4932037"/>
                  <a:pt x="1677681" y="4928986"/>
                </a:cubicBezTo>
                <a:cubicBezTo>
                  <a:pt x="1683299" y="4925935"/>
                  <a:pt x="1688676" y="4921656"/>
                  <a:pt x="1693810" y="4916149"/>
                </a:cubicBezTo>
                <a:lnTo>
                  <a:pt x="1693810" y="4927200"/>
                </a:lnTo>
                <a:cubicBezTo>
                  <a:pt x="1693810" y="4928018"/>
                  <a:pt x="1694014" y="4928707"/>
                  <a:pt x="1694423" y="4929265"/>
                </a:cubicBezTo>
                <a:cubicBezTo>
                  <a:pt x="1694833" y="4929823"/>
                  <a:pt x="1695503" y="4930288"/>
                  <a:pt x="1696433" y="4930660"/>
                </a:cubicBezTo>
                <a:cubicBezTo>
                  <a:pt x="1697363" y="4931032"/>
                  <a:pt x="1698573" y="4931293"/>
                  <a:pt x="1700061" y="4931441"/>
                </a:cubicBezTo>
                <a:cubicBezTo>
                  <a:pt x="1701549" y="4931590"/>
                  <a:pt x="1703484" y="4931665"/>
                  <a:pt x="1705865" y="4931665"/>
                </a:cubicBezTo>
                <a:cubicBezTo>
                  <a:pt x="1708098" y="4931665"/>
                  <a:pt x="1709976" y="4931590"/>
                  <a:pt x="1711502" y="4931441"/>
                </a:cubicBezTo>
                <a:cubicBezTo>
                  <a:pt x="1713028" y="4931293"/>
                  <a:pt x="1714237" y="4931032"/>
                  <a:pt x="1715129" y="4930660"/>
                </a:cubicBezTo>
                <a:cubicBezTo>
                  <a:pt x="1716022" y="4930288"/>
                  <a:pt x="1716655" y="4929823"/>
                  <a:pt x="1717027" y="4929265"/>
                </a:cubicBezTo>
                <a:cubicBezTo>
                  <a:pt x="1717399" y="4928707"/>
                  <a:pt x="1717585" y="4928018"/>
                  <a:pt x="1717585" y="4927200"/>
                </a:cubicBezTo>
                <a:lnTo>
                  <a:pt x="1717585" y="4780753"/>
                </a:lnTo>
                <a:cubicBezTo>
                  <a:pt x="1717585" y="4780009"/>
                  <a:pt x="1717362" y="4779339"/>
                  <a:pt x="1716916" y="4778744"/>
                </a:cubicBezTo>
                <a:cubicBezTo>
                  <a:pt x="1716469" y="4778149"/>
                  <a:pt x="1715724" y="4777646"/>
                  <a:pt x="1714683" y="4777237"/>
                </a:cubicBezTo>
                <a:cubicBezTo>
                  <a:pt x="1713641" y="4776828"/>
                  <a:pt x="1712227" y="4776511"/>
                  <a:pt x="1710441" y="4776288"/>
                </a:cubicBezTo>
                <a:cubicBezTo>
                  <a:pt x="1708655" y="4776065"/>
                  <a:pt x="1706386" y="4775953"/>
                  <a:pt x="1703633" y="4775953"/>
                </a:cubicBezTo>
                <a:close/>
                <a:moveTo>
                  <a:pt x="1989643" y="4775618"/>
                </a:moveTo>
                <a:cubicBezTo>
                  <a:pt x="1986890" y="4775618"/>
                  <a:pt x="1984620" y="4775730"/>
                  <a:pt x="1982834" y="4775953"/>
                </a:cubicBezTo>
                <a:cubicBezTo>
                  <a:pt x="1981048" y="4776177"/>
                  <a:pt x="1979616" y="4776493"/>
                  <a:pt x="1978537" y="4776902"/>
                </a:cubicBezTo>
                <a:cubicBezTo>
                  <a:pt x="1977458" y="4777311"/>
                  <a:pt x="1976695" y="4777814"/>
                  <a:pt x="1976248" y="4778409"/>
                </a:cubicBezTo>
                <a:cubicBezTo>
                  <a:pt x="1975802" y="4779004"/>
                  <a:pt x="1975579" y="4779674"/>
                  <a:pt x="1975579" y="4780418"/>
                </a:cubicBezTo>
                <a:lnTo>
                  <a:pt x="1975579" y="4927200"/>
                </a:lnTo>
                <a:cubicBezTo>
                  <a:pt x="1975579" y="4927944"/>
                  <a:pt x="1975802" y="4928595"/>
                  <a:pt x="1976248" y="4929153"/>
                </a:cubicBezTo>
                <a:cubicBezTo>
                  <a:pt x="1976695" y="4929711"/>
                  <a:pt x="1977458" y="4930176"/>
                  <a:pt x="1978537" y="4930549"/>
                </a:cubicBezTo>
                <a:cubicBezTo>
                  <a:pt x="1979616" y="4930921"/>
                  <a:pt x="1981048" y="4931200"/>
                  <a:pt x="1982834" y="4931386"/>
                </a:cubicBezTo>
                <a:cubicBezTo>
                  <a:pt x="1984620" y="4931572"/>
                  <a:pt x="1986890" y="4931665"/>
                  <a:pt x="1989643" y="4931665"/>
                </a:cubicBezTo>
                <a:cubicBezTo>
                  <a:pt x="1992396" y="4931665"/>
                  <a:pt x="1994666" y="4931572"/>
                  <a:pt x="1996452" y="4931386"/>
                </a:cubicBezTo>
                <a:cubicBezTo>
                  <a:pt x="1998238" y="4931200"/>
                  <a:pt x="1999670" y="4930921"/>
                  <a:pt x="2000749" y="4930549"/>
                </a:cubicBezTo>
                <a:cubicBezTo>
                  <a:pt x="2001828" y="4930176"/>
                  <a:pt x="2002591" y="4929711"/>
                  <a:pt x="2003038" y="4929153"/>
                </a:cubicBezTo>
                <a:cubicBezTo>
                  <a:pt x="2003484" y="4928595"/>
                  <a:pt x="2003707" y="4927944"/>
                  <a:pt x="2003707" y="4927200"/>
                </a:cubicBezTo>
                <a:lnTo>
                  <a:pt x="2003707" y="4780418"/>
                </a:lnTo>
                <a:cubicBezTo>
                  <a:pt x="2003707" y="4779674"/>
                  <a:pt x="2003484" y="4779004"/>
                  <a:pt x="2003038" y="4778409"/>
                </a:cubicBezTo>
                <a:cubicBezTo>
                  <a:pt x="2002591" y="4777814"/>
                  <a:pt x="2001828" y="4777311"/>
                  <a:pt x="2000749" y="4776902"/>
                </a:cubicBezTo>
                <a:cubicBezTo>
                  <a:pt x="1999670" y="4776493"/>
                  <a:pt x="1998238" y="4776177"/>
                  <a:pt x="1996452" y="4775953"/>
                </a:cubicBezTo>
                <a:cubicBezTo>
                  <a:pt x="1994666" y="4775730"/>
                  <a:pt x="1992396" y="4775618"/>
                  <a:pt x="1989643" y="4775618"/>
                </a:cubicBezTo>
                <a:close/>
                <a:moveTo>
                  <a:pt x="6339833" y="4518592"/>
                </a:moveTo>
                <a:cubicBezTo>
                  <a:pt x="6335796" y="4518592"/>
                  <a:pt x="6333012" y="4519357"/>
                  <a:pt x="6331482" y="4520887"/>
                </a:cubicBezTo>
                <a:cubicBezTo>
                  <a:pt x="6329952" y="4522418"/>
                  <a:pt x="6329187" y="4525494"/>
                  <a:pt x="6329187" y="4530117"/>
                </a:cubicBezTo>
                <a:cubicBezTo>
                  <a:pt x="6329187" y="4534610"/>
                  <a:pt x="6329936" y="4537605"/>
                  <a:pt x="6331433" y="4539103"/>
                </a:cubicBezTo>
                <a:cubicBezTo>
                  <a:pt x="6332931" y="4540600"/>
                  <a:pt x="6335633" y="4541349"/>
                  <a:pt x="6339540" y="4541349"/>
                </a:cubicBezTo>
                <a:cubicBezTo>
                  <a:pt x="6343577" y="4541349"/>
                  <a:pt x="6346360" y="4540584"/>
                  <a:pt x="6347890" y="4539054"/>
                </a:cubicBezTo>
                <a:cubicBezTo>
                  <a:pt x="6349421" y="4537524"/>
                  <a:pt x="6350186" y="4534447"/>
                  <a:pt x="6350186" y="4529824"/>
                </a:cubicBezTo>
                <a:cubicBezTo>
                  <a:pt x="6350186" y="4525331"/>
                  <a:pt x="6349437" y="4522336"/>
                  <a:pt x="6347939" y="4520839"/>
                </a:cubicBezTo>
                <a:cubicBezTo>
                  <a:pt x="6346442" y="4519341"/>
                  <a:pt x="6343740" y="4518592"/>
                  <a:pt x="6339833" y="4518592"/>
                </a:cubicBezTo>
                <a:close/>
                <a:moveTo>
                  <a:pt x="5927663" y="4497984"/>
                </a:moveTo>
                <a:lnTo>
                  <a:pt x="5941434" y="4497984"/>
                </a:lnTo>
                <a:lnTo>
                  <a:pt x="5941434" y="4516639"/>
                </a:lnTo>
                <a:cubicBezTo>
                  <a:pt x="5937462" y="4521067"/>
                  <a:pt x="5933670" y="4524355"/>
                  <a:pt x="5930056" y="4526503"/>
                </a:cubicBezTo>
                <a:cubicBezTo>
                  <a:pt x="5926442" y="4528652"/>
                  <a:pt x="5922519" y="4529726"/>
                  <a:pt x="5918287" y="4529726"/>
                </a:cubicBezTo>
                <a:cubicBezTo>
                  <a:pt x="5913078" y="4529726"/>
                  <a:pt x="5909025" y="4528375"/>
                  <a:pt x="5906127" y="4525673"/>
                </a:cubicBezTo>
                <a:cubicBezTo>
                  <a:pt x="5903229" y="4522971"/>
                  <a:pt x="5901781" y="4519341"/>
                  <a:pt x="5901781" y="4514783"/>
                </a:cubicBezTo>
                <a:cubicBezTo>
                  <a:pt x="5901781" y="4512114"/>
                  <a:pt x="5902285" y="4509753"/>
                  <a:pt x="5903295" y="4507702"/>
                </a:cubicBezTo>
                <a:cubicBezTo>
                  <a:pt x="5904304" y="4505651"/>
                  <a:pt x="5905883" y="4503893"/>
                  <a:pt x="5908032" y="4502428"/>
                </a:cubicBezTo>
                <a:cubicBezTo>
                  <a:pt x="5910180" y="4500963"/>
                  <a:pt x="5912882" y="4499856"/>
                  <a:pt x="5916138" y="4499107"/>
                </a:cubicBezTo>
                <a:cubicBezTo>
                  <a:pt x="5919393" y="4498359"/>
                  <a:pt x="5923235" y="4497984"/>
                  <a:pt x="5927663" y="4497984"/>
                </a:cubicBezTo>
                <a:close/>
                <a:moveTo>
                  <a:pt x="2612963" y="4497984"/>
                </a:moveTo>
                <a:lnTo>
                  <a:pt x="2626734" y="4497984"/>
                </a:lnTo>
                <a:lnTo>
                  <a:pt x="2626734" y="4516639"/>
                </a:lnTo>
                <a:cubicBezTo>
                  <a:pt x="2622762" y="4521067"/>
                  <a:pt x="2618969" y="4524355"/>
                  <a:pt x="2615356" y="4526503"/>
                </a:cubicBezTo>
                <a:cubicBezTo>
                  <a:pt x="2611742" y="4528652"/>
                  <a:pt x="2607819" y="4529726"/>
                  <a:pt x="2603587" y="4529726"/>
                </a:cubicBezTo>
                <a:cubicBezTo>
                  <a:pt x="2598378" y="4529726"/>
                  <a:pt x="2594325" y="4528375"/>
                  <a:pt x="2591427" y="4525673"/>
                </a:cubicBezTo>
                <a:cubicBezTo>
                  <a:pt x="2588529" y="4522971"/>
                  <a:pt x="2587081" y="4519341"/>
                  <a:pt x="2587081" y="4514783"/>
                </a:cubicBezTo>
                <a:cubicBezTo>
                  <a:pt x="2587081" y="4512114"/>
                  <a:pt x="2587585" y="4509753"/>
                  <a:pt x="2588595" y="4507702"/>
                </a:cubicBezTo>
                <a:cubicBezTo>
                  <a:pt x="2589604" y="4505651"/>
                  <a:pt x="2591183" y="4503893"/>
                  <a:pt x="2593332" y="4502428"/>
                </a:cubicBezTo>
                <a:cubicBezTo>
                  <a:pt x="2595480" y="4500963"/>
                  <a:pt x="2598182" y="4499856"/>
                  <a:pt x="2601438" y="4499107"/>
                </a:cubicBezTo>
                <a:cubicBezTo>
                  <a:pt x="2604694" y="4498359"/>
                  <a:pt x="2608535" y="4497984"/>
                  <a:pt x="2612963" y="4497984"/>
                </a:cubicBezTo>
                <a:close/>
                <a:moveTo>
                  <a:pt x="6020178" y="4459601"/>
                </a:moveTo>
                <a:cubicBezTo>
                  <a:pt x="6024606" y="4459601"/>
                  <a:pt x="6028854" y="4461017"/>
                  <a:pt x="6032924" y="4463849"/>
                </a:cubicBezTo>
                <a:cubicBezTo>
                  <a:pt x="6036993" y="4466681"/>
                  <a:pt x="6041209" y="4470800"/>
                  <a:pt x="6045572" y="4476204"/>
                </a:cubicBezTo>
                <a:lnTo>
                  <a:pt x="6045572" y="4511365"/>
                </a:lnTo>
                <a:cubicBezTo>
                  <a:pt x="6043033" y="4514555"/>
                  <a:pt x="6040623" y="4517241"/>
                  <a:pt x="6038345" y="4519422"/>
                </a:cubicBezTo>
                <a:cubicBezTo>
                  <a:pt x="6036066" y="4521604"/>
                  <a:pt x="6033884" y="4523378"/>
                  <a:pt x="6031801" y="4524745"/>
                </a:cubicBezTo>
                <a:cubicBezTo>
                  <a:pt x="6029717" y="4526113"/>
                  <a:pt x="6027682" y="4527089"/>
                  <a:pt x="6025696" y="4527675"/>
                </a:cubicBezTo>
                <a:cubicBezTo>
                  <a:pt x="6023711" y="4528261"/>
                  <a:pt x="6021643" y="4528554"/>
                  <a:pt x="6019495" y="4528554"/>
                </a:cubicBezTo>
                <a:cubicBezTo>
                  <a:pt x="6015262" y="4528554"/>
                  <a:pt x="6011746" y="4527561"/>
                  <a:pt x="6008946" y="4525576"/>
                </a:cubicBezTo>
                <a:cubicBezTo>
                  <a:pt x="6006146" y="4523590"/>
                  <a:pt x="6003900" y="4520953"/>
                  <a:pt x="6002207" y="4517664"/>
                </a:cubicBezTo>
                <a:cubicBezTo>
                  <a:pt x="6000514" y="4514376"/>
                  <a:pt x="5999326" y="4510616"/>
                  <a:pt x="5998642" y="4506384"/>
                </a:cubicBezTo>
                <a:cubicBezTo>
                  <a:pt x="5997959" y="4502151"/>
                  <a:pt x="5997617" y="4497821"/>
                  <a:pt x="5997617" y="4493394"/>
                </a:cubicBezTo>
                <a:cubicBezTo>
                  <a:pt x="5997617" y="4489227"/>
                  <a:pt x="5998024" y="4485125"/>
                  <a:pt x="5998838" y="4481088"/>
                </a:cubicBezTo>
                <a:cubicBezTo>
                  <a:pt x="5999652" y="4477051"/>
                  <a:pt x="6000954" y="4473437"/>
                  <a:pt x="6002744" y="4470246"/>
                </a:cubicBezTo>
                <a:cubicBezTo>
                  <a:pt x="6004535" y="4467056"/>
                  <a:pt x="6006863" y="4464484"/>
                  <a:pt x="6009728" y="4462531"/>
                </a:cubicBezTo>
                <a:cubicBezTo>
                  <a:pt x="6012593" y="4460577"/>
                  <a:pt x="6016076" y="4459601"/>
                  <a:pt x="6020178" y="4459601"/>
                </a:cubicBezTo>
                <a:close/>
                <a:moveTo>
                  <a:pt x="4876212" y="4459601"/>
                </a:moveTo>
                <a:cubicBezTo>
                  <a:pt x="4880405" y="4459601"/>
                  <a:pt x="4883910" y="4460593"/>
                  <a:pt x="4886727" y="4462579"/>
                </a:cubicBezTo>
                <a:cubicBezTo>
                  <a:pt x="4889543" y="4464565"/>
                  <a:pt x="4891803" y="4467186"/>
                  <a:pt x="4893507" y="4470442"/>
                </a:cubicBezTo>
                <a:cubicBezTo>
                  <a:pt x="4895211" y="4473697"/>
                  <a:pt x="4896406" y="4477441"/>
                  <a:pt x="4897094" y="4481674"/>
                </a:cubicBezTo>
                <a:cubicBezTo>
                  <a:pt x="4897782" y="4485906"/>
                  <a:pt x="4898126" y="4490268"/>
                  <a:pt x="4898126" y="4494761"/>
                </a:cubicBezTo>
                <a:cubicBezTo>
                  <a:pt x="4898126" y="4498863"/>
                  <a:pt x="4897716" y="4502916"/>
                  <a:pt x="4896897" y="4506921"/>
                </a:cubicBezTo>
                <a:cubicBezTo>
                  <a:pt x="4896078" y="4510925"/>
                  <a:pt x="4894768" y="4514539"/>
                  <a:pt x="4892967" y="4517762"/>
                </a:cubicBezTo>
                <a:cubicBezTo>
                  <a:pt x="4891165" y="4520985"/>
                  <a:pt x="4888824" y="4523573"/>
                  <a:pt x="4885941" y="4525527"/>
                </a:cubicBezTo>
                <a:cubicBezTo>
                  <a:pt x="4883058" y="4527480"/>
                  <a:pt x="4879586" y="4528457"/>
                  <a:pt x="4875525" y="4528457"/>
                </a:cubicBezTo>
                <a:cubicBezTo>
                  <a:pt x="4871135" y="4528457"/>
                  <a:pt x="4866909" y="4527041"/>
                  <a:pt x="4862848" y="4524208"/>
                </a:cubicBezTo>
                <a:cubicBezTo>
                  <a:pt x="4858786" y="4521376"/>
                  <a:pt x="4854528" y="4517257"/>
                  <a:pt x="4850073" y="4511853"/>
                </a:cubicBezTo>
                <a:lnTo>
                  <a:pt x="4850073" y="4476790"/>
                </a:lnTo>
                <a:cubicBezTo>
                  <a:pt x="4852628" y="4473535"/>
                  <a:pt x="4855035" y="4470832"/>
                  <a:pt x="4857295" y="4468684"/>
                </a:cubicBezTo>
                <a:cubicBezTo>
                  <a:pt x="4859555" y="4466535"/>
                  <a:pt x="4861734" y="4464777"/>
                  <a:pt x="4863830" y="4463410"/>
                </a:cubicBezTo>
                <a:cubicBezTo>
                  <a:pt x="4865927" y="4462042"/>
                  <a:pt x="4867991" y="4461066"/>
                  <a:pt x="4870022" y="4460480"/>
                </a:cubicBezTo>
                <a:cubicBezTo>
                  <a:pt x="4872052" y="4459894"/>
                  <a:pt x="4874115" y="4459601"/>
                  <a:pt x="4876212" y="4459601"/>
                </a:cubicBezTo>
                <a:close/>
                <a:moveTo>
                  <a:pt x="4686678" y="4459601"/>
                </a:moveTo>
                <a:cubicBezTo>
                  <a:pt x="4691106" y="4459601"/>
                  <a:pt x="4695354" y="4461017"/>
                  <a:pt x="4699424" y="4463849"/>
                </a:cubicBezTo>
                <a:cubicBezTo>
                  <a:pt x="4703493" y="4466681"/>
                  <a:pt x="4707709" y="4470800"/>
                  <a:pt x="4712072" y="4476204"/>
                </a:cubicBezTo>
                <a:lnTo>
                  <a:pt x="4712072" y="4511365"/>
                </a:lnTo>
                <a:cubicBezTo>
                  <a:pt x="4709532" y="4514555"/>
                  <a:pt x="4707123" y="4517241"/>
                  <a:pt x="4704844" y="4519422"/>
                </a:cubicBezTo>
                <a:cubicBezTo>
                  <a:pt x="4702565" y="4521604"/>
                  <a:pt x="4700384" y="4523378"/>
                  <a:pt x="4698301" y="4524745"/>
                </a:cubicBezTo>
                <a:cubicBezTo>
                  <a:pt x="4696217" y="4526113"/>
                  <a:pt x="4694182" y="4527089"/>
                  <a:pt x="4692196" y="4527675"/>
                </a:cubicBezTo>
                <a:cubicBezTo>
                  <a:pt x="4690210" y="4528261"/>
                  <a:pt x="4688143" y="4528554"/>
                  <a:pt x="4685994" y="4528554"/>
                </a:cubicBezTo>
                <a:cubicBezTo>
                  <a:pt x="4681762" y="4528554"/>
                  <a:pt x="4678246" y="4527561"/>
                  <a:pt x="4675446" y="4525576"/>
                </a:cubicBezTo>
                <a:cubicBezTo>
                  <a:pt x="4672646" y="4523590"/>
                  <a:pt x="4670400" y="4520953"/>
                  <a:pt x="4668707" y="4517664"/>
                </a:cubicBezTo>
                <a:cubicBezTo>
                  <a:pt x="4667014" y="4514376"/>
                  <a:pt x="4665826" y="4510616"/>
                  <a:pt x="4665142" y="4506384"/>
                </a:cubicBezTo>
                <a:cubicBezTo>
                  <a:pt x="4664459" y="4502151"/>
                  <a:pt x="4664117" y="4497821"/>
                  <a:pt x="4664117" y="4493394"/>
                </a:cubicBezTo>
                <a:cubicBezTo>
                  <a:pt x="4664117" y="4489227"/>
                  <a:pt x="4664524" y="4485125"/>
                  <a:pt x="4665338" y="4481088"/>
                </a:cubicBezTo>
                <a:cubicBezTo>
                  <a:pt x="4666151" y="4477051"/>
                  <a:pt x="4667454" y="4473437"/>
                  <a:pt x="4669244" y="4470246"/>
                </a:cubicBezTo>
                <a:cubicBezTo>
                  <a:pt x="4671035" y="4467056"/>
                  <a:pt x="4673363" y="4464484"/>
                  <a:pt x="4676228" y="4462531"/>
                </a:cubicBezTo>
                <a:cubicBezTo>
                  <a:pt x="4679092" y="4460577"/>
                  <a:pt x="4682576" y="4459601"/>
                  <a:pt x="4686678" y="4459601"/>
                </a:cubicBezTo>
                <a:close/>
                <a:moveTo>
                  <a:pt x="3734178" y="4459601"/>
                </a:moveTo>
                <a:cubicBezTo>
                  <a:pt x="3738606" y="4459601"/>
                  <a:pt x="3742854" y="4461017"/>
                  <a:pt x="3746924" y="4463849"/>
                </a:cubicBezTo>
                <a:cubicBezTo>
                  <a:pt x="3750993" y="4466681"/>
                  <a:pt x="3755209" y="4470800"/>
                  <a:pt x="3759572" y="4476204"/>
                </a:cubicBezTo>
                <a:lnTo>
                  <a:pt x="3759572" y="4511365"/>
                </a:lnTo>
                <a:cubicBezTo>
                  <a:pt x="3757032" y="4514555"/>
                  <a:pt x="3754623" y="4517241"/>
                  <a:pt x="3752344" y="4519422"/>
                </a:cubicBezTo>
                <a:cubicBezTo>
                  <a:pt x="3750065" y="4521604"/>
                  <a:pt x="3747884" y="4523378"/>
                  <a:pt x="3745801" y="4524745"/>
                </a:cubicBezTo>
                <a:cubicBezTo>
                  <a:pt x="3743717" y="4526113"/>
                  <a:pt x="3741682" y="4527089"/>
                  <a:pt x="3739696" y="4527675"/>
                </a:cubicBezTo>
                <a:cubicBezTo>
                  <a:pt x="3737710" y="4528261"/>
                  <a:pt x="3735643" y="4528554"/>
                  <a:pt x="3733494" y="4528554"/>
                </a:cubicBezTo>
                <a:cubicBezTo>
                  <a:pt x="3729262" y="4528554"/>
                  <a:pt x="3725746" y="4527561"/>
                  <a:pt x="3722946" y="4525576"/>
                </a:cubicBezTo>
                <a:cubicBezTo>
                  <a:pt x="3720146" y="4523590"/>
                  <a:pt x="3717900" y="4520953"/>
                  <a:pt x="3716207" y="4517664"/>
                </a:cubicBezTo>
                <a:cubicBezTo>
                  <a:pt x="3714514" y="4514376"/>
                  <a:pt x="3713326" y="4510616"/>
                  <a:pt x="3712642" y="4506384"/>
                </a:cubicBezTo>
                <a:cubicBezTo>
                  <a:pt x="3711959" y="4502151"/>
                  <a:pt x="3711617" y="4497821"/>
                  <a:pt x="3711617" y="4493394"/>
                </a:cubicBezTo>
                <a:cubicBezTo>
                  <a:pt x="3711617" y="4489227"/>
                  <a:pt x="3712024" y="4485125"/>
                  <a:pt x="3712838" y="4481088"/>
                </a:cubicBezTo>
                <a:cubicBezTo>
                  <a:pt x="3713651" y="4477051"/>
                  <a:pt x="3714954" y="4473437"/>
                  <a:pt x="3716744" y="4470246"/>
                </a:cubicBezTo>
                <a:cubicBezTo>
                  <a:pt x="3718535" y="4467056"/>
                  <a:pt x="3720863" y="4464484"/>
                  <a:pt x="3723728" y="4462531"/>
                </a:cubicBezTo>
                <a:cubicBezTo>
                  <a:pt x="3726592" y="4460577"/>
                  <a:pt x="3730076" y="4459601"/>
                  <a:pt x="3734178" y="4459601"/>
                </a:cubicBezTo>
                <a:close/>
                <a:moveTo>
                  <a:pt x="2904536" y="4459601"/>
                </a:moveTo>
                <a:cubicBezTo>
                  <a:pt x="2908730" y="4459601"/>
                  <a:pt x="2912235" y="4460593"/>
                  <a:pt x="2915052" y="4462579"/>
                </a:cubicBezTo>
                <a:cubicBezTo>
                  <a:pt x="2917868" y="4464565"/>
                  <a:pt x="2920129" y="4467186"/>
                  <a:pt x="2921832" y="4470442"/>
                </a:cubicBezTo>
                <a:cubicBezTo>
                  <a:pt x="2923536" y="4473697"/>
                  <a:pt x="2924731" y="4477441"/>
                  <a:pt x="2925419" y="4481674"/>
                </a:cubicBezTo>
                <a:cubicBezTo>
                  <a:pt x="2926107" y="4485906"/>
                  <a:pt x="2926451" y="4490268"/>
                  <a:pt x="2926451" y="4494761"/>
                </a:cubicBezTo>
                <a:cubicBezTo>
                  <a:pt x="2926451" y="4498863"/>
                  <a:pt x="2926041" y="4502916"/>
                  <a:pt x="2925222" y="4506921"/>
                </a:cubicBezTo>
                <a:cubicBezTo>
                  <a:pt x="2924403" y="4510925"/>
                  <a:pt x="2923093" y="4514539"/>
                  <a:pt x="2921292" y="4517762"/>
                </a:cubicBezTo>
                <a:cubicBezTo>
                  <a:pt x="2919491" y="4520985"/>
                  <a:pt x="2917149" y="4523573"/>
                  <a:pt x="2914266" y="4525527"/>
                </a:cubicBezTo>
                <a:cubicBezTo>
                  <a:pt x="2911383" y="4527480"/>
                  <a:pt x="2907911" y="4528457"/>
                  <a:pt x="2903850" y="4528457"/>
                </a:cubicBezTo>
                <a:cubicBezTo>
                  <a:pt x="2899460" y="4528457"/>
                  <a:pt x="2895234" y="4527041"/>
                  <a:pt x="2891173" y="4524208"/>
                </a:cubicBezTo>
                <a:cubicBezTo>
                  <a:pt x="2887111" y="4521376"/>
                  <a:pt x="2882853" y="4517257"/>
                  <a:pt x="2878398" y="4511853"/>
                </a:cubicBezTo>
                <a:lnTo>
                  <a:pt x="2878398" y="4476790"/>
                </a:lnTo>
                <a:cubicBezTo>
                  <a:pt x="2880953" y="4473535"/>
                  <a:pt x="2883360" y="4470832"/>
                  <a:pt x="2885620" y="4468684"/>
                </a:cubicBezTo>
                <a:cubicBezTo>
                  <a:pt x="2887880" y="4466535"/>
                  <a:pt x="2890059" y="4464777"/>
                  <a:pt x="2892156" y="4463410"/>
                </a:cubicBezTo>
                <a:cubicBezTo>
                  <a:pt x="2894252" y="4462042"/>
                  <a:pt x="2896316" y="4461066"/>
                  <a:pt x="2898347" y="4460480"/>
                </a:cubicBezTo>
                <a:cubicBezTo>
                  <a:pt x="2900377" y="4459894"/>
                  <a:pt x="2902441" y="4459601"/>
                  <a:pt x="2904536" y="4459601"/>
                </a:cubicBezTo>
                <a:close/>
                <a:moveTo>
                  <a:pt x="1485411" y="4459601"/>
                </a:moveTo>
                <a:cubicBezTo>
                  <a:pt x="1489603" y="4459601"/>
                  <a:pt x="1493108" y="4460577"/>
                  <a:pt x="1495925" y="4462531"/>
                </a:cubicBezTo>
                <a:cubicBezTo>
                  <a:pt x="1498742" y="4464484"/>
                  <a:pt x="1500986" y="4467088"/>
                  <a:pt x="1502657" y="4470344"/>
                </a:cubicBezTo>
                <a:cubicBezTo>
                  <a:pt x="1504327" y="4473600"/>
                  <a:pt x="1505507" y="4477327"/>
                  <a:pt x="1506195" y="4481527"/>
                </a:cubicBezTo>
                <a:cubicBezTo>
                  <a:pt x="1506882" y="4485727"/>
                  <a:pt x="1507226" y="4490073"/>
                  <a:pt x="1507226" y="4494566"/>
                </a:cubicBezTo>
                <a:cubicBezTo>
                  <a:pt x="1507226" y="4498668"/>
                  <a:pt x="1506800" y="4502737"/>
                  <a:pt x="1505948" y="4506774"/>
                </a:cubicBezTo>
                <a:cubicBezTo>
                  <a:pt x="1505097" y="4510811"/>
                  <a:pt x="1503771" y="4514458"/>
                  <a:pt x="1501968" y="4517713"/>
                </a:cubicBezTo>
                <a:cubicBezTo>
                  <a:pt x="1500167" y="4520969"/>
                  <a:pt x="1497808" y="4523573"/>
                  <a:pt x="1494893" y="4525527"/>
                </a:cubicBezTo>
                <a:cubicBezTo>
                  <a:pt x="1491977" y="4527480"/>
                  <a:pt x="1488489" y="4528457"/>
                  <a:pt x="1484428" y="4528457"/>
                </a:cubicBezTo>
                <a:cubicBezTo>
                  <a:pt x="1480039" y="4528457"/>
                  <a:pt x="1475846" y="4527024"/>
                  <a:pt x="1471850" y="4524159"/>
                </a:cubicBezTo>
                <a:cubicBezTo>
                  <a:pt x="1467854" y="4521294"/>
                  <a:pt x="1463628" y="4517160"/>
                  <a:pt x="1459173" y="4511755"/>
                </a:cubicBezTo>
                <a:lnTo>
                  <a:pt x="1459173" y="4476790"/>
                </a:lnTo>
                <a:cubicBezTo>
                  <a:pt x="1461728" y="4473600"/>
                  <a:pt x="1464152" y="4470914"/>
                  <a:pt x="1466445" y="4468733"/>
                </a:cubicBezTo>
                <a:cubicBezTo>
                  <a:pt x="1468738" y="4466551"/>
                  <a:pt x="1470933" y="4464793"/>
                  <a:pt x="1473029" y="4463458"/>
                </a:cubicBezTo>
                <a:cubicBezTo>
                  <a:pt x="1475126" y="4462124"/>
                  <a:pt x="1477189" y="4461147"/>
                  <a:pt x="1479219" y="4460528"/>
                </a:cubicBezTo>
                <a:cubicBezTo>
                  <a:pt x="1481250" y="4459910"/>
                  <a:pt x="1483314" y="4459601"/>
                  <a:pt x="1485411" y="4459601"/>
                </a:cubicBezTo>
                <a:close/>
                <a:moveTo>
                  <a:pt x="3567076" y="4459210"/>
                </a:moveTo>
                <a:cubicBezTo>
                  <a:pt x="3572267" y="4459210"/>
                  <a:pt x="3576603" y="4460138"/>
                  <a:pt x="3580085" y="4461993"/>
                </a:cubicBezTo>
                <a:cubicBezTo>
                  <a:pt x="3583567" y="4463849"/>
                  <a:pt x="3586326" y="4466372"/>
                  <a:pt x="3588363" y="4469563"/>
                </a:cubicBezTo>
                <a:cubicBezTo>
                  <a:pt x="3590400" y="4472753"/>
                  <a:pt x="3591862" y="4476465"/>
                  <a:pt x="3592749" y="4480697"/>
                </a:cubicBezTo>
                <a:cubicBezTo>
                  <a:pt x="3593636" y="4484929"/>
                  <a:pt x="3594080" y="4489422"/>
                  <a:pt x="3594080" y="4494175"/>
                </a:cubicBezTo>
                <a:cubicBezTo>
                  <a:pt x="3594080" y="4499254"/>
                  <a:pt x="3593554" y="4503909"/>
                  <a:pt x="3592503" y="4508142"/>
                </a:cubicBezTo>
                <a:cubicBezTo>
                  <a:pt x="3591451" y="4512374"/>
                  <a:pt x="3589809" y="4516020"/>
                  <a:pt x="3587575" y="4519081"/>
                </a:cubicBezTo>
                <a:cubicBezTo>
                  <a:pt x="3585341" y="4522141"/>
                  <a:pt x="3582483" y="4524517"/>
                  <a:pt x="3579001" y="4526210"/>
                </a:cubicBezTo>
                <a:cubicBezTo>
                  <a:pt x="3575519" y="4527903"/>
                  <a:pt x="3571413" y="4528750"/>
                  <a:pt x="3566682" y="4528750"/>
                </a:cubicBezTo>
                <a:cubicBezTo>
                  <a:pt x="3561492" y="4528750"/>
                  <a:pt x="3557155" y="4527822"/>
                  <a:pt x="3553673" y="4525966"/>
                </a:cubicBezTo>
                <a:cubicBezTo>
                  <a:pt x="3550191" y="4524111"/>
                  <a:pt x="3547416" y="4521604"/>
                  <a:pt x="3545346" y="4518446"/>
                </a:cubicBezTo>
                <a:cubicBezTo>
                  <a:pt x="3543277" y="4515288"/>
                  <a:pt x="3541799" y="4511593"/>
                  <a:pt x="3540911" y="4507360"/>
                </a:cubicBezTo>
                <a:cubicBezTo>
                  <a:pt x="3540024" y="4503128"/>
                  <a:pt x="3539581" y="4498603"/>
                  <a:pt x="3539581" y="4493784"/>
                </a:cubicBezTo>
                <a:cubicBezTo>
                  <a:pt x="3539581" y="4488771"/>
                  <a:pt x="3540123" y="4484148"/>
                  <a:pt x="3541207" y="4479916"/>
                </a:cubicBezTo>
                <a:cubicBezTo>
                  <a:pt x="3542291" y="4475683"/>
                  <a:pt x="3543950" y="4472021"/>
                  <a:pt x="3546183" y="4468928"/>
                </a:cubicBezTo>
                <a:cubicBezTo>
                  <a:pt x="3548417" y="4465835"/>
                  <a:pt x="3551258" y="4463442"/>
                  <a:pt x="3554708" y="4461749"/>
                </a:cubicBezTo>
                <a:cubicBezTo>
                  <a:pt x="3558157" y="4460056"/>
                  <a:pt x="3562280" y="4459210"/>
                  <a:pt x="3567076" y="4459210"/>
                </a:cubicBezTo>
                <a:close/>
                <a:moveTo>
                  <a:pt x="6126764" y="4458331"/>
                </a:moveTo>
                <a:cubicBezTo>
                  <a:pt x="6134561" y="4458331"/>
                  <a:pt x="6140440" y="4460740"/>
                  <a:pt x="6144403" y="4465558"/>
                </a:cubicBezTo>
                <a:cubicBezTo>
                  <a:pt x="6148365" y="4470377"/>
                  <a:pt x="6150249" y="4477018"/>
                  <a:pt x="6150054" y="4485483"/>
                </a:cubicBezTo>
                <a:lnTo>
                  <a:pt x="6102098" y="4485483"/>
                </a:lnTo>
                <a:cubicBezTo>
                  <a:pt x="6102230" y="4481901"/>
                  <a:pt x="6102852" y="4478467"/>
                  <a:pt x="6103966" y="4475179"/>
                </a:cubicBezTo>
                <a:cubicBezTo>
                  <a:pt x="6105079" y="4471890"/>
                  <a:pt x="6106652" y="4469009"/>
                  <a:pt x="6108683" y="4466535"/>
                </a:cubicBezTo>
                <a:cubicBezTo>
                  <a:pt x="6110714" y="4464061"/>
                  <a:pt x="6113236" y="4462075"/>
                  <a:pt x="6116250" y="4460577"/>
                </a:cubicBezTo>
                <a:cubicBezTo>
                  <a:pt x="6119264" y="4459080"/>
                  <a:pt x="6122768" y="4458331"/>
                  <a:pt x="6126764" y="4458331"/>
                </a:cubicBezTo>
                <a:close/>
                <a:moveTo>
                  <a:pt x="5374290" y="4458331"/>
                </a:moveTo>
                <a:cubicBezTo>
                  <a:pt x="5382086" y="4458331"/>
                  <a:pt x="5387965" y="4460740"/>
                  <a:pt x="5391928" y="4465558"/>
                </a:cubicBezTo>
                <a:cubicBezTo>
                  <a:pt x="5395890" y="4470377"/>
                  <a:pt x="5397775" y="4477018"/>
                  <a:pt x="5397579" y="4485483"/>
                </a:cubicBezTo>
                <a:lnTo>
                  <a:pt x="5349624" y="4485483"/>
                </a:lnTo>
                <a:cubicBezTo>
                  <a:pt x="5349755" y="4481901"/>
                  <a:pt x="5350377" y="4478467"/>
                  <a:pt x="5351491" y="4475179"/>
                </a:cubicBezTo>
                <a:cubicBezTo>
                  <a:pt x="5352604" y="4471890"/>
                  <a:pt x="5354177" y="4469009"/>
                  <a:pt x="5356208" y="4466535"/>
                </a:cubicBezTo>
                <a:cubicBezTo>
                  <a:pt x="5358239" y="4464061"/>
                  <a:pt x="5360761" y="4462075"/>
                  <a:pt x="5363775" y="4460577"/>
                </a:cubicBezTo>
                <a:cubicBezTo>
                  <a:pt x="5366788" y="4459080"/>
                  <a:pt x="5370293" y="4458331"/>
                  <a:pt x="5374290" y="4458331"/>
                </a:cubicBezTo>
                <a:close/>
                <a:moveTo>
                  <a:pt x="5279040" y="4458331"/>
                </a:moveTo>
                <a:cubicBezTo>
                  <a:pt x="5286836" y="4458331"/>
                  <a:pt x="5292715" y="4460740"/>
                  <a:pt x="5296678" y="4465558"/>
                </a:cubicBezTo>
                <a:cubicBezTo>
                  <a:pt x="5300640" y="4470377"/>
                  <a:pt x="5302524" y="4477018"/>
                  <a:pt x="5302329" y="4485483"/>
                </a:cubicBezTo>
                <a:lnTo>
                  <a:pt x="5254374" y="4485483"/>
                </a:lnTo>
                <a:cubicBezTo>
                  <a:pt x="5254505" y="4481901"/>
                  <a:pt x="5255127" y="4478467"/>
                  <a:pt x="5256241" y="4475179"/>
                </a:cubicBezTo>
                <a:cubicBezTo>
                  <a:pt x="5257354" y="4471890"/>
                  <a:pt x="5258927" y="4469009"/>
                  <a:pt x="5260958" y="4466535"/>
                </a:cubicBezTo>
                <a:cubicBezTo>
                  <a:pt x="5262989" y="4464061"/>
                  <a:pt x="5265511" y="4462075"/>
                  <a:pt x="5268525" y="4460577"/>
                </a:cubicBezTo>
                <a:cubicBezTo>
                  <a:pt x="5271538" y="4459080"/>
                  <a:pt x="5275043" y="4458331"/>
                  <a:pt x="5279040" y="4458331"/>
                </a:cubicBezTo>
                <a:close/>
                <a:moveTo>
                  <a:pt x="4974240" y="4458331"/>
                </a:moveTo>
                <a:cubicBezTo>
                  <a:pt x="4982036" y="4458331"/>
                  <a:pt x="4987915" y="4460740"/>
                  <a:pt x="4991878" y="4465558"/>
                </a:cubicBezTo>
                <a:cubicBezTo>
                  <a:pt x="4995840" y="4470377"/>
                  <a:pt x="4997724" y="4477018"/>
                  <a:pt x="4997529" y="4485483"/>
                </a:cubicBezTo>
                <a:lnTo>
                  <a:pt x="4949574" y="4485483"/>
                </a:lnTo>
                <a:cubicBezTo>
                  <a:pt x="4949705" y="4481901"/>
                  <a:pt x="4950327" y="4478467"/>
                  <a:pt x="4951441" y="4475179"/>
                </a:cubicBezTo>
                <a:cubicBezTo>
                  <a:pt x="4952554" y="4471890"/>
                  <a:pt x="4954127" y="4469009"/>
                  <a:pt x="4956158" y="4466535"/>
                </a:cubicBezTo>
                <a:cubicBezTo>
                  <a:pt x="4958189" y="4464061"/>
                  <a:pt x="4960711" y="4462075"/>
                  <a:pt x="4963725" y="4460577"/>
                </a:cubicBezTo>
                <a:cubicBezTo>
                  <a:pt x="4966738" y="4459080"/>
                  <a:pt x="4970243" y="4458331"/>
                  <a:pt x="4974240" y="4458331"/>
                </a:cubicBezTo>
                <a:close/>
                <a:moveTo>
                  <a:pt x="4593240" y="4458331"/>
                </a:moveTo>
                <a:cubicBezTo>
                  <a:pt x="4601036" y="4458331"/>
                  <a:pt x="4606915" y="4460740"/>
                  <a:pt x="4610878" y="4465558"/>
                </a:cubicBezTo>
                <a:cubicBezTo>
                  <a:pt x="4614840" y="4470377"/>
                  <a:pt x="4616724" y="4477018"/>
                  <a:pt x="4616529" y="4485483"/>
                </a:cubicBezTo>
                <a:lnTo>
                  <a:pt x="4568574" y="4485483"/>
                </a:lnTo>
                <a:cubicBezTo>
                  <a:pt x="4568705" y="4481901"/>
                  <a:pt x="4569327" y="4478467"/>
                  <a:pt x="4570441" y="4475179"/>
                </a:cubicBezTo>
                <a:cubicBezTo>
                  <a:pt x="4571554" y="4471890"/>
                  <a:pt x="4573127" y="4469009"/>
                  <a:pt x="4575158" y="4466535"/>
                </a:cubicBezTo>
                <a:cubicBezTo>
                  <a:pt x="4577189" y="4464061"/>
                  <a:pt x="4579711" y="4462075"/>
                  <a:pt x="4582725" y="4460577"/>
                </a:cubicBezTo>
                <a:cubicBezTo>
                  <a:pt x="4585738" y="4459080"/>
                  <a:pt x="4589243" y="4458331"/>
                  <a:pt x="4593240" y="4458331"/>
                </a:cubicBezTo>
                <a:close/>
                <a:moveTo>
                  <a:pt x="4240814" y="4458331"/>
                </a:moveTo>
                <a:cubicBezTo>
                  <a:pt x="4248611" y="4458331"/>
                  <a:pt x="4254490" y="4460740"/>
                  <a:pt x="4258453" y="4465558"/>
                </a:cubicBezTo>
                <a:cubicBezTo>
                  <a:pt x="4262416" y="4470377"/>
                  <a:pt x="4264299" y="4477018"/>
                  <a:pt x="4264104" y="4485483"/>
                </a:cubicBezTo>
                <a:lnTo>
                  <a:pt x="4216149" y="4485483"/>
                </a:lnTo>
                <a:cubicBezTo>
                  <a:pt x="4216280" y="4481901"/>
                  <a:pt x="4216902" y="4478467"/>
                  <a:pt x="4218016" y="4475179"/>
                </a:cubicBezTo>
                <a:cubicBezTo>
                  <a:pt x="4219129" y="4471890"/>
                  <a:pt x="4220702" y="4469009"/>
                  <a:pt x="4222733" y="4466535"/>
                </a:cubicBezTo>
                <a:cubicBezTo>
                  <a:pt x="4224764" y="4464061"/>
                  <a:pt x="4227286" y="4462075"/>
                  <a:pt x="4230300" y="4460577"/>
                </a:cubicBezTo>
                <a:cubicBezTo>
                  <a:pt x="4233313" y="4459080"/>
                  <a:pt x="4236818" y="4458331"/>
                  <a:pt x="4240814" y="4458331"/>
                </a:cubicBezTo>
                <a:close/>
                <a:moveTo>
                  <a:pt x="4069365" y="4458331"/>
                </a:moveTo>
                <a:cubicBezTo>
                  <a:pt x="4077161" y="4458331"/>
                  <a:pt x="4083040" y="4460740"/>
                  <a:pt x="4087003" y="4465558"/>
                </a:cubicBezTo>
                <a:cubicBezTo>
                  <a:pt x="4090966" y="4470377"/>
                  <a:pt x="4092849" y="4477018"/>
                  <a:pt x="4092654" y="4485483"/>
                </a:cubicBezTo>
                <a:lnTo>
                  <a:pt x="4044699" y="4485483"/>
                </a:lnTo>
                <a:cubicBezTo>
                  <a:pt x="4044830" y="4481901"/>
                  <a:pt x="4045452" y="4478467"/>
                  <a:pt x="4046566" y="4475179"/>
                </a:cubicBezTo>
                <a:cubicBezTo>
                  <a:pt x="4047679" y="4471890"/>
                  <a:pt x="4049252" y="4469009"/>
                  <a:pt x="4051283" y="4466535"/>
                </a:cubicBezTo>
                <a:cubicBezTo>
                  <a:pt x="4053314" y="4464061"/>
                  <a:pt x="4055836" y="4462075"/>
                  <a:pt x="4058850" y="4460577"/>
                </a:cubicBezTo>
                <a:cubicBezTo>
                  <a:pt x="4061863" y="4459080"/>
                  <a:pt x="4065368" y="4458331"/>
                  <a:pt x="4069365" y="4458331"/>
                </a:cubicBezTo>
                <a:close/>
                <a:moveTo>
                  <a:pt x="3840764" y="4458331"/>
                </a:moveTo>
                <a:cubicBezTo>
                  <a:pt x="3848561" y="4458331"/>
                  <a:pt x="3854440" y="4460740"/>
                  <a:pt x="3858403" y="4465558"/>
                </a:cubicBezTo>
                <a:cubicBezTo>
                  <a:pt x="3862366" y="4470377"/>
                  <a:pt x="3864249" y="4477018"/>
                  <a:pt x="3864054" y="4485483"/>
                </a:cubicBezTo>
                <a:lnTo>
                  <a:pt x="3816099" y="4485483"/>
                </a:lnTo>
                <a:cubicBezTo>
                  <a:pt x="3816230" y="4481901"/>
                  <a:pt x="3816852" y="4478467"/>
                  <a:pt x="3817966" y="4475179"/>
                </a:cubicBezTo>
                <a:cubicBezTo>
                  <a:pt x="3819079" y="4471890"/>
                  <a:pt x="3820652" y="4469009"/>
                  <a:pt x="3822683" y="4466535"/>
                </a:cubicBezTo>
                <a:cubicBezTo>
                  <a:pt x="3824714" y="4464061"/>
                  <a:pt x="3827236" y="4462075"/>
                  <a:pt x="3830250" y="4460577"/>
                </a:cubicBezTo>
                <a:cubicBezTo>
                  <a:pt x="3833263" y="4459080"/>
                  <a:pt x="3836768" y="4458331"/>
                  <a:pt x="3840764" y="4458331"/>
                </a:cubicBezTo>
                <a:close/>
                <a:moveTo>
                  <a:pt x="3326415" y="4458331"/>
                </a:moveTo>
                <a:cubicBezTo>
                  <a:pt x="3334211" y="4458331"/>
                  <a:pt x="3340090" y="4460740"/>
                  <a:pt x="3344053" y="4465558"/>
                </a:cubicBezTo>
                <a:cubicBezTo>
                  <a:pt x="3348016" y="4470377"/>
                  <a:pt x="3349899" y="4477018"/>
                  <a:pt x="3349704" y="4485483"/>
                </a:cubicBezTo>
                <a:lnTo>
                  <a:pt x="3301749" y="4485483"/>
                </a:lnTo>
                <a:cubicBezTo>
                  <a:pt x="3301880" y="4481901"/>
                  <a:pt x="3302502" y="4478467"/>
                  <a:pt x="3303616" y="4475179"/>
                </a:cubicBezTo>
                <a:cubicBezTo>
                  <a:pt x="3304729" y="4471890"/>
                  <a:pt x="3306302" y="4469009"/>
                  <a:pt x="3308333" y="4466535"/>
                </a:cubicBezTo>
                <a:cubicBezTo>
                  <a:pt x="3310364" y="4464061"/>
                  <a:pt x="3312887" y="4462075"/>
                  <a:pt x="3315900" y="4460577"/>
                </a:cubicBezTo>
                <a:cubicBezTo>
                  <a:pt x="3318913" y="4459080"/>
                  <a:pt x="3322418" y="4458331"/>
                  <a:pt x="3326415" y="4458331"/>
                </a:cubicBezTo>
                <a:close/>
                <a:moveTo>
                  <a:pt x="2412015" y="4458331"/>
                </a:moveTo>
                <a:cubicBezTo>
                  <a:pt x="2419811" y="4458331"/>
                  <a:pt x="2425690" y="4460740"/>
                  <a:pt x="2429654" y="4465558"/>
                </a:cubicBezTo>
                <a:cubicBezTo>
                  <a:pt x="2433616" y="4470377"/>
                  <a:pt x="2435499" y="4477018"/>
                  <a:pt x="2435304" y="4485483"/>
                </a:cubicBezTo>
                <a:lnTo>
                  <a:pt x="2387349" y="4485483"/>
                </a:lnTo>
                <a:cubicBezTo>
                  <a:pt x="2387480" y="4481901"/>
                  <a:pt x="2388103" y="4478467"/>
                  <a:pt x="2389216" y="4475179"/>
                </a:cubicBezTo>
                <a:cubicBezTo>
                  <a:pt x="2390329" y="4471890"/>
                  <a:pt x="2391902" y="4469009"/>
                  <a:pt x="2393933" y="4466535"/>
                </a:cubicBezTo>
                <a:cubicBezTo>
                  <a:pt x="2395964" y="4464061"/>
                  <a:pt x="2398487" y="4462075"/>
                  <a:pt x="2401501" y="4460577"/>
                </a:cubicBezTo>
                <a:cubicBezTo>
                  <a:pt x="2404514" y="4459080"/>
                  <a:pt x="2408019" y="4458331"/>
                  <a:pt x="2412015" y="4458331"/>
                </a:cubicBezTo>
                <a:close/>
                <a:moveTo>
                  <a:pt x="1821465" y="4458331"/>
                </a:moveTo>
                <a:cubicBezTo>
                  <a:pt x="1829261" y="4458331"/>
                  <a:pt x="1835141" y="4460740"/>
                  <a:pt x="1839103" y="4465558"/>
                </a:cubicBezTo>
                <a:cubicBezTo>
                  <a:pt x="1843066" y="4470377"/>
                  <a:pt x="1844950" y="4477018"/>
                  <a:pt x="1844754" y="4485483"/>
                </a:cubicBezTo>
                <a:lnTo>
                  <a:pt x="1796799" y="4485483"/>
                </a:lnTo>
                <a:cubicBezTo>
                  <a:pt x="1796930" y="4481901"/>
                  <a:pt x="1797553" y="4478467"/>
                  <a:pt x="1798666" y="4475179"/>
                </a:cubicBezTo>
                <a:cubicBezTo>
                  <a:pt x="1799780" y="4471890"/>
                  <a:pt x="1801352" y="4469009"/>
                  <a:pt x="1803383" y="4466535"/>
                </a:cubicBezTo>
                <a:cubicBezTo>
                  <a:pt x="1805414" y="4464061"/>
                  <a:pt x="1807936" y="4462075"/>
                  <a:pt x="1810950" y="4460577"/>
                </a:cubicBezTo>
                <a:cubicBezTo>
                  <a:pt x="1813964" y="4459080"/>
                  <a:pt x="1817468" y="4458331"/>
                  <a:pt x="1821465" y="4458331"/>
                </a:cubicBezTo>
                <a:close/>
                <a:moveTo>
                  <a:pt x="1650014" y="4458331"/>
                </a:moveTo>
                <a:cubicBezTo>
                  <a:pt x="1657811" y="4458331"/>
                  <a:pt x="1663690" y="4460740"/>
                  <a:pt x="1667653" y="4465558"/>
                </a:cubicBezTo>
                <a:cubicBezTo>
                  <a:pt x="1671616" y="4470377"/>
                  <a:pt x="1673499" y="4477018"/>
                  <a:pt x="1673304" y="4485483"/>
                </a:cubicBezTo>
                <a:lnTo>
                  <a:pt x="1625349" y="4485483"/>
                </a:lnTo>
                <a:cubicBezTo>
                  <a:pt x="1625480" y="4481901"/>
                  <a:pt x="1626103" y="4478467"/>
                  <a:pt x="1627216" y="4475179"/>
                </a:cubicBezTo>
                <a:cubicBezTo>
                  <a:pt x="1628329" y="4471890"/>
                  <a:pt x="1629902" y="4469009"/>
                  <a:pt x="1631934" y="4466535"/>
                </a:cubicBezTo>
                <a:cubicBezTo>
                  <a:pt x="1633965" y="4464061"/>
                  <a:pt x="1636487" y="4462075"/>
                  <a:pt x="1639500" y="4460577"/>
                </a:cubicBezTo>
                <a:cubicBezTo>
                  <a:pt x="1642514" y="4459080"/>
                  <a:pt x="1646019" y="4458331"/>
                  <a:pt x="1650014" y="4458331"/>
                </a:cubicBezTo>
                <a:close/>
                <a:moveTo>
                  <a:pt x="1383315" y="4458331"/>
                </a:moveTo>
                <a:cubicBezTo>
                  <a:pt x="1391111" y="4458331"/>
                  <a:pt x="1396991" y="4460740"/>
                  <a:pt x="1400953" y="4465558"/>
                </a:cubicBezTo>
                <a:cubicBezTo>
                  <a:pt x="1404916" y="4470377"/>
                  <a:pt x="1406800" y="4477018"/>
                  <a:pt x="1406604" y="4485483"/>
                </a:cubicBezTo>
                <a:lnTo>
                  <a:pt x="1358649" y="4485483"/>
                </a:lnTo>
                <a:cubicBezTo>
                  <a:pt x="1358780" y="4481901"/>
                  <a:pt x="1359403" y="4478467"/>
                  <a:pt x="1360516" y="4475179"/>
                </a:cubicBezTo>
                <a:cubicBezTo>
                  <a:pt x="1361630" y="4471890"/>
                  <a:pt x="1363202" y="4469009"/>
                  <a:pt x="1365233" y="4466535"/>
                </a:cubicBezTo>
                <a:cubicBezTo>
                  <a:pt x="1367264" y="4464061"/>
                  <a:pt x="1369787" y="4462075"/>
                  <a:pt x="1372800" y="4460577"/>
                </a:cubicBezTo>
                <a:cubicBezTo>
                  <a:pt x="1375814" y="4459080"/>
                  <a:pt x="1379318" y="4458331"/>
                  <a:pt x="1383315" y="4458331"/>
                </a:cubicBezTo>
                <a:close/>
                <a:moveTo>
                  <a:pt x="5098899" y="4447099"/>
                </a:moveTo>
                <a:cubicBezTo>
                  <a:pt x="5097402" y="4447099"/>
                  <a:pt x="5096132" y="4447132"/>
                  <a:pt x="5095090" y="4447197"/>
                </a:cubicBezTo>
                <a:cubicBezTo>
                  <a:pt x="5094049" y="4447262"/>
                  <a:pt x="5093218" y="4447408"/>
                  <a:pt x="5092600" y="4447636"/>
                </a:cubicBezTo>
                <a:cubicBezTo>
                  <a:pt x="5091981" y="4447864"/>
                  <a:pt x="5091542" y="4448157"/>
                  <a:pt x="5091281" y="4448515"/>
                </a:cubicBezTo>
                <a:cubicBezTo>
                  <a:pt x="5091021" y="4448873"/>
                  <a:pt x="5090891" y="4449345"/>
                  <a:pt x="5090891" y="4449931"/>
                </a:cubicBezTo>
                <a:cubicBezTo>
                  <a:pt x="5090891" y="4450387"/>
                  <a:pt x="5090956" y="4450941"/>
                  <a:pt x="5091086" y="4451592"/>
                </a:cubicBezTo>
                <a:cubicBezTo>
                  <a:pt x="5091216" y="4452243"/>
                  <a:pt x="5091444" y="4453057"/>
                  <a:pt x="5091770" y="4454033"/>
                </a:cubicBezTo>
                <a:lnTo>
                  <a:pt x="5117456" y="4537540"/>
                </a:lnTo>
                <a:cubicBezTo>
                  <a:pt x="5117652" y="4538191"/>
                  <a:pt x="5117945" y="4538745"/>
                  <a:pt x="5118335" y="4539200"/>
                </a:cubicBezTo>
                <a:cubicBezTo>
                  <a:pt x="5118726" y="4539656"/>
                  <a:pt x="5119328" y="4540014"/>
                  <a:pt x="5120142" y="4540275"/>
                </a:cubicBezTo>
                <a:cubicBezTo>
                  <a:pt x="5120957" y="4540535"/>
                  <a:pt x="5121998" y="4540730"/>
                  <a:pt x="5123268" y="4540861"/>
                </a:cubicBezTo>
                <a:cubicBezTo>
                  <a:pt x="5124537" y="4540991"/>
                  <a:pt x="5126181" y="4541056"/>
                  <a:pt x="5128200" y="4541056"/>
                </a:cubicBezTo>
                <a:cubicBezTo>
                  <a:pt x="5130153" y="4541056"/>
                  <a:pt x="5131797" y="4541007"/>
                  <a:pt x="5133132" y="4540910"/>
                </a:cubicBezTo>
                <a:cubicBezTo>
                  <a:pt x="5134467" y="4540812"/>
                  <a:pt x="5135557" y="4540633"/>
                  <a:pt x="5136404" y="4540372"/>
                </a:cubicBezTo>
                <a:cubicBezTo>
                  <a:pt x="5137251" y="4540112"/>
                  <a:pt x="5137885" y="4539754"/>
                  <a:pt x="5138309" y="4539298"/>
                </a:cubicBezTo>
                <a:cubicBezTo>
                  <a:pt x="5138732" y="4538842"/>
                  <a:pt x="5139041" y="4538256"/>
                  <a:pt x="5139236" y="4537540"/>
                </a:cubicBezTo>
                <a:lnTo>
                  <a:pt x="5156328" y="4473762"/>
                </a:lnTo>
                <a:lnTo>
                  <a:pt x="5156524" y="4472883"/>
                </a:lnTo>
                <a:lnTo>
                  <a:pt x="5156719" y="4473762"/>
                </a:lnTo>
                <a:lnTo>
                  <a:pt x="5175178" y="4537540"/>
                </a:lnTo>
                <a:cubicBezTo>
                  <a:pt x="5175374" y="4538191"/>
                  <a:pt x="5175667" y="4538745"/>
                  <a:pt x="5176058" y="4539200"/>
                </a:cubicBezTo>
                <a:cubicBezTo>
                  <a:pt x="5176448" y="4539656"/>
                  <a:pt x="5177050" y="4540014"/>
                  <a:pt x="5177864" y="4540275"/>
                </a:cubicBezTo>
                <a:cubicBezTo>
                  <a:pt x="5178679" y="4540535"/>
                  <a:pt x="5179769" y="4540730"/>
                  <a:pt x="5181136" y="4540861"/>
                </a:cubicBezTo>
                <a:cubicBezTo>
                  <a:pt x="5182504" y="4540991"/>
                  <a:pt x="5184196" y="4541056"/>
                  <a:pt x="5186215" y="4541056"/>
                </a:cubicBezTo>
                <a:cubicBezTo>
                  <a:pt x="5188168" y="4541056"/>
                  <a:pt x="5189796" y="4541007"/>
                  <a:pt x="5191098" y="4540910"/>
                </a:cubicBezTo>
                <a:cubicBezTo>
                  <a:pt x="5192401" y="4540812"/>
                  <a:pt x="5193426" y="4540633"/>
                  <a:pt x="5194175" y="4540372"/>
                </a:cubicBezTo>
                <a:cubicBezTo>
                  <a:pt x="5194924" y="4540112"/>
                  <a:pt x="5195510" y="4539754"/>
                  <a:pt x="5195933" y="4539298"/>
                </a:cubicBezTo>
                <a:cubicBezTo>
                  <a:pt x="5196357" y="4538842"/>
                  <a:pt x="5196666" y="4538256"/>
                  <a:pt x="5196861" y="4537540"/>
                </a:cubicBezTo>
                <a:lnTo>
                  <a:pt x="5222743" y="4454033"/>
                </a:lnTo>
                <a:cubicBezTo>
                  <a:pt x="5223069" y="4453057"/>
                  <a:pt x="5223296" y="4452243"/>
                  <a:pt x="5223427" y="4451592"/>
                </a:cubicBezTo>
                <a:cubicBezTo>
                  <a:pt x="5223557" y="4450941"/>
                  <a:pt x="5223622" y="4450387"/>
                  <a:pt x="5223622" y="4449931"/>
                </a:cubicBezTo>
                <a:cubicBezTo>
                  <a:pt x="5223622" y="4449345"/>
                  <a:pt x="5223508" y="4448890"/>
                  <a:pt x="5223280" y="4448564"/>
                </a:cubicBezTo>
                <a:cubicBezTo>
                  <a:pt x="5223052" y="4448238"/>
                  <a:pt x="5222662" y="4447945"/>
                  <a:pt x="5222108" y="4447685"/>
                </a:cubicBezTo>
                <a:cubicBezTo>
                  <a:pt x="5221555" y="4447425"/>
                  <a:pt x="5220806" y="4447262"/>
                  <a:pt x="5219862" y="4447197"/>
                </a:cubicBezTo>
                <a:cubicBezTo>
                  <a:pt x="5218918" y="4447132"/>
                  <a:pt x="5217664" y="4447099"/>
                  <a:pt x="5216102" y="4447099"/>
                </a:cubicBezTo>
                <a:cubicBezTo>
                  <a:pt x="5214409" y="4447099"/>
                  <a:pt x="5213025" y="4447148"/>
                  <a:pt x="5211951" y="4447245"/>
                </a:cubicBezTo>
                <a:cubicBezTo>
                  <a:pt x="5210876" y="4447343"/>
                  <a:pt x="5210030" y="4447506"/>
                  <a:pt x="5209411" y="4447734"/>
                </a:cubicBezTo>
                <a:cubicBezTo>
                  <a:pt x="5208793" y="4447962"/>
                  <a:pt x="5208337" y="4448287"/>
                  <a:pt x="5208044" y="4448710"/>
                </a:cubicBezTo>
                <a:cubicBezTo>
                  <a:pt x="5207751" y="4449134"/>
                  <a:pt x="5207539" y="4449638"/>
                  <a:pt x="5207409" y="4450224"/>
                </a:cubicBezTo>
                <a:lnTo>
                  <a:pt x="5186508" y="4522694"/>
                </a:lnTo>
                <a:lnTo>
                  <a:pt x="5186410" y="4523573"/>
                </a:lnTo>
                <a:lnTo>
                  <a:pt x="5186215" y="4522694"/>
                </a:lnTo>
                <a:lnTo>
                  <a:pt x="5165216" y="4450029"/>
                </a:lnTo>
                <a:cubicBezTo>
                  <a:pt x="5165086" y="4449508"/>
                  <a:pt x="5164891" y="4449052"/>
                  <a:pt x="5164630" y="4448662"/>
                </a:cubicBezTo>
                <a:cubicBezTo>
                  <a:pt x="5164370" y="4448271"/>
                  <a:pt x="5163947" y="4447962"/>
                  <a:pt x="5163361" y="4447734"/>
                </a:cubicBezTo>
                <a:cubicBezTo>
                  <a:pt x="5162775" y="4447506"/>
                  <a:pt x="5161977" y="4447343"/>
                  <a:pt x="5160968" y="4447245"/>
                </a:cubicBezTo>
                <a:cubicBezTo>
                  <a:pt x="5159958" y="4447148"/>
                  <a:pt x="5158673" y="4447099"/>
                  <a:pt x="5157110" y="4447099"/>
                </a:cubicBezTo>
                <a:cubicBezTo>
                  <a:pt x="5155482" y="4447099"/>
                  <a:pt x="5154163" y="4447148"/>
                  <a:pt x="5153154" y="4447245"/>
                </a:cubicBezTo>
                <a:cubicBezTo>
                  <a:pt x="5152145" y="4447343"/>
                  <a:pt x="5151347" y="4447506"/>
                  <a:pt x="5150761" y="4447734"/>
                </a:cubicBezTo>
                <a:cubicBezTo>
                  <a:pt x="5150175" y="4447962"/>
                  <a:pt x="5149736" y="4448287"/>
                  <a:pt x="5149443" y="4448710"/>
                </a:cubicBezTo>
                <a:cubicBezTo>
                  <a:pt x="5149150" y="4449134"/>
                  <a:pt x="5148938" y="4449638"/>
                  <a:pt x="5148808" y="4450224"/>
                </a:cubicBezTo>
                <a:lnTo>
                  <a:pt x="5129372" y="4522694"/>
                </a:lnTo>
                <a:lnTo>
                  <a:pt x="5129177" y="4523573"/>
                </a:lnTo>
                <a:lnTo>
                  <a:pt x="5128981" y="4522694"/>
                </a:lnTo>
                <a:lnTo>
                  <a:pt x="5107787" y="4450224"/>
                </a:lnTo>
                <a:cubicBezTo>
                  <a:pt x="5107592" y="4449638"/>
                  <a:pt x="5107364" y="4449134"/>
                  <a:pt x="5107104" y="4448710"/>
                </a:cubicBezTo>
                <a:cubicBezTo>
                  <a:pt x="5106843" y="4448287"/>
                  <a:pt x="5106420" y="4447962"/>
                  <a:pt x="5105834" y="4447734"/>
                </a:cubicBezTo>
                <a:cubicBezTo>
                  <a:pt x="5105248" y="4447506"/>
                  <a:pt x="5104401" y="4447343"/>
                  <a:pt x="5103295" y="4447245"/>
                </a:cubicBezTo>
                <a:cubicBezTo>
                  <a:pt x="5102188" y="4447148"/>
                  <a:pt x="5100723" y="4447099"/>
                  <a:pt x="5098899" y="4447099"/>
                </a:cubicBezTo>
                <a:close/>
                <a:moveTo>
                  <a:pt x="4393901" y="4447099"/>
                </a:moveTo>
                <a:cubicBezTo>
                  <a:pt x="4392338" y="4447099"/>
                  <a:pt x="4391036" y="4447148"/>
                  <a:pt x="4389994" y="4447245"/>
                </a:cubicBezTo>
                <a:cubicBezTo>
                  <a:pt x="4388952" y="4447343"/>
                  <a:pt x="4388106" y="4447538"/>
                  <a:pt x="4387454" y="4447831"/>
                </a:cubicBezTo>
                <a:cubicBezTo>
                  <a:pt x="4386803" y="4448124"/>
                  <a:pt x="4386364" y="4448450"/>
                  <a:pt x="4386136" y="4448808"/>
                </a:cubicBezTo>
                <a:cubicBezTo>
                  <a:pt x="4385908" y="4449166"/>
                  <a:pt x="4385794" y="4449606"/>
                  <a:pt x="4385794" y="4450127"/>
                </a:cubicBezTo>
                <a:lnTo>
                  <a:pt x="4385794" y="4503454"/>
                </a:lnTo>
                <a:cubicBezTo>
                  <a:pt x="4385794" y="4509835"/>
                  <a:pt x="4386331" y="4515255"/>
                  <a:pt x="4387406" y="4519715"/>
                </a:cubicBezTo>
                <a:cubicBezTo>
                  <a:pt x="4388480" y="4524176"/>
                  <a:pt x="4390254" y="4528082"/>
                  <a:pt x="4392729" y="4531436"/>
                </a:cubicBezTo>
                <a:cubicBezTo>
                  <a:pt x="4395203" y="4534789"/>
                  <a:pt x="4398442" y="4537442"/>
                  <a:pt x="4402447" y="4539396"/>
                </a:cubicBezTo>
                <a:cubicBezTo>
                  <a:pt x="4406451" y="4541349"/>
                  <a:pt x="4411383" y="4542326"/>
                  <a:pt x="4417243" y="4542326"/>
                </a:cubicBezTo>
                <a:cubicBezTo>
                  <a:pt x="4422257" y="4542326"/>
                  <a:pt x="4427206" y="4541056"/>
                  <a:pt x="4432089" y="4538517"/>
                </a:cubicBezTo>
                <a:cubicBezTo>
                  <a:pt x="4436972" y="4535977"/>
                  <a:pt x="4441921" y="4531940"/>
                  <a:pt x="4446935" y="4526406"/>
                </a:cubicBezTo>
                <a:lnTo>
                  <a:pt x="4446935" y="4538028"/>
                </a:lnTo>
                <a:cubicBezTo>
                  <a:pt x="4446935" y="4538549"/>
                  <a:pt x="4447032" y="4538989"/>
                  <a:pt x="4447228" y="4539347"/>
                </a:cubicBezTo>
                <a:cubicBezTo>
                  <a:pt x="4447423" y="4539705"/>
                  <a:pt x="4447797" y="4540014"/>
                  <a:pt x="4448351" y="4540275"/>
                </a:cubicBezTo>
                <a:cubicBezTo>
                  <a:pt x="4448904" y="4540535"/>
                  <a:pt x="4449653" y="4540730"/>
                  <a:pt x="4450597" y="4540861"/>
                </a:cubicBezTo>
                <a:cubicBezTo>
                  <a:pt x="4451541" y="4540991"/>
                  <a:pt x="4452762" y="4541056"/>
                  <a:pt x="4454260" y="4541056"/>
                </a:cubicBezTo>
                <a:cubicBezTo>
                  <a:pt x="4455627" y="4541056"/>
                  <a:pt x="4456783" y="4540991"/>
                  <a:pt x="4457727" y="4540861"/>
                </a:cubicBezTo>
                <a:cubicBezTo>
                  <a:pt x="4458671" y="4540730"/>
                  <a:pt x="4459436" y="4540535"/>
                  <a:pt x="4460022" y="4540275"/>
                </a:cubicBezTo>
                <a:cubicBezTo>
                  <a:pt x="4460608" y="4540014"/>
                  <a:pt x="4461015" y="4539705"/>
                  <a:pt x="4461243" y="4539347"/>
                </a:cubicBezTo>
                <a:cubicBezTo>
                  <a:pt x="4461471" y="4538989"/>
                  <a:pt x="4461585" y="4538549"/>
                  <a:pt x="4461585" y="4538028"/>
                </a:cubicBezTo>
                <a:lnTo>
                  <a:pt x="4461585" y="4450127"/>
                </a:lnTo>
                <a:cubicBezTo>
                  <a:pt x="4461585" y="4449606"/>
                  <a:pt x="4461438" y="4449166"/>
                  <a:pt x="4461145" y="4448808"/>
                </a:cubicBezTo>
                <a:cubicBezTo>
                  <a:pt x="4460852" y="4448450"/>
                  <a:pt x="4460413" y="4448124"/>
                  <a:pt x="4459827" y="4447831"/>
                </a:cubicBezTo>
                <a:cubicBezTo>
                  <a:pt x="4459241" y="4447538"/>
                  <a:pt x="4458427" y="4447343"/>
                  <a:pt x="4457385" y="4447245"/>
                </a:cubicBezTo>
                <a:cubicBezTo>
                  <a:pt x="4456343" y="4447148"/>
                  <a:pt x="4455041" y="4447099"/>
                  <a:pt x="4453478" y="4447099"/>
                </a:cubicBezTo>
                <a:cubicBezTo>
                  <a:pt x="4451851" y="4447099"/>
                  <a:pt x="4450532" y="4447148"/>
                  <a:pt x="4449523" y="4447245"/>
                </a:cubicBezTo>
                <a:cubicBezTo>
                  <a:pt x="4448514" y="4447343"/>
                  <a:pt x="4447683" y="4447538"/>
                  <a:pt x="4447032" y="4447831"/>
                </a:cubicBezTo>
                <a:cubicBezTo>
                  <a:pt x="4446381" y="4448124"/>
                  <a:pt x="4445942" y="4448450"/>
                  <a:pt x="4445714" y="4448808"/>
                </a:cubicBezTo>
                <a:cubicBezTo>
                  <a:pt x="4445486" y="4449166"/>
                  <a:pt x="4445372" y="4449606"/>
                  <a:pt x="4445372" y="4450127"/>
                </a:cubicBezTo>
                <a:lnTo>
                  <a:pt x="4445372" y="4511560"/>
                </a:lnTo>
                <a:cubicBezTo>
                  <a:pt x="4440879" y="4517095"/>
                  <a:pt x="4436631" y="4521294"/>
                  <a:pt x="4432626" y="4524159"/>
                </a:cubicBezTo>
                <a:cubicBezTo>
                  <a:pt x="4428622" y="4527024"/>
                  <a:pt x="4424601" y="4528457"/>
                  <a:pt x="4420564" y="4528457"/>
                </a:cubicBezTo>
                <a:cubicBezTo>
                  <a:pt x="4417439" y="4528457"/>
                  <a:pt x="4414704" y="4527854"/>
                  <a:pt x="4412360" y="4526650"/>
                </a:cubicBezTo>
                <a:cubicBezTo>
                  <a:pt x="4410016" y="4525445"/>
                  <a:pt x="4408079" y="4523752"/>
                  <a:pt x="4406549" y="4521571"/>
                </a:cubicBezTo>
                <a:cubicBezTo>
                  <a:pt x="4405019" y="4519390"/>
                  <a:pt x="4403879" y="4516753"/>
                  <a:pt x="4403130" y="4513660"/>
                </a:cubicBezTo>
                <a:cubicBezTo>
                  <a:pt x="4402381" y="4510567"/>
                  <a:pt x="4402007" y="4506449"/>
                  <a:pt x="4402007" y="4501305"/>
                </a:cubicBezTo>
                <a:lnTo>
                  <a:pt x="4402007" y="4450127"/>
                </a:lnTo>
                <a:cubicBezTo>
                  <a:pt x="4402007" y="4449606"/>
                  <a:pt x="4401877" y="4449166"/>
                  <a:pt x="4401616" y="4448808"/>
                </a:cubicBezTo>
                <a:cubicBezTo>
                  <a:pt x="4401356" y="4448450"/>
                  <a:pt x="4400916" y="4448124"/>
                  <a:pt x="4400298" y="4447831"/>
                </a:cubicBezTo>
                <a:cubicBezTo>
                  <a:pt x="4399679" y="4447538"/>
                  <a:pt x="4398849" y="4447343"/>
                  <a:pt x="4397807" y="4447245"/>
                </a:cubicBezTo>
                <a:cubicBezTo>
                  <a:pt x="4396766" y="4447148"/>
                  <a:pt x="4395463" y="4447099"/>
                  <a:pt x="4393901" y="4447099"/>
                </a:cubicBezTo>
                <a:close/>
                <a:moveTo>
                  <a:pt x="4128521" y="4447099"/>
                </a:moveTo>
                <a:cubicBezTo>
                  <a:pt x="4126438" y="4447099"/>
                  <a:pt x="4124761" y="4447164"/>
                  <a:pt x="4123492" y="4447294"/>
                </a:cubicBezTo>
                <a:cubicBezTo>
                  <a:pt x="4122222" y="4447425"/>
                  <a:pt x="4121278" y="4447701"/>
                  <a:pt x="4120659" y="4448124"/>
                </a:cubicBezTo>
                <a:cubicBezTo>
                  <a:pt x="4120041" y="4448548"/>
                  <a:pt x="4119748" y="4449069"/>
                  <a:pt x="4119780" y="4449687"/>
                </a:cubicBezTo>
                <a:cubicBezTo>
                  <a:pt x="4119813" y="4450306"/>
                  <a:pt x="4120089" y="4451071"/>
                  <a:pt x="4120610" y="4451982"/>
                </a:cubicBezTo>
                <a:lnTo>
                  <a:pt x="4146492" y="4493296"/>
                </a:lnTo>
                <a:lnTo>
                  <a:pt x="4119145" y="4536173"/>
                </a:lnTo>
                <a:cubicBezTo>
                  <a:pt x="4118559" y="4537084"/>
                  <a:pt x="4118250" y="4537849"/>
                  <a:pt x="4118217" y="4538468"/>
                </a:cubicBezTo>
                <a:cubicBezTo>
                  <a:pt x="4118185" y="4539086"/>
                  <a:pt x="4118445" y="4539591"/>
                  <a:pt x="4118999" y="4539982"/>
                </a:cubicBezTo>
                <a:cubicBezTo>
                  <a:pt x="4119552" y="4540372"/>
                  <a:pt x="4120431" y="4540649"/>
                  <a:pt x="4121636" y="4540812"/>
                </a:cubicBezTo>
                <a:cubicBezTo>
                  <a:pt x="4122840" y="4540975"/>
                  <a:pt x="4124387" y="4541056"/>
                  <a:pt x="4126275" y="4541056"/>
                </a:cubicBezTo>
                <a:cubicBezTo>
                  <a:pt x="4128098" y="4541056"/>
                  <a:pt x="4129563" y="4541007"/>
                  <a:pt x="4130670" y="4540910"/>
                </a:cubicBezTo>
                <a:cubicBezTo>
                  <a:pt x="4131777" y="4540812"/>
                  <a:pt x="4132672" y="4540649"/>
                  <a:pt x="4133356" y="4540421"/>
                </a:cubicBezTo>
                <a:cubicBezTo>
                  <a:pt x="4134040" y="4540193"/>
                  <a:pt x="4134561" y="4539900"/>
                  <a:pt x="4134919" y="4539542"/>
                </a:cubicBezTo>
                <a:cubicBezTo>
                  <a:pt x="4135277" y="4539184"/>
                  <a:pt x="4135586" y="4538777"/>
                  <a:pt x="4135847" y="4538321"/>
                </a:cubicBezTo>
                <a:lnTo>
                  <a:pt x="4156845" y="4503454"/>
                </a:lnTo>
                <a:lnTo>
                  <a:pt x="4177942" y="4538321"/>
                </a:lnTo>
                <a:cubicBezTo>
                  <a:pt x="4178202" y="4538777"/>
                  <a:pt x="4178511" y="4539184"/>
                  <a:pt x="4178870" y="4539542"/>
                </a:cubicBezTo>
                <a:cubicBezTo>
                  <a:pt x="4179228" y="4539900"/>
                  <a:pt x="4179749" y="4540193"/>
                  <a:pt x="4180432" y="4540421"/>
                </a:cubicBezTo>
                <a:cubicBezTo>
                  <a:pt x="4181116" y="4540649"/>
                  <a:pt x="4182027" y="4540812"/>
                  <a:pt x="4183167" y="4540910"/>
                </a:cubicBezTo>
                <a:cubicBezTo>
                  <a:pt x="4184306" y="4541007"/>
                  <a:pt x="4185853" y="4541056"/>
                  <a:pt x="4187806" y="4541056"/>
                </a:cubicBezTo>
                <a:cubicBezTo>
                  <a:pt x="4189825" y="4541056"/>
                  <a:pt x="4191469" y="4540975"/>
                  <a:pt x="4192738" y="4540812"/>
                </a:cubicBezTo>
                <a:cubicBezTo>
                  <a:pt x="4194008" y="4540649"/>
                  <a:pt x="4194952" y="4540372"/>
                  <a:pt x="4195571" y="4539982"/>
                </a:cubicBezTo>
                <a:cubicBezTo>
                  <a:pt x="4196189" y="4539591"/>
                  <a:pt x="4196499" y="4539086"/>
                  <a:pt x="4196499" y="4538468"/>
                </a:cubicBezTo>
                <a:cubicBezTo>
                  <a:pt x="4196499" y="4537849"/>
                  <a:pt x="4196238" y="4537084"/>
                  <a:pt x="4195717" y="4536173"/>
                </a:cubicBezTo>
                <a:lnTo>
                  <a:pt x="4168566" y="4492808"/>
                </a:lnTo>
                <a:lnTo>
                  <a:pt x="4194252" y="4451982"/>
                </a:lnTo>
                <a:cubicBezTo>
                  <a:pt x="4194838" y="4451006"/>
                  <a:pt x="4195164" y="4450192"/>
                  <a:pt x="4195229" y="4449541"/>
                </a:cubicBezTo>
                <a:cubicBezTo>
                  <a:pt x="4195294" y="4448890"/>
                  <a:pt x="4195034" y="4448385"/>
                  <a:pt x="4194448" y="4448027"/>
                </a:cubicBezTo>
                <a:cubicBezTo>
                  <a:pt x="4193862" y="4447669"/>
                  <a:pt x="4192966" y="4447425"/>
                  <a:pt x="4191762" y="4447294"/>
                </a:cubicBezTo>
                <a:cubicBezTo>
                  <a:pt x="4190557" y="4447164"/>
                  <a:pt x="4189011" y="4447099"/>
                  <a:pt x="4187123" y="4447099"/>
                </a:cubicBezTo>
                <a:cubicBezTo>
                  <a:pt x="4185364" y="4447099"/>
                  <a:pt x="4183981" y="4447148"/>
                  <a:pt x="4182972" y="4447245"/>
                </a:cubicBezTo>
                <a:cubicBezTo>
                  <a:pt x="4181962" y="4447343"/>
                  <a:pt x="4181181" y="4447506"/>
                  <a:pt x="4180628" y="4447734"/>
                </a:cubicBezTo>
                <a:cubicBezTo>
                  <a:pt x="4180074" y="4447962"/>
                  <a:pt x="4179635" y="4448238"/>
                  <a:pt x="4179309" y="4448564"/>
                </a:cubicBezTo>
                <a:cubicBezTo>
                  <a:pt x="4178983" y="4448890"/>
                  <a:pt x="4178690" y="4449248"/>
                  <a:pt x="4178430" y="4449638"/>
                </a:cubicBezTo>
                <a:lnTo>
                  <a:pt x="4158115" y="4482357"/>
                </a:lnTo>
                <a:lnTo>
                  <a:pt x="4138093" y="4449638"/>
                </a:lnTo>
                <a:cubicBezTo>
                  <a:pt x="4137833" y="4449183"/>
                  <a:pt x="4137540" y="4448792"/>
                  <a:pt x="4137214" y="4448466"/>
                </a:cubicBezTo>
                <a:cubicBezTo>
                  <a:pt x="4136888" y="4448141"/>
                  <a:pt x="4136400" y="4447880"/>
                  <a:pt x="4135749" y="4447685"/>
                </a:cubicBezTo>
                <a:cubicBezTo>
                  <a:pt x="4135098" y="4447490"/>
                  <a:pt x="4134202" y="4447343"/>
                  <a:pt x="4133063" y="4447245"/>
                </a:cubicBezTo>
                <a:cubicBezTo>
                  <a:pt x="4131924" y="4447148"/>
                  <a:pt x="4130410" y="4447099"/>
                  <a:pt x="4128521" y="4447099"/>
                </a:cubicBezTo>
                <a:close/>
                <a:moveTo>
                  <a:pt x="3068219" y="4447099"/>
                </a:moveTo>
                <a:cubicBezTo>
                  <a:pt x="3066266" y="4447099"/>
                  <a:pt x="3064703" y="4447180"/>
                  <a:pt x="3063531" y="4447343"/>
                </a:cubicBezTo>
                <a:cubicBezTo>
                  <a:pt x="3062359" y="4447506"/>
                  <a:pt x="3061513" y="4447815"/>
                  <a:pt x="3060991" y="4448271"/>
                </a:cubicBezTo>
                <a:cubicBezTo>
                  <a:pt x="3060470" y="4448727"/>
                  <a:pt x="3060210" y="4449345"/>
                  <a:pt x="3060210" y="4450127"/>
                </a:cubicBezTo>
                <a:cubicBezTo>
                  <a:pt x="3060210" y="4450908"/>
                  <a:pt x="3060470" y="4451982"/>
                  <a:pt x="3060991" y="4453350"/>
                </a:cubicBezTo>
                <a:lnTo>
                  <a:pt x="3092343" y="4537345"/>
                </a:lnTo>
                <a:cubicBezTo>
                  <a:pt x="3092538" y="4537996"/>
                  <a:pt x="3092896" y="4538614"/>
                  <a:pt x="3093417" y="4539200"/>
                </a:cubicBezTo>
                <a:cubicBezTo>
                  <a:pt x="3093938" y="4539786"/>
                  <a:pt x="3094492" y="4540210"/>
                  <a:pt x="3095078" y="4540470"/>
                </a:cubicBezTo>
                <a:lnTo>
                  <a:pt x="3082967" y="4571040"/>
                </a:lnTo>
                <a:cubicBezTo>
                  <a:pt x="3082576" y="4571952"/>
                  <a:pt x="3082413" y="4572733"/>
                  <a:pt x="3082478" y="4573384"/>
                </a:cubicBezTo>
                <a:cubicBezTo>
                  <a:pt x="3082543" y="4574035"/>
                  <a:pt x="3082853" y="4574556"/>
                  <a:pt x="3083406" y="4574947"/>
                </a:cubicBezTo>
                <a:cubicBezTo>
                  <a:pt x="3083960" y="4575338"/>
                  <a:pt x="3084758" y="4575614"/>
                  <a:pt x="3085799" y="4575777"/>
                </a:cubicBezTo>
                <a:cubicBezTo>
                  <a:pt x="3086841" y="4575940"/>
                  <a:pt x="3088208" y="4576021"/>
                  <a:pt x="3089901" y="4576021"/>
                </a:cubicBezTo>
                <a:cubicBezTo>
                  <a:pt x="3093157" y="4576021"/>
                  <a:pt x="3095582" y="4575745"/>
                  <a:pt x="3097178" y="4575191"/>
                </a:cubicBezTo>
                <a:cubicBezTo>
                  <a:pt x="3098773" y="4574638"/>
                  <a:pt x="3099766" y="4573840"/>
                  <a:pt x="3100156" y="4572798"/>
                </a:cubicBezTo>
                <a:lnTo>
                  <a:pt x="3111877" y="4540470"/>
                </a:lnTo>
                <a:lnTo>
                  <a:pt x="3143424" y="4453057"/>
                </a:lnTo>
                <a:cubicBezTo>
                  <a:pt x="3143814" y="4451885"/>
                  <a:pt x="3144010" y="4450908"/>
                  <a:pt x="3144010" y="4450127"/>
                </a:cubicBezTo>
                <a:cubicBezTo>
                  <a:pt x="3144010" y="4449345"/>
                  <a:pt x="3143733" y="4448727"/>
                  <a:pt x="3143179" y="4448271"/>
                </a:cubicBezTo>
                <a:cubicBezTo>
                  <a:pt x="3142626" y="4447815"/>
                  <a:pt x="3141763" y="4447506"/>
                  <a:pt x="3140591" y="4447343"/>
                </a:cubicBezTo>
                <a:cubicBezTo>
                  <a:pt x="3139419" y="4447180"/>
                  <a:pt x="3137922" y="4447099"/>
                  <a:pt x="3136099" y="4447099"/>
                </a:cubicBezTo>
                <a:cubicBezTo>
                  <a:pt x="3134015" y="4447099"/>
                  <a:pt x="3132420" y="4447180"/>
                  <a:pt x="3131313" y="4447343"/>
                </a:cubicBezTo>
                <a:cubicBezTo>
                  <a:pt x="3130206" y="4447506"/>
                  <a:pt x="3129376" y="4447766"/>
                  <a:pt x="3128822" y="4448124"/>
                </a:cubicBezTo>
                <a:cubicBezTo>
                  <a:pt x="3128268" y="4448483"/>
                  <a:pt x="3127797" y="4449280"/>
                  <a:pt x="3127406" y="4450517"/>
                </a:cubicBezTo>
                <a:lnTo>
                  <a:pt x="3103184" y="4521425"/>
                </a:lnTo>
                <a:lnTo>
                  <a:pt x="3102891" y="4521425"/>
                </a:lnTo>
                <a:lnTo>
                  <a:pt x="3077790" y="4450908"/>
                </a:lnTo>
                <a:cubicBezTo>
                  <a:pt x="3077465" y="4450062"/>
                  <a:pt x="3077155" y="4449394"/>
                  <a:pt x="3076862" y="4448906"/>
                </a:cubicBezTo>
                <a:cubicBezTo>
                  <a:pt x="3076569" y="4448417"/>
                  <a:pt x="3076098" y="4448043"/>
                  <a:pt x="3075446" y="4447783"/>
                </a:cubicBezTo>
                <a:cubicBezTo>
                  <a:pt x="3074795" y="4447522"/>
                  <a:pt x="3073916" y="4447343"/>
                  <a:pt x="3072809" y="4447245"/>
                </a:cubicBezTo>
                <a:cubicBezTo>
                  <a:pt x="3071702" y="4447148"/>
                  <a:pt x="3070172" y="4447099"/>
                  <a:pt x="3068219" y="4447099"/>
                </a:cubicBezTo>
                <a:close/>
                <a:moveTo>
                  <a:pt x="2974676" y="4447099"/>
                </a:moveTo>
                <a:cubicBezTo>
                  <a:pt x="2973113" y="4447099"/>
                  <a:pt x="2971811" y="4447148"/>
                  <a:pt x="2970769" y="4447245"/>
                </a:cubicBezTo>
                <a:cubicBezTo>
                  <a:pt x="2969727" y="4447343"/>
                  <a:pt x="2968881" y="4447538"/>
                  <a:pt x="2968230" y="4447831"/>
                </a:cubicBezTo>
                <a:cubicBezTo>
                  <a:pt x="2967578" y="4448124"/>
                  <a:pt x="2967139" y="4448450"/>
                  <a:pt x="2966911" y="4448808"/>
                </a:cubicBezTo>
                <a:cubicBezTo>
                  <a:pt x="2966683" y="4449166"/>
                  <a:pt x="2966569" y="4449606"/>
                  <a:pt x="2966569" y="4450127"/>
                </a:cubicBezTo>
                <a:lnTo>
                  <a:pt x="2966569" y="4503454"/>
                </a:lnTo>
                <a:cubicBezTo>
                  <a:pt x="2966569" y="4509835"/>
                  <a:pt x="2967106" y="4515255"/>
                  <a:pt x="2968181" y="4519715"/>
                </a:cubicBezTo>
                <a:cubicBezTo>
                  <a:pt x="2969255" y="4524176"/>
                  <a:pt x="2971029" y="4528082"/>
                  <a:pt x="2973504" y="4531436"/>
                </a:cubicBezTo>
                <a:cubicBezTo>
                  <a:pt x="2975978" y="4534789"/>
                  <a:pt x="2979217" y="4537442"/>
                  <a:pt x="2983222" y="4539396"/>
                </a:cubicBezTo>
                <a:cubicBezTo>
                  <a:pt x="2987226" y="4541349"/>
                  <a:pt x="2992158" y="4542326"/>
                  <a:pt x="2998018" y="4542326"/>
                </a:cubicBezTo>
                <a:cubicBezTo>
                  <a:pt x="3003032" y="4542326"/>
                  <a:pt x="3007981" y="4541056"/>
                  <a:pt x="3012864" y="4538517"/>
                </a:cubicBezTo>
                <a:cubicBezTo>
                  <a:pt x="3017748" y="4535977"/>
                  <a:pt x="3022696" y="4531940"/>
                  <a:pt x="3027710" y="4526406"/>
                </a:cubicBezTo>
                <a:lnTo>
                  <a:pt x="3027710" y="4538028"/>
                </a:lnTo>
                <a:cubicBezTo>
                  <a:pt x="3027710" y="4538549"/>
                  <a:pt x="3027807" y="4538989"/>
                  <a:pt x="3028003" y="4539347"/>
                </a:cubicBezTo>
                <a:cubicBezTo>
                  <a:pt x="3028198" y="4539705"/>
                  <a:pt x="3028572" y="4540014"/>
                  <a:pt x="3029126" y="4540275"/>
                </a:cubicBezTo>
                <a:cubicBezTo>
                  <a:pt x="3029679" y="4540535"/>
                  <a:pt x="3030428" y="4540730"/>
                  <a:pt x="3031372" y="4540861"/>
                </a:cubicBezTo>
                <a:cubicBezTo>
                  <a:pt x="3032316" y="4540991"/>
                  <a:pt x="3033537" y="4541056"/>
                  <a:pt x="3035035" y="4541056"/>
                </a:cubicBezTo>
                <a:cubicBezTo>
                  <a:pt x="3036402" y="4541056"/>
                  <a:pt x="3037558" y="4540991"/>
                  <a:pt x="3038502" y="4540861"/>
                </a:cubicBezTo>
                <a:cubicBezTo>
                  <a:pt x="3039446" y="4540730"/>
                  <a:pt x="3040211" y="4540535"/>
                  <a:pt x="3040797" y="4540275"/>
                </a:cubicBezTo>
                <a:cubicBezTo>
                  <a:pt x="3041383" y="4540014"/>
                  <a:pt x="3041790" y="4539705"/>
                  <a:pt x="3042018" y="4539347"/>
                </a:cubicBezTo>
                <a:cubicBezTo>
                  <a:pt x="3042246" y="4538989"/>
                  <a:pt x="3042360" y="4538549"/>
                  <a:pt x="3042360" y="4538028"/>
                </a:cubicBezTo>
                <a:lnTo>
                  <a:pt x="3042360" y="4450127"/>
                </a:lnTo>
                <a:cubicBezTo>
                  <a:pt x="3042360" y="4449606"/>
                  <a:pt x="3042214" y="4449166"/>
                  <a:pt x="3041921" y="4448808"/>
                </a:cubicBezTo>
                <a:cubicBezTo>
                  <a:pt x="3041628" y="4448450"/>
                  <a:pt x="3041188" y="4448124"/>
                  <a:pt x="3040602" y="4447831"/>
                </a:cubicBezTo>
                <a:cubicBezTo>
                  <a:pt x="3040016" y="4447538"/>
                  <a:pt x="3039202" y="4447343"/>
                  <a:pt x="3038160" y="4447245"/>
                </a:cubicBezTo>
                <a:cubicBezTo>
                  <a:pt x="3037119" y="4447148"/>
                  <a:pt x="3035816" y="4447099"/>
                  <a:pt x="3034253" y="4447099"/>
                </a:cubicBezTo>
                <a:cubicBezTo>
                  <a:pt x="3032626" y="4447099"/>
                  <a:pt x="3031307" y="4447148"/>
                  <a:pt x="3030298" y="4447245"/>
                </a:cubicBezTo>
                <a:cubicBezTo>
                  <a:pt x="3029289" y="4447343"/>
                  <a:pt x="3028459" y="4447538"/>
                  <a:pt x="3027807" y="4447831"/>
                </a:cubicBezTo>
                <a:cubicBezTo>
                  <a:pt x="3027156" y="4448124"/>
                  <a:pt x="3026717" y="4448450"/>
                  <a:pt x="3026489" y="4448808"/>
                </a:cubicBezTo>
                <a:cubicBezTo>
                  <a:pt x="3026261" y="4449166"/>
                  <a:pt x="3026147" y="4449606"/>
                  <a:pt x="3026147" y="4450127"/>
                </a:cubicBezTo>
                <a:lnTo>
                  <a:pt x="3026147" y="4511560"/>
                </a:lnTo>
                <a:cubicBezTo>
                  <a:pt x="3021654" y="4517095"/>
                  <a:pt x="3017406" y="4521294"/>
                  <a:pt x="3013401" y="4524159"/>
                </a:cubicBezTo>
                <a:cubicBezTo>
                  <a:pt x="3009397" y="4527024"/>
                  <a:pt x="3005376" y="4528457"/>
                  <a:pt x="3001339" y="4528457"/>
                </a:cubicBezTo>
                <a:cubicBezTo>
                  <a:pt x="2998214" y="4528457"/>
                  <a:pt x="2995479" y="4527854"/>
                  <a:pt x="2993135" y="4526650"/>
                </a:cubicBezTo>
                <a:cubicBezTo>
                  <a:pt x="2990791" y="4525445"/>
                  <a:pt x="2988854" y="4523752"/>
                  <a:pt x="2987324" y="4521571"/>
                </a:cubicBezTo>
                <a:cubicBezTo>
                  <a:pt x="2985794" y="4519390"/>
                  <a:pt x="2984654" y="4516753"/>
                  <a:pt x="2983905" y="4513660"/>
                </a:cubicBezTo>
                <a:cubicBezTo>
                  <a:pt x="2983157" y="4510567"/>
                  <a:pt x="2982782" y="4506449"/>
                  <a:pt x="2982782" y="4501305"/>
                </a:cubicBezTo>
                <a:lnTo>
                  <a:pt x="2982782" y="4450127"/>
                </a:lnTo>
                <a:cubicBezTo>
                  <a:pt x="2982782" y="4449606"/>
                  <a:pt x="2982652" y="4449166"/>
                  <a:pt x="2982391" y="4448808"/>
                </a:cubicBezTo>
                <a:cubicBezTo>
                  <a:pt x="2982131" y="4448450"/>
                  <a:pt x="2981692" y="4448124"/>
                  <a:pt x="2981073" y="4447831"/>
                </a:cubicBezTo>
                <a:cubicBezTo>
                  <a:pt x="2980454" y="4447538"/>
                  <a:pt x="2979624" y="4447343"/>
                  <a:pt x="2978582" y="4447245"/>
                </a:cubicBezTo>
                <a:cubicBezTo>
                  <a:pt x="2977541" y="4447148"/>
                  <a:pt x="2976238" y="4447099"/>
                  <a:pt x="2974676" y="4447099"/>
                </a:cubicBezTo>
                <a:close/>
                <a:moveTo>
                  <a:pt x="4335425" y="4445829"/>
                </a:moveTo>
                <a:cubicBezTo>
                  <a:pt x="4329630" y="4445829"/>
                  <a:pt x="4324242" y="4446790"/>
                  <a:pt x="4319261" y="4448710"/>
                </a:cubicBezTo>
                <a:cubicBezTo>
                  <a:pt x="4314280" y="4450631"/>
                  <a:pt x="4309950" y="4453578"/>
                  <a:pt x="4306271" y="4457549"/>
                </a:cubicBezTo>
                <a:cubicBezTo>
                  <a:pt x="4302592" y="4461521"/>
                  <a:pt x="4299695" y="4466616"/>
                  <a:pt x="4297579" y="4472835"/>
                </a:cubicBezTo>
                <a:cubicBezTo>
                  <a:pt x="4295462" y="4479053"/>
                  <a:pt x="4294404" y="4486492"/>
                  <a:pt x="4294404" y="4495152"/>
                </a:cubicBezTo>
                <a:cubicBezTo>
                  <a:pt x="4294404" y="4502770"/>
                  <a:pt x="4295267" y="4509493"/>
                  <a:pt x="4296993" y="4515320"/>
                </a:cubicBezTo>
                <a:cubicBezTo>
                  <a:pt x="4298718" y="4521148"/>
                  <a:pt x="4301225" y="4526064"/>
                  <a:pt x="4304513" y="4530068"/>
                </a:cubicBezTo>
                <a:cubicBezTo>
                  <a:pt x="4307801" y="4534073"/>
                  <a:pt x="4311887" y="4537117"/>
                  <a:pt x="4316770" y="4539200"/>
                </a:cubicBezTo>
                <a:cubicBezTo>
                  <a:pt x="4321654" y="4541284"/>
                  <a:pt x="4327254" y="4542326"/>
                  <a:pt x="4333569" y="4542326"/>
                </a:cubicBezTo>
                <a:cubicBezTo>
                  <a:pt x="4336630" y="4542326"/>
                  <a:pt x="4339592" y="4542033"/>
                  <a:pt x="4342457" y="4541447"/>
                </a:cubicBezTo>
                <a:cubicBezTo>
                  <a:pt x="4345322" y="4540861"/>
                  <a:pt x="4347975" y="4540096"/>
                  <a:pt x="4350417" y="4539151"/>
                </a:cubicBezTo>
                <a:cubicBezTo>
                  <a:pt x="4352859" y="4538207"/>
                  <a:pt x="4355056" y="4537133"/>
                  <a:pt x="4357010" y="4535928"/>
                </a:cubicBezTo>
                <a:cubicBezTo>
                  <a:pt x="4358963" y="4534724"/>
                  <a:pt x="4360347" y="4533715"/>
                  <a:pt x="4361161" y="4532901"/>
                </a:cubicBezTo>
                <a:cubicBezTo>
                  <a:pt x="4361975" y="4532087"/>
                  <a:pt x="4362496" y="4531468"/>
                  <a:pt x="4362723" y="4531045"/>
                </a:cubicBezTo>
                <a:cubicBezTo>
                  <a:pt x="4362951" y="4530622"/>
                  <a:pt x="4363147" y="4530133"/>
                  <a:pt x="4363309" y="4529580"/>
                </a:cubicBezTo>
                <a:cubicBezTo>
                  <a:pt x="4363472" y="4529027"/>
                  <a:pt x="4363586" y="4528343"/>
                  <a:pt x="4363651" y="4527529"/>
                </a:cubicBezTo>
                <a:cubicBezTo>
                  <a:pt x="4363716" y="4526715"/>
                  <a:pt x="4363749" y="4525755"/>
                  <a:pt x="4363749" y="4524648"/>
                </a:cubicBezTo>
                <a:cubicBezTo>
                  <a:pt x="4363749" y="4523345"/>
                  <a:pt x="4363700" y="4522222"/>
                  <a:pt x="4363602" y="4521278"/>
                </a:cubicBezTo>
                <a:cubicBezTo>
                  <a:pt x="4363505" y="4520334"/>
                  <a:pt x="4363342" y="4519553"/>
                  <a:pt x="4363114" y="4518934"/>
                </a:cubicBezTo>
                <a:cubicBezTo>
                  <a:pt x="4362886" y="4518316"/>
                  <a:pt x="4362609" y="4517876"/>
                  <a:pt x="4362284" y="4517616"/>
                </a:cubicBezTo>
                <a:cubicBezTo>
                  <a:pt x="4361958" y="4517355"/>
                  <a:pt x="4361568" y="4517225"/>
                  <a:pt x="4361112" y="4517225"/>
                </a:cubicBezTo>
                <a:cubicBezTo>
                  <a:pt x="4360331" y="4517225"/>
                  <a:pt x="4359240" y="4517795"/>
                  <a:pt x="4357840" y="4518934"/>
                </a:cubicBezTo>
                <a:cubicBezTo>
                  <a:pt x="4356440" y="4520074"/>
                  <a:pt x="4354715" y="4521343"/>
                  <a:pt x="4352664" y="4522743"/>
                </a:cubicBezTo>
                <a:cubicBezTo>
                  <a:pt x="4350613" y="4524143"/>
                  <a:pt x="4348187" y="4525429"/>
                  <a:pt x="4345387" y="4526601"/>
                </a:cubicBezTo>
                <a:cubicBezTo>
                  <a:pt x="4342587" y="4527773"/>
                  <a:pt x="4339332" y="4528359"/>
                  <a:pt x="4335620" y="4528359"/>
                </a:cubicBezTo>
                <a:cubicBezTo>
                  <a:pt x="4331714" y="4528359"/>
                  <a:pt x="4328246" y="4527659"/>
                  <a:pt x="4325219" y="4526259"/>
                </a:cubicBezTo>
                <a:cubicBezTo>
                  <a:pt x="4322191" y="4524859"/>
                  <a:pt x="4319635" y="4522727"/>
                  <a:pt x="4317552" y="4519862"/>
                </a:cubicBezTo>
                <a:cubicBezTo>
                  <a:pt x="4315468" y="4516997"/>
                  <a:pt x="4313889" y="4513432"/>
                  <a:pt x="4312815" y="4509167"/>
                </a:cubicBezTo>
                <a:cubicBezTo>
                  <a:pt x="4311740" y="4504902"/>
                  <a:pt x="4311203" y="4499938"/>
                  <a:pt x="4311203" y="4494273"/>
                </a:cubicBezTo>
                <a:cubicBezTo>
                  <a:pt x="4311203" y="4482943"/>
                  <a:pt x="4313271" y="4474300"/>
                  <a:pt x="4317405" y="4468342"/>
                </a:cubicBezTo>
                <a:cubicBezTo>
                  <a:pt x="4321540" y="4462384"/>
                  <a:pt x="4327481" y="4459405"/>
                  <a:pt x="4335230" y="4459405"/>
                </a:cubicBezTo>
                <a:cubicBezTo>
                  <a:pt x="4339006" y="4459405"/>
                  <a:pt x="4342278" y="4459942"/>
                  <a:pt x="4345045" y="4461017"/>
                </a:cubicBezTo>
                <a:cubicBezTo>
                  <a:pt x="4347813" y="4462091"/>
                  <a:pt x="4350173" y="4463279"/>
                  <a:pt x="4352126" y="4464582"/>
                </a:cubicBezTo>
                <a:cubicBezTo>
                  <a:pt x="4354080" y="4465884"/>
                  <a:pt x="4355691" y="4467072"/>
                  <a:pt x="4356961" y="4468147"/>
                </a:cubicBezTo>
                <a:cubicBezTo>
                  <a:pt x="4358231" y="4469221"/>
                  <a:pt x="4359354" y="4469758"/>
                  <a:pt x="4360331" y="4469758"/>
                </a:cubicBezTo>
                <a:cubicBezTo>
                  <a:pt x="4361177" y="4469758"/>
                  <a:pt x="4361893" y="4469253"/>
                  <a:pt x="4362479" y="4468244"/>
                </a:cubicBezTo>
                <a:cubicBezTo>
                  <a:pt x="4363065" y="4467235"/>
                  <a:pt x="4363358" y="4465461"/>
                  <a:pt x="4363358" y="4462921"/>
                </a:cubicBezTo>
                <a:cubicBezTo>
                  <a:pt x="4363358" y="4461749"/>
                  <a:pt x="4363326" y="4460773"/>
                  <a:pt x="4363261" y="4459991"/>
                </a:cubicBezTo>
                <a:cubicBezTo>
                  <a:pt x="4363195" y="4459210"/>
                  <a:pt x="4363065" y="4458510"/>
                  <a:pt x="4362870" y="4457891"/>
                </a:cubicBezTo>
                <a:cubicBezTo>
                  <a:pt x="4362675" y="4457273"/>
                  <a:pt x="4362430" y="4456736"/>
                  <a:pt x="4362137" y="4456280"/>
                </a:cubicBezTo>
                <a:cubicBezTo>
                  <a:pt x="4361844" y="4455824"/>
                  <a:pt x="4361307" y="4455205"/>
                  <a:pt x="4360526" y="4454424"/>
                </a:cubicBezTo>
                <a:cubicBezTo>
                  <a:pt x="4359745" y="4453643"/>
                  <a:pt x="4358491" y="4452699"/>
                  <a:pt x="4356766" y="4451592"/>
                </a:cubicBezTo>
                <a:cubicBezTo>
                  <a:pt x="4355040" y="4450485"/>
                  <a:pt x="4353071" y="4449508"/>
                  <a:pt x="4350857" y="4448662"/>
                </a:cubicBezTo>
                <a:cubicBezTo>
                  <a:pt x="4348643" y="4447815"/>
                  <a:pt x="4346217" y="4447132"/>
                  <a:pt x="4343580" y="4446611"/>
                </a:cubicBezTo>
                <a:cubicBezTo>
                  <a:pt x="4340943" y="4446090"/>
                  <a:pt x="4338225" y="4445829"/>
                  <a:pt x="4335425" y="4445829"/>
                </a:cubicBezTo>
                <a:close/>
                <a:moveTo>
                  <a:pt x="6280334" y="4445732"/>
                </a:moveTo>
                <a:cubicBezTo>
                  <a:pt x="6274995" y="4445732"/>
                  <a:pt x="6270323" y="4446448"/>
                  <a:pt x="6266319" y="4447880"/>
                </a:cubicBezTo>
                <a:cubicBezTo>
                  <a:pt x="6262314" y="4449313"/>
                  <a:pt x="6258977" y="4451217"/>
                  <a:pt x="6256308" y="4453594"/>
                </a:cubicBezTo>
                <a:cubicBezTo>
                  <a:pt x="6253638" y="4455971"/>
                  <a:pt x="6251636" y="4458738"/>
                  <a:pt x="6250301" y="4461896"/>
                </a:cubicBezTo>
                <a:cubicBezTo>
                  <a:pt x="6248966" y="4465054"/>
                  <a:pt x="6248299" y="4468358"/>
                  <a:pt x="6248299" y="4471809"/>
                </a:cubicBezTo>
                <a:cubicBezTo>
                  <a:pt x="6248299" y="4475716"/>
                  <a:pt x="6248934" y="4479069"/>
                  <a:pt x="6250203" y="4481869"/>
                </a:cubicBezTo>
                <a:cubicBezTo>
                  <a:pt x="6251473" y="4484669"/>
                  <a:pt x="6253150" y="4487078"/>
                  <a:pt x="6255233" y="4489096"/>
                </a:cubicBezTo>
                <a:cubicBezTo>
                  <a:pt x="6257317" y="4491115"/>
                  <a:pt x="6259677" y="4492824"/>
                  <a:pt x="6262314" y="4494224"/>
                </a:cubicBezTo>
                <a:cubicBezTo>
                  <a:pt x="6264951" y="4495624"/>
                  <a:pt x="6267654" y="4496877"/>
                  <a:pt x="6270421" y="4497984"/>
                </a:cubicBezTo>
                <a:cubicBezTo>
                  <a:pt x="6273188" y="4499091"/>
                  <a:pt x="6275874" y="4500149"/>
                  <a:pt x="6278478" y="4501158"/>
                </a:cubicBezTo>
                <a:cubicBezTo>
                  <a:pt x="6281083" y="4502168"/>
                  <a:pt x="6283427" y="4503323"/>
                  <a:pt x="6285511" y="4504626"/>
                </a:cubicBezTo>
                <a:cubicBezTo>
                  <a:pt x="6287594" y="4505928"/>
                  <a:pt x="6289271" y="4507426"/>
                  <a:pt x="6290540" y="4509118"/>
                </a:cubicBezTo>
                <a:cubicBezTo>
                  <a:pt x="6291810" y="4510811"/>
                  <a:pt x="6292445" y="4512895"/>
                  <a:pt x="6292445" y="4515369"/>
                </a:cubicBezTo>
                <a:cubicBezTo>
                  <a:pt x="6292445" y="4517778"/>
                  <a:pt x="6292006" y="4519862"/>
                  <a:pt x="6291126" y="4521620"/>
                </a:cubicBezTo>
                <a:cubicBezTo>
                  <a:pt x="6290247" y="4523378"/>
                  <a:pt x="6288994" y="4524827"/>
                  <a:pt x="6287366" y="4525966"/>
                </a:cubicBezTo>
                <a:cubicBezTo>
                  <a:pt x="6285738" y="4527106"/>
                  <a:pt x="6283818" y="4527968"/>
                  <a:pt x="6281604" y="4528554"/>
                </a:cubicBezTo>
                <a:cubicBezTo>
                  <a:pt x="6279390" y="4529140"/>
                  <a:pt x="6276916" y="4529433"/>
                  <a:pt x="6274181" y="4529433"/>
                </a:cubicBezTo>
                <a:cubicBezTo>
                  <a:pt x="6270535" y="4529433"/>
                  <a:pt x="6267312" y="4528994"/>
                  <a:pt x="6264512" y="4528115"/>
                </a:cubicBezTo>
                <a:cubicBezTo>
                  <a:pt x="6261712" y="4527236"/>
                  <a:pt x="6259287" y="4526276"/>
                  <a:pt x="6257236" y="4525234"/>
                </a:cubicBezTo>
                <a:cubicBezTo>
                  <a:pt x="6255184" y="4524192"/>
                  <a:pt x="6253459" y="4523232"/>
                  <a:pt x="6252059" y="4522353"/>
                </a:cubicBezTo>
                <a:cubicBezTo>
                  <a:pt x="6250659" y="4521473"/>
                  <a:pt x="6249601" y="4521034"/>
                  <a:pt x="6248885" y="4521034"/>
                </a:cubicBezTo>
                <a:cubicBezTo>
                  <a:pt x="6248429" y="4521034"/>
                  <a:pt x="6248022" y="4521148"/>
                  <a:pt x="6247664" y="4521376"/>
                </a:cubicBezTo>
                <a:cubicBezTo>
                  <a:pt x="6247306" y="4521604"/>
                  <a:pt x="6247029" y="4521978"/>
                  <a:pt x="6246834" y="4522499"/>
                </a:cubicBezTo>
                <a:cubicBezTo>
                  <a:pt x="6246639" y="4523020"/>
                  <a:pt x="6246476" y="4523704"/>
                  <a:pt x="6246345" y="4524550"/>
                </a:cubicBezTo>
                <a:cubicBezTo>
                  <a:pt x="6246215" y="4525397"/>
                  <a:pt x="6246150" y="4526438"/>
                  <a:pt x="6246150" y="4527675"/>
                </a:cubicBezTo>
                <a:cubicBezTo>
                  <a:pt x="6246150" y="4529694"/>
                  <a:pt x="6246313" y="4531289"/>
                  <a:pt x="6246639" y="4532461"/>
                </a:cubicBezTo>
                <a:cubicBezTo>
                  <a:pt x="6246964" y="4533633"/>
                  <a:pt x="6247485" y="4534545"/>
                  <a:pt x="6248201" y="4535196"/>
                </a:cubicBezTo>
                <a:cubicBezTo>
                  <a:pt x="6248917" y="4535847"/>
                  <a:pt x="6250057" y="4536580"/>
                  <a:pt x="6251620" y="4537393"/>
                </a:cubicBezTo>
                <a:cubicBezTo>
                  <a:pt x="6253182" y="4538207"/>
                  <a:pt x="6255087" y="4538989"/>
                  <a:pt x="6257333" y="4539737"/>
                </a:cubicBezTo>
                <a:cubicBezTo>
                  <a:pt x="6259580" y="4540486"/>
                  <a:pt x="6262119" y="4541105"/>
                  <a:pt x="6264951" y="4541593"/>
                </a:cubicBezTo>
                <a:cubicBezTo>
                  <a:pt x="6267784" y="4542082"/>
                  <a:pt x="6270763" y="4542326"/>
                  <a:pt x="6273888" y="4542326"/>
                </a:cubicBezTo>
                <a:cubicBezTo>
                  <a:pt x="6278967" y="4542326"/>
                  <a:pt x="6283622" y="4541707"/>
                  <a:pt x="6287855" y="4540470"/>
                </a:cubicBezTo>
                <a:cubicBezTo>
                  <a:pt x="6292087" y="4539233"/>
                  <a:pt x="6295733" y="4537410"/>
                  <a:pt x="6298793" y="4535001"/>
                </a:cubicBezTo>
                <a:cubicBezTo>
                  <a:pt x="6301854" y="4532591"/>
                  <a:pt x="6304214" y="4529629"/>
                  <a:pt x="6305874" y="4526113"/>
                </a:cubicBezTo>
                <a:cubicBezTo>
                  <a:pt x="6307535" y="4522597"/>
                  <a:pt x="6308365" y="4518592"/>
                  <a:pt x="6308365" y="4514100"/>
                </a:cubicBezTo>
                <a:cubicBezTo>
                  <a:pt x="6308365" y="4510323"/>
                  <a:pt x="6307730" y="4507067"/>
                  <a:pt x="6306460" y="4504333"/>
                </a:cubicBezTo>
                <a:cubicBezTo>
                  <a:pt x="6305191" y="4501598"/>
                  <a:pt x="6303514" y="4499254"/>
                  <a:pt x="6301431" y="4497301"/>
                </a:cubicBezTo>
                <a:cubicBezTo>
                  <a:pt x="6299347" y="4495347"/>
                  <a:pt x="6296954" y="4493687"/>
                  <a:pt x="6294252" y="4492319"/>
                </a:cubicBezTo>
                <a:cubicBezTo>
                  <a:pt x="6291550" y="4490952"/>
                  <a:pt x="6288815" y="4489715"/>
                  <a:pt x="6286048" y="4488608"/>
                </a:cubicBezTo>
                <a:cubicBezTo>
                  <a:pt x="6283280" y="4487501"/>
                  <a:pt x="6280562" y="4486427"/>
                  <a:pt x="6277892" y="4485385"/>
                </a:cubicBezTo>
                <a:cubicBezTo>
                  <a:pt x="6275223" y="4484343"/>
                  <a:pt x="6272846" y="4483171"/>
                  <a:pt x="6270763" y="4481869"/>
                </a:cubicBezTo>
                <a:cubicBezTo>
                  <a:pt x="6268679" y="4480567"/>
                  <a:pt x="6266986" y="4479053"/>
                  <a:pt x="6265684" y="4477327"/>
                </a:cubicBezTo>
                <a:cubicBezTo>
                  <a:pt x="6264382" y="4475602"/>
                  <a:pt x="6263730" y="4473469"/>
                  <a:pt x="6263730" y="4470930"/>
                </a:cubicBezTo>
                <a:cubicBezTo>
                  <a:pt x="6263730" y="4469107"/>
                  <a:pt x="6264072" y="4467414"/>
                  <a:pt x="6264756" y="4465851"/>
                </a:cubicBezTo>
                <a:cubicBezTo>
                  <a:pt x="6265440" y="4464289"/>
                  <a:pt x="6266449" y="4462938"/>
                  <a:pt x="6267784" y="4461798"/>
                </a:cubicBezTo>
                <a:cubicBezTo>
                  <a:pt x="6269119" y="4460659"/>
                  <a:pt x="6270828" y="4459780"/>
                  <a:pt x="6272911" y="4459161"/>
                </a:cubicBezTo>
                <a:cubicBezTo>
                  <a:pt x="6274995" y="4458542"/>
                  <a:pt x="6277404" y="4458233"/>
                  <a:pt x="6280139" y="4458233"/>
                </a:cubicBezTo>
                <a:cubicBezTo>
                  <a:pt x="6283199" y="4458233"/>
                  <a:pt x="6285918" y="4458591"/>
                  <a:pt x="6288294" y="4459308"/>
                </a:cubicBezTo>
                <a:cubicBezTo>
                  <a:pt x="6290671" y="4460024"/>
                  <a:pt x="6292738" y="4460789"/>
                  <a:pt x="6294496" y="4461603"/>
                </a:cubicBezTo>
                <a:cubicBezTo>
                  <a:pt x="6296254" y="4462417"/>
                  <a:pt x="6297687" y="4463182"/>
                  <a:pt x="6298793" y="4463898"/>
                </a:cubicBezTo>
                <a:cubicBezTo>
                  <a:pt x="6299900" y="4464614"/>
                  <a:pt x="6300747" y="4464972"/>
                  <a:pt x="6301333" y="4464972"/>
                </a:cubicBezTo>
                <a:cubicBezTo>
                  <a:pt x="6301724" y="4464972"/>
                  <a:pt x="6302082" y="4464858"/>
                  <a:pt x="6302407" y="4464630"/>
                </a:cubicBezTo>
                <a:cubicBezTo>
                  <a:pt x="6302733" y="4464403"/>
                  <a:pt x="6303009" y="4464028"/>
                  <a:pt x="6303237" y="4463507"/>
                </a:cubicBezTo>
                <a:cubicBezTo>
                  <a:pt x="6303465" y="4462986"/>
                  <a:pt x="6303628" y="4462319"/>
                  <a:pt x="6303726" y="4461505"/>
                </a:cubicBezTo>
                <a:cubicBezTo>
                  <a:pt x="6303823" y="4460691"/>
                  <a:pt x="6303872" y="4459731"/>
                  <a:pt x="6303872" y="4458624"/>
                </a:cubicBezTo>
                <a:cubicBezTo>
                  <a:pt x="6303872" y="4457582"/>
                  <a:pt x="6303823" y="4456703"/>
                  <a:pt x="6303726" y="4455987"/>
                </a:cubicBezTo>
                <a:cubicBezTo>
                  <a:pt x="6303628" y="4455271"/>
                  <a:pt x="6303530" y="4454668"/>
                  <a:pt x="6303433" y="4454180"/>
                </a:cubicBezTo>
                <a:cubicBezTo>
                  <a:pt x="6303335" y="4453692"/>
                  <a:pt x="6303172" y="4453252"/>
                  <a:pt x="6302944" y="4452861"/>
                </a:cubicBezTo>
                <a:cubicBezTo>
                  <a:pt x="6302716" y="4452471"/>
                  <a:pt x="6302261" y="4452015"/>
                  <a:pt x="6301577" y="4451494"/>
                </a:cubicBezTo>
                <a:cubicBezTo>
                  <a:pt x="6300893" y="4450973"/>
                  <a:pt x="6299884" y="4450371"/>
                  <a:pt x="6298549" y="4449687"/>
                </a:cubicBezTo>
                <a:cubicBezTo>
                  <a:pt x="6297214" y="4449003"/>
                  <a:pt x="6295603" y="4448369"/>
                  <a:pt x="6293715" y="4447783"/>
                </a:cubicBezTo>
                <a:cubicBezTo>
                  <a:pt x="6291826" y="4447197"/>
                  <a:pt x="6289710" y="4446708"/>
                  <a:pt x="6287366" y="4446318"/>
                </a:cubicBezTo>
                <a:cubicBezTo>
                  <a:pt x="6285022" y="4445927"/>
                  <a:pt x="6282678" y="4445732"/>
                  <a:pt x="6280334" y="4445732"/>
                </a:cubicBezTo>
                <a:close/>
                <a:moveTo>
                  <a:pt x="6225086" y="4445732"/>
                </a:moveTo>
                <a:cubicBezTo>
                  <a:pt x="6223198" y="4445732"/>
                  <a:pt x="6221326" y="4445976"/>
                  <a:pt x="6219470" y="4446464"/>
                </a:cubicBezTo>
                <a:cubicBezTo>
                  <a:pt x="6217615" y="4446952"/>
                  <a:pt x="6215743" y="4447831"/>
                  <a:pt x="6213854" y="4449101"/>
                </a:cubicBezTo>
                <a:cubicBezTo>
                  <a:pt x="6211966" y="4450371"/>
                  <a:pt x="6209964" y="4452113"/>
                  <a:pt x="6207848" y="4454326"/>
                </a:cubicBezTo>
                <a:cubicBezTo>
                  <a:pt x="6205732" y="4456540"/>
                  <a:pt x="6203469" y="4459405"/>
                  <a:pt x="6201060" y="4462921"/>
                </a:cubicBezTo>
                <a:lnTo>
                  <a:pt x="6201060" y="4450127"/>
                </a:lnTo>
                <a:cubicBezTo>
                  <a:pt x="6201060" y="4449606"/>
                  <a:pt x="6200946" y="4449166"/>
                  <a:pt x="6200718" y="4448808"/>
                </a:cubicBezTo>
                <a:cubicBezTo>
                  <a:pt x="6200490" y="4448450"/>
                  <a:pt x="6200116" y="4448124"/>
                  <a:pt x="6199595" y="4447831"/>
                </a:cubicBezTo>
                <a:cubicBezTo>
                  <a:pt x="6199074" y="4447538"/>
                  <a:pt x="6198341" y="4447343"/>
                  <a:pt x="6197397" y="4447245"/>
                </a:cubicBezTo>
                <a:cubicBezTo>
                  <a:pt x="6196453" y="4447148"/>
                  <a:pt x="6195265" y="4447099"/>
                  <a:pt x="6193832" y="4447099"/>
                </a:cubicBezTo>
                <a:cubicBezTo>
                  <a:pt x="6192335" y="4447099"/>
                  <a:pt x="6191130" y="4447148"/>
                  <a:pt x="6190219" y="4447245"/>
                </a:cubicBezTo>
                <a:cubicBezTo>
                  <a:pt x="6189307" y="4447343"/>
                  <a:pt x="6188558" y="4447538"/>
                  <a:pt x="6187972" y="4447831"/>
                </a:cubicBezTo>
                <a:cubicBezTo>
                  <a:pt x="6187386" y="4448124"/>
                  <a:pt x="6186996" y="4448450"/>
                  <a:pt x="6186800" y="4448808"/>
                </a:cubicBezTo>
                <a:cubicBezTo>
                  <a:pt x="6186605" y="4449166"/>
                  <a:pt x="6186507" y="4449606"/>
                  <a:pt x="6186507" y="4450127"/>
                </a:cubicBezTo>
                <a:lnTo>
                  <a:pt x="6186507" y="4538028"/>
                </a:lnTo>
                <a:cubicBezTo>
                  <a:pt x="6186507" y="4538549"/>
                  <a:pt x="6186621" y="4538989"/>
                  <a:pt x="6186849" y="4539347"/>
                </a:cubicBezTo>
                <a:cubicBezTo>
                  <a:pt x="6187077" y="4539705"/>
                  <a:pt x="6187500" y="4540014"/>
                  <a:pt x="6188119" y="4540275"/>
                </a:cubicBezTo>
                <a:cubicBezTo>
                  <a:pt x="6188737" y="4540535"/>
                  <a:pt x="6189568" y="4540730"/>
                  <a:pt x="6190609" y="4540861"/>
                </a:cubicBezTo>
                <a:cubicBezTo>
                  <a:pt x="6191651" y="4540991"/>
                  <a:pt x="6192953" y="4541056"/>
                  <a:pt x="6194516" y="4541056"/>
                </a:cubicBezTo>
                <a:cubicBezTo>
                  <a:pt x="6196144" y="4541056"/>
                  <a:pt x="6197479" y="4540991"/>
                  <a:pt x="6198521" y="4540861"/>
                </a:cubicBezTo>
                <a:cubicBezTo>
                  <a:pt x="6199562" y="4540730"/>
                  <a:pt x="6200376" y="4540535"/>
                  <a:pt x="6200962" y="4540275"/>
                </a:cubicBezTo>
                <a:cubicBezTo>
                  <a:pt x="6201548" y="4540014"/>
                  <a:pt x="6201971" y="4539705"/>
                  <a:pt x="6202232" y="4539347"/>
                </a:cubicBezTo>
                <a:cubicBezTo>
                  <a:pt x="6202492" y="4538989"/>
                  <a:pt x="6202623" y="4538549"/>
                  <a:pt x="6202623" y="4538028"/>
                </a:cubicBezTo>
                <a:lnTo>
                  <a:pt x="6202623" y="4480209"/>
                </a:lnTo>
                <a:cubicBezTo>
                  <a:pt x="6204902" y="4476627"/>
                  <a:pt x="6206985" y="4473600"/>
                  <a:pt x="6208873" y="4471125"/>
                </a:cubicBezTo>
                <a:cubicBezTo>
                  <a:pt x="6210762" y="4468651"/>
                  <a:pt x="6212568" y="4466665"/>
                  <a:pt x="6214294" y="4465168"/>
                </a:cubicBezTo>
                <a:cubicBezTo>
                  <a:pt x="6216019" y="4463670"/>
                  <a:pt x="6217664" y="4462596"/>
                  <a:pt x="6219226" y="4461945"/>
                </a:cubicBezTo>
                <a:cubicBezTo>
                  <a:pt x="6220789" y="4461293"/>
                  <a:pt x="6222384" y="4460968"/>
                  <a:pt x="6224012" y="4460968"/>
                </a:cubicBezTo>
                <a:cubicBezTo>
                  <a:pt x="6225379" y="4460968"/>
                  <a:pt x="6226649" y="4461098"/>
                  <a:pt x="6227821" y="4461359"/>
                </a:cubicBezTo>
                <a:cubicBezTo>
                  <a:pt x="6228993" y="4461619"/>
                  <a:pt x="6230051" y="4461896"/>
                  <a:pt x="6230995" y="4462189"/>
                </a:cubicBezTo>
                <a:cubicBezTo>
                  <a:pt x="6231939" y="4462482"/>
                  <a:pt x="6232786" y="4462775"/>
                  <a:pt x="6233535" y="4463068"/>
                </a:cubicBezTo>
                <a:cubicBezTo>
                  <a:pt x="6234283" y="4463361"/>
                  <a:pt x="6234918" y="4463507"/>
                  <a:pt x="6235439" y="4463507"/>
                </a:cubicBezTo>
                <a:cubicBezTo>
                  <a:pt x="6235960" y="4463507"/>
                  <a:pt x="6236367" y="4463361"/>
                  <a:pt x="6236660" y="4463068"/>
                </a:cubicBezTo>
                <a:cubicBezTo>
                  <a:pt x="6236953" y="4462775"/>
                  <a:pt x="6237197" y="4462352"/>
                  <a:pt x="6237393" y="4461798"/>
                </a:cubicBezTo>
                <a:cubicBezTo>
                  <a:pt x="6237588" y="4461245"/>
                  <a:pt x="6237718" y="4460480"/>
                  <a:pt x="6237783" y="4459503"/>
                </a:cubicBezTo>
                <a:cubicBezTo>
                  <a:pt x="6237848" y="4458526"/>
                  <a:pt x="6237881" y="4457322"/>
                  <a:pt x="6237881" y="4455889"/>
                </a:cubicBezTo>
                <a:cubicBezTo>
                  <a:pt x="6237881" y="4454392"/>
                  <a:pt x="6237865" y="4453203"/>
                  <a:pt x="6237832" y="4452324"/>
                </a:cubicBezTo>
                <a:cubicBezTo>
                  <a:pt x="6237800" y="4451445"/>
                  <a:pt x="6237734" y="4450778"/>
                  <a:pt x="6237637" y="4450322"/>
                </a:cubicBezTo>
                <a:cubicBezTo>
                  <a:pt x="6237539" y="4449866"/>
                  <a:pt x="6237425" y="4449492"/>
                  <a:pt x="6237295" y="4449199"/>
                </a:cubicBezTo>
                <a:cubicBezTo>
                  <a:pt x="6237165" y="4448906"/>
                  <a:pt x="6236904" y="4448597"/>
                  <a:pt x="6236514" y="4448271"/>
                </a:cubicBezTo>
                <a:cubicBezTo>
                  <a:pt x="6236123" y="4447945"/>
                  <a:pt x="6235455" y="4447620"/>
                  <a:pt x="6234511" y="4447294"/>
                </a:cubicBezTo>
                <a:cubicBezTo>
                  <a:pt x="6233567" y="4446969"/>
                  <a:pt x="6232509" y="4446676"/>
                  <a:pt x="6231337" y="4446415"/>
                </a:cubicBezTo>
                <a:cubicBezTo>
                  <a:pt x="6230165" y="4446155"/>
                  <a:pt x="6229042" y="4445976"/>
                  <a:pt x="6227968" y="4445878"/>
                </a:cubicBezTo>
                <a:cubicBezTo>
                  <a:pt x="6226893" y="4445780"/>
                  <a:pt x="6225933" y="4445732"/>
                  <a:pt x="6225086" y="4445732"/>
                </a:cubicBezTo>
                <a:close/>
                <a:moveTo>
                  <a:pt x="6127590" y="4445732"/>
                </a:moveTo>
                <a:cubicBezTo>
                  <a:pt x="6121144" y="4445732"/>
                  <a:pt x="6115316" y="4446855"/>
                  <a:pt x="6110107" y="4449101"/>
                </a:cubicBezTo>
                <a:cubicBezTo>
                  <a:pt x="6104898" y="4451348"/>
                  <a:pt x="6100454" y="4454571"/>
                  <a:pt x="6096776" y="4458770"/>
                </a:cubicBezTo>
                <a:cubicBezTo>
                  <a:pt x="6093097" y="4462970"/>
                  <a:pt x="6090281" y="4468081"/>
                  <a:pt x="6088327" y="4474104"/>
                </a:cubicBezTo>
                <a:cubicBezTo>
                  <a:pt x="6086374" y="4480127"/>
                  <a:pt x="6085397" y="4486915"/>
                  <a:pt x="6085397" y="4494468"/>
                </a:cubicBezTo>
                <a:cubicBezTo>
                  <a:pt x="6085397" y="4502412"/>
                  <a:pt x="6086341" y="4509379"/>
                  <a:pt x="6088230" y="4515369"/>
                </a:cubicBezTo>
                <a:cubicBezTo>
                  <a:pt x="6090118" y="4521360"/>
                  <a:pt x="6092918" y="4526341"/>
                  <a:pt x="6096629" y="4530312"/>
                </a:cubicBezTo>
                <a:cubicBezTo>
                  <a:pt x="6100340" y="4534284"/>
                  <a:pt x="6104915" y="4537280"/>
                  <a:pt x="6110351" y="4539298"/>
                </a:cubicBezTo>
                <a:cubicBezTo>
                  <a:pt x="6115788" y="4541316"/>
                  <a:pt x="6122121" y="4542326"/>
                  <a:pt x="6129348" y="4542326"/>
                </a:cubicBezTo>
                <a:cubicBezTo>
                  <a:pt x="6133515" y="4542326"/>
                  <a:pt x="6137438" y="4542016"/>
                  <a:pt x="6141117" y="4541398"/>
                </a:cubicBezTo>
                <a:cubicBezTo>
                  <a:pt x="6144796" y="4540779"/>
                  <a:pt x="6148035" y="4540079"/>
                  <a:pt x="6150835" y="4539298"/>
                </a:cubicBezTo>
                <a:cubicBezTo>
                  <a:pt x="6153635" y="4538517"/>
                  <a:pt x="6155914" y="4537719"/>
                  <a:pt x="6157672" y="4536905"/>
                </a:cubicBezTo>
                <a:cubicBezTo>
                  <a:pt x="6159430" y="4536091"/>
                  <a:pt x="6160488" y="4535505"/>
                  <a:pt x="6160846" y="4535147"/>
                </a:cubicBezTo>
                <a:cubicBezTo>
                  <a:pt x="6161204" y="4534789"/>
                  <a:pt x="6161497" y="4534415"/>
                  <a:pt x="6161725" y="4534024"/>
                </a:cubicBezTo>
                <a:cubicBezTo>
                  <a:pt x="6161953" y="4533633"/>
                  <a:pt x="6162116" y="4533194"/>
                  <a:pt x="6162213" y="4532705"/>
                </a:cubicBezTo>
                <a:cubicBezTo>
                  <a:pt x="6162311" y="4532217"/>
                  <a:pt x="6162392" y="4531664"/>
                  <a:pt x="6162458" y="4531045"/>
                </a:cubicBezTo>
                <a:cubicBezTo>
                  <a:pt x="6162523" y="4530426"/>
                  <a:pt x="6162555" y="4529694"/>
                  <a:pt x="6162555" y="4528847"/>
                </a:cubicBezTo>
                <a:cubicBezTo>
                  <a:pt x="6162555" y="4527675"/>
                  <a:pt x="6162506" y="4526682"/>
                  <a:pt x="6162408" y="4525869"/>
                </a:cubicBezTo>
                <a:cubicBezTo>
                  <a:pt x="6162310" y="4525055"/>
                  <a:pt x="6162163" y="4524420"/>
                  <a:pt x="6161966" y="4523964"/>
                </a:cubicBezTo>
                <a:cubicBezTo>
                  <a:pt x="6161770" y="4523508"/>
                  <a:pt x="6161492" y="4523166"/>
                  <a:pt x="6161132" y="4522939"/>
                </a:cubicBezTo>
                <a:cubicBezTo>
                  <a:pt x="6160772" y="4522711"/>
                  <a:pt x="6160364" y="4522597"/>
                  <a:pt x="6159906" y="4522597"/>
                </a:cubicBezTo>
                <a:cubicBezTo>
                  <a:pt x="6159121" y="4522597"/>
                  <a:pt x="6157959" y="4522939"/>
                  <a:pt x="6156421" y="4523622"/>
                </a:cubicBezTo>
                <a:cubicBezTo>
                  <a:pt x="6154883" y="4524306"/>
                  <a:pt x="6152920" y="4525071"/>
                  <a:pt x="6150532" y="4525917"/>
                </a:cubicBezTo>
                <a:cubicBezTo>
                  <a:pt x="6148144" y="4526764"/>
                  <a:pt x="6145314" y="4527529"/>
                  <a:pt x="6142043" y="4528213"/>
                </a:cubicBezTo>
                <a:cubicBezTo>
                  <a:pt x="6138771" y="4528896"/>
                  <a:pt x="6135042" y="4529238"/>
                  <a:pt x="6130854" y="4529238"/>
                </a:cubicBezTo>
                <a:cubicBezTo>
                  <a:pt x="6125555" y="4529238"/>
                  <a:pt x="6121073" y="4528489"/>
                  <a:pt x="6117409" y="4526992"/>
                </a:cubicBezTo>
                <a:cubicBezTo>
                  <a:pt x="6113745" y="4525494"/>
                  <a:pt x="6110768" y="4523345"/>
                  <a:pt x="6108478" y="4520546"/>
                </a:cubicBezTo>
                <a:cubicBezTo>
                  <a:pt x="6106187" y="4517746"/>
                  <a:pt x="6104552" y="4514393"/>
                  <a:pt x="6103570" y="4510486"/>
                </a:cubicBezTo>
                <a:cubicBezTo>
                  <a:pt x="6102589" y="4506579"/>
                  <a:pt x="6102098" y="4502184"/>
                  <a:pt x="6102098" y="4497301"/>
                </a:cubicBezTo>
                <a:lnTo>
                  <a:pt x="6159987" y="4497301"/>
                </a:lnTo>
                <a:cubicBezTo>
                  <a:pt x="6161623" y="4497301"/>
                  <a:pt x="6163078" y="4496763"/>
                  <a:pt x="6164354" y="4495689"/>
                </a:cubicBezTo>
                <a:cubicBezTo>
                  <a:pt x="6165629" y="4494615"/>
                  <a:pt x="6166267" y="4492808"/>
                  <a:pt x="6166267" y="4490268"/>
                </a:cubicBezTo>
                <a:lnTo>
                  <a:pt x="6166267" y="4487338"/>
                </a:lnTo>
                <a:cubicBezTo>
                  <a:pt x="6166267" y="4481608"/>
                  <a:pt x="6165534" y="4476220"/>
                  <a:pt x="6164069" y="4471174"/>
                </a:cubicBezTo>
                <a:cubicBezTo>
                  <a:pt x="6162604" y="4466128"/>
                  <a:pt x="6160309" y="4461733"/>
                  <a:pt x="6157183" y="4457989"/>
                </a:cubicBezTo>
                <a:cubicBezTo>
                  <a:pt x="6154058" y="4454245"/>
                  <a:pt x="6150070" y="4451266"/>
                  <a:pt x="6145219" y="4449052"/>
                </a:cubicBezTo>
                <a:cubicBezTo>
                  <a:pt x="6140368" y="4446839"/>
                  <a:pt x="6134492" y="4445732"/>
                  <a:pt x="6127590" y="4445732"/>
                </a:cubicBezTo>
                <a:close/>
                <a:moveTo>
                  <a:pt x="5922779" y="4445732"/>
                </a:moveTo>
                <a:cubicBezTo>
                  <a:pt x="5919393" y="4445732"/>
                  <a:pt x="5916040" y="4446041"/>
                  <a:pt x="5912720" y="4446659"/>
                </a:cubicBezTo>
                <a:cubicBezTo>
                  <a:pt x="5909399" y="4447278"/>
                  <a:pt x="5906339" y="4448059"/>
                  <a:pt x="5903539" y="4449003"/>
                </a:cubicBezTo>
                <a:cubicBezTo>
                  <a:pt x="5900739" y="4449948"/>
                  <a:pt x="5898265" y="4450989"/>
                  <a:pt x="5896116" y="4452129"/>
                </a:cubicBezTo>
                <a:cubicBezTo>
                  <a:pt x="5893967" y="4453268"/>
                  <a:pt x="5892453" y="4454261"/>
                  <a:pt x="5891574" y="4455108"/>
                </a:cubicBezTo>
                <a:cubicBezTo>
                  <a:pt x="5890695" y="4455954"/>
                  <a:pt x="5890142" y="4456850"/>
                  <a:pt x="5889914" y="4457794"/>
                </a:cubicBezTo>
                <a:cubicBezTo>
                  <a:pt x="5889686" y="4458738"/>
                  <a:pt x="5889572" y="4460024"/>
                  <a:pt x="5889572" y="4461652"/>
                </a:cubicBezTo>
                <a:cubicBezTo>
                  <a:pt x="5889572" y="4462628"/>
                  <a:pt x="5889637" y="4463524"/>
                  <a:pt x="5889768" y="4464337"/>
                </a:cubicBezTo>
                <a:cubicBezTo>
                  <a:pt x="5889897" y="4465151"/>
                  <a:pt x="5890109" y="4465819"/>
                  <a:pt x="5890402" y="4466340"/>
                </a:cubicBezTo>
                <a:cubicBezTo>
                  <a:pt x="5890695" y="4466861"/>
                  <a:pt x="5891037" y="4467251"/>
                  <a:pt x="5891428" y="4467512"/>
                </a:cubicBezTo>
                <a:cubicBezTo>
                  <a:pt x="5891819" y="4467772"/>
                  <a:pt x="5892274" y="4467902"/>
                  <a:pt x="5892795" y="4467902"/>
                </a:cubicBezTo>
                <a:cubicBezTo>
                  <a:pt x="5893577" y="4467902"/>
                  <a:pt x="5894765" y="4467430"/>
                  <a:pt x="5896360" y="4466486"/>
                </a:cubicBezTo>
                <a:cubicBezTo>
                  <a:pt x="5897955" y="4465542"/>
                  <a:pt x="5899941" y="4464500"/>
                  <a:pt x="5902318" y="4463361"/>
                </a:cubicBezTo>
                <a:cubicBezTo>
                  <a:pt x="5904694" y="4462221"/>
                  <a:pt x="5907462" y="4461179"/>
                  <a:pt x="5910620" y="4460235"/>
                </a:cubicBezTo>
                <a:cubicBezTo>
                  <a:pt x="5913777" y="4459291"/>
                  <a:pt x="5917342" y="4458819"/>
                  <a:pt x="5921314" y="4458819"/>
                </a:cubicBezTo>
                <a:cubicBezTo>
                  <a:pt x="5925026" y="4458819"/>
                  <a:pt x="5928151" y="4459259"/>
                  <a:pt x="5930691" y="4460138"/>
                </a:cubicBezTo>
                <a:cubicBezTo>
                  <a:pt x="5933230" y="4461017"/>
                  <a:pt x="5935297" y="4462319"/>
                  <a:pt x="5936893" y="4464044"/>
                </a:cubicBezTo>
                <a:cubicBezTo>
                  <a:pt x="5938488" y="4465770"/>
                  <a:pt x="5939644" y="4467935"/>
                  <a:pt x="5940360" y="4470539"/>
                </a:cubicBezTo>
                <a:cubicBezTo>
                  <a:pt x="5941076" y="4473144"/>
                  <a:pt x="5941434" y="4476139"/>
                  <a:pt x="5941434" y="4479525"/>
                </a:cubicBezTo>
                <a:lnTo>
                  <a:pt x="5941434" y="4486362"/>
                </a:lnTo>
                <a:lnTo>
                  <a:pt x="5929323" y="4486362"/>
                </a:lnTo>
                <a:cubicBezTo>
                  <a:pt x="5922486" y="4486362"/>
                  <a:pt x="5916333" y="4486964"/>
                  <a:pt x="5910864" y="4488169"/>
                </a:cubicBezTo>
                <a:cubicBezTo>
                  <a:pt x="5905395" y="4489373"/>
                  <a:pt x="5900772" y="4491180"/>
                  <a:pt x="5896995" y="4493589"/>
                </a:cubicBezTo>
                <a:cubicBezTo>
                  <a:pt x="5893218" y="4495998"/>
                  <a:pt x="5890321" y="4499026"/>
                  <a:pt x="5888303" y="4502672"/>
                </a:cubicBezTo>
                <a:cubicBezTo>
                  <a:pt x="5886284" y="4506319"/>
                  <a:pt x="5885275" y="4510616"/>
                  <a:pt x="5885275" y="4515565"/>
                </a:cubicBezTo>
                <a:cubicBezTo>
                  <a:pt x="5885275" y="4519797"/>
                  <a:pt x="5886007" y="4523573"/>
                  <a:pt x="5887472" y="4526894"/>
                </a:cubicBezTo>
                <a:cubicBezTo>
                  <a:pt x="5888937" y="4530215"/>
                  <a:pt x="5890988" y="4533015"/>
                  <a:pt x="5893625" y="4535294"/>
                </a:cubicBezTo>
                <a:cubicBezTo>
                  <a:pt x="5896263" y="4537573"/>
                  <a:pt x="5899453" y="4539314"/>
                  <a:pt x="5903197" y="4540519"/>
                </a:cubicBezTo>
                <a:cubicBezTo>
                  <a:pt x="5906941" y="4541723"/>
                  <a:pt x="5911124" y="4542326"/>
                  <a:pt x="5915747" y="4542326"/>
                </a:cubicBezTo>
                <a:cubicBezTo>
                  <a:pt x="5921021" y="4542326"/>
                  <a:pt x="5926019" y="4541186"/>
                  <a:pt x="5930739" y="4538907"/>
                </a:cubicBezTo>
                <a:cubicBezTo>
                  <a:pt x="5935460" y="4536628"/>
                  <a:pt x="5939741" y="4533438"/>
                  <a:pt x="5943583" y="4529336"/>
                </a:cubicBezTo>
                <a:lnTo>
                  <a:pt x="5943583" y="4538126"/>
                </a:lnTo>
                <a:cubicBezTo>
                  <a:pt x="5943583" y="4538907"/>
                  <a:pt x="5943810" y="4539493"/>
                  <a:pt x="5944267" y="4539884"/>
                </a:cubicBezTo>
                <a:cubicBezTo>
                  <a:pt x="5944722" y="4540275"/>
                  <a:pt x="5945455" y="4540568"/>
                  <a:pt x="5946464" y="4540763"/>
                </a:cubicBezTo>
                <a:cubicBezTo>
                  <a:pt x="5947473" y="4540958"/>
                  <a:pt x="5948824" y="4541056"/>
                  <a:pt x="5950517" y="4541056"/>
                </a:cubicBezTo>
                <a:cubicBezTo>
                  <a:pt x="5952275" y="4541056"/>
                  <a:pt x="5953610" y="4540958"/>
                  <a:pt x="5954522" y="4540763"/>
                </a:cubicBezTo>
                <a:cubicBezTo>
                  <a:pt x="5955433" y="4540568"/>
                  <a:pt x="5956150" y="4540275"/>
                  <a:pt x="5956670" y="4539884"/>
                </a:cubicBezTo>
                <a:cubicBezTo>
                  <a:pt x="5957191" y="4539493"/>
                  <a:pt x="5957452" y="4538907"/>
                  <a:pt x="5957452" y="4538126"/>
                </a:cubicBezTo>
                <a:lnTo>
                  <a:pt x="5957452" y="4478841"/>
                </a:lnTo>
                <a:cubicBezTo>
                  <a:pt x="5957452" y="4473372"/>
                  <a:pt x="5956833" y="4468586"/>
                  <a:pt x="5955596" y="4464484"/>
                </a:cubicBezTo>
                <a:cubicBezTo>
                  <a:pt x="5954359" y="4460382"/>
                  <a:pt x="5952373" y="4456947"/>
                  <a:pt x="5949638" y="4454180"/>
                </a:cubicBezTo>
                <a:cubicBezTo>
                  <a:pt x="5946904" y="4451413"/>
                  <a:pt x="5943322" y="4449313"/>
                  <a:pt x="5938895" y="4447880"/>
                </a:cubicBezTo>
                <a:cubicBezTo>
                  <a:pt x="5934467" y="4446448"/>
                  <a:pt x="5929095" y="4445732"/>
                  <a:pt x="5922779" y="4445732"/>
                </a:cubicBezTo>
                <a:close/>
                <a:moveTo>
                  <a:pt x="5863136" y="4445732"/>
                </a:moveTo>
                <a:cubicBezTo>
                  <a:pt x="5861248" y="4445732"/>
                  <a:pt x="5859376" y="4445976"/>
                  <a:pt x="5857520" y="4446464"/>
                </a:cubicBezTo>
                <a:cubicBezTo>
                  <a:pt x="5855665" y="4446952"/>
                  <a:pt x="5853793" y="4447831"/>
                  <a:pt x="5851904" y="4449101"/>
                </a:cubicBezTo>
                <a:cubicBezTo>
                  <a:pt x="5850016" y="4450371"/>
                  <a:pt x="5848014" y="4452113"/>
                  <a:pt x="5845898" y="4454326"/>
                </a:cubicBezTo>
                <a:cubicBezTo>
                  <a:pt x="5843782" y="4456540"/>
                  <a:pt x="5841519" y="4459405"/>
                  <a:pt x="5839110" y="4462921"/>
                </a:cubicBezTo>
                <a:lnTo>
                  <a:pt x="5839110" y="4450127"/>
                </a:lnTo>
                <a:cubicBezTo>
                  <a:pt x="5839110" y="4449606"/>
                  <a:pt x="5838996" y="4449166"/>
                  <a:pt x="5838768" y="4448808"/>
                </a:cubicBezTo>
                <a:cubicBezTo>
                  <a:pt x="5838540" y="4448450"/>
                  <a:pt x="5838166" y="4448124"/>
                  <a:pt x="5837645" y="4447831"/>
                </a:cubicBezTo>
                <a:cubicBezTo>
                  <a:pt x="5837124" y="4447538"/>
                  <a:pt x="5836392" y="4447343"/>
                  <a:pt x="5835447" y="4447245"/>
                </a:cubicBezTo>
                <a:cubicBezTo>
                  <a:pt x="5834503" y="4447148"/>
                  <a:pt x="5833315" y="4447099"/>
                  <a:pt x="5831882" y="4447099"/>
                </a:cubicBezTo>
                <a:cubicBezTo>
                  <a:pt x="5830385" y="4447099"/>
                  <a:pt x="5829181" y="4447148"/>
                  <a:pt x="5828269" y="4447245"/>
                </a:cubicBezTo>
                <a:cubicBezTo>
                  <a:pt x="5827357" y="4447343"/>
                  <a:pt x="5826608" y="4447538"/>
                  <a:pt x="5826022" y="4447831"/>
                </a:cubicBezTo>
                <a:cubicBezTo>
                  <a:pt x="5825436" y="4448124"/>
                  <a:pt x="5825046" y="4448450"/>
                  <a:pt x="5824850" y="4448808"/>
                </a:cubicBezTo>
                <a:cubicBezTo>
                  <a:pt x="5824655" y="4449166"/>
                  <a:pt x="5824557" y="4449606"/>
                  <a:pt x="5824557" y="4450127"/>
                </a:cubicBezTo>
                <a:lnTo>
                  <a:pt x="5824557" y="4538028"/>
                </a:lnTo>
                <a:cubicBezTo>
                  <a:pt x="5824557" y="4538549"/>
                  <a:pt x="5824672" y="4538989"/>
                  <a:pt x="5824899" y="4539347"/>
                </a:cubicBezTo>
                <a:cubicBezTo>
                  <a:pt x="5825127" y="4539705"/>
                  <a:pt x="5825551" y="4540014"/>
                  <a:pt x="5826169" y="4540275"/>
                </a:cubicBezTo>
                <a:cubicBezTo>
                  <a:pt x="5826788" y="4540535"/>
                  <a:pt x="5827618" y="4540730"/>
                  <a:pt x="5828659" y="4540861"/>
                </a:cubicBezTo>
                <a:cubicBezTo>
                  <a:pt x="5829701" y="4540991"/>
                  <a:pt x="5831003" y="4541056"/>
                  <a:pt x="5832566" y="4541056"/>
                </a:cubicBezTo>
                <a:cubicBezTo>
                  <a:pt x="5834194" y="4541056"/>
                  <a:pt x="5835529" y="4540991"/>
                  <a:pt x="5836571" y="4540861"/>
                </a:cubicBezTo>
                <a:cubicBezTo>
                  <a:pt x="5837613" y="4540730"/>
                  <a:pt x="5838426" y="4540535"/>
                  <a:pt x="5839012" y="4540275"/>
                </a:cubicBezTo>
                <a:cubicBezTo>
                  <a:pt x="5839598" y="4540014"/>
                  <a:pt x="5840022" y="4539705"/>
                  <a:pt x="5840282" y="4539347"/>
                </a:cubicBezTo>
                <a:cubicBezTo>
                  <a:pt x="5840543" y="4538989"/>
                  <a:pt x="5840673" y="4538549"/>
                  <a:pt x="5840673" y="4538028"/>
                </a:cubicBezTo>
                <a:lnTo>
                  <a:pt x="5840673" y="4480209"/>
                </a:lnTo>
                <a:cubicBezTo>
                  <a:pt x="5842952" y="4476627"/>
                  <a:pt x="5845035" y="4473600"/>
                  <a:pt x="5846923" y="4471125"/>
                </a:cubicBezTo>
                <a:cubicBezTo>
                  <a:pt x="5848812" y="4468651"/>
                  <a:pt x="5850619" y="4466665"/>
                  <a:pt x="5852344" y="4465168"/>
                </a:cubicBezTo>
                <a:cubicBezTo>
                  <a:pt x="5854070" y="4463670"/>
                  <a:pt x="5855714" y="4462596"/>
                  <a:pt x="5857276" y="4461945"/>
                </a:cubicBezTo>
                <a:cubicBezTo>
                  <a:pt x="5858839" y="4461293"/>
                  <a:pt x="5860434" y="4460968"/>
                  <a:pt x="5862062" y="4460968"/>
                </a:cubicBezTo>
                <a:cubicBezTo>
                  <a:pt x="5863429" y="4460968"/>
                  <a:pt x="5864699" y="4461098"/>
                  <a:pt x="5865871" y="4461359"/>
                </a:cubicBezTo>
                <a:cubicBezTo>
                  <a:pt x="5867043" y="4461619"/>
                  <a:pt x="5868101" y="4461896"/>
                  <a:pt x="5869045" y="4462189"/>
                </a:cubicBezTo>
                <a:cubicBezTo>
                  <a:pt x="5869990" y="4462482"/>
                  <a:pt x="5870836" y="4462775"/>
                  <a:pt x="5871585" y="4463068"/>
                </a:cubicBezTo>
                <a:cubicBezTo>
                  <a:pt x="5872334" y="4463361"/>
                  <a:pt x="5872969" y="4463507"/>
                  <a:pt x="5873489" y="4463507"/>
                </a:cubicBezTo>
                <a:cubicBezTo>
                  <a:pt x="5874010" y="4463507"/>
                  <a:pt x="5874417" y="4463361"/>
                  <a:pt x="5874710" y="4463068"/>
                </a:cubicBezTo>
                <a:cubicBezTo>
                  <a:pt x="5875003" y="4462775"/>
                  <a:pt x="5875247" y="4462352"/>
                  <a:pt x="5875443" y="4461798"/>
                </a:cubicBezTo>
                <a:cubicBezTo>
                  <a:pt x="5875638" y="4461245"/>
                  <a:pt x="5875768" y="4460480"/>
                  <a:pt x="5875833" y="4459503"/>
                </a:cubicBezTo>
                <a:cubicBezTo>
                  <a:pt x="5875899" y="4458526"/>
                  <a:pt x="5875931" y="4457322"/>
                  <a:pt x="5875931" y="4455889"/>
                </a:cubicBezTo>
                <a:cubicBezTo>
                  <a:pt x="5875931" y="4454392"/>
                  <a:pt x="5875915" y="4453203"/>
                  <a:pt x="5875882" y="4452324"/>
                </a:cubicBezTo>
                <a:cubicBezTo>
                  <a:pt x="5875850" y="4451445"/>
                  <a:pt x="5875784" y="4450778"/>
                  <a:pt x="5875687" y="4450322"/>
                </a:cubicBezTo>
                <a:cubicBezTo>
                  <a:pt x="5875589" y="4449866"/>
                  <a:pt x="5875475" y="4449492"/>
                  <a:pt x="5875345" y="4449199"/>
                </a:cubicBezTo>
                <a:cubicBezTo>
                  <a:pt x="5875215" y="4448906"/>
                  <a:pt x="5874954" y="4448597"/>
                  <a:pt x="5874564" y="4448271"/>
                </a:cubicBezTo>
                <a:cubicBezTo>
                  <a:pt x="5874173" y="4447945"/>
                  <a:pt x="5873506" y="4447620"/>
                  <a:pt x="5872561" y="4447294"/>
                </a:cubicBezTo>
                <a:cubicBezTo>
                  <a:pt x="5871618" y="4446969"/>
                  <a:pt x="5870559" y="4446676"/>
                  <a:pt x="5869387" y="4446415"/>
                </a:cubicBezTo>
                <a:cubicBezTo>
                  <a:pt x="5868215" y="4446155"/>
                  <a:pt x="5867092" y="4445976"/>
                  <a:pt x="5866018" y="4445878"/>
                </a:cubicBezTo>
                <a:cubicBezTo>
                  <a:pt x="5864943" y="4445780"/>
                  <a:pt x="5863983" y="4445732"/>
                  <a:pt x="5863136" y="4445732"/>
                </a:cubicBezTo>
                <a:close/>
                <a:moveTo>
                  <a:pt x="5478277" y="4445732"/>
                </a:moveTo>
                <a:cubicBezTo>
                  <a:pt x="5473263" y="4445732"/>
                  <a:pt x="5468298" y="4447018"/>
                  <a:pt x="5463382" y="4449590"/>
                </a:cubicBezTo>
                <a:cubicBezTo>
                  <a:pt x="5458466" y="4452161"/>
                  <a:pt x="5453534" y="4456215"/>
                  <a:pt x="5448585" y="4461749"/>
                </a:cubicBezTo>
                <a:lnTo>
                  <a:pt x="5448585" y="4450127"/>
                </a:lnTo>
                <a:cubicBezTo>
                  <a:pt x="5448585" y="4449606"/>
                  <a:pt x="5448471" y="4449166"/>
                  <a:pt x="5448244" y="4448808"/>
                </a:cubicBezTo>
                <a:cubicBezTo>
                  <a:pt x="5448015" y="4448450"/>
                  <a:pt x="5447641" y="4448124"/>
                  <a:pt x="5447120" y="4447831"/>
                </a:cubicBezTo>
                <a:cubicBezTo>
                  <a:pt x="5446599" y="4447538"/>
                  <a:pt x="5445867" y="4447343"/>
                  <a:pt x="5444923" y="4447245"/>
                </a:cubicBezTo>
                <a:cubicBezTo>
                  <a:pt x="5443978" y="4447148"/>
                  <a:pt x="5442790" y="4447099"/>
                  <a:pt x="5441358" y="4447099"/>
                </a:cubicBezTo>
                <a:cubicBezTo>
                  <a:pt x="5439860" y="4447099"/>
                  <a:pt x="5438656" y="4447148"/>
                  <a:pt x="5437744" y="4447245"/>
                </a:cubicBezTo>
                <a:cubicBezTo>
                  <a:pt x="5436832" y="4447343"/>
                  <a:pt x="5436084" y="4447538"/>
                  <a:pt x="5435498" y="4447831"/>
                </a:cubicBezTo>
                <a:cubicBezTo>
                  <a:pt x="5434912" y="4448124"/>
                  <a:pt x="5434521" y="4448450"/>
                  <a:pt x="5434326" y="4448808"/>
                </a:cubicBezTo>
                <a:cubicBezTo>
                  <a:pt x="5434131" y="4449166"/>
                  <a:pt x="5434033" y="4449606"/>
                  <a:pt x="5434033" y="4450127"/>
                </a:cubicBezTo>
                <a:lnTo>
                  <a:pt x="5434033" y="4538028"/>
                </a:lnTo>
                <a:cubicBezTo>
                  <a:pt x="5434033" y="4538549"/>
                  <a:pt x="5434147" y="4538989"/>
                  <a:pt x="5434375" y="4539347"/>
                </a:cubicBezTo>
                <a:cubicBezTo>
                  <a:pt x="5434602" y="4539705"/>
                  <a:pt x="5435026" y="4540014"/>
                  <a:pt x="5435644" y="4540275"/>
                </a:cubicBezTo>
                <a:cubicBezTo>
                  <a:pt x="5436263" y="4540535"/>
                  <a:pt x="5437093" y="4540730"/>
                  <a:pt x="5438135" y="4540861"/>
                </a:cubicBezTo>
                <a:cubicBezTo>
                  <a:pt x="5439176" y="4540991"/>
                  <a:pt x="5440479" y="4541056"/>
                  <a:pt x="5442042" y="4541056"/>
                </a:cubicBezTo>
                <a:cubicBezTo>
                  <a:pt x="5443669" y="4541056"/>
                  <a:pt x="5445004" y="4540991"/>
                  <a:pt x="5446046" y="4540861"/>
                </a:cubicBezTo>
                <a:cubicBezTo>
                  <a:pt x="5447088" y="4540730"/>
                  <a:pt x="5447902" y="4540535"/>
                  <a:pt x="5448488" y="4540275"/>
                </a:cubicBezTo>
                <a:cubicBezTo>
                  <a:pt x="5449074" y="4540014"/>
                  <a:pt x="5449497" y="4539705"/>
                  <a:pt x="5449757" y="4539347"/>
                </a:cubicBezTo>
                <a:cubicBezTo>
                  <a:pt x="5450018" y="4538989"/>
                  <a:pt x="5450148" y="4538549"/>
                  <a:pt x="5450148" y="4538028"/>
                </a:cubicBezTo>
                <a:lnTo>
                  <a:pt x="5450148" y="4476595"/>
                </a:lnTo>
                <a:cubicBezTo>
                  <a:pt x="5454576" y="4471060"/>
                  <a:pt x="5458808" y="4466861"/>
                  <a:pt x="5462845" y="4463996"/>
                </a:cubicBezTo>
                <a:cubicBezTo>
                  <a:pt x="5466882" y="4461131"/>
                  <a:pt x="5470919" y="4459698"/>
                  <a:pt x="5474956" y="4459698"/>
                </a:cubicBezTo>
                <a:cubicBezTo>
                  <a:pt x="5478081" y="4459698"/>
                  <a:pt x="5480832" y="4460284"/>
                  <a:pt x="5483209" y="4461456"/>
                </a:cubicBezTo>
                <a:cubicBezTo>
                  <a:pt x="5485585" y="4462628"/>
                  <a:pt x="5487522" y="4464321"/>
                  <a:pt x="5489020" y="4466535"/>
                </a:cubicBezTo>
                <a:cubicBezTo>
                  <a:pt x="5490518" y="4468749"/>
                  <a:pt x="5491657" y="4471386"/>
                  <a:pt x="5492439" y="4474446"/>
                </a:cubicBezTo>
                <a:cubicBezTo>
                  <a:pt x="5493220" y="4477506"/>
                  <a:pt x="5493611" y="4481543"/>
                  <a:pt x="5493611" y="4486557"/>
                </a:cubicBezTo>
                <a:lnTo>
                  <a:pt x="5493611" y="4538028"/>
                </a:lnTo>
                <a:cubicBezTo>
                  <a:pt x="5493611" y="4538549"/>
                  <a:pt x="5493741" y="4538989"/>
                  <a:pt x="5494001" y="4539347"/>
                </a:cubicBezTo>
                <a:cubicBezTo>
                  <a:pt x="5494261" y="4539705"/>
                  <a:pt x="5494685" y="4540014"/>
                  <a:pt x="5495271" y="4540275"/>
                </a:cubicBezTo>
                <a:cubicBezTo>
                  <a:pt x="5495857" y="4540535"/>
                  <a:pt x="5496671" y="4540730"/>
                  <a:pt x="5497713" y="4540861"/>
                </a:cubicBezTo>
                <a:cubicBezTo>
                  <a:pt x="5498754" y="4540991"/>
                  <a:pt x="5500089" y="4541056"/>
                  <a:pt x="5501717" y="4541056"/>
                </a:cubicBezTo>
                <a:cubicBezTo>
                  <a:pt x="5503280" y="4541056"/>
                  <a:pt x="5504582" y="4540991"/>
                  <a:pt x="5505624" y="4540861"/>
                </a:cubicBezTo>
                <a:cubicBezTo>
                  <a:pt x="5506665" y="4540730"/>
                  <a:pt x="5507480" y="4540535"/>
                  <a:pt x="5508066" y="4540275"/>
                </a:cubicBezTo>
                <a:cubicBezTo>
                  <a:pt x="5508652" y="4540014"/>
                  <a:pt x="5509075" y="4539705"/>
                  <a:pt x="5509335" y="4539347"/>
                </a:cubicBezTo>
                <a:cubicBezTo>
                  <a:pt x="5509595" y="4538989"/>
                  <a:pt x="5509726" y="4538549"/>
                  <a:pt x="5509726" y="4538028"/>
                </a:cubicBezTo>
                <a:lnTo>
                  <a:pt x="5509726" y="4484408"/>
                </a:lnTo>
                <a:cubicBezTo>
                  <a:pt x="5509726" y="4478158"/>
                  <a:pt x="5509189" y="4472802"/>
                  <a:pt x="5508114" y="4468342"/>
                </a:cubicBezTo>
                <a:cubicBezTo>
                  <a:pt x="5507040" y="4463882"/>
                  <a:pt x="5505265" y="4459991"/>
                  <a:pt x="5502791" y="4456670"/>
                </a:cubicBezTo>
                <a:cubicBezTo>
                  <a:pt x="5500317" y="4453350"/>
                  <a:pt x="5497078" y="4450696"/>
                  <a:pt x="5493073" y="4448710"/>
                </a:cubicBezTo>
                <a:cubicBezTo>
                  <a:pt x="5489069" y="4446725"/>
                  <a:pt x="5484137" y="4445732"/>
                  <a:pt x="5478277" y="4445732"/>
                </a:cubicBezTo>
                <a:close/>
                <a:moveTo>
                  <a:pt x="5375116" y="4445732"/>
                </a:moveTo>
                <a:cubicBezTo>
                  <a:pt x="5368669" y="4445732"/>
                  <a:pt x="5362841" y="4446855"/>
                  <a:pt x="5357633" y="4449101"/>
                </a:cubicBezTo>
                <a:cubicBezTo>
                  <a:pt x="5352423" y="4451348"/>
                  <a:pt x="5347980" y="4454571"/>
                  <a:pt x="5344301" y="4458770"/>
                </a:cubicBezTo>
                <a:cubicBezTo>
                  <a:pt x="5340622" y="4462970"/>
                  <a:pt x="5337806" y="4468081"/>
                  <a:pt x="5335853" y="4474104"/>
                </a:cubicBezTo>
                <a:cubicBezTo>
                  <a:pt x="5333899" y="4480127"/>
                  <a:pt x="5332923" y="4486915"/>
                  <a:pt x="5332923" y="4494468"/>
                </a:cubicBezTo>
                <a:cubicBezTo>
                  <a:pt x="5332923" y="4502412"/>
                  <a:pt x="5333866" y="4509379"/>
                  <a:pt x="5335755" y="4515369"/>
                </a:cubicBezTo>
                <a:cubicBezTo>
                  <a:pt x="5337643" y="4521360"/>
                  <a:pt x="5340443" y="4526341"/>
                  <a:pt x="5344155" y="4530312"/>
                </a:cubicBezTo>
                <a:cubicBezTo>
                  <a:pt x="5347866" y="4534284"/>
                  <a:pt x="5352440" y="4537280"/>
                  <a:pt x="5357877" y="4539298"/>
                </a:cubicBezTo>
                <a:cubicBezTo>
                  <a:pt x="5363314" y="4541316"/>
                  <a:pt x="5369646" y="4542326"/>
                  <a:pt x="5376874" y="4542326"/>
                </a:cubicBezTo>
                <a:cubicBezTo>
                  <a:pt x="5381040" y="4542326"/>
                  <a:pt x="5384963" y="4542016"/>
                  <a:pt x="5388643" y="4541398"/>
                </a:cubicBezTo>
                <a:cubicBezTo>
                  <a:pt x="5392321" y="4540779"/>
                  <a:pt x="5395561" y="4540079"/>
                  <a:pt x="5398361" y="4539298"/>
                </a:cubicBezTo>
                <a:cubicBezTo>
                  <a:pt x="5401160" y="4538517"/>
                  <a:pt x="5403439" y="4537719"/>
                  <a:pt x="5405197" y="4536905"/>
                </a:cubicBezTo>
                <a:cubicBezTo>
                  <a:pt x="5406955" y="4536091"/>
                  <a:pt x="5408013" y="4535505"/>
                  <a:pt x="5408372" y="4535147"/>
                </a:cubicBezTo>
                <a:cubicBezTo>
                  <a:pt x="5408729" y="4534789"/>
                  <a:pt x="5409022" y="4534415"/>
                  <a:pt x="5409251" y="4534024"/>
                </a:cubicBezTo>
                <a:cubicBezTo>
                  <a:pt x="5409478" y="4533633"/>
                  <a:pt x="5409641" y="4533194"/>
                  <a:pt x="5409739" y="4532705"/>
                </a:cubicBezTo>
                <a:cubicBezTo>
                  <a:pt x="5409837" y="4532217"/>
                  <a:pt x="5409918" y="4531664"/>
                  <a:pt x="5409983" y="4531045"/>
                </a:cubicBezTo>
                <a:cubicBezTo>
                  <a:pt x="5410048" y="4530426"/>
                  <a:pt x="5410081" y="4529694"/>
                  <a:pt x="5410081" y="4528847"/>
                </a:cubicBezTo>
                <a:cubicBezTo>
                  <a:pt x="5410081" y="4527675"/>
                  <a:pt x="5410031" y="4526682"/>
                  <a:pt x="5409933" y="4525869"/>
                </a:cubicBezTo>
                <a:cubicBezTo>
                  <a:pt x="5409835" y="4525055"/>
                  <a:pt x="5409688" y="4524420"/>
                  <a:pt x="5409492" y="4523964"/>
                </a:cubicBezTo>
                <a:cubicBezTo>
                  <a:pt x="5409295" y="4523508"/>
                  <a:pt x="5409017" y="4523166"/>
                  <a:pt x="5408658" y="4522939"/>
                </a:cubicBezTo>
                <a:cubicBezTo>
                  <a:pt x="5408298" y="4522711"/>
                  <a:pt x="5407889" y="4522597"/>
                  <a:pt x="5407432" y="4522597"/>
                </a:cubicBezTo>
                <a:cubicBezTo>
                  <a:pt x="5406646" y="4522597"/>
                  <a:pt x="5405484" y="4522939"/>
                  <a:pt x="5403947" y="4523622"/>
                </a:cubicBezTo>
                <a:cubicBezTo>
                  <a:pt x="5402409" y="4524306"/>
                  <a:pt x="5400446" y="4525071"/>
                  <a:pt x="5398057" y="4525917"/>
                </a:cubicBezTo>
                <a:cubicBezTo>
                  <a:pt x="5395669" y="4526764"/>
                  <a:pt x="5392839" y="4527529"/>
                  <a:pt x="5389568" y="4528213"/>
                </a:cubicBezTo>
                <a:cubicBezTo>
                  <a:pt x="5386297" y="4528896"/>
                  <a:pt x="5382567" y="4529238"/>
                  <a:pt x="5378380" y="4529238"/>
                </a:cubicBezTo>
                <a:cubicBezTo>
                  <a:pt x="5373080" y="4529238"/>
                  <a:pt x="5368598" y="4528489"/>
                  <a:pt x="5364934" y="4526992"/>
                </a:cubicBezTo>
                <a:cubicBezTo>
                  <a:pt x="5361270" y="4525494"/>
                  <a:pt x="5358293" y="4523345"/>
                  <a:pt x="5356003" y="4520546"/>
                </a:cubicBezTo>
                <a:cubicBezTo>
                  <a:pt x="5353713" y="4517746"/>
                  <a:pt x="5352077" y="4514393"/>
                  <a:pt x="5351096" y="4510486"/>
                </a:cubicBezTo>
                <a:cubicBezTo>
                  <a:pt x="5350114" y="4506579"/>
                  <a:pt x="5349624" y="4502184"/>
                  <a:pt x="5349624" y="4497301"/>
                </a:cubicBezTo>
                <a:lnTo>
                  <a:pt x="5407512" y="4497301"/>
                </a:lnTo>
                <a:cubicBezTo>
                  <a:pt x="5409148" y="4497301"/>
                  <a:pt x="5410604" y="4496763"/>
                  <a:pt x="5411879" y="4495689"/>
                </a:cubicBezTo>
                <a:cubicBezTo>
                  <a:pt x="5413154" y="4494615"/>
                  <a:pt x="5413792" y="4492808"/>
                  <a:pt x="5413792" y="4490268"/>
                </a:cubicBezTo>
                <a:lnTo>
                  <a:pt x="5413792" y="4487338"/>
                </a:lnTo>
                <a:cubicBezTo>
                  <a:pt x="5413792" y="4481608"/>
                  <a:pt x="5413060" y="4476220"/>
                  <a:pt x="5411595" y="4471174"/>
                </a:cubicBezTo>
                <a:cubicBezTo>
                  <a:pt x="5410130" y="4466128"/>
                  <a:pt x="5407834" y="4461733"/>
                  <a:pt x="5404709" y="4457989"/>
                </a:cubicBezTo>
                <a:cubicBezTo>
                  <a:pt x="5401584" y="4454245"/>
                  <a:pt x="5397595" y="4451266"/>
                  <a:pt x="5392745" y="4449052"/>
                </a:cubicBezTo>
                <a:cubicBezTo>
                  <a:pt x="5387894" y="4446839"/>
                  <a:pt x="5382017" y="4445732"/>
                  <a:pt x="5375116" y="4445732"/>
                </a:cubicBezTo>
                <a:close/>
                <a:moveTo>
                  <a:pt x="5279865" y="4445732"/>
                </a:moveTo>
                <a:cubicBezTo>
                  <a:pt x="5273419" y="4445732"/>
                  <a:pt x="5267591" y="4446855"/>
                  <a:pt x="5262382" y="4449101"/>
                </a:cubicBezTo>
                <a:cubicBezTo>
                  <a:pt x="5257173" y="4451348"/>
                  <a:pt x="5252730" y="4454571"/>
                  <a:pt x="5249051" y="4458770"/>
                </a:cubicBezTo>
                <a:cubicBezTo>
                  <a:pt x="5245372" y="4462970"/>
                  <a:pt x="5242556" y="4468081"/>
                  <a:pt x="5240602" y="4474104"/>
                </a:cubicBezTo>
                <a:cubicBezTo>
                  <a:pt x="5238649" y="4480127"/>
                  <a:pt x="5237672" y="4486915"/>
                  <a:pt x="5237672" y="4494468"/>
                </a:cubicBezTo>
                <a:cubicBezTo>
                  <a:pt x="5237672" y="4502412"/>
                  <a:pt x="5238616" y="4509379"/>
                  <a:pt x="5240505" y="4515369"/>
                </a:cubicBezTo>
                <a:cubicBezTo>
                  <a:pt x="5242393" y="4521360"/>
                  <a:pt x="5245193" y="4526341"/>
                  <a:pt x="5248904" y="4530312"/>
                </a:cubicBezTo>
                <a:cubicBezTo>
                  <a:pt x="5252616" y="4534284"/>
                  <a:pt x="5257190" y="4537280"/>
                  <a:pt x="5262627" y="4539298"/>
                </a:cubicBezTo>
                <a:cubicBezTo>
                  <a:pt x="5268064" y="4541316"/>
                  <a:pt x="5274396" y="4542326"/>
                  <a:pt x="5281623" y="4542326"/>
                </a:cubicBezTo>
                <a:cubicBezTo>
                  <a:pt x="5285790" y="4542326"/>
                  <a:pt x="5289713" y="4542016"/>
                  <a:pt x="5293392" y="4541398"/>
                </a:cubicBezTo>
                <a:cubicBezTo>
                  <a:pt x="5297071" y="4540779"/>
                  <a:pt x="5300310" y="4540079"/>
                  <a:pt x="5303110" y="4539298"/>
                </a:cubicBezTo>
                <a:cubicBezTo>
                  <a:pt x="5305910" y="4538517"/>
                  <a:pt x="5308189" y="4537719"/>
                  <a:pt x="5309947" y="4536905"/>
                </a:cubicBezTo>
                <a:cubicBezTo>
                  <a:pt x="5311705" y="4536091"/>
                  <a:pt x="5312763" y="4535505"/>
                  <a:pt x="5313121" y="4535147"/>
                </a:cubicBezTo>
                <a:cubicBezTo>
                  <a:pt x="5313479" y="4534789"/>
                  <a:pt x="5313772" y="4534415"/>
                  <a:pt x="5314000" y="4534024"/>
                </a:cubicBezTo>
                <a:cubicBezTo>
                  <a:pt x="5314228" y="4533633"/>
                  <a:pt x="5314391" y="4533194"/>
                  <a:pt x="5314489" y="4532705"/>
                </a:cubicBezTo>
                <a:cubicBezTo>
                  <a:pt x="5314586" y="4532217"/>
                  <a:pt x="5314668" y="4531664"/>
                  <a:pt x="5314733" y="4531045"/>
                </a:cubicBezTo>
                <a:cubicBezTo>
                  <a:pt x="5314798" y="4530426"/>
                  <a:pt x="5314830" y="4529694"/>
                  <a:pt x="5314830" y="4528847"/>
                </a:cubicBezTo>
                <a:cubicBezTo>
                  <a:pt x="5314830" y="4527675"/>
                  <a:pt x="5314781" y="4526682"/>
                  <a:pt x="5314683" y="4525869"/>
                </a:cubicBezTo>
                <a:cubicBezTo>
                  <a:pt x="5314585" y="4525055"/>
                  <a:pt x="5314438" y="4524420"/>
                  <a:pt x="5314242" y="4523964"/>
                </a:cubicBezTo>
                <a:cubicBezTo>
                  <a:pt x="5314045" y="4523508"/>
                  <a:pt x="5313767" y="4523166"/>
                  <a:pt x="5313408" y="4522939"/>
                </a:cubicBezTo>
                <a:cubicBezTo>
                  <a:pt x="5313048" y="4522711"/>
                  <a:pt x="5312639" y="4522597"/>
                  <a:pt x="5312181" y="4522597"/>
                </a:cubicBezTo>
                <a:cubicBezTo>
                  <a:pt x="5311396" y="4522597"/>
                  <a:pt x="5310234" y="4522939"/>
                  <a:pt x="5308697" y="4523622"/>
                </a:cubicBezTo>
                <a:cubicBezTo>
                  <a:pt x="5307159" y="4524306"/>
                  <a:pt x="5305196" y="4525071"/>
                  <a:pt x="5302807" y="4525917"/>
                </a:cubicBezTo>
                <a:cubicBezTo>
                  <a:pt x="5300419" y="4526764"/>
                  <a:pt x="5297589" y="4527529"/>
                  <a:pt x="5294318" y="4528213"/>
                </a:cubicBezTo>
                <a:cubicBezTo>
                  <a:pt x="5291046" y="4528896"/>
                  <a:pt x="5287317" y="4529238"/>
                  <a:pt x="5283129" y="4529238"/>
                </a:cubicBezTo>
                <a:cubicBezTo>
                  <a:pt x="5277830" y="4529238"/>
                  <a:pt x="5273348" y="4528489"/>
                  <a:pt x="5269684" y="4526992"/>
                </a:cubicBezTo>
                <a:cubicBezTo>
                  <a:pt x="5266020" y="4525494"/>
                  <a:pt x="5263043" y="4523345"/>
                  <a:pt x="5260753" y="4520546"/>
                </a:cubicBezTo>
                <a:cubicBezTo>
                  <a:pt x="5258463" y="4517746"/>
                  <a:pt x="5256827" y="4514393"/>
                  <a:pt x="5255846" y="4510486"/>
                </a:cubicBezTo>
                <a:cubicBezTo>
                  <a:pt x="5254864" y="4506579"/>
                  <a:pt x="5254374" y="4502184"/>
                  <a:pt x="5254374" y="4497301"/>
                </a:cubicBezTo>
                <a:lnTo>
                  <a:pt x="5312262" y="4497301"/>
                </a:lnTo>
                <a:cubicBezTo>
                  <a:pt x="5313898" y="4497301"/>
                  <a:pt x="5315354" y="4496763"/>
                  <a:pt x="5316629" y="4495689"/>
                </a:cubicBezTo>
                <a:cubicBezTo>
                  <a:pt x="5317904" y="4494615"/>
                  <a:pt x="5318542" y="4492808"/>
                  <a:pt x="5318542" y="4490268"/>
                </a:cubicBezTo>
                <a:lnTo>
                  <a:pt x="5318542" y="4487338"/>
                </a:lnTo>
                <a:cubicBezTo>
                  <a:pt x="5318542" y="4481608"/>
                  <a:pt x="5317809" y="4476220"/>
                  <a:pt x="5316344" y="4471174"/>
                </a:cubicBezTo>
                <a:cubicBezTo>
                  <a:pt x="5314879" y="4466128"/>
                  <a:pt x="5312584" y="4461733"/>
                  <a:pt x="5309459" y="4457989"/>
                </a:cubicBezTo>
                <a:cubicBezTo>
                  <a:pt x="5306333" y="4454245"/>
                  <a:pt x="5302345" y="4451266"/>
                  <a:pt x="5297494" y="4449052"/>
                </a:cubicBezTo>
                <a:cubicBezTo>
                  <a:pt x="5292643" y="4446839"/>
                  <a:pt x="5286767" y="4445732"/>
                  <a:pt x="5279865" y="4445732"/>
                </a:cubicBezTo>
                <a:close/>
                <a:moveTo>
                  <a:pt x="4975065" y="4445732"/>
                </a:moveTo>
                <a:cubicBezTo>
                  <a:pt x="4968619" y="4445732"/>
                  <a:pt x="4962791" y="4446855"/>
                  <a:pt x="4957583" y="4449101"/>
                </a:cubicBezTo>
                <a:cubicBezTo>
                  <a:pt x="4952373" y="4451348"/>
                  <a:pt x="4947930" y="4454571"/>
                  <a:pt x="4944251" y="4458770"/>
                </a:cubicBezTo>
                <a:cubicBezTo>
                  <a:pt x="4940572" y="4462970"/>
                  <a:pt x="4937756" y="4468081"/>
                  <a:pt x="4935803" y="4474104"/>
                </a:cubicBezTo>
                <a:cubicBezTo>
                  <a:pt x="4933849" y="4480127"/>
                  <a:pt x="4932873" y="4486915"/>
                  <a:pt x="4932873" y="4494468"/>
                </a:cubicBezTo>
                <a:cubicBezTo>
                  <a:pt x="4932873" y="4502412"/>
                  <a:pt x="4933816" y="4509379"/>
                  <a:pt x="4935705" y="4515369"/>
                </a:cubicBezTo>
                <a:cubicBezTo>
                  <a:pt x="4937593" y="4521360"/>
                  <a:pt x="4940393" y="4526341"/>
                  <a:pt x="4944105" y="4530312"/>
                </a:cubicBezTo>
                <a:cubicBezTo>
                  <a:pt x="4947816" y="4534284"/>
                  <a:pt x="4952390" y="4537280"/>
                  <a:pt x="4957827" y="4539298"/>
                </a:cubicBezTo>
                <a:cubicBezTo>
                  <a:pt x="4963264" y="4541316"/>
                  <a:pt x="4969596" y="4542326"/>
                  <a:pt x="4976823" y="4542326"/>
                </a:cubicBezTo>
                <a:cubicBezTo>
                  <a:pt x="4980990" y="4542326"/>
                  <a:pt x="4984913" y="4542016"/>
                  <a:pt x="4988592" y="4541398"/>
                </a:cubicBezTo>
                <a:cubicBezTo>
                  <a:pt x="4992271" y="4540779"/>
                  <a:pt x="4995510" y="4540079"/>
                  <a:pt x="4998311" y="4539298"/>
                </a:cubicBezTo>
                <a:cubicBezTo>
                  <a:pt x="5001110" y="4538517"/>
                  <a:pt x="5003389" y="4537719"/>
                  <a:pt x="5005147" y="4536905"/>
                </a:cubicBezTo>
                <a:cubicBezTo>
                  <a:pt x="5006905" y="4536091"/>
                  <a:pt x="5007963" y="4535505"/>
                  <a:pt x="5008322" y="4535147"/>
                </a:cubicBezTo>
                <a:cubicBezTo>
                  <a:pt x="5008679" y="4534789"/>
                  <a:pt x="5008972" y="4534415"/>
                  <a:pt x="5009201" y="4534024"/>
                </a:cubicBezTo>
                <a:cubicBezTo>
                  <a:pt x="5009428" y="4533633"/>
                  <a:pt x="5009591" y="4533194"/>
                  <a:pt x="5009689" y="4532705"/>
                </a:cubicBezTo>
                <a:cubicBezTo>
                  <a:pt x="5009787" y="4532217"/>
                  <a:pt x="5009868" y="4531664"/>
                  <a:pt x="5009933" y="4531045"/>
                </a:cubicBezTo>
                <a:cubicBezTo>
                  <a:pt x="5009998" y="4530426"/>
                  <a:pt x="5010031" y="4529694"/>
                  <a:pt x="5010031" y="4528847"/>
                </a:cubicBezTo>
                <a:cubicBezTo>
                  <a:pt x="5010031" y="4527675"/>
                  <a:pt x="5009981" y="4526682"/>
                  <a:pt x="5009883" y="4525869"/>
                </a:cubicBezTo>
                <a:cubicBezTo>
                  <a:pt x="5009785" y="4525055"/>
                  <a:pt x="5009638" y="4524420"/>
                  <a:pt x="5009442" y="4523964"/>
                </a:cubicBezTo>
                <a:cubicBezTo>
                  <a:pt x="5009245" y="4523508"/>
                  <a:pt x="5008967" y="4523166"/>
                  <a:pt x="5008608" y="4522939"/>
                </a:cubicBezTo>
                <a:cubicBezTo>
                  <a:pt x="5008248" y="4522711"/>
                  <a:pt x="5007839" y="4522597"/>
                  <a:pt x="5007381" y="4522597"/>
                </a:cubicBezTo>
                <a:cubicBezTo>
                  <a:pt x="5006596" y="4522597"/>
                  <a:pt x="5005434" y="4522939"/>
                  <a:pt x="5003897" y="4523622"/>
                </a:cubicBezTo>
                <a:cubicBezTo>
                  <a:pt x="5002359" y="4524306"/>
                  <a:pt x="5000396" y="4525071"/>
                  <a:pt x="4998007" y="4525917"/>
                </a:cubicBezTo>
                <a:cubicBezTo>
                  <a:pt x="4995619" y="4526764"/>
                  <a:pt x="4992789" y="4527529"/>
                  <a:pt x="4989518" y="4528213"/>
                </a:cubicBezTo>
                <a:cubicBezTo>
                  <a:pt x="4986246" y="4528896"/>
                  <a:pt x="4982517" y="4529238"/>
                  <a:pt x="4978329" y="4529238"/>
                </a:cubicBezTo>
                <a:cubicBezTo>
                  <a:pt x="4973030" y="4529238"/>
                  <a:pt x="4968548" y="4528489"/>
                  <a:pt x="4964884" y="4526992"/>
                </a:cubicBezTo>
                <a:cubicBezTo>
                  <a:pt x="4961220" y="4525494"/>
                  <a:pt x="4958243" y="4523345"/>
                  <a:pt x="4955953" y="4520546"/>
                </a:cubicBezTo>
                <a:cubicBezTo>
                  <a:pt x="4953663" y="4517746"/>
                  <a:pt x="4952027" y="4514393"/>
                  <a:pt x="4951046" y="4510486"/>
                </a:cubicBezTo>
                <a:cubicBezTo>
                  <a:pt x="4950064" y="4506579"/>
                  <a:pt x="4949574" y="4502184"/>
                  <a:pt x="4949574" y="4497301"/>
                </a:cubicBezTo>
                <a:lnTo>
                  <a:pt x="5007462" y="4497301"/>
                </a:lnTo>
                <a:cubicBezTo>
                  <a:pt x="5009098" y="4497301"/>
                  <a:pt x="5010554" y="4496763"/>
                  <a:pt x="5011829" y="4495689"/>
                </a:cubicBezTo>
                <a:cubicBezTo>
                  <a:pt x="5013104" y="4494615"/>
                  <a:pt x="5013742" y="4492808"/>
                  <a:pt x="5013742" y="4490268"/>
                </a:cubicBezTo>
                <a:lnTo>
                  <a:pt x="5013742" y="4487338"/>
                </a:lnTo>
                <a:cubicBezTo>
                  <a:pt x="5013742" y="4481608"/>
                  <a:pt x="5013010" y="4476220"/>
                  <a:pt x="5011545" y="4471174"/>
                </a:cubicBezTo>
                <a:cubicBezTo>
                  <a:pt x="5010080" y="4466128"/>
                  <a:pt x="5007784" y="4461733"/>
                  <a:pt x="5004659" y="4457989"/>
                </a:cubicBezTo>
                <a:cubicBezTo>
                  <a:pt x="5001534" y="4454245"/>
                  <a:pt x="4997545" y="4451266"/>
                  <a:pt x="4992695" y="4449052"/>
                </a:cubicBezTo>
                <a:cubicBezTo>
                  <a:pt x="4987843" y="4446839"/>
                  <a:pt x="4981967" y="4445732"/>
                  <a:pt x="4975065" y="4445732"/>
                </a:cubicBezTo>
                <a:close/>
                <a:moveTo>
                  <a:pt x="4594065" y="4445732"/>
                </a:moveTo>
                <a:cubicBezTo>
                  <a:pt x="4587619" y="4445732"/>
                  <a:pt x="4581791" y="4446855"/>
                  <a:pt x="4576582" y="4449101"/>
                </a:cubicBezTo>
                <a:cubicBezTo>
                  <a:pt x="4571373" y="4451348"/>
                  <a:pt x="4566930" y="4454571"/>
                  <a:pt x="4563251" y="4458770"/>
                </a:cubicBezTo>
                <a:cubicBezTo>
                  <a:pt x="4559572" y="4462970"/>
                  <a:pt x="4556756" y="4468081"/>
                  <a:pt x="4554802" y="4474104"/>
                </a:cubicBezTo>
                <a:cubicBezTo>
                  <a:pt x="4552849" y="4480127"/>
                  <a:pt x="4551872" y="4486915"/>
                  <a:pt x="4551872" y="4494468"/>
                </a:cubicBezTo>
                <a:cubicBezTo>
                  <a:pt x="4551872" y="4502412"/>
                  <a:pt x="4552817" y="4509379"/>
                  <a:pt x="4554705" y="4515369"/>
                </a:cubicBezTo>
                <a:cubicBezTo>
                  <a:pt x="4556593" y="4521360"/>
                  <a:pt x="4559393" y="4526341"/>
                  <a:pt x="4563104" y="4530312"/>
                </a:cubicBezTo>
                <a:cubicBezTo>
                  <a:pt x="4566816" y="4534284"/>
                  <a:pt x="4571390" y="4537280"/>
                  <a:pt x="4576827" y="4539298"/>
                </a:cubicBezTo>
                <a:cubicBezTo>
                  <a:pt x="4582263" y="4541316"/>
                  <a:pt x="4588596" y="4542326"/>
                  <a:pt x="4595823" y="4542326"/>
                </a:cubicBezTo>
                <a:cubicBezTo>
                  <a:pt x="4599990" y="4542326"/>
                  <a:pt x="4603913" y="4542016"/>
                  <a:pt x="4607592" y="4541398"/>
                </a:cubicBezTo>
                <a:cubicBezTo>
                  <a:pt x="4611271" y="4540779"/>
                  <a:pt x="4614510" y="4540079"/>
                  <a:pt x="4617310" y="4539298"/>
                </a:cubicBezTo>
                <a:cubicBezTo>
                  <a:pt x="4620110" y="4538517"/>
                  <a:pt x="4622389" y="4537719"/>
                  <a:pt x="4624147" y="4536905"/>
                </a:cubicBezTo>
                <a:cubicBezTo>
                  <a:pt x="4625905" y="4536091"/>
                  <a:pt x="4626963" y="4535505"/>
                  <a:pt x="4627321" y="4535147"/>
                </a:cubicBezTo>
                <a:cubicBezTo>
                  <a:pt x="4627679" y="4534789"/>
                  <a:pt x="4627973" y="4534415"/>
                  <a:pt x="4628200" y="4534024"/>
                </a:cubicBezTo>
                <a:cubicBezTo>
                  <a:pt x="4628428" y="4533633"/>
                  <a:pt x="4628591" y="4533194"/>
                  <a:pt x="4628689" y="4532705"/>
                </a:cubicBezTo>
                <a:cubicBezTo>
                  <a:pt x="4628786" y="4532217"/>
                  <a:pt x="4628868" y="4531664"/>
                  <a:pt x="4628933" y="4531045"/>
                </a:cubicBezTo>
                <a:cubicBezTo>
                  <a:pt x="4628998" y="4530426"/>
                  <a:pt x="4629030" y="4529694"/>
                  <a:pt x="4629030" y="4528847"/>
                </a:cubicBezTo>
                <a:cubicBezTo>
                  <a:pt x="4629030" y="4527675"/>
                  <a:pt x="4628981" y="4526682"/>
                  <a:pt x="4628883" y="4525869"/>
                </a:cubicBezTo>
                <a:cubicBezTo>
                  <a:pt x="4628785" y="4525055"/>
                  <a:pt x="4628638" y="4524420"/>
                  <a:pt x="4628442" y="4523964"/>
                </a:cubicBezTo>
                <a:cubicBezTo>
                  <a:pt x="4628245" y="4523508"/>
                  <a:pt x="4627967" y="4523166"/>
                  <a:pt x="4627608" y="4522939"/>
                </a:cubicBezTo>
                <a:cubicBezTo>
                  <a:pt x="4627248" y="4522711"/>
                  <a:pt x="4626839" y="4522597"/>
                  <a:pt x="4626381" y="4522597"/>
                </a:cubicBezTo>
                <a:cubicBezTo>
                  <a:pt x="4625596" y="4522597"/>
                  <a:pt x="4624434" y="4522939"/>
                  <a:pt x="4622897" y="4523622"/>
                </a:cubicBezTo>
                <a:cubicBezTo>
                  <a:pt x="4621359" y="4524306"/>
                  <a:pt x="4619396" y="4525071"/>
                  <a:pt x="4617007" y="4525917"/>
                </a:cubicBezTo>
                <a:cubicBezTo>
                  <a:pt x="4614619" y="4526764"/>
                  <a:pt x="4611789" y="4527529"/>
                  <a:pt x="4608518" y="4528213"/>
                </a:cubicBezTo>
                <a:cubicBezTo>
                  <a:pt x="4605246" y="4528896"/>
                  <a:pt x="4601517" y="4529238"/>
                  <a:pt x="4597329" y="4529238"/>
                </a:cubicBezTo>
                <a:cubicBezTo>
                  <a:pt x="4592030" y="4529238"/>
                  <a:pt x="4587548" y="4528489"/>
                  <a:pt x="4583884" y="4526992"/>
                </a:cubicBezTo>
                <a:cubicBezTo>
                  <a:pt x="4580220" y="4525494"/>
                  <a:pt x="4577243" y="4523345"/>
                  <a:pt x="4574953" y="4520546"/>
                </a:cubicBezTo>
                <a:cubicBezTo>
                  <a:pt x="4572662" y="4517746"/>
                  <a:pt x="4571027" y="4514393"/>
                  <a:pt x="4570046" y="4510486"/>
                </a:cubicBezTo>
                <a:cubicBezTo>
                  <a:pt x="4569064" y="4506579"/>
                  <a:pt x="4568574" y="4502184"/>
                  <a:pt x="4568574" y="4497301"/>
                </a:cubicBezTo>
                <a:lnTo>
                  <a:pt x="4626462" y="4497301"/>
                </a:lnTo>
                <a:cubicBezTo>
                  <a:pt x="4628098" y="4497301"/>
                  <a:pt x="4629554" y="4496763"/>
                  <a:pt x="4630829" y="4495689"/>
                </a:cubicBezTo>
                <a:cubicBezTo>
                  <a:pt x="4632104" y="4494615"/>
                  <a:pt x="4632742" y="4492808"/>
                  <a:pt x="4632742" y="4490268"/>
                </a:cubicBezTo>
                <a:lnTo>
                  <a:pt x="4632742" y="4487338"/>
                </a:lnTo>
                <a:cubicBezTo>
                  <a:pt x="4632742" y="4481608"/>
                  <a:pt x="4632009" y="4476220"/>
                  <a:pt x="4630544" y="4471174"/>
                </a:cubicBezTo>
                <a:cubicBezTo>
                  <a:pt x="4629079" y="4466128"/>
                  <a:pt x="4626784" y="4461733"/>
                  <a:pt x="4623659" y="4457989"/>
                </a:cubicBezTo>
                <a:cubicBezTo>
                  <a:pt x="4620533" y="4454245"/>
                  <a:pt x="4616545" y="4451266"/>
                  <a:pt x="4611694" y="4449052"/>
                </a:cubicBezTo>
                <a:cubicBezTo>
                  <a:pt x="4606843" y="4446839"/>
                  <a:pt x="4600967" y="4445732"/>
                  <a:pt x="4594065" y="4445732"/>
                </a:cubicBezTo>
                <a:close/>
                <a:moveTo>
                  <a:pt x="4241640" y="4445732"/>
                </a:moveTo>
                <a:cubicBezTo>
                  <a:pt x="4235194" y="4445732"/>
                  <a:pt x="4229366" y="4446855"/>
                  <a:pt x="4224157" y="4449101"/>
                </a:cubicBezTo>
                <a:cubicBezTo>
                  <a:pt x="4218948" y="4451348"/>
                  <a:pt x="4214505" y="4454571"/>
                  <a:pt x="4210826" y="4458770"/>
                </a:cubicBezTo>
                <a:cubicBezTo>
                  <a:pt x="4207147" y="4462970"/>
                  <a:pt x="4204331" y="4468081"/>
                  <a:pt x="4202377" y="4474104"/>
                </a:cubicBezTo>
                <a:cubicBezTo>
                  <a:pt x="4200424" y="4480127"/>
                  <a:pt x="4199447" y="4486915"/>
                  <a:pt x="4199447" y="4494468"/>
                </a:cubicBezTo>
                <a:cubicBezTo>
                  <a:pt x="4199447" y="4502412"/>
                  <a:pt x="4200391" y="4509379"/>
                  <a:pt x="4202280" y="4515369"/>
                </a:cubicBezTo>
                <a:cubicBezTo>
                  <a:pt x="4204168" y="4521360"/>
                  <a:pt x="4206968" y="4526341"/>
                  <a:pt x="4210679" y="4530312"/>
                </a:cubicBezTo>
                <a:cubicBezTo>
                  <a:pt x="4214391" y="4534284"/>
                  <a:pt x="4218965" y="4537280"/>
                  <a:pt x="4224402" y="4539298"/>
                </a:cubicBezTo>
                <a:cubicBezTo>
                  <a:pt x="4229839" y="4541316"/>
                  <a:pt x="4236171" y="4542326"/>
                  <a:pt x="4243398" y="4542326"/>
                </a:cubicBezTo>
                <a:cubicBezTo>
                  <a:pt x="4247565" y="4542326"/>
                  <a:pt x="4251488" y="4542016"/>
                  <a:pt x="4255167" y="4541398"/>
                </a:cubicBezTo>
                <a:cubicBezTo>
                  <a:pt x="4258846" y="4540779"/>
                  <a:pt x="4262085" y="4540079"/>
                  <a:pt x="4264885" y="4539298"/>
                </a:cubicBezTo>
                <a:cubicBezTo>
                  <a:pt x="4267685" y="4538517"/>
                  <a:pt x="4269964" y="4537719"/>
                  <a:pt x="4271722" y="4536905"/>
                </a:cubicBezTo>
                <a:cubicBezTo>
                  <a:pt x="4273480" y="4536091"/>
                  <a:pt x="4274538" y="4535505"/>
                  <a:pt x="4274896" y="4535147"/>
                </a:cubicBezTo>
                <a:cubicBezTo>
                  <a:pt x="4275254" y="4534789"/>
                  <a:pt x="4275547" y="4534415"/>
                  <a:pt x="4275775" y="4534024"/>
                </a:cubicBezTo>
                <a:cubicBezTo>
                  <a:pt x="4276003" y="4533633"/>
                  <a:pt x="4276166" y="4533194"/>
                  <a:pt x="4276264" y="4532705"/>
                </a:cubicBezTo>
                <a:cubicBezTo>
                  <a:pt x="4276361" y="4532217"/>
                  <a:pt x="4276443" y="4531664"/>
                  <a:pt x="4276508" y="4531045"/>
                </a:cubicBezTo>
                <a:cubicBezTo>
                  <a:pt x="4276573" y="4530426"/>
                  <a:pt x="4276605" y="4529694"/>
                  <a:pt x="4276605" y="4528847"/>
                </a:cubicBezTo>
                <a:cubicBezTo>
                  <a:pt x="4276605" y="4527675"/>
                  <a:pt x="4276556" y="4526682"/>
                  <a:pt x="4276458" y="4525869"/>
                </a:cubicBezTo>
                <a:cubicBezTo>
                  <a:pt x="4276360" y="4525055"/>
                  <a:pt x="4276213" y="4524420"/>
                  <a:pt x="4276016" y="4523964"/>
                </a:cubicBezTo>
                <a:cubicBezTo>
                  <a:pt x="4275820" y="4523508"/>
                  <a:pt x="4275542" y="4523166"/>
                  <a:pt x="4275182" y="4522939"/>
                </a:cubicBezTo>
                <a:cubicBezTo>
                  <a:pt x="4274823" y="4522711"/>
                  <a:pt x="4274414" y="4522597"/>
                  <a:pt x="4273956" y="4522597"/>
                </a:cubicBezTo>
                <a:cubicBezTo>
                  <a:pt x="4273171" y="4522597"/>
                  <a:pt x="4272009" y="4522939"/>
                  <a:pt x="4270471" y="4523622"/>
                </a:cubicBezTo>
                <a:cubicBezTo>
                  <a:pt x="4268934" y="4524306"/>
                  <a:pt x="4266971" y="4525071"/>
                  <a:pt x="4264582" y="4525917"/>
                </a:cubicBezTo>
                <a:cubicBezTo>
                  <a:pt x="4262194" y="4526764"/>
                  <a:pt x="4259364" y="4527529"/>
                  <a:pt x="4256093" y="4528213"/>
                </a:cubicBezTo>
                <a:cubicBezTo>
                  <a:pt x="4252821" y="4528896"/>
                  <a:pt x="4249092" y="4529238"/>
                  <a:pt x="4244904" y="4529238"/>
                </a:cubicBezTo>
                <a:cubicBezTo>
                  <a:pt x="4239605" y="4529238"/>
                  <a:pt x="4235123" y="4528489"/>
                  <a:pt x="4231459" y="4526992"/>
                </a:cubicBezTo>
                <a:cubicBezTo>
                  <a:pt x="4227795" y="4525494"/>
                  <a:pt x="4224818" y="4523345"/>
                  <a:pt x="4222528" y="4520546"/>
                </a:cubicBezTo>
                <a:cubicBezTo>
                  <a:pt x="4220237" y="4517746"/>
                  <a:pt x="4218602" y="4514393"/>
                  <a:pt x="4217620" y="4510486"/>
                </a:cubicBezTo>
                <a:cubicBezTo>
                  <a:pt x="4216639" y="4506579"/>
                  <a:pt x="4216149" y="4502184"/>
                  <a:pt x="4216149" y="4497301"/>
                </a:cubicBezTo>
                <a:lnTo>
                  <a:pt x="4274037" y="4497301"/>
                </a:lnTo>
                <a:cubicBezTo>
                  <a:pt x="4275673" y="4497301"/>
                  <a:pt x="4277129" y="4496763"/>
                  <a:pt x="4278404" y="4495689"/>
                </a:cubicBezTo>
                <a:cubicBezTo>
                  <a:pt x="4279679" y="4494615"/>
                  <a:pt x="4280317" y="4492808"/>
                  <a:pt x="4280317" y="4490268"/>
                </a:cubicBezTo>
                <a:lnTo>
                  <a:pt x="4280317" y="4487338"/>
                </a:lnTo>
                <a:cubicBezTo>
                  <a:pt x="4280317" y="4481608"/>
                  <a:pt x="4279584" y="4476220"/>
                  <a:pt x="4278119" y="4471174"/>
                </a:cubicBezTo>
                <a:cubicBezTo>
                  <a:pt x="4276654" y="4466128"/>
                  <a:pt x="4274359" y="4461733"/>
                  <a:pt x="4271234" y="4457989"/>
                </a:cubicBezTo>
                <a:cubicBezTo>
                  <a:pt x="4268108" y="4454245"/>
                  <a:pt x="4264120" y="4451266"/>
                  <a:pt x="4259269" y="4449052"/>
                </a:cubicBezTo>
                <a:cubicBezTo>
                  <a:pt x="4254418" y="4446839"/>
                  <a:pt x="4248542" y="4445732"/>
                  <a:pt x="4241640" y="4445732"/>
                </a:cubicBezTo>
                <a:close/>
                <a:moveTo>
                  <a:pt x="4070190" y="4445732"/>
                </a:moveTo>
                <a:cubicBezTo>
                  <a:pt x="4063744" y="4445732"/>
                  <a:pt x="4057916" y="4446855"/>
                  <a:pt x="4052707" y="4449101"/>
                </a:cubicBezTo>
                <a:cubicBezTo>
                  <a:pt x="4047498" y="4451348"/>
                  <a:pt x="4043055" y="4454571"/>
                  <a:pt x="4039376" y="4458770"/>
                </a:cubicBezTo>
                <a:cubicBezTo>
                  <a:pt x="4035697" y="4462970"/>
                  <a:pt x="4032881" y="4468081"/>
                  <a:pt x="4030927" y="4474104"/>
                </a:cubicBezTo>
                <a:cubicBezTo>
                  <a:pt x="4028974" y="4480127"/>
                  <a:pt x="4027997" y="4486915"/>
                  <a:pt x="4027997" y="4494468"/>
                </a:cubicBezTo>
                <a:cubicBezTo>
                  <a:pt x="4027997" y="4502412"/>
                  <a:pt x="4028941" y="4509379"/>
                  <a:pt x="4030830" y="4515369"/>
                </a:cubicBezTo>
                <a:cubicBezTo>
                  <a:pt x="4032718" y="4521360"/>
                  <a:pt x="4035518" y="4526341"/>
                  <a:pt x="4039229" y="4530312"/>
                </a:cubicBezTo>
                <a:cubicBezTo>
                  <a:pt x="4042941" y="4534284"/>
                  <a:pt x="4047515" y="4537280"/>
                  <a:pt x="4052952" y="4539298"/>
                </a:cubicBezTo>
                <a:cubicBezTo>
                  <a:pt x="4058389" y="4541316"/>
                  <a:pt x="4064721" y="4542326"/>
                  <a:pt x="4071948" y="4542326"/>
                </a:cubicBezTo>
                <a:cubicBezTo>
                  <a:pt x="4076115" y="4542326"/>
                  <a:pt x="4080038" y="4542016"/>
                  <a:pt x="4083717" y="4541398"/>
                </a:cubicBezTo>
                <a:cubicBezTo>
                  <a:pt x="4087396" y="4540779"/>
                  <a:pt x="4090635" y="4540079"/>
                  <a:pt x="4093435" y="4539298"/>
                </a:cubicBezTo>
                <a:cubicBezTo>
                  <a:pt x="4096235" y="4538517"/>
                  <a:pt x="4098514" y="4537719"/>
                  <a:pt x="4100272" y="4536905"/>
                </a:cubicBezTo>
                <a:cubicBezTo>
                  <a:pt x="4102030" y="4536091"/>
                  <a:pt x="4103088" y="4535505"/>
                  <a:pt x="4103446" y="4535147"/>
                </a:cubicBezTo>
                <a:cubicBezTo>
                  <a:pt x="4103804" y="4534789"/>
                  <a:pt x="4104097" y="4534415"/>
                  <a:pt x="4104325" y="4534024"/>
                </a:cubicBezTo>
                <a:cubicBezTo>
                  <a:pt x="4104553" y="4533633"/>
                  <a:pt x="4104716" y="4533194"/>
                  <a:pt x="4104814" y="4532705"/>
                </a:cubicBezTo>
                <a:cubicBezTo>
                  <a:pt x="4104911" y="4532217"/>
                  <a:pt x="4104993" y="4531664"/>
                  <a:pt x="4105058" y="4531045"/>
                </a:cubicBezTo>
                <a:cubicBezTo>
                  <a:pt x="4105123" y="4530426"/>
                  <a:pt x="4105155" y="4529694"/>
                  <a:pt x="4105155" y="4528847"/>
                </a:cubicBezTo>
                <a:cubicBezTo>
                  <a:pt x="4105155" y="4527675"/>
                  <a:pt x="4105106" y="4526682"/>
                  <a:pt x="4105008" y="4525869"/>
                </a:cubicBezTo>
                <a:cubicBezTo>
                  <a:pt x="4104910" y="4525055"/>
                  <a:pt x="4104763" y="4524420"/>
                  <a:pt x="4104566" y="4523964"/>
                </a:cubicBezTo>
                <a:cubicBezTo>
                  <a:pt x="4104370" y="4523508"/>
                  <a:pt x="4104092" y="4523166"/>
                  <a:pt x="4103732" y="4522939"/>
                </a:cubicBezTo>
                <a:cubicBezTo>
                  <a:pt x="4103373" y="4522711"/>
                  <a:pt x="4102964" y="4522597"/>
                  <a:pt x="4102506" y="4522597"/>
                </a:cubicBezTo>
                <a:cubicBezTo>
                  <a:pt x="4101721" y="4522597"/>
                  <a:pt x="4100559" y="4522939"/>
                  <a:pt x="4099022" y="4523622"/>
                </a:cubicBezTo>
                <a:cubicBezTo>
                  <a:pt x="4097484" y="4524306"/>
                  <a:pt x="4095521" y="4525071"/>
                  <a:pt x="4093132" y="4525917"/>
                </a:cubicBezTo>
                <a:cubicBezTo>
                  <a:pt x="4090744" y="4526764"/>
                  <a:pt x="4087914" y="4527529"/>
                  <a:pt x="4084643" y="4528213"/>
                </a:cubicBezTo>
                <a:cubicBezTo>
                  <a:pt x="4081371" y="4528896"/>
                  <a:pt x="4077642" y="4529238"/>
                  <a:pt x="4073454" y="4529238"/>
                </a:cubicBezTo>
                <a:cubicBezTo>
                  <a:pt x="4068155" y="4529238"/>
                  <a:pt x="4063673" y="4528489"/>
                  <a:pt x="4060009" y="4526992"/>
                </a:cubicBezTo>
                <a:cubicBezTo>
                  <a:pt x="4056345" y="4525494"/>
                  <a:pt x="4053368" y="4523345"/>
                  <a:pt x="4051078" y="4520546"/>
                </a:cubicBezTo>
                <a:cubicBezTo>
                  <a:pt x="4048788" y="4517746"/>
                  <a:pt x="4047152" y="4514393"/>
                  <a:pt x="4046171" y="4510486"/>
                </a:cubicBezTo>
                <a:cubicBezTo>
                  <a:pt x="4045189" y="4506579"/>
                  <a:pt x="4044699" y="4502184"/>
                  <a:pt x="4044699" y="4497301"/>
                </a:cubicBezTo>
                <a:lnTo>
                  <a:pt x="4102587" y="4497301"/>
                </a:lnTo>
                <a:cubicBezTo>
                  <a:pt x="4104223" y="4497301"/>
                  <a:pt x="4105679" y="4496763"/>
                  <a:pt x="4106954" y="4495689"/>
                </a:cubicBezTo>
                <a:cubicBezTo>
                  <a:pt x="4108229" y="4494615"/>
                  <a:pt x="4108867" y="4492808"/>
                  <a:pt x="4108867" y="4490268"/>
                </a:cubicBezTo>
                <a:lnTo>
                  <a:pt x="4108867" y="4487338"/>
                </a:lnTo>
                <a:cubicBezTo>
                  <a:pt x="4108867" y="4481608"/>
                  <a:pt x="4108134" y="4476220"/>
                  <a:pt x="4106669" y="4471174"/>
                </a:cubicBezTo>
                <a:cubicBezTo>
                  <a:pt x="4105204" y="4466128"/>
                  <a:pt x="4102909" y="4461733"/>
                  <a:pt x="4099784" y="4457989"/>
                </a:cubicBezTo>
                <a:cubicBezTo>
                  <a:pt x="4096658" y="4454245"/>
                  <a:pt x="4092670" y="4451266"/>
                  <a:pt x="4087819" y="4449052"/>
                </a:cubicBezTo>
                <a:cubicBezTo>
                  <a:pt x="4082968" y="4446839"/>
                  <a:pt x="4077092" y="4445732"/>
                  <a:pt x="4070190" y="4445732"/>
                </a:cubicBezTo>
                <a:close/>
                <a:moveTo>
                  <a:pt x="3939086" y="4445732"/>
                </a:moveTo>
                <a:cubicBezTo>
                  <a:pt x="3937198" y="4445732"/>
                  <a:pt x="3935326" y="4445976"/>
                  <a:pt x="3933471" y="4446464"/>
                </a:cubicBezTo>
                <a:cubicBezTo>
                  <a:pt x="3931615" y="4446952"/>
                  <a:pt x="3929743" y="4447831"/>
                  <a:pt x="3927855" y="4449101"/>
                </a:cubicBezTo>
                <a:cubicBezTo>
                  <a:pt x="3925966" y="4450371"/>
                  <a:pt x="3923964" y="4452113"/>
                  <a:pt x="3921848" y="4454326"/>
                </a:cubicBezTo>
                <a:cubicBezTo>
                  <a:pt x="3919732" y="4456540"/>
                  <a:pt x="3917469" y="4459405"/>
                  <a:pt x="3915060" y="4462921"/>
                </a:cubicBezTo>
                <a:lnTo>
                  <a:pt x="3915060" y="4450127"/>
                </a:lnTo>
                <a:cubicBezTo>
                  <a:pt x="3915060" y="4449606"/>
                  <a:pt x="3914946" y="4449166"/>
                  <a:pt x="3914718" y="4448808"/>
                </a:cubicBezTo>
                <a:cubicBezTo>
                  <a:pt x="3914490" y="4448450"/>
                  <a:pt x="3914116" y="4448124"/>
                  <a:pt x="3913595" y="4447831"/>
                </a:cubicBezTo>
                <a:cubicBezTo>
                  <a:pt x="3913074" y="4447538"/>
                  <a:pt x="3912342" y="4447343"/>
                  <a:pt x="3911397" y="4447245"/>
                </a:cubicBezTo>
                <a:cubicBezTo>
                  <a:pt x="3910453" y="4447148"/>
                  <a:pt x="3909265" y="4447099"/>
                  <a:pt x="3907833" y="4447099"/>
                </a:cubicBezTo>
                <a:cubicBezTo>
                  <a:pt x="3906335" y="4447099"/>
                  <a:pt x="3905130" y="4447148"/>
                  <a:pt x="3904219" y="4447245"/>
                </a:cubicBezTo>
                <a:cubicBezTo>
                  <a:pt x="3903307" y="4447343"/>
                  <a:pt x="3902558" y="4447538"/>
                  <a:pt x="3901972" y="4447831"/>
                </a:cubicBezTo>
                <a:cubicBezTo>
                  <a:pt x="3901386" y="4448124"/>
                  <a:pt x="3900996" y="4448450"/>
                  <a:pt x="3900800" y="4448808"/>
                </a:cubicBezTo>
                <a:cubicBezTo>
                  <a:pt x="3900605" y="4449166"/>
                  <a:pt x="3900507" y="4449606"/>
                  <a:pt x="3900507" y="4450127"/>
                </a:cubicBezTo>
                <a:lnTo>
                  <a:pt x="3900507" y="4538028"/>
                </a:lnTo>
                <a:cubicBezTo>
                  <a:pt x="3900507" y="4538549"/>
                  <a:pt x="3900621" y="4538989"/>
                  <a:pt x="3900849" y="4539347"/>
                </a:cubicBezTo>
                <a:cubicBezTo>
                  <a:pt x="3901077" y="4539705"/>
                  <a:pt x="3901500" y="4540014"/>
                  <a:pt x="3902119" y="4540275"/>
                </a:cubicBezTo>
                <a:cubicBezTo>
                  <a:pt x="3902738" y="4540535"/>
                  <a:pt x="3903568" y="4540730"/>
                  <a:pt x="3904610" y="4540861"/>
                </a:cubicBezTo>
                <a:cubicBezTo>
                  <a:pt x="3905651" y="4540991"/>
                  <a:pt x="3906954" y="4541056"/>
                  <a:pt x="3908516" y="4541056"/>
                </a:cubicBezTo>
                <a:cubicBezTo>
                  <a:pt x="3910144" y="4541056"/>
                  <a:pt x="3911479" y="4540991"/>
                  <a:pt x="3912521" y="4540861"/>
                </a:cubicBezTo>
                <a:cubicBezTo>
                  <a:pt x="3913562" y="4540730"/>
                  <a:pt x="3914376" y="4540535"/>
                  <a:pt x="3914962" y="4540275"/>
                </a:cubicBezTo>
                <a:cubicBezTo>
                  <a:pt x="3915548" y="4540014"/>
                  <a:pt x="3915972" y="4539705"/>
                  <a:pt x="3916232" y="4539347"/>
                </a:cubicBezTo>
                <a:cubicBezTo>
                  <a:pt x="3916493" y="4538989"/>
                  <a:pt x="3916623" y="4538549"/>
                  <a:pt x="3916623" y="4538028"/>
                </a:cubicBezTo>
                <a:lnTo>
                  <a:pt x="3916623" y="4480209"/>
                </a:lnTo>
                <a:cubicBezTo>
                  <a:pt x="3918902" y="4476627"/>
                  <a:pt x="3920985" y="4473600"/>
                  <a:pt x="3922874" y="4471125"/>
                </a:cubicBezTo>
                <a:cubicBezTo>
                  <a:pt x="3924762" y="4468651"/>
                  <a:pt x="3926569" y="4466665"/>
                  <a:pt x="3928294" y="4465168"/>
                </a:cubicBezTo>
                <a:cubicBezTo>
                  <a:pt x="3930020" y="4463670"/>
                  <a:pt x="3931664" y="4462596"/>
                  <a:pt x="3933226" y="4461945"/>
                </a:cubicBezTo>
                <a:cubicBezTo>
                  <a:pt x="3934789" y="4461293"/>
                  <a:pt x="3936384" y="4460968"/>
                  <a:pt x="3938012" y="4460968"/>
                </a:cubicBezTo>
                <a:cubicBezTo>
                  <a:pt x="3939380" y="4460968"/>
                  <a:pt x="3940649" y="4461098"/>
                  <a:pt x="3941821" y="4461359"/>
                </a:cubicBezTo>
                <a:cubicBezTo>
                  <a:pt x="3942993" y="4461619"/>
                  <a:pt x="3944051" y="4461896"/>
                  <a:pt x="3944995" y="4462189"/>
                </a:cubicBezTo>
                <a:cubicBezTo>
                  <a:pt x="3945940" y="4462482"/>
                  <a:pt x="3946786" y="4462775"/>
                  <a:pt x="3947535" y="4463068"/>
                </a:cubicBezTo>
                <a:cubicBezTo>
                  <a:pt x="3948284" y="4463361"/>
                  <a:pt x="3948918" y="4463507"/>
                  <a:pt x="3949439" y="4463507"/>
                </a:cubicBezTo>
                <a:cubicBezTo>
                  <a:pt x="3949960" y="4463507"/>
                  <a:pt x="3950367" y="4463361"/>
                  <a:pt x="3950660" y="4463068"/>
                </a:cubicBezTo>
                <a:cubicBezTo>
                  <a:pt x="3950953" y="4462775"/>
                  <a:pt x="3951197" y="4462352"/>
                  <a:pt x="3951393" y="4461798"/>
                </a:cubicBezTo>
                <a:cubicBezTo>
                  <a:pt x="3951588" y="4461245"/>
                  <a:pt x="3951718" y="4460480"/>
                  <a:pt x="3951783" y="4459503"/>
                </a:cubicBezTo>
                <a:cubicBezTo>
                  <a:pt x="3951849" y="4458526"/>
                  <a:pt x="3951881" y="4457322"/>
                  <a:pt x="3951881" y="4455889"/>
                </a:cubicBezTo>
                <a:cubicBezTo>
                  <a:pt x="3951881" y="4454392"/>
                  <a:pt x="3951865" y="4453203"/>
                  <a:pt x="3951832" y="4452324"/>
                </a:cubicBezTo>
                <a:cubicBezTo>
                  <a:pt x="3951800" y="4451445"/>
                  <a:pt x="3951735" y="4450778"/>
                  <a:pt x="3951637" y="4450322"/>
                </a:cubicBezTo>
                <a:cubicBezTo>
                  <a:pt x="3951539" y="4449866"/>
                  <a:pt x="3951425" y="4449492"/>
                  <a:pt x="3951295" y="4449199"/>
                </a:cubicBezTo>
                <a:cubicBezTo>
                  <a:pt x="3951165" y="4448906"/>
                  <a:pt x="3950904" y="4448597"/>
                  <a:pt x="3950514" y="4448271"/>
                </a:cubicBezTo>
                <a:cubicBezTo>
                  <a:pt x="3950123" y="4447945"/>
                  <a:pt x="3949456" y="4447620"/>
                  <a:pt x="3948512" y="4447294"/>
                </a:cubicBezTo>
                <a:cubicBezTo>
                  <a:pt x="3947567" y="4446969"/>
                  <a:pt x="3946509" y="4446676"/>
                  <a:pt x="3945337" y="4446415"/>
                </a:cubicBezTo>
                <a:cubicBezTo>
                  <a:pt x="3944165" y="4446155"/>
                  <a:pt x="3943042" y="4445976"/>
                  <a:pt x="3941968" y="4445878"/>
                </a:cubicBezTo>
                <a:cubicBezTo>
                  <a:pt x="3940893" y="4445780"/>
                  <a:pt x="3939933" y="4445732"/>
                  <a:pt x="3939086" y="4445732"/>
                </a:cubicBezTo>
                <a:close/>
                <a:moveTo>
                  <a:pt x="3841590" y="4445732"/>
                </a:moveTo>
                <a:cubicBezTo>
                  <a:pt x="3835144" y="4445732"/>
                  <a:pt x="3829316" y="4446855"/>
                  <a:pt x="3824107" y="4449101"/>
                </a:cubicBezTo>
                <a:cubicBezTo>
                  <a:pt x="3818898" y="4451348"/>
                  <a:pt x="3814455" y="4454571"/>
                  <a:pt x="3810776" y="4458770"/>
                </a:cubicBezTo>
                <a:cubicBezTo>
                  <a:pt x="3807097" y="4462970"/>
                  <a:pt x="3804281" y="4468081"/>
                  <a:pt x="3802327" y="4474104"/>
                </a:cubicBezTo>
                <a:cubicBezTo>
                  <a:pt x="3800374" y="4480127"/>
                  <a:pt x="3799397" y="4486915"/>
                  <a:pt x="3799397" y="4494468"/>
                </a:cubicBezTo>
                <a:cubicBezTo>
                  <a:pt x="3799397" y="4502412"/>
                  <a:pt x="3800341" y="4509379"/>
                  <a:pt x="3802230" y="4515369"/>
                </a:cubicBezTo>
                <a:cubicBezTo>
                  <a:pt x="3804118" y="4521360"/>
                  <a:pt x="3806918" y="4526341"/>
                  <a:pt x="3810629" y="4530312"/>
                </a:cubicBezTo>
                <a:cubicBezTo>
                  <a:pt x="3814341" y="4534284"/>
                  <a:pt x="3818915" y="4537280"/>
                  <a:pt x="3824352" y="4539298"/>
                </a:cubicBezTo>
                <a:cubicBezTo>
                  <a:pt x="3829789" y="4541316"/>
                  <a:pt x="3836121" y="4542326"/>
                  <a:pt x="3843348" y="4542326"/>
                </a:cubicBezTo>
                <a:cubicBezTo>
                  <a:pt x="3847515" y="4542326"/>
                  <a:pt x="3851438" y="4542016"/>
                  <a:pt x="3855117" y="4541398"/>
                </a:cubicBezTo>
                <a:cubicBezTo>
                  <a:pt x="3858796" y="4540779"/>
                  <a:pt x="3862035" y="4540079"/>
                  <a:pt x="3864835" y="4539298"/>
                </a:cubicBezTo>
                <a:cubicBezTo>
                  <a:pt x="3867635" y="4538517"/>
                  <a:pt x="3869914" y="4537719"/>
                  <a:pt x="3871672" y="4536905"/>
                </a:cubicBezTo>
                <a:cubicBezTo>
                  <a:pt x="3873430" y="4536091"/>
                  <a:pt x="3874488" y="4535505"/>
                  <a:pt x="3874846" y="4535147"/>
                </a:cubicBezTo>
                <a:cubicBezTo>
                  <a:pt x="3875204" y="4534789"/>
                  <a:pt x="3875497" y="4534415"/>
                  <a:pt x="3875725" y="4534024"/>
                </a:cubicBezTo>
                <a:cubicBezTo>
                  <a:pt x="3875953" y="4533633"/>
                  <a:pt x="3876116" y="4533194"/>
                  <a:pt x="3876214" y="4532705"/>
                </a:cubicBezTo>
                <a:cubicBezTo>
                  <a:pt x="3876311" y="4532217"/>
                  <a:pt x="3876393" y="4531664"/>
                  <a:pt x="3876458" y="4531045"/>
                </a:cubicBezTo>
                <a:cubicBezTo>
                  <a:pt x="3876523" y="4530426"/>
                  <a:pt x="3876555" y="4529694"/>
                  <a:pt x="3876555" y="4528847"/>
                </a:cubicBezTo>
                <a:cubicBezTo>
                  <a:pt x="3876555" y="4527675"/>
                  <a:pt x="3876506" y="4526682"/>
                  <a:pt x="3876408" y="4525869"/>
                </a:cubicBezTo>
                <a:cubicBezTo>
                  <a:pt x="3876310" y="4525055"/>
                  <a:pt x="3876163" y="4524420"/>
                  <a:pt x="3875966" y="4523964"/>
                </a:cubicBezTo>
                <a:cubicBezTo>
                  <a:pt x="3875770" y="4523508"/>
                  <a:pt x="3875492" y="4523166"/>
                  <a:pt x="3875132" y="4522939"/>
                </a:cubicBezTo>
                <a:cubicBezTo>
                  <a:pt x="3874773" y="4522711"/>
                  <a:pt x="3874364" y="4522597"/>
                  <a:pt x="3873906" y="4522597"/>
                </a:cubicBezTo>
                <a:cubicBezTo>
                  <a:pt x="3873121" y="4522597"/>
                  <a:pt x="3871959" y="4522939"/>
                  <a:pt x="3870421" y="4523622"/>
                </a:cubicBezTo>
                <a:cubicBezTo>
                  <a:pt x="3868884" y="4524306"/>
                  <a:pt x="3866921" y="4525071"/>
                  <a:pt x="3864532" y="4525917"/>
                </a:cubicBezTo>
                <a:cubicBezTo>
                  <a:pt x="3862144" y="4526764"/>
                  <a:pt x="3859314" y="4527529"/>
                  <a:pt x="3856043" y="4528213"/>
                </a:cubicBezTo>
                <a:cubicBezTo>
                  <a:pt x="3852771" y="4528896"/>
                  <a:pt x="3849042" y="4529238"/>
                  <a:pt x="3844854" y="4529238"/>
                </a:cubicBezTo>
                <a:cubicBezTo>
                  <a:pt x="3839555" y="4529238"/>
                  <a:pt x="3835073" y="4528489"/>
                  <a:pt x="3831409" y="4526992"/>
                </a:cubicBezTo>
                <a:cubicBezTo>
                  <a:pt x="3827745" y="4525494"/>
                  <a:pt x="3824768" y="4523345"/>
                  <a:pt x="3822478" y="4520546"/>
                </a:cubicBezTo>
                <a:cubicBezTo>
                  <a:pt x="3820187" y="4517746"/>
                  <a:pt x="3818552" y="4514393"/>
                  <a:pt x="3817570" y="4510486"/>
                </a:cubicBezTo>
                <a:cubicBezTo>
                  <a:pt x="3816589" y="4506579"/>
                  <a:pt x="3816099" y="4502184"/>
                  <a:pt x="3816099" y="4497301"/>
                </a:cubicBezTo>
                <a:lnTo>
                  <a:pt x="3873987" y="4497301"/>
                </a:lnTo>
                <a:cubicBezTo>
                  <a:pt x="3875623" y="4497301"/>
                  <a:pt x="3877079" y="4496763"/>
                  <a:pt x="3878354" y="4495689"/>
                </a:cubicBezTo>
                <a:cubicBezTo>
                  <a:pt x="3879629" y="4494615"/>
                  <a:pt x="3880267" y="4492808"/>
                  <a:pt x="3880267" y="4490268"/>
                </a:cubicBezTo>
                <a:lnTo>
                  <a:pt x="3880267" y="4487338"/>
                </a:lnTo>
                <a:cubicBezTo>
                  <a:pt x="3880267" y="4481608"/>
                  <a:pt x="3879534" y="4476220"/>
                  <a:pt x="3878069" y="4471174"/>
                </a:cubicBezTo>
                <a:cubicBezTo>
                  <a:pt x="3876604" y="4466128"/>
                  <a:pt x="3874309" y="4461733"/>
                  <a:pt x="3871184" y="4457989"/>
                </a:cubicBezTo>
                <a:cubicBezTo>
                  <a:pt x="3868058" y="4454245"/>
                  <a:pt x="3864070" y="4451266"/>
                  <a:pt x="3859219" y="4449052"/>
                </a:cubicBezTo>
                <a:cubicBezTo>
                  <a:pt x="3854368" y="4446839"/>
                  <a:pt x="3848492" y="4445732"/>
                  <a:pt x="3841590" y="4445732"/>
                </a:cubicBezTo>
                <a:close/>
                <a:moveTo>
                  <a:pt x="3672386" y="4445732"/>
                </a:moveTo>
                <a:cubicBezTo>
                  <a:pt x="3670498" y="4445732"/>
                  <a:pt x="3668626" y="4445976"/>
                  <a:pt x="3666771" y="4446464"/>
                </a:cubicBezTo>
                <a:cubicBezTo>
                  <a:pt x="3664915" y="4446952"/>
                  <a:pt x="3663043" y="4447831"/>
                  <a:pt x="3661155" y="4449101"/>
                </a:cubicBezTo>
                <a:cubicBezTo>
                  <a:pt x="3659266" y="4450371"/>
                  <a:pt x="3657264" y="4452113"/>
                  <a:pt x="3655148" y="4454326"/>
                </a:cubicBezTo>
                <a:cubicBezTo>
                  <a:pt x="3653032" y="4456540"/>
                  <a:pt x="3650769" y="4459405"/>
                  <a:pt x="3648360" y="4462921"/>
                </a:cubicBezTo>
                <a:lnTo>
                  <a:pt x="3648360" y="4450127"/>
                </a:lnTo>
                <a:cubicBezTo>
                  <a:pt x="3648360" y="4449606"/>
                  <a:pt x="3648246" y="4449166"/>
                  <a:pt x="3648018" y="4448808"/>
                </a:cubicBezTo>
                <a:cubicBezTo>
                  <a:pt x="3647790" y="4448450"/>
                  <a:pt x="3647416" y="4448124"/>
                  <a:pt x="3646895" y="4447831"/>
                </a:cubicBezTo>
                <a:cubicBezTo>
                  <a:pt x="3646374" y="4447538"/>
                  <a:pt x="3645642" y="4447343"/>
                  <a:pt x="3644697" y="4447245"/>
                </a:cubicBezTo>
                <a:cubicBezTo>
                  <a:pt x="3643753" y="4447148"/>
                  <a:pt x="3642565" y="4447099"/>
                  <a:pt x="3641133" y="4447099"/>
                </a:cubicBezTo>
                <a:cubicBezTo>
                  <a:pt x="3639635" y="4447099"/>
                  <a:pt x="3638430" y="4447148"/>
                  <a:pt x="3637519" y="4447245"/>
                </a:cubicBezTo>
                <a:cubicBezTo>
                  <a:pt x="3636607" y="4447343"/>
                  <a:pt x="3635858" y="4447538"/>
                  <a:pt x="3635272" y="4447831"/>
                </a:cubicBezTo>
                <a:cubicBezTo>
                  <a:pt x="3634686" y="4448124"/>
                  <a:pt x="3634296" y="4448450"/>
                  <a:pt x="3634100" y="4448808"/>
                </a:cubicBezTo>
                <a:cubicBezTo>
                  <a:pt x="3633905" y="4449166"/>
                  <a:pt x="3633807" y="4449606"/>
                  <a:pt x="3633807" y="4450127"/>
                </a:cubicBezTo>
                <a:lnTo>
                  <a:pt x="3633807" y="4538028"/>
                </a:lnTo>
                <a:cubicBezTo>
                  <a:pt x="3633807" y="4538549"/>
                  <a:pt x="3633921" y="4538989"/>
                  <a:pt x="3634149" y="4539347"/>
                </a:cubicBezTo>
                <a:cubicBezTo>
                  <a:pt x="3634377" y="4539705"/>
                  <a:pt x="3634800" y="4540014"/>
                  <a:pt x="3635419" y="4540275"/>
                </a:cubicBezTo>
                <a:cubicBezTo>
                  <a:pt x="3636038" y="4540535"/>
                  <a:pt x="3636868" y="4540730"/>
                  <a:pt x="3637910" y="4540861"/>
                </a:cubicBezTo>
                <a:cubicBezTo>
                  <a:pt x="3638951" y="4540991"/>
                  <a:pt x="3640254" y="4541056"/>
                  <a:pt x="3641816" y="4541056"/>
                </a:cubicBezTo>
                <a:cubicBezTo>
                  <a:pt x="3643444" y="4541056"/>
                  <a:pt x="3644779" y="4540991"/>
                  <a:pt x="3645821" y="4540861"/>
                </a:cubicBezTo>
                <a:cubicBezTo>
                  <a:pt x="3646862" y="4540730"/>
                  <a:pt x="3647676" y="4540535"/>
                  <a:pt x="3648262" y="4540275"/>
                </a:cubicBezTo>
                <a:cubicBezTo>
                  <a:pt x="3648848" y="4540014"/>
                  <a:pt x="3649272" y="4539705"/>
                  <a:pt x="3649532" y="4539347"/>
                </a:cubicBezTo>
                <a:cubicBezTo>
                  <a:pt x="3649793" y="4538989"/>
                  <a:pt x="3649923" y="4538549"/>
                  <a:pt x="3649923" y="4538028"/>
                </a:cubicBezTo>
                <a:lnTo>
                  <a:pt x="3649923" y="4480209"/>
                </a:lnTo>
                <a:cubicBezTo>
                  <a:pt x="3652202" y="4476627"/>
                  <a:pt x="3654285" y="4473600"/>
                  <a:pt x="3656174" y="4471125"/>
                </a:cubicBezTo>
                <a:cubicBezTo>
                  <a:pt x="3658062" y="4468651"/>
                  <a:pt x="3659869" y="4466665"/>
                  <a:pt x="3661594" y="4465168"/>
                </a:cubicBezTo>
                <a:cubicBezTo>
                  <a:pt x="3663320" y="4463670"/>
                  <a:pt x="3664964" y="4462596"/>
                  <a:pt x="3666526" y="4461945"/>
                </a:cubicBezTo>
                <a:cubicBezTo>
                  <a:pt x="3668089" y="4461293"/>
                  <a:pt x="3669684" y="4460968"/>
                  <a:pt x="3671312" y="4460968"/>
                </a:cubicBezTo>
                <a:cubicBezTo>
                  <a:pt x="3672680" y="4460968"/>
                  <a:pt x="3673949" y="4461098"/>
                  <a:pt x="3675121" y="4461359"/>
                </a:cubicBezTo>
                <a:cubicBezTo>
                  <a:pt x="3676293" y="4461619"/>
                  <a:pt x="3677351" y="4461896"/>
                  <a:pt x="3678295" y="4462189"/>
                </a:cubicBezTo>
                <a:cubicBezTo>
                  <a:pt x="3679240" y="4462482"/>
                  <a:pt x="3680086" y="4462775"/>
                  <a:pt x="3680835" y="4463068"/>
                </a:cubicBezTo>
                <a:cubicBezTo>
                  <a:pt x="3681584" y="4463361"/>
                  <a:pt x="3682218" y="4463507"/>
                  <a:pt x="3682739" y="4463507"/>
                </a:cubicBezTo>
                <a:cubicBezTo>
                  <a:pt x="3683260" y="4463507"/>
                  <a:pt x="3683667" y="4463361"/>
                  <a:pt x="3683960" y="4463068"/>
                </a:cubicBezTo>
                <a:cubicBezTo>
                  <a:pt x="3684253" y="4462775"/>
                  <a:pt x="3684497" y="4462352"/>
                  <a:pt x="3684693" y="4461798"/>
                </a:cubicBezTo>
                <a:cubicBezTo>
                  <a:pt x="3684888" y="4461245"/>
                  <a:pt x="3685018" y="4460480"/>
                  <a:pt x="3685083" y="4459503"/>
                </a:cubicBezTo>
                <a:cubicBezTo>
                  <a:pt x="3685149" y="4458526"/>
                  <a:pt x="3685181" y="4457322"/>
                  <a:pt x="3685181" y="4455889"/>
                </a:cubicBezTo>
                <a:cubicBezTo>
                  <a:pt x="3685181" y="4454392"/>
                  <a:pt x="3685165" y="4453203"/>
                  <a:pt x="3685132" y="4452324"/>
                </a:cubicBezTo>
                <a:cubicBezTo>
                  <a:pt x="3685100" y="4451445"/>
                  <a:pt x="3685035" y="4450778"/>
                  <a:pt x="3684937" y="4450322"/>
                </a:cubicBezTo>
                <a:cubicBezTo>
                  <a:pt x="3684839" y="4449866"/>
                  <a:pt x="3684725" y="4449492"/>
                  <a:pt x="3684595" y="4449199"/>
                </a:cubicBezTo>
                <a:cubicBezTo>
                  <a:pt x="3684465" y="4448906"/>
                  <a:pt x="3684204" y="4448597"/>
                  <a:pt x="3683814" y="4448271"/>
                </a:cubicBezTo>
                <a:cubicBezTo>
                  <a:pt x="3683423" y="4447945"/>
                  <a:pt x="3682756" y="4447620"/>
                  <a:pt x="3681812" y="4447294"/>
                </a:cubicBezTo>
                <a:cubicBezTo>
                  <a:pt x="3680867" y="4446969"/>
                  <a:pt x="3679809" y="4446676"/>
                  <a:pt x="3678637" y="4446415"/>
                </a:cubicBezTo>
                <a:cubicBezTo>
                  <a:pt x="3677465" y="4446155"/>
                  <a:pt x="3676342" y="4445976"/>
                  <a:pt x="3675268" y="4445878"/>
                </a:cubicBezTo>
                <a:cubicBezTo>
                  <a:pt x="3674193" y="4445780"/>
                  <a:pt x="3673233" y="4445732"/>
                  <a:pt x="3672386" y="4445732"/>
                </a:cubicBezTo>
                <a:close/>
                <a:moveTo>
                  <a:pt x="3567709" y="4445732"/>
                </a:moveTo>
                <a:cubicBezTo>
                  <a:pt x="3560221" y="4445732"/>
                  <a:pt x="3553678" y="4446936"/>
                  <a:pt x="3548078" y="4449345"/>
                </a:cubicBezTo>
                <a:cubicBezTo>
                  <a:pt x="3542478" y="4451754"/>
                  <a:pt x="3537806" y="4455140"/>
                  <a:pt x="3534063" y="4459503"/>
                </a:cubicBezTo>
                <a:cubicBezTo>
                  <a:pt x="3530319" y="4463865"/>
                  <a:pt x="3527519" y="4469058"/>
                  <a:pt x="3525663" y="4475081"/>
                </a:cubicBezTo>
                <a:cubicBezTo>
                  <a:pt x="3523807" y="4481104"/>
                  <a:pt x="3522879" y="4487696"/>
                  <a:pt x="3522879" y="4494859"/>
                </a:cubicBezTo>
                <a:cubicBezTo>
                  <a:pt x="3522879" y="4502282"/>
                  <a:pt x="3523759" y="4508923"/>
                  <a:pt x="3525516" y="4514783"/>
                </a:cubicBezTo>
                <a:cubicBezTo>
                  <a:pt x="3527275" y="4520643"/>
                  <a:pt x="3529944" y="4525624"/>
                  <a:pt x="3533525" y="4529726"/>
                </a:cubicBezTo>
                <a:cubicBezTo>
                  <a:pt x="3537106" y="4533829"/>
                  <a:pt x="3541583" y="4536954"/>
                  <a:pt x="3546955" y="4539103"/>
                </a:cubicBezTo>
                <a:cubicBezTo>
                  <a:pt x="3552327" y="4541251"/>
                  <a:pt x="3558626" y="4542326"/>
                  <a:pt x="3565854" y="4542326"/>
                </a:cubicBezTo>
                <a:cubicBezTo>
                  <a:pt x="3573276" y="4542326"/>
                  <a:pt x="3579804" y="4541105"/>
                  <a:pt x="3585436" y="4538663"/>
                </a:cubicBezTo>
                <a:cubicBezTo>
                  <a:pt x="3591068" y="4536221"/>
                  <a:pt x="3595756" y="4532819"/>
                  <a:pt x="3599500" y="4528457"/>
                </a:cubicBezTo>
                <a:cubicBezTo>
                  <a:pt x="3603244" y="4524094"/>
                  <a:pt x="3606060" y="4518902"/>
                  <a:pt x="3607949" y="4512879"/>
                </a:cubicBezTo>
                <a:cubicBezTo>
                  <a:pt x="3609837" y="4506856"/>
                  <a:pt x="3610781" y="4500263"/>
                  <a:pt x="3610781" y="4493101"/>
                </a:cubicBezTo>
                <a:cubicBezTo>
                  <a:pt x="3610781" y="4485743"/>
                  <a:pt x="3609886" y="4479134"/>
                  <a:pt x="3608095" y="4473274"/>
                </a:cubicBezTo>
                <a:cubicBezTo>
                  <a:pt x="3606304" y="4467414"/>
                  <a:pt x="3603619" y="4462433"/>
                  <a:pt x="3600037" y="4458331"/>
                </a:cubicBezTo>
                <a:cubicBezTo>
                  <a:pt x="3596456" y="4454229"/>
                  <a:pt x="3591980" y="4451103"/>
                  <a:pt x="3586608" y="4448955"/>
                </a:cubicBezTo>
                <a:cubicBezTo>
                  <a:pt x="3581236" y="4446806"/>
                  <a:pt x="3574937" y="4445732"/>
                  <a:pt x="3567709" y="4445732"/>
                </a:cubicBezTo>
                <a:close/>
                <a:moveTo>
                  <a:pt x="3327240" y="4445732"/>
                </a:moveTo>
                <a:cubicBezTo>
                  <a:pt x="3320794" y="4445732"/>
                  <a:pt x="3314966" y="4446855"/>
                  <a:pt x="3309758" y="4449101"/>
                </a:cubicBezTo>
                <a:cubicBezTo>
                  <a:pt x="3304549" y="4451348"/>
                  <a:pt x="3300105" y="4454571"/>
                  <a:pt x="3296426" y="4458770"/>
                </a:cubicBezTo>
                <a:cubicBezTo>
                  <a:pt x="3292747" y="4462970"/>
                  <a:pt x="3289931" y="4468081"/>
                  <a:pt x="3287977" y="4474104"/>
                </a:cubicBezTo>
                <a:cubicBezTo>
                  <a:pt x="3286024" y="4480127"/>
                  <a:pt x="3285047" y="4486915"/>
                  <a:pt x="3285047" y="4494468"/>
                </a:cubicBezTo>
                <a:cubicBezTo>
                  <a:pt x="3285047" y="4502412"/>
                  <a:pt x="3285991" y="4509379"/>
                  <a:pt x="3287880" y="4515369"/>
                </a:cubicBezTo>
                <a:cubicBezTo>
                  <a:pt x="3289768" y="4521360"/>
                  <a:pt x="3292568" y="4526341"/>
                  <a:pt x="3296279" y="4530312"/>
                </a:cubicBezTo>
                <a:cubicBezTo>
                  <a:pt x="3299991" y="4534284"/>
                  <a:pt x="3304565" y="4537280"/>
                  <a:pt x="3310002" y="4539298"/>
                </a:cubicBezTo>
                <a:cubicBezTo>
                  <a:pt x="3315439" y="4541316"/>
                  <a:pt x="3321771" y="4542326"/>
                  <a:pt x="3328998" y="4542326"/>
                </a:cubicBezTo>
                <a:cubicBezTo>
                  <a:pt x="3333165" y="4542326"/>
                  <a:pt x="3337089" y="4542016"/>
                  <a:pt x="3340767" y="4541398"/>
                </a:cubicBezTo>
                <a:cubicBezTo>
                  <a:pt x="3344446" y="4540779"/>
                  <a:pt x="3347685" y="4540079"/>
                  <a:pt x="3350485" y="4539298"/>
                </a:cubicBezTo>
                <a:cubicBezTo>
                  <a:pt x="3353285" y="4538517"/>
                  <a:pt x="3355564" y="4537719"/>
                  <a:pt x="3357322" y="4536905"/>
                </a:cubicBezTo>
                <a:cubicBezTo>
                  <a:pt x="3359080" y="4536091"/>
                  <a:pt x="3360138" y="4535505"/>
                  <a:pt x="3360496" y="4535147"/>
                </a:cubicBezTo>
                <a:cubicBezTo>
                  <a:pt x="3360854" y="4534789"/>
                  <a:pt x="3361147" y="4534415"/>
                  <a:pt x="3361375" y="4534024"/>
                </a:cubicBezTo>
                <a:cubicBezTo>
                  <a:pt x="3361603" y="4533633"/>
                  <a:pt x="3361766" y="4533194"/>
                  <a:pt x="3361864" y="4532705"/>
                </a:cubicBezTo>
                <a:cubicBezTo>
                  <a:pt x="3361961" y="4532217"/>
                  <a:pt x="3362043" y="4531664"/>
                  <a:pt x="3362108" y="4531045"/>
                </a:cubicBezTo>
                <a:cubicBezTo>
                  <a:pt x="3362173" y="4530426"/>
                  <a:pt x="3362205" y="4529694"/>
                  <a:pt x="3362205" y="4528847"/>
                </a:cubicBezTo>
                <a:cubicBezTo>
                  <a:pt x="3362205" y="4527675"/>
                  <a:pt x="3362156" y="4526682"/>
                  <a:pt x="3362058" y="4525869"/>
                </a:cubicBezTo>
                <a:cubicBezTo>
                  <a:pt x="3361960" y="4525055"/>
                  <a:pt x="3361813" y="4524420"/>
                  <a:pt x="3361617" y="4523964"/>
                </a:cubicBezTo>
                <a:cubicBezTo>
                  <a:pt x="3361420" y="4523508"/>
                  <a:pt x="3361142" y="4523166"/>
                  <a:pt x="3360782" y="4522939"/>
                </a:cubicBezTo>
                <a:cubicBezTo>
                  <a:pt x="3360423" y="4522711"/>
                  <a:pt x="3360014" y="4522597"/>
                  <a:pt x="3359556" y="4522597"/>
                </a:cubicBezTo>
                <a:cubicBezTo>
                  <a:pt x="3358771" y="4522597"/>
                  <a:pt x="3357609" y="4522939"/>
                  <a:pt x="3356072" y="4523622"/>
                </a:cubicBezTo>
                <a:cubicBezTo>
                  <a:pt x="3354534" y="4524306"/>
                  <a:pt x="3352571" y="4525071"/>
                  <a:pt x="3350182" y="4525917"/>
                </a:cubicBezTo>
                <a:cubicBezTo>
                  <a:pt x="3347794" y="4526764"/>
                  <a:pt x="3344964" y="4527529"/>
                  <a:pt x="3341693" y="4528213"/>
                </a:cubicBezTo>
                <a:cubicBezTo>
                  <a:pt x="3338421" y="4528896"/>
                  <a:pt x="3334692" y="4529238"/>
                  <a:pt x="3330504" y="4529238"/>
                </a:cubicBezTo>
                <a:cubicBezTo>
                  <a:pt x="3325205" y="4529238"/>
                  <a:pt x="3320723" y="4528489"/>
                  <a:pt x="3317059" y="4526992"/>
                </a:cubicBezTo>
                <a:cubicBezTo>
                  <a:pt x="3313395" y="4525494"/>
                  <a:pt x="3310418" y="4523345"/>
                  <a:pt x="3308128" y="4520546"/>
                </a:cubicBezTo>
                <a:cubicBezTo>
                  <a:pt x="3305838" y="4517746"/>
                  <a:pt x="3304202" y="4514393"/>
                  <a:pt x="3303221" y="4510486"/>
                </a:cubicBezTo>
                <a:cubicBezTo>
                  <a:pt x="3302239" y="4506579"/>
                  <a:pt x="3301749" y="4502184"/>
                  <a:pt x="3301749" y="4497301"/>
                </a:cubicBezTo>
                <a:lnTo>
                  <a:pt x="3359637" y="4497301"/>
                </a:lnTo>
                <a:cubicBezTo>
                  <a:pt x="3361273" y="4497301"/>
                  <a:pt x="3362729" y="4496763"/>
                  <a:pt x="3364004" y="4495689"/>
                </a:cubicBezTo>
                <a:cubicBezTo>
                  <a:pt x="3365279" y="4494615"/>
                  <a:pt x="3365917" y="4492808"/>
                  <a:pt x="3365917" y="4490268"/>
                </a:cubicBezTo>
                <a:lnTo>
                  <a:pt x="3365917" y="4487338"/>
                </a:lnTo>
                <a:cubicBezTo>
                  <a:pt x="3365917" y="4481608"/>
                  <a:pt x="3365184" y="4476220"/>
                  <a:pt x="3363719" y="4471174"/>
                </a:cubicBezTo>
                <a:cubicBezTo>
                  <a:pt x="3362254" y="4466128"/>
                  <a:pt x="3359959" y="4461733"/>
                  <a:pt x="3356834" y="4457989"/>
                </a:cubicBezTo>
                <a:cubicBezTo>
                  <a:pt x="3353708" y="4454245"/>
                  <a:pt x="3349720" y="4451266"/>
                  <a:pt x="3344869" y="4449052"/>
                </a:cubicBezTo>
                <a:cubicBezTo>
                  <a:pt x="3340019" y="4446839"/>
                  <a:pt x="3334142" y="4445732"/>
                  <a:pt x="3327240" y="4445732"/>
                </a:cubicBezTo>
                <a:close/>
                <a:moveTo>
                  <a:pt x="3241859" y="4445732"/>
                </a:moveTo>
                <a:cubicBezTo>
                  <a:pt x="3236520" y="4445732"/>
                  <a:pt x="3231848" y="4446448"/>
                  <a:pt x="3227844" y="4447880"/>
                </a:cubicBezTo>
                <a:cubicBezTo>
                  <a:pt x="3223840" y="4449313"/>
                  <a:pt x="3220503" y="4451217"/>
                  <a:pt x="3217833" y="4453594"/>
                </a:cubicBezTo>
                <a:cubicBezTo>
                  <a:pt x="3215163" y="4455971"/>
                  <a:pt x="3213161" y="4458738"/>
                  <a:pt x="3211826" y="4461896"/>
                </a:cubicBezTo>
                <a:cubicBezTo>
                  <a:pt x="3210492" y="4465054"/>
                  <a:pt x="3209824" y="4468358"/>
                  <a:pt x="3209824" y="4471809"/>
                </a:cubicBezTo>
                <a:cubicBezTo>
                  <a:pt x="3209824" y="4475716"/>
                  <a:pt x="3210459" y="4479069"/>
                  <a:pt x="3211729" y="4481869"/>
                </a:cubicBezTo>
                <a:cubicBezTo>
                  <a:pt x="3212998" y="4484669"/>
                  <a:pt x="3214675" y="4487078"/>
                  <a:pt x="3216759" y="4489096"/>
                </a:cubicBezTo>
                <a:cubicBezTo>
                  <a:pt x="3218842" y="4491115"/>
                  <a:pt x="3221202" y="4492824"/>
                  <a:pt x="3223840" y="4494224"/>
                </a:cubicBezTo>
                <a:cubicBezTo>
                  <a:pt x="3226477" y="4495624"/>
                  <a:pt x="3229179" y="4496877"/>
                  <a:pt x="3231946" y="4497984"/>
                </a:cubicBezTo>
                <a:cubicBezTo>
                  <a:pt x="3234713" y="4499091"/>
                  <a:pt x="3237399" y="4500149"/>
                  <a:pt x="3240004" y="4501158"/>
                </a:cubicBezTo>
                <a:cubicBezTo>
                  <a:pt x="3242608" y="4502168"/>
                  <a:pt x="3244952" y="4503323"/>
                  <a:pt x="3247036" y="4504626"/>
                </a:cubicBezTo>
                <a:cubicBezTo>
                  <a:pt x="3249119" y="4505928"/>
                  <a:pt x="3250796" y="4507426"/>
                  <a:pt x="3252066" y="4509118"/>
                </a:cubicBezTo>
                <a:cubicBezTo>
                  <a:pt x="3253335" y="4510811"/>
                  <a:pt x="3253970" y="4512895"/>
                  <a:pt x="3253970" y="4515369"/>
                </a:cubicBezTo>
                <a:cubicBezTo>
                  <a:pt x="3253970" y="4517778"/>
                  <a:pt x="3253531" y="4519862"/>
                  <a:pt x="3252652" y="4521620"/>
                </a:cubicBezTo>
                <a:cubicBezTo>
                  <a:pt x="3251773" y="4523378"/>
                  <a:pt x="3250519" y="4524827"/>
                  <a:pt x="3248891" y="4525966"/>
                </a:cubicBezTo>
                <a:cubicBezTo>
                  <a:pt x="3247264" y="4527106"/>
                  <a:pt x="3245343" y="4527968"/>
                  <a:pt x="3243129" y="4528554"/>
                </a:cubicBezTo>
                <a:cubicBezTo>
                  <a:pt x="3240915" y="4529140"/>
                  <a:pt x="3238441" y="4529433"/>
                  <a:pt x="3235706" y="4529433"/>
                </a:cubicBezTo>
                <a:cubicBezTo>
                  <a:pt x="3232060" y="4529433"/>
                  <a:pt x="3228837" y="4528994"/>
                  <a:pt x="3226037" y="4528115"/>
                </a:cubicBezTo>
                <a:cubicBezTo>
                  <a:pt x="3223237" y="4527236"/>
                  <a:pt x="3220812" y="4526276"/>
                  <a:pt x="3218761" y="4525234"/>
                </a:cubicBezTo>
                <a:cubicBezTo>
                  <a:pt x="3216710" y="4524192"/>
                  <a:pt x="3214984" y="4523232"/>
                  <a:pt x="3213584" y="4522353"/>
                </a:cubicBezTo>
                <a:cubicBezTo>
                  <a:pt x="3212185" y="4521473"/>
                  <a:pt x="3211126" y="4521034"/>
                  <a:pt x="3210410" y="4521034"/>
                </a:cubicBezTo>
                <a:cubicBezTo>
                  <a:pt x="3209954" y="4521034"/>
                  <a:pt x="3209547" y="4521148"/>
                  <a:pt x="3209189" y="4521376"/>
                </a:cubicBezTo>
                <a:cubicBezTo>
                  <a:pt x="3208831" y="4521604"/>
                  <a:pt x="3208554" y="4521978"/>
                  <a:pt x="3208359" y="4522499"/>
                </a:cubicBezTo>
                <a:cubicBezTo>
                  <a:pt x="3208164" y="4523020"/>
                  <a:pt x="3208001" y="4523704"/>
                  <a:pt x="3207871" y="4524550"/>
                </a:cubicBezTo>
                <a:cubicBezTo>
                  <a:pt x="3207741" y="4525397"/>
                  <a:pt x="3207675" y="4526438"/>
                  <a:pt x="3207675" y="4527675"/>
                </a:cubicBezTo>
                <a:cubicBezTo>
                  <a:pt x="3207675" y="4529694"/>
                  <a:pt x="3207838" y="4531289"/>
                  <a:pt x="3208164" y="4532461"/>
                </a:cubicBezTo>
                <a:cubicBezTo>
                  <a:pt x="3208489" y="4533633"/>
                  <a:pt x="3209010" y="4534545"/>
                  <a:pt x="3209727" y="4535196"/>
                </a:cubicBezTo>
                <a:cubicBezTo>
                  <a:pt x="3210443" y="4535847"/>
                  <a:pt x="3211582" y="4536580"/>
                  <a:pt x="3213145" y="4537393"/>
                </a:cubicBezTo>
                <a:cubicBezTo>
                  <a:pt x="3214708" y="4538207"/>
                  <a:pt x="3216612" y="4538989"/>
                  <a:pt x="3218859" y="4539737"/>
                </a:cubicBezTo>
                <a:cubicBezTo>
                  <a:pt x="3221105" y="4540486"/>
                  <a:pt x="3223644" y="4541105"/>
                  <a:pt x="3226477" y="4541593"/>
                </a:cubicBezTo>
                <a:cubicBezTo>
                  <a:pt x="3229309" y="4542082"/>
                  <a:pt x="3232288" y="4542326"/>
                  <a:pt x="3235413" y="4542326"/>
                </a:cubicBezTo>
                <a:cubicBezTo>
                  <a:pt x="3240492" y="4542326"/>
                  <a:pt x="3245148" y="4541707"/>
                  <a:pt x="3249380" y="4540470"/>
                </a:cubicBezTo>
                <a:cubicBezTo>
                  <a:pt x="3253612" y="4539233"/>
                  <a:pt x="3257259" y="4537410"/>
                  <a:pt x="3260319" y="4535001"/>
                </a:cubicBezTo>
                <a:cubicBezTo>
                  <a:pt x="3263379" y="4532591"/>
                  <a:pt x="3265739" y="4529629"/>
                  <a:pt x="3267400" y="4526113"/>
                </a:cubicBezTo>
                <a:cubicBezTo>
                  <a:pt x="3269060" y="4522597"/>
                  <a:pt x="3269890" y="4518592"/>
                  <a:pt x="3269890" y="4514100"/>
                </a:cubicBezTo>
                <a:cubicBezTo>
                  <a:pt x="3269890" y="4510323"/>
                  <a:pt x="3269255" y="4507067"/>
                  <a:pt x="3267986" y="4504333"/>
                </a:cubicBezTo>
                <a:cubicBezTo>
                  <a:pt x="3266716" y="4501598"/>
                  <a:pt x="3265039" y="4499254"/>
                  <a:pt x="3262956" y="4497301"/>
                </a:cubicBezTo>
                <a:cubicBezTo>
                  <a:pt x="3260872" y="4495347"/>
                  <a:pt x="3258479" y="4493687"/>
                  <a:pt x="3255777" y="4492319"/>
                </a:cubicBezTo>
                <a:cubicBezTo>
                  <a:pt x="3253075" y="4490952"/>
                  <a:pt x="3250340" y="4489715"/>
                  <a:pt x="3247573" y="4488608"/>
                </a:cubicBezTo>
                <a:cubicBezTo>
                  <a:pt x="3244806" y="4487501"/>
                  <a:pt x="3242087" y="4486427"/>
                  <a:pt x="3239418" y="4485385"/>
                </a:cubicBezTo>
                <a:cubicBezTo>
                  <a:pt x="3236748" y="4484343"/>
                  <a:pt x="3234371" y="4483171"/>
                  <a:pt x="3232288" y="4481869"/>
                </a:cubicBezTo>
                <a:cubicBezTo>
                  <a:pt x="3230204" y="4480567"/>
                  <a:pt x="3228511" y="4479053"/>
                  <a:pt x="3227209" y="4477327"/>
                </a:cubicBezTo>
                <a:cubicBezTo>
                  <a:pt x="3225907" y="4475602"/>
                  <a:pt x="3225256" y="4473469"/>
                  <a:pt x="3225256" y="4470930"/>
                </a:cubicBezTo>
                <a:cubicBezTo>
                  <a:pt x="3225256" y="4469107"/>
                  <a:pt x="3225598" y="4467414"/>
                  <a:pt x="3226281" y="4465851"/>
                </a:cubicBezTo>
                <a:cubicBezTo>
                  <a:pt x="3226965" y="4464289"/>
                  <a:pt x="3227974" y="4462938"/>
                  <a:pt x="3229309" y="4461798"/>
                </a:cubicBezTo>
                <a:cubicBezTo>
                  <a:pt x="3230644" y="4460659"/>
                  <a:pt x="3232353" y="4459780"/>
                  <a:pt x="3234437" y="4459161"/>
                </a:cubicBezTo>
                <a:cubicBezTo>
                  <a:pt x="3236520" y="4458542"/>
                  <a:pt x="3238929" y="4458233"/>
                  <a:pt x="3241664" y="4458233"/>
                </a:cubicBezTo>
                <a:cubicBezTo>
                  <a:pt x="3244724" y="4458233"/>
                  <a:pt x="3247443" y="4458591"/>
                  <a:pt x="3249819" y="4459308"/>
                </a:cubicBezTo>
                <a:cubicBezTo>
                  <a:pt x="3252196" y="4460024"/>
                  <a:pt x="3254263" y="4460789"/>
                  <a:pt x="3256021" y="4461603"/>
                </a:cubicBezTo>
                <a:cubicBezTo>
                  <a:pt x="3257779" y="4462417"/>
                  <a:pt x="3259212" y="4463182"/>
                  <a:pt x="3260319" y="4463898"/>
                </a:cubicBezTo>
                <a:cubicBezTo>
                  <a:pt x="3261426" y="4464614"/>
                  <a:pt x="3262272" y="4464972"/>
                  <a:pt x="3262858" y="4464972"/>
                </a:cubicBezTo>
                <a:cubicBezTo>
                  <a:pt x="3263249" y="4464972"/>
                  <a:pt x="3263607" y="4464858"/>
                  <a:pt x="3263932" y="4464630"/>
                </a:cubicBezTo>
                <a:cubicBezTo>
                  <a:pt x="3264258" y="4464403"/>
                  <a:pt x="3264535" y="4464028"/>
                  <a:pt x="3264763" y="4463507"/>
                </a:cubicBezTo>
                <a:cubicBezTo>
                  <a:pt x="3264990" y="4462986"/>
                  <a:pt x="3265153" y="4462319"/>
                  <a:pt x="3265251" y="4461505"/>
                </a:cubicBezTo>
                <a:cubicBezTo>
                  <a:pt x="3265349" y="4460691"/>
                  <a:pt x="3265398" y="4459731"/>
                  <a:pt x="3265398" y="4458624"/>
                </a:cubicBezTo>
                <a:cubicBezTo>
                  <a:pt x="3265398" y="4457582"/>
                  <a:pt x="3265349" y="4456703"/>
                  <a:pt x="3265251" y="4455987"/>
                </a:cubicBezTo>
                <a:cubicBezTo>
                  <a:pt x="3265153" y="4455271"/>
                  <a:pt x="3265056" y="4454668"/>
                  <a:pt x="3264958" y="4454180"/>
                </a:cubicBezTo>
                <a:cubicBezTo>
                  <a:pt x="3264860" y="4453692"/>
                  <a:pt x="3264697" y="4453252"/>
                  <a:pt x="3264470" y="4452861"/>
                </a:cubicBezTo>
                <a:cubicBezTo>
                  <a:pt x="3264242" y="4452471"/>
                  <a:pt x="3263786" y="4452015"/>
                  <a:pt x="3263102" y="4451494"/>
                </a:cubicBezTo>
                <a:cubicBezTo>
                  <a:pt x="3262419" y="4450973"/>
                  <a:pt x="3261409" y="4450371"/>
                  <a:pt x="3260075" y="4449687"/>
                </a:cubicBezTo>
                <a:cubicBezTo>
                  <a:pt x="3258740" y="4449003"/>
                  <a:pt x="3257128" y="4448369"/>
                  <a:pt x="3255240" y="4447783"/>
                </a:cubicBezTo>
                <a:cubicBezTo>
                  <a:pt x="3253352" y="4447197"/>
                  <a:pt x="3251236" y="4446708"/>
                  <a:pt x="3248891" y="4446318"/>
                </a:cubicBezTo>
                <a:cubicBezTo>
                  <a:pt x="3246548" y="4445927"/>
                  <a:pt x="3244203" y="4445732"/>
                  <a:pt x="3241859" y="4445732"/>
                </a:cubicBezTo>
                <a:close/>
                <a:moveTo>
                  <a:pt x="2698934" y="4445732"/>
                </a:moveTo>
                <a:cubicBezTo>
                  <a:pt x="2693595" y="4445732"/>
                  <a:pt x="2688923" y="4446448"/>
                  <a:pt x="2684919" y="4447880"/>
                </a:cubicBezTo>
                <a:cubicBezTo>
                  <a:pt x="2680915" y="4449313"/>
                  <a:pt x="2677578" y="4451217"/>
                  <a:pt x="2674908" y="4453594"/>
                </a:cubicBezTo>
                <a:cubicBezTo>
                  <a:pt x="2672238" y="4455971"/>
                  <a:pt x="2670236" y="4458738"/>
                  <a:pt x="2668901" y="4461896"/>
                </a:cubicBezTo>
                <a:cubicBezTo>
                  <a:pt x="2667566" y="4465054"/>
                  <a:pt x="2666899" y="4468358"/>
                  <a:pt x="2666899" y="4471809"/>
                </a:cubicBezTo>
                <a:cubicBezTo>
                  <a:pt x="2666899" y="4475716"/>
                  <a:pt x="2667534" y="4479069"/>
                  <a:pt x="2668804" y="4481869"/>
                </a:cubicBezTo>
                <a:cubicBezTo>
                  <a:pt x="2670073" y="4484669"/>
                  <a:pt x="2671750" y="4487078"/>
                  <a:pt x="2673834" y="4489096"/>
                </a:cubicBezTo>
                <a:cubicBezTo>
                  <a:pt x="2675917" y="4491115"/>
                  <a:pt x="2678277" y="4492824"/>
                  <a:pt x="2680915" y="4494224"/>
                </a:cubicBezTo>
                <a:cubicBezTo>
                  <a:pt x="2683552" y="4495624"/>
                  <a:pt x="2686254" y="4496877"/>
                  <a:pt x="2689021" y="4497984"/>
                </a:cubicBezTo>
                <a:cubicBezTo>
                  <a:pt x="2691788" y="4499091"/>
                  <a:pt x="2694474" y="4500149"/>
                  <a:pt x="2697079" y="4501158"/>
                </a:cubicBezTo>
                <a:cubicBezTo>
                  <a:pt x="2699683" y="4502168"/>
                  <a:pt x="2702027" y="4503323"/>
                  <a:pt x="2704111" y="4504626"/>
                </a:cubicBezTo>
                <a:cubicBezTo>
                  <a:pt x="2706194" y="4505928"/>
                  <a:pt x="2707871" y="4507426"/>
                  <a:pt x="2709141" y="4509118"/>
                </a:cubicBezTo>
                <a:cubicBezTo>
                  <a:pt x="2710411" y="4510811"/>
                  <a:pt x="2711045" y="4512895"/>
                  <a:pt x="2711045" y="4515369"/>
                </a:cubicBezTo>
                <a:cubicBezTo>
                  <a:pt x="2711045" y="4517778"/>
                  <a:pt x="2710606" y="4519862"/>
                  <a:pt x="2709727" y="4521620"/>
                </a:cubicBezTo>
                <a:cubicBezTo>
                  <a:pt x="2708848" y="4523378"/>
                  <a:pt x="2707594" y="4524827"/>
                  <a:pt x="2705967" y="4525966"/>
                </a:cubicBezTo>
                <a:cubicBezTo>
                  <a:pt x="2704339" y="4527106"/>
                  <a:pt x="2702418" y="4527968"/>
                  <a:pt x="2700204" y="4528554"/>
                </a:cubicBezTo>
                <a:cubicBezTo>
                  <a:pt x="2697990" y="4529140"/>
                  <a:pt x="2695516" y="4529433"/>
                  <a:pt x="2692781" y="4529433"/>
                </a:cubicBezTo>
                <a:cubicBezTo>
                  <a:pt x="2689135" y="4529433"/>
                  <a:pt x="2685912" y="4528994"/>
                  <a:pt x="2683112" y="4528115"/>
                </a:cubicBezTo>
                <a:cubicBezTo>
                  <a:pt x="2680312" y="4527236"/>
                  <a:pt x="2677887" y="4526276"/>
                  <a:pt x="2675836" y="4525234"/>
                </a:cubicBezTo>
                <a:cubicBezTo>
                  <a:pt x="2673785" y="4524192"/>
                  <a:pt x="2672059" y="4523232"/>
                  <a:pt x="2670659" y="4522353"/>
                </a:cubicBezTo>
                <a:cubicBezTo>
                  <a:pt x="2669260" y="4521473"/>
                  <a:pt x="2668201" y="4521034"/>
                  <a:pt x="2667485" y="4521034"/>
                </a:cubicBezTo>
                <a:cubicBezTo>
                  <a:pt x="2667029" y="4521034"/>
                  <a:pt x="2666623" y="4521148"/>
                  <a:pt x="2666264" y="4521376"/>
                </a:cubicBezTo>
                <a:cubicBezTo>
                  <a:pt x="2665906" y="4521604"/>
                  <a:pt x="2665629" y="4521978"/>
                  <a:pt x="2665434" y="4522499"/>
                </a:cubicBezTo>
                <a:cubicBezTo>
                  <a:pt x="2665239" y="4523020"/>
                  <a:pt x="2665076" y="4523704"/>
                  <a:pt x="2664946" y="4524550"/>
                </a:cubicBezTo>
                <a:cubicBezTo>
                  <a:pt x="2664816" y="4525397"/>
                  <a:pt x="2664751" y="4526438"/>
                  <a:pt x="2664751" y="4527675"/>
                </a:cubicBezTo>
                <a:cubicBezTo>
                  <a:pt x="2664751" y="4529694"/>
                  <a:pt x="2664913" y="4531289"/>
                  <a:pt x="2665239" y="4532461"/>
                </a:cubicBezTo>
                <a:cubicBezTo>
                  <a:pt x="2665564" y="4533633"/>
                  <a:pt x="2666085" y="4534545"/>
                  <a:pt x="2666801" y="4535196"/>
                </a:cubicBezTo>
                <a:cubicBezTo>
                  <a:pt x="2667518" y="4535847"/>
                  <a:pt x="2668657" y="4536580"/>
                  <a:pt x="2670220" y="4537393"/>
                </a:cubicBezTo>
                <a:cubicBezTo>
                  <a:pt x="2671783" y="4538207"/>
                  <a:pt x="2673687" y="4538989"/>
                  <a:pt x="2675933" y="4539737"/>
                </a:cubicBezTo>
                <a:cubicBezTo>
                  <a:pt x="2678180" y="4540486"/>
                  <a:pt x="2680719" y="4541105"/>
                  <a:pt x="2683552" y="4541593"/>
                </a:cubicBezTo>
                <a:cubicBezTo>
                  <a:pt x="2686384" y="4542082"/>
                  <a:pt x="2689363" y="4542326"/>
                  <a:pt x="2692488" y="4542326"/>
                </a:cubicBezTo>
                <a:cubicBezTo>
                  <a:pt x="2697567" y="4542326"/>
                  <a:pt x="2702223" y="4541707"/>
                  <a:pt x="2706455" y="4540470"/>
                </a:cubicBezTo>
                <a:cubicBezTo>
                  <a:pt x="2710687" y="4539233"/>
                  <a:pt x="2714333" y="4537410"/>
                  <a:pt x="2717394" y="4535001"/>
                </a:cubicBezTo>
                <a:cubicBezTo>
                  <a:pt x="2720454" y="4532591"/>
                  <a:pt x="2722814" y="4529629"/>
                  <a:pt x="2724475" y="4526113"/>
                </a:cubicBezTo>
                <a:cubicBezTo>
                  <a:pt x="2726135" y="4522597"/>
                  <a:pt x="2726965" y="4518592"/>
                  <a:pt x="2726965" y="4514100"/>
                </a:cubicBezTo>
                <a:cubicBezTo>
                  <a:pt x="2726965" y="4510323"/>
                  <a:pt x="2726330" y="4507067"/>
                  <a:pt x="2725061" y="4504333"/>
                </a:cubicBezTo>
                <a:cubicBezTo>
                  <a:pt x="2723791" y="4501598"/>
                  <a:pt x="2722114" y="4499254"/>
                  <a:pt x="2720031" y="4497301"/>
                </a:cubicBezTo>
                <a:cubicBezTo>
                  <a:pt x="2717947" y="4495347"/>
                  <a:pt x="2715554" y="4493687"/>
                  <a:pt x="2712852" y="4492319"/>
                </a:cubicBezTo>
                <a:cubicBezTo>
                  <a:pt x="2710150" y="4490952"/>
                  <a:pt x="2707415" y="4489715"/>
                  <a:pt x="2704648" y="4488608"/>
                </a:cubicBezTo>
                <a:cubicBezTo>
                  <a:pt x="2701881" y="4487501"/>
                  <a:pt x="2699162" y="4486427"/>
                  <a:pt x="2696493" y="4485385"/>
                </a:cubicBezTo>
                <a:cubicBezTo>
                  <a:pt x="2693823" y="4484343"/>
                  <a:pt x="2691446" y="4483171"/>
                  <a:pt x="2689363" y="4481869"/>
                </a:cubicBezTo>
                <a:cubicBezTo>
                  <a:pt x="2687279" y="4480567"/>
                  <a:pt x="2685586" y="4479053"/>
                  <a:pt x="2684284" y="4477327"/>
                </a:cubicBezTo>
                <a:cubicBezTo>
                  <a:pt x="2682982" y="4475602"/>
                  <a:pt x="2682331" y="4473469"/>
                  <a:pt x="2682331" y="4470930"/>
                </a:cubicBezTo>
                <a:cubicBezTo>
                  <a:pt x="2682331" y="4469107"/>
                  <a:pt x="2682673" y="4467414"/>
                  <a:pt x="2683356" y="4465851"/>
                </a:cubicBezTo>
                <a:cubicBezTo>
                  <a:pt x="2684040" y="4464289"/>
                  <a:pt x="2685049" y="4462938"/>
                  <a:pt x="2686384" y="4461798"/>
                </a:cubicBezTo>
                <a:cubicBezTo>
                  <a:pt x="2687719" y="4460659"/>
                  <a:pt x="2689428" y="4459780"/>
                  <a:pt x="2691512" y="4459161"/>
                </a:cubicBezTo>
                <a:cubicBezTo>
                  <a:pt x="2693595" y="4458542"/>
                  <a:pt x="2696004" y="4458233"/>
                  <a:pt x="2698739" y="4458233"/>
                </a:cubicBezTo>
                <a:cubicBezTo>
                  <a:pt x="2701799" y="4458233"/>
                  <a:pt x="2704518" y="4458591"/>
                  <a:pt x="2706894" y="4459308"/>
                </a:cubicBezTo>
                <a:cubicBezTo>
                  <a:pt x="2709271" y="4460024"/>
                  <a:pt x="2711338" y="4460789"/>
                  <a:pt x="2713096" y="4461603"/>
                </a:cubicBezTo>
                <a:cubicBezTo>
                  <a:pt x="2714854" y="4462417"/>
                  <a:pt x="2716287" y="4463182"/>
                  <a:pt x="2717394" y="4463898"/>
                </a:cubicBezTo>
                <a:cubicBezTo>
                  <a:pt x="2718501" y="4464614"/>
                  <a:pt x="2719347" y="4464972"/>
                  <a:pt x="2719933" y="4464972"/>
                </a:cubicBezTo>
                <a:cubicBezTo>
                  <a:pt x="2720324" y="4464972"/>
                  <a:pt x="2720682" y="4464858"/>
                  <a:pt x="2721007" y="4464630"/>
                </a:cubicBezTo>
                <a:cubicBezTo>
                  <a:pt x="2721333" y="4464403"/>
                  <a:pt x="2721610" y="4464028"/>
                  <a:pt x="2721838" y="4463507"/>
                </a:cubicBezTo>
                <a:cubicBezTo>
                  <a:pt x="2722066" y="4462986"/>
                  <a:pt x="2722228" y="4462319"/>
                  <a:pt x="2722326" y="4461505"/>
                </a:cubicBezTo>
                <a:cubicBezTo>
                  <a:pt x="2722424" y="4460691"/>
                  <a:pt x="2722472" y="4459731"/>
                  <a:pt x="2722472" y="4458624"/>
                </a:cubicBezTo>
                <a:cubicBezTo>
                  <a:pt x="2722472" y="4457582"/>
                  <a:pt x="2722424" y="4456703"/>
                  <a:pt x="2722326" y="4455987"/>
                </a:cubicBezTo>
                <a:cubicBezTo>
                  <a:pt x="2722228" y="4455271"/>
                  <a:pt x="2722131" y="4454668"/>
                  <a:pt x="2722033" y="4454180"/>
                </a:cubicBezTo>
                <a:cubicBezTo>
                  <a:pt x="2721935" y="4453692"/>
                  <a:pt x="2721773" y="4453252"/>
                  <a:pt x="2721545" y="4452861"/>
                </a:cubicBezTo>
                <a:cubicBezTo>
                  <a:pt x="2721317" y="4452471"/>
                  <a:pt x="2720861" y="4452015"/>
                  <a:pt x="2720177" y="4451494"/>
                </a:cubicBezTo>
                <a:cubicBezTo>
                  <a:pt x="2719494" y="4450973"/>
                  <a:pt x="2718484" y="4450371"/>
                  <a:pt x="2717150" y="4449687"/>
                </a:cubicBezTo>
                <a:cubicBezTo>
                  <a:pt x="2715815" y="4449003"/>
                  <a:pt x="2714203" y="4448369"/>
                  <a:pt x="2712315" y="4447783"/>
                </a:cubicBezTo>
                <a:cubicBezTo>
                  <a:pt x="2710427" y="4447197"/>
                  <a:pt x="2708311" y="4446708"/>
                  <a:pt x="2705967" y="4446318"/>
                </a:cubicBezTo>
                <a:cubicBezTo>
                  <a:pt x="2703622" y="4445927"/>
                  <a:pt x="2701279" y="4445732"/>
                  <a:pt x="2698934" y="4445732"/>
                </a:cubicBezTo>
                <a:close/>
                <a:moveTo>
                  <a:pt x="2608080" y="4445732"/>
                </a:moveTo>
                <a:cubicBezTo>
                  <a:pt x="2604694" y="4445732"/>
                  <a:pt x="2601340" y="4446041"/>
                  <a:pt x="2598020" y="4446659"/>
                </a:cubicBezTo>
                <a:cubicBezTo>
                  <a:pt x="2594699" y="4447278"/>
                  <a:pt x="2591639" y="4448059"/>
                  <a:pt x="2588839" y="4449003"/>
                </a:cubicBezTo>
                <a:cubicBezTo>
                  <a:pt x="2586039" y="4449948"/>
                  <a:pt x="2583565" y="4450989"/>
                  <a:pt x="2581416" y="4452129"/>
                </a:cubicBezTo>
                <a:cubicBezTo>
                  <a:pt x="2579267" y="4453268"/>
                  <a:pt x="2577753" y="4454261"/>
                  <a:pt x="2576875" y="4455108"/>
                </a:cubicBezTo>
                <a:cubicBezTo>
                  <a:pt x="2575995" y="4455954"/>
                  <a:pt x="2575442" y="4456850"/>
                  <a:pt x="2575214" y="4457794"/>
                </a:cubicBezTo>
                <a:cubicBezTo>
                  <a:pt x="2574986" y="4458738"/>
                  <a:pt x="2574872" y="4460024"/>
                  <a:pt x="2574872" y="4461652"/>
                </a:cubicBezTo>
                <a:cubicBezTo>
                  <a:pt x="2574872" y="4462628"/>
                  <a:pt x="2574937" y="4463524"/>
                  <a:pt x="2575068" y="4464337"/>
                </a:cubicBezTo>
                <a:cubicBezTo>
                  <a:pt x="2575198" y="4465151"/>
                  <a:pt x="2575409" y="4465819"/>
                  <a:pt x="2575702" y="4466340"/>
                </a:cubicBezTo>
                <a:cubicBezTo>
                  <a:pt x="2575995" y="4466861"/>
                  <a:pt x="2576337" y="4467251"/>
                  <a:pt x="2576728" y="4467512"/>
                </a:cubicBezTo>
                <a:cubicBezTo>
                  <a:pt x="2577119" y="4467772"/>
                  <a:pt x="2577574" y="4467902"/>
                  <a:pt x="2578095" y="4467902"/>
                </a:cubicBezTo>
                <a:cubicBezTo>
                  <a:pt x="2578877" y="4467902"/>
                  <a:pt x="2580065" y="4467430"/>
                  <a:pt x="2581660" y="4466486"/>
                </a:cubicBezTo>
                <a:cubicBezTo>
                  <a:pt x="2583256" y="4465542"/>
                  <a:pt x="2585241" y="4464500"/>
                  <a:pt x="2587618" y="4463361"/>
                </a:cubicBezTo>
                <a:cubicBezTo>
                  <a:pt x="2589994" y="4462221"/>
                  <a:pt x="2592762" y="4461179"/>
                  <a:pt x="2595920" y="4460235"/>
                </a:cubicBezTo>
                <a:cubicBezTo>
                  <a:pt x="2599078" y="4459291"/>
                  <a:pt x="2602643" y="4458819"/>
                  <a:pt x="2606614" y="4458819"/>
                </a:cubicBezTo>
                <a:cubicBezTo>
                  <a:pt x="2610326" y="4458819"/>
                  <a:pt x="2613451" y="4459259"/>
                  <a:pt x="2615991" y="4460138"/>
                </a:cubicBezTo>
                <a:cubicBezTo>
                  <a:pt x="2618530" y="4461017"/>
                  <a:pt x="2620597" y="4462319"/>
                  <a:pt x="2622193" y="4464044"/>
                </a:cubicBezTo>
                <a:cubicBezTo>
                  <a:pt x="2623788" y="4465770"/>
                  <a:pt x="2624944" y="4467935"/>
                  <a:pt x="2625660" y="4470539"/>
                </a:cubicBezTo>
                <a:cubicBezTo>
                  <a:pt x="2626376" y="4473144"/>
                  <a:pt x="2626734" y="4476139"/>
                  <a:pt x="2626734" y="4479525"/>
                </a:cubicBezTo>
                <a:lnTo>
                  <a:pt x="2626734" y="4486362"/>
                </a:lnTo>
                <a:lnTo>
                  <a:pt x="2614623" y="4486362"/>
                </a:lnTo>
                <a:cubicBezTo>
                  <a:pt x="2607787" y="4486362"/>
                  <a:pt x="2601633" y="4486964"/>
                  <a:pt x="2596164" y="4488169"/>
                </a:cubicBezTo>
                <a:cubicBezTo>
                  <a:pt x="2590694" y="4489373"/>
                  <a:pt x="2586072" y="4491180"/>
                  <a:pt x="2582295" y="4493589"/>
                </a:cubicBezTo>
                <a:cubicBezTo>
                  <a:pt x="2578519" y="4495998"/>
                  <a:pt x="2575621" y="4499026"/>
                  <a:pt x="2573603" y="4502672"/>
                </a:cubicBezTo>
                <a:cubicBezTo>
                  <a:pt x="2571584" y="4506319"/>
                  <a:pt x="2570575" y="4510616"/>
                  <a:pt x="2570575" y="4515565"/>
                </a:cubicBezTo>
                <a:cubicBezTo>
                  <a:pt x="2570575" y="4519797"/>
                  <a:pt x="2571307" y="4523573"/>
                  <a:pt x="2572772" y="4526894"/>
                </a:cubicBezTo>
                <a:cubicBezTo>
                  <a:pt x="2574237" y="4530215"/>
                  <a:pt x="2576288" y="4533015"/>
                  <a:pt x="2578925" y="4535294"/>
                </a:cubicBezTo>
                <a:cubicBezTo>
                  <a:pt x="2581562" y="4537573"/>
                  <a:pt x="2584753" y="4539314"/>
                  <a:pt x="2588497" y="4540519"/>
                </a:cubicBezTo>
                <a:cubicBezTo>
                  <a:pt x="2592241" y="4541723"/>
                  <a:pt x="2596424" y="4542326"/>
                  <a:pt x="2601047" y="4542326"/>
                </a:cubicBezTo>
                <a:cubicBezTo>
                  <a:pt x="2606321" y="4542326"/>
                  <a:pt x="2611319" y="4541186"/>
                  <a:pt x="2616039" y="4538907"/>
                </a:cubicBezTo>
                <a:cubicBezTo>
                  <a:pt x="2620760" y="4536628"/>
                  <a:pt x="2625041" y="4533438"/>
                  <a:pt x="2628883" y="4529336"/>
                </a:cubicBezTo>
                <a:lnTo>
                  <a:pt x="2628883" y="4538126"/>
                </a:lnTo>
                <a:cubicBezTo>
                  <a:pt x="2628883" y="4538907"/>
                  <a:pt x="2629111" y="4539493"/>
                  <a:pt x="2629567" y="4539884"/>
                </a:cubicBezTo>
                <a:cubicBezTo>
                  <a:pt x="2630022" y="4540275"/>
                  <a:pt x="2630755" y="4540568"/>
                  <a:pt x="2631764" y="4540763"/>
                </a:cubicBezTo>
                <a:cubicBezTo>
                  <a:pt x="2632773" y="4540958"/>
                  <a:pt x="2634124" y="4541056"/>
                  <a:pt x="2635817" y="4541056"/>
                </a:cubicBezTo>
                <a:cubicBezTo>
                  <a:pt x="2637575" y="4541056"/>
                  <a:pt x="2638910" y="4540958"/>
                  <a:pt x="2639822" y="4540763"/>
                </a:cubicBezTo>
                <a:cubicBezTo>
                  <a:pt x="2640733" y="4540568"/>
                  <a:pt x="2641450" y="4540275"/>
                  <a:pt x="2641971" y="4539884"/>
                </a:cubicBezTo>
                <a:cubicBezTo>
                  <a:pt x="2642491" y="4539493"/>
                  <a:pt x="2642752" y="4538907"/>
                  <a:pt x="2642752" y="4538126"/>
                </a:cubicBezTo>
                <a:lnTo>
                  <a:pt x="2642752" y="4478841"/>
                </a:lnTo>
                <a:cubicBezTo>
                  <a:pt x="2642752" y="4473372"/>
                  <a:pt x="2642133" y="4468586"/>
                  <a:pt x="2640896" y="4464484"/>
                </a:cubicBezTo>
                <a:cubicBezTo>
                  <a:pt x="2639659" y="4460382"/>
                  <a:pt x="2637673" y="4456947"/>
                  <a:pt x="2634938" y="4454180"/>
                </a:cubicBezTo>
                <a:cubicBezTo>
                  <a:pt x="2632204" y="4451413"/>
                  <a:pt x="2628622" y="4449313"/>
                  <a:pt x="2624195" y="4447880"/>
                </a:cubicBezTo>
                <a:cubicBezTo>
                  <a:pt x="2619767" y="4446448"/>
                  <a:pt x="2614395" y="4445732"/>
                  <a:pt x="2608080" y="4445732"/>
                </a:cubicBezTo>
                <a:close/>
                <a:moveTo>
                  <a:pt x="2412840" y="4445732"/>
                </a:moveTo>
                <a:cubicBezTo>
                  <a:pt x="2406394" y="4445732"/>
                  <a:pt x="2400567" y="4446855"/>
                  <a:pt x="2395358" y="4449101"/>
                </a:cubicBezTo>
                <a:cubicBezTo>
                  <a:pt x="2390149" y="4451348"/>
                  <a:pt x="2385705" y="4454571"/>
                  <a:pt x="2382026" y="4458770"/>
                </a:cubicBezTo>
                <a:cubicBezTo>
                  <a:pt x="2378347" y="4462970"/>
                  <a:pt x="2375531" y="4468081"/>
                  <a:pt x="2373578" y="4474104"/>
                </a:cubicBezTo>
                <a:cubicBezTo>
                  <a:pt x="2371625" y="4480127"/>
                  <a:pt x="2370648" y="4486915"/>
                  <a:pt x="2370648" y="4494468"/>
                </a:cubicBezTo>
                <a:cubicBezTo>
                  <a:pt x="2370648" y="4502412"/>
                  <a:pt x="2371592" y="4509379"/>
                  <a:pt x="2373480" y="4515369"/>
                </a:cubicBezTo>
                <a:cubicBezTo>
                  <a:pt x="2375368" y="4521360"/>
                  <a:pt x="2378168" y="4526341"/>
                  <a:pt x="2381879" y="4530312"/>
                </a:cubicBezTo>
                <a:cubicBezTo>
                  <a:pt x="2385591" y="4534284"/>
                  <a:pt x="2390165" y="4537280"/>
                  <a:pt x="2395602" y="4539298"/>
                </a:cubicBezTo>
                <a:cubicBezTo>
                  <a:pt x="2401039" y="4541316"/>
                  <a:pt x="2407371" y="4542326"/>
                  <a:pt x="2414598" y="4542326"/>
                </a:cubicBezTo>
                <a:cubicBezTo>
                  <a:pt x="2418766" y="4542326"/>
                  <a:pt x="2422689" y="4542016"/>
                  <a:pt x="2426367" y="4541398"/>
                </a:cubicBezTo>
                <a:cubicBezTo>
                  <a:pt x="2430046" y="4540779"/>
                  <a:pt x="2433286" y="4540079"/>
                  <a:pt x="2436085" y="4539298"/>
                </a:cubicBezTo>
                <a:cubicBezTo>
                  <a:pt x="2438885" y="4538517"/>
                  <a:pt x="2441165" y="4537719"/>
                  <a:pt x="2442923" y="4536905"/>
                </a:cubicBezTo>
                <a:cubicBezTo>
                  <a:pt x="2444681" y="4536091"/>
                  <a:pt x="2445738" y="4535505"/>
                  <a:pt x="2446096" y="4535147"/>
                </a:cubicBezTo>
                <a:cubicBezTo>
                  <a:pt x="2446455" y="4534789"/>
                  <a:pt x="2446748" y="4534415"/>
                  <a:pt x="2446975" y="4534024"/>
                </a:cubicBezTo>
                <a:cubicBezTo>
                  <a:pt x="2447203" y="4533633"/>
                  <a:pt x="2447366" y="4533194"/>
                  <a:pt x="2447464" y="4532705"/>
                </a:cubicBezTo>
                <a:cubicBezTo>
                  <a:pt x="2447562" y="4532217"/>
                  <a:pt x="2447643" y="4531664"/>
                  <a:pt x="2447708" y="4531045"/>
                </a:cubicBezTo>
                <a:cubicBezTo>
                  <a:pt x="2447773" y="4530426"/>
                  <a:pt x="2447806" y="4529694"/>
                  <a:pt x="2447806" y="4528847"/>
                </a:cubicBezTo>
                <a:cubicBezTo>
                  <a:pt x="2447806" y="4527675"/>
                  <a:pt x="2447756" y="4526682"/>
                  <a:pt x="2447659" y="4525869"/>
                </a:cubicBezTo>
                <a:cubicBezTo>
                  <a:pt x="2447561" y="4525055"/>
                  <a:pt x="2447413" y="4524420"/>
                  <a:pt x="2447217" y="4523964"/>
                </a:cubicBezTo>
                <a:cubicBezTo>
                  <a:pt x="2447020" y="4523508"/>
                  <a:pt x="2446742" y="4523166"/>
                  <a:pt x="2446383" y="4522939"/>
                </a:cubicBezTo>
                <a:cubicBezTo>
                  <a:pt x="2446023" y="4522711"/>
                  <a:pt x="2445614" y="4522597"/>
                  <a:pt x="2445156" y="4522597"/>
                </a:cubicBezTo>
                <a:cubicBezTo>
                  <a:pt x="2444371" y="4522597"/>
                  <a:pt x="2443210" y="4522939"/>
                  <a:pt x="2441672" y="4523622"/>
                </a:cubicBezTo>
                <a:cubicBezTo>
                  <a:pt x="2440134" y="4524306"/>
                  <a:pt x="2438171" y="4525071"/>
                  <a:pt x="2435783" y="4525917"/>
                </a:cubicBezTo>
                <a:cubicBezTo>
                  <a:pt x="2433394" y="4526764"/>
                  <a:pt x="2430564" y="4527529"/>
                  <a:pt x="2427293" y="4528213"/>
                </a:cubicBezTo>
                <a:cubicBezTo>
                  <a:pt x="2424022" y="4528896"/>
                  <a:pt x="2420292" y="4529238"/>
                  <a:pt x="2416105" y="4529238"/>
                </a:cubicBezTo>
                <a:cubicBezTo>
                  <a:pt x="2410805" y="4529238"/>
                  <a:pt x="2406323" y="4528489"/>
                  <a:pt x="2402659" y="4526992"/>
                </a:cubicBezTo>
                <a:cubicBezTo>
                  <a:pt x="2398995" y="4525494"/>
                  <a:pt x="2396019" y="4523345"/>
                  <a:pt x="2393728" y="4520546"/>
                </a:cubicBezTo>
                <a:cubicBezTo>
                  <a:pt x="2391438" y="4517746"/>
                  <a:pt x="2389802" y="4514393"/>
                  <a:pt x="2388821" y="4510486"/>
                </a:cubicBezTo>
                <a:cubicBezTo>
                  <a:pt x="2387840" y="4506579"/>
                  <a:pt x="2387349" y="4502184"/>
                  <a:pt x="2387349" y="4497301"/>
                </a:cubicBezTo>
                <a:lnTo>
                  <a:pt x="2445237" y="4497301"/>
                </a:lnTo>
                <a:cubicBezTo>
                  <a:pt x="2446873" y="4497301"/>
                  <a:pt x="2448329" y="4496763"/>
                  <a:pt x="2449604" y="4495689"/>
                </a:cubicBezTo>
                <a:cubicBezTo>
                  <a:pt x="2450879" y="4494615"/>
                  <a:pt x="2451517" y="4492808"/>
                  <a:pt x="2451517" y="4490268"/>
                </a:cubicBezTo>
                <a:lnTo>
                  <a:pt x="2451517" y="4487338"/>
                </a:lnTo>
                <a:cubicBezTo>
                  <a:pt x="2451517" y="4481608"/>
                  <a:pt x="2450785" y="4476220"/>
                  <a:pt x="2449320" y="4471174"/>
                </a:cubicBezTo>
                <a:cubicBezTo>
                  <a:pt x="2447854" y="4466128"/>
                  <a:pt x="2445559" y="4461733"/>
                  <a:pt x="2442434" y="4457989"/>
                </a:cubicBezTo>
                <a:cubicBezTo>
                  <a:pt x="2439308" y="4454245"/>
                  <a:pt x="2435320" y="4451266"/>
                  <a:pt x="2430470" y="4449052"/>
                </a:cubicBezTo>
                <a:cubicBezTo>
                  <a:pt x="2425619" y="4446839"/>
                  <a:pt x="2419742" y="4445732"/>
                  <a:pt x="2412840" y="4445732"/>
                </a:cubicBezTo>
                <a:close/>
                <a:moveTo>
                  <a:pt x="2079810" y="4445732"/>
                </a:moveTo>
                <a:cubicBezTo>
                  <a:pt x="2074470" y="4445732"/>
                  <a:pt x="2069799" y="4446448"/>
                  <a:pt x="2065795" y="4447880"/>
                </a:cubicBezTo>
                <a:cubicBezTo>
                  <a:pt x="2061790" y="4449313"/>
                  <a:pt x="2058453" y="4451217"/>
                  <a:pt x="2055784" y="4453594"/>
                </a:cubicBezTo>
                <a:cubicBezTo>
                  <a:pt x="2053113" y="4455971"/>
                  <a:pt x="2051111" y="4458738"/>
                  <a:pt x="2049776" y="4461896"/>
                </a:cubicBezTo>
                <a:cubicBezTo>
                  <a:pt x="2048442" y="4465054"/>
                  <a:pt x="2047774" y="4468358"/>
                  <a:pt x="2047774" y="4471809"/>
                </a:cubicBezTo>
                <a:cubicBezTo>
                  <a:pt x="2047774" y="4475716"/>
                  <a:pt x="2048409" y="4479069"/>
                  <a:pt x="2049679" y="4481869"/>
                </a:cubicBezTo>
                <a:cubicBezTo>
                  <a:pt x="2050948" y="4484669"/>
                  <a:pt x="2052625" y="4487078"/>
                  <a:pt x="2054709" y="4489096"/>
                </a:cubicBezTo>
                <a:cubicBezTo>
                  <a:pt x="2056792" y="4491115"/>
                  <a:pt x="2059153" y="4492824"/>
                  <a:pt x="2061790" y="4494224"/>
                </a:cubicBezTo>
                <a:cubicBezTo>
                  <a:pt x="2064427" y="4495624"/>
                  <a:pt x="2067129" y="4496877"/>
                  <a:pt x="2069896" y="4497984"/>
                </a:cubicBezTo>
                <a:cubicBezTo>
                  <a:pt x="2072664" y="4499091"/>
                  <a:pt x="2075349" y="4500149"/>
                  <a:pt x="2077954" y="4501158"/>
                </a:cubicBezTo>
                <a:cubicBezTo>
                  <a:pt x="2080559" y="4502168"/>
                  <a:pt x="2082902" y="4503323"/>
                  <a:pt x="2084986" y="4504626"/>
                </a:cubicBezTo>
                <a:cubicBezTo>
                  <a:pt x="2087070" y="4505928"/>
                  <a:pt x="2088746" y="4507426"/>
                  <a:pt x="2090016" y="4509118"/>
                </a:cubicBezTo>
                <a:cubicBezTo>
                  <a:pt x="2091286" y="4510811"/>
                  <a:pt x="2091920" y="4512895"/>
                  <a:pt x="2091920" y="4515369"/>
                </a:cubicBezTo>
                <a:cubicBezTo>
                  <a:pt x="2091920" y="4517778"/>
                  <a:pt x="2091481" y="4519862"/>
                  <a:pt x="2090602" y="4521620"/>
                </a:cubicBezTo>
                <a:cubicBezTo>
                  <a:pt x="2089723" y="4523378"/>
                  <a:pt x="2088470" y="4524827"/>
                  <a:pt x="2086842" y="4525966"/>
                </a:cubicBezTo>
                <a:cubicBezTo>
                  <a:pt x="2085214" y="4527106"/>
                  <a:pt x="2083293" y="4527968"/>
                  <a:pt x="2081079" y="4528554"/>
                </a:cubicBezTo>
                <a:cubicBezTo>
                  <a:pt x="2078866" y="4529140"/>
                  <a:pt x="2076391" y="4529433"/>
                  <a:pt x="2073656" y="4529433"/>
                </a:cubicBezTo>
                <a:cubicBezTo>
                  <a:pt x="2070010" y="4529433"/>
                  <a:pt x="2066787" y="4528994"/>
                  <a:pt x="2063987" y="4528115"/>
                </a:cubicBezTo>
                <a:cubicBezTo>
                  <a:pt x="2061187" y="4527236"/>
                  <a:pt x="2058762" y="4526276"/>
                  <a:pt x="2056711" y="4525234"/>
                </a:cubicBezTo>
                <a:cubicBezTo>
                  <a:pt x="2054660" y="4524192"/>
                  <a:pt x="2052934" y="4523232"/>
                  <a:pt x="2051534" y="4522353"/>
                </a:cubicBezTo>
                <a:cubicBezTo>
                  <a:pt x="2050134" y="4521473"/>
                  <a:pt x="2049076" y="4521034"/>
                  <a:pt x="2048360" y="4521034"/>
                </a:cubicBezTo>
                <a:cubicBezTo>
                  <a:pt x="2047904" y="4521034"/>
                  <a:pt x="2047498" y="4521148"/>
                  <a:pt x="2047140" y="4521376"/>
                </a:cubicBezTo>
                <a:cubicBezTo>
                  <a:pt x="2046781" y="4521604"/>
                  <a:pt x="2046505" y="4521978"/>
                  <a:pt x="2046310" y="4522499"/>
                </a:cubicBezTo>
                <a:cubicBezTo>
                  <a:pt x="2046114" y="4523020"/>
                  <a:pt x="2045951" y="4523704"/>
                  <a:pt x="2045821" y="4524550"/>
                </a:cubicBezTo>
                <a:cubicBezTo>
                  <a:pt x="2045691" y="4525397"/>
                  <a:pt x="2045626" y="4526438"/>
                  <a:pt x="2045626" y="4527675"/>
                </a:cubicBezTo>
                <a:cubicBezTo>
                  <a:pt x="2045626" y="4529694"/>
                  <a:pt x="2045788" y="4531289"/>
                  <a:pt x="2046114" y="4532461"/>
                </a:cubicBezTo>
                <a:cubicBezTo>
                  <a:pt x="2046440" y="4533633"/>
                  <a:pt x="2046960" y="4534545"/>
                  <a:pt x="2047677" y="4535196"/>
                </a:cubicBezTo>
                <a:cubicBezTo>
                  <a:pt x="2048393" y="4535847"/>
                  <a:pt x="2049532" y="4536580"/>
                  <a:pt x="2051095" y="4537393"/>
                </a:cubicBezTo>
                <a:cubicBezTo>
                  <a:pt x="2052658" y="4538207"/>
                  <a:pt x="2054562" y="4538989"/>
                  <a:pt x="2056809" y="4539737"/>
                </a:cubicBezTo>
                <a:cubicBezTo>
                  <a:pt x="2059055" y="4540486"/>
                  <a:pt x="2061595" y="4541105"/>
                  <a:pt x="2064427" y="4541593"/>
                </a:cubicBezTo>
                <a:cubicBezTo>
                  <a:pt x="2067259" y="4542082"/>
                  <a:pt x="2070238" y="4542326"/>
                  <a:pt x="2073364" y="4542326"/>
                </a:cubicBezTo>
                <a:cubicBezTo>
                  <a:pt x="2078443" y="4542326"/>
                  <a:pt x="2083098" y="4541707"/>
                  <a:pt x="2087330" y="4540470"/>
                </a:cubicBezTo>
                <a:cubicBezTo>
                  <a:pt x="2091562" y="4539233"/>
                  <a:pt x="2095209" y="4537410"/>
                  <a:pt x="2098269" y="4535001"/>
                </a:cubicBezTo>
                <a:cubicBezTo>
                  <a:pt x="2101329" y="4532591"/>
                  <a:pt x="2103689" y="4529629"/>
                  <a:pt x="2105350" y="4526113"/>
                </a:cubicBezTo>
                <a:cubicBezTo>
                  <a:pt x="2107010" y="4522597"/>
                  <a:pt x="2107841" y="4518592"/>
                  <a:pt x="2107841" y="4514100"/>
                </a:cubicBezTo>
                <a:cubicBezTo>
                  <a:pt x="2107841" y="4510323"/>
                  <a:pt x="2107206" y="4507067"/>
                  <a:pt x="2105936" y="4504333"/>
                </a:cubicBezTo>
                <a:cubicBezTo>
                  <a:pt x="2104667" y="4501598"/>
                  <a:pt x="2102989" y="4499254"/>
                  <a:pt x="2100906" y="4497301"/>
                </a:cubicBezTo>
                <a:cubicBezTo>
                  <a:pt x="2098822" y="4495347"/>
                  <a:pt x="2096429" y="4493687"/>
                  <a:pt x="2093727" y="4492319"/>
                </a:cubicBezTo>
                <a:cubicBezTo>
                  <a:pt x="2091026" y="4490952"/>
                  <a:pt x="2088290" y="4489715"/>
                  <a:pt x="2085523" y="4488608"/>
                </a:cubicBezTo>
                <a:cubicBezTo>
                  <a:pt x="2082756" y="4487501"/>
                  <a:pt x="2080037" y="4486427"/>
                  <a:pt x="2077368" y="4485385"/>
                </a:cubicBezTo>
                <a:cubicBezTo>
                  <a:pt x="2074698" y="4484343"/>
                  <a:pt x="2072321" y="4483171"/>
                  <a:pt x="2070238" y="4481869"/>
                </a:cubicBezTo>
                <a:cubicBezTo>
                  <a:pt x="2068155" y="4480567"/>
                  <a:pt x="2066461" y="4479053"/>
                  <a:pt x="2065160" y="4477327"/>
                </a:cubicBezTo>
                <a:cubicBezTo>
                  <a:pt x="2063857" y="4475602"/>
                  <a:pt x="2063206" y="4473469"/>
                  <a:pt x="2063206" y="4470930"/>
                </a:cubicBezTo>
                <a:cubicBezTo>
                  <a:pt x="2063206" y="4469107"/>
                  <a:pt x="2063548" y="4467414"/>
                  <a:pt x="2064232" y="4465851"/>
                </a:cubicBezTo>
                <a:cubicBezTo>
                  <a:pt x="2064916" y="4464289"/>
                  <a:pt x="2065925" y="4462938"/>
                  <a:pt x="2067259" y="4461798"/>
                </a:cubicBezTo>
                <a:cubicBezTo>
                  <a:pt x="2068594" y="4460659"/>
                  <a:pt x="2070304" y="4459780"/>
                  <a:pt x="2072387" y="4459161"/>
                </a:cubicBezTo>
                <a:cubicBezTo>
                  <a:pt x="2074470" y="4458542"/>
                  <a:pt x="2076879" y="4458233"/>
                  <a:pt x="2079614" y="4458233"/>
                </a:cubicBezTo>
                <a:cubicBezTo>
                  <a:pt x="2082674" y="4458233"/>
                  <a:pt x="2085393" y="4458591"/>
                  <a:pt x="2087770" y="4459308"/>
                </a:cubicBezTo>
                <a:cubicBezTo>
                  <a:pt x="2090147" y="4460024"/>
                  <a:pt x="2092214" y="4460789"/>
                  <a:pt x="2093971" y="4461603"/>
                </a:cubicBezTo>
                <a:cubicBezTo>
                  <a:pt x="2095729" y="4462417"/>
                  <a:pt x="2097162" y="4463182"/>
                  <a:pt x="2098269" y="4463898"/>
                </a:cubicBezTo>
                <a:cubicBezTo>
                  <a:pt x="2099376" y="4464614"/>
                  <a:pt x="2100222" y="4464972"/>
                  <a:pt x="2100808" y="4464972"/>
                </a:cubicBezTo>
                <a:cubicBezTo>
                  <a:pt x="2101199" y="4464972"/>
                  <a:pt x="2101557" y="4464858"/>
                  <a:pt x="2101883" y="4464630"/>
                </a:cubicBezTo>
                <a:cubicBezTo>
                  <a:pt x="2102208" y="4464403"/>
                  <a:pt x="2102485" y="4464028"/>
                  <a:pt x="2102713" y="4463507"/>
                </a:cubicBezTo>
                <a:cubicBezTo>
                  <a:pt x="2102941" y="4462986"/>
                  <a:pt x="2103104" y="4462319"/>
                  <a:pt x="2103201" y="4461505"/>
                </a:cubicBezTo>
                <a:cubicBezTo>
                  <a:pt x="2103299" y="4460691"/>
                  <a:pt x="2103348" y="4459731"/>
                  <a:pt x="2103348" y="4458624"/>
                </a:cubicBezTo>
                <a:cubicBezTo>
                  <a:pt x="2103348" y="4457582"/>
                  <a:pt x="2103299" y="4456703"/>
                  <a:pt x="2103201" y="4455987"/>
                </a:cubicBezTo>
                <a:cubicBezTo>
                  <a:pt x="2103104" y="4455271"/>
                  <a:pt x="2103006" y="4454668"/>
                  <a:pt x="2102908" y="4454180"/>
                </a:cubicBezTo>
                <a:cubicBezTo>
                  <a:pt x="2102810" y="4453692"/>
                  <a:pt x="2102648" y="4453252"/>
                  <a:pt x="2102420" y="4452861"/>
                </a:cubicBezTo>
                <a:cubicBezTo>
                  <a:pt x="2102192" y="4452471"/>
                  <a:pt x="2101736" y="4452015"/>
                  <a:pt x="2101052" y="4451494"/>
                </a:cubicBezTo>
                <a:cubicBezTo>
                  <a:pt x="2100369" y="4450973"/>
                  <a:pt x="2099360" y="4450371"/>
                  <a:pt x="2098025" y="4449687"/>
                </a:cubicBezTo>
                <a:cubicBezTo>
                  <a:pt x="2096690" y="4449003"/>
                  <a:pt x="2095079" y="4448369"/>
                  <a:pt x="2093190" y="4447783"/>
                </a:cubicBezTo>
                <a:cubicBezTo>
                  <a:pt x="2091302" y="4447197"/>
                  <a:pt x="2089186" y="4446708"/>
                  <a:pt x="2086842" y="4446318"/>
                </a:cubicBezTo>
                <a:cubicBezTo>
                  <a:pt x="2084498" y="4445927"/>
                  <a:pt x="2082153" y="4445732"/>
                  <a:pt x="2079810" y="4445732"/>
                </a:cubicBezTo>
                <a:close/>
                <a:moveTo>
                  <a:pt x="1925451" y="4445732"/>
                </a:moveTo>
                <a:cubicBezTo>
                  <a:pt x="1920438" y="4445732"/>
                  <a:pt x="1915473" y="4447018"/>
                  <a:pt x="1910557" y="4449590"/>
                </a:cubicBezTo>
                <a:cubicBezTo>
                  <a:pt x="1905641" y="4452161"/>
                  <a:pt x="1900709" y="4456215"/>
                  <a:pt x="1895760" y="4461749"/>
                </a:cubicBezTo>
                <a:lnTo>
                  <a:pt x="1895760" y="4450127"/>
                </a:lnTo>
                <a:cubicBezTo>
                  <a:pt x="1895760" y="4449606"/>
                  <a:pt x="1895646" y="4449166"/>
                  <a:pt x="1895419" y="4448808"/>
                </a:cubicBezTo>
                <a:cubicBezTo>
                  <a:pt x="1895191" y="4448450"/>
                  <a:pt x="1894816" y="4448124"/>
                  <a:pt x="1894296" y="4447831"/>
                </a:cubicBezTo>
                <a:cubicBezTo>
                  <a:pt x="1893774" y="4447538"/>
                  <a:pt x="1893042" y="4447343"/>
                  <a:pt x="1892098" y="4447245"/>
                </a:cubicBezTo>
                <a:cubicBezTo>
                  <a:pt x="1891154" y="4447148"/>
                  <a:pt x="1889965" y="4447099"/>
                  <a:pt x="1888533" y="4447099"/>
                </a:cubicBezTo>
                <a:cubicBezTo>
                  <a:pt x="1887035" y="4447099"/>
                  <a:pt x="1885831" y="4447148"/>
                  <a:pt x="1884920" y="4447245"/>
                </a:cubicBezTo>
                <a:cubicBezTo>
                  <a:pt x="1884008" y="4447343"/>
                  <a:pt x="1883259" y="4447538"/>
                  <a:pt x="1882673" y="4447831"/>
                </a:cubicBezTo>
                <a:cubicBezTo>
                  <a:pt x="1882087" y="4448124"/>
                  <a:pt x="1881696" y="4448450"/>
                  <a:pt x="1881501" y="4448808"/>
                </a:cubicBezTo>
                <a:cubicBezTo>
                  <a:pt x="1881305" y="4449166"/>
                  <a:pt x="1881208" y="4449606"/>
                  <a:pt x="1881208" y="4450127"/>
                </a:cubicBezTo>
                <a:lnTo>
                  <a:pt x="1881208" y="4538028"/>
                </a:lnTo>
                <a:cubicBezTo>
                  <a:pt x="1881208" y="4538549"/>
                  <a:pt x="1881322" y="4538989"/>
                  <a:pt x="1881550" y="4539347"/>
                </a:cubicBezTo>
                <a:cubicBezTo>
                  <a:pt x="1881778" y="4539705"/>
                  <a:pt x="1882201" y="4540014"/>
                  <a:pt x="1882819" y="4540275"/>
                </a:cubicBezTo>
                <a:cubicBezTo>
                  <a:pt x="1883438" y="4540535"/>
                  <a:pt x="1884268" y="4540730"/>
                  <a:pt x="1885310" y="4540861"/>
                </a:cubicBezTo>
                <a:cubicBezTo>
                  <a:pt x="1886352" y="4540991"/>
                  <a:pt x="1887654" y="4541056"/>
                  <a:pt x="1889217" y="4541056"/>
                </a:cubicBezTo>
                <a:cubicBezTo>
                  <a:pt x="1890844" y="4541056"/>
                  <a:pt x="1892180" y="4540991"/>
                  <a:pt x="1893221" y="4540861"/>
                </a:cubicBezTo>
                <a:cubicBezTo>
                  <a:pt x="1894263" y="4540730"/>
                  <a:pt x="1895077" y="4540535"/>
                  <a:pt x="1895663" y="4540275"/>
                </a:cubicBezTo>
                <a:cubicBezTo>
                  <a:pt x="1896249" y="4540014"/>
                  <a:pt x="1896672" y="4539705"/>
                  <a:pt x="1896933" y="4539347"/>
                </a:cubicBezTo>
                <a:cubicBezTo>
                  <a:pt x="1897193" y="4538989"/>
                  <a:pt x="1897323" y="4538549"/>
                  <a:pt x="1897323" y="4538028"/>
                </a:cubicBezTo>
                <a:lnTo>
                  <a:pt x="1897323" y="4476595"/>
                </a:lnTo>
                <a:cubicBezTo>
                  <a:pt x="1901751" y="4471060"/>
                  <a:pt x="1905983" y="4466861"/>
                  <a:pt x="1910020" y="4463996"/>
                </a:cubicBezTo>
                <a:cubicBezTo>
                  <a:pt x="1914057" y="4461131"/>
                  <a:pt x="1918094" y="4459698"/>
                  <a:pt x="1922131" y="4459698"/>
                </a:cubicBezTo>
                <a:cubicBezTo>
                  <a:pt x="1925256" y="4459698"/>
                  <a:pt x="1928007" y="4460284"/>
                  <a:pt x="1930384" y="4461456"/>
                </a:cubicBezTo>
                <a:cubicBezTo>
                  <a:pt x="1932760" y="4462628"/>
                  <a:pt x="1934697" y="4464321"/>
                  <a:pt x="1936195" y="4466535"/>
                </a:cubicBezTo>
                <a:cubicBezTo>
                  <a:pt x="1937693" y="4468749"/>
                  <a:pt x="1938832" y="4471386"/>
                  <a:pt x="1939614" y="4474446"/>
                </a:cubicBezTo>
                <a:cubicBezTo>
                  <a:pt x="1940395" y="4477506"/>
                  <a:pt x="1940785" y="4481543"/>
                  <a:pt x="1940785" y="4486557"/>
                </a:cubicBezTo>
                <a:lnTo>
                  <a:pt x="1940785" y="4538028"/>
                </a:lnTo>
                <a:cubicBezTo>
                  <a:pt x="1940785" y="4538549"/>
                  <a:pt x="1940916" y="4538989"/>
                  <a:pt x="1941176" y="4539347"/>
                </a:cubicBezTo>
                <a:cubicBezTo>
                  <a:pt x="1941437" y="4539705"/>
                  <a:pt x="1941860" y="4540014"/>
                  <a:pt x="1942446" y="4540275"/>
                </a:cubicBezTo>
                <a:cubicBezTo>
                  <a:pt x="1943032" y="4540535"/>
                  <a:pt x="1943846" y="4540730"/>
                  <a:pt x="1944888" y="4540861"/>
                </a:cubicBezTo>
                <a:cubicBezTo>
                  <a:pt x="1945929" y="4540991"/>
                  <a:pt x="1947265" y="4541056"/>
                  <a:pt x="1948892" y="4541056"/>
                </a:cubicBezTo>
                <a:cubicBezTo>
                  <a:pt x="1950455" y="4541056"/>
                  <a:pt x="1951757" y="4540991"/>
                  <a:pt x="1952799" y="4540861"/>
                </a:cubicBezTo>
                <a:cubicBezTo>
                  <a:pt x="1953840" y="4540730"/>
                  <a:pt x="1954654" y="4540535"/>
                  <a:pt x="1955240" y="4540275"/>
                </a:cubicBezTo>
                <a:cubicBezTo>
                  <a:pt x="1955827" y="4540014"/>
                  <a:pt x="1956250" y="4539705"/>
                  <a:pt x="1956510" y="4539347"/>
                </a:cubicBezTo>
                <a:cubicBezTo>
                  <a:pt x="1956770" y="4538989"/>
                  <a:pt x="1956901" y="4538549"/>
                  <a:pt x="1956901" y="4538028"/>
                </a:cubicBezTo>
                <a:lnTo>
                  <a:pt x="1956901" y="4484408"/>
                </a:lnTo>
                <a:cubicBezTo>
                  <a:pt x="1956901" y="4478158"/>
                  <a:pt x="1956363" y="4472802"/>
                  <a:pt x="1955289" y="4468342"/>
                </a:cubicBezTo>
                <a:cubicBezTo>
                  <a:pt x="1954215" y="4463882"/>
                  <a:pt x="1952441" y="4459991"/>
                  <a:pt x="1949966" y="4456670"/>
                </a:cubicBezTo>
                <a:cubicBezTo>
                  <a:pt x="1947492" y="4453350"/>
                  <a:pt x="1944253" y="4450696"/>
                  <a:pt x="1940249" y="4448710"/>
                </a:cubicBezTo>
                <a:cubicBezTo>
                  <a:pt x="1936244" y="4446725"/>
                  <a:pt x="1931311" y="4445732"/>
                  <a:pt x="1925451" y="4445732"/>
                </a:cubicBezTo>
                <a:close/>
                <a:moveTo>
                  <a:pt x="1822291" y="4445732"/>
                </a:moveTo>
                <a:cubicBezTo>
                  <a:pt x="1815845" y="4445732"/>
                  <a:pt x="1810016" y="4446855"/>
                  <a:pt x="1804808" y="4449101"/>
                </a:cubicBezTo>
                <a:cubicBezTo>
                  <a:pt x="1799599" y="4451348"/>
                  <a:pt x="1795155" y="4454571"/>
                  <a:pt x="1791476" y="4458770"/>
                </a:cubicBezTo>
                <a:cubicBezTo>
                  <a:pt x="1787797" y="4462970"/>
                  <a:pt x="1784981" y="4468081"/>
                  <a:pt x="1783028" y="4474104"/>
                </a:cubicBezTo>
                <a:cubicBezTo>
                  <a:pt x="1781074" y="4480127"/>
                  <a:pt x="1780098" y="4486915"/>
                  <a:pt x="1780098" y="4494468"/>
                </a:cubicBezTo>
                <a:cubicBezTo>
                  <a:pt x="1780098" y="4502412"/>
                  <a:pt x="1781042" y="4509379"/>
                  <a:pt x="1782930" y="4515369"/>
                </a:cubicBezTo>
                <a:cubicBezTo>
                  <a:pt x="1784818" y="4521360"/>
                  <a:pt x="1787619" y="4526341"/>
                  <a:pt x="1791329" y="4530312"/>
                </a:cubicBezTo>
                <a:cubicBezTo>
                  <a:pt x="1795041" y="4534284"/>
                  <a:pt x="1799615" y="4537280"/>
                  <a:pt x="1805052" y="4539298"/>
                </a:cubicBezTo>
                <a:cubicBezTo>
                  <a:pt x="1810489" y="4541316"/>
                  <a:pt x="1816821" y="4542326"/>
                  <a:pt x="1824049" y="4542326"/>
                </a:cubicBezTo>
                <a:cubicBezTo>
                  <a:pt x="1828216" y="4542326"/>
                  <a:pt x="1832139" y="4542016"/>
                  <a:pt x="1835817" y="4541398"/>
                </a:cubicBezTo>
                <a:cubicBezTo>
                  <a:pt x="1839497" y="4540779"/>
                  <a:pt x="1842736" y="4540079"/>
                  <a:pt x="1845535" y="4539298"/>
                </a:cubicBezTo>
                <a:cubicBezTo>
                  <a:pt x="1848336" y="4538517"/>
                  <a:pt x="1850614" y="4537719"/>
                  <a:pt x="1852372" y="4536905"/>
                </a:cubicBezTo>
                <a:cubicBezTo>
                  <a:pt x="1854130" y="4536091"/>
                  <a:pt x="1855188" y="4535505"/>
                  <a:pt x="1855546" y="4535147"/>
                </a:cubicBezTo>
                <a:cubicBezTo>
                  <a:pt x="1855905" y="4534789"/>
                  <a:pt x="1856198" y="4534415"/>
                  <a:pt x="1856425" y="4534024"/>
                </a:cubicBezTo>
                <a:cubicBezTo>
                  <a:pt x="1856654" y="4533633"/>
                  <a:pt x="1856816" y="4533194"/>
                  <a:pt x="1856914" y="4532705"/>
                </a:cubicBezTo>
                <a:cubicBezTo>
                  <a:pt x="1857012" y="4532217"/>
                  <a:pt x="1857093" y="4531664"/>
                  <a:pt x="1857158" y="4531045"/>
                </a:cubicBezTo>
                <a:cubicBezTo>
                  <a:pt x="1857224" y="4530426"/>
                  <a:pt x="1857256" y="4529694"/>
                  <a:pt x="1857256" y="4528847"/>
                </a:cubicBezTo>
                <a:cubicBezTo>
                  <a:pt x="1857256" y="4527675"/>
                  <a:pt x="1857207" y="4526682"/>
                  <a:pt x="1857108" y="4525869"/>
                </a:cubicBezTo>
                <a:cubicBezTo>
                  <a:pt x="1857010" y="4525055"/>
                  <a:pt x="1856863" y="4524420"/>
                  <a:pt x="1856666" y="4523964"/>
                </a:cubicBezTo>
                <a:cubicBezTo>
                  <a:pt x="1856470" y="4523508"/>
                  <a:pt x="1856192" y="4523166"/>
                  <a:pt x="1855833" y="4522939"/>
                </a:cubicBezTo>
                <a:cubicBezTo>
                  <a:pt x="1855473" y="4522711"/>
                  <a:pt x="1855064" y="4522597"/>
                  <a:pt x="1854606" y="4522597"/>
                </a:cubicBezTo>
                <a:cubicBezTo>
                  <a:pt x="1853821" y="4522597"/>
                  <a:pt x="1852659" y="4522939"/>
                  <a:pt x="1851122" y="4523622"/>
                </a:cubicBezTo>
                <a:cubicBezTo>
                  <a:pt x="1849584" y="4524306"/>
                  <a:pt x="1847621" y="4525071"/>
                  <a:pt x="1845232" y="4525917"/>
                </a:cubicBezTo>
                <a:cubicBezTo>
                  <a:pt x="1842844" y="4526764"/>
                  <a:pt x="1840014" y="4527529"/>
                  <a:pt x="1836743" y="4528213"/>
                </a:cubicBezTo>
                <a:cubicBezTo>
                  <a:pt x="1833472" y="4528896"/>
                  <a:pt x="1829742" y="4529238"/>
                  <a:pt x="1825555" y="4529238"/>
                </a:cubicBezTo>
                <a:cubicBezTo>
                  <a:pt x="1820255" y="4529238"/>
                  <a:pt x="1815773" y="4528489"/>
                  <a:pt x="1812109" y="4526992"/>
                </a:cubicBezTo>
                <a:cubicBezTo>
                  <a:pt x="1808445" y="4525494"/>
                  <a:pt x="1805468" y="4523345"/>
                  <a:pt x="1803178" y="4520546"/>
                </a:cubicBezTo>
                <a:cubicBezTo>
                  <a:pt x="1800888" y="4517746"/>
                  <a:pt x="1799252" y="4514393"/>
                  <a:pt x="1798271" y="4510486"/>
                </a:cubicBezTo>
                <a:cubicBezTo>
                  <a:pt x="1797289" y="4506579"/>
                  <a:pt x="1796799" y="4502184"/>
                  <a:pt x="1796799" y="4497301"/>
                </a:cubicBezTo>
                <a:lnTo>
                  <a:pt x="1854687" y="4497301"/>
                </a:lnTo>
                <a:cubicBezTo>
                  <a:pt x="1856324" y="4497301"/>
                  <a:pt x="1857779" y="4496763"/>
                  <a:pt x="1859054" y="4495689"/>
                </a:cubicBezTo>
                <a:cubicBezTo>
                  <a:pt x="1860330" y="4494615"/>
                  <a:pt x="1860967" y="4492808"/>
                  <a:pt x="1860967" y="4490268"/>
                </a:cubicBezTo>
                <a:lnTo>
                  <a:pt x="1860967" y="4487338"/>
                </a:lnTo>
                <a:cubicBezTo>
                  <a:pt x="1860967" y="4481608"/>
                  <a:pt x="1860235" y="4476220"/>
                  <a:pt x="1858770" y="4471174"/>
                </a:cubicBezTo>
                <a:cubicBezTo>
                  <a:pt x="1857305" y="4466128"/>
                  <a:pt x="1855009" y="4461733"/>
                  <a:pt x="1851884" y="4457989"/>
                </a:cubicBezTo>
                <a:cubicBezTo>
                  <a:pt x="1848759" y="4454245"/>
                  <a:pt x="1844770" y="4451266"/>
                  <a:pt x="1839919" y="4449052"/>
                </a:cubicBezTo>
                <a:cubicBezTo>
                  <a:pt x="1835069" y="4446839"/>
                  <a:pt x="1829192" y="4445732"/>
                  <a:pt x="1822291" y="4445732"/>
                </a:cubicBezTo>
                <a:close/>
                <a:moveTo>
                  <a:pt x="1736909" y="4445732"/>
                </a:moveTo>
                <a:cubicBezTo>
                  <a:pt x="1731571" y="4445732"/>
                  <a:pt x="1726898" y="4446448"/>
                  <a:pt x="1722894" y="4447880"/>
                </a:cubicBezTo>
                <a:cubicBezTo>
                  <a:pt x="1718889" y="4449313"/>
                  <a:pt x="1715553" y="4451217"/>
                  <a:pt x="1712883" y="4453594"/>
                </a:cubicBezTo>
                <a:cubicBezTo>
                  <a:pt x="1710213" y="4455971"/>
                  <a:pt x="1708211" y="4458738"/>
                  <a:pt x="1706876" y="4461896"/>
                </a:cubicBezTo>
                <a:cubicBezTo>
                  <a:pt x="1705542" y="4465054"/>
                  <a:pt x="1704874" y="4468358"/>
                  <a:pt x="1704874" y="4471809"/>
                </a:cubicBezTo>
                <a:cubicBezTo>
                  <a:pt x="1704874" y="4475716"/>
                  <a:pt x="1705509" y="4479069"/>
                  <a:pt x="1706779" y="4481869"/>
                </a:cubicBezTo>
                <a:cubicBezTo>
                  <a:pt x="1708049" y="4484669"/>
                  <a:pt x="1709725" y="4487078"/>
                  <a:pt x="1711809" y="4489096"/>
                </a:cubicBezTo>
                <a:cubicBezTo>
                  <a:pt x="1713892" y="4491115"/>
                  <a:pt x="1716253" y="4492824"/>
                  <a:pt x="1718889" y="4494224"/>
                </a:cubicBezTo>
                <a:cubicBezTo>
                  <a:pt x="1721527" y="4495624"/>
                  <a:pt x="1724229" y="4496877"/>
                  <a:pt x="1726996" y="4497984"/>
                </a:cubicBezTo>
                <a:cubicBezTo>
                  <a:pt x="1729763" y="4499091"/>
                  <a:pt x="1732450" y="4500149"/>
                  <a:pt x="1735054" y="4501158"/>
                </a:cubicBezTo>
                <a:cubicBezTo>
                  <a:pt x="1737658" y="4502168"/>
                  <a:pt x="1740002" y="4503323"/>
                  <a:pt x="1742086" y="4504626"/>
                </a:cubicBezTo>
                <a:cubicBezTo>
                  <a:pt x="1744169" y="4505928"/>
                  <a:pt x="1745846" y="4507426"/>
                  <a:pt x="1747116" y="4509118"/>
                </a:cubicBezTo>
                <a:cubicBezTo>
                  <a:pt x="1748386" y="4510811"/>
                  <a:pt x="1749020" y="4512895"/>
                  <a:pt x="1749020" y="4515369"/>
                </a:cubicBezTo>
                <a:cubicBezTo>
                  <a:pt x="1749020" y="4517778"/>
                  <a:pt x="1748581" y="4519862"/>
                  <a:pt x="1747702" y="4521620"/>
                </a:cubicBezTo>
                <a:cubicBezTo>
                  <a:pt x="1746823" y="4523378"/>
                  <a:pt x="1745569" y="4524827"/>
                  <a:pt x="1743942" y="4525966"/>
                </a:cubicBezTo>
                <a:cubicBezTo>
                  <a:pt x="1742314" y="4527106"/>
                  <a:pt x="1740393" y="4527968"/>
                  <a:pt x="1738179" y="4528554"/>
                </a:cubicBezTo>
                <a:cubicBezTo>
                  <a:pt x="1735966" y="4529140"/>
                  <a:pt x="1733491" y="4529433"/>
                  <a:pt x="1730757" y="4529433"/>
                </a:cubicBezTo>
                <a:cubicBezTo>
                  <a:pt x="1727110" y="4529433"/>
                  <a:pt x="1723887" y="4528994"/>
                  <a:pt x="1721087" y="4528115"/>
                </a:cubicBezTo>
                <a:cubicBezTo>
                  <a:pt x="1718287" y="4527236"/>
                  <a:pt x="1715862" y="4526276"/>
                  <a:pt x="1713811" y="4525234"/>
                </a:cubicBezTo>
                <a:cubicBezTo>
                  <a:pt x="1711760" y="4524192"/>
                  <a:pt x="1710035" y="4523232"/>
                  <a:pt x="1708634" y="4522353"/>
                </a:cubicBezTo>
                <a:cubicBezTo>
                  <a:pt x="1707235" y="4521473"/>
                  <a:pt x="1706176" y="4521034"/>
                  <a:pt x="1705461" y="4521034"/>
                </a:cubicBezTo>
                <a:cubicBezTo>
                  <a:pt x="1705004" y="4521034"/>
                  <a:pt x="1704597" y="4521148"/>
                  <a:pt x="1704239" y="4521376"/>
                </a:cubicBezTo>
                <a:cubicBezTo>
                  <a:pt x="1703881" y="4521604"/>
                  <a:pt x="1703604" y="4521978"/>
                  <a:pt x="1703410" y="4522499"/>
                </a:cubicBezTo>
                <a:cubicBezTo>
                  <a:pt x="1703214" y="4523020"/>
                  <a:pt x="1703051" y="4523704"/>
                  <a:pt x="1702921" y="4524550"/>
                </a:cubicBezTo>
                <a:cubicBezTo>
                  <a:pt x="1702790" y="4525397"/>
                  <a:pt x="1702726" y="4526438"/>
                  <a:pt x="1702726" y="4527675"/>
                </a:cubicBezTo>
                <a:cubicBezTo>
                  <a:pt x="1702726" y="4529694"/>
                  <a:pt x="1702888" y="4531289"/>
                  <a:pt x="1703214" y="4532461"/>
                </a:cubicBezTo>
                <a:cubicBezTo>
                  <a:pt x="1703540" y="4533633"/>
                  <a:pt x="1704060" y="4534545"/>
                  <a:pt x="1704777" y="4535196"/>
                </a:cubicBezTo>
                <a:cubicBezTo>
                  <a:pt x="1705493" y="4535847"/>
                  <a:pt x="1706632" y="4536580"/>
                  <a:pt x="1708195" y="4537393"/>
                </a:cubicBezTo>
                <a:cubicBezTo>
                  <a:pt x="1709758" y="4538207"/>
                  <a:pt x="1711663" y="4538989"/>
                  <a:pt x="1713909" y="4539737"/>
                </a:cubicBezTo>
                <a:cubicBezTo>
                  <a:pt x="1716155" y="4540486"/>
                  <a:pt x="1718694" y="4541105"/>
                  <a:pt x="1721527" y="4541593"/>
                </a:cubicBezTo>
                <a:cubicBezTo>
                  <a:pt x="1724359" y="4542082"/>
                  <a:pt x="1727338" y="4542326"/>
                  <a:pt x="1730463" y="4542326"/>
                </a:cubicBezTo>
                <a:cubicBezTo>
                  <a:pt x="1735542" y="4542326"/>
                  <a:pt x="1740198" y="4541707"/>
                  <a:pt x="1744430" y="4540470"/>
                </a:cubicBezTo>
                <a:cubicBezTo>
                  <a:pt x="1748663" y="4539233"/>
                  <a:pt x="1752308" y="4537410"/>
                  <a:pt x="1755369" y="4535001"/>
                </a:cubicBezTo>
                <a:cubicBezTo>
                  <a:pt x="1758429" y="4532591"/>
                  <a:pt x="1760789" y="4529629"/>
                  <a:pt x="1762450" y="4526113"/>
                </a:cubicBezTo>
                <a:cubicBezTo>
                  <a:pt x="1764110" y="4522597"/>
                  <a:pt x="1764941" y="4518592"/>
                  <a:pt x="1764941" y="4514100"/>
                </a:cubicBezTo>
                <a:cubicBezTo>
                  <a:pt x="1764941" y="4510323"/>
                  <a:pt x="1764306" y="4507067"/>
                  <a:pt x="1763036" y="4504333"/>
                </a:cubicBezTo>
                <a:cubicBezTo>
                  <a:pt x="1761766" y="4501598"/>
                  <a:pt x="1760089" y="4499254"/>
                  <a:pt x="1758006" y="4497301"/>
                </a:cubicBezTo>
                <a:cubicBezTo>
                  <a:pt x="1755923" y="4495347"/>
                  <a:pt x="1753529" y="4493687"/>
                  <a:pt x="1750827" y="4492319"/>
                </a:cubicBezTo>
                <a:cubicBezTo>
                  <a:pt x="1748125" y="4490952"/>
                  <a:pt x="1745390" y="4489715"/>
                  <a:pt x="1742623" y="4488608"/>
                </a:cubicBezTo>
                <a:cubicBezTo>
                  <a:pt x="1739856" y="4487501"/>
                  <a:pt x="1737138" y="4486427"/>
                  <a:pt x="1734468" y="4485385"/>
                </a:cubicBezTo>
                <a:cubicBezTo>
                  <a:pt x="1731798" y="4484343"/>
                  <a:pt x="1729422" y="4483171"/>
                  <a:pt x="1727338" y="4481869"/>
                </a:cubicBezTo>
                <a:cubicBezTo>
                  <a:pt x="1725255" y="4480567"/>
                  <a:pt x="1723562" y="4479053"/>
                  <a:pt x="1722259" y="4477327"/>
                </a:cubicBezTo>
                <a:cubicBezTo>
                  <a:pt x="1720957" y="4475602"/>
                  <a:pt x="1720306" y="4473469"/>
                  <a:pt x="1720306" y="4470930"/>
                </a:cubicBezTo>
                <a:cubicBezTo>
                  <a:pt x="1720306" y="4469107"/>
                  <a:pt x="1720648" y="4467414"/>
                  <a:pt x="1721331" y="4465851"/>
                </a:cubicBezTo>
                <a:cubicBezTo>
                  <a:pt x="1722015" y="4464289"/>
                  <a:pt x="1723024" y="4462938"/>
                  <a:pt x="1724359" y="4461798"/>
                </a:cubicBezTo>
                <a:cubicBezTo>
                  <a:pt x="1725694" y="4460659"/>
                  <a:pt x="1727403" y="4459780"/>
                  <a:pt x="1729487" y="4459161"/>
                </a:cubicBezTo>
                <a:cubicBezTo>
                  <a:pt x="1731571" y="4458542"/>
                  <a:pt x="1733979" y="4458233"/>
                  <a:pt x="1736715" y="4458233"/>
                </a:cubicBezTo>
                <a:cubicBezTo>
                  <a:pt x="1739775" y="4458233"/>
                  <a:pt x="1742493" y="4458591"/>
                  <a:pt x="1744869" y="4459308"/>
                </a:cubicBezTo>
                <a:cubicBezTo>
                  <a:pt x="1747246" y="4460024"/>
                  <a:pt x="1749313" y="4460789"/>
                  <a:pt x="1751071" y="4461603"/>
                </a:cubicBezTo>
                <a:cubicBezTo>
                  <a:pt x="1752829" y="4462417"/>
                  <a:pt x="1754262" y="4463182"/>
                  <a:pt x="1755369" y="4463898"/>
                </a:cubicBezTo>
                <a:cubicBezTo>
                  <a:pt x="1756476" y="4464614"/>
                  <a:pt x="1757322" y="4464972"/>
                  <a:pt x="1757908" y="4464972"/>
                </a:cubicBezTo>
                <a:cubicBezTo>
                  <a:pt x="1758299" y="4464972"/>
                  <a:pt x="1758657" y="4464858"/>
                  <a:pt x="1758983" y="4464630"/>
                </a:cubicBezTo>
                <a:cubicBezTo>
                  <a:pt x="1759308" y="4464403"/>
                  <a:pt x="1759585" y="4464028"/>
                  <a:pt x="1759813" y="4463507"/>
                </a:cubicBezTo>
                <a:cubicBezTo>
                  <a:pt x="1760041" y="4462986"/>
                  <a:pt x="1760203" y="4462319"/>
                  <a:pt x="1760301" y="4461505"/>
                </a:cubicBezTo>
                <a:cubicBezTo>
                  <a:pt x="1760399" y="4460691"/>
                  <a:pt x="1760448" y="4459731"/>
                  <a:pt x="1760448" y="4458624"/>
                </a:cubicBezTo>
                <a:cubicBezTo>
                  <a:pt x="1760448" y="4457582"/>
                  <a:pt x="1760399" y="4456703"/>
                  <a:pt x="1760301" y="4455987"/>
                </a:cubicBezTo>
                <a:cubicBezTo>
                  <a:pt x="1760203" y="4455271"/>
                  <a:pt x="1760106" y="4454668"/>
                  <a:pt x="1760008" y="4454180"/>
                </a:cubicBezTo>
                <a:cubicBezTo>
                  <a:pt x="1759910" y="4453692"/>
                  <a:pt x="1759747" y="4453252"/>
                  <a:pt x="1759520" y="4452861"/>
                </a:cubicBezTo>
                <a:cubicBezTo>
                  <a:pt x="1759292" y="4452471"/>
                  <a:pt x="1758836" y="4452015"/>
                  <a:pt x="1758152" y="4451494"/>
                </a:cubicBezTo>
                <a:cubicBezTo>
                  <a:pt x="1757469" y="4450973"/>
                  <a:pt x="1756459" y="4450371"/>
                  <a:pt x="1755125" y="4449687"/>
                </a:cubicBezTo>
                <a:cubicBezTo>
                  <a:pt x="1753790" y="4449003"/>
                  <a:pt x="1752179" y="4448369"/>
                  <a:pt x="1750290" y="4447783"/>
                </a:cubicBezTo>
                <a:cubicBezTo>
                  <a:pt x="1748402" y="4447197"/>
                  <a:pt x="1746286" y="4446708"/>
                  <a:pt x="1743942" y="4446318"/>
                </a:cubicBezTo>
                <a:cubicBezTo>
                  <a:pt x="1741598" y="4445927"/>
                  <a:pt x="1739254" y="4445732"/>
                  <a:pt x="1736909" y="4445732"/>
                </a:cubicBezTo>
                <a:close/>
                <a:moveTo>
                  <a:pt x="1650840" y="4445732"/>
                </a:moveTo>
                <a:cubicBezTo>
                  <a:pt x="1644394" y="4445732"/>
                  <a:pt x="1638567" y="4446855"/>
                  <a:pt x="1633358" y="4449101"/>
                </a:cubicBezTo>
                <a:cubicBezTo>
                  <a:pt x="1628148" y="4451348"/>
                  <a:pt x="1623705" y="4454571"/>
                  <a:pt x="1620026" y="4458770"/>
                </a:cubicBezTo>
                <a:cubicBezTo>
                  <a:pt x="1616347" y="4462970"/>
                  <a:pt x="1613531" y="4468081"/>
                  <a:pt x="1611578" y="4474104"/>
                </a:cubicBezTo>
                <a:cubicBezTo>
                  <a:pt x="1609624" y="4480127"/>
                  <a:pt x="1608648" y="4486915"/>
                  <a:pt x="1608648" y="4494468"/>
                </a:cubicBezTo>
                <a:cubicBezTo>
                  <a:pt x="1608648" y="4502412"/>
                  <a:pt x="1609592" y="4509379"/>
                  <a:pt x="1611480" y="4515369"/>
                </a:cubicBezTo>
                <a:cubicBezTo>
                  <a:pt x="1613369" y="4521360"/>
                  <a:pt x="1616168" y="4526341"/>
                  <a:pt x="1619880" y="4530312"/>
                </a:cubicBezTo>
                <a:cubicBezTo>
                  <a:pt x="1623591" y="4534284"/>
                  <a:pt x="1628165" y="4537280"/>
                  <a:pt x="1633602" y="4539298"/>
                </a:cubicBezTo>
                <a:cubicBezTo>
                  <a:pt x="1639039" y="4541316"/>
                  <a:pt x="1645371" y="4542326"/>
                  <a:pt x="1652598" y="4542326"/>
                </a:cubicBezTo>
                <a:cubicBezTo>
                  <a:pt x="1656766" y="4542326"/>
                  <a:pt x="1660689" y="4542016"/>
                  <a:pt x="1664367" y="4541398"/>
                </a:cubicBezTo>
                <a:cubicBezTo>
                  <a:pt x="1668046" y="4540779"/>
                  <a:pt x="1671286" y="4540079"/>
                  <a:pt x="1674086" y="4539298"/>
                </a:cubicBezTo>
                <a:cubicBezTo>
                  <a:pt x="1676885" y="4538517"/>
                  <a:pt x="1679165" y="4537719"/>
                  <a:pt x="1680922" y="4536905"/>
                </a:cubicBezTo>
                <a:cubicBezTo>
                  <a:pt x="1682680" y="4536091"/>
                  <a:pt x="1683738" y="4535505"/>
                  <a:pt x="1684097" y="4535147"/>
                </a:cubicBezTo>
                <a:cubicBezTo>
                  <a:pt x="1684455" y="4534789"/>
                  <a:pt x="1684747" y="4534415"/>
                  <a:pt x="1684976" y="4534024"/>
                </a:cubicBezTo>
                <a:cubicBezTo>
                  <a:pt x="1685203" y="4533633"/>
                  <a:pt x="1685366" y="4533194"/>
                  <a:pt x="1685464" y="4532705"/>
                </a:cubicBezTo>
                <a:cubicBezTo>
                  <a:pt x="1685561" y="4532217"/>
                  <a:pt x="1685643" y="4531664"/>
                  <a:pt x="1685708" y="4531045"/>
                </a:cubicBezTo>
                <a:cubicBezTo>
                  <a:pt x="1685773" y="4530426"/>
                  <a:pt x="1685805" y="4529694"/>
                  <a:pt x="1685805" y="4528847"/>
                </a:cubicBezTo>
                <a:cubicBezTo>
                  <a:pt x="1685805" y="4527675"/>
                  <a:pt x="1685757" y="4526682"/>
                  <a:pt x="1685659" y="4525869"/>
                </a:cubicBezTo>
                <a:cubicBezTo>
                  <a:pt x="1685560" y="4525055"/>
                  <a:pt x="1685413" y="4524420"/>
                  <a:pt x="1685217" y="4523964"/>
                </a:cubicBezTo>
                <a:cubicBezTo>
                  <a:pt x="1685021" y="4523508"/>
                  <a:pt x="1684742" y="4523166"/>
                  <a:pt x="1684382" y="4522939"/>
                </a:cubicBezTo>
                <a:cubicBezTo>
                  <a:pt x="1684023" y="4522711"/>
                  <a:pt x="1683615" y="4522597"/>
                  <a:pt x="1683156" y="4522597"/>
                </a:cubicBezTo>
                <a:cubicBezTo>
                  <a:pt x="1682371" y="4522597"/>
                  <a:pt x="1681209" y="4522939"/>
                  <a:pt x="1679672" y="4523622"/>
                </a:cubicBezTo>
                <a:cubicBezTo>
                  <a:pt x="1678134" y="4524306"/>
                  <a:pt x="1676171" y="4525071"/>
                  <a:pt x="1673782" y="4525917"/>
                </a:cubicBezTo>
                <a:cubicBezTo>
                  <a:pt x="1671394" y="4526764"/>
                  <a:pt x="1668565" y="4527529"/>
                  <a:pt x="1665293" y="4528213"/>
                </a:cubicBezTo>
                <a:cubicBezTo>
                  <a:pt x="1662021" y="4528896"/>
                  <a:pt x="1658292" y="4529238"/>
                  <a:pt x="1654104" y="4529238"/>
                </a:cubicBezTo>
                <a:cubicBezTo>
                  <a:pt x="1648806" y="4529238"/>
                  <a:pt x="1644324" y="4528489"/>
                  <a:pt x="1640659" y="4526992"/>
                </a:cubicBezTo>
                <a:cubicBezTo>
                  <a:pt x="1636995" y="4525494"/>
                  <a:pt x="1634018" y="4523345"/>
                  <a:pt x="1631728" y="4520546"/>
                </a:cubicBezTo>
                <a:cubicBezTo>
                  <a:pt x="1629438" y="4517746"/>
                  <a:pt x="1627802" y="4514393"/>
                  <a:pt x="1626821" y="4510486"/>
                </a:cubicBezTo>
                <a:cubicBezTo>
                  <a:pt x="1625839" y="4506579"/>
                  <a:pt x="1625349" y="4502184"/>
                  <a:pt x="1625349" y="4497301"/>
                </a:cubicBezTo>
                <a:lnTo>
                  <a:pt x="1683238" y="4497301"/>
                </a:lnTo>
                <a:cubicBezTo>
                  <a:pt x="1684873" y="4497301"/>
                  <a:pt x="1686329" y="4496763"/>
                  <a:pt x="1687604" y="4495689"/>
                </a:cubicBezTo>
                <a:cubicBezTo>
                  <a:pt x="1688879" y="4494615"/>
                  <a:pt x="1689517" y="4492808"/>
                  <a:pt x="1689517" y="4490268"/>
                </a:cubicBezTo>
                <a:lnTo>
                  <a:pt x="1689517" y="4487338"/>
                </a:lnTo>
                <a:cubicBezTo>
                  <a:pt x="1689517" y="4481608"/>
                  <a:pt x="1688785" y="4476220"/>
                  <a:pt x="1687320" y="4471174"/>
                </a:cubicBezTo>
                <a:cubicBezTo>
                  <a:pt x="1685854" y="4466128"/>
                  <a:pt x="1683559" y="4461733"/>
                  <a:pt x="1680434" y="4457989"/>
                </a:cubicBezTo>
                <a:cubicBezTo>
                  <a:pt x="1677309" y="4454245"/>
                  <a:pt x="1673320" y="4451266"/>
                  <a:pt x="1668470" y="4449052"/>
                </a:cubicBezTo>
                <a:cubicBezTo>
                  <a:pt x="1663619" y="4446839"/>
                  <a:pt x="1657743" y="4445732"/>
                  <a:pt x="1650840" y="4445732"/>
                </a:cubicBezTo>
                <a:close/>
                <a:moveTo>
                  <a:pt x="1586412" y="4445732"/>
                </a:moveTo>
                <a:cubicBezTo>
                  <a:pt x="1584524" y="4445732"/>
                  <a:pt x="1582651" y="4445976"/>
                  <a:pt x="1580796" y="4446464"/>
                </a:cubicBezTo>
                <a:cubicBezTo>
                  <a:pt x="1578940" y="4446952"/>
                  <a:pt x="1577069" y="4447831"/>
                  <a:pt x="1575180" y="4449101"/>
                </a:cubicBezTo>
                <a:cubicBezTo>
                  <a:pt x="1573292" y="4450371"/>
                  <a:pt x="1571290" y="4452113"/>
                  <a:pt x="1569173" y="4454326"/>
                </a:cubicBezTo>
                <a:cubicBezTo>
                  <a:pt x="1567057" y="4456540"/>
                  <a:pt x="1564795" y="4459405"/>
                  <a:pt x="1562385" y="4462921"/>
                </a:cubicBezTo>
                <a:lnTo>
                  <a:pt x="1562385" y="4450127"/>
                </a:lnTo>
                <a:cubicBezTo>
                  <a:pt x="1562385" y="4449606"/>
                  <a:pt x="1562271" y="4449166"/>
                  <a:pt x="1562044" y="4448808"/>
                </a:cubicBezTo>
                <a:cubicBezTo>
                  <a:pt x="1561816" y="4448450"/>
                  <a:pt x="1561441" y="4448124"/>
                  <a:pt x="1560920" y="4447831"/>
                </a:cubicBezTo>
                <a:cubicBezTo>
                  <a:pt x="1560400" y="4447538"/>
                  <a:pt x="1559667" y="4447343"/>
                  <a:pt x="1558723" y="4447245"/>
                </a:cubicBezTo>
                <a:cubicBezTo>
                  <a:pt x="1557778" y="4447148"/>
                  <a:pt x="1556591" y="4447099"/>
                  <a:pt x="1555158" y="4447099"/>
                </a:cubicBezTo>
                <a:cubicBezTo>
                  <a:pt x="1553660" y="4447099"/>
                  <a:pt x="1552456" y="4447148"/>
                  <a:pt x="1551544" y="4447245"/>
                </a:cubicBezTo>
                <a:cubicBezTo>
                  <a:pt x="1550633" y="4447343"/>
                  <a:pt x="1549884" y="4447538"/>
                  <a:pt x="1549297" y="4447831"/>
                </a:cubicBezTo>
                <a:cubicBezTo>
                  <a:pt x="1548711" y="4448124"/>
                  <a:pt x="1548321" y="4448450"/>
                  <a:pt x="1548126" y="4448808"/>
                </a:cubicBezTo>
                <a:cubicBezTo>
                  <a:pt x="1547930" y="4449166"/>
                  <a:pt x="1547833" y="4449606"/>
                  <a:pt x="1547833" y="4450127"/>
                </a:cubicBezTo>
                <a:lnTo>
                  <a:pt x="1547833" y="4538028"/>
                </a:lnTo>
                <a:cubicBezTo>
                  <a:pt x="1547833" y="4538549"/>
                  <a:pt x="1547947" y="4538989"/>
                  <a:pt x="1548175" y="4539347"/>
                </a:cubicBezTo>
                <a:cubicBezTo>
                  <a:pt x="1548402" y="4539705"/>
                  <a:pt x="1548825" y="4540014"/>
                  <a:pt x="1549445" y="4540275"/>
                </a:cubicBezTo>
                <a:cubicBezTo>
                  <a:pt x="1550063" y="4540535"/>
                  <a:pt x="1550893" y="4540730"/>
                  <a:pt x="1551935" y="4540861"/>
                </a:cubicBezTo>
                <a:cubicBezTo>
                  <a:pt x="1552977" y="4540991"/>
                  <a:pt x="1554279" y="4541056"/>
                  <a:pt x="1555842" y="4541056"/>
                </a:cubicBezTo>
                <a:cubicBezTo>
                  <a:pt x="1557470" y="4541056"/>
                  <a:pt x="1558804" y="4540991"/>
                  <a:pt x="1559846" y="4540861"/>
                </a:cubicBezTo>
                <a:cubicBezTo>
                  <a:pt x="1560888" y="4540730"/>
                  <a:pt x="1561702" y="4540535"/>
                  <a:pt x="1562288" y="4540275"/>
                </a:cubicBezTo>
                <a:cubicBezTo>
                  <a:pt x="1562874" y="4540014"/>
                  <a:pt x="1563297" y="4539705"/>
                  <a:pt x="1563557" y="4539347"/>
                </a:cubicBezTo>
                <a:cubicBezTo>
                  <a:pt x="1563818" y="4538989"/>
                  <a:pt x="1563948" y="4538549"/>
                  <a:pt x="1563948" y="4538028"/>
                </a:cubicBezTo>
                <a:lnTo>
                  <a:pt x="1563948" y="4480209"/>
                </a:lnTo>
                <a:cubicBezTo>
                  <a:pt x="1566227" y="4476627"/>
                  <a:pt x="1568311" y="4473600"/>
                  <a:pt x="1570199" y="4471125"/>
                </a:cubicBezTo>
                <a:cubicBezTo>
                  <a:pt x="1572087" y="4468651"/>
                  <a:pt x="1573894" y="4466665"/>
                  <a:pt x="1575619" y="4465168"/>
                </a:cubicBezTo>
                <a:cubicBezTo>
                  <a:pt x="1577345" y="4463670"/>
                  <a:pt x="1578989" y="4462596"/>
                  <a:pt x="1580552" y="4461945"/>
                </a:cubicBezTo>
                <a:cubicBezTo>
                  <a:pt x="1582114" y="4461293"/>
                  <a:pt x="1583710" y="4460968"/>
                  <a:pt x="1585337" y="4460968"/>
                </a:cubicBezTo>
                <a:cubicBezTo>
                  <a:pt x="1586705" y="4460968"/>
                  <a:pt x="1587974" y="4461098"/>
                  <a:pt x="1589147" y="4461359"/>
                </a:cubicBezTo>
                <a:cubicBezTo>
                  <a:pt x="1590319" y="4461619"/>
                  <a:pt x="1591377" y="4461896"/>
                  <a:pt x="1592321" y="4462189"/>
                </a:cubicBezTo>
                <a:cubicBezTo>
                  <a:pt x="1593265" y="4462482"/>
                  <a:pt x="1594111" y="4462775"/>
                  <a:pt x="1594860" y="4463068"/>
                </a:cubicBezTo>
                <a:cubicBezTo>
                  <a:pt x="1595609" y="4463361"/>
                  <a:pt x="1596244" y="4463507"/>
                  <a:pt x="1596765" y="4463507"/>
                </a:cubicBezTo>
                <a:cubicBezTo>
                  <a:pt x="1597286" y="4463507"/>
                  <a:pt x="1597692" y="4463361"/>
                  <a:pt x="1597985" y="4463068"/>
                </a:cubicBezTo>
                <a:cubicBezTo>
                  <a:pt x="1598278" y="4462775"/>
                  <a:pt x="1598523" y="4462352"/>
                  <a:pt x="1598718" y="4461798"/>
                </a:cubicBezTo>
                <a:cubicBezTo>
                  <a:pt x="1598914" y="4461245"/>
                  <a:pt x="1599043" y="4460480"/>
                  <a:pt x="1599109" y="4459503"/>
                </a:cubicBezTo>
                <a:cubicBezTo>
                  <a:pt x="1599174" y="4458526"/>
                  <a:pt x="1599207" y="4457322"/>
                  <a:pt x="1599207" y="4455889"/>
                </a:cubicBezTo>
                <a:cubicBezTo>
                  <a:pt x="1599207" y="4454392"/>
                  <a:pt x="1599190" y="4453203"/>
                  <a:pt x="1599157" y="4452324"/>
                </a:cubicBezTo>
                <a:cubicBezTo>
                  <a:pt x="1599125" y="4451445"/>
                  <a:pt x="1599060" y="4450778"/>
                  <a:pt x="1598962" y="4450322"/>
                </a:cubicBezTo>
                <a:cubicBezTo>
                  <a:pt x="1598864" y="4449866"/>
                  <a:pt x="1598750" y="4449492"/>
                  <a:pt x="1598620" y="4449199"/>
                </a:cubicBezTo>
                <a:cubicBezTo>
                  <a:pt x="1598490" y="4448906"/>
                  <a:pt x="1598229" y="4448597"/>
                  <a:pt x="1597839" y="4448271"/>
                </a:cubicBezTo>
                <a:cubicBezTo>
                  <a:pt x="1597448" y="4447945"/>
                  <a:pt x="1596781" y="4447620"/>
                  <a:pt x="1595837" y="4447294"/>
                </a:cubicBezTo>
                <a:cubicBezTo>
                  <a:pt x="1594893" y="4446969"/>
                  <a:pt x="1593835" y="4446676"/>
                  <a:pt x="1592663" y="4446415"/>
                </a:cubicBezTo>
                <a:cubicBezTo>
                  <a:pt x="1591490" y="4446155"/>
                  <a:pt x="1590367" y="4445976"/>
                  <a:pt x="1589293" y="4445878"/>
                </a:cubicBezTo>
                <a:cubicBezTo>
                  <a:pt x="1588219" y="4445780"/>
                  <a:pt x="1587258" y="4445732"/>
                  <a:pt x="1586412" y="4445732"/>
                </a:cubicBezTo>
                <a:close/>
                <a:moveTo>
                  <a:pt x="1488474" y="4445732"/>
                </a:moveTo>
                <a:cubicBezTo>
                  <a:pt x="1485544" y="4445732"/>
                  <a:pt x="1482760" y="4446073"/>
                  <a:pt x="1480123" y="4446757"/>
                </a:cubicBezTo>
                <a:cubicBezTo>
                  <a:pt x="1477486" y="4447441"/>
                  <a:pt x="1474914" y="4448450"/>
                  <a:pt x="1472407" y="4449785"/>
                </a:cubicBezTo>
                <a:cubicBezTo>
                  <a:pt x="1469900" y="4451120"/>
                  <a:pt x="1467410" y="4452796"/>
                  <a:pt x="1464935" y="4454815"/>
                </a:cubicBezTo>
                <a:cubicBezTo>
                  <a:pt x="1462461" y="4456833"/>
                  <a:pt x="1459889" y="4459210"/>
                  <a:pt x="1457219" y="4461945"/>
                </a:cubicBezTo>
                <a:lnTo>
                  <a:pt x="1457219" y="4450127"/>
                </a:lnTo>
                <a:cubicBezTo>
                  <a:pt x="1457219" y="4449541"/>
                  <a:pt x="1457105" y="4449069"/>
                  <a:pt x="1456878" y="4448710"/>
                </a:cubicBezTo>
                <a:cubicBezTo>
                  <a:pt x="1456650" y="4448352"/>
                  <a:pt x="1456243" y="4448043"/>
                  <a:pt x="1455657" y="4447783"/>
                </a:cubicBezTo>
                <a:cubicBezTo>
                  <a:pt x="1455071" y="4447522"/>
                  <a:pt x="1454339" y="4447343"/>
                  <a:pt x="1453460" y="4447245"/>
                </a:cubicBezTo>
                <a:cubicBezTo>
                  <a:pt x="1452581" y="4447148"/>
                  <a:pt x="1451457" y="4447099"/>
                  <a:pt x="1450090" y="4447099"/>
                </a:cubicBezTo>
                <a:cubicBezTo>
                  <a:pt x="1448787" y="4447099"/>
                  <a:pt x="1447681" y="4447148"/>
                  <a:pt x="1446770" y="4447245"/>
                </a:cubicBezTo>
                <a:cubicBezTo>
                  <a:pt x="1445858" y="4447343"/>
                  <a:pt x="1445109" y="4447522"/>
                  <a:pt x="1444523" y="4447783"/>
                </a:cubicBezTo>
                <a:cubicBezTo>
                  <a:pt x="1443937" y="4448043"/>
                  <a:pt x="1443546" y="4448352"/>
                  <a:pt x="1443351" y="4448710"/>
                </a:cubicBezTo>
                <a:cubicBezTo>
                  <a:pt x="1443155" y="4449069"/>
                  <a:pt x="1443058" y="4449541"/>
                  <a:pt x="1443058" y="4450127"/>
                </a:cubicBezTo>
                <a:lnTo>
                  <a:pt x="1443058" y="4572896"/>
                </a:lnTo>
                <a:cubicBezTo>
                  <a:pt x="1443058" y="4573417"/>
                  <a:pt x="1443172" y="4573873"/>
                  <a:pt x="1443400" y="4574263"/>
                </a:cubicBezTo>
                <a:cubicBezTo>
                  <a:pt x="1443627" y="4574654"/>
                  <a:pt x="1444051" y="4574980"/>
                  <a:pt x="1444669" y="4575240"/>
                </a:cubicBezTo>
                <a:cubicBezTo>
                  <a:pt x="1445288" y="4575500"/>
                  <a:pt x="1446118" y="4575696"/>
                  <a:pt x="1447160" y="4575826"/>
                </a:cubicBezTo>
                <a:cubicBezTo>
                  <a:pt x="1448202" y="4575956"/>
                  <a:pt x="1449504" y="4576021"/>
                  <a:pt x="1451067" y="4576021"/>
                </a:cubicBezTo>
                <a:cubicBezTo>
                  <a:pt x="1452695" y="4576021"/>
                  <a:pt x="1454029" y="4575956"/>
                  <a:pt x="1455071" y="4575826"/>
                </a:cubicBezTo>
                <a:cubicBezTo>
                  <a:pt x="1456113" y="4575696"/>
                  <a:pt x="1456926" y="4575500"/>
                  <a:pt x="1457513" y="4575240"/>
                </a:cubicBezTo>
                <a:cubicBezTo>
                  <a:pt x="1458099" y="4574980"/>
                  <a:pt x="1458522" y="4574654"/>
                  <a:pt x="1458782" y="4574263"/>
                </a:cubicBezTo>
                <a:cubicBezTo>
                  <a:pt x="1459043" y="4573873"/>
                  <a:pt x="1459173" y="4573417"/>
                  <a:pt x="1459173" y="4572896"/>
                </a:cubicBezTo>
                <a:lnTo>
                  <a:pt x="1459173" y="4528945"/>
                </a:lnTo>
                <a:cubicBezTo>
                  <a:pt x="1461517" y="4531224"/>
                  <a:pt x="1463731" y="4533210"/>
                  <a:pt x="1465814" y="4534903"/>
                </a:cubicBezTo>
                <a:cubicBezTo>
                  <a:pt x="1467898" y="4536596"/>
                  <a:pt x="1469998" y="4537996"/>
                  <a:pt x="1472114" y="4539103"/>
                </a:cubicBezTo>
                <a:cubicBezTo>
                  <a:pt x="1474231" y="4540210"/>
                  <a:pt x="1476395" y="4541023"/>
                  <a:pt x="1478609" y="4541544"/>
                </a:cubicBezTo>
                <a:cubicBezTo>
                  <a:pt x="1480823" y="4542065"/>
                  <a:pt x="1483232" y="4542326"/>
                  <a:pt x="1485836" y="4542326"/>
                </a:cubicBezTo>
                <a:cubicBezTo>
                  <a:pt x="1491957" y="4542326"/>
                  <a:pt x="1497394" y="4541170"/>
                  <a:pt x="1502147" y="4538858"/>
                </a:cubicBezTo>
                <a:cubicBezTo>
                  <a:pt x="1506900" y="4536547"/>
                  <a:pt x="1510888" y="4533259"/>
                  <a:pt x="1514111" y="4528994"/>
                </a:cubicBezTo>
                <a:cubicBezTo>
                  <a:pt x="1517335" y="4524729"/>
                  <a:pt x="1519776" y="4519536"/>
                  <a:pt x="1521436" y="4513416"/>
                </a:cubicBezTo>
                <a:cubicBezTo>
                  <a:pt x="1523097" y="4507295"/>
                  <a:pt x="1523927" y="4500393"/>
                  <a:pt x="1523927" y="4492710"/>
                </a:cubicBezTo>
                <a:cubicBezTo>
                  <a:pt x="1523927" y="4486329"/>
                  <a:pt x="1523276" y="4480290"/>
                  <a:pt x="1521974" y="4474593"/>
                </a:cubicBezTo>
                <a:cubicBezTo>
                  <a:pt x="1520672" y="4468895"/>
                  <a:pt x="1518604" y="4463898"/>
                  <a:pt x="1515772" y="4459601"/>
                </a:cubicBezTo>
                <a:cubicBezTo>
                  <a:pt x="1512939" y="4455303"/>
                  <a:pt x="1509277" y="4451917"/>
                  <a:pt x="1504784" y="4449443"/>
                </a:cubicBezTo>
                <a:cubicBezTo>
                  <a:pt x="1500291" y="4446969"/>
                  <a:pt x="1494855" y="4445732"/>
                  <a:pt x="1488474" y="4445732"/>
                </a:cubicBezTo>
                <a:close/>
                <a:moveTo>
                  <a:pt x="1384141" y="4445732"/>
                </a:moveTo>
                <a:cubicBezTo>
                  <a:pt x="1377694" y="4445732"/>
                  <a:pt x="1371867" y="4446855"/>
                  <a:pt x="1366658" y="4449101"/>
                </a:cubicBezTo>
                <a:cubicBezTo>
                  <a:pt x="1361449" y="4451348"/>
                  <a:pt x="1357005" y="4454571"/>
                  <a:pt x="1353326" y="4458770"/>
                </a:cubicBezTo>
                <a:cubicBezTo>
                  <a:pt x="1349647" y="4462970"/>
                  <a:pt x="1346831" y="4468081"/>
                  <a:pt x="1344878" y="4474104"/>
                </a:cubicBezTo>
                <a:cubicBezTo>
                  <a:pt x="1342924" y="4480127"/>
                  <a:pt x="1341948" y="4486915"/>
                  <a:pt x="1341948" y="4494468"/>
                </a:cubicBezTo>
                <a:cubicBezTo>
                  <a:pt x="1341948" y="4502412"/>
                  <a:pt x="1342892" y="4509379"/>
                  <a:pt x="1344780" y="4515369"/>
                </a:cubicBezTo>
                <a:cubicBezTo>
                  <a:pt x="1346668" y="4521360"/>
                  <a:pt x="1349469" y="4526341"/>
                  <a:pt x="1353179" y="4530312"/>
                </a:cubicBezTo>
                <a:cubicBezTo>
                  <a:pt x="1356891" y="4534284"/>
                  <a:pt x="1361465" y="4537280"/>
                  <a:pt x="1366902" y="4539298"/>
                </a:cubicBezTo>
                <a:cubicBezTo>
                  <a:pt x="1372339" y="4541316"/>
                  <a:pt x="1378671" y="4542326"/>
                  <a:pt x="1385898" y="4542326"/>
                </a:cubicBezTo>
                <a:cubicBezTo>
                  <a:pt x="1390066" y="4542326"/>
                  <a:pt x="1393989" y="4542016"/>
                  <a:pt x="1397668" y="4541398"/>
                </a:cubicBezTo>
                <a:cubicBezTo>
                  <a:pt x="1401347" y="4540779"/>
                  <a:pt x="1404586" y="4540079"/>
                  <a:pt x="1407385" y="4539298"/>
                </a:cubicBezTo>
                <a:cubicBezTo>
                  <a:pt x="1410185" y="4538517"/>
                  <a:pt x="1412464" y="4537719"/>
                  <a:pt x="1414222" y="4536905"/>
                </a:cubicBezTo>
                <a:cubicBezTo>
                  <a:pt x="1415980" y="4536091"/>
                  <a:pt x="1417038" y="4535505"/>
                  <a:pt x="1417396" y="4535147"/>
                </a:cubicBezTo>
                <a:cubicBezTo>
                  <a:pt x="1417755" y="4534789"/>
                  <a:pt x="1418048" y="4534415"/>
                  <a:pt x="1418275" y="4534024"/>
                </a:cubicBezTo>
                <a:cubicBezTo>
                  <a:pt x="1418504" y="4533633"/>
                  <a:pt x="1418666" y="4533194"/>
                  <a:pt x="1418764" y="4532705"/>
                </a:cubicBezTo>
                <a:cubicBezTo>
                  <a:pt x="1418862" y="4532217"/>
                  <a:pt x="1418943" y="4531664"/>
                  <a:pt x="1419008" y="4531045"/>
                </a:cubicBezTo>
                <a:cubicBezTo>
                  <a:pt x="1419073" y="4530426"/>
                  <a:pt x="1419106" y="4529694"/>
                  <a:pt x="1419106" y="4528847"/>
                </a:cubicBezTo>
                <a:cubicBezTo>
                  <a:pt x="1419106" y="4527675"/>
                  <a:pt x="1419057" y="4526682"/>
                  <a:pt x="1418958" y="4525869"/>
                </a:cubicBezTo>
                <a:cubicBezTo>
                  <a:pt x="1418861" y="4525055"/>
                  <a:pt x="1418713" y="4524420"/>
                  <a:pt x="1418517" y="4523964"/>
                </a:cubicBezTo>
                <a:cubicBezTo>
                  <a:pt x="1418320" y="4523508"/>
                  <a:pt x="1418043" y="4523166"/>
                  <a:pt x="1417683" y="4522939"/>
                </a:cubicBezTo>
                <a:cubicBezTo>
                  <a:pt x="1417323" y="4522711"/>
                  <a:pt x="1416914" y="4522597"/>
                  <a:pt x="1416457" y="4522597"/>
                </a:cubicBezTo>
                <a:cubicBezTo>
                  <a:pt x="1415671" y="4522597"/>
                  <a:pt x="1414509" y="4522939"/>
                  <a:pt x="1412972" y="4523622"/>
                </a:cubicBezTo>
                <a:cubicBezTo>
                  <a:pt x="1411434" y="4524306"/>
                  <a:pt x="1409471" y="4525071"/>
                  <a:pt x="1407083" y="4525917"/>
                </a:cubicBezTo>
                <a:cubicBezTo>
                  <a:pt x="1404694" y="4526764"/>
                  <a:pt x="1401864" y="4527529"/>
                  <a:pt x="1398594" y="4528213"/>
                </a:cubicBezTo>
                <a:cubicBezTo>
                  <a:pt x="1395322" y="4528896"/>
                  <a:pt x="1391592" y="4529238"/>
                  <a:pt x="1387405" y="4529238"/>
                </a:cubicBezTo>
                <a:cubicBezTo>
                  <a:pt x="1382105" y="4529238"/>
                  <a:pt x="1377623" y="4528489"/>
                  <a:pt x="1373959" y="4526992"/>
                </a:cubicBezTo>
                <a:cubicBezTo>
                  <a:pt x="1370295" y="4525494"/>
                  <a:pt x="1367318" y="4523345"/>
                  <a:pt x="1365028" y="4520546"/>
                </a:cubicBezTo>
                <a:cubicBezTo>
                  <a:pt x="1362738" y="4517746"/>
                  <a:pt x="1361102" y="4514393"/>
                  <a:pt x="1360121" y="4510486"/>
                </a:cubicBezTo>
                <a:cubicBezTo>
                  <a:pt x="1359140" y="4506579"/>
                  <a:pt x="1358649" y="4502184"/>
                  <a:pt x="1358649" y="4497301"/>
                </a:cubicBezTo>
                <a:lnTo>
                  <a:pt x="1416537" y="4497301"/>
                </a:lnTo>
                <a:cubicBezTo>
                  <a:pt x="1418174" y="4497301"/>
                  <a:pt x="1419629" y="4496763"/>
                  <a:pt x="1420904" y="4495689"/>
                </a:cubicBezTo>
                <a:cubicBezTo>
                  <a:pt x="1422180" y="4494615"/>
                  <a:pt x="1422817" y="4492808"/>
                  <a:pt x="1422817" y="4490268"/>
                </a:cubicBezTo>
                <a:lnTo>
                  <a:pt x="1422817" y="4487338"/>
                </a:lnTo>
                <a:cubicBezTo>
                  <a:pt x="1422817" y="4481608"/>
                  <a:pt x="1422085" y="4476220"/>
                  <a:pt x="1420620" y="4471174"/>
                </a:cubicBezTo>
                <a:cubicBezTo>
                  <a:pt x="1419155" y="4466128"/>
                  <a:pt x="1416859" y="4461733"/>
                  <a:pt x="1413734" y="4457989"/>
                </a:cubicBezTo>
                <a:cubicBezTo>
                  <a:pt x="1410609" y="4454245"/>
                  <a:pt x="1406620" y="4451266"/>
                  <a:pt x="1401770" y="4449052"/>
                </a:cubicBezTo>
                <a:cubicBezTo>
                  <a:pt x="1396919" y="4446839"/>
                  <a:pt x="1391042" y="4445732"/>
                  <a:pt x="1384141" y="4445732"/>
                </a:cubicBezTo>
                <a:close/>
                <a:moveTo>
                  <a:pt x="1319712" y="4445732"/>
                </a:moveTo>
                <a:cubicBezTo>
                  <a:pt x="1317824" y="4445732"/>
                  <a:pt x="1315952" y="4445976"/>
                  <a:pt x="1314096" y="4446464"/>
                </a:cubicBezTo>
                <a:cubicBezTo>
                  <a:pt x="1312240" y="4446952"/>
                  <a:pt x="1310368" y="4447831"/>
                  <a:pt x="1308480" y="4449101"/>
                </a:cubicBezTo>
                <a:cubicBezTo>
                  <a:pt x="1306592" y="4450371"/>
                  <a:pt x="1304589" y="4452113"/>
                  <a:pt x="1302473" y="4454326"/>
                </a:cubicBezTo>
                <a:cubicBezTo>
                  <a:pt x="1300357" y="4456540"/>
                  <a:pt x="1298095" y="4459405"/>
                  <a:pt x="1295686" y="4462921"/>
                </a:cubicBezTo>
                <a:lnTo>
                  <a:pt x="1295686" y="4450127"/>
                </a:lnTo>
                <a:cubicBezTo>
                  <a:pt x="1295686" y="4449606"/>
                  <a:pt x="1295572" y="4449166"/>
                  <a:pt x="1295343" y="4448808"/>
                </a:cubicBezTo>
                <a:cubicBezTo>
                  <a:pt x="1295116" y="4448450"/>
                  <a:pt x="1294741" y="4448124"/>
                  <a:pt x="1294220" y="4447831"/>
                </a:cubicBezTo>
                <a:cubicBezTo>
                  <a:pt x="1293699" y="4447538"/>
                  <a:pt x="1292967" y="4447343"/>
                  <a:pt x="1292023" y="4447245"/>
                </a:cubicBezTo>
                <a:cubicBezTo>
                  <a:pt x="1291079" y="4447148"/>
                  <a:pt x="1289890" y="4447099"/>
                  <a:pt x="1288458" y="4447099"/>
                </a:cubicBezTo>
                <a:cubicBezTo>
                  <a:pt x="1286960" y="4447099"/>
                  <a:pt x="1285756" y="4447148"/>
                  <a:pt x="1284844" y="4447245"/>
                </a:cubicBezTo>
                <a:cubicBezTo>
                  <a:pt x="1283933" y="4447343"/>
                  <a:pt x="1283184" y="4447538"/>
                  <a:pt x="1282598" y="4447831"/>
                </a:cubicBezTo>
                <a:cubicBezTo>
                  <a:pt x="1282012" y="4448124"/>
                  <a:pt x="1281621" y="4448450"/>
                  <a:pt x="1281426" y="4448808"/>
                </a:cubicBezTo>
                <a:cubicBezTo>
                  <a:pt x="1281230" y="4449166"/>
                  <a:pt x="1281133" y="4449606"/>
                  <a:pt x="1281133" y="4450127"/>
                </a:cubicBezTo>
                <a:lnTo>
                  <a:pt x="1281133" y="4538028"/>
                </a:lnTo>
                <a:cubicBezTo>
                  <a:pt x="1281133" y="4538549"/>
                  <a:pt x="1281247" y="4538989"/>
                  <a:pt x="1281475" y="4539347"/>
                </a:cubicBezTo>
                <a:cubicBezTo>
                  <a:pt x="1281702" y="4539705"/>
                  <a:pt x="1282126" y="4540014"/>
                  <a:pt x="1282744" y="4540275"/>
                </a:cubicBezTo>
                <a:cubicBezTo>
                  <a:pt x="1283363" y="4540535"/>
                  <a:pt x="1284193" y="4540730"/>
                  <a:pt x="1285235" y="4540861"/>
                </a:cubicBezTo>
                <a:cubicBezTo>
                  <a:pt x="1286277" y="4540991"/>
                  <a:pt x="1287579" y="4541056"/>
                  <a:pt x="1289141" y="4541056"/>
                </a:cubicBezTo>
                <a:cubicBezTo>
                  <a:pt x="1290769" y="4541056"/>
                  <a:pt x="1292104" y="4540991"/>
                  <a:pt x="1293146" y="4540861"/>
                </a:cubicBezTo>
                <a:cubicBezTo>
                  <a:pt x="1294188" y="4540730"/>
                  <a:pt x="1295001" y="4540535"/>
                  <a:pt x="1295587" y="4540275"/>
                </a:cubicBezTo>
                <a:cubicBezTo>
                  <a:pt x="1296174" y="4540014"/>
                  <a:pt x="1296597" y="4539705"/>
                  <a:pt x="1296857" y="4539347"/>
                </a:cubicBezTo>
                <a:cubicBezTo>
                  <a:pt x="1297118" y="4538989"/>
                  <a:pt x="1297248" y="4538549"/>
                  <a:pt x="1297248" y="4538028"/>
                </a:cubicBezTo>
                <a:lnTo>
                  <a:pt x="1297248" y="4480209"/>
                </a:lnTo>
                <a:cubicBezTo>
                  <a:pt x="1299527" y="4476627"/>
                  <a:pt x="1301611" y="4473600"/>
                  <a:pt x="1303499" y="4471125"/>
                </a:cubicBezTo>
                <a:cubicBezTo>
                  <a:pt x="1305387" y="4468651"/>
                  <a:pt x="1307194" y="4466665"/>
                  <a:pt x="1308919" y="4465168"/>
                </a:cubicBezTo>
                <a:cubicBezTo>
                  <a:pt x="1310645" y="4463670"/>
                  <a:pt x="1312289" y="4462596"/>
                  <a:pt x="1313852" y="4461945"/>
                </a:cubicBezTo>
                <a:cubicBezTo>
                  <a:pt x="1315415" y="4461293"/>
                  <a:pt x="1317010" y="4460968"/>
                  <a:pt x="1318637" y="4460968"/>
                </a:cubicBezTo>
                <a:cubicBezTo>
                  <a:pt x="1320005" y="4460968"/>
                  <a:pt x="1321274" y="4461098"/>
                  <a:pt x="1322446" y="4461359"/>
                </a:cubicBezTo>
                <a:cubicBezTo>
                  <a:pt x="1323618" y="4461619"/>
                  <a:pt x="1324677" y="4461896"/>
                  <a:pt x="1325621" y="4462189"/>
                </a:cubicBezTo>
                <a:cubicBezTo>
                  <a:pt x="1326565" y="4462482"/>
                  <a:pt x="1327412" y="4462775"/>
                  <a:pt x="1328160" y="4463068"/>
                </a:cubicBezTo>
                <a:cubicBezTo>
                  <a:pt x="1328909" y="4463361"/>
                  <a:pt x="1329544" y="4463507"/>
                  <a:pt x="1330065" y="4463507"/>
                </a:cubicBezTo>
                <a:cubicBezTo>
                  <a:pt x="1330585" y="4463507"/>
                  <a:pt x="1330993" y="4463361"/>
                  <a:pt x="1331285" y="4463068"/>
                </a:cubicBezTo>
                <a:cubicBezTo>
                  <a:pt x="1331578" y="4462775"/>
                  <a:pt x="1331823" y="4462352"/>
                  <a:pt x="1332018" y="4461798"/>
                </a:cubicBezTo>
                <a:cubicBezTo>
                  <a:pt x="1332213" y="4461245"/>
                  <a:pt x="1332344" y="4460480"/>
                  <a:pt x="1332409" y="4459503"/>
                </a:cubicBezTo>
                <a:cubicBezTo>
                  <a:pt x="1332474" y="4458526"/>
                  <a:pt x="1332506" y="4457322"/>
                  <a:pt x="1332506" y="4455889"/>
                </a:cubicBezTo>
                <a:cubicBezTo>
                  <a:pt x="1332506" y="4454392"/>
                  <a:pt x="1332490" y="4453203"/>
                  <a:pt x="1332457" y="4452324"/>
                </a:cubicBezTo>
                <a:cubicBezTo>
                  <a:pt x="1332425" y="4451445"/>
                  <a:pt x="1332360" y="4450778"/>
                  <a:pt x="1332262" y="4450322"/>
                </a:cubicBezTo>
                <a:cubicBezTo>
                  <a:pt x="1332164" y="4449866"/>
                  <a:pt x="1332051" y="4449492"/>
                  <a:pt x="1331921" y="4449199"/>
                </a:cubicBezTo>
                <a:cubicBezTo>
                  <a:pt x="1331790" y="4448906"/>
                  <a:pt x="1331530" y="4448597"/>
                  <a:pt x="1331139" y="4448271"/>
                </a:cubicBezTo>
                <a:cubicBezTo>
                  <a:pt x="1330748" y="4447945"/>
                  <a:pt x="1330081" y="4447620"/>
                  <a:pt x="1329137" y="4447294"/>
                </a:cubicBezTo>
                <a:cubicBezTo>
                  <a:pt x="1328192" y="4446969"/>
                  <a:pt x="1327134" y="4446676"/>
                  <a:pt x="1325963" y="4446415"/>
                </a:cubicBezTo>
                <a:cubicBezTo>
                  <a:pt x="1324791" y="4446155"/>
                  <a:pt x="1323668" y="4445976"/>
                  <a:pt x="1322593" y="4445878"/>
                </a:cubicBezTo>
                <a:cubicBezTo>
                  <a:pt x="1321519" y="4445780"/>
                  <a:pt x="1320558" y="4445732"/>
                  <a:pt x="1319712" y="4445732"/>
                </a:cubicBezTo>
                <a:close/>
                <a:moveTo>
                  <a:pt x="5769700" y="4423561"/>
                </a:moveTo>
                <a:cubicBezTo>
                  <a:pt x="5768138" y="4423561"/>
                  <a:pt x="5766836" y="4423626"/>
                  <a:pt x="5765794" y="4423756"/>
                </a:cubicBezTo>
                <a:cubicBezTo>
                  <a:pt x="5764752" y="4423886"/>
                  <a:pt x="5763922" y="4424098"/>
                  <a:pt x="5763303" y="4424391"/>
                </a:cubicBezTo>
                <a:cubicBezTo>
                  <a:pt x="5762684" y="4424684"/>
                  <a:pt x="5762261" y="4425026"/>
                  <a:pt x="5762033" y="4425417"/>
                </a:cubicBezTo>
                <a:cubicBezTo>
                  <a:pt x="5761805" y="4425807"/>
                  <a:pt x="5761692" y="4426230"/>
                  <a:pt x="5761692" y="4426686"/>
                </a:cubicBezTo>
                <a:lnTo>
                  <a:pt x="5761692" y="4447587"/>
                </a:lnTo>
                <a:lnTo>
                  <a:pt x="5749483" y="4447587"/>
                </a:lnTo>
                <a:cubicBezTo>
                  <a:pt x="5748962" y="4447587"/>
                  <a:pt x="5748490" y="4447701"/>
                  <a:pt x="5748067" y="4447929"/>
                </a:cubicBezTo>
                <a:cubicBezTo>
                  <a:pt x="5747643" y="4448157"/>
                  <a:pt x="5747302" y="4448548"/>
                  <a:pt x="5747041" y="4449101"/>
                </a:cubicBezTo>
                <a:cubicBezTo>
                  <a:pt x="5746781" y="4449655"/>
                  <a:pt x="5746570" y="4450355"/>
                  <a:pt x="5746407" y="4451201"/>
                </a:cubicBezTo>
                <a:cubicBezTo>
                  <a:pt x="5746244" y="4452047"/>
                  <a:pt x="5746162" y="4453089"/>
                  <a:pt x="5746162" y="4454326"/>
                </a:cubicBezTo>
                <a:cubicBezTo>
                  <a:pt x="5746162" y="4456670"/>
                  <a:pt x="5746455" y="4458363"/>
                  <a:pt x="5747041" y="4459405"/>
                </a:cubicBezTo>
                <a:cubicBezTo>
                  <a:pt x="5747627" y="4460447"/>
                  <a:pt x="5748409" y="4460968"/>
                  <a:pt x="5749385" y="4460968"/>
                </a:cubicBezTo>
                <a:lnTo>
                  <a:pt x="5761692" y="4460968"/>
                </a:lnTo>
                <a:lnTo>
                  <a:pt x="5761692" y="4512341"/>
                </a:lnTo>
                <a:cubicBezTo>
                  <a:pt x="5761692" y="4517420"/>
                  <a:pt x="5762164" y="4521832"/>
                  <a:pt x="5763108" y="4525576"/>
                </a:cubicBezTo>
                <a:cubicBezTo>
                  <a:pt x="5764052" y="4529320"/>
                  <a:pt x="5765566" y="4532412"/>
                  <a:pt x="5767649" y="4534854"/>
                </a:cubicBezTo>
                <a:cubicBezTo>
                  <a:pt x="5769733" y="4537296"/>
                  <a:pt x="5772403" y="4539119"/>
                  <a:pt x="5775658" y="4540324"/>
                </a:cubicBezTo>
                <a:cubicBezTo>
                  <a:pt x="5778914" y="4541528"/>
                  <a:pt x="5782821" y="4542130"/>
                  <a:pt x="5787378" y="4542130"/>
                </a:cubicBezTo>
                <a:cubicBezTo>
                  <a:pt x="5788876" y="4542130"/>
                  <a:pt x="5790374" y="4542033"/>
                  <a:pt x="5791871" y="4541837"/>
                </a:cubicBezTo>
                <a:cubicBezTo>
                  <a:pt x="5793369" y="4541642"/>
                  <a:pt x="5794785" y="4541398"/>
                  <a:pt x="5796120" y="4541105"/>
                </a:cubicBezTo>
                <a:cubicBezTo>
                  <a:pt x="5797454" y="4540812"/>
                  <a:pt x="5798643" y="4540437"/>
                  <a:pt x="5799685" y="4539982"/>
                </a:cubicBezTo>
                <a:cubicBezTo>
                  <a:pt x="5800726" y="4539526"/>
                  <a:pt x="5801508" y="4539038"/>
                  <a:pt x="5802029" y="4538517"/>
                </a:cubicBezTo>
                <a:cubicBezTo>
                  <a:pt x="5802550" y="4537996"/>
                  <a:pt x="5802940" y="4537182"/>
                  <a:pt x="5803201" y="4536075"/>
                </a:cubicBezTo>
                <a:cubicBezTo>
                  <a:pt x="5803461" y="4534968"/>
                  <a:pt x="5803591" y="4533470"/>
                  <a:pt x="5803591" y="4531582"/>
                </a:cubicBezTo>
                <a:cubicBezTo>
                  <a:pt x="5803591" y="4530410"/>
                  <a:pt x="5803526" y="4529433"/>
                  <a:pt x="5803396" y="4528652"/>
                </a:cubicBezTo>
                <a:cubicBezTo>
                  <a:pt x="5803266" y="4527871"/>
                  <a:pt x="5803120" y="4527252"/>
                  <a:pt x="5802957" y="4526796"/>
                </a:cubicBezTo>
                <a:cubicBezTo>
                  <a:pt x="5802794" y="4526341"/>
                  <a:pt x="5802566" y="4526031"/>
                  <a:pt x="5802273" y="4525869"/>
                </a:cubicBezTo>
                <a:cubicBezTo>
                  <a:pt x="5801980" y="4525706"/>
                  <a:pt x="5801671" y="4525624"/>
                  <a:pt x="5801345" y="4525624"/>
                </a:cubicBezTo>
                <a:cubicBezTo>
                  <a:pt x="5800824" y="4525624"/>
                  <a:pt x="5800238" y="4525771"/>
                  <a:pt x="5799587" y="4526064"/>
                </a:cubicBezTo>
                <a:cubicBezTo>
                  <a:pt x="5798936" y="4526357"/>
                  <a:pt x="5798155" y="4526666"/>
                  <a:pt x="5797243" y="4526992"/>
                </a:cubicBezTo>
                <a:cubicBezTo>
                  <a:pt x="5796331" y="4527317"/>
                  <a:pt x="5795290" y="4527627"/>
                  <a:pt x="5794118" y="4527920"/>
                </a:cubicBezTo>
                <a:cubicBezTo>
                  <a:pt x="5792946" y="4528213"/>
                  <a:pt x="5791611" y="4528359"/>
                  <a:pt x="5790113" y="4528359"/>
                </a:cubicBezTo>
                <a:cubicBezTo>
                  <a:pt x="5785490" y="4528359"/>
                  <a:pt x="5782283" y="4526813"/>
                  <a:pt x="5780493" y="4523720"/>
                </a:cubicBezTo>
                <a:cubicBezTo>
                  <a:pt x="5778702" y="4520627"/>
                  <a:pt x="5777807" y="4516053"/>
                  <a:pt x="5777807" y="4509997"/>
                </a:cubicBezTo>
                <a:lnTo>
                  <a:pt x="5777807" y="4460968"/>
                </a:lnTo>
                <a:lnTo>
                  <a:pt x="5800368" y="4460968"/>
                </a:lnTo>
                <a:cubicBezTo>
                  <a:pt x="5801345" y="4460968"/>
                  <a:pt x="5802126" y="4460447"/>
                  <a:pt x="5802712" y="4459405"/>
                </a:cubicBezTo>
                <a:cubicBezTo>
                  <a:pt x="5803298" y="4458363"/>
                  <a:pt x="5803591" y="4456670"/>
                  <a:pt x="5803591" y="4454326"/>
                </a:cubicBezTo>
                <a:cubicBezTo>
                  <a:pt x="5803591" y="4453089"/>
                  <a:pt x="5803526" y="4452047"/>
                  <a:pt x="5803396" y="4451201"/>
                </a:cubicBezTo>
                <a:cubicBezTo>
                  <a:pt x="5803266" y="4450355"/>
                  <a:pt x="5803054" y="4449655"/>
                  <a:pt x="5802761" y="4449101"/>
                </a:cubicBezTo>
                <a:cubicBezTo>
                  <a:pt x="5802468" y="4448548"/>
                  <a:pt x="5802126" y="4448157"/>
                  <a:pt x="5801736" y="4447929"/>
                </a:cubicBezTo>
                <a:cubicBezTo>
                  <a:pt x="5801345" y="4447701"/>
                  <a:pt x="5800889" y="4447587"/>
                  <a:pt x="5800368" y="4447587"/>
                </a:cubicBezTo>
                <a:lnTo>
                  <a:pt x="5777807" y="4447587"/>
                </a:lnTo>
                <a:lnTo>
                  <a:pt x="5777807" y="4426686"/>
                </a:lnTo>
                <a:cubicBezTo>
                  <a:pt x="5777807" y="4426230"/>
                  <a:pt x="5777677" y="4425807"/>
                  <a:pt x="5777416" y="4425417"/>
                </a:cubicBezTo>
                <a:cubicBezTo>
                  <a:pt x="5777156" y="4425026"/>
                  <a:pt x="5776733" y="4424684"/>
                  <a:pt x="5776147" y="4424391"/>
                </a:cubicBezTo>
                <a:cubicBezTo>
                  <a:pt x="5775561" y="4424098"/>
                  <a:pt x="5774747" y="4423886"/>
                  <a:pt x="5773705" y="4423756"/>
                </a:cubicBezTo>
                <a:cubicBezTo>
                  <a:pt x="5772663" y="4423626"/>
                  <a:pt x="5771329" y="4423561"/>
                  <a:pt x="5769700" y="4423561"/>
                </a:cubicBezTo>
                <a:close/>
                <a:moveTo>
                  <a:pt x="5045801" y="4423561"/>
                </a:moveTo>
                <a:cubicBezTo>
                  <a:pt x="5044238" y="4423561"/>
                  <a:pt x="5042935" y="4423626"/>
                  <a:pt x="5041894" y="4423756"/>
                </a:cubicBezTo>
                <a:cubicBezTo>
                  <a:pt x="5040852" y="4423886"/>
                  <a:pt x="5040022" y="4424098"/>
                  <a:pt x="5039403" y="4424391"/>
                </a:cubicBezTo>
                <a:cubicBezTo>
                  <a:pt x="5038784" y="4424684"/>
                  <a:pt x="5038361" y="4425026"/>
                  <a:pt x="5038134" y="4425417"/>
                </a:cubicBezTo>
                <a:cubicBezTo>
                  <a:pt x="5037905" y="4425807"/>
                  <a:pt x="5037792" y="4426230"/>
                  <a:pt x="5037792" y="4426686"/>
                </a:cubicBezTo>
                <a:lnTo>
                  <a:pt x="5037792" y="4447587"/>
                </a:lnTo>
                <a:lnTo>
                  <a:pt x="5025583" y="4447587"/>
                </a:lnTo>
                <a:cubicBezTo>
                  <a:pt x="5025062" y="4447587"/>
                  <a:pt x="5024590" y="4447701"/>
                  <a:pt x="5024167" y="4447929"/>
                </a:cubicBezTo>
                <a:cubicBezTo>
                  <a:pt x="5023744" y="4448157"/>
                  <a:pt x="5023402" y="4448548"/>
                  <a:pt x="5023142" y="4449101"/>
                </a:cubicBezTo>
                <a:cubicBezTo>
                  <a:pt x="5022881" y="4449655"/>
                  <a:pt x="5022669" y="4450355"/>
                  <a:pt x="5022507" y="4451201"/>
                </a:cubicBezTo>
                <a:cubicBezTo>
                  <a:pt x="5022344" y="4452047"/>
                  <a:pt x="5022263" y="4453089"/>
                  <a:pt x="5022263" y="4454326"/>
                </a:cubicBezTo>
                <a:cubicBezTo>
                  <a:pt x="5022263" y="4456670"/>
                  <a:pt x="5022556" y="4458363"/>
                  <a:pt x="5023142" y="4459405"/>
                </a:cubicBezTo>
                <a:cubicBezTo>
                  <a:pt x="5023728" y="4460447"/>
                  <a:pt x="5024509" y="4460968"/>
                  <a:pt x="5025486" y="4460968"/>
                </a:cubicBezTo>
                <a:lnTo>
                  <a:pt x="5037792" y="4460968"/>
                </a:lnTo>
                <a:lnTo>
                  <a:pt x="5037792" y="4512341"/>
                </a:lnTo>
                <a:cubicBezTo>
                  <a:pt x="5037792" y="4517420"/>
                  <a:pt x="5038264" y="4521832"/>
                  <a:pt x="5039208" y="4525576"/>
                </a:cubicBezTo>
                <a:cubicBezTo>
                  <a:pt x="5040152" y="4529320"/>
                  <a:pt x="5041666" y="4532412"/>
                  <a:pt x="5043750" y="4534854"/>
                </a:cubicBezTo>
                <a:cubicBezTo>
                  <a:pt x="5045833" y="4537296"/>
                  <a:pt x="5048503" y="4539119"/>
                  <a:pt x="5051758" y="4540324"/>
                </a:cubicBezTo>
                <a:cubicBezTo>
                  <a:pt x="5055014" y="4541528"/>
                  <a:pt x="5058920" y="4542130"/>
                  <a:pt x="5063479" y="4542130"/>
                </a:cubicBezTo>
                <a:cubicBezTo>
                  <a:pt x="5064976" y="4542130"/>
                  <a:pt x="5066473" y="4542033"/>
                  <a:pt x="5067971" y="4541837"/>
                </a:cubicBezTo>
                <a:cubicBezTo>
                  <a:pt x="5069469" y="4541642"/>
                  <a:pt x="5070885" y="4541398"/>
                  <a:pt x="5072220" y="4541105"/>
                </a:cubicBezTo>
                <a:cubicBezTo>
                  <a:pt x="5073554" y="4540812"/>
                  <a:pt x="5074743" y="4540437"/>
                  <a:pt x="5075785" y="4539982"/>
                </a:cubicBezTo>
                <a:cubicBezTo>
                  <a:pt x="5076826" y="4539526"/>
                  <a:pt x="5077608" y="4539038"/>
                  <a:pt x="5078129" y="4538517"/>
                </a:cubicBezTo>
                <a:cubicBezTo>
                  <a:pt x="5078649" y="4537996"/>
                  <a:pt x="5079040" y="4537182"/>
                  <a:pt x="5079301" y="4536075"/>
                </a:cubicBezTo>
                <a:cubicBezTo>
                  <a:pt x="5079561" y="4534968"/>
                  <a:pt x="5079692" y="4533470"/>
                  <a:pt x="5079692" y="4531582"/>
                </a:cubicBezTo>
                <a:cubicBezTo>
                  <a:pt x="5079692" y="4530410"/>
                  <a:pt x="5079626" y="4529433"/>
                  <a:pt x="5079496" y="4528652"/>
                </a:cubicBezTo>
                <a:cubicBezTo>
                  <a:pt x="5079366" y="4527871"/>
                  <a:pt x="5079219" y="4527252"/>
                  <a:pt x="5079057" y="4526796"/>
                </a:cubicBezTo>
                <a:cubicBezTo>
                  <a:pt x="5078894" y="4526341"/>
                  <a:pt x="5078666" y="4526031"/>
                  <a:pt x="5078373" y="4525869"/>
                </a:cubicBezTo>
                <a:cubicBezTo>
                  <a:pt x="5078080" y="4525706"/>
                  <a:pt x="5077770" y="4525624"/>
                  <a:pt x="5077445" y="4525624"/>
                </a:cubicBezTo>
                <a:cubicBezTo>
                  <a:pt x="5076924" y="4525624"/>
                  <a:pt x="5076338" y="4525771"/>
                  <a:pt x="5075687" y="4526064"/>
                </a:cubicBezTo>
                <a:cubicBezTo>
                  <a:pt x="5075036" y="4526357"/>
                  <a:pt x="5074254" y="4526666"/>
                  <a:pt x="5073343" y="4526992"/>
                </a:cubicBezTo>
                <a:cubicBezTo>
                  <a:pt x="5072431" y="4527317"/>
                  <a:pt x="5071390" y="4527627"/>
                  <a:pt x="5070218" y="4527920"/>
                </a:cubicBezTo>
                <a:cubicBezTo>
                  <a:pt x="5069046" y="4528213"/>
                  <a:pt x="5067711" y="4528359"/>
                  <a:pt x="5066213" y="4528359"/>
                </a:cubicBezTo>
                <a:cubicBezTo>
                  <a:pt x="5061590" y="4528359"/>
                  <a:pt x="5058383" y="4526813"/>
                  <a:pt x="5056593" y="4523720"/>
                </a:cubicBezTo>
                <a:cubicBezTo>
                  <a:pt x="5054802" y="4520627"/>
                  <a:pt x="5053907" y="4516053"/>
                  <a:pt x="5053907" y="4509997"/>
                </a:cubicBezTo>
                <a:lnTo>
                  <a:pt x="5053907" y="4460968"/>
                </a:lnTo>
                <a:lnTo>
                  <a:pt x="5076469" y="4460968"/>
                </a:lnTo>
                <a:cubicBezTo>
                  <a:pt x="5077445" y="4460968"/>
                  <a:pt x="5078227" y="4460447"/>
                  <a:pt x="5078813" y="4459405"/>
                </a:cubicBezTo>
                <a:cubicBezTo>
                  <a:pt x="5079399" y="4458363"/>
                  <a:pt x="5079692" y="4456670"/>
                  <a:pt x="5079692" y="4454326"/>
                </a:cubicBezTo>
                <a:cubicBezTo>
                  <a:pt x="5079692" y="4453089"/>
                  <a:pt x="5079626" y="4452047"/>
                  <a:pt x="5079496" y="4451201"/>
                </a:cubicBezTo>
                <a:cubicBezTo>
                  <a:pt x="5079366" y="4450355"/>
                  <a:pt x="5079154" y="4449655"/>
                  <a:pt x="5078861" y="4449101"/>
                </a:cubicBezTo>
                <a:cubicBezTo>
                  <a:pt x="5078568" y="4448548"/>
                  <a:pt x="5078227" y="4448157"/>
                  <a:pt x="5077836" y="4447929"/>
                </a:cubicBezTo>
                <a:cubicBezTo>
                  <a:pt x="5077445" y="4447701"/>
                  <a:pt x="5076989" y="4447587"/>
                  <a:pt x="5076469" y="4447587"/>
                </a:cubicBezTo>
                <a:lnTo>
                  <a:pt x="5053907" y="4447587"/>
                </a:lnTo>
                <a:lnTo>
                  <a:pt x="5053907" y="4426686"/>
                </a:lnTo>
                <a:cubicBezTo>
                  <a:pt x="5053907" y="4426230"/>
                  <a:pt x="5053777" y="4425807"/>
                  <a:pt x="5053516" y="4425417"/>
                </a:cubicBezTo>
                <a:cubicBezTo>
                  <a:pt x="5053256" y="4425026"/>
                  <a:pt x="5052833" y="4424684"/>
                  <a:pt x="5052247" y="4424391"/>
                </a:cubicBezTo>
                <a:cubicBezTo>
                  <a:pt x="5051661" y="4424098"/>
                  <a:pt x="5050847" y="4423886"/>
                  <a:pt x="5049805" y="4423756"/>
                </a:cubicBezTo>
                <a:cubicBezTo>
                  <a:pt x="5048763" y="4423626"/>
                  <a:pt x="5047428" y="4423561"/>
                  <a:pt x="5045801" y="4423561"/>
                </a:cubicBezTo>
                <a:close/>
                <a:moveTo>
                  <a:pt x="4502875" y="4423561"/>
                </a:moveTo>
                <a:cubicBezTo>
                  <a:pt x="4501313" y="4423561"/>
                  <a:pt x="4500010" y="4423626"/>
                  <a:pt x="4498969" y="4423756"/>
                </a:cubicBezTo>
                <a:cubicBezTo>
                  <a:pt x="4497927" y="4423886"/>
                  <a:pt x="4497096" y="4424098"/>
                  <a:pt x="4496478" y="4424391"/>
                </a:cubicBezTo>
                <a:cubicBezTo>
                  <a:pt x="4495859" y="4424684"/>
                  <a:pt x="4495436" y="4425026"/>
                  <a:pt x="4495208" y="4425417"/>
                </a:cubicBezTo>
                <a:cubicBezTo>
                  <a:pt x="4494980" y="4425807"/>
                  <a:pt x="4494867" y="4426230"/>
                  <a:pt x="4494867" y="4426686"/>
                </a:cubicBezTo>
                <a:lnTo>
                  <a:pt x="4494867" y="4447587"/>
                </a:lnTo>
                <a:lnTo>
                  <a:pt x="4482658" y="4447587"/>
                </a:lnTo>
                <a:cubicBezTo>
                  <a:pt x="4482137" y="4447587"/>
                  <a:pt x="4481665" y="4447701"/>
                  <a:pt x="4481242" y="4447929"/>
                </a:cubicBezTo>
                <a:cubicBezTo>
                  <a:pt x="4480819" y="4448157"/>
                  <a:pt x="4480477" y="4448548"/>
                  <a:pt x="4480216" y="4449101"/>
                </a:cubicBezTo>
                <a:cubicBezTo>
                  <a:pt x="4479956" y="4449655"/>
                  <a:pt x="4479744" y="4450355"/>
                  <a:pt x="4479581" y="4451201"/>
                </a:cubicBezTo>
                <a:cubicBezTo>
                  <a:pt x="4479418" y="4452047"/>
                  <a:pt x="4479337" y="4453089"/>
                  <a:pt x="4479337" y="4454326"/>
                </a:cubicBezTo>
                <a:cubicBezTo>
                  <a:pt x="4479337" y="4456670"/>
                  <a:pt x="4479630" y="4458363"/>
                  <a:pt x="4480216" y="4459405"/>
                </a:cubicBezTo>
                <a:cubicBezTo>
                  <a:pt x="4480802" y="4460447"/>
                  <a:pt x="4481584" y="4460968"/>
                  <a:pt x="4482560" y="4460968"/>
                </a:cubicBezTo>
                <a:lnTo>
                  <a:pt x="4494867" y="4460968"/>
                </a:lnTo>
                <a:lnTo>
                  <a:pt x="4494867" y="4512341"/>
                </a:lnTo>
                <a:cubicBezTo>
                  <a:pt x="4494867" y="4517420"/>
                  <a:pt x="4495338" y="4521832"/>
                  <a:pt x="4496283" y="4525576"/>
                </a:cubicBezTo>
                <a:cubicBezTo>
                  <a:pt x="4497227" y="4529320"/>
                  <a:pt x="4498741" y="4532412"/>
                  <a:pt x="4500824" y="4534854"/>
                </a:cubicBezTo>
                <a:cubicBezTo>
                  <a:pt x="4502908" y="4537296"/>
                  <a:pt x="4505578" y="4539119"/>
                  <a:pt x="4508833" y="4540324"/>
                </a:cubicBezTo>
                <a:cubicBezTo>
                  <a:pt x="4512088" y="4541528"/>
                  <a:pt x="4515995" y="4542130"/>
                  <a:pt x="4520553" y="4542130"/>
                </a:cubicBezTo>
                <a:cubicBezTo>
                  <a:pt x="4522051" y="4542130"/>
                  <a:pt x="4523548" y="4542033"/>
                  <a:pt x="4525046" y="4541837"/>
                </a:cubicBezTo>
                <a:cubicBezTo>
                  <a:pt x="4526543" y="4541642"/>
                  <a:pt x="4527960" y="4541398"/>
                  <a:pt x="4529295" y="4541105"/>
                </a:cubicBezTo>
                <a:cubicBezTo>
                  <a:pt x="4530629" y="4540812"/>
                  <a:pt x="4531817" y="4540437"/>
                  <a:pt x="4532860" y="4539982"/>
                </a:cubicBezTo>
                <a:cubicBezTo>
                  <a:pt x="4533901" y="4539526"/>
                  <a:pt x="4534683" y="4539038"/>
                  <a:pt x="4535204" y="4538517"/>
                </a:cubicBezTo>
                <a:cubicBezTo>
                  <a:pt x="4535724" y="4537996"/>
                  <a:pt x="4536115" y="4537182"/>
                  <a:pt x="4536376" y="4536075"/>
                </a:cubicBezTo>
                <a:cubicBezTo>
                  <a:pt x="4536636" y="4534968"/>
                  <a:pt x="4536766" y="4533470"/>
                  <a:pt x="4536766" y="4531582"/>
                </a:cubicBezTo>
                <a:cubicBezTo>
                  <a:pt x="4536766" y="4530410"/>
                  <a:pt x="4536701" y="4529433"/>
                  <a:pt x="4536571" y="4528652"/>
                </a:cubicBezTo>
                <a:cubicBezTo>
                  <a:pt x="4536441" y="4527871"/>
                  <a:pt x="4536294" y="4527252"/>
                  <a:pt x="4536131" y="4526796"/>
                </a:cubicBezTo>
                <a:cubicBezTo>
                  <a:pt x="4535968" y="4526341"/>
                  <a:pt x="4535741" y="4526031"/>
                  <a:pt x="4535448" y="4525869"/>
                </a:cubicBezTo>
                <a:cubicBezTo>
                  <a:pt x="4535155" y="4525706"/>
                  <a:pt x="4534845" y="4525624"/>
                  <a:pt x="4534520" y="4525624"/>
                </a:cubicBezTo>
                <a:cubicBezTo>
                  <a:pt x="4533999" y="4525624"/>
                  <a:pt x="4533413" y="4525771"/>
                  <a:pt x="4532762" y="4526064"/>
                </a:cubicBezTo>
                <a:cubicBezTo>
                  <a:pt x="4532110" y="4526357"/>
                  <a:pt x="4531329" y="4526666"/>
                  <a:pt x="4530418" y="4526992"/>
                </a:cubicBezTo>
                <a:cubicBezTo>
                  <a:pt x="4529506" y="4527317"/>
                  <a:pt x="4528464" y="4527627"/>
                  <a:pt x="4527292" y="4527920"/>
                </a:cubicBezTo>
                <a:cubicBezTo>
                  <a:pt x="4526120" y="4528213"/>
                  <a:pt x="4524785" y="4528359"/>
                  <a:pt x="4523288" y="4528359"/>
                </a:cubicBezTo>
                <a:cubicBezTo>
                  <a:pt x="4518665" y="4528359"/>
                  <a:pt x="4515458" y="4526813"/>
                  <a:pt x="4513668" y="4523720"/>
                </a:cubicBezTo>
                <a:cubicBezTo>
                  <a:pt x="4511877" y="4520627"/>
                  <a:pt x="4510982" y="4516053"/>
                  <a:pt x="4510982" y="4509997"/>
                </a:cubicBezTo>
                <a:lnTo>
                  <a:pt x="4510982" y="4460968"/>
                </a:lnTo>
                <a:lnTo>
                  <a:pt x="4533543" y="4460968"/>
                </a:lnTo>
                <a:cubicBezTo>
                  <a:pt x="4534520" y="4460968"/>
                  <a:pt x="4535301" y="4460447"/>
                  <a:pt x="4535887" y="4459405"/>
                </a:cubicBezTo>
                <a:cubicBezTo>
                  <a:pt x="4536473" y="4458363"/>
                  <a:pt x="4536766" y="4456670"/>
                  <a:pt x="4536766" y="4454326"/>
                </a:cubicBezTo>
                <a:cubicBezTo>
                  <a:pt x="4536766" y="4453089"/>
                  <a:pt x="4536701" y="4452047"/>
                  <a:pt x="4536571" y="4451201"/>
                </a:cubicBezTo>
                <a:cubicBezTo>
                  <a:pt x="4536441" y="4450355"/>
                  <a:pt x="4536229" y="4449655"/>
                  <a:pt x="4535936" y="4449101"/>
                </a:cubicBezTo>
                <a:cubicBezTo>
                  <a:pt x="4535643" y="4448548"/>
                  <a:pt x="4535301" y="4448157"/>
                  <a:pt x="4534911" y="4447929"/>
                </a:cubicBezTo>
                <a:cubicBezTo>
                  <a:pt x="4534520" y="4447701"/>
                  <a:pt x="4534064" y="4447587"/>
                  <a:pt x="4533543" y="4447587"/>
                </a:cubicBezTo>
                <a:lnTo>
                  <a:pt x="4510982" y="4447587"/>
                </a:lnTo>
                <a:lnTo>
                  <a:pt x="4510982" y="4426686"/>
                </a:lnTo>
                <a:cubicBezTo>
                  <a:pt x="4510982" y="4426230"/>
                  <a:pt x="4510852" y="4425807"/>
                  <a:pt x="4510591" y="4425417"/>
                </a:cubicBezTo>
                <a:cubicBezTo>
                  <a:pt x="4510330" y="4425026"/>
                  <a:pt x="4509907" y="4424684"/>
                  <a:pt x="4509321" y="4424391"/>
                </a:cubicBezTo>
                <a:cubicBezTo>
                  <a:pt x="4508735" y="4424098"/>
                  <a:pt x="4507922" y="4423886"/>
                  <a:pt x="4506880" y="4423756"/>
                </a:cubicBezTo>
                <a:cubicBezTo>
                  <a:pt x="4505838" y="4423626"/>
                  <a:pt x="4504503" y="4423561"/>
                  <a:pt x="4502875" y="4423561"/>
                </a:cubicBezTo>
                <a:close/>
                <a:moveTo>
                  <a:pt x="2759801" y="4423561"/>
                </a:moveTo>
                <a:cubicBezTo>
                  <a:pt x="2758238" y="4423561"/>
                  <a:pt x="2756936" y="4423626"/>
                  <a:pt x="2755894" y="4423756"/>
                </a:cubicBezTo>
                <a:cubicBezTo>
                  <a:pt x="2754852" y="4423886"/>
                  <a:pt x="2754022" y="4424098"/>
                  <a:pt x="2753403" y="4424391"/>
                </a:cubicBezTo>
                <a:cubicBezTo>
                  <a:pt x="2752785" y="4424684"/>
                  <a:pt x="2752361" y="4425026"/>
                  <a:pt x="2752133" y="4425417"/>
                </a:cubicBezTo>
                <a:cubicBezTo>
                  <a:pt x="2751906" y="4425807"/>
                  <a:pt x="2751792" y="4426230"/>
                  <a:pt x="2751792" y="4426686"/>
                </a:cubicBezTo>
                <a:lnTo>
                  <a:pt x="2751792" y="4447587"/>
                </a:lnTo>
                <a:lnTo>
                  <a:pt x="2739583" y="4447587"/>
                </a:lnTo>
                <a:cubicBezTo>
                  <a:pt x="2739062" y="4447587"/>
                  <a:pt x="2738590" y="4447701"/>
                  <a:pt x="2738167" y="4447929"/>
                </a:cubicBezTo>
                <a:cubicBezTo>
                  <a:pt x="2737744" y="4448157"/>
                  <a:pt x="2737402" y="4448548"/>
                  <a:pt x="2737141" y="4449101"/>
                </a:cubicBezTo>
                <a:cubicBezTo>
                  <a:pt x="2736881" y="4449655"/>
                  <a:pt x="2736669" y="4450355"/>
                  <a:pt x="2736507" y="4451201"/>
                </a:cubicBezTo>
                <a:cubicBezTo>
                  <a:pt x="2736344" y="4452047"/>
                  <a:pt x="2736262" y="4453089"/>
                  <a:pt x="2736262" y="4454326"/>
                </a:cubicBezTo>
                <a:cubicBezTo>
                  <a:pt x="2736262" y="4456670"/>
                  <a:pt x="2736555" y="4458363"/>
                  <a:pt x="2737141" y="4459405"/>
                </a:cubicBezTo>
                <a:cubicBezTo>
                  <a:pt x="2737727" y="4460447"/>
                  <a:pt x="2738509" y="4460968"/>
                  <a:pt x="2739485" y="4460968"/>
                </a:cubicBezTo>
                <a:lnTo>
                  <a:pt x="2751792" y="4460968"/>
                </a:lnTo>
                <a:lnTo>
                  <a:pt x="2751792" y="4512341"/>
                </a:lnTo>
                <a:cubicBezTo>
                  <a:pt x="2751792" y="4517420"/>
                  <a:pt x="2752264" y="4521832"/>
                  <a:pt x="2753208" y="4525576"/>
                </a:cubicBezTo>
                <a:cubicBezTo>
                  <a:pt x="2754152" y="4529320"/>
                  <a:pt x="2755666" y="4532412"/>
                  <a:pt x="2757749" y="4534854"/>
                </a:cubicBezTo>
                <a:cubicBezTo>
                  <a:pt x="2759833" y="4537296"/>
                  <a:pt x="2762503" y="4539119"/>
                  <a:pt x="2765758" y="4540324"/>
                </a:cubicBezTo>
                <a:cubicBezTo>
                  <a:pt x="2769014" y="4541528"/>
                  <a:pt x="2772921" y="4542130"/>
                  <a:pt x="2777479" y="4542130"/>
                </a:cubicBezTo>
                <a:cubicBezTo>
                  <a:pt x="2778976" y="4542130"/>
                  <a:pt x="2780474" y="4542033"/>
                  <a:pt x="2781971" y="4541837"/>
                </a:cubicBezTo>
                <a:cubicBezTo>
                  <a:pt x="2783469" y="4541642"/>
                  <a:pt x="2784885" y="4541398"/>
                  <a:pt x="2786220" y="4541105"/>
                </a:cubicBezTo>
                <a:cubicBezTo>
                  <a:pt x="2787555" y="4540812"/>
                  <a:pt x="2788743" y="4540437"/>
                  <a:pt x="2789785" y="4539982"/>
                </a:cubicBezTo>
                <a:cubicBezTo>
                  <a:pt x="2790826" y="4539526"/>
                  <a:pt x="2791608" y="4539038"/>
                  <a:pt x="2792129" y="4538517"/>
                </a:cubicBezTo>
                <a:cubicBezTo>
                  <a:pt x="2792650" y="4537996"/>
                  <a:pt x="2793040" y="4537182"/>
                  <a:pt x="2793301" y="4536075"/>
                </a:cubicBezTo>
                <a:cubicBezTo>
                  <a:pt x="2793561" y="4534968"/>
                  <a:pt x="2793692" y="4533470"/>
                  <a:pt x="2793692" y="4531582"/>
                </a:cubicBezTo>
                <a:cubicBezTo>
                  <a:pt x="2793692" y="4530410"/>
                  <a:pt x="2793626" y="4529433"/>
                  <a:pt x="2793496" y="4528652"/>
                </a:cubicBezTo>
                <a:cubicBezTo>
                  <a:pt x="2793366" y="4527871"/>
                  <a:pt x="2793219" y="4527252"/>
                  <a:pt x="2793057" y="4526796"/>
                </a:cubicBezTo>
                <a:cubicBezTo>
                  <a:pt x="2792894" y="4526341"/>
                  <a:pt x="2792666" y="4526031"/>
                  <a:pt x="2792373" y="4525869"/>
                </a:cubicBezTo>
                <a:cubicBezTo>
                  <a:pt x="2792080" y="4525706"/>
                  <a:pt x="2791771" y="4525624"/>
                  <a:pt x="2791445" y="4525624"/>
                </a:cubicBezTo>
                <a:cubicBezTo>
                  <a:pt x="2790924" y="4525624"/>
                  <a:pt x="2790338" y="4525771"/>
                  <a:pt x="2789687" y="4526064"/>
                </a:cubicBezTo>
                <a:cubicBezTo>
                  <a:pt x="2789036" y="4526357"/>
                  <a:pt x="2788254" y="4526666"/>
                  <a:pt x="2787343" y="4526992"/>
                </a:cubicBezTo>
                <a:cubicBezTo>
                  <a:pt x="2786431" y="4527317"/>
                  <a:pt x="2785390" y="4527627"/>
                  <a:pt x="2784218" y="4527920"/>
                </a:cubicBezTo>
                <a:cubicBezTo>
                  <a:pt x="2783046" y="4528213"/>
                  <a:pt x="2781711" y="4528359"/>
                  <a:pt x="2780213" y="4528359"/>
                </a:cubicBezTo>
                <a:cubicBezTo>
                  <a:pt x="2775590" y="4528359"/>
                  <a:pt x="2772384" y="4526813"/>
                  <a:pt x="2770593" y="4523720"/>
                </a:cubicBezTo>
                <a:cubicBezTo>
                  <a:pt x="2768802" y="4520627"/>
                  <a:pt x="2767907" y="4516053"/>
                  <a:pt x="2767907" y="4509997"/>
                </a:cubicBezTo>
                <a:lnTo>
                  <a:pt x="2767907" y="4460968"/>
                </a:lnTo>
                <a:lnTo>
                  <a:pt x="2790468" y="4460968"/>
                </a:lnTo>
                <a:cubicBezTo>
                  <a:pt x="2791445" y="4460968"/>
                  <a:pt x="2792226" y="4460447"/>
                  <a:pt x="2792812" y="4459405"/>
                </a:cubicBezTo>
                <a:cubicBezTo>
                  <a:pt x="2793398" y="4458363"/>
                  <a:pt x="2793692" y="4456670"/>
                  <a:pt x="2793692" y="4454326"/>
                </a:cubicBezTo>
                <a:cubicBezTo>
                  <a:pt x="2793692" y="4453089"/>
                  <a:pt x="2793626" y="4452047"/>
                  <a:pt x="2793496" y="4451201"/>
                </a:cubicBezTo>
                <a:cubicBezTo>
                  <a:pt x="2793366" y="4450355"/>
                  <a:pt x="2793154" y="4449655"/>
                  <a:pt x="2792861" y="4449101"/>
                </a:cubicBezTo>
                <a:cubicBezTo>
                  <a:pt x="2792568" y="4448548"/>
                  <a:pt x="2792226" y="4448157"/>
                  <a:pt x="2791836" y="4447929"/>
                </a:cubicBezTo>
                <a:cubicBezTo>
                  <a:pt x="2791445" y="4447701"/>
                  <a:pt x="2790989" y="4447587"/>
                  <a:pt x="2790468" y="4447587"/>
                </a:cubicBezTo>
                <a:lnTo>
                  <a:pt x="2767907" y="4447587"/>
                </a:lnTo>
                <a:lnTo>
                  <a:pt x="2767907" y="4426686"/>
                </a:lnTo>
                <a:cubicBezTo>
                  <a:pt x="2767907" y="4426230"/>
                  <a:pt x="2767777" y="4425807"/>
                  <a:pt x="2767516" y="4425417"/>
                </a:cubicBezTo>
                <a:cubicBezTo>
                  <a:pt x="2767256" y="4425026"/>
                  <a:pt x="2766833" y="4424684"/>
                  <a:pt x="2766247" y="4424391"/>
                </a:cubicBezTo>
                <a:cubicBezTo>
                  <a:pt x="2765661" y="4424098"/>
                  <a:pt x="2764847" y="4423886"/>
                  <a:pt x="2763805" y="4423756"/>
                </a:cubicBezTo>
                <a:cubicBezTo>
                  <a:pt x="2762763" y="4423626"/>
                  <a:pt x="2761428" y="4423561"/>
                  <a:pt x="2759801" y="4423561"/>
                </a:cubicBezTo>
                <a:close/>
                <a:moveTo>
                  <a:pt x="2216876" y="4423561"/>
                </a:moveTo>
                <a:cubicBezTo>
                  <a:pt x="2215313" y="4423561"/>
                  <a:pt x="2214011" y="4423626"/>
                  <a:pt x="2212969" y="4423756"/>
                </a:cubicBezTo>
                <a:cubicBezTo>
                  <a:pt x="2211927" y="4423886"/>
                  <a:pt x="2211097" y="4424098"/>
                  <a:pt x="2210478" y="4424391"/>
                </a:cubicBezTo>
                <a:cubicBezTo>
                  <a:pt x="2209860" y="4424684"/>
                  <a:pt x="2209436" y="4425026"/>
                  <a:pt x="2209209" y="4425417"/>
                </a:cubicBezTo>
                <a:cubicBezTo>
                  <a:pt x="2208981" y="4425807"/>
                  <a:pt x="2208867" y="4426230"/>
                  <a:pt x="2208867" y="4426686"/>
                </a:cubicBezTo>
                <a:lnTo>
                  <a:pt x="2208867" y="4447587"/>
                </a:lnTo>
                <a:lnTo>
                  <a:pt x="2196658" y="4447587"/>
                </a:lnTo>
                <a:cubicBezTo>
                  <a:pt x="2196138" y="4447587"/>
                  <a:pt x="2195665" y="4447701"/>
                  <a:pt x="2195242" y="4447929"/>
                </a:cubicBezTo>
                <a:cubicBezTo>
                  <a:pt x="2194819" y="4448157"/>
                  <a:pt x="2194477" y="4448548"/>
                  <a:pt x="2194216" y="4449101"/>
                </a:cubicBezTo>
                <a:cubicBezTo>
                  <a:pt x="2193956" y="4449655"/>
                  <a:pt x="2193745" y="4450355"/>
                  <a:pt x="2193582" y="4451201"/>
                </a:cubicBezTo>
                <a:cubicBezTo>
                  <a:pt x="2193419" y="4452047"/>
                  <a:pt x="2193337" y="4453089"/>
                  <a:pt x="2193337" y="4454326"/>
                </a:cubicBezTo>
                <a:cubicBezTo>
                  <a:pt x="2193337" y="4456670"/>
                  <a:pt x="2193631" y="4458363"/>
                  <a:pt x="2194216" y="4459405"/>
                </a:cubicBezTo>
                <a:cubicBezTo>
                  <a:pt x="2194803" y="4460447"/>
                  <a:pt x="2195584" y="4460968"/>
                  <a:pt x="2196561" y="4460968"/>
                </a:cubicBezTo>
                <a:lnTo>
                  <a:pt x="2208867" y="4460968"/>
                </a:lnTo>
                <a:lnTo>
                  <a:pt x="2208867" y="4512341"/>
                </a:lnTo>
                <a:cubicBezTo>
                  <a:pt x="2208867" y="4517420"/>
                  <a:pt x="2209339" y="4521832"/>
                  <a:pt x="2210283" y="4525576"/>
                </a:cubicBezTo>
                <a:cubicBezTo>
                  <a:pt x="2211227" y="4529320"/>
                  <a:pt x="2212741" y="4532412"/>
                  <a:pt x="2214825" y="4534854"/>
                </a:cubicBezTo>
                <a:cubicBezTo>
                  <a:pt x="2216908" y="4537296"/>
                  <a:pt x="2219578" y="4539119"/>
                  <a:pt x="2222833" y="4540324"/>
                </a:cubicBezTo>
                <a:cubicBezTo>
                  <a:pt x="2226089" y="4541528"/>
                  <a:pt x="2229996" y="4542130"/>
                  <a:pt x="2234554" y="4542130"/>
                </a:cubicBezTo>
                <a:cubicBezTo>
                  <a:pt x="2236051" y="4542130"/>
                  <a:pt x="2237549" y="4542033"/>
                  <a:pt x="2239046" y="4541837"/>
                </a:cubicBezTo>
                <a:cubicBezTo>
                  <a:pt x="2240544" y="4541642"/>
                  <a:pt x="2241961" y="4541398"/>
                  <a:pt x="2243295" y="4541105"/>
                </a:cubicBezTo>
                <a:cubicBezTo>
                  <a:pt x="2244630" y="4540812"/>
                  <a:pt x="2245818" y="4540437"/>
                  <a:pt x="2246860" y="4539982"/>
                </a:cubicBezTo>
                <a:cubicBezTo>
                  <a:pt x="2247901" y="4539526"/>
                  <a:pt x="2248683" y="4539038"/>
                  <a:pt x="2249204" y="4538517"/>
                </a:cubicBezTo>
                <a:cubicBezTo>
                  <a:pt x="2249725" y="4537996"/>
                  <a:pt x="2250115" y="4537182"/>
                  <a:pt x="2250376" y="4536075"/>
                </a:cubicBezTo>
                <a:cubicBezTo>
                  <a:pt x="2250636" y="4534968"/>
                  <a:pt x="2250767" y="4533470"/>
                  <a:pt x="2250767" y="4531582"/>
                </a:cubicBezTo>
                <a:cubicBezTo>
                  <a:pt x="2250767" y="4530410"/>
                  <a:pt x="2250701" y="4529433"/>
                  <a:pt x="2250571" y="4528652"/>
                </a:cubicBezTo>
                <a:cubicBezTo>
                  <a:pt x="2250441" y="4527871"/>
                  <a:pt x="2250294" y="4527252"/>
                  <a:pt x="2250132" y="4526796"/>
                </a:cubicBezTo>
                <a:cubicBezTo>
                  <a:pt x="2249969" y="4526341"/>
                  <a:pt x="2249741" y="4526031"/>
                  <a:pt x="2249448" y="4525869"/>
                </a:cubicBezTo>
                <a:cubicBezTo>
                  <a:pt x="2249155" y="4525706"/>
                  <a:pt x="2248846" y="4525624"/>
                  <a:pt x="2248520" y="4525624"/>
                </a:cubicBezTo>
                <a:cubicBezTo>
                  <a:pt x="2247999" y="4525624"/>
                  <a:pt x="2247413" y="4525771"/>
                  <a:pt x="2246762" y="4526064"/>
                </a:cubicBezTo>
                <a:cubicBezTo>
                  <a:pt x="2246111" y="4526357"/>
                  <a:pt x="2245330" y="4526666"/>
                  <a:pt x="2244418" y="4526992"/>
                </a:cubicBezTo>
                <a:cubicBezTo>
                  <a:pt x="2243507" y="4527317"/>
                  <a:pt x="2242465" y="4527627"/>
                  <a:pt x="2241293" y="4527920"/>
                </a:cubicBezTo>
                <a:cubicBezTo>
                  <a:pt x="2240121" y="4528213"/>
                  <a:pt x="2238786" y="4528359"/>
                  <a:pt x="2237288" y="4528359"/>
                </a:cubicBezTo>
                <a:cubicBezTo>
                  <a:pt x="2232665" y="4528359"/>
                  <a:pt x="2229458" y="4526813"/>
                  <a:pt x="2227668" y="4523720"/>
                </a:cubicBezTo>
                <a:cubicBezTo>
                  <a:pt x="2225877" y="4520627"/>
                  <a:pt x="2224982" y="4516053"/>
                  <a:pt x="2224982" y="4509997"/>
                </a:cubicBezTo>
                <a:lnTo>
                  <a:pt x="2224982" y="4460968"/>
                </a:lnTo>
                <a:lnTo>
                  <a:pt x="2247543" y="4460968"/>
                </a:lnTo>
                <a:cubicBezTo>
                  <a:pt x="2248520" y="4460968"/>
                  <a:pt x="2249301" y="4460447"/>
                  <a:pt x="2249887" y="4459405"/>
                </a:cubicBezTo>
                <a:cubicBezTo>
                  <a:pt x="2250474" y="4458363"/>
                  <a:pt x="2250767" y="4456670"/>
                  <a:pt x="2250767" y="4454326"/>
                </a:cubicBezTo>
                <a:cubicBezTo>
                  <a:pt x="2250767" y="4453089"/>
                  <a:pt x="2250701" y="4452047"/>
                  <a:pt x="2250571" y="4451201"/>
                </a:cubicBezTo>
                <a:cubicBezTo>
                  <a:pt x="2250441" y="4450355"/>
                  <a:pt x="2250229" y="4449655"/>
                  <a:pt x="2249936" y="4449101"/>
                </a:cubicBezTo>
                <a:cubicBezTo>
                  <a:pt x="2249644" y="4448548"/>
                  <a:pt x="2249301" y="4448157"/>
                  <a:pt x="2248911" y="4447929"/>
                </a:cubicBezTo>
                <a:cubicBezTo>
                  <a:pt x="2248520" y="4447701"/>
                  <a:pt x="2248064" y="4447587"/>
                  <a:pt x="2247543" y="4447587"/>
                </a:cubicBezTo>
                <a:lnTo>
                  <a:pt x="2224982" y="4447587"/>
                </a:lnTo>
                <a:lnTo>
                  <a:pt x="2224982" y="4426686"/>
                </a:lnTo>
                <a:cubicBezTo>
                  <a:pt x="2224982" y="4426230"/>
                  <a:pt x="2224852" y="4425807"/>
                  <a:pt x="2224591" y="4425417"/>
                </a:cubicBezTo>
                <a:cubicBezTo>
                  <a:pt x="2224331" y="4425026"/>
                  <a:pt x="2223908" y="4424684"/>
                  <a:pt x="2223321" y="4424391"/>
                </a:cubicBezTo>
                <a:cubicBezTo>
                  <a:pt x="2222735" y="4424098"/>
                  <a:pt x="2221922" y="4423886"/>
                  <a:pt x="2220880" y="4423756"/>
                </a:cubicBezTo>
                <a:cubicBezTo>
                  <a:pt x="2219838" y="4423626"/>
                  <a:pt x="2218503" y="4423561"/>
                  <a:pt x="2216876" y="4423561"/>
                </a:cubicBezTo>
                <a:close/>
                <a:moveTo>
                  <a:pt x="1997801" y="4423561"/>
                </a:moveTo>
                <a:cubicBezTo>
                  <a:pt x="1996238" y="4423561"/>
                  <a:pt x="1994936" y="4423626"/>
                  <a:pt x="1993894" y="4423756"/>
                </a:cubicBezTo>
                <a:cubicBezTo>
                  <a:pt x="1992852" y="4423886"/>
                  <a:pt x="1992022" y="4424098"/>
                  <a:pt x="1991403" y="4424391"/>
                </a:cubicBezTo>
                <a:cubicBezTo>
                  <a:pt x="1990785" y="4424684"/>
                  <a:pt x="1990362" y="4425026"/>
                  <a:pt x="1990134" y="4425417"/>
                </a:cubicBezTo>
                <a:cubicBezTo>
                  <a:pt x="1989906" y="4425807"/>
                  <a:pt x="1989792" y="4426230"/>
                  <a:pt x="1989792" y="4426686"/>
                </a:cubicBezTo>
                <a:lnTo>
                  <a:pt x="1989792" y="4447587"/>
                </a:lnTo>
                <a:lnTo>
                  <a:pt x="1977584" y="4447587"/>
                </a:lnTo>
                <a:cubicBezTo>
                  <a:pt x="1977062" y="4447587"/>
                  <a:pt x="1976591" y="4447701"/>
                  <a:pt x="1976167" y="4447929"/>
                </a:cubicBezTo>
                <a:cubicBezTo>
                  <a:pt x="1975744" y="4448157"/>
                  <a:pt x="1975402" y="4448548"/>
                  <a:pt x="1975142" y="4449101"/>
                </a:cubicBezTo>
                <a:cubicBezTo>
                  <a:pt x="1974881" y="4449655"/>
                  <a:pt x="1974669" y="4450355"/>
                  <a:pt x="1974507" y="4451201"/>
                </a:cubicBezTo>
                <a:cubicBezTo>
                  <a:pt x="1974344" y="4452047"/>
                  <a:pt x="1974263" y="4453089"/>
                  <a:pt x="1974263" y="4454326"/>
                </a:cubicBezTo>
                <a:cubicBezTo>
                  <a:pt x="1974263" y="4456670"/>
                  <a:pt x="1974555" y="4458363"/>
                  <a:pt x="1975142" y="4459405"/>
                </a:cubicBezTo>
                <a:cubicBezTo>
                  <a:pt x="1975727" y="4460447"/>
                  <a:pt x="1976509" y="4460968"/>
                  <a:pt x="1977485" y="4460968"/>
                </a:cubicBezTo>
                <a:lnTo>
                  <a:pt x="1989792" y="4460968"/>
                </a:lnTo>
                <a:lnTo>
                  <a:pt x="1989792" y="4512341"/>
                </a:lnTo>
                <a:cubicBezTo>
                  <a:pt x="1989792" y="4517420"/>
                  <a:pt x="1990264" y="4521832"/>
                  <a:pt x="1991208" y="4525576"/>
                </a:cubicBezTo>
                <a:cubicBezTo>
                  <a:pt x="1992152" y="4529320"/>
                  <a:pt x="1993666" y="4532412"/>
                  <a:pt x="1995750" y="4534854"/>
                </a:cubicBezTo>
                <a:cubicBezTo>
                  <a:pt x="1997833" y="4537296"/>
                  <a:pt x="2000503" y="4539119"/>
                  <a:pt x="2003758" y="4540324"/>
                </a:cubicBezTo>
                <a:cubicBezTo>
                  <a:pt x="2007014" y="4541528"/>
                  <a:pt x="2010921" y="4542130"/>
                  <a:pt x="2015479" y="4542130"/>
                </a:cubicBezTo>
                <a:cubicBezTo>
                  <a:pt x="2016976" y="4542130"/>
                  <a:pt x="2018474" y="4542033"/>
                  <a:pt x="2019971" y="4541837"/>
                </a:cubicBezTo>
                <a:cubicBezTo>
                  <a:pt x="2021469" y="4541642"/>
                  <a:pt x="2022885" y="4541398"/>
                  <a:pt x="2024220" y="4541105"/>
                </a:cubicBezTo>
                <a:cubicBezTo>
                  <a:pt x="2025554" y="4540812"/>
                  <a:pt x="2026743" y="4540437"/>
                  <a:pt x="2027785" y="4539982"/>
                </a:cubicBezTo>
                <a:cubicBezTo>
                  <a:pt x="2028827" y="4539526"/>
                  <a:pt x="2029608" y="4539038"/>
                  <a:pt x="2030129" y="4538517"/>
                </a:cubicBezTo>
                <a:cubicBezTo>
                  <a:pt x="2030650" y="4537996"/>
                  <a:pt x="2031041" y="4537182"/>
                  <a:pt x="2031301" y="4536075"/>
                </a:cubicBezTo>
                <a:cubicBezTo>
                  <a:pt x="2031561" y="4534968"/>
                  <a:pt x="2031692" y="4533470"/>
                  <a:pt x="2031692" y="4531582"/>
                </a:cubicBezTo>
                <a:cubicBezTo>
                  <a:pt x="2031692" y="4530410"/>
                  <a:pt x="2031626" y="4529433"/>
                  <a:pt x="2031497" y="4528652"/>
                </a:cubicBezTo>
                <a:cubicBezTo>
                  <a:pt x="2031366" y="4527871"/>
                  <a:pt x="2031219" y="4527252"/>
                  <a:pt x="2031057" y="4526796"/>
                </a:cubicBezTo>
                <a:cubicBezTo>
                  <a:pt x="2030894" y="4526341"/>
                  <a:pt x="2030666" y="4526031"/>
                  <a:pt x="2030373" y="4525869"/>
                </a:cubicBezTo>
                <a:cubicBezTo>
                  <a:pt x="2030080" y="4525706"/>
                  <a:pt x="2029771" y="4525624"/>
                  <a:pt x="2029445" y="4525624"/>
                </a:cubicBezTo>
                <a:cubicBezTo>
                  <a:pt x="2028924" y="4525624"/>
                  <a:pt x="2028338" y="4525771"/>
                  <a:pt x="2027687" y="4526064"/>
                </a:cubicBezTo>
                <a:cubicBezTo>
                  <a:pt x="2027036" y="4526357"/>
                  <a:pt x="2026255" y="4526666"/>
                  <a:pt x="2025343" y="4526992"/>
                </a:cubicBezTo>
                <a:cubicBezTo>
                  <a:pt x="2024431" y="4527317"/>
                  <a:pt x="2023390" y="4527627"/>
                  <a:pt x="2022218" y="4527920"/>
                </a:cubicBezTo>
                <a:cubicBezTo>
                  <a:pt x="2021046" y="4528213"/>
                  <a:pt x="2019711" y="4528359"/>
                  <a:pt x="2018214" y="4528359"/>
                </a:cubicBezTo>
                <a:cubicBezTo>
                  <a:pt x="2013591" y="4528359"/>
                  <a:pt x="2010384" y="4526813"/>
                  <a:pt x="2008593" y="4523720"/>
                </a:cubicBezTo>
                <a:cubicBezTo>
                  <a:pt x="2006802" y="4520627"/>
                  <a:pt x="2005907" y="4516053"/>
                  <a:pt x="2005907" y="4509997"/>
                </a:cubicBezTo>
                <a:lnTo>
                  <a:pt x="2005907" y="4460968"/>
                </a:lnTo>
                <a:lnTo>
                  <a:pt x="2028469" y="4460968"/>
                </a:lnTo>
                <a:cubicBezTo>
                  <a:pt x="2029445" y="4460968"/>
                  <a:pt x="2030227" y="4460447"/>
                  <a:pt x="2030812" y="4459405"/>
                </a:cubicBezTo>
                <a:cubicBezTo>
                  <a:pt x="2031399" y="4458363"/>
                  <a:pt x="2031692" y="4456670"/>
                  <a:pt x="2031692" y="4454326"/>
                </a:cubicBezTo>
                <a:cubicBezTo>
                  <a:pt x="2031692" y="4453089"/>
                  <a:pt x="2031626" y="4452047"/>
                  <a:pt x="2031497" y="4451201"/>
                </a:cubicBezTo>
                <a:cubicBezTo>
                  <a:pt x="2031366" y="4450355"/>
                  <a:pt x="2031154" y="4449655"/>
                  <a:pt x="2030862" y="4449101"/>
                </a:cubicBezTo>
                <a:cubicBezTo>
                  <a:pt x="2030568" y="4448548"/>
                  <a:pt x="2030227" y="4448157"/>
                  <a:pt x="2029836" y="4447929"/>
                </a:cubicBezTo>
                <a:cubicBezTo>
                  <a:pt x="2029445" y="4447701"/>
                  <a:pt x="2028990" y="4447587"/>
                  <a:pt x="2028469" y="4447587"/>
                </a:cubicBezTo>
                <a:lnTo>
                  <a:pt x="2005907" y="4447587"/>
                </a:lnTo>
                <a:lnTo>
                  <a:pt x="2005907" y="4426686"/>
                </a:lnTo>
                <a:cubicBezTo>
                  <a:pt x="2005907" y="4426230"/>
                  <a:pt x="2005777" y="4425807"/>
                  <a:pt x="2005517" y="4425417"/>
                </a:cubicBezTo>
                <a:cubicBezTo>
                  <a:pt x="2005256" y="4425026"/>
                  <a:pt x="2004833" y="4424684"/>
                  <a:pt x="2004247" y="4424391"/>
                </a:cubicBezTo>
                <a:cubicBezTo>
                  <a:pt x="2003661" y="4424098"/>
                  <a:pt x="2002847" y="4423886"/>
                  <a:pt x="2001805" y="4423756"/>
                </a:cubicBezTo>
                <a:cubicBezTo>
                  <a:pt x="2000763" y="4423626"/>
                  <a:pt x="1999429" y="4423561"/>
                  <a:pt x="1997801" y="4423561"/>
                </a:cubicBezTo>
                <a:close/>
                <a:moveTo>
                  <a:pt x="5638495" y="4412231"/>
                </a:moveTo>
                <a:cubicBezTo>
                  <a:pt x="5634653" y="4412231"/>
                  <a:pt x="5630990" y="4412622"/>
                  <a:pt x="5627507" y="4413403"/>
                </a:cubicBezTo>
                <a:cubicBezTo>
                  <a:pt x="5624024" y="4414185"/>
                  <a:pt x="5620833" y="4415145"/>
                  <a:pt x="5617935" y="4416285"/>
                </a:cubicBezTo>
                <a:cubicBezTo>
                  <a:pt x="5615038" y="4417424"/>
                  <a:pt x="5612629" y="4418580"/>
                  <a:pt x="5610708" y="4419752"/>
                </a:cubicBezTo>
                <a:cubicBezTo>
                  <a:pt x="5608787" y="4420924"/>
                  <a:pt x="5607436" y="4421852"/>
                  <a:pt x="5606655" y="4422535"/>
                </a:cubicBezTo>
                <a:cubicBezTo>
                  <a:pt x="5605873" y="4423219"/>
                  <a:pt x="5605352" y="4423789"/>
                  <a:pt x="5605092" y="4424245"/>
                </a:cubicBezTo>
                <a:cubicBezTo>
                  <a:pt x="5604832" y="4424700"/>
                  <a:pt x="5604620" y="4425189"/>
                  <a:pt x="5604457" y="4425710"/>
                </a:cubicBezTo>
                <a:cubicBezTo>
                  <a:pt x="5604295" y="4426230"/>
                  <a:pt x="5604180" y="4426849"/>
                  <a:pt x="5604115" y="4427565"/>
                </a:cubicBezTo>
                <a:cubicBezTo>
                  <a:pt x="5604050" y="4428282"/>
                  <a:pt x="5604018" y="4429128"/>
                  <a:pt x="5604018" y="4430105"/>
                </a:cubicBezTo>
                <a:cubicBezTo>
                  <a:pt x="5604018" y="4431472"/>
                  <a:pt x="5604085" y="4432644"/>
                  <a:pt x="5604219" y="4433621"/>
                </a:cubicBezTo>
                <a:cubicBezTo>
                  <a:pt x="5604353" y="4434597"/>
                  <a:pt x="5604538" y="4435379"/>
                  <a:pt x="5604773" y="4435965"/>
                </a:cubicBezTo>
                <a:cubicBezTo>
                  <a:pt x="5605008" y="4436551"/>
                  <a:pt x="5605310" y="4436974"/>
                  <a:pt x="5605680" y="4437234"/>
                </a:cubicBezTo>
                <a:cubicBezTo>
                  <a:pt x="5606050" y="4437495"/>
                  <a:pt x="5606470" y="4437625"/>
                  <a:pt x="5606940" y="4437625"/>
                </a:cubicBezTo>
                <a:cubicBezTo>
                  <a:pt x="5607747" y="4437625"/>
                  <a:pt x="5608973" y="4437072"/>
                  <a:pt x="5610619" y="4435965"/>
                </a:cubicBezTo>
                <a:cubicBezTo>
                  <a:pt x="5612264" y="4434858"/>
                  <a:pt x="5614313" y="4433653"/>
                  <a:pt x="5616766" y="4432351"/>
                </a:cubicBezTo>
                <a:cubicBezTo>
                  <a:pt x="5619218" y="4431049"/>
                  <a:pt x="5622073" y="4429844"/>
                  <a:pt x="5625332" y="4428737"/>
                </a:cubicBezTo>
                <a:cubicBezTo>
                  <a:pt x="5628591" y="4427630"/>
                  <a:pt x="5632269" y="4427077"/>
                  <a:pt x="5636367" y="4427077"/>
                </a:cubicBezTo>
                <a:cubicBezTo>
                  <a:pt x="5639861" y="4427077"/>
                  <a:pt x="5642951" y="4427630"/>
                  <a:pt x="5645639" y="4428737"/>
                </a:cubicBezTo>
                <a:cubicBezTo>
                  <a:pt x="5648326" y="4429844"/>
                  <a:pt x="5650560" y="4431342"/>
                  <a:pt x="5652340" y="4433230"/>
                </a:cubicBezTo>
                <a:cubicBezTo>
                  <a:pt x="5654121" y="4435118"/>
                  <a:pt x="5655482" y="4437316"/>
                  <a:pt x="5656422" y="4439823"/>
                </a:cubicBezTo>
                <a:cubicBezTo>
                  <a:pt x="5657363" y="4442329"/>
                  <a:pt x="5657833" y="4444983"/>
                  <a:pt x="5657833" y="4447783"/>
                </a:cubicBezTo>
                <a:cubicBezTo>
                  <a:pt x="5657833" y="4450582"/>
                  <a:pt x="5657531" y="4453578"/>
                  <a:pt x="5656927" y="4456768"/>
                </a:cubicBezTo>
                <a:cubicBezTo>
                  <a:pt x="5656323" y="4459959"/>
                  <a:pt x="5655065" y="4463507"/>
                  <a:pt x="5653153" y="4467414"/>
                </a:cubicBezTo>
                <a:cubicBezTo>
                  <a:pt x="5651241" y="4471321"/>
                  <a:pt x="5648523" y="4475651"/>
                  <a:pt x="5645001" y="4480404"/>
                </a:cubicBezTo>
                <a:cubicBezTo>
                  <a:pt x="5641478" y="4485157"/>
                  <a:pt x="5636798" y="4490529"/>
                  <a:pt x="5630960" y="4496519"/>
                </a:cubicBezTo>
                <a:lnTo>
                  <a:pt x="5605699" y="4522499"/>
                </a:lnTo>
                <a:cubicBezTo>
                  <a:pt x="5604895" y="4523345"/>
                  <a:pt x="5604240" y="4524143"/>
                  <a:pt x="5603737" y="4524892"/>
                </a:cubicBezTo>
                <a:cubicBezTo>
                  <a:pt x="5603233" y="4525641"/>
                  <a:pt x="5602814" y="4526389"/>
                  <a:pt x="5602478" y="4527138"/>
                </a:cubicBezTo>
                <a:cubicBezTo>
                  <a:pt x="5602144" y="4527887"/>
                  <a:pt x="5601925" y="4528750"/>
                  <a:pt x="5601824" y="4529726"/>
                </a:cubicBezTo>
                <a:cubicBezTo>
                  <a:pt x="5601724" y="4530703"/>
                  <a:pt x="5601674" y="4531843"/>
                  <a:pt x="5601674" y="4533145"/>
                </a:cubicBezTo>
                <a:cubicBezTo>
                  <a:pt x="5601674" y="4534577"/>
                  <a:pt x="5601787" y="4535782"/>
                  <a:pt x="5602015" y="4536759"/>
                </a:cubicBezTo>
                <a:cubicBezTo>
                  <a:pt x="5602244" y="4537735"/>
                  <a:pt x="5602601" y="4538484"/>
                  <a:pt x="5603090" y="4539005"/>
                </a:cubicBezTo>
                <a:cubicBezTo>
                  <a:pt x="5603578" y="4539526"/>
                  <a:pt x="5604164" y="4539900"/>
                  <a:pt x="5604848" y="4540128"/>
                </a:cubicBezTo>
                <a:cubicBezTo>
                  <a:pt x="5605531" y="4540356"/>
                  <a:pt x="5606329" y="4540470"/>
                  <a:pt x="5607241" y="4540470"/>
                </a:cubicBezTo>
                <a:lnTo>
                  <a:pt x="5677074" y="4540470"/>
                </a:lnTo>
                <a:cubicBezTo>
                  <a:pt x="5677660" y="4540470"/>
                  <a:pt x="5678197" y="4540324"/>
                  <a:pt x="5678685" y="4540031"/>
                </a:cubicBezTo>
                <a:cubicBezTo>
                  <a:pt x="5679173" y="4539737"/>
                  <a:pt x="5679564" y="4539282"/>
                  <a:pt x="5679857" y="4538663"/>
                </a:cubicBezTo>
                <a:cubicBezTo>
                  <a:pt x="5680150" y="4538045"/>
                  <a:pt x="5680378" y="4537280"/>
                  <a:pt x="5680541" y="4536368"/>
                </a:cubicBezTo>
                <a:cubicBezTo>
                  <a:pt x="5680704" y="4535456"/>
                  <a:pt x="5680785" y="4534415"/>
                  <a:pt x="5680785" y="4533243"/>
                </a:cubicBezTo>
                <a:cubicBezTo>
                  <a:pt x="5680785" y="4532071"/>
                  <a:pt x="5680704" y="4531045"/>
                  <a:pt x="5680541" y="4530166"/>
                </a:cubicBezTo>
                <a:cubicBezTo>
                  <a:pt x="5680378" y="4529287"/>
                  <a:pt x="5680118" y="4528554"/>
                  <a:pt x="5679759" y="4527968"/>
                </a:cubicBezTo>
                <a:cubicBezTo>
                  <a:pt x="5679402" y="4527382"/>
                  <a:pt x="5678978" y="4526943"/>
                  <a:pt x="5678490" y="4526650"/>
                </a:cubicBezTo>
                <a:cubicBezTo>
                  <a:pt x="5678001" y="4526357"/>
                  <a:pt x="5677497" y="4526210"/>
                  <a:pt x="5676976" y="4526210"/>
                </a:cubicBezTo>
                <a:lnTo>
                  <a:pt x="5621989" y="4526210"/>
                </a:lnTo>
                <a:lnTo>
                  <a:pt x="5642011" y="4505309"/>
                </a:lnTo>
                <a:cubicBezTo>
                  <a:pt x="5649238" y="4497887"/>
                  <a:pt x="5655033" y="4491326"/>
                  <a:pt x="5659396" y="4485629"/>
                </a:cubicBezTo>
                <a:cubicBezTo>
                  <a:pt x="5663758" y="4479932"/>
                  <a:pt x="5667095" y="4474755"/>
                  <a:pt x="5669407" y="4470100"/>
                </a:cubicBezTo>
                <a:cubicBezTo>
                  <a:pt x="5671718" y="4465444"/>
                  <a:pt x="5673232" y="4461114"/>
                  <a:pt x="5673948" y="4457110"/>
                </a:cubicBezTo>
                <a:cubicBezTo>
                  <a:pt x="5674665" y="4453106"/>
                  <a:pt x="5675023" y="4449085"/>
                  <a:pt x="5675023" y="4445048"/>
                </a:cubicBezTo>
                <a:cubicBezTo>
                  <a:pt x="5675023" y="4440555"/>
                  <a:pt x="5674273" y="4436323"/>
                  <a:pt x="5672776" y="4432351"/>
                </a:cubicBezTo>
                <a:cubicBezTo>
                  <a:pt x="5671279" y="4428379"/>
                  <a:pt x="5669016" y="4424896"/>
                  <a:pt x="5665988" y="4421901"/>
                </a:cubicBezTo>
                <a:cubicBezTo>
                  <a:pt x="5662960" y="4418905"/>
                  <a:pt x="5659151" y="4416545"/>
                  <a:pt x="5654561" y="4414820"/>
                </a:cubicBezTo>
                <a:cubicBezTo>
                  <a:pt x="5649971" y="4413094"/>
                  <a:pt x="5644615" y="4412231"/>
                  <a:pt x="5638495" y="4412231"/>
                </a:cubicBezTo>
                <a:close/>
                <a:moveTo>
                  <a:pt x="6053581" y="4404809"/>
                </a:moveTo>
                <a:cubicBezTo>
                  <a:pt x="6052018" y="4404809"/>
                  <a:pt x="6050732" y="4404890"/>
                  <a:pt x="6049723" y="4405053"/>
                </a:cubicBezTo>
                <a:cubicBezTo>
                  <a:pt x="6048714" y="4405215"/>
                  <a:pt x="6047883" y="4405411"/>
                  <a:pt x="6047232" y="4405639"/>
                </a:cubicBezTo>
                <a:cubicBezTo>
                  <a:pt x="6046581" y="4405867"/>
                  <a:pt x="6046142" y="4406192"/>
                  <a:pt x="6045914" y="4406615"/>
                </a:cubicBezTo>
                <a:cubicBezTo>
                  <a:pt x="6045686" y="4407039"/>
                  <a:pt x="6045572" y="4407478"/>
                  <a:pt x="6045572" y="4407934"/>
                </a:cubicBezTo>
                <a:lnTo>
                  <a:pt x="6045572" y="4459015"/>
                </a:lnTo>
                <a:cubicBezTo>
                  <a:pt x="6041405" y="4454652"/>
                  <a:pt x="6037189" y="4451348"/>
                  <a:pt x="6032924" y="4449101"/>
                </a:cubicBezTo>
                <a:cubicBezTo>
                  <a:pt x="6028659" y="4446855"/>
                  <a:pt x="6023955" y="4445732"/>
                  <a:pt x="6018811" y="4445732"/>
                </a:cubicBezTo>
                <a:cubicBezTo>
                  <a:pt x="6012625" y="4445732"/>
                  <a:pt x="6007172" y="4446887"/>
                  <a:pt x="6002451" y="4449199"/>
                </a:cubicBezTo>
                <a:cubicBezTo>
                  <a:pt x="5997731" y="4451510"/>
                  <a:pt x="5993775" y="4454815"/>
                  <a:pt x="5990585" y="4459112"/>
                </a:cubicBezTo>
                <a:cubicBezTo>
                  <a:pt x="5987394" y="4463410"/>
                  <a:pt x="5984985" y="4468602"/>
                  <a:pt x="5983357" y="4474690"/>
                </a:cubicBezTo>
                <a:cubicBezTo>
                  <a:pt x="5981729" y="4480778"/>
                  <a:pt x="5980915" y="4487599"/>
                  <a:pt x="5980915" y="4495152"/>
                </a:cubicBezTo>
                <a:cubicBezTo>
                  <a:pt x="5980915" y="4501533"/>
                  <a:pt x="5981567" y="4507605"/>
                  <a:pt x="5982869" y="4513367"/>
                </a:cubicBezTo>
                <a:cubicBezTo>
                  <a:pt x="5984171" y="4519129"/>
                  <a:pt x="5986238" y="4524143"/>
                  <a:pt x="5989071" y="4528408"/>
                </a:cubicBezTo>
                <a:cubicBezTo>
                  <a:pt x="5991903" y="4532673"/>
                  <a:pt x="5995598" y="4536059"/>
                  <a:pt x="6000156" y="4538565"/>
                </a:cubicBezTo>
                <a:cubicBezTo>
                  <a:pt x="6004714" y="4541072"/>
                  <a:pt x="6010216" y="4542326"/>
                  <a:pt x="6016662" y="4542326"/>
                </a:cubicBezTo>
                <a:cubicBezTo>
                  <a:pt x="6022587" y="4542326"/>
                  <a:pt x="6028041" y="4540926"/>
                  <a:pt x="6033022" y="4538126"/>
                </a:cubicBezTo>
                <a:cubicBezTo>
                  <a:pt x="6038003" y="4535326"/>
                  <a:pt x="6042805" y="4531419"/>
                  <a:pt x="6047428" y="4526406"/>
                </a:cubicBezTo>
                <a:lnTo>
                  <a:pt x="6047428" y="4538028"/>
                </a:lnTo>
                <a:cubicBezTo>
                  <a:pt x="6047428" y="4538549"/>
                  <a:pt x="6047558" y="4539005"/>
                  <a:pt x="6047818" y="4539396"/>
                </a:cubicBezTo>
                <a:cubicBezTo>
                  <a:pt x="6048079" y="4539786"/>
                  <a:pt x="6048502" y="4540096"/>
                  <a:pt x="6049088" y="4540324"/>
                </a:cubicBezTo>
                <a:cubicBezTo>
                  <a:pt x="6049674" y="4540551"/>
                  <a:pt x="6050423" y="4540730"/>
                  <a:pt x="6051334" y="4540861"/>
                </a:cubicBezTo>
                <a:cubicBezTo>
                  <a:pt x="6052246" y="4540991"/>
                  <a:pt x="6053385" y="4541056"/>
                  <a:pt x="6054753" y="4541056"/>
                </a:cubicBezTo>
                <a:cubicBezTo>
                  <a:pt x="6056055" y="4541056"/>
                  <a:pt x="6057162" y="4540991"/>
                  <a:pt x="6058073" y="4540861"/>
                </a:cubicBezTo>
                <a:cubicBezTo>
                  <a:pt x="6058985" y="4540730"/>
                  <a:pt x="6059717" y="4540551"/>
                  <a:pt x="6060271" y="4540324"/>
                </a:cubicBezTo>
                <a:cubicBezTo>
                  <a:pt x="6060824" y="4540096"/>
                  <a:pt x="6061215" y="4539786"/>
                  <a:pt x="6061443" y="4539396"/>
                </a:cubicBezTo>
                <a:cubicBezTo>
                  <a:pt x="6061671" y="4539005"/>
                  <a:pt x="6061785" y="4538549"/>
                  <a:pt x="6061785" y="4538028"/>
                </a:cubicBezTo>
                <a:lnTo>
                  <a:pt x="6061785" y="4407934"/>
                </a:lnTo>
                <a:cubicBezTo>
                  <a:pt x="6061785" y="4407478"/>
                  <a:pt x="6061638" y="4407039"/>
                  <a:pt x="6061345" y="4406615"/>
                </a:cubicBezTo>
                <a:cubicBezTo>
                  <a:pt x="6061052" y="4406192"/>
                  <a:pt x="6060613" y="4405867"/>
                  <a:pt x="6060027" y="4405639"/>
                </a:cubicBezTo>
                <a:cubicBezTo>
                  <a:pt x="6059441" y="4405411"/>
                  <a:pt x="6058627" y="4405215"/>
                  <a:pt x="6057585" y="4405053"/>
                </a:cubicBezTo>
                <a:cubicBezTo>
                  <a:pt x="6056543" y="4404890"/>
                  <a:pt x="6055208" y="4404809"/>
                  <a:pt x="6053581" y="4404809"/>
                </a:cubicBezTo>
                <a:close/>
                <a:moveTo>
                  <a:pt x="4720081" y="4404809"/>
                </a:moveTo>
                <a:cubicBezTo>
                  <a:pt x="4718518" y="4404809"/>
                  <a:pt x="4717232" y="4404890"/>
                  <a:pt x="4716223" y="4405053"/>
                </a:cubicBezTo>
                <a:cubicBezTo>
                  <a:pt x="4715214" y="4405215"/>
                  <a:pt x="4714383" y="4405411"/>
                  <a:pt x="4713732" y="4405639"/>
                </a:cubicBezTo>
                <a:cubicBezTo>
                  <a:pt x="4713081" y="4405867"/>
                  <a:pt x="4712642" y="4406192"/>
                  <a:pt x="4712414" y="4406615"/>
                </a:cubicBezTo>
                <a:cubicBezTo>
                  <a:pt x="4712186" y="4407039"/>
                  <a:pt x="4712072" y="4407478"/>
                  <a:pt x="4712072" y="4407934"/>
                </a:cubicBezTo>
                <a:lnTo>
                  <a:pt x="4712072" y="4459015"/>
                </a:lnTo>
                <a:cubicBezTo>
                  <a:pt x="4707905" y="4454652"/>
                  <a:pt x="4703689" y="4451348"/>
                  <a:pt x="4699424" y="4449101"/>
                </a:cubicBezTo>
                <a:cubicBezTo>
                  <a:pt x="4695159" y="4446855"/>
                  <a:pt x="4690455" y="4445732"/>
                  <a:pt x="4685311" y="4445732"/>
                </a:cubicBezTo>
                <a:cubicBezTo>
                  <a:pt x="4679125" y="4445732"/>
                  <a:pt x="4673672" y="4446887"/>
                  <a:pt x="4668951" y="4449199"/>
                </a:cubicBezTo>
                <a:cubicBezTo>
                  <a:pt x="4664231" y="4451510"/>
                  <a:pt x="4660275" y="4454815"/>
                  <a:pt x="4657085" y="4459112"/>
                </a:cubicBezTo>
                <a:cubicBezTo>
                  <a:pt x="4653894" y="4463410"/>
                  <a:pt x="4651485" y="4468602"/>
                  <a:pt x="4649857" y="4474690"/>
                </a:cubicBezTo>
                <a:cubicBezTo>
                  <a:pt x="4648229" y="4480778"/>
                  <a:pt x="4647415" y="4487599"/>
                  <a:pt x="4647415" y="4495152"/>
                </a:cubicBezTo>
                <a:cubicBezTo>
                  <a:pt x="4647415" y="4501533"/>
                  <a:pt x="4648066" y="4507605"/>
                  <a:pt x="4649369" y="4513367"/>
                </a:cubicBezTo>
                <a:cubicBezTo>
                  <a:pt x="4650671" y="4519129"/>
                  <a:pt x="4652738" y="4524143"/>
                  <a:pt x="4655571" y="4528408"/>
                </a:cubicBezTo>
                <a:cubicBezTo>
                  <a:pt x="4658403" y="4532673"/>
                  <a:pt x="4662098" y="4536059"/>
                  <a:pt x="4666656" y="4538565"/>
                </a:cubicBezTo>
                <a:cubicBezTo>
                  <a:pt x="4671214" y="4541072"/>
                  <a:pt x="4676716" y="4542326"/>
                  <a:pt x="4683162" y="4542326"/>
                </a:cubicBezTo>
                <a:cubicBezTo>
                  <a:pt x="4689087" y="4542326"/>
                  <a:pt x="4694540" y="4540926"/>
                  <a:pt x="4699521" y="4538126"/>
                </a:cubicBezTo>
                <a:cubicBezTo>
                  <a:pt x="4704503" y="4535326"/>
                  <a:pt x="4709305" y="4531419"/>
                  <a:pt x="4713928" y="4526406"/>
                </a:cubicBezTo>
                <a:lnTo>
                  <a:pt x="4713928" y="4538028"/>
                </a:lnTo>
                <a:cubicBezTo>
                  <a:pt x="4713928" y="4538549"/>
                  <a:pt x="4714058" y="4539005"/>
                  <a:pt x="4714318" y="4539396"/>
                </a:cubicBezTo>
                <a:cubicBezTo>
                  <a:pt x="4714579" y="4539786"/>
                  <a:pt x="4715002" y="4540096"/>
                  <a:pt x="4715588" y="4540324"/>
                </a:cubicBezTo>
                <a:cubicBezTo>
                  <a:pt x="4716174" y="4540551"/>
                  <a:pt x="4716923" y="4540730"/>
                  <a:pt x="4717834" y="4540861"/>
                </a:cubicBezTo>
                <a:cubicBezTo>
                  <a:pt x="4718746" y="4540991"/>
                  <a:pt x="4719885" y="4541056"/>
                  <a:pt x="4721253" y="4541056"/>
                </a:cubicBezTo>
                <a:cubicBezTo>
                  <a:pt x="4722555" y="4541056"/>
                  <a:pt x="4723662" y="4540991"/>
                  <a:pt x="4724573" y="4540861"/>
                </a:cubicBezTo>
                <a:cubicBezTo>
                  <a:pt x="4725485" y="4540730"/>
                  <a:pt x="4726218" y="4540551"/>
                  <a:pt x="4726771" y="4540324"/>
                </a:cubicBezTo>
                <a:cubicBezTo>
                  <a:pt x="4727324" y="4540096"/>
                  <a:pt x="4727715" y="4539786"/>
                  <a:pt x="4727943" y="4539396"/>
                </a:cubicBezTo>
                <a:cubicBezTo>
                  <a:pt x="4728171" y="4539005"/>
                  <a:pt x="4728285" y="4538549"/>
                  <a:pt x="4728285" y="4538028"/>
                </a:cubicBezTo>
                <a:lnTo>
                  <a:pt x="4728285" y="4407934"/>
                </a:lnTo>
                <a:cubicBezTo>
                  <a:pt x="4728285" y="4407478"/>
                  <a:pt x="4728138" y="4407039"/>
                  <a:pt x="4727845" y="4406615"/>
                </a:cubicBezTo>
                <a:cubicBezTo>
                  <a:pt x="4727552" y="4406192"/>
                  <a:pt x="4727113" y="4405867"/>
                  <a:pt x="4726527" y="4405639"/>
                </a:cubicBezTo>
                <a:cubicBezTo>
                  <a:pt x="4725941" y="4405411"/>
                  <a:pt x="4725127" y="4405215"/>
                  <a:pt x="4724085" y="4405053"/>
                </a:cubicBezTo>
                <a:cubicBezTo>
                  <a:pt x="4723043" y="4404890"/>
                  <a:pt x="4721708" y="4404809"/>
                  <a:pt x="4720081" y="4404809"/>
                </a:cubicBezTo>
                <a:close/>
                <a:moveTo>
                  <a:pt x="3767581" y="4404809"/>
                </a:moveTo>
                <a:cubicBezTo>
                  <a:pt x="3766018" y="4404809"/>
                  <a:pt x="3764732" y="4404890"/>
                  <a:pt x="3763723" y="4405053"/>
                </a:cubicBezTo>
                <a:cubicBezTo>
                  <a:pt x="3762714" y="4405215"/>
                  <a:pt x="3761883" y="4405411"/>
                  <a:pt x="3761232" y="4405639"/>
                </a:cubicBezTo>
                <a:cubicBezTo>
                  <a:pt x="3760581" y="4405867"/>
                  <a:pt x="3760142" y="4406192"/>
                  <a:pt x="3759914" y="4406615"/>
                </a:cubicBezTo>
                <a:cubicBezTo>
                  <a:pt x="3759686" y="4407039"/>
                  <a:pt x="3759572" y="4407478"/>
                  <a:pt x="3759572" y="4407934"/>
                </a:cubicBezTo>
                <a:lnTo>
                  <a:pt x="3759572" y="4459015"/>
                </a:lnTo>
                <a:cubicBezTo>
                  <a:pt x="3755405" y="4454652"/>
                  <a:pt x="3751189" y="4451348"/>
                  <a:pt x="3746924" y="4449101"/>
                </a:cubicBezTo>
                <a:cubicBezTo>
                  <a:pt x="3742659" y="4446855"/>
                  <a:pt x="3737955" y="4445732"/>
                  <a:pt x="3732811" y="4445732"/>
                </a:cubicBezTo>
                <a:cubicBezTo>
                  <a:pt x="3726625" y="4445732"/>
                  <a:pt x="3721172" y="4446887"/>
                  <a:pt x="3716451" y="4449199"/>
                </a:cubicBezTo>
                <a:cubicBezTo>
                  <a:pt x="3711731" y="4451510"/>
                  <a:pt x="3707775" y="4454815"/>
                  <a:pt x="3704585" y="4459112"/>
                </a:cubicBezTo>
                <a:cubicBezTo>
                  <a:pt x="3701394" y="4463410"/>
                  <a:pt x="3698985" y="4468602"/>
                  <a:pt x="3697357" y="4474690"/>
                </a:cubicBezTo>
                <a:cubicBezTo>
                  <a:pt x="3695729" y="4480778"/>
                  <a:pt x="3694915" y="4487599"/>
                  <a:pt x="3694915" y="4495152"/>
                </a:cubicBezTo>
                <a:cubicBezTo>
                  <a:pt x="3694915" y="4501533"/>
                  <a:pt x="3695566" y="4507605"/>
                  <a:pt x="3696869" y="4513367"/>
                </a:cubicBezTo>
                <a:cubicBezTo>
                  <a:pt x="3698171" y="4519129"/>
                  <a:pt x="3700238" y="4524143"/>
                  <a:pt x="3703071" y="4528408"/>
                </a:cubicBezTo>
                <a:cubicBezTo>
                  <a:pt x="3705903" y="4532673"/>
                  <a:pt x="3709598" y="4536059"/>
                  <a:pt x="3714156" y="4538565"/>
                </a:cubicBezTo>
                <a:cubicBezTo>
                  <a:pt x="3718714" y="4541072"/>
                  <a:pt x="3724216" y="4542326"/>
                  <a:pt x="3730662" y="4542326"/>
                </a:cubicBezTo>
                <a:cubicBezTo>
                  <a:pt x="3736587" y="4542326"/>
                  <a:pt x="3742040" y="4540926"/>
                  <a:pt x="3747021" y="4538126"/>
                </a:cubicBezTo>
                <a:cubicBezTo>
                  <a:pt x="3752003" y="4535326"/>
                  <a:pt x="3756805" y="4531419"/>
                  <a:pt x="3761428" y="4526406"/>
                </a:cubicBezTo>
                <a:lnTo>
                  <a:pt x="3761428" y="4538028"/>
                </a:lnTo>
                <a:cubicBezTo>
                  <a:pt x="3761428" y="4538549"/>
                  <a:pt x="3761558" y="4539005"/>
                  <a:pt x="3761818" y="4539396"/>
                </a:cubicBezTo>
                <a:cubicBezTo>
                  <a:pt x="3762079" y="4539786"/>
                  <a:pt x="3762502" y="4540096"/>
                  <a:pt x="3763088" y="4540324"/>
                </a:cubicBezTo>
                <a:cubicBezTo>
                  <a:pt x="3763674" y="4540551"/>
                  <a:pt x="3764423" y="4540730"/>
                  <a:pt x="3765334" y="4540861"/>
                </a:cubicBezTo>
                <a:cubicBezTo>
                  <a:pt x="3766246" y="4540991"/>
                  <a:pt x="3767385" y="4541056"/>
                  <a:pt x="3768753" y="4541056"/>
                </a:cubicBezTo>
                <a:cubicBezTo>
                  <a:pt x="3770055" y="4541056"/>
                  <a:pt x="3771162" y="4540991"/>
                  <a:pt x="3772073" y="4540861"/>
                </a:cubicBezTo>
                <a:cubicBezTo>
                  <a:pt x="3772985" y="4540730"/>
                  <a:pt x="3773718" y="4540551"/>
                  <a:pt x="3774271" y="4540324"/>
                </a:cubicBezTo>
                <a:cubicBezTo>
                  <a:pt x="3774824" y="4540096"/>
                  <a:pt x="3775215" y="4539786"/>
                  <a:pt x="3775443" y="4539396"/>
                </a:cubicBezTo>
                <a:cubicBezTo>
                  <a:pt x="3775671" y="4539005"/>
                  <a:pt x="3775785" y="4538549"/>
                  <a:pt x="3775785" y="4538028"/>
                </a:cubicBezTo>
                <a:lnTo>
                  <a:pt x="3775785" y="4407934"/>
                </a:lnTo>
                <a:cubicBezTo>
                  <a:pt x="3775785" y="4407478"/>
                  <a:pt x="3775638" y="4407039"/>
                  <a:pt x="3775345" y="4406615"/>
                </a:cubicBezTo>
                <a:cubicBezTo>
                  <a:pt x="3775052" y="4406192"/>
                  <a:pt x="3774613" y="4405867"/>
                  <a:pt x="3774027" y="4405639"/>
                </a:cubicBezTo>
                <a:cubicBezTo>
                  <a:pt x="3773441" y="4405411"/>
                  <a:pt x="3772627" y="4405215"/>
                  <a:pt x="3771585" y="4405053"/>
                </a:cubicBezTo>
                <a:cubicBezTo>
                  <a:pt x="3770543" y="4404890"/>
                  <a:pt x="3769208" y="4404809"/>
                  <a:pt x="3767581" y="4404809"/>
                </a:cubicBezTo>
                <a:close/>
                <a:moveTo>
                  <a:pt x="4841967" y="4404418"/>
                </a:moveTo>
                <a:cubicBezTo>
                  <a:pt x="4840404" y="4404418"/>
                  <a:pt x="4839101" y="4404483"/>
                  <a:pt x="4838060" y="4404613"/>
                </a:cubicBezTo>
                <a:cubicBezTo>
                  <a:pt x="4837018" y="4404743"/>
                  <a:pt x="4836188" y="4404939"/>
                  <a:pt x="4835569" y="4405199"/>
                </a:cubicBezTo>
                <a:cubicBezTo>
                  <a:pt x="4834950" y="4405460"/>
                  <a:pt x="4834527" y="4405785"/>
                  <a:pt x="4834300" y="4406176"/>
                </a:cubicBezTo>
                <a:cubicBezTo>
                  <a:pt x="4834071" y="4406567"/>
                  <a:pt x="4833958" y="4407022"/>
                  <a:pt x="4833958" y="4407543"/>
                </a:cubicBezTo>
                <a:lnTo>
                  <a:pt x="4833958" y="4538028"/>
                </a:lnTo>
                <a:cubicBezTo>
                  <a:pt x="4833958" y="4538549"/>
                  <a:pt x="4834055" y="4539005"/>
                  <a:pt x="4834251" y="4539396"/>
                </a:cubicBezTo>
                <a:cubicBezTo>
                  <a:pt x="4834446" y="4539786"/>
                  <a:pt x="4834837" y="4540096"/>
                  <a:pt x="4835423" y="4540324"/>
                </a:cubicBezTo>
                <a:cubicBezTo>
                  <a:pt x="4836009" y="4540551"/>
                  <a:pt x="4836757" y="4540730"/>
                  <a:pt x="4837669" y="4540861"/>
                </a:cubicBezTo>
                <a:cubicBezTo>
                  <a:pt x="4838580" y="4540991"/>
                  <a:pt x="4839687" y="4541056"/>
                  <a:pt x="4840990" y="4541056"/>
                </a:cubicBezTo>
                <a:cubicBezTo>
                  <a:pt x="4842357" y="4541056"/>
                  <a:pt x="4843480" y="4540991"/>
                  <a:pt x="4844359" y="4540861"/>
                </a:cubicBezTo>
                <a:cubicBezTo>
                  <a:pt x="4845238" y="4540730"/>
                  <a:pt x="4845971" y="4540551"/>
                  <a:pt x="4846557" y="4540324"/>
                </a:cubicBezTo>
                <a:cubicBezTo>
                  <a:pt x="4847143" y="4540096"/>
                  <a:pt x="4847566" y="4539786"/>
                  <a:pt x="4847827" y="4539396"/>
                </a:cubicBezTo>
                <a:cubicBezTo>
                  <a:pt x="4848087" y="4539005"/>
                  <a:pt x="4848217" y="4538549"/>
                  <a:pt x="4848217" y="4538028"/>
                </a:cubicBezTo>
                <a:lnTo>
                  <a:pt x="4848217" y="4527285"/>
                </a:lnTo>
                <a:cubicBezTo>
                  <a:pt x="4850757" y="4529954"/>
                  <a:pt x="4853166" y="4532233"/>
                  <a:pt x="4855445" y="4534122"/>
                </a:cubicBezTo>
                <a:cubicBezTo>
                  <a:pt x="4857723" y="4536010"/>
                  <a:pt x="4860002" y="4537573"/>
                  <a:pt x="4862282" y="4538810"/>
                </a:cubicBezTo>
                <a:cubicBezTo>
                  <a:pt x="4864560" y="4540047"/>
                  <a:pt x="4866888" y="4540942"/>
                  <a:pt x="4869265" y="4541496"/>
                </a:cubicBezTo>
                <a:cubicBezTo>
                  <a:pt x="4871641" y="4542049"/>
                  <a:pt x="4874229" y="4542326"/>
                  <a:pt x="4877030" y="4542326"/>
                </a:cubicBezTo>
                <a:cubicBezTo>
                  <a:pt x="4883085" y="4542326"/>
                  <a:pt x="4888457" y="4541186"/>
                  <a:pt x="4893145" y="4538907"/>
                </a:cubicBezTo>
                <a:cubicBezTo>
                  <a:pt x="4897833" y="4536628"/>
                  <a:pt x="4901788" y="4533340"/>
                  <a:pt x="4905012" y="4529043"/>
                </a:cubicBezTo>
                <a:cubicBezTo>
                  <a:pt x="4908235" y="4524745"/>
                  <a:pt x="4910676" y="4519553"/>
                  <a:pt x="4912337" y="4513465"/>
                </a:cubicBezTo>
                <a:cubicBezTo>
                  <a:pt x="4913997" y="4507377"/>
                  <a:pt x="4914827" y="4500524"/>
                  <a:pt x="4914827" y="4492905"/>
                </a:cubicBezTo>
                <a:cubicBezTo>
                  <a:pt x="4914827" y="4486524"/>
                  <a:pt x="4914176" y="4480469"/>
                  <a:pt x="4912874" y="4474739"/>
                </a:cubicBezTo>
                <a:cubicBezTo>
                  <a:pt x="4911571" y="4469009"/>
                  <a:pt x="4909504" y="4464012"/>
                  <a:pt x="4906672" y="4459747"/>
                </a:cubicBezTo>
                <a:cubicBezTo>
                  <a:pt x="4903840" y="4455482"/>
                  <a:pt x="4900160" y="4452080"/>
                  <a:pt x="4895635" y="4449541"/>
                </a:cubicBezTo>
                <a:cubicBezTo>
                  <a:pt x="4891110" y="4447001"/>
                  <a:pt x="4885657" y="4445732"/>
                  <a:pt x="4879276" y="4445732"/>
                </a:cubicBezTo>
                <a:cubicBezTo>
                  <a:pt x="4876671" y="4445732"/>
                  <a:pt x="4874197" y="4445992"/>
                  <a:pt x="4871853" y="4446513"/>
                </a:cubicBezTo>
                <a:cubicBezTo>
                  <a:pt x="4869509" y="4447034"/>
                  <a:pt x="4867165" y="4447864"/>
                  <a:pt x="4864821" y="4449003"/>
                </a:cubicBezTo>
                <a:cubicBezTo>
                  <a:pt x="4862477" y="4450143"/>
                  <a:pt x="4860084" y="4451624"/>
                  <a:pt x="4857642" y="4453447"/>
                </a:cubicBezTo>
                <a:cubicBezTo>
                  <a:pt x="4855201" y="4455271"/>
                  <a:pt x="4852677" y="4457517"/>
                  <a:pt x="4850073" y="4460187"/>
                </a:cubicBezTo>
                <a:lnTo>
                  <a:pt x="4850073" y="4407543"/>
                </a:lnTo>
                <a:cubicBezTo>
                  <a:pt x="4850073" y="4407022"/>
                  <a:pt x="4849943" y="4406567"/>
                  <a:pt x="4849682" y="4406176"/>
                </a:cubicBezTo>
                <a:cubicBezTo>
                  <a:pt x="4849422" y="4405785"/>
                  <a:pt x="4848999" y="4405460"/>
                  <a:pt x="4848413" y="4405199"/>
                </a:cubicBezTo>
                <a:cubicBezTo>
                  <a:pt x="4847827" y="4404939"/>
                  <a:pt x="4847012" y="4404743"/>
                  <a:pt x="4845971" y="4404613"/>
                </a:cubicBezTo>
                <a:cubicBezTo>
                  <a:pt x="4844929" y="4404483"/>
                  <a:pt x="4843594" y="4404418"/>
                  <a:pt x="4841967" y="4404418"/>
                </a:cubicBezTo>
                <a:close/>
                <a:moveTo>
                  <a:pt x="3441791" y="4404418"/>
                </a:moveTo>
                <a:cubicBezTo>
                  <a:pt x="3440229" y="4404418"/>
                  <a:pt x="3438926" y="4404483"/>
                  <a:pt x="3437885" y="4404613"/>
                </a:cubicBezTo>
                <a:cubicBezTo>
                  <a:pt x="3436843" y="4404743"/>
                  <a:pt x="3436013" y="4404939"/>
                  <a:pt x="3435394" y="4405199"/>
                </a:cubicBezTo>
                <a:cubicBezTo>
                  <a:pt x="3434775" y="4405460"/>
                  <a:pt x="3434352" y="4405785"/>
                  <a:pt x="3434124" y="4406176"/>
                </a:cubicBezTo>
                <a:cubicBezTo>
                  <a:pt x="3433896" y="4406567"/>
                  <a:pt x="3433783" y="4407022"/>
                  <a:pt x="3433783" y="4407543"/>
                </a:cubicBezTo>
                <a:lnTo>
                  <a:pt x="3433783" y="4538028"/>
                </a:lnTo>
                <a:cubicBezTo>
                  <a:pt x="3433783" y="4538549"/>
                  <a:pt x="3433896" y="4538989"/>
                  <a:pt x="3434124" y="4539347"/>
                </a:cubicBezTo>
                <a:cubicBezTo>
                  <a:pt x="3434352" y="4539705"/>
                  <a:pt x="3434775" y="4540014"/>
                  <a:pt x="3435394" y="4540275"/>
                </a:cubicBezTo>
                <a:cubicBezTo>
                  <a:pt x="3436013" y="4540535"/>
                  <a:pt x="3436843" y="4540730"/>
                  <a:pt x="3437885" y="4540861"/>
                </a:cubicBezTo>
                <a:cubicBezTo>
                  <a:pt x="3438926" y="4540991"/>
                  <a:pt x="3440229" y="4541056"/>
                  <a:pt x="3441791" y="4541056"/>
                </a:cubicBezTo>
                <a:cubicBezTo>
                  <a:pt x="3443419" y="4541056"/>
                  <a:pt x="3444754" y="4540991"/>
                  <a:pt x="3445796" y="4540861"/>
                </a:cubicBezTo>
                <a:cubicBezTo>
                  <a:pt x="3446837" y="4540730"/>
                  <a:pt x="3447651" y="4540535"/>
                  <a:pt x="3448238" y="4540275"/>
                </a:cubicBezTo>
                <a:cubicBezTo>
                  <a:pt x="3448824" y="4540014"/>
                  <a:pt x="3449247" y="4539705"/>
                  <a:pt x="3449507" y="4539347"/>
                </a:cubicBezTo>
                <a:cubicBezTo>
                  <a:pt x="3449768" y="4538989"/>
                  <a:pt x="3449898" y="4538549"/>
                  <a:pt x="3449898" y="4538028"/>
                </a:cubicBezTo>
                <a:lnTo>
                  <a:pt x="3449898" y="4407543"/>
                </a:lnTo>
                <a:cubicBezTo>
                  <a:pt x="3449898" y="4407022"/>
                  <a:pt x="3449768" y="4406567"/>
                  <a:pt x="3449507" y="4406176"/>
                </a:cubicBezTo>
                <a:cubicBezTo>
                  <a:pt x="3449247" y="4405785"/>
                  <a:pt x="3448824" y="4405460"/>
                  <a:pt x="3448238" y="4405199"/>
                </a:cubicBezTo>
                <a:cubicBezTo>
                  <a:pt x="3447651" y="4404939"/>
                  <a:pt x="3446837" y="4404743"/>
                  <a:pt x="3445796" y="4404613"/>
                </a:cubicBezTo>
                <a:cubicBezTo>
                  <a:pt x="3444754" y="4404483"/>
                  <a:pt x="3443419" y="4404418"/>
                  <a:pt x="3441791" y="4404418"/>
                </a:cubicBezTo>
                <a:close/>
                <a:moveTo>
                  <a:pt x="3394166" y="4404418"/>
                </a:moveTo>
                <a:cubicBezTo>
                  <a:pt x="3392604" y="4404418"/>
                  <a:pt x="3391301" y="4404483"/>
                  <a:pt x="3390260" y="4404613"/>
                </a:cubicBezTo>
                <a:cubicBezTo>
                  <a:pt x="3389218" y="4404743"/>
                  <a:pt x="3388388" y="4404939"/>
                  <a:pt x="3387769" y="4405199"/>
                </a:cubicBezTo>
                <a:cubicBezTo>
                  <a:pt x="3387150" y="4405460"/>
                  <a:pt x="3386727" y="4405785"/>
                  <a:pt x="3386499" y="4406176"/>
                </a:cubicBezTo>
                <a:cubicBezTo>
                  <a:pt x="3386271" y="4406567"/>
                  <a:pt x="3386157" y="4407022"/>
                  <a:pt x="3386157" y="4407543"/>
                </a:cubicBezTo>
                <a:lnTo>
                  <a:pt x="3386157" y="4538028"/>
                </a:lnTo>
                <a:cubicBezTo>
                  <a:pt x="3386157" y="4538549"/>
                  <a:pt x="3386271" y="4538989"/>
                  <a:pt x="3386499" y="4539347"/>
                </a:cubicBezTo>
                <a:cubicBezTo>
                  <a:pt x="3386727" y="4539705"/>
                  <a:pt x="3387150" y="4540014"/>
                  <a:pt x="3387769" y="4540275"/>
                </a:cubicBezTo>
                <a:cubicBezTo>
                  <a:pt x="3388388" y="4540535"/>
                  <a:pt x="3389218" y="4540730"/>
                  <a:pt x="3390260" y="4540861"/>
                </a:cubicBezTo>
                <a:cubicBezTo>
                  <a:pt x="3391301" y="4540991"/>
                  <a:pt x="3392604" y="4541056"/>
                  <a:pt x="3394166" y="4541056"/>
                </a:cubicBezTo>
                <a:cubicBezTo>
                  <a:pt x="3395794" y="4541056"/>
                  <a:pt x="3397129" y="4540991"/>
                  <a:pt x="3398171" y="4540861"/>
                </a:cubicBezTo>
                <a:cubicBezTo>
                  <a:pt x="3399212" y="4540730"/>
                  <a:pt x="3400026" y="4540535"/>
                  <a:pt x="3400612" y="4540275"/>
                </a:cubicBezTo>
                <a:cubicBezTo>
                  <a:pt x="3401198" y="4540014"/>
                  <a:pt x="3401622" y="4539705"/>
                  <a:pt x="3401882" y="4539347"/>
                </a:cubicBezTo>
                <a:cubicBezTo>
                  <a:pt x="3402143" y="4538989"/>
                  <a:pt x="3402273" y="4538549"/>
                  <a:pt x="3402273" y="4538028"/>
                </a:cubicBezTo>
                <a:lnTo>
                  <a:pt x="3402273" y="4407543"/>
                </a:lnTo>
                <a:cubicBezTo>
                  <a:pt x="3402273" y="4407022"/>
                  <a:pt x="3402143" y="4406567"/>
                  <a:pt x="3401882" y="4406176"/>
                </a:cubicBezTo>
                <a:cubicBezTo>
                  <a:pt x="3401622" y="4405785"/>
                  <a:pt x="3401198" y="4405460"/>
                  <a:pt x="3400612" y="4405199"/>
                </a:cubicBezTo>
                <a:cubicBezTo>
                  <a:pt x="3400026" y="4404939"/>
                  <a:pt x="3399212" y="4404743"/>
                  <a:pt x="3398171" y="4404613"/>
                </a:cubicBezTo>
                <a:cubicBezTo>
                  <a:pt x="3397129" y="4404483"/>
                  <a:pt x="3395794" y="4404418"/>
                  <a:pt x="3394166" y="4404418"/>
                </a:cubicBezTo>
                <a:close/>
                <a:moveTo>
                  <a:pt x="2870291" y="4404418"/>
                </a:moveTo>
                <a:cubicBezTo>
                  <a:pt x="2868729" y="4404418"/>
                  <a:pt x="2867426" y="4404483"/>
                  <a:pt x="2866385" y="4404613"/>
                </a:cubicBezTo>
                <a:cubicBezTo>
                  <a:pt x="2865343" y="4404743"/>
                  <a:pt x="2864513" y="4404939"/>
                  <a:pt x="2863894" y="4405199"/>
                </a:cubicBezTo>
                <a:cubicBezTo>
                  <a:pt x="2863276" y="4405460"/>
                  <a:pt x="2862852" y="4405785"/>
                  <a:pt x="2862624" y="4406176"/>
                </a:cubicBezTo>
                <a:cubicBezTo>
                  <a:pt x="2862396" y="4406567"/>
                  <a:pt x="2862283" y="4407022"/>
                  <a:pt x="2862283" y="4407543"/>
                </a:cubicBezTo>
                <a:lnTo>
                  <a:pt x="2862283" y="4538028"/>
                </a:lnTo>
                <a:cubicBezTo>
                  <a:pt x="2862283" y="4538549"/>
                  <a:pt x="2862380" y="4539005"/>
                  <a:pt x="2862576" y="4539396"/>
                </a:cubicBezTo>
                <a:cubicBezTo>
                  <a:pt x="2862771" y="4539786"/>
                  <a:pt x="2863162" y="4540096"/>
                  <a:pt x="2863748" y="4540324"/>
                </a:cubicBezTo>
                <a:cubicBezTo>
                  <a:pt x="2864334" y="4540551"/>
                  <a:pt x="2865082" y="4540730"/>
                  <a:pt x="2865994" y="4540861"/>
                </a:cubicBezTo>
                <a:cubicBezTo>
                  <a:pt x="2866906" y="4540991"/>
                  <a:pt x="2868012" y="4541056"/>
                  <a:pt x="2869315" y="4541056"/>
                </a:cubicBezTo>
                <a:cubicBezTo>
                  <a:pt x="2870682" y="4541056"/>
                  <a:pt x="2871805" y="4540991"/>
                  <a:pt x="2872684" y="4540861"/>
                </a:cubicBezTo>
                <a:cubicBezTo>
                  <a:pt x="2873563" y="4540730"/>
                  <a:pt x="2874296" y="4540551"/>
                  <a:pt x="2874882" y="4540324"/>
                </a:cubicBezTo>
                <a:cubicBezTo>
                  <a:pt x="2875468" y="4540096"/>
                  <a:pt x="2875891" y="4539786"/>
                  <a:pt x="2876152" y="4539396"/>
                </a:cubicBezTo>
                <a:cubicBezTo>
                  <a:pt x="2876412" y="4539005"/>
                  <a:pt x="2876542" y="4538549"/>
                  <a:pt x="2876542" y="4538028"/>
                </a:cubicBezTo>
                <a:lnTo>
                  <a:pt x="2876542" y="4527285"/>
                </a:lnTo>
                <a:cubicBezTo>
                  <a:pt x="2879081" y="4529954"/>
                  <a:pt x="2881491" y="4532233"/>
                  <a:pt x="2883770" y="4534122"/>
                </a:cubicBezTo>
                <a:cubicBezTo>
                  <a:pt x="2886049" y="4536010"/>
                  <a:pt x="2888328" y="4537573"/>
                  <a:pt x="2890606" y="4538810"/>
                </a:cubicBezTo>
                <a:cubicBezTo>
                  <a:pt x="2892885" y="4540047"/>
                  <a:pt x="2895213" y="4540942"/>
                  <a:pt x="2897590" y="4541496"/>
                </a:cubicBezTo>
                <a:cubicBezTo>
                  <a:pt x="2899966" y="4542049"/>
                  <a:pt x="2902555" y="4542326"/>
                  <a:pt x="2905354" y="4542326"/>
                </a:cubicBezTo>
                <a:cubicBezTo>
                  <a:pt x="2911410" y="4542326"/>
                  <a:pt x="2916782" y="4541186"/>
                  <a:pt x="2921470" y="4538907"/>
                </a:cubicBezTo>
                <a:cubicBezTo>
                  <a:pt x="2926158" y="4536628"/>
                  <a:pt x="2930113" y="4533340"/>
                  <a:pt x="2933336" y="4529043"/>
                </a:cubicBezTo>
                <a:cubicBezTo>
                  <a:pt x="2936559" y="4524745"/>
                  <a:pt x="2939001" y="4519553"/>
                  <a:pt x="2940661" y="4513465"/>
                </a:cubicBezTo>
                <a:cubicBezTo>
                  <a:pt x="2942322" y="4507377"/>
                  <a:pt x="2943152" y="4500524"/>
                  <a:pt x="2943152" y="4492905"/>
                </a:cubicBezTo>
                <a:cubicBezTo>
                  <a:pt x="2943152" y="4486524"/>
                  <a:pt x="2942501" y="4480469"/>
                  <a:pt x="2941199" y="4474739"/>
                </a:cubicBezTo>
                <a:cubicBezTo>
                  <a:pt x="2939897" y="4469009"/>
                  <a:pt x="2937829" y="4464012"/>
                  <a:pt x="2934997" y="4459747"/>
                </a:cubicBezTo>
                <a:cubicBezTo>
                  <a:pt x="2932164" y="4455482"/>
                  <a:pt x="2928485" y="4452080"/>
                  <a:pt x="2923960" y="4449541"/>
                </a:cubicBezTo>
                <a:cubicBezTo>
                  <a:pt x="2919435" y="4447001"/>
                  <a:pt x="2913982" y="4445732"/>
                  <a:pt x="2907601" y="4445732"/>
                </a:cubicBezTo>
                <a:cubicBezTo>
                  <a:pt x="2904996" y="4445732"/>
                  <a:pt x="2902522" y="4445992"/>
                  <a:pt x="2900178" y="4446513"/>
                </a:cubicBezTo>
                <a:cubicBezTo>
                  <a:pt x="2897834" y="4447034"/>
                  <a:pt x="2895490" y="4447864"/>
                  <a:pt x="2893146" y="4449003"/>
                </a:cubicBezTo>
                <a:cubicBezTo>
                  <a:pt x="2890802" y="4450143"/>
                  <a:pt x="2888409" y="4451624"/>
                  <a:pt x="2885967" y="4453447"/>
                </a:cubicBezTo>
                <a:cubicBezTo>
                  <a:pt x="2883526" y="4455271"/>
                  <a:pt x="2881002" y="4457517"/>
                  <a:pt x="2878398" y="4460187"/>
                </a:cubicBezTo>
                <a:lnTo>
                  <a:pt x="2878398" y="4407543"/>
                </a:lnTo>
                <a:cubicBezTo>
                  <a:pt x="2878398" y="4407022"/>
                  <a:pt x="2878268" y="4406567"/>
                  <a:pt x="2878007" y="4406176"/>
                </a:cubicBezTo>
                <a:cubicBezTo>
                  <a:pt x="2877747" y="4405785"/>
                  <a:pt x="2877324" y="4405460"/>
                  <a:pt x="2876738" y="4405199"/>
                </a:cubicBezTo>
                <a:cubicBezTo>
                  <a:pt x="2876152" y="4404939"/>
                  <a:pt x="2875338" y="4404743"/>
                  <a:pt x="2874296" y="4404613"/>
                </a:cubicBezTo>
                <a:cubicBezTo>
                  <a:pt x="2873254" y="4404483"/>
                  <a:pt x="2871919" y="4404418"/>
                  <a:pt x="2870291" y="4404418"/>
                </a:cubicBezTo>
                <a:close/>
                <a:moveTo>
                  <a:pt x="2536916" y="4404418"/>
                </a:moveTo>
                <a:cubicBezTo>
                  <a:pt x="2535354" y="4404418"/>
                  <a:pt x="2534052" y="4404483"/>
                  <a:pt x="2533010" y="4404613"/>
                </a:cubicBezTo>
                <a:cubicBezTo>
                  <a:pt x="2531968" y="4404743"/>
                  <a:pt x="2531138" y="4404939"/>
                  <a:pt x="2530520" y="4405199"/>
                </a:cubicBezTo>
                <a:cubicBezTo>
                  <a:pt x="2529901" y="4405460"/>
                  <a:pt x="2529478" y="4405785"/>
                  <a:pt x="2529250" y="4406176"/>
                </a:cubicBezTo>
                <a:cubicBezTo>
                  <a:pt x="2529022" y="4406567"/>
                  <a:pt x="2528908" y="4407022"/>
                  <a:pt x="2528908" y="4407543"/>
                </a:cubicBezTo>
                <a:lnTo>
                  <a:pt x="2528908" y="4538028"/>
                </a:lnTo>
                <a:cubicBezTo>
                  <a:pt x="2528908" y="4538549"/>
                  <a:pt x="2529022" y="4538989"/>
                  <a:pt x="2529250" y="4539347"/>
                </a:cubicBezTo>
                <a:cubicBezTo>
                  <a:pt x="2529478" y="4539705"/>
                  <a:pt x="2529901" y="4540014"/>
                  <a:pt x="2530520" y="4540275"/>
                </a:cubicBezTo>
                <a:cubicBezTo>
                  <a:pt x="2531138" y="4540535"/>
                  <a:pt x="2531968" y="4540730"/>
                  <a:pt x="2533010" y="4540861"/>
                </a:cubicBezTo>
                <a:cubicBezTo>
                  <a:pt x="2534052" y="4540991"/>
                  <a:pt x="2535354" y="4541056"/>
                  <a:pt x="2536916" y="4541056"/>
                </a:cubicBezTo>
                <a:cubicBezTo>
                  <a:pt x="2538544" y="4541056"/>
                  <a:pt x="2539879" y="4540991"/>
                  <a:pt x="2540921" y="4540861"/>
                </a:cubicBezTo>
                <a:cubicBezTo>
                  <a:pt x="2541963" y="4540730"/>
                  <a:pt x="2542777" y="4540535"/>
                  <a:pt x="2543363" y="4540275"/>
                </a:cubicBezTo>
                <a:cubicBezTo>
                  <a:pt x="2543949" y="4540014"/>
                  <a:pt x="2544372" y="4539705"/>
                  <a:pt x="2544632" y="4539347"/>
                </a:cubicBezTo>
                <a:cubicBezTo>
                  <a:pt x="2544893" y="4538989"/>
                  <a:pt x="2545023" y="4538549"/>
                  <a:pt x="2545023" y="4538028"/>
                </a:cubicBezTo>
                <a:lnTo>
                  <a:pt x="2545023" y="4407543"/>
                </a:lnTo>
                <a:cubicBezTo>
                  <a:pt x="2545023" y="4407022"/>
                  <a:pt x="2544893" y="4406567"/>
                  <a:pt x="2544632" y="4406176"/>
                </a:cubicBezTo>
                <a:cubicBezTo>
                  <a:pt x="2544372" y="4405785"/>
                  <a:pt x="2543949" y="4405460"/>
                  <a:pt x="2543363" y="4405199"/>
                </a:cubicBezTo>
                <a:cubicBezTo>
                  <a:pt x="2542777" y="4404939"/>
                  <a:pt x="2541963" y="4404743"/>
                  <a:pt x="2540921" y="4404613"/>
                </a:cubicBezTo>
                <a:cubicBezTo>
                  <a:pt x="2539879" y="4404483"/>
                  <a:pt x="2538544" y="4404418"/>
                  <a:pt x="2536916" y="4404418"/>
                </a:cubicBezTo>
                <a:close/>
                <a:moveTo>
                  <a:pt x="2279741" y="4404418"/>
                </a:moveTo>
                <a:cubicBezTo>
                  <a:pt x="2278179" y="4404418"/>
                  <a:pt x="2276877" y="4404483"/>
                  <a:pt x="2275835" y="4404613"/>
                </a:cubicBezTo>
                <a:cubicBezTo>
                  <a:pt x="2274793" y="4404743"/>
                  <a:pt x="2273963" y="4404939"/>
                  <a:pt x="2273344" y="4405199"/>
                </a:cubicBezTo>
                <a:cubicBezTo>
                  <a:pt x="2272726" y="4405460"/>
                  <a:pt x="2272303" y="4405785"/>
                  <a:pt x="2272074" y="4406176"/>
                </a:cubicBezTo>
                <a:cubicBezTo>
                  <a:pt x="2271847" y="4406567"/>
                  <a:pt x="2271733" y="4407022"/>
                  <a:pt x="2271733" y="4407543"/>
                </a:cubicBezTo>
                <a:lnTo>
                  <a:pt x="2271733" y="4538028"/>
                </a:lnTo>
                <a:cubicBezTo>
                  <a:pt x="2271733" y="4538549"/>
                  <a:pt x="2271847" y="4538989"/>
                  <a:pt x="2272074" y="4539347"/>
                </a:cubicBezTo>
                <a:cubicBezTo>
                  <a:pt x="2272303" y="4539705"/>
                  <a:pt x="2272726" y="4540014"/>
                  <a:pt x="2273344" y="4540275"/>
                </a:cubicBezTo>
                <a:cubicBezTo>
                  <a:pt x="2273963" y="4540535"/>
                  <a:pt x="2274793" y="4540730"/>
                  <a:pt x="2275835" y="4540861"/>
                </a:cubicBezTo>
                <a:cubicBezTo>
                  <a:pt x="2276877" y="4540991"/>
                  <a:pt x="2278179" y="4541056"/>
                  <a:pt x="2279741" y="4541056"/>
                </a:cubicBezTo>
                <a:cubicBezTo>
                  <a:pt x="2281369" y="4541056"/>
                  <a:pt x="2282704" y="4540991"/>
                  <a:pt x="2283746" y="4540861"/>
                </a:cubicBezTo>
                <a:cubicBezTo>
                  <a:pt x="2284788" y="4540730"/>
                  <a:pt x="2285602" y="4540535"/>
                  <a:pt x="2286188" y="4540275"/>
                </a:cubicBezTo>
                <a:cubicBezTo>
                  <a:pt x="2286773" y="4540014"/>
                  <a:pt x="2287197" y="4539705"/>
                  <a:pt x="2287458" y="4539347"/>
                </a:cubicBezTo>
                <a:cubicBezTo>
                  <a:pt x="2287718" y="4538989"/>
                  <a:pt x="2287849" y="4538549"/>
                  <a:pt x="2287849" y="4538028"/>
                </a:cubicBezTo>
                <a:lnTo>
                  <a:pt x="2287849" y="4476595"/>
                </a:lnTo>
                <a:cubicBezTo>
                  <a:pt x="2292276" y="4471060"/>
                  <a:pt x="2296508" y="4466861"/>
                  <a:pt x="2300545" y="4463996"/>
                </a:cubicBezTo>
                <a:cubicBezTo>
                  <a:pt x="2304582" y="4461131"/>
                  <a:pt x="2308619" y="4459698"/>
                  <a:pt x="2312656" y="4459698"/>
                </a:cubicBezTo>
                <a:cubicBezTo>
                  <a:pt x="2315781" y="4459698"/>
                  <a:pt x="2318532" y="4460284"/>
                  <a:pt x="2320909" y="4461456"/>
                </a:cubicBezTo>
                <a:cubicBezTo>
                  <a:pt x="2323285" y="4462628"/>
                  <a:pt x="2325222" y="4464321"/>
                  <a:pt x="2326720" y="4466535"/>
                </a:cubicBezTo>
                <a:cubicBezTo>
                  <a:pt x="2328218" y="4468749"/>
                  <a:pt x="2329357" y="4471386"/>
                  <a:pt x="2330138" y="4474446"/>
                </a:cubicBezTo>
                <a:cubicBezTo>
                  <a:pt x="2330920" y="4477506"/>
                  <a:pt x="2331310" y="4481543"/>
                  <a:pt x="2331310" y="4486557"/>
                </a:cubicBezTo>
                <a:lnTo>
                  <a:pt x="2331310" y="4538028"/>
                </a:lnTo>
                <a:cubicBezTo>
                  <a:pt x="2331310" y="4538549"/>
                  <a:pt x="2331441" y="4538989"/>
                  <a:pt x="2331701" y="4539347"/>
                </a:cubicBezTo>
                <a:cubicBezTo>
                  <a:pt x="2331962" y="4539705"/>
                  <a:pt x="2332385" y="4540014"/>
                  <a:pt x="2332971" y="4540275"/>
                </a:cubicBezTo>
                <a:cubicBezTo>
                  <a:pt x="2333557" y="4540535"/>
                  <a:pt x="2334371" y="4540730"/>
                  <a:pt x="2335412" y="4540861"/>
                </a:cubicBezTo>
                <a:cubicBezTo>
                  <a:pt x="2336454" y="4540991"/>
                  <a:pt x="2337789" y="4541056"/>
                  <a:pt x="2339417" y="4541056"/>
                </a:cubicBezTo>
                <a:cubicBezTo>
                  <a:pt x="2340980" y="4541056"/>
                  <a:pt x="2342282" y="4540991"/>
                  <a:pt x="2343324" y="4540861"/>
                </a:cubicBezTo>
                <a:cubicBezTo>
                  <a:pt x="2344365" y="4540730"/>
                  <a:pt x="2345179" y="4540535"/>
                  <a:pt x="2345765" y="4540275"/>
                </a:cubicBezTo>
                <a:cubicBezTo>
                  <a:pt x="2346351" y="4540014"/>
                  <a:pt x="2346775" y="4539705"/>
                  <a:pt x="2347035" y="4539347"/>
                </a:cubicBezTo>
                <a:cubicBezTo>
                  <a:pt x="2347296" y="4538989"/>
                  <a:pt x="2347426" y="4538549"/>
                  <a:pt x="2347426" y="4538028"/>
                </a:cubicBezTo>
                <a:lnTo>
                  <a:pt x="2347426" y="4484506"/>
                </a:lnTo>
                <a:cubicBezTo>
                  <a:pt x="2347426" y="4478190"/>
                  <a:pt x="2346889" y="4472802"/>
                  <a:pt x="2345814" y="4468342"/>
                </a:cubicBezTo>
                <a:cubicBezTo>
                  <a:pt x="2344740" y="4463882"/>
                  <a:pt x="2342966" y="4459991"/>
                  <a:pt x="2340492" y="4456670"/>
                </a:cubicBezTo>
                <a:cubicBezTo>
                  <a:pt x="2338017" y="4453350"/>
                  <a:pt x="2334778" y="4450696"/>
                  <a:pt x="2330774" y="4448710"/>
                </a:cubicBezTo>
                <a:cubicBezTo>
                  <a:pt x="2326769" y="4446725"/>
                  <a:pt x="2321837" y="4445732"/>
                  <a:pt x="2315976" y="4445732"/>
                </a:cubicBezTo>
                <a:cubicBezTo>
                  <a:pt x="2311223" y="4445732"/>
                  <a:pt x="2306503" y="4446920"/>
                  <a:pt x="2301815" y="4449297"/>
                </a:cubicBezTo>
                <a:cubicBezTo>
                  <a:pt x="2297126" y="4451673"/>
                  <a:pt x="2292471" y="4455303"/>
                  <a:pt x="2287849" y="4460187"/>
                </a:cubicBezTo>
                <a:lnTo>
                  <a:pt x="2287849" y="4407543"/>
                </a:lnTo>
                <a:cubicBezTo>
                  <a:pt x="2287849" y="4407022"/>
                  <a:pt x="2287718" y="4406567"/>
                  <a:pt x="2287458" y="4406176"/>
                </a:cubicBezTo>
                <a:cubicBezTo>
                  <a:pt x="2287197" y="4405785"/>
                  <a:pt x="2286773" y="4405460"/>
                  <a:pt x="2286188" y="4405199"/>
                </a:cubicBezTo>
                <a:cubicBezTo>
                  <a:pt x="2285602" y="4404939"/>
                  <a:pt x="2284788" y="4404743"/>
                  <a:pt x="2283746" y="4404613"/>
                </a:cubicBezTo>
                <a:cubicBezTo>
                  <a:pt x="2282704" y="4404483"/>
                  <a:pt x="2281369" y="4404418"/>
                  <a:pt x="2279741" y="4404418"/>
                </a:cubicBezTo>
                <a:close/>
                <a:moveTo>
                  <a:pt x="1466214" y="4302345"/>
                </a:moveTo>
                <a:lnTo>
                  <a:pt x="1466214" y="4321395"/>
                </a:lnTo>
                <a:lnTo>
                  <a:pt x="1980564" y="4321395"/>
                </a:lnTo>
                <a:lnTo>
                  <a:pt x="1980564" y="4302345"/>
                </a:lnTo>
                <a:close/>
                <a:moveTo>
                  <a:pt x="6221966" y="4267422"/>
                </a:moveTo>
                <a:lnTo>
                  <a:pt x="6244722" y="4268203"/>
                </a:lnTo>
                <a:cubicBezTo>
                  <a:pt x="6249996" y="4268333"/>
                  <a:pt x="6254180" y="4269424"/>
                  <a:pt x="6257273" y="4271475"/>
                </a:cubicBezTo>
                <a:cubicBezTo>
                  <a:pt x="6260366" y="4273526"/>
                  <a:pt x="6261912" y="4276440"/>
                  <a:pt x="6261912" y="4280216"/>
                </a:cubicBezTo>
                <a:cubicBezTo>
                  <a:pt x="6261912" y="4282430"/>
                  <a:pt x="6261472" y="4284546"/>
                  <a:pt x="6260593" y="4286565"/>
                </a:cubicBezTo>
                <a:cubicBezTo>
                  <a:pt x="6259714" y="4288583"/>
                  <a:pt x="6258266" y="4290374"/>
                  <a:pt x="6256247" y="4291936"/>
                </a:cubicBezTo>
                <a:cubicBezTo>
                  <a:pt x="6254229" y="4293499"/>
                  <a:pt x="6251575" y="4294752"/>
                  <a:pt x="6248287" y="4295697"/>
                </a:cubicBezTo>
                <a:cubicBezTo>
                  <a:pt x="6244999" y="4296641"/>
                  <a:pt x="6240913" y="4297113"/>
                  <a:pt x="6236030" y="4297113"/>
                </a:cubicBezTo>
                <a:cubicBezTo>
                  <a:pt x="6228347" y="4297113"/>
                  <a:pt x="6222356" y="4296022"/>
                  <a:pt x="6218059" y="4293841"/>
                </a:cubicBezTo>
                <a:cubicBezTo>
                  <a:pt x="6213761" y="4291660"/>
                  <a:pt x="6211613" y="4288453"/>
                  <a:pt x="6211613" y="4284221"/>
                </a:cubicBezTo>
                <a:cubicBezTo>
                  <a:pt x="6211613" y="4282853"/>
                  <a:pt x="6211759" y="4281518"/>
                  <a:pt x="6212052" y="4280216"/>
                </a:cubicBezTo>
                <a:cubicBezTo>
                  <a:pt x="6212345" y="4278914"/>
                  <a:pt x="6212882" y="4277595"/>
                  <a:pt x="6213664" y="4276261"/>
                </a:cubicBezTo>
                <a:cubicBezTo>
                  <a:pt x="6214445" y="4274926"/>
                  <a:pt x="6215503" y="4273526"/>
                  <a:pt x="6216838" y="4272061"/>
                </a:cubicBezTo>
                <a:cubicBezTo>
                  <a:pt x="6218173" y="4270596"/>
                  <a:pt x="6219882" y="4269049"/>
                  <a:pt x="6221966" y="4267422"/>
                </a:cubicBezTo>
                <a:close/>
                <a:moveTo>
                  <a:pt x="2009084" y="4252088"/>
                </a:moveTo>
                <a:cubicBezTo>
                  <a:pt x="2007000" y="4252088"/>
                  <a:pt x="2005307" y="4252283"/>
                  <a:pt x="2004005" y="4252674"/>
                </a:cubicBezTo>
                <a:cubicBezTo>
                  <a:pt x="2002703" y="4253064"/>
                  <a:pt x="2001661" y="4253683"/>
                  <a:pt x="2000880" y="4254529"/>
                </a:cubicBezTo>
                <a:cubicBezTo>
                  <a:pt x="2000098" y="4255376"/>
                  <a:pt x="1999561" y="4256532"/>
                  <a:pt x="1999268" y="4257997"/>
                </a:cubicBezTo>
                <a:cubicBezTo>
                  <a:pt x="1998975" y="4259462"/>
                  <a:pt x="1998828" y="4261268"/>
                  <a:pt x="1998828" y="4263417"/>
                </a:cubicBezTo>
                <a:cubicBezTo>
                  <a:pt x="1998828" y="4265566"/>
                  <a:pt x="1998975" y="4267356"/>
                  <a:pt x="1999268" y="4268789"/>
                </a:cubicBezTo>
                <a:cubicBezTo>
                  <a:pt x="1999561" y="4270221"/>
                  <a:pt x="2000098" y="4271377"/>
                  <a:pt x="2000880" y="4272256"/>
                </a:cubicBezTo>
                <a:cubicBezTo>
                  <a:pt x="2001661" y="4273135"/>
                  <a:pt x="2002703" y="4273754"/>
                  <a:pt x="2004005" y="4274112"/>
                </a:cubicBezTo>
                <a:cubicBezTo>
                  <a:pt x="2005307" y="4274470"/>
                  <a:pt x="2007000" y="4274649"/>
                  <a:pt x="2009084" y="4274649"/>
                </a:cubicBezTo>
                <a:cubicBezTo>
                  <a:pt x="2011102" y="4274649"/>
                  <a:pt x="2012763" y="4274470"/>
                  <a:pt x="2014065" y="4274112"/>
                </a:cubicBezTo>
                <a:cubicBezTo>
                  <a:pt x="2015367" y="4273754"/>
                  <a:pt x="2016425" y="4273135"/>
                  <a:pt x="2017239" y="4272256"/>
                </a:cubicBezTo>
                <a:cubicBezTo>
                  <a:pt x="2018053" y="4271377"/>
                  <a:pt x="2018607" y="4270221"/>
                  <a:pt x="2018899" y="4268789"/>
                </a:cubicBezTo>
                <a:cubicBezTo>
                  <a:pt x="2019192" y="4267356"/>
                  <a:pt x="2019339" y="4265566"/>
                  <a:pt x="2019339" y="4263417"/>
                </a:cubicBezTo>
                <a:cubicBezTo>
                  <a:pt x="2019339" y="4261268"/>
                  <a:pt x="2019192" y="4259462"/>
                  <a:pt x="2018899" y="4257997"/>
                </a:cubicBezTo>
                <a:cubicBezTo>
                  <a:pt x="2018607" y="4256532"/>
                  <a:pt x="2018053" y="4255376"/>
                  <a:pt x="2017239" y="4254529"/>
                </a:cubicBezTo>
                <a:cubicBezTo>
                  <a:pt x="2016425" y="4253683"/>
                  <a:pt x="2015367" y="4253064"/>
                  <a:pt x="2014065" y="4252674"/>
                </a:cubicBezTo>
                <a:cubicBezTo>
                  <a:pt x="2012763" y="4252283"/>
                  <a:pt x="2011102" y="4252088"/>
                  <a:pt x="2009084" y="4252088"/>
                </a:cubicBezTo>
                <a:close/>
                <a:moveTo>
                  <a:pt x="8549632" y="4251892"/>
                </a:moveTo>
                <a:cubicBezTo>
                  <a:pt x="8545596" y="4251892"/>
                  <a:pt x="8542812" y="4252657"/>
                  <a:pt x="8541282" y="4254187"/>
                </a:cubicBezTo>
                <a:cubicBezTo>
                  <a:pt x="8539752" y="4255718"/>
                  <a:pt x="8538986" y="4258794"/>
                  <a:pt x="8538986" y="4263417"/>
                </a:cubicBezTo>
                <a:cubicBezTo>
                  <a:pt x="8538986" y="4267910"/>
                  <a:pt x="8539736" y="4270905"/>
                  <a:pt x="8541233" y="4272403"/>
                </a:cubicBezTo>
                <a:cubicBezTo>
                  <a:pt x="8542730" y="4273900"/>
                  <a:pt x="8545433" y="4274649"/>
                  <a:pt x="8549340" y="4274649"/>
                </a:cubicBezTo>
                <a:cubicBezTo>
                  <a:pt x="8553376" y="4274649"/>
                  <a:pt x="8556160" y="4273884"/>
                  <a:pt x="8557690" y="4272354"/>
                </a:cubicBezTo>
                <a:cubicBezTo>
                  <a:pt x="8559220" y="4270824"/>
                  <a:pt x="8559986" y="4267747"/>
                  <a:pt x="8559986" y="4263124"/>
                </a:cubicBezTo>
                <a:cubicBezTo>
                  <a:pt x="8559986" y="4258631"/>
                  <a:pt x="8559236" y="4255636"/>
                  <a:pt x="8557739" y="4254139"/>
                </a:cubicBezTo>
                <a:cubicBezTo>
                  <a:pt x="8556242" y="4252641"/>
                  <a:pt x="8553540" y="4251892"/>
                  <a:pt x="8549632" y="4251892"/>
                </a:cubicBezTo>
                <a:close/>
                <a:moveTo>
                  <a:pt x="1396358" y="4251892"/>
                </a:moveTo>
                <a:cubicBezTo>
                  <a:pt x="1392321" y="4251892"/>
                  <a:pt x="1389538" y="4252657"/>
                  <a:pt x="1388008" y="4254187"/>
                </a:cubicBezTo>
                <a:cubicBezTo>
                  <a:pt x="1386478" y="4255718"/>
                  <a:pt x="1385712" y="4258794"/>
                  <a:pt x="1385712" y="4263417"/>
                </a:cubicBezTo>
                <a:cubicBezTo>
                  <a:pt x="1385712" y="4267910"/>
                  <a:pt x="1386461" y="4270905"/>
                  <a:pt x="1387958" y="4272403"/>
                </a:cubicBezTo>
                <a:cubicBezTo>
                  <a:pt x="1389456" y="4273900"/>
                  <a:pt x="1392158" y="4274649"/>
                  <a:pt x="1396065" y="4274649"/>
                </a:cubicBezTo>
                <a:cubicBezTo>
                  <a:pt x="1400102" y="4274649"/>
                  <a:pt x="1402885" y="4273884"/>
                  <a:pt x="1404416" y="4272354"/>
                </a:cubicBezTo>
                <a:cubicBezTo>
                  <a:pt x="1405946" y="4270824"/>
                  <a:pt x="1406712" y="4267747"/>
                  <a:pt x="1406712" y="4263124"/>
                </a:cubicBezTo>
                <a:cubicBezTo>
                  <a:pt x="1406712" y="4258631"/>
                  <a:pt x="1405963" y="4255636"/>
                  <a:pt x="1404464" y="4254139"/>
                </a:cubicBezTo>
                <a:cubicBezTo>
                  <a:pt x="1402967" y="4252641"/>
                  <a:pt x="1400265" y="4251892"/>
                  <a:pt x="1396358" y="4251892"/>
                </a:cubicBezTo>
                <a:close/>
                <a:moveTo>
                  <a:pt x="8394638" y="4231284"/>
                </a:moveTo>
                <a:lnTo>
                  <a:pt x="8408408" y="4231284"/>
                </a:lnTo>
                <a:lnTo>
                  <a:pt x="8408408" y="4249939"/>
                </a:lnTo>
                <a:cubicBezTo>
                  <a:pt x="8404436" y="4254367"/>
                  <a:pt x="8400644" y="4257655"/>
                  <a:pt x="8397030" y="4259803"/>
                </a:cubicBezTo>
                <a:cubicBezTo>
                  <a:pt x="8393416" y="4261952"/>
                  <a:pt x="8389494" y="4263026"/>
                  <a:pt x="8385261" y="4263026"/>
                </a:cubicBezTo>
                <a:cubicBezTo>
                  <a:pt x="8380052" y="4263026"/>
                  <a:pt x="8375999" y="4261675"/>
                  <a:pt x="8373102" y="4258973"/>
                </a:cubicBezTo>
                <a:cubicBezTo>
                  <a:pt x="8370204" y="4256271"/>
                  <a:pt x="8368755" y="4252641"/>
                  <a:pt x="8368755" y="4248083"/>
                </a:cubicBezTo>
                <a:cubicBezTo>
                  <a:pt x="8368755" y="4245414"/>
                  <a:pt x="8369260" y="4243053"/>
                  <a:pt x="8370269" y="4241002"/>
                </a:cubicBezTo>
                <a:cubicBezTo>
                  <a:pt x="8371278" y="4238951"/>
                  <a:pt x="8372858" y="4237193"/>
                  <a:pt x="8375006" y="4235728"/>
                </a:cubicBezTo>
                <a:cubicBezTo>
                  <a:pt x="8377154" y="4234263"/>
                  <a:pt x="8379857" y="4233156"/>
                  <a:pt x="8383112" y="4232407"/>
                </a:cubicBezTo>
                <a:cubicBezTo>
                  <a:pt x="8386368" y="4231659"/>
                  <a:pt x="8390210" y="4231284"/>
                  <a:pt x="8394638" y="4231284"/>
                </a:cubicBezTo>
                <a:close/>
                <a:moveTo>
                  <a:pt x="7223062" y="4231284"/>
                </a:moveTo>
                <a:lnTo>
                  <a:pt x="7236834" y="4231284"/>
                </a:lnTo>
                <a:lnTo>
                  <a:pt x="7236834" y="4249939"/>
                </a:lnTo>
                <a:cubicBezTo>
                  <a:pt x="7232862" y="4254367"/>
                  <a:pt x="7229069" y="4257655"/>
                  <a:pt x="7225456" y="4259803"/>
                </a:cubicBezTo>
                <a:cubicBezTo>
                  <a:pt x="7221842" y="4261952"/>
                  <a:pt x="7217918" y="4263026"/>
                  <a:pt x="7213686" y="4263026"/>
                </a:cubicBezTo>
                <a:cubicBezTo>
                  <a:pt x="7208477" y="4263026"/>
                  <a:pt x="7204424" y="4261675"/>
                  <a:pt x="7201526" y="4258973"/>
                </a:cubicBezTo>
                <a:cubicBezTo>
                  <a:pt x="7198629" y="4256271"/>
                  <a:pt x="7197180" y="4252641"/>
                  <a:pt x="7197180" y="4248083"/>
                </a:cubicBezTo>
                <a:cubicBezTo>
                  <a:pt x="7197180" y="4245414"/>
                  <a:pt x="7197685" y="4243053"/>
                  <a:pt x="7198694" y="4241002"/>
                </a:cubicBezTo>
                <a:cubicBezTo>
                  <a:pt x="7199704" y="4238951"/>
                  <a:pt x="7201282" y="4237193"/>
                  <a:pt x="7203431" y="4235728"/>
                </a:cubicBezTo>
                <a:cubicBezTo>
                  <a:pt x="7205580" y="4234263"/>
                  <a:pt x="7208282" y="4233156"/>
                  <a:pt x="7211538" y="4232407"/>
                </a:cubicBezTo>
                <a:cubicBezTo>
                  <a:pt x="7214793" y="4231659"/>
                  <a:pt x="7218634" y="4231284"/>
                  <a:pt x="7223062" y="4231284"/>
                </a:cubicBezTo>
                <a:close/>
                <a:moveTo>
                  <a:pt x="6041963" y="4231284"/>
                </a:moveTo>
                <a:lnTo>
                  <a:pt x="6055734" y="4231284"/>
                </a:lnTo>
                <a:lnTo>
                  <a:pt x="6055734" y="4249939"/>
                </a:lnTo>
                <a:cubicBezTo>
                  <a:pt x="6051762" y="4254367"/>
                  <a:pt x="6047970" y="4257655"/>
                  <a:pt x="6044356" y="4259803"/>
                </a:cubicBezTo>
                <a:cubicBezTo>
                  <a:pt x="6040742" y="4261952"/>
                  <a:pt x="6036819" y="4263026"/>
                  <a:pt x="6032587" y="4263026"/>
                </a:cubicBezTo>
                <a:cubicBezTo>
                  <a:pt x="6027378" y="4263026"/>
                  <a:pt x="6023325" y="4261675"/>
                  <a:pt x="6020427" y="4258973"/>
                </a:cubicBezTo>
                <a:cubicBezTo>
                  <a:pt x="6017529" y="4256271"/>
                  <a:pt x="6016081" y="4252641"/>
                  <a:pt x="6016081" y="4248083"/>
                </a:cubicBezTo>
                <a:cubicBezTo>
                  <a:pt x="6016081" y="4245414"/>
                  <a:pt x="6016585" y="4243053"/>
                  <a:pt x="6017595" y="4241002"/>
                </a:cubicBezTo>
                <a:cubicBezTo>
                  <a:pt x="6018604" y="4238951"/>
                  <a:pt x="6020183" y="4237193"/>
                  <a:pt x="6022332" y="4235728"/>
                </a:cubicBezTo>
                <a:cubicBezTo>
                  <a:pt x="6024480" y="4234263"/>
                  <a:pt x="6027182" y="4233156"/>
                  <a:pt x="6030438" y="4232407"/>
                </a:cubicBezTo>
                <a:cubicBezTo>
                  <a:pt x="6033693" y="4231659"/>
                  <a:pt x="6037535" y="4231284"/>
                  <a:pt x="6041963" y="4231284"/>
                </a:cubicBezTo>
                <a:close/>
                <a:moveTo>
                  <a:pt x="3689288" y="4231284"/>
                </a:moveTo>
                <a:lnTo>
                  <a:pt x="3703059" y="4231284"/>
                </a:lnTo>
                <a:lnTo>
                  <a:pt x="3703059" y="4249939"/>
                </a:lnTo>
                <a:cubicBezTo>
                  <a:pt x="3699087" y="4254367"/>
                  <a:pt x="3695294" y="4257655"/>
                  <a:pt x="3691681" y="4259803"/>
                </a:cubicBezTo>
                <a:cubicBezTo>
                  <a:pt x="3688067" y="4261952"/>
                  <a:pt x="3684144" y="4263026"/>
                  <a:pt x="3679912" y="4263026"/>
                </a:cubicBezTo>
                <a:cubicBezTo>
                  <a:pt x="3674703" y="4263026"/>
                  <a:pt x="3670649" y="4261675"/>
                  <a:pt x="3667752" y="4258973"/>
                </a:cubicBezTo>
                <a:cubicBezTo>
                  <a:pt x="3664854" y="4256271"/>
                  <a:pt x="3663406" y="4252641"/>
                  <a:pt x="3663406" y="4248083"/>
                </a:cubicBezTo>
                <a:cubicBezTo>
                  <a:pt x="3663406" y="4245414"/>
                  <a:pt x="3663910" y="4243053"/>
                  <a:pt x="3664920" y="4241002"/>
                </a:cubicBezTo>
                <a:cubicBezTo>
                  <a:pt x="3665929" y="4238951"/>
                  <a:pt x="3667508" y="4237193"/>
                  <a:pt x="3669656" y="4235728"/>
                </a:cubicBezTo>
                <a:cubicBezTo>
                  <a:pt x="3671805" y="4234263"/>
                  <a:pt x="3674507" y="4233156"/>
                  <a:pt x="3677763" y="4232407"/>
                </a:cubicBezTo>
                <a:cubicBezTo>
                  <a:pt x="3681019" y="4231659"/>
                  <a:pt x="3684860" y="4231284"/>
                  <a:pt x="3689288" y="4231284"/>
                </a:cubicBezTo>
                <a:close/>
                <a:moveTo>
                  <a:pt x="2793938" y="4231284"/>
                </a:moveTo>
                <a:lnTo>
                  <a:pt x="2807709" y="4231284"/>
                </a:lnTo>
                <a:lnTo>
                  <a:pt x="2807709" y="4249939"/>
                </a:lnTo>
                <a:cubicBezTo>
                  <a:pt x="2803737" y="4254367"/>
                  <a:pt x="2799944" y="4257655"/>
                  <a:pt x="2796331" y="4259803"/>
                </a:cubicBezTo>
                <a:cubicBezTo>
                  <a:pt x="2792717" y="4261952"/>
                  <a:pt x="2788794" y="4263026"/>
                  <a:pt x="2784562" y="4263026"/>
                </a:cubicBezTo>
                <a:cubicBezTo>
                  <a:pt x="2779353" y="4263026"/>
                  <a:pt x="2775299" y="4261675"/>
                  <a:pt x="2772402" y="4258973"/>
                </a:cubicBezTo>
                <a:cubicBezTo>
                  <a:pt x="2769504" y="4256271"/>
                  <a:pt x="2768056" y="4252641"/>
                  <a:pt x="2768056" y="4248083"/>
                </a:cubicBezTo>
                <a:cubicBezTo>
                  <a:pt x="2768056" y="4245414"/>
                  <a:pt x="2768560" y="4243053"/>
                  <a:pt x="2769570" y="4241002"/>
                </a:cubicBezTo>
                <a:cubicBezTo>
                  <a:pt x="2770579" y="4238951"/>
                  <a:pt x="2772158" y="4237193"/>
                  <a:pt x="2774306" y="4235728"/>
                </a:cubicBezTo>
                <a:cubicBezTo>
                  <a:pt x="2776455" y="4234263"/>
                  <a:pt x="2779157" y="4233156"/>
                  <a:pt x="2782413" y="4232407"/>
                </a:cubicBezTo>
                <a:cubicBezTo>
                  <a:pt x="2785669" y="4231659"/>
                  <a:pt x="2789510" y="4231284"/>
                  <a:pt x="2793938" y="4231284"/>
                </a:cubicBezTo>
                <a:close/>
                <a:moveTo>
                  <a:pt x="8287128" y="4192901"/>
                </a:moveTo>
                <a:cubicBezTo>
                  <a:pt x="8291556" y="4192901"/>
                  <a:pt x="8295804" y="4194317"/>
                  <a:pt x="8299874" y="4197149"/>
                </a:cubicBezTo>
                <a:cubicBezTo>
                  <a:pt x="8303943" y="4199981"/>
                  <a:pt x="8308159" y="4204100"/>
                  <a:pt x="8312522" y="4209504"/>
                </a:cubicBezTo>
                <a:lnTo>
                  <a:pt x="8312522" y="4244665"/>
                </a:lnTo>
                <a:cubicBezTo>
                  <a:pt x="8309982" y="4247855"/>
                  <a:pt x="8307573" y="4250541"/>
                  <a:pt x="8305294" y="4252722"/>
                </a:cubicBezTo>
                <a:cubicBezTo>
                  <a:pt x="8303015" y="4254904"/>
                  <a:pt x="8300834" y="4256678"/>
                  <a:pt x="8298750" y="4258045"/>
                </a:cubicBezTo>
                <a:cubicBezTo>
                  <a:pt x="8296666" y="4259413"/>
                  <a:pt x="8294632" y="4260389"/>
                  <a:pt x="8292646" y="4260975"/>
                </a:cubicBezTo>
                <a:cubicBezTo>
                  <a:pt x="8290660" y="4261561"/>
                  <a:pt x="8288592" y="4261854"/>
                  <a:pt x="8286444" y="4261854"/>
                </a:cubicBezTo>
                <a:cubicBezTo>
                  <a:pt x="8282212" y="4261854"/>
                  <a:pt x="8278696" y="4260861"/>
                  <a:pt x="8275896" y="4258876"/>
                </a:cubicBezTo>
                <a:cubicBezTo>
                  <a:pt x="8273096" y="4256890"/>
                  <a:pt x="8270850" y="4254253"/>
                  <a:pt x="8269156" y="4250964"/>
                </a:cubicBezTo>
                <a:cubicBezTo>
                  <a:pt x="8267464" y="4247676"/>
                  <a:pt x="8266276" y="4243916"/>
                  <a:pt x="8265592" y="4239684"/>
                </a:cubicBezTo>
                <a:cubicBezTo>
                  <a:pt x="8264908" y="4235451"/>
                  <a:pt x="8264566" y="4231121"/>
                  <a:pt x="8264566" y="4226694"/>
                </a:cubicBezTo>
                <a:cubicBezTo>
                  <a:pt x="8264566" y="4222527"/>
                  <a:pt x="8264973" y="4218425"/>
                  <a:pt x="8265787" y="4214388"/>
                </a:cubicBezTo>
                <a:cubicBezTo>
                  <a:pt x="8266601" y="4210351"/>
                  <a:pt x="8267904" y="4206737"/>
                  <a:pt x="8269694" y="4203546"/>
                </a:cubicBezTo>
                <a:cubicBezTo>
                  <a:pt x="8271484" y="4200356"/>
                  <a:pt x="8273812" y="4197784"/>
                  <a:pt x="8276677" y="4195831"/>
                </a:cubicBezTo>
                <a:cubicBezTo>
                  <a:pt x="8279542" y="4193877"/>
                  <a:pt x="8283026" y="4192901"/>
                  <a:pt x="8287128" y="4192901"/>
                </a:cubicBezTo>
                <a:close/>
                <a:moveTo>
                  <a:pt x="6886952" y="4192901"/>
                </a:moveTo>
                <a:cubicBezTo>
                  <a:pt x="6891380" y="4192901"/>
                  <a:pt x="6895629" y="4194317"/>
                  <a:pt x="6899698" y="4197149"/>
                </a:cubicBezTo>
                <a:cubicBezTo>
                  <a:pt x="6903768" y="4199981"/>
                  <a:pt x="6907984" y="4204100"/>
                  <a:pt x="6912346" y="4209504"/>
                </a:cubicBezTo>
                <a:lnTo>
                  <a:pt x="6912346" y="4244665"/>
                </a:lnTo>
                <a:cubicBezTo>
                  <a:pt x="6909807" y="4247855"/>
                  <a:pt x="6907398" y="4250541"/>
                  <a:pt x="6905119" y="4252722"/>
                </a:cubicBezTo>
                <a:cubicBezTo>
                  <a:pt x="6902840" y="4254904"/>
                  <a:pt x="6900659" y="4256678"/>
                  <a:pt x="6898575" y="4258045"/>
                </a:cubicBezTo>
                <a:cubicBezTo>
                  <a:pt x="6896492" y="4259413"/>
                  <a:pt x="6894457" y="4260389"/>
                  <a:pt x="6892471" y="4260975"/>
                </a:cubicBezTo>
                <a:cubicBezTo>
                  <a:pt x="6890485" y="4261561"/>
                  <a:pt x="6888418" y="4261854"/>
                  <a:pt x="6886269" y="4261854"/>
                </a:cubicBezTo>
                <a:cubicBezTo>
                  <a:pt x="6882036" y="4261854"/>
                  <a:pt x="6878520" y="4260861"/>
                  <a:pt x="6875721" y="4258876"/>
                </a:cubicBezTo>
                <a:cubicBezTo>
                  <a:pt x="6872921" y="4256890"/>
                  <a:pt x="6870674" y="4254253"/>
                  <a:pt x="6868982" y="4250964"/>
                </a:cubicBezTo>
                <a:cubicBezTo>
                  <a:pt x="6867288" y="4247676"/>
                  <a:pt x="6866100" y="4243916"/>
                  <a:pt x="6865417" y="4239684"/>
                </a:cubicBezTo>
                <a:cubicBezTo>
                  <a:pt x="6864733" y="4235451"/>
                  <a:pt x="6864391" y="4231121"/>
                  <a:pt x="6864391" y="4226694"/>
                </a:cubicBezTo>
                <a:cubicBezTo>
                  <a:pt x="6864391" y="4222527"/>
                  <a:pt x="6864798" y="4218425"/>
                  <a:pt x="6865612" y="4214388"/>
                </a:cubicBezTo>
                <a:cubicBezTo>
                  <a:pt x="6866426" y="4210351"/>
                  <a:pt x="6867728" y="4206737"/>
                  <a:pt x="6869519" y="4203546"/>
                </a:cubicBezTo>
                <a:cubicBezTo>
                  <a:pt x="6871310" y="4200356"/>
                  <a:pt x="6873637" y="4197784"/>
                  <a:pt x="6876502" y="4195831"/>
                </a:cubicBezTo>
                <a:cubicBezTo>
                  <a:pt x="6879367" y="4193877"/>
                  <a:pt x="6882850" y="4192901"/>
                  <a:pt x="6886952" y="4192901"/>
                </a:cubicBezTo>
                <a:close/>
                <a:moveTo>
                  <a:pt x="3477003" y="4192901"/>
                </a:moveTo>
                <a:cubicBezTo>
                  <a:pt x="3481431" y="4192901"/>
                  <a:pt x="3485679" y="4194317"/>
                  <a:pt x="3489749" y="4197149"/>
                </a:cubicBezTo>
                <a:cubicBezTo>
                  <a:pt x="3493818" y="4199981"/>
                  <a:pt x="3498034" y="4204100"/>
                  <a:pt x="3502397" y="4209504"/>
                </a:cubicBezTo>
                <a:lnTo>
                  <a:pt x="3502397" y="4244665"/>
                </a:lnTo>
                <a:cubicBezTo>
                  <a:pt x="3499857" y="4247855"/>
                  <a:pt x="3497448" y="4250541"/>
                  <a:pt x="3495170" y="4252722"/>
                </a:cubicBezTo>
                <a:cubicBezTo>
                  <a:pt x="3492891" y="4254904"/>
                  <a:pt x="3490709" y="4256678"/>
                  <a:pt x="3488626" y="4258045"/>
                </a:cubicBezTo>
                <a:cubicBezTo>
                  <a:pt x="3486542" y="4259413"/>
                  <a:pt x="3484507" y="4260389"/>
                  <a:pt x="3482521" y="4260975"/>
                </a:cubicBezTo>
                <a:cubicBezTo>
                  <a:pt x="3480536" y="4261561"/>
                  <a:pt x="3478468" y="4261854"/>
                  <a:pt x="3476320" y="4261854"/>
                </a:cubicBezTo>
                <a:cubicBezTo>
                  <a:pt x="3472087" y="4261854"/>
                  <a:pt x="3468571" y="4260861"/>
                  <a:pt x="3465771" y="4258876"/>
                </a:cubicBezTo>
                <a:cubicBezTo>
                  <a:pt x="3462972" y="4256890"/>
                  <a:pt x="3460725" y="4254253"/>
                  <a:pt x="3459032" y="4250964"/>
                </a:cubicBezTo>
                <a:cubicBezTo>
                  <a:pt x="3457339" y="4247676"/>
                  <a:pt x="3456151" y="4243916"/>
                  <a:pt x="3455467" y="4239684"/>
                </a:cubicBezTo>
                <a:cubicBezTo>
                  <a:pt x="3454784" y="4235451"/>
                  <a:pt x="3454442" y="4231121"/>
                  <a:pt x="3454442" y="4226694"/>
                </a:cubicBezTo>
                <a:cubicBezTo>
                  <a:pt x="3454442" y="4222527"/>
                  <a:pt x="3454849" y="4218425"/>
                  <a:pt x="3455663" y="4214388"/>
                </a:cubicBezTo>
                <a:cubicBezTo>
                  <a:pt x="3456476" y="4210351"/>
                  <a:pt x="3457779" y="4206737"/>
                  <a:pt x="3459569" y="4203546"/>
                </a:cubicBezTo>
                <a:cubicBezTo>
                  <a:pt x="3461360" y="4200356"/>
                  <a:pt x="3463688" y="4197784"/>
                  <a:pt x="3466553" y="4195831"/>
                </a:cubicBezTo>
                <a:cubicBezTo>
                  <a:pt x="3469418" y="4193877"/>
                  <a:pt x="3472901" y="4192901"/>
                  <a:pt x="3477003" y="4192901"/>
                </a:cubicBezTo>
                <a:close/>
                <a:moveTo>
                  <a:pt x="3191253" y="4192901"/>
                </a:moveTo>
                <a:cubicBezTo>
                  <a:pt x="3195681" y="4192901"/>
                  <a:pt x="3199929" y="4194317"/>
                  <a:pt x="3203999" y="4197149"/>
                </a:cubicBezTo>
                <a:cubicBezTo>
                  <a:pt x="3208069" y="4199981"/>
                  <a:pt x="3212284" y="4204100"/>
                  <a:pt x="3216647" y="4209504"/>
                </a:cubicBezTo>
                <a:lnTo>
                  <a:pt x="3216647" y="4244665"/>
                </a:lnTo>
                <a:cubicBezTo>
                  <a:pt x="3214108" y="4247855"/>
                  <a:pt x="3211699" y="4250541"/>
                  <a:pt x="3209420" y="4252722"/>
                </a:cubicBezTo>
                <a:cubicBezTo>
                  <a:pt x="3207141" y="4254904"/>
                  <a:pt x="3204959" y="4256678"/>
                  <a:pt x="3202876" y="4258045"/>
                </a:cubicBezTo>
                <a:cubicBezTo>
                  <a:pt x="3200792" y="4259413"/>
                  <a:pt x="3198757" y="4260389"/>
                  <a:pt x="3196771" y="4260975"/>
                </a:cubicBezTo>
                <a:cubicBezTo>
                  <a:pt x="3194785" y="4261561"/>
                  <a:pt x="3192718" y="4261854"/>
                  <a:pt x="3190569" y="4261854"/>
                </a:cubicBezTo>
                <a:cubicBezTo>
                  <a:pt x="3186337" y="4261854"/>
                  <a:pt x="3182821" y="4260861"/>
                  <a:pt x="3180021" y="4258876"/>
                </a:cubicBezTo>
                <a:cubicBezTo>
                  <a:pt x="3177221" y="4256890"/>
                  <a:pt x="3174975" y="4254253"/>
                  <a:pt x="3173282" y="4250964"/>
                </a:cubicBezTo>
                <a:cubicBezTo>
                  <a:pt x="3171589" y="4247676"/>
                  <a:pt x="3170401" y="4243916"/>
                  <a:pt x="3169717" y="4239684"/>
                </a:cubicBezTo>
                <a:cubicBezTo>
                  <a:pt x="3169034" y="4235451"/>
                  <a:pt x="3168692" y="4231121"/>
                  <a:pt x="3168692" y="4226694"/>
                </a:cubicBezTo>
                <a:cubicBezTo>
                  <a:pt x="3168692" y="4222527"/>
                  <a:pt x="3169099" y="4218425"/>
                  <a:pt x="3169913" y="4214388"/>
                </a:cubicBezTo>
                <a:cubicBezTo>
                  <a:pt x="3170726" y="4210351"/>
                  <a:pt x="3172029" y="4206737"/>
                  <a:pt x="3173819" y="4203546"/>
                </a:cubicBezTo>
                <a:cubicBezTo>
                  <a:pt x="3175610" y="4200356"/>
                  <a:pt x="3177938" y="4197784"/>
                  <a:pt x="3180803" y="4195831"/>
                </a:cubicBezTo>
                <a:cubicBezTo>
                  <a:pt x="3183668" y="4193877"/>
                  <a:pt x="3187151" y="4192901"/>
                  <a:pt x="3191253" y="4192901"/>
                </a:cubicBezTo>
                <a:close/>
                <a:moveTo>
                  <a:pt x="2123586" y="4192901"/>
                </a:moveTo>
                <a:cubicBezTo>
                  <a:pt x="2127778" y="4192901"/>
                  <a:pt x="2131284" y="4193877"/>
                  <a:pt x="2134101" y="4195831"/>
                </a:cubicBezTo>
                <a:cubicBezTo>
                  <a:pt x="2136918" y="4197784"/>
                  <a:pt x="2139161" y="4200388"/>
                  <a:pt x="2140832" y="4203644"/>
                </a:cubicBezTo>
                <a:cubicBezTo>
                  <a:pt x="2142503" y="4206900"/>
                  <a:pt x="2143682" y="4210627"/>
                  <a:pt x="2144369" y="4214827"/>
                </a:cubicBezTo>
                <a:cubicBezTo>
                  <a:pt x="2145057" y="4219027"/>
                  <a:pt x="2145401" y="4223373"/>
                  <a:pt x="2145401" y="4227866"/>
                </a:cubicBezTo>
                <a:cubicBezTo>
                  <a:pt x="2145401" y="4231968"/>
                  <a:pt x="2144975" y="4236037"/>
                  <a:pt x="2144124" y="4240074"/>
                </a:cubicBezTo>
                <a:cubicBezTo>
                  <a:pt x="2143272" y="4244111"/>
                  <a:pt x="2141945" y="4247758"/>
                  <a:pt x="2140144" y="4251013"/>
                </a:cubicBezTo>
                <a:cubicBezTo>
                  <a:pt x="2138342" y="4254269"/>
                  <a:pt x="2135983" y="4256873"/>
                  <a:pt x="2133068" y="4258827"/>
                </a:cubicBezTo>
                <a:cubicBezTo>
                  <a:pt x="2130153" y="4260780"/>
                  <a:pt x="2126665" y="4261757"/>
                  <a:pt x="2122603" y="4261757"/>
                </a:cubicBezTo>
                <a:cubicBezTo>
                  <a:pt x="2118214" y="4261757"/>
                  <a:pt x="2114022" y="4260324"/>
                  <a:pt x="2110025" y="4257459"/>
                </a:cubicBezTo>
                <a:cubicBezTo>
                  <a:pt x="2106029" y="4254594"/>
                  <a:pt x="2101803" y="4250460"/>
                  <a:pt x="2097348" y="4245055"/>
                </a:cubicBezTo>
                <a:lnTo>
                  <a:pt x="2097348" y="4210090"/>
                </a:lnTo>
                <a:cubicBezTo>
                  <a:pt x="2099903" y="4206900"/>
                  <a:pt x="2102326" y="4204214"/>
                  <a:pt x="2104620" y="4202033"/>
                </a:cubicBezTo>
                <a:cubicBezTo>
                  <a:pt x="2106913" y="4199851"/>
                  <a:pt x="2109107" y="4198093"/>
                  <a:pt x="2111204" y="4196758"/>
                </a:cubicBezTo>
                <a:cubicBezTo>
                  <a:pt x="2113300" y="4195424"/>
                  <a:pt x="2115364" y="4194447"/>
                  <a:pt x="2117394" y="4193828"/>
                </a:cubicBezTo>
                <a:cubicBezTo>
                  <a:pt x="2119425" y="4193210"/>
                  <a:pt x="2121489" y="4192901"/>
                  <a:pt x="2123586" y="4192901"/>
                </a:cubicBezTo>
                <a:close/>
                <a:moveTo>
                  <a:pt x="7748550" y="4192510"/>
                </a:moveTo>
                <a:cubicBezTo>
                  <a:pt x="7753741" y="4192510"/>
                  <a:pt x="7758078" y="4193438"/>
                  <a:pt x="7761559" y="4195293"/>
                </a:cubicBezTo>
                <a:cubicBezTo>
                  <a:pt x="7765042" y="4197149"/>
                  <a:pt x="7767800" y="4199672"/>
                  <a:pt x="7769838" y="4202863"/>
                </a:cubicBezTo>
                <a:cubicBezTo>
                  <a:pt x="7771874" y="4206053"/>
                  <a:pt x="7773336" y="4209765"/>
                  <a:pt x="7774224" y="4213997"/>
                </a:cubicBezTo>
                <a:cubicBezTo>
                  <a:pt x="7775110" y="4218229"/>
                  <a:pt x="7775554" y="4222722"/>
                  <a:pt x="7775554" y="4227475"/>
                </a:cubicBezTo>
                <a:cubicBezTo>
                  <a:pt x="7775554" y="4232554"/>
                  <a:pt x="7775028" y="4237209"/>
                  <a:pt x="7773977" y="4241442"/>
                </a:cubicBezTo>
                <a:cubicBezTo>
                  <a:pt x="7772926" y="4245674"/>
                  <a:pt x="7771283" y="4249320"/>
                  <a:pt x="7769050" y="4252381"/>
                </a:cubicBezTo>
                <a:cubicBezTo>
                  <a:pt x="7766815" y="4255441"/>
                  <a:pt x="7763958" y="4257817"/>
                  <a:pt x="7760476" y="4259510"/>
                </a:cubicBezTo>
                <a:cubicBezTo>
                  <a:pt x="7756994" y="4261203"/>
                  <a:pt x="7752888" y="4262050"/>
                  <a:pt x="7748156" y="4262050"/>
                </a:cubicBezTo>
                <a:cubicBezTo>
                  <a:pt x="7742966" y="4262050"/>
                  <a:pt x="7738630" y="4261122"/>
                  <a:pt x="7735148" y="4259266"/>
                </a:cubicBezTo>
                <a:cubicBezTo>
                  <a:pt x="7731666" y="4257411"/>
                  <a:pt x="7728890" y="4254904"/>
                  <a:pt x="7726820" y="4251746"/>
                </a:cubicBezTo>
                <a:cubicBezTo>
                  <a:pt x="7724752" y="4248588"/>
                  <a:pt x="7723273" y="4244893"/>
                  <a:pt x="7722386" y="4240660"/>
                </a:cubicBezTo>
                <a:cubicBezTo>
                  <a:pt x="7721499" y="4236428"/>
                  <a:pt x="7721055" y="4231903"/>
                  <a:pt x="7721055" y="4227084"/>
                </a:cubicBezTo>
                <a:cubicBezTo>
                  <a:pt x="7721055" y="4222071"/>
                  <a:pt x="7721597" y="4217448"/>
                  <a:pt x="7722682" y="4213216"/>
                </a:cubicBezTo>
                <a:cubicBezTo>
                  <a:pt x="7723765" y="4208983"/>
                  <a:pt x="7725424" y="4205321"/>
                  <a:pt x="7727658" y="4202228"/>
                </a:cubicBezTo>
                <a:cubicBezTo>
                  <a:pt x="7729892" y="4199135"/>
                  <a:pt x="7732733" y="4196742"/>
                  <a:pt x="7736182" y="4195049"/>
                </a:cubicBezTo>
                <a:cubicBezTo>
                  <a:pt x="7739632" y="4193356"/>
                  <a:pt x="7743754" y="4192510"/>
                  <a:pt x="7748550" y="4192510"/>
                </a:cubicBezTo>
                <a:close/>
                <a:moveTo>
                  <a:pt x="6615076" y="4192510"/>
                </a:moveTo>
                <a:cubicBezTo>
                  <a:pt x="6620266" y="4192510"/>
                  <a:pt x="6624603" y="4193438"/>
                  <a:pt x="6628085" y="4195293"/>
                </a:cubicBezTo>
                <a:cubicBezTo>
                  <a:pt x="6631567" y="4197149"/>
                  <a:pt x="6634326" y="4199672"/>
                  <a:pt x="6636363" y="4202863"/>
                </a:cubicBezTo>
                <a:cubicBezTo>
                  <a:pt x="6638399" y="4206053"/>
                  <a:pt x="6639862" y="4209765"/>
                  <a:pt x="6640749" y="4213997"/>
                </a:cubicBezTo>
                <a:cubicBezTo>
                  <a:pt x="6641636" y="4218229"/>
                  <a:pt x="6642079" y="4222722"/>
                  <a:pt x="6642079" y="4227475"/>
                </a:cubicBezTo>
                <a:cubicBezTo>
                  <a:pt x="6642079" y="4232554"/>
                  <a:pt x="6641554" y="4237209"/>
                  <a:pt x="6640502" y="4241442"/>
                </a:cubicBezTo>
                <a:cubicBezTo>
                  <a:pt x="6639451" y="4245674"/>
                  <a:pt x="6637809" y="4249320"/>
                  <a:pt x="6635575" y="4252381"/>
                </a:cubicBezTo>
                <a:cubicBezTo>
                  <a:pt x="6633341" y="4255441"/>
                  <a:pt x="6630484" y="4257817"/>
                  <a:pt x="6627001" y="4259510"/>
                </a:cubicBezTo>
                <a:cubicBezTo>
                  <a:pt x="6623519" y="4261203"/>
                  <a:pt x="6619413" y="4262050"/>
                  <a:pt x="6614682" y="4262050"/>
                </a:cubicBezTo>
                <a:cubicBezTo>
                  <a:pt x="6609491" y="4262050"/>
                  <a:pt x="6605156" y="4261122"/>
                  <a:pt x="6601673" y="4259266"/>
                </a:cubicBezTo>
                <a:cubicBezTo>
                  <a:pt x="6598191" y="4257411"/>
                  <a:pt x="6595415" y="4254904"/>
                  <a:pt x="6593346" y="4251746"/>
                </a:cubicBezTo>
                <a:cubicBezTo>
                  <a:pt x="6591277" y="4248588"/>
                  <a:pt x="6589798" y="4244893"/>
                  <a:pt x="6588911" y="4240660"/>
                </a:cubicBezTo>
                <a:cubicBezTo>
                  <a:pt x="6588024" y="4236428"/>
                  <a:pt x="6587580" y="4231903"/>
                  <a:pt x="6587580" y="4227084"/>
                </a:cubicBezTo>
                <a:cubicBezTo>
                  <a:pt x="6587580" y="4222071"/>
                  <a:pt x="6588123" y="4217448"/>
                  <a:pt x="6589207" y="4213216"/>
                </a:cubicBezTo>
                <a:cubicBezTo>
                  <a:pt x="6590291" y="4208983"/>
                  <a:pt x="6591949" y="4205321"/>
                  <a:pt x="6594183" y="4202228"/>
                </a:cubicBezTo>
                <a:cubicBezTo>
                  <a:pt x="6596417" y="4199135"/>
                  <a:pt x="6599259" y="4196742"/>
                  <a:pt x="6602708" y="4195049"/>
                </a:cubicBezTo>
                <a:cubicBezTo>
                  <a:pt x="6606157" y="4193356"/>
                  <a:pt x="6610280" y="4192510"/>
                  <a:pt x="6615076" y="4192510"/>
                </a:cubicBezTo>
                <a:close/>
                <a:moveTo>
                  <a:pt x="5338726" y="4192510"/>
                </a:moveTo>
                <a:cubicBezTo>
                  <a:pt x="5343916" y="4192510"/>
                  <a:pt x="5348253" y="4193438"/>
                  <a:pt x="5351735" y="4195293"/>
                </a:cubicBezTo>
                <a:cubicBezTo>
                  <a:pt x="5355217" y="4197149"/>
                  <a:pt x="5357976" y="4199672"/>
                  <a:pt x="5360013" y="4202863"/>
                </a:cubicBezTo>
                <a:cubicBezTo>
                  <a:pt x="5362050" y="4206053"/>
                  <a:pt x="5363512" y="4209765"/>
                  <a:pt x="5364399" y="4213997"/>
                </a:cubicBezTo>
                <a:cubicBezTo>
                  <a:pt x="5365286" y="4218229"/>
                  <a:pt x="5365730" y="4222722"/>
                  <a:pt x="5365730" y="4227475"/>
                </a:cubicBezTo>
                <a:cubicBezTo>
                  <a:pt x="5365730" y="4232554"/>
                  <a:pt x="5365204" y="4237209"/>
                  <a:pt x="5364152" y="4241442"/>
                </a:cubicBezTo>
                <a:cubicBezTo>
                  <a:pt x="5363101" y="4245674"/>
                  <a:pt x="5361458" y="4249320"/>
                  <a:pt x="5359225" y="4252381"/>
                </a:cubicBezTo>
                <a:cubicBezTo>
                  <a:pt x="5356991" y="4255441"/>
                  <a:pt x="5354133" y="4257817"/>
                  <a:pt x="5350651" y="4259510"/>
                </a:cubicBezTo>
                <a:cubicBezTo>
                  <a:pt x="5347169" y="4261203"/>
                  <a:pt x="5343063" y="4262050"/>
                  <a:pt x="5338332" y="4262050"/>
                </a:cubicBezTo>
                <a:cubicBezTo>
                  <a:pt x="5333142" y="4262050"/>
                  <a:pt x="5328805" y="4261122"/>
                  <a:pt x="5325323" y="4259266"/>
                </a:cubicBezTo>
                <a:cubicBezTo>
                  <a:pt x="5321841" y="4257411"/>
                  <a:pt x="5319065" y="4254904"/>
                  <a:pt x="5316996" y="4251746"/>
                </a:cubicBezTo>
                <a:cubicBezTo>
                  <a:pt x="5314927" y="4248588"/>
                  <a:pt x="5313449" y="4244893"/>
                  <a:pt x="5312561" y="4240660"/>
                </a:cubicBezTo>
                <a:cubicBezTo>
                  <a:pt x="5311674" y="4236428"/>
                  <a:pt x="5311231" y="4231903"/>
                  <a:pt x="5311231" y="4227084"/>
                </a:cubicBezTo>
                <a:cubicBezTo>
                  <a:pt x="5311231" y="4222071"/>
                  <a:pt x="5311773" y="4217448"/>
                  <a:pt x="5312857" y="4213216"/>
                </a:cubicBezTo>
                <a:cubicBezTo>
                  <a:pt x="5313941" y="4208983"/>
                  <a:pt x="5315599" y="4205321"/>
                  <a:pt x="5317833" y="4202228"/>
                </a:cubicBezTo>
                <a:cubicBezTo>
                  <a:pt x="5320067" y="4199135"/>
                  <a:pt x="5322908" y="4196742"/>
                  <a:pt x="5326358" y="4195049"/>
                </a:cubicBezTo>
                <a:cubicBezTo>
                  <a:pt x="5329807" y="4193356"/>
                  <a:pt x="5333930" y="4192510"/>
                  <a:pt x="5338726" y="4192510"/>
                </a:cubicBezTo>
                <a:close/>
                <a:moveTo>
                  <a:pt x="4033801" y="4192510"/>
                </a:moveTo>
                <a:cubicBezTo>
                  <a:pt x="4038991" y="4192510"/>
                  <a:pt x="4043328" y="4193438"/>
                  <a:pt x="4046810" y="4195293"/>
                </a:cubicBezTo>
                <a:cubicBezTo>
                  <a:pt x="4050292" y="4197149"/>
                  <a:pt x="4053051" y="4199672"/>
                  <a:pt x="4055088" y="4202863"/>
                </a:cubicBezTo>
                <a:cubicBezTo>
                  <a:pt x="4057125" y="4206053"/>
                  <a:pt x="4058587" y="4209765"/>
                  <a:pt x="4059474" y="4213997"/>
                </a:cubicBezTo>
                <a:cubicBezTo>
                  <a:pt x="4060361" y="4218229"/>
                  <a:pt x="4060805" y="4222722"/>
                  <a:pt x="4060805" y="4227475"/>
                </a:cubicBezTo>
                <a:cubicBezTo>
                  <a:pt x="4060805" y="4232554"/>
                  <a:pt x="4060279" y="4237209"/>
                  <a:pt x="4059227" y="4241442"/>
                </a:cubicBezTo>
                <a:cubicBezTo>
                  <a:pt x="4058176" y="4245674"/>
                  <a:pt x="4056533" y="4249320"/>
                  <a:pt x="4054300" y="4252381"/>
                </a:cubicBezTo>
                <a:cubicBezTo>
                  <a:pt x="4052066" y="4255441"/>
                  <a:pt x="4049208" y="4257817"/>
                  <a:pt x="4045726" y="4259510"/>
                </a:cubicBezTo>
                <a:cubicBezTo>
                  <a:pt x="4042244" y="4261203"/>
                  <a:pt x="4038138" y="4262050"/>
                  <a:pt x="4033407" y="4262050"/>
                </a:cubicBezTo>
                <a:cubicBezTo>
                  <a:pt x="4028216" y="4262050"/>
                  <a:pt x="4023880" y="4261122"/>
                  <a:pt x="4020398" y="4259266"/>
                </a:cubicBezTo>
                <a:cubicBezTo>
                  <a:pt x="4016916" y="4257411"/>
                  <a:pt x="4014141" y="4254904"/>
                  <a:pt x="4012071" y="4251746"/>
                </a:cubicBezTo>
                <a:cubicBezTo>
                  <a:pt x="4010002" y="4248588"/>
                  <a:pt x="4008524" y="4244893"/>
                  <a:pt x="4007636" y="4240660"/>
                </a:cubicBezTo>
                <a:cubicBezTo>
                  <a:pt x="4006749" y="4236428"/>
                  <a:pt x="4006306" y="4231903"/>
                  <a:pt x="4006306" y="4227084"/>
                </a:cubicBezTo>
                <a:cubicBezTo>
                  <a:pt x="4006306" y="4222071"/>
                  <a:pt x="4006848" y="4217448"/>
                  <a:pt x="4007932" y="4213216"/>
                </a:cubicBezTo>
                <a:cubicBezTo>
                  <a:pt x="4009016" y="4208983"/>
                  <a:pt x="4010675" y="4205321"/>
                  <a:pt x="4012908" y="4202228"/>
                </a:cubicBezTo>
                <a:cubicBezTo>
                  <a:pt x="4015142" y="4199135"/>
                  <a:pt x="4017983" y="4196742"/>
                  <a:pt x="4021433" y="4195049"/>
                </a:cubicBezTo>
                <a:cubicBezTo>
                  <a:pt x="4024882" y="4193356"/>
                  <a:pt x="4029005" y="4192510"/>
                  <a:pt x="4033801" y="4192510"/>
                </a:cubicBezTo>
                <a:close/>
                <a:moveTo>
                  <a:pt x="2576476" y="4192510"/>
                </a:moveTo>
                <a:cubicBezTo>
                  <a:pt x="2581667" y="4192510"/>
                  <a:pt x="2586003" y="4193438"/>
                  <a:pt x="2589485" y="4195293"/>
                </a:cubicBezTo>
                <a:cubicBezTo>
                  <a:pt x="2592967" y="4197149"/>
                  <a:pt x="2595726" y="4199672"/>
                  <a:pt x="2597763" y="4202863"/>
                </a:cubicBezTo>
                <a:cubicBezTo>
                  <a:pt x="2599800" y="4206053"/>
                  <a:pt x="2601262" y="4209765"/>
                  <a:pt x="2602149" y="4213997"/>
                </a:cubicBezTo>
                <a:cubicBezTo>
                  <a:pt x="2603036" y="4218229"/>
                  <a:pt x="2603480" y="4222722"/>
                  <a:pt x="2603480" y="4227475"/>
                </a:cubicBezTo>
                <a:cubicBezTo>
                  <a:pt x="2603480" y="4232554"/>
                  <a:pt x="2602954" y="4237209"/>
                  <a:pt x="2601902" y="4241442"/>
                </a:cubicBezTo>
                <a:cubicBezTo>
                  <a:pt x="2600851" y="4245674"/>
                  <a:pt x="2599209" y="4249320"/>
                  <a:pt x="2596975" y="4252381"/>
                </a:cubicBezTo>
                <a:cubicBezTo>
                  <a:pt x="2594741" y="4255441"/>
                  <a:pt x="2591883" y="4257817"/>
                  <a:pt x="2588401" y="4259510"/>
                </a:cubicBezTo>
                <a:cubicBezTo>
                  <a:pt x="2584920" y="4261203"/>
                  <a:pt x="2580813" y="4262050"/>
                  <a:pt x="2576082" y="4262050"/>
                </a:cubicBezTo>
                <a:cubicBezTo>
                  <a:pt x="2570891" y="4262050"/>
                  <a:pt x="2566555" y="4261122"/>
                  <a:pt x="2563073" y="4259266"/>
                </a:cubicBezTo>
                <a:cubicBezTo>
                  <a:pt x="2559591" y="4257411"/>
                  <a:pt x="2556816" y="4254904"/>
                  <a:pt x="2554746" y="4251746"/>
                </a:cubicBezTo>
                <a:cubicBezTo>
                  <a:pt x="2552677" y="4248588"/>
                  <a:pt x="2551199" y="4244893"/>
                  <a:pt x="2550311" y="4240660"/>
                </a:cubicBezTo>
                <a:cubicBezTo>
                  <a:pt x="2549424" y="4236428"/>
                  <a:pt x="2548981" y="4231903"/>
                  <a:pt x="2548981" y="4227084"/>
                </a:cubicBezTo>
                <a:cubicBezTo>
                  <a:pt x="2548981" y="4222071"/>
                  <a:pt x="2549523" y="4217448"/>
                  <a:pt x="2550607" y="4213216"/>
                </a:cubicBezTo>
                <a:cubicBezTo>
                  <a:pt x="2551691" y="4208983"/>
                  <a:pt x="2553350" y="4205321"/>
                  <a:pt x="2555583" y="4202228"/>
                </a:cubicBezTo>
                <a:cubicBezTo>
                  <a:pt x="2557817" y="4199135"/>
                  <a:pt x="2560658" y="4196742"/>
                  <a:pt x="2564108" y="4195049"/>
                </a:cubicBezTo>
                <a:cubicBezTo>
                  <a:pt x="2567557" y="4193356"/>
                  <a:pt x="2571680" y="4192510"/>
                  <a:pt x="2576476" y="4192510"/>
                </a:cubicBezTo>
                <a:close/>
                <a:moveTo>
                  <a:pt x="8146064" y="4191631"/>
                </a:moveTo>
                <a:cubicBezTo>
                  <a:pt x="8153860" y="4191631"/>
                  <a:pt x="8159740" y="4194040"/>
                  <a:pt x="8163702" y="4198858"/>
                </a:cubicBezTo>
                <a:cubicBezTo>
                  <a:pt x="8167665" y="4203677"/>
                  <a:pt x="8169549" y="4210318"/>
                  <a:pt x="8169354" y="4218783"/>
                </a:cubicBezTo>
                <a:lnTo>
                  <a:pt x="8121398" y="4218783"/>
                </a:lnTo>
                <a:cubicBezTo>
                  <a:pt x="8121530" y="4215201"/>
                  <a:pt x="8122152" y="4211767"/>
                  <a:pt x="8123266" y="4208479"/>
                </a:cubicBezTo>
                <a:cubicBezTo>
                  <a:pt x="8124379" y="4205190"/>
                  <a:pt x="8125952" y="4202309"/>
                  <a:pt x="8127982" y="4199835"/>
                </a:cubicBezTo>
                <a:cubicBezTo>
                  <a:pt x="8130014" y="4197361"/>
                  <a:pt x="8132536" y="4195375"/>
                  <a:pt x="8135550" y="4193877"/>
                </a:cubicBezTo>
                <a:cubicBezTo>
                  <a:pt x="8138563" y="4192380"/>
                  <a:pt x="8142068" y="4191631"/>
                  <a:pt x="8146064" y="4191631"/>
                </a:cubicBezTo>
                <a:close/>
                <a:moveTo>
                  <a:pt x="7469789" y="4191631"/>
                </a:moveTo>
                <a:cubicBezTo>
                  <a:pt x="7477585" y="4191631"/>
                  <a:pt x="7483465" y="4194040"/>
                  <a:pt x="7487427" y="4198858"/>
                </a:cubicBezTo>
                <a:cubicBezTo>
                  <a:pt x="7491390" y="4203677"/>
                  <a:pt x="7493274" y="4210318"/>
                  <a:pt x="7493078" y="4218783"/>
                </a:cubicBezTo>
                <a:lnTo>
                  <a:pt x="7445123" y="4218783"/>
                </a:lnTo>
                <a:cubicBezTo>
                  <a:pt x="7445254" y="4215201"/>
                  <a:pt x="7445876" y="4211767"/>
                  <a:pt x="7446990" y="4208479"/>
                </a:cubicBezTo>
                <a:cubicBezTo>
                  <a:pt x="7448104" y="4205190"/>
                  <a:pt x="7449676" y="4202309"/>
                  <a:pt x="7451707" y="4199835"/>
                </a:cubicBezTo>
                <a:cubicBezTo>
                  <a:pt x="7453738" y="4197361"/>
                  <a:pt x="7456261" y="4195375"/>
                  <a:pt x="7459274" y="4193877"/>
                </a:cubicBezTo>
                <a:cubicBezTo>
                  <a:pt x="7462288" y="4192380"/>
                  <a:pt x="7465793" y="4191631"/>
                  <a:pt x="7469789" y="4191631"/>
                </a:cubicBezTo>
                <a:close/>
                <a:moveTo>
                  <a:pt x="6793514" y="4191631"/>
                </a:moveTo>
                <a:cubicBezTo>
                  <a:pt x="6801310" y="4191631"/>
                  <a:pt x="6807190" y="4194040"/>
                  <a:pt x="6811152" y="4198858"/>
                </a:cubicBezTo>
                <a:cubicBezTo>
                  <a:pt x="6815115" y="4203677"/>
                  <a:pt x="6816999" y="4210318"/>
                  <a:pt x="6816804" y="4218783"/>
                </a:cubicBezTo>
                <a:lnTo>
                  <a:pt x="6768848" y="4218783"/>
                </a:lnTo>
                <a:cubicBezTo>
                  <a:pt x="6768980" y="4215201"/>
                  <a:pt x="6769602" y="4211767"/>
                  <a:pt x="6770716" y="4208479"/>
                </a:cubicBezTo>
                <a:cubicBezTo>
                  <a:pt x="6771829" y="4205190"/>
                  <a:pt x="6773402" y="4202309"/>
                  <a:pt x="6775432" y="4199835"/>
                </a:cubicBezTo>
                <a:cubicBezTo>
                  <a:pt x="6777464" y="4197361"/>
                  <a:pt x="6779986" y="4195375"/>
                  <a:pt x="6783000" y="4193877"/>
                </a:cubicBezTo>
                <a:cubicBezTo>
                  <a:pt x="6786013" y="4192380"/>
                  <a:pt x="6789518" y="4191631"/>
                  <a:pt x="6793514" y="4191631"/>
                </a:cubicBezTo>
                <a:close/>
                <a:moveTo>
                  <a:pt x="6336314" y="4191631"/>
                </a:moveTo>
                <a:cubicBezTo>
                  <a:pt x="6344111" y="4191631"/>
                  <a:pt x="6349990" y="4194040"/>
                  <a:pt x="6353953" y="4198858"/>
                </a:cubicBezTo>
                <a:cubicBezTo>
                  <a:pt x="6357915" y="4203677"/>
                  <a:pt x="6359799" y="4210318"/>
                  <a:pt x="6359604" y="4218783"/>
                </a:cubicBezTo>
                <a:lnTo>
                  <a:pt x="6311648" y="4218783"/>
                </a:lnTo>
                <a:cubicBezTo>
                  <a:pt x="6311780" y="4215201"/>
                  <a:pt x="6312402" y="4211767"/>
                  <a:pt x="6313516" y="4208479"/>
                </a:cubicBezTo>
                <a:cubicBezTo>
                  <a:pt x="6314629" y="4205190"/>
                  <a:pt x="6316202" y="4202309"/>
                  <a:pt x="6318233" y="4199835"/>
                </a:cubicBezTo>
                <a:cubicBezTo>
                  <a:pt x="6320264" y="4197361"/>
                  <a:pt x="6322786" y="4195375"/>
                  <a:pt x="6325800" y="4193877"/>
                </a:cubicBezTo>
                <a:cubicBezTo>
                  <a:pt x="6328814" y="4192380"/>
                  <a:pt x="6332318" y="4191631"/>
                  <a:pt x="6336314" y="4191631"/>
                </a:cubicBezTo>
                <a:close/>
                <a:moveTo>
                  <a:pt x="5669564" y="4191631"/>
                </a:moveTo>
                <a:cubicBezTo>
                  <a:pt x="5677361" y="4191631"/>
                  <a:pt x="5683240" y="4194040"/>
                  <a:pt x="5687203" y="4198858"/>
                </a:cubicBezTo>
                <a:cubicBezTo>
                  <a:pt x="5691166" y="4203677"/>
                  <a:pt x="5693049" y="4210318"/>
                  <a:pt x="5692854" y="4218783"/>
                </a:cubicBezTo>
                <a:lnTo>
                  <a:pt x="5644899" y="4218783"/>
                </a:lnTo>
                <a:cubicBezTo>
                  <a:pt x="5645030" y="4215201"/>
                  <a:pt x="5645653" y="4211767"/>
                  <a:pt x="5646766" y="4208479"/>
                </a:cubicBezTo>
                <a:cubicBezTo>
                  <a:pt x="5647879" y="4205190"/>
                  <a:pt x="5649452" y="4202309"/>
                  <a:pt x="5651483" y="4199835"/>
                </a:cubicBezTo>
                <a:cubicBezTo>
                  <a:pt x="5653514" y="4197361"/>
                  <a:pt x="5656037" y="4195375"/>
                  <a:pt x="5659050" y="4193877"/>
                </a:cubicBezTo>
                <a:cubicBezTo>
                  <a:pt x="5662063" y="4192380"/>
                  <a:pt x="5665568" y="4191631"/>
                  <a:pt x="5669564" y="4191631"/>
                </a:cubicBezTo>
                <a:close/>
                <a:moveTo>
                  <a:pt x="5040915" y="4191631"/>
                </a:moveTo>
                <a:cubicBezTo>
                  <a:pt x="5048711" y="4191631"/>
                  <a:pt x="5054590" y="4194040"/>
                  <a:pt x="5058553" y="4198858"/>
                </a:cubicBezTo>
                <a:cubicBezTo>
                  <a:pt x="5062516" y="4203677"/>
                  <a:pt x="5064399" y="4210318"/>
                  <a:pt x="5064204" y="4218783"/>
                </a:cubicBezTo>
                <a:lnTo>
                  <a:pt x="5016249" y="4218783"/>
                </a:lnTo>
                <a:cubicBezTo>
                  <a:pt x="5016380" y="4215201"/>
                  <a:pt x="5017002" y="4211767"/>
                  <a:pt x="5018116" y="4208479"/>
                </a:cubicBezTo>
                <a:cubicBezTo>
                  <a:pt x="5019229" y="4205190"/>
                  <a:pt x="5020802" y="4202309"/>
                  <a:pt x="5022833" y="4199835"/>
                </a:cubicBezTo>
                <a:cubicBezTo>
                  <a:pt x="5024864" y="4197361"/>
                  <a:pt x="5027386" y="4195375"/>
                  <a:pt x="5030400" y="4193877"/>
                </a:cubicBezTo>
                <a:cubicBezTo>
                  <a:pt x="5033414" y="4192380"/>
                  <a:pt x="5036918" y="4191631"/>
                  <a:pt x="5040915" y="4191631"/>
                </a:cubicBezTo>
                <a:close/>
                <a:moveTo>
                  <a:pt x="4612290" y="4191631"/>
                </a:moveTo>
                <a:cubicBezTo>
                  <a:pt x="4620086" y="4191631"/>
                  <a:pt x="4625965" y="4194040"/>
                  <a:pt x="4629928" y="4198858"/>
                </a:cubicBezTo>
                <a:cubicBezTo>
                  <a:pt x="4633891" y="4203677"/>
                  <a:pt x="4635774" y="4210318"/>
                  <a:pt x="4635579" y="4218783"/>
                </a:cubicBezTo>
                <a:lnTo>
                  <a:pt x="4587624" y="4218783"/>
                </a:lnTo>
                <a:cubicBezTo>
                  <a:pt x="4587755" y="4215201"/>
                  <a:pt x="4588377" y="4211767"/>
                  <a:pt x="4589491" y="4208479"/>
                </a:cubicBezTo>
                <a:cubicBezTo>
                  <a:pt x="4590604" y="4205190"/>
                  <a:pt x="4592177" y="4202309"/>
                  <a:pt x="4594208" y="4199835"/>
                </a:cubicBezTo>
                <a:cubicBezTo>
                  <a:pt x="4596239" y="4197361"/>
                  <a:pt x="4598761" y="4195375"/>
                  <a:pt x="4601775" y="4193877"/>
                </a:cubicBezTo>
                <a:cubicBezTo>
                  <a:pt x="4604788" y="4192380"/>
                  <a:pt x="4608293" y="4191631"/>
                  <a:pt x="4612290" y="4191631"/>
                </a:cubicBezTo>
                <a:close/>
                <a:moveTo>
                  <a:pt x="2421540" y="4191631"/>
                </a:moveTo>
                <a:cubicBezTo>
                  <a:pt x="2429336" y="4191631"/>
                  <a:pt x="2435215" y="4194040"/>
                  <a:pt x="2439178" y="4198858"/>
                </a:cubicBezTo>
                <a:cubicBezTo>
                  <a:pt x="2443141" y="4203677"/>
                  <a:pt x="2445025" y="4210318"/>
                  <a:pt x="2444829" y="4218783"/>
                </a:cubicBezTo>
                <a:lnTo>
                  <a:pt x="2396874" y="4218783"/>
                </a:lnTo>
                <a:cubicBezTo>
                  <a:pt x="2397005" y="4215201"/>
                  <a:pt x="2397628" y="4211767"/>
                  <a:pt x="2398741" y="4208479"/>
                </a:cubicBezTo>
                <a:cubicBezTo>
                  <a:pt x="2399855" y="4205190"/>
                  <a:pt x="2401427" y="4202309"/>
                  <a:pt x="2403458" y="4199835"/>
                </a:cubicBezTo>
                <a:cubicBezTo>
                  <a:pt x="2405489" y="4197361"/>
                  <a:pt x="2408012" y="4195375"/>
                  <a:pt x="2411026" y="4193877"/>
                </a:cubicBezTo>
                <a:cubicBezTo>
                  <a:pt x="2414039" y="4192380"/>
                  <a:pt x="2417544" y="4191631"/>
                  <a:pt x="2421540" y="4191631"/>
                </a:cubicBezTo>
                <a:close/>
                <a:moveTo>
                  <a:pt x="6234858" y="4191533"/>
                </a:moveTo>
                <a:cubicBezTo>
                  <a:pt x="6240913" y="4191533"/>
                  <a:pt x="6245585" y="4193210"/>
                  <a:pt x="6248873" y="4196563"/>
                </a:cubicBezTo>
                <a:cubicBezTo>
                  <a:pt x="6252161" y="4199916"/>
                  <a:pt x="6253806" y="4204588"/>
                  <a:pt x="6253806" y="4210579"/>
                </a:cubicBezTo>
                <a:cubicBezTo>
                  <a:pt x="6253806" y="4213118"/>
                  <a:pt x="6253431" y="4215560"/>
                  <a:pt x="6252682" y="4217904"/>
                </a:cubicBezTo>
                <a:cubicBezTo>
                  <a:pt x="6251934" y="4220248"/>
                  <a:pt x="6250794" y="4222315"/>
                  <a:pt x="6249264" y="4224106"/>
                </a:cubicBezTo>
                <a:cubicBezTo>
                  <a:pt x="6247734" y="4225896"/>
                  <a:pt x="6245797" y="4227296"/>
                  <a:pt x="6243453" y="4228305"/>
                </a:cubicBezTo>
                <a:cubicBezTo>
                  <a:pt x="6241109" y="4229315"/>
                  <a:pt x="6238341" y="4229819"/>
                  <a:pt x="6235151" y="4229819"/>
                </a:cubicBezTo>
                <a:cubicBezTo>
                  <a:pt x="6229226" y="4229819"/>
                  <a:pt x="6224619" y="4228159"/>
                  <a:pt x="6221331" y="4224838"/>
                </a:cubicBezTo>
                <a:cubicBezTo>
                  <a:pt x="6218043" y="4221517"/>
                  <a:pt x="6216398" y="4216960"/>
                  <a:pt x="6216398" y="4211165"/>
                </a:cubicBezTo>
                <a:cubicBezTo>
                  <a:pt x="6216398" y="4208560"/>
                  <a:pt x="6216773" y="4206069"/>
                  <a:pt x="6217522" y="4203693"/>
                </a:cubicBezTo>
                <a:cubicBezTo>
                  <a:pt x="6218270" y="4201316"/>
                  <a:pt x="6219410" y="4199216"/>
                  <a:pt x="6220940" y="4197393"/>
                </a:cubicBezTo>
                <a:cubicBezTo>
                  <a:pt x="6222470" y="4195570"/>
                  <a:pt x="6224391" y="4194138"/>
                  <a:pt x="6226703" y="4193096"/>
                </a:cubicBezTo>
                <a:cubicBezTo>
                  <a:pt x="6229014" y="4192054"/>
                  <a:pt x="6231732" y="4191533"/>
                  <a:pt x="6234858" y="4191533"/>
                </a:cubicBezTo>
                <a:close/>
                <a:moveTo>
                  <a:pt x="1708805" y="4186259"/>
                </a:moveTo>
                <a:cubicBezTo>
                  <a:pt x="1713492" y="4186259"/>
                  <a:pt x="1717381" y="4187115"/>
                  <a:pt x="1720469" y="4188826"/>
                </a:cubicBezTo>
                <a:cubicBezTo>
                  <a:pt x="1723557" y="4190538"/>
                  <a:pt x="1726031" y="4192919"/>
                  <a:pt x="1727891" y="4195970"/>
                </a:cubicBezTo>
                <a:cubicBezTo>
                  <a:pt x="1729752" y="4199021"/>
                  <a:pt x="1731073" y="4202612"/>
                  <a:pt x="1731854" y="4206742"/>
                </a:cubicBezTo>
                <a:cubicBezTo>
                  <a:pt x="1732635" y="4210872"/>
                  <a:pt x="1733026" y="4215392"/>
                  <a:pt x="1733026" y="4220304"/>
                </a:cubicBezTo>
                <a:cubicBezTo>
                  <a:pt x="1733026" y="4225587"/>
                  <a:pt x="1732542" y="4230294"/>
                  <a:pt x="1731575" y="4234424"/>
                </a:cubicBezTo>
                <a:cubicBezTo>
                  <a:pt x="1730607" y="4238554"/>
                  <a:pt x="1729119" y="4242070"/>
                  <a:pt x="1727110" y="4244972"/>
                </a:cubicBezTo>
                <a:cubicBezTo>
                  <a:pt x="1725101" y="4247874"/>
                  <a:pt x="1722534" y="4250088"/>
                  <a:pt x="1719408" y="4251613"/>
                </a:cubicBezTo>
                <a:cubicBezTo>
                  <a:pt x="1716283" y="4253139"/>
                  <a:pt x="1712599" y="4253901"/>
                  <a:pt x="1708358" y="4253901"/>
                </a:cubicBezTo>
                <a:cubicBezTo>
                  <a:pt x="1703744" y="4253901"/>
                  <a:pt x="1699874" y="4253064"/>
                  <a:pt x="1696749" y="4251390"/>
                </a:cubicBezTo>
                <a:cubicBezTo>
                  <a:pt x="1693624" y="4249716"/>
                  <a:pt x="1691149" y="4247353"/>
                  <a:pt x="1689326" y="4244302"/>
                </a:cubicBezTo>
                <a:cubicBezTo>
                  <a:pt x="1687503" y="4241251"/>
                  <a:pt x="1686183" y="4237661"/>
                  <a:pt x="1685364" y="4233531"/>
                </a:cubicBezTo>
                <a:cubicBezTo>
                  <a:pt x="1684545" y="4229401"/>
                  <a:pt x="1684136" y="4224880"/>
                  <a:pt x="1684136" y="4219969"/>
                </a:cubicBezTo>
                <a:cubicBezTo>
                  <a:pt x="1684136" y="4214685"/>
                  <a:pt x="1684638" y="4209979"/>
                  <a:pt x="1685643" y="4205849"/>
                </a:cubicBezTo>
                <a:cubicBezTo>
                  <a:pt x="1686648" y="4201719"/>
                  <a:pt x="1688154" y="4198184"/>
                  <a:pt x="1690164" y="4195245"/>
                </a:cubicBezTo>
                <a:cubicBezTo>
                  <a:pt x="1692173" y="4192305"/>
                  <a:pt x="1694740" y="4190073"/>
                  <a:pt x="1697866" y="4188547"/>
                </a:cubicBezTo>
                <a:cubicBezTo>
                  <a:pt x="1700991" y="4187022"/>
                  <a:pt x="1704637" y="4186259"/>
                  <a:pt x="1708805" y="4186259"/>
                </a:cubicBezTo>
                <a:close/>
                <a:moveTo>
                  <a:pt x="2009084" y="4184208"/>
                </a:moveTo>
                <a:cubicBezTo>
                  <a:pt x="2007000" y="4184208"/>
                  <a:pt x="2005307" y="4184387"/>
                  <a:pt x="2004005" y="4184745"/>
                </a:cubicBezTo>
                <a:cubicBezTo>
                  <a:pt x="2002703" y="4185103"/>
                  <a:pt x="2001661" y="4185722"/>
                  <a:pt x="2000880" y="4186601"/>
                </a:cubicBezTo>
                <a:cubicBezTo>
                  <a:pt x="2000098" y="4187480"/>
                  <a:pt x="1999561" y="4188652"/>
                  <a:pt x="1999268" y="4190117"/>
                </a:cubicBezTo>
                <a:cubicBezTo>
                  <a:pt x="1998975" y="4191582"/>
                  <a:pt x="1998828" y="4193421"/>
                  <a:pt x="1998828" y="4195635"/>
                </a:cubicBezTo>
                <a:cubicBezTo>
                  <a:pt x="1998828" y="4197719"/>
                  <a:pt x="1998975" y="4199477"/>
                  <a:pt x="1999268" y="4200909"/>
                </a:cubicBezTo>
                <a:cubicBezTo>
                  <a:pt x="1999561" y="4202342"/>
                  <a:pt x="2000098" y="4203498"/>
                  <a:pt x="2000880" y="4204377"/>
                </a:cubicBezTo>
                <a:cubicBezTo>
                  <a:pt x="2001661" y="4205256"/>
                  <a:pt x="2002703" y="4205874"/>
                  <a:pt x="2004005" y="4206232"/>
                </a:cubicBezTo>
                <a:cubicBezTo>
                  <a:pt x="2005307" y="4206590"/>
                  <a:pt x="2007000" y="4206769"/>
                  <a:pt x="2009084" y="4206769"/>
                </a:cubicBezTo>
                <a:cubicBezTo>
                  <a:pt x="2011102" y="4206769"/>
                  <a:pt x="2012763" y="4206590"/>
                  <a:pt x="2014065" y="4206232"/>
                </a:cubicBezTo>
                <a:cubicBezTo>
                  <a:pt x="2015367" y="4205874"/>
                  <a:pt x="2016425" y="4205256"/>
                  <a:pt x="2017239" y="4204377"/>
                </a:cubicBezTo>
                <a:cubicBezTo>
                  <a:pt x="2018053" y="4203498"/>
                  <a:pt x="2018607" y="4202342"/>
                  <a:pt x="2018899" y="4200909"/>
                </a:cubicBezTo>
                <a:cubicBezTo>
                  <a:pt x="2019192" y="4199477"/>
                  <a:pt x="2019339" y="4197719"/>
                  <a:pt x="2019339" y="4195635"/>
                </a:cubicBezTo>
                <a:cubicBezTo>
                  <a:pt x="2019339" y="4193421"/>
                  <a:pt x="2019192" y="4191582"/>
                  <a:pt x="2018899" y="4190117"/>
                </a:cubicBezTo>
                <a:cubicBezTo>
                  <a:pt x="2018607" y="4188652"/>
                  <a:pt x="2018053" y="4187480"/>
                  <a:pt x="2017239" y="4186601"/>
                </a:cubicBezTo>
                <a:cubicBezTo>
                  <a:pt x="2016425" y="4185722"/>
                  <a:pt x="2015367" y="4185103"/>
                  <a:pt x="2014065" y="4184745"/>
                </a:cubicBezTo>
                <a:cubicBezTo>
                  <a:pt x="2012763" y="4184387"/>
                  <a:pt x="2011102" y="4184208"/>
                  <a:pt x="2009084" y="4184208"/>
                </a:cubicBezTo>
                <a:close/>
                <a:moveTo>
                  <a:pt x="1924642" y="4183915"/>
                </a:moveTo>
                <a:cubicBezTo>
                  <a:pt x="1931712" y="4183915"/>
                  <a:pt x="1936939" y="4186166"/>
                  <a:pt x="1940325" y="4190668"/>
                </a:cubicBezTo>
                <a:cubicBezTo>
                  <a:pt x="1943711" y="4195170"/>
                  <a:pt x="1945292" y="4201365"/>
                  <a:pt x="1945069" y="4209253"/>
                </a:cubicBezTo>
                <a:lnTo>
                  <a:pt x="1903099" y="4209253"/>
                </a:lnTo>
                <a:cubicBezTo>
                  <a:pt x="1903248" y="4205756"/>
                  <a:pt x="1903787" y="4202463"/>
                  <a:pt x="1904718" y="4199375"/>
                </a:cubicBezTo>
                <a:cubicBezTo>
                  <a:pt x="1905648" y="4196286"/>
                  <a:pt x="1906988" y="4193607"/>
                  <a:pt x="1908736" y="4191338"/>
                </a:cubicBezTo>
                <a:cubicBezTo>
                  <a:pt x="1910485" y="4189068"/>
                  <a:pt x="1912680" y="4187264"/>
                  <a:pt x="1915322" y="4185924"/>
                </a:cubicBezTo>
                <a:cubicBezTo>
                  <a:pt x="1917964" y="4184585"/>
                  <a:pt x="1921071" y="4183915"/>
                  <a:pt x="1924642" y="4183915"/>
                </a:cubicBezTo>
                <a:close/>
                <a:moveTo>
                  <a:pt x="8449844" y="4180399"/>
                </a:moveTo>
                <a:cubicBezTo>
                  <a:pt x="8447890" y="4180399"/>
                  <a:pt x="8446327" y="4180480"/>
                  <a:pt x="8445155" y="4180643"/>
                </a:cubicBezTo>
                <a:cubicBezTo>
                  <a:pt x="8443983" y="4180806"/>
                  <a:pt x="8443136" y="4181115"/>
                  <a:pt x="8442616" y="4181571"/>
                </a:cubicBezTo>
                <a:cubicBezTo>
                  <a:pt x="8442095" y="4182027"/>
                  <a:pt x="8441834" y="4182645"/>
                  <a:pt x="8441834" y="4183427"/>
                </a:cubicBezTo>
                <a:cubicBezTo>
                  <a:pt x="8441834" y="4184208"/>
                  <a:pt x="8442095" y="4185282"/>
                  <a:pt x="8442616" y="4186650"/>
                </a:cubicBezTo>
                <a:lnTo>
                  <a:pt x="8473968" y="4270645"/>
                </a:lnTo>
                <a:cubicBezTo>
                  <a:pt x="8474163" y="4271296"/>
                  <a:pt x="8474521" y="4271914"/>
                  <a:pt x="8475042" y="4272500"/>
                </a:cubicBezTo>
                <a:cubicBezTo>
                  <a:pt x="8475562" y="4273086"/>
                  <a:pt x="8476116" y="4273510"/>
                  <a:pt x="8476702" y="4273770"/>
                </a:cubicBezTo>
                <a:lnTo>
                  <a:pt x="8464591" y="4304340"/>
                </a:lnTo>
                <a:cubicBezTo>
                  <a:pt x="8464200" y="4305252"/>
                  <a:pt x="8464038" y="4306033"/>
                  <a:pt x="8464103" y="4306684"/>
                </a:cubicBezTo>
                <a:cubicBezTo>
                  <a:pt x="8464168" y="4307335"/>
                  <a:pt x="8464478" y="4307856"/>
                  <a:pt x="8465031" y="4308247"/>
                </a:cubicBezTo>
                <a:cubicBezTo>
                  <a:pt x="8465584" y="4308638"/>
                  <a:pt x="8466382" y="4308914"/>
                  <a:pt x="8467424" y="4309077"/>
                </a:cubicBezTo>
                <a:cubicBezTo>
                  <a:pt x="8468466" y="4309240"/>
                  <a:pt x="8469833" y="4309321"/>
                  <a:pt x="8471526" y="4309321"/>
                </a:cubicBezTo>
                <a:cubicBezTo>
                  <a:pt x="8474782" y="4309321"/>
                  <a:pt x="8477207" y="4309045"/>
                  <a:pt x="8478802" y="4308491"/>
                </a:cubicBezTo>
                <a:cubicBezTo>
                  <a:pt x="8480398" y="4307938"/>
                  <a:pt x="8481390" y="4307140"/>
                  <a:pt x="8481781" y="4306098"/>
                </a:cubicBezTo>
                <a:lnTo>
                  <a:pt x="8493501" y="4273770"/>
                </a:lnTo>
                <a:lnTo>
                  <a:pt x="8525048" y="4186357"/>
                </a:lnTo>
                <a:cubicBezTo>
                  <a:pt x="8525438" y="4185185"/>
                  <a:pt x="8525634" y="4184208"/>
                  <a:pt x="8525634" y="4183427"/>
                </a:cubicBezTo>
                <a:cubicBezTo>
                  <a:pt x="8525634" y="4182645"/>
                  <a:pt x="8525358" y="4182027"/>
                  <a:pt x="8524804" y="4181571"/>
                </a:cubicBezTo>
                <a:cubicBezTo>
                  <a:pt x="8524250" y="4181115"/>
                  <a:pt x="8523388" y="4180806"/>
                  <a:pt x="8522216" y="4180643"/>
                </a:cubicBezTo>
                <a:cubicBezTo>
                  <a:pt x="8521044" y="4180480"/>
                  <a:pt x="8519546" y="4180399"/>
                  <a:pt x="8517723" y="4180399"/>
                </a:cubicBezTo>
                <a:cubicBezTo>
                  <a:pt x="8515640" y="4180399"/>
                  <a:pt x="8514044" y="4180480"/>
                  <a:pt x="8512937" y="4180643"/>
                </a:cubicBezTo>
                <a:cubicBezTo>
                  <a:pt x="8511830" y="4180806"/>
                  <a:pt x="8511000" y="4181066"/>
                  <a:pt x="8510446" y="4181424"/>
                </a:cubicBezTo>
                <a:cubicBezTo>
                  <a:pt x="8509893" y="4181783"/>
                  <a:pt x="8509421" y="4182580"/>
                  <a:pt x="8509030" y="4183817"/>
                </a:cubicBezTo>
                <a:lnTo>
                  <a:pt x="8484808" y="4254725"/>
                </a:lnTo>
                <a:lnTo>
                  <a:pt x="8484516" y="4254725"/>
                </a:lnTo>
                <a:lnTo>
                  <a:pt x="8459415" y="4184208"/>
                </a:lnTo>
                <a:cubicBezTo>
                  <a:pt x="8459090" y="4183362"/>
                  <a:pt x="8458780" y="4182694"/>
                  <a:pt x="8458487" y="4182206"/>
                </a:cubicBezTo>
                <a:cubicBezTo>
                  <a:pt x="8458194" y="4181717"/>
                  <a:pt x="8457722" y="4181343"/>
                  <a:pt x="8457071" y="4181083"/>
                </a:cubicBezTo>
                <a:cubicBezTo>
                  <a:pt x="8456420" y="4180822"/>
                  <a:pt x="8455540" y="4180643"/>
                  <a:pt x="8454434" y="4180545"/>
                </a:cubicBezTo>
                <a:cubicBezTo>
                  <a:pt x="8453327" y="4180448"/>
                  <a:pt x="8451796" y="4180399"/>
                  <a:pt x="8449844" y="4180399"/>
                </a:cubicBezTo>
                <a:close/>
                <a:moveTo>
                  <a:pt x="5728722" y="4180399"/>
                </a:moveTo>
                <a:cubicBezTo>
                  <a:pt x="5726638" y="4180399"/>
                  <a:pt x="5724961" y="4180464"/>
                  <a:pt x="5723692" y="4180594"/>
                </a:cubicBezTo>
                <a:cubicBezTo>
                  <a:pt x="5722422" y="4180725"/>
                  <a:pt x="5721478" y="4181001"/>
                  <a:pt x="5720859" y="4181424"/>
                </a:cubicBezTo>
                <a:cubicBezTo>
                  <a:pt x="5720241" y="4181848"/>
                  <a:pt x="5719948" y="4182369"/>
                  <a:pt x="5719980" y="4182987"/>
                </a:cubicBezTo>
                <a:cubicBezTo>
                  <a:pt x="5720013" y="4183606"/>
                  <a:pt x="5720290" y="4184371"/>
                  <a:pt x="5720810" y="4185282"/>
                </a:cubicBezTo>
                <a:lnTo>
                  <a:pt x="5746693" y="4226596"/>
                </a:lnTo>
                <a:lnTo>
                  <a:pt x="5719345" y="4269473"/>
                </a:lnTo>
                <a:cubicBezTo>
                  <a:pt x="5718759" y="4270384"/>
                  <a:pt x="5718450" y="4271149"/>
                  <a:pt x="5718418" y="4271768"/>
                </a:cubicBezTo>
                <a:cubicBezTo>
                  <a:pt x="5718385" y="4272386"/>
                  <a:pt x="5718645" y="4272891"/>
                  <a:pt x="5719199" y="4273282"/>
                </a:cubicBezTo>
                <a:cubicBezTo>
                  <a:pt x="5719752" y="4273672"/>
                  <a:pt x="5720631" y="4273949"/>
                  <a:pt x="5721836" y="4274112"/>
                </a:cubicBezTo>
                <a:cubicBezTo>
                  <a:pt x="5723041" y="4274275"/>
                  <a:pt x="5724587" y="4274356"/>
                  <a:pt x="5726475" y="4274356"/>
                </a:cubicBezTo>
                <a:cubicBezTo>
                  <a:pt x="5728298" y="4274356"/>
                  <a:pt x="5729763" y="4274307"/>
                  <a:pt x="5730870" y="4274210"/>
                </a:cubicBezTo>
                <a:cubicBezTo>
                  <a:pt x="5731977" y="4274112"/>
                  <a:pt x="5732872" y="4273949"/>
                  <a:pt x="5733556" y="4273721"/>
                </a:cubicBezTo>
                <a:cubicBezTo>
                  <a:pt x="5734240" y="4273493"/>
                  <a:pt x="5734761" y="4273200"/>
                  <a:pt x="5735119" y="4272842"/>
                </a:cubicBezTo>
                <a:cubicBezTo>
                  <a:pt x="5735477" y="4272484"/>
                  <a:pt x="5735786" y="4272077"/>
                  <a:pt x="5736047" y="4271621"/>
                </a:cubicBezTo>
                <a:lnTo>
                  <a:pt x="5757045" y="4236754"/>
                </a:lnTo>
                <a:lnTo>
                  <a:pt x="5778142" y="4271621"/>
                </a:lnTo>
                <a:cubicBezTo>
                  <a:pt x="5778402" y="4272077"/>
                  <a:pt x="5778712" y="4272484"/>
                  <a:pt x="5779070" y="4272842"/>
                </a:cubicBezTo>
                <a:cubicBezTo>
                  <a:pt x="5779428" y="4273200"/>
                  <a:pt x="5779949" y="4273493"/>
                  <a:pt x="5780632" y="4273721"/>
                </a:cubicBezTo>
                <a:cubicBezTo>
                  <a:pt x="5781316" y="4273949"/>
                  <a:pt x="5782228" y="4274112"/>
                  <a:pt x="5783367" y="4274210"/>
                </a:cubicBezTo>
                <a:cubicBezTo>
                  <a:pt x="5784507" y="4274307"/>
                  <a:pt x="5786053" y="4274356"/>
                  <a:pt x="5788006" y="4274356"/>
                </a:cubicBezTo>
                <a:cubicBezTo>
                  <a:pt x="5790025" y="4274356"/>
                  <a:pt x="5791669" y="4274275"/>
                  <a:pt x="5792939" y="4274112"/>
                </a:cubicBezTo>
                <a:cubicBezTo>
                  <a:pt x="5794208" y="4273949"/>
                  <a:pt x="5795152" y="4273672"/>
                  <a:pt x="5795771" y="4273282"/>
                </a:cubicBezTo>
                <a:cubicBezTo>
                  <a:pt x="5796390" y="4272891"/>
                  <a:pt x="5796699" y="4272386"/>
                  <a:pt x="5796699" y="4271768"/>
                </a:cubicBezTo>
                <a:cubicBezTo>
                  <a:pt x="5796699" y="4271149"/>
                  <a:pt x="5796438" y="4270384"/>
                  <a:pt x="5795917" y="4269473"/>
                </a:cubicBezTo>
                <a:lnTo>
                  <a:pt x="5768766" y="4226108"/>
                </a:lnTo>
                <a:lnTo>
                  <a:pt x="5794452" y="4185282"/>
                </a:lnTo>
                <a:cubicBezTo>
                  <a:pt x="5795038" y="4184306"/>
                  <a:pt x="5795364" y="4183492"/>
                  <a:pt x="5795429" y="4182841"/>
                </a:cubicBezTo>
                <a:cubicBezTo>
                  <a:pt x="5795494" y="4182190"/>
                  <a:pt x="5795234" y="4181685"/>
                  <a:pt x="5794648" y="4181327"/>
                </a:cubicBezTo>
                <a:cubicBezTo>
                  <a:pt x="5794062" y="4180969"/>
                  <a:pt x="5793166" y="4180725"/>
                  <a:pt x="5791962" y="4180594"/>
                </a:cubicBezTo>
                <a:cubicBezTo>
                  <a:pt x="5790757" y="4180464"/>
                  <a:pt x="5789211" y="4180399"/>
                  <a:pt x="5787323" y="4180399"/>
                </a:cubicBezTo>
                <a:cubicBezTo>
                  <a:pt x="5785565" y="4180399"/>
                  <a:pt x="5784181" y="4180448"/>
                  <a:pt x="5783172" y="4180545"/>
                </a:cubicBezTo>
                <a:cubicBezTo>
                  <a:pt x="5782162" y="4180643"/>
                  <a:pt x="5781381" y="4180806"/>
                  <a:pt x="5780828" y="4181034"/>
                </a:cubicBezTo>
                <a:cubicBezTo>
                  <a:pt x="5780274" y="4181262"/>
                  <a:pt x="5779835" y="4181538"/>
                  <a:pt x="5779509" y="4181864"/>
                </a:cubicBezTo>
                <a:cubicBezTo>
                  <a:pt x="5779184" y="4182190"/>
                  <a:pt x="5778891" y="4182548"/>
                  <a:pt x="5778630" y="4182938"/>
                </a:cubicBezTo>
                <a:lnTo>
                  <a:pt x="5758315" y="4215657"/>
                </a:lnTo>
                <a:lnTo>
                  <a:pt x="5738293" y="4182938"/>
                </a:lnTo>
                <a:cubicBezTo>
                  <a:pt x="5738033" y="4182483"/>
                  <a:pt x="5737740" y="4182092"/>
                  <a:pt x="5737414" y="4181766"/>
                </a:cubicBezTo>
                <a:cubicBezTo>
                  <a:pt x="5737089" y="4181441"/>
                  <a:pt x="5736600" y="4181180"/>
                  <a:pt x="5735949" y="4180985"/>
                </a:cubicBezTo>
                <a:cubicBezTo>
                  <a:pt x="5735298" y="4180790"/>
                  <a:pt x="5734403" y="4180643"/>
                  <a:pt x="5733263" y="4180545"/>
                </a:cubicBezTo>
                <a:cubicBezTo>
                  <a:pt x="5732124" y="4180448"/>
                  <a:pt x="5730610" y="4180399"/>
                  <a:pt x="5728722" y="4180399"/>
                </a:cubicBezTo>
                <a:close/>
                <a:moveTo>
                  <a:pt x="4327374" y="4180399"/>
                </a:moveTo>
                <a:cubicBezTo>
                  <a:pt x="4325877" y="4180399"/>
                  <a:pt x="4324607" y="4180432"/>
                  <a:pt x="4323565" y="4180497"/>
                </a:cubicBezTo>
                <a:cubicBezTo>
                  <a:pt x="4322524" y="4180562"/>
                  <a:pt x="4321693" y="4180708"/>
                  <a:pt x="4321075" y="4180936"/>
                </a:cubicBezTo>
                <a:cubicBezTo>
                  <a:pt x="4320456" y="4181164"/>
                  <a:pt x="4320017" y="4181457"/>
                  <a:pt x="4319756" y="4181815"/>
                </a:cubicBezTo>
                <a:cubicBezTo>
                  <a:pt x="4319496" y="4182173"/>
                  <a:pt x="4319366" y="4182645"/>
                  <a:pt x="4319366" y="4183231"/>
                </a:cubicBezTo>
                <a:cubicBezTo>
                  <a:pt x="4319366" y="4183687"/>
                  <a:pt x="4319431" y="4184241"/>
                  <a:pt x="4319561" y="4184892"/>
                </a:cubicBezTo>
                <a:cubicBezTo>
                  <a:pt x="4319691" y="4185543"/>
                  <a:pt x="4319919" y="4186357"/>
                  <a:pt x="4320245" y="4187333"/>
                </a:cubicBezTo>
                <a:lnTo>
                  <a:pt x="4345931" y="4270840"/>
                </a:lnTo>
                <a:cubicBezTo>
                  <a:pt x="4346127" y="4271491"/>
                  <a:pt x="4346420" y="4272045"/>
                  <a:pt x="4346810" y="4272500"/>
                </a:cubicBezTo>
                <a:cubicBezTo>
                  <a:pt x="4347201" y="4272956"/>
                  <a:pt x="4347803" y="4273314"/>
                  <a:pt x="4348617" y="4273575"/>
                </a:cubicBezTo>
                <a:cubicBezTo>
                  <a:pt x="4349431" y="4273835"/>
                  <a:pt x="4350473" y="4274030"/>
                  <a:pt x="4351743" y="4274161"/>
                </a:cubicBezTo>
                <a:cubicBezTo>
                  <a:pt x="4353012" y="4274291"/>
                  <a:pt x="4354656" y="4274356"/>
                  <a:pt x="4356675" y="4274356"/>
                </a:cubicBezTo>
                <a:cubicBezTo>
                  <a:pt x="4358628" y="4274356"/>
                  <a:pt x="4360272" y="4274307"/>
                  <a:pt x="4361607" y="4274210"/>
                </a:cubicBezTo>
                <a:cubicBezTo>
                  <a:pt x="4362942" y="4274112"/>
                  <a:pt x="4364033" y="4273933"/>
                  <a:pt x="4364879" y="4273672"/>
                </a:cubicBezTo>
                <a:cubicBezTo>
                  <a:pt x="4365726" y="4273412"/>
                  <a:pt x="4366360" y="4273054"/>
                  <a:pt x="4366784" y="4272598"/>
                </a:cubicBezTo>
                <a:cubicBezTo>
                  <a:pt x="4367207" y="4272142"/>
                  <a:pt x="4367516" y="4271556"/>
                  <a:pt x="4367711" y="4270840"/>
                </a:cubicBezTo>
                <a:lnTo>
                  <a:pt x="4384803" y="4207062"/>
                </a:lnTo>
                <a:lnTo>
                  <a:pt x="4384999" y="4206183"/>
                </a:lnTo>
                <a:lnTo>
                  <a:pt x="4385194" y="4207062"/>
                </a:lnTo>
                <a:lnTo>
                  <a:pt x="4403653" y="4270840"/>
                </a:lnTo>
                <a:cubicBezTo>
                  <a:pt x="4403849" y="4271491"/>
                  <a:pt x="4404142" y="4272045"/>
                  <a:pt x="4404533" y="4272500"/>
                </a:cubicBezTo>
                <a:cubicBezTo>
                  <a:pt x="4404923" y="4272956"/>
                  <a:pt x="4405525" y="4273314"/>
                  <a:pt x="4406339" y="4273575"/>
                </a:cubicBezTo>
                <a:cubicBezTo>
                  <a:pt x="4407153" y="4273835"/>
                  <a:pt x="4408244" y="4274030"/>
                  <a:pt x="4409611" y="4274161"/>
                </a:cubicBezTo>
                <a:cubicBezTo>
                  <a:pt x="4410979" y="4274291"/>
                  <a:pt x="4412672" y="4274356"/>
                  <a:pt x="4414690" y="4274356"/>
                </a:cubicBezTo>
                <a:cubicBezTo>
                  <a:pt x="4416643" y="4274356"/>
                  <a:pt x="4418271" y="4274307"/>
                  <a:pt x="4419573" y="4274210"/>
                </a:cubicBezTo>
                <a:cubicBezTo>
                  <a:pt x="4420876" y="4274112"/>
                  <a:pt x="4421901" y="4273933"/>
                  <a:pt x="4422650" y="4273672"/>
                </a:cubicBezTo>
                <a:cubicBezTo>
                  <a:pt x="4423399" y="4273412"/>
                  <a:pt x="4423985" y="4273054"/>
                  <a:pt x="4424408" y="4272598"/>
                </a:cubicBezTo>
                <a:cubicBezTo>
                  <a:pt x="4424831" y="4272142"/>
                  <a:pt x="4425141" y="4271556"/>
                  <a:pt x="4425336" y="4270840"/>
                </a:cubicBezTo>
                <a:lnTo>
                  <a:pt x="4451218" y="4187333"/>
                </a:lnTo>
                <a:cubicBezTo>
                  <a:pt x="4451544" y="4186357"/>
                  <a:pt x="4451771" y="4185543"/>
                  <a:pt x="4451902" y="4184892"/>
                </a:cubicBezTo>
                <a:cubicBezTo>
                  <a:pt x="4452032" y="4184241"/>
                  <a:pt x="4452097" y="4183687"/>
                  <a:pt x="4452097" y="4183231"/>
                </a:cubicBezTo>
                <a:cubicBezTo>
                  <a:pt x="4452097" y="4182645"/>
                  <a:pt x="4451983" y="4182190"/>
                  <a:pt x="4451755" y="4181864"/>
                </a:cubicBezTo>
                <a:cubicBezTo>
                  <a:pt x="4451527" y="4181538"/>
                  <a:pt x="4451137" y="4181245"/>
                  <a:pt x="4450583" y="4180985"/>
                </a:cubicBezTo>
                <a:cubicBezTo>
                  <a:pt x="4450030" y="4180725"/>
                  <a:pt x="4449281" y="4180562"/>
                  <a:pt x="4448337" y="4180497"/>
                </a:cubicBezTo>
                <a:cubicBezTo>
                  <a:pt x="4447393" y="4180432"/>
                  <a:pt x="4446139" y="4180399"/>
                  <a:pt x="4444577" y="4180399"/>
                </a:cubicBezTo>
                <a:cubicBezTo>
                  <a:pt x="4442884" y="4180399"/>
                  <a:pt x="4441500" y="4180448"/>
                  <a:pt x="4440426" y="4180545"/>
                </a:cubicBezTo>
                <a:cubicBezTo>
                  <a:pt x="4439351" y="4180643"/>
                  <a:pt x="4438505" y="4180806"/>
                  <a:pt x="4437886" y="4181034"/>
                </a:cubicBezTo>
                <a:cubicBezTo>
                  <a:pt x="4437268" y="4181262"/>
                  <a:pt x="4436812" y="4181587"/>
                  <a:pt x="4436519" y="4182010"/>
                </a:cubicBezTo>
                <a:cubicBezTo>
                  <a:pt x="4436226" y="4182434"/>
                  <a:pt x="4436014" y="4182938"/>
                  <a:pt x="4435884" y="4183524"/>
                </a:cubicBezTo>
                <a:lnTo>
                  <a:pt x="4414983" y="4255994"/>
                </a:lnTo>
                <a:lnTo>
                  <a:pt x="4414885" y="4256873"/>
                </a:lnTo>
                <a:lnTo>
                  <a:pt x="4414690" y="4255994"/>
                </a:lnTo>
                <a:lnTo>
                  <a:pt x="4393691" y="4183329"/>
                </a:lnTo>
                <a:cubicBezTo>
                  <a:pt x="4393561" y="4182808"/>
                  <a:pt x="4393366" y="4182352"/>
                  <a:pt x="4393105" y="4181962"/>
                </a:cubicBezTo>
                <a:cubicBezTo>
                  <a:pt x="4392845" y="4181571"/>
                  <a:pt x="4392422" y="4181262"/>
                  <a:pt x="4391836" y="4181034"/>
                </a:cubicBezTo>
                <a:cubicBezTo>
                  <a:pt x="4391250" y="4180806"/>
                  <a:pt x="4390452" y="4180643"/>
                  <a:pt x="4389443" y="4180545"/>
                </a:cubicBezTo>
                <a:cubicBezTo>
                  <a:pt x="4388433" y="4180448"/>
                  <a:pt x="4387148" y="4180399"/>
                  <a:pt x="4385585" y="4180399"/>
                </a:cubicBezTo>
                <a:cubicBezTo>
                  <a:pt x="4383957" y="4180399"/>
                  <a:pt x="4382638" y="4180448"/>
                  <a:pt x="4381629" y="4180545"/>
                </a:cubicBezTo>
                <a:cubicBezTo>
                  <a:pt x="4380620" y="4180643"/>
                  <a:pt x="4379822" y="4180806"/>
                  <a:pt x="4379236" y="4181034"/>
                </a:cubicBezTo>
                <a:cubicBezTo>
                  <a:pt x="4378650" y="4181262"/>
                  <a:pt x="4378211" y="4181587"/>
                  <a:pt x="4377918" y="4182010"/>
                </a:cubicBezTo>
                <a:cubicBezTo>
                  <a:pt x="4377625" y="4182434"/>
                  <a:pt x="4377413" y="4182938"/>
                  <a:pt x="4377283" y="4183524"/>
                </a:cubicBezTo>
                <a:lnTo>
                  <a:pt x="4357847" y="4255994"/>
                </a:lnTo>
                <a:lnTo>
                  <a:pt x="4357652" y="4256873"/>
                </a:lnTo>
                <a:lnTo>
                  <a:pt x="4357456" y="4255994"/>
                </a:lnTo>
                <a:lnTo>
                  <a:pt x="4336262" y="4183524"/>
                </a:lnTo>
                <a:cubicBezTo>
                  <a:pt x="4336067" y="4182938"/>
                  <a:pt x="4335839" y="4182434"/>
                  <a:pt x="4335579" y="4182010"/>
                </a:cubicBezTo>
                <a:cubicBezTo>
                  <a:pt x="4335318" y="4181587"/>
                  <a:pt x="4334895" y="4181262"/>
                  <a:pt x="4334309" y="4181034"/>
                </a:cubicBezTo>
                <a:cubicBezTo>
                  <a:pt x="4333723" y="4180806"/>
                  <a:pt x="4332876" y="4180643"/>
                  <a:pt x="4331770" y="4180545"/>
                </a:cubicBezTo>
                <a:cubicBezTo>
                  <a:pt x="4330663" y="4180448"/>
                  <a:pt x="4329198" y="4180399"/>
                  <a:pt x="4327374" y="4180399"/>
                </a:cubicBezTo>
                <a:close/>
                <a:moveTo>
                  <a:pt x="3555701" y="4180399"/>
                </a:moveTo>
                <a:cubicBezTo>
                  <a:pt x="3554138" y="4180399"/>
                  <a:pt x="3552836" y="4180448"/>
                  <a:pt x="3551794" y="4180545"/>
                </a:cubicBezTo>
                <a:cubicBezTo>
                  <a:pt x="3550752" y="4180643"/>
                  <a:pt x="3549906" y="4180838"/>
                  <a:pt x="3549255" y="4181131"/>
                </a:cubicBezTo>
                <a:cubicBezTo>
                  <a:pt x="3548603" y="4181424"/>
                  <a:pt x="3548164" y="4181750"/>
                  <a:pt x="3547936" y="4182108"/>
                </a:cubicBezTo>
                <a:cubicBezTo>
                  <a:pt x="3547708" y="4182466"/>
                  <a:pt x="3547594" y="4182906"/>
                  <a:pt x="3547594" y="4183427"/>
                </a:cubicBezTo>
                <a:lnTo>
                  <a:pt x="3547594" y="4236754"/>
                </a:lnTo>
                <a:cubicBezTo>
                  <a:pt x="3547594" y="4243135"/>
                  <a:pt x="3548131" y="4248555"/>
                  <a:pt x="3549206" y="4253015"/>
                </a:cubicBezTo>
                <a:cubicBezTo>
                  <a:pt x="3550280" y="4257476"/>
                  <a:pt x="3552054" y="4261382"/>
                  <a:pt x="3554529" y="4264736"/>
                </a:cubicBezTo>
                <a:cubicBezTo>
                  <a:pt x="3557003" y="4268089"/>
                  <a:pt x="3560242" y="4270742"/>
                  <a:pt x="3564247" y="4272696"/>
                </a:cubicBezTo>
                <a:cubicBezTo>
                  <a:pt x="3568251" y="4274649"/>
                  <a:pt x="3573183" y="4275626"/>
                  <a:pt x="3579044" y="4275626"/>
                </a:cubicBezTo>
                <a:cubicBezTo>
                  <a:pt x="3584057" y="4275626"/>
                  <a:pt x="3589006" y="4274356"/>
                  <a:pt x="3593889" y="4271817"/>
                </a:cubicBezTo>
                <a:cubicBezTo>
                  <a:pt x="3598773" y="4269277"/>
                  <a:pt x="3603721" y="4265240"/>
                  <a:pt x="3608735" y="4259706"/>
                </a:cubicBezTo>
                <a:lnTo>
                  <a:pt x="3608735" y="4271328"/>
                </a:lnTo>
                <a:cubicBezTo>
                  <a:pt x="3608735" y="4271849"/>
                  <a:pt x="3608832" y="4272289"/>
                  <a:pt x="3609028" y="4272647"/>
                </a:cubicBezTo>
                <a:cubicBezTo>
                  <a:pt x="3609223" y="4273005"/>
                  <a:pt x="3609597" y="4273314"/>
                  <a:pt x="3610151" y="4273575"/>
                </a:cubicBezTo>
                <a:cubicBezTo>
                  <a:pt x="3610704" y="4273835"/>
                  <a:pt x="3611453" y="4274030"/>
                  <a:pt x="3612397" y="4274161"/>
                </a:cubicBezTo>
                <a:cubicBezTo>
                  <a:pt x="3613341" y="4274291"/>
                  <a:pt x="3614562" y="4274356"/>
                  <a:pt x="3616060" y="4274356"/>
                </a:cubicBezTo>
                <a:cubicBezTo>
                  <a:pt x="3617427" y="4274356"/>
                  <a:pt x="3618583" y="4274291"/>
                  <a:pt x="3619527" y="4274161"/>
                </a:cubicBezTo>
                <a:cubicBezTo>
                  <a:pt x="3620471" y="4274030"/>
                  <a:pt x="3621236" y="4273835"/>
                  <a:pt x="3621822" y="4273575"/>
                </a:cubicBezTo>
                <a:cubicBezTo>
                  <a:pt x="3622408" y="4273314"/>
                  <a:pt x="3622815" y="4273005"/>
                  <a:pt x="3623043" y="4272647"/>
                </a:cubicBezTo>
                <a:cubicBezTo>
                  <a:pt x="3623271" y="4272289"/>
                  <a:pt x="3623385" y="4271849"/>
                  <a:pt x="3623385" y="4271328"/>
                </a:cubicBezTo>
                <a:lnTo>
                  <a:pt x="3623385" y="4183427"/>
                </a:lnTo>
                <a:cubicBezTo>
                  <a:pt x="3623385" y="4182906"/>
                  <a:pt x="3623238" y="4182466"/>
                  <a:pt x="3622945" y="4182108"/>
                </a:cubicBezTo>
                <a:cubicBezTo>
                  <a:pt x="3622652" y="4181750"/>
                  <a:pt x="3622213" y="4181424"/>
                  <a:pt x="3621627" y="4181131"/>
                </a:cubicBezTo>
                <a:cubicBezTo>
                  <a:pt x="3621041" y="4180838"/>
                  <a:pt x="3620227" y="4180643"/>
                  <a:pt x="3619185" y="4180545"/>
                </a:cubicBezTo>
                <a:cubicBezTo>
                  <a:pt x="3618143" y="4180448"/>
                  <a:pt x="3616841" y="4180399"/>
                  <a:pt x="3615278" y="4180399"/>
                </a:cubicBezTo>
                <a:cubicBezTo>
                  <a:pt x="3613651" y="4180399"/>
                  <a:pt x="3612332" y="4180448"/>
                  <a:pt x="3611323" y="4180545"/>
                </a:cubicBezTo>
                <a:cubicBezTo>
                  <a:pt x="3610314" y="4180643"/>
                  <a:pt x="3609484" y="4180838"/>
                  <a:pt x="3608832" y="4181131"/>
                </a:cubicBezTo>
                <a:cubicBezTo>
                  <a:pt x="3608181" y="4181424"/>
                  <a:pt x="3607742" y="4181750"/>
                  <a:pt x="3607514" y="4182108"/>
                </a:cubicBezTo>
                <a:cubicBezTo>
                  <a:pt x="3607286" y="4182466"/>
                  <a:pt x="3607172" y="4182906"/>
                  <a:pt x="3607172" y="4183427"/>
                </a:cubicBezTo>
                <a:lnTo>
                  <a:pt x="3607172" y="4244860"/>
                </a:lnTo>
                <a:cubicBezTo>
                  <a:pt x="3602679" y="4250395"/>
                  <a:pt x="3598431" y="4254594"/>
                  <a:pt x="3594426" y="4257459"/>
                </a:cubicBezTo>
                <a:cubicBezTo>
                  <a:pt x="3590422" y="4260324"/>
                  <a:pt x="3586401" y="4261757"/>
                  <a:pt x="3582364" y="4261757"/>
                </a:cubicBezTo>
                <a:cubicBezTo>
                  <a:pt x="3579239" y="4261757"/>
                  <a:pt x="3576504" y="4261154"/>
                  <a:pt x="3574160" y="4259950"/>
                </a:cubicBezTo>
                <a:cubicBezTo>
                  <a:pt x="3571816" y="4258745"/>
                  <a:pt x="3569879" y="4257052"/>
                  <a:pt x="3568349" y="4254871"/>
                </a:cubicBezTo>
                <a:cubicBezTo>
                  <a:pt x="3566819" y="4252690"/>
                  <a:pt x="3565679" y="4250053"/>
                  <a:pt x="3564930" y="4246960"/>
                </a:cubicBezTo>
                <a:cubicBezTo>
                  <a:pt x="3564182" y="4243867"/>
                  <a:pt x="3563807" y="4239749"/>
                  <a:pt x="3563807" y="4234605"/>
                </a:cubicBezTo>
                <a:lnTo>
                  <a:pt x="3563807" y="4183427"/>
                </a:lnTo>
                <a:cubicBezTo>
                  <a:pt x="3563807" y="4182906"/>
                  <a:pt x="3563677" y="4182466"/>
                  <a:pt x="3563416" y="4182108"/>
                </a:cubicBezTo>
                <a:cubicBezTo>
                  <a:pt x="3563156" y="4181750"/>
                  <a:pt x="3562717" y="4181424"/>
                  <a:pt x="3562098" y="4181131"/>
                </a:cubicBezTo>
                <a:cubicBezTo>
                  <a:pt x="3561479" y="4180838"/>
                  <a:pt x="3560649" y="4180643"/>
                  <a:pt x="3559607" y="4180545"/>
                </a:cubicBezTo>
                <a:cubicBezTo>
                  <a:pt x="3558566" y="4180448"/>
                  <a:pt x="3557263" y="4180399"/>
                  <a:pt x="3555701" y="4180399"/>
                </a:cubicBezTo>
                <a:close/>
                <a:moveTo>
                  <a:pt x="3403691" y="4180399"/>
                </a:moveTo>
                <a:cubicBezTo>
                  <a:pt x="3402129" y="4180399"/>
                  <a:pt x="3400826" y="4180464"/>
                  <a:pt x="3399785" y="4180594"/>
                </a:cubicBezTo>
                <a:cubicBezTo>
                  <a:pt x="3398743" y="4180725"/>
                  <a:pt x="3397913" y="4180920"/>
                  <a:pt x="3397294" y="4181180"/>
                </a:cubicBezTo>
                <a:cubicBezTo>
                  <a:pt x="3396676" y="4181441"/>
                  <a:pt x="3396252" y="4181766"/>
                  <a:pt x="3396024" y="4182157"/>
                </a:cubicBezTo>
                <a:cubicBezTo>
                  <a:pt x="3395797" y="4182548"/>
                  <a:pt x="3395683" y="4182971"/>
                  <a:pt x="3395683" y="4183427"/>
                </a:cubicBezTo>
                <a:lnTo>
                  <a:pt x="3395683" y="4271328"/>
                </a:lnTo>
                <a:cubicBezTo>
                  <a:pt x="3395683" y="4271849"/>
                  <a:pt x="3395797" y="4272289"/>
                  <a:pt x="3396024" y="4272647"/>
                </a:cubicBezTo>
                <a:cubicBezTo>
                  <a:pt x="3396252" y="4273005"/>
                  <a:pt x="3396676" y="4273314"/>
                  <a:pt x="3397294" y="4273575"/>
                </a:cubicBezTo>
                <a:cubicBezTo>
                  <a:pt x="3397913" y="4273835"/>
                  <a:pt x="3398743" y="4274030"/>
                  <a:pt x="3399785" y="4274161"/>
                </a:cubicBezTo>
                <a:cubicBezTo>
                  <a:pt x="3400826" y="4274291"/>
                  <a:pt x="3402129" y="4274356"/>
                  <a:pt x="3403691" y="4274356"/>
                </a:cubicBezTo>
                <a:cubicBezTo>
                  <a:pt x="3405319" y="4274356"/>
                  <a:pt x="3406654" y="4274291"/>
                  <a:pt x="3407696" y="4274161"/>
                </a:cubicBezTo>
                <a:cubicBezTo>
                  <a:pt x="3408738" y="4274030"/>
                  <a:pt x="3409552" y="4273835"/>
                  <a:pt x="3410138" y="4273575"/>
                </a:cubicBezTo>
                <a:cubicBezTo>
                  <a:pt x="3410724" y="4273314"/>
                  <a:pt x="3411147" y="4273005"/>
                  <a:pt x="3411407" y="4272647"/>
                </a:cubicBezTo>
                <a:cubicBezTo>
                  <a:pt x="3411668" y="4272289"/>
                  <a:pt x="3411798" y="4271849"/>
                  <a:pt x="3411798" y="4271328"/>
                </a:cubicBezTo>
                <a:lnTo>
                  <a:pt x="3411798" y="4183427"/>
                </a:lnTo>
                <a:cubicBezTo>
                  <a:pt x="3411798" y="4182971"/>
                  <a:pt x="3411668" y="4182548"/>
                  <a:pt x="3411407" y="4182157"/>
                </a:cubicBezTo>
                <a:cubicBezTo>
                  <a:pt x="3411147" y="4181766"/>
                  <a:pt x="3410724" y="4181441"/>
                  <a:pt x="3410138" y="4181180"/>
                </a:cubicBezTo>
                <a:cubicBezTo>
                  <a:pt x="3409552" y="4180920"/>
                  <a:pt x="3408738" y="4180725"/>
                  <a:pt x="3407696" y="4180594"/>
                </a:cubicBezTo>
                <a:cubicBezTo>
                  <a:pt x="3406654" y="4180464"/>
                  <a:pt x="3405319" y="4180399"/>
                  <a:pt x="3403691" y="4180399"/>
                </a:cubicBezTo>
                <a:close/>
                <a:moveTo>
                  <a:pt x="3306246" y="4180399"/>
                </a:moveTo>
                <a:cubicBezTo>
                  <a:pt x="3304749" y="4180399"/>
                  <a:pt x="3303495" y="4180432"/>
                  <a:pt x="3302486" y="4180497"/>
                </a:cubicBezTo>
                <a:cubicBezTo>
                  <a:pt x="3301477" y="4180562"/>
                  <a:pt x="3300663" y="4180708"/>
                  <a:pt x="3300044" y="4180936"/>
                </a:cubicBezTo>
                <a:cubicBezTo>
                  <a:pt x="3299426" y="4181164"/>
                  <a:pt x="3298986" y="4181473"/>
                  <a:pt x="3298726" y="4181864"/>
                </a:cubicBezTo>
                <a:cubicBezTo>
                  <a:pt x="3298465" y="4182255"/>
                  <a:pt x="3298335" y="4182710"/>
                  <a:pt x="3298335" y="4183231"/>
                </a:cubicBezTo>
                <a:cubicBezTo>
                  <a:pt x="3298335" y="4183427"/>
                  <a:pt x="3298351" y="4183671"/>
                  <a:pt x="3298384" y="4183964"/>
                </a:cubicBezTo>
                <a:cubicBezTo>
                  <a:pt x="3298416" y="4184257"/>
                  <a:pt x="3298514" y="4184696"/>
                  <a:pt x="3298677" y="4185282"/>
                </a:cubicBezTo>
                <a:cubicBezTo>
                  <a:pt x="3298840" y="4185868"/>
                  <a:pt x="3299051" y="4186552"/>
                  <a:pt x="3299312" y="4187333"/>
                </a:cubicBezTo>
                <a:lnTo>
                  <a:pt x="3329198" y="4270840"/>
                </a:lnTo>
                <a:cubicBezTo>
                  <a:pt x="3329459" y="4271491"/>
                  <a:pt x="3329817" y="4272045"/>
                  <a:pt x="3330273" y="4272500"/>
                </a:cubicBezTo>
                <a:cubicBezTo>
                  <a:pt x="3330728" y="4272956"/>
                  <a:pt x="3331363" y="4273314"/>
                  <a:pt x="3332177" y="4273575"/>
                </a:cubicBezTo>
                <a:cubicBezTo>
                  <a:pt x="3332991" y="4273835"/>
                  <a:pt x="3334049" y="4274030"/>
                  <a:pt x="3335351" y="4274161"/>
                </a:cubicBezTo>
                <a:cubicBezTo>
                  <a:pt x="3336654" y="4274291"/>
                  <a:pt x="3338281" y="4274356"/>
                  <a:pt x="3340235" y="4274356"/>
                </a:cubicBezTo>
                <a:cubicBezTo>
                  <a:pt x="3342188" y="4274356"/>
                  <a:pt x="3343816" y="4274307"/>
                  <a:pt x="3345118" y="4274210"/>
                </a:cubicBezTo>
                <a:cubicBezTo>
                  <a:pt x="3346420" y="4274112"/>
                  <a:pt x="3347495" y="4273933"/>
                  <a:pt x="3348341" y="4273672"/>
                </a:cubicBezTo>
                <a:cubicBezTo>
                  <a:pt x="3349188" y="4273412"/>
                  <a:pt x="3349823" y="4273054"/>
                  <a:pt x="3350246" y="4272598"/>
                </a:cubicBezTo>
                <a:cubicBezTo>
                  <a:pt x="3350669" y="4272142"/>
                  <a:pt x="3351011" y="4271556"/>
                  <a:pt x="3351271" y="4270840"/>
                </a:cubicBezTo>
                <a:lnTo>
                  <a:pt x="3381255" y="4187333"/>
                </a:lnTo>
                <a:cubicBezTo>
                  <a:pt x="3381386" y="4186878"/>
                  <a:pt x="3381500" y="4186454"/>
                  <a:pt x="3381597" y="4186064"/>
                </a:cubicBezTo>
                <a:cubicBezTo>
                  <a:pt x="3381695" y="4185673"/>
                  <a:pt x="3381776" y="4185315"/>
                  <a:pt x="3381842" y="4184989"/>
                </a:cubicBezTo>
                <a:cubicBezTo>
                  <a:pt x="3381907" y="4184664"/>
                  <a:pt x="3381956" y="4184355"/>
                  <a:pt x="3381988" y="4184062"/>
                </a:cubicBezTo>
                <a:cubicBezTo>
                  <a:pt x="3382021" y="4183769"/>
                  <a:pt x="3382037" y="4183492"/>
                  <a:pt x="3382037" y="4183231"/>
                </a:cubicBezTo>
                <a:cubicBezTo>
                  <a:pt x="3382037" y="4182710"/>
                  <a:pt x="3381923" y="4182271"/>
                  <a:pt x="3381695" y="4181913"/>
                </a:cubicBezTo>
                <a:cubicBezTo>
                  <a:pt x="3381467" y="4181555"/>
                  <a:pt x="3381077" y="4181245"/>
                  <a:pt x="3380523" y="4180985"/>
                </a:cubicBezTo>
                <a:cubicBezTo>
                  <a:pt x="3379970" y="4180725"/>
                  <a:pt x="3379205" y="4180562"/>
                  <a:pt x="3378228" y="4180497"/>
                </a:cubicBezTo>
                <a:cubicBezTo>
                  <a:pt x="3377251" y="4180432"/>
                  <a:pt x="3376014" y="4180399"/>
                  <a:pt x="3374516" y="4180399"/>
                </a:cubicBezTo>
                <a:cubicBezTo>
                  <a:pt x="3372758" y="4180399"/>
                  <a:pt x="3371342" y="4180448"/>
                  <a:pt x="3370268" y="4180545"/>
                </a:cubicBezTo>
                <a:cubicBezTo>
                  <a:pt x="3369193" y="4180643"/>
                  <a:pt x="3368347" y="4180822"/>
                  <a:pt x="3367728" y="4181083"/>
                </a:cubicBezTo>
                <a:cubicBezTo>
                  <a:pt x="3367110" y="4181343"/>
                  <a:pt x="3366638" y="4181669"/>
                  <a:pt x="3366312" y="4182059"/>
                </a:cubicBezTo>
                <a:cubicBezTo>
                  <a:pt x="3365987" y="4182450"/>
                  <a:pt x="3365759" y="4182938"/>
                  <a:pt x="3365629" y="4183524"/>
                </a:cubicBezTo>
                <a:lnTo>
                  <a:pt x="3341114" y="4255994"/>
                </a:lnTo>
                <a:lnTo>
                  <a:pt x="3340821" y="4257166"/>
                </a:lnTo>
                <a:lnTo>
                  <a:pt x="3340430" y="4255994"/>
                </a:lnTo>
                <a:lnTo>
                  <a:pt x="3315622" y="4183524"/>
                </a:lnTo>
                <a:cubicBezTo>
                  <a:pt x="3315362" y="4182938"/>
                  <a:pt x="3315085" y="4182450"/>
                  <a:pt x="3314792" y="4182059"/>
                </a:cubicBezTo>
                <a:cubicBezTo>
                  <a:pt x="3314499" y="4181669"/>
                  <a:pt x="3314043" y="4181343"/>
                  <a:pt x="3313425" y="4181083"/>
                </a:cubicBezTo>
                <a:cubicBezTo>
                  <a:pt x="3312806" y="4180822"/>
                  <a:pt x="3311927" y="4180643"/>
                  <a:pt x="3310788" y="4180545"/>
                </a:cubicBezTo>
                <a:cubicBezTo>
                  <a:pt x="3309648" y="4180448"/>
                  <a:pt x="3308134" y="4180399"/>
                  <a:pt x="3306246" y="4180399"/>
                </a:cubicBezTo>
                <a:close/>
                <a:moveTo>
                  <a:pt x="3270341" y="4180399"/>
                </a:moveTo>
                <a:cubicBezTo>
                  <a:pt x="3268779" y="4180399"/>
                  <a:pt x="3267477" y="4180464"/>
                  <a:pt x="3266435" y="4180594"/>
                </a:cubicBezTo>
                <a:cubicBezTo>
                  <a:pt x="3265393" y="4180725"/>
                  <a:pt x="3264563" y="4180920"/>
                  <a:pt x="3263944" y="4181180"/>
                </a:cubicBezTo>
                <a:cubicBezTo>
                  <a:pt x="3263326" y="4181441"/>
                  <a:pt x="3262902" y="4181766"/>
                  <a:pt x="3262675" y="4182157"/>
                </a:cubicBezTo>
                <a:cubicBezTo>
                  <a:pt x="3262446" y="4182548"/>
                  <a:pt x="3262333" y="4182971"/>
                  <a:pt x="3262333" y="4183427"/>
                </a:cubicBezTo>
                <a:lnTo>
                  <a:pt x="3262333" y="4271328"/>
                </a:lnTo>
                <a:cubicBezTo>
                  <a:pt x="3262333" y="4271849"/>
                  <a:pt x="3262446" y="4272289"/>
                  <a:pt x="3262675" y="4272647"/>
                </a:cubicBezTo>
                <a:cubicBezTo>
                  <a:pt x="3262902" y="4273005"/>
                  <a:pt x="3263326" y="4273314"/>
                  <a:pt x="3263944" y="4273575"/>
                </a:cubicBezTo>
                <a:cubicBezTo>
                  <a:pt x="3264563" y="4273835"/>
                  <a:pt x="3265393" y="4274030"/>
                  <a:pt x="3266435" y="4274161"/>
                </a:cubicBezTo>
                <a:cubicBezTo>
                  <a:pt x="3267477" y="4274291"/>
                  <a:pt x="3268779" y="4274356"/>
                  <a:pt x="3270341" y="4274356"/>
                </a:cubicBezTo>
                <a:cubicBezTo>
                  <a:pt x="3271969" y="4274356"/>
                  <a:pt x="3273304" y="4274291"/>
                  <a:pt x="3274346" y="4274161"/>
                </a:cubicBezTo>
                <a:cubicBezTo>
                  <a:pt x="3275388" y="4274030"/>
                  <a:pt x="3276202" y="4273835"/>
                  <a:pt x="3276787" y="4273575"/>
                </a:cubicBezTo>
                <a:cubicBezTo>
                  <a:pt x="3277374" y="4273314"/>
                  <a:pt x="3277797" y="4273005"/>
                  <a:pt x="3278057" y="4272647"/>
                </a:cubicBezTo>
                <a:cubicBezTo>
                  <a:pt x="3278318" y="4272289"/>
                  <a:pt x="3278448" y="4271849"/>
                  <a:pt x="3278448" y="4271328"/>
                </a:cubicBezTo>
                <a:lnTo>
                  <a:pt x="3278448" y="4183427"/>
                </a:lnTo>
                <a:cubicBezTo>
                  <a:pt x="3278448" y="4182971"/>
                  <a:pt x="3278318" y="4182548"/>
                  <a:pt x="3278057" y="4182157"/>
                </a:cubicBezTo>
                <a:cubicBezTo>
                  <a:pt x="3277797" y="4181766"/>
                  <a:pt x="3277374" y="4181441"/>
                  <a:pt x="3276787" y="4181180"/>
                </a:cubicBezTo>
                <a:cubicBezTo>
                  <a:pt x="3276202" y="4180920"/>
                  <a:pt x="3275388" y="4180725"/>
                  <a:pt x="3274346" y="4180594"/>
                </a:cubicBezTo>
                <a:cubicBezTo>
                  <a:pt x="3273304" y="4180464"/>
                  <a:pt x="3271969" y="4180399"/>
                  <a:pt x="3270341" y="4180399"/>
                </a:cubicBezTo>
                <a:close/>
                <a:moveTo>
                  <a:pt x="3013166" y="4180399"/>
                </a:moveTo>
                <a:cubicBezTo>
                  <a:pt x="3011604" y="4180399"/>
                  <a:pt x="3010302" y="4180464"/>
                  <a:pt x="3009260" y="4180594"/>
                </a:cubicBezTo>
                <a:cubicBezTo>
                  <a:pt x="3008218" y="4180725"/>
                  <a:pt x="3007388" y="4180920"/>
                  <a:pt x="3006769" y="4181180"/>
                </a:cubicBezTo>
                <a:cubicBezTo>
                  <a:pt x="3006151" y="4181441"/>
                  <a:pt x="3005727" y="4181766"/>
                  <a:pt x="3005499" y="4182157"/>
                </a:cubicBezTo>
                <a:cubicBezTo>
                  <a:pt x="3005271" y="4182548"/>
                  <a:pt x="3005158" y="4182971"/>
                  <a:pt x="3005158" y="4183427"/>
                </a:cubicBezTo>
                <a:lnTo>
                  <a:pt x="3005158" y="4271328"/>
                </a:lnTo>
                <a:cubicBezTo>
                  <a:pt x="3005158" y="4271849"/>
                  <a:pt x="3005271" y="4272289"/>
                  <a:pt x="3005499" y="4272647"/>
                </a:cubicBezTo>
                <a:cubicBezTo>
                  <a:pt x="3005727" y="4273005"/>
                  <a:pt x="3006151" y="4273314"/>
                  <a:pt x="3006769" y="4273575"/>
                </a:cubicBezTo>
                <a:cubicBezTo>
                  <a:pt x="3007388" y="4273835"/>
                  <a:pt x="3008218" y="4274030"/>
                  <a:pt x="3009260" y="4274161"/>
                </a:cubicBezTo>
                <a:cubicBezTo>
                  <a:pt x="3010302" y="4274291"/>
                  <a:pt x="3011604" y="4274356"/>
                  <a:pt x="3013166" y="4274356"/>
                </a:cubicBezTo>
                <a:cubicBezTo>
                  <a:pt x="3014794" y="4274356"/>
                  <a:pt x="3016129" y="4274291"/>
                  <a:pt x="3017171" y="4274161"/>
                </a:cubicBezTo>
                <a:cubicBezTo>
                  <a:pt x="3018213" y="4274030"/>
                  <a:pt x="3019026" y="4273835"/>
                  <a:pt x="3019612" y="4273575"/>
                </a:cubicBezTo>
                <a:cubicBezTo>
                  <a:pt x="3020199" y="4273314"/>
                  <a:pt x="3020622" y="4273005"/>
                  <a:pt x="3020882" y="4272647"/>
                </a:cubicBezTo>
                <a:cubicBezTo>
                  <a:pt x="3021143" y="4272289"/>
                  <a:pt x="3021273" y="4271849"/>
                  <a:pt x="3021273" y="4271328"/>
                </a:cubicBezTo>
                <a:lnTo>
                  <a:pt x="3021273" y="4183427"/>
                </a:lnTo>
                <a:cubicBezTo>
                  <a:pt x="3021273" y="4182971"/>
                  <a:pt x="3021143" y="4182548"/>
                  <a:pt x="3020882" y="4182157"/>
                </a:cubicBezTo>
                <a:cubicBezTo>
                  <a:pt x="3020622" y="4181766"/>
                  <a:pt x="3020199" y="4181441"/>
                  <a:pt x="3019612" y="4181180"/>
                </a:cubicBezTo>
                <a:cubicBezTo>
                  <a:pt x="3019026" y="4180920"/>
                  <a:pt x="3018213" y="4180725"/>
                  <a:pt x="3017171" y="4180594"/>
                </a:cubicBezTo>
                <a:cubicBezTo>
                  <a:pt x="3016129" y="4180464"/>
                  <a:pt x="3014794" y="4180399"/>
                  <a:pt x="3013166" y="4180399"/>
                </a:cubicBezTo>
                <a:close/>
                <a:moveTo>
                  <a:pt x="2260691" y="4180399"/>
                </a:moveTo>
                <a:cubicBezTo>
                  <a:pt x="2259129" y="4180399"/>
                  <a:pt x="2257827" y="4180464"/>
                  <a:pt x="2256785" y="4180594"/>
                </a:cubicBezTo>
                <a:cubicBezTo>
                  <a:pt x="2255743" y="4180725"/>
                  <a:pt x="2254913" y="4180920"/>
                  <a:pt x="2254294" y="4181180"/>
                </a:cubicBezTo>
                <a:cubicBezTo>
                  <a:pt x="2253676" y="4181441"/>
                  <a:pt x="2253253" y="4181766"/>
                  <a:pt x="2253025" y="4182157"/>
                </a:cubicBezTo>
                <a:cubicBezTo>
                  <a:pt x="2252797" y="4182548"/>
                  <a:pt x="2252683" y="4182971"/>
                  <a:pt x="2252683" y="4183427"/>
                </a:cubicBezTo>
                <a:lnTo>
                  <a:pt x="2252683" y="4271328"/>
                </a:lnTo>
                <a:cubicBezTo>
                  <a:pt x="2252683" y="4271849"/>
                  <a:pt x="2252797" y="4272289"/>
                  <a:pt x="2253025" y="4272647"/>
                </a:cubicBezTo>
                <a:cubicBezTo>
                  <a:pt x="2253253" y="4273005"/>
                  <a:pt x="2253676" y="4273314"/>
                  <a:pt x="2254294" y="4273575"/>
                </a:cubicBezTo>
                <a:cubicBezTo>
                  <a:pt x="2254913" y="4273835"/>
                  <a:pt x="2255743" y="4274030"/>
                  <a:pt x="2256785" y="4274161"/>
                </a:cubicBezTo>
                <a:cubicBezTo>
                  <a:pt x="2257827" y="4274291"/>
                  <a:pt x="2259129" y="4274356"/>
                  <a:pt x="2260691" y="4274356"/>
                </a:cubicBezTo>
                <a:cubicBezTo>
                  <a:pt x="2262319" y="4274356"/>
                  <a:pt x="2263655" y="4274291"/>
                  <a:pt x="2264696" y="4274161"/>
                </a:cubicBezTo>
                <a:cubicBezTo>
                  <a:pt x="2265738" y="4274030"/>
                  <a:pt x="2266552" y="4273835"/>
                  <a:pt x="2267138" y="4273575"/>
                </a:cubicBezTo>
                <a:cubicBezTo>
                  <a:pt x="2267724" y="4273314"/>
                  <a:pt x="2268147" y="4273005"/>
                  <a:pt x="2268408" y="4272647"/>
                </a:cubicBezTo>
                <a:cubicBezTo>
                  <a:pt x="2268668" y="4272289"/>
                  <a:pt x="2268798" y="4271849"/>
                  <a:pt x="2268798" y="4271328"/>
                </a:cubicBezTo>
                <a:lnTo>
                  <a:pt x="2268798" y="4183427"/>
                </a:lnTo>
                <a:cubicBezTo>
                  <a:pt x="2268798" y="4182971"/>
                  <a:pt x="2268668" y="4182548"/>
                  <a:pt x="2268408" y="4182157"/>
                </a:cubicBezTo>
                <a:cubicBezTo>
                  <a:pt x="2268147" y="4181766"/>
                  <a:pt x="2267724" y="4181441"/>
                  <a:pt x="2267138" y="4181180"/>
                </a:cubicBezTo>
                <a:cubicBezTo>
                  <a:pt x="2266552" y="4180920"/>
                  <a:pt x="2265738" y="4180725"/>
                  <a:pt x="2264696" y="4180594"/>
                </a:cubicBezTo>
                <a:cubicBezTo>
                  <a:pt x="2263655" y="4180464"/>
                  <a:pt x="2262319" y="4180399"/>
                  <a:pt x="2260691" y="4180399"/>
                </a:cubicBezTo>
                <a:close/>
                <a:moveTo>
                  <a:pt x="6235151" y="4179227"/>
                </a:moveTo>
                <a:cubicBezTo>
                  <a:pt x="6230202" y="4179227"/>
                  <a:pt x="6225628" y="4179959"/>
                  <a:pt x="6221428" y="4181424"/>
                </a:cubicBezTo>
                <a:cubicBezTo>
                  <a:pt x="6217229" y="4182890"/>
                  <a:pt x="6213631" y="4184989"/>
                  <a:pt x="6210636" y="4187724"/>
                </a:cubicBezTo>
                <a:cubicBezTo>
                  <a:pt x="6207641" y="4190459"/>
                  <a:pt x="6205297" y="4193812"/>
                  <a:pt x="6203604" y="4197784"/>
                </a:cubicBezTo>
                <a:cubicBezTo>
                  <a:pt x="6201911" y="4201756"/>
                  <a:pt x="6201065" y="4206249"/>
                  <a:pt x="6201065" y="4211262"/>
                </a:cubicBezTo>
                <a:cubicBezTo>
                  <a:pt x="6201065" y="4215560"/>
                  <a:pt x="6201651" y="4219222"/>
                  <a:pt x="6202823" y="4222250"/>
                </a:cubicBezTo>
                <a:cubicBezTo>
                  <a:pt x="6203995" y="4225278"/>
                  <a:pt x="6205590" y="4227996"/>
                  <a:pt x="6207608" y="4230405"/>
                </a:cubicBezTo>
                <a:cubicBezTo>
                  <a:pt x="6205199" y="4232879"/>
                  <a:pt x="6203181" y="4235679"/>
                  <a:pt x="6201553" y="4238805"/>
                </a:cubicBezTo>
                <a:cubicBezTo>
                  <a:pt x="6199925" y="4241930"/>
                  <a:pt x="6199111" y="4245479"/>
                  <a:pt x="6199111" y="4249451"/>
                </a:cubicBezTo>
                <a:cubicBezTo>
                  <a:pt x="6199111" y="4252316"/>
                  <a:pt x="6199876" y="4254985"/>
                  <a:pt x="6201406" y="4257459"/>
                </a:cubicBezTo>
                <a:cubicBezTo>
                  <a:pt x="6202937" y="4259934"/>
                  <a:pt x="6205297" y="4261985"/>
                  <a:pt x="6208487" y="4263612"/>
                </a:cubicBezTo>
                <a:cubicBezTo>
                  <a:pt x="6206404" y="4265240"/>
                  <a:pt x="6204564" y="4266884"/>
                  <a:pt x="6202969" y="4268545"/>
                </a:cubicBezTo>
                <a:cubicBezTo>
                  <a:pt x="6201374" y="4270205"/>
                  <a:pt x="6200039" y="4271947"/>
                  <a:pt x="6198965" y="4273770"/>
                </a:cubicBezTo>
                <a:cubicBezTo>
                  <a:pt x="6197890" y="4275593"/>
                  <a:pt x="6197093" y="4277514"/>
                  <a:pt x="6196572" y="4279532"/>
                </a:cubicBezTo>
                <a:cubicBezTo>
                  <a:pt x="6196051" y="4281551"/>
                  <a:pt x="6195790" y="4283635"/>
                  <a:pt x="6195790" y="4285783"/>
                </a:cubicBezTo>
                <a:cubicBezTo>
                  <a:pt x="6195790" y="4289169"/>
                  <a:pt x="6196507" y="4292311"/>
                  <a:pt x="6197939" y="4295208"/>
                </a:cubicBezTo>
                <a:cubicBezTo>
                  <a:pt x="6199372" y="4298106"/>
                  <a:pt x="6201683" y="4300596"/>
                  <a:pt x="6204874" y="4302680"/>
                </a:cubicBezTo>
                <a:cubicBezTo>
                  <a:pt x="6208064" y="4304763"/>
                  <a:pt x="6212150" y="4306408"/>
                  <a:pt x="6217131" y="4307612"/>
                </a:cubicBezTo>
                <a:cubicBezTo>
                  <a:pt x="6222112" y="4308817"/>
                  <a:pt x="6228151" y="4309419"/>
                  <a:pt x="6235249" y="4309419"/>
                </a:cubicBezTo>
                <a:cubicBezTo>
                  <a:pt x="6242606" y="4309419"/>
                  <a:pt x="6248987" y="4308621"/>
                  <a:pt x="6254392" y="4307026"/>
                </a:cubicBezTo>
                <a:cubicBezTo>
                  <a:pt x="6259796" y="4305431"/>
                  <a:pt x="6264240" y="4303250"/>
                  <a:pt x="6267723" y="4300482"/>
                </a:cubicBezTo>
                <a:cubicBezTo>
                  <a:pt x="6271207" y="4297715"/>
                  <a:pt x="6273795" y="4294508"/>
                  <a:pt x="6275488" y="4290862"/>
                </a:cubicBezTo>
                <a:cubicBezTo>
                  <a:pt x="6277181" y="4287216"/>
                  <a:pt x="6278027" y="4283374"/>
                  <a:pt x="6278027" y="4279337"/>
                </a:cubicBezTo>
                <a:cubicBezTo>
                  <a:pt x="6278027" y="4275495"/>
                  <a:pt x="6277278" y="4272126"/>
                  <a:pt x="6275781" y="4269228"/>
                </a:cubicBezTo>
                <a:cubicBezTo>
                  <a:pt x="6274283" y="4266331"/>
                  <a:pt x="6272200" y="4263889"/>
                  <a:pt x="6269530" y="4261903"/>
                </a:cubicBezTo>
                <a:cubicBezTo>
                  <a:pt x="6266861" y="4259917"/>
                  <a:pt x="6263703" y="4258387"/>
                  <a:pt x="6260056" y="4257313"/>
                </a:cubicBezTo>
                <a:cubicBezTo>
                  <a:pt x="6256410" y="4256239"/>
                  <a:pt x="6252406" y="4255636"/>
                  <a:pt x="6248043" y="4255506"/>
                </a:cubicBezTo>
                <a:lnTo>
                  <a:pt x="6225091" y="4254529"/>
                </a:lnTo>
                <a:cubicBezTo>
                  <a:pt x="6221575" y="4254399"/>
                  <a:pt x="6218759" y="4253585"/>
                  <a:pt x="6216643" y="4252088"/>
                </a:cubicBezTo>
                <a:cubicBezTo>
                  <a:pt x="6214527" y="4250590"/>
                  <a:pt x="6213468" y="4248702"/>
                  <a:pt x="6213468" y="4246423"/>
                </a:cubicBezTo>
                <a:cubicBezTo>
                  <a:pt x="6213468" y="4244469"/>
                  <a:pt x="6213843" y="4242744"/>
                  <a:pt x="6214592" y="4241246"/>
                </a:cubicBezTo>
                <a:cubicBezTo>
                  <a:pt x="6215340" y="4239749"/>
                  <a:pt x="6216301" y="4238414"/>
                  <a:pt x="6217473" y="4237242"/>
                </a:cubicBezTo>
                <a:cubicBezTo>
                  <a:pt x="6219231" y="4238674"/>
                  <a:pt x="6221721" y="4239863"/>
                  <a:pt x="6224944" y="4240807"/>
                </a:cubicBezTo>
                <a:cubicBezTo>
                  <a:pt x="6228168" y="4241751"/>
                  <a:pt x="6231570" y="4242223"/>
                  <a:pt x="6235151" y="4242223"/>
                </a:cubicBezTo>
                <a:cubicBezTo>
                  <a:pt x="6240230" y="4242223"/>
                  <a:pt x="6244853" y="4241507"/>
                  <a:pt x="6249020" y="4240074"/>
                </a:cubicBezTo>
                <a:cubicBezTo>
                  <a:pt x="6253187" y="4238642"/>
                  <a:pt x="6256784" y="4236575"/>
                  <a:pt x="6259812" y="4233872"/>
                </a:cubicBezTo>
                <a:cubicBezTo>
                  <a:pt x="6262840" y="4231170"/>
                  <a:pt x="6265168" y="4227866"/>
                  <a:pt x="6266795" y="4223959"/>
                </a:cubicBezTo>
                <a:cubicBezTo>
                  <a:pt x="6268423" y="4220052"/>
                  <a:pt x="6269237" y="4215560"/>
                  <a:pt x="6269237" y="4210481"/>
                </a:cubicBezTo>
                <a:cubicBezTo>
                  <a:pt x="6269237" y="4207421"/>
                  <a:pt x="6268781" y="4204474"/>
                  <a:pt x="6267870" y="4201642"/>
                </a:cubicBezTo>
                <a:cubicBezTo>
                  <a:pt x="6266958" y="4198809"/>
                  <a:pt x="6265363" y="4196221"/>
                  <a:pt x="6263084" y="4193877"/>
                </a:cubicBezTo>
                <a:lnTo>
                  <a:pt x="6275683" y="4193877"/>
                </a:lnTo>
                <a:cubicBezTo>
                  <a:pt x="6276660" y="4193877"/>
                  <a:pt x="6277458" y="4193373"/>
                  <a:pt x="6278076" y="4192363"/>
                </a:cubicBezTo>
                <a:cubicBezTo>
                  <a:pt x="6278695" y="4191354"/>
                  <a:pt x="6279004" y="4189710"/>
                  <a:pt x="6279004" y="4187431"/>
                </a:cubicBezTo>
                <a:cubicBezTo>
                  <a:pt x="6279004" y="4185217"/>
                  <a:pt x="6278727" y="4183573"/>
                  <a:pt x="6278174" y="4182499"/>
                </a:cubicBezTo>
                <a:cubicBezTo>
                  <a:pt x="6277620" y="4181424"/>
                  <a:pt x="6276790" y="4180887"/>
                  <a:pt x="6275683" y="4180887"/>
                </a:cubicBezTo>
                <a:lnTo>
                  <a:pt x="6249117" y="4180887"/>
                </a:lnTo>
                <a:cubicBezTo>
                  <a:pt x="6247099" y="4180366"/>
                  <a:pt x="6244934" y="4179959"/>
                  <a:pt x="6242622" y="4179666"/>
                </a:cubicBezTo>
                <a:cubicBezTo>
                  <a:pt x="6240311" y="4179373"/>
                  <a:pt x="6237820" y="4179227"/>
                  <a:pt x="6235151" y="4179227"/>
                </a:cubicBezTo>
                <a:close/>
                <a:moveTo>
                  <a:pt x="6478550" y="4179129"/>
                </a:moveTo>
                <a:cubicBezTo>
                  <a:pt x="6472755" y="4179129"/>
                  <a:pt x="6467367" y="4180090"/>
                  <a:pt x="6462386" y="4182010"/>
                </a:cubicBezTo>
                <a:cubicBezTo>
                  <a:pt x="6457405" y="4183931"/>
                  <a:pt x="6453075" y="4186878"/>
                  <a:pt x="6449396" y="4190849"/>
                </a:cubicBezTo>
                <a:cubicBezTo>
                  <a:pt x="6445717" y="4194821"/>
                  <a:pt x="6442820" y="4199916"/>
                  <a:pt x="6440703" y="4206135"/>
                </a:cubicBezTo>
                <a:cubicBezTo>
                  <a:pt x="6438587" y="4212353"/>
                  <a:pt x="6437529" y="4219792"/>
                  <a:pt x="6437529" y="4228452"/>
                </a:cubicBezTo>
                <a:cubicBezTo>
                  <a:pt x="6437529" y="4236070"/>
                  <a:pt x="6438392" y="4242793"/>
                  <a:pt x="6440117" y="4248620"/>
                </a:cubicBezTo>
                <a:cubicBezTo>
                  <a:pt x="6441843" y="4254448"/>
                  <a:pt x="6444350" y="4259364"/>
                  <a:pt x="6447638" y="4263368"/>
                </a:cubicBezTo>
                <a:cubicBezTo>
                  <a:pt x="6450926" y="4267373"/>
                  <a:pt x="6455012" y="4270417"/>
                  <a:pt x="6459895" y="4272500"/>
                </a:cubicBezTo>
                <a:cubicBezTo>
                  <a:pt x="6464779" y="4274584"/>
                  <a:pt x="6470378" y="4275626"/>
                  <a:pt x="6476694" y="4275626"/>
                </a:cubicBezTo>
                <a:cubicBezTo>
                  <a:pt x="6479755" y="4275626"/>
                  <a:pt x="6482717" y="4275333"/>
                  <a:pt x="6485582" y="4274747"/>
                </a:cubicBezTo>
                <a:cubicBezTo>
                  <a:pt x="6488447" y="4274161"/>
                  <a:pt x="6491100" y="4273396"/>
                  <a:pt x="6493542" y="4272451"/>
                </a:cubicBezTo>
                <a:cubicBezTo>
                  <a:pt x="6495984" y="4271507"/>
                  <a:pt x="6498181" y="4270433"/>
                  <a:pt x="6500135" y="4269228"/>
                </a:cubicBezTo>
                <a:cubicBezTo>
                  <a:pt x="6502088" y="4268024"/>
                  <a:pt x="6503472" y="4267015"/>
                  <a:pt x="6504286" y="4266201"/>
                </a:cubicBezTo>
                <a:cubicBezTo>
                  <a:pt x="6505099" y="4265387"/>
                  <a:pt x="6505620" y="4264768"/>
                  <a:pt x="6505848" y="4264345"/>
                </a:cubicBezTo>
                <a:cubicBezTo>
                  <a:pt x="6506076" y="4263922"/>
                  <a:pt x="6506271" y="4263433"/>
                  <a:pt x="6506434" y="4262880"/>
                </a:cubicBezTo>
                <a:cubicBezTo>
                  <a:pt x="6506597" y="4262327"/>
                  <a:pt x="6506711" y="4261643"/>
                  <a:pt x="6506776" y="4260829"/>
                </a:cubicBezTo>
                <a:cubicBezTo>
                  <a:pt x="6506841" y="4260015"/>
                  <a:pt x="6506874" y="4259055"/>
                  <a:pt x="6506874" y="4257948"/>
                </a:cubicBezTo>
                <a:cubicBezTo>
                  <a:pt x="6506874" y="4256645"/>
                  <a:pt x="6506825" y="4255522"/>
                  <a:pt x="6506727" y="4254578"/>
                </a:cubicBezTo>
                <a:cubicBezTo>
                  <a:pt x="6506630" y="4253634"/>
                  <a:pt x="6506467" y="4252853"/>
                  <a:pt x="6506239" y="4252234"/>
                </a:cubicBezTo>
                <a:cubicBezTo>
                  <a:pt x="6506011" y="4251616"/>
                  <a:pt x="6505734" y="4251176"/>
                  <a:pt x="6505409" y="4250916"/>
                </a:cubicBezTo>
                <a:cubicBezTo>
                  <a:pt x="6505083" y="4250655"/>
                  <a:pt x="6504693" y="4250525"/>
                  <a:pt x="6504237" y="4250525"/>
                </a:cubicBezTo>
                <a:cubicBezTo>
                  <a:pt x="6503455" y="4250525"/>
                  <a:pt x="6502365" y="4251095"/>
                  <a:pt x="6500965" y="4252234"/>
                </a:cubicBezTo>
                <a:cubicBezTo>
                  <a:pt x="6499565" y="4253374"/>
                  <a:pt x="6497839" y="4254643"/>
                  <a:pt x="6495788" y="4256043"/>
                </a:cubicBezTo>
                <a:cubicBezTo>
                  <a:pt x="6493737" y="4257443"/>
                  <a:pt x="6491312" y="4258729"/>
                  <a:pt x="6488512" y="4259901"/>
                </a:cubicBezTo>
                <a:cubicBezTo>
                  <a:pt x="6485712" y="4261073"/>
                  <a:pt x="6482457" y="4261659"/>
                  <a:pt x="6478745" y="4261659"/>
                </a:cubicBezTo>
                <a:cubicBezTo>
                  <a:pt x="6474839" y="4261659"/>
                  <a:pt x="6471371" y="4260959"/>
                  <a:pt x="6468344" y="4259559"/>
                </a:cubicBezTo>
                <a:cubicBezTo>
                  <a:pt x="6465316" y="4258159"/>
                  <a:pt x="6462760" y="4256027"/>
                  <a:pt x="6460677" y="4253162"/>
                </a:cubicBezTo>
                <a:cubicBezTo>
                  <a:pt x="6458593" y="4250297"/>
                  <a:pt x="6457014" y="4246732"/>
                  <a:pt x="6455940" y="4242467"/>
                </a:cubicBezTo>
                <a:cubicBezTo>
                  <a:pt x="6454865" y="4238202"/>
                  <a:pt x="6454328" y="4233238"/>
                  <a:pt x="6454328" y="4227573"/>
                </a:cubicBezTo>
                <a:cubicBezTo>
                  <a:pt x="6454328" y="4216243"/>
                  <a:pt x="6456395" y="4207600"/>
                  <a:pt x="6460530" y="4201642"/>
                </a:cubicBezTo>
                <a:cubicBezTo>
                  <a:pt x="6464665" y="4195684"/>
                  <a:pt x="6470606" y="4192705"/>
                  <a:pt x="6478355" y="4192705"/>
                </a:cubicBezTo>
                <a:cubicBezTo>
                  <a:pt x="6482131" y="4192705"/>
                  <a:pt x="6485403" y="4193242"/>
                  <a:pt x="6488170" y="4194317"/>
                </a:cubicBezTo>
                <a:cubicBezTo>
                  <a:pt x="6490938" y="4195391"/>
                  <a:pt x="6493298" y="4196579"/>
                  <a:pt x="6495251" y="4197882"/>
                </a:cubicBezTo>
                <a:cubicBezTo>
                  <a:pt x="6497205" y="4199184"/>
                  <a:pt x="6498816" y="4200372"/>
                  <a:pt x="6500086" y="4201447"/>
                </a:cubicBezTo>
                <a:cubicBezTo>
                  <a:pt x="6501356" y="4202521"/>
                  <a:pt x="6502479" y="4203058"/>
                  <a:pt x="6503455" y="4203058"/>
                </a:cubicBezTo>
                <a:cubicBezTo>
                  <a:pt x="6504302" y="4203058"/>
                  <a:pt x="6505018" y="4202553"/>
                  <a:pt x="6505604" y="4201544"/>
                </a:cubicBezTo>
                <a:cubicBezTo>
                  <a:pt x="6506190" y="4200535"/>
                  <a:pt x="6506483" y="4198761"/>
                  <a:pt x="6506483" y="4196221"/>
                </a:cubicBezTo>
                <a:cubicBezTo>
                  <a:pt x="6506483" y="4195049"/>
                  <a:pt x="6506451" y="4194073"/>
                  <a:pt x="6506385" y="4193291"/>
                </a:cubicBezTo>
                <a:cubicBezTo>
                  <a:pt x="6506320" y="4192510"/>
                  <a:pt x="6506190" y="4191810"/>
                  <a:pt x="6505995" y="4191191"/>
                </a:cubicBezTo>
                <a:cubicBezTo>
                  <a:pt x="6505799" y="4190573"/>
                  <a:pt x="6505555" y="4190036"/>
                  <a:pt x="6505262" y="4189580"/>
                </a:cubicBezTo>
                <a:cubicBezTo>
                  <a:pt x="6504969" y="4189124"/>
                  <a:pt x="6504432" y="4188505"/>
                  <a:pt x="6503651" y="4187724"/>
                </a:cubicBezTo>
                <a:cubicBezTo>
                  <a:pt x="6502869" y="4186943"/>
                  <a:pt x="6501616" y="4185999"/>
                  <a:pt x="6499890" y="4184892"/>
                </a:cubicBezTo>
                <a:cubicBezTo>
                  <a:pt x="6498165" y="4183785"/>
                  <a:pt x="6496195" y="4182808"/>
                  <a:pt x="6493982" y="4181962"/>
                </a:cubicBezTo>
                <a:cubicBezTo>
                  <a:pt x="6491768" y="4181115"/>
                  <a:pt x="6489342" y="4180432"/>
                  <a:pt x="6486705" y="4179911"/>
                </a:cubicBezTo>
                <a:cubicBezTo>
                  <a:pt x="6484068" y="4179390"/>
                  <a:pt x="6481350" y="4179129"/>
                  <a:pt x="6478550" y="4179129"/>
                </a:cubicBezTo>
                <a:close/>
                <a:moveTo>
                  <a:pt x="5849900" y="4179129"/>
                </a:moveTo>
                <a:cubicBezTo>
                  <a:pt x="5844105" y="4179129"/>
                  <a:pt x="5838717" y="4180090"/>
                  <a:pt x="5833736" y="4182010"/>
                </a:cubicBezTo>
                <a:cubicBezTo>
                  <a:pt x="5828755" y="4183931"/>
                  <a:pt x="5824425" y="4186878"/>
                  <a:pt x="5820746" y="4190849"/>
                </a:cubicBezTo>
                <a:cubicBezTo>
                  <a:pt x="5817068" y="4194821"/>
                  <a:pt x="5814170" y="4199916"/>
                  <a:pt x="5812054" y="4206135"/>
                </a:cubicBezTo>
                <a:cubicBezTo>
                  <a:pt x="5809938" y="4212353"/>
                  <a:pt x="5808879" y="4219792"/>
                  <a:pt x="5808879" y="4228452"/>
                </a:cubicBezTo>
                <a:cubicBezTo>
                  <a:pt x="5808879" y="4236070"/>
                  <a:pt x="5809742" y="4242793"/>
                  <a:pt x="5811468" y="4248620"/>
                </a:cubicBezTo>
                <a:cubicBezTo>
                  <a:pt x="5813193" y="4254448"/>
                  <a:pt x="5815700" y="4259364"/>
                  <a:pt x="5818988" y="4263368"/>
                </a:cubicBezTo>
                <a:cubicBezTo>
                  <a:pt x="5822276" y="4267373"/>
                  <a:pt x="5826362" y="4270417"/>
                  <a:pt x="5831246" y="4272500"/>
                </a:cubicBezTo>
                <a:cubicBezTo>
                  <a:pt x="5836129" y="4274584"/>
                  <a:pt x="5841728" y="4275626"/>
                  <a:pt x="5848045" y="4275626"/>
                </a:cubicBezTo>
                <a:cubicBezTo>
                  <a:pt x="5851105" y="4275626"/>
                  <a:pt x="5854067" y="4275333"/>
                  <a:pt x="5856932" y="4274747"/>
                </a:cubicBezTo>
                <a:cubicBezTo>
                  <a:pt x="5859798" y="4274161"/>
                  <a:pt x="5862451" y="4273396"/>
                  <a:pt x="5864892" y="4272451"/>
                </a:cubicBezTo>
                <a:cubicBezTo>
                  <a:pt x="5867334" y="4271507"/>
                  <a:pt x="5869532" y="4270433"/>
                  <a:pt x="5871485" y="4269228"/>
                </a:cubicBezTo>
                <a:cubicBezTo>
                  <a:pt x="5873438" y="4268024"/>
                  <a:pt x="5874822" y="4267015"/>
                  <a:pt x="5875636" y="4266201"/>
                </a:cubicBezTo>
                <a:cubicBezTo>
                  <a:pt x="5876450" y="4265387"/>
                  <a:pt x="5876971" y="4264768"/>
                  <a:pt x="5877199" y="4264345"/>
                </a:cubicBezTo>
                <a:cubicBezTo>
                  <a:pt x="5877427" y="4263922"/>
                  <a:pt x="5877621" y="4263433"/>
                  <a:pt x="5877785" y="4262880"/>
                </a:cubicBezTo>
                <a:cubicBezTo>
                  <a:pt x="5877947" y="4262327"/>
                  <a:pt x="5878061" y="4261643"/>
                  <a:pt x="5878126" y="4260829"/>
                </a:cubicBezTo>
                <a:cubicBezTo>
                  <a:pt x="5878192" y="4260015"/>
                  <a:pt x="5878224" y="4259055"/>
                  <a:pt x="5878224" y="4257948"/>
                </a:cubicBezTo>
                <a:cubicBezTo>
                  <a:pt x="5878224" y="4256645"/>
                  <a:pt x="5878175" y="4255522"/>
                  <a:pt x="5878078" y="4254578"/>
                </a:cubicBezTo>
                <a:cubicBezTo>
                  <a:pt x="5877980" y="4253634"/>
                  <a:pt x="5877817" y="4252853"/>
                  <a:pt x="5877589" y="4252234"/>
                </a:cubicBezTo>
                <a:cubicBezTo>
                  <a:pt x="5877361" y="4251616"/>
                  <a:pt x="5877084" y="4251176"/>
                  <a:pt x="5876759" y="4250916"/>
                </a:cubicBezTo>
                <a:cubicBezTo>
                  <a:pt x="5876433" y="4250655"/>
                  <a:pt x="5876043" y="4250525"/>
                  <a:pt x="5875587" y="4250525"/>
                </a:cubicBezTo>
                <a:cubicBezTo>
                  <a:pt x="5874806" y="4250525"/>
                  <a:pt x="5873715" y="4251095"/>
                  <a:pt x="5872315" y="4252234"/>
                </a:cubicBezTo>
                <a:cubicBezTo>
                  <a:pt x="5870915" y="4253374"/>
                  <a:pt x="5869190" y="4254643"/>
                  <a:pt x="5867139" y="4256043"/>
                </a:cubicBezTo>
                <a:cubicBezTo>
                  <a:pt x="5865088" y="4257443"/>
                  <a:pt x="5862662" y="4258729"/>
                  <a:pt x="5859862" y="4259901"/>
                </a:cubicBezTo>
                <a:cubicBezTo>
                  <a:pt x="5857063" y="4261073"/>
                  <a:pt x="5853807" y="4261659"/>
                  <a:pt x="5850096" y="4261659"/>
                </a:cubicBezTo>
                <a:cubicBezTo>
                  <a:pt x="5846189" y="4261659"/>
                  <a:pt x="5842722" y="4260959"/>
                  <a:pt x="5839694" y="4259559"/>
                </a:cubicBezTo>
                <a:cubicBezTo>
                  <a:pt x="5836666" y="4258159"/>
                  <a:pt x="5834110" y="4256027"/>
                  <a:pt x="5832027" y="4253162"/>
                </a:cubicBezTo>
                <a:cubicBezTo>
                  <a:pt x="5829943" y="4250297"/>
                  <a:pt x="5828364" y="4246732"/>
                  <a:pt x="5827290" y="4242467"/>
                </a:cubicBezTo>
                <a:cubicBezTo>
                  <a:pt x="5826216" y="4238202"/>
                  <a:pt x="5825678" y="4233238"/>
                  <a:pt x="5825678" y="4227573"/>
                </a:cubicBezTo>
                <a:cubicBezTo>
                  <a:pt x="5825678" y="4216243"/>
                  <a:pt x="5827746" y="4207600"/>
                  <a:pt x="5831880" y="4201642"/>
                </a:cubicBezTo>
                <a:cubicBezTo>
                  <a:pt x="5836015" y="4195684"/>
                  <a:pt x="5841957" y="4192705"/>
                  <a:pt x="5849705" y="4192705"/>
                </a:cubicBezTo>
                <a:cubicBezTo>
                  <a:pt x="5853481" y="4192705"/>
                  <a:pt x="5856753" y="4193242"/>
                  <a:pt x="5859521" y="4194317"/>
                </a:cubicBezTo>
                <a:cubicBezTo>
                  <a:pt x="5862288" y="4195391"/>
                  <a:pt x="5864648" y="4196579"/>
                  <a:pt x="5866602" y="4197882"/>
                </a:cubicBezTo>
                <a:cubicBezTo>
                  <a:pt x="5868555" y="4199184"/>
                  <a:pt x="5870166" y="4200372"/>
                  <a:pt x="5871436" y="4201447"/>
                </a:cubicBezTo>
                <a:cubicBezTo>
                  <a:pt x="5872706" y="4202521"/>
                  <a:pt x="5873829" y="4203058"/>
                  <a:pt x="5874806" y="4203058"/>
                </a:cubicBezTo>
                <a:cubicBezTo>
                  <a:pt x="5875652" y="4203058"/>
                  <a:pt x="5876368" y="4202553"/>
                  <a:pt x="5876954" y="4201544"/>
                </a:cubicBezTo>
                <a:cubicBezTo>
                  <a:pt x="5877540" y="4200535"/>
                  <a:pt x="5877833" y="4198761"/>
                  <a:pt x="5877833" y="4196221"/>
                </a:cubicBezTo>
                <a:cubicBezTo>
                  <a:pt x="5877833" y="4195049"/>
                  <a:pt x="5877801" y="4194073"/>
                  <a:pt x="5877736" y="4193291"/>
                </a:cubicBezTo>
                <a:cubicBezTo>
                  <a:pt x="5877671" y="4192510"/>
                  <a:pt x="5877540" y="4191810"/>
                  <a:pt x="5877345" y="4191191"/>
                </a:cubicBezTo>
                <a:cubicBezTo>
                  <a:pt x="5877150" y="4190573"/>
                  <a:pt x="5876906" y="4190036"/>
                  <a:pt x="5876613" y="4189580"/>
                </a:cubicBezTo>
                <a:cubicBezTo>
                  <a:pt x="5876320" y="4189124"/>
                  <a:pt x="5875782" y="4188505"/>
                  <a:pt x="5875001" y="4187724"/>
                </a:cubicBezTo>
                <a:cubicBezTo>
                  <a:pt x="5874220" y="4186943"/>
                  <a:pt x="5872966" y="4185999"/>
                  <a:pt x="5871241" y="4184892"/>
                </a:cubicBezTo>
                <a:cubicBezTo>
                  <a:pt x="5869516" y="4183785"/>
                  <a:pt x="5867546" y="4182808"/>
                  <a:pt x="5865332" y="4181962"/>
                </a:cubicBezTo>
                <a:cubicBezTo>
                  <a:pt x="5863118" y="4181115"/>
                  <a:pt x="5860693" y="4180432"/>
                  <a:pt x="5858056" y="4179911"/>
                </a:cubicBezTo>
                <a:cubicBezTo>
                  <a:pt x="5855418" y="4179390"/>
                  <a:pt x="5852700" y="4179129"/>
                  <a:pt x="5849900" y="4179129"/>
                </a:cubicBezTo>
                <a:close/>
                <a:moveTo>
                  <a:pt x="5440325" y="4179129"/>
                </a:moveTo>
                <a:cubicBezTo>
                  <a:pt x="5434530" y="4179129"/>
                  <a:pt x="5429142" y="4180090"/>
                  <a:pt x="5424161" y="4182010"/>
                </a:cubicBezTo>
                <a:cubicBezTo>
                  <a:pt x="5419180" y="4183931"/>
                  <a:pt x="5414850" y="4186878"/>
                  <a:pt x="5411171" y="4190849"/>
                </a:cubicBezTo>
                <a:cubicBezTo>
                  <a:pt x="5407492" y="4194821"/>
                  <a:pt x="5404595" y="4199916"/>
                  <a:pt x="5402479" y="4206135"/>
                </a:cubicBezTo>
                <a:cubicBezTo>
                  <a:pt x="5400362" y="4212353"/>
                  <a:pt x="5399304" y="4219792"/>
                  <a:pt x="5399304" y="4228452"/>
                </a:cubicBezTo>
                <a:cubicBezTo>
                  <a:pt x="5399304" y="4236070"/>
                  <a:pt x="5400167" y="4242793"/>
                  <a:pt x="5401893" y="4248620"/>
                </a:cubicBezTo>
                <a:cubicBezTo>
                  <a:pt x="5403618" y="4254448"/>
                  <a:pt x="5406125" y="4259364"/>
                  <a:pt x="5409413" y="4263368"/>
                </a:cubicBezTo>
                <a:cubicBezTo>
                  <a:pt x="5412701" y="4267373"/>
                  <a:pt x="5416787" y="4270417"/>
                  <a:pt x="5421671" y="4272500"/>
                </a:cubicBezTo>
                <a:cubicBezTo>
                  <a:pt x="5426554" y="4274584"/>
                  <a:pt x="5432153" y="4275626"/>
                  <a:pt x="5438470" y="4275626"/>
                </a:cubicBezTo>
                <a:cubicBezTo>
                  <a:pt x="5441530" y="4275626"/>
                  <a:pt x="5444492" y="4275333"/>
                  <a:pt x="5447357" y="4274747"/>
                </a:cubicBezTo>
                <a:cubicBezTo>
                  <a:pt x="5450222" y="4274161"/>
                  <a:pt x="5452876" y="4273396"/>
                  <a:pt x="5455317" y="4272451"/>
                </a:cubicBezTo>
                <a:cubicBezTo>
                  <a:pt x="5457759" y="4271507"/>
                  <a:pt x="5459957" y="4270433"/>
                  <a:pt x="5461910" y="4269228"/>
                </a:cubicBezTo>
                <a:cubicBezTo>
                  <a:pt x="5463863" y="4268024"/>
                  <a:pt x="5465247" y="4267015"/>
                  <a:pt x="5466061" y="4266201"/>
                </a:cubicBezTo>
                <a:cubicBezTo>
                  <a:pt x="5466874" y="4265387"/>
                  <a:pt x="5467396" y="4264768"/>
                  <a:pt x="5467624" y="4264345"/>
                </a:cubicBezTo>
                <a:cubicBezTo>
                  <a:pt x="5467851" y="4263922"/>
                  <a:pt x="5468046" y="4263433"/>
                  <a:pt x="5468210" y="4262880"/>
                </a:cubicBezTo>
                <a:cubicBezTo>
                  <a:pt x="5468372" y="4262327"/>
                  <a:pt x="5468486" y="4261643"/>
                  <a:pt x="5468551" y="4260829"/>
                </a:cubicBezTo>
                <a:cubicBezTo>
                  <a:pt x="5468617" y="4260015"/>
                  <a:pt x="5468649" y="4259055"/>
                  <a:pt x="5468649" y="4257948"/>
                </a:cubicBezTo>
                <a:cubicBezTo>
                  <a:pt x="5468649" y="4256645"/>
                  <a:pt x="5468600" y="4255522"/>
                  <a:pt x="5468503" y="4254578"/>
                </a:cubicBezTo>
                <a:cubicBezTo>
                  <a:pt x="5468405" y="4253634"/>
                  <a:pt x="5468242" y="4252853"/>
                  <a:pt x="5468014" y="4252234"/>
                </a:cubicBezTo>
                <a:cubicBezTo>
                  <a:pt x="5467786" y="4251616"/>
                  <a:pt x="5467509" y="4251176"/>
                  <a:pt x="5467184" y="4250916"/>
                </a:cubicBezTo>
                <a:cubicBezTo>
                  <a:pt x="5466858" y="4250655"/>
                  <a:pt x="5466468" y="4250525"/>
                  <a:pt x="5466012" y="4250525"/>
                </a:cubicBezTo>
                <a:cubicBezTo>
                  <a:pt x="5465231" y="4250525"/>
                  <a:pt x="5464140" y="4251095"/>
                  <a:pt x="5462740" y="4252234"/>
                </a:cubicBezTo>
                <a:cubicBezTo>
                  <a:pt x="5461340" y="4253374"/>
                  <a:pt x="5459615" y="4254643"/>
                  <a:pt x="5457564" y="4256043"/>
                </a:cubicBezTo>
                <a:cubicBezTo>
                  <a:pt x="5455513" y="4257443"/>
                  <a:pt x="5453087" y="4258729"/>
                  <a:pt x="5450287" y="4259901"/>
                </a:cubicBezTo>
                <a:cubicBezTo>
                  <a:pt x="5447487" y="4261073"/>
                  <a:pt x="5444232" y="4261659"/>
                  <a:pt x="5440521" y="4261659"/>
                </a:cubicBezTo>
                <a:cubicBezTo>
                  <a:pt x="5436614" y="4261659"/>
                  <a:pt x="5433147" y="4260959"/>
                  <a:pt x="5430119" y="4259559"/>
                </a:cubicBezTo>
                <a:cubicBezTo>
                  <a:pt x="5427091" y="4258159"/>
                  <a:pt x="5424535" y="4256027"/>
                  <a:pt x="5422452" y="4253162"/>
                </a:cubicBezTo>
                <a:cubicBezTo>
                  <a:pt x="5420368" y="4250297"/>
                  <a:pt x="5418789" y="4246732"/>
                  <a:pt x="5417715" y="4242467"/>
                </a:cubicBezTo>
                <a:cubicBezTo>
                  <a:pt x="5416641" y="4238202"/>
                  <a:pt x="5416103" y="4233238"/>
                  <a:pt x="5416103" y="4227573"/>
                </a:cubicBezTo>
                <a:cubicBezTo>
                  <a:pt x="5416103" y="4216243"/>
                  <a:pt x="5418171" y="4207600"/>
                  <a:pt x="5422305" y="4201642"/>
                </a:cubicBezTo>
                <a:cubicBezTo>
                  <a:pt x="5426440" y="4195684"/>
                  <a:pt x="5432382" y="4192705"/>
                  <a:pt x="5440130" y="4192705"/>
                </a:cubicBezTo>
                <a:cubicBezTo>
                  <a:pt x="5443906" y="4192705"/>
                  <a:pt x="5447178" y="4193242"/>
                  <a:pt x="5449946" y="4194317"/>
                </a:cubicBezTo>
                <a:cubicBezTo>
                  <a:pt x="5452713" y="4195391"/>
                  <a:pt x="5455073" y="4196579"/>
                  <a:pt x="5457027" y="4197882"/>
                </a:cubicBezTo>
                <a:cubicBezTo>
                  <a:pt x="5458980" y="4199184"/>
                  <a:pt x="5460591" y="4200372"/>
                  <a:pt x="5461861" y="4201447"/>
                </a:cubicBezTo>
                <a:cubicBezTo>
                  <a:pt x="5463131" y="4202521"/>
                  <a:pt x="5464254" y="4203058"/>
                  <a:pt x="5465231" y="4203058"/>
                </a:cubicBezTo>
                <a:cubicBezTo>
                  <a:pt x="5466077" y="4203058"/>
                  <a:pt x="5466793" y="4202553"/>
                  <a:pt x="5467379" y="4201544"/>
                </a:cubicBezTo>
                <a:cubicBezTo>
                  <a:pt x="5467965" y="4200535"/>
                  <a:pt x="5468258" y="4198761"/>
                  <a:pt x="5468258" y="4196221"/>
                </a:cubicBezTo>
                <a:cubicBezTo>
                  <a:pt x="5468258" y="4195049"/>
                  <a:pt x="5468226" y="4194073"/>
                  <a:pt x="5468161" y="4193291"/>
                </a:cubicBezTo>
                <a:cubicBezTo>
                  <a:pt x="5468095" y="4192510"/>
                  <a:pt x="5467965" y="4191810"/>
                  <a:pt x="5467770" y="4191191"/>
                </a:cubicBezTo>
                <a:cubicBezTo>
                  <a:pt x="5467575" y="4190573"/>
                  <a:pt x="5467331" y="4190036"/>
                  <a:pt x="5467038" y="4189580"/>
                </a:cubicBezTo>
                <a:cubicBezTo>
                  <a:pt x="5466745" y="4189124"/>
                  <a:pt x="5466207" y="4188505"/>
                  <a:pt x="5465426" y="4187724"/>
                </a:cubicBezTo>
                <a:cubicBezTo>
                  <a:pt x="5464645" y="4186943"/>
                  <a:pt x="5463391" y="4185999"/>
                  <a:pt x="5461666" y="4184892"/>
                </a:cubicBezTo>
                <a:cubicBezTo>
                  <a:pt x="5459940" y="4183785"/>
                  <a:pt x="5457971" y="4182808"/>
                  <a:pt x="5455757" y="4181962"/>
                </a:cubicBezTo>
                <a:cubicBezTo>
                  <a:pt x="5453543" y="4181115"/>
                  <a:pt x="5451118" y="4180432"/>
                  <a:pt x="5448481" y="4179911"/>
                </a:cubicBezTo>
                <a:cubicBezTo>
                  <a:pt x="5445843" y="4179390"/>
                  <a:pt x="5443125" y="4179129"/>
                  <a:pt x="5440325" y="4179129"/>
                </a:cubicBezTo>
                <a:close/>
                <a:moveTo>
                  <a:pt x="4135400" y="4179129"/>
                </a:moveTo>
                <a:cubicBezTo>
                  <a:pt x="4129605" y="4179129"/>
                  <a:pt x="4124217" y="4180090"/>
                  <a:pt x="4119236" y="4182010"/>
                </a:cubicBezTo>
                <a:cubicBezTo>
                  <a:pt x="4114255" y="4183931"/>
                  <a:pt x="4109925" y="4186878"/>
                  <a:pt x="4106246" y="4190849"/>
                </a:cubicBezTo>
                <a:cubicBezTo>
                  <a:pt x="4102567" y="4194821"/>
                  <a:pt x="4099670" y="4199916"/>
                  <a:pt x="4097554" y="4206135"/>
                </a:cubicBezTo>
                <a:cubicBezTo>
                  <a:pt x="4095437" y="4212353"/>
                  <a:pt x="4094379" y="4219792"/>
                  <a:pt x="4094379" y="4228452"/>
                </a:cubicBezTo>
                <a:cubicBezTo>
                  <a:pt x="4094379" y="4236070"/>
                  <a:pt x="4095242" y="4242793"/>
                  <a:pt x="4096968" y="4248620"/>
                </a:cubicBezTo>
                <a:cubicBezTo>
                  <a:pt x="4098693" y="4254448"/>
                  <a:pt x="4101200" y="4259364"/>
                  <a:pt x="4104488" y="4263368"/>
                </a:cubicBezTo>
                <a:cubicBezTo>
                  <a:pt x="4107776" y="4267373"/>
                  <a:pt x="4111862" y="4270417"/>
                  <a:pt x="4116745" y="4272500"/>
                </a:cubicBezTo>
                <a:cubicBezTo>
                  <a:pt x="4121629" y="4274584"/>
                  <a:pt x="4127229" y="4275626"/>
                  <a:pt x="4133544" y="4275626"/>
                </a:cubicBezTo>
                <a:cubicBezTo>
                  <a:pt x="4136605" y="4275626"/>
                  <a:pt x="4139567" y="4275333"/>
                  <a:pt x="4142432" y="4274747"/>
                </a:cubicBezTo>
                <a:cubicBezTo>
                  <a:pt x="4145297" y="4274161"/>
                  <a:pt x="4147950" y="4273396"/>
                  <a:pt x="4150392" y="4272451"/>
                </a:cubicBezTo>
                <a:cubicBezTo>
                  <a:pt x="4152834" y="4271507"/>
                  <a:pt x="4155031" y="4270433"/>
                  <a:pt x="4156985" y="4269228"/>
                </a:cubicBezTo>
                <a:cubicBezTo>
                  <a:pt x="4158938" y="4268024"/>
                  <a:pt x="4160322" y="4267015"/>
                  <a:pt x="4161136" y="4266201"/>
                </a:cubicBezTo>
                <a:cubicBezTo>
                  <a:pt x="4161950" y="4265387"/>
                  <a:pt x="4162471" y="4264768"/>
                  <a:pt x="4162698" y="4264345"/>
                </a:cubicBezTo>
                <a:cubicBezTo>
                  <a:pt x="4162926" y="4263922"/>
                  <a:pt x="4163122" y="4263433"/>
                  <a:pt x="4163284" y="4262880"/>
                </a:cubicBezTo>
                <a:cubicBezTo>
                  <a:pt x="4163447" y="4262327"/>
                  <a:pt x="4163561" y="4261643"/>
                  <a:pt x="4163626" y="4260829"/>
                </a:cubicBezTo>
                <a:cubicBezTo>
                  <a:pt x="4163691" y="4260015"/>
                  <a:pt x="4163724" y="4259055"/>
                  <a:pt x="4163724" y="4257948"/>
                </a:cubicBezTo>
                <a:cubicBezTo>
                  <a:pt x="4163724" y="4256645"/>
                  <a:pt x="4163675" y="4255522"/>
                  <a:pt x="4163577" y="4254578"/>
                </a:cubicBezTo>
                <a:cubicBezTo>
                  <a:pt x="4163480" y="4253634"/>
                  <a:pt x="4163317" y="4252853"/>
                  <a:pt x="4163089" y="4252234"/>
                </a:cubicBezTo>
                <a:cubicBezTo>
                  <a:pt x="4162861" y="4251616"/>
                  <a:pt x="4162584" y="4251176"/>
                  <a:pt x="4162259" y="4250916"/>
                </a:cubicBezTo>
                <a:cubicBezTo>
                  <a:pt x="4161933" y="4250655"/>
                  <a:pt x="4161542" y="4250525"/>
                  <a:pt x="4161087" y="4250525"/>
                </a:cubicBezTo>
                <a:cubicBezTo>
                  <a:pt x="4160306" y="4250525"/>
                  <a:pt x="4159215" y="4251095"/>
                  <a:pt x="4157815" y="4252234"/>
                </a:cubicBezTo>
                <a:cubicBezTo>
                  <a:pt x="4156415" y="4253374"/>
                  <a:pt x="4154690" y="4254643"/>
                  <a:pt x="4152639" y="4256043"/>
                </a:cubicBezTo>
                <a:cubicBezTo>
                  <a:pt x="4150588" y="4257443"/>
                  <a:pt x="4148162" y="4258729"/>
                  <a:pt x="4145362" y="4259901"/>
                </a:cubicBezTo>
                <a:cubicBezTo>
                  <a:pt x="4142562" y="4261073"/>
                  <a:pt x="4139307" y="4261659"/>
                  <a:pt x="4135595" y="4261659"/>
                </a:cubicBezTo>
                <a:cubicBezTo>
                  <a:pt x="4131689" y="4261659"/>
                  <a:pt x="4128221" y="4260959"/>
                  <a:pt x="4125194" y="4259559"/>
                </a:cubicBezTo>
                <a:cubicBezTo>
                  <a:pt x="4122166" y="4258159"/>
                  <a:pt x="4119610" y="4256027"/>
                  <a:pt x="4117527" y="4253162"/>
                </a:cubicBezTo>
                <a:cubicBezTo>
                  <a:pt x="4115443" y="4250297"/>
                  <a:pt x="4113864" y="4246732"/>
                  <a:pt x="4112790" y="4242467"/>
                </a:cubicBezTo>
                <a:cubicBezTo>
                  <a:pt x="4111715" y="4238202"/>
                  <a:pt x="4111178" y="4233238"/>
                  <a:pt x="4111178" y="4227573"/>
                </a:cubicBezTo>
                <a:cubicBezTo>
                  <a:pt x="4111178" y="4216243"/>
                  <a:pt x="4113245" y="4207600"/>
                  <a:pt x="4117380" y="4201642"/>
                </a:cubicBezTo>
                <a:cubicBezTo>
                  <a:pt x="4121515" y="4195684"/>
                  <a:pt x="4127456" y="4192705"/>
                  <a:pt x="4135205" y="4192705"/>
                </a:cubicBezTo>
                <a:cubicBezTo>
                  <a:pt x="4138981" y="4192705"/>
                  <a:pt x="4142253" y="4193242"/>
                  <a:pt x="4145020" y="4194317"/>
                </a:cubicBezTo>
                <a:cubicBezTo>
                  <a:pt x="4147788" y="4195391"/>
                  <a:pt x="4150148" y="4196579"/>
                  <a:pt x="4152101" y="4197882"/>
                </a:cubicBezTo>
                <a:cubicBezTo>
                  <a:pt x="4154055" y="4199184"/>
                  <a:pt x="4155666" y="4200372"/>
                  <a:pt x="4156936" y="4201447"/>
                </a:cubicBezTo>
                <a:cubicBezTo>
                  <a:pt x="4158206" y="4202521"/>
                  <a:pt x="4159329" y="4203058"/>
                  <a:pt x="4160306" y="4203058"/>
                </a:cubicBezTo>
                <a:cubicBezTo>
                  <a:pt x="4161152" y="4203058"/>
                  <a:pt x="4161868" y="4202553"/>
                  <a:pt x="4162454" y="4201544"/>
                </a:cubicBezTo>
                <a:cubicBezTo>
                  <a:pt x="4163040" y="4200535"/>
                  <a:pt x="4163333" y="4198761"/>
                  <a:pt x="4163333" y="4196221"/>
                </a:cubicBezTo>
                <a:cubicBezTo>
                  <a:pt x="4163333" y="4195049"/>
                  <a:pt x="4163301" y="4194073"/>
                  <a:pt x="4163236" y="4193291"/>
                </a:cubicBezTo>
                <a:cubicBezTo>
                  <a:pt x="4163170" y="4192510"/>
                  <a:pt x="4163040" y="4191810"/>
                  <a:pt x="4162845" y="4191191"/>
                </a:cubicBezTo>
                <a:cubicBezTo>
                  <a:pt x="4162650" y="4190573"/>
                  <a:pt x="4162405" y="4190036"/>
                  <a:pt x="4162112" y="4189580"/>
                </a:cubicBezTo>
                <a:cubicBezTo>
                  <a:pt x="4161819" y="4189124"/>
                  <a:pt x="4161282" y="4188505"/>
                  <a:pt x="4160501" y="4187724"/>
                </a:cubicBezTo>
                <a:cubicBezTo>
                  <a:pt x="4159720" y="4186943"/>
                  <a:pt x="4158466" y="4185999"/>
                  <a:pt x="4156741" y="4184892"/>
                </a:cubicBezTo>
                <a:cubicBezTo>
                  <a:pt x="4155015" y="4183785"/>
                  <a:pt x="4153046" y="4182808"/>
                  <a:pt x="4150832" y="4181962"/>
                </a:cubicBezTo>
                <a:cubicBezTo>
                  <a:pt x="4148618" y="4181115"/>
                  <a:pt x="4146192" y="4180432"/>
                  <a:pt x="4143555" y="4179911"/>
                </a:cubicBezTo>
                <a:cubicBezTo>
                  <a:pt x="4140918" y="4179390"/>
                  <a:pt x="4138200" y="4179129"/>
                  <a:pt x="4135400" y="4179129"/>
                </a:cubicBezTo>
                <a:close/>
                <a:moveTo>
                  <a:pt x="2335176" y="4179129"/>
                </a:moveTo>
                <a:cubicBezTo>
                  <a:pt x="2329380" y="4179129"/>
                  <a:pt x="2323992" y="4180090"/>
                  <a:pt x="2319011" y="4182010"/>
                </a:cubicBezTo>
                <a:cubicBezTo>
                  <a:pt x="2314030" y="4183931"/>
                  <a:pt x="2309701" y="4186878"/>
                  <a:pt x="2306022" y="4190849"/>
                </a:cubicBezTo>
                <a:cubicBezTo>
                  <a:pt x="2302342" y="4194821"/>
                  <a:pt x="2299445" y="4199916"/>
                  <a:pt x="2297329" y="4206135"/>
                </a:cubicBezTo>
                <a:cubicBezTo>
                  <a:pt x="2295213" y="4212353"/>
                  <a:pt x="2294155" y="4219792"/>
                  <a:pt x="2294155" y="4228452"/>
                </a:cubicBezTo>
                <a:cubicBezTo>
                  <a:pt x="2294155" y="4236070"/>
                  <a:pt x="2295017" y="4242793"/>
                  <a:pt x="2296743" y="4248620"/>
                </a:cubicBezTo>
                <a:cubicBezTo>
                  <a:pt x="2298468" y="4254448"/>
                  <a:pt x="2300975" y="4259364"/>
                  <a:pt x="2304264" y="4263368"/>
                </a:cubicBezTo>
                <a:cubicBezTo>
                  <a:pt x="2307551" y="4267373"/>
                  <a:pt x="2311637" y="4270417"/>
                  <a:pt x="2316521" y="4272500"/>
                </a:cubicBezTo>
                <a:cubicBezTo>
                  <a:pt x="2321404" y="4274584"/>
                  <a:pt x="2327004" y="4275626"/>
                  <a:pt x="2333320" y="4275626"/>
                </a:cubicBezTo>
                <a:cubicBezTo>
                  <a:pt x="2336380" y="4275626"/>
                  <a:pt x="2339342" y="4275333"/>
                  <a:pt x="2342208" y="4274747"/>
                </a:cubicBezTo>
                <a:cubicBezTo>
                  <a:pt x="2345073" y="4274161"/>
                  <a:pt x="2347726" y="4273396"/>
                  <a:pt x="2350167" y="4272451"/>
                </a:cubicBezTo>
                <a:cubicBezTo>
                  <a:pt x="2352609" y="4271507"/>
                  <a:pt x="2354807" y="4270433"/>
                  <a:pt x="2356760" y="4269228"/>
                </a:cubicBezTo>
                <a:cubicBezTo>
                  <a:pt x="2358714" y="4268024"/>
                  <a:pt x="2360097" y="4267015"/>
                  <a:pt x="2360911" y="4266201"/>
                </a:cubicBezTo>
                <a:cubicBezTo>
                  <a:pt x="2361725" y="4265387"/>
                  <a:pt x="2362246" y="4264768"/>
                  <a:pt x="2362474" y="4264345"/>
                </a:cubicBezTo>
                <a:cubicBezTo>
                  <a:pt x="2362702" y="4263922"/>
                  <a:pt x="2362897" y="4263433"/>
                  <a:pt x="2363060" y="4262880"/>
                </a:cubicBezTo>
                <a:cubicBezTo>
                  <a:pt x="2363223" y="4262327"/>
                  <a:pt x="2363336" y="4261643"/>
                  <a:pt x="2363402" y="4260829"/>
                </a:cubicBezTo>
                <a:cubicBezTo>
                  <a:pt x="2363467" y="4260015"/>
                  <a:pt x="2363499" y="4259055"/>
                  <a:pt x="2363499" y="4257948"/>
                </a:cubicBezTo>
                <a:cubicBezTo>
                  <a:pt x="2363499" y="4256645"/>
                  <a:pt x="2363450" y="4255522"/>
                  <a:pt x="2363353" y="4254578"/>
                </a:cubicBezTo>
                <a:cubicBezTo>
                  <a:pt x="2363255" y="4253634"/>
                  <a:pt x="2363092" y="4252853"/>
                  <a:pt x="2362864" y="4252234"/>
                </a:cubicBezTo>
                <a:cubicBezTo>
                  <a:pt x="2362636" y="4251616"/>
                  <a:pt x="2362360" y="4251176"/>
                  <a:pt x="2362035" y="4250916"/>
                </a:cubicBezTo>
                <a:cubicBezTo>
                  <a:pt x="2361709" y="4250655"/>
                  <a:pt x="2361318" y="4250525"/>
                  <a:pt x="2360863" y="4250525"/>
                </a:cubicBezTo>
                <a:cubicBezTo>
                  <a:pt x="2360081" y="4250525"/>
                  <a:pt x="2358990" y="4251095"/>
                  <a:pt x="2357591" y="4252234"/>
                </a:cubicBezTo>
                <a:cubicBezTo>
                  <a:pt x="2356190" y="4253374"/>
                  <a:pt x="2354465" y="4254643"/>
                  <a:pt x="2352414" y="4256043"/>
                </a:cubicBezTo>
                <a:cubicBezTo>
                  <a:pt x="2350363" y="4257443"/>
                  <a:pt x="2347937" y="4258729"/>
                  <a:pt x="2345137" y="4259901"/>
                </a:cubicBezTo>
                <a:cubicBezTo>
                  <a:pt x="2342338" y="4261073"/>
                  <a:pt x="2339082" y="4261659"/>
                  <a:pt x="2335370" y="4261659"/>
                </a:cubicBezTo>
                <a:cubicBezTo>
                  <a:pt x="2331464" y="4261659"/>
                  <a:pt x="2327997" y="4260959"/>
                  <a:pt x="2324969" y="4259559"/>
                </a:cubicBezTo>
                <a:cubicBezTo>
                  <a:pt x="2321941" y="4258159"/>
                  <a:pt x="2319386" y="4256027"/>
                  <a:pt x="2317302" y="4253162"/>
                </a:cubicBezTo>
                <a:cubicBezTo>
                  <a:pt x="2315218" y="4250297"/>
                  <a:pt x="2313639" y="4246732"/>
                  <a:pt x="2312565" y="4242467"/>
                </a:cubicBezTo>
                <a:cubicBezTo>
                  <a:pt x="2311491" y="4238202"/>
                  <a:pt x="2310954" y="4233238"/>
                  <a:pt x="2310954" y="4227573"/>
                </a:cubicBezTo>
                <a:cubicBezTo>
                  <a:pt x="2310954" y="4216243"/>
                  <a:pt x="2313021" y="4207600"/>
                  <a:pt x="2317156" y="4201642"/>
                </a:cubicBezTo>
                <a:cubicBezTo>
                  <a:pt x="2321291" y="4195684"/>
                  <a:pt x="2327232" y="4192705"/>
                  <a:pt x="2334980" y="4192705"/>
                </a:cubicBezTo>
                <a:cubicBezTo>
                  <a:pt x="2338757" y="4192705"/>
                  <a:pt x="2342028" y="4193242"/>
                  <a:pt x="2344796" y="4194317"/>
                </a:cubicBezTo>
                <a:cubicBezTo>
                  <a:pt x="2347563" y="4195391"/>
                  <a:pt x="2349923" y="4196579"/>
                  <a:pt x="2351877" y="4197882"/>
                </a:cubicBezTo>
                <a:cubicBezTo>
                  <a:pt x="2353830" y="4199184"/>
                  <a:pt x="2355442" y="4200372"/>
                  <a:pt x="2356712" y="4201447"/>
                </a:cubicBezTo>
                <a:cubicBezTo>
                  <a:pt x="2357981" y="4202521"/>
                  <a:pt x="2359105" y="4203058"/>
                  <a:pt x="2360081" y="4203058"/>
                </a:cubicBezTo>
                <a:cubicBezTo>
                  <a:pt x="2360927" y="4203058"/>
                  <a:pt x="2361644" y="4202553"/>
                  <a:pt x="2362229" y="4201544"/>
                </a:cubicBezTo>
                <a:cubicBezTo>
                  <a:pt x="2362816" y="4200535"/>
                  <a:pt x="2363109" y="4198761"/>
                  <a:pt x="2363109" y="4196221"/>
                </a:cubicBezTo>
                <a:cubicBezTo>
                  <a:pt x="2363109" y="4195049"/>
                  <a:pt x="2363076" y="4194073"/>
                  <a:pt x="2363011" y="4193291"/>
                </a:cubicBezTo>
                <a:cubicBezTo>
                  <a:pt x="2362946" y="4192510"/>
                  <a:pt x="2362816" y="4191810"/>
                  <a:pt x="2362620" y="4191191"/>
                </a:cubicBezTo>
                <a:cubicBezTo>
                  <a:pt x="2362425" y="4190573"/>
                  <a:pt x="2362181" y="4190036"/>
                  <a:pt x="2361888" y="4189580"/>
                </a:cubicBezTo>
                <a:cubicBezTo>
                  <a:pt x="2361595" y="4189124"/>
                  <a:pt x="2361057" y="4188505"/>
                  <a:pt x="2360277" y="4187724"/>
                </a:cubicBezTo>
                <a:cubicBezTo>
                  <a:pt x="2359495" y="4186943"/>
                  <a:pt x="2358241" y="4185999"/>
                  <a:pt x="2356516" y="4184892"/>
                </a:cubicBezTo>
                <a:cubicBezTo>
                  <a:pt x="2354790" y="4183785"/>
                  <a:pt x="2352821" y="4182808"/>
                  <a:pt x="2350607" y="4181962"/>
                </a:cubicBezTo>
                <a:cubicBezTo>
                  <a:pt x="2348393" y="4181115"/>
                  <a:pt x="2345968" y="4180432"/>
                  <a:pt x="2343331" y="4179911"/>
                </a:cubicBezTo>
                <a:cubicBezTo>
                  <a:pt x="2340694" y="4179390"/>
                  <a:pt x="2337975" y="4179129"/>
                  <a:pt x="2335176" y="4179129"/>
                </a:cubicBezTo>
                <a:close/>
                <a:moveTo>
                  <a:pt x="8389754" y="4179032"/>
                </a:moveTo>
                <a:cubicBezTo>
                  <a:pt x="8386368" y="4179032"/>
                  <a:pt x="8383015" y="4179341"/>
                  <a:pt x="8379694" y="4179959"/>
                </a:cubicBezTo>
                <a:cubicBezTo>
                  <a:pt x="8376374" y="4180578"/>
                  <a:pt x="8373313" y="4181359"/>
                  <a:pt x="8370514" y="4182303"/>
                </a:cubicBezTo>
                <a:cubicBezTo>
                  <a:pt x="8367714" y="4183248"/>
                  <a:pt x="8365239" y="4184289"/>
                  <a:pt x="8363090" y="4185429"/>
                </a:cubicBezTo>
                <a:cubicBezTo>
                  <a:pt x="8360942" y="4186568"/>
                  <a:pt x="8359428" y="4187561"/>
                  <a:pt x="8358549" y="4188408"/>
                </a:cubicBezTo>
                <a:cubicBezTo>
                  <a:pt x="8357670" y="4189254"/>
                  <a:pt x="8357116" y="4190150"/>
                  <a:pt x="8356888" y="4191094"/>
                </a:cubicBezTo>
                <a:cubicBezTo>
                  <a:pt x="8356660" y="4192038"/>
                  <a:pt x="8356546" y="4193324"/>
                  <a:pt x="8356546" y="4194952"/>
                </a:cubicBezTo>
                <a:cubicBezTo>
                  <a:pt x="8356546" y="4195928"/>
                  <a:pt x="8356612" y="4196824"/>
                  <a:pt x="8356742" y="4197637"/>
                </a:cubicBezTo>
                <a:cubicBezTo>
                  <a:pt x="8356872" y="4198451"/>
                  <a:pt x="8357084" y="4199119"/>
                  <a:pt x="8357377" y="4199640"/>
                </a:cubicBezTo>
                <a:cubicBezTo>
                  <a:pt x="8357670" y="4200161"/>
                  <a:pt x="8358012" y="4200551"/>
                  <a:pt x="8358402" y="4200812"/>
                </a:cubicBezTo>
                <a:cubicBezTo>
                  <a:pt x="8358793" y="4201072"/>
                  <a:pt x="8359249" y="4201202"/>
                  <a:pt x="8359770" y="4201202"/>
                </a:cubicBezTo>
                <a:cubicBezTo>
                  <a:pt x="8360551" y="4201202"/>
                  <a:pt x="8361740" y="4200730"/>
                  <a:pt x="8363334" y="4199786"/>
                </a:cubicBezTo>
                <a:cubicBezTo>
                  <a:pt x="8364930" y="4198842"/>
                  <a:pt x="8366916" y="4197800"/>
                  <a:pt x="8369292" y="4196661"/>
                </a:cubicBezTo>
                <a:cubicBezTo>
                  <a:pt x="8371669" y="4195521"/>
                  <a:pt x="8374436" y="4194479"/>
                  <a:pt x="8377594" y="4193535"/>
                </a:cubicBezTo>
                <a:cubicBezTo>
                  <a:pt x="8380752" y="4192591"/>
                  <a:pt x="8384318" y="4192119"/>
                  <a:pt x="8388289" y="4192119"/>
                </a:cubicBezTo>
                <a:cubicBezTo>
                  <a:pt x="8392000" y="4192119"/>
                  <a:pt x="8395126" y="4192559"/>
                  <a:pt x="8397665" y="4193438"/>
                </a:cubicBezTo>
                <a:cubicBezTo>
                  <a:pt x="8400204" y="4194317"/>
                  <a:pt x="8402272" y="4195619"/>
                  <a:pt x="8403867" y="4197344"/>
                </a:cubicBezTo>
                <a:cubicBezTo>
                  <a:pt x="8405462" y="4199070"/>
                  <a:pt x="8406618" y="4201235"/>
                  <a:pt x="8407334" y="4203839"/>
                </a:cubicBezTo>
                <a:cubicBezTo>
                  <a:pt x="8408050" y="4206444"/>
                  <a:pt x="8408408" y="4209439"/>
                  <a:pt x="8408408" y="4212825"/>
                </a:cubicBezTo>
                <a:lnTo>
                  <a:pt x="8408408" y="4219662"/>
                </a:lnTo>
                <a:lnTo>
                  <a:pt x="8396298" y="4219662"/>
                </a:lnTo>
                <a:cubicBezTo>
                  <a:pt x="8389461" y="4219662"/>
                  <a:pt x="8383308" y="4220264"/>
                  <a:pt x="8377838" y="4221469"/>
                </a:cubicBezTo>
                <a:cubicBezTo>
                  <a:pt x="8372369" y="4222673"/>
                  <a:pt x="8367746" y="4224480"/>
                  <a:pt x="8363970" y="4226889"/>
                </a:cubicBezTo>
                <a:cubicBezTo>
                  <a:pt x="8360193" y="4229298"/>
                  <a:pt x="8357296" y="4232326"/>
                  <a:pt x="8355277" y="4235972"/>
                </a:cubicBezTo>
                <a:cubicBezTo>
                  <a:pt x="8353258" y="4239619"/>
                  <a:pt x="8352250" y="4243916"/>
                  <a:pt x="8352250" y="4248865"/>
                </a:cubicBezTo>
                <a:cubicBezTo>
                  <a:pt x="8352250" y="4253097"/>
                  <a:pt x="8352982" y="4256873"/>
                  <a:pt x="8354447" y="4260194"/>
                </a:cubicBezTo>
                <a:cubicBezTo>
                  <a:pt x="8355912" y="4263515"/>
                  <a:pt x="8357963" y="4266315"/>
                  <a:pt x="8360600" y="4268594"/>
                </a:cubicBezTo>
                <a:cubicBezTo>
                  <a:pt x="8363237" y="4270873"/>
                  <a:pt x="8366428" y="4272614"/>
                  <a:pt x="8370172" y="4273819"/>
                </a:cubicBezTo>
                <a:cubicBezTo>
                  <a:pt x="8373916" y="4275023"/>
                  <a:pt x="8378099" y="4275626"/>
                  <a:pt x="8382722" y="4275626"/>
                </a:cubicBezTo>
                <a:cubicBezTo>
                  <a:pt x="8387996" y="4275626"/>
                  <a:pt x="8392994" y="4274486"/>
                  <a:pt x="8397714" y="4272207"/>
                </a:cubicBezTo>
                <a:cubicBezTo>
                  <a:pt x="8402434" y="4269928"/>
                  <a:pt x="8406716" y="4266738"/>
                  <a:pt x="8410558" y="4262636"/>
                </a:cubicBezTo>
                <a:lnTo>
                  <a:pt x="8410558" y="4271426"/>
                </a:lnTo>
                <a:cubicBezTo>
                  <a:pt x="8410558" y="4272207"/>
                  <a:pt x="8410786" y="4272793"/>
                  <a:pt x="8411241" y="4273184"/>
                </a:cubicBezTo>
                <a:cubicBezTo>
                  <a:pt x="8411697" y="4273575"/>
                  <a:pt x="8412430" y="4273868"/>
                  <a:pt x="8413438" y="4274063"/>
                </a:cubicBezTo>
                <a:cubicBezTo>
                  <a:pt x="8414447" y="4274258"/>
                  <a:pt x="8415799" y="4274356"/>
                  <a:pt x="8417492" y="4274356"/>
                </a:cubicBezTo>
                <a:cubicBezTo>
                  <a:pt x="8419250" y="4274356"/>
                  <a:pt x="8420584" y="4274258"/>
                  <a:pt x="8421496" y="4274063"/>
                </a:cubicBezTo>
                <a:cubicBezTo>
                  <a:pt x="8422407" y="4273868"/>
                  <a:pt x="8423124" y="4273575"/>
                  <a:pt x="8423645" y="4273184"/>
                </a:cubicBezTo>
                <a:cubicBezTo>
                  <a:pt x="8424165" y="4272793"/>
                  <a:pt x="8424426" y="4272207"/>
                  <a:pt x="8424426" y="4271426"/>
                </a:cubicBezTo>
                <a:lnTo>
                  <a:pt x="8424426" y="4212141"/>
                </a:lnTo>
                <a:cubicBezTo>
                  <a:pt x="8424426" y="4206672"/>
                  <a:pt x="8423808" y="4201886"/>
                  <a:pt x="8422570" y="4197784"/>
                </a:cubicBezTo>
                <a:cubicBezTo>
                  <a:pt x="8421333" y="4193682"/>
                  <a:pt x="8419348" y="4190247"/>
                  <a:pt x="8416613" y="4187480"/>
                </a:cubicBezTo>
                <a:cubicBezTo>
                  <a:pt x="8413878" y="4184713"/>
                  <a:pt x="8410298" y="4182613"/>
                  <a:pt x="8405869" y="4181180"/>
                </a:cubicBezTo>
                <a:cubicBezTo>
                  <a:pt x="8401442" y="4179748"/>
                  <a:pt x="8396070" y="4179032"/>
                  <a:pt x="8389754" y="4179032"/>
                </a:cubicBezTo>
                <a:close/>
                <a:moveTo>
                  <a:pt x="8146890" y="4179032"/>
                </a:moveTo>
                <a:cubicBezTo>
                  <a:pt x="8140444" y="4179032"/>
                  <a:pt x="8134616" y="4180155"/>
                  <a:pt x="8129407" y="4182401"/>
                </a:cubicBezTo>
                <a:cubicBezTo>
                  <a:pt x="8124198" y="4184648"/>
                  <a:pt x="8119754" y="4187871"/>
                  <a:pt x="8116076" y="4192070"/>
                </a:cubicBezTo>
                <a:cubicBezTo>
                  <a:pt x="8112396" y="4196270"/>
                  <a:pt x="8109580" y="4201381"/>
                  <a:pt x="8107627" y="4207404"/>
                </a:cubicBezTo>
                <a:cubicBezTo>
                  <a:pt x="8105674" y="4213427"/>
                  <a:pt x="8104697" y="4220215"/>
                  <a:pt x="8104697" y="4227768"/>
                </a:cubicBezTo>
                <a:cubicBezTo>
                  <a:pt x="8104697" y="4235712"/>
                  <a:pt x="8105641" y="4242679"/>
                  <a:pt x="8107530" y="4248669"/>
                </a:cubicBezTo>
                <a:cubicBezTo>
                  <a:pt x="8109418" y="4254660"/>
                  <a:pt x="8112218" y="4259641"/>
                  <a:pt x="8115929" y="4263612"/>
                </a:cubicBezTo>
                <a:cubicBezTo>
                  <a:pt x="8119640" y="4267584"/>
                  <a:pt x="8124214" y="4270580"/>
                  <a:pt x="8129651" y="4272598"/>
                </a:cubicBezTo>
                <a:cubicBezTo>
                  <a:pt x="8135088" y="4274616"/>
                  <a:pt x="8141420" y="4275626"/>
                  <a:pt x="8148648" y="4275626"/>
                </a:cubicBezTo>
                <a:cubicBezTo>
                  <a:pt x="8152815" y="4275626"/>
                  <a:pt x="8156738" y="4275316"/>
                  <a:pt x="8160417" y="4274698"/>
                </a:cubicBezTo>
                <a:cubicBezTo>
                  <a:pt x="8164096" y="4274079"/>
                  <a:pt x="8167335" y="4273379"/>
                  <a:pt x="8170135" y="4272598"/>
                </a:cubicBezTo>
                <a:cubicBezTo>
                  <a:pt x="8172934" y="4271817"/>
                  <a:pt x="8175214" y="4271019"/>
                  <a:pt x="8176972" y="4270205"/>
                </a:cubicBezTo>
                <a:cubicBezTo>
                  <a:pt x="8178730" y="4269391"/>
                  <a:pt x="8179788" y="4268805"/>
                  <a:pt x="8180146" y="4268447"/>
                </a:cubicBezTo>
                <a:cubicBezTo>
                  <a:pt x="8180504" y="4268089"/>
                  <a:pt x="8180797" y="4267715"/>
                  <a:pt x="8181025" y="4267324"/>
                </a:cubicBezTo>
                <a:cubicBezTo>
                  <a:pt x="8181252" y="4266933"/>
                  <a:pt x="8181416" y="4266494"/>
                  <a:pt x="8181513" y="4266005"/>
                </a:cubicBezTo>
                <a:cubicBezTo>
                  <a:pt x="8181611" y="4265517"/>
                  <a:pt x="8181692" y="4264964"/>
                  <a:pt x="8181758" y="4264345"/>
                </a:cubicBezTo>
                <a:cubicBezTo>
                  <a:pt x="8181822" y="4263726"/>
                  <a:pt x="8181855" y="4262994"/>
                  <a:pt x="8181855" y="4262147"/>
                </a:cubicBezTo>
                <a:cubicBezTo>
                  <a:pt x="8181855" y="4260975"/>
                  <a:pt x="8181806" y="4259982"/>
                  <a:pt x="8181708" y="4259169"/>
                </a:cubicBezTo>
                <a:cubicBezTo>
                  <a:pt x="8181610" y="4258355"/>
                  <a:pt x="8181462" y="4257720"/>
                  <a:pt x="8181266" y="4257264"/>
                </a:cubicBezTo>
                <a:cubicBezTo>
                  <a:pt x="8181070" y="4256808"/>
                  <a:pt x="8180792" y="4256466"/>
                  <a:pt x="8180432" y="4256239"/>
                </a:cubicBezTo>
                <a:cubicBezTo>
                  <a:pt x="8180072" y="4256011"/>
                  <a:pt x="8179664" y="4255897"/>
                  <a:pt x="8179206" y="4255897"/>
                </a:cubicBezTo>
                <a:cubicBezTo>
                  <a:pt x="8178420" y="4255897"/>
                  <a:pt x="8177259" y="4256239"/>
                  <a:pt x="8175721" y="4256922"/>
                </a:cubicBezTo>
                <a:cubicBezTo>
                  <a:pt x="8174183" y="4257606"/>
                  <a:pt x="8172220" y="4258371"/>
                  <a:pt x="8169832" y="4259217"/>
                </a:cubicBezTo>
                <a:cubicBezTo>
                  <a:pt x="8167444" y="4260064"/>
                  <a:pt x="8164614" y="4260829"/>
                  <a:pt x="8161342" y="4261513"/>
                </a:cubicBezTo>
                <a:cubicBezTo>
                  <a:pt x="8158071" y="4262196"/>
                  <a:pt x="8154342" y="4262538"/>
                  <a:pt x="8150154" y="4262538"/>
                </a:cubicBezTo>
                <a:cubicBezTo>
                  <a:pt x="8144854" y="4262538"/>
                  <a:pt x="8140372" y="4261789"/>
                  <a:pt x="8136708" y="4260292"/>
                </a:cubicBezTo>
                <a:cubicBezTo>
                  <a:pt x="8133044" y="4258794"/>
                  <a:pt x="8130068" y="4256645"/>
                  <a:pt x="8127777" y="4253846"/>
                </a:cubicBezTo>
                <a:cubicBezTo>
                  <a:pt x="8125487" y="4251046"/>
                  <a:pt x="8123852" y="4247693"/>
                  <a:pt x="8122870" y="4243786"/>
                </a:cubicBezTo>
                <a:cubicBezTo>
                  <a:pt x="8121889" y="4239879"/>
                  <a:pt x="8121398" y="4235484"/>
                  <a:pt x="8121398" y="4230601"/>
                </a:cubicBezTo>
                <a:lnTo>
                  <a:pt x="8179286" y="4230601"/>
                </a:lnTo>
                <a:cubicBezTo>
                  <a:pt x="8180922" y="4230601"/>
                  <a:pt x="8182378" y="4230063"/>
                  <a:pt x="8183653" y="4228989"/>
                </a:cubicBezTo>
                <a:cubicBezTo>
                  <a:pt x="8184928" y="4227915"/>
                  <a:pt x="8185566" y="4226108"/>
                  <a:pt x="8185566" y="4223568"/>
                </a:cubicBezTo>
                <a:lnTo>
                  <a:pt x="8185566" y="4220638"/>
                </a:lnTo>
                <a:cubicBezTo>
                  <a:pt x="8185566" y="4214908"/>
                  <a:pt x="8184834" y="4209520"/>
                  <a:pt x="8183369" y="4204474"/>
                </a:cubicBezTo>
                <a:cubicBezTo>
                  <a:pt x="8181904" y="4199428"/>
                  <a:pt x="8179608" y="4195033"/>
                  <a:pt x="8176483" y="4191289"/>
                </a:cubicBezTo>
                <a:cubicBezTo>
                  <a:pt x="8173358" y="4187545"/>
                  <a:pt x="8169370" y="4184566"/>
                  <a:pt x="8164519" y="4182352"/>
                </a:cubicBezTo>
                <a:cubicBezTo>
                  <a:pt x="8159668" y="4180139"/>
                  <a:pt x="8153792" y="4179032"/>
                  <a:pt x="8146890" y="4179032"/>
                </a:cubicBezTo>
                <a:close/>
                <a:moveTo>
                  <a:pt x="7853861" y="4179032"/>
                </a:moveTo>
                <a:cubicBezTo>
                  <a:pt x="7851973" y="4179032"/>
                  <a:pt x="7850101" y="4179276"/>
                  <a:pt x="7848245" y="4179764"/>
                </a:cubicBezTo>
                <a:cubicBezTo>
                  <a:pt x="7846390" y="4180252"/>
                  <a:pt x="7844518" y="4181131"/>
                  <a:pt x="7842629" y="4182401"/>
                </a:cubicBezTo>
                <a:cubicBezTo>
                  <a:pt x="7840741" y="4183671"/>
                  <a:pt x="7838738" y="4185413"/>
                  <a:pt x="7836622" y="4187626"/>
                </a:cubicBezTo>
                <a:cubicBezTo>
                  <a:pt x="7834506" y="4189840"/>
                  <a:pt x="7832244" y="4192705"/>
                  <a:pt x="7829834" y="4196221"/>
                </a:cubicBezTo>
                <a:lnTo>
                  <a:pt x="7829834" y="4183427"/>
                </a:lnTo>
                <a:cubicBezTo>
                  <a:pt x="7829834" y="4182906"/>
                  <a:pt x="7829720" y="4182466"/>
                  <a:pt x="7829493" y="4182108"/>
                </a:cubicBezTo>
                <a:cubicBezTo>
                  <a:pt x="7829265" y="4181750"/>
                  <a:pt x="7828890" y="4181424"/>
                  <a:pt x="7828370" y="4181131"/>
                </a:cubicBezTo>
                <a:cubicBezTo>
                  <a:pt x="7827848" y="4180838"/>
                  <a:pt x="7827116" y="4180643"/>
                  <a:pt x="7826172" y="4180545"/>
                </a:cubicBezTo>
                <a:cubicBezTo>
                  <a:pt x="7825228" y="4180448"/>
                  <a:pt x="7824040" y="4180399"/>
                  <a:pt x="7822607" y="4180399"/>
                </a:cubicBezTo>
                <a:cubicBezTo>
                  <a:pt x="7821110" y="4180399"/>
                  <a:pt x="7819905" y="4180448"/>
                  <a:pt x="7818994" y="4180545"/>
                </a:cubicBezTo>
                <a:cubicBezTo>
                  <a:pt x="7818082" y="4180643"/>
                  <a:pt x="7817333" y="4180838"/>
                  <a:pt x="7816747" y="4181131"/>
                </a:cubicBezTo>
                <a:cubicBezTo>
                  <a:pt x="7816161" y="4181424"/>
                  <a:pt x="7815770" y="4181750"/>
                  <a:pt x="7815575" y="4182108"/>
                </a:cubicBezTo>
                <a:cubicBezTo>
                  <a:pt x="7815380" y="4182466"/>
                  <a:pt x="7815282" y="4182906"/>
                  <a:pt x="7815282" y="4183427"/>
                </a:cubicBezTo>
                <a:lnTo>
                  <a:pt x="7815282" y="4271328"/>
                </a:lnTo>
                <a:cubicBezTo>
                  <a:pt x="7815282" y="4271849"/>
                  <a:pt x="7815396" y="4272289"/>
                  <a:pt x="7815624" y="4272647"/>
                </a:cubicBezTo>
                <a:cubicBezTo>
                  <a:pt x="7815852" y="4273005"/>
                  <a:pt x="7816275" y="4273314"/>
                  <a:pt x="7816894" y="4273575"/>
                </a:cubicBezTo>
                <a:cubicBezTo>
                  <a:pt x="7817512" y="4273835"/>
                  <a:pt x="7818342" y="4274030"/>
                  <a:pt x="7819384" y="4274161"/>
                </a:cubicBezTo>
                <a:cubicBezTo>
                  <a:pt x="7820426" y="4274291"/>
                  <a:pt x="7821728" y="4274356"/>
                  <a:pt x="7823291" y="4274356"/>
                </a:cubicBezTo>
                <a:cubicBezTo>
                  <a:pt x="7824918" y="4274356"/>
                  <a:pt x="7826254" y="4274291"/>
                  <a:pt x="7827296" y="4274161"/>
                </a:cubicBezTo>
                <a:cubicBezTo>
                  <a:pt x="7828337" y="4274030"/>
                  <a:pt x="7829151" y="4273835"/>
                  <a:pt x="7829737" y="4273575"/>
                </a:cubicBezTo>
                <a:cubicBezTo>
                  <a:pt x="7830323" y="4273314"/>
                  <a:pt x="7830746" y="4273005"/>
                  <a:pt x="7831006" y="4272647"/>
                </a:cubicBezTo>
                <a:cubicBezTo>
                  <a:pt x="7831267" y="4272289"/>
                  <a:pt x="7831398" y="4271849"/>
                  <a:pt x="7831398" y="4271328"/>
                </a:cubicBezTo>
                <a:lnTo>
                  <a:pt x="7831398" y="4213509"/>
                </a:lnTo>
                <a:cubicBezTo>
                  <a:pt x="7833676" y="4209927"/>
                  <a:pt x="7835760" y="4206900"/>
                  <a:pt x="7837648" y="4204425"/>
                </a:cubicBezTo>
                <a:cubicBezTo>
                  <a:pt x="7839536" y="4201951"/>
                  <a:pt x="7841343" y="4199965"/>
                  <a:pt x="7843068" y="4198468"/>
                </a:cubicBezTo>
                <a:cubicBezTo>
                  <a:pt x="7844794" y="4196970"/>
                  <a:pt x="7846438" y="4195896"/>
                  <a:pt x="7848001" y="4195245"/>
                </a:cubicBezTo>
                <a:cubicBezTo>
                  <a:pt x="7849564" y="4194593"/>
                  <a:pt x="7851159" y="4194268"/>
                  <a:pt x="7852786" y="4194268"/>
                </a:cubicBezTo>
                <a:cubicBezTo>
                  <a:pt x="7854154" y="4194268"/>
                  <a:pt x="7855424" y="4194398"/>
                  <a:pt x="7856596" y="4194659"/>
                </a:cubicBezTo>
                <a:cubicBezTo>
                  <a:pt x="7857768" y="4194919"/>
                  <a:pt x="7858826" y="4195196"/>
                  <a:pt x="7859770" y="4195489"/>
                </a:cubicBezTo>
                <a:cubicBezTo>
                  <a:pt x="7860714" y="4195782"/>
                  <a:pt x="7861560" y="4196075"/>
                  <a:pt x="7862310" y="4196368"/>
                </a:cubicBezTo>
                <a:cubicBezTo>
                  <a:pt x="7863058" y="4196661"/>
                  <a:pt x="7863693" y="4196807"/>
                  <a:pt x="7864214" y="4196807"/>
                </a:cubicBezTo>
                <a:cubicBezTo>
                  <a:pt x="7864735" y="4196807"/>
                  <a:pt x="7865142" y="4196661"/>
                  <a:pt x="7865435" y="4196368"/>
                </a:cubicBezTo>
                <a:cubicBezTo>
                  <a:pt x="7865728" y="4196075"/>
                  <a:pt x="7865972" y="4195652"/>
                  <a:pt x="7866168" y="4195098"/>
                </a:cubicBezTo>
                <a:cubicBezTo>
                  <a:pt x="7866362" y="4194545"/>
                  <a:pt x="7866493" y="4193780"/>
                  <a:pt x="7866558" y="4192803"/>
                </a:cubicBezTo>
                <a:cubicBezTo>
                  <a:pt x="7866623" y="4191826"/>
                  <a:pt x="7866656" y="4190622"/>
                  <a:pt x="7866656" y="4189189"/>
                </a:cubicBezTo>
                <a:cubicBezTo>
                  <a:pt x="7866656" y="4187692"/>
                  <a:pt x="7866640" y="4186503"/>
                  <a:pt x="7866607" y="4185624"/>
                </a:cubicBezTo>
                <a:cubicBezTo>
                  <a:pt x="7866574" y="4184745"/>
                  <a:pt x="7866509" y="4184078"/>
                  <a:pt x="7866412" y="4183622"/>
                </a:cubicBezTo>
                <a:cubicBezTo>
                  <a:pt x="7866314" y="4183166"/>
                  <a:pt x="7866200" y="4182792"/>
                  <a:pt x="7866070" y="4182499"/>
                </a:cubicBezTo>
                <a:cubicBezTo>
                  <a:pt x="7865940" y="4182206"/>
                  <a:pt x="7865679" y="4181897"/>
                  <a:pt x="7865288" y="4181571"/>
                </a:cubicBezTo>
                <a:cubicBezTo>
                  <a:pt x="7864898" y="4181245"/>
                  <a:pt x="7864230" y="4180920"/>
                  <a:pt x="7863286" y="4180594"/>
                </a:cubicBezTo>
                <a:cubicBezTo>
                  <a:pt x="7862342" y="4180269"/>
                  <a:pt x="7861284" y="4179976"/>
                  <a:pt x="7860112" y="4179715"/>
                </a:cubicBezTo>
                <a:cubicBezTo>
                  <a:pt x="7858940" y="4179455"/>
                  <a:pt x="7857816" y="4179276"/>
                  <a:pt x="7856742" y="4179178"/>
                </a:cubicBezTo>
                <a:cubicBezTo>
                  <a:pt x="7855668" y="4179080"/>
                  <a:pt x="7854708" y="4179032"/>
                  <a:pt x="7853861" y="4179032"/>
                </a:cubicBezTo>
                <a:close/>
                <a:moveTo>
                  <a:pt x="7749184" y="4179032"/>
                </a:moveTo>
                <a:cubicBezTo>
                  <a:pt x="7741696" y="4179032"/>
                  <a:pt x="7735152" y="4180236"/>
                  <a:pt x="7729552" y="4182645"/>
                </a:cubicBezTo>
                <a:cubicBezTo>
                  <a:pt x="7723952" y="4185054"/>
                  <a:pt x="7719281" y="4188440"/>
                  <a:pt x="7715537" y="4192803"/>
                </a:cubicBezTo>
                <a:cubicBezTo>
                  <a:pt x="7711793" y="4197165"/>
                  <a:pt x="7708993" y="4202358"/>
                  <a:pt x="7707138" y="4208381"/>
                </a:cubicBezTo>
                <a:cubicBezTo>
                  <a:pt x="7705282" y="4214404"/>
                  <a:pt x="7704354" y="4220996"/>
                  <a:pt x="7704354" y="4228159"/>
                </a:cubicBezTo>
                <a:cubicBezTo>
                  <a:pt x="7704354" y="4235582"/>
                  <a:pt x="7705233" y="4242223"/>
                  <a:pt x="7706991" y="4248083"/>
                </a:cubicBezTo>
                <a:cubicBezTo>
                  <a:pt x="7708749" y="4253943"/>
                  <a:pt x="7711418" y="4258924"/>
                  <a:pt x="7715000" y="4263026"/>
                </a:cubicBezTo>
                <a:cubicBezTo>
                  <a:pt x="7718581" y="4267129"/>
                  <a:pt x="7723058" y="4270254"/>
                  <a:pt x="7728429" y="4272403"/>
                </a:cubicBezTo>
                <a:cubicBezTo>
                  <a:pt x="7733801" y="4274551"/>
                  <a:pt x="7740100" y="4275626"/>
                  <a:pt x="7747328" y="4275626"/>
                </a:cubicBezTo>
                <a:cubicBezTo>
                  <a:pt x="7754751" y="4275626"/>
                  <a:pt x="7761278" y="4274405"/>
                  <a:pt x="7766910" y="4271963"/>
                </a:cubicBezTo>
                <a:cubicBezTo>
                  <a:pt x="7772543" y="4269521"/>
                  <a:pt x="7777231" y="4266119"/>
                  <a:pt x="7780975" y="4261757"/>
                </a:cubicBezTo>
                <a:cubicBezTo>
                  <a:pt x="7784719" y="4257394"/>
                  <a:pt x="7787535" y="4252202"/>
                  <a:pt x="7789423" y="4246179"/>
                </a:cubicBezTo>
                <a:cubicBezTo>
                  <a:pt x="7791312" y="4240156"/>
                  <a:pt x="7792256" y="4233563"/>
                  <a:pt x="7792256" y="4226401"/>
                </a:cubicBezTo>
                <a:cubicBezTo>
                  <a:pt x="7792256" y="4219043"/>
                  <a:pt x="7791360" y="4212434"/>
                  <a:pt x="7789570" y="4206574"/>
                </a:cubicBezTo>
                <a:cubicBezTo>
                  <a:pt x="7787779" y="4200714"/>
                  <a:pt x="7785093" y="4195733"/>
                  <a:pt x="7781512" y="4191631"/>
                </a:cubicBezTo>
                <a:cubicBezTo>
                  <a:pt x="7777931" y="4187529"/>
                  <a:pt x="7773454" y="4184403"/>
                  <a:pt x="7768082" y="4182255"/>
                </a:cubicBezTo>
                <a:cubicBezTo>
                  <a:pt x="7762711" y="4180106"/>
                  <a:pt x="7756411" y="4179032"/>
                  <a:pt x="7749184" y="4179032"/>
                </a:cubicBezTo>
                <a:close/>
                <a:moveTo>
                  <a:pt x="7470614" y="4179032"/>
                </a:moveTo>
                <a:cubicBezTo>
                  <a:pt x="7464168" y="4179032"/>
                  <a:pt x="7458341" y="4180155"/>
                  <a:pt x="7453132" y="4182401"/>
                </a:cubicBezTo>
                <a:cubicBezTo>
                  <a:pt x="7447923" y="4184648"/>
                  <a:pt x="7443479" y="4187871"/>
                  <a:pt x="7439800" y="4192070"/>
                </a:cubicBezTo>
                <a:cubicBezTo>
                  <a:pt x="7436122" y="4196270"/>
                  <a:pt x="7433306" y="4201381"/>
                  <a:pt x="7431352" y="4207404"/>
                </a:cubicBezTo>
                <a:cubicBezTo>
                  <a:pt x="7429398" y="4213427"/>
                  <a:pt x="7428422" y="4220215"/>
                  <a:pt x="7428422" y="4227768"/>
                </a:cubicBezTo>
                <a:cubicBezTo>
                  <a:pt x="7428422" y="4235712"/>
                  <a:pt x="7429366" y="4242679"/>
                  <a:pt x="7431254" y="4248669"/>
                </a:cubicBezTo>
                <a:cubicBezTo>
                  <a:pt x="7433142" y="4254660"/>
                  <a:pt x="7435942" y="4259641"/>
                  <a:pt x="7439654" y="4263612"/>
                </a:cubicBezTo>
                <a:cubicBezTo>
                  <a:pt x="7443365" y="4267584"/>
                  <a:pt x="7447940" y="4270580"/>
                  <a:pt x="7453376" y="4272598"/>
                </a:cubicBezTo>
                <a:cubicBezTo>
                  <a:pt x="7458813" y="4274616"/>
                  <a:pt x="7465146" y="4275626"/>
                  <a:pt x="7472372" y="4275626"/>
                </a:cubicBezTo>
                <a:cubicBezTo>
                  <a:pt x="7476540" y="4275626"/>
                  <a:pt x="7480463" y="4275316"/>
                  <a:pt x="7484142" y="4274698"/>
                </a:cubicBezTo>
                <a:cubicBezTo>
                  <a:pt x="7487820" y="4274079"/>
                  <a:pt x="7491060" y="4273379"/>
                  <a:pt x="7493860" y="4272598"/>
                </a:cubicBezTo>
                <a:cubicBezTo>
                  <a:pt x="7496660" y="4271817"/>
                  <a:pt x="7498938" y="4271019"/>
                  <a:pt x="7500696" y="4270205"/>
                </a:cubicBezTo>
                <a:cubicBezTo>
                  <a:pt x="7502454" y="4269391"/>
                  <a:pt x="7503512" y="4268805"/>
                  <a:pt x="7503871" y="4268447"/>
                </a:cubicBezTo>
                <a:cubicBezTo>
                  <a:pt x="7504229" y="4268089"/>
                  <a:pt x="7504522" y="4267715"/>
                  <a:pt x="7504750" y="4267324"/>
                </a:cubicBezTo>
                <a:cubicBezTo>
                  <a:pt x="7504978" y="4266933"/>
                  <a:pt x="7505140" y="4266494"/>
                  <a:pt x="7505238" y="4266005"/>
                </a:cubicBezTo>
                <a:cubicBezTo>
                  <a:pt x="7505336" y="4265517"/>
                  <a:pt x="7505417" y="4264964"/>
                  <a:pt x="7505482" y="4264345"/>
                </a:cubicBezTo>
                <a:cubicBezTo>
                  <a:pt x="7505548" y="4263726"/>
                  <a:pt x="7505580" y="4262994"/>
                  <a:pt x="7505580" y="4262147"/>
                </a:cubicBezTo>
                <a:cubicBezTo>
                  <a:pt x="7505580" y="4260975"/>
                  <a:pt x="7505531" y="4259982"/>
                  <a:pt x="7505432" y="4259169"/>
                </a:cubicBezTo>
                <a:cubicBezTo>
                  <a:pt x="7505334" y="4258355"/>
                  <a:pt x="7505187" y="4257720"/>
                  <a:pt x="7504990" y="4257264"/>
                </a:cubicBezTo>
                <a:cubicBezTo>
                  <a:pt x="7504794" y="4256808"/>
                  <a:pt x="7504516" y="4256466"/>
                  <a:pt x="7504157" y="4256239"/>
                </a:cubicBezTo>
                <a:cubicBezTo>
                  <a:pt x="7503798" y="4256011"/>
                  <a:pt x="7503388" y="4255897"/>
                  <a:pt x="7502931" y="4255897"/>
                </a:cubicBezTo>
                <a:cubicBezTo>
                  <a:pt x="7502146" y="4255897"/>
                  <a:pt x="7500984" y="4256239"/>
                  <a:pt x="7499446" y="4256922"/>
                </a:cubicBezTo>
                <a:cubicBezTo>
                  <a:pt x="7497908" y="4257606"/>
                  <a:pt x="7495945" y="4258371"/>
                  <a:pt x="7493557" y="4259217"/>
                </a:cubicBezTo>
                <a:cubicBezTo>
                  <a:pt x="7491168" y="4260064"/>
                  <a:pt x="7488338" y="4260829"/>
                  <a:pt x="7485068" y="4261513"/>
                </a:cubicBezTo>
                <a:cubicBezTo>
                  <a:pt x="7481796" y="4262196"/>
                  <a:pt x="7478066" y="4262538"/>
                  <a:pt x="7473879" y="4262538"/>
                </a:cubicBezTo>
                <a:cubicBezTo>
                  <a:pt x="7468580" y="4262538"/>
                  <a:pt x="7464098" y="4261789"/>
                  <a:pt x="7460434" y="4260292"/>
                </a:cubicBezTo>
                <a:cubicBezTo>
                  <a:pt x="7456769" y="4258794"/>
                  <a:pt x="7453792" y="4256645"/>
                  <a:pt x="7451502" y="4253846"/>
                </a:cubicBezTo>
                <a:cubicBezTo>
                  <a:pt x="7449212" y="4251046"/>
                  <a:pt x="7447576" y="4247693"/>
                  <a:pt x="7446595" y="4243786"/>
                </a:cubicBezTo>
                <a:cubicBezTo>
                  <a:pt x="7445614" y="4239879"/>
                  <a:pt x="7445123" y="4235484"/>
                  <a:pt x="7445123" y="4230601"/>
                </a:cubicBezTo>
                <a:lnTo>
                  <a:pt x="7503012" y="4230601"/>
                </a:lnTo>
                <a:cubicBezTo>
                  <a:pt x="7504648" y="4230601"/>
                  <a:pt x="7506103" y="4230063"/>
                  <a:pt x="7507378" y="4228989"/>
                </a:cubicBezTo>
                <a:cubicBezTo>
                  <a:pt x="7508654" y="4227915"/>
                  <a:pt x="7509292" y="4226108"/>
                  <a:pt x="7509292" y="4223568"/>
                </a:cubicBezTo>
                <a:lnTo>
                  <a:pt x="7509292" y="4220638"/>
                </a:lnTo>
                <a:cubicBezTo>
                  <a:pt x="7509292" y="4214908"/>
                  <a:pt x="7508559" y="4209520"/>
                  <a:pt x="7507094" y="4204474"/>
                </a:cubicBezTo>
                <a:cubicBezTo>
                  <a:pt x="7505629" y="4199428"/>
                  <a:pt x="7503334" y="4195033"/>
                  <a:pt x="7500208" y="4191289"/>
                </a:cubicBezTo>
                <a:cubicBezTo>
                  <a:pt x="7497083" y="4187545"/>
                  <a:pt x="7493094" y="4184566"/>
                  <a:pt x="7488244" y="4182352"/>
                </a:cubicBezTo>
                <a:cubicBezTo>
                  <a:pt x="7483393" y="4180139"/>
                  <a:pt x="7477516" y="4179032"/>
                  <a:pt x="7470614" y="4179032"/>
                </a:cubicBezTo>
                <a:close/>
                <a:moveTo>
                  <a:pt x="7320461" y="4179032"/>
                </a:moveTo>
                <a:cubicBezTo>
                  <a:pt x="7318573" y="4179032"/>
                  <a:pt x="7316701" y="4179276"/>
                  <a:pt x="7314845" y="4179764"/>
                </a:cubicBezTo>
                <a:cubicBezTo>
                  <a:pt x="7312990" y="4180252"/>
                  <a:pt x="7311118" y="4181131"/>
                  <a:pt x="7309229" y="4182401"/>
                </a:cubicBezTo>
                <a:cubicBezTo>
                  <a:pt x="7307341" y="4183671"/>
                  <a:pt x="7305338" y="4185413"/>
                  <a:pt x="7303222" y="4187626"/>
                </a:cubicBezTo>
                <a:cubicBezTo>
                  <a:pt x="7301106" y="4189840"/>
                  <a:pt x="7298844" y="4192705"/>
                  <a:pt x="7296434" y="4196221"/>
                </a:cubicBezTo>
                <a:lnTo>
                  <a:pt x="7296434" y="4183427"/>
                </a:lnTo>
                <a:cubicBezTo>
                  <a:pt x="7296434" y="4182906"/>
                  <a:pt x="7296320" y="4182466"/>
                  <a:pt x="7296093" y="4182108"/>
                </a:cubicBezTo>
                <a:cubicBezTo>
                  <a:pt x="7295865" y="4181750"/>
                  <a:pt x="7295490" y="4181424"/>
                  <a:pt x="7294970" y="4181131"/>
                </a:cubicBezTo>
                <a:cubicBezTo>
                  <a:pt x="7294448" y="4180838"/>
                  <a:pt x="7293716" y="4180643"/>
                  <a:pt x="7292772" y="4180545"/>
                </a:cubicBezTo>
                <a:cubicBezTo>
                  <a:pt x="7291828" y="4180448"/>
                  <a:pt x="7290640" y="4180399"/>
                  <a:pt x="7289207" y="4180399"/>
                </a:cubicBezTo>
                <a:cubicBezTo>
                  <a:pt x="7287710" y="4180399"/>
                  <a:pt x="7286505" y="4180448"/>
                  <a:pt x="7285594" y="4180545"/>
                </a:cubicBezTo>
                <a:cubicBezTo>
                  <a:pt x="7284682" y="4180643"/>
                  <a:pt x="7283933" y="4180838"/>
                  <a:pt x="7283347" y="4181131"/>
                </a:cubicBezTo>
                <a:cubicBezTo>
                  <a:pt x="7282761" y="4181424"/>
                  <a:pt x="7282370" y="4181750"/>
                  <a:pt x="7282175" y="4182108"/>
                </a:cubicBezTo>
                <a:cubicBezTo>
                  <a:pt x="7281980" y="4182466"/>
                  <a:pt x="7281882" y="4182906"/>
                  <a:pt x="7281882" y="4183427"/>
                </a:cubicBezTo>
                <a:lnTo>
                  <a:pt x="7281882" y="4271328"/>
                </a:lnTo>
                <a:cubicBezTo>
                  <a:pt x="7281882" y="4271849"/>
                  <a:pt x="7281996" y="4272289"/>
                  <a:pt x="7282224" y="4272647"/>
                </a:cubicBezTo>
                <a:cubicBezTo>
                  <a:pt x="7282452" y="4273005"/>
                  <a:pt x="7282875" y="4273314"/>
                  <a:pt x="7283494" y="4273575"/>
                </a:cubicBezTo>
                <a:cubicBezTo>
                  <a:pt x="7284112" y="4273835"/>
                  <a:pt x="7284942" y="4274030"/>
                  <a:pt x="7285984" y="4274161"/>
                </a:cubicBezTo>
                <a:cubicBezTo>
                  <a:pt x="7287026" y="4274291"/>
                  <a:pt x="7288328" y="4274356"/>
                  <a:pt x="7289891" y="4274356"/>
                </a:cubicBezTo>
                <a:cubicBezTo>
                  <a:pt x="7291518" y="4274356"/>
                  <a:pt x="7292854" y="4274291"/>
                  <a:pt x="7293896" y="4274161"/>
                </a:cubicBezTo>
                <a:cubicBezTo>
                  <a:pt x="7294937" y="4274030"/>
                  <a:pt x="7295751" y="4273835"/>
                  <a:pt x="7296337" y="4273575"/>
                </a:cubicBezTo>
                <a:cubicBezTo>
                  <a:pt x="7296923" y="4273314"/>
                  <a:pt x="7297346" y="4273005"/>
                  <a:pt x="7297606" y="4272647"/>
                </a:cubicBezTo>
                <a:cubicBezTo>
                  <a:pt x="7297867" y="4272289"/>
                  <a:pt x="7297998" y="4271849"/>
                  <a:pt x="7297998" y="4271328"/>
                </a:cubicBezTo>
                <a:lnTo>
                  <a:pt x="7297998" y="4213509"/>
                </a:lnTo>
                <a:cubicBezTo>
                  <a:pt x="7300276" y="4209927"/>
                  <a:pt x="7302360" y="4206900"/>
                  <a:pt x="7304248" y="4204425"/>
                </a:cubicBezTo>
                <a:cubicBezTo>
                  <a:pt x="7306136" y="4201951"/>
                  <a:pt x="7307943" y="4199965"/>
                  <a:pt x="7309668" y="4198468"/>
                </a:cubicBezTo>
                <a:cubicBezTo>
                  <a:pt x="7311394" y="4196970"/>
                  <a:pt x="7313038" y="4195896"/>
                  <a:pt x="7314601" y="4195245"/>
                </a:cubicBezTo>
                <a:cubicBezTo>
                  <a:pt x="7316164" y="4194593"/>
                  <a:pt x="7317759" y="4194268"/>
                  <a:pt x="7319386" y="4194268"/>
                </a:cubicBezTo>
                <a:cubicBezTo>
                  <a:pt x="7320754" y="4194268"/>
                  <a:pt x="7322024" y="4194398"/>
                  <a:pt x="7323196" y="4194659"/>
                </a:cubicBezTo>
                <a:cubicBezTo>
                  <a:pt x="7324368" y="4194919"/>
                  <a:pt x="7325426" y="4195196"/>
                  <a:pt x="7326370" y="4195489"/>
                </a:cubicBezTo>
                <a:cubicBezTo>
                  <a:pt x="7327314" y="4195782"/>
                  <a:pt x="7328160" y="4196075"/>
                  <a:pt x="7328910" y="4196368"/>
                </a:cubicBezTo>
                <a:cubicBezTo>
                  <a:pt x="7329658" y="4196661"/>
                  <a:pt x="7330293" y="4196807"/>
                  <a:pt x="7330814" y="4196807"/>
                </a:cubicBezTo>
                <a:cubicBezTo>
                  <a:pt x="7331335" y="4196807"/>
                  <a:pt x="7331742" y="4196661"/>
                  <a:pt x="7332035" y="4196368"/>
                </a:cubicBezTo>
                <a:cubicBezTo>
                  <a:pt x="7332328" y="4196075"/>
                  <a:pt x="7332572" y="4195652"/>
                  <a:pt x="7332768" y="4195098"/>
                </a:cubicBezTo>
                <a:cubicBezTo>
                  <a:pt x="7332962" y="4194545"/>
                  <a:pt x="7333093" y="4193780"/>
                  <a:pt x="7333158" y="4192803"/>
                </a:cubicBezTo>
                <a:cubicBezTo>
                  <a:pt x="7333223" y="4191826"/>
                  <a:pt x="7333256" y="4190622"/>
                  <a:pt x="7333256" y="4189189"/>
                </a:cubicBezTo>
                <a:cubicBezTo>
                  <a:pt x="7333256" y="4187692"/>
                  <a:pt x="7333240" y="4186503"/>
                  <a:pt x="7333207" y="4185624"/>
                </a:cubicBezTo>
                <a:cubicBezTo>
                  <a:pt x="7333174" y="4184745"/>
                  <a:pt x="7333109" y="4184078"/>
                  <a:pt x="7333012" y="4183622"/>
                </a:cubicBezTo>
                <a:cubicBezTo>
                  <a:pt x="7332914" y="4183166"/>
                  <a:pt x="7332800" y="4182792"/>
                  <a:pt x="7332670" y="4182499"/>
                </a:cubicBezTo>
                <a:cubicBezTo>
                  <a:pt x="7332540" y="4182206"/>
                  <a:pt x="7332279" y="4181897"/>
                  <a:pt x="7331888" y="4181571"/>
                </a:cubicBezTo>
                <a:cubicBezTo>
                  <a:pt x="7331498" y="4181245"/>
                  <a:pt x="7330830" y="4180920"/>
                  <a:pt x="7329886" y="4180594"/>
                </a:cubicBezTo>
                <a:cubicBezTo>
                  <a:pt x="7328942" y="4180269"/>
                  <a:pt x="7327884" y="4179976"/>
                  <a:pt x="7326712" y="4179715"/>
                </a:cubicBezTo>
                <a:cubicBezTo>
                  <a:pt x="7325540" y="4179455"/>
                  <a:pt x="7324416" y="4179276"/>
                  <a:pt x="7323342" y="4179178"/>
                </a:cubicBezTo>
                <a:cubicBezTo>
                  <a:pt x="7322268" y="4179080"/>
                  <a:pt x="7321308" y="4179032"/>
                  <a:pt x="7320461" y="4179032"/>
                </a:cubicBezTo>
                <a:close/>
                <a:moveTo>
                  <a:pt x="7218179" y="4179032"/>
                </a:moveTo>
                <a:cubicBezTo>
                  <a:pt x="7214793" y="4179032"/>
                  <a:pt x="7211440" y="4179341"/>
                  <a:pt x="7208119" y="4179959"/>
                </a:cubicBezTo>
                <a:cubicBezTo>
                  <a:pt x="7204798" y="4180578"/>
                  <a:pt x="7201738" y="4181359"/>
                  <a:pt x="7198938" y="4182303"/>
                </a:cubicBezTo>
                <a:cubicBezTo>
                  <a:pt x="7196138" y="4183248"/>
                  <a:pt x="7193664" y="4184289"/>
                  <a:pt x="7191516" y="4185429"/>
                </a:cubicBezTo>
                <a:cubicBezTo>
                  <a:pt x="7189367" y="4186568"/>
                  <a:pt x="7187853" y="4187561"/>
                  <a:pt x="7186974" y="4188408"/>
                </a:cubicBezTo>
                <a:cubicBezTo>
                  <a:pt x="7186095" y="4189254"/>
                  <a:pt x="7185542" y="4190150"/>
                  <a:pt x="7185314" y="4191094"/>
                </a:cubicBezTo>
                <a:cubicBezTo>
                  <a:pt x="7185086" y="4192038"/>
                  <a:pt x="7184972" y="4193324"/>
                  <a:pt x="7184972" y="4194952"/>
                </a:cubicBezTo>
                <a:cubicBezTo>
                  <a:pt x="7184972" y="4195928"/>
                  <a:pt x="7185037" y="4196824"/>
                  <a:pt x="7185167" y="4197637"/>
                </a:cubicBezTo>
                <a:cubicBezTo>
                  <a:pt x="7185297" y="4198451"/>
                  <a:pt x="7185509" y="4199119"/>
                  <a:pt x="7185802" y="4199640"/>
                </a:cubicBezTo>
                <a:cubicBezTo>
                  <a:pt x="7186095" y="4200161"/>
                  <a:pt x="7186436" y="4200551"/>
                  <a:pt x="7186828" y="4200812"/>
                </a:cubicBezTo>
                <a:cubicBezTo>
                  <a:pt x="7187218" y="4201072"/>
                  <a:pt x="7187674" y="4201202"/>
                  <a:pt x="7188194" y="4201202"/>
                </a:cubicBezTo>
                <a:cubicBezTo>
                  <a:pt x="7188976" y="4201202"/>
                  <a:pt x="7190164" y="4200730"/>
                  <a:pt x="7191760" y="4199786"/>
                </a:cubicBezTo>
                <a:cubicBezTo>
                  <a:pt x="7193355" y="4198842"/>
                  <a:pt x="7195341" y="4197800"/>
                  <a:pt x="7197718" y="4196661"/>
                </a:cubicBezTo>
                <a:cubicBezTo>
                  <a:pt x="7200094" y="4195521"/>
                  <a:pt x="7202862" y="4194479"/>
                  <a:pt x="7206019" y="4193535"/>
                </a:cubicBezTo>
                <a:cubicBezTo>
                  <a:pt x="7209177" y="4192591"/>
                  <a:pt x="7212742" y="4192119"/>
                  <a:pt x="7216714" y="4192119"/>
                </a:cubicBezTo>
                <a:cubicBezTo>
                  <a:pt x="7220426" y="4192119"/>
                  <a:pt x="7223550" y="4192559"/>
                  <a:pt x="7226090" y="4193438"/>
                </a:cubicBezTo>
                <a:cubicBezTo>
                  <a:pt x="7228630" y="4194317"/>
                  <a:pt x="7230697" y="4195619"/>
                  <a:pt x="7232292" y="4197344"/>
                </a:cubicBezTo>
                <a:cubicBezTo>
                  <a:pt x="7233888" y="4199070"/>
                  <a:pt x="7235043" y="4201235"/>
                  <a:pt x="7235760" y="4203839"/>
                </a:cubicBezTo>
                <a:cubicBezTo>
                  <a:pt x="7236476" y="4206444"/>
                  <a:pt x="7236834" y="4209439"/>
                  <a:pt x="7236834" y="4212825"/>
                </a:cubicBezTo>
                <a:lnTo>
                  <a:pt x="7236834" y="4219662"/>
                </a:lnTo>
                <a:lnTo>
                  <a:pt x="7224722" y="4219662"/>
                </a:lnTo>
                <a:cubicBezTo>
                  <a:pt x="7217886" y="4219662"/>
                  <a:pt x="7211733" y="4220264"/>
                  <a:pt x="7206264" y="4221469"/>
                </a:cubicBezTo>
                <a:cubicBezTo>
                  <a:pt x="7200794" y="4222673"/>
                  <a:pt x="7196171" y="4224480"/>
                  <a:pt x="7192394" y="4226889"/>
                </a:cubicBezTo>
                <a:cubicBezTo>
                  <a:pt x="7188618" y="4229298"/>
                  <a:pt x="7185720" y="4232326"/>
                  <a:pt x="7183702" y="4235972"/>
                </a:cubicBezTo>
                <a:cubicBezTo>
                  <a:pt x="7181684" y="4239619"/>
                  <a:pt x="7180674" y="4243916"/>
                  <a:pt x="7180674" y="4248865"/>
                </a:cubicBezTo>
                <a:cubicBezTo>
                  <a:pt x="7180674" y="4253097"/>
                  <a:pt x="7181407" y="4256873"/>
                  <a:pt x="7182872" y="4260194"/>
                </a:cubicBezTo>
                <a:cubicBezTo>
                  <a:pt x="7184337" y="4263515"/>
                  <a:pt x="7186388" y="4266315"/>
                  <a:pt x="7189025" y="4268594"/>
                </a:cubicBezTo>
                <a:cubicBezTo>
                  <a:pt x="7191662" y="4270873"/>
                  <a:pt x="7194852" y="4272614"/>
                  <a:pt x="7198596" y="4273819"/>
                </a:cubicBezTo>
                <a:cubicBezTo>
                  <a:pt x="7202340" y="4275023"/>
                  <a:pt x="7206524" y="4275626"/>
                  <a:pt x="7211147" y="4275626"/>
                </a:cubicBezTo>
                <a:cubicBezTo>
                  <a:pt x="7216421" y="4275626"/>
                  <a:pt x="7221418" y="4274486"/>
                  <a:pt x="7226139" y="4272207"/>
                </a:cubicBezTo>
                <a:cubicBezTo>
                  <a:pt x="7230860" y="4269928"/>
                  <a:pt x="7235140" y="4266738"/>
                  <a:pt x="7238982" y="4262636"/>
                </a:cubicBezTo>
                <a:lnTo>
                  <a:pt x="7238982" y="4271426"/>
                </a:lnTo>
                <a:cubicBezTo>
                  <a:pt x="7238982" y="4272207"/>
                  <a:pt x="7239210" y="4272793"/>
                  <a:pt x="7239666" y="4273184"/>
                </a:cubicBezTo>
                <a:cubicBezTo>
                  <a:pt x="7240122" y="4273575"/>
                  <a:pt x="7240854" y="4273868"/>
                  <a:pt x="7241864" y="4274063"/>
                </a:cubicBezTo>
                <a:cubicBezTo>
                  <a:pt x="7242873" y="4274258"/>
                  <a:pt x="7244224" y="4274356"/>
                  <a:pt x="7245917" y="4274356"/>
                </a:cubicBezTo>
                <a:cubicBezTo>
                  <a:pt x="7247675" y="4274356"/>
                  <a:pt x="7249010" y="4274258"/>
                  <a:pt x="7249921" y="4274063"/>
                </a:cubicBezTo>
                <a:cubicBezTo>
                  <a:pt x="7250833" y="4273868"/>
                  <a:pt x="7251549" y="4273575"/>
                  <a:pt x="7252070" y="4273184"/>
                </a:cubicBezTo>
                <a:cubicBezTo>
                  <a:pt x="7252591" y="4272793"/>
                  <a:pt x="7252852" y="4272207"/>
                  <a:pt x="7252852" y="4271426"/>
                </a:cubicBezTo>
                <a:lnTo>
                  <a:pt x="7252852" y="4212141"/>
                </a:lnTo>
                <a:cubicBezTo>
                  <a:pt x="7252852" y="4206672"/>
                  <a:pt x="7252232" y="4201886"/>
                  <a:pt x="7250996" y="4197784"/>
                </a:cubicBezTo>
                <a:cubicBezTo>
                  <a:pt x="7249758" y="4193682"/>
                  <a:pt x="7247772" y="4190247"/>
                  <a:pt x="7245038" y="4187480"/>
                </a:cubicBezTo>
                <a:cubicBezTo>
                  <a:pt x="7242303" y="4184713"/>
                  <a:pt x="7238722" y="4182613"/>
                  <a:pt x="7234294" y="4181180"/>
                </a:cubicBezTo>
                <a:cubicBezTo>
                  <a:pt x="7229866" y="4179748"/>
                  <a:pt x="7224495" y="4179032"/>
                  <a:pt x="7218179" y="4179032"/>
                </a:cubicBezTo>
                <a:close/>
                <a:moveTo>
                  <a:pt x="7067779" y="4179032"/>
                </a:moveTo>
                <a:cubicBezTo>
                  <a:pt x="7063026" y="4179032"/>
                  <a:pt x="7058322" y="4180318"/>
                  <a:pt x="7053666" y="4182890"/>
                </a:cubicBezTo>
                <a:cubicBezTo>
                  <a:pt x="7049010" y="4185461"/>
                  <a:pt x="7044208" y="4189515"/>
                  <a:pt x="7039260" y="4195049"/>
                </a:cubicBezTo>
                <a:lnTo>
                  <a:pt x="7039260" y="4183427"/>
                </a:lnTo>
                <a:cubicBezTo>
                  <a:pt x="7039260" y="4182906"/>
                  <a:pt x="7039146" y="4182466"/>
                  <a:pt x="7038918" y="4182108"/>
                </a:cubicBezTo>
                <a:cubicBezTo>
                  <a:pt x="7038690" y="4181750"/>
                  <a:pt x="7038316" y="4181424"/>
                  <a:pt x="7037794" y="4181131"/>
                </a:cubicBezTo>
                <a:cubicBezTo>
                  <a:pt x="7037274" y="4180838"/>
                  <a:pt x="7036541" y="4180643"/>
                  <a:pt x="7035597" y="4180545"/>
                </a:cubicBezTo>
                <a:cubicBezTo>
                  <a:pt x="7034653" y="4180448"/>
                  <a:pt x="7033464" y="4180399"/>
                  <a:pt x="7032032" y="4180399"/>
                </a:cubicBezTo>
                <a:cubicBezTo>
                  <a:pt x="7030534" y="4180399"/>
                  <a:pt x="7029330" y="4180448"/>
                  <a:pt x="7028418" y="4180545"/>
                </a:cubicBezTo>
                <a:cubicBezTo>
                  <a:pt x="7027507" y="4180643"/>
                  <a:pt x="7026758" y="4180838"/>
                  <a:pt x="7026172" y="4181131"/>
                </a:cubicBezTo>
                <a:cubicBezTo>
                  <a:pt x="7025586" y="4181424"/>
                  <a:pt x="7025196" y="4181750"/>
                  <a:pt x="7025000" y="4182108"/>
                </a:cubicBezTo>
                <a:cubicBezTo>
                  <a:pt x="7024804" y="4182466"/>
                  <a:pt x="7024707" y="4182906"/>
                  <a:pt x="7024707" y="4183427"/>
                </a:cubicBezTo>
                <a:lnTo>
                  <a:pt x="7024707" y="4271328"/>
                </a:lnTo>
                <a:cubicBezTo>
                  <a:pt x="7024707" y="4271849"/>
                  <a:pt x="7024821" y="4272289"/>
                  <a:pt x="7025049" y="4272647"/>
                </a:cubicBezTo>
                <a:cubicBezTo>
                  <a:pt x="7025277" y="4273005"/>
                  <a:pt x="7025700" y="4273314"/>
                  <a:pt x="7026318" y="4273575"/>
                </a:cubicBezTo>
                <a:cubicBezTo>
                  <a:pt x="7026937" y="4273835"/>
                  <a:pt x="7027768" y="4274030"/>
                  <a:pt x="7028809" y="4274161"/>
                </a:cubicBezTo>
                <a:cubicBezTo>
                  <a:pt x="7029851" y="4274291"/>
                  <a:pt x="7031153" y="4274356"/>
                  <a:pt x="7032716" y="4274356"/>
                </a:cubicBezTo>
                <a:cubicBezTo>
                  <a:pt x="7034344" y="4274356"/>
                  <a:pt x="7035678" y="4274291"/>
                  <a:pt x="7036720" y="4274161"/>
                </a:cubicBezTo>
                <a:cubicBezTo>
                  <a:pt x="7037762" y="4274030"/>
                  <a:pt x="7038576" y="4273835"/>
                  <a:pt x="7039162" y="4273575"/>
                </a:cubicBezTo>
                <a:cubicBezTo>
                  <a:pt x="7039748" y="4273314"/>
                  <a:pt x="7040171" y="4273005"/>
                  <a:pt x="7040432" y="4272647"/>
                </a:cubicBezTo>
                <a:cubicBezTo>
                  <a:pt x="7040692" y="4272289"/>
                  <a:pt x="7040822" y="4271849"/>
                  <a:pt x="7040822" y="4271328"/>
                </a:cubicBezTo>
                <a:lnTo>
                  <a:pt x="7040822" y="4209895"/>
                </a:lnTo>
                <a:cubicBezTo>
                  <a:pt x="7045250" y="4204360"/>
                  <a:pt x="7049352" y="4200161"/>
                  <a:pt x="7053128" y="4197296"/>
                </a:cubicBezTo>
                <a:cubicBezTo>
                  <a:pt x="7056905" y="4194431"/>
                  <a:pt x="7060649" y="4192998"/>
                  <a:pt x="7064360" y="4192998"/>
                </a:cubicBezTo>
                <a:cubicBezTo>
                  <a:pt x="7067356" y="4192998"/>
                  <a:pt x="7069944" y="4193584"/>
                  <a:pt x="7072125" y="4194756"/>
                </a:cubicBezTo>
                <a:cubicBezTo>
                  <a:pt x="7074306" y="4195928"/>
                  <a:pt x="7076113" y="4197621"/>
                  <a:pt x="7077546" y="4199835"/>
                </a:cubicBezTo>
                <a:cubicBezTo>
                  <a:pt x="7078978" y="4202049"/>
                  <a:pt x="7080052" y="4204686"/>
                  <a:pt x="7080768" y="4207746"/>
                </a:cubicBezTo>
                <a:cubicBezTo>
                  <a:pt x="7081485" y="4210806"/>
                  <a:pt x="7081843" y="4214192"/>
                  <a:pt x="7081843" y="4217904"/>
                </a:cubicBezTo>
                <a:lnTo>
                  <a:pt x="7081843" y="4271328"/>
                </a:lnTo>
                <a:cubicBezTo>
                  <a:pt x="7081843" y="4271849"/>
                  <a:pt x="7081957" y="4272289"/>
                  <a:pt x="7082185" y="4272647"/>
                </a:cubicBezTo>
                <a:cubicBezTo>
                  <a:pt x="7082413" y="4273005"/>
                  <a:pt x="7082836" y="4273314"/>
                  <a:pt x="7083454" y="4273575"/>
                </a:cubicBezTo>
                <a:cubicBezTo>
                  <a:pt x="7084073" y="4273835"/>
                  <a:pt x="7084920" y="4274030"/>
                  <a:pt x="7085994" y="4274161"/>
                </a:cubicBezTo>
                <a:cubicBezTo>
                  <a:pt x="7087068" y="4274291"/>
                  <a:pt x="7088354" y="4274356"/>
                  <a:pt x="7089852" y="4274356"/>
                </a:cubicBezTo>
                <a:cubicBezTo>
                  <a:pt x="7091414" y="4274356"/>
                  <a:pt x="7092717" y="4274291"/>
                  <a:pt x="7093758" y="4274161"/>
                </a:cubicBezTo>
                <a:cubicBezTo>
                  <a:pt x="7094800" y="4274030"/>
                  <a:pt x="7095630" y="4273835"/>
                  <a:pt x="7096249" y="4273575"/>
                </a:cubicBezTo>
                <a:cubicBezTo>
                  <a:pt x="7096868" y="4273314"/>
                  <a:pt x="7097308" y="4273005"/>
                  <a:pt x="7097568" y="4272647"/>
                </a:cubicBezTo>
                <a:cubicBezTo>
                  <a:pt x="7097828" y="4272289"/>
                  <a:pt x="7097958" y="4271849"/>
                  <a:pt x="7097958" y="4271328"/>
                </a:cubicBezTo>
                <a:lnTo>
                  <a:pt x="7097958" y="4209895"/>
                </a:lnTo>
                <a:cubicBezTo>
                  <a:pt x="7102451" y="4204360"/>
                  <a:pt x="7106570" y="4200161"/>
                  <a:pt x="7110314" y="4197296"/>
                </a:cubicBezTo>
                <a:cubicBezTo>
                  <a:pt x="7114058" y="4194431"/>
                  <a:pt x="7117785" y="4192998"/>
                  <a:pt x="7121496" y="4192998"/>
                </a:cubicBezTo>
                <a:cubicBezTo>
                  <a:pt x="7124492" y="4192998"/>
                  <a:pt x="7127096" y="4193584"/>
                  <a:pt x="7129310" y="4194756"/>
                </a:cubicBezTo>
                <a:cubicBezTo>
                  <a:pt x="7131524" y="4195928"/>
                  <a:pt x="7133347" y="4197621"/>
                  <a:pt x="7134780" y="4199835"/>
                </a:cubicBezTo>
                <a:cubicBezTo>
                  <a:pt x="7136212" y="4202049"/>
                  <a:pt x="7137254" y="4204686"/>
                  <a:pt x="7137905" y="4207746"/>
                </a:cubicBezTo>
                <a:cubicBezTo>
                  <a:pt x="7138556" y="4210806"/>
                  <a:pt x="7138882" y="4214192"/>
                  <a:pt x="7138882" y="4217904"/>
                </a:cubicBezTo>
                <a:lnTo>
                  <a:pt x="7138882" y="4271328"/>
                </a:lnTo>
                <a:cubicBezTo>
                  <a:pt x="7138882" y="4271849"/>
                  <a:pt x="7139012" y="4272289"/>
                  <a:pt x="7139272" y="4272647"/>
                </a:cubicBezTo>
                <a:cubicBezTo>
                  <a:pt x="7139532" y="4273005"/>
                  <a:pt x="7139972" y="4273314"/>
                  <a:pt x="7140590" y="4273575"/>
                </a:cubicBezTo>
                <a:cubicBezTo>
                  <a:pt x="7141209" y="4273835"/>
                  <a:pt x="7142040" y="4274030"/>
                  <a:pt x="7143081" y="4274161"/>
                </a:cubicBezTo>
                <a:cubicBezTo>
                  <a:pt x="7144123" y="4274291"/>
                  <a:pt x="7145458" y="4274356"/>
                  <a:pt x="7147086" y="4274356"/>
                </a:cubicBezTo>
                <a:cubicBezTo>
                  <a:pt x="7148648" y="4274356"/>
                  <a:pt x="7149950" y="4274291"/>
                  <a:pt x="7150992" y="4274161"/>
                </a:cubicBezTo>
                <a:cubicBezTo>
                  <a:pt x="7152034" y="4274030"/>
                  <a:pt x="7152848" y="4273835"/>
                  <a:pt x="7153434" y="4273575"/>
                </a:cubicBezTo>
                <a:cubicBezTo>
                  <a:pt x="7154020" y="4273314"/>
                  <a:pt x="7154444" y="4273005"/>
                  <a:pt x="7154704" y="4272647"/>
                </a:cubicBezTo>
                <a:cubicBezTo>
                  <a:pt x="7154964" y="4272289"/>
                  <a:pt x="7155094" y="4271849"/>
                  <a:pt x="7155094" y="4271328"/>
                </a:cubicBezTo>
                <a:lnTo>
                  <a:pt x="7155094" y="4215755"/>
                </a:lnTo>
                <a:cubicBezTo>
                  <a:pt x="7155094" y="4210806"/>
                  <a:pt x="7154590" y="4206102"/>
                  <a:pt x="7153580" y="4201642"/>
                </a:cubicBezTo>
                <a:cubicBezTo>
                  <a:pt x="7152572" y="4197182"/>
                  <a:pt x="7150878" y="4193291"/>
                  <a:pt x="7148502" y="4189970"/>
                </a:cubicBezTo>
                <a:cubicBezTo>
                  <a:pt x="7146125" y="4186650"/>
                  <a:pt x="7143016" y="4183996"/>
                  <a:pt x="7139174" y="4182010"/>
                </a:cubicBezTo>
                <a:cubicBezTo>
                  <a:pt x="7135333" y="4180025"/>
                  <a:pt x="7130580" y="4179032"/>
                  <a:pt x="7124915" y="4179032"/>
                </a:cubicBezTo>
                <a:cubicBezTo>
                  <a:pt x="7122571" y="4179032"/>
                  <a:pt x="7120243" y="4179341"/>
                  <a:pt x="7117932" y="4179959"/>
                </a:cubicBezTo>
                <a:cubicBezTo>
                  <a:pt x="7115620" y="4180578"/>
                  <a:pt x="7113244" y="4181571"/>
                  <a:pt x="7110802" y="4182938"/>
                </a:cubicBezTo>
                <a:cubicBezTo>
                  <a:pt x="7108360" y="4184306"/>
                  <a:pt x="7105820" y="4186096"/>
                  <a:pt x="7103184" y="4188310"/>
                </a:cubicBezTo>
                <a:cubicBezTo>
                  <a:pt x="7100546" y="4190524"/>
                  <a:pt x="7097763" y="4193226"/>
                  <a:pt x="7094833" y="4196417"/>
                </a:cubicBezTo>
                <a:cubicBezTo>
                  <a:pt x="7093791" y="4193812"/>
                  <a:pt x="7092489" y="4191452"/>
                  <a:pt x="7090926" y="4189336"/>
                </a:cubicBezTo>
                <a:cubicBezTo>
                  <a:pt x="7089364" y="4187219"/>
                  <a:pt x="7087476" y="4185396"/>
                  <a:pt x="7085262" y="4183866"/>
                </a:cubicBezTo>
                <a:cubicBezTo>
                  <a:pt x="7083048" y="4182336"/>
                  <a:pt x="7080492" y="4181148"/>
                  <a:pt x="7077594" y="4180301"/>
                </a:cubicBezTo>
                <a:cubicBezTo>
                  <a:pt x="7074697" y="4179455"/>
                  <a:pt x="7071425" y="4179032"/>
                  <a:pt x="7067779" y="4179032"/>
                </a:cubicBezTo>
                <a:close/>
                <a:moveTo>
                  <a:pt x="6794340" y="4179032"/>
                </a:moveTo>
                <a:cubicBezTo>
                  <a:pt x="6787894" y="4179032"/>
                  <a:pt x="6782066" y="4180155"/>
                  <a:pt x="6776857" y="4182401"/>
                </a:cubicBezTo>
                <a:cubicBezTo>
                  <a:pt x="6771648" y="4184648"/>
                  <a:pt x="6767204" y="4187871"/>
                  <a:pt x="6763526" y="4192070"/>
                </a:cubicBezTo>
                <a:cubicBezTo>
                  <a:pt x="6759846" y="4196270"/>
                  <a:pt x="6757030" y="4201381"/>
                  <a:pt x="6755077" y="4207404"/>
                </a:cubicBezTo>
                <a:cubicBezTo>
                  <a:pt x="6753124" y="4213427"/>
                  <a:pt x="6752147" y="4220215"/>
                  <a:pt x="6752147" y="4227768"/>
                </a:cubicBezTo>
                <a:cubicBezTo>
                  <a:pt x="6752147" y="4235712"/>
                  <a:pt x="6753091" y="4242679"/>
                  <a:pt x="6754980" y="4248669"/>
                </a:cubicBezTo>
                <a:cubicBezTo>
                  <a:pt x="6756868" y="4254660"/>
                  <a:pt x="6759668" y="4259641"/>
                  <a:pt x="6763379" y="4263612"/>
                </a:cubicBezTo>
                <a:cubicBezTo>
                  <a:pt x="6767090" y="4267584"/>
                  <a:pt x="6771664" y="4270580"/>
                  <a:pt x="6777101" y="4272598"/>
                </a:cubicBezTo>
                <a:cubicBezTo>
                  <a:pt x="6782538" y="4274616"/>
                  <a:pt x="6788870" y="4275626"/>
                  <a:pt x="6796098" y="4275626"/>
                </a:cubicBezTo>
                <a:cubicBezTo>
                  <a:pt x="6800265" y="4275626"/>
                  <a:pt x="6804188" y="4275316"/>
                  <a:pt x="6807867" y="4274698"/>
                </a:cubicBezTo>
                <a:cubicBezTo>
                  <a:pt x="6811546" y="4274079"/>
                  <a:pt x="6814785" y="4273379"/>
                  <a:pt x="6817585" y="4272598"/>
                </a:cubicBezTo>
                <a:cubicBezTo>
                  <a:pt x="6820384" y="4271817"/>
                  <a:pt x="6822664" y="4271019"/>
                  <a:pt x="6824422" y="4270205"/>
                </a:cubicBezTo>
                <a:cubicBezTo>
                  <a:pt x="6826180" y="4269391"/>
                  <a:pt x="6827238" y="4268805"/>
                  <a:pt x="6827596" y="4268447"/>
                </a:cubicBezTo>
                <a:cubicBezTo>
                  <a:pt x="6827954" y="4268089"/>
                  <a:pt x="6828247" y="4267715"/>
                  <a:pt x="6828475" y="4267324"/>
                </a:cubicBezTo>
                <a:cubicBezTo>
                  <a:pt x="6828702" y="4266933"/>
                  <a:pt x="6828866" y="4266494"/>
                  <a:pt x="6828963" y="4266005"/>
                </a:cubicBezTo>
                <a:cubicBezTo>
                  <a:pt x="6829061" y="4265517"/>
                  <a:pt x="6829142" y="4264964"/>
                  <a:pt x="6829208" y="4264345"/>
                </a:cubicBezTo>
                <a:cubicBezTo>
                  <a:pt x="6829272" y="4263726"/>
                  <a:pt x="6829305" y="4262994"/>
                  <a:pt x="6829305" y="4262147"/>
                </a:cubicBezTo>
                <a:cubicBezTo>
                  <a:pt x="6829305" y="4260975"/>
                  <a:pt x="6829256" y="4259982"/>
                  <a:pt x="6829158" y="4259169"/>
                </a:cubicBezTo>
                <a:cubicBezTo>
                  <a:pt x="6829060" y="4258355"/>
                  <a:pt x="6828912" y="4257720"/>
                  <a:pt x="6828716" y="4257264"/>
                </a:cubicBezTo>
                <a:cubicBezTo>
                  <a:pt x="6828520" y="4256808"/>
                  <a:pt x="6828242" y="4256466"/>
                  <a:pt x="6827882" y="4256239"/>
                </a:cubicBezTo>
                <a:cubicBezTo>
                  <a:pt x="6827522" y="4256011"/>
                  <a:pt x="6827114" y="4255897"/>
                  <a:pt x="6826656" y="4255897"/>
                </a:cubicBezTo>
                <a:cubicBezTo>
                  <a:pt x="6825870" y="4255897"/>
                  <a:pt x="6824709" y="4256239"/>
                  <a:pt x="6823171" y="4256922"/>
                </a:cubicBezTo>
                <a:cubicBezTo>
                  <a:pt x="6821634" y="4257606"/>
                  <a:pt x="6819670" y="4258371"/>
                  <a:pt x="6817282" y="4259217"/>
                </a:cubicBezTo>
                <a:cubicBezTo>
                  <a:pt x="6814894" y="4260064"/>
                  <a:pt x="6812064" y="4260829"/>
                  <a:pt x="6808793" y="4261513"/>
                </a:cubicBezTo>
                <a:cubicBezTo>
                  <a:pt x="6805521" y="4262196"/>
                  <a:pt x="6801792" y="4262538"/>
                  <a:pt x="6797604" y="4262538"/>
                </a:cubicBezTo>
                <a:cubicBezTo>
                  <a:pt x="6792304" y="4262538"/>
                  <a:pt x="6787822" y="4261789"/>
                  <a:pt x="6784159" y="4260292"/>
                </a:cubicBezTo>
                <a:cubicBezTo>
                  <a:pt x="6780494" y="4258794"/>
                  <a:pt x="6777518" y="4256645"/>
                  <a:pt x="6775228" y="4253846"/>
                </a:cubicBezTo>
                <a:cubicBezTo>
                  <a:pt x="6772938" y="4251046"/>
                  <a:pt x="6771302" y="4247693"/>
                  <a:pt x="6770320" y="4243786"/>
                </a:cubicBezTo>
                <a:cubicBezTo>
                  <a:pt x="6769339" y="4239879"/>
                  <a:pt x="6768848" y="4235484"/>
                  <a:pt x="6768848" y="4230601"/>
                </a:cubicBezTo>
                <a:lnTo>
                  <a:pt x="6826737" y="4230601"/>
                </a:lnTo>
                <a:cubicBezTo>
                  <a:pt x="6828373" y="4230601"/>
                  <a:pt x="6829828" y="4230063"/>
                  <a:pt x="6831104" y="4228989"/>
                </a:cubicBezTo>
                <a:cubicBezTo>
                  <a:pt x="6832378" y="4227915"/>
                  <a:pt x="6833016" y="4226108"/>
                  <a:pt x="6833016" y="4223568"/>
                </a:cubicBezTo>
                <a:lnTo>
                  <a:pt x="6833016" y="4220638"/>
                </a:lnTo>
                <a:cubicBezTo>
                  <a:pt x="6833016" y="4214908"/>
                  <a:pt x="6832284" y="4209520"/>
                  <a:pt x="6830819" y="4204474"/>
                </a:cubicBezTo>
                <a:cubicBezTo>
                  <a:pt x="6829354" y="4199428"/>
                  <a:pt x="6827058" y="4195033"/>
                  <a:pt x="6823933" y="4191289"/>
                </a:cubicBezTo>
                <a:cubicBezTo>
                  <a:pt x="6820808" y="4187545"/>
                  <a:pt x="6816820" y="4184566"/>
                  <a:pt x="6811969" y="4182352"/>
                </a:cubicBezTo>
                <a:cubicBezTo>
                  <a:pt x="6807118" y="4180139"/>
                  <a:pt x="6801242" y="4179032"/>
                  <a:pt x="6794340" y="4179032"/>
                </a:cubicBezTo>
                <a:close/>
                <a:moveTo>
                  <a:pt x="6708959" y="4179032"/>
                </a:moveTo>
                <a:cubicBezTo>
                  <a:pt x="6703620" y="4179032"/>
                  <a:pt x="6698948" y="4179748"/>
                  <a:pt x="6694944" y="4181180"/>
                </a:cubicBezTo>
                <a:cubicBezTo>
                  <a:pt x="6690939" y="4182613"/>
                  <a:pt x="6687602" y="4184517"/>
                  <a:pt x="6684933" y="4186894"/>
                </a:cubicBezTo>
                <a:cubicBezTo>
                  <a:pt x="6682264" y="4189271"/>
                  <a:pt x="6680261" y="4192038"/>
                  <a:pt x="6678926" y="4195196"/>
                </a:cubicBezTo>
                <a:cubicBezTo>
                  <a:pt x="6677591" y="4198354"/>
                  <a:pt x="6676924" y="4201658"/>
                  <a:pt x="6676924" y="4205109"/>
                </a:cubicBezTo>
                <a:cubicBezTo>
                  <a:pt x="6676924" y="4209016"/>
                  <a:pt x="6677559" y="4212369"/>
                  <a:pt x="6678828" y="4215169"/>
                </a:cubicBezTo>
                <a:cubicBezTo>
                  <a:pt x="6680098" y="4217969"/>
                  <a:pt x="6681775" y="4220378"/>
                  <a:pt x="6683858" y="4222396"/>
                </a:cubicBezTo>
                <a:cubicBezTo>
                  <a:pt x="6685942" y="4224415"/>
                  <a:pt x="6688302" y="4226124"/>
                  <a:pt x="6690939" y="4227524"/>
                </a:cubicBezTo>
                <a:cubicBezTo>
                  <a:pt x="6693576" y="4228924"/>
                  <a:pt x="6696279" y="4230177"/>
                  <a:pt x="6699046" y="4231284"/>
                </a:cubicBezTo>
                <a:cubicBezTo>
                  <a:pt x="6701813" y="4232391"/>
                  <a:pt x="6704499" y="4233449"/>
                  <a:pt x="6707103" y="4234458"/>
                </a:cubicBezTo>
                <a:cubicBezTo>
                  <a:pt x="6709708" y="4235468"/>
                  <a:pt x="6712053" y="4236623"/>
                  <a:pt x="6714136" y="4237926"/>
                </a:cubicBezTo>
                <a:cubicBezTo>
                  <a:pt x="6716219" y="4239228"/>
                  <a:pt x="6717896" y="4240726"/>
                  <a:pt x="6719165" y="4242418"/>
                </a:cubicBezTo>
                <a:cubicBezTo>
                  <a:pt x="6720435" y="4244111"/>
                  <a:pt x="6721070" y="4246195"/>
                  <a:pt x="6721070" y="4248669"/>
                </a:cubicBezTo>
                <a:cubicBezTo>
                  <a:pt x="6721070" y="4251078"/>
                  <a:pt x="6720631" y="4253162"/>
                  <a:pt x="6719751" y="4254920"/>
                </a:cubicBezTo>
                <a:cubicBezTo>
                  <a:pt x="6718872" y="4256678"/>
                  <a:pt x="6717620" y="4258127"/>
                  <a:pt x="6715991" y="4259266"/>
                </a:cubicBezTo>
                <a:cubicBezTo>
                  <a:pt x="6714363" y="4260406"/>
                  <a:pt x="6712443" y="4261268"/>
                  <a:pt x="6710229" y="4261854"/>
                </a:cubicBezTo>
                <a:cubicBezTo>
                  <a:pt x="6708015" y="4262440"/>
                  <a:pt x="6705541" y="4262733"/>
                  <a:pt x="6702806" y="4262733"/>
                </a:cubicBezTo>
                <a:cubicBezTo>
                  <a:pt x="6699160" y="4262733"/>
                  <a:pt x="6695937" y="4262294"/>
                  <a:pt x="6693137" y="4261415"/>
                </a:cubicBezTo>
                <a:cubicBezTo>
                  <a:pt x="6690337" y="4260536"/>
                  <a:pt x="6687912" y="4259576"/>
                  <a:pt x="6685861" y="4258534"/>
                </a:cubicBezTo>
                <a:cubicBezTo>
                  <a:pt x="6683809" y="4257492"/>
                  <a:pt x="6682084" y="4256532"/>
                  <a:pt x="6680684" y="4255653"/>
                </a:cubicBezTo>
                <a:cubicBezTo>
                  <a:pt x="6679285" y="4254773"/>
                  <a:pt x="6678226" y="4254334"/>
                  <a:pt x="6677510" y="4254334"/>
                </a:cubicBezTo>
                <a:cubicBezTo>
                  <a:pt x="6677054" y="4254334"/>
                  <a:pt x="6676648" y="4254448"/>
                  <a:pt x="6676289" y="4254676"/>
                </a:cubicBezTo>
                <a:cubicBezTo>
                  <a:pt x="6675931" y="4254904"/>
                  <a:pt x="6675654" y="4255278"/>
                  <a:pt x="6675459" y="4255799"/>
                </a:cubicBezTo>
                <a:cubicBezTo>
                  <a:pt x="6675264" y="4256320"/>
                  <a:pt x="6675101" y="4257004"/>
                  <a:pt x="6674970" y="4257850"/>
                </a:cubicBezTo>
                <a:cubicBezTo>
                  <a:pt x="6674841" y="4258697"/>
                  <a:pt x="6674775" y="4259738"/>
                  <a:pt x="6674775" y="4260975"/>
                </a:cubicBezTo>
                <a:cubicBezTo>
                  <a:pt x="6674775" y="4262994"/>
                  <a:pt x="6674939" y="4264589"/>
                  <a:pt x="6675264" y="4265761"/>
                </a:cubicBezTo>
                <a:cubicBezTo>
                  <a:pt x="6675589" y="4266933"/>
                  <a:pt x="6676111" y="4267845"/>
                  <a:pt x="6676826" y="4268496"/>
                </a:cubicBezTo>
                <a:cubicBezTo>
                  <a:pt x="6677542" y="4269147"/>
                  <a:pt x="6678682" y="4269880"/>
                  <a:pt x="6680245" y="4270693"/>
                </a:cubicBezTo>
                <a:cubicBezTo>
                  <a:pt x="6681807" y="4271507"/>
                  <a:pt x="6683712" y="4272289"/>
                  <a:pt x="6685958" y="4273037"/>
                </a:cubicBezTo>
                <a:cubicBezTo>
                  <a:pt x="6688205" y="4273786"/>
                  <a:pt x="6690744" y="4274405"/>
                  <a:pt x="6693576" y="4274893"/>
                </a:cubicBezTo>
                <a:cubicBezTo>
                  <a:pt x="6696409" y="4275382"/>
                  <a:pt x="6699388" y="4275626"/>
                  <a:pt x="6702513" y="4275626"/>
                </a:cubicBezTo>
                <a:cubicBezTo>
                  <a:pt x="6707592" y="4275626"/>
                  <a:pt x="6712248" y="4275007"/>
                  <a:pt x="6716480" y="4273770"/>
                </a:cubicBezTo>
                <a:cubicBezTo>
                  <a:pt x="6720712" y="4272533"/>
                  <a:pt x="6724359" y="4270710"/>
                  <a:pt x="6727418" y="4268301"/>
                </a:cubicBezTo>
                <a:cubicBezTo>
                  <a:pt x="6730479" y="4265891"/>
                  <a:pt x="6732839" y="4262929"/>
                  <a:pt x="6734499" y="4259413"/>
                </a:cubicBezTo>
                <a:cubicBezTo>
                  <a:pt x="6736160" y="4255897"/>
                  <a:pt x="6736990" y="4251892"/>
                  <a:pt x="6736990" y="4247400"/>
                </a:cubicBezTo>
                <a:cubicBezTo>
                  <a:pt x="6736990" y="4243623"/>
                  <a:pt x="6736355" y="4240367"/>
                  <a:pt x="6735085" y="4237633"/>
                </a:cubicBezTo>
                <a:cubicBezTo>
                  <a:pt x="6733816" y="4234898"/>
                  <a:pt x="6732139" y="4232554"/>
                  <a:pt x="6730056" y="4230601"/>
                </a:cubicBezTo>
                <a:cubicBezTo>
                  <a:pt x="6727972" y="4228647"/>
                  <a:pt x="6725580" y="4226987"/>
                  <a:pt x="6722877" y="4225619"/>
                </a:cubicBezTo>
                <a:cubicBezTo>
                  <a:pt x="6720175" y="4224252"/>
                  <a:pt x="6717440" y="4223015"/>
                  <a:pt x="6714673" y="4221908"/>
                </a:cubicBezTo>
                <a:cubicBezTo>
                  <a:pt x="6711906" y="4220801"/>
                  <a:pt x="6709187" y="4219727"/>
                  <a:pt x="6706517" y="4218685"/>
                </a:cubicBezTo>
                <a:cubicBezTo>
                  <a:pt x="6703848" y="4217643"/>
                  <a:pt x="6701471" y="4216471"/>
                  <a:pt x="6699388" y="4215169"/>
                </a:cubicBezTo>
                <a:cubicBezTo>
                  <a:pt x="6697305" y="4213867"/>
                  <a:pt x="6695611" y="4212353"/>
                  <a:pt x="6694309" y="4210627"/>
                </a:cubicBezTo>
                <a:cubicBezTo>
                  <a:pt x="6693007" y="4208902"/>
                  <a:pt x="6692355" y="4206769"/>
                  <a:pt x="6692355" y="4204230"/>
                </a:cubicBezTo>
                <a:cubicBezTo>
                  <a:pt x="6692355" y="4202407"/>
                  <a:pt x="6692697" y="4200714"/>
                  <a:pt x="6693381" y="4199151"/>
                </a:cubicBezTo>
                <a:cubicBezTo>
                  <a:pt x="6694065" y="4197589"/>
                  <a:pt x="6695074" y="4196238"/>
                  <a:pt x="6696409" y="4195098"/>
                </a:cubicBezTo>
                <a:cubicBezTo>
                  <a:pt x="6697744" y="4193959"/>
                  <a:pt x="6699453" y="4193080"/>
                  <a:pt x="6701536" y="4192461"/>
                </a:cubicBezTo>
                <a:cubicBezTo>
                  <a:pt x="6703620" y="4191842"/>
                  <a:pt x="6706029" y="4191533"/>
                  <a:pt x="6708764" y="4191533"/>
                </a:cubicBezTo>
                <a:cubicBezTo>
                  <a:pt x="6711824" y="4191533"/>
                  <a:pt x="6714543" y="4191891"/>
                  <a:pt x="6716919" y="4192608"/>
                </a:cubicBezTo>
                <a:cubicBezTo>
                  <a:pt x="6719296" y="4193324"/>
                  <a:pt x="6721363" y="4194089"/>
                  <a:pt x="6723121" y="4194903"/>
                </a:cubicBezTo>
                <a:cubicBezTo>
                  <a:pt x="6724879" y="4195717"/>
                  <a:pt x="6726312" y="4196482"/>
                  <a:pt x="6727418" y="4197198"/>
                </a:cubicBezTo>
                <a:cubicBezTo>
                  <a:pt x="6728525" y="4197914"/>
                  <a:pt x="6729372" y="4198272"/>
                  <a:pt x="6729958" y="4198272"/>
                </a:cubicBezTo>
                <a:cubicBezTo>
                  <a:pt x="6730349" y="4198272"/>
                  <a:pt x="6730707" y="4198158"/>
                  <a:pt x="6731032" y="4197930"/>
                </a:cubicBezTo>
                <a:cubicBezTo>
                  <a:pt x="6731358" y="4197703"/>
                  <a:pt x="6731635" y="4197328"/>
                  <a:pt x="6731862" y="4196807"/>
                </a:cubicBezTo>
                <a:cubicBezTo>
                  <a:pt x="6732090" y="4196286"/>
                  <a:pt x="6732253" y="4195619"/>
                  <a:pt x="6732351" y="4194805"/>
                </a:cubicBezTo>
                <a:cubicBezTo>
                  <a:pt x="6732448" y="4193991"/>
                  <a:pt x="6732497" y="4193031"/>
                  <a:pt x="6732497" y="4191924"/>
                </a:cubicBezTo>
                <a:cubicBezTo>
                  <a:pt x="6732497" y="4190882"/>
                  <a:pt x="6732448" y="4190003"/>
                  <a:pt x="6732351" y="4189287"/>
                </a:cubicBezTo>
                <a:cubicBezTo>
                  <a:pt x="6732253" y="4188571"/>
                  <a:pt x="6732155" y="4187968"/>
                  <a:pt x="6732058" y="4187480"/>
                </a:cubicBezTo>
                <a:cubicBezTo>
                  <a:pt x="6731960" y="4186992"/>
                  <a:pt x="6731797" y="4186552"/>
                  <a:pt x="6731569" y="4186161"/>
                </a:cubicBezTo>
                <a:cubicBezTo>
                  <a:pt x="6731342" y="4185771"/>
                  <a:pt x="6730886" y="4185315"/>
                  <a:pt x="6730202" y="4184794"/>
                </a:cubicBezTo>
                <a:cubicBezTo>
                  <a:pt x="6729518" y="4184273"/>
                  <a:pt x="6728510" y="4183671"/>
                  <a:pt x="6727174" y="4182987"/>
                </a:cubicBezTo>
                <a:cubicBezTo>
                  <a:pt x="6725839" y="4182303"/>
                  <a:pt x="6724228" y="4181669"/>
                  <a:pt x="6722340" y="4181083"/>
                </a:cubicBezTo>
                <a:cubicBezTo>
                  <a:pt x="6720452" y="4180497"/>
                  <a:pt x="6718335" y="4180008"/>
                  <a:pt x="6715991" y="4179618"/>
                </a:cubicBezTo>
                <a:cubicBezTo>
                  <a:pt x="6713647" y="4179227"/>
                  <a:pt x="6711303" y="4179032"/>
                  <a:pt x="6708959" y="4179032"/>
                </a:cubicBezTo>
                <a:close/>
                <a:moveTo>
                  <a:pt x="6615709" y="4179032"/>
                </a:moveTo>
                <a:cubicBezTo>
                  <a:pt x="6608221" y="4179032"/>
                  <a:pt x="6601677" y="4180236"/>
                  <a:pt x="6596078" y="4182645"/>
                </a:cubicBezTo>
                <a:cubicBezTo>
                  <a:pt x="6590478" y="4185054"/>
                  <a:pt x="6585806" y="4188440"/>
                  <a:pt x="6582062" y="4192803"/>
                </a:cubicBezTo>
                <a:cubicBezTo>
                  <a:pt x="6578318" y="4197165"/>
                  <a:pt x="6575518" y="4202358"/>
                  <a:pt x="6573663" y="4208381"/>
                </a:cubicBezTo>
                <a:cubicBezTo>
                  <a:pt x="6571807" y="4214404"/>
                  <a:pt x="6570879" y="4220996"/>
                  <a:pt x="6570879" y="4228159"/>
                </a:cubicBezTo>
                <a:cubicBezTo>
                  <a:pt x="6570879" y="4235582"/>
                  <a:pt x="6571758" y="4242223"/>
                  <a:pt x="6573516" y="4248083"/>
                </a:cubicBezTo>
                <a:cubicBezTo>
                  <a:pt x="6575274" y="4253943"/>
                  <a:pt x="6577944" y="4258924"/>
                  <a:pt x="6581525" y="4263026"/>
                </a:cubicBezTo>
                <a:cubicBezTo>
                  <a:pt x="6585106" y="4267129"/>
                  <a:pt x="6589583" y="4270254"/>
                  <a:pt x="6594954" y="4272403"/>
                </a:cubicBezTo>
                <a:cubicBezTo>
                  <a:pt x="6600326" y="4274551"/>
                  <a:pt x="6606626" y="4275626"/>
                  <a:pt x="6613853" y="4275626"/>
                </a:cubicBezTo>
                <a:cubicBezTo>
                  <a:pt x="6621276" y="4275626"/>
                  <a:pt x="6627804" y="4274405"/>
                  <a:pt x="6633436" y="4271963"/>
                </a:cubicBezTo>
                <a:cubicBezTo>
                  <a:pt x="6639068" y="4269521"/>
                  <a:pt x="6643757" y="4266119"/>
                  <a:pt x="6647500" y="4261757"/>
                </a:cubicBezTo>
                <a:cubicBezTo>
                  <a:pt x="6651244" y="4257394"/>
                  <a:pt x="6654061" y="4252202"/>
                  <a:pt x="6655948" y="4246179"/>
                </a:cubicBezTo>
                <a:cubicBezTo>
                  <a:pt x="6657837" y="4240156"/>
                  <a:pt x="6658781" y="4233563"/>
                  <a:pt x="6658781" y="4226401"/>
                </a:cubicBezTo>
                <a:cubicBezTo>
                  <a:pt x="6658781" y="4219043"/>
                  <a:pt x="6657885" y="4212434"/>
                  <a:pt x="6656095" y="4206574"/>
                </a:cubicBezTo>
                <a:cubicBezTo>
                  <a:pt x="6654304" y="4200714"/>
                  <a:pt x="6651619" y="4195733"/>
                  <a:pt x="6648037" y="4191631"/>
                </a:cubicBezTo>
                <a:cubicBezTo>
                  <a:pt x="6644456" y="4187529"/>
                  <a:pt x="6639980" y="4184403"/>
                  <a:pt x="6634608" y="4182255"/>
                </a:cubicBezTo>
                <a:cubicBezTo>
                  <a:pt x="6629236" y="4180106"/>
                  <a:pt x="6622936" y="4179032"/>
                  <a:pt x="6615709" y="4179032"/>
                </a:cubicBezTo>
                <a:close/>
                <a:moveTo>
                  <a:pt x="6337140" y="4179032"/>
                </a:moveTo>
                <a:cubicBezTo>
                  <a:pt x="6330694" y="4179032"/>
                  <a:pt x="6324866" y="4180155"/>
                  <a:pt x="6319657" y="4182401"/>
                </a:cubicBezTo>
                <a:cubicBezTo>
                  <a:pt x="6314448" y="4184648"/>
                  <a:pt x="6310004" y="4187871"/>
                  <a:pt x="6306326" y="4192070"/>
                </a:cubicBezTo>
                <a:cubicBezTo>
                  <a:pt x="6302647" y="4196270"/>
                  <a:pt x="6299831" y="4201381"/>
                  <a:pt x="6297877" y="4207404"/>
                </a:cubicBezTo>
                <a:cubicBezTo>
                  <a:pt x="6295924" y="4213427"/>
                  <a:pt x="6294947" y="4220215"/>
                  <a:pt x="6294947" y="4227768"/>
                </a:cubicBezTo>
                <a:cubicBezTo>
                  <a:pt x="6294947" y="4235712"/>
                  <a:pt x="6295891" y="4242679"/>
                  <a:pt x="6297780" y="4248669"/>
                </a:cubicBezTo>
                <a:cubicBezTo>
                  <a:pt x="6299668" y="4254660"/>
                  <a:pt x="6302468" y="4259641"/>
                  <a:pt x="6306179" y="4263612"/>
                </a:cubicBezTo>
                <a:cubicBezTo>
                  <a:pt x="6309890" y="4267584"/>
                  <a:pt x="6314465" y="4270580"/>
                  <a:pt x="6319901" y="4272598"/>
                </a:cubicBezTo>
                <a:cubicBezTo>
                  <a:pt x="6325338" y="4274616"/>
                  <a:pt x="6331671" y="4275626"/>
                  <a:pt x="6338898" y="4275626"/>
                </a:cubicBezTo>
                <a:cubicBezTo>
                  <a:pt x="6343065" y="4275626"/>
                  <a:pt x="6346988" y="4275316"/>
                  <a:pt x="6350667" y="4274698"/>
                </a:cubicBezTo>
                <a:cubicBezTo>
                  <a:pt x="6354346" y="4274079"/>
                  <a:pt x="6357585" y="4273379"/>
                  <a:pt x="6360385" y="4272598"/>
                </a:cubicBezTo>
                <a:cubicBezTo>
                  <a:pt x="6363185" y="4271817"/>
                  <a:pt x="6365464" y="4271019"/>
                  <a:pt x="6367222" y="4270205"/>
                </a:cubicBezTo>
                <a:cubicBezTo>
                  <a:pt x="6368980" y="4269391"/>
                  <a:pt x="6370038" y="4268805"/>
                  <a:pt x="6370396" y="4268447"/>
                </a:cubicBezTo>
                <a:cubicBezTo>
                  <a:pt x="6370754" y="4268089"/>
                  <a:pt x="6371047" y="4267715"/>
                  <a:pt x="6371275" y="4267324"/>
                </a:cubicBezTo>
                <a:cubicBezTo>
                  <a:pt x="6371503" y="4266933"/>
                  <a:pt x="6371666" y="4266494"/>
                  <a:pt x="6371763" y="4266005"/>
                </a:cubicBezTo>
                <a:cubicBezTo>
                  <a:pt x="6371861" y="4265517"/>
                  <a:pt x="6371942" y="4264964"/>
                  <a:pt x="6372008" y="4264345"/>
                </a:cubicBezTo>
                <a:cubicBezTo>
                  <a:pt x="6372073" y="4263726"/>
                  <a:pt x="6372105" y="4262994"/>
                  <a:pt x="6372105" y="4262147"/>
                </a:cubicBezTo>
                <a:cubicBezTo>
                  <a:pt x="6372105" y="4260975"/>
                  <a:pt x="6372056" y="4259982"/>
                  <a:pt x="6371958" y="4259169"/>
                </a:cubicBezTo>
                <a:cubicBezTo>
                  <a:pt x="6371860" y="4258355"/>
                  <a:pt x="6371713" y="4257720"/>
                  <a:pt x="6371516" y="4257264"/>
                </a:cubicBezTo>
                <a:cubicBezTo>
                  <a:pt x="6371320" y="4256808"/>
                  <a:pt x="6371042" y="4256466"/>
                  <a:pt x="6370682" y="4256239"/>
                </a:cubicBezTo>
                <a:cubicBezTo>
                  <a:pt x="6370323" y="4256011"/>
                  <a:pt x="6369914" y="4255897"/>
                  <a:pt x="6369456" y="4255897"/>
                </a:cubicBezTo>
                <a:cubicBezTo>
                  <a:pt x="6368671" y="4255897"/>
                  <a:pt x="6367509" y="4256239"/>
                  <a:pt x="6365971" y="4256922"/>
                </a:cubicBezTo>
                <a:cubicBezTo>
                  <a:pt x="6364434" y="4257606"/>
                  <a:pt x="6362470" y="4258371"/>
                  <a:pt x="6360082" y="4259217"/>
                </a:cubicBezTo>
                <a:cubicBezTo>
                  <a:pt x="6357694" y="4260064"/>
                  <a:pt x="6354864" y="4260829"/>
                  <a:pt x="6351593" y="4261513"/>
                </a:cubicBezTo>
                <a:cubicBezTo>
                  <a:pt x="6348321" y="4262196"/>
                  <a:pt x="6344592" y="4262538"/>
                  <a:pt x="6340404" y="4262538"/>
                </a:cubicBezTo>
                <a:cubicBezTo>
                  <a:pt x="6335105" y="4262538"/>
                  <a:pt x="6330623" y="4261789"/>
                  <a:pt x="6326959" y="4260292"/>
                </a:cubicBezTo>
                <a:cubicBezTo>
                  <a:pt x="6323295" y="4258794"/>
                  <a:pt x="6320318" y="4256645"/>
                  <a:pt x="6318028" y="4253846"/>
                </a:cubicBezTo>
                <a:cubicBezTo>
                  <a:pt x="6315737" y="4251046"/>
                  <a:pt x="6314102" y="4247693"/>
                  <a:pt x="6313120" y="4243786"/>
                </a:cubicBezTo>
                <a:cubicBezTo>
                  <a:pt x="6312139" y="4239879"/>
                  <a:pt x="6311648" y="4235484"/>
                  <a:pt x="6311648" y="4230601"/>
                </a:cubicBezTo>
                <a:lnTo>
                  <a:pt x="6369537" y="4230601"/>
                </a:lnTo>
                <a:cubicBezTo>
                  <a:pt x="6371173" y="4230601"/>
                  <a:pt x="6372628" y="4230063"/>
                  <a:pt x="6373904" y="4228989"/>
                </a:cubicBezTo>
                <a:cubicBezTo>
                  <a:pt x="6375179" y="4227915"/>
                  <a:pt x="6375817" y="4226108"/>
                  <a:pt x="6375817" y="4223568"/>
                </a:cubicBezTo>
                <a:lnTo>
                  <a:pt x="6375817" y="4220638"/>
                </a:lnTo>
                <a:cubicBezTo>
                  <a:pt x="6375817" y="4214908"/>
                  <a:pt x="6375084" y="4209520"/>
                  <a:pt x="6373619" y="4204474"/>
                </a:cubicBezTo>
                <a:cubicBezTo>
                  <a:pt x="6372154" y="4199428"/>
                  <a:pt x="6369859" y="4195033"/>
                  <a:pt x="6366733" y="4191289"/>
                </a:cubicBezTo>
                <a:cubicBezTo>
                  <a:pt x="6363608" y="4187545"/>
                  <a:pt x="6359620" y="4184566"/>
                  <a:pt x="6354769" y="4182352"/>
                </a:cubicBezTo>
                <a:cubicBezTo>
                  <a:pt x="6349918" y="4180139"/>
                  <a:pt x="6344042" y="4179032"/>
                  <a:pt x="6337140" y="4179032"/>
                </a:cubicBezTo>
                <a:close/>
                <a:moveTo>
                  <a:pt x="6145026" y="4179032"/>
                </a:moveTo>
                <a:cubicBezTo>
                  <a:pt x="6140012" y="4179032"/>
                  <a:pt x="6135048" y="4180318"/>
                  <a:pt x="6130132" y="4182890"/>
                </a:cubicBezTo>
                <a:cubicBezTo>
                  <a:pt x="6125216" y="4185461"/>
                  <a:pt x="6120283" y="4189515"/>
                  <a:pt x="6115335" y="4195049"/>
                </a:cubicBezTo>
                <a:lnTo>
                  <a:pt x="6115335" y="4183427"/>
                </a:lnTo>
                <a:cubicBezTo>
                  <a:pt x="6115335" y="4182906"/>
                  <a:pt x="6115221" y="4182466"/>
                  <a:pt x="6114993" y="4182108"/>
                </a:cubicBezTo>
                <a:cubicBezTo>
                  <a:pt x="6114765" y="4181750"/>
                  <a:pt x="6114391" y="4181424"/>
                  <a:pt x="6113870" y="4181131"/>
                </a:cubicBezTo>
                <a:cubicBezTo>
                  <a:pt x="6113349" y="4180838"/>
                  <a:pt x="6112616" y="4180643"/>
                  <a:pt x="6111672" y="4180545"/>
                </a:cubicBezTo>
                <a:cubicBezTo>
                  <a:pt x="6110728" y="4180448"/>
                  <a:pt x="6109540" y="4180399"/>
                  <a:pt x="6108107" y="4180399"/>
                </a:cubicBezTo>
                <a:cubicBezTo>
                  <a:pt x="6106610" y="4180399"/>
                  <a:pt x="6105405" y="4180448"/>
                  <a:pt x="6104494" y="4180545"/>
                </a:cubicBezTo>
                <a:cubicBezTo>
                  <a:pt x="6103582" y="4180643"/>
                  <a:pt x="6102833" y="4180838"/>
                  <a:pt x="6102247" y="4181131"/>
                </a:cubicBezTo>
                <a:cubicBezTo>
                  <a:pt x="6101661" y="4181424"/>
                  <a:pt x="6101271" y="4181750"/>
                  <a:pt x="6101075" y="4182108"/>
                </a:cubicBezTo>
                <a:cubicBezTo>
                  <a:pt x="6100880" y="4182466"/>
                  <a:pt x="6100782" y="4182906"/>
                  <a:pt x="6100782" y="4183427"/>
                </a:cubicBezTo>
                <a:lnTo>
                  <a:pt x="6100782" y="4271328"/>
                </a:lnTo>
                <a:cubicBezTo>
                  <a:pt x="6100782" y="4271849"/>
                  <a:pt x="6100896" y="4272289"/>
                  <a:pt x="6101124" y="4272647"/>
                </a:cubicBezTo>
                <a:cubicBezTo>
                  <a:pt x="6101352" y="4273005"/>
                  <a:pt x="6101775" y="4273314"/>
                  <a:pt x="6102394" y="4273575"/>
                </a:cubicBezTo>
                <a:cubicBezTo>
                  <a:pt x="6103012" y="4273835"/>
                  <a:pt x="6103843" y="4274030"/>
                  <a:pt x="6104884" y="4274161"/>
                </a:cubicBezTo>
                <a:cubicBezTo>
                  <a:pt x="6105926" y="4274291"/>
                  <a:pt x="6107228" y="4274356"/>
                  <a:pt x="6108791" y="4274356"/>
                </a:cubicBezTo>
                <a:cubicBezTo>
                  <a:pt x="6110419" y="4274356"/>
                  <a:pt x="6111754" y="4274291"/>
                  <a:pt x="6112796" y="4274161"/>
                </a:cubicBezTo>
                <a:cubicBezTo>
                  <a:pt x="6113837" y="4274030"/>
                  <a:pt x="6114651" y="4273835"/>
                  <a:pt x="6115237" y="4273575"/>
                </a:cubicBezTo>
                <a:cubicBezTo>
                  <a:pt x="6115823" y="4273314"/>
                  <a:pt x="6116246" y="4273005"/>
                  <a:pt x="6116507" y="4272647"/>
                </a:cubicBezTo>
                <a:cubicBezTo>
                  <a:pt x="6116767" y="4272289"/>
                  <a:pt x="6116898" y="4271849"/>
                  <a:pt x="6116898" y="4271328"/>
                </a:cubicBezTo>
                <a:lnTo>
                  <a:pt x="6116898" y="4209895"/>
                </a:lnTo>
                <a:cubicBezTo>
                  <a:pt x="6121325" y="4204360"/>
                  <a:pt x="6125558" y="4200161"/>
                  <a:pt x="6129594" y="4197296"/>
                </a:cubicBezTo>
                <a:cubicBezTo>
                  <a:pt x="6133631" y="4194431"/>
                  <a:pt x="6137668" y="4192998"/>
                  <a:pt x="6141705" y="4192998"/>
                </a:cubicBezTo>
                <a:cubicBezTo>
                  <a:pt x="6144831" y="4192998"/>
                  <a:pt x="6147582" y="4193584"/>
                  <a:pt x="6149958" y="4194756"/>
                </a:cubicBezTo>
                <a:cubicBezTo>
                  <a:pt x="6152335" y="4195928"/>
                  <a:pt x="6154272" y="4197621"/>
                  <a:pt x="6155770" y="4199835"/>
                </a:cubicBezTo>
                <a:cubicBezTo>
                  <a:pt x="6157267" y="4202049"/>
                  <a:pt x="6158407" y="4204686"/>
                  <a:pt x="6159188" y="4207746"/>
                </a:cubicBezTo>
                <a:cubicBezTo>
                  <a:pt x="6159969" y="4210806"/>
                  <a:pt x="6160360" y="4214843"/>
                  <a:pt x="6160360" y="4219857"/>
                </a:cubicBezTo>
                <a:lnTo>
                  <a:pt x="6160360" y="4271328"/>
                </a:lnTo>
                <a:cubicBezTo>
                  <a:pt x="6160360" y="4271849"/>
                  <a:pt x="6160490" y="4272289"/>
                  <a:pt x="6160751" y="4272647"/>
                </a:cubicBezTo>
                <a:cubicBezTo>
                  <a:pt x="6161011" y="4273005"/>
                  <a:pt x="6161434" y="4273314"/>
                  <a:pt x="6162020" y="4273575"/>
                </a:cubicBezTo>
                <a:cubicBezTo>
                  <a:pt x="6162606" y="4273835"/>
                  <a:pt x="6163420" y="4274030"/>
                  <a:pt x="6164462" y="4274161"/>
                </a:cubicBezTo>
                <a:cubicBezTo>
                  <a:pt x="6165504" y="4274291"/>
                  <a:pt x="6166839" y="4274356"/>
                  <a:pt x="6168467" y="4274356"/>
                </a:cubicBezTo>
                <a:cubicBezTo>
                  <a:pt x="6170029" y="4274356"/>
                  <a:pt x="6171331" y="4274291"/>
                  <a:pt x="6172373" y="4274161"/>
                </a:cubicBezTo>
                <a:cubicBezTo>
                  <a:pt x="6173415" y="4274030"/>
                  <a:pt x="6174229" y="4273835"/>
                  <a:pt x="6174815" y="4273575"/>
                </a:cubicBezTo>
                <a:cubicBezTo>
                  <a:pt x="6175401" y="4273314"/>
                  <a:pt x="6175824" y="4273005"/>
                  <a:pt x="6176085" y="4272647"/>
                </a:cubicBezTo>
                <a:cubicBezTo>
                  <a:pt x="6176345" y="4272289"/>
                  <a:pt x="6176475" y="4271849"/>
                  <a:pt x="6176475" y="4271328"/>
                </a:cubicBezTo>
                <a:lnTo>
                  <a:pt x="6176475" y="4217708"/>
                </a:lnTo>
                <a:cubicBezTo>
                  <a:pt x="6176475" y="4211458"/>
                  <a:pt x="6175938" y="4206102"/>
                  <a:pt x="6174864" y="4201642"/>
                </a:cubicBezTo>
                <a:cubicBezTo>
                  <a:pt x="6173789" y="4197182"/>
                  <a:pt x="6172015" y="4193291"/>
                  <a:pt x="6169541" y="4189970"/>
                </a:cubicBezTo>
                <a:cubicBezTo>
                  <a:pt x="6167067" y="4186650"/>
                  <a:pt x="6163827" y="4183996"/>
                  <a:pt x="6159823" y="4182010"/>
                </a:cubicBezTo>
                <a:cubicBezTo>
                  <a:pt x="6155818" y="4180025"/>
                  <a:pt x="6150886" y="4179032"/>
                  <a:pt x="6145026" y="4179032"/>
                </a:cubicBezTo>
                <a:close/>
                <a:moveTo>
                  <a:pt x="6037079" y="4179032"/>
                </a:moveTo>
                <a:cubicBezTo>
                  <a:pt x="6033693" y="4179032"/>
                  <a:pt x="6030340" y="4179341"/>
                  <a:pt x="6027020" y="4179959"/>
                </a:cubicBezTo>
                <a:cubicBezTo>
                  <a:pt x="6023699" y="4180578"/>
                  <a:pt x="6020639" y="4181359"/>
                  <a:pt x="6017839" y="4182303"/>
                </a:cubicBezTo>
                <a:cubicBezTo>
                  <a:pt x="6015039" y="4183248"/>
                  <a:pt x="6012565" y="4184289"/>
                  <a:pt x="6010416" y="4185429"/>
                </a:cubicBezTo>
                <a:cubicBezTo>
                  <a:pt x="6008267" y="4186568"/>
                  <a:pt x="6006753" y="4187561"/>
                  <a:pt x="6005874" y="4188408"/>
                </a:cubicBezTo>
                <a:cubicBezTo>
                  <a:pt x="6004995" y="4189254"/>
                  <a:pt x="6004442" y="4190150"/>
                  <a:pt x="6004214" y="4191094"/>
                </a:cubicBezTo>
                <a:cubicBezTo>
                  <a:pt x="6003986" y="4192038"/>
                  <a:pt x="6003872" y="4193324"/>
                  <a:pt x="6003872" y="4194952"/>
                </a:cubicBezTo>
                <a:cubicBezTo>
                  <a:pt x="6003872" y="4195928"/>
                  <a:pt x="6003937" y="4196824"/>
                  <a:pt x="6004068" y="4197637"/>
                </a:cubicBezTo>
                <a:cubicBezTo>
                  <a:pt x="6004197" y="4198451"/>
                  <a:pt x="6004409" y="4199119"/>
                  <a:pt x="6004702" y="4199640"/>
                </a:cubicBezTo>
                <a:cubicBezTo>
                  <a:pt x="6004995" y="4200161"/>
                  <a:pt x="6005337" y="4200551"/>
                  <a:pt x="6005728" y="4200812"/>
                </a:cubicBezTo>
                <a:cubicBezTo>
                  <a:pt x="6006119" y="4201072"/>
                  <a:pt x="6006574" y="4201202"/>
                  <a:pt x="6007095" y="4201202"/>
                </a:cubicBezTo>
                <a:cubicBezTo>
                  <a:pt x="6007877" y="4201202"/>
                  <a:pt x="6009065" y="4200730"/>
                  <a:pt x="6010660" y="4199786"/>
                </a:cubicBezTo>
                <a:cubicBezTo>
                  <a:pt x="6012255" y="4198842"/>
                  <a:pt x="6014241" y="4197800"/>
                  <a:pt x="6016618" y="4196661"/>
                </a:cubicBezTo>
                <a:cubicBezTo>
                  <a:pt x="6018994" y="4195521"/>
                  <a:pt x="6021762" y="4194479"/>
                  <a:pt x="6024920" y="4193535"/>
                </a:cubicBezTo>
                <a:cubicBezTo>
                  <a:pt x="6028077" y="4192591"/>
                  <a:pt x="6031642" y="4192119"/>
                  <a:pt x="6035614" y="4192119"/>
                </a:cubicBezTo>
                <a:cubicBezTo>
                  <a:pt x="6039326" y="4192119"/>
                  <a:pt x="6042451" y="4192559"/>
                  <a:pt x="6044991" y="4193438"/>
                </a:cubicBezTo>
                <a:cubicBezTo>
                  <a:pt x="6047530" y="4194317"/>
                  <a:pt x="6049597" y="4195619"/>
                  <a:pt x="6051193" y="4197344"/>
                </a:cubicBezTo>
                <a:cubicBezTo>
                  <a:pt x="6052788" y="4199070"/>
                  <a:pt x="6053943" y="4201235"/>
                  <a:pt x="6054660" y="4203839"/>
                </a:cubicBezTo>
                <a:cubicBezTo>
                  <a:pt x="6055376" y="4206444"/>
                  <a:pt x="6055734" y="4209439"/>
                  <a:pt x="6055734" y="4212825"/>
                </a:cubicBezTo>
                <a:lnTo>
                  <a:pt x="6055734" y="4219662"/>
                </a:lnTo>
                <a:lnTo>
                  <a:pt x="6043623" y="4219662"/>
                </a:lnTo>
                <a:cubicBezTo>
                  <a:pt x="6036786" y="4219662"/>
                  <a:pt x="6030633" y="4220264"/>
                  <a:pt x="6025164" y="4221469"/>
                </a:cubicBezTo>
                <a:cubicBezTo>
                  <a:pt x="6019695" y="4222673"/>
                  <a:pt x="6015072" y="4224480"/>
                  <a:pt x="6011295" y="4226889"/>
                </a:cubicBezTo>
                <a:cubicBezTo>
                  <a:pt x="6007518" y="4229298"/>
                  <a:pt x="6004621" y="4232326"/>
                  <a:pt x="6002603" y="4235972"/>
                </a:cubicBezTo>
                <a:cubicBezTo>
                  <a:pt x="6000584" y="4239619"/>
                  <a:pt x="5999575" y="4243916"/>
                  <a:pt x="5999575" y="4248865"/>
                </a:cubicBezTo>
                <a:cubicBezTo>
                  <a:pt x="5999575" y="4253097"/>
                  <a:pt x="6000307" y="4256873"/>
                  <a:pt x="6001772" y="4260194"/>
                </a:cubicBezTo>
                <a:cubicBezTo>
                  <a:pt x="6003237" y="4263515"/>
                  <a:pt x="6005288" y="4266315"/>
                  <a:pt x="6007925" y="4268594"/>
                </a:cubicBezTo>
                <a:cubicBezTo>
                  <a:pt x="6010563" y="4270873"/>
                  <a:pt x="6013753" y="4272614"/>
                  <a:pt x="6017497" y="4273819"/>
                </a:cubicBezTo>
                <a:cubicBezTo>
                  <a:pt x="6021241" y="4275023"/>
                  <a:pt x="6025424" y="4275626"/>
                  <a:pt x="6030047" y="4275626"/>
                </a:cubicBezTo>
                <a:cubicBezTo>
                  <a:pt x="6035321" y="4275626"/>
                  <a:pt x="6040319" y="4274486"/>
                  <a:pt x="6045039" y="4272207"/>
                </a:cubicBezTo>
                <a:cubicBezTo>
                  <a:pt x="6049760" y="4269928"/>
                  <a:pt x="6054041" y="4266738"/>
                  <a:pt x="6057883" y="4262636"/>
                </a:cubicBezTo>
                <a:lnTo>
                  <a:pt x="6057883" y="4271426"/>
                </a:lnTo>
                <a:cubicBezTo>
                  <a:pt x="6057883" y="4272207"/>
                  <a:pt x="6058110" y="4272793"/>
                  <a:pt x="6058566" y="4273184"/>
                </a:cubicBezTo>
                <a:cubicBezTo>
                  <a:pt x="6059022" y="4273575"/>
                  <a:pt x="6059755" y="4273868"/>
                  <a:pt x="6060764" y="4274063"/>
                </a:cubicBezTo>
                <a:cubicBezTo>
                  <a:pt x="6061773" y="4274258"/>
                  <a:pt x="6063124" y="4274356"/>
                  <a:pt x="6064817" y="4274356"/>
                </a:cubicBezTo>
                <a:cubicBezTo>
                  <a:pt x="6066575" y="4274356"/>
                  <a:pt x="6067910" y="4274258"/>
                  <a:pt x="6068821" y="4274063"/>
                </a:cubicBezTo>
                <a:cubicBezTo>
                  <a:pt x="6069733" y="4273868"/>
                  <a:pt x="6070449" y="4273575"/>
                  <a:pt x="6070970" y="4273184"/>
                </a:cubicBezTo>
                <a:cubicBezTo>
                  <a:pt x="6071491" y="4272793"/>
                  <a:pt x="6071752" y="4272207"/>
                  <a:pt x="6071752" y="4271426"/>
                </a:cubicBezTo>
                <a:lnTo>
                  <a:pt x="6071752" y="4212141"/>
                </a:lnTo>
                <a:cubicBezTo>
                  <a:pt x="6071752" y="4206672"/>
                  <a:pt x="6071133" y="4201886"/>
                  <a:pt x="6069896" y="4197784"/>
                </a:cubicBezTo>
                <a:cubicBezTo>
                  <a:pt x="6068659" y="4193682"/>
                  <a:pt x="6066673" y="4190247"/>
                  <a:pt x="6063938" y="4187480"/>
                </a:cubicBezTo>
                <a:cubicBezTo>
                  <a:pt x="6061203" y="4184713"/>
                  <a:pt x="6057622" y="4182613"/>
                  <a:pt x="6053194" y="4181180"/>
                </a:cubicBezTo>
                <a:cubicBezTo>
                  <a:pt x="6048767" y="4179748"/>
                  <a:pt x="6043395" y="4179032"/>
                  <a:pt x="6037079" y="4179032"/>
                </a:cubicBezTo>
                <a:close/>
                <a:moveTo>
                  <a:pt x="5670390" y="4179032"/>
                </a:moveTo>
                <a:cubicBezTo>
                  <a:pt x="5663944" y="4179032"/>
                  <a:pt x="5658117" y="4180155"/>
                  <a:pt x="5652908" y="4182401"/>
                </a:cubicBezTo>
                <a:cubicBezTo>
                  <a:pt x="5647699" y="4184648"/>
                  <a:pt x="5643255" y="4187871"/>
                  <a:pt x="5639576" y="4192070"/>
                </a:cubicBezTo>
                <a:cubicBezTo>
                  <a:pt x="5635897" y="4196270"/>
                  <a:pt x="5633081" y="4201381"/>
                  <a:pt x="5631128" y="4207404"/>
                </a:cubicBezTo>
                <a:cubicBezTo>
                  <a:pt x="5629174" y="4213427"/>
                  <a:pt x="5628197" y="4220215"/>
                  <a:pt x="5628197" y="4227768"/>
                </a:cubicBezTo>
                <a:cubicBezTo>
                  <a:pt x="5628197" y="4235712"/>
                  <a:pt x="5629142" y="4242679"/>
                  <a:pt x="5631030" y="4248669"/>
                </a:cubicBezTo>
                <a:cubicBezTo>
                  <a:pt x="5632918" y="4254660"/>
                  <a:pt x="5635718" y="4259641"/>
                  <a:pt x="5639429" y="4263612"/>
                </a:cubicBezTo>
                <a:cubicBezTo>
                  <a:pt x="5643141" y="4267584"/>
                  <a:pt x="5647715" y="4270580"/>
                  <a:pt x="5653152" y="4272598"/>
                </a:cubicBezTo>
                <a:cubicBezTo>
                  <a:pt x="5658589" y="4274616"/>
                  <a:pt x="5664921" y="4275626"/>
                  <a:pt x="5672148" y="4275626"/>
                </a:cubicBezTo>
                <a:cubicBezTo>
                  <a:pt x="5676315" y="4275626"/>
                  <a:pt x="5680238" y="4275316"/>
                  <a:pt x="5683917" y="4274698"/>
                </a:cubicBezTo>
                <a:cubicBezTo>
                  <a:pt x="5687596" y="4274079"/>
                  <a:pt x="5690836" y="4273379"/>
                  <a:pt x="5693635" y="4272598"/>
                </a:cubicBezTo>
                <a:cubicBezTo>
                  <a:pt x="5696435" y="4271817"/>
                  <a:pt x="5698714" y="4271019"/>
                  <a:pt x="5700472" y="4270205"/>
                </a:cubicBezTo>
                <a:cubicBezTo>
                  <a:pt x="5702230" y="4269391"/>
                  <a:pt x="5703288" y="4268805"/>
                  <a:pt x="5703646" y="4268447"/>
                </a:cubicBezTo>
                <a:cubicBezTo>
                  <a:pt x="5704004" y="4268089"/>
                  <a:pt x="5704297" y="4267715"/>
                  <a:pt x="5704525" y="4267324"/>
                </a:cubicBezTo>
                <a:cubicBezTo>
                  <a:pt x="5704753" y="4266933"/>
                  <a:pt x="5704916" y="4266494"/>
                  <a:pt x="5705014" y="4266005"/>
                </a:cubicBezTo>
                <a:cubicBezTo>
                  <a:pt x="5705111" y="4265517"/>
                  <a:pt x="5705193" y="4264964"/>
                  <a:pt x="5705258" y="4264345"/>
                </a:cubicBezTo>
                <a:cubicBezTo>
                  <a:pt x="5705323" y="4263726"/>
                  <a:pt x="5705356" y="4262994"/>
                  <a:pt x="5705356" y="4262147"/>
                </a:cubicBezTo>
                <a:cubicBezTo>
                  <a:pt x="5705356" y="4260975"/>
                  <a:pt x="5705307" y="4259982"/>
                  <a:pt x="5705208" y="4259169"/>
                </a:cubicBezTo>
                <a:cubicBezTo>
                  <a:pt x="5705110" y="4258355"/>
                  <a:pt x="5704963" y="4257720"/>
                  <a:pt x="5704766" y="4257264"/>
                </a:cubicBezTo>
                <a:cubicBezTo>
                  <a:pt x="5704570" y="4256808"/>
                  <a:pt x="5704292" y="4256466"/>
                  <a:pt x="5703932" y="4256239"/>
                </a:cubicBezTo>
                <a:cubicBezTo>
                  <a:pt x="5703573" y="4256011"/>
                  <a:pt x="5703164" y="4255897"/>
                  <a:pt x="5702706" y="4255897"/>
                </a:cubicBezTo>
                <a:cubicBezTo>
                  <a:pt x="5701921" y="4255897"/>
                  <a:pt x="5700759" y="4256239"/>
                  <a:pt x="5699221" y="4256922"/>
                </a:cubicBezTo>
                <a:cubicBezTo>
                  <a:pt x="5697684" y="4257606"/>
                  <a:pt x="5695721" y="4258371"/>
                  <a:pt x="5693332" y="4259217"/>
                </a:cubicBezTo>
                <a:cubicBezTo>
                  <a:pt x="5690944" y="4260064"/>
                  <a:pt x="5688114" y="4260829"/>
                  <a:pt x="5684843" y="4261513"/>
                </a:cubicBezTo>
                <a:cubicBezTo>
                  <a:pt x="5681572" y="4262196"/>
                  <a:pt x="5677842" y="4262538"/>
                  <a:pt x="5673654" y="4262538"/>
                </a:cubicBezTo>
                <a:cubicBezTo>
                  <a:pt x="5668355" y="4262538"/>
                  <a:pt x="5663873" y="4261789"/>
                  <a:pt x="5660209" y="4260292"/>
                </a:cubicBezTo>
                <a:cubicBezTo>
                  <a:pt x="5656545" y="4258794"/>
                  <a:pt x="5653568" y="4256645"/>
                  <a:pt x="5651277" y="4253846"/>
                </a:cubicBezTo>
                <a:cubicBezTo>
                  <a:pt x="5648988" y="4251046"/>
                  <a:pt x="5647352" y="4247693"/>
                  <a:pt x="5646370" y="4243786"/>
                </a:cubicBezTo>
                <a:cubicBezTo>
                  <a:pt x="5645389" y="4239879"/>
                  <a:pt x="5644899" y="4235484"/>
                  <a:pt x="5644899" y="4230601"/>
                </a:cubicBezTo>
                <a:lnTo>
                  <a:pt x="5702787" y="4230601"/>
                </a:lnTo>
                <a:cubicBezTo>
                  <a:pt x="5704423" y="4230601"/>
                  <a:pt x="5705879" y="4230063"/>
                  <a:pt x="5707154" y="4228989"/>
                </a:cubicBezTo>
                <a:cubicBezTo>
                  <a:pt x="5708429" y="4227915"/>
                  <a:pt x="5709067" y="4226108"/>
                  <a:pt x="5709067" y="4223568"/>
                </a:cubicBezTo>
                <a:lnTo>
                  <a:pt x="5709067" y="4220638"/>
                </a:lnTo>
                <a:cubicBezTo>
                  <a:pt x="5709067" y="4214908"/>
                  <a:pt x="5708334" y="4209520"/>
                  <a:pt x="5706869" y="4204474"/>
                </a:cubicBezTo>
                <a:cubicBezTo>
                  <a:pt x="5705404" y="4199428"/>
                  <a:pt x="5703109" y="4195033"/>
                  <a:pt x="5699984" y="4191289"/>
                </a:cubicBezTo>
                <a:cubicBezTo>
                  <a:pt x="5696858" y="4187545"/>
                  <a:pt x="5692870" y="4184566"/>
                  <a:pt x="5688019" y="4182352"/>
                </a:cubicBezTo>
                <a:cubicBezTo>
                  <a:pt x="5683169" y="4180139"/>
                  <a:pt x="5677292" y="4179032"/>
                  <a:pt x="5670390" y="4179032"/>
                </a:cubicBezTo>
                <a:close/>
                <a:moveTo>
                  <a:pt x="5339359" y="4179032"/>
                </a:moveTo>
                <a:cubicBezTo>
                  <a:pt x="5331871" y="4179032"/>
                  <a:pt x="5325327" y="4180236"/>
                  <a:pt x="5319728" y="4182645"/>
                </a:cubicBezTo>
                <a:cubicBezTo>
                  <a:pt x="5314128" y="4185054"/>
                  <a:pt x="5309456" y="4188440"/>
                  <a:pt x="5305712" y="4192803"/>
                </a:cubicBezTo>
                <a:cubicBezTo>
                  <a:pt x="5301968" y="4197165"/>
                  <a:pt x="5299169" y="4202358"/>
                  <a:pt x="5297313" y="4208381"/>
                </a:cubicBezTo>
                <a:cubicBezTo>
                  <a:pt x="5295457" y="4214404"/>
                  <a:pt x="5294529" y="4220996"/>
                  <a:pt x="5294529" y="4228159"/>
                </a:cubicBezTo>
                <a:cubicBezTo>
                  <a:pt x="5294529" y="4235582"/>
                  <a:pt x="5295408" y="4242223"/>
                  <a:pt x="5297167" y="4248083"/>
                </a:cubicBezTo>
                <a:cubicBezTo>
                  <a:pt x="5298924" y="4253943"/>
                  <a:pt x="5301594" y="4258924"/>
                  <a:pt x="5305175" y="4263026"/>
                </a:cubicBezTo>
                <a:cubicBezTo>
                  <a:pt x="5308757" y="4267129"/>
                  <a:pt x="5313233" y="4270254"/>
                  <a:pt x="5318605" y="4272403"/>
                </a:cubicBezTo>
                <a:cubicBezTo>
                  <a:pt x="5323976" y="4274551"/>
                  <a:pt x="5330276" y="4275626"/>
                  <a:pt x="5337503" y="4275626"/>
                </a:cubicBezTo>
                <a:cubicBezTo>
                  <a:pt x="5344926" y="4275626"/>
                  <a:pt x="5351454" y="4274405"/>
                  <a:pt x="5357086" y="4271963"/>
                </a:cubicBezTo>
                <a:cubicBezTo>
                  <a:pt x="5362718" y="4269521"/>
                  <a:pt x="5367406" y="4266119"/>
                  <a:pt x="5371150" y="4261757"/>
                </a:cubicBezTo>
                <a:cubicBezTo>
                  <a:pt x="5374894" y="4257394"/>
                  <a:pt x="5377710" y="4252202"/>
                  <a:pt x="5379599" y="4246179"/>
                </a:cubicBezTo>
                <a:cubicBezTo>
                  <a:pt x="5381487" y="4240156"/>
                  <a:pt x="5382431" y="4233563"/>
                  <a:pt x="5382431" y="4226401"/>
                </a:cubicBezTo>
                <a:cubicBezTo>
                  <a:pt x="5382431" y="4219043"/>
                  <a:pt x="5381536" y="4212434"/>
                  <a:pt x="5379745" y="4206574"/>
                </a:cubicBezTo>
                <a:cubicBezTo>
                  <a:pt x="5377955" y="4200714"/>
                  <a:pt x="5375269" y="4195733"/>
                  <a:pt x="5371688" y="4191631"/>
                </a:cubicBezTo>
                <a:cubicBezTo>
                  <a:pt x="5368106" y="4187529"/>
                  <a:pt x="5363630" y="4184403"/>
                  <a:pt x="5358258" y="4182255"/>
                </a:cubicBezTo>
                <a:cubicBezTo>
                  <a:pt x="5352886" y="4180106"/>
                  <a:pt x="5346587" y="4179032"/>
                  <a:pt x="5339359" y="4179032"/>
                </a:cubicBezTo>
                <a:close/>
                <a:moveTo>
                  <a:pt x="5184959" y="4179032"/>
                </a:moveTo>
                <a:cubicBezTo>
                  <a:pt x="5179620" y="4179032"/>
                  <a:pt x="5174948" y="4179748"/>
                  <a:pt x="5170944" y="4181180"/>
                </a:cubicBezTo>
                <a:cubicBezTo>
                  <a:pt x="5166939" y="4182613"/>
                  <a:pt x="5163602" y="4184517"/>
                  <a:pt x="5160933" y="4186894"/>
                </a:cubicBezTo>
                <a:cubicBezTo>
                  <a:pt x="5158263" y="4189271"/>
                  <a:pt x="5156261" y="4192038"/>
                  <a:pt x="5154926" y="4195196"/>
                </a:cubicBezTo>
                <a:cubicBezTo>
                  <a:pt x="5153592" y="4198354"/>
                  <a:pt x="5152924" y="4201658"/>
                  <a:pt x="5152924" y="4205109"/>
                </a:cubicBezTo>
                <a:cubicBezTo>
                  <a:pt x="5152924" y="4209016"/>
                  <a:pt x="5153559" y="4212369"/>
                  <a:pt x="5154829" y="4215169"/>
                </a:cubicBezTo>
                <a:cubicBezTo>
                  <a:pt x="5156098" y="4217969"/>
                  <a:pt x="5157775" y="4220378"/>
                  <a:pt x="5159858" y="4222396"/>
                </a:cubicBezTo>
                <a:cubicBezTo>
                  <a:pt x="5161942" y="4224415"/>
                  <a:pt x="5164302" y="4226124"/>
                  <a:pt x="5166939" y="4227524"/>
                </a:cubicBezTo>
                <a:cubicBezTo>
                  <a:pt x="5169577" y="4228924"/>
                  <a:pt x="5172279" y="4230177"/>
                  <a:pt x="5175046" y="4231284"/>
                </a:cubicBezTo>
                <a:cubicBezTo>
                  <a:pt x="5177814" y="4232391"/>
                  <a:pt x="5180499" y="4233449"/>
                  <a:pt x="5183104" y="4234458"/>
                </a:cubicBezTo>
                <a:cubicBezTo>
                  <a:pt x="5185708" y="4235468"/>
                  <a:pt x="5188052" y="4236623"/>
                  <a:pt x="5190136" y="4237926"/>
                </a:cubicBezTo>
                <a:cubicBezTo>
                  <a:pt x="5192219" y="4239228"/>
                  <a:pt x="5193896" y="4240726"/>
                  <a:pt x="5195166" y="4242418"/>
                </a:cubicBezTo>
                <a:cubicBezTo>
                  <a:pt x="5196435" y="4244111"/>
                  <a:pt x="5197070" y="4246195"/>
                  <a:pt x="5197070" y="4248669"/>
                </a:cubicBezTo>
                <a:cubicBezTo>
                  <a:pt x="5197070" y="4251078"/>
                  <a:pt x="5196631" y="4253162"/>
                  <a:pt x="5195752" y="4254920"/>
                </a:cubicBezTo>
                <a:cubicBezTo>
                  <a:pt x="5194873" y="4256678"/>
                  <a:pt x="5193619" y="4258127"/>
                  <a:pt x="5191991" y="4259266"/>
                </a:cubicBezTo>
                <a:cubicBezTo>
                  <a:pt x="5190364" y="4260406"/>
                  <a:pt x="5188443" y="4261268"/>
                  <a:pt x="5186229" y="4261854"/>
                </a:cubicBezTo>
                <a:cubicBezTo>
                  <a:pt x="5184015" y="4262440"/>
                  <a:pt x="5181541" y="4262733"/>
                  <a:pt x="5178806" y="4262733"/>
                </a:cubicBezTo>
                <a:cubicBezTo>
                  <a:pt x="5175160" y="4262733"/>
                  <a:pt x="5171937" y="4262294"/>
                  <a:pt x="5169137" y="4261415"/>
                </a:cubicBezTo>
                <a:cubicBezTo>
                  <a:pt x="5166337" y="4260536"/>
                  <a:pt x="5163912" y="4259576"/>
                  <a:pt x="5161861" y="4258534"/>
                </a:cubicBezTo>
                <a:cubicBezTo>
                  <a:pt x="5159810" y="4257492"/>
                  <a:pt x="5158084" y="4256532"/>
                  <a:pt x="5156684" y="4255653"/>
                </a:cubicBezTo>
                <a:cubicBezTo>
                  <a:pt x="5155284" y="4254773"/>
                  <a:pt x="5154226" y="4254334"/>
                  <a:pt x="5153510" y="4254334"/>
                </a:cubicBezTo>
                <a:cubicBezTo>
                  <a:pt x="5153054" y="4254334"/>
                  <a:pt x="5152647" y="4254448"/>
                  <a:pt x="5152289" y="4254676"/>
                </a:cubicBezTo>
                <a:cubicBezTo>
                  <a:pt x="5151931" y="4254904"/>
                  <a:pt x="5151654" y="4255278"/>
                  <a:pt x="5151459" y="4255799"/>
                </a:cubicBezTo>
                <a:cubicBezTo>
                  <a:pt x="5151264" y="4256320"/>
                  <a:pt x="5151101" y="4257004"/>
                  <a:pt x="5150971" y="4257850"/>
                </a:cubicBezTo>
                <a:cubicBezTo>
                  <a:pt x="5150840" y="4258697"/>
                  <a:pt x="5150775" y="4259738"/>
                  <a:pt x="5150775" y="4260975"/>
                </a:cubicBezTo>
                <a:cubicBezTo>
                  <a:pt x="5150775" y="4262994"/>
                  <a:pt x="5150938" y="4264589"/>
                  <a:pt x="5151264" y="4265761"/>
                </a:cubicBezTo>
                <a:cubicBezTo>
                  <a:pt x="5151589" y="4266933"/>
                  <a:pt x="5152110" y="4267845"/>
                  <a:pt x="5152826" y="4268496"/>
                </a:cubicBezTo>
                <a:cubicBezTo>
                  <a:pt x="5153543" y="4269147"/>
                  <a:pt x="5154682" y="4269880"/>
                  <a:pt x="5156245" y="4270693"/>
                </a:cubicBezTo>
                <a:cubicBezTo>
                  <a:pt x="5157807" y="4271507"/>
                  <a:pt x="5159712" y="4272289"/>
                  <a:pt x="5161958" y="4273037"/>
                </a:cubicBezTo>
                <a:cubicBezTo>
                  <a:pt x="5164205" y="4273786"/>
                  <a:pt x="5166744" y="4274405"/>
                  <a:pt x="5169577" y="4274893"/>
                </a:cubicBezTo>
                <a:cubicBezTo>
                  <a:pt x="5172409" y="4275382"/>
                  <a:pt x="5175388" y="4275626"/>
                  <a:pt x="5178513" y="4275626"/>
                </a:cubicBezTo>
                <a:cubicBezTo>
                  <a:pt x="5183592" y="4275626"/>
                  <a:pt x="5188247" y="4275007"/>
                  <a:pt x="5192480" y="4273770"/>
                </a:cubicBezTo>
                <a:cubicBezTo>
                  <a:pt x="5196712" y="4272533"/>
                  <a:pt x="5200358" y="4270710"/>
                  <a:pt x="5203419" y="4268301"/>
                </a:cubicBezTo>
                <a:cubicBezTo>
                  <a:pt x="5206479" y="4265891"/>
                  <a:pt x="5208839" y="4262929"/>
                  <a:pt x="5210500" y="4259413"/>
                </a:cubicBezTo>
                <a:cubicBezTo>
                  <a:pt x="5212160" y="4255897"/>
                  <a:pt x="5212990" y="4251892"/>
                  <a:pt x="5212990" y="4247400"/>
                </a:cubicBezTo>
                <a:cubicBezTo>
                  <a:pt x="5212990" y="4243623"/>
                  <a:pt x="5212355" y="4240367"/>
                  <a:pt x="5211086" y="4237633"/>
                </a:cubicBezTo>
                <a:cubicBezTo>
                  <a:pt x="5209816" y="4234898"/>
                  <a:pt x="5208140" y="4232554"/>
                  <a:pt x="5206056" y="4230601"/>
                </a:cubicBezTo>
                <a:cubicBezTo>
                  <a:pt x="5203972" y="4228647"/>
                  <a:pt x="5201579" y="4226987"/>
                  <a:pt x="5198877" y="4225619"/>
                </a:cubicBezTo>
                <a:cubicBezTo>
                  <a:pt x="5196175" y="4224252"/>
                  <a:pt x="5193440" y="4223015"/>
                  <a:pt x="5190673" y="4221908"/>
                </a:cubicBezTo>
                <a:cubicBezTo>
                  <a:pt x="5187906" y="4220801"/>
                  <a:pt x="5185187" y="4219727"/>
                  <a:pt x="5182518" y="4218685"/>
                </a:cubicBezTo>
                <a:cubicBezTo>
                  <a:pt x="5179848" y="4217643"/>
                  <a:pt x="5177471" y="4216471"/>
                  <a:pt x="5175388" y="4215169"/>
                </a:cubicBezTo>
                <a:cubicBezTo>
                  <a:pt x="5173304" y="4213867"/>
                  <a:pt x="5171611" y="4212353"/>
                  <a:pt x="5170309" y="4210627"/>
                </a:cubicBezTo>
                <a:cubicBezTo>
                  <a:pt x="5169007" y="4208902"/>
                  <a:pt x="5168356" y="4206769"/>
                  <a:pt x="5168356" y="4204230"/>
                </a:cubicBezTo>
                <a:cubicBezTo>
                  <a:pt x="5168356" y="4202407"/>
                  <a:pt x="5168697" y="4200714"/>
                  <a:pt x="5169381" y="4199151"/>
                </a:cubicBezTo>
                <a:cubicBezTo>
                  <a:pt x="5170065" y="4197589"/>
                  <a:pt x="5171074" y="4196238"/>
                  <a:pt x="5172409" y="4195098"/>
                </a:cubicBezTo>
                <a:cubicBezTo>
                  <a:pt x="5173744" y="4193959"/>
                  <a:pt x="5175453" y="4193080"/>
                  <a:pt x="5177536" y="4192461"/>
                </a:cubicBezTo>
                <a:cubicBezTo>
                  <a:pt x="5179620" y="4191842"/>
                  <a:pt x="5182029" y="4191533"/>
                  <a:pt x="5184764" y="4191533"/>
                </a:cubicBezTo>
                <a:cubicBezTo>
                  <a:pt x="5187824" y="4191533"/>
                  <a:pt x="5190543" y="4191891"/>
                  <a:pt x="5192919" y="4192608"/>
                </a:cubicBezTo>
                <a:cubicBezTo>
                  <a:pt x="5195296" y="4193324"/>
                  <a:pt x="5197363" y="4194089"/>
                  <a:pt x="5199121" y="4194903"/>
                </a:cubicBezTo>
                <a:cubicBezTo>
                  <a:pt x="5200879" y="4195717"/>
                  <a:pt x="5202312" y="4196482"/>
                  <a:pt x="5203419" y="4197198"/>
                </a:cubicBezTo>
                <a:cubicBezTo>
                  <a:pt x="5204526" y="4197914"/>
                  <a:pt x="5205372" y="4198272"/>
                  <a:pt x="5205958" y="4198272"/>
                </a:cubicBezTo>
                <a:cubicBezTo>
                  <a:pt x="5206349" y="4198272"/>
                  <a:pt x="5206707" y="4198158"/>
                  <a:pt x="5207032" y="4197930"/>
                </a:cubicBezTo>
                <a:cubicBezTo>
                  <a:pt x="5207358" y="4197703"/>
                  <a:pt x="5207635" y="4197328"/>
                  <a:pt x="5207863" y="4196807"/>
                </a:cubicBezTo>
                <a:cubicBezTo>
                  <a:pt x="5208091" y="4196286"/>
                  <a:pt x="5208253" y="4195619"/>
                  <a:pt x="5208351" y="4194805"/>
                </a:cubicBezTo>
                <a:cubicBezTo>
                  <a:pt x="5208449" y="4193991"/>
                  <a:pt x="5208497" y="4193031"/>
                  <a:pt x="5208497" y="4191924"/>
                </a:cubicBezTo>
                <a:cubicBezTo>
                  <a:pt x="5208497" y="4190882"/>
                  <a:pt x="5208449" y="4190003"/>
                  <a:pt x="5208351" y="4189287"/>
                </a:cubicBezTo>
                <a:cubicBezTo>
                  <a:pt x="5208253" y="4188571"/>
                  <a:pt x="5208156" y="4187968"/>
                  <a:pt x="5208058" y="4187480"/>
                </a:cubicBezTo>
                <a:cubicBezTo>
                  <a:pt x="5207960" y="4186992"/>
                  <a:pt x="5207797" y="4186552"/>
                  <a:pt x="5207570" y="4186161"/>
                </a:cubicBezTo>
                <a:cubicBezTo>
                  <a:pt x="5207342" y="4185771"/>
                  <a:pt x="5206886" y="4185315"/>
                  <a:pt x="5206202" y="4184794"/>
                </a:cubicBezTo>
                <a:cubicBezTo>
                  <a:pt x="5205518" y="4184273"/>
                  <a:pt x="5204509" y="4183671"/>
                  <a:pt x="5203174" y="4182987"/>
                </a:cubicBezTo>
                <a:cubicBezTo>
                  <a:pt x="5201840" y="4182303"/>
                  <a:pt x="5200228" y="4181669"/>
                  <a:pt x="5198340" y="4181083"/>
                </a:cubicBezTo>
                <a:cubicBezTo>
                  <a:pt x="5196452" y="4180497"/>
                  <a:pt x="5194335" y="4180008"/>
                  <a:pt x="5191991" y="4179618"/>
                </a:cubicBezTo>
                <a:cubicBezTo>
                  <a:pt x="5189647" y="4179227"/>
                  <a:pt x="5187303" y="4179032"/>
                  <a:pt x="5184959" y="4179032"/>
                </a:cubicBezTo>
                <a:close/>
                <a:moveTo>
                  <a:pt x="5041740" y="4179032"/>
                </a:moveTo>
                <a:cubicBezTo>
                  <a:pt x="5035294" y="4179032"/>
                  <a:pt x="5029466" y="4180155"/>
                  <a:pt x="5024257" y="4182401"/>
                </a:cubicBezTo>
                <a:cubicBezTo>
                  <a:pt x="5019048" y="4184648"/>
                  <a:pt x="5014605" y="4187871"/>
                  <a:pt x="5010926" y="4192070"/>
                </a:cubicBezTo>
                <a:cubicBezTo>
                  <a:pt x="5007247" y="4196270"/>
                  <a:pt x="5004431" y="4201381"/>
                  <a:pt x="5002477" y="4207404"/>
                </a:cubicBezTo>
                <a:cubicBezTo>
                  <a:pt x="5000524" y="4213427"/>
                  <a:pt x="4999547" y="4220215"/>
                  <a:pt x="4999547" y="4227768"/>
                </a:cubicBezTo>
                <a:cubicBezTo>
                  <a:pt x="4999547" y="4235712"/>
                  <a:pt x="5000491" y="4242679"/>
                  <a:pt x="5002380" y="4248669"/>
                </a:cubicBezTo>
                <a:cubicBezTo>
                  <a:pt x="5004268" y="4254660"/>
                  <a:pt x="5007068" y="4259641"/>
                  <a:pt x="5010779" y="4263612"/>
                </a:cubicBezTo>
                <a:cubicBezTo>
                  <a:pt x="5014491" y="4267584"/>
                  <a:pt x="5019065" y="4270580"/>
                  <a:pt x="5024502" y="4272598"/>
                </a:cubicBezTo>
                <a:cubicBezTo>
                  <a:pt x="5029939" y="4274616"/>
                  <a:pt x="5036271" y="4275626"/>
                  <a:pt x="5043498" y="4275626"/>
                </a:cubicBezTo>
                <a:cubicBezTo>
                  <a:pt x="5047665" y="4275626"/>
                  <a:pt x="5051588" y="4275316"/>
                  <a:pt x="5055267" y="4274698"/>
                </a:cubicBezTo>
                <a:cubicBezTo>
                  <a:pt x="5058946" y="4274079"/>
                  <a:pt x="5062185" y="4273379"/>
                  <a:pt x="5064985" y="4272598"/>
                </a:cubicBezTo>
                <a:cubicBezTo>
                  <a:pt x="5067785" y="4271817"/>
                  <a:pt x="5070064" y="4271019"/>
                  <a:pt x="5071822" y="4270205"/>
                </a:cubicBezTo>
                <a:cubicBezTo>
                  <a:pt x="5073580" y="4269391"/>
                  <a:pt x="5074638" y="4268805"/>
                  <a:pt x="5074996" y="4268447"/>
                </a:cubicBezTo>
                <a:cubicBezTo>
                  <a:pt x="5075354" y="4268089"/>
                  <a:pt x="5075647" y="4267715"/>
                  <a:pt x="5075875" y="4267324"/>
                </a:cubicBezTo>
                <a:cubicBezTo>
                  <a:pt x="5076103" y="4266933"/>
                  <a:pt x="5076266" y="4266494"/>
                  <a:pt x="5076364" y="4266005"/>
                </a:cubicBezTo>
                <a:cubicBezTo>
                  <a:pt x="5076461" y="4265517"/>
                  <a:pt x="5076543" y="4264964"/>
                  <a:pt x="5076608" y="4264345"/>
                </a:cubicBezTo>
                <a:cubicBezTo>
                  <a:pt x="5076673" y="4263726"/>
                  <a:pt x="5076705" y="4262994"/>
                  <a:pt x="5076705" y="4262147"/>
                </a:cubicBezTo>
                <a:cubicBezTo>
                  <a:pt x="5076705" y="4260975"/>
                  <a:pt x="5076656" y="4259982"/>
                  <a:pt x="5076558" y="4259169"/>
                </a:cubicBezTo>
                <a:cubicBezTo>
                  <a:pt x="5076460" y="4258355"/>
                  <a:pt x="5076313" y="4257720"/>
                  <a:pt x="5076116" y="4257264"/>
                </a:cubicBezTo>
                <a:cubicBezTo>
                  <a:pt x="5075920" y="4256808"/>
                  <a:pt x="5075642" y="4256466"/>
                  <a:pt x="5075283" y="4256239"/>
                </a:cubicBezTo>
                <a:cubicBezTo>
                  <a:pt x="5074923" y="4256011"/>
                  <a:pt x="5074514" y="4255897"/>
                  <a:pt x="5074056" y="4255897"/>
                </a:cubicBezTo>
                <a:cubicBezTo>
                  <a:pt x="5073271" y="4255897"/>
                  <a:pt x="5072109" y="4256239"/>
                  <a:pt x="5070572" y="4256922"/>
                </a:cubicBezTo>
                <a:cubicBezTo>
                  <a:pt x="5069034" y="4257606"/>
                  <a:pt x="5067071" y="4258371"/>
                  <a:pt x="5064683" y="4259217"/>
                </a:cubicBezTo>
                <a:cubicBezTo>
                  <a:pt x="5062294" y="4260064"/>
                  <a:pt x="5059464" y="4260829"/>
                  <a:pt x="5056193" y="4261513"/>
                </a:cubicBezTo>
                <a:cubicBezTo>
                  <a:pt x="5052921" y="4262196"/>
                  <a:pt x="5049192" y="4262538"/>
                  <a:pt x="5045004" y="4262538"/>
                </a:cubicBezTo>
                <a:cubicBezTo>
                  <a:pt x="5039705" y="4262538"/>
                  <a:pt x="5035223" y="4261789"/>
                  <a:pt x="5031559" y="4260292"/>
                </a:cubicBezTo>
                <a:cubicBezTo>
                  <a:pt x="5027895" y="4258794"/>
                  <a:pt x="5024918" y="4256645"/>
                  <a:pt x="5022628" y="4253846"/>
                </a:cubicBezTo>
                <a:cubicBezTo>
                  <a:pt x="5020338" y="4251046"/>
                  <a:pt x="5018702" y="4247693"/>
                  <a:pt x="5017721" y="4243786"/>
                </a:cubicBezTo>
                <a:cubicBezTo>
                  <a:pt x="5016739" y="4239879"/>
                  <a:pt x="5016249" y="4235484"/>
                  <a:pt x="5016249" y="4230601"/>
                </a:cubicBezTo>
                <a:lnTo>
                  <a:pt x="5074137" y="4230601"/>
                </a:lnTo>
                <a:cubicBezTo>
                  <a:pt x="5075773" y="4230601"/>
                  <a:pt x="5077229" y="4230063"/>
                  <a:pt x="5078504" y="4228989"/>
                </a:cubicBezTo>
                <a:cubicBezTo>
                  <a:pt x="5079779" y="4227915"/>
                  <a:pt x="5080417" y="4226108"/>
                  <a:pt x="5080417" y="4223568"/>
                </a:cubicBezTo>
                <a:lnTo>
                  <a:pt x="5080417" y="4220638"/>
                </a:lnTo>
                <a:cubicBezTo>
                  <a:pt x="5080417" y="4214908"/>
                  <a:pt x="5079684" y="4209520"/>
                  <a:pt x="5078219" y="4204474"/>
                </a:cubicBezTo>
                <a:cubicBezTo>
                  <a:pt x="5076754" y="4199428"/>
                  <a:pt x="5074459" y="4195033"/>
                  <a:pt x="5071334" y="4191289"/>
                </a:cubicBezTo>
                <a:cubicBezTo>
                  <a:pt x="5068208" y="4187545"/>
                  <a:pt x="5064220" y="4184566"/>
                  <a:pt x="5059369" y="4182352"/>
                </a:cubicBezTo>
                <a:cubicBezTo>
                  <a:pt x="5054518" y="4180139"/>
                  <a:pt x="5048642" y="4179032"/>
                  <a:pt x="5041740" y="4179032"/>
                </a:cubicBezTo>
                <a:close/>
                <a:moveTo>
                  <a:pt x="4716276" y="4179032"/>
                </a:moveTo>
                <a:cubicBezTo>
                  <a:pt x="4711263" y="4179032"/>
                  <a:pt x="4706298" y="4180318"/>
                  <a:pt x="4701382" y="4182890"/>
                </a:cubicBezTo>
                <a:cubicBezTo>
                  <a:pt x="4696466" y="4185461"/>
                  <a:pt x="4691534" y="4189515"/>
                  <a:pt x="4686585" y="4195049"/>
                </a:cubicBezTo>
                <a:lnTo>
                  <a:pt x="4686585" y="4183427"/>
                </a:lnTo>
                <a:cubicBezTo>
                  <a:pt x="4686585" y="4182906"/>
                  <a:pt x="4686471" y="4182466"/>
                  <a:pt x="4686243" y="4182108"/>
                </a:cubicBezTo>
                <a:cubicBezTo>
                  <a:pt x="4686015" y="4181750"/>
                  <a:pt x="4685641" y="4181424"/>
                  <a:pt x="4685120" y="4181131"/>
                </a:cubicBezTo>
                <a:cubicBezTo>
                  <a:pt x="4684599" y="4180838"/>
                  <a:pt x="4683867" y="4180643"/>
                  <a:pt x="4682922" y="4180545"/>
                </a:cubicBezTo>
                <a:cubicBezTo>
                  <a:pt x="4681978" y="4180448"/>
                  <a:pt x="4680790" y="4180399"/>
                  <a:pt x="4679358" y="4180399"/>
                </a:cubicBezTo>
                <a:cubicBezTo>
                  <a:pt x="4677860" y="4180399"/>
                  <a:pt x="4676655" y="4180448"/>
                  <a:pt x="4675744" y="4180545"/>
                </a:cubicBezTo>
                <a:cubicBezTo>
                  <a:pt x="4674832" y="4180643"/>
                  <a:pt x="4674083" y="4180838"/>
                  <a:pt x="4673497" y="4181131"/>
                </a:cubicBezTo>
                <a:cubicBezTo>
                  <a:pt x="4672911" y="4181424"/>
                  <a:pt x="4672521" y="4181750"/>
                  <a:pt x="4672325" y="4182108"/>
                </a:cubicBezTo>
                <a:cubicBezTo>
                  <a:pt x="4672130" y="4182466"/>
                  <a:pt x="4672032" y="4182906"/>
                  <a:pt x="4672032" y="4183427"/>
                </a:cubicBezTo>
                <a:lnTo>
                  <a:pt x="4672032" y="4271328"/>
                </a:lnTo>
                <a:cubicBezTo>
                  <a:pt x="4672032" y="4271849"/>
                  <a:pt x="4672146" y="4272289"/>
                  <a:pt x="4672374" y="4272647"/>
                </a:cubicBezTo>
                <a:cubicBezTo>
                  <a:pt x="4672602" y="4273005"/>
                  <a:pt x="4673025" y="4273314"/>
                  <a:pt x="4673644" y="4273575"/>
                </a:cubicBezTo>
                <a:cubicBezTo>
                  <a:pt x="4674263" y="4273835"/>
                  <a:pt x="4675093" y="4274030"/>
                  <a:pt x="4676135" y="4274161"/>
                </a:cubicBezTo>
                <a:cubicBezTo>
                  <a:pt x="4677176" y="4274291"/>
                  <a:pt x="4678479" y="4274356"/>
                  <a:pt x="4680041" y="4274356"/>
                </a:cubicBezTo>
                <a:cubicBezTo>
                  <a:pt x="4681669" y="4274356"/>
                  <a:pt x="4683004" y="4274291"/>
                  <a:pt x="4684046" y="4274161"/>
                </a:cubicBezTo>
                <a:cubicBezTo>
                  <a:pt x="4685087" y="4274030"/>
                  <a:pt x="4685901" y="4273835"/>
                  <a:pt x="4686487" y="4273575"/>
                </a:cubicBezTo>
                <a:cubicBezTo>
                  <a:pt x="4687073" y="4273314"/>
                  <a:pt x="4687497" y="4273005"/>
                  <a:pt x="4687757" y="4272647"/>
                </a:cubicBezTo>
                <a:cubicBezTo>
                  <a:pt x="4688018" y="4272289"/>
                  <a:pt x="4688148" y="4271849"/>
                  <a:pt x="4688148" y="4271328"/>
                </a:cubicBezTo>
                <a:lnTo>
                  <a:pt x="4688148" y="4209895"/>
                </a:lnTo>
                <a:cubicBezTo>
                  <a:pt x="4692575" y="4204360"/>
                  <a:pt x="4696808" y="4200161"/>
                  <a:pt x="4700845" y="4197296"/>
                </a:cubicBezTo>
                <a:cubicBezTo>
                  <a:pt x="4704882" y="4194431"/>
                  <a:pt x="4708919" y="4192998"/>
                  <a:pt x="4712956" y="4192998"/>
                </a:cubicBezTo>
                <a:cubicBezTo>
                  <a:pt x="4716081" y="4192998"/>
                  <a:pt x="4718832" y="4193584"/>
                  <a:pt x="4721209" y="4194756"/>
                </a:cubicBezTo>
                <a:cubicBezTo>
                  <a:pt x="4723585" y="4195928"/>
                  <a:pt x="4725522" y="4197621"/>
                  <a:pt x="4727020" y="4199835"/>
                </a:cubicBezTo>
                <a:cubicBezTo>
                  <a:pt x="4728517" y="4202049"/>
                  <a:pt x="4729657" y="4204686"/>
                  <a:pt x="4730438" y="4207746"/>
                </a:cubicBezTo>
                <a:cubicBezTo>
                  <a:pt x="4731220" y="4210806"/>
                  <a:pt x="4731610" y="4214843"/>
                  <a:pt x="4731610" y="4219857"/>
                </a:cubicBezTo>
                <a:lnTo>
                  <a:pt x="4731610" y="4271328"/>
                </a:lnTo>
                <a:cubicBezTo>
                  <a:pt x="4731610" y="4271849"/>
                  <a:pt x="4731740" y="4272289"/>
                  <a:pt x="4732001" y="4272647"/>
                </a:cubicBezTo>
                <a:cubicBezTo>
                  <a:pt x="4732261" y="4273005"/>
                  <a:pt x="4732685" y="4273314"/>
                  <a:pt x="4733271" y="4273575"/>
                </a:cubicBezTo>
                <a:cubicBezTo>
                  <a:pt x="4733857" y="4273835"/>
                  <a:pt x="4734670" y="4274030"/>
                  <a:pt x="4735712" y="4274161"/>
                </a:cubicBezTo>
                <a:cubicBezTo>
                  <a:pt x="4736754" y="4274291"/>
                  <a:pt x="4738089" y="4274356"/>
                  <a:pt x="4739717" y="4274356"/>
                </a:cubicBezTo>
                <a:cubicBezTo>
                  <a:pt x="4741279" y="4274356"/>
                  <a:pt x="4742582" y="4274291"/>
                  <a:pt x="4743623" y="4274161"/>
                </a:cubicBezTo>
                <a:cubicBezTo>
                  <a:pt x="4744665" y="4274030"/>
                  <a:pt x="4745479" y="4273835"/>
                  <a:pt x="4746065" y="4273575"/>
                </a:cubicBezTo>
                <a:cubicBezTo>
                  <a:pt x="4746651" y="4273314"/>
                  <a:pt x="4747074" y="4273005"/>
                  <a:pt x="4747335" y="4272647"/>
                </a:cubicBezTo>
                <a:cubicBezTo>
                  <a:pt x="4747595" y="4272289"/>
                  <a:pt x="4747726" y="4271849"/>
                  <a:pt x="4747726" y="4271328"/>
                </a:cubicBezTo>
                <a:lnTo>
                  <a:pt x="4747726" y="4217708"/>
                </a:lnTo>
                <a:cubicBezTo>
                  <a:pt x="4747726" y="4211458"/>
                  <a:pt x="4747188" y="4206102"/>
                  <a:pt x="4746114" y="4201642"/>
                </a:cubicBezTo>
                <a:cubicBezTo>
                  <a:pt x="4745040" y="4197182"/>
                  <a:pt x="4743265" y="4193291"/>
                  <a:pt x="4740791" y="4189970"/>
                </a:cubicBezTo>
                <a:cubicBezTo>
                  <a:pt x="4738317" y="4186650"/>
                  <a:pt x="4735077" y="4183996"/>
                  <a:pt x="4731073" y="4182010"/>
                </a:cubicBezTo>
                <a:cubicBezTo>
                  <a:pt x="4727069" y="4180025"/>
                  <a:pt x="4722136" y="4179032"/>
                  <a:pt x="4716276" y="4179032"/>
                </a:cubicBezTo>
                <a:close/>
                <a:moveTo>
                  <a:pt x="4613115" y="4179032"/>
                </a:moveTo>
                <a:cubicBezTo>
                  <a:pt x="4606669" y="4179032"/>
                  <a:pt x="4600841" y="4180155"/>
                  <a:pt x="4595632" y="4182401"/>
                </a:cubicBezTo>
                <a:cubicBezTo>
                  <a:pt x="4590423" y="4184648"/>
                  <a:pt x="4585980" y="4187871"/>
                  <a:pt x="4582301" y="4192070"/>
                </a:cubicBezTo>
                <a:cubicBezTo>
                  <a:pt x="4578622" y="4196270"/>
                  <a:pt x="4575806" y="4201381"/>
                  <a:pt x="4573852" y="4207404"/>
                </a:cubicBezTo>
                <a:cubicBezTo>
                  <a:pt x="4571899" y="4213427"/>
                  <a:pt x="4570922" y="4220215"/>
                  <a:pt x="4570922" y="4227768"/>
                </a:cubicBezTo>
                <a:cubicBezTo>
                  <a:pt x="4570922" y="4235712"/>
                  <a:pt x="4571866" y="4242679"/>
                  <a:pt x="4573755" y="4248669"/>
                </a:cubicBezTo>
                <a:cubicBezTo>
                  <a:pt x="4575643" y="4254660"/>
                  <a:pt x="4578443" y="4259641"/>
                  <a:pt x="4582154" y="4263612"/>
                </a:cubicBezTo>
                <a:cubicBezTo>
                  <a:pt x="4585866" y="4267584"/>
                  <a:pt x="4590440" y="4270580"/>
                  <a:pt x="4595877" y="4272598"/>
                </a:cubicBezTo>
                <a:cubicBezTo>
                  <a:pt x="4601314" y="4274616"/>
                  <a:pt x="4607646" y="4275626"/>
                  <a:pt x="4614873" y="4275626"/>
                </a:cubicBezTo>
                <a:cubicBezTo>
                  <a:pt x="4619041" y="4275626"/>
                  <a:pt x="4622963" y="4275316"/>
                  <a:pt x="4626642" y="4274698"/>
                </a:cubicBezTo>
                <a:cubicBezTo>
                  <a:pt x="4630321" y="4274079"/>
                  <a:pt x="4633560" y="4273379"/>
                  <a:pt x="4636360" y="4272598"/>
                </a:cubicBezTo>
                <a:cubicBezTo>
                  <a:pt x="4639160" y="4271817"/>
                  <a:pt x="4641439" y="4271019"/>
                  <a:pt x="4643197" y="4270205"/>
                </a:cubicBezTo>
                <a:cubicBezTo>
                  <a:pt x="4644955" y="4269391"/>
                  <a:pt x="4646013" y="4268805"/>
                  <a:pt x="4646371" y="4268447"/>
                </a:cubicBezTo>
                <a:cubicBezTo>
                  <a:pt x="4646729" y="4268089"/>
                  <a:pt x="4647022" y="4267715"/>
                  <a:pt x="4647250" y="4267324"/>
                </a:cubicBezTo>
                <a:cubicBezTo>
                  <a:pt x="4647478" y="4266933"/>
                  <a:pt x="4647641" y="4266494"/>
                  <a:pt x="4647739" y="4266005"/>
                </a:cubicBezTo>
                <a:cubicBezTo>
                  <a:pt x="4647836" y="4265517"/>
                  <a:pt x="4647918" y="4264964"/>
                  <a:pt x="4647983" y="4264345"/>
                </a:cubicBezTo>
                <a:cubicBezTo>
                  <a:pt x="4648048" y="4263726"/>
                  <a:pt x="4648080" y="4262994"/>
                  <a:pt x="4648080" y="4262147"/>
                </a:cubicBezTo>
                <a:cubicBezTo>
                  <a:pt x="4648080" y="4260975"/>
                  <a:pt x="4648031" y="4259982"/>
                  <a:pt x="4647933" y="4259169"/>
                </a:cubicBezTo>
                <a:cubicBezTo>
                  <a:pt x="4647835" y="4258355"/>
                  <a:pt x="4647688" y="4257720"/>
                  <a:pt x="4647492" y="4257264"/>
                </a:cubicBezTo>
                <a:cubicBezTo>
                  <a:pt x="4647295" y="4256808"/>
                  <a:pt x="4647017" y="4256466"/>
                  <a:pt x="4646658" y="4256239"/>
                </a:cubicBezTo>
                <a:cubicBezTo>
                  <a:pt x="4646298" y="4256011"/>
                  <a:pt x="4645889" y="4255897"/>
                  <a:pt x="4645431" y="4255897"/>
                </a:cubicBezTo>
                <a:cubicBezTo>
                  <a:pt x="4644646" y="4255897"/>
                  <a:pt x="4643484" y="4256239"/>
                  <a:pt x="4641947" y="4256922"/>
                </a:cubicBezTo>
                <a:cubicBezTo>
                  <a:pt x="4640409" y="4257606"/>
                  <a:pt x="4638446" y="4258371"/>
                  <a:pt x="4636057" y="4259217"/>
                </a:cubicBezTo>
                <a:cubicBezTo>
                  <a:pt x="4633669" y="4260064"/>
                  <a:pt x="4630839" y="4260829"/>
                  <a:pt x="4627568" y="4261513"/>
                </a:cubicBezTo>
                <a:cubicBezTo>
                  <a:pt x="4624296" y="4262196"/>
                  <a:pt x="4620567" y="4262538"/>
                  <a:pt x="4616379" y="4262538"/>
                </a:cubicBezTo>
                <a:cubicBezTo>
                  <a:pt x="4611080" y="4262538"/>
                  <a:pt x="4606598" y="4261789"/>
                  <a:pt x="4602934" y="4260292"/>
                </a:cubicBezTo>
                <a:cubicBezTo>
                  <a:pt x="4599270" y="4258794"/>
                  <a:pt x="4596293" y="4256645"/>
                  <a:pt x="4594003" y="4253846"/>
                </a:cubicBezTo>
                <a:cubicBezTo>
                  <a:pt x="4591712" y="4251046"/>
                  <a:pt x="4590077" y="4247693"/>
                  <a:pt x="4589096" y="4243786"/>
                </a:cubicBezTo>
                <a:cubicBezTo>
                  <a:pt x="4588114" y="4239879"/>
                  <a:pt x="4587624" y="4235484"/>
                  <a:pt x="4587624" y="4230601"/>
                </a:cubicBezTo>
                <a:lnTo>
                  <a:pt x="4645512" y="4230601"/>
                </a:lnTo>
                <a:cubicBezTo>
                  <a:pt x="4647148" y="4230601"/>
                  <a:pt x="4648604" y="4230063"/>
                  <a:pt x="4649879" y="4228989"/>
                </a:cubicBezTo>
                <a:cubicBezTo>
                  <a:pt x="4651154" y="4227915"/>
                  <a:pt x="4651792" y="4226108"/>
                  <a:pt x="4651792" y="4223568"/>
                </a:cubicBezTo>
                <a:lnTo>
                  <a:pt x="4651792" y="4220638"/>
                </a:lnTo>
                <a:cubicBezTo>
                  <a:pt x="4651792" y="4214908"/>
                  <a:pt x="4651059" y="4209520"/>
                  <a:pt x="4649594" y="4204474"/>
                </a:cubicBezTo>
                <a:cubicBezTo>
                  <a:pt x="4648129" y="4199428"/>
                  <a:pt x="4645834" y="4195033"/>
                  <a:pt x="4642709" y="4191289"/>
                </a:cubicBezTo>
                <a:cubicBezTo>
                  <a:pt x="4639583" y="4187545"/>
                  <a:pt x="4635595" y="4184566"/>
                  <a:pt x="4630744" y="4182352"/>
                </a:cubicBezTo>
                <a:cubicBezTo>
                  <a:pt x="4625893" y="4180139"/>
                  <a:pt x="4620017" y="4179032"/>
                  <a:pt x="4613115" y="4179032"/>
                </a:cubicBezTo>
                <a:close/>
                <a:moveTo>
                  <a:pt x="4034434" y="4179032"/>
                </a:moveTo>
                <a:cubicBezTo>
                  <a:pt x="4026946" y="4179032"/>
                  <a:pt x="4020402" y="4180236"/>
                  <a:pt x="4014803" y="4182645"/>
                </a:cubicBezTo>
                <a:cubicBezTo>
                  <a:pt x="4009203" y="4185054"/>
                  <a:pt x="4004531" y="4188440"/>
                  <a:pt x="4000787" y="4192803"/>
                </a:cubicBezTo>
                <a:cubicBezTo>
                  <a:pt x="3997043" y="4197165"/>
                  <a:pt x="3994244" y="4202358"/>
                  <a:pt x="3992388" y="4208381"/>
                </a:cubicBezTo>
                <a:cubicBezTo>
                  <a:pt x="3990532" y="4214404"/>
                  <a:pt x="3989604" y="4220996"/>
                  <a:pt x="3989604" y="4228159"/>
                </a:cubicBezTo>
                <a:cubicBezTo>
                  <a:pt x="3989604" y="4235582"/>
                  <a:pt x="3990483" y="4242223"/>
                  <a:pt x="3992241" y="4248083"/>
                </a:cubicBezTo>
                <a:cubicBezTo>
                  <a:pt x="3993999" y="4253943"/>
                  <a:pt x="3996669" y="4258924"/>
                  <a:pt x="4000250" y="4263026"/>
                </a:cubicBezTo>
                <a:cubicBezTo>
                  <a:pt x="4003831" y="4267129"/>
                  <a:pt x="4008308" y="4270254"/>
                  <a:pt x="4013680" y="4272403"/>
                </a:cubicBezTo>
                <a:cubicBezTo>
                  <a:pt x="4019051" y="4274551"/>
                  <a:pt x="4025351" y="4275626"/>
                  <a:pt x="4032578" y="4275626"/>
                </a:cubicBezTo>
                <a:cubicBezTo>
                  <a:pt x="4040001" y="4275626"/>
                  <a:pt x="4046529" y="4274405"/>
                  <a:pt x="4052161" y="4271963"/>
                </a:cubicBezTo>
                <a:cubicBezTo>
                  <a:pt x="4057793" y="4269521"/>
                  <a:pt x="4062481" y="4266119"/>
                  <a:pt x="4066225" y="4261757"/>
                </a:cubicBezTo>
                <a:cubicBezTo>
                  <a:pt x="4069969" y="4257394"/>
                  <a:pt x="4072785" y="4252202"/>
                  <a:pt x="4074674" y="4246179"/>
                </a:cubicBezTo>
                <a:cubicBezTo>
                  <a:pt x="4076562" y="4240156"/>
                  <a:pt x="4077506" y="4233563"/>
                  <a:pt x="4077506" y="4226401"/>
                </a:cubicBezTo>
                <a:cubicBezTo>
                  <a:pt x="4077506" y="4219043"/>
                  <a:pt x="4076611" y="4212434"/>
                  <a:pt x="4074820" y="4206574"/>
                </a:cubicBezTo>
                <a:cubicBezTo>
                  <a:pt x="4073029" y="4200714"/>
                  <a:pt x="4070344" y="4195733"/>
                  <a:pt x="4066762" y="4191631"/>
                </a:cubicBezTo>
                <a:cubicBezTo>
                  <a:pt x="4063181" y="4187529"/>
                  <a:pt x="4058705" y="4184403"/>
                  <a:pt x="4053333" y="4182255"/>
                </a:cubicBezTo>
                <a:cubicBezTo>
                  <a:pt x="4047961" y="4180106"/>
                  <a:pt x="4041662" y="4179032"/>
                  <a:pt x="4034434" y="4179032"/>
                </a:cubicBezTo>
                <a:close/>
                <a:moveTo>
                  <a:pt x="3880034" y="4179032"/>
                </a:moveTo>
                <a:cubicBezTo>
                  <a:pt x="3874695" y="4179032"/>
                  <a:pt x="3870023" y="4179748"/>
                  <a:pt x="3866019" y="4181180"/>
                </a:cubicBezTo>
                <a:cubicBezTo>
                  <a:pt x="3862014" y="4182613"/>
                  <a:pt x="3858677" y="4184517"/>
                  <a:pt x="3856008" y="4186894"/>
                </a:cubicBezTo>
                <a:cubicBezTo>
                  <a:pt x="3853338" y="4189271"/>
                  <a:pt x="3851336" y="4192038"/>
                  <a:pt x="3850001" y="4195196"/>
                </a:cubicBezTo>
                <a:cubicBezTo>
                  <a:pt x="3848666" y="4198354"/>
                  <a:pt x="3847999" y="4201658"/>
                  <a:pt x="3847999" y="4205109"/>
                </a:cubicBezTo>
                <a:cubicBezTo>
                  <a:pt x="3847999" y="4209016"/>
                  <a:pt x="3848634" y="4212369"/>
                  <a:pt x="3849904" y="4215169"/>
                </a:cubicBezTo>
                <a:cubicBezTo>
                  <a:pt x="3851173" y="4217969"/>
                  <a:pt x="3852850" y="4220378"/>
                  <a:pt x="3854933" y="4222396"/>
                </a:cubicBezTo>
                <a:cubicBezTo>
                  <a:pt x="3857017" y="4224415"/>
                  <a:pt x="3859377" y="4226124"/>
                  <a:pt x="3862014" y="4227524"/>
                </a:cubicBezTo>
                <a:cubicBezTo>
                  <a:pt x="3864652" y="4228924"/>
                  <a:pt x="3867354" y="4230177"/>
                  <a:pt x="3870121" y="4231284"/>
                </a:cubicBezTo>
                <a:cubicBezTo>
                  <a:pt x="3872888" y="4232391"/>
                  <a:pt x="3875574" y="4233449"/>
                  <a:pt x="3878179" y="4234458"/>
                </a:cubicBezTo>
                <a:cubicBezTo>
                  <a:pt x="3880783" y="4235468"/>
                  <a:pt x="3883127" y="4236623"/>
                  <a:pt x="3885211" y="4237926"/>
                </a:cubicBezTo>
                <a:cubicBezTo>
                  <a:pt x="3887294" y="4239228"/>
                  <a:pt x="3888971" y="4240726"/>
                  <a:pt x="3890241" y="4242418"/>
                </a:cubicBezTo>
                <a:cubicBezTo>
                  <a:pt x="3891510" y="4244111"/>
                  <a:pt x="3892145" y="4246195"/>
                  <a:pt x="3892145" y="4248669"/>
                </a:cubicBezTo>
                <a:cubicBezTo>
                  <a:pt x="3892145" y="4251078"/>
                  <a:pt x="3891706" y="4253162"/>
                  <a:pt x="3890827" y="4254920"/>
                </a:cubicBezTo>
                <a:cubicBezTo>
                  <a:pt x="3889948" y="4256678"/>
                  <a:pt x="3888694" y="4258127"/>
                  <a:pt x="3887066" y="4259266"/>
                </a:cubicBezTo>
                <a:cubicBezTo>
                  <a:pt x="3885439" y="4260406"/>
                  <a:pt x="3883518" y="4261268"/>
                  <a:pt x="3881304" y="4261854"/>
                </a:cubicBezTo>
                <a:cubicBezTo>
                  <a:pt x="3879090" y="4262440"/>
                  <a:pt x="3876616" y="4262733"/>
                  <a:pt x="3873881" y="4262733"/>
                </a:cubicBezTo>
                <a:cubicBezTo>
                  <a:pt x="3870235" y="4262733"/>
                  <a:pt x="3867012" y="4262294"/>
                  <a:pt x="3864212" y="4261415"/>
                </a:cubicBezTo>
                <a:cubicBezTo>
                  <a:pt x="3861412" y="4260536"/>
                  <a:pt x="3858987" y="4259576"/>
                  <a:pt x="3856936" y="4258534"/>
                </a:cubicBezTo>
                <a:cubicBezTo>
                  <a:pt x="3854885" y="4257492"/>
                  <a:pt x="3853159" y="4256532"/>
                  <a:pt x="3851759" y="4255653"/>
                </a:cubicBezTo>
                <a:cubicBezTo>
                  <a:pt x="3850359" y="4254773"/>
                  <a:pt x="3849301" y="4254334"/>
                  <a:pt x="3848585" y="4254334"/>
                </a:cubicBezTo>
                <a:cubicBezTo>
                  <a:pt x="3848129" y="4254334"/>
                  <a:pt x="3847722" y="4254448"/>
                  <a:pt x="3847364" y="4254676"/>
                </a:cubicBezTo>
                <a:cubicBezTo>
                  <a:pt x="3847006" y="4254904"/>
                  <a:pt x="3846729" y="4255278"/>
                  <a:pt x="3846534" y="4255799"/>
                </a:cubicBezTo>
                <a:cubicBezTo>
                  <a:pt x="3846339" y="4256320"/>
                  <a:pt x="3846176" y="4257004"/>
                  <a:pt x="3846046" y="4257850"/>
                </a:cubicBezTo>
                <a:cubicBezTo>
                  <a:pt x="3845915" y="4258697"/>
                  <a:pt x="3845850" y="4259738"/>
                  <a:pt x="3845850" y="4260975"/>
                </a:cubicBezTo>
                <a:cubicBezTo>
                  <a:pt x="3845850" y="4262994"/>
                  <a:pt x="3846013" y="4264589"/>
                  <a:pt x="3846339" y="4265761"/>
                </a:cubicBezTo>
                <a:cubicBezTo>
                  <a:pt x="3846664" y="4266933"/>
                  <a:pt x="3847185" y="4267845"/>
                  <a:pt x="3847901" y="4268496"/>
                </a:cubicBezTo>
                <a:cubicBezTo>
                  <a:pt x="3848618" y="4269147"/>
                  <a:pt x="3849757" y="4269880"/>
                  <a:pt x="3851320" y="4270693"/>
                </a:cubicBezTo>
                <a:cubicBezTo>
                  <a:pt x="3852882" y="4271507"/>
                  <a:pt x="3854787" y="4272289"/>
                  <a:pt x="3857033" y="4273037"/>
                </a:cubicBezTo>
                <a:cubicBezTo>
                  <a:pt x="3859280" y="4273786"/>
                  <a:pt x="3861819" y="4274405"/>
                  <a:pt x="3864652" y="4274893"/>
                </a:cubicBezTo>
                <a:cubicBezTo>
                  <a:pt x="3867484" y="4275382"/>
                  <a:pt x="3870463" y="4275626"/>
                  <a:pt x="3873588" y="4275626"/>
                </a:cubicBezTo>
                <a:cubicBezTo>
                  <a:pt x="3878667" y="4275626"/>
                  <a:pt x="3883322" y="4275007"/>
                  <a:pt x="3887555" y="4273770"/>
                </a:cubicBezTo>
                <a:cubicBezTo>
                  <a:pt x="3891787" y="4272533"/>
                  <a:pt x="3895433" y="4270710"/>
                  <a:pt x="3898494" y="4268301"/>
                </a:cubicBezTo>
                <a:cubicBezTo>
                  <a:pt x="3901554" y="4265891"/>
                  <a:pt x="3903914" y="4262929"/>
                  <a:pt x="3905575" y="4259413"/>
                </a:cubicBezTo>
                <a:cubicBezTo>
                  <a:pt x="3907235" y="4255897"/>
                  <a:pt x="3908065" y="4251892"/>
                  <a:pt x="3908065" y="4247400"/>
                </a:cubicBezTo>
                <a:cubicBezTo>
                  <a:pt x="3908065" y="4243623"/>
                  <a:pt x="3907430" y="4240367"/>
                  <a:pt x="3906161" y="4237633"/>
                </a:cubicBezTo>
                <a:cubicBezTo>
                  <a:pt x="3904891" y="4234898"/>
                  <a:pt x="3903214" y="4232554"/>
                  <a:pt x="3901131" y="4230601"/>
                </a:cubicBezTo>
                <a:cubicBezTo>
                  <a:pt x="3899047" y="4228647"/>
                  <a:pt x="3896654" y="4226987"/>
                  <a:pt x="3893952" y="4225619"/>
                </a:cubicBezTo>
                <a:cubicBezTo>
                  <a:pt x="3891250" y="4224252"/>
                  <a:pt x="3888515" y="4223015"/>
                  <a:pt x="3885748" y="4221908"/>
                </a:cubicBezTo>
                <a:cubicBezTo>
                  <a:pt x="3882980" y="4220801"/>
                  <a:pt x="3880262" y="4219727"/>
                  <a:pt x="3877593" y="4218685"/>
                </a:cubicBezTo>
                <a:cubicBezTo>
                  <a:pt x="3874923" y="4217643"/>
                  <a:pt x="3872546" y="4216471"/>
                  <a:pt x="3870463" y="4215169"/>
                </a:cubicBezTo>
                <a:cubicBezTo>
                  <a:pt x="3868379" y="4213867"/>
                  <a:pt x="3866686" y="4212353"/>
                  <a:pt x="3865384" y="4210627"/>
                </a:cubicBezTo>
                <a:cubicBezTo>
                  <a:pt x="3864082" y="4208902"/>
                  <a:pt x="3863431" y="4206769"/>
                  <a:pt x="3863431" y="4204230"/>
                </a:cubicBezTo>
                <a:cubicBezTo>
                  <a:pt x="3863431" y="4202407"/>
                  <a:pt x="3863772" y="4200714"/>
                  <a:pt x="3864456" y="4199151"/>
                </a:cubicBezTo>
                <a:cubicBezTo>
                  <a:pt x="3865140" y="4197589"/>
                  <a:pt x="3866149" y="4196238"/>
                  <a:pt x="3867484" y="4195098"/>
                </a:cubicBezTo>
                <a:cubicBezTo>
                  <a:pt x="3868819" y="4193959"/>
                  <a:pt x="3870528" y="4193080"/>
                  <a:pt x="3872611" y="4192461"/>
                </a:cubicBezTo>
                <a:cubicBezTo>
                  <a:pt x="3874695" y="4191842"/>
                  <a:pt x="3877104" y="4191533"/>
                  <a:pt x="3879839" y="4191533"/>
                </a:cubicBezTo>
                <a:cubicBezTo>
                  <a:pt x="3882899" y="4191533"/>
                  <a:pt x="3885618" y="4191891"/>
                  <a:pt x="3887994" y="4192608"/>
                </a:cubicBezTo>
                <a:cubicBezTo>
                  <a:pt x="3890371" y="4193324"/>
                  <a:pt x="3892438" y="4194089"/>
                  <a:pt x="3894196" y="4194903"/>
                </a:cubicBezTo>
                <a:cubicBezTo>
                  <a:pt x="3895954" y="4195717"/>
                  <a:pt x="3897387" y="4196482"/>
                  <a:pt x="3898494" y="4197198"/>
                </a:cubicBezTo>
                <a:cubicBezTo>
                  <a:pt x="3899601" y="4197914"/>
                  <a:pt x="3900447" y="4198272"/>
                  <a:pt x="3901033" y="4198272"/>
                </a:cubicBezTo>
                <a:cubicBezTo>
                  <a:pt x="3901424" y="4198272"/>
                  <a:pt x="3901782" y="4198158"/>
                  <a:pt x="3902107" y="4197930"/>
                </a:cubicBezTo>
                <a:cubicBezTo>
                  <a:pt x="3902433" y="4197703"/>
                  <a:pt x="3902709" y="4197328"/>
                  <a:pt x="3902938" y="4196807"/>
                </a:cubicBezTo>
                <a:cubicBezTo>
                  <a:pt x="3903165" y="4196286"/>
                  <a:pt x="3903328" y="4195619"/>
                  <a:pt x="3903426" y="4194805"/>
                </a:cubicBezTo>
                <a:cubicBezTo>
                  <a:pt x="3903524" y="4193991"/>
                  <a:pt x="3903572" y="4193031"/>
                  <a:pt x="3903572" y="4191924"/>
                </a:cubicBezTo>
                <a:cubicBezTo>
                  <a:pt x="3903572" y="4190882"/>
                  <a:pt x="3903524" y="4190003"/>
                  <a:pt x="3903426" y="4189287"/>
                </a:cubicBezTo>
                <a:cubicBezTo>
                  <a:pt x="3903328" y="4188571"/>
                  <a:pt x="3903231" y="4187968"/>
                  <a:pt x="3903133" y="4187480"/>
                </a:cubicBezTo>
                <a:cubicBezTo>
                  <a:pt x="3903035" y="4186992"/>
                  <a:pt x="3902872" y="4186552"/>
                  <a:pt x="3902645" y="4186161"/>
                </a:cubicBezTo>
                <a:cubicBezTo>
                  <a:pt x="3902416" y="4185771"/>
                  <a:pt x="3901961" y="4185315"/>
                  <a:pt x="3901277" y="4184794"/>
                </a:cubicBezTo>
                <a:cubicBezTo>
                  <a:pt x="3900593" y="4184273"/>
                  <a:pt x="3899584" y="4183671"/>
                  <a:pt x="3898249" y="4182987"/>
                </a:cubicBezTo>
                <a:cubicBezTo>
                  <a:pt x="3896915" y="4182303"/>
                  <a:pt x="3895303" y="4181669"/>
                  <a:pt x="3893415" y="4181083"/>
                </a:cubicBezTo>
                <a:cubicBezTo>
                  <a:pt x="3891527" y="4180497"/>
                  <a:pt x="3889410" y="4180008"/>
                  <a:pt x="3887066" y="4179618"/>
                </a:cubicBezTo>
                <a:cubicBezTo>
                  <a:pt x="3884722" y="4179227"/>
                  <a:pt x="3882378" y="4179032"/>
                  <a:pt x="3880034" y="4179032"/>
                </a:cubicBezTo>
                <a:close/>
                <a:moveTo>
                  <a:pt x="3684404" y="4179032"/>
                </a:moveTo>
                <a:cubicBezTo>
                  <a:pt x="3681019" y="4179032"/>
                  <a:pt x="3677665" y="4179341"/>
                  <a:pt x="3674345" y="4179959"/>
                </a:cubicBezTo>
                <a:cubicBezTo>
                  <a:pt x="3671024" y="4180578"/>
                  <a:pt x="3667963" y="4181359"/>
                  <a:pt x="3665164" y="4182303"/>
                </a:cubicBezTo>
                <a:cubicBezTo>
                  <a:pt x="3662364" y="4183248"/>
                  <a:pt x="3659890" y="4184289"/>
                  <a:pt x="3657741" y="4185429"/>
                </a:cubicBezTo>
                <a:cubicBezTo>
                  <a:pt x="3655592" y="4186568"/>
                  <a:pt x="3654078" y="4187561"/>
                  <a:pt x="3653199" y="4188408"/>
                </a:cubicBezTo>
                <a:cubicBezTo>
                  <a:pt x="3652320" y="4189254"/>
                  <a:pt x="3651767" y="4190150"/>
                  <a:pt x="3651539" y="4191094"/>
                </a:cubicBezTo>
                <a:cubicBezTo>
                  <a:pt x="3651311" y="4192038"/>
                  <a:pt x="3651197" y="4193324"/>
                  <a:pt x="3651197" y="4194952"/>
                </a:cubicBezTo>
                <a:cubicBezTo>
                  <a:pt x="3651197" y="4195928"/>
                  <a:pt x="3651262" y="4196824"/>
                  <a:pt x="3651392" y="4197637"/>
                </a:cubicBezTo>
                <a:cubicBezTo>
                  <a:pt x="3651523" y="4198451"/>
                  <a:pt x="3651734" y="4199119"/>
                  <a:pt x="3652027" y="4199640"/>
                </a:cubicBezTo>
                <a:cubicBezTo>
                  <a:pt x="3652320" y="4200161"/>
                  <a:pt x="3652662" y="4200551"/>
                  <a:pt x="3653053" y="4200812"/>
                </a:cubicBezTo>
                <a:cubicBezTo>
                  <a:pt x="3653443" y="4201072"/>
                  <a:pt x="3653899" y="4201202"/>
                  <a:pt x="3654420" y="4201202"/>
                </a:cubicBezTo>
                <a:cubicBezTo>
                  <a:pt x="3655202" y="4201202"/>
                  <a:pt x="3656390" y="4200730"/>
                  <a:pt x="3657985" y="4199786"/>
                </a:cubicBezTo>
                <a:cubicBezTo>
                  <a:pt x="3659580" y="4198842"/>
                  <a:pt x="3661566" y="4197800"/>
                  <a:pt x="3663943" y="4196661"/>
                </a:cubicBezTo>
                <a:cubicBezTo>
                  <a:pt x="3666319" y="4195521"/>
                  <a:pt x="3669087" y="4194479"/>
                  <a:pt x="3672245" y="4193535"/>
                </a:cubicBezTo>
                <a:cubicBezTo>
                  <a:pt x="3675403" y="4192591"/>
                  <a:pt x="3678967" y="4192119"/>
                  <a:pt x="3682939" y="4192119"/>
                </a:cubicBezTo>
                <a:cubicBezTo>
                  <a:pt x="3686651" y="4192119"/>
                  <a:pt x="3689776" y="4192559"/>
                  <a:pt x="3692316" y="4193438"/>
                </a:cubicBezTo>
                <a:cubicBezTo>
                  <a:pt x="3694855" y="4194317"/>
                  <a:pt x="3696922" y="4195619"/>
                  <a:pt x="3698517" y="4197344"/>
                </a:cubicBezTo>
                <a:cubicBezTo>
                  <a:pt x="3700113" y="4199070"/>
                  <a:pt x="3701268" y="4201235"/>
                  <a:pt x="3701985" y="4203839"/>
                </a:cubicBezTo>
                <a:cubicBezTo>
                  <a:pt x="3702701" y="4206444"/>
                  <a:pt x="3703059" y="4209439"/>
                  <a:pt x="3703059" y="4212825"/>
                </a:cubicBezTo>
                <a:lnTo>
                  <a:pt x="3703059" y="4219662"/>
                </a:lnTo>
                <a:lnTo>
                  <a:pt x="3690948" y="4219662"/>
                </a:lnTo>
                <a:cubicBezTo>
                  <a:pt x="3684111" y="4219662"/>
                  <a:pt x="3677958" y="4220264"/>
                  <a:pt x="3672489" y="4221469"/>
                </a:cubicBezTo>
                <a:cubicBezTo>
                  <a:pt x="3667019" y="4222673"/>
                  <a:pt x="3662396" y="4224480"/>
                  <a:pt x="3658620" y="4226889"/>
                </a:cubicBezTo>
                <a:cubicBezTo>
                  <a:pt x="3654843" y="4229298"/>
                  <a:pt x="3651946" y="4232326"/>
                  <a:pt x="3649927" y="4235972"/>
                </a:cubicBezTo>
                <a:cubicBezTo>
                  <a:pt x="3647909" y="4239619"/>
                  <a:pt x="3646900" y="4243916"/>
                  <a:pt x="3646900" y="4248865"/>
                </a:cubicBezTo>
                <a:cubicBezTo>
                  <a:pt x="3646900" y="4253097"/>
                  <a:pt x="3647632" y="4256873"/>
                  <a:pt x="3649097" y="4260194"/>
                </a:cubicBezTo>
                <a:cubicBezTo>
                  <a:pt x="3650562" y="4263515"/>
                  <a:pt x="3652613" y="4266315"/>
                  <a:pt x="3655250" y="4268594"/>
                </a:cubicBezTo>
                <a:cubicBezTo>
                  <a:pt x="3657887" y="4270873"/>
                  <a:pt x="3661078" y="4272614"/>
                  <a:pt x="3664822" y="4273819"/>
                </a:cubicBezTo>
                <a:cubicBezTo>
                  <a:pt x="3668566" y="4275023"/>
                  <a:pt x="3672749" y="4275626"/>
                  <a:pt x="3677372" y="4275626"/>
                </a:cubicBezTo>
                <a:cubicBezTo>
                  <a:pt x="3682646" y="4275626"/>
                  <a:pt x="3687643" y="4274486"/>
                  <a:pt x="3692364" y="4272207"/>
                </a:cubicBezTo>
                <a:cubicBezTo>
                  <a:pt x="3697085" y="4269928"/>
                  <a:pt x="3701366" y="4266738"/>
                  <a:pt x="3705208" y="4262636"/>
                </a:cubicBezTo>
                <a:lnTo>
                  <a:pt x="3705208" y="4271426"/>
                </a:lnTo>
                <a:cubicBezTo>
                  <a:pt x="3705208" y="4272207"/>
                  <a:pt x="3705436" y="4272793"/>
                  <a:pt x="3705891" y="4273184"/>
                </a:cubicBezTo>
                <a:cubicBezTo>
                  <a:pt x="3706347" y="4273575"/>
                  <a:pt x="3707079" y="4273868"/>
                  <a:pt x="3708089" y="4274063"/>
                </a:cubicBezTo>
                <a:cubicBezTo>
                  <a:pt x="3709098" y="4274258"/>
                  <a:pt x="3710449" y="4274356"/>
                  <a:pt x="3712142" y="4274356"/>
                </a:cubicBezTo>
                <a:cubicBezTo>
                  <a:pt x="3713900" y="4274356"/>
                  <a:pt x="3715235" y="4274258"/>
                  <a:pt x="3716147" y="4274063"/>
                </a:cubicBezTo>
                <a:cubicBezTo>
                  <a:pt x="3717058" y="4273868"/>
                  <a:pt x="3717774" y="4273575"/>
                  <a:pt x="3718295" y="4273184"/>
                </a:cubicBezTo>
                <a:cubicBezTo>
                  <a:pt x="3718816" y="4272793"/>
                  <a:pt x="3719077" y="4272207"/>
                  <a:pt x="3719077" y="4271426"/>
                </a:cubicBezTo>
                <a:lnTo>
                  <a:pt x="3719077" y="4212141"/>
                </a:lnTo>
                <a:cubicBezTo>
                  <a:pt x="3719077" y="4206672"/>
                  <a:pt x="3718458" y="4201886"/>
                  <a:pt x="3717221" y="4197784"/>
                </a:cubicBezTo>
                <a:cubicBezTo>
                  <a:pt x="3715984" y="4193682"/>
                  <a:pt x="3713998" y="4190247"/>
                  <a:pt x="3711263" y="4187480"/>
                </a:cubicBezTo>
                <a:cubicBezTo>
                  <a:pt x="3708528" y="4184713"/>
                  <a:pt x="3704947" y="4182613"/>
                  <a:pt x="3700520" y="4181180"/>
                </a:cubicBezTo>
                <a:cubicBezTo>
                  <a:pt x="3696092" y="4179748"/>
                  <a:pt x="3690720" y="4179032"/>
                  <a:pt x="3684404" y="4179032"/>
                </a:cubicBezTo>
                <a:close/>
                <a:moveTo>
                  <a:pt x="3097026" y="4179032"/>
                </a:moveTo>
                <a:cubicBezTo>
                  <a:pt x="3092013" y="4179032"/>
                  <a:pt x="3087048" y="4180318"/>
                  <a:pt x="3082132" y="4182890"/>
                </a:cubicBezTo>
                <a:cubicBezTo>
                  <a:pt x="3077216" y="4185461"/>
                  <a:pt x="3072284" y="4189515"/>
                  <a:pt x="3067335" y="4195049"/>
                </a:cubicBezTo>
                <a:lnTo>
                  <a:pt x="3067335" y="4183427"/>
                </a:lnTo>
                <a:cubicBezTo>
                  <a:pt x="3067335" y="4182906"/>
                  <a:pt x="3067221" y="4182466"/>
                  <a:pt x="3066993" y="4182108"/>
                </a:cubicBezTo>
                <a:cubicBezTo>
                  <a:pt x="3066766" y="4181750"/>
                  <a:pt x="3066391" y="4181424"/>
                  <a:pt x="3065870" y="4181131"/>
                </a:cubicBezTo>
                <a:cubicBezTo>
                  <a:pt x="3065349" y="4180838"/>
                  <a:pt x="3064617" y="4180643"/>
                  <a:pt x="3063673" y="4180545"/>
                </a:cubicBezTo>
                <a:cubicBezTo>
                  <a:pt x="3062729" y="4180448"/>
                  <a:pt x="3061540" y="4180399"/>
                  <a:pt x="3060108" y="4180399"/>
                </a:cubicBezTo>
                <a:cubicBezTo>
                  <a:pt x="3058610" y="4180399"/>
                  <a:pt x="3057405" y="4180448"/>
                  <a:pt x="3056494" y="4180545"/>
                </a:cubicBezTo>
                <a:cubicBezTo>
                  <a:pt x="3055582" y="4180643"/>
                  <a:pt x="3054834" y="4180838"/>
                  <a:pt x="3054248" y="4181131"/>
                </a:cubicBezTo>
                <a:cubicBezTo>
                  <a:pt x="3053662" y="4181424"/>
                  <a:pt x="3053271" y="4181750"/>
                  <a:pt x="3053076" y="4182108"/>
                </a:cubicBezTo>
                <a:cubicBezTo>
                  <a:pt x="3052880" y="4182466"/>
                  <a:pt x="3052783" y="4182906"/>
                  <a:pt x="3052783" y="4183427"/>
                </a:cubicBezTo>
                <a:lnTo>
                  <a:pt x="3052783" y="4271328"/>
                </a:lnTo>
                <a:cubicBezTo>
                  <a:pt x="3052783" y="4271849"/>
                  <a:pt x="3052897" y="4272289"/>
                  <a:pt x="3053125" y="4272647"/>
                </a:cubicBezTo>
                <a:cubicBezTo>
                  <a:pt x="3053352" y="4273005"/>
                  <a:pt x="3053775" y="4273314"/>
                  <a:pt x="3054394" y="4273575"/>
                </a:cubicBezTo>
                <a:cubicBezTo>
                  <a:pt x="3055013" y="4273835"/>
                  <a:pt x="3055843" y="4274030"/>
                  <a:pt x="3056885" y="4274161"/>
                </a:cubicBezTo>
                <a:cubicBezTo>
                  <a:pt x="3057926" y="4274291"/>
                  <a:pt x="3059229" y="4274356"/>
                  <a:pt x="3060791" y="4274356"/>
                </a:cubicBezTo>
                <a:cubicBezTo>
                  <a:pt x="3062419" y="4274356"/>
                  <a:pt x="3063754" y="4274291"/>
                  <a:pt x="3064796" y="4274161"/>
                </a:cubicBezTo>
                <a:cubicBezTo>
                  <a:pt x="3065838" y="4274030"/>
                  <a:pt x="3066651" y="4273835"/>
                  <a:pt x="3067238" y="4273575"/>
                </a:cubicBezTo>
                <a:cubicBezTo>
                  <a:pt x="3067823" y="4273314"/>
                  <a:pt x="3068247" y="4273005"/>
                  <a:pt x="3068507" y="4272647"/>
                </a:cubicBezTo>
                <a:cubicBezTo>
                  <a:pt x="3068768" y="4272289"/>
                  <a:pt x="3068898" y="4271849"/>
                  <a:pt x="3068898" y="4271328"/>
                </a:cubicBezTo>
                <a:lnTo>
                  <a:pt x="3068898" y="4209895"/>
                </a:lnTo>
                <a:cubicBezTo>
                  <a:pt x="3073326" y="4204360"/>
                  <a:pt x="3077558" y="4200161"/>
                  <a:pt x="3081595" y="4197296"/>
                </a:cubicBezTo>
                <a:cubicBezTo>
                  <a:pt x="3085632" y="4194431"/>
                  <a:pt x="3089669" y="4192998"/>
                  <a:pt x="3093706" y="4192998"/>
                </a:cubicBezTo>
                <a:cubicBezTo>
                  <a:pt x="3096831" y="4192998"/>
                  <a:pt x="3099582" y="4193584"/>
                  <a:pt x="3101959" y="4194756"/>
                </a:cubicBezTo>
                <a:cubicBezTo>
                  <a:pt x="3104335" y="4195928"/>
                  <a:pt x="3106272" y="4197621"/>
                  <a:pt x="3107770" y="4199835"/>
                </a:cubicBezTo>
                <a:cubicBezTo>
                  <a:pt x="3109267" y="4202049"/>
                  <a:pt x="3110407" y="4204686"/>
                  <a:pt x="3111188" y="4207746"/>
                </a:cubicBezTo>
                <a:cubicBezTo>
                  <a:pt x="3111970" y="4210806"/>
                  <a:pt x="3112360" y="4214843"/>
                  <a:pt x="3112360" y="4219857"/>
                </a:cubicBezTo>
                <a:lnTo>
                  <a:pt x="3112360" y="4271328"/>
                </a:lnTo>
                <a:cubicBezTo>
                  <a:pt x="3112360" y="4271849"/>
                  <a:pt x="3112491" y="4272289"/>
                  <a:pt x="3112751" y="4272647"/>
                </a:cubicBezTo>
                <a:cubicBezTo>
                  <a:pt x="3113011" y="4273005"/>
                  <a:pt x="3113435" y="4273314"/>
                  <a:pt x="3114021" y="4273575"/>
                </a:cubicBezTo>
                <a:cubicBezTo>
                  <a:pt x="3114607" y="4273835"/>
                  <a:pt x="3115421" y="4274030"/>
                  <a:pt x="3116462" y="4274161"/>
                </a:cubicBezTo>
                <a:cubicBezTo>
                  <a:pt x="3117504" y="4274291"/>
                  <a:pt x="3118839" y="4274356"/>
                  <a:pt x="3120467" y="4274356"/>
                </a:cubicBezTo>
                <a:cubicBezTo>
                  <a:pt x="3122029" y="4274356"/>
                  <a:pt x="3123332" y="4274291"/>
                  <a:pt x="3124374" y="4274161"/>
                </a:cubicBezTo>
                <a:cubicBezTo>
                  <a:pt x="3125415" y="4274030"/>
                  <a:pt x="3126229" y="4273835"/>
                  <a:pt x="3126815" y="4273575"/>
                </a:cubicBezTo>
                <a:cubicBezTo>
                  <a:pt x="3127401" y="4273314"/>
                  <a:pt x="3127825" y="4273005"/>
                  <a:pt x="3128085" y="4272647"/>
                </a:cubicBezTo>
                <a:cubicBezTo>
                  <a:pt x="3128345" y="4272289"/>
                  <a:pt x="3128476" y="4271849"/>
                  <a:pt x="3128476" y="4271328"/>
                </a:cubicBezTo>
                <a:lnTo>
                  <a:pt x="3128476" y="4217708"/>
                </a:lnTo>
                <a:cubicBezTo>
                  <a:pt x="3128476" y="4211458"/>
                  <a:pt x="3127938" y="4206102"/>
                  <a:pt x="3126864" y="4201642"/>
                </a:cubicBezTo>
                <a:cubicBezTo>
                  <a:pt x="3125790" y="4197182"/>
                  <a:pt x="3124015" y="4193291"/>
                  <a:pt x="3121541" y="4189970"/>
                </a:cubicBezTo>
                <a:cubicBezTo>
                  <a:pt x="3119067" y="4186650"/>
                  <a:pt x="3115828" y="4183996"/>
                  <a:pt x="3111823" y="4182010"/>
                </a:cubicBezTo>
                <a:cubicBezTo>
                  <a:pt x="3107819" y="4180025"/>
                  <a:pt x="3102886" y="4179032"/>
                  <a:pt x="3097026" y="4179032"/>
                </a:cubicBezTo>
                <a:close/>
                <a:moveTo>
                  <a:pt x="2897001" y="4179032"/>
                </a:moveTo>
                <a:cubicBezTo>
                  <a:pt x="2891988" y="4179032"/>
                  <a:pt x="2887023" y="4180318"/>
                  <a:pt x="2882107" y="4182890"/>
                </a:cubicBezTo>
                <a:cubicBezTo>
                  <a:pt x="2877191" y="4185461"/>
                  <a:pt x="2872259" y="4189515"/>
                  <a:pt x="2867310" y="4195049"/>
                </a:cubicBezTo>
                <a:lnTo>
                  <a:pt x="2867310" y="4183427"/>
                </a:lnTo>
                <a:cubicBezTo>
                  <a:pt x="2867310" y="4182906"/>
                  <a:pt x="2867196" y="4182466"/>
                  <a:pt x="2866968" y="4182108"/>
                </a:cubicBezTo>
                <a:cubicBezTo>
                  <a:pt x="2866741" y="4181750"/>
                  <a:pt x="2866366" y="4181424"/>
                  <a:pt x="2865845" y="4181131"/>
                </a:cubicBezTo>
                <a:cubicBezTo>
                  <a:pt x="2865324" y="4180838"/>
                  <a:pt x="2864592" y="4180643"/>
                  <a:pt x="2863648" y="4180545"/>
                </a:cubicBezTo>
                <a:cubicBezTo>
                  <a:pt x="2862703" y="4180448"/>
                  <a:pt x="2861515" y="4180399"/>
                  <a:pt x="2860083" y="4180399"/>
                </a:cubicBezTo>
                <a:cubicBezTo>
                  <a:pt x="2858585" y="4180399"/>
                  <a:pt x="2857381" y="4180448"/>
                  <a:pt x="2856469" y="4180545"/>
                </a:cubicBezTo>
                <a:cubicBezTo>
                  <a:pt x="2855557" y="4180643"/>
                  <a:pt x="2854809" y="4180838"/>
                  <a:pt x="2854223" y="4181131"/>
                </a:cubicBezTo>
                <a:cubicBezTo>
                  <a:pt x="2853637" y="4181424"/>
                  <a:pt x="2853246" y="4181750"/>
                  <a:pt x="2853051" y="4182108"/>
                </a:cubicBezTo>
                <a:cubicBezTo>
                  <a:pt x="2852855" y="4182466"/>
                  <a:pt x="2852758" y="4182906"/>
                  <a:pt x="2852758" y="4183427"/>
                </a:cubicBezTo>
                <a:lnTo>
                  <a:pt x="2852758" y="4271328"/>
                </a:lnTo>
                <a:cubicBezTo>
                  <a:pt x="2852758" y="4271849"/>
                  <a:pt x="2852872" y="4272289"/>
                  <a:pt x="2853099" y="4272647"/>
                </a:cubicBezTo>
                <a:cubicBezTo>
                  <a:pt x="2853327" y="4273005"/>
                  <a:pt x="2853750" y="4273314"/>
                  <a:pt x="2854369" y="4273575"/>
                </a:cubicBezTo>
                <a:cubicBezTo>
                  <a:pt x="2854988" y="4273835"/>
                  <a:pt x="2855818" y="4274030"/>
                  <a:pt x="2856860" y="4274161"/>
                </a:cubicBezTo>
                <a:cubicBezTo>
                  <a:pt x="2857902" y="4274291"/>
                  <a:pt x="2859204" y="4274356"/>
                  <a:pt x="2860766" y="4274356"/>
                </a:cubicBezTo>
                <a:cubicBezTo>
                  <a:pt x="2862394" y="4274356"/>
                  <a:pt x="2863729" y="4274291"/>
                  <a:pt x="2864771" y="4274161"/>
                </a:cubicBezTo>
                <a:cubicBezTo>
                  <a:pt x="2865813" y="4274030"/>
                  <a:pt x="2866626" y="4273835"/>
                  <a:pt x="2867213" y="4273575"/>
                </a:cubicBezTo>
                <a:cubicBezTo>
                  <a:pt x="2867798" y="4273314"/>
                  <a:pt x="2868222" y="4273005"/>
                  <a:pt x="2868482" y="4272647"/>
                </a:cubicBezTo>
                <a:cubicBezTo>
                  <a:pt x="2868743" y="4272289"/>
                  <a:pt x="2868873" y="4271849"/>
                  <a:pt x="2868873" y="4271328"/>
                </a:cubicBezTo>
                <a:lnTo>
                  <a:pt x="2868873" y="4209895"/>
                </a:lnTo>
                <a:cubicBezTo>
                  <a:pt x="2873300" y="4204360"/>
                  <a:pt x="2877533" y="4200161"/>
                  <a:pt x="2881570" y="4197296"/>
                </a:cubicBezTo>
                <a:cubicBezTo>
                  <a:pt x="2885607" y="4194431"/>
                  <a:pt x="2889644" y="4192998"/>
                  <a:pt x="2893681" y="4192998"/>
                </a:cubicBezTo>
                <a:cubicBezTo>
                  <a:pt x="2896806" y="4192998"/>
                  <a:pt x="2899557" y="4193584"/>
                  <a:pt x="2901934" y="4194756"/>
                </a:cubicBezTo>
                <a:cubicBezTo>
                  <a:pt x="2904310" y="4195928"/>
                  <a:pt x="2906247" y="4197621"/>
                  <a:pt x="2907745" y="4199835"/>
                </a:cubicBezTo>
                <a:cubicBezTo>
                  <a:pt x="2909242" y="4202049"/>
                  <a:pt x="2910382" y="4204686"/>
                  <a:pt x="2911163" y="4207746"/>
                </a:cubicBezTo>
                <a:cubicBezTo>
                  <a:pt x="2911945" y="4210806"/>
                  <a:pt x="2912335" y="4214843"/>
                  <a:pt x="2912335" y="4219857"/>
                </a:cubicBezTo>
                <a:lnTo>
                  <a:pt x="2912335" y="4271328"/>
                </a:lnTo>
                <a:cubicBezTo>
                  <a:pt x="2912335" y="4271849"/>
                  <a:pt x="2912466" y="4272289"/>
                  <a:pt x="2912726" y="4272647"/>
                </a:cubicBezTo>
                <a:cubicBezTo>
                  <a:pt x="2912986" y="4273005"/>
                  <a:pt x="2913410" y="4273314"/>
                  <a:pt x="2913996" y="4273575"/>
                </a:cubicBezTo>
                <a:cubicBezTo>
                  <a:pt x="2914582" y="4273835"/>
                  <a:pt x="2915396" y="4274030"/>
                  <a:pt x="2916437" y="4274161"/>
                </a:cubicBezTo>
                <a:cubicBezTo>
                  <a:pt x="2917479" y="4274291"/>
                  <a:pt x="2918814" y="4274356"/>
                  <a:pt x="2920442" y="4274356"/>
                </a:cubicBezTo>
                <a:cubicBezTo>
                  <a:pt x="2922005" y="4274356"/>
                  <a:pt x="2923307" y="4274291"/>
                  <a:pt x="2924348" y="4274161"/>
                </a:cubicBezTo>
                <a:cubicBezTo>
                  <a:pt x="2925390" y="4274030"/>
                  <a:pt x="2926204" y="4273835"/>
                  <a:pt x="2926790" y="4273575"/>
                </a:cubicBezTo>
                <a:cubicBezTo>
                  <a:pt x="2927376" y="4273314"/>
                  <a:pt x="2927799" y="4273005"/>
                  <a:pt x="2928060" y="4272647"/>
                </a:cubicBezTo>
                <a:cubicBezTo>
                  <a:pt x="2928320" y="4272289"/>
                  <a:pt x="2928451" y="4271849"/>
                  <a:pt x="2928451" y="4271328"/>
                </a:cubicBezTo>
                <a:lnTo>
                  <a:pt x="2928451" y="4217708"/>
                </a:lnTo>
                <a:cubicBezTo>
                  <a:pt x="2928451" y="4211458"/>
                  <a:pt x="2927914" y="4206102"/>
                  <a:pt x="2926839" y="4201642"/>
                </a:cubicBezTo>
                <a:cubicBezTo>
                  <a:pt x="2925765" y="4197182"/>
                  <a:pt x="2923991" y="4193291"/>
                  <a:pt x="2921516" y="4189970"/>
                </a:cubicBezTo>
                <a:cubicBezTo>
                  <a:pt x="2919042" y="4186650"/>
                  <a:pt x="2915803" y="4183996"/>
                  <a:pt x="2911798" y="4182010"/>
                </a:cubicBezTo>
                <a:cubicBezTo>
                  <a:pt x="2907794" y="4180025"/>
                  <a:pt x="2902861" y="4179032"/>
                  <a:pt x="2897001" y="4179032"/>
                </a:cubicBezTo>
                <a:close/>
                <a:moveTo>
                  <a:pt x="2789054" y="4179032"/>
                </a:moveTo>
                <a:cubicBezTo>
                  <a:pt x="2785669" y="4179032"/>
                  <a:pt x="2782315" y="4179341"/>
                  <a:pt x="2778995" y="4179959"/>
                </a:cubicBezTo>
                <a:cubicBezTo>
                  <a:pt x="2775674" y="4180578"/>
                  <a:pt x="2772614" y="4181359"/>
                  <a:pt x="2769814" y="4182303"/>
                </a:cubicBezTo>
                <a:cubicBezTo>
                  <a:pt x="2767014" y="4183248"/>
                  <a:pt x="2764540" y="4184289"/>
                  <a:pt x="2762391" y="4185429"/>
                </a:cubicBezTo>
                <a:cubicBezTo>
                  <a:pt x="2760242" y="4186568"/>
                  <a:pt x="2758728" y="4187561"/>
                  <a:pt x="2757850" y="4188408"/>
                </a:cubicBezTo>
                <a:cubicBezTo>
                  <a:pt x="2756970" y="4189254"/>
                  <a:pt x="2756417" y="4190150"/>
                  <a:pt x="2756189" y="4191094"/>
                </a:cubicBezTo>
                <a:cubicBezTo>
                  <a:pt x="2755961" y="4192038"/>
                  <a:pt x="2755847" y="4193324"/>
                  <a:pt x="2755847" y="4194952"/>
                </a:cubicBezTo>
                <a:cubicBezTo>
                  <a:pt x="2755847" y="4195928"/>
                  <a:pt x="2755912" y="4196824"/>
                  <a:pt x="2756042" y="4197637"/>
                </a:cubicBezTo>
                <a:cubicBezTo>
                  <a:pt x="2756173" y="4198451"/>
                  <a:pt x="2756384" y="4199119"/>
                  <a:pt x="2756677" y="4199640"/>
                </a:cubicBezTo>
                <a:cubicBezTo>
                  <a:pt x="2756970" y="4200161"/>
                  <a:pt x="2757312" y="4200551"/>
                  <a:pt x="2757703" y="4200812"/>
                </a:cubicBezTo>
                <a:cubicBezTo>
                  <a:pt x="2758094" y="4201072"/>
                  <a:pt x="2758549" y="4201202"/>
                  <a:pt x="2759070" y="4201202"/>
                </a:cubicBezTo>
                <a:cubicBezTo>
                  <a:pt x="2759852" y="4201202"/>
                  <a:pt x="2761040" y="4200730"/>
                  <a:pt x="2762635" y="4199786"/>
                </a:cubicBezTo>
                <a:cubicBezTo>
                  <a:pt x="2764230" y="4198842"/>
                  <a:pt x="2766216" y="4197800"/>
                  <a:pt x="2768593" y="4196661"/>
                </a:cubicBezTo>
                <a:cubicBezTo>
                  <a:pt x="2770969" y="4195521"/>
                  <a:pt x="2773737" y="4194479"/>
                  <a:pt x="2776895" y="4193535"/>
                </a:cubicBezTo>
                <a:cubicBezTo>
                  <a:pt x="2780053" y="4192591"/>
                  <a:pt x="2783618" y="4192119"/>
                  <a:pt x="2787589" y="4192119"/>
                </a:cubicBezTo>
                <a:cubicBezTo>
                  <a:pt x="2791301" y="4192119"/>
                  <a:pt x="2794426" y="4192559"/>
                  <a:pt x="2796966" y="4193438"/>
                </a:cubicBezTo>
                <a:cubicBezTo>
                  <a:pt x="2799505" y="4194317"/>
                  <a:pt x="2801572" y="4195619"/>
                  <a:pt x="2803168" y="4197344"/>
                </a:cubicBezTo>
                <a:cubicBezTo>
                  <a:pt x="2804763" y="4199070"/>
                  <a:pt x="2805919" y="4201235"/>
                  <a:pt x="2806635" y="4203839"/>
                </a:cubicBezTo>
                <a:cubicBezTo>
                  <a:pt x="2807351" y="4206444"/>
                  <a:pt x="2807709" y="4209439"/>
                  <a:pt x="2807709" y="4212825"/>
                </a:cubicBezTo>
                <a:lnTo>
                  <a:pt x="2807709" y="4219662"/>
                </a:lnTo>
                <a:lnTo>
                  <a:pt x="2795598" y="4219662"/>
                </a:lnTo>
                <a:cubicBezTo>
                  <a:pt x="2788761" y="4219662"/>
                  <a:pt x="2782608" y="4220264"/>
                  <a:pt x="2777139" y="4221469"/>
                </a:cubicBezTo>
                <a:cubicBezTo>
                  <a:pt x="2771670" y="4222673"/>
                  <a:pt x="2767046" y="4224480"/>
                  <a:pt x="2763270" y="4226889"/>
                </a:cubicBezTo>
                <a:cubicBezTo>
                  <a:pt x="2759493" y="4229298"/>
                  <a:pt x="2756596" y="4232326"/>
                  <a:pt x="2754577" y="4235972"/>
                </a:cubicBezTo>
                <a:cubicBezTo>
                  <a:pt x="2752559" y="4239619"/>
                  <a:pt x="2751550" y="4243916"/>
                  <a:pt x="2751550" y="4248865"/>
                </a:cubicBezTo>
                <a:cubicBezTo>
                  <a:pt x="2751550" y="4253097"/>
                  <a:pt x="2752282" y="4256873"/>
                  <a:pt x="2753747" y="4260194"/>
                </a:cubicBezTo>
                <a:cubicBezTo>
                  <a:pt x="2755212" y="4263515"/>
                  <a:pt x="2757263" y="4266315"/>
                  <a:pt x="2759900" y="4268594"/>
                </a:cubicBezTo>
                <a:cubicBezTo>
                  <a:pt x="2762538" y="4270873"/>
                  <a:pt x="2765728" y="4272614"/>
                  <a:pt x="2769472" y="4273819"/>
                </a:cubicBezTo>
                <a:cubicBezTo>
                  <a:pt x="2773216" y="4275023"/>
                  <a:pt x="2777399" y="4275626"/>
                  <a:pt x="2782022" y="4275626"/>
                </a:cubicBezTo>
                <a:cubicBezTo>
                  <a:pt x="2787296" y="4275626"/>
                  <a:pt x="2792294" y="4274486"/>
                  <a:pt x="2797014" y="4272207"/>
                </a:cubicBezTo>
                <a:cubicBezTo>
                  <a:pt x="2801735" y="4269928"/>
                  <a:pt x="2806016" y="4266738"/>
                  <a:pt x="2809858" y="4262636"/>
                </a:cubicBezTo>
                <a:lnTo>
                  <a:pt x="2809858" y="4271426"/>
                </a:lnTo>
                <a:cubicBezTo>
                  <a:pt x="2809858" y="4272207"/>
                  <a:pt x="2810086" y="4272793"/>
                  <a:pt x="2810541" y="4273184"/>
                </a:cubicBezTo>
                <a:cubicBezTo>
                  <a:pt x="2810997" y="4273575"/>
                  <a:pt x="2811730" y="4273868"/>
                  <a:pt x="2812739" y="4274063"/>
                </a:cubicBezTo>
                <a:cubicBezTo>
                  <a:pt x="2813748" y="4274258"/>
                  <a:pt x="2815099" y="4274356"/>
                  <a:pt x="2816792" y="4274356"/>
                </a:cubicBezTo>
                <a:cubicBezTo>
                  <a:pt x="2818550" y="4274356"/>
                  <a:pt x="2819885" y="4274258"/>
                  <a:pt x="2820797" y="4274063"/>
                </a:cubicBezTo>
                <a:cubicBezTo>
                  <a:pt x="2821708" y="4273868"/>
                  <a:pt x="2822425" y="4273575"/>
                  <a:pt x="2822945" y="4273184"/>
                </a:cubicBezTo>
                <a:cubicBezTo>
                  <a:pt x="2823466" y="4272793"/>
                  <a:pt x="2823727" y="4272207"/>
                  <a:pt x="2823727" y="4271426"/>
                </a:cubicBezTo>
                <a:lnTo>
                  <a:pt x="2823727" y="4212141"/>
                </a:lnTo>
                <a:cubicBezTo>
                  <a:pt x="2823727" y="4206672"/>
                  <a:pt x="2823108" y="4201886"/>
                  <a:pt x="2821871" y="4197784"/>
                </a:cubicBezTo>
                <a:cubicBezTo>
                  <a:pt x="2820634" y="4193682"/>
                  <a:pt x="2818648" y="4190247"/>
                  <a:pt x="2815913" y="4187480"/>
                </a:cubicBezTo>
                <a:cubicBezTo>
                  <a:pt x="2813179" y="4184713"/>
                  <a:pt x="2809597" y="4182613"/>
                  <a:pt x="2805170" y="4181180"/>
                </a:cubicBezTo>
                <a:cubicBezTo>
                  <a:pt x="2800742" y="4179748"/>
                  <a:pt x="2795370" y="4179032"/>
                  <a:pt x="2789054" y="4179032"/>
                </a:cubicBezTo>
                <a:close/>
                <a:moveTo>
                  <a:pt x="2577109" y="4179032"/>
                </a:moveTo>
                <a:cubicBezTo>
                  <a:pt x="2569621" y="4179032"/>
                  <a:pt x="2563078" y="4180236"/>
                  <a:pt x="2557478" y="4182645"/>
                </a:cubicBezTo>
                <a:cubicBezTo>
                  <a:pt x="2551878" y="4185054"/>
                  <a:pt x="2547206" y="4188440"/>
                  <a:pt x="2543463" y="4192803"/>
                </a:cubicBezTo>
                <a:cubicBezTo>
                  <a:pt x="2539719" y="4197165"/>
                  <a:pt x="2536919" y="4202358"/>
                  <a:pt x="2535063" y="4208381"/>
                </a:cubicBezTo>
                <a:cubicBezTo>
                  <a:pt x="2533208" y="4214404"/>
                  <a:pt x="2532280" y="4220996"/>
                  <a:pt x="2532280" y="4228159"/>
                </a:cubicBezTo>
                <a:cubicBezTo>
                  <a:pt x="2532280" y="4235582"/>
                  <a:pt x="2533158" y="4242223"/>
                  <a:pt x="2534917" y="4248083"/>
                </a:cubicBezTo>
                <a:cubicBezTo>
                  <a:pt x="2536675" y="4253943"/>
                  <a:pt x="2539345" y="4258924"/>
                  <a:pt x="2542925" y="4263026"/>
                </a:cubicBezTo>
                <a:cubicBezTo>
                  <a:pt x="2546506" y="4267129"/>
                  <a:pt x="2550983" y="4270254"/>
                  <a:pt x="2556355" y="4272403"/>
                </a:cubicBezTo>
                <a:cubicBezTo>
                  <a:pt x="2561726" y="4274551"/>
                  <a:pt x="2568026" y="4275626"/>
                  <a:pt x="2575254" y="4275626"/>
                </a:cubicBezTo>
                <a:cubicBezTo>
                  <a:pt x="2582676" y="4275626"/>
                  <a:pt x="2589204" y="4274405"/>
                  <a:pt x="2594836" y="4271963"/>
                </a:cubicBezTo>
                <a:cubicBezTo>
                  <a:pt x="2600468" y="4269521"/>
                  <a:pt x="2605156" y="4266119"/>
                  <a:pt x="2608900" y="4261757"/>
                </a:cubicBezTo>
                <a:cubicBezTo>
                  <a:pt x="2612644" y="4257394"/>
                  <a:pt x="2615461" y="4252202"/>
                  <a:pt x="2617349" y="4246179"/>
                </a:cubicBezTo>
                <a:cubicBezTo>
                  <a:pt x="2619237" y="4240156"/>
                  <a:pt x="2620181" y="4233563"/>
                  <a:pt x="2620181" y="4226401"/>
                </a:cubicBezTo>
                <a:cubicBezTo>
                  <a:pt x="2620181" y="4219043"/>
                  <a:pt x="2619286" y="4212434"/>
                  <a:pt x="2617495" y="4206574"/>
                </a:cubicBezTo>
                <a:cubicBezTo>
                  <a:pt x="2615705" y="4200714"/>
                  <a:pt x="2613019" y="4195733"/>
                  <a:pt x="2609437" y="4191631"/>
                </a:cubicBezTo>
                <a:cubicBezTo>
                  <a:pt x="2605856" y="4187529"/>
                  <a:pt x="2601380" y="4184403"/>
                  <a:pt x="2596008" y="4182255"/>
                </a:cubicBezTo>
                <a:cubicBezTo>
                  <a:pt x="2590636" y="4180106"/>
                  <a:pt x="2584337" y="4179032"/>
                  <a:pt x="2577109" y="4179032"/>
                </a:cubicBezTo>
                <a:close/>
                <a:moveTo>
                  <a:pt x="2422365" y="4179032"/>
                </a:moveTo>
                <a:cubicBezTo>
                  <a:pt x="2415919" y="4179032"/>
                  <a:pt x="2410092" y="4180155"/>
                  <a:pt x="2404883" y="4182401"/>
                </a:cubicBezTo>
                <a:cubicBezTo>
                  <a:pt x="2399674" y="4184648"/>
                  <a:pt x="2395230" y="4187871"/>
                  <a:pt x="2391551" y="4192070"/>
                </a:cubicBezTo>
                <a:cubicBezTo>
                  <a:pt x="2387872" y="4196270"/>
                  <a:pt x="2385056" y="4201381"/>
                  <a:pt x="2383103" y="4207404"/>
                </a:cubicBezTo>
                <a:cubicBezTo>
                  <a:pt x="2381150" y="4213427"/>
                  <a:pt x="2380173" y="4220215"/>
                  <a:pt x="2380173" y="4227768"/>
                </a:cubicBezTo>
                <a:cubicBezTo>
                  <a:pt x="2380173" y="4235712"/>
                  <a:pt x="2381117" y="4242679"/>
                  <a:pt x="2383005" y="4248669"/>
                </a:cubicBezTo>
                <a:cubicBezTo>
                  <a:pt x="2384893" y="4254660"/>
                  <a:pt x="2387693" y="4259641"/>
                  <a:pt x="2391405" y="4263612"/>
                </a:cubicBezTo>
                <a:cubicBezTo>
                  <a:pt x="2395116" y="4267584"/>
                  <a:pt x="2399690" y="4270580"/>
                  <a:pt x="2405127" y="4272598"/>
                </a:cubicBezTo>
                <a:cubicBezTo>
                  <a:pt x="2410564" y="4274616"/>
                  <a:pt x="2416896" y="4275626"/>
                  <a:pt x="2424123" y="4275626"/>
                </a:cubicBezTo>
                <a:cubicBezTo>
                  <a:pt x="2428291" y="4275626"/>
                  <a:pt x="2432214" y="4275316"/>
                  <a:pt x="2435893" y="4274698"/>
                </a:cubicBezTo>
                <a:cubicBezTo>
                  <a:pt x="2439571" y="4274079"/>
                  <a:pt x="2442811" y="4273379"/>
                  <a:pt x="2445610" y="4272598"/>
                </a:cubicBezTo>
                <a:cubicBezTo>
                  <a:pt x="2448410" y="4271817"/>
                  <a:pt x="2450690" y="4271019"/>
                  <a:pt x="2452448" y="4270205"/>
                </a:cubicBezTo>
                <a:cubicBezTo>
                  <a:pt x="2454206" y="4269391"/>
                  <a:pt x="2455264" y="4268805"/>
                  <a:pt x="2455622" y="4268447"/>
                </a:cubicBezTo>
                <a:cubicBezTo>
                  <a:pt x="2455979" y="4268089"/>
                  <a:pt x="2456273" y="4267715"/>
                  <a:pt x="2456500" y="4267324"/>
                </a:cubicBezTo>
                <a:cubicBezTo>
                  <a:pt x="2456728" y="4266933"/>
                  <a:pt x="2456891" y="4266494"/>
                  <a:pt x="2456989" y="4266005"/>
                </a:cubicBezTo>
                <a:cubicBezTo>
                  <a:pt x="2457087" y="4265517"/>
                  <a:pt x="2457168" y="4264964"/>
                  <a:pt x="2457233" y="4264345"/>
                </a:cubicBezTo>
                <a:cubicBezTo>
                  <a:pt x="2457298" y="4263726"/>
                  <a:pt x="2457331" y="4262994"/>
                  <a:pt x="2457331" y="4262147"/>
                </a:cubicBezTo>
                <a:cubicBezTo>
                  <a:pt x="2457331" y="4260975"/>
                  <a:pt x="2457281" y="4259982"/>
                  <a:pt x="2457183" y="4259169"/>
                </a:cubicBezTo>
                <a:cubicBezTo>
                  <a:pt x="2457086" y="4258355"/>
                  <a:pt x="2456938" y="4257720"/>
                  <a:pt x="2456742" y="4257264"/>
                </a:cubicBezTo>
                <a:cubicBezTo>
                  <a:pt x="2456545" y="4256808"/>
                  <a:pt x="2456267" y="4256466"/>
                  <a:pt x="2455908" y="4256239"/>
                </a:cubicBezTo>
                <a:cubicBezTo>
                  <a:pt x="2455548" y="4256011"/>
                  <a:pt x="2455139" y="4255897"/>
                  <a:pt x="2454681" y="4255897"/>
                </a:cubicBezTo>
                <a:cubicBezTo>
                  <a:pt x="2453896" y="4255897"/>
                  <a:pt x="2452735" y="4256239"/>
                  <a:pt x="2451197" y="4256922"/>
                </a:cubicBezTo>
                <a:cubicBezTo>
                  <a:pt x="2449659" y="4257606"/>
                  <a:pt x="2447696" y="4258371"/>
                  <a:pt x="2445307" y="4259217"/>
                </a:cubicBezTo>
                <a:cubicBezTo>
                  <a:pt x="2442920" y="4260064"/>
                  <a:pt x="2440089" y="4260829"/>
                  <a:pt x="2436818" y="4261513"/>
                </a:cubicBezTo>
                <a:cubicBezTo>
                  <a:pt x="2433547" y="4262196"/>
                  <a:pt x="2429817" y="4262538"/>
                  <a:pt x="2425630" y="4262538"/>
                </a:cubicBezTo>
                <a:cubicBezTo>
                  <a:pt x="2420330" y="4262538"/>
                  <a:pt x="2415848" y="4261789"/>
                  <a:pt x="2412184" y="4260292"/>
                </a:cubicBezTo>
                <a:cubicBezTo>
                  <a:pt x="2408520" y="4258794"/>
                  <a:pt x="2405543" y="4256645"/>
                  <a:pt x="2403253" y="4253846"/>
                </a:cubicBezTo>
                <a:cubicBezTo>
                  <a:pt x="2400963" y="4251046"/>
                  <a:pt x="2399327" y="4247693"/>
                  <a:pt x="2398346" y="4243786"/>
                </a:cubicBezTo>
                <a:cubicBezTo>
                  <a:pt x="2397365" y="4239879"/>
                  <a:pt x="2396874" y="4235484"/>
                  <a:pt x="2396874" y="4230601"/>
                </a:cubicBezTo>
                <a:lnTo>
                  <a:pt x="2454762" y="4230601"/>
                </a:lnTo>
                <a:cubicBezTo>
                  <a:pt x="2456398" y="4230601"/>
                  <a:pt x="2457854" y="4230063"/>
                  <a:pt x="2459129" y="4228989"/>
                </a:cubicBezTo>
                <a:cubicBezTo>
                  <a:pt x="2460404" y="4227915"/>
                  <a:pt x="2461042" y="4226108"/>
                  <a:pt x="2461042" y="4223568"/>
                </a:cubicBezTo>
                <a:lnTo>
                  <a:pt x="2461042" y="4220638"/>
                </a:lnTo>
                <a:cubicBezTo>
                  <a:pt x="2461042" y="4214908"/>
                  <a:pt x="2460310" y="4209520"/>
                  <a:pt x="2458845" y="4204474"/>
                </a:cubicBezTo>
                <a:cubicBezTo>
                  <a:pt x="2457380" y="4199428"/>
                  <a:pt x="2455085" y="4195033"/>
                  <a:pt x="2451959" y="4191289"/>
                </a:cubicBezTo>
                <a:cubicBezTo>
                  <a:pt x="2448833" y="4187545"/>
                  <a:pt x="2444845" y="4184566"/>
                  <a:pt x="2439994" y="4182352"/>
                </a:cubicBezTo>
                <a:cubicBezTo>
                  <a:pt x="2435144" y="4180139"/>
                  <a:pt x="2429267" y="4179032"/>
                  <a:pt x="2422365" y="4179032"/>
                </a:cubicBezTo>
                <a:close/>
                <a:moveTo>
                  <a:pt x="2224587" y="4179032"/>
                </a:moveTo>
                <a:cubicBezTo>
                  <a:pt x="2222698" y="4179032"/>
                  <a:pt x="2220826" y="4179276"/>
                  <a:pt x="2218971" y="4179764"/>
                </a:cubicBezTo>
                <a:cubicBezTo>
                  <a:pt x="2217115" y="4180252"/>
                  <a:pt x="2215243" y="4181131"/>
                  <a:pt x="2213355" y="4182401"/>
                </a:cubicBezTo>
                <a:cubicBezTo>
                  <a:pt x="2211467" y="4183671"/>
                  <a:pt x="2209464" y="4185413"/>
                  <a:pt x="2207348" y="4187626"/>
                </a:cubicBezTo>
                <a:cubicBezTo>
                  <a:pt x="2205232" y="4189840"/>
                  <a:pt x="2202969" y="4192705"/>
                  <a:pt x="2200561" y="4196221"/>
                </a:cubicBezTo>
                <a:lnTo>
                  <a:pt x="2200561" y="4183427"/>
                </a:lnTo>
                <a:cubicBezTo>
                  <a:pt x="2200561" y="4182906"/>
                  <a:pt x="2200446" y="4182466"/>
                  <a:pt x="2200219" y="4182108"/>
                </a:cubicBezTo>
                <a:cubicBezTo>
                  <a:pt x="2199991" y="4181750"/>
                  <a:pt x="2199616" y="4181424"/>
                  <a:pt x="2199095" y="4181131"/>
                </a:cubicBezTo>
                <a:cubicBezTo>
                  <a:pt x="2198574" y="4180838"/>
                  <a:pt x="2197842" y="4180643"/>
                  <a:pt x="2196898" y="4180545"/>
                </a:cubicBezTo>
                <a:cubicBezTo>
                  <a:pt x="2195954" y="4180448"/>
                  <a:pt x="2194765" y="4180399"/>
                  <a:pt x="2193333" y="4180399"/>
                </a:cubicBezTo>
                <a:cubicBezTo>
                  <a:pt x="2191835" y="4180399"/>
                  <a:pt x="2190631" y="4180448"/>
                  <a:pt x="2189719" y="4180545"/>
                </a:cubicBezTo>
                <a:cubicBezTo>
                  <a:pt x="2188808" y="4180643"/>
                  <a:pt x="2188059" y="4180838"/>
                  <a:pt x="2187473" y="4181131"/>
                </a:cubicBezTo>
                <a:cubicBezTo>
                  <a:pt x="2186887" y="4181424"/>
                  <a:pt x="2186496" y="4181750"/>
                  <a:pt x="2186301" y="4182108"/>
                </a:cubicBezTo>
                <a:cubicBezTo>
                  <a:pt x="2186105" y="4182466"/>
                  <a:pt x="2186008" y="4182906"/>
                  <a:pt x="2186008" y="4183427"/>
                </a:cubicBezTo>
                <a:lnTo>
                  <a:pt x="2186008" y="4271328"/>
                </a:lnTo>
                <a:cubicBezTo>
                  <a:pt x="2186008" y="4271849"/>
                  <a:pt x="2186122" y="4272289"/>
                  <a:pt x="2186350" y="4272647"/>
                </a:cubicBezTo>
                <a:cubicBezTo>
                  <a:pt x="2186577" y="4273005"/>
                  <a:pt x="2187001" y="4273314"/>
                  <a:pt x="2187619" y="4273575"/>
                </a:cubicBezTo>
                <a:cubicBezTo>
                  <a:pt x="2188238" y="4273835"/>
                  <a:pt x="2189068" y="4274030"/>
                  <a:pt x="2190110" y="4274161"/>
                </a:cubicBezTo>
                <a:cubicBezTo>
                  <a:pt x="2191152" y="4274291"/>
                  <a:pt x="2192454" y="4274356"/>
                  <a:pt x="2194016" y="4274356"/>
                </a:cubicBezTo>
                <a:cubicBezTo>
                  <a:pt x="2195644" y="4274356"/>
                  <a:pt x="2196979" y="4274291"/>
                  <a:pt x="2198021" y="4274161"/>
                </a:cubicBezTo>
                <a:cubicBezTo>
                  <a:pt x="2199063" y="4274030"/>
                  <a:pt x="2199876" y="4273835"/>
                  <a:pt x="2200462" y="4273575"/>
                </a:cubicBezTo>
                <a:cubicBezTo>
                  <a:pt x="2201049" y="4273314"/>
                  <a:pt x="2201472" y="4273005"/>
                  <a:pt x="2201732" y="4272647"/>
                </a:cubicBezTo>
                <a:cubicBezTo>
                  <a:pt x="2201993" y="4272289"/>
                  <a:pt x="2202123" y="4271849"/>
                  <a:pt x="2202123" y="4271328"/>
                </a:cubicBezTo>
                <a:lnTo>
                  <a:pt x="2202123" y="4213509"/>
                </a:lnTo>
                <a:cubicBezTo>
                  <a:pt x="2204402" y="4209927"/>
                  <a:pt x="2206485" y="4206900"/>
                  <a:pt x="2208374" y="4204425"/>
                </a:cubicBezTo>
                <a:cubicBezTo>
                  <a:pt x="2210262" y="4201951"/>
                  <a:pt x="2212069" y="4199965"/>
                  <a:pt x="2213794" y="4198468"/>
                </a:cubicBezTo>
                <a:cubicBezTo>
                  <a:pt x="2215520" y="4196970"/>
                  <a:pt x="2217164" y="4195896"/>
                  <a:pt x="2218727" y="4195245"/>
                </a:cubicBezTo>
                <a:cubicBezTo>
                  <a:pt x="2220289" y="4194593"/>
                  <a:pt x="2221885" y="4194268"/>
                  <a:pt x="2223512" y="4194268"/>
                </a:cubicBezTo>
                <a:cubicBezTo>
                  <a:pt x="2224880" y="4194268"/>
                  <a:pt x="2226150" y="4194398"/>
                  <a:pt x="2227321" y="4194659"/>
                </a:cubicBezTo>
                <a:cubicBezTo>
                  <a:pt x="2228493" y="4194919"/>
                  <a:pt x="2229552" y="4195196"/>
                  <a:pt x="2230496" y="4195489"/>
                </a:cubicBezTo>
                <a:cubicBezTo>
                  <a:pt x="2231440" y="4195782"/>
                  <a:pt x="2232287" y="4196075"/>
                  <a:pt x="2233035" y="4196368"/>
                </a:cubicBezTo>
                <a:cubicBezTo>
                  <a:pt x="2233784" y="4196661"/>
                  <a:pt x="2234419" y="4196807"/>
                  <a:pt x="2234940" y="4196807"/>
                </a:cubicBezTo>
                <a:cubicBezTo>
                  <a:pt x="2235461" y="4196807"/>
                  <a:pt x="2235868" y="4196661"/>
                  <a:pt x="2236160" y="4196368"/>
                </a:cubicBezTo>
                <a:cubicBezTo>
                  <a:pt x="2236453" y="4196075"/>
                  <a:pt x="2236698" y="4195652"/>
                  <a:pt x="2236893" y="4195098"/>
                </a:cubicBezTo>
                <a:cubicBezTo>
                  <a:pt x="2237088" y="4194545"/>
                  <a:pt x="2237219" y="4193780"/>
                  <a:pt x="2237284" y="4192803"/>
                </a:cubicBezTo>
                <a:cubicBezTo>
                  <a:pt x="2237349" y="4191826"/>
                  <a:pt x="2237381" y="4190622"/>
                  <a:pt x="2237381" y="4189189"/>
                </a:cubicBezTo>
                <a:cubicBezTo>
                  <a:pt x="2237381" y="4187692"/>
                  <a:pt x="2237365" y="4186503"/>
                  <a:pt x="2237332" y="4185624"/>
                </a:cubicBezTo>
                <a:cubicBezTo>
                  <a:pt x="2237300" y="4184745"/>
                  <a:pt x="2237235" y="4184078"/>
                  <a:pt x="2237137" y="4183622"/>
                </a:cubicBezTo>
                <a:cubicBezTo>
                  <a:pt x="2237039" y="4183166"/>
                  <a:pt x="2236926" y="4182792"/>
                  <a:pt x="2236796" y="4182499"/>
                </a:cubicBezTo>
                <a:cubicBezTo>
                  <a:pt x="2236665" y="4182206"/>
                  <a:pt x="2236405" y="4181897"/>
                  <a:pt x="2236014" y="4181571"/>
                </a:cubicBezTo>
                <a:cubicBezTo>
                  <a:pt x="2235623" y="4181245"/>
                  <a:pt x="2234956" y="4180920"/>
                  <a:pt x="2234012" y="4180594"/>
                </a:cubicBezTo>
                <a:cubicBezTo>
                  <a:pt x="2233067" y="4180269"/>
                  <a:pt x="2232009" y="4179976"/>
                  <a:pt x="2230837" y="4179715"/>
                </a:cubicBezTo>
                <a:cubicBezTo>
                  <a:pt x="2229666" y="4179455"/>
                  <a:pt x="2228543" y="4179276"/>
                  <a:pt x="2227468" y="4179178"/>
                </a:cubicBezTo>
                <a:cubicBezTo>
                  <a:pt x="2226394" y="4179080"/>
                  <a:pt x="2225433" y="4179032"/>
                  <a:pt x="2224587" y="4179032"/>
                </a:cubicBezTo>
                <a:close/>
                <a:moveTo>
                  <a:pt x="2126649" y="4179032"/>
                </a:moveTo>
                <a:cubicBezTo>
                  <a:pt x="2123718" y="4179032"/>
                  <a:pt x="2120935" y="4179373"/>
                  <a:pt x="2118298" y="4180057"/>
                </a:cubicBezTo>
                <a:cubicBezTo>
                  <a:pt x="2115661" y="4180741"/>
                  <a:pt x="2113089" y="4181750"/>
                  <a:pt x="2110583" y="4183085"/>
                </a:cubicBezTo>
                <a:cubicBezTo>
                  <a:pt x="2108076" y="4184420"/>
                  <a:pt x="2105585" y="4186096"/>
                  <a:pt x="2103111" y="4188115"/>
                </a:cubicBezTo>
                <a:cubicBezTo>
                  <a:pt x="2100636" y="4190133"/>
                  <a:pt x="2098064" y="4192510"/>
                  <a:pt x="2095395" y="4195245"/>
                </a:cubicBezTo>
                <a:lnTo>
                  <a:pt x="2095395" y="4183427"/>
                </a:lnTo>
                <a:cubicBezTo>
                  <a:pt x="2095395" y="4182841"/>
                  <a:pt x="2095281" y="4182369"/>
                  <a:pt x="2095053" y="4182010"/>
                </a:cubicBezTo>
                <a:cubicBezTo>
                  <a:pt x="2094825" y="4181652"/>
                  <a:pt x="2094418" y="4181343"/>
                  <a:pt x="2093832" y="4181083"/>
                </a:cubicBezTo>
                <a:cubicBezTo>
                  <a:pt x="2093246" y="4180822"/>
                  <a:pt x="2092513" y="4180643"/>
                  <a:pt x="2091634" y="4180545"/>
                </a:cubicBezTo>
                <a:cubicBezTo>
                  <a:pt x="2090755" y="4180448"/>
                  <a:pt x="2089632" y="4180399"/>
                  <a:pt x="2088265" y="4180399"/>
                </a:cubicBezTo>
                <a:cubicBezTo>
                  <a:pt x="2086963" y="4180399"/>
                  <a:pt x="2085856" y="4180448"/>
                  <a:pt x="2084944" y="4180545"/>
                </a:cubicBezTo>
                <a:cubicBezTo>
                  <a:pt x="2084032" y="4180643"/>
                  <a:pt x="2083284" y="4180822"/>
                  <a:pt x="2082698" y="4181083"/>
                </a:cubicBezTo>
                <a:cubicBezTo>
                  <a:pt x="2082112" y="4181343"/>
                  <a:pt x="2081722" y="4181652"/>
                  <a:pt x="2081526" y="4182010"/>
                </a:cubicBezTo>
                <a:cubicBezTo>
                  <a:pt x="2081331" y="4182369"/>
                  <a:pt x="2081233" y="4182841"/>
                  <a:pt x="2081233" y="4183427"/>
                </a:cubicBezTo>
                <a:lnTo>
                  <a:pt x="2081233" y="4306196"/>
                </a:lnTo>
                <a:cubicBezTo>
                  <a:pt x="2081233" y="4306717"/>
                  <a:pt x="2081347" y="4307173"/>
                  <a:pt x="2081575" y="4307563"/>
                </a:cubicBezTo>
                <a:cubicBezTo>
                  <a:pt x="2081802" y="4307954"/>
                  <a:pt x="2082225" y="4308280"/>
                  <a:pt x="2082845" y="4308540"/>
                </a:cubicBezTo>
                <a:cubicBezTo>
                  <a:pt x="2083463" y="4308800"/>
                  <a:pt x="2084294" y="4308996"/>
                  <a:pt x="2085335" y="4309126"/>
                </a:cubicBezTo>
                <a:cubicBezTo>
                  <a:pt x="2086377" y="4309256"/>
                  <a:pt x="2087679" y="4309321"/>
                  <a:pt x="2089241" y="4309321"/>
                </a:cubicBezTo>
                <a:cubicBezTo>
                  <a:pt x="2090869" y="4309321"/>
                  <a:pt x="2092204" y="4309256"/>
                  <a:pt x="2093246" y="4309126"/>
                </a:cubicBezTo>
                <a:cubicBezTo>
                  <a:pt x="2094288" y="4308996"/>
                  <a:pt x="2095102" y="4308800"/>
                  <a:pt x="2095688" y="4308540"/>
                </a:cubicBezTo>
                <a:cubicBezTo>
                  <a:pt x="2096274" y="4308280"/>
                  <a:pt x="2096697" y="4307954"/>
                  <a:pt x="2096957" y="4307563"/>
                </a:cubicBezTo>
                <a:cubicBezTo>
                  <a:pt x="2097218" y="4307173"/>
                  <a:pt x="2097348" y="4306717"/>
                  <a:pt x="2097348" y="4306196"/>
                </a:cubicBezTo>
                <a:lnTo>
                  <a:pt x="2097348" y="4262245"/>
                </a:lnTo>
                <a:cubicBezTo>
                  <a:pt x="2099692" y="4264524"/>
                  <a:pt x="2101906" y="4266510"/>
                  <a:pt x="2103990" y="4268203"/>
                </a:cubicBezTo>
                <a:cubicBezTo>
                  <a:pt x="2106074" y="4269896"/>
                  <a:pt x="2108173" y="4271296"/>
                  <a:pt x="2110289" y="4272403"/>
                </a:cubicBezTo>
                <a:cubicBezTo>
                  <a:pt x="2112405" y="4273510"/>
                  <a:pt x="2114571" y="4274323"/>
                  <a:pt x="2116784" y="4274844"/>
                </a:cubicBezTo>
                <a:cubicBezTo>
                  <a:pt x="2118998" y="4275365"/>
                  <a:pt x="2121407" y="4275626"/>
                  <a:pt x="2124011" y="4275626"/>
                </a:cubicBezTo>
                <a:cubicBezTo>
                  <a:pt x="2130132" y="4275626"/>
                  <a:pt x="2135569" y="4274470"/>
                  <a:pt x="2140322" y="4272158"/>
                </a:cubicBezTo>
                <a:cubicBezTo>
                  <a:pt x="2145075" y="4269847"/>
                  <a:pt x="2149064" y="4266559"/>
                  <a:pt x="2152286" y="4262294"/>
                </a:cubicBezTo>
                <a:cubicBezTo>
                  <a:pt x="2155510" y="4258029"/>
                  <a:pt x="2157952" y="4252836"/>
                  <a:pt x="2159612" y="4246716"/>
                </a:cubicBezTo>
                <a:cubicBezTo>
                  <a:pt x="2161272" y="4240595"/>
                  <a:pt x="2162102" y="4233693"/>
                  <a:pt x="2162102" y="4226010"/>
                </a:cubicBezTo>
                <a:cubicBezTo>
                  <a:pt x="2162102" y="4219629"/>
                  <a:pt x="2161451" y="4213590"/>
                  <a:pt x="2160149" y="4207893"/>
                </a:cubicBezTo>
                <a:cubicBezTo>
                  <a:pt x="2158847" y="4202195"/>
                  <a:pt x="2156780" y="4197198"/>
                  <a:pt x="2153947" y="4192901"/>
                </a:cubicBezTo>
                <a:cubicBezTo>
                  <a:pt x="2151114" y="4188603"/>
                  <a:pt x="2147452" y="4185217"/>
                  <a:pt x="2142959" y="4182743"/>
                </a:cubicBezTo>
                <a:cubicBezTo>
                  <a:pt x="2138466" y="4180269"/>
                  <a:pt x="2133030" y="4179032"/>
                  <a:pt x="2126649" y="4179032"/>
                </a:cubicBezTo>
                <a:close/>
                <a:moveTo>
                  <a:pt x="1925312" y="4164046"/>
                </a:moveTo>
                <a:cubicBezTo>
                  <a:pt x="1917424" y="4164046"/>
                  <a:pt x="1910336" y="4165349"/>
                  <a:pt x="1904048" y="4167953"/>
                </a:cubicBezTo>
                <a:cubicBezTo>
                  <a:pt x="1897760" y="4170558"/>
                  <a:pt x="1892421" y="4174334"/>
                  <a:pt x="1888030" y="4179283"/>
                </a:cubicBezTo>
                <a:cubicBezTo>
                  <a:pt x="1883640" y="4184231"/>
                  <a:pt x="1880291" y="4190259"/>
                  <a:pt x="1877985" y="4197365"/>
                </a:cubicBezTo>
                <a:cubicBezTo>
                  <a:pt x="1875678" y="4204472"/>
                  <a:pt x="1874524" y="4212453"/>
                  <a:pt x="1874524" y="4221308"/>
                </a:cubicBezTo>
                <a:cubicBezTo>
                  <a:pt x="1874524" y="4230610"/>
                  <a:pt x="1875622" y="4238721"/>
                  <a:pt x="1877817" y="4245641"/>
                </a:cubicBezTo>
                <a:cubicBezTo>
                  <a:pt x="1880012" y="4252562"/>
                  <a:pt x="1883343" y="4258292"/>
                  <a:pt x="1887808" y="4262831"/>
                </a:cubicBezTo>
                <a:cubicBezTo>
                  <a:pt x="1892272" y="4267370"/>
                  <a:pt x="1897835" y="4270756"/>
                  <a:pt x="1904495" y="4272989"/>
                </a:cubicBezTo>
                <a:cubicBezTo>
                  <a:pt x="1911155" y="4275221"/>
                  <a:pt x="1918913" y="4276337"/>
                  <a:pt x="1927768" y="4276337"/>
                </a:cubicBezTo>
                <a:cubicBezTo>
                  <a:pt x="1932679" y="4276337"/>
                  <a:pt x="1937293" y="4276021"/>
                  <a:pt x="1941609" y="4275389"/>
                </a:cubicBezTo>
                <a:cubicBezTo>
                  <a:pt x="1945925" y="4274756"/>
                  <a:pt x="1949757" y="4274012"/>
                  <a:pt x="1953106" y="4273156"/>
                </a:cubicBezTo>
                <a:cubicBezTo>
                  <a:pt x="1956454" y="4272300"/>
                  <a:pt x="1959207" y="4271426"/>
                  <a:pt x="1961366" y="4270533"/>
                </a:cubicBezTo>
                <a:cubicBezTo>
                  <a:pt x="1963524" y="4269640"/>
                  <a:pt x="1964844" y="4268933"/>
                  <a:pt x="1965328" y="4268412"/>
                </a:cubicBezTo>
                <a:cubicBezTo>
                  <a:pt x="1965812" y="4267891"/>
                  <a:pt x="1966202" y="4267352"/>
                  <a:pt x="1966500" y="4266794"/>
                </a:cubicBezTo>
                <a:cubicBezTo>
                  <a:pt x="1966798" y="4266236"/>
                  <a:pt x="1967021" y="4265547"/>
                  <a:pt x="1967170" y="4264729"/>
                </a:cubicBezTo>
                <a:cubicBezTo>
                  <a:pt x="1967319" y="4263910"/>
                  <a:pt x="1967430" y="4262924"/>
                  <a:pt x="1967505" y="4261771"/>
                </a:cubicBezTo>
                <a:cubicBezTo>
                  <a:pt x="1967579" y="4260617"/>
                  <a:pt x="1967617" y="4259222"/>
                  <a:pt x="1967617" y="4257585"/>
                </a:cubicBezTo>
                <a:cubicBezTo>
                  <a:pt x="1967617" y="4255725"/>
                  <a:pt x="1967560" y="4254181"/>
                  <a:pt x="1967449" y="4252953"/>
                </a:cubicBezTo>
                <a:cubicBezTo>
                  <a:pt x="1967337" y="4251725"/>
                  <a:pt x="1967133" y="4250776"/>
                  <a:pt x="1966835" y="4250106"/>
                </a:cubicBezTo>
                <a:cubicBezTo>
                  <a:pt x="1966537" y="4249437"/>
                  <a:pt x="1966166" y="4248972"/>
                  <a:pt x="1965719" y="4248711"/>
                </a:cubicBezTo>
                <a:cubicBezTo>
                  <a:pt x="1965272" y="4248451"/>
                  <a:pt x="1964714" y="4248320"/>
                  <a:pt x="1964044" y="4248320"/>
                </a:cubicBezTo>
                <a:cubicBezTo>
                  <a:pt x="1962929" y="4248320"/>
                  <a:pt x="1961477" y="4248674"/>
                  <a:pt x="1959691" y="4249381"/>
                </a:cubicBezTo>
                <a:cubicBezTo>
                  <a:pt x="1957905" y="4250088"/>
                  <a:pt x="1955654" y="4250869"/>
                  <a:pt x="1952938" y="4251725"/>
                </a:cubicBezTo>
                <a:cubicBezTo>
                  <a:pt x="1950222" y="4252581"/>
                  <a:pt x="1947003" y="4253362"/>
                  <a:pt x="1943283" y="4254069"/>
                </a:cubicBezTo>
                <a:cubicBezTo>
                  <a:pt x="1939562" y="4254776"/>
                  <a:pt x="1935246" y="4255129"/>
                  <a:pt x="1930335" y="4255129"/>
                </a:cubicBezTo>
                <a:cubicBezTo>
                  <a:pt x="1925498" y="4255129"/>
                  <a:pt x="1921350" y="4254497"/>
                  <a:pt x="1917889" y="4253232"/>
                </a:cubicBezTo>
                <a:cubicBezTo>
                  <a:pt x="1914429" y="4251967"/>
                  <a:pt x="1911601" y="4250125"/>
                  <a:pt x="1909406" y="4247706"/>
                </a:cubicBezTo>
                <a:cubicBezTo>
                  <a:pt x="1907211" y="4245288"/>
                  <a:pt x="1905611" y="4242349"/>
                  <a:pt x="1904606" y="4238888"/>
                </a:cubicBezTo>
                <a:cubicBezTo>
                  <a:pt x="1903602" y="4235428"/>
                  <a:pt x="1903099" y="4231577"/>
                  <a:pt x="1903099" y="4227336"/>
                </a:cubicBezTo>
                <a:lnTo>
                  <a:pt x="1963710" y="4227336"/>
                </a:lnTo>
                <a:cubicBezTo>
                  <a:pt x="1966388" y="4227336"/>
                  <a:pt x="1968491" y="4226517"/>
                  <a:pt x="1970016" y="4224880"/>
                </a:cubicBezTo>
                <a:cubicBezTo>
                  <a:pt x="1971542" y="4223243"/>
                  <a:pt x="1972305" y="4220713"/>
                  <a:pt x="1972305" y="4217290"/>
                </a:cubicBezTo>
                <a:lnTo>
                  <a:pt x="1972305" y="4212825"/>
                </a:lnTo>
                <a:cubicBezTo>
                  <a:pt x="1972305" y="4205830"/>
                  <a:pt x="1971411" y="4199356"/>
                  <a:pt x="1969625" y="4193403"/>
                </a:cubicBezTo>
                <a:cubicBezTo>
                  <a:pt x="1967840" y="4187450"/>
                  <a:pt x="1965049" y="4182297"/>
                  <a:pt x="1961254" y="4177943"/>
                </a:cubicBezTo>
                <a:cubicBezTo>
                  <a:pt x="1957459" y="4173590"/>
                  <a:pt x="1952603" y="4170186"/>
                  <a:pt x="1946687" y="4167730"/>
                </a:cubicBezTo>
                <a:cubicBezTo>
                  <a:pt x="1940771" y="4165274"/>
                  <a:pt x="1933647" y="4164046"/>
                  <a:pt x="1925312" y="4164046"/>
                </a:cubicBezTo>
                <a:close/>
                <a:moveTo>
                  <a:pt x="1820239" y="4164046"/>
                </a:moveTo>
                <a:cubicBezTo>
                  <a:pt x="1813988" y="4164046"/>
                  <a:pt x="1808352" y="4164828"/>
                  <a:pt x="1803329" y="4166391"/>
                </a:cubicBezTo>
                <a:cubicBezTo>
                  <a:pt x="1798305" y="4167953"/>
                  <a:pt x="1794046" y="4170148"/>
                  <a:pt x="1790548" y="4172976"/>
                </a:cubicBezTo>
                <a:cubicBezTo>
                  <a:pt x="1787051" y="4175804"/>
                  <a:pt x="1784372" y="4179208"/>
                  <a:pt x="1782511" y="4183189"/>
                </a:cubicBezTo>
                <a:cubicBezTo>
                  <a:pt x="1780651" y="4187171"/>
                  <a:pt x="1779721" y="4191542"/>
                  <a:pt x="1779721" y="4196305"/>
                </a:cubicBezTo>
                <a:cubicBezTo>
                  <a:pt x="1779721" y="4200993"/>
                  <a:pt x="1780409" y="4205011"/>
                  <a:pt x="1781786" y="4208360"/>
                </a:cubicBezTo>
                <a:cubicBezTo>
                  <a:pt x="1783162" y="4211709"/>
                  <a:pt x="1784986" y="4214574"/>
                  <a:pt x="1787255" y="4216955"/>
                </a:cubicBezTo>
                <a:cubicBezTo>
                  <a:pt x="1789525" y="4219336"/>
                  <a:pt x="1792092" y="4221345"/>
                  <a:pt x="1794957" y="4222982"/>
                </a:cubicBezTo>
                <a:cubicBezTo>
                  <a:pt x="1797822" y="4224620"/>
                  <a:pt x="1800761" y="4226071"/>
                  <a:pt x="1803775" y="4227336"/>
                </a:cubicBezTo>
                <a:cubicBezTo>
                  <a:pt x="1806789" y="4228601"/>
                  <a:pt x="1809729" y="4229754"/>
                  <a:pt x="1812593" y="4230796"/>
                </a:cubicBezTo>
                <a:cubicBezTo>
                  <a:pt x="1815458" y="4231838"/>
                  <a:pt x="1818026" y="4232954"/>
                  <a:pt x="1820295" y="4234145"/>
                </a:cubicBezTo>
                <a:cubicBezTo>
                  <a:pt x="1822565" y="4235335"/>
                  <a:pt x="1824388" y="4236730"/>
                  <a:pt x="1825765" y="4238330"/>
                </a:cubicBezTo>
                <a:cubicBezTo>
                  <a:pt x="1827141" y="4239930"/>
                  <a:pt x="1827829" y="4241846"/>
                  <a:pt x="1827829" y="4244079"/>
                </a:cubicBezTo>
                <a:cubicBezTo>
                  <a:pt x="1827829" y="4246014"/>
                  <a:pt x="1827457" y="4247725"/>
                  <a:pt x="1826714" y="4249213"/>
                </a:cubicBezTo>
                <a:cubicBezTo>
                  <a:pt x="1825969" y="4250702"/>
                  <a:pt x="1824872" y="4251929"/>
                  <a:pt x="1823420" y="4252897"/>
                </a:cubicBezTo>
                <a:cubicBezTo>
                  <a:pt x="1821969" y="4253864"/>
                  <a:pt x="1820258" y="4254608"/>
                  <a:pt x="1818286" y="4255129"/>
                </a:cubicBezTo>
                <a:cubicBezTo>
                  <a:pt x="1816314" y="4255650"/>
                  <a:pt x="1814063" y="4255911"/>
                  <a:pt x="1811533" y="4255911"/>
                </a:cubicBezTo>
                <a:cubicBezTo>
                  <a:pt x="1807514" y="4255911"/>
                  <a:pt x="1803924" y="4255427"/>
                  <a:pt x="1800761" y="4254460"/>
                </a:cubicBezTo>
                <a:cubicBezTo>
                  <a:pt x="1797599" y="4253492"/>
                  <a:pt x="1794827" y="4252450"/>
                  <a:pt x="1792446" y="4251334"/>
                </a:cubicBezTo>
                <a:cubicBezTo>
                  <a:pt x="1790065" y="4250218"/>
                  <a:pt x="1788074" y="4249195"/>
                  <a:pt x="1786474" y="4248265"/>
                </a:cubicBezTo>
                <a:cubicBezTo>
                  <a:pt x="1784874" y="4247334"/>
                  <a:pt x="1783665" y="4246869"/>
                  <a:pt x="1782847" y="4246869"/>
                </a:cubicBezTo>
                <a:cubicBezTo>
                  <a:pt x="1782176" y="4246869"/>
                  <a:pt x="1781619" y="4247000"/>
                  <a:pt x="1781172" y="4247260"/>
                </a:cubicBezTo>
                <a:cubicBezTo>
                  <a:pt x="1780725" y="4247520"/>
                  <a:pt x="1780353" y="4248041"/>
                  <a:pt x="1780056" y="4248823"/>
                </a:cubicBezTo>
                <a:cubicBezTo>
                  <a:pt x="1779758" y="4249604"/>
                  <a:pt x="1779535" y="4250646"/>
                  <a:pt x="1779386" y="4251948"/>
                </a:cubicBezTo>
                <a:cubicBezTo>
                  <a:pt x="1779238" y="4253250"/>
                  <a:pt x="1779163" y="4254980"/>
                  <a:pt x="1779163" y="4257138"/>
                </a:cubicBezTo>
                <a:cubicBezTo>
                  <a:pt x="1779163" y="4260413"/>
                  <a:pt x="1779386" y="4262887"/>
                  <a:pt x="1779833" y="4264561"/>
                </a:cubicBezTo>
                <a:cubicBezTo>
                  <a:pt x="1780279" y="4266236"/>
                  <a:pt x="1780912" y="4267463"/>
                  <a:pt x="1781730" y="4268245"/>
                </a:cubicBezTo>
                <a:cubicBezTo>
                  <a:pt x="1782549" y="4269026"/>
                  <a:pt x="1783851" y="4269863"/>
                  <a:pt x="1785637" y="4270756"/>
                </a:cubicBezTo>
                <a:cubicBezTo>
                  <a:pt x="1787423" y="4271649"/>
                  <a:pt x="1789655" y="4272524"/>
                  <a:pt x="1792334" y="4273379"/>
                </a:cubicBezTo>
                <a:cubicBezTo>
                  <a:pt x="1795013" y="4274235"/>
                  <a:pt x="1798046" y="4274942"/>
                  <a:pt x="1801431" y="4275500"/>
                </a:cubicBezTo>
                <a:cubicBezTo>
                  <a:pt x="1804817" y="4276058"/>
                  <a:pt x="1808371" y="4276337"/>
                  <a:pt x="1812091" y="4276337"/>
                </a:cubicBezTo>
                <a:cubicBezTo>
                  <a:pt x="1818268" y="4276337"/>
                  <a:pt x="1823997" y="4275612"/>
                  <a:pt x="1829280" y="4274161"/>
                </a:cubicBezTo>
                <a:cubicBezTo>
                  <a:pt x="1834564" y="4272710"/>
                  <a:pt x="1839140" y="4270533"/>
                  <a:pt x="1843010" y="4267631"/>
                </a:cubicBezTo>
                <a:cubicBezTo>
                  <a:pt x="1846879" y="4264729"/>
                  <a:pt x="1849875" y="4261120"/>
                  <a:pt x="1851995" y="4256804"/>
                </a:cubicBezTo>
                <a:cubicBezTo>
                  <a:pt x="1854116" y="4252488"/>
                  <a:pt x="1855176" y="4247502"/>
                  <a:pt x="1855176" y="4241846"/>
                </a:cubicBezTo>
                <a:cubicBezTo>
                  <a:pt x="1855176" y="4237307"/>
                  <a:pt x="1854470" y="4233382"/>
                  <a:pt x="1853056" y="4230070"/>
                </a:cubicBezTo>
                <a:cubicBezTo>
                  <a:pt x="1851642" y="4226759"/>
                  <a:pt x="1849782" y="4223913"/>
                  <a:pt x="1847475" y="4221531"/>
                </a:cubicBezTo>
                <a:cubicBezTo>
                  <a:pt x="1845168" y="4219150"/>
                  <a:pt x="1842545" y="4217141"/>
                  <a:pt x="1839606" y="4215504"/>
                </a:cubicBezTo>
                <a:cubicBezTo>
                  <a:pt x="1836666" y="4213867"/>
                  <a:pt x="1833690" y="4212434"/>
                  <a:pt x="1830676" y="4211206"/>
                </a:cubicBezTo>
                <a:cubicBezTo>
                  <a:pt x="1827662" y="4209979"/>
                  <a:pt x="1824685" y="4208844"/>
                  <a:pt x="1821746" y="4207802"/>
                </a:cubicBezTo>
                <a:cubicBezTo>
                  <a:pt x="1818807" y="4206760"/>
                  <a:pt x="1816184" y="4205644"/>
                  <a:pt x="1813877" y="4204453"/>
                </a:cubicBezTo>
                <a:cubicBezTo>
                  <a:pt x="1811570" y="4203263"/>
                  <a:pt x="1809710" y="4201886"/>
                  <a:pt x="1808296" y="4200323"/>
                </a:cubicBezTo>
                <a:cubicBezTo>
                  <a:pt x="1806882" y="4198761"/>
                  <a:pt x="1806175" y="4196826"/>
                  <a:pt x="1806175" y="4194519"/>
                </a:cubicBezTo>
                <a:cubicBezTo>
                  <a:pt x="1806175" y="4193031"/>
                  <a:pt x="1806473" y="4191635"/>
                  <a:pt x="1807068" y="4190333"/>
                </a:cubicBezTo>
                <a:cubicBezTo>
                  <a:pt x="1807663" y="4189031"/>
                  <a:pt x="1808556" y="4187896"/>
                  <a:pt x="1809747" y="4186929"/>
                </a:cubicBezTo>
                <a:cubicBezTo>
                  <a:pt x="1810938" y="4185961"/>
                  <a:pt x="1812463" y="4185217"/>
                  <a:pt x="1814323" y="4184696"/>
                </a:cubicBezTo>
                <a:cubicBezTo>
                  <a:pt x="1816184" y="4184175"/>
                  <a:pt x="1818379" y="4183915"/>
                  <a:pt x="1820909" y="4183915"/>
                </a:cubicBezTo>
                <a:cubicBezTo>
                  <a:pt x="1824481" y="4183915"/>
                  <a:pt x="1827662" y="4184306"/>
                  <a:pt x="1830453" y="4185087"/>
                </a:cubicBezTo>
                <a:cubicBezTo>
                  <a:pt x="1833244" y="4185868"/>
                  <a:pt x="1835699" y="4186706"/>
                  <a:pt x="1837820" y="4187599"/>
                </a:cubicBezTo>
                <a:cubicBezTo>
                  <a:pt x="1839940" y="4188491"/>
                  <a:pt x="1841708" y="4189329"/>
                  <a:pt x="1843121" y="4190110"/>
                </a:cubicBezTo>
                <a:cubicBezTo>
                  <a:pt x="1844536" y="4190891"/>
                  <a:pt x="1845577" y="4191282"/>
                  <a:pt x="1846247" y="4191282"/>
                </a:cubicBezTo>
                <a:cubicBezTo>
                  <a:pt x="1846843" y="4191282"/>
                  <a:pt x="1847363" y="4191152"/>
                  <a:pt x="1847810" y="4190891"/>
                </a:cubicBezTo>
                <a:cubicBezTo>
                  <a:pt x="1848256" y="4190631"/>
                  <a:pt x="1848610" y="4190129"/>
                  <a:pt x="1848870" y="4189384"/>
                </a:cubicBezTo>
                <a:cubicBezTo>
                  <a:pt x="1849131" y="4188640"/>
                  <a:pt x="1849316" y="4187636"/>
                  <a:pt x="1849428" y="4186371"/>
                </a:cubicBezTo>
                <a:cubicBezTo>
                  <a:pt x="1849540" y="4185106"/>
                  <a:pt x="1849596" y="4183469"/>
                  <a:pt x="1849596" y="4181459"/>
                </a:cubicBezTo>
                <a:cubicBezTo>
                  <a:pt x="1849596" y="4179748"/>
                  <a:pt x="1849540" y="4178315"/>
                  <a:pt x="1849428" y="4177162"/>
                </a:cubicBezTo>
                <a:cubicBezTo>
                  <a:pt x="1849316" y="4176009"/>
                  <a:pt x="1849186" y="4175041"/>
                  <a:pt x="1849037" y="4174260"/>
                </a:cubicBezTo>
                <a:cubicBezTo>
                  <a:pt x="1848888" y="4173478"/>
                  <a:pt x="1848666" y="4172809"/>
                  <a:pt x="1848368" y="4172251"/>
                </a:cubicBezTo>
                <a:cubicBezTo>
                  <a:pt x="1848071" y="4171693"/>
                  <a:pt x="1847568" y="4171134"/>
                  <a:pt x="1846861" y="4170576"/>
                </a:cubicBezTo>
                <a:cubicBezTo>
                  <a:pt x="1846154" y="4170018"/>
                  <a:pt x="1844982" y="4169348"/>
                  <a:pt x="1843345" y="4168567"/>
                </a:cubicBezTo>
                <a:cubicBezTo>
                  <a:pt x="1841708" y="4167786"/>
                  <a:pt x="1839699" y="4167060"/>
                  <a:pt x="1837318" y="4166391"/>
                </a:cubicBezTo>
                <a:cubicBezTo>
                  <a:pt x="1834936" y="4165721"/>
                  <a:pt x="1832276" y="4165163"/>
                  <a:pt x="1829336" y="4164716"/>
                </a:cubicBezTo>
                <a:cubicBezTo>
                  <a:pt x="1826397" y="4164270"/>
                  <a:pt x="1823365" y="4164046"/>
                  <a:pt x="1820239" y="4164046"/>
                </a:cubicBezTo>
                <a:close/>
                <a:moveTo>
                  <a:pt x="1709809" y="4164046"/>
                </a:moveTo>
                <a:cubicBezTo>
                  <a:pt x="1700656" y="4164046"/>
                  <a:pt x="1692675" y="4165423"/>
                  <a:pt x="1685866" y="4168176"/>
                </a:cubicBezTo>
                <a:cubicBezTo>
                  <a:pt x="1679057" y="4170930"/>
                  <a:pt x="1673383" y="4174818"/>
                  <a:pt x="1668844" y="4179841"/>
                </a:cubicBezTo>
                <a:cubicBezTo>
                  <a:pt x="1664305" y="4184864"/>
                  <a:pt x="1660900" y="4190891"/>
                  <a:pt x="1658631" y="4197923"/>
                </a:cubicBezTo>
                <a:cubicBezTo>
                  <a:pt x="1656361" y="4204956"/>
                  <a:pt x="1655226" y="4212713"/>
                  <a:pt x="1655226" y="4221196"/>
                </a:cubicBezTo>
                <a:cubicBezTo>
                  <a:pt x="1655226" y="4229977"/>
                  <a:pt x="1656268" y="4237791"/>
                  <a:pt x="1658351" y="4244637"/>
                </a:cubicBezTo>
                <a:cubicBezTo>
                  <a:pt x="1660435" y="4251483"/>
                  <a:pt x="1663635" y="4257250"/>
                  <a:pt x="1667951" y="4261938"/>
                </a:cubicBezTo>
                <a:cubicBezTo>
                  <a:pt x="1672267" y="4266626"/>
                  <a:pt x="1677699" y="4270198"/>
                  <a:pt x="1684247" y="4272654"/>
                </a:cubicBezTo>
                <a:cubicBezTo>
                  <a:pt x="1690796" y="4275109"/>
                  <a:pt x="1698498" y="4276337"/>
                  <a:pt x="1707353" y="4276337"/>
                </a:cubicBezTo>
                <a:cubicBezTo>
                  <a:pt x="1716506" y="4276337"/>
                  <a:pt x="1724506" y="4274961"/>
                  <a:pt x="1731352" y="4272207"/>
                </a:cubicBezTo>
                <a:cubicBezTo>
                  <a:pt x="1738198" y="4269454"/>
                  <a:pt x="1743891" y="4265547"/>
                  <a:pt x="1748430" y="4260487"/>
                </a:cubicBezTo>
                <a:cubicBezTo>
                  <a:pt x="1752969" y="4255427"/>
                  <a:pt x="1756355" y="4249399"/>
                  <a:pt x="1758587" y="4242404"/>
                </a:cubicBezTo>
                <a:cubicBezTo>
                  <a:pt x="1760820" y="4235410"/>
                  <a:pt x="1761936" y="4227670"/>
                  <a:pt x="1761936" y="4219187"/>
                </a:cubicBezTo>
                <a:cubicBezTo>
                  <a:pt x="1761936" y="4210332"/>
                  <a:pt x="1760894" y="4202481"/>
                  <a:pt x="1758810" y="4195635"/>
                </a:cubicBezTo>
                <a:cubicBezTo>
                  <a:pt x="1756727" y="4188789"/>
                  <a:pt x="1753546" y="4183022"/>
                  <a:pt x="1749267" y="4178334"/>
                </a:cubicBezTo>
                <a:cubicBezTo>
                  <a:pt x="1744988" y="4173646"/>
                  <a:pt x="1739575" y="4170093"/>
                  <a:pt x="1733026" y="4167674"/>
                </a:cubicBezTo>
                <a:cubicBezTo>
                  <a:pt x="1726478" y="4165256"/>
                  <a:pt x="1718738" y="4164046"/>
                  <a:pt x="1709809" y="4164046"/>
                </a:cubicBezTo>
                <a:close/>
                <a:moveTo>
                  <a:pt x="1326845" y="4161549"/>
                </a:moveTo>
                <a:lnTo>
                  <a:pt x="1327037" y="4161549"/>
                </a:lnTo>
                <a:lnTo>
                  <a:pt x="1327037" y="4230894"/>
                </a:lnTo>
                <a:lnTo>
                  <a:pt x="1286211" y="4230894"/>
                </a:lnTo>
                <a:close/>
                <a:moveTo>
                  <a:pt x="8693874" y="4156861"/>
                </a:moveTo>
                <a:cubicBezTo>
                  <a:pt x="8692312" y="4156861"/>
                  <a:pt x="8691010" y="4156926"/>
                  <a:pt x="8689968" y="4157056"/>
                </a:cubicBezTo>
                <a:cubicBezTo>
                  <a:pt x="8688926" y="4157186"/>
                  <a:pt x="8688096" y="4157398"/>
                  <a:pt x="8687477" y="4157691"/>
                </a:cubicBezTo>
                <a:cubicBezTo>
                  <a:pt x="8686859" y="4157984"/>
                  <a:pt x="8686436" y="4158326"/>
                  <a:pt x="8686208" y="4158717"/>
                </a:cubicBezTo>
                <a:cubicBezTo>
                  <a:pt x="8685980" y="4159107"/>
                  <a:pt x="8685866" y="4159530"/>
                  <a:pt x="8685866" y="4159986"/>
                </a:cubicBezTo>
                <a:lnTo>
                  <a:pt x="8685866" y="4180887"/>
                </a:lnTo>
                <a:lnTo>
                  <a:pt x="8673657" y="4180887"/>
                </a:lnTo>
                <a:cubicBezTo>
                  <a:pt x="8673136" y="4180887"/>
                  <a:pt x="8672664" y="4181001"/>
                  <a:pt x="8672241" y="4181229"/>
                </a:cubicBezTo>
                <a:cubicBezTo>
                  <a:pt x="8671818" y="4181457"/>
                  <a:pt x="8671476" y="4181848"/>
                  <a:pt x="8671216" y="4182401"/>
                </a:cubicBezTo>
                <a:cubicBezTo>
                  <a:pt x="8670956" y="4182955"/>
                  <a:pt x="8670744" y="4183655"/>
                  <a:pt x="8670580" y="4184501"/>
                </a:cubicBezTo>
                <a:cubicBezTo>
                  <a:pt x="8670418" y="4185347"/>
                  <a:pt x="8670336" y="4186389"/>
                  <a:pt x="8670336" y="4187626"/>
                </a:cubicBezTo>
                <a:cubicBezTo>
                  <a:pt x="8670336" y="4189970"/>
                  <a:pt x="8670630" y="4191663"/>
                  <a:pt x="8671216" y="4192705"/>
                </a:cubicBezTo>
                <a:cubicBezTo>
                  <a:pt x="8671802" y="4193747"/>
                  <a:pt x="8672582" y="4194268"/>
                  <a:pt x="8673560" y="4194268"/>
                </a:cubicBezTo>
                <a:lnTo>
                  <a:pt x="8685866" y="4194268"/>
                </a:lnTo>
                <a:lnTo>
                  <a:pt x="8685866" y="4245641"/>
                </a:lnTo>
                <a:cubicBezTo>
                  <a:pt x="8685866" y="4250720"/>
                  <a:pt x="8686338" y="4255132"/>
                  <a:pt x="8687282" y="4258876"/>
                </a:cubicBezTo>
                <a:cubicBezTo>
                  <a:pt x="8688226" y="4262620"/>
                  <a:pt x="8689740" y="4265712"/>
                  <a:pt x="8691824" y="4268154"/>
                </a:cubicBezTo>
                <a:cubicBezTo>
                  <a:pt x="8693908" y="4270596"/>
                  <a:pt x="8696577" y="4272419"/>
                  <a:pt x="8699832" y="4273624"/>
                </a:cubicBezTo>
                <a:cubicBezTo>
                  <a:pt x="8703088" y="4274828"/>
                  <a:pt x="8706995" y="4275430"/>
                  <a:pt x="8711552" y="4275430"/>
                </a:cubicBezTo>
                <a:cubicBezTo>
                  <a:pt x="8713050" y="4275430"/>
                  <a:pt x="8714548" y="4275333"/>
                  <a:pt x="8716045" y="4275137"/>
                </a:cubicBezTo>
                <a:cubicBezTo>
                  <a:pt x="8717543" y="4274942"/>
                  <a:pt x="8718960" y="4274698"/>
                  <a:pt x="8720294" y="4274405"/>
                </a:cubicBezTo>
                <a:cubicBezTo>
                  <a:pt x="8721629" y="4274112"/>
                  <a:pt x="8722818" y="4273737"/>
                  <a:pt x="8723858" y="4273282"/>
                </a:cubicBezTo>
                <a:cubicBezTo>
                  <a:pt x="8724901" y="4272826"/>
                  <a:pt x="8725682" y="4272338"/>
                  <a:pt x="8726202" y="4271817"/>
                </a:cubicBezTo>
                <a:cubicBezTo>
                  <a:pt x="8726724" y="4271296"/>
                  <a:pt x="8727115" y="4270482"/>
                  <a:pt x="8727374" y="4269375"/>
                </a:cubicBezTo>
                <a:cubicBezTo>
                  <a:pt x="8727636" y="4268268"/>
                  <a:pt x="8727766" y="4266770"/>
                  <a:pt x="8727766" y="4264882"/>
                </a:cubicBezTo>
                <a:cubicBezTo>
                  <a:pt x="8727766" y="4263710"/>
                  <a:pt x="8727701" y="4262733"/>
                  <a:pt x="8727570" y="4261952"/>
                </a:cubicBezTo>
                <a:cubicBezTo>
                  <a:pt x="8727440" y="4261171"/>
                  <a:pt x="8727294" y="4260552"/>
                  <a:pt x="8727130" y="4260096"/>
                </a:cubicBezTo>
                <a:cubicBezTo>
                  <a:pt x="8726968" y="4259641"/>
                  <a:pt x="8726740" y="4259331"/>
                  <a:pt x="8726447" y="4259169"/>
                </a:cubicBezTo>
                <a:cubicBezTo>
                  <a:pt x="8726154" y="4259006"/>
                  <a:pt x="8725845" y="4258924"/>
                  <a:pt x="8725519" y="4258924"/>
                </a:cubicBezTo>
                <a:cubicBezTo>
                  <a:pt x="8724998" y="4258924"/>
                  <a:pt x="8724412" y="4259071"/>
                  <a:pt x="8723761" y="4259364"/>
                </a:cubicBezTo>
                <a:cubicBezTo>
                  <a:pt x="8723110" y="4259657"/>
                  <a:pt x="8722329" y="4259966"/>
                  <a:pt x="8721417" y="4260292"/>
                </a:cubicBezTo>
                <a:cubicBezTo>
                  <a:pt x="8720506" y="4260617"/>
                  <a:pt x="8719464" y="4260927"/>
                  <a:pt x="8718292" y="4261220"/>
                </a:cubicBezTo>
                <a:cubicBezTo>
                  <a:pt x="8717120" y="4261513"/>
                  <a:pt x="8715785" y="4261659"/>
                  <a:pt x="8714287" y="4261659"/>
                </a:cubicBezTo>
                <a:cubicBezTo>
                  <a:pt x="8709664" y="4261659"/>
                  <a:pt x="8706458" y="4260113"/>
                  <a:pt x="8704666" y="4257020"/>
                </a:cubicBezTo>
                <a:cubicBezTo>
                  <a:pt x="8702876" y="4253927"/>
                  <a:pt x="8701981" y="4249353"/>
                  <a:pt x="8701981" y="4243297"/>
                </a:cubicBezTo>
                <a:lnTo>
                  <a:pt x="8701981" y="4194268"/>
                </a:lnTo>
                <a:lnTo>
                  <a:pt x="8724542" y="4194268"/>
                </a:lnTo>
                <a:cubicBezTo>
                  <a:pt x="8725519" y="4194268"/>
                  <a:pt x="8726300" y="4193747"/>
                  <a:pt x="8726886" y="4192705"/>
                </a:cubicBezTo>
                <a:cubicBezTo>
                  <a:pt x="8727472" y="4191663"/>
                  <a:pt x="8727766" y="4189970"/>
                  <a:pt x="8727766" y="4187626"/>
                </a:cubicBezTo>
                <a:cubicBezTo>
                  <a:pt x="8727766" y="4186389"/>
                  <a:pt x="8727701" y="4185347"/>
                  <a:pt x="8727570" y="4184501"/>
                </a:cubicBezTo>
                <a:cubicBezTo>
                  <a:pt x="8727440" y="4183655"/>
                  <a:pt x="8727228" y="4182955"/>
                  <a:pt x="8726935" y="4182401"/>
                </a:cubicBezTo>
                <a:cubicBezTo>
                  <a:pt x="8726642" y="4181848"/>
                  <a:pt x="8726300" y="4181457"/>
                  <a:pt x="8725910" y="4181229"/>
                </a:cubicBezTo>
                <a:cubicBezTo>
                  <a:pt x="8725519" y="4181001"/>
                  <a:pt x="8725064" y="4180887"/>
                  <a:pt x="8724542" y="4180887"/>
                </a:cubicBezTo>
                <a:lnTo>
                  <a:pt x="8701981" y="4180887"/>
                </a:lnTo>
                <a:lnTo>
                  <a:pt x="8701981" y="4159986"/>
                </a:lnTo>
                <a:cubicBezTo>
                  <a:pt x="8701981" y="4159530"/>
                  <a:pt x="8701851" y="4159107"/>
                  <a:pt x="8701590" y="4158717"/>
                </a:cubicBezTo>
                <a:cubicBezTo>
                  <a:pt x="8701330" y="4158326"/>
                  <a:pt x="8700906" y="4157984"/>
                  <a:pt x="8700320" y="4157691"/>
                </a:cubicBezTo>
                <a:cubicBezTo>
                  <a:pt x="8699734" y="4157398"/>
                  <a:pt x="8698921" y="4157186"/>
                  <a:pt x="8697879" y="4157056"/>
                </a:cubicBezTo>
                <a:cubicBezTo>
                  <a:pt x="8696838" y="4156926"/>
                  <a:pt x="8695502" y="4156861"/>
                  <a:pt x="8693874" y="4156861"/>
                </a:cubicBezTo>
                <a:close/>
                <a:moveTo>
                  <a:pt x="7950925" y="4156861"/>
                </a:moveTo>
                <a:cubicBezTo>
                  <a:pt x="7949362" y="4156861"/>
                  <a:pt x="7948060" y="4156926"/>
                  <a:pt x="7947018" y="4157056"/>
                </a:cubicBezTo>
                <a:cubicBezTo>
                  <a:pt x="7945976" y="4157186"/>
                  <a:pt x="7945146" y="4157398"/>
                  <a:pt x="7944528" y="4157691"/>
                </a:cubicBezTo>
                <a:cubicBezTo>
                  <a:pt x="7943909" y="4157984"/>
                  <a:pt x="7943486" y="4158326"/>
                  <a:pt x="7943258" y="4158717"/>
                </a:cubicBezTo>
                <a:cubicBezTo>
                  <a:pt x="7943030" y="4159107"/>
                  <a:pt x="7942916" y="4159530"/>
                  <a:pt x="7942916" y="4159986"/>
                </a:cubicBezTo>
                <a:lnTo>
                  <a:pt x="7942916" y="4180887"/>
                </a:lnTo>
                <a:lnTo>
                  <a:pt x="7930708" y="4180887"/>
                </a:lnTo>
                <a:cubicBezTo>
                  <a:pt x="7930186" y="4180887"/>
                  <a:pt x="7929714" y="4181001"/>
                  <a:pt x="7929292" y="4181229"/>
                </a:cubicBezTo>
                <a:cubicBezTo>
                  <a:pt x="7928868" y="4181457"/>
                  <a:pt x="7928526" y="4181848"/>
                  <a:pt x="7928266" y="4182401"/>
                </a:cubicBezTo>
                <a:cubicBezTo>
                  <a:pt x="7928006" y="4182955"/>
                  <a:pt x="7927794" y="4183655"/>
                  <a:pt x="7927631" y="4184501"/>
                </a:cubicBezTo>
                <a:cubicBezTo>
                  <a:pt x="7927468" y="4185347"/>
                  <a:pt x="7927387" y="4186389"/>
                  <a:pt x="7927387" y="4187626"/>
                </a:cubicBezTo>
                <a:cubicBezTo>
                  <a:pt x="7927387" y="4189970"/>
                  <a:pt x="7927680" y="4191663"/>
                  <a:pt x="7928266" y="4192705"/>
                </a:cubicBezTo>
                <a:cubicBezTo>
                  <a:pt x="7928852" y="4193747"/>
                  <a:pt x="7929633" y="4194268"/>
                  <a:pt x="7930610" y="4194268"/>
                </a:cubicBezTo>
                <a:lnTo>
                  <a:pt x="7942916" y="4194268"/>
                </a:lnTo>
                <a:lnTo>
                  <a:pt x="7942916" y="4245641"/>
                </a:lnTo>
                <a:cubicBezTo>
                  <a:pt x="7942916" y="4250720"/>
                  <a:pt x="7943388" y="4255132"/>
                  <a:pt x="7944332" y="4258876"/>
                </a:cubicBezTo>
                <a:cubicBezTo>
                  <a:pt x="7945276" y="4262620"/>
                  <a:pt x="7946790" y="4265712"/>
                  <a:pt x="7948874" y="4268154"/>
                </a:cubicBezTo>
                <a:cubicBezTo>
                  <a:pt x="7950958" y="4270596"/>
                  <a:pt x="7953627" y="4272419"/>
                  <a:pt x="7956882" y="4273624"/>
                </a:cubicBezTo>
                <a:cubicBezTo>
                  <a:pt x="7960138" y="4274828"/>
                  <a:pt x="7964045" y="4275430"/>
                  <a:pt x="7968603" y="4275430"/>
                </a:cubicBezTo>
                <a:cubicBezTo>
                  <a:pt x="7970100" y="4275430"/>
                  <a:pt x="7971598" y="4275333"/>
                  <a:pt x="7973096" y="4275137"/>
                </a:cubicBezTo>
                <a:cubicBezTo>
                  <a:pt x="7974593" y="4274942"/>
                  <a:pt x="7976010" y="4274698"/>
                  <a:pt x="7977344" y="4274405"/>
                </a:cubicBezTo>
                <a:cubicBezTo>
                  <a:pt x="7978679" y="4274112"/>
                  <a:pt x="7979868" y="4273737"/>
                  <a:pt x="7980909" y="4273282"/>
                </a:cubicBezTo>
                <a:cubicBezTo>
                  <a:pt x="7981951" y="4272826"/>
                  <a:pt x="7982732" y="4272338"/>
                  <a:pt x="7983253" y="4271817"/>
                </a:cubicBezTo>
                <a:cubicBezTo>
                  <a:pt x="7983774" y="4271296"/>
                  <a:pt x="7984165" y="4270482"/>
                  <a:pt x="7984425" y="4269375"/>
                </a:cubicBezTo>
                <a:cubicBezTo>
                  <a:pt x="7984686" y="4268268"/>
                  <a:pt x="7984816" y="4266770"/>
                  <a:pt x="7984816" y="4264882"/>
                </a:cubicBezTo>
                <a:cubicBezTo>
                  <a:pt x="7984816" y="4263710"/>
                  <a:pt x="7984751" y="4262733"/>
                  <a:pt x="7984620" y="4261952"/>
                </a:cubicBezTo>
                <a:cubicBezTo>
                  <a:pt x="7984490" y="4261171"/>
                  <a:pt x="7984344" y="4260552"/>
                  <a:pt x="7984181" y="4260096"/>
                </a:cubicBezTo>
                <a:cubicBezTo>
                  <a:pt x="7984018" y="4259641"/>
                  <a:pt x="7983790" y="4259331"/>
                  <a:pt x="7983498" y="4259169"/>
                </a:cubicBezTo>
                <a:cubicBezTo>
                  <a:pt x="7983204" y="4259006"/>
                  <a:pt x="7982895" y="4258924"/>
                  <a:pt x="7982570" y="4258924"/>
                </a:cubicBezTo>
                <a:cubicBezTo>
                  <a:pt x="7982048" y="4258924"/>
                  <a:pt x="7981462" y="4259071"/>
                  <a:pt x="7980812" y="4259364"/>
                </a:cubicBezTo>
                <a:cubicBezTo>
                  <a:pt x="7980160" y="4259657"/>
                  <a:pt x="7979379" y="4259966"/>
                  <a:pt x="7978468" y="4260292"/>
                </a:cubicBezTo>
                <a:cubicBezTo>
                  <a:pt x="7977556" y="4260617"/>
                  <a:pt x="7976514" y="4260927"/>
                  <a:pt x="7975342" y="4261220"/>
                </a:cubicBezTo>
                <a:cubicBezTo>
                  <a:pt x="7974170" y="4261513"/>
                  <a:pt x="7972835" y="4261659"/>
                  <a:pt x="7971338" y="4261659"/>
                </a:cubicBezTo>
                <a:cubicBezTo>
                  <a:pt x="7966714" y="4261659"/>
                  <a:pt x="7963508" y="4260113"/>
                  <a:pt x="7961718" y="4257020"/>
                </a:cubicBezTo>
                <a:cubicBezTo>
                  <a:pt x="7959926" y="4253927"/>
                  <a:pt x="7959032" y="4249353"/>
                  <a:pt x="7959032" y="4243297"/>
                </a:cubicBezTo>
                <a:lnTo>
                  <a:pt x="7959032" y="4194268"/>
                </a:lnTo>
                <a:lnTo>
                  <a:pt x="7981593" y="4194268"/>
                </a:lnTo>
                <a:cubicBezTo>
                  <a:pt x="7982570" y="4194268"/>
                  <a:pt x="7983351" y="4193747"/>
                  <a:pt x="7983937" y="4192705"/>
                </a:cubicBezTo>
                <a:cubicBezTo>
                  <a:pt x="7984523" y="4191663"/>
                  <a:pt x="7984816" y="4189970"/>
                  <a:pt x="7984816" y="4187626"/>
                </a:cubicBezTo>
                <a:cubicBezTo>
                  <a:pt x="7984816" y="4186389"/>
                  <a:pt x="7984751" y="4185347"/>
                  <a:pt x="7984620" y="4184501"/>
                </a:cubicBezTo>
                <a:cubicBezTo>
                  <a:pt x="7984490" y="4183655"/>
                  <a:pt x="7984278" y="4182955"/>
                  <a:pt x="7983986" y="4182401"/>
                </a:cubicBezTo>
                <a:cubicBezTo>
                  <a:pt x="7983692" y="4181848"/>
                  <a:pt x="7983351" y="4181457"/>
                  <a:pt x="7982960" y="4181229"/>
                </a:cubicBezTo>
                <a:cubicBezTo>
                  <a:pt x="7982570" y="4181001"/>
                  <a:pt x="7982114" y="4180887"/>
                  <a:pt x="7981593" y="4180887"/>
                </a:cubicBezTo>
                <a:lnTo>
                  <a:pt x="7959032" y="4180887"/>
                </a:lnTo>
                <a:lnTo>
                  <a:pt x="7959032" y="4159986"/>
                </a:lnTo>
                <a:cubicBezTo>
                  <a:pt x="7959032" y="4159530"/>
                  <a:pt x="7958901" y="4159107"/>
                  <a:pt x="7958640" y="4158717"/>
                </a:cubicBezTo>
                <a:cubicBezTo>
                  <a:pt x="7958380" y="4158326"/>
                  <a:pt x="7957957" y="4157984"/>
                  <a:pt x="7957371" y="4157691"/>
                </a:cubicBezTo>
                <a:cubicBezTo>
                  <a:pt x="7956785" y="4157398"/>
                  <a:pt x="7955971" y="4157186"/>
                  <a:pt x="7954930" y="4157056"/>
                </a:cubicBezTo>
                <a:cubicBezTo>
                  <a:pt x="7953888" y="4156926"/>
                  <a:pt x="7952552" y="4156861"/>
                  <a:pt x="7950925" y="4156861"/>
                </a:cubicBezTo>
                <a:close/>
                <a:moveTo>
                  <a:pt x="7541350" y="4156861"/>
                </a:moveTo>
                <a:cubicBezTo>
                  <a:pt x="7539787" y="4156861"/>
                  <a:pt x="7538485" y="4156926"/>
                  <a:pt x="7537443" y="4157056"/>
                </a:cubicBezTo>
                <a:cubicBezTo>
                  <a:pt x="7536402" y="4157186"/>
                  <a:pt x="7535571" y="4157398"/>
                  <a:pt x="7534952" y="4157691"/>
                </a:cubicBezTo>
                <a:cubicBezTo>
                  <a:pt x="7534334" y="4157984"/>
                  <a:pt x="7533911" y="4158326"/>
                  <a:pt x="7533683" y="4158717"/>
                </a:cubicBezTo>
                <a:cubicBezTo>
                  <a:pt x="7533455" y="4159107"/>
                  <a:pt x="7533341" y="4159530"/>
                  <a:pt x="7533341" y="4159986"/>
                </a:cubicBezTo>
                <a:lnTo>
                  <a:pt x="7533341" y="4180887"/>
                </a:lnTo>
                <a:lnTo>
                  <a:pt x="7521132" y="4180887"/>
                </a:lnTo>
                <a:cubicBezTo>
                  <a:pt x="7520612" y="4180887"/>
                  <a:pt x="7520140" y="4181001"/>
                  <a:pt x="7519716" y="4181229"/>
                </a:cubicBezTo>
                <a:cubicBezTo>
                  <a:pt x="7519293" y="4181457"/>
                  <a:pt x="7518952" y="4181848"/>
                  <a:pt x="7518691" y="4182401"/>
                </a:cubicBezTo>
                <a:cubicBezTo>
                  <a:pt x="7518430" y="4182955"/>
                  <a:pt x="7518219" y="4183655"/>
                  <a:pt x="7518056" y="4184501"/>
                </a:cubicBezTo>
                <a:cubicBezTo>
                  <a:pt x="7517893" y="4185347"/>
                  <a:pt x="7517812" y="4186389"/>
                  <a:pt x="7517812" y="4187626"/>
                </a:cubicBezTo>
                <a:cubicBezTo>
                  <a:pt x="7517812" y="4189970"/>
                  <a:pt x="7518105" y="4191663"/>
                  <a:pt x="7518691" y="4192705"/>
                </a:cubicBezTo>
                <a:cubicBezTo>
                  <a:pt x="7519277" y="4193747"/>
                  <a:pt x="7520058" y="4194268"/>
                  <a:pt x="7521035" y="4194268"/>
                </a:cubicBezTo>
                <a:lnTo>
                  <a:pt x="7533341" y="4194268"/>
                </a:lnTo>
                <a:lnTo>
                  <a:pt x="7533341" y="4245641"/>
                </a:lnTo>
                <a:cubicBezTo>
                  <a:pt x="7533341" y="4250720"/>
                  <a:pt x="7533813" y="4255132"/>
                  <a:pt x="7534758" y="4258876"/>
                </a:cubicBezTo>
                <a:cubicBezTo>
                  <a:pt x="7535702" y="4262620"/>
                  <a:pt x="7537216" y="4265712"/>
                  <a:pt x="7539299" y="4268154"/>
                </a:cubicBezTo>
                <a:cubicBezTo>
                  <a:pt x="7541382" y="4270596"/>
                  <a:pt x="7544052" y="4272419"/>
                  <a:pt x="7547308" y="4273624"/>
                </a:cubicBezTo>
                <a:cubicBezTo>
                  <a:pt x="7550564" y="4274828"/>
                  <a:pt x="7554470" y="4275430"/>
                  <a:pt x="7559028" y="4275430"/>
                </a:cubicBezTo>
                <a:cubicBezTo>
                  <a:pt x="7560526" y="4275430"/>
                  <a:pt x="7562023" y="4275333"/>
                  <a:pt x="7563520" y="4275137"/>
                </a:cubicBezTo>
                <a:cubicBezTo>
                  <a:pt x="7565018" y="4274942"/>
                  <a:pt x="7566434" y="4274698"/>
                  <a:pt x="7567769" y="4274405"/>
                </a:cubicBezTo>
                <a:cubicBezTo>
                  <a:pt x="7569104" y="4274112"/>
                  <a:pt x="7570292" y="4273737"/>
                  <a:pt x="7571334" y="4273282"/>
                </a:cubicBezTo>
                <a:cubicBezTo>
                  <a:pt x="7572376" y="4272826"/>
                  <a:pt x="7573158" y="4272338"/>
                  <a:pt x="7573678" y="4271817"/>
                </a:cubicBezTo>
                <a:cubicBezTo>
                  <a:pt x="7574199" y="4271296"/>
                  <a:pt x="7574590" y="4270482"/>
                  <a:pt x="7574850" y="4269375"/>
                </a:cubicBezTo>
                <a:cubicBezTo>
                  <a:pt x="7575110" y="4268268"/>
                  <a:pt x="7575241" y="4266770"/>
                  <a:pt x="7575241" y="4264882"/>
                </a:cubicBezTo>
                <a:cubicBezTo>
                  <a:pt x="7575241" y="4263710"/>
                  <a:pt x="7575176" y="4262733"/>
                  <a:pt x="7575046" y="4261952"/>
                </a:cubicBezTo>
                <a:cubicBezTo>
                  <a:pt x="7574916" y="4261171"/>
                  <a:pt x="7574769" y="4260552"/>
                  <a:pt x="7574606" y="4260096"/>
                </a:cubicBezTo>
                <a:cubicBezTo>
                  <a:pt x="7574444" y="4259641"/>
                  <a:pt x="7574216" y="4259331"/>
                  <a:pt x="7573922" y="4259169"/>
                </a:cubicBezTo>
                <a:cubicBezTo>
                  <a:pt x="7573630" y="4259006"/>
                  <a:pt x="7573320" y="4258924"/>
                  <a:pt x="7572994" y="4258924"/>
                </a:cubicBezTo>
                <a:cubicBezTo>
                  <a:pt x="7572474" y="4258924"/>
                  <a:pt x="7571888" y="4259071"/>
                  <a:pt x="7571236" y="4259364"/>
                </a:cubicBezTo>
                <a:cubicBezTo>
                  <a:pt x="7570586" y="4259657"/>
                  <a:pt x="7569804" y="4259966"/>
                  <a:pt x="7568892" y="4260292"/>
                </a:cubicBezTo>
                <a:cubicBezTo>
                  <a:pt x="7567981" y="4260617"/>
                  <a:pt x="7566939" y="4260927"/>
                  <a:pt x="7565767" y="4261220"/>
                </a:cubicBezTo>
                <a:cubicBezTo>
                  <a:pt x="7564595" y="4261513"/>
                  <a:pt x="7563260" y="4261659"/>
                  <a:pt x="7561762" y="4261659"/>
                </a:cubicBezTo>
                <a:cubicBezTo>
                  <a:pt x="7557140" y="4261659"/>
                  <a:pt x="7553933" y="4260113"/>
                  <a:pt x="7552142" y="4257020"/>
                </a:cubicBezTo>
                <a:cubicBezTo>
                  <a:pt x="7550352" y="4253927"/>
                  <a:pt x="7549456" y="4249353"/>
                  <a:pt x="7549456" y="4243297"/>
                </a:cubicBezTo>
                <a:lnTo>
                  <a:pt x="7549456" y="4194268"/>
                </a:lnTo>
                <a:lnTo>
                  <a:pt x="7572018" y="4194268"/>
                </a:lnTo>
                <a:cubicBezTo>
                  <a:pt x="7572994" y="4194268"/>
                  <a:pt x="7573776" y="4193747"/>
                  <a:pt x="7574362" y="4192705"/>
                </a:cubicBezTo>
                <a:cubicBezTo>
                  <a:pt x="7574948" y="4191663"/>
                  <a:pt x="7575241" y="4189970"/>
                  <a:pt x="7575241" y="4187626"/>
                </a:cubicBezTo>
                <a:cubicBezTo>
                  <a:pt x="7575241" y="4186389"/>
                  <a:pt x="7575176" y="4185347"/>
                  <a:pt x="7575046" y="4184501"/>
                </a:cubicBezTo>
                <a:cubicBezTo>
                  <a:pt x="7574916" y="4183655"/>
                  <a:pt x="7574704" y="4182955"/>
                  <a:pt x="7574410" y="4182401"/>
                </a:cubicBezTo>
                <a:cubicBezTo>
                  <a:pt x="7574118" y="4181848"/>
                  <a:pt x="7573776" y="4181457"/>
                  <a:pt x="7573385" y="4181229"/>
                </a:cubicBezTo>
                <a:cubicBezTo>
                  <a:pt x="7572994" y="4181001"/>
                  <a:pt x="7572538" y="4180887"/>
                  <a:pt x="7572018" y="4180887"/>
                </a:cubicBezTo>
                <a:lnTo>
                  <a:pt x="7549456" y="4180887"/>
                </a:lnTo>
                <a:lnTo>
                  <a:pt x="7549456" y="4159986"/>
                </a:lnTo>
                <a:cubicBezTo>
                  <a:pt x="7549456" y="4159530"/>
                  <a:pt x="7549326" y="4159107"/>
                  <a:pt x="7549066" y="4158717"/>
                </a:cubicBezTo>
                <a:cubicBezTo>
                  <a:pt x="7548806" y="4158326"/>
                  <a:pt x="7548382" y="4157984"/>
                  <a:pt x="7547796" y="4157691"/>
                </a:cubicBezTo>
                <a:cubicBezTo>
                  <a:pt x="7547210" y="4157398"/>
                  <a:pt x="7546396" y="4157186"/>
                  <a:pt x="7545354" y="4157056"/>
                </a:cubicBezTo>
                <a:cubicBezTo>
                  <a:pt x="7544312" y="4156926"/>
                  <a:pt x="7542978" y="4156861"/>
                  <a:pt x="7541350" y="4156861"/>
                </a:cubicBezTo>
                <a:close/>
                <a:moveTo>
                  <a:pt x="5245825" y="4156861"/>
                </a:moveTo>
                <a:cubicBezTo>
                  <a:pt x="5244263" y="4156861"/>
                  <a:pt x="5242960" y="4156926"/>
                  <a:pt x="5241919" y="4157056"/>
                </a:cubicBezTo>
                <a:cubicBezTo>
                  <a:pt x="5240877" y="4157186"/>
                  <a:pt x="5240047" y="4157398"/>
                  <a:pt x="5239428" y="4157691"/>
                </a:cubicBezTo>
                <a:cubicBezTo>
                  <a:pt x="5238809" y="4157984"/>
                  <a:pt x="5238386" y="4158326"/>
                  <a:pt x="5238158" y="4158717"/>
                </a:cubicBezTo>
                <a:cubicBezTo>
                  <a:pt x="5237930" y="4159107"/>
                  <a:pt x="5237817" y="4159530"/>
                  <a:pt x="5237817" y="4159986"/>
                </a:cubicBezTo>
                <a:lnTo>
                  <a:pt x="5237817" y="4180887"/>
                </a:lnTo>
                <a:lnTo>
                  <a:pt x="5225608" y="4180887"/>
                </a:lnTo>
                <a:cubicBezTo>
                  <a:pt x="5225087" y="4180887"/>
                  <a:pt x="5224615" y="4181001"/>
                  <a:pt x="5224192" y="4181229"/>
                </a:cubicBezTo>
                <a:cubicBezTo>
                  <a:pt x="5223769" y="4181457"/>
                  <a:pt x="5223427" y="4181848"/>
                  <a:pt x="5223166" y="4182401"/>
                </a:cubicBezTo>
                <a:cubicBezTo>
                  <a:pt x="5222906" y="4182955"/>
                  <a:pt x="5222694" y="4183655"/>
                  <a:pt x="5222531" y="4184501"/>
                </a:cubicBezTo>
                <a:cubicBezTo>
                  <a:pt x="5222369" y="4185347"/>
                  <a:pt x="5222287" y="4186389"/>
                  <a:pt x="5222287" y="4187626"/>
                </a:cubicBezTo>
                <a:cubicBezTo>
                  <a:pt x="5222287" y="4189970"/>
                  <a:pt x="5222580" y="4191663"/>
                  <a:pt x="5223166" y="4192705"/>
                </a:cubicBezTo>
                <a:cubicBezTo>
                  <a:pt x="5223752" y="4193747"/>
                  <a:pt x="5224534" y="4194268"/>
                  <a:pt x="5225510" y="4194268"/>
                </a:cubicBezTo>
                <a:lnTo>
                  <a:pt x="5237817" y="4194268"/>
                </a:lnTo>
                <a:lnTo>
                  <a:pt x="5237817" y="4245641"/>
                </a:lnTo>
                <a:cubicBezTo>
                  <a:pt x="5237817" y="4250720"/>
                  <a:pt x="5238289" y="4255132"/>
                  <a:pt x="5239233" y="4258876"/>
                </a:cubicBezTo>
                <a:cubicBezTo>
                  <a:pt x="5240177" y="4262620"/>
                  <a:pt x="5241691" y="4265712"/>
                  <a:pt x="5243774" y="4268154"/>
                </a:cubicBezTo>
                <a:cubicBezTo>
                  <a:pt x="5245858" y="4270596"/>
                  <a:pt x="5248528" y="4272419"/>
                  <a:pt x="5251783" y="4273624"/>
                </a:cubicBezTo>
                <a:cubicBezTo>
                  <a:pt x="5255039" y="4274828"/>
                  <a:pt x="5258945" y="4275430"/>
                  <a:pt x="5263503" y="4275430"/>
                </a:cubicBezTo>
                <a:cubicBezTo>
                  <a:pt x="5265001" y="4275430"/>
                  <a:pt x="5266498" y="4275333"/>
                  <a:pt x="5267996" y="4275137"/>
                </a:cubicBezTo>
                <a:cubicBezTo>
                  <a:pt x="5269494" y="4274942"/>
                  <a:pt x="5270910" y="4274698"/>
                  <a:pt x="5272245" y="4274405"/>
                </a:cubicBezTo>
                <a:cubicBezTo>
                  <a:pt x="5273579" y="4274112"/>
                  <a:pt x="5274768" y="4273737"/>
                  <a:pt x="5275810" y="4273282"/>
                </a:cubicBezTo>
                <a:cubicBezTo>
                  <a:pt x="5276851" y="4272826"/>
                  <a:pt x="5277633" y="4272338"/>
                  <a:pt x="5278154" y="4271817"/>
                </a:cubicBezTo>
                <a:cubicBezTo>
                  <a:pt x="5278674" y="4271296"/>
                  <a:pt x="5279065" y="4270482"/>
                  <a:pt x="5279326" y="4269375"/>
                </a:cubicBezTo>
                <a:cubicBezTo>
                  <a:pt x="5279586" y="4268268"/>
                  <a:pt x="5279716" y="4266770"/>
                  <a:pt x="5279716" y="4264882"/>
                </a:cubicBezTo>
                <a:cubicBezTo>
                  <a:pt x="5279716" y="4263710"/>
                  <a:pt x="5279651" y="4262733"/>
                  <a:pt x="5279521" y="4261952"/>
                </a:cubicBezTo>
                <a:cubicBezTo>
                  <a:pt x="5279391" y="4261171"/>
                  <a:pt x="5279244" y="4260552"/>
                  <a:pt x="5279081" y="4260096"/>
                </a:cubicBezTo>
                <a:cubicBezTo>
                  <a:pt x="5278919" y="4259641"/>
                  <a:pt x="5278691" y="4259331"/>
                  <a:pt x="5278398" y="4259169"/>
                </a:cubicBezTo>
                <a:cubicBezTo>
                  <a:pt x="5278105" y="4259006"/>
                  <a:pt x="5277795" y="4258924"/>
                  <a:pt x="5277470" y="4258924"/>
                </a:cubicBezTo>
                <a:cubicBezTo>
                  <a:pt x="5276949" y="4258924"/>
                  <a:pt x="5276363" y="4259071"/>
                  <a:pt x="5275712" y="4259364"/>
                </a:cubicBezTo>
                <a:cubicBezTo>
                  <a:pt x="5275061" y="4259657"/>
                  <a:pt x="5274279" y="4259966"/>
                  <a:pt x="5273368" y="4260292"/>
                </a:cubicBezTo>
                <a:cubicBezTo>
                  <a:pt x="5272456" y="4260617"/>
                  <a:pt x="5271414" y="4260927"/>
                  <a:pt x="5270242" y="4261220"/>
                </a:cubicBezTo>
                <a:cubicBezTo>
                  <a:pt x="5269070" y="4261513"/>
                  <a:pt x="5267736" y="4261659"/>
                  <a:pt x="5266238" y="4261659"/>
                </a:cubicBezTo>
                <a:cubicBezTo>
                  <a:pt x="5261615" y="4261659"/>
                  <a:pt x="5258408" y="4260113"/>
                  <a:pt x="5256618" y="4257020"/>
                </a:cubicBezTo>
                <a:cubicBezTo>
                  <a:pt x="5254827" y="4253927"/>
                  <a:pt x="5253932" y="4249353"/>
                  <a:pt x="5253932" y="4243297"/>
                </a:cubicBezTo>
                <a:lnTo>
                  <a:pt x="5253932" y="4194268"/>
                </a:lnTo>
                <a:lnTo>
                  <a:pt x="5276494" y="4194268"/>
                </a:lnTo>
                <a:cubicBezTo>
                  <a:pt x="5277470" y="4194268"/>
                  <a:pt x="5278251" y="4193747"/>
                  <a:pt x="5278837" y="4192705"/>
                </a:cubicBezTo>
                <a:cubicBezTo>
                  <a:pt x="5279423" y="4191663"/>
                  <a:pt x="5279716" y="4189970"/>
                  <a:pt x="5279716" y="4187626"/>
                </a:cubicBezTo>
                <a:cubicBezTo>
                  <a:pt x="5279716" y="4186389"/>
                  <a:pt x="5279651" y="4185347"/>
                  <a:pt x="5279521" y="4184501"/>
                </a:cubicBezTo>
                <a:cubicBezTo>
                  <a:pt x="5279391" y="4183655"/>
                  <a:pt x="5279179" y="4182955"/>
                  <a:pt x="5278886" y="4182401"/>
                </a:cubicBezTo>
                <a:cubicBezTo>
                  <a:pt x="5278593" y="4181848"/>
                  <a:pt x="5278251" y="4181457"/>
                  <a:pt x="5277861" y="4181229"/>
                </a:cubicBezTo>
                <a:cubicBezTo>
                  <a:pt x="5277470" y="4181001"/>
                  <a:pt x="5277014" y="4180887"/>
                  <a:pt x="5276494" y="4180887"/>
                </a:cubicBezTo>
                <a:lnTo>
                  <a:pt x="5253932" y="4180887"/>
                </a:lnTo>
                <a:lnTo>
                  <a:pt x="5253932" y="4159986"/>
                </a:lnTo>
                <a:cubicBezTo>
                  <a:pt x="5253932" y="4159530"/>
                  <a:pt x="5253802" y="4159107"/>
                  <a:pt x="5253541" y="4158717"/>
                </a:cubicBezTo>
                <a:cubicBezTo>
                  <a:pt x="5253281" y="4158326"/>
                  <a:pt x="5252857" y="4157984"/>
                  <a:pt x="5252272" y="4157691"/>
                </a:cubicBezTo>
                <a:cubicBezTo>
                  <a:pt x="5251685" y="4157398"/>
                  <a:pt x="5250872" y="4157186"/>
                  <a:pt x="5249830" y="4157056"/>
                </a:cubicBezTo>
                <a:cubicBezTo>
                  <a:pt x="5248788" y="4156926"/>
                  <a:pt x="5247453" y="4156861"/>
                  <a:pt x="5245825" y="4156861"/>
                </a:cubicBezTo>
                <a:close/>
                <a:moveTo>
                  <a:pt x="4845775" y="4156861"/>
                </a:moveTo>
                <a:cubicBezTo>
                  <a:pt x="4844213" y="4156861"/>
                  <a:pt x="4842911" y="4156926"/>
                  <a:pt x="4841869" y="4157056"/>
                </a:cubicBezTo>
                <a:cubicBezTo>
                  <a:pt x="4840827" y="4157186"/>
                  <a:pt x="4839997" y="4157398"/>
                  <a:pt x="4839378" y="4157691"/>
                </a:cubicBezTo>
                <a:cubicBezTo>
                  <a:pt x="4838759" y="4157984"/>
                  <a:pt x="4838336" y="4158326"/>
                  <a:pt x="4838108" y="4158717"/>
                </a:cubicBezTo>
                <a:cubicBezTo>
                  <a:pt x="4837880" y="4159107"/>
                  <a:pt x="4837767" y="4159530"/>
                  <a:pt x="4837767" y="4159986"/>
                </a:cubicBezTo>
                <a:lnTo>
                  <a:pt x="4837767" y="4180887"/>
                </a:lnTo>
                <a:lnTo>
                  <a:pt x="4825558" y="4180887"/>
                </a:lnTo>
                <a:cubicBezTo>
                  <a:pt x="4825037" y="4180887"/>
                  <a:pt x="4824565" y="4181001"/>
                  <a:pt x="4824142" y="4181229"/>
                </a:cubicBezTo>
                <a:cubicBezTo>
                  <a:pt x="4823719" y="4181457"/>
                  <a:pt x="4823377" y="4181848"/>
                  <a:pt x="4823116" y="4182401"/>
                </a:cubicBezTo>
                <a:cubicBezTo>
                  <a:pt x="4822856" y="4182955"/>
                  <a:pt x="4822644" y="4183655"/>
                  <a:pt x="4822481" y="4184501"/>
                </a:cubicBezTo>
                <a:cubicBezTo>
                  <a:pt x="4822319" y="4185347"/>
                  <a:pt x="4822238" y="4186389"/>
                  <a:pt x="4822238" y="4187626"/>
                </a:cubicBezTo>
                <a:cubicBezTo>
                  <a:pt x="4822238" y="4189970"/>
                  <a:pt x="4822530" y="4191663"/>
                  <a:pt x="4823116" y="4192705"/>
                </a:cubicBezTo>
                <a:cubicBezTo>
                  <a:pt x="4823702" y="4193747"/>
                  <a:pt x="4824484" y="4194268"/>
                  <a:pt x="4825460" y="4194268"/>
                </a:cubicBezTo>
                <a:lnTo>
                  <a:pt x="4837767" y="4194268"/>
                </a:lnTo>
                <a:lnTo>
                  <a:pt x="4837767" y="4245641"/>
                </a:lnTo>
                <a:cubicBezTo>
                  <a:pt x="4837767" y="4250720"/>
                  <a:pt x="4838239" y="4255132"/>
                  <a:pt x="4839183" y="4258876"/>
                </a:cubicBezTo>
                <a:cubicBezTo>
                  <a:pt x="4840127" y="4262620"/>
                  <a:pt x="4841641" y="4265712"/>
                  <a:pt x="4843724" y="4268154"/>
                </a:cubicBezTo>
                <a:cubicBezTo>
                  <a:pt x="4845808" y="4270596"/>
                  <a:pt x="4848478" y="4272419"/>
                  <a:pt x="4851733" y="4273624"/>
                </a:cubicBezTo>
                <a:cubicBezTo>
                  <a:pt x="4854989" y="4274828"/>
                  <a:pt x="4858895" y="4275430"/>
                  <a:pt x="4863453" y="4275430"/>
                </a:cubicBezTo>
                <a:cubicBezTo>
                  <a:pt x="4864951" y="4275430"/>
                  <a:pt x="4866448" y="4275333"/>
                  <a:pt x="4867946" y="4275137"/>
                </a:cubicBezTo>
                <a:cubicBezTo>
                  <a:pt x="4869444" y="4274942"/>
                  <a:pt x="4870860" y="4274698"/>
                  <a:pt x="4872195" y="4274405"/>
                </a:cubicBezTo>
                <a:cubicBezTo>
                  <a:pt x="4873529" y="4274112"/>
                  <a:pt x="4874718" y="4273737"/>
                  <a:pt x="4875760" y="4273282"/>
                </a:cubicBezTo>
                <a:cubicBezTo>
                  <a:pt x="4876801" y="4272826"/>
                  <a:pt x="4877583" y="4272338"/>
                  <a:pt x="4878104" y="4271817"/>
                </a:cubicBezTo>
                <a:cubicBezTo>
                  <a:pt x="4878624" y="4271296"/>
                  <a:pt x="4879015" y="4270482"/>
                  <a:pt x="4879276" y="4269375"/>
                </a:cubicBezTo>
                <a:cubicBezTo>
                  <a:pt x="4879536" y="4268268"/>
                  <a:pt x="4879666" y="4266770"/>
                  <a:pt x="4879666" y="4264882"/>
                </a:cubicBezTo>
                <a:cubicBezTo>
                  <a:pt x="4879666" y="4263710"/>
                  <a:pt x="4879601" y="4262733"/>
                  <a:pt x="4879471" y="4261952"/>
                </a:cubicBezTo>
                <a:cubicBezTo>
                  <a:pt x="4879341" y="4261171"/>
                  <a:pt x="4879194" y="4260552"/>
                  <a:pt x="4879031" y="4260096"/>
                </a:cubicBezTo>
                <a:cubicBezTo>
                  <a:pt x="4878869" y="4259641"/>
                  <a:pt x="4878641" y="4259331"/>
                  <a:pt x="4878348" y="4259169"/>
                </a:cubicBezTo>
                <a:cubicBezTo>
                  <a:pt x="4878055" y="4259006"/>
                  <a:pt x="4877745" y="4258924"/>
                  <a:pt x="4877420" y="4258924"/>
                </a:cubicBezTo>
                <a:cubicBezTo>
                  <a:pt x="4876899" y="4258924"/>
                  <a:pt x="4876313" y="4259071"/>
                  <a:pt x="4875662" y="4259364"/>
                </a:cubicBezTo>
                <a:cubicBezTo>
                  <a:pt x="4875011" y="4259657"/>
                  <a:pt x="4874230" y="4259966"/>
                  <a:pt x="4873318" y="4260292"/>
                </a:cubicBezTo>
                <a:cubicBezTo>
                  <a:pt x="4872406" y="4260617"/>
                  <a:pt x="4871364" y="4260927"/>
                  <a:pt x="4870192" y="4261220"/>
                </a:cubicBezTo>
                <a:cubicBezTo>
                  <a:pt x="4869020" y="4261513"/>
                  <a:pt x="4867686" y="4261659"/>
                  <a:pt x="4866188" y="4261659"/>
                </a:cubicBezTo>
                <a:cubicBezTo>
                  <a:pt x="4861565" y="4261659"/>
                  <a:pt x="4858358" y="4260113"/>
                  <a:pt x="4856568" y="4257020"/>
                </a:cubicBezTo>
                <a:cubicBezTo>
                  <a:pt x="4854777" y="4253927"/>
                  <a:pt x="4853882" y="4249353"/>
                  <a:pt x="4853882" y="4243297"/>
                </a:cubicBezTo>
                <a:lnTo>
                  <a:pt x="4853882" y="4194268"/>
                </a:lnTo>
                <a:lnTo>
                  <a:pt x="4876443" y="4194268"/>
                </a:lnTo>
                <a:cubicBezTo>
                  <a:pt x="4877420" y="4194268"/>
                  <a:pt x="4878201" y="4193747"/>
                  <a:pt x="4878787" y="4192705"/>
                </a:cubicBezTo>
                <a:cubicBezTo>
                  <a:pt x="4879373" y="4191663"/>
                  <a:pt x="4879666" y="4189970"/>
                  <a:pt x="4879666" y="4187626"/>
                </a:cubicBezTo>
                <a:cubicBezTo>
                  <a:pt x="4879666" y="4186389"/>
                  <a:pt x="4879601" y="4185347"/>
                  <a:pt x="4879471" y="4184501"/>
                </a:cubicBezTo>
                <a:cubicBezTo>
                  <a:pt x="4879341" y="4183655"/>
                  <a:pt x="4879129" y="4182955"/>
                  <a:pt x="4878836" y="4182401"/>
                </a:cubicBezTo>
                <a:cubicBezTo>
                  <a:pt x="4878543" y="4181848"/>
                  <a:pt x="4878201" y="4181457"/>
                  <a:pt x="4877811" y="4181229"/>
                </a:cubicBezTo>
                <a:cubicBezTo>
                  <a:pt x="4877420" y="4181001"/>
                  <a:pt x="4876964" y="4180887"/>
                  <a:pt x="4876443" y="4180887"/>
                </a:cubicBezTo>
                <a:lnTo>
                  <a:pt x="4853882" y="4180887"/>
                </a:lnTo>
                <a:lnTo>
                  <a:pt x="4853882" y="4159986"/>
                </a:lnTo>
                <a:cubicBezTo>
                  <a:pt x="4853882" y="4159530"/>
                  <a:pt x="4853752" y="4159107"/>
                  <a:pt x="4853491" y="4158717"/>
                </a:cubicBezTo>
                <a:cubicBezTo>
                  <a:pt x="4853231" y="4158326"/>
                  <a:pt x="4852807" y="4157984"/>
                  <a:pt x="4852221" y="4157691"/>
                </a:cubicBezTo>
                <a:cubicBezTo>
                  <a:pt x="4851635" y="4157398"/>
                  <a:pt x="4850822" y="4157186"/>
                  <a:pt x="4849780" y="4157056"/>
                </a:cubicBezTo>
                <a:cubicBezTo>
                  <a:pt x="4848738" y="4156926"/>
                  <a:pt x="4847403" y="4156861"/>
                  <a:pt x="4845775" y="4156861"/>
                </a:cubicBezTo>
                <a:close/>
                <a:moveTo>
                  <a:pt x="3940900" y="4156861"/>
                </a:moveTo>
                <a:cubicBezTo>
                  <a:pt x="3939338" y="4156861"/>
                  <a:pt x="3938035" y="4156926"/>
                  <a:pt x="3936994" y="4157056"/>
                </a:cubicBezTo>
                <a:cubicBezTo>
                  <a:pt x="3935952" y="4157186"/>
                  <a:pt x="3935122" y="4157398"/>
                  <a:pt x="3934503" y="4157691"/>
                </a:cubicBezTo>
                <a:cubicBezTo>
                  <a:pt x="3933884" y="4157984"/>
                  <a:pt x="3933461" y="4158326"/>
                  <a:pt x="3933233" y="4158717"/>
                </a:cubicBezTo>
                <a:cubicBezTo>
                  <a:pt x="3933005" y="4159107"/>
                  <a:pt x="3932892" y="4159530"/>
                  <a:pt x="3932892" y="4159986"/>
                </a:cubicBezTo>
                <a:lnTo>
                  <a:pt x="3932892" y="4180887"/>
                </a:lnTo>
                <a:lnTo>
                  <a:pt x="3920683" y="4180887"/>
                </a:lnTo>
                <a:cubicBezTo>
                  <a:pt x="3920162" y="4180887"/>
                  <a:pt x="3919690" y="4181001"/>
                  <a:pt x="3919267" y="4181229"/>
                </a:cubicBezTo>
                <a:cubicBezTo>
                  <a:pt x="3918844" y="4181457"/>
                  <a:pt x="3918502" y="4181848"/>
                  <a:pt x="3918241" y="4182401"/>
                </a:cubicBezTo>
                <a:cubicBezTo>
                  <a:pt x="3917981" y="4182955"/>
                  <a:pt x="3917769" y="4183655"/>
                  <a:pt x="3917606" y="4184501"/>
                </a:cubicBezTo>
                <a:cubicBezTo>
                  <a:pt x="3917444" y="4185347"/>
                  <a:pt x="3917362" y="4186389"/>
                  <a:pt x="3917362" y="4187626"/>
                </a:cubicBezTo>
                <a:cubicBezTo>
                  <a:pt x="3917362" y="4189970"/>
                  <a:pt x="3917655" y="4191663"/>
                  <a:pt x="3918241" y="4192705"/>
                </a:cubicBezTo>
                <a:cubicBezTo>
                  <a:pt x="3918827" y="4193747"/>
                  <a:pt x="3919609" y="4194268"/>
                  <a:pt x="3920585" y="4194268"/>
                </a:cubicBezTo>
                <a:lnTo>
                  <a:pt x="3932892" y="4194268"/>
                </a:lnTo>
                <a:lnTo>
                  <a:pt x="3932892" y="4245641"/>
                </a:lnTo>
                <a:cubicBezTo>
                  <a:pt x="3932892" y="4250720"/>
                  <a:pt x="3933364" y="4255132"/>
                  <a:pt x="3934308" y="4258876"/>
                </a:cubicBezTo>
                <a:cubicBezTo>
                  <a:pt x="3935252" y="4262620"/>
                  <a:pt x="3936766" y="4265712"/>
                  <a:pt x="3938849" y="4268154"/>
                </a:cubicBezTo>
                <a:cubicBezTo>
                  <a:pt x="3940933" y="4270596"/>
                  <a:pt x="3943603" y="4272419"/>
                  <a:pt x="3946858" y="4273624"/>
                </a:cubicBezTo>
                <a:cubicBezTo>
                  <a:pt x="3950114" y="4274828"/>
                  <a:pt x="3954020" y="4275430"/>
                  <a:pt x="3958578" y="4275430"/>
                </a:cubicBezTo>
                <a:cubicBezTo>
                  <a:pt x="3960076" y="4275430"/>
                  <a:pt x="3961573" y="4275333"/>
                  <a:pt x="3963071" y="4275137"/>
                </a:cubicBezTo>
                <a:cubicBezTo>
                  <a:pt x="3964569" y="4274942"/>
                  <a:pt x="3965985" y="4274698"/>
                  <a:pt x="3967320" y="4274405"/>
                </a:cubicBezTo>
                <a:cubicBezTo>
                  <a:pt x="3968654" y="4274112"/>
                  <a:pt x="3969843" y="4273737"/>
                  <a:pt x="3970885" y="4273282"/>
                </a:cubicBezTo>
                <a:cubicBezTo>
                  <a:pt x="3971926" y="4272826"/>
                  <a:pt x="3972708" y="4272338"/>
                  <a:pt x="3973229" y="4271817"/>
                </a:cubicBezTo>
                <a:cubicBezTo>
                  <a:pt x="3973749" y="4271296"/>
                  <a:pt x="3974140" y="4270482"/>
                  <a:pt x="3974401" y="4269375"/>
                </a:cubicBezTo>
                <a:cubicBezTo>
                  <a:pt x="3974661" y="4268268"/>
                  <a:pt x="3974791" y="4266770"/>
                  <a:pt x="3974791" y="4264882"/>
                </a:cubicBezTo>
                <a:cubicBezTo>
                  <a:pt x="3974791" y="4263710"/>
                  <a:pt x="3974726" y="4262733"/>
                  <a:pt x="3974596" y="4261952"/>
                </a:cubicBezTo>
                <a:cubicBezTo>
                  <a:pt x="3974466" y="4261171"/>
                  <a:pt x="3974319" y="4260552"/>
                  <a:pt x="3974156" y="4260096"/>
                </a:cubicBezTo>
                <a:cubicBezTo>
                  <a:pt x="3973994" y="4259641"/>
                  <a:pt x="3973766" y="4259331"/>
                  <a:pt x="3973473" y="4259169"/>
                </a:cubicBezTo>
                <a:cubicBezTo>
                  <a:pt x="3973180" y="4259006"/>
                  <a:pt x="3972870" y="4258924"/>
                  <a:pt x="3972545" y="4258924"/>
                </a:cubicBezTo>
                <a:cubicBezTo>
                  <a:pt x="3972024" y="4258924"/>
                  <a:pt x="3971438" y="4259071"/>
                  <a:pt x="3970787" y="4259364"/>
                </a:cubicBezTo>
                <a:cubicBezTo>
                  <a:pt x="3970136" y="4259657"/>
                  <a:pt x="3969354" y="4259966"/>
                  <a:pt x="3968443" y="4260292"/>
                </a:cubicBezTo>
                <a:cubicBezTo>
                  <a:pt x="3967531" y="4260617"/>
                  <a:pt x="3966489" y="4260927"/>
                  <a:pt x="3965317" y="4261220"/>
                </a:cubicBezTo>
                <a:cubicBezTo>
                  <a:pt x="3964145" y="4261513"/>
                  <a:pt x="3962811" y="4261659"/>
                  <a:pt x="3961313" y="4261659"/>
                </a:cubicBezTo>
                <a:cubicBezTo>
                  <a:pt x="3956690" y="4261659"/>
                  <a:pt x="3953483" y="4260113"/>
                  <a:pt x="3951693" y="4257020"/>
                </a:cubicBezTo>
                <a:cubicBezTo>
                  <a:pt x="3949902" y="4253927"/>
                  <a:pt x="3949007" y="4249353"/>
                  <a:pt x="3949007" y="4243297"/>
                </a:cubicBezTo>
                <a:lnTo>
                  <a:pt x="3949007" y="4194268"/>
                </a:lnTo>
                <a:lnTo>
                  <a:pt x="3971568" y="4194268"/>
                </a:lnTo>
                <a:cubicBezTo>
                  <a:pt x="3972545" y="4194268"/>
                  <a:pt x="3973326" y="4193747"/>
                  <a:pt x="3973912" y="4192705"/>
                </a:cubicBezTo>
                <a:cubicBezTo>
                  <a:pt x="3974498" y="4191663"/>
                  <a:pt x="3974791" y="4189970"/>
                  <a:pt x="3974791" y="4187626"/>
                </a:cubicBezTo>
                <a:cubicBezTo>
                  <a:pt x="3974791" y="4186389"/>
                  <a:pt x="3974726" y="4185347"/>
                  <a:pt x="3974596" y="4184501"/>
                </a:cubicBezTo>
                <a:cubicBezTo>
                  <a:pt x="3974466" y="4183655"/>
                  <a:pt x="3974254" y="4182955"/>
                  <a:pt x="3973961" y="4182401"/>
                </a:cubicBezTo>
                <a:cubicBezTo>
                  <a:pt x="3973668" y="4181848"/>
                  <a:pt x="3973326" y="4181457"/>
                  <a:pt x="3972936" y="4181229"/>
                </a:cubicBezTo>
                <a:cubicBezTo>
                  <a:pt x="3972545" y="4181001"/>
                  <a:pt x="3972089" y="4180887"/>
                  <a:pt x="3971568" y="4180887"/>
                </a:cubicBezTo>
                <a:lnTo>
                  <a:pt x="3949007" y="4180887"/>
                </a:lnTo>
                <a:lnTo>
                  <a:pt x="3949007" y="4159986"/>
                </a:lnTo>
                <a:cubicBezTo>
                  <a:pt x="3949007" y="4159530"/>
                  <a:pt x="3948877" y="4159107"/>
                  <a:pt x="3948616" y="4158717"/>
                </a:cubicBezTo>
                <a:cubicBezTo>
                  <a:pt x="3948356" y="4158326"/>
                  <a:pt x="3947932" y="4157984"/>
                  <a:pt x="3947346" y="4157691"/>
                </a:cubicBezTo>
                <a:cubicBezTo>
                  <a:pt x="3946760" y="4157398"/>
                  <a:pt x="3945947" y="4157186"/>
                  <a:pt x="3944905" y="4157056"/>
                </a:cubicBezTo>
                <a:cubicBezTo>
                  <a:pt x="3943863" y="4156926"/>
                  <a:pt x="3942528" y="4156861"/>
                  <a:pt x="3940900" y="4156861"/>
                </a:cubicBezTo>
                <a:close/>
                <a:moveTo>
                  <a:pt x="8644687" y="4146801"/>
                </a:moveTo>
                <a:cubicBezTo>
                  <a:pt x="8643190" y="4146801"/>
                  <a:pt x="8641904" y="4146882"/>
                  <a:pt x="8640830" y="4147045"/>
                </a:cubicBezTo>
                <a:cubicBezTo>
                  <a:pt x="8639755" y="4147208"/>
                  <a:pt x="8638876" y="4147403"/>
                  <a:pt x="8638192" y="4147631"/>
                </a:cubicBezTo>
                <a:cubicBezTo>
                  <a:pt x="8637508" y="4147859"/>
                  <a:pt x="8637020" y="4148168"/>
                  <a:pt x="8636728" y="4148559"/>
                </a:cubicBezTo>
                <a:cubicBezTo>
                  <a:pt x="8636434" y="4148950"/>
                  <a:pt x="8636288" y="4149406"/>
                  <a:pt x="8636288" y="4149926"/>
                </a:cubicBezTo>
                <a:lnTo>
                  <a:pt x="8636288" y="4271231"/>
                </a:lnTo>
                <a:cubicBezTo>
                  <a:pt x="8636288" y="4271752"/>
                  <a:pt x="8636418" y="4272207"/>
                  <a:pt x="8636678" y="4272598"/>
                </a:cubicBezTo>
                <a:cubicBezTo>
                  <a:pt x="8636940" y="4272989"/>
                  <a:pt x="8637394" y="4273298"/>
                  <a:pt x="8638046" y="4273526"/>
                </a:cubicBezTo>
                <a:cubicBezTo>
                  <a:pt x="8638698" y="4273754"/>
                  <a:pt x="8639576" y="4273949"/>
                  <a:pt x="8640683" y="4274112"/>
                </a:cubicBezTo>
                <a:cubicBezTo>
                  <a:pt x="8641790" y="4274275"/>
                  <a:pt x="8643124" y="4274356"/>
                  <a:pt x="8644687" y="4274356"/>
                </a:cubicBezTo>
                <a:cubicBezTo>
                  <a:pt x="8646316" y="4274356"/>
                  <a:pt x="8647666" y="4274275"/>
                  <a:pt x="8648740" y="4274112"/>
                </a:cubicBezTo>
                <a:cubicBezTo>
                  <a:pt x="8649815" y="4273949"/>
                  <a:pt x="8650678" y="4273754"/>
                  <a:pt x="8651328" y="4273526"/>
                </a:cubicBezTo>
                <a:cubicBezTo>
                  <a:pt x="8651980" y="4273298"/>
                  <a:pt x="8652436" y="4272989"/>
                  <a:pt x="8652696" y="4272598"/>
                </a:cubicBezTo>
                <a:cubicBezTo>
                  <a:pt x="8652957" y="4272207"/>
                  <a:pt x="8653086" y="4271752"/>
                  <a:pt x="8653086" y="4271231"/>
                </a:cubicBezTo>
                <a:lnTo>
                  <a:pt x="8653086" y="4149926"/>
                </a:lnTo>
                <a:cubicBezTo>
                  <a:pt x="8653086" y="4149406"/>
                  <a:pt x="8652956" y="4148950"/>
                  <a:pt x="8652696" y="4148559"/>
                </a:cubicBezTo>
                <a:cubicBezTo>
                  <a:pt x="8652436" y="4148168"/>
                  <a:pt x="8651979" y="4147859"/>
                  <a:pt x="8651328" y="4147631"/>
                </a:cubicBezTo>
                <a:cubicBezTo>
                  <a:pt x="8650678" y="4147403"/>
                  <a:pt x="8649815" y="4147208"/>
                  <a:pt x="8648740" y="4147045"/>
                </a:cubicBezTo>
                <a:cubicBezTo>
                  <a:pt x="8647666" y="4146882"/>
                  <a:pt x="8646314" y="4146801"/>
                  <a:pt x="8644687" y="4146801"/>
                </a:cubicBezTo>
                <a:close/>
                <a:moveTo>
                  <a:pt x="1331090" y="4146801"/>
                </a:moveTo>
                <a:cubicBezTo>
                  <a:pt x="1329099" y="4146801"/>
                  <a:pt x="1327373" y="4146850"/>
                  <a:pt x="1325913" y="4146948"/>
                </a:cubicBezTo>
                <a:cubicBezTo>
                  <a:pt x="1324452" y="4147045"/>
                  <a:pt x="1323225" y="4147224"/>
                  <a:pt x="1322228" y="4147485"/>
                </a:cubicBezTo>
                <a:cubicBezTo>
                  <a:pt x="1321232" y="4147745"/>
                  <a:pt x="1320419" y="4148071"/>
                  <a:pt x="1319788" y="4148461"/>
                </a:cubicBezTo>
                <a:cubicBezTo>
                  <a:pt x="1319157" y="4148852"/>
                  <a:pt x="1318676" y="4149308"/>
                  <a:pt x="1318345" y="4149829"/>
                </a:cubicBezTo>
                <a:lnTo>
                  <a:pt x="1273295" y="4226596"/>
                </a:lnTo>
                <a:cubicBezTo>
                  <a:pt x="1272843" y="4227443"/>
                  <a:pt x="1272456" y="4228240"/>
                  <a:pt x="1272134" y="4228989"/>
                </a:cubicBezTo>
                <a:cubicBezTo>
                  <a:pt x="1271813" y="4229738"/>
                  <a:pt x="1271555" y="4230519"/>
                  <a:pt x="1271361" y="4231333"/>
                </a:cubicBezTo>
                <a:cubicBezTo>
                  <a:pt x="1271168" y="4232147"/>
                  <a:pt x="1271039" y="4233042"/>
                  <a:pt x="1270974" y="4234019"/>
                </a:cubicBezTo>
                <a:cubicBezTo>
                  <a:pt x="1270910" y="4234996"/>
                  <a:pt x="1270877" y="4236103"/>
                  <a:pt x="1270877" y="4237340"/>
                </a:cubicBezTo>
                <a:cubicBezTo>
                  <a:pt x="1270877" y="4238902"/>
                  <a:pt x="1270958" y="4240172"/>
                  <a:pt x="1271119" y="4241149"/>
                </a:cubicBezTo>
                <a:cubicBezTo>
                  <a:pt x="1271280" y="4242125"/>
                  <a:pt x="1271571" y="4242874"/>
                  <a:pt x="1271991" y="4243395"/>
                </a:cubicBezTo>
                <a:cubicBezTo>
                  <a:pt x="1272410" y="4243916"/>
                  <a:pt x="1272878" y="4244274"/>
                  <a:pt x="1273395" y="4244469"/>
                </a:cubicBezTo>
                <a:cubicBezTo>
                  <a:pt x="1273911" y="4244665"/>
                  <a:pt x="1274557" y="4244762"/>
                  <a:pt x="1275333" y="4244762"/>
                </a:cubicBezTo>
                <a:lnTo>
                  <a:pt x="1327037" y="4244762"/>
                </a:lnTo>
                <a:lnTo>
                  <a:pt x="1327037" y="4271328"/>
                </a:lnTo>
                <a:cubicBezTo>
                  <a:pt x="1327037" y="4271849"/>
                  <a:pt x="1327154" y="4272289"/>
                  <a:pt x="1327389" y="4272647"/>
                </a:cubicBezTo>
                <a:cubicBezTo>
                  <a:pt x="1327624" y="4273005"/>
                  <a:pt x="1328059" y="4273314"/>
                  <a:pt x="1328696" y="4273575"/>
                </a:cubicBezTo>
                <a:cubicBezTo>
                  <a:pt x="1329334" y="4273835"/>
                  <a:pt x="1330189" y="4274030"/>
                  <a:pt x="1331262" y="4274161"/>
                </a:cubicBezTo>
                <a:cubicBezTo>
                  <a:pt x="1332334" y="4274291"/>
                  <a:pt x="1333676" y="4274356"/>
                  <a:pt x="1335285" y="4274356"/>
                </a:cubicBezTo>
                <a:cubicBezTo>
                  <a:pt x="1336962" y="4274356"/>
                  <a:pt x="1338337" y="4274291"/>
                  <a:pt x="1339409" y="4274161"/>
                </a:cubicBezTo>
                <a:cubicBezTo>
                  <a:pt x="1340482" y="4274030"/>
                  <a:pt x="1341354" y="4273835"/>
                  <a:pt x="1342025" y="4273575"/>
                </a:cubicBezTo>
                <a:cubicBezTo>
                  <a:pt x="1342696" y="4273314"/>
                  <a:pt x="1343166" y="4273005"/>
                  <a:pt x="1343433" y="4272647"/>
                </a:cubicBezTo>
                <a:cubicBezTo>
                  <a:pt x="1343702" y="4272289"/>
                  <a:pt x="1343836" y="4271849"/>
                  <a:pt x="1343836" y="4271328"/>
                </a:cubicBezTo>
                <a:lnTo>
                  <a:pt x="1343836" y="4244762"/>
                </a:lnTo>
                <a:lnTo>
                  <a:pt x="1358096" y="4244762"/>
                </a:lnTo>
                <a:cubicBezTo>
                  <a:pt x="1359267" y="4244762"/>
                  <a:pt x="1360179" y="4244144"/>
                  <a:pt x="1360830" y="4242907"/>
                </a:cubicBezTo>
                <a:cubicBezTo>
                  <a:pt x="1361481" y="4241670"/>
                  <a:pt x="1361807" y="4239977"/>
                  <a:pt x="1361807" y="4237828"/>
                </a:cubicBezTo>
                <a:cubicBezTo>
                  <a:pt x="1361807" y="4235484"/>
                  <a:pt x="1361465" y="4233742"/>
                  <a:pt x="1360782" y="4232603"/>
                </a:cubicBezTo>
                <a:cubicBezTo>
                  <a:pt x="1360098" y="4231463"/>
                  <a:pt x="1359202" y="4230894"/>
                  <a:pt x="1358096" y="4230894"/>
                </a:cubicBezTo>
                <a:lnTo>
                  <a:pt x="1343836" y="4230894"/>
                </a:lnTo>
                <a:lnTo>
                  <a:pt x="1343836" y="4150219"/>
                </a:lnTo>
                <a:cubicBezTo>
                  <a:pt x="1343836" y="4149633"/>
                  <a:pt x="1343570" y="4149129"/>
                  <a:pt x="1343039" y="4148706"/>
                </a:cubicBezTo>
                <a:cubicBezTo>
                  <a:pt x="1342508" y="4148282"/>
                  <a:pt x="1341745" y="4147940"/>
                  <a:pt x="1340749" y="4147680"/>
                </a:cubicBezTo>
                <a:cubicBezTo>
                  <a:pt x="1339754" y="4147420"/>
                  <a:pt x="1338443" y="4147208"/>
                  <a:pt x="1336816" y="4147045"/>
                </a:cubicBezTo>
                <a:cubicBezTo>
                  <a:pt x="1335189" y="4146882"/>
                  <a:pt x="1333280" y="4146801"/>
                  <a:pt x="1331090" y="4146801"/>
                </a:cubicBezTo>
                <a:close/>
                <a:moveTo>
                  <a:pt x="3403789" y="4144164"/>
                </a:moveTo>
                <a:cubicBezTo>
                  <a:pt x="3399947" y="4144164"/>
                  <a:pt x="3397310" y="4144848"/>
                  <a:pt x="3395878" y="4146215"/>
                </a:cubicBezTo>
                <a:cubicBezTo>
                  <a:pt x="3394445" y="4147582"/>
                  <a:pt x="3393729" y="4150154"/>
                  <a:pt x="3393729" y="4153931"/>
                </a:cubicBezTo>
                <a:cubicBezTo>
                  <a:pt x="3393729" y="4157642"/>
                  <a:pt x="3394429" y="4160165"/>
                  <a:pt x="3395829" y="4161500"/>
                </a:cubicBezTo>
                <a:cubicBezTo>
                  <a:pt x="3397229" y="4162835"/>
                  <a:pt x="3399817" y="4163502"/>
                  <a:pt x="3403594" y="4163502"/>
                </a:cubicBezTo>
                <a:cubicBezTo>
                  <a:pt x="3407435" y="4163502"/>
                  <a:pt x="3410072" y="4162819"/>
                  <a:pt x="3411505" y="4161451"/>
                </a:cubicBezTo>
                <a:cubicBezTo>
                  <a:pt x="3412937" y="4160084"/>
                  <a:pt x="3413653" y="4157512"/>
                  <a:pt x="3413653" y="4153735"/>
                </a:cubicBezTo>
                <a:cubicBezTo>
                  <a:pt x="3413653" y="4150024"/>
                  <a:pt x="3412954" y="4147501"/>
                  <a:pt x="3411554" y="4146166"/>
                </a:cubicBezTo>
                <a:cubicBezTo>
                  <a:pt x="3410154" y="4144831"/>
                  <a:pt x="3407566" y="4144164"/>
                  <a:pt x="3403789" y="4144164"/>
                </a:cubicBezTo>
                <a:close/>
                <a:moveTo>
                  <a:pt x="3270439" y="4144164"/>
                </a:moveTo>
                <a:cubicBezTo>
                  <a:pt x="3266598" y="4144164"/>
                  <a:pt x="3263960" y="4144848"/>
                  <a:pt x="3262528" y="4146215"/>
                </a:cubicBezTo>
                <a:cubicBezTo>
                  <a:pt x="3261096" y="4147582"/>
                  <a:pt x="3260379" y="4150154"/>
                  <a:pt x="3260379" y="4153931"/>
                </a:cubicBezTo>
                <a:cubicBezTo>
                  <a:pt x="3260379" y="4157642"/>
                  <a:pt x="3261079" y="4160165"/>
                  <a:pt x="3262479" y="4161500"/>
                </a:cubicBezTo>
                <a:cubicBezTo>
                  <a:pt x="3263879" y="4162835"/>
                  <a:pt x="3266467" y="4163502"/>
                  <a:pt x="3270244" y="4163502"/>
                </a:cubicBezTo>
                <a:cubicBezTo>
                  <a:pt x="3274085" y="4163502"/>
                  <a:pt x="3276722" y="4162819"/>
                  <a:pt x="3278155" y="4161451"/>
                </a:cubicBezTo>
                <a:cubicBezTo>
                  <a:pt x="3279587" y="4160084"/>
                  <a:pt x="3280304" y="4157512"/>
                  <a:pt x="3280304" y="4153735"/>
                </a:cubicBezTo>
                <a:cubicBezTo>
                  <a:pt x="3280304" y="4150024"/>
                  <a:pt x="3279604" y="4147501"/>
                  <a:pt x="3278204" y="4146166"/>
                </a:cubicBezTo>
                <a:cubicBezTo>
                  <a:pt x="3276804" y="4144831"/>
                  <a:pt x="3274216" y="4144164"/>
                  <a:pt x="3270439" y="4144164"/>
                </a:cubicBezTo>
                <a:close/>
                <a:moveTo>
                  <a:pt x="3013264" y="4144164"/>
                </a:moveTo>
                <a:cubicBezTo>
                  <a:pt x="3009422" y="4144164"/>
                  <a:pt x="3006785" y="4144848"/>
                  <a:pt x="3005353" y="4146215"/>
                </a:cubicBezTo>
                <a:cubicBezTo>
                  <a:pt x="3003921" y="4147582"/>
                  <a:pt x="3003204" y="4150154"/>
                  <a:pt x="3003204" y="4153931"/>
                </a:cubicBezTo>
                <a:cubicBezTo>
                  <a:pt x="3003204" y="4157642"/>
                  <a:pt x="3003904" y="4160165"/>
                  <a:pt x="3005304" y="4161500"/>
                </a:cubicBezTo>
                <a:cubicBezTo>
                  <a:pt x="3006704" y="4162835"/>
                  <a:pt x="3009292" y="4163502"/>
                  <a:pt x="3013069" y="4163502"/>
                </a:cubicBezTo>
                <a:cubicBezTo>
                  <a:pt x="3016910" y="4163502"/>
                  <a:pt x="3019547" y="4162819"/>
                  <a:pt x="3020980" y="4161451"/>
                </a:cubicBezTo>
                <a:cubicBezTo>
                  <a:pt x="3022412" y="4160084"/>
                  <a:pt x="3023129" y="4157512"/>
                  <a:pt x="3023129" y="4153735"/>
                </a:cubicBezTo>
                <a:cubicBezTo>
                  <a:pt x="3023129" y="4150024"/>
                  <a:pt x="3022429" y="4147501"/>
                  <a:pt x="3021029" y="4146166"/>
                </a:cubicBezTo>
                <a:cubicBezTo>
                  <a:pt x="3019629" y="4144831"/>
                  <a:pt x="3017041" y="4144164"/>
                  <a:pt x="3013264" y="4144164"/>
                </a:cubicBezTo>
                <a:close/>
                <a:moveTo>
                  <a:pt x="2260789" y="4144164"/>
                </a:moveTo>
                <a:cubicBezTo>
                  <a:pt x="2256948" y="4144164"/>
                  <a:pt x="2254310" y="4144848"/>
                  <a:pt x="2252878" y="4146215"/>
                </a:cubicBezTo>
                <a:cubicBezTo>
                  <a:pt x="2251446" y="4147582"/>
                  <a:pt x="2250729" y="4150154"/>
                  <a:pt x="2250729" y="4153931"/>
                </a:cubicBezTo>
                <a:cubicBezTo>
                  <a:pt x="2250729" y="4157642"/>
                  <a:pt x="2251429" y="4160165"/>
                  <a:pt x="2252830" y="4161500"/>
                </a:cubicBezTo>
                <a:cubicBezTo>
                  <a:pt x="2254229" y="4162835"/>
                  <a:pt x="2256817" y="4163502"/>
                  <a:pt x="2260594" y="4163502"/>
                </a:cubicBezTo>
                <a:cubicBezTo>
                  <a:pt x="2264435" y="4163502"/>
                  <a:pt x="2267072" y="4162819"/>
                  <a:pt x="2268505" y="4161451"/>
                </a:cubicBezTo>
                <a:cubicBezTo>
                  <a:pt x="2269937" y="4160084"/>
                  <a:pt x="2270654" y="4157512"/>
                  <a:pt x="2270654" y="4153735"/>
                </a:cubicBezTo>
                <a:cubicBezTo>
                  <a:pt x="2270654" y="4150024"/>
                  <a:pt x="2269954" y="4147501"/>
                  <a:pt x="2268554" y="4146166"/>
                </a:cubicBezTo>
                <a:cubicBezTo>
                  <a:pt x="2267154" y="4144831"/>
                  <a:pt x="2264566" y="4144164"/>
                  <a:pt x="2260789" y="4144164"/>
                </a:cubicBezTo>
                <a:close/>
                <a:moveTo>
                  <a:pt x="8320530" y="4138109"/>
                </a:moveTo>
                <a:cubicBezTo>
                  <a:pt x="8318968" y="4138109"/>
                  <a:pt x="8317682" y="4138190"/>
                  <a:pt x="8316672" y="4138353"/>
                </a:cubicBezTo>
                <a:cubicBezTo>
                  <a:pt x="8315663" y="4138515"/>
                  <a:pt x="8314833" y="4138711"/>
                  <a:pt x="8314182" y="4138939"/>
                </a:cubicBezTo>
                <a:cubicBezTo>
                  <a:pt x="8313530" y="4139167"/>
                  <a:pt x="8313091" y="4139492"/>
                  <a:pt x="8312864" y="4139915"/>
                </a:cubicBezTo>
                <a:cubicBezTo>
                  <a:pt x="8312636" y="4140339"/>
                  <a:pt x="8312522" y="4140778"/>
                  <a:pt x="8312522" y="4141234"/>
                </a:cubicBezTo>
                <a:lnTo>
                  <a:pt x="8312522" y="4192315"/>
                </a:lnTo>
                <a:cubicBezTo>
                  <a:pt x="8308354" y="4187952"/>
                  <a:pt x="8304138" y="4184648"/>
                  <a:pt x="8299874" y="4182401"/>
                </a:cubicBezTo>
                <a:cubicBezTo>
                  <a:pt x="8295608" y="4180155"/>
                  <a:pt x="8290904" y="4179032"/>
                  <a:pt x="8285760" y="4179032"/>
                </a:cubicBezTo>
                <a:cubicBezTo>
                  <a:pt x="8279574" y="4179032"/>
                  <a:pt x="8274122" y="4180187"/>
                  <a:pt x="8269401" y="4182499"/>
                </a:cubicBezTo>
                <a:cubicBezTo>
                  <a:pt x="8264680" y="4184810"/>
                  <a:pt x="8260724" y="4188115"/>
                  <a:pt x="8257534" y="4192412"/>
                </a:cubicBezTo>
                <a:cubicBezTo>
                  <a:pt x="8254344" y="4196710"/>
                  <a:pt x="8251934" y="4201902"/>
                  <a:pt x="8250306" y="4207990"/>
                </a:cubicBezTo>
                <a:cubicBezTo>
                  <a:pt x="8248679" y="4214078"/>
                  <a:pt x="8247865" y="4220899"/>
                  <a:pt x="8247865" y="4228452"/>
                </a:cubicBezTo>
                <a:cubicBezTo>
                  <a:pt x="8247865" y="4234833"/>
                  <a:pt x="8248516" y="4240905"/>
                  <a:pt x="8249818" y="4246667"/>
                </a:cubicBezTo>
                <a:cubicBezTo>
                  <a:pt x="8251120" y="4252429"/>
                  <a:pt x="8253188" y="4257443"/>
                  <a:pt x="8256020" y="4261708"/>
                </a:cubicBezTo>
                <a:cubicBezTo>
                  <a:pt x="8258852" y="4265973"/>
                  <a:pt x="8262548" y="4269359"/>
                  <a:pt x="8267106" y="4271865"/>
                </a:cubicBezTo>
                <a:cubicBezTo>
                  <a:pt x="8271664" y="4274372"/>
                  <a:pt x="8277166" y="4275626"/>
                  <a:pt x="8283612" y="4275626"/>
                </a:cubicBezTo>
                <a:cubicBezTo>
                  <a:pt x="8289537" y="4275626"/>
                  <a:pt x="8294990" y="4274226"/>
                  <a:pt x="8299971" y="4271426"/>
                </a:cubicBezTo>
                <a:cubicBezTo>
                  <a:pt x="8304952" y="4268626"/>
                  <a:pt x="8309754" y="4264719"/>
                  <a:pt x="8314377" y="4259706"/>
                </a:cubicBezTo>
                <a:lnTo>
                  <a:pt x="8314377" y="4271328"/>
                </a:lnTo>
                <a:cubicBezTo>
                  <a:pt x="8314377" y="4271849"/>
                  <a:pt x="8314508" y="4272305"/>
                  <a:pt x="8314768" y="4272696"/>
                </a:cubicBezTo>
                <a:cubicBezTo>
                  <a:pt x="8315028" y="4273086"/>
                  <a:pt x="8315452" y="4273396"/>
                  <a:pt x="8316038" y="4273624"/>
                </a:cubicBezTo>
                <a:cubicBezTo>
                  <a:pt x="8316624" y="4273851"/>
                  <a:pt x="8317372" y="4274030"/>
                  <a:pt x="8318284" y="4274161"/>
                </a:cubicBezTo>
                <a:cubicBezTo>
                  <a:pt x="8319196" y="4274291"/>
                  <a:pt x="8320335" y="4274356"/>
                  <a:pt x="8321702" y="4274356"/>
                </a:cubicBezTo>
                <a:cubicBezTo>
                  <a:pt x="8323004" y="4274356"/>
                  <a:pt x="8324112" y="4274291"/>
                  <a:pt x="8325023" y="4274161"/>
                </a:cubicBezTo>
                <a:cubicBezTo>
                  <a:pt x="8325934" y="4274030"/>
                  <a:pt x="8326667" y="4273851"/>
                  <a:pt x="8327220" y="4273624"/>
                </a:cubicBezTo>
                <a:cubicBezTo>
                  <a:pt x="8327774" y="4273396"/>
                  <a:pt x="8328164" y="4273086"/>
                  <a:pt x="8328392" y="4272696"/>
                </a:cubicBezTo>
                <a:cubicBezTo>
                  <a:pt x="8328620" y="4272305"/>
                  <a:pt x="8328734" y="4271849"/>
                  <a:pt x="8328734" y="4271328"/>
                </a:cubicBezTo>
                <a:lnTo>
                  <a:pt x="8328734" y="4141234"/>
                </a:lnTo>
                <a:cubicBezTo>
                  <a:pt x="8328734" y="4140778"/>
                  <a:pt x="8328588" y="4140339"/>
                  <a:pt x="8328295" y="4139915"/>
                </a:cubicBezTo>
                <a:cubicBezTo>
                  <a:pt x="8328002" y="4139492"/>
                  <a:pt x="8327562" y="4139167"/>
                  <a:pt x="8326976" y="4138939"/>
                </a:cubicBezTo>
                <a:cubicBezTo>
                  <a:pt x="8326390" y="4138711"/>
                  <a:pt x="8325576" y="4138515"/>
                  <a:pt x="8324534" y="4138353"/>
                </a:cubicBezTo>
                <a:cubicBezTo>
                  <a:pt x="8323493" y="4138190"/>
                  <a:pt x="8322158" y="4138109"/>
                  <a:pt x="8320530" y="4138109"/>
                </a:cubicBezTo>
                <a:close/>
                <a:moveTo>
                  <a:pt x="6920356" y="4138109"/>
                </a:moveTo>
                <a:cubicBezTo>
                  <a:pt x="6918792" y="4138109"/>
                  <a:pt x="6917506" y="4138190"/>
                  <a:pt x="6916498" y="4138353"/>
                </a:cubicBezTo>
                <a:cubicBezTo>
                  <a:pt x="6915488" y="4138515"/>
                  <a:pt x="6914658" y="4138711"/>
                  <a:pt x="6914007" y="4138939"/>
                </a:cubicBezTo>
                <a:cubicBezTo>
                  <a:pt x="6913356" y="4139167"/>
                  <a:pt x="6912916" y="4139492"/>
                  <a:pt x="6912688" y="4139915"/>
                </a:cubicBezTo>
                <a:cubicBezTo>
                  <a:pt x="6912460" y="4140339"/>
                  <a:pt x="6912346" y="4140778"/>
                  <a:pt x="6912346" y="4141234"/>
                </a:cubicBezTo>
                <a:lnTo>
                  <a:pt x="6912346" y="4192315"/>
                </a:lnTo>
                <a:cubicBezTo>
                  <a:pt x="6908180" y="4187952"/>
                  <a:pt x="6903963" y="4184648"/>
                  <a:pt x="6899698" y="4182401"/>
                </a:cubicBezTo>
                <a:cubicBezTo>
                  <a:pt x="6895434" y="4180155"/>
                  <a:pt x="6890729" y="4179032"/>
                  <a:pt x="6885586" y="4179032"/>
                </a:cubicBezTo>
                <a:cubicBezTo>
                  <a:pt x="6879400" y="4179032"/>
                  <a:pt x="6873946" y="4180187"/>
                  <a:pt x="6869226" y="4182499"/>
                </a:cubicBezTo>
                <a:cubicBezTo>
                  <a:pt x="6864505" y="4184810"/>
                  <a:pt x="6860550" y="4188115"/>
                  <a:pt x="6857360" y="4192412"/>
                </a:cubicBezTo>
                <a:cubicBezTo>
                  <a:pt x="6854168" y="4196710"/>
                  <a:pt x="6851760" y="4201902"/>
                  <a:pt x="6850132" y="4207990"/>
                </a:cubicBezTo>
                <a:cubicBezTo>
                  <a:pt x="6848504" y="4214078"/>
                  <a:pt x="6847690" y="4220899"/>
                  <a:pt x="6847690" y="4228452"/>
                </a:cubicBezTo>
                <a:cubicBezTo>
                  <a:pt x="6847690" y="4234833"/>
                  <a:pt x="6848341" y="4240905"/>
                  <a:pt x="6849644" y="4246667"/>
                </a:cubicBezTo>
                <a:cubicBezTo>
                  <a:pt x="6850946" y="4252429"/>
                  <a:pt x="6853014" y="4257443"/>
                  <a:pt x="6855846" y="4261708"/>
                </a:cubicBezTo>
                <a:cubicBezTo>
                  <a:pt x="6858678" y="4265973"/>
                  <a:pt x="6862373" y="4269359"/>
                  <a:pt x="6866930" y="4271865"/>
                </a:cubicBezTo>
                <a:cubicBezTo>
                  <a:pt x="6871488" y="4274372"/>
                  <a:pt x="6876990" y="4275626"/>
                  <a:pt x="6883436" y="4275626"/>
                </a:cubicBezTo>
                <a:cubicBezTo>
                  <a:pt x="6889362" y="4275626"/>
                  <a:pt x="6894815" y="4274226"/>
                  <a:pt x="6899796" y="4271426"/>
                </a:cubicBezTo>
                <a:cubicBezTo>
                  <a:pt x="6904777" y="4268626"/>
                  <a:pt x="6909579" y="4264719"/>
                  <a:pt x="6914202" y="4259706"/>
                </a:cubicBezTo>
                <a:lnTo>
                  <a:pt x="6914202" y="4271328"/>
                </a:lnTo>
                <a:cubicBezTo>
                  <a:pt x="6914202" y="4271849"/>
                  <a:pt x="6914332" y="4272305"/>
                  <a:pt x="6914593" y="4272696"/>
                </a:cubicBezTo>
                <a:cubicBezTo>
                  <a:pt x="6914854" y="4273086"/>
                  <a:pt x="6915276" y="4273396"/>
                  <a:pt x="6915862" y="4273624"/>
                </a:cubicBezTo>
                <a:cubicBezTo>
                  <a:pt x="6916448" y="4273851"/>
                  <a:pt x="6917198" y="4274030"/>
                  <a:pt x="6918109" y="4274161"/>
                </a:cubicBezTo>
                <a:cubicBezTo>
                  <a:pt x="6919020" y="4274291"/>
                  <a:pt x="6920160" y="4274356"/>
                  <a:pt x="6921528" y="4274356"/>
                </a:cubicBezTo>
                <a:cubicBezTo>
                  <a:pt x="6922830" y="4274356"/>
                  <a:pt x="6923936" y="4274291"/>
                  <a:pt x="6924848" y="4274161"/>
                </a:cubicBezTo>
                <a:cubicBezTo>
                  <a:pt x="6925760" y="4274030"/>
                  <a:pt x="6926492" y="4273851"/>
                  <a:pt x="6927046" y="4273624"/>
                </a:cubicBezTo>
                <a:cubicBezTo>
                  <a:pt x="6927599" y="4273396"/>
                  <a:pt x="6927990" y="4273086"/>
                  <a:pt x="6928218" y="4272696"/>
                </a:cubicBezTo>
                <a:cubicBezTo>
                  <a:pt x="6928446" y="4272305"/>
                  <a:pt x="6928560" y="4271849"/>
                  <a:pt x="6928560" y="4271328"/>
                </a:cubicBezTo>
                <a:lnTo>
                  <a:pt x="6928560" y="4141234"/>
                </a:lnTo>
                <a:cubicBezTo>
                  <a:pt x="6928560" y="4140778"/>
                  <a:pt x="6928413" y="4140339"/>
                  <a:pt x="6928120" y="4139915"/>
                </a:cubicBezTo>
                <a:cubicBezTo>
                  <a:pt x="6927827" y="4139492"/>
                  <a:pt x="6927388" y="4139167"/>
                  <a:pt x="6926802" y="4138939"/>
                </a:cubicBezTo>
                <a:cubicBezTo>
                  <a:pt x="6926216" y="4138711"/>
                  <a:pt x="6925402" y="4138515"/>
                  <a:pt x="6924360" y="4138353"/>
                </a:cubicBezTo>
                <a:cubicBezTo>
                  <a:pt x="6923318" y="4138190"/>
                  <a:pt x="6921983" y="4138109"/>
                  <a:pt x="6920356" y="4138109"/>
                </a:cubicBezTo>
                <a:close/>
                <a:moveTo>
                  <a:pt x="3510406" y="4138109"/>
                </a:moveTo>
                <a:cubicBezTo>
                  <a:pt x="3508843" y="4138109"/>
                  <a:pt x="3507557" y="4138190"/>
                  <a:pt x="3506548" y="4138353"/>
                </a:cubicBezTo>
                <a:cubicBezTo>
                  <a:pt x="3505539" y="4138515"/>
                  <a:pt x="3504709" y="4138711"/>
                  <a:pt x="3504057" y="4138939"/>
                </a:cubicBezTo>
                <a:cubicBezTo>
                  <a:pt x="3503406" y="4139167"/>
                  <a:pt x="3502967" y="4139492"/>
                  <a:pt x="3502739" y="4139915"/>
                </a:cubicBezTo>
                <a:cubicBezTo>
                  <a:pt x="3502511" y="4140339"/>
                  <a:pt x="3502397" y="4140778"/>
                  <a:pt x="3502397" y="4141234"/>
                </a:cubicBezTo>
                <a:lnTo>
                  <a:pt x="3502397" y="4192315"/>
                </a:lnTo>
                <a:cubicBezTo>
                  <a:pt x="3498230" y="4187952"/>
                  <a:pt x="3494014" y="4184648"/>
                  <a:pt x="3489749" y="4182401"/>
                </a:cubicBezTo>
                <a:cubicBezTo>
                  <a:pt x="3485484" y="4180155"/>
                  <a:pt x="3480780" y="4179032"/>
                  <a:pt x="3475636" y="4179032"/>
                </a:cubicBezTo>
                <a:cubicBezTo>
                  <a:pt x="3469450" y="4179032"/>
                  <a:pt x="3463997" y="4180187"/>
                  <a:pt x="3459276" y="4182499"/>
                </a:cubicBezTo>
                <a:cubicBezTo>
                  <a:pt x="3454556" y="4184810"/>
                  <a:pt x="3450600" y="4188115"/>
                  <a:pt x="3447410" y="4192412"/>
                </a:cubicBezTo>
                <a:cubicBezTo>
                  <a:pt x="3444219" y="4196710"/>
                  <a:pt x="3441810" y="4201902"/>
                  <a:pt x="3440182" y="4207990"/>
                </a:cubicBezTo>
                <a:cubicBezTo>
                  <a:pt x="3438554" y="4214078"/>
                  <a:pt x="3437740" y="4220899"/>
                  <a:pt x="3437740" y="4228452"/>
                </a:cubicBezTo>
                <a:cubicBezTo>
                  <a:pt x="3437740" y="4234833"/>
                  <a:pt x="3438392" y="4240905"/>
                  <a:pt x="3439694" y="4246667"/>
                </a:cubicBezTo>
                <a:cubicBezTo>
                  <a:pt x="3440996" y="4252429"/>
                  <a:pt x="3443063" y="4257443"/>
                  <a:pt x="3445896" y="4261708"/>
                </a:cubicBezTo>
                <a:cubicBezTo>
                  <a:pt x="3448728" y="4265973"/>
                  <a:pt x="3452423" y="4269359"/>
                  <a:pt x="3456981" y="4271865"/>
                </a:cubicBezTo>
                <a:cubicBezTo>
                  <a:pt x="3461539" y="4274372"/>
                  <a:pt x="3467041" y="4275626"/>
                  <a:pt x="3473487" y="4275626"/>
                </a:cubicBezTo>
                <a:cubicBezTo>
                  <a:pt x="3479412" y="4275626"/>
                  <a:pt x="3484865" y="4274226"/>
                  <a:pt x="3489847" y="4271426"/>
                </a:cubicBezTo>
                <a:cubicBezTo>
                  <a:pt x="3494828" y="4268626"/>
                  <a:pt x="3499630" y="4264719"/>
                  <a:pt x="3504253" y="4259706"/>
                </a:cubicBezTo>
                <a:lnTo>
                  <a:pt x="3504253" y="4271328"/>
                </a:lnTo>
                <a:cubicBezTo>
                  <a:pt x="3504253" y="4271849"/>
                  <a:pt x="3504383" y="4272305"/>
                  <a:pt x="3504643" y="4272696"/>
                </a:cubicBezTo>
                <a:cubicBezTo>
                  <a:pt x="3504904" y="4273086"/>
                  <a:pt x="3505327" y="4273396"/>
                  <a:pt x="3505913" y="4273624"/>
                </a:cubicBezTo>
                <a:cubicBezTo>
                  <a:pt x="3506499" y="4273851"/>
                  <a:pt x="3507248" y="4274030"/>
                  <a:pt x="3508159" y="4274161"/>
                </a:cubicBezTo>
                <a:cubicBezTo>
                  <a:pt x="3509071" y="4274291"/>
                  <a:pt x="3510210" y="4274356"/>
                  <a:pt x="3511578" y="4274356"/>
                </a:cubicBezTo>
                <a:cubicBezTo>
                  <a:pt x="3512880" y="4274356"/>
                  <a:pt x="3513987" y="4274291"/>
                  <a:pt x="3514898" y="4274161"/>
                </a:cubicBezTo>
                <a:cubicBezTo>
                  <a:pt x="3515810" y="4274030"/>
                  <a:pt x="3516543" y="4273851"/>
                  <a:pt x="3517096" y="4273624"/>
                </a:cubicBezTo>
                <a:cubicBezTo>
                  <a:pt x="3517649" y="4273396"/>
                  <a:pt x="3518040" y="4273086"/>
                  <a:pt x="3518268" y="4272696"/>
                </a:cubicBezTo>
                <a:cubicBezTo>
                  <a:pt x="3518496" y="4272305"/>
                  <a:pt x="3518610" y="4271849"/>
                  <a:pt x="3518610" y="4271328"/>
                </a:cubicBezTo>
                <a:lnTo>
                  <a:pt x="3518610" y="4141234"/>
                </a:lnTo>
                <a:cubicBezTo>
                  <a:pt x="3518610" y="4140778"/>
                  <a:pt x="3518463" y="4140339"/>
                  <a:pt x="3518170" y="4139915"/>
                </a:cubicBezTo>
                <a:cubicBezTo>
                  <a:pt x="3517877" y="4139492"/>
                  <a:pt x="3517438" y="4139167"/>
                  <a:pt x="3516852" y="4138939"/>
                </a:cubicBezTo>
                <a:cubicBezTo>
                  <a:pt x="3516266" y="4138711"/>
                  <a:pt x="3515452" y="4138515"/>
                  <a:pt x="3514410" y="4138353"/>
                </a:cubicBezTo>
                <a:cubicBezTo>
                  <a:pt x="3513368" y="4138190"/>
                  <a:pt x="3512034" y="4138109"/>
                  <a:pt x="3510406" y="4138109"/>
                </a:cubicBezTo>
                <a:close/>
                <a:moveTo>
                  <a:pt x="3224656" y="4138109"/>
                </a:moveTo>
                <a:cubicBezTo>
                  <a:pt x="3223093" y="4138109"/>
                  <a:pt x="3221807" y="4138190"/>
                  <a:pt x="3220798" y="4138353"/>
                </a:cubicBezTo>
                <a:cubicBezTo>
                  <a:pt x="3219789" y="4138515"/>
                  <a:pt x="3218958" y="4138711"/>
                  <a:pt x="3218307" y="4138939"/>
                </a:cubicBezTo>
                <a:cubicBezTo>
                  <a:pt x="3217656" y="4139167"/>
                  <a:pt x="3217217" y="4139492"/>
                  <a:pt x="3216989" y="4139915"/>
                </a:cubicBezTo>
                <a:cubicBezTo>
                  <a:pt x="3216761" y="4140339"/>
                  <a:pt x="3216647" y="4140778"/>
                  <a:pt x="3216647" y="4141234"/>
                </a:cubicBezTo>
                <a:lnTo>
                  <a:pt x="3216647" y="4192315"/>
                </a:lnTo>
                <a:cubicBezTo>
                  <a:pt x="3212480" y="4187952"/>
                  <a:pt x="3208264" y="4184648"/>
                  <a:pt x="3203999" y="4182401"/>
                </a:cubicBezTo>
                <a:cubicBezTo>
                  <a:pt x="3199734" y="4180155"/>
                  <a:pt x="3195030" y="4179032"/>
                  <a:pt x="3189886" y="4179032"/>
                </a:cubicBezTo>
                <a:cubicBezTo>
                  <a:pt x="3183700" y="4179032"/>
                  <a:pt x="3178247" y="4180187"/>
                  <a:pt x="3173526" y="4182499"/>
                </a:cubicBezTo>
                <a:cubicBezTo>
                  <a:pt x="3168806" y="4184810"/>
                  <a:pt x="3164850" y="4188115"/>
                  <a:pt x="3161660" y="4192412"/>
                </a:cubicBezTo>
                <a:cubicBezTo>
                  <a:pt x="3158469" y="4196710"/>
                  <a:pt x="3156060" y="4201902"/>
                  <a:pt x="3154432" y="4207990"/>
                </a:cubicBezTo>
                <a:cubicBezTo>
                  <a:pt x="3152804" y="4214078"/>
                  <a:pt x="3151990" y="4220899"/>
                  <a:pt x="3151990" y="4228452"/>
                </a:cubicBezTo>
                <a:cubicBezTo>
                  <a:pt x="3151990" y="4234833"/>
                  <a:pt x="3152642" y="4240905"/>
                  <a:pt x="3153944" y="4246667"/>
                </a:cubicBezTo>
                <a:cubicBezTo>
                  <a:pt x="3155246" y="4252429"/>
                  <a:pt x="3157313" y="4257443"/>
                  <a:pt x="3160146" y="4261708"/>
                </a:cubicBezTo>
                <a:cubicBezTo>
                  <a:pt x="3162978" y="4265973"/>
                  <a:pt x="3166673" y="4269359"/>
                  <a:pt x="3171231" y="4271865"/>
                </a:cubicBezTo>
                <a:cubicBezTo>
                  <a:pt x="3175789" y="4274372"/>
                  <a:pt x="3181291" y="4275626"/>
                  <a:pt x="3187737" y="4275626"/>
                </a:cubicBezTo>
                <a:cubicBezTo>
                  <a:pt x="3193662" y="4275626"/>
                  <a:pt x="3199115" y="4274226"/>
                  <a:pt x="3204097" y="4271426"/>
                </a:cubicBezTo>
                <a:cubicBezTo>
                  <a:pt x="3209078" y="4268626"/>
                  <a:pt x="3213880" y="4264719"/>
                  <a:pt x="3218503" y="4259706"/>
                </a:cubicBezTo>
                <a:lnTo>
                  <a:pt x="3218503" y="4271328"/>
                </a:lnTo>
                <a:cubicBezTo>
                  <a:pt x="3218503" y="4271849"/>
                  <a:pt x="3218633" y="4272305"/>
                  <a:pt x="3218893" y="4272696"/>
                </a:cubicBezTo>
                <a:cubicBezTo>
                  <a:pt x="3219154" y="4273086"/>
                  <a:pt x="3219577" y="4273396"/>
                  <a:pt x="3220163" y="4273624"/>
                </a:cubicBezTo>
                <a:cubicBezTo>
                  <a:pt x="3220749" y="4273851"/>
                  <a:pt x="3221498" y="4274030"/>
                  <a:pt x="3222409" y="4274161"/>
                </a:cubicBezTo>
                <a:cubicBezTo>
                  <a:pt x="3223321" y="4274291"/>
                  <a:pt x="3224461" y="4274356"/>
                  <a:pt x="3225828" y="4274356"/>
                </a:cubicBezTo>
                <a:cubicBezTo>
                  <a:pt x="3227130" y="4274356"/>
                  <a:pt x="3228237" y="4274291"/>
                  <a:pt x="3229149" y="4274161"/>
                </a:cubicBezTo>
                <a:cubicBezTo>
                  <a:pt x="3230060" y="4274030"/>
                  <a:pt x="3230793" y="4273851"/>
                  <a:pt x="3231346" y="4273624"/>
                </a:cubicBezTo>
                <a:cubicBezTo>
                  <a:pt x="3231900" y="4273396"/>
                  <a:pt x="3232290" y="4273086"/>
                  <a:pt x="3232518" y="4272696"/>
                </a:cubicBezTo>
                <a:cubicBezTo>
                  <a:pt x="3232746" y="4272305"/>
                  <a:pt x="3232860" y="4271849"/>
                  <a:pt x="3232860" y="4271328"/>
                </a:cubicBezTo>
                <a:lnTo>
                  <a:pt x="3232860" y="4141234"/>
                </a:lnTo>
                <a:cubicBezTo>
                  <a:pt x="3232860" y="4140778"/>
                  <a:pt x="3232714" y="4140339"/>
                  <a:pt x="3232421" y="4139915"/>
                </a:cubicBezTo>
                <a:cubicBezTo>
                  <a:pt x="3232128" y="4139492"/>
                  <a:pt x="3231688" y="4139167"/>
                  <a:pt x="3231102" y="4138939"/>
                </a:cubicBezTo>
                <a:cubicBezTo>
                  <a:pt x="3230516" y="4138711"/>
                  <a:pt x="3229702" y="4138515"/>
                  <a:pt x="3228660" y="4138353"/>
                </a:cubicBezTo>
                <a:cubicBezTo>
                  <a:pt x="3227619" y="4138190"/>
                  <a:pt x="3226284" y="4138109"/>
                  <a:pt x="3224656" y="4138109"/>
                </a:cubicBezTo>
                <a:close/>
                <a:moveTo>
                  <a:pt x="8013791" y="4137718"/>
                </a:moveTo>
                <a:cubicBezTo>
                  <a:pt x="8012228" y="4137718"/>
                  <a:pt x="8010926" y="4137783"/>
                  <a:pt x="8009884" y="4137913"/>
                </a:cubicBezTo>
                <a:cubicBezTo>
                  <a:pt x="8008842" y="4138043"/>
                  <a:pt x="8008012" y="4138239"/>
                  <a:pt x="8007394" y="4138499"/>
                </a:cubicBezTo>
                <a:cubicBezTo>
                  <a:pt x="8006775" y="4138760"/>
                  <a:pt x="8006352" y="4139085"/>
                  <a:pt x="8006124" y="4139476"/>
                </a:cubicBezTo>
                <a:cubicBezTo>
                  <a:pt x="8005896" y="4139867"/>
                  <a:pt x="8005782" y="4140322"/>
                  <a:pt x="8005782" y="4140843"/>
                </a:cubicBezTo>
                <a:lnTo>
                  <a:pt x="8005782" y="4271328"/>
                </a:lnTo>
                <a:cubicBezTo>
                  <a:pt x="8005782" y="4271849"/>
                  <a:pt x="8005896" y="4272289"/>
                  <a:pt x="8006124" y="4272647"/>
                </a:cubicBezTo>
                <a:cubicBezTo>
                  <a:pt x="8006352" y="4273005"/>
                  <a:pt x="8006775" y="4273314"/>
                  <a:pt x="8007394" y="4273575"/>
                </a:cubicBezTo>
                <a:cubicBezTo>
                  <a:pt x="8008012" y="4273835"/>
                  <a:pt x="8008842" y="4274030"/>
                  <a:pt x="8009884" y="4274161"/>
                </a:cubicBezTo>
                <a:cubicBezTo>
                  <a:pt x="8010926" y="4274291"/>
                  <a:pt x="8012228" y="4274356"/>
                  <a:pt x="8013791" y="4274356"/>
                </a:cubicBezTo>
                <a:cubicBezTo>
                  <a:pt x="8015418" y="4274356"/>
                  <a:pt x="8016754" y="4274291"/>
                  <a:pt x="8017796" y="4274161"/>
                </a:cubicBezTo>
                <a:cubicBezTo>
                  <a:pt x="8018837" y="4274030"/>
                  <a:pt x="8019651" y="4273835"/>
                  <a:pt x="8020237" y="4273575"/>
                </a:cubicBezTo>
                <a:cubicBezTo>
                  <a:pt x="8020823" y="4273314"/>
                  <a:pt x="8021246" y="4273005"/>
                  <a:pt x="8021506" y="4272647"/>
                </a:cubicBezTo>
                <a:cubicBezTo>
                  <a:pt x="8021767" y="4272289"/>
                  <a:pt x="8021898" y="4271849"/>
                  <a:pt x="8021898" y="4271328"/>
                </a:cubicBezTo>
                <a:lnTo>
                  <a:pt x="8021898" y="4209895"/>
                </a:lnTo>
                <a:cubicBezTo>
                  <a:pt x="8026325" y="4204360"/>
                  <a:pt x="8030558" y="4200161"/>
                  <a:pt x="8034594" y="4197296"/>
                </a:cubicBezTo>
                <a:cubicBezTo>
                  <a:pt x="8038631" y="4194431"/>
                  <a:pt x="8042668" y="4192998"/>
                  <a:pt x="8046705" y="4192998"/>
                </a:cubicBezTo>
                <a:cubicBezTo>
                  <a:pt x="8049830" y="4192998"/>
                  <a:pt x="8052582" y="4193584"/>
                  <a:pt x="8054958" y="4194756"/>
                </a:cubicBezTo>
                <a:cubicBezTo>
                  <a:pt x="8057334" y="4195928"/>
                  <a:pt x="8059272" y="4197621"/>
                  <a:pt x="8060770" y="4199835"/>
                </a:cubicBezTo>
                <a:cubicBezTo>
                  <a:pt x="8062267" y="4202049"/>
                  <a:pt x="8063406" y="4204686"/>
                  <a:pt x="8064188" y="4207746"/>
                </a:cubicBezTo>
                <a:cubicBezTo>
                  <a:pt x="8064969" y="4210806"/>
                  <a:pt x="8065360" y="4214843"/>
                  <a:pt x="8065360" y="4219857"/>
                </a:cubicBezTo>
                <a:lnTo>
                  <a:pt x="8065360" y="4271328"/>
                </a:lnTo>
                <a:cubicBezTo>
                  <a:pt x="8065360" y="4271849"/>
                  <a:pt x="8065490" y="4272289"/>
                  <a:pt x="8065750" y="4272647"/>
                </a:cubicBezTo>
                <a:cubicBezTo>
                  <a:pt x="8066011" y="4273005"/>
                  <a:pt x="8066434" y="4273314"/>
                  <a:pt x="8067020" y="4273575"/>
                </a:cubicBezTo>
                <a:cubicBezTo>
                  <a:pt x="8067606" y="4273835"/>
                  <a:pt x="8068420" y="4274030"/>
                  <a:pt x="8069462" y="4274161"/>
                </a:cubicBezTo>
                <a:cubicBezTo>
                  <a:pt x="8070504" y="4274291"/>
                  <a:pt x="8071838" y="4274356"/>
                  <a:pt x="8073466" y="4274356"/>
                </a:cubicBezTo>
                <a:cubicBezTo>
                  <a:pt x="8075029" y="4274356"/>
                  <a:pt x="8076331" y="4274291"/>
                  <a:pt x="8077373" y="4274161"/>
                </a:cubicBezTo>
                <a:cubicBezTo>
                  <a:pt x="8078415" y="4274030"/>
                  <a:pt x="8079228" y="4273835"/>
                  <a:pt x="8079814" y="4273575"/>
                </a:cubicBezTo>
                <a:cubicBezTo>
                  <a:pt x="8080400" y="4273314"/>
                  <a:pt x="8080824" y="4273005"/>
                  <a:pt x="8081084" y="4272647"/>
                </a:cubicBezTo>
                <a:cubicBezTo>
                  <a:pt x="8081345" y="4272289"/>
                  <a:pt x="8081475" y="4271849"/>
                  <a:pt x="8081475" y="4271328"/>
                </a:cubicBezTo>
                <a:lnTo>
                  <a:pt x="8081475" y="4217806"/>
                </a:lnTo>
                <a:cubicBezTo>
                  <a:pt x="8081475" y="4211490"/>
                  <a:pt x="8080938" y="4206102"/>
                  <a:pt x="8079864" y="4201642"/>
                </a:cubicBezTo>
                <a:cubicBezTo>
                  <a:pt x="8078789" y="4197182"/>
                  <a:pt x="8077015" y="4193291"/>
                  <a:pt x="8074540" y="4189970"/>
                </a:cubicBezTo>
                <a:cubicBezTo>
                  <a:pt x="8072066" y="4186650"/>
                  <a:pt x="8068827" y="4183996"/>
                  <a:pt x="8064822" y="4182010"/>
                </a:cubicBezTo>
                <a:cubicBezTo>
                  <a:pt x="8060818" y="4180025"/>
                  <a:pt x="8055886" y="4179032"/>
                  <a:pt x="8050026" y="4179032"/>
                </a:cubicBezTo>
                <a:cubicBezTo>
                  <a:pt x="8045272" y="4179032"/>
                  <a:pt x="8040552" y="4180220"/>
                  <a:pt x="8035864" y="4182597"/>
                </a:cubicBezTo>
                <a:cubicBezTo>
                  <a:pt x="8031176" y="4184973"/>
                  <a:pt x="8026520" y="4188603"/>
                  <a:pt x="8021898" y="4193487"/>
                </a:cubicBezTo>
                <a:lnTo>
                  <a:pt x="8021898" y="4140843"/>
                </a:lnTo>
                <a:cubicBezTo>
                  <a:pt x="8021898" y="4140322"/>
                  <a:pt x="8021767" y="4139867"/>
                  <a:pt x="8021506" y="4139476"/>
                </a:cubicBezTo>
                <a:cubicBezTo>
                  <a:pt x="8021246" y="4139085"/>
                  <a:pt x="8020823" y="4138760"/>
                  <a:pt x="8020237" y="4138499"/>
                </a:cubicBezTo>
                <a:cubicBezTo>
                  <a:pt x="8019651" y="4138239"/>
                  <a:pt x="8018837" y="4138043"/>
                  <a:pt x="8017796" y="4137913"/>
                </a:cubicBezTo>
                <a:cubicBezTo>
                  <a:pt x="8016754" y="4137783"/>
                  <a:pt x="8015418" y="4137718"/>
                  <a:pt x="8013791" y="4137718"/>
                </a:cubicBezTo>
                <a:close/>
                <a:moveTo>
                  <a:pt x="7356566" y="4137718"/>
                </a:moveTo>
                <a:cubicBezTo>
                  <a:pt x="7355003" y="4137718"/>
                  <a:pt x="7353701" y="4137783"/>
                  <a:pt x="7352659" y="4137913"/>
                </a:cubicBezTo>
                <a:cubicBezTo>
                  <a:pt x="7351618" y="4138043"/>
                  <a:pt x="7350787" y="4138239"/>
                  <a:pt x="7350168" y="4138499"/>
                </a:cubicBezTo>
                <a:cubicBezTo>
                  <a:pt x="7349550" y="4138760"/>
                  <a:pt x="7349127" y="4139085"/>
                  <a:pt x="7348899" y="4139476"/>
                </a:cubicBezTo>
                <a:cubicBezTo>
                  <a:pt x="7348671" y="4139867"/>
                  <a:pt x="7348557" y="4140322"/>
                  <a:pt x="7348557" y="4140843"/>
                </a:cubicBezTo>
                <a:lnTo>
                  <a:pt x="7348557" y="4271328"/>
                </a:lnTo>
                <a:cubicBezTo>
                  <a:pt x="7348557" y="4271849"/>
                  <a:pt x="7348671" y="4272289"/>
                  <a:pt x="7348899" y="4272647"/>
                </a:cubicBezTo>
                <a:cubicBezTo>
                  <a:pt x="7349127" y="4273005"/>
                  <a:pt x="7349550" y="4273314"/>
                  <a:pt x="7350168" y="4273575"/>
                </a:cubicBezTo>
                <a:cubicBezTo>
                  <a:pt x="7350787" y="4273835"/>
                  <a:pt x="7351618" y="4274030"/>
                  <a:pt x="7352659" y="4274161"/>
                </a:cubicBezTo>
                <a:cubicBezTo>
                  <a:pt x="7353701" y="4274291"/>
                  <a:pt x="7355003" y="4274356"/>
                  <a:pt x="7356566" y="4274356"/>
                </a:cubicBezTo>
                <a:cubicBezTo>
                  <a:pt x="7358194" y="4274356"/>
                  <a:pt x="7359528" y="4274291"/>
                  <a:pt x="7360570" y="4274161"/>
                </a:cubicBezTo>
                <a:cubicBezTo>
                  <a:pt x="7361612" y="4274030"/>
                  <a:pt x="7362426" y="4273835"/>
                  <a:pt x="7363012" y="4273575"/>
                </a:cubicBezTo>
                <a:cubicBezTo>
                  <a:pt x="7363598" y="4273314"/>
                  <a:pt x="7364021" y="4273005"/>
                  <a:pt x="7364282" y="4272647"/>
                </a:cubicBezTo>
                <a:cubicBezTo>
                  <a:pt x="7364542" y="4272289"/>
                  <a:pt x="7364672" y="4271849"/>
                  <a:pt x="7364672" y="4271328"/>
                </a:cubicBezTo>
                <a:lnTo>
                  <a:pt x="7364672" y="4222592"/>
                </a:lnTo>
                <a:lnTo>
                  <a:pt x="7401786" y="4271231"/>
                </a:lnTo>
                <a:cubicBezTo>
                  <a:pt x="7402177" y="4271817"/>
                  <a:pt x="7402616" y="4272321"/>
                  <a:pt x="7403105" y="4272744"/>
                </a:cubicBezTo>
                <a:cubicBezTo>
                  <a:pt x="7403593" y="4273168"/>
                  <a:pt x="7404228" y="4273493"/>
                  <a:pt x="7405010" y="4273721"/>
                </a:cubicBezTo>
                <a:cubicBezTo>
                  <a:pt x="7405791" y="4273949"/>
                  <a:pt x="7406751" y="4274112"/>
                  <a:pt x="7407890" y="4274210"/>
                </a:cubicBezTo>
                <a:cubicBezTo>
                  <a:pt x="7409030" y="4274307"/>
                  <a:pt x="7410479" y="4274356"/>
                  <a:pt x="7412237" y="4274356"/>
                </a:cubicBezTo>
                <a:cubicBezTo>
                  <a:pt x="7413930" y="4274356"/>
                  <a:pt x="7415330" y="4274291"/>
                  <a:pt x="7416436" y="4274161"/>
                </a:cubicBezTo>
                <a:cubicBezTo>
                  <a:pt x="7417544" y="4274030"/>
                  <a:pt x="7418406" y="4273835"/>
                  <a:pt x="7419025" y="4273575"/>
                </a:cubicBezTo>
                <a:cubicBezTo>
                  <a:pt x="7419644" y="4273314"/>
                  <a:pt x="7420083" y="4272989"/>
                  <a:pt x="7420344" y="4272598"/>
                </a:cubicBezTo>
                <a:cubicBezTo>
                  <a:pt x="7420604" y="4272207"/>
                  <a:pt x="7420734" y="4271752"/>
                  <a:pt x="7420734" y="4271231"/>
                </a:cubicBezTo>
                <a:cubicBezTo>
                  <a:pt x="7420734" y="4270645"/>
                  <a:pt x="7420555" y="4270010"/>
                  <a:pt x="7420197" y="4269326"/>
                </a:cubicBezTo>
                <a:cubicBezTo>
                  <a:pt x="7419838" y="4268642"/>
                  <a:pt x="7419236" y="4267747"/>
                  <a:pt x="7418390" y="4266640"/>
                </a:cubicBezTo>
                <a:lnTo>
                  <a:pt x="7382644" y="4220248"/>
                </a:lnTo>
                <a:lnTo>
                  <a:pt x="7414483" y="4188408"/>
                </a:lnTo>
                <a:cubicBezTo>
                  <a:pt x="7415460" y="4187366"/>
                  <a:pt x="7416160" y="4186454"/>
                  <a:pt x="7416583" y="4185673"/>
                </a:cubicBezTo>
                <a:cubicBezTo>
                  <a:pt x="7417006" y="4184892"/>
                  <a:pt x="7417218" y="4184110"/>
                  <a:pt x="7417218" y="4183329"/>
                </a:cubicBezTo>
                <a:cubicBezTo>
                  <a:pt x="7417218" y="4182743"/>
                  <a:pt x="7417072" y="4182271"/>
                  <a:pt x="7416778" y="4181913"/>
                </a:cubicBezTo>
                <a:cubicBezTo>
                  <a:pt x="7416486" y="4181555"/>
                  <a:pt x="7415997" y="4181262"/>
                  <a:pt x="7415314" y="4181034"/>
                </a:cubicBezTo>
                <a:cubicBezTo>
                  <a:pt x="7414630" y="4180806"/>
                  <a:pt x="7413734" y="4180643"/>
                  <a:pt x="7412628" y="4180545"/>
                </a:cubicBezTo>
                <a:cubicBezTo>
                  <a:pt x="7411520" y="4180448"/>
                  <a:pt x="7410154" y="4180399"/>
                  <a:pt x="7408526" y="4180399"/>
                </a:cubicBezTo>
                <a:cubicBezTo>
                  <a:pt x="7406963" y="4180399"/>
                  <a:pt x="7405628" y="4180448"/>
                  <a:pt x="7404521" y="4180545"/>
                </a:cubicBezTo>
                <a:cubicBezTo>
                  <a:pt x="7403414" y="4180643"/>
                  <a:pt x="7402454" y="4180838"/>
                  <a:pt x="7401640" y="4181131"/>
                </a:cubicBezTo>
                <a:cubicBezTo>
                  <a:pt x="7400826" y="4181424"/>
                  <a:pt x="7400126" y="4181783"/>
                  <a:pt x="7399540" y="4182206"/>
                </a:cubicBezTo>
                <a:cubicBezTo>
                  <a:pt x="7398954" y="4182629"/>
                  <a:pt x="7398400" y="4183166"/>
                  <a:pt x="7397880" y="4183817"/>
                </a:cubicBezTo>
                <a:lnTo>
                  <a:pt x="7364672" y="4220345"/>
                </a:lnTo>
                <a:lnTo>
                  <a:pt x="7364672" y="4140843"/>
                </a:lnTo>
                <a:cubicBezTo>
                  <a:pt x="7364672" y="4140322"/>
                  <a:pt x="7364542" y="4139867"/>
                  <a:pt x="7364282" y="4139476"/>
                </a:cubicBezTo>
                <a:cubicBezTo>
                  <a:pt x="7364021" y="4139085"/>
                  <a:pt x="7363598" y="4138760"/>
                  <a:pt x="7363012" y="4138499"/>
                </a:cubicBezTo>
                <a:cubicBezTo>
                  <a:pt x="7362426" y="4138239"/>
                  <a:pt x="7361612" y="4138043"/>
                  <a:pt x="7360570" y="4137913"/>
                </a:cubicBezTo>
                <a:cubicBezTo>
                  <a:pt x="7359528" y="4137783"/>
                  <a:pt x="7358194" y="4137718"/>
                  <a:pt x="7356566" y="4137718"/>
                </a:cubicBezTo>
                <a:close/>
                <a:moveTo>
                  <a:pt x="6537416" y="4137718"/>
                </a:moveTo>
                <a:cubicBezTo>
                  <a:pt x="6535853" y="4137718"/>
                  <a:pt x="6534551" y="4137783"/>
                  <a:pt x="6533509" y="4137913"/>
                </a:cubicBezTo>
                <a:cubicBezTo>
                  <a:pt x="6532468" y="4138043"/>
                  <a:pt x="6531637" y="4138239"/>
                  <a:pt x="6531019" y="4138499"/>
                </a:cubicBezTo>
                <a:cubicBezTo>
                  <a:pt x="6530400" y="4138760"/>
                  <a:pt x="6529977" y="4139085"/>
                  <a:pt x="6529749" y="4139476"/>
                </a:cubicBezTo>
                <a:cubicBezTo>
                  <a:pt x="6529521" y="4139867"/>
                  <a:pt x="6529407" y="4140322"/>
                  <a:pt x="6529407" y="4140843"/>
                </a:cubicBezTo>
                <a:lnTo>
                  <a:pt x="6529407" y="4271328"/>
                </a:lnTo>
                <a:cubicBezTo>
                  <a:pt x="6529407" y="4271849"/>
                  <a:pt x="6529521" y="4272289"/>
                  <a:pt x="6529749" y="4272647"/>
                </a:cubicBezTo>
                <a:cubicBezTo>
                  <a:pt x="6529977" y="4273005"/>
                  <a:pt x="6530400" y="4273314"/>
                  <a:pt x="6531019" y="4273575"/>
                </a:cubicBezTo>
                <a:cubicBezTo>
                  <a:pt x="6531637" y="4273835"/>
                  <a:pt x="6532468" y="4274030"/>
                  <a:pt x="6533509" y="4274161"/>
                </a:cubicBezTo>
                <a:cubicBezTo>
                  <a:pt x="6534551" y="4274291"/>
                  <a:pt x="6535853" y="4274356"/>
                  <a:pt x="6537416" y="4274356"/>
                </a:cubicBezTo>
                <a:cubicBezTo>
                  <a:pt x="6539044" y="4274356"/>
                  <a:pt x="6540379" y="4274291"/>
                  <a:pt x="6541421" y="4274161"/>
                </a:cubicBezTo>
                <a:cubicBezTo>
                  <a:pt x="6542462" y="4274030"/>
                  <a:pt x="6543276" y="4273835"/>
                  <a:pt x="6543862" y="4273575"/>
                </a:cubicBezTo>
                <a:cubicBezTo>
                  <a:pt x="6544448" y="4273314"/>
                  <a:pt x="6544871" y="4273005"/>
                  <a:pt x="6545132" y="4272647"/>
                </a:cubicBezTo>
                <a:cubicBezTo>
                  <a:pt x="6545392" y="4272289"/>
                  <a:pt x="6545523" y="4271849"/>
                  <a:pt x="6545523" y="4271328"/>
                </a:cubicBezTo>
                <a:lnTo>
                  <a:pt x="6545523" y="4140843"/>
                </a:lnTo>
                <a:cubicBezTo>
                  <a:pt x="6545523" y="4140322"/>
                  <a:pt x="6545392" y="4139867"/>
                  <a:pt x="6545132" y="4139476"/>
                </a:cubicBezTo>
                <a:cubicBezTo>
                  <a:pt x="6544871" y="4139085"/>
                  <a:pt x="6544448" y="4138760"/>
                  <a:pt x="6543862" y="4138499"/>
                </a:cubicBezTo>
                <a:cubicBezTo>
                  <a:pt x="6543276" y="4138239"/>
                  <a:pt x="6542462" y="4138043"/>
                  <a:pt x="6541421" y="4137913"/>
                </a:cubicBezTo>
                <a:cubicBezTo>
                  <a:pt x="6540379" y="4137783"/>
                  <a:pt x="6539044" y="4137718"/>
                  <a:pt x="6537416" y="4137718"/>
                </a:cubicBezTo>
                <a:close/>
                <a:moveTo>
                  <a:pt x="5908766" y="4137718"/>
                </a:moveTo>
                <a:cubicBezTo>
                  <a:pt x="5907204" y="4137718"/>
                  <a:pt x="5905901" y="4137783"/>
                  <a:pt x="5904860" y="4137913"/>
                </a:cubicBezTo>
                <a:cubicBezTo>
                  <a:pt x="5903818" y="4138043"/>
                  <a:pt x="5902988" y="4138239"/>
                  <a:pt x="5902369" y="4138499"/>
                </a:cubicBezTo>
                <a:cubicBezTo>
                  <a:pt x="5901751" y="4138760"/>
                  <a:pt x="5901327" y="4139085"/>
                  <a:pt x="5901099" y="4139476"/>
                </a:cubicBezTo>
                <a:cubicBezTo>
                  <a:pt x="5900872" y="4139867"/>
                  <a:pt x="5900758" y="4140322"/>
                  <a:pt x="5900758" y="4140843"/>
                </a:cubicBezTo>
                <a:lnTo>
                  <a:pt x="5900758" y="4271328"/>
                </a:lnTo>
                <a:cubicBezTo>
                  <a:pt x="5900758" y="4271849"/>
                  <a:pt x="5900872" y="4272289"/>
                  <a:pt x="5901099" y="4272647"/>
                </a:cubicBezTo>
                <a:cubicBezTo>
                  <a:pt x="5901327" y="4273005"/>
                  <a:pt x="5901751" y="4273314"/>
                  <a:pt x="5902369" y="4273575"/>
                </a:cubicBezTo>
                <a:cubicBezTo>
                  <a:pt x="5902988" y="4273835"/>
                  <a:pt x="5903818" y="4274030"/>
                  <a:pt x="5904860" y="4274161"/>
                </a:cubicBezTo>
                <a:cubicBezTo>
                  <a:pt x="5905901" y="4274291"/>
                  <a:pt x="5907204" y="4274356"/>
                  <a:pt x="5908766" y="4274356"/>
                </a:cubicBezTo>
                <a:cubicBezTo>
                  <a:pt x="5910394" y="4274356"/>
                  <a:pt x="5911729" y="4274291"/>
                  <a:pt x="5912771" y="4274161"/>
                </a:cubicBezTo>
                <a:cubicBezTo>
                  <a:pt x="5913813" y="4274030"/>
                  <a:pt x="5914627" y="4273835"/>
                  <a:pt x="5915213" y="4273575"/>
                </a:cubicBezTo>
                <a:cubicBezTo>
                  <a:pt x="5915799" y="4273314"/>
                  <a:pt x="5916222" y="4273005"/>
                  <a:pt x="5916482" y="4272647"/>
                </a:cubicBezTo>
                <a:cubicBezTo>
                  <a:pt x="5916743" y="4272289"/>
                  <a:pt x="5916873" y="4271849"/>
                  <a:pt x="5916873" y="4271328"/>
                </a:cubicBezTo>
                <a:lnTo>
                  <a:pt x="5916873" y="4209895"/>
                </a:lnTo>
                <a:cubicBezTo>
                  <a:pt x="5921301" y="4204360"/>
                  <a:pt x="5925533" y="4200161"/>
                  <a:pt x="5929570" y="4197296"/>
                </a:cubicBezTo>
                <a:cubicBezTo>
                  <a:pt x="5933607" y="4194431"/>
                  <a:pt x="5937644" y="4192998"/>
                  <a:pt x="5941681" y="4192998"/>
                </a:cubicBezTo>
                <a:cubicBezTo>
                  <a:pt x="5944806" y="4192998"/>
                  <a:pt x="5947557" y="4193584"/>
                  <a:pt x="5949934" y="4194756"/>
                </a:cubicBezTo>
                <a:cubicBezTo>
                  <a:pt x="5952310" y="4195928"/>
                  <a:pt x="5954247" y="4197621"/>
                  <a:pt x="5955745" y="4199835"/>
                </a:cubicBezTo>
                <a:cubicBezTo>
                  <a:pt x="5957243" y="4202049"/>
                  <a:pt x="5958382" y="4204686"/>
                  <a:pt x="5959163" y="4207746"/>
                </a:cubicBezTo>
                <a:cubicBezTo>
                  <a:pt x="5959945" y="4210806"/>
                  <a:pt x="5960335" y="4214843"/>
                  <a:pt x="5960335" y="4219857"/>
                </a:cubicBezTo>
                <a:lnTo>
                  <a:pt x="5960335" y="4271328"/>
                </a:lnTo>
                <a:cubicBezTo>
                  <a:pt x="5960335" y="4271849"/>
                  <a:pt x="5960466" y="4272289"/>
                  <a:pt x="5960726" y="4272647"/>
                </a:cubicBezTo>
                <a:cubicBezTo>
                  <a:pt x="5960986" y="4273005"/>
                  <a:pt x="5961410" y="4273314"/>
                  <a:pt x="5961996" y="4273575"/>
                </a:cubicBezTo>
                <a:cubicBezTo>
                  <a:pt x="5962582" y="4273835"/>
                  <a:pt x="5963396" y="4274030"/>
                  <a:pt x="5964437" y="4274161"/>
                </a:cubicBezTo>
                <a:cubicBezTo>
                  <a:pt x="5965479" y="4274291"/>
                  <a:pt x="5966814" y="4274356"/>
                  <a:pt x="5968442" y="4274356"/>
                </a:cubicBezTo>
                <a:cubicBezTo>
                  <a:pt x="5970005" y="4274356"/>
                  <a:pt x="5971307" y="4274291"/>
                  <a:pt x="5972349" y="4274161"/>
                </a:cubicBezTo>
                <a:cubicBezTo>
                  <a:pt x="5973390" y="4274030"/>
                  <a:pt x="5974204" y="4273835"/>
                  <a:pt x="5974790" y="4273575"/>
                </a:cubicBezTo>
                <a:cubicBezTo>
                  <a:pt x="5975376" y="4273314"/>
                  <a:pt x="5975800" y="4273005"/>
                  <a:pt x="5976060" y="4272647"/>
                </a:cubicBezTo>
                <a:cubicBezTo>
                  <a:pt x="5976320" y="4272289"/>
                  <a:pt x="5976451" y="4271849"/>
                  <a:pt x="5976451" y="4271328"/>
                </a:cubicBezTo>
                <a:lnTo>
                  <a:pt x="5976451" y="4217806"/>
                </a:lnTo>
                <a:cubicBezTo>
                  <a:pt x="5976451" y="4211490"/>
                  <a:pt x="5975913" y="4206102"/>
                  <a:pt x="5974839" y="4201642"/>
                </a:cubicBezTo>
                <a:cubicBezTo>
                  <a:pt x="5973765" y="4197182"/>
                  <a:pt x="5971990" y="4193291"/>
                  <a:pt x="5969516" y="4189970"/>
                </a:cubicBezTo>
                <a:cubicBezTo>
                  <a:pt x="5967042" y="4186650"/>
                  <a:pt x="5963803" y="4183996"/>
                  <a:pt x="5959798" y="4182010"/>
                </a:cubicBezTo>
                <a:cubicBezTo>
                  <a:pt x="5955794" y="4180025"/>
                  <a:pt x="5950862" y="4179032"/>
                  <a:pt x="5945001" y="4179032"/>
                </a:cubicBezTo>
                <a:cubicBezTo>
                  <a:pt x="5940248" y="4179032"/>
                  <a:pt x="5935528" y="4180220"/>
                  <a:pt x="5930839" y="4182597"/>
                </a:cubicBezTo>
                <a:cubicBezTo>
                  <a:pt x="5926151" y="4184973"/>
                  <a:pt x="5921496" y="4188603"/>
                  <a:pt x="5916873" y="4193487"/>
                </a:cubicBezTo>
                <a:lnTo>
                  <a:pt x="5916873" y="4140843"/>
                </a:lnTo>
                <a:cubicBezTo>
                  <a:pt x="5916873" y="4140322"/>
                  <a:pt x="5916743" y="4139867"/>
                  <a:pt x="5916482" y="4139476"/>
                </a:cubicBezTo>
                <a:cubicBezTo>
                  <a:pt x="5916222" y="4139085"/>
                  <a:pt x="5915799" y="4138760"/>
                  <a:pt x="5915213" y="4138499"/>
                </a:cubicBezTo>
                <a:cubicBezTo>
                  <a:pt x="5914627" y="4138239"/>
                  <a:pt x="5913813" y="4138043"/>
                  <a:pt x="5912771" y="4137913"/>
                </a:cubicBezTo>
                <a:cubicBezTo>
                  <a:pt x="5911729" y="4137783"/>
                  <a:pt x="5910394" y="4137718"/>
                  <a:pt x="5908766" y="4137718"/>
                </a:cubicBezTo>
                <a:close/>
                <a:moveTo>
                  <a:pt x="5499191" y="4137718"/>
                </a:moveTo>
                <a:cubicBezTo>
                  <a:pt x="5497629" y="4137718"/>
                  <a:pt x="5496326" y="4137783"/>
                  <a:pt x="5495285" y="4137913"/>
                </a:cubicBezTo>
                <a:cubicBezTo>
                  <a:pt x="5494243" y="4138043"/>
                  <a:pt x="5493413" y="4138239"/>
                  <a:pt x="5492794" y="4138499"/>
                </a:cubicBezTo>
                <a:cubicBezTo>
                  <a:pt x="5492176" y="4138760"/>
                  <a:pt x="5491752" y="4139085"/>
                  <a:pt x="5491524" y="4139476"/>
                </a:cubicBezTo>
                <a:cubicBezTo>
                  <a:pt x="5491297" y="4139867"/>
                  <a:pt x="5491183" y="4140322"/>
                  <a:pt x="5491183" y="4140843"/>
                </a:cubicBezTo>
                <a:lnTo>
                  <a:pt x="5491183" y="4271328"/>
                </a:lnTo>
                <a:cubicBezTo>
                  <a:pt x="5491183" y="4271849"/>
                  <a:pt x="5491297" y="4272289"/>
                  <a:pt x="5491524" y="4272647"/>
                </a:cubicBezTo>
                <a:cubicBezTo>
                  <a:pt x="5491752" y="4273005"/>
                  <a:pt x="5492176" y="4273314"/>
                  <a:pt x="5492794" y="4273575"/>
                </a:cubicBezTo>
                <a:cubicBezTo>
                  <a:pt x="5493413" y="4273835"/>
                  <a:pt x="5494243" y="4274030"/>
                  <a:pt x="5495285" y="4274161"/>
                </a:cubicBezTo>
                <a:cubicBezTo>
                  <a:pt x="5496326" y="4274291"/>
                  <a:pt x="5497629" y="4274356"/>
                  <a:pt x="5499191" y="4274356"/>
                </a:cubicBezTo>
                <a:cubicBezTo>
                  <a:pt x="5500819" y="4274356"/>
                  <a:pt x="5502154" y="4274291"/>
                  <a:pt x="5503196" y="4274161"/>
                </a:cubicBezTo>
                <a:cubicBezTo>
                  <a:pt x="5504238" y="4274030"/>
                  <a:pt x="5505052" y="4273835"/>
                  <a:pt x="5505638" y="4273575"/>
                </a:cubicBezTo>
                <a:cubicBezTo>
                  <a:pt x="5506224" y="4273314"/>
                  <a:pt x="5506647" y="4273005"/>
                  <a:pt x="5506907" y="4272647"/>
                </a:cubicBezTo>
                <a:cubicBezTo>
                  <a:pt x="5507168" y="4272289"/>
                  <a:pt x="5507298" y="4271849"/>
                  <a:pt x="5507298" y="4271328"/>
                </a:cubicBezTo>
                <a:lnTo>
                  <a:pt x="5507298" y="4222592"/>
                </a:lnTo>
                <a:lnTo>
                  <a:pt x="5544412" y="4271231"/>
                </a:lnTo>
                <a:cubicBezTo>
                  <a:pt x="5544803" y="4271817"/>
                  <a:pt x="5545242" y="4272321"/>
                  <a:pt x="5545730" y="4272744"/>
                </a:cubicBezTo>
                <a:cubicBezTo>
                  <a:pt x="5546219" y="4273168"/>
                  <a:pt x="5546854" y="4273493"/>
                  <a:pt x="5547635" y="4273721"/>
                </a:cubicBezTo>
                <a:cubicBezTo>
                  <a:pt x="5548416" y="4273949"/>
                  <a:pt x="5549377" y="4274112"/>
                  <a:pt x="5550516" y="4274210"/>
                </a:cubicBezTo>
                <a:cubicBezTo>
                  <a:pt x="5551656" y="4274307"/>
                  <a:pt x="5553104" y="4274356"/>
                  <a:pt x="5554862" y="4274356"/>
                </a:cubicBezTo>
                <a:cubicBezTo>
                  <a:pt x="5556555" y="4274356"/>
                  <a:pt x="5557955" y="4274291"/>
                  <a:pt x="5559062" y="4274161"/>
                </a:cubicBezTo>
                <a:cubicBezTo>
                  <a:pt x="5560169" y="4274030"/>
                  <a:pt x="5561032" y="4273835"/>
                  <a:pt x="5561650" y="4273575"/>
                </a:cubicBezTo>
                <a:cubicBezTo>
                  <a:pt x="5562269" y="4273314"/>
                  <a:pt x="5562708" y="4272989"/>
                  <a:pt x="5562969" y="4272598"/>
                </a:cubicBezTo>
                <a:cubicBezTo>
                  <a:pt x="5563229" y="4272207"/>
                  <a:pt x="5563360" y="4271752"/>
                  <a:pt x="5563360" y="4271231"/>
                </a:cubicBezTo>
                <a:cubicBezTo>
                  <a:pt x="5563360" y="4270645"/>
                  <a:pt x="5563181" y="4270010"/>
                  <a:pt x="5562822" y="4269326"/>
                </a:cubicBezTo>
                <a:cubicBezTo>
                  <a:pt x="5562464" y="4268642"/>
                  <a:pt x="5561862" y="4267747"/>
                  <a:pt x="5561016" y="4266640"/>
                </a:cubicBezTo>
                <a:lnTo>
                  <a:pt x="5525269" y="4220248"/>
                </a:lnTo>
                <a:lnTo>
                  <a:pt x="5557109" y="4188408"/>
                </a:lnTo>
                <a:cubicBezTo>
                  <a:pt x="5558085" y="4187366"/>
                  <a:pt x="5558785" y="4186454"/>
                  <a:pt x="5559209" y="4185673"/>
                </a:cubicBezTo>
                <a:cubicBezTo>
                  <a:pt x="5559632" y="4184892"/>
                  <a:pt x="5559844" y="4184110"/>
                  <a:pt x="5559844" y="4183329"/>
                </a:cubicBezTo>
                <a:cubicBezTo>
                  <a:pt x="5559844" y="4182743"/>
                  <a:pt x="5559697" y="4182271"/>
                  <a:pt x="5559404" y="4181913"/>
                </a:cubicBezTo>
                <a:cubicBezTo>
                  <a:pt x="5559111" y="4181555"/>
                  <a:pt x="5558623" y="4181262"/>
                  <a:pt x="5557939" y="4181034"/>
                </a:cubicBezTo>
                <a:cubicBezTo>
                  <a:pt x="5557255" y="4180806"/>
                  <a:pt x="5556360" y="4180643"/>
                  <a:pt x="5555253" y="4180545"/>
                </a:cubicBezTo>
                <a:cubicBezTo>
                  <a:pt x="5554146" y="4180448"/>
                  <a:pt x="5552779" y="4180399"/>
                  <a:pt x="5551151" y="4180399"/>
                </a:cubicBezTo>
                <a:cubicBezTo>
                  <a:pt x="5549588" y="4180399"/>
                  <a:pt x="5548254" y="4180448"/>
                  <a:pt x="5547147" y="4180545"/>
                </a:cubicBezTo>
                <a:cubicBezTo>
                  <a:pt x="5546040" y="4180643"/>
                  <a:pt x="5545079" y="4180838"/>
                  <a:pt x="5544265" y="4181131"/>
                </a:cubicBezTo>
                <a:cubicBezTo>
                  <a:pt x="5543451" y="4181424"/>
                  <a:pt x="5542752" y="4181783"/>
                  <a:pt x="5542166" y="4182206"/>
                </a:cubicBezTo>
                <a:cubicBezTo>
                  <a:pt x="5541580" y="4182629"/>
                  <a:pt x="5541026" y="4183166"/>
                  <a:pt x="5540505" y="4183817"/>
                </a:cubicBezTo>
                <a:lnTo>
                  <a:pt x="5507298" y="4220345"/>
                </a:lnTo>
                <a:lnTo>
                  <a:pt x="5507298" y="4140843"/>
                </a:lnTo>
                <a:cubicBezTo>
                  <a:pt x="5507298" y="4140322"/>
                  <a:pt x="5507168" y="4139867"/>
                  <a:pt x="5506907" y="4139476"/>
                </a:cubicBezTo>
                <a:cubicBezTo>
                  <a:pt x="5506647" y="4139085"/>
                  <a:pt x="5506224" y="4138760"/>
                  <a:pt x="5505638" y="4138499"/>
                </a:cubicBezTo>
                <a:cubicBezTo>
                  <a:pt x="5505052" y="4138239"/>
                  <a:pt x="5504238" y="4138043"/>
                  <a:pt x="5503196" y="4137913"/>
                </a:cubicBezTo>
                <a:cubicBezTo>
                  <a:pt x="5502154" y="4137783"/>
                  <a:pt x="5500819" y="4137718"/>
                  <a:pt x="5499191" y="4137718"/>
                </a:cubicBezTo>
                <a:close/>
                <a:moveTo>
                  <a:pt x="4908641" y="4137718"/>
                </a:moveTo>
                <a:cubicBezTo>
                  <a:pt x="4907079" y="4137718"/>
                  <a:pt x="4905776" y="4137783"/>
                  <a:pt x="4904735" y="4137913"/>
                </a:cubicBezTo>
                <a:cubicBezTo>
                  <a:pt x="4903693" y="4138043"/>
                  <a:pt x="4902863" y="4138239"/>
                  <a:pt x="4902244" y="4138499"/>
                </a:cubicBezTo>
                <a:cubicBezTo>
                  <a:pt x="4901625" y="4138760"/>
                  <a:pt x="4901202" y="4139085"/>
                  <a:pt x="4900974" y="4139476"/>
                </a:cubicBezTo>
                <a:cubicBezTo>
                  <a:pt x="4900746" y="4139867"/>
                  <a:pt x="4900632" y="4140322"/>
                  <a:pt x="4900632" y="4140843"/>
                </a:cubicBezTo>
                <a:lnTo>
                  <a:pt x="4900632" y="4271328"/>
                </a:lnTo>
                <a:cubicBezTo>
                  <a:pt x="4900632" y="4271849"/>
                  <a:pt x="4900746" y="4272289"/>
                  <a:pt x="4900974" y="4272647"/>
                </a:cubicBezTo>
                <a:cubicBezTo>
                  <a:pt x="4901202" y="4273005"/>
                  <a:pt x="4901625" y="4273314"/>
                  <a:pt x="4902244" y="4273575"/>
                </a:cubicBezTo>
                <a:cubicBezTo>
                  <a:pt x="4902863" y="4273835"/>
                  <a:pt x="4903693" y="4274030"/>
                  <a:pt x="4904735" y="4274161"/>
                </a:cubicBezTo>
                <a:cubicBezTo>
                  <a:pt x="4905776" y="4274291"/>
                  <a:pt x="4907079" y="4274356"/>
                  <a:pt x="4908641" y="4274356"/>
                </a:cubicBezTo>
                <a:cubicBezTo>
                  <a:pt x="4910269" y="4274356"/>
                  <a:pt x="4911604" y="4274291"/>
                  <a:pt x="4912646" y="4274161"/>
                </a:cubicBezTo>
                <a:cubicBezTo>
                  <a:pt x="4913687" y="4274030"/>
                  <a:pt x="4914501" y="4273835"/>
                  <a:pt x="4915087" y="4273575"/>
                </a:cubicBezTo>
                <a:cubicBezTo>
                  <a:pt x="4915673" y="4273314"/>
                  <a:pt x="4916097" y="4273005"/>
                  <a:pt x="4916357" y="4272647"/>
                </a:cubicBezTo>
                <a:cubicBezTo>
                  <a:pt x="4916618" y="4272289"/>
                  <a:pt x="4916748" y="4271849"/>
                  <a:pt x="4916748" y="4271328"/>
                </a:cubicBezTo>
                <a:lnTo>
                  <a:pt x="4916748" y="4209895"/>
                </a:lnTo>
                <a:cubicBezTo>
                  <a:pt x="4921175" y="4204360"/>
                  <a:pt x="4925408" y="4200161"/>
                  <a:pt x="4929445" y="4197296"/>
                </a:cubicBezTo>
                <a:cubicBezTo>
                  <a:pt x="4933482" y="4194431"/>
                  <a:pt x="4937519" y="4192998"/>
                  <a:pt x="4941556" y="4192998"/>
                </a:cubicBezTo>
                <a:cubicBezTo>
                  <a:pt x="4944681" y="4192998"/>
                  <a:pt x="4947432" y="4193584"/>
                  <a:pt x="4949809" y="4194756"/>
                </a:cubicBezTo>
                <a:cubicBezTo>
                  <a:pt x="4952185" y="4195928"/>
                  <a:pt x="4954122" y="4197621"/>
                  <a:pt x="4955620" y="4199835"/>
                </a:cubicBezTo>
                <a:cubicBezTo>
                  <a:pt x="4957117" y="4202049"/>
                  <a:pt x="4958257" y="4204686"/>
                  <a:pt x="4959038" y="4207746"/>
                </a:cubicBezTo>
                <a:cubicBezTo>
                  <a:pt x="4959820" y="4210806"/>
                  <a:pt x="4960210" y="4214843"/>
                  <a:pt x="4960210" y="4219857"/>
                </a:cubicBezTo>
                <a:lnTo>
                  <a:pt x="4960210" y="4271328"/>
                </a:lnTo>
                <a:cubicBezTo>
                  <a:pt x="4960210" y="4271849"/>
                  <a:pt x="4960340" y="4272289"/>
                  <a:pt x="4960601" y="4272647"/>
                </a:cubicBezTo>
                <a:cubicBezTo>
                  <a:pt x="4960861" y="4273005"/>
                  <a:pt x="4961285" y="4273314"/>
                  <a:pt x="4961871" y="4273575"/>
                </a:cubicBezTo>
                <a:cubicBezTo>
                  <a:pt x="4962457" y="4273835"/>
                  <a:pt x="4963270" y="4274030"/>
                  <a:pt x="4964312" y="4274161"/>
                </a:cubicBezTo>
                <a:cubicBezTo>
                  <a:pt x="4965354" y="4274291"/>
                  <a:pt x="4966689" y="4274356"/>
                  <a:pt x="4968317" y="4274356"/>
                </a:cubicBezTo>
                <a:cubicBezTo>
                  <a:pt x="4969879" y="4274356"/>
                  <a:pt x="4971182" y="4274291"/>
                  <a:pt x="4972223" y="4274161"/>
                </a:cubicBezTo>
                <a:cubicBezTo>
                  <a:pt x="4973265" y="4274030"/>
                  <a:pt x="4974079" y="4273835"/>
                  <a:pt x="4974665" y="4273575"/>
                </a:cubicBezTo>
                <a:cubicBezTo>
                  <a:pt x="4975251" y="4273314"/>
                  <a:pt x="4975674" y="4273005"/>
                  <a:pt x="4975935" y="4272647"/>
                </a:cubicBezTo>
                <a:cubicBezTo>
                  <a:pt x="4976195" y="4272289"/>
                  <a:pt x="4976326" y="4271849"/>
                  <a:pt x="4976326" y="4271328"/>
                </a:cubicBezTo>
                <a:lnTo>
                  <a:pt x="4976326" y="4217806"/>
                </a:lnTo>
                <a:cubicBezTo>
                  <a:pt x="4976326" y="4211490"/>
                  <a:pt x="4975788" y="4206102"/>
                  <a:pt x="4974714" y="4201642"/>
                </a:cubicBezTo>
                <a:cubicBezTo>
                  <a:pt x="4973640" y="4197182"/>
                  <a:pt x="4971865" y="4193291"/>
                  <a:pt x="4969391" y="4189970"/>
                </a:cubicBezTo>
                <a:cubicBezTo>
                  <a:pt x="4966917" y="4186650"/>
                  <a:pt x="4963677" y="4183996"/>
                  <a:pt x="4959673" y="4182010"/>
                </a:cubicBezTo>
                <a:cubicBezTo>
                  <a:pt x="4955669" y="4180025"/>
                  <a:pt x="4950736" y="4179032"/>
                  <a:pt x="4944876" y="4179032"/>
                </a:cubicBezTo>
                <a:cubicBezTo>
                  <a:pt x="4940123" y="4179032"/>
                  <a:pt x="4935402" y="4180220"/>
                  <a:pt x="4930715" y="4182597"/>
                </a:cubicBezTo>
                <a:cubicBezTo>
                  <a:pt x="4926026" y="4184973"/>
                  <a:pt x="4921371" y="4188603"/>
                  <a:pt x="4916748" y="4193487"/>
                </a:cubicBezTo>
                <a:lnTo>
                  <a:pt x="4916748" y="4140843"/>
                </a:lnTo>
                <a:cubicBezTo>
                  <a:pt x="4916748" y="4140322"/>
                  <a:pt x="4916618" y="4139867"/>
                  <a:pt x="4916357" y="4139476"/>
                </a:cubicBezTo>
                <a:cubicBezTo>
                  <a:pt x="4916097" y="4139085"/>
                  <a:pt x="4915673" y="4138760"/>
                  <a:pt x="4915087" y="4138499"/>
                </a:cubicBezTo>
                <a:cubicBezTo>
                  <a:pt x="4914501" y="4138239"/>
                  <a:pt x="4913687" y="4138043"/>
                  <a:pt x="4912646" y="4137913"/>
                </a:cubicBezTo>
                <a:cubicBezTo>
                  <a:pt x="4911604" y="4137783"/>
                  <a:pt x="4910269" y="4137718"/>
                  <a:pt x="4908641" y="4137718"/>
                </a:cubicBezTo>
                <a:close/>
                <a:moveTo>
                  <a:pt x="4480016" y="4137718"/>
                </a:moveTo>
                <a:cubicBezTo>
                  <a:pt x="4478454" y="4137718"/>
                  <a:pt x="4477151" y="4137783"/>
                  <a:pt x="4476110" y="4137913"/>
                </a:cubicBezTo>
                <a:cubicBezTo>
                  <a:pt x="4475068" y="4138043"/>
                  <a:pt x="4474238" y="4138239"/>
                  <a:pt x="4473619" y="4138499"/>
                </a:cubicBezTo>
                <a:cubicBezTo>
                  <a:pt x="4473000" y="4138760"/>
                  <a:pt x="4472577" y="4139085"/>
                  <a:pt x="4472349" y="4139476"/>
                </a:cubicBezTo>
                <a:cubicBezTo>
                  <a:pt x="4472121" y="4139867"/>
                  <a:pt x="4472007" y="4140322"/>
                  <a:pt x="4472007" y="4140843"/>
                </a:cubicBezTo>
                <a:lnTo>
                  <a:pt x="4472007" y="4271328"/>
                </a:lnTo>
                <a:cubicBezTo>
                  <a:pt x="4472007" y="4271849"/>
                  <a:pt x="4472121" y="4272289"/>
                  <a:pt x="4472349" y="4272647"/>
                </a:cubicBezTo>
                <a:cubicBezTo>
                  <a:pt x="4472577" y="4273005"/>
                  <a:pt x="4473000" y="4273314"/>
                  <a:pt x="4473619" y="4273575"/>
                </a:cubicBezTo>
                <a:cubicBezTo>
                  <a:pt x="4474238" y="4273835"/>
                  <a:pt x="4475068" y="4274030"/>
                  <a:pt x="4476110" y="4274161"/>
                </a:cubicBezTo>
                <a:cubicBezTo>
                  <a:pt x="4477151" y="4274291"/>
                  <a:pt x="4478454" y="4274356"/>
                  <a:pt x="4480016" y="4274356"/>
                </a:cubicBezTo>
                <a:cubicBezTo>
                  <a:pt x="4481644" y="4274356"/>
                  <a:pt x="4482979" y="4274291"/>
                  <a:pt x="4484021" y="4274161"/>
                </a:cubicBezTo>
                <a:cubicBezTo>
                  <a:pt x="4485062" y="4274030"/>
                  <a:pt x="4485876" y="4273835"/>
                  <a:pt x="4486463" y="4273575"/>
                </a:cubicBezTo>
                <a:cubicBezTo>
                  <a:pt x="4487048" y="4273314"/>
                  <a:pt x="4487472" y="4273005"/>
                  <a:pt x="4487732" y="4272647"/>
                </a:cubicBezTo>
                <a:cubicBezTo>
                  <a:pt x="4487993" y="4272289"/>
                  <a:pt x="4488123" y="4271849"/>
                  <a:pt x="4488123" y="4271328"/>
                </a:cubicBezTo>
                <a:lnTo>
                  <a:pt x="4488123" y="4209895"/>
                </a:lnTo>
                <a:cubicBezTo>
                  <a:pt x="4492550" y="4204360"/>
                  <a:pt x="4496783" y="4200161"/>
                  <a:pt x="4500820" y="4197296"/>
                </a:cubicBezTo>
                <a:cubicBezTo>
                  <a:pt x="4504857" y="4194431"/>
                  <a:pt x="4508894" y="4192998"/>
                  <a:pt x="4512931" y="4192998"/>
                </a:cubicBezTo>
                <a:cubicBezTo>
                  <a:pt x="4516056" y="4192998"/>
                  <a:pt x="4518807" y="4193584"/>
                  <a:pt x="4521184" y="4194756"/>
                </a:cubicBezTo>
                <a:cubicBezTo>
                  <a:pt x="4523560" y="4195928"/>
                  <a:pt x="4525497" y="4197621"/>
                  <a:pt x="4526995" y="4199835"/>
                </a:cubicBezTo>
                <a:cubicBezTo>
                  <a:pt x="4528492" y="4202049"/>
                  <a:pt x="4529632" y="4204686"/>
                  <a:pt x="4530413" y="4207746"/>
                </a:cubicBezTo>
                <a:cubicBezTo>
                  <a:pt x="4531195" y="4210806"/>
                  <a:pt x="4531585" y="4214843"/>
                  <a:pt x="4531585" y="4219857"/>
                </a:cubicBezTo>
                <a:lnTo>
                  <a:pt x="4531585" y="4271328"/>
                </a:lnTo>
                <a:cubicBezTo>
                  <a:pt x="4531585" y="4271849"/>
                  <a:pt x="4531715" y="4272289"/>
                  <a:pt x="4531976" y="4272647"/>
                </a:cubicBezTo>
                <a:cubicBezTo>
                  <a:pt x="4532236" y="4273005"/>
                  <a:pt x="4532660" y="4273314"/>
                  <a:pt x="4533246" y="4273575"/>
                </a:cubicBezTo>
                <a:cubicBezTo>
                  <a:pt x="4533832" y="4273835"/>
                  <a:pt x="4534645" y="4274030"/>
                  <a:pt x="4535687" y="4274161"/>
                </a:cubicBezTo>
                <a:cubicBezTo>
                  <a:pt x="4536729" y="4274291"/>
                  <a:pt x="4538064" y="4274356"/>
                  <a:pt x="4539692" y="4274356"/>
                </a:cubicBezTo>
                <a:cubicBezTo>
                  <a:pt x="4541254" y="4274356"/>
                  <a:pt x="4542557" y="4274291"/>
                  <a:pt x="4543598" y="4274161"/>
                </a:cubicBezTo>
                <a:cubicBezTo>
                  <a:pt x="4544640" y="4274030"/>
                  <a:pt x="4545454" y="4273835"/>
                  <a:pt x="4546040" y="4273575"/>
                </a:cubicBezTo>
                <a:cubicBezTo>
                  <a:pt x="4546626" y="4273314"/>
                  <a:pt x="4547049" y="4273005"/>
                  <a:pt x="4547310" y="4272647"/>
                </a:cubicBezTo>
                <a:cubicBezTo>
                  <a:pt x="4547570" y="4272289"/>
                  <a:pt x="4547701" y="4271849"/>
                  <a:pt x="4547701" y="4271328"/>
                </a:cubicBezTo>
                <a:lnTo>
                  <a:pt x="4547701" y="4217806"/>
                </a:lnTo>
                <a:cubicBezTo>
                  <a:pt x="4547701" y="4211490"/>
                  <a:pt x="4547163" y="4206102"/>
                  <a:pt x="4546089" y="4201642"/>
                </a:cubicBezTo>
                <a:cubicBezTo>
                  <a:pt x="4545015" y="4197182"/>
                  <a:pt x="4543240" y="4193291"/>
                  <a:pt x="4540766" y="4189970"/>
                </a:cubicBezTo>
                <a:cubicBezTo>
                  <a:pt x="4538292" y="4186650"/>
                  <a:pt x="4535052" y="4183996"/>
                  <a:pt x="4531048" y="4182010"/>
                </a:cubicBezTo>
                <a:cubicBezTo>
                  <a:pt x="4527044" y="4180025"/>
                  <a:pt x="4522111" y="4179032"/>
                  <a:pt x="4516251" y="4179032"/>
                </a:cubicBezTo>
                <a:cubicBezTo>
                  <a:pt x="4511498" y="4179032"/>
                  <a:pt x="4506777" y="4180220"/>
                  <a:pt x="4502089" y="4182597"/>
                </a:cubicBezTo>
                <a:cubicBezTo>
                  <a:pt x="4497401" y="4184973"/>
                  <a:pt x="4492746" y="4188603"/>
                  <a:pt x="4488123" y="4193487"/>
                </a:cubicBezTo>
                <a:lnTo>
                  <a:pt x="4488123" y="4140843"/>
                </a:lnTo>
                <a:cubicBezTo>
                  <a:pt x="4488123" y="4140322"/>
                  <a:pt x="4487993" y="4139867"/>
                  <a:pt x="4487732" y="4139476"/>
                </a:cubicBezTo>
                <a:cubicBezTo>
                  <a:pt x="4487472" y="4139085"/>
                  <a:pt x="4487048" y="4138760"/>
                  <a:pt x="4486463" y="4138499"/>
                </a:cubicBezTo>
                <a:cubicBezTo>
                  <a:pt x="4485876" y="4138239"/>
                  <a:pt x="4485062" y="4138043"/>
                  <a:pt x="4484021" y="4137913"/>
                </a:cubicBezTo>
                <a:cubicBezTo>
                  <a:pt x="4482979" y="4137783"/>
                  <a:pt x="4481644" y="4137718"/>
                  <a:pt x="4480016" y="4137718"/>
                </a:cubicBezTo>
                <a:close/>
                <a:moveTo>
                  <a:pt x="4194266" y="4137718"/>
                </a:moveTo>
                <a:cubicBezTo>
                  <a:pt x="4192704" y="4137718"/>
                  <a:pt x="4191401" y="4137783"/>
                  <a:pt x="4190360" y="4137913"/>
                </a:cubicBezTo>
                <a:cubicBezTo>
                  <a:pt x="4189318" y="4138043"/>
                  <a:pt x="4188488" y="4138239"/>
                  <a:pt x="4187869" y="4138499"/>
                </a:cubicBezTo>
                <a:cubicBezTo>
                  <a:pt x="4187250" y="4138760"/>
                  <a:pt x="4186827" y="4139085"/>
                  <a:pt x="4186599" y="4139476"/>
                </a:cubicBezTo>
                <a:cubicBezTo>
                  <a:pt x="4186371" y="4139867"/>
                  <a:pt x="4186257" y="4140322"/>
                  <a:pt x="4186257" y="4140843"/>
                </a:cubicBezTo>
                <a:lnTo>
                  <a:pt x="4186257" y="4271328"/>
                </a:lnTo>
                <a:cubicBezTo>
                  <a:pt x="4186257" y="4271849"/>
                  <a:pt x="4186371" y="4272289"/>
                  <a:pt x="4186599" y="4272647"/>
                </a:cubicBezTo>
                <a:cubicBezTo>
                  <a:pt x="4186827" y="4273005"/>
                  <a:pt x="4187250" y="4273314"/>
                  <a:pt x="4187869" y="4273575"/>
                </a:cubicBezTo>
                <a:cubicBezTo>
                  <a:pt x="4188488" y="4273835"/>
                  <a:pt x="4189318" y="4274030"/>
                  <a:pt x="4190360" y="4274161"/>
                </a:cubicBezTo>
                <a:cubicBezTo>
                  <a:pt x="4191401" y="4274291"/>
                  <a:pt x="4192704" y="4274356"/>
                  <a:pt x="4194266" y="4274356"/>
                </a:cubicBezTo>
                <a:cubicBezTo>
                  <a:pt x="4195894" y="4274356"/>
                  <a:pt x="4197229" y="4274291"/>
                  <a:pt x="4198271" y="4274161"/>
                </a:cubicBezTo>
                <a:cubicBezTo>
                  <a:pt x="4199312" y="4274030"/>
                  <a:pt x="4200126" y="4273835"/>
                  <a:pt x="4200712" y="4273575"/>
                </a:cubicBezTo>
                <a:cubicBezTo>
                  <a:pt x="4201298" y="4273314"/>
                  <a:pt x="4201722" y="4273005"/>
                  <a:pt x="4201982" y="4272647"/>
                </a:cubicBezTo>
                <a:cubicBezTo>
                  <a:pt x="4202243" y="4272289"/>
                  <a:pt x="4202373" y="4271849"/>
                  <a:pt x="4202373" y="4271328"/>
                </a:cubicBezTo>
                <a:lnTo>
                  <a:pt x="4202373" y="4222592"/>
                </a:lnTo>
                <a:lnTo>
                  <a:pt x="4239487" y="4271231"/>
                </a:lnTo>
                <a:cubicBezTo>
                  <a:pt x="4239877" y="4271817"/>
                  <a:pt x="4240317" y="4272321"/>
                  <a:pt x="4240805" y="4272744"/>
                </a:cubicBezTo>
                <a:cubicBezTo>
                  <a:pt x="4241294" y="4273168"/>
                  <a:pt x="4241928" y="4273493"/>
                  <a:pt x="4242710" y="4273721"/>
                </a:cubicBezTo>
                <a:cubicBezTo>
                  <a:pt x="4243491" y="4273949"/>
                  <a:pt x="4244452" y="4274112"/>
                  <a:pt x="4245591" y="4274210"/>
                </a:cubicBezTo>
                <a:cubicBezTo>
                  <a:pt x="4246731" y="4274307"/>
                  <a:pt x="4248179" y="4274356"/>
                  <a:pt x="4249937" y="4274356"/>
                </a:cubicBezTo>
                <a:cubicBezTo>
                  <a:pt x="4251630" y="4274356"/>
                  <a:pt x="4253030" y="4274291"/>
                  <a:pt x="4254137" y="4274161"/>
                </a:cubicBezTo>
                <a:cubicBezTo>
                  <a:pt x="4255244" y="4274030"/>
                  <a:pt x="4256107" y="4273835"/>
                  <a:pt x="4256725" y="4273575"/>
                </a:cubicBezTo>
                <a:cubicBezTo>
                  <a:pt x="4257344" y="4273314"/>
                  <a:pt x="4257784" y="4272989"/>
                  <a:pt x="4258044" y="4272598"/>
                </a:cubicBezTo>
                <a:cubicBezTo>
                  <a:pt x="4258304" y="4272207"/>
                  <a:pt x="4258434" y="4271752"/>
                  <a:pt x="4258434" y="4271231"/>
                </a:cubicBezTo>
                <a:cubicBezTo>
                  <a:pt x="4258434" y="4270645"/>
                  <a:pt x="4258255" y="4270010"/>
                  <a:pt x="4257897" y="4269326"/>
                </a:cubicBezTo>
                <a:cubicBezTo>
                  <a:pt x="4257539" y="4268642"/>
                  <a:pt x="4256937" y="4267747"/>
                  <a:pt x="4256090" y="4266640"/>
                </a:cubicBezTo>
                <a:lnTo>
                  <a:pt x="4220344" y="4220248"/>
                </a:lnTo>
                <a:lnTo>
                  <a:pt x="4252184" y="4188408"/>
                </a:lnTo>
                <a:cubicBezTo>
                  <a:pt x="4253160" y="4187366"/>
                  <a:pt x="4253860" y="4186454"/>
                  <a:pt x="4254284" y="4185673"/>
                </a:cubicBezTo>
                <a:cubicBezTo>
                  <a:pt x="4254707" y="4184892"/>
                  <a:pt x="4254918" y="4184110"/>
                  <a:pt x="4254918" y="4183329"/>
                </a:cubicBezTo>
                <a:cubicBezTo>
                  <a:pt x="4254918" y="4182743"/>
                  <a:pt x="4254772" y="4182271"/>
                  <a:pt x="4254479" y="4181913"/>
                </a:cubicBezTo>
                <a:cubicBezTo>
                  <a:pt x="4254186" y="4181555"/>
                  <a:pt x="4253698" y="4181262"/>
                  <a:pt x="4253014" y="4181034"/>
                </a:cubicBezTo>
                <a:cubicBezTo>
                  <a:pt x="4252330" y="4180806"/>
                  <a:pt x="4251435" y="4180643"/>
                  <a:pt x="4250328" y="4180545"/>
                </a:cubicBezTo>
                <a:cubicBezTo>
                  <a:pt x="4249221" y="4180448"/>
                  <a:pt x="4247854" y="4180399"/>
                  <a:pt x="4246226" y="4180399"/>
                </a:cubicBezTo>
                <a:cubicBezTo>
                  <a:pt x="4244663" y="4180399"/>
                  <a:pt x="4243328" y="4180448"/>
                  <a:pt x="4242221" y="4180545"/>
                </a:cubicBezTo>
                <a:cubicBezTo>
                  <a:pt x="4241115" y="4180643"/>
                  <a:pt x="4240154" y="4180838"/>
                  <a:pt x="4239340" y="4181131"/>
                </a:cubicBezTo>
                <a:cubicBezTo>
                  <a:pt x="4238526" y="4181424"/>
                  <a:pt x="4237826" y="4181783"/>
                  <a:pt x="4237240" y="4182206"/>
                </a:cubicBezTo>
                <a:cubicBezTo>
                  <a:pt x="4236654" y="4182629"/>
                  <a:pt x="4236101" y="4183166"/>
                  <a:pt x="4235580" y="4183817"/>
                </a:cubicBezTo>
                <a:lnTo>
                  <a:pt x="4202373" y="4220345"/>
                </a:lnTo>
                <a:lnTo>
                  <a:pt x="4202373" y="4140843"/>
                </a:lnTo>
                <a:cubicBezTo>
                  <a:pt x="4202373" y="4140322"/>
                  <a:pt x="4202243" y="4139867"/>
                  <a:pt x="4201982" y="4139476"/>
                </a:cubicBezTo>
                <a:cubicBezTo>
                  <a:pt x="4201722" y="4139085"/>
                  <a:pt x="4201298" y="4138760"/>
                  <a:pt x="4200712" y="4138499"/>
                </a:cubicBezTo>
                <a:cubicBezTo>
                  <a:pt x="4200126" y="4138239"/>
                  <a:pt x="4199312" y="4138043"/>
                  <a:pt x="4198271" y="4137913"/>
                </a:cubicBezTo>
                <a:cubicBezTo>
                  <a:pt x="4197229" y="4137783"/>
                  <a:pt x="4195894" y="4137718"/>
                  <a:pt x="4194266" y="4137718"/>
                </a:cubicBezTo>
                <a:close/>
                <a:moveTo>
                  <a:pt x="3756116" y="4137718"/>
                </a:moveTo>
                <a:cubicBezTo>
                  <a:pt x="3754554" y="4137718"/>
                  <a:pt x="3753251" y="4137783"/>
                  <a:pt x="3752210" y="4137913"/>
                </a:cubicBezTo>
                <a:cubicBezTo>
                  <a:pt x="3751168" y="4138043"/>
                  <a:pt x="3750338" y="4138239"/>
                  <a:pt x="3749719" y="4138499"/>
                </a:cubicBezTo>
                <a:cubicBezTo>
                  <a:pt x="3749100" y="4138760"/>
                  <a:pt x="3748677" y="4139085"/>
                  <a:pt x="3748449" y="4139476"/>
                </a:cubicBezTo>
                <a:cubicBezTo>
                  <a:pt x="3748221" y="4139867"/>
                  <a:pt x="3748107" y="4140322"/>
                  <a:pt x="3748107" y="4140843"/>
                </a:cubicBezTo>
                <a:lnTo>
                  <a:pt x="3748107" y="4271328"/>
                </a:lnTo>
                <a:cubicBezTo>
                  <a:pt x="3748107" y="4271849"/>
                  <a:pt x="3748221" y="4272289"/>
                  <a:pt x="3748449" y="4272647"/>
                </a:cubicBezTo>
                <a:cubicBezTo>
                  <a:pt x="3748677" y="4273005"/>
                  <a:pt x="3749100" y="4273314"/>
                  <a:pt x="3749719" y="4273575"/>
                </a:cubicBezTo>
                <a:cubicBezTo>
                  <a:pt x="3750338" y="4273835"/>
                  <a:pt x="3751168" y="4274030"/>
                  <a:pt x="3752210" y="4274161"/>
                </a:cubicBezTo>
                <a:cubicBezTo>
                  <a:pt x="3753251" y="4274291"/>
                  <a:pt x="3754554" y="4274356"/>
                  <a:pt x="3756116" y="4274356"/>
                </a:cubicBezTo>
                <a:cubicBezTo>
                  <a:pt x="3757744" y="4274356"/>
                  <a:pt x="3759079" y="4274291"/>
                  <a:pt x="3760121" y="4274161"/>
                </a:cubicBezTo>
                <a:cubicBezTo>
                  <a:pt x="3761162" y="4274030"/>
                  <a:pt x="3761976" y="4273835"/>
                  <a:pt x="3762562" y="4273575"/>
                </a:cubicBezTo>
                <a:cubicBezTo>
                  <a:pt x="3763148" y="4273314"/>
                  <a:pt x="3763572" y="4273005"/>
                  <a:pt x="3763832" y="4272647"/>
                </a:cubicBezTo>
                <a:cubicBezTo>
                  <a:pt x="3764093" y="4272289"/>
                  <a:pt x="3764223" y="4271849"/>
                  <a:pt x="3764223" y="4271328"/>
                </a:cubicBezTo>
                <a:lnTo>
                  <a:pt x="3764223" y="4140843"/>
                </a:lnTo>
                <a:cubicBezTo>
                  <a:pt x="3764223" y="4140322"/>
                  <a:pt x="3764093" y="4139867"/>
                  <a:pt x="3763832" y="4139476"/>
                </a:cubicBezTo>
                <a:cubicBezTo>
                  <a:pt x="3763572" y="4139085"/>
                  <a:pt x="3763148" y="4138760"/>
                  <a:pt x="3762562" y="4138499"/>
                </a:cubicBezTo>
                <a:cubicBezTo>
                  <a:pt x="3761976" y="4138239"/>
                  <a:pt x="3761162" y="4138043"/>
                  <a:pt x="3760121" y="4137913"/>
                </a:cubicBezTo>
                <a:cubicBezTo>
                  <a:pt x="3759079" y="4137783"/>
                  <a:pt x="3757744" y="4137718"/>
                  <a:pt x="3756116" y="4137718"/>
                </a:cubicBezTo>
                <a:close/>
                <a:moveTo>
                  <a:pt x="7685880" y="4137034"/>
                </a:moveTo>
                <a:cubicBezTo>
                  <a:pt x="7681062" y="4137034"/>
                  <a:pt x="7676879" y="4137702"/>
                  <a:pt x="7673330" y="4139036"/>
                </a:cubicBezTo>
                <a:cubicBezTo>
                  <a:pt x="7669782" y="4140371"/>
                  <a:pt x="7666836" y="4142438"/>
                  <a:pt x="7664491" y="4145238"/>
                </a:cubicBezTo>
                <a:cubicBezTo>
                  <a:pt x="7662147" y="4148038"/>
                  <a:pt x="7660406" y="4151636"/>
                  <a:pt x="7659266" y="4156031"/>
                </a:cubicBezTo>
                <a:cubicBezTo>
                  <a:pt x="7658126" y="4160426"/>
                  <a:pt x="7657557" y="4165684"/>
                  <a:pt x="7657557" y="4171804"/>
                </a:cubicBezTo>
                <a:lnTo>
                  <a:pt x="7657557" y="4180887"/>
                </a:lnTo>
                <a:lnTo>
                  <a:pt x="7645153" y="4180887"/>
                </a:lnTo>
                <a:cubicBezTo>
                  <a:pt x="7644632" y="4180887"/>
                  <a:pt x="7644176" y="4181001"/>
                  <a:pt x="7643786" y="4181229"/>
                </a:cubicBezTo>
                <a:cubicBezTo>
                  <a:pt x="7643395" y="4181457"/>
                  <a:pt x="7643070" y="4181848"/>
                  <a:pt x="7642809" y="4182401"/>
                </a:cubicBezTo>
                <a:cubicBezTo>
                  <a:pt x="7642548" y="4182955"/>
                  <a:pt x="7642353" y="4183655"/>
                  <a:pt x="7642223" y="4184501"/>
                </a:cubicBezTo>
                <a:cubicBezTo>
                  <a:pt x="7642092" y="4185347"/>
                  <a:pt x="7642028" y="4186389"/>
                  <a:pt x="7642028" y="4187626"/>
                </a:cubicBezTo>
                <a:cubicBezTo>
                  <a:pt x="7642028" y="4189970"/>
                  <a:pt x="7642288" y="4191663"/>
                  <a:pt x="7642809" y="4192705"/>
                </a:cubicBezTo>
                <a:cubicBezTo>
                  <a:pt x="7643330" y="4193747"/>
                  <a:pt x="7644111" y="4194268"/>
                  <a:pt x="7645153" y="4194268"/>
                </a:cubicBezTo>
                <a:lnTo>
                  <a:pt x="7657557" y="4194268"/>
                </a:lnTo>
                <a:lnTo>
                  <a:pt x="7657557" y="4271328"/>
                </a:lnTo>
                <a:cubicBezTo>
                  <a:pt x="7657557" y="4271849"/>
                  <a:pt x="7657687" y="4272289"/>
                  <a:pt x="7657948" y="4272647"/>
                </a:cubicBezTo>
                <a:cubicBezTo>
                  <a:pt x="7658208" y="4273005"/>
                  <a:pt x="7658648" y="4273314"/>
                  <a:pt x="7659266" y="4273575"/>
                </a:cubicBezTo>
                <a:cubicBezTo>
                  <a:pt x="7659884" y="4273835"/>
                  <a:pt x="7660714" y="4274030"/>
                  <a:pt x="7661756" y="4274161"/>
                </a:cubicBezTo>
                <a:cubicBezTo>
                  <a:pt x="7662798" y="4274291"/>
                  <a:pt x="7664100" y="4274356"/>
                  <a:pt x="7665664" y="4274356"/>
                </a:cubicBezTo>
                <a:cubicBezTo>
                  <a:pt x="7667226" y="4274356"/>
                  <a:pt x="7668528" y="4274291"/>
                  <a:pt x="7669570" y="4274161"/>
                </a:cubicBezTo>
                <a:cubicBezTo>
                  <a:pt x="7670612" y="4274030"/>
                  <a:pt x="7671442" y="4273835"/>
                  <a:pt x="7672060" y="4273575"/>
                </a:cubicBezTo>
                <a:cubicBezTo>
                  <a:pt x="7672679" y="4273314"/>
                  <a:pt x="7673118" y="4273005"/>
                  <a:pt x="7673379" y="4272647"/>
                </a:cubicBezTo>
                <a:cubicBezTo>
                  <a:pt x="7673640" y="4272289"/>
                  <a:pt x="7673770" y="4271849"/>
                  <a:pt x="7673770" y="4271328"/>
                </a:cubicBezTo>
                <a:lnTo>
                  <a:pt x="7673770" y="4194268"/>
                </a:lnTo>
                <a:lnTo>
                  <a:pt x="7693401" y="4194268"/>
                </a:lnTo>
                <a:cubicBezTo>
                  <a:pt x="7694378" y="4194268"/>
                  <a:pt x="7695159" y="4193747"/>
                  <a:pt x="7695745" y="4192705"/>
                </a:cubicBezTo>
                <a:cubicBezTo>
                  <a:pt x="7696331" y="4191663"/>
                  <a:pt x="7696624" y="4189970"/>
                  <a:pt x="7696624" y="4187626"/>
                </a:cubicBezTo>
                <a:cubicBezTo>
                  <a:pt x="7696624" y="4186389"/>
                  <a:pt x="7696543" y="4185347"/>
                  <a:pt x="7696380" y="4184501"/>
                </a:cubicBezTo>
                <a:cubicBezTo>
                  <a:pt x="7696217" y="4183655"/>
                  <a:pt x="7695990" y="4182955"/>
                  <a:pt x="7695696" y="4182401"/>
                </a:cubicBezTo>
                <a:cubicBezTo>
                  <a:pt x="7695404" y="4181848"/>
                  <a:pt x="7695078" y="4181457"/>
                  <a:pt x="7694720" y="4181229"/>
                </a:cubicBezTo>
                <a:cubicBezTo>
                  <a:pt x="7694362" y="4181001"/>
                  <a:pt x="7693922" y="4180887"/>
                  <a:pt x="7693401" y="4180887"/>
                </a:cubicBezTo>
                <a:lnTo>
                  <a:pt x="7673770" y="4180887"/>
                </a:lnTo>
                <a:lnTo>
                  <a:pt x="7673770" y="4171316"/>
                </a:lnTo>
                <a:cubicBezTo>
                  <a:pt x="7673770" y="4167539"/>
                  <a:pt x="7673998" y="4164333"/>
                  <a:pt x="7674454" y="4161695"/>
                </a:cubicBezTo>
                <a:cubicBezTo>
                  <a:pt x="7674909" y="4159058"/>
                  <a:pt x="7675658" y="4156910"/>
                  <a:pt x="7676700" y="4155249"/>
                </a:cubicBezTo>
                <a:cubicBezTo>
                  <a:pt x="7677742" y="4153589"/>
                  <a:pt x="7679109" y="4152368"/>
                  <a:pt x="7680802" y="4151587"/>
                </a:cubicBezTo>
                <a:cubicBezTo>
                  <a:pt x="7682495" y="4150805"/>
                  <a:pt x="7684546" y="4150415"/>
                  <a:pt x="7686955" y="4150415"/>
                </a:cubicBezTo>
                <a:cubicBezTo>
                  <a:pt x="7688713" y="4150415"/>
                  <a:pt x="7690260" y="4150561"/>
                  <a:pt x="7691594" y="4150854"/>
                </a:cubicBezTo>
                <a:cubicBezTo>
                  <a:pt x="7692929" y="4151147"/>
                  <a:pt x="7694085" y="4151473"/>
                  <a:pt x="7695062" y="4151831"/>
                </a:cubicBezTo>
                <a:cubicBezTo>
                  <a:pt x="7696038" y="4152189"/>
                  <a:pt x="7696868" y="4152515"/>
                  <a:pt x="7697552" y="4152808"/>
                </a:cubicBezTo>
                <a:cubicBezTo>
                  <a:pt x="7698236" y="4153101"/>
                  <a:pt x="7698806" y="4153247"/>
                  <a:pt x="7699261" y="4153247"/>
                </a:cubicBezTo>
                <a:cubicBezTo>
                  <a:pt x="7699652" y="4153247"/>
                  <a:pt x="7699978" y="4153166"/>
                  <a:pt x="7700238" y="4153003"/>
                </a:cubicBezTo>
                <a:cubicBezTo>
                  <a:pt x="7700498" y="4152840"/>
                  <a:pt x="7700710" y="4152531"/>
                  <a:pt x="7700872" y="4152075"/>
                </a:cubicBezTo>
                <a:cubicBezTo>
                  <a:pt x="7701036" y="4151619"/>
                  <a:pt x="7701182" y="4151017"/>
                  <a:pt x="7701312" y="4150268"/>
                </a:cubicBezTo>
                <a:cubicBezTo>
                  <a:pt x="7701442" y="4149519"/>
                  <a:pt x="7701508" y="4148526"/>
                  <a:pt x="7701508" y="4147289"/>
                </a:cubicBezTo>
                <a:cubicBezTo>
                  <a:pt x="7701508" y="4146052"/>
                  <a:pt x="7701459" y="4144994"/>
                  <a:pt x="7701361" y="4144115"/>
                </a:cubicBezTo>
                <a:cubicBezTo>
                  <a:pt x="7701264" y="4143236"/>
                  <a:pt x="7701084" y="4142487"/>
                  <a:pt x="7700824" y="4141869"/>
                </a:cubicBezTo>
                <a:cubicBezTo>
                  <a:pt x="7700564" y="4141250"/>
                  <a:pt x="7700238" y="4140746"/>
                  <a:pt x="7699847" y="4140355"/>
                </a:cubicBezTo>
                <a:cubicBezTo>
                  <a:pt x="7699456" y="4139964"/>
                  <a:pt x="7698675" y="4139525"/>
                  <a:pt x="7697503" y="4139036"/>
                </a:cubicBezTo>
                <a:cubicBezTo>
                  <a:pt x="7696331" y="4138548"/>
                  <a:pt x="7694671" y="4138092"/>
                  <a:pt x="7692522" y="4137669"/>
                </a:cubicBezTo>
                <a:cubicBezTo>
                  <a:pt x="7690374" y="4137246"/>
                  <a:pt x="7688160" y="4137034"/>
                  <a:pt x="7685880" y="4137034"/>
                </a:cubicBezTo>
                <a:close/>
                <a:moveTo>
                  <a:pt x="2675731" y="4137034"/>
                </a:moveTo>
                <a:cubicBezTo>
                  <a:pt x="2670913" y="4137034"/>
                  <a:pt x="2666729" y="4137702"/>
                  <a:pt x="2663181" y="4139036"/>
                </a:cubicBezTo>
                <a:cubicBezTo>
                  <a:pt x="2659632" y="4140371"/>
                  <a:pt x="2656686" y="4142438"/>
                  <a:pt x="2654342" y="4145238"/>
                </a:cubicBezTo>
                <a:cubicBezTo>
                  <a:pt x="2651998" y="4148038"/>
                  <a:pt x="2650256" y="4151636"/>
                  <a:pt x="2649116" y="4156031"/>
                </a:cubicBezTo>
                <a:cubicBezTo>
                  <a:pt x="2647977" y="4160426"/>
                  <a:pt x="2647407" y="4165684"/>
                  <a:pt x="2647407" y="4171804"/>
                </a:cubicBezTo>
                <a:lnTo>
                  <a:pt x="2647407" y="4180887"/>
                </a:lnTo>
                <a:lnTo>
                  <a:pt x="2635003" y="4180887"/>
                </a:lnTo>
                <a:cubicBezTo>
                  <a:pt x="2634482" y="4180887"/>
                  <a:pt x="2634027" y="4181001"/>
                  <a:pt x="2633636" y="4181229"/>
                </a:cubicBezTo>
                <a:cubicBezTo>
                  <a:pt x="2633245" y="4181457"/>
                  <a:pt x="2632920" y="4181848"/>
                  <a:pt x="2632659" y="4182401"/>
                </a:cubicBezTo>
                <a:cubicBezTo>
                  <a:pt x="2632399" y="4182955"/>
                  <a:pt x="2632204" y="4183655"/>
                  <a:pt x="2632073" y="4184501"/>
                </a:cubicBezTo>
                <a:cubicBezTo>
                  <a:pt x="2631943" y="4185347"/>
                  <a:pt x="2631878" y="4186389"/>
                  <a:pt x="2631878" y="4187626"/>
                </a:cubicBezTo>
                <a:cubicBezTo>
                  <a:pt x="2631878" y="4189970"/>
                  <a:pt x="2632139" y="4191663"/>
                  <a:pt x="2632659" y="4192705"/>
                </a:cubicBezTo>
                <a:cubicBezTo>
                  <a:pt x="2633180" y="4193747"/>
                  <a:pt x="2633962" y="4194268"/>
                  <a:pt x="2635003" y="4194268"/>
                </a:cubicBezTo>
                <a:lnTo>
                  <a:pt x="2647407" y="4194268"/>
                </a:lnTo>
                <a:lnTo>
                  <a:pt x="2647407" y="4271328"/>
                </a:lnTo>
                <a:cubicBezTo>
                  <a:pt x="2647407" y="4271849"/>
                  <a:pt x="2647537" y="4272289"/>
                  <a:pt x="2647798" y="4272647"/>
                </a:cubicBezTo>
                <a:cubicBezTo>
                  <a:pt x="2648058" y="4273005"/>
                  <a:pt x="2648498" y="4273314"/>
                  <a:pt x="2649116" y="4273575"/>
                </a:cubicBezTo>
                <a:cubicBezTo>
                  <a:pt x="2649735" y="4273835"/>
                  <a:pt x="2650565" y="4274030"/>
                  <a:pt x="2651607" y="4274161"/>
                </a:cubicBezTo>
                <a:cubicBezTo>
                  <a:pt x="2652649" y="4274291"/>
                  <a:pt x="2653951" y="4274356"/>
                  <a:pt x="2655514" y="4274356"/>
                </a:cubicBezTo>
                <a:cubicBezTo>
                  <a:pt x="2657077" y="4274356"/>
                  <a:pt x="2658379" y="4274291"/>
                  <a:pt x="2659420" y="4274161"/>
                </a:cubicBezTo>
                <a:cubicBezTo>
                  <a:pt x="2660462" y="4274030"/>
                  <a:pt x="2661293" y="4273835"/>
                  <a:pt x="2661911" y="4273575"/>
                </a:cubicBezTo>
                <a:cubicBezTo>
                  <a:pt x="2662530" y="4273314"/>
                  <a:pt x="2662969" y="4273005"/>
                  <a:pt x="2663230" y="4272647"/>
                </a:cubicBezTo>
                <a:cubicBezTo>
                  <a:pt x="2663490" y="4272289"/>
                  <a:pt x="2663620" y="4271849"/>
                  <a:pt x="2663620" y="4271328"/>
                </a:cubicBezTo>
                <a:lnTo>
                  <a:pt x="2663620" y="4194268"/>
                </a:lnTo>
                <a:lnTo>
                  <a:pt x="2683252" y="4194268"/>
                </a:lnTo>
                <a:cubicBezTo>
                  <a:pt x="2684228" y="4194268"/>
                  <a:pt x="2685010" y="4193747"/>
                  <a:pt x="2685596" y="4192705"/>
                </a:cubicBezTo>
                <a:cubicBezTo>
                  <a:pt x="2686182" y="4191663"/>
                  <a:pt x="2686475" y="4189970"/>
                  <a:pt x="2686475" y="4187626"/>
                </a:cubicBezTo>
                <a:cubicBezTo>
                  <a:pt x="2686475" y="4186389"/>
                  <a:pt x="2686393" y="4185347"/>
                  <a:pt x="2686230" y="4184501"/>
                </a:cubicBezTo>
                <a:cubicBezTo>
                  <a:pt x="2686068" y="4183655"/>
                  <a:pt x="2685840" y="4182955"/>
                  <a:pt x="2685547" y="4182401"/>
                </a:cubicBezTo>
                <a:cubicBezTo>
                  <a:pt x="2685254" y="4181848"/>
                  <a:pt x="2684928" y="4181457"/>
                  <a:pt x="2684570" y="4181229"/>
                </a:cubicBezTo>
                <a:cubicBezTo>
                  <a:pt x="2684212" y="4181001"/>
                  <a:pt x="2683772" y="4180887"/>
                  <a:pt x="2683252" y="4180887"/>
                </a:cubicBezTo>
                <a:lnTo>
                  <a:pt x="2663620" y="4180887"/>
                </a:lnTo>
                <a:lnTo>
                  <a:pt x="2663620" y="4171316"/>
                </a:lnTo>
                <a:cubicBezTo>
                  <a:pt x="2663620" y="4167539"/>
                  <a:pt x="2663848" y="4164333"/>
                  <a:pt x="2664304" y="4161695"/>
                </a:cubicBezTo>
                <a:cubicBezTo>
                  <a:pt x="2664760" y="4159058"/>
                  <a:pt x="2665508" y="4156910"/>
                  <a:pt x="2666550" y="4155249"/>
                </a:cubicBezTo>
                <a:cubicBezTo>
                  <a:pt x="2667592" y="4153589"/>
                  <a:pt x="2668959" y="4152368"/>
                  <a:pt x="2670653" y="4151587"/>
                </a:cubicBezTo>
                <a:cubicBezTo>
                  <a:pt x="2672345" y="4150805"/>
                  <a:pt x="2674396" y="4150415"/>
                  <a:pt x="2676806" y="4150415"/>
                </a:cubicBezTo>
                <a:cubicBezTo>
                  <a:pt x="2678564" y="4150415"/>
                  <a:pt x="2680110" y="4150561"/>
                  <a:pt x="2681445" y="4150854"/>
                </a:cubicBezTo>
                <a:cubicBezTo>
                  <a:pt x="2682780" y="4151147"/>
                  <a:pt x="2683935" y="4151473"/>
                  <a:pt x="2684912" y="4151831"/>
                </a:cubicBezTo>
                <a:cubicBezTo>
                  <a:pt x="2685889" y="4152189"/>
                  <a:pt x="2686719" y="4152515"/>
                  <a:pt x="2687403" y="4152808"/>
                </a:cubicBezTo>
                <a:cubicBezTo>
                  <a:pt x="2688086" y="4153101"/>
                  <a:pt x="2688656" y="4153247"/>
                  <a:pt x="2689112" y="4153247"/>
                </a:cubicBezTo>
                <a:cubicBezTo>
                  <a:pt x="2689502" y="4153247"/>
                  <a:pt x="2689828" y="4153166"/>
                  <a:pt x="2690089" y="4153003"/>
                </a:cubicBezTo>
                <a:cubicBezTo>
                  <a:pt x="2690349" y="4152840"/>
                  <a:pt x="2690561" y="4152531"/>
                  <a:pt x="2690723" y="4152075"/>
                </a:cubicBezTo>
                <a:cubicBezTo>
                  <a:pt x="2690886" y="4151619"/>
                  <a:pt x="2691033" y="4151017"/>
                  <a:pt x="2691163" y="4150268"/>
                </a:cubicBezTo>
                <a:cubicBezTo>
                  <a:pt x="2691293" y="4149519"/>
                  <a:pt x="2691358" y="4148526"/>
                  <a:pt x="2691358" y="4147289"/>
                </a:cubicBezTo>
                <a:cubicBezTo>
                  <a:pt x="2691358" y="4146052"/>
                  <a:pt x="2691309" y="4144994"/>
                  <a:pt x="2691212" y="4144115"/>
                </a:cubicBezTo>
                <a:cubicBezTo>
                  <a:pt x="2691114" y="4143236"/>
                  <a:pt x="2690935" y="4142487"/>
                  <a:pt x="2690674" y="4141869"/>
                </a:cubicBezTo>
                <a:cubicBezTo>
                  <a:pt x="2690414" y="4141250"/>
                  <a:pt x="2690089" y="4140746"/>
                  <a:pt x="2689698" y="4140355"/>
                </a:cubicBezTo>
                <a:cubicBezTo>
                  <a:pt x="2689307" y="4139964"/>
                  <a:pt x="2688526" y="4139525"/>
                  <a:pt x="2687354" y="4139036"/>
                </a:cubicBezTo>
                <a:cubicBezTo>
                  <a:pt x="2686182" y="4138548"/>
                  <a:pt x="2684521" y="4138092"/>
                  <a:pt x="2682373" y="4137669"/>
                </a:cubicBezTo>
                <a:cubicBezTo>
                  <a:pt x="2680224" y="4137246"/>
                  <a:pt x="2678010" y="4137034"/>
                  <a:pt x="2675731" y="4137034"/>
                </a:cubicBezTo>
                <a:close/>
                <a:moveTo>
                  <a:pt x="1542005" y="4126988"/>
                </a:moveTo>
                <a:cubicBezTo>
                  <a:pt x="1532108" y="4126988"/>
                  <a:pt x="1523048" y="4128663"/>
                  <a:pt x="1514825" y="4132011"/>
                </a:cubicBezTo>
                <a:cubicBezTo>
                  <a:pt x="1506603" y="4135360"/>
                  <a:pt x="1499552" y="4140271"/>
                  <a:pt x="1493673" y="4146745"/>
                </a:cubicBezTo>
                <a:cubicBezTo>
                  <a:pt x="1487794" y="4153219"/>
                  <a:pt x="1483218" y="4161219"/>
                  <a:pt x="1479944" y="4170744"/>
                </a:cubicBezTo>
                <a:cubicBezTo>
                  <a:pt x="1476669" y="4180269"/>
                  <a:pt x="1475032" y="4191170"/>
                  <a:pt x="1475032" y="4203449"/>
                </a:cubicBezTo>
                <a:cubicBezTo>
                  <a:pt x="1475032" y="4215504"/>
                  <a:pt x="1476521" y="4226071"/>
                  <a:pt x="1479497" y="4235149"/>
                </a:cubicBezTo>
                <a:cubicBezTo>
                  <a:pt x="1482474" y="4244228"/>
                  <a:pt x="1486753" y="4251799"/>
                  <a:pt x="1492334" y="4257864"/>
                </a:cubicBezTo>
                <a:cubicBezTo>
                  <a:pt x="1497915" y="4263929"/>
                  <a:pt x="1504686" y="4268487"/>
                  <a:pt x="1512649" y="4271538"/>
                </a:cubicBezTo>
                <a:cubicBezTo>
                  <a:pt x="1520611" y="4274589"/>
                  <a:pt x="1529541" y="4276114"/>
                  <a:pt x="1539438" y="4276114"/>
                </a:cubicBezTo>
                <a:cubicBezTo>
                  <a:pt x="1544498" y="4276114"/>
                  <a:pt x="1549205" y="4275705"/>
                  <a:pt x="1553558" y="4274886"/>
                </a:cubicBezTo>
                <a:cubicBezTo>
                  <a:pt x="1557911" y="4274068"/>
                  <a:pt x="1561780" y="4273044"/>
                  <a:pt x="1565167" y="4271817"/>
                </a:cubicBezTo>
                <a:cubicBezTo>
                  <a:pt x="1568552" y="4270589"/>
                  <a:pt x="1571418" y="4269305"/>
                  <a:pt x="1573761" y="4267966"/>
                </a:cubicBezTo>
                <a:cubicBezTo>
                  <a:pt x="1576106" y="4266626"/>
                  <a:pt x="1577687" y="4265529"/>
                  <a:pt x="1578505" y="4264673"/>
                </a:cubicBezTo>
                <a:cubicBezTo>
                  <a:pt x="1579324" y="4263817"/>
                  <a:pt x="1579919" y="4263054"/>
                  <a:pt x="1580291" y="4262385"/>
                </a:cubicBezTo>
                <a:cubicBezTo>
                  <a:pt x="1580663" y="4261715"/>
                  <a:pt x="1580961" y="4260915"/>
                  <a:pt x="1581184" y="4259985"/>
                </a:cubicBezTo>
                <a:cubicBezTo>
                  <a:pt x="1581408" y="4259055"/>
                  <a:pt x="1581575" y="4257938"/>
                  <a:pt x="1581686" y="4256636"/>
                </a:cubicBezTo>
                <a:cubicBezTo>
                  <a:pt x="1581799" y="4255334"/>
                  <a:pt x="1581854" y="4253753"/>
                  <a:pt x="1581854" y="4251892"/>
                </a:cubicBezTo>
                <a:cubicBezTo>
                  <a:pt x="1581854" y="4249213"/>
                  <a:pt x="1581780" y="4247074"/>
                  <a:pt x="1581631" y="4245474"/>
                </a:cubicBezTo>
                <a:cubicBezTo>
                  <a:pt x="1581482" y="4243874"/>
                  <a:pt x="1581259" y="4242628"/>
                  <a:pt x="1580961" y="4241735"/>
                </a:cubicBezTo>
                <a:cubicBezTo>
                  <a:pt x="1580663" y="4240842"/>
                  <a:pt x="1580291" y="4240246"/>
                  <a:pt x="1579844" y="4239949"/>
                </a:cubicBezTo>
                <a:cubicBezTo>
                  <a:pt x="1579398" y="4239651"/>
                  <a:pt x="1578803" y="4239502"/>
                  <a:pt x="1578058" y="4239502"/>
                </a:cubicBezTo>
                <a:cubicBezTo>
                  <a:pt x="1577092" y="4239502"/>
                  <a:pt x="1575734" y="4240098"/>
                  <a:pt x="1573985" y="4241288"/>
                </a:cubicBezTo>
                <a:cubicBezTo>
                  <a:pt x="1572236" y="4242479"/>
                  <a:pt x="1570003" y="4243818"/>
                  <a:pt x="1567287" y="4245307"/>
                </a:cubicBezTo>
                <a:cubicBezTo>
                  <a:pt x="1564571" y="4246795"/>
                  <a:pt x="1561316" y="4248153"/>
                  <a:pt x="1557520" y="4249381"/>
                </a:cubicBezTo>
                <a:cubicBezTo>
                  <a:pt x="1553725" y="4250609"/>
                  <a:pt x="1549224" y="4251223"/>
                  <a:pt x="1544014" y="4251223"/>
                </a:cubicBezTo>
                <a:cubicBezTo>
                  <a:pt x="1538284" y="4251223"/>
                  <a:pt x="1533131" y="4250237"/>
                  <a:pt x="1528555" y="4248265"/>
                </a:cubicBezTo>
                <a:cubicBezTo>
                  <a:pt x="1523978" y="4246293"/>
                  <a:pt x="1520072" y="4243297"/>
                  <a:pt x="1516835" y="4239279"/>
                </a:cubicBezTo>
                <a:cubicBezTo>
                  <a:pt x="1513598" y="4235261"/>
                  <a:pt x="1511105" y="4230145"/>
                  <a:pt x="1509356" y="4223931"/>
                </a:cubicBezTo>
                <a:cubicBezTo>
                  <a:pt x="1507607" y="4217718"/>
                  <a:pt x="1506733" y="4210369"/>
                  <a:pt x="1506733" y="4201886"/>
                </a:cubicBezTo>
                <a:cubicBezTo>
                  <a:pt x="1506733" y="4194147"/>
                  <a:pt x="1507552" y="4187189"/>
                  <a:pt x="1509189" y="4181013"/>
                </a:cubicBezTo>
                <a:cubicBezTo>
                  <a:pt x="1510826" y="4174837"/>
                  <a:pt x="1513225" y="4169572"/>
                  <a:pt x="1516388" y="4165218"/>
                </a:cubicBezTo>
                <a:cubicBezTo>
                  <a:pt x="1519551" y="4160865"/>
                  <a:pt x="1523383" y="4157517"/>
                  <a:pt x="1527885" y="4155173"/>
                </a:cubicBezTo>
                <a:cubicBezTo>
                  <a:pt x="1532387" y="4152829"/>
                  <a:pt x="1537503" y="4151657"/>
                  <a:pt x="1543233" y="4151657"/>
                </a:cubicBezTo>
                <a:cubicBezTo>
                  <a:pt x="1548442" y="4151657"/>
                  <a:pt x="1552925" y="4152308"/>
                  <a:pt x="1556683" y="4153610"/>
                </a:cubicBezTo>
                <a:cubicBezTo>
                  <a:pt x="1560441" y="4154912"/>
                  <a:pt x="1563678" y="4156363"/>
                  <a:pt x="1566394" y="4157963"/>
                </a:cubicBezTo>
                <a:cubicBezTo>
                  <a:pt x="1569111" y="4159563"/>
                  <a:pt x="1571324" y="4161014"/>
                  <a:pt x="1573036" y="4162316"/>
                </a:cubicBezTo>
                <a:cubicBezTo>
                  <a:pt x="1574747" y="4163619"/>
                  <a:pt x="1576161" y="4164270"/>
                  <a:pt x="1577277" y="4164270"/>
                </a:cubicBezTo>
                <a:cubicBezTo>
                  <a:pt x="1577947" y="4164270"/>
                  <a:pt x="1578543" y="4164046"/>
                  <a:pt x="1579063" y="4163600"/>
                </a:cubicBezTo>
                <a:cubicBezTo>
                  <a:pt x="1579584" y="4163154"/>
                  <a:pt x="1580031" y="4162447"/>
                  <a:pt x="1580403" y="4161479"/>
                </a:cubicBezTo>
                <a:cubicBezTo>
                  <a:pt x="1580775" y="4160512"/>
                  <a:pt x="1581036" y="4159247"/>
                  <a:pt x="1581184" y="4157684"/>
                </a:cubicBezTo>
                <a:cubicBezTo>
                  <a:pt x="1581333" y="4156121"/>
                  <a:pt x="1581408" y="4154224"/>
                  <a:pt x="1581408" y="4151991"/>
                </a:cubicBezTo>
                <a:cubicBezTo>
                  <a:pt x="1581408" y="4149908"/>
                  <a:pt x="1581352" y="4148159"/>
                  <a:pt x="1581240" y="4146745"/>
                </a:cubicBezTo>
                <a:cubicBezTo>
                  <a:pt x="1581128" y="4145331"/>
                  <a:pt x="1580961" y="4144104"/>
                  <a:pt x="1580738" y="4143062"/>
                </a:cubicBezTo>
                <a:cubicBezTo>
                  <a:pt x="1580514" y="4142020"/>
                  <a:pt x="1580217" y="4141164"/>
                  <a:pt x="1579844" y="4140494"/>
                </a:cubicBezTo>
                <a:cubicBezTo>
                  <a:pt x="1579473" y="4139825"/>
                  <a:pt x="1578784" y="4138988"/>
                  <a:pt x="1577780" y="4137983"/>
                </a:cubicBezTo>
                <a:cubicBezTo>
                  <a:pt x="1576775" y="4136978"/>
                  <a:pt x="1575008" y="4135769"/>
                  <a:pt x="1572478" y="4134355"/>
                </a:cubicBezTo>
                <a:cubicBezTo>
                  <a:pt x="1569948" y="4132941"/>
                  <a:pt x="1567101" y="4131695"/>
                  <a:pt x="1563939" y="4130616"/>
                </a:cubicBezTo>
                <a:cubicBezTo>
                  <a:pt x="1560776" y="4129537"/>
                  <a:pt x="1557335" y="4128663"/>
                  <a:pt x="1553614" y="4127993"/>
                </a:cubicBezTo>
                <a:cubicBezTo>
                  <a:pt x="1549893" y="4127323"/>
                  <a:pt x="1546023" y="4126988"/>
                  <a:pt x="1542005" y="4126988"/>
                </a:cubicBezTo>
                <a:close/>
                <a:moveTo>
                  <a:pt x="1618168" y="4118393"/>
                </a:moveTo>
                <a:cubicBezTo>
                  <a:pt x="1615414" y="4118393"/>
                  <a:pt x="1613145" y="4118505"/>
                  <a:pt x="1611359" y="4118728"/>
                </a:cubicBezTo>
                <a:cubicBezTo>
                  <a:pt x="1609573" y="4118952"/>
                  <a:pt x="1608141" y="4119268"/>
                  <a:pt x="1607062" y="4119677"/>
                </a:cubicBezTo>
                <a:cubicBezTo>
                  <a:pt x="1605983" y="4120086"/>
                  <a:pt x="1605220" y="4120589"/>
                  <a:pt x="1604773" y="4121184"/>
                </a:cubicBezTo>
                <a:cubicBezTo>
                  <a:pt x="1604327" y="4121779"/>
                  <a:pt x="1604104" y="4122449"/>
                  <a:pt x="1604104" y="4123193"/>
                </a:cubicBezTo>
                <a:lnTo>
                  <a:pt x="1604104" y="4269975"/>
                </a:lnTo>
                <a:cubicBezTo>
                  <a:pt x="1604104" y="4270719"/>
                  <a:pt x="1604327" y="4271370"/>
                  <a:pt x="1604773" y="4271928"/>
                </a:cubicBezTo>
                <a:cubicBezTo>
                  <a:pt x="1605220" y="4272486"/>
                  <a:pt x="1605983" y="4272951"/>
                  <a:pt x="1607062" y="4273324"/>
                </a:cubicBezTo>
                <a:cubicBezTo>
                  <a:pt x="1608141" y="4273696"/>
                  <a:pt x="1609573" y="4273975"/>
                  <a:pt x="1611359" y="4274161"/>
                </a:cubicBezTo>
                <a:cubicBezTo>
                  <a:pt x="1613145" y="4274347"/>
                  <a:pt x="1615414" y="4274440"/>
                  <a:pt x="1618168" y="4274440"/>
                </a:cubicBezTo>
                <a:cubicBezTo>
                  <a:pt x="1620921" y="4274440"/>
                  <a:pt x="1623191" y="4274347"/>
                  <a:pt x="1624977" y="4274161"/>
                </a:cubicBezTo>
                <a:cubicBezTo>
                  <a:pt x="1626763" y="4273975"/>
                  <a:pt x="1628196" y="4273696"/>
                  <a:pt x="1629274" y="4273324"/>
                </a:cubicBezTo>
                <a:cubicBezTo>
                  <a:pt x="1630353" y="4272951"/>
                  <a:pt x="1631116" y="4272486"/>
                  <a:pt x="1631562" y="4271928"/>
                </a:cubicBezTo>
                <a:cubicBezTo>
                  <a:pt x="1632009" y="4271370"/>
                  <a:pt x="1632232" y="4270719"/>
                  <a:pt x="1632232" y="4269975"/>
                </a:cubicBezTo>
                <a:lnTo>
                  <a:pt x="1632232" y="4123193"/>
                </a:lnTo>
                <a:cubicBezTo>
                  <a:pt x="1632232" y="4122449"/>
                  <a:pt x="1632009" y="4121779"/>
                  <a:pt x="1631562" y="4121184"/>
                </a:cubicBezTo>
                <a:cubicBezTo>
                  <a:pt x="1631116" y="4120589"/>
                  <a:pt x="1630353" y="4120086"/>
                  <a:pt x="1629274" y="4119677"/>
                </a:cubicBezTo>
                <a:cubicBezTo>
                  <a:pt x="1628196" y="4119268"/>
                  <a:pt x="1626763" y="4118952"/>
                  <a:pt x="1624977" y="4118728"/>
                </a:cubicBezTo>
                <a:cubicBezTo>
                  <a:pt x="1623191" y="4118505"/>
                  <a:pt x="1620921" y="4118393"/>
                  <a:pt x="1618168" y="4118393"/>
                </a:cubicBezTo>
                <a:close/>
                <a:moveTo>
                  <a:pt x="1418590" y="3902295"/>
                </a:moveTo>
                <a:lnTo>
                  <a:pt x="1418590" y="3911820"/>
                </a:lnTo>
                <a:lnTo>
                  <a:pt x="1809114" y="3911820"/>
                </a:lnTo>
                <a:lnTo>
                  <a:pt x="1809114" y="3902295"/>
                </a:lnTo>
                <a:close/>
                <a:moveTo>
                  <a:pt x="1837634" y="3861563"/>
                </a:moveTo>
                <a:cubicBezTo>
                  <a:pt x="1835550" y="3861563"/>
                  <a:pt x="1833857" y="3861758"/>
                  <a:pt x="1832555" y="3862149"/>
                </a:cubicBezTo>
                <a:cubicBezTo>
                  <a:pt x="1831253" y="3862539"/>
                  <a:pt x="1830211" y="3863158"/>
                  <a:pt x="1829429" y="3864004"/>
                </a:cubicBezTo>
                <a:cubicBezTo>
                  <a:pt x="1828648" y="3864851"/>
                  <a:pt x="1828111" y="3866007"/>
                  <a:pt x="1827818" y="3867472"/>
                </a:cubicBezTo>
                <a:cubicBezTo>
                  <a:pt x="1827525" y="3868937"/>
                  <a:pt x="1827378" y="3870743"/>
                  <a:pt x="1827378" y="3872892"/>
                </a:cubicBezTo>
                <a:cubicBezTo>
                  <a:pt x="1827378" y="3875041"/>
                  <a:pt x="1827525" y="3876831"/>
                  <a:pt x="1827818" y="3878264"/>
                </a:cubicBezTo>
                <a:cubicBezTo>
                  <a:pt x="1828111" y="3879696"/>
                  <a:pt x="1828648" y="3880852"/>
                  <a:pt x="1829429" y="3881731"/>
                </a:cubicBezTo>
                <a:cubicBezTo>
                  <a:pt x="1830211" y="3882610"/>
                  <a:pt x="1831253" y="3883229"/>
                  <a:pt x="1832555" y="3883587"/>
                </a:cubicBezTo>
                <a:cubicBezTo>
                  <a:pt x="1833857" y="3883945"/>
                  <a:pt x="1835550" y="3884124"/>
                  <a:pt x="1837634" y="3884124"/>
                </a:cubicBezTo>
                <a:cubicBezTo>
                  <a:pt x="1839652" y="3884124"/>
                  <a:pt x="1841312" y="3883945"/>
                  <a:pt x="1842615" y="3883587"/>
                </a:cubicBezTo>
                <a:cubicBezTo>
                  <a:pt x="1843917" y="3883229"/>
                  <a:pt x="1844975" y="3882610"/>
                  <a:pt x="1845789" y="3881731"/>
                </a:cubicBezTo>
                <a:cubicBezTo>
                  <a:pt x="1846603" y="3880852"/>
                  <a:pt x="1847156" y="3879696"/>
                  <a:pt x="1847449" y="3878264"/>
                </a:cubicBezTo>
                <a:cubicBezTo>
                  <a:pt x="1847743" y="3876831"/>
                  <a:pt x="1847889" y="3875041"/>
                  <a:pt x="1847889" y="3872892"/>
                </a:cubicBezTo>
                <a:cubicBezTo>
                  <a:pt x="1847889" y="3870743"/>
                  <a:pt x="1847743" y="3868937"/>
                  <a:pt x="1847449" y="3867472"/>
                </a:cubicBezTo>
                <a:cubicBezTo>
                  <a:pt x="1847156" y="3866007"/>
                  <a:pt x="1846603" y="3864851"/>
                  <a:pt x="1845789" y="3864004"/>
                </a:cubicBezTo>
                <a:cubicBezTo>
                  <a:pt x="1844975" y="3863158"/>
                  <a:pt x="1843917" y="3862539"/>
                  <a:pt x="1842615" y="3862149"/>
                </a:cubicBezTo>
                <a:cubicBezTo>
                  <a:pt x="1841312" y="3861758"/>
                  <a:pt x="1839652" y="3861563"/>
                  <a:pt x="1837634" y="3861563"/>
                </a:cubicBezTo>
                <a:close/>
                <a:moveTo>
                  <a:pt x="4044308" y="3861367"/>
                </a:moveTo>
                <a:cubicBezTo>
                  <a:pt x="4040271" y="3861367"/>
                  <a:pt x="4037487" y="3862132"/>
                  <a:pt x="4035957" y="3863662"/>
                </a:cubicBezTo>
                <a:cubicBezTo>
                  <a:pt x="4034427" y="3865193"/>
                  <a:pt x="4033662" y="3868269"/>
                  <a:pt x="4033662" y="3872892"/>
                </a:cubicBezTo>
                <a:cubicBezTo>
                  <a:pt x="4033662" y="3877385"/>
                  <a:pt x="4034411" y="3880380"/>
                  <a:pt x="4035908" y="3881878"/>
                </a:cubicBezTo>
                <a:cubicBezTo>
                  <a:pt x="4037406" y="3883375"/>
                  <a:pt x="4040108" y="3884124"/>
                  <a:pt x="4044015" y="3884124"/>
                </a:cubicBezTo>
                <a:cubicBezTo>
                  <a:pt x="4048052" y="3884124"/>
                  <a:pt x="4050835" y="3883359"/>
                  <a:pt x="4052366" y="3881829"/>
                </a:cubicBezTo>
                <a:cubicBezTo>
                  <a:pt x="4053896" y="3880299"/>
                  <a:pt x="4054661" y="3877222"/>
                  <a:pt x="4054661" y="3872599"/>
                </a:cubicBezTo>
                <a:cubicBezTo>
                  <a:pt x="4054661" y="3868106"/>
                  <a:pt x="4053912" y="3865111"/>
                  <a:pt x="4052414" y="3863614"/>
                </a:cubicBezTo>
                <a:cubicBezTo>
                  <a:pt x="4050917" y="3862116"/>
                  <a:pt x="4048215" y="3861367"/>
                  <a:pt x="4044308" y="3861367"/>
                </a:cubicBezTo>
                <a:close/>
                <a:moveTo>
                  <a:pt x="1396358" y="3861367"/>
                </a:moveTo>
                <a:cubicBezTo>
                  <a:pt x="1392321" y="3861367"/>
                  <a:pt x="1389538" y="3862132"/>
                  <a:pt x="1388008" y="3863662"/>
                </a:cubicBezTo>
                <a:cubicBezTo>
                  <a:pt x="1386478" y="3865193"/>
                  <a:pt x="1385712" y="3868269"/>
                  <a:pt x="1385712" y="3872892"/>
                </a:cubicBezTo>
                <a:cubicBezTo>
                  <a:pt x="1385712" y="3877385"/>
                  <a:pt x="1386461" y="3880380"/>
                  <a:pt x="1387958" y="3881878"/>
                </a:cubicBezTo>
                <a:cubicBezTo>
                  <a:pt x="1389456" y="3883375"/>
                  <a:pt x="1392158" y="3884124"/>
                  <a:pt x="1396065" y="3884124"/>
                </a:cubicBezTo>
                <a:cubicBezTo>
                  <a:pt x="1400102" y="3884124"/>
                  <a:pt x="1402885" y="3883359"/>
                  <a:pt x="1404416" y="3881829"/>
                </a:cubicBezTo>
                <a:cubicBezTo>
                  <a:pt x="1405946" y="3880299"/>
                  <a:pt x="1406712" y="3877222"/>
                  <a:pt x="1406712" y="3872599"/>
                </a:cubicBezTo>
                <a:cubicBezTo>
                  <a:pt x="1406712" y="3868106"/>
                  <a:pt x="1405963" y="3865111"/>
                  <a:pt x="1404464" y="3863614"/>
                </a:cubicBezTo>
                <a:cubicBezTo>
                  <a:pt x="1402967" y="3862116"/>
                  <a:pt x="1400265" y="3861367"/>
                  <a:pt x="1396358" y="3861367"/>
                </a:cubicBezTo>
                <a:close/>
                <a:moveTo>
                  <a:pt x="1605852" y="3806673"/>
                </a:moveTo>
                <a:cubicBezTo>
                  <a:pt x="1609954" y="3806673"/>
                  <a:pt x="1613357" y="3807422"/>
                  <a:pt x="1616059" y="3808919"/>
                </a:cubicBezTo>
                <a:cubicBezTo>
                  <a:pt x="1618761" y="3810417"/>
                  <a:pt x="1620926" y="3812500"/>
                  <a:pt x="1622554" y="3815170"/>
                </a:cubicBezTo>
                <a:cubicBezTo>
                  <a:pt x="1624181" y="3817840"/>
                  <a:pt x="1625337" y="3820981"/>
                  <a:pt x="1626021" y="3824595"/>
                </a:cubicBezTo>
                <a:cubicBezTo>
                  <a:pt x="1626705" y="3828209"/>
                  <a:pt x="1627046" y="3832164"/>
                  <a:pt x="1627046" y="3836462"/>
                </a:cubicBezTo>
                <a:cubicBezTo>
                  <a:pt x="1627046" y="3841085"/>
                  <a:pt x="1626623" y="3845203"/>
                  <a:pt x="1625777" y="3848817"/>
                </a:cubicBezTo>
                <a:cubicBezTo>
                  <a:pt x="1624930" y="3852431"/>
                  <a:pt x="1623628" y="3855507"/>
                  <a:pt x="1621870" y="3858047"/>
                </a:cubicBezTo>
                <a:cubicBezTo>
                  <a:pt x="1620112" y="3860586"/>
                  <a:pt x="1617866" y="3862523"/>
                  <a:pt x="1615131" y="3863858"/>
                </a:cubicBezTo>
                <a:cubicBezTo>
                  <a:pt x="1612396" y="3865193"/>
                  <a:pt x="1609173" y="3865860"/>
                  <a:pt x="1605462" y="3865860"/>
                </a:cubicBezTo>
                <a:cubicBezTo>
                  <a:pt x="1601425" y="3865860"/>
                  <a:pt x="1598039" y="3865128"/>
                  <a:pt x="1595305" y="3863662"/>
                </a:cubicBezTo>
                <a:cubicBezTo>
                  <a:pt x="1592569" y="3862197"/>
                  <a:pt x="1590405" y="3860130"/>
                  <a:pt x="1588809" y="3857461"/>
                </a:cubicBezTo>
                <a:cubicBezTo>
                  <a:pt x="1587214" y="3854791"/>
                  <a:pt x="1586058" y="3851649"/>
                  <a:pt x="1585342" y="3848036"/>
                </a:cubicBezTo>
                <a:cubicBezTo>
                  <a:pt x="1584626" y="3844422"/>
                  <a:pt x="1584268" y="3840466"/>
                  <a:pt x="1584268" y="3836169"/>
                </a:cubicBezTo>
                <a:cubicBezTo>
                  <a:pt x="1584268" y="3831546"/>
                  <a:pt x="1584707" y="3827427"/>
                  <a:pt x="1585586" y="3823814"/>
                </a:cubicBezTo>
                <a:cubicBezTo>
                  <a:pt x="1586465" y="3820200"/>
                  <a:pt x="1587783" y="3817107"/>
                  <a:pt x="1589542" y="3814535"/>
                </a:cubicBezTo>
                <a:cubicBezTo>
                  <a:pt x="1591300" y="3811963"/>
                  <a:pt x="1593547" y="3810010"/>
                  <a:pt x="1596281" y="3808675"/>
                </a:cubicBezTo>
                <a:cubicBezTo>
                  <a:pt x="1599016" y="3807340"/>
                  <a:pt x="1602206" y="3806673"/>
                  <a:pt x="1605852" y="3806673"/>
                </a:cubicBezTo>
                <a:close/>
                <a:moveTo>
                  <a:pt x="3962778" y="3802376"/>
                </a:moveTo>
                <a:cubicBezTo>
                  <a:pt x="3967206" y="3802376"/>
                  <a:pt x="3971454" y="3803792"/>
                  <a:pt x="3975524" y="3806624"/>
                </a:cubicBezTo>
                <a:cubicBezTo>
                  <a:pt x="3979593" y="3809456"/>
                  <a:pt x="3983809" y="3813575"/>
                  <a:pt x="3988172" y="3818979"/>
                </a:cubicBezTo>
                <a:lnTo>
                  <a:pt x="3988172" y="3854140"/>
                </a:lnTo>
                <a:cubicBezTo>
                  <a:pt x="3985632" y="3857330"/>
                  <a:pt x="3983223" y="3860016"/>
                  <a:pt x="3980944" y="3862197"/>
                </a:cubicBezTo>
                <a:cubicBezTo>
                  <a:pt x="3978665" y="3864379"/>
                  <a:pt x="3976484" y="3866153"/>
                  <a:pt x="3974401" y="3867520"/>
                </a:cubicBezTo>
                <a:cubicBezTo>
                  <a:pt x="3972317" y="3868888"/>
                  <a:pt x="3970282" y="3869864"/>
                  <a:pt x="3968296" y="3870450"/>
                </a:cubicBezTo>
                <a:cubicBezTo>
                  <a:pt x="3966310" y="3871036"/>
                  <a:pt x="3964243" y="3871329"/>
                  <a:pt x="3962094" y="3871329"/>
                </a:cubicBezTo>
                <a:cubicBezTo>
                  <a:pt x="3957862" y="3871329"/>
                  <a:pt x="3954346" y="3870336"/>
                  <a:pt x="3951546" y="3868351"/>
                </a:cubicBezTo>
                <a:cubicBezTo>
                  <a:pt x="3948746" y="3866365"/>
                  <a:pt x="3946500" y="3863728"/>
                  <a:pt x="3944807" y="3860439"/>
                </a:cubicBezTo>
                <a:cubicBezTo>
                  <a:pt x="3943114" y="3857151"/>
                  <a:pt x="3941926" y="3853391"/>
                  <a:pt x="3941242" y="3849159"/>
                </a:cubicBezTo>
                <a:cubicBezTo>
                  <a:pt x="3940559" y="3844926"/>
                  <a:pt x="3940217" y="3840596"/>
                  <a:pt x="3940217" y="3836169"/>
                </a:cubicBezTo>
                <a:cubicBezTo>
                  <a:pt x="3940217" y="3832002"/>
                  <a:pt x="3940623" y="3827900"/>
                  <a:pt x="3941438" y="3823863"/>
                </a:cubicBezTo>
                <a:cubicBezTo>
                  <a:pt x="3942251" y="3819826"/>
                  <a:pt x="3943553" y="3816212"/>
                  <a:pt x="3945344" y="3813021"/>
                </a:cubicBezTo>
                <a:cubicBezTo>
                  <a:pt x="3947135" y="3809831"/>
                  <a:pt x="3949462" y="3807259"/>
                  <a:pt x="3952328" y="3805306"/>
                </a:cubicBezTo>
                <a:cubicBezTo>
                  <a:pt x="3955192" y="3803352"/>
                  <a:pt x="3958676" y="3802376"/>
                  <a:pt x="3962778" y="3802376"/>
                </a:cubicBezTo>
                <a:close/>
                <a:moveTo>
                  <a:pt x="3552336" y="3802376"/>
                </a:moveTo>
                <a:cubicBezTo>
                  <a:pt x="3556528" y="3802376"/>
                  <a:pt x="3560033" y="3803352"/>
                  <a:pt x="3562850" y="3805306"/>
                </a:cubicBezTo>
                <a:cubicBezTo>
                  <a:pt x="3565667" y="3807259"/>
                  <a:pt x="3567911" y="3809863"/>
                  <a:pt x="3569582" y="3813119"/>
                </a:cubicBezTo>
                <a:cubicBezTo>
                  <a:pt x="3571252" y="3816375"/>
                  <a:pt x="3572431" y="3820102"/>
                  <a:pt x="3573119" y="3824302"/>
                </a:cubicBezTo>
                <a:cubicBezTo>
                  <a:pt x="3573807" y="3828502"/>
                  <a:pt x="3574151" y="3832848"/>
                  <a:pt x="3574151" y="3837341"/>
                </a:cubicBezTo>
                <a:cubicBezTo>
                  <a:pt x="3574151" y="3841443"/>
                  <a:pt x="3573725" y="3845512"/>
                  <a:pt x="3572873" y="3849549"/>
                </a:cubicBezTo>
                <a:cubicBezTo>
                  <a:pt x="3572022" y="3853586"/>
                  <a:pt x="3570695" y="3857233"/>
                  <a:pt x="3568893" y="3860488"/>
                </a:cubicBezTo>
                <a:cubicBezTo>
                  <a:pt x="3567091" y="3863744"/>
                  <a:pt x="3564733" y="3866348"/>
                  <a:pt x="3561818" y="3868302"/>
                </a:cubicBezTo>
                <a:cubicBezTo>
                  <a:pt x="3558902" y="3870255"/>
                  <a:pt x="3555414" y="3871232"/>
                  <a:pt x="3551353" y="3871232"/>
                </a:cubicBezTo>
                <a:cubicBezTo>
                  <a:pt x="3546964" y="3871232"/>
                  <a:pt x="3542771" y="3869799"/>
                  <a:pt x="3538775" y="3866934"/>
                </a:cubicBezTo>
                <a:cubicBezTo>
                  <a:pt x="3534778" y="3864069"/>
                  <a:pt x="3530553" y="3859935"/>
                  <a:pt x="3526098" y="3854530"/>
                </a:cubicBezTo>
                <a:lnTo>
                  <a:pt x="3526098" y="3819565"/>
                </a:lnTo>
                <a:cubicBezTo>
                  <a:pt x="3528652" y="3816375"/>
                  <a:pt x="3531076" y="3813689"/>
                  <a:pt x="3533370" y="3811508"/>
                </a:cubicBezTo>
                <a:cubicBezTo>
                  <a:pt x="3535663" y="3809326"/>
                  <a:pt x="3537857" y="3807568"/>
                  <a:pt x="3539954" y="3806233"/>
                </a:cubicBezTo>
                <a:cubicBezTo>
                  <a:pt x="3542050" y="3804899"/>
                  <a:pt x="3544114" y="3803922"/>
                  <a:pt x="3546144" y="3803303"/>
                </a:cubicBezTo>
                <a:cubicBezTo>
                  <a:pt x="3548175" y="3802685"/>
                  <a:pt x="3550239" y="3802376"/>
                  <a:pt x="3552336" y="3802376"/>
                </a:cubicBezTo>
                <a:close/>
                <a:moveTo>
                  <a:pt x="2561735" y="3802376"/>
                </a:moveTo>
                <a:cubicBezTo>
                  <a:pt x="2565928" y="3802376"/>
                  <a:pt x="2569433" y="3803352"/>
                  <a:pt x="2572250" y="3805306"/>
                </a:cubicBezTo>
                <a:cubicBezTo>
                  <a:pt x="2575067" y="3807259"/>
                  <a:pt x="2577311" y="3809863"/>
                  <a:pt x="2578982" y="3813119"/>
                </a:cubicBezTo>
                <a:cubicBezTo>
                  <a:pt x="2580652" y="3816375"/>
                  <a:pt x="2581831" y="3820102"/>
                  <a:pt x="2582519" y="3824302"/>
                </a:cubicBezTo>
                <a:cubicBezTo>
                  <a:pt x="2583207" y="3828502"/>
                  <a:pt x="2583551" y="3832848"/>
                  <a:pt x="2583551" y="3837341"/>
                </a:cubicBezTo>
                <a:cubicBezTo>
                  <a:pt x="2583551" y="3841443"/>
                  <a:pt x="2583125" y="3845512"/>
                  <a:pt x="2582273" y="3849549"/>
                </a:cubicBezTo>
                <a:cubicBezTo>
                  <a:pt x="2581422" y="3853586"/>
                  <a:pt x="2580095" y="3857233"/>
                  <a:pt x="2578293" y="3860488"/>
                </a:cubicBezTo>
                <a:cubicBezTo>
                  <a:pt x="2576492" y="3863744"/>
                  <a:pt x="2574133" y="3866348"/>
                  <a:pt x="2571218" y="3868302"/>
                </a:cubicBezTo>
                <a:cubicBezTo>
                  <a:pt x="2568302" y="3870255"/>
                  <a:pt x="2564814" y="3871232"/>
                  <a:pt x="2560753" y="3871232"/>
                </a:cubicBezTo>
                <a:cubicBezTo>
                  <a:pt x="2556364" y="3871232"/>
                  <a:pt x="2552171" y="3869799"/>
                  <a:pt x="2548175" y="3866934"/>
                </a:cubicBezTo>
                <a:cubicBezTo>
                  <a:pt x="2544179" y="3864069"/>
                  <a:pt x="2539953" y="3859935"/>
                  <a:pt x="2535498" y="3854530"/>
                </a:cubicBezTo>
                <a:lnTo>
                  <a:pt x="2535498" y="3819565"/>
                </a:lnTo>
                <a:cubicBezTo>
                  <a:pt x="2538053" y="3816375"/>
                  <a:pt x="2540477" y="3813689"/>
                  <a:pt x="2542770" y="3811508"/>
                </a:cubicBezTo>
                <a:cubicBezTo>
                  <a:pt x="2545063" y="3809326"/>
                  <a:pt x="2547257" y="3807568"/>
                  <a:pt x="2549354" y="3806233"/>
                </a:cubicBezTo>
                <a:cubicBezTo>
                  <a:pt x="2551450" y="3804899"/>
                  <a:pt x="2553514" y="3803922"/>
                  <a:pt x="2555544" y="3803303"/>
                </a:cubicBezTo>
                <a:cubicBezTo>
                  <a:pt x="2557575" y="3802685"/>
                  <a:pt x="2559639" y="3802376"/>
                  <a:pt x="2561735" y="3802376"/>
                </a:cubicBezTo>
                <a:close/>
                <a:moveTo>
                  <a:pt x="3862351" y="3801985"/>
                </a:moveTo>
                <a:cubicBezTo>
                  <a:pt x="3867541" y="3801985"/>
                  <a:pt x="3871878" y="3802913"/>
                  <a:pt x="3875360" y="3804768"/>
                </a:cubicBezTo>
                <a:cubicBezTo>
                  <a:pt x="3878842" y="3806624"/>
                  <a:pt x="3881601" y="3809147"/>
                  <a:pt x="3883638" y="3812338"/>
                </a:cubicBezTo>
                <a:cubicBezTo>
                  <a:pt x="3885675" y="3815528"/>
                  <a:pt x="3887137" y="3819240"/>
                  <a:pt x="3888024" y="3823472"/>
                </a:cubicBezTo>
                <a:cubicBezTo>
                  <a:pt x="3888911" y="3827704"/>
                  <a:pt x="3889355" y="3832197"/>
                  <a:pt x="3889355" y="3836950"/>
                </a:cubicBezTo>
                <a:cubicBezTo>
                  <a:pt x="3889355" y="3842029"/>
                  <a:pt x="3888829" y="3846684"/>
                  <a:pt x="3887777" y="3850917"/>
                </a:cubicBezTo>
                <a:cubicBezTo>
                  <a:pt x="3886726" y="3855149"/>
                  <a:pt x="3885083" y="3858795"/>
                  <a:pt x="3882850" y="3861856"/>
                </a:cubicBezTo>
                <a:cubicBezTo>
                  <a:pt x="3880616" y="3864916"/>
                  <a:pt x="3877758" y="3867292"/>
                  <a:pt x="3874276" y="3868985"/>
                </a:cubicBezTo>
                <a:cubicBezTo>
                  <a:pt x="3870794" y="3870678"/>
                  <a:pt x="3866688" y="3871525"/>
                  <a:pt x="3861957" y="3871525"/>
                </a:cubicBezTo>
                <a:cubicBezTo>
                  <a:pt x="3856766" y="3871525"/>
                  <a:pt x="3852430" y="3870597"/>
                  <a:pt x="3848948" y="3868741"/>
                </a:cubicBezTo>
                <a:cubicBezTo>
                  <a:pt x="3845466" y="3866886"/>
                  <a:pt x="3842690" y="3864379"/>
                  <a:pt x="3840621" y="3861221"/>
                </a:cubicBezTo>
                <a:cubicBezTo>
                  <a:pt x="3838552" y="3858063"/>
                  <a:pt x="3837074" y="3854368"/>
                  <a:pt x="3836186" y="3850135"/>
                </a:cubicBezTo>
                <a:cubicBezTo>
                  <a:pt x="3835299" y="3845903"/>
                  <a:pt x="3834856" y="3841378"/>
                  <a:pt x="3834856" y="3836559"/>
                </a:cubicBezTo>
                <a:cubicBezTo>
                  <a:pt x="3834856" y="3831546"/>
                  <a:pt x="3835397" y="3826923"/>
                  <a:pt x="3836482" y="3822691"/>
                </a:cubicBezTo>
                <a:cubicBezTo>
                  <a:pt x="3837566" y="3818458"/>
                  <a:pt x="3839225" y="3814796"/>
                  <a:pt x="3841458" y="3811703"/>
                </a:cubicBezTo>
                <a:cubicBezTo>
                  <a:pt x="3843692" y="3808610"/>
                  <a:pt x="3846533" y="3806217"/>
                  <a:pt x="3849983" y="3804524"/>
                </a:cubicBezTo>
                <a:cubicBezTo>
                  <a:pt x="3853432" y="3802831"/>
                  <a:pt x="3857555" y="3801985"/>
                  <a:pt x="3862351" y="3801985"/>
                </a:cubicBezTo>
                <a:close/>
                <a:moveTo>
                  <a:pt x="3014626" y="3801985"/>
                </a:moveTo>
                <a:cubicBezTo>
                  <a:pt x="3019817" y="3801985"/>
                  <a:pt x="3024153" y="3802913"/>
                  <a:pt x="3027635" y="3804768"/>
                </a:cubicBezTo>
                <a:cubicBezTo>
                  <a:pt x="3031117" y="3806624"/>
                  <a:pt x="3033876" y="3809147"/>
                  <a:pt x="3035913" y="3812338"/>
                </a:cubicBezTo>
                <a:cubicBezTo>
                  <a:pt x="3037950" y="3815528"/>
                  <a:pt x="3039412" y="3819240"/>
                  <a:pt x="3040299" y="3823472"/>
                </a:cubicBezTo>
                <a:cubicBezTo>
                  <a:pt x="3041186" y="3827704"/>
                  <a:pt x="3041630" y="3832197"/>
                  <a:pt x="3041630" y="3836950"/>
                </a:cubicBezTo>
                <a:cubicBezTo>
                  <a:pt x="3041630" y="3842029"/>
                  <a:pt x="3041104" y="3846684"/>
                  <a:pt x="3040052" y="3850917"/>
                </a:cubicBezTo>
                <a:cubicBezTo>
                  <a:pt x="3039001" y="3855149"/>
                  <a:pt x="3037358" y="3858795"/>
                  <a:pt x="3035125" y="3861856"/>
                </a:cubicBezTo>
                <a:cubicBezTo>
                  <a:pt x="3032891" y="3864916"/>
                  <a:pt x="3030033" y="3867292"/>
                  <a:pt x="3026551" y="3868985"/>
                </a:cubicBezTo>
                <a:cubicBezTo>
                  <a:pt x="3023069" y="3870678"/>
                  <a:pt x="3018963" y="3871525"/>
                  <a:pt x="3014232" y="3871525"/>
                </a:cubicBezTo>
                <a:cubicBezTo>
                  <a:pt x="3009041" y="3871525"/>
                  <a:pt x="3004705" y="3870597"/>
                  <a:pt x="3001223" y="3868741"/>
                </a:cubicBezTo>
                <a:cubicBezTo>
                  <a:pt x="2997741" y="3866886"/>
                  <a:pt x="2994966" y="3864379"/>
                  <a:pt x="2992896" y="3861221"/>
                </a:cubicBezTo>
                <a:cubicBezTo>
                  <a:pt x="2990827" y="3858063"/>
                  <a:pt x="2989348" y="3854368"/>
                  <a:pt x="2988461" y="3850135"/>
                </a:cubicBezTo>
                <a:cubicBezTo>
                  <a:pt x="2987574" y="3845903"/>
                  <a:pt x="2987131" y="3841378"/>
                  <a:pt x="2987131" y="3836559"/>
                </a:cubicBezTo>
                <a:cubicBezTo>
                  <a:pt x="2987131" y="3831546"/>
                  <a:pt x="2987673" y="3826923"/>
                  <a:pt x="2988757" y="3822691"/>
                </a:cubicBezTo>
                <a:cubicBezTo>
                  <a:pt x="2989841" y="3818458"/>
                  <a:pt x="2991499" y="3814796"/>
                  <a:pt x="2993733" y="3811703"/>
                </a:cubicBezTo>
                <a:cubicBezTo>
                  <a:pt x="2995967" y="3808610"/>
                  <a:pt x="2998808" y="3806217"/>
                  <a:pt x="3002258" y="3804524"/>
                </a:cubicBezTo>
                <a:cubicBezTo>
                  <a:pt x="3005707" y="3802831"/>
                  <a:pt x="3009830" y="3801985"/>
                  <a:pt x="3014626" y="3801985"/>
                </a:cubicBezTo>
                <a:close/>
                <a:moveTo>
                  <a:pt x="2014501" y="3801985"/>
                </a:moveTo>
                <a:cubicBezTo>
                  <a:pt x="2019692" y="3801985"/>
                  <a:pt x="2024028" y="3802913"/>
                  <a:pt x="2027510" y="3804768"/>
                </a:cubicBezTo>
                <a:cubicBezTo>
                  <a:pt x="2030992" y="3806624"/>
                  <a:pt x="2033751" y="3809147"/>
                  <a:pt x="2035789" y="3812338"/>
                </a:cubicBezTo>
                <a:cubicBezTo>
                  <a:pt x="2037825" y="3815528"/>
                  <a:pt x="2039287" y="3819240"/>
                  <a:pt x="2040174" y="3823472"/>
                </a:cubicBezTo>
                <a:cubicBezTo>
                  <a:pt x="2041061" y="3827704"/>
                  <a:pt x="2041505" y="3832197"/>
                  <a:pt x="2041505" y="3836950"/>
                </a:cubicBezTo>
                <a:cubicBezTo>
                  <a:pt x="2041505" y="3842029"/>
                  <a:pt x="2040979" y="3846684"/>
                  <a:pt x="2039928" y="3850917"/>
                </a:cubicBezTo>
                <a:cubicBezTo>
                  <a:pt x="2038876" y="3855149"/>
                  <a:pt x="2037234" y="3858795"/>
                  <a:pt x="2035000" y="3861856"/>
                </a:cubicBezTo>
                <a:cubicBezTo>
                  <a:pt x="2032766" y="3864916"/>
                  <a:pt x="2029908" y="3867292"/>
                  <a:pt x="2026427" y="3868985"/>
                </a:cubicBezTo>
                <a:cubicBezTo>
                  <a:pt x="2022945" y="3870678"/>
                  <a:pt x="2018838" y="3871525"/>
                  <a:pt x="2014107" y="3871525"/>
                </a:cubicBezTo>
                <a:cubicBezTo>
                  <a:pt x="2008917" y="3871525"/>
                  <a:pt x="2004580" y="3870597"/>
                  <a:pt x="2001099" y="3868741"/>
                </a:cubicBezTo>
                <a:cubicBezTo>
                  <a:pt x="1997616" y="3866886"/>
                  <a:pt x="1994841" y="3864379"/>
                  <a:pt x="1992771" y="3861221"/>
                </a:cubicBezTo>
                <a:cubicBezTo>
                  <a:pt x="1990702" y="3858063"/>
                  <a:pt x="1989224" y="3854368"/>
                  <a:pt x="1988336" y="3850135"/>
                </a:cubicBezTo>
                <a:cubicBezTo>
                  <a:pt x="1987449" y="3845903"/>
                  <a:pt x="1987006" y="3841378"/>
                  <a:pt x="1987006" y="3836559"/>
                </a:cubicBezTo>
                <a:cubicBezTo>
                  <a:pt x="1987006" y="3831546"/>
                  <a:pt x="1987548" y="3826923"/>
                  <a:pt x="1988632" y="3822691"/>
                </a:cubicBezTo>
                <a:cubicBezTo>
                  <a:pt x="1989716" y="3818458"/>
                  <a:pt x="1991375" y="3814796"/>
                  <a:pt x="1993608" y="3811703"/>
                </a:cubicBezTo>
                <a:cubicBezTo>
                  <a:pt x="1995842" y="3808610"/>
                  <a:pt x="1998684" y="3806217"/>
                  <a:pt x="2002133" y="3804524"/>
                </a:cubicBezTo>
                <a:cubicBezTo>
                  <a:pt x="2005583" y="3802831"/>
                  <a:pt x="2009705" y="3801985"/>
                  <a:pt x="2014501" y="3801985"/>
                </a:cubicBezTo>
                <a:close/>
                <a:moveTo>
                  <a:pt x="3650265" y="3801106"/>
                </a:moveTo>
                <a:cubicBezTo>
                  <a:pt x="3658061" y="3801106"/>
                  <a:pt x="3663940" y="3803515"/>
                  <a:pt x="3667903" y="3808333"/>
                </a:cubicBezTo>
                <a:cubicBezTo>
                  <a:pt x="3671865" y="3813152"/>
                  <a:pt x="3673749" y="3819793"/>
                  <a:pt x="3673554" y="3828258"/>
                </a:cubicBezTo>
                <a:lnTo>
                  <a:pt x="3625599" y="3828258"/>
                </a:lnTo>
                <a:cubicBezTo>
                  <a:pt x="3625730" y="3824676"/>
                  <a:pt x="3626352" y="3821242"/>
                  <a:pt x="3627466" y="3817954"/>
                </a:cubicBezTo>
                <a:cubicBezTo>
                  <a:pt x="3628579" y="3814665"/>
                  <a:pt x="3630152" y="3811784"/>
                  <a:pt x="3632183" y="3809310"/>
                </a:cubicBezTo>
                <a:cubicBezTo>
                  <a:pt x="3634214" y="3806836"/>
                  <a:pt x="3636736" y="3804850"/>
                  <a:pt x="3639750" y="3803352"/>
                </a:cubicBezTo>
                <a:cubicBezTo>
                  <a:pt x="3642763" y="3801855"/>
                  <a:pt x="3646268" y="3801106"/>
                  <a:pt x="3650265" y="3801106"/>
                </a:cubicBezTo>
                <a:close/>
                <a:moveTo>
                  <a:pt x="3393089" y="3801106"/>
                </a:moveTo>
                <a:cubicBezTo>
                  <a:pt x="3400886" y="3801106"/>
                  <a:pt x="3406765" y="3803515"/>
                  <a:pt x="3410728" y="3808333"/>
                </a:cubicBezTo>
                <a:cubicBezTo>
                  <a:pt x="3414691" y="3813152"/>
                  <a:pt x="3416574" y="3819793"/>
                  <a:pt x="3416379" y="3828258"/>
                </a:cubicBezTo>
                <a:lnTo>
                  <a:pt x="3368424" y="3828258"/>
                </a:lnTo>
                <a:cubicBezTo>
                  <a:pt x="3368555" y="3824676"/>
                  <a:pt x="3369177" y="3821242"/>
                  <a:pt x="3370291" y="3817954"/>
                </a:cubicBezTo>
                <a:cubicBezTo>
                  <a:pt x="3371404" y="3814665"/>
                  <a:pt x="3372977" y="3811784"/>
                  <a:pt x="3375008" y="3809310"/>
                </a:cubicBezTo>
                <a:cubicBezTo>
                  <a:pt x="3377039" y="3806836"/>
                  <a:pt x="3379561" y="3804850"/>
                  <a:pt x="3382575" y="3803352"/>
                </a:cubicBezTo>
                <a:cubicBezTo>
                  <a:pt x="3385588" y="3801855"/>
                  <a:pt x="3389093" y="3801106"/>
                  <a:pt x="3393089" y="3801106"/>
                </a:cubicBezTo>
                <a:close/>
                <a:moveTo>
                  <a:pt x="2859690" y="3801106"/>
                </a:moveTo>
                <a:cubicBezTo>
                  <a:pt x="2867486" y="3801106"/>
                  <a:pt x="2873365" y="3803515"/>
                  <a:pt x="2877328" y="3808333"/>
                </a:cubicBezTo>
                <a:cubicBezTo>
                  <a:pt x="2881291" y="3813152"/>
                  <a:pt x="2883174" y="3819793"/>
                  <a:pt x="2882979" y="3828258"/>
                </a:cubicBezTo>
                <a:lnTo>
                  <a:pt x="2835024" y="3828258"/>
                </a:lnTo>
                <a:cubicBezTo>
                  <a:pt x="2835155" y="3824676"/>
                  <a:pt x="2835777" y="3821242"/>
                  <a:pt x="2836891" y="3817954"/>
                </a:cubicBezTo>
                <a:cubicBezTo>
                  <a:pt x="2838004" y="3814665"/>
                  <a:pt x="2839577" y="3811784"/>
                  <a:pt x="2841608" y="3809310"/>
                </a:cubicBezTo>
                <a:cubicBezTo>
                  <a:pt x="2843639" y="3806836"/>
                  <a:pt x="2846161" y="3804850"/>
                  <a:pt x="2849175" y="3803352"/>
                </a:cubicBezTo>
                <a:cubicBezTo>
                  <a:pt x="2852189" y="3801855"/>
                  <a:pt x="2855693" y="3801106"/>
                  <a:pt x="2859690" y="3801106"/>
                </a:cubicBezTo>
                <a:close/>
                <a:moveTo>
                  <a:pt x="2259615" y="3801106"/>
                </a:moveTo>
                <a:cubicBezTo>
                  <a:pt x="2267411" y="3801106"/>
                  <a:pt x="2273291" y="3803515"/>
                  <a:pt x="2277253" y="3808333"/>
                </a:cubicBezTo>
                <a:cubicBezTo>
                  <a:pt x="2281216" y="3813152"/>
                  <a:pt x="2283100" y="3819793"/>
                  <a:pt x="2282904" y="3828258"/>
                </a:cubicBezTo>
                <a:lnTo>
                  <a:pt x="2234949" y="3828258"/>
                </a:lnTo>
                <a:cubicBezTo>
                  <a:pt x="2235080" y="3824676"/>
                  <a:pt x="2235702" y="3821242"/>
                  <a:pt x="2236816" y="3817954"/>
                </a:cubicBezTo>
                <a:cubicBezTo>
                  <a:pt x="2237929" y="3814665"/>
                  <a:pt x="2239502" y="3811784"/>
                  <a:pt x="2241533" y="3809310"/>
                </a:cubicBezTo>
                <a:cubicBezTo>
                  <a:pt x="2243564" y="3806836"/>
                  <a:pt x="2246087" y="3804850"/>
                  <a:pt x="2249100" y="3803352"/>
                </a:cubicBezTo>
                <a:cubicBezTo>
                  <a:pt x="2252114" y="3801855"/>
                  <a:pt x="2255618" y="3801106"/>
                  <a:pt x="2259615" y="3801106"/>
                </a:cubicBezTo>
                <a:close/>
                <a:moveTo>
                  <a:pt x="1837634" y="3793683"/>
                </a:moveTo>
                <a:cubicBezTo>
                  <a:pt x="1835550" y="3793683"/>
                  <a:pt x="1833857" y="3793862"/>
                  <a:pt x="1832555" y="3794220"/>
                </a:cubicBezTo>
                <a:cubicBezTo>
                  <a:pt x="1831253" y="3794578"/>
                  <a:pt x="1830211" y="3795197"/>
                  <a:pt x="1829429" y="3796076"/>
                </a:cubicBezTo>
                <a:cubicBezTo>
                  <a:pt x="1828648" y="3796955"/>
                  <a:pt x="1828111" y="3798127"/>
                  <a:pt x="1827818" y="3799592"/>
                </a:cubicBezTo>
                <a:cubicBezTo>
                  <a:pt x="1827525" y="3801057"/>
                  <a:pt x="1827378" y="3802896"/>
                  <a:pt x="1827378" y="3805110"/>
                </a:cubicBezTo>
                <a:cubicBezTo>
                  <a:pt x="1827378" y="3807194"/>
                  <a:pt x="1827525" y="3808952"/>
                  <a:pt x="1827818" y="3810384"/>
                </a:cubicBezTo>
                <a:cubicBezTo>
                  <a:pt x="1828111" y="3811817"/>
                  <a:pt x="1828648" y="3812973"/>
                  <a:pt x="1829429" y="3813852"/>
                </a:cubicBezTo>
                <a:cubicBezTo>
                  <a:pt x="1830211" y="3814731"/>
                  <a:pt x="1831253" y="3815349"/>
                  <a:pt x="1832555" y="3815707"/>
                </a:cubicBezTo>
                <a:cubicBezTo>
                  <a:pt x="1833857" y="3816065"/>
                  <a:pt x="1835550" y="3816244"/>
                  <a:pt x="1837634" y="3816244"/>
                </a:cubicBezTo>
                <a:cubicBezTo>
                  <a:pt x="1839652" y="3816244"/>
                  <a:pt x="1841312" y="3816065"/>
                  <a:pt x="1842615" y="3815707"/>
                </a:cubicBezTo>
                <a:cubicBezTo>
                  <a:pt x="1843917" y="3815349"/>
                  <a:pt x="1844975" y="3814731"/>
                  <a:pt x="1845789" y="3813852"/>
                </a:cubicBezTo>
                <a:cubicBezTo>
                  <a:pt x="1846603" y="3812973"/>
                  <a:pt x="1847156" y="3811817"/>
                  <a:pt x="1847449" y="3810384"/>
                </a:cubicBezTo>
                <a:cubicBezTo>
                  <a:pt x="1847743" y="3808952"/>
                  <a:pt x="1847889" y="3807194"/>
                  <a:pt x="1847889" y="3805110"/>
                </a:cubicBezTo>
                <a:cubicBezTo>
                  <a:pt x="1847889" y="3802896"/>
                  <a:pt x="1847743" y="3801057"/>
                  <a:pt x="1847449" y="3799592"/>
                </a:cubicBezTo>
                <a:cubicBezTo>
                  <a:pt x="1847156" y="3798127"/>
                  <a:pt x="1846603" y="3796955"/>
                  <a:pt x="1845789" y="3796076"/>
                </a:cubicBezTo>
                <a:cubicBezTo>
                  <a:pt x="1844975" y="3795197"/>
                  <a:pt x="1843917" y="3794578"/>
                  <a:pt x="1842615" y="3794220"/>
                </a:cubicBezTo>
                <a:cubicBezTo>
                  <a:pt x="1841312" y="3793862"/>
                  <a:pt x="1839652" y="3793683"/>
                  <a:pt x="1837634" y="3793683"/>
                </a:cubicBezTo>
                <a:close/>
                <a:moveTo>
                  <a:pt x="3784691" y="3789874"/>
                </a:moveTo>
                <a:cubicBezTo>
                  <a:pt x="3783129" y="3789874"/>
                  <a:pt x="3781826" y="3789939"/>
                  <a:pt x="3780785" y="3790069"/>
                </a:cubicBezTo>
                <a:cubicBezTo>
                  <a:pt x="3779743" y="3790200"/>
                  <a:pt x="3778913" y="3790395"/>
                  <a:pt x="3778294" y="3790655"/>
                </a:cubicBezTo>
                <a:cubicBezTo>
                  <a:pt x="3777675" y="3790916"/>
                  <a:pt x="3777252" y="3791241"/>
                  <a:pt x="3777024" y="3791632"/>
                </a:cubicBezTo>
                <a:cubicBezTo>
                  <a:pt x="3776796" y="3792023"/>
                  <a:pt x="3776682" y="3792446"/>
                  <a:pt x="3776682" y="3792902"/>
                </a:cubicBezTo>
                <a:lnTo>
                  <a:pt x="3776682" y="3880803"/>
                </a:lnTo>
                <a:cubicBezTo>
                  <a:pt x="3776682" y="3881324"/>
                  <a:pt x="3776796" y="3881764"/>
                  <a:pt x="3777024" y="3882122"/>
                </a:cubicBezTo>
                <a:cubicBezTo>
                  <a:pt x="3777252" y="3882480"/>
                  <a:pt x="3777675" y="3882789"/>
                  <a:pt x="3778294" y="3883050"/>
                </a:cubicBezTo>
                <a:cubicBezTo>
                  <a:pt x="3778913" y="3883310"/>
                  <a:pt x="3779743" y="3883505"/>
                  <a:pt x="3780785" y="3883636"/>
                </a:cubicBezTo>
                <a:cubicBezTo>
                  <a:pt x="3781826" y="3883766"/>
                  <a:pt x="3783129" y="3883831"/>
                  <a:pt x="3784691" y="3883831"/>
                </a:cubicBezTo>
                <a:cubicBezTo>
                  <a:pt x="3786319" y="3883831"/>
                  <a:pt x="3787654" y="3883766"/>
                  <a:pt x="3788696" y="3883636"/>
                </a:cubicBezTo>
                <a:cubicBezTo>
                  <a:pt x="3789737" y="3883505"/>
                  <a:pt x="3790551" y="3883310"/>
                  <a:pt x="3791137" y="3883050"/>
                </a:cubicBezTo>
                <a:cubicBezTo>
                  <a:pt x="3791723" y="3882789"/>
                  <a:pt x="3792147" y="3882480"/>
                  <a:pt x="3792407" y="3882122"/>
                </a:cubicBezTo>
                <a:cubicBezTo>
                  <a:pt x="3792668" y="3881764"/>
                  <a:pt x="3792798" y="3881324"/>
                  <a:pt x="3792798" y="3880803"/>
                </a:cubicBezTo>
                <a:lnTo>
                  <a:pt x="3792798" y="3792902"/>
                </a:lnTo>
                <a:cubicBezTo>
                  <a:pt x="3792798" y="3792446"/>
                  <a:pt x="3792668" y="3792023"/>
                  <a:pt x="3792407" y="3791632"/>
                </a:cubicBezTo>
                <a:cubicBezTo>
                  <a:pt x="3792147" y="3791241"/>
                  <a:pt x="3791723" y="3790916"/>
                  <a:pt x="3791137" y="3790655"/>
                </a:cubicBezTo>
                <a:cubicBezTo>
                  <a:pt x="3790551" y="3790395"/>
                  <a:pt x="3789737" y="3790200"/>
                  <a:pt x="3788696" y="3790069"/>
                </a:cubicBezTo>
                <a:cubicBezTo>
                  <a:pt x="3787654" y="3789939"/>
                  <a:pt x="3786319" y="3789874"/>
                  <a:pt x="3784691" y="3789874"/>
                </a:cubicBezTo>
                <a:close/>
                <a:moveTo>
                  <a:pt x="2698841" y="3789874"/>
                </a:moveTo>
                <a:cubicBezTo>
                  <a:pt x="2697279" y="3789874"/>
                  <a:pt x="2695976" y="3789939"/>
                  <a:pt x="2694935" y="3790069"/>
                </a:cubicBezTo>
                <a:cubicBezTo>
                  <a:pt x="2693893" y="3790200"/>
                  <a:pt x="2693063" y="3790395"/>
                  <a:pt x="2692444" y="3790655"/>
                </a:cubicBezTo>
                <a:cubicBezTo>
                  <a:pt x="2691825" y="3790916"/>
                  <a:pt x="2691402" y="3791241"/>
                  <a:pt x="2691174" y="3791632"/>
                </a:cubicBezTo>
                <a:cubicBezTo>
                  <a:pt x="2690946" y="3792023"/>
                  <a:pt x="2690833" y="3792446"/>
                  <a:pt x="2690833" y="3792902"/>
                </a:cubicBezTo>
                <a:lnTo>
                  <a:pt x="2690833" y="3880803"/>
                </a:lnTo>
                <a:cubicBezTo>
                  <a:pt x="2690833" y="3881324"/>
                  <a:pt x="2690946" y="3881764"/>
                  <a:pt x="2691174" y="3882122"/>
                </a:cubicBezTo>
                <a:cubicBezTo>
                  <a:pt x="2691402" y="3882480"/>
                  <a:pt x="2691825" y="3882789"/>
                  <a:pt x="2692444" y="3883050"/>
                </a:cubicBezTo>
                <a:cubicBezTo>
                  <a:pt x="2693063" y="3883310"/>
                  <a:pt x="2693893" y="3883505"/>
                  <a:pt x="2694935" y="3883636"/>
                </a:cubicBezTo>
                <a:cubicBezTo>
                  <a:pt x="2695976" y="3883766"/>
                  <a:pt x="2697279" y="3883831"/>
                  <a:pt x="2698841" y="3883831"/>
                </a:cubicBezTo>
                <a:cubicBezTo>
                  <a:pt x="2700469" y="3883831"/>
                  <a:pt x="2701804" y="3883766"/>
                  <a:pt x="2702846" y="3883636"/>
                </a:cubicBezTo>
                <a:cubicBezTo>
                  <a:pt x="2703888" y="3883505"/>
                  <a:pt x="2704701" y="3883310"/>
                  <a:pt x="2705287" y="3883050"/>
                </a:cubicBezTo>
                <a:cubicBezTo>
                  <a:pt x="2705873" y="3882789"/>
                  <a:pt x="2706297" y="3882480"/>
                  <a:pt x="2706557" y="3882122"/>
                </a:cubicBezTo>
                <a:cubicBezTo>
                  <a:pt x="2706818" y="3881764"/>
                  <a:pt x="2706948" y="3881324"/>
                  <a:pt x="2706948" y="3880803"/>
                </a:cubicBezTo>
                <a:lnTo>
                  <a:pt x="2706948" y="3792902"/>
                </a:lnTo>
                <a:cubicBezTo>
                  <a:pt x="2706948" y="3792446"/>
                  <a:pt x="2706818" y="3792023"/>
                  <a:pt x="2706557" y="3791632"/>
                </a:cubicBezTo>
                <a:cubicBezTo>
                  <a:pt x="2706297" y="3791241"/>
                  <a:pt x="2705873" y="3790916"/>
                  <a:pt x="2705287" y="3790655"/>
                </a:cubicBezTo>
                <a:cubicBezTo>
                  <a:pt x="2704701" y="3790395"/>
                  <a:pt x="2703888" y="3790200"/>
                  <a:pt x="2702846" y="3790069"/>
                </a:cubicBezTo>
                <a:cubicBezTo>
                  <a:pt x="2701804" y="3789939"/>
                  <a:pt x="2700469" y="3789874"/>
                  <a:pt x="2698841" y="3789874"/>
                </a:cubicBezTo>
                <a:close/>
                <a:moveTo>
                  <a:pt x="2079475" y="3789874"/>
                </a:moveTo>
                <a:cubicBezTo>
                  <a:pt x="2077977" y="3789874"/>
                  <a:pt x="2076707" y="3789907"/>
                  <a:pt x="2075665" y="3789972"/>
                </a:cubicBezTo>
                <a:cubicBezTo>
                  <a:pt x="2074624" y="3790037"/>
                  <a:pt x="2073794" y="3790183"/>
                  <a:pt x="2073175" y="3790411"/>
                </a:cubicBezTo>
                <a:cubicBezTo>
                  <a:pt x="2072556" y="3790639"/>
                  <a:pt x="2072117" y="3790932"/>
                  <a:pt x="2071856" y="3791290"/>
                </a:cubicBezTo>
                <a:cubicBezTo>
                  <a:pt x="2071596" y="3791648"/>
                  <a:pt x="2071466" y="3792120"/>
                  <a:pt x="2071466" y="3792706"/>
                </a:cubicBezTo>
                <a:cubicBezTo>
                  <a:pt x="2071466" y="3793162"/>
                  <a:pt x="2071531" y="3793716"/>
                  <a:pt x="2071661" y="3794367"/>
                </a:cubicBezTo>
                <a:cubicBezTo>
                  <a:pt x="2071791" y="3795018"/>
                  <a:pt x="2072020" y="3795832"/>
                  <a:pt x="2072345" y="3796808"/>
                </a:cubicBezTo>
                <a:lnTo>
                  <a:pt x="2098032" y="3880315"/>
                </a:lnTo>
                <a:cubicBezTo>
                  <a:pt x="2098227" y="3880966"/>
                  <a:pt x="2098520" y="3881520"/>
                  <a:pt x="2098911" y="3881975"/>
                </a:cubicBezTo>
                <a:cubicBezTo>
                  <a:pt x="2099302" y="3882431"/>
                  <a:pt x="2099904" y="3882789"/>
                  <a:pt x="2100718" y="3883050"/>
                </a:cubicBezTo>
                <a:cubicBezTo>
                  <a:pt x="2101531" y="3883310"/>
                  <a:pt x="2102573" y="3883505"/>
                  <a:pt x="2103843" y="3883636"/>
                </a:cubicBezTo>
                <a:cubicBezTo>
                  <a:pt x="2105113" y="3883766"/>
                  <a:pt x="2106756" y="3883831"/>
                  <a:pt x="2108775" y="3883831"/>
                </a:cubicBezTo>
                <a:cubicBezTo>
                  <a:pt x="2110729" y="3883831"/>
                  <a:pt x="2112373" y="3883782"/>
                  <a:pt x="2113708" y="3883685"/>
                </a:cubicBezTo>
                <a:cubicBezTo>
                  <a:pt x="2115042" y="3883587"/>
                  <a:pt x="2116133" y="3883408"/>
                  <a:pt x="2116979" y="3883147"/>
                </a:cubicBezTo>
                <a:cubicBezTo>
                  <a:pt x="2117826" y="3882887"/>
                  <a:pt x="2118461" y="3882529"/>
                  <a:pt x="2118884" y="3882073"/>
                </a:cubicBezTo>
                <a:cubicBezTo>
                  <a:pt x="2119307" y="3881617"/>
                  <a:pt x="2119616" y="3881031"/>
                  <a:pt x="2119812" y="3880315"/>
                </a:cubicBezTo>
                <a:lnTo>
                  <a:pt x="2136904" y="3816537"/>
                </a:lnTo>
                <a:lnTo>
                  <a:pt x="2137099" y="3815658"/>
                </a:lnTo>
                <a:lnTo>
                  <a:pt x="2137295" y="3816537"/>
                </a:lnTo>
                <a:lnTo>
                  <a:pt x="2155754" y="3880315"/>
                </a:lnTo>
                <a:cubicBezTo>
                  <a:pt x="2155949" y="3880966"/>
                  <a:pt x="2156242" y="3881520"/>
                  <a:pt x="2156633" y="3881975"/>
                </a:cubicBezTo>
                <a:cubicBezTo>
                  <a:pt x="2157023" y="3882431"/>
                  <a:pt x="2157626" y="3882789"/>
                  <a:pt x="2158440" y="3883050"/>
                </a:cubicBezTo>
                <a:cubicBezTo>
                  <a:pt x="2159253" y="3883310"/>
                  <a:pt x="2160345" y="3883505"/>
                  <a:pt x="2161712" y="3883636"/>
                </a:cubicBezTo>
                <a:cubicBezTo>
                  <a:pt x="2163079" y="3883766"/>
                  <a:pt x="2164772" y="3883831"/>
                  <a:pt x="2166790" y="3883831"/>
                </a:cubicBezTo>
                <a:cubicBezTo>
                  <a:pt x="2168744" y="3883831"/>
                  <a:pt x="2170371" y="3883782"/>
                  <a:pt x="2171674" y="3883685"/>
                </a:cubicBezTo>
                <a:cubicBezTo>
                  <a:pt x="2172976" y="3883587"/>
                  <a:pt x="2174001" y="3883408"/>
                  <a:pt x="2174750" y="3883147"/>
                </a:cubicBezTo>
                <a:cubicBezTo>
                  <a:pt x="2175499" y="3882887"/>
                  <a:pt x="2176085" y="3882529"/>
                  <a:pt x="2176508" y="3882073"/>
                </a:cubicBezTo>
                <a:cubicBezTo>
                  <a:pt x="2176932" y="3881617"/>
                  <a:pt x="2177241" y="3881031"/>
                  <a:pt x="2177437" y="3880315"/>
                </a:cubicBezTo>
                <a:lnTo>
                  <a:pt x="2203318" y="3796808"/>
                </a:lnTo>
                <a:cubicBezTo>
                  <a:pt x="2203644" y="3795832"/>
                  <a:pt x="2203872" y="3795018"/>
                  <a:pt x="2204002" y="3794367"/>
                </a:cubicBezTo>
                <a:cubicBezTo>
                  <a:pt x="2204132" y="3793716"/>
                  <a:pt x="2204197" y="3793162"/>
                  <a:pt x="2204197" y="3792706"/>
                </a:cubicBezTo>
                <a:cubicBezTo>
                  <a:pt x="2204197" y="3792120"/>
                  <a:pt x="2204084" y="3791665"/>
                  <a:pt x="2203855" y="3791339"/>
                </a:cubicBezTo>
                <a:cubicBezTo>
                  <a:pt x="2203628" y="3791013"/>
                  <a:pt x="2203237" y="3790720"/>
                  <a:pt x="2202683" y="3790460"/>
                </a:cubicBezTo>
                <a:cubicBezTo>
                  <a:pt x="2202130" y="3790200"/>
                  <a:pt x="2201381" y="3790037"/>
                  <a:pt x="2200437" y="3789972"/>
                </a:cubicBezTo>
                <a:cubicBezTo>
                  <a:pt x="2199493" y="3789907"/>
                  <a:pt x="2198239" y="3789874"/>
                  <a:pt x="2196677" y="3789874"/>
                </a:cubicBezTo>
                <a:cubicBezTo>
                  <a:pt x="2194984" y="3789874"/>
                  <a:pt x="2193600" y="3789923"/>
                  <a:pt x="2192526" y="3790020"/>
                </a:cubicBezTo>
                <a:cubicBezTo>
                  <a:pt x="2191452" y="3790118"/>
                  <a:pt x="2190605" y="3790281"/>
                  <a:pt x="2189987" y="3790509"/>
                </a:cubicBezTo>
                <a:cubicBezTo>
                  <a:pt x="2189368" y="3790737"/>
                  <a:pt x="2188912" y="3791062"/>
                  <a:pt x="2188619" y="3791485"/>
                </a:cubicBezTo>
                <a:cubicBezTo>
                  <a:pt x="2188327" y="3791909"/>
                  <a:pt x="2188115" y="3792413"/>
                  <a:pt x="2187984" y="3792999"/>
                </a:cubicBezTo>
                <a:lnTo>
                  <a:pt x="2167083" y="3865469"/>
                </a:lnTo>
                <a:lnTo>
                  <a:pt x="2166986" y="3866348"/>
                </a:lnTo>
                <a:lnTo>
                  <a:pt x="2166790" y="3865469"/>
                </a:lnTo>
                <a:lnTo>
                  <a:pt x="2145792" y="3792804"/>
                </a:lnTo>
                <a:cubicBezTo>
                  <a:pt x="2145661" y="3792283"/>
                  <a:pt x="2145466" y="3791827"/>
                  <a:pt x="2145206" y="3791437"/>
                </a:cubicBezTo>
                <a:cubicBezTo>
                  <a:pt x="2144946" y="3791046"/>
                  <a:pt x="2144522" y="3790737"/>
                  <a:pt x="2143936" y="3790509"/>
                </a:cubicBezTo>
                <a:cubicBezTo>
                  <a:pt x="2143350" y="3790281"/>
                  <a:pt x="2142553" y="3790118"/>
                  <a:pt x="2141543" y="3790020"/>
                </a:cubicBezTo>
                <a:cubicBezTo>
                  <a:pt x="2140534" y="3789923"/>
                  <a:pt x="2139248" y="3789874"/>
                  <a:pt x="2137686" y="3789874"/>
                </a:cubicBezTo>
                <a:cubicBezTo>
                  <a:pt x="2136058" y="3789874"/>
                  <a:pt x="2134739" y="3789923"/>
                  <a:pt x="2133730" y="3790020"/>
                </a:cubicBezTo>
                <a:cubicBezTo>
                  <a:pt x="2132721" y="3790118"/>
                  <a:pt x="2131922" y="3790281"/>
                  <a:pt x="2131337" y="3790509"/>
                </a:cubicBezTo>
                <a:cubicBezTo>
                  <a:pt x="2130750" y="3790737"/>
                  <a:pt x="2130311" y="3791062"/>
                  <a:pt x="2130018" y="3791485"/>
                </a:cubicBezTo>
                <a:cubicBezTo>
                  <a:pt x="2129725" y="3791909"/>
                  <a:pt x="2129513" y="3792413"/>
                  <a:pt x="2129383" y="3792999"/>
                </a:cubicBezTo>
                <a:lnTo>
                  <a:pt x="2109947" y="3865469"/>
                </a:lnTo>
                <a:lnTo>
                  <a:pt x="2109752" y="3866348"/>
                </a:lnTo>
                <a:lnTo>
                  <a:pt x="2109556" y="3865469"/>
                </a:lnTo>
                <a:lnTo>
                  <a:pt x="2088362" y="3792999"/>
                </a:lnTo>
                <a:cubicBezTo>
                  <a:pt x="2088168" y="3792413"/>
                  <a:pt x="2087939" y="3791909"/>
                  <a:pt x="2087679" y="3791485"/>
                </a:cubicBezTo>
                <a:cubicBezTo>
                  <a:pt x="2087419" y="3791062"/>
                  <a:pt x="2086995" y="3790737"/>
                  <a:pt x="2086409" y="3790509"/>
                </a:cubicBezTo>
                <a:cubicBezTo>
                  <a:pt x="2085823" y="3790281"/>
                  <a:pt x="2084977" y="3790118"/>
                  <a:pt x="2083870" y="3790020"/>
                </a:cubicBezTo>
                <a:cubicBezTo>
                  <a:pt x="2082763" y="3789923"/>
                  <a:pt x="2081298" y="3789874"/>
                  <a:pt x="2079475" y="3789874"/>
                </a:cubicBezTo>
                <a:close/>
                <a:moveTo>
                  <a:pt x="1672439" y="3788897"/>
                </a:moveTo>
                <a:cubicBezTo>
                  <a:pt x="1670030" y="3788897"/>
                  <a:pt x="1668028" y="3788962"/>
                  <a:pt x="1666433" y="3789093"/>
                </a:cubicBezTo>
                <a:cubicBezTo>
                  <a:pt x="1664837" y="3789223"/>
                  <a:pt x="1663568" y="3789434"/>
                  <a:pt x="1662624" y="3789727"/>
                </a:cubicBezTo>
                <a:cubicBezTo>
                  <a:pt x="1661679" y="3790020"/>
                  <a:pt x="1661028" y="3790411"/>
                  <a:pt x="1660670" y="3790899"/>
                </a:cubicBezTo>
                <a:cubicBezTo>
                  <a:pt x="1660312" y="3791388"/>
                  <a:pt x="1660133" y="3791958"/>
                  <a:pt x="1660133" y="3792609"/>
                </a:cubicBezTo>
                <a:cubicBezTo>
                  <a:pt x="1660133" y="3793325"/>
                  <a:pt x="1660214" y="3794220"/>
                  <a:pt x="1660377" y="3795295"/>
                </a:cubicBezTo>
                <a:cubicBezTo>
                  <a:pt x="1660540" y="3796369"/>
                  <a:pt x="1660914" y="3797850"/>
                  <a:pt x="1661500" y="3799738"/>
                </a:cubicBezTo>
                <a:lnTo>
                  <a:pt x="1684550" y="3878557"/>
                </a:lnTo>
                <a:cubicBezTo>
                  <a:pt x="1684810" y="3879599"/>
                  <a:pt x="1685201" y="3880461"/>
                  <a:pt x="1685722" y="3881145"/>
                </a:cubicBezTo>
                <a:cubicBezTo>
                  <a:pt x="1686243" y="3881829"/>
                  <a:pt x="1687073" y="3882366"/>
                  <a:pt x="1688213" y="3882757"/>
                </a:cubicBezTo>
                <a:cubicBezTo>
                  <a:pt x="1689352" y="3883147"/>
                  <a:pt x="1690915" y="3883424"/>
                  <a:pt x="1692901" y="3883587"/>
                </a:cubicBezTo>
                <a:cubicBezTo>
                  <a:pt x="1694886" y="3883750"/>
                  <a:pt x="1697507" y="3883831"/>
                  <a:pt x="1700763" y="3883831"/>
                </a:cubicBezTo>
                <a:cubicBezTo>
                  <a:pt x="1703953" y="3883831"/>
                  <a:pt x="1706558" y="3883766"/>
                  <a:pt x="1708576" y="3883636"/>
                </a:cubicBezTo>
                <a:cubicBezTo>
                  <a:pt x="1710595" y="3883505"/>
                  <a:pt x="1712190" y="3883245"/>
                  <a:pt x="1713362" y="3882854"/>
                </a:cubicBezTo>
                <a:cubicBezTo>
                  <a:pt x="1714534" y="3882464"/>
                  <a:pt x="1715364" y="3881926"/>
                  <a:pt x="1715853" y="3881243"/>
                </a:cubicBezTo>
                <a:cubicBezTo>
                  <a:pt x="1716341" y="3880559"/>
                  <a:pt x="1716715" y="3879664"/>
                  <a:pt x="1716976" y="3878557"/>
                </a:cubicBezTo>
                <a:lnTo>
                  <a:pt x="1730454" y="3825621"/>
                </a:lnTo>
                <a:lnTo>
                  <a:pt x="1730649" y="3824742"/>
                </a:lnTo>
                <a:lnTo>
                  <a:pt x="1730845" y="3825621"/>
                </a:lnTo>
                <a:lnTo>
                  <a:pt x="1745495" y="3878557"/>
                </a:lnTo>
                <a:cubicBezTo>
                  <a:pt x="1745755" y="3879599"/>
                  <a:pt x="1746146" y="3880461"/>
                  <a:pt x="1746667" y="3881145"/>
                </a:cubicBezTo>
                <a:cubicBezTo>
                  <a:pt x="1747188" y="3881829"/>
                  <a:pt x="1748018" y="3882366"/>
                  <a:pt x="1749158" y="3882757"/>
                </a:cubicBezTo>
                <a:cubicBezTo>
                  <a:pt x="1750297" y="3883147"/>
                  <a:pt x="1751876" y="3883424"/>
                  <a:pt x="1753894" y="3883587"/>
                </a:cubicBezTo>
                <a:cubicBezTo>
                  <a:pt x="1755913" y="3883750"/>
                  <a:pt x="1758518" y="3883831"/>
                  <a:pt x="1761708" y="3883831"/>
                </a:cubicBezTo>
                <a:cubicBezTo>
                  <a:pt x="1764899" y="3883831"/>
                  <a:pt x="1767487" y="3883766"/>
                  <a:pt x="1769472" y="3883636"/>
                </a:cubicBezTo>
                <a:cubicBezTo>
                  <a:pt x="1771458" y="3883505"/>
                  <a:pt x="1772989" y="3883245"/>
                  <a:pt x="1774063" y="3882854"/>
                </a:cubicBezTo>
                <a:cubicBezTo>
                  <a:pt x="1775137" y="3882464"/>
                  <a:pt x="1775935" y="3881926"/>
                  <a:pt x="1776456" y="3881243"/>
                </a:cubicBezTo>
                <a:cubicBezTo>
                  <a:pt x="1776977" y="3880559"/>
                  <a:pt x="1777400" y="3879664"/>
                  <a:pt x="1777726" y="3878557"/>
                </a:cubicBezTo>
                <a:lnTo>
                  <a:pt x="1800970" y="3799738"/>
                </a:lnTo>
                <a:cubicBezTo>
                  <a:pt x="1801491" y="3797785"/>
                  <a:pt x="1801850" y="3796288"/>
                  <a:pt x="1802045" y="3795246"/>
                </a:cubicBezTo>
                <a:cubicBezTo>
                  <a:pt x="1802240" y="3794204"/>
                  <a:pt x="1802338" y="3793325"/>
                  <a:pt x="1802338" y="3792609"/>
                </a:cubicBezTo>
                <a:cubicBezTo>
                  <a:pt x="1802338" y="3791958"/>
                  <a:pt x="1802175" y="3791388"/>
                  <a:pt x="1801850" y="3790899"/>
                </a:cubicBezTo>
                <a:cubicBezTo>
                  <a:pt x="1801524" y="3790411"/>
                  <a:pt x="1800922" y="3790020"/>
                  <a:pt x="1800043" y="3789727"/>
                </a:cubicBezTo>
                <a:cubicBezTo>
                  <a:pt x="1799164" y="3789434"/>
                  <a:pt x="1797960" y="3789223"/>
                  <a:pt x="1796429" y="3789093"/>
                </a:cubicBezTo>
                <a:cubicBezTo>
                  <a:pt x="1794899" y="3788962"/>
                  <a:pt x="1792929" y="3788897"/>
                  <a:pt x="1790520" y="3788897"/>
                </a:cubicBezTo>
                <a:cubicBezTo>
                  <a:pt x="1788111" y="3788897"/>
                  <a:pt x="1786125" y="3788962"/>
                  <a:pt x="1784563" y="3789093"/>
                </a:cubicBezTo>
                <a:cubicBezTo>
                  <a:pt x="1783000" y="3789223"/>
                  <a:pt x="1781763" y="3789451"/>
                  <a:pt x="1780851" y="3789776"/>
                </a:cubicBezTo>
                <a:cubicBezTo>
                  <a:pt x="1779939" y="3790102"/>
                  <a:pt x="1779289" y="3790541"/>
                  <a:pt x="1778898" y="3791095"/>
                </a:cubicBezTo>
                <a:cubicBezTo>
                  <a:pt x="1778507" y="3791648"/>
                  <a:pt x="1778246" y="3792316"/>
                  <a:pt x="1778117" y="3793097"/>
                </a:cubicBezTo>
                <a:lnTo>
                  <a:pt x="1761513" y="3857070"/>
                </a:lnTo>
                <a:lnTo>
                  <a:pt x="1761317" y="3858242"/>
                </a:lnTo>
                <a:lnTo>
                  <a:pt x="1761025" y="3857168"/>
                </a:lnTo>
                <a:lnTo>
                  <a:pt x="1743639" y="3792706"/>
                </a:lnTo>
                <a:cubicBezTo>
                  <a:pt x="1743444" y="3792055"/>
                  <a:pt x="1743167" y="3791485"/>
                  <a:pt x="1742809" y="3790997"/>
                </a:cubicBezTo>
                <a:cubicBezTo>
                  <a:pt x="1742451" y="3790509"/>
                  <a:pt x="1741832" y="3790118"/>
                  <a:pt x="1740953" y="3789825"/>
                </a:cubicBezTo>
                <a:cubicBezTo>
                  <a:pt x="1740074" y="3789532"/>
                  <a:pt x="1738886" y="3789304"/>
                  <a:pt x="1737388" y="3789141"/>
                </a:cubicBezTo>
                <a:cubicBezTo>
                  <a:pt x="1735891" y="3788979"/>
                  <a:pt x="1733938" y="3788897"/>
                  <a:pt x="1731529" y="3788897"/>
                </a:cubicBezTo>
                <a:cubicBezTo>
                  <a:pt x="1729119" y="3788897"/>
                  <a:pt x="1727150" y="3788962"/>
                  <a:pt x="1725619" y="3789093"/>
                </a:cubicBezTo>
                <a:cubicBezTo>
                  <a:pt x="1724089" y="3789223"/>
                  <a:pt x="1722901" y="3789451"/>
                  <a:pt x="1722054" y="3789776"/>
                </a:cubicBezTo>
                <a:cubicBezTo>
                  <a:pt x="1721208" y="3790102"/>
                  <a:pt x="1720574" y="3790541"/>
                  <a:pt x="1720150" y="3791095"/>
                </a:cubicBezTo>
                <a:cubicBezTo>
                  <a:pt x="1719727" y="3791648"/>
                  <a:pt x="1719417" y="3792316"/>
                  <a:pt x="1719222" y="3793097"/>
                </a:cubicBezTo>
                <a:lnTo>
                  <a:pt x="1703009" y="3857070"/>
                </a:lnTo>
                <a:lnTo>
                  <a:pt x="1702814" y="3858242"/>
                </a:lnTo>
                <a:lnTo>
                  <a:pt x="1702619" y="3857070"/>
                </a:lnTo>
                <a:lnTo>
                  <a:pt x="1685331" y="3793097"/>
                </a:lnTo>
                <a:cubicBezTo>
                  <a:pt x="1685136" y="3792316"/>
                  <a:pt x="1684859" y="3791648"/>
                  <a:pt x="1684501" y="3791095"/>
                </a:cubicBezTo>
                <a:cubicBezTo>
                  <a:pt x="1684143" y="3790541"/>
                  <a:pt x="1683508" y="3790102"/>
                  <a:pt x="1682596" y="3789776"/>
                </a:cubicBezTo>
                <a:cubicBezTo>
                  <a:pt x="1681685" y="3789451"/>
                  <a:pt x="1680415" y="3789223"/>
                  <a:pt x="1678787" y="3789093"/>
                </a:cubicBezTo>
                <a:cubicBezTo>
                  <a:pt x="1677160" y="3788962"/>
                  <a:pt x="1675043" y="3788897"/>
                  <a:pt x="1672439" y="3788897"/>
                </a:cubicBezTo>
                <a:close/>
                <a:moveTo>
                  <a:pt x="2773325" y="3788604"/>
                </a:moveTo>
                <a:cubicBezTo>
                  <a:pt x="2767530" y="3788604"/>
                  <a:pt x="2762142" y="3789565"/>
                  <a:pt x="2757161" y="3791485"/>
                </a:cubicBezTo>
                <a:cubicBezTo>
                  <a:pt x="2752180" y="3793406"/>
                  <a:pt x="2747850" y="3796353"/>
                  <a:pt x="2744171" y="3800324"/>
                </a:cubicBezTo>
                <a:cubicBezTo>
                  <a:pt x="2740492" y="3804296"/>
                  <a:pt x="2737595" y="3809391"/>
                  <a:pt x="2735479" y="3815610"/>
                </a:cubicBezTo>
                <a:cubicBezTo>
                  <a:pt x="2733362" y="3821828"/>
                  <a:pt x="2732304" y="3829267"/>
                  <a:pt x="2732304" y="3837927"/>
                </a:cubicBezTo>
                <a:cubicBezTo>
                  <a:pt x="2732304" y="3845545"/>
                  <a:pt x="2733167" y="3852268"/>
                  <a:pt x="2734893" y="3858095"/>
                </a:cubicBezTo>
                <a:cubicBezTo>
                  <a:pt x="2736618" y="3863923"/>
                  <a:pt x="2739125" y="3868839"/>
                  <a:pt x="2742413" y="3872843"/>
                </a:cubicBezTo>
                <a:cubicBezTo>
                  <a:pt x="2745701" y="3876848"/>
                  <a:pt x="2749787" y="3879892"/>
                  <a:pt x="2754670" y="3881975"/>
                </a:cubicBezTo>
                <a:cubicBezTo>
                  <a:pt x="2759554" y="3884059"/>
                  <a:pt x="2765154" y="3885101"/>
                  <a:pt x="2771470" y="3885101"/>
                </a:cubicBezTo>
                <a:cubicBezTo>
                  <a:pt x="2774530" y="3885101"/>
                  <a:pt x="2777492" y="3884808"/>
                  <a:pt x="2780357" y="3884222"/>
                </a:cubicBezTo>
                <a:cubicBezTo>
                  <a:pt x="2783222" y="3883636"/>
                  <a:pt x="2785876" y="3882871"/>
                  <a:pt x="2788317" y="3881926"/>
                </a:cubicBezTo>
                <a:cubicBezTo>
                  <a:pt x="2790759" y="3880982"/>
                  <a:pt x="2792957" y="3879908"/>
                  <a:pt x="2794910" y="3878703"/>
                </a:cubicBezTo>
                <a:cubicBezTo>
                  <a:pt x="2796863" y="3877499"/>
                  <a:pt x="2798247" y="3876490"/>
                  <a:pt x="2799061" y="3875676"/>
                </a:cubicBezTo>
                <a:cubicBezTo>
                  <a:pt x="2799875" y="3874862"/>
                  <a:pt x="2800396" y="3874243"/>
                  <a:pt x="2800624" y="3873820"/>
                </a:cubicBezTo>
                <a:cubicBezTo>
                  <a:pt x="2800851" y="3873397"/>
                  <a:pt x="2801047" y="3872908"/>
                  <a:pt x="2801210" y="3872355"/>
                </a:cubicBezTo>
                <a:cubicBezTo>
                  <a:pt x="2801372" y="3871802"/>
                  <a:pt x="2801486" y="3871118"/>
                  <a:pt x="2801551" y="3870304"/>
                </a:cubicBezTo>
                <a:cubicBezTo>
                  <a:pt x="2801616" y="3869490"/>
                  <a:pt x="2801649" y="3868530"/>
                  <a:pt x="2801649" y="3867423"/>
                </a:cubicBezTo>
                <a:cubicBezTo>
                  <a:pt x="2801649" y="3866120"/>
                  <a:pt x="2801600" y="3864997"/>
                  <a:pt x="2801503" y="3864053"/>
                </a:cubicBezTo>
                <a:cubicBezTo>
                  <a:pt x="2801405" y="3863109"/>
                  <a:pt x="2801242" y="3862328"/>
                  <a:pt x="2801014" y="3861709"/>
                </a:cubicBezTo>
                <a:cubicBezTo>
                  <a:pt x="2800786" y="3861091"/>
                  <a:pt x="2800510" y="3860651"/>
                  <a:pt x="2800184" y="3860391"/>
                </a:cubicBezTo>
                <a:cubicBezTo>
                  <a:pt x="2799858" y="3860130"/>
                  <a:pt x="2799468" y="3860000"/>
                  <a:pt x="2799012" y="3860000"/>
                </a:cubicBezTo>
                <a:cubicBezTo>
                  <a:pt x="2798231" y="3860000"/>
                  <a:pt x="2797140" y="3860570"/>
                  <a:pt x="2795740" y="3861709"/>
                </a:cubicBezTo>
                <a:cubicBezTo>
                  <a:pt x="2794340" y="3862849"/>
                  <a:pt x="2792615" y="3864118"/>
                  <a:pt x="2790564" y="3865518"/>
                </a:cubicBezTo>
                <a:cubicBezTo>
                  <a:pt x="2788513" y="3866918"/>
                  <a:pt x="2786087" y="3868204"/>
                  <a:pt x="2783287" y="3869376"/>
                </a:cubicBezTo>
                <a:cubicBezTo>
                  <a:pt x="2780488" y="3870548"/>
                  <a:pt x="2777232" y="3871134"/>
                  <a:pt x="2773520" y="3871134"/>
                </a:cubicBezTo>
                <a:cubicBezTo>
                  <a:pt x="2769614" y="3871134"/>
                  <a:pt x="2766147" y="3870434"/>
                  <a:pt x="2763119" y="3869034"/>
                </a:cubicBezTo>
                <a:cubicBezTo>
                  <a:pt x="2760091" y="3867634"/>
                  <a:pt x="2757535" y="3865502"/>
                  <a:pt x="2755452" y="3862637"/>
                </a:cubicBezTo>
                <a:cubicBezTo>
                  <a:pt x="2753368" y="3859772"/>
                  <a:pt x="2751789" y="3856207"/>
                  <a:pt x="2750715" y="3851942"/>
                </a:cubicBezTo>
                <a:cubicBezTo>
                  <a:pt x="2749641" y="3847677"/>
                  <a:pt x="2749103" y="3842713"/>
                  <a:pt x="2749103" y="3837048"/>
                </a:cubicBezTo>
                <a:cubicBezTo>
                  <a:pt x="2749103" y="3825718"/>
                  <a:pt x="2751171" y="3817075"/>
                  <a:pt x="2755305" y="3811117"/>
                </a:cubicBezTo>
                <a:cubicBezTo>
                  <a:pt x="2759440" y="3805159"/>
                  <a:pt x="2765381" y="3802180"/>
                  <a:pt x="2773130" y="3802180"/>
                </a:cubicBezTo>
                <a:cubicBezTo>
                  <a:pt x="2776906" y="3802180"/>
                  <a:pt x="2780178" y="3802717"/>
                  <a:pt x="2782946" y="3803792"/>
                </a:cubicBezTo>
                <a:cubicBezTo>
                  <a:pt x="2785713" y="3804866"/>
                  <a:pt x="2788073" y="3806054"/>
                  <a:pt x="2790026" y="3807357"/>
                </a:cubicBezTo>
                <a:cubicBezTo>
                  <a:pt x="2791980" y="3808659"/>
                  <a:pt x="2793591" y="3809847"/>
                  <a:pt x="2794861" y="3810922"/>
                </a:cubicBezTo>
                <a:cubicBezTo>
                  <a:pt x="2796131" y="3811996"/>
                  <a:pt x="2797254" y="3812533"/>
                  <a:pt x="2798231" y="3812533"/>
                </a:cubicBezTo>
                <a:cubicBezTo>
                  <a:pt x="2799077" y="3812533"/>
                  <a:pt x="2799793" y="3812028"/>
                  <a:pt x="2800379" y="3811019"/>
                </a:cubicBezTo>
                <a:cubicBezTo>
                  <a:pt x="2800965" y="3810010"/>
                  <a:pt x="2801258" y="3808236"/>
                  <a:pt x="2801258" y="3805696"/>
                </a:cubicBezTo>
                <a:cubicBezTo>
                  <a:pt x="2801258" y="3804524"/>
                  <a:pt x="2801226" y="3803548"/>
                  <a:pt x="2801161" y="3802766"/>
                </a:cubicBezTo>
                <a:cubicBezTo>
                  <a:pt x="2801096" y="3801985"/>
                  <a:pt x="2800965" y="3801285"/>
                  <a:pt x="2800770" y="3800666"/>
                </a:cubicBezTo>
                <a:cubicBezTo>
                  <a:pt x="2800575" y="3800048"/>
                  <a:pt x="2800330" y="3799511"/>
                  <a:pt x="2800037" y="3799055"/>
                </a:cubicBezTo>
                <a:cubicBezTo>
                  <a:pt x="2799745" y="3798599"/>
                  <a:pt x="2799207" y="3797980"/>
                  <a:pt x="2798426" y="3797199"/>
                </a:cubicBezTo>
                <a:cubicBezTo>
                  <a:pt x="2797645" y="3796418"/>
                  <a:pt x="2796391" y="3795474"/>
                  <a:pt x="2794666" y="3794367"/>
                </a:cubicBezTo>
                <a:cubicBezTo>
                  <a:pt x="2792940" y="3793260"/>
                  <a:pt x="2790971" y="3792283"/>
                  <a:pt x="2788757" y="3791437"/>
                </a:cubicBezTo>
                <a:cubicBezTo>
                  <a:pt x="2786543" y="3790590"/>
                  <a:pt x="2784118" y="3789907"/>
                  <a:pt x="2781480" y="3789386"/>
                </a:cubicBezTo>
                <a:cubicBezTo>
                  <a:pt x="2778843" y="3788865"/>
                  <a:pt x="2776125" y="3788604"/>
                  <a:pt x="2773325" y="3788604"/>
                </a:cubicBezTo>
                <a:close/>
                <a:moveTo>
                  <a:pt x="3862984" y="3788507"/>
                </a:moveTo>
                <a:cubicBezTo>
                  <a:pt x="3855496" y="3788507"/>
                  <a:pt x="3848952" y="3789711"/>
                  <a:pt x="3843353" y="3792120"/>
                </a:cubicBezTo>
                <a:cubicBezTo>
                  <a:pt x="3837753" y="3794529"/>
                  <a:pt x="3833081" y="3797915"/>
                  <a:pt x="3829337" y="3802278"/>
                </a:cubicBezTo>
                <a:cubicBezTo>
                  <a:pt x="3825593" y="3806640"/>
                  <a:pt x="3822794" y="3811833"/>
                  <a:pt x="3820938" y="3817856"/>
                </a:cubicBezTo>
                <a:cubicBezTo>
                  <a:pt x="3819082" y="3823879"/>
                  <a:pt x="3818154" y="3830471"/>
                  <a:pt x="3818154" y="3837634"/>
                </a:cubicBezTo>
                <a:cubicBezTo>
                  <a:pt x="3818154" y="3845057"/>
                  <a:pt x="3819033" y="3851698"/>
                  <a:pt x="3820791" y="3857558"/>
                </a:cubicBezTo>
                <a:cubicBezTo>
                  <a:pt x="3822549" y="3863418"/>
                  <a:pt x="3825219" y="3868399"/>
                  <a:pt x="3828800" y="3872501"/>
                </a:cubicBezTo>
                <a:cubicBezTo>
                  <a:pt x="3832381" y="3876604"/>
                  <a:pt x="3836858" y="3879729"/>
                  <a:pt x="3842230" y="3881878"/>
                </a:cubicBezTo>
                <a:cubicBezTo>
                  <a:pt x="3847601" y="3884026"/>
                  <a:pt x="3853901" y="3885101"/>
                  <a:pt x="3861128" y="3885101"/>
                </a:cubicBezTo>
                <a:cubicBezTo>
                  <a:pt x="3868551" y="3885101"/>
                  <a:pt x="3875079" y="3883880"/>
                  <a:pt x="3880711" y="3881438"/>
                </a:cubicBezTo>
                <a:cubicBezTo>
                  <a:pt x="3886343" y="3878996"/>
                  <a:pt x="3891031" y="3875594"/>
                  <a:pt x="3894775" y="3871232"/>
                </a:cubicBezTo>
                <a:cubicBezTo>
                  <a:pt x="3898519" y="3866869"/>
                  <a:pt x="3901335" y="3861677"/>
                  <a:pt x="3903224" y="3855654"/>
                </a:cubicBezTo>
                <a:cubicBezTo>
                  <a:pt x="3905112" y="3849631"/>
                  <a:pt x="3906056" y="3843038"/>
                  <a:pt x="3906056" y="3835876"/>
                </a:cubicBezTo>
                <a:cubicBezTo>
                  <a:pt x="3906056" y="3828518"/>
                  <a:pt x="3905161" y="3821909"/>
                  <a:pt x="3903370" y="3816049"/>
                </a:cubicBezTo>
                <a:cubicBezTo>
                  <a:pt x="3901579" y="3810189"/>
                  <a:pt x="3898894" y="3805208"/>
                  <a:pt x="3895312" y="3801106"/>
                </a:cubicBezTo>
                <a:cubicBezTo>
                  <a:pt x="3891731" y="3797004"/>
                  <a:pt x="3887255" y="3793878"/>
                  <a:pt x="3881883" y="3791730"/>
                </a:cubicBezTo>
                <a:cubicBezTo>
                  <a:pt x="3876511" y="3789581"/>
                  <a:pt x="3870212" y="3788507"/>
                  <a:pt x="3862984" y="3788507"/>
                </a:cubicBezTo>
                <a:close/>
                <a:moveTo>
                  <a:pt x="3748586" y="3788507"/>
                </a:moveTo>
                <a:cubicBezTo>
                  <a:pt x="3746698" y="3788507"/>
                  <a:pt x="3744826" y="3788751"/>
                  <a:pt x="3742971" y="3789239"/>
                </a:cubicBezTo>
                <a:cubicBezTo>
                  <a:pt x="3741115" y="3789727"/>
                  <a:pt x="3739243" y="3790606"/>
                  <a:pt x="3737355" y="3791876"/>
                </a:cubicBezTo>
                <a:cubicBezTo>
                  <a:pt x="3735466" y="3793146"/>
                  <a:pt x="3733464" y="3794888"/>
                  <a:pt x="3731348" y="3797101"/>
                </a:cubicBezTo>
                <a:cubicBezTo>
                  <a:pt x="3729232" y="3799315"/>
                  <a:pt x="3726969" y="3802180"/>
                  <a:pt x="3724560" y="3805696"/>
                </a:cubicBezTo>
                <a:lnTo>
                  <a:pt x="3724560" y="3792902"/>
                </a:lnTo>
                <a:cubicBezTo>
                  <a:pt x="3724560" y="3792381"/>
                  <a:pt x="3724446" y="3791941"/>
                  <a:pt x="3724218" y="3791583"/>
                </a:cubicBezTo>
                <a:cubicBezTo>
                  <a:pt x="3723990" y="3791225"/>
                  <a:pt x="3723616" y="3790899"/>
                  <a:pt x="3723095" y="3790606"/>
                </a:cubicBezTo>
                <a:cubicBezTo>
                  <a:pt x="3722574" y="3790313"/>
                  <a:pt x="3721842" y="3790118"/>
                  <a:pt x="3720897" y="3790020"/>
                </a:cubicBezTo>
                <a:cubicBezTo>
                  <a:pt x="3719953" y="3789923"/>
                  <a:pt x="3718765" y="3789874"/>
                  <a:pt x="3717333" y="3789874"/>
                </a:cubicBezTo>
                <a:cubicBezTo>
                  <a:pt x="3715835" y="3789874"/>
                  <a:pt x="3714630" y="3789923"/>
                  <a:pt x="3713719" y="3790020"/>
                </a:cubicBezTo>
                <a:cubicBezTo>
                  <a:pt x="3712807" y="3790118"/>
                  <a:pt x="3712058" y="3790313"/>
                  <a:pt x="3711472" y="3790606"/>
                </a:cubicBezTo>
                <a:cubicBezTo>
                  <a:pt x="3710886" y="3790899"/>
                  <a:pt x="3710496" y="3791225"/>
                  <a:pt x="3710300" y="3791583"/>
                </a:cubicBezTo>
                <a:cubicBezTo>
                  <a:pt x="3710105" y="3791941"/>
                  <a:pt x="3710007" y="3792381"/>
                  <a:pt x="3710007" y="3792902"/>
                </a:cubicBezTo>
                <a:lnTo>
                  <a:pt x="3710007" y="3880803"/>
                </a:lnTo>
                <a:cubicBezTo>
                  <a:pt x="3710007" y="3881324"/>
                  <a:pt x="3710121" y="3881764"/>
                  <a:pt x="3710349" y="3882122"/>
                </a:cubicBezTo>
                <a:cubicBezTo>
                  <a:pt x="3710577" y="3882480"/>
                  <a:pt x="3711000" y="3882789"/>
                  <a:pt x="3711619" y="3883050"/>
                </a:cubicBezTo>
                <a:cubicBezTo>
                  <a:pt x="3712238" y="3883310"/>
                  <a:pt x="3713068" y="3883505"/>
                  <a:pt x="3714110" y="3883636"/>
                </a:cubicBezTo>
                <a:cubicBezTo>
                  <a:pt x="3715151" y="3883766"/>
                  <a:pt x="3716454" y="3883831"/>
                  <a:pt x="3718016" y="3883831"/>
                </a:cubicBezTo>
                <a:cubicBezTo>
                  <a:pt x="3719644" y="3883831"/>
                  <a:pt x="3720979" y="3883766"/>
                  <a:pt x="3722021" y="3883636"/>
                </a:cubicBezTo>
                <a:cubicBezTo>
                  <a:pt x="3723062" y="3883505"/>
                  <a:pt x="3723876" y="3883310"/>
                  <a:pt x="3724462" y="3883050"/>
                </a:cubicBezTo>
                <a:cubicBezTo>
                  <a:pt x="3725048" y="3882789"/>
                  <a:pt x="3725472" y="3882480"/>
                  <a:pt x="3725732" y="3882122"/>
                </a:cubicBezTo>
                <a:cubicBezTo>
                  <a:pt x="3725993" y="3881764"/>
                  <a:pt x="3726123" y="3881324"/>
                  <a:pt x="3726123" y="3880803"/>
                </a:cubicBezTo>
                <a:lnTo>
                  <a:pt x="3726123" y="3822984"/>
                </a:lnTo>
                <a:cubicBezTo>
                  <a:pt x="3728402" y="3819402"/>
                  <a:pt x="3730485" y="3816375"/>
                  <a:pt x="3732374" y="3813900"/>
                </a:cubicBezTo>
                <a:cubicBezTo>
                  <a:pt x="3734262" y="3811426"/>
                  <a:pt x="3736069" y="3809440"/>
                  <a:pt x="3737794" y="3807943"/>
                </a:cubicBezTo>
                <a:cubicBezTo>
                  <a:pt x="3739520" y="3806445"/>
                  <a:pt x="3741164" y="3805371"/>
                  <a:pt x="3742726" y="3804720"/>
                </a:cubicBezTo>
                <a:cubicBezTo>
                  <a:pt x="3744289" y="3804068"/>
                  <a:pt x="3745884" y="3803743"/>
                  <a:pt x="3747512" y="3803743"/>
                </a:cubicBezTo>
                <a:cubicBezTo>
                  <a:pt x="3748880" y="3803743"/>
                  <a:pt x="3750149" y="3803873"/>
                  <a:pt x="3751321" y="3804134"/>
                </a:cubicBezTo>
                <a:cubicBezTo>
                  <a:pt x="3752493" y="3804394"/>
                  <a:pt x="3753551" y="3804671"/>
                  <a:pt x="3754495" y="3804964"/>
                </a:cubicBezTo>
                <a:cubicBezTo>
                  <a:pt x="3755440" y="3805257"/>
                  <a:pt x="3756286" y="3805550"/>
                  <a:pt x="3757035" y="3805843"/>
                </a:cubicBezTo>
                <a:cubicBezTo>
                  <a:pt x="3757784" y="3806136"/>
                  <a:pt x="3758418" y="3806282"/>
                  <a:pt x="3758939" y="3806282"/>
                </a:cubicBezTo>
                <a:cubicBezTo>
                  <a:pt x="3759460" y="3806282"/>
                  <a:pt x="3759867" y="3806136"/>
                  <a:pt x="3760160" y="3805843"/>
                </a:cubicBezTo>
                <a:cubicBezTo>
                  <a:pt x="3760453" y="3805550"/>
                  <a:pt x="3760697" y="3805127"/>
                  <a:pt x="3760893" y="3804573"/>
                </a:cubicBezTo>
                <a:cubicBezTo>
                  <a:pt x="3761088" y="3804020"/>
                  <a:pt x="3761218" y="3803255"/>
                  <a:pt x="3761283" y="3802278"/>
                </a:cubicBezTo>
                <a:cubicBezTo>
                  <a:pt x="3761349" y="3801301"/>
                  <a:pt x="3761381" y="3800097"/>
                  <a:pt x="3761381" y="3798664"/>
                </a:cubicBezTo>
                <a:cubicBezTo>
                  <a:pt x="3761381" y="3797167"/>
                  <a:pt x="3761365" y="3795978"/>
                  <a:pt x="3761332" y="3795099"/>
                </a:cubicBezTo>
                <a:cubicBezTo>
                  <a:pt x="3761300" y="3794220"/>
                  <a:pt x="3761235" y="3793553"/>
                  <a:pt x="3761137" y="3793097"/>
                </a:cubicBezTo>
                <a:cubicBezTo>
                  <a:pt x="3761039" y="3792641"/>
                  <a:pt x="3760925" y="3792267"/>
                  <a:pt x="3760795" y="3791974"/>
                </a:cubicBezTo>
                <a:cubicBezTo>
                  <a:pt x="3760665" y="3791681"/>
                  <a:pt x="3760404" y="3791372"/>
                  <a:pt x="3760014" y="3791046"/>
                </a:cubicBezTo>
                <a:cubicBezTo>
                  <a:pt x="3759623" y="3790720"/>
                  <a:pt x="3758956" y="3790395"/>
                  <a:pt x="3758012" y="3790069"/>
                </a:cubicBezTo>
                <a:cubicBezTo>
                  <a:pt x="3757067" y="3789744"/>
                  <a:pt x="3756009" y="3789451"/>
                  <a:pt x="3754837" y="3789190"/>
                </a:cubicBezTo>
                <a:cubicBezTo>
                  <a:pt x="3753665" y="3788930"/>
                  <a:pt x="3752542" y="3788751"/>
                  <a:pt x="3751468" y="3788653"/>
                </a:cubicBezTo>
                <a:cubicBezTo>
                  <a:pt x="3750393" y="3788555"/>
                  <a:pt x="3749433" y="3788507"/>
                  <a:pt x="3748586" y="3788507"/>
                </a:cubicBezTo>
                <a:close/>
                <a:moveTo>
                  <a:pt x="3651090" y="3788507"/>
                </a:moveTo>
                <a:cubicBezTo>
                  <a:pt x="3644644" y="3788507"/>
                  <a:pt x="3638816" y="3789630"/>
                  <a:pt x="3633607" y="3791876"/>
                </a:cubicBezTo>
                <a:cubicBezTo>
                  <a:pt x="3628398" y="3794123"/>
                  <a:pt x="3623955" y="3797346"/>
                  <a:pt x="3620276" y="3801545"/>
                </a:cubicBezTo>
                <a:cubicBezTo>
                  <a:pt x="3616597" y="3805745"/>
                  <a:pt x="3613781" y="3810856"/>
                  <a:pt x="3611827" y="3816879"/>
                </a:cubicBezTo>
                <a:cubicBezTo>
                  <a:pt x="3609874" y="3822902"/>
                  <a:pt x="3608897" y="3829690"/>
                  <a:pt x="3608897" y="3837243"/>
                </a:cubicBezTo>
                <a:cubicBezTo>
                  <a:pt x="3608897" y="3845187"/>
                  <a:pt x="3609841" y="3852154"/>
                  <a:pt x="3611730" y="3858144"/>
                </a:cubicBezTo>
                <a:cubicBezTo>
                  <a:pt x="3613618" y="3864135"/>
                  <a:pt x="3616418" y="3869116"/>
                  <a:pt x="3620129" y="3873087"/>
                </a:cubicBezTo>
                <a:cubicBezTo>
                  <a:pt x="3623841" y="3877059"/>
                  <a:pt x="3628415" y="3880055"/>
                  <a:pt x="3633852" y="3882073"/>
                </a:cubicBezTo>
                <a:cubicBezTo>
                  <a:pt x="3639289" y="3884091"/>
                  <a:pt x="3645621" y="3885101"/>
                  <a:pt x="3652848" y="3885101"/>
                </a:cubicBezTo>
                <a:cubicBezTo>
                  <a:pt x="3657015" y="3885101"/>
                  <a:pt x="3660938" y="3884791"/>
                  <a:pt x="3664617" y="3884173"/>
                </a:cubicBezTo>
                <a:cubicBezTo>
                  <a:pt x="3668296" y="3883554"/>
                  <a:pt x="3671535" y="3882854"/>
                  <a:pt x="3674335" y="3882073"/>
                </a:cubicBezTo>
                <a:cubicBezTo>
                  <a:pt x="3677135" y="3881292"/>
                  <a:pt x="3679414" y="3880494"/>
                  <a:pt x="3681172" y="3879680"/>
                </a:cubicBezTo>
                <a:cubicBezTo>
                  <a:pt x="3682930" y="3878866"/>
                  <a:pt x="3683988" y="3878280"/>
                  <a:pt x="3684346" y="3877922"/>
                </a:cubicBezTo>
                <a:cubicBezTo>
                  <a:pt x="3684704" y="3877564"/>
                  <a:pt x="3684997" y="3877190"/>
                  <a:pt x="3685225" y="3876799"/>
                </a:cubicBezTo>
                <a:cubicBezTo>
                  <a:pt x="3685453" y="3876408"/>
                  <a:pt x="3685616" y="3875969"/>
                  <a:pt x="3685714" y="3875480"/>
                </a:cubicBezTo>
                <a:cubicBezTo>
                  <a:pt x="3685811" y="3874992"/>
                  <a:pt x="3685893" y="3874439"/>
                  <a:pt x="3685958" y="3873820"/>
                </a:cubicBezTo>
                <a:cubicBezTo>
                  <a:pt x="3686023" y="3873201"/>
                  <a:pt x="3686055" y="3872469"/>
                  <a:pt x="3686055" y="3871622"/>
                </a:cubicBezTo>
                <a:cubicBezTo>
                  <a:pt x="3686055" y="3870450"/>
                  <a:pt x="3686006" y="3869457"/>
                  <a:pt x="3685908" y="3868644"/>
                </a:cubicBezTo>
                <a:cubicBezTo>
                  <a:pt x="3685810" y="3867830"/>
                  <a:pt x="3685663" y="3867195"/>
                  <a:pt x="3685466" y="3866739"/>
                </a:cubicBezTo>
                <a:cubicBezTo>
                  <a:pt x="3685270" y="3866283"/>
                  <a:pt x="3684992" y="3865941"/>
                  <a:pt x="3684632" y="3865714"/>
                </a:cubicBezTo>
                <a:cubicBezTo>
                  <a:pt x="3684273" y="3865486"/>
                  <a:pt x="3683864" y="3865372"/>
                  <a:pt x="3683406" y="3865372"/>
                </a:cubicBezTo>
                <a:cubicBezTo>
                  <a:pt x="3682620" y="3865372"/>
                  <a:pt x="3681459" y="3865714"/>
                  <a:pt x="3679922" y="3866397"/>
                </a:cubicBezTo>
                <a:cubicBezTo>
                  <a:pt x="3678384" y="3867081"/>
                  <a:pt x="3676421" y="3867846"/>
                  <a:pt x="3674032" y="3868692"/>
                </a:cubicBezTo>
                <a:cubicBezTo>
                  <a:pt x="3671644" y="3869539"/>
                  <a:pt x="3668814" y="3870304"/>
                  <a:pt x="3665543" y="3870988"/>
                </a:cubicBezTo>
                <a:cubicBezTo>
                  <a:pt x="3662271" y="3871671"/>
                  <a:pt x="3658542" y="3872013"/>
                  <a:pt x="3654354" y="3872013"/>
                </a:cubicBezTo>
                <a:cubicBezTo>
                  <a:pt x="3649055" y="3872013"/>
                  <a:pt x="3644573" y="3871264"/>
                  <a:pt x="3640909" y="3869767"/>
                </a:cubicBezTo>
                <a:cubicBezTo>
                  <a:pt x="3637245" y="3868269"/>
                  <a:pt x="3634268" y="3866120"/>
                  <a:pt x="3631978" y="3863321"/>
                </a:cubicBezTo>
                <a:cubicBezTo>
                  <a:pt x="3629687" y="3860521"/>
                  <a:pt x="3628052" y="3857168"/>
                  <a:pt x="3627071" y="3853261"/>
                </a:cubicBezTo>
                <a:cubicBezTo>
                  <a:pt x="3626089" y="3849354"/>
                  <a:pt x="3625599" y="3844959"/>
                  <a:pt x="3625599" y="3840076"/>
                </a:cubicBezTo>
                <a:lnTo>
                  <a:pt x="3683487" y="3840076"/>
                </a:lnTo>
                <a:cubicBezTo>
                  <a:pt x="3685123" y="3840076"/>
                  <a:pt x="3686579" y="3839538"/>
                  <a:pt x="3687854" y="3838464"/>
                </a:cubicBezTo>
                <a:cubicBezTo>
                  <a:pt x="3689129" y="3837390"/>
                  <a:pt x="3689767" y="3835583"/>
                  <a:pt x="3689767" y="3833043"/>
                </a:cubicBezTo>
                <a:lnTo>
                  <a:pt x="3689767" y="3830113"/>
                </a:lnTo>
                <a:cubicBezTo>
                  <a:pt x="3689767" y="3824383"/>
                  <a:pt x="3689034" y="3818995"/>
                  <a:pt x="3687569" y="3813949"/>
                </a:cubicBezTo>
                <a:cubicBezTo>
                  <a:pt x="3686104" y="3808903"/>
                  <a:pt x="3683809" y="3804508"/>
                  <a:pt x="3680684" y="3800764"/>
                </a:cubicBezTo>
                <a:cubicBezTo>
                  <a:pt x="3677558" y="3797020"/>
                  <a:pt x="3673570" y="3794041"/>
                  <a:pt x="3668719" y="3791827"/>
                </a:cubicBezTo>
                <a:cubicBezTo>
                  <a:pt x="3663868" y="3789614"/>
                  <a:pt x="3657992" y="3788507"/>
                  <a:pt x="3651090" y="3788507"/>
                </a:cubicBezTo>
                <a:close/>
                <a:moveTo>
                  <a:pt x="3555398" y="3788507"/>
                </a:moveTo>
                <a:cubicBezTo>
                  <a:pt x="3552468" y="3788507"/>
                  <a:pt x="3549685" y="3788848"/>
                  <a:pt x="3547048" y="3789532"/>
                </a:cubicBezTo>
                <a:cubicBezTo>
                  <a:pt x="3544411" y="3790216"/>
                  <a:pt x="3541839" y="3791225"/>
                  <a:pt x="3539332" y="3792560"/>
                </a:cubicBezTo>
                <a:cubicBezTo>
                  <a:pt x="3536825" y="3793895"/>
                  <a:pt x="3534334" y="3795571"/>
                  <a:pt x="3531860" y="3797590"/>
                </a:cubicBezTo>
                <a:cubicBezTo>
                  <a:pt x="3529386" y="3799608"/>
                  <a:pt x="3526814" y="3801985"/>
                  <a:pt x="3524144" y="3804720"/>
                </a:cubicBezTo>
                <a:lnTo>
                  <a:pt x="3524144" y="3792902"/>
                </a:lnTo>
                <a:cubicBezTo>
                  <a:pt x="3524144" y="3792316"/>
                  <a:pt x="3524030" y="3791844"/>
                  <a:pt x="3523803" y="3791485"/>
                </a:cubicBezTo>
                <a:cubicBezTo>
                  <a:pt x="3523575" y="3791127"/>
                  <a:pt x="3523168" y="3790818"/>
                  <a:pt x="3522582" y="3790558"/>
                </a:cubicBezTo>
                <a:cubicBezTo>
                  <a:pt x="3521996" y="3790297"/>
                  <a:pt x="3521263" y="3790118"/>
                  <a:pt x="3520384" y="3790020"/>
                </a:cubicBezTo>
                <a:cubicBezTo>
                  <a:pt x="3519505" y="3789923"/>
                  <a:pt x="3518382" y="3789874"/>
                  <a:pt x="3517015" y="3789874"/>
                </a:cubicBezTo>
                <a:cubicBezTo>
                  <a:pt x="3515712" y="3789874"/>
                  <a:pt x="3514605" y="3789923"/>
                  <a:pt x="3513694" y="3790020"/>
                </a:cubicBezTo>
                <a:cubicBezTo>
                  <a:pt x="3512782" y="3790118"/>
                  <a:pt x="3512033" y="3790297"/>
                  <a:pt x="3511447" y="3790558"/>
                </a:cubicBezTo>
                <a:cubicBezTo>
                  <a:pt x="3510861" y="3790818"/>
                  <a:pt x="3510471" y="3791127"/>
                  <a:pt x="3510275" y="3791485"/>
                </a:cubicBezTo>
                <a:cubicBezTo>
                  <a:pt x="3510080" y="3791844"/>
                  <a:pt x="3509982" y="3792316"/>
                  <a:pt x="3509982" y="3792902"/>
                </a:cubicBezTo>
                <a:lnTo>
                  <a:pt x="3509982" y="3915671"/>
                </a:lnTo>
                <a:cubicBezTo>
                  <a:pt x="3509982" y="3916192"/>
                  <a:pt x="3510096" y="3916648"/>
                  <a:pt x="3510324" y="3917038"/>
                </a:cubicBezTo>
                <a:cubicBezTo>
                  <a:pt x="3510552" y="3917429"/>
                  <a:pt x="3510975" y="3917755"/>
                  <a:pt x="3511594" y="3918015"/>
                </a:cubicBezTo>
                <a:cubicBezTo>
                  <a:pt x="3512213" y="3918275"/>
                  <a:pt x="3513043" y="3918471"/>
                  <a:pt x="3514085" y="3918601"/>
                </a:cubicBezTo>
                <a:cubicBezTo>
                  <a:pt x="3515126" y="3918731"/>
                  <a:pt x="3516429" y="3918796"/>
                  <a:pt x="3517991" y="3918796"/>
                </a:cubicBezTo>
                <a:cubicBezTo>
                  <a:pt x="3519619" y="3918796"/>
                  <a:pt x="3520954" y="3918731"/>
                  <a:pt x="3521996" y="3918601"/>
                </a:cubicBezTo>
                <a:cubicBezTo>
                  <a:pt x="3523037" y="3918471"/>
                  <a:pt x="3523851" y="3918275"/>
                  <a:pt x="3524437" y="3918015"/>
                </a:cubicBezTo>
                <a:cubicBezTo>
                  <a:pt x="3525023" y="3917755"/>
                  <a:pt x="3525447" y="3917429"/>
                  <a:pt x="3525707" y="3917038"/>
                </a:cubicBezTo>
                <a:cubicBezTo>
                  <a:pt x="3525968" y="3916648"/>
                  <a:pt x="3526098" y="3916192"/>
                  <a:pt x="3526098" y="3915671"/>
                </a:cubicBezTo>
                <a:lnTo>
                  <a:pt x="3526098" y="3871720"/>
                </a:lnTo>
                <a:cubicBezTo>
                  <a:pt x="3528442" y="3873999"/>
                  <a:pt x="3530656" y="3875985"/>
                  <a:pt x="3532739" y="3877678"/>
                </a:cubicBezTo>
                <a:cubicBezTo>
                  <a:pt x="3534823" y="3879371"/>
                  <a:pt x="3536923" y="3880771"/>
                  <a:pt x="3539039" y="3881878"/>
                </a:cubicBezTo>
                <a:cubicBezTo>
                  <a:pt x="3541155" y="3882985"/>
                  <a:pt x="3543320" y="3883798"/>
                  <a:pt x="3545534" y="3884319"/>
                </a:cubicBezTo>
                <a:cubicBezTo>
                  <a:pt x="3547748" y="3884840"/>
                  <a:pt x="3550157" y="3885101"/>
                  <a:pt x="3552761" y="3885101"/>
                </a:cubicBezTo>
                <a:cubicBezTo>
                  <a:pt x="3558882" y="3885101"/>
                  <a:pt x="3564319" y="3883945"/>
                  <a:pt x="3569072" y="3881633"/>
                </a:cubicBezTo>
                <a:cubicBezTo>
                  <a:pt x="3573825" y="3879322"/>
                  <a:pt x="3577813" y="3876034"/>
                  <a:pt x="3581036" y="3871769"/>
                </a:cubicBezTo>
                <a:cubicBezTo>
                  <a:pt x="3584259" y="3867504"/>
                  <a:pt x="3586701" y="3862311"/>
                  <a:pt x="3588361" y="3856191"/>
                </a:cubicBezTo>
                <a:cubicBezTo>
                  <a:pt x="3590022" y="3850070"/>
                  <a:pt x="3590852" y="3843168"/>
                  <a:pt x="3590852" y="3835485"/>
                </a:cubicBezTo>
                <a:cubicBezTo>
                  <a:pt x="3590852" y="3829104"/>
                  <a:pt x="3590201" y="3823065"/>
                  <a:pt x="3588899" y="3817368"/>
                </a:cubicBezTo>
                <a:cubicBezTo>
                  <a:pt x="3587596" y="3811670"/>
                  <a:pt x="3585529" y="3806673"/>
                  <a:pt x="3582697" y="3802376"/>
                </a:cubicBezTo>
                <a:cubicBezTo>
                  <a:pt x="3579864" y="3798078"/>
                  <a:pt x="3576202" y="3794692"/>
                  <a:pt x="3571709" y="3792218"/>
                </a:cubicBezTo>
                <a:cubicBezTo>
                  <a:pt x="3567216" y="3789744"/>
                  <a:pt x="3561779" y="3788507"/>
                  <a:pt x="3555398" y="3788507"/>
                </a:cubicBezTo>
                <a:close/>
                <a:moveTo>
                  <a:pt x="3393915" y="3788507"/>
                </a:moveTo>
                <a:cubicBezTo>
                  <a:pt x="3387469" y="3788507"/>
                  <a:pt x="3381641" y="3789630"/>
                  <a:pt x="3376432" y="3791876"/>
                </a:cubicBezTo>
                <a:cubicBezTo>
                  <a:pt x="3371223" y="3794123"/>
                  <a:pt x="3366780" y="3797346"/>
                  <a:pt x="3363101" y="3801545"/>
                </a:cubicBezTo>
                <a:cubicBezTo>
                  <a:pt x="3359422" y="3805745"/>
                  <a:pt x="3356606" y="3810856"/>
                  <a:pt x="3354652" y="3816879"/>
                </a:cubicBezTo>
                <a:cubicBezTo>
                  <a:pt x="3352699" y="3822902"/>
                  <a:pt x="3351722" y="3829690"/>
                  <a:pt x="3351722" y="3837243"/>
                </a:cubicBezTo>
                <a:cubicBezTo>
                  <a:pt x="3351722" y="3845187"/>
                  <a:pt x="3352666" y="3852154"/>
                  <a:pt x="3354555" y="3858144"/>
                </a:cubicBezTo>
                <a:cubicBezTo>
                  <a:pt x="3356443" y="3864135"/>
                  <a:pt x="3359243" y="3869116"/>
                  <a:pt x="3362954" y="3873087"/>
                </a:cubicBezTo>
                <a:cubicBezTo>
                  <a:pt x="3366666" y="3877059"/>
                  <a:pt x="3371240" y="3880055"/>
                  <a:pt x="3376677" y="3882073"/>
                </a:cubicBezTo>
                <a:cubicBezTo>
                  <a:pt x="3382114" y="3884091"/>
                  <a:pt x="3388446" y="3885101"/>
                  <a:pt x="3395673" y="3885101"/>
                </a:cubicBezTo>
                <a:cubicBezTo>
                  <a:pt x="3399840" y="3885101"/>
                  <a:pt x="3403763" y="3884791"/>
                  <a:pt x="3407442" y="3884173"/>
                </a:cubicBezTo>
                <a:cubicBezTo>
                  <a:pt x="3411121" y="3883554"/>
                  <a:pt x="3414360" y="3882854"/>
                  <a:pt x="3417160" y="3882073"/>
                </a:cubicBezTo>
                <a:cubicBezTo>
                  <a:pt x="3419960" y="3881292"/>
                  <a:pt x="3422239" y="3880494"/>
                  <a:pt x="3423997" y="3879680"/>
                </a:cubicBezTo>
                <a:cubicBezTo>
                  <a:pt x="3425755" y="3878866"/>
                  <a:pt x="3426813" y="3878280"/>
                  <a:pt x="3427171" y="3877922"/>
                </a:cubicBezTo>
                <a:cubicBezTo>
                  <a:pt x="3427529" y="3877564"/>
                  <a:pt x="3427822" y="3877190"/>
                  <a:pt x="3428050" y="3876799"/>
                </a:cubicBezTo>
                <a:cubicBezTo>
                  <a:pt x="3428278" y="3876408"/>
                  <a:pt x="3428441" y="3875969"/>
                  <a:pt x="3428539" y="3875480"/>
                </a:cubicBezTo>
                <a:cubicBezTo>
                  <a:pt x="3428636" y="3874992"/>
                  <a:pt x="3428718" y="3874439"/>
                  <a:pt x="3428783" y="3873820"/>
                </a:cubicBezTo>
                <a:cubicBezTo>
                  <a:pt x="3428848" y="3873201"/>
                  <a:pt x="3428880" y="3872469"/>
                  <a:pt x="3428880" y="3871622"/>
                </a:cubicBezTo>
                <a:cubicBezTo>
                  <a:pt x="3428880" y="3870450"/>
                  <a:pt x="3428831" y="3869457"/>
                  <a:pt x="3428733" y="3868644"/>
                </a:cubicBezTo>
                <a:cubicBezTo>
                  <a:pt x="3428635" y="3867830"/>
                  <a:pt x="3428488" y="3867195"/>
                  <a:pt x="3428291" y="3866739"/>
                </a:cubicBezTo>
                <a:cubicBezTo>
                  <a:pt x="3428095" y="3866283"/>
                  <a:pt x="3427817" y="3865941"/>
                  <a:pt x="3427457" y="3865714"/>
                </a:cubicBezTo>
                <a:cubicBezTo>
                  <a:pt x="3427098" y="3865486"/>
                  <a:pt x="3426689" y="3865372"/>
                  <a:pt x="3426231" y="3865372"/>
                </a:cubicBezTo>
                <a:cubicBezTo>
                  <a:pt x="3425446" y="3865372"/>
                  <a:pt x="3424284" y="3865714"/>
                  <a:pt x="3422747" y="3866397"/>
                </a:cubicBezTo>
                <a:cubicBezTo>
                  <a:pt x="3421209" y="3867081"/>
                  <a:pt x="3419246" y="3867846"/>
                  <a:pt x="3416857" y="3868692"/>
                </a:cubicBezTo>
                <a:cubicBezTo>
                  <a:pt x="3414469" y="3869539"/>
                  <a:pt x="3411639" y="3870304"/>
                  <a:pt x="3408368" y="3870988"/>
                </a:cubicBezTo>
                <a:cubicBezTo>
                  <a:pt x="3405096" y="3871671"/>
                  <a:pt x="3401367" y="3872013"/>
                  <a:pt x="3397179" y="3872013"/>
                </a:cubicBezTo>
                <a:cubicBezTo>
                  <a:pt x="3391880" y="3872013"/>
                  <a:pt x="3387398" y="3871264"/>
                  <a:pt x="3383734" y="3869767"/>
                </a:cubicBezTo>
                <a:cubicBezTo>
                  <a:pt x="3380070" y="3868269"/>
                  <a:pt x="3377093" y="3866120"/>
                  <a:pt x="3374803" y="3863321"/>
                </a:cubicBezTo>
                <a:cubicBezTo>
                  <a:pt x="3372513" y="3860521"/>
                  <a:pt x="3370877" y="3857168"/>
                  <a:pt x="3369896" y="3853261"/>
                </a:cubicBezTo>
                <a:cubicBezTo>
                  <a:pt x="3368914" y="3849354"/>
                  <a:pt x="3368424" y="3844959"/>
                  <a:pt x="3368424" y="3840076"/>
                </a:cubicBezTo>
                <a:lnTo>
                  <a:pt x="3426312" y="3840076"/>
                </a:lnTo>
                <a:cubicBezTo>
                  <a:pt x="3427948" y="3840076"/>
                  <a:pt x="3429404" y="3839538"/>
                  <a:pt x="3430679" y="3838464"/>
                </a:cubicBezTo>
                <a:cubicBezTo>
                  <a:pt x="3431954" y="3837390"/>
                  <a:pt x="3432592" y="3835583"/>
                  <a:pt x="3432592" y="3833043"/>
                </a:cubicBezTo>
                <a:lnTo>
                  <a:pt x="3432592" y="3830113"/>
                </a:lnTo>
                <a:cubicBezTo>
                  <a:pt x="3432592" y="3824383"/>
                  <a:pt x="3431859" y="3818995"/>
                  <a:pt x="3430394" y="3813949"/>
                </a:cubicBezTo>
                <a:cubicBezTo>
                  <a:pt x="3428929" y="3808903"/>
                  <a:pt x="3426634" y="3804508"/>
                  <a:pt x="3423509" y="3800764"/>
                </a:cubicBezTo>
                <a:cubicBezTo>
                  <a:pt x="3420383" y="3797020"/>
                  <a:pt x="3416395" y="3794041"/>
                  <a:pt x="3411544" y="3791827"/>
                </a:cubicBezTo>
                <a:cubicBezTo>
                  <a:pt x="3406693" y="3789614"/>
                  <a:pt x="3400817" y="3788507"/>
                  <a:pt x="3393915" y="3788507"/>
                </a:cubicBezTo>
                <a:close/>
                <a:moveTo>
                  <a:pt x="3015259" y="3788507"/>
                </a:moveTo>
                <a:cubicBezTo>
                  <a:pt x="3007771" y="3788507"/>
                  <a:pt x="3001227" y="3789711"/>
                  <a:pt x="2995628" y="3792120"/>
                </a:cubicBezTo>
                <a:cubicBezTo>
                  <a:pt x="2990028" y="3794529"/>
                  <a:pt x="2985356" y="3797915"/>
                  <a:pt x="2981612" y="3802278"/>
                </a:cubicBezTo>
                <a:cubicBezTo>
                  <a:pt x="2977868" y="3806640"/>
                  <a:pt x="2975069" y="3811833"/>
                  <a:pt x="2973213" y="3817856"/>
                </a:cubicBezTo>
                <a:cubicBezTo>
                  <a:pt x="2971357" y="3823879"/>
                  <a:pt x="2970429" y="3830471"/>
                  <a:pt x="2970429" y="3837634"/>
                </a:cubicBezTo>
                <a:cubicBezTo>
                  <a:pt x="2970429" y="3845057"/>
                  <a:pt x="2971308" y="3851698"/>
                  <a:pt x="2973066" y="3857558"/>
                </a:cubicBezTo>
                <a:cubicBezTo>
                  <a:pt x="2974824" y="3863418"/>
                  <a:pt x="2977494" y="3868399"/>
                  <a:pt x="2981075" y="3872501"/>
                </a:cubicBezTo>
                <a:cubicBezTo>
                  <a:pt x="2984656" y="3876604"/>
                  <a:pt x="2989133" y="3879729"/>
                  <a:pt x="2994505" y="3881878"/>
                </a:cubicBezTo>
                <a:cubicBezTo>
                  <a:pt x="2999876" y="3884026"/>
                  <a:pt x="3006176" y="3885101"/>
                  <a:pt x="3013404" y="3885101"/>
                </a:cubicBezTo>
                <a:cubicBezTo>
                  <a:pt x="3020826" y="3885101"/>
                  <a:pt x="3027354" y="3883880"/>
                  <a:pt x="3032986" y="3881438"/>
                </a:cubicBezTo>
                <a:cubicBezTo>
                  <a:pt x="3038618" y="3878996"/>
                  <a:pt x="3043306" y="3875594"/>
                  <a:pt x="3047050" y="3871232"/>
                </a:cubicBezTo>
                <a:cubicBezTo>
                  <a:pt x="3050794" y="3866869"/>
                  <a:pt x="3053610" y="3861677"/>
                  <a:pt x="3055499" y="3855654"/>
                </a:cubicBezTo>
                <a:cubicBezTo>
                  <a:pt x="3057387" y="3849631"/>
                  <a:pt x="3058331" y="3843038"/>
                  <a:pt x="3058331" y="3835876"/>
                </a:cubicBezTo>
                <a:cubicBezTo>
                  <a:pt x="3058331" y="3828518"/>
                  <a:pt x="3057436" y="3821909"/>
                  <a:pt x="3055645" y="3816049"/>
                </a:cubicBezTo>
                <a:cubicBezTo>
                  <a:pt x="3053855" y="3810189"/>
                  <a:pt x="3051169" y="3805208"/>
                  <a:pt x="3047587" y="3801106"/>
                </a:cubicBezTo>
                <a:cubicBezTo>
                  <a:pt x="3044006" y="3797004"/>
                  <a:pt x="3039530" y="3793878"/>
                  <a:pt x="3034158" y="3791730"/>
                </a:cubicBezTo>
                <a:cubicBezTo>
                  <a:pt x="3028786" y="3789581"/>
                  <a:pt x="3022487" y="3788507"/>
                  <a:pt x="3015259" y="3788507"/>
                </a:cubicBezTo>
                <a:close/>
                <a:moveTo>
                  <a:pt x="2860515" y="3788507"/>
                </a:moveTo>
                <a:cubicBezTo>
                  <a:pt x="2854069" y="3788507"/>
                  <a:pt x="2848242" y="3789630"/>
                  <a:pt x="2843033" y="3791876"/>
                </a:cubicBezTo>
                <a:cubicBezTo>
                  <a:pt x="2837824" y="3794123"/>
                  <a:pt x="2833380" y="3797346"/>
                  <a:pt x="2829701" y="3801545"/>
                </a:cubicBezTo>
                <a:cubicBezTo>
                  <a:pt x="2826022" y="3805745"/>
                  <a:pt x="2823206" y="3810856"/>
                  <a:pt x="2821252" y="3816879"/>
                </a:cubicBezTo>
                <a:cubicBezTo>
                  <a:pt x="2819299" y="3822902"/>
                  <a:pt x="2818322" y="3829690"/>
                  <a:pt x="2818322" y="3837243"/>
                </a:cubicBezTo>
                <a:cubicBezTo>
                  <a:pt x="2818322" y="3845187"/>
                  <a:pt x="2819267" y="3852154"/>
                  <a:pt x="2821155" y="3858144"/>
                </a:cubicBezTo>
                <a:cubicBezTo>
                  <a:pt x="2823043" y="3864135"/>
                  <a:pt x="2825843" y="3869116"/>
                  <a:pt x="2829554" y="3873087"/>
                </a:cubicBezTo>
                <a:cubicBezTo>
                  <a:pt x="2833266" y="3877059"/>
                  <a:pt x="2837840" y="3880055"/>
                  <a:pt x="2843277" y="3882073"/>
                </a:cubicBezTo>
                <a:cubicBezTo>
                  <a:pt x="2848714" y="3884091"/>
                  <a:pt x="2855046" y="3885101"/>
                  <a:pt x="2862273" y="3885101"/>
                </a:cubicBezTo>
                <a:cubicBezTo>
                  <a:pt x="2866440" y="3885101"/>
                  <a:pt x="2870363" y="3884791"/>
                  <a:pt x="2874042" y="3884173"/>
                </a:cubicBezTo>
                <a:cubicBezTo>
                  <a:pt x="2877721" y="3883554"/>
                  <a:pt x="2880960" y="3882854"/>
                  <a:pt x="2883760" y="3882073"/>
                </a:cubicBezTo>
                <a:cubicBezTo>
                  <a:pt x="2886560" y="3881292"/>
                  <a:pt x="2888839" y="3880494"/>
                  <a:pt x="2890597" y="3879680"/>
                </a:cubicBezTo>
                <a:cubicBezTo>
                  <a:pt x="2892355" y="3878866"/>
                  <a:pt x="2893413" y="3878280"/>
                  <a:pt x="2893771" y="3877922"/>
                </a:cubicBezTo>
                <a:cubicBezTo>
                  <a:pt x="2894129" y="3877564"/>
                  <a:pt x="2894422" y="3877190"/>
                  <a:pt x="2894650" y="3876799"/>
                </a:cubicBezTo>
                <a:cubicBezTo>
                  <a:pt x="2894878" y="3876408"/>
                  <a:pt x="2895041" y="3875969"/>
                  <a:pt x="2895139" y="3875480"/>
                </a:cubicBezTo>
                <a:cubicBezTo>
                  <a:pt x="2895236" y="3874992"/>
                  <a:pt x="2895318" y="3874439"/>
                  <a:pt x="2895383" y="3873820"/>
                </a:cubicBezTo>
                <a:cubicBezTo>
                  <a:pt x="2895448" y="3873201"/>
                  <a:pt x="2895480" y="3872469"/>
                  <a:pt x="2895480" y="3871622"/>
                </a:cubicBezTo>
                <a:cubicBezTo>
                  <a:pt x="2895480" y="3870450"/>
                  <a:pt x="2895431" y="3869457"/>
                  <a:pt x="2895333" y="3868644"/>
                </a:cubicBezTo>
                <a:cubicBezTo>
                  <a:pt x="2895235" y="3867830"/>
                  <a:pt x="2895088" y="3867195"/>
                  <a:pt x="2894891" y="3866739"/>
                </a:cubicBezTo>
                <a:cubicBezTo>
                  <a:pt x="2894695" y="3866283"/>
                  <a:pt x="2894417" y="3865941"/>
                  <a:pt x="2894057" y="3865714"/>
                </a:cubicBezTo>
                <a:cubicBezTo>
                  <a:pt x="2893698" y="3865486"/>
                  <a:pt x="2893289" y="3865372"/>
                  <a:pt x="2892831" y="3865372"/>
                </a:cubicBezTo>
                <a:cubicBezTo>
                  <a:pt x="2892046" y="3865372"/>
                  <a:pt x="2890884" y="3865714"/>
                  <a:pt x="2889346" y="3866397"/>
                </a:cubicBezTo>
                <a:cubicBezTo>
                  <a:pt x="2887809" y="3867081"/>
                  <a:pt x="2885846" y="3867846"/>
                  <a:pt x="2883457" y="3868692"/>
                </a:cubicBezTo>
                <a:cubicBezTo>
                  <a:pt x="2881069" y="3869539"/>
                  <a:pt x="2878239" y="3870304"/>
                  <a:pt x="2874968" y="3870988"/>
                </a:cubicBezTo>
                <a:cubicBezTo>
                  <a:pt x="2871696" y="3871671"/>
                  <a:pt x="2867967" y="3872013"/>
                  <a:pt x="2863779" y="3872013"/>
                </a:cubicBezTo>
                <a:cubicBezTo>
                  <a:pt x="2858480" y="3872013"/>
                  <a:pt x="2853998" y="3871264"/>
                  <a:pt x="2850334" y="3869767"/>
                </a:cubicBezTo>
                <a:cubicBezTo>
                  <a:pt x="2846670" y="3868269"/>
                  <a:pt x="2843693" y="3866120"/>
                  <a:pt x="2841403" y="3863321"/>
                </a:cubicBezTo>
                <a:cubicBezTo>
                  <a:pt x="2839113" y="3860521"/>
                  <a:pt x="2837477" y="3857168"/>
                  <a:pt x="2836496" y="3853261"/>
                </a:cubicBezTo>
                <a:cubicBezTo>
                  <a:pt x="2835514" y="3849354"/>
                  <a:pt x="2835024" y="3844959"/>
                  <a:pt x="2835024" y="3840076"/>
                </a:cubicBezTo>
                <a:lnTo>
                  <a:pt x="2892912" y="3840076"/>
                </a:lnTo>
                <a:cubicBezTo>
                  <a:pt x="2894548" y="3840076"/>
                  <a:pt x="2896004" y="3839538"/>
                  <a:pt x="2897279" y="3838464"/>
                </a:cubicBezTo>
                <a:cubicBezTo>
                  <a:pt x="2898554" y="3837390"/>
                  <a:pt x="2899192" y="3835583"/>
                  <a:pt x="2899192" y="3833043"/>
                </a:cubicBezTo>
                <a:lnTo>
                  <a:pt x="2899192" y="3830113"/>
                </a:lnTo>
                <a:cubicBezTo>
                  <a:pt x="2899192" y="3824383"/>
                  <a:pt x="2898459" y="3818995"/>
                  <a:pt x="2896994" y="3813949"/>
                </a:cubicBezTo>
                <a:cubicBezTo>
                  <a:pt x="2895529" y="3808903"/>
                  <a:pt x="2893234" y="3804508"/>
                  <a:pt x="2890109" y="3800764"/>
                </a:cubicBezTo>
                <a:cubicBezTo>
                  <a:pt x="2886983" y="3797020"/>
                  <a:pt x="2882995" y="3794041"/>
                  <a:pt x="2878144" y="3791827"/>
                </a:cubicBezTo>
                <a:cubicBezTo>
                  <a:pt x="2873293" y="3789614"/>
                  <a:pt x="2867417" y="3788507"/>
                  <a:pt x="2860515" y="3788507"/>
                </a:cubicBezTo>
                <a:close/>
                <a:moveTo>
                  <a:pt x="2662737" y="3788507"/>
                </a:moveTo>
                <a:cubicBezTo>
                  <a:pt x="2660848" y="3788507"/>
                  <a:pt x="2658976" y="3788751"/>
                  <a:pt x="2657121" y="3789239"/>
                </a:cubicBezTo>
                <a:cubicBezTo>
                  <a:pt x="2655265" y="3789727"/>
                  <a:pt x="2653393" y="3790606"/>
                  <a:pt x="2651505" y="3791876"/>
                </a:cubicBezTo>
                <a:cubicBezTo>
                  <a:pt x="2649616" y="3793146"/>
                  <a:pt x="2647614" y="3794888"/>
                  <a:pt x="2645498" y="3797101"/>
                </a:cubicBezTo>
                <a:cubicBezTo>
                  <a:pt x="2643382" y="3799315"/>
                  <a:pt x="2641119" y="3802180"/>
                  <a:pt x="2638710" y="3805696"/>
                </a:cubicBezTo>
                <a:lnTo>
                  <a:pt x="2638710" y="3792902"/>
                </a:lnTo>
                <a:cubicBezTo>
                  <a:pt x="2638710" y="3792381"/>
                  <a:pt x="2638596" y="3791941"/>
                  <a:pt x="2638368" y="3791583"/>
                </a:cubicBezTo>
                <a:cubicBezTo>
                  <a:pt x="2638140" y="3791225"/>
                  <a:pt x="2637766" y="3790899"/>
                  <a:pt x="2637245" y="3790606"/>
                </a:cubicBezTo>
                <a:cubicBezTo>
                  <a:pt x="2636724" y="3790313"/>
                  <a:pt x="2635992" y="3790118"/>
                  <a:pt x="2635048" y="3790020"/>
                </a:cubicBezTo>
                <a:cubicBezTo>
                  <a:pt x="2634103" y="3789923"/>
                  <a:pt x="2632915" y="3789874"/>
                  <a:pt x="2631483" y="3789874"/>
                </a:cubicBezTo>
                <a:cubicBezTo>
                  <a:pt x="2629985" y="3789874"/>
                  <a:pt x="2628780" y="3789923"/>
                  <a:pt x="2627869" y="3790020"/>
                </a:cubicBezTo>
                <a:cubicBezTo>
                  <a:pt x="2626957" y="3790118"/>
                  <a:pt x="2626209" y="3790313"/>
                  <a:pt x="2625623" y="3790606"/>
                </a:cubicBezTo>
                <a:cubicBezTo>
                  <a:pt x="2625037" y="3790899"/>
                  <a:pt x="2624646" y="3791225"/>
                  <a:pt x="2624451" y="3791583"/>
                </a:cubicBezTo>
                <a:cubicBezTo>
                  <a:pt x="2624255" y="3791941"/>
                  <a:pt x="2624158" y="3792381"/>
                  <a:pt x="2624158" y="3792902"/>
                </a:cubicBezTo>
                <a:lnTo>
                  <a:pt x="2624158" y="3880803"/>
                </a:lnTo>
                <a:cubicBezTo>
                  <a:pt x="2624158" y="3881324"/>
                  <a:pt x="2624271" y="3881764"/>
                  <a:pt x="2624499" y="3882122"/>
                </a:cubicBezTo>
                <a:cubicBezTo>
                  <a:pt x="2624727" y="3882480"/>
                  <a:pt x="2625150" y="3882789"/>
                  <a:pt x="2625769" y="3883050"/>
                </a:cubicBezTo>
                <a:cubicBezTo>
                  <a:pt x="2626388" y="3883310"/>
                  <a:pt x="2627218" y="3883505"/>
                  <a:pt x="2628260" y="3883636"/>
                </a:cubicBezTo>
                <a:cubicBezTo>
                  <a:pt x="2629301" y="3883766"/>
                  <a:pt x="2630604" y="3883831"/>
                  <a:pt x="2632166" y="3883831"/>
                </a:cubicBezTo>
                <a:cubicBezTo>
                  <a:pt x="2633794" y="3883831"/>
                  <a:pt x="2635129" y="3883766"/>
                  <a:pt x="2636171" y="3883636"/>
                </a:cubicBezTo>
                <a:cubicBezTo>
                  <a:pt x="2637213" y="3883505"/>
                  <a:pt x="2638026" y="3883310"/>
                  <a:pt x="2638612" y="3883050"/>
                </a:cubicBezTo>
                <a:cubicBezTo>
                  <a:pt x="2639198" y="3882789"/>
                  <a:pt x="2639622" y="3882480"/>
                  <a:pt x="2639882" y="3882122"/>
                </a:cubicBezTo>
                <a:cubicBezTo>
                  <a:pt x="2640143" y="3881764"/>
                  <a:pt x="2640273" y="3881324"/>
                  <a:pt x="2640273" y="3880803"/>
                </a:cubicBezTo>
                <a:lnTo>
                  <a:pt x="2640273" y="3822984"/>
                </a:lnTo>
                <a:cubicBezTo>
                  <a:pt x="2642552" y="3819402"/>
                  <a:pt x="2644635" y="3816375"/>
                  <a:pt x="2646524" y="3813900"/>
                </a:cubicBezTo>
                <a:cubicBezTo>
                  <a:pt x="2648412" y="3811426"/>
                  <a:pt x="2650219" y="3809440"/>
                  <a:pt x="2651944" y="3807943"/>
                </a:cubicBezTo>
                <a:cubicBezTo>
                  <a:pt x="2653670" y="3806445"/>
                  <a:pt x="2655314" y="3805371"/>
                  <a:pt x="2656876" y="3804720"/>
                </a:cubicBezTo>
                <a:cubicBezTo>
                  <a:pt x="2658439" y="3804068"/>
                  <a:pt x="2660034" y="3803743"/>
                  <a:pt x="2661662" y="3803743"/>
                </a:cubicBezTo>
                <a:cubicBezTo>
                  <a:pt x="2663030" y="3803743"/>
                  <a:pt x="2664299" y="3803873"/>
                  <a:pt x="2665471" y="3804134"/>
                </a:cubicBezTo>
                <a:cubicBezTo>
                  <a:pt x="2666643" y="3804394"/>
                  <a:pt x="2667701" y="3804671"/>
                  <a:pt x="2668646" y="3804964"/>
                </a:cubicBezTo>
                <a:cubicBezTo>
                  <a:pt x="2669590" y="3805257"/>
                  <a:pt x="2670436" y="3805550"/>
                  <a:pt x="2671185" y="3805843"/>
                </a:cubicBezTo>
                <a:cubicBezTo>
                  <a:pt x="2671934" y="3806136"/>
                  <a:pt x="2672569" y="3806282"/>
                  <a:pt x="2673089" y="3806282"/>
                </a:cubicBezTo>
                <a:cubicBezTo>
                  <a:pt x="2673610" y="3806282"/>
                  <a:pt x="2674017" y="3806136"/>
                  <a:pt x="2674310" y="3805843"/>
                </a:cubicBezTo>
                <a:cubicBezTo>
                  <a:pt x="2674603" y="3805550"/>
                  <a:pt x="2674847" y="3805127"/>
                  <a:pt x="2675043" y="3804573"/>
                </a:cubicBezTo>
                <a:cubicBezTo>
                  <a:pt x="2675238" y="3804020"/>
                  <a:pt x="2675368" y="3803255"/>
                  <a:pt x="2675433" y="3802278"/>
                </a:cubicBezTo>
                <a:cubicBezTo>
                  <a:pt x="2675499" y="3801301"/>
                  <a:pt x="2675531" y="3800097"/>
                  <a:pt x="2675531" y="3798664"/>
                </a:cubicBezTo>
                <a:cubicBezTo>
                  <a:pt x="2675531" y="3797167"/>
                  <a:pt x="2675515" y="3795978"/>
                  <a:pt x="2675482" y="3795099"/>
                </a:cubicBezTo>
                <a:cubicBezTo>
                  <a:pt x="2675450" y="3794220"/>
                  <a:pt x="2675385" y="3793553"/>
                  <a:pt x="2675287" y="3793097"/>
                </a:cubicBezTo>
                <a:cubicBezTo>
                  <a:pt x="2675189" y="3792641"/>
                  <a:pt x="2675075" y="3792267"/>
                  <a:pt x="2674945" y="3791974"/>
                </a:cubicBezTo>
                <a:cubicBezTo>
                  <a:pt x="2674815" y="3791681"/>
                  <a:pt x="2674554" y="3791372"/>
                  <a:pt x="2674164" y="3791046"/>
                </a:cubicBezTo>
                <a:cubicBezTo>
                  <a:pt x="2673773" y="3790720"/>
                  <a:pt x="2673106" y="3790395"/>
                  <a:pt x="2672162" y="3790069"/>
                </a:cubicBezTo>
                <a:cubicBezTo>
                  <a:pt x="2671217" y="3789744"/>
                  <a:pt x="2670159" y="3789451"/>
                  <a:pt x="2668987" y="3789190"/>
                </a:cubicBezTo>
                <a:cubicBezTo>
                  <a:pt x="2667815" y="3788930"/>
                  <a:pt x="2666692" y="3788751"/>
                  <a:pt x="2665618" y="3788653"/>
                </a:cubicBezTo>
                <a:cubicBezTo>
                  <a:pt x="2664543" y="3788555"/>
                  <a:pt x="2663583" y="3788507"/>
                  <a:pt x="2662737" y="3788507"/>
                </a:cubicBezTo>
                <a:close/>
                <a:moveTo>
                  <a:pt x="2564798" y="3788507"/>
                </a:moveTo>
                <a:cubicBezTo>
                  <a:pt x="2561868" y="3788507"/>
                  <a:pt x="2559085" y="3788848"/>
                  <a:pt x="2556448" y="3789532"/>
                </a:cubicBezTo>
                <a:cubicBezTo>
                  <a:pt x="2553811" y="3790216"/>
                  <a:pt x="2551239" y="3791225"/>
                  <a:pt x="2548732" y="3792560"/>
                </a:cubicBezTo>
                <a:cubicBezTo>
                  <a:pt x="2546225" y="3793895"/>
                  <a:pt x="2543735" y="3795571"/>
                  <a:pt x="2541261" y="3797590"/>
                </a:cubicBezTo>
                <a:cubicBezTo>
                  <a:pt x="2538786" y="3799608"/>
                  <a:pt x="2536214" y="3801985"/>
                  <a:pt x="2533544" y="3804720"/>
                </a:cubicBezTo>
                <a:lnTo>
                  <a:pt x="2533544" y="3792902"/>
                </a:lnTo>
                <a:cubicBezTo>
                  <a:pt x="2533544" y="3792316"/>
                  <a:pt x="2533431" y="3791844"/>
                  <a:pt x="2533203" y="3791485"/>
                </a:cubicBezTo>
                <a:cubicBezTo>
                  <a:pt x="2532975" y="3791127"/>
                  <a:pt x="2532568" y="3790818"/>
                  <a:pt x="2531982" y="3790558"/>
                </a:cubicBezTo>
                <a:cubicBezTo>
                  <a:pt x="2531396" y="3790297"/>
                  <a:pt x="2530663" y="3790118"/>
                  <a:pt x="2529784" y="3790020"/>
                </a:cubicBezTo>
                <a:cubicBezTo>
                  <a:pt x="2528905" y="3789923"/>
                  <a:pt x="2527782" y="3789874"/>
                  <a:pt x="2526415" y="3789874"/>
                </a:cubicBezTo>
                <a:cubicBezTo>
                  <a:pt x="2525113" y="3789874"/>
                  <a:pt x="2524006" y="3789923"/>
                  <a:pt x="2523094" y="3790020"/>
                </a:cubicBezTo>
                <a:cubicBezTo>
                  <a:pt x="2522183" y="3790118"/>
                  <a:pt x="2521434" y="3790297"/>
                  <a:pt x="2520848" y="3790558"/>
                </a:cubicBezTo>
                <a:cubicBezTo>
                  <a:pt x="2520262" y="3790818"/>
                  <a:pt x="2519871" y="3791127"/>
                  <a:pt x="2519676" y="3791485"/>
                </a:cubicBezTo>
                <a:cubicBezTo>
                  <a:pt x="2519481" y="3791844"/>
                  <a:pt x="2519383" y="3792316"/>
                  <a:pt x="2519383" y="3792902"/>
                </a:cubicBezTo>
                <a:lnTo>
                  <a:pt x="2519383" y="3915671"/>
                </a:lnTo>
                <a:cubicBezTo>
                  <a:pt x="2519383" y="3916192"/>
                  <a:pt x="2519497" y="3916648"/>
                  <a:pt x="2519724" y="3917038"/>
                </a:cubicBezTo>
                <a:cubicBezTo>
                  <a:pt x="2519952" y="3917429"/>
                  <a:pt x="2520376" y="3917755"/>
                  <a:pt x="2520994" y="3918015"/>
                </a:cubicBezTo>
                <a:cubicBezTo>
                  <a:pt x="2521613" y="3918275"/>
                  <a:pt x="2522443" y="3918471"/>
                  <a:pt x="2523485" y="3918601"/>
                </a:cubicBezTo>
                <a:cubicBezTo>
                  <a:pt x="2524527" y="3918731"/>
                  <a:pt x="2525829" y="3918796"/>
                  <a:pt x="2527391" y="3918796"/>
                </a:cubicBezTo>
                <a:cubicBezTo>
                  <a:pt x="2529019" y="3918796"/>
                  <a:pt x="2530354" y="3918731"/>
                  <a:pt x="2531396" y="3918601"/>
                </a:cubicBezTo>
                <a:cubicBezTo>
                  <a:pt x="2532438" y="3918471"/>
                  <a:pt x="2533252" y="3918275"/>
                  <a:pt x="2533837" y="3918015"/>
                </a:cubicBezTo>
                <a:cubicBezTo>
                  <a:pt x="2534424" y="3917755"/>
                  <a:pt x="2534847" y="3917429"/>
                  <a:pt x="2535107" y="3917038"/>
                </a:cubicBezTo>
                <a:cubicBezTo>
                  <a:pt x="2535368" y="3916648"/>
                  <a:pt x="2535498" y="3916192"/>
                  <a:pt x="2535498" y="3915671"/>
                </a:cubicBezTo>
                <a:lnTo>
                  <a:pt x="2535498" y="3871720"/>
                </a:lnTo>
                <a:cubicBezTo>
                  <a:pt x="2537842" y="3873999"/>
                  <a:pt x="2540056" y="3875985"/>
                  <a:pt x="2542140" y="3877678"/>
                </a:cubicBezTo>
                <a:cubicBezTo>
                  <a:pt x="2544223" y="3879371"/>
                  <a:pt x="2546323" y="3880771"/>
                  <a:pt x="2548439" y="3881878"/>
                </a:cubicBezTo>
                <a:cubicBezTo>
                  <a:pt x="2550555" y="3882985"/>
                  <a:pt x="2552720" y="3883798"/>
                  <a:pt x="2554934" y="3884319"/>
                </a:cubicBezTo>
                <a:cubicBezTo>
                  <a:pt x="2557148" y="3884840"/>
                  <a:pt x="2559557" y="3885101"/>
                  <a:pt x="2562161" y="3885101"/>
                </a:cubicBezTo>
                <a:cubicBezTo>
                  <a:pt x="2568282" y="3885101"/>
                  <a:pt x="2573719" y="3883945"/>
                  <a:pt x="2578472" y="3881633"/>
                </a:cubicBezTo>
                <a:cubicBezTo>
                  <a:pt x="2583225" y="3879322"/>
                  <a:pt x="2587213" y="3876034"/>
                  <a:pt x="2590436" y="3871769"/>
                </a:cubicBezTo>
                <a:cubicBezTo>
                  <a:pt x="2593659" y="3867504"/>
                  <a:pt x="2596101" y="3862311"/>
                  <a:pt x="2597761" y="3856191"/>
                </a:cubicBezTo>
                <a:cubicBezTo>
                  <a:pt x="2599422" y="3850070"/>
                  <a:pt x="2600252" y="3843168"/>
                  <a:pt x="2600252" y="3835485"/>
                </a:cubicBezTo>
                <a:cubicBezTo>
                  <a:pt x="2600252" y="3829104"/>
                  <a:pt x="2599601" y="3823065"/>
                  <a:pt x="2598299" y="3817368"/>
                </a:cubicBezTo>
                <a:cubicBezTo>
                  <a:pt x="2596996" y="3811670"/>
                  <a:pt x="2594929" y="3806673"/>
                  <a:pt x="2592097" y="3802376"/>
                </a:cubicBezTo>
                <a:cubicBezTo>
                  <a:pt x="2589264" y="3798078"/>
                  <a:pt x="2585602" y="3794692"/>
                  <a:pt x="2581109" y="3792218"/>
                </a:cubicBezTo>
                <a:cubicBezTo>
                  <a:pt x="2576616" y="3789744"/>
                  <a:pt x="2571179" y="3788507"/>
                  <a:pt x="2564798" y="3788507"/>
                </a:cubicBezTo>
                <a:close/>
                <a:moveTo>
                  <a:pt x="2346509" y="3788507"/>
                </a:moveTo>
                <a:cubicBezTo>
                  <a:pt x="2341170" y="3788507"/>
                  <a:pt x="2336498" y="3789223"/>
                  <a:pt x="2332494" y="3790655"/>
                </a:cubicBezTo>
                <a:cubicBezTo>
                  <a:pt x="2328490" y="3792088"/>
                  <a:pt x="2325153" y="3793992"/>
                  <a:pt x="2322483" y="3796369"/>
                </a:cubicBezTo>
                <a:cubicBezTo>
                  <a:pt x="2319814" y="3798746"/>
                  <a:pt x="2317812" y="3801513"/>
                  <a:pt x="2316477" y="3804671"/>
                </a:cubicBezTo>
                <a:cubicBezTo>
                  <a:pt x="2315142" y="3807829"/>
                  <a:pt x="2314475" y="3811133"/>
                  <a:pt x="2314475" y="3814584"/>
                </a:cubicBezTo>
                <a:cubicBezTo>
                  <a:pt x="2314475" y="3818491"/>
                  <a:pt x="2315109" y="3821844"/>
                  <a:pt x="2316379" y="3824644"/>
                </a:cubicBezTo>
                <a:cubicBezTo>
                  <a:pt x="2317648" y="3827444"/>
                  <a:pt x="2319325" y="3829853"/>
                  <a:pt x="2321409" y="3831871"/>
                </a:cubicBezTo>
                <a:cubicBezTo>
                  <a:pt x="2323493" y="3833890"/>
                  <a:pt x="2325853" y="3835599"/>
                  <a:pt x="2328490" y="3836999"/>
                </a:cubicBezTo>
                <a:cubicBezTo>
                  <a:pt x="2331127" y="3838399"/>
                  <a:pt x="2333829" y="3839652"/>
                  <a:pt x="2336596" y="3840759"/>
                </a:cubicBezTo>
                <a:cubicBezTo>
                  <a:pt x="2339363" y="3841866"/>
                  <a:pt x="2342049" y="3842924"/>
                  <a:pt x="2344654" y="3843933"/>
                </a:cubicBezTo>
                <a:cubicBezTo>
                  <a:pt x="2347258" y="3844943"/>
                  <a:pt x="2349603" y="3846098"/>
                  <a:pt x="2351686" y="3847401"/>
                </a:cubicBezTo>
                <a:cubicBezTo>
                  <a:pt x="2353769" y="3848703"/>
                  <a:pt x="2355446" y="3850201"/>
                  <a:pt x="2356716" y="3851893"/>
                </a:cubicBezTo>
                <a:cubicBezTo>
                  <a:pt x="2357986" y="3853586"/>
                  <a:pt x="2358621" y="3855670"/>
                  <a:pt x="2358621" y="3858144"/>
                </a:cubicBezTo>
                <a:cubicBezTo>
                  <a:pt x="2358621" y="3860553"/>
                  <a:pt x="2358181" y="3862637"/>
                  <a:pt x="2357302" y="3864395"/>
                </a:cubicBezTo>
                <a:cubicBezTo>
                  <a:pt x="2356423" y="3866153"/>
                  <a:pt x="2355170" y="3867602"/>
                  <a:pt x="2353542" y="3868741"/>
                </a:cubicBezTo>
                <a:cubicBezTo>
                  <a:pt x="2351914" y="3869881"/>
                  <a:pt x="2349993" y="3870743"/>
                  <a:pt x="2347780" y="3871329"/>
                </a:cubicBezTo>
                <a:cubicBezTo>
                  <a:pt x="2345565" y="3871915"/>
                  <a:pt x="2343091" y="3872208"/>
                  <a:pt x="2340356" y="3872208"/>
                </a:cubicBezTo>
                <a:cubicBezTo>
                  <a:pt x="2336711" y="3872208"/>
                  <a:pt x="2333487" y="3871769"/>
                  <a:pt x="2330688" y="3870890"/>
                </a:cubicBezTo>
                <a:cubicBezTo>
                  <a:pt x="2327888" y="3870011"/>
                  <a:pt x="2325462" y="3869051"/>
                  <a:pt x="2323411" y="3868009"/>
                </a:cubicBezTo>
                <a:cubicBezTo>
                  <a:pt x="2321360" y="3866967"/>
                  <a:pt x="2319634" y="3866007"/>
                  <a:pt x="2318235" y="3865128"/>
                </a:cubicBezTo>
                <a:cubicBezTo>
                  <a:pt x="2316835" y="3864248"/>
                  <a:pt x="2315776" y="3863809"/>
                  <a:pt x="2315060" y="3863809"/>
                </a:cubicBezTo>
                <a:cubicBezTo>
                  <a:pt x="2314605" y="3863809"/>
                  <a:pt x="2314197" y="3863923"/>
                  <a:pt x="2313839" y="3864151"/>
                </a:cubicBezTo>
                <a:cubicBezTo>
                  <a:pt x="2313481" y="3864379"/>
                  <a:pt x="2313205" y="3864753"/>
                  <a:pt x="2313009" y="3865274"/>
                </a:cubicBezTo>
                <a:cubicBezTo>
                  <a:pt x="2312814" y="3865795"/>
                  <a:pt x="2312651" y="3866479"/>
                  <a:pt x="2312521" y="3867325"/>
                </a:cubicBezTo>
                <a:cubicBezTo>
                  <a:pt x="2312391" y="3868172"/>
                  <a:pt x="2312325" y="3869213"/>
                  <a:pt x="2312325" y="3870450"/>
                </a:cubicBezTo>
                <a:cubicBezTo>
                  <a:pt x="2312325" y="3872469"/>
                  <a:pt x="2312489" y="3874064"/>
                  <a:pt x="2312814" y="3875236"/>
                </a:cubicBezTo>
                <a:cubicBezTo>
                  <a:pt x="2313139" y="3876408"/>
                  <a:pt x="2313661" y="3877320"/>
                  <a:pt x="2314377" y="3877971"/>
                </a:cubicBezTo>
                <a:cubicBezTo>
                  <a:pt x="2315093" y="3878622"/>
                  <a:pt x="2316233" y="3879355"/>
                  <a:pt x="2317795" y="3880168"/>
                </a:cubicBezTo>
                <a:cubicBezTo>
                  <a:pt x="2319358" y="3880982"/>
                  <a:pt x="2321262" y="3881764"/>
                  <a:pt x="2323509" y="3882512"/>
                </a:cubicBezTo>
                <a:cubicBezTo>
                  <a:pt x="2325755" y="3883261"/>
                  <a:pt x="2328294" y="3883880"/>
                  <a:pt x="2331127" y="3884368"/>
                </a:cubicBezTo>
                <a:cubicBezTo>
                  <a:pt x="2333960" y="3884857"/>
                  <a:pt x="2336938" y="3885101"/>
                  <a:pt x="2340063" y="3885101"/>
                </a:cubicBezTo>
                <a:cubicBezTo>
                  <a:pt x="2345142" y="3885101"/>
                  <a:pt x="2349798" y="3884482"/>
                  <a:pt x="2354030" y="3883245"/>
                </a:cubicBezTo>
                <a:cubicBezTo>
                  <a:pt x="2358262" y="3882008"/>
                  <a:pt x="2361909" y="3880185"/>
                  <a:pt x="2364969" y="3877776"/>
                </a:cubicBezTo>
                <a:cubicBezTo>
                  <a:pt x="2368029" y="3875366"/>
                  <a:pt x="2370390" y="3872404"/>
                  <a:pt x="2372050" y="3868888"/>
                </a:cubicBezTo>
                <a:cubicBezTo>
                  <a:pt x="2373711" y="3865372"/>
                  <a:pt x="2374540" y="3861367"/>
                  <a:pt x="2374540" y="3856875"/>
                </a:cubicBezTo>
                <a:cubicBezTo>
                  <a:pt x="2374540" y="3853098"/>
                  <a:pt x="2373905" y="3849842"/>
                  <a:pt x="2372636" y="3847108"/>
                </a:cubicBezTo>
                <a:cubicBezTo>
                  <a:pt x="2371366" y="3844373"/>
                  <a:pt x="2369690" y="3842029"/>
                  <a:pt x="2367606" y="3840076"/>
                </a:cubicBezTo>
                <a:cubicBezTo>
                  <a:pt x="2365522" y="3838122"/>
                  <a:pt x="2363130" y="3836462"/>
                  <a:pt x="2360428" y="3835094"/>
                </a:cubicBezTo>
                <a:cubicBezTo>
                  <a:pt x="2357725" y="3833727"/>
                  <a:pt x="2354991" y="3832490"/>
                  <a:pt x="2352223" y="3831383"/>
                </a:cubicBezTo>
                <a:cubicBezTo>
                  <a:pt x="2349456" y="3830276"/>
                  <a:pt x="2346737" y="3829202"/>
                  <a:pt x="2344068" y="3828160"/>
                </a:cubicBezTo>
                <a:cubicBezTo>
                  <a:pt x="2341399" y="3827118"/>
                  <a:pt x="2339022" y="3825946"/>
                  <a:pt x="2336938" y="3824644"/>
                </a:cubicBezTo>
                <a:cubicBezTo>
                  <a:pt x="2334854" y="3823342"/>
                  <a:pt x="2333161" y="3821828"/>
                  <a:pt x="2331859" y="3820102"/>
                </a:cubicBezTo>
                <a:cubicBezTo>
                  <a:pt x="2330557" y="3818377"/>
                  <a:pt x="2329906" y="3816244"/>
                  <a:pt x="2329906" y="3813705"/>
                </a:cubicBezTo>
                <a:cubicBezTo>
                  <a:pt x="2329906" y="3811882"/>
                  <a:pt x="2330248" y="3810189"/>
                  <a:pt x="2330931" y="3808626"/>
                </a:cubicBezTo>
                <a:cubicBezTo>
                  <a:pt x="2331615" y="3807064"/>
                  <a:pt x="2332624" y="3805713"/>
                  <a:pt x="2333960" y="3804573"/>
                </a:cubicBezTo>
                <a:cubicBezTo>
                  <a:pt x="2335294" y="3803434"/>
                  <a:pt x="2337003" y="3802555"/>
                  <a:pt x="2339087" y="3801936"/>
                </a:cubicBezTo>
                <a:cubicBezTo>
                  <a:pt x="2341170" y="3801317"/>
                  <a:pt x="2343580" y="3801008"/>
                  <a:pt x="2346314" y="3801008"/>
                </a:cubicBezTo>
                <a:cubicBezTo>
                  <a:pt x="2349374" y="3801008"/>
                  <a:pt x="2352093" y="3801366"/>
                  <a:pt x="2354469" y="3802083"/>
                </a:cubicBezTo>
                <a:cubicBezTo>
                  <a:pt x="2356846" y="3802799"/>
                  <a:pt x="2358913" y="3803564"/>
                  <a:pt x="2360672" y="3804378"/>
                </a:cubicBezTo>
                <a:cubicBezTo>
                  <a:pt x="2362430" y="3805192"/>
                  <a:pt x="2363862" y="3805957"/>
                  <a:pt x="2364969" y="3806673"/>
                </a:cubicBezTo>
                <a:cubicBezTo>
                  <a:pt x="2366076" y="3807389"/>
                  <a:pt x="2366922" y="3807747"/>
                  <a:pt x="2367509" y="3807747"/>
                </a:cubicBezTo>
                <a:cubicBezTo>
                  <a:pt x="2367899" y="3807747"/>
                  <a:pt x="2368257" y="3807633"/>
                  <a:pt x="2368582" y="3807405"/>
                </a:cubicBezTo>
                <a:cubicBezTo>
                  <a:pt x="2368908" y="3807178"/>
                  <a:pt x="2369185" y="3806803"/>
                  <a:pt x="2369413" y="3806282"/>
                </a:cubicBezTo>
                <a:cubicBezTo>
                  <a:pt x="2369641" y="3805761"/>
                  <a:pt x="2369803" y="3805094"/>
                  <a:pt x="2369901" y="3804280"/>
                </a:cubicBezTo>
                <a:cubicBezTo>
                  <a:pt x="2369999" y="3803466"/>
                  <a:pt x="2370048" y="3802506"/>
                  <a:pt x="2370048" y="3801399"/>
                </a:cubicBezTo>
                <a:cubicBezTo>
                  <a:pt x="2370048" y="3800357"/>
                  <a:pt x="2369999" y="3799478"/>
                  <a:pt x="2369901" y="3798762"/>
                </a:cubicBezTo>
                <a:cubicBezTo>
                  <a:pt x="2369803" y="3798046"/>
                  <a:pt x="2369706" y="3797443"/>
                  <a:pt x="2369608" y="3796955"/>
                </a:cubicBezTo>
                <a:cubicBezTo>
                  <a:pt x="2369510" y="3796467"/>
                  <a:pt x="2369348" y="3796027"/>
                  <a:pt x="2369120" y="3795636"/>
                </a:cubicBezTo>
                <a:cubicBezTo>
                  <a:pt x="2368892" y="3795246"/>
                  <a:pt x="2368436" y="3794790"/>
                  <a:pt x="2367753" y="3794269"/>
                </a:cubicBezTo>
                <a:cubicBezTo>
                  <a:pt x="2367069" y="3793748"/>
                  <a:pt x="2366060" y="3793146"/>
                  <a:pt x="2364725" y="3792462"/>
                </a:cubicBezTo>
                <a:cubicBezTo>
                  <a:pt x="2363390" y="3791778"/>
                  <a:pt x="2361778" y="3791144"/>
                  <a:pt x="2359890" y="3790558"/>
                </a:cubicBezTo>
                <a:cubicBezTo>
                  <a:pt x="2358002" y="3789972"/>
                  <a:pt x="2355886" y="3789483"/>
                  <a:pt x="2353542" y="3789093"/>
                </a:cubicBezTo>
                <a:cubicBezTo>
                  <a:pt x="2351197" y="3788702"/>
                  <a:pt x="2348854" y="3788507"/>
                  <a:pt x="2346509" y="3788507"/>
                </a:cubicBezTo>
                <a:close/>
                <a:moveTo>
                  <a:pt x="2260441" y="3788507"/>
                </a:moveTo>
                <a:cubicBezTo>
                  <a:pt x="2253995" y="3788507"/>
                  <a:pt x="2248167" y="3789630"/>
                  <a:pt x="2242958" y="3791876"/>
                </a:cubicBezTo>
                <a:cubicBezTo>
                  <a:pt x="2237749" y="3794123"/>
                  <a:pt x="2233305" y="3797346"/>
                  <a:pt x="2229626" y="3801545"/>
                </a:cubicBezTo>
                <a:cubicBezTo>
                  <a:pt x="2225947" y="3805745"/>
                  <a:pt x="2223131" y="3810856"/>
                  <a:pt x="2221178" y="3816879"/>
                </a:cubicBezTo>
                <a:cubicBezTo>
                  <a:pt x="2219224" y="3822902"/>
                  <a:pt x="2218248" y="3829690"/>
                  <a:pt x="2218248" y="3837243"/>
                </a:cubicBezTo>
                <a:cubicBezTo>
                  <a:pt x="2218248" y="3845187"/>
                  <a:pt x="2219192" y="3852154"/>
                  <a:pt x="2221080" y="3858144"/>
                </a:cubicBezTo>
                <a:cubicBezTo>
                  <a:pt x="2222968" y="3864135"/>
                  <a:pt x="2225768" y="3869116"/>
                  <a:pt x="2229479" y="3873087"/>
                </a:cubicBezTo>
                <a:cubicBezTo>
                  <a:pt x="2233191" y="3877059"/>
                  <a:pt x="2237765" y="3880055"/>
                  <a:pt x="2243202" y="3882073"/>
                </a:cubicBezTo>
                <a:cubicBezTo>
                  <a:pt x="2248639" y="3884091"/>
                  <a:pt x="2254971" y="3885101"/>
                  <a:pt x="2262199" y="3885101"/>
                </a:cubicBezTo>
                <a:cubicBezTo>
                  <a:pt x="2266366" y="3885101"/>
                  <a:pt x="2270288" y="3884791"/>
                  <a:pt x="2273968" y="3884173"/>
                </a:cubicBezTo>
                <a:cubicBezTo>
                  <a:pt x="2277647" y="3883554"/>
                  <a:pt x="2280886" y="3882854"/>
                  <a:pt x="2283685" y="3882073"/>
                </a:cubicBezTo>
                <a:cubicBezTo>
                  <a:pt x="2286486" y="3881292"/>
                  <a:pt x="2288764" y="3880494"/>
                  <a:pt x="2290522" y="3879680"/>
                </a:cubicBezTo>
                <a:cubicBezTo>
                  <a:pt x="2292280" y="3878866"/>
                  <a:pt x="2293338" y="3878280"/>
                  <a:pt x="2293696" y="3877922"/>
                </a:cubicBezTo>
                <a:cubicBezTo>
                  <a:pt x="2294054" y="3877564"/>
                  <a:pt x="2294348" y="3877190"/>
                  <a:pt x="2294575" y="3876799"/>
                </a:cubicBezTo>
                <a:cubicBezTo>
                  <a:pt x="2294803" y="3876408"/>
                  <a:pt x="2294966" y="3875969"/>
                  <a:pt x="2295064" y="3875480"/>
                </a:cubicBezTo>
                <a:cubicBezTo>
                  <a:pt x="2295161" y="3874992"/>
                  <a:pt x="2295243" y="3874439"/>
                  <a:pt x="2295308" y="3873820"/>
                </a:cubicBezTo>
                <a:cubicBezTo>
                  <a:pt x="2295374" y="3873201"/>
                  <a:pt x="2295406" y="3872469"/>
                  <a:pt x="2295406" y="3871622"/>
                </a:cubicBezTo>
                <a:cubicBezTo>
                  <a:pt x="2295406" y="3870450"/>
                  <a:pt x="2295357" y="3869457"/>
                  <a:pt x="2295258" y="3868644"/>
                </a:cubicBezTo>
                <a:cubicBezTo>
                  <a:pt x="2295160" y="3867830"/>
                  <a:pt x="2295013" y="3867195"/>
                  <a:pt x="2294816" y="3866739"/>
                </a:cubicBezTo>
                <a:cubicBezTo>
                  <a:pt x="2294620" y="3866283"/>
                  <a:pt x="2294343" y="3865941"/>
                  <a:pt x="2293983" y="3865714"/>
                </a:cubicBezTo>
                <a:cubicBezTo>
                  <a:pt x="2293623" y="3865486"/>
                  <a:pt x="2293214" y="3865372"/>
                  <a:pt x="2292757" y="3865372"/>
                </a:cubicBezTo>
                <a:cubicBezTo>
                  <a:pt x="2291971" y="3865372"/>
                  <a:pt x="2290809" y="3865714"/>
                  <a:pt x="2289272" y="3866397"/>
                </a:cubicBezTo>
                <a:cubicBezTo>
                  <a:pt x="2287734" y="3867081"/>
                  <a:pt x="2285771" y="3867846"/>
                  <a:pt x="2283382" y="3868692"/>
                </a:cubicBezTo>
                <a:cubicBezTo>
                  <a:pt x="2280994" y="3869539"/>
                  <a:pt x="2278164" y="3870304"/>
                  <a:pt x="2274893" y="3870988"/>
                </a:cubicBezTo>
                <a:cubicBezTo>
                  <a:pt x="2271622" y="3871671"/>
                  <a:pt x="2267892" y="3872013"/>
                  <a:pt x="2263705" y="3872013"/>
                </a:cubicBezTo>
                <a:cubicBezTo>
                  <a:pt x="2258405" y="3872013"/>
                  <a:pt x="2253923" y="3871264"/>
                  <a:pt x="2250259" y="3869767"/>
                </a:cubicBezTo>
                <a:cubicBezTo>
                  <a:pt x="2246595" y="3868269"/>
                  <a:pt x="2243618" y="3866120"/>
                  <a:pt x="2241328" y="3863321"/>
                </a:cubicBezTo>
                <a:cubicBezTo>
                  <a:pt x="2239038" y="3860521"/>
                  <a:pt x="2237402" y="3857168"/>
                  <a:pt x="2236421" y="3853261"/>
                </a:cubicBezTo>
                <a:cubicBezTo>
                  <a:pt x="2235439" y="3849354"/>
                  <a:pt x="2234949" y="3844959"/>
                  <a:pt x="2234949" y="3840076"/>
                </a:cubicBezTo>
                <a:lnTo>
                  <a:pt x="2292837" y="3840076"/>
                </a:lnTo>
                <a:cubicBezTo>
                  <a:pt x="2294474" y="3840076"/>
                  <a:pt x="2295929" y="3839538"/>
                  <a:pt x="2297204" y="3838464"/>
                </a:cubicBezTo>
                <a:cubicBezTo>
                  <a:pt x="2298480" y="3837390"/>
                  <a:pt x="2299117" y="3835583"/>
                  <a:pt x="2299117" y="3833043"/>
                </a:cubicBezTo>
                <a:lnTo>
                  <a:pt x="2299117" y="3830113"/>
                </a:lnTo>
                <a:cubicBezTo>
                  <a:pt x="2299117" y="3824383"/>
                  <a:pt x="2298385" y="3818995"/>
                  <a:pt x="2296920" y="3813949"/>
                </a:cubicBezTo>
                <a:cubicBezTo>
                  <a:pt x="2295454" y="3808903"/>
                  <a:pt x="2293159" y="3804508"/>
                  <a:pt x="2290034" y="3800764"/>
                </a:cubicBezTo>
                <a:cubicBezTo>
                  <a:pt x="2286909" y="3797020"/>
                  <a:pt x="2282920" y="3794041"/>
                  <a:pt x="2278069" y="3791827"/>
                </a:cubicBezTo>
                <a:cubicBezTo>
                  <a:pt x="2273219" y="3789614"/>
                  <a:pt x="2267342" y="3788507"/>
                  <a:pt x="2260441" y="3788507"/>
                </a:cubicBezTo>
                <a:close/>
                <a:moveTo>
                  <a:pt x="2015134" y="3788507"/>
                </a:moveTo>
                <a:cubicBezTo>
                  <a:pt x="2007646" y="3788507"/>
                  <a:pt x="2001103" y="3789711"/>
                  <a:pt x="1995503" y="3792120"/>
                </a:cubicBezTo>
                <a:cubicBezTo>
                  <a:pt x="1989904" y="3794529"/>
                  <a:pt x="1985232" y="3797915"/>
                  <a:pt x="1981487" y="3802278"/>
                </a:cubicBezTo>
                <a:cubicBezTo>
                  <a:pt x="1977744" y="3806640"/>
                  <a:pt x="1974944" y="3811833"/>
                  <a:pt x="1973088" y="3817856"/>
                </a:cubicBezTo>
                <a:cubicBezTo>
                  <a:pt x="1971232" y="3823879"/>
                  <a:pt x="1970305" y="3830471"/>
                  <a:pt x="1970305" y="3837634"/>
                </a:cubicBezTo>
                <a:cubicBezTo>
                  <a:pt x="1970305" y="3845057"/>
                  <a:pt x="1971184" y="3851698"/>
                  <a:pt x="1972942" y="3857558"/>
                </a:cubicBezTo>
                <a:cubicBezTo>
                  <a:pt x="1974699" y="3863418"/>
                  <a:pt x="1977369" y="3868399"/>
                  <a:pt x="1980951" y="3872501"/>
                </a:cubicBezTo>
                <a:cubicBezTo>
                  <a:pt x="1984532" y="3876604"/>
                  <a:pt x="1989008" y="3879729"/>
                  <a:pt x="1994380" y="3881878"/>
                </a:cubicBezTo>
                <a:cubicBezTo>
                  <a:pt x="1999752" y="3884026"/>
                  <a:pt x="2006051" y="3885101"/>
                  <a:pt x="2013278" y="3885101"/>
                </a:cubicBezTo>
                <a:cubicBezTo>
                  <a:pt x="2020702" y="3885101"/>
                  <a:pt x="2027229" y="3883880"/>
                  <a:pt x="2032861" y="3881438"/>
                </a:cubicBezTo>
                <a:cubicBezTo>
                  <a:pt x="2038493" y="3878996"/>
                  <a:pt x="2043182" y="3875594"/>
                  <a:pt x="2046926" y="3871232"/>
                </a:cubicBezTo>
                <a:cubicBezTo>
                  <a:pt x="2050669" y="3866869"/>
                  <a:pt x="2053486" y="3861677"/>
                  <a:pt x="2055374" y="3855654"/>
                </a:cubicBezTo>
                <a:cubicBezTo>
                  <a:pt x="2057262" y="3849631"/>
                  <a:pt x="2058206" y="3843038"/>
                  <a:pt x="2058206" y="3835876"/>
                </a:cubicBezTo>
                <a:cubicBezTo>
                  <a:pt x="2058206" y="3828518"/>
                  <a:pt x="2057311" y="3821909"/>
                  <a:pt x="2055520" y="3816049"/>
                </a:cubicBezTo>
                <a:cubicBezTo>
                  <a:pt x="2053730" y="3810189"/>
                  <a:pt x="2051044" y="3805208"/>
                  <a:pt x="2047463" y="3801106"/>
                </a:cubicBezTo>
                <a:cubicBezTo>
                  <a:pt x="2043881" y="3797004"/>
                  <a:pt x="2039405" y="3793878"/>
                  <a:pt x="2034034" y="3791730"/>
                </a:cubicBezTo>
                <a:cubicBezTo>
                  <a:pt x="2028662" y="3789581"/>
                  <a:pt x="2022362" y="3788507"/>
                  <a:pt x="2015134" y="3788507"/>
                </a:cubicBezTo>
                <a:close/>
                <a:moveTo>
                  <a:pt x="1606731" y="3787237"/>
                </a:moveTo>
                <a:cubicBezTo>
                  <a:pt x="1598723" y="3787237"/>
                  <a:pt x="1591739" y="3788441"/>
                  <a:pt x="1585782" y="3790851"/>
                </a:cubicBezTo>
                <a:cubicBezTo>
                  <a:pt x="1579824" y="3793260"/>
                  <a:pt x="1574859" y="3796662"/>
                  <a:pt x="1570888" y="3801057"/>
                </a:cubicBezTo>
                <a:cubicBezTo>
                  <a:pt x="1566915" y="3805452"/>
                  <a:pt x="1563937" y="3810726"/>
                  <a:pt x="1561950" y="3816879"/>
                </a:cubicBezTo>
                <a:cubicBezTo>
                  <a:pt x="1559964" y="3823032"/>
                  <a:pt x="1558972" y="3829820"/>
                  <a:pt x="1558972" y="3837243"/>
                </a:cubicBezTo>
                <a:cubicBezTo>
                  <a:pt x="1558972" y="3844926"/>
                  <a:pt x="1559883" y="3851763"/>
                  <a:pt x="1561706" y="3857754"/>
                </a:cubicBezTo>
                <a:cubicBezTo>
                  <a:pt x="1563529" y="3863744"/>
                  <a:pt x="1566329" y="3868790"/>
                  <a:pt x="1570106" y="3872892"/>
                </a:cubicBezTo>
                <a:cubicBezTo>
                  <a:pt x="1573883" y="3876994"/>
                  <a:pt x="1578636" y="3880120"/>
                  <a:pt x="1584365" y="3882268"/>
                </a:cubicBezTo>
                <a:cubicBezTo>
                  <a:pt x="1590095" y="3884417"/>
                  <a:pt x="1596834" y="3885491"/>
                  <a:pt x="1604582" y="3885491"/>
                </a:cubicBezTo>
                <a:cubicBezTo>
                  <a:pt x="1612591" y="3885491"/>
                  <a:pt x="1619592" y="3884287"/>
                  <a:pt x="1625582" y="3881878"/>
                </a:cubicBezTo>
                <a:cubicBezTo>
                  <a:pt x="1631572" y="3879468"/>
                  <a:pt x="1636553" y="3876050"/>
                  <a:pt x="1640525" y="3871622"/>
                </a:cubicBezTo>
                <a:cubicBezTo>
                  <a:pt x="1644496" y="3867195"/>
                  <a:pt x="1647459" y="3861921"/>
                  <a:pt x="1649412" y="3855800"/>
                </a:cubicBezTo>
                <a:cubicBezTo>
                  <a:pt x="1651366" y="3849680"/>
                  <a:pt x="1652342" y="3842908"/>
                  <a:pt x="1652342" y="3835485"/>
                </a:cubicBezTo>
                <a:cubicBezTo>
                  <a:pt x="1652342" y="3827737"/>
                  <a:pt x="1651431" y="3820867"/>
                  <a:pt x="1649608" y="3814877"/>
                </a:cubicBezTo>
                <a:cubicBezTo>
                  <a:pt x="1647785" y="3808887"/>
                  <a:pt x="1645002" y="3803841"/>
                  <a:pt x="1641257" y="3799738"/>
                </a:cubicBezTo>
                <a:cubicBezTo>
                  <a:pt x="1637513" y="3795636"/>
                  <a:pt x="1632777" y="3792527"/>
                  <a:pt x="1627046" y="3790411"/>
                </a:cubicBezTo>
                <a:cubicBezTo>
                  <a:pt x="1621317" y="3788295"/>
                  <a:pt x="1614545" y="3787237"/>
                  <a:pt x="1606731" y="3787237"/>
                </a:cubicBezTo>
                <a:close/>
                <a:moveTo>
                  <a:pt x="3197950" y="3766336"/>
                </a:moveTo>
                <a:cubicBezTo>
                  <a:pt x="3196388" y="3766336"/>
                  <a:pt x="3195085" y="3766401"/>
                  <a:pt x="3194044" y="3766531"/>
                </a:cubicBezTo>
                <a:cubicBezTo>
                  <a:pt x="3193002" y="3766662"/>
                  <a:pt x="3192172" y="3766873"/>
                  <a:pt x="3191553" y="3767166"/>
                </a:cubicBezTo>
                <a:cubicBezTo>
                  <a:pt x="3190935" y="3767459"/>
                  <a:pt x="3190511" y="3767801"/>
                  <a:pt x="3190283" y="3768192"/>
                </a:cubicBezTo>
                <a:cubicBezTo>
                  <a:pt x="3190056" y="3768582"/>
                  <a:pt x="3189942" y="3769006"/>
                  <a:pt x="3189942" y="3769461"/>
                </a:cubicBezTo>
                <a:lnTo>
                  <a:pt x="3189942" y="3790362"/>
                </a:lnTo>
                <a:lnTo>
                  <a:pt x="3177733" y="3790362"/>
                </a:lnTo>
                <a:cubicBezTo>
                  <a:pt x="3177212" y="3790362"/>
                  <a:pt x="3176740" y="3790476"/>
                  <a:pt x="3176317" y="3790704"/>
                </a:cubicBezTo>
                <a:cubicBezTo>
                  <a:pt x="3175894" y="3790932"/>
                  <a:pt x="3175552" y="3791323"/>
                  <a:pt x="3175291" y="3791876"/>
                </a:cubicBezTo>
                <a:cubicBezTo>
                  <a:pt x="3175031" y="3792430"/>
                  <a:pt x="3174819" y="3793130"/>
                  <a:pt x="3174656" y="3793976"/>
                </a:cubicBezTo>
                <a:cubicBezTo>
                  <a:pt x="3174494" y="3794822"/>
                  <a:pt x="3174412" y="3795864"/>
                  <a:pt x="3174412" y="3797101"/>
                </a:cubicBezTo>
                <a:cubicBezTo>
                  <a:pt x="3174412" y="3799445"/>
                  <a:pt x="3174705" y="3801138"/>
                  <a:pt x="3175291" y="3802180"/>
                </a:cubicBezTo>
                <a:cubicBezTo>
                  <a:pt x="3175877" y="3803222"/>
                  <a:pt x="3176659" y="3803743"/>
                  <a:pt x="3177635" y="3803743"/>
                </a:cubicBezTo>
                <a:lnTo>
                  <a:pt x="3189942" y="3803743"/>
                </a:lnTo>
                <a:lnTo>
                  <a:pt x="3189942" y="3855116"/>
                </a:lnTo>
                <a:cubicBezTo>
                  <a:pt x="3189942" y="3860195"/>
                  <a:pt x="3190414" y="3864607"/>
                  <a:pt x="3191358" y="3868351"/>
                </a:cubicBezTo>
                <a:cubicBezTo>
                  <a:pt x="3192302" y="3872095"/>
                  <a:pt x="3193816" y="3875187"/>
                  <a:pt x="3195899" y="3877629"/>
                </a:cubicBezTo>
                <a:cubicBezTo>
                  <a:pt x="3197983" y="3880071"/>
                  <a:pt x="3200653" y="3881894"/>
                  <a:pt x="3203908" y="3883099"/>
                </a:cubicBezTo>
                <a:cubicBezTo>
                  <a:pt x="3207164" y="3884303"/>
                  <a:pt x="3211071" y="3884905"/>
                  <a:pt x="3215628" y="3884905"/>
                </a:cubicBezTo>
                <a:cubicBezTo>
                  <a:pt x="3217126" y="3884905"/>
                  <a:pt x="3218624" y="3884808"/>
                  <a:pt x="3220121" y="3884612"/>
                </a:cubicBezTo>
                <a:cubicBezTo>
                  <a:pt x="3221619" y="3884417"/>
                  <a:pt x="3223035" y="3884173"/>
                  <a:pt x="3224370" y="3883880"/>
                </a:cubicBezTo>
                <a:cubicBezTo>
                  <a:pt x="3225705" y="3883587"/>
                  <a:pt x="3226893" y="3883212"/>
                  <a:pt x="3227935" y="3882757"/>
                </a:cubicBezTo>
                <a:cubicBezTo>
                  <a:pt x="3228976" y="3882301"/>
                  <a:pt x="3229758" y="3881813"/>
                  <a:pt x="3230279" y="3881292"/>
                </a:cubicBezTo>
                <a:cubicBezTo>
                  <a:pt x="3230800" y="3880771"/>
                  <a:pt x="3231190" y="3879957"/>
                  <a:pt x="3231451" y="3878850"/>
                </a:cubicBezTo>
                <a:cubicBezTo>
                  <a:pt x="3231711" y="3877743"/>
                  <a:pt x="3231841" y="3876245"/>
                  <a:pt x="3231841" y="3874357"/>
                </a:cubicBezTo>
                <a:cubicBezTo>
                  <a:pt x="3231841" y="3873185"/>
                  <a:pt x="3231776" y="3872208"/>
                  <a:pt x="3231646" y="3871427"/>
                </a:cubicBezTo>
                <a:cubicBezTo>
                  <a:pt x="3231516" y="3870646"/>
                  <a:pt x="3231369" y="3870027"/>
                  <a:pt x="3231207" y="3869571"/>
                </a:cubicBezTo>
                <a:cubicBezTo>
                  <a:pt x="3231044" y="3869116"/>
                  <a:pt x="3230816" y="3868806"/>
                  <a:pt x="3230523" y="3868644"/>
                </a:cubicBezTo>
                <a:cubicBezTo>
                  <a:pt x="3230230" y="3868481"/>
                  <a:pt x="3229921" y="3868399"/>
                  <a:pt x="3229595" y="3868399"/>
                </a:cubicBezTo>
                <a:cubicBezTo>
                  <a:pt x="3229074" y="3868399"/>
                  <a:pt x="3228488" y="3868546"/>
                  <a:pt x="3227837" y="3868839"/>
                </a:cubicBezTo>
                <a:cubicBezTo>
                  <a:pt x="3227186" y="3869132"/>
                  <a:pt x="3226404" y="3869441"/>
                  <a:pt x="3225493" y="3869767"/>
                </a:cubicBezTo>
                <a:cubicBezTo>
                  <a:pt x="3224581" y="3870092"/>
                  <a:pt x="3223540" y="3870402"/>
                  <a:pt x="3222368" y="3870695"/>
                </a:cubicBezTo>
                <a:cubicBezTo>
                  <a:pt x="3221195" y="3870988"/>
                  <a:pt x="3219861" y="3871134"/>
                  <a:pt x="3218363" y="3871134"/>
                </a:cubicBezTo>
                <a:cubicBezTo>
                  <a:pt x="3213740" y="3871134"/>
                  <a:pt x="3210533" y="3869588"/>
                  <a:pt x="3208743" y="3866495"/>
                </a:cubicBezTo>
                <a:cubicBezTo>
                  <a:pt x="3206952" y="3863402"/>
                  <a:pt x="3206057" y="3858828"/>
                  <a:pt x="3206057" y="3852772"/>
                </a:cubicBezTo>
                <a:lnTo>
                  <a:pt x="3206057" y="3803743"/>
                </a:lnTo>
                <a:lnTo>
                  <a:pt x="3228618" y="3803743"/>
                </a:lnTo>
                <a:cubicBezTo>
                  <a:pt x="3229595" y="3803743"/>
                  <a:pt x="3230376" y="3803222"/>
                  <a:pt x="3230962" y="3802180"/>
                </a:cubicBezTo>
                <a:cubicBezTo>
                  <a:pt x="3231548" y="3801138"/>
                  <a:pt x="3231841" y="3799445"/>
                  <a:pt x="3231841" y="3797101"/>
                </a:cubicBezTo>
                <a:cubicBezTo>
                  <a:pt x="3231841" y="3795864"/>
                  <a:pt x="3231776" y="3794822"/>
                  <a:pt x="3231646" y="3793976"/>
                </a:cubicBezTo>
                <a:cubicBezTo>
                  <a:pt x="3231516" y="3793130"/>
                  <a:pt x="3231304" y="3792430"/>
                  <a:pt x="3231011" y="3791876"/>
                </a:cubicBezTo>
                <a:cubicBezTo>
                  <a:pt x="3230718" y="3791323"/>
                  <a:pt x="3230376" y="3790932"/>
                  <a:pt x="3229986" y="3790704"/>
                </a:cubicBezTo>
                <a:cubicBezTo>
                  <a:pt x="3229595" y="3790476"/>
                  <a:pt x="3229139" y="3790362"/>
                  <a:pt x="3228618" y="3790362"/>
                </a:cubicBezTo>
                <a:lnTo>
                  <a:pt x="3206057" y="3790362"/>
                </a:lnTo>
                <a:lnTo>
                  <a:pt x="3206057" y="3769461"/>
                </a:lnTo>
                <a:cubicBezTo>
                  <a:pt x="3206057" y="3769006"/>
                  <a:pt x="3205927" y="3768582"/>
                  <a:pt x="3205666" y="3768192"/>
                </a:cubicBezTo>
                <a:cubicBezTo>
                  <a:pt x="3205406" y="3767801"/>
                  <a:pt x="3204983" y="3767459"/>
                  <a:pt x="3204397" y="3767166"/>
                </a:cubicBezTo>
                <a:cubicBezTo>
                  <a:pt x="3203811" y="3766873"/>
                  <a:pt x="3202997" y="3766662"/>
                  <a:pt x="3201955" y="3766531"/>
                </a:cubicBezTo>
                <a:cubicBezTo>
                  <a:pt x="3200913" y="3766401"/>
                  <a:pt x="3199578" y="3766336"/>
                  <a:pt x="3197950" y="3766336"/>
                </a:cubicBezTo>
                <a:close/>
                <a:moveTo>
                  <a:pt x="2407376" y="3766336"/>
                </a:moveTo>
                <a:cubicBezTo>
                  <a:pt x="2405813" y="3766336"/>
                  <a:pt x="2404511" y="3766401"/>
                  <a:pt x="2403469" y="3766531"/>
                </a:cubicBezTo>
                <a:cubicBezTo>
                  <a:pt x="2402427" y="3766662"/>
                  <a:pt x="2401597" y="3766873"/>
                  <a:pt x="2400978" y="3767166"/>
                </a:cubicBezTo>
                <a:cubicBezTo>
                  <a:pt x="2400360" y="3767459"/>
                  <a:pt x="2399937" y="3767801"/>
                  <a:pt x="2399709" y="3768192"/>
                </a:cubicBezTo>
                <a:cubicBezTo>
                  <a:pt x="2399481" y="3768582"/>
                  <a:pt x="2399367" y="3769006"/>
                  <a:pt x="2399367" y="3769461"/>
                </a:cubicBezTo>
                <a:lnTo>
                  <a:pt x="2399367" y="3790362"/>
                </a:lnTo>
                <a:lnTo>
                  <a:pt x="2387159" y="3790362"/>
                </a:lnTo>
                <a:cubicBezTo>
                  <a:pt x="2386637" y="3790362"/>
                  <a:pt x="2386166" y="3790476"/>
                  <a:pt x="2385742" y="3790704"/>
                </a:cubicBezTo>
                <a:cubicBezTo>
                  <a:pt x="2385319" y="3790932"/>
                  <a:pt x="2384977" y="3791323"/>
                  <a:pt x="2384717" y="3791876"/>
                </a:cubicBezTo>
                <a:cubicBezTo>
                  <a:pt x="2384456" y="3792430"/>
                  <a:pt x="2384244" y="3793130"/>
                  <a:pt x="2384082" y="3793976"/>
                </a:cubicBezTo>
                <a:cubicBezTo>
                  <a:pt x="2383919" y="3794822"/>
                  <a:pt x="2383837" y="3795864"/>
                  <a:pt x="2383837" y="3797101"/>
                </a:cubicBezTo>
                <a:cubicBezTo>
                  <a:pt x="2383837" y="3799445"/>
                  <a:pt x="2384130" y="3801138"/>
                  <a:pt x="2384717" y="3802180"/>
                </a:cubicBezTo>
                <a:cubicBezTo>
                  <a:pt x="2385302" y="3803222"/>
                  <a:pt x="2386084" y="3803743"/>
                  <a:pt x="2387060" y="3803743"/>
                </a:cubicBezTo>
                <a:lnTo>
                  <a:pt x="2399367" y="3803743"/>
                </a:lnTo>
                <a:lnTo>
                  <a:pt x="2399367" y="3855116"/>
                </a:lnTo>
                <a:cubicBezTo>
                  <a:pt x="2399367" y="3860195"/>
                  <a:pt x="2399839" y="3864607"/>
                  <a:pt x="2400783" y="3868351"/>
                </a:cubicBezTo>
                <a:cubicBezTo>
                  <a:pt x="2401727" y="3872095"/>
                  <a:pt x="2403241" y="3875187"/>
                  <a:pt x="2405325" y="3877629"/>
                </a:cubicBezTo>
                <a:cubicBezTo>
                  <a:pt x="2407408" y="3880071"/>
                  <a:pt x="2410078" y="3881894"/>
                  <a:pt x="2413333" y="3883099"/>
                </a:cubicBezTo>
                <a:cubicBezTo>
                  <a:pt x="2416589" y="3884303"/>
                  <a:pt x="2420496" y="3884905"/>
                  <a:pt x="2425054" y="3884905"/>
                </a:cubicBezTo>
                <a:cubicBezTo>
                  <a:pt x="2426552" y="3884905"/>
                  <a:pt x="2428049" y="3884808"/>
                  <a:pt x="2429546" y="3884612"/>
                </a:cubicBezTo>
                <a:cubicBezTo>
                  <a:pt x="2431044" y="3884417"/>
                  <a:pt x="2432460" y="3884173"/>
                  <a:pt x="2433795" y="3883880"/>
                </a:cubicBezTo>
                <a:cubicBezTo>
                  <a:pt x="2435130" y="3883587"/>
                  <a:pt x="2436318" y="3883212"/>
                  <a:pt x="2437360" y="3882757"/>
                </a:cubicBezTo>
                <a:cubicBezTo>
                  <a:pt x="2438402" y="3882301"/>
                  <a:pt x="2439183" y="3881813"/>
                  <a:pt x="2439704" y="3881292"/>
                </a:cubicBezTo>
                <a:cubicBezTo>
                  <a:pt x="2440225" y="3880771"/>
                  <a:pt x="2440616" y="3879957"/>
                  <a:pt x="2440876" y="3878850"/>
                </a:cubicBezTo>
                <a:cubicBezTo>
                  <a:pt x="2441137" y="3877743"/>
                  <a:pt x="2441266" y="3876245"/>
                  <a:pt x="2441266" y="3874357"/>
                </a:cubicBezTo>
                <a:cubicBezTo>
                  <a:pt x="2441266" y="3873185"/>
                  <a:pt x="2441201" y="3872208"/>
                  <a:pt x="2441072" y="3871427"/>
                </a:cubicBezTo>
                <a:cubicBezTo>
                  <a:pt x="2440941" y="3870646"/>
                  <a:pt x="2440794" y="3870027"/>
                  <a:pt x="2440632" y="3869571"/>
                </a:cubicBezTo>
                <a:cubicBezTo>
                  <a:pt x="2440469" y="3869116"/>
                  <a:pt x="2440241" y="3868806"/>
                  <a:pt x="2439948" y="3868644"/>
                </a:cubicBezTo>
                <a:cubicBezTo>
                  <a:pt x="2439655" y="3868481"/>
                  <a:pt x="2439346" y="3868399"/>
                  <a:pt x="2439020" y="3868399"/>
                </a:cubicBezTo>
                <a:cubicBezTo>
                  <a:pt x="2438500" y="3868399"/>
                  <a:pt x="2437913" y="3868546"/>
                  <a:pt x="2437262" y="3868839"/>
                </a:cubicBezTo>
                <a:cubicBezTo>
                  <a:pt x="2436611" y="3869132"/>
                  <a:pt x="2435830" y="3869441"/>
                  <a:pt x="2434918" y="3869767"/>
                </a:cubicBezTo>
                <a:cubicBezTo>
                  <a:pt x="2434006" y="3870092"/>
                  <a:pt x="2432965" y="3870402"/>
                  <a:pt x="2431793" y="3870695"/>
                </a:cubicBezTo>
                <a:cubicBezTo>
                  <a:pt x="2430621" y="3870988"/>
                  <a:pt x="2429286" y="3871134"/>
                  <a:pt x="2427789" y="3871134"/>
                </a:cubicBezTo>
                <a:cubicBezTo>
                  <a:pt x="2423166" y="3871134"/>
                  <a:pt x="2419959" y="3869588"/>
                  <a:pt x="2418168" y="3866495"/>
                </a:cubicBezTo>
                <a:cubicBezTo>
                  <a:pt x="2416377" y="3863402"/>
                  <a:pt x="2415482" y="3858828"/>
                  <a:pt x="2415482" y="3852772"/>
                </a:cubicBezTo>
                <a:lnTo>
                  <a:pt x="2415482" y="3803743"/>
                </a:lnTo>
                <a:lnTo>
                  <a:pt x="2438043" y="3803743"/>
                </a:lnTo>
                <a:cubicBezTo>
                  <a:pt x="2439020" y="3803743"/>
                  <a:pt x="2439802" y="3803222"/>
                  <a:pt x="2440387" y="3802180"/>
                </a:cubicBezTo>
                <a:cubicBezTo>
                  <a:pt x="2440973" y="3801138"/>
                  <a:pt x="2441266" y="3799445"/>
                  <a:pt x="2441266" y="3797101"/>
                </a:cubicBezTo>
                <a:cubicBezTo>
                  <a:pt x="2441266" y="3795864"/>
                  <a:pt x="2441201" y="3794822"/>
                  <a:pt x="2441072" y="3793976"/>
                </a:cubicBezTo>
                <a:cubicBezTo>
                  <a:pt x="2440941" y="3793130"/>
                  <a:pt x="2440729" y="3792430"/>
                  <a:pt x="2440437" y="3791876"/>
                </a:cubicBezTo>
                <a:cubicBezTo>
                  <a:pt x="2440143" y="3791323"/>
                  <a:pt x="2439802" y="3790932"/>
                  <a:pt x="2439411" y="3790704"/>
                </a:cubicBezTo>
                <a:cubicBezTo>
                  <a:pt x="2439020" y="3790476"/>
                  <a:pt x="2438565" y="3790362"/>
                  <a:pt x="2438043" y="3790362"/>
                </a:cubicBezTo>
                <a:lnTo>
                  <a:pt x="2415482" y="3790362"/>
                </a:lnTo>
                <a:lnTo>
                  <a:pt x="2415482" y="3769461"/>
                </a:lnTo>
                <a:cubicBezTo>
                  <a:pt x="2415482" y="3769006"/>
                  <a:pt x="2415352" y="3768582"/>
                  <a:pt x="2415092" y="3768192"/>
                </a:cubicBezTo>
                <a:cubicBezTo>
                  <a:pt x="2414831" y="3767801"/>
                  <a:pt x="2414408" y="3767459"/>
                  <a:pt x="2413822" y="3767166"/>
                </a:cubicBezTo>
                <a:cubicBezTo>
                  <a:pt x="2413236" y="3766873"/>
                  <a:pt x="2412422" y="3766662"/>
                  <a:pt x="2411380" y="3766531"/>
                </a:cubicBezTo>
                <a:cubicBezTo>
                  <a:pt x="2410339" y="3766401"/>
                  <a:pt x="2409004" y="3766336"/>
                  <a:pt x="2407376" y="3766336"/>
                </a:cubicBezTo>
                <a:close/>
                <a:moveTo>
                  <a:pt x="1492878" y="3756276"/>
                </a:moveTo>
                <a:cubicBezTo>
                  <a:pt x="1490404" y="3756276"/>
                  <a:pt x="1488336" y="3756374"/>
                  <a:pt x="1486676" y="3756569"/>
                </a:cubicBezTo>
                <a:cubicBezTo>
                  <a:pt x="1485016" y="3756765"/>
                  <a:pt x="1483697" y="3757025"/>
                  <a:pt x="1482721" y="3757351"/>
                </a:cubicBezTo>
                <a:cubicBezTo>
                  <a:pt x="1481744" y="3757676"/>
                  <a:pt x="1481044" y="3758099"/>
                  <a:pt x="1480620" y="3758620"/>
                </a:cubicBezTo>
                <a:cubicBezTo>
                  <a:pt x="1480197" y="3759141"/>
                  <a:pt x="1479986" y="3759727"/>
                  <a:pt x="1479986" y="3760378"/>
                </a:cubicBezTo>
                <a:lnTo>
                  <a:pt x="1479986" y="3875139"/>
                </a:lnTo>
                <a:cubicBezTo>
                  <a:pt x="1479986" y="3878003"/>
                  <a:pt x="1480718" y="3880071"/>
                  <a:pt x="1482183" y="3881340"/>
                </a:cubicBezTo>
                <a:cubicBezTo>
                  <a:pt x="1483648" y="3882610"/>
                  <a:pt x="1485455" y="3883245"/>
                  <a:pt x="1487604" y="3883245"/>
                </a:cubicBezTo>
                <a:lnTo>
                  <a:pt x="1545521" y="3883245"/>
                </a:lnTo>
                <a:cubicBezTo>
                  <a:pt x="1546172" y="3883245"/>
                  <a:pt x="1546742" y="3883050"/>
                  <a:pt x="1547230" y="3882659"/>
                </a:cubicBezTo>
                <a:cubicBezTo>
                  <a:pt x="1547719" y="3882268"/>
                  <a:pt x="1548126" y="3881633"/>
                  <a:pt x="1548452" y="3880754"/>
                </a:cubicBezTo>
                <a:cubicBezTo>
                  <a:pt x="1548777" y="3879875"/>
                  <a:pt x="1549021" y="3878769"/>
                  <a:pt x="1549184" y="3877434"/>
                </a:cubicBezTo>
                <a:cubicBezTo>
                  <a:pt x="1549346" y="3876099"/>
                  <a:pt x="1549428" y="3874455"/>
                  <a:pt x="1549428" y="3872501"/>
                </a:cubicBezTo>
                <a:cubicBezTo>
                  <a:pt x="1549428" y="3870548"/>
                  <a:pt x="1549346" y="3868904"/>
                  <a:pt x="1549184" y="3867569"/>
                </a:cubicBezTo>
                <a:cubicBezTo>
                  <a:pt x="1549021" y="3866234"/>
                  <a:pt x="1548777" y="3865160"/>
                  <a:pt x="1548452" y="3864346"/>
                </a:cubicBezTo>
                <a:cubicBezTo>
                  <a:pt x="1548126" y="3863532"/>
                  <a:pt x="1547719" y="3862946"/>
                  <a:pt x="1547230" y="3862588"/>
                </a:cubicBezTo>
                <a:cubicBezTo>
                  <a:pt x="1546742" y="3862230"/>
                  <a:pt x="1546172" y="3862051"/>
                  <a:pt x="1545521" y="3862051"/>
                </a:cubicBezTo>
                <a:lnTo>
                  <a:pt x="1505770" y="3862051"/>
                </a:lnTo>
                <a:lnTo>
                  <a:pt x="1505770" y="3760378"/>
                </a:lnTo>
                <a:cubicBezTo>
                  <a:pt x="1505770" y="3759727"/>
                  <a:pt x="1505558" y="3759141"/>
                  <a:pt x="1505135" y="3758620"/>
                </a:cubicBezTo>
                <a:cubicBezTo>
                  <a:pt x="1504712" y="3758099"/>
                  <a:pt x="1504013" y="3757676"/>
                  <a:pt x="1503035" y="3757351"/>
                </a:cubicBezTo>
                <a:cubicBezTo>
                  <a:pt x="1502059" y="3757025"/>
                  <a:pt x="1500757" y="3756765"/>
                  <a:pt x="1499129" y="3756569"/>
                </a:cubicBezTo>
                <a:cubicBezTo>
                  <a:pt x="1497501" y="3756374"/>
                  <a:pt x="1495417" y="3756276"/>
                  <a:pt x="1492878" y="3756276"/>
                </a:cubicBezTo>
                <a:close/>
                <a:moveTo>
                  <a:pt x="1314242" y="3755006"/>
                </a:moveTo>
                <a:cubicBezTo>
                  <a:pt x="1310075" y="3755006"/>
                  <a:pt x="1306185" y="3755397"/>
                  <a:pt x="1302571" y="3756178"/>
                </a:cubicBezTo>
                <a:cubicBezTo>
                  <a:pt x="1298957" y="3756960"/>
                  <a:pt x="1295766" y="3757920"/>
                  <a:pt x="1293000" y="3759060"/>
                </a:cubicBezTo>
                <a:cubicBezTo>
                  <a:pt x="1290232" y="3760199"/>
                  <a:pt x="1287904" y="3761355"/>
                  <a:pt x="1286016" y="3762527"/>
                </a:cubicBezTo>
                <a:cubicBezTo>
                  <a:pt x="1284128" y="3763699"/>
                  <a:pt x="1282874" y="3764594"/>
                  <a:pt x="1282256" y="3765213"/>
                </a:cubicBezTo>
                <a:cubicBezTo>
                  <a:pt x="1281637" y="3765831"/>
                  <a:pt x="1281198" y="3766369"/>
                  <a:pt x="1280937" y="3766824"/>
                </a:cubicBezTo>
                <a:cubicBezTo>
                  <a:pt x="1280677" y="3767280"/>
                  <a:pt x="1280449" y="3767785"/>
                  <a:pt x="1280254" y="3768338"/>
                </a:cubicBezTo>
                <a:cubicBezTo>
                  <a:pt x="1280058" y="3768892"/>
                  <a:pt x="1279928" y="3769543"/>
                  <a:pt x="1279863" y="3770292"/>
                </a:cubicBezTo>
                <a:cubicBezTo>
                  <a:pt x="1279798" y="3771040"/>
                  <a:pt x="1279765" y="3771903"/>
                  <a:pt x="1279765" y="3772880"/>
                </a:cubicBezTo>
                <a:cubicBezTo>
                  <a:pt x="1279765" y="3774312"/>
                  <a:pt x="1279814" y="3775468"/>
                  <a:pt x="1279912" y="3776347"/>
                </a:cubicBezTo>
                <a:cubicBezTo>
                  <a:pt x="1280009" y="3777226"/>
                  <a:pt x="1280173" y="3777910"/>
                  <a:pt x="1280400" y="3778398"/>
                </a:cubicBezTo>
                <a:cubicBezTo>
                  <a:pt x="1280628" y="3778886"/>
                  <a:pt x="1280922" y="3779212"/>
                  <a:pt x="1281279" y="3779375"/>
                </a:cubicBezTo>
                <a:cubicBezTo>
                  <a:pt x="1281637" y="3779537"/>
                  <a:pt x="1282044" y="3779619"/>
                  <a:pt x="1282500" y="3779619"/>
                </a:cubicBezTo>
                <a:cubicBezTo>
                  <a:pt x="1283151" y="3779619"/>
                  <a:pt x="1284291" y="3779049"/>
                  <a:pt x="1285919" y="3777910"/>
                </a:cubicBezTo>
                <a:cubicBezTo>
                  <a:pt x="1287546" y="3776770"/>
                  <a:pt x="1289597" y="3775549"/>
                  <a:pt x="1292072" y="3774247"/>
                </a:cubicBezTo>
                <a:cubicBezTo>
                  <a:pt x="1294546" y="3772945"/>
                  <a:pt x="1297362" y="3771724"/>
                  <a:pt x="1300520" y="3770585"/>
                </a:cubicBezTo>
                <a:cubicBezTo>
                  <a:pt x="1303678" y="3769445"/>
                  <a:pt x="1307145" y="3768875"/>
                  <a:pt x="1310921" y="3768875"/>
                </a:cubicBezTo>
                <a:cubicBezTo>
                  <a:pt x="1314372" y="3768875"/>
                  <a:pt x="1317417" y="3769380"/>
                  <a:pt x="1320053" y="3770389"/>
                </a:cubicBezTo>
                <a:cubicBezTo>
                  <a:pt x="1322691" y="3771398"/>
                  <a:pt x="1324856" y="3772782"/>
                  <a:pt x="1326549" y="3774540"/>
                </a:cubicBezTo>
                <a:cubicBezTo>
                  <a:pt x="1328241" y="3776298"/>
                  <a:pt x="1329511" y="3778365"/>
                  <a:pt x="1330358" y="3780742"/>
                </a:cubicBezTo>
                <a:cubicBezTo>
                  <a:pt x="1331204" y="3783119"/>
                  <a:pt x="1331628" y="3785609"/>
                  <a:pt x="1331628" y="3788214"/>
                </a:cubicBezTo>
                <a:cubicBezTo>
                  <a:pt x="1331628" y="3791795"/>
                  <a:pt x="1330993" y="3795034"/>
                  <a:pt x="1329723" y="3797932"/>
                </a:cubicBezTo>
                <a:cubicBezTo>
                  <a:pt x="1328453" y="3800829"/>
                  <a:pt x="1326630" y="3803320"/>
                  <a:pt x="1324253" y="3805403"/>
                </a:cubicBezTo>
                <a:cubicBezTo>
                  <a:pt x="1321877" y="3807487"/>
                  <a:pt x="1318980" y="3809082"/>
                  <a:pt x="1315561" y="3810189"/>
                </a:cubicBezTo>
                <a:cubicBezTo>
                  <a:pt x="1312143" y="3811296"/>
                  <a:pt x="1308284" y="3811849"/>
                  <a:pt x="1303987" y="3811849"/>
                </a:cubicBezTo>
                <a:lnTo>
                  <a:pt x="1292951" y="3811849"/>
                </a:lnTo>
                <a:cubicBezTo>
                  <a:pt x="1292365" y="3811849"/>
                  <a:pt x="1291844" y="3811963"/>
                  <a:pt x="1291388" y="3812191"/>
                </a:cubicBezTo>
                <a:cubicBezTo>
                  <a:pt x="1290932" y="3812419"/>
                  <a:pt x="1290525" y="3812777"/>
                  <a:pt x="1290167" y="3813266"/>
                </a:cubicBezTo>
                <a:cubicBezTo>
                  <a:pt x="1289809" y="3813754"/>
                  <a:pt x="1289532" y="3814405"/>
                  <a:pt x="1289337" y="3815219"/>
                </a:cubicBezTo>
                <a:cubicBezTo>
                  <a:pt x="1289141" y="3816033"/>
                  <a:pt x="1289044" y="3817058"/>
                  <a:pt x="1289044" y="3818295"/>
                </a:cubicBezTo>
                <a:cubicBezTo>
                  <a:pt x="1289044" y="3819663"/>
                  <a:pt x="1289162" y="3820770"/>
                  <a:pt x="1289397" y="3821616"/>
                </a:cubicBezTo>
                <a:cubicBezTo>
                  <a:pt x="1289633" y="3822463"/>
                  <a:pt x="1289935" y="3823146"/>
                  <a:pt x="1290305" y="3823667"/>
                </a:cubicBezTo>
                <a:cubicBezTo>
                  <a:pt x="1290675" y="3824188"/>
                  <a:pt x="1291112" y="3824563"/>
                  <a:pt x="1291616" y="3824790"/>
                </a:cubicBezTo>
                <a:cubicBezTo>
                  <a:pt x="1292120" y="3825018"/>
                  <a:pt x="1292641" y="3825132"/>
                  <a:pt x="1293180" y="3825132"/>
                </a:cubicBezTo>
                <a:lnTo>
                  <a:pt x="1305587" y="3825132"/>
                </a:lnTo>
                <a:cubicBezTo>
                  <a:pt x="1310765" y="3825132"/>
                  <a:pt x="1315388" y="3825686"/>
                  <a:pt x="1319457" y="3826793"/>
                </a:cubicBezTo>
                <a:cubicBezTo>
                  <a:pt x="1323525" y="3827900"/>
                  <a:pt x="1326955" y="3829495"/>
                  <a:pt x="1329746" y="3831578"/>
                </a:cubicBezTo>
                <a:cubicBezTo>
                  <a:pt x="1332537" y="3833662"/>
                  <a:pt x="1334654" y="3836136"/>
                  <a:pt x="1336100" y="3839001"/>
                </a:cubicBezTo>
                <a:cubicBezTo>
                  <a:pt x="1337546" y="3841866"/>
                  <a:pt x="1338269" y="3845089"/>
                  <a:pt x="1338269" y="3848670"/>
                </a:cubicBezTo>
                <a:cubicBezTo>
                  <a:pt x="1338269" y="3851926"/>
                  <a:pt x="1337701" y="3854937"/>
                  <a:pt x="1336566" y="3857705"/>
                </a:cubicBezTo>
                <a:cubicBezTo>
                  <a:pt x="1335430" y="3860472"/>
                  <a:pt x="1333727" y="3862865"/>
                  <a:pt x="1331456" y="3864883"/>
                </a:cubicBezTo>
                <a:cubicBezTo>
                  <a:pt x="1329184" y="3866902"/>
                  <a:pt x="1326379" y="3868465"/>
                  <a:pt x="1323039" y="3869571"/>
                </a:cubicBezTo>
                <a:cubicBezTo>
                  <a:pt x="1319700" y="3870678"/>
                  <a:pt x="1315826" y="3871232"/>
                  <a:pt x="1311418" y="3871232"/>
                </a:cubicBezTo>
                <a:cubicBezTo>
                  <a:pt x="1306875" y="3871232"/>
                  <a:pt x="1302750" y="3870711"/>
                  <a:pt x="1299043" y="3869669"/>
                </a:cubicBezTo>
                <a:cubicBezTo>
                  <a:pt x="1295337" y="3868627"/>
                  <a:pt x="1292097" y="3867504"/>
                  <a:pt x="1289324" y="3866300"/>
                </a:cubicBezTo>
                <a:cubicBezTo>
                  <a:pt x="1286553" y="3865095"/>
                  <a:pt x="1284281" y="3863972"/>
                  <a:pt x="1282512" y="3862930"/>
                </a:cubicBezTo>
                <a:cubicBezTo>
                  <a:pt x="1280742" y="3861888"/>
                  <a:pt x="1279556" y="3861367"/>
                  <a:pt x="1278955" y="3861367"/>
                </a:cubicBezTo>
                <a:cubicBezTo>
                  <a:pt x="1278086" y="3861367"/>
                  <a:pt x="1277418" y="3861823"/>
                  <a:pt x="1276950" y="3862735"/>
                </a:cubicBezTo>
                <a:cubicBezTo>
                  <a:pt x="1276483" y="3863646"/>
                  <a:pt x="1276249" y="3865274"/>
                  <a:pt x="1276249" y="3867618"/>
                </a:cubicBezTo>
                <a:cubicBezTo>
                  <a:pt x="1276249" y="3868985"/>
                  <a:pt x="1276298" y="3870141"/>
                  <a:pt x="1276396" y="3871085"/>
                </a:cubicBezTo>
                <a:cubicBezTo>
                  <a:pt x="1276493" y="3872029"/>
                  <a:pt x="1276640" y="3872827"/>
                  <a:pt x="1276835" y="3873478"/>
                </a:cubicBezTo>
                <a:cubicBezTo>
                  <a:pt x="1277031" y="3874129"/>
                  <a:pt x="1277258" y="3874683"/>
                  <a:pt x="1277519" y="3875139"/>
                </a:cubicBezTo>
                <a:cubicBezTo>
                  <a:pt x="1277780" y="3875594"/>
                  <a:pt x="1278154" y="3876050"/>
                  <a:pt x="1278642" y="3876506"/>
                </a:cubicBezTo>
                <a:cubicBezTo>
                  <a:pt x="1279130" y="3876962"/>
                  <a:pt x="1280319" y="3877694"/>
                  <a:pt x="1282207" y="3878703"/>
                </a:cubicBezTo>
                <a:cubicBezTo>
                  <a:pt x="1284096" y="3879713"/>
                  <a:pt x="1286472" y="3880689"/>
                  <a:pt x="1289337" y="3881633"/>
                </a:cubicBezTo>
                <a:cubicBezTo>
                  <a:pt x="1292202" y="3882578"/>
                  <a:pt x="1295474" y="3883392"/>
                  <a:pt x="1299152" y="3884075"/>
                </a:cubicBezTo>
                <a:cubicBezTo>
                  <a:pt x="1302832" y="3884759"/>
                  <a:pt x="1306787" y="3885101"/>
                  <a:pt x="1311019" y="3885101"/>
                </a:cubicBezTo>
                <a:cubicBezTo>
                  <a:pt x="1317986" y="3885101"/>
                  <a:pt x="1324237" y="3884205"/>
                  <a:pt x="1329772" y="3882415"/>
                </a:cubicBezTo>
                <a:cubicBezTo>
                  <a:pt x="1335306" y="3880624"/>
                  <a:pt x="1339962" y="3878069"/>
                  <a:pt x="1343738" y="3874748"/>
                </a:cubicBezTo>
                <a:cubicBezTo>
                  <a:pt x="1347515" y="3871427"/>
                  <a:pt x="1350412" y="3867439"/>
                  <a:pt x="1352431" y="3862783"/>
                </a:cubicBezTo>
                <a:cubicBezTo>
                  <a:pt x="1354449" y="3858128"/>
                  <a:pt x="1355459" y="3852903"/>
                  <a:pt x="1355459" y="3847108"/>
                </a:cubicBezTo>
                <a:cubicBezTo>
                  <a:pt x="1355459" y="3843136"/>
                  <a:pt x="1354726" y="3839408"/>
                  <a:pt x="1353261" y="3835925"/>
                </a:cubicBezTo>
                <a:cubicBezTo>
                  <a:pt x="1351796" y="3832441"/>
                  <a:pt x="1349761" y="3829397"/>
                  <a:pt x="1347157" y="3826793"/>
                </a:cubicBezTo>
                <a:cubicBezTo>
                  <a:pt x="1344552" y="3824188"/>
                  <a:pt x="1341443" y="3822023"/>
                  <a:pt x="1337829" y="3820298"/>
                </a:cubicBezTo>
                <a:cubicBezTo>
                  <a:pt x="1334215" y="3818572"/>
                  <a:pt x="1330227" y="3817482"/>
                  <a:pt x="1325865" y="3817026"/>
                </a:cubicBezTo>
                <a:lnTo>
                  <a:pt x="1325865" y="3816830"/>
                </a:lnTo>
                <a:cubicBezTo>
                  <a:pt x="1329706" y="3816114"/>
                  <a:pt x="1333092" y="3814828"/>
                  <a:pt x="1336022" y="3812973"/>
                </a:cubicBezTo>
                <a:cubicBezTo>
                  <a:pt x="1338952" y="3811117"/>
                  <a:pt x="1341427" y="3808870"/>
                  <a:pt x="1343445" y="3806233"/>
                </a:cubicBezTo>
                <a:cubicBezTo>
                  <a:pt x="1345464" y="3803596"/>
                  <a:pt x="1346994" y="3800569"/>
                  <a:pt x="1348036" y="3797150"/>
                </a:cubicBezTo>
                <a:cubicBezTo>
                  <a:pt x="1349078" y="3793732"/>
                  <a:pt x="1349598" y="3790037"/>
                  <a:pt x="1349598" y="3786065"/>
                </a:cubicBezTo>
                <a:cubicBezTo>
                  <a:pt x="1349598" y="3781442"/>
                  <a:pt x="1348866" y="3777226"/>
                  <a:pt x="1347401" y="3773417"/>
                </a:cubicBezTo>
                <a:cubicBezTo>
                  <a:pt x="1345936" y="3769608"/>
                  <a:pt x="1343722" y="3766336"/>
                  <a:pt x="1340760" y="3763601"/>
                </a:cubicBezTo>
                <a:cubicBezTo>
                  <a:pt x="1337797" y="3760867"/>
                  <a:pt x="1334102" y="3758750"/>
                  <a:pt x="1329674" y="3757253"/>
                </a:cubicBezTo>
                <a:cubicBezTo>
                  <a:pt x="1325246" y="3755755"/>
                  <a:pt x="1320103" y="3755006"/>
                  <a:pt x="1314242" y="3755006"/>
                </a:cubicBezTo>
                <a:close/>
                <a:moveTo>
                  <a:pt x="3784789" y="3753639"/>
                </a:moveTo>
                <a:cubicBezTo>
                  <a:pt x="3780947" y="3753639"/>
                  <a:pt x="3778310" y="3754323"/>
                  <a:pt x="3776878" y="3755690"/>
                </a:cubicBezTo>
                <a:cubicBezTo>
                  <a:pt x="3775445" y="3757058"/>
                  <a:pt x="3774729" y="3759629"/>
                  <a:pt x="3774729" y="3763406"/>
                </a:cubicBezTo>
                <a:cubicBezTo>
                  <a:pt x="3774729" y="3767117"/>
                  <a:pt x="3775429" y="3769640"/>
                  <a:pt x="3776829" y="3770975"/>
                </a:cubicBezTo>
                <a:cubicBezTo>
                  <a:pt x="3778229" y="3772310"/>
                  <a:pt x="3780817" y="3772977"/>
                  <a:pt x="3784594" y="3772977"/>
                </a:cubicBezTo>
                <a:cubicBezTo>
                  <a:pt x="3788435" y="3772977"/>
                  <a:pt x="3791072" y="3772294"/>
                  <a:pt x="3792505" y="3770926"/>
                </a:cubicBezTo>
                <a:cubicBezTo>
                  <a:pt x="3793937" y="3769559"/>
                  <a:pt x="3794653" y="3766987"/>
                  <a:pt x="3794653" y="3763211"/>
                </a:cubicBezTo>
                <a:cubicBezTo>
                  <a:pt x="3794653" y="3759499"/>
                  <a:pt x="3793953" y="3756976"/>
                  <a:pt x="3792554" y="3755641"/>
                </a:cubicBezTo>
                <a:cubicBezTo>
                  <a:pt x="3791154" y="3754307"/>
                  <a:pt x="3788565" y="3753639"/>
                  <a:pt x="3784789" y="3753639"/>
                </a:cubicBezTo>
                <a:close/>
                <a:moveTo>
                  <a:pt x="2698939" y="3753639"/>
                </a:moveTo>
                <a:cubicBezTo>
                  <a:pt x="2695097" y="3753639"/>
                  <a:pt x="2692460" y="3754323"/>
                  <a:pt x="2691028" y="3755690"/>
                </a:cubicBezTo>
                <a:cubicBezTo>
                  <a:pt x="2689595" y="3757058"/>
                  <a:pt x="2688879" y="3759629"/>
                  <a:pt x="2688879" y="3763406"/>
                </a:cubicBezTo>
                <a:cubicBezTo>
                  <a:pt x="2688879" y="3767117"/>
                  <a:pt x="2689579" y="3769640"/>
                  <a:pt x="2690979" y="3770975"/>
                </a:cubicBezTo>
                <a:cubicBezTo>
                  <a:pt x="2692379" y="3772310"/>
                  <a:pt x="2694967" y="3772977"/>
                  <a:pt x="2698744" y="3772977"/>
                </a:cubicBezTo>
                <a:cubicBezTo>
                  <a:pt x="2702585" y="3772977"/>
                  <a:pt x="2705222" y="3772294"/>
                  <a:pt x="2706655" y="3770926"/>
                </a:cubicBezTo>
                <a:cubicBezTo>
                  <a:pt x="2708087" y="3769559"/>
                  <a:pt x="2708804" y="3766987"/>
                  <a:pt x="2708804" y="3763211"/>
                </a:cubicBezTo>
                <a:cubicBezTo>
                  <a:pt x="2708804" y="3759499"/>
                  <a:pt x="2708104" y="3756976"/>
                  <a:pt x="2706704" y="3755641"/>
                </a:cubicBezTo>
                <a:cubicBezTo>
                  <a:pt x="2705304" y="3754307"/>
                  <a:pt x="2702716" y="3753639"/>
                  <a:pt x="2698939" y="3753639"/>
                </a:cubicBezTo>
                <a:close/>
                <a:moveTo>
                  <a:pt x="3996181" y="3747584"/>
                </a:moveTo>
                <a:cubicBezTo>
                  <a:pt x="3994618" y="3747584"/>
                  <a:pt x="3993332" y="3747665"/>
                  <a:pt x="3992323" y="3747828"/>
                </a:cubicBezTo>
                <a:cubicBezTo>
                  <a:pt x="3991313" y="3747991"/>
                  <a:pt x="3990483" y="3748186"/>
                  <a:pt x="3989832" y="3748414"/>
                </a:cubicBezTo>
                <a:cubicBezTo>
                  <a:pt x="3989181" y="3748642"/>
                  <a:pt x="3988742" y="3748967"/>
                  <a:pt x="3988514" y="3749391"/>
                </a:cubicBezTo>
                <a:cubicBezTo>
                  <a:pt x="3988286" y="3749814"/>
                  <a:pt x="3988172" y="3750253"/>
                  <a:pt x="3988172" y="3750709"/>
                </a:cubicBezTo>
                <a:lnTo>
                  <a:pt x="3988172" y="3801790"/>
                </a:lnTo>
                <a:cubicBezTo>
                  <a:pt x="3984005" y="3797427"/>
                  <a:pt x="3979788" y="3794123"/>
                  <a:pt x="3975524" y="3791876"/>
                </a:cubicBezTo>
                <a:cubicBezTo>
                  <a:pt x="3971259" y="3789630"/>
                  <a:pt x="3966554" y="3788507"/>
                  <a:pt x="3961411" y="3788507"/>
                </a:cubicBezTo>
                <a:cubicBezTo>
                  <a:pt x="3955225" y="3788507"/>
                  <a:pt x="3949772" y="3789662"/>
                  <a:pt x="3945051" y="3791974"/>
                </a:cubicBezTo>
                <a:cubicBezTo>
                  <a:pt x="3940330" y="3794285"/>
                  <a:pt x="3936375" y="3797590"/>
                  <a:pt x="3933185" y="3801887"/>
                </a:cubicBezTo>
                <a:cubicBezTo>
                  <a:pt x="3929994" y="3806185"/>
                  <a:pt x="3927585" y="3811377"/>
                  <a:pt x="3925957" y="3817465"/>
                </a:cubicBezTo>
                <a:cubicBezTo>
                  <a:pt x="3924329" y="3823553"/>
                  <a:pt x="3923515" y="3830374"/>
                  <a:pt x="3923515" y="3837927"/>
                </a:cubicBezTo>
                <a:cubicBezTo>
                  <a:pt x="3923515" y="3844308"/>
                  <a:pt x="3924166" y="3850380"/>
                  <a:pt x="3925469" y="3856142"/>
                </a:cubicBezTo>
                <a:cubicBezTo>
                  <a:pt x="3926771" y="3861904"/>
                  <a:pt x="3928838" y="3866918"/>
                  <a:pt x="3931671" y="3871183"/>
                </a:cubicBezTo>
                <a:cubicBezTo>
                  <a:pt x="3934503" y="3875448"/>
                  <a:pt x="3938198" y="3878834"/>
                  <a:pt x="3942756" y="3881340"/>
                </a:cubicBezTo>
                <a:cubicBezTo>
                  <a:pt x="3947314" y="3883847"/>
                  <a:pt x="3952816" y="3885101"/>
                  <a:pt x="3959262" y="3885101"/>
                </a:cubicBezTo>
                <a:cubicBezTo>
                  <a:pt x="3965187" y="3885101"/>
                  <a:pt x="3970640" y="3883701"/>
                  <a:pt x="3975621" y="3880901"/>
                </a:cubicBezTo>
                <a:cubicBezTo>
                  <a:pt x="3980603" y="3878101"/>
                  <a:pt x="3985404" y="3874194"/>
                  <a:pt x="3990028" y="3869181"/>
                </a:cubicBezTo>
                <a:lnTo>
                  <a:pt x="3990028" y="3880803"/>
                </a:lnTo>
                <a:cubicBezTo>
                  <a:pt x="3990028" y="3881324"/>
                  <a:pt x="3990158" y="3881780"/>
                  <a:pt x="3990418" y="3882171"/>
                </a:cubicBezTo>
                <a:cubicBezTo>
                  <a:pt x="3990678" y="3882561"/>
                  <a:pt x="3991102" y="3882871"/>
                  <a:pt x="3991688" y="3883099"/>
                </a:cubicBezTo>
                <a:cubicBezTo>
                  <a:pt x="3992274" y="3883326"/>
                  <a:pt x="3993022" y="3883505"/>
                  <a:pt x="3993934" y="3883636"/>
                </a:cubicBezTo>
                <a:cubicBezTo>
                  <a:pt x="3994846" y="3883766"/>
                  <a:pt x="3995985" y="3883831"/>
                  <a:pt x="3997353" y="3883831"/>
                </a:cubicBezTo>
                <a:cubicBezTo>
                  <a:pt x="3998655" y="3883831"/>
                  <a:pt x="3999762" y="3883766"/>
                  <a:pt x="4000673" y="3883636"/>
                </a:cubicBezTo>
                <a:cubicBezTo>
                  <a:pt x="4001585" y="3883505"/>
                  <a:pt x="4002318" y="3883326"/>
                  <a:pt x="4002871" y="3883099"/>
                </a:cubicBezTo>
                <a:cubicBezTo>
                  <a:pt x="4003424" y="3882871"/>
                  <a:pt x="4003815" y="3882561"/>
                  <a:pt x="4004043" y="3882171"/>
                </a:cubicBezTo>
                <a:cubicBezTo>
                  <a:pt x="4004271" y="3881780"/>
                  <a:pt x="4004385" y="3881324"/>
                  <a:pt x="4004385" y="3880803"/>
                </a:cubicBezTo>
                <a:lnTo>
                  <a:pt x="4004385" y="3750709"/>
                </a:lnTo>
                <a:cubicBezTo>
                  <a:pt x="4004385" y="3750253"/>
                  <a:pt x="4004238" y="3749814"/>
                  <a:pt x="4003945" y="3749391"/>
                </a:cubicBezTo>
                <a:cubicBezTo>
                  <a:pt x="4003652" y="3748967"/>
                  <a:pt x="4003213" y="3748642"/>
                  <a:pt x="4002627" y="3748414"/>
                </a:cubicBezTo>
                <a:cubicBezTo>
                  <a:pt x="4002041" y="3748186"/>
                  <a:pt x="4001227" y="3747991"/>
                  <a:pt x="4000185" y="3747828"/>
                </a:cubicBezTo>
                <a:cubicBezTo>
                  <a:pt x="3999143" y="3747665"/>
                  <a:pt x="3997808" y="3747584"/>
                  <a:pt x="3996181" y="3747584"/>
                </a:cubicBezTo>
                <a:close/>
                <a:moveTo>
                  <a:pt x="3260816" y="3747193"/>
                </a:moveTo>
                <a:cubicBezTo>
                  <a:pt x="3259254" y="3747193"/>
                  <a:pt x="3257951" y="3747258"/>
                  <a:pt x="3256910" y="3747388"/>
                </a:cubicBezTo>
                <a:cubicBezTo>
                  <a:pt x="3255868" y="3747519"/>
                  <a:pt x="3255038" y="3747714"/>
                  <a:pt x="3254419" y="3747974"/>
                </a:cubicBezTo>
                <a:cubicBezTo>
                  <a:pt x="3253800" y="3748235"/>
                  <a:pt x="3253377" y="3748560"/>
                  <a:pt x="3253149" y="3748951"/>
                </a:cubicBezTo>
                <a:cubicBezTo>
                  <a:pt x="3252921" y="3749342"/>
                  <a:pt x="3252808" y="3749797"/>
                  <a:pt x="3252808" y="3750318"/>
                </a:cubicBezTo>
                <a:lnTo>
                  <a:pt x="3252808" y="3880803"/>
                </a:lnTo>
                <a:cubicBezTo>
                  <a:pt x="3252808" y="3881324"/>
                  <a:pt x="3252921" y="3881764"/>
                  <a:pt x="3253149" y="3882122"/>
                </a:cubicBezTo>
                <a:cubicBezTo>
                  <a:pt x="3253377" y="3882480"/>
                  <a:pt x="3253800" y="3882789"/>
                  <a:pt x="3254419" y="3883050"/>
                </a:cubicBezTo>
                <a:cubicBezTo>
                  <a:pt x="3255038" y="3883310"/>
                  <a:pt x="3255868" y="3883505"/>
                  <a:pt x="3256910" y="3883636"/>
                </a:cubicBezTo>
                <a:cubicBezTo>
                  <a:pt x="3257951" y="3883766"/>
                  <a:pt x="3259254" y="3883831"/>
                  <a:pt x="3260816" y="3883831"/>
                </a:cubicBezTo>
                <a:cubicBezTo>
                  <a:pt x="3262444" y="3883831"/>
                  <a:pt x="3263779" y="3883766"/>
                  <a:pt x="3264821" y="3883636"/>
                </a:cubicBezTo>
                <a:cubicBezTo>
                  <a:pt x="3265863" y="3883505"/>
                  <a:pt x="3266676" y="3883310"/>
                  <a:pt x="3267262" y="3883050"/>
                </a:cubicBezTo>
                <a:cubicBezTo>
                  <a:pt x="3267848" y="3882789"/>
                  <a:pt x="3268272" y="3882480"/>
                  <a:pt x="3268532" y="3882122"/>
                </a:cubicBezTo>
                <a:cubicBezTo>
                  <a:pt x="3268793" y="3881764"/>
                  <a:pt x="3268923" y="3881324"/>
                  <a:pt x="3268923" y="3880803"/>
                </a:cubicBezTo>
                <a:lnTo>
                  <a:pt x="3268923" y="3819370"/>
                </a:lnTo>
                <a:cubicBezTo>
                  <a:pt x="3273350" y="3813835"/>
                  <a:pt x="3277583" y="3809636"/>
                  <a:pt x="3281620" y="3806771"/>
                </a:cubicBezTo>
                <a:cubicBezTo>
                  <a:pt x="3285657" y="3803906"/>
                  <a:pt x="3289694" y="3802473"/>
                  <a:pt x="3293731" y="3802473"/>
                </a:cubicBezTo>
                <a:cubicBezTo>
                  <a:pt x="3296856" y="3802473"/>
                  <a:pt x="3299607" y="3803059"/>
                  <a:pt x="3301984" y="3804231"/>
                </a:cubicBezTo>
                <a:cubicBezTo>
                  <a:pt x="3304360" y="3805403"/>
                  <a:pt x="3306297" y="3807096"/>
                  <a:pt x="3307795" y="3809310"/>
                </a:cubicBezTo>
                <a:cubicBezTo>
                  <a:pt x="3309292" y="3811524"/>
                  <a:pt x="3310432" y="3814161"/>
                  <a:pt x="3311213" y="3817221"/>
                </a:cubicBezTo>
                <a:cubicBezTo>
                  <a:pt x="3311995" y="3820281"/>
                  <a:pt x="3312385" y="3824318"/>
                  <a:pt x="3312385" y="3829332"/>
                </a:cubicBezTo>
                <a:lnTo>
                  <a:pt x="3312385" y="3880803"/>
                </a:lnTo>
                <a:cubicBezTo>
                  <a:pt x="3312385" y="3881324"/>
                  <a:pt x="3312515" y="3881764"/>
                  <a:pt x="3312776" y="3882122"/>
                </a:cubicBezTo>
                <a:cubicBezTo>
                  <a:pt x="3313036" y="3882480"/>
                  <a:pt x="3313460" y="3882789"/>
                  <a:pt x="3314046" y="3883050"/>
                </a:cubicBezTo>
                <a:cubicBezTo>
                  <a:pt x="3314632" y="3883310"/>
                  <a:pt x="3315445" y="3883505"/>
                  <a:pt x="3316487" y="3883636"/>
                </a:cubicBezTo>
                <a:cubicBezTo>
                  <a:pt x="3317529" y="3883766"/>
                  <a:pt x="3318864" y="3883831"/>
                  <a:pt x="3320492" y="3883831"/>
                </a:cubicBezTo>
                <a:cubicBezTo>
                  <a:pt x="3322054" y="3883831"/>
                  <a:pt x="3323357" y="3883766"/>
                  <a:pt x="3324398" y="3883636"/>
                </a:cubicBezTo>
                <a:cubicBezTo>
                  <a:pt x="3325440" y="3883505"/>
                  <a:pt x="3326254" y="3883310"/>
                  <a:pt x="3326840" y="3883050"/>
                </a:cubicBezTo>
                <a:cubicBezTo>
                  <a:pt x="3327426" y="3882789"/>
                  <a:pt x="3327849" y="3882480"/>
                  <a:pt x="3328110" y="3882122"/>
                </a:cubicBezTo>
                <a:cubicBezTo>
                  <a:pt x="3328370" y="3881764"/>
                  <a:pt x="3328501" y="3881324"/>
                  <a:pt x="3328501" y="3880803"/>
                </a:cubicBezTo>
                <a:lnTo>
                  <a:pt x="3328501" y="3827281"/>
                </a:lnTo>
                <a:cubicBezTo>
                  <a:pt x="3328501" y="3820965"/>
                  <a:pt x="3327963" y="3815577"/>
                  <a:pt x="3326889" y="3811117"/>
                </a:cubicBezTo>
                <a:cubicBezTo>
                  <a:pt x="3325815" y="3806657"/>
                  <a:pt x="3324040" y="3802766"/>
                  <a:pt x="3321566" y="3799445"/>
                </a:cubicBezTo>
                <a:cubicBezTo>
                  <a:pt x="3319092" y="3796125"/>
                  <a:pt x="3315852" y="3793471"/>
                  <a:pt x="3311848" y="3791485"/>
                </a:cubicBezTo>
                <a:cubicBezTo>
                  <a:pt x="3307844" y="3789500"/>
                  <a:pt x="3302911" y="3788507"/>
                  <a:pt x="3297051" y="3788507"/>
                </a:cubicBezTo>
                <a:cubicBezTo>
                  <a:pt x="3292298" y="3788507"/>
                  <a:pt x="3287577" y="3789695"/>
                  <a:pt x="3282889" y="3792072"/>
                </a:cubicBezTo>
                <a:cubicBezTo>
                  <a:pt x="3278201" y="3794448"/>
                  <a:pt x="3273546" y="3798078"/>
                  <a:pt x="3268923" y="3802962"/>
                </a:cubicBezTo>
                <a:lnTo>
                  <a:pt x="3268923" y="3750318"/>
                </a:lnTo>
                <a:cubicBezTo>
                  <a:pt x="3268923" y="3749797"/>
                  <a:pt x="3268793" y="3749342"/>
                  <a:pt x="3268532" y="3748951"/>
                </a:cubicBezTo>
                <a:cubicBezTo>
                  <a:pt x="3268272" y="3748560"/>
                  <a:pt x="3267848" y="3748235"/>
                  <a:pt x="3267262" y="3747974"/>
                </a:cubicBezTo>
                <a:cubicBezTo>
                  <a:pt x="3266676" y="3747714"/>
                  <a:pt x="3265863" y="3747519"/>
                  <a:pt x="3264821" y="3747388"/>
                </a:cubicBezTo>
                <a:cubicBezTo>
                  <a:pt x="3263779" y="3747258"/>
                  <a:pt x="3262444" y="3747193"/>
                  <a:pt x="3260816" y="3747193"/>
                </a:cubicBezTo>
                <a:close/>
                <a:moveTo>
                  <a:pt x="1936842" y="3747193"/>
                </a:moveTo>
                <a:cubicBezTo>
                  <a:pt x="1935279" y="3747193"/>
                  <a:pt x="1933976" y="3747258"/>
                  <a:pt x="1932935" y="3747388"/>
                </a:cubicBezTo>
                <a:cubicBezTo>
                  <a:pt x="1931893" y="3747519"/>
                  <a:pt x="1931063" y="3747714"/>
                  <a:pt x="1930444" y="3747974"/>
                </a:cubicBezTo>
                <a:cubicBezTo>
                  <a:pt x="1929826" y="3748235"/>
                  <a:pt x="1929403" y="3748560"/>
                  <a:pt x="1929175" y="3748951"/>
                </a:cubicBezTo>
                <a:cubicBezTo>
                  <a:pt x="1928947" y="3749342"/>
                  <a:pt x="1928833" y="3749797"/>
                  <a:pt x="1928833" y="3750318"/>
                </a:cubicBezTo>
                <a:lnTo>
                  <a:pt x="1928833" y="3880803"/>
                </a:lnTo>
                <a:cubicBezTo>
                  <a:pt x="1928833" y="3881324"/>
                  <a:pt x="1928947" y="3881764"/>
                  <a:pt x="1929175" y="3882122"/>
                </a:cubicBezTo>
                <a:cubicBezTo>
                  <a:pt x="1929403" y="3882480"/>
                  <a:pt x="1929826" y="3882789"/>
                  <a:pt x="1930444" y="3883050"/>
                </a:cubicBezTo>
                <a:cubicBezTo>
                  <a:pt x="1931063" y="3883310"/>
                  <a:pt x="1931893" y="3883505"/>
                  <a:pt x="1932935" y="3883636"/>
                </a:cubicBezTo>
                <a:cubicBezTo>
                  <a:pt x="1933976" y="3883766"/>
                  <a:pt x="1935279" y="3883831"/>
                  <a:pt x="1936842" y="3883831"/>
                </a:cubicBezTo>
                <a:cubicBezTo>
                  <a:pt x="1938470" y="3883831"/>
                  <a:pt x="1939804" y="3883766"/>
                  <a:pt x="1940846" y="3883636"/>
                </a:cubicBezTo>
                <a:cubicBezTo>
                  <a:pt x="1941888" y="3883505"/>
                  <a:pt x="1942702" y="3883310"/>
                  <a:pt x="1943288" y="3883050"/>
                </a:cubicBezTo>
                <a:cubicBezTo>
                  <a:pt x="1943874" y="3882789"/>
                  <a:pt x="1944297" y="3882480"/>
                  <a:pt x="1944557" y="3882122"/>
                </a:cubicBezTo>
                <a:cubicBezTo>
                  <a:pt x="1944818" y="3881764"/>
                  <a:pt x="1944948" y="3881324"/>
                  <a:pt x="1944948" y="3880803"/>
                </a:cubicBezTo>
                <a:lnTo>
                  <a:pt x="1944948" y="3750318"/>
                </a:lnTo>
                <a:cubicBezTo>
                  <a:pt x="1944948" y="3749797"/>
                  <a:pt x="1944818" y="3749342"/>
                  <a:pt x="1944557" y="3748951"/>
                </a:cubicBezTo>
                <a:cubicBezTo>
                  <a:pt x="1944297" y="3748560"/>
                  <a:pt x="1943874" y="3748235"/>
                  <a:pt x="1943288" y="3747974"/>
                </a:cubicBezTo>
                <a:cubicBezTo>
                  <a:pt x="1942702" y="3747714"/>
                  <a:pt x="1941888" y="3747519"/>
                  <a:pt x="1940846" y="3747388"/>
                </a:cubicBezTo>
                <a:cubicBezTo>
                  <a:pt x="1939804" y="3747258"/>
                  <a:pt x="1938470" y="3747193"/>
                  <a:pt x="1936842" y="3747193"/>
                </a:cubicBezTo>
                <a:close/>
                <a:moveTo>
                  <a:pt x="3113881" y="3746509"/>
                </a:moveTo>
                <a:cubicBezTo>
                  <a:pt x="3109063" y="3746509"/>
                  <a:pt x="3104879" y="3747177"/>
                  <a:pt x="3101331" y="3748512"/>
                </a:cubicBezTo>
                <a:cubicBezTo>
                  <a:pt x="3097782" y="3749846"/>
                  <a:pt x="3094836" y="3751914"/>
                  <a:pt x="3092492" y="3754713"/>
                </a:cubicBezTo>
                <a:cubicBezTo>
                  <a:pt x="3090148" y="3757513"/>
                  <a:pt x="3088406" y="3761111"/>
                  <a:pt x="3087266" y="3765506"/>
                </a:cubicBezTo>
                <a:cubicBezTo>
                  <a:pt x="3086127" y="3769901"/>
                  <a:pt x="3085557" y="3775159"/>
                  <a:pt x="3085557" y="3781279"/>
                </a:cubicBezTo>
                <a:lnTo>
                  <a:pt x="3085557" y="3790362"/>
                </a:lnTo>
                <a:lnTo>
                  <a:pt x="3073153" y="3790362"/>
                </a:lnTo>
                <a:cubicBezTo>
                  <a:pt x="3072632" y="3790362"/>
                  <a:pt x="3072177" y="3790476"/>
                  <a:pt x="3071786" y="3790704"/>
                </a:cubicBezTo>
                <a:cubicBezTo>
                  <a:pt x="3071395" y="3790932"/>
                  <a:pt x="3071070" y="3791323"/>
                  <a:pt x="3070809" y="3791876"/>
                </a:cubicBezTo>
                <a:cubicBezTo>
                  <a:pt x="3070549" y="3792430"/>
                  <a:pt x="3070354" y="3793130"/>
                  <a:pt x="3070223" y="3793976"/>
                </a:cubicBezTo>
                <a:cubicBezTo>
                  <a:pt x="3070093" y="3794822"/>
                  <a:pt x="3070028" y="3795864"/>
                  <a:pt x="3070028" y="3797101"/>
                </a:cubicBezTo>
                <a:cubicBezTo>
                  <a:pt x="3070028" y="3799445"/>
                  <a:pt x="3070288" y="3801138"/>
                  <a:pt x="3070809" y="3802180"/>
                </a:cubicBezTo>
                <a:cubicBezTo>
                  <a:pt x="3071330" y="3803222"/>
                  <a:pt x="3072112" y="3803743"/>
                  <a:pt x="3073153" y="3803743"/>
                </a:cubicBezTo>
                <a:lnTo>
                  <a:pt x="3085557" y="3803743"/>
                </a:lnTo>
                <a:lnTo>
                  <a:pt x="3085557" y="3880803"/>
                </a:lnTo>
                <a:cubicBezTo>
                  <a:pt x="3085557" y="3881324"/>
                  <a:pt x="3085687" y="3881764"/>
                  <a:pt x="3085948" y="3882122"/>
                </a:cubicBezTo>
                <a:cubicBezTo>
                  <a:pt x="3086208" y="3882480"/>
                  <a:pt x="3086648" y="3882789"/>
                  <a:pt x="3087266" y="3883050"/>
                </a:cubicBezTo>
                <a:cubicBezTo>
                  <a:pt x="3087885" y="3883310"/>
                  <a:pt x="3088715" y="3883505"/>
                  <a:pt x="3089757" y="3883636"/>
                </a:cubicBezTo>
                <a:cubicBezTo>
                  <a:pt x="3090799" y="3883766"/>
                  <a:pt x="3092101" y="3883831"/>
                  <a:pt x="3093664" y="3883831"/>
                </a:cubicBezTo>
                <a:cubicBezTo>
                  <a:pt x="3095226" y="3883831"/>
                  <a:pt x="3096529" y="3883766"/>
                  <a:pt x="3097570" y="3883636"/>
                </a:cubicBezTo>
                <a:cubicBezTo>
                  <a:pt x="3098612" y="3883505"/>
                  <a:pt x="3099442" y="3883310"/>
                  <a:pt x="3100061" y="3883050"/>
                </a:cubicBezTo>
                <a:cubicBezTo>
                  <a:pt x="3100680" y="3882789"/>
                  <a:pt x="3101119" y="3882480"/>
                  <a:pt x="3101380" y="3882122"/>
                </a:cubicBezTo>
                <a:cubicBezTo>
                  <a:pt x="3101640" y="3881764"/>
                  <a:pt x="3101770" y="3881324"/>
                  <a:pt x="3101770" y="3880803"/>
                </a:cubicBezTo>
                <a:lnTo>
                  <a:pt x="3101770" y="3803743"/>
                </a:lnTo>
                <a:lnTo>
                  <a:pt x="3121402" y="3803743"/>
                </a:lnTo>
                <a:cubicBezTo>
                  <a:pt x="3122378" y="3803743"/>
                  <a:pt x="3123160" y="3803222"/>
                  <a:pt x="3123746" y="3802180"/>
                </a:cubicBezTo>
                <a:cubicBezTo>
                  <a:pt x="3124332" y="3801138"/>
                  <a:pt x="3124625" y="3799445"/>
                  <a:pt x="3124625" y="3797101"/>
                </a:cubicBezTo>
                <a:cubicBezTo>
                  <a:pt x="3124625" y="3795864"/>
                  <a:pt x="3124543" y="3794822"/>
                  <a:pt x="3124380" y="3793976"/>
                </a:cubicBezTo>
                <a:cubicBezTo>
                  <a:pt x="3124218" y="3793130"/>
                  <a:pt x="3123990" y="3792430"/>
                  <a:pt x="3123697" y="3791876"/>
                </a:cubicBezTo>
                <a:cubicBezTo>
                  <a:pt x="3123404" y="3791323"/>
                  <a:pt x="3123078" y="3790932"/>
                  <a:pt x="3122720" y="3790704"/>
                </a:cubicBezTo>
                <a:cubicBezTo>
                  <a:pt x="3122362" y="3790476"/>
                  <a:pt x="3121922" y="3790362"/>
                  <a:pt x="3121402" y="3790362"/>
                </a:cubicBezTo>
                <a:lnTo>
                  <a:pt x="3101770" y="3790362"/>
                </a:lnTo>
                <a:lnTo>
                  <a:pt x="3101770" y="3780791"/>
                </a:lnTo>
                <a:cubicBezTo>
                  <a:pt x="3101770" y="3777014"/>
                  <a:pt x="3101998" y="3773808"/>
                  <a:pt x="3102454" y="3771170"/>
                </a:cubicBezTo>
                <a:cubicBezTo>
                  <a:pt x="3102910" y="3768534"/>
                  <a:pt x="3103658" y="3766385"/>
                  <a:pt x="3104700" y="3764724"/>
                </a:cubicBezTo>
                <a:cubicBezTo>
                  <a:pt x="3105742" y="3763064"/>
                  <a:pt x="3107109" y="3761843"/>
                  <a:pt x="3108802" y="3761062"/>
                </a:cubicBezTo>
                <a:cubicBezTo>
                  <a:pt x="3110495" y="3760281"/>
                  <a:pt x="3112546" y="3759890"/>
                  <a:pt x="3114955" y="3759890"/>
                </a:cubicBezTo>
                <a:cubicBezTo>
                  <a:pt x="3116714" y="3759890"/>
                  <a:pt x="3118260" y="3760036"/>
                  <a:pt x="3119595" y="3760329"/>
                </a:cubicBezTo>
                <a:cubicBezTo>
                  <a:pt x="3120930" y="3760622"/>
                  <a:pt x="3122085" y="3760948"/>
                  <a:pt x="3123062" y="3761306"/>
                </a:cubicBezTo>
                <a:cubicBezTo>
                  <a:pt x="3124039" y="3761664"/>
                  <a:pt x="3124869" y="3761990"/>
                  <a:pt x="3125552" y="3762283"/>
                </a:cubicBezTo>
                <a:cubicBezTo>
                  <a:pt x="3126236" y="3762576"/>
                  <a:pt x="3126806" y="3762722"/>
                  <a:pt x="3127262" y="3762722"/>
                </a:cubicBezTo>
                <a:cubicBezTo>
                  <a:pt x="3127652" y="3762722"/>
                  <a:pt x="3127978" y="3762641"/>
                  <a:pt x="3128238" y="3762478"/>
                </a:cubicBezTo>
                <a:cubicBezTo>
                  <a:pt x="3128499" y="3762315"/>
                  <a:pt x="3128710" y="3762006"/>
                  <a:pt x="3128873" y="3761550"/>
                </a:cubicBezTo>
                <a:cubicBezTo>
                  <a:pt x="3129036" y="3761094"/>
                  <a:pt x="3129183" y="3760492"/>
                  <a:pt x="3129313" y="3759743"/>
                </a:cubicBezTo>
                <a:cubicBezTo>
                  <a:pt x="3129443" y="3758995"/>
                  <a:pt x="3129508" y="3758002"/>
                  <a:pt x="3129508" y="3756765"/>
                </a:cubicBezTo>
                <a:cubicBezTo>
                  <a:pt x="3129508" y="3755527"/>
                  <a:pt x="3129459" y="3754469"/>
                  <a:pt x="3129362" y="3753590"/>
                </a:cubicBezTo>
                <a:cubicBezTo>
                  <a:pt x="3129264" y="3752711"/>
                  <a:pt x="3129085" y="3751962"/>
                  <a:pt x="3128824" y="3751344"/>
                </a:cubicBezTo>
                <a:cubicBezTo>
                  <a:pt x="3128564" y="3750725"/>
                  <a:pt x="3128238" y="3750221"/>
                  <a:pt x="3127848" y="3749830"/>
                </a:cubicBezTo>
                <a:cubicBezTo>
                  <a:pt x="3127457" y="3749439"/>
                  <a:pt x="3126676" y="3749000"/>
                  <a:pt x="3125504" y="3748512"/>
                </a:cubicBezTo>
                <a:cubicBezTo>
                  <a:pt x="3124332" y="3748023"/>
                  <a:pt x="3122671" y="3747567"/>
                  <a:pt x="3120523" y="3747144"/>
                </a:cubicBezTo>
                <a:cubicBezTo>
                  <a:pt x="3118374" y="3746721"/>
                  <a:pt x="3116160" y="3746509"/>
                  <a:pt x="3113881" y="3746509"/>
                </a:cubicBezTo>
                <a:close/>
                <a:moveTo>
                  <a:pt x="1715055" y="3507194"/>
                </a:moveTo>
                <a:lnTo>
                  <a:pt x="1735035" y="3507752"/>
                </a:lnTo>
                <a:cubicBezTo>
                  <a:pt x="1739723" y="3507901"/>
                  <a:pt x="1743407" y="3508868"/>
                  <a:pt x="1746086" y="3510654"/>
                </a:cubicBezTo>
                <a:cubicBezTo>
                  <a:pt x="1748765" y="3512440"/>
                  <a:pt x="1750104" y="3515007"/>
                  <a:pt x="1750104" y="3518356"/>
                </a:cubicBezTo>
                <a:cubicBezTo>
                  <a:pt x="1750104" y="3520291"/>
                  <a:pt x="1749732" y="3522132"/>
                  <a:pt x="1748988" y="3523881"/>
                </a:cubicBezTo>
                <a:cubicBezTo>
                  <a:pt x="1748244" y="3525630"/>
                  <a:pt x="1746979" y="3527211"/>
                  <a:pt x="1745193" y="3528625"/>
                </a:cubicBezTo>
                <a:cubicBezTo>
                  <a:pt x="1743407" y="3530039"/>
                  <a:pt x="1741063" y="3531174"/>
                  <a:pt x="1738161" y="3532029"/>
                </a:cubicBezTo>
                <a:cubicBezTo>
                  <a:pt x="1735258" y="3532885"/>
                  <a:pt x="1731686" y="3533313"/>
                  <a:pt x="1727445" y="3533313"/>
                </a:cubicBezTo>
                <a:cubicBezTo>
                  <a:pt x="1720599" y="3533313"/>
                  <a:pt x="1715297" y="3532346"/>
                  <a:pt x="1711539" y="3530411"/>
                </a:cubicBezTo>
                <a:cubicBezTo>
                  <a:pt x="1707781" y="3528476"/>
                  <a:pt x="1705902" y="3525648"/>
                  <a:pt x="1705902" y="3521928"/>
                </a:cubicBezTo>
                <a:cubicBezTo>
                  <a:pt x="1705902" y="3520737"/>
                  <a:pt x="1706014" y="3519584"/>
                  <a:pt x="1706237" y="3518467"/>
                </a:cubicBezTo>
                <a:cubicBezTo>
                  <a:pt x="1706460" y="3517351"/>
                  <a:pt x="1706925" y="3516198"/>
                  <a:pt x="1707633" y="3515007"/>
                </a:cubicBezTo>
                <a:cubicBezTo>
                  <a:pt x="1708339" y="3513817"/>
                  <a:pt x="1709269" y="3512570"/>
                  <a:pt x="1710423" y="3511268"/>
                </a:cubicBezTo>
                <a:cubicBezTo>
                  <a:pt x="1711576" y="3509966"/>
                  <a:pt x="1713120" y="3508608"/>
                  <a:pt x="1715055" y="3507194"/>
                </a:cubicBezTo>
                <a:close/>
                <a:moveTo>
                  <a:pt x="5574266" y="3505422"/>
                </a:moveTo>
                <a:lnTo>
                  <a:pt x="5597023" y="3506203"/>
                </a:lnTo>
                <a:cubicBezTo>
                  <a:pt x="5602297" y="3506333"/>
                  <a:pt x="5606480" y="3507424"/>
                  <a:pt x="5609573" y="3509475"/>
                </a:cubicBezTo>
                <a:cubicBezTo>
                  <a:pt x="5612666" y="3511526"/>
                  <a:pt x="5614212" y="3514440"/>
                  <a:pt x="5614212" y="3518216"/>
                </a:cubicBezTo>
                <a:cubicBezTo>
                  <a:pt x="5614212" y="3520430"/>
                  <a:pt x="5613773" y="3522546"/>
                  <a:pt x="5612894" y="3524565"/>
                </a:cubicBezTo>
                <a:cubicBezTo>
                  <a:pt x="5612015" y="3526583"/>
                  <a:pt x="5610566" y="3528374"/>
                  <a:pt x="5608548" y="3529936"/>
                </a:cubicBezTo>
                <a:cubicBezTo>
                  <a:pt x="5606529" y="3531499"/>
                  <a:pt x="5603876" y="3532753"/>
                  <a:pt x="5600588" y="3533697"/>
                </a:cubicBezTo>
                <a:cubicBezTo>
                  <a:pt x="5597299" y="3534641"/>
                  <a:pt x="5593214" y="3535113"/>
                  <a:pt x="5588330" y="3535113"/>
                </a:cubicBezTo>
                <a:cubicBezTo>
                  <a:pt x="5580647" y="3535113"/>
                  <a:pt x="5574657" y="3534022"/>
                  <a:pt x="5570359" y="3531841"/>
                </a:cubicBezTo>
                <a:cubicBezTo>
                  <a:pt x="5566062" y="3529660"/>
                  <a:pt x="5563913" y="3526453"/>
                  <a:pt x="5563913" y="3522221"/>
                </a:cubicBezTo>
                <a:cubicBezTo>
                  <a:pt x="5563913" y="3520853"/>
                  <a:pt x="5564060" y="3519519"/>
                  <a:pt x="5564353" y="3518216"/>
                </a:cubicBezTo>
                <a:cubicBezTo>
                  <a:pt x="5564646" y="3516914"/>
                  <a:pt x="5565183" y="3515596"/>
                  <a:pt x="5565964" y="3514261"/>
                </a:cubicBezTo>
                <a:cubicBezTo>
                  <a:pt x="5566745" y="3512926"/>
                  <a:pt x="5567803" y="3511526"/>
                  <a:pt x="5569138" y="3510061"/>
                </a:cubicBezTo>
                <a:cubicBezTo>
                  <a:pt x="5570473" y="3508596"/>
                  <a:pt x="5572183" y="3507050"/>
                  <a:pt x="5574266" y="3505422"/>
                </a:cubicBezTo>
                <a:close/>
                <a:moveTo>
                  <a:pt x="2240516" y="3505422"/>
                </a:moveTo>
                <a:lnTo>
                  <a:pt x="2263273" y="3506203"/>
                </a:lnTo>
                <a:cubicBezTo>
                  <a:pt x="2268547" y="3506333"/>
                  <a:pt x="2272730" y="3507424"/>
                  <a:pt x="2275823" y="3509475"/>
                </a:cubicBezTo>
                <a:cubicBezTo>
                  <a:pt x="2278916" y="3511526"/>
                  <a:pt x="2280463" y="3514440"/>
                  <a:pt x="2280463" y="3518216"/>
                </a:cubicBezTo>
                <a:cubicBezTo>
                  <a:pt x="2280463" y="3520430"/>
                  <a:pt x="2280023" y="3522546"/>
                  <a:pt x="2279144" y="3524565"/>
                </a:cubicBezTo>
                <a:cubicBezTo>
                  <a:pt x="2278265" y="3526583"/>
                  <a:pt x="2276816" y="3528374"/>
                  <a:pt x="2274798" y="3529936"/>
                </a:cubicBezTo>
                <a:cubicBezTo>
                  <a:pt x="2272779" y="3531499"/>
                  <a:pt x="2270126" y="3532753"/>
                  <a:pt x="2266838" y="3533697"/>
                </a:cubicBezTo>
                <a:cubicBezTo>
                  <a:pt x="2263549" y="3534641"/>
                  <a:pt x="2259464" y="3535113"/>
                  <a:pt x="2254580" y="3535113"/>
                </a:cubicBezTo>
                <a:cubicBezTo>
                  <a:pt x="2246897" y="3535113"/>
                  <a:pt x="2240907" y="3534022"/>
                  <a:pt x="2236609" y="3531841"/>
                </a:cubicBezTo>
                <a:cubicBezTo>
                  <a:pt x="2232312" y="3529660"/>
                  <a:pt x="2230163" y="3526453"/>
                  <a:pt x="2230163" y="3522221"/>
                </a:cubicBezTo>
                <a:cubicBezTo>
                  <a:pt x="2230163" y="3520853"/>
                  <a:pt x="2230310" y="3519519"/>
                  <a:pt x="2230602" y="3518216"/>
                </a:cubicBezTo>
                <a:cubicBezTo>
                  <a:pt x="2230896" y="3516914"/>
                  <a:pt x="2231433" y="3515596"/>
                  <a:pt x="2232215" y="3514261"/>
                </a:cubicBezTo>
                <a:cubicBezTo>
                  <a:pt x="2232995" y="3512926"/>
                  <a:pt x="2234054" y="3511526"/>
                  <a:pt x="2235389" y="3510061"/>
                </a:cubicBezTo>
                <a:cubicBezTo>
                  <a:pt x="2236724" y="3508596"/>
                  <a:pt x="2238432" y="3507050"/>
                  <a:pt x="2240516" y="3505422"/>
                </a:cubicBezTo>
                <a:close/>
                <a:moveTo>
                  <a:pt x="1980509" y="3490088"/>
                </a:moveTo>
                <a:cubicBezTo>
                  <a:pt x="1978425" y="3490088"/>
                  <a:pt x="1976732" y="3490283"/>
                  <a:pt x="1975430" y="3490674"/>
                </a:cubicBezTo>
                <a:cubicBezTo>
                  <a:pt x="1974128" y="3491064"/>
                  <a:pt x="1973086" y="3491683"/>
                  <a:pt x="1972305" y="3492529"/>
                </a:cubicBezTo>
                <a:cubicBezTo>
                  <a:pt x="1971523" y="3493376"/>
                  <a:pt x="1970986" y="3494532"/>
                  <a:pt x="1970693" y="3495997"/>
                </a:cubicBezTo>
                <a:cubicBezTo>
                  <a:pt x="1970400" y="3497462"/>
                  <a:pt x="1970254" y="3499269"/>
                  <a:pt x="1970254" y="3501417"/>
                </a:cubicBezTo>
                <a:cubicBezTo>
                  <a:pt x="1970254" y="3503566"/>
                  <a:pt x="1970400" y="3505357"/>
                  <a:pt x="1970693" y="3506789"/>
                </a:cubicBezTo>
                <a:cubicBezTo>
                  <a:pt x="1970986" y="3508222"/>
                  <a:pt x="1971523" y="3509377"/>
                  <a:pt x="1972305" y="3510256"/>
                </a:cubicBezTo>
                <a:cubicBezTo>
                  <a:pt x="1973086" y="3511135"/>
                  <a:pt x="1974128" y="3511754"/>
                  <a:pt x="1975430" y="3512112"/>
                </a:cubicBezTo>
                <a:cubicBezTo>
                  <a:pt x="1976732" y="3512470"/>
                  <a:pt x="1978425" y="3512649"/>
                  <a:pt x="1980509" y="3512649"/>
                </a:cubicBezTo>
                <a:cubicBezTo>
                  <a:pt x="1982527" y="3512649"/>
                  <a:pt x="1984187" y="3512470"/>
                  <a:pt x="1985490" y="3512112"/>
                </a:cubicBezTo>
                <a:cubicBezTo>
                  <a:pt x="1986792" y="3511754"/>
                  <a:pt x="1987850" y="3511135"/>
                  <a:pt x="1988664" y="3510256"/>
                </a:cubicBezTo>
                <a:cubicBezTo>
                  <a:pt x="1989478" y="3509377"/>
                  <a:pt x="1990031" y="3508222"/>
                  <a:pt x="1990324" y="3506789"/>
                </a:cubicBezTo>
                <a:cubicBezTo>
                  <a:pt x="1990617" y="3505357"/>
                  <a:pt x="1990764" y="3503566"/>
                  <a:pt x="1990764" y="3501417"/>
                </a:cubicBezTo>
                <a:cubicBezTo>
                  <a:pt x="1990764" y="3499269"/>
                  <a:pt x="1990617" y="3497462"/>
                  <a:pt x="1990324" y="3495997"/>
                </a:cubicBezTo>
                <a:cubicBezTo>
                  <a:pt x="1990031" y="3494532"/>
                  <a:pt x="1989478" y="3493376"/>
                  <a:pt x="1988664" y="3492529"/>
                </a:cubicBezTo>
                <a:cubicBezTo>
                  <a:pt x="1987850" y="3491683"/>
                  <a:pt x="1986792" y="3491064"/>
                  <a:pt x="1985490" y="3490674"/>
                </a:cubicBezTo>
                <a:cubicBezTo>
                  <a:pt x="1984187" y="3490283"/>
                  <a:pt x="1982527" y="3490088"/>
                  <a:pt x="1980509" y="3490088"/>
                </a:cubicBezTo>
                <a:close/>
                <a:moveTo>
                  <a:pt x="6673208" y="3489892"/>
                </a:moveTo>
                <a:cubicBezTo>
                  <a:pt x="6669171" y="3489892"/>
                  <a:pt x="6666387" y="3490657"/>
                  <a:pt x="6664857" y="3492188"/>
                </a:cubicBezTo>
                <a:cubicBezTo>
                  <a:pt x="6663327" y="3493718"/>
                  <a:pt x="6662562" y="3496794"/>
                  <a:pt x="6662562" y="3501417"/>
                </a:cubicBezTo>
                <a:cubicBezTo>
                  <a:pt x="6662562" y="3505910"/>
                  <a:pt x="6663311" y="3508905"/>
                  <a:pt x="6664808" y="3510403"/>
                </a:cubicBezTo>
                <a:cubicBezTo>
                  <a:pt x="6666306" y="3511900"/>
                  <a:pt x="6669008" y="3512649"/>
                  <a:pt x="6672915" y="3512649"/>
                </a:cubicBezTo>
                <a:cubicBezTo>
                  <a:pt x="6676952" y="3512649"/>
                  <a:pt x="6679735" y="3511884"/>
                  <a:pt x="6681265" y="3510354"/>
                </a:cubicBezTo>
                <a:cubicBezTo>
                  <a:pt x="6682796" y="3508824"/>
                  <a:pt x="6683561" y="3505747"/>
                  <a:pt x="6683561" y="3501124"/>
                </a:cubicBezTo>
                <a:cubicBezTo>
                  <a:pt x="6683561" y="3496632"/>
                  <a:pt x="6682812" y="3493636"/>
                  <a:pt x="6681314" y="3492139"/>
                </a:cubicBezTo>
                <a:cubicBezTo>
                  <a:pt x="6679817" y="3490641"/>
                  <a:pt x="6677115" y="3489892"/>
                  <a:pt x="6673208" y="3489892"/>
                </a:cubicBezTo>
                <a:close/>
                <a:moveTo>
                  <a:pt x="1396358" y="3489892"/>
                </a:moveTo>
                <a:cubicBezTo>
                  <a:pt x="1392321" y="3489892"/>
                  <a:pt x="1389538" y="3490657"/>
                  <a:pt x="1388008" y="3492188"/>
                </a:cubicBezTo>
                <a:cubicBezTo>
                  <a:pt x="1386478" y="3493718"/>
                  <a:pt x="1385712" y="3496794"/>
                  <a:pt x="1385712" y="3501417"/>
                </a:cubicBezTo>
                <a:cubicBezTo>
                  <a:pt x="1385712" y="3505910"/>
                  <a:pt x="1386461" y="3508905"/>
                  <a:pt x="1387958" y="3510403"/>
                </a:cubicBezTo>
                <a:cubicBezTo>
                  <a:pt x="1389456" y="3511900"/>
                  <a:pt x="1392158" y="3512649"/>
                  <a:pt x="1396065" y="3512649"/>
                </a:cubicBezTo>
                <a:cubicBezTo>
                  <a:pt x="1400102" y="3512649"/>
                  <a:pt x="1402885" y="3511884"/>
                  <a:pt x="1404416" y="3510354"/>
                </a:cubicBezTo>
                <a:cubicBezTo>
                  <a:pt x="1405946" y="3508824"/>
                  <a:pt x="1406712" y="3505747"/>
                  <a:pt x="1406712" y="3501124"/>
                </a:cubicBezTo>
                <a:cubicBezTo>
                  <a:pt x="1406712" y="3496632"/>
                  <a:pt x="1405963" y="3493636"/>
                  <a:pt x="1404464" y="3492139"/>
                </a:cubicBezTo>
                <a:cubicBezTo>
                  <a:pt x="1402967" y="3490641"/>
                  <a:pt x="1400265" y="3489892"/>
                  <a:pt x="1396358" y="3489892"/>
                </a:cubicBezTo>
                <a:close/>
                <a:moveTo>
                  <a:pt x="4708463" y="3469284"/>
                </a:moveTo>
                <a:lnTo>
                  <a:pt x="4722234" y="3469284"/>
                </a:lnTo>
                <a:lnTo>
                  <a:pt x="4722234" y="3487939"/>
                </a:lnTo>
                <a:cubicBezTo>
                  <a:pt x="4718262" y="3492367"/>
                  <a:pt x="4714469" y="3495655"/>
                  <a:pt x="4710856" y="3497804"/>
                </a:cubicBezTo>
                <a:cubicBezTo>
                  <a:pt x="4707242" y="3499952"/>
                  <a:pt x="4703319" y="3501027"/>
                  <a:pt x="4699087" y="3501027"/>
                </a:cubicBezTo>
                <a:cubicBezTo>
                  <a:pt x="4693878" y="3501027"/>
                  <a:pt x="4689824" y="3499676"/>
                  <a:pt x="4686927" y="3496973"/>
                </a:cubicBezTo>
                <a:cubicBezTo>
                  <a:pt x="4684029" y="3494271"/>
                  <a:pt x="4682581" y="3490641"/>
                  <a:pt x="4682581" y="3486083"/>
                </a:cubicBezTo>
                <a:cubicBezTo>
                  <a:pt x="4682581" y="3483414"/>
                  <a:pt x="4683085" y="3481053"/>
                  <a:pt x="4684095" y="3479002"/>
                </a:cubicBezTo>
                <a:cubicBezTo>
                  <a:pt x="4685104" y="3476951"/>
                  <a:pt x="4686683" y="3475193"/>
                  <a:pt x="4688831" y="3473728"/>
                </a:cubicBezTo>
                <a:cubicBezTo>
                  <a:pt x="4690980" y="3472263"/>
                  <a:pt x="4693682" y="3471156"/>
                  <a:pt x="4696938" y="3470408"/>
                </a:cubicBezTo>
                <a:cubicBezTo>
                  <a:pt x="4700194" y="3469659"/>
                  <a:pt x="4704035" y="3469284"/>
                  <a:pt x="4708463" y="3469284"/>
                </a:cubicBezTo>
                <a:close/>
                <a:moveTo>
                  <a:pt x="3955988" y="3469284"/>
                </a:moveTo>
                <a:lnTo>
                  <a:pt x="3969759" y="3469284"/>
                </a:lnTo>
                <a:lnTo>
                  <a:pt x="3969759" y="3487939"/>
                </a:lnTo>
                <a:cubicBezTo>
                  <a:pt x="3965787" y="3492367"/>
                  <a:pt x="3961994" y="3495655"/>
                  <a:pt x="3958381" y="3497804"/>
                </a:cubicBezTo>
                <a:cubicBezTo>
                  <a:pt x="3954767" y="3499952"/>
                  <a:pt x="3950844" y="3501027"/>
                  <a:pt x="3946612" y="3501027"/>
                </a:cubicBezTo>
                <a:cubicBezTo>
                  <a:pt x="3941403" y="3501027"/>
                  <a:pt x="3937349" y="3499676"/>
                  <a:pt x="3934452" y="3496973"/>
                </a:cubicBezTo>
                <a:cubicBezTo>
                  <a:pt x="3931554" y="3494271"/>
                  <a:pt x="3930106" y="3490641"/>
                  <a:pt x="3930106" y="3486083"/>
                </a:cubicBezTo>
                <a:cubicBezTo>
                  <a:pt x="3930106" y="3483414"/>
                  <a:pt x="3930610" y="3481053"/>
                  <a:pt x="3931620" y="3479002"/>
                </a:cubicBezTo>
                <a:cubicBezTo>
                  <a:pt x="3932629" y="3476951"/>
                  <a:pt x="3934208" y="3475193"/>
                  <a:pt x="3936356" y="3473728"/>
                </a:cubicBezTo>
                <a:cubicBezTo>
                  <a:pt x="3938505" y="3472263"/>
                  <a:pt x="3941207" y="3471156"/>
                  <a:pt x="3944463" y="3470408"/>
                </a:cubicBezTo>
                <a:cubicBezTo>
                  <a:pt x="3947719" y="3469659"/>
                  <a:pt x="3951560" y="3469284"/>
                  <a:pt x="3955988" y="3469284"/>
                </a:cubicBezTo>
                <a:close/>
                <a:moveTo>
                  <a:pt x="3213038" y="3469284"/>
                </a:moveTo>
                <a:lnTo>
                  <a:pt x="3226809" y="3469284"/>
                </a:lnTo>
                <a:lnTo>
                  <a:pt x="3226809" y="3487939"/>
                </a:lnTo>
                <a:cubicBezTo>
                  <a:pt x="3222837" y="3492367"/>
                  <a:pt x="3219044" y="3495655"/>
                  <a:pt x="3215431" y="3497804"/>
                </a:cubicBezTo>
                <a:cubicBezTo>
                  <a:pt x="3211817" y="3499952"/>
                  <a:pt x="3207894" y="3501027"/>
                  <a:pt x="3203662" y="3501027"/>
                </a:cubicBezTo>
                <a:cubicBezTo>
                  <a:pt x="3198453" y="3501027"/>
                  <a:pt x="3194400" y="3499676"/>
                  <a:pt x="3191502" y="3496973"/>
                </a:cubicBezTo>
                <a:cubicBezTo>
                  <a:pt x="3188605" y="3494271"/>
                  <a:pt x="3187156" y="3490641"/>
                  <a:pt x="3187156" y="3486083"/>
                </a:cubicBezTo>
                <a:cubicBezTo>
                  <a:pt x="3187156" y="3483414"/>
                  <a:pt x="3187660" y="3481053"/>
                  <a:pt x="3188670" y="3479002"/>
                </a:cubicBezTo>
                <a:cubicBezTo>
                  <a:pt x="3189679" y="3476951"/>
                  <a:pt x="3191258" y="3475193"/>
                  <a:pt x="3193407" y="3473728"/>
                </a:cubicBezTo>
                <a:cubicBezTo>
                  <a:pt x="3195555" y="3472263"/>
                  <a:pt x="3198257" y="3471156"/>
                  <a:pt x="3201513" y="3470408"/>
                </a:cubicBezTo>
                <a:cubicBezTo>
                  <a:pt x="3204769" y="3469659"/>
                  <a:pt x="3208610" y="3469284"/>
                  <a:pt x="3213038" y="3469284"/>
                </a:cubicBezTo>
                <a:close/>
                <a:moveTo>
                  <a:pt x="6486903" y="3430901"/>
                </a:moveTo>
                <a:cubicBezTo>
                  <a:pt x="6491331" y="3430901"/>
                  <a:pt x="6495579" y="3432317"/>
                  <a:pt x="6499649" y="3435149"/>
                </a:cubicBezTo>
                <a:cubicBezTo>
                  <a:pt x="6503719" y="3437982"/>
                  <a:pt x="6507934" y="3442100"/>
                  <a:pt x="6512297" y="3447504"/>
                </a:cubicBezTo>
                <a:lnTo>
                  <a:pt x="6512297" y="3482665"/>
                </a:lnTo>
                <a:cubicBezTo>
                  <a:pt x="6509757" y="3485855"/>
                  <a:pt x="6507348" y="3488541"/>
                  <a:pt x="6505069" y="3490723"/>
                </a:cubicBezTo>
                <a:cubicBezTo>
                  <a:pt x="6502791" y="3492904"/>
                  <a:pt x="6500609" y="3494678"/>
                  <a:pt x="6498525" y="3496046"/>
                </a:cubicBezTo>
                <a:cubicBezTo>
                  <a:pt x="6496442" y="3497413"/>
                  <a:pt x="6494407" y="3498390"/>
                  <a:pt x="6492421" y="3498976"/>
                </a:cubicBezTo>
                <a:cubicBezTo>
                  <a:pt x="6490436" y="3499562"/>
                  <a:pt x="6488368" y="3499855"/>
                  <a:pt x="6486219" y="3499855"/>
                </a:cubicBezTo>
                <a:cubicBezTo>
                  <a:pt x="6481988" y="3499855"/>
                  <a:pt x="6478471" y="3498862"/>
                  <a:pt x="6475671" y="3496876"/>
                </a:cubicBezTo>
                <a:cubicBezTo>
                  <a:pt x="6472871" y="3494890"/>
                  <a:pt x="6470625" y="3492253"/>
                  <a:pt x="6468932" y="3488965"/>
                </a:cubicBezTo>
                <a:cubicBezTo>
                  <a:pt x="6467240" y="3485676"/>
                  <a:pt x="6466051" y="3481916"/>
                  <a:pt x="6465367" y="3477684"/>
                </a:cubicBezTo>
                <a:cubicBezTo>
                  <a:pt x="6464683" y="3473452"/>
                  <a:pt x="6464341" y="3469122"/>
                  <a:pt x="6464341" y="3464694"/>
                </a:cubicBezTo>
                <a:cubicBezTo>
                  <a:pt x="6464341" y="3460527"/>
                  <a:pt x="6464749" y="3456425"/>
                  <a:pt x="6465562" y="3452388"/>
                </a:cubicBezTo>
                <a:cubicBezTo>
                  <a:pt x="6466376" y="3448351"/>
                  <a:pt x="6467679" y="3444737"/>
                  <a:pt x="6469469" y="3441547"/>
                </a:cubicBezTo>
                <a:cubicBezTo>
                  <a:pt x="6471260" y="3438356"/>
                  <a:pt x="6473588" y="3435784"/>
                  <a:pt x="6476452" y="3433831"/>
                </a:cubicBezTo>
                <a:cubicBezTo>
                  <a:pt x="6479317" y="3431877"/>
                  <a:pt x="6482801" y="3430901"/>
                  <a:pt x="6486903" y="3430901"/>
                </a:cubicBezTo>
                <a:close/>
                <a:moveTo>
                  <a:pt x="6076461" y="3430901"/>
                </a:moveTo>
                <a:cubicBezTo>
                  <a:pt x="6080653" y="3430901"/>
                  <a:pt x="6084158" y="3431877"/>
                  <a:pt x="6086975" y="3433831"/>
                </a:cubicBezTo>
                <a:cubicBezTo>
                  <a:pt x="6089792" y="3435784"/>
                  <a:pt x="6092036" y="3438389"/>
                  <a:pt x="6093707" y="3441644"/>
                </a:cubicBezTo>
                <a:cubicBezTo>
                  <a:pt x="6095377" y="3444900"/>
                  <a:pt x="6096556" y="3448627"/>
                  <a:pt x="6097244" y="3452827"/>
                </a:cubicBezTo>
                <a:cubicBezTo>
                  <a:pt x="6097932" y="3457027"/>
                  <a:pt x="6098275" y="3461373"/>
                  <a:pt x="6098275" y="3465866"/>
                </a:cubicBezTo>
                <a:cubicBezTo>
                  <a:pt x="6098275" y="3469968"/>
                  <a:pt x="6097850" y="3474038"/>
                  <a:pt x="6096998" y="3478075"/>
                </a:cubicBezTo>
                <a:cubicBezTo>
                  <a:pt x="6096147" y="3482111"/>
                  <a:pt x="6094820" y="3485758"/>
                  <a:pt x="6093018" y="3489013"/>
                </a:cubicBezTo>
                <a:cubicBezTo>
                  <a:pt x="6091217" y="3492269"/>
                  <a:pt x="6088858" y="3494874"/>
                  <a:pt x="6085943" y="3496827"/>
                </a:cubicBezTo>
                <a:cubicBezTo>
                  <a:pt x="6083027" y="3498780"/>
                  <a:pt x="6079539" y="3499757"/>
                  <a:pt x="6075478" y="3499757"/>
                </a:cubicBezTo>
                <a:cubicBezTo>
                  <a:pt x="6071089" y="3499757"/>
                  <a:pt x="6066896" y="3498324"/>
                  <a:pt x="6062900" y="3495460"/>
                </a:cubicBezTo>
                <a:cubicBezTo>
                  <a:pt x="6058903" y="3492595"/>
                  <a:pt x="6054678" y="3488460"/>
                  <a:pt x="6050223" y="3483056"/>
                </a:cubicBezTo>
                <a:lnTo>
                  <a:pt x="6050223" y="3448090"/>
                </a:lnTo>
                <a:cubicBezTo>
                  <a:pt x="6052778" y="3444900"/>
                  <a:pt x="6055201" y="3442214"/>
                  <a:pt x="6057495" y="3440033"/>
                </a:cubicBezTo>
                <a:cubicBezTo>
                  <a:pt x="6059788" y="3437851"/>
                  <a:pt x="6061982" y="3436093"/>
                  <a:pt x="6064079" y="3434759"/>
                </a:cubicBezTo>
                <a:cubicBezTo>
                  <a:pt x="6066175" y="3433424"/>
                  <a:pt x="6068238" y="3432447"/>
                  <a:pt x="6070269" y="3431829"/>
                </a:cubicBezTo>
                <a:cubicBezTo>
                  <a:pt x="6072300" y="3431210"/>
                  <a:pt x="6074364" y="3430901"/>
                  <a:pt x="6076461" y="3430901"/>
                </a:cubicBezTo>
                <a:close/>
                <a:moveTo>
                  <a:pt x="5162928" y="3430901"/>
                </a:moveTo>
                <a:cubicBezTo>
                  <a:pt x="5167356" y="3430901"/>
                  <a:pt x="5171604" y="3432317"/>
                  <a:pt x="5175674" y="3435149"/>
                </a:cubicBezTo>
                <a:cubicBezTo>
                  <a:pt x="5179743" y="3437982"/>
                  <a:pt x="5183959" y="3442100"/>
                  <a:pt x="5188322" y="3447504"/>
                </a:cubicBezTo>
                <a:lnTo>
                  <a:pt x="5188322" y="3482665"/>
                </a:lnTo>
                <a:cubicBezTo>
                  <a:pt x="5185782" y="3485855"/>
                  <a:pt x="5183373" y="3488541"/>
                  <a:pt x="5181094" y="3490723"/>
                </a:cubicBezTo>
                <a:cubicBezTo>
                  <a:pt x="5178815" y="3492904"/>
                  <a:pt x="5176634" y="3494678"/>
                  <a:pt x="5174551" y="3496046"/>
                </a:cubicBezTo>
                <a:cubicBezTo>
                  <a:pt x="5172467" y="3497413"/>
                  <a:pt x="5170432" y="3498390"/>
                  <a:pt x="5168446" y="3498976"/>
                </a:cubicBezTo>
                <a:cubicBezTo>
                  <a:pt x="5166460" y="3499562"/>
                  <a:pt x="5164393" y="3499855"/>
                  <a:pt x="5162244" y="3499855"/>
                </a:cubicBezTo>
                <a:cubicBezTo>
                  <a:pt x="5158012" y="3499855"/>
                  <a:pt x="5154496" y="3498862"/>
                  <a:pt x="5151696" y="3496876"/>
                </a:cubicBezTo>
                <a:cubicBezTo>
                  <a:pt x="5148896" y="3494890"/>
                  <a:pt x="5146650" y="3492253"/>
                  <a:pt x="5144957" y="3488965"/>
                </a:cubicBezTo>
                <a:cubicBezTo>
                  <a:pt x="5143264" y="3485676"/>
                  <a:pt x="5142076" y="3481916"/>
                  <a:pt x="5141392" y="3477684"/>
                </a:cubicBezTo>
                <a:cubicBezTo>
                  <a:pt x="5140709" y="3473452"/>
                  <a:pt x="5140367" y="3469122"/>
                  <a:pt x="5140367" y="3464694"/>
                </a:cubicBezTo>
                <a:cubicBezTo>
                  <a:pt x="5140367" y="3460527"/>
                  <a:pt x="5140774" y="3456425"/>
                  <a:pt x="5141588" y="3452388"/>
                </a:cubicBezTo>
                <a:cubicBezTo>
                  <a:pt x="5142401" y="3448351"/>
                  <a:pt x="5143704" y="3444737"/>
                  <a:pt x="5145494" y="3441547"/>
                </a:cubicBezTo>
                <a:cubicBezTo>
                  <a:pt x="5147285" y="3438356"/>
                  <a:pt x="5149613" y="3435784"/>
                  <a:pt x="5152478" y="3433831"/>
                </a:cubicBezTo>
                <a:cubicBezTo>
                  <a:pt x="5155342" y="3431877"/>
                  <a:pt x="5158826" y="3430901"/>
                  <a:pt x="5162928" y="3430901"/>
                </a:cubicBezTo>
                <a:close/>
                <a:moveTo>
                  <a:pt x="5001003" y="3430901"/>
                </a:moveTo>
                <a:cubicBezTo>
                  <a:pt x="5005431" y="3430901"/>
                  <a:pt x="5009679" y="3432317"/>
                  <a:pt x="5013749" y="3435149"/>
                </a:cubicBezTo>
                <a:cubicBezTo>
                  <a:pt x="5017818" y="3437982"/>
                  <a:pt x="5022034" y="3442100"/>
                  <a:pt x="5026397" y="3447504"/>
                </a:cubicBezTo>
                <a:lnTo>
                  <a:pt x="5026397" y="3482665"/>
                </a:lnTo>
                <a:cubicBezTo>
                  <a:pt x="5023857" y="3485855"/>
                  <a:pt x="5021448" y="3488541"/>
                  <a:pt x="5019169" y="3490723"/>
                </a:cubicBezTo>
                <a:cubicBezTo>
                  <a:pt x="5016890" y="3492904"/>
                  <a:pt x="5014709" y="3494678"/>
                  <a:pt x="5012626" y="3496046"/>
                </a:cubicBezTo>
                <a:cubicBezTo>
                  <a:pt x="5010542" y="3497413"/>
                  <a:pt x="5008507" y="3498390"/>
                  <a:pt x="5006521" y="3498976"/>
                </a:cubicBezTo>
                <a:cubicBezTo>
                  <a:pt x="5004535" y="3499562"/>
                  <a:pt x="5002468" y="3499855"/>
                  <a:pt x="5000319" y="3499855"/>
                </a:cubicBezTo>
                <a:cubicBezTo>
                  <a:pt x="4996087" y="3499855"/>
                  <a:pt x="4992571" y="3498862"/>
                  <a:pt x="4989771" y="3496876"/>
                </a:cubicBezTo>
                <a:cubicBezTo>
                  <a:pt x="4986971" y="3494890"/>
                  <a:pt x="4984725" y="3492253"/>
                  <a:pt x="4983032" y="3488965"/>
                </a:cubicBezTo>
                <a:cubicBezTo>
                  <a:pt x="4981339" y="3485676"/>
                  <a:pt x="4980151" y="3481916"/>
                  <a:pt x="4979467" y="3477684"/>
                </a:cubicBezTo>
                <a:cubicBezTo>
                  <a:pt x="4978784" y="3473452"/>
                  <a:pt x="4978442" y="3469122"/>
                  <a:pt x="4978442" y="3464694"/>
                </a:cubicBezTo>
                <a:cubicBezTo>
                  <a:pt x="4978442" y="3460527"/>
                  <a:pt x="4978849" y="3456425"/>
                  <a:pt x="4979663" y="3452388"/>
                </a:cubicBezTo>
                <a:cubicBezTo>
                  <a:pt x="4980476" y="3448351"/>
                  <a:pt x="4981779" y="3444737"/>
                  <a:pt x="4983569" y="3441547"/>
                </a:cubicBezTo>
                <a:cubicBezTo>
                  <a:pt x="4985360" y="3438356"/>
                  <a:pt x="4987688" y="3435784"/>
                  <a:pt x="4990553" y="3433831"/>
                </a:cubicBezTo>
                <a:cubicBezTo>
                  <a:pt x="4993417" y="3431877"/>
                  <a:pt x="4996901" y="3430901"/>
                  <a:pt x="5001003" y="3430901"/>
                </a:cubicBezTo>
                <a:close/>
                <a:moveTo>
                  <a:pt x="4800978" y="3430901"/>
                </a:moveTo>
                <a:cubicBezTo>
                  <a:pt x="4805406" y="3430901"/>
                  <a:pt x="4809654" y="3432317"/>
                  <a:pt x="4813724" y="3435149"/>
                </a:cubicBezTo>
                <a:cubicBezTo>
                  <a:pt x="4817793" y="3437982"/>
                  <a:pt x="4822009" y="3442100"/>
                  <a:pt x="4826372" y="3447504"/>
                </a:cubicBezTo>
                <a:lnTo>
                  <a:pt x="4826372" y="3482665"/>
                </a:lnTo>
                <a:cubicBezTo>
                  <a:pt x="4823832" y="3485855"/>
                  <a:pt x="4821423" y="3488541"/>
                  <a:pt x="4819144" y="3490723"/>
                </a:cubicBezTo>
                <a:cubicBezTo>
                  <a:pt x="4816865" y="3492904"/>
                  <a:pt x="4814684" y="3494678"/>
                  <a:pt x="4812601" y="3496046"/>
                </a:cubicBezTo>
                <a:cubicBezTo>
                  <a:pt x="4810517" y="3497413"/>
                  <a:pt x="4808482" y="3498390"/>
                  <a:pt x="4806496" y="3498976"/>
                </a:cubicBezTo>
                <a:cubicBezTo>
                  <a:pt x="4804510" y="3499562"/>
                  <a:pt x="4802443" y="3499855"/>
                  <a:pt x="4800294" y="3499855"/>
                </a:cubicBezTo>
                <a:cubicBezTo>
                  <a:pt x="4796062" y="3499855"/>
                  <a:pt x="4792546" y="3498862"/>
                  <a:pt x="4789746" y="3496876"/>
                </a:cubicBezTo>
                <a:cubicBezTo>
                  <a:pt x="4786946" y="3494890"/>
                  <a:pt x="4784700" y="3492253"/>
                  <a:pt x="4783007" y="3488965"/>
                </a:cubicBezTo>
                <a:cubicBezTo>
                  <a:pt x="4781314" y="3485676"/>
                  <a:pt x="4780126" y="3481916"/>
                  <a:pt x="4779442" y="3477684"/>
                </a:cubicBezTo>
                <a:cubicBezTo>
                  <a:pt x="4778759" y="3473452"/>
                  <a:pt x="4778417" y="3469122"/>
                  <a:pt x="4778417" y="3464694"/>
                </a:cubicBezTo>
                <a:cubicBezTo>
                  <a:pt x="4778417" y="3460527"/>
                  <a:pt x="4778824" y="3456425"/>
                  <a:pt x="4779638" y="3452388"/>
                </a:cubicBezTo>
                <a:cubicBezTo>
                  <a:pt x="4780451" y="3448351"/>
                  <a:pt x="4781754" y="3444737"/>
                  <a:pt x="4783544" y="3441547"/>
                </a:cubicBezTo>
                <a:cubicBezTo>
                  <a:pt x="4785335" y="3438356"/>
                  <a:pt x="4787663" y="3435784"/>
                  <a:pt x="4790528" y="3433831"/>
                </a:cubicBezTo>
                <a:cubicBezTo>
                  <a:pt x="4793392" y="3431877"/>
                  <a:pt x="4796876" y="3430901"/>
                  <a:pt x="4800978" y="3430901"/>
                </a:cubicBezTo>
                <a:close/>
                <a:moveTo>
                  <a:pt x="2761761" y="3430901"/>
                </a:moveTo>
                <a:cubicBezTo>
                  <a:pt x="2765953" y="3430901"/>
                  <a:pt x="2769458" y="3431877"/>
                  <a:pt x="2772275" y="3433831"/>
                </a:cubicBezTo>
                <a:cubicBezTo>
                  <a:pt x="2775092" y="3435784"/>
                  <a:pt x="2777336" y="3438389"/>
                  <a:pt x="2779007" y="3441644"/>
                </a:cubicBezTo>
                <a:cubicBezTo>
                  <a:pt x="2780677" y="3444900"/>
                  <a:pt x="2781856" y="3448627"/>
                  <a:pt x="2782544" y="3452827"/>
                </a:cubicBezTo>
                <a:cubicBezTo>
                  <a:pt x="2783232" y="3457027"/>
                  <a:pt x="2783576" y="3461373"/>
                  <a:pt x="2783576" y="3465866"/>
                </a:cubicBezTo>
                <a:cubicBezTo>
                  <a:pt x="2783576" y="3469968"/>
                  <a:pt x="2783150" y="3474038"/>
                  <a:pt x="2782298" y="3478075"/>
                </a:cubicBezTo>
                <a:cubicBezTo>
                  <a:pt x="2781447" y="3482111"/>
                  <a:pt x="2780120" y="3485758"/>
                  <a:pt x="2778318" y="3489013"/>
                </a:cubicBezTo>
                <a:cubicBezTo>
                  <a:pt x="2776517" y="3492269"/>
                  <a:pt x="2774158" y="3494874"/>
                  <a:pt x="2771243" y="3496827"/>
                </a:cubicBezTo>
                <a:cubicBezTo>
                  <a:pt x="2768327" y="3498780"/>
                  <a:pt x="2764839" y="3499757"/>
                  <a:pt x="2760778" y="3499757"/>
                </a:cubicBezTo>
                <a:cubicBezTo>
                  <a:pt x="2756389" y="3499757"/>
                  <a:pt x="2752196" y="3498324"/>
                  <a:pt x="2748200" y="3495460"/>
                </a:cubicBezTo>
                <a:cubicBezTo>
                  <a:pt x="2744204" y="3492595"/>
                  <a:pt x="2739978" y="3488460"/>
                  <a:pt x="2735523" y="3483056"/>
                </a:cubicBezTo>
                <a:lnTo>
                  <a:pt x="2735523" y="3448090"/>
                </a:lnTo>
                <a:cubicBezTo>
                  <a:pt x="2738077" y="3444900"/>
                  <a:pt x="2740501" y="3442214"/>
                  <a:pt x="2742795" y="3440033"/>
                </a:cubicBezTo>
                <a:cubicBezTo>
                  <a:pt x="2745088" y="3437851"/>
                  <a:pt x="2747283" y="3436093"/>
                  <a:pt x="2749379" y="3434759"/>
                </a:cubicBezTo>
                <a:cubicBezTo>
                  <a:pt x="2751475" y="3433424"/>
                  <a:pt x="2753539" y="3432447"/>
                  <a:pt x="2755569" y="3431829"/>
                </a:cubicBezTo>
                <a:cubicBezTo>
                  <a:pt x="2757600" y="3431210"/>
                  <a:pt x="2759664" y="3430901"/>
                  <a:pt x="2761761" y="3430901"/>
                </a:cubicBezTo>
                <a:close/>
                <a:moveTo>
                  <a:pt x="6386476" y="3430510"/>
                </a:moveTo>
                <a:cubicBezTo>
                  <a:pt x="6391666" y="3430510"/>
                  <a:pt x="6396003" y="3431438"/>
                  <a:pt x="6399485" y="3433294"/>
                </a:cubicBezTo>
                <a:cubicBezTo>
                  <a:pt x="6402967" y="3435149"/>
                  <a:pt x="6405726" y="3437672"/>
                  <a:pt x="6407763" y="3440863"/>
                </a:cubicBezTo>
                <a:cubicBezTo>
                  <a:pt x="6409799" y="3444053"/>
                  <a:pt x="6411262" y="3447765"/>
                  <a:pt x="6412149" y="3451997"/>
                </a:cubicBezTo>
                <a:cubicBezTo>
                  <a:pt x="6413036" y="3456229"/>
                  <a:pt x="6413479" y="3460722"/>
                  <a:pt x="6413479" y="3465475"/>
                </a:cubicBezTo>
                <a:cubicBezTo>
                  <a:pt x="6413479" y="3470554"/>
                  <a:pt x="6412954" y="3475210"/>
                  <a:pt x="6411902" y="3479442"/>
                </a:cubicBezTo>
                <a:cubicBezTo>
                  <a:pt x="6410851" y="3483674"/>
                  <a:pt x="6409209" y="3487320"/>
                  <a:pt x="6406975" y="3490381"/>
                </a:cubicBezTo>
                <a:cubicBezTo>
                  <a:pt x="6404741" y="3493441"/>
                  <a:pt x="6401884" y="3495818"/>
                  <a:pt x="6398401" y="3497511"/>
                </a:cubicBezTo>
                <a:cubicBezTo>
                  <a:pt x="6394919" y="3499203"/>
                  <a:pt x="6390813" y="3500050"/>
                  <a:pt x="6386082" y="3500050"/>
                </a:cubicBezTo>
                <a:cubicBezTo>
                  <a:pt x="6380891" y="3500050"/>
                  <a:pt x="6376556" y="3499122"/>
                  <a:pt x="6373073" y="3497266"/>
                </a:cubicBezTo>
                <a:cubicBezTo>
                  <a:pt x="6369591" y="3495411"/>
                  <a:pt x="6366815" y="3492904"/>
                  <a:pt x="6364746" y="3489746"/>
                </a:cubicBezTo>
                <a:cubicBezTo>
                  <a:pt x="6362677" y="3486588"/>
                  <a:pt x="6361198" y="3482893"/>
                  <a:pt x="6360311" y="3478661"/>
                </a:cubicBezTo>
                <a:cubicBezTo>
                  <a:pt x="6359424" y="3474428"/>
                  <a:pt x="6358980" y="3469903"/>
                  <a:pt x="6358980" y="3465085"/>
                </a:cubicBezTo>
                <a:cubicBezTo>
                  <a:pt x="6358980" y="3460071"/>
                  <a:pt x="6359523" y="3455448"/>
                  <a:pt x="6360607" y="3451216"/>
                </a:cubicBezTo>
                <a:cubicBezTo>
                  <a:pt x="6361691" y="3446983"/>
                  <a:pt x="6363349" y="3443321"/>
                  <a:pt x="6365583" y="3440228"/>
                </a:cubicBezTo>
                <a:cubicBezTo>
                  <a:pt x="6367817" y="3437135"/>
                  <a:pt x="6370659" y="3434742"/>
                  <a:pt x="6374108" y="3433049"/>
                </a:cubicBezTo>
                <a:cubicBezTo>
                  <a:pt x="6377557" y="3431356"/>
                  <a:pt x="6381680" y="3430510"/>
                  <a:pt x="6386476" y="3430510"/>
                </a:cubicBezTo>
                <a:close/>
                <a:moveTo>
                  <a:pt x="4243351" y="3430510"/>
                </a:moveTo>
                <a:cubicBezTo>
                  <a:pt x="4248541" y="3430510"/>
                  <a:pt x="4252878" y="3431438"/>
                  <a:pt x="4256360" y="3433294"/>
                </a:cubicBezTo>
                <a:cubicBezTo>
                  <a:pt x="4259842" y="3435149"/>
                  <a:pt x="4262601" y="3437672"/>
                  <a:pt x="4264638" y="3440863"/>
                </a:cubicBezTo>
                <a:cubicBezTo>
                  <a:pt x="4266675" y="3444053"/>
                  <a:pt x="4268137" y="3447765"/>
                  <a:pt x="4269024" y="3451997"/>
                </a:cubicBezTo>
                <a:cubicBezTo>
                  <a:pt x="4269911" y="3456229"/>
                  <a:pt x="4270355" y="3460722"/>
                  <a:pt x="4270355" y="3465475"/>
                </a:cubicBezTo>
                <a:cubicBezTo>
                  <a:pt x="4270355" y="3470554"/>
                  <a:pt x="4269829" y="3475210"/>
                  <a:pt x="4268777" y="3479442"/>
                </a:cubicBezTo>
                <a:cubicBezTo>
                  <a:pt x="4267726" y="3483674"/>
                  <a:pt x="4266083" y="3487320"/>
                  <a:pt x="4263850" y="3490381"/>
                </a:cubicBezTo>
                <a:cubicBezTo>
                  <a:pt x="4261616" y="3493441"/>
                  <a:pt x="4258758" y="3495818"/>
                  <a:pt x="4255277" y="3497511"/>
                </a:cubicBezTo>
                <a:cubicBezTo>
                  <a:pt x="4251794" y="3499203"/>
                  <a:pt x="4247688" y="3500050"/>
                  <a:pt x="4242957" y="3500050"/>
                </a:cubicBezTo>
                <a:cubicBezTo>
                  <a:pt x="4237767" y="3500050"/>
                  <a:pt x="4233430" y="3499122"/>
                  <a:pt x="4229948" y="3497266"/>
                </a:cubicBezTo>
                <a:cubicBezTo>
                  <a:pt x="4226466" y="3495411"/>
                  <a:pt x="4223691" y="3492904"/>
                  <a:pt x="4221621" y="3489746"/>
                </a:cubicBezTo>
                <a:cubicBezTo>
                  <a:pt x="4219552" y="3486588"/>
                  <a:pt x="4218074" y="3482893"/>
                  <a:pt x="4217186" y="3478661"/>
                </a:cubicBezTo>
                <a:cubicBezTo>
                  <a:pt x="4216299" y="3474428"/>
                  <a:pt x="4215856" y="3469903"/>
                  <a:pt x="4215856" y="3465085"/>
                </a:cubicBezTo>
                <a:cubicBezTo>
                  <a:pt x="4215856" y="3460071"/>
                  <a:pt x="4216398" y="3455448"/>
                  <a:pt x="4217482" y="3451216"/>
                </a:cubicBezTo>
                <a:cubicBezTo>
                  <a:pt x="4218566" y="3446983"/>
                  <a:pt x="4220225" y="3443321"/>
                  <a:pt x="4222458" y="3440228"/>
                </a:cubicBezTo>
                <a:cubicBezTo>
                  <a:pt x="4224692" y="3437135"/>
                  <a:pt x="4227533" y="3434742"/>
                  <a:pt x="4230983" y="3433049"/>
                </a:cubicBezTo>
                <a:cubicBezTo>
                  <a:pt x="4234432" y="3431356"/>
                  <a:pt x="4238555" y="3430510"/>
                  <a:pt x="4243351" y="3430510"/>
                </a:cubicBezTo>
                <a:close/>
                <a:moveTo>
                  <a:pt x="6174389" y="3429631"/>
                </a:moveTo>
                <a:cubicBezTo>
                  <a:pt x="6182185" y="3429631"/>
                  <a:pt x="6188065" y="3432040"/>
                  <a:pt x="6192028" y="3436858"/>
                </a:cubicBezTo>
                <a:cubicBezTo>
                  <a:pt x="6195990" y="3441677"/>
                  <a:pt x="6197874" y="3448318"/>
                  <a:pt x="6197679" y="3456783"/>
                </a:cubicBezTo>
                <a:lnTo>
                  <a:pt x="6149723" y="3456783"/>
                </a:lnTo>
                <a:cubicBezTo>
                  <a:pt x="6149855" y="3453202"/>
                  <a:pt x="6150478" y="3449767"/>
                  <a:pt x="6151591" y="3446479"/>
                </a:cubicBezTo>
                <a:cubicBezTo>
                  <a:pt x="6152704" y="3443191"/>
                  <a:pt x="6154277" y="3440309"/>
                  <a:pt x="6156308" y="3437835"/>
                </a:cubicBezTo>
                <a:cubicBezTo>
                  <a:pt x="6158339" y="3435361"/>
                  <a:pt x="6160861" y="3433375"/>
                  <a:pt x="6163875" y="3431877"/>
                </a:cubicBezTo>
                <a:cubicBezTo>
                  <a:pt x="6166888" y="3430380"/>
                  <a:pt x="6170393" y="3429631"/>
                  <a:pt x="6174389" y="3429631"/>
                </a:cubicBezTo>
                <a:close/>
                <a:moveTo>
                  <a:pt x="5917215" y="3429631"/>
                </a:moveTo>
                <a:cubicBezTo>
                  <a:pt x="5925011" y="3429631"/>
                  <a:pt x="5930890" y="3432040"/>
                  <a:pt x="5934853" y="3436858"/>
                </a:cubicBezTo>
                <a:cubicBezTo>
                  <a:pt x="5938816" y="3441677"/>
                  <a:pt x="5940699" y="3448318"/>
                  <a:pt x="5940504" y="3456783"/>
                </a:cubicBezTo>
                <a:lnTo>
                  <a:pt x="5892549" y="3456783"/>
                </a:lnTo>
                <a:cubicBezTo>
                  <a:pt x="5892680" y="3453202"/>
                  <a:pt x="5893302" y="3449767"/>
                  <a:pt x="5894416" y="3446479"/>
                </a:cubicBezTo>
                <a:cubicBezTo>
                  <a:pt x="5895529" y="3443191"/>
                  <a:pt x="5897102" y="3440309"/>
                  <a:pt x="5899133" y="3437835"/>
                </a:cubicBezTo>
                <a:cubicBezTo>
                  <a:pt x="5901164" y="3435361"/>
                  <a:pt x="5903686" y="3433375"/>
                  <a:pt x="5906700" y="3431877"/>
                </a:cubicBezTo>
                <a:cubicBezTo>
                  <a:pt x="5909713" y="3430380"/>
                  <a:pt x="5913218" y="3429631"/>
                  <a:pt x="5917215" y="3429631"/>
                </a:cubicBezTo>
                <a:close/>
                <a:moveTo>
                  <a:pt x="4907565" y="3429631"/>
                </a:moveTo>
                <a:cubicBezTo>
                  <a:pt x="4915361" y="3429631"/>
                  <a:pt x="4921240" y="3432040"/>
                  <a:pt x="4925203" y="3436858"/>
                </a:cubicBezTo>
                <a:cubicBezTo>
                  <a:pt x="4929165" y="3441677"/>
                  <a:pt x="4931049" y="3448318"/>
                  <a:pt x="4930854" y="3456783"/>
                </a:cubicBezTo>
                <a:lnTo>
                  <a:pt x="4882899" y="3456783"/>
                </a:lnTo>
                <a:cubicBezTo>
                  <a:pt x="4883030" y="3453202"/>
                  <a:pt x="4883652" y="3449767"/>
                  <a:pt x="4884766" y="3446479"/>
                </a:cubicBezTo>
                <a:cubicBezTo>
                  <a:pt x="4885879" y="3443191"/>
                  <a:pt x="4887452" y="3440309"/>
                  <a:pt x="4889483" y="3437835"/>
                </a:cubicBezTo>
                <a:cubicBezTo>
                  <a:pt x="4891514" y="3435361"/>
                  <a:pt x="4894036" y="3433375"/>
                  <a:pt x="4897050" y="3431877"/>
                </a:cubicBezTo>
                <a:cubicBezTo>
                  <a:pt x="4900063" y="3430380"/>
                  <a:pt x="4903568" y="3429631"/>
                  <a:pt x="4907565" y="3429631"/>
                </a:cubicBezTo>
                <a:close/>
                <a:moveTo>
                  <a:pt x="3059715" y="3429631"/>
                </a:moveTo>
                <a:cubicBezTo>
                  <a:pt x="3067511" y="3429631"/>
                  <a:pt x="3073390" y="3432040"/>
                  <a:pt x="3077353" y="3436858"/>
                </a:cubicBezTo>
                <a:cubicBezTo>
                  <a:pt x="3081316" y="3441677"/>
                  <a:pt x="3083199" y="3448318"/>
                  <a:pt x="3083004" y="3456783"/>
                </a:cubicBezTo>
                <a:lnTo>
                  <a:pt x="3035049" y="3456783"/>
                </a:lnTo>
                <a:cubicBezTo>
                  <a:pt x="3035180" y="3453202"/>
                  <a:pt x="3035802" y="3449767"/>
                  <a:pt x="3036916" y="3446479"/>
                </a:cubicBezTo>
                <a:cubicBezTo>
                  <a:pt x="3038029" y="3443191"/>
                  <a:pt x="3039602" y="3440309"/>
                  <a:pt x="3041633" y="3437835"/>
                </a:cubicBezTo>
                <a:cubicBezTo>
                  <a:pt x="3043664" y="3435361"/>
                  <a:pt x="3046187" y="3433375"/>
                  <a:pt x="3049200" y="3431877"/>
                </a:cubicBezTo>
                <a:cubicBezTo>
                  <a:pt x="3052214" y="3430380"/>
                  <a:pt x="3055718" y="3429631"/>
                  <a:pt x="3059715" y="3429631"/>
                </a:cubicBezTo>
                <a:close/>
                <a:moveTo>
                  <a:pt x="2459640" y="3429631"/>
                </a:moveTo>
                <a:cubicBezTo>
                  <a:pt x="2467436" y="3429631"/>
                  <a:pt x="2473315" y="3432040"/>
                  <a:pt x="2477278" y="3436858"/>
                </a:cubicBezTo>
                <a:cubicBezTo>
                  <a:pt x="2481241" y="3441677"/>
                  <a:pt x="2483124" y="3448318"/>
                  <a:pt x="2482929" y="3456783"/>
                </a:cubicBezTo>
                <a:lnTo>
                  <a:pt x="2434974" y="3456783"/>
                </a:lnTo>
                <a:cubicBezTo>
                  <a:pt x="2435105" y="3453202"/>
                  <a:pt x="2435728" y="3449767"/>
                  <a:pt x="2436841" y="3446479"/>
                </a:cubicBezTo>
                <a:cubicBezTo>
                  <a:pt x="2437954" y="3443191"/>
                  <a:pt x="2439527" y="3440309"/>
                  <a:pt x="2441559" y="3437835"/>
                </a:cubicBezTo>
                <a:cubicBezTo>
                  <a:pt x="2443589" y="3435361"/>
                  <a:pt x="2446112" y="3433375"/>
                  <a:pt x="2449126" y="3431877"/>
                </a:cubicBezTo>
                <a:cubicBezTo>
                  <a:pt x="2452139" y="3430380"/>
                  <a:pt x="2455644" y="3429631"/>
                  <a:pt x="2459640" y="3429631"/>
                </a:cubicBezTo>
                <a:close/>
                <a:moveTo>
                  <a:pt x="5587158" y="3429533"/>
                </a:moveTo>
                <a:cubicBezTo>
                  <a:pt x="5593214" y="3429533"/>
                  <a:pt x="5597885" y="3431210"/>
                  <a:pt x="5601174" y="3434563"/>
                </a:cubicBezTo>
                <a:cubicBezTo>
                  <a:pt x="5604462" y="3437917"/>
                  <a:pt x="5606106" y="3442588"/>
                  <a:pt x="5606106" y="3448579"/>
                </a:cubicBezTo>
                <a:cubicBezTo>
                  <a:pt x="5606106" y="3451118"/>
                  <a:pt x="5605732" y="3453560"/>
                  <a:pt x="5604983" y="3455904"/>
                </a:cubicBezTo>
                <a:cubicBezTo>
                  <a:pt x="5604234" y="3458248"/>
                  <a:pt x="5603095" y="3460315"/>
                  <a:pt x="5601564" y="3462106"/>
                </a:cubicBezTo>
                <a:cubicBezTo>
                  <a:pt x="5600034" y="3463896"/>
                  <a:pt x="5598097" y="3465296"/>
                  <a:pt x="5595753" y="3466305"/>
                </a:cubicBezTo>
                <a:cubicBezTo>
                  <a:pt x="5593409" y="3467315"/>
                  <a:pt x="5590642" y="3467819"/>
                  <a:pt x="5587451" y="3467819"/>
                </a:cubicBezTo>
                <a:cubicBezTo>
                  <a:pt x="5581526" y="3467819"/>
                  <a:pt x="5576919" y="3466159"/>
                  <a:pt x="5573631" y="3462838"/>
                </a:cubicBezTo>
                <a:cubicBezTo>
                  <a:pt x="5570343" y="3459518"/>
                  <a:pt x="5568699" y="3454960"/>
                  <a:pt x="5568699" y="3449165"/>
                </a:cubicBezTo>
                <a:cubicBezTo>
                  <a:pt x="5568699" y="3446560"/>
                  <a:pt x="5569073" y="3444070"/>
                  <a:pt x="5569822" y="3441693"/>
                </a:cubicBezTo>
                <a:cubicBezTo>
                  <a:pt x="5570571" y="3439316"/>
                  <a:pt x="5571710" y="3437217"/>
                  <a:pt x="5573240" y="3435393"/>
                </a:cubicBezTo>
                <a:cubicBezTo>
                  <a:pt x="5574771" y="3433570"/>
                  <a:pt x="5576691" y="3432138"/>
                  <a:pt x="5579003" y="3431096"/>
                </a:cubicBezTo>
                <a:cubicBezTo>
                  <a:pt x="5581315" y="3430054"/>
                  <a:pt x="5584033" y="3429533"/>
                  <a:pt x="5587158" y="3429533"/>
                </a:cubicBezTo>
                <a:close/>
                <a:moveTo>
                  <a:pt x="2253408" y="3429533"/>
                </a:moveTo>
                <a:cubicBezTo>
                  <a:pt x="2259464" y="3429533"/>
                  <a:pt x="2264136" y="3431210"/>
                  <a:pt x="2267424" y="3434563"/>
                </a:cubicBezTo>
                <a:cubicBezTo>
                  <a:pt x="2270712" y="3437917"/>
                  <a:pt x="2272356" y="3442588"/>
                  <a:pt x="2272356" y="3448579"/>
                </a:cubicBezTo>
                <a:cubicBezTo>
                  <a:pt x="2272356" y="3451118"/>
                  <a:pt x="2271981" y="3453560"/>
                  <a:pt x="2271233" y="3455904"/>
                </a:cubicBezTo>
                <a:cubicBezTo>
                  <a:pt x="2270484" y="3458248"/>
                  <a:pt x="2269344" y="3460315"/>
                  <a:pt x="2267815" y="3462106"/>
                </a:cubicBezTo>
                <a:cubicBezTo>
                  <a:pt x="2266284" y="3463896"/>
                  <a:pt x="2264347" y="3465296"/>
                  <a:pt x="2262003" y="3466305"/>
                </a:cubicBezTo>
                <a:cubicBezTo>
                  <a:pt x="2259659" y="3467315"/>
                  <a:pt x="2256892" y="3467819"/>
                  <a:pt x="2253701" y="3467819"/>
                </a:cubicBezTo>
                <a:cubicBezTo>
                  <a:pt x="2247776" y="3467819"/>
                  <a:pt x="2243170" y="3466159"/>
                  <a:pt x="2239881" y="3462838"/>
                </a:cubicBezTo>
                <a:cubicBezTo>
                  <a:pt x="2236593" y="3459518"/>
                  <a:pt x="2234949" y="3454960"/>
                  <a:pt x="2234949" y="3449165"/>
                </a:cubicBezTo>
                <a:cubicBezTo>
                  <a:pt x="2234949" y="3446560"/>
                  <a:pt x="2235324" y="3444070"/>
                  <a:pt x="2236072" y="3441693"/>
                </a:cubicBezTo>
                <a:cubicBezTo>
                  <a:pt x="2236821" y="3439316"/>
                  <a:pt x="2237961" y="3437217"/>
                  <a:pt x="2239490" y="3435393"/>
                </a:cubicBezTo>
                <a:cubicBezTo>
                  <a:pt x="2241021" y="3433570"/>
                  <a:pt x="2242941" y="3432138"/>
                  <a:pt x="2245253" y="3431096"/>
                </a:cubicBezTo>
                <a:cubicBezTo>
                  <a:pt x="2247564" y="3430054"/>
                  <a:pt x="2250283" y="3429533"/>
                  <a:pt x="2253408" y="3429533"/>
                </a:cubicBezTo>
                <a:close/>
                <a:moveTo>
                  <a:pt x="1980509" y="3422208"/>
                </a:moveTo>
                <a:cubicBezTo>
                  <a:pt x="1978425" y="3422208"/>
                  <a:pt x="1976732" y="3422387"/>
                  <a:pt x="1975430" y="3422745"/>
                </a:cubicBezTo>
                <a:cubicBezTo>
                  <a:pt x="1974128" y="3423104"/>
                  <a:pt x="1973086" y="3423722"/>
                  <a:pt x="1972305" y="3424601"/>
                </a:cubicBezTo>
                <a:cubicBezTo>
                  <a:pt x="1971523" y="3425480"/>
                  <a:pt x="1970986" y="3426652"/>
                  <a:pt x="1970693" y="3428117"/>
                </a:cubicBezTo>
                <a:cubicBezTo>
                  <a:pt x="1970400" y="3429582"/>
                  <a:pt x="1970254" y="3431422"/>
                  <a:pt x="1970254" y="3433635"/>
                </a:cubicBezTo>
                <a:cubicBezTo>
                  <a:pt x="1970254" y="3435719"/>
                  <a:pt x="1970400" y="3437477"/>
                  <a:pt x="1970693" y="3438909"/>
                </a:cubicBezTo>
                <a:cubicBezTo>
                  <a:pt x="1970986" y="3440342"/>
                  <a:pt x="1971523" y="3441498"/>
                  <a:pt x="1972305" y="3442377"/>
                </a:cubicBezTo>
                <a:cubicBezTo>
                  <a:pt x="1973086" y="3443256"/>
                  <a:pt x="1974128" y="3443874"/>
                  <a:pt x="1975430" y="3444232"/>
                </a:cubicBezTo>
                <a:cubicBezTo>
                  <a:pt x="1976732" y="3444591"/>
                  <a:pt x="1978425" y="3444770"/>
                  <a:pt x="1980509" y="3444770"/>
                </a:cubicBezTo>
                <a:cubicBezTo>
                  <a:pt x="1982527" y="3444770"/>
                  <a:pt x="1984187" y="3444591"/>
                  <a:pt x="1985490" y="3444232"/>
                </a:cubicBezTo>
                <a:cubicBezTo>
                  <a:pt x="1986792" y="3443874"/>
                  <a:pt x="1987850" y="3443256"/>
                  <a:pt x="1988664" y="3442377"/>
                </a:cubicBezTo>
                <a:cubicBezTo>
                  <a:pt x="1989478" y="3441498"/>
                  <a:pt x="1990031" y="3440342"/>
                  <a:pt x="1990324" y="3438909"/>
                </a:cubicBezTo>
                <a:cubicBezTo>
                  <a:pt x="1990617" y="3437477"/>
                  <a:pt x="1990764" y="3435719"/>
                  <a:pt x="1990764" y="3433635"/>
                </a:cubicBezTo>
                <a:cubicBezTo>
                  <a:pt x="1990764" y="3431422"/>
                  <a:pt x="1990617" y="3429582"/>
                  <a:pt x="1990324" y="3428117"/>
                </a:cubicBezTo>
                <a:cubicBezTo>
                  <a:pt x="1990031" y="3426652"/>
                  <a:pt x="1989478" y="3425480"/>
                  <a:pt x="1988664" y="3424601"/>
                </a:cubicBezTo>
                <a:cubicBezTo>
                  <a:pt x="1987850" y="3423722"/>
                  <a:pt x="1986792" y="3423104"/>
                  <a:pt x="1985490" y="3422745"/>
                </a:cubicBezTo>
                <a:cubicBezTo>
                  <a:pt x="1984187" y="3422387"/>
                  <a:pt x="1982527" y="3422208"/>
                  <a:pt x="1980509" y="3422208"/>
                </a:cubicBezTo>
                <a:close/>
                <a:moveTo>
                  <a:pt x="1726440" y="3421915"/>
                </a:moveTo>
                <a:cubicBezTo>
                  <a:pt x="1731873" y="3421915"/>
                  <a:pt x="1736077" y="3423404"/>
                  <a:pt x="1739053" y="3426380"/>
                </a:cubicBezTo>
                <a:cubicBezTo>
                  <a:pt x="1742030" y="3429357"/>
                  <a:pt x="1743519" y="3433524"/>
                  <a:pt x="1743519" y="3438882"/>
                </a:cubicBezTo>
                <a:cubicBezTo>
                  <a:pt x="1743519" y="3441114"/>
                  <a:pt x="1743165" y="3443253"/>
                  <a:pt x="1742458" y="3445300"/>
                </a:cubicBezTo>
                <a:cubicBezTo>
                  <a:pt x="1741751" y="3447346"/>
                  <a:pt x="1740709" y="3449151"/>
                  <a:pt x="1739332" y="3450713"/>
                </a:cubicBezTo>
                <a:cubicBezTo>
                  <a:pt x="1737956" y="3452276"/>
                  <a:pt x="1736226" y="3453504"/>
                  <a:pt x="1734142" y="3454397"/>
                </a:cubicBezTo>
                <a:cubicBezTo>
                  <a:pt x="1732059" y="3455290"/>
                  <a:pt x="1729603" y="3455736"/>
                  <a:pt x="1726775" y="3455736"/>
                </a:cubicBezTo>
                <a:cubicBezTo>
                  <a:pt x="1721492" y="3455736"/>
                  <a:pt x="1717362" y="3454267"/>
                  <a:pt x="1714386" y="3451327"/>
                </a:cubicBezTo>
                <a:cubicBezTo>
                  <a:pt x="1711409" y="3448388"/>
                  <a:pt x="1709921" y="3444388"/>
                  <a:pt x="1709921" y="3439328"/>
                </a:cubicBezTo>
                <a:cubicBezTo>
                  <a:pt x="1709921" y="3437021"/>
                  <a:pt x="1710256" y="3434807"/>
                  <a:pt x="1710925" y="3432687"/>
                </a:cubicBezTo>
                <a:cubicBezTo>
                  <a:pt x="1711595" y="3430566"/>
                  <a:pt x="1712618" y="3428706"/>
                  <a:pt x="1713995" y="3427106"/>
                </a:cubicBezTo>
                <a:cubicBezTo>
                  <a:pt x="1715371" y="3425506"/>
                  <a:pt x="1717101" y="3424241"/>
                  <a:pt x="1719185" y="3423310"/>
                </a:cubicBezTo>
                <a:cubicBezTo>
                  <a:pt x="1721269" y="3422380"/>
                  <a:pt x="1723687" y="3421915"/>
                  <a:pt x="1726440" y="3421915"/>
                </a:cubicBezTo>
                <a:close/>
                <a:moveTo>
                  <a:pt x="6308816" y="3418399"/>
                </a:moveTo>
                <a:cubicBezTo>
                  <a:pt x="6307253" y="3418399"/>
                  <a:pt x="6305951" y="3418464"/>
                  <a:pt x="6304909" y="3418595"/>
                </a:cubicBezTo>
                <a:cubicBezTo>
                  <a:pt x="6303868" y="3418725"/>
                  <a:pt x="6303037" y="3418920"/>
                  <a:pt x="6302419" y="3419181"/>
                </a:cubicBezTo>
                <a:cubicBezTo>
                  <a:pt x="6301800" y="3419441"/>
                  <a:pt x="6301377" y="3419767"/>
                  <a:pt x="6301149" y="3420157"/>
                </a:cubicBezTo>
                <a:cubicBezTo>
                  <a:pt x="6300921" y="3420548"/>
                  <a:pt x="6300807" y="3420971"/>
                  <a:pt x="6300807" y="3421427"/>
                </a:cubicBezTo>
                <a:lnTo>
                  <a:pt x="6300807" y="3509328"/>
                </a:lnTo>
                <a:cubicBezTo>
                  <a:pt x="6300807" y="3509849"/>
                  <a:pt x="6300921" y="3510289"/>
                  <a:pt x="6301149" y="3510647"/>
                </a:cubicBezTo>
                <a:cubicBezTo>
                  <a:pt x="6301377" y="3511005"/>
                  <a:pt x="6301800" y="3511314"/>
                  <a:pt x="6302419" y="3511575"/>
                </a:cubicBezTo>
                <a:cubicBezTo>
                  <a:pt x="6303037" y="3511835"/>
                  <a:pt x="6303868" y="3512031"/>
                  <a:pt x="6304909" y="3512161"/>
                </a:cubicBezTo>
                <a:cubicBezTo>
                  <a:pt x="6305951" y="3512291"/>
                  <a:pt x="6307253" y="3512356"/>
                  <a:pt x="6308816" y="3512356"/>
                </a:cubicBezTo>
                <a:cubicBezTo>
                  <a:pt x="6310444" y="3512356"/>
                  <a:pt x="6311779" y="3512291"/>
                  <a:pt x="6312821" y="3512161"/>
                </a:cubicBezTo>
                <a:cubicBezTo>
                  <a:pt x="6313862" y="3512031"/>
                  <a:pt x="6314676" y="3511835"/>
                  <a:pt x="6315262" y="3511575"/>
                </a:cubicBezTo>
                <a:cubicBezTo>
                  <a:pt x="6315848" y="3511314"/>
                  <a:pt x="6316271" y="3511005"/>
                  <a:pt x="6316532" y="3510647"/>
                </a:cubicBezTo>
                <a:cubicBezTo>
                  <a:pt x="6316792" y="3510289"/>
                  <a:pt x="6316923" y="3509849"/>
                  <a:pt x="6316923" y="3509328"/>
                </a:cubicBezTo>
                <a:lnTo>
                  <a:pt x="6316923" y="3421427"/>
                </a:lnTo>
                <a:cubicBezTo>
                  <a:pt x="6316923" y="3420971"/>
                  <a:pt x="6316792" y="3420548"/>
                  <a:pt x="6316532" y="3420157"/>
                </a:cubicBezTo>
                <a:cubicBezTo>
                  <a:pt x="6316271" y="3419767"/>
                  <a:pt x="6315848" y="3419441"/>
                  <a:pt x="6315262" y="3419181"/>
                </a:cubicBezTo>
                <a:cubicBezTo>
                  <a:pt x="6314676" y="3418920"/>
                  <a:pt x="6313862" y="3418725"/>
                  <a:pt x="6312821" y="3418595"/>
                </a:cubicBezTo>
                <a:cubicBezTo>
                  <a:pt x="6311779" y="3418464"/>
                  <a:pt x="6310444" y="3418399"/>
                  <a:pt x="6308816" y="3418399"/>
                </a:cubicBezTo>
                <a:close/>
                <a:moveTo>
                  <a:pt x="5413466" y="3418399"/>
                </a:moveTo>
                <a:cubicBezTo>
                  <a:pt x="5411904" y="3418399"/>
                  <a:pt x="5410601" y="3418464"/>
                  <a:pt x="5409560" y="3418595"/>
                </a:cubicBezTo>
                <a:cubicBezTo>
                  <a:pt x="5408518" y="3418725"/>
                  <a:pt x="5407688" y="3418920"/>
                  <a:pt x="5407069" y="3419181"/>
                </a:cubicBezTo>
                <a:cubicBezTo>
                  <a:pt x="5406451" y="3419441"/>
                  <a:pt x="5406027" y="3419767"/>
                  <a:pt x="5405799" y="3420157"/>
                </a:cubicBezTo>
                <a:cubicBezTo>
                  <a:pt x="5405572" y="3420548"/>
                  <a:pt x="5405458" y="3420971"/>
                  <a:pt x="5405458" y="3421427"/>
                </a:cubicBezTo>
                <a:lnTo>
                  <a:pt x="5405458" y="3509328"/>
                </a:lnTo>
                <a:cubicBezTo>
                  <a:pt x="5405458" y="3509849"/>
                  <a:pt x="5405572" y="3510289"/>
                  <a:pt x="5405799" y="3510647"/>
                </a:cubicBezTo>
                <a:cubicBezTo>
                  <a:pt x="5406027" y="3511005"/>
                  <a:pt x="5406451" y="3511314"/>
                  <a:pt x="5407069" y="3511575"/>
                </a:cubicBezTo>
                <a:cubicBezTo>
                  <a:pt x="5407688" y="3511835"/>
                  <a:pt x="5408518" y="3512031"/>
                  <a:pt x="5409560" y="3512161"/>
                </a:cubicBezTo>
                <a:cubicBezTo>
                  <a:pt x="5410601" y="3512291"/>
                  <a:pt x="5411904" y="3512356"/>
                  <a:pt x="5413466" y="3512356"/>
                </a:cubicBezTo>
                <a:cubicBezTo>
                  <a:pt x="5415094" y="3512356"/>
                  <a:pt x="5416429" y="3512291"/>
                  <a:pt x="5417471" y="3512161"/>
                </a:cubicBezTo>
                <a:cubicBezTo>
                  <a:pt x="5418513" y="3512031"/>
                  <a:pt x="5419327" y="3511835"/>
                  <a:pt x="5419913" y="3511575"/>
                </a:cubicBezTo>
                <a:cubicBezTo>
                  <a:pt x="5420499" y="3511314"/>
                  <a:pt x="5420922" y="3511005"/>
                  <a:pt x="5421182" y="3510647"/>
                </a:cubicBezTo>
                <a:cubicBezTo>
                  <a:pt x="5421443" y="3510289"/>
                  <a:pt x="5421573" y="3509849"/>
                  <a:pt x="5421573" y="3509328"/>
                </a:cubicBezTo>
                <a:lnTo>
                  <a:pt x="5421573" y="3421427"/>
                </a:lnTo>
                <a:cubicBezTo>
                  <a:pt x="5421573" y="3420971"/>
                  <a:pt x="5421443" y="3420548"/>
                  <a:pt x="5421182" y="3420157"/>
                </a:cubicBezTo>
                <a:cubicBezTo>
                  <a:pt x="5420922" y="3419767"/>
                  <a:pt x="5420499" y="3419441"/>
                  <a:pt x="5419913" y="3419181"/>
                </a:cubicBezTo>
                <a:cubicBezTo>
                  <a:pt x="5419327" y="3418920"/>
                  <a:pt x="5418513" y="3418725"/>
                  <a:pt x="5417471" y="3418595"/>
                </a:cubicBezTo>
                <a:cubicBezTo>
                  <a:pt x="5416429" y="3418464"/>
                  <a:pt x="5415094" y="3418399"/>
                  <a:pt x="5413466" y="3418399"/>
                </a:cubicBezTo>
                <a:close/>
                <a:moveTo>
                  <a:pt x="5241626" y="3418399"/>
                </a:moveTo>
                <a:cubicBezTo>
                  <a:pt x="5240063" y="3418399"/>
                  <a:pt x="5238761" y="3418448"/>
                  <a:pt x="5237719" y="3418546"/>
                </a:cubicBezTo>
                <a:cubicBezTo>
                  <a:pt x="5236677" y="3418643"/>
                  <a:pt x="5235831" y="3418839"/>
                  <a:pt x="5235179" y="3419132"/>
                </a:cubicBezTo>
                <a:cubicBezTo>
                  <a:pt x="5234528" y="3419425"/>
                  <a:pt x="5234089" y="3419750"/>
                  <a:pt x="5233861" y="3420108"/>
                </a:cubicBezTo>
                <a:cubicBezTo>
                  <a:pt x="5233633" y="3420466"/>
                  <a:pt x="5233519" y="3420906"/>
                  <a:pt x="5233519" y="3421427"/>
                </a:cubicBezTo>
                <a:lnTo>
                  <a:pt x="5233519" y="3474754"/>
                </a:lnTo>
                <a:cubicBezTo>
                  <a:pt x="5233519" y="3481135"/>
                  <a:pt x="5234056" y="3486555"/>
                  <a:pt x="5235131" y="3491016"/>
                </a:cubicBezTo>
                <a:cubicBezTo>
                  <a:pt x="5236205" y="3495476"/>
                  <a:pt x="5237979" y="3499383"/>
                  <a:pt x="5240454" y="3502736"/>
                </a:cubicBezTo>
                <a:cubicBezTo>
                  <a:pt x="5242928" y="3506089"/>
                  <a:pt x="5246167" y="3508742"/>
                  <a:pt x="5250172" y="3510696"/>
                </a:cubicBezTo>
                <a:cubicBezTo>
                  <a:pt x="5254176" y="3512649"/>
                  <a:pt x="5259108" y="3513626"/>
                  <a:pt x="5264968" y="3513626"/>
                </a:cubicBezTo>
                <a:cubicBezTo>
                  <a:pt x="5269982" y="3513626"/>
                  <a:pt x="5274931" y="3512356"/>
                  <a:pt x="5279814" y="3509817"/>
                </a:cubicBezTo>
                <a:cubicBezTo>
                  <a:pt x="5284697" y="3507277"/>
                  <a:pt x="5289646" y="3503240"/>
                  <a:pt x="5294660" y="3497706"/>
                </a:cubicBezTo>
                <a:lnTo>
                  <a:pt x="5294660" y="3509328"/>
                </a:lnTo>
                <a:cubicBezTo>
                  <a:pt x="5294660" y="3509849"/>
                  <a:pt x="5294757" y="3510289"/>
                  <a:pt x="5294953" y="3510647"/>
                </a:cubicBezTo>
                <a:cubicBezTo>
                  <a:pt x="5295148" y="3511005"/>
                  <a:pt x="5295522" y="3511314"/>
                  <a:pt x="5296076" y="3511575"/>
                </a:cubicBezTo>
                <a:cubicBezTo>
                  <a:pt x="5296629" y="3511835"/>
                  <a:pt x="5297378" y="3512031"/>
                  <a:pt x="5298322" y="3512161"/>
                </a:cubicBezTo>
                <a:cubicBezTo>
                  <a:pt x="5299266" y="3512291"/>
                  <a:pt x="5300487" y="3512356"/>
                  <a:pt x="5301985" y="3512356"/>
                </a:cubicBezTo>
                <a:cubicBezTo>
                  <a:pt x="5303352" y="3512356"/>
                  <a:pt x="5304508" y="3512291"/>
                  <a:pt x="5305452" y="3512161"/>
                </a:cubicBezTo>
                <a:cubicBezTo>
                  <a:pt x="5306396" y="3512031"/>
                  <a:pt x="5307161" y="3511835"/>
                  <a:pt x="5307747" y="3511575"/>
                </a:cubicBezTo>
                <a:cubicBezTo>
                  <a:pt x="5308333" y="3511314"/>
                  <a:pt x="5308740" y="3511005"/>
                  <a:pt x="5308968" y="3510647"/>
                </a:cubicBezTo>
                <a:cubicBezTo>
                  <a:pt x="5309196" y="3510289"/>
                  <a:pt x="5309310" y="3509849"/>
                  <a:pt x="5309310" y="3509328"/>
                </a:cubicBezTo>
                <a:lnTo>
                  <a:pt x="5309310" y="3421427"/>
                </a:lnTo>
                <a:cubicBezTo>
                  <a:pt x="5309310" y="3420906"/>
                  <a:pt x="5309163" y="3420466"/>
                  <a:pt x="5308870" y="3420108"/>
                </a:cubicBezTo>
                <a:cubicBezTo>
                  <a:pt x="5308577" y="3419750"/>
                  <a:pt x="5308138" y="3419425"/>
                  <a:pt x="5307552" y="3419132"/>
                </a:cubicBezTo>
                <a:cubicBezTo>
                  <a:pt x="5306966" y="3418839"/>
                  <a:pt x="5306152" y="3418643"/>
                  <a:pt x="5305110" y="3418546"/>
                </a:cubicBezTo>
                <a:cubicBezTo>
                  <a:pt x="5304068" y="3418448"/>
                  <a:pt x="5302766" y="3418399"/>
                  <a:pt x="5301203" y="3418399"/>
                </a:cubicBezTo>
                <a:cubicBezTo>
                  <a:pt x="5299576" y="3418399"/>
                  <a:pt x="5298257" y="3418448"/>
                  <a:pt x="5297248" y="3418546"/>
                </a:cubicBezTo>
                <a:cubicBezTo>
                  <a:pt x="5296239" y="3418643"/>
                  <a:pt x="5295408" y="3418839"/>
                  <a:pt x="5294757" y="3419132"/>
                </a:cubicBezTo>
                <a:cubicBezTo>
                  <a:pt x="5294106" y="3419425"/>
                  <a:pt x="5293667" y="3419750"/>
                  <a:pt x="5293439" y="3420108"/>
                </a:cubicBezTo>
                <a:cubicBezTo>
                  <a:pt x="5293211" y="3420466"/>
                  <a:pt x="5293097" y="3420906"/>
                  <a:pt x="5293097" y="3421427"/>
                </a:cubicBezTo>
                <a:lnTo>
                  <a:pt x="5293097" y="3482860"/>
                </a:lnTo>
                <a:cubicBezTo>
                  <a:pt x="5288604" y="3488395"/>
                  <a:pt x="5284356" y="3492595"/>
                  <a:pt x="5280351" y="3495460"/>
                </a:cubicBezTo>
                <a:cubicBezTo>
                  <a:pt x="5276347" y="3498324"/>
                  <a:pt x="5272326" y="3499757"/>
                  <a:pt x="5268289" y="3499757"/>
                </a:cubicBezTo>
                <a:cubicBezTo>
                  <a:pt x="5265164" y="3499757"/>
                  <a:pt x="5262429" y="3499155"/>
                  <a:pt x="5260085" y="3497950"/>
                </a:cubicBezTo>
                <a:cubicBezTo>
                  <a:pt x="5257741" y="3496745"/>
                  <a:pt x="5255804" y="3495053"/>
                  <a:pt x="5254274" y="3492871"/>
                </a:cubicBezTo>
                <a:cubicBezTo>
                  <a:pt x="5252744" y="3490690"/>
                  <a:pt x="5251604" y="3488053"/>
                  <a:pt x="5250855" y="3484960"/>
                </a:cubicBezTo>
                <a:cubicBezTo>
                  <a:pt x="5250106" y="3481867"/>
                  <a:pt x="5249732" y="3477749"/>
                  <a:pt x="5249732" y="3472605"/>
                </a:cubicBezTo>
                <a:lnTo>
                  <a:pt x="5249732" y="3421427"/>
                </a:lnTo>
                <a:cubicBezTo>
                  <a:pt x="5249732" y="3420906"/>
                  <a:pt x="5249602" y="3420466"/>
                  <a:pt x="5249341" y="3420108"/>
                </a:cubicBezTo>
                <a:cubicBezTo>
                  <a:pt x="5249081" y="3419750"/>
                  <a:pt x="5248641" y="3419425"/>
                  <a:pt x="5248023" y="3419132"/>
                </a:cubicBezTo>
                <a:cubicBezTo>
                  <a:pt x="5247404" y="3418839"/>
                  <a:pt x="5246574" y="3418643"/>
                  <a:pt x="5245532" y="3418546"/>
                </a:cubicBezTo>
                <a:cubicBezTo>
                  <a:pt x="5244491" y="3418448"/>
                  <a:pt x="5243188" y="3418399"/>
                  <a:pt x="5241626" y="3418399"/>
                </a:cubicBezTo>
                <a:close/>
                <a:moveTo>
                  <a:pt x="3641816" y="3418399"/>
                </a:moveTo>
                <a:cubicBezTo>
                  <a:pt x="3640254" y="3418399"/>
                  <a:pt x="3638951" y="3418464"/>
                  <a:pt x="3637910" y="3418595"/>
                </a:cubicBezTo>
                <a:cubicBezTo>
                  <a:pt x="3636868" y="3418725"/>
                  <a:pt x="3636038" y="3418920"/>
                  <a:pt x="3635419" y="3419181"/>
                </a:cubicBezTo>
                <a:cubicBezTo>
                  <a:pt x="3634800" y="3419441"/>
                  <a:pt x="3634377" y="3419767"/>
                  <a:pt x="3634149" y="3420157"/>
                </a:cubicBezTo>
                <a:cubicBezTo>
                  <a:pt x="3633921" y="3420548"/>
                  <a:pt x="3633807" y="3420971"/>
                  <a:pt x="3633807" y="3421427"/>
                </a:cubicBezTo>
                <a:lnTo>
                  <a:pt x="3633807" y="3509328"/>
                </a:lnTo>
                <a:cubicBezTo>
                  <a:pt x="3633807" y="3509849"/>
                  <a:pt x="3633921" y="3510289"/>
                  <a:pt x="3634149" y="3510647"/>
                </a:cubicBezTo>
                <a:cubicBezTo>
                  <a:pt x="3634377" y="3511005"/>
                  <a:pt x="3634800" y="3511314"/>
                  <a:pt x="3635419" y="3511575"/>
                </a:cubicBezTo>
                <a:cubicBezTo>
                  <a:pt x="3636038" y="3511835"/>
                  <a:pt x="3636868" y="3512031"/>
                  <a:pt x="3637910" y="3512161"/>
                </a:cubicBezTo>
                <a:cubicBezTo>
                  <a:pt x="3638951" y="3512291"/>
                  <a:pt x="3640254" y="3512356"/>
                  <a:pt x="3641816" y="3512356"/>
                </a:cubicBezTo>
                <a:cubicBezTo>
                  <a:pt x="3643444" y="3512356"/>
                  <a:pt x="3644779" y="3512291"/>
                  <a:pt x="3645821" y="3512161"/>
                </a:cubicBezTo>
                <a:cubicBezTo>
                  <a:pt x="3646862" y="3512031"/>
                  <a:pt x="3647676" y="3511835"/>
                  <a:pt x="3648262" y="3511575"/>
                </a:cubicBezTo>
                <a:cubicBezTo>
                  <a:pt x="3648848" y="3511314"/>
                  <a:pt x="3649272" y="3511005"/>
                  <a:pt x="3649532" y="3510647"/>
                </a:cubicBezTo>
                <a:cubicBezTo>
                  <a:pt x="3649793" y="3510289"/>
                  <a:pt x="3649923" y="3509849"/>
                  <a:pt x="3649923" y="3509328"/>
                </a:cubicBezTo>
                <a:lnTo>
                  <a:pt x="3649923" y="3421427"/>
                </a:lnTo>
                <a:cubicBezTo>
                  <a:pt x="3649923" y="3420971"/>
                  <a:pt x="3649793" y="3420548"/>
                  <a:pt x="3649532" y="3420157"/>
                </a:cubicBezTo>
                <a:cubicBezTo>
                  <a:pt x="3649272" y="3419767"/>
                  <a:pt x="3648848" y="3419441"/>
                  <a:pt x="3648262" y="3419181"/>
                </a:cubicBezTo>
                <a:cubicBezTo>
                  <a:pt x="3647676" y="3418920"/>
                  <a:pt x="3646862" y="3418725"/>
                  <a:pt x="3645821" y="3418595"/>
                </a:cubicBezTo>
                <a:cubicBezTo>
                  <a:pt x="3644779" y="3418464"/>
                  <a:pt x="3643444" y="3418399"/>
                  <a:pt x="3641816" y="3418399"/>
                </a:cubicBezTo>
                <a:close/>
                <a:moveTo>
                  <a:pt x="3384399" y="3418399"/>
                </a:moveTo>
                <a:cubicBezTo>
                  <a:pt x="3382902" y="3418399"/>
                  <a:pt x="3381632" y="3418432"/>
                  <a:pt x="3380591" y="3418497"/>
                </a:cubicBezTo>
                <a:cubicBezTo>
                  <a:pt x="3379549" y="3418562"/>
                  <a:pt x="3378718" y="3418708"/>
                  <a:pt x="3378100" y="3418936"/>
                </a:cubicBezTo>
                <a:cubicBezTo>
                  <a:pt x="3377481" y="3419164"/>
                  <a:pt x="3377042" y="3419457"/>
                  <a:pt x="3376781" y="3419815"/>
                </a:cubicBezTo>
                <a:cubicBezTo>
                  <a:pt x="3376521" y="3420174"/>
                  <a:pt x="3376391" y="3420646"/>
                  <a:pt x="3376391" y="3421232"/>
                </a:cubicBezTo>
                <a:cubicBezTo>
                  <a:pt x="3376391" y="3421687"/>
                  <a:pt x="3376456" y="3422241"/>
                  <a:pt x="3376586" y="3422892"/>
                </a:cubicBezTo>
                <a:cubicBezTo>
                  <a:pt x="3376716" y="3423543"/>
                  <a:pt x="3376944" y="3424357"/>
                  <a:pt x="3377270" y="3425334"/>
                </a:cubicBezTo>
                <a:lnTo>
                  <a:pt x="3402957" y="3508840"/>
                </a:lnTo>
                <a:cubicBezTo>
                  <a:pt x="3403152" y="3509491"/>
                  <a:pt x="3403445" y="3510045"/>
                  <a:pt x="3403835" y="3510500"/>
                </a:cubicBezTo>
                <a:cubicBezTo>
                  <a:pt x="3404226" y="3510956"/>
                  <a:pt x="3404828" y="3511314"/>
                  <a:pt x="3405642" y="3511575"/>
                </a:cubicBezTo>
                <a:cubicBezTo>
                  <a:pt x="3406456" y="3511835"/>
                  <a:pt x="3407498" y="3512031"/>
                  <a:pt x="3408768" y="3512161"/>
                </a:cubicBezTo>
                <a:cubicBezTo>
                  <a:pt x="3410038" y="3512291"/>
                  <a:pt x="3411681" y="3512356"/>
                  <a:pt x="3413700" y="3512356"/>
                </a:cubicBezTo>
                <a:cubicBezTo>
                  <a:pt x="3415653" y="3512356"/>
                  <a:pt x="3417297" y="3512307"/>
                  <a:pt x="3418632" y="3512210"/>
                </a:cubicBezTo>
                <a:cubicBezTo>
                  <a:pt x="3419967" y="3512112"/>
                  <a:pt x="3421058" y="3511933"/>
                  <a:pt x="3421904" y="3511672"/>
                </a:cubicBezTo>
                <a:cubicBezTo>
                  <a:pt x="3422751" y="3511412"/>
                  <a:pt x="3423385" y="3511054"/>
                  <a:pt x="3423809" y="3510598"/>
                </a:cubicBezTo>
                <a:cubicBezTo>
                  <a:pt x="3424232" y="3510142"/>
                  <a:pt x="3424541" y="3509556"/>
                  <a:pt x="3424736" y="3508840"/>
                </a:cubicBezTo>
                <a:lnTo>
                  <a:pt x="3441828" y="3445063"/>
                </a:lnTo>
                <a:lnTo>
                  <a:pt x="3442024" y="3444184"/>
                </a:lnTo>
                <a:lnTo>
                  <a:pt x="3442219" y="3445063"/>
                </a:lnTo>
                <a:lnTo>
                  <a:pt x="3460678" y="3508840"/>
                </a:lnTo>
                <a:cubicBezTo>
                  <a:pt x="3460874" y="3509491"/>
                  <a:pt x="3461167" y="3510045"/>
                  <a:pt x="3461558" y="3510500"/>
                </a:cubicBezTo>
                <a:cubicBezTo>
                  <a:pt x="3461948" y="3510956"/>
                  <a:pt x="3462551" y="3511314"/>
                  <a:pt x="3463364" y="3511575"/>
                </a:cubicBezTo>
                <a:cubicBezTo>
                  <a:pt x="3464178" y="3511835"/>
                  <a:pt x="3465269" y="3512031"/>
                  <a:pt x="3466636" y="3512161"/>
                </a:cubicBezTo>
                <a:cubicBezTo>
                  <a:pt x="3468004" y="3512291"/>
                  <a:pt x="3469697" y="3512356"/>
                  <a:pt x="3471715" y="3512356"/>
                </a:cubicBezTo>
                <a:cubicBezTo>
                  <a:pt x="3473669" y="3512356"/>
                  <a:pt x="3475296" y="3512307"/>
                  <a:pt x="3476598" y="3512210"/>
                </a:cubicBezTo>
                <a:cubicBezTo>
                  <a:pt x="3477901" y="3512112"/>
                  <a:pt x="3478926" y="3511933"/>
                  <a:pt x="3479675" y="3511672"/>
                </a:cubicBezTo>
                <a:cubicBezTo>
                  <a:pt x="3480424" y="3511412"/>
                  <a:pt x="3481010" y="3511054"/>
                  <a:pt x="3481433" y="3510598"/>
                </a:cubicBezTo>
                <a:cubicBezTo>
                  <a:pt x="3481856" y="3510142"/>
                  <a:pt x="3482166" y="3509556"/>
                  <a:pt x="3482361" y="3508840"/>
                </a:cubicBezTo>
                <a:lnTo>
                  <a:pt x="3508243" y="3425334"/>
                </a:lnTo>
                <a:cubicBezTo>
                  <a:pt x="3508569" y="3424357"/>
                  <a:pt x="3508796" y="3423543"/>
                  <a:pt x="3508927" y="3422892"/>
                </a:cubicBezTo>
                <a:cubicBezTo>
                  <a:pt x="3509057" y="3422241"/>
                  <a:pt x="3509122" y="3421687"/>
                  <a:pt x="3509122" y="3421232"/>
                </a:cubicBezTo>
                <a:cubicBezTo>
                  <a:pt x="3509122" y="3420646"/>
                  <a:pt x="3509008" y="3420190"/>
                  <a:pt x="3508780" y="3419864"/>
                </a:cubicBezTo>
                <a:cubicBezTo>
                  <a:pt x="3508552" y="3419539"/>
                  <a:pt x="3508162" y="3419246"/>
                  <a:pt x="3507608" y="3418985"/>
                </a:cubicBezTo>
                <a:cubicBezTo>
                  <a:pt x="3507055" y="3418725"/>
                  <a:pt x="3506306" y="3418562"/>
                  <a:pt x="3505362" y="3418497"/>
                </a:cubicBezTo>
                <a:cubicBezTo>
                  <a:pt x="3504418" y="3418432"/>
                  <a:pt x="3503164" y="3418399"/>
                  <a:pt x="3501602" y="3418399"/>
                </a:cubicBezTo>
                <a:cubicBezTo>
                  <a:pt x="3499909" y="3418399"/>
                  <a:pt x="3498525" y="3418448"/>
                  <a:pt x="3497451" y="3418546"/>
                </a:cubicBezTo>
                <a:cubicBezTo>
                  <a:pt x="3496376" y="3418643"/>
                  <a:pt x="3495530" y="3418806"/>
                  <a:pt x="3494911" y="3419034"/>
                </a:cubicBezTo>
                <a:cubicBezTo>
                  <a:pt x="3494293" y="3419262"/>
                  <a:pt x="3493837" y="3419587"/>
                  <a:pt x="3493544" y="3420011"/>
                </a:cubicBezTo>
                <a:cubicBezTo>
                  <a:pt x="3493251" y="3420434"/>
                  <a:pt x="3493039" y="3420939"/>
                  <a:pt x="3492909" y="3421525"/>
                </a:cubicBezTo>
                <a:lnTo>
                  <a:pt x="3472008" y="3493994"/>
                </a:lnTo>
                <a:lnTo>
                  <a:pt x="3471910" y="3494874"/>
                </a:lnTo>
                <a:lnTo>
                  <a:pt x="3471715" y="3493994"/>
                </a:lnTo>
                <a:lnTo>
                  <a:pt x="3450716" y="3421329"/>
                </a:lnTo>
                <a:cubicBezTo>
                  <a:pt x="3450586" y="3420808"/>
                  <a:pt x="3450391" y="3420353"/>
                  <a:pt x="3450130" y="3419962"/>
                </a:cubicBezTo>
                <a:cubicBezTo>
                  <a:pt x="3449870" y="3419571"/>
                  <a:pt x="3449447" y="3419262"/>
                  <a:pt x="3448861" y="3419034"/>
                </a:cubicBezTo>
                <a:cubicBezTo>
                  <a:pt x="3448275" y="3418806"/>
                  <a:pt x="3447477" y="3418643"/>
                  <a:pt x="3446468" y="3418546"/>
                </a:cubicBezTo>
                <a:cubicBezTo>
                  <a:pt x="3445458" y="3418448"/>
                  <a:pt x="3444173" y="3418399"/>
                  <a:pt x="3442610" y="3418399"/>
                </a:cubicBezTo>
                <a:cubicBezTo>
                  <a:pt x="3440982" y="3418399"/>
                  <a:pt x="3439663" y="3418448"/>
                  <a:pt x="3438654" y="3418546"/>
                </a:cubicBezTo>
                <a:cubicBezTo>
                  <a:pt x="3437645" y="3418643"/>
                  <a:pt x="3436848" y="3418806"/>
                  <a:pt x="3436261" y="3419034"/>
                </a:cubicBezTo>
                <a:cubicBezTo>
                  <a:pt x="3435675" y="3419262"/>
                  <a:pt x="3435236" y="3419587"/>
                  <a:pt x="3434943" y="3420011"/>
                </a:cubicBezTo>
                <a:cubicBezTo>
                  <a:pt x="3434650" y="3420434"/>
                  <a:pt x="3434438" y="3420939"/>
                  <a:pt x="3434308" y="3421525"/>
                </a:cubicBezTo>
                <a:lnTo>
                  <a:pt x="3414872" y="3493994"/>
                </a:lnTo>
                <a:lnTo>
                  <a:pt x="3414677" y="3494874"/>
                </a:lnTo>
                <a:lnTo>
                  <a:pt x="3414481" y="3493994"/>
                </a:lnTo>
                <a:lnTo>
                  <a:pt x="3393287" y="3421525"/>
                </a:lnTo>
                <a:cubicBezTo>
                  <a:pt x="3393092" y="3420939"/>
                  <a:pt x="3392864" y="3420434"/>
                  <a:pt x="3392604" y="3420011"/>
                </a:cubicBezTo>
                <a:cubicBezTo>
                  <a:pt x="3392343" y="3419587"/>
                  <a:pt x="3391920" y="3419262"/>
                  <a:pt x="3391334" y="3419034"/>
                </a:cubicBezTo>
                <a:cubicBezTo>
                  <a:pt x="3390748" y="3418806"/>
                  <a:pt x="3389901" y="3418643"/>
                  <a:pt x="3388795" y="3418546"/>
                </a:cubicBezTo>
                <a:cubicBezTo>
                  <a:pt x="3387688" y="3418448"/>
                  <a:pt x="3386223" y="3418399"/>
                  <a:pt x="3384399" y="3418399"/>
                </a:cubicBezTo>
                <a:close/>
                <a:moveTo>
                  <a:pt x="2898866" y="3418399"/>
                </a:moveTo>
                <a:cubicBezTo>
                  <a:pt x="2897304" y="3418399"/>
                  <a:pt x="2896001" y="3418464"/>
                  <a:pt x="2894960" y="3418595"/>
                </a:cubicBezTo>
                <a:cubicBezTo>
                  <a:pt x="2893918" y="3418725"/>
                  <a:pt x="2893088" y="3418920"/>
                  <a:pt x="2892469" y="3419181"/>
                </a:cubicBezTo>
                <a:cubicBezTo>
                  <a:pt x="2891850" y="3419441"/>
                  <a:pt x="2891427" y="3419767"/>
                  <a:pt x="2891199" y="3420157"/>
                </a:cubicBezTo>
                <a:cubicBezTo>
                  <a:pt x="2890971" y="3420548"/>
                  <a:pt x="2890858" y="3420971"/>
                  <a:pt x="2890858" y="3421427"/>
                </a:cubicBezTo>
                <a:lnTo>
                  <a:pt x="2890858" y="3509328"/>
                </a:lnTo>
                <a:cubicBezTo>
                  <a:pt x="2890858" y="3509849"/>
                  <a:pt x="2890971" y="3510289"/>
                  <a:pt x="2891199" y="3510647"/>
                </a:cubicBezTo>
                <a:cubicBezTo>
                  <a:pt x="2891427" y="3511005"/>
                  <a:pt x="2891850" y="3511314"/>
                  <a:pt x="2892469" y="3511575"/>
                </a:cubicBezTo>
                <a:cubicBezTo>
                  <a:pt x="2893088" y="3511835"/>
                  <a:pt x="2893918" y="3512031"/>
                  <a:pt x="2894960" y="3512161"/>
                </a:cubicBezTo>
                <a:cubicBezTo>
                  <a:pt x="2896001" y="3512291"/>
                  <a:pt x="2897304" y="3512356"/>
                  <a:pt x="2898866" y="3512356"/>
                </a:cubicBezTo>
                <a:cubicBezTo>
                  <a:pt x="2900494" y="3512356"/>
                  <a:pt x="2901829" y="3512291"/>
                  <a:pt x="2902871" y="3512161"/>
                </a:cubicBezTo>
                <a:cubicBezTo>
                  <a:pt x="2903913" y="3512031"/>
                  <a:pt x="2904726" y="3511835"/>
                  <a:pt x="2905312" y="3511575"/>
                </a:cubicBezTo>
                <a:cubicBezTo>
                  <a:pt x="2905898" y="3511314"/>
                  <a:pt x="2906322" y="3511005"/>
                  <a:pt x="2906582" y="3510647"/>
                </a:cubicBezTo>
                <a:cubicBezTo>
                  <a:pt x="2906843" y="3510289"/>
                  <a:pt x="2906973" y="3509849"/>
                  <a:pt x="2906973" y="3509328"/>
                </a:cubicBezTo>
                <a:lnTo>
                  <a:pt x="2906973" y="3421427"/>
                </a:lnTo>
                <a:cubicBezTo>
                  <a:pt x="2906973" y="3420971"/>
                  <a:pt x="2906843" y="3420548"/>
                  <a:pt x="2906582" y="3420157"/>
                </a:cubicBezTo>
                <a:cubicBezTo>
                  <a:pt x="2906322" y="3419767"/>
                  <a:pt x="2905898" y="3419441"/>
                  <a:pt x="2905312" y="3419181"/>
                </a:cubicBezTo>
                <a:cubicBezTo>
                  <a:pt x="2904726" y="3418920"/>
                  <a:pt x="2903913" y="3418725"/>
                  <a:pt x="2902871" y="3418595"/>
                </a:cubicBezTo>
                <a:cubicBezTo>
                  <a:pt x="2901829" y="3418464"/>
                  <a:pt x="2900494" y="3418399"/>
                  <a:pt x="2898866" y="3418399"/>
                </a:cubicBezTo>
                <a:close/>
                <a:moveTo>
                  <a:pt x="2184491" y="3418399"/>
                </a:moveTo>
                <a:cubicBezTo>
                  <a:pt x="2182929" y="3418399"/>
                  <a:pt x="2181627" y="3418464"/>
                  <a:pt x="2180585" y="3418595"/>
                </a:cubicBezTo>
                <a:cubicBezTo>
                  <a:pt x="2179543" y="3418725"/>
                  <a:pt x="2178713" y="3418920"/>
                  <a:pt x="2178094" y="3419181"/>
                </a:cubicBezTo>
                <a:cubicBezTo>
                  <a:pt x="2177476" y="3419441"/>
                  <a:pt x="2177052" y="3419767"/>
                  <a:pt x="2176825" y="3420157"/>
                </a:cubicBezTo>
                <a:cubicBezTo>
                  <a:pt x="2176597" y="3420548"/>
                  <a:pt x="2176483" y="3420971"/>
                  <a:pt x="2176483" y="3421427"/>
                </a:cubicBezTo>
                <a:lnTo>
                  <a:pt x="2176483" y="3509328"/>
                </a:lnTo>
                <a:cubicBezTo>
                  <a:pt x="2176483" y="3509849"/>
                  <a:pt x="2176597" y="3510289"/>
                  <a:pt x="2176825" y="3510647"/>
                </a:cubicBezTo>
                <a:cubicBezTo>
                  <a:pt x="2177052" y="3511005"/>
                  <a:pt x="2177476" y="3511314"/>
                  <a:pt x="2178094" y="3511575"/>
                </a:cubicBezTo>
                <a:cubicBezTo>
                  <a:pt x="2178713" y="3511835"/>
                  <a:pt x="2179543" y="3512031"/>
                  <a:pt x="2180585" y="3512161"/>
                </a:cubicBezTo>
                <a:cubicBezTo>
                  <a:pt x="2181627" y="3512291"/>
                  <a:pt x="2182929" y="3512356"/>
                  <a:pt x="2184491" y="3512356"/>
                </a:cubicBezTo>
                <a:cubicBezTo>
                  <a:pt x="2186119" y="3512356"/>
                  <a:pt x="2187454" y="3512291"/>
                  <a:pt x="2188496" y="3512161"/>
                </a:cubicBezTo>
                <a:cubicBezTo>
                  <a:pt x="2189538" y="3512031"/>
                  <a:pt x="2190352" y="3511835"/>
                  <a:pt x="2190938" y="3511575"/>
                </a:cubicBezTo>
                <a:cubicBezTo>
                  <a:pt x="2191524" y="3511314"/>
                  <a:pt x="2191947" y="3511005"/>
                  <a:pt x="2192207" y="3510647"/>
                </a:cubicBezTo>
                <a:cubicBezTo>
                  <a:pt x="2192468" y="3510289"/>
                  <a:pt x="2192598" y="3509849"/>
                  <a:pt x="2192598" y="3509328"/>
                </a:cubicBezTo>
                <a:lnTo>
                  <a:pt x="2192598" y="3421427"/>
                </a:lnTo>
                <a:cubicBezTo>
                  <a:pt x="2192598" y="3420971"/>
                  <a:pt x="2192468" y="3420548"/>
                  <a:pt x="2192207" y="3420157"/>
                </a:cubicBezTo>
                <a:cubicBezTo>
                  <a:pt x="2191947" y="3419767"/>
                  <a:pt x="2191524" y="3419441"/>
                  <a:pt x="2190938" y="3419181"/>
                </a:cubicBezTo>
                <a:cubicBezTo>
                  <a:pt x="2190352" y="3418920"/>
                  <a:pt x="2189538" y="3418725"/>
                  <a:pt x="2188496" y="3418595"/>
                </a:cubicBezTo>
                <a:cubicBezTo>
                  <a:pt x="2187454" y="3418464"/>
                  <a:pt x="2186119" y="3418399"/>
                  <a:pt x="2184491" y="3418399"/>
                </a:cubicBezTo>
                <a:close/>
                <a:moveTo>
                  <a:pt x="5587451" y="3417227"/>
                </a:moveTo>
                <a:cubicBezTo>
                  <a:pt x="5582503" y="3417227"/>
                  <a:pt x="5577928" y="3417960"/>
                  <a:pt x="5573729" y="3419425"/>
                </a:cubicBezTo>
                <a:cubicBezTo>
                  <a:pt x="5569529" y="3420890"/>
                  <a:pt x="5565932" y="3422990"/>
                  <a:pt x="5562936" y="3425724"/>
                </a:cubicBezTo>
                <a:cubicBezTo>
                  <a:pt x="5559941" y="3428459"/>
                  <a:pt x="5557597" y="3431812"/>
                  <a:pt x="5555904" y="3435784"/>
                </a:cubicBezTo>
                <a:cubicBezTo>
                  <a:pt x="5554212" y="3439756"/>
                  <a:pt x="5553365" y="3444249"/>
                  <a:pt x="5553365" y="3449262"/>
                </a:cubicBezTo>
                <a:cubicBezTo>
                  <a:pt x="5553365" y="3453560"/>
                  <a:pt x="5553951" y="3457222"/>
                  <a:pt x="5555123" y="3460250"/>
                </a:cubicBezTo>
                <a:cubicBezTo>
                  <a:pt x="5556295" y="3463278"/>
                  <a:pt x="5557890" y="3465996"/>
                  <a:pt x="5559909" y="3468405"/>
                </a:cubicBezTo>
                <a:cubicBezTo>
                  <a:pt x="5557499" y="3470880"/>
                  <a:pt x="5555481" y="3473679"/>
                  <a:pt x="5553853" y="3476805"/>
                </a:cubicBezTo>
                <a:cubicBezTo>
                  <a:pt x="5552225" y="3479930"/>
                  <a:pt x="5551411" y="3483479"/>
                  <a:pt x="5551411" y="3487451"/>
                </a:cubicBezTo>
                <a:cubicBezTo>
                  <a:pt x="5551411" y="3490316"/>
                  <a:pt x="5552177" y="3492985"/>
                  <a:pt x="5553707" y="3495460"/>
                </a:cubicBezTo>
                <a:cubicBezTo>
                  <a:pt x="5555237" y="3497934"/>
                  <a:pt x="5557597" y="3499985"/>
                  <a:pt x="5560788" y="3501613"/>
                </a:cubicBezTo>
                <a:cubicBezTo>
                  <a:pt x="5558704" y="3503240"/>
                  <a:pt x="5556865" y="3504885"/>
                  <a:pt x="5555269" y="3506545"/>
                </a:cubicBezTo>
                <a:cubicBezTo>
                  <a:pt x="5553674" y="3508205"/>
                  <a:pt x="5552339" y="3509947"/>
                  <a:pt x="5551265" y="3511770"/>
                </a:cubicBezTo>
                <a:cubicBezTo>
                  <a:pt x="5550191" y="3513593"/>
                  <a:pt x="5549393" y="3515514"/>
                  <a:pt x="5548872" y="3517533"/>
                </a:cubicBezTo>
                <a:cubicBezTo>
                  <a:pt x="5548351" y="3519551"/>
                  <a:pt x="5548091" y="3521635"/>
                  <a:pt x="5548091" y="3523783"/>
                </a:cubicBezTo>
                <a:cubicBezTo>
                  <a:pt x="5548091" y="3527169"/>
                  <a:pt x="5548807" y="3530311"/>
                  <a:pt x="5550239" y="3533208"/>
                </a:cubicBezTo>
                <a:cubicBezTo>
                  <a:pt x="5551672" y="3536106"/>
                  <a:pt x="5553983" y="3538596"/>
                  <a:pt x="5557174" y="3540680"/>
                </a:cubicBezTo>
                <a:cubicBezTo>
                  <a:pt x="5560365" y="3542764"/>
                  <a:pt x="5564450" y="3544408"/>
                  <a:pt x="5569431" y="3545612"/>
                </a:cubicBezTo>
                <a:cubicBezTo>
                  <a:pt x="5574412" y="3546817"/>
                  <a:pt x="5580452" y="3547419"/>
                  <a:pt x="5587549" y="3547419"/>
                </a:cubicBezTo>
                <a:cubicBezTo>
                  <a:pt x="5594906" y="3547419"/>
                  <a:pt x="5601288" y="3546622"/>
                  <a:pt x="5606692" y="3545026"/>
                </a:cubicBezTo>
                <a:cubicBezTo>
                  <a:pt x="5612096" y="3543431"/>
                  <a:pt x="5616540" y="3541250"/>
                  <a:pt x="5620024" y="3538482"/>
                </a:cubicBezTo>
                <a:cubicBezTo>
                  <a:pt x="5623507" y="3535715"/>
                  <a:pt x="5626096" y="3532508"/>
                  <a:pt x="5627788" y="3528862"/>
                </a:cubicBezTo>
                <a:cubicBezTo>
                  <a:pt x="5629481" y="3525216"/>
                  <a:pt x="5630328" y="3521374"/>
                  <a:pt x="5630328" y="3517337"/>
                </a:cubicBezTo>
                <a:cubicBezTo>
                  <a:pt x="5630328" y="3513496"/>
                  <a:pt x="5629579" y="3510126"/>
                  <a:pt x="5628081" y="3507229"/>
                </a:cubicBezTo>
                <a:cubicBezTo>
                  <a:pt x="5626584" y="3504331"/>
                  <a:pt x="5624500" y="3501889"/>
                  <a:pt x="5621830" y="3499903"/>
                </a:cubicBezTo>
                <a:cubicBezTo>
                  <a:pt x="5619161" y="3497918"/>
                  <a:pt x="5616003" y="3496387"/>
                  <a:pt x="5612357" y="3495313"/>
                </a:cubicBezTo>
                <a:cubicBezTo>
                  <a:pt x="5608711" y="3494239"/>
                  <a:pt x="5604706" y="3493636"/>
                  <a:pt x="5600343" y="3493506"/>
                </a:cubicBezTo>
                <a:lnTo>
                  <a:pt x="5577391" y="3492529"/>
                </a:lnTo>
                <a:cubicBezTo>
                  <a:pt x="5573875" y="3492399"/>
                  <a:pt x="5571059" y="3491585"/>
                  <a:pt x="5568943" y="3490088"/>
                </a:cubicBezTo>
                <a:cubicBezTo>
                  <a:pt x="5566827" y="3488590"/>
                  <a:pt x="5565769" y="3486702"/>
                  <a:pt x="5565769" y="3484423"/>
                </a:cubicBezTo>
                <a:cubicBezTo>
                  <a:pt x="5565769" y="3482470"/>
                  <a:pt x="5566143" y="3480744"/>
                  <a:pt x="5566892" y="3479247"/>
                </a:cubicBezTo>
                <a:cubicBezTo>
                  <a:pt x="5567641" y="3477749"/>
                  <a:pt x="5568601" y="3476414"/>
                  <a:pt x="5569773" y="3475242"/>
                </a:cubicBezTo>
                <a:cubicBezTo>
                  <a:pt x="5571531" y="3476675"/>
                  <a:pt x="5574022" y="3477863"/>
                  <a:pt x="5577245" y="3478807"/>
                </a:cubicBezTo>
                <a:cubicBezTo>
                  <a:pt x="5580468" y="3479751"/>
                  <a:pt x="5583870" y="3480223"/>
                  <a:pt x="5587451" y="3480223"/>
                </a:cubicBezTo>
                <a:cubicBezTo>
                  <a:pt x="5592530" y="3480223"/>
                  <a:pt x="5597153" y="3479507"/>
                  <a:pt x="5601320" y="3478075"/>
                </a:cubicBezTo>
                <a:cubicBezTo>
                  <a:pt x="5605488" y="3476642"/>
                  <a:pt x="5609085" y="3474575"/>
                  <a:pt x="5612112" y="3471873"/>
                </a:cubicBezTo>
                <a:cubicBezTo>
                  <a:pt x="5615140" y="3469170"/>
                  <a:pt x="5617468" y="3465866"/>
                  <a:pt x="5619096" y="3461959"/>
                </a:cubicBezTo>
                <a:cubicBezTo>
                  <a:pt x="5620724" y="3458053"/>
                  <a:pt x="5621537" y="3453560"/>
                  <a:pt x="5621537" y="3448481"/>
                </a:cubicBezTo>
                <a:cubicBezTo>
                  <a:pt x="5621537" y="3445421"/>
                  <a:pt x="5621082" y="3442474"/>
                  <a:pt x="5620170" y="3439642"/>
                </a:cubicBezTo>
                <a:cubicBezTo>
                  <a:pt x="5619259" y="3436810"/>
                  <a:pt x="5617663" y="3434221"/>
                  <a:pt x="5615384" y="3431877"/>
                </a:cubicBezTo>
                <a:lnTo>
                  <a:pt x="5627984" y="3431877"/>
                </a:lnTo>
                <a:cubicBezTo>
                  <a:pt x="5628960" y="3431877"/>
                  <a:pt x="5629758" y="3431373"/>
                  <a:pt x="5630376" y="3430363"/>
                </a:cubicBezTo>
                <a:cubicBezTo>
                  <a:pt x="5630995" y="3429354"/>
                  <a:pt x="5631304" y="3427710"/>
                  <a:pt x="5631304" y="3425431"/>
                </a:cubicBezTo>
                <a:cubicBezTo>
                  <a:pt x="5631304" y="3423217"/>
                  <a:pt x="5631028" y="3421573"/>
                  <a:pt x="5630474" y="3420499"/>
                </a:cubicBezTo>
                <a:cubicBezTo>
                  <a:pt x="5629921" y="3419425"/>
                  <a:pt x="5629090" y="3418888"/>
                  <a:pt x="5627984" y="3418888"/>
                </a:cubicBezTo>
                <a:lnTo>
                  <a:pt x="5601418" y="3418888"/>
                </a:lnTo>
                <a:cubicBezTo>
                  <a:pt x="5599399" y="3418367"/>
                  <a:pt x="5597235" y="3417960"/>
                  <a:pt x="5594923" y="3417667"/>
                </a:cubicBezTo>
                <a:cubicBezTo>
                  <a:pt x="5592611" y="3417374"/>
                  <a:pt x="5590121" y="3417227"/>
                  <a:pt x="5587451" y="3417227"/>
                </a:cubicBezTo>
                <a:close/>
                <a:moveTo>
                  <a:pt x="2253701" y="3417227"/>
                </a:moveTo>
                <a:cubicBezTo>
                  <a:pt x="2248753" y="3417227"/>
                  <a:pt x="2244179" y="3417960"/>
                  <a:pt x="2239979" y="3419425"/>
                </a:cubicBezTo>
                <a:cubicBezTo>
                  <a:pt x="2235780" y="3420890"/>
                  <a:pt x="2232182" y="3422990"/>
                  <a:pt x="2229186" y="3425724"/>
                </a:cubicBezTo>
                <a:cubicBezTo>
                  <a:pt x="2226192" y="3428459"/>
                  <a:pt x="2223847" y="3431812"/>
                  <a:pt x="2222154" y="3435784"/>
                </a:cubicBezTo>
                <a:cubicBezTo>
                  <a:pt x="2220461" y="3439756"/>
                  <a:pt x="2219615" y="3444249"/>
                  <a:pt x="2219615" y="3449262"/>
                </a:cubicBezTo>
                <a:cubicBezTo>
                  <a:pt x="2219615" y="3453560"/>
                  <a:pt x="2220201" y="3457222"/>
                  <a:pt x="2221373" y="3460250"/>
                </a:cubicBezTo>
                <a:cubicBezTo>
                  <a:pt x="2222545" y="3463278"/>
                  <a:pt x="2224140" y="3465996"/>
                  <a:pt x="2226159" y="3468405"/>
                </a:cubicBezTo>
                <a:cubicBezTo>
                  <a:pt x="2223750" y="3470880"/>
                  <a:pt x="2221731" y="3473679"/>
                  <a:pt x="2220103" y="3476805"/>
                </a:cubicBezTo>
                <a:cubicBezTo>
                  <a:pt x="2218475" y="3479930"/>
                  <a:pt x="2217662" y="3483479"/>
                  <a:pt x="2217662" y="3487451"/>
                </a:cubicBezTo>
                <a:cubicBezTo>
                  <a:pt x="2217662" y="3490316"/>
                  <a:pt x="2218427" y="3492985"/>
                  <a:pt x="2219957" y="3495460"/>
                </a:cubicBezTo>
                <a:cubicBezTo>
                  <a:pt x="2221487" y="3497934"/>
                  <a:pt x="2223847" y="3499985"/>
                  <a:pt x="2227038" y="3501613"/>
                </a:cubicBezTo>
                <a:cubicBezTo>
                  <a:pt x="2224954" y="3503240"/>
                  <a:pt x="2223115" y="3504885"/>
                  <a:pt x="2221519" y="3506545"/>
                </a:cubicBezTo>
                <a:cubicBezTo>
                  <a:pt x="2219924" y="3508205"/>
                  <a:pt x="2218589" y="3509947"/>
                  <a:pt x="2217515" y="3511770"/>
                </a:cubicBezTo>
                <a:cubicBezTo>
                  <a:pt x="2216441" y="3513593"/>
                  <a:pt x="2215643" y="3515514"/>
                  <a:pt x="2215123" y="3517533"/>
                </a:cubicBezTo>
                <a:cubicBezTo>
                  <a:pt x="2214601" y="3519551"/>
                  <a:pt x="2214341" y="3521635"/>
                  <a:pt x="2214341" y="3523783"/>
                </a:cubicBezTo>
                <a:cubicBezTo>
                  <a:pt x="2214341" y="3527169"/>
                  <a:pt x="2215057" y="3530311"/>
                  <a:pt x="2216490" y="3533208"/>
                </a:cubicBezTo>
                <a:cubicBezTo>
                  <a:pt x="2217922" y="3536106"/>
                  <a:pt x="2220233" y="3538596"/>
                  <a:pt x="2223424" y="3540680"/>
                </a:cubicBezTo>
                <a:cubicBezTo>
                  <a:pt x="2226614" y="3542764"/>
                  <a:pt x="2230701" y="3544408"/>
                  <a:pt x="2235681" y="3545612"/>
                </a:cubicBezTo>
                <a:cubicBezTo>
                  <a:pt x="2240663" y="3546817"/>
                  <a:pt x="2246702" y="3547419"/>
                  <a:pt x="2253799" y="3547419"/>
                </a:cubicBezTo>
                <a:cubicBezTo>
                  <a:pt x="2261156" y="3547419"/>
                  <a:pt x="2267538" y="3546622"/>
                  <a:pt x="2272942" y="3545026"/>
                </a:cubicBezTo>
                <a:cubicBezTo>
                  <a:pt x="2278347" y="3543431"/>
                  <a:pt x="2282791" y="3541250"/>
                  <a:pt x="2286274" y="3538482"/>
                </a:cubicBezTo>
                <a:cubicBezTo>
                  <a:pt x="2289757" y="3535715"/>
                  <a:pt x="2292345" y="3532508"/>
                  <a:pt x="2294038" y="3528862"/>
                </a:cubicBezTo>
                <a:cubicBezTo>
                  <a:pt x="2295732" y="3525216"/>
                  <a:pt x="2296578" y="3521374"/>
                  <a:pt x="2296578" y="3517337"/>
                </a:cubicBezTo>
                <a:cubicBezTo>
                  <a:pt x="2296578" y="3513496"/>
                  <a:pt x="2295829" y="3510126"/>
                  <a:pt x="2294331" y="3507229"/>
                </a:cubicBezTo>
                <a:cubicBezTo>
                  <a:pt x="2292834" y="3504331"/>
                  <a:pt x="2290750" y="3501889"/>
                  <a:pt x="2288081" y="3499903"/>
                </a:cubicBezTo>
                <a:cubicBezTo>
                  <a:pt x="2285411" y="3497918"/>
                  <a:pt x="2282253" y="3496387"/>
                  <a:pt x="2278607" y="3495313"/>
                </a:cubicBezTo>
                <a:cubicBezTo>
                  <a:pt x="2274961" y="3494239"/>
                  <a:pt x="2270956" y="3493636"/>
                  <a:pt x="2266593" y="3493506"/>
                </a:cubicBezTo>
                <a:lnTo>
                  <a:pt x="2243641" y="3492529"/>
                </a:lnTo>
                <a:cubicBezTo>
                  <a:pt x="2240125" y="3492399"/>
                  <a:pt x="2237309" y="3491585"/>
                  <a:pt x="2235193" y="3490088"/>
                </a:cubicBezTo>
                <a:cubicBezTo>
                  <a:pt x="2233077" y="3488590"/>
                  <a:pt x="2232019" y="3486702"/>
                  <a:pt x="2232019" y="3484423"/>
                </a:cubicBezTo>
                <a:cubicBezTo>
                  <a:pt x="2232019" y="3482470"/>
                  <a:pt x="2232393" y="3480744"/>
                  <a:pt x="2233142" y="3479247"/>
                </a:cubicBezTo>
                <a:cubicBezTo>
                  <a:pt x="2233891" y="3477749"/>
                  <a:pt x="2234851" y="3476414"/>
                  <a:pt x="2236024" y="3475242"/>
                </a:cubicBezTo>
                <a:cubicBezTo>
                  <a:pt x="2237782" y="3476675"/>
                  <a:pt x="2240272" y="3477863"/>
                  <a:pt x="2243495" y="3478807"/>
                </a:cubicBezTo>
                <a:cubicBezTo>
                  <a:pt x="2246718" y="3479751"/>
                  <a:pt x="2250120" y="3480223"/>
                  <a:pt x="2253701" y="3480223"/>
                </a:cubicBezTo>
                <a:cubicBezTo>
                  <a:pt x="2258780" y="3480223"/>
                  <a:pt x="2263403" y="3479507"/>
                  <a:pt x="2267570" y="3478075"/>
                </a:cubicBezTo>
                <a:cubicBezTo>
                  <a:pt x="2271737" y="3476642"/>
                  <a:pt x="2275335" y="3474575"/>
                  <a:pt x="2278362" y="3471873"/>
                </a:cubicBezTo>
                <a:cubicBezTo>
                  <a:pt x="2281390" y="3469170"/>
                  <a:pt x="2283718" y="3465866"/>
                  <a:pt x="2285346" y="3461959"/>
                </a:cubicBezTo>
                <a:cubicBezTo>
                  <a:pt x="2286974" y="3458053"/>
                  <a:pt x="2287788" y="3453560"/>
                  <a:pt x="2287788" y="3448481"/>
                </a:cubicBezTo>
                <a:cubicBezTo>
                  <a:pt x="2287788" y="3445421"/>
                  <a:pt x="2287332" y="3442474"/>
                  <a:pt x="2286421" y="3439642"/>
                </a:cubicBezTo>
                <a:cubicBezTo>
                  <a:pt x="2285508" y="3436810"/>
                  <a:pt x="2283914" y="3434221"/>
                  <a:pt x="2281634" y="3431877"/>
                </a:cubicBezTo>
                <a:lnTo>
                  <a:pt x="2294234" y="3431877"/>
                </a:lnTo>
                <a:cubicBezTo>
                  <a:pt x="2295210" y="3431877"/>
                  <a:pt x="2296008" y="3431373"/>
                  <a:pt x="2296627" y="3430363"/>
                </a:cubicBezTo>
                <a:cubicBezTo>
                  <a:pt x="2297245" y="3429354"/>
                  <a:pt x="2297555" y="3427710"/>
                  <a:pt x="2297555" y="3425431"/>
                </a:cubicBezTo>
                <a:cubicBezTo>
                  <a:pt x="2297555" y="3423217"/>
                  <a:pt x="2297278" y="3421573"/>
                  <a:pt x="2296724" y="3420499"/>
                </a:cubicBezTo>
                <a:cubicBezTo>
                  <a:pt x="2296171" y="3419425"/>
                  <a:pt x="2295341" y="3418888"/>
                  <a:pt x="2294234" y="3418888"/>
                </a:cubicBezTo>
                <a:lnTo>
                  <a:pt x="2267668" y="3418888"/>
                </a:lnTo>
                <a:cubicBezTo>
                  <a:pt x="2265649" y="3418367"/>
                  <a:pt x="2263484" y="3417960"/>
                  <a:pt x="2261173" y="3417667"/>
                </a:cubicBezTo>
                <a:cubicBezTo>
                  <a:pt x="2258862" y="3417374"/>
                  <a:pt x="2256371" y="3417227"/>
                  <a:pt x="2253701" y="3417227"/>
                </a:cubicBezTo>
                <a:close/>
                <a:moveTo>
                  <a:pt x="4344950" y="3417129"/>
                </a:moveTo>
                <a:cubicBezTo>
                  <a:pt x="4339155" y="3417129"/>
                  <a:pt x="4333767" y="3418090"/>
                  <a:pt x="4328786" y="3420011"/>
                </a:cubicBezTo>
                <a:cubicBezTo>
                  <a:pt x="4323805" y="3421932"/>
                  <a:pt x="4319475" y="3424878"/>
                  <a:pt x="4315796" y="3428850"/>
                </a:cubicBezTo>
                <a:cubicBezTo>
                  <a:pt x="4312117" y="3432821"/>
                  <a:pt x="4309220" y="3437917"/>
                  <a:pt x="4307104" y="3444135"/>
                </a:cubicBezTo>
                <a:cubicBezTo>
                  <a:pt x="4304987" y="3450353"/>
                  <a:pt x="4303929" y="3457792"/>
                  <a:pt x="4303929" y="3466452"/>
                </a:cubicBezTo>
                <a:cubicBezTo>
                  <a:pt x="4303929" y="3474070"/>
                  <a:pt x="4304792" y="3480793"/>
                  <a:pt x="4306518" y="3486621"/>
                </a:cubicBezTo>
                <a:cubicBezTo>
                  <a:pt x="4308243" y="3492448"/>
                  <a:pt x="4310750" y="3497364"/>
                  <a:pt x="4314038" y="3501368"/>
                </a:cubicBezTo>
                <a:cubicBezTo>
                  <a:pt x="4317326" y="3505373"/>
                  <a:pt x="4321412" y="3508417"/>
                  <a:pt x="4326295" y="3510500"/>
                </a:cubicBezTo>
                <a:cubicBezTo>
                  <a:pt x="4331179" y="3512584"/>
                  <a:pt x="4336779" y="3513626"/>
                  <a:pt x="4343094" y="3513626"/>
                </a:cubicBezTo>
                <a:cubicBezTo>
                  <a:pt x="4346155" y="3513626"/>
                  <a:pt x="4349117" y="3513333"/>
                  <a:pt x="4351982" y="3512747"/>
                </a:cubicBezTo>
                <a:cubicBezTo>
                  <a:pt x="4354847" y="3512161"/>
                  <a:pt x="4357500" y="3511396"/>
                  <a:pt x="4359942" y="3510452"/>
                </a:cubicBezTo>
                <a:cubicBezTo>
                  <a:pt x="4362384" y="3509508"/>
                  <a:pt x="4364581" y="3508433"/>
                  <a:pt x="4366535" y="3507229"/>
                </a:cubicBezTo>
                <a:cubicBezTo>
                  <a:pt x="4368488" y="3506024"/>
                  <a:pt x="4369872" y="3505015"/>
                  <a:pt x="4370686" y="3504201"/>
                </a:cubicBezTo>
                <a:cubicBezTo>
                  <a:pt x="4371500" y="3503387"/>
                  <a:pt x="4372021" y="3502768"/>
                  <a:pt x="4372248" y="3502345"/>
                </a:cubicBezTo>
                <a:cubicBezTo>
                  <a:pt x="4372476" y="3501922"/>
                  <a:pt x="4372672" y="3501434"/>
                  <a:pt x="4372834" y="3500880"/>
                </a:cubicBezTo>
                <a:cubicBezTo>
                  <a:pt x="4372997" y="3500327"/>
                  <a:pt x="4373111" y="3499643"/>
                  <a:pt x="4373176" y="3498829"/>
                </a:cubicBezTo>
                <a:cubicBezTo>
                  <a:pt x="4373241" y="3498015"/>
                  <a:pt x="4373274" y="3497055"/>
                  <a:pt x="4373274" y="3495948"/>
                </a:cubicBezTo>
                <a:cubicBezTo>
                  <a:pt x="4373274" y="3494646"/>
                  <a:pt x="4373225" y="3493522"/>
                  <a:pt x="4373127" y="3492578"/>
                </a:cubicBezTo>
                <a:cubicBezTo>
                  <a:pt x="4373030" y="3491634"/>
                  <a:pt x="4372867" y="3490853"/>
                  <a:pt x="4372639" y="3490234"/>
                </a:cubicBezTo>
                <a:cubicBezTo>
                  <a:pt x="4372411" y="3489616"/>
                  <a:pt x="4372134" y="3489176"/>
                  <a:pt x="4371809" y="3488916"/>
                </a:cubicBezTo>
                <a:cubicBezTo>
                  <a:pt x="4371483" y="3488655"/>
                  <a:pt x="4371093" y="3488525"/>
                  <a:pt x="4370637" y="3488525"/>
                </a:cubicBezTo>
                <a:cubicBezTo>
                  <a:pt x="4369856" y="3488525"/>
                  <a:pt x="4368765" y="3489095"/>
                  <a:pt x="4367365" y="3490234"/>
                </a:cubicBezTo>
                <a:cubicBezTo>
                  <a:pt x="4365965" y="3491374"/>
                  <a:pt x="4364240" y="3492643"/>
                  <a:pt x="4362189" y="3494043"/>
                </a:cubicBezTo>
                <a:cubicBezTo>
                  <a:pt x="4360138" y="3495443"/>
                  <a:pt x="4357712" y="3496729"/>
                  <a:pt x="4354912" y="3497901"/>
                </a:cubicBezTo>
                <a:cubicBezTo>
                  <a:pt x="4352112" y="3499073"/>
                  <a:pt x="4348857" y="3499659"/>
                  <a:pt x="4345145" y="3499659"/>
                </a:cubicBezTo>
                <a:cubicBezTo>
                  <a:pt x="4341239" y="3499659"/>
                  <a:pt x="4337771" y="3498959"/>
                  <a:pt x="4334744" y="3497559"/>
                </a:cubicBezTo>
                <a:cubicBezTo>
                  <a:pt x="4331716" y="3496159"/>
                  <a:pt x="4329160" y="3494027"/>
                  <a:pt x="4327077" y="3491162"/>
                </a:cubicBezTo>
                <a:cubicBezTo>
                  <a:pt x="4324993" y="3488297"/>
                  <a:pt x="4323414" y="3484732"/>
                  <a:pt x="4322340" y="3480467"/>
                </a:cubicBezTo>
                <a:cubicBezTo>
                  <a:pt x="4321265" y="3476203"/>
                  <a:pt x="4320728" y="3471238"/>
                  <a:pt x="4320728" y="3465573"/>
                </a:cubicBezTo>
                <a:cubicBezTo>
                  <a:pt x="4320728" y="3454243"/>
                  <a:pt x="4322796" y="3445600"/>
                  <a:pt x="4326930" y="3439642"/>
                </a:cubicBezTo>
                <a:cubicBezTo>
                  <a:pt x="4331065" y="3433684"/>
                  <a:pt x="4337006" y="3430705"/>
                  <a:pt x="4344755" y="3430705"/>
                </a:cubicBezTo>
                <a:cubicBezTo>
                  <a:pt x="4348531" y="3430705"/>
                  <a:pt x="4351803" y="3431243"/>
                  <a:pt x="4354570" y="3432317"/>
                </a:cubicBezTo>
                <a:cubicBezTo>
                  <a:pt x="4357338" y="3433391"/>
                  <a:pt x="4359698" y="3434580"/>
                  <a:pt x="4361651" y="3435882"/>
                </a:cubicBezTo>
                <a:cubicBezTo>
                  <a:pt x="4363605" y="3437184"/>
                  <a:pt x="4365216" y="3438372"/>
                  <a:pt x="4366486" y="3439447"/>
                </a:cubicBezTo>
                <a:cubicBezTo>
                  <a:pt x="4367756" y="3440521"/>
                  <a:pt x="4368879" y="3441058"/>
                  <a:pt x="4369856" y="3441058"/>
                </a:cubicBezTo>
                <a:cubicBezTo>
                  <a:pt x="4370702" y="3441058"/>
                  <a:pt x="4371418" y="3440554"/>
                  <a:pt x="4372004" y="3439544"/>
                </a:cubicBezTo>
                <a:cubicBezTo>
                  <a:pt x="4372590" y="3438535"/>
                  <a:pt x="4372883" y="3436761"/>
                  <a:pt x="4372883" y="3434221"/>
                </a:cubicBezTo>
                <a:cubicBezTo>
                  <a:pt x="4372883" y="3433049"/>
                  <a:pt x="4372851" y="3432073"/>
                  <a:pt x="4372786" y="3431291"/>
                </a:cubicBezTo>
                <a:cubicBezTo>
                  <a:pt x="4372720" y="3430510"/>
                  <a:pt x="4372590" y="3429810"/>
                  <a:pt x="4372395" y="3429192"/>
                </a:cubicBezTo>
                <a:cubicBezTo>
                  <a:pt x="4372200" y="3428573"/>
                  <a:pt x="4371955" y="3428036"/>
                  <a:pt x="4371662" y="3427580"/>
                </a:cubicBezTo>
                <a:cubicBezTo>
                  <a:pt x="4371369" y="3427124"/>
                  <a:pt x="4370832" y="3426506"/>
                  <a:pt x="4370051" y="3425724"/>
                </a:cubicBezTo>
                <a:cubicBezTo>
                  <a:pt x="4369270" y="3424943"/>
                  <a:pt x="4368016" y="3423999"/>
                  <a:pt x="4366291" y="3422892"/>
                </a:cubicBezTo>
                <a:cubicBezTo>
                  <a:pt x="4364565" y="3421785"/>
                  <a:pt x="4362596" y="3420808"/>
                  <a:pt x="4360382" y="3419962"/>
                </a:cubicBezTo>
                <a:cubicBezTo>
                  <a:pt x="4358168" y="3419116"/>
                  <a:pt x="4355742" y="3418432"/>
                  <a:pt x="4353105" y="3417911"/>
                </a:cubicBezTo>
                <a:cubicBezTo>
                  <a:pt x="4350468" y="3417390"/>
                  <a:pt x="4347750" y="3417129"/>
                  <a:pt x="4344950" y="3417129"/>
                </a:cubicBezTo>
                <a:close/>
                <a:moveTo>
                  <a:pt x="3716300" y="3417129"/>
                </a:moveTo>
                <a:cubicBezTo>
                  <a:pt x="3710505" y="3417129"/>
                  <a:pt x="3705117" y="3418090"/>
                  <a:pt x="3700136" y="3420011"/>
                </a:cubicBezTo>
                <a:cubicBezTo>
                  <a:pt x="3695155" y="3421932"/>
                  <a:pt x="3690825" y="3424878"/>
                  <a:pt x="3687146" y="3428850"/>
                </a:cubicBezTo>
                <a:cubicBezTo>
                  <a:pt x="3683467" y="3432821"/>
                  <a:pt x="3680570" y="3437917"/>
                  <a:pt x="3678454" y="3444135"/>
                </a:cubicBezTo>
                <a:cubicBezTo>
                  <a:pt x="3676337" y="3450353"/>
                  <a:pt x="3675279" y="3457792"/>
                  <a:pt x="3675279" y="3466452"/>
                </a:cubicBezTo>
                <a:cubicBezTo>
                  <a:pt x="3675279" y="3474070"/>
                  <a:pt x="3676142" y="3480793"/>
                  <a:pt x="3677868" y="3486621"/>
                </a:cubicBezTo>
                <a:cubicBezTo>
                  <a:pt x="3679593" y="3492448"/>
                  <a:pt x="3682100" y="3497364"/>
                  <a:pt x="3685388" y="3501368"/>
                </a:cubicBezTo>
                <a:cubicBezTo>
                  <a:pt x="3688676" y="3505373"/>
                  <a:pt x="3692762" y="3508417"/>
                  <a:pt x="3697645" y="3510500"/>
                </a:cubicBezTo>
                <a:cubicBezTo>
                  <a:pt x="3702529" y="3512584"/>
                  <a:pt x="3708129" y="3513626"/>
                  <a:pt x="3714444" y="3513626"/>
                </a:cubicBezTo>
                <a:cubicBezTo>
                  <a:pt x="3717505" y="3513626"/>
                  <a:pt x="3720467" y="3513333"/>
                  <a:pt x="3723332" y="3512747"/>
                </a:cubicBezTo>
                <a:cubicBezTo>
                  <a:pt x="3726197" y="3512161"/>
                  <a:pt x="3728850" y="3511396"/>
                  <a:pt x="3731292" y="3510452"/>
                </a:cubicBezTo>
                <a:cubicBezTo>
                  <a:pt x="3733734" y="3509508"/>
                  <a:pt x="3735931" y="3508433"/>
                  <a:pt x="3737885" y="3507229"/>
                </a:cubicBezTo>
                <a:cubicBezTo>
                  <a:pt x="3739838" y="3506024"/>
                  <a:pt x="3741222" y="3505015"/>
                  <a:pt x="3742036" y="3504201"/>
                </a:cubicBezTo>
                <a:cubicBezTo>
                  <a:pt x="3742850" y="3503387"/>
                  <a:pt x="3743371" y="3502768"/>
                  <a:pt x="3743598" y="3502345"/>
                </a:cubicBezTo>
                <a:cubicBezTo>
                  <a:pt x="3743826" y="3501922"/>
                  <a:pt x="3744022" y="3501434"/>
                  <a:pt x="3744184" y="3500880"/>
                </a:cubicBezTo>
                <a:cubicBezTo>
                  <a:pt x="3744347" y="3500327"/>
                  <a:pt x="3744461" y="3499643"/>
                  <a:pt x="3744526" y="3498829"/>
                </a:cubicBezTo>
                <a:cubicBezTo>
                  <a:pt x="3744591" y="3498015"/>
                  <a:pt x="3744624" y="3497055"/>
                  <a:pt x="3744624" y="3495948"/>
                </a:cubicBezTo>
                <a:cubicBezTo>
                  <a:pt x="3744624" y="3494646"/>
                  <a:pt x="3744575" y="3493522"/>
                  <a:pt x="3744477" y="3492578"/>
                </a:cubicBezTo>
                <a:cubicBezTo>
                  <a:pt x="3744380" y="3491634"/>
                  <a:pt x="3744217" y="3490853"/>
                  <a:pt x="3743989" y="3490234"/>
                </a:cubicBezTo>
                <a:cubicBezTo>
                  <a:pt x="3743761" y="3489616"/>
                  <a:pt x="3743484" y="3489176"/>
                  <a:pt x="3743159" y="3488916"/>
                </a:cubicBezTo>
                <a:cubicBezTo>
                  <a:pt x="3742833" y="3488655"/>
                  <a:pt x="3742443" y="3488525"/>
                  <a:pt x="3741987" y="3488525"/>
                </a:cubicBezTo>
                <a:cubicBezTo>
                  <a:pt x="3741206" y="3488525"/>
                  <a:pt x="3740115" y="3489095"/>
                  <a:pt x="3738715" y="3490234"/>
                </a:cubicBezTo>
                <a:cubicBezTo>
                  <a:pt x="3737315" y="3491374"/>
                  <a:pt x="3735590" y="3492643"/>
                  <a:pt x="3733539" y="3494043"/>
                </a:cubicBezTo>
                <a:cubicBezTo>
                  <a:pt x="3731488" y="3495443"/>
                  <a:pt x="3729062" y="3496729"/>
                  <a:pt x="3726262" y="3497901"/>
                </a:cubicBezTo>
                <a:cubicBezTo>
                  <a:pt x="3723462" y="3499073"/>
                  <a:pt x="3720207" y="3499659"/>
                  <a:pt x="3716495" y="3499659"/>
                </a:cubicBezTo>
                <a:cubicBezTo>
                  <a:pt x="3712589" y="3499659"/>
                  <a:pt x="3709121" y="3498959"/>
                  <a:pt x="3706094" y="3497559"/>
                </a:cubicBezTo>
                <a:cubicBezTo>
                  <a:pt x="3703066" y="3496159"/>
                  <a:pt x="3700510" y="3494027"/>
                  <a:pt x="3698427" y="3491162"/>
                </a:cubicBezTo>
                <a:cubicBezTo>
                  <a:pt x="3696343" y="3488297"/>
                  <a:pt x="3694764" y="3484732"/>
                  <a:pt x="3693690" y="3480467"/>
                </a:cubicBezTo>
                <a:cubicBezTo>
                  <a:pt x="3692615" y="3476203"/>
                  <a:pt x="3692078" y="3471238"/>
                  <a:pt x="3692078" y="3465573"/>
                </a:cubicBezTo>
                <a:cubicBezTo>
                  <a:pt x="3692078" y="3454243"/>
                  <a:pt x="3694146" y="3445600"/>
                  <a:pt x="3698280" y="3439642"/>
                </a:cubicBezTo>
                <a:cubicBezTo>
                  <a:pt x="3702415" y="3433684"/>
                  <a:pt x="3708356" y="3430705"/>
                  <a:pt x="3716105" y="3430705"/>
                </a:cubicBezTo>
                <a:cubicBezTo>
                  <a:pt x="3719881" y="3430705"/>
                  <a:pt x="3723153" y="3431243"/>
                  <a:pt x="3725920" y="3432317"/>
                </a:cubicBezTo>
                <a:cubicBezTo>
                  <a:pt x="3728688" y="3433391"/>
                  <a:pt x="3731048" y="3434580"/>
                  <a:pt x="3733001" y="3435882"/>
                </a:cubicBezTo>
                <a:cubicBezTo>
                  <a:pt x="3734955" y="3437184"/>
                  <a:pt x="3736566" y="3438372"/>
                  <a:pt x="3737836" y="3439447"/>
                </a:cubicBezTo>
                <a:cubicBezTo>
                  <a:pt x="3739106" y="3440521"/>
                  <a:pt x="3740229" y="3441058"/>
                  <a:pt x="3741206" y="3441058"/>
                </a:cubicBezTo>
                <a:cubicBezTo>
                  <a:pt x="3742052" y="3441058"/>
                  <a:pt x="3742768" y="3440554"/>
                  <a:pt x="3743354" y="3439544"/>
                </a:cubicBezTo>
                <a:cubicBezTo>
                  <a:pt x="3743940" y="3438535"/>
                  <a:pt x="3744233" y="3436761"/>
                  <a:pt x="3744233" y="3434221"/>
                </a:cubicBezTo>
                <a:cubicBezTo>
                  <a:pt x="3744233" y="3433049"/>
                  <a:pt x="3744201" y="3432073"/>
                  <a:pt x="3744136" y="3431291"/>
                </a:cubicBezTo>
                <a:cubicBezTo>
                  <a:pt x="3744070" y="3430510"/>
                  <a:pt x="3743940" y="3429810"/>
                  <a:pt x="3743745" y="3429192"/>
                </a:cubicBezTo>
                <a:cubicBezTo>
                  <a:pt x="3743550" y="3428573"/>
                  <a:pt x="3743305" y="3428036"/>
                  <a:pt x="3743012" y="3427580"/>
                </a:cubicBezTo>
                <a:cubicBezTo>
                  <a:pt x="3742719" y="3427124"/>
                  <a:pt x="3742182" y="3426506"/>
                  <a:pt x="3741401" y="3425724"/>
                </a:cubicBezTo>
                <a:cubicBezTo>
                  <a:pt x="3740620" y="3424943"/>
                  <a:pt x="3739366" y="3423999"/>
                  <a:pt x="3737641" y="3422892"/>
                </a:cubicBezTo>
                <a:cubicBezTo>
                  <a:pt x="3735915" y="3421785"/>
                  <a:pt x="3733946" y="3420808"/>
                  <a:pt x="3731732" y="3419962"/>
                </a:cubicBezTo>
                <a:cubicBezTo>
                  <a:pt x="3729518" y="3419116"/>
                  <a:pt x="3727092" y="3418432"/>
                  <a:pt x="3724455" y="3417911"/>
                </a:cubicBezTo>
                <a:cubicBezTo>
                  <a:pt x="3721818" y="3417390"/>
                  <a:pt x="3719100" y="3417129"/>
                  <a:pt x="3716300" y="3417129"/>
                </a:cubicBezTo>
                <a:close/>
                <a:moveTo>
                  <a:pt x="2973350" y="3417129"/>
                </a:moveTo>
                <a:cubicBezTo>
                  <a:pt x="2967555" y="3417129"/>
                  <a:pt x="2962167" y="3418090"/>
                  <a:pt x="2957186" y="3420011"/>
                </a:cubicBezTo>
                <a:cubicBezTo>
                  <a:pt x="2952205" y="3421932"/>
                  <a:pt x="2947875" y="3424878"/>
                  <a:pt x="2944196" y="3428850"/>
                </a:cubicBezTo>
                <a:cubicBezTo>
                  <a:pt x="2940517" y="3432821"/>
                  <a:pt x="2937620" y="3437917"/>
                  <a:pt x="2935504" y="3444135"/>
                </a:cubicBezTo>
                <a:cubicBezTo>
                  <a:pt x="2933387" y="3450353"/>
                  <a:pt x="2932329" y="3457792"/>
                  <a:pt x="2932329" y="3466452"/>
                </a:cubicBezTo>
                <a:cubicBezTo>
                  <a:pt x="2932329" y="3474070"/>
                  <a:pt x="2933192" y="3480793"/>
                  <a:pt x="2934918" y="3486621"/>
                </a:cubicBezTo>
                <a:cubicBezTo>
                  <a:pt x="2936643" y="3492448"/>
                  <a:pt x="2939150" y="3497364"/>
                  <a:pt x="2942438" y="3501368"/>
                </a:cubicBezTo>
                <a:cubicBezTo>
                  <a:pt x="2945726" y="3505373"/>
                  <a:pt x="2949812" y="3508417"/>
                  <a:pt x="2954695" y="3510500"/>
                </a:cubicBezTo>
                <a:cubicBezTo>
                  <a:pt x="2959579" y="3512584"/>
                  <a:pt x="2965179" y="3513626"/>
                  <a:pt x="2971494" y="3513626"/>
                </a:cubicBezTo>
                <a:cubicBezTo>
                  <a:pt x="2974555" y="3513626"/>
                  <a:pt x="2977517" y="3513333"/>
                  <a:pt x="2980382" y="3512747"/>
                </a:cubicBezTo>
                <a:cubicBezTo>
                  <a:pt x="2983247" y="3512161"/>
                  <a:pt x="2985901" y="3511396"/>
                  <a:pt x="2988342" y="3510452"/>
                </a:cubicBezTo>
                <a:cubicBezTo>
                  <a:pt x="2990784" y="3509508"/>
                  <a:pt x="2992982" y="3508433"/>
                  <a:pt x="2994935" y="3507229"/>
                </a:cubicBezTo>
                <a:cubicBezTo>
                  <a:pt x="2996888" y="3506024"/>
                  <a:pt x="2998272" y="3505015"/>
                  <a:pt x="2999086" y="3504201"/>
                </a:cubicBezTo>
                <a:cubicBezTo>
                  <a:pt x="2999900" y="3503387"/>
                  <a:pt x="3000421" y="3502768"/>
                  <a:pt x="3000648" y="3502345"/>
                </a:cubicBezTo>
                <a:cubicBezTo>
                  <a:pt x="3000876" y="3501922"/>
                  <a:pt x="3001072" y="3501434"/>
                  <a:pt x="3001235" y="3500880"/>
                </a:cubicBezTo>
                <a:cubicBezTo>
                  <a:pt x="3001397" y="3500327"/>
                  <a:pt x="3001511" y="3499643"/>
                  <a:pt x="3001576" y="3498829"/>
                </a:cubicBezTo>
                <a:cubicBezTo>
                  <a:pt x="3001642" y="3498015"/>
                  <a:pt x="3001674" y="3497055"/>
                  <a:pt x="3001674" y="3495948"/>
                </a:cubicBezTo>
                <a:cubicBezTo>
                  <a:pt x="3001674" y="3494646"/>
                  <a:pt x="3001625" y="3493522"/>
                  <a:pt x="3001528" y="3492578"/>
                </a:cubicBezTo>
                <a:cubicBezTo>
                  <a:pt x="3001430" y="3491634"/>
                  <a:pt x="3001267" y="3490853"/>
                  <a:pt x="3001039" y="3490234"/>
                </a:cubicBezTo>
                <a:cubicBezTo>
                  <a:pt x="3000811" y="3489616"/>
                  <a:pt x="3000535" y="3489176"/>
                  <a:pt x="3000209" y="3488916"/>
                </a:cubicBezTo>
                <a:cubicBezTo>
                  <a:pt x="2999884" y="3488655"/>
                  <a:pt x="2999493" y="3488525"/>
                  <a:pt x="2999037" y="3488525"/>
                </a:cubicBezTo>
                <a:cubicBezTo>
                  <a:pt x="2998256" y="3488525"/>
                  <a:pt x="2997165" y="3489095"/>
                  <a:pt x="2995765" y="3490234"/>
                </a:cubicBezTo>
                <a:cubicBezTo>
                  <a:pt x="2994365" y="3491374"/>
                  <a:pt x="2992640" y="3492643"/>
                  <a:pt x="2990589" y="3494043"/>
                </a:cubicBezTo>
                <a:cubicBezTo>
                  <a:pt x="2988538" y="3495443"/>
                  <a:pt x="2986112" y="3496729"/>
                  <a:pt x="2983312" y="3497901"/>
                </a:cubicBezTo>
                <a:cubicBezTo>
                  <a:pt x="2980513" y="3499073"/>
                  <a:pt x="2977257" y="3499659"/>
                  <a:pt x="2973545" y="3499659"/>
                </a:cubicBezTo>
                <a:cubicBezTo>
                  <a:pt x="2969639" y="3499659"/>
                  <a:pt x="2966172" y="3498959"/>
                  <a:pt x="2963144" y="3497559"/>
                </a:cubicBezTo>
                <a:cubicBezTo>
                  <a:pt x="2960116" y="3496159"/>
                  <a:pt x="2957560" y="3494027"/>
                  <a:pt x="2955477" y="3491162"/>
                </a:cubicBezTo>
                <a:cubicBezTo>
                  <a:pt x="2953393" y="3488297"/>
                  <a:pt x="2951814" y="3484732"/>
                  <a:pt x="2950740" y="3480467"/>
                </a:cubicBezTo>
                <a:cubicBezTo>
                  <a:pt x="2949666" y="3476203"/>
                  <a:pt x="2949128" y="3471238"/>
                  <a:pt x="2949128" y="3465573"/>
                </a:cubicBezTo>
                <a:cubicBezTo>
                  <a:pt x="2949128" y="3454243"/>
                  <a:pt x="2951196" y="3445600"/>
                  <a:pt x="2955330" y="3439642"/>
                </a:cubicBezTo>
                <a:cubicBezTo>
                  <a:pt x="2959465" y="3433684"/>
                  <a:pt x="2965407" y="3430705"/>
                  <a:pt x="2973155" y="3430705"/>
                </a:cubicBezTo>
                <a:cubicBezTo>
                  <a:pt x="2976931" y="3430705"/>
                  <a:pt x="2980203" y="3431243"/>
                  <a:pt x="2982971" y="3432317"/>
                </a:cubicBezTo>
                <a:cubicBezTo>
                  <a:pt x="2985738" y="3433391"/>
                  <a:pt x="2988098" y="3434580"/>
                  <a:pt x="2990051" y="3435882"/>
                </a:cubicBezTo>
                <a:cubicBezTo>
                  <a:pt x="2992005" y="3437184"/>
                  <a:pt x="2993616" y="3438372"/>
                  <a:pt x="2994886" y="3439447"/>
                </a:cubicBezTo>
                <a:cubicBezTo>
                  <a:pt x="2996156" y="3440521"/>
                  <a:pt x="2997279" y="3441058"/>
                  <a:pt x="2998256" y="3441058"/>
                </a:cubicBezTo>
                <a:cubicBezTo>
                  <a:pt x="2999102" y="3441058"/>
                  <a:pt x="2999818" y="3440554"/>
                  <a:pt x="3000404" y="3439544"/>
                </a:cubicBezTo>
                <a:cubicBezTo>
                  <a:pt x="3000990" y="3438535"/>
                  <a:pt x="3001283" y="3436761"/>
                  <a:pt x="3001283" y="3434221"/>
                </a:cubicBezTo>
                <a:cubicBezTo>
                  <a:pt x="3001283" y="3433049"/>
                  <a:pt x="3001251" y="3432073"/>
                  <a:pt x="3001186" y="3431291"/>
                </a:cubicBezTo>
                <a:cubicBezTo>
                  <a:pt x="3001121" y="3430510"/>
                  <a:pt x="3000990" y="3429810"/>
                  <a:pt x="3000795" y="3429192"/>
                </a:cubicBezTo>
                <a:cubicBezTo>
                  <a:pt x="3000600" y="3428573"/>
                  <a:pt x="3000355" y="3428036"/>
                  <a:pt x="3000062" y="3427580"/>
                </a:cubicBezTo>
                <a:cubicBezTo>
                  <a:pt x="2999769" y="3427124"/>
                  <a:pt x="2999232" y="3426506"/>
                  <a:pt x="2998451" y="3425724"/>
                </a:cubicBezTo>
                <a:cubicBezTo>
                  <a:pt x="2997670" y="3424943"/>
                  <a:pt x="2996416" y="3423999"/>
                  <a:pt x="2994691" y="3422892"/>
                </a:cubicBezTo>
                <a:cubicBezTo>
                  <a:pt x="2992965" y="3421785"/>
                  <a:pt x="2990996" y="3420808"/>
                  <a:pt x="2988782" y="3419962"/>
                </a:cubicBezTo>
                <a:cubicBezTo>
                  <a:pt x="2986568" y="3419116"/>
                  <a:pt x="2984143" y="3418432"/>
                  <a:pt x="2981505" y="3417911"/>
                </a:cubicBezTo>
                <a:cubicBezTo>
                  <a:pt x="2978868" y="3417390"/>
                  <a:pt x="2976150" y="3417129"/>
                  <a:pt x="2973350" y="3417129"/>
                </a:cubicBezTo>
                <a:close/>
                <a:moveTo>
                  <a:pt x="6387109" y="3417032"/>
                </a:moveTo>
                <a:cubicBezTo>
                  <a:pt x="6379621" y="3417032"/>
                  <a:pt x="6373077" y="3418236"/>
                  <a:pt x="6367478" y="3420646"/>
                </a:cubicBezTo>
                <a:cubicBezTo>
                  <a:pt x="6361878" y="3423055"/>
                  <a:pt x="6357206" y="3426441"/>
                  <a:pt x="6353462" y="3430803"/>
                </a:cubicBezTo>
                <a:cubicBezTo>
                  <a:pt x="6349718" y="3435166"/>
                  <a:pt x="6346918" y="3440358"/>
                  <a:pt x="6345063" y="3446381"/>
                </a:cubicBezTo>
                <a:cubicBezTo>
                  <a:pt x="6343207" y="3452404"/>
                  <a:pt x="6342279" y="3458997"/>
                  <a:pt x="6342279" y="3466159"/>
                </a:cubicBezTo>
                <a:cubicBezTo>
                  <a:pt x="6342279" y="3473582"/>
                  <a:pt x="6343158" y="3480223"/>
                  <a:pt x="6344916" y="3486083"/>
                </a:cubicBezTo>
                <a:cubicBezTo>
                  <a:pt x="6346674" y="3491943"/>
                  <a:pt x="6349344" y="3496925"/>
                  <a:pt x="6352925" y="3501027"/>
                </a:cubicBezTo>
                <a:cubicBezTo>
                  <a:pt x="6356506" y="3505129"/>
                  <a:pt x="6360983" y="3508254"/>
                  <a:pt x="6366354" y="3510403"/>
                </a:cubicBezTo>
                <a:cubicBezTo>
                  <a:pt x="6371726" y="3512552"/>
                  <a:pt x="6378026" y="3513626"/>
                  <a:pt x="6385253" y="3513626"/>
                </a:cubicBezTo>
                <a:cubicBezTo>
                  <a:pt x="6392676" y="3513626"/>
                  <a:pt x="6399204" y="3512405"/>
                  <a:pt x="6404836" y="3509963"/>
                </a:cubicBezTo>
                <a:cubicBezTo>
                  <a:pt x="6410468" y="3507522"/>
                  <a:pt x="6415157" y="3504119"/>
                  <a:pt x="6418900" y="3499757"/>
                </a:cubicBezTo>
                <a:cubicBezTo>
                  <a:pt x="6422644" y="3495394"/>
                  <a:pt x="6425461" y="3490202"/>
                  <a:pt x="6427348" y="3484179"/>
                </a:cubicBezTo>
                <a:cubicBezTo>
                  <a:pt x="6429237" y="3478156"/>
                  <a:pt x="6430181" y="3471563"/>
                  <a:pt x="6430181" y="3464401"/>
                </a:cubicBezTo>
                <a:cubicBezTo>
                  <a:pt x="6430181" y="3457043"/>
                  <a:pt x="6429285" y="3450434"/>
                  <a:pt x="6427495" y="3444574"/>
                </a:cubicBezTo>
                <a:cubicBezTo>
                  <a:pt x="6425704" y="3438714"/>
                  <a:pt x="6423019" y="3433733"/>
                  <a:pt x="6419437" y="3429631"/>
                </a:cubicBezTo>
                <a:cubicBezTo>
                  <a:pt x="6415856" y="3425529"/>
                  <a:pt x="6411380" y="3422404"/>
                  <a:pt x="6406008" y="3420255"/>
                </a:cubicBezTo>
                <a:cubicBezTo>
                  <a:pt x="6400636" y="3418106"/>
                  <a:pt x="6394336" y="3417032"/>
                  <a:pt x="6387109" y="3417032"/>
                </a:cubicBezTo>
                <a:close/>
                <a:moveTo>
                  <a:pt x="6272711" y="3417032"/>
                </a:moveTo>
                <a:cubicBezTo>
                  <a:pt x="6270823" y="3417032"/>
                  <a:pt x="6268951" y="3417276"/>
                  <a:pt x="6267095" y="3417764"/>
                </a:cubicBezTo>
                <a:cubicBezTo>
                  <a:pt x="6265240" y="3418253"/>
                  <a:pt x="6263368" y="3419132"/>
                  <a:pt x="6261479" y="3420401"/>
                </a:cubicBezTo>
                <a:cubicBezTo>
                  <a:pt x="6259591" y="3421671"/>
                  <a:pt x="6257589" y="3423413"/>
                  <a:pt x="6255473" y="3425627"/>
                </a:cubicBezTo>
                <a:cubicBezTo>
                  <a:pt x="6253357" y="3427840"/>
                  <a:pt x="6251094" y="3430705"/>
                  <a:pt x="6248685" y="3434221"/>
                </a:cubicBezTo>
                <a:lnTo>
                  <a:pt x="6248685" y="3421427"/>
                </a:lnTo>
                <a:cubicBezTo>
                  <a:pt x="6248685" y="3420906"/>
                  <a:pt x="6248571" y="3420466"/>
                  <a:pt x="6248343" y="3420108"/>
                </a:cubicBezTo>
                <a:cubicBezTo>
                  <a:pt x="6248115" y="3419750"/>
                  <a:pt x="6247741" y="3419425"/>
                  <a:pt x="6247220" y="3419132"/>
                </a:cubicBezTo>
                <a:cubicBezTo>
                  <a:pt x="6246699" y="3418839"/>
                  <a:pt x="6245966" y="3418643"/>
                  <a:pt x="6245022" y="3418546"/>
                </a:cubicBezTo>
                <a:cubicBezTo>
                  <a:pt x="6244078" y="3418448"/>
                  <a:pt x="6242890" y="3418399"/>
                  <a:pt x="6241457" y="3418399"/>
                </a:cubicBezTo>
                <a:cubicBezTo>
                  <a:pt x="6239960" y="3418399"/>
                  <a:pt x="6238755" y="3418448"/>
                  <a:pt x="6237844" y="3418546"/>
                </a:cubicBezTo>
                <a:cubicBezTo>
                  <a:pt x="6236932" y="3418643"/>
                  <a:pt x="6236183" y="3418839"/>
                  <a:pt x="6235597" y="3419132"/>
                </a:cubicBezTo>
                <a:cubicBezTo>
                  <a:pt x="6235011" y="3419425"/>
                  <a:pt x="6234621" y="3419750"/>
                  <a:pt x="6234425" y="3420108"/>
                </a:cubicBezTo>
                <a:cubicBezTo>
                  <a:pt x="6234230" y="3420466"/>
                  <a:pt x="6234132" y="3420906"/>
                  <a:pt x="6234132" y="3421427"/>
                </a:cubicBezTo>
                <a:lnTo>
                  <a:pt x="6234132" y="3509328"/>
                </a:lnTo>
                <a:cubicBezTo>
                  <a:pt x="6234132" y="3509849"/>
                  <a:pt x="6234246" y="3510289"/>
                  <a:pt x="6234474" y="3510647"/>
                </a:cubicBezTo>
                <a:cubicBezTo>
                  <a:pt x="6234702" y="3511005"/>
                  <a:pt x="6235125" y="3511314"/>
                  <a:pt x="6235744" y="3511575"/>
                </a:cubicBezTo>
                <a:cubicBezTo>
                  <a:pt x="6236362" y="3511835"/>
                  <a:pt x="6237193" y="3512031"/>
                  <a:pt x="6238234" y="3512161"/>
                </a:cubicBezTo>
                <a:cubicBezTo>
                  <a:pt x="6239276" y="3512291"/>
                  <a:pt x="6240578" y="3512356"/>
                  <a:pt x="6242141" y="3512356"/>
                </a:cubicBezTo>
                <a:cubicBezTo>
                  <a:pt x="6243769" y="3512356"/>
                  <a:pt x="6245104" y="3512291"/>
                  <a:pt x="6246146" y="3512161"/>
                </a:cubicBezTo>
                <a:cubicBezTo>
                  <a:pt x="6247187" y="3512031"/>
                  <a:pt x="6248001" y="3511835"/>
                  <a:pt x="6248587" y="3511575"/>
                </a:cubicBezTo>
                <a:cubicBezTo>
                  <a:pt x="6249173" y="3511314"/>
                  <a:pt x="6249596" y="3511005"/>
                  <a:pt x="6249857" y="3510647"/>
                </a:cubicBezTo>
                <a:cubicBezTo>
                  <a:pt x="6250117" y="3510289"/>
                  <a:pt x="6250248" y="3509849"/>
                  <a:pt x="6250248" y="3509328"/>
                </a:cubicBezTo>
                <a:lnTo>
                  <a:pt x="6250248" y="3451509"/>
                </a:lnTo>
                <a:cubicBezTo>
                  <a:pt x="6252527" y="3447928"/>
                  <a:pt x="6254610" y="3444900"/>
                  <a:pt x="6256498" y="3442426"/>
                </a:cubicBezTo>
                <a:cubicBezTo>
                  <a:pt x="6258387" y="3439951"/>
                  <a:pt x="6260193" y="3437965"/>
                  <a:pt x="6261919" y="3436468"/>
                </a:cubicBezTo>
                <a:cubicBezTo>
                  <a:pt x="6263644" y="3434970"/>
                  <a:pt x="6265289" y="3433896"/>
                  <a:pt x="6266851" y="3433245"/>
                </a:cubicBezTo>
                <a:cubicBezTo>
                  <a:pt x="6268414" y="3432594"/>
                  <a:pt x="6270009" y="3432268"/>
                  <a:pt x="6271637" y="3432268"/>
                </a:cubicBezTo>
                <a:cubicBezTo>
                  <a:pt x="6273004" y="3432268"/>
                  <a:pt x="6274274" y="3432398"/>
                  <a:pt x="6275446" y="3432659"/>
                </a:cubicBezTo>
                <a:cubicBezTo>
                  <a:pt x="6276618" y="3432919"/>
                  <a:pt x="6277676" y="3433196"/>
                  <a:pt x="6278620" y="3433489"/>
                </a:cubicBezTo>
                <a:cubicBezTo>
                  <a:pt x="6279564" y="3433782"/>
                  <a:pt x="6280411" y="3434075"/>
                  <a:pt x="6281160" y="3434368"/>
                </a:cubicBezTo>
                <a:cubicBezTo>
                  <a:pt x="6281908" y="3434661"/>
                  <a:pt x="6282543" y="3434807"/>
                  <a:pt x="6283064" y="3434807"/>
                </a:cubicBezTo>
                <a:cubicBezTo>
                  <a:pt x="6283585" y="3434807"/>
                  <a:pt x="6283992" y="3434661"/>
                  <a:pt x="6284285" y="3434368"/>
                </a:cubicBezTo>
                <a:cubicBezTo>
                  <a:pt x="6284578" y="3434075"/>
                  <a:pt x="6284822" y="3433652"/>
                  <a:pt x="6285018" y="3433098"/>
                </a:cubicBezTo>
                <a:cubicBezTo>
                  <a:pt x="6285213" y="3432545"/>
                  <a:pt x="6285343" y="3431780"/>
                  <a:pt x="6285408" y="3430803"/>
                </a:cubicBezTo>
                <a:cubicBezTo>
                  <a:pt x="6285473" y="3429826"/>
                  <a:pt x="6285506" y="3428622"/>
                  <a:pt x="6285506" y="3427189"/>
                </a:cubicBezTo>
                <a:cubicBezTo>
                  <a:pt x="6285506" y="3425692"/>
                  <a:pt x="6285490" y="3424503"/>
                  <a:pt x="6285457" y="3423625"/>
                </a:cubicBezTo>
                <a:cubicBezTo>
                  <a:pt x="6285425" y="3422745"/>
                  <a:pt x="6285359" y="3422078"/>
                  <a:pt x="6285262" y="3421622"/>
                </a:cubicBezTo>
                <a:cubicBezTo>
                  <a:pt x="6285164" y="3421166"/>
                  <a:pt x="6285050" y="3420792"/>
                  <a:pt x="6284920" y="3420499"/>
                </a:cubicBezTo>
                <a:cubicBezTo>
                  <a:pt x="6284790" y="3420206"/>
                  <a:pt x="6284529" y="3419897"/>
                  <a:pt x="6284139" y="3419571"/>
                </a:cubicBezTo>
                <a:cubicBezTo>
                  <a:pt x="6283748" y="3419246"/>
                  <a:pt x="6283080" y="3418920"/>
                  <a:pt x="6282136" y="3418595"/>
                </a:cubicBezTo>
                <a:cubicBezTo>
                  <a:pt x="6281192" y="3418269"/>
                  <a:pt x="6280134" y="3417976"/>
                  <a:pt x="6278962" y="3417715"/>
                </a:cubicBezTo>
                <a:cubicBezTo>
                  <a:pt x="6277790" y="3417455"/>
                  <a:pt x="6276667" y="3417276"/>
                  <a:pt x="6275593" y="3417178"/>
                </a:cubicBezTo>
                <a:cubicBezTo>
                  <a:pt x="6274518" y="3417081"/>
                  <a:pt x="6273558" y="3417032"/>
                  <a:pt x="6272711" y="3417032"/>
                </a:cubicBezTo>
                <a:close/>
                <a:moveTo>
                  <a:pt x="6175215" y="3417032"/>
                </a:moveTo>
                <a:cubicBezTo>
                  <a:pt x="6168769" y="3417032"/>
                  <a:pt x="6162941" y="3418155"/>
                  <a:pt x="6157732" y="3420401"/>
                </a:cubicBezTo>
                <a:cubicBezTo>
                  <a:pt x="6152523" y="3422648"/>
                  <a:pt x="6148079" y="3425871"/>
                  <a:pt x="6144401" y="3430070"/>
                </a:cubicBezTo>
                <a:cubicBezTo>
                  <a:pt x="6140722" y="3434270"/>
                  <a:pt x="6137906" y="3439382"/>
                  <a:pt x="6135952" y="3445404"/>
                </a:cubicBezTo>
                <a:cubicBezTo>
                  <a:pt x="6133999" y="3451427"/>
                  <a:pt x="6133022" y="3458215"/>
                  <a:pt x="6133022" y="3465768"/>
                </a:cubicBezTo>
                <a:cubicBezTo>
                  <a:pt x="6133022" y="3473712"/>
                  <a:pt x="6133966" y="3480679"/>
                  <a:pt x="6135855" y="3486669"/>
                </a:cubicBezTo>
                <a:cubicBezTo>
                  <a:pt x="6137743" y="3492660"/>
                  <a:pt x="6140543" y="3497641"/>
                  <a:pt x="6144254" y="3501613"/>
                </a:cubicBezTo>
                <a:cubicBezTo>
                  <a:pt x="6147965" y="3505584"/>
                  <a:pt x="6152540" y="3508580"/>
                  <a:pt x="6157976" y="3510598"/>
                </a:cubicBezTo>
                <a:cubicBezTo>
                  <a:pt x="6163413" y="3512617"/>
                  <a:pt x="6169746" y="3513626"/>
                  <a:pt x="6176973" y="3513626"/>
                </a:cubicBezTo>
                <a:cubicBezTo>
                  <a:pt x="6181140" y="3513626"/>
                  <a:pt x="6185063" y="3513317"/>
                  <a:pt x="6188742" y="3512698"/>
                </a:cubicBezTo>
                <a:cubicBezTo>
                  <a:pt x="6192421" y="3512079"/>
                  <a:pt x="6195660" y="3511379"/>
                  <a:pt x="6198460" y="3510598"/>
                </a:cubicBezTo>
                <a:cubicBezTo>
                  <a:pt x="6201260" y="3509817"/>
                  <a:pt x="6203539" y="3509019"/>
                  <a:pt x="6205297" y="3508205"/>
                </a:cubicBezTo>
                <a:cubicBezTo>
                  <a:pt x="6207055" y="3507391"/>
                  <a:pt x="6208113" y="3506805"/>
                  <a:pt x="6208471" y="3506447"/>
                </a:cubicBezTo>
                <a:cubicBezTo>
                  <a:pt x="6208829" y="3506089"/>
                  <a:pt x="6209122" y="3505715"/>
                  <a:pt x="6209350" y="3505324"/>
                </a:cubicBezTo>
                <a:cubicBezTo>
                  <a:pt x="6209578" y="3504933"/>
                  <a:pt x="6209741" y="3504494"/>
                  <a:pt x="6209838" y="3504006"/>
                </a:cubicBezTo>
                <a:cubicBezTo>
                  <a:pt x="6209936" y="3503517"/>
                  <a:pt x="6210017" y="3502964"/>
                  <a:pt x="6210083" y="3502345"/>
                </a:cubicBezTo>
                <a:cubicBezTo>
                  <a:pt x="6210148" y="3501727"/>
                  <a:pt x="6210180" y="3500994"/>
                  <a:pt x="6210180" y="3500148"/>
                </a:cubicBezTo>
                <a:cubicBezTo>
                  <a:pt x="6210180" y="3498976"/>
                  <a:pt x="6210131" y="3497983"/>
                  <a:pt x="6210033" y="3497169"/>
                </a:cubicBezTo>
                <a:cubicBezTo>
                  <a:pt x="6209935" y="3496355"/>
                  <a:pt x="6209787" y="3495720"/>
                  <a:pt x="6209591" y="3495264"/>
                </a:cubicBezTo>
                <a:cubicBezTo>
                  <a:pt x="6209395" y="3494808"/>
                  <a:pt x="6209117" y="3494467"/>
                  <a:pt x="6208758" y="3494239"/>
                </a:cubicBezTo>
                <a:cubicBezTo>
                  <a:pt x="6208398" y="3494011"/>
                  <a:pt x="6207989" y="3493897"/>
                  <a:pt x="6207531" y="3493897"/>
                </a:cubicBezTo>
                <a:cubicBezTo>
                  <a:pt x="6206746" y="3493897"/>
                  <a:pt x="6205584" y="3494239"/>
                  <a:pt x="6204046" y="3494922"/>
                </a:cubicBezTo>
                <a:cubicBezTo>
                  <a:pt x="6202509" y="3495606"/>
                  <a:pt x="6200545" y="3496371"/>
                  <a:pt x="6198157" y="3497218"/>
                </a:cubicBezTo>
                <a:cubicBezTo>
                  <a:pt x="6195769" y="3498064"/>
                  <a:pt x="6192939" y="3498829"/>
                  <a:pt x="6189668" y="3499513"/>
                </a:cubicBezTo>
                <a:cubicBezTo>
                  <a:pt x="6186396" y="3500196"/>
                  <a:pt x="6182667" y="3500538"/>
                  <a:pt x="6178479" y="3500538"/>
                </a:cubicBezTo>
                <a:cubicBezTo>
                  <a:pt x="6173180" y="3500538"/>
                  <a:pt x="6168698" y="3499789"/>
                  <a:pt x="6165034" y="3498292"/>
                </a:cubicBezTo>
                <a:cubicBezTo>
                  <a:pt x="6161370" y="3496794"/>
                  <a:pt x="6158393" y="3494646"/>
                  <a:pt x="6156103" y="3491846"/>
                </a:cubicBezTo>
                <a:cubicBezTo>
                  <a:pt x="6153812" y="3489046"/>
                  <a:pt x="6152177" y="3485693"/>
                  <a:pt x="6151195" y="3481786"/>
                </a:cubicBezTo>
                <a:cubicBezTo>
                  <a:pt x="6150214" y="3477879"/>
                  <a:pt x="6149723" y="3473484"/>
                  <a:pt x="6149723" y="3468601"/>
                </a:cubicBezTo>
                <a:lnTo>
                  <a:pt x="6207612" y="3468601"/>
                </a:lnTo>
                <a:cubicBezTo>
                  <a:pt x="6209248" y="3468601"/>
                  <a:pt x="6210703" y="3468064"/>
                  <a:pt x="6211979" y="3466989"/>
                </a:cubicBezTo>
                <a:cubicBezTo>
                  <a:pt x="6213254" y="3465915"/>
                  <a:pt x="6213892" y="3464108"/>
                  <a:pt x="6213892" y="3461569"/>
                </a:cubicBezTo>
                <a:lnTo>
                  <a:pt x="6213892" y="3458639"/>
                </a:lnTo>
                <a:cubicBezTo>
                  <a:pt x="6213892" y="3452909"/>
                  <a:pt x="6213159" y="3447521"/>
                  <a:pt x="6211694" y="3442474"/>
                </a:cubicBezTo>
                <a:cubicBezTo>
                  <a:pt x="6210229" y="3437428"/>
                  <a:pt x="6207934" y="3433033"/>
                  <a:pt x="6204808" y="3429289"/>
                </a:cubicBezTo>
                <a:cubicBezTo>
                  <a:pt x="6201683" y="3425545"/>
                  <a:pt x="6197695" y="3422566"/>
                  <a:pt x="6192844" y="3420353"/>
                </a:cubicBezTo>
                <a:cubicBezTo>
                  <a:pt x="6187993" y="3418139"/>
                  <a:pt x="6182117" y="3417032"/>
                  <a:pt x="6175215" y="3417032"/>
                </a:cubicBezTo>
                <a:close/>
                <a:moveTo>
                  <a:pt x="6079523" y="3417032"/>
                </a:moveTo>
                <a:cubicBezTo>
                  <a:pt x="6076593" y="3417032"/>
                  <a:pt x="6073810" y="3417374"/>
                  <a:pt x="6071172" y="3418057"/>
                </a:cubicBezTo>
                <a:cubicBezTo>
                  <a:pt x="6068535" y="3418741"/>
                  <a:pt x="6065963" y="3419750"/>
                  <a:pt x="6063457" y="3421085"/>
                </a:cubicBezTo>
                <a:cubicBezTo>
                  <a:pt x="6060950" y="3422420"/>
                  <a:pt x="6058459" y="3424096"/>
                  <a:pt x="6055985" y="3426115"/>
                </a:cubicBezTo>
                <a:cubicBezTo>
                  <a:pt x="6053511" y="3428134"/>
                  <a:pt x="6050939" y="3430510"/>
                  <a:pt x="6048270" y="3433245"/>
                </a:cubicBezTo>
                <a:lnTo>
                  <a:pt x="6048270" y="3421427"/>
                </a:lnTo>
                <a:cubicBezTo>
                  <a:pt x="6048270" y="3420841"/>
                  <a:pt x="6048156" y="3420369"/>
                  <a:pt x="6047928" y="3420011"/>
                </a:cubicBezTo>
                <a:cubicBezTo>
                  <a:pt x="6047700" y="3419653"/>
                  <a:pt x="6047293" y="3419343"/>
                  <a:pt x="6046707" y="3419083"/>
                </a:cubicBezTo>
                <a:cubicBezTo>
                  <a:pt x="6046121" y="3418822"/>
                  <a:pt x="6045388" y="3418643"/>
                  <a:pt x="6044509" y="3418546"/>
                </a:cubicBezTo>
                <a:cubicBezTo>
                  <a:pt x="6043630" y="3418448"/>
                  <a:pt x="6042507" y="3418399"/>
                  <a:pt x="6041140" y="3418399"/>
                </a:cubicBezTo>
                <a:cubicBezTo>
                  <a:pt x="6039837" y="3418399"/>
                  <a:pt x="6038731" y="3418448"/>
                  <a:pt x="6037819" y="3418546"/>
                </a:cubicBezTo>
                <a:cubicBezTo>
                  <a:pt x="6036907" y="3418643"/>
                  <a:pt x="6036159" y="3418822"/>
                  <a:pt x="6035573" y="3419083"/>
                </a:cubicBezTo>
                <a:cubicBezTo>
                  <a:pt x="6034987" y="3419343"/>
                  <a:pt x="6034596" y="3419653"/>
                  <a:pt x="6034401" y="3420011"/>
                </a:cubicBezTo>
                <a:cubicBezTo>
                  <a:pt x="6034205" y="3420369"/>
                  <a:pt x="6034108" y="3420841"/>
                  <a:pt x="6034108" y="3421427"/>
                </a:cubicBezTo>
                <a:lnTo>
                  <a:pt x="6034108" y="3544196"/>
                </a:lnTo>
                <a:cubicBezTo>
                  <a:pt x="6034108" y="3544717"/>
                  <a:pt x="6034222" y="3545173"/>
                  <a:pt x="6034449" y="3545563"/>
                </a:cubicBezTo>
                <a:cubicBezTo>
                  <a:pt x="6034677" y="3545954"/>
                  <a:pt x="6035101" y="3546280"/>
                  <a:pt x="6035719" y="3546540"/>
                </a:cubicBezTo>
                <a:cubicBezTo>
                  <a:pt x="6036338" y="3546801"/>
                  <a:pt x="6037168" y="3546996"/>
                  <a:pt x="6038210" y="3547126"/>
                </a:cubicBezTo>
                <a:cubicBezTo>
                  <a:pt x="6039251" y="3547256"/>
                  <a:pt x="6040554" y="3547321"/>
                  <a:pt x="6042116" y="3547321"/>
                </a:cubicBezTo>
                <a:cubicBezTo>
                  <a:pt x="6043744" y="3547321"/>
                  <a:pt x="6045079" y="3547256"/>
                  <a:pt x="6046121" y="3547126"/>
                </a:cubicBezTo>
                <a:cubicBezTo>
                  <a:pt x="6047163" y="3546996"/>
                  <a:pt x="6047977" y="3546801"/>
                  <a:pt x="6048563" y="3546540"/>
                </a:cubicBezTo>
                <a:cubicBezTo>
                  <a:pt x="6049149" y="3546280"/>
                  <a:pt x="6049572" y="3545954"/>
                  <a:pt x="6049832" y="3545563"/>
                </a:cubicBezTo>
                <a:cubicBezTo>
                  <a:pt x="6050093" y="3545173"/>
                  <a:pt x="6050223" y="3544717"/>
                  <a:pt x="6050223" y="3544196"/>
                </a:cubicBezTo>
                <a:lnTo>
                  <a:pt x="6050223" y="3500245"/>
                </a:lnTo>
                <a:cubicBezTo>
                  <a:pt x="6052567" y="3502524"/>
                  <a:pt x="6054780" y="3504510"/>
                  <a:pt x="6056864" y="3506203"/>
                </a:cubicBezTo>
                <a:cubicBezTo>
                  <a:pt x="6058948" y="3507896"/>
                  <a:pt x="6061048" y="3509296"/>
                  <a:pt x="6063164" y="3510403"/>
                </a:cubicBezTo>
                <a:cubicBezTo>
                  <a:pt x="6065280" y="3511510"/>
                  <a:pt x="6067445" y="3512324"/>
                  <a:pt x="6069659" y="3512845"/>
                </a:cubicBezTo>
                <a:cubicBezTo>
                  <a:pt x="6071872" y="3513365"/>
                  <a:pt x="6074282" y="3513626"/>
                  <a:pt x="6076886" y="3513626"/>
                </a:cubicBezTo>
                <a:cubicBezTo>
                  <a:pt x="6083007" y="3513626"/>
                  <a:pt x="6088444" y="3512470"/>
                  <a:pt x="6093197" y="3510159"/>
                </a:cubicBezTo>
                <a:cubicBezTo>
                  <a:pt x="6097950" y="3507847"/>
                  <a:pt x="6101938" y="3504559"/>
                  <a:pt x="6105161" y="3500294"/>
                </a:cubicBezTo>
                <a:cubicBezTo>
                  <a:pt x="6108384" y="3496029"/>
                  <a:pt x="6110826" y="3490837"/>
                  <a:pt x="6112486" y="3484716"/>
                </a:cubicBezTo>
                <a:cubicBezTo>
                  <a:pt x="6114147" y="3478595"/>
                  <a:pt x="6114977" y="3471694"/>
                  <a:pt x="6114977" y="3464010"/>
                </a:cubicBezTo>
                <a:cubicBezTo>
                  <a:pt x="6114977" y="3457629"/>
                  <a:pt x="6114326" y="3451590"/>
                  <a:pt x="6113023" y="3445893"/>
                </a:cubicBezTo>
                <a:cubicBezTo>
                  <a:pt x="6111721" y="3440195"/>
                  <a:pt x="6109654" y="3435198"/>
                  <a:pt x="6106821" y="3430901"/>
                </a:cubicBezTo>
                <a:cubicBezTo>
                  <a:pt x="6103989" y="3426603"/>
                  <a:pt x="6100327" y="3423217"/>
                  <a:pt x="6095834" y="3420743"/>
                </a:cubicBezTo>
                <a:cubicBezTo>
                  <a:pt x="6091341" y="3418269"/>
                  <a:pt x="6085904" y="3417032"/>
                  <a:pt x="6079523" y="3417032"/>
                </a:cubicBezTo>
                <a:close/>
                <a:moveTo>
                  <a:pt x="5918040" y="3417032"/>
                </a:moveTo>
                <a:cubicBezTo>
                  <a:pt x="5911594" y="3417032"/>
                  <a:pt x="5905766" y="3418155"/>
                  <a:pt x="5900558" y="3420401"/>
                </a:cubicBezTo>
                <a:cubicBezTo>
                  <a:pt x="5895349" y="3422648"/>
                  <a:pt x="5890905" y="3425871"/>
                  <a:pt x="5887226" y="3430070"/>
                </a:cubicBezTo>
                <a:cubicBezTo>
                  <a:pt x="5883547" y="3434270"/>
                  <a:pt x="5880731" y="3439382"/>
                  <a:pt x="5878778" y="3445404"/>
                </a:cubicBezTo>
                <a:cubicBezTo>
                  <a:pt x="5876824" y="3451427"/>
                  <a:pt x="5875847" y="3458215"/>
                  <a:pt x="5875847" y="3465768"/>
                </a:cubicBezTo>
                <a:cubicBezTo>
                  <a:pt x="5875847" y="3473712"/>
                  <a:pt x="5876792" y="3480679"/>
                  <a:pt x="5878680" y="3486669"/>
                </a:cubicBezTo>
                <a:cubicBezTo>
                  <a:pt x="5880568" y="3492660"/>
                  <a:pt x="5883368" y="3497641"/>
                  <a:pt x="5887079" y="3501613"/>
                </a:cubicBezTo>
                <a:cubicBezTo>
                  <a:pt x="5890791" y="3505584"/>
                  <a:pt x="5895365" y="3508580"/>
                  <a:pt x="5900802" y="3510598"/>
                </a:cubicBezTo>
                <a:cubicBezTo>
                  <a:pt x="5906239" y="3512617"/>
                  <a:pt x="5912571" y="3513626"/>
                  <a:pt x="5919798" y="3513626"/>
                </a:cubicBezTo>
                <a:cubicBezTo>
                  <a:pt x="5923965" y="3513626"/>
                  <a:pt x="5927888" y="3513317"/>
                  <a:pt x="5931567" y="3512698"/>
                </a:cubicBezTo>
                <a:cubicBezTo>
                  <a:pt x="5935246" y="3512079"/>
                  <a:pt x="5938485" y="3511379"/>
                  <a:pt x="5941285" y="3510598"/>
                </a:cubicBezTo>
                <a:cubicBezTo>
                  <a:pt x="5944085" y="3509817"/>
                  <a:pt x="5946364" y="3509019"/>
                  <a:pt x="5948122" y="3508205"/>
                </a:cubicBezTo>
                <a:cubicBezTo>
                  <a:pt x="5949880" y="3507391"/>
                  <a:pt x="5950938" y="3506805"/>
                  <a:pt x="5951296" y="3506447"/>
                </a:cubicBezTo>
                <a:cubicBezTo>
                  <a:pt x="5951654" y="3506089"/>
                  <a:pt x="5951947" y="3505715"/>
                  <a:pt x="5952175" y="3505324"/>
                </a:cubicBezTo>
                <a:cubicBezTo>
                  <a:pt x="5952403" y="3504933"/>
                  <a:pt x="5952566" y="3504494"/>
                  <a:pt x="5952664" y="3504006"/>
                </a:cubicBezTo>
                <a:cubicBezTo>
                  <a:pt x="5952761" y="3503517"/>
                  <a:pt x="5952842" y="3502964"/>
                  <a:pt x="5952908" y="3502345"/>
                </a:cubicBezTo>
                <a:cubicBezTo>
                  <a:pt x="5952973" y="3501727"/>
                  <a:pt x="5953006" y="3500994"/>
                  <a:pt x="5953006" y="3500148"/>
                </a:cubicBezTo>
                <a:cubicBezTo>
                  <a:pt x="5953006" y="3498976"/>
                  <a:pt x="5952956" y="3497983"/>
                  <a:pt x="5952858" y="3497169"/>
                </a:cubicBezTo>
                <a:cubicBezTo>
                  <a:pt x="5952760" y="3496355"/>
                  <a:pt x="5952613" y="3495720"/>
                  <a:pt x="5952416" y="3495264"/>
                </a:cubicBezTo>
                <a:cubicBezTo>
                  <a:pt x="5952220" y="3494808"/>
                  <a:pt x="5951942" y="3494467"/>
                  <a:pt x="5951582" y="3494239"/>
                </a:cubicBezTo>
                <a:cubicBezTo>
                  <a:pt x="5951223" y="3494011"/>
                  <a:pt x="5950814" y="3493897"/>
                  <a:pt x="5950356" y="3493897"/>
                </a:cubicBezTo>
                <a:cubicBezTo>
                  <a:pt x="5949571" y="3493897"/>
                  <a:pt x="5948409" y="3494239"/>
                  <a:pt x="5946871" y="3494922"/>
                </a:cubicBezTo>
                <a:cubicBezTo>
                  <a:pt x="5945334" y="3495606"/>
                  <a:pt x="5943371" y="3496371"/>
                  <a:pt x="5940982" y="3497218"/>
                </a:cubicBezTo>
                <a:cubicBezTo>
                  <a:pt x="5938594" y="3498064"/>
                  <a:pt x="5935764" y="3498829"/>
                  <a:pt x="5932493" y="3499513"/>
                </a:cubicBezTo>
                <a:cubicBezTo>
                  <a:pt x="5929221" y="3500196"/>
                  <a:pt x="5925492" y="3500538"/>
                  <a:pt x="5921305" y="3500538"/>
                </a:cubicBezTo>
                <a:cubicBezTo>
                  <a:pt x="5916005" y="3500538"/>
                  <a:pt x="5911523" y="3499789"/>
                  <a:pt x="5907859" y="3498292"/>
                </a:cubicBezTo>
                <a:cubicBezTo>
                  <a:pt x="5904195" y="3496794"/>
                  <a:pt x="5901218" y="3494646"/>
                  <a:pt x="5898928" y="3491846"/>
                </a:cubicBezTo>
                <a:cubicBezTo>
                  <a:pt x="5896637" y="3489046"/>
                  <a:pt x="5895002" y="3485693"/>
                  <a:pt x="5894020" y="3481786"/>
                </a:cubicBezTo>
                <a:cubicBezTo>
                  <a:pt x="5893039" y="3477879"/>
                  <a:pt x="5892549" y="3473484"/>
                  <a:pt x="5892549" y="3468601"/>
                </a:cubicBezTo>
                <a:lnTo>
                  <a:pt x="5950437" y="3468601"/>
                </a:lnTo>
                <a:cubicBezTo>
                  <a:pt x="5952073" y="3468601"/>
                  <a:pt x="5953528" y="3468064"/>
                  <a:pt x="5954804" y="3466989"/>
                </a:cubicBezTo>
                <a:cubicBezTo>
                  <a:pt x="5956079" y="3465915"/>
                  <a:pt x="5956717" y="3464108"/>
                  <a:pt x="5956717" y="3461569"/>
                </a:cubicBezTo>
                <a:lnTo>
                  <a:pt x="5956717" y="3458639"/>
                </a:lnTo>
                <a:cubicBezTo>
                  <a:pt x="5956717" y="3452909"/>
                  <a:pt x="5955984" y="3447521"/>
                  <a:pt x="5954519" y="3442474"/>
                </a:cubicBezTo>
                <a:cubicBezTo>
                  <a:pt x="5953054" y="3437428"/>
                  <a:pt x="5950759" y="3433033"/>
                  <a:pt x="5947634" y="3429289"/>
                </a:cubicBezTo>
                <a:cubicBezTo>
                  <a:pt x="5944508" y="3425545"/>
                  <a:pt x="5940520" y="3422566"/>
                  <a:pt x="5935669" y="3420353"/>
                </a:cubicBezTo>
                <a:cubicBezTo>
                  <a:pt x="5930818" y="3418139"/>
                  <a:pt x="5924942" y="3417032"/>
                  <a:pt x="5918040" y="3417032"/>
                </a:cubicBezTo>
                <a:close/>
                <a:moveTo>
                  <a:pt x="5497326" y="3417032"/>
                </a:moveTo>
                <a:cubicBezTo>
                  <a:pt x="5492313" y="3417032"/>
                  <a:pt x="5487348" y="3418318"/>
                  <a:pt x="5482432" y="3420890"/>
                </a:cubicBezTo>
                <a:cubicBezTo>
                  <a:pt x="5477516" y="3423462"/>
                  <a:pt x="5472584" y="3427515"/>
                  <a:pt x="5467635" y="3433049"/>
                </a:cubicBezTo>
                <a:lnTo>
                  <a:pt x="5467635" y="3421427"/>
                </a:lnTo>
                <a:cubicBezTo>
                  <a:pt x="5467635" y="3420906"/>
                  <a:pt x="5467521" y="3420466"/>
                  <a:pt x="5467293" y="3420108"/>
                </a:cubicBezTo>
                <a:cubicBezTo>
                  <a:pt x="5467066" y="3419750"/>
                  <a:pt x="5466691" y="3419425"/>
                  <a:pt x="5466170" y="3419132"/>
                </a:cubicBezTo>
                <a:cubicBezTo>
                  <a:pt x="5465650" y="3418839"/>
                  <a:pt x="5464917" y="3418643"/>
                  <a:pt x="5463973" y="3418546"/>
                </a:cubicBezTo>
                <a:cubicBezTo>
                  <a:pt x="5463028" y="3418448"/>
                  <a:pt x="5461840" y="3418399"/>
                  <a:pt x="5460408" y="3418399"/>
                </a:cubicBezTo>
                <a:cubicBezTo>
                  <a:pt x="5458910" y="3418399"/>
                  <a:pt x="5457706" y="3418448"/>
                  <a:pt x="5456794" y="3418546"/>
                </a:cubicBezTo>
                <a:cubicBezTo>
                  <a:pt x="5455883" y="3418643"/>
                  <a:pt x="5455134" y="3418839"/>
                  <a:pt x="5454548" y="3419132"/>
                </a:cubicBezTo>
                <a:cubicBezTo>
                  <a:pt x="5453962" y="3419425"/>
                  <a:pt x="5453571" y="3419750"/>
                  <a:pt x="5453376" y="3420108"/>
                </a:cubicBezTo>
                <a:cubicBezTo>
                  <a:pt x="5453180" y="3420466"/>
                  <a:pt x="5453083" y="3420906"/>
                  <a:pt x="5453083" y="3421427"/>
                </a:cubicBezTo>
                <a:lnTo>
                  <a:pt x="5453083" y="3509328"/>
                </a:lnTo>
                <a:cubicBezTo>
                  <a:pt x="5453083" y="3509849"/>
                  <a:pt x="5453197" y="3510289"/>
                  <a:pt x="5453424" y="3510647"/>
                </a:cubicBezTo>
                <a:cubicBezTo>
                  <a:pt x="5453652" y="3511005"/>
                  <a:pt x="5454076" y="3511314"/>
                  <a:pt x="5454694" y="3511575"/>
                </a:cubicBezTo>
                <a:cubicBezTo>
                  <a:pt x="5455313" y="3511835"/>
                  <a:pt x="5456143" y="3512031"/>
                  <a:pt x="5457185" y="3512161"/>
                </a:cubicBezTo>
                <a:cubicBezTo>
                  <a:pt x="5458227" y="3512291"/>
                  <a:pt x="5459529" y="3512356"/>
                  <a:pt x="5461091" y="3512356"/>
                </a:cubicBezTo>
                <a:cubicBezTo>
                  <a:pt x="5462719" y="3512356"/>
                  <a:pt x="5464054" y="3512291"/>
                  <a:pt x="5465096" y="3512161"/>
                </a:cubicBezTo>
                <a:cubicBezTo>
                  <a:pt x="5466138" y="3512031"/>
                  <a:pt x="5466952" y="3511835"/>
                  <a:pt x="5467538" y="3511575"/>
                </a:cubicBezTo>
                <a:cubicBezTo>
                  <a:pt x="5468124" y="3511314"/>
                  <a:pt x="5468547" y="3511005"/>
                  <a:pt x="5468807" y="3510647"/>
                </a:cubicBezTo>
                <a:cubicBezTo>
                  <a:pt x="5469068" y="3510289"/>
                  <a:pt x="5469198" y="3509849"/>
                  <a:pt x="5469198" y="3509328"/>
                </a:cubicBezTo>
                <a:lnTo>
                  <a:pt x="5469198" y="3447895"/>
                </a:lnTo>
                <a:cubicBezTo>
                  <a:pt x="5473626" y="3442360"/>
                  <a:pt x="5477858" y="3438161"/>
                  <a:pt x="5481895" y="3435296"/>
                </a:cubicBezTo>
                <a:cubicBezTo>
                  <a:pt x="5485932" y="3432431"/>
                  <a:pt x="5489969" y="3430998"/>
                  <a:pt x="5494006" y="3430998"/>
                </a:cubicBezTo>
                <a:cubicBezTo>
                  <a:pt x="5497131" y="3430998"/>
                  <a:pt x="5499882" y="3431584"/>
                  <a:pt x="5502259" y="3432756"/>
                </a:cubicBezTo>
                <a:cubicBezTo>
                  <a:pt x="5504635" y="3433928"/>
                  <a:pt x="5506573" y="3435621"/>
                  <a:pt x="5508070" y="3437835"/>
                </a:cubicBezTo>
                <a:cubicBezTo>
                  <a:pt x="5509568" y="3440049"/>
                  <a:pt x="5510707" y="3442686"/>
                  <a:pt x="5511488" y="3445746"/>
                </a:cubicBezTo>
                <a:cubicBezTo>
                  <a:pt x="5512270" y="3448807"/>
                  <a:pt x="5512660" y="3452844"/>
                  <a:pt x="5512660" y="3457857"/>
                </a:cubicBezTo>
                <a:lnTo>
                  <a:pt x="5512660" y="3509328"/>
                </a:lnTo>
                <a:cubicBezTo>
                  <a:pt x="5512660" y="3509849"/>
                  <a:pt x="5512791" y="3510289"/>
                  <a:pt x="5513051" y="3510647"/>
                </a:cubicBezTo>
                <a:cubicBezTo>
                  <a:pt x="5513312" y="3511005"/>
                  <a:pt x="5513735" y="3511314"/>
                  <a:pt x="5514321" y="3511575"/>
                </a:cubicBezTo>
                <a:cubicBezTo>
                  <a:pt x="5514907" y="3511835"/>
                  <a:pt x="5515721" y="3512031"/>
                  <a:pt x="5516762" y="3512161"/>
                </a:cubicBezTo>
                <a:cubicBezTo>
                  <a:pt x="5517805" y="3512291"/>
                  <a:pt x="5519139" y="3512356"/>
                  <a:pt x="5520767" y="3512356"/>
                </a:cubicBezTo>
                <a:cubicBezTo>
                  <a:pt x="5522330" y="3512356"/>
                  <a:pt x="5523632" y="3512291"/>
                  <a:pt x="5524674" y="3512161"/>
                </a:cubicBezTo>
                <a:cubicBezTo>
                  <a:pt x="5525716" y="3512031"/>
                  <a:pt x="5526529" y="3511835"/>
                  <a:pt x="5527115" y="3511575"/>
                </a:cubicBezTo>
                <a:cubicBezTo>
                  <a:pt x="5527701" y="3511314"/>
                  <a:pt x="5528125" y="3511005"/>
                  <a:pt x="5528385" y="3510647"/>
                </a:cubicBezTo>
                <a:cubicBezTo>
                  <a:pt x="5528646" y="3510289"/>
                  <a:pt x="5528776" y="3509849"/>
                  <a:pt x="5528776" y="3509328"/>
                </a:cubicBezTo>
                <a:lnTo>
                  <a:pt x="5528776" y="3455708"/>
                </a:lnTo>
                <a:cubicBezTo>
                  <a:pt x="5528776" y="3449458"/>
                  <a:pt x="5528238" y="3444102"/>
                  <a:pt x="5527164" y="3439642"/>
                </a:cubicBezTo>
                <a:cubicBezTo>
                  <a:pt x="5526090" y="3435182"/>
                  <a:pt x="5524315" y="3431291"/>
                  <a:pt x="5521841" y="3427971"/>
                </a:cubicBezTo>
                <a:cubicBezTo>
                  <a:pt x="5519367" y="3424650"/>
                  <a:pt x="5516128" y="3421997"/>
                  <a:pt x="5512123" y="3420011"/>
                </a:cubicBezTo>
                <a:cubicBezTo>
                  <a:pt x="5508119" y="3418025"/>
                  <a:pt x="5503187" y="3417032"/>
                  <a:pt x="5497326" y="3417032"/>
                </a:cubicBezTo>
                <a:close/>
                <a:moveTo>
                  <a:pt x="5377362" y="3417032"/>
                </a:moveTo>
                <a:cubicBezTo>
                  <a:pt x="5375473" y="3417032"/>
                  <a:pt x="5373601" y="3417276"/>
                  <a:pt x="5371746" y="3417764"/>
                </a:cubicBezTo>
                <a:cubicBezTo>
                  <a:pt x="5369890" y="3418253"/>
                  <a:pt x="5368018" y="3419132"/>
                  <a:pt x="5366130" y="3420401"/>
                </a:cubicBezTo>
                <a:cubicBezTo>
                  <a:pt x="5364241" y="3421671"/>
                  <a:pt x="5362239" y="3423413"/>
                  <a:pt x="5360123" y="3425627"/>
                </a:cubicBezTo>
                <a:cubicBezTo>
                  <a:pt x="5358007" y="3427840"/>
                  <a:pt x="5355744" y="3430705"/>
                  <a:pt x="5353335" y="3434221"/>
                </a:cubicBezTo>
                <a:lnTo>
                  <a:pt x="5353335" y="3421427"/>
                </a:lnTo>
                <a:cubicBezTo>
                  <a:pt x="5353335" y="3420906"/>
                  <a:pt x="5353221" y="3420466"/>
                  <a:pt x="5352993" y="3420108"/>
                </a:cubicBezTo>
                <a:cubicBezTo>
                  <a:pt x="5352765" y="3419750"/>
                  <a:pt x="5352391" y="3419425"/>
                  <a:pt x="5351870" y="3419132"/>
                </a:cubicBezTo>
                <a:cubicBezTo>
                  <a:pt x="5351349" y="3418839"/>
                  <a:pt x="5350617" y="3418643"/>
                  <a:pt x="5349672" y="3418546"/>
                </a:cubicBezTo>
                <a:cubicBezTo>
                  <a:pt x="5348728" y="3418448"/>
                  <a:pt x="5347540" y="3418399"/>
                  <a:pt x="5346108" y="3418399"/>
                </a:cubicBezTo>
                <a:cubicBezTo>
                  <a:pt x="5344610" y="3418399"/>
                  <a:pt x="5343405" y="3418448"/>
                  <a:pt x="5342494" y="3418546"/>
                </a:cubicBezTo>
                <a:cubicBezTo>
                  <a:pt x="5341582" y="3418643"/>
                  <a:pt x="5340833" y="3418839"/>
                  <a:pt x="5340247" y="3419132"/>
                </a:cubicBezTo>
                <a:cubicBezTo>
                  <a:pt x="5339661" y="3419425"/>
                  <a:pt x="5339271" y="3419750"/>
                  <a:pt x="5339075" y="3420108"/>
                </a:cubicBezTo>
                <a:cubicBezTo>
                  <a:pt x="5338880" y="3420466"/>
                  <a:pt x="5338782" y="3420906"/>
                  <a:pt x="5338782" y="3421427"/>
                </a:cubicBezTo>
                <a:lnTo>
                  <a:pt x="5338782" y="3509328"/>
                </a:lnTo>
                <a:cubicBezTo>
                  <a:pt x="5338782" y="3509849"/>
                  <a:pt x="5338896" y="3510289"/>
                  <a:pt x="5339124" y="3510647"/>
                </a:cubicBezTo>
                <a:cubicBezTo>
                  <a:pt x="5339352" y="3511005"/>
                  <a:pt x="5339775" y="3511314"/>
                  <a:pt x="5340394" y="3511575"/>
                </a:cubicBezTo>
                <a:cubicBezTo>
                  <a:pt x="5341013" y="3511835"/>
                  <a:pt x="5341843" y="3512031"/>
                  <a:pt x="5342885" y="3512161"/>
                </a:cubicBezTo>
                <a:cubicBezTo>
                  <a:pt x="5343926" y="3512291"/>
                  <a:pt x="5345229" y="3512356"/>
                  <a:pt x="5346791" y="3512356"/>
                </a:cubicBezTo>
                <a:cubicBezTo>
                  <a:pt x="5348419" y="3512356"/>
                  <a:pt x="5349754" y="3512291"/>
                  <a:pt x="5350796" y="3512161"/>
                </a:cubicBezTo>
                <a:cubicBezTo>
                  <a:pt x="5351837" y="3512031"/>
                  <a:pt x="5352651" y="3511835"/>
                  <a:pt x="5353237" y="3511575"/>
                </a:cubicBezTo>
                <a:cubicBezTo>
                  <a:pt x="5353823" y="3511314"/>
                  <a:pt x="5354247" y="3511005"/>
                  <a:pt x="5354507" y="3510647"/>
                </a:cubicBezTo>
                <a:cubicBezTo>
                  <a:pt x="5354768" y="3510289"/>
                  <a:pt x="5354898" y="3509849"/>
                  <a:pt x="5354898" y="3509328"/>
                </a:cubicBezTo>
                <a:lnTo>
                  <a:pt x="5354898" y="3451509"/>
                </a:lnTo>
                <a:cubicBezTo>
                  <a:pt x="5357177" y="3447928"/>
                  <a:pt x="5359260" y="3444900"/>
                  <a:pt x="5361149" y="3442426"/>
                </a:cubicBezTo>
                <a:cubicBezTo>
                  <a:pt x="5363037" y="3439951"/>
                  <a:pt x="5364844" y="3437965"/>
                  <a:pt x="5366569" y="3436468"/>
                </a:cubicBezTo>
                <a:cubicBezTo>
                  <a:pt x="5368295" y="3434970"/>
                  <a:pt x="5369939" y="3433896"/>
                  <a:pt x="5371502" y="3433245"/>
                </a:cubicBezTo>
                <a:cubicBezTo>
                  <a:pt x="5373064" y="3432594"/>
                  <a:pt x="5374659" y="3432268"/>
                  <a:pt x="5376287" y="3432268"/>
                </a:cubicBezTo>
                <a:cubicBezTo>
                  <a:pt x="5377655" y="3432268"/>
                  <a:pt x="5378924" y="3432398"/>
                  <a:pt x="5380096" y="3432659"/>
                </a:cubicBezTo>
                <a:cubicBezTo>
                  <a:pt x="5381268" y="3432919"/>
                  <a:pt x="5382326" y="3433196"/>
                  <a:pt x="5383271" y="3433489"/>
                </a:cubicBezTo>
                <a:cubicBezTo>
                  <a:pt x="5384215" y="3433782"/>
                  <a:pt x="5385061" y="3434075"/>
                  <a:pt x="5385810" y="3434368"/>
                </a:cubicBezTo>
                <a:cubicBezTo>
                  <a:pt x="5386559" y="3434661"/>
                  <a:pt x="5387194" y="3434807"/>
                  <a:pt x="5387714" y="3434807"/>
                </a:cubicBezTo>
                <a:cubicBezTo>
                  <a:pt x="5388235" y="3434807"/>
                  <a:pt x="5388642" y="3434661"/>
                  <a:pt x="5388935" y="3434368"/>
                </a:cubicBezTo>
                <a:cubicBezTo>
                  <a:pt x="5389228" y="3434075"/>
                  <a:pt x="5389473" y="3433652"/>
                  <a:pt x="5389668" y="3433098"/>
                </a:cubicBezTo>
                <a:cubicBezTo>
                  <a:pt x="5389863" y="3432545"/>
                  <a:pt x="5389993" y="3431780"/>
                  <a:pt x="5390059" y="3430803"/>
                </a:cubicBezTo>
                <a:cubicBezTo>
                  <a:pt x="5390124" y="3429826"/>
                  <a:pt x="5390156" y="3428622"/>
                  <a:pt x="5390156" y="3427189"/>
                </a:cubicBezTo>
                <a:cubicBezTo>
                  <a:pt x="5390156" y="3425692"/>
                  <a:pt x="5390140" y="3424503"/>
                  <a:pt x="5390107" y="3423625"/>
                </a:cubicBezTo>
                <a:cubicBezTo>
                  <a:pt x="5390075" y="3422745"/>
                  <a:pt x="5390010" y="3422078"/>
                  <a:pt x="5389912" y="3421622"/>
                </a:cubicBezTo>
                <a:cubicBezTo>
                  <a:pt x="5389814" y="3421166"/>
                  <a:pt x="5389700" y="3420792"/>
                  <a:pt x="5389570" y="3420499"/>
                </a:cubicBezTo>
                <a:cubicBezTo>
                  <a:pt x="5389440" y="3420206"/>
                  <a:pt x="5389180" y="3419897"/>
                  <a:pt x="5388789" y="3419571"/>
                </a:cubicBezTo>
                <a:cubicBezTo>
                  <a:pt x="5388398" y="3419246"/>
                  <a:pt x="5387731" y="3418920"/>
                  <a:pt x="5386787" y="3418595"/>
                </a:cubicBezTo>
                <a:cubicBezTo>
                  <a:pt x="5385843" y="3418269"/>
                  <a:pt x="5384784" y="3417976"/>
                  <a:pt x="5383612" y="3417715"/>
                </a:cubicBezTo>
                <a:cubicBezTo>
                  <a:pt x="5382440" y="3417455"/>
                  <a:pt x="5381317" y="3417276"/>
                  <a:pt x="5380243" y="3417178"/>
                </a:cubicBezTo>
                <a:cubicBezTo>
                  <a:pt x="5379168" y="3417081"/>
                  <a:pt x="5378208" y="3417032"/>
                  <a:pt x="5377362" y="3417032"/>
                </a:cubicBezTo>
                <a:close/>
                <a:moveTo>
                  <a:pt x="4908390" y="3417032"/>
                </a:moveTo>
                <a:cubicBezTo>
                  <a:pt x="4901944" y="3417032"/>
                  <a:pt x="4896116" y="3418155"/>
                  <a:pt x="4890907" y="3420401"/>
                </a:cubicBezTo>
                <a:cubicBezTo>
                  <a:pt x="4885698" y="3422648"/>
                  <a:pt x="4881255" y="3425871"/>
                  <a:pt x="4877576" y="3430070"/>
                </a:cubicBezTo>
                <a:cubicBezTo>
                  <a:pt x="4873897" y="3434270"/>
                  <a:pt x="4871081" y="3439382"/>
                  <a:pt x="4869127" y="3445404"/>
                </a:cubicBezTo>
                <a:cubicBezTo>
                  <a:pt x="4867174" y="3451427"/>
                  <a:pt x="4866197" y="3458215"/>
                  <a:pt x="4866197" y="3465768"/>
                </a:cubicBezTo>
                <a:cubicBezTo>
                  <a:pt x="4866197" y="3473712"/>
                  <a:pt x="4867141" y="3480679"/>
                  <a:pt x="4869030" y="3486669"/>
                </a:cubicBezTo>
                <a:cubicBezTo>
                  <a:pt x="4870918" y="3492660"/>
                  <a:pt x="4873718" y="3497641"/>
                  <a:pt x="4877429" y="3501613"/>
                </a:cubicBezTo>
                <a:cubicBezTo>
                  <a:pt x="4881141" y="3505584"/>
                  <a:pt x="4885715" y="3508580"/>
                  <a:pt x="4891152" y="3510598"/>
                </a:cubicBezTo>
                <a:cubicBezTo>
                  <a:pt x="4896589" y="3512617"/>
                  <a:pt x="4902921" y="3513626"/>
                  <a:pt x="4910148" y="3513626"/>
                </a:cubicBezTo>
                <a:cubicBezTo>
                  <a:pt x="4914315" y="3513626"/>
                  <a:pt x="4918238" y="3513317"/>
                  <a:pt x="4921917" y="3512698"/>
                </a:cubicBezTo>
                <a:cubicBezTo>
                  <a:pt x="4925596" y="3512079"/>
                  <a:pt x="4928835" y="3511379"/>
                  <a:pt x="4931635" y="3510598"/>
                </a:cubicBezTo>
                <a:cubicBezTo>
                  <a:pt x="4934435" y="3509817"/>
                  <a:pt x="4936714" y="3509019"/>
                  <a:pt x="4938472" y="3508205"/>
                </a:cubicBezTo>
                <a:cubicBezTo>
                  <a:pt x="4940230" y="3507391"/>
                  <a:pt x="4941288" y="3506805"/>
                  <a:pt x="4941646" y="3506447"/>
                </a:cubicBezTo>
                <a:cubicBezTo>
                  <a:pt x="4942004" y="3506089"/>
                  <a:pt x="4942297" y="3505715"/>
                  <a:pt x="4942525" y="3505324"/>
                </a:cubicBezTo>
                <a:cubicBezTo>
                  <a:pt x="4942753" y="3504933"/>
                  <a:pt x="4942916" y="3504494"/>
                  <a:pt x="4943014" y="3504006"/>
                </a:cubicBezTo>
                <a:cubicBezTo>
                  <a:pt x="4943111" y="3503517"/>
                  <a:pt x="4943193" y="3502964"/>
                  <a:pt x="4943258" y="3502345"/>
                </a:cubicBezTo>
                <a:cubicBezTo>
                  <a:pt x="4943323" y="3501727"/>
                  <a:pt x="4943355" y="3500994"/>
                  <a:pt x="4943355" y="3500148"/>
                </a:cubicBezTo>
                <a:cubicBezTo>
                  <a:pt x="4943355" y="3498976"/>
                  <a:pt x="4943306" y="3497983"/>
                  <a:pt x="4943208" y="3497169"/>
                </a:cubicBezTo>
                <a:cubicBezTo>
                  <a:pt x="4943110" y="3496355"/>
                  <a:pt x="4942963" y="3495720"/>
                  <a:pt x="4942766" y="3495264"/>
                </a:cubicBezTo>
                <a:cubicBezTo>
                  <a:pt x="4942570" y="3494808"/>
                  <a:pt x="4942292" y="3494467"/>
                  <a:pt x="4941932" y="3494239"/>
                </a:cubicBezTo>
                <a:cubicBezTo>
                  <a:pt x="4941573" y="3494011"/>
                  <a:pt x="4941164" y="3493897"/>
                  <a:pt x="4940706" y="3493897"/>
                </a:cubicBezTo>
                <a:cubicBezTo>
                  <a:pt x="4939921" y="3493897"/>
                  <a:pt x="4938759" y="3494239"/>
                  <a:pt x="4937222" y="3494922"/>
                </a:cubicBezTo>
                <a:cubicBezTo>
                  <a:pt x="4935684" y="3495606"/>
                  <a:pt x="4933721" y="3496371"/>
                  <a:pt x="4931332" y="3497218"/>
                </a:cubicBezTo>
                <a:cubicBezTo>
                  <a:pt x="4928944" y="3498064"/>
                  <a:pt x="4926114" y="3498829"/>
                  <a:pt x="4922843" y="3499513"/>
                </a:cubicBezTo>
                <a:cubicBezTo>
                  <a:pt x="4919571" y="3500196"/>
                  <a:pt x="4915842" y="3500538"/>
                  <a:pt x="4911654" y="3500538"/>
                </a:cubicBezTo>
                <a:cubicBezTo>
                  <a:pt x="4906355" y="3500538"/>
                  <a:pt x="4901873" y="3499789"/>
                  <a:pt x="4898209" y="3498292"/>
                </a:cubicBezTo>
                <a:cubicBezTo>
                  <a:pt x="4894545" y="3496794"/>
                  <a:pt x="4891568" y="3494646"/>
                  <a:pt x="4889278" y="3491846"/>
                </a:cubicBezTo>
                <a:cubicBezTo>
                  <a:pt x="4886988" y="3489046"/>
                  <a:pt x="4885352" y="3485693"/>
                  <a:pt x="4884371" y="3481786"/>
                </a:cubicBezTo>
                <a:cubicBezTo>
                  <a:pt x="4883389" y="3477879"/>
                  <a:pt x="4882899" y="3473484"/>
                  <a:pt x="4882899" y="3468601"/>
                </a:cubicBezTo>
                <a:lnTo>
                  <a:pt x="4940787" y="3468601"/>
                </a:lnTo>
                <a:cubicBezTo>
                  <a:pt x="4942423" y="3468601"/>
                  <a:pt x="4943879" y="3468064"/>
                  <a:pt x="4945154" y="3466989"/>
                </a:cubicBezTo>
                <a:cubicBezTo>
                  <a:pt x="4946429" y="3465915"/>
                  <a:pt x="4947067" y="3464108"/>
                  <a:pt x="4947067" y="3461569"/>
                </a:cubicBezTo>
                <a:lnTo>
                  <a:pt x="4947067" y="3458639"/>
                </a:lnTo>
                <a:cubicBezTo>
                  <a:pt x="4947067" y="3452909"/>
                  <a:pt x="4946334" y="3447521"/>
                  <a:pt x="4944869" y="3442474"/>
                </a:cubicBezTo>
                <a:cubicBezTo>
                  <a:pt x="4943404" y="3437428"/>
                  <a:pt x="4941109" y="3433033"/>
                  <a:pt x="4937984" y="3429289"/>
                </a:cubicBezTo>
                <a:cubicBezTo>
                  <a:pt x="4934858" y="3425545"/>
                  <a:pt x="4930870" y="3422566"/>
                  <a:pt x="4926019" y="3420353"/>
                </a:cubicBezTo>
                <a:cubicBezTo>
                  <a:pt x="4921168" y="3418139"/>
                  <a:pt x="4915292" y="3417032"/>
                  <a:pt x="4908390" y="3417032"/>
                </a:cubicBezTo>
                <a:close/>
                <a:moveTo>
                  <a:pt x="4703579" y="3417032"/>
                </a:moveTo>
                <a:cubicBezTo>
                  <a:pt x="4700194" y="3417032"/>
                  <a:pt x="4696840" y="3417341"/>
                  <a:pt x="4693520" y="3417960"/>
                </a:cubicBezTo>
                <a:cubicBezTo>
                  <a:pt x="4690199" y="3418578"/>
                  <a:pt x="4687139" y="3419360"/>
                  <a:pt x="4684339" y="3420304"/>
                </a:cubicBezTo>
                <a:cubicBezTo>
                  <a:pt x="4681539" y="3421248"/>
                  <a:pt x="4679065" y="3422290"/>
                  <a:pt x="4676916" y="3423429"/>
                </a:cubicBezTo>
                <a:cubicBezTo>
                  <a:pt x="4674767" y="3424569"/>
                  <a:pt x="4673253" y="3425562"/>
                  <a:pt x="4672374" y="3426408"/>
                </a:cubicBezTo>
                <a:cubicBezTo>
                  <a:pt x="4671495" y="3427254"/>
                  <a:pt x="4670942" y="3428150"/>
                  <a:pt x="4670714" y="3429094"/>
                </a:cubicBezTo>
                <a:cubicBezTo>
                  <a:pt x="4670486" y="3430038"/>
                  <a:pt x="4670372" y="3431324"/>
                  <a:pt x="4670372" y="3432952"/>
                </a:cubicBezTo>
                <a:cubicBezTo>
                  <a:pt x="4670372" y="3433928"/>
                  <a:pt x="4670437" y="3434824"/>
                  <a:pt x="4670567" y="3435638"/>
                </a:cubicBezTo>
                <a:cubicBezTo>
                  <a:pt x="4670698" y="3436451"/>
                  <a:pt x="4670909" y="3437119"/>
                  <a:pt x="4671202" y="3437640"/>
                </a:cubicBezTo>
                <a:cubicBezTo>
                  <a:pt x="4671495" y="3438161"/>
                  <a:pt x="4671837" y="3438551"/>
                  <a:pt x="4672228" y="3438812"/>
                </a:cubicBezTo>
                <a:cubicBezTo>
                  <a:pt x="4672618" y="3439072"/>
                  <a:pt x="4673074" y="3439202"/>
                  <a:pt x="4673595" y="3439202"/>
                </a:cubicBezTo>
                <a:cubicBezTo>
                  <a:pt x="4674377" y="3439202"/>
                  <a:pt x="4675565" y="3438730"/>
                  <a:pt x="4677160" y="3437786"/>
                </a:cubicBezTo>
                <a:cubicBezTo>
                  <a:pt x="4678755" y="3436842"/>
                  <a:pt x="4680741" y="3435800"/>
                  <a:pt x="4683118" y="3434661"/>
                </a:cubicBezTo>
                <a:cubicBezTo>
                  <a:pt x="4685494" y="3433521"/>
                  <a:pt x="4688262" y="3432480"/>
                  <a:pt x="4691420" y="3431536"/>
                </a:cubicBezTo>
                <a:cubicBezTo>
                  <a:pt x="4694578" y="3430591"/>
                  <a:pt x="4698142" y="3430119"/>
                  <a:pt x="4702114" y="3430119"/>
                </a:cubicBezTo>
                <a:cubicBezTo>
                  <a:pt x="4705826" y="3430119"/>
                  <a:pt x="4708951" y="3430559"/>
                  <a:pt x="4711491" y="3431438"/>
                </a:cubicBezTo>
                <a:cubicBezTo>
                  <a:pt x="4714030" y="3432317"/>
                  <a:pt x="4716097" y="3433619"/>
                  <a:pt x="4717692" y="3435345"/>
                </a:cubicBezTo>
                <a:cubicBezTo>
                  <a:pt x="4719288" y="3437070"/>
                  <a:pt x="4720443" y="3439235"/>
                  <a:pt x="4721160" y="3441840"/>
                </a:cubicBezTo>
                <a:cubicBezTo>
                  <a:pt x="4721876" y="3444444"/>
                  <a:pt x="4722234" y="3447439"/>
                  <a:pt x="4722234" y="3450825"/>
                </a:cubicBezTo>
                <a:lnTo>
                  <a:pt x="4722234" y="3457662"/>
                </a:lnTo>
                <a:lnTo>
                  <a:pt x="4710123" y="3457662"/>
                </a:lnTo>
                <a:cubicBezTo>
                  <a:pt x="4703286" y="3457662"/>
                  <a:pt x="4697133" y="3458264"/>
                  <a:pt x="4691664" y="3459469"/>
                </a:cubicBezTo>
                <a:cubicBezTo>
                  <a:pt x="4686194" y="3460673"/>
                  <a:pt x="4681571" y="3462480"/>
                  <a:pt x="4677795" y="3464889"/>
                </a:cubicBezTo>
                <a:cubicBezTo>
                  <a:pt x="4674018" y="3467298"/>
                  <a:pt x="4671121" y="3470326"/>
                  <a:pt x="4669102" y="3473972"/>
                </a:cubicBezTo>
                <a:cubicBezTo>
                  <a:pt x="4667084" y="3477619"/>
                  <a:pt x="4666075" y="3481916"/>
                  <a:pt x="4666075" y="3486865"/>
                </a:cubicBezTo>
                <a:cubicBezTo>
                  <a:pt x="4666075" y="3491097"/>
                  <a:pt x="4666807" y="3494874"/>
                  <a:pt x="4668272" y="3498194"/>
                </a:cubicBezTo>
                <a:cubicBezTo>
                  <a:pt x="4669737" y="3501515"/>
                  <a:pt x="4671788" y="3504315"/>
                  <a:pt x="4674425" y="3506594"/>
                </a:cubicBezTo>
                <a:cubicBezTo>
                  <a:pt x="4677062" y="3508873"/>
                  <a:pt x="4680253" y="3510614"/>
                  <a:pt x="4683997" y="3511819"/>
                </a:cubicBezTo>
                <a:cubicBezTo>
                  <a:pt x="4687741" y="3513024"/>
                  <a:pt x="4691924" y="3513626"/>
                  <a:pt x="4696547" y="3513626"/>
                </a:cubicBezTo>
                <a:cubicBezTo>
                  <a:pt x="4701821" y="3513626"/>
                  <a:pt x="4706819" y="3512486"/>
                  <a:pt x="4711539" y="3510207"/>
                </a:cubicBezTo>
                <a:cubicBezTo>
                  <a:pt x="4716260" y="3507929"/>
                  <a:pt x="4720541" y="3504738"/>
                  <a:pt x="4724383" y="3500636"/>
                </a:cubicBezTo>
                <a:lnTo>
                  <a:pt x="4724383" y="3509426"/>
                </a:lnTo>
                <a:cubicBezTo>
                  <a:pt x="4724383" y="3510207"/>
                  <a:pt x="4724611" y="3510793"/>
                  <a:pt x="4725066" y="3511184"/>
                </a:cubicBezTo>
                <a:cubicBezTo>
                  <a:pt x="4725522" y="3511575"/>
                  <a:pt x="4726255" y="3511868"/>
                  <a:pt x="4727264" y="3512063"/>
                </a:cubicBezTo>
                <a:cubicBezTo>
                  <a:pt x="4728273" y="3512258"/>
                  <a:pt x="4729624" y="3512356"/>
                  <a:pt x="4731317" y="3512356"/>
                </a:cubicBezTo>
                <a:cubicBezTo>
                  <a:pt x="4733075" y="3512356"/>
                  <a:pt x="4734410" y="3512258"/>
                  <a:pt x="4735322" y="3512063"/>
                </a:cubicBezTo>
                <a:cubicBezTo>
                  <a:pt x="4736233" y="3511868"/>
                  <a:pt x="4736949" y="3511575"/>
                  <a:pt x="4737470" y="3511184"/>
                </a:cubicBezTo>
                <a:cubicBezTo>
                  <a:pt x="4737991" y="3510793"/>
                  <a:pt x="4738252" y="3510207"/>
                  <a:pt x="4738252" y="3509426"/>
                </a:cubicBezTo>
                <a:lnTo>
                  <a:pt x="4738252" y="3450141"/>
                </a:lnTo>
                <a:cubicBezTo>
                  <a:pt x="4738252" y="3444672"/>
                  <a:pt x="4737633" y="3439886"/>
                  <a:pt x="4736396" y="3435784"/>
                </a:cubicBezTo>
                <a:cubicBezTo>
                  <a:pt x="4735159" y="3431682"/>
                  <a:pt x="4733173" y="3428247"/>
                  <a:pt x="4730438" y="3425480"/>
                </a:cubicBezTo>
                <a:cubicBezTo>
                  <a:pt x="4727703" y="3422713"/>
                  <a:pt x="4724122" y="3420613"/>
                  <a:pt x="4719695" y="3419181"/>
                </a:cubicBezTo>
                <a:cubicBezTo>
                  <a:pt x="4715267" y="3417748"/>
                  <a:pt x="4709895" y="3417032"/>
                  <a:pt x="4703579" y="3417032"/>
                </a:cubicBezTo>
                <a:close/>
                <a:moveTo>
                  <a:pt x="4643936" y="3417032"/>
                </a:moveTo>
                <a:cubicBezTo>
                  <a:pt x="4642048" y="3417032"/>
                  <a:pt x="4640176" y="3417276"/>
                  <a:pt x="4638321" y="3417764"/>
                </a:cubicBezTo>
                <a:cubicBezTo>
                  <a:pt x="4636465" y="3418253"/>
                  <a:pt x="4634593" y="3419132"/>
                  <a:pt x="4632705" y="3420401"/>
                </a:cubicBezTo>
                <a:cubicBezTo>
                  <a:pt x="4630816" y="3421671"/>
                  <a:pt x="4628814" y="3423413"/>
                  <a:pt x="4626698" y="3425627"/>
                </a:cubicBezTo>
                <a:cubicBezTo>
                  <a:pt x="4624582" y="3427840"/>
                  <a:pt x="4622319" y="3430705"/>
                  <a:pt x="4619910" y="3434221"/>
                </a:cubicBezTo>
                <a:lnTo>
                  <a:pt x="4619910" y="3421427"/>
                </a:lnTo>
                <a:cubicBezTo>
                  <a:pt x="4619910" y="3420906"/>
                  <a:pt x="4619796" y="3420466"/>
                  <a:pt x="4619568" y="3420108"/>
                </a:cubicBezTo>
                <a:cubicBezTo>
                  <a:pt x="4619340" y="3419750"/>
                  <a:pt x="4618966" y="3419425"/>
                  <a:pt x="4618445" y="3419132"/>
                </a:cubicBezTo>
                <a:cubicBezTo>
                  <a:pt x="4617924" y="3418839"/>
                  <a:pt x="4617192" y="3418643"/>
                  <a:pt x="4616247" y="3418546"/>
                </a:cubicBezTo>
                <a:cubicBezTo>
                  <a:pt x="4615303" y="3418448"/>
                  <a:pt x="4614115" y="3418399"/>
                  <a:pt x="4612683" y="3418399"/>
                </a:cubicBezTo>
                <a:cubicBezTo>
                  <a:pt x="4611185" y="3418399"/>
                  <a:pt x="4609980" y="3418448"/>
                  <a:pt x="4609069" y="3418546"/>
                </a:cubicBezTo>
                <a:cubicBezTo>
                  <a:pt x="4608157" y="3418643"/>
                  <a:pt x="4607408" y="3418839"/>
                  <a:pt x="4606822" y="3419132"/>
                </a:cubicBezTo>
                <a:cubicBezTo>
                  <a:pt x="4606236" y="3419425"/>
                  <a:pt x="4605846" y="3419750"/>
                  <a:pt x="4605650" y="3420108"/>
                </a:cubicBezTo>
                <a:cubicBezTo>
                  <a:pt x="4605455" y="3420466"/>
                  <a:pt x="4605357" y="3420906"/>
                  <a:pt x="4605357" y="3421427"/>
                </a:cubicBezTo>
                <a:lnTo>
                  <a:pt x="4605357" y="3509328"/>
                </a:lnTo>
                <a:cubicBezTo>
                  <a:pt x="4605357" y="3509849"/>
                  <a:pt x="4605471" y="3510289"/>
                  <a:pt x="4605699" y="3510647"/>
                </a:cubicBezTo>
                <a:cubicBezTo>
                  <a:pt x="4605927" y="3511005"/>
                  <a:pt x="4606350" y="3511314"/>
                  <a:pt x="4606969" y="3511575"/>
                </a:cubicBezTo>
                <a:cubicBezTo>
                  <a:pt x="4607588" y="3511835"/>
                  <a:pt x="4608418" y="3512031"/>
                  <a:pt x="4609460" y="3512161"/>
                </a:cubicBezTo>
                <a:cubicBezTo>
                  <a:pt x="4610501" y="3512291"/>
                  <a:pt x="4611804" y="3512356"/>
                  <a:pt x="4613366" y="3512356"/>
                </a:cubicBezTo>
                <a:cubicBezTo>
                  <a:pt x="4614994" y="3512356"/>
                  <a:pt x="4616329" y="3512291"/>
                  <a:pt x="4617371" y="3512161"/>
                </a:cubicBezTo>
                <a:cubicBezTo>
                  <a:pt x="4618412" y="3512031"/>
                  <a:pt x="4619226" y="3511835"/>
                  <a:pt x="4619812" y="3511575"/>
                </a:cubicBezTo>
                <a:cubicBezTo>
                  <a:pt x="4620398" y="3511314"/>
                  <a:pt x="4620822" y="3511005"/>
                  <a:pt x="4621082" y="3510647"/>
                </a:cubicBezTo>
                <a:cubicBezTo>
                  <a:pt x="4621343" y="3510289"/>
                  <a:pt x="4621473" y="3509849"/>
                  <a:pt x="4621473" y="3509328"/>
                </a:cubicBezTo>
                <a:lnTo>
                  <a:pt x="4621473" y="3451509"/>
                </a:lnTo>
                <a:cubicBezTo>
                  <a:pt x="4623752" y="3447928"/>
                  <a:pt x="4625835" y="3444900"/>
                  <a:pt x="4627724" y="3442426"/>
                </a:cubicBezTo>
                <a:cubicBezTo>
                  <a:pt x="4629612" y="3439951"/>
                  <a:pt x="4631419" y="3437965"/>
                  <a:pt x="4633144" y="3436468"/>
                </a:cubicBezTo>
                <a:cubicBezTo>
                  <a:pt x="4634870" y="3434970"/>
                  <a:pt x="4636514" y="3433896"/>
                  <a:pt x="4638076" y="3433245"/>
                </a:cubicBezTo>
                <a:cubicBezTo>
                  <a:pt x="4639639" y="3432594"/>
                  <a:pt x="4641234" y="3432268"/>
                  <a:pt x="4642862" y="3432268"/>
                </a:cubicBezTo>
                <a:cubicBezTo>
                  <a:pt x="4644230" y="3432268"/>
                  <a:pt x="4645499" y="3432398"/>
                  <a:pt x="4646671" y="3432659"/>
                </a:cubicBezTo>
                <a:cubicBezTo>
                  <a:pt x="4647843" y="3432919"/>
                  <a:pt x="4648901" y="3433196"/>
                  <a:pt x="4649845" y="3433489"/>
                </a:cubicBezTo>
                <a:cubicBezTo>
                  <a:pt x="4650790" y="3433782"/>
                  <a:pt x="4651636" y="3434075"/>
                  <a:pt x="4652385" y="3434368"/>
                </a:cubicBezTo>
                <a:cubicBezTo>
                  <a:pt x="4653134" y="3434661"/>
                  <a:pt x="4653768" y="3434807"/>
                  <a:pt x="4654289" y="3434807"/>
                </a:cubicBezTo>
                <a:cubicBezTo>
                  <a:pt x="4654810" y="3434807"/>
                  <a:pt x="4655217" y="3434661"/>
                  <a:pt x="4655510" y="3434368"/>
                </a:cubicBezTo>
                <a:cubicBezTo>
                  <a:pt x="4655803" y="3434075"/>
                  <a:pt x="4656047" y="3433652"/>
                  <a:pt x="4656243" y="3433098"/>
                </a:cubicBezTo>
                <a:cubicBezTo>
                  <a:pt x="4656438" y="3432545"/>
                  <a:pt x="4656568" y="3431780"/>
                  <a:pt x="4656633" y="3430803"/>
                </a:cubicBezTo>
                <a:cubicBezTo>
                  <a:pt x="4656699" y="3429826"/>
                  <a:pt x="4656731" y="3428622"/>
                  <a:pt x="4656731" y="3427189"/>
                </a:cubicBezTo>
                <a:cubicBezTo>
                  <a:pt x="4656731" y="3425692"/>
                  <a:pt x="4656715" y="3424503"/>
                  <a:pt x="4656682" y="3423625"/>
                </a:cubicBezTo>
                <a:cubicBezTo>
                  <a:pt x="4656650" y="3422745"/>
                  <a:pt x="4656585" y="3422078"/>
                  <a:pt x="4656487" y="3421622"/>
                </a:cubicBezTo>
                <a:cubicBezTo>
                  <a:pt x="4656389" y="3421166"/>
                  <a:pt x="4656275" y="3420792"/>
                  <a:pt x="4656145" y="3420499"/>
                </a:cubicBezTo>
                <a:cubicBezTo>
                  <a:pt x="4656015" y="3420206"/>
                  <a:pt x="4655754" y="3419897"/>
                  <a:pt x="4655364" y="3419571"/>
                </a:cubicBezTo>
                <a:cubicBezTo>
                  <a:pt x="4654973" y="3419246"/>
                  <a:pt x="4654306" y="3418920"/>
                  <a:pt x="4653362" y="3418595"/>
                </a:cubicBezTo>
                <a:cubicBezTo>
                  <a:pt x="4652417" y="3418269"/>
                  <a:pt x="4651359" y="3417976"/>
                  <a:pt x="4650187" y="3417715"/>
                </a:cubicBezTo>
                <a:cubicBezTo>
                  <a:pt x="4649015" y="3417455"/>
                  <a:pt x="4647892" y="3417276"/>
                  <a:pt x="4646818" y="3417178"/>
                </a:cubicBezTo>
                <a:cubicBezTo>
                  <a:pt x="4645743" y="3417081"/>
                  <a:pt x="4644783" y="3417032"/>
                  <a:pt x="4643936" y="3417032"/>
                </a:cubicBezTo>
                <a:close/>
                <a:moveTo>
                  <a:pt x="4243984" y="3417032"/>
                </a:moveTo>
                <a:cubicBezTo>
                  <a:pt x="4236496" y="3417032"/>
                  <a:pt x="4229953" y="3418236"/>
                  <a:pt x="4224353" y="3420646"/>
                </a:cubicBezTo>
                <a:cubicBezTo>
                  <a:pt x="4218753" y="3423055"/>
                  <a:pt x="4214081" y="3426441"/>
                  <a:pt x="4210337" y="3430803"/>
                </a:cubicBezTo>
                <a:cubicBezTo>
                  <a:pt x="4206593" y="3435166"/>
                  <a:pt x="4203794" y="3440358"/>
                  <a:pt x="4201938" y="3446381"/>
                </a:cubicBezTo>
                <a:cubicBezTo>
                  <a:pt x="4200082" y="3452404"/>
                  <a:pt x="4199154" y="3458997"/>
                  <a:pt x="4199154" y="3466159"/>
                </a:cubicBezTo>
                <a:cubicBezTo>
                  <a:pt x="4199154" y="3473582"/>
                  <a:pt x="4200033" y="3480223"/>
                  <a:pt x="4201791" y="3486083"/>
                </a:cubicBezTo>
                <a:cubicBezTo>
                  <a:pt x="4203549" y="3491943"/>
                  <a:pt x="4206219" y="3496925"/>
                  <a:pt x="4209800" y="3501027"/>
                </a:cubicBezTo>
                <a:cubicBezTo>
                  <a:pt x="4213381" y="3505129"/>
                  <a:pt x="4217858" y="3508254"/>
                  <a:pt x="4223230" y="3510403"/>
                </a:cubicBezTo>
                <a:cubicBezTo>
                  <a:pt x="4228601" y="3512552"/>
                  <a:pt x="4234901" y="3513626"/>
                  <a:pt x="4242128" y="3513626"/>
                </a:cubicBezTo>
                <a:cubicBezTo>
                  <a:pt x="4249551" y="3513626"/>
                  <a:pt x="4256079" y="3512405"/>
                  <a:pt x="4261711" y="3509963"/>
                </a:cubicBezTo>
                <a:cubicBezTo>
                  <a:pt x="4267343" y="3507522"/>
                  <a:pt x="4272031" y="3504119"/>
                  <a:pt x="4275775" y="3499757"/>
                </a:cubicBezTo>
                <a:cubicBezTo>
                  <a:pt x="4279519" y="3495394"/>
                  <a:pt x="4282335" y="3490202"/>
                  <a:pt x="4284224" y="3484179"/>
                </a:cubicBezTo>
                <a:cubicBezTo>
                  <a:pt x="4286112" y="3478156"/>
                  <a:pt x="4287056" y="3471563"/>
                  <a:pt x="4287056" y="3464401"/>
                </a:cubicBezTo>
                <a:cubicBezTo>
                  <a:pt x="4287056" y="3457043"/>
                  <a:pt x="4286161" y="3450434"/>
                  <a:pt x="4284370" y="3444574"/>
                </a:cubicBezTo>
                <a:cubicBezTo>
                  <a:pt x="4282579" y="3438714"/>
                  <a:pt x="4279894" y="3433733"/>
                  <a:pt x="4276312" y="3429631"/>
                </a:cubicBezTo>
                <a:cubicBezTo>
                  <a:pt x="4272731" y="3425529"/>
                  <a:pt x="4268255" y="3422404"/>
                  <a:pt x="4262883" y="3420255"/>
                </a:cubicBezTo>
                <a:cubicBezTo>
                  <a:pt x="4257511" y="3418106"/>
                  <a:pt x="4251212" y="3417032"/>
                  <a:pt x="4243984" y="3417032"/>
                </a:cubicBezTo>
                <a:close/>
                <a:moveTo>
                  <a:pt x="4089584" y="3417032"/>
                </a:moveTo>
                <a:cubicBezTo>
                  <a:pt x="4084245" y="3417032"/>
                  <a:pt x="4079573" y="3417748"/>
                  <a:pt x="4075569" y="3419181"/>
                </a:cubicBezTo>
                <a:cubicBezTo>
                  <a:pt x="4071564" y="3420613"/>
                  <a:pt x="4068227" y="3422518"/>
                  <a:pt x="4065558" y="3424894"/>
                </a:cubicBezTo>
                <a:cubicBezTo>
                  <a:pt x="4062888" y="3427271"/>
                  <a:pt x="4060886" y="3430038"/>
                  <a:pt x="4059551" y="3433196"/>
                </a:cubicBezTo>
                <a:cubicBezTo>
                  <a:pt x="4058217" y="3436354"/>
                  <a:pt x="4057549" y="3439658"/>
                  <a:pt x="4057549" y="3443109"/>
                </a:cubicBezTo>
                <a:cubicBezTo>
                  <a:pt x="4057549" y="3447016"/>
                  <a:pt x="4058184" y="3450369"/>
                  <a:pt x="4059454" y="3453169"/>
                </a:cubicBezTo>
                <a:cubicBezTo>
                  <a:pt x="4060723" y="3455969"/>
                  <a:pt x="4062400" y="3458378"/>
                  <a:pt x="4064483" y="3460397"/>
                </a:cubicBezTo>
                <a:cubicBezTo>
                  <a:pt x="4066567" y="3462415"/>
                  <a:pt x="4068927" y="3464124"/>
                  <a:pt x="4071564" y="3465524"/>
                </a:cubicBezTo>
                <a:cubicBezTo>
                  <a:pt x="4074202" y="3466924"/>
                  <a:pt x="4076904" y="3468177"/>
                  <a:pt x="4079671" y="3469284"/>
                </a:cubicBezTo>
                <a:cubicBezTo>
                  <a:pt x="4082438" y="3470391"/>
                  <a:pt x="4085124" y="3471449"/>
                  <a:pt x="4087729" y="3472459"/>
                </a:cubicBezTo>
                <a:cubicBezTo>
                  <a:pt x="4090333" y="3473468"/>
                  <a:pt x="4092677" y="3474624"/>
                  <a:pt x="4094761" y="3475926"/>
                </a:cubicBezTo>
                <a:cubicBezTo>
                  <a:pt x="4096845" y="3477228"/>
                  <a:pt x="4098521" y="3478726"/>
                  <a:pt x="4099791" y="3480419"/>
                </a:cubicBezTo>
                <a:cubicBezTo>
                  <a:pt x="4101060" y="3482111"/>
                  <a:pt x="4101695" y="3484195"/>
                  <a:pt x="4101695" y="3486669"/>
                </a:cubicBezTo>
                <a:cubicBezTo>
                  <a:pt x="4101695" y="3489079"/>
                  <a:pt x="4101256" y="3491162"/>
                  <a:pt x="4100377" y="3492920"/>
                </a:cubicBezTo>
                <a:cubicBezTo>
                  <a:pt x="4099498" y="3494678"/>
                  <a:pt x="4098244" y="3496127"/>
                  <a:pt x="4096616" y="3497266"/>
                </a:cubicBezTo>
                <a:cubicBezTo>
                  <a:pt x="4094989" y="3498406"/>
                  <a:pt x="4093068" y="3499269"/>
                  <a:pt x="4090854" y="3499855"/>
                </a:cubicBezTo>
                <a:cubicBezTo>
                  <a:pt x="4088640" y="3500441"/>
                  <a:pt x="4086166" y="3500734"/>
                  <a:pt x="4083431" y="3500734"/>
                </a:cubicBezTo>
                <a:cubicBezTo>
                  <a:pt x="4079785" y="3500734"/>
                  <a:pt x="4076562" y="3500294"/>
                  <a:pt x="4073762" y="3499415"/>
                </a:cubicBezTo>
                <a:cubicBezTo>
                  <a:pt x="4070962" y="3498536"/>
                  <a:pt x="4068537" y="3497576"/>
                  <a:pt x="4066486" y="3496534"/>
                </a:cubicBezTo>
                <a:cubicBezTo>
                  <a:pt x="4064435" y="3495492"/>
                  <a:pt x="4062709" y="3494532"/>
                  <a:pt x="4061309" y="3493653"/>
                </a:cubicBezTo>
                <a:cubicBezTo>
                  <a:pt x="4059909" y="3492774"/>
                  <a:pt x="4058852" y="3492334"/>
                  <a:pt x="4058135" y="3492334"/>
                </a:cubicBezTo>
                <a:cubicBezTo>
                  <a:pt x="4057679" y="3492334"/>
                  <a:pt x="4057272" y="3492448"/>
                  <a:pt x="4056914" y="3492676"/>
                </a:cubicBezTo>
                <a:cubicBezTo>
                  <a:pt x="4056556" y="3492904"/>
                  <a:pt x="4056279" y="3493278"/>
                  <a:pt x="4056084" y="3493799"/>
                </a:cubicBezTo>
                <a:cubicBezTo>
                  <a:pt x="4055889" y="3494320"/>
                  <a:pt x="4055726" y="3495004"/>
                  <a:pt x="4055596" y="3495850"/>
                </a:cubicBezTo>
                <a:cubicBezTo>
                  <a:pt x="4055465" y="3496697"/>
                  <a:pt x="4055400" y="3497738"/>
                  <a:pt x="4055400" y="3498976"/>
                </a:cubicBezTo>
                <a:cubicBezTo>
                  <a:pt x="4055400" y="3500994"/>
                  <a:pt x="4055563" y="3502589"/>
                  <a:pt x="4055889" y="3503761"/>
                </a:cubicBezTo>
                <a:cubicBezTo>
                  <a:pt x="4056215" y="3504933"/>
                  <a:pt x="4056735" y="3505845"/>
                  <a:pt x="4057451" y="3506496"/>
                </a:cubicBezTo>
                <a:cubicBezTo>
                  <a:pt x="4058168" y="3507147"/>
                  <a:pt x="4059307" y="3507880"/>
                  <a:pt x="4060870" y="3508694"/>
                </a:cubicBezTo>
                <a:cubicBezTo>
                  <a:pt x="4062432" y="3509508"/>
                  <a:pt x="4064337" y="3510289"/>
                  <a:pt x="4066583" y="3511038"/>
                </a:cubicBezTo>
                <a:cubicBezTo>
                  <a:pt x="4068830" y="3511786"/>
                  <a:pt x="4071369" y="3512405"/>
                  <a:pt x="4074202" y="3512893"/>
                </a:cubicBezTo>
                <a:cubicBezTo>
                  <a:pt x="4077034" y="3513382"/>
                  <a:pt x="4080013" y="3513626"/>
                  <a:pt x="4083138" y="3513626"/>
                </a:cubicBezTo>
                <a:cubicBezTo>
                  <a:pt x="4088217" y="3513626"/>
                  <a:pt x="4092872" y="3513007"/>
                  <a:pt x="4097105" y="3511770"/>
                </a:cubicBezTo>
                <a:cubicBezTo>
                  <a:pt x="4101337" y="3510533"/>
                  <a:pt x="4104983" y="3508710"/>
                  <a:pt x="4108044" y="3506301"/>
                </a:cubicBezTo>
                <a:cubicBezTo>
                  <a:pt x="4111104" y="3503892"/>
                  <a:pt x="4113464" y="3500929"/>
                  <a:pt x="4115125" y="3497413"/>
                </a:cubicBezTo>
                <a:cubicBezTo>
                  <a:pt x="4116785" y="3493897"/>
                  <a:pt x="4117615" y="3489892"/>
                  <a:pt x="4117615" y="3485400"/>
                </a:cubicBezTo>
                <a:cubicBezTo>
                  <a:pt x="4117615" y="3481623"/>
                  <a:pt x="4116980" y="3478368"/>
                  <a:pt x="4115711" y="3475633"/>
                </a:cubicBezTo>
                <a:cubicBezTo>
                  <a:pt x="4114441" y="3472898"/>
                  <a:pt x="4112765" y="3470554"/>
                  <a:pt x="4110681" y="3468601"/>
                </a:cubicBezTo>
                <a:cubicBezTo>
                  <a:pt x="4108597" y="3466647"/>
                  <a:pt x="4106204" y="3464987"/>
                  <a:pt x="4103502" y="3463620"/>
                </a:cubicBezTo>
                <a:cubicBezTo>
                  <a:pt x="4100800" y="3462252"/>
                  <a:pt x="4098065" y="3461015"/>
                  <a:pt x="4095298" y="3459908"/>
                </a:cubicBezTo>
                <a:cubicBezTo>
                  <a:pt x="4092531" y="3458801"/>
                  <a:pt x="4089812" y="3457727"/>
                  <a:pt x="4087143" y="3456685"/>
                </a:cubicBezTo>
                <a:cubicBezTo>
                  <a:pt x="4084473" y="3455643"/>
                  <a:pt x="4082096" y="3454471"/>
                  <a:pt x="4080013" y="3453169"/>
                </a:cubicBezTo>
                <a:cubicBezTo>
                  <a:pt x="4077929" y="3451867"/>
                  <a:pt x="4076237" y="3450353"/>
                  <a:pt x="4074934" y="3448627"/>
                </a:cubicBezTo>
                <a:cubicBezTo>
                  <a:pt x="4073632" y="3446902"/>
                  <a:pt x="4072981" y="3444770"/>
                  <a:pt x="4072981" y="3442230"/>
                </a:cubicBezTo>
                <a:cubicBezTo>
                  <a:pt x="4072981" y="3440407"/>
                  <a:pt x="4073322" y="3438714"/>
                  <a:pt x="4074006" y="3437151"/>
                </a:cubicBezTo>
                <a:cubicBezTo>
                  <a:pt x="4074690" y="3435589"/>
                  <a:pt x="4075699" y="3434238"/>
                  <a:pt x="4077034" y="3433098"/>
                </a:cubicBezTo>
                <a:cubicBezTo>
                  <a:pt x="4078369" y="3431959"/>
                  <a:pt x="4080078" y="3431080"/>
                  <a:pt x="4082161" y="3430461"/>
                </a:cubicBezTo>
                <a:cubicBezTo>
                  <a:pt x="4084245" y="3429843"/>
                  <a:pt x="4086654" y="3429533"/>
                  <a:pt x="4089389" y="3429533"/>
                </a:cubicBezTo>
                <a:cubicBezTo>
                  <a:pt x="4092450" y="3429533"/>
                  <a:pt x="4095168" y="3429891"/>
                  <a:pt x="4097544" y="3430608"/>
                </a:cubicBezTo>
                <a:cubicBezTo>
                  <a:pt x="4099921" y="3431324"/>
                  <a:pt x="4101988" y="3432089"/>
                  <a:pt x="4103746" y="3432903"/>
                </a:cubicBezTo>
                <a:cubicBezTo>
                  <a:pt x="4105504" y="3433717"/>
                  <a:pt x="4106937" y="3434482"/>
                  <a:pt x="4108044" y="3435198"/>
                </a:cubicBezTo>
                <a:cubicBezTo>
                  <a:pt x="4109151" y="3435914"/>
                  <a:pt x="4109997" y="3436272"/>
                  <a:pt x="4110583" y="3436272"/>
                </a:cubicBezTo>
                <a:cubicBezTo>
                  <a:pt x="4110974" y="3436272"/>
                  <a:pt x="4111332" y="3436158"/>
                  <a:pt x="4111657" y="3435931"/>
                </a:cubicBezTo>
                <a:cubicBezTo>
                  <a:pt x="4111983" y="3435703"/>
                  <a:pt x="4112260" y="3435328"/>
                  <a:pt x="4112488" y="3434807"/>
                </a:cubicBezTo>
                <a:cubicBezTo>
                  <a:pt x="4112715" y="3434287"/>
                  <a:pt x="4112878" y="3433619"/>
                  <a:pt x="4112976" y="3432805"/>
                </a:cubicBezTo>
                <a:cubicBezTo>
                  <a:pt x="4113074" y="3431991"/>
                  <a:pt x="4113122" y="3431031"/>
                  <a:pt x="4113122" y="3429924"/>
                </a:cubicBezTo>
                <a:cubicBezTo>
                  <a:pt x="4113122" y="3428882"/>
                  <a:pt x="4113074" y="3428003"/>
                  <a:pt x="4112976" y="3427287"/>
                </a:cubicBezTo>
                <a:cubicBezTo>
                  <a:pt x="4112878" y="3426571"/>
                  <a:pt x="4112781" y="3425968"/>
                  <a:pt x="4112683" y="3425480"/>
                </a:cubicBezTo>
                <a:cubicBezTo>
                  <a:pt x="4112585" y="3424992"/>
                  <a:pt x="4112423" y="3424552"/>
                  <a:pt x="4112195" y="3424162"/>
                </a:cubicBezTo>
                <a:cubicBezTo>
                  <a:pt x="4111967" y="3423771"/>
                  <a:pt x="4111511" y="3423315"/>
                  <a:pt x="4110827" y="3422794"/>
                </a:cubicBezTo>
                <a:cubicBezTo>
                  <a:pt x="4110143" y="3422273"/>
                  <a:pt x="4109134" y="3421671"/>
                  <a:pt x="4107799" y="3420987"/>
                </a:cubicBezTo>
                <a:cubicBezTo>
                  <a:pt x="4106465" y="3420304"/>
                  <a:pt x="4104853" y="3419669"/>
                  <a:pt x="4102965" y="3419083"/>
                </a:cubicBezTo>
                <a:cubicBezTo>
                  <a:pt x="4101077" y="3418497"/>
                  <a:pt x="4098960" y="3418009"/>
                  <a:pt x="4096616" y="3417618"/>
                </a:cubicBezTo>
                <a:cubicBezTo>
                  <a:pt x="4094272" y="3417227"/>
                  <a:pt x="4091928" y="3417032"/>
                  <a:pt x="4089584" y="3417032"/>
                </a:cubicBezTo>
                <a:close/>
                <a:moveTo>
                  <a:pt x="3951104" y="3417032"/>
                </a:moveTo>
                <a:cubicBezTo>
                  <a:pt x="3947719" y="3417032"/>
                  <a:pt x="3944365" y="3417341"/>
                  <a:pt x="3941045" y="3417960"/>
                </a:cubicBezTo>
                <a:cubicBezTo>
                  <a:pt x="3937724" y="3418578"/>
                  <a:pt x="3934664" y="3419360"/>
                  <a:pt x="3931864" y="3420304"/>
                </a:cubicBezTo>
                <a:cubicBezTo>
                  <a:pt x="3929064" y="3421248"/>
                  <a:pt x="3926590" y="3422290"/>
                  <a:pt x="3924441" y="3423429"/>
                </a:cubicBezTo>
                <a:cubicBezTo>
                  <a:pt x="3922292" y="3424569"/>
                  <a:pt x="3920778" y="3425562"/>
                  <a:pt x="3919899" y="3426408"/>
                </a:cubicBezTo>
                <a:cubicBezTo>
                  <a:pt x="3919020" y="3427254"/>
                  <a:pt x="3918467" y="3428150"/>
                  <a:pt x="3918239" y="3429094"/>
                </a:cubicBezTo>
                <a:cubicBezTo>
                  <a:pt x="3918011" y="3430038"/>
                  <a:pt x="3917897" y="3431324"/>
                  <a:pt x="3917897" y="3432952"/>
                </a:cubicBezTo>
                <a:cubicBezTo>
                  <a:pt x="3917897" y="3433928"/>
                  <a:pt x="3917962" y="3434824"/>
                  <a:pt x="3918092" y="3435638"/>
                </a:cubicBezTo>
                <a:cubicBezTo>
                  <a:pt x="3918223" y="3436451"/>
                  <a:pt x="3918434" y="3437119"/>
                  <a:pt x="3918727" y="3437640"/>
                </a:cubicBezTo>
                <a:cubicBezTo>
                  <a:pt x="3919020" y="3438161"/>
                  <a:pt x="3919362" y="3438551"/>
                  <a:pt x="3919753" y="3438812"/>
                </a:cubicBezTo>
                <a:cubicBezTo>
                  <a:pt x="3920143" y="3439072"/>
                  <a:pt x="3920599" y="3439202"/>
                  <a:pt x="3921120" y="3439202"/>
                </a:cubicBezTo>
                <a:cubicBezTo>
                  <a:pt x="3921902" y="3439202"/>
                  <a:pt x="3923090" y="3438730"/>
                  <a:pt x="3924685" y="3437786"/>
                </a:cubicBezTo>
                <a:cubicBezTo>
                  <a:pt x="3926280" y="3436842"/>
                  <a:pt x="3928266" y="3435800"/>
                  <a:pt x="3930643" y="3434661"/>
                </a:cubicBezTo>
                <a:cubicBezTo>
                  <a:pt x="3933019" y="3433521"/>
                  <a:pt x="3935787" y="3432480"/>
                  <a:pt x="3938945" y="3431536"/>
                </a:cubicBezTo>
                <a:cubicBezTo>
                  <a:pt x="3942103" y="3430591"/>
                  <a:pt x="3945667" y="3430119"/>
                  <a:pt x="3949639" y="3430119"/>
                </a:cubicBezTo>
                <a:cubicBezTo>
                  <a:pt x="3953351" y="3430119"/>
                  <a:pt x="3956476" y="3430559"/>
                  <a:pt x="3959016" y="3431438"/>
                </a:cubicBezTo>
                <a:cubicBezTo>
                  <a:pt x="3961555" y="3432317"/>
                  <a:pt x="3963622" y="3433619"/>
                  <a:pt x="3965217" y="3435345"/>
                </a:cubicBezTo>
                <a:cubicBezTo>
                  <a:pt x="3966813" y="3437070"/>
                  <a:pt x="3967968" y="3439235"/>
                  <a:pt x="3968685" y="3441840"/>
                </a:cubicBezTo>
                <a:cubicBezTo>
                  <a:pt x="3969401" y="3444444"/>
                  <a:pt x="3969759" y="3447439"/>
                  <a:pt x="3969759" y="3450825"/>
                </a:cubicBezTo>
                <a:lnTo>
                  <a:pt x="3969759" y="3457662"/>
                </a:lnTo>
                <a:lnTo>
                  <a:pt x="3957648" y="3457662"/>
                </a:lnTo>
                <a:cubicBezTo>
                  <a:pt x="3950811" y="3457662"/>
                  <a:pt x="3944658" y="3458264"/>
                  <a:pt x="3939189" y="3459469"/>
                </a:cubicBezTo>
                <a:cubicBezTo>
                  <a:pt x="3933719" y="3460673"/>
                  <a:pt x="3929096" y="3462480"/>
                  <a:pt x="3925320" y="3464889"/>
                </a:cubicBezTo>
                <a:cubicBezTo>
                  <a:pt x="3921543" y="3467298"/>
                  <a:pt x="3918646" y="3470326"/>
                  <a:pt x="3916627" y="3473972"/>
                </a:cubicBezTo>
                <a:cubicBezTo>
                  <a:pt x="3914609" y="3477619"/>
                  <a:pt x="3913600" y="3481916"/>
                  <a:pt x="3913600" y="3486865"/>
                </a:cubicBezTo>
                <a:cubicBezTo>
                  <a:pt x="3913600" y="3491097"/>
                  <a:pt x="3914332" y="3494874"/>
                  <a:pt x="3915797" y="3498194"/>
                </a:cubicBezTo>
                <a:cubicBezTo>
                  <a:pt x="3917262" y="3501515"/>
                  <a:pt x="3919313" y="3504315"/>
                  <a:pt x="3921950" y="3506594"/>
                </a:cubicBezTo>
                <a:cubicBezTo>
                  <a:pt x="3924587" y="3508873"/>
                  <a:pt x="3927778" y="3510614"/>
                  <a:pt x="3931522" y="3511819"/>
                </a:cubicBezTo>
                <a:cubicBezTo>
                  <a:pt x="3935266" y="3513024"/>
                  <a:pt x="3939449" y="3513626"/>
                  <a:pt x="3944072" y="3513626"/>
                </a:cubicBezTo>
                <a:cubicBezTo>
                  <a:pt x="3949346" y="3513626"/>
                  <a:pt x="3954344" y="3512486"/>
                  <a:pt x="3959064" y="3510207"/>
                </a:cubicBezTo>
                <a:cubicBezTo>
                  <a:pt x="3963785" y="3507929"/>
                  <a:pt x="3968066" y="3504738"/>
                  <a:pt x="3971908" y="3500636"/>
                </a:cubicBezTo>
                <a:lnTo>
                  <a:pt x="3971908" y="3509426"/>
                </a:lnTo>
                <a:cubicBezTo>
                  <a:pt x="3971908" y="3510207"/>
                  <a:pt x="3972136" y="3510793"/>
                  <a:pt x="3972591" y="3511184"/>
                </a:cubicBezTo>
                <a:cubicBezTo>
                  <a:pt x="3973047" y="3511575"/>
                  <a:pt x="3973780" y="3511868"/>
                  <a:pt x="3974789" y="3512063"/>
                </a:cubicBezTo>
                <a:cubicBezTo>
                  <a:pt x="3975798" y="3512258"/>
                  <a:pt x="3977149" y="3512356"/>
                  <a:pt x="3978842" y="3512356"/>
                </a:cubicBezTo>
                <a:cubicBezTo>
                  <a:pt x="3980600" y="3512356"/>
                  <a:pt x="3981935" y="3512258"/>
                  <a:pt x="3982847" y="3512063"/>
                </a:cubicBezTo>
                <a:cubicBezTo>
                  <a:pt x="3983758" y="3511868"/>
                  <a:pt x="3984474" y="3511575"/>
                  <a:pt x="3984995" y="3511184"/>
                </a:cubicBezTo>
                <a:cubicBezTo>
                  <a:pt x="3985516" y="3510793"/>
                  <a:pt x="3985777" y="3510207"/>
                  <a:pt x="3985777" y="3509426"/>
                </a:cubicBezTo>
                <a:lnTo>
                  <a:pt x="3985777" y="3450141"/>
                </a:lnTo>
                <a:cubicBezTo>
                  <a:pt x="3985777" y="3444672"/>
                  <a:pt x="3985158" y="3439886"/>
                  <a:pt x="3983921" y="3435784"/>
                </a:cubicBezTo>
                <a:cubicBezTo>
                  <a:pt x="3982684" y="3431682"/>
                  <a:pt x="3980698" y="3428247"/>
                  <a:pt x="3977963" y="3425480"/>
                </a:cubicBezTo>
                <a:cubicBezTo>
                  <a:pt x="3975228" y="3422713"/>
                  <a:pt x="3971647" y="3420613"/>
                  <a:pt x="3967220" y="3419181"/>
                </a:cubicBezTo>
                <a:cubicBezTo>
                  <a:pt x="3962792" y="3417748"/>
                  <a:pt x="3957420" y="3417032"/>
                  <a:pt x="3951104" y="3417032"/>
                </a:cubicBezTo>
                <a:close/>
                <a:moveTo>
                  <a:pt x="3208154" y="3417032"/>
                </a:moveTo>
                <a:cubicBezTo>
                  <a:pt x="3204769" y="3417032"/>
                  <a:pt x="3201415" y="3417341"/>
                  <a:pt x="3198095" y="3417960"/>
                </a:cubicBezTo>
                <a:cubicBezTo>
                  <a:pt x="3194774" y="3418578"/>
                  <a:pt x="3191714" y="3419360"/>
                  <a:pt x="3188914" y="3420304"/>
                </a:cubicBezTo>
                <a:cubicBezTo>
                  <a:pt x="3186114" y="3421248"/>
                  <a:pt x="3183640" y="3422290"/>
                  <a:pt x="3181491" y="3423429"/>
                </a:cubicBezTo>
                <a:cubicBezTo>
                  <a:pt x="3179342" y="3424569"/>
                  <a:pt x="3177829" y="3425562"/>
                  <a:pt x="3176949" y="3426408"/>
                </a:cubicBezTo>
                <a:cubicBezTo>
                  <a:pt x="3176070" y="3427254"/>
                  <a:pt x="3175517" y="3428150"/>
                  <a:pt x="3175289" y="3429094"/>
                </a:cubicBezTo>
                <a:cubicBezTo>
                  <a:pt x="3175061" y="3430038"/>
                  <a:pt x="3174947" y="3431324"/>
                  <a:pt x="3174947" y="3432952"/>
                </a:cubicBezTo>
                <a:cubicBezTo>
                  <a:pt x="3174947" y="3433928"/>
                  <a:pt x="3175012" y="3434824"/>
                  <a:pt x="3175143" y="3435638"/>
                </a:cubicBezTo>
                <a:cubicBezTo>
                  <a:pt x="3175273" y="3436451"/>
                  <a:pt x="3175484" y="3437119"/>
                  <a:pt x="3175777" y="3437640"/>
                </a:cubicBezTo>
                <a:cubicBezTo>
                  <a:pt x="3176070" y="3438161"/>
                  <a:pt x="3176412" y="3438551"/>
                  <a:pt x="3176803" y="3438812"/>
                </a:cubicBezTo>
                <a:cubicBezTo>
                  <a:pt x="3177194" y="3439072"/>
                  <a:pt x="3177649" y="3439202"/>
                  <a:pt x="3178170" y="3439202"/>
                </a:cubicBezTo>
                <a:cubicBezTo>
                  <a:pt x="3178952" y="3439202"/>
                  <a:pt x="3180140" y="3438730"/>
                  <a:pt x="3181735" y="3437786"/>
                </a:cubicBezTo>
                <a:cubicBezTo>
                  <a:pt x="3183330" y="3436842"/>
                  <a:pt x="3185316" y="3435800"/>
                  <a:pt x="3187693" y="3434661"/>
                </a:cubicBezTo>
                <a:cubicBezTo>
                  <a:pt x="3190070" y="3433521"/>
                  <a:pt x="3192837" y="3432480"/>
                  <a:pt x="3195995" y="3431536"/>
                </a:cubicBezTo>
                <a:cubicBezTo>
                  <a:pt x="3199153" y="3430591"/>
                  <a:pt x="3202718" y="3430119"/>
                  <a:pt x="3206689" y="3430119"/>
                </a:cubicBezTo>
                <a:cubicBezTo>
                  <a:pt x="3210401" y="3430119"/>
                  <a:pt x="3213526" y="3430559"/>
                  <a:pt x="3216066" y="3431438"/>
                </a:cubicBezTo>
                <a:cubicBezTo>
                  <a:pt x="3218605" y="3432317"/>
                  <a:pt x="3220672" y="3433619"/>
                  <a:pt x="3222268" y="3435345"/>
                </a:cubicBezTo>
                <a:cubicBezTo>
                  <a:pt x="3223863" y="3437070"/>
                  <a:pt x="3225019" y="3439235"/>
                  <a:pt x="3225735" y="3441840"/>
                </a:cubicBezTo>
                <a:cubicBezTo>
                  <a:pt x="3226451" y="3444444"/>
                  <a:pt x="3226809" y="3447439"/>
                  <a:pt x="3226809" y="3450825"/>
                </a:cubicBezTo>
                <a:lnTo>
                  <a:pt x="3226809" y="3457662"/>
                </a:lnTo>
                <a:lnTo>
                  <a:pt x="3214698" y="3457662"/>
                </a:lnTo>
                <a:cubicBezTo>
                  <a:pt x="3207861" y="3457662"/>
                  <a:pt x="3201708" y="3458264"/>
                  <a:pt x="3196239" y="3459469"/>
                </a:cubicBezTo>
                <a:cubicBezTo>
                  <a:pt x="3190769" y="3460673"/>
                  <a:pt x="3186146" y="3462480"/>
                  <a:pt x="3182370" y="3464889"/>
                </a:cubicBezTo>
                <a:cubicBezTo>
                  <a:pt x="3178593" y="3467298"/>
                  <a:pt x="3175696" y="3470326"/>
                  <a:pt x="3173678" y="3473972"/>
                </a:cubicBezTo>
                <a:cubicBezTo>
                  <a:pt x="3171659" y="3477619"/>
                  <a:pt x="3170650" y="3481916"/>
                  <a:pt x="3170650" y="3486865"/>
                </a:cubicBezTo>
                <a:cubicBezTo>
                  <a:pt x="3170650" y="3491097"/>
                  <a:pt x="3171382" y="3494874"/>
                  <a:pt x="3172847" y="3498194"/>
                </a:cubicBezTo>
                <a:cubicBezTo>
                  <a:pt x="3174312" y="3501515"/>
                  <a:pt x="3176363" y="3504315"/>
                  <a:pt x="3179000" y="3506594"/>
                </a:cubicBezTo>
                <a:cubicBezTo>
                  <a:pt x="3181637" y="3508873"/>
                  <a:pt x="3184828" y="3510614"/>
                  <a:pt x="3188572" y="3511819"/>
                </a:cubicBezTo>
                <a:cubicBezTo>
                  <a:pt x="3192316" y="3513024"/>
                  <a:pt x="3196499" y="3513626"/>
                  <a:pt x="3201122" y="3513626"/>
                </a:cubicBezTo>
                <a:cubicBezTo>
                  <a:pt x="3206396" y="3513626"/>
                  <a:pt x="3211394" y="3512486"/>
                  <a:pt x="3216115" y="3510207"/>
                </a:cubicBezTo>
                <a:cubicBezTo>
                  <a:pt x="3220835" y="3507929"/>
                  <a:pt x="3225116" y="3504738"/>
                  <a:pt x="3228958" y="3500636"/>
                </a:cubicBezTo>
                <a:lnTo>
                  <a:pt x="3228958" y="3509426"/>
                </a:lnTo>
                <a:cubicBezTo>
                  <a:pt x="3228958" y="3510207"/>
                  <a:pt x="3229186" y="3510793"/>
                  <a:pt x="3229642" y="3511184"/>
                </a:cubicBezTo>
                <a:cubicBezTo>
                  <a:pt x="3230097" y="3511575"/>
                  <a:pt x="3230830" y="3511868"/>
                  <a:pt x="3231839" y="3512063"/>
                </a:cubicBezTo>
                <a:cubicBezTo>
                  <a:pt x="3232848" y="3512258"/>
                  <a:pt x="3234199" y="3512356"/>
                  <a:pt x="3235892" y="3512356"/>
                </a:cubicBezTo>
                <a:cubicBezTo>
                  <a:pt x="3237650" y="3512356"/>
                  <a:pt x="3238985" y="3512258"/>
                  <a:pt x="3239897" y="3512063"/>
                </a:cubicBezTo>
                <a:cubicBezTo>
                  <a:pt x="3240808" y="3511868"/>
                  <a:pt x="3241525" y="3511575"/>
                  <a:pt x="3242045" y="3511184"/>
                </a:cubicBezTo>
                <a:cubicBezTo>
                  <a:pt x="3242566" y="3510793"/>
                  <a:pt x="3242827" y="3510207"/>
                  <a:pt x="3242827" y="3509426"/>
                </a:cubicBezTo>
                <a:lnTo>
                  <a:pt x="3242827" y="3450141"/>
                </a:lnTo>
                <a:cubicBezTo>
                  <a:pt x="3242827" y="3444672"/>
                  <a:pt x="3242208" y="3439886"/>
                  <a:pt x="3240971" y="3435784"/>
                </a:cubicBezTo>
                <a:cubicBezTo>
                  <a:pt x="3239734" y="3431682"/>
                  <a:pt x="3237748" y="3428247"/>
                  <a:pt x="3235013" y="3425480"/>
                </a:cubicBezTo>
                <a:cubicBezTo>
                  <a:pt x="3232279" y="3422713"/>
                  <a:pt x="3228697" y="3420613"/>
                  <a:pt x="3224270" y="3419181"/>
                </a:cubicBezTo>
                <a:cubicBezTo>
                  <a:pt x="3219842" y="3417748"/>
                  <a:pt x="3214470" y="3417032"/>
                  <a:pt x="3208154" y="3417032"/>
                </a:cubicBezTo>
                <a:close/>
                <a:moveTo>
                  <a:pt x="3060540" y="3417032"/>
                </a:moveTo>
                <a:cubicBezTo>
                  <a:pt x="3054094" y="3417032"/>
                  <a:pt x="3048267" y="3418155"/>
                  <a:pt x="3043058" y="3420401"/>
                </a:cubicBezTo>
                <a:cubicBezTo>
                  <a:pt x="3037849" y="3422648"/>
                  <a:pt x="3033405" y="3425871"/>
                  <a:pt x="3029726" y="3430070"/>
                </a:cubicBezTo>
                <a:cubicBezTo>
                  <a:pt x="3026047" y="3434270"/>
                  <a:pt x="3023231" y="3439382"/>
                  <a:pt x="3021277" y="3445404"/>
                </a:cubicBezTo>
                <a:cubicBezTo>
                  <a:pt x="3019324" y="3451427"/>
                  <a:pt x="3018347" y="3458215"/>
                  <a:pt x="3018347" y="3465768"/>
                </a:cubicBezTo>
                <a:cubicBezTo>
                  <a:pt x="3018347" y="3473712"/>
                  <a:pt x="3019292" y="3480679"/>
                  <a:pt x="3021180" y="3486669"/>
                </a:cubicBezTo>
                <a:cubicBezTo>
                  <a:pt x="3023068" y="3492660"/>
                  <a:pt x="3025868" y="3497641"/>
                  <a:pt x="3029579" y="3501613"/>
                </a:cubicBezTo>
                <a:cubicBezTo>
                  <a:pt x="3033291" y="3505584"/>
                  <a:pt x="3037865" y="3508580"/>
                  <a:pt x="3043302" y="3510598"/>
                </a:cubicBezTo>
                <a:cubicBezTo>
                  <a:pt x="3048739" y="3512617"/>
                  <a:pt x="3055071" y="3513626"/>
                  <a:pt x="3062298" y="3513626"/>
                </a:cubicBezTo>
                <a:cubicBezTo>
                  <a:pt x="3066465" y="3513626"/>
                  <a:pt x="3070388" y="3513317"/>
                  <a:pt x="3074067" y="3512698"/>
                </a:cubicBezTo>
                <a:cubicBezTo>
                  <a:pt x="3077746" y="3512079"/>
                  <a:pt x="3080985" y="3511379"/>
                  <a:pt x="3083785" y="3510598"/>
                </a:cubicBezTo>
                <a:cubicBezTo>
                  <a:pt x="3086585" y="3509817"/>
                  <a:pt x="3088864" y="3509019"/>
                  <a:pt x="3090622" y="3508205"/>
                </a:cubicBezTo>
                <a:cubicBezTo>
                  <a:pt x="3092380" y="3507391"/>
                  <a:pt x="3093438" y="3506805"/>
                  <a:pt x="3093796" y="3506447"/>
                </a:cubicBezTo>
                <a:cubicBezTo>
                  <a:pt x="3094154" y="3506089"/>
                  <a:pt x="3094447" y="3505715"/>
                  <a:pt x="3094675" y="3505324"/>
                </a:cubicBezTo>
                <a:cubicBezTo>
                  <a:pt x="3094903" y="3504933"/>
                  <a:pt x="3095066" y="3504494"/>
                  <a:pt x="3095164" y="3504006"/>
                </a:cubicBezTo>
                <a:cubicBezTo>
                  <a:pt x="3095261" y="3503517"/>
                  <a:pt x="3095343" y="3502964"/>
                  <a:pt x="3095408" y="3502345"/>
                </a:cubicBezTo>
                <a:cubicBezTo>
                  <a:pt x="3095473" y="3501727"/>
                  <a:pt x="3095505" y="3500994"/>
                  <a:pt x="3095505" y="3500148"/>
                </a:cubicBezTo>
                <a:cubicBezTo>
                  <a:pt x="3095505" y="3498976"/>
                  <a:pt x="3095456" y="3497983"/>
                  <a:pt x="3095358" y="3497169"/>
                </a:cubicBezTo>
                <a:cubicBezTo>
                  <a:pt x="3095260" y="3496355"/>
                  <a:pt x="3095113" y="3495720"/>
                  <a:pt x="3094916" y="3495264"/>
                </a:cubicBezTo>
                <a:cubicBezTo>
                  <a:pt x="3094720" y="3494808"/>
                  <a:pt x="3094442" y="3494467"/>
                  <a:pt x="3094082" y="3494239"/>
                </a:cubicBezTo>
                <a:cubicBezTo>
                  <a:pt x="3093723" y="3494011"/>
                  <a:pt x="3093314" y="3493897"/>
                  <a:pt x="3092856" y="3493897"/>
                </a:cubicBezTo>
                <a:cubicBezTo>
                  <a:pt x="3092071" y="3493897"/>
                  <a:pt x="3090909" y="3494239"/>
                  <a:pt x="3089371" y="3494922"/>
                </a:cubicBezTo>
                <a:cubicBezTo>
                  <a:pt x="3087834" y="3495606"/>
                  <a:pt x="3085871" y="3496371"/>
                  <a:pt x="3083482" y="3497218"/>
                </a:cubicBezTo>
                <a:cubicBezTo>
                  <a:pt x="3081094" y="3498064"/>
                  <a:pt x="3078264" y="3498829"/>
                  <a:pt x="3074993" y="3499513"/>
                </a:cubicBezTo>
                <a:cubicBezTo>
                  <a:pt x="3071721" y="3500196"/>
                  <a:pt x="3067992" y="3500538"/>
                  <a:pt x="3063805" y="3500538"/>
                </a:cubicBezTo>
                <a:cubicBezTo>
                  <a:pt x="3058505" y="3500538"/>
                  <a:pt x="3054023" y="3499789"/>
                  <a:pt x="3050359" y="3498292"/>
                </a:cubicBezTo>
                <a:cubicBezTo>
                  <a:pt x="3046695" y="3496794"/>
                  <a:pt x="3043718" y="3494646"/>
                  <a:pt x="3041428" y="3491846"/>
                </a:cubicBezTo>
                <a:cubicBezTo>
                  <a:pt x="3039138" y="3489046"/>
                  <a:pt x="3037502" y="3485693"/>
                  <a:pt x="3036521" y="3481786"/>
                </a:cubicBezTo>
                <a:cubicBezTo>
                  <a:pt x="3035539" y="3477879"/>
                  <a:pt x="3035049" y="3473484"/>
                  <a:pt x="3035049" y="3468601"/>
                </a:cubicBezTo>
                <a:lnTo>
                  <a:pt x="3092937" y="3468601"/>
                </a:lnTo>
                <a:cubicBezTo>
                  <a:pt x="3094573" y="3468601"/>
                  <a:pt x="3096029" y="3468064"/>
                  <a:pt x="3097304" y="3466989"/>
                </a:cubicBezTo>
                <a:cubicBezTo>
                  <a:pt x="3098579" y="3465915"/>
                  <a:pt x="3099217" y="3464108"/>
                  <a:pt x="3099217" y="3461569"/>
                </a:cubicBezTo>
                <a:lnTo>
                  <a:pt x="3099217" y="3458639"/>
                </a:lnTo>
                <a:cubicBezTo>
                  <a:pt x="3099217" y="3452909"/>
                  <a:pt x="3098484" y="3447521"/>
                  <a:pt x="3097019" y="3442474"/>
                </a:cubicBezTo>
                <a:cubicBezTo>
                  <a:pt x="3095554" y="3437428"/>
                  <a:pt x="3093259" y="3433033"/>
                  <a:pt x="3090134" y="3429289"/>
                </a:cubicBezTo>
                <a:cubicBezTo>
                  <a:pt x="3087008" y="3425545"/>
                  <a:pt x="3083020" y="3422566"/>
                  <a:pt x="3078169" y="3420353"/>
                </a:cubicBezTo>
                <a:cubicBezTo>
                  <a:pt x="3073318" y="3418139"/>
                  <a:pt x="3067442" y="3417032"/>
                  <a:pt x="3060540" y="3417032"/>
                </a:cubicBezTo>
                <a:close/>
                <a:moveTo>
                  <a:pt x="2862762" y="3417032"/>
                </a:moveTo>
                <a:cubicBezTo>
                  <a:pt x="2860873" y="3417032"/>
                  <a:pt x="2859001" y="3417276"/>
                  <a:pt x="2857146" y="3417764"/>
                </a:cubicBezTo>
                <a:cubicBezTo>
                  <a:pt x="2855290" y="3418253"/>
                  <a:pt x="2853418" y="3419132"/>
                  <a:pt x="2851530" y="3420401"/>
                </a:cubicBezTo>
                <a:cubicBezTo>
                  <a:pt x="2849641" y="3421671"/>
                  <a:pt x="2847639" y="3423413"/>
                  <a:pt x="2845523" y="3425627"/>
                </a:cubicBezTo>
                <a:cubicBezTo>
                  <a:pt x="2843407" y="3427840"/>
                  <a:pt x="2841144" y="3430705"/>
                  <a:pt x="2838735" y="3434221"/>
                </a:cubicBezTo>
                <a:lnTo>
                  <a:pt x="2838735" y="3421427"/>
                </a:lnTo>
                <a:cubicBezTo>
                  <a:pt x="2838735" y="3420906"/>
                  <a:pt x="2838621" y="3420466"/>
                  <a:pt x="2838393" y="3420108"/>
                </a:cubicBezTo>
                <a:cubicBezTo>
                  <a:pt x="2838165" y="3419750"/>
                  <a:pt x="2837791" y="3419425"/>
                  <a:pt x="2837270" y="3419132"/>
                </a:cubicBezTo>
                <a:cubicBezTo>
                  <a:pt x="2836749" y="3418839"/>
                  <a:pt x="2836017" y="3418643"/>
                  <a:pt x="2835073" y="3418546"/>
                </a:cubicBezTo>
                <a:cubicBezTo>
                  <a:pt x="2834128" y="3418448"/>
                  <a:pt x="2832940" y="3418399"/>
                  <a:pt x="2831508" y="3418399"/>
                </a:cubicBezTo>
                <a:cubicBezTo>
                  <a:pt x="2830010" y="3418399"/>
                  <a:pt x="2828805" y="3418448"/>
                  <a:pt x="2827894" y="3418546"/>
                </a:cubicBezTo>
                <a:cubicBezTo>
                  <a:pt x="2826982" y="3418643"/>
                  <a:pt x="2826234" y="3418839"/>
                  <a:pt x="2825648" y="3419132"/>
                </a:cubicBezTo>
                <a:cubicBezTo>
                  <a:pt x="2825062" y="3419425"/>
                  <a:pt x="2824671" y="3419750"/>
                  <a:pt x="2824476" y="3420108"/>
                </a:cubicBezTo>
                <a:cubicBezTo>
                  <a:pt x="2824280" y="3420466"/>
                  <a:pt x="2824183" y="3420906"/>
                  <a:pt x="2824183" y="3421427"/>
                </a:cubicBezTo>
                <a:lnTo>
                  <a:pt x="2824183" y="3509328"/>
                </a:lnTo>
                <a:cubicBezTo>
                  <a:pt x="2824183" y="3509849"/>
                  <a:pt x="2824296" y="3510289"/>
                  <a:pt x="2824524" y="3510647"/>
                </a:cubicBezTo>
                <a:cubicBezTo>
                  <a:pt x="2824752" y="3511005"/>
                  <a:pt x="2825175" y="3511314"/>
                  <a:pt x="2825794" y="3511575"/>
                </a:cubicBezTo>
                <a:cubicBezTo>
                  <a:pt x="2826413" y="3511835"/>
                  <a:pt x="2827243" y="3512031"/>
                  <a:pt x="2828285" y="3512161"/>
                </a:cubicBezTo>
                <a:cubicBezTo>
                  <a:pt x="2829326" y="3512291"/>
                  <a:pt x="2830629" y="3512356"/>
                  <a:pt x="2832191" y="3512356"/>
                </a:cubicBezTo>
                <a:cubicBezTo>
                  <a:pt x="2833819" y="3512356"/>
                  <a:pt x="2835154" y="3512291"/>
                  <a:pt x="2836196" y="3512161"/>
                </a:cubicBezTo>
                <a:cubicBezTo>
                  <a:pt x="2837238" y="3512031"/>
                  <a:pt x="2838051" y="3511835"/>
                  <a:pt x="2838637" y="3511575"/>
                </a:cubicBezTo>
                <a:cubicBezTo>
                  <a:pt x="2839223" y="3511314"/>
                  <a:pt x="2839647" y="3511005"/>
                  <a:pt x="2839907" y="3510647"/>
                </a:cubicBezTo>
                <a:cubicBezTo>
                  <a:pt x="2840168" y="3510289"/>
                  <a:pt x="2840298" y="3509849"/>
                  <a:pt x="2840298" y="3509328"/>
                </a:cubicBezTo>
                <a:lnTo>
                  <a:pt x="2840298" y="3451509"/>
                </a:lnTo>
                <a:cubicBezTo>
                  <a:pt x="2842577" y="3447928"/>
                  <a:pt x="2844660" y="3444900"/>
                  <a:pt x="2846549" y="3442426"/>
                </a:cubicBezTo>
                <a:cubicBezTo>
                  <a:pt x="2848437" y="3439951"/>
                  <a:pt x="2850244" y="3437965"/>
                  <a:pt x="2851969" y="3436468"/>
                </a:cubicBezTo>
                <a:cubicBezTo>
                  <a:pt x="2853695" y="3434970"/>
                  <a:pt x="2855339" y="3433896"/>
                  <a:pt x="2856901" y="3433245"/>
                </a:cubicBezTo>
                <a:cubicBezTo>
                  <a:pt x="2858464" y="3432594"/>
                  <a:pt x="2860059" y="3432268"/>
                  <a:pt x="2861687" y="3432268"/>
                </a:cubicBezTo>
                <a:cubicBezTo>
                  <a:pt x="2863055" y="3432268"/>
                  <a:pt x="2864324" y="3432398"/>
                  <a:pt x="2865496" y="3432659"/>
                </a:cubicBezTo>
                <a:cubicBezTo>
                  <a:pt x="2866668" y="3432919"/>
                  <a:pt x="2867726" y="3433196"/>
                  <a:pt x="2868671" y="3433489"/>
                </a:cubicBezTo>
                <a:cubicBezTo>
                  <a:pt x="2869615" y="3433782"/>
                  <a:pt x="2870461" y="3434075"/>
                  <a:pt x="2871210" y="3434368"/>
                </a:cubicBezTo>
                <a:cubicBezTo>
                  <a:pt x="2871959" y="3434661"/>
                  <a:pt x="2872594" y="3434807"/>
                  <a:pt x="2873114" y="3434807"/>
                </a:cubicBezTo>
                <a:cubicBezTo>
                  <a:pt x="2873635" y="3434807"/>
                  <a:pt x="2874042" y="3434661"/>
                  <a:pt x="2874335" y="3434368"/>
                </a:cubicBezTo>
                <a:cubicBezTo>
                  <a:pt x="2874628" y="3434075"/>
                  <a:pt x="2874872" y="3433652"/>
                  <a:pt x="2875068" y="3433098"/>
                </a:cubicBezTo>
                <a:cubicBezTo>
                  <a:pt x="2875263" y="3432545"/>
                  <a:pt x="2875393" y="3431780"/>
                  <a:pt x="2875458" y="3430803"/>
                </a:cubicBezTo>
                <a:cubicBezTo>
                  <a:pt x="2875524" y="3429826"/>
                  <a:pt x="2875556" y="3428622"/>
                  <a:pt x="2875556" y="3427189"/>
                </a:cubicBezTo>
                <a:cubicBezTo>
                  <a:pt x="2875556" y="3425692"/>
                  <a:pt x="2875540" y="3424503"/>
                  <a:pt x="2875507" y="3423625"/>
                </a:cubicBezTo>
                <a:cubicBezTo>
                  <a:pt x="2875475" y="3422745"/>
                  <a:pt x="2875410" y="3422078"/>
                  <a:pt x="2875312" y="3421622"/>
                </a:cubicBezTo>
                <a:cubicBezTo>
                  <a:pt x="2875214" y="3421166"/>
                  <a:pt x="2875100" y="3420792"/>
                  <a:pt x="2874970" y="3420499"/>
                </a:cubicBezTo>
                <a:cubicBezTo>
                  <a:pt x="2874840" y="3420206"/>
                  <a:pt x="2874579" y="3419897"/>
                  <a:pt x="2874189" y="3419571"/>
                </a:cubicBezTo>
                <a:cubicBezTo>
                  <a:pt x="2873798" y="3419246"/>
                  <a:pt x="2873131" y="3418920"/>
                  <a:pt x="2872187" y="3418595"/>
                </a:cubicBezTo>
                <a:cubicBezTo>
                  <a:pt x="2871242" y="3418269"/>
                  <a:pt x="2870184" y="3417976"/>
                  <a:pt x="2869012" y="3417715"/>
                </a:cubicBezTo>
                <a:cubicBezTo>
                  <a:pt x="2867840" y="3417455"/>
                  <a:pt x="2866717" y="3417276"/>
                  <a:pt x="2865643" y="3417178"/>
                </a:cubicBezTo>
                <a:cubicBezTo>
                  <a:pt x="2864568" y="3417081"/>
                  <a:pt x="2863608" y="3417032"/>
                  <a:pt x="2862762" y="3417032"/>
                </a:cubicBezTo>
                <a:close/>
                <a:moveTo>
                  <a:pt x="2764823" y="3417032"/>
                </a:moveTo>
                <a:cubicBezTo>
                  <a:pt x="2761893" y="3417032"/>
                  <a:pt x="2759110" y="3417374"/>
                  <a:pt x="2756473" y="3418057"/>
                </a:cubicBezTo>
                <a:cubicBezTo>
                  <a:pt x="2753836" y="3418741"/>
                  <a:pt x="2751264" y="3419750"/>
                  <a:pt x="2748757" y="3421085"/>
                </a:cubicBezTo>
                <a:cubicBezTo>
                  <a:pt x="2746250" y="3422420"/>
                  <a:pt x="2743760" y="3424096"/>
                  <a:pt x="2741285" y="3426115"/>
                </a:cubicBezTo>
                <a:cubicBezTo>
                  <a:pt x="2738811" y="3428134"/>
                  <a:pt x="2736239" y="3430510"/>
                  <a:pt x="2733569" y="3433245"/>
                </a:cubicBezTo>
                <a:lnTo>
                  <a:pt x="2733569" y="3421427"/>
                </a:lnTo>
                <a:cubicBezTo>
                  <a:pt x="2733569" y="3420841"/>
                  <a:pt x="2733455" y="3420369"/>
                  <a:pt x="2733228" y="3420011"/>
                </a:cubicBezTo>
                <a:cubicBezTo>
                  <a:pt x="2733000" y="3419653"/>
                  <a:pt x="2732593" y="3419343"/>
                  <a:pt x="2732007" y="3419083"/>
                </a:cubicBezTo>
                <a:cubicBezTo>
                  <a:pt x="2731421" y="3418822"/>
                  <a:pt x="2730688" y="3418643"/>
                  <a:pt x="2729809" y="3418546"/>
                </a:cubicBezTo>
                <a:cubicBezTo>
                  <a:pt x="2728930" y="3418448"/>
                  <a:pt x="2727807" y="3418399"/>
                  <a:pt x="2726440" y="3418399"/>
                </a:cubicBezTo>
                <a:cubicBezTo>
                  <a:pt x="2725137" y="3418399"/>
                  <a:pt x="2724030" y="3418448"/>
                  <a:pt x="2723119" y="3418546"/>
                </a:cubicBezTo>
                <a:cubicBezTo>
                  <a:pt x="2722207" y="3418643"/>
                  <a:pt x="2721459" y="3418822"/>
                  <a:pt x="2720873" y="3419083"/>
                </a:cubicBezTo>
                <a:cubicBezTo>
                  <a:pt x="2720287" y="3419343"/>
                  <a:pt x="2719896" y="3419653"/>
                  <a:pt x="2719701" y="3420011"/>
                </a:cubicBezTo>
                <a:cubicBezTo>
                  <a:pt x="2719505" y="3420369"/>
                  <a:pt x="2719408" y="3420841"/>
                  <a:pt x="2719408" y="3421427"/>
                </a:cubicBezTo>
                <a:lnTo>
                  <a:pt x="2719408" y="3544196"/>
                </a:lnTo>
                <a:cubicBezTo>
                  <a:pt x="2719408" y="3544717"/>
                  <a:pt x="2719521" y="3545173"/>
                  <a:pt x="2719749" y="3545563"/>
                </a:cubicBezTo>
                <a:cubicBezTo>
                  <a:pt x="2719977" y="3545954"/>
                  <a:pt x="2720400" y="3546280"/>
                  <a:pt x="2721019" y="3546540"/>
                </a:cubicBezTo>
                <a:cubicBezTo>
                  <a:pt x="2721638" y="3546801"/>
                  <a:pt x="2722468" y="3546996"/>
                  <a:pt x="2723510" y="3547126"/>
                </a:cubicBezTo>
                <a:cubicBezTo>
                  <a:pt x="2724551" y="3547256"/>
                  <a:pt x="2725854" y="3547321"/>
                  <a:pt x="2727416" y="3547321"/>
                </a:cubicBezTo>
                <a:cubicBezTo>
                  <a:pt x="2729044" y="3547321"/>
                  <a:pt x="2730379" y="3547256"/>
                  <a:pt x="2731421" y="3547126"/>
                </a:cubicBezTo>
                <a:cubicBezTo>
                  <a:pt x="2732463" y="3546996"/>
                  <a:pt x="2733276" y="3546801"/>
                  <a:pt x="2733862" y="3546540"/>
                </a:cubicBezTo>
                <a:cubicBezTo>
                  <a:pt x="2734448" y="3546280"/>
                  <a:pt x="2734872" y="3545954"/>
                  <a:pt x="2735132" y="3545563"/>
                </a:cubicBezTo>
                <a:cubicBezTo>
                  <a:pt x="2735393" y="3545173"/>
                  <a:pt x="2735523" y="3544717"/>
                  <a:pt x="2735523" y="3544196"/>
                </a:cubicBezTo>
                <a:lnTo>
                  <a:pt x="2735523" y="3500245"/>
                </a:lnTo>
                <a:cubicBezTo>
                  <a:pt x="2737867" y="3502524"/>
                  <a:pt x="2740081" y="3504510"/>
                  <a:pt x="2742164" y="3506203"/>
                </a:cubicBezTo>
                <a:cubicBezTo>
                  <a:pt x="2744248" y="3507896"/>
                  <a:pt x="2746348" y="3509296"/>
                  <a:pt x="2748464" y="3510403"/>
                </a:cubicBezTo>
                <a:cubicBezTo>
                  <a:pt x="2750580" y="3511510"/>
                  <a:pt x="2752745" y="3512324"/>
                  <a:pt x="2754959" y="3512845"/>
                </a:cubicBezTo>
                <a:cubicBezTo>
                  <a:pt x="2757173" y="3513365"/>
                  <a:pt x="2759582" y="3513626"/>
                  <a:pt x="2762186" y="3513626"/>
                </a:cubicBezTo>
                <a:cubicBezTo>
                  <a:pt x="2768307" y="3513626"/>
                  <a:pt x="2773744" y="3512470"/>
                  <a:pt x="2778497" y="3510159"/>
                </a:cubicBezTo>
                <a:cubicBezTo>
                  <a:pt x="2783250" y="3507847"/>
                  <a:pt x="2787238" y="3504559"/>
                  <a:pt x="2790461" y="3500294"/>
                </a:cubicBezTo>
                <a:cubicBezTo>
                  <a:pt x="2793684" y="3496029"/>
                  <a:pt x="2796126" y="3490837"/>
                  <a:pt x="2797786" y="3484716"/>
                </a:cubicBezTo>
                <a:cubicBezTo>
                  <a:pt x="2799447" y="3478595"/>
                  <a:pt x="2800277" y="3471694"/>
                  <a:pt x="2800277" y="3464010"/>
                </a:cubicBezTo>
                <a:cubicBezTo>
                  <a:pt x="2800277" y="3457629"/>
                  <a:pt x="2799626" y="3451590"/>
                  <a:pt x="2798324" y="3445893"/>
                </a:cubicBezTo>
                <a:cubicBezTo>
                  <a:pt x="2797021" y="3440195"/>
                  <a:pt x="2794954" y="3435198"/>
                  <a:pt x="2792122" y="3430901"/>
                </a:cubicBezTo>
                <a:cubicBezTo>
                  <a:pt x="2789289" y="3426603"/>
                  <a:pt x="2785627" y="3423217"/>
                  <a:pt x="2781134" y="3420743"/>
                </a:cubicBezTo>
                <a:cubicBezTo>
                  <a:pt x="2776641" y="3418269"/>
                  <a:pt x="2771204" y="3417032"/>
                  <a:pt x="2764823" y="3417032"/>
                </a:cubicBezTo>
                <a:close/>
                <a:moveTo>
                  <a:pt x="2546534" y="3417032"/>
                </a:moveTo>
                <a:cubicBezTo>
                  <a:pt x="2541195" y="3417032"/>
                  <a:pt x="2536524" y="3417748"/>
                  <a:pt x="2532520" y="3419181"/>
                </a:cubicBezTo>
                <a:cubicBezTo>
                  <a:pt x="2528515" y="3420613"/>
                  <a:pt x="2525178" y="3422518"/>
                  <a:pt x="2522508" y="3424894"/>
                </a:cubicBezTo>
                <a:cubicBezTo>
                  <a:pt x="2519839" y="3427271"/>
                  <a:pt x="2517836" y="3430038"/>
                  <a:pt x="2516501" y="3433196"/>
                </a:cubicBezTo>
                <a:cubicBezTo>
                  <a:pt x="2515167" y="3436354"/>
                  <a:pt x="2514499" y="3439658"/>
                  <a:pt x="2514499" y="3443109"/>
                </a:cubicBezTo>
                <a:cubicBezTo>
                  <a:pt x="2514499" y="3447016"/>
                  <a:pt x="2515134" y="3450369"/>
                  <a:pt x="2516404" y="3453169"/>
                </a:cubicBezTo>
                <a:cubicBezTo>
                  <a:pt x="2517674" y="3455969"/>
                  <a:pt x="2519350" y="3458378"/>
                  <a:pt x="2521434" y="3460397"/>
                </a:cubicBezTo>
                <a:cubicBezTo>
                  <a:pt x="2523517" y="3462415"/>
                  <a:pt x="2525877" y="3464124"/>
                  <a:pt x="2528515" y="3465524"/>
                </a:cubicBezTo>
                <a:cubicBezTo>
                  <a:pt x="2531152" y="3466924"/>
                  <a:pt x="2533854" y="3468177"/>
                  <a:pt x="2536621" y="3469284"/>
                </a:cubicBezTo>
                <a:cubicBezTo>
                  <a:pt x="2539389" y="3470391"/>
                  <a:pt x="2542075" y="3471449"/>
                  <a:pt x="2544679" y="3472459"/>
                </a:cubicBezTo>
                <a:cubicBezTo>
                  <a:pt x="2547283" y="3473468"/>
                  <a:pt x="2549627" y="3474624"/>
                  <a:pt x="2551711" y="3475926"/>
                </a:cubicBezTo>
                <a:cubicBezTo>
                  <a:pt x="2553794" y="3477228"/>
                  <a:pt x="2555471" y="3478726"/>
                  <a:pt x="2556741" y="3480419"/>
                </a:cubicBezTo>
                <a:cubicBezTo>
                  <a:pt x="2558010" y="3482111"/>
                  <a:pt x="2558645" y="3484195"/>
                  <a:pt x="2558645" y="3486669"/>
                </a:cubicBezTo>
                <a:cubicBezTo>
                  <a:pt x="2558645" y="3489079"/>
                  <a:pt x="2558206" y="3491162"/>
                  <a:pt x="2557327" y="3492920"/>
                </a:cubicBezTo>
                <a:cubicBezTo>
                  <a:pt x="2556448" y="3494678"/>
                  <a:pt x="2555194" y="3496127"/>
                  <a:pt x="2553566" y="3497266"/>
                </a:cubicBezTo>
                <a:cubicBezTo>
                  <a:pt x="2551939" y="3498406"/>
                  <a:pt x="2550018" y="3499269"/>
                  <a:pt x="2547804" y="3499855"/>
                </a:cubicBezTo>
                <a:cubicBezTo>
                  <a:pt x="2545591" y="3500441"/>
                  <a:pt x="2543116" y="3500734"/>
                  <a:pt x="2540381" y="3500734"/>
                </a:cubicBezTo>
                <a:cubicBezTo>
                  <a:pt x="2536735" y="3500734"/>
                  <a:pt x="2533512" y="3500294"/>
                  <a:pt x="2530712" y="3499415"/>
                </a:cubicBezTo>
                <a:cubicBezTo>
                  <a:pt x="2527912" y="3498536"/>
                  <a:pt x="2525487" y="3497576"/>
                  <a:pt x="2523436" y="3496534"/>
                </a:cubicBezTo>
                <a:cubicBezTo>
                  <a:pt x="2521385" y="3495492"/>
                  <a:pt x="2519659" y="3494532"/>
                  <a:pt x="2518259" y="3493653"/>
                </a:cubicBezTo>
                <a:cubicBezTo>
                  <a:pt x="2516860" y="3492774"/>
                  <a:pt x="2515802" y="3492334"/>
                  <a:pt x="2515085" y="3492334"/>
                </a:cubicBezTo>
                <a:cubicBezTo>
                  <a:pt x="2514629" y="3492334"/>
                  <a:pt x="2514223" y="3492448"/>
                  <a:pt x="2513865" y="3492676"/>
                </a:cubicBezTo>
                <a:cubicBezTo>
                  <a:pt x="2513506" y="3492904"/>
                  <a:pt x="2513230" y="3493278"/>
                  <a:pt x="2513035" y="3493799"/>
                </a:cubicBezTo>
                <a:cubicBezTo>
                  <a:pt x="2512839" y="3494320"/>
                  <a:pt x="2512677" y="3495004"/>
                  <a:pt x="2512546" y="3495850"/>
                </a:cubicBezTo>
                <a:cubicBezTo>
                  <a:pt x="2512416" y="3496697"/>
                  <a:pt x="2512351" y="3497738"/>
                  <a:pt x="2512351" y="3498976"/>
                </a:cubicBezTo>
                <a:cubicBezTo>
                  <a:pt x="2512351" y="3500994"/>
                  <a:pt x="2512513" y="3502589"/>
                  <a:pt x="2512839" y="3503761"/>
                </a:cubicBezTo>
                <a:cubicBezTo>
                  <a:pt x="2513165" y="3504933"/>
                  <a:pt x="2513685" y="3505845"/>
                  <a:pt x="2514402" y="3506496"/>
                </a:cubicBezTo>
                <a:cubicBezTo>
                  <a:pt x="2515118" y="3507147"/>
                  <a:pt x="2516257" y="3507880"/>
                  <a:pt x="2517820" y="3508694"/>
                </a:cubicBezTo>
                <a:cubicBezTo>
                  <a:pt x="2519383" y="3509508"/>
                  <a:pt x="2521287" y="3510289"/>
                  <a:pt x="2523534" y="3511038"/>
                </a:cubicBezTo>
                <a:cubicBezTo>
                  <a:pt x="2525780" y="3511786"/>
                  <a:pt x="2528319" y="3512405"/>
                  <a:pt x="2531152" y="3512893"/>
                </a:cubicBezTo>
                <a:cubicBezTo>
                  <a:pt x="2533984" y="3513382"/>
                  <a:pt x="2536963" y="3513626"/>
                  <a:pt x="2540089" y="3513626"/>
                </a:cubicBezTo>
                <a:cubicBezTo>
                  <a:pt x="2545167" y="3513626"/>
                  <a:pt x="2549823" y="3513007"/>
                  <a:pt x="2554055" y="3511770"/>
                </a:cubicBezTo>
                <a:cubicBezTo>
                  <a:pt x="2558287" y="3510533"/>
                  <a:pt x="2561933" y="3508710"/>
                  <a:pt x="2564994" y="3506301"/>
                </a:cubicBezTo>
                <a:cubicBezTo>
                  <a:pt x="2568054" y="3503892"/>
                  <a:pt x="2570414" y="3500929"/>
                  <a:pt x="2572075" y="3497413"/>
                </a:cubicBezTo>
                <a:cubicBezTo>
                  <a:pt x="2573735" y="3493897"/>
                  <a:pt x="2574565" y="3489892"/>
                  <a:pt x="2574565" y="3485400"/>
                </a:cubicBezTo>
                <a:cubicBezTo>
                  <a:pt x="2574565" y="3481623"/>
                  <a:pt x="2573930" y="3478368"/>
                  <a:pt x="2572661" y="3475633"/>
                </a:cubicBezTo>
                <a:cubicBezTo>
                  <a:pt x="2571391" y="3472898"/>
                  <a:pt x="2569714" y="3470554"/>
                  <a:pt x="2567631" y="3468601"/>
                </a:cubicBezTo>
                <a:cubicBezTo>
                  <a:pt x="2565547" y="3466647"/>
                  <a:pt x="2563154" y="3464987"/>
                  <a:pt x="2560452" y="3463620"/>
                </a:cubicBezTo>
                <a:cubicBezTo>
                  <a:pt x="2557750" y="3462252"/>
                  <a:pt x="2555015" y="3461015"/>
                  <a:pt x="2552248" y="3459908"/>
                </a:cubicBezTo>
                <a:cubicBezTo>
                  <a:pt x="2549481" y="3458801"/>
                  <a:pt x="2546762" y="3457727"/>
                  <a:pt x="2544093" y="3456685"/>
                </a:cubicBezTo>
                <a:cubicBezTo>
                  <a:pt x="2541423" y="3455643"/>
                  <a:pt x="2539047" y="3454471"/>
                  <a:pt x="2536963" y="3453169"/>
                </a:cubicBezTo>
                <a:cubicBezTo>
                  <a:pt x="2534880" y="3451867"/>
                  <a:pt x="2533187" y="3450353"/>
                  <a:pt x="2531885" y="3448627"/>
                </a:cubicBezTo>
                <a:cubicBezTo>
                  <a:pt x="2530582" y="3446902"/>
                  <a:pt x="2529931" y="3444770"/>
                  <a:pt x="2529931" y="3442230"/>
                </a:cubicBezTo>
                <a:cubicBezTo>
                  <a:pt x="2529931" y="3440407"/>
                  <a:pt x="2530273" y="3438714"/>
                  <a:pt x="2530956" y="3437151"/>
                </a:cubicBezTo>
                <a:cubicBezTo>
                  <a:pt x="2531640" y="3435589"/>
                  <a:pt x="2532649" y="3434238"/>
                  <a:pt x="2533984" y="3433098"/>
                </a:cubicBezTo>
                <a:cubicBezTo>
                  <a:pt x="2535319" y="3431959"/>
                  <a:pt x="2537028" y="3431080"/>
                  <a:pt x="2539112" y="3430461"/>
                </a:cubicBezTo>
                <a:cubicBezTo>
                  <a:pt x="2541195" y="3429843"/>
                  <a:pt x="2543604" y="3429533"/>
                  <a:pt x="2546340" y="3429533"/>
                </a:cubicBezTo>
                <a:cubicBezTo>
                  <a:pt x="2549399" y="3429533"/>
                  <a:pt x="2552118" y="3429891"/>
                  <a:pt x="2554494" y="3430608"/>
                </a:cubicBezTo>
                <a:cubicBezTo>
                  <a:pt x="2556871" y="3431324"/>
                  <a:pt x="2558938" y="3432089"/>
                  <a:pt x="2560696" y="3432903"/>
                </a:cubicBezTo>
                <a:cubicBezTo>
                  <a:pt x="2562454" y="3433717"/>
                  <a:pt x="2563887" y="3434482"/>
                  <a:pt x="2564994" y="3435198"/>
                </a:cubicBezTo>
                <a:cubicBezTo>
                  <a:pt x="2566101" y="3435914"/>
                  <a:pt x="2566947" y="3436272"/>
                  <a:pt x="2567533" y="3436272"/>
                </a:cubicBezTo>
                <a:cubicBezTo>
                  <a:pt x="2567924" y="3436272"/>
                  <a:pt x="2568282" y="3436158"/>
                  <a:pt x="2568607" y="3435931"/>
                </a:cubicBezTo>
                <a:cubicBezTo>
                  <a:pt x="2568933" y="3435703"/>
                  <a:pt x="2569210" y="3435328"/>
                  <a:pt x="2569438" y="3434807"/>
                </a:cubicBezTo>
                <a:cubicBezTo>
                  <a:pt x="2569665" y="3434287"/>
                  <a:pt x="2569828" y="3433619"/>
                  <a:pt x="2569926" y="3432805"/>
                </a:cubicBezTo>
                <a:cubicBezTo>
                  <a:pt x="2570024" y="3431991"/>
                  <a:pt x="2570072" y="3431031"/>
                  <a:pt x="2570072" y="3429924"/>
                </a:cubicBezTo>
                <a:cubicBezTo>
                  <a:pt x="2570072" y="3428882"/>
                  <a:pt x="2570024" y="3428003"/>
                  <a:pt x="2569926" y="3427287"/>
                </a:cubicBezTo>
                <a:cubicBezTo>
                  <a:pt x="2569828" y="3426571"/>
                  <a:pt x="2569731" y="3425968"/>
                  <a:pt x="2569633" y="3425480"/>
                </a:cubicBezTo>
                <a:cubicBezTo>
                  <a:pt x="2569535" y="3424992"/>
                  <a:pt x="2569372" y="3424552"/>
                  <a:pt x="2569145" y="3424162"/>
                </a:cubicBezTo>
                <a:cubicBezTo>
                  <a:pt x="2568917" y="3423771"/>
                  <a:pt x="2568461" y="3423315"/>
                  <a:pt x="2567777" y="3422794"/>
                </a:cubicBezTo>
                <a:cubicBezTo>
                  <a:pt x="2567094" y="3422273"/>
                  <a:pt x="2566084" y="3421671"/>
                  <a:pt x="2564750" y="3420987"/>
                </a:cubicBezTo>
                <a:cubicBezTo>
                  <a:pt x="2563415" y="3420304"/>
                  <a:pt x="2561803" y="3419669"/>
                  <a:pt x="2559915" y="3419083"/>
                </a:cubicBezTo>
                <a:cubicBezTo>
                  <a:pt x="2558027" y="3418497"/>
                  <a:pt x="2555911" y="3418009"/>
                  <a:pt x="2553566" y="3417618"/>
                </a:cubicBezTo>
                <a:cubicBezTo>
                  <a:pt x="2551222" y="3417227"/>
                  <a:pt x="2548878" y="3417032"/>
                  <a:pt x="2546534" y="3417032"/>
                </a:cubicBezTo>
                <a:close/>
                <a:moveTo>
                  <a:pt x="2460465" y="3417032"/>
                </a:moveTo>
                <a:cubicBezTo>
                  <a:pt x="2454019" y="3417032"/>
                  <a:pt x="2448192" y="3418155"/>
                  <a:pt x="2442983" y="3420401"/>
                </a:cubicBezTo>
                <a:cubicBezTo>
                  <a:pt x="2437774" y="3422648"/>
                  <a:pt x="2433330" y="3425871"/>
                  <a:pt x="2429651" y="3430070"/>
                </a:cubicBezTo>
                <a:cubicBezTo>
                  <a:pt x="2425972" y="3434270"/>
                  <a:pt x="2423156" y="3439382"/>
                  <a:pt x="2421202" y="3445404"/>
                </a:cubicBezTo>
                <a:cubicBezTo>
                  <a:pt x="2419250" y="3451427"/>
                  <a:pt x="2418273" y="3458215"/>
                  <a:pt x="2418273" y="3465768"/>
                </a:cubicBezTo>
                <a:cubicBezTo>
                  <a:pt x="2418273" y="3473712"/>
                  <a:pt x="2419217" y="3480679"/>
                  <a:pt x="2421105" y="3486669"/>
                </a:cubicBezTo>
                <a:cubicBezTo>
                  <a:pt x="2422994" y="3492660"/>
                  <a:pt x="2425793" y="3497641"/>
                  <a:pt x="2429505" y="3501613"/>
                </a:cubicBezTo>
                <a:cubicBezTo>
                  <a:pt x="2433216" y="3505584"/>
                  <a:pt x="2437790" y="3508580"/>
                  <a:pt x="2443227" y="3510598"/>
                </a:cubicBezTo>
                <a:cubicBezTo>
                  <a:pt x="2448664" y="3512617"/>
                  <a:pt x="2454996" y="3513626"/>
                  <a:pt x="2462223" y="3513626"/>
                </a:cubicBezTo>
                <a:cubicBezTo>
                  <a:pt x="2466391" y="3513626"/>
                  <a:pt x="2470314" y="3513317"/>
                  <a:pt x="2473992" y="3512698"/>
                </a:cubicBezTo>
                <a:cubicBezTo>
                  <a:pt x="2477671" y="3512079"/>
                  <a:pt x="2480911" y="3511379"/>
                  <a:pt x="2483711" y="3510598"/>
                </a:cubicBezTo>
                <a:cubicBezTo>
                  <a:pt x="2486510" y="3509817"/>
                  <a:pt x="2488789" y="3509019"/>
                  <a:pt x="2490548" y="3508205"/>
                </a:cubicBezTo>
                <a:cubicBezTo>
                  <a:pt x="2492306" y="3507391"/>
                  <a:pt x="2493364" y="3506805"/>
                  <a:pt x="2493721" y="3506447"/>
                </a:cubicBezTo>
                <a:cubicBezTo>
                  <a:pt x="2494080" y="3506089"/>
                  <a:pt x="2494373" y="3505715"/>
                  <a:pt x="2494601" y="3505324"/>
                </a:cubicBezTo>
                <a:cubicBezTo>
                  <a:pt x="2494828" y="3504933"/>
                  <a:pt x="2494992" y="3504494"/>
                  <a:pt x="2495089" y="3504006"/>
                </a:cubicBezTo>
                <a:cubicBezTo>
                  <a:pt x="2495186" y="3503517"/>
                  <a:pt x="2495268" y="3502964"/>
                  <a:pt x="2495333" y="3502345"/>
                </a:cubicBezTo>
                <a:cubicBezTo>
                  <a:pt x="2495398" y="3501727"/>
                  <a:pt x="2495431" y="3500994"/>
                  <a:pt x="2495431" y="3500148"/>
                </a:cubicBezTo>
                <a:cubicBezTo>
                  <a:pt x="2495431" y="3498976"/>
                  <a:pt x="2495382" y="3497983"/>
                  <a:pt x="2495283" y="3497169"/>
                </a:cubicBezTo>
                <a:cubicBezTo>
                  <a:pt x="2495185" y="3496355"/>
                  <a:pt x="2495038" y="3495720"/>
                  <a:pt x="2494842" y="3495264"/>
                </a:cubicBezTo>
                <a:cubicBezTo>
                  <a:pt x="2494645" y="3494808"/>
                  <a:pt x="2494367" y="3494467"/>
                  <a:pt x="2494008" y="3494239"/>
                </a:cubicBezTo>
                <a:cubicBezTo>
                  <a:pt x="2493648" y="3494011"/>
                  <a:pt x="2493239" y="3493897"/>
                  <a:pt x="2492781" y="3493897"/>
                </a:cubicBezTo>
                <a:cubicBezTo>
                  <a:pt x="2491996" y="3493897"/>
                  <a:pt x="2490835" y="3494239"/>
                  <a:pt x="2489297" y="3494922"/>
                </a:cubicBezTo>
                <a:cubicBezTo>
                  <a:pt x="2487759" y="3495606"/>
                  <a:pt x="2485796" y="3496371"/>
                  <a:pt x="2483408" y="3497218"/>
                </a:cubicBezTo>
                <a:cubicBezTo>
                  <a:pt x="2481019" y="3498064"/>
                  <a:pt x="2478190" y="3498829"/>
                  <a:pt x="2474918" y="3499513"/>
                </a:cubicBezTo>
                <a:cubicBezTo>
                  <a:pt x="2471647" y="3500196"/>
                  <a:pt x="2467917" y="3500538"/>
                  <a:pt x="2463730" y="3500538"/>
                </a:cubicBezTo>
                <a:cubicBezTo>
                  <a:pt x="2458430" y="3500538"/>
                  <a:pt x="2453948" y="3499789"/>
                  <a:pt x="2450284" y="3498292"/>
                </a:cubicBezTo>
                <a:cubicBezTo>
                  <a:pt x="2446620" y="3496794"/>
                  <a:pt x="2443643" y="3494646"/>
                  <a:pt x="2441353" y="3491846"/>
                </a:cubicBezTo>
                <a:cubicBezTo>
                  <a:pt x="2439063" y="3489046"/>
                  <a:pt x="2437427" y="3485693"/>
                  <a:pt x="2436446" y="3481786"/>
                </a:cubicBezTo>
                <a:cubicBezTo>
                  <a:pt x="2435465" y="3477879"/>
                  <a:pt x="2434974" y="3473484"/>
                  <a:pt x="2434974" y="3468601"/>
                </a:cubicBezTo>
                <a:lnTo>
                  <a:pt x="2492863" y="3468601"/>
                </a:lnTo>
                <a:cubicBezTo>
                  <a:pt x="2494498" y="3468601"/>
                  <a:pt x="2495954" y="3468064"/>
                  <a:pt x="2497229" y="3466989"/>
                </a:cubicBezTo>
                <a:cubicBezTo>
                  <a:pt x="2498504" y="3465915"/>
                  <a:pt x="2499142" y="3464108"/>
                  <a:pt x="2499142" y="3461569"/>
                </a:cubicBezTo>
                <a:lnTo>
                  <a:pt x="2499142" y="3458639"/>
                </a:lnTo>
                <a:cubicBezTo>
                  <a:pt x="2499142" y="3452909"/>
                  <a:pt x="2498410" y="3447521"/>
                  <a:pt x="2496945" y="3442474"/>
                </a:cubicBezTo>
                <a:cubicBezTo>
                  <a:pt x="2495480" y="3437428"/>
                  <a:pt x="2493184" y="3433033"/>
                  <a:pt x="2490059" y="3429289"/>
                </a:cubicBezTo>
                <a:cubicBezTo>
                  <a:pt x="2486933" y="3425545"/>
                  <a:pt x="2482945" y="3422566"/>
                  <a:pt x="2478094" y="3420353"/>
                </a:cubicBezTo>
                <a:cubicBezTo>
                  <a:pt x="2473244" y="3418139"/>
                  <a:pt x="2467367" y="3417032"/>
                  <a:pt x="2460465" y="3417032"/>
                </a:cubicBezTo>
                <a:close/>
                <a:moveTo>
                  <a:pt x="1646743" y="3403944"/>
                </a:moveTo>
                <a:cubicBezTo>
                  <a:pt x="1643990" y="3403944"/>
                  <a:pt x="1641720" y="3404056"/>
                  <a:pt x="1639934" y="3404279"/>
                </a:cubicBezTo>
                <a:cubicBezTo>
                  <a:pt x="1638148" y="3404502"/>
                  <a:pt x="1636716" y="3404819"/>
                  <a:pt x="1635637" y="3405228"/>
                </a:cubicBezTo>
                <a:cubicBezTo>
                  <a:pt x="1634558" y="3405637"/>
                  <a:pt x="1633795" y="3406121"/>
                  <a:pt x="1633349" y="3406679"/>
                </a:cubicBezTo>
                <a:cubicBezTo>
                  <a:pt x="1632902" y="3407237"/>
                  <a:pt x="1632679" y="3407888"/>
                  <a:pt x="1632679" y="3408632"/>
                </a:cubicBezTo>
                <a:lnTo>
                  <a:pt x="1632679" y="3507975"/>
                </a:lnTo>
                <a:cubicBezTo>
                  <a:pt x="1632679" y="3508719"/>
                  <a:pt x="1632902" y="3509370"/>
                  <a:pt x="1633349" y="3509928"/>
                </a:cubicBezTo>
                <a:cubicBezTo>
                  <a:pt x="1633795" y="3510487"/>
                  <a:pt x="1634558" y="3510952"/>
                  <a:pt x="1635637" y="3511324"/>
                </a:cubicBezTo>
                <a:cubicBezTo>
                  <a:pt x="1636716" y="3511696"/>
                  <a:pt x="1638148" y="3511975"/>
                  <a:pt x="1639934" y="3512161"/>
                </a:cubicBezTo>
                <a:cubicBezTo>
                  <a:pt x="1641720" y="3512347"/>
                  <a:pt x="1643990" y="3512440"/>
                  <a:pt x="1646743" y="3512440"/>
                </a:cubicBezTo>
                <a:cubicBezTo>
                  <a:pt x="1649496" y="3512440"/>
                  <a:pt x="1651766" y="3512347"/>
                  <a:pt x="1653552" y="3512161"/>
                </a:cubicBezTo>
                <a:cubicBezTo>
                  <a:pt x="1655338" y="3511975"/>
                  <a:pt x="1656771" y="3511696"/>
                  <a:pt x="1657850" y="3511324"/>
                </a:cubicBezTo>
                <a:cubicBezTo>
                  <a:pt x="1658928" y="3510952"/>
                  <a:pt x="1659691" y="3510487"/>
                  <a:pt x="1660138" y="3509928"/>
                </a:cubicBezTo>
                <a:cubicBezTo>
                  <a:pt x="1660584" y="3509370"/>
                  <a:pt x="1660807" y="3508719"/>
                  <a:pt x="1660807" y="3507975"/>
                </a:cubicBezTo>
                <a:lnTo>
                  <a:pt x="1660807" y="3408632"/>
                </a:lnTo>
                <a:cubicBezTo>
                  <a:pt x="1660807" y="3407888"/>
                  <a:pt x="1660584" y="3407237"/>
                  <a:pt x="1660138" y="3406679"/>
                </a:cubicBezTo>
                <a:cubicBezTo>
                  <a:pt x="1659691" y="3406121"/>
                  <a:pt x="1658928" y="3405637"/>
                  <a:pt x="1657850" y="3405228"/>
                </a:cubicBezTo>
                <a:cubicBezTo>
                  <a:pt x="1656771" y="3404819"/>
                  <a:pt x="1655338" y="3404502"/>
                  <a:pt x="1653552" y="3404279"/>
                </a:cubicBezTo>
                <a:cubicBezTo>
                  <a:pt x="1651766" y="3404056"/>
                  <a:pt x="1649496" y="3403944"/>
                  <a:pt x="1646743" y="3403944"/>
                </a:cubicBezTo>
                <a:close/>
                <a:moveTo>
                  <a:pt x="1726775" y="3402493"/>
                </a:moveTo>
                <a:cubicBezTo>
                  <a:pt x="1720673" y="3402493"/>
                  <a:pt x="1715092" y="3403330"/>
                  <a:pt x="1710032" y="3405005"/>
                </a:cubicBezTo>
                <a:cubicBezTo>
                  <a:pt x="1704972" y="3406679"/>
                  <a:pt x="1700619" y="3409097"/>
                  <a:pt x="1696972" y="3412260"/>
                </a:cubicBezTo>
                <a:cubicBezTo>
                  <a:pt x="1693326" y="3415423"/>
                  <a:pt x="1690480" y="3419292"/>
                  <a:pt x="1688434" y="3423869"/>
                </a:cubicBezTo>
                <a:cubicBezTo>
                  <a:pt x="1686387" y="3428445"/>
                  <a:pt x="1685364" y="3433635"/>
                  <a:pt x="1685364" y="3439440"/>
                </a:cubicBezTo>
                <a:cubicBezTo>
                  <a:pt x="1685364" y="3444872"/>
                  <a:pt x="1686145" y="3449411"/>
                  <a:pt x="1687708" y="3453057"/>
                </a:cubicBezTo>
                <a:cubicBezTo>
                  <a:pt x="1689270" y="3456704"/>
                  <a:pt x="1691354" y="3459829"/>
                  <a:pt x="1693959" y="3462434"/>
                </a:cubicBezTo>
                <a:cubicBezTo>
                  <a:pt x="1690759" y="3465336"/>
                  <a:pt x="1688154" y="3468591"/>
                  <a:pt x="1686145" y="3472200"/>
                </a:cubicBezTo>
                <a:cubicBezTo>
                  <a:pt x="1684136" y="3475810"/>
                  <a:pt x="1683132" y="3479809"/>
                  <a:pt x="1683132" y="3484200"/>
                </a:cubicBezTo>
                <a:cubicBezTo>
                  <a:pt x="1683132" y="3487697"/>
                  <a:pt x="1684006" y="3490916"/>
                  <a:pt x="1685754" y="3493855"/>
                </a:cubicBezTo>
                <a:cubicBezTo>
                  <a:pt x="1687503" y="3496794"/>
                  <a:pt x="1689977" y="3499120"/>
                  <a:pt x="1693177" y="3500831"/>
                </a:cubicBezTo>
                <a:cubicBezTo>
                  <a:pt x="1690870" y="3502543"/>
                  <a:pt x="1688824" y="3504329"/>
                  <a:pt x="1687038" y="3506189"/>
                </a:cubicBezTo>
                <a:cubicBezTo>
                  <a:pt x="1685252" y="3508049"/>
                  <a:pt x="1683746" y="3510003"/>
                  <a:pt x="1682517" y="3512049"/>
                </a:cubicBezTo>
                <a:cubicBezTo>
                  <a:pt x="1681290" y="3514096"/>
                  <a:pt x="1680360" y="3516235"/>
                  <a:pt x="1679727" y="3518467"/>
                </a:cubicBezTo>
                <a:cubicBezTo>
                  <a:pt x="1679094" y="3520700"/>
                  <a:pt x="1678778" y="3523044"/>
                  <a:pt x="1678778" y="3525500"/>
                </a:cubicBezTo>
                <a:cubicBezTo>
                  <a:pt x="1678778" y="3529443"/>
                  <a:pt x="1679653" y="3533071"/>
                  <a:pt x="1681401" y="3536383"/>
                </a:cubicBezTo>
                <a:lnTo>
                  <a:pt x="1685286" y="3540345"/>
                </a:lnTo>
                <a:lnTo>
                  <a:pt x="1475739" y="3540345"/>
                </a:lnTo>
                <a:lnTo>
                  <a:pt x="1475739" y="3559395"/>
                </a:lnTo>
                <a:lnTo>
                  <a:pt x="1904364" y="3559395"/>
                </a:lnTo>
                <a:lnTo>
                  <a:pt x="1904364" y="3540345"/>
                </a:lnTo>
                <a:lnTo>
                  <a:pt x="1766815" y="3540345"/>
                </a:lnTo>
                <a:lnTo>
                  <a:pt x="1774996" y="3530802"/>
                </a:lnTo>
                <a:cubicBezTo>
                  <a:pt x="1777154" y="3526448"/>
                  <a:pt x="1778233" y="3521816"/>
                  <a:pt x="1778233" y="3516905"/>
                </a:cubicBezTo>
                <a:cubicBezTo>
                  <a:pt x="1778233" y="3512440"/>
                  <a:pt x="1777432" y="3508459"/>
                  <a:pt x="1775833" y="3504961"/>
                </a:cubicBezTo>
                <a:cubicBezTo>
                  <a:pt x="1774233" y="3501464"/>
                  <a:pt x="1771926" y="3498469"/>
                  <a:pt x="1768912" y="3495976"/>
                </a:cubicBezTo>
                <a:cubicBezTo>
                  <a:pt x="1765898" y="3493483"/>
                  <a:pt x="1762178" y="3491548"/>
                  <a:pt x="1757750" y="3490171"/>
                </a:cubicBezTo>
                <a:cubicBezTo>
                  <a:pt x="1753323" y="3488795"/>
                  <a:pt x="1748281" y="3487995"/>
                  <a:pt x="1742625" y="3487772"/>
                </a:cubicBezTo>
                <a:lnTo>
                  <a:pt x="1718404" y="3486879"/>
                </a:lnTo>
                <a:cubicBezTo>
                  <a:pt x="1714980" y="3486730"/>
                  <a:pt x="1712321" y="3485967"/>
                  <a:pt x="1710423" y="3484590"/>
                </a:cubicBezTo>
                <a:cubicBezTo>
                  <a:pt x="1708525" y="3483214"/>
                  <a:pt x="1707576" y="3481446"/>
                  <a:pt x="1707576" y="3479288"/>
                </a:cubicBezTo>
                <a:cubicBezTo>
                  <a:pt x="1707576" y="3477651"/>
                  <a:pt x="1707930" y="3476163"/>
                  <a:pt x="1708637" y="3474824"/>
                </a:cubicBezTo>
                <a:cubicBezTo>
                  <a:pt x="1709344" y="3473484"/>
                  <a:pt x="1710144" y="3472331"/>
                  <a:pt x="1711037" y="3471363"/>
                </a:cubicBezTo>
                <a:cubicBezTo>
                  <a:pt x="1712599" y="3472405"/>
                  <a:pt x="1714832" y="3473317"/>
                  <a:pt x="1717734" y="3474098"/>
                </a:cubicBezTo>
                <a:cubicBezTo>
                  <a:pt x="1720636" y="3474879"/>
                  <a:pt x="1723687" y="3475270"/>
                  <a:pt x="1726887" y="3475270"/>
                </a:cubicBezTo>
                <a:cubicBezTo>
                  <a:pt x="1733138" y="3475270"/>
                  <a:pt x="1738812" y="3474470"/>
                  <a:pt x="1743909" y="3472870"/>
                </a:cubicBezTo>
                <a:cubicBezTo>
                  <a:pt x="1749006" y="3471270"/>
                  <a:pt x="1753360" y="3468926"/>
                  <a:pt x="1756968" y="3465838"/>
                </a:cubicBezTo>
                <a:cubicBezTo>
                  <a:pt x="1760578" y="3462750"/>
                  <a:pt x="1763350" y="3458955"/>
                  <a:pt x="1765284" y="3454453"/>
                </a:cubicBezTo>
                <a:cubicBezTo>
                  <a:pt x="1767219" y="3449951"/>
                  <a:pt x="1768186" y="3444797"/>
                  <a:pt x="1768186" y="3438993"/>
                </a:cubicBezTo>
                <a:cubicBezTo>
                  <a:pt x="1768186" y="3436538"/>
                  <a:pt x="1767833" y="3434175"/>
                  <a:pt x="1767126" y="3431905"/>
                </a:cubicBezTo>
                <a:cubicBezTo>
                  <a:pt x="1766419" y="3429636"/>
                  <a:pt x="1765247" y="3427608"/>
                  <a:pt x="1763610" y="3425822"/>
                </a:cubicBezTo>
                <a:lnTo>
                  <a:pt x="1775330" y="3425822"/>
                </a:lnTo>
                <a:cubicBezTo>
                  <a:pt x="1776521" y="3425822"/>
                  <a:pt x="1777525" y="3424966"/>
                  <a:pt x="1778344" y="3423255"/>
                </a:cubicBezTo>
                <a:cubicBezTo>
                  <a:pt x="1779163" y="3421543"/>
                  <a:pt x="1779572" y="3418901"/>
                  <a:pt x="1779572" y="3415330"/>
                </a:cubicBezTo>
                <a:cubicBezTo>
                  <a:pt x="1779572" y="3411460"/>
                  <a:pt x="1779181" y="3408707"/>
                  <a:pt x="1778400" y="3407070"/>
                </a:cubicBezTo>
                <a:cubicBezTo>
                  <a:pt x="1777619" y="3405433"/>
                  <a:pt x="1776595" y="3404614"/>
                  <a:pt x="1775330" y="3404614"/>
                </a:cubicBezTo>
                <a:lnTo>
                  <a:pt x="1743742" y="3404614"/>
                </a:lnTo>
                <a:cubicBezTo>
                  <a:pt x="1741286" y="3403944"/>
                  <a:pt x="1738626" y="3403423"/>
                  <a:pt x="1735760" y="3403051"/>
                </a:cubicBezTo>
                <a:cubicBezTo>
                  <a:pt x="1732896" y="3402679"/>
                  <a:pt x="1729901" y="3402493"/>
                  <a:pt x="1726775" y="3402493"/>
                </a:cubicBezTo>
                <a:close/>
                <a:moveTo>
                  <a:pt x="5722075" y="3394861"/>
                </a:moveTo>
                <a:cubicBezTo>
                  <a:pt x="5720512" y="3394861"/>
                  <a:pt x="5719211" y="3394926"/>
                  <a:pt x="5718168" y="3395056"/>
                </a:cubicBezTo>
                <a:cubicBezTo>
                  <a:pt x="5717127" y="3395187"/>
                  <a:pt x="5716297" y="3395398"/>
                  <a:pt x="5715678" y="3395691"/>
                </a:cubicBezTo>
                <a:cubicBezTo>
                  <a:pt x="5715060" y="3395984"/>
                  <a:pt x="5714636" y="3396326"/>
                  <a:pt x="5714408" y="3396717"/>
                </a:cubicBezTo>
                <a:cubicBezTo>
                  <a:pt x="5714181" y="3397108"/>
                  <a:pt x="5714066" y="3397531"/>
                  <a:pt x="5714066" y="3397986"/>
                </a:cubicBezTo>
                <a:lnTo>
                  <a:pt x="5714066" y="3418888"/>
                </a:lnTo>
                <a:lnTo>
                  <a:pt x="5701858" y="3418888"/>
                </a:lnTo>
                <a:cubicBezTo>
                  <a:pt x="5701337" y="3418888"/>
                  <a:pt x="5700865" y="3419001"/>
                  <a:pt x="5700442" y="3419229"/>
                </a:cubicBezTo>
                <a:cubicBezTo>
                  <a:pt x="5700019" y="3419457"/>
                  <a:pt x="5699677" y="3419848"/>
                  <a:pt x="5699416" y="3420401"/>
                </a:cubicBezTo>
                <a:cubicBezTo>
                  <a:pt x="5699156" y="3420955"/>
                  <a:pt x="5698944" y="3421655"/>
                  <a:pt x="5698781" y="3422501"/>
                </a:cubicBezTo>
                <a:cubicBezTo>
                  <a:pt x="5698619" y="3423348"/>
                  <a:pt x="5698537" y="3424390"/>
                  <a:pt x="5698537" y="3425627"/>
                </a:cubicBezTo>
                <a:cubicBezTo>
                  <a:pt x="5698537" y="3427971"/>
                  <a:pt x="5698830" y="3429664"/>
                  <a:pt x="5699416" y="3430705"/>
                </a:cubicBezTo>
                <a:cubicBezTo>
                  <a:pt x="5700002" y="3431747"/>
                  <a:pt x="5700783" y="3432268"/>
                  <a:pt x="5701760" y="3432268"/>
                </a:cubicBezTo>
                <a:lnTo>
                  <a:pt x="5714066" y="3432268"/>
                </a:lnTo>
                <a:lnTo>
                  <a:pt x="5714066" y="3483642"/>
                </a:lnTo>
                <a:cubicBezTo>
                  <a:pt x="5714066" y="3488720"/>
                  <a:pt x="5714539" y="3493132"/>
                  <a:pt x="5715483" y="3496876"/>
                </a:cubicBezTo>
                <a:cubicBezTo>
                  <a:pt x="5716427" y="3500620"/>
                  <a:pt x="5717941" y="3503713"/>
                  <a:pt x="5720024" y="3506154"/>
                </a:cubicBezTo>
                <a:cubicBezTo>
                  <a:pt x="5722108" y="3508596"/>
                  <a:pt x="5724778" y="3510419"/>
                  <a:pt x="5728033" y="3511624"/>
                </a:cubicBezTo>
                <a:cubicBezTo>
                  <a:pt x="5731289" y="3512828"/>
                  <a:pt x="5735196" y="3513431"/>
                  <a:pt x="5739753" y="3513431"/>
                </a:cubicBezTo>
                <a:cubicBezTo>
                  <a:pt x="5741251" y="3513431"/>
                  <a:pt x="5742749" y="3513333"/>
                  <a:pt x="5744246" y="3513138"/>
                </a:cubicBezTo>
                <a:cubicBezTo>
                  <a:pt x="5745744" y="3512942"/>
                  <a:pt x="5747160" y="3512698"/>
                  <a:pt x="5748494" y="3512405"/>
                </a:cubicBezTo>
                <a:cubicBezTo>
                  <a:pt x="5749830" y="3512112"/>
                  <a:pt x="5751018" y="3511738"/>
                  <a:pt x="5752059" y="3511282"/>
                </a:cubicBezTo>
                <a:cubicBezTo>
                  <a:pt x="5753101" y="3510826"/>
                  <a:pt x="5753883" y="3510338"/>
                  <a:pt x="5754403" y="3509817"/>
                </a:cubicBezTo>
                <a:cubicBezTo>
                  <a:pt x="5754925" y="3509296"/>
                  <a:pt x="5755315" y="3508482"/>
                  <a:pt x="5755575" y="3507375"/>
                </a:cubicBezTo>
                <a:cubicBezTo>
                  <a:pt x="5755836" y="3506268"/>
                  <a:pt x="5755966" y="3504771"/>
                  <a:pt x="5755966" y="3502882"/>
                </a:cubicBezTo>
                <a:cubicBezTo>
                  <a:pt x="5755966" y="3501710"/>
                  <a:pt x="5755901" y="3500734"/>
                  <a:pt x="5755771" y="3499952"/>
                </a:cubicBezTo>
                <a:cubicBezTo>
                  <a:pt x="5755641" y="3499171"/>
                  <a:pt x="5755494" y="3498552"/>
                  <a:pt x="5755331" y="3498097"/>
                </a:cubicBezTo>
                <a:cubicBezTo>
                  <a:pt x="5755169" y="3497641"/>
                  <a:pt x="5754941" y="3497332"/>
                  <a:pt x="5754648" y="3497169"/>
                </a:cubicBezTo>
                <a:cubicBezTo>
                  <a:pt x="5754355" y="3497006"/>
                  <a:pt x="5754046" y="3496925"/>
                  <a:pt x="5753720" y="3496925"/>
                </a:cubicBezTo>
                <a:cubicBezTo>
                  <a:pt x="5753199" y="3496925"/>
                  <a:pt x="5752613" y="3497071"/>
                  <a:pt x="5751962" y="3497364"/>
                </a:cubicBezTo>
                <a:cubicBezTo>
                  <a:pt x="5751311" y="3497657"/>
                  <a:pt x="5750530" y="3497966"/>
                  <a:pt x="5749618" y="3498292"/>
                </a:cubicBezTo>
                <a:cubicBezTo>
                  <a:pt x="5748706" y="3498617"/>
                  <a:pt x="5747664" y="3498927"/>
                  <a:pt x="5746492" y="3499220"/>
                </a:cubicBezTo>
                <a:cubicBezTo>
                  <a:pt x="5745320" y="3499513"/>
                  <a:pt x="5743986" y="3499659"/>
                  <a:pt x="5742488" y="3499659"/>
                </a:cubicBezTo>
                <a:cubicBezTo>
                  <a:pt x="5737865" y="3499659"/>
                  <a:pt x="5734658" y="3498113"/>
                  <a:pt x="5732868" y="3495020"/>
                </a:cubicBezTo>
                <a:cubicBezTo>
                  <a:pt x="5731077" y="3491927"/>
                  <a:pt x="5730182" y="3487353"/>
                  <a:pt x="5730182" y="3481298"/>
                </a:cubicBezTo>
                <a:lnTo>
                  <a:pt x="5730182" y="3432268"/>
                </a:lnTo>
                <a:lnTo>
                  <a:pt x="5752743" y="3432268"/>
                </a:lnTo>
                <a:cubicBezTo>
                  <a:pt x="5753720" y="3432268"/>
                  <a:pt x="5754501" y="3431747"/>
                  <a:pt x="5755087" y="3430705"/>
                </a:cubicBezTo>
                <a:cubicBezTo>
                  <a:pt x="5755673" y="3429664"/>
                  <a:pt x="5755966" y="3427971"/>
                  <a:pt x="5755966" y="3425627"/>
                </a:cubicBezTo>
                <a:cubicBezTo>
                  <a:pt x="5755966" y="3424390"/>
                  <a:pt x="5755901" y="3423348"/>
                  <a:pt x="5755771" y="3422501"/>
                </a:cubicBezTo>
                <a:cubicBezTo>
                  <a:pt x="5755641" y="3421655"/>
                  <a:pt x="5755429" y="3420955"/>
                  <a:pt x="5755136" y="3420401"/>
                </a:cubicBezTo>
                <a:cubicBezTo>
                  <a:pt x="5754843" y="3419848"/>
                  <a:pt x="5754501" y="3419457"/>
                  <a:pt x="5754110" y="3419229"/>
                </a:cubicBezTo>
                <a:cubicBezTo>
                  <a:pt x="5753720" y="3419001"/>
                  <a:pt x="5753264" y="3418888"/>
                  <a:pt x="5752743" y="3418888"/>
                </a:cubicBezTo>
                <a:lnTo>
                  <a:pt x="5730182" y="3418888"/>
                </a:lnTo>
                <a:lnTo>
                  <a:pt x="5730182" y="3397986"/>
                </a:lnTo>
                <a:cubicBezTo>
                  <a:pt x="5730182" y="3397531"/>
                  <a:pt x="5730052" y="3397108"/>
                  <a:pt x="5729791" y="3396717"/>
                </a:cubicBezTo>
                <a:cubicBezTo>
                  <a:pt x="5729531" y="3396326"/>
                  <a:pt x="5729107" y="3395984"/>
                  <a:pt x="5728521" y="3395691"/>
                </a:cubicBezTo>
                <a:cubicBezTo>
                  <a:pt x="5727935" y="3395398"/>
                  <a:pt x="5727122" y="3395187"/>
                  <a:pt x="5726080" y="3395056"/>
                </a:cubicBezTo>
                <a:cubicBezTo>
                  <a:pt x="5725038" y="3394926"/>
                  <a:pt x="5723703" y="3394861"/>
                  <a:pt x="5722075" y="3394861"/>
                </a:cubicBezTo>
                <a:close/>
                <a:moveTo>
                  <a:pt x="4550500" y="3394861"/>
                </a:moveTo>
                <a:cubicBezTo>
                  <a:pt x="4548938" y="3394861"/>
                  <a:pt x="4547635" y="3394926"/>
                  <a:pt x="4546594" y="3395056"/>
                </a:cubicBezTo>
                <a:cubicBezTo>
                  <a:pt x="4545552" y="3395187"/>
                  <a:pt x="4544722" y="3395398"/>
                  <a:pt x="4544103" y="3395691"/>
                </a:cubicBezTo>
                <a:cubicBezTo>
                  <a:pt x="4543484" y="3395984"/>
                  <a:pt x="4543061" y="3396326"/>
                  <a:pt x="4542833" y="3396717"/>
                </a:cubicBezTo>
                <a:cubicBezTo>
                  <a:pt x="4542605" y="3397108"/>
                  <a:pt x="4542492" y="3397531"/>
                  <a:pt x="4542492" y="3397986"/>
                </a:cubicBezTo>
                <a:lnTo>
                  <a:pt x="4542492" y="3418888"/>
                </a:lnTo>
                <a:lnTo>
                  <a:pt x="4530283" y="3418888"/>
                </a:lnTo>
                <a:cubicBezTo>
                  <a:pt x="4529762" y="3418888"/>
                  <a:pt x="4529290" y="3419001"/>
                  <a:pt x="4528867" y="3419229"/>
                </a:cubicBezTo>
                <a:cubicBezTo>
                  <a:pt x="4528444" y="3419457"/>
                  <a:pt x="4528102" y="3419848"/>
                  <a:pt x="4527841" y="3420401"/>
                </a:cubicBezTo>
                <a:cubicBezTo>
                  <a:pt x="4527581" y="3420955"/>
                  <a:pt x="4527369" y="3421655"/>
                  <a:pt x="4527206" y="3422501"/>
                </a:cubicBezTo>
                <a:cubicBezTo>
                  <a:pt x="4527044" y="3423348"/>
                  <a:pt x="4526962" y="3424390"/>
                  <a:pt x="4526962" y="3425627"/>
                </a:cubicBezTo>
                <a:cubicBezTo>
                  <a:pt x="4526962" y="3427971"/>
                  <a:pt x="4527255" y="3429664"/>
                  <a:pt x="4527841" y="3430705"/>
                </a:cubicBezTo>
                <a:cubicBezTo>
                  <a:pt x="4528427" y="3431747"/>
                  <a:pt x="4529209" y="3432268"/>
                  <a:pt x="4530185" y="3432268"/>
                </a:cubicBezTo>
                <a:lnTo>
                  <a:pt x="4542492" y="3432268"/>
                </a:lnTo>
                <a:lnTo>
                  <a:pt x="4542492" y="3483642"/>
                </a:lnTo>
                <a:cubicBezTo>
                  <a:pt x="4542492" y="3488720"/>
                  <a:pt x="4542964" y="3493132"/>
                  <a:pt x="4543908" y="3496876"/>
                </a:cubicBezTo>
                <a:cubicBezTo>
                  <a:pt x="4544852" y="3500620"/>
                  <a:pt x="4546366" y="3503713"/>
                  <a:pt x="4548449" y="3506154"/>
                </a:cubicBezTo>
                <a:cubicBezTo>
                  <a:pt x="4550533" y="3508596"/>
                  <a:pt x="4553203" y="3510419"/>
                  <a:pt x="4556458" y="3511624"/>
                </a:cubicBezTo>
                <a:cubicBezTo>
                  <a:pt x="4559714" y="3512828"/>
                  <a:pt x="4563620" y="3513431"/>
                  <a:pt x="4568178" y="3513431"/>
                </a:cubicBezTo>
                <a:cubicBezTo>
                  <a:pt x="4569676" y="3513431"/>
                  <a:pt x="4571173" y="3513333"/>
                  <a:pt x="4572671" y="3513138"/>
                </a:cubicBezTo>
                <a:cubicBezTo>
                  <a:pt x="4574169" y="3512942"/>
                  <a:pt x="4575585" y="3512698"/>
                  <a:pt x="4576920" y="3512405"/>
                </a:cubicBezTo>
                <a:cubicBezTo>
                  <a:pt x="4578254" y="3512112"/>
                  <a:pt x="4579443" y="3511738"/>
                  <a:pt x="4580485" y="3511282"/>
                </a:cubicBezTo>
                <a:cubicBezTo>
                  <a:pt x="4581526" y="3510826"/>
                  <a:pt x="4582308" y="3510338"/>
                  <a:pt x="4582829" y="3509817"/>
                </a:cubicBezTo>
                <a:cubicBezTo>
                  <a:pt x="4583349" y="3509296"/>
                  <a:pt x="4583740" y="3508482"/>
                  <a:pt x="4584001" y="3507375"/>
                </a:cubicBezTo>
                <a:cubicBezTo>
                  <a:pt x="4584261" y="3506268"/>
                  <a:pt x="4584391" y="3504771"/>
                  <a:pt x="4584391" y="3502882"/>
                </a:cubicBezTo>
                <a:cubicBezTo>
                  <a:pt x="4584391" y="3501710"/>
                  <a:pt x="4584326" y="3500734"/>
                  <a:pt x="4584196" y="3499952"/>
                </a:cubicBezTo>
                <a:cubicBezTo>
                  <a:pt x="4584066" y="3499171"/>
                  <a:pt x="4583919" y="3498552"/>
                  <a:pt x="4583756" y="3498097"/>
                </a:cubicBezTo>
                <a:cubicBezTo>
                  <a:pt x="4583594" y="3497641"/>
                  <a:pt x="4583366" y="3497332"/>
                  <a:pt x="4583073" y="3497169"/>
                </a:cubicBezTo>
                <a:cubicBezTo>
                  <a:pt x="4582780" y="3497006"/>
                  <a:pt x="4582470" y="3496925"/>
                  <a:pt x="4582145" y="3496925"/>
                </a:cubicBezTo>
                <a:cubicBezTo>
                  <a:pt x="4581624" y="3496925"/>
                  <a:pt x="4581038" y="3497071"/>
                  <a:pt x="4580387" y="3497364"/>
                </a:cubicBezTo>
                <a:cubicBezTo>
                  <a:pt x="4579736" y="3497657"/>
                  <a:pt x="4578954" y="3497966"/>
                  <a:pt x="4578043" y="3498292"/>
                </a:cubicBezTo>
                <a:cubicBezTo>
                  <a:pt x="4577131" y="3498617"/>
                  <a:pt x="4576089" y="3498927"/>
                  <a:pt x="4574917" y="3499220"/>
                </a:cubicBezTo>
                <a:cubicBezTo>
                  <a:pt x="4573745" y="3499513"/>
                  <a:pt x="4572411" y="3499659"/>
                  <a:pt x="4570913" y="3499659"/>
                </a:cubicBezTo>
                <a:cubicBezTo>
                  <a:pt x="4566290" y="3499659"/>
                  <a:pt x="4563083" y="3498113"/>
                  <a:pt x="4561293" y="3495020"/>
                </a:cubicBezTo>
                <a:cubicBezTo>
                  <a:pt x="4559502" y="3491927"/>
                  <a:pt x="4558607" y="3487353"/>
                  <a:pt x="4558607" y="3481298"/>
                </a:cubicBezTo>
                <a:lnTo>
                  <a:pt x="4558607" y="3432268"/>
                </a:lnTo>
                <a:lnTo>
                  <a:pt x="4581168" y="3432268"/>
                </a:lnTo>
                <a:cubicBezTo>
                  <a:pt x="4582145" y="3432268"/>
                  <a:pt x="4582926" y="3431747"/>
                  <a:pt x="4583512" y="3430705"/>
                </a:cubicBezTo>
                <a:cubicBezTo>
                  <a:pt x="4584098" y="3429664"/>
                  <a:pt x="4584391" y="3427971"/>
                  <a:pt x="4584391" y="3425627"/>
                </a:cubicBezTo>
                <a:cubicBezTo>
                  <a:pt x="4584391" y="3424390"/>
                  <a:pt x="4584326" y="3423348"/>
                  <a:pt x="4584196" y="3422501"/>
                </a:cubicBezTo>
                <a:cubicBezTo>
                  <a:pt x="4584066" y="3421655"/>
                  <a:pt x="4583854" y="3420955"/>
                  <a:pt x="4583561" y="3420401"/>
                </a:cubicBezTo>
                <a:cubicBezTo>
                  <a:pt x="4583268" y="3419848"/>
                  <a:pt x="4582926" y="3419457"/>
                  <a:pt x="4582536" y="3419229"/>
                </a:cubicBezTo>
                <a:cubicBezTo>
                  <a:pt x="4582145" y="3419001"/>
                  <a:pt x="4581689" y="3418888"/>
                  <a:pt x="4581168" y="3418888"/>
                </a:cubicBezTo>
                <a:lnTo>
                  <a:pt x="4558607" y="3418888"/>
                </a:lnTo>
                <a:lnTo>
                  <a:pt x="4558607" y="3397986"/>
                </a:lnTo>
                <a:cubicBezTo>
                  <a:pt x="4558607" y="3397531"/>
                  <a:pt x="4558477" y="3397108"/>
                  <a:pt x="4558216" y="3396717"/>
                </a:cubicBezTo>
                <a:cubicBezTo>
                  <a:pt x="4557956" y="3396326"/>
                  <a:pt x="4557532" y="3395984"/>
                  <a:pt x="4556946" y="3395691"/>
                </a:cubicBezTo>
                <a:cubicBezTo>
                  <a:pt x="4556360" y="3395398"/>
                  <a:pt x="4555547" y="3395187"/>
                  <a:pt x="4554505" y="3395056"/>
                </a:cubicBezTo>
                <a:cubicBezTo>
                  <a:pt x="4553463" y="3394926"/>
                  <a:pt x="4552128" y="3394861"/>
                  <a:pt x="4550500" y="3394861"/>
                </a:cubicBezTo>
                <a:close/>
                <a:moveTo>
                  <a:pt x="4150450" y="3394861"/>
                </a:moveTo>
                <a:cubicBezTo>
                  <a:pt x="4148887" y="3394861"/>
                  <a:pt x="4147585" y="3394926"/>
                  <a:pt x="4146543" y="3395056"/>
                </a:cubicBezTo>
                <a:cubicBezTo>
                  <a:pt x="4145502" y="3395187"/>
                  <a:pt x="4144672" y="3395398"/>
                  <a:pt x="4144053" y="3395691"/>
                </a:cubicBezTo>
                <a:cubicBezTo>
                  <a:pt x="4143434" y="3395984"/>
                  <a:pt x="4143011" y="3396326"/>
                  <a:pt x="4142783" y="3396717"/>
                </a:cubicBezTo>
                <a:cubicBezTo>
                  <a:pt x="4142555" y="3397108"/>
                  <a:pt x="4142441" y="3397531"/>
                  <a:pt x="4142441" y="3397986"/>
                </a:cubicBezTo>
                <a:lnTo>
                  <a:pt x="4142441" y="3418888"/>
                </a:lnTo>
                <a:lnTo>
                  <a:pt x="4130233" y="3418888"/>
                </a:lnTo>
                <a:cubicBezTo>
                  <a:pt x="4129712" y="3418888"/>
                  <a:pt x="4129240" y="3419001"/>
                  <a:pt x="4128817" y="3419229"/>
                </a:cubicBezTo>
                <a:cubicBezTo>
                  <a:pt x="4128394" y="3419457"/>
                  <a:pt x="4128052" y="3419848"/>
                  <a:pt x="4127791" y="3420401"/>
                </a:cubicBezTo>
                <a:cubicBezTo>
                  <a:pt x="4127531" y="3420955"/>
                  <a:pt x="4127319" y="3421655"/>
                  <a:pt x="4127156" y="3422501"/>
                </a:cubicBezTo>
                <a:cubicBezTo>
                  <a:pt x="4126994" y="3423348"/>
                  <a:pt x="4126912" y="3424390"/>
                  <a:pt x="4126912" y="3425627"/>
                </a:cubicBezTo>
                <a:cubicBezTo>
                  <a:pt x="4126912" y="3427971"/>
                  <a:pt x="4127205" y="3429664"/>
                  <a:pt x="4127791" y="3430705"/>
                </a:cubicBezTo>
                <a:cubicBezTo>
                  <a:pt x="4128377" y="3431747"/>
                  <a:pt x="4129158" y="3432268"/>
                  <a:pt x="4130135" y="3432268"/>
                </a:cubicBezTo>
                <a:lnTo>
                  <a:pt x="4142441" y="3432268"/>
                </a:lnTo>
                <a:lnTo>
                  <a:pt x="4142441" y="3483642"/>
                </a:lnTo>
                <a:cubicBezTo>
                  <a:pt x="4142441" y="3488720"/>
                  <a:pt x="4142914" y="3493132"/>
                  <a:pt x="4143857" y="3496876"/>
                </a:cubicBezTo>
                <a:cubicBezTo>
                  <a:pt x="4144802" y="3500620"/>
                  <a:pt x="4146316" y="3503713"/>
                  <a:pt x="4148399" y="3506154"/>
                </a:cubicBezTo>
                <a:cubicBezTo>
                  <a:pt x="4150483" y="3508596"/>
                  <a:pt x="4153153" y="3510419"/>
                  <a:pt x="4156408" y="3511624"/>
                </a:cubicBezTo>
                <a:cubicBezTo>
                  <a:pt x="4159664" y="3512828"/>
                  <a:pt x="4163570" y="3513431"/>
                  <a:pt x="4168128" y="3513431"/>
                </a:cubicBezTo>
                <a:cubicBezTo>
                  <a:pt x="4169626" y="3513431"/>
                  <a:pt x="4171123" y="3513333"/>
                  <a:pt x="4172621" y="3513138"/>
                </a:cubicBezTo>
                <a:cubicBezTo>
                  <a:pt x="4174119" y="3512942"/>
                  <a:pt x="4175535" y="3512698"/>
                  <a:pt x="4176870" y="3512405"/>
                </a:cubicBezTo>
                <a:cubicBezTo>
                  <a:pt x="4178204" y="3512112"/>
                  <a:pt x="4179393" y="3511738"/>
                  <a:pt x="4180434" y="3511282"/>
                </a:cubicBezTo>
                <a:cubicBezTo>
                  <a:pt x="4181476" y="3510826"/>
                  <a:pt x="4182258" y="3510338"/>
                  <a:pt x="4182778" y="3509817"/>
                </a:cubicBezTo>
                <a:cubicBezTo>
                  <a:pt x="4183299" y="3509296"/>
                  <a:pt x="4183690" y="3508482"/>
                  <a:pt x="4183951" y="3507375"/>
                </a:cubicBezTo>
                <a:cubicBezTo>
                  <a:pt x="4184211" y="3506268"/>
                  <a:pt x="4184341" y="3504771"/>
                  <a:pt x="4184341" y="3502882"/>
                </a:cubicBezTo>
                <a:cubicBezTo>
                  <a:pt x="4184341" y="3501710"/>
                  <a:pt x="4184276" y="3500734"/>
                  <a:pt x="4184146" y="3499952"/>
                </a:cubicBezTo>
                <a:cubicBezTo>
                  <a:pt x="4184016" y="3499171"/>
                  <a:pt x="4183869" y="3498552"/>
                  <a:pt x="4183706" y="3498097"/>
                </a:cubicBezTo>
                <a:cubicBezTo>
                  <a:pt x="4183544" y="3497641"/>
                  <a:pt x="4183316" y="3497332"/>
                  <a:pt x="4183023" y="3497169"/>
                </a:cubicBezTo>
                <a:cubicBezTo>
                  <a:pt x="4182729" y="3497006"/>
                  <a:pt x="4182420" y="3496925"/>
                  <a:pt x="4182095" y="3496925"/>
                </a:cubicBezTo>
                <a:cubicBezTo>
                  <a:pt x="4181574" y="3496925"/>
                  <a:pt x="4180988" y="3497071"/>
                  <a:pt x="4180337" y="3497364"/>
                </a:cubicBezTo>
                <a:cubicBezTo>
                  <a:pt x="4179686" y="3497657"/>
                  <a:pt x="4178904" y="3497966"/>
                  <a:pt x="4177993" y="3498292"/>
                </a:cubicBezTo>
                <a:cubicBezTo>
                  <a:pt x="4177081" y="3498617"/>
                  <a:pt x="4176039" y="3498927"/>
                  <a:pt x="4174867" y="3499220"/>
                </a:cubicBezTo>
                <a:cubicBezTo>
                  <a:pt x="4173695" y="3499513"/>
                  <a:pt x="4172361" y="3499659"/>
                  <a:pt x="4170863" y="3499659"/>
                </a:cubicBezTo>
                <a:cubicBezTo>
                  <a:pt x="4166240" y="3499659"/>
                  <a:pt x="4163033" y="3498113"/>
                  <a:pt x="4161243" y="3495020"/>
                </a:cubicBezTo>
                <a:cubicBezTo>
                  <a:pt x="4159452" y="3491927"/>
                  <a:pt x="4158557" y="3487353"/>
                  <a:pt x="4158557" y="3481298"/>
                </a:cubicBezTo>
                <a:lnTo>
                  <a:pt x="4158557" y="3432268"/>
                </a:lnTo>
                <a:lnTo>
                  <a:pt x="4181118" y="3432268"/>
                </a:lnTo>
                <a:cubicBezTo>
                  <a:pt x="4182095" y="3432268"/>
                  <a:pt x="4182876" y="3431747"/>
                  <a:pt x="4183462" y="3430705"/>
                </a:cubicBezTo>
                <a:cubicBezTo>
                  <a:pt x="4184048" y="3429664"/>
                  <a:pt x="4184341" y="3427971"/>
                  <a:pt x="4184341" y="3425627"/>
                </a:cubicBezTo>
                <a:cubicBezTo>
                  <a:pt x="4184341" y="3424390"/>
                  <a:pt x="4184276" y="3423348"/>
                  <a:pt x="4184146" y="3422501"/>
                </a:cubicBezTo>
                <a:cubicBezTo>
                  <a:pt x="4184016" y="3421655"/>
                  <a:pt x="4183804" y="3420955"/>
                  <a:pt x="4183511" y="3420401"/>
                </a:cubicBezTo>
                <a:cubicBezTo>
                  <a:pt x="4183218" y="3419848"/>
                  <a:pt x="4182876" y="3419457"/>
                  <a:pt x="4182486" y="3419229"/>
                </a:cubicBezTo>
                <a:cubicBezTo>
                  <a:pt x="4182095" y="3419001"/>
                  <a:pt x="4181639" y="3418888"/>
                  <a:pt x="4181118" y="3418888"/>
                </a:cubicBezTo>
                <a:lnTo>
                  <a:pt x="4158557" y="3418888"/>
                </a:lnTo>
                <a:lnTo>
                  <a:pt x="4158557" y="3397986"/>
                </a:lnTo>
                <a:cubicBezTo>
                  <a:pt x="4158557" y="3397531"/>
                  <a:pt x="4158427" y="3397108"/>
                  <a:pt x="4158166" y="3396717"/>
                </a:cubicBezTo>
                <a:cubicBezTo>
                  <a:pt x="4157906" y="3396326"/>
                  <a:pt x="4157482" y="3395984"/>
                  <a:pt x="4156896" y="3395691"/>
                </a:cubicBezTo>
                <a:cubicBezTo>
                  <a:pt x="4156310" y="3395398"/>
                  <a:pt x="4155497" y="3395187"/>
                  <a:pt x="4154455" y="3395056"/>
                </a:cubicBezTo>
                <a:cubicBezTo>
                  <a:pt x="4153413" y="3394926"/>
                  <a:pt x="4152078" y="3394861"/>
                  <a:pt x="4150450" y="3394861"/>
                </a:cubicBezTo>
                <a:close/>
                <a:moveTo>
                  <a:pt x="3283675" y="3394861"/>
                </a:moveTo>
                <a:cubicBezTo>
                  <a:pt x="3282113" y="3394861"/>
                  <a:pt x="3280810" y="3394926"/>
                  <a:pt x="3279769" y="3395056"/>
                </a:cubicBezTo>
                <a:cubicBezTo>
                  <a:pt x="3278727" y="3395187"/>
                  <a:pt x="3277897" y="3395398"/>
                  <a:pt x="3277278" y="3395691"/>
                </a:cubicBezTo>
                <a:cubicBezTo>
                  <a:pt x="3276660" y="3395984"/>
                  <a:pt x="3276236" y="3396326"/>
                  <a:pt x="3276009" y="3396717"/>
                </a:cubicBezTo>
                <a:cubicBezTo>
                  <a:pt x="3275780" y="3397108"/>
                  <a:pt x="3275667" y="3397531"/>
                  <a:pt x="3275667" y="3397986"/>
                </a:cubicBezTo>
                <a:lnTo>
                  <a:pt x="3275667" y="3418888"/>
                </a:lnTo>
                <a:lnTo>
                  <a:pt x="3263458" y="3418888"/>
                </a:lnTo>
                <a:cubicBezTo>
                  <a:pt x="3262937" y="3418888"/>
                  <a:pt x="3262465" y="3419001"/>
                  <a:pt x="3262042" y="3419229"/>
                </a:cubicBezTo>
                <a:cubicBezTo>
                  <a:pt x="3261619" y="3419457"/>
                  <a:pt x="3261277" y="3419848"/>
                  <a:pt x="3261016" y="3420401"/>
                </a:cubicBezTo>
                <a:cubicBezTo>
                  <a:pt x="3260756" y="3420955"/>
                  <a:pt x="3260544" y="3421655"/>
                  <a:pt x="3260382" y="3422501"/>
                </a:cubicBezTo>
                <a:cubicBezTo>
                  <a:pt x="3260219" y="3423348"/>
                  <a:pt x="3260137" y="3424390"/>
                  <a:pt x="3260137" y="3425627"/>
                </a:cubicBezTo>
                <a:cubicBezTo>
                  <a:pt x="3260137" y="3427971"/>
                  <a:pt x="3260430" y="3429664"/>
                  <a:pt x="3261016" y="3430705"/>
                </a:cubicBezTo>
                <a:cubicBezTo>
                  <a:pt x="3261602" y="3431747"/>
                  <a:pt x="3262384" y="3432268"/>
                  <a:pt x="3263361" y="3432268"/>
                </a:cubicBezTo>
                <a:lnTo>
                  <a:pt x="3275667" y="3432268"/>
                </a:lnTo>
                <a:lnTo>
                  <a:pt x="3275667" y="3483642"/>
                </a:lnTo>
                <a:cubicBezTo>
                  <a:pt x="3275667" y="3488720"/>
                  <a:pt x="3276139" y="3493132"/>
                  <a:pt x="3277083" y="3496876"/>
                </a:cubicBezTo>
                <a:cubicBezTo>
                  <a:pt x="3278027" y="3500620"/>
                  <a:pt x="3279541" y="3503713"/>
                  <a:pt x="3281624" y="3506154"/>
                </a:cubicBezTo>
                <a:cubicBezTo>
                  <a:pt x="3283708" y="3508596"/>
                  <a:pt x="3286378" y="3510419"/>
                  <a:pt x="3289633" y="3511624"/>
                </a:cubicBezTo>
                <a:cubicBezTo>
                  <a:pt x="3292889" y="3512828"/>
                  <a:pt x="3296795" y="3513431"/>
                  <a:pt x="3301353" y="3513431"/>
                </a:cubicBezTo>
                <a:cubicBezTo>
                  <a:pt x="3302851" y="3513431"/>
                  <a:pt x="3304348" y="3513333"/>
                  <a:pt x="3305846" y="3513138"/>
                </a:cubicBezTo>
                <a:cubicBezTo>
                  <a:pt x="3307344" y="3512942"/>
                  <a:pt x="3308760" y="3512698"/>
                  <a:pt x="3310095" y="3512405"/>
                </a:cubicBezTo>
                <a:cubicBezTo>
                  <a:pt x="3311429" y="3512112"/>
                  <a:pt x="3312618" y="3511738"/>
                  <a:pt x="3313660" y="3511282"/>
                </a:cubicBezTo>
                <a:cubicBezTo>
                  <a:pt x="3314701" y="3510826"/>
                  <a:pt x="3315483" y="3510338"/>
                  <a:pt x="3316004" y="3509817"/>
                </a:cubicBezTo>
                <a:cubicBezTo>
                  <a:pt x="3316524" y="3509296"/>
                  <a:pt x="3316915" y="3508482"/>
                  <a:pt x="3317176" y="3507375"/>
                </a:cubicBezTo>
                <a:cubicBezTo>
                  <a:pt x="3317436" y="3506268"/>
                  <a:pt x="3317566" y="3504771"/>
                  <a:pt x="3317566" y="3502882"/>
                </a:cubicBezTo>
                <a:cubicBezTo>
                  <a:pt x="3317566" y="3501710"/>
                  <a:pt x="3317501" y="3500734"/>
                  <a:pt x="3317371" y="3499952"/>
                </a:cubicBezTo>
                <a:cubicBezTo>
                  <a:pt x="3317241" y="3499171"/>
                  <a:pt x="3317094" y="3498552"/>
                  <a:pt x="3316932" y="3498097"/>
                </a:cubicBezTo>
                <a:cubicBezTo>
                  <a:pt x="3316769" y="3497641"/>
                  <a:pt x="3316541" y="3497332"/>
                  <a:pt x="3316248" y="3497169"/>
                </a:cubicBezTo>
                <a:cubicBezTo>
                  <a:pt x="3315955" y="3497006"/>
                  <a:pt x="3315646" y="3496925"/>
                  <a:pt x="3315320" y="3496925"/>
                </a:cubicBezTo>
                <a:cubicBezTo>
                  <a:pt x="3314799" y="3496925"/>
                  <a:pt x="3314213" y="3497071"/>
                  <a:pt x="3313562" y="3497364"/>
                </a:cubicBezTo>
                <a:cubicBezTo>
                  <a:pt x="3312911" y="3497657"/>
                  <a:pt x="3312130" y="3497966"/>
                  <a:pt x="3311218" y="3498292"/>
                </a:cubicBezTo>
                <a:cubicBezTo>
                  <a:pt x="3310306" y="3498617"/>
                  <a:pt x="3309264" y="3498927"/>
                  <a:pt x="3308093" y="3499220"/>
                </a:cubicBezTo>
                <a:cubicBezTo>
                  <a:pt x="3306920" y="3499513"/>
                  <a:pt x="3305586" y="3499659"/>
                  <a:pt x="3304088" y="3499659"/>
                </a:cubicBezTo>
                <a:cubicBezTo>
                  <a:pt x="3299465" y="3499659"/>
                  <a:pt x="3296258" y="3498113"/>
                  <a:pt x="3294468" y="3495020"/>
                </a:cubicBezTo>
                <a:cubicBezTo>
                  <a:pt x="3292677" y="3491927"/>
                  <a:pt x="3291782" y="3487353"/>
                  <a:pt x="3291782" y="3481298"/>
                </a:cubicBezTo>
                <a:lnTo>
                  <a:pt x="3291782" y="3432268"/>
                </a:lnTo>
                <a:lnTo>
                  <a:pt x="3314343" y="3432268"/>
                </a:lnTo>
                <a:cubicBezTo>
                  <a:pt x="3315320" y="3432268"/>
                  <a:pt x="3316101" y="3431747"/>
                  <a:pt x="3316687" y="3430705"/>
                </a:cubicBezTo>
                <a:cubicBezTo>
                  <a:pt x="3317273" y="3429664"/>
                  <a:pt x="3317566" y="3427971"/>
                  <a:pt x="3317566" y="3425627"/>
                </a:cubicBezTo>
                <a:cubicBezTo>
                  <a:pt x="3317566" y="3424390"/>
                  <a:pt x="3317501" y="3423348"/>
                  <a:pt x="3317371" y="3422501"/>
                </a:cubicBezTo>
                <a:cubicBezTo>
                  <a:pt x="3317241" y="3421655"/>
                  <a:pt x="3317029" y="3420955"/>
                  <a:pt x="3316736" y="3420401"/>
                </a:cubicBezTo>
                <a:cubicBezTo>
                  <a:pt x="3316443" y="3419848"/>
                  <a:pt x="3316101" y="3419457"/>
                  <a:pt x="3315711" y="3419229"/>
                </a:cubicBezTo>
                <a:cubicBezTo>
                  <a:pt x="3315320" y="3419001"/>
                  <a:pt x="3314864" y="3418888"/>
                  <a:pt x="3314343" y="3418888"/>
                </a:cubicBezTo>
                <a:lnTo>
                  <a:pt x="3291782" y="3418888"/>
                </a:lnTo>
                <a:lnTo>
                  <a:pt x="3291782" y="3397986"/>
                </a:lnTo>
                <a:cubicBezTo>
                  <a:pt x="3291782" y="3397531"/>
                  <a:pt x="3291652" y="3397108"/>
                  <a:pt x="3291391" y="3396717"/>
                </a:cubicBezTo>
                <a:cubicBezTo>
                  <a:pt x="3291131" y="3396326"/>
                  <a:pt x="3290707" y="3395984"/>
                  <a:pt x="3290122" y="3395691"/>
                </a:cubicBezTo>
                <a:cubicBezTo>
                  <a:pt x="3289536" y="3395398"/>
                  <a:pt x="3288722" y="3395187"/>
                  <a:pt x="3287680" y="3395056"/>
                </a:cubicBezTo>
                <a:cubicBezTo>
                  <a:pt x="3286638" y="3394926"/>
                  <a:pt x="3285303" y="3394861"/>
                  <a:pt x="3283675" y="3394861"/>
                </a:cubicBezTo>
                <a:close/>
                <a:moveTo>
                  <a:pt x="2607400" y="3394861"/>
                </a:moveTo>
                <a:cubicBezTo>
                  <a:pt x="2605838" y="3394861"/>
                  <a:pt x="2604535" y="3394926"/>
                  <a:pt x="2603494" y="3395056"/>
                </a:cubicBezTo>
                <a:cubicBezTo>
                  <a:pt x="2602452" y="3395187"/>
                  <a:pt x="2601622" y="3395398"/>
                  <a:pt x="2601003" y="3395691"/>
                </a:cubicBezTo>
                <a:cubicBezTo>
                  <a:pt x="2600385" y="3395984"/>
                  <a:pt x="2599961" y="3396326"/>
                  <a:pt x="2599733" y="3396717"/>
                </a:cubicBezTo>
                <a:cubicBezTo>
                  <a:pt x="2599506" y="3397108"/>
                  <a:pt x="2599392" y="3397531"/>
                  <a:pt x="2599392" y="3397986"/>
                </a:cubicBezTo>
                <a:lnTo>
                  <a:pt x="2599392" y="3418888"/>
                </a:lnTo>
                <a:lnTo>
                  <a:pt x="2587183" y="3418888"/>
                </a:lnTo>
                <a:cubicBezTo>
                  <a:pt x="2586662" y="3418888"/>
                  <a:pt x="2586190" y="3419001"/>
                  <a:pt x="2585767" y="3419229"/>
                </a:cubicBezTo>
                <a:cubicBezTo>
                  <a:pt x="2585344" y="3419457"/>
                  <a:pt x="2585002" y="3419848"/>
                  <a:pt x="2584741" y="3420401"/>
                </a:cubicBezTo>
                <a:cubicBezTo>
                  <a:pt x="2584481" y="3420955"/>
                  <a:pt x="2584269" y="3421655"/>
                  <a:pt x="2584106" y="3422501"/>
                </a:cubicBezTo>
                <a:cubicBezTo>
                  <a:pt x="2583944" y="3423348"/>
                  <a:pt x="2583862" y="3424390"/>
                  <a:pt x="2583862" y="3425627"/>
                </a:cubicBezTo>
                <a:cubicBezTo>
                  <a:pt x="2583862" y="3427971"/>
                  <a:pt x="2584155" y="3429664"/>
                  <a:pt x="2584741" y="3430705"/>
                </a:cubicBezTo>
                <a:cubicBezTo>
                  <a:pt x="2585327" y="3431747"/>
                  <a:pt x="2586109" y="3432268"/>
                  <a:pt x="2587085" y="3432268"/>
                </a:cubicBezTo>
                <a:lnTo>
                  <a:pt x="2599392" y="3432268"/>
                </a:lnTo>
                <a:lnTo>
                  <a:pt x="2599392" y="3483642"/>
                </a:lnTo>
                <a:cubicBezTo>
                  <a:pt x="2599392" y="3488720"/>
                  <a:pt x="2599864" y="3493132"/>
                  <a:pt x="2600808" y="3496876"/>
                </a:cubicBezTo>
                <a:cubicBezTo>
                  <a:pt x="2601752" y="3500620"/>
                  <a:pt x="2603266" y="3503713"/>
                  <a:pt x="2605349" y="3506154"/>
                </a:cubicBezTo>
                <a:cubicBezTo>
                  <a:pt x="2607433" y="3508596"/>
                  <a:pt x="2610103" y="3510419"/>
                  <a:pt x="2613358" y="3511624"/>
                </a:cubicBezTo>
                <a:cubicBezTo>
                  <a:pt x="2616614" y="3512828"/>
                  <a:pt x="2620521" y="3513431"/>
                  <a:pt x="2625078" y="3513431"/>
                </a:cubicBezTo>
                <a:cubicBezTo>
                  <a:pt x="2626576" y="3513431"/>
                  <a:pt x="2628074" y="3513333"/>
                  <a:pt x="2629571" y="3513138"/>
                </a:cubicBezTo>
                <a:cubicBezTo>
                  <a:pt x="2631069" y="3512942"/>
                  <a:pt x="2632485" y="3512698"/>
                  <a:pt x="2633820" y="3512405"/>
                </a:cubicBezTo>
                <a:cubicBezTo>
                  <a:pt x="2635155" y="3512112"/>
                  <a:pt x="2636343" y="3511738"/>
                  <a:pt x="2637385" y="3511282"/>
                </a:cubicBezTo>
                <a:cubicBezTo>
                  <a:pt x="2638426" y="3510826"/>
                  <a:pt x="2639208" y="3510338"/>
                  <a:pt x="2639729" y="3509817"/>
                </a:cubicBezTo>
                <a:cubicBezTo>
                  <a:pt x="2640250" y="3509296"/>
                  <a:pt x="2640640" y="3508482"/>
                  <a:pt x="2640901" y="3507375"/>
                </a:cubicBezTo>
                <a:cubicBezTo>
                  <a:pt x="2641161" y="3506268"/>
                  <a:pt x="2641291" y="3504771"/>
                  <a:pt x="2641291" y="3502882"/>
                </a:cubicBezTo>
                <a:cubicBezTo>
                  <a:pt x="2641291" y="3501710"/>
                  <a:pt x="2641226" y="3500734"/>
                  <a:pt x="2641096" y="3499952"/>
                </a:cubicBezTo>
                <a:cubicBezTo>
                  <a:pt x="2640966" y="3499171"/>
                  <a:pt x="2640819" y="3498552"/>
                  <a:pt x="2640657" y="3498097"/>
                </a:cubicBezTo>
                <a:cubicBezTo>
                  <a:pt x="2640494" y="3497641"/>
                  <a:pt x="2640266" y="3497332"/>
                  <a:pt x="2639973" y="3497169"/>
                </a:cubicBezTo>
                <a:cubicBezTo>
                  <a:pt x="2639680" y="3497006"/>
                  <a:pt x="2639371" y="3496925"/>
                  <a:pt x="2639045" y="3496925"/>
                </a:cubicBezTo>
                <a:cubicBezTo>
                  <a:pt x="2638524" y="3496925"/>
                  <a:pt x="2637938" y="3497071"/>
                  <a:pt x="2637287" y="3497364"/>
                </a:cubicBezTo>
                <a:cubicBezTo>
                  <a:pt x="2636636" y="3497657"/>
                  <a:pt x="2635854" y="3497966"/>
                  <a:pt x="2634943" y="3498292"/>
                </a:cubicBezTo>
                <a:cubicBezTo>
                  <a:pt x="2634031" y="3498617"/>
                  <a:pt x="2632990" y="3498927"/>
                  <a:pt x="2631818" y="3499220"/>
                </a:cubicBezTo>
                <a:cubicBezTo>
                  <a:pt x="2630645" y="3499513"/>
                  <a:pt x="2629311" y="3499659"/>
                  <a:pt x="2627813" y="3499659"/>
                </a:cubicBezTo>
                <a:cubicBezTo>
                  <a:pt x="2623190" y="3499659"/>
                  <a:pt x="2619983" y="3498113"/>
                  <a:pt x="2618193" y="3495020"/>
                </a:cubicBezTo>
                <a:cubicBezTo>
                  <a:pt x="2616402" y="3491927"/>
                  <a:pt x="2615507" y="3487353"/>
                  <a:pt x="2615507" y="3481298"/>
                </a:cubicBezTo>
                <a:lnTo>
                  <a:pt x="2615507" y="3432268"/>
                </a:lnTo>
                <a:lnTo>
                  <a:pt x="2638068" y="3432268"/>
                </a:lnTo>
                <a:cubicBezTo>
                  <a:pt x="2639045" y="3432268"/>
                  <a:pt x="2639826" y="3431747"/>
                  <a:pt x="2640412" y="3430705"/>
                </a:cubicBezTo>
                <a:cubicBezTo>
                  <a:pt x="2640998" y="3429664"/>
                  <a:pt x="2641291" y="3427971"/>
                  <a:pt x="2641291" y="3425627"/>
                </a:cubicBezTo>
                <a:cubicBezTo>
                  <a:pt x="2641291" y="3424390"/>
                  <a:pt x="2641226" y="3423348"/>
                  <a:pt x="2641096" y="3422501"/>
                </a:cubicBezTo>
                <a:cubicBezTo>
                  <a:pt x="2640966" y="3421655"/>
                  <a:pt x="2640754" y="3420955"/>
                  <a:pt x="2640461" y="3420401"/>
                </a:cubicBezTo>
                <a:cubicBezTo>
                  <a:pt x="2640168" y="3419848"/>
                  <a:pt x="2639826" y="3419457"/>
                  <a:pt x="2639436" y="3419229"/>
                </a:cubicBezTo>
                <a:cubicBezTo>
                  <a:pt x="2639045" y="3419001"/>
                  <a:pt x="2638589" y="3418888"/>
                  <a:pt x="2638068" y="3418888"/>
                </a:cubicBezTo>
                <a:lnTo>
                  <a:pt x="2615507" y="3418888"/>
                </a:lnTo>
                <a:lnTo>
                  <a:pt x="2615507" y="3397986"/>
                </a:lnTo>
                <a:cubicBezTo>
                  <a:pt x="2615507" y="3397531"/>
                  <a:pt x="2615377" y="3397108"/>
                  <a:pt x="2615116" y="3396717"/>
                </a:cubicBezTo>
                <a:cubicBezTo>
                  <a:pt x="2614856" y="3396326"/>
                  <a:pt x="2614433" y="3395984"/>
                  <a:pt x="2613847" y="3395691"/>
                </a:cubicBezTo>
                <a:cubicBezTo>
                  <a:pt x="2613261" y="3395398"/>
                  <a:pt x="2612447" y="3395187"/>
                  <a:pt x="2611405" y="3395056"/>
                </a:cubicBezTo>
                <a:cubicBezTo>
                  <a:pt x="2610363" y="3394926"/>
                  <a:pt x="2609028" y="3394861"/>
                  <a:pt x="2607400" y="3394861"/>
                </a:cubicBezTo>
                <a:close/>
                <a:moveTo>
                  <a:pt x="1314145" y="3383532"/>
                </a:moveTo>
                <a:cubicBezTo>
                  <a:pt x="1310303" y="3383532"/>
                  <a:pt x="1306641" y="3383922"/>
                  <a:pt x="1303157" y="3384704"/>
                </a:cubicBezTo>
                <a:cubicBezTo>
                  <a:pt x="1299673" y="3385485"/>
                  <a:pt x="1296483" y="3386445"/>
                  <a:pt x="1293585" y="3387585"/>
                </a:cubicBezTo>
                <a:cubicBezTo>
                  <a:pt x="1290688" y="3388724"/>
                  <a:pt x="1288279" y="3389880"/>
                  <a:pt x="1286358" y="3391052"/>
                </a:cubicBezTo>
                <a:cubicBezTo>
                  <a:pt x="1284437" y="3392224"/>
                  <a:pt x="1283086" y="3393152"/>
                  <a:pt x="1282305" y="3393836"/>
                </a:cubicBezTo>
                <a:cubicBezTo>
                  <a:pt x="1281523" y="3394519"/>
                  <a:pt x="1281002" y="3395089"/>
                  <a:pt x="1280742" y="3395545"/>
                </a:cubicBezTo>
                <a:cubicBezTo>
                  <a:pt x="1280481" y="3396001"/>
                  <a:pt x="1280270" y="3396489"/>
                  <a:pt x="1280108" y="3397010"/>
                </a:cubicBezTo>
                <a:cubicBezTo>
                  <a:pt x="1279944" y="3397531"/>
                  <a:pt x="1279830" y="3398149"/>
                  <a:pt x="1279765" y="3398866"/>
                </a:cubicBezTo>
                <a:cubicBezTo>
                  <a:pt x="1279700" y="3399582"/>
                  <a:pt x="1279667" y="3400428"/>
                  <a:pt x="1279667" y="3401405"/>
                </a:cubicBezTo>
                <a:cubicBezTo>
                  <a:pt x="1279667" y="3402772"/>
                  <a:pt x="1279735" y="3403944"/>
                  <a:pt x="1279869" y="3404921"/>
                </a:cubicBezTo>
                <a:cubicBezTo>
                  <a:pt x="1280004" y="3405898"/>
                  <a:pt x="1280188" y="3406679"/>
                  <a:pt x="1280423" y="3407265"/>
                </a:cubicBezTo>
                <a:cubicBezTo>
                  <a:pt x="1280659" y="3407851"/>
                  <a:pt x="1280960" y="3408274"/>
                  <a:pt x="1281330" y="3408535"/>
                </a:cubicBezTo>
                <a:cubicBezTo>
                  <a:pt x="1281700" y="3408795"/>
                  <a:pt x="1282120" y="3408925"/>
                  <a:pt x="1282590" y="3408925"/>
                </a:cubicBezTo>
                <a:cubicBezTo>
                  <a:pt x="1283397" y="3408925"/>
                  <a:pt x="1284623" y="3408372"/>
                  <a:pt x="1286269" y="3407265"/>
                </a:cubicBezTo>
                <a:cubicBezTo>
                  <a:pt x="1287914" y="3406158"/>
                  <a:pt x="1289964" y="3404953"/>
                  <a:pt x="1292416" y="3403651"/>
                </a:cubicBezTo>
                <a:cubicBezTo>
                  <a:pt x="1294869" y="3402349"/>
                  <a:pt x="1297724" y="3401144"/>
                  <a:pt x="1300982" y="3400038"/>
                </a:cubicBezTo>
                <a:cubicBezTo>
                  <a:pt x="1304241" y="3398931"/>
                  <a:pt x="1307920" y="3398377"/>
                  <a:pt x="1312017" y="3398377"/>
                </a:cubicBezTo>
                <a:cubicBezTo>
                  <a:pt x="1315511" y="3398377"/>
                  <a:pt x="1318601" y="3398931"/>
                  <a:pt x="1321289" y="3400038"/>
                </a:cubicBezTo>
                <a:cubicBezTo>
                  <a:pt x="1323977" y="3401144"/>
                  <a:pt x="1326210" y="3402642"/>
                  <a:pt x="1327990" y="3404530"/>
                </a:cubicBezTo>
                <a:cubicBezTo>
                  <a:pt x="1329771" y="3406419"/>
                  <a:pt x="1331132" y="3408616"/>
                  <a:pt x="1332072" y="3411123"/>
                </a:cubicBezTo>
                <a:cubicBezTo>
                  <a:pt x="1333012" y="3413630"/>
                  <a:pt x="1333483" y="3416283"/>
                  <a:pt x="1333483" y="3419083"/>
                </a:cubicBezTo>
                <a:cubicBezTo>
                  <a:pt x="1333483" y="3421883"/>
                  <a:pt x="1333181" y="3424878"/>
                  <a:pt x="1332577" y="3428068"/>
                </a:cubicBezTo>
                <a:cubicBezTo>
                  <a:pt x="1331973" y="3431259"/>
                  <a:pt x="1330715" y="3434807"/>
                  <a:pt x="1328803" y="3438714"/>
                </a:cubicBezTo>
                <a:cubicBezTo>
                  <a:pt x="1326891" y="3442621"/>
                  <a:pt x="1324174" y="3446951"/>
                  <a:pt x="1320651" y="3451704"/>
                </a:cubicBezTo>
                <a:cubicBezTo>
                  <a:pt x="1317128" y="3456457"/>
                  <a:pt x="1312448" y="3461829"/>
                  <a:pt x="1306610" y="3467819"/>
                </a:cubicBezTo>
                <a:lnTo>
                  <a:pt x="1281349" y="3493799"/>
                </a:lnTo>
                <a:cubicBezTo>
                  <a:pt x="1280545" y="3494646"/>
                  <a:pt x="1279891" y="3495443"/>
                  <a:pt x="1279387" y="3496192"/>
                </a:cubicBezTo>
                <a:cubicBezTo>
                  <a:pt x="1278883" y="3496941"/>
                  <a:pt x="1278464" y="3497690"/>
                  <a:pt x="1278128" y="3498438"/>
                </a:cubicBezTo>
                <a:cubicBezTo>
                  <a:pt x="1277793" y="3499187"/>
                  <a:pt x="1277575" y="3500050"/>
                  <a:pt x="1277475" y="3501027"/>
                </a:cubicBezTo>
                <a:cubicBezTo>
                  <a:pt x="1277374" y="3502003"/>
                  <a:pt x="1277324" y="3503143"/>
                  <a:pt x="1277324" y="3504445"/>
                </a:cubicBezTo>
                <a:cubicBezTo>
                  <a:pt x="1277324" y="3505877"/>
                  <a:pt x="1277438" y="3507082"/>
                  <a:pt x="1277666" y="3508059"/>
                </a:cubicBezTo>
                <a:cubicBezTo>
                  <a:pt x="1277893" y="3509035"/>
                  <a:pt x="1278251" y="3509784"/>
                  <a:pt x="1278740" y="3510305"/>
                </a:cubicBezTo>
                <a:cubicBezTo>
                  <a:pt x="1279229" y="3510826"/>
                  <a:pt x="1279814" y="3511200"/>
                  <a:pt x="1280498" y="3511428"/>
                </a:cubicBezTo>
                <a:cubicBezTo>
                  <a:pt x="1281181" y="3511656"/>
                  <a:pt x="1281979" y="3511770"/>
                  <a:pt x="1282891" y="3511770"/>
                </a:cubicBezTo>
                <a:lnTo>
                  <a:pt x="1352724" y="3511770"/>
                </a:lnTo>
                <a:cubicBezTo>
                  <a:pt x="1353310" y="3511770"/>
                  <a:pt x="1353847" y="3511624"/>
                  <a:pt x="1354335" y="3511331"/>
                </a:cubicBezTo>
                <a:cubicBezTo>
                  <a:pt x="1354823" y="3511038"/>
                  <a:pt x="1355214" y="3510582"/>
                  <a:pt x="1355507" y="3509963"/>
                </a:cubicBezTo>
                <a:cubicBezTo>
                  <a:pt x="1355800" y="3509345"/>
                  <a:pt x="1356028" y="3508580"/>
                  <a:pt x="1356191" y="3507668"/>
                </a:cubicBezTo>
                <a:cubicBezTo>
                  <a:pt x="1356354" y="3506757"/>
                  <a:pt x="1356435" y="3505715"/>
                  <a:pt x="1356435" y="3504543"/>
                </a:cubicBezTo>
                <a:cubicBezTo>
                  <a:pt x="1356435" y="3503371"/>
                  <a:pt x="1356354" y="3502345"/>
                  <a:pt x="1356191" y="3501466"/>
                </a:cubicBezTo>
                <a:cubicBezTo>
                  <a:pt x="1356028" y="3500587"/>
                  <a:pt x="1355768" y="3499855"/>
                  <a:pt x="1355410" y="3499269"/>
                </a:cubicBezTo>
                <a:cubicBezTo>
                  <a:pt x="1355051" y="3498683"/>
                  <a:pt x="1354628" y="3498243"/>
                  <a:pt x="1354140" y="3497950"/>
                </a:cubicBezTo>
                <a:cubicBezTo>
                  <a:pt x="1353652" y="3497657"/>
                  <a:pt x="1353147" y="3497511"/>
                  <a:pt x="1352626" y="3497511"/>
                </a:cubicBezTo>
                <a:lnTo>
                  <a:pt x="1297639" y="3497511"/>
                </a:lnTo>
                <a:lnTo>
                  <a:pt x="1317661" y="3476610"/>
                </a:lnTo>
                <a:cubicBezTo>
                  <a:pt x="1324888" y="3469187"/>
                  <a:pt x="1330683" y="3462627"/>
                  <a:pt x="1335046" y="3456929"/>
                </a:cubicBezTo>
                <a:cubicBezTo>
                  <a:pt x="1339408" y="3451232"/>
                  <a:pt x="1342745" y="3446056"/>
                  <a:pt x="1345057" y="3441400"/>
                </a:cubicBezTo>
                <a:cubicBezTo>
                  <a:pt x="1347368" y="3436745"/>
                  <a:pt x="1348882" y="3432415"/>
                  <a:pt x="1349598" y="3428410"/>
                </a:cubicBezTo>
                <a:cubicBezTo>
                  <a:pt x="1350314" y="3424406"/>
                  <a:pt x="1350672" y="3420385"/>
                  <a:pt x="1350672" y="3416348"/>
                </a:cubicBezTo>
                <a:cubicBezTo>
                  <a:pt x="1350672" y="3411855"/>
                  <a:pt x="1349924" y="3407623"/>
                  <a:pt x="1348426" y="3403651"/>
                </a:cubicBezTo>
                <a:cubicBezTo>
                  <a:pt x="1346929" y="3399679"/>
                  <a:pt x="1344666" y="3396196"/>
                  <a:pt x="1341639" y="3393201"/>
                </a:cubicBezTo>
                <a:cubicBezTo>
                  <a:pt x="1338611" y="3390206"/>
                  <a:pt x="1334802" y="3387845"/>
                  <a:pt x="1330211" y="3386120"/>
                </a:cubicBezTo>
                <a:cubicBezTo>
                  <a:pt x="1325621" y="3384394"/>
                  <a:pt x="1320265" y="3383532"/>
                  <a:pt x="1314145" y="3383532"/>
                </a:cubicBezTo>
                <a:close/>
                <a:moveTo>
                  <a:pt x="6308914" y="3382164"/>
                </a:moveTo>
                <a:cubicBezTo>
                  <a:pt x="6305072" y="3382164"/>
                  <a:pt x="6302435" y="3382848"/>
                  <a:pt x="6301003" y="3384215"/>
                </a:cubicBezTo>
                <a:cubicBezTo>
                  <a:pt x="6299570" y="3385583"/>
                  <a:pt x="6298854" y="3388155"/>
                  <a:pt x="6298854" y="3391931"/>
                </a:cubicBezTo>
                <a:cubicBezTo>
                  <a:pt x="6298854" y="3395642"/>
                  <a:pt x="6299554" y="3398166"/>
                  <a:pt x="6300954" y="3399500"/>
                </a:cubicBezTo>
                <a:cubicBezTo>
                  <a:pt x="6302354" y="3400835"/>
                  <a:pt x="6304942" y="3401503"/>
                  <a:pt x="6308718" y="3401503"/>
                </a:cubicBezTo>
                <a:cubicBezTo>
                  <a:pt x="6312560" y="3401503"/>
                  <a:pt x="6315197" y="3400819"/>
                  <a:pt x="6316630" y="3399452"/>
                </a:cubicBezTo>
                <a:cubicBezTo>
                  <a:pt x="6318062" y="3398084"/>
                  <a:pt x="6318778" y="3395512"/>
                  <a:pt x="6318778" y="3391736"/>
                </a:cubicBezTo>
                <a:cubicBezTo>
                  <a:pt x="6318778" y="3388024"/>
                  <a:pt x="6318078" y="3385501"/>
                  <a:pt x="6316678" y="3384167"/>
                </a:cubicBezTo>
                <a:cubicBezTo>
                  <a:pt x="6315279" y="3382832"/>
                  <a:pt x="6312690" y="3382164"/>
                  <a:pt x="6308914" y="3382164"/>
                </a:cubicBezTo>
                <a:close/>
                <a:moveTo>
                  <a:pt x="5413564" y="3382164"/>
                </a:moveTo>
                <a:cubicBezTo>
                  <a:pt x="5409722" y="3382164"/>
                  <a:pt x="5407085" y="3382848"/>
                  <a:pt x="5405653" y="3384215"/>
                </a:cubicBezTo>
                <a:cubicBezTo>
                  <a:pt x="5404220" y="3385583"/>
                  <a:pt x="5403504" y="3388155"/>
                  <a:pt x="5403504" y="3391931"/>
                </a:cubicBezTo>
                <a:cubicBezTo>
                  <a:pt x="5403504" y="3395642"/>
                  <a:pt x="5404204" y="3398166"/>
                  <a:pt x="5405604" y="3399500"/>
                </a:cubicBezTo>
                <a:cubicBezTo>
                  <a:pt x="5407004" y="3400835"/>
                  <a:pt x="5409592" y="3401503"/>
                  <a:pt x="5413369" y="3401503"/>
                </a:cubicBezTo>
                <a:cubicBezTo>
                  <a:pt x="5417210" y="3401503"/>
                  <a:pt x="5419847" y="3400819"/>
                  <a:pt x="5421280" y="3399452"/>
                </a:cubicBezTo>
                <a:cubicBezTo>
                  <a:pt x="5422712" y="3398084"/>
                  <a:pt x="5423429" y="3395512"/>
                  <a:pt x="5423429" y="3391736"/>
                </a:cubicBezTo>
                <a:cubicBezTo>
                  <a:pt x="5423429" y="3388024"/>
                  <a:pt x="5422729" y="3385501"/>
                  <a:pt x="5421329" y="3384167"/>
                </a:cubicBezTo>
                <a:cubicBezTo>
                  <a:pt x="5419929" y="3382832"/>
                  <a:pt x="5417341" y="3382164"/>
                  <a:pt x="5413564" y="3382164"/>
                </a:cubicBezTo>
                <a:close/>
                <a:moveTo>
                  <a:pt x="3641914" y="3382164"/>
                </a:moveTo>
                <a:cubicBezTo>
                  <a:pt x="3638072" y="3382164"/>
                  <a:pt x="3635435" y="3382848"/>
                  <a:pt x="3634003" y="3384215"/>
                </a:cubicBezTo>
                <a:cubicBezTo>
                  <a:pt x="3632570" y="3385583"/>
                  <a:pt x="3631854" y="3388155"/>
                  <a:pt x="3631854" y="3391931"/>
                </a:cubicBezTo>
                <a:cubicBezTo>
                  <a:pt x="3631854" y="3395642"/>
                  <a:pt x="3632554" y="3398166"/>
                  <a:pt x="3633954" y="3399500"/>
                </a:cubicBezTo>
                <a:cubicBezTo>
                  <a:pt x="3635354" y="3400835"/>
                  <a:pt x="3637942" y="3401503"/>
                  <a:pt x="3641719" y="3401503"/>
                </a:cubicBezTo>
                <a:cubicBezTo>
                  <a:pt x="3645560" y="3401503"/>
                  <a:pt x="3648197" y="3400819"/>
                  <a:pt x="3649630" y="3399452"/>
                </a:cubicBezTo>
                <a:cubicBezTo>
                  <a:pt x="3651062" y="3398084"/>
                  <a:pt x="3651778" y="3395512"/>
                  <a:pt x="3651778" y="3391736"/>
                </a:cubicBezTo>
                <a:cubicBezTo>
                  <a:pt x="3651778" y="3388024"/>
                  <a:pt x="3651078" y="3385501"/>
                  <a:pt x="3649679" y="3384167"/>
                </a:cubicBezTo>
                <a:cubicBezTo>
                  <a:pt x="3648279" y="3382832"/>
                  <a:pt x="3645690" y="3382164"/>
                  <a:pt x="3641914" y="3382164"/>
                </a:cubicBezTo>
                <a:close/>
                <a:moveTo>
                  <a:pt x="2898964" y="3382164"/>
                </a:moveTo>
                <a:cubicBezTo>
                  <a:pt x="2895122" y="3382164"/>
                  <a:pt x="2892485" y="3382848"/>
                  <a:pt x="2891053" y="3384215"/>
                </a:cubicBezTo>
                <a:cubicBezTo>
                  <a:pt x="2889620" y="3385583"/>
                  <a:pt x="2888904" y="3388155"/>
                  <a:pt x="2888904" y="3391931"/>
                </a:cubicBezTo>
                <a:cubicBezTo>
                  <a:pt x="2888904" y="3395642"/>
                  <a:pt x="2889604" y="3398166"/>
                  <a:pt x="2891004" y="3399500"/>
                </a:cubicBezTo>
                <a:cubicBezTo>
                  <a:pt x="2892404" y="3400835"/>
                  <a:pt x="2894992" y="3401503"/>
                  <a:pt x="2898769" y="3401503"/>
                </a:cubicBezTo>
                <a:cubicBezTo>
                  <a:pt x="2902610" y="3401503"/>
                  <a:pt x="2905247" y="3400819"/>
                  <a:pt x="2906680" y="3399452"/>
                </a:cubicBezTo>
                <a:cubicBezTo>
                  <a:pt x="2908112" y="3398084"/>
                  <a:pt x="2908829" y="3395512"/>
                  <a:pt x="2908829" y="3391736"/>
                </a:cubicBezTo>
                <a:cubicBezTo>
                  <a:pt x="2908829" y="3388024"/>
                  <a:pt x="2908129" y="3385501"/>
                  <a:pt x="2906729" y="3384167"/>
                </a:cubicBezTo>
                <a:cubicBezTo>
                  <a:pt x="2905329" y="3382832"/>
                  <a:pt x="2902741" y="3382164"/>
                  <a:pt x="2898964" y="3382164"/>
                </a:cubicBezTo>
                <a:close/>
                <a:moveTo>
                  <a:pt x="2184589" y="3382164"/>
                </a:moveTo>
                <a:cubicBezTo>
                  <a:pt x="2180748" y="3382164"/>
                  <a:pt x="2178110" y="3382848"/>
                  <a:pt x="2176678" y="3384215"/>
                </a:cubicBezTo>
                <a:cubicBezTo>
                  <a:pt x="2175246" y="3385583"/>
                  <a:pt x="2174529" y="3388155"/>
                  <a:pt x="2174529" y="3391931"/>
                </a:cubicBezTo>
                <a:cubicBezTo>
                  <a:pt x="2174529" y="3395642"/>
                  <a:pt x="2175229" y="3398166"/>
                  <a:pt x="2176629" y="3399500"/>
                </a:cubicBezTo>
                <a:cubicBezTo>
                  <a:pt x="2178029" y="3400835"/>
                  <a:pt x="2180617" y="3401503"/>
                  <a:pt x="2184394" y="3401503"/>
                </a:cubicBezTo>
                <a:cubicBezTo>
                  <a:pt x="2188235" y="3401503"/>
                  <a:pt x="2190873" y="3400819"/>
                  <a:pt x="2192305" y="3399452"/>
                </a:cubicBezTo>
                <a:cubicBezTo>
                  <a:pt x="2193738" y="3398084"/>
                  <a:pt x="2194454" y="3395512"/>
                  <a:pt x="2194454" y="3391736"/>
                </a:cubicBezTo>
                <a:cubicBezTo>
                  <a:pt x="2194454" y="3388024"/>
                  <a:pt x="2193754" y="3385501"/>
                  <a:pt x="2192354" y="3384167"/>
                </a:cubicBezTo>
                <a:cubicBezTo>
                  <a:pt x="2190954" y="3382832"/>
                  <a:pt x="2188365" y="3382164"/>
                  <a:pt x="2184589" y="3382164"/>
                </a:cubicBezTo>
                <a:close/>
                <a:moveTo>
                  <a:pt x="6520306" y="3376109"/>
                </a:moveTo>
                <a:cubicBezTo>
                  <a:pt x="6518743" y="3376109"/>
                  <a:pt x="6517457" y="3376190"/>
                  <a:pt x="6516448" y="3376353"/>
                </a:cubicBezTo>
                <a:cubicBezTo>
                  <a:pt x="6515439" y="3376516"/>
                  <a:pt x="6514609" y="3376711"/>
                  <a:pt x="6513957" y="3376939"/>
                </a:cubicBezTo>
                <a:cubicBezTo>
                  <a:pt x="6513306" y="3377167"/>
                  <a:pt x="6512866" y="3377492"/>
                  <a:pt x="6512639" y="3377916"/>
                </a:cubicBezTo>
                <a:cubicBezTo>
                  <a:pt x="6512411" y="3378339"/>
                  <a:pt x="6512297" y="3378778"/>
                  <a:pt x="6512297" y="3379234"/>
                </a:cubicBezTo>
                <a:lnTo>
                  <a:pt x="6512297" y="3430315"/>
                </a:lnTo>
                <a:cubicBezTo>
                  <a:pt x="6508130" y="3425952"/>
                  <a:pt x="6503914" y="3422648"/>
                  <a:pt x="6499649" y="3420401"/>
                </a:cubicBezTo>
                <a:cubicBezTo>
                  <a:pt x="6495384" y="3418155"/>
                  <a:pt x="6490680" y="3417032"/>
                  <a:pt x="6485536" y="3417032"/>
                </a:cubicBezTo>
                <a:cubicBezTo>
                  <a:pt x="6479350" y="3417032"/>
                  <a:pt x="6473897" y="3418188"/>
                  <a:pt x="6469176" y="3420499"/>
                </a:cubicBezTo>
                <a:cubicBezTo>
                  <a:pt x="6464456" y="3422811"/>
                  <a:pt x="6460500" y="3426115"/>
                  <a:pt x="6457309" y="3430412"/>
                </a:cubicBezTo>
                <a:cubicBezTo>
                  <a:pt x="6454119" y="3434710"/>
                  <a:pt x="6451710" y="3439902"/>
                  <a:pt x="6450082" y="3445990"/>
                </a:cubicBezTo>
                <a:cubicBezTo>
                  <a:pt x="6448454" y="3452078"/>
                  <a:pt x="6447640" y="3458899"/>
                  <a:pt x="6447640" y="3466452"/>
                </a:cubicBezTo>
                <a:cubicBezTo>
                  <a:pt x="6447640" y="3472833"/>
                  <a:pt x="6448292" y="3478905"/>
                  <a:pt x="6449594" y="3484667"/>
                </a:cubicBezTo>
                <a:cubicBezTo>
                  <a:pt x="6450896" y="3490430"/>
                  <a:pt x="6452963" y="3495443"/>
                  <a:pt x="6455796" y="3499708"/>
                </a:cubicBezTo>
                <a:cubicBezTo>
                  <a:pt x="6458628" y="3503973"/>
                  <a:pt x="6462323" y="3507359"/>
                  <a:pt x="6466881" y="3509866"/>
                </a:cubicBezTo>
                <a:cubicBezTo>
                  <a:pt x="6471439" y="3512372"/>
                  <a:pt x="6476941" y="3513626"/>
                  <a:pt x="6483387" y="3513626"/>
                </a:cubicBezTo>
                <a:cubicBezTo>
                  <a:pt x="6489313" y="3513626"/>
                  <a:pt x="6494765" y="3512226"/>
                  <a:pt x="6499746" y="3509426"/>
                </a:cubicBezTo>
                <a:cubicBezTo>
                  <a:pt x="6504727" y="3506626"/>
                  <a:pt x="6509530" y="3502720"/>
                  <a:pt x="6514152" y="3497706"/>
                </a:cubicBezTo>
                <a:lnTo>
                  <a:pt x="6514152" y="3509328"/>
                </a:lnTo>
                <a:cubicBezTo>
                  <a:pt x="6514152" y="3509849"/>
                  <a:pt x="6514283" y="3510305"/>
                  <a:pt x="6514543" y="3510696"/>
                </a:cubicBezTo>
                <a:cubicBezTo>
                  <a:pt x="6514804" y="3511086"/>
                  <a:pt x="6515227" y="3511396"/>
                  <a:pt x="6515813" y="3511624"/>
                </a:cubicBezTo>
                <a:cubicBezTo>
                  <a:pt x="6516399" y="3511852"/>
                  <a:pt x="6517148" y="3512031"/>
                  <a:pt x="6518059" y="3512161"/>
                </a:cubicBezTo>
                <a:cubicBezTo>
                  <a:pt x="6518971" y="3512291"/>
                  <a:pt x="6520110" y="3512356"/>
                  <a:pt x="6521478" y="3512356"/>
                </a:cubicBezTo>
                <a:cubicBezTo>
                  <a:pt x="6522780" y="3512356"/>
                  <a:pt x="6523887" y="3512291"/>
                  <a:pt x="6524798" y="3512161"/>
                </a:cubicBezTo>
                <a:cubicBezTo>
                  <a:pt x="6525710" y="3512031"/>
                  <a:pt x="6526442" y="3511852"/>
                  <a:pt x="6526996" y="3511624"/>
                </a:cubicBezTo>
                <a:cubicBezTo>
                  <a:pt x="6527550" y="3511396"/>
                  <a:pt x="6527941" y="3511086"/>
                  <a:pt x="6528168" y="3510696"/>
                </a:cubicBezTo>
                <a:cubicBezTo>
                  <a:pt x="6528396" y="3510305"/>
                  <a:pt x="6528510" y="3509849"/>
                  <a:pt x="6528510" y="3509328"/>
                </a:cubicBezTo>
                <a:lnTo>
                  <a:pt x="6528510" y="3379234"/>
                </a:lnTo>
                <a:cubicBezTo>
                  <a:pt x="6528510" y="3378778"/>
                  <a:pt x="6528363" y="3378339"/>
                  <a:pt x="6528070" y="3377916"/>
                </a:cubicBezTo>
                <a:cubicBezTo>
                  <a:pt x="6527777" y="3377492"/>
                  <a:pt x="6527338" y="3377167"/>
                  <a:pt x="6526752" y="3376939"/>
                </a:cubicBezTo>
                <a:cubicBezTo>
                  <a:pt x="6526166" y="3376711"/>
                  <a:pt x="6525352" y="3376516"/>
                  <a:pt x="6524310" y="3376353"/>
                </a:cubicBezTo>
                <a:cubicBezTo>
                  <a:pt x="6523268" y="3376190"/>
                  <a:pt x="6521934" y="3376109"/>
                  <a:pt x="6520306" y="3376109"/>
                </a:cubicBezTo>
                <a:close/>
                <a:moveTo>
                  <a:pt x="5196331" y="3376109"/>
                </a:moveTo>
                <a:cubicBezTo>
                  <a:pt x="5194768" y="3376109"/>
                  <a:pt x="5193482" y="3376190"/>
                  <a:pt x="5192473" y="3376353"/>
                </a:cubicBezTo>
                <a:cubicBezTo>
                  <a:pt x="5191464" y="3376516"/>
                  <a:pt x="5190633" y="3376711"/>
                  <a:pt x="5189982" y="3376939"/>
                </a:cubicBezTo>
                <a:cubicBezTo>
                  <a:pt x="5189331" y="3377167"/>
                  <a:pt x="5188892" y="3377492"/>
                  <a:pt x="5188664" y="3377916"/>
                </a:cubicBezTo>
                <a:cubicBezTo>
                  <a:pt x="5188436" y="3378339"/>
                  <a:pt x="5188322" y="3378778"/>
                  <a:pt x="5188322" y="3379234"/>
                </a:cubicBezTo>
                <a:lnTo>
                  <a:pt x="5188322" y="3430315"/>
                </a:lnTo>
                <a:cubicBezTo>
                  <a:pt x="5184155" y="3425952"/>
                  <a:pt x="5179939" y="3422648"/>
                  <a:pt x="5175674" y="3420401"/>
                </a:cubicBezTo>
                <a:cubicBezTo>
                  <a:pt x="5171409" y="3418155"/>
                  <a:pt x="5166705" y="3417032"/>
                  <a:pt x="5161561" y="3417032"/>
                </a:cubicBezTo>
                <a:cubicBezTo>
                  <a:pt x="5155375" y="3417032"/>
                  <a:pt x="5149922" y="3418188"/>
                  <a:pt x="5145201" y="3420499"/>
                </a:cubicBezTo>
                <a:cubicBezTo>
                  <a:pt x="5140481" y="3422811"/>
                  <a:pt x="5136525" y="3426115"/>
                  <a:pt x="5133335" y="3430412"/>
                </a:cubicBezTo>
                <a:cubicBezTo>
                  <a:pt x="5130144" y="3434710"/>
                  <a:pt x="5127735" y="3439902"/>
                  <a:pt x="5126107" y="3445990"/>
                </a:cubicBezTo>
                <a:cubicBezTo>
                  <a:pt x="5124479" y="3452078"/>
                  <a:pt x="5123665" y="3458899"/>
                  <a:pt x="5123665" y="3466452"/>
                </a:cubicBezTo>
                <a:cubicBezTo>
                  <a:pt x="5123665" y="3472833"/>
                  <a:pt x="5124316" y="3478905"/>
                  <a:pt x="5125619" y="3484667"/>
                </a:cubicBezTo>
                <a:cubicBezTo>
                  <a:pt x="5126921" y="3490430"/>
                  <a:pt x="5128988" y="3495443"/>
                  <a:pt x="5131821" y="3499708"/>
                </a:cubicBezTo>
                <a:cubicBezTo>
                  <a:pt x="5134653" y="3503973"/>
                  <a:pt x="5138348" y="3507359"/>
                  <a:pt x="5142906" y="3509866"/>
                </a:cubicBezTo>
                <a:cubicBezTo>
                  <a:pt x="5147464" y="3512372"/>
                  <a:pt x="5152966" y="3513626"/>
                  <a:pt x="5159412" y="3513626"/>
                </a:cubicBezTo>
                <a:cubicBezTo>
                  <a:pt x="5165337" y="3513626"/>
                  <a:pt x="5170790" y="3512226"/>
                  <a:pt x="5175771" y="3509426"/>
                </a:cubicBezTo>
                <a:cubicBezTo>
                  <a:pt x="5180753" y="3506626"/>
                  <a:pt x="5185555" y="3502720"/>
                  <a:pt x="5190178" y="3497706"/>
                </a:cubicBezTo>
                <a:lnTo>
                  <a:pt x="5190178" y="3509328"/>
                </a:lnTo>
                <a:cubicBezTo>
                  <a:pt x="5190178" y="3509849"/>
                  <a:pt x="5190308" y="3510305"/>
                  <a:pt x="5190568" y="3510696"/>
                </a:cubicBezTo>
                <a:cubicBezTo>
                  <a:pt x="5190829" y="3511086"/>
                  <a:pt x="5191252" y="3511396"/>
                  <a:pt x="5191838" y="3511624"/>
                </a:cubicBezTo>
                <a:cubicBezTo>
                  <a:pt x="5192424" y="3511852"/>
                  <a:pt x="5193173" y="3512031"/>
                  <a:pt x="5194084" y="3512161"/>
                </a:cubicBezTo>
                <a:cubicBezTo>
                  <a:pt x="5194996" y="3512291"/>
                  <a:pt x="5196135" y="3512356"/>
                  <a:pt x="5197503" y="3512356"/>
                </a:cubicBezTo>
                <a:cubicBezTo>
                  <a:pt x="5198805" y="3512356"/>
                  <a:pt x="5199912" y="3512291"/>
                  <a:pt x="5200823" y="3512161"/>
                </a:cubicBezTo>
                <a:cubicBezTo>
                  <a:pt x="5201735" y="3512031"/>
                  <a:pt x="5202468" y="3511852"/>
                  <a:pt x="5203021" y="3511624"/>
                </a:cubicBezTo>
                <a:cubicBezTo>
                  <a:pt x="5203574" y="3511396"/>
                  <a:pt x="5203965" y="3511086"/>
                  <a:pt x="5204193" y="3510696"/>
                </a:cubicBezTo>
                <a:cubicBezTo>
                  <a:pt x="5204421" y="3510305"/>
                  <a:pt x="5204535" y="3509849"/>
                  <a:pt x="5204535" y="3509328"/>
                </a:cubicBezTo>
                <a:lnTo>
                  <a:pt x="5204535" y="3379234"/>
                </a:lnTo>
                <a:cubicBezTo>
                  <a:pt x="5204535" y="3378778"/>
                  <a:pt x="5204388" y="3378339"/>
                  <a:pt x="5204095" y="3377916"/>
                </a:cubicBezTo>
                <a:cubicBezTo>
                  <a:pt x="5203802" y="3377492"/>
                  <a:pt x="5203363" y="3377167"/>
                  <a:pt x="5202777" y="3376939"/>
                </a:cubicBezTo>
                <a:cubicBezTo>
                  <a:pt x="5202191" y="3376711"/>
                  <a:pt x="5201377" y="3376516"/>
                  <a:pt x="5200335" y="3376353"/>
                </a:cubicBezTo>
                <a:cubicBezTo>
                  <a:pt x="5199293" y="3376190"/>
                  <a:pt x="5197958" y="3376109"/>
                  <a:pt x="5196331" y="3376109"/>
                </a:cubicBezTo>
                <a:close/>
                <a:moveTo>
                  <a:pt x="5034406" y="3376109"/>
                </a:moveTo>
                <a:cubicBezTo>
                  <a:pt x="5032843" y="3376109"/>
                  <a:pt x="5031557" y="3376190"/>
                  <a:pt x="5030548" y="3376353"/>
                </a:cubicBezTo>
                <a:cubicBezTo>
                  <a:pt x="5029539" y="3376516"/>
                  <a:pt x="5028708" y="3376711"/>
                  <a:pt x="5028057" y="3376939"/>
                </a:cubicBezTo>
                <a:cubicBezTo>
                  <a:pt x="5027406" y="3377167"/>
                  <a:pt x="5026967" y="3377492"/>
                  <a:pt x="5026739" y="3377916"/>
                </a:cubicBezTo>
                <a:cubicBezTo>
                  <a:pt x="5026511" y="3378339"/>
                  <a:pt x="5026397" y="3378778"/>
                  <a:pt x="5026397" y="3379234"/>
                </a:cubicBezTo>
                <a:lnTo>
                  <a:pt x="5026397" y="3430315"/>
                </a:lnTo>
                <a:cubicBezTo>
                  <a:pt x="5022230" y="3425952"/>
                  <a:pt x="5018014" y="3422648"/>
                  <a:pt x="5013749" y="3420401"/>
                </a:cubicBezTo>
                <a:cubicBezTo>
                  <a:pt x="5009484" y="3418155"/>
                  <a:pt x="5004780" y="3417032"/>
                  <a:pt x="4999636" y="3417032"/>
                </a:cubicBezTo>
                <a:cubicBezTo>
                  <a:pt x="4993450" y="3417032"/>
                  <a:pt x="4987997" y="3418188"/>
                  <a:pt x="4983276" y="3420499"/>
                </a:cubicBezTo>
                <a:cubicBezTo>
                  <a:pt x="4978556" y="3422811"/>
                  <a:pt x="4974600" y="3426115"/>
                  <a:pt x="4971410" y="3430412"/>
                </a:cubicBezTo>
                <a:cubicBezTo>
                  <a:pt x="4968219" y="3434710"/>
                  <a:pt x="4965810" y="3439902"/>
                  <a:pt x="4964182" y="3445990"/>
                </a:cubicBezTo>
                <a:cubicBezTo>
                  <a:pt x="4962554" y="3452078"/>
                  <a:pt x="4961740" y="3458899"/>
                  <a:pt x="4961740" y="3466452"/>
                </a:cubicBezTo>
                <a:cubicBezTo>
                  <a:pt x="4961740" y="3472833"/>
                  <a:pt x="4962391" y="3478905"/>
                  <a:pt x="4963694" y="3484667"/>
                </a:cubicBezTo>
                <a:cubicBezTo>
                  <a:pt x="4964996" y="3490430"/>
                  <a:pt x="4967063" y="3495443"/>
                  <a:pt x="4969896" y="3499708"/>
                </a:cubicBezTo>
                <a:cubicBezTo>
                  <a:pt x="4972728" y="3503973"/>
                  <a:pt x="4976423" y="3507359"/>
                  <a:pt x="4980981" y="3509866"/>
                </a:cubicBezTo>
                <a:cubicBezTo>
                  <a:pt x="4985539" y="3512372"/>
                  <a:pt x="4991041" y="3513626"/>
                  <a:pt x="4997487" y="3513626"/>
                </a:cubicBezTo>
                <a:cubicBezTo>
                  <a:pt x="5003412" y="3513626"/>
                  <a:pt x="5008865" y="3512226"/>
                  <a:pt x="5013846" y="3509426"/>
                </a:cubicBezTo>
                <a:cubicBezTo>
                  <a:pt x="5018828" y="3506626"/>
                  <a:pt x="5023630" y="3502720"/>
                  <a:pt x="5028253" y="3497706"/>
                </a:cubicBezTo>
                <a:lnTo>
                  <a:pt x="5028253" y="3509328"/>
                </a:lnTo>
                <a:cubicBezTo>
                  <a:pt x="5028253" y="3509849"/>
                  <a:pt x="5028383" y="3510305"/>
                  <a:pt x="5028643" y="3510696"/>
                </a:cubicBezTo>
                <a:cubicBezTo>
                  <a:pt x="5028904" y="3511086"/>
                  <a:pt x="5029327" y="3511396"/>
                  <a:pt x="5029913" y="3511624"/>
                </a:cubicBezTo>
                <a:cubicBezTo>
                  <a:pt x="5030499" y="3511852"/>
                  <a:pt x="5031248" y="3512031"/>
                  <a:pt x="5032159" y="3512161"/>
                </a:cubicBezTo>
                <a:cubicBezTo>
                  <a:pt x="5033071" y="3512291"/>
                  <a:pt x="5034210" y="3512356"/>
                  <a:pt x="5035578" y="3512356"/>
                </a:cubicBezTo>
                <a:cubicBezTo>
                  <a:pt x="5036880" y="3512356"/>
                  <a:pt x="5037987" y="3512291"/>
                  <a:pt x="5038898" y="3512161"/>
                </a:cubicBezTo>
                <a:cubicBezTo>
                  <a:pt x="5039810" y="3512031"/>
                  <a:pt x="5040543" y="3511852"/>
                  <a:pt x="5041096" y="3511624"/>
                </a:cubicBezTo>
                <a:cubicBezTo>
                  <a:pt x="5041649" y="3511396"/>
                  <a:pt x="5042040" y="3511086"/>
                  <a:pt x="5042268" y="3510696"/>
                </a:cubicBezTo>
                <a:cubicBezTo>
                  <a:pt x="5042496" y="3510305"/>
                  <a:pt x="5042610" y="3509849"/>
                  <a:pt x="5042610" y="3509328"/>
                </a:cubicBezTo>
                <a:lnTo>
                  <a:pt x="5042610" y="3379234"/>
                </a:lnTo>
                <a:cubicBezTo>
                  <a:pt x="5042610" y="3378778"/>
                  <a:pt x="5042463" y="3378339"/>
                  <a:pt x="5042170" y="3377916"/>
                </a:cubicBezTo>
                <a:cubicBezTo>
                  <a:pt x="5041877" y="3377492"/>
                  <a:pt x="5041438" y="3377167"/>
                  <a:pt x="5040852" y="3376939"/>
                </a:cubicBezTo>
                <a:cubicBezTo>
                  <a:pt x="5040266" y="3376711"/>
                  <a:pt x="5039452" y="3376516"/>
                  <a:pt x="5038410" y="3376353"/>
                </a:cubicBezTo>
                <a:cubicBezTo>
                  <a:pt x="5037368" y="3376190"/>
                  <a:pt x="5036033" y="3376109"/>
                  <a:pt x="5034406" y="3376109"/>
                </a:cubicBezTo>
                <a:close/>
                <a:moveTo>
                  <a:pt x="4834381" y="3376109"/>
                </a:moveTo>
                <a:cubicBezTo>
                  <a:pt x="4832818" y="3376109"/>
                  <a:pt x="4831532" y="3376190"/>
                  <a:pt x="4830523" y="3376353"/>
                </a:cubicBezTo>
                <a:cubicBezTo>
                  <a:pt x="4829514" y="3376516"/>
                  <a:pt x="4828683" y="3376711"/>
                  <a:pt x="4828032" y="3376939"/>
                </a:cubicBezTo>
                <a:cubicBezTo>
                  <a:pt x="4827381" y="3377167"/>
                  <a:pt x="4826942" y="3377492"/>
                  <a:pt x="4826714" y="3377916"/>
                </a:cubicBezTo>
                <a:cubicBezTo>
                  <a:pt x="4826486" y="3378339"/>
                  <a:pt x="4826372" y="3378778"/>
                  <a:pt x="4826372" y="3379234"/>
                </a:cubicBezTo>
                <a:lnTo>
                  <a:pt x="4826372" y="3430315"/>
                </a:lnTo>
                <a:cubicBezTo>
                  <a:pt x="4822205" y="3425952"/>
                  <a:pt x="4817989" y="3422648"/>
                  <a:pt x="4813724" y="3420401"/>
                </a:cubicBezTo>
                <a:cubicBezTo>
                  <a:pt x="4809459" y="3418155"/>
                  <a:pt x="4804755" y="3417032"/>
                  <a:pt x="4799611" y="3417032"/>
                </a:cubicBezTo>
                <a:cubicBezTo>
                  <a:pt x="4793425" y="3417032"/>
                  <a:pt x="4787972" y="3418188"/>
                  <a:pt x="4783251" y="3420499"/>
                </a:cubicBezTo>
                <a:cubicBezTo>
                  <a:pt x="4778531" y="3422811"/>
                  <a:pt x="4774575" y="3426115"/>
                  <a:pt x="4771385" y="3430412"/>
                </a:cubicBezTo>
                <a:cubicBezTo>
                  <a:pt x="4768194" y="3434710"/>
                  <a:pt x="4765785" y="3439902"/>
                  <a:pt x="4764157" y="3445990"/>
                </a:cubicBezTo>
                <a:cubicBezTo>
                  <a:pt x="4762529" y="3452078"/>
                  <a:pt x="4761715" y="3458899"/>
                  <a:pt x="4761715" y="3466452"/>
                </a:cubicBezTo>
                <a:cubicBezTo>
                  <a:pt x="4761715" y="3472833"/>
                  <a:pt x="4762366" y="3478905"/>
                  <a:pt x="4763669" y="3484667"/>
                </a:cubicBezTo>
                <a:cubicBezTo>
                  <a:pt x="4764971" y="3490430"/>
                  <a:pt x="4767038" y="3495443"/>
                  <a:pt x="4769871" y="3499708"/>
                </a:cubicBezTo>
                <a:cubicBezTo>
                  <a:pt x="4772703" y="3503973"/>
                  <a:pt x="4776398" y="3507359"/>
                  <a:pt x="4780956" y="3509866"/>
                </a:cubicBezTo>
                <a:cubicBezTo>
                  <a:pt x="4785514" y="3512372"/>
                  <a:pt x="4791016" y="3513626"/>
                  <a:pt x="4797462" y="3513626"/>
                </a:cubicBezTo>
                <a:cubicBezTo>
                  <a:pt x="4803387" y="3513626"/>
                  <a:pt x="4808840" y="3512226"/>
                  <a:pt x="4813821" y="3509426"/>
                </a:cubicBezTo>
                <a:cubicBezTo>
                  <a:pt x="4818803" y="3506626"/>
                  <a:pt x="4823605" y="3502720"/>
                  <a:pt x="4828228" y="3497706"/>
                </a:cubicBezTo>
                <a:lnTo>
                  <a:pt x="4828228" y="3509328"/>
                </a:lnTo>
                <a:cubicBezTo>
                  <a:pt x="4828228" y="3509849"/>
                  <a:pt x="4828358" y="3510305"/>
                  <a:pt x="4828618" y="3510696"/>
                </a:cubicBezTo>
                <a:cubicBezTo>
                  <a:pt x="4828879" y="3511086"/>
                  <a:pt x="4829302" y="3511396"/>
                  <a:pt x="4829888" y="3511624"/>
                </a:cubicBezTo>
                <a:cubicBezTo>
                  <a:pt x="4830474" y="3511852"/>
                  <a:pt x="4831223" y="3512031"/>
                  <a:pt x="4832134" y="3512161"/>
                </a:cubicBezTo>
                <a:cubicBezTo>
                  <a:pt x="4833046" y="3512291"/>
                  <a:pt x="4834185" y="3512356"/>
                  <a:pt x="4835553" y="3512356"/>
                </a:cubicBezTo>
                <a:cubicBezTo>
                  <a:pt x="4836855" y="3512356"/>
                  <a:pt x="4837962" y="3512291"/>
                  <a:pt x="4838873" y="3512161"/>
                </a:cubicBezTo>
                <a:cubicBezTo>
                  <a:pt x="4839785" y="3512031"/>
                  <a:pt x="4840518" y="3511852"/>
                  <a:pt x="4841071" y="3511624"/>
                </a:cubicBezTo>
                <a:cubicBezTo>
                  <a:pt x="4841624" y="3511396"/>
                  <a:pt x="4842015" y="3511086"/>
                  <a:pt x="4842243" y="3510696"/>
                </a:cubicBezTo>
                <a:cubicBezTo>
                  <a:pt x="4842471" y="3510305"/>
                  <a:pt x="4842585" y="3509849"/>
                  <a:pt x="4842585" y="3509328"/>
                </a:cubicBezTo>
                <a:lnTo>
                  <a:pt x="4842585" y="3379234"/>
                </a:lnTo>
                <a:cubicBezTo>
                  <a:pt x="4842585" y="3378778"/>
                  <a:pt x="4842438" y="3378339"/>
                  <a:pt x="4842145" y="3377916"/>
                </a:cubicBezTo>
                <a:cubicBezTo>
                  <a:pt x="4841852" y="3377492"/>
                  <a:pt x="4841413" y="3377167"/>
                  <a:pt x="4840827" y="3376939"/>
                </a:cubicBezTo>
                <a:cubicBezTo>
                  <a:pt x="4840241" y="3376711"/>
                  <a:pt x="4839427" y="3376516"/>
                  <a:pt x="4838385" y="3376353"/>
                </a:cubicBezTo>
                <a:cubicBezTo>
                  <a:pt x="4837343" y="3376190"/>
                  <a:pt x="4836008" y="3376109"/>
                  <a:pt x="4834381" y="3376109"/>
                </a:cubicBezTo>
                <a:close/>
                <a:moveTo>
                  <a:pt x="5784941" y="3375718"/>
                </a:moveTo>
                <a:cubicBezTo>
                  <a:pt x="5783379" y="3375718"/>
                  <a:pt x="5782076" y="3375783"/>
                  <a:pt x="5781035" y="3375913"/>
                </a:cubicBezTo>
                <a:cubicBezTo>
                  <a:pt x="5779993" y="3376044"/>
                  <a:pt x="5779162" y="3376239"/>
                  <a:pt x="5778544" y="3376499"/>
                </a:cubicBezTo>
                <a:cubicBezTo>
                  <a:pt x="5777926" y="3376760"/>
                  <a:pt x="5777502" y="3377085"/>
                  <a:pt x="5777274" y="3377476"/>
                </a:cubicBezTo>
                <a:cubicBezTo>
                  <a:pt x="5777047" y="3377867"/>
                  <a:pt x="5776933" y="3378323"/>
                  <a:pt x="5776933" y="3378843"/>
                </a:cubicBezTo>
                <a:lnTo>
                  <a:pt x="5776933" y="3509328"/>
                </a:lnTo>
                <a:cubicBezTo>
                  <a:pt x="5776933" y="3509849"/>
                  <a:pt x="5777047" y="3510289"/>
                  <a:pt x="5777274" y="3510647"/>
                </a:cubicBezTo>
                <a:cubicBezTo>
                  <a:pt x="5777502" y="3511005"/>
                  <a:pt x="5777926" y="3511314"/>
                  <a:pt x="5778544" y="3511575"/>
                </a:cubicBezTo>
                <a:cubicBezTo>
                  <a:pt x="5779162" y="3511835"/>
                  <a:pt x="5779993" y="3512031"/>
                  <a:pt x="5781035" y="3512161"/>
                </a:cubicBezTo>
                <a:cubicBezTo>
                  <a:pt x="5782076" y="3512291"/>
                  <a:pt x="5783379" y="3512356"/>
                  <a:pt x="5784941" y="3512356"/>
                </a:cubicBezTo>
                <a:cubicBezTo>
                  <a:pt x="5786569" y="3512356"/>
                  <a:pt x="5787904" y="3512291"/>
                  <a:pt x="5788946" y="3512161"/>
                </a:cubicBezTo>
                <a:cubicBezTo>
                  <a:pt x="5789988" y="3512031"/>
                  <a:pt x="5790802" y="3511835"/>
                  <a:pt x="5791388" y="3511575"/>
                </a:cubicBezTo>
                <a:cubicBezTo>
                  <a:pt x="5791974" y="3511314"/>
                  <a:pt x="5792396" y="3511005"/>
                  <a:pt x="5792657" y="3510647"/>
                </a:cubicBezTo>
                <a:cubicBezTo>
                  <a:pt x="5792918" y="3510289"/>
                  <a:pt x="5793048" y="3509849"/>
                  <a:pt x="5793048" y="3509328"/>
                </a:cubicBezTo>
                <a:lnTo>
                  <a:pt x="5793048" y="3447895"/>
                </a:lnTo>
                <a:cubicBezTo>
                  <a:pt x="5797475" y="3442360"/>
                  <a:pt x="5801708" y="3438161"/>
                  <a:pt x="5805745" y="3435296"/>
                </a:cubicBezTo>
                <a:cubicBezTo>
                  <a:pt x="5809781" y="3432431"/>
                  <a:pt x="5813819" y="3430998"/>
                  <a:pt x="5817856" y="3430998"/>
                </a:cubicBezTo>
                <a:cubicBezTo>
                  <a:pt x="5820981" y="3430998"/>
                  <a:pt x="5823732" y="3431584"/>
                  <a:pt x="5826109" y="3432756"/>
                </a:cubicBezTo>
                <a:cubicBezTo>
                  <a:pt x="5828485" y="3433928"/>
                  <a:pt x="5830422" y="3435621"/>
                  <a:pt x="5831920" y="3437835"/>
                </a:cubicBezTo>
                <a:cubicBezTo>
                  <a:pt x="5833417" y="3440049"/>
                  <a:pt x="5834557" y="3442686"/>
                  <a:pt x="5835338" y="3445746"/>
                </a:cubicBezTo>
                <a:cubicBezTo>
                  <a:pt x="5836120" y="3448807"/>
                  <a:pt x="5836510" y="3452844"/>
                  <a:pt x="5836510" y="3457857"/>
                </a:cubicBezTo>
                <a:lnTo>
                  <a:pt x="5836510" y="3509328"/>
                </a:lnTo>
                <a:cubicBezTo>
                  <a:pt x="5836510" y="3509849"/>
                  <a:pt x="5836640" y="3510289"/>
                  <a:pt x="5836901" y="3510647"/>
                </a:cubicBezTo>
                <a:cubicBezTo>
                  <a:pt x="5837161" y="3511005"/>
                  <a:pt x="5837585" y="3511314"/>
                  <a:pt x="5838171" y="3511575"/>
                </a:cubicBezTo>
                <a:cubicBezTo>
                  <a:pt x="5838757" y="3511835"/>
                  <a:pt x="5839570" y="3512031"/>
                  <a:pt x="5840612" y="3512161"/>
                </a:cubicBezTo>
                <a:cubicBezTo>
                  <a:pt x="5841654" y="3512291"/>
                  <a:pt x="5842989" y="3512356"/>
                  <a:pt x="5844617" y="3512356"/>
                </a:cubicBezTo>
                <a:cubicBezTo>
                  <a:pt x="5846180" y="3512356"/>
                  <a:pt x="5847481" y="3512291"/>
                  <a:pt x="5848524" y="3512161"/>
                </a:cubicBezTo>
                <a:cubicBezTo>
                  <a:pt x="5849565" y="3512031"/>
                  <a:pt x="5850379" y="3511835"/>
                  <a:pt x="5850965" y="3511575"/>
                </a:cubicBezTo>
                <a:cubicBezTo>
                  <a:pt x="5851551" y="3511314"/>
                  <a:pt x="5851974" y="3511005"/>
                  <a:pt x="5852235" y="3510647"/>
                </a:cubicBezTo>
                <a:cubicBezTo>
                  <a:pt x="5852495" y="3510289"/>
                  <a:pt x="5852626" y="3509849"/>
                  <a:pt x="5852626" y="3509328"/>
                </a:cubicBezTo>
                <a:lnTo>
                  <a:pt x="5852626" y="3455806"/>
                </a:lnTo>
                <a:cubicBezTo>
                  <a:pt x="5852626" y="3449490"/>
                  <a:pt x="5852088" y="3444102"/>
                  <a:pt x="5851014" y="3439642"/>
                </a:cubicBezTo>
                <a:cubicBezTo>
                  <a:pt x="5849940" y="3435182"/>
                  <a:pt x="5848165" y="3431291"/>
                  <a:pt x="5845691" y="3427971"/>
                </a:cubicBezTo>
                <a:cubicBezTo>
                  <a:pt x="5843217" y="3424650"/>
                  <a:pt x="5839978" y="3421997"/>
                  <a:pt x="5835973" y="3420011"/>
                </a:cubicBezTo>
                <a:cubicBezTo>
                  <a:pt x="5831969" y="3418025"/>
                  <a:pt x="5827037" y="3417032"/>
                  <a:pt x="5821176" y="3417032"/>
                </a:cubicBezTo>
                <a:cubicBezTo>
                  <a:pt x="5816423" y="3417032"/>
                  <a:pt x="5811703" y="3418220"/>
                  <a:pt x="5807014" y="3420597"/>
                </a:cubicBezTo>
                <a:cubicBezTo>
                  <a:pt x="5802326" y="3422973"/>
                  <a:pt x="5797671" y="3426603"/>
                  <a:pt x="5793048" y="3431487"/>
                </a:cubicBezTo>
                <a:lnTo>
                  <a:pt x="5793048" y="3378843"/>
                </a:lnTo>
                <a:cubicBezTo>
                  <a:pt x="5793048" y="3378323"/>
                  <a:pt x="5792918" y="3377867"/>
                  <a:pt x="5792657" y="3377476"/>
                </a:cubicBezTo>
                <a:cubicBezTo>
                  <a:pt x="5792396" y="3377085"/>
                  <a:pt x="5791974" y="3376760"/>
                  <a:pt x="5791388" y="3376499"/>
                </a:cubicBezTo>
                <a:cubicBezTo>
                  <a:pt x="5790802" y="3376239"/>
                  <a:pt x="5789988" y="3376044"/>
                  <a:pt x="5788946" y="3375913"/>
                </a:cubicBezTo>
                <a:cubicBezTo>
                  <a:pt x="5787904" y="3375783"/>
                  <a:pt x="5786569" y="3375718"/>
                  <a:pt x="5784941" y="3375718"/>
                </a:cubicBezTo>
                <a:close/>
                <a:moveTo>
                  <a:pt x="4403816" y="3375718"/>
                </a:moveTo>
                <a:cubicBezTo>
                  <a:pt x="4402254" y="3375718"/>
                  <a:pt x="4400951" y="3375783"/>
                  <a:pt x="4399910" y="3375913"/>
                </a:cubicBezTo>
                <a:cubicBezTo>
                  <a:pt x="4398868" y="3376044"/>
                  <a:pt x="4398038" y="3376239"/>
                  <a:pt x="4397419" y="3376499"/>
                </a:cubicBezTo>
                <a:cubicBezTo>
                  <a:pt x="4396800" y="3376760"/>
                  <a:pt x="4396377" y="3377085"/>
                  <a:pt x="4396149" y="3377476"/>
                </a:cubicBezTo>
                <a:cubicBezTo>
                  <a:pt x="4395921" y="3377867"/>
                  <a:pt x="4395807" y="3378323"/>
                  <a:pt x="4395807" y="3378843"/>
                </a:cubicBezTo>
                <a:lnTo>
                  <a:pt x="4395807" y="3509328"/>
                </a:lnTo>
                <a:cubicBezTo>
                  <a:pt x="4395807" y="3509849"/>
                  <a:pt x="4395921" y="3510289"/>
                  <a:pt x="4396149" y="3510647"/>
                </a:cubicBezTo>
                <a:cubicBezTo>
                  <a:pt x="4396377" y="3511005"/>
                  <a:pt x="4396800" y="3511314"/>
                  <a:pt x="4397419" y="3511575"/>
                </a:cubicBezTo>
                <a:cubicBezTo>
                  <a:pt x="4398038" y="3511835"/>
                  <a:pt x="4398868" y="3512031"/>
                  <a:pt x="4399910" y="3512161"/>
                </a:cubicBezTo>
                <a:cubicBezTo>
                  <a:pt x="4400951" y="3512291"/>
                  <a:pt x="4402254" y="3512356"/>
                  <a:pt x="4403816" y="3512356"/>
                </a:cubicBezTo>
                <a:cubicBezTo>
                  <a:pt x="4405444" y="3512356"/>
                  <a:pt x="4406779" y="3512291"/>
                  <a:pt x="4407821" y="3512161"/>
                </a:cubicBezTo>
                <a:cubicBezTo>
                  <a:pt x="4408862" y="3512031"/>
                  <a:pt x="4409676" y="3511835"/>
                  <a:pt x="4410262" y="3511575"/>
                </a:cubicBezTo>
                <a:cubicBezTo>
                  <a:pt x="4410848" y="3511314"/>
                  <a:pt x="4411272" y="3511005"/>
                  <a:pt x="4411532" y="3510647"/>
                </a:cubicBezTo>
                <a:cubicBezTo>
                  <a:pt x="4411793" y="3510289"/>
                  <a:pt x="4411923" y="3509849"/>
                  <a:pt x="4411923" y="3509328"/>
                </a:cubicBezTo>
                <a:lnTo>
                  <a:pt x="4411923" y="3460592"/>
                </a:lnTo>
                <a:lnTo>
                  <a:pt x="4449037" y="3509231"/>
                </a:lnTo>
                <a:cubicBezTo>
                  <a:pt x="4449427" y="3509817"/>
                  <a:pt x="4449867" y="3510321"/>
                  <a:pt x="4450355" y="3510745"/>
                </a:cubicBezTo>
                <a:cubicBezTo>
                  <a:pt x="4450844" y="3511168"/>
                  <a:pt x="4451478" y="3511493"/>
                  <a:pt x="4452260" y="3511721"/>
                </a:cubicBezTo>
                <a:cubicBezTo>
                  <a:pt x="4453041" y="3511949"/>
                  <a:pt x="4454002" y="3512112"/>
                  <a:pt x="4455141" y="3512210"/>
                </a:cubicBezTo>
                <a:cubicBezTo>
                  <a:pt x="4456281" y="3512307"/>
                  <a:pt x="4457729" y="3512356"/>
                  <a:pt x="4459487" y="3512356"/>
                </a:cubicBezTo>
                <a:cubicBezTo>
                  <a:pt x="4461180" y="3512356"/>
                  <a:pt x="4462580" y="3512291"/>
                  <a:pt x="4463687" y="3512161"/>
                </a:cubicBezTo>
                <a:cubicBezTo>
                  <a:pt x="4464794" y="3512031"/>
                  <a:pt x="4465657" y="3511835"/>
                  <a:pt x="4466275" y="3511575"/>
                </a:cubicBezTo>
                <a:cubicBezTo>
                  <a:pt x="4466894" y="3511314"/>
                  <a:pt x="4467333" y="3510989"/>
                  <a:pt x="4467594" y="3510598"/>
                </a:cubicBezTo>
                <a:cubicBezTo>
                  <a:pt x="4467854" y="3510207"/>
                  <a:pt x="4467984" y="3509752"/>
                  <a:pt x="4467984" y="3509231"/>
                </a:cubicBezTo>
                <a:cubicBezTo>
                  <a:pt x="4467984" y="3508645"/>
                  <a:pt x="4467805" y="3508010"/>
                  <a:pt x="4467447" y="3507326"/>
                </a:cubicBezTo>
                <a:cubicBezTo>
                  <a:pt x="4467089" y="3506643"/>
                  <a:pt x="4466487" y="3505747"/>
                  <a:pt x="4465640" y="3504640"/>
                </a:cubicBezTo>
                <a:lnTo>
                  <a:pt x="4429894" y="3458248"/>
                </a:lnTo>
                <a:lnTo>
                  <a:pt x="4461734" y="3426408"/>
                </a:lnTo>
                <a:cubicBezTo>
                  <a:pt x="4462710" y="3425366"/>
                  <a:pt x="4463410" y="3424455"/>
                  <a:pt x="4463834" y="3423673"/>
                </a:cubicBezTo>
                <a:cubicBezTo>
                  <a:pt x="4464257" y="3422892"/>
                  <a:pt x="4464468" y="3422111"/>
                  <a:pt x="4464468" y="3421329"/>
                </a:cubicBezTo>
                <a:cubicBezTo>
                  <a:pt x="4464468" y="3420743"/>
                  <a:pt x="4464322" y="3420271"/>
                  <a:pt x="4464029" y="3419913"/>
                </a:cubicBezTo>
                <a:cubicBezTo>
                  <a:pt x="4463736" y="3419555"/>
                  <a:pt x="4463248" y="3419262"/>
                  <a:pt x="4462564" y="3419034"/>
                </a:cubicBezTo>
                <a:cubicBezTo>
                  <a:pt x="4461880" y="3418806"/>
                  <a:pt x="4460985" y="3418643"/>
                  <a:pt x="4459878" y="3418546"/>
                </a:cubicBezTo>
                <a:cubicBezTo>
                  <a:pt x="4458771" y="3418448"/>
                  <a:pt x="4457404" y="3418399"/>
                  <a:pt x="4455776" y="3418399"/>
                </a:cubicBezTo>
                <a:cubicBezTo>
                  <a:pt x="4454213" y="3418399"/>
                  <a:pt x="4452878" y="3418448"/>
                  <a:pt x="4451771" y="3418546"/>
                </a:cubicBezTo>
                <a:cubicBezTo>
                  <a:pt x="4450665" y="3418643"/>
                  <a:pt x="4449704" y="3418839"/>
                  <a:pt x="4448890" y="3419132"/>
                </a:cubicBezTo>
                <a:cubicBezTo>
                  <a:pt x="4448076" y="3419425"/>
                  <a:pt x="4447376" y="3419783"/>
                  <a:pt x="4446790" y="3420206"/>
                </a:cubicBezTo>
                <a:cubicBezTo>
                  <a:pt x="4446204" y="3420629"/>
                  <a:pt x="4445651" y="3421166"/>
                  <a:pt x="4445130" y="3421818"/>
                </a:cubicBezTo>
                <a:lnTo>
                  <a:pt x="4411923" y="3458346"/>
                </a:lnTo>
                <a:lnTo>
                  <a:pt x="4411923" y="3378843"/>
                </a:lnTo>
                <a:cubicBezTo>
                  <a:pt x="4411923" y="3378323"/>
                  <a:pt x="4411793" y="3377867"/>
                  <a:pt x="4411532" y="3377476"/>
                </a:cubicBezTo>
                <a:cubicBezTo>
                  <a:pt x="4411272" y="3377085"/>
                  <a:pt x="4410848" y="3376760"/>
                  <a:pt x="4410262" y="3376499"/>
                </a:cubicBezTo>
                <a:cubicBezTo>
                  <a:pt x="4409676" y="3376239"/>
                  <a:pt x="4408862" y="3376044"/>
                  <a:pt x="4407821" y="3375913"/>
                </a:cubicBezTo>
                <a:cubicBezTo>
                  <a:pt x="4406779" y="3375783"/>
                  <a:pt x="4405444" y="3375718"/>
                  <a:pt x="4403816" y="3375718"/>
                </a:cubicBezTo>
                <a:close/>
                <a:moveTo>
                  <a:pt x="3775166" y="3375718"/>
                </a:moveTo>
                <a:cubicBezTo>
                  <a:pt x="3773604" y="3375718"/>
                  <a:pt x="3772301" y="3375783"/>
                  <a:pt x="3771260" y="3375913"/>
                </a:cubicBezTo>
                <a:cubicBezTo>
                  <a:pt x="3770218" y="3376044"/>
                  <a:pt x="3769388" y="3376239"/>
                  <a:pt x="3768769" y="3376499"/>
                </a:cubicBezTo>
                <a:cubicBezTo>
                  <a:pt x="3768150" y="3376760"/>
                  <a:pt x="3767727" y="3377085"/>
                  <a:pt x="3767499" y="3377476"/>
                </a:cubicBezTo>
                <a:cubicBezTo>
                  <a:pt x="3767271" y="3377867"/>
                  <a:pt x="3767157" y="3378323"/>
                  <a:pt x="3767157" y="3378843"/>
                </a:cubicBezTo>
                <a:lnTo>
                  <a:pt x="3767157" y="3509328"/>
                </a:lnTo>
                <a:cubicBezTo>
                  <a:pt x="3767157" y="3509849"/>
                  <a:pt x="3767271" y="3510289"/>
                  <a:pt x="3767499" y="3510647"/>
                </a:cubicBezTo>
                <a:cubicBezTo>
                  <a:pt x="3767727" y="3511005"/>
                  <a:pt x="3768150" y="3511314"/>
                  <a:pt x="3768769" y="3511575"/>
                </a:cubicBezTo>
                <a:cubicBezTo>
                  <a:pt x="3769388" y="3511835"/>
                  <a:pt x="3770218" y="3512031"/>
                  <a:pt x="3771260" y="3512161"/>
                </a:cubicBezTo>
                <a:cubicBezTo>
                  <a:pt x="3772301" y="3512291"/>
                  <a:pt x="3773604" y="3512356"/>
                  <a:pt x="3775166" y="3512356"/>
                </a:cubicBezTo>
                <a:cubicBezTo>
                  <a:pt x="3776794" y="3512356"/>
                  <a:pt x="3778129" y="3512291"/>
                  <a:pt x="3779171" y="3512161"/>
                </a:cubicBezTo>
                <a:cubicBezTo>
                  <a:pt x="3780212" y="3512031"/>
                  <a:pt x="3781026" y="3511835"/>
                  <a:pt x="3781612" y="3511575"/>
                </a:cubicBezTo>
                <a:cubicBezTo>
                  <a:pt x="3782198" y="3511314"/>
                  <a:pt x="3782622" y="3511005"/>
                  <a:pt x="3782882" y="3510647"/>
                </a:cubicBezTo>
                <a:cubicBezTo>
                  <a:pt x="3783143" y="3510289"/>
                  <a:pt x="3783273" y="3509849"/>
                  <a:pt x="3783273" y="3509328"/>
                </a:cubicBezTo>
                <a:lnTo>
                  <a:pt x="3783273" y="3447895"/>
                </a:lnTo>
                <a:cubicBezTo>
                  <a:pt x="3787700" y="3442360"/>
                  <a:pt x="3791933" y="3438161"/>
                  <a:pt x="3795970" y="3435296"/>
                </a:cubicBezTo>
                <a:cubicBezTo>
                  <a:pt x="3800007" y="3432431"/>
                  <a:pt x="3804044" y="3430998"/>
                  <a:pt x="3808081" y="3430998"/>
                </a:cubicBezTo>
                <a:cubicBezTo>
                  <a:pt x="3811206" y="3430998"/>
                  <a:pt x="3813957" y="3431584"/>
                  <a:pt x="3816334" y="3432756"/>
                </a:cubicBezTo>
                <a:cubicBezTo>
                  <a:pt x="3818710" y="3433928"/>
                  <a:pt x="3820647" y="3435621"/>
                  <a:pt x="3822145" y="3437835"/>
                </a:cubicBezTo>
                <a:cubicBezTo>
                  <a:pt x="3823642" y="3440049"/>
                  <a:pt x="3824782" y="3442686"/>
                  <a:pt x="3825563" y="3445746"/>
                </a:cubicBezTo>
                <a:cubicBezTo>
                  <a:pt x="3826345" y="3448807"/>
                  <a:pt x="3826735" y="3452844"/>
                  <a:pt x="3826735" y="3457857"/>
                </a:cubicBezTo>
                <a:lnTo>
                  <a:pt x="3826735" y="3509328"/>
                </a:lnTo>
                <a:cubicBezTo>
                  <a:pt x="3826735" y="3509849"/>
                  <a:pt x="3826865" y="3510289"/>
                  <a:pt x="3827126" y="3510647"/>
                </a:cubicBezTo>
                <a:cubicBezTo>
                  <a:pt x="3827386" y="3511005"/>
                  <a:pt x="3827810" y="3511314"/>
                  <a:pt x="3828396" y="3511575"/>
                </a:cubicBezTo>
                <a:cubicBezTo>
                  <a:pt x="3828982" y="3511835"/>
                  <a:pt x="3829795" y="3512031"/>
                  <a:pt x="3830837" y="3512161"/>
                </a:cubicBezTo>
                <a:cubicBezTo>
                  <a:pt x="3831879" y="3512291"/>
                  <a:pt x="3833214" y="3512356"/>
                  <a:pt x="3834842" y="3512356"/>
                </a:cubicBezTo>
                <a:cubicBezTo>
                  <a:pt x="3836404" y="3512356"/>
                  <a:pt x="3837707" y="3512291"/>
                  <a:pt x="3838748" y="3512161"/>
                </a:cubicBezTo>
                <a:cubicBezTo>
                  <a:pt x="3839790" y="3512031"/>
                  <a:pt x="3840604" y="3511835"/>
                  <a:pt x="3841190" y="3511575"/>
                </a:cubicBezTo>
                <a:cubicBezTo>
                  <a:pt x="3841776" y="3511314"/>
                  <a:pt x="3842199" y="3511005"/>
                  <a:pt x="3842460" y="3510647"/>
                </a:cubicBezTo>
                <a:cubicBezTo>
                  <a:pt x="3842720" y="3510289"/>
                  <a:pt x="3842851" y="3509849"/>
                  <a:pt x="3842851" y="3509328"/>
                </a:cubicBezTo>
                <a:lnTo>
                  <a:pt x="3842851" y="3455806"/>
                </a:lnTo>
                <a:cubicBezTo>
                  <a:pt x="3842851" y="3449490"/>
                  <a:pt x="3842313" y="3444102"/>
                  <a:pt x="3841239" y="3439642"/>
                </a:cubicBezTo>
                <a:cubicBezTo>
                  <a:pt x="3840165" y="3435182"/>
                  <a:pt x="3838390" y="3431291"/>
                  <a:pt x="3835916" y="3427971"/>
                </a:cubicBezTo>
                <a:cubicBezTo>
                  <a:pt x="3833442" y="3424650"/>
                  <a:pt x="3830202" y="3421997"/>
                  <a:pt x="3826198" y="3420011"/>
                </a:cubicBezTo>
                <a:cubicBezTo>
                  <a:pt x="3822194" y="3418025"/>
                  <a:pt x="3817261" y="3417032"/>
                  <a:pt x="3811401" y="3417032"/>
                </a:cubicBezTo>
                <a:cubicBezTo>
                  <a:pt x="3806648" y="3417032"/>
                  <a:pt x="3801927" y="3418220"/>
                  <a:pt x="3797239" y="3420597"/>
                </a:cubicBezTo>
                <a:cubicBezTo>
                  <a:pt x="3792551" y="3422973"/>
                  <a:pt x="3787896" y="3426603"/>
                  <a:pt x="3783273" y="3431487"/>
                </a:cubicBezTo>
                <a:lnTo>
                  <a:pt x="3783273" y="3378843"/>
                </a:lnTo>
                <a:cubicBezTo>
                  <a:pt x="3783273" y="3378323"/>
                  <a:pt x="3783143" y="3377867"/>
                  <a:pt x="3782882" y="3377476"/>
                </a:cubicBezTo>
                <a:cubicBezTo>
                  <a:pt x="3782622" y="3377085"/>
                  <a:pt x="3782198" y="3376760"/>
                  <a:pt x="3781612" y="3376499"/>
                </a:cubicBezTo>
                <a:cubicBezTo>
                  <a:pt x="3781026" y="3376239"/>
                  <a:pt x="3780212" y="3376044"/>
                  <a:pt x="3779171" y="3375913"/>
                </a:cubicBezTo>
                <a:cubicBezTo>
                  <a:pt x="3778129" y="3375783"/>
                  <a:pt x="3776794" y="3375718"/>
                  <a:pt x="3775166" y="3375718"/>
                </a:cubicBezTo>
                <a:close/>
                <a:moveTo>
                  <a:pt x="3537041" y="3375718"/>
                </a:moveTo>
                <a:cubicBezTo>
                  <a:pt x="3535479" y="3375718"/>
                  <a:pt x="3534176" y="3375783"/>
                  <a:pt x="3533135" y="3375913"/>
                </a:cubicBezTo>
                <a:cubicBezTo>
                  <a:pt x="3532093" y="3376044"/>
                  <a:pt x="3531263" y="3376239"/>
                  <a:pt x="3530644" y="3376499"/>
                </a:cubicBezTo>
                <a:cubicBezTo>
                  <a:pt x="3530025" y="3376760"/>
                  <a:pt x="3529602" y="3377085"/>
                  <a:pt x="3529374" y="3377476"/>
                </a:cubicBezTo>
                <a:cubicBezTo>
                  <a:pt x="3529147" y="3377867"/>
                  <a:pt x="3529032" y="3378323"/>
                  <a:pt x="3529032" y="3378843"/>
                </a:cubicBezTo>
                <a:lnTo>
                  <a:pt x="3529032" y="3509328"/>
                </a:lnTo>
                <a:cubicBezTo>
                  <a:pt x="3529032" y="3509849"/>
                  <a:pt x="3529147" y="3510289"/>
                  <a:pt x="3529374" y="3510647"/>
                </a:cubicBezTo>
                <a:cubicBezTo>
                  <a:pt x="3529602" y="3511005"/>
                  <a:pt x="3530025" y="3511314"/>
                  <a:pt x="3530644" y="3511575"/>
                </a:cubicBezTo>
                <a:cubicBezTo>
                  <a:pt x="3531263" y="3511835"/>
                  <a:pt x="3532093" y="3512031"/>
                  <a:pt x="3533135" y="3512161"/>
                </a:cubicBezTo>
                <a:cubicBezTo>
                  <a:pt x="3534176" y="3512291"/>
                  <a:pt x="3535479" y="3512356"/>
                  <a:pt x="3537041" y="3512356"/>
                </a:cubicBezTo>
                <a:cubicBezTo>
                  <a:pt x="3538669" y="3512356"/>
                  <a:pt x="3540004" y="3512291"/>
                  <a:pt x="3541046" y="3512161"/>
                </a:cubicBezTo>
                <a:cubicBezTo>
                  <a:pt x="3542088" y="3512031"/>
                  <a:pt x="3542901" y="3511835"/>
                  <a:pt x="3543487" y="3511575"/>
                </a:cubicBezTo>
                <a:cubicBezTo>
                  <a:pt x="3544074" y="3511314"/>
                  <a:pt x="3544497" y="3511005"/>
                  <a:pt x="3544757" y="3510647"/>
                </a:cubicBezTo>
                <a:cubicBezTo>
                  <a:pt x="3545018" y="3510289"/>
                  <a:pt x="3545148" y="3509849"/>
                  <a:pt x="3545148" y="3509328"/>
                </a:cubicBezTo>
                <a:lnTo>
                  <a:pt x="3545148" y="3447895"/>
                </a:lnTo>
                <a:cubicBezTo>
                  <a:pt x="3549575" y="3442360"/>
                  <a:pt x="3553808" y="3438161"/>
                  <a:pt x="3557845" y="3435296"/>
                </a:cubicBezTo>
                <a:cubicBezTo>
                  <a:pt x="3561882" y="3432431"/>
                  <a:pt x="3565918" y="3430998"/>
                  <a:pt x="3569956" y="3430998"/>
                </a:cubicBezTo>
                <a:cubicBezTo>
                  <a:pt x="3573081" y="3430998"/>
                  <a:pt x="3575832" y="3431584"/>
                  <a:pt x="3578209" y="3432756"/>
                </a:cubicBezTo>
                <a:cubicBezTo>
                  <a:pt x="3580585" y="3433928"/>
                  <a:pt x="3582522" y="3435621"/>
                  <a:pt x="3584020" y="3437835"/>
                </a:cubicBezTo>
                <a:cubicBezTo>
                  <a:pt x="3585517" y="3440049"/>
                  <a:pt x="3586657" y="3442686"/>
                  <a:pt x="3587438" y="3445746"/>
                </a:cubicBezTo>
                <a:cubicBezTo>
                  <a:pt x="3588220" y="3448807"/>
                  <a:pt x="3588610" y="3452844"/>
                  <a:pt x="3588610" y="3457857"/>
                </a:cubicBezTo>
                <a:lnTo>
                  <a:pt x="3588610" y="3509328"/>
                </a:lnTo>
                <a:cubicBezTo>
                  <a:pt x="3588610" y="3509849"/>
                  <a:pt x="3588741" y="3510289"/>
                  <a:pt x="3589001" y="3510647"/>
                </a:cubicBezTo>
                <a:cubicBezTo>
                  <a:pt x="3589261" y="3511005"/>
                  <a:pt x="3589685" y="3511314"/>
                  <a:pt x="3590271" y="3511575"/>
                </a:cubicBezTo>
                <a:cubicBezTo>
                  <a:pt x="3590857" y="3511835"/>
                  <a:pt x="3591670" y="3512031"/>
                  <a:pt x="3592712" y="3512161"/>
                </a:cubicBezTo>
                <a:cubicBezTo>
                  <a:pt x="3593754" y="3512291"/>
                  <a:pt x="3595089" y="3512356"/>
                  <a:pt x="3596717" y="3512356"/>
                </a:cubicBezTo>
                <a:cubicBezTo>
                  <a:pt x="3598280" y="3512356"/>
                  <a:pt x="3599582" y="3512291"/>
                  <a:pt x="3600624" y="3512161"/>
                </a:cubicBezTo>
                <a:cubicBezTo>
                  <a:pt x="3601665" y="3512031"/>
                  <a:pt x="3602479" y="3511835"/>
                  <a:pt x="3603065" y="3511575"/>
                </a:cubicBezTo>
                <a:cubicBezTo>
                  <a:pt x="3603651" y="3511314"/>
                  <a:pt x="3604075" y="3511005"/>
                  <a:pt x="3604335" y="3510647"/>
                </a:cubicBezTo>
                <a:cubicBezTo>
                  <a:pt x="3604596" y="3510289"/>
                  <a:pt x="3604726" y="3509849"/>
                  <a:pt x="3604726" y="3509328"/>
                </a:cubicBezTo>
                <a:lnTo>
                  <a:pt x="3604726" y="3455806"/>
                </a:lnTo>
                <a:cubicBezTo>
                  <a:pt x="3604726" y="3449490"/>
                  <a:pt x="3604188" y="3444102"/>
                  <a:pt x="3603114" y="3439642"/>
                </a:cubicBezTo>
                <a:cubicBezTo>
                  <a:pt x="3602040" y="3435182"/>
                  <a:pt x="3600265" y="3431291"/>
                  <a:pt x="3597791" y="3427971"/>
                </a:cubicBezTo>
                <a:cubicBezTo>
                  <a:pt x="3595317" y="3424650"/>
                  <a:pt x="3592077" y="3421997"/>
                  <a:pt x="3588073" y="3420011"/>
                </a:cubicBezTo>
                <a:cubicBezTo>
                  <a:pt x="3584069" y="3418025"/>
                  <a:pt x="3579136" y="3417032"/>
                  <a:pt x="3573276" y="3417032"/>
                </a:cubicBezTo>
                <a:cubicBezTo>
                  <a:pt x="3568523" y="3417032"/>
                  <a:pt x="3563802" y="3418220"/>
                  <a:pt x="3559114" y="3420597"/>
                </a:cubicBezTo>
                <a:cubicBezTo>
                  <a:pt x="3554426" y="3422973"/>
                  <a:pt x="3549771" y="3426603"/>
                  <a:pt x="3545148" y="3431487"/>
                </a:cubicBezTo>
                <a:lnTo>
                  <a:pt x="3545148" y="3378843"/>
                </a:lnTo>
                <a:cubicBezTo>
                  <a:pt x="3545148" y="3378323"/>
                  <a:pt x="3545018" y="3377867"/>
                  <a:pt x="3544757" y="3377476"/>
                </a:cubicBezTo>
                <a:cubicBezTo>
                  <a:pt x="3544497" y="3377085"/>
                  <a:pt x="3544074" y="3376760"/>
                  <a:pt x="3543487" y="3376499"/>
                </a:cubicBezTo>
                <a:cubicBezTo>
                  <a:pt x="3542901" y="3376239"/>
                  <a:pt x="3542088" y="3376044"/>
                  <a:pt x="3541046" y="3375913"/>
                </a:cubicBezTo>
                <a:cubicBezTo>
                  <a:pt x="3540004" y="3375783"/>
                  <a:pt x="3538669" y="3375718"/>
                  <a:pt x="3537041" y="3375718"/>
                </a:cubicBezTo>
                <a:close/>
                <a:moveTo>
                  <a:pt x="2327366" y="3375718"/>
                </a:moveTo>
                <a:cubicBezTo>
                  <a:pt x="2325804" y="3375718"/>
                  <a:pt x="2324502" y="3375783"/>
                  <a:pt x="2323460" y="3375913"/>
                </a:cubicBezTo>
                <a:cubicBezTo>
                  <a:pt x="2322418" y="3376044"/>
                  <a:pt x="2321588" y="3376239"/>
                  <a:pt x="2320969" y="3376499"/>
                </a:cubicBezTo>
                <a:cubicBezTo>
                  <a:pt x="2320351" y="3376760"/>
                  <a:pt x="2319928" y="3377085"/>
                  <a:pt x="2319699" y="3377476"/>
                </a:cubicBezTo>
                <a:cubicBezTo>
                  <a:pt x="2319472" y="3377867"/>
                  <a:pt x="2319358" y="3378323"/>
                  <a:pt x="2319358" y="3378843"/>
                </a:cubicBezTo>
                <a:lnTo>
                  <a:pt x="2319358" y="3509328"/>
                </a:lnTo>
                <a:cubicBezTo>
                  <a:pt x="2319358" y="3509849"/>
                  <a:pt x="2319472" y="3510289"/>
                  <a:pt x="2319699" y="3510647"/>
                </a:cubicBezTo>
                <a:cubicBezTo>
                  <a:pt x="2319928" y="3511005"/>
                  <a:pt x="2320351" y="3511314"/>
                  <a:pt x="2320969" y="3511575"/>
                </a:cubicBezTo>
                <a:cubicBezTo>
                  <a:pt x="2321588" y="3511835"/>
                  <a:pt x="2322418" y="3512031"/>
                  <a:pt x="2323460" y="3512161"/>
                </a:cubicBezTo>
                <a:cubicBezTo>
                  <a:pt x="2324502" y="3512291"/>
                  <a:pt x="2325804" y="3512356"/>
                  <a:pt x="2327366" y="3512356"/>
                </a:cubicBezTo>
                <a:cubicBezTo>
                  <a:pt x="2328994" y="3512356"/>
                  <a:pt x="2330330" y="3512291"/>
                  <a:pt x="2331371" y="3512161"/>
                </a:cubicBezTo>
                <a:cubicBezTo>
                  <a:pt x="2332413" y="3512031"/>
                  <a:pt x="2333227" y="3511835"/>
                  <a:pt x="2333813" y="3511575"/>
                </a:cubicBezTo>
                <a:cubicBezTo>
                  <a:pt x="2334399" y="3511314"/>
                  <a:pt x="2334822" y="3511005"/>
                  <a:pt x="2335083" y="3510647"/>
                </a:cubicBezTo>
                <a:cubicBezTo>
                  <a:pt x="2335343" y="3510289"/>
                  <a:pt x="2335473" y="3509849"/>
                  <a:pt x="2335473" y="3509328"/>
                </a:cubicBezTo>
                <a:lnTo>
                  <a:pt x="2335473" y="3447895"/>
                </a:lnTo>
                <a:cubicBezTo>
                  <a:pt x="2339901" y="3442360"/>
                  <a:pt x="2344133" y="3438161"/>
                  <a:pt x="2348170" y="3435296"/>
                </a:cubicBezTo>
                <a:cubicBezTo>
                  <a:pt x="2352207" y="3432431"/>
                  <a:pt x="2356244" y="3430998"/>
                  <a:pt x="2360281" y="3430998"/>
                </a:cubicBezTo>
                <a:cubicBezTo>
                  <a:pt x="2363406" y="3430998"/>
                  <a:pt x="2366157" y="3431584"/>
                  <a:pt x="2368534" y="3432756"/>
                </a:cubicBezTo>
                <a:cubicBezTo>
                  <a:pt x="2370910" y="3433928"/>
                  <a:pt x="2372847" y="3435621"/>
                  <a:pt x="2374345" y="3437835"/>
                </a:cubicBezTo>
                <a:cubicBezTo>
                  <a:pt x="2375842" y="3440049"/>
                  <a:pt x="2376982" y="3442686"/>
                  <a:pt x="2377764" y="3445746"/>
                </a:cubicBezTo>
                <a:cubicBezTo>
                  <a:pt x="2378545" y="3448807"/>
                  <a:pt x="2378935" y="3452844"/>
                  <a:pt x="2378935" y="3457857"/>
                </a:cubicBezTo>
                <a:lnTo>
                  <a:pt x="2378935" y="3509328"/>
                </a:lnTo>
                <a:cubicBezTo>
                  <a:pt x="2378935" y="3509849"/>
                  <a:pt x="2379066" y="3510289"/>
                  <a:pt x="2379327" y="3510647"/>
                </a:cubicBezTo>
                <a:cubicBezTo>
                  <a:pt x="2379587" y="3511005"/>
                  <a:pt x="2380010" y="3511314"/>
                  <a:pt x="2380596" y="3511575"/>
                </a:cubicBezTo>
                <a:cubicBezTo>
                  <a:pt x="2381182" y="3511835"/>
                  <a:pt x="2381996" y="3512031"/>
                  <a:pt x="2383038" y="3512161"/>
                </a:cubicBezTo>
                <a:cubicBezTo>
                  <a:pt x="2384079" y="3512291"/>
                  <a:pt x="2385415" y="3512356"/>
                  <a:pt x="2387042" y="3512356"/>
                </a:cubicBezTo>
                <a:cubicBezTo>
                  <a:pt x="2388605" y="3512356"/>
                  <a:pt x="2389907" y="3512291"/>
                  <a:pt x="2390948" y="3512161"/>
                </a:cubicBezTo>
                <a:cubicBezTo>
                  <a:pt x="2391990" y="3512031"/>
                  <a:pt x="2392804" y="3511835"/>
                  <a:pt x="2393390" y="3511575"/>
                </a:cubicBezTo>
                <a:cubicBezTo>
                  <a:pt x="2393977" y="3511314"/>
                  <a:pt x="2394400" y="3511005"/>
                  <a:pt x="2394660" y="3510647"/>
                </a:cubicBezTo>
                <a:cubicBezTo>
                  <a:pt x="2394921" y="3510289"/>
                  <a:pt x="2395051" y="3509849"/>
                  <a:pt x="2395051" y="3509328"/>
                </a:cubicBezTo>
                <a:lnTo>
                  <a:pt x="2395051" y="3455806"/>
                </a:lnTo>
                <a:cubicBezTo>
                  <a:pt x="2395051" y="3449490"/>
                  <a:pt x="2394514" y="3444102"/>
                  <a:pt x="2393439" y="3439642"/>
                </a:cubicBezTo>
                <a:cubicBezTo>
                  <a:pt x="2392365" y="3435182"/>
                  <a:pt x="2390591" y="3431291"/>
                  <a:pt x="2388116" y="3427971"/>
                </a:cubicBezTo>
                <a:cubicBezTo>
                  <a:pt x="2385642" y="3424650"/>
                  <a:pt x="2382403" y="3421997"/>
                  <a:pt x="2378398" y="3420011"/>
                </a:cubicBezTo>
                <a:cubicBezTo>
                  <a:pt x="2374394" y="3418025"/>
                  <a:pt x="2369462" y="3417032"/>
                  <a:pt x="2363601" y="3417032"/>
                </a:cubicBezTo>
                <a:cubicBezTo>
                  <a:pt x="2358848" y="3417032"/>
                  <a:pt x="2354128" y="3418220"/>
                  <a:pt x="2349440" y="3420597"/>
                </a:cubicBezTo>
                <a:cubicBezTo>
                  <a:pt x="2344751" y="3422973"/>
                  <a:pt x="2340096" y="3426603"/>
                  <a:pt x="2335473" y="3431487"/>
                </a:cubicBezTo>
                <a:lnTo>
                  <a:pt x="2335473" y="3378843"/>
                </a:lnTo>
                <a:cubicBezTo>
                  <a:pt x="2335473" y="3378323"/>
                  <a:pt x="2335343" y="3377867"/>
                  <a:pt x="2335083" y="3377476"/>
                </a:cubicBezTo>
                <a:cubicBezTo>
                  <a:pt x="2334822" y="3377085"/>
                  <a:pt x="2334399" y="3376760"/>
                  <a:pt x="2333813" y="3376499"/>
                </a:cubicBezTo>
                <a:cubicBezTo>
                  <a:pt x="2333227" y="3376239"/>
                  <a:pt x="2332413" y="3376044"/>
                  <a:pt x="2331371" y="3375913"/>
                </a:cubicBezTo>
                <a:cubicBezTo>
                  <a:pt x="2330330" y="3375783"/>
                  <a:pt x="2328994" y="3375718"/>
                  <a:pt x="2327366" y="3375718"/>
                </a:cubicBezTo>
                <a:close/>
                <a:moveTo>
                  <a:pt x="2079716" y="3375718"/>
                </a:moveTo>
                <a:cubicBezTo>
                  <a:pt x="2078154" y="3375718"/>
                  <a:pt x="2076852" y="3375783"/>
                  <a:pt x="2075810" y="3375913"/>
                </a:cubicBezTo>
                <a:cubicBezTo>
                  <a:pt x="2074769" y="3376044"/>
                  <a:pt x="2073938" y="3376239"/>
                  <a:pt x="2073320" y="3376499"/>
                </a:cubicBezTo>
                <a:cubicBezTo>
                  <a:pt x="2072701" y="3376760"/>
                  <a:pt x="2072277" y="3377085"/>
                  <a:pt x="2072050" y="3377476"/>
                </a:cubicBezTo>
                <a:cubicBezTo>
                  <a:pt x="2071821" y="3377867"/>
                  <a:pt x="2071707" y="3378323"/>
                  <a:pt x="2071707" y="3378843"/>
                </a:cubicBezTo>
                <a:lnTo>
                  <a:pt x="2071707" y="3509328"/>
                </a:lnTo>
                <a:cubicBezTo>
                  <a:pt x="2071707" y="3509849"/>
                  <a:pt x="2071821" y="3510289"/>
                  <a:pt x="2072050" y="3510647"/>
                </a:cubicBezTo>
                <a:cubicBezTo>
                  <a:pt x="2072277" y="3511005"/>
                  <a:pt x="2072701" y="3511314"/>
                  <a:pt x="2073320" y="3511575"/>
                </a:cubicBezTo>
                <a:cubicBezTo>
                  <a:pt x="2073938" y="3511835"/>
                  <a:pt x="2074769" y="3512031"/>
                  <a:pt x="2075810" y="3512161"/>
                </a:cubicBezTo>
                <a:cubicBezTo>
                  <a:pt x="2076852" y="3512291"/>
                  <a:pt x="2078154" y="3512356"/>
                  <a:pt x="2079716" y="3512356"/>
                </a:cubicBezTo>
                <a:cubicBezTo>
                  <a:pt x="2081344" y="3512356"/>
                  <a:pt x="2082679" y="3512291"/>
                  <a:pt x="2083721" y="3512161"/>
                </a:cubicBezTo>
                <a:cubicBezTo>
                  <a:pt x="2084763" y="3512031"/>
                  <a:pt x="2085577" y="3511835"/>
                  <a:pt x="2086163" y="3511575"/>
                </a:cubicBezTo>
                <a:cubicBezTo>
                  <a:pt x="2086749" y="3511314"/>
                  <a:pt x="2087172" y="3511005"/>
                  <a:pt x="2087432" y="3510647"/>
                </a:cubicBezTo>
                <a:cubicBezTo>
                  <a:pt x="2087693" y="3510289"/>
                  <a:pt x="2087823" y="3509849"/>
                  <a:pt x="2087823" y="3509328"/>
                </a:cubicBezTo>
                <a:lnTo>
                  <a:pt x="2087823" y="3447895"/>
                </a:lnTo>
                <a:cubicBezTo>
                  <a:pt x="2092251" y="3442360"/>
                  <a:pt x="2096483" y="3438161"/>
                  <a:pt x="2100520" y="3435296"/>
                </a:cubicBezTo>
                <a:cubicBezTo>
                  <a:pt x="2104557" y="3432431"/>
                  <a:pt x="2108594" y="3430998"/>
                  <a:pt x="2112631" y="3430998"/>
                </a:cubicBezTo>
                <a:cubicBezTo>
                  <a:pt x="2115756" y="3430998"/>
                  <a:pt x="2118508" y="3431584"/>
                  <a:pt x="2120884" y="3432756"/>
                </a:cubicBezTo>
                <a:cubicBezTo>
                  <a:pt x="2123261" y="3433928"/>
                  <a:pt x="2125198" y="3435621"/>
                  <a:pt x="2126695" y="3437835"/>
                </a:cubicBezTo>
                <a:cubicBezTo>
                  <a:pt x="2128193" y="3440049"/>
                  <a:pt x="2129332" y="3442686"/>
                  <a:pt x="2130113" y="3445746"/>
                </a:cubicBezTo>
                <a:cubicBezTo>
                  <a:pt x="2130895" y="3448807"/>
                  <a:pt x="2131286" y="3452844"/>
                  <a:pt x="2131286" y="3457857"/>
                </a:cubicBezTo>
                <a:lnTo>
                  <a:pt x="2131286" y="3509328"/>
                </a:lnTo>
                <a:cubicBezTo>
                  <a:pt x="2131286" y="3509849"/>
                  <a:pt x="2131416" y="3510289"/>
                  <a:pt x="2131676" y="3510647"/>
                </a:cubicBezTo>
                <a:cubicBezTo>
                  <a:pt x="2131937" y="3511005"/>
                  <a:pt x="2132360" y="3511314"/>
                  <a:pt x="2132946" y="3511575"/>
                </a:cubicBezTo>
                <a:cubicBezTo>
                  <a:pt x="2133532" y="3511835"/>
                  <a:pt x="2134346" y="3512031"/>
                  <a:pt x="2135388" y="3512161"/>
                </a:cubicBezTo>
                <a:cubicBezTo>
                  <a:pt x="2136429" y="3512291"/>
                  <a:pt x="2137764" y="3512356"/>
                  <a:pt x="2139392" y="3512356"/>
                </a:cubicBezTo>
                <a:cubicBezTo>
                  <a:pt x="2140955" y="3512356"/>
                  <a:pt x="2142257" y="3512291"/>
                  <a:pt x="2143298" y="3512161"/>
                </a:cubicBezTo>
                <a:cubicBezTo>
                  <a:pt x="2144340" y="3512031"/>
                  <a:pt x="2145154" y="3511835"/>
                  <a:pt x="2145740" y="3511575"/>
                </a:cubicBezTo>
                <a:cubicBezTo>
                  <a:pt x="2146326" y="3511314"/>
                  <a:pt x="2146750" y="3511005"/>
                  <a:pt x="2147010" y="3510647"/>
                </a:cubicBezTo>
                <a:cubicBezTo>
                  <a:pt x="2147271" y="3510289"/>
                  <a:pt x="2147401" y="3509849"/>
                  <a:pt x="2147401" y="3509328"/>
                </a:cubicBezTo>
                <a:lnTo>
                  <a:pt x="2147401" y="3455806"/>
                </a:lnTo>
                <a:cubicBezTo>
                  <a:pt x="2147401" y="3449490"/>
                  <a:pt x="2146864" y="3444102"/>
                  <a:pt x="2145789" y="3439642"/>
                </a:cubicBezTo>
                <a:cubicBezTo>
                  <a:pt x="2144715" y="3435182"/>
                  <a:pt x="2142941" y="3431291"/>
                  <a:pt x="2140466" y="3427971"/>
                </a:cubicBezTo>
                <a:cubicBezTo>
                  <a:pt x="2137993" y="3424650"/>
                  <a:pt x="2134752" y="3421997"/>
                  <a:pt x="2130748" y="3420011"/>
                </a:cubicBezTo>
                <a:cubicBezTo>
                  <a:pt x="2126744" y="3418025"/>
                  <a:pt x="2121812" y="3417032"/>
                  <a:pt x="2115952" y="3417032"/>
                </a:cubicBezTo>
                <a:cubicBezTo>
                  <a:pt x="2111199" y="3417032"/>
                  <a:pt x="2106478" y="3418220"/>
                  <a:pt x="2101790" y="3420597"/>
                </a:cubicBezTo>
                <a:cubicBezTo>
                  <a:pt x="2097101" y="3422973"/>
                  <a:pt x="2092446" y="3426603"/>
                  <a:pt x="2087823" y="3431487"/>
                </a:cubicBezTo>
                <a:lnTo>
                  <a:pt x="2087823" y="3378843"/>
                </a:lnTo>
                <a:cubicBezTo>
                  <a:pt x="2087823" y="3378323"/>
                  <a:pt x="2087693" y="3377867"/>
                  <a:pt x="2087432" y="3377476"/>
                </a:cubicBezTo>
                <a:cubicBezTo>
                  <a:pt x="2087172" y="3377085"/>
                  <a:pt x="2086749" y="3376760"/>
                  <a:pt x="2086163" y="3376499"/>
                </a:cubicBezTo>
                <a:cubicBezTo>
                  <a:pt x="2085577" y="3376239"/>
                  <a:pt x="2084763" y="3376044"/>
                  <a:pt x="2083721" y="3375913"/>
                </a:cubicBezTo>
                <a:cubicBezTo>
                  <a:pt x="2082679" y="3375783"/>
                  <a:pt x="2081344" y="3375718"/>
                  <a:pt x="2079716" y="3375718"/>
                </a:cubicBezTo>
                <a:close/>
                <a:moveTo>
                  <a:pt x="1506212" y="3366663"/>
                </a:moveTo>
                <a:cubicBezTo>
                  <a:pt x="1503384" y="3366663"/>
                  <a:pt x="1501021" y="3366774"/>
                  <a:pt x="1499124" y="3366998"/>
                </a:cubicBezTo>
                <a:cubicBezTo>
                  <a:pt x="1497226" y="3367221"/>
                  <a:pt x="1495720" y="3367519"/>
                  <a:pt x="1494603" y="3367891"/>
                </a:cubicBezTo>
                <a:cubicBezTo>
                  <a:pt x="1493487" y="3368263"/>
                  <a:pt x="1492687" y="3368747"/>
                  <a:pt x="1492204" y="3369342"/>
                </a:cubicBezTo>
                <a:cubicBezTo>
                  <a:pt x="1491720" y="3369937"/>
                  <a:pt x="1491478" y="3370607"/>
                  <a:pt x="1491478" y="3371351"/>
                </a:cubicBezTo>
                <a:lnTo>
                  <a:pt x="1491478" y="3507752"/>
                </a:lnTo>
                <a:cubicBezTo>
                  <a:pt x="1491478" y="3508496"/>
                  <a:pt x="1491720" y="3509166"/>
                  <a:pt x="1492204" y="3509761"/>
                </a:cubicBezTo>
                <a:cubicBezTo>
                  <a:pt x="1492687" y="3510356"/>
                  <a:pt x="1493487" y="3510840"/>
                  <a:pt x="1494603" y="3511212"/>
                </a:cubicBezTo>
                <a:cubicBezTo>
                  <a:pt x="1495720" y="3511584"/>
                  <a:pt x="1497226" y="3511882"/>
                  <a:pt x="1499124" y="3512105"/>
                </a:cubicBezTo>
                <a:cubicBezTo>
                  <a:pt x="1501021" y="3512328"/>
                  <a:pt x="1503384" y="3512440"/>
                  <a:pt x="1506212" y="3512440"/>
                </a:cubicBezTo>
                <a:cubicBezTo>
                  <a:pt x="1509114" y="3512440"/>
                  <a:pt x="1511496" y="3512328"/>
                  <a:pt x="1513356" y="3512105"/>
                </a:cubicBezTo>
                <a:cubicBezTo>
                  <a:pt x="1515216" y="3511882"/>
                  <a:pt x="1516705" y="3511584"/>
                  <a:pt x="1517820" y="3511212"/>
                </a:cubicBezTo>
                <a:cubicBezTo>
                  <a:pt x="1518937" y="3510840"/>
                  <a:pt x="1519718" y="3510356"/>
                  <a:pt x="1520165" y="3509761"/>
                </a:cubicBezTo>
                <a:cubicBezTo>
                  <a:pt x="1520611" y="3509166"/>
                  <a:pt x="1520834" y="3508496"/>
                  <a:pt x="1520834" y="3507752"/>
                </a:cubicBezTo>
                <a:lnTo>
                  <a:pt x="1520834" y="3449374"/>
                </a:lnTo>
                <a:lnTo>
                  <a:pt x="1574859" y="3449374"/>
                </a:lnTo>
                <a:lnTo>
                  <a:pt x="1574859" y="3507752"/>
                </a:lnTo>
                <a:cubicBezTo>
                  <a:pt x="1574859" y="3508496"/>
                  <a:pt x="1575101" y="3509166"/>
                  <a:pt x="1575584" y="3509761"/>
                </a:cubicBezTo>
                <a:cubicBezTo>
                  <a:pt x="1576068" y="3510356"/>
                  <a:pt x="1576850" y="3510840"/>
                  <a:pt x="1577929" y="3511212"/>
                </a:cubicBezTo>
                <a:cubicBezTo>
                  <a:pt x="1579007" y="3511584"/>
                  <a:pt x="1580496" y="3511882"/>
                  <a:pt x="1582394" y="3512105"/>
                </a:cubicBezTo>
                <a:cubicBezTo>
                  <a:pt x="1584291" y="3512328"/>
                  <a:pt x="1586691" y="3512440"/>
                  <a:pt x="1589593" y="3512440"/>
                </a:cubicBezTo>
                <a:cubicBezTo>
                  <a:pt x="1592420" y="3512440"/>
                  <a:pt x="1594765" y="3512328"/>
                  <a:pt x="1596625" y="3512105"/>
                </a:cubicBezTo>
                <a:cubicBezTo>
                  <a:pt x="1598485" y="3511882"/>
                  <a:pt x="1599974" y="3511584"/>
                  <a:pt x="1601090" y="3511212"/>
                </a:cubicBezTo>
                <a:cubicBezTo>
                  <a:pt x="1602206" y="3510840"/>
                  <a:pt x="1603007" y="3510356"/>
                  <a:pt x="1603490" y="3509761"/>
                </a:cubicBezTo>
                <a:cubicBezTo>
                  <a:pt x="1603973" y="3509166"/>
                  <a:pt x="1604216" y="3508496"/>
                  <a:pt x="1604216" y="3507752"/>
                </a:cubicBezTo>
                <a:lnTo>
                  <a:pt x="1604216" y="3371351"/>
                </a:lnTo>
                <a:cubicBezTo>
                  <a:pt x="1604216" y="3370607"/>
                  <a:pt x="1603973" y="3369937"/>
                  <a:pt x="1603490" y="3369342"/>
                </a:cubicBezTo>
                <a:cubicBezTo>
                  <a:pt x="1603007" y="3368747"/>
                  <a:pt x="1602206" y="3368263"/>
                  <a:pt x="1601090" y="3367891"/>
                </a:cubicBezTo>
                <a:cubicBezTo>
                  <a:pt x="1599974" y="3367519"/>
                  <a:pt x="1598485" y="3367221"/>
                  <a:pt x="1596625" y="3366998"/>
                </a:cubicBezTo>
                <a:cubicBezTo>
                  <a:pt x="1594765" y="3366774"/>
                  <a:pt x="1592420" y="3366663"/>
                  <a:pt x="1589593" y="3366663"/>
                </a:cubicBezTo>
                <a:cubicBezTo>
                  <a:pt x="1586691" y="3366663"/>
                  <a:pt x="1584291" y="3366774"/>
                  <a:pt x="1582394" y="3366998"/>
                </a:cubicBezTo>
                <a:cubicBezTo>
                  <a:pt x="1580496" y="3367221"/>
                  <a:pt x="1579007" y="3367519"/>
                  <a:pt x="1577929" y="3367891"/>
                </a:cubicBezTo>
                <a:cubicBezTo>
                  <a:pt x="1576850" y="3368263"/>
                  <a:pt x="1576068" y="3368747"/>
                  <a:pt x="1575584" y="3369342"/>
                </a:cubicBezTo>
                <a:cubicBezTo>
                  <a:pt x="1575101" y="3369937"/>
                  <a:pt x="1574859" y="3370607"/>
                  <a:pt x="1574859" y="3371351"/>
                </a:cubicBezTo>
                <a:lnTo>
                  <a:pt x="1574859" y="3424371"/>
                </a:lnTo>
                <a:lnTo>
                  <a:pt x="1520834" y="3424371"/>
                </a:lnTo>
                <a:lnTo>
                  <a:pt x="1520834" y="3371351"/>
                </a:lnTo>
                <a:cubicBezTo>
                  <a:pt x="1520834" y="3370607"/>
                  <a:pt x="1520611" y="3369937"/>
                  <a:pt x="1520165" y="3369342"/>
                </a:cubicBezTo>
                <a:cubicBezTo>
                  <a:pt x="1519718" y="3368747"/>
                  <a:pt x="1518937" y="3368263"/>
                  <a:pt x="1517820" y="3367891"/>
                </a:cubicBezTo>
                <a:cubicBezTo>
                  <a:pt x="1516705" y="3367519"/>
                  <a:pt x="1515216" y="3367221"/>
                  <a:pt x="1513356" y="3366998"/>
                </a:cubicBezTo>
                <a:cubicBezTo>
                  <a:pt x="1511496" y="3366774"/>
                  <a:pt x="1509114" y="3366663"/>
                  <a:pt x="1506212" y="3366663"/>
                </a:cubicBezTo>
                <a:close/>
                <a:moveTo>
                  <a:pt x="1646855" y="3360189"/>
                </a:moveTo>
                <a:cubicBezTo>
                  <a:pt x="1640529" y="3360189"/>
                  <a:pt x="1636232" y="3361287"/>
                  <a:pt x="1633963" y="3363482"/>
                </a:cubicBezTo>
                <a:cubicBezTo>
                  <a:pt x="1631693" y="3365677"/>
                  <a:pt x="1630558" y="3369602"/>
                  <a:pt x="1630558" y="3375258"/>
                </a:cubicBezTo>
                <a:cubicBezTo>
                  <a:pt x="1630558" y="3380690"/>
                  <a:pt x="1631655" y="3384448"/>
                  <a:pt x="1633851" y="3386531"/>
                </a:cubicBezTo>
                <a:cubicBezTo>
                  <a:pt x="1636046" y="3388615"/>
                  <a:pt x="1640306" y="3389657"/>
                  <a:pt x="1646632" y="3389657"/>
                </a:cubicBezTo>
                <a:cubicBezTo>
                  <a:pt x="1652882" y="3389657"/>
                  <a:pt x="1657161" y="3388578"/>
                  <a:pt x="1659468" y="3386420"/>
                </a:cubicBezTo>
                <a:cubicBezTo>
                  <a:pt x="1661775" y="3384262"/>
                  <a:pt x="1662928" y="3380355"/>
                  <a:pt x="1662928" y="3374700"/>
                </a:cubicBezTo>
                <a:cubicBezTo>
                  <a:pt x="1662928" y="3369267"/>
                  <a:pt x="1661812" y="3365491"/>
                  <a:pt x="1659579" y="3363370"/>
                </a:cubicBezTo>
                <a:cubicBezTo>
                  <a:pt x="1657347" y="3361249"/>
                  <a:pt x="1653105" y="3360189"/>
                  <a:pt x="1646855" y="3360189"/>
                </a:cubicBezTo>
                <a:close/>
                <a:moveTo>
                  <a:pt x="1808668" y="3356394"/>
                </a:moveTo>
                <a:cubicBezTo>
                  <a:pt x="1805915" y="3356394"/>
                  <a:pt x="1803645" y="3356505"/>
                  <a:pt x="1801859" y="3356729"/>
                </a:cubicBezTo>
                <a:cubicBezTo>
                  <a:pt x="1800073" y="3356952"/>
                  <a:pt x="1798640" y="3357268"/>
                  <a:pt x="1797562" y="3357677"/>
                </a:cubicBezTo>
                <a:cubicBezTo>
                  <a:pt x="1796483" y="3358087"/>
                  <a:pt x="1795720" y="3358589"/>
                  <a:pt x="1795273" y="3359184"/>
                </a:cubicBezTo>
                <a:cubicBezTo>
                  <a:pt x="1794827" y="3359779"/>
                  <a:pt x="1794604" y="3360449"/>
                  <a:pt x="1794604" y="3361193"/>
                </a:cubicBezTo>
                <a:lnTo>
                  <a:pt x="1794604" y="3507975"/>
                </a:lnTo>
                <a:cubicBezTo>
                  <a:pt x="1794604" y="3508719"/>
                  <a:pt x="1794827" y="3509370"/>
                  <a:pt x="1795273" y="3509928"/>
                </a:cubicBezTo>
                <a:cubicBezTo>
                  <a:pt x="1795720" y="3510487"/>
                  <a:pt x="1796483" y="3510952"/>
                  <a:pt x="1797562" y="3511324"/>
                </a:cubicBezTo>
                <a:cubicBezTo>
                  <a:pt x="1798640" y="3511696"/>
                  <a:pt x="1800073" y="3511975"/>
                  <a:pt x="1801859" y="3512161"/>
                </a:cubicBezTo>
                <a:cubicBezTo>
                  <a:pt x="1803645" y="3512347"/>
                  <a:pt x="1805915" y="3512440"/>
                  <a:pt x="1808668" y="3512440"/>
                </a:cubicBezTo>
                <a:cubicBezTo>
                  <a:pt x="1811421" y="3512440"/>
                  <a:pt x="1813691" y="3512347"/>
                  <a:pt x="1815477" y="3512161"/>
                </a:cubicBezTo>
                <a:cubicBezTo>
                  <a:pt x="1817263" y="3511975"/>
                  <a:pt x="1818695" y="3511696"/>
                  <a:pt x="1819774" y="3511324"/>
                </a:cubicBezTo>
                <a:cubicBezTo>
                  <a:pt x="1820853" y="3510952"/>
                  <a:pt x="1821616" y="3510487"/>
                  <a:pt x="1822062" y="3509928"/>
                </a:cubicBezTo>
                <a:cubicBezTo>
                  <a:pt x="1822509" y="3509370"/>
                  <a:pt x="1822732" y="3508719"/>
                  <a:pt x="1822732" y="3507975"/>
                </a:cubicBezTo>
                <a:lnTo>
                  <a:pt x="1822732" y="3441784"/>
                </a:lnTo>
                <a:cubicBezTo>
                  <a:pt x="1826676" y="3436798"/>
                  <a:pt x="1830472" y="3433003"/>
                  <a:pt x="1834117" y="3430398"/>
                </a:cubicBezTo>
                <a:cubicBezTo>
                  <a:pt x="1837764" y="3427794"/>
                  <a:pt x="1841373" y="3426492"/>
                  <a:pt x="1844945" y="3426492"/>
                </a:cubicBezTo>
                <a:cubicBezTo>
                  <a:pt x="1847772" y="3426492"/>
                  <a:pt x="1850247" y="3427031"/>
                  <a:pt x="1852368" y="3428110"/>
                </a:cubicBezTo>
                <a:cubicBezTo>
                  <a:pt x="1854488" y="3429189"/>
                  <a:pt x="1856218" y="3430715"/>
                  <a:pt x="1857558" y="3432687"/>
                </a:cubicBezTo>
                <a:cubicBezTo>
                  <a:pt x="1858898" y="3434659"/>
                  <a:pt x="1859920" y="3437021"/>
                  <a:pt x="1860627" y="3439775"/>
                </a:cubicBezTo>
                <a:cubicBezTo>
                  <a:pt x="1861334" y="3442528"/>
                  <a:pt x="1861688" y="3446323"/>
                  <a:pt x="1861688" y="3451160"/>
                </a:cubicBezTo>
                <a:lnTo>
                  <a:pt x="1861688" y="3507975"/>
                </a:lnTo>
                <a:cubicBezTo>
                  <a:pt x="1861688" y="3508719"/>
                  <a:pt x="1861911" y="3509370"/>
                  <a:pt x="1862358" y="3509928"/>
                </a:cubicBezTo>
                <a:cubicBezTo>
                  <a:pt x="1862804" y="3510487"/>
                  <a:pt x="1863548" y="3510952"/>
                  <a:pt x="1864590" y="3511324"/>
                </a:cubicBezTo>
                <a:cubicBezTo>
                  <a:pt x="1865632" y="3511696"/>
                  <a:pt x="1867064" y="3511975"/>
                  <a:pt x="1868888" y="3512161"/>
                </a:cubicBezTo>
                <a:cubicBezTo>
                  <a:pt x="1870710" y="3512347"/>
                  <a:pt x="1872999" y="3512440"/>
                  <a:pt x="1875752" y="3512440"/>
                </a:cubicBezTo>
                <a:cubicBezTo>
                  <a:pt x="1878432" y="3512440"/>
                  <a:pt x="1880682" y="3512347"/>
                  <a:pt x="1882506" y="3512161"/>
                </a:cubicBezTo>
                <a:cubicBezTo>
                  <a:pt x="1884329" y="3511975"/>
                  <a:pt x="1885761" y="3511696"/>
                  <a:pt x="1886803" y="3511324"/>
                </a:cubicBezTo>
                <a:cubicBezTo>
                  <a:pt x="1887845" y="3510952"/>
                  <a:pt x="1888589" y="3510487"/>
                  <a:pt x="1889035" y="3509928"/>
                </a:cubicBezTo>
                <a:cubicBezTo>
                  <a:pt x="1889482" y="3509370"/>
                  <a:pt x="1889705" y="3508719"/>
                  <a:pt x="1889705" y="3507975"/>
                </a:cubicBezTo>
                <a:lnTo>
                  <a:pt x="1889705" y="3446918"/>
                </a:lnTo>
                <a:cubicBezTo>
                  <a:pt x="1889705" y="3439551"/>
                  <a:pt x="1889072" y="3433282"/>
                  <a:pt x="1887808" y="3428110"/>
                </a:cubicBezTo>
                <a:cubicBezTo>
                  <a:pt x="1886542" y="3422939"/>
                  <a:pt x="1884477" y="3418418"/>
                  <a:pt x="1881612" y="3414548"/>
                </a:cubicBezTo>
                <a:cubicBezTo>
                  <a:pt x="1878747" y="3410679"/>
                  <a:pt x="1874989" y="3407628"/>
                  <a:pt x="1870339" y="3405395"/>
                </a:cubicBezTo>
                <a:cubicBezTo>
                  <a:pt x="1865687" y="3403163"/>
                  <a:pt x="1859977" y="3402047"/>
                  <a:pt x="1853205" y="3402047"/>
                </a:cubicBezTo>
                <a:cubicBezTo>
                  <a:pt x="1847772" y="3402047"/>
                  <a:pt x="1842545" y="3403219"/>
                  <a:pt x="1837522" y="3405563"/>
                </a:cubicBezTo>
                <a:cubicBezTo>
                  <a:pt x="1832499" y="3407907"/>
                  <a:pt x="1827570" y="3411460"/>
                  <a:pt x="1822732" y="3416223"/>
                </a:cubicBezTo>
                <a:lnTo>
                  <a:pt x="1822732" y="3361193"/>
                </a:lnTo>
                <a:cubicBezTo>
                  <a:pt x="1822732" y="3360449"/>
                  <a:pt x="1822509" y="3359779"/>
                  <a:pt x="1822062" y="3359184"/>
                </a:cubicBezTo>
                <a:cubicBezTo>
                  <a:pt x="1821616" y="3358589"/>
                  <a:pt x="1820853" y="3358087"/>
                  <a:pt x="1819774" y="3357677"/>
                </a:cubicBezTo>
                <a:cubicBezTo>
                  <a:pt x="1818695" y="3357268"/>
                  <a:pt x="1817263" y="3356952"/>
                  <a:pt x="1815477" y="3356729"/>
                </a:cubicBezTo>
                <a:cubicBezTo>
                  <a:pt x="1813691" y="3356505"/>
                  <a:pt x="1811421" y="3356394"/>
                  <a:pt x="1808668" y="3356394"/>
                </a:cubicBezTo>
                <a:close/>
                <a:moveTo>
                  <a:pt x="1577334" y="3108892"/>
                </a:moveTo>
                <a:cubicBezTo>
                  <a:pt x="1573296" y="3108892"/>
                  <a:pt x="1570513" y="3109658"/>
                  <a:pt x="1568982" y="3111188"/>
                </a:cubicBezTo>
                <a:cubicBezTo>
                  <a:pt x="1567452" y="3112718"/>
                  <a:pt x="1566687" y="3115795"/>
                  <a:pt x="1566687" y="3120417"/>
                </a:cubicBezTo>
                <a:cubicBezTo>
                  <a:pt x="1566687" y="3124910"/>
                  <a:pt x="1567436" y="3127905"/>
                  <a:pt x="1568934" y="3129403"/>
                </a:cubicBezTo>
                <a:cubicBezTo>
                  <a:pt x="1570432" y="3130900"/>
                  <a:pt x="1573133" y="3131649"/>
                  <a:pt x="1577040" y="3131649"/>
                </a:cubicBezTo>
                <a:cubicBezTo>
                  <a:pt x="1581077" y="3131649"/>
                  <a:pt x="1583861" y="3130884"/>
                  <a:pt x="1585391" y="3129354"/>
                </a:cubicBezTo>
                <a:cubicBezTo>
                  <a:pt x="1586921" y="3127824"/>
                  <a:pt x="1587686" y="3124747"/>
                  <a:pt x="1587686" y="3120124"/>
                </a:cubicBezTo>
                <a:cubicBezTo>
                  <a:pt x="1587686" y="3115632"/>
                  <a:pt x="1586937" y="3112636"/>
                  <a:pt x="1585440" y="3111139"/>
                </a:cubicBezTo>
                <a:cubicBezTo>
                  <a:pt x="1583942" y="3109641"/>
                  <a:pt x="1581240" y="3108892"/>
                  <a:pt x="1577334" y="3108892"/>
                </a:cubicBezTo>
                <a:close/>
                <a:moveTo>
                  <a:pt x="1422338" y="3088285"/>
                </a:moveTo>
                <a:lnTo>
                  <a:pt x="1436109" y="3088285"/>
                </a:lnTo>
                <a:lnTo>
                  <a:pt x="1436109" y="3106939"/>
                </a:lnTo>
                <a:cubicBezTo>
                  <a:pt x="1432137" y="3111367"/>
                  <a:pt x="1428345" y="3114655"/>
                  <a:pt x="1424731" y="3116804"/>
                </a:cubicBezTo>
                <a:cubicBezTo>
                  <a:pt x="1421117" y="3118952"/>
                  <a:pt x="1417194" y="3120027"/>
                  <a:pt x="1412962" y="3120027"/>
                </a:cubicBezTo>
                <a:cubicBezTo>
                  <a:pt x="1407753" y="3120027"/>
                  <a:pt x="1403699" y="3118676"/>
                  <a:pt x="1400802" y="3115973"/>
                </a:cubicBezTo>
                <a:cubicBezTo>
                  <a:pt x="1397905" y="3113271"/>
                  <a:pt x="1396456" y="3109641"/>
                  <a:pt x="1396456" y="3105084"/>
                </a:cubicBezTo>
                <a:cubicBezTo>
                  <a:pt x="1396456" y="3102414"/>
                  <a:pt x="1396960" y="3100053"/>
                  <a:pt x="1397970" y="3098002"/>
                </a:cubicBezTo>
                <a:cubicBezTo>
                  <a:pt x="1398979" y="3095951"/>
                  <a:pt x="1400558" y="3094193"/>
                  <a:pt x="1402707" y="3092728"/>
                </a:cubicBezTo>
                <a:cubicBezTo>
                  <a:pt x="1404855" y="3091263"/>
                  <a:pt x="1407557" y="3090156"/>
                  <a:pt x="1410813" y="3089408"/>
                </a:cubicBezTo>
                <a:cubicBezTo>
                  <a:pt x="1414069" y="3088659"/>
                  <a:pt x="1417911" y="3088285"/>
                  <a:pt x="1422338" y="3088285"/>
                </a:cubicBezTo>
                <a:close/>
                <a:moveTo>
                  <a:pt x="1314828" y="3049901"/>
                </a:moveTo>
                <a:cubicBezTo>
                  <a:pt x="1319256" y="3049901"/>
                  <a:pt x="1323504" y="3051317"/>
                  <a:pt x="1327574" y="3054149"/>
                </a:cubicBezTo>
                <a:cubicBezTo>
                  <a:pt x="1331644" y="3056982"/>
                  <a:pt x="1335860" y="3061100"/>
                  <a:pt x="1340222" y="3066504"/>
                </a:cubicBezTo>
                <a:lnTo>
                  <a:pt x="1340222" y="3101665"/>
                </a:lnTo>
                <a:cubicBezTo>
                  <a:pt x="1337683" y="3104856"/>
                  <a:pt x="1335273" y="3107541"/>
                  <a:pt x="1332995" y="3109723"/>
                </a:cubicBezTo>
                <a:cubicBezTo>
                  <a:pt x="1330716" y="3111904"/>
                  <a:pt x="1328534" y="3113678"/>
                  <a:pt x="1326451" y="3115046"/>
                </a:cubicBezTo>
                <a:cubicBezTo>
                  <a:pt x="1324368" y="3116413"/>
                  <a:pt x="1322332" y="3117390"/>
                  <a:pt x="1320346" y="3117976"/>
                </a:cubicBezTo>
                <a:cubicBezTo>
                  <a:pt x="1318360" y="3118562"/>
                  <a:pt x="1316293" y="3118855"/>
                  <a:pt x="1314145" y="3118855"/>
                </a:cubicBezTo>
                <a:cubicBezTo>
                  <a:pt x="1309912" y="3118855"/>
                  <a:pt x="1306396" y="3117862"/>
                  <a:pt x="1303596" y="3115876"/>
                </a:cubicBezTo>
                <a:cubicBezTo>
                  <a:pt x="1300797" y="3113890"/>
                  <a:pt x="1298550" y="3111253"/>
                  <a:pt x="1296857" y="3107965"/>
                </a:cubicBezTo>
                <a:cubicBezTo>
                  <a:pt x="1295164" y="3104677"/>
                  <a:pt x="1293976" y="3100916"/>
                  <a:pt x="1293292" y="3096684"/>
                </a:cubicBezTo>
                <a:cubicBezTo>
                  <a:pt x="1292609" y="3092452"/>
                  <a:pt x="1292267" y="3088122"/>
                  <a:pt x="1292267" y="3083694"/>
                </a:cubicBezTo>
                <a:cubicBezTo>
                  <a:pt x="1292267" y="3079527"/>
                  <a:pt x="1292674" y="3075425"/>
                  <a:pt x="1293488" y="3071388"/>
                </a:cubicBezTo>
                <a:cubicBezTo>
                  <a:pt x="1294302" y="3067351"/>
                  <a:pt x="1295604" y="3063737"/>
                  <a:pt x="1297394" y="3060547"/>
                </a:cubicBezTo>
                <a:cubicBezTo>
                  <a:pt x="1299185" y="3057356"/>
                  <a:pt x="1301513" y="3054784"/>
                  <a:pt x="1304378" y="3052831"/>
                </a:cubicBezTo>
                <a:cubicBezTo>
                  <a:pt x="1307243" y="3050877"/>
                  <a:pt x="1310726" y="3049901"/>
                  <a:pt x="1314828" y="3049901"/>
                </a:cubicBezTo>
                <a:close/>
                <a:moveTo>
                  <a:pt x="1477544" y="3037399"/>
                </a:moveTo>
                <a:cubicBezTo>
                  <a:pt x="1475591" y="3037399"/>
                  <a:pt x="1474028" y="3037481"/>
                  <a:pt x="1472856" y="3037643"/>
                </a:cubicBezTo>
                <a:cubicBezTo>
                  <a:pt x="1471684" y="3037806"/>
                  <a:pt x="1470838" y="3038116"/>
                  <a:pt x="1470316" y="3038571"/>
                </a:cubicBezTo>
                <a:cubicBezTo>
                  <a:pt x="1469795" y="3039027"/>
                  <a:pt x="1469535" y="3039646"/>
                  <a:pt x="1469535" y="3040427"/>
                </a:cubicBezTo>
                <a:cubicBezTo>
                  <a:pt x="1469535" y="3041208"/>
                  <a:pt x="1469795" y="3042283"/>
                  <a:pt x="1470316" y="3043650"/>
                </a:cubicBezTo>
                <a:lnTo>
                  <a:pt x="1501668" y="3127645"/>
                </a:lnTo>
                <a:cubicBezTo>
                  <a:pt x="1501863" y="3128296"/>
                  <a:pt x="1502221" y="3128915"/>
                  <a:pt x="1502742" y="3129501"/>
                </a:cubicBezTo>
                <a:cubicBezTo>
                  <a:pt x="1503264" y="3130087"/>
                  <a:pt x="1503817" y="3130510"/>
                  <a:pt x="1504403" y="3130770"/>
                </a:cubicBezTo>
                <a:lnTo>
                  <a:pt x="1492292" y="3161340"/>
                </a:lnTo>
                <a:cubicBezTo>
                  <a:pt x="1491901" y="3162252"/>
                  <a:pt x="1491739" y="3163033"/>
                  <a:pt x="1491804" y="3163685"/>
                </a:cubicBezTo>
                <a:cubicBezTo>
                  <a:pt x="1491869" y="3164336"/>
                  <a:pt x="1492178" y="3164857"/>
                  <a:pt x="1492732" y="3165247"/>
                </a:cubicBezTo>
                <a:cubicBezTo>
                  <a:pt x="1493285" y="3165638"/>
                  <a:pt x="1494082" y="3165915"/>
                  <a:pt x="1495125" y="3166077"/>
                </a:cubicBezTo>
                <a:cubicBezTo>
                  <a:pt x="1496166" y="3166240"/>
                  <a:pt x="1497533" y="3166322"/>
                  <a:pt x="1499226" y="3166322"/>
                </a:cubicBezTo>
                <a:cubicBezTo>
                  <a:pt x="1502482" y="3166322"/>
                  <a:pt x="1504907" y="3166045"/>
                  <a:pt x="1506503" y="3165491"/>
                </a:cubicBezTo>
                <a:cubicBezTo>
                  <a:pt x="1508098" y="3164938"/>
                  <a:pt x="1509091" y="3164140"/>
                  <a:pt x="1509481" y="3163099"/>
                </a:cubicBezTo>
                <a:lnTo>
                  <a:pt x="1521202" y="3130770"/>
                </a:lnTo>
                <a:lnTo>
                  <a:pt x="1552749" y="3043357"/>
                </a:lnTo>
                <a:cubicBezTo>
                  <a:pt x="1553140" y="3042185"/>
                  <a:pt x="1553335" y="3041208"/>
                  <a:pt x="1553335" y="3040427"/>
                </a:cubicBezTo>
                <a:cubicBezTo>
                  <a:pt x="1553335" y="3039646"/>
                  <a:pt x="1553058" y="3039027"/>
                  <a:pt x="1552504" y="3038571"/>
                </a:cubicBezTo>
                <a:cubicBezTo>
                  <a:pt x="1551951" y="3038116"/>
                  <a:pt x="1551089" y="3037806"/>
                  <a:pt x="1549916" y="3037643"/>
                </a:cubicBezTo>
                <a:cubicBezTo>
                  <a:pt x="1548744" y="3037481"/>
                  <a:pt x="1547247" y="3037399"/>
                  <a:pt x="1545423" y="3037399"/>
                </a:cubicBezTo>
                <a:cubicBezTo>
                  <a:pt x="1543340" y="3037399"/>
                  <a:pt x="1541745" y="3037481"/>
                  <a:pt x="1540637" y="3037643"/>
                </a:cubicBezTo>
                <a:cubicBezTo>
                  <a:pt x="1539531" y="3037806"/>
                  <a:pt x="1538701" y="3038067"/>
                  <a:pt x="1538147" y="3038425"/>
                </a:cubicBezTo>
                <a:cubicBezTo>
                  <a:pt x="1537594" y="3038783"/>
                  <a:pt x="1537122" y="3039580"/>
                  <a:pt x="1536731" y="3040818"/>
                </a:cubicBezTo>
                <a:lnTo>
                  <a:pt x="1512509" y="3111725"/>
                </a:lnTo>
                <a:lnTo>
                  <a:pt x="1512217" y="3111725"/>
                </a:lnTo>
                <a:lnTo>
                  <a:pt x="1487115" y="3041208"/>
                </a:lnTo>
                <a:cubicBezTo>
                  <a:pt x="1486790" y="3040362"/>
                  <a:pt x="1486480" y="3039694"/>
                  <a:pt x="1486187" y="3039206"/>
                </a:cubicBezTo>
                <a:cubicBezTo>
                  <a:pt x="1485895" y="3038718"/>
                  <a:pt x="1485423" y="3038343"/>
                  <a:pt x="1484771" y="3038083"/>
                </a:cubicBezTo>
                <a:cubicBezTo>
                  <a:pt x="1484120" y="3037822"/>
                  <a:pt x="1483241" y="3037643"/>
                  <a:pt x="1482134" y="3037546"/>
                </a:cubicBezTo>
                <a:cubicBezTo>
                  <a:pt x="1481028" y="3037448"/>
                  <a:pt x="1479497" y="3037399"/>
                  <a:pt x="1477544" y="3037399"/>
                </a:cubicBezTo>
                <a:close/>
                <a:moveTo>
                  <a:pt x="1417455" y="3036032"/>
                </a:moveTo>
                <a:cubicBezTo>
                  <a:pt x="1414069" y="3036032"/>
                  <a:pt x="1410716" y="3036341"/>
                  <a:pt x="1407395" y="3036960"/>
                </a:cubicBezTo>
                <a:cubicBezTo>
                  <a:pt x="1404074" y="3037578"/>
                  <a:pt x="1401014" y="3038360"/>
                  <a:pt x="1398214" y="3039304"/>
                </a:cubicBezTo>
                <a:cubicBezTo>
                  <a:pt x="1395414" y="3040248"/>
                  <a:pt x="1392940" y="3041290"/>
                  <a:pt x="1390791" y="3042429"/>
                </a:cubicBezTo>
                <a:cubicBezTo>
                  <a:pt x="1388642" y="3043569"/>
                  <a:pt x="1387129" y="3044562"/>
                  <a:pt x="1386250" y="3045408"/>
                </a:cubicBezTo>
                <a:cubicBezTo>
                  <a:pt x="1385371" y="3046254"/>
                  <a:pt x="1384817" y="3047150"/>
                  <a:pt x="1384589" y="3048094"/>
                </a:cubicBezTo>
                <a:cubicBezTo>
                  <a:pt x="1384361" y="3049038"/>
                  <a:pt x="1384247" y="3050324"/>
                  <a:pt x="1384247" y="3051952"/>
                </a:cubicBezTo>
                <a:cubicBezTo>
                  <a:pt x="1384247" y="3052928"/>
                  <a:pt x="1384312" y="3053824"/>
                  <a:pt x="1384443" y="3054638"/>
                </a:cubicBezTo>
                <a:cubicBezTo>
                  <a:pt x="1384573" y="3055452"/>
                  <a:pt x="1384784" y="3056119"/>
                  <a:pt x="1385077" y="3056640"/>
                </a:cubicBezTo>
                <a:cubicBezTo>
                  <a:pt x="1385371" y="3057161"/>
                  <a:pt x="1385712" y="3057551"/>
                  <a:pt x="1386103" y="3057812"/>
                </a:cubicBezTo>
                <a:cubicBezTo>
                  <a:pt x="1386494" y="3058072"/>
                  <a:pt x="1386949" y="3058203"/>
                  <a:pt x="1387470" y="3058203"/>
                </a:cubicBezTo>
                <a:cubicBezTo>
                  <a:pt x="1388251" y="3058203"/>
                  <a:pt x="1389440" y="3057730"/>
                  <a:pt x="1391035" y="3056786"/>
                </a:cubicBezTo>
                <a:cubicBezTo>
                  <a:pt x="1392631" y="3055842"/>
                  <a:pt x="1394617" y="3054800"/>
                  <a:pt x="1396993" y="3053661"/>
                </a:cubicBezTo>
                <a:cubicBezTo>
                  <a:pt x="1399370" y="3052522"/>
                  <a:pt x="1402137" y="3051480"/>
                  <a:pt x="1405295" y="3050536"/>
                </a:cubicBezTo>
                <a:cubicBezTo>
                  <a:pt x="1408453" y="3049591"/>
                  <a:pt x="1412018" y="3049119"/>
                  <a:pt x="1415990" y="3049119"/>
                </a:cubicBezTo>
                <a:cubicBezTo>
                  <a:pt x="1419701" y="3049119"/>
                  <a:pt x="1422826" y="3049559"/>
                  <a:pt x="1425366" y="3050438"/>
                </a:cubicBezTo>
                <a:cubicBezTo>
                  <a:pt x="1427905" y="3051317"/>
                  <a:pt x="1429972" y="3052619"/>
                  <a:pt x="1431568" y="3054345"/>
                </a:cubicBezTo>
                <a:cubicBezTo>
                  <a:pt x="1433163" y="3056070"/>
                  <a:pt x="1434319" y="3058235"/>
                  <a:pt x="1435035" y="3060840"/>
                </a:cubicBezTo>
                <a:cubicBezTo>
                  <a:pt x="1435751" y="3063444"/>
                  <a:pt x="1436109" y="3066439"/>
                  <a:pt x="1436109" y="3069825"/>
                </a:cubicBezTo>
                <a:lnTo>
                  <a:pt x="1436109" y="3076662"/>
                </a:lnTo>
                <a:lnTo>
                  <a:pt x="1423998" y="3076662"/>
                </a:lnTo>
                <a:cubicBezTo>
                  <a:pt x="1417162" y="3076662"/>
                  <a:pt x="1411008" y="3077264"/>
                  <a:pt x="1405539" y="3078469"/>
                </a:cubicBezTo>
                <a:cubicBezTo>
                  <a:pt x="1400070" y="3079673"/>
                  <a:pt x="1395446" y="3081480"/>
                  <a:pt x="1391670" y="3083889"/>
                </a:cubicBezTo>
                <a:cubicBezTo>
                  <a:pt x="1387893" y="3086299"/>
                  <a:pt x="1384996" y="3089326"/>
                  <a:pt x="1382978" y="3092973"/>
                </a:cubicBezTo>
                <a:cubicBezTo>
                  <a:pt x="1380959" y="3096619"/>
                  <a:pt x="1379950" y="3100916"/>
                  <a:pt x="1379950" y="3105865"/>
                </a:cubicBezTo>
                <a:cubicBezTo>
                  <a:pt x="1379950" y="3110097"/>
                  <a:pt x="1380682" y="3113874"/>
                  <a:pt x="1382147" y="3117194"/>
                </a:cubicBezTo>
                <a:cubicBezTo>
                  <a:pt x="1383613" y="3120515"/>
                  <a:pt x="1385664" y="3123315"/>
                  <a:pt x="1388300" y="3125594"/>
                </a:cubicBezTo>
                <a:cubicBezTo>
                  <a:pt x="1390938" y="3127873"/>
                  <a:pt x="1394129" y="3129614"/>
                  <a:pt x="1397872" y="3130819"/>
                </a:cubicBezTo>
                <a:cubicBezTo>
                  <a:pt x="1401616" y="3132024"/>
                  <a:pt x="1405799" y="3132626"/>
                  <a:pt x="1410422" y="3132626"/>
                </a:cubicBezTo>
                <a:cubicBezTo>
                  <a:pt x="1415697" y="3132626"/>
                  <a:pt x="1420694" y="3131486"/>
                  <a:pt x="1425415" y="3129208"/>
                </a:cubicBezTo>
                <a:cubicBezTo>
                  <a:pt x="1430135" y="3126929"/>
                  <a:pt x="1434416" y="3123738"/>
                  <a:pt x="1438258" y="3119636"/>
                </a:cubicBezTo>
                <a:lnTo>
                  <a:pt x="1438258" y="3128426"/>
                </a:lnTo>
                <a:cubicBezTo>
                  <a:pt x="1438258" y="3129208"/>
                  <a:pt x="1438486" y="3129794"/>
                  <a:pt x="1438942" y="3130184"/>
                </a:cubicBezTo>
                <a:cubicBezTo>
                  <a:pt x="1439397" y="3130575"/>
                  <a:pt x="1440130" y="3130868"/>
                  <a:pt x="1441140" y="3131063"/>
                </a:cubicBezTo>
                <a:cubicBezTo>
                  <a:pt x="1442148" y="3131259"/>
                  <a:pt x="1443499" y="3131356"/>
                  <a:pt x="1445193" y="3131356"/>
                </a:cubicBezTo>
                <a:cubicBezTo>
                  <a:pt x="1446951" y="3131356"/>
                  <a:pt x="1448285" y="3131259"/>
                  <a:pt x="1449197" y="3131063"/>
                </a:cubicBezTo>
                <a:cubicBezTo>
                  <a:pt x="1450108" y="3130868"/>
                  <a:pt x="1450825" y="3130575"/>
                  <a:pt x="1451346" y="3130184"/>
                </a:cubicBezTo>
                <a:cubicBezTo>
                  <a:pt x="1451866" y="3129794"/>
                  <a:pt x="1452127" y="3129208"/>
                  <a:pt x="1452127" y="3128426"/>
                </a:cubicBezTo>
                <a:lnTo>
                  <a:pt x="1452127" y="3069142"/>
                </a:lnTo>
                <a:cubicBezTo>
                  <a:pt x="1452127" y="3063672"/>
                  <a:pt x="1451508" y="3058886"/>
                  <a:pt x="1450271" y="3054784"/>
                </a:cubicBezTo>
                <a:cubicBezTo>
                  <a:pt x="1449034" y="3050682"/>
                  <a:pt x="1447048" y="3047248"/>
                  <a:pt x="1444313" y="3044480"/>
                </a:cubicBezTo>
                <a:cubicBezTo>
                  <a:pt x="1441579" y="3041713"/>
                  <a:pt x="1437998" y="3039613"/>
                  <a:pt x="1433570" y="3038181"/>
                </a:cubicBezTo>
                <a:cubicBezTo>
                  <a:pt x="1429142" y="3036748"/>
                  <a:pt x="1423770" y="3036032"/>
                  <a:pt x="1417455" y="3036032"/>
                </a:cubicBezTo>
                <a:close/>
                <a:moveTo>
                  <a:pt x="1348231" y="2995109"/>
                </a:moveTo>
                <a:cubicBezTo>
                  <a:pt x="1346668" y="2995109"/>
                  <a:pt x="1345382" y="2995190"/>
                  <a:pt x="1344373" y="2995353"/>
                </a:cubicBezTo>
                <a:cubicBezTo>
                  <a:pt x="1343364" y="2995516"/>
                  <a:pt x="1342533" y="2995711"/>
                  <a:pt x="1341883" y="2995939"/>
                </a:cubicBezTo>
                <a:cubicBezTo>
                  <a:pt x="1341231" y="2996167"/>
                  <a:pt x="1340792" y="2996492"/>
                  <a:pt x="1340564" y="2996916"/>
                </a:cubicBezTo>
                <a:cubicBezTo>
                  <a:pt x="1340336" y="2997339"/>
                  <a:pt x="1340222" y="2997778"/>
                  <a:pt x="1340222" y="2998234"/>
                </a:cubicBezTo>
                <a:lnTo>
                  <a:pt x="1340222" y="3049315"/>
                </a:lnTo>
                <a:cubicBezTo>
                  <a:pt x="1336055" y="3044952"/>
                  <a:pt x="1331839" y="3041648"/>
                  <a:pt x="1327574" y="3039401"/>
                </a:cubicBezTo>
                <a:cubicBezTo>
                  <a:pt x="1323309" y="3037155"/>
                  <a:pt x="1318605" y="3036032"/>
                  <a:pt x="1313461" y="3036032"/>
                </a:cubicBezTo>
                <a:cubicBezTo>
                  <a:pt x="1307276" y="3036032"/>
                  <a:pt x="1301822" y="3037188"/>
                  <a:pt x="1297101" y="3039499"/>
                </a:cubicBezTo>
                <a:cubicBezTo>
                  <a:pt x="1292381" y="3041811"/>
                  <a:pt x="1288425" y="3045115"/>
                  <a:pt x="1285235" y="3049413"/>
                </a:cubicBezTo>
                <a:cubicBezTo>
                  <a:pt x="1282044" y="3053710"/>
                  <a:pt x="1279635" y="3058903"/>
                  <a:pt x="1278007" y="3064991"/>
                </a:cubicBezTo>
                <a:cubicBezTo>
                  <a:pt x="1276379" y="3071079"/>
                  <a:pt x="1275566" y="3077899"/>
                  <a:pt x="1275566" y="3085452"/>
                </a:cubicBezTo>
                <a:cubicBezTo>
                  <a:pt x="1275566" y="3091833"/>
                  <a:pt x="1276217" y="3097905"/>
                  <a:pt x="1277519" y="3103667"/>
                </a:cubicBezTo>
                <a:cubicBezTo>
                  <a:pt x="1278821" y="3109430"/>
                  <a:pt x="1280888" y="3114443"/>
                  <a:pt x="1283721" y="3118708"/>
                </a:cubicBezTo>
                <a:cubicBezTo>
                  <a:pt x="1286554" y="3122973"/>
                  <a:pt x="1290248" y="3126359"/>
                  <a:pt x="1294806" y="3128866"/>
                </a:cubicBezTo>
                <a:cubicBezTo>
                  <a:pt x="1299364" y="3131373"/>
                  <a:pt x="1304866" y="3132626"/>
                  <a:pt x="1311312" y="3132626"/>
                </a:cubicBezTo>
                <a:cubicBezTo>
                  <a:pt x="1317237" y="3132626"/>
                  <a:pt x="1322691" y="3131226"/>
                  <a:pt x="1327672" y="3128426"/>
                </a:cubicBezTo>
                <a:cubicBezTo>
                  <a:pt x="1332653" y="3125626"/>
                  <a:pt x="1337455" y="3121720"/>
                  <a:pt x="1342078" y="3116706"/>
                </a:cubicBezTo>
                <a:lnTo>
                  <a:pt x="1342078" y="3128329"/>
                </a:lnTo>
                <a:cubicBezTo>
                  <a:pt x="1342078" y="3128850"/>
                  <a:pt x="1342208" y="3129305"/>
                  <a:pt x="1342468" y="3129696"/>
                </a:cubicBezTo>
                <a:cubicBezTo>
                  <a:pt x="1342729" y="3130087"/>
                  <a:pt x="1343152" y="3130396"/>
                  <a:pt x="1343738" y="3130624"/>
                </a:cubicBezTo>
                <a:cubicBezTo>
                  <a:pt x="1344324" y="3130852"/>
                  <a:pt x="1345073" y="3131031"/>
                  <a:pt x="1345985" y="3131161"/>
                </a:cubicBezTo>
                <a:cubicBezTo>
                  <a:pt x="1346896" y="3131291"/>
                  <a:pt x="1348036" y="3131356"/>
                  <a:pt x="1349403" y="3131356"/>
                </a:cubicBezTo>
                <a:cubicBezTo>
                  <a:pt x="1350705" y="3131356"/>
                  <a:pt x="1351812" y="3131291"/>
                  <a:pt x="1352724" y="3131161"/>
                </a:cubicBezTo>
                <a:cubicBezTo>
                  <a:pt x="1353635" y="3131031"/>
                  <a:pt x="1354368" y="3130852"/>
                  <a:pt x="1354921" y="3130624"/>
                </a:cubicBezTo>
                <a:cubicBezTo>
                  <a:pt x="1355475" y="3130396"/>
                  <a:pt x="1355865" y="3130087"/>
                  <a:pt x="1356093" y="3129696"/>
                </a:cubicBezTo>
                <a:cubicBezTo>
                  <a:pt x="1356321" y="3129305"/>
                  <a:pt x="1356435" y="3128850"/>
                  <a:pt x="1356435" y="3128329"/>
                </a:cubicBezTo>
                <a:lnTo>
                  <a:pt x="1356435" y="2998234"/>
                </a:lnTo>
                <a:cubicBezTo>
                  <a:pt x="1356435" y="2997778"/>
                  <a:pt x="1356289" y="2997339"/>
                  <a:pt x="1355996" y="2996916"/>
                </a:cubicBezTo>
                <a:cubicBezTo>
                  <a:pt x="1355703" y="2996492"/>
                  <a:pt x="1355263" y="2996167"/>
                  <a:pt x="1354677" y="2995939"/>
                </a:cubicBezTo>
                <a:cubicBezTo>
                  <a:pt x="1354091" y="2995711"/>
                  <a:pt x="1353277" y="2995516"/>
                  <a:pt x="1352235" y="2995353"/>
                </a:cubicBezTo>
                <a:cubicBezTo>
                  <a:pt x="1351193" y="2995190"/>
                  <a:pt x="1349858" y="2995109"/>
                  <a:pt x="1348231" y="2995109"/>
                </a:cubicBezTo>
                <a:close/>
                <a:moveTo>
                  <a:pt x="5117066" y="2848197"/>
                </a:moveTo>
                <a:lnTo>
                  <a:pt x="5139823" y="2848978"/>
                </a:lnTo>
                <a:cubicBezTo>
                  <a:pt x="5145097" y="2849108"/>
                  <a:pt x="5149280" y="2850199"/>
                  <a:pt x="5152373" y="2852250"/>
                </a:cubicBezTo>
                <a:cubicBezTo>
                  <a:pt x="5155466" y="2854301"/>
                  <a:pt x="5157012" y="2857215"/>
                  <a:pt x="5157012" y="2860991"/>
                </a:cubicBezTo>
                <a:cubicBezTo>
                  <a:pt x="5157012" y="2863205"/>
                  <a:pt x="5156573" y="2865321"/>
                  <a:pt x="5155694" y="2867340"/>
                </a:cubicBezTo>
                <a:cubicBezTo>
                  <a:pt x="5154815" y="2869358"/>
                  <a:pt x="5153366" y="2871149"/>
                  <a:pt x="5151347" y="2872712"/>
                </a:cubicBezTo>
                <a:cubicBezTo>
                  <a:pt x="5149329" y="2874274"/>
                  <a:pt x="5146676" y="2875528"/>
                  <a:pt x="5143387" y="2876472"/>
                </a:cubicBezTo>
                <a:cubicBezTo>
                  <a:pt x="5140099" y="2877416"/>
                  <a:pt x="5136013" y="2877888"/>
                  <a:pt x="5131130" y="2877888"/>
                </a:cubicBezTo>
                <a:cubicBezTo>
                  <a:pt x="5123447" y="2877888"/>
                  <a:pt x="5117456" y="2876797"/>
                  <a:pt x="5113159" y="2874616"/>
                </a:cubicBezTo>
                <a:cubicBezTo>
                  <a:pt x="5108862" y="2872435"/>
                  <a:pt x="5106713" y="2869228"/>
                  <a:pt x="5106713" y="2864996"/>
                </a:cubicBezTo>
                <a:cubicBezTo>
                  <a:pt x="5106713" y="2863629"/>
                  <a:pt x="5106859" y="2862294"/>
                  <a:pt x="5107152" y="2860991"/>
                </a:cubicBezTo>
                <a:cubicBezTo>
                  <a:pt x="5107445" y="2859689"/>
                  <a:pt x="5107983" y="2858371"/>
                  <a:pt x="5108764" y="2857036"/>
                </a:cubicBezTo>
                <a:cubicBezTo>
                  <a:pt x="5109545" y="2855701"/>
                  <a:pt x="5110603" y="2854301"/>
                  <a:pt x="5111938" y="2852836"/>
                </a:cubicBezTo>
                <a:cubicBezTo>
                  <a:pt x="5113273" y="2851371"/>
                  <a:pt x="5114982" y="2849825"/>
                  <a:pt x="5117066" y="2848197"/>
                </a:cubicBezTo>
                <a:close/>
                <a:moveTo>
                  <a:pt x="2018609" y="2832863"/>
                </a:moveTo>
                <a:cubicBezTo>
                  <a:pt x="2016525" y="2832863"/>
                  <a:pt x="2014832" y="2833058"/>
                  <a:pt x="2013530" y="2833449"/>
                </a:cubicBezTo>
                <a:cubicBezTo>
                  <a:pt x="2012228" y="2833840"/>
                  <a:pt x="2011186" y="2834458"/>
                  <a:pt x="2010404" y="2835305"/>
                </a:cubicBezTo>
                <a:cubicBezTo>
                  <a:pt x="2009623" y="2836151"/>
                  <a:pt x="2009086" y="2837307"/>
                  <a:pt x="2008793" y="2838772"/>
                </a:cubicBezTo>
                <a:cubicBezTo>
                  <a:pt x="2008500" y="2840237"/>
                  <a:pt x="2008353" y="2842044"/>
                  <a:pt x="2008353" y="2844192"/>
                </a:cubicBezTo>
                <a:cubicBezTo>
                  <a:pt x="2008353" y="2846341"/>
                  <a:pt x="2008500" y="2848132"/>
                  <a:pt x="2008793" y="2849564"/>
                </a:cubicBezTo>
                <a:cubicBezTo>
                  <a:pt x="2009086" y="2850997"/>
                  <a:pt x="2009623" y="2852152"/>
                  <a:pt x="2010404" y="2853031"/>
                </a:cubicBezTo>
                <a:cubicBezTo>
                  <a:pt x="2011186" y="2853910"/>
                  <a:pt x="2012228" y="2854529"/>
                  <a:pt x="2013530" y="2854887"/>
                </a:cubicBezTo>
                <a:cubicBezTo>
                  <a:pt x="2014832" y="2855245"/>
                  <a:pt x="2016525" y="2855424"/>
                  <a:pt x="2018609" y="2855424"/>
                </a:cubicBezTo>
                <a:cubicBezTo>
                  <a:pt x="2020627" y="2855424"/>
                  <a:pt x="2022287" y="2855245"/>
                  <a:pt x="2023590" y="2854887"/>
                </a:cubicBezTo>
                <a:cubicBezTo>
                  <a:pt x="2024892" y="2854529"/>
                  <a:pt x="2025950" y="2853910"/>
                  <a:pt x="2026764" y="2853031"/>
                </a:cubicBezTo>
                <a:cubicBezTo>
                  <a:pt x="2027578" y="2852152"/>
                  <a:pt x="2028132" y="2850997"/>
                  <a:pt x="2028425" y="2849564"/>
                </a:cubicBezTo>
                <a:cubicBezTo>
                  <a:pt x="2028717" y="2848132"/>
                  <a:pt x="2028864" y="2846341"/>
                  <a:pt x="2028864" y="2844192"/>
                </a:cubicBezTo>
                <a:cubicBezTo>
                  <a:pt x="2028864" y="2842044"/>
                  <a:pt x="2028717" y="2840237"/>
                  <a:pt x="2028425" y="2838772"/>
                </a:cubicBezTo>
                <a:cubicBezTo>
                  <a:pt x="2028132" y="2837307"/>
                  <a:pt x="2027578" y="2836151"/>
                  <a:pt x="2026764" y="2835305"/>
                </a:cubicBezTo>
                <a:cubicBezTo>
                  <a:pt x="2025950" y="2834458"/>
                  <a:pt x="2024892" y="2833840"/>
                  <a:pt x="2023590" y="2833449"/>
                </a:cubicBezTo>
                <a:cubicBezTo>
                  <a:pt x="2022287" y="2833058"/>
                  <a:pt x="2020627" y="2832863"/>
                  <a:pt x="2018609" y="2832863"/>
                </a:cubicBezTo>
                <a:close/>
                <a:moveTo>
                  <a:pt x="1396358" y="2832668"/>
                </a:moveTo>
                <a:cubicBezTo>
                  <a:pt x="1392321" y="2832668"/>
                  <a:pt x="1389538" y="2833433"/>
                  <a:pt x="1388008" y="2834963"/>
                </a:cubicBezTo>
                <a:cubicBezTo>
                  <a:pt x="1386478" y="2836493"/>
                  <a:pt x="1385712" y="2839569"/>
                  <a:pt x="1385712" y="2844192"/>
                </a:cubicBezTo>
                <a:cubicBezTo>
                  <a:pt x="1385712" y="2848685"/>
                  <a:pt x="1386461" y="2851680"/>
                  <a:pt x="1387958" y="2853178"/>
                </a:cubicBezTo>
                <a:cubicBezTo>
                  <a:pt x="1389456" y="2854676"/>
                  <a:pt x="1392158" y="2855424"/>
                  <a:pt x="1396065" y="2855424"/>
                </a:cubicBezTo>
                <a:cubicBezTo>
                  <a:pt x="1400102" y="2855424"/>
                  <a:pt x="1402885" y="2854659"/>
                  <a:pt x="1404416" y="2853129"/>
                </a:cubicBezTo>
                <a:cubicBezTo>
                  <a:pt x="1405946" y="2851599"/>
                  <a:pt x="1406712" y="2848522"/>
                  <a:pt x="1406712" y="2843899"/>
                </a:cubicBezTo>
                <a:cubicBezTo>
                  <a:pt x="1406712" y="2839407"/>
                  <a:pt x="1405963" y="2836411"/>
                  <a:pt x="1404464" y="2834914"/>
                </a:cubicBezTo>
                <a:cubicBezTo>
                  <a:pt x="1402967" y="2833416"/>
                  <a:pt x="1400265" y="2832668"/>
                  <a:pt x="1396358" y="2832668"/>
                </a:cubicBezTo>
                <a:close/>
                <a:moveTo>
                  <a:pt x="8442262" y="2812059"/>
                </a:moveTo>
                <a:lnTo>
                  <a:pt x="8456034" y="2812059"/>
                </a:lnTo>
                <a:lnTo>
                  <a:pt x="8456034" y="2830714"/>
                </a:lnTo>
                <a:cubicBezTo>
                  <a:pt x="8452062" y="2835142"/>
                  <a:pt x="8448269" y="2838430"/>
                  <a:pt x="8444656" y="2840579"/>
                </a:cubicBezTo>
                <a:cubicBezTo>
                  <a:pt x="8441042" y="2842727"/>
                  <a:pt x="8437118" y="2843802"/>
                  <a:pt x="8432886" y="2843802"/>
                </a:cubicBezTo>
                <a:cubicBezTo>
                  <a:pt x="8427677" y="2843802"/>
                  <a:pt x="8423624" y="2842451"/>
                  <a:pt x="8420726" y="2839748"/>
                </a:cubicBezTo>
                <a:cubicBezTo>
                  <a:pt x="8417829" y="2837046"/>
                  <a:pt x="8416380" y="2833416"/>
                  <a:pt x="8416380" y="2828858"/>
                </a:cubicBezTo>
                <a:cubicBezTo>
                  <a:pt x="8416380" y="2826189"/>
                  <a:pt x="8416885" y="2823828"/>
                  <a:pt x="8417894" y="2821777"/>
                </a:cubicBezTo>
                <a:cubicBezTo>
                  <a:pt x="8418904" y="2819727"/>
                  <a:pt x="8420482" y="2817969"/>
                  <a:pt x="8422631" y="2816503"/>
                </a:cubicBezTo>
                <a:cubicBezTo>
                  <a:pt x="8424780" y="2815038"/>
                  <a:pt x="8427482" y="2813931"/>
                  <a:pt x="8430738" y="2813183"/>
                </a:cubicBezTo>
                <a:cubicBezTo>
                  <a:pt x="8433993" y="2812434"/>
                  <a:pt x="8437834" y="2812059"/>
                  <a:pt x="8442262" y="2812059"/>
                </a:cubicBezTo>
                <a:close/>
                <a:moveTo>
                  <a:pt x="7927912" y="2812059"/>
                </a:moveTo>
                <a:lnTo>
                  <a:pt x="7941684" y="2812059"/>
                </a:lnTo>
                <a:lnTo>
                  <a:pt x="7941684" y="2830714"/>
                </a:lnTo>
                <a:cubicBezTo>
                  <a:pt x="7937712" y="2835142"/>
                  <a:pt x="7933919" y="2838430"/>
                  <a:pt x="7930306" y="2840579"/>
                </a:cubicBezTo>
                <a:cubicBezTo>
                  <a:pt x="7926692" y="2842727"/>
                  <a:pt x="7922768" y="2843802"/>
                  <a:pt x="7918536" y="2843802"/>
                </a:cubicBezTo>
                <a:cubicBezTo>
                  <a:pt x="7913327" y="2843802"/>
                  <a:pt x="7909274" y="2842451"/>
                  <a:pt x="7906376" y="2839748"/>
                </a:cubicBezTo>
                <a:cubicBezTo>
                  <a:pt x="7903479" y="2837046"/>
                  <a:pt x="7902030" y="2833416"/>
                  <a:pt x="7902030" y="2828858"/>
                </a:cubicBezTo>
                <a:cubicBezTo>
                  <a:pt x="7902030" y="2826189"/>
                  <a:pt x="7902535" y="2823828"/>
                  <a:pt x="7903544" y="2821777"/>
                </a:cubicBezTo>
                <a:cubicBezTo>
                  <a:pt x="7904554" y="2819727"/>
                  <a:pt x="7906132" y="2817969"/>
                  <a:pt x="7908281" y="2816503"/>
                </a:cubicBezTo>
                <a:cubicBezTo>
                  <a:pt x="7910430" y="2815038"/>
                  <a:pt x="7913132" y="2813931"/>
                  <a:pt x="7916388" y="2813183"/>
                </a:cubicBezTo>
                <a:cubicBezTo>
                  <a:pt x="7919643" y="2812434"/>
                  <a:pt x="7923484" y="2812059"/>
                  <a:pt x="7927912" y="2812059"/>
                </a:cubicBezTo>
                <a:close/>
                <a:moveTo>
                  <a:pt x="7680262" y="2812059"/>
                </a:moveTo>
                <a:lnTo>
                  <a:pt x="7694034" y="2812059"/>
                </a:lnTo>
                <a:lnTo>
                  <a:pt x="7694034" y="2830714"/>
                </a:lnTo>
                <a:cubicBezTo>
                  <a:pt x="7690062" y="2835142"/>
                  <a:pt x="7686269" y="2838430"/>
                  <a:pt x="7682656" y="2840579"/>
                </a:cubicBezTo>
                <a:cubicBezTo>
                  <a:pt x="7679042" y="2842727"/>
                  <a:pt x="7675118" y="2843802"/>
                  <a:pt x="7670886" y="2843802"/>
                </a:cubicBezTo>
                <a:cubicBezTo>
                  <a:pt x="7665677" y="2843802"/>
                  <a:pt x="7661624" y="2842451"/>
                  <a:pt x="7658726" y="2839748"/>
                </a:cubicBezTo>
                <a:cubicBezTo>
                  <a:pt x="7655829" y="2837046"/>
                  <a:pt x="7654380" y="2833416"/>
                  <a:pt x="7654380" y="2828858"/>
                </a:cubicBezTo>
                <a:cubicBezTo>
                  <a:pt x="7654380" y="2826189"/>
                  <a:pt x="7654885" y="2823828"/>
                  <a:pt x="7655894" y="2821777"/>
                </a:cubicBezTo>
                <a:cubicBezTo>
                  <a:pt x="7656904" y="2819727"/>
                  <a:pt x="7658482" y="2817969"/>
                  <a:pt x="7660631" y="2816503"/>
                </a:cubicBezTo>
                <a:cubicBezTo>
                  <a:pt x="7662780" y="2815038"/>
                  <a:pt x="7665482" y="2813931"/>
                  <a:pt x="7668738" y="2813183"/>
                </a:cubicBezTo>
                <a:cubicBezTo>
                  <a:pt x="7671993" y="2812434"/>
                  <a:pt x="7675834" y="2812059"/>
                  <a:pt x="7680262" y="2812059"/>
                </a:cubicBezTo>
                <a:close/>
                <a:moveTo>
                  <a:pt x="6280088" y="2812059"/>
                </a:moveTo>
                <a:lnTo>
                  <a:pt x="6293859" y="2812059"/>
                </a:lnTo>
                <a:lnTo>
                  <a:pt x="6293859" y="2830714"/>
                </a:lnTo>
                <a:cubicBezTo>
                  <a:pt x="6289887" y="2835142"/>
                  <a:pt x="6286094" y="2838430"/>
                  <a:pt x="6282481" y="2840579"/>
                </a:cubicBezTo>
                <a:cubicBezTo>
                  <a:pt x="6278867" y="2842727"/>
                  <a:pt x="6274944" y="2843802"/>
                  <a:pt x="6270711" y="2843802"/>
                </a:cubicBezTo>
                <a:cubicBezTo>
                  <a:pt x="6265502" y="2843802"/>
                  <a:pt x="6261449" y="2842451"/>
                  <a:pt x="6258552" y="2839748"/>
                </a:cubicBezTo>
                <a:cubicBezTo>
                  <a:pt x="6255654" y="2837046"/>
                  <a:pt x="6254205" y="2833416"/>
                  <a:pt x="6254205" y="2828858"/>
                </a:cubicBezTo>
                <a:cubicBezTo>
                  <a:pt x="6254205" y="2826189"/>
                  <a:pt x="6254710" y="2823828"/>
                  <a:pt x="6255719" y="2821777"/>
                </a:cubicBezTo>
                <a:cubicBezTo>
                  <a:pt x="6256729" y="2819727"/>
                  <a:pt x="6258308" y="2817969"/>
                  <a:pt x="6260456" y="2816503"/>
                </a:cubicBezTo>
                <a:cubicBezTo>
                  <a:pt x="6262605" y="2815038"/>
                  <a:pt x="6265307" y="2813931"/>
                  <a:pt x="6268563" y="2813183"/>
                </a:cubicBezTo>
                <a:cubicBezTo>
                  <a:pt x="6271818" y="2812434"/>
                  <a:pt x="6275660" y="2812059"/>
                  <a:pt x="6280088" y="2812059"/>
                </a:cubicBezTo>
                <a:close/>
                <a:moveTo>
                  <a:pt x="4784663" y="2812059"/>
                </a:moveTo>
                <a:lnTo>
                  <a:pt x="4798434" y="2812059"/>
                </a:lnTo>
                <a:lnTo>
                  <a:pt x="4798434" y="2830714"/>
                </a:lnTo>
                <a:cubicBezTo>
                  <a:pt x="4794462" y="2835142"/>
                  <a:pt x="4790669" y="2838430"/>
                  <a:pt x="4787056" y="2840579"/>
                </a:cubicBezTo>
                <a:cubicBezTo>
                  <a:pt x="4783442" y="2842727"/>
                  <a:pt x="4779519" y="2843802"/>
                  <a:pt x="4775287" y="2843802"/>
                </a:cubicBezTo>
                <a:cubicBezTo>
                  <a:pt x="4770078" y="2843802"/>
                  <a:pt x="4766024" y="2842451"/>
                  <a:pt x="4763127" y="2839748"/>
                </a:cubicBezTo>
                <a:cubicBezTo>
                  <a:pt x="4760229" y="2837046"/>
                  <a:pt x="4758781" y="2833416"/>
                  <a:pt x="4758781" y="2828858"/>
                </a:cubicBezTo>
                <a:cubicBezTo>
                  <a:pt x="4758781" y="2826189"/>
                  <a:pt x="4759285" y="2823828"/>
                  <a:pt x="4760295" y="2821777"/>
                </a:cubicBezTo>
                <a:cubicBezTo>
                  <a:pt x="4761304" y="2819727"/>
                  <a:pt x="4762883" y="2817969"/>
                  <a:pt x="4765031" y="2816503"/>
                </a:cubicBezTo>
                <a:cubicBezTo>
                  <a:pt x="4767180" y="2815038"/>
                  <a:pt x="4769882" y="2813931"/>
                  <a:pt x="4773138" y="2813183"/>
                </a:cubicBezTo>
                <a:cubicBezTo>
                  <a:pt x="4776394" y="2812434"/>
                  <a:pt x="4780235" y="2812059"/>
                  <a:pt x="4784663" y="2812059"/>
                </a:cubicBezTo>
                <a:close/>
                <a:moveTo>
                  <a:pt x="4165538" y="2812059"/>
                </a:moveTo>
                <a:lnTo>
                  <a:pt x="4179309" y="2812059"/>
                </a:lnTo>
                <a:lnTo>
                  <a:pt x="4179309" y="2830714"/>
                </a:lnTo>
                <a:cubicBezTo>
                  <a:pt x="4175337" y="2835142"/>
                  <a:pt x="4171544" y="2838430"/>
                  <a:pt x="4167931" y="2840579"/>
                </a:cubicBezTo>
                <a:cubicBezTo>
                  <a:pt x="4164317" y="2842727"/>
                  <a:pt x="4160394" y="2843802"/>
                  <a:pt x="4156162" y="2843802"/>
                </a:cubicBezTo>
                <a:cubicBezTo>
                  <a:pt x="4150953" y="2843802"/>
                  <a:pt x="4146899" y="2842451"/>
                  <a:pt x="4144002" y="2839748"/>
                </a:cubicBezTo>
                <a:cubicBezTo>
                  <a:pt x="4141104" y="2837046"/>
                  <a:pt x="4139655" y="2833416"/>
                  <a:pt x="4139655" y="2828858"/>
                </a:cubicBezTo>
                <a:cubicBezTo>
                  <a:pt x="4139655" y="2826189"/>
                  <a:pt x="4140160" y="2823828"/>
                  <a:pt x="4141170" y="2821777"/>
                </a:cubicBezTo>
                <a:cubicBezTo>
                  <a:pt x="4142179" y="2819727"/>
                  <a:pt x="4143758" y="2817969"/>
                  <a:pt x="4145906" y="2816503"/>
                </a:cubicBezTo>
                <a:cubicBezTo>
                  <a:pt x="4148055" y="2815038"/>
                  <a:pt x="4150757" y="2813931"/>
                  <a:pt x="4154013" y="2813183"/>
                </a:cubicBezTo>
                <a:cubicBezTo>
                  <a:pt x="4157269" y="2812434"/>
                  <a:pt x="4161110" y="2812059"/>
                  <a:pt x="4165538" y="2812059"/>
                </a:cubicBezTo>
                <a:close/>
                <a:moveTo>
                  <a:pt x="3336863" y="2812059"/>
                </a:moveTo>
                <a:lnTo>
                  <a:pt x="3350634" y="2812059"/>
                </a:lnTo>
                <a:lnTo>
                  <a:pt x="3350634" y="2830714"/>
                </a:lnTo>
                <a:cubicBezTo>
                  <a:pt x="3346662" y="2835142"/>
                  <a:pt x="3342870" y="2838430"/>
                  <a:pt x="3339256" y="2840579"/>
                </a:cubicBezTo>
                <a:cubicBezTo>
                  <a:pt x="3335642" y="2842727"/>
                  <a:pt x="3331719" y="2843802"/>
                  <a:pt x="3327487" y="2843802"/>
                </a:cubicBezTo>
                <a:cubicBezTo>
                  <a:pt x="3322278" y="2843802"/>
                  <a:pt x="3318225" y="2842451"/>
                  <a:pt x="3315327" y="2839748"/>
                </a:cubicBezTo>
                <a:cubicBezTo>
                  <a:pt x="3312430" y="2837046"/>
                  <a:pt x="3310981" y="2833416"/>
                  <a:pt x="3310981" y="2828858"/>
                </a:cubicBezTo>
                <a:cubicBezTo>
                  <a:pt x="3310981" y="2826189"/>
                  <a:pt x="3311485" y="2823828"/>
                  <a:pt x="3312495" y="2821777"/>
                </a:cubicBezTo>
                <a:cubicBezTo>
                  <a:pt x="3313504" y="2819727"/>
                  <a:pt x="3315083" y="2817969"/>
                  <a:pt x="3317232" y="2816503"/>
                </a:cubicBezTo>
                <a:cubicBezTo>
                  <a:pt x="3319380" y="2815038"/>
                  <a:pt x="3322082" y="2813931"/>
                  <a:pt x="3325338" y="2813183"/>
                </a:cubicBezTo>
                <a:cubicBezTo>
                  <a:pt x="3328594" y="2812434"/>
                  <a:pt x="3332435" y="2812059"/>
                  <a:pt x="3336863" y="2812059"/>
                </a:cubicBezTo>
                <a:close/>
                <a:moveTo>
                  <a:pt x="2593913" y="2812059"/>
                </a:moveTo>
                <a:lnTo>
                  <a:pt x="2607684" y="2812059"/>
                </a:lnTo>
                <a:lnTo>
                  <a:pt x="2607684" y="2830714"/>
                </a:lnTo>
                <a:cubicBezTo>
                  <a:pt x="2603712" y="2835142"/>
                  <a:pt x="2599920" y="2838430"/>
                  <a:pt x="2596306" y="2840579"/>
                </a:cubicBezTo>
                <a:cubicBezTo>
                  <a:pt x="2592692" y="2842727"/>
                  <a:pt x="2588769" y="2843802"/>
                  <a:pt x="2584537" y="2843802"/>
                </a:cubicBezTo>
                <a:cubicBezTo>
                  <a:pt x="2579328" y="2843802"/>
                  <a:pt x="2575274" y="2842451"/>
                  <a:pt x="2572377" y="2839748"/>
                </a:cubicBezTo>
                <a:cubicBezTo>
                  <a:pt x="2569480" y="2837046"/>
                  <a:pt x="2568031" y="2833416"/>
                  <a:pt x="2568031" y="2828858"/>
                </a:cubicBezTo>
                <a:cubicBezTo>
                  <a:pt x="2568031" y="2826189"/>
                  <a:pt x="2568535" y="2823828"/>
                  <a:pt x="2569545" y="2821777"/>
                </a:cubicBezTo>
                <a:cubicBezTo>
                  <a:pt x="2570554" y="2819727"/>
                  <a:pt x="2572133" y="2817969"/>
                  <a:pt x="2574281" y="2816503"/>
                </a:cubicBezTo>
                <a:cubicBezTo>
                  <a:pt x="2576430" y="2815038"/>
                  <a:pt x="2579132" y="2813931"/>
                  <a:pt x="2582388" y="2813183"/>
                </a:cubicBezTo>
                <a:cubicBezTo>
                  <a:pt x="2585644" y="2812434"/>
                  <a:pt x="2589485" y="2812059"/>
                  <a:pt x="2593913" y="2812059"/>
                </a:cubicBezTo>
                <a:close/>
                <a:moveTo>
                  <a:pt x="7829060" y="2773676"/>
                </a:moveTo>
                <a:cubicBezTo>
                  <a:pt x="7833252" y="2773676"/>
                  <a:pt x="7836758" y="2774653"/>
                  <a:pt x="7839574" y="2776606"/>
                </a:cubicBezTo>
                <a:cubicBezTo>
                  <a:pt x="7842392" y="2778559"/>
                  <a:pt x="7844636" y="2781164"/>
                  <a:pt x="7846306" y="2784419"/>
                </a:cubicBezTo>
                <a:cubicBezTo>
                  <a:pt x="7847976" y="2787675"/>
                  <a:pt x="7849156" y="2791403"/>
                  <a:pt x="7849844" y="2795602"/>
                </a:cubicBezTo>
                <a:cubicBezTo>
                  <a:pt x="7850531" y="2799802"/>
                  <a:pt x="7850875" y="2804148"/>
                  <a:pt x="7850875" y="2808641"/>
                </a:cubicBezTo>
                <a:cubicBezTo>
                  <a:pt x="7850875" y="2812743"/>
                  <a:pt x="7850450" y="2816813"/>
                  <a:pt x="7849598" y="2820850"/>
                </a:cubicBezTo>
                <a:cubicBezTo>
                  <a:pt x="7848746" y="2824887"/>
                  <a:pt x="7847420" y="2828533"/>
                  <a:pt x="7845618" y="2831788"/>
                </a:cubicBezTo>
                <a:cubicBezTo>
                  <a:pt x="7843816" y="2835044"/>
                  <a:pt x="7841458" y="2837649"/>
                  <a:pt x="7838542" y="2839602"/>
                </a:cubicBezTo>
                <a:cubicBezTo>
                  <a:pt x="7835626" y="2841555"/>
                  <a:pt x="7832138" y="2842532"/>
                  <a:pt x="7828077" y="2842532"/>
                </a:cubicBezTo>
                <a:cubicBezTo>
                  <a:pt x="7823688" y="2842532"/>
                  <a:pt x="7819496" y="2841100"/>
                  <a:pt x="7815500" y="2838235"/>
                </a:cubicBezTo>
                <a:cubicBezTo>
                  <a:pt x="7811503" y="2835370"/>
                  <a:pt x="7807278" y="2831235"/>
                  <a:pt x="7802822" y="2825831"/>
                </a:cubicBezTo>
                <a:lnTo>
                  <a:pt x="7802822" y="2790865"/>
                </a:lnTo>
                <a:cubicBezTo>
                  <a:pt x="7805377" y="2787675"/>
                  <a:pt x="7807801" y="2784989"/>
                  <a:pt x="7810094" y="2782808"/>
                </a:cubicBezTo>
                <a:cubicBezTo>
                  <a:pt x="7812387" y="2780626"/>
                  <a:pt x="7814582" y="2778868"/>
                  <a:pt x="7816678" y="2777534"/>
                </a:cubicBezTo>
                <a:cubicBezTo>
                  <a:pt x="7818774" y="2776199"/>
                  <a:pt x="7820838" y="2775222"/>
                  <a:pt x="7822869" y="2774604"/>
                </a:cubicBezTo>
                <a:cubicBezTo>
                  <a:pt x="7824900" y="2773985"/>
                  <a:pt x="7826964" y="2773676"/>
                  <a:pt x="7829060" y="2773676"/>
                </a:cubicBezTo>
                <a:close/>
                <a:moveTo>
                  <a:pt x="7248902" y="2773676"/>
                </a:moveTo>
                <a:cubicBezTo>
                  <a:pt x="7253330" y="2773676"/>
                  <a:pt x="7257579" y="2775092"/>
                  <a:pt x="7261648" y="2777924"/>
                </a:cubicBezTo>
                <a:cubicBezTo>
                  <a:pt x="7265718" y="2780757"/>
                  <a:pt x="7269934" y="2784875"/>
                  <a:pt x="7274296" y="2790279"/>
                </a:cubicBezTo>
                <a:lnTo>
                  <a:pt x="7274296" y="2825440"/>
                </a:lnTo>
                <a:cubicBezTo>
                  <a:pt x="7271757" y="2828631"/>
                  <a:pt x="7269348" y="2831316"/>
                  <a:pt x="7267069" y="2833498"/>
                </a:cubicBezTo>
                <a:cubicBezTo>
                  <a:pt x="7264790" y="2835679"/>
                  <a:pt x="7262609" y="2837453"/>
                  <a:pt x="7260525" y="2838821"/>
                </a:cubicBezTo>
                <a:cubicBezTo>
                  <a:pt x="7258442" y="2840188"/>
                  <a:pt x="7256407" y="2841165"/>
                  <a:pt x="7254421" y="2841751"/>
                </a:cubicBezTo>
                <a:cubicBezTo>
                  <a:pt x="7252435" y="2842337"/>
                  <a:pt x="7250368" y="2842630"/>
                  <a:pt x="7248219" y="2842630"/>
                </a:cubicBezTo>
                <a:cubicBezTo>
                  <a:pt x="7243986" y="2842630"/>
                  <a:pt x="7240470" y="2841637"/>
                  <a:pt x="7237671" y="2839651"/>
                </a:cubicBezTo>
                <a:cubicBezTo>
                  <a:pt x="7234871" y="2837665"/>
                  <a:pt x="7232624" y="2835028"/>
                  <a:pt x="7230932" y="2831740"/>
                </a:cubicBezTo>
                <a:cubicBezTo>
                  <a:pt x="7229238" y="2828451"/>
                  <a:pt x="7228050" y="2824691"/>
                  <a:pt x="7227367" y="2820459"/>
                </a:cubicBezTo>
                <a:cubicBezTo>
                  <a:pt x="7226683" y="2816227"/>
                  <a:pt x="7226341" y="2811897"/>
                  <a:pt x="7226341" y="2807469"/>
                </a:cubicBezTo>
                <a:cubicBezTo>
                  <a:pt x="7226341" y="2803302"/>
                  <a:pt x="7226748" y="2799200"/>
                  <a:pt x="7227562" y="2795163"/>
                </a:cubicBezTo>
                <a:cubicBezTo>
                  <a:pt x="7228376" y="2791126"/>
                  <a:pt x="7229678" y="2787512"/>
                  <a:pt x="7231469" y="2784322"/>
                </a:cubicBezTo>
                <a:cubicBezTo>
                  <a:pt x="7233260" y="2781131"/>
                  <a:pt x="7235587" y="2778559"/>
                  <a:pt x="7238452" y="2776606"/>
                </a:cubicBezTo>
                <a:cubicBezTo>
                  <a:pt x="7241317" y="2774653"/>
                  <a:pt x="7244800" y="2773676"/>
                  <a:pt x="7248902" y="2773676"/>
                </a:cubicBezTo>
                <a:close/>
                <a:moveTo>
                  <a:pt x="6857510" y="2773676"/>
                </a:moveTo>
                <a:cubicBezTo>
                  <a:pt x="6861702" y="2773676"/>
                  <a:pt x="6865208" y="2774653"/>
                  <a:pt x="6868024" y="2776606"/>
                </a:cubicBezTo>
                <a:cubicBezTo>
                  <a:pt x="6870842" y="2778559"/>
                  <a:pt x="6873086" y="2781164"/>
                  <a:pt x="6874756" y="2784419"/>
                </a:cubicBezTo>
                <a:cubicBezTo>
                  <a:pt x="6876426" y="2787675"/>
                  <a:pt x="6877606" y="2791403"/>
                  <a:pt x="6878294" y="2795602"/>
                </a:cubicBezTo>
                <a:cubicBezTo>
                  <a:pt x="6878982" y="2799802"/>
                  <a:pt x="6879325" y="2804148"/>
                  <a:pt x="6879325" y="2808641"/>
                </a:cubicBezTo>
                <a:cubicBezTo>
                  <a:pt x="6879325" y="2812743"/>
                  <a:pt x="6878900" y="2816813"/>
                  <a:pt x="6878048" y="2820850"/>
                </a:cubicBezTo>
                <a:cubicBezTo>
                  <a:pt x="6877196" y="2824887"/>
                  <a:pt x="6875870" y="2828533"/>
                  <a:pt x="6874068" y="2831788"/>
                </a:cubicBezTo>
                <a:cubicBezTo>
                  <a:pt x="6872266" y="2835044"/>
                  <a:pt x="6869907" y="2837649"/>
                  <a:pt x="6866992" y="2839602"/>
                </a:cubicBezTo>
                <a:cubicBezTo>
                  <a:pt x="6864078" y="2841555"/>
                  <a:pt x="6860588" y="2842532"/>
                  <a:pt x="6856527" y="2842532"/>
                </a:cubicBezTo>
                <a:cubicBezTo>
                  <a:pt x="6852138" y="2842532"/>
                  <a:pt x="6847946" y="2841100"/>
                  <a:pt x="6843950" y="2838235"/>
                </a:cubicBezTo>
                <a:cubicBezTo>
                  <a:pt x="6839953" y="2835370"/>
                  <a:pt x="6835728" y="2831235"/>
                  <a:pt x="6831272" y="2825831"/>
                </a:cubicBezTo>
                <a:lnTo>
                  <a:pt x="6831272" y="2790865"/>
                </a:lnTo>
                <a:cubicBezTo>
                  <a:pt x="6833827" y="2787675"/>
                  <a:pt x="6836251" y="2784989"/>
                  <a:pt x="6838544" y="2782808"/>
                </a:cubicBezTo>
                <a:cubicBezTo>
                  <a:pt x="6840838" y="2780626"/>
                  <a:pt x="6843032" y="2778868"/>
                  <a:pt x="6845128" y="2777534"/>
                </a:cubicBezTo>
                <a:cubicBezTo>
                  <a:pt x="6847225" y="2776199"/>
                  <a:pt x="6849288" y="2775222"/>
                  <a:pt x="6851319" y="2774604"/>
                </a:cubicBezTo>
                <a:cubicBezTo>
                  <a:pt x="6853350" y="2773985"/>
                  <a:pt x="6855414" y="2773676"/>
                  <a:pt x="6857510" y="2773676"/>
                </a:cubicBezTo>
                <a:close/>
                <a:moveTo>
                  <a:pt x="4877178" y="2773676"/>
                </a:moveTo>
                <a:cubicBezTo>
                  <a:pt x="4881606" y="2773676"/>
                  <a:pt x="4885854" y="2775092"/>
                  <a:pt x="4889924" y="2777924"/>
                </a:cubicBezTo>
                <a:cubicBezTo>
                  <a:pt x="4893993" y="2780757"/>
                  <a:pt x="4898209" y="2784875"/>
                  <a:pt x="4902572" y="2790279"/>
                </a:cubicBezTo>
                <a:lnTo>
                  <a:pt x="4902572" y="2825440"/>
                </a:lnTo>
                <a:cubicBezTo>
                  <a:pt x="4900032" y="2828631"/>
                  <a:pt x="4897623" y="2831316"/>
                  <a:pt x="4895344" y="2833498"/>
                </a:cubicBezTo>
                <a:cubicBezTo>
                  <a:pt x="4893065" y="2835679"/>
                  <a:pt x="4890884" y="2837453"/>
                  <a:pt x="4888801" y="2838821"/>
                </a:cubicBezTo>
                <a:cubicBezTo>
                  <a:pt x="4886717" y="2840188"/>
                  <a:pt x="4884682" y="2841165"/>
                  <a:pt x="4882696" y="2841751"/>
                </a:cubicBezTo>
                <a:cubicBezTo>
                  <a:pt x="4880710" y="2842337"/>
                  <a:pt x="4878643" y="2842630"/>
                  <a:pt x="4876494" y="2842630"/>
                </a:cubicBezTo>
                <a:cubicBezTo>
                  <a:pt x="4872262" y="2842630"/>
                  <a:pt x="4868746" y="2841637"/>
                  <a:pt x="4865946" y="2839651"/>
                </a:cubicBezTo>
                <a:cubicBezTo>
                  <a:pt x="4863146" y="2837665"/>
                  <a:pt x="4860900" y="2835028"/>
                  <a:pt x="4859207" y="2831740"/>
                </a:cubicBezTo>
                <a:cubicBezTo>
                  <a:pt x="4857514" y="2828451"/>
                  <a:pt x="4856326" y="2824691"/>
                  <a:pt x="4855642" y="2820459"/>
                </a:cubicBezTo>
                <a:cubicBezTo>
                  <a:pt x="4854959" y="2816227"/>
                  <a:pt x="4854617" y="2811897"/>
                  <a:pt x="4854617" y="2807469"/>
                </a:cubicBezTo>
                <a:cubicBezTo>
                  <a:pt x="4854617" y="2803302"/>
                  <a:pt x="4855024" y="2799200"/>
                  <a:pt x="4855838" y="2795163"/>
                </a:cubicBezTo>
                <a:cubicBezTo>
                  <a:pt x="4856651" y="2791126"/>
                  <a:pt x="4857954" y="2787512"/>
                  <a:pt x="4859744" y="2784322"/>
                </a:cubicBezTo>
                <a:cubicBezTo>
                  <a:pt x="4861535" y="2781131"/>
                  <a:pt x="4863863" y="2778559"/>
                  <a:pt x="4866728" y="2776606"/>
                </a:cubicBezTo>
                <a:cubicBezTo>
                  <a:pt x="4869592" y="2774653"/>
                  <a:pt x="4873076" y="2773676"/>
                  <a:pt x="4877178" y="2773676"/>
                </a:cubicBezTo>
                <a:close/>
                <a:moveTo>
                  <a:pt x="4486653" y="2773676"/>
                </a:moveTo>
                <a:cubicBezTo>
                  <a:pt x="4491081" y="2773676"/>
                  <a:pt x="4495329" y="2775092"/>
                  <a:pt x="4499399" y="2777924"/>
                </a:cubicBezTo>
                <a:cubicBezTo>
                  <a:pt x="4503468" y="2780757"/>
                  <a:pt x="4507684" y="2784875"/>
                  <a:pt x="4512047" y="2790279"/>
                </a:cubicBezTo>
                <a:lnTo>
                  <a:pt x="4512047" y="2825440"/>
                </a:lnTo>
                <a:cubicBezTo>
                  <a:pt x="4509507" y="2828631"/>
                  <a:pt x="4507098" y="2831316"/>
                  <a:pt x="4504819" y="2833498"/>
                </a:cubicBezTo>
                <a:cubicBezTo>
                  <a:pt x="4502540" y="2835679"/>
                  <a:pt x="4500359" y="2837453"/>
                  <a:pt x="4498276" y="2838821"/>
                </a:cubicBezTo>
                <a:cubicBezTo>
                  <a:pt x="4496192" y="2840188"/>
                  <a:pt x="4494157" y="2841165"/>
                  <a:pt x="4492171" y="2841751"/>
                </a:cubicBezTo>
                <a:cubicBezTo>
                  <a:pt x="4490185" y="2842337"/>
                  <a:pt x="4488118" y="2842630"/>
                  <a:pt x="4485969" y="2842630"/>
                </a:cubicBezTo>
                <a:cubicBezTo>
                  <a:pt x="4481737" y="2842630"/>
                  <a:pt x="4478221" y="2841637"/>
                  <a:pt x="4475421" y="2839651"/>
                </a:cubicBezTo>
                <a:cubicBezTo>
                  <a:pt x="4472621" y="2837665"/>
                  <a:pt x="4470375" y="2835028"/>
                  <a:pt x="4468682" y="2831740"/>
                </a:cubicBezTo>
                <a:cubicBezTo>
                  <a:pt x="4466989" y="2828451"/>
                  <a:pt x="4465801" y="2824691"/>
                  <a:pt x="4465117" y="2820459"/>
                </a:cubicBezTo>
                <a:cubicBezTo>
                  <a:pt x="4464434" y="2816227"/>
                  <a:pt x="4464092" y="2811897"/>
                  <a:pt x="4464092" y="2807469"/>
                </a:cubicBezTo>
                <a:cubicBezTo>
                  <a:pt x="4464092" y="2803302"/>
                  <a:pt x="4464499" y="2799200"/>
                  <a:pt x="4465313" y="2795163"/>
                </a:cubicBezTo>
                <a:cubicBezTo>
                  <a:pt x="4466126" y="2791126"/>
                  <a:pt x="4467429" y="2787512"/>
                  <a:pt x="4469219" y="2784322"/>
                </a:cubicBezTo>
                <a:cubicBezTo>
                  <a:pt x="4471010" y="2781131"/>
                  <a:pt x="4473338" y="2778559"/>
                  <a:pt x="4476203" y="2776606"/>
                </a:cubicBezTo>
                <a:cubicBezTo>
                  <a:pt x="4479067" y="2774653"/>
                  <a:pt x="4482551" y="2773676"/>
                  <a:pt x="4486653" y="2773676"/>
                </a:cubicBezTo>
                <a:close/>
                <a:moveTo>
                  <a:pt x="2142636" y="2773676"/>
                </a:moveTo>
                <a:cubicBezTo>
                  <a:pt x="2146828" y="2773676"/>
                  <a:pt x="2150333" y="2774653"/>
                  <a:pt x="2153151" y="2776606"/>
                </a:cubicBezTo>
                <a:cubicBezTo>
                  <a:pt x="2155968" y="2778559"/>
                  <a:pt x="2158212" y="2781164"/>
                  <a:pt x="2159882" y="2784419"/>
                </a:cubicBezTo>
                <a:cubicBezTo>
                  <a:pt x="2161552" y="2787675"/>
                  <a:pt x="2162732" y="2791403"/>
                  <a:pt x="2163419" y="2795602"/>
                </a:cubicBezTo>
                <a:cubicBezTo>
                  <a:pt x="2164107" y="2799802"/>
                  <a:pt x="2164451" y="2804148"/>
                  <a:pt x="2164451" y="2808641"/>
                </a:cubicBezTo>
                <a:cubicBezTo>
                  <a:pt x="2164451" y="2812743"/>
                  <a:pt x="2164025" y="2816813"/>
                  <a:pt x="2163173" y="2820850"/>
                </a:cubicBezTo>
                <a:cubicBezTo>
                  <a:pt x="2162322" y="2824887"/>
                  <a:pt x="2160995" y="2828533"/>
                  <a:pt x="2159193" y="2831788"/>
                </a:cubicBezTo>
                <a:cubicBezTo>
                  <a:pt x="2157392" y="2835044"/>
                  <a:pt x="2155033" y="2837649"/>
                  <a:pt x="2152118" y="2839602"/>
                </a:cubicBezTo>
                <a:cubicBezTo>
                  <a:pt x="2149203" y="2841555"/>
                  <a:pt x="2145715" y="2842532"/>
                  <a:pt x="2141653" y="2842532"/>
                </a:cubicBezTo>
                <a:cubicBezTo>
                  <a:pt x="2137264" y="2842532"/>
                  <a:pt x="2133072" y="2841100"/>
                  <a:pt x="2129075" y="2838235"/>
                </a:cubicBezTo>
                <a:cubicBezTo>
                  <a:pt x="2125079" y="2835370"/>
                  <a:pt x="2120853" y="2831235"/>
                  <a:pt x="2116398" y="2825831"/>
                </a:cubicBezTo>
                <a:lnTo>
                  <a:pt x="2116398" y="2790865"/>
                </a:lnTo>
                <a:cubicBezTo>
                  <a:pt x="2118953" y="2787675"/>
                  <a:pt x="2121377" y="2784989"/>
                  <a:pt x="2123670" y="2782808"/>
                </a:cubicBezTo>
                <a:cubicBezTo>
                  <a:pt x="2125963" y="2780626"/>
                  <a:pt x="2128158" y="2778868"/>
                  <a:pt x="2130254" y="2777534"/>
                </a:cubicBezTo>
                <a:cubicBezTo>
                  <a:pt x="2132350" y="2776199"/>
                  <a:pt x="2134414" y="2775222"/>
                  <a:pt x="2136444" y="2774604"/>
                </a:cubicBezTo>
                <a:cubicBezTo>
                  <a:pt x="2138475" y="2773985"/>
                  <a:pt x="2140539" y="2773676"/>
                  <a:pt x="2142636" y="2773676"/>
                </a:cubicBezTo>
                <a:close/>
                <a:moveTo>
                  <a:pt x="7424700" y="2773285"/>
                </a:moveTo>
                <a:cubicBezTo>
                  <a:pt x="7429891" y="2773285"/>
                  <a:pt x="7434228" y="2774213"/>
                  <a:pt x="7437710" y="2776069"/>
                </a:cubicBezTo>
                <a:cubicBezTo>
                  <a:pt x="7441191" y="2777924"/>
                  <a:pt x="7443950" y="2780447"/>
                  <a:pt x="7445988" y="2783638"/>
                </a:cubicBezTo>
                <a:cubicBezTo>
                  <a:pt x="7448024" y="2786828"/>
                  <a:pt x="7449486" y="2790540"/>
                  <a:pt x="7450374" y="2794772"/>
                </a:cubicBezTo>
                <a:cubicBezTo>
                  <a:pt x="7451260" y="2799004"/>
                  <a:pt x="7451704" y="2803497"/>
                  <a:pt x="7451704" y="2808250"/>
                </a:cubicBezTo>
                <a:cubicBezTo>
                  <a:pt x="7451704" y="2813329"/>
                  <a:pt x="7451178" y="2817985"/>
                  <a:pt x="7450127" y="2822217"/>
                </a:cubicBezTo>
                <a:cubicBezTo>
                  <a:pt x="7449076" y="2826449"/>
                  <a:pt x="7447433" y="2830096"/>
                  <a:pt x="7445200" y="2833156"/>
                </a:cubicBezTo>
                <a:cubicBezTo>
                  <a:pt x="7442966" y="2836216"/>
                  <a:pt x="7440108" y="2838593"/>
                  <a:pt x="7436626" y="2840286"/>
                </a:cubicBezTo>
                <a:cubicBezTo>
                  <a:pt x="7433144" y="2841979"/>
                  <a:pt x="7429038" y="2842825"/>
                  <a:pt x="7424307" y="2842825"/>
                </a:cubicBezTo>
                <a:cubicBezTo>
                  <a:pt x="7419116" y="2842825"/>
                  <a:pt x="7414780" y="2841897"/>
                  <a:pt x="7411298" y="2840042"/>
                </a:cubicBezTo>
                <a:cubicBezTo>
                  <a:pt x="7407816" y="2838186"/>
                  <a:pt x="7405040" y="2835679"/>
                  <a:pt x="7402970" y="2832521"/>
                </a:cubicBezTo>
                <a:cubicBezTo>
                  <a:pt x="7400902" y="2829363"/>
                  <a:pt x="7399423" y="2825668"/>
                  <a:pt x="7398536" y="2821436"/>
                </a:cubicBezTo>
                <a:cubicBezTo>
                  <a:pt x="7397649" y="2817203"/>
                  <a:pt x="7397205" y="2812678"/>
                  <a:pt x="7397205" y="2807860"/>
                </a:cubicBezTo>
                <a:cubicBezTo>
                  <a:pt x="7397205" y="2802846"/>
                  <a:pt x="7397748" y="2798223"/>
                  <a:pt x="7398832" y="2793991"/>
                </a:cubicBezTo>
                <a:cubicBezTo>
                  <a:pt x="7399915" y="2789758"/>
                  <a:pt x="7401574" y="2786096"/>
                  <a:pt x="7403808" y="2783003"/>
                </a:cubicBezTo>
                <a:cubicBezTo>
                  <a:pt x="7406042" y="2779910"/>
                  <a:pt x="7408883" y="2777517"/>
                  <a:pt x="7412332" y="2775825"/>
                </a:cubicBezTo>
                <a:cubicBezTo>
                  <a:pt x="7415782" y="2774132"/>
                  <a:pt x="7419904" y="2773285"/>
                  <a:pt x="7424700" y="2773285"/>
                </a:cubicBezTo>
                <a:close/>
                <a:moveTo>
                  <a:pt x="6748426" y="2773285"/>
                </a:moveTo>
                <a:cubicBezTo>
                  <a:pt x="6753616" y="2773285"/>
                  <a:pt x="6757952" y="2774213"/>
                  <a:pt x="6761434" y="2776069"/>
                </a:cubicBezTo>
                <a:cubicBezTo>
                  <a:pt x="6764916" y="2777924"/>
                  <a:pt x="6767676" y="2780447"/>
                  <a:pt x="6769712" y="2783638"/>
                </a:cubicBezTo>
                <a:cubicBezTo>
                  <a:pt x="6771750" y="2786828"/>
                  <a:pt x="6773212" y="2790540"/>
                  <a:pt x="6774098" y="2794772"/>
                </a:cubicBezTo>
                <a:cubicBezTo>
                  <a:pt x="6774986" y="2799004"/>
                  <a:pt x="6775429" y="2803497"/>
                  <a:pt x="6775429" y="2808250"/>
                </a:cubicBezTo>
                <a:cubicBezTo>
                  <a:pt x="6775429" y="2813329"/>
                  <a:pt x="6774904" y="2817985"/>
                  <a:pt x="6773852" y="2822217"/>
                </a:cubicBezTo>
                <a:cubicBezTo>
                  <a:pt x="6772801" y="2826449"/>
                  <a:pt x="6771158" y="2830096"/>
                  <a:pt x="6768924" y="2833156"/>
                </a:cubicBezTo>
                <a:cubicBezTo>
                  <a:pt x="6766691" y="2836216"/>
                  <a:pt x="6763833" y="2838593"/>
                  <a:pt x="6760351" y="2840286"/>
                </a:cubicBezTo>
                <a:cubicBezTo>
                  <a:pt x="6756868" y="2841979"/>
                  <a:pt x="6752762" y="2842825"/>
                  <a:pt x="6748032" y="2842825"/>
                </a:cubicBezTo>
                <a:cubicBezTo>
                  <a:pt x="6742841" y="2842825"/>
                  <a:pt x="6738505" y="2841897"/>
                  <a:pt x="6735023" y="2840042"/>
                </a:cubicBezTo>
                <a:cubicBezTo>
                  <a:pt x="6731541" y="2838186"/>
                  <a:pt x="6728765" y="2835679"/>
                  <a:pt x="6726696" y="2832521"/>
                </a:cubicBezTo>
                <a:cubicBezTo>
                  <a:pt x="6724627" y="2829363"/>
                  <a:pt x="6723148" y="2825668"/>
                  <a:pt x="6722261" y="2821436"/>
                </a:cubicBezTo>
                <a:cubicBezTo>
                  <a:pt x="6721374" y="2817203"/>
                  <a:pt x="6720930" y="2812678"/>
                  <a:pt x="6720930" y="2807860"/>
                </a:cubicBezTo>
                <a:cubicBezTo>
                  <a:pt x="6720930" y="2802846"/>
                  <a:pt x="6721473" y="2798223"/>
                  <a:pt x="6722557" y="2793991"/>
                </a:cubicBezTo>
                <a:cubicBezTo>
                  <a:pt x="6723641" y="2789758"/>
                  <a:pt x="6725299" y="2786096"/>
                  <a:pt x="6727533" y="2783003"/>
                </a:cubicBezTo>
                <a:cubicBezTo>
                  <a:pt x="6729767" y="2779910"/>
                  <a:pt x="6732608" y="2777517"/>
                  <a:pt x="6736058" y="2775825"/>
                </a:cubicBezTo>
                <a:cubicBezTo>
                  <a:pt x="6739507" y="2774132"/>
                  <a:pt x="6743630" y="2773285"/>
                  <a:pt x="6748426" y="2773285"/>
                </a:cubicBezTo>
                <a:close/>
                <a:moveTo>
                  <a:pt x="3690901" y="2773285"/>
                </a:moveTo>
                <a:cubicBezTo>
                  <a:pt x="3696092" y="2773285"/>
                  <a:pt x="3700428" y="2774213"/>
                  <a:pt x="3703910" y="2776069"/>
                </a:cubicBezTo>
                <a:cubicBezTo>
                  <a:pt x="3707392" y="2777924"/>
                  <a:pt x="3710151" y="2780447"/>
                  <a:pt x="3712188" y="2783638"/>
                </a:cubicBezTo>
                <a:cubicBezTo>
                  <a:pt x="3714225" y="2786828"/>
                  <a:pt x="3715687" y="2790540"/>
                  <a:pt x="3716574" y="2794772"/>
                </a:cubicBezTo>
                <a:cubicBezTo>
                  <a:pt x="3717461" y="2799004"/>
                  <a:pt x="3717905" y="2803497"/>
                  <a:pt x="3717905" y="2808250"/>
                </a:cubicBezTo>
                <a:cubicBezTo>
                  <a:pt x="3717905" y="2813329"/>
                  <a:pt x="3717379" y="2817985"/>
                  <a:pt x="3716327" y="2822217"/>
                </a:cubicBezTo>
                <a:cubicBezTo>
                  <a:pt x="3715276" y="2826449"/>
                  <a:pt x="3713633" y="2830096"/>
                  <a:pt x="3711400" y="2833156"/>
                </a:cubicBezTo>
                <a:cubicBezTo>
                  <a:pt x="3709166" y="2836216"/>
                  <a:pt x="3706308" y="2838593"/>
                  <a:pt x="3702827" y="2840286"/>
                </a:cubicBezTo>
                <a:cubicBezTo>
                  <a:pt x="3699344" y="2841979"/>
                  <a:pt x="3695238" y="2842825"/>
                  <a:pt x="3690507" y="2842825"/>
                </a:cubicBezTo>
                <a:cubicBezTo>
                  <a:pt x="3685316" y="2842825"/>
                  <a:pt x="3680980" y="2841897"/>
                  <a:pt x="3677498" y="2840042"/>
                </a:cubicBezTo>
                <a:cubicBezTo>
                  <a:pt x="3674016" y="2838186"/>
                  <a:pt x="3671241" y="2835679"/>
                  <a:pt x="3669171" y="2832521"/>
                </a:cubicBezTo>
                <a:cubicBezTo>
                  <a:pt x="3667102" y="2829363"/>
                  <a:pt x="3665624" y="2825668"/>
                  <a:pt x="3664736" y="2821436"/>
                </a:cubicBezTo>
                <a:cubicBezTo>
                  <a:pt x="3663849" y="2817203"/>
                  <a:pt x="3663406" y="2812678"/>
                  <a:pt x="3663406" y="2807860"/>
                </a:cubicBezTo>
                <a:cubicBezTo>
                  <a:pt x="3663406" y="2802846"/>
                  <a:pt x="3663948" y="2798223"/>
                  <a:pt x="3665032" y="2793991"/>
                </a:cubicBezTo>
                <a:cubicBezTo>
                  <a:pt x="3666116" y="2789758"/>
                  <a:pt x="3667775" y="2786096"/>
                  <a:pt x="3670008" y="2783003"/>
                </a:cubicBezTo>
                <a:cubicBezTo>
                  <a:pt x="3672242" y="2779910"/>
                  <a:pt x="3675083" y="2777517"/>
                  <a:pt x="3678533" y="2775825"/>
                </a:cubicBezTo>
                <a:cubicBezTo>
                  <a:pt x="3681982" y="2774132"/>
                  <a:pt x="3686105" y="2773285"/>
                  <a:pt x="3690901" y="2773285"/>
                </a:cubicBezTo>
                <a:close/>
                <a:moveTo>
                  <a:pt x="7155464" y="2772406"/>
                </a:moveTo>
                <a:cubicBezTo>
                  <a:pt x="7163260" y="2772406"/>
                  <a:pt x="7169140" y="2774815"/>
                  <a:pt x="7173102" y="2779634"/>
                </a:cubicBezTo>
                <a:cubicBezTo>
                  <a:pt x="7177065" y="2784452"/>
                  <a:pt x="7178949" y="2791093"/>
                  <a:pt x="7178754" y="2799558"/>
                </a:cubicBezTo>
                <a:lnTo>
                  <a:pt x="7130798" y="2799558"/>
                </a:lnTo>
                <a:cubicBezTo>
                  <a:pt x="7130930" y="2795977"/>
                  <a:pt x="7131552" y="2792542"/>
                  <a:pt x="7132666" y="2789254"/>
                </a:cubicBezTo>
                <a:cubicBezTo>
                  <a:pt x="7133779" y="2785966"/>
                  <a:pt x="7135352" y="2783085"/>
                  <a:pt x="7137382" y="2780610"/>
                </a:cubicBezTo>
                <a:cubicBezTo>
                  <a:pt x="7139414" y="2778136"/>
                  <a:pt x="7141936" y="2776150"/>
                  <a:pt x="7144950" y="2774653"/>
                </a:cubicBezTo>
                <a:cubicBezTo>
                  <a:pt x="7147963" y="2773155"/>
                  <a:pt x="7151468" y="2772406"/>
                  <a:pt x="7155464" y="2772406"/>
                </a:cubicBezTo>
                <a:close/>
                <a:moveTo>
                  <a:pt x="6955439" y="2772406"/>
                </a:moveTo>
                <a:cubicBezTo>
                  <a:pt x="6963235" y="2772406"/>
                  <a:pt x="6969114" y="2774815"/>
                  <a:pt x="6973078" y="2779634"/>
                </a:cubicBezTo>
                <a:cubicBezTo>
                  <a:pt x="6977040" y="2784452"/>
                  <a:pt x="6978924" y="2791093"/>
                  <a:pt x="6978728" y="2799558"/>
                </a:cubicBezTo>
                <a:lnTo>
                  <a:pt x="6930773" y="2799558"/>
                </a:lnTo>
                <a:cubicBezTo>
                  <a:pt x="6930904" y="2795977"/>
                  <a:pt x="6931526" y="2792542"/>
                  <a:pt x="6932640" y="2789254"/>
                </a:cubicBezTo>
                <a:cubicBezTo>
                  <a:pt x="6933754" y="2785966"/>
                  <a:pt x="6935326" y="2783085"/>
                  <a:pt x="6937357" y="2780610"/>
                </a:cubicBezTo>
                <a:cubicBezTo>
                  <a:pt x="6939388" y="2778136"/>
                  <a:pt x="6941911" y="2776150"/>
                  <a:pt x="6944924" y="2774653"/>
                </a:cubicBezTo>
                <a:cubicBezTo>
                  <a:pt x="6947938" y="2773155"/>
                  <a:pt x="6951443" y="2772406"/>
                  <a:pt x="6955439" y="2772406"/>
                </a:cubicBezTo>
                <a:close/>
                <a:moveTo>
                  <a:pt x="6526814" y="2772406"/>
                </a:moveTo>
                <a:cubicBezTo>
                  <a:pt x="6534611" y="2772406"/>
                  <a:pt x="6540490" y="2774815"/>
                  <a:pt x="6544453" y="2779634"/>
                </a:cubicBezTo>
                <a:cubicBezTo>
                  <a:pt x="6548415" y="2784452"/>
                  <a:pt x="6550299" y="2791093"/>
                  <a:pt x="6550104" y="2799558"/>
                </a:cubicBezTo>
                <a:lnTo>
                  <a:pt x="6502148" y="2799558"/>
                </a:lnTo>
                <a:cubicBezTo>
                  <a:pt x="6502280" y="2795977"/>
                  <a:pt x="6502902" y="2792542"/>
                  <a:pt x="6504016" y="2789254"/>
                </a:cubicBezTo>
                <a:cubicBezTo>
                  <a:pt x="6505130" y="2785966"/>
                  <a:pt x="6506702" y="2783085"/>
                  <a:pt x="6508733" y="2780610"/>
                </a:cubicBezTo>
                <a:cubicBezTo>
                  <a:pt x="6510764" y="2778136"/>
                  <a:pt x="6513286" y="2776150"/>
                  <a:pt x="6516300" y="2774653"/>
                </a:cubicBezTo>
                <a:cubicBezTo>
                  <a:pt x="6519314" y="2773155"/>
                  <a:pt x="6522818" y="2772406"/>
                  <a:pt x="6526814" y="2772406"/>
                </a:cubicBezTo>
                <a:close/>
                <a:moveTo>
                  <a:pt x="5964839" y="2772406"/>
                </a:moveTo>
                <a:cubicBezTo>
                  <a:pt x="5972636" y="2772406"/>
                  <a:pt x="5978515" y="2774815"/>
                  <a:pt x="5982478" y="2779634"/>
                </a:cubicBezTo>
                <a:cubicBezTo>
                  <a:pt x="5986441" y="2784452"/>
                  <a:pt x="5988324" y="2791093"/>
                  <a:pt x="5988129" y="2799558"/>
                </a:cubicBezTo>
                <a:lnTo>
                  <a:pt x="5940174" y="2799558"/>
                </a:lnTo>
                <a:cubicBezTo>
                  <a:pt x="5940305" y="2795977"/>
                  <a:pt x="5940927" y="2792542"/>
                  <a:pt x="5942041" y="2789254"/>
                </a:cubicBezTo>
                <a:cubicBezTo>
                  <a:pt x="5943154" y="2785966"/>
                  <a:pt x="5944727" y="2783085"/>
                  <a:pt x="5946758" y="2780610"/>
                </a:cubicBezTo>
                <a:cubicBezTo>
                  <a:pt x="5948789" y="2778136"/>
                  <a:pt x="5951311" y="2776150"/>
                  <a:pt x="5954325" y="2774653"/>
                </a:cubicBezTo>
                <a:cubicBezTo>
                  <a:pt x="5957338" y="2773155"/>
                  <a:pt x="5960843" y="2772406"/>
                  <a:pt x="5964839" y="2772406"/>
                </a:cubicBezTo>
                <a:close/>
                <a:moveTo>
                  <a:pt x="5536215" y="2772406"/>
                </a:moveTo>
                <a:cubicBezTo>
                  <a:pt x="5544011" y="2772406"/>
                  <a:pt x="5549890" y="2774815"/>
                  <a:pt x="5553853" y="2779634"/>
                </a:cubicBezTo>
                <a:cubicBezTo>
                  <a:pt x="5557816" y="2784452"/>
                  <a:pt x="5559699" y="2791093"/>
                  <a:pt x="5559504" y="2799558"/>
                </a:cubicBezTo>
                <a:lnTo>
                  <a:pt x="5511549" y="2799558"/>
                </a:lnTo>
                <a:cubicBezTo>
                  <a:pt x="5511680" y="2795977"/>
                  <a:pt x="5512302" y="2792542"/>
                  <a:pt x="5513416" y="2789254"/>
                </a:cubicBezTo>
                <a:cubicBezTo>
                  <a:pt x="5514530" y="2785966"/>
                  <a:pt x="5516102" y="2783085"/>
                  <a:pt x="5518133" y="2780610"/>
                </a:cubicBezTo>
                <a:cubicBezTo>
                  <a:pt x="5520164" y="2778136"/>
                  <a:pt x="5522686" y="2776150"/>
                  <a:pt x="5525700" y="2774653"/>
                </a:cubicBezTo>
                <a:cubicBezTo>
                  <a:pt x="5528714" y="2773155"/>
                  <a:pt x="5532218" y="2772406"/>
                  <a:pt x="5536215" y="2772406"/>
                </a:cubicBezTo>
                <a:close/>
                <a:moveTo>
                  <a:pt x="4393215" y="2772406"/>
                </a:moveTo>
                <a:cubicBezTo>
                  <a:pt x="4401011" y="2772406"/>
                  <a:pt x="4406890" y="2774815"/>
                  <a:pt x="4410853" y="2779634"/>
                </a:cubicBezTo>
                <a:cubicBezTo>
                  <a:pt x="4414816" y="2784452"/>
                  <a:pt x="4416699" y="2791093"/>
                  <a:pt x="4416504" y="2799558"/>
                </a:cubicBezTo>
                <a:lnTo>
                  <a:pt x="4368549" y="2799558"/>
                </a:lnTo>
                <a:cubicBezTo>
                  <a:pt x="4368680" y="2795977"/>
                  <a:pt x="4369302" y="2792542"/>
                  <a:pt x="4370416" y="2789254"/>
                </a:cubicBezTo>
                <a:cubicBezTo>
                  <a:pt x="4371529" y="2785966"/>
                  <a:pt x="4373102" y="2783085"/>
                  <a:pt x="4375133" y="2780610"/>
                </a:cubicBezTo>
                <a:cubicBezTo>
                  <a:pt x="4377164" y="2778136"/>
                  <a:pt x="4379687" y="2776150"/>
                  <a:pt x="4382700" y="2774653"/>
                </a:cubicBezTo>
                <a:cubicBezTo>
                  <a:pt x="4385713" y="2773155"/>
                  <a:pt x="4389218" y="2772406"/>
                  <a:pt x="4393215" y="2772406"/>
                </a:cubicBezTo>
                <a:close/>
                <a:moveTo>
                  <a:pt x="2440590" y="2772406"/>
                </a:moveTo>
                <a:cubicBezTo>
                  <a:pt x="2448386" y="2772406"/>
                  <a:pt x="2454265" y="2774815"/>
                  <a:pt x="2458228" y="2779634"/>
                </a:cubicBezTo>
                <a:cubicBezTo>
                  <a:pt x="2462191" y="2784452"/>
                  <a:pt x="2464074" y="2791093"/>
                  <a:pt x="2463879" y="2799558"/>
                </a:cubicBezTo>
                <a:lnTo>
                  <a:pt x="2415924" y="2799558"/>
                </a:lnTo>
                <a:cubicBezTo>
                  <a:pt x="2416055" y="2795977"/>
                  <a:pt x="2416678" y="2792542"/>
                  <a:pt x="2417791" y="2789254"/>
                </a:cubicBezTo>
                <a:cubicBezTo>
                  <a:pt x="2418905" y="2785966"/>
                  <a:pt x="2420477" y="2783085"/>
                  <a:pt x="2422509" y="2780610"/>
                </a:cubicBezTo>
                <a:cubicBezTo>
                  <a:pt x="2424539" y="2778136"/>
                  <a:pt x="2427062" y="2776150"/>
                  <a:pt x="2430076" y="2774653"/>
                </a:cubicBezTo>
                <a:cubicBezTo>
                  <a:pt x="2433089" y="2773155"/>
                  <a:pt x="2436593" y="2772406"/>
                  <a:pt x="2440590" y="2772406"/>
                </a:cubicBezTo>
                <a:close/>
                <a:moveTo>
                  <a:pt x="5129958" y="2772308"/>
                </a:moveTo>
                <a:cubicBezTo>
                  <a:pt x="5136013" y="2772308"/>
                  <a:pt x="5140685" y="2773985"/>
                  <a:pt x="5143973" y="2777338"/>
                </a:cubicBezTo>
                <a:cubicBezTo>
                  <a:pt x="5147262" y="2780692"/>
                  <a:pt x="5148906" y="2785364"/>
                  <a:pt x="5148906" y="2791354"/>
                </a:cubicBezTo>
                <a:cubicBezTo>
                  <a:pt x="5148906" y="2793893"/>
                  <a:pt x="5148531" y="2796335"/>
                  <a:pt x="5147782" y="2798679"/>
                </a:cubicBezTo>
                <a:cubicBezTo>
                  <a:pt x="5147034" y="2801023"/>
                  <a:pt x="5145894" y="2803090"/>
                  <a:pt x="5144364" y="2804881"/>
                </a:cubicBezTo>
                <a:cubicBezTo>
                  <a:pt x="5142834" y="2806672"/>
                  <a:pt x="5140897" y="2808071"/>
                  <a:pt x="5138553" y="2809081"/>
                </a:cubicBezTo>
                <a:cubicBezTo>
                  <a:pt x="5136209" y="2810090"/>
                  <a:pt x="5133442" y="2810594"/>
                  <a:pt x="5130251" y="2810594"/>
                </a:cubicBezTo>
                <a:cubicBezTo>
                  <a:pt x="5124326" y="2810594"/>
                  <a:pt x="5119719" y="2808934"/>
                  <a:pt x="5116431" y="2805613"/>
                </a:cubicBezTo>
                <a:cubicBezTo>
                  <a:pt x="5113143" y="2802293"/>
                  <a:pt x="5111499" y="2797735"/>
                  <a:pt x="5111499" y="2791940"/>
                </a:cubicBezTo>
                <a:cubicBezTo>
                  <a:pt x="5111499" y="2789335"/>
                  <a:pt x="5111873" y="2786845"/>
                  <a:pt x="5112622" y="2784468"/>
                </a:cubicBezTo>
                <a:cubicBezTo>
                  <a:pt x="5113371" y="2782092"/>
                  <a:pt x="5114510" y="2779992"/>
                  <a:pt x="5116040" y="2778169"/>
                </a:cubicBezTo>
                <a:cubicBezTo>
                  <a:pt x="5117570" y="2776345"/>
                  <a:pt x="5119491" y="2774913"/>
                  <a:pt x="5121803" y="2773871"/>
                </a:cubicBezTo>
                <a:cubicBezTo>
                  <a:pt x="5124114" y="2772829"/>
                  <a:pt x="5126833" y="2772308"/>
                  <a:pt x="5129958" y="2772308"/>
                </a:cubicBezTo>
                <a:close/>
                <a:moveTo>
                  <a:pt x="1693661" y="2768820"/>
                </a:moveTo>
                <a:cubicBezTo>
                  <a:pt x="1697382" y="2768820"/>
                  <a:pt x="1700489" y="2769732"/>
                  <a:pt x="1702981" y="2771555"/>
                </a:cubicBezTo>
                <a:cubicBezTo>
                  <a:pt x="1705475" y="2773378"/>
                  <a:pt x="1707484" y="2775815"/>
                  <a:pt x="1709009" y="2778866"/>
                </a:cubicBezTo>
                <a:cubicBezTo>
                  <a:pt x="1710535" y="2781917"/>
                  <a:pt x="1711614" y="2785396"/>
                  <a:pt x="1712246" y="2789303"/>
                </a:cubicBezTo>
                <a:cubicBezTo>
                  <a:pt x="1712878" y="2793210"/>
                  <a:pt x="1713195" y="2797284"/>
                  <a:pt x="1713195" y="2801525"/>
                </a:cubicBezTo>
                <a:cubicBezTo>
                  <a:pt x="1713195" y="2805320"/>
                  <a:pt x="1712804" y="2809116"/>
                  <a:pt x="1712023" y="2812911"/>
                </a:cubicBezTo>
                <a:cubicBezTo>
                  <a:pt x="1711242" y="2816706"/>
                  <a:pt x="1710032" y="2820110"/>
                  <a:pt x="1708395" y="2823124"/>
                </a:cubicBezTo>
                <a:cubicBezTo>
                  <a:pt x="1706758" y="2826138"/>
                  <a:pt x="1704656" y="2828575"/>
                  <a:pt x="1702088" y="2830435"/>
                </a:cubicBezTo>
                <a:cubicBezTo>
                  <a:pt x="1699521" y="2832295"/>
                  <a:pt x="1696414" y="2833226"/>
                  <a:pt x="1692768" y="2833226"/>
                </a:cubicBezTo>
                <a:cubicBezTo>
                  <a:pt x="1688898" y="2833226"/>
                  <a:pt x="1685178" y="2831868"/>
                  <a:pt x="1681606" y="2829151"/>
                </a:cubicBezTo>
                <a:cubicBezTo>
                  <a:pt x="1678034" y="2826435"/>
                  <a:pt x="1674276" y="2822584"/>
                  <a:pt x="1670332" y="2817599"/>
                </a:cubicBezTo>
                <a:lnTo>
                  <a:pt x="1670332" y="2784782"/>
                </a:lnTo>
                <a:cubicBezTo>
                  <a:pt x="1672565" y="2781805"/>
                  <a:pt x="1674685" y="2779313"/>
                  <a:pt x="1676694" y="2777303"/>
                </a:cubicBezTo>
                <a:cubicBezTo>
                  <a:pt x="1678704" y="2775294"/>
                  <a:pt x="1680657" y="2773657"/>
                  <a:pt x="1682554" y="2772392"/>
                </a:cubicBezTo>
                <a:cubicBezTo>
                  <a:pt x="1684452" y="2771127"/>
                  <a:pt x="1686313" y="2770215"/>
                  <a:pt x="1688136" y="2769657"/>
                </a:cubicBezTo>
                <a:cubicBezTo>
                  <a:pt x="1689959" y="2769099"/>
                  <a:pt x="1691801" y="2768820"/>
                  <a:pt x="1693661" y="2768820"/>
                </a:cubicBezTo>
                <a:close/>
                <a:moveTo>
                  <a:pt x="2018609" y="2764983"/>
                </a:moveTo>
                <a:cubicBezTo>
                  <a:pt x="2016525" y="2764983"/>
                  <a:pt x="2014832" y="2765162"/>
                  <a:pt x="2013530" y="2765520"/>
                </a:cubicBezTo>
                <a:cubicBezTo>
                  <a:pt x="2012228" y="2765879"/>
                  <a:pt x="2011186" y="2766497"/>
                  <a:pt x="2010404" y="2767376"/>
                </a:cubicBezTo>
                <a:cubicBezTo>
                  <a:pt x="2009623" y="2768255"/>
                  <a:pt x="2009086" y="2769427"/>
                  <a:pt x="2008793" y="2770892"/>
                </a:cubicBezTo>
                <a:cubicBezTo>
                  <a:pt x="2008500" y="2772357"/>
                  <a:pt x="2008353" y="2774197"/>
                  <a:pt x="2008353" y="2776411"/>
                </a:cubicBezTo>
                <a:cubicBezTo>
                  <a:pt x="2008353" y="2778494"/>
                  <a:pt x="2008500" y="2780252"/>
                  <a:pt x="2008793" y="2781685"/>
                </a:cubicBezTo>
                <a:cubicBezTo>
                  <a:pt x="2009086" y="2783117"/>
                  <a:pt x="2009623" y="2784273"/>
                  <a:pt x="2010404" y="2785152"/>
                </a:cubicBezTo>
                <a:cubicBezTo>
                  <a:pt x="2011186" y="2786031"/>
                  <a:pt x="2012228" y="2786649"/>
                  <a:pt x="2013530" y="2787007"/>
                </a:cubicBezTo>
                <a:cubicBezTo>
                  <a:pt x="2014832" y="2787366"/>
                  <a:pt x="2016525" y="2787545"/>
                  <a:pt x="2018609" y="2787545"/>
                </a:cubicBezTo>
                <a:cubicBezTo>
                  <a:pt x="2020627" y="2787545"/>
                  <a:pt x="2022287" y="2787366"/>
                  <a:pt x="2023590" y="2787007"/>
                </a:cubicBezTo>
                <a:cubicBezTo>
                  <a:pt x="2024892" y="2786649"/>
                  <a:pt x="2025950" y="2786031"/>
                  <a:pt x="2026764" y="2785152"/>
                </a:cubicBezTo>
                <a:cubicBezTo>
                  <a:pt x="2027578" y="2784273"/>
                  <a:pt x="2028132" y="2783117"/>
                  <a:pt x="2028425" y="2781685"/>
                </a:cubicBezTo>
                <a:cubicBezTo>
                  <a:pt x="2028717" y="2780252"/>
                  <a:pt x="2028864" y="2778494"/>
                  <a:pt x="2028864" y="2776411"/>
                </a:cubicBezTo>
                <a:cubicBezTo>
                  <a:pt x="2028864" y="2774197"/>
                  <a:pt x="2028717" y="2772357"/>
                  <a:pt x="2028425" y="2770892"/>
                </a:cubicBezTo>
                <a:cubicBezTo>
                  <a:pt x="2028132" y="2769427"/>
                  <a:pt x="2027578" y="2768255"/>
                  <a:pt x="2026764" y="2767376"/>
                </a:cubicBezTo>
                <a:cubicBezTo>
                  <a:pt x="2025950" y="2766497"/>
                  <a:pt x="2024892" y="2765879"/>
                  <a:pt x="2023590" y="2765520"/>
                </a:cubicBezTo>
                <a:cubicBezTo>
                  <a:pt x="2022287" y="2765162"/>
                  <a:pt x="2020627" y="2764983"/>
                  <a:pt x="2018609" y="2764983"/>
                </a:cubicBezTo>
                <a:close/>
                <a:moveTo>
                  <a:pt x="1810342" y="2764690"/>
                </a:moveTo>
                <a:cubicBezTo>
                  <a:pt x="1817412" y="2764690"/>
                  <a:pt x="1822639" y="2766941"/>
                  <a:pt x="1826025" y="2771443"/>
                </a:cubicBezTo>
                <a:cubicBezTo>
                  <a:pt x="1829411" y="2775945"/>
                  <a:pt x="1830992" y="2782140"/>
                  <a:pt x="1830769" y="2790028"/>
                </a:cubicBezTo>
                <a:lnTo>
                  <a:pt x="1788799" y="2790028"/>
                </a:lnTo>
                <a:cubicBezTo>
                  <a:pt x="1788948" y="2786531"/>
                  <a:pt x="1789487" y="2783238"/>
                  <a:pt x="1790418" y="2780150"/>
                </a:cubicBezTo>
                <a:cubicBezTo>
                  <a:pt x="1791348" y="2777062"/>
                  <a:pt x="1792687" y="2774383"/>
                  <a:pt x="1794436" y="2772113"/>
                </a:cubicBezTo>
                <a:cubicBezTo>
                  <a:pt x="1796185" y="2769843"/>
                  <a:pt x="1798380" y="2768039"/>
                  <a:pt x="1801022" y="2766699"/>
                </a:cubicBezTo>
                <a:cubicBezTo>
                  <a:pt x="1803663" y="2765360"/>
                  <a:pt x="1806770" y="2764690"/>
                  <a:pt x="1810342" y="2764690"/>
                </a:cubicBezTo>
                <a:close/>
                <a:moveTo>
                  <a:pt x="8261050" y="2761174"/>
                </a:moveTo>
                <a:cubicBezTo>
                  <a:pt x="8259488" y="2761174"/>
                  <a:pt x="8258185" y="2761223"/>
                  <a:pt x="8257144" y="2761321"/>
                </a:cubicBezTo>
                <a:cubicBezTo>
                  <a:pt x="8256102" y="2761418"/>
                  <a:pt x="8255255" y="2761614"/>
                  <a:pt x="8254604" y="2761907"/>
                </a:cubicBezTo>
                <a:cubicBezTo>
                  <a:pt x="8253953" y="2762200"/>
                  <a:pt x="8253514" y="2762525"/>
                  <a:pt x="8253286" y="2762883"/>
                </a:cubicBezTo>
                <a:cubicBezTo>
                  <a:pt x="8253058" y="2763241"/>
                  <a:pt x="8252944" y="2763681"/>
                  <a:pt x="8252944" y="2764202"/>
                </a:cubicBezTo>
                <a:lnTo>
                  <a:pt x="8252944" y="2817529"/>
                </a:lnTo>
                <a:cubicBezTo>
                  <a:pt x="8252944" y="2823910"/>
                  <a:pt x="8253481" y="2829331"/>
                  <a:pt x="8254555" y="2833791"/>
                </a:cubicBezTo>
                <a:cubicBezTo>
                  <a:pt x="8255630" y="2838251"/>
                  <a:pt x="8257404" y="2842158"/>
                  <a:pt x="8259878" y="2845511"/>
                </a:cubicBezTo>
                <a:cubicBezTo>
                  <a:pt x="8262352" y="2848864"/>
                  <a:pt x="8265592" y="2851517"/>
                  <a:pt x="8269596" y="2853471"/>
                </a:cubicBezTo>
                <a:cubicBezTo>
                  <a:pt x="8273600" y="2855424"/>
                  <a:pt x="8278533" y="2856401"/>
                  <a:pt x="8284393" y="2856401"/>
                </a:cubicBezTo>
                <a:cubicBezTo>
                  <a:pt x="8289406" y="2856401"/>
                  <a:pt x="8294355" y="2855131"/>
                  <a:pt x="8299238" y="2852592"/>
                </a:cubicBezTo>
                <a:cubicBezTo>
                  <a:pt x="8304122" y="2850052"/>
                  <a:pt x="8309070" y="2846016"/>
                  <a:pt x="8314084" y="2840481"/>
                </a:cubicBezTo>
                <a:lnTo>
                  <a:pt x="8314084" y="2852104"/>
                </a:lnTo>
                <a:cubicBezTo>
                  <a:pt x="8314084" y="2852624"/>
                  <a:pt x="8314182" y="2853064"/>
                  <a:pt x="8314377" y="2853422"/>
                </a:cubicBezTo>
                <a:cubicBezTo>
                  <a:pt x="8314572" y="2853780"/>
                  <a:pt x="8314947" y="2854090"/>
                  <a:pt x="8315500" y="2854350"/>
                </a:cubicBezTo>
                <a:cubicBezTo>
                  <a:pt x="8316054" y="2854610"/>
                  <a:pt x="8316802" y="2854806"/>
                  <a:pt x="8317746" y="2854936"/>
                </a:cubicBezTo>
                <a:cubicBezTo>
                  <a:pt x="8318691" y="2855066"/>
                  <a:pt x="8319912" y="2855131"/>
                  <a:pt x="8321410" y="2855131"/>
                </a:cubicBezTo>
                <a:cubicBezTo>
                  <a:pt x="8322776" y="2855131"/>
                  <a:pt x="8323932" y="2855066"/>
                  <a:pt x="8324876" y="2854936"/>
                </a:cubicBezTo>
                <a:cubicBezTo>
                  <a:pt x="8325820" y="2854806"/>
                  <a:pt x="8326586" y="2854610"/>
                  <a:pt x="8327172" y="2854350"/>
                </a:cubicBezTo>
                <a:cubicBezTo>
                  <a:pt x="8327758" y="2854090"/>
                  <a:pt x="8328164" y="2853780"/>
                  <a:pt x="8328392" y="2853422"/>
                </a:cubicBezTo>
                <a:cubicBezTo>
                  <a:pt x="8328620" y="2853064"/>
                  <a:pt x="8328734" y="2852624"/>
                  <a:pt x="8328734" y="2852104"/>
                </a:cubicBezTo>
                <a:lnTo>
                  <a:pt x="8328734" y="2764202"/>
                </a:lnTo>
                <a:cubicBezTo>
                  <a:pt x="8328734" y="2763681"/>
                  <a:pt x="8328588" y="2763241"/>
                  <a:pt x="8328295" y="2762883"/>
                </a:cubicBezTo>
                <a:cubicBezTo>
                  <a:pt x="8328002" y="2762525"/>
                  <a:pt x="8327562" y="2762200"/>
                  <a:pt x="8326976" y="2761907"/>
                </a:cubicBezTo>
                <a:cubicBezTo>
                  <a:pt x="8326390" y="2761614"/>
                  <a:pt x="8325576" y="2761418"/>
                  <a:pt x="8324534" y="2761321"/>
                </a:cubicBezTo>
                <a:cubicBezTo>
                  <a:pt x="8323493" y="2761223"/>
                  <a:pt x="8322190" y="2761174"/>
                  <a:pt x="8320628" y="2761174"/>
                </a:cubicBezTo>
                <a:cubicBezTo>
                  <a:pt x="8319000" y="2761174"/>
                  <a:pt x="8317682" y="2761223"/>
                  <a:pt x="8316672" y="2761321"/>
                </a:cubicBezTo>
                <a:cubicBezTo>
                  <a:pt x="8315663" y="2761418"/>
                  <a:pt x="8314833" y="2761614"/>
                  <a:pt x="8314182" y="2761907"/>
                </a:cubicBezTo>
                <a:cubicBezTo>
                  <a:pt x="8313530" y="2762200"/>
                  <a:pt x="8313091" y="2762525"/>
                  <a:pt x="8312864" y="2762883"/>
                </a:cubicBezTo>
                <a:cubicBezTo>
                  <a:pt x="8312636" y="2763241"/>
                  <a:pt x="8312522" y="2763681"/>
                  <a:pt x="8312522" y="2764202"/>
                </a:cubicBezTo>
                <a:lnTo>
                  <a:pt x="8312522" y="2825635"/>
                </a:lnTo>
                <a:cubicBezTo>
                  <a:pt x="8308028" y="2831170"/>
                  <a:pt x="8303780" y="2835370"/>
                  <a:pt x="8299776" y="2838235"/>
                </a:cubicBezTo>
                <a:cubicBezTo>
                  <a:pt x="8295772" y="2841100"/>
                  <a:pt x="8291750" y="2842532"/>
                  <a:pt x="8287714" y="2842532"/>
                </a:cubicBezTo>
                <a:cubicBezTo>
                  <a:pt x="8284588" y="2842532"/>
                  <a:pt x="8281854" y="2841930"/>
                  <a:pt x="8279510" y="2840725"/>
                </a:cubicBezTo>
                <a:cubicBezTo>
                  <a:pt x="8277166" y="2839521"/>
                  <a:pt x="8275228" y="2837828"/>
                  <a:pt x="8273698" y="2835646"/>
                </a:cubicBezTo>
                <a:cubicBezTo>
                  <a:pt x="8272168" y="2833465"/>
                  <a:pt x="8271028" y="2830828"/>
                  <a:pt x="8270280" y="2827735"/>
                </a:cubicBezTo>
                <a:cubicBezTo>
                  <a:pt x="8269531" y="2824642"/>
                  <a:pt x="8269156" y="2820524"/>
                  <a:pt x="8269156" y="2815380"/>
                </a:cubicBezTo>
                <a:lnTo>
                  <a:pt x="8269156" y="2764202"/>
                </a:lnTo>
                <a:cubicBezTo>
                  <a:pt x="8269156" y="2763681"/>
                  <a:pt x="8269026" y="2763241"/>
                  <a:pt x="8268766" y="2762883"/>
                </a:cubicBezTo>
                <a:cubicBezTo>
                  <a:pt x="8268506" y="2762525"/>
                  <a:pt x="8268066" y="2762200"/>
                  <a:pt x="8267448" y="2761907"/>
                </a:cubicBezTo>
                <a:cubicBezTo>
                  <a:pt x="8266829" y="2761614"/>
                  <a:pt x="8265998" y="2761418"/>
                  <a:pt x="8264957" y="2761321"/>
                </a:cubicBezTo>
                <a:cubicBezTo>
                  <a:pt x="8263915" y="2761223"/>
                  <a:pt x="8262613" y="2761174"/>
                  <a:pt x="8261050" y="2761174"/>
                </a:cubicBezTo>
                <a:close/>
                <a:moveTo>
                  <a:pt x="8128091" y="2761174"/>
                </a:moveTo>
                <a:cubicBezTo>
                  <a:pt x="8126528" y="2761174"/>
                  <a:pt x="8125226" y="2761239"/>
                  <a:pt x="8124184" y="2761370"/>
                </a:cubicBezTo>
                <a:cubicBezTo>
                  <a:pt x="8123142" y="2761500"/>
                  <a:pt x="8122312" y="2761695"/>
                  <a:pt x="8121694" y="2761956"/>
                </a:cubicBezTo>
                <a:cubicBezTo>
                  <a:pt x="8121075" y="2762216"/>
                  <a:pt x="8120652" y="2762542"/>
                  <a:pt x="8120424" y="2762932"/>
                </a:cubicBezTo>
                <a:cubicBezTo>
                  <a:pt x="8120196" y="2763323"/>
                  <a:pt x="8120082" y="2763746"/>
                  <a:pt x="8120082" y="2764202"/>
                </a:cubicBezTo>
                <a:lnTo>
                  <a:pt x="8120082" y="2852104"/>
                </a:lnTo>
                <a:cubicBezTo>
                  <a:pt x="8120082" y="2852624"/>
                  <a:pt x="8120196" y="2853064"/>
                  <a:pt x="8120424" y="2853422"/>
                </a:cubicBezTo>
                <a:cubicBezTo>
                  <a:pt x="8120652" y="2853780"/>
                  <a:pt x="8121075" y="2854090"/>
                  <a:pt x="8121694" y="2854350"/>
                </a:cubicBezTo>
                <a:cubicBezTo>
                  <a:pt x="8122312" y="2854610"/>
                  <a:pt x="8123142" y="2854806"/>
                  <a:pt x="8124184" y="2854936"/>
                </a:cubicBezTo>
                <a:cubicBezTo>
                  <a:pt x="8125226" y="2855066"/>
                  <a:pt x="8126528" y="2855131"/>
                  <a:pt x="8128091" y="2855131"/>
                </a:cubicBezTo>
                <a:cubicBezTo>
                  <a:pt x="8129718" y="2855131"/>
                  <a:pt x="8131054" y="2855066"/>
                  <a:pt x="8132096" y="2854936"/>
                </a:cubicBezTo>
                <a:cubicBezTo>
                  <a:pt x="8133137" y="2854806"/>
                  <a:pt x="8133951" y="2854610"/>
                  <a:pt x="8134537" y="2854350"/>
                </a:cubicBezTo>
                <a:cubicBezTo>
                  <a:pt x="8135123" y="2854090"/>
                  <a:pt x="8135546" y="2853780"/>
                  <a:pt x="8135806" y="2853422"/>
                </a:cubicBezTo>
                <a:cubicBezTo>
                  <a:pt x="8136067" y="2853064"/>
                  <a:pt x="8136198" y="2852624"/>
                  <a:pt x="8136198" y="2852104"/>
                </a:cubicBezTo>
                <a:lnTo>
                  <a:pt x="8136198" y="2764202"/>
                </a:lnTo>
                <a:cubicBezTo>
                  <a:pt x="8136198" y="2763746"/>
                  <a:pt x="8136067" y="2763323"/>
                  <a:pt x="8135806" y="2762932"/>
                </a:cubicBezTo>
                <a:cubicBezTo>
                  <a:pt x="8135546" y="2762542"/>
                  <a:pt x="8135123" y="2762216"/>
                  <a:pt x="8134537" y="2761956"/>
                </a:cubicBezTo>
                <a:cubicBezTo>
                  <a:pt x="8133951" y="2761695"/>
                  <a:pt x="8133137" y="2761500"/>
                  <a:pt x="8132096" y="2761370"/>
                </a:cubicBezTo>
                <a:cubicBezTo>
                  <a:pt x="8131054" y="2761239"/>
                  <a:pt x="8129718" y="2761174"/>
                  <a:pt x="8128091" y="2761174"/>
                </a:cubicBezTo>
                <a:close/>
                <a:moveTo>
                  <a:pt x="5251299" y="2761174"/>
                </a:moveTo>
                <a:cubicBezTo>
                  <a:pt x="5249802" y="2761174"/>
                  <a:pt x="5248532" y="2761207"/>
                  <a:pt x="5247490" y="2761272"/>
                </a:cubicBezTo>
                <a:cubicBezTo>
                  <a:pt x="5246449" y="2761337"/>
                  <a:pt x="5245618" y="2761483"/>
                  <a:pt x="5245000" y="2761711"/>
                </a:cubicBezTo>
                <a:cubicBezTo>
                  <a:pt x="5244381" y="2761939"/>
                  <a:pt x="5243942" y="2762232"/>
                  <a:pt x="5243681" y="2762590"/>
                </a:cubicBezTo>
                <a:cubicBezTo>
                  <a:pt x="5243421" y="2762949"/>
                  <a:pt x="5243290" y="2763421"/>
                  <a:pt x="5243290" y="2764007"/>
                </a:cubicBezTo>
                <a:cubicBezTo>
                  <a:pt x="5243290" y="2764462"/>
                  <a:pt x="5243356" y="2765016"/>
                  <a:pt x="5243486" y="2765667"/>
                </a:cubicBezTo>
                <a:cubicBezTo>
                  <a:pt x="5243616" y="2766318"/>
                  <a:pt x="5243844" y="2767132"/>
                  <a:pt x="5244169" y="2768109"/>
                </a:cubicBezTo>
                <a:lnTo>
                  <a:pt x="5269856" y="2851615"/>
                </a:lnTo>
                <a:cubicBezTo>
                  <a:pt x="5270051" y="2852266"/>
                  <a:pt x="5270344" y="2852820"/>
                  <a:pt x="5270735" y="2853276"/>
                </a:cubicBezTo>
                <a:cubicBezTo>
                  <a:pt x="5271126" y="2853731"/>
                  <a:pt x="5271728" y="2854090"/>
                  <a:pt x="5272542" y="2854350"/>
                </a:cubicBezTo>
                <a:cubicBezTo>
                  <a:pt x="5273356" y="2854610"/>
                  <a:pt x="5274398" y="2854806"/>
                  <a:pt x="5275667" y="2854936"/>
                </a:cubicBezTo>
                <a:cubicBezTo>
                  <a:pt x="5276937" y="2855066"/>
                  <a:pt x="5278581" y="2855131"/>
                  <a:pt x="5280600" y="2855131"/>
                </a:cubicBezTo>
                <a:cubicBezTo>
                  <a:pt x="5282553" y="2855131"/>
                  <a:pt x="5284197" y="2855083"/>
                  <a:pt x="5285532" y="2854985"/>
                </a:cubicBezTo>
                <a:cubicBezTo>
                  <a:pt x="5286867" y="2854887"/>
                  <a:pt x="5287958" y="2854708"/>
                  <a:pt x="5288804" y="2854448"/>
                </a:cubicBezTo>
                <a:cubicBezTo>
                  <a:pt x="5289651" y="2854187"/>
                  <a:pt x="5290285" y="2853829"/>
                  <a:pt x="5290708" y="2853373"/>
                </a:cubicBezTo>
                <a:cubicBezTo>
                  <a:pt x="5291132" y="2852918"/>
                  <a:pt x="5291441" y="2852332"/>
                  <a:pt x="5291636" y="2851615"/>
                </a:cubicBezTo>
                <a:lnTo>
                  <a:pt x="5308728" y="2787838"/>
                </a:lnTo>
                <a:lnTo>
                  <a:pt x="5308924" y="2786959"/>
                </a:lnTo>
                <a:lnTo>
                  <a:pt x="5309119" y="2787838"/>
                </a:lnTo>
                <a:lnTo>
                  <a:pt x="5327578" y="2851615"/>
                </a:lnTo>
                <a:cubicBezTo>
                  <a:pt x="5327774" y="2852266"/>
                  <a:pt x="5328067" y="2852820"/>
                  <a:pt x="5328457" y="2853276"/>
                </a:cubicBezTo>
                <a:cubicBezTo>
                  <a:pt x="5328848" y="2853731"/>
                  <a:pt x="5329450" y="2854090"/>
                  <a:pt x="5330264" y="2854350"/>
                </a:cubicBezTo>
                <a:cubicBezTo>
                  <a:pt x="5331078" y="2854610"/>
                  <a:pt x="5332169" y="2854806"/>
                  <a:pt x="5333536" y="2854936"/>
                </a:cubicBezTo>
                <a:cubicBezTo>
                  <a:pt x="5334903" y="2855066"/>
                  <a:pt x="5336597" y="2855131"/>
                  <a:pt x="5338615" y="2855131"/>
                </a:cubicBezTo>
                <a:cubicBezTo>
                  <a:pt x="5340568" y="2855131"/>
                  <a:pt x="5342196" y="2855083"/>
                  <a:pt x="5343498" y="2854985"/>
                </a:cubicBezTo>
                <a:cubicBezTo>
                  <a:pt x="5344801" y="2854887"/>
                  <a:pt x="5345826" y="2854708"/>
                  <a:pt x="5346575" y="2854448"/>
                </a:cubicBezTo>
                <a:cubicBezTo>
                  <a:pt x="5347324" y="2854187"/>
                  <a:pt x="5347910" y="2853829"/>
                  <a:pt x="5348333" y="2853373"/>
                </a:cubicBezTo>
                <a:cubicBezTo>
                  <a:pt x="5348756" y="2852918"/>
                  <a:pt x="5349065" y="2852332"/>
                  <a:pt x="5349261" y="2851615"/>
                </a:cubicBezTo>
                <a:lnTo>
                  <a:pt x="5375143" y="2768109"/>
                </a:lnTo>
                <a:cubicBezTo>
                  <a:pt x="5375469" y="2767132"/>
                  <a:pt x="5375697" y="2766318"/>
                  <a:pt x="5375827" y="2765667"/>
                </a:cubicBezTo>
                <a:cubicBezTo>
                  <a:pt x="5375957" y="2765016"/>
                  <a:pt x="5376022" y="2764462"/>
                  <a:pt x="5376022" y="2764007"/>
                </a:cubicBezTo>
                <a:cubicBezTo>
                  <a:pt x="5376022" y="2763421"/>
                  <a:pt x="5375908" y="2762965"/>
                  <a:pt x="5375680" y="2762639"/>
                </a:cubicBezTo>
                <a:cubicBezTo>
                  <a:pt x="5375452" y="2762314"/>
                  <a:pt x="5375062" y="2762021"/>
                  <a:pt x="5374508" y="2761760"/>
                </a:cubicBezTo>
                <a:cubicBezTo>
                  <a:pt x="5373955" y="2761500"/>
                  <a:pt x="5373206" y="2761337"/>
                  <a:pt x="5372262" y="2761272"/>
                </a:cubicBezTo>
                <a:cubicBezTo>
                  <a:pt x="5371318" y="2761207"/>
                  <a:pt x="5370064" y="2761174"/>
                  <a:pt x="5368501" y="2761174"/>
                </a:cubicBezTo>
                <a:cubicBezTo>
                  <a:pt x="5366809" y="2761174"/>
                  <a:pt x="5365425" y="2761223"/>
                  <a:pt x="5364350" y="2761321"/>
                </a:cubicBezTo>
                <a:cubicBezTo>
                  <a:pt x="5363276" y="2761418"/>
                  <a:pt x="5362430" y="2761581"/>
                  <a:pt x="5361811" y="2761809"/>
                </a:cubicBezTo>
                <a:cubicBezTo>
                  <a:pt x="5361193" y="2762037"/>
                  <a:pt x="5360737" y="2762363"/>
                  <a:pt x="5360444" y="2762786"/>
                </a:cubicBezTo>
                <a:cubicBezTo>
                  <a:pt x="5360151" y="2763209"/>
                  <a:pt x="5359939" y="2763714"/>
                  <a:pt x="5359809" y="2764300"/>
                </a:cubicBezTo>
                <a:lnTo>
                  <a:pt x="5338908" y="2836770"/>
                </a:lnTo>
                <a:lnTo>
                  <a:pt x="5338810" y="2837649"/>
                </a:lnTo>
                <a:lnTo>
                  <a:pt x="5338615" y="2836770"/>
                </a:lnTo>
                <a:lnTo>
                  <a:pt x="5317616" y="2764104"/>
                </a:lnTo>
                <a:cubicBezTo>
                  <a:pt x="5317486" y="2763583"/>
                  <a:pt x="5317291" y="2763128"/>
                  <a:pt x="5317030" y="2762737"/>
                </a:cubicBezTo>
                <a:cubicBezTo>
                  <a:pt x="5316770" y="2762346"/>
                  <a:pt x="5316346" y="2762037"/>
                  <a:pt x="5315760" y="2761809"/>
                </a:cubicBezTo>
                <a:cubicBezTo>
                  <a:pt x="5315174" y="2761581"/>
                  <a:pt x="5314377" y="2761418"/>
                  <a:pt x="5313367" y="2761321"/>
                </a:cubicBezTo>
                <a:cubicBezTo>
                  <a:pt x="5312358" y="2761223"/>
                  <a:pt x="5311072" y="2761174"/>
                  <a:pt x="5309510" y="2761174"/>
                </a:cubicBezTo>
                <a:cubicBezTo>
                  <a:pt x="5307882" y="2761174"/>
                  <a:pt x="5306563" y="2761223"/>
                  <a:pt x="5305554" y="2761321"/>
                </a:cubicBezTo>
                <a:cubicBezTo>
                  <a:pt x="5304545" y="2761418"/>
                  <a:pt x="5303747" y="2761581"/>
                  <a:pt x="5303161" y="2761809"/>
                </a:cubicBezTo>
                <a:cubicBezTo>
                  <a:pt x="5302575" y="2762037"/>
                  <a:pt x="5302136" y="2762363"/>
                  <a:pt x="5301843" y="2762786"/>
                </a:cubicBezTo>
                <a:cubicBezTo>
                  <a:pt x="5301550" y="2763209"/>
                  <a:pt x="5301338" y="2763714"/>
                  <a:pt x="5301208" y="2764300"/>
                </a:cubicBezTo>
                <a:lnTo>
                  <a:pt x="5281772" y="2836770"/>
                </a:lnTo>
                <a:lnTo>
                  <a:pt x="5281576" y="2837649"/>
                </a:lnTo>
                <a:lnTo>
                  <a:pt x="5281381" y="2836770"/>
                </a:lnTo>
                <a:lnTo>
                  <a:pt x="5260187" y="2764300"/>
                </a:lnTo>
                <a:cubicBezTo>
                  <a:pt x="5259992" y="2763714"/>
                  <a:pt x="5259764" y="2763209"/>
                  <a:pt x="5259503" y="2762786"/>
                </a:cubicBezTo>
                <a:cubicBezTo>
                  <a:pt x="5259243" y="2762363"/>
                  <a:pt x="5258820" y="2762037"/>
                  <a:pt x="5258234" y="2761809"/>
                </a:cubicBezTo>
                <a:cubicBezTo>
                  <a:pt x="5257648" y="2761581"/>
                  <a:pt x="5256801" y="2761418"/>
                  <a:pt x="5255694" y="2761321"/>
                </a:cubicBezTo>
                <a:cubicBezTo>
                  <a:pt x="5254588" y="2761223"/>
                  <a:pt x="5253123" y="2761174"/>
                  <a:pt x="5251299" y="2761174"/>
                </a:cubicBezTo>
                <a:close/>
                <a:moveTo>
                  <a:pt x="4956266" y="2761174"/>
                </a:moveTo>
                <a:cubicBezTo>
                  <a:pt x="4954704" y="2761174"/>
                  <a:pt x="4953401" y="2761239"/>
                  <a:pt x="4952360" y="2761370"/>
                </a:cubicBezTo>
                <a:cubicBezTo>
                  <a:pt x="4951318" y="2761500"/>
                  <a:pt x="4950488" y="2761695"/>
                  <a:pt x="4949869" y="2761956"/>
                </a:cubicBezTo>
                <a:cubicBezTo>
                  <a:pt x="4949250" y="2762216"/>
                  <a:pt x="4948827" y="2762542"/>
                  <a:pt x="4948599" y="2762932"/>
                </a:cubicBezTo>
                <a:cubicBezTo>
                  <a:pt x="4948371" y="2763323"/>
                  <a:pt x="4948257" y="2763746"/>
                  <a:pt x="4948257" y="2764202"/>
                </a:cubicBezTo>
                <a:lnTo>
                  <a:pt x="4948257" y="2852104"/>
                </a:lnTo>
                <a:cubicBezTo>
                  <a:pt x="4948257" y="2852624"/>
                  <a:pt x="4948371" y="2853064"/>
                  <a:pt x="4948599" y="2853422"/>
                </a:cubicBezTo>
                <a:cubicBezTo>
                  <a:pt x="4948827" y="2853780"/>
                  <a:pt x="4949250" y="2854090"/>
                  <a:pt x="4949869" y="2854350"/>
                </a:cubicBezTo>
                <a:cubicBezTo>
                  <a:pt x="4950488" y="2854610"/>
                  <a:pt x="4951318" y="2854806"/>
                  <a:pt x="4952360" y="2854936"/>
                </a:cubicBezTo>
                <a:cubicBezTo>
                  <a:pt x="4953401" y="2855066"/>
                  <a:pt x="4954704" y="2855131"/>
                  <a:pt x="4956266" y="2855131"/>
                </a:cubicBezTo>
                <a:cubicBezTo>
                  <a:pt x="4957894" y="2855131"/>
                  <a:pt x="4959229" y="2855066"/>
                  <a:pt x="4960271" y="2854936"/>
                </a:cubicBezTo>
                <a:cubicBezTo>
                  <a:pt x="4961312" y="2854806"/>
                  <a:pt x="4962126" y="2854610"/>
                  <a:pt x="4962712" y="2854350"/>
                </a:cubicBezTo>
                <a:cubicBezTo>
                  <a:pt x="4963298" y="2854090"/>
                  <a:pt x="4963722" y="2853780"/>
                  <a:pt x="4963982" y="2853422"/>
                </a:cubicBezTo>
                <a:cubicBezTo>
                  <a:pt x="4964243" y="2853064"/>
                  <a:pt x="4964373" y="2852624"/>
                  <a:pt x="4964373" y="2852104"/>
                </a:cubicBezTo>
                <a:lnTo>
                  <a:pt x="4964373" y="2764202"/>
                </a:lnTo>
                <a:cubicBezTo>
                  <a:pt x="4964373" y="2763746"/>
                  <a:pt x="4964243" y="2763323"/>
                  <a:pt x="4963982" y="2762932"/>
                </a:cubicBezTo>
                <a:cubicBezTo>
                  <a:pt x="4963722" y="2762542"/>
                  <a:pt x="4963298" y="2762216"/>
                  <a:pt x="4962712" y="2761956"/>
                </a:cubicBezTo>
                <a:cubicBezTo>
                  <a:pt x="4962126" y="2761695"/>
                  <a:pt x="4961312" y="2761500"/>
                  <a:pt x="4960271" y="2761370"/>
                </a:cubicBezTo>
                <a:cubicBezTo>
                  <a:pt x="4959229" y="2761239"/>
                  <a:pt x="4957894" y="2761174"/>
                  <a:pt x="4956266" y="2761174"/>
                </a:cubicBezTo>
                <a:close/>
                <a:moveTo>
                  <a:pt x="3022691" y="2761174"/>
                </a:moveTo>
                <a:cubicBezTo>
                  <a:pt x="3021129" y="2761174"/>
                  <a:pt x="3019826" y="2761239"/>
                  <a:pt x="3018785" y="2761370"/>
                </a:cubicBezTo>
                <a:cubicBezTo>
                  <a:pt x="3017743" y="2761500"/>
                  <a:pt x="3016913" y="2761695"/>
                  <a:pt x="3016294" y="2761956"/>
                </a:cubicBezTo>
                <a:cubicBezTo>
                  <a:pt x="3015675" y="2762216"/>
                  <a:pt x="3015252" y="2762542"/>
                  <a:pt x="3015025" y="2762932"/>
                </a:cubicBezTo>
                <a:cubicBezTo>
                  <a:pt x="3014797" y="2763323"/>
                  <a:pt x="3014683" y="2763746"/>
                  <a:pt x="3014683" y="2764202"/>
                </a:cubicBezTo>
                <a:lnTo>
                  <a:pt x="3014683" y="2852104"/>
                </a:lnTo>
                <a:cubicBezTo>
                  <a:pt x="3014683" y="2852624"/>
                  <a:pt x="3014797" y="2853064"/>
                  <a:pt x="3015025" y="2853422"/>
                </a:cubicBezTo>
                <a:cubicBezTo>
                  <a:pt x="3015252" y="2853780"/>
                  <a:pt x="3015675" y="2854090"/>
                  <a:pt x="3016294" y="2854350"/>
                </a:cubicBezTo>
                <a:cubicBezTo>
                  <a:pt x="3016913" y="2854610"/>
                  <a:pt x="3017743" y="2854806"/>
                  <a:pt x="3018785" y="2854936"/>
                </a:cubicBezTo>
                <a:cubicBezTo>
                  <a:pt x="3019826" y="2855066"/>
                  <a:pt x="3021129" y="2855131"/>
                  <a:pt x="3022691" y="2855131"/>
                </a:cubicBezTo>
                <a:cubicBezTo>
                  <a:pt x="3024319" y="2855131"/>
                  <a:pt x="3025654" y="2855066"/>
                  <a:pt x="3026696" y="2854936"/>
                </a:cubicBezTo>
                <a:cubicBezTo>
                  <a:pt x="3027738" y="2854806"/>
                  <a:pt x="3028551" y="2854610"/>
                  <a:pt x="3029138" y="2854350"/>
                </a:cubicBezTo>
                <a:cubicBezTo>
                  <a:pt x="3029723" y="2854090"/>
                  <a:pt x="3030147" y="2853780"/>
                  <a:pt x="3030407" y="2853422"/>
                </a:cubicBezTo>
                <a:cubicBezTo>
                  <a:pt x="3030668" y="2853064"/>
                  <a:pt x="3030798" y="2852624"/>
                  <a:pt x="3030798" y="2852104"/>
                </a:cubicBezTo>
                <a:lnTo>
                  <a:pt x="3030798" y="2764202"/>
                </a:lnTo>
                <a:cubicBezTo>
                  <a:pt x="3030798" y="2763746"/>
                  <a:pt x="3030668" y="2763323"/>
                  <a:pt x="3030407" y="2762932"/>
                </a:cubicBezTo>
                <a:cubicBezTo>
                  <a:pt x="3030147" y="2762542"/>
                  <a:pt x="3029723" y="2762216"/>
                  <a:pt x="3029138" y="2761956"/>
                </a:cubicBezTo>
                <a:cubicBezTo>
                  <a:pt x="3028551" y="2761695"/>
                  <a:pt x="3027738" y="2761500"/>
                  <a:pt x="3026696" y="2761370"/>
                </a:cubicBezTo>
                <a:cubicBezTo>
                  <a:pt x="3025654" y="2761239"/>
                  <a:pt x="3024319" y="2761174"/>
                  <a:pt x="3022691" y="2761174"/>
                </a:cubicBezTo>
                <a:close/>
                <a:moveTo>
                  <a:pt x="2765274" y="2761174"/>
                </a:moveTo>
                <a:cubicBezTo>
                  <a:pt x="2763777" y="2761174"/>
                  <a:pt x="2762507" y="2761207"/>
                  <a:pt x="2761465" y="2761272"/>
                </a:cubicBezTo>
                <a:cubicBezTo>
                  <a:pt x="2760424" y="2761337"/>
                  <a:pt x="2759593" y="2761483"/>
                  <a:pt x="2758975" y="2761711"/>
                </a:cubicBezTo>
                <a:cubicBezTo>
                  <a:pt x="2758356" y="2761939"/>
                  <a:pt x="2757917" y="2762232"/>
                  <a:pt x="2757656" y="2762590"/>
                </a:cubicBezTo>
                <a:cubicBezTo>
                  <a:pt x="2757396" y="2762949"/>
                  <a:pt x="2757266" y="2763421"/>
                  <a:pt x="2757266" y="2764007"/>
                </a:cubicBezTo>
                <a:cubicBezTo>
                  <a:pt x="2757266" y="2764462"/>
                  <a:pt x="2757331" y="2765016"/>
                  <a:pt x="2757461" y="2765667"/>
                </a:cubicBezTo>
                <a:cubicBezTo>
                  <a:pt x="2757591" y="2766318"/>
                  <a:pt x="2757819" y="2767132"/>
                  <a:pt x="2758145" y="2768109"/>
                </a:cubicBezTo>
                <a:lnTo>
                  <a:pt x="2783831" y="2851615"/>
                </a:lnTo>
                <a:cubicBezTo>
                  <a:pt x="2784027" y="2852266"/>
                  <a:pt x="2784320" y="2852820"/>
                  <a:pt x="2784711" y="2853276"/>
                </a:cubicBezTo>
                <a:cubicBezTo>
                  <a:pt x="2785101" y="2853731"/>
                  <a:pt x="2785704" y="2854090"/>
                  <a:pt x="2786517" y="2854350"/>
                </a:cubicBezTo>
                <a:cubicBezTo>
                  <a:pt x="2787331" y="2854610"/>
                  <a:pt x="2788373" y="2854806"/>
                  <a:pt x="2789643" y="2854936"/>
                </a:cubicBezTo>
                <a:cubicBezTo>
                  <a:pt x="2790912" y="2855066"/>
                  <a:pt x="2792557" y="2855131"/>
                  <a:pt x="2794575" y="2855131"/>
                </a:cubicBezTo>
                <a:cubicBezTo>
                  <a:pt x="2796528" y="2855131"/>
                  <a:pt x="2798173" y="2855083"/>
                  <a:pt x="2799507" y="2854985"/>
                </a:cubicBezTo>
                <a:cubicBezTo>
                  <a:pt x="2800842" y="2854887"/>
                  <a:pt x="2801933" y="2854708"/>
                  <a:pt x="2802779" y="2854448"/>
                </a:cubicBezTo>
                <a:cubicBezTo>
                  <a:pt x="2803626" y="2854187"/>
                  <a:pt x="2804260" y="2853829"/>
                  <a:pt x="2804684" y="2853373"/>
                </a:cubicBezTo>
                <a:cubicBezTo>
                  <a:pt x="2805107" y="2852918"/>
                  <a:pt x="2805416" y="2852332"/>
                  <a:pt x="2805612" y="2851615"/>
                </a:cubicBezTo>
                <a:lnTo>
                  <a:pt x="2822704" y="2787838"/>
                </a:lnTo>
                <a:lnTo>
                  <a:pt x="2822899" y="2786959"/>
                </a:lnTo>
                <a:lnTo>
                  <a:pt x="2823094" y="2787838"/>
                </a:lnTo>
                <a:lnTo>
                  <a:pt x="2841554" y="2851615"/>
                </a:lnTo>
                <a:cubicBezTo>
                  <a:pt x="2841749" y="2852266"/>
                  <a:pt x="2842042" y="2852820"/>
                  <a:pt x="2842433" y="2853276"/>
                </a:cubicBezTo>
                <a:cubicBezTo>
                  <a:pt x="2842823" y="2853731"/>
                  <a:pt x="2843426" y="2854090"/>
                  <a:pt x="2844239" y="2854350"/>
                </a:cubicBezTo>
                <a:cubicBezTo>
                  <a:pt x="2845053" y="2854610"/>
                  <a:pt x="2846144" y="2854806"/>
                  <a:pt x="2847511" y="2854936"/>
                </a:cubicBezTo>
                <a:cubicBezTo>
                  <a:pt x="2848879" y="2855066"/>
                  <a:pt x="2850572" y="2855131"/>
                  <a:pt x="2852590" y="2855131"/>
                </a:cubicBezTo>
                <a:cubicBezTo>
                  <a:pt x="2854543" y="2855131"/>
                  <a:pt x="2856171" y="2855083"/>
                  <a:pt x="2857474" y="2854985"/>
                </a:cubicBezTo>
                <a:cubicBezTo>
                  <a:pt x="2858776" y="2854887"/>
                  <a:pt x="2859801" y="2854708"/>
                  <a:pt x="2860550" y="2854448"/>
                </a:cubicBezTo>
                <a:cubicBezTo>
                  <a:pt x="2861299" y="2854187"/>
                  <a:pt x="2861885" y="2853829"/>
                  <a:pt x="2862308" y="2853373"/>
                </a:cubicBezTo>
                <a:cubicBezTo>
                  <a:pt x="2862731" y="2852918"/>
                  <a:pt x="2863041" y="2852332"/>
                  <a:pt x="2863236" y="2851615"/>
                </a:cubicBezTo>
                <a:lnTo>
                  <a:pt x="2889118" y="2768109"/>
                </a:lnTo>
                <a:cubicBezTo>
                  <a:pt x="2889444" y="2767132"/>
                  <a:pt x="2889672" y="2766318"/>
                  <a:pt x="2889802" y="2765667"/>
                </a:cubicBezTo>
                <a:cubicBezTo>
                  <a:pt x="2889932" y="2765016"/>
                  <a:pt x="2889997" y="2764462"/>
                  <a:pt x="2889997" y="2764007"/>
                </a:cubicBezTo>
                <a:cubicBezTo>
                  <a:pt x="2889997" y="2763421"/>
                  <a:pt x="2889883" y="2762965"/>
                  <a:pt x="2889655" y="2762639"/>
                </a:cubicBezTo>
                <a:cubicBezTo>
                  <a:pt x="2889427" y="2762314"/>
                  <a:pt x="2889037" y="2762021"/>
                  <a:pt x="2888483" y="2761760"/>
                </a:cubicBezTo>
                <a:cubicBezTo>
                  <a:pt x="2887930" y="2761500"/>
                  <a:pt x="2887181" y="2761337"/>
                  <a:pt x="2886237" y="2761272"/>
                </a:cubicBezTo>
                <a:cubicBezTo>
                  <a:pt x="2885293" y="2761207"/>
                  <a:pt x="2884039" y="2761174"/>
                  <a:pt x="2882477" y="2761174"/>
                </a:cubicBezTo>
                <a:cubicBezTo>
                  <a:pt x="2880784" y="2761174"/>
                  <a:pt x="2879400" y="2761223"/>
                  <a:pt x="2878326" y="2761321"/>
                </a:cubicBezTo>
                <a:cubicBezTo>
                  <a:pt x="2877251" y="2761418"/>
                  <a:pt x="2876405" y="2761581"/>
                  <a:pt x="2875786" y="2761809"/>
                </a:cubicBezTo>
                <a:cubicBezTo>
                  <a:pt x="2875168" y="2762037"/>
                  <a:pt x="2874712" y="2762363"/>
                  <a:pt x="2874419" y="2762786"/>
                </a:cubicBezTo>
                <a:cubicBezTo>
                  <a:pt x="2874126" y="2763209"/>
                  <a:pt x="2873914" y="2763714"/>
                  <a:pt x="2873784" y="2764300"/>
                </a:cubicBezTo>
                <a:lnTo>
                  <a:pt x="2852883" y="2836770"/>
                </a:lnTo>
                <a:lnTo>
                  <a:pt x="2852785" y="2837649"/>
                </a:lnTo>
                <a:lnTo>
                  <a:pt x="2852590" y="2836770"/>
                </a:lnTo>
                <a:lnTo>
                  <a:pt x="2831591" y="2764104"/>
                </a:lnTo>
                <a:cubicBezTo>
                  <a:pt x="2831461" y="2763583"/>
                  <a:pt x="2831266" y="2763128"/>
                  <a:pt x="2831005" y="2762737"/>
                </a:cubicBezTo>
                <a:cubicBezTo>
                  <a:pt x="2830745" y="2762346"/>
                  <a:pt x="2830322" y="2762037"/>
                  <a:pt x="2829736" y="2761809"/>
                </a:cubicBezTo>
                <a:cubicBezTo>
                  <a:pt x="2829150" y="2761581"/>
                  <a:pt x="2828352" y="2761418"/>
                  <a:pt x="2827343" y="2761321"/>
                </a:cubicBezTo>
                <a:cubicBezTo>
                  <a:pt x="2826334" y="2761223"/>
                  <a:pt x="2825048" y="2761174"/>
                  <a:pt x="2823485" y="2761174"/>
                </a:cubicBezTo>
                <a:cubicBezTo>
                  <a:pt x="2821857" y="2761174"/>
                  <a:pt x="2820539" y="2761223"/>
                  <a:pt x="2819529" y="2761321"/>
                </a:cubicBezTo>
                <a:cubicBezTo>
                  <a:pt x="2818520" y="2761418"/>
                  <a:pt x="2817722" y="2761581"/>
                  <a:pt x="2817136" y="2761809"/>
                </a:cubicBezTo>
                <a:cubicBezTo>
                  <a:pt x="2816550" y="2762037"/>
                  <a:pt x="2816111" y="2762363"/>
                  <a:pt x="2815818" y="2762786"/>
                </a:cubicBezTo>
                <a:cubicBezTo>
                  <a:pt x="2815525" y="2763209"/>
                  <a:pt x="2815313" y="2763714"/>
                  <a:pt x="2815183" y="2764300"/>
                </a:cubicBezTo>
                <a:lnTo>
                  <a:pt x="2795747" y="2836770"/>
                </a:lnTo>
                <a:lnTo>
                  <a:pt x="2795552" y="2837649"/>
                </a:lnTo>
                <a:lnTo>
                  <a:pt x="2795356" y="2836770"/>
                </a:lnTo>
                <a:lnTo>
                  <a:pt x="2774162" y="2764300"/>
                </a:lnTo>
                <a:cubicBezTo>
                  <a:pt x="2773967" y="2763714"/>
                  <a:pt x="2773739" y="2763209"/>
                  <a:pt x="2773479" y="2762786"/>
                </a:cubicBezTo>
                <a:cubicBezTo>
                  <a:pt x="2773218" y="2762363"/>
                  <a:pt x="2772795" y="2762037"/>
                  <a:pt x="2772209" y="2761809"/>
                </a:cubicBezTo>
                <a:cubicBezTo>
                  <a:pt x="2771623" y="2761581"/>
                  <a:pt x="2770777" y="2761418"/>
                  <a:pt x="2769670" y="2761321"/>
                </a:cubicBezTo>
                <a:cubicBezTo>
                  <a:pt x="2768563" y="2761223"/>
                  <a:pt x="2767098" y="2761174"/>
                  <a:pt x="2765274" y="2761174"/>
                </a:cubicBezTo>
                <a:close/>
                <a:moveTo>
                  <a:pt x="2279741" y="2761174"/>
                </a:moveTo>
                <a:cubicBezTo>
                  <a:pt x="2278179" y="2761174"/>
                  <a:pt x="2276877" y="2761239"/>
                  <a:pt x="2275835" y="2761370"/>
                </a:cubicBezTo>
                <a:cubicBezTo>
                  <a:pt x="2274793" y="2761500"/>
                  <a:pt x="2273963" y="2761695"/>
                  <a:pt x="2273344" y="2761956"/>
                </a:cubicBezTo>
                <a:cubicBezTo>
                  <a:pt x="2272726" y="2762216"/>
                  <a:pt x="2272303" y="2762542"/>
                  <a:pt x="2272074" y="2762932"/>
                </a:cubicBezTo>
                <a:cubicBezTo>
                  <a:pt x="2271847" y="2763323"/>
                  <a:pt x="2271733" y="2763746"/>
                  <a:pt x="2271733" y="2764202"/>
                </a:cubicBezTo>
                <a:lnTo>
                  <a:pt x="2271733" y="2852104"/>
                </a:lnTo>
                <a:cubicBezTo>
                  <a:pt x="2271733" y="2852624"/>
                  <a:pt x="2271847" y="2853064"/>
                  <a:pt x="2272074" y="2853422"/>
                </a:cubicBezTo>
                <a:cubicBezTo>
                  <a:pt x="2272303" y="2853780"/>
                  <a:pt x="2272726" y="2854090"/>
                  <a:pt x="2273344" y="2854350"/>
                </a:cubicBezTo>
                <a:cubicBezTo>
                  <a:pt x="2273963" y="2854610"/>
                  <a:pt x="2274793" y="2854806"/>
                  <a:pt x="2275835" y="2854936"/>
                </a:cubicBezTo>
                <a:cubicBezTo>
                  <a:pt x="2276877" y="2855066"/>
                  <a:pt x="2278179" y="2855131"/>
                  <a:pt x="2279741" y="2855131"/>
                </a:cubicBezTo>
                <a:cubicBezTo>
                  <a:pt x="2281369" y="2855131"/>
                  <a:pt x="2282704" y="2855066"/>
                  <a:pt x="2283746" y="2854936"/>
                </a:cubicBezTo>
                <a:cubicBezTo>
                  <a:pt x="2284788" y="2854806"/>
                  <a:pt x="2285602" y="2854610"/>
                  <a:pt x="2286188" y="2854350"/>
                </a:cubicBezTo>
                <a:cubicBezTo>
                  <a:pt x="2286774" y="2854090"/>
                  <a:pt x="2287197" y="2853780"/>
                  <a:pt x="2287458" y="2853422"/>
                </a:cubicBezTo>
                <a:cubicBezTo>
                  <a:pt x="2287718" y="2853064"/>
                  <a:pt x="2287849" y="2852624"/>
                  <a:pt x="2287849" y="2852104"/>
                </a:cubicBezTo>
                <a:lnTo>
                  <a:pt x="2287849" y="2764202"/>
                </a:lnTo>
                <a:cubicBezTo>
                  <a:pt x="2287849" y="2763746"/>
                  <a:pt x="2287718" y="2763323"/>
                  <a:pt x="2287458" y="2762932"/>
                </a:cubicBezTo>
                <a:cubicBezTo>
                  <a:pt x="2287197" y="2762542"/>
                  <a:pt x="2286774" y="2762216"/>
                  <a:pt x="2286188" y="2761956"/>
                </a:cubicBezTo>
                <a:cubicBezTo>
                  <a:pt x="2285602" y="2761695"/>
                  <a:pt x="2284788" y="2761500"/>
                  <a:pt x="2283746" y="2761370"/>
                </a:cubicBezTo>
                <a:cubicBezTo>
                  <a:pt x="2282704" y="2761239"/>
                  <a:pt x="2281369" y="2761174"/>
                  <a:pt x="2279741" y="2761174"/>
                </a:cubicBezTo>
                <a:close/>
                <a:moveTo>
                  <a:pt x="5130251" y="2760002"/>
                </a:moveTo>
                <a:cubicBezTo>
                  <a:pt x="5125302" y="2760002"/>
                  <a:pt x="5120728" y="2760735"/>
                  <a:pt x="5116529" y="2762200"/>
                </a:cubicBezTo>
                <a:cubicBezTo>
                  <a:pt x="5112329" y="2763665"/>
                  <a:pt x="5108731" y="2765765"/>
                  <a:pt x="5105736" y="2768499"/>
                </a:cubicBezTo>
                <a:cubicBezTo>
                  <a:pt x="5102741" y="2771234"/>
                  <a:pt x="5100397" y="2774587"/>
                  <a:pt x="5098704" y="2778559"/>
                </a:cubicBezTo>
                <a:cubicBezTo>
                  <a:pt x="5097011" y="2782531"/>
                  <a:pt x="5096165" y="2787024"/>
                  <a:pt x="5096165" y="2792037"/>
                </a:cubicBezTo>
                <a:cubicBezTo>
                  <a:pt x="5096165" y="2796335"/>
                  <a:pt x="5096751" y="2799998"/>
                  <a:pt x="5097923" y="2803025"/>
                </a:cubicBezTo>
                <a:cubicBezTo>
                  <a:pt x="5099095" y="2806053"/>
                  <a:pt x="5100690" y="2808771"/>
                  <a:pt x="5102708" y="2811180"/>
                </a:cubicBezTo>
                <a:cubicBezTo>
                  <a:pt x="5100299" y="2813655"/>
                  <a:pt x="5098281" y="2816455"/>
                  <a:pt x="5096653" y="2819580"/>
                </a:cubicBezTo>
                <a:cubicBezTo>
                  <a:pt x="5095025" y="2822705"/>
                  <a:pt x="5094211" y="2826254"/>
                  <a:pt x="5094211" y="2830226"/>
                </a:cubicBezTo>
                <a:cubicBezTo>
                  <a:pt x="5094211" y="2833091"/>
                  <a:pt x="5094976" y="2835760"/>
                  <a:pt x="5096507" y="2838235"/>
                </a:cubicBezTo>
                <a:cubicBezTo>
                  <a:pt x="5098037" y="2840709"/>
                  <a:pt x="5100397" y="2842760"/>
                  <a:pt x="5103588" y="2844388"/>
                </a:cubicBezTo>
                <a:cubicBezTo>
                  <a:pt x="5101504" y="2846016"/>
                  <a:pt x="5099664" y="2847660"/>
                  <a:pt x="5098069" y="2849320"/>
                </a:cubicBezTo>
                <a:cubicBezTo>
                  <a:pt x="5096474" y="2850980"/>
                  <a:pt x="5095139" y="2852722"/>
                  <a:pt x="5094065" y="2854545"/>
                </a:cubicBezTo>
                <a:cubicBezTo>
                  <a:pt x="5092990" y="2856368"/>
                  <a:pt x="5092193" y="2858289"/>
                  <a:pt x="5091672" y="2860308"/>
                </a:cubicBezTo>
                <a:cubicBezTo>
                  <a:pt x="5091151" y="2862326"/>
                  <a:pt x="5090891" y="2864410"/>
                  <a:pt x="5090891" y="2866558"/>
                </a:cubicBezTo>
                <a:cubicBezTo>
                  <a:pt x="5090891" y="2869944"/>
                  <a:pt x="5091607" y="2873086"/>
                  <a:pt x="5093039" y="2875984"/>
                </a:cubicBezTo>
                <a:cubicBezTo>
                  <a:pt x="5094472" y="2878881"/>
                  <a:pt x="5096783" y="2881371"/>
                  <a:pt x="5099974" y="2883455"/>
                </a:cubicBezTo>
                <a:cubicBezTo>
                  <a:pt x="5103164" y="2885539"/>
                  <a:pt x="5107250" y="2887183"/>
                  <a:pt x="5112231" y="2888387"/>
                </a:cubicBezTo>
                <a:cubicBezTo>
                  <a:pt x="5117212" y="2889592"/>
                  <a:pt x="5123251" y="2890194"/>
                  <a:pt x="5130349" y="2890194"/>
                </a:cubicBezTo>
                <a:cubicBezTo>
                  <a:pt x="5137706" y="2890194"/>
                  <a:pt x="5144087" y="2889397"/>
                  <a:pt x="5149492" y="2887801"/>
                </a:cubicBezTo>
                <a:cubicBezTo>
                  <a:pt x="5154896" y="2886206"/>
                  <a:pt x="5159340" y="2884025"/>
                  <a:pt x="5162823" y="2881258"/>
                </a:cubicBezTo>
                <a:cubicBezTo>
                  <a:pt x="5166307" y="2878490"/>
                  <a:pt x="5168895" y="2875283"/>
                  <a:pt x="5170588" y="2871637"/>
                </a:cubicBezTo>
                <a:cubicBezTo>
                  <a:pt x="5172281" y="2867991"/>
                  <a:pt x="5173127" y="2864149"/>
                  <a:pt x="5173127" y="2860112"/>
                </a:cubicBezTo>
                <a:cubicBezTo>
                  <a:pt x="5173127" y="2856271"/>
                  <a:pt x="5172379" y="2852901"/>
                  <a:pt x="5170881" y="2850004"/>
                </a:cubicBezTo>
                <a:cubicBezTo>
                  <a:pt x="5169383" y="2847106"/>
                  <a:pt x="5167300" y="2844664"/>
                  <a:pt x="5164630" y="2842678"/>
                </a:cubicBezTo>
                <a:cubicBezTo>
                  <a:pt x="5161961" y="2840693"/>
                  <a:pt x="5158803" y="2839162"/>
                  <a:pt x="5155156" y="2838088"/>
                </a:cubicBezTo>
                <a:cubicBezTo>
                  <a:pt x="5151510" y="2837014"/>
                  <a:pt x="5147506" y="2836411"/>
                  <a:pt x="5143143" y="2836281"/>
                </a:cubicBezTo>
                <a:lnTo>
                  <a:pt x="5120191" y="2835305"/>
                </a:lnTo>
                <a:cubicBezTo>
                  <a:pt x="5116675" y="2835174"/>
                  <a:pt x="5113859" y="2834361"/>
                  <a:pt x="5111743" y="2832863"/>
                </a:cubicBezTo>
                <a:cubicBezTo>
                  <a:pt x="5109627" y="2831365"/>
                  <a:pt x="5108569" y="2829477"/>
                  <a:pt x="5108569" y="2827198"/>
                </a:cubicBezTo>
                <a:cubicBezTo>
                  <a:pt x="5108569" y="2825245"/>
                  <a:pt x="5108943" y="2823519"/>
                  <a:pt x="5109692" y="2822022"/>
                </a:cubicBezTo>
                <a:cubicBezTo>
                  <a:pt x="5110441" y="2820524"/>
                  <a:pt x="5111401" y="2819189"/>
                  <a:pt x="5112573" y="2818017"/>
                </a:cubicBezTo>
                <a:cubicBezTo>
                  <a:pt x="5114331" y="2819450"/>
                  <a:pt x="5116822" y="2820638"/>
                  <a:pt x="5120045" y="2821582"/>
                </a:cubicBezTo>
                <a:cubicBezTo>
                  <a:pt x="5123268" y="2822526"/>
                  <a:pt x="5126670" y="2822998"/>
                  <a:pt x="5130251" y="2822998"/>
                </a:cubicBezTo>
                <a:cubicBezTo>
                  <a:pt x="5135330" y="2822998"/>
                  <a:pt x="5139953" y="2822282"/>
                  <a:pt x="5144120" y="2820850"/>
                </a:cubicBezTo>
                <a:cubicBezTo>
                  <a:pt x="5148287" y="2819417"/>
                  <a:pt x="5151885" y="2817350"/>
                  <a:pt x="5154912" y="2814648"/>
                </a:cubicBezTo>
                <a:cubicBezTo>
                  <a:pt x="5157940" y="2811946"/>
                  <a:pt x="5160268" y="2808641"/>
                  <a:pt x="5161896" y="2804734"/>
                </a:cubicBezTo>
                <a:cubicBezTo>
                  <a:pt x="5163523" y="2800828"/>
                  <a:pt x="5164337" y="2796335"/>
                  <a:pt x="5164337" y="2791256"/>
                </a:cubicBezTo>
                <a:cubicBezTo>
                  <a:pt x="5164337" y="2788196"/>
                  <a:pt x="5163882" y="2785249"/>
                  <a:pt x="5162970" y="2782417"/>
                </a:cubicBezTo>
                <a:cubicBezTo>
                  <a:pt x="5162058" y="2779585"/>
                  <a:pt x="5160463" y="2776997"/>
                  <a:pt x="5158184" y="2774653"/>
                </a:cubicBezTo>
                <a:lnTo>
                  <a:pt x="5170783" y="2774653"/>
                </a:lnTo>
                <a:cubicBezTo>
                  <a:pt x="5171760" y="2774653"/>
                  <a:pt x="5172558" y="2774148"/>
                  <a:pt x="5173176" y="2773139"/>
                </a:cubicBezTo>
                <a:cubicBezTo>
                  <a:pt x="5173795" y="2772129"/>
                  <a:pt x="5174104" y="2770485"/>
                  <a:pt x="5174104" y="2768206"/>
                </a:cubicBezTo>
                <a:cubicBezTo>
                  <a:pt x="5174104" y="2765992"/>
                  <a:pt x="5173827" y="2764348"/>
                  <a:pt x="5173274" y="2763274"/>
                </a:cubicBezTo>
                <a:cubicBezTo>
                  <a:pt x="5172721" y="2762200"/>
                  <a:pt x="5171890" y="2761663"/>
                  <a:pt x="5170783" y="2761663"/>
                </a:cubicBezTo>
                <a:lnTo>
                  <a:pt x="5144218" y="2761663"/>
                </a:lnTo>
                <a:cubicBezTo>
                  <a:pt x="5142199" y="2761142"/>
                  <a:pt x="5140034" y="2760735"/>
                  <a:pt x="5137723" y="2760442"/>
                </a:cubicBezTo>
                <a:cubicBezTo>
                  <a:pt x="5135411" y="2760149"/>
                  <a:pt x="5132921" y="2760002"/>
                  <a:pt x="5130251" y="2760002"/>
                </a:cubicBezTo>
                <a:close/>
                <a:moveTo>
                  <a:pt x="8202574" y="2759904"/>
                </a:moveTo>
                <a:cubicBezTo>
                  <a:pt x="8196780" y="2759904"/>
                  <a:pt x="8191392" y="2760865"/>
                  <a:pt x="8186410" y="2762786"/>
                </a:cubicBezTo>
                <a:cubicBezTo>
                  <a:pt x="8181430" y="2764707"/>
                  <a:pt x="8177100" y="2767653"/>
                  <a:pt x="8173420" y="2771625"/>
                </a:cubicBezTo>
                <a:cubicBezTo>
                  <a:pt x="8169742" y="2775597"/>
                  <a:pt x="8166844" y="2780692"/>
                  <a:pt x="8164728" y="2786910"/>
                </a:cubicBezTo>
                <a:cubicBezTo>
                  <a:pt x="8162612" y="2793128"/>
                  <a:pt x="8161554" y="2800567"/>
                  <a:pt x="8161554" y="2809227"/>
                </a:cubicBezTo>
                <a:cubicBezTo>
                  <a:pt x="8161554" y="2816845"/>
                  <a:pt x="8162416" y="2823568"/>
                  <a:pt x="8164142" y="2829396"/>
                </a:cubicBezTo>
                <a:cubicBezTo>
                  <a:pt x="8165868" y="2835223"/>
                  <a:pt x="8168374" y="2840139"/>
                  <a:pt x="8171662" y="2844144"/>
                </a:cubicBezTo>
                <a:cubicBezTo>
                  <a:pt x="8174951" y="2848148"/>
                  <a:pt x="8179036" y="2851192"/>
                  <a:pt x="8183920" y="2853276"/>
                </a:cubicBezTo>
                <a:cubicBezTo>
                  <a:pt x="8188804" y="2855359"/>
                  <a:pt x="8194403" y="2856401"/>
                  <a:pt x="8200719" y="2856401"/>
                </a:cubicBezTo>
                <a:cubicBezTo>
                  <a:pt x="8203780" y="2856401"/>
                  <a:pt x="8206742" y="2856108"/>
                  <a:pt x="8209607" y="2855522"/>
                </a:cubicBezTo>
                <a:cubicBezTo>
                  <a:pt x="8212472" y="2854936"/>
                  <a:pt x="8215125" y="2854171"/>
                  <a:pt x="8217567" y="2853227"/>
                </a:cubicBezTo>
                <a:cubicBezTo>
                  <a:pt x="8220008" y="2852283"/>
                  <a:pt x="8222206" y="2851208"/>
                  <a:pt x="8224160" y="2850004"/>
                </a:cubicBezTo>
                <a:cubicBezTo>
                  <a:pt x="8226113" y="2848799"/>
                  <a:pt x="8227496" y="2847790"/>
                  <a:pt x="8228310" y="2846976"/>
                </a:cubicBezTo>
                <a:cubicBezTo>
                  <a:pt x="8229124" y="2846162"/>
                  <a:pt x="8229645" y="2845544"/>
                  <a:pt x="8229873" y="2845120"/>
                </a:cubicBezTo>
                <a:cubicBezTo>
                  <a:pt x="8230101" y="2844697"/>
                  <a:pt x="8230296" y="2844209"/>
                  <a:pt x="8230459" y="2843655"/>
                </a:cubicBezTo>
                <a:cubicBezTo>
                  <a:pt x="8230622" y="2843102"/>
                  <a:pt x="8230736" y="2842418"/>
                  <a:pt x="8230801" y="2841604"/>
                </a:cubicBezTo>
                <a:cubicBezTo>
                  <a:pt x="8230866" y="2840790"/>
                  <a:pt x="8230898" y="2839830"/>
                  <a:pt x="8230898" y="2838723"/>
                </a:cubicBezTo>
                <a:cubicBezTo>
                  <a:pt x="8230898" y="2837421"/>
                  <a:pt x="8230850" y="2836297"/>
                  <a:pt x="8230752" y="2835353"/>
                </a:cubicBezTo>
                <a:cubicBezTo>
                  <a:pt x="8230654" y="2834409"/>
                  <a:pt x="8230492" y="2833628"/>
                  <a:pt x="8230264" y="2833009"/>
                </a:cubicBezTo>
                <a:cubicBezTo>
                  <a:pt x="8230036" y="2832391"/>
                  <a:pt x="8229759" y="2831951"/>
                  <a:pt x="8229434" y="2831691"/>
                </a:cubicBezTo>
                <a:cubicBezTo>
                  <a:pt x="8229108" y="2831430"/>
                  <a:pt x="8228718" y="2831300"/>
                  <a:pt x="8228262" y="2831300"/>
                </a:cubicBezTo>
                <a:cubicBezTo>
                  <a:pt x="8227480" y="2831300"/>
                  <a:pt x="8226390" y="2831870"/>
                  <a:pt x="8224990" y="2833009"/>
                </a:cubicBezTo>
                <a:cubicBezTo>
                  <a:pt x="8223590" y="2834149"/>
                  <a:pt x="8221864" y="2835418"/>
                  <a:pt x="8219813" y="2836818"/>
                </a:cubicBezTo>
                <a:cubicBezTo>
                  <a:pt x="8217762" y="2838218"/>
                  <a:pt x="8215336" y="2839504"/>
                  <a:pt x="8212537" y="2840676"/>
                </a:cubicBezTo>
                <a:cubicBezTo>
                  <a:pt x="8209737" y="2841848"/>
                  <a:pt x="8206482" y="2842434"/>
                  <a:pt x="8202770" y="2842434"/>
                </a:cubicBezTo>
                <a:cubicBezTo>
                  <a:pt x="8198864" y="2842434"/>
                  <a:pt x="8195396" y="2841734"/>
                  <a:pt x="8192368" y="2840334"/>
                </a:cubicBezTo>
                <a:cubicBezTo>
                  <a:pt x="8189340" y="2838935"/>
                  <a:pt x="8186785" y="2836802"/>
                  <a:pt x="8184702" y="2833937"/>
                </a:cubicBezTo>
                <a:cubicBezTo>
                  <a:pt x="8182618" y="2831072"/>
                  <a:pt x="8181039" y="2827507"/>
                  <a:pt x="8179964" y="2823242"/>
                </a:cubicBezTo>
                <a:cubicBezTo>
                  <a:pt x="8178890" y="2818978"/>
                  <a:pt x="8178353" y="2814013"/>
                  <a:pt x="8178353" y="2808348"/>
                </a:cubicBezTo>
                <a:cubicBezTo>
                  <a:pt x="8178353" y="2797018"/>
                  <a:pt x="8180420" y="2788375"/>
                  <a:pt x="8184555" y="2782417"/>
                </a:cubicBezTo>
                <a:cubicBezTo>
                  <a:pt x="8188690" y="2776459"/>
                  <a:pt x="8194631" y="2773481"/>
                  <a:pt x="8202380" y="2773481"/>
                </a:cubicBezTo>
                <a:cubicBezTo>
                  <a:pt x="8206156" y="2773481"/>
                  <a:pt x="8209428" y="2774018"/>
                  <a:pt x="8212195" y="2775092"/>
                </a:cubicBezTo>
                <a:cubicBezTo>
                  <a:pt x="8214962" y="2776166"/>
                  <a:pt x="8217322" y="2777355"/>
                  <a:pt x="8219276" y="2778657"/>
                </a:cubicBezTo>
                <a:cubicBezTo>
                  <a:pt x="8221230" y="2779959"/>
                  <a:pt x="8222841" y="2781147"/>
                  <a:pt x="8224110" y="2782222"/>
                </a:cubicBezTo>
                <a:cubicBezTo>
                  <a:pt x="8225380" y="2783296"/>
                  <a:pt x="8226504" y="2783833"/>
                  <a:pt x="8227480" y="2783833"/>
                </a:cubicBezTo>
                <a:cubicBezTo>
                  <a:pt x="8228326" y="2783833"/>
                  <a:pt x="8229043" y="2783329"/>
                  <a:pt x="8229629" y="2782319"/>
                </a:cubicBezTo>
                <a:cubicBezTo>
                  <a:pt x="8230215" y="2781310"/>
                  <a:pt x="8230508" y="2779536"/>
                  <a:pt x="8230508" y="2776997"/>
                </a:cubicBezTo>
                <a:cubicBezTo>
                  <a:pt x="8230508" y="2775825"/>
                  <a:pt x="8230476" y="2774848"/>
                  <a:pt x="8230410" y="2774067"/>
                </a:cubicBezTo>
                <a:cubicBezTo>
                  <a:pt x="8230345" y="2773285"/>
                  <a:pt x="8230215" y="2772585"/>
                  <a:pt x="8230020" y="2771967"/>
                </a:cubicBezTo>
                <a:cubicBezTo>
                  <a:pt x="8229824" y="2771348"/>
                  <a:pt x="8229580" y="2770811"/>
                  <a:pt x="8229287" y="2770355"/>
                </a:cubicBezTo>
                <a:cubicBezTo>
                  <a:pt x="8228994" y="2769899"/>
                  <a:pt x="8228457" y="2769281"/>
                  <a:pt x="8227676" y="2768499"/>
                </a:cubicBezTo>
                <a:cubicBezTo>
                  <a:pt x="8226894" y="2767718"/>
                  <a:pt x="8225640" y="2766774"/>
                  <a:pt x="8223915" y="2765667"/>
                </a:cubicBezTo>
                <a:cubicBezTo>
                  <a:pt x="8222190" y="2764560"/>
                  <a:pt x="8220220" y="2763583"/>
                  <a:pt x="8218006" y="2762737"/>
                </a:cubicBezTo>
                <a:cubicBezTo>
                  <a:pt x="8215792" y="2761890"/>
                  <a:pt x="8213367" y="2761207"/>
                  <a:pt x="8210730" y="2760686"/>
                </a:cubicBezTo>
                <a:cubicBezTo>
                  <a:pt x="8208093" y="2760165"/>
                  <a:pt x="8205374" y="2759904"/>
                  <a:pt x="8202574" y="2759904"/>
                </a:cubicBezTo>
                <a:close/>
                <a:moveTo>
                  <a:pt x="3792500" y="2759904"/>
                </a:moveTo>
                <a:cubicBezTo>
                  <a:pt x="3786705" y="2759904"/>
                  <a:pt x="3781317" y="2760865"/>
                  <a:pt x="3776336" y="2762786"/>
                </a:cubicBezTo>
                <a:cubicBezTo>
                  <a:pt x="3771355" y="2764707"/>
                  <a:pt x="3767025" y="2767653"/>
                  <a:pt x="3763346" y="2771625"/>
                </a:cubicBezTo>
                <a:cubicBezTo>
                  <a:pt x="3759667" y="2775597"/>
                  <a:pt x="3756770" y="2780692"/>
                  <a:pt x="3754654" y="2786910"/>
                </a:cubicBezTo>
                <a:cubicBezTo>
                  <a:pt x="3752537" y="2793128"/>
                  <a:pt x="3751479" y="2800567"/>
                  <a:pt x="3751479" y="2809227"/>
                </a:cubicBezTo>
                <a:cubicBezTo>
                  <a:pt x="3751479" y="2816845"/>
                  <a:pt x="3752342" y="2823568"/>
                  <a:pt x="3754068" y="2829396"/>
                </a:cubicBezTo>
                <a:cubicBezTo>
                  <a:pt x="3755793" y="2835223"/>
                  <a:pt x="3758300" y="2840139"/>
                  <a:pt x="3761588" y="2844144"/>
                </a:cubicBezTo>
                <a:cubicBezTo>
                  <a:pt x="3764876" y="2848148"/>
                  <a:pt x="3768962" y="2851192"/>
                  <a:pt x="3773845" y="2853276"/>
                </a:cubicBezTo>
                <a:cubicBezTo>
                  <a:pt x="3778729" y="2855359"/>
                  <a:pt x="3784329" y="2856401"/>
                  <a:pt x="3790644" y="2856401"/>
                </a:cubicBezTo>
                <a:cubicBezTo>
                  <a:pt x="3793705" y="2856401"/>
                  <a:pt x="3796667" y="2856108"/>
                  <a:pt x="3799532" y="2855522"/>
                </a:cubicBezTo>
                <a:cubicBezTo>
                  <a:pt x="3802397" y="2854936"/>
                  <a:pt x="3805050" y="2854171"/>
                  <a:pt x="3807492" y="2853227"/>
                </a:cubicBezTo>
                <a:cubicBezTo>
                  <a:pt x="3809934" y="2852283"/>
                  <a:pt x="3812131" y="2851208"/>
                  <a:pt x="3814085" y="2850004"/>
                </a:cubicBezTo>
                <a:cubicBezTo>
                  <a:pt x="3816038" y="2848799"/>
                  <a:pt x="3817422" y="2847790"/>
                  <a:pt x="3818236" y="2846976"/>
                </a:cubicBezTo>
                <a:cubicBezTo>
                  <a:pt x="3819050" y="2846162"/>
                  <a:pt x="3819571" y="2845544"/>
                  <a:pt x="3819798" y="2845120"/>
                </a:cubicBezTo>
                <a:cubicBezTo>
                  <a:pt x="3820026" y="2844697"/>
                  <a:pt x="3820222" y="2844209"/>
                  <a:pt x="3820384" y="2843655"/>
                </a:cubicBezTo>
                <a:cubicBezTo>
                  <a:pt x="3820547" y="2843102"/>
                  <a:pt x="3820661" y="2842418"/>
                  <a:pt x="3820726" y="2841604"/>
                </a:cubicBezTo>
                <a:cubicBezTo>
                  <a:pt x="3820791" y="2840790"/>
                  <a:pt x="3820824" y="2839830"/>
                  <a:pt x="3820824" y="2838723"/>
                </a:cubicBezTo>
                <a:cubicBezTo>
                  <a:pt x="3820824" y="2837421"/>
                  <a:pt x="3820775" y="2836297"/>
                  <a:pt x="3820677" y="2835353"/>
                </a:cubicBezTo>
                <a:cubicBezTo>
                  <a:pt x="3820580" y="2834409"/>
                  <a:pt x="3820417" y="2833628"/>
                  <a:pt x="3820189" y="2833009"/>
                </a:cubicBezTo>
                <a:cubicBezTo>
                  <a:pt x="3819961" y="2832391"/>
                  <a:pt x="3819684" y="2831951"/>
                  <a:pt x="3819359" y="2831691"/>
                </a:cubicBezTo>
                <a:cubicBezTo>
                  <a:pt x="3819033" y="2831430"/>
                  <a:pt x="3818643" y="2831300"/>
                  <a:pt x="3818187" y="2831300"/>
                </a:cubicBezTo>
                <a:cubicBezTo>
                  <a:pt x="3817406" y="2831300"/>
                  <a:pt x="3816315" y="2831870"/>
                  <a:pt x="3814915" y="2833009"/>
                </a:cubicBezTo>
                <a:cubicBezTo>
                  <a:pt x="3813515" y="2834149"/>
                  <a:pt x="3811790" y="2835418"/>
                  <a:pt x="3809739" y="2836818"/>
                </a:cubicBezTo>
                <a:cubicBezTo>
                  <a:pt x="3807688" y="2838218"/>
                  <a:pt x="3805262" y="2839504"/>
                  <a:pt x="3802462" y="2840676"/>
                </a:cubicBezTo>
                <a:cubicBezTo>
                  <a:pt x="3799662" y="2841848"/>
                  <a:pt x="3796407" y="2842434"/>
                  <a:pt x="3792695" y="2842434"/>
                </a:cubicBezTo>
                <a:cubicBezTo>
                  <a:pt x="3788789" y="2842434"/>
                  <a:pt x="3785321" y="2841734"/>
                  <a:pt x="3782294" y="2840334"/>
                </a:cubicBezTo>
                <a:cubicBezTo>
                  <a:pt x="3779266" y="2838935"/>
                  <a:pt x="3776710" y="2836802"/>
                  <a:pt x="3774627" y="2833937"/>
                </a:cubicBezTo>
                <a:cubicBezTo>
                  <a:pt x="3772543" y="2831072"/>
                  <a:pt x="3770964" y="2827507"/>
                  <a:pt x="3769890" y="2823242"/>
                </a:cubicBezTo>
                <a:cubicBezTo>
                  <a:pt x="3768815" y="2818978"/>
                  <a:pt x="3768278" y="2814013"/>
                  <a:pt x="3768278" y="2808348"/>
                </a:cubicBezTo>
                <a:cubicBezTo>
                  <a:pt x="3768278" y="2797018"/>
                  <a:pt x="3770346" y="2788375"/>
                  <a:pt x="3774480" y="2782417"/>
                </a:cubicBezTo>
                <a:cubicBezTo>
                  <a:pt x="3778615" y="2776459"/>
                  <a:pt x="3784556" y="2773481"/>
                  <a:pt x="3792305" y="2773481"/>
                </a:cubicBezTo>
                <a:cubicBezTo>
                  <a:pt x="3796081" y="2773481"/>
                  <a:pt x="3799353" y="2774018"/>
                  <a:pt x="3802120" y="2775092"/>
                </a:cubicBezTo>
                <a:cubicBezTo>
                  <a:pt x="3804888" y="2776166"/>
                  <a:pt x="3807248" y="2777355"/>
                  <a:pt x="3809201" y="2778657"/>
                </a:cubicBezTo>
                <a:cubicBezTo>
                  <a:pt x="3811155" y="2779959"/>
                  <a:pt x="3812766" y="2781147"/>
                  <a:pt x="3814036" y="2782222"/>
                </a:cubicBezTo>
                <a:cubicBezTo>
                  <a:pt x="3815306" y="2783296"/>
                  <a:pt x="3816429" y="2783833"/>
                  <a:pt x="3817406" y="2783833"/>
                </a:cubicBezTo>
                <a:cubicBezTo>
                  <a:pt x="3818252" y="2783833"/>
                  <a:pt x="3818968" y="2783329"/>
                  <a:pt x="3819554" y="2782319"/>
                </a:cubicBezTo>
                <a:cubicBezTo>
                  <a:pt x="3820140" y="2781310"/>
                  <a:pt x="3820433" y="2779536"/>
                  <a:pt x="3820433" y="2776997"/>
                </a:cubicBezTo>
                <a:cubicBezTo>
                  <a:pt x="3820433" y="2775825"/>
                  <a:pt x="3820401" y="2774848"/>
                  <a:pt x="3820336" y="2774067"/>
                </a:cubicBezTo>
                <a:cubicBezTo>
                  <a:pt x="3820270" y="2773285"/>
                  <a:pt x="3820140" y="2772585"/>
                  <a:pt x="3819945" y="2771967"/>
                </a:cubicBezTo>
                <a:cubicBezTo>
                  <a:pt x="3819750" y="2771348"/>
                  <a:pt x="3819505" y="2770811"/>
                  <a:pt x="3819212" y="2770355"/>
                </a:cubicBezTo>
                <a:cubicBezTo>
                  <a:pt x="3818919" y="2769899"/>
                  <a:pt x="3818382" y="2769281"/>
                  <a:pt x="3817601" y="2768499"/>
                </a:cubicBezTo>
                <a:cubicBezTo>
                  <a:pt x="3816820" y="2767718"/>
                  <a:pt x="3815566" y="2766774"/>
                  <a:pt x="3813841" y="2765667"/>
                </a:cubicBezTo>
                <a:cubicBezTo>
                  <a:pt x="3812115" y="2764560"/>
                  <a:pt x="3810146" y="2763583"/>
                  <a:pt x="3807932" y="2762737"/>
                </a:cubicBezTo>
                <a:cubicBezTo>
                  <a:pt x="3805718" y="2761890"/>
                  <a:pt x="3803292" y="2761207"/>
                  <a:pt x="3800655" y="2760686"/>
                </a:cubicBezTo>
                <a:cubicBezTo>
                  <a:pt x="3798018" y="2760165"/>
                  <a:pt x="3795300" y="2759904"/>
                  <a:pt x="3792500" y="2759904"/>
                </a:cubicBezTo>
                <a:close/>
                <a:moveTo>
                  <a:pt x="3097175" y="2759904"/>
                </a:moveTo>
                <a:cubicBezTo>
                  <a:pt x="3091380" y="2759904"/>
                  <a:pt x="3085992" y="2760865"/>
                  <a:pt x="3081011" y="2762786"/>
                </a:cubicBezTo>
                <a:cubicBezTo>
                  <a:pt x="3076030" y="2764707"/>
                  <a:pt x="3071700" y="2767653"/>
                  <a:pt x="3068021" y="2771625"/>
                </a:cubicBezTo>
                <a:cubicBezTo>
                  <a:pt x="3064342" y="2775597"/>
                  <a:pt x="3061445" y="2780692"/>
                  <a:pt x="3059329" y="2786910"/>
                </a:cubicBezTo>
                <a:cubicBezTo>
                  <a:pt x="3057212" y="2793128"/>
                  <a:pt x="3056155" y="2800567"/>
                  <a:pt x="3056155" y="2809227"/>
                </a:cubicBezTo>
                <a:cubicBezTo>
                  <a:pt x="3056155" y="2816845"/>
                  <a:pt x="3057017" y="2823568"/>
                  <a:pt x="3058743" y="2829396"/>
                </a:cubicBezTo>
                <a:cubicBezTo>
                  <a:pt x="3060468" y="2835223"/>
                  <a:pt x="3062975" y="2840139"/>
                  <a:pt x="3066263" y="2844144"/>
                </a:cubicBezTo>
                <a:cubicBezTo>
                  <a:pt x="3069551" y="2848148"/>
                  <a:pt x="3073637" y="2851192"/>
                  <a:pt x="3078521" y="2853276"/>
                </a:cubicBezTo>
                <a:cubicBezTo>
                  <a:pt x="3083404" y="2855359"/>
                  <a:pt x="3089004" y="2856401"/>
                  <a:pt x="3095319" y="2856401"/>
                </a:cubicBezTo>
                <a:cubicBezTo>
                  <a:pt x="3098380" y="2856401"/>
                  <a:pt x="3101342" y="2856108"/>
                  <a:pt x="3104207" y="2855522"/>
                </a:cubicBezTo>
                <a:cubicBezTo>
                  <a:pt x="3107072" y="2854936"/>
                  <a:pt x="3109726" y="2854171"/>
                  <a:pt x="3112167" y="2853227"/>
                </a:cubicBezTo>
                <a:cubicBezTo>
                  <a:pt x="3114609" y="2852283"/>
                  <a:pt x="3116807" y="2851208"/>
                  <a:pt x="3118760" y="2850004"/>
                </a:cubicBezTo>
                <a:cubicBezTo>
                  <a:pt x="3120713" y="2848799"/>
                  <a:pt x="3122097" y="2847790"/>
                  <a:pt x="3122911" y="2846976"/>
                </a:cubicBezTo>
                <a:cubicBezTo>
                  <a:pt x="3123725" y="2846162"/>
                  <a:pt x="3124246" y="2845544"/>
                  <a:pt x="3124474" y="2845120"/>
                </a:cubicBezTo>
                <a:cubicBezTo>
                  <a:pt x="3124702" y="2844697"/>
                  <a:pt x="3124897" y="2844209"/>
                  <a:pt x="3125060" y="2843655"/>
                </a:cubicBezTo>
                <a:cubicBezTo>
                  <a:pt x="3125222" y="2843102"/>
                  <a:pt x="3125336" y="2842418"/>
                  <a:pt x="3125401" y="2841604"/>
                </a:cubicBezTo>
                <a:cubicBezTo>
                  <a:pt x="3125466" y="2840790"/>
                  <a:pt x="3125499" y="2839830"/>
                  <a:pt x="3125499" y="2838723"/>
                </a:cubicBezTo>
                <a:cubicBezTo>
                  <a:pt x="3125499" y="2837421"/>
                  <a:pt x="3125450" y="2836297"/>
                  <a:pt x="3125353" y="2835353"/>
                </a:cubicBezTo>
                <a:cubicBezTo>
                  <a:pt x="3125255" y="2834409"/>
                  <a:pt x="3125092" y="2833628"/>
                  <a:pt x="3124864" y="2833009"/>
                </a:cubicBezTo>
                <a:cubicBezTo>
                  <a:pt x="3124636" y="2832391"/>
                  <a:pt x="3124360" y="2831951"/>
                  <a:pt x="3124034" y="2831691"/>
                </a:cubicBezTo>
                <a:cubicBezTo>
                  <a:pt x="3123709" y="2831430"/>
                  <a:pt x="3123318" y="2831300"/>
                  <a:pt x="3122862" y="2831300"/>
                </a:cubicBezTo>
                <a:cubicBezTo>
                  <a:pt x="3122081" y="2831300"/>
                  <a:pt x="3120990" y="2831870"/>
                  <a:pt x="3119590" y="2833009"/>
                </a:cubicBezTo>
                <a:cubicBezTo>
                  <a:pt x="3118190" y="2834149"/>
                  <a:pt x="3116465" y="2835418"/>
                  <a:pt x="3114414" y="2836818"/>
                </a:cubicBezTo>
                <a:cubicBezTo>
                  <a:pt x="3112363" y="2838218"/>
                  <a:pt x="3109937" y="2839504"/>
                  <a:pt x="3107137" y="2840676"/>
                </a:cubicBezTo>
                <a:cubicBezTo>
                  <a:pt x="3104338" y="2841848"/>
                  <a:pt x="3101082" y="2842434"/>
                  <a:pt x="3097370" y="2842434"/>
                </a:cubicBezTo>
                <a:cubicBezTo>
                  <a:pt x="3093464" y="2842434"/>
                  <a:pt x="3089997" y="2841734"/>
                  <a:pt x="3086969" y="2840334"/>
                </a:cubicBezTo>
                <a:cubicBezTo>
                  <a:pt x="3083941" y="2838935"/>
                  <a:pt x="3081385" y="2836802"/>
                  <a:pt x="3079302" y="2833937"/>
                </a:cubicBezTo>
                <a:cubicBezTo>
                  <a:pt x="3077218" y="2831072"/>
                  <a:pt x="3075639" y="2827507"/>
                  <a:pt x="3074565" y="2823242"/>
                </a:cubicBezTo>
                <a:cubicBezTo>
                  <a:pt x="3073491" y="2818978"/>
                  <a:pt x="3072953" y="2814013"/>
                  <a:pt x="3072953" y="2808348"/>
                </a:cubicBezTo>
                <a:cubicBezTo>
                  <a:pt x="3072953" y="2797018"/>
                  <a:pt x="3075021" y="2788375"/>
                  <a:pt x="3079155" y="2782417"/>
                </a:cubicBezTo>
                <a:cubicBezTo>
                  <a:pt x="3083290" y="2776459"/>
                  <a:pt x="3089231" y="2773481"/>
                  <a:pt x="3096980" y="2773481"/>
                </a:cubicBezTo>
                <a:cubicBezTo>
                  <a:pt x="3100756" y="2773481"/>
                  <a:pt x="3104028" y="2774018"/>
                  <a:pt x="3106796" y="2775092"/>
                </a:cubicBezTo>
                <a:cubicBezTo>
                  <a:pt x="3109563" y="2776166"/>
                  <a:pt x="3111923" y="2777355"/>
                  <a:pt x="3113877" y="2778657"/>
                </a:cubicBezTo>
                <a:cubicBezTo>
                  <a:pt x="3115830" y="2779959"/>
                  <a:pt x="3117441" y="2781147"/>
                  <a:pt x="3118711" y="2782222"/>
                </a:cubicBezTo>
                <a:cubicBezTo>
                  <a:pt x="3119981" y="2783296"/>
                  <a:pt x="3121104" y="2783833"/>
                  <a:pt x="3122081" y="2783833"/>
                </a:cubicBezTo>
                <a:cubicBezTo>
                  <a:pt x="3122927" y="2783833"/>
                  <a:pt x="3123643" y="2783329"/>
                  <a:pt x="3124229" y="2782319"/>
                </a:cubicBezTo>
                <a:cubicBezTo>
                  <a:pt x="3124815" y="2781310"/>
                  <a:pt x="3125108" y="2779536"/>
                  <a:pt x="3125108" y="2776997"/>
                </a:cubicBezTo>
                <a:cubicBezTo>
                  <a:pt x="3125108" y="2775825"/>
                  <a:pt x="3125076" y="2774848"/>
                  <a:pt x="3125011" y="2774067"/>
                </a:cubicBezTo>
                <a:cubicBezTo>
                  <a:pt x="3124946" y="2773285"/>
                  <a:pt x="3124815" y="2772585"/>
                  <a:pt x="3124620" y="2771967"/>
                </a:cubicBezTo>
                <a:cubicBezTo>
                  <a:pt x="3124425" y="2771348"/>
                  <a:pt x="3124181" y="2770811"/>
                  <a:pt x="3123887" y="2770355"/>
                </a:cubicBezTo>
                <a:cubicBezTo>
                  <a:pt x="3123594" y="2769899"/>
                  <a:pt x="3123057" y="2769281"/>
                  <a:pt x="3122276" y="2768499"/>
                </a:cubicBezTo>
                <a:cubicBezTo>
                  <a:pt x="3121495" y="2767718"/>
                  <a:pt x="3120241" y="2766774"/>
                  <a:pt x="3118516" y="2765667"/>
                </a:cubicBezTo>
                <a:cubicBezTo>
                  <a:pt x="3116790" y="2764560"/>
                  <a:pt x="3114821" y="2763583"/>
                  <a:pt x="3112607" y="2762737"/>
                </a:cubicBezTo>
                <a:cubicBezTo>
                  <a:pt x="3110393" y="2761890"/>
                  <a:pt x="3107968" y="2761207"/>
                  <a:pt x="3105331" y="2760686"/>
                </a:cubicBezTo>
                <a:cubicBezTo>
                  <a:pt x="3102693" y="2760165"/>
                  <a:pt x="3099975" y="2759904"/>
                  <a:pt x="3097175" y="2759904"/>
                </a:cubicBezTo>
                <a:close/>
                <a:moveTo>
                  <a:pt x="2354226" y="2759904"/>
                </a:moveTo>
                <a:cubicBezTo>
                  <a:pt x="2348430" y="2759904"/>
                  <a:pt x="2343042" y="2760865"/>
                  <a:pt x="2338061" y="2762786"/>
                </a:cubicBezTo>
                <a:cubicBezTo>
                  <a:pt x="2333081" y="2764707"/>
                  <a:pt x="2328751" y="2767653"/>
                  <a:pt x="2325072" y="2771625"/>
                </a:cubicBezTo>
                <a:cubicBezTo>
                  <a:pt x="2321392" y="2775597"/>
                  <a:pt x="2318495" y="2780692"/>
                  <a:pt x="2316379" y="2786910"/>
                </a:cubicBezTo>
                <a:cubicBezTo>
                  <a:pt x="2314263" y="2793128"/>
                  <a:pt x="2313205" y="2800567"/>
                  <a:pt x="2313205" y="2809227"/>
                </a:cubicBezTo>
                <a:cubicBezTo>
                  <a:pt x="2313205" y="2816845"/>
                  <a:pt x="2314067" y="2823568"/>
                  <a:pt x="2315793" y="2829396"/>
                </a:cubicBezTo>
                <a:cubicBezTo>
                  <a:pt x="2317518" y="2835223"/>
                  <a:pt x="2320025" y="2840139"/>
                  <a:pt x="2323313" y="2844144"/>
                </a:cubicBezTo>
                <a:cubicBezTo>
                  <a:pt x="2326601" y="2848148"/>
                  <a:pt x="2330688" y="2851192"/>
                  <a:pt x="2335571" y="2853276"/>
                </a:cubicBezTo>
                <a:cubicBezTo>
                  <a:pt x="2340454" y="2855359"/>
                  <a:pt x="2346054" y="2856401"/>
                  <a:pt x="2352369" y="2856401"/>
                </a:cubicBezTo>
                <a:cubicBezTo>
                  <a:pt x="2355430" y="2856401"/>
                  <a:pt x="2358392" y="2856108"/>
                  <a:pt x="2361257" y="2855522"/>
                </a:cubicBezTo>
                <a:cubicBezTo>
                  <a:pt x="2364123" y="2854936"/>
                  <a:pt x="2366776" y="2854171"/>
                  <a:pt x="2369217" y="2853227"/>
                </a:cubicBezTo>
                <a:cubicBezTo>
                  <a:pt x="2371659" y="2852283"/>
                  <a:pt x="2373857" y="2851208"/>
                  <a:pt x="2375810" y="2850004"/>
                </a:cubicBezTo>
                <a:cubicBezTo>
                  <a:pt x="2377764" y="2848799"/>
                  <a:pt x="2379147" y="2847790"/>
                  <a:pt x="2379961" y="2846976"/>
                </a:cubicBezTo>
                <a:cubicBezTo>
                  <a:pt x="2380775" y="2846162"/>
                  <a:pt x="2381296" y="2845544"/>
                  <a:pt x="2381524" y="2845120"/>
                </a:cubicBezTo>
                <a:cubicBezTo>
                  <a:pt x="2381752" y="2844697"/>
                  <a:pt x="2381947" y="2844209"/>
                  <a:pt x="2382110" y="2843655"/>
                </a:cubicBezTo>
                <a:cubicBezTo>
                  <a:pt x="2382273" y="2843102"/>
                  <a:pt x="2382386" y="2842418"/>
                  <a:pt x="2382452" y="2841604"/>
                </a:cubicBezTo>
                <a:cubicBezTo>
                  <a:pt x="2382517" y="2840790"/>
                  <a:pt x="2382549" y="2839830"/>
                  <a:pt x="2382549" y="2838723"/>
                </a:cubicBezTo>
                <a:cubicBezTo>
                  <a:pt x="2382549" y="2837421"/>
                  <a:pt x="2382500" y="2836297"/>
                  <a:pt x="2382403" y="2835353"/>
                </a:cubicBezTo>
                <a:cubicBezTo>
                  <a:pt x="2382305" y="2834409"/>
                  <a:pt x="2382143" y="2833628"/>
                  <a:pt x="2381914" y="2833009"/>
                </a:cubicBezTo>
                <a:cubicBezTo>
                  <a:pt x="2381686" y="2832391"/>
                  <a:pt x="2381410" y="2831951"/>
                  <a:pt x="2381085" y="2831691"/>
                </a:cubicBezTo>
                <a:cubicBezTo>
                  <a:pt x="2380759" y="2831430"/>
                  <a:pt x="2380368" y="2831300"/>
                  <a:pt x="2379912" y="2831300"/>
                </a:cubicBezTo>
                <a:cubicBezTo>
                  <a:pt x="2379131" y="2831300"/>
                  <a:pt x="2378040" y="2831870"/>
                  <a:pt x="2376641" y="2833009"/>
                </a:cubicBezTo>
                <a:cubicBezTo>
                  <a:pt x="2375240" y="2834149"/>
                  <a:pt x="2373515" y="2835418"/>
                  <a:pt x="2371464" y="2836818"/>
                </a:cubicBezTo>
                <a:cubicBezTo>
                  <a:pt x="2369413" y="2838218"/>
                  <a:pt x="2366987" y="2839504"/>
                  <a:pt x="2364188" y="2840676"/>
                </a:cubicBezTo>
                <a:cubicBezTo>
                  <a:pt x="2361388" y="2841848"/>
                  <a:pt x="2358132" y="2842434"/>
                  <a:pt x="2354421" y="2842434"/>
                </a:cubicBezTo>
                <a:cubicBezTo>
                  <a:pt x="2350514" y="2842434"/>
                  <a:pt x="2347047" y="2841734"/>
                  <a:pt x="2344019" y="2840334"/>
                </a:cubicBezTo>
                <a:cubicBezTo>
                  <a:pt x="2340991" y="2838935"/>
                  <a:pt x="2338436" y="2836802"/>
                  <a:pt x="2336352" y="2833937"/>
                </a:cubicBezTo>
                <a:cubicBezTo>
                  <a:pt x="2334269" y="2831072"/>
                  <a:pt x="2332690" y="2827507"/>
                  <a:pt x="2331615" y="2823242"/>
                </a:cubicBezTo>
                <a:cubicBezTo>
                  <a:pt x="2330541" y="2818978"/>
                  <a:pt x="2330004" y="2814013"/>
                  <a:pt x="2330004" y="2808348"/>
                </a:cubicBezTo>
                <a:cubicBezTo>
                  <a:pt x="2330004" y="2797018"/>
                  <a:pt x="2332071" y="2788375"/>
                  <a:pt x="2336205" y="2782417"/>
                </a:cubicBezTo>
                <a:cubicBezTo>
                  <a:pt x="2340340" y="2776459"/>
                  <a:pt x="2346282" y="2773481"/>
                  <a:pt x="2354030" y="2773481"/>
                </a:cubicBezTo>
                <a:cubicBezTo>
                  <a:pt x="2357807" y="2773481"/>
                  <a:pt x="2361078" y="2774018"/>
                  <a:pt x="2363846" y="2775092"/>
                </a:cubicBezTo>
                <a:cubicBezTo>
                  <a:pt x="2366613" y="2776166"/>
                  <a:pt x="2368973" y="2777355"/>
                  <a:pt x="2370927" y="2778657"/>
                </a:cubicBezTo>
                <a:cubicBezTo>
                  <a:pt x="2372880" y="2779959"/>
                  <a:pt x="2374492" y="2781147"/>
                  <a:pt x="2375762" y="2782222"/>
                </a:cubicBezTo>
                <a:cubicBezTo>
                  <a:pt x="2377031" y="2783296"/>
                  <a:pt x="2378155" y="2783833"/>
                  <a:pt x="2379131" y="2783833"/>
                </a:cubicBezTo>
                <a:cubicBezTo>
                  <a:pt x="2379977" y="2783833"/>
                  <a:pt x="2380694" y="2783329"/>
                  <a:pt x="2381280" y="2782319"/>
                </a:cubicBezTo>
                <a:cubicBezTo>
                  <a:pt x="2381866" y="2781310"/>
                  <a:pt x="2382159" y="2779536"/>
                  <a:pt x="2382159" y="2776997"/>
                </a:cubicBezTo>
                <a:cubicBezTo>
                  <a:pt x="2382159" y="2775825"/>
                  <a:pt x="2382126" y="2774848"/>
                  <a:pt x="2382061" y="2774067"/>
                </a:cubicBezTo>
                <a:cubicBezTo>
                  <a:pt x="2381996" y="2773285"/>
                  <a:pt x="2381866" y="2772585"/>
                  <a:pt x="2381670" y="2771967"/>
                </a:cubicBezTo>
                <a:cubicBezTo>
                  <a:pt x="2381475" y="2771348"/>
                  <a:pt x="2381231" y="2770811"/>
                  <a:pt x="2380938" y="2770355"/>
                </a:cubicBezTo>
                <a:cubicBezTo>
                  <a:pt x="2380645" y="2769899"/>
                  <a:pt x="2380107" y="2769281"/>
                  <a:pt x="2379327" y="2768499"/>
                </a:cubicBezTo>
                <a:cubicBezTo>
                  <a:pt x="2378545" y="2767718"/>
                  <a:pt x="2377291" y="2766774"/>
                  <a:pt x="2375566" y="2765667"/>
                </a:cubicBezTo>
                <a:cubicBezTo>
                  <a:pt x="2373840" y="2764560"/>
                  <a:pt x="2371871" y="2763583"/>
                  <a:pt x="2369657" y="2762737"/>
                </a:cubicBezTo>
                <a:cubicBezTo>
                  <a:pt x="2367443" y="2761890"/>
                  <a:pt x="2365018" y="2761207"/>
                  <a:pt x="2362381" y="2760686"/>
                </a:cubicBezTo>
                <a:cubicBezTo>
                  <a:pt x="2359743" y="2760165"/>
                  <a:pt x="2357025" y="2759904"/>
                  <a:pt x="2354226" y="2759904"/>
                </a:cubicBezTo>
                <a:close/>
                <a:moveTo>
                  <a:pt x="8539660" y="2759807"/>
                </a:moveTo>
                <a:cubicBezTo>
                  <a:pt x="8537773" y="2759807"/>
                  <a:pt x="8535900" y="2760051"/>
                  <a:pt x="8534044" y="2760539"/>
                </a:cubicBezTo>
                <a:cubicBezTo>
                  <a:pt x="8532189" y="2761028"/>
                  <a:pt x="8530318" y="2761907"/>
                  <a:pt x="8528428" y="2763176"/>
                </a:cubicBezTo>
                <a:cubicBezTo>
                  <a:pt x="8526541" y="2764446"/>
                  <a:pt x="8524538" y="2766188"/>
                  <a:pt x="8522422" y="2768402"/>
                </a:cubicBezTo>
                <a:cubicBezTo>
                  <a:pt x="8520306" y="2770615"/>
                  <a:pt x="8518044" y="2773481"/>
                  <a:pt x="8515634" y="2776997"/>
                </a:cubicBezTo>
                <a:lnTo>
                  <a:pt x="8515634" y="2764202"/>
                </a:lnTo>
                <a:cubicBezTo>
                  <a:pt x="8515634" y="2763681"/>
                  <a:pt x="8515520" y="2763241"/>
                  <a:pt x="8515292" y="2762883"/>
                </a:cubicBezTo>
                <a:cubicBezTo>
                  <a:pt x="8515065" y="2762525"/>
                  <a:pt x="8514690" y="2762200"/>
                  <a:pt x="8514169" y="2761907"/>
                </a:cubicBezTo>
                <a:cubicBezTo>
                  <a:pt x="8513648" y="2761614"/>
                  <a:pt x="8512916" y="2761418"/>
                  <a:pt x="8511972" y="2761321"/>
                </a:cubicBezTo>
                <a:cubicBezTo>
                  <a:pt x="8511028" y="2761223"/>
                  <a:pt x="8509840" y="2761174"/>
                  <a:pt x="8508406" y="2761174"/>
                </a:cubicBezTo>
                <a:cubicBezTo>
                  <a:pt x="8506910" y="2761174"/>
                  <a:pt x="8505705" y="2761223"/>
                  <a:pt x="8504793" y="2761321"/>
                </a:cubicBezTo>
                <a:cubicBezTo>
                  <a:pt x="8503882" y="2761418"/>
                  <a:pt x="8503132" y="2761614"/>
                  <a:pt x="8502546" y="2761907"/>
                </a:cubicBezTo>
                <a:cubicBezTo>
                  <a:pt x="8501960" y="2762200"/>
                  <a:pt x="8501570" y="2762525"/>
                  <a:pt x="8501374" y="2762883"/>
                </a:cubicBezTo>
                <a:cubicBezTo>
                  <a:pt x="8501179" y="2763241"/>
                  <a:pt x="8501082" y="2763681"/>
                  <a:pt x="8501082" y="2764202"/>
                </a:cubicBezTo>
                <a:lnTo>
                  <a:pt x="8501082" y="2852104"/>
                </a:lnTo>
                <a:cubicBezTo>
                  <a:pt x="8501082" y="2852624"/>
                  <a:pt x="8501196" y="2853064"/>
                  <a:pt x="8501424" y="2853422"/>
                </a:cubicBezTo>
                <a:cubicBezTo>
                  <a:pt x="8501652" y="2853780"/>
                  <a:pt x="8502075" y="2854090"/>
                  <a:pt x="8502693" y="2854350"/>
                </a:cubicBezTo>
                <a:cubicBezTo>
                  <a:pt x="8503312" y="2854610"/>
                  <a:pt x="8504142" y="2854806"/>
                  <a:pt x="8505184" y="2854936"/>
                </a:cubicBezTo>
                <a:cubicBezTo>
                  <a:pt x="8506226" y="2855066"/>
                  <a:pt x="8507528" y="2855131"/>
                  <a:pt x="8509090" y="2855131"/>
                </a:cubicBezTo>
                <a:cubicBezTo>
                  <a:pt x="8510718" y="2855131"/>
                  <a:pt x="8512054" y="2855066"/>
                  <a:pt x="8513094" y="2854936"/>
                </a:cubicBezTo>
                <a:cubicBezTo>
                  <a:pt x="8514137" y="2854806"/>
                  <a:pt x="8514950" y="2854610"/>
                  <a:pt x="8515536" y="2854350"/>
                </a:cubicBezTo>
                <a:cubicBezTo>
                  <a:pt x="8516122" y="2854090"/>
                  <a:pt x="8516546" y="2853780"/>
                  <a:pt x="8516806" y="2853422"/>
                </a:cubicBezTo>
                <a:cubicBezTo>
                  <a:pt x="8517067" y="2853064"/>
                  <a:pt x="8517197" y="2852624"/>
                  <a:pt x="8517197" y="2852104"/>
                </a:cubicBezTo>
                <a:lnTo>
                  <a:pt x="8517197" y="2794284"/>
                </a:lnTo>
                <a:cubicBezTo>
                  <a:pt x="8519476" y="2790703"/>
                  <a:pt x="8521560" y="2787675"/>
                  <a:pt x="8523448" y="2785201"/>
                </a:cubicBezTo>
                <a:cubicBezTo>
                  <a:pt x="8525336" y="2782726"/>
                  <a:pt x="8527143" y="2780740"/>
                  <a:pt x="8528868" y="2779243"/>
                </a:cubicBezTo>
                <a:cubicBezTo>
                  <a:pt x="8530594" y="2777745"/>
                  <a:pt x="8532238" y="2776671"/>
                  <a:pt x="8533800" y="2776020"/>
                </a:cubicBezTo>
                <a:cubicBezTo>
                  <a:pt x="8535363" y="2775369"/>
                  <a:pt x="8536959" y="2775043"/>
                  <a:pt x="8538586" y="2775043"/>
                </a:cubicBezTo>
                <a:cubicBezTo>
                  <a:pt x="8539954" y="2775043"/>
                  <a:pt x="8541223" y="2775173"/>
                  <a:pt x="8542395" y="2775434"/>
                </a:cubicBezTo>
                <a:cubicBezTo>
                  <a:pt x="8543567" y="2775694"/>
                  <a:pt x="8544626" y="2775971"/>
                  <a:pt x="8545570" y="2776264"/>
                </a:cubicBezTo>
                <a:cubicBezTo>
                  <a:pt x="8546514" y="2776557"/>
                  <a:pt x="8547360" y="2776850"/>
                  <a:pt x="8548109" y="2777143"/>
                </a:cubicBezTo>
                <a:cubicBezTo>
                  <a:pt x="8548858" y="2777436"/>
                  <a:pt x="8549493" y="2777583"/>
                  <a:pt x="8550014" y="2777583"/>
                </a:cubicBezTo>
                <a:cubicBezTo>
                  <a:pt x="8550535" y="2777583"/>
                  <a:pt x="8550941" y="2777436"/>
                  <a:pt x="8551234" y="2777143"/>
                </a:cubicBezTo>
                <a:cubicBezTo>
                  <a:pt x="8551527" y="2776850"/>
                  <a:pt x="8551772" y="2776427"/>
                  <a:pt x="8551966" y="2775873"/>
                </a:cubicBezTo>
                <a:cubicBezTo>
                  <a:pt x="8552162" y="2775320"/>
                  <a:pt x="8552293" y="2774555"/>
                  <a:pt x="8552358" y="2773578"/>
                </a:cubicBezTo>
                <a:cubicBezTo>
                  <a:pt x="8552423" y="2772601"/>
                  <a:pt x="8552455" y="2771397"/>
                  <a:pt x="8552455" y="2769964"/>
                </a:cubicBezTo>
                <a:cubicBezTo>
                  <a:pt x="8552455" y="2768467"/>
                  <a:pt x="8552440" y="2767278"/>
                  <a:pt x="8552406" y="2766399"/>
                </a:cubicBezTo>
                <a:cubicBezTo>
                  <a:pt x="8552374" y="2765520"/>
                  <a:pt x="8552308" y="2764853"/>
                  <a:pt x="8552211" y="2764397"/>
                </a:cubicBezTo>
                <a:cubicBezTo>
                  <a:pt x="8552113" y="2763942"/>
                  <a:pt x="8552000" y="2763567"/>
                  <a:pt x="8551869" y="2763274"/>
                </a:cubicBezTo>
                <a:cubicBezTo>
                  <a:pt x="8551740" y="2762981"/>
                  <a:pt x="8551478" y="2762672"/>
                  <a:pt x="8551088" y="2762346"/>
                </a:cubicBezTo>
                <a:cubicBezTo>
                  <a:pt x="8550697" y="2762021"/>
                  <a:pt x="8550030" y="2761695"/>
                  <a:pt x="8549086" y="2761370"/>
                </a:cubicBezTo>
                <a:cubicBezTo>
                  <a:pt x="8548142" y="2761044"/>
                  <a:pt x="8547084" y="2760751"/>
                  <a:pt x="8545912" y="2760490"/>
                </a:cubicBezTo>
                <a:cubicBezTo>
                  <a:pt x="8544740" y="2760230"/>
                  <a:pt x="8543616" y="2760051"/>
                  <a:pt x="8542542" y="2759953"/>
                </a:cubicBezTo>
                <a:cubicBezTo>
                  <a:pt x="8541468" y="2759856"/>
                  <a:pt x="8540508" y="2759807"/>
                  <a:pt x="8539660" y="2759807"/>
                </a:cubicBezTo>
                <a:close/>
                <a:moveTo>
                  <a:pt x="8437379" y="2759807"/>
                </a:moveTo>
                <a:cubicBezTo>
                  <a:pt x="8433993" y="2759807"/>
                  <a:pt x="8430640" y="2760116"/>
                  <a:pt x="8427319" y="2760735"/>
                </a:cubicBezTo>
                <a:cubicBezTo>
                  <a:pt x="8423998" y="2761353"/>
                  <a:pt x="8420938" y="2762135"/>
                  <a:pt x="8418138" y="2763079"/>
                </a:cubicBezTo>
                <a:cubicBezTo>
                  <a:pt x="8415338" y="2764023"/>
                  <a:pt x="8412864" y="2765065"/>
                  <a:pt x="8410716" y="2766204"/>
                </a:cubicBezTo>
                <a:cubicBezTo>
                  <a:pt x="8408567" y="2767344"/>
                  <a:pt x="8407053" y="2768337"/>
                  <a:pt x="8406174" y="2769183"/>
                </a:cubicBezTo>
                <a:cubicBezTo>
                  <a:pt x="8405295" y="2770029"/>
                  <a:pt x="8404742" y="2770925"/>
                  <a:pt x="8404514" y="2771869"/>
                </a:cubicBezTo>
                <a:cubicBezTo>
                  <a:pt x="8404286" y="2772813"/>
                  <a:pt x="8404172" y="2774099"/>
                  <a:pt x="8404172" y="2775727"/>
                </a:cubicBezTo>
                <a:cubicBezTo>
                  <a:pt x="8404172" y="2776703"/>
                  <a:pt x="8404237" y="2777599"/>
                  <a:pt x="8404367" y="2778413"/>
                </a:cubicBezTo>
                <a:cubicBezTo>
                  <a:pt x="8404497" y="2779227"/>
                  <a:pt x="8404709" y="2779894"/>
                  <a:pt x="8405002" y="2780415"/>
                </a:cubicBezTo>
                <a:cubicBezTo>
                  <a:pt x="8405295" y="2780936"/>
                  <a:pt x="8405636" y="2781326"/>
                  <a:pt x="8406028" y="2781587"/>
                </a:cubicBezTo>
                <a:cubicBezTo>
                  <a:pt x="8406418" y="2781847"/>
                  <a:pt x="8406874" y="2781978"/>
                  <a:pt x="8407394" y="2781978"/>
                </a:cubicBezTo>
                <a:cubicBezTo>
                  <a:pt x="8408176" y="2781978"/>
                  <a:pt x="8409364" y="2781506"/>
                  <a:pt x="8410960" y="2780561"/>
                </a:cubicBezTo>
                <a:cubicBezTo>
                  <a:pt x="8412555" y="2779617"/>
                  <a:pt x="8414541" y="2778576"/>
                  <a:pt x="8416918" y="2777436"/>
                </a:cubicBezTo>
                <a:cubicBezTo>
                  <a:pt x="8419294" y="2776297"/>
                  <a:pt x="8422062" y="2775255"/>
                  <a:pt x="8425219" y="2774311"/>
                </a:cubicBezTo>
                <a:cubicBezTo>
                  <a:pt x="8428377" y="2773366"/>
                  <a:pt x="8431942" y="2772895"/>
                  <a:pt x="8435914" y="2772895"/>
                </a:cubicBezTo>
                <a:cubicBezTo>
                  <a:pt x="8439626" y="2772895"/>
                  <a:pt x="8442750" y="2773334"/>
                  <a:pt x="8445290" y="2774213"/>
                </a:cubicBezTo>
                <a:cubicBezTo>
                  <a:pt x="8447830" y="2775092"/>
                  <a:pt x="8449897" y="2776394"/>
                  <a:pt x="8451492" y="2778120"/>
                </a:cubicBezTo>
                <a:cubicBezTo>
                  <a:pt x="8453088" y="2779845"/>
                  <a:pt x="8454243" y="2782010"/>
                  <a:pt x="8454960" y="2784615"/>
                </a:cubicBezTo>
                <a:cubicBezTo>
                  <a:pt x="8455676" y="2787219"/>
                  <a:pt x="8456034" y="2790214"/>
                  <a:pt x="8456034" y="2793600"/>
                </a:cubicBezTo>
                <a:lnTo>
                  <a:pt x="8456034" y="2800437"/>
                </a:lnTo>
                <a:lnTo>
                  <a:pt x="8443922" y="2800437"/>
                </a:lnTo>
                <a:cubicBezTo>
                  <a:pt x="8437086" y="2800437"/>
                  <a:pt x="8430933" y="2801039"/>
                  <a:pt x="8425464" y="2802244"/>
                </a:cubicBezTo>
                <a:cubicBezTo>
                  <a:pt x="8419994" y="2803448"/>
                  <a:pt x="8415371" y="2805255"/>
                  <a:pt x="8411594" y="2807664"/>
                </a:cubicBezTo>
                <a:cubicBezTo>
                  <a:pt x="8407818" y="2810074"/>
                  <a:pt x="8404920" y="2813101"/>
                  <a:pt x="8402902" y="2816748"/>
                </a:cubicBezTo>
                <a:cubicBezTo>
                  <a:pt x="8400884" y="2820394"/>
                  <a:pt x="8399874" y="2824691"/>
                  <a:pt x="8399874" y="2829640"/>
                </a:cubicBezTo>
                <a:cubicBezTo>
                  <a:pt x="8399874" y="2833872"/>
                  <a:pt x="8400607" y="2837649"/>
                  <a:pt x="8402072" y="2840969"/>
                </a:cubicBezTo>
                <a:cubicBezTo>
                  <a:pt x="8403537" y="2844290"/>
                  <a:pt x="8405588" y="2847090"/>
                  <a:pt x="8408225" y="2849369"/>
                </a:cubicBezTo>
                <a:cubicBezTo>
                  <a:pt x="8410862" y="2851648"/>
                  <a:pt x="8414052" y="2853389"/>
                  <a:pt x="8417796" y="2854594"/>
                </a:cubicBezTo>
                <a:cubicBezTo>
                  <a:pt x="8421540" y="2855799"/>
                  <a:pt x="8425724" y="2856401"/>
                  <a:pt x="8430347" y="2856401"/>
                </a:cubicBezTo>
                <a:cubicBezTo>
                  <a:pt x="8435621" y="2856401"/>
                  <a:pt x="8440618" y="2855262"/>
                  <a:pt x="8445339" y="2852983"/>
                </a:cubicBezTo>
                <a:cubicBezTo>
                  <a:pt x="8450060" y="2850704"/>
                  <a:pt x="8454340" y="2847513"/>
                  <a:pt x="8458182" y="2843411"/>
                </a:cubicBezTo>
                <a:lnTo>
                  <a:pt x="8458182" y="2852201"/>
                </a:lnTo>
                <a:cubicBezTo>
                  <a:pt x="8458182" y="2852983"/>
                  <a:pt x="8458410" y="2853569"/>
                  <a:pt x="8458866" y="2853959"/>
                </a:cubicBezTo>
                <a:cubicBezTo>
                  <a:pt x="8459322" y="2854350"/>
                  <a:pt x="8460054" y="2854643"/>
                  <a:pt x="8461064" y="2854838"/>
                </a:cubicBezTo>
                <a:cubicBezTo>
                  <a:pt x="8462073" y="2855034"/>
                  <a:pt x="8463424" y="2855131"/>
                  <a:pt x="8465117" y="2855131"/>
                </a:cubicBezTo>
                <a:cubicBezTo>
                  <a:pt x="8466875" y="2855131"/>
                  <a:pt x="8468210" y="2855034"/>
                  <a:pt x="8469121" y="2854838"/>
                </a:cubicBezTo>
                <a:cubicBezTo>
                  <a:pt x="8470033" y="2854643"/>
                  <a:pt x="8470749" y="2854350"/>
                  <a:pt x="8471270" y="2853959"/>
                </a:cubicBezTo>
                <a:cubicBezTo>
                  <a:pt x="8471791" y="2853569"/>
                  <a:pt x="8472052" y="2852983"/>
                  <a:pt x="8472052" y="2852201"/>
                </a:cubicBezTo>
                <a:lnTo>
                  <a:pt x="8472052" y="2792916"/>
                </a:lnTo>
                <a:cubicBezTo>
                  <a:pt x="8472052" y="2787447"/>
                  <a:pt x="8471432" y="2782661"/>
                  <a:pt x="8470196" y="2778559"/>
                </a:cubicBezTo>
                <a:cubicBezTo>
                  <a:pt x="8468958" y="2774457"/>
                  <a:pt x="8466972" y="2771022"/>
                  <a:pt x="8464238" y="2768255"/>
                </a:cubicBezTo>
                <a:cubicBezTo>
                  <a:pt x="8461503" y="2765488"/>
                  <a:pt x="8457922" y="2763388"/>
                  <a:pt x="8453494" y="2761956"/>
                </a:cubicBezTo>
                <a:cubicBezTo>
                  <a:pt x="8449066" y="2760523"/>
                  <a:pt x="8443695" y="2759807"/>
                  <a:pt x="8437379" y="2759807"/>
                </a:cubicBezTo>
                <a:close/>
                <a:moveTo>
                  <a:pt x="8025311" y="2759807"/>
                </a:moveTo>
                <a:cubicBezTo>
                  <a:pt x="8023423" y="2759807"/>
                  <a:pt x="8021551" y="2760051"/>
                  <a:pt x="8019695" y="2760539"/>
                </a:cubicBezTo>
                <a:cubicBezTo>
                  <a:pt x="8017840" y="2761028"/>
                  <a:pt x="8015968" y="2761907"/>
                  <a:pt x="8014079" y="2763176"/>
                </a:cubicBezTo>
                <a:cubicBezTo>
                  <a:pt x="8012191" y="2764446"/>
                  <a:pt x="8010188" y="2766188"/>
                  <a:pt x="8008072" y="2768402"/>
                </a:cubicBezTo>
                <a:cubicBezTo>
                  <a:pt x="8005956" y="2770615"/>
                  <a:pt x="8003694" y="2773481"/>
                  <a:pt x="8001284" y="2776997"/>
                </a:cubicBezTo>
                <a:lnTo>
                  <a:pt x="8001284" y="2764202"/>
                </a:lnTo>
                <a:cubicBezTo>
                  <a:pt x="8001284" y="2763681"/>
                  <a:pt x="8001170" y="2763241"/>
                  <a:pt x="8000943" y="2762883"/>
                </a:cubicBezTo>
                <a:cubicBezTo>
                  <a:pt x="8000715" y="2762525"/>
                  <a:pt x="8000340" y="2762200"/>
                  <a:pt x="7999820" y="2761907"/>
                </a:cubicBezTo>
                <a:cubicBezTo>
                  <a:pt x="7999298" y="2761614"/>
                  <a:pt x="7998566" y="2761418"/>
                  <a:pt x="7997622" y="2761321"/>
                </a:cubicBezTo>
                <a:cubicBezTo>
                  <a:pt x="7996678" y="2761223"/>
                  <a:pt x="7995490" y="2761174"/>
                  <a:pt x="7994057" y="2761174"/>
                </a:cubicBezTo>
                <a:cubicBezTo>
                  <a:pt x="7992560" y="2761174"/>
                  <a:pt x="7991355" y="2761223"/>
                  <a:pt x="7990444" y="2761321"/>
                </a:cubicBezTo>
                <a:cubicBezTo>
                  <a:pt x="7989532" y="2761418"/>
                  <a:pt x="7988783" y="2761614"/>
                  <a:pt x="7988197" y="2761907"/>
                </a:cubicBezTo>
                <a:cubicBezTo>
                  <a:pt x="7987611" y="2762200"/>
                  <a:pt x="7987220" y="2762525"/>
                  <a:pt x="7987025" y="2762883"/>
                </a:cubicBezTo>
                <a:cubicBezTo>
                  <a:pt x="7986830" y="2763241"/>
                  <a:pt x="7986732" y="2763681"/>
                  <a:pt x="7986732" y="2764202"/>
                </a:cubicBezTo>
                <a:lnTo>
                  <a:pt x="7986732" y="2852104"/>
                </a:lnTo>
                <a:cubicBezTo>
                  <a:pt x="7986732" y="2852624"/>
                  <a:pt x="7986846" y="2853064"/>
                  <a:pt x="7987074" y="2853422"/>
                </a:cubicBezTo>
                <a:cubicBezTo>
                  <a:pt x="7987302" y="2853780"/>
                  <a:pt x="7987725" y="2854090"/>
                  <a:pt x="7988344" y="2854350"/>
                </a:cubicBezTo>
                <a:cubicBezTo>
                  <a:pt x="7988962" y="2854610"/>
                  <a:pt x="7989792" y="2854806"/>
                  <a:pt x="7990834" y="2854936"/>
                </a:cubicBezTo>
                <a:cubicBezTo>
                  <a:pt x="7991876" y="2855066"/>
                  <a:pt x="7993178" y="2855131"/>
                  <a:pt x="7994741" y="2855131"/>
                </a:cubicBezTo>
                <a:cubicBezTo>
                  <a:pt x="7996368" y="2855131"/>
                  <a:pt x="7997704" y="2855066"/>
                  <a:pt x="7998746" y="2854936"/>
                </a:cubicBezTo>
                <a:cubicBezTo>
                  <a:pt x="7999787" y="2854806"/>
                  <a:pt x="8000601" y="2854610"/>
                  <a:pt x="8001187" y="2854350"/>
                </a:cubicBezTo>
                <a:cubicBezTo>
                  <a:pt x="8001773" y="2854090"/>
                  <a:pt x="8002196" y="2853780"/>
                  <a:pt x="8002456" y="2853422"/>
                </a:cubicBezTo>
                <a:cubicBezTo>
                  <a:pt x="8002717" y="2853064"/>
                  <a:pt x="8002848" y="2852624"/>
                  <a:pt x="8002848" y="2852104"/>
                </a:cubicBezTo>
                <a:lnTo>
                  <a:pt x="8002848" y="2794284"/>
                </a:lnTo>
                <a:cubicBezTo>
                  <a:pt x="8005126" y="2790703"/>
                  <a:pt x="8007210" y="2787675"/>
                  <a:pt x="8009098" y="2785201"/>
                </a:cubicBezTo>
                <a:cubicBezTo>
                  <a:pt x="8010986" y="2782726"/>
                  <a:pt x="8012793" y="2780740"/>
                  <a:pt x="8014518" y="2779243"/>
                </a:cubicBezTo>
                <a:cubicBezTo>
                  <a:pt x="8016244" y="2777745"/>
                  <a:pt x="8017888" y="2776671"/>
                  <a:pt x="8019451" y="2776020"/>
                </a:cubicBezTo>
                <a:cubicBezTo>
                  <a:pt x="8021014" y="2775369"/>
                  <a:pt x="8022609" y="2775043"/>
                  <a:pt x="8024236" y="2775043"/>
                </a:cubicBezTo>
                <a:cubicBezTo>
                  <a:pt x="8025604" y="2775043"/>
                  <a:pt x="8026874" y="2775173"/>
                  <a:pt x="8028046" y="2775434"/>
                </a:cubicBezTo>
                <a:cubicBezTo>
                  <a:pt x="8029218" y="2775694"/>
                  <a:pt x="8030276" y="2775971"/>
                  <a:pt x="8031220" y="2776264"/>
                </a:cubicBezTo>
                <a:cubicBezTo>
                  <a:pt x="8032164" y="2776557"/>
                  <a:pt x="8033010" y="2776850"/>
                  <a:pt x="8033760" y="2777143"/>
                </a:cubicBezTo>
                <a:cubicBezTo>
                  <a:pt x="8034508" y="2777436"/>
                  <a:pt x="8035143" y="2777583"/>
                  <a:pt x="8035664" y="2777583"/>
                </a:cubicBezTo>
                <a:cubicBezTo>
                  <a:pt x="8036185" y="2777583"/>
                  <a:pt x="8036592" y="2777436"/>
                  <a:pt x="8036885" y="2777143"/>
                </a:cubicBezTo>
                <a:cubicBezTo>
                  <a:pt x="8037178" y="2776850"/>
                  <a:pt x="8037422" y="2776427"/>
                  <a:pt x="8037618" y="2775873"/>
                </a:cubicBezTo>
                <a:cubicBezTo>
                  <a:pt x="8037812" y="2775320"/>
                  <a:pt x="8037943" y="2774555"/>
                  <a:pt x="8038008" y="2773578"/>
                </a:cubicBezTo>
                <a:cubicBezTo>
                  <a:pt x="8038073" y="2772601"/>
                  <a:pt x="8038106" y="2771397"/>
                  <a:pt x="8038106" y="2769964"/>
                </a:cubicBezTo>
                <a:cubicBezTo>
                  <a:pt x="8038106" y="2768467"/>
                  <a:pt x="8038090" y="2767278"/>
                  <a:pt x="8038057" y="2766399"/>
                </a:cubicBezTo>
                <a:cubicBezTo>
                  <a:pt x="8038024" y="2765520"/>
                  <a:pt x="8037959" y="2764853"/>
                  <a:pt x="8037862" y="2764397"/>
                </a:cubicBezTo>
                <a:cubicBezTo>
                  <a:pt x="8037764" y="2763942"/>
                  <a:pt x="8037650" y="2763567"/>
                  <a:pt x="8037520" y="2763274"/>
                </a:cubicBezTo>
                <a:cubicBezTo>
                  <a:pt x="8037390" y="2762981"/>
                  <a:pt x="8037129" y="2762672"/>
                  <a:pt x="8036738" y="2762346"/>
                </a:cubicBezTo>
                <a:cubicBezTo>
                  <a:pt x="8036348" y="2762021"/>
                  <a:pt x="8035680" y="2761695"/>
                  <a:pt x="8034736" y="2761370"/>
                </a:cubicBezTo>
                <a:cubicBezTo>
                  <a:pt x="8033792" y="2761044"/>
                  <a:pt x="8032734" y="2760751"/>
                  <a:pt x="8031562" y="2760490"/>
                </a:cubicBezTo>
                <a:cubicBezTo>
                  <a:pt x="8030390" y="2760230"/>
                  <a:pt x="8029266" y="2760051"/>
                  <a:pt x="8028192" y="2759953"/>
                </a:cubicBezTo>
                <a:cubicBezTo>
                  <a:pt x="8027118" y="2759856"/>
                  <a:pt x="8026158" y="2759807"/>
                  <a:pt x="8025311" y="2759807"/>
                </a:cubicBezTo>
                <a:close/>
                <a:moveTo>
                  <a:pt x="7923029" y="2759807"/>
                </a:moveTo>
                <a:cubicBezTo>
                  <a:pt x="7919643" y="2759807"/>
                  <a:pt x="7916290" y="2760116"/>
                  <a:pt x="7912969" y="2760735"/>
                </a:cubicBezTo>
                <a:cubicBezTo>
                  <a:pt x="7909648" y="2761353"/>
                  <a:pt x="7906588" y="2762135"/>
                  <a:pt x="7903788" y="2763079"/>
                </a:cubicBezTo>
                <a:cubicBezTo>
                  <a:pt x="7900988" y="2764023"/>
                  <a:pt x="7898514" y="2765065"/>
                  <a:pt x="7896366" y="2766204"/>
                </a:cubicBezTo>
                <a:cubicBezTo>
                  <a:pt x="7894217" y="2767344"/>
                  <a:pt x="7892703" y="2768337"/>
                  <a:pt x="7891824" y="2769183"/>
                </a:cubicBezTo>
                <a:cubicBezTo>
                  <a:pt x="7890945" y="2770029"/>
                  <a:pt x="7890392" y="2770925"/>
                  <a:pt x="7890164" y="2771869"/>
                </a:cubicBezTo>
                <a:cubicBezTo>
                  <a:pt x="7889936" y="2772813"/>
                  <a:pt x="7889822" y="2774099"/>
                  <a:pt x="7889822" y="2775727"/>
                </a:cubicBezTo>
                <a:cubicBezTo>
                  <a:pt x="7889822" y="2776703"/>
                  <a:pt x="7889887" y="2777599"/>
                  <a:pt x="7890017" y="2778413"/>
                </a:cubicBezTo>
                <a:cubicBezTo>
                  <a:pt x="7890147" y="2779227"/>
                  <a:pt x="7890359" y="2779894"/>
                  <a:pt x="7890652" y="2780415"/>
                </a:cubicBezTo>
                <a:cubicBezTo>
                  <a:pt x="7890945" y="2780936"/>
                  <a:pt x="7891286" y="2781326"/>
                  <a:pt x="7891678" y="2781587"/>
                </a:cubicBezTo>
                <a:cubicBezTo>
                  <a:pt x="7892068" y="2781847"/>
                  <a:pt x="7892524" y="2781978"/>
                  <a:pt x="7893044" y="2781978"/>
                </a:cubicBezTo>
                <a:cubicBezTo>
                  <a:pt x="7893826" y="2781978"/>
                  <a:pt x="7895014" y="2781506"/>
                  <a:pt x="7896610" y="2780561"/>
                </a:cubicBezTo>
                <a:cubicBezTo>
                  <a:pt x="7898205" y="2779617"/>
                  <a:pt x="7900191" y="2778576"/>
                  <a:pt x="7902568" y="2777436"/>
                </a:cubicBezTo>
                <a:cubicBezTo>
                  <a:pt x="7904944" y="2776297"/>
                  <a:pt x="7907712" y="2775255"/>
                  <a:pt x="7910869" y="2774311"/>
                </a:cubicBezTo>
                <a:cubicBezTo>
                  <a:pt x="7914027" y="2773366"/>
                  <a:pt x="7917592" y="2772895"/>
                  <a:pt x="7921564" y="2772895"/>
                </a:cubicBezTo>
                <a:cubicBezTo>
                  <a:pt x="7925276" y="2772895"/>
                  <a:pt x="7928400" y="2773334"/>
                  <a:pt x="7930940" y="2774213"/>
                </a:cubicBezTo>
                <a:cubicBezTo>
                  <a:pt x="7933480" y="2775092"/>
                  <a:pt x="7935547" y="2776394"/>
                  <a:pt x="7937142" y="2778120"/>
                </a:cubicBezTo>
                <a:cubicBezTo>
                  <a:pt x="7938738" y="2779845"/>
                  <a:pt x="7939893" y="2782010"/>
                  <a:pt x="7940610" y="2784615"/>
                </a:cubicBezTo>
                <a:cubicBezTo>
                  <a:pt x="7941326" y="2787219"/>
                  <a:pt x="7941684" y="2790214"/>
                  <a:pt x="7941684" y="2793600"/>
                </a:cubicBezTo>
                <a:lnTo>
                  <a:pt x="7941684" y="2800437"/>
                </a:lnTo>
                <a:lnTo>
                  <a:pt x="7929572" y="2800437"/>
                </a:lnTo>
                <a:cubicBezTo>
                  <a:pt x="7922736" y="2800437"/>
                  <a:pt x="7916583" y="2801039"/>
                  <a:pt x="7911114" y="2802244"/>
                </a:cubicBezTo>
                <a:cubicBezTo>
                  <a:pt x="7905644" y="2803448"/>
                  <a:pt x="7901021" y="2805255"/>
                  <a:pt x="7897244" y="2807664"/>
                </a:cubicBezTo>
                <a:cubicBezTo>
                  <a:pt x="7893468" y="2810074"/>
                  <a:pt x="7890570" y="2813101"/>
                  <a:pt x="7888552" y="2816748"/>
                </a:cubicBezTo>
                <a:cubicBezTo>
                  <a:pt x="7886534" y="2820394"/>
                  <a:pt x="7885524" y="2824691"/>
                  <a:pt x="7885524" y="2829640"/>
                </a:cubicBezTo>
                <a:cubicBezTo>
                  <a:pt x="7885524" y="2833872"/>
                  <a:pt x="7886257" y="2837649"/>
                  <a:pt x="7887722" y="2840969"/>
                </a:cubicBezTo>
                <a:cubicBezTo>
                  <a:pt x="7889187" y="2844290"/>
                  <a:pt x="7891238" y="2847090"/>
                  <a:pt x="7893875" y="2849369"/>
                </a:cubicBezTo>
                <a:cubicBezTo>
                  <a:pt x="7896512" y="2851648"/>
                  <a:pt x="7899702" y="2853389"/>
                  <a:pt x="7903446" y="2854594"/>
                </a:cubicBezTo>
                <a:cubicBezTo>
                  <a:pt x="7907190" y="2855799"/>
                  <a:pt x="7911374" y="2856401"/>
                  <a:pt x="7915997" y="2856401"/>
                </a:cubicBezTo>
                <a:cubicBezTo>
                  <a:pt x="7921271" y="2856401"/>
                  <a:pt x="7926268" y="2855262"/>
                  <a:pt x="7930989" y="2852983"/>
                </a:cubicBezTo>
                <a:cubicBezTo>
                  <a:pt x="7935710" y="2850704"/>
                  <a:pt x="7939990" y="2847513"/>
                  <a:pt x="7943832" y="2843411"/>
                </a:cubicBezTo>
                <a:lnTo>
                  <a:pt x="7943832" y="2852201"/>
                </a:lnTo>
                <a:cubicBezTo>
                  <a:pt x="7943832" y="2852983"/>
                  <a:pt x="7944060" y="2853569"/>
                  <a:pt x="7944516" y="2853959"/>
                </a:cubicBezTo>
                <a:cubicBezTo>
                  <a:pt x="7944972" y="2854350"/>
                  <a:pt x="7945704" y="2854643"/>
                  <a:pt x="7946714" y="2854838"/>
                </a:cubicBezTo>
                <a:cubicBezTo>
                  <a:pt x="7947723" y="2855034"/>
                  <a:pt x="7949074" y="2855131"/>
                  <a:pt x="7950767" y="2855131"/>
                </a:cubicBezTo>
                <a:cubicBezTo>
                  <a:pt x="7952525" y="2855131"/>
                  <a:pt x="7953860" y="2855034"/>
                  <a:pt x="7954771" y="2854838"/>
                </a:cubicBezTo>
                <a:cubicBezTo>
                  <a:pt x="7955683" y="2854643"/>
                  <a:pt x="7956399" y="2854350"/>
                  <a:pt x="7956920" y="2853959"/>
                </a:cubicBezTo>
                <a:cubicBezTo>
                  <a:pt x="7957441" y="2853569"/>
                  <a:pt x="7957702" y="2852983"/>
                  <a:pt x="7957702" y="2852201"/>
                </a:cubicBezTo>
                <a:lnTo>
                  <a:pt x="7957702" y="2792916"/>
                </a:lnTo>
                <a:cubicBezTo>
                  <a:pt x="7957702" y="2787447"/>
                  <a:pt x="7957082" y="2782661"/>
                  <a:pt x="7955846" y="2778559"/>
                </a:cubicBezTo>
                <a:cubicBezTo>
                  <a:pt x="7954608" y="2774457"/>
                  <a:pt x="7952622" y="2771022"/>
                  <a:pt x="7949888" y="2768255"/>
                </a:cubicBezTo>
                <a:cubicBezTo>
                  <a:pt x="7947153" y="2765488"/>
                  <a:pt x="7943572" y="2763388"/>
                  <a:pt x="7939144" y="2761956"/>
                </a:cubicBezTo>
                <a:cubicBezTo>
                  <a:pt x="7934716" y="2760523"/>
                  <a:pt x="7929345" y="2759807"/>
                  <a:pt x="7923029" y="2759807"/>
                </a:cubicBezTo>
                <a:close/>
                <a:moveTo>
                  <a:pt x="7832123" y="2759807"/>
                </a:moveTo>
                <a:cubicBezTo>
                  <a:pt x="7829193" y="2759807"/>
                  <a:pt x="7826410" y="2760149"/>
                  <a:pt x="7823772" y="2760832"/>
                </a:cubicBezTo>
                <a:cubicBezTo>
                  <a:pt x="7821135" y="2761516"/>
                  <a:pt x="7818563" y="2762525"/>
                  <a:pt x="7816056" y="2763860"/>
                </a:cubicBezTo>
                <a:cubicBezTo>
                  <a:pt x="7813550" y="2765195"/>
                  <a:pt x="7811059" y="2766872"/>
                  <a:pt x="7808585" y="2768890"/>
                </a:cubicBezTo>
                <a:cubicBezTo>
                  <a:pt x="7806110" y="2770908"/>
                  <a:pt x="7803538" y="2773285"/>
                  <a:pt x="7800869" y="2776020"/>
                </a:cubicBezTo>
                <a:lnTo>
                  <a:pt x="7800869" y="2764202"/>
                </a:lnTo>
                <a:cubicBezTo>
                  <a:pt x="7800869" y="2763616"/>
                  <a:pt x="7800755" y="2763144"/>
                  <a:pt x="7800527" y="2762786"/>
                </a:cubicBezTo>
                <a:cubicBezTo>
                  <a:pt x="7800299" y="2762428"/>
                  <a:pt x="7799892" y="2762118"/>
                  <a:pt x="7799306" y="2761858"/>
                </a:cubicBezTo>
                <a:cubicBezTo>
                  <a:pt x="7798720" y="2761597"/>
                  <a:pt x="7797988" y="2761418"/>
                  <a:pt x="7797108" y="2761321"/>
                </a:cubicBezTo>
                <a:cubicBezTo>
                  <a:pt x="7796230" y="2761223"/>
                  <a:pt x="7795106" y="2761174"/>
                  <a:pt x="7793739" y="2761174"/>
                </a:cubicBezTo>
                <a:cubicBezTo>
                  <a:pt x="7792437" y="2761174"/>
                  <a:pt x="7791330" y="2761223"/>
                  <a:pt x="7790418" y="2761321"/>
                </a:cubicBezTo>
                <a:cubicBezTo>
                  <a:pt x="7789507" y="2761418"/>
                  <a:pt x="7788758" y="2761597"/>
                  <a:pt x="7788172" y="2761858"/>
                </a:cubicBezTo>
                <a:cubicBezTo>
                  <a:pt x="7787586" y="2762118"/>
                  <a:pt x="7787196" y="2762428"/>
                  <a:pt x="7787000" y="2762786"/>
                </a:cubicBezTo>
                <a:cubicBezTo>
                  <a:pt x="7786804" y="2763144"/>
                  <a:pt x="7786707" y="2763616"/>
                  <a:pt x="7786707" y="2764202"/>
                </a:cubicBezTo>
                <a:lnTo>
                  <a:pt x="7786707" y="2886971"/>
                </a:lnTo>
                <a:cubicBezTo>
                  <a:pt x="7786707" y="2887492"/>
                  <a:pt x="7786821" y="2887948"/>
                  <a:pt x="7787049" y="2888339"/>
                </a:cubicBezTo>
                <a:cubicBezTo>
                  <a:pt x="7787277" y="2888729"/>
                  <a:pt x="7787700" y="2889055"/>
                  <a:pt x="7788318" y="2889315"/>
                </a:cubicBezTo>
                <a:cubicBezTo>
                  <a:pt x="7788937" y="2889576"/>
                  <a:pt x="7789768" y="2889771"/>
                  <a:pt x="7790809" y="2889901"/>
                </a:cubicBezTo>
                <a:cubicBezTo>
                  <a:pt x="7791851" y="2890032"/>
                  <a:pt x="7793153" y="2890097"/>
                  <a:pt x="7794716" y="2890097"/>
                </a:cubicBezTo>
                <a:cubicBezTo>
                  <a:pt x="7796344" y="2890097"/>
                  <a:pt x="7797678" y="2890032"/>
                  <a:pt x="7798720" y="2889901"/>
                </a:cubicBezTo>
                <a:cubicBezTo>
                  <a:pt x="7799762" y="2889771"/>
                  <a:pt x="7800576" y="2889576"/>
                  <a:pt x="7801162" y="2889315"/>
                </a:cubicBezTo>
                <a:cubicBezTo>
                  <a:pt x="7801748" y="2889055"/>
                  <a:pt x="7802171" y="2888729"/>
                  <a:pt x="7802432" y="2888339"/>
                </a:cubicBezTo>
                <a:cubicBezTo>
                  <a:pt x="7802692" y="2887948"/>
                  <a:pt x="7802822" y="2887492"/>
                  <a:pt x="7802822" y="2886971"/>
                </a:cubicBezTo>
                <a:lnTo>
                  <a:pt x="7802822" y="2843020"/>
                </a:lnTo>
                <a:cubicBezTo>
                  <a:pt x="7805166" y="2845299"/>
                  <a:pt x="7807380" y="2847285"/>
                  <a:pt x="7809464" y="2848978"/>
                </a:cubicBezTo>
                <a:cubicBezTo>
                  <a:pt x="7811548" y="2850671"/>
                  <a:pt x="7813648" y="2852071"/>
                  <a:pt x="7815764" y="2853178"/>
                </a:cubicBezTo>
                <a:cubicBezTo>
                  <a:pt x="7817880" y="2854285"/>
                  <a:pt x="7820044" y="2855099"/>
                  <a:pt x="7822258" y="2855620"/>
                </a:cubicBezTo>
                <a:cubicBezTo>
                  <a:pt x="7824472" y="2856140"/>
                  <a:pt x="7826882" y="2856401"/>
                  <a:pt x="7829486" y="2856401"/>
                </a:cubicBezTo>
                <a:cubicBezTo>
                  <a:pt x="7835606" y="2856401"/>
                  <a:pt x="7841044" y="2855245"/>
                  <a:pt x="7845796" y="2852934"/>
                </a:cubicBezTo>
                <a:cubicBezTo>
                  <a:pt x="7850550" y="2850622"/>
                  <a:pt x="7854538" y="2847334"/>
                  <a:pt x="7857761" y="2843069"/>
                </a:cubicBezTo>
                <a:cubicBezTo>
                  <a:pt x="7860984" y="2838804"/>
                  <a:pt x="7863426" y="2833612"/>
                  <a:pt x="7865086" y="2827491"/>
                </a:cubicBezTo>
                <a:cubicBezTo>
                  <a:pt x="7866746" y="2821370"/>
                  <a:pt x="7867576" y="2814469"/>
                  <a:pt x="7867576" y="2806785"/>
                </a:cubicBezTo>
                <a:cubicBezTo>
                  <a:pt x="7867576" y="2800404"/>
                  <a:pt x="7866926" y="2794365"/>
                  <a:pt x="7865623" y="2788668"/>
                </a:cubicBezTo>
                <a:cubicBezTo>
                  <a:pt x="7864321" y="2782971"/>
                  <a:pt x="7862254" y="2777973"/>
                  <a:pt x="7859421" y="2773676"/>
                </a:cubicBezTo>
                <a:cubicBezTo>
                  <a:pt x="7856589" y="2769378"/>
                  <a:pt x="7852926" y="2765992"/>
                  <a:pt x="7848434" y="2763518"/>
                </a:cubicBezTo>
                <a:cubicBezTo>
                  <a:pt x="7843941" y="2761044"/>
                  <a:pt x="7838504" y="2759807"/>
                  <a:pt x="7832123" y="2759807"/>
                </a:cubicBezTo>
                <a:close/>
                <a:moveTo>
                  <a:pt x="7675379" y="2759807"/>
                </a:moveTo>
                <a:cubicBezTo>
                  <a:pt x="7671993" y="2759807"/>
                  <a:pt x="7668640" y="2760116"/>
                  <a:pt x="7665319" y="2760735"/>
                </a:cubicBezTo>
                <a:cubicBezTo>
                  <a:pt x="7661998" y="2761353"/>
                  <a:pt x="7658938" y="2762135"/>
                  <a:pt x="7656138" y="2763079"/>
                </a:cubicBezTo>
                <a:cubicBezTo>
                  <a:pt x="7653338" y="2764023"/>
                  <a:pt x="7650864" y="2765065"/>
                  <a:pt x="7648716" y="2766204"/>
                </a:cubicBezTo>
                <a:cubicBezTo>
                  <a:pt x="7646567" y="2767344"/>
                  <a:pt x="7645053" y="2768337"/>
                  <a:pt x="7644174" y="2769183"/>
                </a:cubicBezTo>
                <a:cubicBezTo>
                  <a:pt x="7643295" y="2770029"/>
                  <a:pt x="7642742" y="2770925"/>
                  <a:pt x="7642514" y="2771869"/>
                </a:cubicBezTo>
                <a:cubicBezTo>
                  <a:pt x="7642286" y="2772813"/>
                  <a:pt x="7642172" y="2774099"/>
                  <a:pt x="7642172" y="2775727"/>
                </a:cubicBezTo>
                <a:cubicBezTo>
                  <a:pt x="7642172" y="2776703"/>
                  <a:pt x="7642237" y="2777599"/>
                  <a:pt x="7642367" y="2778413"/>
                </a:cubicBezTo>
                <a:cubicBezTo>
                  <a:pt x="7642497" y="2779227"/>
                  <a:pt x="7642709" y="2779894"/>
                  <a:pt x="7643002" y="2780415"/>
                </a:cubicBezTo>
                <a:cubicBezTo>
                  <a:pt x="7643295" y="2780936"/>
                  <a:pt x="7643636" y="2781326"/>
                  <a:pt x="7644028" y="2781587"/>
                </a:cubicBezTo>
                <a:cubicBezTo>
                  <a:pt x="7644418" y="2781847"/>
                  <a:pt x="7644874" y="2781978"/>
                  <a:pt x="7645394" y="2781978"/>
                </a:cubicBezTo>
                <a:cubicBezTo>
                  <a:pt x="7646176" y="2781978"/>
                  <a:pt x="7647364" y="2781506"/>
                  <a:pt x="7648960" y="2780561"/>
                </a:cubicBezTo>
                <a:cubicBezTo>
                  <a:pt x="7650555" y="2779617"/>
                  <a:pt x="7652541" y="2778576"/>
                  <a:pt x="7654918" y="2777436"/>
                </a:cubicBezTo>
                <a:cubicBezTo>
                  <a:pt x="7657294" y="2776297"/>
                  <a:pt x="7660062" y="2775255"/>
                  <a:pt x="7663219" y="2774311"/>
                </a:cubicBezTo>
                <a:cubicBezTo>
                  <a:pt x="7666377" y="2773366"/>
                  <a:pt x="7669942" y="2772895"/>
                  <a:pt x="7673914" y="2772895"/>
                </a:cubicBezTo>
                <a:cubicBezTo>
                  <a:pt x="7677626" y="2772895"/>
                  <a:pt x="7680750" y="2773334"/>
                  <a:pt x="7683290" y="2774213"/>
                </a:cubicBezTo>
                <a:cubicBezTo>
                  <a:pt x="7685830" y="2775092"/>
                  <a:pt x="7687897" y="2776394"/>
                  <a:pt x="7689492" y="2778120"/>
                </a:cubicBezTo>
                <a:cubicBezTo>
                  <a:pt x="7691088" y="2779845"/>
                  <a:pt x="7692243" y="2782010"/>
                  <a:pt x="7692960" y="2784615"/>
                </a:cubicBezTo>
                <a:cubicBezTo>
                  <a:pt x="7693676" y="2787219"/>
                  <a:pt x="7694034" y="2790214"/>
                  <a:pt x="7694034" y="2793600"/>
                </a:cubicBezTo>
                <a:lnTo>
                  <a:pt x="7694034" y="2800437"/>
                </a:lnTo>
                <a:lnTo>
                  <a:pt x="7681922" y="2800437"/>
                </a:lnTo>
                <a:cubicBezTo>
                  <a:pt x="7675086" y="2800437"/>
                  <a:pt x="7668933" y="2801039"/>
                  <a:pt x="7663464" y="2802244"/>
                </a:cubicBezTo>
                <a:cubicBezTo>
                  <a:pt x="7657994" y="2803448"/>
                  <a:pt x="7653371" y="2805255"/>
                  <a:pt x="7649594" y="2807664"/>
                </a:cubicBezTo>
                <a:cubicBezTo>
                  <a:pt x="7645818" y="2810074"/>
                  <a:pt x="7642920" y="2813101"/>
                  <a:pt x="7640902" y="2816748"/>
                </a:cubicBezTo>
                <a:cubicBezTo>
                  <a:pt x="7638884" y="2820394"/>
                  <a:pt x="7637874" y="2824691"/>
                  <a:pt x="7637874" y="2829640"/>
                </a:cubicBezTo>
                <a:cubicBezTo>
                  <a:pt x="7637874" y="2833872"/>
                  <a:pt x="7638607" y="2837649"/>
                  <a:pt x="7640072" y="2840969"/>
                </a:cubicBezTo>
                <a:cubicBezTo>
                  <a:pt x="7641537" y="2844290"/>
                  <a:pt x="7643588" y="2847090"/>
                  <a:pt x="7646225" y="2849369"/>
                </a:cubicBezTo>
                <a:cubicBezTo>
                  <a:pt x="7648862" y="2851648"/>
                  <a:pt x="7652052" y="2853389"/>
                  <a:pt x="7655796" y="2854594"/>
                </a:cubicBezTo>
                <a:cubicBezTo>
                  <a:pt x="7659540" y="2855799"/>
                  <a:pt x="7663724" y="2856401"/>
                  <a:pt x="7668347" y="2856401"/>
                </a:cubicBezTo>
                <a:cubicBezTo>
                  <a:pt x="7673621" y="2856401"/>
                  <a:pt x="7678618" y="2855262"/>
                  <a:pt x="7683339" y="2852983"/>
                </a:cubicBezTo>
                <a:cubicBezTo>
                  <a:pt x="7688060" y="2850704"/>
                  <a:pt x="7692340" y="2847513"/>
                  <a:pt x="7696182" y="2843411"/>
                </a:cubicBezTo>
                <a:lnTo>
                  <a:pt x="7696182" y="2852201"/>
                </a:lnTo>
                <a:cubicBezTo>
                  <a:pt x="7696182" y="2852983"/>
                  <a:pt x="7696410" y="2853569"/>
                  <a:pt x="7696866" y="2853959"/>
                </a:cubicBezTo>
                <a:cubicBezTo>
                  <a:pt x="7697322" y="2854350"/>
                  <a:pt x="7698054" y="2854643"/>
                  <a:pt x="7699064" y="2854838"/>
                </a:cubicBezTo>
                <a:cubicBezTo>
                  <a:pt x="7700073" y="2855034"/>
                  <a:pt x="7701424" y="2855131"/>
                  <a:pt x="7703117" y="2855131"/>
                </a:cubicBezTo>
                <a:cubicBezTo>
                  <a:pt x="7704875" y="2855131"/>
                  <a:pt x="7706210" y="2855034"/>
                  <a:pt x="7707121" y="2854838"/>
                </a:cubicBezTo>
                <a:cubicBezTo>
                  <a:pt x="7708033" y="2854643"/>
                  <a:pt x="7708749" y="2854350"/>
                  <a:pt x="7709270" y="2853959"/>
                </a:cubicBezTo>
                <a:cubicBezTo>
                  <a:pt x="7709791" y="2853569"/>
                  <a:pt x="7710052" y="2852983"/>
                  <a:pt x="7710052" y="2852201"/>
                </a:cubicBezTo>
                <a:lnTo>
                  <a:pt x="7710052" y="2792916"/>
                </a:lnTo>
                <a:cubicBezTo>
                  <a:pt x="7710052" y="2787447"/>
                  <a:pt x="7709432" y="2782661"/>
                  <a:pt x="7708196" y="2778559"/>
                </a:cubicBezTo>
                <a:cubicBezTo>
                  <a:pt x="7706958" y="2774457"/>
                  <a:pt x="7704972" y="2771022"/>
                  <a:pt x="7702238" y="2768255"/>
                </a:cubicBezTo>
                <a:cubicBezTo>
                  <a:pt x="7699503" y="2765488"/>
                  <a:pt x="7695922" y="2763388"/>
                  <a:pt x="7691494" y="2761956"/>
                </a:cubicBezTo>
                <a:cubicBezTo>
                  <a:pt x="7687066" y="2760523"/>
                  <a:pt x="7681695" y="2759807"/>
                  <a:pt x="7675379" y="2759807"/>
                </a:cubicBezTo>
                <a:close/>
                <a:moveTo>
                  <a:pt x="7535676" y="2759807"/>
                </a:moveTo>
                <a:cubicBezTo>
                  <a:pt x="7530662" y="2759807"/>
                  <a:pt x="7525698" y="2761093"/>
                  <a:pt x="7520782" y="2763665"/>
                </a:cubicBezTo>
                <a:cubicBezTo>
                  <a:pt x="7515866" y="2766237"/>
                  <a:pt x="7510933" y="2770290"/>
                  <a:pt x="7505984" y="2775825"/>
                </a:cubicBezTo>
                <a:lnTo>
                  <a:pt x="7505984" y="2764202"/>
                </a:lnTo>
                <a:cubicBezTo>
                  <a:pt x="7505984" y="2763681"/>
                  <a:pt x="7505870" y="2763241"/>
                  <a:pt x="7505643" y="2762883"/>
                </a:cubicBezTo>
                <a:cubicBezTo>
                  <a:pt x="7505415" y="2762525"/>
                  <a:pt x="7505040" y="2762200"/>
                  <a:pt x="7504520" y="2761907"/>
                </a:cubicBezTo>
                <a:cubicBezTo>
                  <a:pt x="7503998" y="2761614"/>
                  <a:pt x="7503266" y="2761418"/>
                  <a:pt x="7502322" y="2761321"/>
                </a:cubicBezTo>
                <a:cubicBezTo>
                  <a:pt x="7501378" y="2761223"/>
                  <a:pt x="7500190" y="2761174"/>
                  <a:pt x="7498757" y="2761174"/>
                </a:cubicBezTo>
                <a:cubicBezTo>
                  <a:pt x="7497260" y="2761174"/>
                  <a:pt x="7496055" y="2761223"/>
                  <a:pt x="7495144" y="2761321"/>
                </a:cubicBezTo>
                <a:cubicBezTo>
                  <a:pt x="7494232" y="2761418"/>
                  <a:pt x="7493483" y="2761614"/>
                  <a:pt x="7492897" y="2761907"/>
                </a:cubicBezTo>
                <a:cubicBezTo>
                  <a:pt x="7492311" y="2762200"/>
                  <a:pt x="7491920" y="2762525"/>
                  <a:pt x="7491725" y="2762883"/>
                </a:cubicBezTo>
                <a:cubicBezTo>
                  <a:pt x="7491530" y="2763241"/>
                  <a:pt x="7491432" y="2763681"/>
                  <a:pt x="7491432" y="2764202"/>
                </a:cubicBezTo>
                <a:lnTo>
                  <a:pt x="7491432" y="2852104"/>
                </a:lnTo>
                <a:cubicBezTo>
                  <a:pt x="7491432" y="2852624"/>
                  <a:pt x="7491546" y="2853064"/>
                  <a:pt x="7491774" y="2853422"/>
                </a:cubicBezTo>
                <a:cubicBezTo>
                  <a:pt x="7492002" y="2853780"/>
                  <a:pt x="7492425" y="2854090"/>
                  <a:pt x="7493044" y="2854350"/>
                </a:cubicBezTo>
                <a:cubicBezTo>
                  <a:pt x="7493662" y="2854610"/>
                  <a:pt x="7494492" y="2854806"/>
                  <a:pt x="7495534" y="2854936"/>
                </a:cubicBezTo>
                <a:cubicBezTo>
                  <a:pt x="7496576" y="2855066"/>
                  <a:pt x="7497878" y="2855131"/>
                  <a:pt x="7499441" y="2855131"/>
                </a:cubicBezTo>
                <a:cubicBezTo>
                  <a:pt x="7501068" y="2855131"/>
                  <a:pt x="7502404" y="2855066"/>
                  <a:pt x="7503446" y="2854936"/>
                </a:cubicBezTo>
                <a:cubicBezTo>
                  <a:pt x="7504487" y="2854806"/>
                  <a:pt x="7505301" y="2854610"/>
                  <a:pt x="7505887" y="2854350"/>
                </a:cubicBezTo>
                <a:cubicBezTo>
                  <a:pt x="7506473" y="2854090"/>
                  <a:pt x="7506896" y="2853780"/>
                  <a:pt x="7507156" y="2853422"/>
                </a:cubicBezTo>
                <a:cubicBezTo>
                  <a:pt x="7507417" y="2853064"/>
                  <a:pt x="7507548" y="2852624"/>
                  <a:pt x="7507548" y="2852104"/>
                </a:cubicBezTo>
                <a:lnTo>
                  <a:pt x="7507548" y="2790670"/>
                </a:lnTo>
                <a:cubicBezTo>
                  <a:pt x="7511975" y="2785135"/>
                  <a:pt x="7516208" y="2780936"/>
                  <a:pt x="7520244" y="2778071"/>
                </a:cubicBezTo>
                <a:cubicBezTo>
                  <a:pt x="7524281" y="2775206"/>
                  <a:pt x="7528318" y="2773773"/>
                  <a:pt x="7532355" y="2773773"/>
                </a:cubicBezTo>
                <a:cubicBezTo>
                  <a:pt x="7535480" y="2773773"/>
                  <a:pt x="7538232" y="2774359"/>
                  <a:pt x="7540608" y="2775531"/>
                </a:cubicBezTo>
                <a:cubicBezTo>
                  <a:pt x="7542984" y="2776703"/>
                  <a:pt x="7544922" y="2778396"/>
                  <a:pt x="7546420" y="2780610"/>
                </a:cubicBezTo>
                <a:cubicBezTo>
                  <a:pt x="7547917" y="2782824"/>
                  <a:pt x="7549056" y="2785461"/>
                  <a:pt x="7549838" y="2788521"/>
                </a:cubicBezTo>
                <a:cubicBezTo>
                  <a:pt x="7550619" y="2791582"/>
                  <a:pt x="7551010" y="2795619"/>
                  <a:pt x="7551010" y="2800632"/>
                </a:cubicBezTo>
                <a:lnTo>
                  <a:pt x="7551010" y="2852104"/>
                </a:lnTo>
                <a:cubicBezTo>
                  <a:pt x="7551010" y="2852624"/>
                  <a:pt x="7551140" y="2853064"/>
                  <a:pt x="7551400" y="2853422"/>
                </a:cubicBezTo>
                <a:cubicBezTo>
                  <a:pt x="7551661" y="2853780"/>
                  <a:pt x="7552084" y="2854090"/>
                  <a:pt x="7552670" y="2854350"/>
                </a:cubicBezTo>
                <a:cubicBezTo>
                  <a:pt x="7553256" y="2854610"/>
                  <a:pt x="7554070" y="2854806"/>
                  <a:pt x="7555112" y="2854936"/>
                </a:cubicBezTo>
                <a:cubicBezTo>
                  <a:pt x="7556154" y="2855066"/>
                  <a:pt x="7557488" y="2855131"/>
                  <a:pt x="7559116" y="2855131"/>
                </a:cubicBezTo>
                <a:cubicBezTo>
                  <a:pt x="7560679" y="2855131"/>
                  <a:pt x="7561981" y="2855066"/>
                  <a:pt x="7563023" y="2854936"/>
                </a:cubicBezTo>
                <a:cubicBezTo>
                  <a:pt x="7564065" y="2854806"/>
                  <a:pt x="7564878" y="2854610"/>
                  <a:pt x="7565464" y="2854350"/>
                </a:cubicBezTo>
                <a:cubicBezTo>
                  <a:pt x="7566050" y="2854090"/>
                  <a:pt x="7566474" y="2853780"/>
                  <a:pt x="7566734" y="2853422"/>
                </a:cubicBezTo>
                <a:cubicBezTo>
                  <a:pt x="7566995" y="2853064"/>
                  <a:pt x="7567125" y="2852624"/>
                  <a:pt x="7567125" y="2852104"/>
                </a:cubicBezTo>
                <a:lnTo>
                  <a:pt x="7567125" y="2798484"/>
                </a:lnTo>
                <a:cubicBezTo>
                  <a:pt x="7567125" y="2792233"/>
                  <a:pt x="7566588" y="2786877"/>
                  <a:pt x="7565514" y="2782417"/>
                </a:cubicBezTo>
                <a:cubicBezTo>
                  <a:pt x="7564439" y="2777957"/>
                  <a:pt x="7562665" y="2774067"/>
                  <a:pt x="7560190" y="2770746"/>
                </a:cubicBezTo>
                <a:cubicBezTo>
                  <a:pt x="7557716" y="2767425"/>
                  <a:pt x="7554477" y="2764772"/>
                  <a:pt x="7550472" y="2762786"/>
                </a:cubicBezTo>
                <a:cubicBezTo>
                  <a:pt x="7546468" y="2760800"/>
                  <a:pt x="7541536" y="2759807"/>
                  <a:pt x="7535676" y="2759807"/>
                </a:cubicBezTo>
                <a:close/>
                <a:moveTo>
                  <a:pt x="7425334" y="2759807"/>
                </a:moveTo>
                <a:cubicBezTo>
                  <a:pt x="7417846" y="2759807"/>
                  <a:pt x="7411302" y="2761011"/>
                  <a:pt x="7405702" y="2763421"/>
                </a:cubicBezTo>
                <a:cubicBezTo>
                  <a:pt x="7400102" y="2765830"/>
                  <a:pt x="7395431" y="2769216"/>
                  <a:pt x="7391687" y="2773578"/>
                </a:cubicBezTo>
                <a:cubicBezTo>
                  <a:pt x="7387943" y="2777941"/>
                  <a:pt x="7385143" y="2783133"/>
                  <a:pt x="7383288" y="2789156"/>
                </a:cubicBezTo>
                <a:cubicBezTo>
                  <a:pt x="7381432" y="2795179"/>
                  <a:pt x="7380504" y="2801772"/>
                  <a:pt x="7380504" y="2808934"/>
                </a:cubicBezTo>
                <a:cubicBezTo>
                  <a:pt x="7380504" y="2816357"/>
                  <a:pt x="7381383" y="2822998"/>
                  <a:pt x="7383141" y="2828858"/>
                </a:cubicBezTo>
                <a:cubicBezTo>
                  <a:pt x="7384899" y="2834719"/>
                  <a:pt x="7387568" y="2839700"/>
                  <a:pt x="7391150" y="2843802"/>
                </a:cubicBezTo>
                <a:cubicBezTo>
                  <a:pt x="7394731" y="2847904"/>
                  <a:pt x="7399208" y="2851029"/>
                  <a:pt x="7404579" y="2853178"/>
                </a:cubicBezTo>
                <a:cubicBezTo>
                  <a:pt x="7409951" y="2855327"/>
                  <a:pt x="7416250" y="2856401"/>
                  <a:pt x="7423478" y="2856401"/>
                </a:cubicBezTo>
                <a:cubicBezTo>
                  <a:pt x="7430901" y="2856401"/>
                  <a:pt x="7437428" y="2855180"/>
                  <a:pt x="7443060" y="2852738"/>
                </a:cubicBezTo>
                <a:cubicBezTo>
                  <a:pt x="7448693" y="2850297"/>
                  <a:pt x="7453381" y="2846895"/>
                  <a:pt x="7457125" y="2842532"/>
                </a:cubicBezTo>
                <a:cubicBezTo>
                  <a:pt x="7460869" y="2838169"/>
                  <a:pt x="7463685" y="2832977"/>
                  <a:pt x="7465573" y="2826954"/>
                </a:cubicBezTo>
                <a:cubicBezTo>
                  <a:pt x="7467462" y="2820931"/>
                  <a:pt x="7468406" y="2814338"/>
                  <a:pt x="7468406" y="2807176"/>
                </a:cubicBezTo>
                <a:cubicBezTo>
                  <a:pt x="7468406" y="2799818"/>
                  <a:pt x="7467510" y="2793210"/>
                  <a:pt x="7465720" y="2787349"/>
                </a:cubicBezTo>
                <a:cubicBezTo>
                  <a:pt x="7463929" y="2781489"/>
                  <a:pt x="7461243" y="2776508"/>
                  <a:pt x="7457662" y="2772406"/>
                </a:cubicBezTo>
                <a:cubicBezTo>
                  <a:pt x="7454081" y="2768304"/>
                  <a:pt x="7449604" y="2765179"/>
                  <a:pt x="7444232" y="2763030"/>
                </a:cubicBezTo>
                <a:cubicBezTo>
                  <a:pt x="7438861" y="2760881"/>
                  <a:pt x="7432561" y="2759807"/>
                  <a:pt x="7425334" y="2759807"/>
                </a:cubicBezTo>
                <a:close/>
                <a:moveTo>
                  <a:pt x="7156290" y="2759807"/>
                </a:moveTo>
                <a:cubicBezTo>
                  <a:pt x="7149844" y="2759807"/>
                  <a:pt x="7144016" y="2760930"/>
                  <a:pt x="7138807" y="2763176"/>
                </a:cubicBezTo>
                <a:cubicBezTo>
                  <a:pt x="7133598" y="2765423"/>
                  <a:pt x="7129154" y="2768646"/>
                  <a:pt x="7125476" y="2772846"/>
                </a:cubicBezTo>
                <a:cubicBezTo>
                  <a:pt x="7121796" y="2777045"/>
                  <a:pt x="7118980" y="2782157"/>
                  <a:pt x="7117027" y="2788180"/>
                </a:cubicBezTo>
                <a:cubicBezTo>
                  <a:pt x="7115074" y="2794202"/>
                  <a:pt x="7114097" y="2800990"/>
                  <a:pt x="7114097" y="2808543"/>
                </a:cubicBezTo>
                <a:cubicBezTo>
                  <a:pt x="7114097" y="2816487"/>
                  <a:pt x="7115041" y="2823454"/>
                  <a:pt x="7116930" y="2829444"/>
                </a:cubicBezTo>
                <a:cubicBezTo>
                  <a:pt x="7118818" y="2835435"/>
                  <a:pt x="7121618" y="2840416"/>
                  <a:pt x="7125329" y="2844388"/>
                </a:cubicBezTo>
                <a:cubicBezTo>
                  <a:pt x="7129040" y="2848360"/>
                  <a:pt x="7133614" y="2851355"/>
                  <a:pt x="7139051" y="2853373"/>
                </a:cubicBezTo>
                <a:cubicBezTo>
                  <a:pt x="7144488" y="2855392"/>
                  <a:pt x="7150820" y="2856401"/>
                  <a:pt x="7158048" y="2856401"/>
                </a:cubicBezTo>
                <a:cubicBezTo>
                  <a:pt x="7162215" y="2856401"/>
                  <a:pt x="7166138" y="2856092"/>
                  <a:pt x="7169817" y="2855473"/>
                </a:cubicBezTo>
                <a:cubicBezTo>
                  <a:pt x="7173496" y="2854855"/>
                  <a:pt x="7176735" y="2854155"/>
                  <a:pt x="7179535" y="2853373"/>
                </a:cubicBezTo>
                <a:cubicBezTo>
                  <a:pt x="7182334" y="2852592"/>
                  <a:pt x="7184614" y="2851794"/>
                  <a:pt x="7186372" y="2850980"/>
                </a:cubicBezTo>
                <a:cubicBezTo>
                  <a:pt x="7188130" y="2850167"/>
                  <a:pt x="7189188" y="2849581"/>
                  <a:pt x="7189546" y="2849222"/>
                </a:cubicBezTo>
                <a:cubicBezTo>
                  <a:pt x="7189904" y="2848864"/>
                  <a:pt x="7190197" y="2848490"/>
                  <a:pt x="7190425" y="2848099"/>
                </a:cubicBezTo>
                <a:cubicBezTo>
                  <a:pt x="7190652" y="2847708"/>
                  <a:pt x="7190816" y="2847269"/>
                  <a:pt x="7190913" y="2846781"/>
                </a:cubicBezTo>
                <a:cubicBezTo>
                  <a:pt x="7191011" y="2846292"/>
                  <a:pt x="7191092" y="2845739"/>
                  <a:pt x="7191158" y="2845120"/>
                </a:cubicBezTo>
                <a:cubicBezTo>
                  <a:pt x="7191222" y="2844502"/>
                  <a:pt x="7191255" y="2843769"/>
                  <a:pt x="7191255" y="2842923"/>
                </a:cubicBezTo>
                <a:cubicBezTo>
                  <a:pt x="7191255" y="2841751"/>
                  <a:pt x="7191206" y="2840758"/>
                  <a:pt x="7191108" y="2839944"/>
                </a:cubicBezTo>
                <a:cubicBezTo>
                  <a:pt x="7191010" y="2839130"/>
                  <a:pt x="7190862" y="2838495"/>
                  <a:pt x="7190666" y="2838039"/>
                </a:cubicBezTo>
                <a:cubicBezTo>
                  <a:pt x="7190470" y="2837583"/>
                  <a:pt x="7190192" y="2837242"/>
                  <a:pt x="7189832" y="2837014"/>
                </a:cubicBezTo>
                <a:cubicBezTo>
                  <a:pt x="7189472" y="2836786"/>
                  <a:pt x="7189064" y="2836672"/>
                  <a:pt x="7188606" y="2836672"/>
                </a:cubicBezTo>
                <a:cubicBezTo>
                  <a:pt x="7187820" y="2836672"/>
                  <a:pt x="7186659" y="2837014"/>
                  <a:pt x="7185121" y="2837698"/>
                </a:cubicBezTo>
                <a:cubicBezTo>
                  <a:pt x="7183583" y="2838381"/>
                  <a:pt x="7181620" y="2839146"/>
                  <a:pt x="7179232" y="2839993"/>
                </a:cubicBezTo>
                <a:cubicBezTo>
                  <a:pt x="7176844" y="2840839"/>
                  <a:pt x="7174014" y="2841604"/>
                  <a:pt x="7170742" y="2842288"/>
                </a:cubicBezTo>
                <a:cubicBezTo>
                  <a:pt x="7167471" y="2842972"/>
                  <a:pt x="7163742" y="2843313"/>
                  <a:pt x="7159554" y="2843313"/>
                </a:cubicBezTo>
                <a:cubicBezTo>
                  <a:pt x="7154254" y="2843313"/>
                  <a:pt x="7149772" y="2842565"/>
                  <a:pt x="7146108" y="2841067"/>
                </a:cubicBezTo>
                <a:cubicBezTo>
                  <a:pt x="7142444" y="2839569"/>
                  <a:pt x="7139468" y="2837421"/>
                  <a:pt x="7137177" y="2834621"/>
                </a:cubicBezTo>
                <a:cubicBezTo>
                  <a:pt x="7134887" y="2831821"/>
                  <a:pt x="7133252" y="2828468"/>
                  <a:pt x="7132270" y="2824561"/>
                </a:cubicBezTo>
                <a:cubicBezTo>
                  <a:pt x="7131289" y="2820654"/>
                  <a:pt x="7130798" y="2816259"/>
                  <a:pt x="7130798" y="2811376"/>
                </a:cubicBezTo>
                <a:lnTo>
                  <a:pt x="7188686" y="2811376"/>
                </a:lnTo>
                <a:cubicBezTo>
                  <a:pt x="7190322" y="2811376"/>
                  <a:pt x="7191778" y="2810839"/>
                  <a:pt x="7193053" y="2809764"/>
                </a:cubicBezTo>
                <a:cubicBezTo>
                  <a:pt x="7194328" y="2808690"/>
                  <a:pt x="7194966" y="2806883"/>
                  <a:pt x="7194966" y="2804344"/>
                </a:cubicBezTo>
                <a:lnTo>
                  <a:pt x="7194966" y="2801414"/>
                </a:lnTo>
                <a:cubicBezTo>
                  <a:pt x="7194966" y="2795684"/>
                  <a:pt x="7194234" y="2790296"/>
                  <a:pt x="7192769" y="2785249"/>
                </a:cubicBezTo>
                <a:cubicBezTo>
                  <a:pt x="7191304" y="2780203"/>
                  <a:pt x="7189008" y="2775808"/>
                  <a:pt x="7185883" y="2772064"/>
                </a:cubicBezTo>
                <a:cubicBezTo>
                  <a:pt x="7182758" y="2768320"/>
                  <a:pt x="7178770" y="2765341"/>
                  <a:pt x="7173919" y="2763128"/>
                </a:cubicBezTo>
                <a:cubicBezTo>
                  <a:pt x="7169068" y="2760914"/>
                  <a:pt x="7163192" y="2759807"/>
                  <a:pt x="7156290" y="2759807"/>
                </a:cubicBezTo>
                <a:close/>
                <a:moveTo>
                  <a:pt x="7059426" y="2759807"/>
                </a:moveTo>
                <a:cubicBezTo>
                  <a:pt x="7054412" y="2759807"/>
                  <a:pt x="7049448" y="2761093"/>
                  <a:pt x="7044532" y="2763665"/>
                </a:cubicBezTo>
                <a:cubicBezTo>
                  <a:pt x="7039616" y="2766237"/>
                  <a:pt x="7034683" y="2770290"/>
                  <a:pt x="7029734" y="2775825"/>
                </a:cubicBezTo>
                <a:lnTo>
                  <a:pt x="7029734" y="2764202"/>
                </a:lnTo>
                <a:cubicBezTo>
                  <a:pt x="7029734" y="2763681"/>
                  <a:pt x="7029620" y="2763241"/>
                  <a:pt x="7029393" y="2762883"/>
                </a:cubicBezTo>
                <a:cubicBezTo>
                  <a:pt x="7029165" y="2762525"/>
                  <a:pt x="7028790" y="2762200"/>
                  <a:pt x="7028270" y="2761907"/>
                </a:cubicBezTo>
                <a:cubicBezTo>
                  <a:pt x="7027748" y="2761614"/>
                  <a:pt x="7027016" y="2761418"/>
                  <a:pt x="7026072" y="2761321"/>
                </a:cubicBezTo>
                <a:cubicBezTo>
                  <a:pt x="7025128" y="2761223"/>
                  <a:pt x="7023940" y="2761174"/>
                  <a:pt x="7022507" y="2761174"/>
                </a:cubicBezTo>
                <a:cubicBezTo>
                  <a:pt x="7021010" y="2761174"/>
                  <a:pt x="7019805" y="2761223"/>
                  <a:pt x="7018894" y="2761321"/>
                </a:cubicBezTo>
                <a:cubicBezTo>
                  <a:pt x="7017982" y="2761418"/>
                  <a:pt x="7017233" y="2761614"/>
                  <a:pt x="7016647" y="2761907"/>
                </a:cubicBezTo>
                <a:cubicBezTo>
                  <a:pt x="7016061" y="2762200"/>
                  <a:pt x="7015670" y="2762525"/>
                  <a:pt x="7015475" y="2762883"/>
                </a:cubicBezTo>
                <a:cubicBezTo>
                  <a:pt x="7015280" y="2763241"/>
                  <a:pt x="7015182" y="2763681"/>
                  <a:pt x="7015182" y="2764202"/>
                </a:cubicBezTo>
                <a:lnTo>
                  <a:pt x="7015182" y="2852104"/>
                </a:lnTo>
                <a:cubicBezTo>
                  <a:pt x="7015182" y="2852624"/>
                  <a:pt x="7015296" y="2853064"/>
                  <a:pt x="7015524" y="2853422"/>
                </a:cubicBezTo>
                <a:cubicBezTo>
                  <a:pt x="7015752" y="2853780"/>
                  <a:pt x="7016175" y="2854090"/>
                  <a:pt x="7016794" y="2854350"/>
                </a:cubicBezTo>
                <a:cubicBezTo>
                  <a:pt x="7017412" y="2854610"/>
                  <a:pt x="7018242" y="2854806"/>
                  <a:pt x="7019284" y="2854936"/>
                </a:cubicBezTo>
                <a:cubicBezTo>
                  <a:pt x="7020326" y="2855066"/>
                  <a:pt x="7021628" y="2855131"/>
                  <a:pt x="7023191" y="2855131"/>
                </a:cubicBezTo>
                <a:cubicBezTo>
                  <a:pt x="7024818" y="2855131"/>
                  <a:pt x="7026154" y="2855066"/>
                  <a:pt x="7027196" y="2854936"/>
                </a:cubicBezTo>
                <a:cubicBezTo>
                  <a:pt x="7028237" y="2854806"/>
                  <a:pt x="7029051" y="2854610"/>
                  <a:pt x="7029637" y="2854350"/>
                </a:cubicBezTo>
                <a:cubicBezTo>
                  <a:pt x="7030223" y="2854090"/>
                  <a:pt x="7030646" y="2853780"/>
                  <a:pt x="7030906" y="2853422"/>
                </a:cubicBezTo>
                <a:cubicBezTo>
                  <a:pt x="7031167" y="2853064"/>
                  <a:pt x="7031298" y="2852624"/>
                  <a:pt x="7031298" y="2852104"/>
                </a:cubicBezTo>
                <a:lnTo>
                  <a:pt x="7031298" y="2790670"/>
                </a:lnTo>
                <a:cubicBezTo>
                  <a:pt x="7035725" y="2785135"/>
                  <a:pt x="7039958" y="2780936"/>
                  <a:pt x="7043994" y="2778071"/>
                </a:cubicBezTo>
                <a:cubicBezTo>
                  <a:pt x="7048031" y="2775206"/>
                  <a:pt x="7052068" y="2773773"/>
                  <a:pt x="7056105" y="2773773"/>
                </a:cubicBezTo>
                <a:cubicBezTo>
                  <a:pt x="7059230" y="2773773"/>
                  <a:pt x="7061982" y="2774359"/>
                  <a:pt x="7064358" y="2775531"/>
                </a:cubicBezTo>
                <a:cubicBezTo>
                  <a:pt x="7066734" y="2776703"/>
                  <a:pt x="7068672" y="2778396"/>
                  <a:pt x="7070170" y="2780610"/>
                </a:cubicBezTo>
                <a:cubicBezTo>
                  <a:pt x="7071667" y="2782824"/>
                  <a:pt x="7072806" y="2785461"/>
                  <a:pt x="7073588" y="2788521"/>
                </a:cubicBezTo>
                <a:cubicBezTo>
                  <a:pt x="7074369" y="2791582"/>
                  <a:pt x="7074760" y="2795619"/>
                  <a:pt x="7074760" y="2800632"/>
                </a:cubicBezTo>
                <a:lnTo>
                  <a:pt x="7074760" y="2852104"/>
                </a:lnTo>
                <a:cubicBezTo>
                  <a:pt x="7074760" y="2852624"/>
                  <a:pt x="7074890" y="2853064"/>
                  <a:pt x="7075150" y="2853422"/>
                </a:cubicBezTo>
                <a:cubicBezTo>
                  <a:pt x="7075411" y="2853780"/>
                  <a:pt x="7075834" y="2854090"/>
                  <a:pt x="7076420" y="2854350"/>
                </a:cubicBezTo>
                <a:cubicBezTo>
                  <a:pt x="7077006" y="2854610"/>
                  <a:pt x="7077820" y="2854806"/>
                  <a:pt x="7078862" y="2854936"/>
                </a:cubicBezTo>
                <a:cubicBezTo>
                  <a:pt x="7079904" y="2855066"/>
                  <a:pt x="7081238" y="2855131"/>
                  <a:pt x="7082866" y="2855131"/>
                </a:cubicBezTo>
                <a:cubicBezTo>
                  <a:pt x="7084429" y="2855131"/>
                  <a:pt x="7085731" y="2855066"/>
                  <a:pt x="7086773" y="2854936"/>
                </a:cubicBezTo>
                <a:cubicBezTo>
                  <a:pt x="7087815" y="2854806"/>
                  <a:pt x="7088628" y="2854610"/>
                  <a:pt x="7089214" y="2854350"/>
                </a:cubicBezTo>
                <a:cubicBezTo>
                  <a:pt x="7089800" y="2854090"/>
                  <a:pt x="7090224" y="2853780"/>
                  <a:pt x="7090484" y="2853422"/>
                </a:cubicBezTo>
                <a:cubicBezTo>
                  <a:pt x="7090745" y="2853064"/>
                  <a:pt x="7090875" y="2852624"/>
                  <a:pt x="7090875" y="2852104"/>
                </a:cubicBezTo>
                <a:lnTo>
                  <a:pt x="7090875" y="2798484"/>
                </a:lnTo>
                <a:cubicBezTo>
                  <a:pt x="7090875" y="2792233"/>
                  <a:pt x="7090338" y="2786877"/>
                  <a:pt x="7089264" y="2782417"/>
                </a:cubicBezTo>
                <a:cubicBezTo>
                  <a:pt x="7088189" y="2777957"/>
                  <a:pt x="7086415" y="2774067"/>
                  <a:pt x="7083940" y="2770746"/>
                </a:cubicBezTo>
                <a:cubicBezTo>
                  <a:pt x="7081466" y="2767425"/>
                  <a:pt x="7078227" y="2764772"/>
                  <a:pt x="7074222" y="2762786"/>
                </a:cubicBezTo>
                <a:cubicBezTo>
                  <a:pt x="7070218" y="2760800"/>
                  <a:pt x="7065286" y="2759807"/>
                  <a:pt x="7059426" y="2759807"/>
                </a:cubicBezTo>
                <a:close/>
                <a:moveTo>
                  <a:pt x="6956264" y="2759807"/>
                </a:moveTo>
                <a:cubicBezTo>
                  <a:pt x="6949818" y="2759807"/>
                  <a:pt x="6943991" y="2760930"/>
                  <a:pt x="6938782" y="2763176"/>
                </a:cubicBezTo>
                <a:cubicBezTo>
                  <a:pt x="6933573" y="2765423"/>
                  <a:pt x="6929129" y="2768646"/>
                  <a:pt x="6925450" y="2772846"/>
                </a:cubicBezTo>
                <a:cubicBezTo>
                  <a:pt x="6921772" y="2777045"/>
                  <a:pt x="6918956" y="2782157"/>
                  <a:pt x="6917002" y="2788180"/>
                </a:cubicBezTo>
                <a:cubicBezTo>
                  <a:pt x="6915048" y="2794202"/>
                  <a:pt x="6914072" y="2800990"/>
                  <a:pt x="6914072" y="2808543"/>
                </a:cubicBezTo>
                <a:cubicBezTo>
                  <a:pt x="6914072" y="2816487"/>
                  <a:pt x="6915016" y="2823454"/>
                  <a:pt x="6916904" y="2829444"/>
                </a:cubicBezTo>
                <a:cubicBezTo>
                  <a:pt x="6918792" y="2835435"/>
                  <a:pt x="6921592" y="2840416"/>
                  <a:pt x="6925304" y="2844388"/>
                </a:cubicBezTo>
                <a:cubicBezTo>
                  <a:pt x="6929015" y="2848360"/>
                  <a:pt x="6933590" y="2851355"/>
                  <a:pt x="6939026" y="2853373"/>
                </a:cubicBezTo>
                <a:cubicBezTo>
                  <a:pt x="6944463" y="2855392"/>
                  <a:pt x="6950796" y="2856401"/>
                  <a:pt x="6958022" y="2856401"/>
                </a:cubicBezTo>
                <a:cubicBezTo>
                  <a:pt x="6962190" y="2856401"/>
                  <a:pt x="6966113" y="2856092"/>
                  <a:pt x="6969792" y="2855473"/>
                </a:cubicBezTo>
                <a:cubicBezTo>
                  <a:pt x="6973470" y="2854855"/>
                  <a:pt x="6976710" y="2854155"/>
                  <a:pt x="6979510" y="2853373"/>
                </a:cubicBezTo>
                <a:cubicBezTo>
                  <a:pt x="6982310" y="2852592"/>
                  <a:pt x="6984588" y="2851794"/>
                  <a:pt x="6986346" y="2850980"/>
                </a:cubicBezTo>
                <a:cubicBezTo>
                  <a:pt x="6988104" y="2850167"/>
                  <a:pt x="6989162" y="2849581"/>
                  <a:pt x="6989521" y="2849222"/>
                </a:cubicBezTo>
                <a:cubicBezTo>
                  <a:pt x="6989879" y="2848864"/>
                  <a:pt x="6990172" y="2848490"/>
                  <a:pt x="6990400" y="2848099"/>
                </a:cubicBezTo>
                <a:cubicBezTo>
                  <a:pt x="6990628" y="2847708"/>
                  <a:pt x="6990790" y="2847269"/>
                  <a:pt x="6990888" y="2846781"/>
                </a:cubicBezTo>
                <a:cubicBezTo>
                  <a:pt x="6990986" y="2846292"/>
                  <a:pt x="6991067" y="2845739"/>
                  <a:pt x="6991132" y="2845120"/>
                </a:cubicBezTo>
                <a:cubicBezTo>
                  <a:pt x="6991198" y="2844502"/>
                  <a:pt x="6991230" y="2843769"/>
                  <a:pt x="6991230" y="2842923"/>
                </a:cubicBezTo>
                <a:cubicBezTo>
                  <a:pt x="6991230" y="2841751"/>
                  <a:pt x="6991180" y="2840758"/>
                  <a:pt x="6991083" y="2839944"/>
                </a:cubicBezTo>
                <a:cubicBezTo>
                  <a:pt x="6990984" y="2839130"/>
                  <a:pt x="6990838" y="2838495"/>
                  <a:pt x="6990641" y="2838039"/>
                </a:cubicBezTo>
                <a:cubicBezTo>
                  <a:pt x="6990444" y="2837583"/>
                  <a:pt x="6990166" y="2837242"/>
                  <a:pt x="6989807" y="2837014"/>
                </a:cubicBezTo>
                <a:cubicBezTo>
                  <a:pt x="6989447" y="2836786"/>
                  <a:pt x="6989038" y="2836672"/>
                  <a:pt x="6988581" y="2836672"/>
                </a:cubicBezTo>
                <a:cubicBezTo>
                  <a:pt x="6987796" y="2836672"/>
                  <a:pt x="6986634" y="2837014"/>
                  <a:pt x="6985096" y="2837698"/>
                </a:cubicBezTo>
                <a:cubicBezTo>
                  <a:pt x="6983558" y="2838381"/>
                  <a:pt x="6981595" y="2839146"/>
                  <a:pt x="6979207" y="2839993"/>
                </a:cubicBezTo>
                <a:cubicBezTo>
                  <a:pt x="6976818" y="2840839"/>
                  <a:pt x="6973988" y="2841604"/>
                  <a:pt x="6970718" y="2842288"/>
                </a:cubicBezTo>
                <a:cubicBezTo>
                  <a:pt x="6967446" y="2842972"/>
                  <a:pt x="6963716" y="2843313"/>
                  <a:pt x="6959529" y="2843313"/>
                </a:cubicBezTo>
                <a:cubicBezTo>
                  <a:pt x="6954230" y="2843313"/>
                  <a:pt x="6949748" y="2842565"/>
                  <a:pt x="6946084" y="2841067"/>
                </a:cubicBezTo>
                <a:cubicBezTo>
                  <a:pt x="6942420" y="2839569"/>
                  <a:pt x="6939442" y="2837421"/>
                  <a:pt x="6937152" y="2834621"/>
                </a:cubicBezTo>
                <a:cubicBezTo>
                  <a:pt x="6934862" y="2831821"/>
                  <a:pt x="6933226" y="2828468"/>
                  <a:pt x="6932245" y="2824561"/>
                </a:cubicBezTo>
                <a:cubicBezTo>
                  <a:pt x="6931264" y="2820654"/>
                  <a:pt x="6930773" y="2816259"/>
                  <a:pt x="6930773" y="2811376"/>
                </a:cubicBezTo>
                <a:lnTo>
                  <a:pt x="6988662" y="2811376"/>
                </a:lnTo>
                <a:cubicBezTo>
                  <a:pt x="6990298" y="2811376"/>
                  <a:pt x="6991753" y="2810839"/>
                  <a:pt x="6993028" y="2809764"/>
                </a:cubicBezTo>
                <a:cubicBezTo>
                  <a:pt x="6994304" y="2808690"/>
                  <a:pt x="6994942" y="2806883"/>
                  <a:pt x="6994942" y="2804344"/>
                </a:cubicBezTo>
                <a:lnTo>
                  <a:pt x="6994942" y="2801414"/>
                </a:lnTo>
                <a:cubicBezTo>
                  <a:pt x="6994942" y="2795684"/>
                  <a:pt x="6994209" y="2790296"/>
                  <a:pt x="6992744" y="2785249"/>
                </a:cubicBezTo>
                <a:cubicBezTo>
                  <a:pt x="6991279" y="2780203"/>
                  <a:pt x="6988984" y="2775808"/>
                  <a:pt x="6985858" y="2772064"/>
                </a:cubicBezTo>
                <a:cubicBezTo>
                  <a:pt x="6982733" y="2768320"/>
                  <a:pt x="6978744" y="2765341"/>
                  <a:pt x="6973894" y="2763128"/>
                </a:cubicBezTo>
                <a:cubicBezTo>
                  <a:pt x="6969043" y="2760914"/>
                  <a:pt x="6963166" y="2759807"/>
                  <a:pt x="6956264" y="2759807"/>
                </a:cubicBezTo>
                <a:close/>
                <a:moveTo>
                  <a:pt x="6860573" y="2759807"/>
                </a:moveTo>
                <a:cubicBezTo>
                  <a:pt x="6857643" y="2759807"/>
                  <a:pt x="6854860" y="2760149"/>
                  <a:pt x="6852222" y="2760832"/>
                </a:cubicBezTo>
                <a:cubicBezTo>
                  <a:pt x="6849585" y="2761516"/>
                  <a:pt x="6847013" y="2762525"/>
                  <a:pt x="6844506" y="2763860"/>
                </a:cubicBezTo>
                <a:cubicBezTo>
                  <a:pt x="6842000" y="2765195"/>
                  <a:pt x="6839509" y="2766872"/>
                  <a:pt x="6837035" y="2768890"/>
                </a:cubicBezTo>
                <a:cubicBezTo>
                  <a:pt x="6834560" y="2770908"/>
                  <a:pt x="6831988" y="2773285"/>
                  <a:pt x="6829319" y="2776020"/>
                </a:cubicBezTo>
                <a:lnTo>
                  <a:pt x="6829319" y="2764202"/>
                </a:lnTo>
                <a:cubicBezTo>
                  <a:pt x="6829319" y="2763616"/>
                  <a:pt x="6829205" y="2763144"/>
                  <a:pt x="6828977" y="2762786"/>
                </a:cubicBezTo>
                <a:cubicBezTo>
                  <a:pt x="6828749" y="2762428"/>
                  <a:pt x="6828342" y="2762118"/>
                  <a:pt x="6827756" y="2761858"/>
                </a:cubicBezTo>
                <a:cubicBezTo>
                  <a:pt x="6827170" y="2761597"/>
                  <a:pt x="6826438" y="2761418"/>
                  <a:pt x="6825558" y="2761321"/>
                </a:cubicBezTo>
                <a:cubicBezTo>
                  <a:pt x="6824680" y="2761223"/>
                  <a:pt x="6823556" y="2761174"/>
                  <a:pt x="6822189" y="2761174"/>
                </a:cubicBezTo>
                <a:cubicBezTo>
                  <a:pt x="6820887" y="2761174"/>
                  <a:pt x="6819780" y="2761223"/>
                  <a:pt x="6818868" y="2761321"/>
                </a:cubicBezTo>
                <a:cubicBezTo>
                  <a:pt x="6817957" y="2761418"/>
                  <a:pt x="6817208" y="2761597"/>
                  <a:pt x="6816622" y="2761858"/>
                </a:cubicBezTo>
                <a:cubicBezTo>
                  <a:pt x="6816036" y="2762118"/>
                  <a:pt x="6815646" y="2762428"/>
                  <a:pt x="6815450" y="2762786"/>
                </a:cubicBezTo>
                <a:cubicBezTo>
                  <a:pt x="6815254" y="2763144"/>
                  <a:pt x="6815157" y="2763616"/>
                  <a:pt x="6815157" y="2764202"/>
                </a:cubicBezTo>
                <a:lnTo>
                  <a:pt x="6815157" y="2886971"/>
                </a:lnTo>
                <a:cubicBezTo>
                  <a:pt x="6815157" y="2887492"/>
                  <a:pt x="6815271" y="2887948"/>
                  <a:pt x="6815499" y="2888339"/>
                </a:cubicBezTo>
                <a:cubicBezTo>
                  <a:pt x="6815727" y="2888729"/>
                  <a:pt x="6816150" y="2889055"/>
                  <a:pt x="6816768" y="2889315"/>
                </a:cubicBezTo>
                <a:cubicBezTo>
                  <a:pt x="6817387" y="2889576"/>
                  <a:pt x="6818218" y="2889771"/>
                  <a:pt x="6819259" y="2889901"/>
                </a:cubicBezTo>
                <a:cubicBezTo>
                  <a:pt x="6820301" y="2890032"/>
                  <a:pt x="6821603" y="2890097"/>
                  <a:pt x="6823166" y="2890097"/>
                </a:cubicBezTo>
                <a:cubicBezTo>
                  <a:pt x="6824794" y="2890097"/>
                  <a:pt x="6826128" y="2890032"/>
                  <a:pt x="6827170" y="2889901"/>
                </a:cubicBezTo>
                <a:cubicBezTo>
                  <a:pt x="6828212" y="2889771"/>
                  <a:pt x="6829026" y="2889576"/>
                  <a:pt x="6829612" y="2889315"/>
                </a:cubicBezTo>
                <a:cubicBezTo>
                  <a:pt x="6830198" y="2889055"/>
                  <a:pt x="6830621" y="2888729"/>
                  <a:pt x="6830882" y="2888339"/>
                </a:cubicBezTo>
                <a:cubicBezTo>
                  <a:pt x="6831142" y="2887948"/>
                  <a:pt x="6831272" y="2887492"/>
                  <a:pt x="6831272" y="2886971"/>
                </a:cubicBezTo>
                <a:lnTo>
                  <a:pt x="6831272" y="2843020"/>
                </a:lnTo>
                <a:cubicBezTo>
                  <a:pt x="6833616" y="2845299"/>
                  <a:pt x="6835830" y="2847285"/>
                  <a:pt x="6837914" y="2848978"/>
                </a:cubicBezTo>
                <a:cubicBezTo>
                  <a:pt x="6839998" y="2850671"/>
                  <a:pt x="6842098" y="2852071"/>
                  <a:pt x="6844214" y="2853178"/>
                </a:cubicBezTo>
                <a:cubicBezTo>
                  <a:pt x="6846330" y="2854285"/>
                  <a:pt x="6848494" y="2855099"/>
                  <a:pt x="6850708" y="2855620"/>
                </a:cubicBezTo>
                <a:cubicBezTo>
                  <a:pt x="6852922" y="2856140"/>
                  <a:pt x="6855332" y="2856401"/>
                  <a:pt x="6857936" y="2856401"/>
                </a:cubicBezTo>
                <a:cubicBezTo>
                  <a:pt x="6864056" y="2856401"/>
                  <a:pt x="6869494" y="2855245"/>
                  <a:pt x="6874246" y="2852934"/>
                </a:cubicBezTo>
                <a:cubicBezTo>
                  <a:pt x="6879000" y="2850622"/>
                  <a:pt x="6882988" y="2847334"/>
                  <a:pt x="6886211" y="2843069"/>
                </a:cubicBezTo>
                <a:cubicBezTo>
                  <a:pt x="6889434" y="2838804"/>
                  <a:pt x="6891876" y="2833612"/>
                  <a:pt x="6893536" y="2827491"/>
                </a:cubicBezTo>
                <a:cubicBezTo>
                  <a:pt x="6895196" y="2821370"/>
                  <a:pt x="6896026" y="2814469"/>
                  <a:pt x="6896026" y="2806785"/>
                </a:cubicBezTo>
                <a:cubicBezTo>
                  <a:pt x="6896026" y="2800404"/>
                  <a:pt x="6895376" y="2794365"/>
                  <a:pt x="6894073" y="2788668"/>
                </a:cubicBezTo>
                <a:cubicBezTo>
                  <a:pt x="6892771" y="2782971"/>
                  <a:pt x="6890704" y="2777973"/>
                  <a:pt x="6887871" y="2773676"/>
                </a:cubicBezTo>
                <a:cubicBezTo>
                  <a:pt x="6885039" y="2769378"/>
                  <a:pt x="6881376" y="2765992"/>
                  <a:pt x="6876884" y="2763518"/>
                </a:cubicBezTo>
                <a:cubicBezTo>
                  <a:pt x="6872391" y="2761044"/>
                  <a:pt x="6866954" y="2759807"/>
                  <a:pt x="6860573" y="2759807"/>
                </a:cubicBezTo>
                <a:close/>
                <a:moveTo>
                  <a:pt x="6749059" y="2759807"/>
                </a:moveTo>
                <a:cubicBezTo>
                  <a:pt x="6741571" y="2759807"/>
                  <a:pt x="6735027" y="2761011"/>
                  <a:pt x="6729428" y="2763421"/>
                </a:cubicBezTo>
                <a:cubicBezTo>
                  <a:pt x="6723828" y="2765830"/>
                  <a:pt x="6719156" y="2769216"/>
                  <a:pt x="6715412" y="2773578"/>
                </a:cubicBezTo>
                <a:cubicBezTo>
                  <a:pt x="6711668" y="2777941"/>
                  <a:pt x="6708868" y="2783133"/>
                  <a:pt x="6707013" y="2789156"/>
                </a:cubicBezTo>
                <a:cubicBezTo>
                  <a:pt x="6705157" y="2795179"/>
                  <a:pt x="6704229" y="2801772"/>
                  <a:pt x="6704229" y="2808934"/>
                </a:cubicBezTo>
                <a:cubicBezTo>
                  <a:pt x="6704229" y="2816357"/>
                  <a:pt x="6705108" y="2822998"/>
                  <a:pt x="6706866" y="2828858"/>
                </a:cubicBezTo>
                <a:cubicBezTo>
                  <a:pt x="6708624" y="2834719"/>
                  <a:pt x="6711294" y="2839700"/>
                  <a:pt x="6714875" y="2843802"/>
                </a:cubicBezTo>
                <a:cubicBezTo>
                  <a:pt x="6718456" y="2847904"/>
                  <a:pt x="6722933" y="2851029"/>
                  <a:pt x="6728304" y="2853178"/>
                </a:cubicBezTo>
                <a:cubicBezTo>
                  <a:pt x="6733676" y="2855327"/>
                  <a:pt x="6739976" y="2856401"/>
                  <a:pt x="6747203" y="2856401"/>
                </a:cubicBezTo>
                <a:cubicBezTo>
                  <a:pt x="6754626" y="2856401"/>
                  <a:pt x="6761154" y="2855180"/>
                  <a:pt x="6766786" y="2852738"/>
                </a:cubicBezTo>
                <a:cubicBezTo>
                  <a:pt x="6772418" y="2850297"/>
                  <a:pt x="6777106" y="2846895"/>
                  <a:pt x="6780850" y="2842532"/>
                </a:cubicBezTo>
                <a:cubicBezTo>
                  <a:pt x="6784594" y="2838169"/>
                  <a:pt x="6787410" y="2832977"/>
                  <a:pt x="6789298" y="2826954"/>
                </a:cubicBezTo>
                <a:cubicBezTo>
                  <a:pt x="6791186" y="2820931"/>
                  <a:pt x="6792130" y="2814338"/>
                  <a:pt x="6792130" y="2807176"/>
                </a:cubicBezTo>
                <a:cubicBezTo>
                  <a:pt x="6792130" y="2799818"/>
                  <a:pt x="6791235" y="2793210"/>
                  <a:pt x="6789444" y="2787349"/>
                </a:cubicBezTo>
                <a:cubicBezTo>
                  <a:pt x="6787654" y="2781489"/>
                  <a:pt x="6784968" y="2776508"/>
                  <a:pt x="6781387" y="2772406"/>
                </a:cubicBezTo>
                <a:cubicBezTo>
                  <a:pt x="6777806" y="2768304"/>
                  <a:pt x="6773330" y="2765179"/>
                  <a:pt x="6767958" y="2763030"/>
                </a:cubicBezTo>
                <a:cubicBezTo>
                  <a:pt x="6762586" y="2760881"/>
                  <a:pt x="6756286" y="2759807"/>
                  <a:pt x="6749059" y="2759807"/>
                </a:cubicBezTo>
                <a:close/>
                <a:moveTo>
                  <a:pt x="6527640" y="2759807"/>
                </a:moveTo>
                <a:cubicBezTo>
                  <a:pt x="6521194" y="2759807"/>
                  <a:pt x="6515366" y="2760930"/>
                  <a:pt x="6510157" y="2763176"/>
                </a:cubicBezTo>
                <a:cubicBezTo>
                  <a:pt x="6504949" y="2765423"/>
                  <a:pt x="6500505" y="2768646"/>
                  <a:pt x="6496826" y="2772846"/>
                </a:cubicBezTo>
                <a:cubicBezTo>
                  <a:pt x="6493147" y="2777045"/>
                  <a:pt x="6490331" y="2782157"/>
                  <a:pt x="6488377" y="2788180"/>
                </a:cubicBezTo>
                <a:cubicBezTo>
                  <a:pt x="6486424" y="2794202"/>
                  <a:pt x="6485447" y="2800990"/>
                  <a:pt x="6485447" y="2808543"/>
                </a:cubicBezTo>
                <a:cubicBezTo>
                  <a:pt x="6485447" y="2816487"/>
                  <a:pt x="6486392" y="2823454"/>
                  <a:pt x="6488280" y="2829444"/>
                </a:cubicBezTo>
                <a:cubicBezTo>
                  <a:pt x="6490168" y="2835435"/>
                  <a:pt x="6492968" y="2840416"/>
                  <a:pt x="6496679" y="2844388"/>
                </a:cubicBezTo>
                <a:cubicBezTo>
                  <a:pt x="6500390" y="2848360"/>
                  <a:pt x="6504965" y="2851355"/>
                  <a:pt x="6510401" y="2853373"/>
                </a:cubicBezTo>
                <a:cubicBezTo>
                  <a:pt x="6515839" y="2855392"/>
                  <a:pt x="6522171" y="2856401"/>
                  <a:pt x="6529398" y="2856401"/>
                </a:cubicBezTo>
                <a:cubicBezTo>
                  <a:pt x="6533566" y="2856401"/>
                  <a:pt x="6537488" y="2856092"/>
                  <a:pt x="6541167" y="2855473"/>
                </a:cubicBezTo>
                <a:cubicBezTo>
                  <a:pt x="6544846" y="2854855"/>
                  <a:pt x="6548085" y="2854155"/>
                  <a:pt x="6550885" y="2853373"/>
                </a:cubicBezTo>
                <a:cubicBezTo>
                  <a:pt x="6553685" y="2852592"/>
                  <a:pt x="6555964" y="2851794"/>
                  <a:pt x="6557722" y="2850980"/>
                </a:cubicBezTo>
                <a:cubicBezTo>
                  <a:pt x="6559480" y="2850167"/>
                  <a:pt x="6560538" y="2849581"/>
                  <a:pt x="6560896" y="2849222"/>
                </a:cubicBezTo>
                <a:cubicBezTo>
                  <a:pt x="6561255" y="2848864"/>
                  <a:pt x="6561548" y="2848490"/>
                  <a:pt x="6561775" y="2848099"/>
                </a:cubicBezTo>
                <a:cubicBezTo>
                  <a:pt x="6562003" y="2847708"/>
                  <a:pt x="6562166" y="2847269"/>
                  <a:pt x="6562263" y="2846781"/>
                </a:cubicBezTo>
                <a:cubicBezTo>
                  <a:pt x="6562361" y="2846292"/>
                  <a:pt x="6562442" y="2845739"/>
                  <a:pt x="6562508" y="2845120"/>
                </a:cubicBezTo>
                <a:cubicBezTo>
                  <a:pt x="6562573" y="2844502"/>
                  <a:pt x="6562605" y="2843769"/>
                  <a:pt x="6562605" y="2842923"/>
                </a:cubicBezTo>
                <a:cubicBezTo>
                  <a:pt x="6562605" y="2841751"/>
                  <a:pt x="6562556" y="2840758"/>
                  <a:pt x="6562458" y="2839944"/>
                </a:cubicBezTo>
                <a:cubicBezTo>
                  <a:pt x="6562360" y="2839130"/>
                  <a:pt x="6562213" y="2838495"/>
                  <a:pt x="6562016" y="2838039"/>
                </a:cubicBezTo>
                <a:cubicBezTo>
                  <a:pt x="6561820" y="2837583"/>
                  <a:pt x="6561542" y="2837242"/>
                  <a:pt x="6561183" y="2837014"/>
                </a:cubicBezTo>
                <a:cubicBezTo>
                  <a:pt x="6560823" y="2836786"/>
                  <a:pt x="6560414" y="2836672"/>
                  <a:pt x="6559956" y="2836672"/>
                </a:cubicBezTo>
                <a:cubicBezTo>
                  <a:pt x="6559171" y="2836672"/>
                  <a:pt x="6558009" y="2837014"/>
                  <a:pt x="6556471" y="2837698"/>
                </a:cubicBezTo>
                <a:cubicBezTo>
                  <a:pt x="6554934" y="2838381"/>
                  <a:pt x="6552970" y="2839146"/>
                  <a:pt x="6550582" y="2839993"/>
                </a:cubicBezTo>
                <a:cubicBezTo>
                  <a:pt x="6548194" y="2840839"/>
                  <a:pt x="6545364" y="2841604"/>
                  <a:pt x="6542093" y="2842288"/>
                </a:cubicBezTo>
                <a:cubicBezTo>
                  <a:pt x="6538821" y="2842972"/>
                  <a:pt x="6535092" y="2843313"/>
                  <a:pt x="6530904" y="2843313"/>
                </a:cubicBezTo>
                <a:cubicBezTo>
                  <a:pt x="6525605" y="2843313"/>
                  <a:pt x="6521123" y="2842565"/>
                  <a:pt x="6517459" y="2841067"/>
                </a:cubicBezTo>
                <a:cubicBezTo>
                  <a:pt x="6513795" y="2839569"/>
                  <a:pt x="6510818" y="2837421"/>
                  <a:pt x="6508528" y="2834621"/>
                </a:cubicBezTo>
                <a:cubicBezTo>
                  <a:pt x="6506237" y="2831821"/>
                  <a:pt x="6504602" y="2828468"/>
                  <a:pt x="6503620" y="2824561"/>
                </a:cubicBezTo>
                <a:cubicBezTo>
                  <a:pt x="6502639" y="2820654"/>
                  <a:pt x="6502148" y="2816259"/>
                  <a:pt x="6502148" y="2811376"/>
                </a:cubicBezTo>
                <a:lnTo>
                  <a:pt x="6560037" y="2811376"/>
                </a:lnTo>
                <a:cubicBezTo>
                  <a:pt x="6561673" y="2811376"/>
                  <a:pt x="6563128" y="2810839"/>
                  <a:pt x="6564404" y="2809764"/>
                </a:cubicBezTo>
                <a:cubicBezTo>
                  <a:pt x="6565679" y="2808690"/>
                  <a:pt x="6566317" y="2806883"/>
                  <a:pt x="6566317" y="2804344"/>
                </a:cubicBezTo>
                <a:lnTo>
                  <a:pt x="6566317" y="2801414"/>
                </a:lnTo>
                <a:cubicBezTo>
                  <a:pt x="6566317" y="2795684"/>
                  <a:pt x="6565584" y="2790296"/>
                  <a:pt x="6564119" y="2785249"/>
                </a:cubicBezTo>
                <a:cubicBezTo>
                  <a:pt x="6562654" y="2780203"/>
                  <a:pt x="6560359" y="2775808"/>
                  <a:pt x="6557233" y="2772064"/>
                </a:cubicBezTo>
                <a:cubicBezTo>
                  <a:pt x="6554108" y="2768320"/>
                  <a:pt x="6550121" y="2765341"/>
                  <a:pt x="6545269" y="2763128"/>
                </a:cubicBezTo>
                <a:cubicBezTo>
                  <a:pt x="6540418" y="2760914"/>
                  <a:pt x="6534542" y="2759807"/>
                  <a:pt x="6527640" y="2759807"/>
                </a:cubicBezTo>
                <a:close/>
                <a:moveTo>
                  <a:pt x="6377486" y="2759807"/>
                </a:moveTo>
                <a:cubicBezTo>
                  <a:pt x="6375598" y="2759807"/>
                  <a:pt x="6373726" y="2760051"/>
                  <a:pt x="6371870" y="2760539"/>
                </a:cubicBezTo>
                <a:cubicBezTo>
                  <a:pt x="6370015" y="2761028"/>
                  <a:pt x="6368143" y="2761907"/>
                  <a:pt x="6366254" y="2763176"/>
                </a:cubicBezTo>
                <a:cubicBezTo>
                  <a:pt x="6364366" y="2764446"/>
                  <a:pt x="6362364" y="2766188"/>
                  <a:pt x="6360248" y="2768402"/>
                </a:cubicBezTo>
                <a:cubicBezTo>
                  <a:pt x="6358132" y="2770615"/>
                  <a:pt x="6355869" y="2773481"/>
                  <a:pt x="6353460" y="2776997"/>
                </a:cubicBezTo>
                <a:lnTo>
                  <a:pt x="6353460" y="2764202"/>
                </a:lnTo>
                <a:cubicBezTo>
                  <a:pt x="6353460" y="2763681"/>
                  <a:pt x="6353346" y="2763241"/>
                  <a:pt x="6353118" y="2762883"/>
                </a:cubicBezTo>
                <a:cubicBezTo>
                  <a:pt x="6352890" y="2762525"/>
                  <a:pt x="6352516" y="2762200"/>
                  <a:pt x="6351995" y="2761907"/>
                </a:cubicBezTo>
                <a:cubicBezTo>
                  <a:pt x="6351474" y="2761614"/>
                  <a:pt x="6350741" y="2761418"/>
                  <a:pt x="6349797" y="2761321"/>
                </a:cubicBezTo>
                <a:cubicBezTo>
                  <a:pt x="6348853" y="2761223"/>
                  <a:pt x="6347665" y="2761174"/>
                  <a:pt x="6346232" y="2761174"/>
                </a:cubicBezTo>
                <a:cubicBezTo>
                  <a:pt x="6344735" y="2761174"/>
                  <a:pt x="6343530" y="2761223"/>
                  <a:pt x="6342619" y="2761321"/>
                </a:cubicBezTo>
                <a:cubicBezTo>
                  <a:pt x="6341707" y="2761418"/>
                  <a:pt x="6340958" y="2761614"/>
                  <a:pt x="6340372" y="2761907"/>
                </a:cubicBezTo>
                <a:cubicBezTo>
                  <a:pt x="6339786" y="2762200"/>
                  <a:pt x="6339396" y="2762525"/>
                  <a:pt x="6339200" y="2762883"/>
                </a:cubicBezTo>
                <a:cubicBezTo>
                  <a:pt x="6339005" y="2763241"/>
                  <a:pt x="6338907" y="2763681"/>
                  <a:pt x="6338907" y="2764202"/>
                </a:cubicBezTo>
                <a:lnTo>
                  <a:pt x="6338907" y="2852104"/>
                </a:lnTo>
                <a:cubicBezTo>
                  <a:pt x="6338907" y="2852624"/>
                  <a:pt x="6339021" y="2853064"/>
                  <a:pt x="6339249" y="2853422"/>
                </a:cubicBezTo>
                <a:cubicBezTo>
                  <a:pt x="6339477" y="2853780"/>
                  <a:pt x="6339900" y="2854090"/>
                  <a:pt x="6340519" y="2854350"/>
                </a:cubicBezTo>
                <a:cubicBezTo>
                  <a:pt x="6341137" y="2854610"/>
                  <a:pt x="6341968" y="2854806"/>
                  <a:pt x="6343009" y="2854936"/>
                </a:cubicBezTo>
                <a:cubicBezTo>
                  <a:pt x="6344051" y="2855066"/>
                  <a:pt x="6345353" y="2855131"/>
                  <a:pt x="6346916" y="2855131"/>
                </a:cubicBezTo>
                <a:cubicBezTo>
                  <a:pt x="6348544" y="2855131"/>
                  <a:pt x="6349879" y="2855066"/>
                  <a:pt x="6350921" y="2854936"/>
                </a:cubicBezTo>
                <a:cubicBezTo>
                  <a:pt x="6351962" y="2854806"/>
                  <a:pt x="6352776" y="2854610"/>
                  <a:pt x="6353362" y="2854350"/>
                </a:cubicBezTo>
                <a:cubicBezTo>
                  <a:pt x="6353948" y="2854090"/>
                  <a:pt x="6354371" y="2853780"/>
                  <a:pt x="6354632" y="2853422"/>
                </a:cubicBezTo>
                <a:cubicBezTo>
                  <a:pt x="6354892" y="2853064"/>
                  <a:pt x="6355023" y="2852624"/>
                  <a:pt x="6355023" y="2852104"/>
                </a:cubicBezTo>
                <a:lnTo>
                  <a:pt x="6355023" y="2794284"/>
                </a:lnTo>
                <a:cubicBezTo>
                  <a:pt x="6357302" y="2790703"/>
                  <a:pt x="6359385" y="2787675"/>
                  <a:pt x="6361273" y="2785201"/>
                </a:cubicBezTo>
                <a:cubicBezTo>
                  <a:pt x="6363162" y="2782726"/>
                  <a:pt x="6364968" y="2780740"/>
                  <a:pt x="6366694" y="2779243"/>
                </a:cubicBezTo>
                <a:cubicBezTo>
                  <a:pt x="6368419" y="2777745"/>
                  <a:pt x="6370064" y="2776671"/>
                  <a:pt x="6371626" y="2776020"/>
                </a:cubicBezTo>
                <a:cubicBezTo>
                  <a:pt x="6373189" y="2775369"/>
                  <a:pt x="6374784" y="2775043"/>
                  <a:pt x="6376412" y="2775043"/>
                </a:cubicBezTo>
                <a:cubicBezTo>
                  <a:pt x="6377779" y="2775043"/>
                  <a:pt x="6379049" y="2775173"/>
                  <a:pt x="6380221" y="2775434"/>
                </a:cubicBezTo>
                <a:cubicBezTo>
                  <a:pt x="6381393" y="2775694"/>
                  <a:pt x="6382451" y="2775971"/>
                  <a:pt x="6383395" y="2776264"/>
                </a:cubicBezTo>
                <a:cubicBezTo>
                  <a:pt x="6384339" y="2776557"/>
                  <a:pt x="6385186" y="2776850"/>
                  <a:pt x="6385935" y="2777143"/>
                </a:cubicBezTo>
                <a:cubicBezTo>
                  <a:pt x="6386683" y="2777436"/>
                  <a:pt x="6387318" y="2777583"/>
                  <a:pt x="6387839" y="2777583"/>
                </a:cubicBezTo>
                <a:cubicBezTo>
                  <a:pt x="6388360" y="2777583"/>
                  <a:pt x="6388767" y="2777436"/>
                  <a:pt x="6389060" y="2777143"/>
                </a:cubicBezTo>
                <a:cubicBezTo>
                  <a:pt x="6389353" y="2776850"/>
                  <a:pt x="6389597" y="2776427"/>
                  <a:pt x="6389793" y="2775873"/>
                </a:cubicBezTo>
                <a:cubicBezTo>
                  <a:pt x="6389988" y="2775320"/>
                  <a:pt x="6390118" y="2774555"/>
                  <a:pt x="6390183" y="2773578"/>
                </a:cubicBezTo>
                <a:cubicBezTo>
                  <a:pt x="6390248" y="2772601"/>
                  <a:pt x="6390281" y="2771397"/>
                  <a:pt x="6390281" y="2769964"/>
                </a:cubicBezTo>
                <a:cubicBezTo>
                  <a:pt x="6390281" y="2768467"/>
                  <a:pt x="6390265" y="2767278"/>
                  <a:pt x="6390232" y="2766399"/>
                </a:cubicBezTo>
                <a:cubicBezTo>
                  <a:pt x="6390200" y="2765520"/>
                  <a:pt x="6390134" y="2764853"/>
                  <a:pt x="6390037" y="2764397"/>
                </a:cubicBezTo>
                <a:cubicBezTo>
                  <a:pt x="6389939" y="2763942"/>
                  <a:pt x="6389825" y="2763567"/>
                  <a:pt x="6389695" y="2763274"/>
                </a:cubicBezTo>
                <a:cubicBezTo>
                  <a:pt x="6389565" y="2762981"/>
                  <a:pt x="6389304" y="2762672"/>
                  <a:pt x="6388914" y="2762346"/>
                </a:cubicBezTo>
                <a:cubicBezTo>
                  <a:pt x="6388523" y="2762021"/>
                  <a:pt x="6387855" y="2761695"/>
                  <a:pt x="6386911" y="2761370"/>
                </a:cubicBezTo>
                <a:cubicBezTo>
                  <a:pt x="6385967" y="2761044"/>
                  <a:pt x="6384909" y="2760751"/>
                  <a:pt x="6383737" y="2760490"/>
                </a:cubicBezTo>
                <a:cubicBezTo>
                  <a:pt x="6382565" y="2760230"/>
                  <a:pt x="6381442" y="2760051"/>
                  <a:pt x="6380368" y="2759953"/>
                </a:cubicBezTo>
                <a:cubicBezTo>
                  <a:pt x="6379293" y="2759856"/>
                  <a:pt x="6378333" y="2759807"/>
                  <a:pt x="6377486" y="2759807"/>
                </a:cubicBezTo>
                <a:close/>
                <a:moveTo>
                  <a:pt x="6275204" y="2759807"/>
                </a:moveTo>
                <a:cubicBezTo>
                  <a:pt x="6271818" y="2759807"/>
                  <a:pt x="6268465" y="2760116"/>
                  <a:pt x="6265144" y="2760735"/>
                </a:cubicBezTo>
                <a:cubicBezTo>
                  <a:pt x="6261824" y="2761353"/>
                  <a:pt x="6258763" y="2762135"/>
                  <a:pt x="6255964" y="2763079"/>
                </a:cubicBezTo>
                <a:cubicBezTo>
                  <a:pt x="6253164" y="2764023"/>
                  <a:pt x="6250689" y="2765065"/>
                  <a:pt x="6248541" y="2766204"/>
                </a:cubicBezTo>
                <a:cubicBezTo>
                  <a:pt x="6246392" y="2767344"/>
                  <a:pt x="6244878" y="2768337"/>
                  <a:pt x="6243999" y="2769183"/>
                </a:cubicBezTo>
                <a:cubicBezTo>
                  <a:pt x="6243120" y="2770029"/>
                  <a:pt x="6242567" y="2770925"/>
                  <a:pt x="6242339" y="2771869"/>
                </a:cubicBezTo>
                <a:cubicBezTo>
                  <a:pt x="6242111" y="2772813"/>
                  <a:pt x="6241997" y="2774099"/>
                  <a:pt x="6241997" y="2775727"/>
                </a:cubicBezTo>
                <a:cubicBezTo>
                  <a:pt x="6241997" y="2776703"/>
                  <a:pt x="6242062" y="2777599"/>
                  <a:pt x="6242192" y="2778413"/>
                </a:cubicBezTo>
                <a:cubicBezTo>
                  <a:pt x="6242322" y="2779227"/>
                  <a:pt x="6242534" y="2779894"/>
                  <a:pt x="6242827" y="2780415"/>
                </a:cubicBezTo>
                <a:cubicBezTo>
                  <a:pt x="6243120" y="2780936"/>
                  <a:pt x="6243462" y="2781326"/>
                  <a:pt x="6243853" y="2781587"/>
                </a:cubicBezTo>
                <a:cubicBezTo>
                  <a:pt x="6244243" y="2781847"/>
                  <a:pt x="6244699" y="2781978"/>
                  <a:pt x="6245220" y="2781978"/>
                </a:cubicBezTo>
                <a:cubicBezTo>
                  <a:pt x="6246001" y="2781978"/>
                  <a:pt x="6247190" y="2781506"/>
                  <a:pt x="6248785" y="2780561"/>
                </a:cubicBezTo>
                <a:cubicBezTo>
                  <a:pt x="6250380" y="2779617"/>
                  <a:pt x="6252366" y="2778576"/>
                  <a:pt x="6254743" y="2777436"/>
                </a:cubicBezTo>
                <a:cubicBezTo>
                  <a:pt x="6257119" y="2776297"/>
                  <a:pt x="6259887" y="2775255"/>
                  <a:pt x="6263044" y="2774311"/>
                </a:cubicBezTo>
                <a:cubicBezTo>
                  <a:pt x="6266202" y="2773366"/>
                  <a:pt x="6269767" y="2772895"/>
                  <a:pt x="6273739" y="2772895"/>
                </a:cubicBezTo>
                <a:cubicBezTo>
                  <a:pt x="6277451" y="2772895"/>
                  <a:pt x="6280576" y="2773334"/>
                  <a:pt x="6283115" y="2774213"/>
                </a:cubicBezTo>
                <a:cubicBezTo>
                  <a:pt x="6285655" y="2775092"/>
                  <a:pt x="6287722" y="2776394"/>
                  <a:pt x="6289317" y="2778120"/>
                </a:cubicBezTo>
                <a:cubicBezTo>
                  <a:pt x="6290913" y="2779845"/>
                  <a:pt x="6292068" y="2782010"/>
                  <a:pt x="6292785" y="2784615"/>
                </a:cubicBezTo>
                <a:cubicBezTo>
                  <a:pt x="6293501" y="2787219"/>
                  <a:pt x="6293859" y="2790214"/>
                  <a:pt x="6293859" y="2793600"/>
                </a:cubicBezTo>
                <a:lnTo>
                  <a:pt x="6293859" y="2800437"/>
                </a:lnTo>
                <a:lnTo>
                  <a:pt x="6281748" y="2800437"/>
                </a:lnTo>
                <a:cubicBezTo>
                  <a:pt x="6274911" y="2800437"/>
                  <a:pt x="6268758" y="2801039"/>
                  <a:pt x="6263289" y="2802244"/>
                </a:cubicBezTo>
                <a:cubicBezTo>
                  <a:pt x="6257819" y="2803448"/>
                  <a:pt x="6253196" y="2805255"/>
                  <a:pt x="6249420" y="2807664"/>
                </a:cubicBezTo>
                <a:cubicBezTo>
                  <a:pt x="6245643" y="2810074"/>
                  <a:pt x="6242746" y="2813101"/>
                  <a:pt x="6240727" y="2816748"/>
                </a:cubicBezTo>
                <a:cubicBezTo>
                  <a:pt x="6238709" y="2820394"/>
                  <a:pt x="6237700" y="2824691"/>
                  <a:pt x="6237700" y="2829640"/>
                </a:cubicBezTo>
                <a:cubicBezTo>
                  <a:pt x="6237700" y="2833872"/>
                  <a:pt x="6238432" y="2837649"/>
                  <a:pt x="6239897" y="2840969"/>
                </a:cubicBezTo>
                <a:cubicBezTo>
                  <a:pt x="6241362" y="2844290"/>
                  <a:pt x="6243413" y="2847090"/>
                  <a:pt x="6246050" y="2849369"/>
                </a:cubicBezTo>
                <a:cubicBezTo>
                  <a:pt x="6248687" y="2851648"/>
                  <a:pt x="6251878" y="2853389"/>
                  <a:pt x="6255622" y="2854594"/>
                </a:cubicBezTo>
                <a:cubicBezTo>
                  <a:pt x="6259366" y="2855799"/>
                  <a:pt x="6263549" y="2856401"/>
                  <a:pt x="6268172" y="2856401"/>
                </a:cubicBezTo>
                <a:cubicBezTo>
                  <a:pt x="6273446" y="2856401"/>
                  <a:pt x="6278444" y="2855262"/>
                  <a:pt x="6283164" y="2852983"/>
                </a:cubicBezTo>
                <a:cubicBezTo>
                  <a:pt x="6287885" y="2850704"/>
                  <a:pt x="6292166" y="2847513"/>
                  <a:pt x="6296008" y="2843411"/>
                </a:cubicBezTo>
                <a:lnTo>
                  <a:pt x="6296008" y="2852201"/>
                </a:lnTo>
                <a:cubicBezTo>
                  <a:pt x="6296008" y="2852983"/>
                  <a:pt x="6296235" y="2853569"/>
                  <a:pt x="6296691" y="2853959"/>
                </a:cubicBezTo>
                <a:cubicBezTo>
                  <a:pt x="6297147" y="2854350"/>
                  <a:pt x="6297880" y="2854643"/>
                  <a:pt x="6298889" y="2854838"/>
                </a:cubicBezTo>
                <a:cubicBezTo>
                  <a:pt x="6299898" y="2855034"/>
                  <a:pt x="6301249" y="2855131"/>
                  <a:pt x="6302942" y="2855131"/>
                </a:cubicBezTo>
                <a:cubicBezTo>
                  <a:pt x="6304700" y="2855131"/>
                  <a:pt x="6306035" y="2855034"/>
                  <a:pt x="6306946" y="2854838"/>
                </a:cubicBezTo>
                <a:cubicBezTo>
                  <a:pt x="6307858" y="2854643"/>
                  <a:pt x="6308574" y="2854350"/>
                  <a:pt x="6309095" y="2853959"/>
                </a:cubicBezTo>
                <a:cubicBezTo>
                  <a:pt x="6309616" y="2853569"/>
                  <a:pt x="6309877" y="2852983"/>
                  <a:pt x="6309877" y="2852201"/>
                </a:cubicBezTo>
                <a:lnTo>
                  <a:pt x="6309877" y="2792916"/>
                </a:lnTo>
                <a:cubicBezTo>
                  <a:pt x="6309877" y="2787447"/>
                  <a:pt x="6309258" y="2782661"/>
                  <a:pt x="6308021" y="2778559"/>
                </a:cubicBezTo>
                <a:cubicBezTo>
                  <a:pt x="6306784" y="2774457"/>
                  <a:pt x="6304798" y="2771022"/>
                  <a:pt x="6302063" y="2768255"/>
                </a:cubicBezTo>
                <a:cubicBezTo>
                  <a:pt x="6299328" y="2765488"/>
                  <a:pt x="6295747" y="2763388"/>
                  <a:pt x="6291319" y="2761956"/>
                </a:cubicBezTo>
                <a:cubicBezTo>
                  <a:pt x="6286892" y="2760523"/>
                  <a:pt x="6281520" y="2759807"/>
                  <a:pt x="6275204" y="2759807"/>
                </a:cubicBezTo>
                <a:close/>
                <a:moveTo>
                  <a:pt x="6124804" y="2759807"/>
                </a:moveTo>
                <a:cubicBezTo>
                  <a:pt x="6120051" y="2759807"/>
                  <a:pt x="6115347" y="2761093"/>
                  <a:pt x="6110691" y="2763665"/>
                </a:cubicBezTo>
                <a:cubicBezTo>
                  <a:pt x="6106035" y="2766237"/>
                  <a:pt x="6101234" y="2770290"/>
                  <a:pt x="6096285" y="2775825"/>
                </a:cubicBezTo>
                <a:lnTo>
                  <a:pt x="6096285" y="2764202"/>
                </a:lnTo>
                <a:cubicBezTo>
                  <a:pt x="6096285" y="2763681"/>
                  <a:pt x="6096171" y="2763241"/>
                  <a:pt x="6095943" y="2762883"/>
                </a:cubicBezTo>
                <a:cubicBezTo>
                  <a:pt x="6095715" y="2762525"/>
                  <a:pt x="6095341" y="2762200"/>
                  <a:pt x="6094820" y="2761907"/>
                </a:cubicBezTo>
                <a:cubicBezTo>
                  <a:pt x="6094299" y="2761614"/>
                  <a:pt x="6093567" y="2761418"/>
                  <a:pt x="6092622" y="2761321"/>
                </a:cubicBezTo>
                <a:cubicBezTo>
                  <a:pt x="6091678" y="2761223"/>
                  <a:pt x="6090490" y="2761174"/>
                  <a:pt x="6089057" y="2761174"/>
                </a:cubicBezTo>
                <a:cubicBezTo>
                  <a:pt x="6087560" y="2761174"/>
                  <a:pt x="6086355" y="2761223"/>
                  <a:pt x="6085444" y="2761321"/>
                </a:cubicBezTo>
                <a:cubicBezTo>
                  <a:pt x="6084532" y="2761418"/>
                  <a:pt x="6083783" y="2761614"/>
                  <a:pt x="6083197" y="2761907"/>
                </a:cubicBezTo>
                <a:cubicBezTo>
                  <a:pt x="6082611" y="2762200"/>
                  <a:pt x="6082221" y="2762525"/>
                  <a:pt x="6082025" y="2762883"/>
                </a:cubicBezTo>
                <a:cubicBezTo>
                  <a:pt x="6081830" y="2763241"/>
                  <a:pt x="6081732" y="2763681"/>
                  <a:pt x="6081732" y="2764202"/>
                </a:cubicBezTo>
                <a:lnTo>
                  <a:pt x="6081732" y="2852104"/>
                </a:lnTo>
                <a:cubicBezTo>
                  <a:pt x="6081732" y="2852624"/>
                  <a:pt x="6081847" y="2853064"/>
                  <a:pt x="6082074" y="2853422"/>
                </a:cubicBezTo>
                <a:cubicBezTo>
                  <a:pt x="6082302" y="2853780"/>
                  <a:pt x="6082726" y="2854090"/>
                  <a:pt x="6083344" y="2854350"/>
                </a:cubicBezTo>
                <a:cubicBezTo>
                  <a:pt x="6083962" y="2854610"/>
                  <a:pt x="6084793" y="2854806"/>
                  <a:pt x="6085834" y="2854936"/>
                </a:cubicBezTo>
                <a:cubicBezTo>
                  <a:pt x="6086876" y="2855066"/>
                  <a:pt x="6088178" y="2855131"/>
                  <a:pt x="6089741" y="2855131"/>
                </a:cubicBezTo>
                <a:cubicBezTo>
                  <a:pt x="6091369" y="2855131"/>
                  <a:pt x="6092704" y="2855066"/>
                  <a:pt x="6093746" y="2854936"/>
                </a:cubicBezTo>
                <a:cubicBezTo>
                  <a:pt x="6094787" y="2854806"/>
                  <a:pt x="6095601" y="2854610"/>
                  <a:pt x="6096187" y="2854350"/>
                </a:cubicBezTo>
                <a:cubicBezTo>
                  <a:pt x="6096773" y="2854090"/>
                  <a:pt x="6097196" y="2853780"/>
                  <a:pt x="6097457" y="2853422"/>
                </a:cubicBezTo>
                <a:cubicBezTo>
                  <a:pt x="6097717" y="2853064"/>
                  <a:pt x="6097848" y="2852624"/>
                  <a:pt x="6097848" y="2852104"/>
                </a:cubicBezTo>
                <a:lnTo>
                  <a:pt x="6097848" y="2790670"/>
                </a:lnTo>
                <a:cubicBezTo>
                  <a:pt x="6102275" y="2785135"/>
                  <a:pt x="6106377" y="2780936"/>
                  <a:pt x="6110154" y="2778071"/>
                </a:cubicBezTo>
                <a:cubicBezTo>
                  <a:pt x="6113930" y="2775206"/>
                  <a:pt x="6117674" y="2773773"/>
                  <a:pt x="6121386" y="2773773"/>
                </a:cubicBezTo>
                <a:cubicBezTo>
                  <a:pt x="6124381" y="2773773"/>
                  <a:pt x="6126970" y="2774359"/>
                  <a:pt x="6129150" y="2775531"/>
                </a:cubicBezTo>
                <a:cubicBezTo>
                  <a:pt x="6131332" y="2776703"/>
                  <a:pt x="6133138" y="2778396"/>
                  <a:pt x="6134571" y="2780610"/>
                </a:cubicBezTo>
                <a:cubicBezTo>
                  <a:pt x="6136003" y="2782824"/>
                  <a:pt x="6137078" y="2785461"/>
                  <a:pt x="6137794" y="2788521"/>
                </a:cubicBezTo>
                <a:cubicBezTo>
                  <a:pt x="6138510" y="2791582"/>
                  <a:pt x="6138868" y="2794968"/>
                  <a:pt x="6138868" y="2798679"/>
                </a:cubicBezTo>
                <a:lnTo>
                  <a:pt x="6138868" y="2852104"/>
                </a:lnTo>
                <a:cubicBezTo>
                  <a:pt x="6138868" y="2852624"/>
                  <a:pt x="6138983" y="2853064"/>
                  <a:pt x="6139210" y="2853422"/>
                </a:cubicBezTo>
                <a:cubicBezTo>
                  <a:pt x="6139438" y="2853780"/>
                  <a:pt x="6139862" y="2854090"/>
                  <a:pt x="6140480" y="2854350"/>
                </a:cubicBezTo>
                <a:cubicBezTo>
                  <a:pt x="6141098" y="2854610"/>
                  <a:pt x="6141945" y="2854806"/>
                  <a:pt x="6143019" y="2854936"/>
                </a:cubicBezTo>
                <a:cubicBezTo>
                  <a:pt x="6144094" y="2855066"/>
                  <a:pt x="6145380" y="2855131"/>
                  <a:pt x="6146877" y="2855131"/>
                </a:cubicBezTo>
                <a:cubicBezTo>
                  <a:pt x="6148440" y="2855131"/>
                  <a:pt x="6149742" y="2855066"/>
                  <a:pt x="6150784" y="2854936"/>
                </a:cubicBezTo>
                <a:cubicBezTo>
                  <a:pt x="6151826" y="2854806"/>
                  <a:pt x="6152656" y="2854610"/>
                  <a:pt x="6153274" y="2854350"/>
                </a:cubicBezTo>
                <a:cubicBezTo>
                  <a:pt x="6153893" y="2854090"/>
                  <a:pt x="6154333" y="2853780"/>
                  <a:pt x="6154593" y="2853422"/>
                </a:cubicBezTo>
                <a:cubicBezTo>
                  <a:pt x="6154853" y="2853064"/>
                  <a:pt x="6154984" y="2852624"/>
                  <a:pt x="6154984" y="2852104"/>
                </a:cubicBezTo>
                <a:lnTo>
                  <a:pt x="6154984" y="2790670"/>
                </a:lnTo>
                <a:cubicBezTo>
                  <a:pt x="6159476" y="2785135"/>
                  <a:pt x="6163595" y="2780936"/>
                  <a:pt x="6167339" y="2778071"/>
                </a:cubicBezTo>
                <a:cubicBezTo>
                  <a:pt x="6171083" y="2775206"/>
                  <a:pt x="6174810" y="2773773"/>
                  <a:pt x="6178522" y="2773773"/>
                </a:cubicBezTo>
                <a:cubicBezTo>
                  <a:pt x="6181517" y="2773773"/>
                  <a:pt x="6184121" y="2774359"/>
                  <a:pt x="6186335" y="2775531"/>
                </a:cubicBezTo>
                <a:cubicBezTo>
                  <a:pt x="6188549" y="2776703"/>
                  <a:pt x="6190372" y="2778396"/>
                  <a:pt x="6191805" y="2780610"/>
                </a:cubicBezTo>
                <a:cubicBezTo>
                  <a:pt x="6193237" y="2782824"/>
                  <a:pt x="6194279" y="2785461"/>
                  <a:pt x="6194930" y="2788521"/>
                </a:cubicBezTo>
                <a:cubicBezTo>
                  <a:pt x="6195581" y="2791582"/>
                  <a:pt x="6195907" y="2794968"/>
                  <a:pt x="6195907" y="2798679"/>
                </a:cubicBezTo>
                <a:lnTo>
                  <a:pt x="6195907" y="2852104"/>
                </a:lnTo>
                <a:cubicBezTo>
                  <a:pt x="6195907" y="2852624"/>
                  <a:pt x="6196037" y="2853064"/>
                  <a:pt x="6196297" y="2853422"/>
                </a:cubicBezTo>
                <a:cubicBezTo>
                  <a:pt x="6196558" y="2853780"/>
                  <a:pt x="6196998" y="2854090"/>
                  <a:pt x="6197616" y="2854350"/>
                </a:cubicBezTo>
                <a:cubicBezTo>
                  <a:pt x="6198234" y="2854610"/>
                  <a:pt x="6199065" y="2854806"/>
                  <a:pt x="6200106" y="2854936"/>
                </a:cubicBezTo>
                <a:cubicBezTo>
                  <a:pt x="6201148" y="2855066"/>
                  <a:pt x="6202483" y="2855131"/>
                  <a:pt x="6204111" y="2855131"/>
                </a:cubicBezTo>
                <a:cubicBezTo>
                  <a:pt x="6205674" y="2855131"/>
                  <a:pt x="6206976" y="2855066"/>
                  <a:pt x="6208018" y="2854936"/>
                </a:cubicBezTo>
                <a:cubicBezTo>
                  <a:pt x="6209059" y="2854806"/>
                  <a:pt x="6209873" y="2854610"/>
                  <a:pt x="6210459" y="2854350"/>
                </a:cubicBezTo>
                <a:cubicBezTo>
                  <a:pt x="6211045" y="2854090"/>
                  <a:pt x="6211469" y="2853780"/>
                  <a:pt x="6211729" y="2853422"/>
                </a:cubicBezTo>
                <a:cubicBezTo>
                  <a:pt x="6211989" y="2853064"/>
                  <a:pt x="6212120" y="2852624"/>
                  <a:pt x="6212120" y="2852104"/>
                </a:cubicBezTo>
                <a:lnTo>
                  <a:pt x="6212120" y="2796530"/>
                </a:lnTo>
                <a:cubicBezTo>
                  <a:pt x="6212120" y="2791582"/>
                  <a:pt x="6211615" y="2786877"/>
                  <a:pt x="6210606" y="2782417"/>
                </a:cubicBezTo>
                <a:cubicBezTo>
                  <a:pt x="6209597" y="2777957"/>
                  <a:pt x="6207904" y="2774067"/>
                  <a:pt x="6205527" y="2770746"/>
                </a:cubicBezTo>
                <a:cubicBezTo>
                  <a:pt x="6203150" y="2767425"/>
                  <a:pt x="6200041" y="2764772"/>
                  <a:pt x="6196200" y="2762786"/>
                </a:cubicBezTo>
                <a:cubicBezTo>
                  <a:pt x="6192358" y="2760800"/>
                  <a:pt x="6187605" y="2759807"/>
                  <a:pt x="6181940" y="2759807"/>
                </a:cubicBezTo>
                <a:cubicBezTo>
                  <a:pt x="6179596" y="2759807"/>
                  <a:pt x="6177269" y="2760116"/>
                  <a:pt x="6174957" y="2760735"/>
                </a:cubicBezTo>
                <a:cubicBezTo>
                  <a:pt x="6172645" y="2761353"/>
                  <a:pt x="6170269" y="2762346"/>
                  <a:pt x="6167827" y="2763714"/>
                </a:cubicBezTo>
                <a:cubicBezTo>
                  <a:pt x="6165385" y="2765081"/>
                  <a:pt x="6162846" y="2766872"/>
                  <a:pt x="6160209" y="2769085"/>
                </a:cubicBezTo>
                <a:cubicBezTo>
                  <a:pt x="6157572" y="2771299"/>
                  <a:pt x="6154788" y="2774001"/>
                  <a:pt x="6151858" y="2777192"/>
                </a:cubicBezTo>
                <a:cubicBezTo>
                  <a:pt x="6150816" y="2774587"/>
                  <a:pt x="6149514" y="2772227"/>
                  <a:pt x="6147952" y="2770111"/>
                </a:cubicBezTo>
                <a:cubicBezTo>
                  <a:pt x="6146389" y="2767995"/>
                  <a:pt x="6144501" y="2766172"/>
                  <a:pt x="6142287" y="2764641"/>
                </a:cubicBezTo>
                <a:cubicBezTo>
                  <a:pt x="6140073" y="2763111"/>
                  <a:pt x="6137518" y="2761923"/>
                  <a:pt x="6134620" y="2761077"/>
                </a:cubicBezTo>
                <a:cubicBezTo>
                  <a:pt x="6131722" y="2760230"/>
                  <a:pt x="6128450" y="2759807"/>
                  <a:pt x="6124804" y="2759807"/>
                </a:cubicBezTo>
                <a:close/>
                <a:moveTo>
                  <a:pt x="5965665" y="2759807"/>
                </a:moveTo>
                <a:cubicBezTo>
                  <a:pt x="5959219" y="2759807"/>
                  <a:pt x="5953391" y="2760930"/>
                  <a:pt x="5948183" y="2763176"/>
                </a:cubicBezTo>
                <a:cubicBezTo>
                  <a:pt x="5942974" y="2765423"/>
                  <a:pt x="5938530" y="2768646"/>
                  <a:pt x="5934851" y="2772846"/>
                </a:cubicBezTo>
                <a:cubicBezTo>
                  <a:pt x="5931172" y="2777045"/>
                  <a:pt x="5928356" y="2782157"/>
                  <a:pt x="5926403" y="2788180"/>
                </a:cubicBezTo>
                <a:cubicBezTo>
                  <a:pt x="5924449" y="2794202"/>
                  <a:pt x="5923472" y="2800990"/>
                  <a:pt x="5923472" y="2808543"/>
                </a:cubicBezTo>
                <a:cubicBezTo>
                  <a:pt x="5923472" y="2816487"/>
                  <a:pt x="5924417" y="2823454"/>
                  <a:pt x="5926305" y="2829444"/>
                </a:cubicBezTo>
                <a:cubicBezTo>
                  <a:pt x="5928193" y="2835435"/>
                  <a:pt x="5930993" y="2840416"/>
                  <a:pt x="5934704" y="2844388"/>
                </a:cubicBezTo>
                <a:cubicBezTo>
                  <a:pt x="5938416" y="2848360"/>
                  <a:pt x="5942990" y="2851355"/>
                  <a:pt x="5948427" y="2853373"/>
                </a:cubicBezTo>
                <a:cubicBezTo>
                  <a:pt x="5953864" y="2855392"/>
                  <a:pt x="5960196" y="2856401"/>
                  <a:pt x="5967423" y="2856401"/>
                </a:cubicBezTo>
                <a:cubicBezTo>
                  <a:pt x="5971590" y="2856401"/>
                  <a:pt x="5975513" y="2856092"/>
                  <a:pt x="5979192" y="2855473"/>
                </a:cubicBezTo>
                <a:cubicBezTo>
                  <a:pt x="5982871" y="2854855"/>
                  <a:pt x="5986110" y="2854155"/>
                  <a:pt x="5988910" y="2853373"/>
                </a:cubicBezTo>
                <a:cubicBezTo>
                  <a:pt x="5991710" y="2852592"/>
                  <a:pt x="5993989" y="2851794"/>
                  <a:pt x="5995747" y="2850980"/>
                </a:cubicBezTo>
                <a:cubicBezTo>
                  <a:pt x="5997505" y="2850167"/>
                  <a:pt x="5998563" y="2849581"/>
                  <a:pt x="5998921" y="2849222"/>
                </a:cubicBezTo>
                <a:cubicBezTo>
                  <a:pt x="5999279" y="2848864"/>
                  <a:pt x="5999572" y="2848490"/>
                  <a:pt x="5999800" y="2848099"/>
                </a:cubicBezTo>
                <a:cubicBezTo>
                  <a:pt x="6000029" y="2847708"/>
                  <a:pt x="6000191" y="2847269"/>
                  <a:pt x="6000289" y="2846781"/>
                </a:cubicBezTo>
                <a:cubicBezTo>
                  <a:pt x="6000386" y="2846292"/>
                  <a:pt x="6000467" y="2845739"/>
                  <a:pt x="6000533" y="2845120"/>
                </a:cubicBezTo>
                <a:cubicBezTo>
                  <a:pt x="6000598" y="2844502"/>
                  <a:pt x="6000631" y="2843769"/>
                  <a:pt x="6000631" y="2842923"/>
                </a:cubicBezTo>
                <a:cubicBezTo>
                  <a:pt x="6000631" y="2841751"/>
                  <a:pt x="6000581" y="2840758"/>
                  <a:pt x="6000483" y="2839944"/>
                </a:cubicBezTo>
                <a:cubicBezTo>
                  <a:pt x="6000385" y="2839130"/>
                  <a:pt x="6000238" y="2838495"/>
                  <a:pt x="6000041" y="2838039"/>
                </a:cubicBezTo>
                <a:cubicBezTo>
                  <a:pt x="5999845" y="2837583"/>
                  <a:pt x="5999567" y="2837242"/>
                  <a:pt x="5999207" y="2837014"/>
                </a:cubicBezTo>
                <a:cubicBezTo>
                  <a:pt x="5998848" y="2836786"/>
                  <a:pt x="5998439" y="2836672"/>
                  <a:pt x="5997981" y="2836672"/>
                </a:cubicBezTo>
                <a:cubicBezTo>
                  <a:pt x="5997196" y="2836672"/>
                  <a:pt x="5996034" y="2837014"/>
                  <a:pt x="5994496" y="2837698"/>
                </a:cubicBezTo>
                <a:cubicBezTo>
                  <a:pt x="5992959" y="2838381"/>
                  <a:pt x="5990996" y="2839146"/>
                  <a:pt x="5988607" y="2839993"/>
                </a:cubicBezTo>
                <a:cubicBezTo>
                  <a:pt x="5986219" y="2840839"/>
                  <a:pt x="5983389" y="2841604"/>
                  <a:pt x="5980118" y="2842288"/>
                </a:cubicBezTo>
                <a:cubicBezTo>
                  <a:pt x="5976847" y="2842972"/>
                  <a:pt x="5973117" y="2843313"/>
                  <a:pt x="5968929" y="2843313"/>
                </a:cubicBezTo>
                <a:cubicBezTo>
                  <a:pt x="5963630" y="2843313"/>
                  <a:pt x="5959148" y="2842565"/>
                  <a:pt x="5955484" y="2841067"/>
                </a:cubicBezTo>
                <a:cubicBezTo>
                  <a:pt x="5951820" y="2839569"/>
                  <a:pt x="5948843" y="2837421"/>
                  <a:pt x="5946553" y="2834621"/>
                </a:cubicBezTo>
                <a:cubicBezTo>
                  <a:pt x="5944263" y="2831821"/>
                  <a:pt x="5942627" y="2828468"/>
                  <a:pt x="5941645" y="2824561"/>
                </a:cubicBezTo>
                <a:cubicBezTo>
                  <a:pt x="5940664" y="2820654"/>
                  <a:pt x="5940174" y="2816259"/>
                  <a:pt x="5940174" y="2811376"/>
                </a:cubicBezTo>
                <a:lnTo>
                  <a:pt x="5998062" y="2811376"/>
                </a:lnTo>
                <a:cubicBezTo>
                  <a:pt x="5999698" y="2811376"/>
                  <a:pt x="6001153" y="2810839"/>
                  <a:pt x="6002429" y="2809764"/>
                </a:cubicBezTo>
                <a:cubicBezTo>
                  <a:pt x="6003704" y="2808690"/>
                  <a:pt x="6004342" y="2806883"/>
                  <a:pt x="6004342" y="2804344"/>
                </a:cubicBezTo>
                <a:lnTo>
                  <a:pt x="6004342" y="2801414"/>
                </a:lnTo>
                <a:cubicBezTo>
                  <a:pt x="6004342" y="2795684"/>
                  <a:pt x="6003609" y="2790296"/>
                  <a:pt x="6002144" y="2785249"/>
                </a:cubicBezTo>
                <a:cubicBezTo>
                  <a:pt x="6000679" y="2780203"/>
                  <a:pt x="5998384" y="2775808"/>
                  <a:pt x="5995259" y="2772064"/>
                </a:cubicBezTo>
                <a:cubicBezTo>
                  <a:pt x="5992133" y="2768320"/>
                  <a:pt x="5988145" y="2765341"/>
                  <a:pt x="5983294" y="2763128"/>
                </a:cubicBezTo>
                <a:cubicBezTo>
                  <a:pt x="5978444" y="2760914"/>
                  <a:pt x="5972567" y="2759807"/>
                  <a:pt x="5965665" y="2759807"/>
                </a:cubicBezTo>
                <a:close/>
                <a:moveTo>
                  <a:pt x="5640201" y="2759807"/>
                </a:moveTo>
                <a:cubicBezTo>
                  <a:pt x="5635188" y="2759807"/>
                  <a:pt x="5630223" y="2761093"/>
                  <a:pt x="5625307" y="2763665"/>
                </a:cubicBezTo>
                <a:cubicBezTo>
                  <a:pt x="5620391" y="2766237"/>
                  <a:pt x="5615459" y="2770290"/>
                  <a:pt x="5610510" y="2775825"/>
                </a:cubicBezTo>
                <a:lnTo>
                  <a:pt x="5610510" y="2764202"/>
                </a:lnTo>
                <a:cubicBezTo>
                  <a:pt x="5610510" y="2763681"/>
                  <a:pt x="5610396" y="2763241"/>
                  <a:pt x="5610168" y="2762883"/>
                </a:cubicBezTo>
                <a:cubicBezTo>
                  <a:pt x="5609941" y="2762525"/>
                  <a:pt x="5609566" y="2762200"/>
                  <a:pt x="5609045" y="2761907"/>
                </a:cubicBezTo>
                <a:cubicBezTo>
                  <a:pt x="5608525" y="2761614"/>
                  <a:pt x="5607792" y="2761418"/>
                  <a:pt x="5606848" y="2761321"/>
                </a:cubicBezTo>
                <a:cubicBezTo>
                  <a:pt x="5605903" y="2761223"/>
                  <a:pt x="5604715" y="2761174"/>
                  <a:pt x="5603283" y="2761174"/>
                </a:cubicBezTo>
                <a:cubicBezTo>
                  <a:pt x="5601785" y="2761174"/>
                  <a:pt x="5600581" y="2761223"/>
                  <a:pt x="5599669" y="2761321"/>
                </a:cubicBezTo>
                <a:cubicBezTo>
                  <a:pt x="5598758" y="2761418"/>
                  <a:pt x="5598009" y="2761614"/>
                  <a:pt x="5597423" y="2761907"/>
                </a:cubicBezTo>
                <a:cubicBezTo>
                  <a:pt x="5596837" y="2762200"/>
                  <a:pt x="5596446" y="2762525"/>
                  <a:pt x="5596251" y="2762883"/>
                </a:cubicBezTo>
                <a:cubicBezTo>
                  <a:pt x="5596055" y="2763241"/>
                  <a:pt x="5595958" y="2763681"/>
                  <a:pt x="5595958" y="2764202"/>
                </a:cubicBezTo>
                <a:lnTo>
                  <a:pt x="5595958" y="2852104"/>
                </a:lnTo>
                <a:cubicBezTo>
                  <a:pt x="5595958" y="2852624"/>
                  <a:pt x="5596072" y="2853064"/>
                  <a:pt x="5596299" y="2853422"/>
                </a:cubicBezTo>
                <a:cubicBezTo>
                  <a:pt x="5596527" y="2853780"/>
                  <a:pt x="5596951" y="2854090"/>
                  <a:pt x="5597569" y="2854350"/>
                </a:cubicBezTo>
                <a:cubicBezTo>
                  <a:pt x="5598188" y="2854610"/>
                  <a:pt x="5599018" y="2854806"/>
                  <a:pt x="5600060" y="2854936"/>
                </a:cubicBezTo>
                <a:cubicBezTo>
                  <a:pt x="5601102" y="2855066"/>
                  <a:pt x="5602404" y="2855131"/>
                  <a:pt x="5603966" y="2855131"/>
                </a:cubicBezTo>
                <a:cubicBezTo>
                  <a:pt x="5605594" y="2855131"/>
                  <a:pt x="5606929" y="2855066"/>
                  <a:pt x="5607971" y="2854936"/>
                </a:cubicBezTo>
                <a:cubicBezTo>
                  <a:pt x="5609013" y="2854806"/>
                  <a:pt x="5609827" y="2854610"/>
                  <a:pt x="5610413" y="2854350"/>
                </a:cubicBezTo>
                <a:cubicBezTo>
                  <a:pt x="5610999" y="2854090"/>
                  <a:pt x="5611422" y="2853780"/>
                  <a:pt x="5611682" y="2853422"/>
                </a:cubicBezTo>
                <a:cubicBezTo>
                  <a:pt x="5611943" y="2853064"/>
                  <a:pt x="5612073" y="2852624"/>
                  <a:pt x="5612073" y="2852104"/>
                </a:cubicBezTo>
                <a:lnTo>
                  <a:pt x="5612073" y="2790670"/>
                </a:lnTo>
                <a:cubicBezTo>
                  <a:pt x="5616501" y="2785135"/>
                  <a:pt x="5620733" y="2780936"/>
                  <a:pt x="5624770" y="2778071"/>
                </a:cubicBezTo>
                <a:cubicBezTo>
                  <a:pt x="5628807" y="2775206"/>
                  <a:pt x="5632844" y="2773773"/>
                  <a:pt x="5636881" y="2773773"/>
                </a:cubicBezTo>
                <a:cubicBezTo>
                  <a:pt x="5640006" y="2773773"/>
                  <a:pt x="5642757" y="2774359"/>
                  <a:pt x="5645134" y="2775531"/>
                </a:cubicBezTo>
                <a:cubicBezTo>
                  <a:pt x="5647510" y="2776703"/>
                  <a:pt x="5649448" y="2778396"/>
                  <a:pt x="5650945" y="2780610"/>
                </a:cubicBezTo>
                <a:cubicBezTo>
                  <a:pt x="5652443" y="2782824"/>
                  <a:pt x="5653582" y="2785461"/>
                  <a:pt x="5654363" y="2788521"/>
                </a:cubicBezTo>
                <a:cubicBezTo>
                  <a:pt x="5655145" y="2791582"/>
                  <a:pt x="5655535" y="2795619"/>
                  <a:pt x="5655535" y="2800632"/>
                </a:cubicBezTo>
                <a:lnTo>
                  <a:pt x="5655535" y="2852104"/>
                </a:lnTo>
                <a:cubicBezTo>
                  <a:pt x="5655535" y="2852624"/>
                  <a:pt x="5655666" y="2853064"/>
                  <a:pt x="5655926" y="2853422"/>
                </a:cubicBezTo>
                <a:cubicBezTo>
                  <a:pt x="5656187" y="2853780"/>
                  <a:pt x="5656610" y="2854090"/>
                  <a:pt x="5657196" y="2854350"/>
                </a:cubicBezTo>
                <a:cubicBezTo>
                  <a:pt x="5657782" y="2854610"/>
                  <a:pt x="5658596" y="2854806"/>
                  <a:pt x="5659637" y="2854936"/>
                </a:cubicBezTo>
                <a:cubicBezTo>
                  <a:pt x="5660680" y="2855066"/>
                  <a:pt x="5662014" y="2855131"/>
                  <a:pt x="5663642" y="2855131"/>
                </a:cubicBezTo>
                <a:cubicBezTo>
                  <a:pt x="5665205" y="2855131"/>
                  <a:pt x="5666507" y="2855066"/>
                  <a:pt x="5667549" y="2854936"/>
                </a:cubicBezTo>
                <a:cubicBezTo>
                  <a:pt x="5668591" y="2854806"/>
                  <a:pt x="5669404" y="2854610"/>
                  <a:pt x="5669990" y="2854350"/>
                </a:cubicBezTo>
                <a:cubicBezTo>
                  <a:pt x="5670576" y="2854090"/>
                  <a:pt x="5671000" y="2853780"/>
                  <a:pt x="5671260" y="2853422"/>
                </a:cubicBezTo>
                <a:cubicBezTo>
                  <a:pt x="5671521" y="2853064"/>
                  <a:pt x="5671651" y="2852624"/>
                  <a:pt x="5671651" y="2852104"/>
                </a:cubicBezTo>
                <a:lnTo>
                  <a:pt x="5671651" y="2798484"/>
                </a:lnTo>
                <a:cubicBezTo>
                  <a:pt x="5671651" y="2792233"/>
                  <a:pt x="5671113" y="2786877"/>
                  <a:pt x="5670039" y="2782417"/>
                </a:cubicBezTo>
                <a:cubicBezTo>
                  <a:pt x="5668965" y="2777957"/>
                  <a:pt x="5667190" y="2774067"/>
                  <a:pt x="5664716" y="2770746"/>
                </a:cubicBezTo>
                <a:cubicBezTo>
                  <a:pt x="5662242" y="2767425"/>
                  <a:pt x="5659003" y="2764772"/>
                  <a:pt x="5654998" y="2762786"/>
                </a:cubicBezTo>
                <a:cubicBezTo>
                  <a:pt x="5650994" y="2760800"/>
                  <a:pt x="5646062" y="2759807"/>
                  <a:pt x="5640201" y="2759807"/>
                </a:cubicBezTo>
                <a:close/>
                <a:moveTo>
                  <a:pt x="5537040" y="2759807"/>
                </a:moveTo>
                <a:cubicBezTo>
                  <a:pt x="5530594" y="2759807"/>
                  <a:pt x="5524767" y="2760930"/>
                  <a:pt x="5519558" y="2763176"/>
                </a:cubicBezTo>
                <a:cubicBezTo>
                  <a:pt x="5514349" y="2765423"/>
                  <a:pt x="5509905" y="2768646"/>
                  <a:pt x="5506226" y="2772846"/>
                </a:cubicBezTo>
                <a:cubicBezTo>
                  <a:pt x="5502547" y="2777045"/>
                  <a:pt x="5499731" y="2782157"/>
                  <a:pt x="5497778" y="2788180"/>
                </a:cubicBezTo>
                <a:cubicBezTo>
                  <a:pt x="5495824" y="2794202"/>
                  <a:pt x="5494847" y="2800990"/>
                  <a:pt x="5494847" y="2808543"/>
                </a:cubicBezTo>
                <a:cubicBezTo>
                  <a:pt x="5494847" y="2816487"/>
                  <a:pt x="5495792" y="2823454"/>
                  <a:pt x="5497680" y="2829444"/>
                </a:cubicBezTo>
                <a:cubicBezTo>
                  <a:pt x="5499568" y="2835435"/>
                  <a:pt x="5502368" y="2840416"/>
                  <a:pt x="5506079" y="2844388"/>
                </a:cubicBezTo>
                <a:cubicBezTo>
                  <a:pt x="5509791" y="2848360"/>
                  <a:pt x="5514365" y="2851355"/>
                  <a:pt x="5519802" y="2853373"/>
                </a:cubicBezTo>
                <a:cubicBezTo>
                  <a:pt x="5525239" y="2855392"/>
                  <a:pt x="5531571" y="2856401"/>
                  <a:pt x="5538798" y="2856401"/>
                </a:cubicBezTo>
                <a:cubicBezTo>
                  <a:pt x="5542965" y="2856401"/>
                  <a:pt x="5546888" y="2856092"/>
                  <a:pt x="5550567" y="2855473"/>
                </a:cubicBezTo>
                <a:cubicBezTo>
                  <a:pt x="5554246" y="2854855"/>
                  <a:pt x="5557486" y="2854155"/>
                  <a:pt x="5560285" y="2853373"/>
                </a:cubicBezTo>
                <a:cubicBezTo>
                  <a:pt x="5563085" y="2852592"/>
                  <a:pt x="5565364" y="2851794"/>
                  <a:pt x="5567122" y="2850980"/>
                </a:cubicBezTo>
                <a:cubicBezTo>
                  <a:pt x="5568880" y="2850167"/>
                  <a:pt x="5569938" y="2849581"/>
                  <a:pt x="5570296" y="2849222"/>
                </a:cubicBezTo>
                <a:cubicBezTo>
                  <a:pt x="5570654" y="2848864"/>
                  <a:pt x="5570947" y="2848490"/>
                  <a:pt x="5571175" y="2848099"/>
                </a:cubicBezTo>
                <a:cubicBezTo>
                  <a:pt x="5571403" y="2847708"/>
                  <a:pt x="5571566" y="2847269"/>
                  <a:pt x="5571664" y="2846781"/>
                </a:cubicBezTo>
                <a:cubicBezTo>
                  <a:pt x="5571761" y="2846292"/>
                  <a:pt x="5571843" y="2845739"/>
                  <a:pt x="5571908" y="2845120"/>
                </a:cubicBezTo>
                <a:cubicBezTo>
                  <a:pt x="5571973" y="2844502"/>
                  <a:pt x="5572006" y="2843769"/>
                  <a:pt x="5572006" y="2842923"/>
                </a:cubicBezTo>
                <a:cubicBezTo>
                  <a:pt x="5572006" y="2841751"/>
                  <a:pt x="5571956" y="2840758"/>
                  <a:pt x="5571858" y="2839944"/>
                </a:cubicBezTo>
                <a:cubicBezTo>
                  <a:pt x="5571760" y="2839130"/>
                  <a:pt x="5571613" y="2838495"/>
                  <a:pt x="5571417" y="2838039"/>
                </a:cubicBezTo>
                <a:cubicBezTo>
                  <a:pt x="5571220" y="2837583"/>
                  <a:pt x="5570942" y="2837242"/>
                  <a:pt x="5570582" y="2837014"/>
                </a:cubicBezTo>
                <a:cubicBezTo>
                  <a:pt x="5570223" y="2836786"/>
                  <a:pt x="5569814" y="2836672"/>
                  <a:pt x="5569356" y="2836672"/>
                </a:cubicBezTo>
                <a:cubicBezTo>
                  <a:pt x="5568571" y="2836672"/>
                  <a:pt x="5567409" y="2837014"/>
                  <a:pt x="5565872" y="2837698"/>
                </a:cubicBezTo>
                <a:cubicBezTo>
                  <a:pt x="5564334" y="2838381"/>
                  <a:pt x="5562371" y="2839146"/>
                  <a:pt x="5559982" y="2839993"/>
                </a:cubicBezTo>
                <a:cubicBezTo>
                  <a:pt x="5557594" y="2840839"/>
                  <a:pt x="5554764" y="2841604"/>
                  <a:pt x="5551493" y="2842288"/>
                </a:cubicBezTo>
                <a:cubicBezTo>
                  <a:pt x="5548222" y="2842972"/>
                  <a:pt x="5544492" y="2843313"/>
                  <a:pt x="5540305" y="2843313"/>
                </a:cubicBezTo>
                <a:cubicBezTo>
                  <a:pt x="5535005" y="2843313"/>
                  <a:pt x="5530523" y="2842565"/>
                  <a:pt x="5526859" y="2841067"/>
                </a:cubicBezTo>
                <a:cubicBezTo>
                  <a:pt x="5523195" y="2839569"/>
                  <a:pt x="5520218" y="2837421"/>
                  <a:pt x="5517928" y="2834621"/>
                </a:cubicBezTo>
                <a:cubicBezTo>
                  <a:pt x="5515637" y="2831821"/>
                  <a:pt x="5514002" y="2828468"/>
                  <a:pt x="5513021" y="2824561"/>
                </a:cubicBezTo>
                <a:cubicBezTo>
                  <a:pt x="5512039" y="2820654"/>
                  <a:pt x="5511549" y="2816259"/>
                  <a:pt x="5511549" y="2811376"/>
                </a:cubicBezTo>
                <a:lnTo>
                  <a:pt x="5569437" y="2811376"/>
                </a:lnTo>
                <a:cubicBezTo>
                  <a:pt x="5571073" y="2811376"/>
                  <a:pt x="5572529" y="2810839"/>
                  <a:pt x="5573804" y="2809764"/>
                </a:cubicBezTo>
                <a:cubicBezTo>
                  <a:pt x="5575079" y="2808690"/>
                  <a:pt x="5575717" y="2806883"/>
                  <a:pt x="5575717" y="2804344"/>
                </a:cubicBezTo>
                <a:lnTo>
                  <a:pt x="5575717" y="2801414"/>
                </a:lnTo>
                <a:cubicBezTo>
                  <a:pt x="5575717" y="2795684"/>
                  <a:pt x="5574984" y="2790296"/>
                  <a:pt x="5573519" y="2785249"/>
                </a:cubicBezTo>
                <a:cubicBezTo>
                  <a:pt x="5572054" y="2780203"/>
                  <a:pt x="5569759" y="2775808"/>
                  <a:pt x="5566634" y="2772064"/>
                </a:cubicBezTo>
                <a:cubicBezTo>
                  <a:pt x="5563508" y="2768320"/>
                  <a:pt x="5559520" y="2765341"/>
                  <a:pt x="5554669" y="2763128"/>
                </a:cubicBezTo>
                <a:cubicBezTo>
                  <a:pt x="5549819" y="2760914"/>
                  <a:pt x="5543942" y="2759807"/>
                  <a:pt x="5537040" y="2759807"/>
                </a:cubicBezTo>
                <a:close/>
                <a:moveTo>
                  <a:pt x="5040126" y="2759807"/>
                </a:moveTo>
                <a:cubicBezTo>
                  <a:pt x="5035113" y="2759807"/>
                  <a:pt x="5030148" y="2761093"/>
                  <a:pt x="5025232" y="2763665"/>
                </a:cubicBezTo>
                <a:cubicBezTo>
                  <a:pt x="5020316" y="2766237"/>
                  <a:pt x="5015384" y="2770290"/>
                  <a:pt x="5010435" y="2775825"/>
                </a:cubicBezTo>
                <a:lnTo>
                  <a:pt x="5010435" y="2764202"/>
                </a:lnTo>
                <a:cubicBezTo>
                  <a:pt x="5010435" y="2763681"/>
                  <a:pt x="5010321" y="2763241"/>
                  <a:pt x="5010093" y="2762883"/>
                </a:cubicBezTo>
                <a:cubicBezTo>
                  <a:pt x="5009865" y="2762525"/>
                  <a:pt x="5009491" y="2762200"/>
                  <a:pt x="5008970" y="2761907"/>
                </a:cubicBezTo>
                <a:cubicBezTo>
                  <a:pt x="5008449" y="2761614"/>
                  <a:pt x="5007717" y="2761418"/>
                  <a:pt x="5006772" y="2761321"/>
                </a:cubicBezTo>
                <a:cubicBezTo>
                  <a:pt x="5005828" y="2761223"/>
                  <a:pt x="5004640" y="2761174"/>
                  <a:pt x="5003208" y="2761174"/>
                </a:cubicBezTo>
                <a:cubicBezTo>
                  <a:pt x="5001710" y="2761174"/>
                  <a:pt x="5000505" y="2761223"/>
                  <a:pt x="4999594" y="2761321"/>
                </a:cubicBezTo>
                <a:cubicBezTo>
                  <a:pt x="4998682" y="2761418"/>
                  <a:pt x="4997933" y="2761614"/>
                  <a:pt x="4997347" y="2761907"/>
                </a:cubicBezTo>
                <a:cubicBezTo>
                  <a:pt x="4996761" y="2762200"/>
                  <a:pt x="4996371" y="2762525"/>
                  <a:pt x="4996175" y="2762883"/>
                </a:cubicBezTo>
                <a:cubicBezTo>
                  <a:pt x="4995980" y="2763241"/>
                  <a:pt x="4995882" y="2763681"/>
                  <a:pt x="4995882" y="2764202"/>
                </a:cubicBezTo>
                <a:lnTo>
                  <a:pt x="4995882" y="2852104"/>
                </a:lnTo>
                <a:cubicBezTo>
                  <a:pt x="4995882" y="2852624"/>
                  <a:pt x="4995996" y="2853064"/>
                  <a:pt x="4996224" y="2853422"/>
                </a:cubicBezTo>
                <a:cubicBezTo>
                  <a:pt x="4996452" y="2853780"/>
                  <a:pt x="4996875" y="2854090"/>
                  <a:pt x="4997494" y="2854350"/>
                </a:cubicBezTo>
                <a:cubicBezTo>
                  <a:pt x="4998113" y="2854610"/>
                  <a:pt x="4998943" y="2854806"/>
                  <a:pt x="4999985" y="2854936"/>
                </a:cubicBezTo>
                <a:cubicBezTo>
                  <a:pt x="5001026" y="2855066"/>
                  <a:pt x="5002329" y="2855131"/>
                  <a:pt x="5003891" y="2855131"/>
                </a:cubicBezTo>
                <a:cubicBezTo>
                  <a:pt x="5005519" y="2855131"/>
                  <a:pt x="5006854" y="2855066"/>
                  <a:pt x="5007896" y="2854936"/>
                </a:cubicBezTo>
                <a:cubicBezTo>
                  <a:pt x="5008937" y="2854806"/>
                  <a:pt x="5009751" y="2854610"/>
                  <a:pt x="5010337" y="2854350"/>
                </a:cubicBezTo>
                <a:cubicBezTo>
                  <a:pt x="5010923" y="2854090"/>
                  <a:pt x="5011347" y="2853780"/>
                  <a:pt x="5011607" y="2853422"/>
                </a:cubicBezTo>
                <a:cubicBezTo>
                  <a:pt x="5011868" y="2853064"/>
                  <a:pt x="5011998" y="2852624"/>
                  <a:pt x="5011998" y="2852104"/>
                </a:cubicBezTo>
                <a:lnTo>
                  <a:pt x="5011998" y="2790670"/>
                </a:lnTo>
                <a:cubicBezTo>
                  <a:pt x="5016425" y="2785135"/>
                  <a:pt x="5020658" y="2780936"/>
                  <a:pt x="5024695" y="2778071"/>
                </a:cubicBezTo>
                <a:cubicBezTo>
                  <a:pt x="5028732" y="2775206"/>
                  <a:pt x="5032769" y="2773773"/>
                  <a:pt x="5036806" y="2773773"/>
                </a:cubicBezTo>
                <a:cubicBezTo>
                  <a:pt x="5039931" y="2773773"/>
                  <a:pt x="5042682" y="2774359"/>
                  <a:pt x="5045059" y="2775531"/>
                </a:cubicBezTo>
                <a:cubicBezTo>
                  <a:pt x="5047435" y="2776703"/>
                  <a:pt x="5049372" y="2778396"/>
                  <a:pt x="5050870" y="2780610"/>
                </a:cubicBezTo>
                <a:cubicBezTo>
                  <a:pt x="5052367" y="2782824"/>
                  <a:pt x="5053507" y="2785461"/>
                  <a:pt x="5054288" y="2788521"/>
                </a:cubicBezTo>
                <a:cubicBezTo>
                  <a:pt x="5055070" y="2791582"/>
                  <a:pt x="5055460" y="2795619"/>
                  <a:pt x="5055460" y="2800632"/>
                </a:cubicBezTo>
                <a:lnTo>
                  <a:pt x="5055460" y="2852104"/>
                </a:lnTo>
                <a:cubicBezTo>
                  <a:pt x="5055460" y="2852624"/>
                  <a:pt x="5055590" y="2853064"/>
                  <a:pt x="5055851" y="2853422"/>
                </a:cubicBezTo>
                <a:cubicBezTo>
                  <a:pt x="5056111" y="2853780"/>
                  <a:pt x="5056535" y="2854090"/>
                  <a:pt x="5057121" y="2854350"/>
                </a:cubicBezTo>
                <a:cubicBezTo>
                  <a:pt x="5057707" y="2854610"/>
                  <a:pt x="5058520" y="2854806"/>
                  <a:pt x="5059562" y="2854936"/>
                </a:cubicBezTo>
                <a:cubicBezTo>
                  <a:pt x="5060604" y="2855066"/>
                  <a:pt x="5061939" y="2855131"/>
                  <a:pt x="5063567" y="2855131"/>
                </a:cubicBezTo>
                <a:cubicBezTo>
                  <a:pt x="5065129" y="2855131"/>
                  <a:pt x="5066432" y="2855066"/>
                  <a:pt x="5067473" y="2854936"/>
                </a:cubicBezTo>
                <a:cubicBezTo>
                  <a:pt x="5068515" y="2854806"/>
                  <a:pt x="5069329" y="2854610"/>
                  <a:pt x="5069915" y="2854350"/>
                </a:cubicBezTo>
                <a:cubicBezTo>
                  <a:pt x="5070501" y="2854090"/>
                  <a:pt x="5070924" y="2853780"/>
                  <a:pt x="5071185" y="2853422"/>
                </a:cubicBezTo>
                <a:cubicBezTo>
                  <a:pt x="5071445" y="2853064"/>
                  <a:pt x="5071576" y="2852624"/>
                  <a:pt x="5071576" y="2852104"/>
                </a:cubicBezTo>
                <a:lnTo>
                  <a:pt x="5071576" y="2798484"/>
                </a:lnTo>
                <a:cubicBezTo>
                  <a:pt x="5071576" y="2792233"/>
                  <a:pt x="5071038" y="2786877"/>
                  <a:pt x="5069964" y="2782417"/>
                </a:cubicBezTo>
                <a:cubicBezTo>
                  <a:pt x="5068890" y="2777957"/>
                  <a:pt x="5067115" y="2774067"/>
                  <a:pt x="5064641" y="2770746"/>
                </a:cubicBezTo>
                <a:cubicBezTo>
                  <a:pt x="5062167" y="2767425"/>
                  <a:pt x="5058927" y="2764772"/>
                  <a:pt x="5054923" y="2762786"/>
                </a:cubicBezTo>
                <a:cubicBezTo>
                  <a:pt x="5050919" y="2760800"/>
                  <a:pt x="5045986" y="2759807"/>
                  <a:pt x="5040126" y="2759807"/>
                </a:cubicBezTo>
                <a:close/>
                <a:moveTo>
                  <a:pt x="4779779" y="2759807"/>
                </a:moveTo>
                <a:cubicBezTo>
                  <a:pt x="4776394" y="2759807"/>
                  <a:pt x="4773040" y="2760116"/>
                  <a:pt x="4769720" y="2760735"/>
                </a:cubicBezTo>
                <a:cubicBezTo>
                  <a:pt x="4766399" y="2761353"/>
                  <a:pt x="4763339" y="2762135"/>
                  <a:pt x="4760539" y="2763079"/>
                </a:cubicBezTo>
                <a:cubicBezTo>
                  <a:pt x="4757739" y="2764023"/>
                  <a:pt x="4755265" y="2765065"/>
                  <a:pt x="4753116" y="2766204"/>
                </a:cubicBezTo>
                <a:cubicBezTo>
                  <a:pt x="4750967" y="2767344"/>
                  <a:pt x="4749453" y="2768337"/>
                  <a:pt x="4748574" y="2769183"/>
                </a:cubicBezTo>
                <a:cubicBezTo>
                  <a:pt x="4747695" y="2770029"/>
                  <a:pt x="4747142" y="2770925"/>
                  <a:pt x="4746914" y="2771869"/>
                </a:cubicBezTo>
                <a:cubicBezTo>
                  <a:pt x="4746686" y="2772813"/>
                  <a:pt x="4746572" y="2774099"/>
                  <a:pt x="4746572" y="2775727"/>
                </a:cubicBezTo>
                <a:cubicBezTo>
                  <a:pt x="4746572" y="2776703"/>
                  <a:pt x="4746637" y="2777599"/>
                  <a:pt x="4746767" y="2778413"/>
                </a:cubicBezTo>
                <a:cubicBezTo>
                  <a:pt x="4746898" y="2779227"/>
                  <a:pt x="4747109" y="2779894"/>
                  <a:pt x="4747402" y="2780415"/>
                </a:cubicBezTo>
                <a:cubicBezTo>
                  <a:pt x="4747695" y="2780936"/>
                  <a:pt x="4748037" y="2781326"/>
                  <a:pt x="4748428" y="2781587"/>
                </a:cubicBezTo>
                <a:cubicBezTo>
                  <a:pt x="4748818" y="2781847"/>
                  <a:pt x="4749274" y="2781978"/>
                  <a:pt x="4749795" y="2781978"/>
                </a:cubicBezTo>
                <a:cubicBezTo>
                  <a:pt x="4750577" y="2781978"/>
                  <a:pt x="4751765" y="2781506"/>
                  <a:pt x="4753360" y="2780561"/>
                </a:cubicBezTo>
                <a:cubicBezTo>
                  <a:pt x="4754955" y="2779617"/>
                  <a:pt x="4756941" y="2778576"/>
                  <a:pt x="4759318" y="2777436"/>
                </a:cubicBezTo>
                <a:cubicBezTo>
                  <a:pt x="4761694" y="2776297"/>
                  <a:pt x="4764462" y="2775255"/>
                  <a:pt x="4767620" y="2774311"/>
                </a:cubicBezTo>
                <a:cubicBezTo>
                  <a:pt x="4770778" y="2773366"/>
                  <a:pt x="4774342" y="2772895"/>
                  <a:pt x="4778314" y="2772895"/>
                </a:cubicBezTo>
                <a:cubicBezTo>
                  <a:pt x="4782026" y="2772895"/>
                  <a:pt x="4785151" y="2773334"/>
                  <a:pt x="4787691" y="2774213"/>
                </a:cubicBezTo>
                <a:cubicBezTo>
                  <a:pt x="4790230" y="2775092"/>
                  <a:pt x="4792297" y="2776394"/>
                  <a:pt x="4793892" y="2778120"/>
                </a:cubicBezTo>
                <a:cubicBezTo>
                  <a:pt x="4795488" y="2779845"/>
                  <a:pt x="4796643" y="2782010"/>
                  <a:pt x="4797360" y="2784615"/>
                </a:cubicBezTo>
                <a:cubicBezTo>
                  <a:pt x="4798076" y="2787219"/>
                  <a:pt x="4798434" y="2790214"/>
                  <a:pt x="4798434" y="2793600"/>
                </a:cubicBezTo>
                <a:lnTo>
                  <a:pt x="4798434" y="2800437"/>
                </a:lnTo>
                <a:lnTo>
                  <a:pt x="4786323" y="2800437"/>
                </a:lnTo>
                <a:cubicBezTo>
                  <a:pt x="4779486" y="2800437"/>
                  <a:pt x="4773333" y="2801039"/>
                  <a:pt x="4767864" y="2802244"/>
                </a:cubicBezTo>
                <a:cubicBezTo>
                  <a:pt x="4762394" y="2803448"/>
                  <a:pt x="4757771" y="2805255"/>
                  <a:pt x="4753995" y="2807664"/>
                </a:cubicBezTo>
                <a:cubicBezTo>
                  <a:pt x="4750218" y="2810074"/>
                  <a:pt x="4747321" y="2813101"/>
                  <a:pt x="4745302" y="2816748"/>
                </a:cubicBezTo>
                <a:cubicBezTo>
                  <a:pt x="4743284" y="2820394"/>
                  <a:pt x="4742275" y="2824691"/>
                  <a:pt x="4742275" y="2829640"/>
                </a:cubicBezTo>
                <a:cubicBezTo>
                  <a:pt x="4742275" y="2833872"/>
                  <a:pt x="4743007" y="2837649"/>
                  <a:pt x="4744472" y="2840969"/>
                </a:cubicBezTo>
                <a:cubicBezTo>
                  <a:pt x="4745937" y="2844290"/>
                  <a:pt x="4747988" y="2847090"/>
                  <a:pt x="4750625" y="2849369"/>
                </a:cubicBezTo>
                <a:cubicBezTo>
                  <a:pt x="4753262" y="2851648"/>
                  <a:pt x="4756453" y="2853389"/>
                  <a:pt x="4760197" y="2854594"/>
                </a:cubicBezTo>
                <a:cubicBezTo>
                  <a:pt x="4763941" y="2855799"/>
                  <a:pt x="4768124" y="2856401"/>
                  <a:pt x="4772747" y="2856401"/>
                </a:cubicBezTo>
                <a:cubicBezTo>
                  <a:pt x="4778021" y="2856401"/>
                  <a:pt x="4783019" y="2855262"/>
                  <a:pt x="4787739" y="2852983"/>
                </a:cubicBezTo>
                <a:cubicBezTo>
                  <a:pt x="4792460" y="2850704"/>
                  <a:pt x="4796741" y="2847513"/>
                  <a:pt x="4800583" y="2843411"/>
                </a:cubicBezTo>
                <a:lnTo>
                  <a:pt x="4800583" y="2852201"/>
                </a:lnTo>
                <a:cubicBezTo>
                  <a:pt x="4800583" y="2852983"/>
                  <a:pt x="4800811" y="2853569"/>
                  <a:pt x="4801266" y="2853959"/>
                </a:cubicBezTo>
                <a:cubicBezTo>
                  <a:pt x="4801722" y="2854350"/>
                  <a:pt x="4802455" y="2854643"/>
                  <a:pt x="4803464" y="2854838"/>
                </a:cubicBezTo>
                <a:cubicBezTo>
                  <a:pt x="4804473" y="2855034"/>
                  <a:pt x="4805824" y="2855131"/>
                  <a:pt x="4807517" y="2855131"/>
                </a:cubicBezTo>
                <a:cubicBezTo>
                  <a:pt x="4809275" y="2855131"/>
                  <a:pt x="4810610" y="2855034"/>
                  <a:pt x="4811522" y="2854838"/>
                </a:cubicBezTo>
                <a:cubicBezTo>
                  <a:pt x="4812433" y="2854643"/>
                  <a:pt x="4813149" y="2854350"/>
                  <a:pt x="4813670" y="2853959"/>
                </a:cubicBezTo>
                <a:cubicBezTo>
                  <a:pt x="4814191" y="2853569"/>
                  <a:pt x="4814452" y="2852983"/>
                  <a:pt x="4814452" y="2852201"/>
                </a:cubicBezTo>
                <a:lnTo>
                  <a:pt x="4814452" y="2792916"/>
                </a:lnTo>
                <a:cubicBezTo>
                  <a:pt x="4814452" y="2787447"/>
                  <a:pt x="4813833" y="2782661"/>
                  <a:pt x="4812596" y="2778559"/>
                </a:cubicBezTo>
                <a:cubicBezTo>
                  <a:pt x="4811359" y="2774457"/>
                  <a:pt x="4809373" y="2771022"/>
                  <a:pt x="4806638" y="2768255"/>
                </a:cubicBezTo>
                <a:cubicBezTo>
                  <a:pt x="4803903" y="2765488"/>
                  <a:pt x="4800322" y="2763388"/>
                  <a:pt x="4795895" y="2761956"/>
                </a:cubicBezTo>
                <a:cubicBezTo>
                  <a:pt x="4791467" y="2760523"/>
                  <a:pt x="4786095" y="2759807"/>
                  <a:pt x="4779779" y="2759807"/>
                </a:cubicBezTo>
                <a:close/>
                <a:moveTo>
                  <a:pt x="4720136" y="2759807"/>
                </a:moveTo>
                <a:cubicBezTo>
                  <a:pt x="4718248" y="2759807"/>
                  <a:pt x="4716376" y="2760051"/>
                  <a:pt x="4714521" y="2760539"/>
                </a:cubicBezTo>
                <a:cubicBezTo>
                  <a:pt x="4712665" y="2761028"/>
                  <a:pt x="4710793" y="2761907"/>
                  <a:pt x="4708905" y="2763176"/>
                </a:cubicBezTo>
                <a:cubicBezTo>
                  <a:pt x="4707016" y="2764446"/>
                  <a:pt x="4705014" y="2766188"/>
                  <a:pt x="4702898" y="2768402"/>
                </a:cubicBezTo>
                <a:cubicBezTo>
                  <a:pt x="4700782" y="2770615"/>
                  <a:pt x="4698519" y="2773481"/>
                  <a:pt x="4696110" y="2776997"/>
                </a:cubicBezTo>
                <a:lnTo>
                  <a:pt x="4696110" y="2764202"/>
                </a:lnTo>
                <a:cubicBezTo>
                  <a:pt x="4696110" y="2763681"/>
                  <a:pt x="4695996" y="2763241"/>
                  <a:pt x="4695768" y="2762883"/>
                </a:cubicBezTo>
                <a:cubicBezTo>
                  <a:pt x="4695540" y="2762525"/>
                  <a:pt x="4695166" y="2762200"/>
                  <a:pt x="4694645" y="2761907"/>
                </a:cubicBezTo>
                <a:cubicBezTo>
                  <a:pt x="4694124" y="2761614"/>
                  <a:pt x="4693392" y="2761418"/>
                  <a:pt x="4692447" y="2761321"/>
                </a:cubicBezTo>
                <a:cubicBezTo>
                  <a:pt x="4691503" y="2761223"/>
                  <a:pt x="4690315" y="2761174"/>
                  <a:pt x="4688883" y="2761174"/>
                </a:cubicBezTo>
                <a:cubicBezTo>
                  <a:pt x="4687385" y="2761174"/>
                  <a:pt x="4686180" y="2761223"/>
                  <a:pt x="4685269" y="2761321"/>
                </a:cubicBezTo>
                <a:cubicBezTo>
                  <a:pt x="4684357" y="2761418"/>
                  <a:pt x="4683608" y="2761614"/>
                  <a:pt x="4683022" y="2761907"/>
                </a:cubicBezTo>
                <a:cubicBezTo>
                  <a:pt x="4682436" y="2762200"/>
                  <a:pt x="4682046" y="2762525"/>
                  <a:pt x="4681850" y="2762883"/>
                </a:cubicBezTo>
                <a:cubicBezTo>
                  <a:pt x="4681655" y="2763241"/>
                  <a:pt x="4681557" y="2763681"/>
                  <a:pt x="4681557" y="2764202"/>
                </a:cubicBezTo>
                <a:lnTo>
                  <a:pt x="4681557" y="2852104"/>
                </a:lnTo>
                <a:cubicBezTo>
                  <a:pt x="4681557" y="2852624"/>
                  <a:pt x="4681671" y="2853064"/>
                  <a:pt x="4681899" y="2853422"/>
                </a:cubicBezTo>
                <a:cubicBezTo>
                  <a:pt x="4682127" y="2853780"/>
                  <a:pt x="4682550" y="2854090"/>
                  <a:pt x="4683169" y="2854350"/>
                </a:cubicBezTo>
                <a:cubicBezTo>
                  <a:pt x="4683788" y="2854610"/>
                  <a:pt x="4684618" y="2854806"/>
                  <a:pt x="4685660" y="2854936"/>
                </a:cubicBezTo>
                <a:cubicBezTo>
                  <a:pt x="4686701" y="2855066"/>
                  <a:pt x="4688004" y="2855131"/>
                  <a:pt x="4689566" y="2855131"/>
                </a:cubicBezTo>
                <a:cubicBezTo>
                  <a:pt x="4691194" y="2855131"/>
                  <a:pt x="4692529" y="2855066"/>
                  <a:pt x="4693571" y="2854936"/>
                </a:cubicBezTo>
                <a:cubicBezTo>
                  <a:pt x="4694612" y="2854806"/>
                  <a:pt x="4695426" y="2854610"/>
                  <a:pt x="4696012" y="2854350"/>
                </a:cubicBezTo>
                <a:cubicBezTo>
                  <a:pt x="4696598" y="2854090"/>
                  <a:pt x="4697022" y="2853780"/>
                  <a:pt x="4697282" y="2853422"/>
                </a:cubicBezTo>
                <a:cubicBezTo>
                  <a:pt x="4697543" y="2853064"/>
                  <a:pt x="4697673" y="2852624"/>
                  <a:pt x="4697673" y="2852104"/>
                </a:cubicBezTo>
                <a:lnTo>
                  <a:pt x="4697673" y="2794284"/>
                </a:lnTo>
                <a:cubicBezTo>
                  <a:pt x="4699952" y="2790703"/>
                  <a:pt x="4702035" y="2787675"/>
                  <a:pt x="4703924" y="2785201"/>
                </a:cubicBezTo>
                <a:cubicBezTo>
                  <a:pt x="4705812" y="2782726"/>
                  <a:pt x="4707619" y="2780740"/>
                  <a:pt x="4709344" y="2779243"/>
                </a:cubicBezTo>
                <a:cubicBezTo>
                  <a:pt x="4711070" y="2777745"/>
                  <a:pt x="4712714" y="2776671"/>
                  <a:pt x="4714276" y="2776020"/>
                </a:cubicBezTo>
                <a:cubicBezTo>
                  <a:pt x="4715839" y="2775369"/>
                  <a:pt x="4717434" y="2775043"/>
                  <a:pt x="4719062" y="2775043"/>
                </a:cubicBezTo>
                <a:cubicBezTo>
                  <a:pt x="4720430" y="2775043"/>
                  <a:pt x="4721699" y="2775173"/>
                  <a:pt x="4722871" y="2775434"/>
                </a:cubicBezTo>
                <a:cubicBezTo>
                  <a:pt x="4724043" y="2775694"/>
                  <a:pt x="4725101" y="2775971"/>
                  <a:pt x="4726045" y="2776264"/>
                </a:cubicBezTo>
                <a:cubicBezTo>
                  <a:pt x="4726990" y="2776557"/>
                  <a:pt x="4727836" y="2776850"/>
                  <a:pt x="4728585" y="2777143"/>
                </a:cubicBezTo>
                <a:cubicBezTo>
                  <a:pt x="4729334" y="2777436"/>
                  <a:pt x="4729968" y="2777583"/>
                  <a:pt x="4730489" y="2777583"/>
                </a:cubicBezTo>
                <a:cubicBezTo>
                  <a:pt x="4731010" y="2777583"/>
                  <a:pt x="4731417" y="2777436"/>
                  <a:pt x="4731710" y="2777143"/>
                </a:cubicBezTo>
                <a:cubicBezTo>
                  <a:pt x="4732003" y="2776850"/>
                  <a:pt x="4732247" y="2776427"/>
                  <a:pt x="4732443" y="2775873"/>
                </a:cubicBezTo>
                <a:cubicBezTo>
                  <a:pt x="4732638" y="2775320"/>
                  <a:pt x="4732768" y="2774555"/>
                  <a:pt x="4732833" y="2773578"/>
                </a:cubicBezTo>
                <a:cubicBezTo>
                  <a:pt x="4732899" y="2772601"/>
                  <a:pt x="4732931" y="2771397"/>
                  <a:pt x="4732931" y="2769964"/>
                </a:cubicBezTo>
                <a:cubicBezTo>
                  <a:pt x="4732931" y="2768467"/>
                  <a:pt x="4732915" y="2767278"/>
                  <a:pt x="4732882" y="2766399"/>
                </a:cubicBezTo>
                <a:cubicBezTo>
                  <a:pt x="4732850" y="2765520"/>
                  <a:pt x="4732785" y="2764853"/>
                  <a:pt x="4732687" y="2764397"/>
                </a:cubicBezTo>
                <a:cubicBezTo>
                  <a:pt x="4732589" y="2763942"/>
                  <a:pt x="4732475" y="2763567"/>
                  <a:pt x="4732345" y="2763274"/>
                </a:cubicBezTo>
                <a:cubicBezTo>
                  <a:pt x="4732215" y="2762981"/>
                  <a:pt x="4731954" y="2762672"/>
                  <a:pt x="4731564" y="2762346"/>
                </a:cubicBezTo>
                <a:cubicBezTo>
                  <a:pt x="4731173" y="2762021"/>
                  <a:pt x="4730506" y="2761695"/>
                  <a:pt x="4729562" y="2761370"/>
                </a:cubicBezTo>
                <a:cubicBezTo>
                  <a:pt x="4728617" y="2761044"/>
                  <a:pt x="4727559" y="2760751"/>
                  <a:pt x="4726387" y="2760490"/>
                </a:cubicBezTo>
                <a:cubicBezTo>
                  <a:pt x="4725215" y="2760230"/>
                  <a:pt x="4724092" y="2760051"/>
                  <a:pt x="4723018" y="2759953"/>
                </a:cubicBezTo>
                <a:cubicBezTo>
                  <a:pt x="4721943" y="2759856"/>
                  <a:pt x="4720983" y="2759807"/>
                  <a:pt x="4720136" y="2759807"/>
                </a:cubicBezTo>
                <a:close/>
                <a:moveTo>
                  <a:pt x="4394040" y="2759807"/>
                </a:moveTo>
                <a:cubicBezTo>
                  <a:pt x="4387594" y="2759807"/>
                  <a:pt x="4381766" y="2760930"/>
                  <a:pt x="4376557" y="2763176"/>
                </a:cubicBezTo>
                <a:cubicBezTo>
                  <a:pt x="4371348" y="2765423"/>
                  <a:pt x="4366905" y="2768646"/>
                  <a:pt x="4363226" y="2772846"/>
                </a:cubicBezTo>
                <a:cubicBezTo>
                  <a:pt x="4359547" y="2777045"/>
                  <a:pt x="4356731" y="2782157"/>
                  <a:pt x="4354777" y="2788180"/>
                </a:cubicBezTo>
                <a:cubicBezTo>
                  <a:pt x="4352824" y="2794202"/>
                  <a:pt x="4351847" y="2800990"/>
                  <a:pt x="4351847" y="2808543"/>
                </a:cubicBezTo>
                <a:cubicBezTo>
                  <a:pt x="4351847" y="2816487"/>
                  <a:pt x="4352791" y="2823454"/>
                  <a:pt x="4354680" y="2829444"/>
                </a:cubicBezTo>
                <a:cubicBezTo>
                  <a:pt x="4356568" y="2835435"/>
                  <a:pt x="4359368" y="2840416"/>
                  <a:pt x="4363079" y="2844388"/>
                </a:cubicBezTo>
                <a:cubicBezTo>
                  <a:pt x="4366791" y="2848360"/>
                  <a:pt x="4371365" y="2851355"/>
                  <a:pt x="4376802" y="2853373"/>
                </a:cubicBezTo>
                <a:cubicBezTo>
                  <a:pt x="4382239" y="2855392"/>
                  <a:pt x="4388571" y="2856401"/>
                  <a:pt x="4395798" y="2856401"/>
                </a:cubicBezTo>
                <a:cubicBezTo>
                  <a:pt x="4399965" y="2856401"/>
                  <a:pt x="4403888" y="2856092"/>
                  <a:pt x="4407567" y="2855473"/>
                </a:cubicBezTo>
                <a:cubicBezTo>
                  <a:pt x="4411246" y="2854855"/>
                  <a:pt x="4414485" y="2854155"/>
                  <a:pt x="4417285" y="2853373"/>
                </a:cubicBezTo>
                <a:cubicBezTo>
                  <a:pt x="4420085" y="2852592"/>
                  <a:pt x="4422364" y="2851794"/>
                  <a:pt x="4424122" y="2850980"/>
                </a:cubicBezTo>
                <a:cubicBezTo>
                  <a:pt x="4425880" y="2850167"/>
                  <a:pt x="4426938" y="2849581"/>
                  <a:pt x="4427296" y="2849222"/>
                </a:cubicBezTo>
                <a:cubicBezTo>
                  <a:pt x="4427654" y="2848864"/>
                  <a:pt x="4427947" y="2848490"/>
                  <a:pt x="4428175" y="2848099"/>
                </a:cubicBezTo>
                <a:cubicBezTo>
                  <a:pt x="4428403" y="2847708"/>
                  <a:pt x="4428566" y="2847269"/>
                  <a:pt x="4428664" y="2846781"/>
                </a:cubicBezTo>
                <a:cubicBezTo>
                  <a:pt x="4428761" y="2846292"/>
                  <a:pt x="4428843" y="2845739"/>
                  <a:pt x="4428908" y="2845120"/>
                </a:cubicBezTo>
                <a:cubicBezTo>
                  <a:pt x="4428973" y="2844502"/>
                  <a:pt x="4429005" y="2843769"/>
                  <a:pt x="4429005" y="2842923"/>
                </a:cubicBezTo>
                <a:cubicBezTo>
                  <a:pt x="4429005" y="2841751"/>
                  <a:pt x="4428956" y="2840758"/>
                  <a:pt x="4428858" y="2839944"/>
                </a:cubicBezTo>
                <a:cubicBezTo>
                  <a:pt x="4428760" y="2839130"/>
                  <a:pt x="4428613" y="2838495"/>
                  <a:pt x="4428417" y="2838039"/>
                </a:cubicBezTo>
                <a:cubicBezTo>
                  <a:pt x="4428220" y="2837583"/>
                  <a:pt x="4427942" y="2837242"/>
                  <a:pt x="4427583" y="2837014"/>
                </a:cubicBezTo>
                <a:cubicBezTo>
                  <a:pt x="4427223" y="2836786"/>
                  <a:pt x="4426814" y="2836672"/>
                  <a:pt x="4426356" y="2836672"/>
                </a:cubicBezTo>
                <a:cubicBezTo>
                  <a:pt x="4425571" y="2836672"/>
                  <a:pt x="4424409" y="2837014"/>
                  <a:pt x="4422872" y="2837698"/>
                </a:cubicBezTo>
                <a:cubicBezTo>
                  <a:pt x="4421334" y="2838381"/>
                  <a:pt x="4419371" y="2839146"/>
                  <a:pt x="4416982" y="2839993"/>
                </a:cubicBezTo>
                <a:cubicBezTo>
                  <a:pt x="4414594" y="2840839"/>
                  <a:pt x="4411764" y="2841604"/>
                  <a:pt x="4408493" y="2842288"/>
                </a:cubicBezTo>
                <a:cubicBezTo>
                  <a:pt x="4405221" y="2842972"/>
                  <a:pt x="4401492" y="2843313"/>
                  <a:pt x="4397304" y="2843313"/>
                </a:cubicBezTo>
                <a:cubicBezTo>
                  <a:pt x="4392005" y="2843313"/>
                  <a:pt x="4387523" y="2842565"/>
                  <a:pt x="4383859" y="2841067"/>
                </a:cubicBezTo>
                <a:cubicBezTo>
                  <a:pt x="4380195" y="2839569"/>
                  <a:pt x="4377218" y="2837421"/>
                  <a:pt x="4374928" y="2834621"/>
                </a:cubicBezTo>
                <a:cubicBezTo>
                  <a:pt x="4372638" y="2831821"/>
                  <a:pt x="4371002" y="2828468"/>
                  <a:pt x="4370021" y="2824561"/>
                </a:cubicBezTo>
                <a:cubicBezTo>
                  <a:pt x="4369039" y="2820654"/>
                  <a:pt x="4368549" y="2816259"/>
                  <a:pt x="4368549" y="2811376"/>
                </a:cubicBezTo>
                <a:lnTo>
                  <a:pt x="4426437" y="2811376"/>
                </a:lnTo>
                <a:cubicBezTo>
                  <a:pt x="4428073" y="2811376"/>
                  <a:pt x="4429529" y="2810839"/>
                  <a:pt x="4430804" y="2809764"/>
                </a:cubicBezTo>
                <a:cubicBezTo>
                  <a:pt x="4432079" y="2808690"/>
                  <a:pt x="4432717" y="2806883"/>
                  <a:pt x="4432717" y="2804344"/>
                </a:cubicBezTo>
                <a:lnTo>
                  <a:pt x="4432717" y="2801414"/>
                </a:lnTo>
                <a:cubicBezTo>
                  <a:pt x="4432717" y="2795684"/>
                  <a:pt x="4431984" y="2790296"/>
                  <a:pt x="4430519" y="2785249"/>
                </a:cubicBezTo>
                <a:cubicBezTo>
                  <a:pt x="4429054" y="2780203"/>
                  <a:pt x="4426759" y="2775808"/>
                  <a:pt x="4423634" y="2772064"/>
                </a:cubicBezTo>
                <a:cubicBezTo>
                  <a:pt x="4420508" y="2768320"/>
                  <a:pt x="4416520" y="2765341"/>
                  <a:pt x="4411669" y="2763128"/>
                </a:cubicBezTo>
                <a:cubicBezTo>
                  <a:pt x="4406818" y="2760914"/>
                  <a:pt x="4400942" y="2759807"/>
                  <a:pt x="4394040" y="2759807"/>
                </a:cubicBezTo>
                <a:close/>
                <a:moveTo>
                  <a:pt x="4262936" y="2759807"/>
                </a:moveTo>
                <a:cubicBezTo>
                  <a:pt x="4261048" y="2759807"/>
                  <a:pt x="4259176" y="2760051"/>
                  <a:pt x="4257321" y="2760539"/>
                </a:cubicBezTo>
                <a:cubicBezTo>
                  <a:pt x="4255465" y="2761028"/>
                  <a:pt x="4253593" y="2761907"/>
                  <a:pt x="4251705" y="2763176"/>
                </a:cubicBezTo>
                <a:cubicBezTo>
                  <a:pt x="4249816" y="2764446"/>
                  <a:pt x="4247814" y="2766188"/>
                  <a:pt x="4245698" y="2768402"/>
                </a:cubicBezTo>
                <a:cubicBezTo>
                  <a:pt x="4243582" y="2770615"/>
                  <a:pt x="4241319" y="2773481"/>
                  <a:pt x="4238910" y="2776997"/>
                </a:cubicBezTo>
                <a:lnTo>
                  <a:pt x="4238910" y="2764202"/>
                </a:lnTo>
                <a:cubicBezTo>
                  <a:pt x="4238910" y="2763681"/>
                  <a:pt x="4238796" y="2763241"/>
                  <a:pt x="4238568" y="2762883"/>
                </a:cubicBezTo>
                <a:cubicBezTo>
                  <a:pt x="4238340" y="2762525"/>
                  <a:pt x="4237966" y="2762200"/>
                  <a:pt x="4237445" y="2761907"/>
                </a:cubicBezTo>
                <a:cubicBezTo>
                  <a:pt x="4236924" y="2761614"/>
                  <a:pt x="4236192" y="2761418"/>
                  <a:pt x="4235247" y="2761321"/>
                </a:cubicBezTo>
                <a:cubicBezTo>
                  <a:pt x="4234303" y="2761223"/>
                  <a:pt x="4233115" y="2761174"/>
                  <a:pt x="4231683" y="2761174"/>
                </a:cubicBezTo>
                <a:cubicBezTo>
                  <a:pt x="4230185" y="2761174"/>
                  <a:pt x="4228980" y="2761223"/>
                  <a:pt x="4228069" y="2761321"/>
                </a:cubicBezTo>
                <a:cubicBezTo>
                  <a:pt x="4227157" y="2761418"/>
                  <a:pt x="4226408" y="2761614"/>
                  <a:pt x="4225822" y="2761907"/>
                </a:cubicBezTo>
                <a:cubicBezTo>
                  <a:pt x="4225236" y="2762200"/>
                  <a:pt x="4224846" y="2762525"/>
                  <a:pt x="4224650" y="2762883"/>
                </a:cubicBezTo>
                <a:cubicBezTo>
                  <a:pt x="4224455" y="2763241"/>
                  <a:pt x="4224357" y="2763681"/>
                  <a:pt x="4224357" y="2764202"/>
                </a:cubicBezTo>
                <a:lnTo>
                  <a:pt x="4224357" y="2852104"/>
                </a:lnTo>
                <a:cubicBezTo>
                  <a:pt x="4224357" y="2852624"/>
                  <a:pt x="4224471" y="2853064"/>
                  <a:pt x="4224699" y="2853422"/>
                </a:cubicBezTo>
                <a:cubicBezTo>
                  <a:pt x="4224927" y="2853780"/>
                  <a:pt x="4225350" y="2854090"/>
                  <a:pt x="4225969" y="2854350"/>
                </a:cubicBezTo>
                <a:cubicBezTo>
                  <a:pt x="4226588" y="2854610"/>
                  <a:pt x="4227418" y="2854806"/>
                  <a:pt x="4228460" y="2854936"/>
                </a:cubicBezTo>
                <a:cubicBezTo>
                  <a:pt x="4229501" y="2855066"/>
                  <a:pt x="4230804" y="2855131"/>
                  <a:pt x="4232366" y="2855131"/>
                </a:cubicBezTo>
                <a:cubicBezTo>
                  <a:pt x="4233994" y="2855131"/>
                  <a:pt x="4235329" y="2855066"/>
                  <a:pt x="4236371" y="2854936"/>
                </a:cubicBezTo>
                <a:cubicBezTo>
                  <a:pt x="4237412" y="2854806"/>
                  <a:pt x="4238226" y="2854610"/>
                  <a:pt x="4238812" y="2854350"/>
                </a:cubicBezTo>
                <a:cubicBezTo>
                  <a:pt x="4239398" y="2854090"/>
                  <a:pt x="4239822" y="2853780"/>
                  <a:pt x="4240082" y="2853422"/>
                </a:cubicBezTo>
                <a:cubicBezTo>
                  <a:pt x="4240343" y="2853064"/>
                  <a:pt x="4240473" y="2852624"/>
                  <a:pt x="4240473" y="2852104"/>
                </a:cubicBezTo>
                <a:lnTo>
                  <a:pt x="4240473" y="2794284"/>
                </a:lnTo>
                <a:cubicBezTo>
                  <a:pt x="4242752" y="2790703"/>
                  <a:pt x="4244835" y="2787675"/>
                  <a:pt x="4246724" y="2785201"/>
                </a:cubicBezTo>
                <a:cubicBezTo>
                  <a:pt x="4248612" y="2782726"/>
                  <a:pt x="4250419" y="2780740"/>
                  <a:pt x="4252144" y="2779243"/>
                </a:cubicBezTo>
                <a:cubicBezTo>
                  <a:pt x="4253870" y="2777745"/>
                  <a:pt x="4255514" y="2776671"/>
                  <a:pt x="4257076" y="2776020"/>
                </a:cubicBezTo>
                <a:cubicBezTo>
                  <a:pt x="4258639" y="2775369"/>
                  <a:pt x="4260234" y="2775043"/>
                  <a:pt x="4261862" y="2775043"/>
                </a:cubicBezTo>
                <a:cubicBezTo>
                  <a:pt x="4263230" y="2775043"/>
                  <a:pt x="4264499" y="2775173"/>
                  <a:pt x="4265671" y="2775434"/>
                </a:cubicBezTo>
                <a:cubicBezTo>
                  <a:pt x="4266843" y="2775694"/>
                  <a:pt x="4267901" y="2775971"/>
                  <a:pt x="4268845" y="2776264"/>
                </a:cubicBezTo>
                <a:cubicBezTo>
                  <a:pt x="4269790" y="2776557"/>
                  <a:pt x="4270636" y="2776850"/>
                  <a:pt x="4271385" y="2777143"/>
                </a:cubicBezTo>
                <a:cubicBezTo>
                  <a:pt x="4272134" y="2777436"/>
                  <a:pt x="4272768" y="2777583"/>
                  <a:pt x="4273289" y="2777583"/>
                </a:cubicBezTo>
                <a:cubicBezTo>
                  <a:pt x="4273810" y="2777583"/>
                  <a:pt x="4274217" y="2777436"/>
                  <a:pt x="4274510" y="2777143"/>
                </a:cubicBezTo>
                <a:cubicBezTo>
                  <a:pt x="4274803" y="2776850"/>
                  <a:pt x="4275047" y="2776427"/>
                  <a:pt x="4275243" y="2775873"/>
                </a:cubicBezTo>
                <a:cubicBezTo>
                  <a:pt x="4275438" y="2775320"/>
                  <a:pt x="4275568" y="2774555"/>
                  <a:pt x="4275633" y="2773578"/>
                </a:cubicBezTo>
                <a:cubicBezTo>
                  <a:pt x="4275699" y="2772601"/>
                  <a:pt x="4275731" y="2771397"/>
                  <a:pt x="4275731" y="2769964"/>
                </a:cubicBezTo>
                <a:cubicBezTo>
                  <a:pt x="4275731" y="2768467"/>
                  <a:pt x="4275715" y="2767278"/>
                  <a:pt x="4275682" y="2766399"/>
                </a:cubicBezTo>
                <a:cubicBezTo>
                  <a:pt x="4275650" y="2765520"/>
                  <a:pt x="4275585" y="2764853"/>
                  <a:pt x="4275487" y="2764397"/>
                </a:cubicBezTo>
                <a:cubicBezTo>
                  <a:pt x="4275389" y="2763942"/>
                  <a:pt x="4275275" y="2763567"/>
                  <a:pt x="4275145" y="2763274"/>
                </a:cubicBezTo>
                <a:cubicBezTo>
                  <a:pt x="4275015" y="2762981"/>
                  <a:pt x="4274754" y="2762672"/>
                  <a:pt x="4274364" y="2762346"/>
                </a:cubicBezTo>
                <a:cubicBezTo>
                  <a:pt x="4273973" y="2762021"/>
                  <a:pt x="4273306" y="2761695"/>
                  <a:pt x="4272362" y="2761370"/>
                </a:cubicBezTo>
                <a:cubicBezTo>
                  <a:pt x="4271417" y="2761044"/>
                  <a:pt x="4270359" y="2760751"/>
                  <a:pt x="4269187" y="2760490"/>
                </a:cubicBezTo>
                <a:cubicBezTo>
                  <a:pt x="4268015" y="2760230"/>
                  <a:pt x="4266892" y="2760051"/>
                  <a:pt x="4265818" y="2759953"/>
                </a:cubicBezTo>
                <a:cubicBezTo>
                  <a:pt x="4264743" y="2759856"/>
                  <a:pt x="4263783" y="2759807"/>
                  <a:pt x="4262936" y="2759807"/>
                </a:cubicBezTo>
                <a:close/>
                <a:moveTo>
                  <a:pt x="4160654" y="2759807"/>
                </a:moveTo>
                <a:cubicBezTo>
                  <a:pt x="4157269" y="2759807"/>
                  <a:pt x="4153915" y="2760116"/>
                  <a:pt x="4150595" y="2760735"/>
                </a:cubicBezTo>
                <a:cubicBezTo>
                  <a:pt x="4147273" y="2761353"/>
                  <a:pt x="4144214" y="2762135"/>
                  <a:pt x="4141414" y="2763079"/>
                </a:cubicBezTo>
                <a:cubicBezTo>
                  <a:pt x="4138614" y="2764023"/>
                  <a:pt x="4136140" y="2765065"/>
                  <a:pt x="4133991" y="2766204"/>
                </a:cubicBezTo>
                <a:cubicBezTo>
                  <a:pt x="4131842" y="2767344"/>
                  <a:pt x="4130328" y="2768337"/>
                  <a:pt x="4129449" y="2769183"/>
                </a:cubicBezTo>
                <a:cubicBezTo>
                  <a:pt x="4128570" y="2770029"/>
                  <a:pt x="4128017" y="2770925"/>
                  <a:pt x="4127789" y="2771869"/>
                </a:cubicBezTo>
                <a:cubicBezTo>
                  <a:pt x="4127561" y="2772813"/>
                  <a:pt x="4127447" y="2774099"/>
                  <a:pt x="4127447" y="2775727"/>
                </a:cubicBezTo>
                <a:cubicBezTo>
                  <a:pt x="4127447" y="2776703"/>
                  <a:pt x="4127512" y="2777599"/>
                  <a:pt x="4127642" y="2778413"/>
                </a:cubicBezTo>
                <a:cubicBezTo>
                  <a:pt x="4127773" y="2779227"/>
                  <a:pt x="4127984" y="2779894"/>
                  <a:pt x="4128277" y="2780415"/>
                </a:cubicBezTo>
                <a:cubicBezTo>
                  <a:pt x="4128570" y="2780936"/>
                  <a:pt x="4128912" y="2781326"/>
                  <a:pt x="4129303" y="2781587"/>
                </a:cubicBezTo>
                <a:cubicBezTo>
                  <a:pt x="4129693" y="2781847"/>
                  <a:pt x="4130149" y="2781978"/>
                  <a:pt x="4130670" y="2781978"/>
                </a:cubicBezTo>
                <a:cubicBezTo>
                  <a:pt x="4131452" y="2781978"/>
                  <a:pt x="4132640" y="2781506"/>
                  <a:pt x="4134235" y="2780561"/>
                </a:cubicBezTo>
                <a:cubicBezTo>
                  <a:pt x="4135830" y="2779617"/>
                  <a:pt x="4137816" y="2778576"/>
                  <a:pt x="4140193" y="2777436"/>
                </a:cubicBezTo>
                <a:cubicBezTo>
                  <a:pt x="4142569" y="2776297"/>
                  <a:pt x="4145337" y="2775255"/>
                  <a:pt x="4148495" y="2774311"/>
                </a:cubicBezTo>
                <a:cubicBezTo>
                  <a:pt x="4151653" y="2773366"/>
                  <a:pt x="4155217" y="2772895"/>
                  <a:pt x="4159189" y="2772895"/>
                </a:cubicBezTo>
                <a:cubicBezTo>
                  <a:pt x="4162901" y="2772895"/>
                  <a:pt x="4166026" y="2773334"/>
                  <a:pt x="4168566" y="2774213"/>
                </a:cubicBezTo>
                <a:cubicBezTo>
                  <a:pt x="4171105" y="2775092"/>
                  <a:pt x="4173172" y="2776394"/>
                  <a:pt x="4174767" y="2778120"/>
                </a:cubicBezTo>
                <a:cubicBezTo>
                  <a:pt x="4176363" y="2779845"/>
                  <a:pt x="4177518" y="2782010"/>
                  <a:pt x="4178235" y="2784615"/>
                </a:cubicBezTo>
                <a:cubicBezTo>
                  <a:pt x="4178951" y="2787219"/>
                  <a:pt x="4179309" y="2790214"/>
                  <a:pt x="4179309" y="2793600"/>
                </a:cubicBezTo>
                <a:lnTo>
                  <a:pt x="4179309" y="2800437"/>
                </a:lnTo>
                <a:lnTo>
                  <a:pt x="4167198" y="2800437"/>
                </a:lnTo>
                <a:cubicBezTo>
                  <a:pt x="4160361" y="2800437"/>
                  <a:pt x="4154208" y="2801039"/>
                  <a:pt x="4148739" y="2802244"/>
                </a:cubicBezTo>
                <a:cubicBezTo>
                  <a:pt x="4143269" y="2803448"/>
                  <a:pt x="4138646" y="2805255"/>
                  <a:pt x="4134870" y="2807664"/>
                </a:cubicBezTo>
                <a:cubicBezTo>
                  <a:pt x="4131093" y="2810074"/>
                  <a:pt x="4128196" y="2813101"/>
                  <a:pt x="4126177" y="2816748"/>
                </a:cubicBezTo>
                <a:cubicBezTo>
                  <a:pt x="4124159" y="2820394"/>
                  <a:pt x="4123150" y="2824691"/>
                  <a:pt x="4123150" y="2829640"/>
                </a:cubicBezTo>
                <a:cubicBezTo>
                  <a:pt x="4123150" y="2833872"/>
                  <a:pt x="4123882" y="2837649"/>
                  <a:pt x="4125347" y="2840969"/>
                </a:cubicBezTo>
                <a:cubicBezTo>
                  <a:pt x="4126812" y="2844290"/>
                  <a:pt x="4128863" y="2847090"/>
                  <a:pt x="4131500" y="2849369"/>
                </a:cubicBezTo>
                <a:cubicBezTo>
                  <a:pt x="4134137" y="2851648"/>
                  <a:pt x="4137328" y="2853389"/>
                  <a:pt x="4141072" y="2854594"/>
                </a:cubicBezTo>
                <a:cubicBezTo>
                  <a:pt x="4144816" y="2855799"/>
                  <a:pt x="4148999" y="2856401"/>
                  <a:pt x="4153622" y="2856401"/>
                </a:cubicBezTo>
                <a:cubicBezTo>
                  <a:pt x="4158896" y="2856401"/>
                  <a:pt x="4163894" y="2855262"/>
                  <a:pt x="4168614" y="2852983"/>
                </a:cubicBezTo>
                <a:cubicBezTo>
                  <a:pt x="4173335" y="2850704"/>
                  <a:pt x="4177616" y="2847513"/>
                  <a:pt x="4181458" y="2843411"/>
                </a:cubicBezTo>
                <a:lnTo>
                  <a:pt x="4181458" y="2852201"/>
                </a:lnTo>
                <a:cubicBezTo>
                  <a:pt x="4181458" y="2852983"/>
                  <a:pt x="4181686" y="2853569"/>
                  <a:pt x="4182141" y="2853959"/>
                </a:cubicBezTo>
                <a:cubicBezTo>
                  <a:pt x="4182597" y="2854350"/>
                  <a:pt x="4183330" y="2854643"/>
                  <a:pt x="4184339" y="2854838"/>
                </a:cubicBezTo>
                <a:cubicBezTo>
                  <a:pt x="4185348" y="2855034"/>
                  <a:pt x="4186699" y="2855131"/>
                  <a:pt x="4188392" y="2855131"/>
                </a:cubicBezTo>
                <a:cubicBezTo>
                  <a:pt x="4190150" y="2855131"/>
                  <a:pt x="4191485" y="2855034"/>
                  <a:pt x="4192397" y="2854838"/>
                </a:cubicBezTo>
                <a:cubicBezTo>
                  <a:pt x="4193308" y="2854643"/>
                  <a:pt x="4194024" y="2854350"/>
                  <a:pt x="4194545" y="2853959"/>
                </a:cubicBezTo>
                <a:cubicBezTo>
                  <a:pt x="4195066" y="2853569"/>
                  <a:pt x="4195327" y="2852983"/>
                  <a:pt x="4195327" y="2852201"/>
                </a:cubicBezTo>
                <a:lnTo>
                  <a:pt x="4195327" y="2792916"/>
                </a:lnTo>
                <a:cubicBezTo>
                  <a:pt x="4195327" y="2787447"/>
                  <a:pt x="4194708" y="2782661"/>
                  <a:pt x="4193471" y="2778559"/>
                </a:cubicBezTo>
                <a:cubicBezTo>
                  <a:pt x="4192234" y="2774457"/>
                  <a:pt x="4190248" y="2771022"/>
                  <a:pt x="4187513" y="2768255"/>
                </a:cubicBezTo>
                <a:cubicBezTo>
                  <a:pt x="4184778" y="2765488"/>
                  <a:pt x="4181197" y="2763388"/>
                  <a:pt x="4176769" y="2761956"/>
                </a:cubicBezTo>
                <a:cubicBezTo>
                  <a:pt x="4172342" y="2760523"/>
                  <a:pt x="4166970" y="2759807"/>
                  <a:pt x="4160654" y="2759807"/>
                </a:cubicBezTo>
                <a:close/>
                <a:moveTo>
                  <a:pt x="4013384" y="2759807"/>
                </a:moveTo>
                <a:cubicBezTo>
                  <a:pt x="4008045" y="2759807"/>
                  <a:pt x="4003373" y="2760523"/>
                  <a:pt x="3999369" y="2761956"/>
                </a:cubicBezTo>
                <a:cubicBezTo>
                  <a:pt x="3995364" y="2763388"/>
                  <a:pt x="3992027" y="2765293"/>
                  <a:pt x="3989358" y="2767669"/>
                </a:cubicBezTo>
                <a:cubicBezTo>
                  <a:pt x="3986688" y="2770046"/>
                  <a:pt x="3984686" y="2772813"/>
                  <a:pt x="3983351" y="2775971"/>
                </a:cubicBezTo>
                <a:cubicBezTo>
                  <a:pt x="3982016" y="2779129"/>
                  <a:pt x="3981349" y="2782433"/>
                  <a:pt x="3981349" y="2785884"/>
                </a:cubicBezTo>
                <a:cubicBezTo>
                  <a:pt x="3981349" y="2789791"/>
                  <a:pt x="3981984" y="2793144"/>
                  <a:pt x="3983254" y="2795944"/>
                </a:cubicBezTo>
                <a:cubicBezTo>
                  <a:pt x="3984523" y="2798744"/>
                  <a:pt x="3986200" y="2801153"/>
                  <a:pt x="3988283" y="2803172"/>
                </a:cubicBezTo>
                <a:cubicBezTo>
                  <a:pt x="3990367" y="2805190"/>
                  <a:pt x="3992727" y="2806899"/>
                  <a:pt x="3995364" y="2808299"/>
                </a:cubicBezTo>
                <a:cubicBezTo>
                  <a:pt x="3998002" y="2809699"/>
                  <a:pt x="4000704" y="2810953"/>
                  <a:pt x="4003471" y="2812059"/>
                </a:cubicBezTo>
                <a:cubicBezTo>
                  <a:pt x="4006238" y="2813166"/>
                  <a:pt x="4008924" y="2814224"/>
                  <a:pt x="4011529" y="2815234"/>
                </a:cubicBezTo>
                <a:cubicBezTo>
                  <a:pt x="4014133" y="2816243"/>
                  <a:pt x="4016477" y="2817399"/>
                  <a:pt x="4018561" y="2818701"/>
                </a:cubicBezTo>
                <a:cubicBezTo>
                  <a:pt x="4020644" y="2820003"/>
                  <a:pt x="4022321" y="2821501"/>
                  <a:pt x="4023591" y="2823194"/>
                </a:cubicBezTo>
                <a:cubicBezTo>
                  <a:pt x="4024860" y="2824887"/>
                  <a:pt x="4025495" y="2826970"/>
                  <a:pt x="4025495" y="2829444"/>
                </a:cubicBezTo>
                <a:cubicBezTo>
                  <a:pt x="4025495" y="2831854"/>
                  <a:pt x="4025056" y="2833937"/>
                  <a:pt x="4024177" y="2835695"/>
                </a:cubicBezTo>
                <a:cubicBezTo>
                  <a:pt x="4023298" y="2837453"/>
                  <a:pt x="4022044" y="2838902"/>
                  <a:pt x="4020416" y="2840042"/>
                </a:cubicBezTo>
                <a:cubicBezTo>
                  <a:pt x="4018789" y="2841181"/>
                  <a:pt x="4016868" y="2842044"/>
                  <a:pt x="4014654" y="2842630"/>
                </a:cubicBezTo>
                <a:cubicBezTo>
                  <a:pt x="4012440" y="2843216"/>
                  <a:pt x="4009966" y="2843509"/>
                  <a:pt x="4007231" y="2843509"/>
                </a:cubicBezTo>
                <a:cubicBezTo>
                  <a:pt x="4003585" y="2843509"/>
                  <a:pt x="4000362" y="2843069"/>
                  <a:pt x="3997562" y="2842190"/>
                </a:cubicBezTo>
                <a:cubicBezTo>
                  <a:pt x="3994762" y="2841311"/>
                  <a:pt x="3992337" y="2840351"/>
                  <a:pt x="3990286" y="2839309"/>
                </a:cubicBezTo>
                <a:cubicBezTo>
                  <a:pt x="3988235" y="2838267"/>
                  <a:pt x="3986509" y="2837307"/>
                  <a:pt x="3985109" y="2836428"/>
                </a:cubicBezTo>
                <a:cubicBezTo>
                  <a:pt x="3983709" y="2835549"/>
                  <a:pt x="3982651" y="2835109"/>
                  <a:pt x="3981935" y="2835109"/>
                </a:cubicBezTo>
                <a:cubicBezTo>
                  <a:pt x="3981479" y="2835109"/>
                  <a:pt x="3981072" y="2835223"/>
                  <a:pt x="3980714" y="2835451"/>
                </a:cubicBezTo>
                <a:cubicBezTo>
                  <a:pt x="3980356" y="2835679"/>
                  <a:pt x="3980079" y="2836053"/>
                  <a:pt x="3979884" y="2836574"/>
                </a:cubicBezTo>
                <a:cubicBezTo>
                  <a:pt x="3979689" y="2837095"/>
                  <a:pt x="3979526" y="2837779"/>
                  <a:pt x="3979396" y="2838625"/>
                </a:cubicBezTo>
                <a:cubicBezTo>
                  <a:pt x="3979265" y="2839472"/>
                  <a:pt x="3979200" y="2840514"/>
                  <a:pt x="3979200" y="2841751"/>
                </a:cubicBezTo>
                <a:cubicBezTo>
                  <a:pt x="3979200" y="2843769"/>
                  <a:pt x="3979363" y="2845364"/>
                  <a:pt x="3979689" y="2846536"/>
                </a:cubicBezTo>
                <a:cubicBezTo>
                  <a:pt x="3980014" y="2847708"/>
                  <a:pt x="3980535" y="2848620"/>
                  <a:pt x="3981251" y="2849271"/>
                </a:cubicBezTo>
                <a:cubicBezTo>
                  <a:pt x="3981968" y="2849922"/>
                  <a:pt x="3983107" y="2850655"/>
                  <a:pt x="3984670" y="2851469"/>
                </a:cubicBezTo>
                <a:cubicBezTo>
                  <a:pt x="3986232" y="2852283"/>
                  <a:pt x="3988137" y="2853064"/>
                  <a:pt x="3990383" y="2853813"/>
                </a:cubicBezTo>
                <a:cubicBezTo>
                  <a:pt x="3992630" y="2854561"/>
                  <a:pt x="3995169" y="2855180"/>
                  <a:pt x="3998002" y="2855669"/>
                </a:cubicBezTo>
                <a:cubicBezTo>
                  <a:pt x="4000834" y="2856157"/>
                  <a:pt x="4003813" y="2856401"/>
                  <a:pt x="4006938" y="2856401"/>
                </a:cubicBezTo>
                <a:cubicBezTo>
                  <a:pt x="4012017" y="2856401"/>
                  <a:pt x="4016672" y="2855782"/>
                  <a:pt x="4020905" y="2854545"/>
                </a:cubicBezTo>
                <a:cubicBezTo>
                  <a:pt x="4025137" y="2853308"/>
                  <a:pt x="4028783" y="2851485"/>
                  <a:pt x="4031844" y="2849076"/>
                </a:cubicBezTo>
                <a:cubicBezTo>
                  <a:pt x="4034904" y="2846667"/>
                  <a:pt x="4037264" y="2843704"/>
                  <a:pt x="4038925" y="2840188"/>
                </a:cubicBezTo>
                <a:cubicBezTo>
                  <a:pt x="4040585" y="2836672"/>
                  <a:pt x="4041415" y="2832668"/>
                  <a:pt x="4041415" y="2828175"/>
                </a:cubicBezTo>
                <a:cubicBezTo>
                  <a:pt x="4041415" y="2824398"/>
                  <a:pt x="4040780" y="2821143"/>
                  <a:pt x="4039511" y="2818408"/>
                </a:cubicBezTo>
                <a:cubicBezTo>
                  <a:pt x="4038241" y="2815673"/>
                  <a:pt x="4036564" y="2813329"/>
                  <a:pt x="4034481" y="2811376"/>
                </a:cubicBezTo>
                <a:cubicBezTo>
                  <a:pt x="4032397" y="2809422"/>
                  <a:pt x="4030004" y="2807762"/>
                  <a:pt x="4027302" y="2806395"/>
                </a:cubicBezTo>
                <a:cubicBezTo>
                  <a:pt x="4024600" y="2805027"/>
                  <a:pt x="4021865" y="2803790"/>
                  <a:pt x="4019098" y="2802683"/>
                </a:cubicBezTo>
                <a:cubicBezTo>
                  <a:pt x="4016331" y="2801576"/>
                  <a:pt x="4013612" y="2800502"/>
                  <a:pt x="4010943" y="2799460"/>
                </a:cubicBezTo>
                <a:cubicBezTo>
                  <a:pt x="4008273" y="2798418"/>
                  <a:pt x="4005896" y="2797247"/>
                  <a:pt x="4003813" y="2795944"/>
                </a:cubicBezTo>
                <a:cubicBezTo>
                  <a:pt x="4001729" y="2794642"/>
                  <a:pt x="4000036" y="2793128"/>
                  <a:pt x="3998734" y="2791403"/>
                </a:cubicBezTo>
                <a:cubicBezTo>
                  <a:pt x="3997432" y="2789677"/>
                  <a:pt x="3996781" y="2787545"/>
                  <a:pt x="3996781" y="2785005"/>
                </a:cubicBezTo>
                <a:cubicBezTo>
                  <a:pt x="3996781" y="2783182"/>
                  <a:pt x="3997122" y="2781489"/>
                  <a:pt x="3997806" y="2779927"/>
                </a:cubicBezTo>
                <a:cubicBezTo>
                  <a:pt x="3998490" y="2778364"/>
                  <a:pt x="3999499" y="2777013"/>
                  <a:pt x="4000834" y="2775873"/>
                </a:cubicBezTo>
                <a:cubicBezTo>
                  <a:pt x="4002169" y="2774734"/>
                  <a:pt x="4003878" y="2773855"/>
                  <a:pt x="4005961" y="2773236"/>
                </a:cubicBezTo>
                <a:cubicBezTo>
                  <a:pt x="4008045" y="2772618"/>
                  <a:pt x="4010454" y="2772308"/>
                  <a:pt x="4013189" y="2772308"/>
                </a:cubicBezTo>
                <a:cubicBezTo>
                  <a:pt x="4016249" y="2772308"/>
                  <a:pt x="4018968" y="2772666"/>
                  <a:pt x="4021344" y="2773383"/>
                </a:cubicBezTo>
                <a:cubicBezTo>
                  <a:pt x="4023721" y="2774099"/>
                  <a:pt x="4025788" y="2774864"/>
                  <a:pt x="4027546" y="2775678"/>
                </a:cubicBezTo>
                <a:cubicBezTo>
                  <a:pt x="4029304" y="2776492"/>
                  <a:pt x="4030737" y="2777257"/>
                  <a:pt x="4031844" y="2777973"/>
                </a:cubicBezTo>
                <a:cubicBezTo>
                  <a:pt x="4032951" y="2778689"/>
                  <a:pt x="4033797" y="2779047"/>
                  <a:pt x="4034383" y="2779047"/>
                </a:cubicBezTo>
                <a:cubicBezTo>
                  <a:pt x="4034774" y="2779047"/>
                  <a:pt x="4035132" y="2778934"/>
                  <a:pt x="4035457" y="2778706"/>
                </a:cubicBezTo>
                <a:cubicBezTo>
                  <a:pt x="4035783" y="2778478"/>
                  <a:pt x="4036060" y="2778103"/>
                  <a:pt x="4036288" y="2777583"/>
                </a:cubicBezTo>
                <a:cubicBezTo>
                  <a:pt x="4036515" y="2777062"/>
                  <a:pt x="4036678" y="2776394"/>
                  <a:pt x="4036776" y="2775580"/>
                </a:cubicBezTo>
                <a:cubicBezTo>
                  <a:pt x="4036874" y="2774766"/>
                  <a:pt x="4036922" y="2773806"/>
                  <a:pt x="4036922" y="2772699"/>
                </a:cubicBezTo>
                <a:cubicBezTo>
                  <a:pt x="4036922" y="2771657"/>
                  <a:pt x="4036874" y="2770778"/>
                  <a:pt x="4036776" y="2770062"/>
                </a:cubicBezTo>
                <a:cubicBezTo>
                  <a:pt x="4036678" y="2769346"/>
                  <a:pt x="4036581" y="2768743"/>
                  <a:pt x="4036483" y="2768255"/>
                </a:cubicBezTo>
                <a:cubicBezTo>
                  <a:pt x="4036385" y="2767767"/>
                  <a:pt x="4036222" y="2767327"/>
                  <a:pt x="4035995" y="2766937"/>
                </a:cubicBezTo>
                <a:cubicBezTo>
                  <a:pt x="4035767" y="2766546"/>
                  <a:pt x="4035311" y="2766090"/>
                  <a:pt x="4034627" y="2765569"/>
                </a:cubicBezTo>
                <a:cubicBezTo>
                  <a:pt x="4033943" y="2765048"/>
                  <a:pt x="4032934" y="2764446"/>
                  <a:pt x="4031599" y="2763762"/>
                </a:cubicBezTo>
                <a:cubicBezTo>
                  <a:pt x="4030265" y="2763079"/>
                  <a:pt x="4028653" y="2762444"/>
                  <a:pt x="4026765" y="2761858"/>
                </a:cubicBezTo>
                <a:cubicBezTo>
                  <a:pt x="4024877" y="2761272"/>
                  <a:pt x="4022760" y="2760783"/>
                  <a:pt x="4020416" y="2760393"/>
                </a:cubicBezTo>
                <a:cubicBezTo>
                  <a:pt x="4018072" y="2760002"/>
                  <a:pt x="4015728" y="2759807"/>
                  <a:pt x="4013384" y="2759807"/>
                </a:cubicBezTo>
                <a:close/>
                <a:moveTo>
                  <a:pt x="3691534" y="2759807"/>
                </a:moveTo>
                <a:cubicBezTo>
                  <a:pt x="3684046" y="2759807"/>
                  <a:pt x="3677502" y="2761011"/>
                  <a:pt x="3671903" y="2763421"/>
                </a:cubicBezTo>
                <a:cubicBezTo>
                  <a:pt x="3666303" y="2765830"/>
                  <a:pt x="3661631" y="2769216"/>
                  <a:pt x="3657887" y="2773578"/>
                </a:cubicBezTo>
                <a:cubicBezTo>
                  <a:pt x="3654143" y="2777941"/>
                  <a:pt x="3651344" y="2783133"/>
                  <a:pt x="3649488" y="2789156"/>
                </a:cubicBezTo>
                <a:cubicBezTo>
                  <a:pt x="3647632" y="2795179"/>
                  <a:pt x="3646704" y="2801772"/>
                  <a:pt x="3646704" y="2808934"/>
                </a:cubicBezTo>
                <a:cubicBezTo>
                  <a:pt x="3646704" y="2816357"/>
                  <a:pt x="3647583" y="2822998"/>
                  <a:pt x="3649341" y="2828858"/>
                </a:cubicBezTo>
                <a:cubicBezTo>
                  <a:pt x="3651099" y="2834719"/>
                  <a:pt x="3653769" y="2839700"/>
                  <a:pt x="3657350" y="2843802"/>
                </a:cubicBezTo>
                <a:cubicBezTo>
                  <a:pt x="3660931" y="2847904"/>
                  <a:pt x="3665408" y="2851029"/>
                  <a:pt x="3670780" y="2853178"/>
                </a:cubicBezTo>
                <a:cubicBezTo>
                  <a:pt x="3676151" y="2855327"/>
                  <a:pt x="3682451" y="2856401"/>
                  <a:pt x="3689678" y="2856401"/>
                </a:cubicBezTo>
                <a:cubicBezTo>
                  <a:pt x="3697101" y="2856401"/>
                  <a:pt x="3703629" y="2855180"/>
                  <a:pt x="3709261" y="2852738"/>
                </a:cubicBezTo>
                <a:cubicBezTo>
                  <a:pt x="3714893" y="2850297"/>
                  <a:pt x="3719581" y="2846895"/>
                  <a:pt x="3723325" y="2842532"/>
                </a:cubicBezTo>
                <a:cubicBezTo>
                  <a:pt x="3727069" y="2838169"/>
                  <a:pt x="3729885" y="2832977"/>
                  <a:pt x="3731774" y="2826954"/>
                </a:cubicBezTo>
                <a:cubicBezTo>
                  <a:pt x="3733662" y="2820931"/>
                  <a:pt x="3734606" y="2814338"/>
                  <a:pt x="3734606" y="2807176"/>
                </a:cubicBezTo>
                <a:cubicBezTo>
                  <a:pt x="3734606" y="2799818"/>
                  <a:pt x="3733711" y="2793210"/>
                  <a:pt x="3731920" y="2787349"/>
                </a:cubicBezTo>
                <a:cubicBezTo>
                  <a:pt x="3730129" y="2781489"/>
                  <a:pt x="3727444" y="2776508"/>
                  <a:pt x="3723862" y="2772406"/>
                </a:cubicBezTo>
                <a:cubicBezTo>
                  <a:pt x="3720281" y="2768304"/>
                  <a:pt x="3715805" y="2765179"/>
                  <a:pt x="3710433" y="2763030"/>
                </a:cubicBezTo>
                <a:cubicBezTo>
                  <a:pt x="3705061" y="2760881"/>
                  <a:pt x="3698762" y="2759807"/>
                  <a:pt x="3691534" y="2759807"/>
                </a:cubicBezTo>
                <a:close/>
                <a:moveTo>
                  <a:pt x="3537134" y="2759807"/>
                </a:moveTo>
                <a:cubicBezTo>
                  <a:pt x="3531795" y="2759807"/>
                  <a:pt x="3527123" y="2760523"/>
                  <a:pt x="3523119" y="2761956"/>
                </a:cubicBezTo>
                <a:cubicBezTo>
                  <a:pt x="3519115" y="2763388"/>
                  <a:pt x="3515778" y="2765293"/>
                  <a:pt x="3513108" y="2767669"/>
                </a:cubicBezTo>
                <a:cubicBezTo>
                  <a:pt x="3510438" y="2770046"/>
                  <a:pt x="3508436" y="2772813"/>
                  <a:pt x="3507101" y="2775971"/>
                </a:cubicBezTo>
                <a:cubicBezTo>
                  <a:pt x="3505767" y="2779129"/>
                  <a:pt x="3505099" y="2782433"/>
                  <a:pt x="3505099" y="2785884"/>
                </a:cubicBezTo>
                <a:cubicBezTo>
                  <a:pt x="3505099" y="2789791"/>
                  <a:pt x="3505734" y="2793144"/>
                  <a:pt x="3507004" y="2795944"/>
                </a:cubicBezTo>
                <a:cubicBezTo>
                  <a:pt x="3508273" y="2798744"/>
                  <a:pt x="3509950" y="2801153"/>
                  <a:pt x="3512033" y="2803172"/>
                </a:cubicBezTo>
                <a:cubicBezTo>
                  <a:pt x="3514117" y="2805190"/>
                  <a:pt x="3516478" y="2806899"/>
                  <a:pt x="3519115" y="2808299"/>
                </a:cubicBezTo>
                <a:cubicBezTo>
                  <a:pt x="3521752" y="2809699"/>
                  <a:pt x="3524454" y="2810953"/>
                  <a:pt x="3527221" y="2812059"/>
                </a:cubicBezTo>
                <a:cubicBezTo>
                  <a:pt x="3529988" y="2813166"/>
                  <a:pt x="3532674" y="2814224"/>
                  <a:pt x="3535279" y="2815234"/>
                </a:cubicBezTo>
                <a:cubicBezTo>
                  <a:pt x="3537883" y="2816243"/>
                  <a:pt x="3540227" y="2817399"/>
                  <a:pt x="3542311" y="2818701"/>
                </a:cubicBezTo>
                <a:cubicBezTo>
                  <a:pt x="3544394" y="2820003"/>
                  <a:pt x="3546071" y="2821501"/>
                  <a:pt x="3547341" y="2823194"/>
                </a:cubicBezTo>
                <a:cubicBezTo>
                  <a:pt x="3548610" y="2824887"/>
                  <a:pt x="3549245" y="2826970"/>
                  <a:pt x="3549245" y="2829444"/>
                </a:cubicBezTo>
                <a:cubicBezTo>
                  <a:pt x="3549245" y="2831854"/>
                  <a:pt x="3548806" y="2833937"/>
                  <a:pt x="3547927" y="2835695"/>
                </a:cubicBezTo>
                <a:cubicBezTo>
                  <a:pt x="3547048" y="2837453"/>
                  <a:pt x="3545794" y="2838902"/>
                  <a:pt x="3544167" y="2840042"/>
                </a:cubicBezTo>
                <a:cubicBezTo>
                  <a:pt x="3542539" y="2841181"/>
                  <a:pt x="3540618" y="2842044"/>
                  <a:pt x="3538404" y="2842630"/>
                </a:cubicBezTo>
                <a:cubicBezTo>
                  <a:pt x="3536190" y="2843216"/>
                  <a:pt x="3533716" y="2843509"/>
                  <a:pt x="3530981" y="2843509"/>
                </a:cubicBezTo>
                <a:cubicBezTo>
                  <a:pt x="3527335" y="2843509"/>
                  <a:pt x="3524112" y="2843069"/>
                  <a:pt x="3521312" y="2842190"/>
                </a:cubicBezTo>
                <a:cubicBezTo>
                  <a:pt x="3518512" y="2841311"/>
                  <a:pt x="3516087" y="2840351"/>
                  <a:pt x="3514036" y="2839309"/>
                </a:cubicBezTo>
                <a:cubicBezTo>
                  <a:pt x="3511985" y="2838267"/>
                  <a:pt x="3510259" y="2837307"/>
                  <a:pt x="3508859" y="2836428"/>
                </a:cubicBezTo>
                <a:cubicBezTo>
                  <a:pt x="3507459" y="2835549"/>
                  <a:pt x="3506401" y="2835109"/>
                  <a:pt x="3505685" y="2835109"/>
                </a:cubicBezTo>
                <a:cubicBezTo>
                  <a:pt x="3505229" y="2835109"/>
                  <a:pt x="3504822" y="2835223"/>
                  <a:pt x="3504464" y="2835451"/>
                </a:cubicBezTo>
                <a:cubicBezTo>
                  <a:pt x="3504106" y="2835679"/>
                  <a:pt x="3503829" y="2836053"/>
                  <a:pt x="3503634" y="2836574"/>
                </a:cubicBezTo>
                <a:cubicBezTo>
                  <a:pt x="3503439" y="2837095"/>
                  <a:pt x="3503276" y="2837779"/>
                  <a:pt x="3503146" y="2838625"/>
                </a:cubicBezTo>
                <a:cubicBezTo>
                  <a:pt x="3503016" y="2839472"/>
                  <a:pt x="3502950" y="2840514"/>
                  <a:pt x="3502950" y="2841751"/>
                </a:cubicBezTo>
                <a:cubicBezTo>
                  <a:pt x="3502950" y="2843769"/>
                  <a:pt x="3503113" y="2845364"/>
                  <a:pt x="3503439" y="2846536"/>
                </a:cubicBezTo>
                <a:cubicBezTo>
                  <a:pt x="3503764" y="2847708"/>
                  <a:pt x="3504285" y="2848620"/>
                  <a:pt x="3505002" y="2849271"/>
                </a:cubicBezTo>
                <a:cubicBezTo>
                  <a:pt x="3505718" y="2849922"/>
                  <a:pt x="3506857" y="2850655"/>
                  <a:pt x="3508420" y="2851469"/>
                </a:cubicBezTo>
                <a:cubicBezTo>
                  <a:pt x="3509982" y="2852283"/>
                  <a:pt x="3511887" y="2853064"/>
                  <a:pt x="3514133" y="2853813"/>
                </a:cubicBezTo>
                <a:cubicBezTo>
                  <a:pt x="3516380" y="2854561"/>
                  <a:pt x="3518919" y="2855180"/>
                  <a:pt x="3521752" y="2855669"/>
                </a:cubicBezTo>
                <a:cubicBezTo>
                  <a:pt x="3524584" y="2856157"/>
                  <a:pt x="3527563" y="2856401"/>
                  <a:pt x="3530688" y="2856401"/>
                </a:cubicBezTo>
                <a:cubicBezTo>
                  <a:pt x="3535767" y="2856401"/>
                  <a:pt x="3540422" y="2855782"/>
                  <a:pt x="3544655" y="2854545"/>
                </a:cubicBezTo>
                <a:cubicBezTo>
                  <a:pt x="3548887" y="2853308"/>
                  <a:pt x="3552533" y="2851485"/>
                  <a:pt x="3555594" y="2849076"/>
                </a:cubicBezTo>
                <a:cubicBezTo>
                  <a:pt x="3558654" y="2846667"/>
                  <a:pt x="3561014" y="2843704"/>
                  <a:pt x="3562675" y="2840188"/>
                </a:cubicBezTo>
                <a:cubicBezTo>
                  <a:pt x="3564335" y="2836672"/>
                  <a:pt x="3565165" y="2832668"/>
                  <a:pt x="3565165" y="2828175"/>
                </a:cubicBezTo>
                <a:cubicBezTo>
                  <a:pt x="3565165" y="2824398"/>
                  <a:pt x="3564530" y="2821143"/>
                  <a:pt x="3563261" y="2818408"/>
                </a:cubicBezTo>
                <a:cubicBezTo>
                  <a:pt x="3561991" y="2815673"/>
                  <a:pt x="3560314" y="2813329"/>
                  <a:pt x="3558231" y="2811376"/>
                </a:cubicBezTo>
                <a:cubicBezTo>
                  <a:pt x="3556147" y="2809422"/>
                  <a:pt x="3553754" y="2807762"/>
                  <a:pt x="3551052" y="2806395"/>
                </a:cubicBezTo>
                <a:cubicBezTo>
                  <a:pt x="3548350" y="2805027"/>
                  <a:pt x="3545615" y="2803790"/>
                  <a:pt x="3542848" y="2802683"/>
                </a:cubicBezTo>
                <a:cubicBezTo>
                  <a:pt x="3540081" y="2801576"/>
                  <a:pt x="3537362" y="2800502"/>
                  <a:pt x="3534693" y="2799460"/>
                </a:cubicBezTo>
                <a:cubicBezTo>
                  <a:pt x="3532023" y="2798418"/>
                  <a:pt x="3529647" y="2797247"/>
                  <a:pt x="3527563" y="2795944"/>
                </a:cubicBezTo>
                <a:cubicBezTo>
                  <a:pt x="3525479" y="2794642"/>
                  <a:pt x="3523786" y="2793128"/>
                  <a:pt x="3522484" y="2791403"/>
                </a:cubicBezTo>
                <a:cubicBezTo>
                  <a:pt x="3521182" y="2789677"/>
                  <a:pt x="3520531" y="2787545"/>
                  <a:pt x="3520531" y="2785005"/>
                </a:cubicBezTo>
                <a:cubicBezTo>
                  <a:pt x="3520531" y="2783182"/>
                  <a:pt x="3520873" y="2781489"/>
                  <a:pt x="3521556" y="2779927"/>
                </a:cubicBezTo>
                <a:cubicBezTo>
                  <a:pt x="3522240" y="2778364"/>
                  <a:pt x="3523249" y="2777013"/>
                  <a:pt x="3524584" y="2775873"/>
                </a:cubicBezTo>
                <a:cubicBezTo>
                  <a:pt x="3525919" y="2774734"/>
                  <a:pt x="3527628" y="2773855"/>
                  <a:pt x="3529712" y="2773236"/>
                </a:cubicBezTo>
                <a:cubicBezTo>
                  <a:pt x="3531795" y="2772618"/>
                  <a:pt x="3534204" y="2772308"/>
                  <a:pt x="3536939" y="2772308"/>
                </a:cubicBezTo>
                <a:cubicBezTo>
                  <a:pt x="3539999" y="2772308"/>
                  <a:pt x="3542718" y="2772666"/>
                  <a:pt x="3545094" y="2773383"/>
                </a:cubicBezTo>
                <a:cubicBezTo>
                  <a:pt x="3547471" y="2774099"/>
                  <a:pt x="3549538" y="2774864"/>
                  <a:pt x="3551296" y="2775678"/>
                </a:cubicBezTo>
                <a:cubicBezTo>
                  <a:pt x="3553054" y="2776492"/>
                  <a:pt x="3554487" y="2777257"/>
                  <a:pt x="3555594" y="2777973"/>
                </a:cubicBezTo>
                <a:cubicBezTo>
                  <a:pt x="3556701" y="2778689"/>
                  <a:pt x="3557547" y="2779047"/>
                  <a:pt x="3558133" y="2779047"/>
                </a:cubicBezTo>
                <a:cubicBezTo>
                  <a:pt x="3558524" y="2779047"/>
                  <a:pt x="3558882" y="2778934"/>
                  <a:pt x="3559208" y="2778706"/>
                </a:cubicBezTo>
                <a:cubicBezTo>
                  <a:pt x="3559533" y="2778478"/>
                  <a:pt x="3559810" y="2778103"/>
                  <a:pt x="3560038" y="2777583"/>
                </a:cubicBezTo>
                <a:cubicBezTo>
                  <a:pt x="3560265" y="2777062"/>
                  <a:pt x="3560428" y="2776394"/>
                  <a:pt x="3560526" y="2775580"/>
                </a:cubicBezTo>
                <a:cubicBezTo>
                  <a:pt x="3560624" y="2774766"/>
                  <a:pt x="3560673" y="2773806"/>
                  <a:pt x="3560673" y="2772699"/>
                </a:cubicBezTo>
                <a:cubicBezTo>
                  <a:pt x="3560673" y="2771657"/>
                  <a:pt x="3560624" y="2770778"/>
                  <a:pt x="3560526" y="2770062"/>
                </a:cubicBezTo>
                <a:cubicBezTo>
                  <a:pt x="3560428" y="2769346"/>
                  <a:pt x="3560331" y="2768743"/>
                  <a:pt x="3560233" y="2768255"/>
                </a:cubicBezTo>
                <a:cubicBezTo>
                  <a:pt x="3560135" y="2767767"/>
                  <a:pt x="3559973" y="2767327"/>
                  <a:pt x="3559745" y="2766937"/>
                </a:cubicBezTo>
                <a:cubicBezTo>
                  <a:pt x="3559517" y="2766546"/>
                  <a:pt x="3559061" y="2766090"/>
                  <a:pt x="3558377" y="2765569"/>
                </a:cubicBezTo>
                <a:cubicBezTo>
                  <a:pt x="3557693" y="2765048"/>
                  <a:pt x="3556684" y="2764446"/>
                  <a:pt x="3555350" y="2763762"/>
                </a:cubicBezTo>
                <a:cubicBezTo>
                  <a:pt x="3554015" y="2763079"/>
                  <a:pt x="3552403" y="2762444"/>
                  <a:pt x="3550515" y="2761858"/>
                </a:cubicBezTo>
                <a:cubicBezTo>
                  <a:pt x="3548627" y="2761272"/>
                  <a:pt x="3546511" y="2760783"/>
                  <a:pt x="3544167" y="2760393"/>
                </a:cubicBezTo>
                <a:cubicBezTo>
                  <a:pt x="3541822" y="2760002"/>
                  <a:pt x="3539478" y="2759807"/>
                  <a:pt x="3537134" y="2759807"/>
                </a:cubicBezTo>
                <a:close/>
                <a:moveTo>
                  <a:pt x="3331979" y="2759807"/>
                </a:moveTo>
                <a:cubicBezTo>
                  <a:pt x="3328594" y="2759807"/>
                  <a:pt x="3325240" y="2760116"/>
                  <a:pt x="3321920" y="2760735"/>
                </a:cubicBezTo>
                <a:cubicBezTo>
                  <a:pt x="3318599" y="2761353"/>
                  <a:pt x="3315539" y="2762135"/>
                  <a:pt x="3312739" y="2763079"/>
                </a:cubicBezTo>
                <a:cubicBezTo>
                  <a:pt x="3309939" y="2764023"/>
                  <a:pt x="3307465" y="2765065"/>
                  <a:pt x="3305316" y="2766204"/>
                </a:cubicBezTo>
                <a:cubicBezTo>
                  <a:pt x="3303167" y="2767344"/>
                  <a:pt x="3301653" y="2768337"/>
                  <a:pt x="3300774" y="2769183"/>
                </a:cubicBezTo>
                <a:cubicBezTo>
                  <a:pt x="3299895" y="2770029"/>
                  <a:pt x="3299342" y="2770925"/>
                  <a:pt x="3299114" y="2771869"/>
                </a:cubicBezTo>
                <a:cubicBezTo>
                  <a:pt x="3298886" y="2772813"/>
                  <a:pt x="3298772" y="2774099"/>
                  <a:pt x="3298772" y="2775727"/>
                </a:cubicBezTo>
                <a:cubicBezTo>
                  <a:pt x="3298772" y="2776703"/>
                  <a:pt x="3298837" y="2777599"/>
                  <a:pt x="3298967" y="2778413"/>
                </a:cubicBezTo>
                <a:cubicBezTo>
                  <a:pt x="3299098" y="2779227"/>
                  <a:pt x="3299309" y="2779894"/>
                  <a:pt x="3299602" y="2780415"/>
                </a:cubicBezTo>
                <a:cubicBezTo>
                  <a:pt x="3299895" y="2780936"/>
                  <a:pt x="3300237" y="2781326"/>
                  <a:pt x="3300628" y="2781587"/>
                </a:cubicBezTo>
                <a:cubicBezTo>
                  <a:pt x="3301019" y="2781847"/>
                  <a:pt x="3301474" y="2781978"/>
                  <a:pt x="3301995" y="2781978"/>
                </a:cubicBezTo>
                <a:cubicBezTo>
                  <a:pt x="3302777" y="2781978"/>
                  <a:pt x="3303965" y="2781506"/>
                  <a:pt x="3305560" y="2780561"/>
                </a:cubicBezTo>
                <a:cubicBezTo>
                  <a:pt x="3307155" y="2779617"/>
                  <a:pt x="3309141" y="2778576"/>
                  <a:pt x="3311518" y="2777436"/>
                </a:cubicBezTo>
                <a:cubicBezTo>
                  <a:pt x="3313895" y="2776297"/>
                  <a:pt x="3316662" y="2775255"/>
                  <a:pt x="3319820" y="2774311"/>
                </a:cubicBezTo>
                <a:cubicBezTo>
                  <a:pt x="3322978" y="2773366"/>
                  <a:pt x="3326543" y="2772895"/>
                  <a:pt x="3330514" y="2772895"/>
                </a:cubicBezTo>
                <a:cubicBezTo>
                  <a:pt x="3334226" y="2772895"/>
                  <a:pt x="3337351" y="2773334"/>
                  <a:pt x="3339891" y="2774213"/>
                </a:cubicBezTo>
                <a:cubicBezTo>
                  <a:pt x="3342430" y="2775092"/>
                  <a:pt x="3344497" y="2776394"/>
                  <a:pt x="3346093" y="2778120"/>
                </a:cubicBezTo>
                <a:cubicBezTo>
                  <a:pt x="3347688" y="2779845"/>
                  <a:pt x="3348844" y="2782010"/>
                  <a:pt x="3349560" y="2784615"/>
                </a:cubicBezTo>
                <a:cubicBezTo>
                  <a:pt x="3350276" y="2787219"/>
                  <a:pt x="3350634" y="2790214"/>
                  <a:pt x="3350634" y="2793600"/>
                </a:cubicBezTo>
                <a:lnTo>
                  <a:pt x="3350634" y="2800437"/>
                </a:lnTo>
                <a:lnTo>
                  <a:pt x="3338523" y="2800437"/>
                </a:lnTo>
                <a:cubicBezTo>
                  <a:pt x="3331687" y="2800437"/>
                  <a:pt x="3325533" y="2801039"/>
                  <a:pt x="3320064" y="2802244"/>
                </a:cubicBezTo>
                <a:cubicBezTo>
                  <a:pt x="3314595" y="2803448"/>
                  <a:pt x="3309972" y="2805255"/>
                  <a:pt x="3306195" y="2807664"/>
                </a:cubicBezTo>
                <a:cubicBezTo>
                  <a:pt x="3302418" y="2810074"/>
                  <a:pt x="3299521" y="2813101"/>
                  <a:pt x="3297503" y="2816748"/>
                </a:cubicBezTo>
                <a:cubicBezTo>
                  <a:pt x="3295484" y="2820394"/>
                  <a:pt x="3294475" y="2824691"/>
                  <a:pt x="3294475" y="2829640"/>
                </a:cubicBezTo>
                <a:cubicBezTo>
                  <a:pt x="3294475" y="2833872"/>
                  <a:pt x="3295207" y="2837649"/>
                  <a:pt x="3296672" y="2840969"/>
                </a:cubicBezTo>
                <a:cubicBezTo>
                  <a:pt x="3298137" y="2844290"/>
                  <a:pt x="3300188" y="2847090"/>
                  <a:pt x="3302825" y="2849369"/>
                </a:cubicBezTo>
                <a:cubicBezTo>
                  <a:pt x="3305463" y="2851648"/>
                  <a:pt x="3308653" y="2853389"/>
                  <a:pt x="3312397" y="2854594"/>
                </a:cubicBezTo>
                <a:cubicBezTo>
                  <a:pt x="3316141" y="2855799"/>
                  <a:pt x="3320324" y="2856401"/>
                  <a:pt x="3324947" y="2856401"/>
                </a:cubicBezTo>
                <a:cubicBezTo>
                  <a:pt x="3330221" y="2856401"/>
                  <a:pt x="3335219" y="2855262"/>
                  <a:pt x="3339939" y="2852983"/>
                </a:cubicBezTo>
                <a:cubicBezTo>
                  <a:pt x="3344660" y="2850704"/>
                  <a:pt x="3348941" y="2847513"/>
                  <a:pt x="3352783" y="2843411"/>
                </a:cubicBezTo>
                <a:lnTo>
                  <a:pt x="3352783" y="2852201"/>
                </a:lnTo>
                <a:cubicBezTo>
                  <a:pt x="3352783" y="2852983"/>
                  <a:pt x="3353011" y="2853569"/>
                  <a:pt x="3353467" y="2853959"/>
                </a:cubicBezTo>
                <a:cubicBezTo>
                  <a:pt x="3353922" y="2854350"/>
                  <a:pt x="3354655" y="2854643"/>
                  <a:pt x="3355664" y="2854838"/>
                </a:cubicBezTo>
                <a:cubicBezTo>
                  <a:pt x="3356673" y="2855034"/>
                  <a:pt x="3358024" y="2855131"/>
                  <a:pt x="3359717" y="2855131"/>
                </a:cubicBezTo>
                <a:cubicBezTo>
                  <a:pt x="3361475" y="2855131"/>
                  <a:pt x="3362810" y="2855034"/>
                  <a:pt x="3363722" y="2854838"/>
                </a:cubicBezTo>
                <a:cubicBezTo>
                  <a:pt x="3364633" y="2854643"/>
                  <a:pt x="3365350" y="2854350"/>
                  <a:pt x="3365870" y="2853959"/>
                </a:cubicBezTo>
                <a:cubicBezTo>
                  <a:pt x="3366391" y="2853569"/>
                  <a:pt x="3366652" y="2852983"/>
                  <a:pt x="3366652" y="2852201"/>
                </a:cubicBezTo>
                <a:lnTo>
                  <a:pt x="3366652" y="2792916"/>
                </a:lnTo>
                <a:cubicBezTo>
                  <a:pt x="3366652" y="2787447"/>
                  <a:pt x="3366033" y="2782661"/>
                  <a:pt x="3364796" y="2778559"/>
                </a:cubicBezTo>
                <a:cubicBezTo>
                  <a:pt x="3363559" y="2774457"/>
                  <a:pt x="3361573" y="2771022"/>
                  <a:pt x="3358838" y="2768255"/>
                </a:cubicBezTo>
                <a:cubicBezTo>
                  <a:pt x="3356104" y="2765488"/>
                  <a:pt x="3352522" y="2763388"/>
                  <a:pt x="3348095" y="2761956"/>
                </a:cubicBezTo>
                <a:cubicBezTo>
                  <a:pt x="3343667" y="2760523"/>
                  <a:pt x="3338295" y="2759807"/>
                  <a:pt x="3331979" y="2759807"/>
                </a:cubicBezTo>
                <a:close/>
                <a:moveTo>
                  <a:pt x="2589029" y="2759807"/>
                </a:moveTo>
                <a:cubicBezTo>
                  <a:pt x="2585644" y="2759807"/>
                  <a:pt x="2582290" y="2760116"/>
                  <a:pt x="2578970" y="2760735"/>
                </a:cubicBezTo>
                <a:cubicBezTo>
                  <a:pt x="2575649" y="2761353"/>
                  <a:pt x="2572589" y="2762135"/>
                  <a:pt x="2569789" y="2763079"/>
                </a:cubicBezTo>
                <a:cubicBezTo>
                  <a:pt x="2566989" y="2764023"/>
                  <a:pt x="2564515" y="2765065"/>
                  <a:pt x="2562366" y="2766204"/>
                </a:cubicBezTo>
                <a:cubicBezTo>
                  <a:pt x="2560217" y="2767344"/>
                  <a:pt x="2558703" y="2768337"/>
                  <a:pt x="2557824" y="2769183"/>
                </a:cubicBezTo>
                <a:cubicBezTo>
                  <a:pt x="2556945" y="2770029"/>
                  <a:pt x="2556392" y="2770925"/>
                  <a:pt x="2556164" y="2771869"/>
                </a:cubicBezTo>
                <a:cubicBezTo>
                  <a:pt x="2555936" y="2772813"/>
                  <a:pt x="2555822" y="2774099"/>
                  <a:pt x="2555822" y="2775727"/>
                </a:cubicBezTo>
                <a:cubicBezTo>
                  <a:pt x="2555822" y="2776703"/>
                  <a:pt x="2555887" y="2777599"/>
                  <a:pt x="2556017" y="2778413"/>
                </a:cubicBezTo>
                <a:cubicBezTo>
                  <a:pt x="2556148" y="2779227"/>
                  <a:pt x="2556359" y="2779894"/>
                  <a:pt x="2556652" y="2780415"/>
                </a:cubicBezTo>
                <a:cubicBezTo>
                  <a:pt x="2556945" y="2780936"/>
                  <a:pt x="2557287" y="2781326"/>
                  <a:pt x="2557678" y="2781587"/>
                </a:cubicBezTo>
                <a:cubicBezTo>
                  <a:pt x="2558069" y="2781847"/>
                  <a:pt x="2558524" y="2781978"/>
                  <a:pt x="2559045" y="2781978"/>
                </a:cubicBezTo>
                <a:cubicBezTo>
                  <a:pt x="2559827" y="2781978"/>
                  <a:pt x="2561015" y="2781506"/>
                  <a:pt x="2562610" y="2780561"/>
                </a:cubicBezTo>
                <a:cubicBezTo>
                  <a:pt x="2564205" y="2779617"/>
                  <a:pt x="2566191" y="2778576"/>
                  <a:pt x="2568568" y="2777436"/>
                </a:cubicBezTo>
                <a:cubicBezTo>
                  <a:pt x="2570944" y="2776297"/>
                  <a:pt x="2573712" y="2775255"/>
                  <a:pt x="2576870" y="2774311"/>
                </a:cubicBezTo>
                <a:cubicBezTo>
                  <a:pt x="2580028" y="2773366"/>
                  <a:pt x="2583593" y="2772895"/>
                  <a:pt x="2587564" y="2772895"/>
                </a:cubicBezTo>
                <a:cubicBezTo>
                  <a:pt x="2591276" y="2772895"/>
                  <a:pt x="2594401" y="2773334"/>
                  <a:pt x="2596941" y="2774213"/>
                </a:cubicBezTo>
                <a:cubicBezTo>
                  <a:pt x="2599480" y="2775092"/>
                  <a:pt x="2601547" y="2776394"/>
                  <a:pt x="2603143" y="2778120"/>
                </a:cubicBezTo>
                <a:cubicBezTo>
                  <a:pt x="2604738" y="2779845"/>
                  <a:pt x="2605894" y="2782010"/>
                  <a:pt x="2606610" y="2784615"/>
                </a:cubicBezTo>
                <a:cubicBezTo>
                  <a:pt x="2607326" y="2787219"/>
                  <a:pt x="2607684" y="2790214"/>
                  <a:pt x="2607684" y="2793600"/>
                </a:cubicBezTo>
                <a:lnTo>
                  <a:pt x="2607684" y="2800437"/>
                </a:lnTo>
                <a:lnTo>
                  <a:pt x="2595573" y="2800437"/>
                </a:lnTo>
                <a:cubicBezTo>
                  <a:pt x="2588736" y="2800437"/>
                  <a:pt x="2582583" y="2801039"/>
                  <a:pt x="2577114" y="2802244"/>
                </a:cubicBezTo>
                <a:cubicBezTo>
                  <a:pt x="2571644" y="2803448"/>
                  <a:pt x="2567021" y="2805255"/>
                  <a:pt x="2563245" y="2807664"/>
                </a:cubicBezTo>
                <a:cubicBezTo>
                  <a:pt x="2559468" y="2810074"/>
                  <a:pt x="2556571" y="2813101"/>
                  <a:pt x="2554552" y="2816748"/>
                </a:cubicBezTo>
                <a:cubicBezTo>
                  <a:pt x="2552534" y="2820394"/>
                  <a:pt x="2551525" y="2824691"/>
                  <a:pt x="2551525" y="2829640"/>
                </a:cubicBezTo>
                <a:cubicBezTo>
                  <a:pt x="2551525" y="2833872"/>
                  <a:pt x="2552257" y="2837649"/>
                  <a:pt x="2553722" y="2840969"/>
                </a:cubicBezTo>
                <a:cubicBezTo>
                  <a:pt x="2555187" y="2844290"/>
                  <a:pt x="2557238" y="2847090"/>
                  <a:pt x="2559875" y="2849369"/>
                </a:cubicBezTo>
                <a:cubicBezTo>
                  <a:pt x="2562512" y="2851648"/>
                  <a:pt x="2565703" y="2853389"/>
                  <a:pt x="2569447" y="2854594"/>
                </a:cubicBezTo>
                <a:cubicBezTo>
                  <a:pt x="2573191" y="2855799"/>
                  <a:pt x="2577374" y="2856401"/>
                  <a:pt x="2581997" y="2856401"/>
                </a:cubicBezTo>
                <a:cubicBezTo>
                  <a:pt x="2587271" y="2856401"/>
                  <a:pt x="2592269" y="2855262"/>
                  <a:pt x="2596989" y="2852983"/>
                </a:cubicBezTo>
                <a:cubicBezTo>
                  <a:pt x="2601710" y="2850704"/>
                  <a:pt x="2605991" y="2847513"/>
                  <a:pt x="2609833" y="2843411"/>
                </a:cubicBezTo>
                <a:lnTo>
                  <a:pt x="2609833" y="2852201"/>
                </a:lnTo>
                <a:cubicBezTo>
                  <a:pt x="2609833" y="2852983"/>
                  <a:pt x="2610061" y="2853569"/>
                  <a:pt x="2610517" y="2853959"/>
                </a:cubicBezTo>
                <a:cubicBezTo>
                  <a:pt x="2610972" y="2854350"/>
                  <a:pt x="2611705" y="2854643"/>
                  <a:pt x="2612714" y="2854838"/>
                </a:cubicBezTo>
                <a:cubicBezTo>
                  <a:pt x="2613723" y="2855034"/>
                  <a:pt x="2615074" y="2855131"/>
                  <a:pt x="2616767" y="2855131"/>
                </a:cubicBezTo>
                <a:cubicBezTo>
                  <a:pt x="2618525" y="2855131"/>
                  <a:pt x="2619860" y="2855034"/>
                  <a:pt x="2620772" y="2854838"/>
                </a:cubicBezTo>
                <a:cubicBezTo>
                  <a:pt x="2621683" y="2854643"/>
                  <a:pt x="2622399" y="2854350"/>
                  <a:pt x="2622921" y="2853959"/>
                </a:cubicBezTo>
                <a:cubicBezTo>
                  <a:pt x="2623441" y="2853569"/>
                  <a:pt x="2623702" y="2852983"/>
                  <a:pt x="2623702" y="2852201"/>
                </a:cubicBezTo>
                <a:lnTo>
                  <a:pt x="2623702" y="2792916"/>
                </a:lnTo>
                <a:cubicBezTo>
                  <a:pt x="2623702" y="2787447"/>
                  <a:pt x="2623083" y="2782661"/>
                  <a:pt x="2621846" y="2778559"/>
                </a:cubicBezTo>
                <a:cubicBezTo>
                  <a:pt x="2620609" y="2774457"/>
                  <a:pt x="2618623" y="2771022"/>
                  <a:pt x="2615888" y="2768255"/>
                </a:cubicBezTo>
                <a:cubicBezTo>
                  <a:pt x="2613154" y="2765488"/>
                  <a:pt x="2609573" y="2763388"/>
                  <a:pt x="2605145" y="2761956"/>
                </a:cubicBezTo>
                <a:cubicBezTo>
                  <a:pt x="2600717" y="2760523"/>
                  <a:pt x="2595345" y="2759807"/>
                  <a:pt x="2589029" y="2759807"/>
                </a:cubicBezTo>
                <a:close/>
                <a:moveTo>
                  <a:pt x="2441415" y="2759807"/>
                </a:moveTo>
                <a:cubicBezTo>
                  <a:pt x="2434969" y="2759807"/>
                  <a:pt x="2429142" y="2760930"/>
                  <a:pt x="2423933" y="2763176"/>
                </a:cubicBezTo>
                <a:cubicBezTo>
                  <a:pt x="2418724" y="2765423"/>
                  <a:pt x="2414280" y="2768646"/>
                  <a:pt x="2410601" y="2772846"/>
                </a:cubicBezTo>
                <a:cubicBezTo>
                  <a:pt x="2406922" y="2777045"/>
                  <a:pt x="2404106" y="2782157"/>
                  <a:pt x="2402153" y="2788180"/>
                </a:cubicBezTo>
                <a:cubicBezTo>
                  <a:pt x="2400199" y="2794202"/>
                  <a:pt x="2399222" y="2800990"/>
                  <a:pt x="2399222" y="2808543"/>
                </a:cubicBezTo>
                <a:cubicBezTo>
                  <a:pt x="2399222" y="2816487"/>
                  <a:pt x="2400167" y="2823454"/>
                  <a:pt x="2402055" y="2829444"/>
                </a:cubicBezTo>
                <a:cubicBezTo>
                  <a:pt x="2403944" y="2835435"/>
                  <a:pt x="2406743" y="2840416"/>
                  <a:pt x="2410455" y="2844388"/>
                </a:cubicBezTo>
                <a:cubicBezTo>
                  <a:pt x="2414166" y="2848360"/>
                  <a:pt x="2418740" y="2851355"/>
                  <a:pt x="2424177" y="2853373"/>
                </a:cubicBezTo>
                <a:cubicBezTo>
                  <a:pt x="2429614" y="2855392"/>
                  <a:pt x="2435946" y="2856401"/>
                  <a:pt x="2443173" y="2856401"/>
                </a:cubicBezTo>
                <a:cubicBezTo>
                  <a:pt x="2447341" y="2856401"/>
                  <a:pt x="2451264" y="2856092"/>
                  <a:pt x="2454942" y="2855473"/>
                </a:cubicBezTo>
                <a:cubicBezTo>
                  <a:pt x="2458621" y="2854855"/>
                  <a:pt x="2461860" y="2854155"/>
                  <a:pt x="2464661" y="2853373"/>
                </a:cubicBezTo>
                <a:cubicBezTo>
                  <a:pt x="2467460" y="2852592"/>
                  <a:pt x="2469740" y="2851794"/>
                  <a:pt x="2471498" y="2850980"/>
                </a:cubicBezTo>
                <a:cubicBezTo>
                  <a:pt x="2473255" y="2850167"/>
                  <a:pt x="2474314" y="2849581"/>
                  <a:pt x="2474671" y="2849222"/>
                </a:cubicBezTo>
                <a:cubicBezTo>
                  <a:pt x="2475030" y="2848864"/>
                  <a:pt x="2475323" y="2848490"/>
                  <a:pt x="2475550" y="2848099"/>
                </a:cubicBezTo>
                <a:cubicBezTo>
                  <a:pt x="2475778" y="2847708"/>
                  <a:pt x="2475941" y="2847269"/>
                  <a:pt x="2476039" y="2846781"/>
                </a:cubicBezTo>
                <a:cubicBezTo>
                  <a:pt x="2476137" y="2846292"/>
                  <a:pt x="2476218" y="2845739"/>
                  <a:pt x="2476283" y="2845120"/>
                </a:cubicBezTo>
                <a:cubicBezTo>
                  <a:pt x="2476348" y="2844502"/>
                  <a:pt x="2476380" y="2843769"/>
                  <a:pt x="2476380" y="2842923"/>
                </a:cubicBezTo>
                <a:cubicBezTo>
                  <a:pt x="2476380" y="2841751"/>
                  <a:pt x="2476331" y="2840758"/>
                  <a:pt x="2476233" y="2839944"/>
                </a:cubicBezTo>
                <a:cubicBezTo>
                  <a:pt x="2476135" y="2839130"/>
                  <a:pt x="2475988" y="2838495"/>
                  <a:pt x="2475792" y="2838039"/>
                </a:cubicBezTo>
                <a:cubicBezTo>
                  <a:pt x="2475595" y="2837583"/>
                  <a:pt x="2475317" y="2837242"/>
                  <a:pt x="2474958" y="2837014"/>
                </a:cubicBezTo>
                <a:cubicBezTo>
                  <a:pt x="2474598" y="2836786"/>
                  <a:pt x="2474189" y="2836672"/>
                  <a:pt x="2473731" y="2836672"/>
                </a:cubicBezTo>
                <a:cubicBezTo>
                  <a:pt x="2472946" y="2836672"/>
                  <a:pt x="2471785" y="2837014"/>
                  <a:pt x="2470247" y="2837698"/>
                </a:cubicBezTo>
                <a:cubicBezTo>
                  <a:pt x="2468709" y="2838381"/>
                  <a:pt x="2466746" y="2839146"/>
                  <a:pt x="2464358" y="2839993"/>
                </a:cubicBezTo>
                <a:cubicBezTo>
                  <a:pt x="2461970" y="2840839"/>
                  <a:pt x="2459139" y="2841604"/>
                  <a:pt x="2455868" y="2842288"/>
                </a:cubicBezTo>
                <a:cubicBezTo>
                  <a:pt x="2452597" y="2842972"/>
                  <a:pt x="2448867" y="2843313"/>
                  <a:pt x="2444680" y="2843313"/>
                </a:cubicBezTo>
                <a:cubicBezTo>
                  <a:pt x="2439380" y="2843313"/>
                  <a:pt x="2434898" y="2842565"/>
                  <a:pt x="2431234" y="2841067"/>
                </a:cubicBezTo>
                <a:cubicBezTo>
                  <a:pt x="2427570" y="2839569"/>
                  <a:pt x="2424593" y="2837421"/>
                  <a:pt x="2422303" y="2834621"/>
                </a:cubicBezTo>
                <a:cubicBezTo>
                  <a:pt x="2420013" y="2831821"/>
                  <a:pt x="2418377" y="2828468"/>
                  <a:pt x="2417396" y="2824561"/>
                </a:cubicBezTo>
                <a:cubicBezTo>
                  <a:pt x="2416415" y="2820654"/>
                  <a:pt x="2415924" y="2816259"/>
                  <a:pt x="2415924" y="2811376"/>
                </a:cubicBezTo>
                <a:lnTo>
                  <a:pt x="2473812" y="2811376"/>
                </a:lnTo>
                <a:cubicBezTo>
                  <a:pt x="2475448" y="2811376"/>
                  <a:pt x="2476904" y="2810839"/>
                  <a:pt x="2478179" y="2809764"/>
                </a:cubicBezTo>
                <a:cubicBezTo>
                  <a:pt x="2479454" y="2808690"/>
                  <a:pt x="2480092" y="2806883"/>
                  <a:pt x="2480092" y="2804344"/>
                </a:cubicBezTo>
                <a:lnTo>
                  <a:pt x="2480092" y="2801414"/>
                </a:lnTo>
                <a:cubicBezTo>
                  <a:pt x="2480092" y="2795684"/>
                  <a:pt x="2479360" y="2790296"/>
                  <a:pt x="2477894" y="2785249"/>
                </a:cubicBezTo>
                <a:cubicBezTo>
                  <a:pt x="2476430" y="2780203"/>
                  <a:pt x="2474135" y="2775808"/>
                  <a:pt x="2471009" y="2772064"/>
                </a:cubicBezTo>
                <a:cubicBezTo>
                  <a:pt x="2467883" y="2768320"/>
                  <a:pt x="2463895" y="2765341"/>
                  <a:pt x="2459045" y="2763128"/>
                </a:cubicBezTo>
                <a:cubicBezTo>
                  <a:pt x="2454194" y="2760914"/>
                  <a:pt x="2448317" y="2759807"/>
                  <a:pt x="2441415" y="2759807"/>
                </a:cubicBezTo>
                <a:close/>
                <a:moveTo>
                  <a:pt x="2243637" y="2759807"/>
                </a:moveTo>
                <a:cubicBezTo>
                  <a:pt x="2241749" y="2759807"/>
                  <a:pt x="2239877" y="2760051"/>
                  <a:pt x="2238021" y="2760539"/>
                </a:cubicBezTo>
                <a:cubicBezTo>
                  <a:pt x="2236165" y="2761028"/>
                  <a:pt x="2234293" y="2761907"/>
                  <a:pt x="2232405" y="2763176"/>
                </a:cubicBezTo>
                <a:cubicBezTo>
                  <a:pt x="2230517" y="2764446"/>
                  <a:pt x="2228514" y="2766188"/>
                  <a:pt x="2226398" y="2768402"/>
                </a:cubicBezTo>
                <a:cubicBezTo>
                  <a:pt x="2224282" y="2770615"/>
                  <a:pt x="2222019" y="2773481"/>
                  <a:pt x="2219611" y="2776997"/>
                </a:cubicBezTo>
                <a:lnTo>
                  <a:pt x="2219611" y="2764202"/>
                </a:lnTo>
                <a:cubicBezTo>
                  <a:pt x="2219611" y="2763681"/>
                  <a:pt x="2219496" y="2763241"/>
                  <a:pt x="2219268" y="2762883"/>
                </a:cubicBezTo>
                <a:cubicBezTo>
                  <a:pt x="2219041" y="2762525"/>
                  <a:pt x="2218666" y="2762200"/>
                  <a:pt x="2218145" y="2761907"/>
                </a:cubicBezTo>
                <a:cubicBezTo>
                  <a:pt x="2217624" y="2761614"/>
                  <a:pt x="2216892" y="2761418"/>
                  <a:pt x="2215948" y="2761321"/>
                </a:cubicBezTo>
                <a:cubicBezTo>
                  <a:pt x="2215003" y="2761223"/>
                  <a:pt x="2213815" y="2761174"/>
                  <a:pt x="2212383" y="2761174"/>
                </a:cubicBezTo>
                <a:cubicBezTo>
                  <a:pt x="2210885" y="2761174"/>
                  <a:pt x="2209681" y="2761223"/>
                  <a:pt x="2208769" y="2761321"/>
                </a:cubicBezTo>
                <a:cubicBezTo>
                  <a:pt x="2207857" y="2761418"/>
                  <a:pt x="2207109" y="2761614"/>
                  <a:pt x="2206523" y="2761907"/>
                </a:cubicBezTo>
                <a:cubicBezTo>
                  <a:pt x="2205937" y="2762200"/>
                  <a:pt x="2205546" y="2762525"/>
                  <a:pt x="2205351" y="2762883"/>
                </a:cubicBezTo>
                <a:cubicBezTo>
                  <a:pt x="2205156" y="2763241"/>
                  <a:pt x="2205058" y="2763681"/>
                  <a:pt x="2205058" y="2764202"/>
                </a:cubicBezTo>
                <a:lnTo>
                  <a:pt x="2205058" y="2852104"/>
                </a:lnTo>
                <a:cubicBezTo>
                  <a:pt x="2205058" y="2852624"/>
                  <a:pt x="2205172" y="2853064"/>
                  <a:pt x="2205400" y="2853422"/>
                </a:cubicBezTo>
                <a:cubicBezTo>
                  <a:pt x="2205627" y="2853780"/>
                  <a:pt x="2206051" y="2854090"/>
                  <a:pt x="2206669" y="2854350"/>
                </a:cubicBezTo>
                <a:cubicBezTo>
                  <a:pt x="2207288" y="2854610"/>
                  <a:pt x="2208118" y="2854806"/>
                  <a:pt x="2209160" y="2854936"/>
                </a:cubicBezTo>
                <a:cubicBezTo>
                  <a:pt x="2210202" y="2855066"/>
                  <a:pt x="2211504" y="2855131"/>
                  <a:pt x="2213066" y="2855131"/>
                </a:cubicBezTo>
                <a:cubicBezTo>
                  <a:pt x="2214694" y="2855131"/>
                  <a:pt x="2216029" y="2855066"/>
                  <a:pt x="2217071" y="2854936"/>
                </a:cubicBezTo>
                <a:cubicBezTo>
                  <a:pt x="2218113" y="2854806"/>
                  <a:pt x="2218927" y="2854610"/>
                  <a:pt x="2219513" y="2854350"/>
                </a:cubicBezTo>
                <a:cubicBezTo>
                  <a:pt x="2220099" y="2854090"/>
                  <a:pt x="2220522" y="2853780"/>
                  <a:pt x="2220782" y="2853422"/>
                </a:cubicBezTo>
                <a:cubicBezTo>
                  <a:pt x="2221043" y="2853064"/>
                  <a:pt x="2221173" y="2852624"/>
                  <a:pt x="2221173" y="2852104"/>
                </a:cubicBezTo>
                <a:lnTo>
                  <a:pt x="2221173" y="2794284"/>
                </a:lnTo>
                <a:cubicBezTo>
                  <a:pt x="2223452" y="2790703"/>
                  <a:pt x="2225535" y="2787675"/>
                  <a:pt x="2227424" y="2785201"/>
                </a:cubicBezTo>
                <a:cubicBezTo>
                  <a:pt x="2229313" y="2782726"/>
                  <a:pt x="2231119" y="2780740"/>
                  <a:pt x="2232844" y="2779243"/>
                </a:cubicBezTo>
                <a:cubicBezTo>
                  <a:pt x="2234570" y="2777745"/>
                  <a:pt x="2236214" y="2776671"/>
                  <a:pt x="2237777" y="2776020"/>
                </a:cubicBezTo>
                <a:cubicBezTo>
                  <a:pt x="2239339" y="2775369"/>
                  <a:pt x="2240935" y="2775043"/>
                  <a:pt x="2242562" y="2775043"/>
                </a:cubicBezTo>
                <a:cubicBezTo>
                  <a:pt x="2243930" y="2775043"/>
                  <a:pt x="2245200" y="2775173"/>
                  <a:pt x="2246371" y="2775434"/>
                </a:cubicBezTo>
                <a:cubicBezTo>
                  <a:pt x="2247543" y="2775694"/>
                  <a:pt x="2248601" y="2775971"/>
                  <a:pt x="2249546" y="2776264"/>
                </a:cubicBezTo>
                <a:cubicBezTo>
                  <a:pt x="2250490" y="2776557"/>
                  <a:pt x="2251337" y="2776850"/>
                  <a:pt x="2252085" y="2777143"/>
                </a:cubicBezTo>
                <a:cubicBezTo>
                  <a:pt x="2252834" y="2777436"/>
                  <a:pt x="2253469" y="2777583"/>
                  <a:pt x="2253990" y="2777583"/>
                </a:cubicBezTo>
                <a:cubicBezTo>
                  <a:pt x="2254510" y="2777583"/>
                  <a:pt x="2254918" y="2777436"/>
                  <a:pt x="2255210" y="2777143"/>
                </a:cubicBezTo>
                <a:cubicBezTo>
                  <a:pt x="2255503" y="2776850"/>
                  <a:pt x="2255747" y="2776427"/>
                  <a:pt x="2255943" y="2775873"/>
                </a:cubicBezTo>
                <a:cubicBezTo>
                  <a:pt x="2256138" y="2775320"/>
                  <a:pt x="2256269" y="2774555"/>
                  <a:pt x="2256334" y="2773578"/>
                </a:cubicBezTo>
                <a:cubicBezTo>
                  <a:pt x="2256399" y="2772601"/>
                  <a:pt x="2256431" y="2771397"/>
                  <a:pt x="2256431" y="2769964"/>
                </a:cubicBezTo>
                <a:cubicBezTo>
                  <a:pt x="2256431" y="2768467"/>
                  <a:pt x="2256415" y="2767278"/>
                  <a:pt x="2256382" y="2766399"/>
                </a:cubicBezTo>
                <a:cubicBezTo>
                  <a:pt x="2256350" y="2765520"/>
                  <a:pt x="2256285" y="2764853"/>
                  <a:pt x="2256187" y="2764397"/>
                </a:cubicBezTo>
                <a:cubicBezTo>
                  <a:pt x="2256090" y="2763942"/>
                  <a:pt x="2255975" y="2763567"/>
                  <a:pt x="2255846" y="2763274"/>
                </a:cubicBezTo>
                <a:cubicBezTo>
                  <a:pt x="2255715" y="2762981"/>
                  <a:pt x="2255455" y="2762672"/>
                  <a:pt x="2255064" y="2762346"/>
                </a:cubicBezTo>
                <a:cubicBezTo>
                  <a:pt x="2254673" y="2762021"/>
                  <a:pt x="2254006" y="2761695"/>
                  <a:pt x="2253062" y="2761370"/>
                </a:cubicBezTo>
                <a:cubicBezTo>
                  <a:pt x="2252118" y="2761044"/>
                  <a:pt x="2251059" y="2760751"/>
                  <a:pt x="2249888" y="2760490"/>
                </a:cubicBezTo>
                <a:cubicBezTo>
                  <a:pt x="2248715" y="2760230"/>
                  <a:pt x="2247593" y="2760051"/>
                  <a:pt x="2246518" y="2759953"/>
                </a:cubicBezTo>
                <a:cubicBezTo>
                  <a:pt x="2245444" y="2759856"/>
                  <a:pt x="2244483" y="2759807"/>
                  <a:pt x="2243637" y="2759807"/>
                </a:cubicBezTo>
                <a:close/>
                <a:moveTo>
                  <a:pt x="2145699" y="2759807"/>
                </a:moveTo>
                <a:cubicBezTo>
                  <a:pt x="2142769" y="2759807"/>
                  <a:pt x="2139985" y="2760149"/>
                  <a:pt x="2137348" y="2760832"/>
                </a:cubicBezTo>
                <a:cubicBezTo>
                  <a:pt x="2134711" y="2761516"/>
                  <a:pt x="2132139" y="2762525"/>
                  <a:pt x="2129632" y="2763860"/>
                </a:cubicBezTo>
                <a:cubicBezTo>
                  <a:pt x="2127126" y="2765195"/>
                  <a:pt x="2124635" y="2766872"/>
                  <a:pt x="2122161" y="2768890"/>
                </a:cubicBezTo>
                <a:cubicBezTo>
                  <a:pt x="2119686" y="2770908"/>
                  <a:pt x="2117114" y="2773285"/>
                  <a:pt x="2114445" y="2776020"/>
                </a:cubicBezTo>
                <a:lnTo>
                  <a:pt x="2114445" y="2764202"/>
                </a:lnTo>
                <a:cubicBezTo>
                  <a:pt x="2114445" y="2763616"/>
                  <a:pt x="2114331" y="2763144"/>
                  <a:pt x="2114103" y="2762786"/>
                </a:cubicBezTo>
                <a:cubicBezTo>
                  <a:pt x="2113875" y="2762428"/>
                  <a:pt x="2113468" y="2762118"/>
                  <a:pt x="2112882" y="2761858"/>
                </a:cubicBezTo>
                <a:cubicBezTo>
                  <a:pt x="2112296" y="2761597"/>
                  <a:pt x="2111563" y="2761418"/>
                  <a:pt x="2110684" y="2761321"/>
                </a:cubicBezTo>
                <a:cubicBezTo>
                  <a:pt x="2109805" y="2761223"/>
                  <a:pt x="2108682" y="2761174"/>
                  <a:pt x="2107315" y="2761174"/>
                </a:cubicBezTo>
                <a:cubicBezTo>
                  <a:pt x="2106013" y="2761174"/>
                  <a:pt x="2104906" y="2761223"/>
                  <a:pt x="2103994" y="2761321"/>
                </a:cubicBezTo>
                <a:cubicBezTo>
                  <a:pt x="2103083" y="2761418"/>
                  <a:pt x="2102334" y="2761597"/>
                  <a:pt x="2101748" y="2761858"/>
                </a:cubicBezTo>
                <a:cubicBezTo>
                  <a:pt x="2101162" y="2762118"/>
                  <a:pt x="2100772" y="2762428"/>
                  <a:pt x="2100576" y="2762786"/>
                </a:cubicBezTo>
                <a:cubicBezTo>
                  <a:pt x="2100381" y="2763144"/>
                  <a:pt x="2100283" y="2763616"/>
                  <a:pt x="2100283" y="2764202"/>
                </a:cubicBezTo>
                <a:lnTo>
                  <a:pt x="2100283" y="2886971"/>
                </a:lnTo>
                <a:cubicBezTo>
                  <a:pt x="2100283" y="2887492"/>
                  <a:pt x="2100397" y="2887948"/>
                  <a:pt x="2100625" y="2888339"/>
                </a:cubicBezTo>
                <a:cubicBezTo>
                  <a:pt x="2100852" y="2888729"/>
                  <a:pt x="2101276" y="2889055"/>
                  <a:pt x="2101894" y="2889315"/>
                </a:cubicBezTo>
                <a:cubicBezTo>
                  <a:pt x="2102513" y="2889576"/>
                  <a:pt x="2103343" y="2889771"/>
                  <a:pt x="2104385" y="2889901"/>
                </a:cubicBezTo>
                <a:cubicBezTo>
                  <a:pt x="2105426" y="2890032"/>
                  <a:pt x="2106729" y="2890097"/>
                  <a:pt x="2108291" y="2890097"/>
                </a:cubicBezTo>
                <a:cubicBezTo>
                  <a:pt x="2109919" y="2890097"/>
                  <a:pt x="2111254" y="2890032"/>
                  <a:pt x="2112296" y="2889901"/>
                </a:cubicBezTo>
                <a:cubicBezTo>
                  <a:pt x="2113338" y="2889771"/>
                  <a:pt x="2114152" y="2889576"/>
                  <a:pt x="2114737" y="2889315"/>
                </a:cubicBezTo>
                <a:cubicBezTo>
                  <a:pt x="2115324" y="2889055"/>
                  <a:pt x="2115747" y="2888729"/>
                  <a:pt x="2116007" y="2888339"/>
                </a:cubicBezTo>
                <a:cubicBezTo>
                  <a:pt x="2116268" y="2887948"/>
                  <a:pt x="2116398" y="2887492"/>
                  <a:pt x="2116398" y="2886971"/>
                </a:cubicBezTo>
                <a:lnTo>
                  <a:pt x="2116398" y="2843020"/>
                </a:lnTo>
                <a:cubicBezTo>
                  <a:pt x="2118742" y="2845299"/>
                  <a:pt x="2120956" y="2847285"/>
                  <a:pt x="2123040" y="2848978"/>
                </a:cubicBezTo>
                <a:cubicBezTo>
                  <a:pt x="2125124" y="2850671"/>
                  <a:pt x="2127223" y="2852071"/>
                  <a:pt x="2129339" y="2853178"/>
                </a:cubicBezTo>
                <a:cubicBezTo>
                  <a:pt x="2131455" y="2854285"/>
                  <a:pt x="2133620" y="2855099"/>
                  <a:pt x="2135834" y="2855620"/>
                </a:cubicBezTo>
                <a:cubicBezTo>
                  <a:pt x="2138048" y="2856140"/>
                  <a:pt x="2140458" y="2856401"/>
                  <a:pt x="2143061" y="2856401"/>
                </a:cubicBezTo>
                <a:cubicBezTo>
                  <a:pt x="2149182" y="2856401"/>
                  <a:pt x="2154619" y="2855245"/>
                  <a:pt x="2159372" y="2852934"/>
                </a:cubicBezTo>
                <a:cubicBezTo>
                  <a:pt x="2164125" y="2850622"/>
                  <a:pt x="2168114" y="2847334"/>
                  <a:pt x="2171336" y="2843069"/>
                </a:cubicBezTo>
                <a:cubicBezTo>
                  <a:pt x="2174560" y="2838804"/>
                  <a:pt x="2177002" y="2833612"/>
                  <a:pt x="2178662" y="2827491"/>
                </a:cubicBezTo>
                <a:cubicBezTo>
                  <a:pt x="2180322" y="2821370"/>
                  <a:pt x="2181152" y="2814469"/>
                  <a:pt x="2181152" y="2806785"/>
                </a:cubicBezTo>
                <a:cubicBezTo>
                  <a:pt x="2181152" y="2800404"/>
                  <a:pt x="2180501" y="2794365"/>
                  <a:pt x="2179199" y="2788668"/>
                </a:cubicBezTo>
                <a:cubicBezTo>
                  <a:pt x="2177896" y="2782971"/>
                  <a:pt x="2175829" y="2777973"/>
                  <a:pt x="2172997" y="2773676"/>
                </a:cubicBezTo>
                <a:cubicBezTo>
                  <a:pt x="2170165" y="2769378"/>
                  <a:pt x="2166502" y="2765992"/>
                  <a:pt x="2162009" y="2763518"/>
                </a:cubicBezTo>
                <a:cubicBezTo>
                  <a:pt x="2157516" y="2761044"/>
                  <a:pt x="2152080" y="2759807"/>
                  <a:pt x="2145699" y="2759807"/>
                </a:cubicBezTo>
                <a:close/>
                <a:moveTo>
                  <a:pt x="1938929" y="2744822"/>
                </a:moveTo>
                <a:cubicBezTo>
                  <a:pt x="1932753" y="2744822"/>
                  <a:pt x="1926819" y="2746310"/>
                  <a:pt x="1921126" y="2749287"/>
                </a:cubicBezTo>
                <a:cubicBezTo>
                  <a:pt x="1915433" y="2752263"/>
                  <a:pt x="1909834" y="2756728"/>
                  <a:pt x="1904327" y="2762681"/>
                </a:cubicBezTo>
                <a:lnTo>
                  <a:pt x="1904327" y="2751184"/>
                </a:lnTo>
                <a:cubicBezTo>
                  <a:pt x="1904327" y="2750440"/>
                  <a:pt x="1904141" y="2749789"/>
                  <a:pt x="1903769" y="2749231"/>
                </a:cubicBezTo>
                <a:cubicBezTo>
                  <a:pt x="1903397" y="2748673"/>
                  <a:pt x="1902784" y="2748208"/>
                  <a:pt x="1901928" y="2747835"/>
                </a:cubicBezTo>
                <a:cubicBezTo>
                  <a:pt x="1901072" y="2747464"/>
                  <a:pt x="1899863" y="2747184"/>
                  <a:pt x="1898300" y="2746998"/>
                </a:cubicBezTo>
                <a:cubicBezTo>
                  <a:pt x="1896737" y="2746812"/>
                  <a:pt x="1894765" y="2746719"/>
                  <a:pt x="1892384" y="2746719"/>
                </a:cubicBezTo>
                <a:cubicBezTo>
                  <a:pt x="1890077" y="2746719"/>
                  <a:pt x="1888161" y="2746812"/>
                  <a:pt x="1886636" y="2746998"/>
                </a:cubicBezTo>
                <a:cubicBezTo>
                  <a:pt x="1885110" y="2747184"/>
                  <a:pt x="1883864" y="2747464"/>
                  <a:pt x="1882896" y="2747835"/>
                </a:cubicBezTo>
                <a:cubicBezTo>
                  <a:pt x="1881929" y="2748208"/>
                  <a:pt x="1881259" y="2748673"/>
                  <a:pt x="1880887" y="2749231"/>
                </a:cubicBezTo>
                <a:cubicBezTo>
                  <a:pt x="1880515" y="2749789"/>
                  <a:pt x="1880329" y="2750440"/>
                  <a:pt x="1880329" y="2751184"/>
                </a:cubicBezTo>
                <a:lnTo>
                  <a:pt x="1880329" y="2850750"/>
                </a:lnTo>
                <a:cubicBezTo>
                  <a:pt x="1880329" y="2851494"/>
                  <a:pt x="1880552" y="2852145"/>
                  <a:pt x="1880998" y="2852703"/>
                </a:cubicBezTo>
                <a:cubicBezTo>
                  <a:pt x="1881445" y="2853262"/>
                  <a:pt x="1882208" y="2853727"/>
                  <a:pt x="1883287" y="2854099"/>
                </a:cubicBezTo>
                <a:cubicBezTo>
                  <a:pt x="1884365" y="2854471"/>
                  <a:pt x="1885799" y="2854750"/>
                  <a:pt x="1887584" y="2854936"/>
                </a:cubicBezTo>
                <a:cubicBezTo>
                  <a:pt x="1889370" y="2855122"/>
                  <a:pt x="1891640" y="2855215"/>
                  <a:pt x="1894393" y="2855215"/>
                </a:cubicBezTo>
                <a:cubicBezTo>
                  <a:pt x="1897146" y="2855215"/>
                  <a:pt x="1899416" y="2855122"/>
                  <a:pt x="1901202" y="2854936"/>
                </a:cubicBezTo>
                <a:cubicBezTo>
                  <a:pt x="1902988" y="2854750"/>
                  <a:pt x="1904420" y="2854471"/>
                  <a:pt x="1905499" y="2854099"/>
                </a:cubicBezTo>
                <a:cubicBezTo>
                  <a:pt x="1906578" y="2853727"/>
                  <a:pt x="1907341" y="2853262"/>
                  <a:pt x="1907787" y="2852703"/>
                </a:cubicBezTo>
                <a:cubicBezTo>
                  <a:pt x="1908234" y="2852145"/>
                  <a:pt x="1908458" y="2851494"/>
                  <a:pt x="1908458" y="2850750"/>
                </a:cubicBezTo>
                <a:lnTo>
                  <a:pt x="1908458" y="2784559"/>
                </a:lnTo>
                <a:cubicBezTo>
                  <a:pt x="1912401" y="2779573"/>
                  <a:pt x="1916196" y="2775778"/>
                  <a:pt x="1919842" y="2773173"/>
                </a:cubicBezTo>
                <a:cubicBezTo>
                  <a:pt x="1923489" y="2770569"/>
                  <a:pt x="1927098" y="2769267"/>
                  <a:pt x="1930670" y="2769267"/>
                </a:cubicBezTo>
                <a:cubicBezTo>
                  <a:pt x="1933498" y="2769267"/>
                  <a:pt x="1935972" y="2769806"/>
                  <a:pt x="1938092" y="2770885"/>
                </a:cubicBezTo>
                <a:cubicBezTo>
                  <a:pt x="1940213" y="2771964"/>
                  <a:pt x="1941944" y="2773490"/>
                  <a:pt x="1943283" y="2775462"/>
                </a:cubicBezTo>
                <a:cubicBezTo>
                  <a:pt x="1944622" y="2777434"/>
                  <a:pt x="1945646" y="2779796"/>
                  <a:pt x="1946352" y="2782550"/>
                </a:cubicBezTo>
                <a:cubicBezTo>
                  <a:pt x="1947059" y="2785303"/>
                  <a:pt x="1947413" y="2789098"/>
                  <a:pt x="1947413" y="2793935"/>
                </a:cubicBezTo>
                <a:lnTo>
                  <a:pt x="1947413" y="2850750"/>
                </a:lnTo>
                <a:cubicBezTo>
                  <a:pt x="1947413" y="2851494"/>
                  <a:pt x="1947636" y="2852145"/>
                  <a:pt x="1948083" y="2852703"/>
                </a:cubicBezTo>
                <a:cubicBezTo>
                  <a:pt x="1948529" y="2853262"/>
                  <a:pt x="1949273" y="2853727"/>
                  <a:pt x="1950315" y="2854099"/>
                </a:cubicBezTo>
                <a:cubicBezTo>
                  <a:pt x="1951357" y="2854471"/>
                  <a:pt x="1952789" y="2854750"/>
                  <a:pt x="1954613" y="2854936"/>
                </a:cubicBezTo>
                <a:cubicBezTo>
                  <a:pt x="1956436" y="2855122"/>
                  <a:pt x="1958724" y="2855215"/>
                  <a:pt x="1961477" y="2855215"/>
                </a:cubicBezTo>
                <a:cubicBezTo>
                  <a:pt x="1964156" y="2855215"/>
                  <a:pt x="1966407" y="2855122"/>
                  <a:pt x="1968231" y="2854936"/>
                </a:cubicBezTo>
                <a:cubicBezTo>
                  <a:pt x="1970053" y="2854750"/>
                  <a:pt x="1971486" y="2854471"/>
                  <a:pt x="1972528" y="2854099"/>
                </a:cubicBezTo>
                <a:cubicBezTo>
                  <a:pt x="1973569" y="2853727"/>
                  <a:pt x="1974314" y="2853262"/>
                  <a:pt x="1974760" y="2852703"/>
                </a:cubicBezTo>
                <a:cubicBezTo>
                  <a:pt x="1975207" y="2852145"/>
                  <a:pt x="1975430" y="2851494"/>
                  <a:pt x="1975430" y="2850750"/>
                </a:cubicBezTo>
                <a:lnTo>
                  <a:pt x="1975430" y="2789247"/>
                </a:lnTo>
                <a:cubicBezTo>
                  <a:pt x="1975430" y="2782029"/>
                  <a:pt x="1974797" y="2775852"/>
                  <a:pt x="1973533" y="2770718"/>
                </a:cubicBezTo>
                <a:cubicBezTo>
                  <a:pt x="1972267" y="2765583"/>
                  <a:pt x="1970202" y="2761100"/>
                  <a:pt x="1967337" y="2757268"/>
                </a:cubicBezTo>
                <a:cubicBezTo>
                  <a:pt x="1964473" y="2753435"/>
                  <a:pt x="1960714" y="2750403"/>
                  <a:pt x="1956064" y="2748170"/>
                </a:cubicBezTo>
                <a:cubicBezTo>
                  <a:pt x="1951412" y="2745938"/>
                  <a:pt x="1945702" y="2744822"/>
                  <a:pt x="1938929" y="2744822"/>
                </a:cubicBezTo>
                <a:close/>
                <a:moveTo>
                  <a:pt x="1811012" y="2744822"/>
                </a:moveTo>
                <a:cubicBezTo>
                  <a:pt x="1803124" y="2744822"/>
                  <a:pt x="1796036" y="2746124"/>
                  <a:pt x="1789748" y="2748728"/>
                </a:cubicBezTo>
                <a:cubicBezTo>
                  <a:pt x="1783461" y="2751333"/>
                  <a:pt x="1778121" y="2755109"/>
                  <a:pt x="1773730" y="2760058"/>
                </a:cubicBezTo>
                <a:cubicBezTo>
                  <a:pt x="1769340" y="2765006"/>
                  <a:pt x="1765991" y="2771034"/>
                  <a:pt x="1763684" y="2778141"/>
                </a:cubicBezTo>
                <a:cubicBezTo>
                  <a:pt x="1761378" y="2785247"/>
                  <a:pt x="1760224" y="2793228"/>
                  <a:pt x="1760224" y="2802083"/>
                </a:cubicBezTo>
                <a:cubicBezTo>
                  <a:pt x="1760224" y="2811385"/>
                  <a:pt x="1761322" y="2819496"/>
                  <a:pt x="1763517" y="2826417"/>
                </a:cubicBezTo>
                <a:cubicBezTo>
                  <a:pt x="1765713" y="2833337"/>
                  <a:pt x="1769042" y="2839067"/>
                  <a:pt x="1773507" y="2843606"/>
                </a:cubicBezTo>
                <a:cubicBezTo>
                  <a:pt x="1777972" y="2848146"/>
                  <a:pt x="1783534" y="2851531"/>
                  <a:pt x="1790195" y="2853764"/>
                </a:cubicBezTo>
                <a:cubicBezTo>
                  <a:pt x="1796854" y="2855996"/>
                  <a:pt x="1804612" y="2857113"/>
                  <a:pt x="1813468" y="2857113"/>
                </a:cubicBezTo>
                <a:cubicBezTo>
                  <a:pt x="1818379" y="2857113"/>
                  <a:pt x="1822993" y="2856796"/>
                  <a:pt x="1827309" y="2856164"/>
                </a:cubicBezTo>
                <a:cubicBezTo>
                  <a:pt x="1831625" y="2855531"/>
                  <a:pt x="1835457" y="2854787"/>
                  <a:pt x="1838806" y="2853931"/>
                </a:cubicBezTo>
                <a:cubicBezTo>
                  <a:pt x="1842155" y="2853076"/>
                  <a:pt x="1844907" y="2852201"/>
                  <a:pt x="1847066" y="2851308"/>
                </a:cubicBezTo>
                <a:cubicBezTo>
                  <a:pt x="1849224" y="2850415"/>
                  <a:pt x="1850544" y="2849708"/>
                  <a:pt x="1851028" y="2849187"/>
                </a:cubicBezTo>
                <a:cubicBezTo>
                  <a:pt x="1851512" y="2848667"/>
                  <a:pt x="1851903" y="2848127"/>
                  <a:pt x="1852200" y="2847569"/>
                </a:cubicBezTo>
                <a:cubicBezTo>
                  <a:pt x="1852498" y="2847011"/>
                  <a:pt x="1852721" y="2846322"/>
                  <a:pt x="1852870" y="2845504"/>
                </a:cubicBezTo>
                <a:cubicBezTo>
                  <a:pt x="1853019" y="2844685"/>
                  <a:pt x="1853131" y="2843699"/>
                  <a:pt x="1853205" y="2842546"/>
                </a:cubicBezTo>
                <a:cubicBezTo>
                  <a:pt x="1853279" y="2841393"/>
                  <a:pt x="1853316" y="2839997"/>
                  <a:pt x="1853316" y="2838360"/>
                </a:cubicBezTo>
                <a:cubicBezTo>
                  <a:pt x="1853316" y="2836500"/>
                  <a:pt x="1853260" y="2834956"/>
                  <a:pt x="1853149" y="2833728"/>
                </a:cubicBezTo>
                <a:cubicBezTo>
                  <a:pt x="1853037" y="2832500"/>
                  <a:pt x="1852833" y="2831551"/>
                  <a:pt x="1852535" y="2830882"/>
                </a:cubicBezTo>
                <a:cubicBezTo>
                  <a:pt x="1852237" y="2830212"/>
                  <a:pt x="1851865" y="2829747"/>
                  <a:pt x="1851419" y="2829486"/>
                </a:cubicBezTo>
                <a:cubicBezTo>
                  <a:pt x="1850972" y="2829226"/>
                  <a:pt x="1850414" y="2829096"/>
                  <a:pt x="1849744" y="2829096"/>
                </a:cubicBezTo>
                <a:cubicBezTo>
                  <a:pt x="1848629" y="2829096"/>
                  <a:pt x="1847177" y="2829449"/>
                  <a:pt x="1845391" y="2830156"/>
                </a:cubicBezTo>
                <a:cubicBezTo>
                  <a:pt x="1843606" y="2830863"/>
                  <a:pt x="1841354" y="2831644"/>
                  <a:pt x="1838638" y="2832500"/>
                </a:cubicBezTo>
                <a:cubicBezTo>
                  <a:pt x="1835922" y="2833356"/>
                  <a:pt x="1832704" y="2834137"/>
                  <a:pt x="1828983" y="2834844"/>
                </a:cubicBezTo>
                <a:cubicBezTo>
                  <a:pt x="1825262" y="2835551"/>
                  <a:pt x="1820947" y="2835904"/>
                  <a:pt x="1816035" y="2835904"/>
                </a:cubicBezTo>
                <a:cubicBezTo>
                  <a:pt x="1811198" y="2835904"/>
                  <a:pt x="1807050" y="2835272"/>
                  <a:pt x="1803590" y="2834007"/>
                </a:cubicBezTo>
                <a:cubicBezTo>
                  <a:pt x="1800129" y="2832742"/>
                  <a:pt x="1797301" y="2830900"/>
                  <a:pt x="1795106" y="2828482"/>
                </a:cubicBezTo>
                <a:cubicBezTo>
                  <a:pt x="1792911" y="2826063"/>
                  <a:pt x="1791311" y="2823124"/>
                  <a:pt x="1790306" y="2819664"/>
                </a:cubicBezTo>
                <a:cubicBezTo>
                  <a:pt x="1789302" y="2816203"/>
                  <a:pt x="1788799" y="2812353"/>
                  <a:pt x="1788799" y="2808111"/>
                </a:cubicBezTo>
                <a:lnTo>
                  <a:pt x="1849409" y="2808111"/>
                </a:lnTo>
                <a:cubicBezTo>
                  <a:pt x="1852088" y="2808111"/>
                  <a:pt x="1854191" y="2807292"/>
                  <a:pt x="1855716" y="2805655"/>
                </a:cubicBezTo>
                <a:cubicBezTo>
                  <a:pt x="1857242" y="2804018"/>
                  <a:pt x="1858004" y="2801488"/>
                  <a:pt x="1858004" y="2798065"/>
                </a:cubicBezTo>
                <a:lnTo>
                  <a:pt x="1858004" y="2793600"/>
                </a:lnTo>
                <a:cubicBezTo>
                  <a:pt x="1858004" y="2786605"/>
                  <a:pt x="1857111" y="2780131"/>
                  <a:pt x="1855325" y="2774178"/>
                </a:cubicBezTo>
                <a:cubicBezTo>
                  <a:pt x="1853540" y="2768225"/>
                  <a:pt x="1850749" y="2763072"/>
                  <a:pt x="1846954" y="2758719"/>
                </a:cubicBezTo>
                <a:cubicBezTo>
                  <a:pt x="1843159" y="2754365"/>
                  <a:pt x="1838303" y="2750961"/>
                  <a:pt x="1832388" y="2748505"/>
                </a:cubicBezTo>
                <a:cubicBezTo>
                  <a:pt x="1826472" y="2746050"/>
                  <a:pt x="1819347" y="2744822"/>
                  <a:pt x="1811012" y="2744822"/>
                </a:cubicBezTo>
                <a:close/>
                <a:moveTo>
                  <a:pt x="1701921" y="2744822"/>
                </a:moveTo>
                <a:cubicBezTo>
                  <a:pt x="1698423" y="2744822"/>
                  <a:pt x="1695131" y="2745194"/>
                  <a:pt x="1692042" y="2745938"/>
                </a:cubicBezTo>
                <a:cubicBezTo>
                  <a:pt x="1688955" y="2746682"/>
                  <a:pt x="1685959" y="2747817"/>
                  <a:pt x="1683057" y="2749342"/>
                </a:cubicBezTo>
                <a:cubicBezTo>
                  <a:pt x="1680155" y="2750868"/>
                  <a:pt x="1677308" y="2752765"/>
                  <a:pt x="1674518" y="2755035"/>
                </a:cubicBezTo>
                <a:cubicBezTo>
                  <a:pt x="1671727" y="2757305"/>
                  <a:pt x="1668881" y="2759928"/>
                  <a:pt x="1665979" y="2762904"/>
                </a:cubicBezTo>
                <a:lnTo>
                  <a:pt x="1665979" y="2751184"/>
                </a:lnTo>
                <a:cubicBezTo>
                  <a:pt x="1665979" y="2750440"/>
                  <a:pt x="1665793" y="2749789"/>
                  <a:pt x="1665421" y="2749231"/>
                </a:cubicBezTo>
                <a:cubicBezTo>
                  <a:pt x="1665049" y="2748673"/>
                  <a:pt x="1664398" y="2748208"/>
                  <a:pt x="1663467" y="2747835"/>
                </a:cubicBezTo>
                <a:cubicBezTo>
                  <a:pt x="1662537" y="2747464"/>
                  <a:pt x="1661309" y="2747184"/>
                  <a:pt x="1659784" y="2746998"/>
                </a:cubicBezTo>
                <a:cubicBezTo>
                  <a:pt x="1658258" y="2746812"/>
                  <a:pt x="1656380" y="2746719"/>
                  <a:pt x="1654147" y="2746719"/>
                </a:cubicBezTo>
                <a:cubicBezTo>
                  <a:pt x="1651840" y="2746719"/>
                  <a:pt x="1649924" y="2746812"/>
                  <a:pt x="1648399" y="2746998"/>
                </a:cubicBezTo>
                <a:cubicBezTo>
                  <a:pt x="1646873" y="2747184"/>
                  <a:pt x="1645646" y="2747464"/>
                  <a:pt x="1644716" y="2747835"/>
                </a:cubicBezTo>
                <a:cubicBezTo>
                  <a:pt x="1643785" y="2748208"/>
                  <a:pt x="1643134" y="2748673"/>
                  <a:pt x="1642762" y="2749231"/>
                </a:cubicBezTo>
                <a:cubicBezTo>
                  <a:pt x="1642390" y="2749789"/>
                  <a:pt x="1642204" y="2750440"/>
                  <a:pt x="1642204" y="2751184"/>
                </a:cubicBezTo>
                <a:lnTo>
                  <a:pt x="1642204" y="2883120"/>
                </a:lnTo>
                <a:lnTo>
                  <a:pt x="1418590" y="2883120"/>
                </a:lnTo>
                <a:lnTo>
                  <a:pt x="1418590" y="2902170"/>
                </a:lnTo>
                <a:lnTo>
                  <a:pt x="1990089" y="2902170"/>
                </a:lnTo>
                <a:lnTo>
                  <a:pt x="1990089" y="2883120"/>
                </a:lnTo>
                <a:lnTo>
                  <a:pt x="1670332" y="2883120"/>
                </a:lnTo>
                <a:lnTo>
                  <a:pt x="1670332" y="2843383"/>
                </a:lnTo>
                <a:cubicBezTo>
                  <a:pt x="1672713" y="2845690"/>
                  <a:pt x="1675020" y="2847699"/>
                  <a:pt x="1677253" y="2849411"/>
                </a:cubicBezTo>
                <a:cubicBezTo>
                  <a:pt x="1679485" y="2851122"/>
                  <a:pt x="1681736" y="2852555"/>
                  <a:pt x="1684006" y="2853708"/>
                </a:cubicBezTo>
                <a:cubicBezTo>
                  <a:pt x="1686276" y="2854862"/>
                  <a:pt x="1688619" y="2855717"/>
                  <a:pt x="1691038" y="2856275"/>
                </a:cubicBezTo>
                <a:cubicBezTo>
                  <a:pt x="1693456" y="2856833"/>
                  <a:pt x="1696116" y="2857113"/>
                  <a:pt x="1699019" y="2857113"/>
                </a:cubicBezTo>
                <a:cubicBezTo>
                  <a:pt x="1706014" y="2857113"/>
                  <a:pt x="1712227" y="2855773"/>
                  <a:pt x="1717659" y="2853094"/>
                </a:cubicBezTo>
                <a:cubicBezTo>
                  <a:pt x="1723092" y="2850415"/>
                  <a:pt x="1727631" y="2846583"/>
                  <a:pt x="1731277" y="2841597"/>
                </a:cubicBezTo>
                <a:cubicBezTo>
                  <a:pt x="1734923" y="2836611"/>
                  <a:pt x="1737695" y="2830565"/>
                  <a:pt x="1739593" y="2823459"/>
                </a:cubicBezTo>
                <a:cubicBezTo>
                  <a:pt x="1741491" y="2816352"/>
                  <a:pt x="1742440" y="2808371"/>
                  <a:pt x="1742440" y="2799516"/>
                </a:cubicBezTo>
                <a:cubicBezTo>
                  <a:pt x="1742440" y="2792000"/>
                  <a:pt x="1741695" y="2784931"/>
                  <a:pt x="1740207" y="2778308"/>
                </a:cubicBezTo>
                <a:cubicBezTo>
                  <a:pt x="1738718" y="2771685"/>
                  <a:pt x="1736356" y="2765881"/>
                  <a:pt x="1733119" y="2760895"/>
                </a:cubicBezTo>
                <a:cubicBezTo>
                  <a:pt x="1729882" y="2755910"/>
                  <a:pt x="1725697" y="2751984"/>
                  <a:pt x="1720561" y="2749119"/>
                </a:cubicBezTo>
                <a:cubicBezTo>
                  <a:pt x="1715427" y="2746254"/>
                  <a:pt x="1709213" y="2744822"/>
                  <a:pt x="1701921" y="2744822"/>
                </a:cubicBezTo>
                <a:close/>
                <a:moveTo>
                  <a:pt x="8065225" y="2737636"/>
                </a:moveTo>
                <a:cubicBezTo>
                  <a:pt x="8063662" y="2737636"/>
                  <a:pt x="8062360" y="2737701"/>
                  <a:pt x="8061318" y="2737831"/>
                </a:cubicBezTo>
                <a:cubicBezTo>
                  <a:pt x="8060276" y="2737962"/>
                  <a:pt x="8059446" y="2738173"/>
                  <a:pt x="8058828" y="2738466"/>
                </a:cubicBezTo>
                <a:cubicBezTo>
                  <a:pt x="8058209" y="2738759"/>
                  <a:pt x="8057786" y="2739101"/>
                  <a:pt x="8057558" y="2739492"/>
                </a:cubicBezTo>
                <a:cubicBezTo>
                  <a:pt x="8057330" y="2739882"/>
                  <a:pt x="8057216" y="2740306"/>
                  <a:pt x="8057216" y="2740761"/>
                </a:cubicBezTo>
                <a:lnTo>
                  <a:pt x="8057216" y="2761663"/>
                </a:lnTo>
                <a:lnTo>
                  <a:pt x="8045008" y="2761663"/>
                </a:lnTo>
                <a:cubicBezTo>
                  <a:pt x="8044486" y="2761663"/>
                  <a:pt x="8044014" y="2761777"/>
                  <a:pt x="8043592" y="2762004"/>
                </a:cubicBezTo>
                <a:cubicBezTo>
                  <a:pt x="8043168" y="2762232"/>
                  <a:pt x="8042826" y="2762623"/>
                  <a:pt x="8042566" y="2763176"/>
                </a:cubicBezTo>
                <a:cubicBezTo>
                  <a:pt x="8042306" y="2763730"/>
                  <a:pt x="8042094" y="2764430"/>
                  <a:pt x="8041931" y="2765276"/>
                </a:cubicBezTo>
                <a:cubicBezTo>
                  <a:pt x="8041768" y="2766123"/>
                  <a:pt x="8041687" y="2767165"/>
                  <a:pt x="8041687" y="2768402"/>
                </a:cubicBezTo>
                <a:cubicBezTo>
                  <a:pt x="8041687" y="2770746"/>
                  <a:pt x="8041980" y="2772439"/>
                  <a:pt x="8042566" y="2773481"/>
                </a:cubicBezTo>
                <a:cubicBezTo>
                  <a:pt x="8043152" y="2774522"/>
                  <a:pt x="8043933" y="2775043"/>
                  <a:pt x="8044910" y="2775043"/>
                </a:cubicBezTo>
                <a:lnTo>
                  <a:pt x="8057216" y="2775043"/>
                </a:lnTo>
                <a:lnTo>
                  <a:pt x="8057216" y="2826417"/>
                </a:lnTo>
                <a:cubicBezTo>
                  <a:pt x="8057216" y="2831496"/>
                  <a:pt x="8057688" y="2835907"/>
                  <a:pt x="8058632" y="2839651"/>
                </a:cubicBezTo>
                <a:cubicBezTo>
                  <a:pt x="8059576" y="2843395"/>
                  <a:pt x="8061090" y="2846488"/>
                  <a:pt x="8063174" y="2848929"/>
                </a:cubicBezTo>
                <a:cubicBezTo>
                  <a:pt x="8065258" y="2851371"/>
                  <a:pt x="8067927" y="2853194"/>
                  <a:pt x="8071182" y="2854399"/>
                </a:cubicBezTo>
                <a:cubicBezTo>
                  <a:pt x="8074438" y="2855603"/>
                  <a:pt x="8078345" y="2856206"/>
                  <a:pt x="8082903" y="2856206"/>
                </a:cubicBezTo>
                <a:cubicBezTo>
                  <a:pt x="8084400" y="2856206"/>
                  <a:pt x="8085898" y="2856108"/>
                  <a:pt x="8087396" y="2855913"/>
                </a:cubicBezTo>
                <a:cubicBezTo>
                  <a:pt x="8088893" y="2855717"/>
                  <a:pt x="8090310" y="2855473"/>
                  <a:pt x="8091644" y="2855180"/>
                </a:cubicBezTo>
                <a:cubicBezTo>
                  <a:pt x="8092979" y="2854887"/>
                  <a:pt x="8094168" y="2854513"/>
                  <a:pt x="8095209" y="2854057"/>
                </a:cubicBezTo>
                <a:cubicBezTo>
                  <a:pt x="8096251" y="2853601"/>
                  <a:pt x="8097032" y="2853113"/>
                  <a:pt x="8097553" y="2852592"/>
                </a:cubicBezTo>
                <a:cubicBezTo>
                  <a:pt x="8098074" y="2852071"/>
                  <a:pt x="8098465" y="2851257"/>
                  <a:pt x="8098725" y="2850150"/>
                </a:cubicBezTo>
                <a:cubicBezTo>
                  <a:pt x="8098986" y="2849043"/>
                  <a:pt x="8099116" y="2847546"/>
                  <a:pt x="8099116" y="2845657"/>
                </a:cubicBezTo>
                <a:cubicBezTo>
                  <a:pt x="8099116" y="2844485"/>
                  <a:pt x="8099051" y="2843509"/>
                  <a:pt x="8098920" y="2842727"/>
                </a:cubicBezTo>
                <a:cubicBezTo>
                  <a:pt x="8098790" y="2841946"/>
                  <a:pt x="8098644" y="2841327"/>
                  <a:pt x="8098481" y="2840872"/>
                </a:cubicBezTo>
                <a:cubicBezTo>
                  <a:pt x="8098318" y="2840416"/>
                  <a:pt x="8098090" y="2840107"/>
                  <a:pt x="8097798" y="2839944"/>
                </a:cubicBezTo>
                <a:cubicBezTo>
                  <a:pt x="8097504" y="2839781"/>
                  <a:pt x="8097195" y="2839700"/>
                  <a:pt x="8096870" y="2839700"/>
                </a:cubicBezTo>
                <a:cubicBezTo>
                  <a:pt x="8096348" y="2839700"/>
                  <a:pt x="8095762" y="2839846"/>
                  <a:pt x="8095112" y="2840139"/>
                </a:cubicBezTo>
                <a:cubicBezTo>
                  <a:pt x="8094460" y="2840432"/>
                  <a:pt x="8093679" y="2840741"/>
                  <a:pt x="8092768" y="2841067"/>
                </a:cubicBezTo>
                <a:cubicBezTo>
                  <a:pt x="8091856" y="2841393"/>
                  <a:pt x="8090814" y="2841702"/>
                  <a:pt x="8089642" y="2841995"/>
                </a:cubicBezTo>
                <a:cubicBezTo>
                  <a:pt x="8088470" y="2842288"/>
                  <a:pt x="8087135" y="2842434"/>
                  <a:pt x="8085638" y="2842434"/>
                </a:cubicBezTo>
                <a:cubicBezTo>
                  <a:pt x="8081014" y="2842434"/>
                  <a:pt x="8077808" y="2840888"/>
                  <a:pt x="8076018" y="2837795"/>
                </a:cubicBezTo>
                <a:cubicBezTo>
                  <a:pt x="8074226" y="2834702"/>
                  <a:pt x="8073332" y="2830128"/>
                  <a:pt x="8073332" y="2824073"/>
                </a:cubicBezTo>
                <a:lnTo>
                  <a:pt x="8073332" y="2775043"/>
                </a:lnTo>
                <a:lnTo>
                  <a:pt x="8095893" y="2775043"/>
                </a:lnTo>
                <a:cubicBezTo>
                  <a:pt x="8096870" y="2775043"/>
                  <a:pt x="8097651" y="2774522"/>
                  <a:pt x="8098237" y="2773481"/>
                </a:cubicBezTo>
                <a:cubicBezTo>
                  <a:pt x="8098823" y="2772439"/>
                  <a:pt x="8099116" y="2770746"/>
                  <a:pt x="8099116" y="2768402"/>
                </a:cubicBezTo>
                <a:cubicBezTo>
                  <a:pt x="8099116" y="2767165"/>
                  <a:pt x="8099051" y="2766123"/>
                  <a:pt x="8098920" y="2765276"/>
                </a:cubicBezTo>
                <a:cubicBezTo>
                  <a:pt x="8098790" y="2764430"/>
                  <a:pt x="8098578" y="2763730"/>
                  <a:pt x="8098286" y="2763176"/>
                </a:cubicBezTo>
                <a:cubicBezTo>
                  <a:pt x="8097992" y="2762623"/>
                  <a:pt x="8097651" y="2762232"/>
                  <a:pt x="8097260" y="2762004"/>
                </a:cubicBezTo>
                <a:cubicBezTo>
                  <a:pt x="8096870" y="2761777"/>
                  <a:pt x="8096414" y="2761663"/>
                  <a:pt x="8095893" y="2761663"/>
                </a:cubicBezTo>
                <a:lnTo>
                  <a:pt x="8073332" y="2761663"/>
                </a:lnTo>
                <a:lnTo>
                  <a:pt x="8073332" y="2740761"/>
                </a:lnTo>
                <a:cubicBezTo>
                  <a:pt x="8073332" y="2740306"/>
                  <a:pt x="8073201" y="2739882"/>
                  <a:pt x="8072940" y="2739492"/>
                </a:cubicBezTo>
                <a:cubicBezTo>
                  <a:pt x="8072680" y="2739101"/>
                  <a:pt x="8072257" y="2738759"/>
                  <a:pt x="8071671" y="2738466"/>
                </a:cubicBezTo>
                <a:cubicBezTo>
                  <a:pt x="8071085" y="2738173"/>
                  <a:pt x="8070271" y="2737962"/>
                  <a:pt x="8069230" y="2737831"/>
                </a:cubicBezTo>
                <a:cubicBezTo>
                  <a:pt x="8068188" y="2737701"/>
                  <a:pt x="8066852" y="2737636"/>
                  <a:pt x="8065225" y="2737636"/>
                </a:cubicBezTo>
                <a:close/>
                <a:moveTo>
                  <a:pt x="6598375" y="2737636"/>
                </a:moveTo>
                <a:cubicBezTo>
                  <a:pt x="6596812" y="2737636"/>
                  <a:pt x="6595511" y="2737701"/>
                  <a:pt x="6594468" y="2737831"/>
                </a:cubicBezTo>
                <a:cubicBezTo>
                  <a:pt x="6593427" y="2737962"/>
                  <a:pt x="6592596" y="2738173"/>
                  <a:pt x="6591978" y="2738466"/>
                </a:cubicBezTo>
                <a:cubicBezTo>
                  <a:pt x="6591359" y="2738759"/>
                  <a:pt x="6590936" y="2739101"/>
                  <a:pt x="6590708" y="2739492"/>
                </a:cubicBezTo>
                <a:cubicBezTo>
                  <a:pt x="6590480" y="2739882"/>
                  <a:pt x="6590366" y="2740306"/>
                  <a:pt x="6590366" y="2740761"/>
                </a:cubicBezTo>
                <a:lnTo>
                  <a:pt x="6590366" y="2761663"/>
                </a:lnTo>
                <a:lnTo>
                  <a:pt x="6578158" y="2761663"/>
                </a:lnTo>
                <a:cubicBezTo>
                  <a:pt x="6577637" y="2761663"/>
                  <a:pt x="6577165" y="2761777"/>
                  <a:pt x="6576742" y="2762004"/>
                </a:cubicBezTo>
                <a:cubicBezTo>
                  <a:pt x="6576318" y="2762232"/>
                  <a:pt x="6575977" y="2762623"/>
                  <a:pt x="6575716" y="2763176"/>
                </a:cubicBezTo>
                <a:cubicBezTo>
                  <a:pt x="6575456" y="2763730"/>
                  <a:pt x="6575245" y="2764430"/>
                  <a:pt x="6575081" y="2765276"/>
                </a:cubicBezTo>
                <a:cubicBezTo>
                  <a:pt x="6574918" y="2766123"/>
                  <a:pt x="6574837" y="2767165"/>
                  <a:pt x="6574837" y="2768402"/>
                </a:cubicBezTo>
                <a:cubicBezTo>
                  <a:pt x="6574837" y="2770746"/>
                  <a:pt x="6575130" y="2772439"/>
                  <a:pt x="6575716" y="2773481"/>
                </a:cubicBezTo>
                <a:cubicBezTo>
                  <a:pt x="6576302" y="2774522"/>
                  <a:pt x="6577083" y="2775043"/>
                  <a:pt x="6578060" y="2775043"/>
                </a:cubicBezTo>
                <a:lnTo>
                  <a:pt x="6590366" y="2775043"/>
                </a:lnTo>
                <a:lnTo>
                  <a:pt x="6590366" y="2826417"/>
                </a:lnTo>
                <a:cubicBezTo>
                  <a:pt x="6590366" y="2831496"/>
                  <a:pt x="6590838" y="2835907"/>
                  <a:pt x="6591783" y="2839651"/>
                </a:cubicBezTo>
                <a:cubicBezTo>
                  <a:pt x="6592727" y="2843395"/>
                  <a:pt x="6594241" y="2846488"/>
                  <a:pt x="6596324" y="2848929"/>
                </a:cubicBezTo>
                <a:cubicBezTo>
                  <a:pt x="6598408" y="2851371"/>
                  <a:pt x="6601078" y="2853194"/>
                  <a:pt x="6604333" y="2854399"/>
                </a:cubicBezTo>
                <a:cubicBezTo>
                  <a:pt x="6607589" y="2855603"/>
                  <a:pt x="6611495" y="2856206"/>
                  <a:pt x="6616053" y="2856206"/>
                </a:cubicBezTo>
                <a:cubicBezTo>
                  <a:pt x="6617551" y="2856206"/>
                  <a:pt x="6619049" y="2856108"/>
                  <a:pt x="6620546" y="2855913"/>
                </a:cubicBezTo>
                <a:cubicBezTo>
                  <a:pt x="6622043" y="2855717"/>
                  <a:pt x="6623460" y="2855473"/>
                  <a:pt x="6624794" y="2855180"/>
                </a:cubicBezTo>
                <a:cubicBezTo>
                  <a:pt x="6626129" y="2854887"/>
                  <a:pt x="6627318" y="2854513"/>
                  <a:pt x="6628359" y="2854057"/>
                </a:cubicBezTo>
                <a:cubicBezTo>
                  <a:pt x="6629401" y="2853601"/>
                  <a:pt x="6630183" y="2853113"/>
                  <a:pt x="6630703" y="2852592"/>
                </a:cubicBezTo>
                <a:cubicBezTo>
                  <a:pt x="6631224" y="2852071"/>
                  <a:pt x="6631615" y="2851257"/>
                  <a:pt x="6631875" y="2850150"/>
                </a:cubicBezTo>
                <a:cubicBezTo>
                  <a:pt x="6632136" y="2849043"/>
                  <a:pt x="6632266" y="2847546"/>
                  <a:pt x="6632266" y="2845657"/>
                </a:cubicBezTo>
                <a:cubicBezTo>
                  <a:pt x="6632266" y="2844485"/>
                  <a:pt x="6632201" y="2843509"/>
                  <a:pt x="6632071" y="2842727"/>
                </a:cubicBezTo>
                <a:cubicBezTo>
                  <a:pt x="6631941" y="2841946"/>
                  <a:pt x="6631795" y="2841327"/>
                  <a:pt x="6631631" y="2840872"/>
                </a:cubicBezTo>
                <a:cubicBezTo>
                  <a:pt x="6631469" y="2840416"/>
                  <a:pt x="6631241" y="2840107"/>
                  <a:pt x="6630948" y="2839944"/>
                </a:cubicBezTo>
                <a:cubicBezTo>
                  <a:pt x="6630655" y="2839781"/>
                  <a:pt x="6630345" y="2839700"/>
                  <a:pt x="6630020" y="2839700"/>
                </a:cubicBezTo>
                <a:cubicBezTo>
                  <a:pt x="6629499" y="2839700"/>
                  <a:pt x="6628913" y="2839846"/>
                  <a:pt x="6628262" y="2840139"/>
                </a:cubicBezTo>
                <a:cubicBezTo>
                  <a:pt x="6627611" y="2840432"/>
                  <a:pt x="6626829" y="2840741"/>
                  <a:pt x="6625918" y="2841067"/>
                </a:cubicBezTo>
                <a:cubicBezTo>
                  <a:pt x="6625006" y="2841393"/>
                  <a:pt x="6623964" y="2841702"/>
                  <a:pt x="6622792" y="2841995"/>
                </a:cubicBezTo>
                <a:cubicBezTo>
                  <a:pt x="6621620" y="2842288"/>
                  <a:pt x="6620285" y="2842434"/>
                  <a:pt x="6618788" y="2842434"/>
                </a:cubicBezTo>
                <a:cubicBezTo>
                  <a:pt x="6614165" y="2842434"/>
                  <a:pt x="6610958" y="2840888"/>
                  <a:pt x="6609168" y="2837795"/>
                </a:cubicBezTo>
                <a:cubicBezTo>
                  <a:pt x="6607377" y="2834702"/>
                  <a:pt x="6606482" y="2830128"/>
                  <a:pt x="6606482" y="2824073"/>
                </a:cubicBezTo>
                <a:lnTo>
                  <a:pt x="6606482" y="2775043"/>
                </a:lnTo>
                <a:lnTo>
                  <a:pt x="6629043" y="2775043"/>
                </a:lnTo>
                <a:cubicBezTo>
                  <a:pt x="6630020" y="2775043"/>
                  <a:pt x="6630801" y="2774522"/>
                  <a:pt x="6631387" y="2773481"/>
                </a:cubicBezTo>
                <a:cubicBezTo>
                  <a:pt x="6631973" y="2772439"/>
                  <a:pt x="6632266" y="2770746"/>
                  <a:pt x="6632266" y="2768402"/>
                </a:cubicBezTo>
                <a:cubicBezTo>
                  <a:pt x="6632266" y="2767165"/>
                  <a:pt x="6632201" y="2766123"/>
                  <a:pt x="6632071" y="2765276"/>
                </a:cubicBezTo>
                <a:cubicBezTo>
                  <a:pt x="6631941" y="2764430"/>
                  <a:pt x="6631729" y="2763730"/>
                  <a:pt x="6631436" y="2763176"/>
                </a:cubicBezTo>
                <a:cubicBezTo>
                  <a:pt x="6631143" y="2762623"/>
                  <a:pt x="6630801" y="2762232"/>
                  <a:pt x="6630410" y="2762004"/>
                </a:cubicBezTo>
                <a:cubicBezTo>
                  <a:pt x="6630020" y="2761777"/>
                  <a:pt x="6629564" y="2761663"/>
                  <a:pt x="6629043" y="2761663"/>
                </a:cubicBezTo>
                <a:lnTo>
                  <a:pt x="6606482" y="2761663"/>
                </a:lnTo>
                <a:lnTo>
                  <a:pt x="6606482" y="2740761"/>
                </a:lnTo>
                <a:cubicBezTo>
                  <a:pt x="6606482" y="2740306"/>
                  <a:pt x="6606352" y="2739882"/>
                  <a:pt x="6606091" y="2739492"/>
                </a:cubicBezTo>
                <a:cubicBezTo>
                  <a:pt x="6605831" y="2739101"/>
                  <a:pt x="6605407" y="2738759"/>
                  <a:pt x="6604821" y="2738466"/>
                </a:cubicBezTo>
                <a:cubicBezTo>
                  <a:pt x="6604235" y="2738173"/>
                  <a:pt x="6603422" y="2737962"/>
                  <a:pt x="6602380" y="2737831"/>
                </a:cubicBezTo>
                <a:cubicBezTo>
                  <a:pt x="6601338" y="2737701"/>
                  <a:pt x="6600004" y="2737636"/>
                  <a:pt x="6598375" y="2737636"/>
                </a:cubicBezTo>
                <a:close/>
                <a:moveTo>
                  <a:pt x="5769701" y="2737636"/>
                </a:moveTo>
                <a:cubicBezTo>
                  <a:pt x="5768138" y="2737636"/>
                  <a:pt x="5766836" y="2737701"/>
                  <a:pt x="5765794" y="2737831"/>
                </a:cubicBezTo>
                <a:cubicBezTo>
                  <a:pt x="5764752" y="2737962"/>
                  <a:pt x="5763922" y="2738173"/>
                  <a:pt x="5763303" y="2738466"/>
                </a:cubicBezTo>
                <a:cubicBezTo>
                  <a:pt x="5762685" y="2738759"/>
                  <a:pt x="5762261" y="2739101"/>
                  <a:pt x="5762034" y="2739492"/>
                </a:cubicBezTo>
                <a:cubicBezTo>
                  <a:pt x="5761806" y="2739882"/>
                  <a:pt x="5761692" y="2740306"/>
                  <a:pt x="5761692" y="2740761"/>
                </a:cubicBezTo>
                <a:lnTo>
                  <a:pt x="5761692" y="2761663"/>
                </a:lnTo>
                <a:lnTo>
                  <a:pt x="5749483" y="2761663"/>
                </a:lnTo>
                <a:cubicBezTo>
                  <a:pt x="5748962" y="2761663"/>
                  <a:pt x="5748490" y="2761777"/>
                  <a:pt x="5748067" y="2762004"/>
                </a:cubicBezTo>
                <a:cubicBezTo>
                  <a:pt x="5747644" y="2762232"/>
                  <a:pt x="5747302" y="2762623"/>
                  <a:pt x="5747042" y="2763176"/>
                </a:cubicBezTo>
                <a:cubicBezTo>
                  <a:pt x="5746781" y="2763730"/>
                  <a:pt x="5746569" y="2764430"/>
                  <a:pt x="5746407" y="2765276"/>
                </a:cubicBezTo>
                <a:cubicBezTo>
                  <a:pt x="5746244" y="2766123"/>
                  <a:pt x="5746163" y="2767165"/>
                  <a:pt x="5746163" y="2768402"/>
                </a:cubicBezTo>
                <a:cubicBezTo>
                  <a:pt x="5746163" y="2770746"/>
                  <a:pt x="5746456" y="2772439"/>
                  <a:pt x="5747042" y="2773481"/>
                </a:cubicBezTo>
                <a:cubicBezTo>
                  <a:pt x="5747628" y="2774522"/>
                  <a:pt x="5748409" y="2775043"/>
                  <a:pt x="5749386" y="2775043"/>
                </a:cubicBezTo>
                <a:lnTo>
                  <a:pt x="5761692" y="2775043"/>
                </a:lnTo>
                <a:lnTo>
                  <a:pt x="5761692" y="2826417"/>
                </a:lnTo>
                <a:cubicBezTo>
                  <a:pt x="5761692" y="2831496"/>
                  <a:pt x="5762164" y="2835907"/>
                  <a:pt x="5763108" y="2839651"/>
                </a:cubicBezTo>
                <a:cubicBezTo>
                  <a:pt x="5764052" y="2843395"/>
                  <a:pt x="5765566" y="2846488"/>
                  <a:pt x="5767650" y="2848929"/>
                </a:cubicBezTo>
                <a:cubicBezTo>
                  <a:pt x="5769733" y="2851371"/>
                  <a:pt x="5772403" y="2853194"/>
                  <a:pt x="5775659" y="2854399"/>
                </a:cubicBezTo>
                <a:cubicBezTo>
                  <a:pt x="5778914" y="2855603"/>
                  <a:pt x="5782821" y="2856206"/>
                  <a:pt x="5787379" y="2856206"/>
                </a:cubicBezTo>
                <a:cubicBezTo>
                  <a:pt x="5788876" y="2856206"/>
                  <a:pt x="5790374" y="2856108"/>
                  <a:pt x="5791871" y="2855913"/>
                </a:cubicBezTo>
                <a:cubicBezTo>
                  <a:pt x="5793369" y="2855717"/>
                  <a:pt x="5794785" y="2855473"/>
                  <a:pt x="5796120" y="2855180"/>
                </a:cubicBezTo>
                <a:cubicBezTo>
                  <a:pt x="5797455" y="2854887"/>
                  <a:pt x="5798643" y="2854513"/>
                  <a:pt x="5799685" y="2854057"/>
                </a:cubicBezTo>
                <a:cubicBezTo>
                  <a:pt x="5800726" y="2853601"/>
                  <a:pt x="5801508" y="2853113"/>
                  <a:pt x="5802029" y="2852592"/>
                </a:cubicBezTo>
                <a:cubicBezTo>
                  <a:pt x="5802550" y="2852071"/>
                  <a:pt x="5802940" y="2851257"/>
                  <a:pt x="5803201" y="2850150"/>
                </a:cubicBezTo>
                <a:cubicBezTo>
                  <a:pt x="5803461" y="2849043"/>
                  <a:pt x="5803592" y="2847546"/>
                  <a:pt x="5803592" y="2845657"/>
                </a:cubicBezTo>
                <a:cubicBezTo>
                  <a:pt x="5803592" y="2844485"/>
                  <a:pt x="5803526" y="2843509"/>
                  <a:pt x="5803396" y="2842727"/>
                </a:cubicBezTo>
                <a:cubicBezTo>
                  <a:pt x="5803266" y="2841946"/>
                  <a:pt x="5803119" y="2841327"/>
                  <a:pt x="5802957" y="2840872"/>
                </a:cubicBezTo>
                <a:cubicBezTo>
                  <a:pt x="5802794" y="2840416"/>
                  <a:pt x="5802566" y="2840107"/>
                  <a:pt x="5802273" y="2839944"/>
                </a:cubicBezTo>
                <a:cubicBezTo>
                  <a:pt x="5801980" y="2839781"/>
                  <a:pt x="5801671" y="2839700"/>
                  <a:pt x="5801345" y="2839700"/>
                </a:cubicBezTo>
                <a:cubicBezTo>
                  <a:pt x="5800824" y="2839700"/>
                  <a:pt x="5800238" y="2839846"/>
                  <a:pt x="5799587" y="2840139"/>
                </a:cubicBezTo>
                <a:cubicBezTo>
                  <a:pt x="5798936" y="2840432"/>
                  <a:pt x="5798155" y="2840741"/>
                  <a:pt x="5797243" y="2841067"/>
                </a:cubicBezTo>
                <a:cubicBezTo>
                  <a:pt x="5796331" y="2841393"/>
                  <a:pt x="5795290" y="2841702"/>
                  <a:pt x="5794118" y="2841995"/>
                </a:cubicBezTo>
                <a:cubicBezTo>
                  <a:pt x="5792946" y="2842288"/>
                  <a:pt x="5791611" y="2842434"/>
                  <a:pt x="5790113" y="2842434"/>
                </a:cubicBezTo>
                <a:cubicBezTo>
                  <a:pt x="5785490" y="2842434"/>
                  <a:pt x="5782283" y="2840888"/>
                  <a:pt x="5780493" y="2837795"/>
                </a:cubicBezTo>
                <a:cubicBezTo>
                  <a:pt x="5778702" y="2834702"/>
                  <a:pt x="5777807" y="2830128"/>
                  <a:pt x="5777807" y="2824073"/>
                </a:cubicBezTo>
                <a:lnTo>
                  <a:pt x="5777807" y="2775043"/>
                </a:lnTo>
                <a:lnTo>
                  <a:pt x="5800369" y="2775043"/>
                </a:lnTo>
                <a:cubicBezTo>
                  <a:pt x="5801345" y="2775043"/>
                  <a:pt x="5802127" y="2774522"/>
                  <a:pt x="5802713" y="2773481"/>
                </a:cubicBezTo>
                <a:cubicBezTo>
                  <a:pt x="5803299" y="2772439"/>
                  <a:pt x="5803592" y="2770746"/>
                  <a:pt x="5803592" y="2768402"/>
                </a:cubicBezTo>
                <a:cubicBezTo>
                  <a:pt x="5803592" y="2767165"/>
                  <a:pt x="5803526" y="2766123"/>
                  <a:pt x="5803396" y="2765276"/>
                </a:cubicBezTo>
                <a:cubicBezTo>
                  <a:pt x="5803266" y="2764430"/>
                  <a:pt x="5803055" y="2763730"/>
                  <a:pt x="5802762" y="2763176"/>
                </a:cubicBezTo>
                <a:cubicBezTo>
                  <a:pt x="5802469" y="2762623"/>
                  <a:pt x="5802127" y="2762232"/>
                  <a:pt x="5801736" y="2762004"/>
                </a:cubicBezTo>
                <a:cubicBezTo>
                  <a:pt x="5801345" y="2761777"/>
                  <a:pt x="5800889" y="2761663"/>
                  <a:pt x="5800369" y="2761663"/>
                </a:cubicBezTo>
                <a:lnTo>
                  <a:pt x="5777807" y="2761663"/>
                </a:lnTo>
                <a:lnTo>
                  <a:pt x="5777807" y="2740761"/>
                </a:lnTo>
                <a:cubicBezTo>
                  <a:pt x="5777807" y="2740306"/>
                  <a:pt x="5777677" y="2739882"/>
                  <a:pt x="5777417" y="2739492"/>
                </a:cubicBezTo>
                <a:cubicBezTo>
                  <a:pt x="5777156" y="2739101"/>
                  <a:pt x="5776733" y="2738759"/>
                  <a:pt x="5776147" y="2738466"/>
                </a:cubicBezTo>
                <a:cubicBezTo>
                  <a:pt x="5775561" y="2738173"/>
                  <a:pt x="5774747" y="2737962"/>
                  <a:pt x="5773705" y="2737831"/>
                </a:cubicBezTo>
                <a:cubicBezTo>
                  <a:pt x="5772663" y="2737701"/>
                  <a:pt x="5771328" y="2737636"/>
                  <a:pt x="5769701" y="2737636"/>
                </a:cubicBezTo>
                <a:close/>
                <a:moveTo>
                  <a:pt x="4626700" y="2737636"/>
                </a:moveTo>
                <a:cubicBezTo>
                  <a:pt x="4625138" y="2737636"/>
                  <a:pt x="4623835" y="2737701"/>
                  <a:pt x="4622794" y="2737831"/>
                </a:cubicBezTo>
                <a:cubicBezTo>
                  <a:pt x="4621752" y="2737962"/>
                  <a:pt x="4620922" y="2738173"/>
                  <a:pt x="4620303" y="2738466"/>
                </a:cubicBezTo>
                <a:cubicBezTo>
                  <a:pt x="4619684" y="2738759"/>
                  <a:pt x="4619261" y="2739101"/>
                  <a:pt x="4619033" y="2739492"/>
                </a:cubicBezTo>
                <a:cubicBezTo>
                  <a:pt x="4618805" y="2739882"/>
                  <a:pt x="4618692" y="2740306"/>
                  <a:pt x="4618692" y="2740761"/>
                </a:cubicBezTo>
                <a:lnTo>
                  <a:pt x="4618692" y="2761663"/>
                </a:lnTo>
                <a:lnTo>
                  <a:pt x="4606483" y="2761663"/>
                </a:lnTo>
                <a:cubicBezTo>
                  <a:pt x="4605962" y="2761663"/>
                  <a:pt x="4605490" y="2761777"/>
                  <a:pt x="4605067" y="2762004"/>
                </a:cubicBezTo>
                <a:cubicBezTo>
                  <a:pt x="4604644" y="2762232"/>
                  <a:pt x="4604302" y="2762623"/>
                  <a:pt x="4604041" y="2763176"/>
                </a:cubicBezTo>
                <a:cubicBezTo>
                  <a:pt x="4603781" y="2763730"/>
                  <a:pt x="4603569" y="2764430"/>
                  <a:pt x="4603406" y="2765276"/>
                </a:cubicBezTo>
                <a:cubicBezTo>
                  <a:pt x="4603244" y="2766123"/>
                  <a:pt x="4603162" y="2767165"/>
                  <a:pt x="4603162" y="2768402"/>
                </a:cubicBezTo>
                <a:cubicBezTo>
                  <a:pt x="4603162" y="2770746"/>
                  <a:pt x="4603455" y="2772439"/>
                  <a:pt x="4604041" y="2773481"/>
                </a:cubicBezTo>
                <a:cubicBezTo>
                  <a:pt x="4604627" y="2774522"/>
                  <a:pt x="4605409" y="2775043"/>
                  <a:pt x="4606385" y="2775043"/>
                </a:cubicBezTo>
                <a:lnTo>
                  <a:pt x="4618692" y="2775043"/>
                </a:lnTo>
                <a:lnTo>
                  <a:pt x="4618692" y="2826417"/>
                </a:lnTo>
                <a:cubicBezTo>
                  <a:pt x="4618692" y="2831496"/>
                  <a:pt x="4619164" y="2835907"/>
                  <a:pt x="4620108" y="2839651"/>
                </a:cubicBezTo>
                <a:cubicBezTo>
                  <a:pt x="4621052" y="2843395"/>
                  <a:pt x="4622566" y="2846488"/>
                  <a:pt x="4624649" y="2848929"/>
                </a:cubicBezTo>
                <a:cubicBezTo>
                  <a:pt x="4626733" y="2851371"/>
                  <a:pt x="4629403" y="2853194"/>
                  <a:pt x="4632658" y="2854399"/>
                </a:cubicBezTo>
                <a:cubicBezTo>
                  <a:pt x="4635914" y="2855603"/>
                  <a:pt x="4639820" y="2856206"/>
                  <a:pt x="4644378" y="2856206"/>
                </a:cubicBezTo>
                <a:cubicBezTo>
                  <a:pt x="4645876" y="2856206"/>
                  <a:pt x="4647373" y="2856108"/>
                  <a:pt x="4648871" y="2855913"/>
                </a:cubicBezTo>
                <a:cubicBezTo>
                  <a:pt x="4650369" y="2855717"/>
                  <a:pt x="4651785" y="2855473"/>
                  <a:pt x="4653120" y="2855180"/>
                </a:cubicBezTo>
                <a:cubicBezTo>
                  <a:pt x="4654454" y="2854887"/>
                  <a:pt x="4655643" y="2854513"/>
                  <a:pt x="4656685" y="2854057"/>
                </a:cubicBezTo>
                <a:cubicBezTo>
                  <a:pt x="4657726" y="2853601"/>
                  <a:pt x="4658508" y="2853113"/>
                  <a:pt x="4659029" y="2852592"/>
                </a:cubicBezTo>
                <a:cubicBezTo>
                  <a:pt x="4659549" y="2852071"/>
                  <a:pt x="4659940" y="2851257"/>
                  <a:pt x="4660201" y="2850150"/>
                </a:cubicBezTo>
                <a:cubicBezTo>
                  <a:pt x="4660461" y="2849043"/>
                  <a:pt x="4660591" y="2847546"/>
                  <a:pt x="4660591" y="2845657"/>
                </a:cubicBezTo>
                <a:cubicBezTo>
                  <a:pt x="4660591" y="2844485"/>
                  <a:pt x="4660526" y="2843509"/>
                  <a:pt x="4660396" y="2842727"/>
                </a:cubicBezTo>
                <a:cubicBezTo>
                  <a:pt x="4660266" y="2841946"/>
                  <a:pt x="4660119" y="2841327"/>
                  <a:pt x="4659956" y="2840872"/>
                </a:cubicBezTo>
                <a:cubicBezTo>
                  <a:pt x="4659794" y="2840416"/>
                  <a:pt x="4659566" y="2840107"/>
                  <a:pt x="4659273" y="2839944"/>
                </a:cubicBezTo>
                <a:cubicBezTo>
                  <a:pt x="4658980" y="2839781"/>
                  <a:pt x="4658670" y="2839700"/>
                  <a:pt x="4658345" y="2839700"/>
                </a:cubicBezTo>
                <a:cubicBezTo>
                  <a:pt x="4657824" y="2839700"/>
                  <a:pt x="4657238" y="2839846"/>
                  <a:pt x="4656587" y="2840139"/>
                </a:cubicBezTo>
                <a:cubicBezTo>
                  <a:pt x="4655936" y="2840432"/>
                  <a:pt x="4655154" y="2840741"/>
                  <a:pt x="4654243" y="2841067"/>
                </a:cubicBezTo>
                <a:cubicBezTo>
                  <a:pt x="4653331" y="2841393"/>
                  <a:pt x="4652289" y="2841702"/>
                  <a:pt x="4651117" y="2841995"/>
                </a:cubicBezTo>
                <a:cubicBezTo>
                  <a:pt x="4649945" y="2842288"/>
                  <a:pt x="4648611" y="2842434"/>
                  <a:pt x="4647113" y="2842434"/>
                </a:cubicBezTo>
                <a:cubicBezTo>
                  <a:pt x="4642490" y="2842434"/>
                  <a:pt x="4639283" y="2840888"/>
                  <a:pt x="4637493" y="2837795"/>
                </a:cubicBezTo>
                <a:cubicBezTo>
                  <a:pt x="4635702" y="2834702"/>
                  <a:pt x="4634807" y="2830128"/>
                  <a:pt x="4634807" y="2824073"/>
                </a:cubicBezTo>
                <a:lnTo>
                  <a:pt x="4634807" y="2775043"/>
                </a:lnTo>
                <a:lnTo>
                  <a:pt x="4657368" y="2775043"/>
                </a:lnTo>
                <a:cubicBezTo>
                  <a:pt x="4658345" y="2775043"/>
                  <a:pt x="4659126" y="2774522"/>
                  <a:pt x="4659712" y="2773481"/>
                </a:cubicBezTo>
                <a:cubicBezTo>
                  <a:pt x="4660298" y="2772439"/>
                  <a:pt x="4660591" y="2770746"/>
                  <a:pt x="4660591" y="2768402"/>
                </a:cubicBezTo>
                <a:cubicBezTo>
                  <a:pt x="4660591" y="2767165"/>
                  <a:pt x="4660526" y="2766123"/>
                  <a:pt x="4660396" y="2765276"/>
                </a:cubicBezTo>
                <a:cubicBezTo>
                  <a:pt x="4660266" y="2764430"/>
                  <a:pt x="4660054" y="2763730"/>
                  <a:pt x="4659761" y="2763176"/>
                </a:cubicBezTo>
                <a:cubicBezTo>
                  <a:pt x="4659468" y="2762623"/>
                  <a:pt x="4659126" y="2762232"/>
                  <a:pt x="4658736" y="2762004"/>
                </a:cubicBezTo>
                <a:cubicBezTo>
                  <a:pt x="4658345" y="2761777"/>
                  <a:pt x="4657889" y="2761663"/>
                  <a:pt x="4657368" y="2761663"/>
                </a:cubicBezTo>
                <a:lnTo>
                  <a:pt x="4634807" y="2761663"/>
                </a:lnTo>
                <a:lnTo>
                  <a:pt x="4634807" y="2740761"/>
                </a:lnTo>
                <a:cubicBezTo>
                  <a:pt x="4634807" y="2740306"/>
                  <a:pt x="4634677" y="2739882"/>
                  <a:pt x="4634416" y="2739492"/>
                </a:cubicBezTo>
                <a:cubicBezTo>
                  <a:pt x="4634156" y="2739101"/>
                  <a:pt x="4633732" y="2738759"/>
                  <a:pt x="4633146" y="2738466"/>
                </a:cubicBezTo>
                <a:cubicBezTo>
                  <a:pt x="4632560" y="2738173"/>
                  <a:pt x="4631747" y="2737962"/>
                  <a:pt x="4630705" y="2737831"/>
                </a:cubicBezTo>
                <a:cubicBezTo>
                  <a:pt x="4629663" y="2737701"/>
                  <a:pt x="4628328" y="2737636"/>
                  <a:pt x="4626700" y="2737636"/>
                </a:cubicBezTo>
                <a:close/>
                <a:moveTo>
                  <a:pt x="4302850" y="2737636"/>
                </a:moveTo>
                <a:cubicBezTo>
                  <a:pt x="4301288" y="2737636"/>
                  <a:pt x="4299985" y="2737701"/>
                  <a:pt x="4298944" y="2737831"/>
                </a:cubicBezTo>
                <a:cubicBezTo>
                  <a:pt x="4297902" y="2737962"/>
                  <a:pt x="4297072" y="2738173"/>
                  <a:pt x="4296453" y="2738466"/>
                </a:cubicBezTo>
                <a:cubicBezTo>
                  <a:pt x="4295834" y="2738759"/>
                  <a:pt x="4295411" y="2739101"/>
                  <a:pt x="4295183" y="2739492"/>
                </a:cubicBezTo>
                <a:cubicBezTo>
                  <a:pt x="4294955" y="2739882"/>
                  <a:pt x="4294842" y="2740306"/>
                  <a:pt x="4294842" y="2740761"/>
                </a:cubicBezTo>
                <a:lnTo>
                  <a:pt x="4294842" y="2761663"/>
                </a:lnTo>
                <a:lnTo>
                  <a:pt x="4282633" y="2761663"/>
                </a:lnTo>
                <a:cubicBezTo>
                  <a:pt x="4282112" y="2761663"/>
                  <a:pt x="4281640" y="2761777"/>
                  <a:pt x="4281217" y="2762004"/>
                </a:cubicBezTo>
                <a:cubicBezTo>
                  <a:pt x="4280794" y="2762232"/>
                  <a:pt x="4280452" y="2762623"/>
                  <a:pt x="4280191" y="2763176"/>
                </a:cubicBezTo>
                <a:cubicBezTo>
                  <a:pt x="4279931" y="2763730"/>
                  <a:pt x="4279719" y="2764430"/>
                  <a:pt x="4279556" y="2765276"/>
                </a:cubicBezTo>
                <a:cubicBezTo>
                  <a:pt x="4279394" y="2766123"/>
                  <a:pt x="4279312" y="2767165"/>
                  <a:pt x="4279312" y="2768402"/>
                </a:cubicBezTo>
                <a:cubicBezTo>
                  <a:pt x="4279312" y="2770746"/>
                  <a:pt x="4279605" y="2772439"/>
                  <a:pt x="4280191" y="2773481"/>
                </a:cubicBezTo>
                <a:cubicBezTo>
                  <a:pt x="4280777" y="2774522"/>
                  <a:pt x="4281559" y="2775043"/>
                  <a:pt x="4282535" y="2775043"/>
                </a:cubicBezTo>
                <a:lnTo>
                  <a:pt x="4294842" y="2775043"/>
                </a:lnTo>
                <a:lnTo>
                  <a:pt x="4294842" y="2826417"/>
                </a:lnTo>
                <a:cubicBezTo>
                  <a:pt x="4294842" y="2831496"/>
                  <a:pt x="4295314" y="2835907"/>
                  <a:pt x="4296258" y="2839651"/>
                </a:cubicBezTo>
                <a:cubicBezTo>
                  <a:pt x="4297202" y="2843395"/>
                  <a:pt x="4298716" y="2846488"/>
                  <a:pt x="4300799" y="2848929"/>
                </a:cubicBezTo>
                <a:cubicBezTo>
                  <a:pt x="4302883" y="2851371"/>
                  <a:pt x="4305553" y="2853194"/>
                  <a:pt x="4308808" y="2854399"/>
                </a:cubicBezTo>
                <a:cubicBezTo>
                  <a:pt x="4312064" y="2855603"/>
                  <a:pt x="4315970" y="2856206"/>
                  <a:pt x="4320528" y="2856206"/>
                </a:cubicBezTo>
                <a:cubicBezTo>
                  <a:pt x="4322026" y="2856206"/>
                  <a:pt x="4323523" y="2856108"/>
                  <a:pt x="4325021" y="2855913"/>
                </a:cubicBezTo>
                <a:cubicBezTo>
                  <a:pt x="4326519" y="2855717"/>
                  <a:pt x="4327935" y="2855473"/>
                  <a:pt x="4329270" y="2855180"/>
                </a:cubicBezTo>
                <a:cubicBezTo>
                  <a:pt x="4330604" y="2854887"/>
                  <a:pt x="4331793" y="2854513"/>
                  <a:pt x="4332835" y="2854057"/>
                </a:cubicBezTo>
                <a:cubicBezTo>
                  <a:pt x="4333876" y="2853601"/>
                  <a:pt x="4334658" y="2853113"/>
                  <a:pt x="4335179" y="2852592"/>
                </a:cubicBezTo>
                <a:cubicBezTo>
                  <a:pt x="4335699" y="2852071"/>
                  <a:pt x="4336090" y="2851257"/>
                  <a:pt x="4336351" y="2850150"/>
                </a:cubicBezTo>
                <a:cubicBezTo>
                  <a:pt x="4336611" y="2849043"/>
                  <a:pt x="4336741" y="2847546"/>
                  <a:pt x="4336741" y="2845657"/>
                </a:cubicBezTo>
                <a:cubicBezTo>
                  <a:pt x="4336741" y="2844485"/>
                  <a:pt x="4336676" y="2843509"/>
                  <a:pt x="4336546" y="2842727"/>
                </a:cubicBezTo>
                <a:cubicBezTo>
                  <a:pt x="4336416" y="2841946"/>
                  <a:pt x="4336269" y="2841327"/>
                  <a:pt x="4336106" y="2840872"/>
                </a:cubicBezTo>
                <a:cubicBezTo>
                  <a:pt x="4335944" y="2840416"/>
                  <a:pt x="4335716" y="2840107"/>
                  <a:pt x="4335423" y="2839944"/>
                </a:cubicBezTo>
                <a:cubicBezTo>
                  <a:pt x="4335130" y="2839781"/>
                  <a:pt x="4334820" y="2839700"/>
                  <a:pt x="4334495" y="2839700"/>
                </a:cubicBezTo>
                <a:cubicBezTo>
                  <a:pt x="4333974" y="2839700"/>
                  <a:pt x="4333388" y="2839846"/>
                  <a:pt x="4332737" y="2840139"/>
                </a:cubicBezTo>
                <a:cubicBezTo>
                  <a:pt x="4332086" y="2840432"/>
                  <a:pt x="4331304" y="2840741"/>
                  <a:pt x="4330393" y="2841067"/>
                </a:cubicBezTo>
                <a:cubicBezTo>
                  <a:pt x="4329481" y="2841393"/>
                  <a:pt x="4328439" y="2841702"/>
                  <a:pt x="4327267" y="2841995"/>
                </a:cubicBezTo>
                <a:cubicBezTo>
                  <a:pt x="4326095" y="2842288"/>
                  <a:pt x="4324761" y="2842434"/>
                  <a:pt x="4323263" y="2842434"/>
                </a:cubicBezTo>
                <a:cubicBezTo>
                  <a:pt x="4318640" y="2842434"/>
                  <a:pt x="4315433" y="2840888"/>
                  <a:pt x="4313643" y="2837795"/>
                </a:cubicBezTo>
                <a:cubicBezTo>
                  <a:pt x="4311852" y="2834702"/>
                  <a:pt x="4310957" y="2830128"/>
                  <a:pt x="4310957" y="2824073"/>
                </a:cubicBezTo>
                <a:lnTo>
                  <a:pt x="4310957" y="2775043"/>
                </a:lnTo>
                <a:lnTo>
                  <a:pt x="4333518" y="2775043"/>
                </a:lnTo>
                <a:cubicBezTo>
                  <a:pt x="4334495" y="2775043"/>
                  <a:pt x="4335276" y="2774522"/>
                  <a:pt x="4335862" y="2773481"/>
                </a:cubicBezTo>
                <a:cubicBezTo>
                  <a:pt x="4336448" y="2772439"/>
                  <a:pt x="4336741" y="2770746"/>
                  <a:pt x="4336741" y="2768402"/>
                </a:cubicBezTo>
                <a:cubicBezTo>
                  <a:pt x="4336741" y="2767165"/>
                  <a:pt x="4336676" y="2766123"/>
                  <a:pt x="4336546" y="2765276"/>
                </a:cubicBezTo>
                <a:cubicBezTo>
                  <a:pt x="4336416" y="2764430"/>
                  <a:pt x="4336204" y="2763730"/>
                  <a:pt x="4335911" y="2763176"/>
                </a:cubicBezTo>
                <a:cubicBezTo>
                  <a:pt x="4335618" y="2762623"/>
                  <a:pt x="4335276" y="2762232"/>
                  <a:pt x="4334886" y="2762004"/>
                </a:cubicBezTo>
                <a:cubicBezTo>
                  <a:pt x="4334495" y="2761777"/>
                  <a:pt x="4334039" y="2761663"/>
                  <a:pt x="4333518" y="2761663"/>
                </a:cubicBezTo>
                <a:lnTo>
                  <a:pt x="4310957" y="2761663"/>
                </a:lnTo>
                <a:lnTo>
                  <a:pt x="4310957" y="2740761"/>
                </a:lnTo>
                <a:cubicBezTo>
                  <a:pt x="4310957" y="2740306"/>
                  <a:pt x="4310827" y="2739882"/>
                  <a:pt x="4310566" y="2739492"/>
                </a:cubicBezTo>
                <a:cubicBezTo>
                  <a:pt x="4310306" y="2739101"/>
                  <a:pt x="4309882" y="2738759"/>
                  <a:pt x="4309296" y="2738466"/>
                </a:cubicBezTo>
                <a:cubicBezTo>
                  <a:pt x="4308710" y="2738173"/>
                  <a:pt x="4307897" y="2737962"/>
                  <a:pt x="4306855" y="2737831"/>
                </a:cubicBezTo>
                <a:cubicBezTo>
                  <a:pt x="4305813" y="2737701"/>
                  <a:pt x="4304478" y="2737636"/>
                  <a:pt x="4302850" y="2737636"/>
                </a:cubicBezTo>
                <a:close/>
                <a:moveTo>
                  <a:pt x="4074250" y="2737636"/>
                </a:moveTo>
                <a:cubicBezTo>
                  <a:pt x="4072688" y="2737636"/>
                  <a:pt x="4071385" y="2737701"/>
                  <a:pt x="4070344" y="2737831"/>
                </a:cubicBezTo>
                <a:cubicBezTo>
                  <a:pt x="4069302" y="2737962"/>
                  <a:pt x="4068472" y="2738173"/>
                  <a:pt x="4067853" y="2738466"/>
                </a:cubicBezTo>
                <a:cubicBezTo>
                  <a:pt x="4067234" y="2738759"/>
                  <a:pt x="4066811" y="2739101"/>
                  <a:pt x="4066583" y="2739492"/>
                </a:cubicBezTo>
                <a:cubicBezTo>
                  <a:pt x="4066355" y="2739882"/>
                  <a:pt x="4066242" y="2740306"/>
                  <a:pt x="4066242" y="2740761"/>
                </a:cubicBezTo>
                <a:lnTo>
                  <a:pt x="4066242" y="2761663"/>
                </a:lnTo>
                <a:lnTo>
                  <a:pt x="4054033" y="2761663"/>
                </a:lnTo>
                <a:cubicBezTo>
                  <a:pt x="4053512" y="2761663"/>
                  <a:pt x="4053040" y="2761777"/>
                  <a:pt x="4052617" y="2762004"/>
                </a:cubicBezTo>
                <a:cubicBezTo>
                  <a:pt x="4052194" y="2762232"/>
                  <a:pt x="4051852" y="2762623"/>
                  <a:pt x="4051591" y="2763176"/>
                </a:cubicBezTo>
                <a:cubicBezTo>
                  <a:pt x="4051331" y="2763730"/>
                  <a:pt x="4051119" y="2764430"/>
                  <a:pt x="4050956" y="2765276"/>
                </a:cubicBezTo>
                <a:cubicBezTo>
                  <a:pt x="4050794" y="2766123"/>
                  <a:pt x="4050712" y="2767165"/>
                  <a:pt x="4050712" y="2768402"/>
                </a:cubicBezTo>
                <a:cubicBezTo>
                  <a:pt x="4050712" y="2770746"/>
                  <a:pt x="4051005" y="2772439"/>
                  <a:pt x="4051591" y="2773481"/>
                </a:cubicBezTo>
                <a:cubicBezTo>
                  <a:pt x="4052177" y="2774522"/>
                  <a:pt x="4052959" y="2775043"/>
                  <a:pt x="4053935" y="2775043"/>
                </a:cubicBezTo>
                <a:lnTo>
                  <a:pt x="4066242" y="2775043"/>
                </a:lnTo>
                <a:lnTo>
                  <a:pt x="4066242" y="2826417"/>
                </a:lnTo>
                <a:cubicBezTo>
                  <a:pt x="4066242" y="2831496"/>
                  <a:pt x="4066714" y="2835907"/>
                  <a:pt x="4067658" y="2839651"/>
                </a:cubicBezTo>
                <a:cubicBezTo>
                  <a:pt x="4068602" y="2843395"/>
                  <a:pt x="4070116" y="2846488"/>
                  <a:pt x="4072199" y="2848929"/>
                </a:cubicBezTo>
                <a:cubicBezTo>
                  <a:pt x="4074283" y="2851371"/>
                  <a:pt x="4076953" y="2853194"/>
                  <a:pt x="4080208" y="2854399"/>
                </a:cubicBezTo>
                <a:cubicBezTo>
                  <a:pt x="4083464" y="2855603"/>
                  <a:pt x="4087370" y="2856206"/>
                  <a:pt x="4091928" y="2856206"/>
                </a:cubicBezTo>
                <a:cubicBezTo>
                  <a:pt x="4093426" y="2856206"/>
                  <a:pt x="4094923" y="2856108"/>
                  <a:pt x="4096421" y="2855913"/>
                </a:cubicBezTo>
                <a:cubicBezTo>
                  <a:pt x="4097919" y="2855717"/>
                  <a:pt x="4099335" y="2855473"/>
                  <a:pt x="4100670" y="2855180"/>
                </a:cubicBezTo>
                <a:cubicBezTo>
                  <a:pt x="4102004" y="2854887"/>
                  <a:pt x="4103193" y="2854513"/>
                  <a:pt x="4104235" y="2854057"/>
                </a:cubicBezTo>
                <a:cubicBezTo>
                  <a:pt x="4105276" y="2853601"/>
                  <a:pt x="4106058" y="2853113"/>
                  <a:pt x="4106579" y="2852592"/>
                </a:cubicBezTo>
                <a:cubicBezTo>
                  <a:pt x="4107099" y="2852071"/>
                  <a:pt x="4107490" y="2851257"/>
                  <a:pt x="4107751" y="2850150"/>
                </a:cubicBezTo>
                <a:cubicBezTo>
                  <a:pt x="4108011" y="2849043"/>
                  <a:pt x="4108141" y="2847546"/>
                  <a:pt x="4108141" y="2845657"/>
                </a:cubicBezTo>
                <a:cubicBezTo>
                  <a:pt x="4108141" y="2844485"/>
                  <a:pt x="4108076" y="2843509"/>
                  <a:pt x="4107946" y="2842727"/>
                </a:cubicBezTo>
                <a:cubicBezTo>
                  <a:pt x="4107815" y="2841946"/>
                  <a:pt x="4107669" y="2841327"/>
                  <a:pt x="4107506" y="2840872"/>
                </a:cubicBezTo>
                <a:cubicBezTo>
                  <a:pt x="4107344" y="2840416"/>
                  <a:pt x="4107116" y="2840107"/>
                  <a:pt x="4106823" y="2839944"/>
                </a:cubicBezTo>
                <a:cubicBezTo>
                  <a:pt x="4106530" y="2839781"/>
                  <a:pt x="4106220" y="2839700"/>
                  <a:pt x="4105895" y="2839700"/>
                </a:cubicBezTo>
                <a:cubicBezTo>
                  <a:pt x="4105374" y="2839700"/>
                  <a:pt x="4104788" y="2839846"/>
                  <a:pt x="4104137" y="2840139"/>
                </a:cubicBezTo>
                <a:cubicBezTo>
                  <a:pt x="4103486" y="2840432"/>
                  <a:pt x="4102704" y="2840741"/>
                  <a:pt x="4101793" y="2841067"/>
                </a:cubicBezTo>
                <a:cubicBezTo>
                  <a:pt x="4100881" y="2841393"/>
                  <a:pt x="4099839" y="2841702"/>
                  <a:pt x="4098667" y="2841995"/>
                </a:cubicBezTo>
                <a:cubicBezTo>
                  <a:pt x="4097495" y="2842288"/>
                  <a:pt x="4096161" y="2842434"/>
                  <a:pt x="4094663" y="2842434"/>
                </a:cubicBezTo>
                <a:cubicBezTo>
                  <a:pt x="4090040" y="2842434"/>
                  <a:pt x="4086833" y="2840888"/>
                  <a:pt x="4085043" y="2837795"/>
                </a:cubicBezTo>
                <a:cubicBezTo>
                  <a:pt x="4083252" y="2834702"/>
                  <a:pt x="4082357" y="2830128"/>
                  <a:pt x="4082357" y="2824073"/>
                </a:cubicBezTo>
                <a:lnTo>
                  <a:pt x="4082357" y="2775043"/>
                </a:lnTo>
                <a:lnTo>
                  <a:pt x="4104918" y="2775043"/>
                </a:lnTo>
                <a:cubicBezTo>
                  <a:pt x="4105895" y="2775043"/>
                  <a:pt x="4106676" y="2774522"/>
                  <a:pt x="4107262" y="2773481"/>
                </a:cubicBezTo>
                <a:cubicBezTo>
                  <a:pt x="4107848" y="2772439"/>
                  <a:pt x="4108141" y="2770746"/>
                  <a:pt x="4108141" y="2768402"/>
                </a:cubicBezTo>
                <a:cubicBezTo>
                  <a:pt x="4108141" y="2767165"/>
                  <a:pt x="4108076" y="2766123"/>
                  <a:pt x="4107946" y="2765276"/>
                </a:cubicBezTo>
                <a:cubicBezTo>
                  <a:pt x="4107815" y="2764430"/>
                  <a:pt x="4107604" y="2763730"/>
                  <a:pt x="4107311" y="2763176"/>
                </a:cubicBezTo>
                <a:cubicBezTo>
                  <a:pt x="4107018" y="2762623"/>
                  <a:pt x="4106676" y="2762232"/>
                  <a:pt x="4106286" y="2762004"/>
                </a:cubicBezTo>
                <a:cubicBezTo>
                  <a:pt x="4105895" y="2761777"/>
                  <a:pt x="4105439" y="2761663"/>
                  <a:pt x="4104918" y="2761663"/>
                </a:cubicBezTo>
                <a:lnTo>
                  <a:pt x="4082357" y="2761663"/>
                </a:lnTo>
                <a:lnTo>
                  <a:pt x="4082357" y="2740761"/>
                </a:lnTo>
                <a:cubicBezTo>
                  <a:pt x="4082357" y="2740306"/>
                  <a:pt x="4082226" y="2739882"/>
                  <a:pt x="4081966" y="2739492"/>
                </a:cubicBezTo>
                <a:cubicBezTo>
                  <a:pt x="4081706" y="2739101"/>
                  <a:pt x="4081282" y="2738759"/>
                  <a:pt x="4080696" y="2738466"/>
                </a:cubicBezTo>
                <a:cubicBezTo>
                  <a:pt x="4080110" y="2738173"/>
                  <a:pt x="4079297" y="2737962"/>
                  <a:pt x="4078255" y="2737831"/>
                </a:cubicBezTo>
                <a:cubicBezTo>
                  <a:pt x="4077213" y="2737701"/>
                  <a:pt x="4075878" y="2737636"/>
                  <a:pt x="4074250" y="2737636"/>
                </a:cubicBezTo>
                <a:close/>
                <a:moveTo>
                  <a:pt x="3598000" y="2737636"/>
                </a:moveTo>
                <a:cubicBezTo>
                  <a:pt x="3596438" y="2737636"/>
                  <a:pt x="3595136" y="2737701"/>
                  <a:pt x="3594094" y="2737831"/>
                </a:cubicBezTo>
                <a:cubicBezTo>
                  <a:pt x="3593052" y="2737962"/>
                  <a:pt x="3592222" y="2738173"/>
                  <a:pt x="3591603" y="2738466"/>
                </a:cubicBezTo>
                <a:cubicBezTo>
                  <a:pt x="3590985" y="2738759"/>
                  <a:pt x="3590561" y="2739101"/>
                  <a:pt x="3590334" y="2739492"/>
                </a:cubicBezTo>
                <a:cubicBezTo>
                  <a:pt x="3590106" y="2739882"/>
                  <a:pt x="3589992" y="2740306"/>
                  <a:pt x="3589992" y="2740761"/>
                </a:cubicBezTo>
                <a:lnTo>
                  <a:pt x="3589992" y="2761663"/>
                </a:lnTo>
                <a:lnTo>
                  <a:pt x="3577783" y="2761663"/>
                </a:lnTo>
                <a:cubicBezTo>
                  <a:pt x="3577262" y="2761663"/>
                  <a:pt x="3576790" y="2761777"/>
                  <a:pt x="3576367" y="2762004"/>
                </a:cubicBezTo>
                <a:cubicBezTo>
                  <a:pt x="3575944" y="2762232"/>
                  <a:pt x="3575602" y="2762623"/>
                  <a:pt x="3575341" y="2763176"/>
                </a:cubicBezTo>
                <a:cubicBezTo>
                  <a:pt x="3575081" y="2763730"/>
                  <a:pt x="3574869" y="2764430"/>
                  <a:pt x="3574707" y="2765276"/>
                </a:cubicBezTo>
                <a:cubicBezTo>
                  <a:pt x="3574544" y="2766123"/>
                  <a:pt x="3574462" y="2767165"/>
                  <a:pt x="3574462" y="2768402"/>
                </a:cubicBezTo>
                <a:cubicBezTo>
                  <a:pt x="3574462" y="2770746"/>
                  <a:pt x="3574755" y="2772439"/>
                  <a:pt x="3575341" y="2773481"/>
                </a:cubicBezTo>
                <a:cubicBezTo>
                  <a:pt x="3575927" y="2774522"/>
                  <a:pt x="3576709" y="2775043"/>
                  <a:pt x="3577685" y="2775043"/>
                </a:cubicBezTo>
                <a:lnTo>
                  <a:pt x="3589992" y="2775043"/>
                </a:lnTo>
                <a:lnTo>
                  <a:pt x="3589992" y="2826417"/>
                </a:lnTo>
                <a:cubicBezTo>
                  <a:pt x="3589992" y="2831496"/>
                  <a:pt x="3590464" y="2835907"/>
                  <a:pt x="3591408" y="2839651"/>
                </a:cubicBezTo>
                <a:cubicBezTo>
                  <a:pt x="3592352" y="2843395"/>
                  <a:pt x="3593866" y="2846488"/>
                  <a:pt x="3595949" y="2848929"/>
                </a:cubicBezTo>
                <a:cubicBezTo>
                  <a:pt x="3598033" y="2851371"/>
                  <a:pt x="3600703" y="2853194"/>
                  <a:pt x="3603958" y="2854399"/>
                </a:cubicBezTo>
                <a:cubicBezTo>
                  <a:pt x="3607214" y="2855603"/>
                  <a:pt x="3611121" y="2856206"/>
                  <a:pt x="3615678" y="2856206"/>
                </a:cubicBezTo>
                <a:cubicBezTo>
                  <a:pt x="3617176" y="2856206"/>
                  <a:pt x="3618673" y="2856108"/>
                  <a:pt x="3620171" y="2855913"/>
                </a:cubicBezTo>
                <a:cubicBezTo>
                  <a:pt x="3621669" y="2855717"/>
                  <a:pt x="3623085" y="2855473"/>
                  <a:pt x="3624420" y="2855180"/>
                </a:cubicBezTo>
                <a:cubicBezTo>
                  <a:pt x="3625754" y="2854887"/>
                  <a:pt x="3626943" y="2854513"/>
                  <a:pt x="3627985" y="2854057"/>
                </a:cubicBezTo>
                <a:cubicBezTo>
                  <a:pt x="3629026" y="2853601"/>
                  <a:pt x="3629808" y="2853113"/>
                  <a:pt x="3630329" y="2852592"/>
                </a:cubicBezTo>
                <a:cubicBezTo>
                  <a:pt x="3630849" y="2852071"/>
                  <a:pt x="3631240" y="2851257"/>
                  <a:pt x="3631501" y="2850150"/>
                </a:cubicBezTo>
                <a:cubicBezTo>
                  <a:pt x="3631761" y="2849043"/>
                  <a:pt x="3631891" y="2847546"/>
                  <a:pt x="3631891" y="2845657"/>
                </a:cubicBezTo>
                <a:cubicBezTo>
                  <a:pt x="3631891" y="2844485"/>
                  <a:pt x="3631826" y="2843509"/>
                  <a:pt x="3631696" y="2842727"/>
                </a:cubicBezTo>
                <a:cubicBezTo>
                  <a:pt x="3631566" y="2841946"/>
                  <a:pt x="3631419" y="2841327"/>
                  <a:pt x="3631256" y="2840872"/>
                </a:cubicBezTo>
                <a:cubicBezTo>
                  <a:pt x="3631094" y="2840416"/>
                  <a:pt x="3630866" y="2840107"/>
                  <a:pt x="3630573" y="2839944"/>
                </a:cubicBezTo>
                <a:cubicBezTo>
                  <a:pt x="3630280" y="2839781"/>
                  <a:pt x="3629970" y="2839700"/>
                  <a:pt x="3629645" y="2839700"/>
                </a:cubicBezTo>
                <a:cubicBezTo>
                  <a:pt x="3629124" y="2839700"/>
                  <a:pt x="3628538" y="2839846"/>
                  <a:pt x="3627887" y="2840139"/>
                </a:cubicBezTo>
                <a:cubicBezTo>
                  <a:pt x="3627236" y="2840432"/>
                  <a:pt x="3626454" y="2840741"/>
                  <a:pt x="3625543" y="2841067"/>
                </a:cubicBezTo>
                <a:cubicBezTo>
                  <a:pt x="3624631" y="2841393"/>
                  <a:pt x="3623589" y="2841702"/>
                  <a:pt x="3622417" y="2841995"/>
                </a:cubicBezTo>
                <a:cubicBezTo>
                  <a:pt x="3621245" y="2842288"/>
                  <a:pt x="3619911" y="2842434"/>
                  <a:pt x="3618413" y="2842434"/>
                </a:cubicBezTo>
                <a:cubicBezTo>
                  <a:pt x="3613790" y="2842434"/>
                  <a:pt x="3610583" y="2840888"/>
                  <a:pt x="3608793" y="2837795"/>
                </a:cubicBezTo>
                <a:cubicBezTo>
                  <a:pt x="3607002" y="2834702"/>
                  <a:pt x="3606107" y="2830128"/>
                  <a:pt x="3606107" y="2824073"/>
                </a:cubicBezTo>
                <a:lnTo>
                  <a:pt x="3606107" y="2775043"/>
                </a:lnTo>
                <a:lnTo>
                  <a:pt x="3628668" y="2775043"/>
                </a:lnTo>
                <a:cubicBezTo>
                  <a:pt x="3629645" y="2775043"/>
                  <a:pt x="3630426" y="2774522"/>
                  <a:pt x="3631012" y="2773481"/>
                </a:cubicBezTo>
                <a:cubicBezTo>
                  <a:pt x="3631598" y="2772439"/>
                  <a:pt x="3631891" y="2770746"/>
                  <a:pt x="3631891" y="2768402"/>
                </a:cubicBezTo>
                <a:cubicBezTo>
                  <a:pt x="3631891" y="2767165"/>
                  <a:pt x="3631826" y="2766123"/>
                  <a:pt x="3631696" y="2765276"/>
                </a:cubicBezTo>
                <a:cubicBezTo>
                  <a:pt x="3631566" y="2764430"/>
                  <a:pt x="3631354" y="2763730"/>
                  <a:pt x="3631061" y="2763176"/>
                </a:cubicBezTo>
                <a:cubicBezTo>
                  <a:pt x="3630768" y="2762623"/>
                  <a:pt x="3630426" y="2762232"/>
                  <a:pt x="3630036" y="2762004"/>
                </a:cubicBezTo>
                <a:cubicBezTo>
                  <a:pt x="3629645" y="2761777"/>
                  <a:pt x="3629189" y="2761663"/>
                  <a:pt x="3628668" y="2761663"/>
                </a:cubicBezTo>
                <a:lnTo>
                  <a:pt x="3606107" y="2761663"/>
                </a:lnTo>
                <a:lnTo>
                  <a:pt x="3606107" y="2740761"/>
                </a:lnTo>
                <a:cubicBezTo>
                  <a:pt x="3606107" y="2740306"/>
                  <a:pt x="3605977" y="2739882"/>
                  <a:pt x="3605716" y="2739492"/>
                </a:cubicBezTo>
                <a:cubicBezTo>
                  <a:pt x="3605456" y="2739101"/>
                  <a:pt x="3605033" y="2738759"/>
                  <a:pt x="3604447" y="2738466"/>
                </a:cubicBezTo>
                <a:cubicBezTo>
                  <a:pt x="3603861" y="2738173"/>
                  <a:pt x="3603047" y="2737962"/>
                  <a:pt x="3602005" y="2737831"/>
                </a:cubicBezTo>
                <a:cubicBezTo>
                  <a:pt x="3600963" y="2737701"/>
                  <a:pt x="3599628" y="2737636"/>
                  <a:pt x="3598000" y="2737636"/>
                </a:cubicBezTo>
                <a:close/>
                <a:moveTo>
                  <a:pt x="3407500" y="2737636"/>
                </a:moveTo>
                <a:cubicBezTo>
                  <a:pt x="3405938" y="2737636"/>
                  <a:pt x="3404636" y="2737701"/>
                  <a:pt x="3403594" y="2737831"/>
                </a:cubicBezTo>
                <a:cubicBezTo>
                  <a:pt x="3402552" y="2737962"/>
                  <a:pt x="3401722" y="2738173"/>
                  <a:pt x="3401103" y="2738466"/>
                </a:cubicBezTo>
                <a:cubicBezTo>
                  <a:pt x="3400485" y="2738759"/>
                  <a:pt x="3400061" y="2739101"/>
                  <a:pt x="3399834" y="2739492"/>
                </a:cubicBezTo>
                <a:cubicBezTo>
                  <a:pt x="3399606" y="2739882"/>
                  <a:pt x="3399492" y="2740306"/>
                  <a:pt x="3399492" y="2740761"/>
                </a:cubicBezTo>
                <a:lnTo>
                  <a:pt x="3399492" y="2761663"/>
                </a:lnTo>
                <a:lnTo>
                  <a:pt x="3387283" y="2761663"/>
                </a:lnTo>
                <a:cubicBezTo>
                  <a:pt x="3386762" y="2761663"/>
                  <a:pt x="3386290" y="2761777"/>
                  <a:pt x="3385867" y="2762004"/>
                </a:cubicBezTo>
                <a:cubicBezTo>
                  <a:pt x="3385444" y="2762232"/>
                  <a:pt x="3385102" y="2762623"/>
                  <a:pt x="3384841" y="2763176"/>
                </a:cubicBezTo>
                <a:cubicBezTo>
                  <a:pt x="3384581" y="2763730"/>
                  <a:pt x="3384369" y="2764430"/>
                  <a:pt x="3384206" y="2765276"/>
                </a:cubicBezTo>
                <a:cubicBezTo>
                  <a:pt x="3384044" y="2766123"/>
                  <a:pt x="3383962" y="2767165"/>
                  <a:pt x="3383962" y="2768402"/>
                </a:cubicBezTo>
                <a:cubicBezTo>
                  <a:pt x="3383962" y="2770746"/>
                  <a:pt x="3384255" y="2772439"/>
                  <a:pt x="3384841" y="2773481"/>
                </a:cubicBezTo>
                <a:cubicBezTo>
                  <a:pt x="3385427" y="2774522"/>
                  <a:pt x="3386209" y="2775043"/>
                  <a:pt x="3387185" y="2775043"/>
                </a:cubicBezTo>
                <a:lnTo>
                  <a:pt x="3399492" y="2775043"/>
                </a:lnTo>
                <a:lnTo>
                  <a:pt x="3399492" y="2826417"/>
                </a:lnTo>
                <a:cubicBezTo>
                  <a:pt x="3399492" y="2831496"/>
                  <a:pt x="3399964" y="2835907"/>
                  <a:pt x="3400908" y="2839651"/>
                </a:cubicBezTo>
                <a:cubicBezTo>
                  <a:pt x="3401852" y="2843395"/>
                  <a:pt x="3403366" y="2846488"/>
                  <a:pt x="3405449" y="2848929"/>
                </a:cubicBezTo>
                <a:cubicBezTo>
                  <a:pt x="3407533" y="2851371"/>
                  <a:pt x="3410203" y="2853194"/>
                  <a:pt x="3413458" y="2854399"/>
                </a:cubicBezTo>
                <a:cubicBezTo>
                  <a:pt x="3416714" y="2855603"/>
                  <a:pt x="3420620" y="2856206"/>
                  <a:pt x="3425178" y="2856206"/>
                </a:cubicBezTo>
                <a:cubicBezTo>
                  <a:pt x="3426676" y="2856206"/>
                  <a:pt x="3428174" y="2856108"/>
                  <a:pt x="3429671" y="2855913"/>
                </a:cubicBezTo>
                <a:cubicBezTo>
                  <a:pt x="3431169" y="2855717"/>
                  <a:pt x="3432585" y="2855473"/>
                  <a:pt x="3433920" y="2855180"/>
                </a:cubicBezTo>
                <a:cubicBezTo>
                  <a:pt x="3435255" y="2854887"/>
                  <a:pt x="3436443" y="2854513"/>
                  <a:pt x="3437485" y="2854057"/>
                </a:cubicBezTo>
                <a:cubicBezTo>
                  <a:pt x="3438526" y="2853601"/>
                  <a:pt x="3439308" y="2853113"/>
                  <a:pt x="3439829" y="2852592"/>
                </a:cubicBezTo>
                <a:cubicBezTo>
                  <a:pt x="3440350" y="2852071"/>
                  <a:pt x="3440740" y="2851257"/>
                  <a:pt x="3441001" y="2850150"/>
                </a:cubicBezTo>
                <a:cubicBezTo>
                  <a:pt x="3441261" y="2849043"/>
                  <a:pt x="3441391" y="2847546"/>
                  <a:pt x="3441391" y="2845657"/>
                </a:cubicBezTo>
                <a:cubicBezTo>
                  <a:pt x="3441391" y="2844485"/>
                  <a:pt x="3441326" y="2843509"/>
                  <a:pt x="3441196" y="2842727"/>
                </a:cubicBezTo>
                <a:cubicBezTo>
                  <a:pt x="3441066" y="2841946"/>
                  <a:pt x="3440919" y="2841327"/>
                  <a:pt x="3440757" y="2840872"/>
                </a:cubicBezTo>
                <a:cubicBezTo>
                  <a:pt x="3440594" y="2840416"/>
                  <a:pt x="3440366" y="2840107"/>
                  <a:pt x="3440073" y="2839944"/>
                </a:cubicBezTo>
                <a:cubicBezTo>
                  <a:pt x="3439780" y="2839781"/>
                  <a:pt x="3439471" y="2839700"/>
                  <a:pt x="3439145" y="2839700"/>
                </a:cubicBezTo>
                <a:cubicBezTo>
                  <a:pt x="3438624" y="2839700"/>
                  <a:pt x="3438038" y="2839846"/>
                  <a:pt x="3437387" y="2840139"/>
                </a:cubicBezTo>
                <a:cubicBezTo>
                  <a:pt x="3436736" y="2840432"/>
                  <a:pt x="3435955" y="2840741"/>
                  <a:pt x="3435043" y="2841067"/>
                </a:cubicBezTo>
                <a:cubicBezTo>
                  <a:pt x="3434131" y="2841393"/>
                  <a:pt x="3433089" y="2841702"/>
                  <a:pt x="3431918" y="2841995"/>
                </a:cubicBezTo>
                <a:cubicBezTo>
                  <a:pt x="3430746" y="2842288"/>
                  <a:pt x="3429411" y="2842434"/>
                  <a:pt x="3427913" y="2842434"/>
                </a:cubicBezTo>
                <a:cubicBezTo>
                  <a:pt x="3423290" y="2842434"/>
                  <a:pt x="3420083" y="2840888"/>
                  <a:pt x="3418293" y="2837795"/>
                </a:cubicBezTo>
                <a:cubicBezTo>
                  <a:pt x="3416502" y="2834702"/>
                  <a:pt x="3415607" y="2830128"/>
                  <a:pt x="3415607" y="2824073"/>
                </a:cubicBezTo>
                <a:lnTo>
                  <a:pt x="3415607" y="2775043"/>
                </a:lnTo>
                <a:lnTo>
                  <a:pt x="3438168" y="2775043"/>
                </a:lnTo>
                <a:cubicBezTo>
                  <a:pt x="3439145" y="2775043"/>
                  <a:pt x="3439926" y="2774522"/>
                  <a:pt x="3440512" y="2773481"/>
                </a:cubicBezTo>
                <a:cubicBezTo>
                  <a:pt x="3441098" y="2772439"/>
                  <a:pt x="3441391" y="2770746"/>
                  <a:pt x="3441391" y="2768402"/>
                </a:cubicBezTo>
                <a:cubicBezTo>
                  <a:pt x="3441391" y="2767165"/>
                  <a:pt x="3441326" y="2766123"/>
                  <a:pt x="3441196" y="2765276"/>
                </a:cubicBezTo>
                <a:cubicBezTo>
                  <a:pt x="3441066" y="2764430"/>
                  <a:pt x="3440854" y="2763730"/>
                  <a:pt x="3440561" y="2763176"/>
                </a:cubicBezTo>
                <a:cubicBezTo>
                  <a:pt x="3440268" y="2762623"/>
                  <a:pt x="3439926" y="2762232"/>
                  <a:pt x="3439536" y="2762004"/>
                </a:cubicBezTo>
                <a:cubicBezTo>
                  <a:pt x="3439145" y="2761777"/>
                  <a:pt x="3438689" y="2761663"/>
                  <a:pt x="3438168" y="2761663"/>
                </a:cubicBezTo>
                <a:lnTo>
                  <a:pt x="3415607" y="2761663"/>
                </a:lnTo>
                <a:lnTo>
                  <a:pt x="3415607" y="2740761"/>
                </a:lnTo>
                <a:cubicBezTo>
                  <a:pt x="3415607" y="2740306"/>
                  <a:pt x="3415477" y="2739882"/>
                  <a:pt x="3415216" y="2739492"/>
                </a:cubicBezTo>
                <a:cubicBezTo>
                  <a:pt x="3414956" y="2739101"/>
                  <a:pt x="3414533" y="2738759"/>
                  <a:pt x="3413946" y="2738466"/>
                </a:cubicBezTo>
                <a:cubicBezTo>
                  <a:pt x="3413361" y="2738173"/>
                  <a:pt x="3412547" y="2737962"/>
                  <a:pt x="3411505" y="2737831"/>
                </a:cubicBezTo>
                <a:cubicBezTo>
                  <a:pt x="3410463" y="2737701"/>
                  <a:pt x="3409128" y="2737636"/>
                  <a:pt x="3407500" y="2737636"/>
                </a:cubicBezTo>
                <a:close/>
                <a:moveTo>
                  <a:pt x="2664550" y="2737636"/>
                </a:moveTo>
                <a:cubicBezTo>
                  <a:pt x="2662988" y="2737636"/>
                  <a:pt x="2661685" y="2737701"/>
                  <a:pt x="2660644" y="2737831"/>
                </a:cubicBezTo>
                <a:cubicBezTo>
                  <a:pt x="2659602" y="2737962"/>
                  <a:pt x="2658772" y="2738173"/>
                  <a:pt x="2658153" y="2738466"/>
                </a:cubicBezTo>
                <a:cubicBezTo>
                  <a:pt x="2657535" y="2738759"/>
                  <a:pt x="2657111" y="2739101"/>
                  <a:pt x="2656883" y="2739492"/>
                </a:cubicBezTo>
                <a:cubicBezTo>
                  <a:pt x="2656656" y="2739882"/>
                  <a:pt x="2656542" y="2740306"/>
                  <a:pt x="2656542" y="2740761"/>
                </a:cubicBezTo>
                <a:lnTo>
                  <a:pt x="2656542" y="2761663"/>
                </a:lnTo>
                <a:lnTo>
                  <a:pt x="2644333" y="2761663"/>
                </a:lnTo>
                <a:cubicBezTo>
                  <a:pt x="2643812" y="2761663"/>
                  <a:pt x="2643340" y="2761777"/>
                  <a:pt x="2642917" y="2762004"/>
                </a:cubicBezTo>
                <a:cubicBezTo>
                  <a:pt x="2642494" y="2762232"/>
                  <a:pt x="2642152" y="2762623"/>
                  <a:pt x="2641891" y="2763176"/>
                </a:cubicBezTo>
                <a:cubicBezTo>
                  <a:pt x="2641631" y="2763730"/>
                  <a:pt x="2641419" y="2764430"/>
                  <a:pt x="2641256" y="2765276"/>
                </a:cubicBezTo>
                <a:cubicBezTo>
                  <a:pt x="2641094" y="2766123"/>
                  <a:pt x="2641012" y="2767165"/>
                  <a:pt x="2641012" y="2768402"/>
                </a:cubicBezTo>
                <a:cubicBezTo>
                  <a:pt x="2641012" y="2770746"/>
                  <a:pt x="2641305" y="2772439"/>
                  <a:pt x="2641891" y="2773481"/>
                </a:cubicBezTo>
                <a:cubicBezTo>
                  <a:pt x="2642477" y="2774522"/>
                  <a:pt x="2643259" y="2775043"/>
                  <a:pt x="2644235" y="2775043"/>
                </a:cubicBezTo>
                <a:lnTo>
                  <a:pt x="2656542" y="2775043"/>
                </a:lnTo>
                <a:lnTo>
                  <a:pt x="2656542" y="2826417"/>
                </a:lnTo>
                <a:cubicBezTo>
                  <a:pt x="2656542" y="2831496"/>
                  <a:pt x="2657014" y="2835907"/>
                  <a:pt x="2657958" y="2839651"/>
                </a:cubicBezTo>
                <a:cubicBezTo>
                  <a:pt x="2658902" y="2843395"/>
                  <a:pt x="2660416" y="2846488"/>
                  <a:pt x="2662500" y="2848929"/>
                </a:cubicBezTo>
                <a:cubicBezTo>
                  <a:pt x="2664583" y="2851371"/>
                  <a:pt x="2667253" y="2853194"/>
                  <a:pt x="2670508" y="2854399"/>
                </a:cubicBezTo>
                <a:cubicBezTo>
                  <a:pt x="2673764" y="2855603"/>
                  <a:pt x="2677671" y="2856206"/>
                  <a:pt x="2682228" y="2856206"/>
                </a:cubicBezTo>
                <a:cubicBezTo>
                  <a:pt x="2683726" y="2856206"/>
                  <a:pt x="2685224" y="2856108"/>
                  <a:pt x="2686721" y="2855913"/>
                </a:cubicBezTo>
                <a:cubicBezTo>
                  <a:pt x="2688219" y="2855717"/>
                  <a:pt x="2689635" y="2855473"/>
                  <a:pt x="2690970" y="2855180"/>
                </a:cubicBezTo>
                <a:cubicBezTo>
                  <a:pt x="2692305" y="2854887"/>
                  <a:pt x="2693493" y="2854513"/>
                  <a:pt x="2694535" y="2854057"/>
                </a:cubicBezTo>
                <a:cubicBezTo>
                  <a:pt x="2695576" y="2853601"/>
                  <a:pt x="2696358" y="2853113"/>
                  <a:pt x="2696879" y="2852592"/>
                </a:cubicBezTo>
                <a:cubicBezTo>
                  <a:pt x="2697400" y="2852071"/>
                  <a:pt x="2697790" y="2851257"/>
                  <a:pt x="2698051" y="2850150"/>
                </a:cubicBezTo>
                <a:cubicBezTo>
                  <a:pt x="2698311" y="2849043"/>
                  <a:pt x="2698441" y="2847546"/>
                  <a:pt x="2698441" y="2845657"/>
                </a:cubicBezTo>
                <a:cubicBezTo>
                  <a:pt x="2698441" y="2844485"/>
                  <a:pt x="2698376" y="2843509"/>
                  <a:pt x="2698246" y="2842727"/>
                </a:cubicBezTo>
                <a:cubicBezTo>
                  <a:pt x="2698116" y="2841946"/>
                  <a:pt x="2697969" y="2841327"/>
                  <a:pt x="2697807" y="2840872"/>
                </a:cubicBezTo>
                <a:cubicBezTo>
                  <a:pt x="2697644" y="2840416"/>
                  <a:pt x="2697416" y="2840107"/>
                  <a:pt x="2697123" y="2839944"/>
                </a:cubicBezTo>
                <a:cubicBezTo>
                  <a:pt x="2696830" y="2839781"/>
                  <a:pt x="2696521" y="2839700"/>
                  <a:pt x="2696195" y="2839700"/>
                </a:cubicBezTo>
                <a:cubicBezTo>
                  <a:pt x="2695674" y="2839700"/>
                  <a:pt x="2695088" y="2839846"/>
                  <a:pt x="2694437" y="2840139"/>
                </a:cubicBezTo>
                <a:cubicBezTo>
                  <a:pt x="2693786" y="2840432"/>
                  <a:pt x="2693005" y="2840741"/>
                  <a:pt x="2692093" y="2841067"/>
                </a:cubicBezTo>
                <a:cubicBezTo>
                  <a:pt x="2691181" y="2841393"/>
                  <a:pt x="2690140" y="2841702"/>
                  <a:pt x="2688968" y="2841995"/>
                </a:cubicBezTo>
                <a:cubicBezTo>
                  <a:pt x="2687795" y="2842288"/>
                  <a:pt x="2686461" y="2842434"/>
                  <a:pt x="2684963" y="2842434"/>
                </a:cubicBezTo>
                <a:cubicBezTo>
                  <a:pt x="2680340" y="2842434"/>
                  <a:pt x="2677133" y="2840888"/>
                  <a:pt x="2675343" y="2837795"/>
                </a:cubicBezTo>
                <a:cubicBezTo>
                  <a:pt x="2673552" y="2834702"/>
                  <a:pt x="2672657" y="2830128"/>
                  <a:pt x="2672657" y="2824073"/>
                </a:cubicBezTo>
                <a:lnTo>
                  <a:pt x="2672657" y="2775043"/>
                </a:lnTo>
                <a:lnTo>
                  <a:pt x="2695218" y="2775043"/>
                </a:lnTo>
                <a:cubicBezTo>
                  <a:pt x="2696195" y="2775043"/>
                  <a:pt x="2696976" y="2774522"/>
                  <a:pt x="2697562" y="2773481"/>
                </a:cubicBezTo>
                <a:cubicBezTo>
                  <a:pt x="2698148" y="2772439"/>
                  <a:pt x="2698441" y="2770746"/>
                  <a:pt x="2698441" y="2768402"/>
                </a:cubicBezTo>
                <a:cubicBezTo>
                  <a:pt x="2698441" y="2767165"/>
                  <a:pt x="2698376" y="2766123"/>
                  <a:pt x="2698246" y="2765276"/>
                </a:cubicBezTo>
                <a:cubicBezTo>
                  <a:pt x="2698116" y="2764430"/>
                  <a:pt x="2697904" y="2763730"/>
                  <a:pt x="2697611" y="2763176"/>
                </a:cubicBezTo>
                <a:cubicBezTo>
                  <a:pt x="2697318" y="2762623"/>
                  <a:pt x="2696976" y="2762232"/>
                  <a:pt x="2696586" y="2762004"/>
                </a:cubicBezTo>
                <a:cubicBezTo>
                  <a:pt x="2696195" y="2761777"/>
                  <a:pt x="2695739" y="2761663"/>
                  <a:pt x="2695218" y="2761663"/>
                </a:cubicBezTo>
                <a:lnTo>
                  <a:pt x="2672657" y="2761663"/>
                </a:lnTo>
                <a:lnTo>
                  <a:pt x="2672657" y="2740761"/>
                </a:lnTo>
                <a:cubicBezTo>
                  <a:pt x="2672657" y="2740306"/>
                  <a:pt x="2672527" y="2739882"/>
                  <a:pt x="2672266" y="2739492"/>
                </a:cubicBezTo>
                <a:cubicBezTo>
                  <a:pt x="2672006" y="2739101"/>
                  <a:pt x="2671583" y="2738759"/>
                  <a:pt x="2670997" y="2738466"/>
                </a:cubicBezTo>
                <a:cubicBezTo>
                  <a:pt x="2670411" y="2738173"/>
                  <a:pt x="2669597" y="2737962"/>
                  <a:pt x="2668555" y="2737831"/>
                </a:cubicBezTo>
                <a:cubicBezTo>
                  <a:pt x="2667513" y="2737701"/>
                  <a:pt x="2666178" y="2737636"/>
                  <a:pt x="2664550" y="2737636"/>
                </a:cubicBezTo>
                <a:close/>
                <a:moveTo>
                  <a:pt x="1553428" y="2731650"/>
                </a:moveTo>
                <a:cubicBezTo>
                  <a:pt x="1560572" y="2731650"/>
                  <a:pt x="1566525" y="2732860"/>
                  <a:pt x="1571287" y="2735278"/>
                </a:cubicBezTo>
                <a:cubicBezTo>
                  <a:pt x="1576049" y="2737697"/>
                  <a:pt x="1579864" y="2741120"/>
                  <a:pt x="1582728" y="2745547"/>
                </a:cubicBezTo>
                <a:cubicBezTo>
                  <a:pt x="1585593" y="2749975"/>
                  <a:pt x="1587621" y="2755295"/>
                  <a:pt x="1588812" y="2761509"/>
                </a:cubicBezTo>
                <a:cubicBezTo>
                  <a:pt x="1590002" y="2767723"/>
                  <a:pt x="1590598" y="2774625"/>
                  <a:pt x="1590598" y="2782215"/>
                </a:cubicBezTo>
                <a:cubicBezTo>
                  <a:pt x="1590598" y="2789135"/>
                  <a:pt x="1589984" y="2795665"/>
                  <a:pt x="1588756" y="2801804"/>
                </a:cubicBezTo>
                <a:cubicBezTo>
                  <a:pt x="1587528" y="2807944"/>
                  <a:pt x="1585426" y="2813320"/>
                  <a:pt x="1582449" y="2817934"/>
                </a:cubicBezTo>
                <a:cubicBezTo>
                  <a:pt x="1579473" y="2822547"/>
                  <a:pt x="1575566" y="2826193"/>
                  <a:pt x="1570729" y="2828872"/>
                </a:cubicBezTo>
                <a:cubicBezTo>
                  <a:pt x="1565892" y="2831551"/>
                  <a:pt x="1559865" y="2832891"/>
                  <a:pt x="1552646" y="2832891"/>
                </a:cubicBezTo>
                <a:cubicBezTo>
                  <a:pt x="1545428" y="2832891"/>
                  <a:pt x="1539438" y="2831719"/>
                  <a:pt x="1534675" y="2829375"/>
                </a:cubicBezTo>
                <a:cubicBezTo>
                  <a:pt x="1529913" y="2827031"/>
                  <a:pt x="1526117" y="2823626"/>
                  <a:pt x="1523290" y="2819161"/>
                </a:cubicBezTo>
                <a:cubicBezTo>
                  <a:pt x="1520462" y="2814697"/>
                  <a:pt x="1518453" y="2809320"/>
                  <a:pt x="1517262" y="2803032"/>
                </a:cubicBezTo>
                <a:cubicBezTo>
                  <a:pt x="1516072" y="2796744"/>
                  <a:pt x="1515477" y="2789656"/>
                  <a:pt x="1515477" y="2781768"/>
                </a:cubicBezTo>
                <a:cubicBezTo>
                  <a:pt x="1515477" y="2774997"/>
                  <a:pt x="1516091" y="2768578"/>
                  <a:pt x="1517318" y="2762514"/>
                </a:cubicBezTo>
                <a:cubicBezTo>
                  <a:pt x="1518546" y="2756449"/>
                  <a:pt x="1520649" y="2751147"/>
                  <a:pt x="1523625" y="2746608"/>
                </a:cubicBezTo>
                <a:cubicBezTo>
                  <a:pt x="1526601" y="2742068"/>
                  <a:pt x="1530508" y="2738441"/>
                  <a:pt x="1535345" y="2735725"/>
                </a:cubicBezTo>
                <a:cubicBezTo>
                  <a:pt x="1540182" y="2733008"/>
                  <a:pt x="1546210" y="2731650"/>
                  <a:pt x="1553428" y="2731650"/>
                </a:cubicBezTo>
                <a:close/>
                <a:moveTo>
                  <a:pt x="1322544" y="2727283"/>
                </a:moveTo>
                <a:cubicBezTo>
                  <a:pt x="1321372" y="2727283"/>
                  <a:pt x="1320395" y="2727299"/>
                  <a:pt x="1319614" y="2727332"/>
                </a:cubicBezTo>
                <a:cubicBezTo>
                  <a:pt x="1318833" y="2727365"/>
                  <a:pt x="1318149" y="2727446"/>
                  <a:pt x="1317563" y="2727576"/>
                </a:cubicBezTo>
                <a:cubicBezTo>
                  <a:pt x="1316977" y="2727706"/>
                  <a:pt x="1316489" y="2727837"/>
                  <a:pt x="1316098" y="2727967"/>
                </a:cubicBezTo>
                <a:cubicBezTo>
                  <a:pt x="1315708" y="2728097"/>
                  <a:pt x="1315382" y="2728260"/>
                  <a:pt x="1315121" y="2728455"/>
                </a:cubicBezTo>
                <a:lnTo>
                  <a:pt x="1286016" y="2747110"/>
                </a:lnTo>
                <a:cubicBezTo>
                  <a:pt x="1285431" y="2747501"/>
                  <a:pt x="1284958" y="2747891"/>
                  <a:pt x="1284600" y="2748282"/>
                </a:cubicBezTo>
                <a:cubicBezTo>
                  <a:pt x="1284242" y="2748673"/>
                  <a:pt x="1283965" y="2749128"/>
                  <a:pt x="1283770" y="2749649"/>
                </a:cubicBezTo>
                <a:cubicBezTo>
                  <a:pt x="1283574" y="2750170"/>
                  <a:pt x="1283428" y="2750821"/>
                  <a:pt x="1283330" y="2751603"/>
                </a:cubicBezTo>
                <a:cubicBezTo>
                  <a:pt x="1283233" y="2752384"/>
                  <a:pt x="1283184" y="2753328"/>
                  <a:pt x="1283184" y="2754435"/>
                </a:cubicBezTo>
                <a:cubicBezTo>
                  <a:pt x="1283184" y="2755933"/>
                  <a:pt x="1283265" y="2757170"/>
                  <a:pt x="1283428" y="2758146"/>
                </a:cubicBezTo>
                <a:cubicBezTo>
                  <a:pt x="1283591" y="2759123"/>
                  <a:pt x="1283900" y="2759823"/>
                  <a:pt x="1284356" y="2760246"/>
                </a:cubicBezTo>
                <a:cubicBezTo>
                  <a:pt x="1284811" y="2760670"/>
                  <a:pt x="1285414" y="2760816"/>
                  <a:pt x="1286163" y="2760686"/>
                </a:cubicBezTo>
                <a:cubicBezTo>
                  <a:pt x="1286912" y="2760556"/>
                  <a:pt x="1287904" y="2760165"/>
                  <a:pt x="1289141" y="2759514"/>
                </a:cubicBezTo>
                <a:lnTo>
                  <a:pt x="1313559" y="2744961"/>
                </a:lnTo>
                <a:lnTo>
                  <a:pt x="1313559" y="2841067"/>
                </a:lnTo>
                <a:lnTo>
                  <a:pt x="1287188" y="2841067"/>
                </a:lnTo>
                <a:cubicBezTo>
                  <a:pt x="1286667" y="2841067"/>
                  <a:pt x="1286195" y="2841213"/>
                  <a:pt x="1285772" y="2841506"/>
                </a:cubicBezTo>
                <a:cubicBezTo>
                  <a:pt x="1285349" y="2841799"/>
                  <a:pt x="1284991" y="2842223"/>
                  <a:pt x="1284698" y="2842776"/>
                </a:cubicBezTo>
                <a:cubicBezTo>
                  <a:pt x="1284405" y="2843330"/>
                  <a:pt x="1284161" y="2844030"/>
                  <a:pt x="1283965" y="2844876"/>
                </a:cubicBezTo>
                <a:cubicBezTo>
                  <a:pt x="1283770" y="2845723"/>
                  <a:pt x="1283672" y="2846732"/>
                  <a:pt x="1283672" y="2847904"/>
                </a:cubicBezTo>
                <a:cubicBezTo>
                  <a:pt x="1283672" y="2849141"/>
                  <a:pt x="1283770" y="2850183"/>
                  <a:pt x="1283965" y="2851029"/>
                </a:cubicBezTo>
                <a:cubicBezTo>
                  <a:pt x="1284161" y="2851876"/>
                  <a:pt x="1284437" y="2852559"/>
                  <a:pt x="1284795" y="2853080"/>
                </a:cubicBezTo>
                <a:cubicBezTo>
                  <a:pt x="1285153" y="2853601"/>
                  <a:pt x="1285528" y="2853975"/>
                  <a:pt x="1285919" y="2854203"/>
                </a:cubicBezTo>
                <a:cubicBezTo>
                  <a:pt x="1286310" y="2854431"/>
                  <a:pt x="1286733" y="2854545"/>
                  <a:pt x="1287188" y="2854545"/>
                </a:cubicBezTo>
                <a:lnTo>
                  <a:pt x="1353212" y="2854545"/>
                </a:lnTo>
                <a:cubicBezTo>
                  <a:pt x="1353668" y="2854545"/>
                  <a:pt x="1354107" y="2854431"/>
                  <a:pt x="1354531" y="2854203"/>
                </a:cubicBezTo>
                <a:cubicBezTo>
                  <a:pt x="1354954" y="2853975"/>
                  <a:pt x="1355328" y="2853601"/>
                  <a:pt x="1355654" y="2853080"/>
                </a:cubicBezTo>
                <a:cubicBezTo>
                  <a:pt x="1355979" y="2852559"/>
                  <a:pt x="1356240" y="2851876"/>
                  <a:pt x="1356435" y="2851029"/>
                </a:cubicBezTo>
                <a:cubicBezTo>
                  <a:pt x="1356630" y="2850183"/>
                  <a:pt x="1356729" y="2849141"/>
                  <a:pt x="1356729" y="2847904"/>
                </a:cubicBezTo>
                <a:cubicBezTo>
                  <a:pt x="1356729" y="2846732"/>
                  <a:pt x="1356647" y="2845723"/>
                  <a:pt x="1356484" y="2844876"/>
                </a:cubicBezTo>
                <a:cubicBezTo>
                  <a:pt x="1356321" y="2844030"/>
                  <a:pt x="1356093" y="2843330"/>
                  <a:pt x="1355800" y="2842776"/>
                </a:cubicBezTo>
                <a:cubicBezTo>
                  <a:pt x="1355507" y="2842223"/>
                  <a:pt x="1355133" y="2841799"/>
                  <a:pt x="1354677" y="2841506"/>
                </a:cubicBezTo>
                <a:cubicBezTo>
                  <a:pt x="1354221" y="2841213"/>
                  <a:pt x="1353733" y="2841067"/>
                  <a:pt x="1353212" y="2841067"/>
                </a:cubicBezTo>
                <a:lnTo>
                  <a:pt x="1330358" y="2841067"/>
                </a:lnTo>
                <a:lnTo>
                  <a:pt x="1330358" y="2730018"/>
                </a:lnTo>
                <a:cubicBezTo>
                  <a:pt x="1330358" y="2729627"/>
                  <a:pt x="1330260" y="2729253"/>
                  <a:pt x="1330065" y="2728895"/>
                </a:cubicBezTo>
                <a:cubicBezTo>
                  <a:pt x="1329869" y="2728537"/>
                  <a:pt x="1329479" y="2728244"/>
                  <a:pt x="1328893" y="2728016"/>
                </a:cubicBezTo>
                <a:cubicBezTo>
                  <a:pt x="1328306" y="2727788"/>
                  <a:pt x="1327492" y="2727609"/>
                  <a:pt x="1326451" y="2727479"/>
                </a:cubicBezTo>
                <a:cubicBezTo>
                  <a:pt x="1325409" y="2727348"/>
                  <a:pt x="1324107" y="2727283"/>
                  <a:pt x="1322544" y="2727283"/>
                </a:cubicBezTo>
                <a:close/>
                <a:moveTo>
                  <a:pt x="8128188" y="2724939"/>
                </a:moveTo>
                <a:cubicBezTo>
                  <a:pt x="8124347" y="2724939"/>
                  <a:pt x="8121710" y="2725623"/>
                  <a:pt x="8120278" y="2726990"/>
                </a:cubicBezTo>
                <a:cubicBezTo>
                  <a:pt x="8118845" y="2728358"/>
                  <a:pt x="8118128" y="2730930"/>
                  <a:pt x="8118128" y="2734706"/>
                </a:cubicBezTo>
                <a:cubicBezTo>
                  <a:pt x="8118128" y="2738417"/>
                  <a:pt x="8118828" y="2740941"/>
                  <a:pt x="8120228" y="2742275"/>
                </a:cubicBezTo>
                <a:cubicBezTo>
                  <a:pt x="8121628" y="2743610"/>
                  <a:pt x="8124216" y="2744278"/>
                  <a:pt x="8127993" y="2744278"/>
                </a:cubicBezTo>
                <a:cubicBezTo>
                  <a:pt x="8131835" y="2744278"/>
                  <a:pt x="8134472" y="2743594"/>
                  <a:pt x="8135904" y="2742226"/>
                </a:cubicBezTo>
                <a:cubicBezTo>
                  <a:pt x="8137337" y="2740859"/>
                  <a:pt x="8138053" y="2738287"/>
                  <a:pt x="8138053" y="2734511"/>
                </a:cubicBezTo>
                <a:cubicBezTo>
                  <a:pt x="8138053" y="2730799"/>
                  <a:pt x="8137353" y="2728276"/>
                  <a:pt x="8135953" y="2726941"/>
                </a:cubicBezTo>
                <a:cubicBezTo>
                  <a:pt x="8134554" y="2725607"/>
                  <a:pt x="8131965" y="2724939"/>
                  <a:pt x="8128188" y="2724939"/>
                </a:cubicBezTo>
                <a:close/>
                <a:moveTo>
                  <a:pt x="4956364" y="2724939"/>
                </a:moveTo>
                <a:cubicBezTo>
                  <a:pt x="4952522" y="2724939"/>
                  <a:pt x="4949885" y="2725623"/>
                  <a:pt x="4948453" y="2726990"/>
                </a:cubicBezTo>
                <a:cubicBezTo>
                  <a:pt x="4947020" y="2728358"/>
                  <a:pt x="4946304" y="2730930"/>
                  <a:pt x="4946304" y="2734706"/>
                </a:cubicBezTo>
                <a:cubicBezTo>
                  <a:pt x="4946304" y="2738417"/>
                  <a:pt x="4947004" y="2740941"/>
                  <a:pt x="4948404" y="2742275"/>
                </a:cubicBezTo>
                <a:cubicBezTo>
                  <a:pt x="4949804" y="2743610"/>
                  <a:pt x="4952392" y="2744278"/>
                  <a:pt x="4956169" y="2744278"/>
                </a:cubicBezTo>
                <a:cubicBezTo>
                  <a:pt x="4960010" y="2744278"/>
                  <a:pt x="4962647" y="2743594"/>
                  <a:pt x="4964080" y="2742226"/>
                </a:cubicBezTo>
                <a:cubicBezTo>
                  <a:pt x="4965512" y="2740859"/>
                  <a:pt x="4966228" y="2738287"/>
                  <a:pt x="4966228" y="2734511"/>
                </a:cubicBezTo>
                <a:cubicBezTo>
                  <a:pt x="4966228" y="2730799"/>
                  <a:pt x="4965528" y="2728276"/>
                  <a:pt x="4964129" y="2726941"/>
                </a:cubicBezTo>
                <a:cubicBezTo>
                  <a:pt x="4962729" y="2725607"/>
                  <a:pt x="4960140" y="2724939"/>
                  <a:pt x="4956364" y="2724939"/>
                </a:cubicBezTo>
                <a:close/>
                <a:moveTo>
                  <a:pt x="3022789" y="2724939"/>
                </a:moveTo>
                <a:cubicBezTo>
                  <a:pt x="3018948" y="2724939"/>
                  <a:pt x="3016310" y="2725623"/>
                  <a:pt x="3014878" y="2726990"/>
                </a:cubicBezTo>
                <a:cubicBezTo>
                  <a:pt x="3013446" y="2728358"/>
                  <a:pt x="3012729" y="2730930"/>
                  <a:pt x="3012729" y="2734706"/>
                </a:cubicBezTo>
                <a:cubicBezTo>
                  <a:pt x="3012729" y="2738417"/>
                  <a:pt x="3013429" y="2740941"/>
                  <a:pt x="3014829" y="2742275"/>
                </a:cubicBezTo>
                <a:cubicBezTo>
                  <a:pt x="3016229" y="2743610"/>
                  <a:pt x="3018817" y="2744278"/>
                  <a:pt x="3022594" y="2744278"/>
                </a:cubicBezTo>
                <a:cubicBezTo>
                  <a:pt x="3026435" y="2744278"/>
                  <a:pt x="3029072" y="2743594"/>
                  <a:pt x="3030505" y="2742226"/>
                </a:cubicBezTo>
                <a:cubicBezTo>
                  <a:pt x="3031937" y="2740859"/>
                  <a:pt x="3032654" y="2738287"/>
                  <a:pt x="3032654" y="2734511"/>
                </a:cubicBezTo>
                <a:cubicBezTo>
                  <a:pt x="3032654" y="2730799"/>
                  <a:pt x="3031954" y="2728276"/>
                  <a:pt x="3030554" y="2726941"/>
                </a:cubicBezTo>
                <a:cubicBezTo>
                  <a:pt x="3029154" y="2725607"/>
                  <a:pt x="3026566" y="2724939"/>
                  <a:pt x="3022789" y="2724939"/>
                </a:cubicBezTo>
                <a:close/>
                <a:moveTo>
                  <a:pt x="2279839" y="2724939"/>
                </a:moveTo>
                <a:cubicBezTo>
                  <a:pt x="2275998" y="2724939"/>
                  <a:pt x="2273361" y="2725623"/>
                  <a:pt x="2271928" y="2726990"/>
                </a:cubicBezTo>
                <a:cubicBezTo>
                  <a:pt x="2270495" y="2728358"/>
                  <a:pt x="2269779" y="2730930"/>
                  <a:pt x="2269779" y="2734706"/>
                </a:cubicBezTo>
                <a:cubicBezTo>
                  <a:pt x="2269779" y="2738417"/>
                  <a:pt x="2270479" y="2740941"/>
                  <a:pt x="2271880" y="2742275"/>
                </a:cubicBezTo>
                <a:cubicBezTo>
                  <a:pt x="2273279" y="2743610"/>
                  <a:pt x="2275867" y="2744278"/>
                  <a:pt x="2279644" y="2744278"/>
                </a:cubicBezTo>
                <a:cubicBezTo>
                  <a:pt x="2283485" y="2744278"/>
                  <a:pt x="2286122" y="2743594"/>
                  <a:pt x="2287555" y="2742226"/>
                </a:cubicBezTo>
                <a:cubicBezTo>
                  <a:pt x="2288987" y="2740859"/>
                  <a:pt x="2289704" y="2738287"/>
                  <a:pt x="2289704" y="2734511"/>
                </a:cubicBezTo>
                <a:cubicBezTo>
                  <a:pt x="2289704" y="2730799"/>
                  <a:pt x="2289004" y="2728276"/>
                  <a:pt x="2287604" y="2726941"/>
                </a:cubicBezTo>
                <a:cubicBezTo>
                  <a:pt x="2286204" y="2725607"/>
                  <a:pt x="2283616" y="2724939"/>
                  <a:pt x="2279839" y="2724939"/>
                </a:cubicBezTo>
                <a:close/>
                <a:moveTo>
                  <a:pt x="7282306" y="2718884"/>
                </a:moveTo>
                <a:cubicBezTo>
                  <a:pt x="7280742" y="2718884"/>
                  <a:pt x="7279456" y="2718965"/>
                  <a:pt x="7278448" y="2719128"/>
                </a:cubicBezTo>
                <a:cubicBezTo>
                  <a:pt x="7277438" y="2719291"/>
                  <a:pt x="7276608" y="2719486"/>
                  <a:pt x="7275957" y="2719714"/>
                </a:cubicBezTo>
                <a:cubicBezTo>
                  <a:pt x="7275306" y="2719942"/>
                  <a:pt x="7274866" y="2720267"/>
                  <a:pt x="7274638" y="2720691"/>
                </a:cubicBezTo>
                <a:cubicBezTo>
                  <a:pt x="7274410" y="2721114"/>
                  <a:pt x="7274296" y="2721553"/>
                  <a:pt x="7274296" y="2722009"/>
                </a:cubicBezTo>
                <a:lnTo>
                  <a:pt x="7274296" y="2773090"/>
                </a:lnTo>
                <a:cubicBezTo>
                  <a:pt x="7270130" y="2768727"/>
                  <a:pt x="7265913" y="2765423"/>
                  <a:pt x="7261648" y="2763176"/>
                </a:cubicBezTo>
                <a:cubicBezTo>
                  <a:pt x="7257384" y="2760930"/>
                  <a:pt x="7252679" y="2759807"/>
                  <a:pt x="7247536" y="2759807"/>
                </a:cubicBezTo>
                <a:cubicBezTo>
                  <a:pt x="7241350" y="2759807"/>
                  <a:pt x="7235896" y="2760963"/>
                  <a:pt x="7231176" y="2763274"/>
                </a:cubicBezTo>
                <a:cubicBezTo>
                  <a:pt x="7226455" y="2765586"/>
                  <a:pt x="7222500" y="2768890"/>
                  <a:pt x="7219309" y="2773187"/>
                </a:cubicBezTo>
                <a:cubicBezTo>
                  <a:pt x="7216118" y="2777485"/>
                  <a:pt x="7213710" y="2782678"/>
                  <a:pt x="7212082" y="2788766"/>
                </a:cubicBezTo>
                <a:cubicBezTo>
                  <a:pt x="7210454" y="2794854"/>
                  <a:pt x="7209640" y="2801674"/>
                  <a:pt x="7209640" y="2809227"/>
                </a:cubicBezTo>
                <a:cubicBezTo>
                  <a:pt x="7209640" y="2815608"/>
                  <a:pt x="7210291" y="2821680"/>
                  <a:pt x="7211594" y="2827442"/>
                </a:cubicBezTo>
                <a:cubicBezTo>
                  <a:pt x="7212896" y="2833205"/>
                  <a:pt x="7214963" y="2838218"/>
                  <a:pt x="7217796" y="2842483"/>
                </a:cubicBezTo>
                <a:cubicBezTo>
                  <a:pt x="7220628" y="2846748"/>
                  <a:pt x="7224323" y="2850134"/>
                  <a:pt x="7228880" y="2852641"/>
                </a:cubicBezTo>
                <a:cubicBezTo>
                  <a:pt x="7233438" y="2855148"/>
                  <a:pt x="7238940" y="2856401"/>
                  <a:pt x="7245386" y="2856401"/>
                </a:cubicBezTo>
                <a:cubicBezTo>
                  <a:pt x="7251312" y="2856401"/>
                  <a:pt x="7256765" y="2855001"/>
                  <a:pt x="7261746" y="2852201"/>
                </a:cubicBezTo>
                <a:cubicBezTo>
                  <a:pt x="7266727" y="2849401"/>
                  <a:pt x="7271529" y="2845495"/>
                  <a:pt x="7276152" y="2840481"/>
                </a:cubicBezTo>
                <a:lnTo>
                  <a:pt x="7276152" y="2852104"/>
                </a:lnTo>
                <a:cubicBezTo>
                  <a:pt x="7276152" y="2852624"/>
                  <a:pt x="7276282" y="2853080"/>
                  <a:pt x="7276543" y="2853471"/>
                </a:cubicBezTo>
                <a:cubicBezTo>
                  <a:pt x="7276804" y="2853862"/>
                  <a:pt x="7277226" y="2854171"/>
                  <a:pt x="7277812" y="2854399"/>
                </a:cubicBezTo>
                <a:cubicBezTo>
                  <a:pt x="7278398" y="2854627"/>
                  <a:pt x="7279148" y="2854806"/>
                  <a:pt x="7280059" y="2854936"/>
                </a:cubicBezTo>
                <a:cubicBezTo>
                  <a:pt x="7280970" y="2855066"/>
                  <a:pt x="7282110" y="2855131"/>
                  <a:pt x="7283478" y="2855131"/>
                </a:cubicBezTo>
                <a:cubicBezTo>
                  <a:pt x="7284780" y="2855131"/>
                  <a:pt x="7285886" y="2855066"/>
                  <a:pt x="7286798" y="2854936"/>
                </a:cubicBezTo>
                <a:cubicBezTo>
                  <a:pt x="7287710" y="2854806"/>
                  <a:pt x="7288442" y="2854627"/>
                  <a:pt x="7288996" y="2854399"/>
                </a:cubicBezTo>
                <a:cubicBezTo>
                  <a:pt x="7289549" y="2854171"/>
                  <a:pt x="7289940" y="2853862"/>
                  <a:pt x="7290168" y="2853471"/>
                </a:cubicBezTo>
                <a:cubicBezTo>
                  <a:pt x="7290396" y="2853080"/>
                  <a:pt x="7290510" y="2852624"/>
                  <a:pt x="7290510" y="2852104"/>
                </a:cubicBezTo>
                <a:lnTo>
                  <a:pt x="7290510" y="2722009"/>
                </a:lnTo>
                <a:cubicBezTo>
                  <a:pt x="7290510" y="2721553"/>
                  <a:pt x="7290363" y="2721114"/>
                  <a:pt x="7290070" y="2720691"/>
                </a:cubicBezTo>
                <a:cubicBezTo>
                  <a:pt x="7289777" y="2720267"/>
                  <a:pt x="7289338" y="2719942"/>
                  <a:pt x="7288752" y="2719714"/>
                </a:cubicBezTo>
                <a:cubicBezTo>
                  <a:pt x="7288166" y="2719486"/>
                  <a:pt x="7287352" y="2719291"/>
                  <a:pt x="7286310" y="2719128"/>
                </a:cubicBezTo>
                <a:cubicBezTo>
                  <a:pt x="7285268" y="2718965"/>
                  <a:pt x="7283933" y="2718884"/>
                  <a:pt x="7282306" y="2718884"/>
                </a:cubicBezTo>
                <a:close/>
                <a:moveTo>
                  <a:pt x="4910581" y="2718884"/>
                </a:moveTo>
                <a:cubicBezTo>
                  <a:pt x="4909018" y="2718884"/>
                  <a:pt x="4907732" y="2718965"/>
                  <a:pt x="4906723" y="2719128"/>
                </a:cubicBezTo>
                <a:cubicBezTo>
                  <a:pt x="4905714" y="2719291"/>
                  <a:pt x="4904883" y="2719486"/>
                  <a:pt x="4904232" y="2719714"/>
                </a:cubicBezTo>
                <a:cubicBezTo>
                  <a:pt x="4903581" y="2719942"/>
                  <a:pt x="4903142" y="2720267"/>
                  <a:pt x="4902914" y="2720691"/>
                </a:cubicBezTo>
                <a:cubicBezTo>
                  <a:pt x="4902686" y="2721114"/>
                  <a:pt x="4902572" y="2721553"/>
                  <a:pt x="4902572" y="2722009"/>
                </a:cubicBezTo>
                <a:lnTo>
                  <a:pt x="4902572" y="2773090"/>
                </a:lnTo>
                <a:cubicBezTo>
                  <a:pt x="4898405" y="2768727"/>
                  <a:pt x="4894189" y="2765423"/>
                  <a:pt x="4889924" y="2763176"/>
                </a:cubicBezTo>
                <a:cubicBezTo>
                  <a:pt x="4885659" y="2760930"/>
                  <a:pt x="4880955" y="2759807"/>
                  <a:pt x="4875811" y="2759807"/>
                </a:cubicBezTo>
                <a:cubicBezTo>
                  <a:pt x="4869625" y="2759807"/>
                  <a:pt x="4864172" y="2760963"/>
                  <a:pt x="4859451" y="2763274"/>
                </a:cubicBezTo>
                <a:cubicBezTo>
                  <a:pt x="4854731" y="2765586"/>
                  <a:pt x="4850775" y="2768890"/>
                  <a:pt x="4847585" y="2773187"/>
                </a:cubicBezTo>
                <a:cubicBezTo>
                  <a:pt x="4844394" y="2777485"/>
                  <a:pt x="4841985" y="2782678"/>
                  <a:pt x="4840357" y="2788766"/>
                </a:cubicBezTo>
                <a:cubicBezTo>
                  <a:pt x="4838729" y="2794854"/>
                  <a:pt x="4837915" y="2801674"/>
                  <a:pt x="4837915" y="2809227"/>
                </a:cubicBezTo>
                <a:cubicBezTo>
                  <a:pt x="4837915" y="2815608"/>
                  <a:pt x="4838566" y="2821680"/>
                  <a:pt x="4839869" y="2827442"/>
                </a:cubicBezTo>
                <a:cubicBezTo>
                  <a:pt x="4841171" y="2833205"/>
                  <a:pt x="4843238" y="2838218"/>
                  <a:pt x="4846071" y="2842483"/>
                </a:cubicBezTo>
                <a:cubicBezTo>
                  <a:pt x="4848903" y="2846748"/>
                  <a:pt x="4852598" y="2850134"/>
                  <a:pt x="4857156" y="2852641"/>
                </a:cubicBezTo>
                <a:cubicBezTo>
                  <a:pt x="4861714" y="2855148"/>
                  <a:pt x="4867216" y="2856401"/>
                  <a:pt x="4873662" y="2856401"/>
                </a:cubicBezTo>
                <a:cubicBezTo>
                  <a:pt x="4879587" y="2856401"/>
                  <a:pt x="4885040" y="2855001"/>
                  <a:pt x="4890021" y="2852201"/>
                </a:cubicBezTo>
                <a:cubicBezTo>
                  <a:pt x="4895003" y="2849401"/>
                  <a:pt x="4899805" y="2845495"/>
                  <a:pt x="4904428" y="2840481"/>
                </a:cubicBezTo>
                <a:lnTo>
                  <a:pt x="4904428" y="2852104"/>
                </a:lnTo>
                <a:cubicBezTo>
                  <a:pt x="4904428" y="2852624"/>
                  <a:pt x="4904558" y="2853080"/>
                  <a:pt x="4904818" y="2853471"/>
                </a:cubicBezTo>
                <a:cubicBezTo>
                  <a:pt x="4905079" y="2853862"/>
                  <a:pt x="4905502" y="2854171"/>
                  <a:pt x="4906088" y="2854399"/>
                </a:cubicBezTo>
                <a:cubicBezTo>
                  <a:pt x="4906674" y="2854627"/>
                  <a:pt x="4907423" y="2854806"/>
                  <a:pt x="4908334" y="2854936"/>
                </a:cubicBezTo>
                <a:cubicBezTo>
                  <a:pt x="4909246" y="2855066"/>
                  <a:pt x="4910385" y="2855131"/>
                  <a:pt x="4911753" y="2855131"/>
                </a:cubicBezTo>
                <a:cubicBezTo>
                  <a:pt x="4913055" y="2855131"/>
                  <a:pt x="4914162" y="2855066"/>
                  <a:pt x="4915073" y="2854936"/>
                </a:cubicBezTo>
                <a:cubicBezTo>
                  <a:pt x="4915985" y="2854806"/>
                  <a:pt x="4916718" y="2854627"/>
                  <a:pt x="4917271" y="2854399"/>
                </a:cubicBezTo>
                <a:cubicBezTo>
                  <a:pt x="4917824" y="2854171"/>
                  <a:pt x="4918215" y="2853862"/>
                  <a:pt x="4918443" y="2853471"/>
                </a:cubicBezTo>
                <a:cubicBezTo>
                  <a:pt x="4918671" y="2853080"/>
                  <a:pt x="4918785" y="2852624"/>
                  <a:pt x="4918785" y="2852104"/>
                </a:cubicBezTo>
                <a:lnTo>
                  <a:pt x="4918785" y="2722009"/>
                </a:lnTo>
                <a:cubicBezTo>
                  <a:pt x="4918785" y="2721553"/>
                  <a:pt x="4918638" y="2721114"/>
                  <a:pt x="4918345" y="2720691"/>
                </a:cubicBezTo>
                <a:cubicBezTo>
                  <a:pt x="4918052" y="2720267"/>
                  <a:pt x="4917613" y="2719942"/>
                  <a:pt x="4917027" y="2719714"/>
                </a:cubicBezTo>
                <a:cubicBezTo>
                  <a:pt x="4916441" y="2719486"/>
                  <a:pt x="4915627" y="2719291"/>
                  <a:pt x="4914585" y="2719128"/>
                </a:cubicBezTo>
                <a:cubicBezTo>
                  <a:pt x="4913543" y="2718965"/>
                  <a:pt x="4912208" y="2718884"/>
                  <a:pt x="4910581" y="2718884"/>
                </a:cubicBezTo>
                <a:close/>
                <a:moveTo>
                  <a:pt x="4520056" y="2718884"/>
                </a:moveTo>
                <a:cubicBezTo>
                  <a:pt x="4518493" y="2718884"/>
                  <a:pt x="4517207" y="2718965"/>
                  <a:pt x="4516198" y="2719128"/>
                </a:cubicBezTo>
                <a:cubicBezTo>
                  <a:pt x="4515189" y="2719291"/>
                  <a:pt x="4514358" y="2719486"/>
                  <a:pt x="4513707" y="2719714"/>
                </a:cubicBezTo>
                <a:cubicBezTo>
                  <a:pt x="4513056" y="2719942"/>
                  <a:pt x="4512617" y="2720267"/>
                  <a:pt x="4512389" y="2720691"/>
                </a:cubicBezTo>
                <a:cubicBezTo>
                  <a:pt x="4512161" y="2721114"/>
                  <a:pt x="4512047" y="2721553"/>
                  <a:pt x="4512047" y="2722009"/>
                </a:cubicBezTo>
                <a:lnTo>
                  <a:pt x="4512047" y="2773090"/>
                </a:lnTo>
                <a:cubicBezTo>
                  <a:pt x="4507880" y="2768727"/>
                  <a:pt x="4503664" y="2765423"/>
                  <a:pt x="4499399" y="2763176"/>
                </a:cubicBezTo>
                <a:cubicBezTo>
                  <a:pt x="4495134" y="2760930"/>
                  <a:pt x="4490430" y="2759807"/>
                  <a:pt x="4485286" y="2759807"/>
                </a:cubicBezTo>
                <a:cubicBezTo>
                  <a:pt x="4479100" y="2759807"/>
                  <a:pt x="4473647" y="2760963"/>
                  <a:pt x="4468926" y="2763274"/>
                </a:cubicBezTo>
                <a:cubicBezTo>
                  <a:pt x="4464206" y="2765586"/>
                  <a:pt x="4460250" y="2768890"/>
                  <a:pt x="4457060" y="2773187"/>
                </a:cubicBezTo>
                <a:cubicBezTo>
                  <a:pt x="4453869" y="2777485"/>
                  <a:pt x="4451460" y="2782678"/>
                  <a:pt x="4449832" y="2788766"/>
                </a:cubicBezTo>
                <a:cubicBezTo>
                  <a:pt x="4448204" y="2794854"/>
                  <a:pt x="4447390" y="2801674"/>
                  <a:pt x="4447390" y="2809227"/>
                </a:cubicBezTo>
                <a:cubicBezTo>
                  <a:pt x="4447390" y="2815608"/>
                  <a:pt x="4448041" y="2821680"/>
                  <a:pt x="4449344" y="2827442"/>
                </a:cubicBezTo>
                <a:cubicBezTo>
                  <a:pt x="4450646" y="2833205"/>
                  <a:pt x="4452713" y="2838218"/>
                  <a:pt x="4455546" y="2842483"/>
                </a:cubicBezTo>
                <a:cubicBezTo>
                  <a:pt x="4458378" y="2846748"/>
                  <a:pt x="4462073" y="2850134"/>
                  <a:pt x="4466631" y="2852641"/>
                </a:cubicBezTo>
                <a:cubicBezTo>
                  <a:pt x="4471189" y="2855148"/>
                  <a:pt x="4476691" y="2856401"/>
                  <a:pt x="4483137" y="2856401"/>
                </a:cubicBezTo>
                <a:cubicBezTo>
                  <a:pt x="4489062" y="2856401"/>
                  <a:pt x="4494515" y="2855001"/>
                  <a:pt x="4499496" y="2852201"/>
                </a:cubicBezTo>
                <a:cubicBezTo>
                  <a:pt x="4504478" y="2849401"/>
                  <a:pt x="4509280" y="2845495"/>
                  <a:pt x="4513903" y="2840481"/>
                </a:cubicBezTo>
                <a:lnTo>
                  <a:pt x="4513903" y="2852104"/>
                </a:lnTo>
                <a:cubicBezTo>
                  <a:pt x="4513903" y="2852624"/>
                  <a:pt x="4514033" y="2853080"/>
                  <a:pt x="4514293" y="2853471"/>
                </a:cubicBezTo>
                <a:cubicBezTo>
                  <a:pt x="4514554" y="2853862"/>
                  <a:pt x="4514977" y="2854171"/>
                  <a:pt x="4515563" y="2854399"/>
                </a:cubicBezTo>
                <a:cubicBezTo>
                  <a:pt x="4516149" y="2854627"/>
                  <a:pt x="4516898" y="2854806"/>
                  <a:pt x="4517809" y="2854936"/>
                </a:cubicBezTo>
                <a:cubicBezTo>
                  <a:pt x="4518721" y="2855066"/>
                  <a:pt x="4519860" y="2855131"/>
                  <a:pt x="4521228" y="2855131"/>
                </a:cubicBezTo>
                <a:cubicBezTo>
                  <a:pt x="4522530" y="2855131"/>
                  <a:pt x="4523637" y="2855066"/>
                  <a:pt x="4524548" y="2854936"/>
                </a:cubicBezTo>
                <a:cubicBezTo>
                  <a:pt x="4525460" y="2854806"/>
                  <a:pt x="4526193" y="2854627"/>
                  <a:pt x="4526746" y="2854399"/>
                </a:cubicBezTo>
                <a:cubicBezTo>
                  <a:pt x="4527299" y="2854171"/>
                  <a:pt x="4527690" y="2853862"/>
                  <a:pt x="4527918" y="2853471"/>
                </a:cubicBezTo>
                <a:cubicBezTo>
                  <a:pt x="4528146" y="2853080"/>
                  <a:pt x="4528260" y="2852624"/>
                  <a:pt x="4528260" y="2852104"/>
                </a:cubicBezTo>
                <a:lnTo>
                  <a:pt x="4528260" y="2722009"/>
                </a:lnTo>
                <a:cubicBezTo>
                  <a:pt x="4528260" y="2721553"/>
                  <a:pt x="4528113" y="2721114"/>
                  <a:pt x="4527820" y="2720691"/>
                </a:cubicBezTo>
                <a:cubicBezTo>
                  <a:pt x="4527527" y="2720267"/>
                  <a:pt x="4527088" y="2719942"/>
                  <a:pt x="4526502" y="2719714"/>
                </a:cubicBezTo>
                <a:cubicBezTo>
                  <a:pt x="4525916" y="2719486"/>
                  <a:pt x="4525102" y="2719291"/>
                  <a:pt x="4524060" y="2719128"/>
                </a:cubicBezTo>
                <a:cubicBezTo>
                  <a:pt x="4523018" y="2718965"/>
                  <a:pt x="4521683" y="2718884"/>
                  <a:pt x="4520056" y="2718884"/>
                </a:cubicBezTo>
                <a:close/>
                <a:moveTo>
                  <a:pt x="8366216" y="2718493"/>
                </a:moveTo>
                <a:cubicBezTo>
                  <a:pt x="8364653" y="2718493"/>
                  <a:pt x="8363351" y="2718558"/>
                  <a:pt x="8362309" y="2718688"/>
                </a:cubicBezTo>
                <a:cubicBezTo>
                  <a:pt x="8361268" y="2718819"/>
                  <a:pt x="8360437" y="2719014"/>
                  <a:pt x="8359818" y="2719274"/>
                </a:cubicBezTo>
                <a:cubicBezTo>
                  <a:pt x="8359200" y="2719535"/>
                  <a:pt x="8358777" y="2719860"/>
                  <a:pt x="8358549" y="2720251"/>
                </a:cubicBezTo>
                <a:cubicBezTo>
                  <a:pt x="8358321" y="2720642"/>
                  <a:pt x="8358207" y="2721098"/>
                  <a:pt x="8358207" y="2721618"/>
                </a:cubicBezTo>
                <a:lnTo>
                  <a:pt x="8358207" y="2852104"/>
                </a:lnTo>
                <a:cubicBezTo>
                  <a:pt x="8358207" y="2852624"/>
                  <a:pt x="8358321" y="2853064"/>
                  <a:pt x="8358549" y="2853422"/>
                </a:cubicBezTo>
                <a:cubicBezTo>
                  <a:pt x="8358777" y="2853780"/>
                  <a:pt x="8359200" y="2854090"/>
                  <a:pt x="8359818" y="2854350"/>
                </a:cubicBezTo>
                <a:cubicBezTo>
                  <a:pt x="8360437" y="2854610"/>
                  <a:pt x="8361268" y="2854806"/>
                  <a:pt x="8362309" y="2854936"/>
                </a:cubicBezTo>
                <a:cubicBezTo>
                  <a:pt x="8363351" y="2855066"/>
                  <a:pt x="8364653" y="2855131"/>
                  <a:pt x="8366216" y="2855131"/>
                </a:cubicBezTo>
                <a:cubicBezTo>
                  <a:pt x="8367844" y="2855131"/>
                  <a:pt x="8369178" y="2855066"/>
                  <a:pt x="8370220" y="2854936"/>
                </a:cubicBezTo>
                <a:cubicBezTo>
                  <a:pt x="8371262" y="2854806"/>
                  <a:pt x="8372076" y="2854610"/>
                  <a:pt x="8372662" y="2854350"/>
                </a:cubicBezTo>
                <a:cubicBezTo>
                  <a:pt x="8373248" y="2854090"/>
                  <a:pt x="8373671" y="2853780"/>
                  <a:pt x="8373932" y="2853422"/>
                </a:cubicBezTo>
                <a:cubicBezTo>
                  <a:pt x="8374192" y="2853064"/>
                  <a:pt x="8374322" y="2852624"/>
                  <a:pt x="8374322" y="2852104"/>
                </a:cubicBezTo>
                <a:lnTo>
                  <a:pt x="8374322" y="2721618"/>
                </a:lnTo>
                <a:cubicBezTo>
                  <a:pt x="8374322" y="2721098"/>
                  <a:pt x="8374192" y="2720642"/>
                  <a:pt x="8373932" y="2720251"/>
                </a:cubicBezTo>
                <a:cubicBezTo>
                  <a:pt x="8373671" y="2719860"/>
                  <a:pt x="8373248" y="2719535"/>
                  <a:pt x="8372662" y="2719274"/>
                </a:cubicBezTo>
                <a:cubicBezTo>
                  <a:pt x="8372076" y="2719014"/>
                  <a:pt x="8371262" y="2718819"/>
                  <a:pt x="8370220" y="2718688"/>
                </a:cubicBezTo>
                <a:cubicBezTo>
                  <a:pt x="8369178" y="2718558"/>
                  <a:pt x="8367844" y="2718493"/>
                  <a:pt x="8366216" y="2718493"/>
                </a:cubicBezTo>
                <a:close/>
                <a:moveTo>
                  <a:pt x="6413591" y="2718493"/>
                </a:moveTo>
                <a:cubicBezTo>
                  <a:pt x="6412028" y="2718493"/>
                  <a:pt x="6410726" y="2718558"/>
                  <a:pt x="6409684" y="2718688"/>
                </a:cubicBezTo>
                <a:cubicBezTo>
                  <a:pt x="6408643" y="2718819"/>
                  <a:pt x="6407812" y="2719014"/>
                  <a:pt x="6407194" y="2719274"/>
                </a:cubicBezTo>
                <a:cubicBezTo>
                  <a:pt x="6406575" y="2719535"/>
                  <a:pt x="6406152" y="2719860"/>
                  <a:pt x="6405924" y="2720251"/>
                </a:cubicBezTo>
                <a:cubicBezTo>
                  <a:pt x="6405696" y="2720642"/>
                  <a:pt x="6405582" y="2721098"/>
                  <a:pt x="6405582" y="2721618"/>
                </a:cubicBezTo>
                <a:lnTo>
                  <a:pt x="6405582" y="2852104"/>
                </a:lnTo>
                <a:cubicBezTo>
                  <a:pt x="6405582" y="2852624"/>
                  <a:pt x="6405696" y="2853064"/>
                  <a:pt x="6405924" y="2853422"/>
                </a:cubicBezTo>
                <a:cubicBezTo>
                  <a:pt x="6406152" y="2853780"/>
                  <a:pt x="6406575" y="2854090"/>
                  <a:pt x="6407194" y="2854350"/>
                </a:cubicBezTo>
                <a:cubicBezTo>
                  <a:pt x="6407812" y="2854610"/>
                  <a:pt x="6408643" y="2854806"/>
                  <a:pt x="6409684" y="2854936"/>
                </a:cubicBezTo>
                <a:cubicBezTo>
                  <a:pt x="6410726" y="2855066"/>
                  <a:pt x="6412028" y="2855131"/>
                  <a:pt x="6413591" y="2855131"/>
                </a:cubicBezTo>
                <a:cubicBezTo>
                  <a:pt x="6415219" y="2855131"/>
                  <a:pt x="6416554" y="2855066"/>
                  <a:pt x="6417596" y="2854936"/>
                </a:cubicBezTo>
                <a:cubicBezTo>
                  <a:pt x="6418637" y="2854806"/>
                  <a:pt x="6419451" y="2854610"/>
                  <a:pt x="6420037" y="2854350"/>
                </a:cubicBezTo>
                <a:cubicBezTo>
                  <a:pt x="6420623" y="2854090"/>
                  <a:pt x="6421046" y="2853780"/>
                  <a:pt x="6421307" y="2853422"/>
                </a:cubicBezTo>
                <a:cubicBezTo>
                  <a:pt x="6421567" y="2853064"/>
                  <a:pt x="6421698" y="2852624"/>
                  <a:pt x="6421698" y="2852104"/>
                </a:cubicBezTo>
                <a:lnTo>
                  <a:pt x="6421698" y="2803367"/>
                </a:lnTo>
                <a:lnTo>
                  <a:pt x="6458812" y="2852006"/>
                </a:lnTo>
                <a:cubicBezTo>
                  <a:pt x="6459202" y="2852592"/>
                  <a:pt x="6459642" y="2853096"/>
                  <a:pt x="6460130" y="2853520"/>
                </a:cubicBezTo>
                <a:cubicBezTo>
                  <a:pt x="6460618" y="2853943"/>
                  <a:pt x="6461253" y="2854268"/>
                  <a:pt x="6462035" y="2854496"/>
                </a:cubicBezTo>
                <a:cubicBezTo>
                  <a:pt x="6462816" y="2854724"/>
                  <a:pt x="6463776" y="2854887"/>
                  <a:pt x="6464916" y="2854985"/>
                </a:cubicBezTo>
                <a:cubicBezTo>
                  <a:pt x="6466055" y="2855083"/>
                  <a:pt x="6467504" y="2855131"/>
                  <a:pt x="6469262" y="2855131"/>
                </a:cubicBezTo>
                <a:cubicBezTo>
                  <a:pt x="6470955" y="2855131"/>
                  <a:pt x="6472355" y="2855066"/>
                  <a:pt x="6473462" y="2854936"/>
                </a:cubicBezTo>
                <a:cubicBezTo>
                  <a:pt x="6474569" y="2854806"/>
                  <a:pt x="6475432" y="2854610"/>
                  <a:pt x="6476050" y="2854350"/>
                </a:cubicBezTo>
                <a:cubicBezTo>
                  <a:pt x="6476669" y="2854090"/>
                  <a:pt x="6477108" y="2853764"/>
                  <a:pt x="6477369" y="2853373"/>
                </a:cubicBezTo>
                <a:cubicBezTo>
                  <a:pt x="6477629" y="2852983"/>
                  <a:pt x="6477759" y="2852527"/>
                  <a:pt x="6477759" y="2852006"/>
                </a:cubicBezTo>
                <a:cubicBezTo>
                  <a:pt x="6477759" y="2851420"/>
                  <a:pt x="6477580" y="2850785"/>
                  <a:pt x="6477222" y="2850101"/>
                </a:cubicBezTo>
                <a:cubicBezTo>
                  <a:pt x="6476864" y="2849418"/>
                  <a:pt x="6476262" y="2848522"/>
                  <a:pt x="6475415" y="2847415"/>
                </a:cubicBezTo>
                <a:lnTo>
                  <a:pt x="6439669" y="2801023"/>
                </a:lnTo>
                <a:lnTo>
                  <a:pt x="6471508" y="2769183"/>
                </a:lnTo>
                <a:cubicBezTo>
                  <a:pt x="6472485" y="2768141"/>
                  <a:pt x="6473185" y="2767230"/>
                  <a:pt x="6473608" y="2766448"/>
                </a:cubicBezTo>
                <a:cubicBezTo>
                  <a:pt x="6474032" y="2765667"/>
                  <a:pt x="6474243" y="2764886"/>
                  <a:pt x="6474243" y="2764104"/>
                </a:cubicBezTo>
                <a:cubicBezTo>
                  <a:pt x="6474243" y="2763518"/>
                  <a:pt x="6474097" y="2763046"/>
                  <a:pt x="6473804" y="2762688"/>
                </a:cubicBezTo>
                <a:cubicBezTo>
                  <a:pt x="6473511" y="2762330"/>
                  <a:pt x="6473022" y="2762037"/>
                  <a:pt x="6472339" y="2761809"/>
                </a:cubicBezTo>
                <a:cubicBezTo>
                  <a:pt x="6471655" y="2761581"/>
                  <a:pt x="6470760" y="2761418"/>
                  <a:pt x="6469653" y="2761321"/>
                </a:cubicBezTo>
                <a:cubicBezTo>
                  <a:pt x="6468546" y="2761223"/>
                  <a:pt x="6467179" y="2761174"/>
                  <a:pt x="6465551" y="2761174"/>
                </a:cubicBezTo>
                <a:cubicBezTo>
                  <a:pt x="6463988" y="2761174"/>
                  <a:pt x="6462653" y="2761223"/>
                  <a:pt x="6461546" y="2761321"/>
                </a:cubicBezTo>
                <a:cubicBezTo>
                  <a:pt x="6460439" y="2761418"/>
                  <a:pt x="6459479" y="2761614"/>
                  <a:pt x="6458665" y="2761907"/>
                </a:cubicBezTo>
                <a:cubicBezTo>
                  <a:pt x="6457851" y="2762200"/>
                  <a:pt x="6457151" y="2762558"/>
                  <a:pt x="6456565" y="2762981"/>
                </a:cubicBezTo>
                <a:cubicBezTo>
                  <a:pt x="6455979" y="2763404"/>
                  <a:pt x="6455426" y="2763942"/>
                  <a:pt x="6454905" y="2764593"/>
                </a:cubicBezTo>
                <a:lnTo>
                  <a:pt x="6421698" y="2801121"/>
                </a:lnTo>
                <a:lnTo>
                  <a:pt x="6421698" y="2721618"/>
                </a:lnTo>
                <a:cubicBezTo>
                  <a:pt x="6421698" y="2721098"/>
                  <a:pt x="6421567" y="2720642"/>
                  <a:pt x="6421307" y="2720251"/>
                </a:cubicBezTo>
                <a:cubicBezTo>
                  <a:pt x="6421046" y="2719860"/>
                  <a:pt x="6420623" y="2719535"/>
                  <a:pt x="6420037" y="2719274"/>
                </a:cubicBezTo>
                <a:cubicBezTo>
                  <a:pt x="6419451" y="2719014"/>
                  <a:pt x="6418637" y="2718819"/>
                  <a:pt x="6417596" y="2718688"/>
                </a:cubicBezTo>
                <a:cubicBezTo>
                  <a:pt x="6416554" y="2718558"/>
                  <a:pt x="6415219" y="2718493"/>
                  <a:pt x="6413591" y="2718493"/>
                </a:cubicBezTo>
                <a:close/>
                <a:moveTo>
                  <a:pt x="5832566" y="2718493"/>
                </a:moveTo>
                <a:cubicBezTo>
                  <a:pt x="5831004" y="2718493"/>
                  <a:pt x="5829701" y="2718558"/>
                  <a:pt x="5828660" y="2718688"/>
                </a:cubicBezTo>
                <a:cubicBezTo>
                  <a:pt x="5827618" y="2718819"/>
                  <a:pt x="5826787" y="2719014"/>
                  <a:pt x="5826169" y="2719274"/>
                </a:cubicBezTo>
                <a:cubicBezTo>
                  <a:pt x="5825551" y="2719535"/>
                  <a:pt x="5825127" y="2719860"/>
                  <a:pt x="5824899" y="2720251"/>
                </a:cubicBezTo>
                <a:cubicBezTo>
                  <a:pt x="5824672" y="2720642"/>
                  <a:pt x="5824558" y="2721098"/>
                  <a:pt x="5824558" y="2721618"/>
                </a:cubicBezTo>
                <a:lnTo>
                  <a:pt x="5824558" y="2852104"/>
                </a:lnTo>
                <a:cubicBezTo>
                  <a:pt x="5824558" y="2852624"/>
                  <a:pt x="5824672" y="2853064"/>
                  <a:pt x="5824899" y="2853422"/>
                </a:cubicBezTo>
                <a:cubicBezTo>
                  <a:pt x="5825128" y="2853780"/>
                  <a:pt x="5825551" y="2854090"/>
                  <a:pt x="5826169" y="2854350"/>
                </a:cubicBezTo>
                <a:cubicBezTo>
                  <a:pt x="5826788" y="2854610"/>
                  <a:pt x="5827618" y="2854806"/>
                  <a:pt x="5828660" y="2854936"/>
                </a:cubicBezTo>
                <a:cubicBezTo>
                  <a:pt x="5829701" y="2855066"/>
                  <a:pt x="5831004" y="2855131"/>
                  <a:pt x="5832566" y="2855131"/>
                </a:cubicBezTo>
                <a:cubicBezTo>
                  <a:pt x="5834194" y="2855131"/>
                  <a:pt x="5835529" y="2855066"/>
                  <a:pt x="5836571" y="2854936"/>
                </a:cubicBezTo>
                <a:cubicBezTo>
                  <a:pt x="5837613" y="2854806"/>
                  <a:pt x="5838427" y="2854610"/>
                  <a:pt x="5839013" y="2854350"/>
                </a:cubicBezTo>
                <a:cubicBezTo>
                  <a:pt x="5839599" y="2854090"/>
                  <a:pt x="5840021" y="2853780"/>
                  <a:pt x="5840282" y="2853422"/>
                </a:cubicBezTo>
                <a:cubicBezTo>
                  <a:pt x="5840543" y="2853064"/>
                  <a:pt x="5840673" y="2852624"/>
                  <a:pt x="5840673" y="2852104"/>
                </a:cubicBezTo>
                <a:lnTo>
                  <a:pt x="5840673" y="2790670"/>
                </a:lnTo>
                <a:cubicBezTo>
                  <a:pt x="5845101" y="2785135"/>
                  <a:pt x="5849333" y="2780936"/>
                  <a:pt x="5853370" y="2778071"/>
                </a:cubicBezTo>
                <a:cubicBezTo>
                  <a:pt x="5857407" y="2775206"/>
                  <a:pt x="5861444" y="2773773"/>
                  <a:pt x="5865481" y="2773773"/>
                </a:cubicBezTo>
                <a:cubicBezTo>
                  <a:pt x="5868606" y="2773773"/>
                  <a:pt x="5871357" y="2774359"/>
                  <a:pt x="5873734" y="2775531"/>
                </a:cubicBezTo>
                <a:cubicBezTo>
                  <a:pt x="5876111" y="2776703"/>
                  <a:pt x="5878047" y="2778396"/>
                  <a:pt x="5879545" y="2780610"/>
                </a:cubicBezTo>
                <a:cubicBezTo>
                  <a:pt x="5881043" y="2782824"/>
                  <a:pt x="5882182" y="2785461"/>
                  <a:pt x="5882963" y="2788521"/>
                </a:cubicBezTo>
                <a:cubicBezTo>
                  <a:pt x="5883745" y="2791582"/>
                  <a:pt x="5884135" y="2795619"/>
                  <a:pt x="5884135" y="2800632"/>
                </a:cubicBezTo>
                <a:lnTo>
                  <a:pt x="5884135" y="2852104"/>
                </a:lnTo>
                <a:cubicBezTo>
                  <a:pt x="5884135" y="2852624"/>
                  <a:pt x="5884265" y="2853064"/>
                  <a:pt x="5884526" y="2853422"/>
                </a:cubicBezTo>
                <a:cubicBezTo>
                  <a:pt x="5884786" y="2853780"/>
                  <a:pt x="5885210" y="2854090"/>
                  <a:pt x="5885796" y="2854350"/>
                </a:cubicBezTo>
                <a:cubicBezTo>
                  <a:pt x="5886382" y="2854610"/>
                  <a:pt x="5887195" y="2854806"/>
                  <a:pt x="5888237" y="2854936"/>
                </a:cubicBezTo>
                <a:cubicBezTo>
                  <a:pt x="5889279" y="2855066"/>
                  <a:pt x="5890614" y="2855131"/>
                  <a:pt x="5892242" y="2855131"/>
                </a:cubicBezTo>
                <a:cubicBezTo>
                  <a:pt x="5893805" y="2855131"/>
                  <a:pt x="5895106" y="2855066"/>
                  <a:pt x="5896149" y="2854936"/>
                </a:cubicBezTo>
                <a:cubicBezTo>
                  <a:pt x="5897190" y="2854806"/>
                  <a:pt x="5898004" y="2854610"/>
                  <a:pt x="5898590" y="2854350"/>
                </a:cubicBezTo>
                <a:cubicBezTo>
                  <a:pt x="5899176" y="2854090"/>
                  <a:pt x="5899599" y="2853780"/>
                  <a:pt x="5899860" y="2853422"/>
                </a:cubicBezTo>
                <a:cubicBezTo>
                  <a:pt x="5900120" y="2853064"/>
                  <a:pt x="5900251" y="2852624"/>
                  <a:pt x="5900251" y="2852104"/>
                </a:cubicBezTo>
                <a:lnTo>
                  <a:pt x="5900251" y="2798581"/>
                </a:lnTo>
                <a:cubicBezTo>
                  <a:pt x="5900251" y="2792265"/>
                  <a:pt x="5899713" y="2786877"/>
                  <a:pt x="5898639" y="2782417"/>
                </a:cubicBezTo>
                <a:cubicBezTo>
                  <a:pt x="5897565" y="2777957"/>
                  <a:pt x="5895790" y="2774067"/>
                  <a:pt x="5893316" y="2770746"/>
                </a:cubicBezTo>
                <a:cubicBezTo>
                  <a:pt x="5890842" y="2767425"/>
                  <a:pt x="5887603" y="2764772"/>
                  <a:pt x="5883598" y="2762786"/>
                </a:cubicBezTo>
                <a:cubicBezTo>
                  <a:pt x="5879594" y="2760800"/>
                  <a:pt x="5874662" y="2759807"/>
                  <a:pt x="5868801" y="2759807"/>
                </a:cubicBezTo>
                <a:cubicBezTo>
                  <a:pt x="5864048" y="2759807"/>
                  <a:pt x="5859328" y="2760995"/>
                  <a:pt x="5854639" y="2763372"/>
                </a:cubicBezTo>
                <a:cubicBezTo>
                  <a:pt x="5849951" y="2765748"/>
                  <a:pt x="5845296" y="2769378"/>
                  <a:pt x="5840673" y="2774262"/>
                </a:cubicBezTo>
                <a:lnTo>
                  <a:pt x="5840673" y="2721618"/>
                </a:lnTo>
                <a:cubicBezTo>
                  <a:pt x="5840673" y="2721098"/>
                  <a:pt x="5840543" y="2720642"/>
                  <a:pt x="5840282" y="2720251"/>
                </a:cubicBezTo>
                <a:cubicBezTo>
                  <a:pt x="5840022" y="2719860"/>
                  <a:pt x="5839599" y="2719535"/>
                  <a:pt x="5839013" y="2719274"/>
                </a:cubicBezTo>
                <a:cubicBezTo>
                  <a:pt x="5838427" y="2719014"/>
                  <a:pt x="5837613" y="2718819"/>
                  <a:pt x="5836571" y="2718688"/>
                </a:cubicBezTo>
                <a:cubicBezTo>
                  <a:pt x="5835529" y="2718558"/>
                  <a:pt x="5834194" y="2718493"/>
                  <a:pt x="5832566" y="2718493"/>
                </a:cubicBezTo>
                <a:close/>
                <a:moveTo>
                  <a:pt x="5403941" y="2718493"/>
                </a:moveTo>
                <a:cubicBezTo>
                  <a:pt x="5402379" y="2718493"/>
                  <a:pt x="5401077" y="2718558"/>
                  <a:pt x="5400035" y="2718688"/>
                </a:cubicBezTo>
                <a:cubicBezTo>
                  <a:pt x="5398993" y="2718819"/>
                  <a:pt x="5398163" y="2719014"/>
                  <a:pt x="5397544" y="2719274"/>
                </a:cubicBezTo>
                <a:cubicBezTo>
                  <a:pt x="5396926" y="2719535"/>
                  <a:pt x="5396502" y="2719860"/>
                  <a:pt x="5396274" y="2720251"/>
                </a:cubicBezTo>
                <a:cubicBezTo>
                  <a:pt x="5396047" y="2720642"/>
                  <a:pt x="5395933" y="2721098"/>
                  <a:pt x="5395933" y="2721618"/>
                </a:cubicBezTo>
                <a:lnTo>
                  <a:pt x="5395933" y="2852104"/>
                </a:lnTo>
                <a:cubicBezTo>
                  <a:pt x="5395933" y="2852624"/>
                  <a:pt x="5396047" y="2853064"/>
                  <a:pt x="5396274" y="2853422"/>
                </a:cubicBezTo>
                <a:cubicBezTo>
                  <a:pt x="5396502" y="2853780"/>
                  <a:pt x="5396926" y="2854090"/>
                  <a:pt x="5397544" y="2854350"/>
                </a:cubicBezTo>
                <a:cubicBezTo>
                  <a:pt x="5398163" y="2854610"/>
                  <a:pt x="5398993" y="2854806"/>
                  <a:pt x="5400035" y="2854936"/>
                </a:cubicBezTo>
                <a:cubicBezTo>
                  <a:pt x="5401077" y="2855066"/>
                  <a:pt x="5402379" y="2855131"/>
                  <a:pt x="5403941" y="2855131"/>
                </a:cubicBezTo>
                <a:cubicBezTo>
                  <a:pt x="5405569" y="2855131"/>
                  <a:pt x="5406904" y="2855066"/>
                  <a:pt x="5407946" y="2854936"/>
                </a:cubicBezTo>
                <a:cubicBezTo>
                  <a:pt x="5408988" y="2854806"/>
                  <a:pt x="5409802" y="2854610"/>
                  <a:pt x="5410388" y="2854350"/>
                </a:cubicBezTo>
                <a:cubicBezTo>
                  <a:pt x="5410974" y="2854090"/>
                  <a:pt x="5411397" y="2853780"/>
                  <a:pt x="5411657" y="2853422"/>
                </a:cubicBezTo>
                <a:cubicBezTo>
                  <a:pt x="5411918" y="2853064"/>
                  <a:pt x="5412048" y="2852624"/>
                  <a:pt x="5412048" y="2852104"/>
                </a:cubicBezTo>
                <a:lnTo>
                  <a:pt x="5412048" y="2790670"/>
                </a:lnTo>
                <a:cubicBezTo>
                  <a:pt x="5416476" y="2785135"/>
                  <a:pt x="5420708" y="2780936"/>
                  <a:pt x="5424745" y="2778071"/>
                </a:cubicBezTo>
                <a:cubicBezTo>
                  <a:pt x="5428782" y="2775206"/>
                  <a:pt x="5432819" y="2773773"/>
                  <a:pt x="5436856" y="2773773"/>
                </a:cubicBezTo>
                <a:cubicBezTo>
                  <a:pt x="5439981" y="2773773"/>
                  <a:pt x="5442732" y="2774359"/>
                  <a:pt x="5445109" y="2775531"/>
                </a:cubicBezTo>
                <a:cubicBezTo>
                  <a:pt x="5447485" y="2776703"/>
                  <a:pt x="5449423" y="2778396"/>
                  <a:pt x="5450920" y="2780610"/>
                </a:cubicBezTo>
                <a:cubicBezTo>
                  <a:pt x="5452418" y="2782824"/>
                  <a:pt x="5453557" y="2785461"/>
                  <a:pt x="5454338" y="2788521"/>
                </a:cubicBezTo>
                <a:cubicBezTo>
                  <a:pt x="5455120" y="2791582"/>
                  <a:pt x="5455510" y="2795619"/>
                  <a:pt x="5455510" y="2800632"/>
                </a:cubicBezTo>
                <a:lnTo>
                  <a:pt x="5455510" y="2852104"/>
                </a:lnTo>
                <a:cubicBezTo>
                  <a:pt x="5455510" y="2852624"/>
                  <a:pt x="5455641" y="2853064"/>
                  <a:pt x="5455901" y="2853422"/>
                </a:cubicBezTo>
                <a:cubicBezTo>
                  <a:pt x="5456162" y="2853780"/>
                  <a:pt x="5456585" y="2854090"/>
                  <a:pt x="5457171" y="2854350"/>
                </a:cubicBezTo>
                <a:cubicBezTo>
                  <a:pt x="5457757" y="2854610"/>
                  <a:pt x="5458571" y="2854806"/>
                  <a:pt x="5459612" y="2854936"/>
                </a:cubicBezTo>
                <a:cubicBezTo>
                  <a:pt x="5460655" y="2855066"/>
                  <a:pt x="5461989" y="2855131"/>
                  <a:pt x="5463617" y="2855131"/>
                </a:cubicBezTo>
                <a:cubicBezTo>
                  <a:pt x="5465180" y="2855131"/>
                  <a:pt x="5466482" y="2855066"/>
                  <a:pt x="5467524" y="2854936"/>
                </a:cubicBezTo>
                <a:cubicBezTo>
                  <a:pt x="5468566" y="2854806"/>
                  <a:pt x="5469379" y="2854610"/>
                  <a:pt x="5469965" y="2854350"/>
                </a:cubicBezTo>
                <a:cubicBezTo>
                  <a:pt x="5470551" y="2854090"/>
                  <a:pt x="5470975" y="2853780"/>
                  <a:pt x="5471235" y="2853422"/>
                </a:cubicBezTo>
                <a:cubicBezTo>
                  <a:pt x="5471496" y="2853064"/>
                  <a:pt x="5471626" y="2852624"/>
                  <a:pt x="5471626" y="2852104"/>
                </a:cubicBezTo>
                <a:lnTo>
                  <a:pt x="5471626" y="2798581"/>
                </a:lnTo>
                <a:cubicBezTo>
                  <a:pt x="5471626" y="2792265"/>
                  <a:pt x="5471088" y="2786877"/>
                  <a:pt x="5470014" y="2782417"/>
                </a:cubicBezTo>
                <a:cubicBezTo>
                  <a:pt x="5468940" y="2777957"/>
                  <a:pt x="5467165" y="2774067"/>
                  <a:pt x="5464691" y="2770746"/>
                </a:cubicBezTo>
                <a:cubicBezTo>
                  <a:pt x="5462217" y="2767425"/>
                  <a:pt x="5458978" y="2764772"/>
                  <a:pt x="5454973" y="2762786"/>
                </a:cubicBezTo>
                <a:cubicBezTo>
                  <a:pt x="5450969" y="2760800"/>
                  <a:pt x="5446037" y="2759807"/>
                  <a:pt x="5440176" y="2759807"/>
                </a:cubicBezTo>
                <a:cubicBezTo>
                  <a:pt x="5435423" y="2759807"/>
                  <a:pt x="5430703" y="2760995"/>
                  <a:pt x="5426014" y="2763372"/>
                </a:cubicBezTo>
                <a:cubicBezTo>
                  <a:pt x="5421326" y="2765748"/>
                  <a:pt x="5416671" y="2769378"/>
                  <a:pt x="5412048" y="2774262"/>
                </a:cubicBezTo>
                <a:lnTo>
                  <a:pt x="5412048" y="2721618"/>
                </a:lnTo>
                <a:cubicBezTo>
                  <a:pt x="5412048" y="2721098"/>
                  <a:pt x="5411918" y="2720642"/>
                  <a:pt x="5411657" y="2720251"/>
                </a:cubicBezTo>
                <a:cubicBezTo>
                  <a:pt x="5411397" y="2719860"/>
                  <a:pt x="5410974" y="2719535"/>
                  <a:pt x="5410388" y="2719274"/>
                </a:cubicBezTo>
                <a:cubicBezTo>
                  <a:pt x="5409802" y="2719014"/>
                  <a:pt x="5408988" y="2718819"/>
                  <a:pt x="5407946" y="2718688"/>
                </a:cubicBezTo>
                <a:cubicBezTo>
                  <a:pt x="5406904" y="2718558"/>
                  <a:pt x="5405569" y="2718493"/>
                  <a:pt x="5403941" y="2718493"/>
                </a:cubicBezTo>
                <a:close/>
                <a:moveTo>
                  <a:pt x="3851366" y="2718493"/>
                </a:moveTo>
                <a:cubicBezTo>
                  <a:pt x="3849804" y="2718493"/>
                  <a:pt x="3848501" y="2718558"/>
                  <a:pt x="3847460" y="2718688"/>
                </a:cubicBezTo>
                <a:cubicBezTo>
                  <a:pt x="3846418" y="2718819"/>
                  <a:pt x="3845588" y="2719014"/>
                  <a:pt x="3844969" y="2719274"/>
                </a:cubicBezTo>
                <a:cubicBezTo>
                  <a:pt x="3844350" y="2719535"/>
                  <a:pt x="3843927" y="2719860"/>
                  <a:pt x="3843699" y="2720251"/>
                </a:cubicBezTo>
                <a:cubicBezTo>
                  <a:pt x="3843471" y="2720642"/>
                  <a:pt x="3843357" y="2721098"/>
                  <a:pt x="3843357" y="2721618"/>
                </a:cubicBezTo>
                <a:lnTo>
                  <a:pt x="3843357" y="2852104"/>
                </a:lnTo>
                <a:cubicBezTo>
                  <a:pt x="3843357" y="2852624"/>
                  <a:pt x="3843471" y="2853064"/>
                  <a:pt x="3843699" y="2853422"/>
                </a:cubicBezTo>
                <a:cubicBezTo>
                  <a:pt x="3843927" y="2853780"/>
                  <a:pt x="3844350" y="2854090"/>
                  <a:pt x="3844969" y="2854350"/>
                </a:cubicBezTo>
                <a:cubicBezTo>
                  <a:pt x="3845588" y="2854610"/>
                  <a:pt x="3846418" y="2854806"/>
                  <a:pt x="3847460" y="2854936"/>
                </a:cubicBezTo>
                <a:cubicBezTo>
                  <a:pt x="3848501" y="2855066"/>
                  <a:pt x="3849804" y="2855131"/>
                  <a:pt x="3851366" y="2855131"/>
                </a:cubicBezTo>
                <a:cubicBezTo>
                  <a:pt x="3852994" y="2855131"/>
                  <a:pt x="3854329" y="2855066"/>
                  <a:pt x="3855371" y="2854936"/>
                </a:cubicBezTo>
                <a:cubicBezTo>
                  <a:pt x="3856412" y="2854806"/>
                  <a:pt x="3857226" y="2854610"/>
                  <a:pt x="3857812" y="2854350"/>
                </a:cubicBezTo>
                <a:cubicBezTo>
                  <a:pt x="3858398" y="2854090"/>
                  <a:pt x="3858822" y="2853780"/>
                  <a:pt x="3859082" y="2853422"/>
                </a:cubicBezTo>
                <a:cubicBezTo>
                  <a:pt x="3859343" y="2853064"/>
                  <a:pt x="3859473" y="2852624"/>
                  <a:pt x="3859473" y="2852104"/>
                </a:cubicBezTo>
                <a:lnTo>
                  <a:pt x="3859473" y="2803367"/>
                </a:lnTo>
                <a:lnTo>
                  <a:pt x="3896587" y="2852006"/>
                </a:lnTo>
                <a:cubicBezTo>
                  <a:pt x="3896977" y="2852592"/>
                  <a:pt x="3897417" y="2853096"/>
                  <a:pt x="3897905" y="2853520"/>
                </a:cubicBezTo>
                <a:cubicBezTo>
                  <a:pt x="3898394" y="2853943"/>
                  <a:pt x="3899028" y="2854268"/>
                  <a:pt x="3899810" y="2854496"/>
                </a:cubicBezTo>
                <a:cubicBezTo>
                  <a:pt x="3900591" y="2854724"/>
                  <a:pt x="3901552" y="2854887"/>
                  <a:pt x="3902691" y="2854985"/>
                </a:cubicBezTo>
                <a:cubicBezTo>
                  <a:pt x="3903831" y="2855083"/>
                  <a:pt x="3905279" y="2855131"/>
                  <a:pt x="3907037" y="2855131"/>
                </a:cubicBezTo>
                <a:cubicBezTo>
                  <a:pt x="3908730" y="2855131"/>
                  <a:pt x="3910130" y="2855066"/>
                  <a:pt x="3911237" y="2854936"/>
                </a:cubicBezTo>
                <a:cubicBezTo>
                  <a:pt x="3912344" y="2854806"/>
                  <a:pt x="3913207" y="2854610"/>
                  <a:pt x="3913825" y="2854350"/>
                </a:cubicBezTo>
                <a:cubicBezTo>
                  <a:pt x="3914444" y="2854090"/>
                  <a:pt x="3914884" y="2853764"/>
                  <a:pt x="3915144" y="2853373"/>
                </a:cubicBezTo>
                <a:cubicBezTo>
                  <a:pt x="3915404" y="2852983"/>
                  <a:pt x="3915534" y="2852527"/>
                  <a:pt x="3915534" y="2852006"/>
                </a:cubicBezTo>
                <a:cubicBezTo>
                  <a:pt x="3915534" y="2851420"/>
                  <a:pt x="3915355" y="2850785"/>
                  <a:pt x="3914997" y="2850101"/>
                </a:cubicBezTo>
                <a:cubicBezTo>
                  <a:pt x="3914639" y="2849418"/>
                  <a:pt x="3914037" y="2848522"/>
                  <a:pt x="3913190" y="2847415"/>
                </a:cubicBezTo>
                <a:lnTo>
                  <a:pt x="3877444" y="2801023"/>
                </a:lnTo>
                <a:lnTo>
                  <a:pt x="3909284" y="2769183"/>
                </a:lnTo>
                <a:cubicBezTo>
                  <a:pt x="3910260" y="2768141"/>
                  <a:pt x="3910960" y="2767230"/>
                  <a:pt x="3911384" y="2766448"/>
                </a:cubicBezTo>
                <a:cubicBezTo>
                  <a:pt x="3911807" y="2765667"/>
                  <a:pt x="3912018" y="2764886"/>
                  <a:pt x="3912018" y="2764104"/>
                </a:cubicBezTo>
                <a:cubicBezTo>
                  <a:pt x="3912018" y="2763518"/>
                  <a:pt x="3911872" y="2763046"/>
                  <a:pt x="3911579" y="2762688"/>
                </a:cubicBezTo>
                <a:cubicBezTo>
                  <a:pt x="3911286" y="2762330"/>
                  <a:pt x="3910798" y="2762037"/>
                  <a:pt x="3910114" y="2761809"/>
                </a:cubicBezTo>
                <a:cubicBezTo>
                  <a:pt x="3909430" y="2761581"/>
                  <a:pt x="3908535" y="2761418"/>
                  <a:pt x="3907428" y="2761321"/>
                </a:cubicBezTo>
                <a:cubicBezTo>
                  <a:pt x="3906321" y="2761223"/>
                  <a:pt x="3904954" y="2761174"/>
                  <a:pt x="3903326" y="2761174"/>
                </a:cubicBezTo>
                <a:cubicBezTo>
                  <a:pt x="3901763" y="2761174"/>
                  <a:pt x="3900429" y="2761223"/>
                  <a:pt x="3899321" y="2761321"/>
                </a:cubicBezTo>
                <a:cubicBezTo>
                  <a:pt x="3898215" y="2761418"/>
                  <a:pt x="3897254" y="2761614"/>
                  <a:pt x="3896440" y="2761907"/>
                </a:cubicBezTo>
                <a:cubicBezTo>
                  <a:pt x="3895626" y="2762200"/>
                  <a:pt x="3894926" y="2762558"/>
                  <a:pt x="3894340" y="2762981"/>
                </a:cubicBezTo>
                <a:cubicBezTo>
                  <a:pt x="3893754" y="2763404"/>
                  <a:pt x="3893201" y="2763942"/>
                  <a:pt x="3892680" y="2764593"/>
                </a:cubicBezTo>
                <a:lnTo>
                  <a:pt x="3859473" y="2801121"/>
                </a:lnTo>
                <a:lnTo>
                  <a:pt x="3859473" y="2721618"/>
                </a:lnTo>
                <a:cubicBezTo>
                  <a:pt x="3859473" y="2721098"/>
                  <a:pt x="3859343" y="2720642"/>
                  <a:pt x="3859082" y="2720251"/>
                </a:cubicBezTo>
                <a:cubicBezTo>
                  <a:pt x="3858821" y="2719860"/>
                  <a:pt x="3858398" y="2719535"/>
                  <a:pt x="3857812" y="2719274"/>
                </a:cubicBezTo>
                <a:cubicBezTo>
                  <a:pt x="3857226" y="2719014"/>
                  <a:pt x="3856412" y="2718819"/>
                  <a:pt x="3855371" y="2718688"/>
                </a:cubicBezTo>
                <a:cubicBezTo>
                  <a:pt x="3854329" y="2718558"/>
                  <a:pt x="3852994" y="2718493"/>
                  <a:pt x="3851366" y="2718493"/>
                </a:cubicBezTo>
                <a:close/>
                <a:moveTo>
                  <a:pt x="3156041" y="2718493"/>
                </a:moveTo>
                <a:cubicBezTo>
                  <a:pt x="3154479" y="2718493"/>
                  <a:pt x="3153177" y="2718558"/>
                  <a:pt x="3152135" y="2718688"/>
                </a:cubicBezTo>
                <a:cubicBezTo>
                  <a:pt x="3151093" y="2718819"/>
                  <a:pt x="3150263" y="2719014"/>
                  <a:pt x="3149644" y="2719274"/>
                </a:cubicBezTo>
                <a:cubicBezTo>
                  <a:pt x="3149026" y="2719535"/>
                  <a:pt x="3148602" y="2719860"/>
                  <a:pt x="3148375" y="2720251"/>
                </a:cubicBezTo>
                <a:cubicBezTo>
                  <a:pt x="3148147" y="2720642"/>
                  <a:pt x="3148033" y="2721098"/>
                  <a:pt x="3148033" y="2721618"/>
                </a:cubicBezTo>
                <a:lnTo>
                  <a:pt x="3148033" y="2852104"/>
                </a:lnTo>
                <a:cubicBezTo>
                  <a:pt x="3148033" y="2852624"/>
                  <a:pt x="3148147" y="2853064"/>
                  <a:pt x="3148375" y="2853422"/>
                </a:cubicBezTo>
                <a:cubicBezTo>
                  <a:pt x="3148602" y="2853780"/>
                  <a:pt x="3149026" y="2854090"/>
                  <a:pt x="3149644" y="2854350"/>
                </a:cubicBezTo>
                <a:cubicBezTo>
                  <a:pt x="3150263" y="2854610"/>
                  <a:pt x="3151093" y="2854806"/>
                  <a:pt x="3152135" y="2854936"/>
                </a:cubicBezTo>
                <a:cubicBezTo>
                  <a:pt x="3153177" y="2855066"/>
                  <a:pt x="3154479" y="2855131"/>
                  <a:pt x="3156041" y="2855131"/>
                </a:cubicBezTo>
                <a:cubicBezTo>
                  <a:pt x="3157669" y="2855131"/>
                  <a:pt x="3159004" y="2855066"/>
                  <a:pt x="3160046" y="2854936"/>
                </a:cubicBezTo>
                <a:cubicBezTo>
                  <a:pt x="3161088" y="2854806"/>
                  <a:pt x="3161901" y="2854610"/>
                  <a:pt x="3162487" y="2854350"/>
                </a:cubicBezTo>
                <a:cubicBezTo>
                  <a:pt x="3163073" y="2854090"/>
                  <a:pt x="3163497" y="2853780"/>
                  <a:pt x="3163757" y="2853422"/>
                </a:cubicBezTo>
                <a:cubicBezTo>
                  <a:pt x="3164018" y="2853064"/>
                  <a:pt x="3164148" y="2852624"/>
                  <a:pt x="3164148" y="2852104"/>
                </a:cubicBezTo>
                <a:lnTo>
                  <a:pt x="3164148" y="2790670"/>
                </a:lnTo>
                <a:cubicBezTo>
                  <a:pt x="3168575" y="2785135"/>
                  <a:pt x="3172808" y="2780936"/>
                  <a:pt x="3176845" y="2778071"/>
                </a:cubicBezTo>
                <a:cubicBezTo>
                  <a:pt x="3180882" y="2775206"/>
                  <a:pt x="3184919" y="2773773"/>
                  <a:pt x="3188956" y="2773773"/>
                </a:cubicBezTo>
                <a:cubicBezTo>
                  <a:pt x="3192081" y="2773773"/>
                  <a:pt x="3194832" y="2774359"/>
                  <a:pt x="3197209" y="2775531"/>
                </a:cubicBezTo>
                <a:cubicBezTo>
                  <a:pt x="3199585" y="2776703"/>
                  <a:pt x="3201522" y="2778396"/>
                  <a:pt x="3203020" y="2780610"/>
                </a:cubicBezTo>
                <a:cubicBezTo>
                  <a:pt x="3204517" y="2782824"/>
                  <a:pt x="3205657" y="2785461"/>
                  <a:pt x="3206438" y="2788521"/>
                </a:cubicBezTo>
                <a:cubicBezTo>
                  <a:pt x="3207220" y="2791582"/>
                  <a:pt x="3207610" y="2795619"/>
                  <a:pt x="3207610" y="2800632"/>
                </a:cubicBezTo>
                <a:lnTo>
                  <a:pt x="3207610" y="2852104"/>
                </a:lnTo>
                <a:cubicBezTo>
                  <a:pt x="3207610" y="2852624"/>
                  <a:pt x="3207741" y="2853064"/>
                  <a:pt x="3208001" y="2853422"/>
                </a:cubicBezTo>
                <a:cubicBezTo>
                  <a:pt x="3208261" y="2853780"/>
                  <a:pt x="3208685" y="2854090"/>
                  <a:pt x="3209271" y="2854350"/>
                </a:cubicBezTo>
                <a:cubicBezTo>
                  <a:pt x="3209857" y="2854610"/>
                  <a:pt x="3210671" y="2854806"/>
                  <a:pt x="3211712" y="2854936"/>
                </a:cubicBezTo>
                <a:cubicBezTo>
                  <a:pt x="3212754" y="2855066"/>
                  <a:pt x="3214089" y="2855131"/>
                  <a:pt x="3215717" y="2855131"/>
                </a:cubicBezTo>
                <a:cubicBezTo>
                  <a:pt x="3217280" y="2855131"/>
                  <a:pt x="3218582" y="2855066"/>
                  <a:pt x="3219624" y="2854936"/>
                </a:cubicBezTo>
                <a:cubicBezTo>
                  <a:pt x="3220665" y="2854806"/>
                  <a:pt x="3221479" y="2854610"/>
                  <a:pt x="3222065" y="2854350"/>
                </a:cubicBezTo>
                <a:cubicBezTo>
                  <a:pt x="3222651" y="2854090"/>
                  <a:pt x="3223075" y="2853780"/>
                  <a:pt x="3223335" y="2853422"/>
                </a:cubicBezTo>
                <a:cubicBezTo>
                  <a:pt x="3223595" y="2853064"/>
                  <a:pt x="3223726" y="2852624"/>
                  <a:pt x="3223726" y="2852104"/>
                </a:cubicBezTo>
                <a:lnTo>
                  <a:pt x="3223726" y="2798581"/>
                </a:lnTo>
                <a:cubicBezTo>
                  <a:pt x="3223726" y="2792265"/>
                  <a:pt x="3223188" y="2786877"/>
                  <a:pt x="3222114" y="2782417"/>
                </a:cubicBezTo>
                <a:cubicBezTo>
                  <a:pt x="3221040" y="2777957"/>
                  <a:pt x="3219265" y="2774067"/>
                  <a:pt x="3216791" y="2770746"/>
                </a:cubicBezTo>
                <a:cubicBezTo>
                  <a:pt x="3214317" y="2767425"/>
                  <a:pt x="3211078" y="2764772"/>
                  <a:pt x="3207073" y="2762786"/>
                </a:cubicBezTo>
                <a:cubicBezTo>
                  <a:pt x="3203069" y="2760800"/>
                  <a:pt x="3198137" y="2759807"/>
                  <a:pt x="3192276" y="2759807"/>
                </a:cubicBezTo>
                <a:cubicBezTo>
                  <a:pt x="3187523" y="2759807"/>
                  <a:pt x="3182802" y="2760995"/>
                  <a:pt x="3178115" y="2763372"/>
                </a:cubicBezTo>
                <a:cubicBezTo>
                  <a:pt x="3173426" y="2765748"/>
                  <a:pt x="3168771" y="2769378"/>
                  <a:pt x="3164148" y="2774262"/>
                </a:cubicBezTo>
                <a:lnTo>
                  <a:pt x="3164148" y="2721618"/>
                </a:lnTo>
                <a:cubicBezTo>
                  <a:pt x="3164148" y="2721098"/>
                  <a:pt x="3164018" y="2720642"/>
                  <a:pt x="3163757" y="2720251"/>
                </a:cubicBezTo>
                <a:cubicBezTo>
                  <a:pt x="3163497" y="2719860"/>
                  <a:pt x="3163073" y="2719535"/>
                  <a:pt x="3162487" y="2719274"/>
                </a:cubicBezTo>
                <a:cubicBezTo>
                  <a:pt x="3161901" y="2719014"/>
                  <a:pt x="3161088" y="2718819"/>
                  <a:pt x="3160046" y="2718688"/>
                </a:cubicBezTo>
                <a:cubicBezTo>
                  <a:pt x="3159004" y="2718558"/>
                  <a:pt x="3157669" y="2718493"/>
                  <a:pt x="3156041" y="2718493"/>
                </a:cubicBezTo>
                <a:close/>
                <a:moveTo>
                  <a:pt x="2917916" y="2718493"/>
                </a:moveTo>
                <a:cubicBezTo>
                  <a:pt x="2916354" y="2718493"/>
                  <a:pt x="2915052" y="2718558"/>
                  <a:pt x="2914010" y="2718688"/>
                </a:cubicBezTo>
                <a:cubicBezTo>
                  <a:pt x="2912968" y="2718819"/>
                  <a:pt x="2912138" y="2719014"/>
                  <a:pt x="2911519" y="2719274"/>
                </a:cubicBezTo>
                <a:cubicBezTo>
                  <a:pt x="2910901" y="2719535"/>
                  <a:pt x="2910477" y="2719860"/>
                  <a:pt x="2910250" y="2720251"/>
                </a:cubicBezTo>
                <a:cubicBezTo>
                  <a:pt x="2910022" y="2720642"/>
                  <a:pt x="2909908" y="2721098"/>
                  <a:pt x="2909908" y="2721618"/>
                </a:cubicBezTo>
                <a:lnTo>
                  <a:pt x="2909908" y="2852104"/>
                </a:lnTo>
                <a:cubicBezTo>
                  <a:pt x="2909908" y="2852624"/>
                  <a:pt x="2910022" y="2853064"/>
                  <a:pt x="2910250" y="2853422"/>
                </a:cubicBezTo>
                <a:cubicBezTo>
                  <a:pt x="2910477" y="2853780"/>
                  <a:pt x="2910901" y="2854090"/>
                  <a:pt x="2911519" y="2854350"/>
                </a:cubicBezTo>
                <a:cubicBezTo>
                  <a:pt x="2912138" y="2854610"/>
                  <a:pt x="2912968" y="2854806"/>
                  <a:pt x="2914010" y="2854936"/>
                </a:cubicBezTo>
                <a:cubicBezTo>
                  <a:pt x="2915052" y="2855066"/>
                  <a:pt x="2916354" y="2855131"/>
                  <a:pt x="2917916" y="2855131"/>
                </a:cubicBezTo>
                <a:cubicBezTo>
                  <a:pt x="2919544" y="2855131"/>
                  <a:pt x="2920879" y="2855066"/>
                  <a:pt x="2921921" y="2854936"/>
                </a:cubicBezTo>
                <a:cubicBezTo>
                  <a:pt x="2922963" y="2854806"/>
                  <a:pt x="2923776" y="2854610"/>
                  <a:pt x="2924363" y="2854350"/>
                </a:cubicBezTo>
                <a:cubicBezTo>
                  <a:pt x="2924948" y="2854090"/>
                  <a:pt x="2925372" y="2853780"/>
                  <a:pt x="2925632" y="2853422"/>
                </a:cubicBezTo>
                <a:cubicBezTo>
                  <a:pt x="2925893" y="2853064"/>
                  <a:pt x="2926023" y="2852624"/>
                  <a:pt x="2926023" y="2852104"/>
                </a:cubicBezTo>
                <a:lnTo>
                  <a:pt x="2926023" y="2790670"/>
                </a:lnTo>
                <a:cubicBezTo>
                  <a:pt x="2930451" y="2785135"/>
                  <a:pt x="2934683" y="2780936"/>
                  <a:pt x="2938720" y="2778071"/>
                </a:cubicBezTo>
                <a:cubicBezTo>
                  <a:pt x="2942757" y="2775206"/>
                  <a:pt x="2946794" y="2773773"/>
                  <a:pt x="2950831" y="2773773"/>
                </a:cubicBezTo>
                <a:cubicBezTo>
                  <a:pt x="2953956" y="2773773"/>
                  <a:pt x="2956707" y="2774359"/>
                  <a:pt x="2959084" y="2775531"/>
                </a:cubicBezTo>
                <a:cubicBezTo>
                  <a:pt x="2961460" y="2776703"/>
                  <a:pt x="2963397" y="2778396"/>
                  <a:pt x="2964895" y="2780610"/>
                </a:cubicBezTo>
                <a:cubicBezTo>
                  <a:pt x="2966393" y="2782824"/>
                  <a:pt x="2967532" y="2785461"/>
                  <a:pt x="2968313" y="2788521"/>
                </a:cubicBezTo>
                <a:cubicBezTo>
                  <a:pt x="2969095" y="2791582"/>
                  <a:pt x="2969485" y="2795619"/>
                  <a:pt x="2969485" y="2800632"/>
                </a:cubicBezTo>
                <a:lnTo>
                  <a:pt x="2969485" y="2852104"/>
                </a:lnTo>
                <a:cubicBezTo>
                  <a:pt x="2969485" y="2852624"/>
                  <a:pt x="2969616" y="2853064"/>
                  <a:pt x="2969876" y="2853422"/>
                </a:cubicBezTo>
                <a:cubicBezTo>
                  <a:pt x="2970136" y="2853780"/>
                  <a:pt x="2970560" y="2854090"/>
                  <a:pt x="2971146" y="2854350"/>
                </a:cubicBezTo>
                <a:cubicBezTo>
                  <a:pt x="2971732" y="2854610"/>
                  <a:pt x="2972546" y="2854806"/>
                  <a:pt x="2973587" y="2854936"/>
                </a:cubicBezTo>
                <a:cubicBezTo>
                  <a:pt x="2974629" y="2855066"/>
                  <a:pt x="2975964" y="2855131"/>
                  <a:pt x="2977592" y="2855131"/>
                </a:cubicBezTo>
                <a:cubicBezTo>
                  <a:pt x="2979154" y="2855131"/>
                  <a:pt x="2980457" y="2855066"/>
                  <a:pt x="2981499" y="2854936"/>
                </a:cubicBezTo>
                <a:cubicBezTo>
                  <a:pt x="2982540" y="2854806"/>
                  <a:pt x="2983354" y="2854610"/>
                  <a:pt x="2983940" y="2854350"/>
                </a:cubicBezTo>
                <a:cubicBezTo>
                  <a:pt x="2984526" y="2854090"/>
                  <a:pt x="2984949" y="2853780"/>
                  <a:pt x="2985210" y="2853422"/>
                </a:cubicBezTo>
                <a:cubicBezTo>
                  <a:pt x="2985470" y="2853064"/>
                  <a:pt x="2985601" y="2852624"/>
                  <a:pt x="2985601" y="2852104"/>
                </a:cubicBezTo>
                <a:lnTo>
                  <a:pt x="2985601" y="2798581"/>
                </a:lnTo>
                <a:cubicBezTo>
                  <a:pt x="2985601" y="2792265"/>
                  <a:pt x="2985063" y="2786877"/>
                  <a:pt x="2983989" y="2782417"/>
                </a:cubicBezTo>
                <a:cubicBezTo>
                  <a:pt x="2982915" y="2777957"/>
                  <a:pt x="2981140" y="2774067"/>
                  <a:pt x="2978666" y="2770746"/>
                </a:cubicBezTo>
                <a:cubicBezTo>
                  <a:pt x="2976192" y="2767425"/>
                  <a:pt x="2972953" y="2764772"/>
                  <a:pt x="2968948" y="2762786"/>
                </a:cubicBezTo>
                <a:cubicBezTo>
                  <a:pt x="2964944" y="2760800"/>
                  <a:pt x="2960011" y="2759807"/>
                  <a:pt x="2954151" y="2759807"/>
                </a:cubicBezTo>
                <a:cubicBezTo>
                  <a:pt x="2949398" y="2759807"/>
                  <a:pt x="2944677" y="2760995"/>
                  <a:pt x="2939990" y="2763372"/>
                </a:cubicBezTo>
                <a:cubicBezTo>
                  <a:pt x="2935301" y="2765748"/>
                  <a:pt x="2930646" y="2769378"/>
                  <a:pt x="2926023" y="2774262"/>
                </a:cubicBezTo>
                <a:lnTo>
                  <a:pt x="2926023" y="2721618"/>
                </a:lnTo>
                <a:cubicBezTo>
                  <a:pt x="2926023" y="2721098"/>
                  <a:pt x="2925893" y="2720642"/>
                  <a:pt x="2925632" y="2720251"/>
                </a:cubicBezTo>
                <a:cubicBezTo>
                  <a:pt x="2925372" y="2719860"/>
                  <a:pt x="2924948" y="2719535"/>
                  <a:pt x="2924363" y="2719274"/>
                </a:cubicBezTo>
                <a:cubicBezTo>
                  <a:pt x="2923776" y="2719014"/>
                  <a:pt x="2922963" y="2718819"/>
                  <a:pt x="2921921" y="2718688"/>
                </a:cubicBezTo>
                <a:cubicBezTo>
                  <a:pt x="2920879" y="2718558"/>
                  <a:pt x="2919544" y="2718493"/>
                  <a:pt x="2917916" y="2718493"/>
                </a:cubicBezTo>
                <a:close/>
                <a:moveTo>
                  <a:pt x="1554432" y="2707540"/>
                </a:moveTo>
                <a:cubicBezTo>
                  <a:pt x="1542973" y="2707540"/>
                  <a:pt x="1532908" y="2709289"/>
                  <a:pt x="1524239" y="2712786"/>
                </a:cubicBezTo>
                <a:cubicBezTo>
                  <a:pt x="1515570" y="2716284"/>
                  <a:pt x="1508296" y="2721307"/>
                  <a:pt x="1502417" y="2727855"/>
                </a:cubicBezTo>
                <a:cubicBezTo>
                  <a:pt x="1496538" y="2734404"/>
                  <a:pt x="1492110" y="2742348"/>
                  <a:pt x="1489134" y="2751687"/>
                </a:cubicBezTo>
                <a:cubicBezTo>
                  <a:pt x="1486157" y="2761025"/>
                  <a:pt x="1484669" y="2771536"/>
                  <a:pt x="1484669" y="2783219"/>
                </a:cubicBezTo>
                <a:cubicBezTo>
                  <a:pt x="1484669" y="2795944"/>
                  <a:pt x="1486065" y="2806957"/>
                  <a:pt x="1488855" y="2816259"/>
                </a:cubicBezTo>
                <a:cubicBezTo>
                  <a:pt x="1491645" y="2825561"/>
                  <a:pt x="1495831" y="2833226"/>
                  <a:pt x="1501412" y="2839253"/>
                </a:cubicBezTo>
                <a:cubicBezTo>
                  <a:pt x="1506993" y="2845281"/>
                  <a:pt x="1513970" y="2849764"/>
                  <a:pt x="1522341" y="2852703"/>
                </a:cubicBezTo>
                <a:cubicBezTo>
                  <a:pt x="1530713" y="2855643"/>
                  <a:pt x="1540517" y="2857113"/>
                  <a:pt x="1551754" y="2857113"/>
                </a:cubicBezTo>
                <a:cubicBezTo>
                  <a:pt x="1563138" y="2857113"/>
                  <a:pt x="1573166" y="2855382"/>
                  <a:pt x="1581835" y="2851922"/>
                </a:cubicBezTo>
                <a:cubicBezTo>
                  <a:pt x="1590504" y="2848462"/>
                  <a:pt x="1597778" y="2843439"/>
                  <a:pt x="1603657" y="2836853"/>
                </a:cubicBezTo>
                <a:cubicBezTo>
                  <a:pt x="1609536" y="2830268"/>
                  <a:pt x="1613964" y="2822250"/>
                  <a:pt x="1616940" y="2812799"/>
                </a:cubicBezTo>
                <a:cubicBezTo>
                  <a:pt x="1619916" y="2803348"/>
                  <a:pt x="1621405" y="2792633"/>
                  <a:pt x="1621405" y="2780652"/>
                </a:cubicBezTo>
                <a:cubicBezTo>
                  <a:pt x="1621405" y="2768150"/>
                  <a:pt x="1619973" y="2757305"/>
                  <a:pt x="1617108" y="2748115"/>
                </a:cubicBezTo>
                <a:cubicBezTo>
                  <a:pt x="1614242" y="2738924"/>
                  <a:pt x="1610001" y="2731316"/>
                  <a:pt x="1604382" y="2725288"/>
                </a:cubicBezTo>
                <a:cubicBezTo>
                  <a:pt x="1598765" y="2719260"/>
                  <a:pt x="1591770" y="2714796"/>
                  <a:pt x="1583398" y="2711893"/>
                </a:cubicBezTo>
                <a:cubicBezTo>
                  <a:pt x="1575027" y="2708991"/>
                  <a:pt x="1565371" y="2707540"/>
                  <a:pt x="1554432" y="2707540"/>
                </a:cubicBezTo>
                <a:close/>
                <a:moveTo>
                  <a:pt x="1266189" y="2483070"/>
                </a:moveTo>
                <a:lnTo>
                  <a:pt x="1266189" y="2502120"/>
                </a:lnTo>
                <a:lnTo>
                  <a:pt x="2447289" y="2502120"/>
                </a:lnTo>
                <a:lnTo>
                  <a:pt x="2447289" y="2483070"/>
                </a:lnTo>
                <a:close/>
                <a:moveTo>
                  <a:pt x="2418287" y="2418205"/>
                </a:moveTo>
                <a:cubicBezTo>
                  <a:pt x="2414854" y="2418205"/>
                  <a:pt x="2412008" y="2418518"/>
                  <a:pt x="2409748" y="2419146"/>
                </a:cubicBezTo>
                <a:cubicBezTo>
                  <a:pt x="2407488" y="2419774"/>
                  <a:pt x="2405666" y="2420841"/>
                  <a:pt x="2404285" y="2422348"/>
                </a:cubicBezTo>
                <a:cubicBezTo>
                  <a:pt x="2402904" y="2423855"/>
                  <a:pt x="2401962" y="2425843"/>
                  <a:pt x="2401460" y="2428313"/>
                </a:cubicBezTo>
                <a:cubicBezTo>
                  <a:pt x="2400958" y="2430783"/>
                  <a:pt x="2400707" y="2433776"/>
                  <a:pt x="2400707" y="2437292"/>
                </a:cubicBezTo>
                <a:cubicBezTo>
                  <a:pt x="2400707" y="2440808"/>
                  <a:pt x="2400958" y="2443759"/>
                  <a:pt x="2401460" y="2446145"/>
                </a:cubicBezTo>
                <a:cubicBezTo>
                  <a:pt x="2401962" y="2448531"/>
                  <a:pt x="2402904" y="2450477"/>
                  <a:pt x="2404285" y="2451984"/>
                </a:cubicBezTo>
                <a:cubicBezTo>
                  <a:pt x="2405666" y="2453491"/>
                  <a:pt x="2407488" y="2454558"/>
                  <a:pt x="2409748" y="2455186"/>
                </a:cubicBezTo>
                <a:cubicBezTo>
                  <a:pt x="2412008" y="2455814"/>
                  <a:pt x="2414854" y="2456128"/>
                  <a:pt x="2418287" y="2456128"/>
                </a:cubicBezTo>
                <a:cubicBezTo>
                  <a:pt x="2421719" y="2456128"/>
                  <a:pt x="2424565" y="2455814"/>
                  <a:pt x="2426826" y="2455186"/>
                </a:cubicBezTo>
                <a:cubicBezTo>
                  <a:pt x="2429086" y="2454558"/>
                  <a:pt x="2430907" y="2453491"/>
                  <a:pt x="2432288" y="2451984"/>
                </a:cubicBezTo>
                <a:cubicBezTo>
                  <a:pt x="2433669" y="2450477"/>
                  <a:pt x="2434653" y="2448531"/>
                  <a:pt x="2435239" y="2446145"/>
                </a:cubicBezTo>
                <a:cubicBezTo>
                  <a:pt x="2435825" y="2443759"/>
                  <a:pt x="2436118" y="2440808"/>
                  <a:pt x="2436118" y="2437292"/>
                </a:cubicBezTo>
                <a:cubicBezTo>
                  <a:pt x="2436118" y="2433776"/>
                  <a:pt x="2435825" y="2430783"/>
                  <a:pt x="2435239" y="2428313"/>
                </a:cubicBezTo>
                <a:cubicBezTo>
                  <a:pt x="2434653" y="2425843"/>
                  <a:pt x="2433669" y="2423855"/>
                  <a:pt x="2432288" y="2422348"/>
                </a:cubicBezTo>
                <a:cubicBezTo>
                  <a:pt x="2430907" y="2420841"/>
                  <a:pt x="2429086" y="2419774"/>
                  <a:pt x="2426826" y="2419146"/>
                </a:cubicBezTo>
                <a:cubicBezTo>
                  <a:pt x="2424565" y="2418518"/>
                  <a:pt x="2421719" y="2418205"/>
                  <a:pt x="2418287" y="2418205"/>
                </a:cubicBezTo>
                <a:close/>
                <a:moveTo>
                  <a:pt x="1816026" y="2358055"/>
                </a:moveTo>
                <a:cubicBezTo>
                  <a:pt x="1820295" y="2358055"/>
                  <a:pt x="1823832" y="2359080"/>
                  <a:pt x="1826636" y="2361131"/>
                </a:cubicBezTo>
                <a:cubicBezTo>
                  <a:pt x="1829441" y="2363182"/>
                  <a:pt x="1831722" y="2365924"/>
                  <a:pt x="1833481" y="2369356"/>
                </a:cubicBezTo>
                <a:cubicBezTo>
                  <a:pt x="1835239" y="2372789"/>
                  <a:pt x="1836473" y="2376723"/>
                  <a:pt x="1837185" y="2381160"/>
                </a:cubicBezTo>
                <a:cubicBezTo>
                  <a:pt x="1837896" y="2385597"/>
                  <a:pt x="1838252" y="2390201"/>
                  <a:pt x="1838252" y="2394973"/>
                </a:cubicBezTo>
                <a:cubicBezTo>
                  <a:pt x="1838252" y="2399243"/>
                  <a:pt x="1837834" y="2403512"/>
                  <a:pt x="1836996" y="2407782"/>
                </a:cubicBezTo>
                <a:cubicBezTo>
                  <a:pt x="1836159" y="2412051"/>
                  <a:pt x="1834799" y="2415860"/>
                  <a:pt x="1832916" y="2419209"/>
                </a:cubicBezTo>
                <a:cubicBezTo>
                  <a:pt x="1831032" y="2422558"/>
                  <a:pt x="1828667" y="2425279"/>
                  <a:pt x="1825820" y="2427371"/>
                </a:cubicBezTo>
                <a:cubicBezTo>
                  <a:pt x="1822974" y="2429464"/>
                  <a:pt x="1819500" y="2430511"/>
                  <a:pt x="1815398" y="2430511"/>
                </a:cubicBezTo>
                <a:cubicBezTo>
                  <a:pt x="1810962" y="2430511"/>
                  <a:pt x="1806712" y="2429025"/>
                  <a:pt x="1802652" y="2426053"/>
                </a:cubicBezTo>
                <a:cubicBezTo>
                  <a:pt x="1798592" y="2423081"/>
                  <a:pt x="1794343" y="2418749"/>
                  <a:pt x="1789907" y="2413056"/>
                </a:cubicBezTo>
                <a:lnTo>
                  <a:pt x="1789907" y="2375886"/>
                </a:lnTo>
                <a:cubicBezTo>
                  <a:pt x="1792418" y="2372537"/>
                  <a:pt x="1794804" y="2369733"/>
                  <a:pt x="1797064" y="2367473"/>
                </a:cubicBezTo>
                <a:cubicBezTo>
                  <a:pt x="1799325" y="2365212"/>
                  <a:pt x="1801523" y="2363371"/>
                  <a:pt x="1803657" y="2361947"/>
                </a:cubicBezTo>
                <a:cubicBezTo>
                  <a:pt x="1805792" y="2360524"/>
                  <a:pt x="1807864" y="2359520"/>
                  <a:pt x="1809872" y="2358934"/>
                </a:cubicBezTo>
                <a:cubicBezTo>
                  <a:pt x="1811882" y="2358348"/>
                  <a:pt x="1813933" y="2358055"/>
                  <a:pt x="1816026" y="2358055"/>
                </a:cubicBezTo>
                <a:close/>
                <a:moveTo>
                  <a:pt x="2160539" y="2353408"/>
                </a:moveTo>
                <a:cubicBezTo>
                  <a:pt x="2168493" y="2353408"/>
                  <a:pt x="2174374" y="2355941"/>
                  <a:pt x="2178182" y="2361006"/>
                </a:cubicBezTo>
                <a:cubicBezTo>
                  <a:pt x="2181992" y="2366070"/>
                  <a:pt x="2183771" y="2373040"/>
                  <a:pt x="2183520" y="2381914"/>
                </a:cubicBezTo>
                <a:lnTo>
                  <a:pt x="2136304" y="2381914"/>
                </a:lnTo>
                <a:cubicBezTo>
                  <a:pt x="2136471" y="2377979"/>
                  <a:pt x="2137078" y="2374275"/>
                  <a:pt x="2138125" y="2370800"/>
                </a:cubicBezTo>
                <a:cubicBezTo>
                  <a:pt x="2139171" y="2367326"/>
                  <a:pt x="2140678" y="2364312"/>
                  <a:pt x="2142645" y="2361759"/>
                </a:cubicBezTo>
                <a:cubicBezTo>
                  <a:pt x="2144612" y="2359206"/>
                  <a:pt x="2147083" y="2357176"/>
                  <a:pt x="2150054" y="2355669"/>
                </a:cubicBezTo>
                <a:cubicBezTo>
                  <a:pt x="2153026" y="2354162"/>
                  <a:pt x="2156521" y="2353408"/>
                  <a:pt x="2160539" y="2353408"/>
                </a:cubicBezTo>
                <a:close/>
                <a:moveTo>
                  <a:pt x="2418287" y="2336079"/>
                </a:moveTo>
                <a:cubicBezTo>
                  <a:pt x="2414854" y="2336079"/>
                  <a:pt x="2412008" y="2336414"/>
                  <a:pt x="2409748" y="2337084"/>
                </a:cubicBezTo>
                <a:cubicBezTo>
                  <a:pt x="2407488" y="2337753"/>
                  <a:pt x="2405666" y="2338842"/>
                  <a:pt x="2404285" y="2340349"/>
                </a:cubicBezTo>
                <a:cubicBezTo>
                  <a:pt x="2402904" y="2341856"/>
                  <a:pt x="2401962" y="2343823"/>
                  <a:pt x="2401460" y="2346251"/>
                </a:cubicBezTo>
                <a:cubicBezTo>
                  <a:pt x="2400958" y="2348678"/>
                  <a:pt x="2400707" y="2351692"/>
                  <a:pt x="2400707" y="2355292"/>
                </a:cubicBezTo>
                <a:cubicBezTo>
                  <a:pt x="2400707" y="2358808"/>
                  <a:pt x="2400958" y="2361738"/>
                  <a:pt x="2401460" y="2364082"/>
                </a:cubicBezTo>
                <a:cubicBezTo>
                  <a:pt x="2401962" y="2366426"/>
                  <a:pt x="2402904" y="2368352"/>
                  <a:pt x="2404285" y="2369859"/>
                </a:cubicBezTo>
                <a:cubicBezTo>
                  <a:pt x="2405666" y="2371365"/>
                  <a:pt x="2407488" y="2372433"/>
                  <a:pt x="2409748" y="2373061"/>
                </a:cubicBezTo>
                <a:cubicBezTo>
                  <a:pt x="2412008" y="2373688"/>
                  <a:pt x="2414854" y="2374003"/>
                  <a:pt x="2418287" y="2374003"/>
                </a:cubicBezTo>
                <a:cubicBezTo>
                  <a:pt x="2421719" y="2374003"/>
                  <a:pt x="2424565" y="2373688"/>
                  <a:pt x="2426826" y="2373061"/>
                </a:cubicBezTo>
                <a:cubicBezTo>
                  <a:pt x="2429086" y="2372433"/>
                  <a:pt x="2430907" y="2371365"/>
                  <a:pt x="2432288" y="2369859"/>
                </a:cubicBezTo>
                <a:cubicBezTo>
                  <a:pt x="2433669" y="2368352"/>
                  <a:pt x="2434653" y="2366426"/>
                  <a:pt x="2435239" y="2364082"/>
                </a:cubicBezTo>
                <a:cubicBezTo>
                  <a:pt x="2435825" y="2361738"/>
                  <a:pt x="2436118" y="2358808"/>
                  <a:pt x="2436118" y="2355292"/>
                </a:cubicBezTo>
                <a:cubicBezTo>
                  <a:pt x="2436118" y="2351692"/>
                  <a:pt x="2435825" y="2348678"/>
                  <a:pt x="2435239" y="2346251"/>
                </a:cubicBezTo>
                <a:cubicBezTo>
                  <a:pt x="2434653" y="2343823"/>
                  <a:pt x="2433669" y="2341856"/>
                  <a:pt x="2432288" y="2340349"/>
                </a:cubicBezTo>
                <a:cubicBezTo>
                  <a:pt x="2430907" y="2338842"/>
                  <a:pt x="2429086" y="2337753"/>
                  <a:pt x="2426826" y="2337084"/>
                </a:cubicBezTo>
                <a:cubicBezTo>
                  <a:pt x="2424565" y="2336414"/>
                  <a:pt x="2421719" y="2336079"/>
                  <a:pt x="2418287" y="2336079"/>
                </a:cubicBezTo>
                <a:close/>
                <a:moveTo>
                  <a:pt x="1906681" y="2333191"/>
                </a:moveTo>
                <a:cubicBezTo>
                  <a:pt x="1903667" y="2333191"/>
                  <a:pt x="1901135" y="2333296"/>
                  <a:pt x="1899083" y="2333505"/>
                </a:cubicBezTo>
                <a:cubicBezTo>
                  <a:pt x="1897032" y="2333714"/>
                  <a:pt x="1895400" y="2334028"/>
                  <a:pt x="1894186" y="2334447"/>
                </a:cubicBezTo>
                <a:cubicBezTo>
                  <a:pt x="1892973" y="2334865"/>
                  <a:pt x="1892135" y="2335389"/>
                  <a:pt x="1891675" y="2336017"/>
                </a:cubicBezTo>
                <a:cubicBezTo>
                  <a:pt x="1891214" y="2336644"/>
                  <a:pt x="1890984" y="2337377"/>
                  <a:pt x="1890984" y="2338214"/>
                </a:cubicBezTo>
                <a:lnTo>
                  <a:pt x="1890984" y="2406777"/>
                </a:lnTo>
                <a:cubicBezTo>
                  <a:pt x="1890984" y="2415316"/>
                  <a:pt x="1891675" y="2422453"/>
                  <a:pt x="1893056" y="2428188"/>
                </a:cubicBezTo>
                <a:cubicBezTo>
                  <a:pt x="1894437" y="2433922"/>
                  <a:pt x="1896740" y="2438966"/>
                  <a:pt x="1899962" y="2443319"/>
                </a:cubicBezTo>
                <a:cubicBezTo>
                  <a:pt x="1903186" y="2447672"/>
                  <a:pt x="1907413" y="2451105"/>
                  <a:pt x="1912645" y="2453616"/>
                </a:cubicBezTo>
                <a:cubicBezTo>
                  <a:pt x="1917877" y="2456128"/>
                  <a:pt x="1924344" y="2457383"/>
                  <a:pt x="1932047" y="2457383"/>
                </a:cubicBezTo>
                <a:cubicBezTo>
                  <a:pt x="1938912" y="2457383"/>
                  <a:pt x="1945546" y="2455709"/>
                  <a:pt x="1951950" y="2452360"/>
                </a:cubicBezTo>
                <a:cubicBezTo>
                  <a:pt x="1958354" y="2449012"/>
                  <a:pt x="1964654" y="2443989"/>
                  <a:pt x="1970849" y="2437292"/>
                </a:cubicBezTo>
                <a:lnTo>
                  <a:pt x="1970849" y="2450226"/>
                </a:lnTo>
                <a:cubicBezTo>
                  <a:pt x="1970849" y="2451063"/>
                  <a:pt x="1971058" y="2451795"/>
                  <a:pt x="1971477" y="2452423"/>
                </a:cubicBezTo>
                <a:cubicBezTo>
                  <a:pt x="1971895" y="2453051"/>
                  <a:pt x="1972607" y="2453574"/>
                  <a:pt x="1973611" y="2453993"/>
                </a:cubicBezTo>
                <a:cubicBezTo>
                  <a:pt x="1974616" y="2454412"/>
                  <a:pt x="1975977" y="2454725"/>
                  <a:pt x="1977693" y="2454935"/>
                </a:cubicBezTo>
                <a:cubicBezTo>
                  <a:pt x="1979409" y="2455144"/>
                  <a:pt x="1981648" y="2455249"/>
                  <a:pt x="1984411" y="2455249"/>
                </a:cubicBezTo>
                <a:cubicBezTo>
                  <a:pt x="1987006" y="2455249"/>
                  <a:pt x="1989161" y="2455144"/>
                  <a:pt x="1990878" y="2454935"/>
                </a:cubicBezTo>
                <a:cubicBezTo>
                  <a:pt x="1992594" y="2454725"/>
                  <a:pt x="1993975" y="2454412"/>
                  <a:pt x="1995022" y="2453993"/>
                </a:cubicBezTo>
                <a:cubicBezTo>
                  <a:pt x="1996068" y="2453574"/>
                  <a:pt x="1996801" y="2453051"/>
                  <a:pt x="1997219" y="2452423"/>
                </a:cubicBezTo>
                <a:cubicBezTo>
                  <a:pt x="1997638" y="2451795"/>
                  <a:pt x="1997847" y="2451063"/>
                  <a:pt x="1997847" y="2450226"/>
                </a:cubicBezTo>
                <a:lnTo>
                  <a:pt x="1997847" y="2338214"/>
                </a:lnTo>
                <a:cubicBezTo>
                  <a:pt x="1997847" y="2337377"/>
                  <a:pt x="1997597" y="2336644"/>
                  <a:pt x="1997094" y="2336017"/>
                </a:cubicBezTo>
                <a:cubicBezTo>
                  <a:pt x="1996592" y="2335389"/>
                  <a:pt x="1995755" y="2334865"/>
                  <a:pt x="1994583" y="2334447"/>
                </a:cubicBezTo>
                <a:cubicBezTo>
                  <a:pt x="1993410" y="2334028"/>
                  <a:pt x="1991820" y="2333714"/>
                  <a:pt x="1989811" y="2333505"/>
                </a:cubicBezTo>
                <a:cubicBezTo>
                  <a:pt x="1987801" y="2333296"/>
                  <a:pt x="1985248" y="2333191"/>
                  <a:pt x="1982151" y="2333191"/>
                </a:cubicBezTo>
                <a:cubicBezTo>
                  <a:pt x="1979053" y="2333191"/>
                  <a:pt x="1976500" y="2333296"/>
                  <a:pt x="1974491" y="2333505"/>
                </a:cubicBezTo>
                <a:cubicBezTo>
                  <a:pt x="1972481" y="2333714"/>
                  <a:pt x="1970870" y="2334028"/>
                  <a:pt x="1969656" y="2334447"/>
                </a:cubicBezTo>
                <a:cubicBezTo>
                  <a:pt x="1968442" y="2334865"/>
                  <a:pt x="1967605" y="2335389"/>
                  <a:pt x="1967145" y="2336017"/>
                </a:cubicBezTo>
                <a:cubicBezTo>
                  <a:pt x="1966684" y="2336644"/>
                  <a:pt x="1966454" y="2337377"/>
                  <a:pt x="1966454" y="2338214"/>
                </a:cubicBezTo>
                <a:lnTo>
                  <a:pt x="1966454" y="2412679"/>
                </a:lnTo>
                <a:cubicBezTo>
                  <a:pt x="1961850" y="2418288"/>
                  <a:pt x="1957517" y="2422558"/>
                  <a:pt x="1953457" y="2425488"/>
                </a:cubicBezTo>
                <a:cubicBezTo>
                  <a:pt x="1949396" y="2428418"/>
                  <a:pt x="1945357" y="2429883"/>
                  <a:pt x="1941339" y="2429883"/>
                </a:cubicBezTo>
                <a:cubicBezTo>
                  <a:pt x="1938158" y="2429883"/>
                  <a:pt x="1935374" y="2429276"/>
                  <a:pt x="1932989" y="2428062"/>
                </a:cubicBezTo>
                <a:cubicBezTo>
                  <a:pt x="1930602" y="2426848"/>
                  <a:pt x="1928635" y="2425132"/>
                  <a:pt x="1927086" y="2422913"/>
                </a:cubicBezTo>
                <a:cubicBezTo>
                  <a:pt x="1925537" y="2420695"/>
                  <a:pt x="1924387" y="2418037"/>
                  <a:pt x="1923633" y="2414939"/>
                </a:cubicBezTo>
                <a:cubicBezTo>
                  <a:pt x="1922880" y="2411842"/>
                  <a:pt x="1922503" y="2407363"/>
                  <a:pt x="1922503" y="2401503"/>
                </a:cubicBezTo>
                <a:lnTo>
                  <a:pt x="1922503" y="2338214"/>
                </a:lnTo>
                <a:cubicBezTo>
                  <a:pt x="1922503" y="2337377"/>
                  <a:pt x="1922252" y="2336644"/>
                  <a:pt x="1921750" y="2336017"/>
                </a:cubicBezTo>
                <a:cubicBezTo>
                  <a:pt x="1921247" y="2335389"/>
                  <a:pt x="1920389" y="2334865"/>
                  <a:pt x="1919176" y="2334447"/>
                </a:cubicBezTo>
                <a:cubicBezTo>
                  <a:pt x="1917962" y="2334028"/>
                  <a:pt x="1916350" y="2333714"/>
                  <a:pt x="1914340" y="2333505"/>
                </a:cubicBezTo>
                <a:cubicBezTo>
                  <a:pt x="1912332" y="2333296"/>
                  <a:pt x="1909778" y="2333191"/>
                  <a:pt x="1906681" y="2333191"/>
                </a:cubicBezTo>
                <a:close/>
                <a:moveTo>
                  <a:pt x="1707409" y="2333191"/>
                </a:moveTo>
                <a:cubicBezTo>
                  <a:pt x="1704312" y="2333191"/>
                  <a:pt x="1701759" y="2333317"/>
                  <a:pt x="1699749" y="2333568"/>
                </a:cubicBezTo>
                <a:cubicBezTo>
                  <a:pt x="1697740" y="2333819"/>
                  <a:pt x="1696128" y="2334175"/>
                  <a:pt x="1694914" y="2334635"/>
                </a:cubicBezTo>
                <a:cubicBezTo>
                  <a:pt x="1693700" y="2335096"/>
                  <a:pt x="1692842" y="2335640"/>
                  <a:pt x="1692340" y="2336268"/>
                </a:cubicBezTo>
                <a:cubicBezTo>
                  <a:pt x="1691838" y="2336895"/>
                  <a:pt x="1691587" y="2337628"/>
                  <a:pt x="1691587" y="2338465"/>
                </a:cubicBezTo>
                <a:lnTo>
                  <a:pt x="1691587" y="2450226"/>
                </a:lnTo>
                <a:cubicBezTo>
                  <a:pt x="1691587" y="2451063"/>
                  <a:pt x="1691838" y="2451795"/>
                  <a:pt x="1692340" y="2452423"/>
                </a:cubicBezTo>
                <a:cubicBezTo>
                  <a:pt x="1692842" y="2453051"/>
                  <a:pt x="1693700" y="2453574"/>
                  <a:pt x="1694914" y="2453993"/>
                </a:cubicBezTo>
                <a:cubicBezTo>
                  <a:pt x="1696128" y="2454412"/>
                  <a:pt x="1697740" y="2454725"/>
                  <a:pt x="1699749" y="2454935"/>
                </a:cubicBezTo>
                <a:cubicBezTo>
                  <a:pt x="1701759" y="2455144"/>
                  <a:pt x="1704312" y="2455249"/>
                  <a:pt x="1707409" y="2455249"/>
                </a:cubicBezTo>
                <a:cubicBezTo>
                  <a:pt x="1710507" y="2455249"/>
                  <a:pt x="1713060" y="2455144"/>
                  <a:pt x="1715069" y="2454935"/>
                </a:cubicBezTo>
                <a:cubicBezTo>
                  <a:pt x="1717078" y="2454725"/>
                  <a:pt x="1718690" y="2454412"/>
                  <a:pt x="1719903" y="2453993"/>
                </a:cubicBezTo>
                <a:cubicBezTo>
                  <a:pt x="1721118" y="2453574"/>
                  <a:pt x="1721976" y="2453051"/>
                  <a:pt x="1722478" y="2452423"/>
                </a:cubicBezTo>
                <a:cubicBezTo>
                  <a:pt x="1722980" y="2451795"/>
                  <a:pt x="1723231" y="2451063"/>
                  <a:pt x="1723231" y="2450226"/>
                </a:cubicBezTo>
                <a:lnTo>
                  <a:pt x="1723231" y="2338465"/>
                </a:lnTo>
                <a:cubicBezTo>
                  <a:pt x="1723231" y="2337628"/>
                  <a:pt x="1722980" y="2336895"/>
                  <a:pt x="1722478" y="2336268"/>
                </a:cubicBezTo>
                <a:cubicBezTo>
                  <a:pt x="1721976" y="2335640"/>
                  <a:pt x="1721118" y="2335096"/>
                  <a:pt x="1719903" y="2334635"/>
                </a:cubicBezTo>
                <a:cubicBezTo>
                  <a:pt x="1718690" y="2334175"/>
                  <a:pt x="1717078" y="2333819"/>
                  <a:pt x="1715069" y="2333568"/>
                </a:cubicBezTo>
                <a:cubicBezTo>
                  <a:pt x="1713060" y="2333317"/>
                  <a:pt x="1710507" y="2333191"/>
                  <a:pt x="1707409" y="2333191"/>
                </a:cubicBezTo>
                <a:close/>
                <a:moveTo>
                  <a:pt x="2283592" y="2331056"/>
                </a:moveTo>
                <a:cubicBezTo>
                  <a:pt x="2276560" y="2331056"/>
                  <a:pt x="2270219" y="2331935"/>
                  <a:pt x="2264568" y="2333693"/>
                </a:cubicBezTo>
                <a:cubicBezTo>
                  <a:pt x="2258917" y="2335451"/>
                  <a:pt x="2254124" y="2337921"/>
                  <a:pt x="2250190" y="2341102"/>
                </a:cubicBezTo>
                <a:cubicBezTo>
                  <a:pt x="2246255" y="2344283"/>
                  <a:pt x="2243242" y="2348113"/>
                  <a:pt x="2241149" y="2352592"/>
                </a:cubicBezTo>
                <a:cubicBezTo>
                  <a:pt x="2239056" y="2357071"/>
                  <a:pt x="2238009" y="2361989"/>
                  <a:pt x="2238009" y="2367347"/>
                </a:cubicBezTo>
                <a:cubicBezTo>
                  <a:pt x="2238009" y="2372621"/>
                  <a:pt x="2238784" y="2377142"/>
                  <a:pt x="2240333" y="2380909"/>
                </a:cubicBezTo>
                <a:cubicBezTo>
                  <a:pt x="2241881" y="2384676"/>
                  <a:pt x="2243932" y="2387899"/>
                  <a:pt x="2246486" y="2390578"/>
                </a:cubicBezTo>
                <a:cubicBezTo>
                  <a:pt x="2249039" y="2393257"/>
                  <a:pt x="2251927" y="2395517"/>
                  <a:pt x="2255150" y="2397359"/>
                </a:cubicBezTo>
                <a:cubicBezTo>
                  <a:pt x="2258373" y="2399201"/>
                  <a:pt x="2261680" y="2400833"/>
                  <a:pt x="2265071" y="2402257"/>
                </a:cubicBezTo>
                <a:cubicBezTo>
                  <a:pt x="2268461" y="2403680"/>
                  <a:pt x="2271768" y="2404977"/>
                  <a:pt x="2274991" y="2406149"/>
                </a:cubicBezTo>
                <a:cubicBezTo>
                  <a:pt x="2278214" y="2407321"/>
                  <a:pt x="2281102" y="2408577"/>
                  <a:pt x="2283655" y="2409917"/>
                </a:cubicBezTo>
                <a:cubicBezTo>
                  <a:pt x="2286208" y="2411256"/>
                  <a:pt x="2288260" y="2412826"/>
                  <a:pt x="2289809" y="2414626"/>
                </a:cubicBezTo>
                <a:cubicBezTo>
                  <a:pt x="2291357" y="2416425"/>
                  <a:pt x="2292131" y="2418581"/>
                  <a:pt x="2292131" y="2421093"/>
                </a:cubicBezTo>
                <a:cubicBezTo>
                  <a:pt x="2292131" y="2423269"/>
                  <a:pt x="2291713" y="2425195"/>
                  <a:pt x="2290876" y="2426869"/>
                </a:cubicBezTo>
                <a:cubicBezTo>
                  <a:pt x="2290038" y="2428543"/>
                  <a:pt x="2288804" y="2429925"/>
                  <a:pt x="2287172" y="2431013"/>
                </a:cubicBezTo>
                <a:cubicBezTo>
                  <a:pt x="2285539" y="2432101"/>
                  <a:pt x="2283613" y="2432938"/>
                  <a:pt x="2281395" y="2433524"/>
                </a:cubicBezTo>
                <a:cubicBezTo>
                  <a:pt x="2279176" y="2434110"/>
                  <a:pt x="2276644" y="2434403"/>
                  <a:pt x="2273798" y="2434403"/>
                </a:cubicBezTo>
                <a:cubicBezTo>
                  <a:pt x="2269277" y="2434403"/>
                  <a:pt x="2265238" y="2433859"/>
                  <a:pt x="2261680" y="2432771"/>
                </a:cubicBezTo>
                <a:cubicBezTo>
                  <a:pt x="2258122" y="2431683"/>
                  <a:pt x="2255003" y="2430511"/>
                  <a:pt x="2252325" y="2429255"/>
                </a:cubicBezTo>
                <a:cubicBezTo>
                  <a:pt x="2249646" y="2427999"/>
                  <a:pt x="2247406" y="2426848"/>
                  <a:pt x="2245606" y="2425802"/>
                </a:cubicBezTo>
                <a:cubicBezTo>
                  <a:pt x="2243806" y="2424755"/>
                  <a:pt x="2242446" y="2424232"/>
                  <a:pt x="2241525" y="2424232"/>
                </a:cubicBezTo>
                <a:cubicBezTo>
                  <a:pt x="2240772" y="2424232"/>
                  <a:pt x="2240144" y="2424378"/>
                  <a:pt x="2239642" y="2424671"/>
                </a:cubicBezTo>
                <a:cubicBezTo>
                  <a:pt x="2239140" y="2424964"/>
                  <a:pt x="2238721" y="2425550"/>
                  <a:pt x="2238386" y="2426429"/>
                </a:cubicBezTo>
                <a:cubicBezTo>
                  <a:pt x="2238051" y="2427309"/>
                  <a:pt x="2237800" y="2428481"/>
                  <a:pt x="2237633" y="2429946"/>
                </a:cubicBezTo>
                <a:cubicBezTo>
                  <a:pt x="2237465" y="2431411"/>
                  <a:pt x="2237381" y="2433357"/>
                  <a:pt x="2237381" y="2435785"/>
                </a:cubicBezTo>
                <a:cubicBezTo>
                  <a:pt x="2237381" y="2439468"/>
                  <a:pt x="2237633" y="2442252"/>
                  <a:pt x="2238134" y="2444135"/>
                </a:cubicBezTo>
                <a:cubicBezTo>
                  <a:pt x="2238637" y="2446019"/>
                  <a:pt x="2239349" y="2447400"/>
                  <a:pt x="2240270" y="2448279"/>
                </a:cubicBezTo>
                <a:cubicBezTo>
                  <a:pt x="2241190" y="2449158"/>
                  <a:pt x="2242655" y="2450100"/>
                  <a:pt x="2244665" y="2451105"/>
                </a:cubicBezTo>
                <a:cubicBezTo>
                  <a:pt x="2246674" y="2452109"/>
                  <a:pt x="2249185" y="2453093"/>
                  <a:pt x="2252199" y="2454056"/>
                </a:cubicBezTo>
                <a:cubicBezTo>
                  <a:pt x="2255213" y="2455019"/>
                  <a:pt x="2258624" y="2455814"/>
                  <a:pt x="2262433" y="2456442"/>
                </a:cubicBezTo>
                <a:cubicBezTo>
                  <a:pt x="2266242" y="2457069"/>
                  <a:pt x="2270240" y="2457383"/>
                  <a:pt x="2274425" y="2457383"/>
                </a:cubicBezTo>
                <a:cubicBezTo>
                  <a:pt x="2281374" y="2457383"/>
                  <a:pt x="2287820" y="2456567"/>
                  <a:pt x="2293764" y="2454935"/>
                </a:cubicBezTo>
                <a:cubicBezTo>
                  <a:pt x="2299707" y="2453302"/>
                  <a:pt x="2304857" y="2450854"/>
                  <a:pt x="2309210" y="2447589"/>
                </a:cubicBezTo>
                <a:cubicBezTo>
                  <a:pt x="2313563" y="2444324"/>
                  <a:pt x="2316933" y="2440264"/>
                  <a:pt x="2319318" y="2435408"/>
                </a:cubicBezTo>
                <a:cubicBezTo>
                  <a:pt x="2321705" y="2430552"/>
                  <a:pt x="2322897" y="2424944"/>
                  <a:pt x="2322897" y="2418581"/>
                </a:cubicBezTo>
                <a:cubicBezTo>
                  <a:pt x="2322897" y="2413474"/>
                  <a:pt x="2322102" y="2409058"/>
                  <a:pt x="2320511" y="2405333"/>
                </a:cubicBezTo>
                <a:cubicBezTo>
                  <a:pt x="2318920" y="2401608"/>
                  <a:pt x="2316828" y="2398406"/>
                  <a:pt x="2314233" y="2395727"/>
                </a:cubicBezTo>
                <a:cubicBezTo>
                  <a:pt x="2311637" y="2393048"/>
                  <a:pt x="2308687" y="2390787"/>
                  <a:pt x="2305379" y="2388946"/>
                </a:cubicBezTo>
                <a:cubicBezTo>
                  <a:pt x="2302073" y="2387104"/>
                  <a:pt x="2298724" y="2385492"/>
                  <a:pt x="2295334" y="2384111"/>
                </a:cubicBezTo>
                <a:cubicBezTo>
                  <a:pt x="2291943" y="2382730"/>
                  <a:pt x="2288595" y="2381453"/>
                  <a:pt x="2285288" y="2380281"/>
                </a:cubicBezTo>
                <a:cubicBezTo>
                  <a:pt x="2281981" y="2379109"/>
                  <a:pt x="2279030" y="2377853"/>
                  <a:pt x="2276435" y="2376514"/>
                </a:cubicBezTo>
                <a:cubicBezTo>
                  <a:pt x="2273839" y="2375175"/>
                  <a:pt x="2271747" y="2373626"/>
                  <a:pt x="2270156" y="2371868"/>
                </a:cubicBezTo>
                <a:cubicBezTo>
                  <a:pt x="2268565" y="2370110"/>
                  <a:pt x="2267771" y="2367933"/>
                  <a:pt x="2267771" y="2365338"/>
                </a:cubicBezTo>
                <a:cubicBezTo>
                  <a:pt x="2267771" y="2363664"/>
                  <a:pt x="2268105" y="2362094"/>
                  <a:pt x="2268775" y="2360629"/>
                </a:cubicBezTo>
                <a:cubicBezTo>
                  <a:pt x="2269444" y="2359164"/>
                  <a:pt x="2270449" y="2357887"/>
                  <a:pt x="2271789" y="2356799"/>
                </a:cubicBezTo>
                <a:cubicBezTo>
                  <a:pt x="2273128" y="2355711"/>
                  <a:pt x="2274844" y="2354873"/>
                  <a:pt x="2276937" y="2354287"/>
                </a:cubicBezTo>
                <a:cubicBezTo>
                  <a:pt x="2279030" y="2353702"/>
                  <a:pt x="2281499" y="2353408"/>
                  <a:pt x="2284346" y="2353408"/>
                </a:cubicBezTo>
                <a:cubicBezTo>
                  <a:pt x="2288364" y="2353408"/>
                  <a:pt x="2291943" y="2353848"/>
                  <a:pt x="2295082" y="2354727"/>
                </a:cubicBezTo>
                <a:cubicBezTo>
                  <a:pt x="2298222" y="2355606"/>
                  <a:pt x="2300985" y="2356548"/>
                  <a:pt x="2303370" y="2357552"/>
                </a:cubicBezTo>
                <a:cubicBezTo>
                  <a:pt x="2305757" y="2358557"/>
                  <a:pt x="2307745" y="2359499"/>
                  <a:pt x="2309335" y="2360378"/>
                </a:cubicBezTo>
                <a:cubicBezTo>
                  <a:pt x="2310926" y="2361257"/>
                  <a:pt x="2312098" y="2361696"/>
                  <a:pt x="2312851" y="2361696"/>
                </a:cubicBezTo>
                <a:cubicBezTo>
                  <a:pt x="2313521" y="2361696"/>
                  <a:pt x="2314107" y="2361550"/>
                  <a:pt x="2314609" y="2361257"/>
                </a:cubicBezTo>
                <a:cubicBezTo>
                  <a:pt x="2315112" y="2360964"/>
                  <a:pt x="2315509" y="2360399"/>
                  <a:pt x="2315802" y="2359561"/>
                </a:cubicBezTo>
                <a:cubicBezTo>
                  <a:pt x="2316096" y="2358724"/>
                  <a:pt x="2316304" y="2357594"/>
                  <a:pt x="2316430" y="2356171"/>
                </a:cubicBezTo>
                <a:cubicBezTo>
                  <a:pt x="2316555" y="2354748"/>
                  <a:pt x="2316618" y="2352906"/>
                  <a:pt x="2316618" y="2350646"/>
                </a:cubicBezTo>
                <a:cubicBezTo>
                  <a:pt x="2316618" y="2348720"/>
                  <a:pt x="2316555" y="2347109"/>
                  <a:pt x="2316430" y="2345811"/>
                </a:cubicBezTo>
                <a:cubicBezTo>
                  <a:pt x="2316304" y="2344514"/>
                  <a:pt x="2316158" y="2343425"/>
                  <a:pt x="2315991" y="2342546"/>
                </a:cubicBezTo>
                <a:cubicBezTo>
                  <a:pt x="2315823" y="2341667"/>
                  <a:pt x="2315572" y="2340914"/>
                  <a:pt x="2315237" y="2340286"/>
                </a:cubicBezTo>
                <a:cubicBezTo>
                  <a:pt x="2314902" y="2339658"/>
                  <a:pt x="2314337" y="2339030"/>
                  <a:pt x="2313542" y="2338402"/>
                </a:cubicBezTo>
                <a:cubicBezTo>
                  <a:pt x="2312746" y="2337774"/>
                  <a:pt x="2311428" y="2337021"/>
                  <a:pt x="2309586" y="2336142"/>
                </a:cubicBezTo>
                <a:cubicBezTo>
                  <a:pt x="2307745" y="2335263"/>
                  <a:pt x="2305484" y="2334447"/>
                  <a:pt x="2302805" y="2333693"/>
                </a:cubicBezTo>
                <a:cubicBezTo>
                  <a:pt x="2300127" y="2332940"/>
                  <a:pt x="2297134" y="2332312"/>
                  <a:pt x="2293826" y="2331810"/>
                </a:cubicBezTo>
                <a:cubicBezTo>
                  <a:pt x="2290520" y="2331308"/>
                  <a:pt x="2287109" y="2331056"/>
                  <a:pt x="2283592" y="2331056"/>
                </a:cubicBezTo>
                <a:close/>
                <a:moveTo>
                  <a:pt x="2161293" y="2331056"/>
                </a:moveTo>
                <a:cubicBezTo>
                  <a:pt x="2152419" y="2331056"/>
                  <a:pt x="2144445" y="2332521"/>
                  <a:pt x="2137371" y="2335451"/>
                </a:cubicBezTo>
                <a:cubicBezTo>
                  <a:pt x="2130297" y="2338382"/>
                  <a:pt x="2124291" y="2342630"/>
                  <a:pt x="2119351" y="2348197"/>
                </a:cubicBezTo>
                <a:cubicBezTo>
                  <a:pt x="2114412" y="2353764"/>
                  <a:pt x="2110645" y="2360545"/>
                  <a:pt x="2108049" y="2368540"/>
                </a:cubicBezTo>
                <a:cubicBezTo>
                  <a:pt x="2105454" y="2376535"/>
                  <a:pt x="2104157" y="2385513"/>
                  <a:pt x="2104157" y="2395476"/>
                </a:cubicBezTo>
                <a:cubicBezTo>
                  <a:pt x="2104157" y="2405940"/>
                  <a:pt x="2105392" y="2415065"/>
                  <a:pt x="2107862" y="2422851"/>
                </a:cubicBezTo>
                <a:cubicBezTo>
                  <a:pt x="2110331" y="2430636"/>
                  <a:pt x="2114077" y="2437082"/>
                  <a:pt x="2119100" y="2442189"/>
                </a:cubicBezTo>
                <a:cubicBezTo>
                  <a:pt x="2124123" y="2447296"/>
                  <a:pt x="2130381" y="2451105"/>
                  <a:pt x="2137873" y="2453616"/>
                </a:cubicBezTo>
                <a:cubicBezTo>
                  <a:pt x="2145366" y="2456128"/>
                  <a:pt x="2154094" y="2457383"/>
                  <a:pt x="2164055" y="2457383"/>
                </a:cubicBezTo>
                <a:cubicBezTo>
                  <a:pt x="2169581" y="2457383"/>
                  <a:pt x="2174771" y="2457028"/>
                  <a:pt x="2179627" y="2456316"/>
                </a:cubicBezTo>
                <a:cubicBezTo>
                  <a:pt x="2184483" y="2455605"/>
                  <a:pt x="2188794" y="2454767"/>
                  <a:pt x="2192561" y="2453805"/>
                </a:cubicBezTo>
                <a:cubicBezTo>
                  <a:pt x="2196328" y="2452842"/>
                  <a:pt x="2199425" y="2451858"/>
                  <a:pt x="2201853" y="2450854"/>
                </a:cubicBezTo>
                <a:cubicBezTo>
                  <a:pt x="2204281" y="2449849"/>
                  <a:pt x="2205767" y="2449054"/>
                  <a:pt x="2206311" y="2448468"/>
                </a:cubicBezTo>
                <a:cubicBezTo>
                  <a:pt x="2206855" y="2447882"/>
                  <a:pt x="2207295" y="2447275"/>
                  <a:pt x="2207630" y="2446647"/>
                </a:cubicBezTo>
                <a:cubicBezTo>
                  <a:pt x="2207965" y="2446019"/>
                  <a:pt x="2208216" y="2445245"/>
                  <a:pt x="2208383" y="2444324"/>
                </a:cubicBezTo>
                <a:cubicBezTo>
                  <a:pt x="2208551" y="2443403"/>
                  <a:pt x="2208676" y="2442294"/>
                  <a:pt x="2208760" y="2440996"/>
                </a:cubicBezTo>
                <a:cubicBezTo>
                  <a:pt x="2208843" y="2439698"/>
                  <a:pt x="2208885" y="2438129"/>
                  <a:pt x="2208885" y="2436287"/>
                </a:cubicBezTo>
                <a:cubicBezTo>
                  <a:pt x="2208885" y="2434194"/>
                  <a:pt x="2208823" y="2432457"/>
                  <a:pt x="2208698" y="2431076"/>
                </a:cubicBezTo>
                <a:cubicBezTo>
                  <a:pt x="2208572" y="2429694"/>
                  <a:pt x="2208341" y="2428627"/>
                  <a:pt x="2208007" y="2427874"/>
                </a:cubicBezTo>
                <a:cubicBezTo>
                  <a:pt x="2207672" y="2427120"/>
                  <a:pt x="2207253" y="2426597"/>
                  <a:pt x="2206751" y="2426304"/>
                </a:cubicBezTo>
                <a:cubicBezTo>
                  <a:pt x="2206248" y="2426011"/>
                  <a:pt x="2205620" y="2425864"/>
                  <a:pt x="2204867" y="2425864"/>
                </a:cubicBezTo>
                <a:cubicBezTo>
                  <a:pt x="2203611" y="2425864"/>
                  <a:pt x="2201979" y="2426262"/>
                  <a:pt x="2199970" y="2427057"/>
                </a:cubicBezTo>
                <a:cubicBezTo>
                  <a:pt x="2197960" y="2427853"/>
                  <a:pt x="2195428" y="2428732"/>
                  <a:pt x="2192372" y="2429694"/>
                </a:cubicBezTo>
                <a:cubicBezTo>
                  <a:pt x="2189317" y="2430657"/>
                  <a:pt x="2185696" y="2431536"/>
                  <a:pt x="2181511" y="2432331"/>
                </a:cubicBezTo>
                <a:cubicBezTo>
                  <a:pt x="2177324" y="2433127"/>
                  <a:pt x="2172469" y="2433524"/>
                  <a:pt x="2166944" y="2433524"/>
                </a:cubicBezTo>
                <a:cubicBezTo>
                  <a:pt x="2161502" y="2433524"/>
                  <a:pt x="2156835" y="2432813"/>
                  <a:pt x="2152942" y="2431390"/>
                </a:cubicBezTo>
                <a:cubicBezTo>
                  <a:pt x="2149050" y="2429966"/>
                  <a:pt x="2145869" y="2427895"/>
                  <a:pt x="2143399" y="2425174"/>
                </a:cubicBezTo>
                <a:cubicBezTo>
                  <a:pt x="2140929" y="2422453"/>
                  <a:pt x="2139129" y="2419146"/>
                  <a:pt x="2137999" y="2415254"/>
                </a:cubicBezTo>
                <a:cubicBezTo>
                  <a:pt x="2136869" y="2411361"/>
                  <a:pt x="2136304" y="2407028"/>
                  <a:pt x="2136304" y="2402257"/>
                </a:cubicBezTo>
                <a:lnTo>
                  <a:pt x="2204490" y="2402257"/>
                </a:lnTo>
                <a:cubicBezTo>
                  <a:pt x="2207504" y="2402257"/>
                  <a:pt x="2209869" y="2401336"/>
                  <a:pt x="2211585" y="2399494"/>
                </a:cubicBezTo>
                <a:cubicBezTo>
                  <a:pt x="2213302" y="2397652"/>
                  <a:pt x="2214160" y="2394806"/>
                  <a:pt x="2214160" y="2390955"/>
                </a:cubicBezTo>
                <a:lnTo>
                  <a:pt x="2214160" y="2385932"/>
                </a:lnTo>
                <a:cubicBezTo>
                  <a:pt x="2214160" y="2378063"/>
                  <a:pt x="2213155" y="2370779"/>
                  <a:pt x="2211146" y="2364082"/>
                </a:cubicBezTo>
                <a:cubicBezTo>
                  <a:pt x="2209137" y="2357385"/>
                  <a:pt x="2205997" y="2351588"/>
                  <a:pt x="2201728" y="2346690"/>
                </a:cubicBezTo>
                <a:cubicBezTo>
                  <a:pt x="2197458" y="2341793"/>
                  <a:pt x="2191996" y="2337963"/>
                  <a:pt x="2185341" y="2335200"/>
                </a:cubicBezTo>
                <a:cubicBezTo>
                  <a:pt x="2178685" y="2332438"/>
                  <a:pt x="2170669" y="2331056"/>
                  <a:pt x="2161293" y="2331056"/>
                </a:cubicBezTo>
                <a:close/>
                <a:moveTo>
                  <a:pt x="1653096" y="2331056"/>
                </a:moveTo>
                <a:cubicBezTo>
                  <a:pt x="1650752" y="2331056"/>
                  <a:pt x="1648408" y="2331370"/>
                  <a:pt x="1646064" y="2331998"/>
                </a:cubicBezTo>
                <a:cubicBezTo>
                  <a:pt x="1643720" y="2332626"/>
                  <a:pt x="1641376" y="2333735"/>
                  <a:pt x="1639032" y="2335326"/>
                </a:cubicBezTo>
                <a:cubicBezTo>
                  <a:pt x="1636688" y="2336916"/>
                  <a:pt x="1634218" y="2339072"/>
                  <a:pt x="1631623" y="2341793"/>
                </a:cubicBezTo>
                <a:cubicBezTo>
                  <a:pt x="1629027" y="2344514"/>
                  <a:pt x="1626265" y="2347967"/>
                  <a:pt x="1623335" y="2352153"/>
                </a:cubicBezTo>
                <a:lnTo>
                  <a:pt x="1623335" y="2338214"/>
                </a:lnTo>
                <a:cubicBezTo>
                  <a:pt x="1623335" y="2337377"/>
                  <a:pt x="1623126" y="2336644"/>
                  <a:pt x="1622707" y="2336017"/>
                </a:cubicBezTo>
                <a:cubicBezTo>
                  <a:pt x="1622289" y="2335389"/>
                  <a:pt x="1621598" y="2334865"/>
                  <a:pt x="1620635" y="2334447"/>
                </a:cubicBezTo>
                <a:cubicBezTo>
                  <a:pt x="1619673" y="2334028"/>
                  <a:pt x="1618312" y="2333714"/>
                  <a:pt x="1616554" y="2333505"/>
                </a:cubicBezTo>
                <a:cubicBezTo>
                  <a:pt x="1614797" y="2333296"/>
                  <a:pt x="1612578" y="2333191"/>
                  <a:pt x="1609899" y="2333191"/>
                </a:cubicBezTo>
                <a:cubicBezTo>
                  <a:pt x="1607303" y="2333191"/>
                  <a:pt x="1605148" y="2333296"/>
                  <a:pt x="1603432" y="2333505"/>
                </a:cubicBezTo>
                <a:cubicBezTo>
                  <a:pt x="1601716" y="2333714"/>
                  <a:pt x="1600313" y="2334028"/>
                  <a:pt x="1599225" y="2334447"/>
                </a:cubicBezTo>
                <a:cubicBezTo>
                  <a:pt x="1598137" y="2334865"/>
                  <a:pt x="1597383" y="2335389"/>
                  <a:pt x="1596965" y="2336017"/>
                </a:cubicBezTo>
                <a:cubicBezTo>
                  <a:pt x="1596546" y="2336644"/>
                  <a:pt x="1596337" y="2337377"/>
                  <a:pt x="1596337" y="2338214"/>
                </a:cubicBezTo>
                <a:lnTo>
                  <a:pt x="1596337" y="2450226"/>
                </a:lnTo>
                <a:cubicBezTo>
                  <a:pt x="1596337" y="2451063"/>
                  <a:pt x="1596588" y="2451795"/>
                  <a:pt x="1597090" y="2452423"/>
                </a:cubicBezTo>
                <a:cubicBezTo>
                  <a:pt x="1597593" y="2453051"/>
                  <a:pt x="1598451" y="2453574"/>
                  <a:pt x="1599665" y="2453993"/>
                </a:cubicBezTo>
                <a:cubicBezTo>
                  <a:pt x="1600878" y="2454412"/>
                  <a:pt x="1602490" y="2454725"/>
                  <a:pt x="1604499" y="2454935"/>
                </a:cubicBezTo>
                <a:cubicBezTo>
                  <a:pt x="1606508" y="2455144"/>
                  <a:pt x="1609062" y="2455249"/>
                  <a:pt x="1612159" y="2455249"/>
                </a:cubicBezTo>
                <a:cubicBezTo>
                  <a:pt x="1615256" y="2455249"/>
                  <a:pt x="1617810" y="2455144"/>
                  <a:pt x="1619819" y="2454935"/>
                </a:cubicBezTo>
                <a:cubicBezTo>
                  <a:pt x="1621828" y="2454725"/>
                  <a:pt x="1623440" y="2454412"/>
                  <a:pt x="1624654" y="2453993"/>
                </a:cubicBezTo>
                <a:cubicBezTo>
                  <a:pt x="1625868" y="2453574"/>
                  <a:pt x="1626726" y="2453051"/>
                  <a:pt x="1627228" y="2452423"/>
                </a:cubicBezTo>
                <a:cubicBezTo>
                  <a:pt x="1627730" y="2451795"/>
                  <a:pt x="1627981" y="2451063"/>
                  <a:pt x="1627981" y="2450226"/>
                </a:cubicBezTo>
                <a:lnTo>
                  <a:pt x="1627981" y="2380407"/>
                </a:lnTo>
                <a:cubicBezTo>
                  <a:pt x="1630325" y="2376723"/>
                  <a:pt x="1632523" y="2373626"/>
                  <a:pt x="1634574" y="2371114"/>
                </a:cubicBezTo>
                <a:cubicBezTo>
                  <a:pt x="1636625" y="2368603"/>
                  <a:pt x="1638592" y="2366594"/>
                  <a:pt x="1640476" y="2365087"/>
                </a:cubicBezTo>
                <a:cubicBezTo>
                  <a:pt x="1642360" y="2363580"/>
                  <a:pt x="1644180" y="2362471"/>
                  <a:pt x="1645939" y="2361759"/>
                </a:cubicBezTo>
                <a:cubicBezTo>
                  <a:pt x="1647696" y="2361047"/>
                  <a:pt x="1649454" y="2360692"/>
                  <a:pt x="1651213" y="2360692"/>
                </a:cubicBezTo>
                <a:cubicBezTo>
                  <a:pt x="1652719" y="2360692"/>
                  <a:pt x="1654101" y="2360838"/>
                  <a:pt x="1655356" y="2361131"/>
                </a:cubicBezTo>
                <a:cubicBezTo>
                  <a:pt x="1656612" y="2361424"/>
                  <a:pt x="1657764" y="2361738"/>
                  <a:pt x="1658810" y="2362073"/>
                </a:cubicBezTo>
                <a:cubicBezTo>
                  <a:pt x="1659857" y="2362408"/>
                  <a:pt x="1660798" y="2362722"/>
                  <a:pt x="1661635" y="2363015"/>
                </a:cubicBezTo>
                <a:cubicBezTo>
                  <a:pt x="1662473" y="2363308"/>
                  <a:pt x="1663226" y="2363454"/>
                  <a:pt x="1663895" y="2363454"/>
                </a:cubicBezTo>
                <a:cubicBezTo>
                  <a:pt x="1664732" y="2363454"/>
                  <a:pt x="1665423" y="2363245"/>
                  <a:pt x="1665968" y="2362826"/>
                </a:cubicBezTo>
                <a:cubicBezTo>
                  <a:pt x="1666512" y="2362408"/>
                  <a:pt x="1666951" y="2361654"/>
                  <a:pt x="1667286" y="2360566"/>
                </a:cubicBezTo>
                <a:cubicBezTo>
                  <a:pt x="1667621" y="2359478"/>
                  <a:pt x="1667872" y="2357971"/>
                  <a:pt x="1668040" y="2356045"/>
                </a:cubicBezTo>
                <a:cubicBezTo>
                  <a:pt x="1668207" y="2354120"/>
                  <a:pt x="1668290" y="2351650"/>
                  <a:pt x="1668290" y="2348637"/>
                </a:cubicBezTo>
                <a:cubicBezTo>
                  <a:pt x="1668290" y="2345623"/>
                  <a:pt x="1668249" y="2343237"/>
                  <a:pt x="1668165" y="2341479"/>
                </a:cubicBezTo>
                <a:cubicBezTo>
                  <a:pt x="1668081" y="2339721"/>
                  <a:pt x="1667956" y="2338402"/>
                  <a:pt x="1667788" y="2337523"/>
                </a:cubicBezTo>
                <a:cubicBezTo>
                  <a:pt x="1667621" y="2336644"/>
                  <a:pt x="1667432" y="2335954"/>
                  <a:pt x="1667224" y="2335451"/>
                </a:cubicBezTo>
                <a:cubicBezTo>
                  <a:pt x="1667014" y="2334949"/>
                  <a:pt x="1666679" y="2334489"/>
                  <a:pt x="1666219" y="2334070"/>
                </a:cubicBezTo>
                <a:cubicBezTo>
                  <a:pt x="1665758" y="2333651"/>
                  <a:pt x="1665026" y="2333254"/>
                  <a:pt x="1664021" y="2332877"/>
                </a:cubicBezTo>
                <a:cubicBezTo>
                  <a:pt x="1663016" y="2332500"/>
                  <a:pt x="1661844" y="2332165"/>
                  <a:pt x="1660505" y="2331872"/>
                </a:cubicBezTo>
                <a:cubicBezTo>
                  <a:pt x="1659166" y="2331579"/>
                  <a:pt x="1657868" y="2331370"/>
                  <a:pt x="1656612" y="2331245"/>
                </a:cubicBezTo>
                <a:cubicBezTo>
                  <a:pt x="1655356" y="2331119"/>
                  <a:pt x="1654184" y="2331056"/>
                  <a:pt x="1653096" y="2331056"/>
                </a:cubicBezTo>
                <a:close/>
                <a:moveTo>
                  <a:pt x="1342287" y="2323019"/>
                </a:moveTo>
                <a:lnTo>
                  <a:pt x="1342413" y="2323019"/>
                </a:lnTo>
                <a:lnTo>
                  <a:pt x="1365393" y="2392085"/>
                </a:lnTo>
                <a:lnTo>
                  <a:pt x="1319307" y="2392085"/>
                </a:lnTo>
                <a:close/>
                <a:moveTo>
                  <a:pt x="2046058" y="2303681"/>
                </a:moveTo>
                <a:cubicBezTo>
                  <a:pt x="2043045" y="2303681"/>
                  <a:pt x="2040512" y="2303786"/>
                  <a:pt x="2038461" y="2303995"/>
                </a:cubicBezTo>
                <a:cubicBezTo>
                  <a:pt x="2036410" y="2304204"/>
                  <a:pt x="2034778" y="2304539"/>
                  <a:pt x="2033563" y="2305000"/>
                </a:cubicBezTo>
                <a:cubicBezTo>
                  <a:pt x="2032350" y="2305460"/>
                  <a:pt x="2031512" y="2306025"/>
                  <a:pt x="2031052" y="2306695"/>
                </a:cubicBezTo>
                <a:cubicBezTo>
                  <a:pt x="2030592" y="2307365"/>
                  <a:pt x="2030361" y="2308118"/>
                  <a:pt x="2030361" y="2308955"/>
                </a:cubicBezTo>
                <a:lnTo>
                  <a:pt x="2030361" y="2333944"/>
                </a:lnTo>
                <a:lnTo>
                  <a:pt x="2017051" y="2333944"/>
                </a:lnTo>
                <a:cubicBezTo>
                  <a:pt x="2016214" y="2333944"/>
                  <a:pt x="2015482" y="2334154"/>
                  <a:pt x="2014853" y="2334572"/>
                </a:cubicBezTo>
                <a:cubicBezTo>
                  <a:pt x="2014225" y="2334991"/>
                  <a:pt x="2013702" y="2335682"/>
                  <a:pt x="2013284" y="2336644"/>
                </a:cubicBezTo>
                <a:cubicBezTo>
                  <a:pt x="2012865" y="2337607"/>
                  <a:pt x="2012551" y="2338925"/>
                  <a:pt x="2012342" y="2340600"/>
                </a:cubicBezTo>
                <a:cubicBezTo>
                  <a:pt x="2012132" y="2342274"/>
                  <a:pt x="2012028" y="2344325"/>
                  <a:pt x="2012028" y="2346753"/>
                </a:cubicBezTo>
                <a:cubicBezTo>
                  <a:pt x="2012028" y="2351357"/>
                  <a:pt x="2012447" y="2354643"/>
                  <a:pt x="2013284" y="2356610"/>
                </a:cubicBezTo>
                <a:cubicBezTo>
                  <a:pt x="2014121" y="2358578"/>
                  <a:pt x="2015335" y="2359561"/>
                  <a:pt x="2016925" y="2359561"/>
                </a:cubicBezTo>
                <a:lnTo>
                  <a:pt x="2030361" y="2359561"/>
                </a:lnTo>
                <a:lnTo>
                  <a:pt x="2030361" y="2416949"/>
                </a:lnTo>
                <a:cubicBezTo>
                  <a:pt x="2030361" y="2423813"/>
                  <a:pt x="2031073" y="2429757"/>
                  <a:pt x="2032496" y="2434780"/>
                </a:cubicBezTo>
                <a:cubicBezTo>
                  <a:pt x="2033920" y="2439803"/>
                  <a:pt x="2036138" y="2443968"/>
                  <a:pt x="2039151" y="2447275"/>
                </a:cubicBezTo>
                <a:cubicBezTo>
                  <a:pt x="2042165" y="2450582"/>
                  <a:pt x="2045974" y="2453030"/>
                  <a:pt x="2050579" y="2454621"/>
                </a:cubicBezTo>
                <a:cubicBezTo>
                  <a:pt x="2055183" y="2456211"/>
                  <a:pt x="2060625" y="2457007"/>
                  <a:pt x="2066903" y="2457007"/>
                </a:cubicBezTo>
                <a:cubicBezTo>
                  <a:pt x="2069248" y="2457007"/>
                  <a:pt x="2071570" y="2456881"/>
                  <a:pt x="2073873" y="2456630"/>
                </a:cubicBezTo>
                <a:cubicBezTo>
                  <a:pt x="2076175" y="2456379"/>
                  <a:pt x="2078309" y="2456023"/>
                  <a:pt x="2080277" y="2455563"/>
                </a:cubicBezTo>
                <a:cubicBezTo>
                  <a:pt x="2082244" y="2455102"/>
                  <a:pt x="2083960" y="2454558"/>
                  <a:pt x="2085425" y="2453930"/>
                </a:cubicBezTo>
                <a:cubicBezTo>
                  <a:pt x="2086891" y="2453302"/>
                  <a:pt x="2088000" y="2452591"/>
                  <a:pt x="2088753" y="2451795"/>
                </a:cubicBezTo>
                <a:cubicBezTo>
                  <a:pt x="2089507" y="2451000"/>
                  <a:pt x="2090113" y="2449619"/>
                  <a:pt x="2090574" y="2447651"/>
                </a:cubicBezTo>
                <a:cubicBezTo>
                  <a:pt x="2091035" y="2445684"/>
                  <a:pt x="2091265" y="2442859"/>
                  <a:pt x="2091265" y="2439175"/>
                </a:cubicBezTo>
                <a:cubicBezTo>
                  <a:pt x="2091265" y="2436831"/>
                  <a:pt x="2091160" y="2434906"/>
                  <a:pt x="2090951" y="2433399"/>
                </a:cubicBezTo>
                <a:cubicBezTo>
                  <a:pt x="2090742" y="2431892"/>
                  <a:pt x="2090511" y="2430699"/>
                  <a:pt x="2090260" y="2429820"/>
                </a:cubicBezTo>
                <a:cubicBezTo>
                  <a:pt x="2090009" y="2428941"/>
                  <a:pt x="2089653" y="2428355"/>
                  <a:pt x="2089193" y="2428062"/>
                </a:cubicBezTo>
                <a:cubicBezTo>
                  <a:pt x="2088732" y="2427769"/>
                  <a:pt x="2088251" y="2427622"/>
                  <a:pt x="2087749" y="2427622"/>
                </a:cubicBezTo>
                <a:cubicBezTo>
                  <a:pt x="2087162" y="2427622"/>
                  <a:pt x="2086514" y="2427769"/>
                  <a:pt x="2085802" y="2428062"/>
                </a:cubicBezTo>
                <a:cubicBezTo>
                  <a:pt x="2085091" y="2428355"/>
                  <a:pt x="2084212" y="2428690"/>
                  <a:pt x="2083165" y="2429067"/>
                </a:cubicBezTo>
                <a:cubicBezTo>
                  <a:pt x="2082119" y="2429443"/>
                  <a:pt x="2080926" y="2429778"/>
                  <a:pt x="2079587" y="2430071"/>
                </a:cubicBezTo>
                <a:cubicBezTo>
                  <a:pt x="2078247" y="2430364"/>
                  <a:pt x="2076740" y="2430511"/>
                  <a:pt x="2075066" y="2430511"/>
                </a:cubicBezTo>
                <a:cubicBezTo>
                  <a:pt x="2070126" y="2430511"/>
                  <a:pt x="2066694" y="2428983"/>
                  <a:pt x="2064769" y="2425927"/>
                </a:cubicBezTo>
                <a:cubicBezTo>
                  <a:pt x="2062843" y="2422872"/>
                  <a:pt x="2061881" y="2418288"/>
                  <a:pt x="2061881" y="2412177"/>
                </a:cubicBezTo>
                <a:lnTo>
                  <a:pt x="2061881" y="2359561"/>
                </a:lnTo>
                <a:lnTo>
                  <a:pt x="2086368" y="2359561"/>
                </a:lnTo>
                <a:cubicBezTo>
                  <a:pt x="2087958" y="2359561"/>
                  <a:pt x="2089172" y="2358578"/>
                  <a:pt x="2090009" y="2356610"/>
                </a:cubicBezTo>
                <a:cubicBezTo>
                  <a:pt x="2090846" y="2354643"/>
                  <a:pt x="2091265" y="2351357"/>
                  <a:pt x="2091265" y="2346753"/>
                </a:cubicBezTo>
                <a:cubicBezTo>
                  <a:pt x="2091265" y="2344325"/>
                  <a:pt x="2091160" y="2342274"/>
                  <a:pt x="2090951" y="2340600"/>
                </a:cubicBezTo>
                <a:cubicBezTo>
                  <a:pt x="2090742" y="2338925"/>
                  <a:pt x="2090427" y="2337607"/>
                  <a:pt x="2090009" y="2336644"/>
                </a:cubicBezTo>
                <a:cubicBezTo>
                  <a:pt x="2089591" y="2335682"/>
                  <a:pt x="2089068" y="2334991"/>
                  <a:pt x="2088439" y="2334572"/>
                </a:cubicBezTo>
                <a:cubicBezTo>
                  <a:pt x="2087811" y="2334154"/>
                  <a:pt x="2087079" y="2333944"/>
                  <a:pt x="2086242" y="2333944"/>
                </a:cubicBezTo>
                <a:lnTo>
                  <a:pt x="2061881" y="2333944"/>
                </a:lnTo>
                <a:lnTo>
                  <a:pt x="2061881" y="2308955"/>
                </a:lnTo>
                <a:cubicBezTo>
                  <a:pt x="2061881" y="2308118"/>
                  <a:pt x="2061629" y="2307365"/>
                  <a:pt x="2061127" y="2306695"/>
                </a:cubicBezTo>
                <a:cubicBezTo>
                  <a:pt x="2060625" y="2306025"/>
                  <a:pt x="2059788" y="2305460"/>
                  <a:pt x="2058615" y="2305000"/>
                </a:cubicBezTo>
                <a:cubicBezTo>
                  <a:pt x="2057443" y="2304539"/>
                  <a:pt x="2055832" y="2304204"/>
                  <a:pt x="2053781" y="2303995"/>
                </a:cubicBezTo>
                <a:cubicBezTo>
                  <a:pt x="2051730" y="2303786"/>
                  <a:pt x="2049155" y="2303681"/>
                  <a:pt x="2046058" y="2303681"/>
                </a:cubicBezTo>
                <a:close/>
                <a:moveTo>
                  <a:pt x="1531709" y="2303681"/>
                </a:moveTo>
                <a:cubicBezTo>
                  <a:pt x="1528695" y="2303681"/>
                  <a:pt x="1526162" y="2303786"/>
                  <a:pt x="1524111" y="2303995"/>
                </a:cubicBezTo>
                <a:cubicBezTo>
                  <a:pt x="1522060" y="2304204"/>
                  <a:pt x="1520428" y="2304539"/>
                  <a:pt x="1519214" y="2305000"/>
                </a:cubicBezTo>
                <a:cubicBezTo>
                  <a:pt x="1518000" y="2305460"/>
                  <a:pt x="1517162" y="2306025"/>
                  <a:pt x="1516702" y="2306695"/>
                </a:cubicBezTo>
                <a:cubicBezTo>
                  <a:pt x="1516242" y="2307365"/>
                  <a:pt x="1516011" y="2308118"/>
                  <a:pt x="1516011" y="2308955"/>
                </a:cubicBezTo>
                <a:lnTo>
                  <a:pt x="1516011" y="2333944"/>
                </a:lnTo>
                <a:lnTo>
                  <a:pt x="1502701" y="2333944"/>
                </a:lnTo>
                <a:cubicBezTo>
                  <a:pt x="1501863" y="2333944"/>
                  <a:pt x="1501131" y="2334154"/>
                  <a:pt x="1500503" y="2334572"/>
                </a:cubicBezTo>
                <a:cubicBezTo>
                  <a:pt x="1499876" y="2334991"/>
                  <a:pt x="1499352" y="2335682"/>
                  <a:pt x="1498934" y="2336644"/>
                </a:cubicBezTo>
                <a:cubicBezTo>
                  <a:pt x="1498515" y="2337607"/>
                  <a:pt x="1498201" y="2338925"/>
                  <a:pt x="1497992" y="2340600"/>
                </a:cubicBezTo>
                <a:cubicBezTo>
                  <a:pt x="1497782" y="2342274"/>
                  <a:pt x="1497678" y="2344325"/>
                  <a:pt x="1497678" y="2346753"/>
                </a:cubicBezTo>
                <a:cubicBezTo>
                  <a:pt x="1497678" y="2351357"/>
                  <a:pt x="1498096" y="2354643"/>
                  <a:pt x="1498934" y="2356610"/>
                </a:cubicBezTo>
                <a:cubicBezTo>
                  <a:pt x="1499771" y="2358578"/>
                  <a:pt x="1500984" y="2359561"/>
                  <a:pt x="1502575" y="2359561"/>
                </a:cubicBezTo>
                <a:lnTo>
                  <a:pt x="1516011" y="2359561"/>
                </a:lnTo>
                <a:lnTo>
                  <a:pt x="1516011" y="2416949"/>
                </a:lnTo>
                <a:cubicBezTo>
                  <a:pt x="1516011" y="2423813"/>
                  <a:pt x="1516723" y="2429757"/>
                  <a:pt x="1518146" y="2434780"/>
                </a:cubicBezTo>
                <a:cubicBezTo>
                  <a:pt x="1519570" y="2439803"/>
                  <a:pt x="1521788" y="2443968"/>
                  <a:pt x="1524802" y="2447275"/>
                </a:cubicBezTo>
                <a:cubicBezTo>
                  <a:pt x="1527815" y="2450582"/>
                  <a:pt x="1531625" y="2453030"/>
                  <a:pt x="1536229" y="2454621"/>
                </a:cubicBezTo>
                <a:cubicBezTo>
                  <a:pt x="1540833" y="2456211"/>
                  <a:pt x="1546275" y="2457007"/>
                  <a:pt x="1552553" y="2457007"/>
                </a:cubicBezTo>
                <a:cubicBezTo>
                  <a:pt x="1554898" y="2457007"/>
                  <a:pt x="1557220" y="2456881"/>
                  <a:pt x="1559523" y="2456630"/>
                </a:cubicBezTo>
                <a:cubicBezTo>
                  <a:pt x="1561825" y="2456379"/>
                  <a:pt x="1563960" y="2456023"/>
                  <a:pt x="1565927" y="2455563"/>
                </a:cubicBezTo>
                <a:cubicBezTo>
                  <a:pt x="1567895" y="2455102"/>
                  <a:pt x="1569611" y="2454558"/>
                  <a:pt x="1571075" y="2453930"/>
                </a:cubicBezTo>
                <a:cubicBezTo>
                  <a:pt x="1572540" y="2453302"/>
                  <a:pt x="1573649" y="2452591"/>
                  <a:pt x="1574403" y="2451795"/>
                </a:cubicBezTo>
                <a:cubicBezTo>
                  <a:pt x="1575157" y="2451000"/>
                  <a:pt x="1575764" y="2449619"/>
                  <a:pt x="1576224" y="2447651"/>
                </a:cubicBezTo>
                <a:cubicBezTo>
                  <a:pt x="1576685" y="2445684"/>
                  <a:pt x="1576915" y="2442859"/>
                  <a:pt x="1576915" y="2439175"/>
                </a:cubicBezTo>
                <a:cubicBezTo>
                  <a:pt x="1576915" y="2436831"/>
                  <a:pt x="1576810" y="2434906"/>
                  <a:pt x="1576601" y="2433399"/>
                </a:cubicBezTo>
                <a:cubicBezTo>
                  <a:pt x="1576392" y="2431892"/>
                  <a:pt x="1576161" y="2430699"/>
                  <a:pt x="1575910" y="2429820"/>
                </a:cubicBezTo>
                <a:cubicBezTo>
                  <a:pt x="1575660" y="2428941"/>
                  <a:pt x="1575303" y="2428355"/>
                  <a:pt x="1574843" y="2428062"/>
                </a:cubicBezTo>
                <a:cubicBezTo>
                  <a:pt x="1574382" y="2427769"/>
                  <a:pt x="1573901" y="2427622"/>
                  <a:pt x="1573399" y="2427622"/>
                </a:cubicBezTo>
                <a:cubicBezTo>
                  <a:pt x="1572813" y="2427622"/>
                  <a:pt x="1572164" y="2427769"/>
                  <a:pt x="1571452" y="2428062"/>
                </a:cubicBezTo>
                <a:cubicBezTo>
                  <a:pt x="1570741" y="2428355"/>
                  <a:pt x="1569862" y="2428690"/>
                  <a:pt x="1568815" y="2429067"/>
                </a:cubicBezTo>
                <a:cubicBezTo>
                  <a:pt x="1567769" y="2429443"/>
                  <a:pt x="1566575" y="2429778"/>
                  <a:pt x="1565236" y="2430071"/>
                </a:cubicBezTo>
                <a:cubicBezTo>
                  <a:pt x="1563897" y="2430364"/>
                  <a:pt x="1562390" y="2430511"/>
                  <a:pt x="1560715" y="2430511"/>
                </a:cubicBezTo>
                <a:cubicBezTo>
                  <a:pt x="1555777" y="2430511"/>
                  <a:pt x="1552344" y="2428983"/>
                  <a:pt x="1550419" y="2425927"/>
                </a:cubicBezTo>
                <a:cubicBezTo>
                  <a:pt x="1548494" y="2422872"/>
                  <a:pt x="1547531" y="2418288"/>
                  <a:pt x="1547531" y="2412177"/>
                </a:cubicBezTo>
                <a:lnTo>
                  <a:pt x="1547531" y="2359561"/>
                </a:lnTo>
                <a:lnTo>
                  <a:pt x="1572017" y="2359561"/>
                </a:lnTo>
                <a:cubicBezTo>
                  <a:pt x="1573608" y="2359561"/>
                  <a:pt x="1574822" y="2358578"/>
                  <a:pt x="1575660" y="2356610"/>
                </a:cubicBezTo>
                <a:cubicBezTo>
                  <a:pt x="1576496" y="2354643"/>
                  <a:pt x="1576915" y="2351357"/>
                  <a:pt x="1576915" y="2346753"/>
                </a:cubicBezTo>
                <a:cubicBezTo>
                  <a:pt x="1576915" y="2344325"/>
                  <a:pt x="1576810" y="2342274"/>
                  <a:pt x="1576601" y="2340600"/>
                </a:cubicBezTo>
                <a:cubicBezTo>
                  <a:pt x="1576392" y="2338925"/>
                  <a:pt x="1576078" y="2337607"/>
                  <a:pt x="1575660" y="2336644"/>
                </a:cubicBezTo>
                <a:cubicBezTo>
                  <a:pt x="1575241" y="2335682"/>
                  <a:pt x="1574717" y="2334991"/>
                  <a:pt x="1574089" y="2334572"/>
                </a:cubicBezTo>
                <a:cubicBezTo>
                  <a:pt x="1573462" y="2334154"/>
                  <a:pt x="1572729" y="2333944"/>
                  <a:pt x="1571892" y="2333944"/>
                </a:cubicBezTo>
                <a:lnTo>
                  <a:pt x="1547531" y="2333944"/>
                </a:lnTo>
                <a:lnTo>
                  <a:pt x="1547531" y="2308955"/>
                </a:lnTo>
                <a:cubicBezTo>
                  <a:pt x="1547531" y="2308118"/>
                  <a:pt x="1547279" y="2307365"/>
                  <a:pt x="1546777" y="2306695"/>
                </a:cubicBezTo>
                <a:cubicBezTo>
                  <a:pt x="1546275" y="2306025"/>
                  <a:pt x="1545438" y="2305460"/>
                  <a:pt x="1544265" y="2305000"/>
                </a:cubicBezTo>
                <a:cubicBezTo>
                  <a:pt x="1543093" y="2304539"/>
                  <a:pt x="1541482" y="2304204"/>
                  <a:pt x="1539431" y="2303995"/>
                </a:cubicBezTo>
                <a:cubicBezTo>
                  <a:pt x="1537380" y="2303786"/>
                  <a:pt x="1534805" y="2303681"/>
                  <a:pt x="1531709" y="2303681"/>
                </a:cubicBezTo>
                <a:close/>
                <a:moveTo>
                  <a:pt x="1445983" y="2303681"/>
                </a:moveTo>
                <a:cubicBezTo>
                  <a:pt x="1442970" y="2303681"/>
                  <a:pt x="1440437" y="2303786"/>
                  <a:pt x="1438386" y="2303995"/>
                </a:cubicBezTo>
                <a:cubicBezTo>
                  <a:pt x="1436335" y="2304204"/>
                  <a:pt x="1434702" y="2304539"/>
                  <a:pt x="1433489" y="2305000"/>
                </a:cubicBezTo>
                <a:cubicBezTo>
                  <a:pt x="1432275" y="2305460"/>
                  <a:pt x="1431438" y="2306025"/>
                  <a:pt x="1430977" y="2306695"/>
                </a:cubicBezTo>
                <a:cubicBezTo>
                  <a:pt x="1430516" y="2307365"/>
                  <a:pt x="1430286" y="2308118"/>
                  <a:pt x="1430286" y="2308955"/>
                </a:cubicBezTo>
                <a:lnTo>
                  <a:pt x="1430286" y="2333944"/>
                </a:lnTo>
                <a:lnTo>
                  <a:pt x="1416976" y="2333944"/>
                </a:lnTo>
                <a:cubicBezTo>
                  <a:pt x="1416139" y="2333944"/>
                  <a:pt x="1415406" y="2334154"/>
                  <a:pt x="1414778" y="2334572"/>
                </a:cubicBezTo>
                <a:cubicBezTo>
                  <a:pt x="1414150" y="2334991"/>
                  <a:pt x="1413627" y="2335682"/>
                  <a:pt x="1413209" y="2336644"/>
                </a:cubicBezTo>
                <a:cubicBezTo>
                  <a:pt x="1412790" y="2337607"/>
                  <a:pt x="1412476" y="2338925"/>
                  <a:pt x="1412266" y="2340600"/>
                </a:cubicBezTo>
                <a:cubicBezTo>
                  <a:pt x="1412058" y="2342274"/>
                  <a:pt x="1411953" y="2344325"/>
                  <a:pt x="1411953" y="2346753"/>
                </a:cubicBezTo>
                <a:cubicBezTo>
                  <a:pt x="1411953" y="2351357"/>
                  <a:pt x="1412371" y="2354643"/>
                  <a:pt x="1413209" y="2356610"/>
                </a:cubicBezTo>
                <a:cubicBezTo>
                  <a:pt x="1414046" y="2358578"/>
                  <a:pt x="1415259" y="2359561"/>
                  <a:pt x="1416850" y="2359561"/>
                </a:cubicBezTo>
                <a:lnTo>
                  <a:pt x="1430286" y="2359561"/>
                </a:lnTo>
                <a:lnTo>
                  <a:pt x="1430286" y="2416949"/>
                </a:lnTo>
                <a:cubicBezTo>
                  <a:pt x="1430286" y="2423813"/>
                  <a:pt x="1430998" y="2429757"/>
                  <a:pt x="1432421" y="2434780"/>
                </a:cubicBezTo>
                <a:cubicBezTo>
                  <a:pt x="1433844" y="2439803"/>
                  <a:pt x="1436063" y="2443968"/>
                  <a:pt x="1439077" y="2447275"/>
                </a:cubicBezTo>
                <a:cubicBezTo>
                  <a:pt x="1442091" y="2450582"/>
                  <a:pt x="1445900" y="2453030"/>
                  <a:pt x="1450503" y="2454621"/>
                </a:cubicBezTo>
                <a:cubicBezTo>
                  <a:pt x="1455109" y="2456211"/>
                  <a:pt x="1460550" y="2457007"/>
                  <a:pt x="1466828" y="2457007"/>
                </a:cubicBezTo>
                <a:cubicBezTo>
                  <a:pt x="1469172" y="2457007"/>
                  <a:pt x="1471496" y="2456881"/>
                  <a:pt x="1473797" y="2456630"/>
                </a:cubicBezTo>
                <a:cubicBezTo>
                  <a:pt x="1476100" y="2456379"/>
                  <a:pt x="1478235" y="2456023"/>
                  <a:pt x="1480202" y="2455563"/>
                </a:cubicBezTo>
                <a:cubicBezTo>
                  <a:pt x="1482170" y="2455102"/>
                  <a:pt x="1483886" y="2454558"/>
                  <a:pt x="1485350" y="2453930"/>
                </a:cubicBezTo>
                <a:cubicBezTo>
                  <a:pt x="1486815" y="2453302"/>
                  <a:pt x="1487925" y="2452591"/>
                  <a:pt x="1488679" y="2451795"/>
                </a:cubicBezTo>
                <a:cubicBezTo>
                  <a:pt x="1489432" y="2451000"/>
                  <a:pt x="1490039" y="2449619"/>
                  <a:pt x="1490499" y="2447651"/>
                </a:cubicBezTo>
                <a:cubicBezTo>
                  <a:pt x="1490959" y="2445684"/>
                  <a:pt x="1491190" y="2442859"/>
                  <a:pt x="1491190" y="2439175"/>
                </a:cubicBezTo>
                <a:cubicBezTo>
                  <a:pt x="1491190" y="2436831"/>
                  <a:pt x="1491085" y="2434906"/>
                  <a:pt x="1490876" y="2433399"/>
                </a:cubicBezTo>
                <a:cubicBezTo>
                  <a:pt x="1490666" y="2431892"/>
                  <a:pt x="1490436" y="2430699"/>
                  <a:pt x="1490185" y="2429820"/>
                </a:cubicBezTo>
                <a:cubicBezTo>
                  <a:pt x="1489934" y="2428941"/>
                  <a:pt x="1489578" y="2428355"/>
                  <a:pt x="1489118" y="2428062"/>
                </a:cubicBezTo>
                <a:cubicBezTo>
                  <a:pt x="1488657" y="2427769"/>
                  <a:pt x="1488176" y="2427622"/>
                  <a:pt x="1487674" y="2427622"/>
                </a:cubicBezTo>
                <a:cubicBezTo>
                  <a:pt x="1487088" y="2427622"/>
                  <a:pt x="1486439" y="2427769"/>
                  <a:pt x="1485727" y="2428062"/>
                </a:cubicBezTo>
                <a:cubicBezTo>
                  <a:pt x="1485016" y="2428355"/>
                  <a:pt x="1484137" y="2428690"/>
                  <a:pt x="1483090" y="2429067"/>
                </a:cubicBezTo>
                <a:cubicBezTo>
                  <a:pt x="1482044" y="2429443"/>
                  <a:pt x="1480851" y="2429778"/>
                  <a:pt x="1479512" y="2430071"/>
                </a:cubicBezTo>
                <a:cubicBezTo>
                  <a:pt x="1478172" y="2430364"/>
                  <a:pt x="1476665" y="2430511"/>
                  <a:pt x="1474991" y="2430511"/>
                </a:cubicBezTo>
                <a:cubicBezTo>
                  <a:pt x="1470052" y="2430511"/>
                  <a:pt x="1466619" y="2428983"/>
                  <a:pt x="1464694" y="2425927"/>
                </a:cubicBezTo>
                <a:cubicBezTo>
                  <a:pt x="1462769" y="2422872"/>
                  <a:pt x="1461805" y="2418288"/>
                  <a:pt x="1461805" y="2412177"/>
                </a:cubicBezTo>
                <a:lnTo>
                  <a:pt x="1461805" y="2359561"/>
                </a:lnTo>
                <a:lnTo>
                  <a:pt x="1486292" y="2359561"/>
                </a:lnTo>
                <a:cubicBezTo>
                  <a:pt x="1487883" y="2359561"/>
                  <a:pt x="1489097" y="2358578"/>
                  <a:pt x="1489934" y="2356610"/>
                </a:cubicBezTo>
                <a:cubicBezTo>
                  <a:pt x="1490771" y="2354643"/>
                  <a:pt x="1491190" y="2351357"/>
                  <a:pt x="1491190" y="2346753"/>
                </a:cubicBezTo>
                <a:cubicBezTo>
                  <a:pt x="1491190" y="2344325"/>
                  <a:pt x="1491085" y="2342274"/>
                  <a:pt x="1490876" y="2340600"/>
                </a:cubicBezTo>
                <a:cubicBezTo>
                  <a:pt x="1490666" y="2338925"/>
                  <a:pt x="1490353" y="2337607"/>
                  <a:pt x="1489934" y="2336644"/>
                </a:cubicBezTo>
                <a:cubicBezTo>
                  <a:pt x="1489516" y="2335682"/>
                  <a:pt x="1488992" y="2334991"/>
                  <a:pt x="1488364" y="2334572"/>
                </a:cubicBezTo>
                <a:cubicBezTo>
                  <a:pt x="1487737" y="2334154"/>
                  <a:pt x="1487004" y="2333944"/>
                  <a:pt x="1486167" y="2333944"/>
                </a:cubicBezTo>
                <a:lnTo>
                  <a:pt x="1461805" y="2333944"/>
                </a:lnTo>
                <a:lnTo>
                  <a:pt x="1461805" y="2308955"/>
                </a:lnTo>
                <a:cubicBezTo>
                  <a:pt x="1461805" y="2308118"/>
                  <a:pt x="1461555" y="2307365"/>
                  <a:pt x="1461052" y="2306695"/>
                </a:cubicBezTo>
                <a:cubicBezTo>
                  <a:pt x="1460550" y="2306025"/>
                  <a:pt x="1459712" y="2305460"/>
                  <a:pt x="1458541" y="2305000"/>
                </a:cubicBezTo>
                <a:cubicBezTo>
                  <a:pt x="1457368" y="2304539"/>
                  <a:pt x="1455757" y="2304204"/>
                  <a:pt x="1453706" y="2303995"/>
                </a:cubicBezTo>
                <a:cubicBezTo>
                  <a:pt x="1451655" y="2303786"/>
                  <a:pt x="1449081" y="2303681"/>
                  <a:pt x="1445983" y="2303681"/>
                </a:cubicBezTo>
                <a:close/>
                <a:moveTo>
                  <a:pt x="1342789" y="2291249"/>
                </a:moveTo>
                <a:cubicBezTo>
                  <a:pt x="1338520" y="2291249"/>
                  <a:pt x="1335088" y="2291312"/>
                  <a:pt x="1332493" y="2291438"/>
                </a:cubicBezTo>
                <a:cubicBezTo>
                  <a:pt x="1329897" y="2291563"/>
                  <a:pt x="1327868" y="2291856"/>
                  <a:pt x="1326402" y="2292317"/>
                </a:cubicBezTo>
                <a:cubicBezTo>
                  <a:pt x="1324937" y="2292777"/>
                  <a:pt x="1323870" y="2293447"/>
                  <a:pt x="1323200" y="2294326"/>
                </a:cubicBezTo>
                <a:cubicBezTo>
                  <a:pt x="1322530" y="2295205"/>
                  <a:pt x="1321944" y="2296356"/>
                  <a:pt x="1321442" y="2297779"/>
                </a:cubicBezTo>
                <a:lnTo>
                  <a:pt x="1271338" y="2441938"/>
                </a:lnTo>
                <a:cubicBezTo>
                  <a:pt x="1270334" y="2444868"/>
                  <a:pt x="1269706" y="2447212"/>
                  <a:pt x="1269454" y="2448970"/>
                </a:cubicBezTo>
                <a:cubicBezTo>
                  <a:pt x="1269203" y="2450728"/>
                  <a:pt x="1269496" y="2452088"/>
                  <a:pt x="1270334" y="2453051"/>
                </a:cubicBezTo>
                <a:cubicBezTo>
                  <a:pt x="1271171" y="2454014"/>
                  <a:pt x="1272678" y="2454621"/>
                  <a:pt x="1274854" y="2454872"/>
                </a:cubicBezTo>
                <a:cubicBezTo>
                  <a:pt x="1277031" y="2455123"/>
                  <a:pt x="1280045" y="2455249"/>
                  <a:pt x="1283896" y="2455249"/>
                </a:cubicBezTo>
                <a:cubicBezTo>
                  <a:pt x="1287495" y="2455249"/>
                  <a:pt x="1290404" y="2455165"/>
                  <a:pt x="1292623" y="2454998"/>
                </a:cubicBezTo>
                <a:cubicBezTo>
                  <a:pt x="1294841" y="2454830"/>
                  <a:pt x="1296557" y="2454516"/>
                  <a:pt x="1297772" y="2454056"/>
                </a:cubicBezTo>
                <a:cubicBezTo>
                  <a:pt x="1298986" y="2453595"/>
                  <a:pt x="1299864" y="2452967"/>
                  <a:pt x="1300408" y="2452172"/>
                </a:cubicBezTo>
                <a:cubicBezTo>
                  <a:pt x="1300952" y="2451377"/>
                  <a:pt x="1301392" y="2450393"/>
                  <a:pt x="1301727" y="2449221"/>
                </a:cubicBezTo>
                <a:lnTo>
                  <a:pt x="1312024" y="2417451"/>
                </a:lnTo>
                <a:lnTo>
                  <a:pt x="1373053" y="2417451"/>
                </a:lnTo>
                <a:lnTo>
                  <a:pt x="1383978" y="2450100"/>
                </a:lnTo>
                <a:cubicBezTo>
                  <a:pt x="1384312" y="2451188"/>
                  <a:pt x="1384731" y="2452068"/>
                  <a:pt x="1385233" y="2452737"/>
                </a:cubicBezTo>
                <a:cubicBezTo>
                  <a:pt x="1385736" y="2453407"/>
                  <a:pt x="1386615" y="2453930"/>
                  <a:pt x="1387870" y="2454307"/>
                </a:cubicBezTo>
                <a:cubicBezTo>
                  <a:pt x="1389126" y="2454684"/>
                  <a:pt x="1390947" y="2454935"/>
                  <a:pt x="1393333" y="2455060"/>
                </a:cubicBezTo>
                <a:cubicBezTo>
                  <a:pt x="1395719" y="2455186"/>
                  <a:pt x="1399047" y="2455249"/>
                  <a:pt x="1403316" y="2455249"/>
                </a:cubicBezTo>
                <a:cubicBezTo>
                  <a:pt x="1407418" y="2455249"/>
                  <a:pt x="1410641" y="2455144"/>
                  <a:pt x="1412986" y="2454935"/>
                </a:cubicBezTo>
                <a:cubicBezTo>
                  <a:pt x="1415329" y="2454725"/>
                  <a:pt x="1416962" y="2454181"/>
                  <a:pt x="1417882" y="2453302"/>
                </a:cubicBezTo>
                <a:cubicBezTo>
                  <a:pt x="1418803" y="2452423"/>
                  <a:pt x="1419138" y="2451105"/>
                  <a:pt x="1418887" y="2449347"/>
                </a:cubicBezTo>
                <a:cubicBezTo>
                  <a:pt x="1418636" y="2447589"/>
                  <a:pt x="1418008" y="2445203"/>
                  <a:pt x="1417004" y="2442189"/>
                </a:cubicBezTo>
                <a:lnTo>
                  <a:pt x="1366774" y="2298156"/>
                </a:lnTo>
                <a:cubicBezTo>
                  <a:pt x="1366271" y="2296565"/>
                  <a:pt x="1365665" y="2295310"/>
                  <a:pt x="1364953" y="2294389"/>
                </a:cubicBezTo>
                <a:cubicBezTo>
                  <a:pt x="1364242" y="2293468"/>
                  <a:pt x="1363070" y="2292777"/>
                  <a:pt x="1361437" y="2292317"/>
                </a:cubicBezTo>
                <a:cubicBezTo>
                  <a:pt x="1359805" y="2291856"/>
                  <a:pt x="1357523" y="2291563"/>
                  <a:pt x="1354593" y="2291438"/>
                </a:cubicBezTo>
                <a:cubicBezTo>
                  <a:pt x="1351663" y="2291312"/>
                  <a:pt x="1347729" y="2291249"/>
                  <a:pt x="1342789" y="2291249"/>
                </a:cubicBezTo>
                <a:close/>
                <a:moveTo>
                  <a:pt x="1707535" y="2283966"/>
                </a:moveTo>
                <a:cubicBezTo>
                  <a:pt x="1700419" y="2283966"/>
                  <a:pt x="1695584" y="2285201"/>
                  <a:pt x="1693031" y="2287671"/>
                </a:cubicBezTo>
                <a:cubicBezTo>
                  <a:pt x="1690478" y="2290140"/>
                  <a:pt x="1689201" y="2294556"/>
                  <a:pt x="1689201" y="2300919"/>
                </a:cubicBezTo>
                <a:cubicBezTo>
                  <a:pt x="1689201" y="2307030"/>
                  <a:pt x="1690436" y="2311258"/>
                  <a:pt x="1692905" y="2313601"/>
                </a:cubicBezTo>
                <a:cubicBezTo>
                  <a:pt x="1695375" y="2315945"/>
                  <a:pt x="1700168" y="2317118"/>
                  <a:pt x="1707284" y="2317118"/>
                </a:cubicBezTo>
                <a:cubicBezTo>
                  <a:pt x="1714315" y="2317118"/>
                  <a:pt x="1719129" y="2315904"/>
                  <a:pt x="1721724" y="2313476"/>
                </a:cubicBezTo>
                <a:cubicBezTo>
                  <a:pt x="1724320" y="2311048"/>
                  <a:pt x="1725617" y="2306653"/>
                  <a:pt x="1725617" y="2300291"/>
                </a:cubicBezTo>
                <a:cubicBezTo>
                  <a:pt x="1725617" y="2294180"/>
                  <a:pt x="1724362" y="2289931"/>
                  <a:pt x="1721850" y="2287545"/>
                </a:cubicBezTo>
                <a:cubicBezTo>
                  <a:pt x="1719339" y="2285159"/>
                  <a:pt x="1714567" y="2283966"/>
                  <a:pt x="1707535" y="2283966"/>
                </a:cubicBezTo>
                <a:close/>
                <a:moveTo>
                  <a:pt x="1774084" y="2279697"/>
                </a:moveTo>
                <a:cubicBezTo>
                  <a:pt x="1770986" y="2279697"/>
                  <a:pt x="1768433" y="2279822"/>
                  <a:pt x="1766424" y="2280073"/>
                </a:cubicBezTo>
                <a:cubicBezTo>
                  <a:pt x="1764415" y="2280324"/>
                  <a:pt x="1762803" y="2280680"/>
                  <a:pt x="1761590" y="2281141"/>
                </a:cubicBezTo>
                <a:cubicBezTo>
                  <a:pt x="1760375" y="2281601"/>
                  <a:pt x="1759517" y="2282166"/>
                  <a:pt x="1759015" y="2282836"/>
                </a:cubicBezTo>
                <a:cubicBezTo>
                  <a:pt x="1758513" y="2283506"/>
                  <a:pt x="1758262" y="2284259"/>
                  <a:pt x="1758262" y="2285096"/>
                </a:cubicBezTo>
                <a:lnTo>
                  <a:pt x="1758262" y="2450226"/>
                </a:lnTo>
                <a:cubicBezTo>
                  <a:pt x="1758262" y="2451147"/>
                  <a:pt x="1758471" y="2451921"/>
                  <a:pt x="1758889" y="2452549"/>
                </a:cubicBezTo>
                <a:cubicBezTo>
                  <a:pt x="1759309" y="2453177"/>
                  <a:pt x="1760041" y="2453700"/>
                  <a:pt x="1761088" y="2454118"/>
                </a:cubicBezTo>
                <a:cubicBezTo>
                  <a:pt x="1762133" y="2454537"/>
                  <a:pt x="1763515" y="2454830"/>
                  <a:pt x="1765231" y="2454998"/>
                </a:cubicBezTo>
                <a:cubicBezTo>
                  <a:pt x="1766947" y="2455165"/>
                  <a:pt x="1769103" y="2455249"/>
                  <a:pt x="1771698" y="2455249"/>
                </a:cubicBezTo>
                <a:cubicBezTo>
                  <a:pt x="1774210" y="2455249"/>
                  <a:pt x="1776344" y="2455165"/>
                  <a:pt x="1778103" y="2454998"/>
                </a:cubicBezTo>
                <a:cubicBezTo>
                  <a:pt x="1779861" y="2454830"/>
                  <a:pt x="1781263" y="2454537"/>
                  <a:pt x="1782309" y="2454118"/>
                </a:cubicBezTo>
                <a:cubicBezTo>
                  <a:pt x="1783356" y="2453700"/>
                  <a:pt x="1784109" y="2453177"/>
                  <a:pt x="1784569" y="2452549"/>
                </a:cubicBezTo>
                <a:cubicBezTo>
                  <a:pt x="1785030" y="2451921"/>
                  <a:pt x="1785260" y="2451147"/>
                  <a:pt x="1785260" y="2450226"/>
                </a:cubicBezTo>
                <a:lnTo>
                  <a:pt x="1785260" y="2438045"/>
                </a:lnTo>
                <a:cubicBezTo>
                  <a:pt x="1788274" y="2441477"/>
                  <a:pt x="1791225" y="2444408"/>
                  <a:pt x="1794113" y="2446835"/>
                </a:cubicBezTo>
                <a:cubicBezTo>
                  <a:pt x="1797002" y="2449263"/>
                  <a:pt x="1799931" y="2451272"/>
                  <a:pt x="1802903" y="2452863"/>
                </a:cubicBezTo>
                <a:cubicBezTo>
                  <a:pt x="1805875" y="2454453"/>
                  <a:pt x="1808993" y="2455605"/>
                  <a:pt x="1812259" y="2456316"/>
                </a:cubicBezTo>
                <a:cubicBezTo>
                  <a:pt x="1815523" y="2457028"/>
                  <a:pt x="1819040" y="2457383"/>
                  <a:pt x="1822807" y="2457383"/>
                </a:cubicBezTo>
                <a:cubicBezTo>
                  <a:pt x="1830425" y="2457383"/>
                  <a:pt x="1837227" y="2455877"/>
                  <a:pt x="1843212" y="2452863"/>
                </a:cubicBezTo>
                <a:cubicBezTo>
                  <a:pt x="1849199" y="2449849"/>
                  <a:pt x="1854242" y="2445538"/>
                  <a:pt x="1858345" y="2439929"/>
                </a:cubicBezTo>
                <a:cubicBezTo>
                  <a:pt x="1862446" y="2434320"/>
                  <a:pt x="1865586" y="2427539"/>
                  <a:pt x="1867762" y="2419586"/>
                </a:cubicBezTo>
                <a:cubicBezTo>
                  <a:pt x="1869938" y="2411633"/>
                  <a:pt x="1871027" y="2402675"/>
                  <a:pt x="1871027" y="2392713"/>
                </a:cubicBezTo>
                <a:cubicBezTo>
                  <a:pt x="1871027" y="2384425"/>
                  <a:pt x="1870190" y="2376535"/>
                  <a:pt x="1868516" y="2369042"/>
                </a:cubicBezTo>
                <a:cubicBezTo>
                  <a:pt x="1866842" y="2361550"/>
                  <a:pt x="1864183" y="2354999"/>
                  <a:pt x="1860542" y="2349390"/>
                </a:cubicBezTo>
                <a:cubicBezTo>
                  <a:pt x="1856900" y="2343781"/>
                  <a:pt x="1852191" y="2339323"/>
                  <a:pt x="1846414" y="2336017"/>
                </a:cubicBezTo>
                <a:cubicBezTo>
                  <a:pt x="1840638" y="2332710"/>
                  <a:pt x="1833606" y="2331056"/>
                  <a:pt x="1825318" y="2331056"/>
                </a:cubicBezTo>
                <a:cubicBezTo>
                  <a:pt x="1821969" y="2331056"/>
                  <a:pt x="1818788" y="2331349"/>
                  <a:pt x="1815774" y="2331935"/>
                </a:cubicBezTo>
                <a:cubicBezTo>
                  <a:pt x="1812761" y="2332521"/>
                  <a:pt x="1809831" y="2333463"/>
                  <a:pt x="1806985" y="2334761"/>
                </a:cubicBezTo>
                <a:cubicBezTo>
                  <a:pt x="1804138" y="2336058"/>
                  <a:pt x="1801292" y="2337712"/>
                  <a:pt x="1798446" y="2339721"/>
                </a:cubicBezTo>
                <a:cubicBezTo>
                  <a:pt x="1795599" y="2341730"/>
                  <a:pt x="1792753" y="2344158"/>
                  <a:pt x="1789907" y="2347004"/>
                </a:cubicBezTo>
                <a:lnTo>
                  <a:pt x="1789907" y="2285096"/>
                </a:lnTo>
                <a:cubicBezTo>
                  <a:pt x="1789907" y="2284259"/>
                  <a:pt x="1789655" y="2283506"/>
                  <a:pt x="1789153" y="2282836"/>
                </a:cubicBezTo>
                <a:cubicBezTo>
                  <a:pt x="1788651" y="2282166"/>
                  <a:pt x="1787792" y="2281601"/>
                  <a:pt x="1786579" y="2281141"/>
                </a:cubicBezTo>
                <a:cubicBezTo>
                  <a:pt x="1785365" y="2280680"/>
                  <a:pt x="1783753" y="2280324"/>
                  <a:pt x="1781745" y="2280073"/>
                </a:cubicBezTo>
                <a:cubicBezTo>
                  <a:pt x="1779735" y="2279822"/>
                  <a:pt x="1777181" y="2279697"/>
                  <a:pt x="1774084" y="2279697"/>
                </a:cubicBezTo>
                <a:close/>
                <a:moveTo>
                  <a:pt x="2085285" y="2032763"/>
                </a:moveTo>
                <a:cubicBezTo>
                  <a:pt x="2083200" y="2032763"/>
                  <a:pt x="2081507" y="2032958"/>
                  <a:pt x="2080205" y="2033349"/>
                </a:cubicBezTo>
                <a:cubicBezTo>
                  <a:pt x="2078903" y="2033739"/>
                  <a:pt x="2077861" y="2034358"/>
                  <a:pt x="2077080" y="2035205"/>
                </a:cubicBezTo>
                <a:cubicBezTo>
                  <a:pt x="2076299" y="2036051"/>
                  <a:pt x="2075761" y="2037207"/>
                  <a:pt x="2075468" y="2038672"/>
                </a:cubicBezTo>
                <a:cubicBezTo>
                  <a:pt x="2075175" y="2040137"/>
                  <a:pt x="2075028" y="2041944"/>
                  <a:pt x="2075028" y="2044093"/>
                </a:cubicBezTo>
                <a:cubicBezTo>
                  <a:pt x="2075028" y="2046241"/>
                  <a:pt x="2075175" y="2048032"/>
                  <a:pt x="2075468" y="2049464"/>
                </a:cubicBezTo>
                <a:cubicBezTo>
                  <a:pt x="2075761" y="2050897"/>
                  <a:pt x="2076299" y="2052052"/>
                  <a:pt x="2077080" y="2052931"/>
                </a:cubicBezTo>
                <a:cubicBezTo>
                  <a:pt x="2077861" y="2053810"/>
                  <a:pt x="2078903" y="2054429"/>
                  <a:pt x="2080205" y="2054787"/>
                </a:cubicBezTo>
                <a:cubicBezTo>
                  <a:pt x="2081507" y="2055145"/>
                  <a:pt x="2083200" y="2055324"/>
                  <a:pt x="2085285" y="2055324"/>
                </a:cubicBezTo>
                <a:cubicBezTo>
                  <a:pt x="2087302" y="2055324"/>
                  <a:pt x="2088963" y="2055145"/>
                  <a:pt x="2090265" y="2054787"/>
                </a:cubicBezTo>
                <a:cubicBezTo>
                  <a:pt x="2091567" y="2054429"/>
                  <a:pt x="2092625" y="2053810"/>
                  <a:pt x="2093439" y="2052931"/>
                </a:cubicBezTo>
                <a:cubicBezTo>
                  <a:pt x="2094253" y="2052052"/>
                  <a:pt x="2094807" y="2050897"/>
                  <a:pt x="2095100" y="2049464"/>
                </a:cubicBezTo>
                <a:cubicBezTo>
                  <a:pt x="2095392" y="2048032"/>
                  <a:pt x="2095539" y="2046241"/>
                  <a:pt x="2095539" y="2044093"/>
                </a:cubicBezTo>
                <a:cubicBezTo>
                  <a:pt x="2095539" y="2041944"/>
                  <a:pt x="2095392" y="2040137"/>
                  <a:pt x="2095100" y="2038672"/>
                </a:cubicBezTo>
                <a:cubicBezTo>
                  <a:pt x="2094807" y="2037207"/>
                  <a:pt x="2094253" y="2036051"/>
                  <a:pt x="2093439" y="2035205"/>
                </a:cubicBezTo>
                <a:cubicBezTo>
                  <a:pt x="2092625" y="2034358"/>
                  <a:pt x="2091567" y="2033739"/>
                  <a:pt x="2090265" y="2033349"/>
                </a:cubicBezTo>
                <a:cubicBezTo>
                  <a:pt x="2088963" y="2032958"/>
                  <a:pt x="2087302" y="2032763"/>
                  <a:pt x="2085285" y="2032763"/>
                </a:cubicBezTo>
                <a:close/>
                <a:moveTo>
                  <a:pt x="1317563" y="2011960"/>
                </a:moveTo>
                <a:lnTo>
                  <a:pt x="1331334" y="2011960"/>
                </a:lnTo>
                <a:lnTo>
                  <a:pt x="1331334" y="2030614"/>
                </a:lnTo>
                <a:cubicBezTo>
                  <a:pt x="1327363" y="2035042"/>
                  <a:pt x="1323570" y="2038330"/>
                  <a:pt x="1319956" y="2040479"/>
                </a:cubicBezTo>
                <a:cubicBezTo>
                  <a:pt x="1316343" y="2042627"/>
                  <a:pt x="1312419" y="2043702"/>
                  <a:pt x="1308187" y="2043702"/>
                </a:cubicBezTo>
                <a:cubicBezTo>
                  <a:pt x="1302978" y="2043702"/>
                  <a:pt x="1298925" y="2042351"/>
                  <a:pt x="1296027" y="2039649"/>
                </a:cubicBezTo>
                <a:cubicBezTo>
                  <a:pt x="1293130" y="2036946"/>
                  <a:pt x="1291681" y="2033316"/>
                  <a:pt x="1291681" y="2028758"/>
                </a:cubicBezTo>
                <a:cubicBezTo>
                  <a:pt x="1291681" y="2026089"/>
                  <a:pt x="1292186" y="2023728"/>
                  <a:pt x="1293195" y="2021677"/>
                </a:cubicBezTo>
                <a:cubicBezTo>
                  <a:pt x="1294204" y="2019626"/>
                  <a:pt x="1295783" y="2017868"/>
                  <a:pt x="1297932" y="2016404"/>
                </a:cubicBezTo>
                <a:cubicBezTo>
                  <a:pt x="1300080" y="2014938"/>
                  <a:pt x="1302783" y="2013831"/>
                  <a:pt x="1306038" y="2013083"/>
                </a:cubicBezTo>
                <a:cubicBezTo>
                  <a:pt x="1309294" y="2012334"/>
                  <a:pt x="1313136" y="2011960"/>
                  <a:pt x="1317563" y="2011960"/>
                </a:cubicBezTo>
                <a:close/>
                <a:moveTo>
                  <a:pt x="1666287" y="1973576"/>
                </a:moveTo>
                <a:cubicBezTo>
                  <a:pt x="1670480" y="1973576"/>
                  <a:pt x="1673985" y="1974569"/>
                  <a:pt x="1676802" y="1976555"/>
                </a:cubicBezTo>
                <a:cubicBezTo>
                  <a:pt x="1679619" y="1978541"/>
                  <a:pt x="1681879" y="1981161"/>
                  <a:pt x="1683582" y="1984417"/>
                </a:cubicBezTo>
                <a:cubicBezTo>
                  <a:pt x="1685286" y="1987673"/>
                  <a:pt x="1686482" y="1991416"/>
                  <a:pt x="1687169" y="1995649"/>
                </a:cubicBezTo>
                <a:cubicBezTo>
                  <a:pt x="1687857" y="1999881"/>
                  <a:pt x="1688201" y="2004244"/>
                  <a:pt x="1688201" y="2008736"/>
                </a:cubicBezTo>
                <a:cubicBezTo>
                  <a:pt x="1688201" y="2012838"/>
                  <a:pt x="1687792" y="2016892"/>
                  <a:pt x="1686973" y="2020896"/>
                </a:cubicBezTo>
                <a:cubicBezTo>
                  <a:pt x="1686153" y="2024900"/>
                  <a:pt x="1684844" y="2028514"/>
                  <a:pt x="1683043" y="2031737"/>
                </a:cubicBezTo>
                <a:cubicBezTo>
                  <a:pt x="1681241" y="2034960"/>
                  <a:pt x="1678899" y="2037549"/>
                  <a:pt x="1676016" y="2039502"/>
                </a:cubicBezTo>
                <a:cubicBezTo>
                  <a:pt x="1673133" y="2041455"/>
                  <a:pt x="1669661" y="2042432"/>
                  <a:pt x="1665600" y="2042432"/>
                </a:cubicBezTo>
                <a:cubicBezTo>
                  <a:pt x="1661210" y="2042432"/>
                  <a:pt x="1656984" y="2041016"/>
                  <a:pt x="1652923" y="2038183"/>
                </a:cubicBezTo>
                <a:cubicBezTo>
                  <a:pt x="1648862" y="2035351"/>
                  <a:pt x="1644603" y="2031233"/>
                  <a:pt x="1640148" y="2025828"/>
                </a:cubicBezTo>
                <a:lnTo>
                  <a:pt x="1640148" y="1990765"/>
                </a:lnTo>
                <a:cubicBezTo>
                  <a:pt x="1642703" y="1987510"/>
                  <a:pt x="1645111" y="1984808"/>
                  <a:pt x="1647370" y="1982659"/>
                </a:cubicBezTo>
                <a:cubicBezTo>
                  <a:pt x="1649631" y="1980510"/>
                  <a:pt x="1651809" y="1978752"/>
                  <a:pt x="1653906" y="1977385"/>
                </a:cubicBezTo>
                <a:cubicBezTo>
                  <a:pt x="1656003" y="1976018"/>
                  <a:pt x="1658066" y="1975041"/>
                  <a:pt x="1660097" y="1974455"/>
                </a:cubicBezTo>
                <a:cubicBezTo>
                  <a:pt x="1662127" y="1973869"/>
                  <a:pt x="1664191" y="1973576"/>
                  <a:pt x="1666287" y="1973576"/>
                </a:cubicBezTo>
                <a:close/>
                <a:moveTo>
                  <a:pt x="1935765" y="1972306"/>
                </a:moveTo>
                <a:cubicBezTo>
                  <a:pt x="1943561" y="1972306"/>
                  <a:pt x="1949440" y="1974715"/>
                  <a:pt x="1953403" y="1979533"/>
                </a:cubicBezTo>
                <a:cubicBezTo>
                  <a:pt x="1957366" y="1984352"/>
                  <a:pt x="1959250" y="1990993"/>
                  <a:pt x="1959054" y="1999458"/>
                </a:cubicBezTo>
                <a:lnTo>
                  <a:pt x="1911099" y="1999458"/>
                </a:lnTo>
                <a:cubicBezTo>
                  <a:pt x="1911230" y="1995877"/>
                  <a:pt x="1911853" y="1992442"/>
                  <a:pt x="1912966" y="1989154"/>
                </a:cubicBezTo>
                <a:cubicBezTo>
                  <a:pt x="1914080" y="1985866"/>
                  <a:pt x="1915652" y="1982984"/>
                  <a:pt x="1917683" y="1980510"/>
                </a:cubicBezTo>
                <a:cubicBezTo>
                  <a:pt x="1919715" y="1978036"/>
                  <a:pt x="1922237" y="1976050"/>
                  <a:pt x="1925251" y="1974552"/>
                </a:cubicBezTo>
                <a:cubicBezTo>
                  <a:pt x="1928264" y="1973055"/>
                  <a:pt x="1931768" y="1972306"/>
                  <a:pt x="1935765" y="1972306"/>
                </a:cubicBezTo>
                <a:close/>
                <a:moveTo>
                  <a:pt x="2085285" y="1964883"/>
                </a:moveTo>
                <a:cubicBezTo>
                  <a:pt x="2083200" y="1964883"/>
                  <a:pt x="2081507" y="1965062"/>
                  <a:pt x="2080205" y="1965420"/>
                </a:cubicBezTo>
                <a:cubicBezTo>
                  <a:pt x="2078903" y="1965779"/>
                  <a:pt x="2077861" y="1966397"/>
                  <a:pt x="2077080" y="1967276"/>
                </a:cubicBezTo>
                <a:cubicBezTo>
                  <a:pt x="2076299" y="1968155"/>
                  <a:pt x="2075761" y="1969327"/>
                  <a:pt x="2075468" y="1970792"/>
                </a:cubicBezTo>
                <a:cubicBezTo>
                  <a:pt x="2075175" y="1972257"/>
                  <a:pt x="2075028" y="1974097"/>
                  <a:pt x="2075028" y="1976310"/>
                </a:cubicBezTo>
                <a:cubicBezTo>
                  <a:pt x="2075028" y="1978394"/>
                  <a:pt x="2075175" y="1980152"/>
                  <a:pt x="2075468" y="1981585"/>
                </a:cubicBezTo>
                <a:cubicBezTo>
                  <a:pt x="2075761" y="1983017"/>
                  <a:pt x="2076299" y="1984173"/>
                  <a:pt x="2077080" y="1985052"/>
                </a:cubicBezTo>
                <a:cubicBezTo>
                  <a:pt x="2077861" y="1985931"/>
                  <a:pt x="2078903" y="1986549"/>
                  <a:pt x="2080205" y="1986907"/>
                </a:cubicBezTo>
                <a:cubicBezTo>
                  <a:pt x="2081507" y="1987266"/>
                  <a:pt x="2083200" y="1987445"/>
                  <a:pt x="2085285" y="1987445"/>
                </a:cubicBezTo>
                <a:cubicBezTo>
                  <a:pt x="2087302" y="1987445"/>
                  <a:pt x="2088963" y="1987266"/>
                  <a:pt x="2090265" y="1986907"/>
                </a:cubicBezTo>
                <a:cubicBezTo>
                  <a:pt x="2091567" y="1986549"/>
                  <a:pt x="2092625" y="1985931"/>
                  <a:pt x="2093439" y="1985052"/>
                </a:cubicBezTo>
                <a:cubicBezTo>
                  <a:pt x="2094253" y="1984173"/>
                  <a:pt x="2094807" y="1983017"/>
                  <a:pt x="2095100" y="1981585"/>
                </a:cubicBezTo>
                <a:cubicBezTo>
                  <a:pt x="2095392" y="1980152"/>
                  <a:pt x="2095539" y="1978394"/>
                  <a:pt x="2095539" y="1976310"/>
                </a:cubicBezTo>
                <a:cubicBezTo>
                  <a:pt x="2095539" y="1974097"/>
                  <a:pt x="2095392" y="1972257"/>
                  <a:pt x="2095100" y="1970792"/>
                </a:cubicBezTo>
                <a:cubicBezTo>
                  <a:pt x="2094807" y="1969327"/>
                  <a:pt x="2094253" y="1968155"/>
                  <a:pt x="2093439" y="1967276"/>
                </a:cubicBezTo>
                <a:cubicBezTo>
                  <a:pt x="2092625" y="1966397"/>
                  <a:pt x="2091567" y="1965779"/>
                  <a:pt x="2090265" y="1965420"/>
                </a:cubicBezTo>
                <a:cubicBezTo>
                  <a:pt x="2088963" y="1965062"/>
                  <a:pt x="2087302" y="1964883"/>
                  <a:pt x="2085285" y="1964883"/>
                </a:cubicBezTo>
                <a:close/>
                <a:moveTo>
                  <a:pt x="1736426" y="1961074"/>
                </a:moveTo>
                <a:cubicBezTo>
                  <a:pt x="1734863" y="1961074"/>
                  <a:pt x="1733561" y="1961123"/>
                  <a:pt x="1732520" y="1961221"/>
                </a:cubicBezTo>
                <a:cubicBezTo>
                  <a:pt x="1731478" y="1961318"/>
                  <a:pt x="1730631" y="1961514"/>
                  <a:pt x="1729980" y="1961807"/>
                </a:cubicBezTo>
                <a:cubicBezTo>
                  <a:pt x="1729329" y="1962100"/>
                  <a:pt x="1728889" y="1962425"/>
                  <a:pt x="1728662" y="1962783"/>
                </a:cubicBezTo>
                <a:cubicBezTo>
                  <a:pt x="1728433" y="1963142"/>
                  <a:pt x="1728320" y="1963581"/>
                  <a:pt x="1728320" y="1964102"/>
                </a:cubicBezTo>
                <a:lnTo>
                  <a:pt x="1728320" y="2017429"/>
                </a:lnTo>
                <a:cubicBezTo>
                  <a:pt x="1728320" y="2023810"/>
                  <a:pt x="1728856" y="2029230"/>
                  <a:pt x="1729931" y="2033691"/>
                </a:cubicBezTo>
                <a:cubicBezTo>
                  <a:pt x="1731005" y="2038151"/>
                  <a:pt x="1732780" y="2042058"/>
                  <a:pt x="1735254" y="2045411"/>
                </a:cubicBezTo>
                <a:cubicBezTo>
                  <a:pt x="1737728" y="2048764"/>
                  <a:pt x="1740968" y="2051418"/>
                  <a:pt x="1744972" y="2053371"/>
                </a:cubicBezTo>
                <a:cubicBezTo>
                  <a:pt x="1748976" y="2055324"/>
                  <a:pt x="1753909" y="2056301"/>
                  <a:pt x="1759769" y="2056301"/>
                </a:cubicBezTo>
                <a:cubicBezTo>
                  <a:pt x="1764782" y="2056301"/>
                  <a:pt x="1769731" y="2055031"/>
                  <a:pt x="1774614" y="2052492"/>
                </a:cubicBezTo>
                <a:cubicBezTo>
                  <a:pt x="1779498" y="2049952"/>
                  <a:pt x="1784446" y="2045916"/>
                  <a:pt x="1789460" y="2040381"/>
                </a:cubicBezTo>
                <a:lnTo>
                  <a:pt x="1789460" y="2052004"/>
                </a:lnTo>
                <a:cubicBezTo>
                  <a:pt x="1789460" y="2052525"/>
                  <a:pt x="1789558" y="2052964"/>
                  <a:pt x="1789753" y="2053322"/>
                </a:cubicBezTo>
                <a:cubicBezTo>
                  <a:pt x="1789948" y="2053680"/>
                  <a:pt x="1790322" y="2053989"/>
                  <a:pt x="1790876" y="2054250"/>
                </a:cubicBezTo>
                <a:cubicBezTo>
                  <a:pt x="1791430" y="2054510"/>
                  <a:pt x="1792179" y="2054706"/>
                  <a:pt x="1793123" y="2054836"/>
                </a:cubicBezTo>
                <a:cubicBezTo>
                  <a:pt x="1794067" y="2054966"/>
                  <a:pt x="1795287" y="2055031"/>
                  <a:pt x="1796785" y="2055031"/>
                </a:cubicBezTo>
                <a:cubicBezTo>
                  <a:pt x="1798153" y="2055031"/>
                  <a:pt x="1799308" y="2054966"/>
                  <a:pt x="1800253" y="2054836"/>
                </a:cubicBezTo>
                <a:cubicBezTo>
                  <a:pt x="1801197" y="2054706"/>
                  <a:pt x="1801962" y="2054510"/>
                  <a:pt x="1802547" y="2054250"/>
                </a:cubicBezTo>
                <a:cubicBezTo>
                  <a:pt x="1803134" y="2053989"/>
                  <a:pt x="1803540" y="2053680"/>
                  <a:pt x="1803769" y="2053322"/>
                </a:cubicBezTo>
                <a:cubicBezTo>
                  <a:pt x="1803996" y="2052964"/>
                  <a:pt x="1804110" y="2052525"/>
                  <a:pt x="1804110" y="2052004"/>
                </a:cubicBezTo>
                <a:lnTo>
                  <a:pt x="1804110" y="1964102"/>
                </a:lnTo>
                <a:cubicBezTo>
                  <a:pt x="1804110" y="1963581"/>
                  <a:pt x="1803964" y="1963142"/>
                  <a:pt x="1803671" y="1962783"/>
                </a:cubicBezTo>
                <a:cubicBezTo>
                  <a:pt x="1803378" y="1962425"/>
                  <a:pt x="1802938" y="1962100"/>
                  <a:pt x="1802352" y="1961807"/>
                </a:cubicBezTo>
                <a:cubicBezTo>
                  <a:pt x="1801766" y="1961514"/>
                  <a:pt x="1800953" y="1961318"/>
                  <a:pt x="1799910" y="1961221"/>
                </a:cubicBezTo>
                <a:cubicBezTo>
                  <a:pt x="1798869" y="1961123"/>
                  <a:pt x="1797567" y="1961074"/>
                  <a:pt x="1796004" y="1961074"/>
                </a:cubicBezTo>
                <a:cubicBezTo>
                  <a:pt x="1794377" y="1961074"/>
                  <a:pt x="1793058" y="1961123"/>
                  <a:pt x="1792048" y="1961221"/>
                </a:cubicBezTo>
                <a:cubicBezTo>
                  <a:pt x="1791039" y="1961318"/>
                  <a:pt x="1790209" y="1961514"/>
                  <a:pt x="1789558" y="1961807"/>
                </a:cubicBezTo>
                <a:cubicBezTo>
                  <a:pt x="1788907" y="1962100"/>
                  <a:pt x="1788467" y="1962425"/>
                  <a:pt x="1788239" y="1962783"/>
                </a:cubicBezTo>
                <a:cubicBezTo>
                  <a:pt x="1788011" y="1963142"/>
                  <a:pt x="1787898" y="1963581"/>
                  <a:pt x="1787898" y="1964102"/>
                </a:cubicBezTo>
                <a:lnTo>
                  <a:pt x="1787898" y="2025536"/>
                </a:lnTo>
                <a:cubicBezTo>
                  <a:pt x="1783404" y="2031070"/>
                  <a:pt x="1779157" y="2035270"/>
                  <a:pt x="1775152" y="2038135"/>
                </a:cubicBezTo>
                <a:cubicBezTo>
                  <a:pt x="1771147" y="2040999"/>
                  <a:pt x="1767127" y="2042432"/>
                  <a:pt x="1763090" y="2042432"/>
                </a:cubicBezTo>
                <a:cubicBezTo>
                  <a:pt x="1759964" y="2042432"/>
                  <a:pt x="1757229" y="2041830"/>
                  <a:pt x="1754885" y="2040625"/>
                </a:cubicBezTo>
                <a:cubicBezTo>
                  <a:pt x="1752542" y="2039421"/>
                  <a:pt x="1750604" y="2037728"/>
                  <a:pt x="1749074" y="2035547"/>
                </a:cubicBezTo>
                <a:cubicBezTo>
                  <a:pt x="1747544" y="2033365"/>
                  <a:pt x="1746404" y="2030728"/>
                  <a:pt x="1745656" y="2027635"/>
                </a:cubicBezTo>
                <a:cubicBezTo>
                  <a:pt x="1744907" y="2024542"/>
                  <a:pt x="1744532" y="2020424"/>
                  <a:pt x="1744532" y="2015280"/>
                </a:cubicBezTo>
                <a:lnTo>
                  <a:pt x="1744532" y="1964102"/>
                </a:lnTo>
                <a:cubicBezTo>
                  <a:pt x="1744532" y="1963581"/>
                  <a:pt x="1744402" y="1963142"/>
                  <a:pt x="1744142" y="1962783"/>
                </a:cubicBezTo>
                <a:cubicBezTo>
                  <a:pt x="1743881" y="1962425"/>
                  <a:pt x="1743442" y="1962100"/>
                  <a:pt x="1742823" y="1961807"/>
                </a:cubicBezTo>
                <a:cubicBezTo>
                  <a:pt x="1742205" y="1961514"/>
                  <a:pt x="1741375" y="1961318"/>
                  <a:pt x="1740333" y="1961221"/>
                </a:cubicBezTo>
                <a:cubicBezTo>
                  <a:pt x="1739291" y="1961123"/>
                  <a:pt x="1737988" y="1961074"/>
                  <a:pt x="1736426" y="1961074"/>
                </a:cubicBezTo>
                <a:close/>
                <a:moveTo>
                  <a:pt x="1584416" y="1961074"/>
                </a:moveTo>
                <a:cubicBezTo>
                  <a:pt x="1582854" y="1961074"/>
                  <a:pt x="1581552" y="1961139"/>
                  <a:pt x="1580510" y="1961269"/>
                </a:cubicBezTo>
                <a:cubicBezTo>
                  <a:pt x="1579468" y="1961400"/>
                  <a:pt x="1578638" y="1961595"/>
                  <a:pt x="1578020" y="1961855"/>
                </a:cubicBezTo>
                <a:cubicBezTo>
                  <a:pt x="1577401" y="1962116"/>
                  <a:pt x="1576978" y="1962441"/>
                  <a:pt x="1576750" y="1962832"/>
                </a:cubicBezTo>
                <a:cubicBezTo>
                  <a:pt x="1576522" y="1963223"/>
                  <a:pt x="1576408" y="1963646"/>
                  <a:pt x="1576408" y="1964102"/>
                </a:cubicBezTo>
                <a:lnTo>
                  <a:pt x="1576408" y="2052004"/>
                </a:lnTo>
                <a:cubicBezTo>
                  <a:pt x="1576408" y="2052525"/>
                  <a:pt x="1576522" y="2052964"/>
                  <a:pt x="1576750" y="2053322"/>
                </a:cubicBezTo>
                <a:cubicBezTo>
                  <a:pt x="1576978" y="2053680"/>
                  <a:pt x="1577401" y="2053989"/>
                  <a:pt x="1578020" y="2054250"/>
                </a:cubicBezTo>
                <a:cubicBezTo>
                  <a:pt x="1578638" y="2054510"/>
                  <a:pt x="1579468" y="2054706"/>
                  <a:pt x="1580510" y="2054836"/>
                </a:cubicBezTo>
                <a:cubicBezTo>
                  <a:pt x="1581552" y="2054966"/>
                  <a:pt x="1582854" y="2055031"/>
                  <a:pt x="1584416" y="2055031"/>
                </a:cubicBezTo>
                <a:cubicBezTo>
                  <a:pt x="1586045" y="2055031"/>
                  <a:pt x="1587379" y="2054966"/>
                  <a:pt x="1588422" y="2054836"/>
                </a:cubicBezTo>
                <a:cubicBezTo>
                  <a:pt x="1589463" y="2054706"/>
                  <a:pt x="1590277" y="2054510"/>
                  <a:pt x="1590863" y="2054250"/>
                </a:cubicBezTo>
                <a:cubicBezTo>
                  <a:pt x="1591449" y="2053989"/>
                  <a:pt x="1591872" y="2053680"/>
                  <a:pt x="1592133" y="2053322"/>
                </a:cubicBezTo>
                <a:cubicBezTo>
                  <a:pt x="1592393" y="2052964"/>
                  <a:pt x="1592523" y="2052525"/>
                  <a:pt x="1592523" y="2052004"/>
                </a:cubicBezTo>
                <a:lnTo>
                  <a:pt x="1592523" y="1964102"/>
                </a:lnTo>
                <a:cubicBezTo>
                  <a:pt x="1592523" y="1963646"/>
                  <a:pt x="1592393" y="1963223"/>
                  <a:pt x="1592133" y="1962832"/>
                </a:cubicBezTo>
                <a:cubicBezTo>
                  <a:pt x="1591872" y="1962441"/>
                  <a:pt x="1591449" y="1962116"/>
                  <a:pt x="1590863" y="1961855"/>
                </a:cubicBezTo>
                <a:cubicBezTo>
                  <a:pt x="1590277" y="1961595"/>
                  <a:pt x="1589463" y="1961400"/>
                  <a:pt x="1588422" y="1961269"/>
                </a:cubicBezTo>
                <a:cubicBezTo>
                  <a:pt x="1587379" y="1961139"/>
                  <a:pt x="1586045" y="1961074"/>
                  <a:pt x="1584416" y="1961074"/>
                </a:cubicBezTo>
                <a:close/>
                <a:moveTo>
                  <a:pt x="2022660" y="1959707"/>
                </a:moveTo>
                <a:cubicBezTo>
                  <a:pt x="2017320" y="1959707"/>
                  <a:pt x="2012649" y="1960423"/>
                  <a:pt x="2008644" y="1961855"/>
                </a:cubicBezTo>
                <a:cubicBezTo>
                  <a:pt x="2004639" y="1963288"/>
                  <a:pt x="2001303" y="1965192"/>
                  <a:pt x="1998633" y="1967569"/>
                </a:cubicBezTo>
                <a:cubicBezTo>
                  <a:pt x="1995963" y="1969946"/>
                  <a:pt x="1993962" y="1972713"/>
                  <a:pt x="1992627" y="1975871"/>
                </a:cubicBezTo>
                <a:cubicBezTo>
                  <a:pt x="1991292" y="1979029"/>
                  <a:pt x="1990625" y="1982333"/>
                  <a:pt x="1990625" y="1985784"/>
                </a:cubicBezTo>
                <a:cubicBezTo>
                  <a:pt x="1990625" y="1989691"/>
                  <a:pt x="1991259" y="1993044"/>
                  <a:pt x="1992529" y="1995844"/>
                </a:cubicBezTo>
                <a:cubicBezTo>
                  <a:pt x="1993799" y="1998644"/>
                  <a:pt x="1995475" y="2001053"/>
                  <a:pt x="1997559" y="2003072"/>
                </a:cubicBezTo>
                <a:cubicBezTo>
                  <a:pt x="1999642" y="2005090"/>
                  <a:pt x="2002003" y="2006799"/>
                  <a:pt x="2004639" y="2008199"/>
                </a:cubicBezTo>
                <a:cubicBezTo>
                  <a:pt x="2007277" y="2009599"/>
                  <a:pt x="2009979" y="2010852"/>
                  <a:pt x="2012746" y="2011960"/>
                </a:cubicBezTo>
                <a:cubicBezTo>
                  <a:pt x="2015514" y="2013067"/>
                  <a:pt x="2018200" y="2014124"/>
                  <a:pt x="2020804" y="2015134"/>
                </a:cubicBezTo>
                <a:cubicBezTo>
                  <a:pt x="2023409" y="2016143"/>
                  <a:pt x="2025752" y="2017299"/>
                  <a:pt x="2027836" y="2018601"/>
                </a:cubicBezTo>
                <a:cubicBezTo>
                  <a:pt x="2029920" y="2019903"/>
                  <a:pt x="2031596" y="2021401"/>
                  <a:pt x="2032866" y="2023094"/>
                </a:cubicBezTo>
                <a:cubicBezTo>
                  <a:pt x="2034136" y="2024787"/>
                  <a:pt x="2034770" y="2026870"/>
                  <a:pt x="2034770" y="2029344"/>
                </a:cubicBezTo>
                <a:cubicBezTo>
                  <a:pt x="2034770" y="2031754"/>
                  <a:pt x="2034331" y="2033837"/>
                  <a:pt x="2033452" y="2035595"/>
                </a:cubicBezTo>
                <a:cubicBezTo>
                  <a:pt x="2032573" y="2037353"/>
                  <a:pt x="2031319" y="2038802"/>
                  <a:pt x="2029692" y="2039941"/>
                </a:cubicBezTo>
                <a:cubicBezTo>
                  <a:pt x="2028064" y="2041081"/>
                  <a:pt x="2026143" y="2041944"/>
                  <a:pt x="2023929" y="2042530"/>
                </a:cubicBezTo>
                <a:cubicBezTo>
                  <a:pt x="2021716" y="2043116"/>
                  <a:pt x="2019241" y="2043409"/>
                  <a:pt x="2016506" y="2043409"/>
                </a:cubicBezTo>
                <a:cubicBezTo>
                  <a:pt x="2012860" y="2043409"/>
                  <a:pt x="2009637" y="2042969"/>
                  <a:pt x="2006838" y="2042090"/>
                </a:cubicBezTo>
                <a:cubicBezTo>
                  <a:pt x="2004038" y="2041211"/>
                  <a:pt x="2001612" y="2040251"/>
                  <a:pt x="1999561" y="2039209"/>
                </a:cubicBezTo>
                <a:cubicBezTo>
                  <a:pt x="1997510" y="2038167"/>
                  <a:pt x="1995785" y="2037207"/>
                  <a:pt x="1994385" y="2036328"/>
                </a:cubicBezTo>
                <a:cubicBezTo>
                  <a:pt x="1992985" y="2035449"/>
                  <a:pt x="1991927" y="2035009"/>
                  <a:pt x="1991210" y="2035009"/>
                </a:cubicBezTo>
                <a:cubicBezTo>
                  <a:pt x="1990754" y="2035009"/>
                  <a:pt x="1990347" y="2035123"/>
                  <a:pt x="1989989" y="2035351"/>
                </a:cubicBezTo>
                <a:cubicBezTo>
                  <a:pt x="1989631" y="2035579"/>
                  <a:pt x="1989355" y="2035953"/>
                  <a:pt x="1989159" y="2036474"/>
                </a:cubicBezTo>
                <a:cubicBezTo>
                  <a:pt x="1988964" y="2036995"/>
                  <a:pt x="1988802" y="2037679"/>
                  <a:pt x="1988671" y="2038525"/>
                </a:cubicBezTo>
                <a:cubicBezTo>
                  <a:pt x="1988541" y="2039372"/>
                  <a:pt x="1988475" y="2040413"/>
                  <a:pt x="1988475" y="2041651"/>
                </a:cubicBezTo>
                <a:cubicBezTo>
                  <a:pt x="1988475" y="2043669"/>
                  <a:pt x="1988639" y="2045265"/>
                  <a:pt x="1988964" y="2046436"/>
                </a:cubicBezTo>
                <a:cubicBezTo>
                  <a:pt x="1989289" y="2047608"/>
                  <a:pt x="1989811" y="2048520"/>
                  <a:pt x="1990527" y="2049171"/>
                </a:cubicBezTo>
                <a:cubicBezTo>
                  <a:pt x="1991244" y="2049822"/>
                  <a:pt x="1992383" y="2050555"/>
                  <a:pt x="1993945" y="2051369"/>
                </a:cubicBezTo>
                <a:cubicBezTo>
                  <a:pt x="1995507" y="2052183"/>
                  <a:pt x="1997413" y="2052964"/>
                  <a:pt x="1999659" y="2053713"/>
                </a:cubicBezTo>
                <a:cubicBezTo>
                  <a:pt x="2001905" y="2054461"/>
                  <a:pt x="2004445" y="2055080"/>
                  <a:pt x="2007277" y="2055568"/>
                </a:cubicBezTo>
                <a:cubicBezTo>
                  <a:pt x="2010109" y="2056057"/>
                  <a:pt x="2013088" y="2056301"/>
                  <a:pt x="2016214" y="2056301"/>
                </a:cubicBezTo>
                <a:cubicBezTo>
                  <a:pt x="2021293" y="2056301"/>
                  <a:pt x="2025948" y="2055682"/>
                  <a:pt x="2030180" y="2054445"/>
                </a:cubicBezTo>
                <a:cubicBezTo>
                  <a:pt x="2034412" y="2053208"/>
                  <a:pt x="2038059" y="2051385"/>
                  <a:pt x="2041119" y="2048976"/>
                </a:cubicBezTo>
                <a:cubicBezTo>
                  <a:pt x="2044180" y="2046567"/>
                  <a:pt x="2046539" y="2043604"/>
                  <a:pt x="2048201" y="2040088"/>
                </a:cubicBezTo>
                <a:cubicBezTo>
                  <a:pt x="2049860" y="2036572"/>
                  <a:pt x="2050690" y="2032567"/>
                  <a:pt x="2050690" y="2028075"/>
                </a:cubicBezTo>
                <a:cubicBezTo>
                  <a:pt x="2050690" y="2024298"/>
                  <a:pt x="2050056" y="2021043"/>
                  <a:pt x="2048786" y="2018308"/>
                </a:cubicBezTo>
                <a:cubicBezTo>
                  <a:pt x="2047516" y="2015573"/>
                  <a:pt x="2045839" y="2013229"/>
                  <a:pt x="2043756" y="2011276"/>
                </a:cubicBezTo>
                <a:cubicBezTo>
                  <a:pt x="2041672" y="2009322"/>
                  <a:pt x="2039280" y="2007662"/>
                  <a:pt x="2036578" y="2006295"/>
                </a:cubicBezTo>
                <a:cubicBezTo>
                  <a:pt x="2033876" y="2004927"/>
                  <a:pt x="2031140" y="2003690"/>
                  <a:pt x="2028374" y="2002583"/>
                </a:cubicBezTo>
                <a:cubicBezTo>
                  <a:pt x="2025606" y="2001476"/>
                  <a:pt x="2022887" y="2000402"/>
                  <a:pt x="2020218" y="1999360"/>
                </a:cubicBezTo>
                <a:cubicBezTo>
                  <a:pt x="2017548" y="1998318"/>
                  <a:pt x="2015172" y="1997146"/>
                  <a:pt x="2013088" y="1995844"/>
                </a:cubicBezTo>
                <a:cubicBezTo>
                  <a:pt x="2011005" y="1994542"/>
                  <a:pt x="2009311" y="1993028"/>
                  <a:pt x="2008009" y="1991303"/>
                </a:cubicBezTo>
                <a:cubicBezTo>
                  <a:pt x="2006707" y="1989577"/>
                  <a:pt x="2006056" y="1987445"/>
                  <a:pt x="2006056" y="1984905"/>
                </a:cubicBezTo>
                <a:cubicBezTo>
                  <a:pt x="2006056" y="1983082"/>
                  <a:pt x="2006398" y="1981389"/>
                  <a:pt x="2007081" y="1979826"/>
                </a:cubicBezTo>
                <a:cubicBezTo>
                  <a:pt x="2007765" y="1978264"/>
                  <a:pt x="2008775" y="1976913"/>
                  <a:pt x="2010109" y="1975773"/>
                </a:cubicBezTo>
                <a:cubicBezTo>
                  <a:pt x="2011444" y="1974634"/>
                  <a:pt x="2013154" y="1973755"/>
                  <a:pt x="2015237" y="1973136"/>
                </a:cubicBezTo>
                <a:cubicBezTo>
                  <a:pt x="2017320" y="1972518"/>
                  <a:pt x="2019730" y="1972208"/>
                  <a:pt x="2022464" y="1972208"/>
                </a:cubicBezTo>
                <a:cubicBezTo>
                  <a:pt x="2025525" y="1972208"/>
                  <a:pt x="2028244" y="1972566"/>
                  <a:pt x="2030620" y="1973283"/>
                </a:cubicBezTo>
                <a:cubicBezTo>
                  <a:pt x="2032996" y="1973999"/>
                  <a:pt x="2035064" y="1974764"/>
                  <a:pt x="2036822" y="1975578"/>
                </a:cubicBezTo>
                <a:cubicBezTo>
                  <a:pt x="2038579" y="1976392"/>
                  <a:pt x="2040013" y="1977157"/>
                  <a:pt x="2041119" y="1977873"/>
                </a:cubicBezTo>
                <a:cubicBezTo>
                  <a:pt x="2042226" y="1978589"/>
                  <a:pt x="2043072" y="1978947"/>
                  <a:pt x="2043658" y="1978947"/>
                </a:cubicBezTo>
                <a:cubicBezTo>
                  <a:pt x="2044049" y="1978947"/>
                  <a:pt x="2044407" y="1978834"/>
                  <a:pt x="2044733" y="1978606"/>
                </a:cubicBezTo>
                <a:cubicBezTo>
                  <a:pt x="2045058" y="1978378"/>
                  <a:pt x="2045335" y="1978003"/>
                  <a:pt x="2045563" y="1977482"/>
                </a:cubicBezTo>
                <a:cubicBezTo>
                  <a:pt x="2045791" y="1976962"/>
                  <a:pt x="2045953" y="1976294"/>
                  <a:pt x="2046052" y="1975480"/>
                </a:cubicBezTo>
                <a:cubicBezTo>
                  <a:pt x="2046149" y="1974666"/>
                  <a:pt x="2046198" y="1973706"/>
                  <a:pt x="2046198" y="1972599"/>
                </a:cubicBezTo>
                <a:cubicBezTo>
                  <a:pt x="2046198" y="1971557"/>
                  <a:pt x="2046149" y="1970678"/>
                  <a:pt x="2046052" y="1969962"/>
                </a:cubicBezTo>
                <a:cubicBezTo>
                  <a:pt x="2045953" y="1969246"/>
                  <a:pt x="2045856" y="1968644"/>
                  <a:pt x="2045759" y="1968155"/>
                </a:cubicBezTo>
                <a:cubicBezTo>
                  <a:pt x="2045660" y="1967667"/>
                  <a:pt x="2045498" y="1967227"/>
                  <a:pt x="2045270" y="1966837"/>
                </a:cubicBezTo>
                <a:cubicBezTo>
                  <a:pt x="2045042" y="1966446"/>
                  <a:pt x="2044587" y="1965990"/>
                  <a:pt x="2043903" y="1965469"/>
                </a:cubicBezTo>
                <a:cubicBezTo>
                  <a:pt x="2043219" y="1964948"/>
                  <a:pt x="2042210" y="1964346"/>
                  <a:pt x="2040875" y="1963662"/>
                </a:cubicBezTo>
                <a:cubicBezTo>
                  <a:pt x="2039540" y="1962979"/>
                  <a:pt x="2037929" y="1962344"/>
                  <a:pt x="2036040" y="1961758"/>
                </a:cubicBezTo>
                <a:cubicBezTo>
                  <a:pt x="2034152" y="1961172"/>
                  <a:pt x="2032036" y="1960683"/>
                  <a:pt x="2029692" y="1960293"/>
                </a:cubicBezTo>
                <a:cubicBezTo>
                  <a:pt x="2027348" y="1959902"/>
                  <a:pt x="2025003" y="1959707"/>
                  <a:pt x="2022660" y="1959707"/>
                </a:cubicBezTo>
                <a:close/>
                <a:moveTo>
                  <a:pt x="1936590" y="1959707"/>
                </a:moveTo>
                <a:cubicBezTo>
                  <a:pt x="1930144" y="1959707"/>
                  <a:pt x="1924317" y="1960830"/>
                  <a:pt x="1919108" y="1963077"/>
                </a:cubicBezTo>
                <a:cubicBezTo>
                  <a:pt x="1913899" y="1965323"/>
                  <a:pt x="1909455" y="1968546"/>
                  <a:pt x="1905776" y="1972746"/>
                </a:cubicBezTo>
                <a:cubicBezTo>
                  <a:pt x="1902097" y="1976945"/>
                  <a:pt x="1899281" y="1982057"/>
                  <a:pt x="1897328" y="1988079"/>
                </a:cubicBezTo>
                <a:cubicBezTo>
                  <a:pt x="1895374" y="1994102"/>
                  <a:pt x="1894398" y="2000890"/>
                  <a:pt x="1894398" y="2008443"/>
                </a:cubicBezTo>
                <a:cubicBezTo>
                  <a:pt x="1894398" y="2016387"/>
                  <a:pt x="1895342" y="2023354"/>
                  <a:pt x="1897230" y="2029344"/>
                </a:cubicBezTo>
                <a:cubicBezTo>
                  <a:pt x="1899118" y="2035335"/>
                  <a:pt x="1901918" y="2040316"/>
                  <a:pt x="1905630" y="2044288"/>
                </a:cubicBezTo>
                <a:cubicBezTo>
                  <a:pt x="1909341" y="2048260"/>
                  <a:pt x="1913916" y="2051255"/>
                  <a:pt x="1919352" y="2053273"/>
                </a:cubicBezTo>
                <a:cubicBezTo>
                  <a:pt x="1924789" y="2055292"/>
                  <a:pt x="1931121" y="2056301"/>
                  <a:pt x="1938348" y="2056301"/>
                </a:cubicBezTo>
                <a:cubicBezTo>
                  <a:pt x="1942516" y="2056301"/>
                  <a:pt x="1946439" y="2055992"/>
                  <a:pt x="1950118" y="2055373"/>
                </a:cubicBezTo>
                <a:cubicBezTo>
                  <a:pt x="1953797" y="2054754"/>
                  <a:pt x="1957036" y="2054055"/>
                  <a:pt x="1959835" y="2053273"/>
                </a:cubicBezTo>
                <a:cubicBezTo>
                  <a:pt x="1962636" y="2052492"/>
                  <a:pt x="1964915" y="2051694"/>
                  <a:pt x="1966673" y="2050880"/>
                </a:cubicBezTo>
                <a:cubicBezTo>
                  <a:pt x="1968431" y="2050066"/>
                  <a:pt x="1969489" y="2049480"/>
                  <a:pt x="1969847" y="2049122"/>
                </a:cubicBezTo>
                <a:cubicBezTo>
                  <a:pt x="1970204" y="2048764"/>
                  <a:pt x="1970497" y="2048390"/>
                  <a:pt x="1970725" y="2047999"/>
                </a:cubicBezTo>
                <a:cubicBezTo>
                  <a:pt x="1970953" y="2047608"/>
                  <a:pt x="1971117" y="2047169"/>
                  <a:pt x="1971214" y="2046681"/>
                </a:cubicBezTo>
                <a:cubicBezTo>
                  <a:pt x="1971311" y="2046192"/>
                  <a:pt x="1971393" y="2045639"/>
                  <a:pt x="1971458" y="2045020"/>
                </a:cubicBezTo>
                <a:cubicBezTo>
                  <a:pt x="1971523" y="2044402"/>
                  <a:pt x="1971556" y="2043669"/>
                  <a:pt x="1971556" y="2042823"/>
                </a:cubicBezTo>
                <a:cubicBezTo>
                  <a:pt x="1971556" y="2041651"/>
                  <a:pt x="1971507" y="2040658"/>
                  <a:pt x="1971409" y="2039844"/>
                </a:cubicBezTo>
                <a:cubicBezTo>
                  <a:pt x="1971310" y="2039030"/>
                  <a:pt x="1971163" y="2038395"/>
                  <a:pt x="1970967" y="2037939"/>
                </a:cubicBezTo>
                <a:cubicBezTo>
                  <a:pt x="1970771" y="2037483"/>
                  <a:pt x="1970492" y="2037142"/>
                  <a:pt x="1970133" y="2036914"/>
                </a:cubicBezTo>
                <a:cubicBezTo>
                  <a:pt x="1969773" y="2036686"/>
                  <a:pt x="1969364" y="2036572"/>
                  <a:pt x="1968906" y="2036572"/>
                </a:cubicBezTo>
                <a:cubicBezTo>
                  <a:pt x="1968121" y="2036572"/>
                  <a:pt x="1966960" y="2036914"/>
                  <a:pt x="1965422" y="2037597"/>
                </a:cubicBezTo>
                <a:cubicBezTo>
                  <a:pt x="1963884" y="2038281"/>
                  <a:pt x="1961921" y="2039046"/>
                  <a:pt x="1959533" y="2039893"/>
                </a:cubicBezTo>
                <a:cubicBezTo>
                  <a:pt x="1957144" y="2040739"/>
                  <a:pt x="1954314" y="2041504"/>
                  <a:pt x="1951043" y="2042188"/>
                </a:cubicBezTo>
                <a:cubicBezTo>
                  <a:pt x="1947771" y="2042871"/>
                  <a:pt x="1944042" y="2043213"/>
                  <a:pt x="1939855" y="2043213"/>
                </a:cubicBezTo>
                <a:cubicBezTo>
                  <a:pt x="1934555" y="2043213"/>
                  <a:pt x="1930073" y="2042465"/>
                  <a:pt x="1926410" y="2040967"/>
                </a:cubicBezTo>
                <a:cubicBezTo>
                  <a:pt x="1922745" y="2039469"/>
                  <a:pt x="1919768" y="2037321"/>
                  <a:pt x="1917478" y="2034521"/>
                </a:cubicBezTo>
                <a:cubicBezTo>
                  <a:pt x="1915187" y="2031721"/>
                  <a:pt x="1913552" y="2028368"/>
                  <a:pt x="1912572" y="2024461"/>
                </a:cubicBezTo>
                <a:cubicBezTo>
                  <a:pt x="1911590" y="2020554"/>
                  <a:pt x="1911099" y="2016159"/>
                  <a:pt x="1911099" y="2011276"/>
                </a:cubicBezTo>
                <a:lnTo>
                  <a:pt x="1968988" y="2011276"/>
                </a:lnTo>
                <a:cubicBezTo>
                  <a:pt x="1970624" y="2011276"/>
                  <a:pt x="1972079" y="2010739"/>
                  <a:pt x="1973355" y="2009664"/>
                </a:cubicBezTo>
                <a:cubicBezTo>
                  <a:pt x="1974630" y="2008590"/>
                  <a:pt x="1975267" y="2006783"/>
                  <a:pt x="1975267" y="2004244"/>
                </a:cubicBezTo>
                <a:lnTo>
                  <a:pt x="1975267" y="2001314"/>
                </a:lnTo>
                <a:cubicBezTo>
                  <a:pt x="1975267" y="1995584"/>
                  <a:pt x="1974535" y="1990196"/>
                  <a:pt x="1973070" y="1985149"/>
                </a:cubicBezTo>
                <a:cubicBezTo>
                  <a:pt x="1971605" y="1980103"/>
                  <a:pt x="1969310" y="1975708"/>
                  <a:pt x="1966184" y="1971964"/>
                </a:cubicBezTo>
                <a:cubicBezTo>
                  <a:pt x="1963058" y="1968220"/>
                  <a:pt x="1959071" y="1965242"/>
                  <a:pt x="1954220" y="1963028"/>
                </a:cubicBezTo>
                <a:cubicBezTo>
                  <a:pt x="1949369" y="1960814"/>
                  <a:pt x="1943492" y="1959707"/>
                  <a:pt x="1936590" y="1959707"/>
                </a:cubicBezTo>
                <a:close/>
                <a:moveTo>
                  <a:pt x="1548312" y="1959707"/>
                </a:moveTo>
                <a:cubicBezTo>
                  <a:pt x="1546423" y="1959707"/>
                  <a:pt x="1544551" y="1959951"/>
                  <a:pt x="1542696" y="1960439"/>
                </a:cubicBezTo>
                <a:cubicBezTo>
                  <a:pt x="1540840" y="1960928"/>
                  <a:pt x="1538969" y="1961807"/>
                  <a:pt x="1537080" y="1963077"/>
                </a:cubicBezTo>
                <a:cubicBezTo>
                  <a:pt x="1535192" y="1964346"/>
                  <a:pt x="1533189" y="1966088"/>
                  <a:pt x="1531074" y="1968302"/>
                </a:cubicBezTo>
                <a:cubicBezTo>
                  <a:pt x="1528958" y="1970515"/>
                  <a:pt x="1526695" y="1973380"/>
                  <a:pt x="1524285" y="1976896"/>
                </a:cubicBezTo>
                <a:lnTo>
                  <a:pt x="1524285" y="1964102"/>
                </a:lnTo>
                <a:cubicBezTo>
                  <a:pt x="1524285" y="1963581"/>
                  <a:pt x="1524171" y="1963142"/>
                  <a:pt x="1523944" y="1962783"/>
                </a:cubicBezTo>
                <a:cubicBezTo>
                  <a:pt x="1523716" y="1962425"/>
                  <a:pt x="1523341" y="1962100"/>
                  <a:pt x="1522820" y="1961807"/>
                </a:cubicBezTo>
                <a:cubicBezTo>
                  <a:pt x="1522299" y="1961514"/>
                  <a:pt x="1521567" y="1961318"/>
                  <a:pt x="1520623" y="1961221"/>
                </a:cubicBezTo>
                <a:cubicBezTo>
                  <a:pt x="1519679" y="1961123"/>
                  <a:pt x="1518491" y="1961074"/>
                  <a:pt x="1517058" y="1961074"/>
                </a:cubicBezTo>
                <a:cubicBezTo>
                  <a:pt x="1515560" y="1961074"/>
                  <a:pt x="1514356" y="1961123"/>
                  <a:pt x="1513444" y="1961221"/>
                </a:cubicBezTo>
                <a:cubicBezTo>
                  <a:pt x="1512532" y="1961318"/>
                  <a:pt x="1511784" y="1961514"/>
                  <a:pt x="1511198" y="1961807"/>
                </a:cubicBezTo>
                <a:cubicBezTo>
                  <a:pt x="1510612" y="1962100"/>
                  <a:pt x="1510221" y="1962425"/>
                  <a:pt x="1510026" y="1962783"/>
                </a:cubicBezTo>
                <a:cubicBezTo>
                  <a:pt x="1509831" y="1963142"/>
                  <a:pt x="1509733" y="1963581"/>
                  <a:pt x="1509733" y="1964102"/>
                </a:cubicBezTo>
                <a:lnTo>
                  <a:pt x="1509733" y="2052004"/>
                </a:lnTo>
                <a:cubicBezTo>
                  <a:pt x="1509733" y="2052525"/>
                  <a:pt x="1509847" y="2052964"/>
                  <a:pt x="1510075" y="2053322"/>
                </a:cubicBezTo>
                <a:cubicBezTo>
                  <a:pt x="1510303" y="2053680"/>
                  <a:pt x="1510726" y="2053989"/>
                  <a:pt x="1511344" y="2054250"/>
                </a:cubicBezTo>
                <a:cubicBezTo>
                  <a:pt x="1511963" y="2054510"/>
                  <a:pt x="1512793" y="2054706"/>
                  <a:pt x="1513835" y="2054836"/>
                </a:cubicBezTo>
                <a:cubicBezTo>
                  <a:pt x="1514877" y="2054966"/>
                  <a:pt x="1516179" y="2055031"/>
                  <a:pt x="1517742" y="2055031"/>
                </a:cubicBezTo>
                <a:cubicBezTo>
                  <a:pt x="1519370" y="2055031"/>
                  <a:pt x="1520704" y="2054966"/>
                  <a:pt x="1521746" y="2054836"/>
                </a:cubicBezTo>
                <a:cubicBezTo>
                  <a:pt x="1522788" y="2054706"/>
                  <a:pt x="1523602" y="2054510"/>
                  <a:pt x="1524188" y="2054250"/>
                </a:cubicBezTo>
                <a:cubicBezTo>
                  <a:pt x="1524774" y="2053989"/>
                  <a:pt x="1525197" y="2053680"/>
                  <a:pt x="1525458" y="2053322"/>
                </a:cubicBezTo>
                <a:cubicBezTo>
                  <a:pt x="1525718" y="2052964"/>
                  <a:pt x="1525848" y="2052525"/>
                  <a:pt x="1525848" y="2052004"/>
                </a:cubicBezTo>
                <a:lnTo>
                  <a:pt x="1525848" y="1994184"/>
                </a:lnTo>
                <a:cubicBezTo>
                  <a:pt x="1528127" y="1990603"/>
                  <a:pt x="1530211" y="1987575"/>
                  <a:pt x="1532099" y="1985101"/>
                </a:cubicBezTo>
                <a:cubicBezTo>
                  <a:pt x="1533987" y="1982627"/>
                  <a:pt x="1535794" y="1980640"/>
                  <a:pt x="1537520" y="1979143"/>
                </a:cubicBezTo>
                <a:cubicBezTo>
                  <a:pt x="1539245" y="1977645"/>
                  <a:pt x="1540889" y="1976571"/>
                  <a:pt x="1542452" y="1975920"/>
                </a:cubicBezTo>
                <a:cubicBezTo>
                  <a:pt x="1544015" y="1975269"/>
                  <a:pt x="1545610" y="1974943"/>
                  <a:pt x="1547238" y="1974943"/>
                </a:cubicBezTo>
                <a:cubicBezTo>
                  <a:pt x="1548605" y="1974943"/>
                  <a:pt x="1549874" y="1975073"/>
                  <a:pt x="1551047" y="1975334"/>
                </a:cubicBezTo>
                <a:cubicBezTo>
                  <a:pt x="1552219" y="1975594"/>
                  <a:pt x="1553277" y="1975871"/>
                  <a:pt x="1554221" y="1976164"/>
                </a:cubicBezTo>
                <a:cubicBezTo>
                  <a:pt x="1555165" y="1976457"/>
                  <a:pt x="1556011" y="1976750"/>
                  <a:pt x="1556760" y="1977043"/>
                </a:cubicBezTo>
                <a:cubicBezTo>
                  <a:pt x="1557509" y="1977336"/>
                  <a:pt x="1558144" y="1977482"/>
                  <a:pt x="1558665" y="1977482"/>
                </a:cubicBezTo>
                <a:cubicBezTo>
                  <a:pt x="1559186" y="1977482"/>
                  <a:pt x="1559593" y="1977336"/>
                  <a:pt x="1559886" y="1977043"/>
                </a:cubicBezTo>
                <a:cubicBezTo>
                  <a:pt x="1560179" y="1976750"/>
                  <a:pt x="1560423" y="1976327"/>
                  <a:pt x="1560619" y="1975773"/>
                </a:cubicBezTo>
                <a:cubicBezTo>
                  <a:pt x="1560814" y="1975220"/>
                  <a:pt x="1560943" y="1974455"/>
                  <a:pt x="1561009" y="1973478"/>
                </a:cubicBezTo>
                <a:cubicBezTo>
                  <a:pt x="1561074" y="1972501"/>
                  <a:pt x="1561107" y="1971297"/>
                  <a:pt x="1561107" y="1969864"/>
                </a:cubicBezTo>
                <a:cubicBezTo>
                  <a:pt x="1561107" y="1968367"/>
                  <a:pt x="1561090" y="1967178"/>
                  <a:pt x="1561057" y="1966299"/>
                </a:cubicBezTo>
                <a:cubicBezTo>
                  <a:pt x="1561025" y="1965420"/>
                  <a:pt x="1560960" y="1964753"/>
                  <a:pt x="1560863" y="1964297"/>
                </a:cubicBezTo>
                <a:cubicBezTo>
                  <a:pt x="1560764" y="1963841"/>
                  <a:pt x="1560650" y="1963467"/>
                  <a:pt x="1560521" y="1963174"/>
                </a:cubicBezTo>
                <a:cubicBezTo>
                  <a:pt x="1560390" y="1962881"/>
                  <a:pt x="1560130" y="1962572"/>
                  <a:pt x="1559739" y="1962246"/>
                </a:cubicBezTo>
                <a:cubicBezTo>
                  <a:pt x="1559349" y="1961921"/>
                  <a:pt x="1558681" y="1961595"/>
                  <a:pt x="1557737" y="1961269"/>
                </a:cubicBezTo>
                <a:cubicBezTo>
                  <a:pt x="1556793" y="1960944"/>
                  <a:pt x="1555735" y="1960651"/>
                  <a:pt x="1554563" y="1960390"/>
                </a:cubicBezTo>
                <a:cubicBezTo>
                  <a:pt x="1553390" y="1960130"/>
                  <a:pt x="1552268" y="1959951"/>
                  <a:pt x="1551193" y="1959853"/>
                </a:cubicBezTo>
                <a:cubicBezTo>
                  <a:pt x="1550119" y="1959756"/>
                  <a:pt x="1549159" y="1959707"/>
                  <a:pt x="1548312" y="1959707"/>
                </a:cubicBezTo>
                <a:close/>
                <a:moveTo>
                  <a:pt x="1312680" y="1959707"/>
                </a:moveTo>
                <a:cubicBezTo>
                  <a:pt x="1309294" y="1959707"/>
                  <a:pt x="1305941" y="1960016"/>
                  <a:pt x="1302620" y="1960635"/>
                </a:cubicBezTo>
                <a:cubicBezTo>
                  <a:pt x="1299299" y="1961253"/>
                  <a:pt x="1296239" y="1962035"/>
                  <a:pt x="1293439" y="1962979"/>
                </a:cubicBezTo>
                <a:cubicBezTo>
                  <a:pt x="1290640" y="1963923"/>
                  <a:pt x="1288165" y="1964965"/>
                  <a:pt x="1286016" y="1966104"/>
                </a:cubicBezTo>
                <a:cubicBezTo>
                  <a:pt x="1283868" y="1967244"/>
                  <a:pt x="1282354" y="1968237"/>
                  <a:pt x="1281475" y="1969083"/>
                </a:cubicBezTo>
                <a:cubicBezTo>
                  <a:pt x="1280596" y="1969929"/>
                  <a:pt x="1280043" y="1970825"/>
                  <a:pt x="1279814" y="1971769"/>
                </a:cubicBezTo>
                <a:cubicBezTo>
                  <a:pt x="1279586" y="1972713"/>
                  <a:pt x="1279473" y="1973999"/>
                  <a:pt x="1279473" y="1975627"/>
                </a:cubicBezTo>
                <a:cubicBezTo>
                  <a:pt x="1279473" y="1976604"/>
                  <a:pt x="1279538" y="1977499"/>
                  <a:pt x="1279668" y="1978313"/>
                </a:cubicBezTo>
                <a:cubicBezTo>
                  <a:pt x="1279799" y="1979127"/>
                  <a:pt x="1280010" y="1979794"/>
                  <a:pt x="1280303" y="1980315"/>
                </a:cubicBezTo>
                <a:cubicBezTo>
                  <a:pt x="1280596" y="1980836"/>
                  <a:pt x="1280937" y="1981226"/>
                  <a:pt x="1281329" y="1981487"/>
                </a:cubicBezTo>
                <a:cubicBezTo>
                  <a:pt x="1281719" y="1981747"/>
                  <a:pt x="1282175" y="1981878"/>
                  <a:pt x="1282696" y="1981878"/>
                </a:cubicBezTo>
                <a:cubicBezTo>
                  <a:pt x="1283477" y="1981878"/>
                  <a:pt x="1284666" y="1981405"/>
                  <a:pt x="1286261" y="1980462"/>
                </a:cubicBezTo>
                <a:cubicBezTo>
                  <a:pt x="1287856" y="1979517"/>
                  <a:pt x="1289841" y="1978475"/>
                  <a:pt x="1292218" y="1977336"/>
                </a:cubicBezTo>
                <a:cubicBezTo>
                  <a:pt x="1294595" y="1976196"/>
                  <a:pt x="1297362" y="1975155"/>
                  <a:pt x="1300520" y="1974211"/>
                </a:cubicBezTo>
                <a:cubicBezTo>
                  <a:pt x="1303678" y="1973267"/>
                  <a:pt x="1307243" y="1972794"/>
                  <a:pt x="1311215" y="1972794"/>
                </a:cubicBezTo>
                <a:cubicBezTo>
                  <a:pt x="1314926" y="1972794"/>
                  <a:pt x="1318052" y="1973234"/>
                  <a:pt x="1320591" y="1974113"/>
                </a:cubicBezTo>
                <a:cubicBezTo>
                  <a:pt x="1323130" y="1974992"/>
                  <a:pt x="1325197" y="1976294"/>
                  <a:pt x="1326793" y="1978020"/>
                </a:cubicBezTo>
                <a:cubicBezTo>
                  <a:pt x="1328388" y="1979745"/>
                  <a:pt x="1329544" y="1981910"/>
                  <a:pt x="1330260" y="1984515"/>
                </a:cubicBezTo>
                <a:cubicBezTo>
                  <a:pt x="1330976" y="1987119"/>
                  <a:pt x="1331334" y="1990114"/>
                  <a:pt x="1331334" y="1993500"/>
                </a:cubicBezTo>
                <a:lnTo>
                  <a:pt x="1331334" y="2000337"/>
                </a:lnTo>
                <a:lnTo>
                  <a:pt x="1319224" y="2000337"/>
                </a:lnTo>
                <a:cubicBezTo>
                  <a:pt x="1312387" y="2000337"/>
                  <a:pt x="1306234" y="2000939"/>
                  <a:pt x="1300764" y="2002144"/>
                </a:cubicBezTo>
                <a:cubicBezTo>
                  <a:pt x="1295295" y="2003348"/>
                  <a:pt x="1290672" y="2005155"/>
                  <a:pt x="1286895" y="2007564"/>
                </a:cubicBezTo>
                <a:cubicBezTo>
                  <a:pt x="1283119" y="2009973"/>
                  <a:pt x="1280221" y="2013001"/>
                  <a:pt x="1278203" y="2016648"/>
                </a:cubicBezTo>
                <a:cubicBezTo>
                  <a:pt x="1276184" y="2020294"/>
                  <a:pt x="1275175" y="2024591"/>
                  <a:pt x="1275175" y="2029540"/>
                </a:cubicBezTo>
                <a:cubicBezTo>
                  <a:pt x="1275175" y="2033772"/>
                  <a:pt x="1275908" y="2037549"/>
                  <a:pt x="1277372" y="2040869"/>
                </a:cubicBezTo>
                <a:cubicBezTo>
                  <a:pt x="1278838" y="2044190"/>
                  <a:pt x="1280888" y="2046990"/>
                  <a:pt x="1283526" y="2049269"/>
                </a:cubicBezTo>
                <a:cubicBezTo>
                  <a:pt x="1286163" y="2051548"/>
                  <a:pt x="1289353" y="2053289"/>
                  <a:pt x="1293097" y="2054494"/>
                </a:cubicBezTo>
                <a:cubicBezTo>
                  <a:pt x="1296841" y="2055699"/>
                  <a:pt x="1301024" y="2056301"/>
                  <a:pt x="1305648" y="2056301"/>
                </a:cubicBezTo>
                <a:cubicBezTo>
                  <a:pt x="1310921" y="2056301"/>
                  <a:pt x="1315919" y="2055161"/>
                  <a:pt x="1320640" y="2052882"/>
                </a:cubicBezTo>
                <a:cubicBezTo>
                  <a:pt x="1325360" y="2050604"/>
                  <a:pt x="1329641" y="2047413"/>
                  <a:pt x="1333483" y="2043311"/>
                </a:cubicBezTo>
                <a:lnTo>
                  <a:pt x="1333483" y="2052101"/>
                </a:lnTo>
                <a:cubicBezTo>
                  <a:pt x="1333483" y="2052882"/>
                  <a:pt x="1333711" y="2053469"/>
                  <a:pt x="1334167" y="2053859"/>
                </a:cubicBezTo>
                <a:cubicBezTo>
                  <a:pt x="1334623" y="2054250"/>
                  <a:pt x="1335355" y="2054543"/>
                  <a:pt x="1336365" y="2054738"/>
                </a:cubicBezTo>
                <a:cubicBezTo>
                  <a:pt x="1337373" y="2054934"/>
                  <a:pt x="1338725" y="2055031"/>
                  <a:pt x="1340417" y="2055031"/>
                </a:cubicBezTo>
                <a:cubicBezTo>
                  <a:pt x="1342176" y="2055031"/>
                  <a:pt x="1343511" y="2054934"/>
                  <a:pt x="1344422" y="2054738"/>
                </a:cubicBezTo>
                <a:cubicBezTo>
                  <a:pt x="1345333" y="2054543"/>
                  <a:pt x="1346050" y="2054250"/>
                  <a:pt x="1346571" y="2053859"/>
                </a:cubicBezTo>
                <a:cubicBezTo>
                  <a:pt x="1347091" y="2053469"/>
                  <a:pt x="1347352" y="2052882"/>
                  <a:pt x="1347352" y="2052101"/>
                </a:cubicBezTo>
                <a:lnTo>
                  <a:pt x="1347352" y="1992817"/>
                </a:lnTo>
                <a:cubicBezTo>
                  <a:pt x="1347352" y="1987347"/>
                  <a:pt x="1346734" y="1982561"/>
                  <a:pt x="1345496" y="1978459"/>
                </a:cubicBezTo>
                <a:cubicBezTo>
                  <a:pt x="1344260" y="1974357"/>
                  <a:pt x="1342273" y="1970923"/>
                  <a:pt x="1339539" y="1968155"/>
                </a:cubicBezTo>
                <a:cubicBezTo>
                  <a:pt x="1336804" y="1965388"/>
                  <a:pt x="1333223" y="1963288"/>
                  <a:pt x="1328795" y="1961855"/>
                </a:cubicBezTo>
                <a:cubicBezTo>
                  <a:pt x="1324368" y="1960423"/>
                  <a:pt x="1318996" y="1959707"/>
                  <a:pt x="1312680" y="1959707"/>
                </a:cubicBezTo>
                <a:close/>
                <a:moveTo>
                  <a:pt x="1845400" y="1937536"/>
                </a:moveTo>
                <a:cubicBezTo>
                  <a:pt x="1843838" y="1937536"/>
                  <a:pt x="1842536" y="1937601"/>
                  <a:pt x="1841494" y="1937732"/>
                </a:cubicBezTo>
                <a:cubicBezTo>
                  <a:pt x="1840452" y="1937862"/>
                  <a:pt x="1839622" y="1938073"/>
                  <a:pt x="1839003" y="1938366"/>
                </a:cubicBezTo>
                <a:cubicBezTo>
                  <a:pt x="1838385" y="1938659"/>
                  <a:pt x="1837961" y="1939001"/>
                  <a:pt x="1837734" y="1939392"/>
                </a:cubicBezTo>
                <a:cubicBezTo>
                  <a:pt x="1837506" y="1939782"/>
                  <a:pt x="1837392" y="1940206"/>
                  <a:pt x="1837392" y="1940661"/>
                </a:cubicBezTo>
                <a:lnTo>
                  <a:pt x="1837392" y="1961562"/>
                </a:lnTo>
                <a:lnTo>
                  <a:pt x="1825184" y="1961562"/>
                </a:lnTo>
                <a:cubicBezTo>
                  <a:pt x="1824662" y="1961562"/>
                  <a:pt x="1824190" y="1961676"/>
                  <a:pt x="1823767" y="1961905"/>
                </a:cubicBezTo>
                <a:cubicBezTo>
                  <a:pt x="1823345" y="1962132"/>
                  <a:pt x="1823002" y="1962523"/>
                  <a:pt x="1822742" y="1963077"/>
                </a:cubicBezTo>
                <a:cubicBezTo>
                  <a:pt x="1822481" y="1963630"/>
                  <a:pt x="1822270" y="1964330"/>
                  <a:pt x="1822107" y="1965176"/>
                </a:cubicBezTo>
                <a:cubicBezTo>
                  <a:pt x="1821944" y="1966023"/>
                  <a:pt x="1821863" y="1967065"/>
                  <a:pt x="1821863" y="1968302"/>
                </a:cubicBezTo>
                <a:cubicBezTo>
                  <a:pt x="1821863" y="1970646"/>
                  <a:pt x="1822156" y="1972339"/>
                  <a:pt x="1822742" y="1973380"/>
                </a:cubicBezTo>
                <a:cubicBezTo>
                  <a:pt x="1823328" y="1974422"/>
                  <a:pt x="1824109" y="1974943"/>
                  <a:pt x="1825086" y="1974943"/>
                </a:cubicBezTo>
                <a:lnTo>
                  <a:pt x="1837392" y="1974943"/>
                </a:lnTo>
                <a:lnTo>
                  <a:pt x="1837392" y="2026317"/>
                </a:lnTo>
                <a:cubicBezTo>
                  <a:pt x="1837392" y="2031395"/>
                  <a:pt x="1837865" y="2035807"/>
                  <a:pt x="1838808" y="2039551"/>
                </a:cubicBezTo>
                <a:cubicBezTo>
                  <a:pt x="1839752" y="2043295"/>
                  <a:pt x="1841266" y="2046388"/>
                  <a:pt x="1843350" y="2048829"/>
                </a:cubicBezTo>
                <a:cubicBezTo>
                  <a:pt x="1845434" y="2051271"/>
                  <a:pt x="1848103" y="2053094"/>
                  <a:pt x="1851358" y="2054299"/>
                </a:cubicBezTo>
                <a:cubicBezTo>
                  <a:pt x="1854614" y="2055503"/>
                  <a:pt x="1858520" y="2056106"/>
                  <a:pt x="1863079" y="2056106"/>
                </a:cubicBezTo>
                <a:cubicBezTo>
                  <a:pt x="1864576" y="2056106"/>
                  <a:pt x="1866074" y="2056008"/>
                  <a:pt x="1867572" y="2055813"/>
                </a:cubicBezTo>
                <a:cubicBezTo>
                  <a:pt x="1869069" y="2055617"/>
                  <a:pt x="1870485" y="2055373"/>
                  <a:pt x="1871820" y="2055080"/>
                </a:cubicBezTo>
                <a:cubicBezTo>
                  <a:pt x="1873155" y="2054787"/>
                  <a:pt x="1874343" y="2054413"/>
                  <a:pt x="1875385" y="2053957"/>
                </a:cubicBezTo>
                <a:cubicBezTo>
                  <a:pt x="1876426" y="2053501"/>
                  <a:pt x="1877208" y="2053013"/>
                  <a:pt x="1877729" y="2052492"/>
                </a:cubicBezTo>
                <a:cubicBezTo>
                  <a:pt x="1878250" y="2051971"/>
                  <a:pt x="1878641" y="2051157"/>
                  <a:pt x="1878901" y="2050050"/>
                </a:cubicBezTo>
                <a:cubicBezTo>
                  <a:pt x="1879162" y="2048943"/>
                  <a:pt x="1879292" y="2047446"/>
                  <a:pt x="1879292" y="2045557"/>
                </a:cubicBezTo>
                <a:cubicBezTo>
                  <a:pt x="1879292" y="2044385"/>
                  <a:pt x="1879227" y="2043409"/>
                  <a:pt x="1879096" y="2042627"/>
                </a:cubicBezTo>
                <a:cubicBezTo>
                  <a:pt x="1878966" y="2041846"/>
                  <a:pt x="1878819" y="2041228"/>
                  <a:pt x="1878657" y="2040772"/>
                </a:cubicBezTo>
                <a:cubicBezTo>
                  <a:pt x="1878494" y="2040316"/>
                  <a:pt x="1878266" y="2040007"/>
                  <a:pt x="1877973" y="2039844"/>
                </a:cubicBezTo>
                <a:cubicBezTo>
                  <a:pt x="1877680" y="2039681"/>
                  <a:pt x="1877371" y="2039600"/>
                  <a:pt x="1877046" y="2039600"/>
                </a:cubicBezTo>
                <a:cubicBezTo>
                  <a:pt x="1876525" y="2039600"/>
                  <a:pt x="1875938" y="2039746"/>
                  <a:pt x="1875288" y="2040039"/>
                </a:cubicBezTo>
                <a:cubicBezTo>
                  <a:pt x="1874636" y="2040332"/>
                  <a:pt x="1873855" y="2040642"/>
                  <a:pt x="1872943" y="2040967"/>
                </a:cubicBezTo>
                <a:cubicBezTo>
                  <a:pt x="1872032" y="2041293"/>
                  <a:pt x="1870990" y="2041602"/>
                  <a:pt x="1869818" y="2041895"/>
                </a:cubicBezTo>
                <a:cubicBezTo>
                  <a:pt x="1868646" y="2042188"/>
                  <a:pt x="1867311" y="2042334"/>
                  <a:pt x="1865814" y="2042334"/>
                </a:cubicBezTo>
                <a:cubicBezTo>
                  <a:pt x="1861191" y="2042334"/>
                  <a:pt x="1857983" y="2040788"/>
                  <a:pt x="1856193" y="2037695"/>
                </a:cubicBezTo>
                <a:cubicBezTo>
                  <a:pt x="1854403" y="2034602"/>
                  <a:pt x="1853507" y="2030028"/>
                  <a:pt x="1853507" y="2023973"/>
                </a:cubicBezTo>
                <a:lnTo>
                  <a:pt x="1853507" y="1974943"/>
                </a:lnTo>
                <a:lnTo>
                  <a:pt x="1876068" y="1974943"/>
                </a:lnTo>
                <a:cubicBezTo>
                  <a:pt x="1877046" y="1974943"/>
                  <a:pt x="1877827" y="1974422"/>
                  <a:pt x="1878413" y="1973380"/>
                </a:cubicBezTo>
                <a:cubicBezTo>
                  <a:pt x="1878999" y="1972339"/>
                  <a:pt x="1879292" y="1970646"/>
                  <a:pt x="1879292" y="1968302"/>
                </a:cubicBezTo>
                <a:cubicBezTo>
                  <a:pt x="1879292" y="1967065"/>
                  <a:pt x="1879227" y="1966023"/>
                  <a:pt x="1879096" y="1965176"/>
                </a:cubicBezTo>
                <a:cubicBezTo>
                  <a:pt x="1878966" y="1964330"/>
                  <a:pt x="1878755" y="1963630"/>
                  <a:pt x="1878462" y="1963077"/>
                </a:cubicBezTo>
                <a:cubicBezTo>
                  <a:pt x="1878168" y="1962523"/>
                  <a:pt x="1877827" y="1962132"/>
                  <a:pt x="1877436" y="1961905"/>
                </a:cubicBezTo>
                <a:cubicBezTo>
                  <a:pt x="1877046" y="1961676"/>
                  <a:pt x="1876590" y="1961562"/>
                  <a:pt x="1876068" y="1961562"/>
                </a:cubicBezTo>
                <a:lnTo>
                  <a:pt x="1853507" y="1961562"/>
                </a:lnTo>
                <a:lnTo>
                  <a:pt x="1853507" y="1940661"/>
                </a:lnTo>
                <a:cubicBezTo>
                  <a:pt x="1853507" y="1940206"/>
                  <a:pt x="1853378" y="1939782"/>
                  <a:pt x="1853117" y="1939392"/>
                </a:cubicBezTo>
                <a:cubicBezTo>
                  <a:pt x="1852856" y="1939001"/>
                  <a:pt x="1852433" y="1938659"/>
                  <a:pt x="1851847" y="1938366"/>
                </a:cubicBezTo>
                <a:cubicBezTo>
                  <a:pt x="1851260" y="1938073"/>
                  <a:pt x="1850447" y="1937862"/>
                  <a:pt x="1849405" y="1937732"/>
                </a:cubicBezTo>
                <a:cubicBezTo>
                  <a:pt x="1848364" y="1937601"/>
                  <a:pt x="1847029" y="1937536"/>
                  <a:pt x="1845400" y="1937536"/>
                </a:cubicBezTo>
                <a:close/>
                <a:moveTo>
                  <a:pt x="1454876" y="1937536"/>
                </a:moveTo>
                <a:cubicBezTo>
                  <a:pt x="1453313" y="1937536"/>
                  <a:pt x="1452011" y="1937601"/>
                  <a:pt x="1450969" y="1937732"/>
                </a:cubicBezTo>
                <a:cubicBezTo>
                  <a:pt x="1449927" y="1937862"/>
                  <a:pt x="1449097" y="1938073"/>
                  <a:pt x="1448478" y="1938366"/>
                </a:cubicBezTo>
                <a:cubicBezTo>
                  <a:pt x="1447860" y="1938659"/>
                  <a:pt x="1447437" y="1939001"/>
                  <a:pt x="1447210" y="1939392"/>
                </a:cubicBezTo>
                <a:cubicBezTo>
                  <a:pt x="1446981" y="1939782"/>
                  <a:pt x="1446867" y="1940206"/>
                  <a:pt x="1446867" y="1940661"/>
                </a:cubicBezTo>
                <a:lnTo>
                  <a:pt x="1446867" y="1961562"/>
                </a:lnTo>
                <a:lnTo>
                  <a:pt x="1434658" y="1961562"/>
                </a:lnTo>
                <a:cubicBezTo>
                  <a:pt x="1434138" y="1961562"/>
                  <a:pt x="1433665" y="1961676"/>
                  <a:pt x="1433243" y="1961905"/>
                </a:cubicBezTo>
                <a:cubicBezTo>
                  <a:pt x="1432819" y="1962132"/>
                  <a:pt x="1432477" y="1962523"/>
                  <a:pt x="1432217" y="1963077"/>
                </a:cubicBezTo>
                <a:cubicBezTo>
                  <a:pt x="1431957" y="1963630"/>
                  <a:pt x="1431745" y="1964330"/>
                  <a:pt x="1431582" y="1965176"/>
                </a:cubicBezTo>
                <a:cubicBezTo>
                  <a:pt x="1431419" y="1966023"/>
                  <a:pt x="1431337" y="1967065"/>
                  <a:pt x="1431337" y="1968302"/>
                </a:cubicBezTo>
                <a:cubicBezTo>
                  <a:pt x="1431337" y="1970646"/>
                  <a:pt x="1431630" y="1972339"/>
                  <a:pt x="1432217" y="1973380"/>
                </a:cubicBezTo>
                <a:cubicBezTo>
                  <a:pt x="1432803" y="1974422"/>
                  <a:pt x="1433584" y="1974943"/>
                  <a:pt x="1434560" y="1974943"/>
                </a:cubicBezTo>
                <a:lnTo>
                  <a:pt x="1446867" y="1974943"/>
                </a:lnTo>
                <a:lnTo>
                  <a:pt x="1446867" y="2026317"/>
                </a:lnTo>
                <a:cubicBezTo>
                  <a:pt x="1446867" y="2031395"/>
                  <a:pt x="1447339" y="2035807"/>
                  <a:pt x="1448283" y="2039551"/>
                </a:cubicBezTo>
                <a:cubicBezTo>
                  <a:pt x="1449227" y="2043295"/>
                  <a:pt x="1450741" y="2046388"/>
                  <a:pt x="1452825" y="2048829"/>
                </a:cubicBezTo>
                <a:cubicBezTo>
                  <a:pt x="1454909" y="2051271"/>
                  <a:pt x="1457578" y="2053094"/>
                  <a:pt x="1460834" y="2054299"/>
                </a:cubicBezTo>
                <a:cubicBezTo>
                  <a:pt x="1464089" y="2055503"/>
                  <a:pt x="1467996" y="2056106"/>
                  <a:pt x="1472554" y="2056106"/>
                </a:cubicBezTo>
                <a:cubicBezTo>
                  <a:pt x="1474052" y="2056106"/>
                  <a:pt x="1475549" y="2056008"/>
                  <a:pt x="1477047" y="2055813"/>
                </a:cubicBezTo>
                <a:cubicBezTo>
                  <a:pt x="1478544" y="2055617"/>
                  <a:pt x="1479960" y="2055373"/>
                  <a:pt x="1481295" y="2055080"/>
                </a:cubicBezTo>
                <a:cubicBezTo>
                  <a:pt x="1482630" y="2054787"/>
                  <a:pt x="1483818" y="2054413"/>
                  <a:pt x="1484860" y="2053957"/>
                </a:cubicBezTo>
                <a:cubicBezTo>
                  <a:pt x="1485902" y="2053501"/>
                  <a:pt x="1486683" y="2053013"/>
                  <a:pt x="1487204" y="2052492"/>
                </a:cubicBezTo>
                <a:cubicBezTo>
                  <a:pt x="1487725" y="2051971"/>
                  <a:pt x="1488116" y="2051157"/>
                  <a:pt x="1488376" y="2050050"/>
                </a:cubicBezTo>
                <a:cubicBezTo>
                  <a:pt x="1488637" y="2048943"/>
                  <a:pt x="1488766" y="2047446"/>
                  <a:pt x="1488766" y="2045557"/>
                </a:cubicBezTo>
                <a:cubicBezTo>
                  <a:pt x="1488766" y="2044385"/>
                  <a:pt x="1488702" y="2043409"/>
                  <a:pt x="1488572" y="2042627"/>
                </a:cubicBezTo>
                <a:cubicBezTo>
                  <a:pt x="1488441" y="2041846"/>
                  <a:pt x="1488295" y="2041228"/>
                  <a:pt x="1488132" y="2040772"/>
                </a:cubicBezTo>
                <a:cubicBezTo>
                  <a:pt x="1487969" y="2040316"/>
                  <a:pt x="1487741" y="2040007"/>
                  <a:pt x="1487448" y="2039844"/>
                </a:cubicBezTo>
                <a:cubicBezTo>
                  <a:pt x="1487155" y="2039681"/>
                  <a:pt x="1486846" y="2039600"/>
                  <a:pt x="1486521" y="2039600"/>
                </a:cubicBezTo>
                <a:cubicBezTo>
                  <a:pt x="1486000" y="2039600"/>
                  <a:pt x="1485413" y="2039746"/>
                  <a:pt x="1484762" y="2040039"/>
                </a:cubicBezTo>
                <a:cubicBezTo>
                  <a:pt x="1484111" y="2040332"/>
                  <a:pt x="1483330" y="2040642"/>
                  <a:pt x="1482418" y="2040967"/>
                </a:cubicBezTo>
                <a:cubicBezTo>
                  <a:pt x="1481506" y="2041293"/>
                  <a:pt x="1480465" y="2041602"/>
                  <a:pt x="1479293" y="2041895"/>
                </a:cubicBezTo>
                <a:cubicBezTo>
                  <a:pt x="1478121" y="2042188"/>
                  <a:pt x="1476786" y="2042334"/>
                  <a:pt x="1475289" y="2042334"/>
                </a:cubicBezTo>
                <a:cubicBezTo>
                  <a:pt x="1470666" y="2042334"/>
                  <a:pt x="1467459" y="2040788"/>
                  <a:pt x="1465669" y="2037695"/>
                </a:cubicBezTo>
                <a:cubicBezTo>
                  <a:pt x="1463877" y="2034602"/>
                  <a:pt x="1462983" y="2030028"/>
                  <a:pt x="1462983" y="2023973"/>
                </a:cubicBezTo>
                <a:lnTo>
                  <a:pt x="1462983" y="1974943"/>
                </a:lnTo>
                <a:lnTo>
                  <a:pt x="1485543" y="1974943"/>
                </a:lnTo>
                <a:cubicBezTo>
                  <a:pt x="1486521" y="1974943"/>
                  <a:pt x="1487301" y="1974422"/>
                  <a:pt x="1487888" y="1973380"/>
                </a:cubicBezTo>
                <a:cubicBezTo>
                  <a:pt x="1488473" y="1972339"/>
                  <a:pt x="1488766" y="1970646"/>
                  <a:pt x="1488766" y="1968302"/>
                </a:cubicBezTo>
                <a:cubicBezTo>
                  <a:pt x="1488766" y="1967065"/>
                  <a:pt x="1488702" y="1966023"/>
                  <a:pt x="1488572" y="1965176"/>
                </a:cubicBezTo>
                <a:cubicBezTo>
                  <a:pt x="1488441" y="1964330"/>
                  <a:pt x="1488230" y="1963630"/>
                  <a:pt x="1487937" y="1963077"/>
                </a:cubicBezTo>
                <a:cubicBezTo>
                  <a:pt x="1487644" y="1962523"/>
                  <a:pt x="1487301" y="1962132"/>
                  <a:pt x="1486911" y="1961905"/>
                </a:cubicBezTo>
                <a:cubicBezTo>
                  <a:pt x="1486521" y="1961676"/>
                  <a:pt x="1486065" y="1961562"/>
                  <a:pt x="1485543" y="1961562"/>
                </a:cubicBezTo>
                <a:lnTo>
                  <a:pt x="1462983" y="1961562"/>
                </a:lnTo>
                <a:lnTo>
                  <a:pt x="1462983" y="1940661"/>
                </a:lnTo>
                <a:cubicBezTo>
                  <a:pt x="1462983" y="1940206"/>
                  <a:pt x="1462852" y="1939782"/>
                  <a:pt x="1462592" y="1939392"/>
                </a:cubicBezTo>
                <a:cubicBezTo>
                  <a:pt x="1462331" y="1939001"/>
                  <a:pt x="1461908" y="1938659"/>
                  <a:pt x="1461322" y="1938366"/>
                </a:cubicBezTo>
                <a:cubicBezTo>
                  <a:pt x="1460736" y="1938073"/>
                  <a:pt x="1459922" y="1937862"/>
                  <a:pt x="1458880" y="1937732"/>
                </a:cubicBezTo>
                <a:cubicBezTo>
                  <a:pt x="1457838" y="1937601"/>
                  <a:pt x="1456503" y="1937536"/>
                  <a:pt x="1454876" y="1937536"/>
                </a:cubicBezTo>
                <a:close/>
                <a:moveTo>
                  <a:pt x="1388201" y="1937536"/>
                </a:moveTo>
                <a:cubicBezTo>
                  <a:pt x="1386638" y="1937536"/>
                  <a:pt x="1385336" y="1937601"/>
                  <a:pt x="1384294" y="1937732"/>
                </a:cubicBezTo>
                <a:cubicBezTo>
                  <a:pt x="1383252" y="1937862"/>
                  <a:pt x="1382423" y="1938073"/>
                  <a:pt x="1381804" y="1938366"/>
                </a:cubicBezTo>
                <a:cubicBezTo>
                  <a:pt x="1381185" y="1938659"/>
                  <a:pt x="1380762" y="1939001"/>
                  <a:pt x="1380534" y="1939392"/>
                </a:cubicBezTo>
                <a:cubicBezTo>
                  <a:pt x="1380306" y="1939782"/>
                  <a:pt x="1380192" y="1940206"/>
                  <a:pt x="1380192" y="1940661"/>
                </a:cubicBezTo>
                <a:lnTo>
                  <a:pt x="1380192" y="1961562"/>
                </a:lnTo>
                <a:lnTo>
                  <a:pt x="1367983" y="1961562"/>
                </a:lnTo>
                <a:cubicBezTo>
                  <a:pt x="1367462" y="1961562"/>
                  <a:pt x="1366990" y="1961676"/>
                  <a:pt x="1366567" y="1961905"/>
                </a:cubicBezTo>
                <a:cubicBezTo>
                  <a:pt x="1366145" y="1962132"/>
                  <a:pt x="1365802" y="1962523"/>
                  <a:pt x="1365541" y="1963077"/>
                </a:cubicBezTo>
                <a:cubicBezTo>
                  <a:pt x="1365281" y="1963630"/>
                  <a:pt x="1365070" y="1964330"/>
                  <a:pt x="1364907" y="1965176"/>
                </a:cubicBezTo>
                <a:cubicBezTo>
                  <a:pt x="1364744" y="1966023"/>
                  <a:pt x="1364663" y="1967065"/>
                  <a:pt x="1364663" y="1968302"/>
                </a:cubicBezTo>
                <a:cubicBezTo>
                  <a:pt x="1364663" y="1970646"/>
                  <a:pt x="1364956" y="1972339"/>
                  <a:pt x="1365541" y="1973380"/>
                </a:cubicBezTo>
                <a:cubicBezTo>
                  <a:pt x="1366128" y="1974422"/>
                  <a:pt x="1366909" y="1974943"/>
                  <a:pt x="1367886" y="1974943"/>
                </a:cubicBezTo>
                <a:lnTo>
                  <a:pt x="1380192" y="1974943"/>
                </a:lnTo>
                <a:lnTo>
                  <a:pt x="1380192" y="2026317"/>
                </a:lnTo>
                <a:cubicBezTo>
                  <a:pt x="1380192" y="2031395"/>
                  <a:pt x="1380665" y="2035807"/>
                  <a:pt x="1381609" y="2039551"/>
                </a:cubicBezTo>
                <a:cubicBezTo>
                  <a:pt x="1382552" y="2043295"/>
                  <a:pt x="1384066" y="2046388"/>
                  <a:pt x="1386150" y="2048829"/>
                </a:cubicBezTo>
                <a:cubicBezTo>
                  <a:pt x="1388234" y="2051271"/>
                  <a:pt x="1390903" y="2053094"/>
                  <a:pt x="1394159" y="2054299"/>
                </a:cubicBezTo>
                <a:cubicBezTo>
                  <a:pt x="1397414" y="2055503"/>
                  <a:pt x="1401320" y="2056106"/>
                  <a:pt x="1405879" y="2056106"/>
                </a:cubicBezTo>
                <a:cubicBezTo>
                  <a:pt x="1407377" y="2056106"/>
                  <a:pt x="1408874" y="2056008"/>
                  <a:pt x="1410372" y="2055813"/>
                </a:cubicBezTo>
                <a:cubicBezTo>
                  <a:pt x="1411869" y="2055617"/>
                  <a:pt x="1413285" y="2055373"/>
                  <a:pt x="1414620" y="2055080"/>
                </a:cubicBezTo>
                <a:cubicBezTo>
                  <a:pt x="1415955" y="2054787"/>
                  <a:pt x="1417144" y="2054413"/>
                  <a:pt x="1418185" y="2053957"/>
                </a:cubicBezTo>
                <a:cubicBezTo>
                  <a:pt x="1419227" y="2053501"/>
                  <a:pt x="1420008" y="2053013"/>
                  <a:pt x="1420529" y="2052492"/>
                </a:cubicBezTo>
                <a:cubicBezTo>
                  <a:pt x="1421050" y="2051971"/>
                  <a:pt x="1421441" y="2051157"/>
                  <a:pt x="1421701" y="2050050"/>
                </a:cubicBezTo>
                <a:cubicBezTo>
                  <a:pt x="1421962" y="2048943"/>
                  <a:pt x="1422092" y="2047446"/>
                  <a:pt x="1422092" y="2045557"/>
                </a:cubicBezTo>
                <a:cubicBezTo>
                  <a:pt x="1422092" y="2044385"/>
                  <a:pt x="1422027" y="2043409"/>
                  <a:pt x="1421897" y="2042627"/>
                </a:cubicBezTo>
                <a:cubicBezTo>
                  <a:pt x="1421766" y="2041846"/>
                  <a:pt x="1421620" y="2041228"/>
                  <a:pt x="1421457" y="2040772"/>
                </a:cubicBezTo>
                <a:cubicBezTo>
                  <a:pt x="1421295" y="2040316"/>
                  <a:pt x="1421066" y="2040007"/>
                  <a:pt x="1420773" y="2039844"/>
                </a:cubicBezTo>
                <a:cubicBezTo>
                  <a:pt x="1420481" y="2039681"/>
                  <a:pt x="1420171" y="2039600"/>
                  <a:pt x="1419845" y="2039600"/>
                </a:cubicBezTo>
                <a:cubicBezTo>
                  <a:pt x="1419324" y="2039600"/>
                  <a:pt x="1418738" y="2039746"/>
                  <a:pt x="1418087" y="2040039"/>
                </a:cubicBezTo>
                <a:cubicBezTo>
                  <a:pt x="1417436" y="2040332"/>
                  <a:pt x="1416654" y="2040642"/>
                  <a:pt x="1415743" y="2040967"/>
                </a:cubicBezTo>
                <a:cubicBezTo>
                  <a:pt x="1414832" y="2041293"/>
                  <a:pt x="1413790" y="2041602"/>
                  <a:pt x="1412618" y="2041895"/>
                </a:cubicBezTo>
                <a:cubicBezTo>
                  <a:pt x="1411446" y="2042188"/>
                  <a:pt x="1410111" y="2042334"/>
                  <a:pt x="1408613" y="2042334"/>
                </a:cubicBezTo>
                <a:cubicBezTo>
                  <a:pt x="1403991" y="2042334"/>
                  <a:pt x="1400783" y="2040788"/>
                  <a:pt x="1398994" y="2037695"/>
                </a:cubicBezTo>
                <a:cubicBezTo>
                  <a:pt x="1397202" y="2034602"/>
                  <a:pt x="1396308" y="2030028"/>
                  <a:pt x="1396308" y="2023973"/>
                </a:cubicBezTo>
                <a:lnTo>
                  <a:pt x="1396308" y="1974943"/>
                </a:lnTo>
                <a:lnTo>
                  <a:pt x="1418868" y="1974943"/>
                </a:lnTo>
                <a:cubicBezTo>
                  <a:pt x="1419845" y="1974943"/>
                  <a:pt x="1420627" y="1974422"/>
                  <a:pt x="1421213" y="1973380"/>
                </a:cubicBezTo>
                <a:cubicBezTo>
                  <a:pt x="1421799" y="1972339"/>
                  <a:pt x="1422092" y="1970646"/>
                  <a:pt x="1422092" y="1968302"/>
                </a:cubicBezTo>
                <a:cubicBezTo>
                  <a:pt x="1422092" y="1967065"/>
                  <a:pt x="1422027" y="1966023"/>
                  <a:pt x="1421897" y="1965176"/>
                </a:cubicBezTo>
                <a:cubicBezTo>
                  <a:pt x="1421766" y="1964330"/>
                  <a:pt x="1421554" y="1963630"/>
                  <a:pt x="1421261" y="1963077"/>
                </a:cubicBezTo>
                <a:cubicBezTo>
                  <a:pt x="1420969" y="1962523"/>
                  <a:pt x="1420627" y="1962132"/>
                  <a:pt x="1420236" y="1961905"/>
                </a:cubicBezTo>
                <a:cubicBezTo>
                  <a:pt x="1419845" y="1961676"/>
                  <a:pt x="1419389" y="1961562"/>
                  <a:pt x="1418868" y="1961562"/>
                </a:cubicBezTo>
                <a:lnTo>
                  <a:pt x="1396308" y="1961562"/>
                </a:lnTo>
                <a:lnTo>
                  <a:pt x="1396308" y="1940661"/>
                </a:lnTo>
                <a:cubicBezTo>
                  <a:pt x="1396308" y="1940206"/>
                  <a:pt x="1396177" y="1939782"/>
                  <a:pt x="1395917" y="1939392"/>
                </a:cubicBezTo>
                <a:cubicBezTo>
                  <a:pt x="1395656" y="1939001"/>
                  <a:pt x="1395233" y="1938659"/>
                  <a:pt x="1394647" y="1938366"/>
                </a:cubicBezTo>
                <a:cubicBezTo>
                  <a:pt x="1394061" y="1938073"/>
                  <a:pt x="1393247" y="1937862"/>
                  <a:pt x="1392205" y="1937732"/>
                </a:cubicBezTo>
                <a:cubicBezTo>
                  <a:pt x="1391164" y="1937601"/>
                  <a:pt x="1389829" y="1937536"/>
                  <a:pt x="1388201" y="1937536"/>
                </a:cubicBezTo>
                <a:close/>
                <a:moveTo>
                  <a:pt x="1584514" y="1924839"/>
                </a:moveTo>
                <a:cubicBezTo>
                  <a:pt x="1580672" y="1924839"/>
                  <a:pt x="1578036" y="1925523"/>
                  <a:pt x="1576603" y="1926890"/>
                </a:cubicBezTo>
                <a:cubicBezTo>
                  <a:pt x="1575171" y="1928258"/>
                  <a:pt x="1574455" y="1930829"/>
                  <a:pt x="1574455" y="1934606"/>
                </a:cubicBezTo>
                <a:cubicBezTo>
                  <a:pt x="1574455" y="1938318"/>
                  <a:pt x="1575155" y="1940840"/>
                  <a:pt x="1576554" y="1942175"/>
                </a:cubicBezTo>
                <a:cubicBezTo>
                  <a:pt x="1577954" y="1943510"/>
                  <a:pt x="1580543" y="1944177"/>
                  <a:pt x="1584319" y="1944177"/>
                </a:cubicBezTo>
                <a:cubicBezTo>
                  <a:pt x="1588161" y="1944177"/>
                  <a:pt x="1590798" y="1943494"/>
                  <a:pt x="1592231" y="1942126"/>
                </a:cubicBezTo>
                <a:cubicBezTo>
                  <a:pt x="1593663" y="1940759"/>
                  <a:pt x="1594379" y="1938187"/>
                  <a:pt x="1594379" y="1934411"/>
                </a:cubicBezTo>
                <a:cubicBezTo>
                  <a:pt x="1594379" y="1930699"/>
                  <a:pt x="1593679" y="1928176"/>
                  <a:pt x="1592279" y="1926841"/>
                </a:cubicBezTo>
                <a:cubicBezTo>
                  <a:pt x="1590879" y="1925507"/>
                  <a:pt x="1588291" y="1924839"/>
                  <a:pt x="1584514" y="1924839"/>
                </a:cubicBezTo>
                <a:close/>
                <a:moveTo>
                  <a:pt x="1632041" y="1918393"/>
                </a:moveTo>
                <a:cubicBezTo>
                  <a:pt x="1630479" y="1918393"/>
                  <a:pt x="1629177" y="1918458"/>
                  <a:pt x="1628135" y="1918589"/>
                </a:cubicBezTo>
                <a:cubicBezTo>
                  <a:pt x="1627094" y="1918719"/>
                  <a:pt x="1626263" y="1918914"/>
                  <a:pt x="1625645" y="1919175"/>
                </a:cubicBezTo>
                <a:cubicBezTo>
                  <a:pt x="1625025" y="1919435"/>
                  <a:pt x="1624603" y="1919761"/>
                  <a:pt x="1624375" y="1920151"/>
                </a:cubicBezTo>
                <a:cubicBezTo>
                  <a:pt x="1624148" y="1920542"/>
                  <a:pt x="1624033" y="1920997"/>
                  <a:pt x="1624033" y="1921518"/>
                </a:cubicBezTo>
                <a:lnTo>
                  <a:pt x="1624033" y="2052004"/>
                </a:lnTo>
                <a:cubicBezTo>
                  <a:pt x="1624033" y="2052525"/>
                  <a:pt x="1624131" y="2052980"/>
                  <a:pt x="1624325" y="2053371"/>
                </a:cubicBezTo>
                <a:cubicBezTo>
                  <a:pt x="1624521" y="2053762"/>
                  <a:pt x="1624912" y="2054071"/>
                  <a:pt x="1625498" y="2054299"/>
                </a:cubicBezTo>
                <a:cubicBezTo>
                  <a:pt x="1626084" y="2054527"/>
                  <a:pt x="1626832" y="2054706"/>
                  <a:pt x="1627744" y="2054836"/>
                </a:cubicBezTo>
                <a:cubicBezTo>
                  <a:pt x="1628656" y="2054966"/>
                  <a:pt x="1629763" y="2055031"/>
                  <a:pt x="1631065" y="2055031"/>
                </a:cubicBezTo>
                <a:cubicBezTo>
                  <a:pt x="1632432" y="2055031"/>
                  <a:pt x="1633556" y="2054966"/>
                  <a:pt x="1634434" y="2054836"/>
                </a:cubicBezTo>
                <a:cubicBezTo>
                  <a:pt x="1635313" y="2054706"/>
                  <a:pt x="1636046" y="2054527"/>
                  <a:pt x="1636632" y="2054299"/>
                </a:cubicBezTo>
                <a:cubicBezTo>
                  <a:pt x="1637218" y="2054071"/>
                  <a:pt x="1637641" y="2053762"/>
                  <a:pt x="1637902" y="2053371"/>
                </a:cubicBezTo>
                <a:cubicBezTo>
                  <a:pt x="1638162" y="2052980"/>
                  <a:pt x="1638293" y="2052525"/>
                  <a:pt x="1638293" y="2052004"/>
                </a:cubicBezTo>
                <a:lnTo>
                  <a:pt x="1638293" y="2041260"/>
                </a:lnTo>
                <a:cubicBezTo>
                  <a:pt x="1640832" y="2043930"/>
                  <a:pt x="1643241" y="2046208"/>
                  <a:pt x="1645520" y="2048097"/>
                </a:cubicBezTo>
                <a:cubicBezTo>
                  <a:pt x="1647799" y="2049985"/>
                  <a:pt x="1650078" y="2051548"/>
                  <a:pt x="1652356" y="2052785"/>
                </a:cubicBezTo>
                <a:cubicBezTo>
                  <a:pt x="1654636" y="2054022"/>
                  <a:pt x="1656963" y="2054917"/>
                  <a:pt x="1659340" y="2055471"/>
                </a:cubicBezTo>
                <a:cubicBezTo>
                  <a:pt x="1661716" y="2056024"/>
                  <a:pt x="1664305" y="2056301"/>
                  <a:pt x="1667105" y="2056301"/>
                </a:cubicBezTo>
                <a:cubicBezTo>
                  <a:pt x="1673161" y="2056301"/>
                  <a:pt x="1678532" y="2055161"/>
                  <a:pt x="1683220" y="2052882"/>
                </a:cubicBezTo>
                <a:cubicBezTo>
                  <a:pt x="1687908" y="2050604"/>
                  <a:pt x="1691864" y="2047315"/>
                  <a:pt x="1695086" y="2043018"/>
                </a:cubicBezTo>
                <a:cubicBezTo>
                  <a:pt x="1698310" y="2038721"/>
                  <a:pt x="1700751" y="2033528"/>
                  <a:pt x="1702412" y="2027440"/>
                </a:cubicBezTo>
                <a:cubicBezTo>
                  <a:pt x="1704073" y="2021352"/>
                  <a:pt x="1704903" y="2014499"/>
                  <a:pt x="1704903" y="2006881"/>
                </a:cubicBezTo>
                <a:cubicBezTo>
                  <a:pt x="1704903" y="2000500"/>
                  <a:pt x="1704251" y="1994444"/>
                  <a:pt x="1702949" y="1988714"/>
                </a:cubicBezTo>
                <a:cubicBezTo>
                  <a:pt x="1701647" y="1982984"/>
                  <a:pt x="1699579" y="1977987"/>
                  <a:pt x="1696747" y="1973722"/>
                </a:cubicBezTo>
                <a:cubicBezTo>
                  <a:pt x="1693914" y="1969457"/>
                  <a:pt x="1690236" y="1966055"/>
                  <a:pt x="1685710" y="1963516"/>
                </a:cubicBezTo>
                <a:cubicBezTo>
                  <a:pt x="1681185" y="1960976"/>
                  <a:pt x="1675732" y="1959707"/>
                  <a:pt x="1669351" y="1959707"/>
                </a:cubicBezTo>
                <a:cubicBezTo>
                  <a:pt x="1666747" y="1959707"/>
                  <a:pt x="1664273" y="1959967"/>
                  <a:pt x="1661928" y="1960488"/>
                </a:cubicBezTo>
                <a:cubicBezTo>
                  <a:pt x="1659584" y="1961009"/>
                  <a:pt x="1657240" y="1961839"/>
                  <a:pt x="1654896" y="1962979"/>
                </a:cubicBezTo>
                <a:cubicBezTo>
                  <a:pt x="1652552" y="1964118"/>
                  <a:pt x="1650159" y="1965599"/>
                  <a:pt x="1647717" y="1967423"/>
                </a:cubicBezTo>
                <a:cubicBezTo>
                  <a:pt x="1645276" y="1969246"/>
                  <a:pt x="1642753" y="1971492"/>
                  <a:pt x="1640148" y="1974162"/>
                </a:cubicBezTo>
                <a:lnTo>
                  <a:pt x="1640148" y="1921518"/>
                </a:lnTo>
                <a:cubicBezTo>
                  <a:pt x="1640148" y="1920997"/>
                  <a:pt x="1640018" y="1920542"/>
                  <a:pt x="1639758" y="1920151"/>
                </a:cubicBezTo>
                <a:cubicBezTo>
                  <a:pt x="1639497" y="1919761"/>
                  <a:pt x="1639074" y="1919435"/>
                  <a:pt x="1638488" y="1919175"/>
                </a:cubicBezTo>
                <a:cubicBezTo>
                  <a:pt x="1637902" y="1918914"/>
                  <a:pt x="1637088" y="1918719"/>
                  <a:pt x="1636046" y="1918589"/>
                </a:cubicBezTo>
                <a:cubicBezTo>
                  <a:pt x="1635004" y="1918458"/>
                  <a:pt x="1633670" y="1918393"/>
                  <a:pt x="1632041" y="1918393"/>
                </a:cubicBezTo>
                <a:close/>
                <a:moveTo>
                  <a:pt x="6854182" y="1794443"/>
                </a:moveTo>
                <a:cubicBezTo>
                  <a:pt x="6850146" y="1794443"/>
                  <a:pt x="6847362" y="1795207"/>
                  <a:pt x="6845832" y="1796738"/>
                </a:cubicBezTo>
                <a:cubicBezTo>
                  <a:pt x="6844302" y="1798268"/>
                  <a:pt x="6843536" y="1801344"/>
                  <a:pt x="6843536" y="1805967"/>
                </a:cubicBezTo>
                <a:cubicBezTo>
                  <a:pt x="6843536" y="1810460"/>
                  <a:pt x="6844286" y="1813455"/>
                  <a:pt x="6845783" y="1814953"/>
                </a:cubicBezTo>
                <a:cubicBezTo>
                  <a:pt x="6847280" y="1816451"/>
                  <a:pt x="6849983" y="1817199"/>
                  <a:pt x="6853890" y="1817199"/>
                </a:cubicBezTo>
                <a:cubicBezTo>
                  <a:pt x="6857926" y="1817199"/>
                  <a:pt x="6860710" y="1816434"/>
                  <a:pt x="6862240" y="1814904"/>
                </a:cubicBezTo>
                <a:cubicBezTo>
                  <a:pt x="6863770" y="1813374"/>
                  <a:pt x="6864536" y="1810297"/>
                  <a:pt x="6864536" y="1805674"/>
                </a:cubicBezTo>
                <a:cubicBezTo>
                  <a:pt x="6864536" y="1801182"/>
                  <a:pt x="6863786" y="1798186"/>
                  <a:pt x="6862289" y="1796689"/>
                </a:cubicBezTo>
                <a:cubicBezTo>
                  <a:pt x="6860792" y="1795191"/>
                  <a:pt x="6858090" y="1794443"/>
                  <a:pt x="6854182" y="1794443"/>
                </a:cubicBezTo>
                <a:close/>
                <a:moveTo>
                  <a:pt x="8347013" y="1773834"/>
                </a:moveTo>
                <a:lnTo>
                  <a:pt x="8360784" y="1773834"/>
                </a:lnTo>
                <a:lnTo>
                  <a:pt x="8360784" y="1792489"/>
                </a:lnTo>
                <a:cubicBezTo>
                  <a:pt x="8356812" y="1796917"/>
                  <a:pt x="8353020" y="1800205"/>
                  <a:pt x="8349406" y="1802354"/>
                </a:cubicBezTo>
                <a:cubicBezTo>
                  <a:pt x="8345792" y="1804502"/>
                  <a:pt x="8341868" y="1805577"/>
                  <a:pt x="8337637" y="1805577"/>
                </a:cubicBezTo>
                <a:cubicBezTo>
                  <a:pt x="8332427" y="1805577"/>
                  <a:pt x="8328374" y="1804226"/>
                  <a:pt x="8325477" y="1801523"/>
                </a:cubicBezTo>
                <a:cubicBezTo>
                  <a:pt x="8322579" y="1798821"/>
                  <a:pt x="8321131" y="1795191"/>
                  <a:pt x="8321131" y="1790633"/>
                </a:cubicBezTo>
                <a:cubicBezTo>
                  <a:pt x="8321131" y="1787964"/>
                  <a:pt x="8321635" y="1785603"/>
                  <a:pt x="8322644" y="1783552"/>
                </a:cubicBezTo>
                <a:cubicBezTo>
                  <a:pt x="8323654" y="1781502"/>
                  <a:pt x="8325233" y="1779744"/>
                  <a:pt x="8327382" y="1778278"/>
                </a:cubicBezTo>
                <a:cubicBezTo>
                  <a:pt x="8329530" y="1776813"/>
                  <a:pt x="8332232" y="1775706"/>
                  <a:pt x="8335488" y="1774958"/>
                </a:cubicBezTo>
                <a:cubicBezTo>
                  <a:pt x="8338743" y="1774209"/>
                  <a:pt x="8342584" y="1773834"/>
                  <a:pt x="8347013" y="1773834"/>
                </a:cubicBezTo>
                <a:close/>
                <a:moveTo>
                  <a:pt x="7594538" y="1773834"/>
                </a:moveTo>
                <a:lnTo>
                  <a:pt x="7608308" y="1773834"/>
                </a:lnTo>
                <a:lnTo>
                  <a:pt x="7608308" y="1792489"/>
                </a:lnTo>
                <a:cubicBezTo>
                  <a:pt x="7604337" y="1796917"/>
                  <a:pt x="7600544" y="1800205"/>
                  <a:pt x="7596930" y="1802354"/>
                </a:cubicBezTo>
                <a:cubicBezTo>
                  <a:pt x="7593316" y="1804502"/>
                  <a:pt x="7589394" y="1805577"/>
                  <a:pt x="7585161" y="1805577"/>
                </a:cubicBezTo>
                <a:cubicBezTo>
                  <a:pt x="7579952" y="1805577"/>
                  <a:pt x="7575899" y="1804226"/>
                  <a:pt x="7573002" y="1801523"/>
                </a:cubicBezTo>
                <a:cubicBezTo>
                  <a:pt x="7570104" y="1798821"/>
                  <a:pt x="7568655" y="1795191"/>
                  <a:pt x="7568655" y="1790633"/>
                </a:cubicBezTo>
                <a:cubicBezTo>
                  <a:pt x="7568655" y="1787964"/>
                  <a:pt x="7569160" y="1785603"/>
                  <a:pt x="7570169" y="1783552"/>
                </a:cubicBezTo>
                <a:cubicBezTo>
                  <a:pt x="7571178" y="1781502"/>
                  <a:pt x="7572758" y="1779744"/>
                  <a:pt x="7574906" y="1778278"/>
                </a:cubicBezTo>
                <a:cubicBezTo>
                  <a:pt x="7577054" y="1776813"/>
                  <a:pt x="7579757" y="1775706"/>
                  <a:pt x="7583012" y="1774958"/>
                </a:cubicBezTo>
                <a:cubicBezTo>
                  <a:pt x="7586268" y="1774209"/>
                  <a:pt x="7590110" y="1773834"/>
                  <a:pt x="7594538" y="1773834"/>
                </a:cubicBezTo>
                <a:close/>
                <a:moveTo>
                  <a:pt x="7432612" y="1773834"/>
                </a:moveTo>
                <a:lnTo>
                  <a:pt x="7446384" y="1773834"/>
                </a:lnTo>
                <a:lnTo>
                  <a:pt x="7446384" y="1792489"/>
                </a:lnTo>
                <a:cubicBezTo>
                  <a:pt x="7442412" y="1796917"/>
                  <a:pt x="7438619" y="1800205"/>
                  <a:pt x="7435006" y="1802354"/>
                </a:cubicBezTo>
                <a:cubicBezTo>
                  <a:pt x="7431392" y="1804502"/>
                  <a:pt x="7427468" y="1805577"/>
                  <a:pt x="7423236" y="1805577"/>
                </a:cubicBezTo>
                <a:cubicBezTo>
                  <a:pt x="7418027" y="1805577"/>
                  <a:pt x="7413974" y="1804226"/>
                  <a:pt x="7411076" y="1801523"/>
                </a:cubicBezTo>
                <a:cubicBezTo>
                  <a:pt x="7408179" y="1798821"/>
                  <a:pt x="7406730" y="1795191"/>
                  <a:pt x="7406730" y="1790633"/>
                </a:cubicBezTo>
                <a:cubicBezTo>
                  <a:pt x="7406730" y="1787964"/>
                  <a:pt x="7407235" y="1785603"/>
                  <a:pt x="7408244" y="1783552"/>
                </a:cubicBezTo>
                <a:cubicBezTo>
                  <a:pt x="7409254" y="1781502"/>
                  <a:pt x="7410832" y="1779744"/>
                  <a:pt x="7412981" y="1778278"/>
                </a:cubicBezTo>
                <a:cubicBezTo>
                  <a:pt x="7415130" y="1776813"/>
                  <a:pt x="7417832" y="1775706"/>
                  <a:pt x="7421088" y="1774958"/>
                </a:cubicBezTo>
                <a:cubicBezTo>
                  <a:pt x="7424343" y="1774209"/>
                  <a:pt x="7428184" y="1773834"/>
                  <a:pt x="7432612" y="1773834"/>
                </a:cubicBezTo>
                <a:close/>
                <a:moveTo>
                  <a:pt x="5394263" y="1773834"/>
                </a:moveTo>
                <a:lnTo>
                  <a:pt x="5408034" y="1773834"/>
                </a:lnTo>
                <a:lnTo>
                  <a:pt x="5408034" y="1792489"/>
                </a:lnTo>
                <a:cubicBezTo>
                  <a:pt x="5404062" y="1796917"/>
                  <a:pt x="5400270" y="1800205"/>
                  <a:pt x="5396656" y="1802354"/>
                </a:cubicBezTo>
                <a:cubicBezTo>
                  <a:pt x="5393042" y="1804502"/>
                  <a:pt x="5389119" y="1805577"/>
                  <a:pt x="5384887" y="1805577"/>
                </a:cubicBezTo>
                <a:cubicBezTo>
                  <a:pt x="5379678" y="1805577"/>
                  <a:pt x="5375625" y="1804226"/>
                  <a:pt x="5372727" y="1801523"/>
                </a:cubicBezTo>
                <a:cubicBezTo>
                  <a:pt x="5369830" y="1798821"/>
                  <a:pt x="5368381" y="1795191"/>
                  <a:pt x="5368381" y="1790633"/>
                </a:cubicBezTo>
                <a:cubicBezTo>
                  <a:pt x="5368381" y="1787964"/>
                  <a:pt x="5368885" y="1785603"/>
                  <a:pt x="5369895" y="1783552"/>
                </a:cubicBezTo>
                <a:cubicBezTo>
                  <a:pt x="5370904" y="1781502"/>
                  <a:pt x="5372483" y="1779744"/>
                  <a:pt x="5374632" y="1778278"/>
                </a:cubicBezTo>
                <a:cubicBezTo>
                  <a:pt x="5376780" y="1776813"/>
                  <a:pt x="5379482" y="1775706"/>
                  <a:pt x="5382738" y="1774958"/>
                </a:cubicBezTo>
                <a:cubicBezTo>
                  <a:pt x="5385994" y="1774209"/>
                  <a:pt x="5389835" y="1773834"/>
                  <a:pt x="5394263" y="1773834"/>
                </a:cubicBezTo>
                <a:close/>
                <a:moveTo>
                  <a:pt x="4537013" y="1773834"/>
                </a:moveTo>
                <a:lnTo>
                  <a:pt x="4550784" y="1773834"/>
                </a:lnTo>
                <a:lnTo>
                  <a:pt x="4550784" y="1792489"/>
                </a:lnTo>
                <a:cubicBezTo>
                  <a:pt x="4546812" y="1796917"/>
                  <a:pt x="4543019" y="1800205"/>
                  <a:pt x="4539406" y="1802354"/>
                </a:cubicBezTo>
                <a:cubicBezTo>
                  <a:pt x="4535792" y="1804502"/>
                  <a:pt x="4531869" y="1805577"/>
                  <a:pt x="4527637" y="1805577"/>
                </a:cubicBezTo>
                <a:cubicBezTo>
                  <a:pt x="4522428" y="1805577"/>
                  <a:pt x="4518374" y="1804226"/>
                  <a:pt x="4515477" y="1801523"/>
                </a:cubicBezTo>
                <a:cubicBezTo>
                  <a:pt x="4512579" y="1798821"/>
                  <a:pt x="4511131" y="1795191"/>
                  <a:pt x="4511131" y="1790633"/>
                </a:cubicBezTo>
                <a:cubicBezTo>
                  <a:pt x="4511131" y="1787964"/>
                  <a:pt x="4511635" y="1785603"/>
                  <a:pt x="4512645" y="1783552"/>
                </a:cubicBezTo>
                <a:cubicBezTo>
                  <a:pt x="4513654" y="1781502"/>
                  <a:pt x="4515233" y="1779744"/>
                  <a:pt x="4517381" y="1778278"/>
                </a:cubicBezTo>
                <a:cubicBezTo>
                  <a:pt x="4519530" y="1776813"/>
                  <a:pt x="4522232" y="1775706"/>
                  <a:pt x="4525488" y="1774958"/>
                </a:cubicBezTo>
                <a:cubicBezTo>
                  <a:pt x="4528744" y="1774209"/>
                  <a:pt x="4532585" y="1773834"/>
                  <a:pt x="4537013" y="1773834"/>
                </a:cubicBezTo>
                <a:close/>
                <a:moveTo>
                  <a:pt x="4076794" y="1760356"/>
                </a:moveTo>
                <a:cubicBezTo>
                  <a:pt x="4075622" y="1760356"/>
                  <a:pt x="4074743" y="1760844"/>
                  <a:pt x="4074157" y="1761821"/>
                </a:cubicBezTo>
                <a:cubicBezTo>
                  <a:pt x="4073571" y="1762798"/>
                  <a:pt x="4073278" y="1764524"/>
                  <a:pt x="4073278" y="1766998"/>
                </a:cubicBezTo>
                <a:cubicBezTo>
                  <a:pt x="4073278" y="1769472"/>
                  <a:pt x="4073571" y="1771214"/>
                  <a:pt x="4074157" y="1772223"/>
                </a:cubicBezTo>
                <a:cubicBezTo>
                  <a:pt x="4074743" y="1773232"/>
                  <a:pt x="4075622" y="1773737"/>
                  <a:pt x="4076794" y="1773737"/>
                </a:cubicBezTo>
                <a:lnTo>
                  <a:pt x="4117620" y="1773737"/>
                </a:lnTo>
                <a:cubicBezTo>
                  <a:pt x="4118727" y="1773737"/>
                  <a:pt x="4119573" y="1773248"/>
                  <a:pt x="4120159" y="1772272"/>
                </a:cubicBezTo>
                <a:cubicBezTo>
                  <a:pt x="4120745" y="1771295"/>
                  <a:pt x="4121038" y="1769537"/>
                  <a:pt x="4121038" y="1766998"/>
                </a:cubicBezTo>
                <a:cubicBezTo>
                  <a:pt x="4121038" y="1765761"/>
                  <a:pt x="4120957" y="1764719"/>
                  <a:pt x="4120794" y="1763872"/>
                </a:cubicBezTo>
                <a:cubicBezTo>
                  <a:pt x="4120631" y="1763026"/>
                  <a:pt x="4120403" y="1762326"/>
                  <a:pt x="4120110" y="1761773"/>
                </a:cubicBezTo>
                <a:cubicBezTo>
                  <a:pt x="4119817" y="1761219"/>
                  <a:pt x="4119459" y="1760844"/>
                  <a:pt x="4119036" y="1760649"/>
                </a:cubicBezTo>
                <a:cubicBezTo>
                  <a:pt x="4118613" y="1760454"/>
                  <a:pt x="4118141" y="1760356"/>
                  <a:pt x="4117620" y="1760356"/>
                </a:cubicBezTo>
                <a:close/>
                <a:moveTo>
                  <a:pt x="3810094" y="1760356"/>
                </a:moveTo>
                <a:cubicBezTo>
                  <a:pt x="3808922" y="1760356"/>
                  <a:pt x="3808043" y="1760844"/>
                  <a:pt x="3807457" y="1761821"/>
                </a:cubicBezTo>
                <a:cubicBezTo>
                  <a:pt x="3806871" y="1762798"/>
                  <a:pt x="3806578" y="1764524"/>
                  <a:pt x="3806578" y="1766998"/>
                </a:cubicBezTo>
                <a:cubicBezTo>
                  <a:pt x="3806578" y="1769472"/>
                  <a:pt x="3806871" y="1771214"/>
                  <a:pt x="3807457" y="1772223"/>
                </a:cubicBezTo>
                <a:cubicBezTo>
                  <a:pt x="3808043" y="1773232"/>
                  <a:pt x="3808922" y="1773737"/>
                  <a:pt x="3810094" y="1773737"/>
                </a:cubicBezTo>
                <a:lnTo>
                  <a:pt x="3850920" y="1773737"/>
                </a:lnTo>
                <a:cubicBezTo>
                  <a:pt x="3852027" y="1773737"/>
                  <a:pt x="3852873" y="1773248"/>
                  <a:pt x="3853459" y="1772272"/>
                </a:cubicBezTo>
                <a:cubicBezTo>
                  <a:pt x="3854045" y="1771295"/>
                  <a:pt x="3854338" y="1769537"/>
                  <a:pt x="3854338" y="1766998"/>
                </a:cubicBezTo>
                <a:cubicBezTo>
                  <a:pt x="3854338" y="1765761"/>
                  <a:pt x="3854257" y="1764719"/>
                  <a:pt x="3854094" y="1763872"/>
                </a:cubicBezTo>
                <a:cubicBezTo>
                  <a:pt x="3853931" y="1763026"/>
                  <a:pt x="3853703" y="1762326"/>
                  <a:pt x="3853410" y="1761773"/>
                </a:cubicBezTo>
                <a:cubicBezTo>
                  <a:pt x="3853117" y="1761219"/>
                  <a:pt x="3852759" y="1760844"/>
                  <a:pt x="3852336" y="1760649"/>
                </a:cubicBezTo>
                <a:cubicBezTo>
                  <a:pt x="3851913" y="1760454"/>
                  <a:pt x="3851441" y="1760356"/>
                  <a:pt x="3850920" y="1760356"/>
                </a:cubicBezTo>
                <a:close/>
                <a:moveTo>
                  <a:pt x="2867119" y="1760356"/>
                </a:moveTo>
                <a:cubicBezTo>
                  <a:pt x="2865947" y="1760356"/>
                  <a:pt x="2865068" y="1760844"/>
                  <a:pt x="2864482" y="1761821"/>
                </a:cubicBezTo>
                <a:cubicBezTo>
                  <a:pt x="2863896" y="1762798"/>
                  <a:pt x="2863603" y="1764524"/>
                  <a:pt x="2863603" y="1766998"/>
                </a:cubicBezTo>
                <a:cubicBezTo>
                  <a:pt x="2863603" y="1769472"/>
                  <a:pt x="2863896" y="1771214"/>
                  <a:pt x="2864482" y="1772223"/>
                </a:cubicBezTo>
                <a:cubicBezTo>
                  <a:pt x="2865068" y="1773232"/>
                  <a:pt x="2865947" y="1773737"/>
                  <a:pt x="2867119" y="1773737"/>
                </a:cubicBezTo>
                <a:lnTo>
                  <a:pt x="2907945" y="1773737"/>
                </a:lnTo>
                <a:cubicBezTo>
                  <a:pt x="2909052" y="1773737"/>
                  <a:pt x="2909898" y="1773248"/>
                  <a:pt x="2910484" y="1772272"/>
                </a:cubicBezTo>
                <a:cubicBezTo>
                  <a:pt x="2911070" y="1771295"/>
                  <a:pt x="2911363" y="1769537"/>
                  <a:pt x="2911363" y="1766998"/>
                </a:cubicBezTo>
                <a:cubicBezTo>
                  <a:pt x="2911363" y="1765761"/>
                  <a:pt x="2911282" y="1764719"/>
                  <a:pt x="2911119" y="1763872"/>
                </a:cubicBezTo>
                <a:cubicBezTo>
                  <a:pt x="2910956" y="1763026"/>
                  <a:pt x="2910728" y="1762326"/>
                  <a:pt x="2910435" y="1761773"/>
                </a:cubicBezTo>
                <a:cubicBezTo>
                  <a:pt x="2910142" y="1761219"/>
                  <a:pt x="2909784" y="1760844"/>
                  <a:pt x="2909361" y="1760649"/>
                </a:cubicBezTo>
                <a:cubicBezTo>
                  <a:pt x="2908938" y="1760454"/>
                  <a:pt x="2908466" y="1760356"/>
                  <a:pt x="2907945" y="1760356"/>
                </a:cubicBezTo>
                <a:close/>
                <a:moveTo>
                  <a:pt x="2600419" y="1760356"/>
                </a:moveTo>
                <a:cubicBezTo>
                  <a:pt x="2599247" y="1760356"/>
                  <a:pt x="2598368" y="1760844"/>
                  <a:pt x="2597782" y="1761821"/>
                </a:cubicBezTo>
                <a:cubicBezTo>
                  <a:pt x="2597196" y="1762798"/>
                  <a:pt x="2596903" y="1764524"/>
                  <a:pt x="2596903" y="1766998"/>
                </a:cubicBezTo>
                <a:cubicBezTo>
                  <a:pt x="2596903" y="1769472"/>
                  <a:pt x="2597196" y="1771214"/>
                  <a:pt x="2597782" y="1772223"/>
                </a:cubicBezTo>
                <a:cubicBezTo>
                  <a:pt x="2598368" y="1773232"/>
                  <a:pt x="2599247" y="1773737"/>
                  <a:pt x="2600419" y="1773737"/>
                </a:cubicBezTo>
                <a:lnTo>
                  <a:pt x="2641245" y="1773737"/>
                </a:lnTo>
                <a:cubicBezTo>
                  <a:pt x="2642352" y="1773737"/>
                  <a:pt x="2643198" y="1773248"/>
                  <a:pt x="2643784" y="1772272"/>
                </a:cubicBezTo>
                <a:cubicBezTo>
                  <a:pt x="2644370" y="1771295"/>
                  <a:pt x="2644663" y="1769537"/>
                  <a:pt x="2644663" y="1766998"/>
                </a:cubicBezTo>
                <a:cubicBezTo>
                  <a:pt x="2644663" y="1765761"/>
                  <a:pt x="2644582" y="1764719"/>
                  <a:pt x="2644419" y="1763872"/>
                </a:cubicBezTo>
                <a:cubicBezTo>
                  <a:pt x="2644256" y="1763026"/>
                  <a:pt x="2644028" y="1762326"/>
                  <a:pt x="2643735" y="1761773"/>
                </a:cubicBezTo>
                <a:cubicBezTo>
                  <a:pt x="2643442" y="1761219"/>
                  <a:pt x="2643084" y="1760844"/>
                  <a:pt x="2642661" y="1760649"/>
                </a:cubicBezTo>
                <a:cubicBezTo>
                  <a:pt x="2642238" y="1760454"/>
                  <a:pt x="2641766" y="1760356"/>
                  <a:pt x="2641245" y="1760356"/>
                </a:cubicBezTo>
                <a:close/>
                <a:moveTo>
                  <a:pt x="2430035" y="1758305"/>
                </a:moveTo>
                <a:cubicBezTo>
                  <a:pt x="2434463" y="1760454"/>
                  <a:pt x="2438353" y="1762521"/>
                  <a:pt x="2441706" y="1764507"/>
                </a:cubicBezTo>
                <a:cubicBezTo>
                  <a:pt x="2445060" y="1766493"/>
                  <a:pt x="2447859" y="1768544"/>
                  <a:pt x="2450106" y="1770660"/>
                </a:cubicBezTo>
                <a:cubicBezTo>
                  <a:pt x="2452353" y="1772776"/>
                  <a:pt x="2454029" y="1775055"/>
                  <a:pt x="2455136" y="1777497"/>
                </a:cubicBezTo>
                <a:cubicBezTo>
                  <a:pt x="2456243" y="1779939"/>
                  <a:pt x="2456796" y="1782657"/>
                  <a:pt x="2456796" y="1785652"/>
                </a:cubicBezTo>
                <a:cubicBezTo>
                  <a:pt x="2456796" y="1791643"/>
                  <a:pt x="2454664" y="1796379"/>
                  <a:pt x="2450398" y="1799863"/>
                </a:cubicBezTo>
                <a:cubicBezTo>
                  <a:pt x="2446135" y="1803347"/>
                  <a:pt x="2439835" y="1805088"/>
                  <a:pt x="2431500" y="1805088"/>
                </a:cubicBezTo>
                <a:cubicBezTo>
                  <a:pt x="2422906" y="1805088"/>
                  <a:pt x="2416443" y="1803363"/>
                  <a:pt x="2412112" y="1799912"/>
                </a:cubicBezTo>
                <a:cubicBezTo>
                  <a:pt x="2407783" y="1796461"/>
                  <a:pt x="2405618" y="1791577"/>
                  <a:pt x="2405618" y="1785262"/>
                </a:cubicBezTo>
                <a:cubicBezTo>
                  <a:pt x="2405618" y="1782397"/>
                  <a:pt x="2406123" y="1779776"/>
                  <a:pt x="2407132" y="1777399"/>
                </a:cubicBezTo>
                <a:cubicBezTo>
                  <a:pt x="2408141" y="1775023"/>
                  <a:pt x="2409639" y="1772760"/>
                  <a:pt x="2411625" y="1770611"/>
                </a:cubicBezTo>
                <a:cubicBezTo>
                  <a:pt x="2413610" y="1768463"/>
                  <a:pt x="2416150" y="1766379"/>
                  <a:pt x="2419242" y="1764361"/>
                </a:cubicBezTo>
                <a:cubicBezTo>
                  <a:pt x="2422336" y="1762342"/>
                  <a:pt x="2425933" y="1760324"/>
                  <a:pt x="2430035" y="1758305"/>
                </a:cubicBezTo>
                <a:close/>
                <a:moveTo>
                  <a:pt x="8720832" y="1752054"/>
                </a:moveTo>
                <a:cubicBezTo>
                  <a:pt x="8725129" y="1752054"/>
                  <a:pt x="8728742" y="1752640"/>
                  <a:pt x="8731672" y="1753813"/>
                </a:cubicBezTo>
                <a:cubicBezTo>
                  <a:pt x="8734602" y="1754985"/>
                  <a:pt x="8736946" y="1756645"/>
                  <a:pt x="8738704" y="1758793"/>
                </a:cubicBezTo>
                <a:cubicBezTo>
                  <a:pt x="8740463" y="1760942"/>
                  <a:pt x="8741716" y="1763563"/>
                  <a:pt x="8742465" y="1766656"/>
                </a:cubicBezTo>
                <a:cubicBezTo>
                  <a:pt x="8743214" y="1769749"/>
                  <a:pt x="8743588" y="1773183"/>
                  <a:pt x="8743588" y="1776960"/>
                </a:cubicBezTo>
                <a:cubicBezTo>
                  <a:pt x="8743588" y="1780411"/>
                  <a:pt x="8743116" y="1783780"/>
                  <a:pt x="8742172" y="1787068"/>
                </a:cubicBezTo>
                <a:cubicBezTo>
                  <a:pt x="8741228" y="1790357"/>
                  <a:pt x="8739746" y="1793319"/>
                  <a:pt x="8737728" y="1795956"/>
                </a:cubicBezTo>
                <a:cubicBezTo>
                  <a:pt x="8735710" y="1798593"/>
                  <a:pt x="8733170" y="1800693"/>
                  <a:pt x="8730110" y="1802256"/>
                </a:cubicBezTo>
                <a:cubicBezTo>
                  <a:pt x="8727050" y="1803819"/>
                  <a:pt x="8723436" y="1804600"/>
                  <a:pt x="8719268" y="1804600"/>
                </a:cubicBezTo>
                <a:cubicBezTo>
                  <a:pt x="8715166" y="1804600"/>
                  <a:pt x="8711586" y="1803867"/>
                  <a:pt x="8708525" y="1802403"/>
                </a:cubicBezTo>
                <a:cubicBezTo>
                  <a:pt x="8705465" y="1800937"/>
                  <a:pt x="8702910" y="1798496"/>
                  <a:pt x="8700858" y="1795077"/>
                </a:cubicBezTo>
                <a:cubicBezTo>
                  <a:pt x="8698807" y="1791659"/>
                  <a:pt x="8697244" y="1787117"/>
                  <a:pt x="8696170" y="1781452"/>
                </a:cubicBezTo>
                <a:cubicBezTo>
                  <a:pt x="8695096" y="1775788"/>
                  <a:pt x="8694558" y="1768756"/>
                  <a:pt x="8694558" y="1760356"/>
                </a:cubicBezTo>
                <a:cubicBezTo>
                  <a:pt x="8696252" y="1759184"/>
                  <a:pt x="8698124" y="1758093"/>
                  <a:pt x="8700174" y="1757084"/>
                </a:cubicBezTo>
                <a:cubicBezTo>
                  <a:pt x="8702226" y="1756075"/>
                  <a:pt x="8704374" y="1755196"/>
                  <a:pt x="8706620" y="1754447"/>
                </a:cubicBezTo>
                <a:cubicBezTo>
                  <a:pt x="8708867" y="1753698"/>
                  <a:pt x="8711195" y="1753112"/>
                  <a:pt x="8713604" y="1752689"/>
                </a:cubicBezTo>
                <a:cubicBezTo>
                  <a:pt x="8716013" y="1752266"/>
                  <a:pt x="8718422" y="1752054"/>
                  <a:pt x="8720832" y="1752054"/>
                </a:cubicBezTo>
                <a:close/>
                <a:moveTo>
                  <a:pt x="2539108" y="1752054"/>
                </a:moveTo>
                <a:cubicBezTo>
                  <a:pt x="2543405" y="1752054"/>
                  <a:pt x="2547018" y="1752640"/>
                  <a:pt x="2549948" y="1753813"/>
                </a:cubicBezTo>
                <a:cubicBezTo>
                  <a:pt x="2552878" y="1754985"/>
                  <a:pt x="2555222" y="1756645"/>
                  <a:pt x="2556980" y="1758793"/>
                </a:cubicBezTo>
                <a:cubicBezTo>
                  <a:pt x="2558738" y="1760942"/>
                  <a:pt x="2559992" y="1763563"/>
                  <a:pt x="2560740" y="1766656"/>
                </a:cubicBezTo>
                <a:cubicBezTo>
                  <a:pt x="2561489" y="1769749"/>
                  <a:pt x="2561864" y="1773183"/>
                  <a:pt x="2561864" y="1776960"/>
                </a:cubicBezTo>
                <a:cubicBezTo>
                  <a:pt x="2561864" y="1780411"/>
                  <a:pt x="2561392" y="1783780"/>
                  <a:pt x="2560447" y="1787068"/>
                </a:cubicBezTo>
                <a:cubicBezTo>
                  <a:pt x="2559503" y="1790357"/>
                  <a:pt x="2558022" y="1793319"/>
                  <a:pt x="2556003" y="1795956"/>
                </a:cubicBezTo>
                <a:cubicBezTo>
                  <a:pt x="2553985" y="1798593"/>
                  <a:pt x="2551446" y="1800693"/>
                  <a:pt x="2548385" y="1802256"/>
                </a:cubicBezTo>
                <a:cubicBezTo>
                  <a:pt x="2545325" y="1803819"/>
                  <a:pt x="2541712" y="1804600"/>
                  <a:pt x="2537545" y="1804600"/>
                </a:cubicBezTo>
                <a:cubicBezTo>
                  <a:pt x="2533442" y="1804600"/>
                  <a:pt x="2529862" y="1803867"/>
                  <a:pt x="2526801" y="1802403"/>
                </a:cubicBezTo>
                <a:cubicBezTo>
                  <a:pt x="2523741" y="1800937"/>
                  <a:pt x="2521185" y="1798496"/>
                  <a:pt x="2519134" y="1795077"/>
                </a:cubicBezTo>
                <a:cubicBezTo>
                  <a:pt x="2517083" y="1791659"/>
                  <a:pt x="2515521" y="1787117"/>
                  <a:pt x="2514446" y="1781452"/>
                </a:cubicBezTo>
                <a:cubicBezTo>
                  <a:pt x="2513372" y="1775788"/>
                  <a:pt x="2512835" y="1768756"/>
                  <a:pt x="2512835" y="1760356"/>
                </a:cubicBezTo>
                <a:cubicBezTo>
                  <a:pt x="2514527" y="1759184"/>
                  <a:pt x="2516400" y="1758093"/>
                  <a:pt x="2518451" y="1757084"/>
                </a:cubicBezTo>
                <a:cubicBezTo>
                  <a:pt x="2520502" y="1756075"/>
                  <a:pt x="2522650" y="1755196"/>
                  <a:pt x="2524897" y="1754447"/>
                </a:cubicBezTo>
                <a:cubicBezTo>
                  <a:pt x="2527142" y="1753698"/>
                  <a:pt x="2529471" y="1753112"/>
                  <a:pt x="2531880" y="1752689"/>
                </a:cubicBezTo>
                <a:cubicBezTo>
                  <a:pt x="2534289" y="1752266"/>
                  <a:pt x="2536698" y="1752054"/>
                  <a:pt x="2539108" y="1752054"/>
                </a:cubicBezTo>
                <a:close/>
                <a:moveTo>
                  <a:pt x="7325102" y="1735451"/>
                </a:moveTo>
                <a:cubicBezTo>
                  <a:pt x="7329530" y="1735451"/>
                  <a:pt x="7333779" y="1736867"/>
                  <a:pt x="7337848" y="1739699"/>
                </a:cubicBezTo>
                <a:cubicBezTo>
                  <a:pt x="7341918" y="1742532"/>
                  <a:pt x="7346134" y="1746650"/>
                  <a:pt x="7350496" y="1752054"/>
                </a:cubicBezTo>
                <a:lnTo>
                  <a:pt x="7350496" y="1787215"/>
                </a:lnTo>
                <a:cubicBezTo>
                  <a:pt x="7347957" y="1790405"/>
                  <a:pt x="7345548" y="1793091"/>
                  <a:pt x="7343269" y="1795273"/>
                </a:cubicBezTo>
                <a:cubicBezTo>
                  <a:pt x="7340990" y="1797454"/>
                  <a:pt x="7338809" y="1799228"/>
                  <a:pt x="7336725" y="1800596"/>
                </a:cubicBezTo>
                <a:cubicBezTo>
                  <a:pt x="7334642" y="1801963"/>
                  <a:pt x="7332607" y="1802940"/>
                  <a:pt x="7330621" y="1803526"/>
                </a:cubicBezTo>
                <a:cubicBezTo>
                  <a:pt x="7328635" y="1804112"/>
                  <a:pt x="7326568" y="1804405"/>
                  <a:pt x="7324419" y="1804405"/>
                </a:cubicBezTo>
                <a:cubicBezTo>
                  <a:pt x="7320186" y="1804405"/>
                  <a:pt x="7316670" y="1803412"/>
                  <a:pt x="7313871" y="1801426"/>
                </a:cubicBezTo>
                <a:cubicBezTo>
                  <a:pt x="7311071" y="1799440"/>
                  <a:pt x="7308824" y="1796803"/>
                  <a:pt x="7307132" y="1793515"/>
                </a:cubicBezTo>
                <a:cubicBezTo>
                  <a:pt x="7305438" y="1790226"/>
                  <a:pt x="7304250" y="1786466"/>
                  <a:pt x="7303567" y="1782234"/>
                </a:cubicBezTo>
                <a:cubicBezTo>
                  <a:pt x="7302883" y="1778002"/>
                  <a:pt x="7302541" y="1773672"/>
                  <a:pt x="7302541" y="1769244"/>
                </a:cubicBezTo>
                <a:cubicBezTo>
                  <a:pt x="7302541" y="1765077"/>
                  <a:pt x="7302948" y="1760975"/>
                  <a:pt x="7303762" y="1756938"/>
                </a:cubicBezTo>
                <a:cubicBezTo>
                  <a:pt x="7304576" y="1752901"/>
                  <a:pt x="7305878" y="1749287"/>
                  <a:pt x="7307669" y="1746097"/>
                </a:cubicBezTo>
                <a:cubicBezTo>
                  <a:pt x="7309460" y="1742906"/>
                  <a:pt x="7311787" y="1740334"/>
                  <a:pt x="7314652" y="1738381"/>
                </a:cubicBezTo>
                <a:cubicBezTo>
                  <a:pt x="7317517" y="1736428"/>
                  <a:pt x="7321000" y="1735451"/>
                  <a:pt x="7325102" y="1735451"/>
                </a:cubicBezTo>
                <a:close/>
                <a:moveTo>
                  <a:pt x="6686928" y="1735451"/>
                </a:moveTo>
                <a:cubicBezTo>
                  <a:pt x="6691356" y="1735451"/>
                  <a:pt x="6695604" y="1736867"/>
                  <a:pt x="6699674" y="1739699"/>
                </a:cubicBezTo>
                <a:cubicBezTo>
                  <a:pt x="6703743" y="1742532"/>
                  <a:pt x="6707959" y="1746650"/>
                  <a:pt x="6712322" y="1752054"/>
                </a:cubicBezTo>
                <a:lnTo>
                  <a:pt x="6712322" y="1787215"/>
                </a:lnTo>
                <a:cubicBezTo>
                  <a:pt x="6709782" y="1790405"/>
                  <a:pt x="6707373" y="1793091"/>
                  <a:pt x="6705094" y="1795273"/>
                </a:cubicBezTo>
                <a:cubicBezTo>
                  <a:pt x="6702815" y="1797454"/>
                  <a:pt x="6700634" y="1799228"/>
                  <a:pt x="6698550" y="1800596"/>
                </a:cubicBezTo>
                <a:cubicBezTo>
                  <a:pt x="6696467" y="1801963"/>
                  <a:pt x="6694432" y="1802940"/>
                  <a:pt x="6692446" y="1803526"/>
                </a:cubicBezTo>
                <a:cubicBezTo>
                  <a:pt x="6690460" y="1804112"/>
                  <a:pt x="6688393" y="1804405"/>
                  <a:pt x="6686244" y="1804405"/>
                </a:cubicBezTo>
                <a:cubicBezTo>
                  <a:pt x="6682012" y="1804405"/>
                  <a:pt x="6678496" y="1803412"/>
                  <a:pt x="6675696" y="1801426"/>
                </a:cubicBezTo>
                <a:cubicBezTo>
                  <a:pt x="6672896" y="1799440"/>
                  <a:pt x="6670650" y="1796803"/>
                  <a:pt x="6668957" y="1793515"/>
                </a:cubicBezTo>
                <a:cubicBezTo>
                  <a:pt x="6667264" y="1790226"/>
                  <a:pt x="6666076" y="1786466"/>
                  <a:pt x="6665392" y="1782234"/>
                </a:cubicBezTo>
                <a:cubicBezTo>
                  <a:pt x="6664708" y="1778002"/>
                  <a:pt x="6664366" y="1773672"/>
                  <a:pt x="6664366" y="1769244"/>
                </a:cubicBezTo>
                <a:cubicBezTo>
                  <a:pt x="6664366" y="1765077"/>
                  <a:pt x="6664773" y="1760975"/>
                  <a:pt x="6665587" y="1756938"/>
                </a:cubicBezTo>
                <a:cubicBezTo>
                  <a:pt x="6666401" y="1752901"/>
                  <a:pt x="6667704" y="1749287"/>
                  <a:pt x="6669494" y="1746097"/>
                </a:cubicBezTo>
                <a:cubicBezTo>
                  <a:pt x="6671285" y="1742906"/>
                  <a:pt x="6673612" y="1740334"/>
                  <a:pt x="6676477" y="1738381"/>
                </a:cubicBezTo>
                <a:cubicBezTo>
                  <a:pt x="6679342" y="1736428"/>
                  <a:pt x="6682826" y="1735451"/>
                  <a:pt x="6686928" y="1735451"/>
                </a:cubicBezTo>
                <a:close/>
                <a:moveTo>
                  <a:pt x="4876211" y="1735451"/>
                </a:moveTo>
                <a:cubicBezTo>
                  <a:pt x="4880405" y="1735451"/>
                  <a:pt x="4883910" y="1736444"/>
                  <a:pt x="4886727" y="1738430"/>
                </a:cubicBezTo>
                <a:cubicBezTo>
                  <a:pt x="4889543" y="1740416"/>
                  <a:pt x="4891803" y="1743036"/>
                  <a:pt x="4893507" y="1746292"/>
                </a:cubicBezTo>
                <a:cubicBezTo>
                  <a:pt x="4895211" y="1749548"/>
                  <a:pt x="4896406" y="1753291"/>
                  <a:pt x="4897094" y="1757524"/>
                </a:cubicBezTo>
                <a:cubicBezTo>
                  <a:pt x="4897782" y="1761756"/>
                  <a:pt x="4898126" y="1766119"/>
                  <a:pt x="4898126" y="1770611"/>
                </a:cubicBezTo>
                <a:cubicBezTo>
                  <a:pt x="4898126" y="1774714"/>
                  <a:pt x="4897716" y="1778767"/>
                  <a:pt x="4896897" y="1782771"/>
                </a:cubicBezTo>
                <a:cubicBezTo>
                  <a:pt x="4896078" y="1786775"/>
                  <a:pt x="4894768" y="1790389"/>
                  <a:pt x="4892967" y="1793612"/>
                </a:cubicBezTo>
                <a:cubicBezTo>
                  <a:pt x="4891166" y="1796835"/>
                  <a:pt x="4888824" y="1799423"/>
                  <a:pt x="4885941" y="1801377"/>
                </a:cubicBezTo>
                <a:cubicBezTo>
                  <a:pt x="4883058" y="1803330"/>
                  <a:pt x="4879586" y="1804307"/>
                  <a:pt x="4875524" y="1804307"/>
                </a:cubicBezTo>
                <a:cubicBezTo>
                  <a:pt x="4871135" y="1804307"/>
                  <a:pt x="4866909" y="1802891"/>
                  <a:pt x="4862848" y="1800059"/>
                </a:cubicBezTo>
                <a:cubicBezTo>
                  <a:pt x="4858786" y="1797226"/>
                  <a:pt x="4854528" y="1793108"/>
                  <a:pt x="4850073" y="1787703"/>
                </a:cubicBezTo>
                <a:lnTo>
                  <a:pt x="4850073" y="1752640"/>
                </a:lnTo>
                <a:cubicBezTo>
                  <a:pt x="4852627" y="1749385"/>
                  <a:pt x="4855035" y="1746683"/>
                  <a:pt x="4857295" y="1744534"/>
                </a:cubicBezTo>
                <a:cubicBezTo>
                  <a:pt x="4859555" y="1742385"/>
                  <a:pt x="4861733" y="1740627"/>
                  <a:pt x="4863830" y="1739260"/>
                </a:cubicBezTo>
                <a:cubicBezTo>
                  <a:pt x="4865927" y="1737892"/>
                  <a:pt x="4867991" y="1736916"/>
                  <a:pt x="4870022" y="1736330"/>
                </a:cubicBezTo>
                <a:cubicBezTo>
                  <a:pt x="4872052" y="1735744"/>
                  <a:pt x="4874115" y="1735451"/>
                  <a:pt x="4876211" y="1735451"/>
                </a:cubicBezTo>
                <a:close/>
                <a:moveTo>
                  <a:pt x="1323486" y="1735451"/>
                </a:moveTo>
                <a:cubicBezTo>
                  <a:pt x="1327679" y="1735451"/>
                  <a:pt x="1331184" y="1736428"/>
                  <a:pt x="1334001" y="1738381"/>
                </a:cubicBezTo>
                <a:cubicBezTo>
                  <a:pt x="1336817" y="1740334"/>
                  <a:pt x="1339062" y="1742939"/>
                  <a:pt x="1340732" y="1746194"/>
                </a:cubicBezTo>
                <a:cubicBezTo>
                  <a:pt x="1342402" y="1749450"/>
                  <a:pt x="1343582" y="1753177"/>
                  <a:pt x="1344270" y="1757377"/>
                </a:cubicBezTo>
                <a:cubicBezTo>
                  <a:pt x="1344957" y="1761577"/>
                  <a:pt x="1345301" y="1765923"/>
                  <a:pt x="1345301" y="1770416"/>
                </a:cubicBezTo>
                <a:cubicBezTo>
                  <a:pt x="1345301" y="1774518"/>
                  <a:pt x="1344876" y="1778588"/>
                  <a:pt x="1344024" y="1782625"/>
                </a:cubicBezTo>
                <a:cubicBezTo>
                  <a:pt x="1343172" y="1786662"/>
                  <a:pt x="1341846" y="1790308"/>
                  <a:pt x="1340044" y="1793563"/>
                </a:cubicBezTo>
                <a:cubicBezTo>
                  <a:pt x="1338242" y="1796819"/>
                  <a:pt x="1335883" y="1799423"/>
                  <a:pt x="1332968" y="1801377"/>
                </a:cubicBezTo>
                <a:cubicBezTo>
                  <a:pt x="1330053" y="1803330"/>
                  <a:pt x="1326564" y="1804307"/>
                  <a:pt x="1322504" y="1804307"/>
                </a:cubicBezTo>
                <a:cubicBezTo>
                  <a:pt x="1318114" y="1804307"/>
                  <a:pt x="1313922" y="1802875"/>
                  <a:pt x="1309925" y="1800010"/>
                </a:cubicBezTo>
                <a:cubicBezTo>
                  <a:pt x="1305929" y="1797145"/>
                  <a:pt x="1301704" y="1793010"/>
                  <a:pt x="1297248" y="1787606"/>
                </a:cubicBezTo>
                <a:lnTo>
                  <a:pt x="1297248" y="1752640"/>
                </a:lnTo>
                <a:cubicBezTo>
                  <a:pt x="1299803" y="1749450"/>
                  <a:pt x="1302227" y="1746764"/>
                  <a:pt x="1304520" y="1744583"/>
                </a:cubicBezTo>
                <a:cubicBezTo>
                  <a:pt x="1306814" y="1742401"/>
                  <a:pt x="1309008" y="1740643"/>
                  <a:pt x="1311105" y="1739309"/>
                </a:cubicBezTo>
                <a:cubicBezTo>
                  <a:pt x="1313201" y="1737974"/>
                  <a:pt x="1315265" y="1736997"/>
                  <a:pt x="1317295" y="1736379"/>
                </a:cubicBezTo>
                <a:cubicBezTo>
                  <a:pt x="1319325" y="1735760"/>
                  <a:pt x="1321389" y="1735451"/>
                  <a:pt x="1323486" y="1735451"/>
                </a:cubicBezTo>
                <a:close/>
                <a:moveTo>
                  <a:pt x="8072400" y="1735060"/>
                </a:moveTo>
                <a:cubicBezTo>
                  <a:pt x="8077592" y="1735060"/>
                  <a:pt x="8081928" y="1735988"/>
                  <a:pt x="8085410" y="1737844"/>
                </a:cubicBezTo>
                <a:cubicBezTo>
                  <a:pt x="8088892" y="1739699"/>
                  <a:pt x="8091651" y="1742222"/>
                  <a:pt x="8093688" y="1745413"/>
                </a:cubicBezTo>
                <a:cubicBezTo>
                  <a:pt x="8095725" y="1748603"/>
                  <a:pt x="8097186" y="1752315"/>
                  <a:pt x="8098074" y="1756547"/>
                </a:cubicBezTo>
                <a:cubicBezTo>
                  <a:pt x="8098960" y="1760779"/>
                  <a:pt x="8099404" y="1765272"/>
                  <a:pt x="8099404" y="1770025"/>
                </a:cubicBezTo>
                <a:cubicBezTo>
                  <a:pt x="8099404" y="1775104"/>
                  <a:pt x="8098878" y="1779760"/>
                  <a:pt x="8097827" y="1783992"/>
                </a:cubicBezTo>
                <a:cubicBezTo>
                  <a:pt x="8096776" y="1788224"/>
                  <a:pt x="8095133" y="1791870"/>
                  <a:pt x="8092900" y="1794931"/>
                </a:cubicBezTo>
                <a:cubicBezTo>
                  <a:pt x="8090666" y="1797991"/>
                  <a:pt x="8087808" y="1800368"/>
                  <a:pt x="8084326" y="1802061"/>
                </a:cubicBezTo>
                <a:cubicBezTo>
                  <a:pt x="8080844" y="1803753"/>
                  <a:pt x="8076738" y="1804600"/>
                  <a:pt x="8072007" y="1804600"/>
                </a:cubicBezTo>
                <a:cubicBezTo>
                  <a:pt x="8066816" y="1804600"/>
                  <a:pt x="8062480" y="1803672"/>
                  <a:pt x="8058998" y="1801817"/>
                </a:cubicBezTo>
                <a:cubicBezTo>
                  <a:pt x="8055516" y="1799961"/>
                  <a:pt x="8052740" y="1797454"/>
                  <a:pt x="8050671" y="1794296"/>
                </a:cubicBezTo>
                <a:cubicBezTo>
                  <a:pt x="8048602" y="1791138"/>
                  <a:pt x="8047123" y="1787443"/>
                  <a:pt x="8046236" y="1783211"/>
                </a:cubicBezTo>
                <a:cubicBezTo>
                  <a:pt x="8045349" y="1778978"/>
                  <a:pt x="8044905" y="1774453"/>
                  <a:pt x="8044905" y="1769635"/>
                </a:cubicBezTo>
                <a:cubicBezTo>
                  <a:pt x="8044905" y="1764621"/>
                  <a:pt x="8045448" y="1759998"/>
                  <a:pt x="8046532" y="1755766"/>
                </a:cubicBezTo>
                <a:cubicBezTo>
                  <a:pt x="8047616" y="1751533"/>
                  <a:pt x="8049274" y="1747871"/>
                  <a:pt x="8051508" y="1744778"/>
                </a:cubicBezTo>
                <a:cubicBezTo>
                  <a:pt x="8053742" y="1741685"/>
                  <a:pt x="8056583" y="1739292"/>
                  <a:pt x="8060033" y="1737600"/>
                </a:cubicBezTo>
                <a:cubicBezTo>
                  <a:pt x="8063482" y="1735907"/>
                  <a:pt x="8067605" y="1735060"/>
                  <a:pt x="8072400" y="1735060"/>
                </a:cubicBezTo>
                <a:close/>
                <a:moveTo>
                  <a:pt x="5891176" y="1735060"/>
                </a:moveTo>
                <a:cubicBezTo>
                  <a:pt x="5896367" y="1735060"/>
                  <a:pt x="5900703" y="1735988"/>
                  <a:pt x="5904185" y="1737844"/>
                </a:cubicBezTo>
                <a:cubicBezTo>
                  <a:pt x="5907667" y="1739699"/>
                  <a:pt x="5910426" y="1742222"/>
                  <a:pt x="5912463" y="1745413"/>
                </a:cubicBezTo>
                <a:cubicBezTo>
                  <a:pt x="5914500" y="1748603"/>
                  <a:pt x="5915962" y="1752315"/>
                  <a:pt x="5916849" y="1756547"/>
                </a:cubicBezTo>
                <a:cubicBezTo>
                  <a:pt x="5917736" y="1760779"/>
                  <a:pt x="5918180" y="1765272"/>
                  <a:pt x="5918180" y="1770025"/>
                </a:cubicBezTo>
                <a:cubicBezTo>
                  <a:pt x="5918180" y="1775104"/>
                  <a:pt x="5917654" y="1779760"/>
                  <a:pt x="5916603" y="1783992"/>
                </a:cubicBezTo>
                <a:cubicBezTo>
                  <a:pt x="5915551" y="1788224"/>
                  <a:pt x="5913909" y="1791870"/>
                  <a:pt x="5911675" y="1794931"/>
                </a:cubicBezTo>
                <a:cubicBezTo>
                  <a:pt x="5909441" y="1797991"/>
                  <a:pt x="5906583" y="1800368"/>
                  <a:pt x="5903101" y="1802061"/>
                </a:cubicBezTo>
                <a:cubicBezTo>
                  <a:pt x="5899619" y="1803753"/>
                  <a:pt x="5895513" y="1804600"/>
                  <a:pt x="5890782" y="1804600"/>
                </a:cubicBezTo>
                <a:cubicBezTo>
                  <a:pt x="5885592" y="1804600"/>
                  <a:pt x="5881255" y="1803672"/>
                  <a:pt x="5877773" y="1801817"/>
                </a:cubicBezTo>
                <a:cubicBezTo>
                  <a:pt x="5874291" y="1799961"/>
                  <a:pt x="5871515" y="1797454"/>
                  <a:pt x="5869446" y="1794296"/>
                </a:cubicBezTo>
                <a:cubicBezTo>
                  <a:pt x="5867377" y="1791138"/>
                  <a:pt x="5865899" y="1787443"/>
                  <a:pt x="5865012" y="1783211"/>
                </a:cubicBezTo>
                <a:cubicBezTo>
                  <a:pt x="5864124" y="1778978"/>
                  <a:pt x="5863681" y="1774453"/>
                  <a:pt x="5863681" y="1769635"/>
                </a:cubicBezTo>
                <a:cubicBezTo>
                  <a:pt x="5863681" y="1764621"/>
                  <a:pt x="5864223" y="1759998"/>
                  <a:pt x="5865307" y="1755766"/>
                </a:cubicBezTo>
                <a:cubicBezTo>
                  <a:pt x="5866391" y="1751533"/>
                  <a:pt x="5868050" y="1747871"/>
                  <a:pt x="5870283" y="1744778"/>
                </a:cubicBezTo>
                <a:cubicBezTo>
                  <a:pt x="5872517" y="1741685"/>
                  <a:pt x="5875359" y="1739292"/>
                  <a:pt x="5878808" y="1737600"/>
                </a:cubicBezTo>
                <a:cubicBezTo>
                  <a:pt x="5882257" y="1735907"/>
                  <a:pt x="5886380" y="1735060"/>
                  <a:pt x="5891176" y="1735060"/>
                </a:cubicBezTo>
                <a:close/>
                <a:moveTo>
                  <a:pt x="3281326" y="1735060"/>
                </a:moveTo>
                <a:cubicBezTo>
                  <a:pt x="3286516" y="1735060"/>
                  <a:pt x="3290853" y="1735988"/>
                  <a:pt x="3294335" y="1737844"/>
                </a:cubicBezTo>
                <a:cubicBezTo>
                  <a:pt x="3297817" y="1739699"/>
                  <a:pt x="3300576" y="1742222"/>
                  <a:pt x="3302613" y="1745413"/>
                </a:cubicBezTo>
                <a:cubicBezTo>
                  <a:pt x="3304650" y="1748603"/>
                  <a:pt x="3306112" y="1752315"/>
                  <a:pt x="3306999" y="1756547"/>
                </a:cubicBezTo>
                <a:cubicBezTo>
                  <a:pt x="3307886" y="1760779"/>
                  <a:pt x="3308330" y="1765272"/>
                  <a:pt x="3308330" y="1770025"/>
                </a:cubicBezTo>
                <a:cubicBezTo>
                  <a:pt x="3308330" y="1775104"/>
                  <a:pt x="3307804" y="1779760"/>
                  <a:pt x="3306752" y="1783992"/>
                </a:cubicBezTo>
                <a:cubicBezTo>
                  <a:pt x="3305701" y="1788224"/>
                  <a:pt x="3304058" y="1791870"/>
                  <a:pt x="3301825" y="1794931"/>
                </a:cubicBezTo>
                <a:cubicBezTo>
                  <a:pt x="3299591" y="1797991"/>
                  <a:pt x="3296733" y="1800368"/>
                  <a:pt x="3293251" y="1802061"/>
                </a:cubicBezTo>
                <a:cubicBezTo>
                  <a:pt x="3289769" y="1803753"/>
                  <a:pt x="3285663" y="1804600"/>
                  <a:pt x="3280932" y="1804600"/>
                </a:cubicBezTo>
                <a:cubicBezTo>
                  <a:pt x="3275741" y="1804600"/>
                  <a:pt x="3271405" y="1803672"/>
                  <a:pt x="3267923" y="1801817"/>
                </a:cubicBezTo>
                <a:cubicBezTo>
                  <a:pt x="3264441" y="1799961"/>
                  <a:pt x="3261666" y="1797454"/>
                  <a:pt x="3259596" y="1794296"/>
                </a:cubicBezTo>
                <a:cubicBezTo>
                  <a:pt x="3257527" y="1791138"/>
                  <a:pt x="3256049" y="1787443"/>
                  <a:pt x="3255161" y="1783211"/>
                </a:cubicBezTo>
                <a:cubicBezTo>
                  <a:pt x="3254274" y="1778978"/>
                  <a:pt x="3253831" y="1774453"/>
                  <a:pt x="3253831" y="1769635"/>
                </a:cubicBezTo>
                <a:cubicBezTo>
                  <a:pt x="3253831" y="1764621"/>
                  <a:pt x="3254373" y="1759998"/>
                  <a:pt x="3255457" y="1755766"/>
                </a:cubicBezTo>
                <a:cubicBezTo>
                  <a:pt x="3256541" y="1751533"/>
                  <a:pt x="3258199" y="1747871"/>
                  <a:pt x="3260433" y="1744778"/>
                </a:cubicBezTo>
                <a:cubicBezTo>
                  <a:pt x="3262667" y="1741685"/>
                  <a:pt x="3265508" y="1739292"/>
                  <a:pt x="3268958" y="1737600"/>
                </a:cubicBezTo>
                <a:cubicBezTo>
                  <a:pt x="3272407" y="1735907"/>
                  <a:pt x="3276530" y="1735060"/>
                  <a:pt x="3281326" y="1735060"/>
                </a:cubicBezTo>
                <a:close/>
                <a:moveTo>
                  <a:pt x="1900201" y="1735060"/>
                </a:moveTo>
                <a:cubicBezTo>
                  <a:pt x="1905392" y="1735060"/>
                  <a:pt x="1909729" y="1735988"/>
                  <a:pt x="1913211" y="1737844"/>
                </a:cubicBezTo>
                <a:cubicBezTo>
                  <a:pt x="1916692" y="1739699"/>
                  <a:pt x="1919452" y="1742222"/>
                  <a:pt x="1921489" y="1745413"/>
                </a:cubicBezTo>
                <a:cubicBezTo>
                  <a:pt x="1923525" y="1748603"/>
                  <a:pt x="1924988" y="1752315"/>
                  <a:pt x="1925874" y="1756547"/>
                </a:cubicBezTo>
                <a:cubicBezTo>
                  <a:pt x="1926761" y="1760779"/>
                  <a:pt x="1927206" y="1765272"/>
                  <a:pt x="1927206" y="1770025"/>
                </a:cubicBezTo>
                <a:cubicBezTo>
                  <a:pt x="1927206" y="1775104"/>
                  <a:pt x="1926680" y="1779760"/>
                  <a:pt x="1925628" y="1783992"/>
                </a:cubicBezTo>
                <a:cubicBezTo>
                  <a:pt x="1924576" y="1788224"/>
                  <a:pt x="1922935" y="1791870"/>
                  <a:pt x="1920700" y="1794931"/>
                </a:cubicBezTo>
                <a:cubicBezTo>
                  <a:pt x="1918466" y="1797991"/>
                  <a:pt x="1915609" y="1800368"/>
                  <a:pt x="1912127" y="1802061"/>
                </a:cubicBezTo>
                <a:cubicBezTo>
                  <a:pt x="1908645" y="1803753"/>
                  <a:pt x="1904538" y="1804600"/>
                  <a:pt x="1899808" y="1804600"/>
                </a:cubicBezTo>
                <a:cubicBezTo>
                  <a:pt x="1894617" y="1804600"/>
                  <a:pt x="1890281" y="1803672"/>
                  <a:pt x="1886799" y="1801817"/>
                </a:cubicBezTo>
                <a:cubicBezTo>
                  <a:pt x="1883317" y="1799961"/>
                  <a:pt x="1880541" y="1797454"/>
                  <a:pt x="1878472" y="1794296"/>
                </a:cubicBezTo>
                <a:cubicBezTo>
                  <a:pt x="1876402" y="1791138"/>
                  <a:pt x="1874924" y="1787443"/>
                  <a:pt x="1874037" y="1783211"/>
                </a:cubicBezTo>
                <a:cubicBezTo>
                  <a:pt x="1873150" y="1778978"/>
                  <a:pt x="1872706" y="1774453"/>
                  <a:pt x="1872706" y="1769635"/>
                </a:cubicBezTo>
                <a:cubicBezTo>
                  <a:pt x="1872706" y="1764621"/>
                  <a:pt x="1873248" y="1759998"/>
                  <a:pt x="1874332" y="1755766"/>
                </a:cubicBezTo>
                <a:cubicBezTo>
                  <a:pt x="1875417" y="1751533"/>
                  <a:pt x="1877076" y="1747871"/>
                  <a:pt x="1879309" y="1744778"/>
                </a:cubicBezTo>
                <a:cubicBezTo>
                  <a:pt x="1881543" y="1741685"/>
                  <a:pt x="1884384" y="1739292"/>
                  <a:pt x="1887833" y="1737600"/>
                </a:cubicBezTo>
                <a:cubicBezTo>
                  <a:pt x="1891283" y="1735907"/>
                  <a:pt x="1895406" y="1735060"/>
                  <a:pt x="1900201" y="1735060"/>
                </a:cubicBezTo>
                <a:close/>
                <a:moveTo>
                  <a:pt x="7765064" y="1734181"/>
                </a:moveTo>
                <a:cubicBezTo>
                  <a:pt x="7772861" y="1734181"/>
                  <a:pt x="7778740" y="1736590"/>
                  <a:pt x="7782702" y="1741408"/>
                </a:cubicBezTo>
                <a:cubicBezTo>
                  <a:pt x="7786665" y="1746227"/>
                  <a:pt x="7788549" y="1752868"/>
                  <a:pt x="7788354" y="1761333"/>
                </a:cubicBezTo>
                <a:lnTo>
                  <a:pt x="7740398" y="1761333"/>
                </a:lnTo>
                <a:cubicBezTo>
                  <a:pt x="7740530" y="1757752"/>
                  <a:pt x="7741152" y="1754317"/>
                  <a:pt x="7742266" y="1751029"/>
                </a:cubicBezTo>
                <a:cubicBezTo>
                  <a:pt x="7743380" y="1747741"/>
                  <a:pt x="7744952" y="1744860"/>
                  <a:pt x="7746982" y="1742385"/>
                </a:cubicBezTo>
                <a:cubicBezTo>
                  <a:pt x="7749014" y="1739911"/>
                  <a:pt x="7751536" y="1737925"/>
                  <a:pt x="7754550" y="1736428"/>
                </a:cubicBezTo>
                <a:cubicBezTo>
                  <a:pt x="7757564" y="1734930"/>
                  <a:pt x="7761068" y="1734181"/>
                  <a:pt x="7765064" y="1734181"/>
                </a:cubicBezTo>
                <a:close/>
                <a:moveTo>
                  <a:pt x="7174514" y="1734181"/>
                </a:moveTo>
                <a:cubicBezTo>
                  <a:pt x="7182311" y="1734181"/>
                  <a:pt x="7188190" y="1736590"/>
                  <a:pt x="7192152" y="1741408"/>
                </a:cubicBezTo>
                <a:cubicBezTo>
                  <a:pt x="7196115" y="1746227"/>
                  <a:pt x="7197999" y="1752868"/>
                  <a:pt x="7197804" y="1761333"/>
                </a:cubicBezTo>
                <a:lnTo>
                  <a:pt x="7149848" y="1761333"/>
                </a:lnTo>
                <a:cubicBezTo>
                  <a:pt x="7149980" y="1757752"/>
                  <a:pt x="7150602" y="1754317"/>
                  <a:pt x="7151716" y="1751029"/>
                </a:cubicBezTo>
                <a:cubicBezTo>
                  <a:pt x="7152829" y="1747741"/>
                  <a:pt x="7154402" y="1744860"/>
                  <a:pt x="7156432" y="1742385"/>
                </a:cubicBezTo>
                <a:cubicBezTo>
                  <a:pt x="7158464" y="1739911"/>
                  <a:pt x="7160986" y="1737925"/>
                  <a:pt x="7164000" y="1736428"/>
                </a:cubicBezTo>
                <a:cubicBezTo>
                  <a:pt x="7167014" y="1734930"/>
                  <a:pt x="7170518" y="1734181"/>
                  <a:pt x="7174514" y="1734181"/>
                </a:cubicBezTo>
                <a:close/>
                <a:moveTo>
                  <a:pt x="6288689" y="1734181"/>
                </a:moveTo>
                <a:cubicBezTo>
                  <a:pt x="6296486" y="1734181"/>
                  <a:pt x="6302365" y="1736590"/>
                  <a:pt x="6306328" y="1741408"/>
                </a:cubicBezTo>
                <a:cubicBezTo>
                  <a:pt x="6310290" y="1746227"/>
                  <a:pt x="6312174" y="1752868"/>
                  <a:pt x="6311979" y="1761333"/>
                </a:cubicBezTo>
                <a:lnTo>
                  <a:pt x="6264023" y="1761333"/>
                </a:lnTo>
                <a:cubicBezTo>
                  <a:pt x="6264155" y="1757752"/>
                  <a:pt x="6264778" y="1754317"/>
                  <a:pt x="6265891" y="1751029"/>
                </a:cubicBezTo>
                <a:cubicBezTo>
                  <a:pt x="6267005" y="1747741"/>
                  <a:pt x="6268577" y="1744860"/>
                  <a:pt x="6270608" y="1742385"/>
                </a:cubicBezTo>
                <a:cubicBezTo>
                  <a:pt x="6272639" y="1739911"/>
                  <a:pt x="6275162" y="1737925"/>
                  <a:pt x="6278175" y="1736428"/>
                </a:cubicBezTo>
                <a:cubicBezTo>
                  <a:pt x="6281189" y="1734930"/>
                  <a:pt x="6284693" y="1734181"/>
                  <a:pt x="6288689" y="1734181"/>
                </a:cubicBezTo>
                <a:close/>
                <a:moveTo>
                  <a:pt x="5574315" y="1734181"/>
                </a:moveTo>
                <a:cubicBezTo>
                  <a:pt x="5582111" y="1734181"/>
                  <a:pt x="5587990" y="1736590"/>
                  <a:pt x="5591953" y="1741408"/>
                </a:cubicBezTo>
                <a:cubicBezTo>
                  <a:pt x="5595916" y="1746227"/>
                  <a:pt x="5597799" y="1752868"/>
                  <a:pt x="5597604" y="1761333"/>
                </a:cubicBezTo>
                <a:lnTo>
                  <a:pt x="5549649" y="1761333"/>
                </a:lnTo>
                <a:cubicBezTo>
                  <a:pt x="5549780" y="1757752"/>
                  <a:pt x="5550402" y="1754317"/>
                  <a:pt x="5551516" y="1751029"/>
                </a:cubicBezTo>
                <a:cubicBezTo>
                  <a:pt x="5552629" y="1747741"/>
                  <a:pt x="5554202" y="1744860"/>
                  <a:pt x="5556233" y="1742385"/>
                </a:cubicBezTo>
                <a:cubicBezTo>
                  <a:pt x="5558264" y="1739911"/>
                  <a:pt x="5560786" y="1737925"/>
                  <a:pt x="5563800" y="1736428"/>
                </a:cubicBezTo>
                <a:cubicBezTo>
                  <a:pt x="5566813" y="1734930"/>
                  <a:pt x="5570318" y="1734181"/>
                  <a:pt x="5574315" y="1734181"/>
                </a:cubicBezTo>
                <a:close/>
                <a:moveTo>
                  <a:pt x="5069490" y="1734181"/>
                </a:moveTo>
                <a:cubicBezTo>
                  <a:pt x="5077286" y="1734181"/>
                  <a:pt x="5083165" y="1736590"/>
                  <a:pt x="5087128" y="1741408"/>
                </a:cubicBezTo>
                <a:cubicBezTo>
                  <a:pt x="5091091" y="1746227"/>
                  <a:pt x="5092974" y="1752868"/>
                  <a:pt x="5092779" y="1761333"/>
                </a:cubicBezTo>
                <a:lnTo>
                  <a:pt x="5044824" y="1761333"/>
                </a:lnTo>
                <a:cubicBezTo>
                  <a:pt x="5044955" y="1757752"/>
                  <a:pt x="5045577" y="1754317"/>
                  <a:pt x="5046691" y="1751029"/>
                </a:cubicBezTo>
                <a:cubicBezTo>
                  <a:pt x="5047804" y="1747741"/>
                  <a:pt x="5049377" y="1744860"/>
                  <a:pt x="5051408" y="1742385"/>
                </a:cubicBezTo>
                <a:cubicBezTo>
                  <a:pt x="5053439" y="1739911"/>
                  <a:pt x="5055961" y="1737925"/>
                  <a:pt x="5058975" y="1736428"/>
                </a:cubicBezTo>
                <a:cubicBezTo>
                  <a:pt x="5061988" y="1734930"/>
                  <a:pt x="5065493" y="1734181"/>
                  <a:pt x="5069490" y="1734181"/>
                </a:cubicBezTo>
                <a:close/>
                <a:moveTo>
                  <a:pt x="4974240" y="1734181"/>
                </a:moveTo>
                <a:cubicBezTo>
                  <a:pt x="4982036" y="1734181"/>
                  <a:pt x="4987915" y="1736590"/>
                  <a:pt x="4991878" y="1741408"/>
                </a:cubicBezTo>
                <a:cubicBezTo>
                  <a:pt x="4995841" y="1746227"/>
                  <a:pt x="4997724" y="1752868"/>
                  <a:pt x="4997529" y="1761333"/>
                </a:cubicBezTo>
                <a:lnTo>
                  <a:pt x="4949574" y="1761333"/>
                </a:lnTo>
                <a:cubicBezTo>
                  <a:pt x="4949705" y="1757752"/>
                  <a:pt x="4950327" y="1754317"/>
                  <a:pt x="4951441" y="1751029"/>
                </a:cubicBezTo>
                <a:cubicBezTo>
                  <a:pt x="4952554" y="1747741"/>
                  <a:pt x="4954127" y="1744860"/>
                  <a:pt x="4956158" y="1742385"/>
                </a:cubicBezTo>
                <a:cubicBezTo>
                  <a:pt x="4958189" y="1739911"/>
                  <a:pt x="4960711" y="1737925"/>
                  <a:pt x="4963725" y="1736428"/>
                </a:cubicBezTo>
                <a:cubicBezTo>
                  <a:pt x="4966738" y="1734930"/>
                  <a:pt x="4970243" y="1734181"/>
                  <a:pt x="4974240" y="1734181"/>
                </a:cubicBezTo>
                <a:close/>
                <a:moveTo>
                  <a:pt x="4717065" y="1734181"/>
                </a:moveTo>
                <a:cubicBezTo>
                  <a:pt x="4724861" y="1734181"/>
                  <a:pt x="4730740" y="1736590"/>
                  <a:pt x="4734703" y="1741408"/>
                </a:cubicBezTo>
                <a:cubicBezTo>
                  <a:pt x="4738666" y="1746227"/>
                  <a:pt x="4740549" y="1752868"/>
                  <a:pt x="4740354" y="1761333"/>
                </a:cubicBezTo>
                <a:lnTo>
                  <a:pt x="4692399" y="1761333"/>
                </a:lnTo>
                <a:cubicBezTo>
                  <a:pt x="4692530" y="1757752"/>
                  <a:pt x="4693152" y="1754317"/>
                  <a:pt x="4694266" y="1751029"/>
                </a:cubicBezTo>
                <a:cubicBezTo>
                  <a:pt x="4695379" y="1747741"/>
                  <a:pt x="4696952" y="1744860"/>
                  <a:pt x="4698983" y="1742385"/>
                </a:cubicBezTo>
                <a:cubicBezTo>
                  <a:pt x="4701014" y="1739911"/>
                  <a:pt x="4703536" y="1737925"/>
                  <a:pt x="4706550" y="1736428"/>
                </a:cubicBezTo>
                <a:cubicBezTo>
                  <a:pt x="4709563" y="1734930"/>
                  <a:pt x="4713068" y="1734181"/>
                  <a:pt x="4717065" y="1734181"/>
                </a:cubicBezTo>
                <a:close/>
                <a:moveTo>
                  <a:pt x="1621441" y="1734181"/>
                </a:moveTo>
                <a:cubicBezTo>
                  <a:pt x="1629236" y="1734181"/>
                  <a:pt x="1635116" y="1736590"/>
                  <a:pt x="1639078" y="1741408"/>
                </a:cubicBezTo>
                <a:cubicBezTo>
                  <a:pt x="1643041" y="1746227"/>
                  <a:pt x="1644925" y="1752868"/>
                  <a:pt x="1644729" y="1761333"/>
                </a:cubicBezTo>
                <a:lnTo>
                  <a:pt x="1596775" y="1761333"/>
                </a:lnTo>
                <a:cubicBezTo>
                  <a:pt x="1596905" y="1757752"/>
                  <a:pt x="1597527" y="1754317"/>
                  <a:pt x="1598641" y="1751029"/>
                </a:cubicBezTo>
                <a:cubicBezTo>
                  <a:pt x="1599755" y="1747741"/>
                  <a:pt x="1601327" y="1744860"/>
                  <a:pt x="1603359" y="1742385"/>
                </a:cubicBezTo>
                <a:cubicBezTo>
                  <a:pt x="1605390" y="1739911"/>
                  <a:pt x="1607912" y="1737925"/>
                  <a:pt x="1610926" y="1736428"/>
                </a:cubicBezTo>
                <a:cubicBezTo>
                  <a:pt x="1613939" y="1734930"/>
                  <a:pt x="1617444" y="1734181"/>
                  <a:pt x="1621441" y="1734181"/>
                </a:cubicBezTo>
                <a:close/>
                <a:moveTo>
                  <a:pt x="8413841" y="1722949"/>
                </a:moveTo>
                <a:cubicBezTo>
                  <a:pt x="8412278" y="1722949"/>
                  <a:pt x="8410976" y="1723014"/>
                  <a:pt x="8409934" y="1723144"/>
                </a:cubicBezTo>
                <a:cubicBezTo>
                  <a:pt x="8408892" y="1723275"/>
                  <a:pt x="8408062" y="1723470"/>
                  <a:pt x="8407444" y="1723730"/>
                </a:cubicBezTo>
                <a:cubicBezTo>
                  <a:pt x="8406825" y="1723991"/>
                  <a:pt x="8406402" y="1724316"/>
                  <a:pt x="8406174" y="1724707"/>
                </a:cubicBezTo>
                <a:cubicBezTo>
                  <a:pt x="8405946" y="1725098"/>
                  <a:pt x="8405832" y="1725521"/>
                  <a:pt x="8405832" y="1725977"/>
                </a:cubicBezTo>
                <a:lnTo>
                  <a:pt x="8405832" y="1813878"/>
                </a:lnTo>
                <a:cubicBezTo>
                  <a:pt x="8405832" y="1814399"/>
                  <a:pt x="8405946" y="1814839"/>
                  <a:pt x="8406174" y="1815197"/>
                </a:cubicBezTo>
                <a:cubicBezTo>
                  <a:pt x="8406402" y="1815555"/>
                  <a:pt x="8406825" y="1815865"/>
                  <a:pt x="8407444" y="1816125"/>
                </a:cubicBezTo>
                <a:cubicBezTo>
                  <a:pt x="8408062" y="1816385"/>
                  <a:pt x="8408892" y="1816581"/>
                  <a:pt x="8409934" y="1816711"/>
                </a:cubicBezTo>
                <a:cubicBezTo>
                  <a:pt x="8410976" y="1816841"/>
                  <a:pt x="8412278" y="1816906"/>
                  <a:pt x="8413841" y="1816906"/>
                </a:cubicBezTo>
                <a:cubicBezTo>
                  <a:pt x="8415468" y="1816906"/>
                  <a:pt x="8416804" y="1816841"/>
                  <a:pt x="8417846" y="1816711"/>
                </a:cubicBezTo>
                <a:cubicBezTo>
                  <a:pt x="8418887" y="1816581"/>
                  <a:pt x="8419701" y="1816385"/>
                  <a:pt x="8420287" y="1816125"/>
                </a:cubicBezTo>
                <a:cubicBezTo>
                  <a:pt x="8420873" y="1815865"/>
                  <a:pt x="8421296" y="1815555"/>
                  <a:pt x="8421556" y="1815197"/>
                </a:cubicBezTo>
                <a:cubicBezTo>
                  <a:pt x="8421817" y="1814839"/>
                  <a:pt x="8421948" y="1814399"/>
                  <a:pt x="8421948" y="1813878"/>
                </a:cubicBezTo>
                <a:lnTo>
                  <a:pt x="8421948" y="1725977"/>
                </a:lnTo>
                <a:cubicBezTo>
                  <a:pt x="8421948" y="1725521"/>
                  <a:pt x="8421817" y="1725098"/>
                  <a:pt x="8421556" y="1724707"/>
                </a:cubicBezTo>
                <a:cubicBezTo>
                  <a:pt x="8421296" y="1724316"/>
                  <a:pt x="8420873" y="1723991"/>
                  <a:pt x="8420287" y="1723730"/>
                </a:cubicBezTo>
                <a:cubicBezTo>
                  <a:pt x="8419701" y="1723470"/>
                  <a:pt x="8418887" y="1723275"/>
                  <a:pt x="8417846" y="1723144"/>
                </a:cubicBezTo>
                <a:cubicBezTo>
                  <a:pt x="8416804" y="1723014"/>
                  <a:pt x="8415468" y="1722949"/>
                  <a:pt x="8413841" y="1722949"/>
                </a:cubicBezTo>
                <a:close/>
                <a:moveTo>
                  <a:pt x="6754394" y="1722949"/>
                </a:moveTo>
                <a:cubicBezTo>
                  <a:pt x="6752440" y="1722949"/>
                  <a:pt x="6750877" y="1723031"/>
                  <a:pt x="6749705" y="1723193"/>
                </a:cubicBezTo>
                <a:cubicBezTo>
                  <a:pt x="6748533" y="1723356"/>
                  <a:pt x="6747686" y="1723665"/>
                  <a:pt x="6747166" y="1724121"/>
                </a:cubicBezTo>
                <a:cubicBezTo>
                  <a:pt x="6746645" y="1724577"/>
                  <a:pt x="6746384" y="1725195"/>
                  <a:pt x="6746384" y="1725977"/>
                </a:cubicBezTo>
                <a:cubicBezTo>
                  <a:pt x="6746384" y="1726758"/>
                  <a:pt x="6746645" y="1727833"/>
                  <a:pt x="6747166" y="1729200"/>
                </a:cubicBezTo>
                <a:lnTo>
                  <a:pt x="6778518" y="1813195"/>
                </a:lnTo>
                <a:cubicBezTo>
                  <a:pt x="6778713" y="1813846"/>
                  <a:pt x="6779071" y="1814464"/>
                  <a:pt x="6779592" y="1815050"/>
                </a:cubicBezTo>
                <a:cubicBezTo>
                  <a:pt x="6780112" y="1815636"/>
                  <a:pt x="6780666" y="1816060"/>
                  <a:pt x="6781252" y="1816320"/>
                </a:cubicBezTo>
                <a:lnTo>
                  <a:pt x="6769141" y="1846890"/>
                </a:lnTo>
                <a:cubicBezTo>
                  <a:pt x="6768750" y="1847802"/>
                  <a:pt x="6768588" y="1848583"/>
                  <a:pt x="6768653" y="1849234"/>
                </a:cubicBezTo>
                <a:cubicBezTo>
                  <a:pt x="6768718" y="1849886"/>
                  <a:pt x="6769028" y="1850406"/>
                  <a:pt x="6769581" y="1850797"/>
                </a:cubicBezTo>
                <a:cubicBezTo>
                  <a:pt x="6770134" y="1851188"/>
                  <a:pt x="6770932" y="1851464"/>
                  <a:pt x="6771974" y="1851627"/>
                </a:cubicBezTo>
                <a:cubicBezTo>
                  <a:pt x="6773016" y="1851790"/>
                  <a:pt x="6774383" y="1851872"/>
                  <a:pt x="6776076" y="1851872"/>
                </a:cubicBezTo>
                <a:cubicBezTo>
                  <a:pt x="6779332" y="1851872"/>
                  <a:pt x="6781757" y="1851595"/>
                  <a:pt x="6783352" y="1851041"/>
                </a:cubicBezTo>
                <a:cubicBezTo>
                  <a:pt x="6784948" y="1850488"/>
                  <a:pt x="6785940" y="1849690"/>
                  <a:pt x="6786331" y="1848648"/>
                </a:cubicBezTo>
                <a:lnTo>
                  <a:pt x="6798051" y="1816320"/>
                </a:lnTo>
                <a:lnTo>
                  <a:pt x="6829598" y="1728907"/>
                </a:lnTo>
                <a:cubicBezTo>
                  <a:pt x="6829988" y="1727735"/>
                  <a:pt x="6830184" y="1726758"/>
                  <a:pt x="6830184" y="1725977"/>
                </a:cubicBezTo>
                <a:cubicBezTo>
                  <a:pt x="6830184" y="1725195"/>
                  <a:pt x="6829908" y="1724577"/>
                  <a:pt x="6829354" y="1724121"/>
                </a:cubicBezTo>
                <a:cubicBezTo>
                  <a:pt x="6828800" y="1723665"/>
                  <a:pt x="6827938" y="1723356"/>
                  <a:pt x="6826766" y="1723193"/>
                </a:cubicBezTo>
                <a:cubicBezTo>
                  <a:pt x="6825594" y="1723031"/>
                  <a:pt x="6824096" y="1722949"/>
                  <a:pt x="6822273" y="1722949"/>
                </a:cubicBezTo>
                <a:cubicBezTo>
                  <a:pt x="6820190" y="1722949"/>
                  <a:pt x="6818594" y="1723031"/>
                  <a:pt x="6817487" y="1723193"/>
                </a:cubicBezTo>
                <a:cubicBezTo>
                  <a:pt x="6816380" y="1723356"/>
                  <a:pt x="6815550" y="1723617"/>
                  <a:pt x="6814996" y="1723975"/>
                </a:cubicBezTo>
                <a:cubicBezTo>
                  <a:pt x="6814443" y="1724333"/>
                  <a:pt x="6813971" y="1725131"/>
                  <a:pt x="6813580" y="1726368"/>
                </a:cubicBezTo>
                <a:lnTo>
                  <a:pt x="6789358" y="1797275"/>
                </a:lnTo>
                <a:lnTo>
                  <a:pt x="6789066" y="1797275"/>
                </a:lnTo>
                <a:lnTo>
                  <a:pt x="6763965" y="1726758"/>
                </a:lnTo>
                <a:cubicBezTo>
                  <a:pt x="6763640" y="1725912"/>
                  <a:pt x="6763330" y="1725244"/>
                  <a:pt x="6763037" y="1724756"/>
                </a:cubicBezTo>
                <a:cubicBezTo>
                  <a:pt x="6762744" y="1724268"/>
                  <a:pt x="6762272" y="1723893"/>
                  <a:pt x="6761621" y="1723633"/>
                </a:cubicBezTo>
                <a:cubicBezTo>
                  <a:pt x="6760970" y="1723372"/>
                  <a:pt x="6760090" y="1723193"/>
                  <a:pt x="6758984" y="1723096"/>
                </a:cubicBezTo>
                <a:cubicBezTo>
                  <a:pt x="6757877" y="1722998"/>
                  <a:pt x="6756346" y="1722949"/>
                  <a:pt x="6754394" y="1722949"/>
                </a:cubicBezTo>
                <a:close/>
                <a:moveTo>
                  <a:pt x="6556075" y="1722949"/>
                </a:moveTo>
                <a:cubicBezTo>
                  <a:pt x="6554513" y="1722949"/>
                  <a:pt x="6553210" y="1722998"/>
                  <a:pt x="6552169" y="1723096"/>
                </a:cubicBezTo>
                <a:cubicBezTo>
                  <a:pt x="6551127" y="1723193"/>
                  <a:pt x="6550280" y="1723389"/>
                  <a:pt x="6549629" y="1723682"/>
                </a:cubicBezTo>
                <a:cubicBezTo>
                  <a:pt x="6548978" y="1723975"/>
                  <a:pt x="6548539" y="1724300"/>
                  <a:pt x="6548311" y="1724659"/>
                </a:cubicBezTo>
                <a:cubicBezTo>
                  <a:pt x="6548083" y="1725016"/>
                  <a:pt x="6547969" y="1725456"/>
                  <a:pt x="6547969" y="1725977"/>
                </a:cubicBezTo>
                <a:lnTo>
                  <a:pt x="6547969" y="1779304"/>
                </a:lnTo>
                <a:cubicBezTo>
                  <a:pt x="6547969" y="1785685"/>
                  <a:pt x="6548506" y="1791106"/>
                  <a:pt x="6549580" y="1795566"/>
                </a:cubicBezTo>
                <a:cubicBezTo>
                  <a:pt x="6550655" y="1800026"/>
                  <a:pt x="6552429" y="1803933"/>
                  <a:pt x="6554903" y="1807286"/>
                </a:cubicBezTo>
                <a:cubicBezTo>
                  <a:pt x="6557378" y="1810639"/>
                  <a:pt x="6560617" y="1813292"/>
                  <a:pt x="6564621" y="1815246"/>
                </a:cubicBezTo>
                <a:cubicBezTo>
                  <a:pt x="6568626" y="1817199"/>
                  <a:pt x="6573558" y="1818176"/>
                  <a:pt x="6579418" y="1818176"/>
                </a:cubicBezTo>
                <a:cubicBezTo>
                  <a:pt x="6584432" y="1818176"/>
                  <a:pt x="6589380" y="1816906"/>
                  <a:pt x="6594264" y="1814367"/>
                </a:cubicBezTo>
                <a:cubicBezTo>
                  <a:pt x="6599147" y="1811828"/>
                  <a:pt x="6604096" y="1807790"/>
                  <a:pt x="6609109" y="1802256"/>
                </a:cubicBezTo>
                <a:lnTo>
                  <a:pt x="6609109" y="1813878"/>
                </a:lnTo>
                <a:cubicBezTo>
                  <a:pt x="6609109" y="1814399"/>
                  <a:pt x="6609207" y="1814839"/>
                  <a:pt x="6609402" y="1815197"/>
                </a:cubicBezTo>
                <a:cubicBezTo>
                  <a:pt x="6609598" y="1815555"/>
                  <a:pt x="6609972" y="1815865"/>
                  <a:pt x="6610526" y="1816125"/>
                </a:cubicBezTo>
                <a:cubicBezTo>
                  <a:pt x="6611079" y="1816385"/>
                  <a:pt x="6611828" y="1816581"/>
                  <a:pt x="6612772" y="1816711"/>
                </a:cubicBezTo>
                <a:cubicBezTo>
                  <a:pt x="6613716" y="1816841"/>
                  <a:pt x="6614937" y="1816906"/>
                  <a:pt x="6616435" y="1816906"/>
                </a:cubicBezTo>
                <a:cubicBezTo>
                  <a:pt x="6617802" y="1816906"/>
                  <a:pt x="6618958" y="1816841"/>
                  <a:pt x="6619902" y="1816711"/>
                </a:cubicBezTo>
                <a:cubicBezTo>
                  <a:pt x="6620846" y="1816581"/>
                  <a:pt x="6621611" y="1816385"/>
                  <a:pt x="6622197" y="1816125"/>
                </a:cubicBezTo>
                <a:cubicBezTo>
                  <a:pt x="6622783" y="1815865"/>
                  <a:pt x="6623190" y="1815555"/>
                  <a:pt x="6623418" y="1815197"/>
                </a:cubicBezTo>
                <a:cubicBezTo>
                  <a:pt x="6623646" y="1814839"/>
                  <a:pt x="6623760" y="1814399"/>
                  <a:pt x="6623760" y="1813878"/>
                </a:cubicBezTo>
                <a:lnTo>
                  <a:pt x="6623760" y="1725977"/>
                </a:lnTo>
                <a:cubicBezTo>
                  <a:pt x="6623760" y="1725456"/>
                  <a:pt x="6623613" y="1725016"/>
                  <a:pt x="6623320" y="1724659"/>
                </a:cubicBezTo>
                <a:cubicBezTo>
                  <a:pt x="6623027" y="1724300"/>
                  <a:pt x="6622588" y="1723975"/>
                  <a:pt x="6622002" y="1723682"/>
                </a:cubicBezTo>
                <a:cubicBezTo>
                  <a:pt x="6621416" y="1723389"/>
                  <a:pt x="6620602" y="1723193"/>
                  <a:pt x="6619560" y="1723096"/>
                </a:cubicBezTo>
                <a:cubicBezTo>
                  <a:pt x="6618518" y="1722998"/>
                  <a:pt x="6617216" y="1722949"/>
                  <a:pt x="6615653" y="1722949"/>
                </a:cubicBezTo>
                <a:cubicBezTo>
                  <a:pt x="6614025" y="1722949"/>
                  <a:pt x="6612707" y="1722998"/>
                  <a:pt x="6611698" y="1723096"/>
                </a:cubicBezTo>
                <a:cubicBezTo>
                  <a:pt x="6610688" y="1723193"/>
                  <a:pt x="6609858" y="1723389"/>
                  <a:pt x="6609207" y="1723682"/>
                </a:cubicBezTo>
                <a:cubicBezTo>
                  <a:pt x="6608556" y="1723975"/>
                  <a:pt x="6608116" y="1724300"/>
                  <a:pt x="6607889" y="1724659"/>
                </a:cubicBezTo>
                <a:cubicBezTo>
                  <a:pt x="6607661" y="1725016"/>
                  <a:pt x="6607547" y="1725456"/>
                  <a:pt x="6607547" y="1725977"/>
                </a:cubicBezTo>
                <a:lnTo>
                  <a:pt x="6607547" y="1787410"/>
                </a:lnTo>
                <a:cubicBezTo>
                  <a:pt x="6603054" y="1792945"/>
                  <a:pt x="6598805" y="1797145"/>
                  <a:pt x="6594801" y="1800010"/>
                </a:cubicBezTo>
                <a:cubicBezTo>
                  <a:pt x="6590797" y="1802875"/>
                  <a:pt x="6586776" y="1804307"/>
                  <a:pt x="6582739" y="1804307"/>
                </a:cubicBezTo>
                <a:cubicBezTo>
                  <a:pt x="6579614" y="1804307"/>
                  <a:pt x="6576879" y="1803705"/>
                  <a:pt x="6574535" y="1802500"/>
                </a:cubicBezTo>
                <a:cubicBezTo>
                  <a:pt x="6572191" y="1801296"/>
                  <a:pt x="6570254" y="1799603"/>
                  <a:pt x="6568723" y="1797421"/>
                </a:cubicBezTo>
                <a:cubicBezTo>
                  <a:pt x="6567193" y="1795240"/>
                  <a:pt x="6566054" y="1792603"/>
                  <a:pt x="6565305" y="1789510"/>
                </a:cubicBezTo>
                <a:cubicBezTo>
                  <a:pt x="6564556" y="1786417"/>
                  <a:pt x="6564182" y="1782299"/>
                  <a:pt x="6564182" y="1777155"/>
                </a:cubicBezTo>
                <a:lnTo>
                  <a:pt x="6564182" y="1725977"/>
                </a:lnTo>
                <a:cubicBezTo>
                  <a:pt x="6564182" y="1725456"/>
                  <a:pt x="6564052" y="1725016"/>
                  <a:pt x="6563791" y="1724659"/>
                </a:cubicBezTo>
                <a:cubicBezTo>
                  <a:pt x="6563531" y="1724300"/>
                  <a:pt x="6563091" y="1723975"/>
                  <a:pt x="6562473" y="1723682"/>
                </a:cubicBezTo>
                <a:cubicBezTo>
                  <a:pt x="6561855" y="1723389"/>
                  <a:pt x="6561024" y="1723193"/>
                  <a:pt x="6559982" y="1723096"/>
                </a:cubicBezTo>
                <a:cubicBezTo>
                  <a:pt x="6558940" y="1722998"/>
                  <a:pt x="6557638" y="1722949"/>
                  <a:pt x="6556075" y="1722949"/>
                </a:cubicBezTo>
                <a:close/>
                <a:moveTo>
                  <a:pt x="4592121" y="1722949"/>
                </a:moveTo>
                <a:cubicBezTo>
                  <a:pt x="4590623" y="1722949"/>
                  <a:pt x="4589370" y="1722982"/>
                  <a:pt x="4588361" y="1723047"/>
                </a:cubicBezTo>
                <a:cubicBezTo>
                  <a:pt x="4587352" y="1723112"/>
                  <a:pt x="4586538" y="1723258"/>
                  <a:pt x="4585919" y="1723486"/>
                </a:cubicBezTo>
                <a:cubicBezTo>
                  <a:pt x="4585301" y="1723714"/>
                  <a:pt x="4584861" y="1724023"/>
                  <a:pt x="4584601" y="1724414"/>
                </a:cubicBezTo>
                <a:cubicBezTo>
                  <a:pt x="4584340" y="1724805"/>
                  <a:pt x="4584210" y="1725261"/>
                  <a:pt x="4584210" y="1725782"/>
                </a:cubicBezTo>
                <a:cubicBezTo>
                  <a:pt x="4584210" y="1725977"/>
                  <a:pt x="4584226" y="1726221"/>
                  <a:pt x="4584259" y="1726514"/>
                </a:cubicBezTo>
                <a:cubicBezTo>
                  <a:pt x="4584291" y="1726807"/>
                  <a:pt x="4584389" y="1727247"/>
                  <a:pt x="4584552" y="1727833"/>
                </a:cubicBezTo>
                <a:cubicBezTo>
                  <a:pt x="4584715" y="1728419"/>
                  <a:pt x="4584926" y="1729102"/>
                  <a:pt x="4585187" y="1729884"/>
                </a:cubicBezTo>
                <a:lnTo>
                  <a:pt x="4615073" y="1813390"/>
                </a:lnTo>
                <a:cubicBezTo>
                  <a:pt x="4615334" y="1814041"/>
                  <a:pt x="4615692" y="1814595"/>
                  <a:pt x="4616147" y="1815050"/>
                </a:cubicBezTo>
                <a:cubicBezTo>
                  <a:pt x="4616603" y="1815506"/>
                  <a:pt x="4617238" y="1815865"/>
                  <a:pt x="4618052" y="1816125"/>
                </a:cubicBezTo>
                <a:cubicBezTo>
                  <a:pt x="4618866" y="1816385"/>
                  <a:pt x="4619924" y="1816581"/>
                  <a:pt x="4621226" y="1816711"/>
                </a:cubicBezTo>
                <a:cubicBezTo>
                  <a:pt x="4622529" y="1816841"/>
                  <a:pt x="4624156" y="1816906"/>
                  <a:pt x="4626110" y="1816906"/>
                </a:cubicBezTo>
                <a:cubicBezTo>
                  <a:pt x="4628063" y="1816906"/>
                  <a:pt x="4629691" y="1816858"/>
                  <a:pt x="4630993" y="1816760"/>
                </a:cubicBezTo>
                <a:cubicBezTo>
                  <a:pt x="4632295" y="1816662"/>
                  <a:pt x="4633370" y="1816483"/>
                  <a:pt x="4634216" y="1816222"/>
                </a:cubicBezTo>
                <a:cubicBezTo>
                  <a:pt x="4635063" y="1815962"/>
                  <a:pt x="4635697" y="1815604"/>
                  <a:pt x="4636121" y="1815148"/>
                </a:cubicBezTo>
                <a:cubicBezTo>
                  <a:pt x="4636544" y="1814693"/>
                  <a:pt x="4636886" y="1814107"/>
                  <a:pt x="4637146" y="1813390"/>
                </a:cubicBezTo>
                <a:lnTo>
                  <a:pt x="4667130" y="1729884"/>
                </a:lnTo>
                <a:cubicBezTo>
                  <a:pt x="4667261" y="1729428"/>
                  <a:pt x="4667375" y="1729005"/>
                  <a:pt x="4667472" y="1728614"/>
                </a:cubicBezTo>
                <a:cubicBezTo>
                  <a:pt x="4667570" y="1728223"/>
                  <a:pt x="4667651" y="1727865"/>
                  <a:pt x="4667716" y="1727540"/>
                </a:cubicBezTo>
                <a:cubicBezTo>
                  <a:pt x="4667782" y="1727214"/>
                  <a:pt x="4667830" y="1726905"/>
                  <a:pt x="4667863" y="1726612"/>
                </a:cubicBezTo>
                <a:cubicBezTo>
                  <a:pt x="4667896" y="1726319"/>
                  <a:pt x="4667912" y="1726042"/>
                  <a:pt x="4667912" y="1725782"/>
                </a:cubicBezTo>
                <a:cubicBezTo>
                  <a:pt x="4667912" y="1725261"/>
                  <a:pt x="4667798" y="1724821"/>
                  <a:pt x="4667570" y="1724463"/>
                </a:cubicBezTo>
                <a:cubicBezTo>
                  <a:pt x="4667342" y="1724105"/>
                  <a:pt x="4666951" y="1723796"/>
                  <a:pt x="4666398" y="1723535"/>
                </a:cubicBezTo>
                <a:cubicBezTo>
                  <a:pt x="4665844" y="1723275"/>
                  <a:pt x="4665079" y="1723112"/>
                  <a:pt x="4664103" y="1723047"/>
                </a:cubicBezTo>
                <a:cubicBezTo>
                  <a:pt x="4663126" y="1722982"/>
                  <a:pt x="4661889" y="1722949"/>
                  <a:pt x="4660391" y="1722949"/>
                </a:cubicBezTo>
                <a:cubicBezTo>
                  <a:pt x="4658633" y="1722949"/>
                  <a:pt x="4657217" y="1722998"/>
                  <a:pt x="4656143" y="1723096"/>
                </a:cubicBezTo>
                <a:cubicBezTo>
                  <a:pt x="4655068" y="1723193"/>
                  <a:pt x="4654222" y="1723372"/>
                  <a:pt x="4653603" y="1723633"/>
                </a:cubicBezTo>
                <a:cubicBezTo>
                  <a:pt x="4652985" y="1723893"/>
                  <a:pt x="4652513" y="1724219"/>
                  <a:pt x="4652187" y="1724609"/>
                </a:cubicBezTo>
                <a:cubicBezTo>
                  <a:pt x="4651862" y="1725000"/>
                  <a:pt x="4651634" y="1725488"/>
                  <a:pt x="4651503" y="1726074"/>
                </a:cubicBezTo>
                <a:lnTo>
                  <a:pt x="4626989" y="1798544"/>
                </a:lnTo>
                <a:lnTo>
                  <a:pt x="4626696" y="1799716"/>
                </a:lnTo>
                <a:lnTo>
                  <a:pt x="4626305" y="1798544"/>
                </a:lnTo>
                <a:lnTo>
                  <a:pt x="4601497" y="1726074"/>
                </a:lnTo>
                <a:cubicBezTo>
                  <a:pt x="4601237" y="1725488"/>
                  <a:pt x="4600960" y="1725000"/>
                  <a:pt x="4600667" y="1724609"/>
                </a:cubicBezTo>
                <a:cubicBezTo>
                  <a:pt x="4600374" y="1724219"/>
                  <a:pt x="4599918" y="1723893"/>
                  <a:pt x="4599300" y="1723633"/>
                </a:cubicBezTo>
                <a:cubicBezTo>
                  <a:pt x="4598681" y="1723372"/>
                  <a:pt x="4597802" y="1723193"/>
                  <a:pt x="4596663" y="1723096"/>
                </a:cubicBezTo>
                <a:cubicBezTo>
                  <a:pt x="4595523" y="1722998"/>
                  <a:pt x="4594009" y="1722949"/>
                  <a:pt x="4592121" y="1722949"/>
                </a:cubicBezTo>
                <a:close/>
                <a:moveTo>
                  <a:pt x="1460592" y="1722949"/>
                </a:moveTo>
                <a:cubicBezTo>
                  <a:pt x="1459030" y="1722949"/>
                  <a:pt x="1457727" y="1723014"/>
                  <a:pt x="1456685" y="1723144"/>
                </a:cubicBezTo>
                <a:cubicBezTo>
                  <a:pt x="1455643" y="1723275"/>
                  <a:pt x="1454813" y="1723470"/>
                  <a:pt x="1454194" y="1723730"/>
                </a:cubicBezTo>
                <a:cubicBezTo>
                  <a:pt x="1453576" y="1723991"/>
                  <a:pt x="1453152" y="1724316"/>
                  <a:pt x="1452924" y="1724707"/>
                </a:cubicBezTo>
                <a:cubicBezTo>
                  <a:pt x="1452697" y="1725098"/>
                  <a:pt x="1452583" y="1725521"/>
                  <a:pt x="1452583" y="1725977"/>
                </a:cubicBezTo>
                <a:lnTo>
                  <a:pt x="1452583" y="1813878"/>
                </a:lnTo>
                <a:cubicBezTo>
                  <a:pt x="1452583" y="1814399"/>
                  <a:pt x="1452697" y="1814839"/>
                  <a:pt x="1452924" y="1815197"/>
                </a:cubicBezTo>
                <a:cubicBezTo>
                  <a:pt x="1453152" y="1815555"/>
                  <a:pt x="1453576" y="1815865"/>
                  <a:pt x="1454194" y="1816125"/>
                </a:cubicBezTo>
                <a:cubicBezTo>
                  <a:pt x="1454813" y="1816385"/>
                  <a:pt x="1455643" y="1816581"/>
                  <a:pt x="1456685" y="1816711"/>
                </a:cubicBezTo>
                <a:cubicBezTo>
                  <a:pt x="1457727" y="1816841"/>
                  <a:pt x="1459030" y="1816906"/>
                  <a:pt x="1460592" y="1816906"/>
                </a:cubicBezTo>
                <a:cubicBezTo>
                  <a:pt x="1462220" y="1816906"/>
                  <a:pt x="1463554" y="1816841"/>
                  <a:pt x="1464596" y="1816711"/>
                </a:cubicBezTo>
                <a:cubicBezTo>
                  <a:pt x="1465639" y="1816581"/>
                  <a:pt x="1466452" y="1816385"/>
                  <a:pt x="1467038" y="1816125"/>
                </a:cubicBezTo>
                <a:cubicBezTo>
                  <a:pt x="1467624" y="1815865"/>
                  <a:pt x="1468047" y="1815555"/>
                  <a:pt x="1468309" y="1815197"/>
                </a:cubicBezTo>
                <a:cubicBezTo>
                  <a:pt x="1468568" y="1814839"/>
                  <a:pt x="1468698" y="1814399"/>
                  <a:pt x="1468698" y="1813878"/>
                </a:cubicBezTo>
                <a:lnTo>
                  <a:pt x="1468698" y="1725977"/>
                </a:lnTo>
                <a:cubicBezTo>
                  <a:pt x="1468698" y="1725521"/>
                  <a:pt x="1468568" y="1725098"/>
                  <a:pt x="1468309" y="1724707"/>
                </a:cubicBezTo>
                <a:cubicBezTo>
                  <a:pt x="1468047" y="1724316"/>
                  <a:pt x="1467624" y="1723991"/>
                  <a:pt x="1467038" y="1723730"/>
                </a:cubicBezTo>
                <a:cubicBezTo>
                  <a:pt x="1466452" y="1723470"/>
                  <a:pt x="1465639" y="1723275"/>
                  <a:pt x="1464596" y="1723144"/>
                </a:cubicBezTo>
                <a:cubicBezTo>
                  <a:pt x="1463554" y="1723014"/>
                  <a:pt x="1462220" y="1722949"/>
                  <a:pt x="1460592" y="1722949"/>
                </a:cubicBezTo>
                <a:close/>
                <a:moveTo>
                  <a:pt x="7983500" y="1721679"/>
                </a:moveTo>
                <a:cubicBezTo>
                  <a:pt x="7977706" y="1721679"/>
                  <a:pt x="7972316" y="1722640"/>
                  <a:pt x="7967336" y="1724561"/>
                </a:cubicBezTo>
                <a:cubicBezTo>
                  <a:pt x="7962354" y="1726481"/>
                  <a:pt x="7958024" y="1729428"/>
                  <a:pt x="7954346" y="1733400"/>
                </a:cubicBezTo>
                <a:cubicBezTo>
                  <a:pt x="7950667" y="1737371"/>
                  <a:pt x="7947770" y="1742467"/>
                  <a:pt x="7945653" y="1748685"/>
                </a:cubicBezTo>
                <a:cubicBezTo>
                  <a:pt x="7943537" y="1754903"/>
                  <a:pt x="7942479" y="1762342"/>
                  <a:pt x="7942479" y="1771002"/>
                </a:cubicBezTo>
                <a:cubicBezTo>
                  <a:pt x="7942479" y="1778620"/>
                  <a:pt x="7943342" y="1785343"/>
                  <a:pt x="7945067" y="1791171"/>
                </a:cubicBezTo>
                <a:cubicBezTo>
                  <a:pt x="7946793" y="1796998"/>
                  <a:pt x="7949300" y="1801914"/>
                  <a:pt x="7952588" y="1805918"/>
                </a:cubicBezTo>
                <a:cubicBezTo>
                  <a:pt x="7955876" y="1809923"/>
                  <a:pt x="7959962" y="1812967"/>
                  <a:pt x="7964845" y="1815050"/>
                </a:cubicBezTo>
                <a:cubicBezTo>
                  <a:pt x="7969728" y="1817134"/>
                  <a:pt x="7975328" y="1818176"/>
                  <a:pt x="7981644" y="1818176"/>
                </a:cubicBezTo>
                <a:cubicBezTo>
                  <a:pt x="7984704" y="1818176"/>
                  <a:pt x="7987667" y="1817883"/>
                  <a:pt x="7990532" y="1817297"/>
                </a:cubicBezTo>
                <a:cubicBezTo>
                  <a:pt x="7993397" y="1816711"/>
                  <a:pt x="7996050" y="1815946"/>
                  <a:pt x="7998492" y="1815002"/>
                </a:cubicBezTo>
                <a:cubicBezTo>
                  <a:pt x="8000934" y="1814057"/>
                  <a:pt x="8003131" y="1812983"/>
                  <a:pt x="8005084" y="1811779"/>
                </a:cubicBezTo>
                <a:cubicBezTo>
                  <a:pt x="8007038" y="1810574"/>
                  <a:pt x="8008422" y="1809565"/>
                  <a:pt x="8009236" y="1808751"/>
                </a:cubicBezTo>
                <a:cubicBezTo>
                  <a:pt x="8010049" y="1807937"/>
                  <a:pt x="8010570" y="1807319"/>
                  <a:pt x="8010798" y="1806895"/>
                </a:cubicBezTo>
                <a:cubicBezTo>
                  <a:pt x="8011026" y="1806472"/>
                  <a:pt x="8011221" y="1805984"/>
                  <a:pt x="8011384" y="1805430"/>
                </a:cubicBezTo>
                <a:cubicBezTo>
                  <a:pt x="8011547" y="1804877"/>
                  <a:pt x="8011661" y="1804193"/>
                  <a:pt x="8011726" y="1803379"/>
                </a:cubicBezTo>
                <a:cubicBezTo>
                  <a:pt x="8011791" y="1802565"/>
                  <a:pt x="8011824" y="1801605"/>
                  <a:pt x="8011824" y="1800498"/>
                </a:cubicBezTo>
                <a:cubicBezTo>
                  <a:pt x="8011824" y="1799196"/>
                  <a:pt x="8011774" y="1798072"/>
                  <a:pt x="8011677" y="1797129"/>
                </a:cubicBezTo>
                <a:cubicBezTo>
                  <a:pt x="8011580" y="1796184"/>
                  <a:pt x="8011416" y="1795403"/>
                  <a:pt x="8011188" y="1794784"/>
                </a:cubicBezTo>
                <a:cubicBezTo>
                  <a:pt x="8010961" y="1794166"/>
                  <a:pt x="8010684" y="1793726"/>
                  <a:pt x="8010358" y="1793466"/>
                </a:cubicBezTo>
                <a:cubicBezTo>
                  <a:pt x="8010033" y="1793205"/>
                  <a:pt x="8009642" y="1793075"/>
                  <a:pt x="8009186" y="1793075"/>
                </a:cubicBezTo>
                <a:cubicBezTo>
                  <a:pt x="8008405" y="1793075"/>
                  <a:pt x="8007314" y="1793645"/>
                  <a:pt x="8005914" y="1794784"/>
                </a:cubicBezTo>
                <a:cubicBezTo>
                  <a:pt x="8004514" y="1795924"/>
                  <a:pt x="8002789" y="1797193"/>
                  <a:pt x="8000738" y="1798593"/>
                </a:cubicBezTo>
                <a:cubicBezTo>
                  <a:pt x="7998687" y="1799993"/>
                  <a:pt x="7996262" y="1801279"/>
                  <a:pt x="7993462" y="1802451"/>
                </a:cubicBezTo>
                <a:cubicBezTo>
                  <a:pt x="7990662" y="1803623"/>
                  <a:pt x="7987406" y="1804209"/>
                  <a:pt x="7983695" y="1804209"/>
                </a:cubicBezTo>
                <a:cubicBezTo>
                  <a:pt x="7979788" y="1804209"/>
                  <a:pt x="7976321" y="1803509"/>
                  <a:pt x="7973294" y="1802109"/>
                </a:cubicBezTo>
                <a:cubicBezTo>
                  <a:pt x="7970266" y="1800710"/>
                  <a:pt x="7967710" y="1798577"/>
                  <a:pt x="7965626" y="1795712"/>
                </a:cubicBezTo>
                <a:cubicBezTo>
                  <a:pt x="7963544" y="1792847"/>
                  <a:pt x="7961964" y="1789282"/>
                  <a:pt x="7960890" y="1785017"/>
                </a:cubicBezTo>
                <a:cubicBezTo>
                  <a:pt x="7959815" y="1780753"/>
                  <a:pt x="7959278" y="1775788"/>
                  <a:pt x="7959278" y="1770123"/>
                </a:cubicBezTo>
                <a:cubicBezTo>
                  <a:pt x="7959278" y="1758793"/>
                  <a:pt x="7961345" y="1750150"/>
                  <a:pt x="7965480" y="1744192"/>
                </a:cubicBezTo>
                <a:cubicBezTo>
                  <a:pt x="7969614" y="1738234"/>
                  <a:pt x="7975556" y="1735256"/>
                  <a:pt x="7983304" y="1735256"/>
                </a:cubicBezTo>
                <a:cubicBezTo>
                  <a:pt x="7987082" y="1735256"/>
                  <a:pt x="7990353" y="1735792"/>
                  <a:pt x="7993120" y="1736867"/>
                </a:cubicBezTo>
                <a:cubicBezTo>
                  <a:pt x="7995888" y="1737941"/>
                  <a:pt x="7998248" y="1739129"/>
                  <a:pt x="8000201" y="1740432"/>
                </a:cubicBezTo>
                <a:cubicBezTo>
                  <a:pt x="8002154" y="1741734"/>
                  <a:pt x="8003766" y="1742922"/>
                  <a:pt x="8005036" y="1743997"/>
                </a:cubicBezTo>
                <a:cubicBezTo>
                  <a:pt x="8006306" y="1745071"/>
                  <a:pt x="8007428" y="1745608"/>
                  <a:pt x="8008405" y="1745608"/>
                </a:cubicBezTo>
                <a:cubicBezTo>
                  <a:pt x="8009252" y="1745608"/>
                  <a:pt x="8009968" y="1745104"/>
                  <a:pt x="8010554" y="1744094"/>
                </a:cubicBezTo>
                <a:cubicBezTo>
                  <a:pt x="8011140" y="1743085"/>
                  <a:pt x="8011433" y="1741311"/>
                  <a:pt x="8011433" y="1738772"/>
                </a:cubicBezTo>
                <a:cubicBezTo>
                  <a:pt x="8011433" y="1737600"/>
                  <a:pt x="8011400" y="1736623"/>
                  <a:pt x="8011335" y="1735842"/>
                </a:cubicBezTo>
                <a:cubicBezTo>
                  <a:pt x="8011270" y="1735060"/>
                  <a:pt x="8011140" y="1734360"/>
                  <a:pt x="8010944" y="1733742"/>
                </a:cubicBezTo>
                <a:cubicBezTo>
                  <a:pt x="8010749" y="1733123"/>
                  <a:pt x="8010505" y="1732586"/>
                  <a:pt x="8010212" y="1732130"/>
                </a:cubicBezTo>
                <a:cubicBezTo>
                  <a:pt x="8009919" y="1731674"/>
                  <a:pt x="8009382" y="1731056"/>
                  <a:pt x="8008600" y="1730274"/>
                </a:cubicBezTo>
                <a:cubicBezTo>
                  <a:pt x="8007819" y="1729493"/>
                  <a:pt x="8006566" y="1728549"/>
                  <a:pt x="8004840" y="1727442"/>
                </a:cubicBezTo>
                <a:cubicBezTo>
                  <a:pt x="8003115" y="1726335"/>
                  <a:pt x="8001145" y="1725358"/>
                  <a:pt x="7998932" y="1724512"/>
                </a:cubicBezTo>
                <a:cubicBezTo>
                  <a:pt x="7996718" y="1723665"/>
                  <a:pt x="7994292" y="1722982"/>
                  <a:pt x="7991655" y="1722461"/>
                </a:cubicBezTo>
                <a:cubicBezTo>
                  <a:pt x="7989018" y="1721940"/>
                  <a:pt x="7986300" y="1721679"/>
                  <a:pt x="7983500" y="1721679"/>
                </a:cubicBezTo>
                <a:close/>
                <a:moveTo>
                  <a:pt x="1535075" y="1721679"/>
                </a:moveTo>
                <a:cubicBezTo>
                  <a:pt x="1529281" y="1721679"/>
                  <a:pt x="1523893" y="1722640"/>
                  <a:pt x="1518912" y="1724561"/>
                </a:cubicBezTo>
                <a:cubicBezTo>
                  <a:pt x="1513930" y="1726481"/>
                  <a:pt x="1509601" y="1729428"/>
                  <a:pt x="1505922" y="1733400"/>
                </a:cubicBezTo>
                <a:cubicBezTo>
                  <a:pt x="1502242" y="1737371"/>
                  <a:pt x="1499345" y="1742467"/>
                  <a:pt x="1497229" y="1748685"/>
                </a:cubicBezTo>
                <a:cubicBezTo>
                  <a:pt x="1495113" y="1754903"/>
                  <a:pt x="1494055" y="1762342"/>
                  <a:pt x="1494055" y="1771002"/>
                </a:cubicBezTo>
                <a:cubicBezTo>
                  <a:pt x="1494055" y="1778620"/>
                  <a:pt x="1494917" y="1785343"/>
                  <a:pt x="1496643" y="1791171"/>
                </a:cubicBezTo>
                <a:cubicBezTo>
                  <a:pt x="1498369" y="1796998"/>
                  <a:pt x="1500876" y="1801914"/>
                  <a:pt x="1504163" y="1805918"/>
                </a:cubicBezTo>
                <a:cubicBezTo>
                  <a:pt x="1507452" y="1809923"/>
                  <a:pt x="1511538" y="1812967"/>
                  <a:pt x="1516421" y="1815050"/>
                </a:cubicBezTo>
                <a:cubicBezTo>
                  <a:pt x="1521304" y="1817134"/>
                  <a:pt x="1526904" y="1818176"/>
                  <a:pt x="1533220" y="1818176"/>
                </a:cubicBezTo>
                <a:cubicBezTo>
                  <a:pt x="1536281" y="1818176"/>
                  <a:pt x="1539242" y="1817883"/>
                  <a:pt x="1542107" y="1817297"/>
                </a:cubicBezTo>
                <a:cubicBezTo>
                  <a:pt x="1544973" y="1816711"/>
                  <a:pt x="1547626" y="1815946"/>
                  <a:pt x="1550068" y="1815002"/>
                </a:cubicBezTo>
                <a:cubicBezTo>
                  <a:pt x="1552509" y="1814057"/>
                  <a:pt x="1554707" y="1812983"/>
                  <a:pt x="1556661" y="1811779"/>
                </a:cubicBezTo>
                <a:cubicBezTo>
                  <a:pt x="1558613" y="1810574"/>
                  <a:pt x="1559997" y="1809565"/>
                  <a:pt x="1560811" y="1808751"/>
                </a:cubicBezTo>
                <a:cubicBezTo>
                  <a:pt x="1561626" y="1807937"/>
                  <a:pt x="1562146" y="1807319"/>
                  <a:pt x="1562374" y="1806895"/>
                </a:cubicBezTo>
                <a:cubicBezTo>
                  <a:pt x="1562602" y="1806472"/>
                  <a:pt x="1562798" y="1805984"/>
                  <a:pt x="1562960" y="1805430"/>
                </a:cubicBezTo>
                <a:cubicBezTo>
                  <a:pt x="1563123" y="1804877"/>
                  <a:pt x="1563237" y="1804193"/>
                  <a:pt x="1563302" y="1803379"/>
                </a:cubicBezTo>
                <a:cubicBezTo>
                  <a:pt x="1563367" y="1802565"/>
                  <a:pt x="1563399" y="1801605"/>
                  <a:pt x="1563399" y="1800498"/>
                </a:cubicBezTo>
                <a:cubicBezTo>
                  <a:pt x="1563399" y="1799196"/>
                  <a:pt x="1563351" y="1798072"/>
                  <a:pt x="1563253" y="1797129"/>
                </a:cubicBezTo>
                <a:cubicBezTo>
                  <a:pt x="1563155" y="1796184"/>
                  <a:pt x="1562993" y="1795403"/>
                  <a:pt x="1562765" y="1794784"/>
                </a:cubicBezTo>
                <a:cubicBezTo>
                  <a:pt x="1562537" y="1794166"/>
                  <a:pt x="1562260" y="1793726"/>
                  <a:pt x="1561935" y="1793466"/>
                </a:cubicBezTo>
                <a:cubicBezTo>
                  <a:pt x="1561609" y="1793205"/>
                  <a:pt x="1561218" y="1793075"/>
                  <a:pt x="1560762" y="1793075"/>
                </a:cubicBezTo>
                <a:cubicBezTo>
                  <a:pt x="1559981" y="1793075"/>
                  <a:pt x="1558891" y="1793645"/>
                  <a:pt x="1557491" y="1794784"/>
                </a:cubicBezTo>
                <a:cubicBezTo>
                  <a:pt x="1556091" y="1795924"/>
                  <a:pt x="1554365" y="1797193"/>
                  <a:pt x="1552314" y="1798593"/>
                </a:cubicBezTo>
                <a:cubicBezTo>
                  <a:pt x="1550263" y="1799993"/>
                  <a:pt x="1547838" y="1801279"/>
                  <a:pt x="1545039" y="1802451"/>
                </a:cubicBezTo>
                <a:cubicBezTo>
                  <a:pt x="1542238" y="1803623"/>
                  <a:pt x="1538982" y="1804209"/>
                  <a:pt x="1535272" y="1804209"/>
                </a:cubicBezTo>
                <a:cubicBezTo>
                  <a:pt x="1531364" y="1804209"/>
                  <a:pt x="1527897" y="1803509"/>
                  <a:pt x="1524870" y="1802109"/>
                </a:cubicBezTo>
                <a:cubicBezTo>
                  <a:pt x="1521842" y="1800710"/>
                  <a:pt x="1519287" y="1798577"/>
                  <a:pt x="1517202" y="1795712"/>
                </a:cubicBezTo>
                <a:cubicBezTo>
                  <a:pt x="1515119" y="1792847"/>
                  <a:pt x="1513541" y="1789282"/>
                  <a:pt x="1512465" y="1785017"/>
                </a:cubicBezTo>
                <a:cubicBezTo>
                  <a:pt x="1511391" y="1780753"/>
                  <a:pt x="1510854" y="1775788"/>
                  <a:pt x="1510854" y="1770123"/>
                </a:cubicBezTo>
                <a:cubicBezTo>
                  <a:pt x="1510854" y="1758793"/>
                  <a:pt x="1512921" y="1750150"/>
                  <a:pt x="1517056" y="1744192"/>
                </a:cubicBezTo>
                <a:cubicBezTo>
                  <a:pt x="1521191" y="1738234"/>
                  <a:pt x="1527132" y="1735256"/>
                  <a:pt x="1534881" y="1735256"/>
                </a:cubicBezTo>
                <a:cubicBezTo>
                  <a:pt x="1538657" y="1735256"/>
                  <a:pt x="1541928" y="1735792"/>
                  <a:pt x="1544696" y="1736867"/>
                </a:cubicBezTo>
                <a:cubicBezTo>
                  <a:pt x="1547464" y="1737941"/>
                  <a:pt x="1549824" y="1739129"/>
                  <a:pt x="1551777" y="1740432"/>
                </a:cubicBezTo>
                <a:cubicBezTo>
                  <a:pt x="1553730" y="1741734"/>
                  <a:pt x="1555342" y="1742922"/>
                  <a:pt x="1556612" y="1743997"/>
                </a:cubicBezTo>
                <a:cubicBezTo>
                  <a:pt x="1557881" y="1745071"/>
                  <a:pt x="1559004" y="1745608"/>
                  <a:pt x="1559981" y="1745608"/>
                </a:cubicBezTo>
                <a:cubicBezTo>
                  <a:pt x="1560827" y="1745608"/>
                  <a:pt x="1561544" y="1745104"/>
                  <a:pt x="1562130" y="1744094"/>
                </a:cubicBezTo>
                <a:cubicBezTo>
                  <a:pt x="1562716" y="1743085"/>
                  <a:pt x="1563009" y="1741311"/>
                  <a:pt x="1563009" y="1738772"/>
                </a:cubicBezTo>
                <a:cubicBezTo>
                  <a:pt x="1563009" y="1737600"/>
                  <a:pt x="1562976" y="1736623"/>
                  <a:pt x="1562911" y="1735842"/>
                </a:cubicBezTo>
                <a:cubicBezTo>
                  <a:pt x="1562846" y="1735060"/>
                  <a:pt x="1562716" y="1734360"/>
                  <a:pt x="1562520" y="1733742"/>
                </a:cubicBezTo>
                <a:cubicBezTo>
                  <a:pt x="1562325" y="1733123"/>
                  <a:pt x="1562081" y="1732586"/>
                  <a:pt x="1561788" y="1732130"/>
                </a:cubicBezTo>
                <a:cubicBezTo>
                  <a:pt x="1561495" y="1731674"/>
                  <a:pt x="1560958" y="1731056"/>
                  <a:pt x="1560176" y="1730274"/>
                </a:cubicBezTo>
                <a:cubicBezTo>
                  <a:pt x="1559395" y="1729493"/>
                  <a:pt x="1558141" y="1728549"/>
                  <a:pt x="1556417" y="1727442"/>
                </a:cubicBezTo>
                <a:cubicBezTo>
                  <a:pt x="1554691" y="1726335"/>
                  <a:pt x="1552721" y="1725358"/>
                  <a:pt x="1550507" y="1724512"/>
                </a:cubicBezTo>
                <a:cubicBezTo>
                  <a:pt x="1548294" y="1723665"/>
                  <a:pt x="1545868" y="1722982"/>
                  <a:pt x="1543231" y="1722461"/>
                </a:cubicBezTo>
                <a:cubicBezTo>
                  <a:pt x="1540594" y="1721940"/>
                  <a:pt x="1537875" y="1721679"/>
                  <a:pt x="1535075" y="1721679"/>
                </a:cubicBezTo>
                <a:close/>
                <a:moveTo>
                  <a:pt x="8585384" y="1721582"/>
                </a:moveTo>
                <a:cubicBezTo>
                  <a:pt x="8580044" y="1721582"/>
                  <a:pt x="8575373" y="1722298"/>
                  <a:pt x="8571368" y="1723730"/>
                </a:cubicBezTo>
                <a:cubicBezTo>
                  <a:pt x="8567364" y="1725163"/>
                  <a:pt x="8564027" y="1727067"/>
                  <a:pt x="8561358" y="1729444"/>
                </a:cubicBezTo>
                <a:cubicBezTo>
                  <a:pt x="8558688" y="1731821"/>
                  <a:pt x="8556686" y="1734588"/>
                  <a:pt x="8555351" y="1737746"/>
                </a:cubicBezTo>
                <a:cubicBezTo>
                  <a:pt x="8554016" y="1740904"/>
                  <a:pt x="8553348" y="1744208"/>
                  <a:pt x="8553348" y="1747659"/>
                </a:cubicBezTo>
                <a:cubicBezTo>
                  <a:pt x="8553348" y="1751566"/>
                  <a:pt x="8553984" y="1754919"/>
                  <a:pt x="8555253" y="1757719"/>
                </a:cubicBezTo>
                <a:cubicBezTo>
                  <a:pt x="8556523" y="1760519"/>
                  <a:pt x="8558200" y="1762928"/>
                  <a:pt x="8560283" y="1764947"/>
                </a:cubicBezTo>
                <a:cubicBezTo>
                  <a:pt x="8562366" y="1766965"/>
                  <a:pt x="8564727" y="1768674"/>
                  <a:pt x="8567364" y="1770074"/>
                </a:cubicBezTo>
                <a:cubicBezTo>
                  <a:pt x="8570001" y="1771474"/>
                  <a:pt x="8572704" y="1772727"/>
                  <a:pt x="8575470" y="1773834"/>
                </a:cubicBezTo>
                <a:cubicBezTo>
                  <a:pt x="8578238" y="1774941"/>
                  <a:pt x="8580924" y="1775999"/>
                  <a:pt x="8583528" y="1777009"/>
                </a:cubicBezTo>
                <a:cubicBezTo>
                  <a:pt x="8586132" y="1778018"/>
                  <a:pt x="8588476" y="1779174"/>
                  <a:pt x="8590560" y="1780476"/>
                </a:cubicBezTo>
                <a:cubicBezTo>
                  <a:pt x="8592644" y="1781778"/>
                  <a:pt x="8594320" y="1783276"/>
                  <a:pt x="8595590" y="1784969"/>
                </a:cubicBezTo>
                <a:cubicBezTo>
                  <a:pt x="8596860" y="1786662"/>
                  <a:pt x="8597495" y="1788745"/>
                  <a:pt x="8597495" y="1791219"/>
                </a:cubicBezTo>
                <a:cubicBezTo>
                  <a:pt x="8597495" y="1793628"/>
                  <a:pt x="8597056" y="1795712"/>
                  <a:pt x="8596176" y="1797470"/>
                </a:cubicBezTo>
                <a:cubicBezTo>
                  <a:pt x="8595297" y="1799228"/>
                  <a:pt x="8594044" y="1800677"/>
                  <a:pt x="8592416" y="1801817"/>
                </a:cubicBezTo>
                <a:cubicBezTo>
                  <a:pt x="8590788" y="1802956"/>
                  <a:pt x="8588868" y="1803819"/>
                  <a:pt x="8586654" y="1804405"/>
                </a:cubicBezTo>
                <a:cubicBezTo>
                  <a:pt x="8584440" y="1804991"/>
                  <a:pt x="8581966" y="1805284"/>
                  <a:pt x="8579231" y="1805284"/>
                </a:cubicBezTo>
                <a:cubicBezTo>
                  <a:pt x="8575584" y="1805284"/>
                  <a:pt x="8572362" y="1804844"/>
                  <a:pt x="8569562" y="1803965"/>
                </a:cubicBezTo>
                <a:cubicBezTo>
                  <a:pt x="8566762" y="1803086"/>
                  <a:pt x="8564336" y="1802126"/>
                  <a:pt x="8562286" y="1801084"/>
                </a:cubicBezTo>
                <a:cubicBezTo>
                  <a:pt x="8560234" y="1800042"/>
                  <a:pt x="8558509" y="1799082"/>
                  <a:pt x="8557109" y="1798203"/>
                </a:cubicBezTo>
                <a:cubicBezTo>
                  <a:pt x="8555709" y="1797324"/>
                  <a:pt x="8554651" y="1796884"/>
                  <a:pt x="8553934" y="1796884"/>
                </a:cubicBezTo>
                <a:cubicBezTo>
                  <a:pt x="8553479" y="1796884"/>
                  <a:pt x="8553072" y="1796998"/>
                  <a:pt x="8552714" y="1797226"/>
                </a:cubicBezTo>
                <a:cubicBezTo>
                  <a:pt x="8552356" y="1797454"/>
                  <a:pt x="8552079" y="1797828"/>
                  <a:pt x="8551884" y="1798349"/>
                </a:cubicBezTo>
                <a:cubicBezTo>
                  <a:pt x="8551688" y="1798870"/>
                  <a:pt x="8551526" y="1799554"/>
                  <a:pt x="8551395" y="1800400"/>
                </a:cubicBezTo>
                <a:cubicBezTo>
                  <a:pt x="8551265" y="1801247"/>
                  <a:pt x="8551200" y="1802288"/>
                  <a:pt x="8551200" y="1803526"/>
                </a:cubicBezTo>
                <a:cubicBezTo>
                  <a:pt x="8551200" y="1805544"/>
                  <a:pt x="8551362" y="1807139"/>
                  <a:pt x="8551688" y="1808311"/>
                </a:cubicBezTo>
                <a:cubicBezTo>
                  <a:pt x="8552014" y="1809483"/>
                  <a:pt x="8552534" y="1810395"/>
                  <a:pt x="8553251" y="1811046"/>
                </a:cubicBezTo>
                <a:cubicBezTo>
                  <a:pt x="8553967" y="1811697"/>
                  <a:pt x="8555106" y="1812430"/>
                  <a:pt x="8556670" y="1813244"/>
                </a:cubicBezTo>
                <a:cubicBezTo>
                  <a:pt x="8558232" y="1814057"/>
                  <a:pt x="8560136" y="1814839"/>
                  <a:pt x="8562383" y="1815588"/>
                </a:cubicBezTo>
                <a:cubicBezTo>
                  <a:pt x="8564630" y="1816336"/>
                  <a:pt x="8567168" y="1816955"/>
                  <a:pt x="8570001" y="1817444"/>
                </a:cubicBezTo>
                <a:cubicBezTo>
                  <a:pt x="8572834" y="1817932"/>
                  <a:pt x="8575812" y="1818176"/>
                  <a:pt x="8578938" y="1818176"/>
                </a:cubicBezTo>
                <a:cubicBezTo>
                  <a:pt x="8584016" y="1818176"/>
                  <a:pt x="8588672" y="1817557"/>
                  <a:pt x="8592904" y="1816320"/>
                </a:cubicBezTo>
                <a:cubicBezTo>
                  <a:pt x="8597136" y="1815083"/>
                  <a:pt x="8600783" y="1813260"/>
                  <a:pt x="8603843" y="1810851"/>
                </a:cubicBezTo>
                <a:cubicBezTo>
                  <a:pt x="8606904" y="1808442"/>
                  <a:pt x="8609264" y="1805479"/>
                  <a:pt x="8610924" y="1801963"/>
                </a:cubicBezTo>
                <a:cubicBezTo>
                  <a:pt x="8612584" y="1798447"/>
                  <a:pt x="8613414" y="1794443"/>
                  <a:pt x="8613414" y="1789950"/>
                </a:cubicBezTo>
                <a:cubicBezTo>
                  <a:pt x="8613414" y="1786173"/>
                  <a:pt x="8612780" y="1782918"/>
                  <a:pt x="8611510" y="1780183"/>
                </a:cubicBezTo>
                <a:cubicBezTo>
                  <a:pt x="8610240" y="1777448"/>
                  <a:pt x="8608564" y="1775104"/>
                  <a:pt x="8606480" y="1773151"/>
                </a:cubicBezTo>
                <a:cubicBezTo>
                  <a:pt x="8604396" y="1771197"/>
                  <a:pt x="8602004" y="1769537"/>
                  <a:pt x="8599302" y="1768170"/>
                </a:cubicBezTo>
                <a:cubicBezTo>
                  <a:pt x="8596600" y="1766802"/>
                  <a:pt x="8593865" y="1765565"/>
                  <a:pt x="8591098" y="1764458"/>
                </a:cubicBezTo>
                <a:cubicBezTo>
                  <a:pt x="8588330" y="1763351"/>
                  <a:pt x="8585612" y="1762277"/>
                  <a:pt x="8582942" y="1761235"/>
                </a:cubicBezTo>
                <a:cubicBezTo>
                  <a:pt x="8580272" y="1760193"/>
                  <a:pt x="8577896" y="1759021"/>
                  <a:pt x="8575812" y="1757719"/>
                </a:cubicBezTo>
                <a:cubicBezTo>
                  <a:pt x="8573729" y="1756417"/>
                  <a:pt x="8572036" y="1754903"/>
                  <a:pt x="8570734" y="1753177"/>
                </a:cubicBezTo>
                <a:cubicBezTo>
                  <a:pt x="8569432" y="1751452"/>
                  <a:pt x="8568780" y="1749320"/>
                  <a:pt x="8568780" y="1746780"/>
                </a:cubicBezTo>
                <a:cubicBezTo>
                  <a:pt x="8568780" y="1744957"/>
                  <a:pt x="8569122" y="1743264"/>
                  <a:pt x="8569806" y="1741701"/>
                </a:cubicBezTo>
                <a:cubicBezTo>
                  <a:pt x="8570490" y="1740139"/>
                  <a:pt x="8571498" y="1738788"/>
                  <a:pt x="8572834" y="1737648"/>
                </a:cubicBezTo>
                <a:cubicBezTo>
                  <a:pt x="8574168" y="1736509"/>
                  <a:pt x="8575878" y="1735630"/>
                  <a:pt x="8577961" y="1735011"/>
                </a:cubicBezTo>
                <a:cubicBezTo>
                  <a:pt x="8580044" y="1734393"/>
                  <a:pt x="8582454" y="1734083"/>
                  <a:pt x="8585188" y="1734083"/>
                </a:cubicBezTo>
                <a:cubicBezTo>
                  <a:pt x="8588249" y="1734083"/>
                  <a:pt x="8590968" y="1734441"/>
                  <a:pt x="8593344" y="1735158"/>
                </a:cubicBezTo>
                <a:cubicBezTo>
                  <a:pt x="8595720" y="1735874"/>
                  <a:pt x="8597788" y="1736639"/>
                  <a:pt x="8599546" y="1737453"/>
                </a:cubicBezTo>
                <a:cubicBezTo>
                  <a:pt x="8601304" y="1738267"/>
                  <a:pt x="8602736" y="1739032"/>
                  <a:pt x="8603843" y="1739748"/>
                </a:cubicBezTo>
                <a:cubicBezTo>
                  <a:pt x="8604950" y="1740464"/>
                  <a:pt x="8605796" y="1740822"/>
                  <a:pt x="8606382" y="1740822"/>
                </a:cubicBezTo>
                <a:cubicBezTo>
                  <a:pt x="8606774" y="1740822"/>
                  <a:pt x="8607132" y="1740708"/>
                  <a:pt x="8607457" y="1740481"/>
                </a:cubicBezTo>
                <a:cubicBezTo>
                  <a:pt x="8607782" y="1740253"/>
                  <a:pt x="8608059" y="1739878"/>
                  <a:pt x="8608287" y="1739358"/>
                </a:cubicBezTo>
                <a:cubicBezTo>
                  <a:pt x="8608515" y="1738837"/>
                  <a:pt x="8608678" y="1738169"/>
                  <a:pt x="8608776" y="1737355"/>
                </a:cubicBezTo>
                <a:cubicBezTo>
                  <a:pt x="8608873" y="1736541"/>
                  <a:pt x="8608922" y="1735581"/>
                  <a:pt x="8608922" y="1734474"/>
                </a:cubicBezTo>
                <a:cubicBezTo>
                  <a:pt x="8608922" y="1733432"/>
                  <a:pt x="8608873" y="1732553"/>
                  <a:pt x="8608776" y="1731837"/>
                </a:cubicBezTo>
                <a:cubicBezTo>
                  <a:pt x="8608678" y="1731121"/>
                  <a:pt x="8608580" y="1730518"/>
                  <a:pt x="8608482" y="1730030"/>
                </a:cubicBezTo>
                <a:cubicBezTo>
                  <a:pt x="8608385" y="1729542"/>
                  <a:pt x="8608222" y="1729102"/>
                  <a:pt x="8607994" y="1728712"/>
                </a:cubicBezTo>
                <a:cubicBezTo>
                  <a:pt x="8607766" y="1728321"/>
                  <a:pt x="8607310" y="1727865"/>
                  <a:pt x="8606627" y="1727344"/>
                </a:cubicBezTo>
                <a:cubicBezTo>
                  <a:pt x="8605943" y="1726823"/>
                  <a:pt x="8604934" y="1726221"/>
                  <a:pt x="8603599" y="1725537"/>
                </a:cubicBezTo>
                <a:cubicBezTo>
                  <a:pt x="8602264" y="1724854"/>
                  <a:pt x="8600652" y="1724219"/>
                  <a:pt x="8598764" y="1723633"/>
                </a:cubicBezTo>
                <a:cubicBezTo>
                  <a:pt x="8596876" y="1723047"/>
                  <a:pt x="8594760" y="1722558"/>
                  <a:pt x="8592416" y="1722168"/>
                </a:cubicBezTo>
                <a:cubicBezTo>
                  <a:pt x="8590072" y="1721777"/>
                  <a:pt x="8587728" y="1721582"/>
                  <a:pt x="8585384" y="1721582"/>
                </a:cubicBezTo>
                <a:close/>
                <a:moveTo>
                  <a:pt x="8497701" y="1721582"/>
                </a:moveTo>
                <a:cubicBezTo>
                  <a:pt x="8492687" y="1721582"/>
                  <a:pt x="8487722" y="1722868"/>
                  <a:pt x="8482806" y="1725440"/>
                </a:cubicBezTo>
                <a:cubicBezTo>
                  <a:pt x="8477890" y="1728012"/>
                  <a:pt x="8472958" y="1732065"/>
                  <a:pt x="8468010" y="1737600"/>
                </a:cubicBezTo>
                <a:lnTo>
                  <a:pt x="8468010" y="1725977"/>
                </a:lnTo>
                <a:cubicBezTo>
                  <a:pt x="8468010" y="1725456"/>
                  <a:pt x="8467896" y="1725016"/>
                  <a:pt x="8467668" y="1724659"/>
                </a:cubicBezTo>
                <a:cubicBezTo>
                  <a:pt x="8467440" y="1724300"/>
                  <a:pt x="8467066" y="1723975"/>
                  <a:pt x="8466544" y="1723682"/>
                </a:cubicBezTo>
                <a:cubicBezTo>
                  <a:pt x="8466024" y="1723389"/>
                  <a:pt x="8465291" y="1723193"/>
                  <a:pt x="8464347" y="1723096"/>
                </a:cubicBezTo>
                <a:cubicBezTo>
                  <a:pt x="8463403" y="1722998"/>
                  <a:pt x="8462214" y="1722949"/>
                  <a:pt x="8460782" y="1722949"/>
                </a:cubicBezTo>
                <a:cubicBezTo>
                  <a:pt x="8459284" y="1722949"/>
                  <a:pt x="8458080" y="1722998"/>
                  <a:pt x="8457168" y="1723096"/>
                </a:cubicBezTo>
                <a:cubicBezTo>
                  <a:pt x="8456257" y="1723193"/>
                  <a:pt x="8455508" y="1723389"/>
                  <a:pt x="8454922" y="1723682"/>
                </a:cubicBezTo>
                <a:cubicBezTo>
                  <a:pt x="8454336" y="1723975"/>
                  <a:pt x="8453946" y="1724300"/>
                  <a:pt x="8453750" y="1724659"/>
                </a:cubicBezTo>
                <a:cubicBezTo>
                  <a:pt x="8453554" y="1725016"/>
                  <a:pt x="8453457" y="1725456"/>
                  <a:pt x="8453457" y="1725977"/>
                </a:cubicBezTo>
                <a:lnTo>
                  <a:pt x="8453457" y="1813878"/>
                </a:lnTo>
                <a:cubicBezTo>
                  <a:pt x="8453457" y="1814399"/>
                  <a:pt x="8453571" y="1814839"/>
                  <a:pt x="8453799" y="1815197"/>
                </a:cubicBezTo>
                <a:cubicBezTo>
                  <a:pt x="8454027" y="1815555"/>
                  <a:pt x="8454450" y="1815865"/>
                  <a:pt x="8455068" y="1816125"/>
                </a:cubicBezTo>
                <a:cubicBezTo>
                  <a:pt x="8455687" y="1816385"/>
                  <a:pt x="8456518" y="1816581"/>
                  <a:pt x="8457559" y="1816711"/>
                </a:cubicBezTo>
                <a:cubicBezTo>
                  <a:pt x="8458601" y="1816841"/>
                  <a:pt x="8459903" y="1816906"/>
                  <a:pt x="8461466" y="1816906"/>
                </a:cubicBezTo>
                <a:cubicBezTo>
                  <a:pt x="8463094" y="1816906"/>
                  <a:pt x="8464428" y="1816841"/>
                  <a:pt x="8465470" y="1816711"/>
                </a:cubicBezTo>
                <a:cubicBezTo>
                  <a:pt x="8466512" y="1816581"/>
                  <a:pt x="8467326" y="1816385"/>
                  <a:pt x="8467912" y="1816125"/>
                </a:cubicBezTo>
                <a:cubicBezTo>
                  <a:pt x="8468498" y="1815865"/>
                  <a:pt x="8468921" y="1815555"/>
                  <a:pt x="8469182" y="1815197"/>
                </a:cubicBezTo>
                <a:cubicBezTo>
                  <a:pt x="8469442" y="1814839"/>
                  <a:pt x="8469572" y="1814399"/>
                  <a:pt x="8469572" y="1813878"/>
                </a:cubicBezTo>
                <a:lnTo>
                  <a:pt x="8469572" y="1752445"/>
                </a:lnTo>
                <a:cubicBezTo>
                  <a:pt x="8474000" y="1746910"/>
                  <a:pt x="8478232" y="1742711"/>
                  <a:pt x="8482269" y="1739846"/>
                </a:cubicBezTo>
                <a:cubicBezTo>
                  <a:pt x="8486306" y="1736981"/>
                  <a:pt x="8490343" y="1735548"/>
                  <a:pt x="8494380" y="1735548"/>
                </a:cubicBezTo>
                <a:cubicBezTo>
                  <a:pt x="8497506" y="1735548"/>
                  <a:pt x="8500256" y="1736134"/>
                  <a:pt x="8502633" y="1737306"/>
                </a:cubicBezTo>
                <a:cubicBezTo>
                  <a:pt x="8505010" y="1738478"/>
                  <a:pt x="8506947" y="1740171"/>
                  <a:pt x="8508444" y="1742385"/>
                </a:cubicBezTo>
                <a:cubicBezTo>
                  <a:pt x="8509942" y="1744599"/>
                  <a:pt x="8511082" y="1747236"/>
                  <a:pt x="8511863" y="1750296"/>
                </a:cubicBezTo>
                <a:cubicBezTo>
                  <a:pt x="8512644" y="1753357"/>
                  <a:pt x="8513035" y="1757394"/>
                  <a:pt x="8513035" y="1762407"/>
                </a:cubicBezTo>
                <a:lnTo>
                  <a:pt x="8513035" y="1813878"/>
                </a:lnTo>
                <a:cubicBezTo>
                  <a:pt x="8513035" y="1814399"/>
                  <a:pt x="8513165" y="1814839"/>
                  <a:pt x="8513426" y="1815197"/>
                </a:cubicBezTo>
                <a:cubicBezTo>
                  <a:pt x="8513686" y="1815555"/>
                  <a:pt x="8514109" y="1815865"/>
                  <a:pt x="8514695" y="1816125"/>
                </a:cubicBezTo>
                <a:cubicBezTo>
                  <a:pt x="8515281" y="1816385"/>
                  <a:pt x="8516095" y="1816581"/>
                  <a:pt x="8517137" y="1816711"/>
                </a:cubicBezTo>
                <a:cubicBezTo>
                  <a:pt x="8518178" y="1816841"/>
                  <a:pt x="8519514" y="1816906"/>
                  <a:pt x="8521142" y="1816906"/>
                </a:cubicBezTo>
                <a:cubicBezTo>
                  <a:pt x="8522704" y="1816906"/>
                  <a:pt x="8524006" y="1816841"/>
                  <a:pt x="8525048" y="1816711"/>
                </a:cubicBezTo>
                <a:cubicBezTo>
                  <a:pt x="8526090" y="1816581"/>
                  <a:pt x="8526904" y="1816385"/>
                  <a:pt x="8527490" y="1816125"/>
                </a:cubicBezTo>
                <a:cubicBezTo>
                  <a:pt x="8528076" y="1815865"/>
                  <a:pt x="8528499" y="1815555"/>
                  <a:pt x="8528760" y="1815197"/>
                </a:cubicBezTo>
                <a:cubicBezTo>
                  <a:pt x="8529020" y="1814839"/>
                  <a:pt x="8529150" y="1814399"/>
                  <a:pt x="8529150" y="1813878"/>
                </a:cubicBezTo>
                <a:lnTo>
                  <a:pt x="8529150" y="1760258"/>
                </a:lnTo>
                <a:cubicBezTo>
                  <a:pt x="8529150" y="1754008"/>
                  <a:pt x="8528613" y="1748652"/>
                  <a:pt x="8527538" y="1744192"/>
                </a:cubicBezTo>
                <a:cubicBezTo>
                  <a:pt x="8526464" y="1739732"/>
                  <a:pt x="8524690" y="1735842"/>
                  <a:pt x="8522216" y="1732521"/>
                </a:cubicBezTo>
                <a:cubicBezTo>
                  <a:pt x="8519742" y="1729200"/>
                  <a:pt x="8516502" y="1726547"/>
                  <a:pt x="8512498" y="1724561"/>
                </a:cubicBezTo>
                <a:cubicBezTo>
                  <a:pt x="8508493" y="1722575"/>
                  <a:pt x="8503561" y="1721582"/>
                  <a:pt x="8497701" y="1721582"/>
                </a:cubicBezTo>
                <a:close/>
                <a:moveTo>
                  <a:pt x="8342130" y="1721582"/>
                </a:moveTo>
                <a:cubicBezTo>
                  <a:pt x="8338743" y="1721582"/>
                  <a:pt x="8335390" y="1721891"/>
                  <a:pt x="8332070" y="1722510"/>
                </a:cubicBezTo>
                <a:cubicBezTo>
                  <a:pt x="8328749" y="1723128"/>
                  <a:pt x="8325688" y="1723909"/>
                  <a:pt x="8322889" y="1724854"/>
                </a:cubicBezTo>
                <a:cubicBezTo>
                  <a:pt x="8320088" y="1725798"/>
                  <a:pt x="8317615" y="1726840"/>
                  <a:pt x="8315466" y="1727979"/>
                </a:cubicBezTo>
                <a:cubicBezTo>
                  <a:pt x="8313318" y="1729118"/>
                  <a:pt x="8311804" y="1730111"/>
                  <a:pt x="8310924" y="1730958"/>
                </a:cubicBezTo>
                <a:cubicBezTo>
                  <a:pt x="8310046" y="1731804"/>
                  <a:pt x="8309492" y="1732700"/>
                  <a:pt x="8309264" y="1733644"/>
                </a:cubicBezTo>
                <a:cubicBezTo>
                  <a:pt x="8309036" y="1734588"/>
                  <a:pt x="8308922" y="1735874"/>
                  <a:pt x="8308922" y="1737502"/>
                </a:cubicBezTo>
                <a:cubicBezTo>
                  <a:pt x="8308922" y="1738478"/>
                  <a:pt x="8308987" y="1739374"/>
                  <a:pt x="8309118" y="1740188"/>
                </a:cubicBezTo>
                <a:cubicBezTo>
                  <a:pt x="8309247" y="1741002"/>
                  <a:pt x="8309460" y="1741669"/>
                  <a:pt x="8309752" y="1742190"/>
                </a:cubicBezTo>
                <a:cubicBezTo>
                  <a:pt x="8310046" y="1742711"/>
                  <a:pt x="8310388" y="1743101"/>
                  <a:pt x="8310778" y="1743362"/>
                </a:cubicBezTo>
                <a:cubicBezTo>
                  <a:pt x="8311168" y="1743622"/>
                  <a:pt x="8311624" y="1743752"/>
                  <a:pt x="8312146" y="1743752"/>
                </a:cubicBezTo>
                <a:cubicBezTo>
                  <a:pt x="8312926" y="1743752"/>
                  <a:pt x="8314114" y="1743281"/>
                  <a:pt x="8315710" y="1742336"/>
                </a:cubicBezTo>
                <a:cubicBezTo>
                  <a:pt x="8317305" y="1741392"/>
                  <a:pt x="8319291" y="1740351"/>
                  <a:pt x="8321668" y="1739211"/>
                </a:cubicBezTo>
                <a:cubicBezTo>
                  <a:pt x="8324044" y="1738071"/>
                  <a:pt x="8326812" y="1737030"/>
                  <a:pt x="8329970" y="1736085"/>
                </a:cubicBezTo>
                <a:cubicBezTo>
                  <a:pt x="8333127" y="1735141"/>
                  <a:pt x="8336692" y="1734670"/>
                  <a:pt x="8340664" y="1734670"/>
                </a:cubicBezTo>
                <a:cubicBezTo>
                  <a:pt x="8344376" y="1734670"/>
                  <a:pt x="8347502" y="1735109"/>
                  <a:pt x="8350040" y="1735988"/>
                </a:cubicBezTo>
                <a:cubicBezTo>
                  <a:pt x="8352580" y="1736867"/>
                  <a:pt x="8354647" y="1738169"/>
                  <a:pt x="8356242" y="1739895"/>
                </a:cubicBezTo>
                <a:cubicBezTo>
                  <a:pt x="8357838" y="1741620"/>
                  <a:pt x="8358993" y="1743785"/>
                  <a:pt x="8359710" y="1746390"/>
                </a:cubicBezTo>
                <a:cubicBezTo>
                  <a:pt x="8360426" y="1748994"/>
                  <a:pt x="8360784" y="1751989"/>
                  <a:pt x="8360784" y="1755375"/>
                </a:cubicBezTo>
                <a:lnTo>
                  <a:pt x="8360784" y="1762212"/>
                </a:lnTo>
                <a:lnTo>
                  <a:pt x="8348674" y="1762212"/>
                </a:lnTo>
                <a:cubicBezTo>
                  <a:pt x="8341836" y="1762212"/>
                  <a:pt x="8335684" y="1762814"/>
                  <a:pt x="8330214" y="1764019"/>
                </a:cubicBezTo>
                <a:cubicBezTo>
                  <a:pt x="8324744" y="1765223"/>
                  <a:pt x="8320121" y="1767030"/>
                  <a:pt x="8316345" y="1769439"/>
                </a:cubicBezTo>
                <a:cubicBezTo>
                  <a:pt x="8312568" y="1771848"/>
                  <a:pt x="8309670" y="1774876"/>
                  <a:pt x="8307652" y="1778522"/>
                </a:cubicBezTo>
                <a:cubicBezTo>
                  <a:pt x="8305634" y="1782169"/>
                  <a:pt x="8304625" y="1786466"/>
                  <a:pt x="8304625" y="1791415"/>
                </a:cubicBezTo>
                <a:cubicBezTo>
                  <a:pt x="8304625" y="1795647"/>
                  <a:pt x="8305358" y="1799423"/>
                  <a:pt x="8306822" y="1802744"/>
                </a:cubicBezTo>
                <a:cubicBezTo>
                  <a:pt x="8308288" y="1806065"/>
                  <a:pt x="8310338" y="1808865"/>
                  <a:pt x="8312976" y="1811144"/>
                </a:cubicBezTo>
                <a:cubicBezTo>
                  <a:pt x="8315612" y="1813423"/>
                  <a:pt x="8318802" y="1815164"/>
                  <a:pt x="8322547" y="1816369"/>
                </a:cubicBezTo>
                <a:cubicBezTo>
                  <a:pt x="8326290" y="1817574"/>
                  <a:pt x="8330474" y="1818176"/>
                  <a:pt x="8335098" y="1818176"/>
                </a:cubicBezTo>
                <a:cubicBezTo>
                  <a:pt x="8340372" y="1818176"/>
                  <a:pt x="8345368" y="1817037"/>
                  <a:pt x="8350090" y="1814758"/>
                </a:cubicBezTo>
                <a:cubicBezTo>
                  <a:pt x="8354810" y="1812479"/>
                  <a:pt x="8359090" y="1809288"/>
                  <a:pt x="8362933" y="1805186"/>
                </a:cubicBezTo>
                <a:lnTo>
                  <a:pt x="8362933" y="1813976"/>
                </a:lnTo>
                <a:cubicBezTo>
                  <a:pt x="8362933" y="1814758"/>
                  <a:pt x="8363160" y="1815344"/>
                  <a:pt x="8363616" y="1815734"/>
                </a:cubicBezTo>
                <a:cubicBezTo>
                  <a:pt x="8364072" y="1816125"/>
                  <a:pt x="8364804" y="1816418"/>
                  <a:pt x="8365814" y="1816613"/>
                </a:cubicBezTo>
                <a:cubicBezTo>
                  <a:pt x="8366823" y="1816808"/>
                  <a:pt x="8368174" y="1816906"/>
                  <a:pt x="8369868" y="1816906"/>
                </a:cubicBezTo>
                <a:cubicBezTo>
                  <a:pt x="8371626" y="1816906"/>
                  <a:pt x="8372960" y="1816808"/>
                  <a:pt x="8373872" y="1816613"/>
                </a:cubicBezTo>
                <a:cubicBezTo>
                  <a:pt x="8374783" y="1816418"/>
                  <a:pt x="8375499" y="1816125"/>
                  <a:pt x="8376020" y="1815734"/>
                </a:cubicBezTo>
                <a:cubicBezTo>
                  <a:pt x="8376541" y="1815344"/>
                  <a:pt x="8376802" y="1814758"/>
                  <a:pt x="8376802" y="1813976"/>
                </a:cubicBezTo>
                <a:lnTo>
                  <a:pt x="8376802" y="1754691"/>
                </a:lnTo>
                <a:cubicBezTo>
                  <a:pt x="8376802" y="1749222"/>
                  <a:pt x="8376182" y="1744436"/>
                  <a:pt x="8374946" y="1740334"/>
                </a:cubicBezTo>
                <a:cubicBezTo>
                  <a:pt x="8373708" y="1736232"/>
                  <a:pt x="8371723" y="1732797"/>
                  <a:pt x="8368988" y="1730030"/>
                </a:cubicBezTo>
                <a:cubicBezTo>
                  <a:pt x="8366254" y="1727263"/>
                  <a:pt x="8362672" y="1725163"/>
                  <a:pt x="8358245" y="1723730"/>
                </a:cubicBezTo>
                <a:cubicBezTo>
                  <a:pt x="8353816" y="1722298"/>
                  <a:pt x="8348445" y="1721582"/>
                  <a:pt x="8342130" y="1721582"/>
                </a:cubicBezTo>
                <a:close/>
                <a:moveTo>
                  <a:pt x="8183376" y="1721582"/>
                </a:moveTo>
                <a:cubicBezTo>
                  <a:pt x="8178362" y="1721582"/>
                  <a:pt x="8173398" y="1722868"/>
                  <a:pt x="8168482" y="1725440"/>
                </a:cubicBezTo>
                <a:cubicBezTo>
                  <a:pt x="8163566" y="1728012"/>
                  <a:pt x="8158633" y="1732065"/>
                  <a:pt x="8153684" y="1737600"/>
                </a:cubicBezTo>
                <a:lnTo>
                  <a:pt x="8153684" y="1725977"/>
                </a:lnTo>
                <a:cubicBezTo>
                  <a:pt x="8153684" y="1725456"/>
                  <a:pt x="8153570" y="1725016"/>
                  <a:pt x="8153343" y="1724659"/>
                </a:cubicBezTo>
                <a:cubicBezTo>
                  <a:pt x="8153115" y="1724300"/>
                  <a:pt x="8152740" y="1723975"/>
                  <a:pt x="8152220" y="1723682"/>
                </a:cubicBezTo>
                <a:cubicBezTo>
                  <a:pt x="8151698" y="1723389"/>
                  <a:pt x="8150966" y="1723193"/>
                  <a:pt x="8150022" y="1723096"/>
                </a:cubicBezTo>
                <a:cubicBezTo>
                  <a:pt x="8149078" y="1722998"/>
                  <a:pt x="8147890" y="1722949"/>
                  <a:pt x="8146457" y="1722949"/>
                </a:cubicBezTo>
                <a:cubicBezTo>
                  <a:pt x="8144960" y="1722949"/>
                  <a:pt x="8143755" y="1722998"/>
                  <a:pt x="8142844" y="1723096"/>
                </a:cubicBezTo>
                <a:cubicBezTo>
                  <a:pt x="8141932" y="1723193"/>
                  <a:pt x="8141183" y="1723389"/>
                  <a:pt x="8140597" y="1723682"/>
                </a:cubicBezTo>
                <a:cubicBezTo>
                  <a:pt x="8140011" y="1723975"/>
                  <a:pt x="8139620" y="1724300"/>
                  <a:pt x="8139425" y="1724659"/>
                </a:cubicBezTo>
                <a:cubicBezTo>
                  <a:pt x="8139230" y="1725016"/>
                  <a:pt x="8139132" y="1725456"/>
                  <a:pt x="8139132" y="1725977"/>
                </a:cubicBezTo>
                <a:lnTo>
                  <a:pt x="8139132" y="1813878"/>
                </a:lnTo>
                <a:cubicBezTo>
                  <a:pt x="8139132" y="1814399"/>
                  <a:pt x="8139246" y="1814839"/>
                  <a:pt x="8139474" y="1815197"/>
                </a:cubicBezTo>
                <a:cubicBezTo>
                  <a:pt x="8139702" y="1815555"/>
                  <a:pt x="8140125" y="1815865"/>
                  <a:pt x="8140744" y="1816125"/>
                </a:cubicBezTo>
                <a:cubicBezTo>
                  <a:pt x="8141362" y="1816385"/>
                  <a:pt x="8142192" y="1816581"/>
                  <a:pt x="8143234" y="1816711"/>
                </a:cubicBezTo>
                <a:cubicBezTo>
                  <a:pt x="8144276" y="1816841"/>
                  <a:pt x="8145578" y="1816906"/>
                  <a:pt x="8147141" y="1816906"/>
                </a:cubicBezTo>
                <a:cubicBezTo>
                  <a:pt x="8148768" y="1816906"/>
                  <a:pt x="8150104" y="1816841"/>
                  <a:pt x="8151146" y="1816711"/>
                </a:cubicBezTo>
                <a:cubicBezTo>
                  <a:pt x="8152187" y="1816581"/>
                  <a:pt x="8153001" y="1816385"/>
                  <a:pt x="8153587" y="1816125"/>
                </a:cubicBezTo>
                <a:cubicBezTo>
                  <a:pt x="8154173" y="1815865"/>
                  <a:pt x="8154596" y="1815555"/>
                  <a:pt x="8154856" y="1815197"/>
                </a:cubicBezTo>
                <a:cubicBezTo>
                  <a:pt x="8155117" y="1814839"/>
                  <a:pt x="8155248" y="1814399"/>
                  <a:pt x="8155248" y="1813878"/>
                </a:cubicBezTo>
                <a:lnTo>
                  <a:pt x="8155248" y="1752445"/>
                </a:lnTo>
                <a:cubicBezTo>
                  <a:pt x="8159675" y="1746910"/>
                  <a:pt x="8163908" y="1742711"/>
                  <a:pt x="8167944" y="1739846"/>
                </a:cubicBezTo>
                <a:cubicBezTo>
                  <a:pt x="8171981" y="1736981"/>
                  <a:pt x="8176018" y="1735548"/>
                  <a:pt x="8180055" y="1735548"/>
                </a:cubicBezTo>
                <a:cubicBezTo>
                  <a:pt x="8183180" y="1735548"/>
                  <a:pt x="8185932" y="1736134"/>
                  <a:pt x="8188308" y="1737306"/>
                </a:cubicBezTo>
                <a:cubicBezTo>
                  <a:pt x="8190684" y="1738478"/>
                  <a:pt x="8192622" y="1740171"/>
                  <a:pt x="8194120" y="1742385"/>
                </a:cubicBezTo>
                <a:cubicBezTo>
                  <a:pt x="8195617" y="1744599"/>
                  <a:pt x="8196756" y="1747236"/>
                  <a:pt x="8197538" y="1750296"/>
                </a:cubicBezTo>
                <a:cubicBezTo>
                  <a:pt x="8198319" y="1753357"/>
                  <a:pt x="8198710" y="1757394"/>
                  <a:pt x="8198710" y="1762407"/>
                </a:cubicBezTo>
                <a:lnTo>
                  <a:pt x="8198710" y="1813878"/>
                </a:lnTo>
                <a:cubicBezTo>
                  <a:pt x="8198710" y="1814399"/>
                  <a:pt x="8198840" y="1814839"/>
                  <a:pt x="8199100" y="1815197"/>
                </a:cubicBezTo>
                <a:cubicBezTo>
                  <a:pt x="8199361" y="1815555"/>
                  <a:pt x="8199784" y="1815865"/>
                  <a:pt x="8200370" y="1816125"/>
                </a:cubicBezTo>
                <a:cubicBezTo>
                  <a:pt x="8200956" y="1816385"/>
                  <a:pt x="8201770" y="1816581"/>
                  <a:pt x="8202812" y="1816711"/>
                </a:cubicBezTo>
                <a:cubicBezTo>
                  <a:pt x="8203854" y="1816841"/>
                  <a:pt x="8205188" y="1816906"/>
                  <a:pt x="8206816" y="1816906"/>
                </a:cubicBezTo>
                <a:cubicBezTo>
                  <a:pt x="8208379" y="1816906"/>
                  <a:pt x="8209681" y="1816841"/>
                  <a:pt x="8210723" y="1816711"/>
                </a:cubicBezTo>
                <a:cubicBezTo>
                  <a:pt x="8211765" y="1816581"/>
                  <a:pt x="8212578" y="1816385"/>
                  <a:pt x="8213164" y="1816125"/>
                </a:cubicBezTo>
                <a:cubicBezTo>
                  <a:pt x="8213750" y="1815865"/>
                  <a:pt x="8214174" y="1815555"/>
                  <a:pt x="8214434" y="1815197"/>
                </a:cubicBezTo>
                <a:cubicBezTo>
                  <a:pt x="8214695" y="1814839"/>
                  <a:pt x="8214825" y="1814399"/>
                  <a:pt x="8214825" y="1813878"/>
                </a:cubicBezTo>
                <a:lnTo>
                  <a:pt x="8214825" y="1760258"/>
                </a:lnTo>
                <a:cubicBezTo>
                  <a:pt x="8214825" y="1754008"/>
                  <a:pt x="8214288" y="1748652"/>
                  <a:pt x="8213214" y="1744192"/>
                </a:cubicBezTo>
                <a:cubicBezTo>
                  <a:pt x="8212139" y="1739732"/>
                  <a:pt x="8210365" y="1735842"/>
                  <a:pt x="8207890" y="1732521"/>
                </a:cubicBezTo>
                <a:cubicBezTo>
                  <a:pt x="8205416" y="1729200"/>
                  <a:pt x="8202177" y="1726547"/>
                  <a:pt x="8198172" y="1724561"/>
                </a:cubicBezTo>
                <a:cubicBezTo>
                  <a:pt x="8194168" y="1722575"/>
                  <a:pt x="8189236" y="1721582"/>
                  <a:pt x="8183376" y="1721582"/>
                </a:cubicBezTo>
                <a:close/>
                <a:moveTo>
                  <a:pt x="8073034" y="1721582"/>
                </a:moveTo>
                <a:cubicBezTo>
                  <a:pt x="8065546" y="1721582"/>
                  <a:pt x="8059002" y="1722786"/>
                  <a:pt x="8053402" y="1725195"/>
                </a:cubicBezTo>
                <a:cubicBezTo>
                  <a:pt x="8047802" y="1727605"/>
                  <a:pt x="8043131" y="1730990"/>
                  <a:pt x="8039387" y="1735353"/>
                </a:cubicBezTo>
                <a:cubicBezTo>
                  <a:pt x="8035643" y="1739716"/>
                  <a:pt x="8032843" y="1744908"/>
                  <a:pt x="8030988" y="1750931"/>
                </a:cubicBezTo>
                <a:cubicBezTo>
                  <a:pt x="8029132" y="1756954"/>
                  <a:pt x="8028204" y="1763547"/>
                  <a:pt x="8028204" y="1770709"/>
                </a:cubicBezTo>
                <a:cubicBezTo>
                  <a:pt x="8028204" y="1778132"/>
                  <a:pt x="8029083" y="1784773"/>
                  <a:pt x="8030841" y="1790633"/>
                </a:cubicBezTo>
                <a:cubicBezTo>
                  <a:pt x="8032599" y="1796493"/>
                  <a:pt x="8035268" y="1801475"/>
                  <a:pt x="8038850" y="1805577"/>
                </a:cubicBezTo>
                <a:cubicBezTo>
                  <a:pt x="8042431" y="1809679"/>
                  <a:pt x="8046908" y="1812804"/>
                  <a:pt x="8052279" y="1814953"/>
                </a:cubicBezTo>
                <a:cubicBezTo>
                  <a:pt x="8057651" y="1817102"/>
                  <a:pt x="8063950" y="1818176"/>
                  <a:pt x="8071178" y="1818176"/>
                </a:cubicBezTo>
                <a:cubicBezTo>
                  <a:pt x="8078601" y="1818176"/>
                  <a:pt x="8085128" y="1816955"/>
                  <a:pt x="8090760" y="1814513"/>
                </a:cubicBezTo>
                <a:cubicBezTo>
                  <a:pt x="8096393" y="1812072"/>
                  <a:pt x="8101081" y="1808669"/>
                  <a:pt x="8104825" y="1804307"/>
                </a:cubicBezTo>
                <a:cubicBezTo>
                  <a:pt x="8108569" y="1799944"/>
                  <a:pt x="8111385" y="1794752"/>
                  <a:pt x="8113273" y="1788729"/>
                </a:cubicBezTo>
                <a:cubicBezTo>
                  <a:pt x="8115162" y="1782706"/>
                  <a:pt x="8116106" y="1776113"/>
                  <a:pt x="8116106" y="1768951"/>
                </a:cubicBezTo>
                <a:cubicBezTo>
                  <a:pt x="8116106" y="1761593"/>
                  <a:pt x="8115210" y="1754985"/>
                  <a:pt x="8113420" y="1749124"/>
                </a:cubicBezTo>
                <a:cubicBezTo>
                  <a:pt x="8111629" y="1743264"/>
                  <a:pt x="8108943" y="1738283"/>
                  <a:pt x="8105362" y="1734181"/>
                </a:cubicBezTo>
                <a:cubicBezTo>
                  <a:pt x="8101781" y="1730079"/>
                  <a:pt x="8097304" y="1726954"/>
                  <a:pt x="8091932" y="1724805"/>
                </a:cubicBezTo>
                <a:cubicBezTo>
                  <a:pt x="8086561" y="1722656"/>
                  <a:pt x="8080261" y="1721582"/>
                  <a:pt x="8073034" y="1721582"/>
                </a:cubicBezTo>
                <a:close/>
                <a:moveTo>
                  <a:pt x="7765890" y="1721582"/>
                </a:moveTo>
                <a:cubicBezTo>
                  <a:pt x="7759444" y="1721582"/>
                  <a:pt x="7753616" y="1722705"/>
                  <a:pt x="7748407" y="1724951"/>
                </a:cubicBezTo>
                <a:cubicBezTo>
                  <a:pt x="7743198" y="1727198"/>
                  <a:pt x="7738754" y="1730421"/>
                  <a:pt x="7735076" y="1734620"/>
                </a:cubicBezTo>
                <a:cubicBezTo>
                  <a:pt x="7731396" y="1738820"/>
                  <a:pt x="7728580" y="1743932"/>
                  <a:pt x="7726627" y="1749955"/>
                </a:cubicBezTo>
                <a:cubicBezTo>
                  <a:pt x="7724674" y="1755977"/>
                  <a:pt x="7723697" y="1762765"/>
                  <a:pt x="7723697" y="1770318"/>
                </a:cubicBezTo>
                <a:cubicBezTo>
                  <a:pt x="7723697" y="1778262"/>
                  <a:pt x="7724641" y="1785229"/>
                  <a:pt x="7726530" y="1791219"/>
                </a:cubicBezTo>
                <a:cubicBezTo>
                  <a:pt x="7728418" y="1797210"/>
                  <a:pt x="7731218" y="1802191"/>
                  <a:pt x="7734929" y="1806163"/>
                </a:cubicBezTo>
                <a:cubicBezTo>
                  <a:pt x="7738640" y="1810134"/>
                  <a:pt x="7743214" y="1813130"/>
                  <a:pt x="7748651" y="1815148"/>
                </a:cubicBezTo>
                <a:cubicBezTo>
                  <a:pt x="7754088" y="1817167"/>
                  <a:pt x="7760420" y="1818176"/>
                  <a:pt x="7767648" y="1818176"/>
                </a:cubicBezTo>
                <a:cubicBezTo>
                  <a:pt x="7771815" y="1818176"/>
                  <a:pt x="7775738" y="1817867"/>
                  <a:pt x="7779417" y="1817248"/>
                </a:cubicBezTo>
                <a:cubicBezTo>
                  <a:pt x="7783096" y="1816629"/>
                  <a:pt x="7786335" y="1815930"/>
                  <a:pt x="7789135" y="1815148"/>
                </a:cubicBezTo>
                <a:cubicBezTo>
                  <a:pt x="7791934" y="1814367"/>
                  <a:pt x="7794214" y="1813569"/>
                  <a:pt x="7795972" y="1812755"/>
                </a:cubicBezTo>
                <a:cubicBezTo>
                  <a:pt x="7797730" y="1811942"/>
                  <a:pt x="7798788" y="1811356"/>
                  <a:pt x="7799146" y="1810997"/>
                </a:cubicBezTo>
                <a:cubicBezTo>
                  <a:pt x="7799504" y="1810639"/>
                  <a:pt x="7799797" y="1810265"/>
                  <a:pt x="7800025" y="1809874"/>
                </a:cubicBezTo>
                <a:cubicBezTo>
                  <a:pt x="7800252" y="1809483"/>
                  <a:pt x="7800416" y="1809044"/>
                  <a:pt x="7800513" y="1808556"/>
                </a:cubicBezTo>
                <a:cubicBezTo>
                  <a:pt x="7800611" y="1808067"/>
                  <a:pt x="7800692" y="1807514"/>
                  <a:pt x="7800758" y="1806895"/>
                </a:cubicBezTo>
                <a:cubicBezTo>
                  <a:pt x="7800822" y="1806277"/>
                  <a:pt x="7800855" y="1805544"/>
                  <a:pt x="7800855" y="1804698"/>
                </a:cubicBezTo>
                <a:cubicBezTo>
                  <a:pt x="7800855" y="1803526"/>
                  <a:pt x="7800806" y="1802533"/>
                  <a:pt x="7800708" y="1801719"/>
                </a:cubicBezTo>
                <a:cubicBezTo>
                  <a:pt x="7800610" y="1800905"/>
                  <a:pt x="7800462" y="1800270"/>
                  <a:pt x="7800266" y="1799814"/>
                </a:cubicBezTo>
                <a:cubicBezTo>
                  <a:pt x="7800070" y="1799358"/>
                  <a:pt x="7799792" y="1799017"/>
                  <a:pt x="7799432" y="1798789"/>
                </a:cubicBezTo>
                <a:cubicBezTo>
                  <a:pt x="7799072" y="1798561"/>
                  <a:pt x="7798664" y="1798447"/>
                  <a:pt x="7798206" y="1798447"/>
                </a:cubicBezTo>
                <a:cubicBezTo>
                  <a:pt x="7797420" y="1798447"/>
                  <a:pt x="7796259" y="1798789"/>
                  <a:pt x="7794721" y="1799473"/>
                </a:cubicBezTo>
                <a:cubicBezTo>
                  <a:pt x="7793184" y="1800156"/>
                  <a:pt x="7791220" y="1800921"/>
                  <a:pt x="7788832" y="1801768"/>
                </a:cubicBezTo>
                <a:cubicBezTo>
                  <a:pt x="7786444" y="1802614"/>
                  <a:pt x="7783614" y="1803379"/>
                  <a:pt x="7780343" y="1804063"/>
                </a:cubicBezTo>
                <a:cubicBezTo>
                  <a:pt x="7777071" y="1804746"/>
                  <a:pt x="7773342" y="1805088"/>
                  <a:pt x="7769154" y="1805088"/>
                </a:cubicBezTo>
                <a:cubicBezTo>
                  <a:pt x="7763855" y="1805088"/>
                  <a:pt x="7759372" y="1804339"/>
                  <a:pt x="7755709" y="1802842"/>
                </a:cubicBezTo>
                <a:cubicBezTo>
                  <a:pt x="7752044" y="1801344"/>
                  <a:pt x="7749068" y="1799196"/>
                  <a:pt x="7746778" y="1796396"/>
                </a:cubicBezTo>
                <a:cubicBezTo>
                  <a:pt x="7744488" y="1793596"/>
                  <a:pt x="7742852" y="1790243"/>
                  <a:pt x="7741870" y="1786336"/>
                </a:cubicBezTo>
                <a:cubicBezTo>
                  <a:pt x="7740889" y="1782429"/>
                  <a:pt x="7740398" y="1778034"/>
                  <a:pt x="7740398" y="1773151"/>
                </a:cubicBezTo>
                <a:lnTo>
                  <a:pt x="7798287" y="1773151"/>
                </a:lnTo>
                <a:cubicBezTo>
                  <a:pt x="7799923" y="1773151"/>
                  <a:pt x="7801378" y="1772614"/>
                  <a:pt x="7802654" y="1771539"/>
                </a:cubicBezTo>
                <a:cubicBezTo>
                  <a:pt x="7803929" y="1770465"/>
                  <a:pt x="7804566" y="1768658"/>
                  <a:pt x="7804566" y="1766119"/>
                </a:cubicBezTo>
                <a:lnTo>
                  <a:pt x="7804566" y="1763188"/>
                </a:lnTo>
                <a:cubicBezTo>
                  <a:pt x="7804566" y="1757459"/>
                  <a:pt x="7803834" y="1752071"/>
                  <a:pt x="7802369" y="1747024"/>
                </a:cubicBezTo>
                <a:cubicBezTo>
                  <a:pt x="7800904" y="1741978"/>
                  <a:pt x="7798608" y="1737583"/>
                  <a:pt x="7795483" y="1733839"/>
                </a:cubicBezTo>
                <a:cubicBezTo>
                  <a:pt x="7792358" y="1730095"/>
                  <a:pt x="7788370" y="1727116"/>
                  <a:pt x="7783519" y="1724902"/>
                </a:cubicBezTo>
                <a:cubicBezTo>
                  <a:pt x="7778668" y="1722689"/>
                  <a:pt x="7772792" y="1721582"/>
                  <a:pt x="7765890" y="1721582"/>
                </a:cubicBezTo>
                <a:close/>
                <a:moveTo>
                  <a:pt x="7680509" y="1721582"/>
                </a:moveTo>
                <a:cubicBezTo>
                  <a:pt x="7675170" y="1721582"/>
                  <a:pt x="7670498" y="1722298"/>
                  <a:pt x="7666494" y="1723730"/>
                </a:cubicBezTo>
                <a:cubicBezTo>
                  <a:pt x="7662489" y="1725163"/>
                  <a:pt x="7659152" y="1727067"/>
                  <a:pt x="7656482" y="1729444"/>
                </a:cubicBezTo>
                <a:cubicBezTo>
                  <a:pt x="7653813" y="1731821"/>
                  <a:pt x="7651810" y="1734588"/>
                  <a:pt x="7650476" y="1737746"/>
                </a:cubicBezTo>
                <a:cubicBezTo>
                  <a:pt x="7649141" y="1740904"/>
                  <a:pt x="7648474" y="1744208"/>
                  <a:pt x="7648474" y="1747659"/>
                </a:cubicBezTo>
                <a:cubicBezTo>
                  <a:pt x="7648474" y="1751566"/>
                  <a:pt x="7649108" y="1754919"/>
                  <a:pt x="7650378" y="1757719"/>
                </a:cubicBezTo>
                <a:cubicBezTo>
                  <a:pt x="7651648" y="1760519"/>
                  <a:pt x="7653324" y="1762928"/>
                  <a:pt x="7655408" y="1764947"/>
                </a:cubicBezTo>
                <a:cubicBezTo>
                  <a:pt x="7657492" y="1766965"/>
                  <a:pt x="7659852" y="1768674"/>
                  <a:pt x="7662489" y="1770074"/>
                </a:cubicBezTo>
                <a:cubicBezTo>
                  <a:pt x="7665126" y="1771474"/>
                  <a:pt x="7667828" y="1772727"/>
                  <a:pt x="7670596" y="1773834"/>
                </a:cubicBezTo>
                <a:cubicBezTo>
                  <a:pt x="7673363" y="1774941"/>
                  <a:pt x="7676048" y="1775999"/>
                  <a:pt x="7678653" y="1777009"/>
                </a:cubicBezTo>
                <a:cubicBezTo>
                  <a:pt x="7681258" y="1778018"/>
                  <a:pt x="7683602" y="1779174"/>
                  <a:pt x="7685686" y="1780476"/>
                </a:cubicBezTo>
                <a:cubicBezTo>
                  <a:pt x="7687769" y="1781778"/>
                  <a:pt x="7689446" y="1783276"/>
                  <a:pt x="7690715" y="1784969"/>
                </a:cubicBezTo>
                <a:cubicBezTo>
                  <a:pt x="7691985" y="1786662"/>
                  <a:pt x="7692620" y="1788745"/>
                  <a:pt x="7692620" y="1791219"/>
                </a:cubicBezTo>
                <a:cubicBezTo>
                  <a:pt x="7692620" y="1793628"/>
                  <a:pt x="7692180" y="1795712"/>
                  <a:pt x="7691301" y="1797470"/>
                </a:cubicBezTo>
                <a:cubicBezTo>
                  <a:pt x="7690422" y="1799228"/>
                  <a:pt x="7689169" y="1800677"/>
                  <a:pt x="7687541" y="1801817"/>
                </a:cubicBezTo>
                <a:cubicBezTo>
                  <a:pt x="7685913" y="1802956"/>
                  <a:pt x="7683992" y="1803819"/>
                  <a:pt x="7681778" y="1804405"/>
                </a:cubicBezTo>
                <a:cubicBezTo>
                  <a:pt x="7679564" y="1804991"/>
                  <a:pt x="7677090" y="1805284"/>
                  <a:pt x="7674356" y="1805284"/>
                </a:cubicBezTo>
                <a:cubicBezTo>
                  <a:pt x="7670710" y="1805284"/>
                  <a:pt x="7667486" y="1804844"/>
                  <a:pt x="7664686" y="1803965"/>
                </a:cubicBezTo>
                <a:cubicBezTo>
                  <a:pt x="7661887" y="1803086"/>
                  <a:pt x="7659462" y="1802126"/>
                  <a:pt x="7657410" y="1801084"/>
                </a:cubicBezTo>
                <a:cubicBezTo>
                  <a:pt x="7655359" y="1800042"/>
                  <a:pt x="7653634" y="1799082"/>
                  <a:pt x="7652234" y="1798203"/>
                </a:cubicBezTo>
                <a:cubicBezTo>
                  <a:pt x="7650834" y="1797324"/>
                  <a:pt x="7649776" y="1796884"/>
                  <a:pt x="7649060" y="1796884"/>
                </a:cubicBezTo>
                <a:cubicBezTo>
                  <a:pt x="7648604" y="1796884"/>
                  <a:pt x="7648197" y="1796998"/>
                  <a:pt x="7647839" y="1797226"/>
                </a:cubicBezTo>
                <a:cubicBezTo>
                  <a:pt x="7647480" y="1797454"/>
                  <a:pt x="7647204" y="1797828"/>
                  <a:pt x="7647008" y="1798349"/>
                </a:cubicBezTo>
                <a:cubicBezTo>
                  <a:pt x="7646814" y="1798870"/>
                  <a:pt x="7646650" y="1799554"/>
                  <a:pt x="7646520" y="1800400"/>
                </a:cubicBezTo>
                <a:cubicBezTo>
                  <a:pt x="7646390" y="1801247"/>
                  <a:pt x="7646325" y="1802288"/>
                  <a:pt x="7646325" y="1803526"/>
                </a:cubicBezTo>
                <a:cubicBezTo>
                  <a:pt x="7646325" y="1805544"/>
                  <a:pt x="7646488" y="1807139"/>
                  <a:pt x="7646814" y="1808311"/>
                </a:cubicBezTo>
                <a:cubicBezTo>
                  <a:pt x="7647139" y="1809483"/>
                  <a:pt x="7647660" y="1810395"/>
                  <a:pt x="7648376" y="1811046"/>
                </a:cubicBezTo>
                <a:cubicBezTo>
                  <a:pt x="7649092" y="1811697"/>
                  <a:pt x="7650232" y="1812430"/>
                  <a:pt x="7651794" y="1813244"/>
                </a:cubicBezTo>
                <a:cubicBezTo>
                  <a:pt x="7653357" y="1814057"/>
                  <a:pt x="7655262" y="1814839"/>
                  <a:pt x="7657508" y="1815588"/>
                </a:cubicBezTo>
                <a:cubicBezTo>
                  <a:pt x="7659754" y="1816336"/>
                  <a:pt x="7662294" y="1816955"/>
                  <a:pt x="7665126" y="1817444"/>
                </a:cubicBezTo>
                <a:cubicBezTo>
                  <a:pt x="7667958" y="1817932"/>
                  <a:pt x="7670938" y="1818176"/>
                  <a:pt x="7674063" y="1818176"/>
                </a:cubicBezTo>
                <a:cubicBezTo>
                  <a:pt x="7679142" y="1818176"/>
                  <a:pt x="7683797" y="1817557"/>
                  <a:pt x="7688030" y="1816320"/>
                </a:cubicBezTo>
                <a:cubicBezTo>
                  <a:pt x="7692262" y="1815083"/>
                  <a:pt x="7695908" y="1813260"/>
                  <a:pt x="7698968" y="1810851"/>
                </a:cubicBezTo>
                <a:cubicBezTo>
                  <a:pt x="7702028" y="1808442"/>
                  <a:pt x="7704389" y="1805479"/>
                  <a:pt x="7706049" y="1801963"/>
                </a:cubicBezTo>
                <a:cubicBezTo>
                  <a:pt x="7707710" y="1798447"/>
                  <a:pt x="7708540" y="1794443"/>
                  <a:pt x="7708540" y="1789950"/>
                </a:cubicBezTo>
                <a:cubicBezTo>
                  <a:pt x="7708540" y="1786173"/>
                  <a:pt x="7707905" y="1782918"/>
                  <a:pt x="7706635" y="1780183"/>
                </a:cubicBezTo>
                <a:cubicBezTo>
                  <a:pt x="7705366" y="1777448"/>
                  <a:pt x="7703689" y="1775104"/>
                  <a:pt x="7701606" y="1773151"/>
                </a:cubicBezTo>
                <a:cubicBezTo>
                  <a:pt x="7699522" y="1771197"/>
                  <a:pt x="7697129" y="1769537"/>
                  <a:pt x="7694426" y="1768170"/>
                </a:cubicBezTo>
                <a:cubicBezTo>
                  <a:pt x="7691724" y="1766802"/>
                  <a:pt x="7688990" y="1765565"/>
                  <a:pt x="7686222" y="1764458"/>
                </a:cubicBezTo>
                <a:cubicBezTo>
                  <a:pt x="7683455" y="1763351"/>
                  <a:pt x="7680737" y="1762277"/>
                  <a:pt x="7678067" y="1761235"/>
                </a:cubicBezTo>
                <a:cubicBezTo>
                  <a:pt x="7675398" y="1760193"/>
                  <a:pt x="7673021" y="1759021"/>
                  <a:pt x="7670938" y="1757719"/>
                </a:cubicBezTo>
                <a:cubicBezTo>
                  <a:pt x="7668854" y="1756417"/>
                  <a:pt x="7667161" y="1754903"/>
                  <a:pt x="7665858" y="1753177"/>
                </a:cubicBezTo>
                <a:cubicBezTo>
                  <a:pt x="7664556" y="1751452"/>
                  <a:pt x="7663905" y="1749320"/>
                  <a:pt x="7663905" y="1746780"/>
                </a:cubicBezTo>
                <a:cubicBezTo>
                  <a:pt x="7663905" y="1744957"/>
                  <a:pt x="7664247" y="1743264"/>
                  <a:pt x="7664931" y="1741701"/>
                </a:cubicBezTo>
                <a:cubicBezTo>
                  <a:pt x="7665614" y="1740139"/>
                  <a:pt x="7666624" y="1738788"/>
                  <a:pt x="7667958" y="1737648"/>
                </a:cubicBezTo>
                <a:cubicBezTo>
                  <a:pt x="7669294" y="1736509"/>
                  <a:pt x="7671002" y="1735630"/>
                  <a:pt x="7673086" y="1735011"/>
                </a:cubicBezTo>
                <a:cubicBezTo>
                  <a:pt x="7675170" y="1734393"/>
                  <a:pt x="7677579" y="1734083"/>
                  <a:pt x="7680314" y="1734083"/>
                </a:cubicBezTo>
                <a:cubicBezTo>
                  <a:pt x="7683374" y="1734083"/>
                  <a:pt x="7686092" y="1734441"/>
                  <a:pt x="7688469" y="1735158"/>
                </a:cubicBezTo>
                <a:cubicBezTo>
                  <a:pt x="7690846" y="1735874"/>
                  <a:pt x="7692913" y="1736639"/>
                  <a:pt x="7694671" y="1737453"/>
                </a:cubicBezTo>
                <a:cubicBezTo>
                  <a:pt x="7696429" y="1738267"/>
                  <a:pt x="7697862" y="1739032"/>
                  <a:pt x="7698968" y="1739748"/>
                </a:cubicBezTo>
                <a:cubicBezTo>
                  <a:pt x="7700075" y="1740464"/>
                  <a:pt x="7700922" y="1740822"/>
                  <a:pt x="7701508" y="1740822"/>
                </a:cubicBezTo>
                <a:cubicBezTo>
                  <a:pt x="7701898" y="1740822"/>
                  <a:pt x="7702256" y="1740708"/>
                  <a:pt x="7702582" y="1740481"/>
                </a:cubicBezTo>
                <a:cubicBezTo>
                  <a:pt x="7702908" y="1740253"/>
                  <a:pt x="7703184" y="1739878"/>
                  <a:pt x="7703412" y="1739358"/>
                </a:cubicBezTo>
                <a:cubicBezTo>
                  <a:pt x="7703640" y="1738837"/>
                  <a:pt x="7703803" y="1738169"/>
                  <a:pt x="7703900" y="1737355"/>
                </a:cubicBezTo>
                <a:cubicBezTo>
                  <a:pt x="7703998" y="1736541"/>
                  <a:pt x="7704047" y="1735581"/>
                  <a:pt x="7704047" y="1734474"/>
                </a:cubicBezTo>
                <a:cubicBezTo>
                  <a:pt x="7704047" y="1733432"/>
                  <a:pt x="7703998" y="1732553"/>
                  <a:pt x="7703900" y="1731837"/>
                </a:cubicBezTo>
                <a:cubicBezTo>
                  <a:pt x="7703803" y="1731121"/>
                  <a:pt x="7703705" y="1730518"/>
                  <a:pt x="7703608" y="1730030"/>
                </a:cubicBezTo>
                <a:cubicBezTo>
                  <a:pt x="7703510" y="1729542"/>
                  <a:pt x="7703347" y="1729102"/>
                  <a:pt x="7703119" y="1728712"/>
                </a:cubicBezTo>
                <a:cubicBezTo>
                  <a:pt x="7702891" y="1728321"/>
                  <a:pt x="7702436" y="1727865"/>
                  <a:pt x="7701752" y="1727344"/>
                </a:cubicBezTo>
                <a:cubicBezTo>
                  <a:pt x="7701068" y="1726823"/>
                  <a:pt x="7700059" y="1726221"/>
                  <a:pt x="7698724" y="1725537"/>
                </a:cubicBezTo>
                <a:cubicBezTo>
                  <a:pt x="7697389" y="1724854"/>
                  <a:pt x="7695778" y="1724219"/>
                  <a:pt x="7693890" y="1723633"/>
                </a:cubicBezTo>
                <a:cubicBezTo>
                  <a:pt x="7692001" y="1723047"/>
                  <a:pt x="7689885" y="1722558"/>
                  <a:pt x="7687541" y="1722168"/>
                </a:cubicBezTo>
                <a:cubicBezTo>
                  <a:pt x="7685197" y="1721777"/>
                  <a:pt x="7682853" y="1721582"/>
                  <a:pt x="7680509" y="1721582"/>
                </a:cubicBezTo>
                <a:close/>
                <a:moveTo>
                  <a:pt x="7589654" y="1721582"/>
                </a:moveTo>
                <a:cubicBezTo>
                  <a:pt x="7586268" y="1721582"/>
                  <a:pt x="7582915" y="1721891"/>
                  <a:pt x="7579594" y="1722510"/>
                </a:cubicBezTo>
                <a:cubicBezTo>
                  <a:pt x="7576274" y="1723128"/>
                  <a:pt x="7573213" y="1723909"/>
                  <a:pt x="7570414" y="1724854"/>
                </a:cubicBezTo>
                <a:cubicBezTo>
                  <a:pt x="7567614" y="1725798"/>
                  <a:pt x="7565139" y="1726840"/>
                  <a:pt x="7562990" y="1727979"/>
                </a:cubicBezTo>
                <a:cubicBezTo>
                  <a:pt x="7560842" y="1729118"/>
                  <a:pt x="7559328" y="1730111"/>
                  <a:pt x="7558449" y="1730958"/>
                </a:cubicBezTo>
                <a:cubicBezTo>
                  <a:pt x="7557570" y="1731804"/>
                  <a:pt x="7557016" y="1732700"/>
                  <a:pt x="7556788" y="1733644"/>
                </a:cubicBezTo>
                <a:cubicBezTo>
                  <a:pt x="7556560" y="1734588"/>
                  <a:pt x="7556446" y="1735874"/>
                  <a:pt x="7556446" y="1737502"/>
                </a:cubicBezTo>
                <a:cubicBezTo>
                  <a:pt x="7556446" y="1738478"/>
                  <a:pt x="7556512" y="1739374"/>
                  <a:pt x="7556642" y="1740188"/>
                </a:cubicBezTo>
                <a:cubicBezTo>
                  <a:pt x="7556772" y="1741002"/>
                  <a:pt x="7556984" y="1741669"/>
                  <a:pt x="7557277" y="1742190"/>
                </a:cubicBezTo>
                <a:cubicBezTo>
                  <a:pt x="7557570" y="1742711"/>
                  <a:pt x="7557912" y="1743101"/>
                  <a:pt x="7558302" y="1743362"/>
                </a:cubicBezTo>
                <a:cubicBezTo>
                  <a:pt x="7558693" y="1743622"/>
                  <a:pt x="7559149" y="1743752"/>
                  <a:pt x="7559670" y="1743752"/>
                </a:cubicBezTo>
                <a:cubicBezTo>
                  <a:pt x="7560451" y="1743752"/>
                  <a:pt x="7561640" y="1743281"/>
                  <a:pt x="7563234" y="1742336"/>
                </a:cubicBezTo>
                <a:cubicBezTo>
                  <a:pt x="7564830" y="1741392"/>
                  <a:pt x="7566816" y="1740351"/>
                  <a:pt x="7569192" y="1739211"/>
                </a:cubicBezTo>
                <a:cubicBezTo>
                  <a:pt x="7571569" y="1738071"/>
                  <a:pt x="7574336" y="1737030"/>
                  <a:pt x="7577494" y="1736085"/>
                </a:cubicBezTo>
                <a:cubicBezTo>
                  <a:pt x="7580652" y="1735141"/>
                  <a:pt x="7584217" y="1734670"/>
                  <a:pt x="7588189" y="1734670"/>
                </a:cubicBezTo>
                <a:cubicBezTo>
                  <a:pt x="7591900" y="1734670"/>
                  <a:pt x="7595026" y="1735109"/>
                  <a:pt x="7597565" y="1735988"/>
                </a:cubicBezTo>
                <a:cubicBezTo>
                  <a:pt x="7600104" y="1736867"/>
                  <a:pt x="7602172" y="1738169"/>
                  <a:pt x="7603767" y="1739895"/>
                </a:cubicBezTo>
                <a:cubicBezTo>
                  <a:pt x="7605362" y="1741620"/>
                  <a:pt x="7606518" y="1743785"/>
                  <a:pt x="7607234" y="1746390"/>
                </a:cubicBezTo>
                <a:cubicBezTo>
                  <a:pt x="7607950" y="1748994"/>
                  <a:pt x="7608308" y="1751989"/>
                  <a:pt x="7608308" y="1755375"/>
                </a:cubicBezTo>
                <a:lnTo>
                  <a:pt x="7608308" y="1762212"/>
                </a:lnTo>
                <a:lnTo>
                  <a:pt x="7596198" y="1762212"/>
                </a:lnTo>
                <a:cubicBezTo>
                  <a:pt x="7589361" y="1762212"/>
                  <a:pt x="7583208" y="1762814"/>
                  <a:pt x="7577738" y="1764019"/>
                </a:cubicBezTo>
                <a:cubicBezTo>
                  <a:pt x="7572269" y="1765223"/>
                  <a:pt x="7567646" y="1767030"/>
                  <a:pt x="7563870" y="1769439"/>
                </a:cubicBezTo>
                <a:cubicBezTo>
                  <a:pt x="7560093" y="1771848"/>
                  <a:pt x="7557196" y="1774876"/>
                  <a:pt x="7555177" y="1778522"/>
                </a:cubicBezTo>
                <a:cubicBezTo>
                  <a:pt x="7553158" y="1782169"/>
                  <a:pt x="7552150" y="1786466"/>
                  <a:pt x="7552150" y="1791415"/>
                </a:cubicBezTo>
                <a:cubicBezTo>
                  <a:pt x="7552150" y="1795647"/>
                  <a:pt x="7552882" y="1799423"/>
                  <a:pt x="7554347" y="1802744"/>
                </a:cubicBezTo>
                <a:cubicBezTo>
                  <a:pt x="7555812" y="1806065"/>
                  <a:pt x="7557863" y="1808865"/>
                  <a:pt x="7560500" y="1811144"/>
                </a:cubicBezTo>
                <a:cubicBezTo>
                  <a:pt x="7563137" y="1813423"/>
                  <a:pt x="7566328" y="1815164"/>
                  <a:pt x="7570072" y="1816369"/>
                </a:cubicBezTo>
                <a:cubicBezTo>
                  <a:pt x="7573816" y="1817574"/>
                  <a:pt x="7577999" y="1818176"/>
                  <a:pt x="7582622" y="1818176"/>
                </a:cubicBezTo>
                <a:cubicBezTo>
                  <a:pt x="7587896" y="1818176"/>
                  <a:pt x="7592894" y="1817037"/>
                  <a:pt x="7597614" y="1814758"/>
                </a:cubicBezTo>
                <a:cubicBezTo>
                  <a:pt x="7602334" y="1812479"/>
                  <a:pt x="7606616" y="1809288"/>
                  <a:pt x="7610458" y="1805186"/>
                </a:cubicBezTo>
                <a:lnTo>
                  <a:pt x="7610458" y="1813976"/>
                </a:lnTo>
                <a:cubicBezTo>
                  <a:pt x="7610458" y="1814758"/>
                  <a:pt x="7610685" y="1815344"/>
                  <a:pt x="7611141" y="1815734"/>
                </a:cubicBezTo>
                <a:cubicBezTo>
                  <a:pt x="7611597" y="1816125"/>
                  <a:pt x="7612330" y="1816418"/>
                  <a:pt x="7613338" y="1816613"/>
                </a:cubicBezTo>
                <a:cubicBezTo>
                  <a:pt x="7614348" y="1816808"/>
                  <a:pt x="7615699" y="1816906"/>
                  <a:pt x="7617392" y="1816906"/>
                </a:cubicBezTo>
                <a:cubicBezTo>
                  <a:pt x="7619150" y="1816906"/>
                  <a:pt x="7620484" y="1816808"/>
                  <a:pt x="7621396" y="1816613"/>
                </a:cubicBezTo>
                <a:cubicBezTo>
                  <a:pt x="7622308" y="1816418"/>
                  <a:pt x="7623024" y="1816125"/>
                  <a:pt x="7623545" y="1815734"/>
                </a:cubicBezTo>
                <a:cubicBezTo>
                  <a:pt x="7624066" y="1815344"/>
                  <a:pt x="7624326" y="1814758"/>
                  <a:pt x="7624326" y="1813976"/>
                </a:cubicBezTo>
                <a:lnTo>
                  <a:pt x="7624326" y="1754691"/>
                </a:lnTo>
                <a:cubicBezTo>
                  <a:pt x="7624326" y="1749222"/>
                  <a:pt x="7623708" y="1744436"/>
                  <a:pt x="7622470" y="1740334"/>
                </a:cubicBezTo>
                <a:cubicBezTo>
                  <a:pt x="7621234" y="1736232"/>
                  <a:pt x="7619248" y="1732797"/>
                  <a:pt x="7616513" y="1730030"/>
                </a:cubicBezTo>
                <a:cubicBezTo>
                  <a:pt x="7613778" y="1727263"/>
                  <a:pt x="7610197" y="1725163"/>
                  <a:pt x="7605769" y="1723730"/>
                </a:cubicBezTo>
                <a:cubicBezTo>
                  <a:pt x="7601342" y="1722298"/>
                  <a:pt x="7595970" y="1721582"/>
                  <a:pt x="7589654" y="1721582"/>
                </a:cubicBezTo>
                <a:close/>
                <a:moveTo>
                  <a:pt x="7427729" y="1721582"/>
                </a:moveTo>
                <a:cubicBezTo>
                  <a:pt x="7424343" y="1721582"/>
                  <a:pt x="7420990" y="1721891"/>
                  <a:pt x="7417669" y="1722510"/>
                </a:cubicBezTo>
                <a:cubicBezTo>
                  <a:pt x="7414348" y="1723128"/>
                  <a:pt x="7411288" y="1723909"/>
                  <a:pt x="7408488" y="1724854"/>
                </a:cubicBezTo>
                <a:cubicBezTo>
                  <a:pt x="7405688" y="1725798"/>
                  <a:pt x="7403214" y="1726840"/>
                  <a:pt x="7401066" y="1727979"/>
                </a:cubicBezTo>
                <a:cubicBezTo>
                  <a:pt x="7398917" y="1729118"/>
                  <a:pt x="7397403" y="1730111"/>
                  <a:pt x="7396524" y="1730958"/>
                </a:cubicBezTo>
                <a:cubicBezTo>
                  <a:pt x="7395645" y="1731804"/>
                  <a:pt x="7395092" y="1732700"/>
                  <a:pt x="7394864" y="1733644"/>
                </a:cubicBezTo>
                <a:cubicBezTo>
                  <a:pt x="7394636" y="1734588"/>
                  <a:pt x="7394522" y="1735874"/>
                  <a:pt x="7394522" y="1737502"/>
                </a:cubicBezTo>
                <a:cubicBezTo>
                  <a:pt x="7394522" y="1738478"/>
                  <a:pt x="7394587" y="1739374"/>
                  <a:pt x="7394717" y="1740188"/>
                </a:cubicBezTo>
                <a:cubicBezTo>
                  <a:pt x="7394847" y="1741002"/>
                  <a:pt x="7395059" y="1741669"/>
                  <a:pt x="7395352" y="1742190"/>
                </a:cubicBezTo>
                <a:cubicBezTo>
                  <a:pt x="7395645" y="1742711"/>
                  <a:pt x="7395986" y="1743101"/>
                  <a:pt x="7396378" y="1743362"/>
                </a:cubicBezTo>
                <a:cubicBezTo>
                  <a:pt x="7396768" y="1743622"/>
                  <a:pt x="7397224" y="1743752"/>
                  <a:pt x="7397744" y="1743752"/>
                </a:cubicBezTo>
                <a:cubicBezTo>
                  <a:pt x="7398526" y="1743752"/>
                  <a:pt x="7399714" y="1743281"/>
                  <a:pt x="7401310" y="1742336"/>
                </a:cubicBezTo>
                <a:cubicBezTo>
                  <a:pt x="7402905" y="1741392"/>
                  <a:pt x="7404891" y="1740351"/>
                  <a:pt x="7407268" y="1739211"/>
                </a:cubicBezTo>
                <a:cubicBezTo>
                  <a:pt x="7409644" y="1738071"/>
                  <a:pt x="7412412" y="1737030"/>
                  <a:pt x="7415569" y="1736085"/>
                </a:cubicBezTo>
                <a:cubicBezTo>
                  <a:pt x="7418727" y="1735141"/>
                  <a:pt x="7422292" y="1734670"/>
                  <a:pt x="7426264" y="1734670"/>
                </a:cubicBezTo>
                <a:cubicBezTo>
                  <a:pt x="7429976" y="1734670"/>
                  <a:pt x="7433100" y="1735109"/>
                  <a:pt x="7435640" y="1735988"/>
                </a:cubicBezTo>
                <a:cubicBezTo>
                  <a:pt x="7438180" y="1736867"/>
                  <a:pt x="7440247" y="1738169"/>
                  <a:pt x="7441842" y="1739895"/>
                </a:cubicBezTo>
                <a:cubicBezTo>
                  <a:pt x="7443438" y="1741620"/>
                  <a:pt x="7444593" y="1743785"/>
                  <a:pt x="7445310" y="1746390"/>
                </a:cubicBezTo>
                <a:cubicBezTo>
                  <a:pt x="7446026" y="1748994"/>
                  <a:pt x="7446384" y="1751989"/>
                  <a:pt x="7446384" y="1755375"/>
                </a:cubicBezTo>
                <a:lnTo>
                  <a:pt x="7446384" y="1762212"/>
                </a:lnTo>
                <a:lnTo>
                  <a:pt x="7434272" y="1762212"/>
                </a:lnTo>
                <a:cubicBezTo>
                  <a:pt x="7427436" y="1762212"/>
                  <a:pt x="7421283" y="1762814"/>
                  <a:pt x="7415814" y="1764019"/>
                </a:cubicBezTo>
                <a:cubicBezTo>
                  <a:pt x="7410344" y="1765223"/>
                  <a:pt x="7405721" y="1767030"/>
                  <a:pt x="7401944" y="1769439"/>
                </a:cubicBezTo>
                <a:cubicBezTo>
                  <a:pt x="7398168" y="1771848"/>
                  <a:pt x="7395270" y="1774876"/>
                  <a:pt x="7393252" y="1778522"/>
                </a:cubicBezTo>
                <a:cubicBezTo>
                  <a:pt x="7391234" y="1782169"/>
                  <a:pt x="7390224" y="1786466"/>
                  <a:pt x="7390224" y="1791415"/>
                </a:cubicBezTo>
                <a:cubicBezTo>
                  <a:pt x="7390224" y="1795647"/>
                  <a:pt x="7390957" y="1799423"/>
                  <a:pt x="7392422" y="1802744"/>
                </a:cubicBezTo>
                <a:cubicBezTo>
                  <a:pt x="7393887" y="1806065"/>
                  <a:pt x="7395938" y="1808865"/>
                  <a:pt x="7398575" y="1811144"/>
                </a:cubicBezTo>
                <a:cubicBezTo>
                  <a:pt x="7401212" y="1813423"/>
                  <a:pt x="7404402" y="1815164"/>
                  <a:pt x="7408146" y="1816369"/>
                </a:cubicBezTo>
                <a:cubicBezTo>
                  <a:pt x="7411890" y="1817574"/>
                  <a:pt x="7416074" y="1818176"/>
                  <a:pt x="7420697" y="1818176"/>
                </a:cubicBezTo>
                <a:cubicBezTo>
                  <a:pt x="7425971" y="1818176"/>
                  <a:pt x="7430968" y="1817037"/>
                  <a:pt x="7435689" y="1814758"/>
                </a:cubicBezTo>
                <a:cubicBezTo>
                  <a:pt x="7440410" y="1812479"/>
                  <a:pt x="7444690" y="1809288"/>
                  <a:pt x="7448532" y="1805186"/>
                </a:cubicBezTo>
                <a:lnTo>
                  <a:pt x="7448532" y="1813976"/>
                </a:lnTo>
                <a:cubicBezTo>
                  <a:pt x="7448532" y="1814758"/>
                  <a:pt x="7448760" y="1815344"/>
                  <a:pt x="7449216" y="1815734"/>
                </a:cubicBezTo>
                <a:cubicBezTo>
                  <a:pt x="7449672" y="1816125"/>
                  <a:pt x="7450404" y="1816418"/>
                  <a:pt x="7451414" y="1816613"/>
                </a:cubicBezTo>
                <a:cubicBezTo>
                  <a:pt x="7452423" y="1816808"/>
                  <a:pt x="7453774" y="1816906"/>
                  <a:pt x="7455467" y="1816906"/>
                </a:cubicBezTo>
                <a:cubicBezTo>
                  <a:pt x="7457225" y="1816906"/>
                  <a:pt x="7458560" y="1816808"/>
                  <a:pt x="7459471" y="1816613"/>
                </a:cubicBezTo>
                <a:cubicBezTo>
                  <a:pt x="7460383" y="1816418"/>
                  <a:pt x="7461099" y="1816125"/>
                  <a:pt x="7461620" y="1815734"/>
                </a:cubicBezTo>
                <a:cubicBezTo>
                  <a:pt x="7462141" y="1815344"/>
                  <a:pt x="7462402" y="1814758"/>
                  <a:pt x="7462402" y="1813976"/>
                </a:cubicBezTo>
                <a:lnTo>
                  <a:pt x="7462402" y="1754691"/>
                </a:lnTo>
                <a:cubicBezTo>
                  <a:pt x="7462402" y="1749222"/>
                  <a:pt x="7461782" y="1744436"/>
                  <a:pt x="7460546" y="1740334"/>
                </a:cubicBezTo>
                <a:cubicBezTo>
                  <a:pt x="7459308" y="1736232"/>
                  <a:pt x="7457322" y="1732797"/>
                  <a:pt x="7454588" y="1730030"/>
                </a:cubicBezTo>
                <a:cubicBezTo>
                  <a:pt x="7451853" y="1727263"/>
                  <a:pt x="7448272" y="1725163"/>
                  <a:pt x="7443844" y="1723730"/>
                </a:cubicBezTo>
                <a:cubicBezTo>
                  <a:pt x="7439416" y="1722298"/>
                  <a:pt x="7434045" y="1721582"/>
                  <a:pt x="7427729" y="1721582"/>
                </a:cubicBezTo>
                <a:close/>
                <a:moveTo>
                  <a:pt x="7175340" y="1721582"/>
                </a:moveTo>
                <a:cubicBezTo>
                  <a:pt x="7168894" y="1721582"/>
                  <a:pt x="7163066" y="1722705"/>
                  <a:pt x="7157857" y="1724951"/>
                </a:cubicBezTo>
                <a:cubicBezTo>
                  <a:pt x="7152648" y="1727198"/>
                  <a:pt x="7148204" y="1730421"/>
                  <a:pt x="7144526" y="1734620"/>
                </a:cubicBezTo>
                <a:cubicBezTo>
                  <a:pt x="7140846" y="1738820"/>
                  <a:pt x="7138030" y="1743932"/>
                  <a:pt x="7136077" y="1749955"/>
                </a:cubicBezTo>
                <a:cubicBezTo>
                  <a:pt x="7134124" y="1755977"/>
                  <a:pt x="7133147" y="1762765"/>
                  <a:pt x="7133147" y="1770318"/>
                </a:cubicBezTo>
                <a:cubicBezTo>
                  <a:pt x="7133147" y="1778262"/>
                  <a:pt x="7134091" y="1785229"/>
                  <a:pt x="7135980" y="1791219"/>
                </a:cubicBezTo>
                <a:cubicBezTo>
                  <a:pt x="7137868" y="1797210"/>
                  <a:pt x="7140668" y="1802191"/>
                  <a:pt x="7144379" y="1806163"/>
                </a:cubicBezTo>
                <a:cubicBezTo>
                  <a:pt x="7148090" y="1810134"/>
                  <a:pt x="7152664" y="1813130"/>
                  <a:pt x="7158101" y="1815148"/>
                </a:cubicBezTo>
                <a:cubicBezTo>
                  <a:pt x="7163538" y="1817167"/>
                  <a:pt x="7169870" y="1818176"/>
                  <a:pt x="7177098" y="1818176"/>
                </a:cubicBezTo>
                <a:cubicBezTo>
                  <a:pt x="7181265" y="1818176"/>
                  <a:pt x="7185188" y="1817867"/>
                  <a:pt x="7188867" y="1817248"/>
                </a:cubicBezTo>
                <a:cubicBezTo>
                  <a:pt x="7192546" y="1816629"/>
                  <a:pt x="7195785" y="1815930"/>
                  <a:pt x="7198585" y="1815148"/>
                </a:cubicBezTo>
                <a:cubicBezTo>
                  <a:pt x="7201384" y="1814367"/>
                  <a:pt x="7203664" y="1813569"/>
                  <a:pt x="7205422" y="1812755"/>
                </a:cubicBezTo>
                <a:cubicBezTo>
                  <a:pt x="7207180" y="1811942"/>
                  <a:pt x="7208238" y="1811356"/>
                  <a:pt x="7208596" y="1810997"/>
                </a:cubicBezTo>
                <a:cubicBezTo>
                  <a:pt x="7208954" y="1810639"/>
                  <a:pt x="7209247" y="1810265"/>
                  <a:pt x="7209475" y="1809874"/>
                </a:cubicBezTo>
                <a:cubicBezTo>
                  <a:pt x="7209702" y="1809483"/>
                  <a:pt x="7209866" y="1809044"/>
                  <a:pt x="7209963" y="1808556"/>
                </a:cubicBezTo>
                <a:cubicBezTo>
                  <a:pt x="7210061" y="1808067"/>
                  <a:pt x="7210142" y="1807514"/>
                  <a:pt x="7210208" y="1806895"/>
                </a:cubicBezTo>
                <a:cubicBezTo>
                  <a:pt x="7210272" y="1806277"/>
                  <a:pt x="7210305" y="1805544"/>
                  <a:pt x="7210305" y="1804698"/>
                </a:cubicBezTo>
                <a:cubicBezTo>
                  <a:pt x="7210305" y="1803526"/>
                  <a:pt x="7210256" y="1802533"/>
                  <a:pt x="7210158" y="1801719"/>
                </a:cubicBezTo>
                <a:cubicBezTo>
                  <a:pt x="7210060" y="1800905"/>
                  <a:pt x="7209912" y="1800270"/>
                  <a:pt x="7209716" y="1799814"/>
                </a:cubicBezTo>
                <a:cubicBezTo>
                  <a:pt x="7209520" y="1799358"/>
                  <a:pt x="7209242" y="1799017"/>
                  <a:pt x="7208882" y="1798789"/>
                </a:cubicBezTo>
                <a:cubicBezTo>
                  <a:pt x="7208522" y="1798561"/>
                  <a:pt x="7208114" y="1798447"/>
                  <a:pt x="7207656" y="1798447"/>
                </a:cubicBezTo>
                <a:cubicBezTo>
                  <a:pt x="7206870" y="1798447"/>
                  <a:pt x="7205709" y="1798789"/>
                  <a:pt x="7204171" y="1799473"/>
                </a:cubicBezTo>
                <a:cubicBezTo>
                  <a:pt x="7202634" y="1800156"/>
                  <a:pt x="7200670" y="1800921"/>
                  <a:pt x="7198282" y="1801768"/>
                </a:cubicBezTo>
                <a:cubicBezTo>
                  <a:pt x="7195894" y="1802614"/>
                  <a:pt x="7193064" y="1803379"/>
                  <a:pt x="7189792" y="1804063"/>
                </a:cubicBezTo>
                <a:cubicBezTo>
                  <a:pt x="7186521" y="1804746"/>
                  <a:pt x="7182792" y="1805088"/>
                  <a:pt x="7178604" y="1805088"/>
                </a:cubicBezTo>
                <a:cubicBezTo>
                  <a:pt x="7173305" y="1805088"/>
                  <a:pt x="7168822" y="1804339"/>
                  <a:pt x="7165159" y="1802842"/>
                </a:cubicBezTo>
                <a:cubicBezTo>
                  <a:pt x="7161494" y="1801344"/>
                  <a:pt x="7158518" y="1799196"/>
                  <a:pt x="7156228" y="1796396"/>
                </a:cubicBezTo>
                <a:cubicBezTo>
                  <a:pt x="7153938" y="1793596"/>
                  <a:pt x="7152302" y="1790243"/>
                  <a:pt x="7151320" y="1786336"/>
                </a:cubicBezTo>
                <a:cubicBezTo>
                  <a:pt x="7150339" y="1782429"/>
                  <a:pt x="7149848" y="1778034"/>
                  <a:pt x="7149848" y="1773151"/>
                </a:cubicBezTo>
                <a:lnTo>
                  <a:pt x="7207737" y="1773151"/>
                </a:lnTo>
                <a:cubicBezTo>
                  <a:pt x="7209373" y="1773151"/>
                  <a:pt x="7210828" y="1772614"/>
                  <a:pt x="7212104" y="1771539"/>
                </a:cubicBezTo>
                <a:cubicBezTo>
                  <a:pt x="7213379" y="1770465"/>
                  <a:pt x="7214016" y="1768658"/>
                  <a:pt x="7214016" y="1766119"/>
                </a:cubicBezTo>
                <a:lnTo>
                  <a:pt x="7214016" y="1763188"/>
                </a:lnTo>
                <a:cubicBezTo>
                  <a:pt x="7214016" y="1757459"/>
                  <a:pt x="7213284" y="1752071"/>
                  <a:pt x="7211819" y="1747024"/>
                </a:cubicBezTo>
                <a:cubicBezTo>
                  <a:pt x="7210354" y="1741978"/>
                  <a:pt x="7208058" y="1737583"/>
                  <a:pt x="7204933" y="1733839"/>
                </a:cubicBezTo>
                <a:cubicBezTo>
                  <a:pt x="7201808" y="1730095"/>
                  <a:pt x="7197820" y="1727116"/>
                  <a:pt x="7192969" y="1724902"/>
                </a:cubicBezTo>
                <a:cubicBezTo>
                  <a:pt x="7188118" y="1722689"/>
                  <a:pt x="7182242" y="1721582"/>
                  <a:pt x="7175340" y="1721582"/>
                </a:cubicBezTo>
                <a:close/>
                <a:moveTo>
                  <a:pt x="6432734" y="1721582"/>
                </a:moveTo>
                <a:cubicBezTo>
                  <a:pt x="6427395" y="1721582"/>
                  <a:pt x="6422723" y="1722298"/>
                  <a:pt x="6418719" y="1723730"/>
                </a:cubicBezTo>
                <a:cubicBezTo>
                  <a:pt x="6414714" y="1725163"/>
                  <a:pt x="6411377" y="1727067"/>
                  <a:pt x="6408708" y="1729444"/>
                </a:cubicBezTo>
                <a:cubicBezTo>
                  <a:pt x="6406038" y="1731821"/>
                  <a:pt x="6404036" y="1734588"/>
                  <a:pt x="6402701" y="1737746"/>
                </a:cubicBezTo>
                <a:cubicBezTo>
                  <a:pt x="6401366" y="1740904"/>
                  <a:pt x="6400699" y="1744208"/>
                  <a:pt x="6400699" y="1747659"/>
                </a:cubicBezTo>
                <a:cubicBezTo>
                  <a:pt x="6400699" y="1751566"/>
                  <a:pt x="6401334" y="1754919"/>
                  <a:pt x="6402603" y="1757719"/>
                </a:cubicBezTo>
                <a:cubicBezTo>
                  <a:pt x="6403873" y="1760519"/>
                  <a:pt x="6405550" y="1762928"/>
                  <a:pt x="6407633" y="1764947"/>
                </a:cubicBezTo>
                <a:cubicBezTo>
                  <a:pt x="6409717" y="1766965"/>
                  <a:pt x="6412077" y="1768674"/>
                  <a:pt x="6414714" y="1770074"/>
                </a:cubicBezTo>
                <a:cubicBezTo>
                  <a:pt x="6417351" y="1771474"/>
                  <a:pt x="6420054" y="1772727"/>
                  <a:pt x="6422821" y="1773834"/>
                </a:cubicBezTo>
                <a:cubicBezTo>
                  <a:pt x="6425588" y="1774941"/>
                  <a:pt x="6428274" y="1775999"/>
                  <a:pt x="6430878" y="1777009"/>
                </a:cubicBezTo>
                <a:cubicBezTo>
                  <a:pt x="6433483" y="1778018"/>
                  <a:pt x="6435827" y="1779174"/>
                  <a:pt x="6437911" y="1780476"/>
                </a:cubicBezTo>
                <a:cubicBezTo>
                  <a:pt x="6439994" y="1781778"/>
                  <a:pt x="6441671" y="1783276"/>
                  <a:pt x="6442940" y="1784969"/>
                </a:cubicBezTo>
                <a:cubicBezTo>
                  <a:pt x="6444210" y="1786662"/>
                  <a:pt x="6444845" y="1788745"/>
                  <a:pt x="6444845" y="1791219"/>
                </a:cubicBezTo>
                <a:cubicBezTo>
                  <a:pt x="6444845" y="1793628"/>
                  <a:pt x="6444406" y="1795712"/>
                  <a:pt x="6443526" y="1797470"/>
                </a:cubicBezTo>
                <a:cubicBezTo>
                  <a:pt x="6442647" y="1799228"/>
                  <a:pt x="6441394" y="1800677"/>
                  <a:pt x="6439766" y="1801817"/>
                </a:cubicBezTo>
                <a:cubicBezTo>
                  <a:pt x="6438138" y="1802956"/>
                  <a:pt x="6436218" y="1803819"/>
                  <a:pt x="6434004" y="1804405"/>
                </a:cubicBezTo>
                <a:cubicBezTo>
                  <a:pt x="6431790" y="1804991"/>
                  <a:pt x="6429316" y="1805284"/>
                  <a:pt x="6426581" y="1805284"/>
                </a:cubicBezTo>
                <a:cubicBezTo>
                  <a:pt x="6422935" y="1805284"/>
                  <a:pt x="6419712" y="1804844"/>
                  <a:pt x="6416912" y="1803965"/>
                </a:cubicBezTo>
                <a:cubicBezTo>
                  <a:pt x="6414112" y="1803086"/>
                  <a:pt x="6411687" y="1802126"/>
                  <a:pt x="6409636" y="1801084"/>
                </a:cubicBezTo>
                <a:cubicBezTo>
                  <a:pt x="6407584" y="1800042"/>
                  <a:pt x="6405859" y="1799082"/>
                  <a:pt x="6404459" y="1798203"/>
                </a:cubicBezTo>
                <a:cubicBezTo>
                  <a:pt x="6403059" y="1797324"/>
                  <a:pt x="6402001" y="1796884"/>
                  <a:pt x="6401285" y="1796884"/>
                </a:cubicBezTo>
                <a:cubicBezTo>
                  <a:pt x="6400829" y="1796884"/>
                  <a:pt x="6400422" y="1796998"/>
                  <a:pt x="6400064" y="1797226"/>
                </a:cubicBezTo>
                <a:cubicBezTo>
                  <a:pt x="6399706" y="1797454"/>
                  <a:pt x="6399429" y="1797828"/>
                  <a:pt x="6399234" y="1798349"/>
                </a:cubicBezTo>
                <a:cubicBezTo>
                  <a:pt x="6399039" y="1798870"/>
                  <a:pt x="6398876" y="1799554"/>
                  <a:pt x="6398745" y="1800400"/>
                </a:cubicBezTo>
                <a:cubicBezTo>
                  <a:pt x="6398615" y="1801247"/>
                  <a:pt x="6398550" y="1802288"/>
                  <a:pt x="6398550" y="1803526"/>
                </a:cubicBezTo>
                <a:cubicBezTo>
                  <a:pt x="6398550" y="1805544"/>
                  <a:pt x="6398713" y="1807139"/>
                  <a:pt x="6399039" y="1808311"/>
                </a:cubicBezTo>
                <a:cubicBezTo>
                  <a:pt x="6399364" y="1809483"/>
                  <a:pt x="6399885" y="1810395"/>
                  <a:pt x="6400601" y="1811046"/>
                </a:cubicBezTo>
                <a:cubicBezTo>
                  <a:pt x="6401317" y="1811697"/>
                  <a:pt x="6402457" y="1812430"/>
                  <a:pt x="6404020" y="1813244"/>
                </a:cubicBezTo>
                <a:cubicBezTo>
                  <a:pt x="6405582" y="1814057"/>
                  <a:pt x="6407487" y="1814839"/>
                  <a:pt x="6409733" y="1815588"/>
                </a:cubicBezTo>
                <a:cubicBezTo>
                  <a:pt x="6411980" y="1816336"/>
                  <a:pt x="6414519" y="1816955"/>
                  <a:pt x="6417351" y="1817444"/>
                </a:cubicBezTo>
                <a:cubicBezTo>
                  <a:pt x="6420184" y="1817932"/>
                  <a:pt x="6423163" y="1818176"/>
                  <a:pt x="6426288" y="1818176"/>
                </a:cubicBezTo>
                <a:cubicBezTo>
                  <a:pt x="6431367" y="1818176"/>
                  <a:pt x="6436022" y="1817557"/>
                  <a:pt x="6440255" y="1816320"/>
                </a:cubicBezTo>
                <a:cubicBezTo>
                  <a:pt x="6444487" y="1815083"/>
                  <a:pt x="6448133" y="1813260"/>
                  <a:pt x="6451193" y="1810851"/>
                </a:cubicBezTo>
                <a:cubicBezTo>
                  <a:pt x="6454254" y="1808442"/>
                  <a:pt x="6456614" y="1805479"/>
                  <a:pt x="6458274" y="1801963"/>
                </a:cubicBezTo>
                <a:cubicBezTo>
                  <a:pt x="6459935" y="1798447"/>
                  <a:pt x="6460765" y="1794443"/>
                  <a:pt x="6460765" y="1789950"/>
                </a:cubicBezTo>
                <a:cubicBezTo>
                  <a:pt x="6460765" y="1786173"/>
                  <a:pt x="6460130" y="1782918"/>
                  <a:pt x="6458860" y="1780183"/>
                </a:cubicBezTo>
                <a:cubicBezTo>
                  <a:pt x="6457591" y="1777448"/>
                  <a:pt x="6455914" y="1775104"/>
                  <a:pt x="6453831" y="1773151"/>
                </a:cubicBezTo>
                <a:cubicBezTo>
                  <a:pt x="6451747" y="1771197"/>
                  <a:pt x="6449354" y="1769537"/>
                  <a:pt x="6446652" y="1768170"/>
                </a:cubicBezTo>
                <a:cubicBezTo>
                  <a:pt x="6443950" y="1766802"/>
                  <a:pt x="6441215" y="1765565"/>
                  <a:pt x="6438448" y="1764458"/>
                </a:cubicBezTo>
                <a:cubicBezTo>
                  <a:pt x="6435680" y="1763351"/>
                  <a:pt x="6432962" y="1762277"/>
                  <a:pt x="6430292" y="1761235"/>
                </a:cubicBezTo>
                <a:cubicBezTo>
                  <a:pt x="6427623" y="1760193"/>
                  <a:pt x="6425246" y="1759021"/>
                  <a:pt x="6423163" y="1757719"/>
                </a:cubicBezTo>
                <a:cubicBezTo>
                  <a:pt x="6421079" y="1756417"/>
                  <a:pt x="6419386" y="1754903"/>
                  <a:pt x="6418084" y="1753177"/>
                </a:cubicBezTo>
                <a:cubicBezTo>
                  <a:pt x="6416782" y="1751452"/>
                  <a:pt x="6416130" y="1749320"/>
                  <a:pt x="6416130" y="1746780"/>
                </a:cubicBezTo>
                <a:cubicBezTo>
                  <a:pt x="6416130" y="1744957"/>
                  <a:pt x="6416472" y="1743264"/>
                  <a:pt x="6417156" y="1741701"/>
                </a:cubicBezTo>
                <a:cubicBezTo>
                  <a:pt x="6417840" y="1740139"/>
                  <a:pt x="6418849" y="1738788"/>
                  <a:pt x="6420184" y="1737648"/>
                </a:cubicBezTo>
                <a:cubicBezTo>
                  <a:pt x="6421519" y="1736509"/>
                  <a:pt x="6423228" y="1735630"/>
                  <a:pt x="6425311" y="1735011"/>
                </a:cubicBezTo>
                <a:cubicBezTo>
                  <a:pt x="6427395" y="1734393"/>
                  <a:pt x="6429804" y="1734083"/>
                  <a:pt x="6432539" y="1734083"/>
                </a:cubicBezTo>
                <a:cubicBezTo>
                  <a:pt x="6435599" y="1734083"/>
                  <a:pt x="6438318" y="1734441"/>
                  <a:pt x="6440694" y="1735158"/>
                </a:cubicBezTo>
                <a:cubicBezTo>
                  <a:pt x="6443071" y="1735874"/>
                  <a:pt x="6445138" y="1736639"/>
                  <a:pt x="6446896" y="1737453"/>
                </a:cubicBezTo>
                <a:cubicBezTo>
                  <a:pt x="6448654" y="1738267"/>
                  <a:pt x="6450087" y="1739032"/>
                  <a:pt x="6451193" y="1739748"/>
                </a:cubicBezTo>
                <a:cubicBezTo>
                  <a:pt x="6452300" y="1740464"/>
                  <a:pt x="6453147" y="1740822"/>
                  <a:pt x="6453733" y="1740822"/>
                </a:cubicBezTo>
                <a:cubicBezTo>
                  <a:pt x="6454124" y="1740822"/>
                  <a:pt x="6454482" y="1740708"/>
                  <a:pt x="6454807" y="1740481"/>
                </a:cubicBezTo>
                <a:cubicBezTo>
                  <a:pt x="6455133" y="1740253"/>
                  <a:pt x="6455409" y="1739878"/>
                  <a:pt x="6455637" y="1739358"/>
                </a:cubicBezTo>
                <a:cubicBezTo>
                  <a:pt x="6455865" y="1738837"/>
                  <a:pt x="6456028" y="1738169"/>
                  <a:pt x="6456126" y="1737355"/>
                </a:cubicBezTo>
                <a:cubicBezTo>
                  <a:pt x="6456223" y="1736541"/>
                  <a:pt x="6456272" y="1735581"/>
                  <a:pt x="6456272" y="1734474"/>
                </a:cubicBezTo>
                <a:cubicBezTo>
                  <a:pt x="6456272" y="1733432"/>
                  <a:pt x="6456223" y="1732553"/>
                  <a:pt x="6456126" y="1731837"/>
                </a:cubicBezTo>
                <a:cubicBezTo>
                  <a:pt x="6456028" y="1731121"/>
                  <a:pt x="6455930" y="1730518"/>
                  <a:pt x="6455833" y="1730030"/>
                </a:cubicBezTo>
                <a:cubicBezTo>
                  <a:pt x="6455735" y="1729542"/>
                  <a:pt x="6455572" y="1729102"/>
                  <a:pt x="6455344" y="1728712"/>
                </a:cubicBezTo>
                <a:cubicBezTo>
                  <a:pt x="6455116" y="1728321"/>
                  <a:pt x="6454661" y="1727865"/>
                  <a:pt x="6453977" y="1727344"/>
                </a:cubicBezTo>
                <a:cubicBezTo>
                  <a:pt x="6453293" y="1726823"/>
                  <a:pt x="6452284" y="1726221"/>
                  <a:pt x="6450949" y="1725537"/>
                </a:cubicBezTo>
                <a:cubicBezTo>
                  <a:pt x="6449614" y="1724854"/>
                  <a:pt x="6448003" y="1724219"/>
                  <a:pt x="6446115" y="1723633"/>
                </a:cubicBezTo>
                <a:cubicBezTo>
                  <a:pt x="6444226" y="1723047"/>
                  <a:pt x="6442110" y="1722558"/>
                  <a:pt x="6439766" y="1722168"/>
                </a:cubicBezTo>
                <a:cubicBezTo>
                  <a:pt x="6437422" y="1721777"/>
                  <a:pt x="6435078" y="1721582"/>
                  <a:pt x="6432734" y="1721582"/>
                </a:cubicBezTo>
                <a:close/>
                <a:moveTo>
                  <a:pt x="6289515" y="1721582"/>
                </a:moveTo>
                <a:cubicBezTo>
                  <a:pt x="6283069" y="1721582"/>
                  <a:pt x="6277241" y="1722705"/>
                  <a:pt x="6272032" y="1724951"/>
                </a:cubicBezTo>
                <a:cubicBezTo>
                  <a:pt x="6266823" y="1727198"/>
                  <a:pt x="6262379" y="1730421"/>
                  <a:pt x="6258701" y="1734620"/>
                </a:cubicBezTo>
                <a:cubicBezTo>
                  <a:pt x="6255022" y="1738820"/>
                  <a:pt x="6252206" y="1743932"/>
                  <a:pt x="6250252" y="1749955"/>
                </a:cubicBezTo>
                <a:cubicBezTo>
                  <a:pt x="6248299" y="1755977"/>
                  <a:pt x="6247322" y="1762765"/>
                  <a:pt x="6247322" y="1770318"/>
                </a:cubicBezTo>
                <a:cubicBezTo>
                  <a:pt x="6247322" y="1778262"/>
                  <a:pt x="6248266" y="1785229"/>
                  <a:pt x="6250155" y="1791219"/>
                </a:cubicBezTo>
                <a:cubicBezTo>
                  <a:pt x="6252043" y="1797210"/>
                  <a:pt x="6254843" y="1802191"/>
                  <a:pt x="6258554" y="1806163"/>
                </a:cubicBezTo>
                <a:cubicBezTo>
                  <a:pt x="6262265" y="1810134"/>
                  <a:pt x="6266840" y="1813130"/>
                  <a:pt x="6272276" y="1815148"/>
                </a:cubicBezTo>
                <a:cubicBezTo>
                  <a:pt x="6277713" y="1817167"/>
                  <a:pt x="6284046" y="1818176"/>
                  <a:pt x="6291273" y="1818176"/>
                </a:cubicBezTo>
                <a:cubicBezTo>
                  <a:pt x="6295440" y="1818176"/>
                  <a:pt x="6299363" y="1817867"/>
                  <a:pt x="6303042" y="1817248"/>
                </a:cubicBezTo>
                <a:cubicBezTo>
                  <a:pt x="6306721" y="1816629"/>
                  <a:pt x="6309960" y="1815930"/>
                  <a:pt x="6312760" y="1815148"/>
                </a:cubicBezTo>
                <a:cubicBezTo>
                  <a:pt x="6315560" y="1814367"/>
                  <a:pt x="6317839" y="1813569"/>
                  <a:pt x="6319597" y="1812755"/>
                </a:cubicBezTo>
                <a:cubicBezTo>
                  <a:pt x="6321355" y="1811942"/>
                  <a:pt x="6322413" y="1811356"/>
                  <a:pt x="6322771" y="1810997"/>
                </a:cubicBezTo>
                <a:cubicBezTo>
                  <a:pt x="6323129" y="1810639"/>
                  <a:pt x="6323422" y="1810265"/>
                  <a:pt x="6323650" y="1809874"/>
                </a:cubicBezTo>
                <a:cubicBezTo>
                  <a:pt x="6323878" y="1809483"/>
                  <a:pt x="6324041" y="1809044"/>
                  <a:pt x="6324138" y="1808556"/>
                </a:cubicBezTo>
                <a:cubicBezTo>
                  <a:pt x="6324236" y="1808067"/>
                  <a:pt x="6324317" y="1807514"/>
                  <a:pt x="6324383" y="1806895"/>
                </a:cubicBezTo>
                <a:cubicBezTo>
                  <a:pt x="6324448" y="1806277"/>
                  <a:pt x="6324480" y="1805544"/>
                  <a:pt x="6324480" y="1804698"/>
                </a:cubicBezTo>
                <a:cubicBezTo>
                  <a:pt x="6324480" y="1803526"/>
                  <a:pt x="6324431" y="1802533"/>
                  <a:pt x="6324333" y="1801719"/>
                </a:cubicBezTo>
                <a:cubicBezTo>
                  <a:pt x="6324235" y="1800905"/>
                  <a:pt x="6324088" y="1800270"/>
                  <a:pt x="6323891" y="1799814"/>
                </a:cubicBezTo>
                <a:cubicBezTo>
                  <a:pt x="6323695" y="1799358"/>
                  <a:pt x="6323417" y="1799017"/>
                  <a:pt x="6323057" y="1798789"/>
                </a:cubicBezTo>
                <a:cubicBezTo>
                  <a:pt x="6322698" y="1798561"/>
                  <a:pt x="6322289" y="1798447"/>
                  <a:pt x="6321831" y="1798447"/>
                </a:cubicBezTo>
                <a:cubicBezTo>
                  <a:pt x="6321046" y="1798447"/>
                  <a:pt x="6319884" y="1798789"/>
                  <a:pt x="6318346" y="1799473"/>
                </a:cubicBezTo>
                <a:cubicBezTo>
                  <a:pt x="6316809" y="1800156"/>
                  <a:pt x="6314845" y="1800921"/>
                  <a:pt x="6312457" y="1801768"/>
                </a:cubicBezTo>
                <a:cubicBezTo>
                  <a:pt x="6310069" y="1802614"/>
                  <a:pt x="6307239" y="1803379"/>
                  <a:pt x="6303968" y="1804063"/>
                </a:cubicBezTo>
                <a:cubicBezTo>
                  <a:pt x="6300696" y="1804746"/>
                  <a:pt x="6296967" y="1805088"/>
                  <a:pt x="6292779" y="1805088"/>
                </a:cubicBezTo>
                <a:cubicBezTo>
                  <a:pt x="6287480" y="1805088"/>
                  <a:pt x="6282998" y="1804339"/>
                  <a:pt x="6279334" y="1802842"/>
                </a:cubicBezTo>
                <a:cubicBezTo>
                  <a:pt x="6275670" y="1801344"/>
                  <a:pt x="6272693" y="1799196"/>
                  <a:pt x="6270403" y="1796396"/>
                </a:cubicBezTo>
                <a:cubicBezTo>
                  <a:pt x="6268113" y="1793596"/>
                  <a:pt x="6266477" y="1790243"/>
                  <a:pt x="6265495" y="1786336"/>
                </a:cubicBezTo>
                <a:cubicBezTo>
                  <a:pt x="6264514" y="1782429"/>
                  <a:pt x="6264023" y="1778034"/>
                  <a:pt x="6264023" y="1773151"/>
                </a:cubicBezTo>
                <a:lnTo>
                  <a:pt x="6321912" y="1773151"/>
                </a:lnTo>
                <a:cubicBezTo>
                  <a:pt x="6323548" y="1773151"/>
                  <a:pt x="6325003" y="1772614"/>
                  <a:pt x="6326279" y="1771539"/>
                </a:cubicBezTo>
                <a:cubicBezTo>
                  <a:pt x="6327554" y="1770465"/>
                  <a:pt x="6328192" y="1768658"/>
                  <a:pt x="6328192" y="1766119"/>
                </a:cubicBezTo>
                <a:lnTo>
                  <a:pt x="6328192" y="1763188"/>
                </a:lnTo>
                <a:cubicBezTo>
                  <a:pt x="6328192" y="1757459"/>
                  <a:pt x="6327459" y="1752071"/>
                  <a:pt x="6325994" y="1747024"/>
                </a:cubicBezTo>
                <a:cubicBezTo>
                  <a:pt x="6324529" y="1741978"/>
                  <a:pt x="6322234" y="1737583"/>
                  <a:pt x="6319108" y="1733839"/>
                </a:cubicBezTo>
                <a:cubicBezTo>
                  <a:pt x="6315983" y="1730095"/>
                  <a:pt x="6311995" y="1727116"/>
                  <a:pt x="6307144" y="1724902"/>
                </a:cubicBezTo>
                <a:cubicBezTo>
                  <a:pt x="6302293" y="1722689"/>
                  <a:pt x="6296417" y="1721582"/>
                  <a:pt x="6289515" y="1721582"/>
                </a:cubicBezTo>
                <a:close/>
                <a:moveTo>
                  <a:pt x="5996487" y="1721582"/>
                </a:moveTo>
                <a:cubicBezTo>
                  <a:pt x="5994598" y="1721582"/>
                  <a:pt x="5992726" y="1721826"/>
                  <a:pt x="5990871" y="1722314"/>
                </a:cubicBezTo>
                <a:cubicBezTo>
                  <a:pt x="5989015" y="1722803"/>
                  <a:pt x="5987143" y="1723682"/>
                  <a:pt x="5985255" y="1724951"/>
                </a:cubicBezTo>
                <a:cubicBezTo>
                  <a:pt x="5983366" y="1726221"/>
                  <a:pt x="5981364" y="1727963"/>
                  <a:pt x="5979248" y="1730177"/>
                </a:cubicBezTo>
                <a:cubicBezTo>
                  <a:pt x="5977132" y="1732390"/>
                  <a:pt x="5974869" y="1735256"/>
                  <a:pt x="5972460" y="1738772"/>
                </a:cubicBezTo>
                <a:lnTo>
                  <a:pt x="5972460" y="1725977"/>
                </a:lnTo>
                <a:cubicBezTo>
                  <a:pt x="5972460" y="1725456"/>
                  <a:pt x="5972346" y="1725016"/>
                  <a:pt x="5972118" y="1724659"/>
                </a:cubicBezTo>
                <a:cubicBezTo>
                  <a:pt x="5971890" y="1724300"/>
                  <a:pt x="5971516" y="1723975"/>
                  <a:pt x="5970995" y="1723682"/>
                </a:cubicBezTo>
                <a:cubicBezTo>
                  <a:pt x="5970474" y="1723389"/>
                  <a:pt x="5969742" y="1723193"/>
                  <a:pt x="5968798" y="1723096"/>
                </a:cubicBezTo>
                <a:cubicBezTo>
                  <a:pt x="5967853" y="1722998"/>
                  <a:pt x="5966665" y="1722949"/>
                  <a:pt x="5965233" y="1722949"/>
                </a:cubicBezTo>
                <a:cubicBezTo>
                  <a:pt x="5963735" y="1722949"/>
                  <a:pt x="5962531" y="1722998"/>
                  <a:pt x="5961619" y="1723096"/>
                </a:cubicBezTo>
                <a:cubicBezTo>
                  <a:pt x="5960707" y="1723193"/>
                  <a:pt x="5959959" y="1723389"/>
                  <a:pt x="5959373" y="1723682"/>
                </a:cubicBezTo>
                <a:cubicBezTo>
                  <a:pt x="5958787" y="1723975"/>
                  <a:pt x="5958396" y="1724300"/>
                  <a:pt x="5958201" y="1724659"/>
                </a:cubicBezTo>
                <a:cubicBezTo>
                  <a:pt x="5958005" y="1725016"/>
                  <a:pt x="5957908" y="1725456"/>
                  <a:pt x="5957908" y="1725977"/>
                </a:cubicBezTo>
                <a:lnTo>
                  <a:pt x="5957908" y="1813878"/>
                </a:lnTo>
                <a:cubicBezTo>
                  <a:pt x="5957908" y="1814399"/>
                  <a:pt x="5958022" y="1814839"/>
                  <a:pt x="5958249" y="1815197"/>
                </a:cubicBezTo>
                <a:cubicBezTo>
                  <a:pt x="5958477" y="1815555"/>
                  <a:pt x="5958901" y="1815865"/>
                  <a:pt x="5959519" y="1816125"/>
                </a:cubicBezTo>
                <a:cubicBezTo>
                  <a:pt x="5960138" y="1816385"/>
                  <a:pt x="5960968" y="1816581"/>
                  <a:pt x="5962010" y="1816711"/>
                </a:cubicBezTo>
                <a:cubicBezTo>
                  <a:pt x="5963051" y="1816841"/>
                  <a:pt x="5964354" y="1816906"/>
                  <a:pt x="5965916" y="1816906"/>
                </a:cubicBezTo>
                <a:cubicBezTo>
                  <a:pt x="5967544" y="1816906"/>
                  <a:pt x="5968879" y="1816841"/>
                  <a:pt x="5969921" y="1816711"/>
                </a:cubicBezTo>
                <a:cubicBezTo>
                  <a:pt x="5970963" y="1816581"/>
                  <a:pt x="5971777" y="1816385"/>
                  <a:pt x="5972363" y="1816125"/>
                </a:cubicBezTo>
                <a:cubicBezTo>
                  <a:pt x="5972949" y="1815865"/>
                  <a:pt x="5973372" y="1815555"/>
                  <a:pt x="5973632" y="1815197"/>
                </a:cubicBezTo>
                <a:cubicBezTo>
                  <a:pt x="5973893" y="1814839"/>
                  <a:pt x="5974023" y="1814399"/>
                  <a:pt x="5974023" y="1813878"/>
                </a:cubicBezTo>
                <a:lnTo>
                  <a:pt x="5974023" y="1756059"/>
                </a:lnTo>
                <a:cubicBezTo>
                  <a:pt x="5976302" y="1752478"/>
                  <a:pt x="5978385" y="1749450"/>
                  <a:pt x="5980274" y="1746976"/>
                </a:cubicBezTo>
                <a:cubicBezTo>
                  <a:pt x="5982162" y="1744501"/>
                  <a:pt x="5983969" y="1742515"/>
                  <a:pt x="5985694" y="1741018"/>
                </a:cubicBezTo>
                <a:cubicBezTo>
                  <a:pt x="5987420" y="1739520"/>
                  <a:pt x="5989064" y="1738446"/>
                  <a:pt x="5990627" y="1737795"/>
                </a:cubicBezTo>
                <a:cubicBezTo>
                  <a:pt x="5992189" y="1737144"/>
                  <a:pt x="5993784" y="1736818"/>
                  <a:pt x="5995412" y="1736818"/>
                </a:cubicBezTo>
                <a:cubicBezTo>
                  <a:pt x="5996780" y="1736818"/>
                  <a:pt x="5998049" y="1736948"/>
                  <a:pt x="5999221" y="1737209"/>
                </a:cubicBezTo>
                <a:cubicBezTo>
                  <a:pt x="6000393" y="1737469"/>
                  <a:pt x="6001451" y="1737746"/>
                  <a:pt x="6002396" y="1738039"/>
                </a:cubicBezTo>
                <a:cubicBezTo>
                  <a:pt x="6003340" y="1738332"/>
                  <a:pt x="6004186" y="1738625"/>
                  <a:pt x="6004935" y="1738918"/>
                </a:cubicBezTo>
                <a:cubicBezTo>
                  <a:pt x="6005684" y="1739211"/>
                  <a:pt x="6006319" y="1739358"/>
                  <a:pt x="6006839" y="1739358"/>
                </a:cubicBezTo>
                <a:cubicBezTo>
                  <a:pt x="6007360" y="1739358"/>
                  <a:pt x="6007767" y="1739211"/>
                  <a:pt x="6008060" y="1738918"/>
                </a:cubicBezTo>
                <a:cubicBezTo>
                  <a:pt x="6008353" y="1738625"/>
                  <a:pt x="6008598" y="1738202"/>
                  <a:pt x="6008793" y="1737648"/>
                </a:cubicBezTo>
                <a:cubicBezTo>
                  <a:pt x="6008988" y="1737095"/>
                  <a:pt x="6009118" y="1736330"/>
                  <a:pt x="6009184" y="1735353"/>
                </a:cubicBezTo>
                <a:cubicBezTo>
                  <a:pt x="6009249" y="1734376"/>
                  <a:pt x="6009281" y="1733172"/>
                  <a:pt x="6009281" y="1731739"/>
                </a:cubicBezTo>
                <a:cubicBezTo>
                  <a:pt x="6009281" y="1730242"/>
                  <a:pt x="6009265" y="1729053"/>
                  <a:pt x="6009232" y="1728174"/>
                </a:cubicBezTo>
                <a:cubicBezTo>
                  <a:pt x="6009200" y="1727295"/>
                  <a:pt x="6009135" y="1726628"/>
                  <a:pt x="6009037" y="1726172"/>
                </a:cubicBezTo>
                <a:cubicBezTo>
                  <a:pt x="6008939" y="1725717"/>
                  <a:pt x="6008825" y="1725342"/>
                  <a:pt x="6008695" y="1725049"/>
                </a:cubicBezTo>
                <a:cubicBezTo>
                  <a:pt x="6008565" y="1724756"/>
                  <a:pt x="6008305" y="1724447"/>
                  <a:pt x="6007914" y="1724121"/>
                </a:cubicBezTo>
                <a:cubicBezTo>
                  <a:pt x="6007523" y="1723796"/>
                  <a:pt x="6006856" y="1723470"/>
                  <a:pt x="6005912" y="1723144"/>
                </a:cubicBezTo>
                <a:cubicBezTo>
                  <a:pt x="6004968" y="1722819"/>
                  <a:pt x="6003909" y="1722526"/>
                  <a:pt x="6002737" y="1722265"/>
                </a:cubicBezTo>
                <a:cubicBezTo>
                  <a:pt x="6001565" y="1722005"/>
                  <a:pt x="6000442" y="1721826"/>
                  <a:pt x="5999368" y="1721728"/>
                </a:cubicBezTo>
                <a:cubicBezTo>
                  <a:pt x="5998293" y="1721631"/>
                  <a:pt x="5997333" y="1721582"/>
                  <a:pt x="5996487" y="1721582"/>
                </a:cubicBezTo>
                <a:close/>
                <a:moveTo>
                  <a:pt x="5891809" y="1721582"/>
                </a:moveTo>
                <a:cubicBezTo>
                  <a:pt x="5884321" y="1721582"/>
                  <a:pt x="5877778" y="1722786"/>
                  <a:pt x="5872178" y="1725195"/>
                </a:cubicBezTo>
                <a:cubicBezTo>
                  <a:pt x="5866578" y="1727605"/>
                  <a:pt x="5861906" y="1730990"/>
                  <a:pt x="5858163" y="1735353"/>
                </a:cubicBezTo>
                <a:cubicBezTo>
                  <a:pt x="5854419" y="1739716"/>
                  <a:pt x="5851619" y="1744908"/>
                  <a:pt x="5849763" y="1750931"/>
                </a:cubicBezTo>
                <a:cubicBezTo>
                  <a:pt x="5847907" y="1756954"/>
                  <a:pt x="5846979" y="1763547"/>
                  <a:pt x="5846979" y="1770709"/>
                </a:cubicBezTo>
                <a:cubicBezTo>
                  <a:pt x="5846979" y="1778132"/>
                  <a:pt x="5847858" y="1784773"/>
                  <a:pt x="5849617" y="1790633"/>
                </a:cubicBezTo>
                <a:cubicBezTo>
                  <a:pt x="5851375" y="1796493"/>
                  <a:pt x="5854044" y="1801475"/>
                  <a:pt x="5857625" y="1805577"/>
                </a:cubicBezTo>
                <a:cubicBezTo>
                  <a:pt x="5861207" y="1809679"/>
                  <a:pt x="5865683" y="1812804"/>
                  <a:pt x="5871055" y="1814953"/>
                </a:cubicBezTo>
                <a:cubicBezTo>
                  <a:pt x="5876427" y="1817102"/>
                  <a:pt x="5882726" y="1818176"/>
                  <a:pt x="5889954" y="1818176"/>
                </a:cubicBezTo>
                <a:cubicBezTo>
                  <a:pt x="5897376" y="1818176"/>
                  <a:pt x="5903904" y="1816955"/>
                  <a:pt x="5909536" y="1814513"/>
                </a:cubicBezTo>
                <a:cubicBezTo>
                  <a:pt x="5915168" y="1812072"/>
                  <a:pt x="5919856" y="1808669"/>
                  <a:pt x="5923600" y="1804307"/>
                </a:cubicBezTo>
                <a:cubicBezTo>
                  <a:pt x="5927344" y="1799944"/>
                  <a:pt x="5930160" y="1794752"/>
                  <a:pt x="5932049" y="1788729"/>
                </a:cubicBezTo>
                <a:cubicBezTo>
                  <a:pt x="5933937" y="1782706"/>
                  <a:pt x="5934881" y="1776113"/>
                  <a:pt x="5934881" y="1768951"/>
                </a:cubicBezTo>
                <a:cubicBezTo>
                  <a:pt x="5934881" y="1761593"/>
                  <a:pt x="5933986" y="1754985"/>
                  <a:pt x="5932195" y="1749124"/>
                </a:cubicBezTo>
                <a:cubicBezTo>
                  <a:pt x="5930405" y="1743264"/>
                  <a:pt x="5927719" y="1738283"/>
                  <a:pt x="5924138" y="1734181"/>
                </a:cubicBezTo>
                <a:cubicBezTo>
                  <a:pt x="5920556" y="1730079"/>
                  <a:pt x="5916080" y="1726954"/>
                  <a:pt x="5910708" y="1724805"/>
                </a:cubicBezTo>
                <a:cubicBezTo>
                  <a:pt x="5905336" y="1722656"/>
                  <a:pt x="5899037" y="1721582"/>
                  <a:pt x="5891809" y="1721582"/>
                </a:cubicBezTo>
                <a:close/>
                <a:moveTo>
                  <a:pt x="5678301" y="1721582"/>
                </a:moveTo>
                <a:cubicBezTo>
                  <a:pt x="5673288" y="1721582"/>
                  <a:pt x="5668323" y="1722868"/>
                  <a:pt x="5663407" y="1725440"/>
                </a:cubicBezTo>
                <a:cubicBezTo>
                  <a:pt x="5658491" y="1728012"/>
                  <a:pt x="5653559" y="1732065"/>
                  <a:pt x="5648610" y="1737600"/>
                </a:cubicBezTo>
                <a:lnTo>
                  <a:pt x="5648610" y="1725977"/>
                </a:lnTo>
                <a:cubicBezTo>
                  <a:pt x="5648610" y="1725456"/>
                  <a:pt x="5648496" y="1725016"/>
                  <a:pt x="5648268" y="1724659"/>
                </a:cubicBezTo>
                <a:cubicBezTo>
                  <a:pt x="5648040" y="1724300"/>
                  <a:pt x="5647666" y="1723975"/>
                  <a:pt x="5647145" y="1723682"/>
                </a:cubicBezTo>
                <a:cubicBezTo>
                  <a:pt x="5646624" y="1723389"/>
                  <a:pt x="5645892" y="1723193"/>
                  <a:pt x="5644948" y="1723096"/>
                </a:cubicBezTo>
                <a:cubicBezTo>
                  <a:pt x="5644003" y="1722998"/>
                  <a:pt x="5642815" y="1722949"/>
                  <a:pt x="5641383" y="1722949"/>
                </a:cubicBezTo>
                <a:cubicBezTo>
                  <a:pt x="5639885" y="1722949"/>
                  <a:pt x="5638681" y="1722998"/>
                  <a:pt x="5637769" y="1723096"/>
                </a:cubicBezTo>
                <a:cubicBezTo>
                  <a:pt x="5636857" y="1723193"/>
                  <a:pt x="5636109" y="1723389"/>
                  <a:pt x="5635523" y="1723682"/>
                </a:cubicBezTo>
                <a:cubicBezTo>
                  <a:pt x="5634937" y="1723975"/>
                  <a:pt x="5634546" y="1724300"/>
                  <a:pt x="5634351" y="1724659"/>
                </a:cubicBezTo>
                <a:cubicBezTo>
                  <a:pt x="5634155" y="1725016"/>
                  <a:pt x="5634058" y="1725456"/>
                  <a:pt x="5634058" y="1725977"/>
                </a:cubicBezTo>
                <a:lnTo>
                  <a:pt x="5634058" y="1813878"/>
                </a:lnTo>
                <a:cubicBezTo>
                  <a:pt x="5634058" y="1814399"/>
                  <a:pt x="5634172" y="1814839"/>
                  <a:pt x="5634399" y="1815197"/>
                </a:cubicBezTo>
                <a:cubicBezTo>
                  <a:pt x="5634627" y="1815555"/>
                  <a:pt x="5635051" y="1815865"/>
                  <a:pt x="5635669" y="1816125"/>
                </a:cubicBezTo>
                <a:cubicBezTo>
                  <a:pt x="5636288" y="1816385"/>
                  <a:pt x="5637118" y="1816581"/>
                  <a:pt x="5638160" y="1816711"/>
                </a:cubicBezTo>
                <a:cubicBezTo>
                  <a:pt x="5639201" y="1816841"/>
                  <a:pt x="5640504" y="1816906"/>
                  <a:pt x="5642066" y="1816906"/>
                </a:cubicBezTo>
                <a:cubicBezTo>
                  <a:pt x="5643694" y="1816906"/>
                  <a:pt x="5645029" y="1816841"/>
                  <a:pt x="5646071" y="1816711"/>
                </a:cubicBezTo>
                <a:cubicBezTo>
                  <a:pt x="5647113" y="1816581"/>
                  <a:pt x="5647927" y="1816385"/>
                  <a:pt x="5648513" y="1816125"/>
                </a:cubicBezTo>
                <a:cubicBezTo>
                  <a:pt x="5649099" y="1815865"/>
                  <a:pt x="5649522" y="1815555"/>
                  <a:pt x="5649782" y="1815197"/>
                </a:cubicBezTo>
                <a:cubicBezTo>
                  <a:pt x="5650043" y="1814839"/>
                  <a:pt x="5650173" y="1814399"/>
                  <a:pt x="5650173" y="1813878"/>
                </a:cubicBezTo>
                <a:lnTo>
                  <a:pt x="5650173" y="1752445"/>
                </a:lnTo>
                <a:cubicBezTo>
                  <a:pt x="5654601" y="1746910"/>
                  <a:pt x="5658833" y="1742711"/>
                  <a:pt x="5662870" y="1739846"/>
                </a:cubicBezTo>
                <a:cubicBezTo>
                  <a:pt x="5666907" y="1736981"/>
                  <a:pt x="5670944" y="1735548"/>
                  <a:pt x="5674981" y="1735548"/>
                </a:cubicBezTo>
                <a:cubicBezTo>
                  <a:pt x="5678106" y="1735548"/>
                  <a:pt x="5680857" y="1736134"/>
                  <a:pt x="5683234" y="1737306"/>
                </a:cubicBezTo>
                <a:cubicBezTo>
                  <a:pt x="5685610" y="1738478"/>
                  <a:pt x="5687547" y="1740171"/>
                  <a:pt x="5689045" y="1742385"/>
                </a:cubicBezTo>
                <a:cubicBezTo>
                  <a:pt x="5690543" y="1744599"/>
                  <a:pt x="5691682" y="1747236"/>
                  <a:pt x="5692463" y="1750296"/>
                </a:cubicBezTo>
                <a:cubicBezTo>
                  <a:pt x="5693245" y="1753357"/>
                  <a:pt x="5693635" y="1757394"/>
                  <a:pt x="5693635" y="1762407"/>
                </a:cubicBezTo>
                <a:lnTo>
                  <a:pt x="5693635" y="1813878"/>
                </a:lnTo>
                <a:cubicBezTo>
                  <a:pt x="5693635" y="1814399"/>
                  <a:pt x="5693766" y="1814839"/>
                  <a:pt x="5694026" y="1815197"/>
                </a:cubicBezTo>
                <a:cubicBezTo>
                  <a:pt x="5694286" y="1815555"/>
                  <a:pt x="5694710" y="1815865"/>
                  <a:pt x="5695296" y="1816125"/>
                </a:cubicBezTo>
                <a:cubicBezTo>
                  <a:pt x="5695882" y="1816385"/>
                  <a:pt x="5696696" y="1816581"/>
                  <a:pt x="5697737" y="1816711"/>
                </a:cubicBezTo>
                <a:cubicBezTo>
                  <a:pt x="5698779" y="1816841"/>
                  <a:pt x="5700114" y="1816906"/>
                  <a:pt x="5701742" y="1816906"/>
                </a:cubicBezTo>
                <a:cubicBezTo>
                  <a:pt x="5703305" y="1816906"/>
                  <a:pt x="5704607" y="1816841"/>
                  <a:pt x="5705649" y="1816711"/>
                </a:cubicBezTo>
                <a:cubicBezTo>
                  <a:pt x="5706690" y="1816581"/>
                  <a:pt x="5707504" y="1816385"/>
                  <a:pt x="5708090" y="1816125"/>
                </a:cubicBezTo>
                <a:cubicBezTo>
                  <a:pt x="5708676" y="1815865"/>
                  <a:pt x="5709100" y="1815555"/>
                  <a:pt x="5709360" y="1815197"/>
                </a:cubicBezTo>
                <a:cubicBezTo>
                  <a:pt x="5709620" y="1814839"/>
                  <a:pt x="5709751" y="1814399"/>
                  <a:pt x="5709751" y="1813878"/>
                </a:cubicBezTo>
                <a:lnTo>
                  <a:pt x="5709751" y="1760258"/>
                </a:lnTo>
                <a:cubicBezTo>
                  <a:pt x="5709751" y="1754008"/>
                  <a:pt x="5709213" y="1748652"/>
                  <a:pt x="5708139" y="1744192"/>
                </a:cubicBezTo>
                <a:cubicBezTo>
                  <a:pt x="5707065" y="1739732"/>
                  <a:pt x="5705290" y="1735842"/>
                  <a:pt x="5702816" y="1732521"/>
                </a:cubicBezTo>
                <a:cubicBezTo>
                  <a:pt x="5700342" y="1729200"/>
                  <a:pt x="5697103" y="1726547"/>
                  <a:pt x="5693098" y="1724561"/>
                </a:cubicBezTo>
                <a:cubicBezTo>
                  <a:pt x="5689094" y="1722575"/>
                  <a:pt x="5684162" y="1721582"/>
                  <a:pt x="5678301" y="1721582"/>
                </a:cubicBezTo>
                <a:close/>
                <a:moveTo>
                  <a:pt x="5575140" y="1721582"/>
                </a:moveTo>
                <a:cubicBezTo>
                  <a:pt x="5568694" y="1721582"/>
                  <a:pt x="5562867" y="1722705"/>
                  <a:pt x="5557658" y="1724951"/>
                </a:cubicBezTo>
                <a:cubicBezTo>
                  <a:pt x="5552449" y="1727198"/>
                  <a:pt x="5548005" y="1730421"/>
                  <a:pt x="5544326" y="1734620"/>
                </a:cubicBezTo>
                <a:cubicBezTo>
                  <a:pt x="5540647" y="1738820"/>
                  <a:pt x="5537831" y="1743932"/>
                  <a:pt x="5535878" y="1749955"/>
                </a:cubicBezTo>
                <a:cubicBezTo>
                  <a:pt x="5533924" y="1755977"/>
                  <a:pt x="5532947" y="1762765"/>
                  <a:pt x="5532947" y="1770318"/>
                </a:cubicBezTo>
                <a:cubicBezTo>
                  <a:pt x="5532947" y="1778262"/>
                  <a:pt x="5533892" y="1785229"/>
                  <a:pt x="5535780" y="1791219"/>
                </a:cubicBezTo>
                <a:cubicBezTo>
                  <a:pt x="5537668" y="1797210"/>
                  <a:pt x="5540468" y="1802191"/>
                  <a:pt x="5544179" y="1806163"/>
                </a:cubicBezTo>
                <a:cubicBezTo>
                  <a:pt x="5547891" y="1810134"/>
                  <a:pt x="5552465" y="1813130"/>
                  <a:pt x="5557902" y="1815148"/>
                </a:cubicBezTo>
                <a:cubicBezTo>
                  <a:pt x="5563339" y="1817167"/>
                  <a:pt x="5569671" y="1818176"/>
                  <a:pt x="5576898" y="1818176"/>
                </a:cubicBezTo>
                <a:cubicBezTo>
                  <a:pt x="5581065" y="1818176"/>
                  <a:pt x="5584988" y="1817867"/>
                  <a:pt x="5588667" y="1817248"/>
                </a:cubicBezTo>
                <a:cubicBezTo>
                  <a:pt x="5592346" y="1816629"/>
                  <a:pt x="5595586" y="1815930"/>
                  <a:pt x="5598385" y="1815148"/>
                </a:cubicBezTo>
                <a:cubicBezTo>
                  <a:pt x="5601185" y="1814367"/>
                  <a:pt x="5603464" y="1813569"/>
                  <a:pt x="5605222" y="1812755"/>
                </a:cubicBezTo>
                <a:cubicBezTo>
                  <a:pt x="5606980" y="1811942"/>
                  <a:pt x="5608038" y="1811356"/>
                  <a:pt x="5608396" y="1810997"/>
                </a:cubicBezTo>
                <a:cubicBezTo>
                  <a:pt x="5608754" y="1810639"/>
                  <a:pt x="5609047" y="1810265"/>
                  <a:pt x="5609275" y="1809874"/>
                </a:cubicBezTo>
                <a:cubicBezTo>
                  <a:pt x="5609503" y="1809483"/>
                  <a:pt x="5609666" y="1809044"/>
                  <a:pt x="5609764" y="1808556"/>
                </a:cubicBezTo>
                <a:cubicBezTo>
                  <a:pt x="5609861" y="1808067"/>
                  <a:pt x="5609943" y="1807514"/>
                  <a:pt x="5610008" y="1806895"/>
                </a:cubicBezTo>
                <a:cubicBezTo>
                  <a:pt x="5610073" y="1806277"/>
                  <a:pt x="5610106" y="1805544"/>
                  <a:pt x="5610106" y="1804698"/>
                </a:cubicBezTo>
                <a:cubicBezTo>
                  <a:pt x="5610106" y="1803526"/>
                  <a:pt x="5610056" y="1802533"/>
                  <a:pt x="5609958" y="1801719"/>
                </a:cubicBezTo>
                <a:cubicBezTo>
                  <a:pt x="5609860" y="1800905"/>
                  <a:pt x="5609713" y="1800270"/>
                  <a:pt x="5609516" y="1799814"/>
                </a:cubicBezTo>
                <a:cubicBezTo>
                  <a:pt x="5609320" y="1799358"/>
                  <a:pt x="5609042" y="1799017"/>
                  <a:pt x="5608682" y="1798789"/>
                </a:cubicBezTo>
                <a:cubicBezTo>
                  <a:pt x="5608323" y="1798561"/>
                  <a:pt x="5607914" y="1798447"/>
                  <a:pt x="5607456" y="1798447"/>
                </a:cubicBezTo>
                <a:cubicBezTo>
                  <a:pt x="5606671" y="1798447"/>
                  <a:pt x="5605509" y="1798789"/>
                  <a:pt x="5603971" y="1799473"/>
                </a:cubicBezTo>
                <a:cubicBezTo>
                  <a:pt x="5602434" y="1800156"/>
                  <a:pt x="5600471" y="1800921"/>
                  <a:pt x="5598082" y="1801768"/>
                </a:cubicBezTo>
                <a:cubicBezTo>
                  <a:pt x="5595694" y="1802614"/>
                  <a:pt x="5592864" y="1803379"/>
                  <a:pt x="5589593" y="1804063"/>
                </a:cubicBezTo>
                <a:cubicBezTo>
                  <a:pt x="5586322" y="1804746"/>
                  <a:pt x="5582592" y="1805088"/>
                  <a:pt x="5578405" y="1805088"/>
                </a:cubicBezTo>
                <a:cubicBezTo>
                  <a:pt x="5573105" y="1805088"/>
                  <a:pt x="5568623" y="1804339"/>
                  <a:pt x="5564959" y="1802842"/>
                </a:cubicBezTo>
                <a:cubicBezTo>
                  <a:pt x="5561295" y="1801344"/>
                  <a:pt x="5558318" y="1799196"/>
                  <a:pt x="5556028" y="1796396"/>
                </a:cubicBezTo>
                <a:cubicBezTo>
                  <a:pt x="5553737" y="1793596"/>
                  <a:pt x="5552102" y="1790243"/>
                  <a:pt x="5551120" y="1786336"/>
                </a:cubicBezTo>
                <a:cubicBezTo>
                  <a:pt x="5550139" y="1782429"/>
                  <a:pt x="5549649" y="1778034"/>
                  <a:pt x="5549649" y="1773151"/>
                </a:cubicBezTo>
                <a:lnTo>
                  <a:pt x="5607537" y="1773151"/>
                </a:lnTo>
                <a:cubicBezTo>
                  <a:pt x="5609173" y="1773151"/>
                  <a:pt x="5610629" y="1772614"/>
                  <a:pt x="5611904" y="1771539"/>
                </a:cubicBezTo>
                <a:cubicBezTo>
                  <a:pt x="5613179" y="1770465"/>
                  <a:pt x="5613817" y="1768658"/>
                  <a:pt x="5613817" y="1766119"/>
                </a:cubicBezTo>
                <a:lnTo>
                  <a:pt x="5613817" y="1763188"/>
                </a:lnTo>
                <a:cubicBezTo>
                  <a:pt x="5613817" y="1757459"/>
                  <a:pt x="5613084" y="1752071"/>
                  <a:pt x="5611619" y="1747024"/>
                </a:cubicBezTo>
                <a:cubicBezTo>
                  <a:pt x="5610154" y="1741978"/>
                  <a:pt x="5607859" y="1737583"/>
                  <a:pt x="5604734" y="1733839"/>
                </a:cubicBezTo>
                <a:cubicBezTo>
                  <a:pt x="5601608" y="1730095"/>
                  <a:pt x="5597620" y="1727116"/>
                  <a:pt x="5592769" y="1724902"/>
                </a:cubicBezTo>
                <a:cubicBezTo>
                  <a:pt x="5587919" y="1722689"/>
                  <a:pt x="5582042" y="1721582"/>
                  <a:pt x="5575140" y="1721582"/>
                </a:cubicBezTo>
                <a:close/>
                <a:moveTo>
                  <a:pt x="5389379" y="1721582"/>
                </a:moveTo>
                <a:cubicBezTo>
                  <a:pt x="5385994" y="1721582"/>
                  <a:pt x="5382640" y="1721891"/>
                  <a:pt x="5379320" y="1722510"/>
                </a:cubicBezTo>
                <a:cubicBezTo>
                  <a:pt x="5375999" y="1723128"/>
                  <a:pt x="5372939" y="1723909"/>
                  <a:pt x="5370139" y="1724854"/>
                </a:cubicBezTo>
                <a:cubicBezTo>
                  <a:pt x="5367339" y="1725798"/>
                  <a:pt x="5364865" y="1726840"/>
                  <a:pt x="5362716" y="1727979"/>
                </a:cubicBezTo>
                <a:cubicBezTo>
                  <a:pt x="5360567" y="1729118"/>
                  <a:pt x="5359053" y="1730111"/>
                  <a:pt x="5358174" y="1730958"/>
                </a:cubicBezTo>
                <a:cubicBezTo>
                  <a:pt x="5357295" y="1731804"/>
                  <a:pt x="5356742" y="1732700"/>
                  <a:pt x="5356514" y="1733644"/>
                </a:cubicBezTo>
                <a:cubicBezTo>
                  <a:pt x="5356286" y="1734588"/>
                  <a:pt x="5356172" y="1735874"/>
                  <a:pt x="5356172" y="1737502"/>
                </a:cubicBezTo>
                <a:cubicBezTo>
                  <a:pt x="5356172" y="1738478"/>
                  <a:pt x="5356237" y="1739374"/>
                  <a:pt x="5356367" y="1740188"/>
                </a:cubicBezTo>
                <a:cubicBezTo>
                  <a:pt x="5356498" y="1741002"/>
                  <a:pt x="5356709" y="1741669"/>
                  <a:pt x="5357002" y="1742190"/>
                </a:cubicBezTo>
                <a:cubicBezTo>
                  <a:pt x="5357295" y="1742711"/>
                  <a:pt x="5357637" y="1743101"/>
                  <a:pt x="5358028" y="1743362"/>
                </a:cubicBezTo>
                <a:cubicBezTo>
                  <a:pt x="5358418" y="1743622"/>
                  <a:pt x="5358874" y="1743752"/>
                  <a:pt x="5359395" y="1743752"/>
                </a:cubicBezTo>
                <a:cubicBezTo>
                  <a:pt x="5360177" y="1743752"/>
                  <a:pt x="5361365" y="1743281"/>
                  <a:pt x="5362960" y="1742336"/>
                </a:cubicBezTo>
                <a:cubicBezTo>
                  <a:pt x="5364555" y="1741392"/>
                  <a:pt x="5366541" y="1740351"/>
                  <a:pt x="5368918" y="1739211"/>
                </a:cubicBezTo>
                <a:cubicBezTo>
                  <a:pt x="5371295" y="1738071"/>
                  <a:pt x="5374062" y="1737030"/>
                  <a:pt x="5377220" y="1736085"/>
                </a:cubicBezTo>
                <a:cubicBezTo>
                  <a:pt x="5380378" y="1735141"/>
                  <a:pt x="5383943" y="1734670"/>
                  <a:pt x="5387914" y="1734670"/>
                </a:cubicBezTo>
                <a:cubicBezTo>
                  <a:pt x="5391626" y="1734670"/>
                  <a:pt x="5394751" y="1735109"/>
                  <a:pt x="5397291" y="1735988"/>
                </a:cubicBezTo>
                <a:cubicBezTo>
                  <a:pt x="5399830" y="1736867"/>
                  <a:pt x="5401897" y="1738169"/>
                  <a:pt x="5403493" y="1739895"/>
                </a:cubicBezTo>
                <a:cubicBezTo>
                  <a:pt x="5405088" y="1741620"/>
                  <a:pt x="5406244" y="1743785"/>
                  <a:pt x="5406960" y="1746390"/>
                </a:cubicBezTo>
                <a:cubicBezTo>
                  <a:pt x="5407676" y="1748994"/>
                  <a:pt x="5408034" y="1751989"/>
                  <a:pt x="5408034" y="1755375"/>
                </a:cubicBezTo>
                <a:lnTo>
                  <a:pt x="5408034" y="1762212"/>
                </a:lnTo>
                <a:lnTo>
                  <a:pt x="5395923" y="1762212"/>
                </a:lnTo>
                <a:cubicBezTo>
                  <a:pt x="5389086" y="1762212"/>
                  <a:pt x="5382933" y="1762814"/>
                  <a:pt x="5377464" y="1764019"/>
                </a:cubicBezTo>
                <a:cubicBezTo>
                  <a:pt x="5371995" y="1765223"/>
                  <a:pt x="5367371" y="1767030"/>
                  <a:pt x="5363595" y="1769439"/>
                </a:cubicBezTo>
                <a:cubicBezTo>
                  <a:pt x="5359818" y="1771848"/>
                  <a:pt x="5356921" y="1774876"/>
                  <a:pt x="5354902" y="1778522"/>
                </a:cubicBezTo>
                <a:cubicBezTo>
                  <a:pt x="5352884" y="1782169"/>
                  <a:pt x="5351875" y="1786466"/>
                  <a:pt x="5351875" y="1791415"/>
                </a:cubicBezTo>
                <a:cubicBezTo>
                  <a:pt x="5351875" y="1795647"/>
                  <a:pt x="5352607" y="1799423"/>
                  <a:pt x="5354072" y="1802744"/>
                </a:cubicBezTo>
                <a:cubicBezTo>
                  <a:pt x="5355537" y="1806065"/>
                  <a:pt x="5357588" y="1808865"/>
                  <a:pt x="5360225" y="1811144"/>
                </a:cubicBezTo>
                <a:cubicBezTo>
                  <a:pt x="5362862" y="1813423"/>
                  <a:pt x="5366053" y="1815164"/>
                  <a:pt x="5369797" y="1816369"/>
                </a:cubicBezTo>
                <a:cubicBezTo>
                  <a:pt x="5373541" y="1817574"/>
                  <a:pt x="5377724" y="1818176"/>
                  <a:pt x="5382347" y="1818176"/>
                </a:cubicBezTo>
                <a:cubicBezTo>
                  <a:pt x="5387621" y="1818176"/>
                  <a:pt x="5392619" y="1817037"/>
                  <a:pt x="5397339" y="1814758"/>
                </a:cubicBezTo>
                <a:cubicBezTo>
                  <a:pt x="5402060" y="1812479"/>
                  <a:pt x="5406341" y="1809288"/>
                  <a:pt x="5410183" y="1805186"/>
                </a:cubicBezTo>
                <a:lnTo>
                  <a:pt x="5410183" y="1813976"/>
                </a:lnTo>
                <a:cubicBezTo>
                  <a:pt x="5410183" y="1814758"/>
                  <a:pt x="5410411" y="1815344"/>
                  <a:pt x="5410867" y="1815734"/>
                </a:cubicBezTo>
                <a:cubicBezTo>
                  <a:pt x="5411322" y="1816125"/>
                  <a:pt x="5412055" y="1816418"/>
                  <a:pt x="5413064" y="1816613"/>
                </a:cubicBezTo>
                <a:cubicBezTo>
                  <a:pt x="5414073" y="1816808"/>
                  <a:pt x="5415424" y="1816906"/>
                  <a:pt x="5417117" y="1816906"/>
                </a:cubicBezTo>
                <a:cubicBezTo>
                  <a:pt x="5418875" y="1816906"/>
                  <a:pt x="5420210" y="1816808"/>
                  <a:pt x="5421122" y="1816613"/>
                </a:cubicBezTo>
                <a:cubicBezTo>
                  <a:pt x="5422033" y="1816418"/>
                  <a:pt x="5422750" y="1816125"/>
                  <a:pt x="5423270" y="1815734"/>
                </a:cubicBezTo>
                <a:cubicBezTo>
                  <a:pt x="5423791" y="1815344"/>
                  <a:pt x="5424052" y="1814758"/>
                  <a:pt x="5424052" y="1813976"/>
                </a:cubicBezTo>
                <a:lnTo>
                  <a:pt x="5424052" y="1754691"/>
                </a:lnTo>
                <a:cubicBezTo>
                  <a:pt x="5424052" y="1749222"/>
                  <a:pt x="5423433" y="1744436"/>
                  <a:pt x="5422196" y="1740334"/>
                </a:cubicBezTo>
                <a:cubicBezTo>
                  <a:pt x="5420959" y="1736232"/>
                  <a:pt x="5418973" y="1732797"/>
                  <a:pt x="5416238" y="1730030"/>
                </a:cubicBezTo>
                <a:cubicBezTo>
                  <a:pt x="5413504" y="1727263"/>
                  <a:pt x="5409922" y="1725163"/>
                  <a:pt x="5405495" y="1723730"/>
                </a:cubicBezTo>
                <a:cubicBezTo>
                  <a:pt x="5401067" y="1722298"/>
                  <a:pt x="5395695" y="1721582"/>
                  <a:pt x="5389379" y="1721582"/>
                </a:cubicBezTo>
                <a:close/>
                <a:moveTo>
                  <a:pt x="5173476" y="1721582"/>
                </a:moveTo>
                <a:cubicBezTo>
                  <a:pt x="5168463" y="1721582"/>
                  <a:pt x="5163498" y="1722868"/>
                  <a:pt x="5158582" y="1725440"/>
                </a:cubicBezTo>
                <a:cubicBezTo>
                  <a:pt x="5153666" y="1728012"/>
                  <a:pt x="5148734" y="1732065"/>
                  <a:pt x="5143785" y="1737600"/>
                </a:cubicBezTo>
                <a:lnTo>
                  <a:pt x="5143785" y="1725977"/>
                </a:lnTo>
                <a:cubicBezTo>
                  <a:pt x="5143785" y="1725456"/>
                  <a:pt x="5143671" y="1725016"/>
                  <a:pt x="5143443" y="1724659"/>
                </a:cubicBezTo>
                <a:cubicBezTo>
                  <a:pt x="5143215" y="1724300"/>
                  <a:pt x="5142841" y="1723975"/>
                  <a:pt x="5142320" y="1723682"/>
                </a:cubicBezTo>
                <a:cubicBezTo>
                  <a:pt x="5141799" y="1723389"/>
                  <a:pt x="5141067" y="1723193"/>
                  <a:pt x="5140122" y="1723096"/>
                </a:cubicBezTo>
                <a:cubicBezTo>
                  <a:pt x="5139178" y="1722998"/>
                  <a:pt x="5137990" y="1722949"/>
                  <a:pt x="5136558" y="1722949"/>
                </a:cubicBezTo>
                <a:cubicBezTo>
                  <a:pt x="5135060" y="1722949"/>
                  <a:pt x="5133855" y="1722998"/>
                  <a:pt x="5132944" y="1723096"/>
                </a:cubicBezTo>
                <a:cubicBezTo>
                  <a:pt x="5132032" y="1723193"/>
                  <a:pt x="5131283" y="1723389"/>
                  <a:pt x="5130697" y="1723682"/>
                </a:cubicBezTo>
                <a:cubicBezTo>
                  <a:pt x="5130111" y="1723975"/>
                  <a:pt x="5129721" y="1724300"/>
                  <a:pt x="5129525" y="1724659"/>
                </a:cubicBezTo>
                <a:cubicBezTo>
                  <a:pt x="5129330" y="1725016"/>
                  <a:pt x="5129232" y="1725456"/>
                  <a:pt x="5129232" y="1725977"/>
                </a:cubicBezTo>
                <a:lnTo>
                  <a:pt x="5129232" y="1813878"/>
                </a:lnTo>
                <a:cubicBezTo>
                  <a:pt x="5129232" y="1814399"/>
                  <a:pt x="5129346" y="1814839"/>
                  <a:pt x="5129574" y="1815197"/>
                </a:cubicBezTo>
                <a:cubicBezTo>
                  <a:pt x="5129802" y="1815555"/>
                  <a:pt x="5130225" y="1815865"/>
                  <a:pt x="5130844" y="1816125"/>
                </a:cubicBezTo>
                <a:cubicBezTo>
                  <a:pt x="5131463" y="1816385"/>
                  <a:pt x="5132293" y="1816581"/>
                  <a:pt x="5133335" y="1816711"/>
                </a:cubicBezTo>
                <a:cubicBezTo>
                  <a:pt x="5134376" y="1816841"/>
                  <a:pt x="5135679" y="1816906"/>
                  <a:pt x="5137241" y="1816906"/>
                </a:cubicBezTo>
                <a:cubicBezTo>
                  <a:pt x="5138869" y="1816906"/>
                  <a:pt x="5140204" y="1816841"/>
                  <a:pt x="5141246" y="1816711"/>
                </a:cubicBezTo>
                <a:cubicBezTo>
                  <a:pt x="5142287" y="1816581"/>
                  <a:pt x="5143101" y="1816385"/>
                  <a:pt x="5143687" y="1816125"/>
                </a:cubicBezTo>
                <a:cubicBezTo>
                  <a:pt x="5144273" y="1815865"/>
                  <a:pt x="5144697" y="1815555"/>
                  <a:pt x="5144957" y="1815197"/>
                </a:cubicBezTo>
                <a:cubicBezTo>
                  <a:pt x="5145218" y="1814839"/>
                  <a:pt x="5145348" y="1814399"/>
                  <a:pt x="5145348" y="1813878"/>
                </a:cubicBezTo>
                <a:lnTo>
                  <a:pt x="5145348" y="1752445"/>
                </a:lnTo>
                <a:cubicBezTo>
                  <a:pt x="5149775" y="1746910"/>
                  <a:pt x="5154008" y="1742711"/>
                  <a:pt x="5158045" y="1739846"/>
                </a:cubicBezTo>
                <a:cubicBezTo>
                  <a:pt x="5162082" y="1736981"/>
                  <a:pt x="5166119" y="1735548"/>
                  <a:pt x="5170156" y="1735548"/>
                </a:cubicBezTo>
                <a:cubicBezTo>
                  <a:pt x="5173281" y="1735548"/>
                  <a:pt x="5176032" y="1736134"/>
                  <a:pt x="5178409" y="1737306"/>
                </a:cubicBezTo>
                <a:cubicBezTo>
                  <a:pt x="5180785" y="1738478"/>
                  <a:pt x="5182722" y="1740171"/>
                  <a:pt x="5184220" y="1742385"/>
                </a:cubicBezTo>
                <a:cubicBezTo>
                  <a:pt x="5185717" y="1744599"/>
                  <a:pt x="5186857" y="1747236"/>
                  <a:pt x="5187638" y="1750296"/>
                </a:cubicBezTo>
                <a:cubicBezTo>
                  <a:pt x="5188420" y="1753357"/>
                  <a:pt x="5188810" y="1757394"/>
                  <a:pt x="5188810" y="1762407"/>
                </a:cubicBezTo>
                <a:lnTo>
                  <a:pt x="5188810" y="1813878"/>
                </a:lnTo>
                <a:cubicBezTo>
                  <a:pt x="5188810" y="1814399"/>
                  <a:pt x="5188940" y="1814839"/>
                  <a:pt x="5189201" y="1815197"/>
                </a:cubicBezTo>
                <a:cubicBezTo>
                  <a:pt x="5189461" y="1815555"/>
                  <a:pt x="5189885" y="1815865"/>
                  <a:pt x="5190471" y="1816125"/>
                </a:cubicBezTo>
                <a:cubicBezTo>
                  <a:pt x="5191057" y="1816385"/>
                  <a:pt x="5191870" y="1816581"/>
                  <a:pt x="5192912" y="1816711"/>
                </a:cubicBezTo>
                <a:cubicBezTo>
                  <a:pt x="5193954" y="1816841"/>
                  <a:pt x="5195289" y="1816906"/>
                  <a:pt x="5196917" y="1816906"/>
                </a:cubicBezTo>
                <a:cubicBezTo>
                  <a:pt x="5198479" y="1816906"/>
                  <a:pt x="5199782" y="1816841"/>
                  <a:pt x="5200823" y="1816711"/>
                </a:cubicBezTo>
                <a:cubicBezTo>
                  <a:pt x="5201865" y="1816581"/>
                  <a:pt x="5202679" y="1816385"/>
                  <a:pt x="5203265" y="1816125"/>
                </a:cubicBezTo>
                <a:cubicBezTo>
                  <a:pt x="5203851" y="1815865"/>
                  <a:pt x="5204274" y="1815555"/>
                  <a:pt x="5204535" y="1815197"/>
                </a:cubicBezTo>
                <a:cubicBezTo>
                  <a:pt x="5204795" y="1814839"/>
                  <a:pt x="5204926" y="1814399"/>
                  <a:pt x="5204926" y="1813878"/>
                </a:cubicBezTo>
                <a:lnTo>
                  <a:pt x="5204926" y="1760258"/>
                </a:lnTo>
                <a:cubicBezTo>
                  <a:pt x="5204926" y="1754008"/>
                  <a:pt x="5204388" y="1748652"/>
                  <a:pt x="5203314" y="1744192"/>
                </a:cubicBezTo>
                <a:cubicBezTo>
                  <a:pt x="5202240" y="1739732"/>
                  <a:pt x="5200465" y="1735842"/>
                  <a:pt x="5197991" y="1732521"/>
                </a:cubicBezTo>
                <a:cubicBezTo>
                  <a:pt x="5195517" y="1729200"/>
                  <a:pt x="5192277" y="1726547"/>
                  <a:pt x="5188273" y="1724561"/>
                </a:cubicBezTo>
                <a:cubicBezTo>
                  <a:pt x="5184269" y="1722575"/>
                  <a:pt x="5179336" y="1721582"/>
                  <a:pt x="5173476" y="1721582"/>
                </a:cubicBezTo>
                <a:close/>
                <a:moveTo>
                  <a:pt x="5070315" y="1721582"/>
                </a:moveTo>
                <a:cubicBezTo>
                  <a:pt x="5063869" y="1721582"/>
                  <a:pt x="5058041" y="1722705"/>
                  <a:pt x="5052832" y="1724951"/>
                </a:cubicBezTo>
                <a:cubicBezTo>
                  <a:pt x="5047623" y="1727198"/>
                  <a:pt x="5043180" y="1730421"/>
                  <a:pt x="5039501" y="1734620"/>
                </a:cubicBezTo>
                <a:cubicBezTo>
                  <a:pt x="5035822" y="1738820"/>
                  <a:pt x="5033006" y="1743932"/>
                  <a:pt x="5031052" y="1749955"/>
                </a:cubicBezTo>
                <a:cubicBezTo>
                  <a:pt x="5029099" y="1755977"/>
                  <a:pt x="5028122" y="1762765"/>
                  <a:pt x="5028122" y="1770318"/>
                </a:cubicBezTo>
                <a:cubicBezTo>
                  <a:pt x="5028122" y="1778262"/>
                  <a:pt x="5029066" y="1785229"/>
                  <a:pt x="5030955" y="1791219"/>
                </a:cubicBezTo>
                <a:cubicBezTo>
                  <a:pt x="5032843" y="1797210"/>
                  <a:pt x="5035643" y="1802191"/>
                  <a:pt x="5039354" y="1806163"/>
                </a:cubicBezTo>
                <a:cubicBezTo>
                  <a:pt x="5043066" y="1810134"/>
                  <a:pt x="5047640" y="1813130"/>
                  <a:pt x="5053077" y="1815148"/>
                </a:cubicBezTo>
                <a:cubicBezTo>
                  <a:pt x="5058514" y="1817167"/>
                  <a:pt x="5064846" y="1818176"/>
                  <a:pt x="5072073" y="1818176"/>
                </a:cubicBezTo>
                <a:cubicBezTo>
                  <a:pt x="5076240" y="1818176"/>
                  <a:pt x="5080163" y="1817867"/>
                  <a:pt x="5083842" y="1817248"/>
                </a:cubicBezTo>
                <a:cubicBezTo>
                  <a:pt x="5087521" y="1816629"/>
                  <a:pt x="5090760" y="1815930"/>
                  <a:pt x="5093560" y="1815148"/>
                </a:cubicBezTo>
                <a:cubicBezTo>
                  <a:pt x="5096360" y="1814367"/>
                  <a:pt x="5098639" y="1813569"/>
                  <a:pt x="5100397" y="1812755"/>
                </a:cubicBezTo>
                <a:cubicBezTo>
                  <a:pt x="5102155" y="1811942"/>
                  <a:pt x="5103213" y="1811356"/>
                  <a:pt x="5103571" y="1810997"/>
                </a:cubicBezTo>
                <a:cubicBezTo>
                  <a:pt x="5103929" y="1810639"/>
                  <a:pt x="5104222" y="1810265"/>
                  <a:pt x="5104450" y="1809874"/>
                </a:cubicBezTo>
                <a:cubicBezTo>
                  <a:pt x="5104678" y="1809483"/>
                  <a:pt x="5104841" y="1809044"/>
                  <a:pt x="5104939" y="1808556"/>
                </a:cubicBezTo>
                <a:cubicBezTo>
                  <a:pt x="5105036" y="1808067"/>
                  <a:pt x="5105118" y="1807514"/>
                  <a:pt x="5105183" y="1806895"/>
                </a:cubicBezTo>
                <a:cubicBezTo>
                  <a:pt x="5105248" y="1806277"/>
                  <a:pt x="5105280" y="1805544"/>
                  <a:pt x="5105280" y="1804698"/>
                </a:cubicBezTo>
                <a:cubicBezTo>
                  <a:pt x="5105280" y="1803526"/>
                  <a:pt x="5105231" y="1802533"/>
                  <a:pt x="5105133" y="1801719"/>
                </a:cubicBezTo>
                <a:cubicBezTo>
                  <a:pt x="5105035" y="1800905"/>
                  <a:pt x="5104888" y="1800270"/>
                  <a:pt x="5104692" y="1799814"/>
                </a:cubicBezTo>
                <a:cubicBezTo>
                  <a:pt x="5104495" y="1799358"/>
                  <a:pt x="5104217" y="1799017"/>
                  <a:pt x="5103857" y="1798789"/>
                </a:cubicBezTo>
                <a:cubicBezTo>
                  <a:pt x="5103498" y="1798561"/>
                  <a:pt x="5103089" y="1798447"/>
                  <a:pt x="5102631" y="1798447"/>
                </a:cubicBezTo>
                <a:cubicBezTo>
                  <a:pt x="5101846" y="1798447"/>
                  <a:pt x="5100684" y="1798789"/>
                  <a:pt x="5099147" y="1799473"/>
                </a:cubicBezTo>
                <a:cubicBezTo>
                  <a:pt x="5097609" y="1800156"/>
                  <a:pt x="5095646" y="1800921"/>
                  <a:pt x="5093257" y="1801768"/>
                </a:cubicBezTo>
                <a:cubicBezTo>
                  <a:pt x="5090869" y="1802614"/>
                  <a:pt x="5088039" y="1803379"/>
                  <a:pt x="5084768" y="1804063"/>
                </a:cubicBezTo>
                <a:cubicBezTo>
                  <a:pt x="5081496" y="1804746"/>
                  <a:pt x="5077767" y="1805088"/>
                  <a:pt x="5073579" y="1805088"/>
                </a:cubicBezTo>
                <a:cubicBezTo>
                  <a:pt x="5068280" y="1805088"/>
                  <a:pt x="5063798" y="1804339"/>
                  <a:pt x="5060134" y="1802842"/>
                </a:cubicBezTo>
                <a:cubicBezTo>
                  <a:pt x="5056470" y="1801344"/>
                  <a:pt x="5053493" y="1799196"/>
                  <a:pt x="5051203" y="1796396"/>
                </a:cubicBezTo>
                <a:cubicBezTo>
                  <a:pt x="5048912" y="1793596"/>
                  <a:pt x="5047277" y="1790243"/>
                  <a:pt x="5046296" y="1786336"/>
                </a:cubicBezTo>
                <a:cubicBezTo>
                  <a:pt x="5045314" y="1782429"/>
                  <a:pt x="5044824" y="1778034"/>
                  <a:pt x="5044824" y="1773151"/>
                </a:cubicBezTo>
                <a:lnTo>
                  <a:pt x="5102712" y="1773151"/>
                </a:lnTo>
                <a:cubicBezTo>
                  <a:pt x="5104348" y="1773151"/>
                  <a:pt x="5105804" y="1772614"/>
                  <a:pt x="5107079" y="1771539"/>
                </a:cubicBezTo>
                <a:cubicBezTo>
                  <a:pt x="5108354" y="1770465"/>
                  <a:pt x="5108992" y="1768658"/>
                  <a:pt x="5108992" y="1766119"/>
                </a:cubicBezTo>
                <a:lnTo>
                  <a:pt x="5108992" y="1763188"/>
                </a:lnTo>
                <a:cubicBezTo>
                  <a:pt x="5108992" y="1757459"/>
                  <a:pt x="5108259" y="1752071"/>
                  <a:pt x="5106794" y="1747024"/>
                </a:cubicBezTo>
                <a:cubicBezTo>
                  <a:pt x="5105329" y="1741978"/>
                  <a:pt x="5103034" y="1737583"/>
                  <a:pt x="5099909" y="1733839"/>
                </a:cubicBezTo>
                <a:cubicBezTo>
                  <a:pt x="5096783" y="1730095"/>
                  <a:pt x="5092795" y="1727116"/>
                  <a:pt x="5087944" y="1724902"/>
                </a:cubicBezTo>
                <a:cubicBezTo>
                  <a:pt x="5083093" y="1722689"/>
                  <a:pt x="5077217" y="1721582"/>
                  <a:pt x="5070315" y="1721582"/>
                </a:cubicBezTo>
                <a:close/>
                <a:moveTo>
                  <a:pt x="4975065" y="1721582"/>
                </a:moveTo>
                <a:cubicBezTo>
                  <a:pt x="4968619" y="1721582"/>
                  <a:pt x="4962791" y="1722705"/>
                  <a:pt x="4957582" y="1724951"/>
                </a:cubicBezTo>
                <a:cubicBezTo>
                  <a:pt x="4952373" y="1727198"/>
                  <a:pt x="4947930" y="1730421"/>
                  <a:pt x="4944251" y="1734620"/>
                </a:cubicBezTo>
                <a:cubicBezTo>
                  <a:pt x="4940572" y="1738820"/>
                  <a:pt x="4937756" y="1743932"/>
                  <a:pt x="4935802" y="1749955"/>
                </a:cubicBezTo>
                <a:cubicBezTo>
                  <a:pt x="4933849" y="1755977"/>
                  <a:pt x="4932872" y="1762765"/>
                  <a:pt x="4932872" y="1770318"/>
                </a:cubicBezTo>
                <a:cubicBezTo>
                  <a:pt x="4932872" y="1778262"/>
                  <a:pt x="4933816" y="1785229"/>
                  <a:pt x="4935705" y="1791219"/>
                </a:cubicBezTo>
                <a:cubicBezTo>
                  <a:pt x="4937593" y="1797210"/>
                  <a:pt x="4940393" y="1802191"/>
                  <a:pt x="4944104" y="1806163"/>
                </a:cubicBezTo>
                <a:cubicBezTo>
                  <a:pt x="4947816" y="1810134"/>
                  <a:pt x="4952390" y="1813130"/>
                  <a:pt x="4957827" y="1815148"/>
                </a:cubicBezTo>
                <a:cubicBezTo>
                  <a:pt x="4963264" y="1817167"/>
                  <a:pt x="4969596" y="1818176"/>
                  <a:pt x="4976823" y="1818176"/>
                </a:cubicBezTo>
                <a:cubicBezTo>
                  <a:pt x="4980990" y="1818176"/>
                  <a:pt x="4984913" y="1817867"/>
                  <a:pt x="4988592" y="1817248"/>
                </a:cubicBezTo>
                <a:cubicBezTo>
                  <a:pt x="4992271" y="1816629"/>
                  <a:pt x="4995510" y="1815930"/>
                  <a:pt x="4998310" y="1815148"/>
                </a:cubicBezTo>
                <a:cubicBezTo>
                  <a:pt x="5001110" y="1814367"/>
                  <a:pt x="5003389" y="1813569"/>
                  <a:pt x="5005147" y="1812755"/>
                </a:cubicBezTo>
                <a:cubicBezTo>
                  <a:pt x="5006905" y="1811942"/>
                  <a:pt x="5007963" y="1811356"/>
                  <a:pt x="5008321" y="1810997"/>
                </a:cubicBezTo>
                <a:cubicBezTo>
                  <a:pt x="5008679" y="1810639"/>
                  <a:pt x="5008972" y="1810265"/>
                  <a:pt x="5009200" y="1809874"/>
                </a:cubicBezTo>
                <a:cubicBezTo>
                  <a:pt x="5009428" y="1809483"/>
                  <a:pt x="5009591" y="1809044"/>
                  <a:pt x="5009689" y="1808556"/>
                </a:cubicBezTo>
                <a:cubicBezTo>
                  <a:pt x="5009786" y="1808067"/>
                  <a:pt x="5009868" y="1807514"/>
                  <a:pt x="5009933" y="1806895"/>
                </a:cubicBezTo>
                <a:cubicBezTo>
                  <a:pt x="5009998" y="1806277"/>
                  <a:pt x="5010030" y="1805544"/>
                  <a:pt x="5010030" y="1804698"/>
                </a:cubicBezTo>
                <a:cubicBezTo>
                  <a:pt x="5010030" y="1803526"/>
                  <a:pt x="5009981" y="1802533"/>
                  <a:pt x="5009883" y="1801719"/>
                </a:cubicBezTo>
                <a:cubicBezTo>
                  <a:pt x="5009785" y="1800905"/>
                  <a:pt x="5009638" y="1800270"/>
                  <a:pt x="5009442" y="1799814"/>
                </a:cubicBezTo>
                <a:cubicBezTo>
                  <a:pt x="5009245" y="1799358"/>
                  <a:pt x="5008967" y="1799017"/>
                  <a:pt x="5008607" y="1798789"/>
                </a:cubicBezTo>
                <a:cubicBezTo>
                  <a:pt x="5008248" y="1798561"/>
                  <a:pt x="5007839" y="1798447"/>
                  <a:pt x="5007381" y="1798447"/>
                </a:cubicBezTo>
                <a:cubicBezTo>
                  <a:pt x="5006596" y="1798447"/>
                  <a:pt x="5005434" y="1798789"/>
                  <a:pt x="5003897" y="1799473"/>
                </a:cubicBezTo>
                <a:cubicBezTo>
                  <a:pt x="5002359" y="1800156"/>
                  <a:pt x="5000396" y="1800921"/>
                  <a:pt x="4998007" y="1801768"/>
                </a:cubicBezTo>
                <a:cubicBezTo>
                  <a:pt x="4995619" y="1802614"/>
                  <a:pt x="4992789" y="1803379"/>
                  <a:pt x="4989518" y="1804063"/>
                </a:cubicBezTo>
                <a:cubicBezTo>
                  <a:pt x="4986246" y="1804746"/>
                  <a:pt x="4982517" y="1805088"/>
                  <a:pt x="4978329" y="1805088"/>
                </a:cubicBezTo>
                <a:cubicBezTo>
                  <a:pt x="4973030" y="1805088"/>
                  <a:pt x="4968548" y="1804339"/>
                  <a:pt x="4964884" y="1802842"/>
                </a:cubicBezTo>
                <a:cubicBezTo>
                  <a:pt x="4961220" y="1801344"/>
                  <a:pt x="4958243" y="1799196"/>
                  <a:pt x="4955953" y="1796396"/>
                </a:cubicBezTo>
                <a:cubicBezTo>
                  <a:pt x="4953663" y="1793596"/>
                  <a:pt x="4952027" y="1790243"/>
                  <a:pt x="4951046" y="1786336"/>
                </a:cubicBezTo>
                <a:cubicBezTo>
                  <a:pt x="4950064" y="1782429"/>
                  <a:pt x="4949574" y="1778034"/>
                  <a:pt x="4949574" y="1773151"/>
                </a:cubicBezTo>
                <a:lnTo>
                  <a:pt x="5007462" y="1773151"/>
                </a:lnTo>
                <a:cubicBezTo>
                  <a:pt x="5009098" y="1773151"/>
                  <a:pt x="5010554" y="1772614"/>
                  <a:pt x="5011829" y="1771539"/>
                </a:cubicBezTo>
                <a:cubicBezTo>
                  <a:pt x="5013104" y="1770465"/>
                  <a:pt x="5013742" y="1768658"/>
                  <a:pt x="5013742" y="1766119"/>
                </a:cubicBezTo>
                <a:lnTo>
                  <a:pt x="5013742" y="1763188"/>
                </a:lnTo>
                <a:cubicBezTo>
                  <a:pt x="5013742" y="1757459"/>
                  <a:pt x="5013009" y="1752071"/>
                  <a:pt x="5011544" y="1747024"/>
                </a:cubicBezTo>
                <a:cubicBezTo>
                  <a:pt x="5010079" y="1741978"/>
                  <a:pt x="5007784" y="1737583"/>
                  <a:pt x="5004659" y="1733839"/>
                </a:cubicBezTo>
                <a:cubicBezTo>
                  <a:pt x="5001533" y="1730095"/>
                  <a:pt x="4997545" y="1727116"/>
                  <a:pt x="4992694" y="1724902"/>
                </a:cubicBezTo>
                <a:cubicBezTo>
                  <a:pt x="4987843" y="1722689"/>
                  <a:pt x="4981967" y="1721582"/>
                  <a:pt x="4975065" y="1721582"/>
                </a:cubicBezTo>
                <a:close/>
                <a:moveTo>
                  <a:pt x="4717890" y="1721582"/>
                </a:moveTo>
                <a:cubicBezTo>
                  <a:pt x="4711444" y="1721582"/>
                  <a:pt x="4705616" y="1722705"/>
                  <a:pt x="4700407" y="1724951"/>
                </a:cubicBezTo>
                <a:cubicBezTo>
                  <a:pt x="4695198" y="1727198"/>
                  <a:pt x="4690755" y="1730421"/>
                  <a:pt x="4687076" y="1734620"/>
                </a:cubicBezTo>
                <a:cubicBezTo>
                  <a:pt x="4683397" y="1738820"/>
                  <a:pt x="4680581" y="1743932"/>
                  <a:pt x="4678627" y="1749955"/>
                </a:cubicBezTo>
                <a:cubicBezTo>
                  <a:pt x="4676674" y="1755977"/>
                  <a:pt x="4675697" y="1762765"/>
                  <a:pt x="4675697" y="1770318"/>
                </a:cubicBezTo>
                <a:cubicBezTo>
                  <a:pt x="4675697" y="1778262"/>
                  <a:pt x="4676641" y="1785229"/>
                  <a:pt x="4678530" y="1791219"/>
                </a:cubicBezTo>
                <a:cubicBezTo>
                  <a:pt x="4680418" y="1797210"/>
                  <a:pt x="4683218" y="1802191"/>
                  <a:pt x="4686929" y="1806163"/>
                </a:cubicBezTo>
                <a:cubicBezTo>
                  <a:pt x="4690641" y="1810134"/>
                  <a:pt x="4695215" y="1813130"/>
                  <a:pt x="4700652" y="1815148"/>
                </a:cubicBezTo>
                <a:cubicBezTo>
                  <a:pt x="4706089" y="1817167"/>
                  <a:pt x="4712421" y="1818176"/>
                  <a:pt x="4719648" y="1818176"/>
                </a:cubicBezTo>
                <a:cubicBezTo>
                  <a:pt x="4723815" y="1818176"/>
                  <a:pt x="4727738" y="1817867"/>
                  <a:pt x="4731417" y="1817248"/>
                </a:cubicBezTo>
                <a:cubicBezTo>
                  <a:pt x="4735096" y="1816629"/>
                  <a:pt x="4738335" y="1815930"/>
                  <a:pt x="4741135" y="1815148"/>
                </a:cubicBezTo>
                <a:cubicBezTo>
                  <a:pt x="4743935" y="1814367"/>
                  <a:pt x="4746214" y="1813569"/>
                  <a:pt x="4747972" y="1812755"/>
                </a:cubicBezTo>
                <a:cubicBezTo>
                  <a:pt x="4749730" y="1811942"/>
                  <a:pt x="4750788" y="1811356"/>
                  <a:pt x="4751146" y="1810997"/>
                </a:cubicBezTo>
                <a:cubicBezTo>
                  <a:pt x="4751504" y="1810639"/>
                  <a:pt x="4751797" y="1810265"/>
                  <a:pt x="4752025" y="1809874"/>
                </a:cubicBezTo>
                <a:cubicBezTo>
                  <a:pt x="4752253" y="1809483"/>
                  <a:pt x="4752416" y="1809044"/>
                  <a:pt x="4752514" y="1808556"/>
                </a:cubicBezTo>
                <a:cubicBezTo>
                  <a:pt x="4752611" y="1808067"/>
                  <a:pt x="4752693" y="1807514"/>
                  <a:pt x="4752758" y="1806895"/>
                </a:cubicBezTo>
                <a:cubicBezTo>
                  <a:pt x="4752823" y="1806277"/>
                  <a:pt x="4752855" y="1805544"/>
                  <a:pt x="4752855" y="1804698"/>
                </a:cubicBezTo>
                <a:cubicBezTo>
                  <a:pt x="4752855" y="1803526"/>
                  <a:pt x="4752806" y="1802533"/>
                  <a:pt x="4752708" y="1801719"/>
                </a:cubicBezTo>
                <a:cubicBezTo>
                  <a:pt x="4752610" y="1800905"/>
                  <a:pt x="4752463" y="1800270"/>
                  <a:pt x="4752266" y="1799814"/>
                </a:cubicBezTo>
                <a:cubicBezTo>
                  <a:pt x="4752070" y="1799358"/>
                  <a:pt x="4751792" y="1799017"/>
                  <a:pt x="4751432" y="1798789"/>
                </a:cubicBezTo>
                <a:cubicBezTo>
                  <a:pt x="4751073" y="1798561"/>
                  <a:pt x="4750664" y="1798447"/>
                  <a:pt x="4750206" y="1798447"/>
                </a:cubicBezTo>
                <a:cubicBezTo>
                  <a:pt x="4749421" y="1798447"/>
                  <a:pt x="4748259" y="1798789"/>
                  <a:pt x="4746721" y="1799473"/>
                </a:cubicBezTo>
                <a:cubicBezTo>
                  <a:pt x="4745184" y="1800156"/>
                  <a:pt x="4743221" y="1800921"/>
                  <a:pt x="4740832" y="1801768"/>
                </a:cubicBezTo>
                <a:cubicBezTo>
                  <a:pt x="4738444" y="1802614"/>
                  <a:pt x="4735614" y="1803379"/>
                  <a:pt x="4732343" y="1804063"/>
                </a:cubicBezTo>
                <a:cubicBezTo>
                  <a:pt x="4729071" y="1804746"/>
                  <a:pt x="4725342" y="1805088"/>
                  <a:pt x="4721154" y="1805088"/>
                </a:cubicBezTo>
                <a:cubicBezTo>
                  <a:pt x="4715855" y="1805088"/>
                  <a:pt x="4711373" y="1804339"/>
                  <a:pt x="4707709" y="1802842"/>
                </a:cubicBezTo>
                <a:cubicBezTo>
                  <a:pt x="4704045" y="1801344"/>
                  <a:pt x="4701068" y="1799196"/>
                  <a:pt x="4698778" y="1796396"/>
                </a:cubicBezTo>
                <a:cubicBezTo>
                  <a:pt x="4696488" y="1793596"/>
                  <a:pt x="4694852" y="1790243"/>
                  <a:pt x="4693870" y="1786336"/>
                </a:cubicBezTo>
                <a:cubicBezTo>
                  <a:pt x="4692889" y="1782429"/>
                  <a:pt x="4692399" y="1778034"/>
                  <a:pt x="4692399" y="1773151"/>
                </a:cubicBezTo>
                <a:lnTo>
                  <a:pt x="4750287" y="1773151"/>
                </a:lnTo>
                <a:cubicBezTo>
                  <a:pt x="4751923" y="1773151"/>
                  <a:pt x="4753379" y="1772614"/>
                  <a:pt x="4754654" y="1771539"/>
                </a:cubicBezTo>
                <a:cubicBezTo>
                  <a:pt x="4755929" y="1770465"/>
                  <a:pt x="4756567" y="1768658"/>
                  <a:pt x="4756567" y="1766119"/>
                </a:cubicBezTo>
                <a:lnTo>
                  <a:pt x="4756567" y="1763188"/>
                </a:lnTo>
                <a:cubicBezTo>
                  <a:pt x="4756567" y="1757459"/>
                  <a:pt x="4755834" y="1752071"/>
                  <a:pt x="4754369" y="1747024"/>
                </a:cubicBezTo>
                <a:cubicBezTo>
                  <a:pt x="4752904" y="1741978"/>
                  <a:pt x="4750609" y="1737583"/>
                  <a:pt x="4747484" y="1733839"/>
                </a:cubicBezTo>
                <a:cubicBezTo>
                  <a:pt x="4744358" y="1730095"/>
                  <a:pt x="4740370" y="1727116"/>
                  <a:pt x="4735519" y="1724902"/>
                </a:cubicBezTo>
                <a:cubicBezTo>
                  <a:pt x="4730668" y="1722689"/>
                  <a:pt x="4724792" y="1721582"/>
                  <a:pt x="4717890" y="1721582"/>
                </a:cubicBezTo>
                <a:close/>
                <a:moveTo>
                  <a:pt x="4532129" y="1721582"/>
                </a:moveTo>
                <a:cubicBezTo>
                  <a:pt x="4528744" y="1721582"/>
                  <a:pt x="4525390" y="1721891"/>
                  <a:pt x="4522070" y="1722510"/>
                </a:cubicBezTo>
                <a:cubicBezTo>
                  <a:pt x="4518749" y="1723128"/>
                  <a:pt x="4515689" y="1723909"/>
                  <a:pt x="4512889" y="1724854"/>
                </a:cubicBezTo>
                <a:cubicBezTo>
                  <a:pt x="4510089" y="1725798"/>
                  <a:pt x="4507615" y="1726840"/>
                  <a:pt x="4505466" y="1727979"/>
                </a:cubicBezTo>
                <a:cubicBezTo>
                  <a:pt x="4503317" y="1729118"/>
                  <a:pt x="4501803" y="1730111"/>
                  <a:pt x="4500924" y="1730958"/>
                </a:cubicBezTo>
                <a:cubicBezTo>
                  <a:pt x="4500045" y="1731804"/>
                  <a:pt x="4499492" y="1732700"/>
                  <a:pt x="4499264" y="1733644"/>
                </a:cubicBezTo>
                <a:cubicBezTo>
                  <a:pt x="4499036" y="1734588"/>
                  <a:pt x="4498922" y="1735874"/>
                  <a:pt x="4498922" y="1737502"/>
                </a:cubicBezTo>
                <a:cubicBezTo>
                  <a:pt x="4498922" y="1738478"/>
                  <a:pt x="4498987" y="1739374"/>
                  <a:pt x="4499117" y="1740188"/>
                </a:cubicBezTo>
                <a:cubicBezTo>
                  <a:pt x="4499248" y="1741002"/>
                  <a:pt x="4499459" y="1741669"/>
                  <a:pt x="4499752" y="1742190"/>
                </a:cubicBezTo>
                <a:cubicBezTo>
                  <a:pt x="4500045" y="1742711"/>
                  <a:pt x="4500387" y="1743101"/>
                  <a:pt x="4500778" y="1743362"/>
                </a:cubicBezTo>
                <a:cubicBezTo>
                  <a:pt x="4501168" y="1743622"/>
                  <a:pt x="4501624" y="1743752"/>
                  <a:pt x="4502145" y="1743752"/>
                </a:cubicBezTo>
                <a:cubicBezTo>
                  <a:pt x="4502927" y="1743752"/>
                  <a:pt x="4504115" y="1743281"/>
                  <a:pt x="4505710" y="1742336"/>
                </a:cubicBezTo>
                <a:cubicBezTo>
                  <a:pt x="4507305" y="1741392"/>
                  <a:pt x="4509291" y="1740351"/>
                  <a:pt x="4511668" y="1739211"/>
                </a:cubicBezTo>
                <a:cubicBezTo>
                  <a:pt x="4514044" y="1738071"/>
                  <a:pt x="4516812" y="1737030"/>
                  <a:pt x="4519970" y="1736085"/>
                </a:cubicBezTo>
                <a:cubicBezTo>
                  <a:pt x="4523128" y="1735141"/>
                  <a:pt x="4526692" y="1734670"/>
                  <a:pt x="4530664" y="1734670"/>
                </a:cubicBezTo>
                <a:cubicBezTo>
                  <a:pt x="4534376" y="1734670"/>
                  <a:pt x="4537501" y="1735109"/>
                  <a:pt x="4540041" y="1735988"/>
                </a:cubicBezTo>
                <a:cubicBezTo>
                  <a:pt x="4542580" y="1736867"/>
                  <a:pt x="4544647" y="1738169"/>
                  <a:pt x="4546242" y="1739895"/>
                </a:cubicBezTo>
                <a:cubicBezTo>
                  <a:pt x="4547838" y="1741620"/>
                  <a:pt x="4548993" y="1743785"/>
                  <a:pt x="4549710" y="1746390"/>
                </a:cubicBezTo>
                <a:cubicBezTo>
                  <a:pt x="4550426" y="1748994"/>
                  <a:pt x="4550784" y="1751989"/>
                  <a:pt x="4550784" y="1755375"/>
                </a:cubicBezTo>
                <a:lnTo>
                  <a:pt x="4550784" y="1762212"/>
                </a:lnTo>
                <a:lnTo>
                  <a:pt x="4538673" y="1762212"/>
                </a:lnTo>
                <a:cubicBezTo>
                  <a:pt x="4531836" y="1762212"/>
                  <a:pt x="4525683" y="1762814"/>
                  <a:pt x="4520214" y="1764019"/>
                </a:cubicBezTo>
                <a:cubicBezTo>
                  <a:pt x="4514744" y="1765223"/>
                  <a:pt x="4510121" y="1767030"/>
                  <a:pt x="4506345" y="1769439"/>
                </a:cubicBezTo>
                <a:cubicBezTo>
                  <a:pt x="4502568" y="1771848"/>
                  <a:pt x="4499671" y="1774876"/>
                  <a:pt x="4497652" y="1778522"/>
                </a:cubicBezTo>
                <a:cubicBezTo>
                  <a:pt x="4495634" y="1782169"/>
                  <a:pt x="4494625" y="1786466"/>
                  <a:pt x="4494625" y="1791415"/>
                </a:cubicBezTo>
                <a:cubicBezTo>
                  <a:pt x="4494625" y="1795647"/>
                  <a:pt x="4495357" y="1799423"/>
                  <a:pt x="4496822" y="1802744"/>
                </a:cubicBezTo>
                <a:cubicBezTo>
                  <a:pt x="4498287" y="1806065"/>
                  <a:pt x="4500338" y="1808865"/>
                  <a:pt x="4502975" y="1811144"/>
                </a:cubicBezTo>
                <a:cubicBezTo>
                  <a:pt x="4505612" y="1813423"/>
                  <a:pt x="4508803" y="1815164"/>
                  <a:pt x="4512547" y="1816369"/>
                </a:cubicBezTo>
                <a:cubicBezTo>
                  <a:pt x="4516291" y="1817574"/>
                  <a:pt x="4520474" y="1818176"/>
                  <a:pt x="4525097" y="1818176"/>
                </a:cubicBezTo>
                <a:cubicBezTo>
                  <a:pt x="4530371" y="1818176"/>
                  <a:pt x="4535369" y="1817037"/>
                  <a:pt x="4540089" y="1814758"/>
                </a:cubicBezTo>
                <a:cubicBezTo>
                  <a:pt x="4544810" y="1812479"/>
                  <a:pt x="4549091" y="1809288"/>
                  <a:pt x="4552933" y="1805186"/>
                </a:cubicBezTo>
                <a:lnTo>
                  <a:pt x="4552933" y="1813976"/>
                </a:lnTo>
                <a:cubicBezTo>
                  <a:pt x="4552933" y="1814758"/>
                  <a:pt x="4553161" y="1815344"/>
                  <a:pt x="4553616" y="1815734"/>
                </a:cubicBezTo>
                <a:cubicBezTo>
                  <a:pt x="4554072" y="1816125"/>
                  <a:pt x="4554805" y="1816418"/>
                  <a:pt x="4555814" y="1816613"/>
                </a:cubicBezTo>
                <a:cubicBezTo>
                  <a:pt x="4556823" y="1816808"/>
                  <a:pt x="4558174" y="1816906"/>
                  <a:pt x="4559867" y="1816906"/>
                </a:cubicBezTo>
                <a:cubicBezTo>
                  <a:pt x="4561625" y="1816906"/>
                  <a:pt x="4562960" y="1816808"/>
                  <a:pt x="4563872" y="1816613"/>
                </a:cubicBezTo>
                <a:cubicBezTo>
                  <a:pt x="4564783" y="1816418"/>
                  <a:pt x="4565499" y="1816125"/>
                  <a:pt x="4566020" y="1815734"/>
                </a:cubicBezTo>
                <a:cubicBezTo>
                  <a:pt x="4566541" y="1815344"/>
                  <a:pt x="4566802" y="1814758"/>
                  <a:pt x="4566802" y="1813976"/>
                </a:cubicBezTo>
                <a:lnTo>
                  <a:pt x="4566802" y="1754691"/>
                </a:lnTo>
                <a:cubicBezTo>
                  <a:pt x="4566802" y="1749222"/>
                  <a:pt x="4566183" y="1744436"/>
                  <a:pt x="4564946" y="1740334"/>
                </a:cubicBezTo>
                <a:cubicBezTo>
                  <a:pt x="4563709" y="1736232"/>
                  <a:pt x="4561723" y="1732797"/>
                  <a:pt x="4558988" y="1730030"/>
                </a:cubicBezTo>
                <a:cubicBezTo>
                  <a:pt x="4556253" y="1727263"/>
                  <a:pt x="4552672" y="1725163"/>
                  <a:pt x="4548245" y="1723730"/>
                </a:cubicBezTo>
                <a:cubicBezTo>
                  <a:pt x="4543817" y="1722298"/>
                  <a:pt x="4538445" y="1721582"/>
                  <a:pt x="4532129" y="1721582"/>
                </a:cubicBezTo>
                <a:close/>
                <a:moveTo>
                  <a:pt x="3281959" y="1721582"/>
                </a:moveTo>
                <a:cubicBezTo>
                  <a:pt x="3274471" y="1721582"/>
                  <a:pt x="3267928" y="1722786"/>
                  <a:pt x="3262328" y="1725195"/>
                </a:cubicBezTo>
                <a:cubicBezTo>
                  <a:pt x="3256728" y="1727605"/>
                  <a:pt x="3252056" y="1730990"/>
                  <a:pt x="3248312" y="1735353"/>
                </a:cubicBezTo>
                <a:cubicBezTo>
                  <a:pt x="3244568" y="1739716"/>
                  <a:pt x="3241769" y="1744908"/>
                  <a:pt x="3239913" y="1750931"/>
                </a:cubicBezTo>
                <a:cubicBezTo>
                  <a:pt x="3238057" y="1756954"/>
                  <a:pt x="3237129" y="1763547"/>
                  <a:pt x="3237129" y="1770709"/>
                </a:cubicBezTo>
                <a:cubicBezTo>
                  <a:pt x="3237129" y="1778132"/>
                  <a:pt x="3238008" y="1784773"/>
                  <a:pt x="3239766" y="1790633"/>
                </a:cubicBezTo>
                <a:cubicBezTo>
                  <a:pt x="3241524" y="1796493"/>
                  <a:pt x="3244194" y="1801475"/>
                  <a:pt x="3247775" y="1805577"/>
                </a:cubicBezTo>
                <a:cubicBezTo>
                  <a:pt x="3251356" y="1809679"/>
                  <a:pt x="3255833" y="1812804"/>
                  <a:pt x="3261205" y="1814953"/>
                </a:cubicBezTo>
                <a:cubicBezTo>
                  <a:pt x="3266576" y="1817102"/>
                  <a:pt x="3272876" y="1818176"/>
                  <a:pt x="3280103" y="1818176"/>
                </a:cubicBezTo>
                <a:cubicBezTo>
                  <a:pt x="3287526" y="1818176"/>
                  <a:pt x="3294054" y="1816955"/>
                  <a:pt x="3299686" y="1814513"/>
                </a:cubicBezTo>
                <a:cubicBezTo>
                  <a:pt x="3305318" y="1812072"/>
                  <a:pt x="3310006" y="1808669"/>
                  <a:pt x="3313750" y="1804307"/>
                </a:cubicBezTo>
                <a:cubicBezTo>
                  <a:pt x="3317494" y="1799944"/>
                  <a:pt x="3320310" y="1794752"/>
                  <a:pt x="3322199" y="1788729"/>
                </a:cubicBezTo>
                <a:cubicBezTo>
                  <a:pt x="3324087" y="1782706"/>
                  <a:pt x="3325031" y="1776113"/>
                  <a:pt x="3325031" y="1768951"/>
                </a:cubicBezTo>
                <a:cubicBezTo>
                  <a:pt x="3325031" y="1761593"/>
                  <a:pt x="3324136" y="1754985"/>
                  <a:pt x="3322345" y="1749124"/>
                </a:cubicBezTo>
                <a:cubicBezTo>
                  <a:pt x="3320554" y="1743264"/>
                  <a:pt x="3317869" y="1738283"/>
                  <a:pt x="3314287" y="1734181"/>
                </a:cubicBezTo>
                <a:cubicBezTo>
                  <a:pt x="3310706" y="1730079"/>
                  <a:pt x="3306230" y="1726954"/>
                  <a:pt x="3300858" y="1724805"/>
                </a:cubicBezTo>
                <a:cubicBezTo>
                  <a:pt x="3295486" y="1722656"/>
                  <a:pt x="3289187" y="1721582"/>
                  <a:pt x="3281959" y="1721582"/>
                </a:cubicBezTo>
                <a:close/>
                <a:moveTo>
                  <a:pt x="2010005" y="1721582"/>
                </a:moveTo>
                <a:cubicBezTo>
                  <a:pt x="2005251" y="1721582"/>
                  <a:pt x="2000547" y="1722868"/>
                  <a:pt x="1995892" y="1725440"/>
                </a:cubicBezTo>
                <a:cubicBezTo>
                  <a:pt x="1991236" y="1728012"/>
                  <a:pt x="1986434" y="1732065"/>
                  <a:pt x="1981485" y="1737600"/>
                </a:cubicBezTo>
                <a:lnTo>
                  <a:pt x="1981485" y="1725977"/>
                </a:lnTo>
                <a:cubicBezTo>
                  <a:pt x="1981485" y="1725456"/>
                  <a:pt x="1981372" y="1725016"/>
                  <a:pt x="1981144" y="1724659"/>
                </a:cubicBezTo>
                <a:cubicBezTo>
                  <a:pt x="1980916" y="1724300"/>
                  <a:pt x="1980542" y="1723975"/>
                  <a:pt x="1980021" y="1723682"/>
                </a:cubicBezTo>
                <a:cubicBezTo>
                  <a:pt x="1979500" y="1723389"/>
                  <a:pt x="1978768" y="1723193"/>
                  <a:pt x="1977823" y="1723096"/>
                </a:cubicBezTo>
                <a:cubicBezTo>
                  <a:pt x="1976879" y="1722998"/>
                  <a:pt x="1975691" y="1722949"/>
                  <a:pt x="1974259" y="1722949"/>
                </a:cubicBezTo>
                <a:cubicBezTo>
                  <a:pt x="1972761" y="1722949"/>
                  <a:pt x="1971556" y="1722998"/>
                  <a:pt x="1970644" y="1723096"/>
                </a:cubicBezTo>
                <a:cubicBezTo>
                  <a:pt x="1969733" y="1723193"/>
                  <a:pt x="1968984" y="1723389"/>
                  <a:pt x="1968398" y="1723682"/>
                </a:cubicBezTo>
                <a:cubicBezTo>
                  <a:pt x="1967812" y="1723975"/>
                  <a:pt x="1967422" y="1724300"/>
                  <a:pt x="1967226" y="1724659"/>
                </a:cubicBezTo>
                <a:cubicBezTo>
                  <a:pt x="1967031" y="1725016"/>
                  <a:pt x="1966933" y="1725456"/>
                  <a:pt x="1966933" y="1725977"/>
                </a:cubicBezTo>
                <a:lnTo>
                  <a:pt x="1966933" y="1813878"/>
                </a:lnTo>
                <a:cubicBezTo>
                  <a:pt x="1966933" y="1814399"/>
                  <a:pt x="1967047" y="1814839"/>
                  <a:pt x="1967275" y="1815197"/>
                </a:cubicBezTo>
                <a:cubicBezTo>
                  <a:pt x="1967503" y="1815555"/>
                  <a:pt x="1967926" y="1815865"/>
                  <a:pt x="1968544" y="1816125"/>
                </a:cubicBezTo>
                <a:cubicBezTo>
                  <a:pt x="1969163" y="1816385"/>
                  <a:pt x="1969993" y="1816581"/>
                  <a:pt x="1971036" y="1816711"/>
                </a:cubicBezTo>
                <a:cubicBezTo>
                  <a:pt x="1972076" y="1816841"/>
                  <a:pt x="1973380" y="1816906"/>
                  <a:pt x="1974942" y="1816906"/>
                </a:cubicBezTo>
                <a:cubicBezTo>
                  <a:pt x="1976570" y="1816906"/>
                  <a:pt x="1977904" y="1816841"/>
                  <a:pt x="1978947" y="1816711"/>
                </a:cubicBezTo>
                <a:cubicBezTo>
                  <a:pt x="1979989" y="1816581"/>
                  <a:pt x="1980802" y="1816385"/>
                  <a:pt x="1981388" y="1816125"/>
                </a:cubicBezTo>
                <a:cubicBezTo>
                  <a:pt x="1981974" y="1815865"/>
                  <a:pt x="1982398" y="1815555"/>
                  <a:pt x="1982658" y="1815197"/>
                </a:cubicBezTo>
                <a:cubicBezTo>
                  <a:pt x="1982918" y="1814839"/>
                  <a:pt x="1983048" y="1814399"/>
                  <a:pt x="1983048" y="1813878"/>
                </a:cubicBezTo>
                <a:lnTo>
                  <a:pt x="1983048" y="1752445"/>
                </a:lnTo>
                <a:cubicBezTo>
                  <a:pt x="1987475" y="1746910"/>
                  <a:pt x="1991578" y="1742711"/>
                  <a:pt x="1995355" y="1739846"/>
                </a:cubicBezTo>
                <a:cubicBezTo>
                  <a:pt x="1999131" y="1736981"/>
                  <a:pt x="2002875" y="1735548"/>
                  <a:pt x="2006587" y="1735548"/>
                </a:cubicBezTo>
                <a:cubicBezTo>
                  <a:pt x="2009582" y="1735548"/>
                  <a:pt x="2012170" y="1736134"/>
                  <a:pt x="2014351" y="1737306"/>
                </a:cubicBezTo>
                <a:cubicBezTo>
                  <a:pt x="2016532" y="1738478"/>
                  <a:pt x="2018339" y="1740171"/>
                  <a:pt x="2019773" y="1742385"/>
                </a:cubicBezTo>
                <a:cubicBezTo>
                  <a:pt x="2021204" y="1744599"/>
                  <a:pt x="2022278" y="1747236"/>
                  <a:pt x="2022995" y="1750296"/>
                </a:cubicBezTo>
                <a:cubicBezTo>
                  <a:pt x="2023712" y="1753357"/>
                  <a:pt x="2024069" y="1756743"/>
                  <a:pt x="2024069" y="1760454"/>
                </a:cubicBezTo>
                <a:lnTo>
                  <a:pt x="2024069" y="1813878"/>
                </a:lnTo>
                <a:cubicBezTo>
                  <a:pt x="2024069" y="1814399"/>
                  <a:pt x="2024183" y="1814839"/>
                  <a:pt x="2024411" y="1815197"/>
                </a:cubicBezTo>
                <a:cubicBezTo>
                  <a:pt x="2024639" y="1815555"/>
                  <a:pt x="2025062" y="1815865"/>
                  <a:pt x="2025680" y="1816125"/>
                </a:cubicBezTo>
                <a:cubicBezTo>
                  <a:pt x="2026299" y="1816385"/>
                  <a:pt x="2027146" y="1816581"/>
                  <a:pt x="2028221" y="1816711"/>
                </a:cubicBezTo>
                <a:cubicBezTo>
                  <a:pt x="2029294" y="1816841"/>
                  <a:pt x="2030581" y="1816906"/>
                  <a:pt x="2032078" y="1816906"/>
                </a:cubicBezTo>
                <a:cubicBezTo>
                  <a:pt x="2033640" y="1816906"/>
                  <a:pt x="2034942" y="1816841"/>
                  <a:pt x="2035985" y="1816711"/>
                </a:cubicBezTo>
                <a:cubicBezTo>
                  <a:pt x="2037027" y="1816581"/>
                  <a:pt x="2037856" y="1816385"/>
                  <a:pt x="2038475" y="1816125"/>
                </a:cubicBezTo>
                <a:cubicBezTo>
                  <a:pt x="2039094" y="1815865"/>
                  <a:pt x="2039534" y="1815555"/>
                  <a:pt x="2039794" y="1815197"/>
                </a:cubicBezTo>
                <a:cubicBezTo>
                  <a:pt x="2040055" y="1814839"/>
                  <a:pt x="2040184" y="1814399"/>
                  <a:pt x="2040184" y="1813878"/>
                </a:cubicBezTo>
                <a:lnTo>
                  <a:pt x="2040184" y="1752445"/>
                </a:lnTo>
                <a:cubicBezTo>
                  <a:pt x="2044677" y="1746910"/>
                  <a:pt x="2048795" y="1742711"/>
                  <a:pt x="2052539" y="1739846"/>
                </a:cubicBezTo>
                <a:cubicBezTo>
                  <a:pt x="2056283" y="1736981"/>
                  <a:pt x="2060012" y="1735548"/>
                  <a:pt x="2063723" y="1735548"/>
                </a:cubicBezTo>
                <a:cubicBezTo>
                  <a:pt x="2066718" y="1735548"/>
                  <a:pt x="2069322" y="1736134"/>
                  <a:pt x="2071536" y="1737306"/>
                </a:cubicBezTo>
                <a:cubicBezTo>
                  <a:pt x="2073750" y="1738478"/>
                  <a:pt x="2075573" y="1740171"/>
                  <a:pt x="2077005" y="1742385"/>
                </a:cubicBezTo>
                <a:cubicBezTo>
                  <a:pt x="2078438" y="1744599"/>
                  <a:pt x="2079480" y="1747236"/>
                  <a:pt x="2080131" y="1750296"/>
                </a:cubicBezTo>
                <a:cubicBezTo>
                  <a:pt x="2080782" y="1753357"/>
                  <a:pt x="2081107" y="1756743"/>
                  <a:pt x="2081107" y="1760454"/>
                </a:cubicBezTo>
                <a:lnTo>
                  <a:pt x="2081107" y="1813878"/>
                </a:lnTo>
                <a:cubicBezTo>
                  <a:pt x="2081107" y="1814399"/>
                  <a:pt x="2081238" y="1814839"/>
                  <a:pt x="2081498" y="1815197"/>
                </a:cubicBezTo>
                <a:cubicBezTo>
                  <a:pt x="2081758" y="1815555"/>
                  <a:pt x="2082198" y="1815865"/>
                  <a:pt x="2082817" y="1816125"/>
                </a:cubicBezTo>
                <a:cubicBezTo>
                  <a:pt x="2083435" y="1816385"/>
                  <a:pt x="2084265" y="1816581"/>
                  <a:pt x="2085308" y="1816711"/>
                </a:cubicBezTo>
                <a:cubicBezTo>
                  <a:pt x="2086349" y="1816841"/>
                  <a:pt x="2087684" y="1816906"/>
                  <a:pt x="2089312" y="1816906"/>
                </a:cubicBezTo>
                <a:cubicBezTo>
                  <a:pt x="2090874" y="1816906"/>
                  <a:pt x="2092177" y="1816841"/>
                  <a:pt x="2093219" y="1816711"/>
                </a:cubicBezTo>
                <a:cubicBezTo>
                  <a:pt x="2094261" y="1816581"/>
                  <a:pt x="2095075" y="1816385"/>
                  <a:pt x="2095660" y="1816125"/>
                </a:cubicBezTo>
                <a:cubicBezTo>
                  <a:pt x="2096247" y="1815865"/>
                  <a:pt x="2096669" y="1815555"/>
                  <a:pt x="2096929" y="1815197"/>
                </a:cubicBezTo>
                <a:cubicBezTo>
                  <a:pt x="2097191" y="1814839"/>
                  <a:pt x="2097320" y="1814399"/>
                  <a:pt x="2097320" y="1813878"/>
                </a:cubicBezTo>
                <a:lnTo>
                  <a:pt x="2097320" y="1758305"/>
                </a:lnTo>
                <a:cubicBezTo>
                  <a:pt x="2097320" y="1753357"/>
                  <a:pt x="2096816" y="1748652"/>
                  <a:pt x="2095807" y="1744192"/>
                </a:cubicBezTo>
                <a:cubicBezTo>
                  <a:pt x="2094798" y="1739732"/>
                  <a:pt x="2093104" y="1735842"/>
                  <a:pt x="2090728" y="1732521"/>
                </a:cubicBezTo>
                <a:cubicBezTo>
                  <a:pt x="2088351" y="1729200"/>
                  <a:pt x="2085242" y="1726547"/>
                  <a:pt x="2081400" y="1724561"/>
                </a:cubicBezTo>
                <a:cubicBezTo>
                  <a:pt x="2077558" y="1722575"/>
                  <a:pt x="2072805" y="1721582"/>
                  <a:pt x="2067141" y="1721582"/>
                </a:cubicBezTo>
                <a:cubicBezTo>
                  <a:pt x="2064797" y="1721582"/>
                  <a:pt x="2062469" y="1721891"/>
                  <a:pt x="2060157" y="1722510"/>
                </a:cubicBezTo>
                <a:cubicBezTo>
                  <a:pt x="2057846" y="1723128"/>
                  <a:pt x="2055469" y="1724121"/>
                  <a:pt x="2053028" y="1725488"/>
                </a:cubicBezTo>
                <a:cubicBezTo>
                  <a:pt x="2050586" y="1726856"/>
                  <a:pt x="2048047" y="1728647"/>
                  <a:pt x="2045410" y="1730860"/>
                </a:cubicBezTo>
                <a:cubicBezTo>
                  <a:pt x="2042772" y="1733074"/>
                  <a:pt x="2039990" y="1735776"/>
                  <a:pt x="2037059" y="1738967"/>
                </a:cubicBezTo>
                <a:cubicBezTo>
                  <a:pt x="2036017" y="1736362"/>
                  <a:pt x="2034715" y="1734002"/>
                  <a:pt x="2033153" y="1731886"/>
                </a:cubicBezTo>
                <a:cubicBezTo>
                  <a:pt x="2031590" y="1729770"/>
                  <a:pt x="2029701" y="1727946"/>
                  <a:pt x="2027488" y="1726416"/>
                </a:cubicBezTo>
                <a:cubicBezTo>
                  <a:pt x="2025274" y="1724886"/>
                  <a:pt x="2022718" y="1723698"/>
                  <a:pt x="2019821" y="1722851"/>
                </a:cubicBezTo>
                <a:cubicBezTo>
                  <a:pt x="2016923" y="1722005"/>
                  <a:pt x="2013651" y="1721582"/>
                  <a:pt x="2010005" y="1721582"/>
                </a:cubicBezTo>
                <a:close/>
                <a:moveTo>
                  <a:pt x="1900834" y="1721582"/>
                </a:moveTo>
                <a:cubicBezTo>
                  <a:pt x="1893347" y="1721582"/>
                  <a:pt x="1886803" y="1722786"/>
                  <a:pt x="1881204" y="1725195"/>
                </a:cubicBezTo>
                <a:cubicBezTo>
                  <a:pt x="1875604" y="1727605"/>
                  <a:pt x="1870932" y="1730990"/>
                  <a:pt x="1867188" y="1735353"/>
                </a:cubicBezTo>
                <a:cubicBezTo>
                  <a:pt x="1863444" y="1739716"/>
                  <a:pt x="1860644" y="1744908"/>
                  <a:pt x="1858788" y="1750931"/>
                </a:cubicBezTo>
                <a:cubicBezTo>
                  <a:pt x="1856933" y="1756954"/>
                  <a:pt x="1856005" y="1763547"/>
                  <a:pt x="1856005" y="1770709"/>
                </a:cubicBezTo>
                <a:cubicBezTo>
                  <a:pt x="1856005" y="1778132"/>
                  <a:pt x="1856884" y="1784773"/>
                  <a:pt x="1858642" y="1790633"/>
                </a:cubicBezTo>
                <a:cubicBezTo>
                  <a:pt x="1860400" y="1796493"/>
                  <a:pt x="1863070" y="1801475"/>
                  <a:pt x="1866651" y="1805577"/>
                </a:cubicBezTo>
                <a:cubicBezTo>
                  <a:pt x="1870232" y="1809679"/>
                  <a:pt x="1874708" y="1812804"/>
                  <a:pt x="1880081" y="1814953"/>
                </a:cubicBezTo>
                <a:cubicBezTo>
                  <a:pt x="1885451" y="1817102"/>
                  <a:pt x="1891751" y="1818176"/>
                  <a:pt x="1898979" y="1818176"/>
                </a:cubicBezTo>
                <a:cubicBezTo>
                  <a:pt x="1906402" y="1818176"/>
                  <a:pt x="1912929" y="1816955"/>
                  <a:pt x="1918562" y="1814513"/>
                </a:cubicBezTo>
                <a:cubicBezTo>
                  <a:pt x="1924194" y="1812072"/>
                  <a:pt x="1928882" y="1808669"/>
                  <a:pt x="1932626" y="1804307"/>
                </a:cubicBezTo>
                <a:cubicBezTo>
                  <a:pt x="1936370" y="1799944"/>
                  <a:pt x="1939186" y="1794752"/>
                  <a:pt x="1941074" y="1788729"/>
                </a:cubicBezTo>
                <a:cubicBezTo>
                  <a:pt x="1942962" y="1782706"/>
                  <a:pt x="1943907" y="1776113"/>
                  <a:pt x="1943907" y="1768951"/>
                </a:cubicBezTo>
                <a:cubicBezTo>
                  <a:pt x="1943907" y="1761593"/>
                  <a:pt x="1943011" y="1754985"/>
                  <a:pt x="1941221" y="1749124"/>
                </a:cubicBezTo>
                <a:cubicBezTo>
                  <a:pt x="1939430" y="1743264"/>
                  <a:pt x="1936744" y="1738283"/>
                  <a:pt x="1933163" y="1734181"/>
                </a:cubicBezTo>
                <a:cubicBezTo>
                  <a:pt x="1929582" y="1730079"/>
                  <a:pt x="1925105" y="1726954"/>
                  <a:pt x="1919733" y="1724805"/>
                </a:cubicBezTo>
                <a:cubicBezTo>
                  <a:pt x="1914362" y="1722656"/>
                  <a:pt x="1908062" y="1721582"/>
                  <a:pt x="1900834" y="1721582"/>
                </a:cubicBezTo>
                <a:close/>
                <a:moveTo>
                  <a:pt x="1834062" y="1721582"/>
                </a:moveTo>
                <a:cubicBezTo>
                  <a:pt x="1832174" y="1721582"/>
                  <a:pt x="1830302" y="1721826"/>
                  <a:pt x="1828446" y="1722314"/>
                </a:cubicBezTo>
                <a:cubicBezTo>
                  <a:pt x="1826590" y="1722803"/>
                  <a:pt x="1824718" y="1723682"/>
                  <a:pt x="1822830" y="1724951"/>
                </a:cubicBezTo>
                <a:cubicBezTo>
                  <a:pt x="1820942" y="1726221"/>
                  <a:pt x="1818940" y="1727963"/>
                  <a:pt x="1816824" y="1730177"/>
                </a:cubicBezTo>
                <a:cubicBezTo>
                  <a:pt x="1814707" y="1732390"/>
                  <a:pt x="1812445" y="1735256"/>
                  <a:pt x="1810036" y="1738772"/>
                </a:cubicBezTo>
                <a:lnTo>
                  <a:pt x="1810036" y="1725977"/>
                </a:lnTo>
                <a:cubicBezTo>
                  <a:pt x="1810036" y="1725456"/>
                  <a:pt x="1809922" y="1725016"/>
                  <a:pt x="1809694" y="1724659"/>
                </a:cubicBezTo>
                <a:cubicBezTo>
                  <a:pt x="1809466" y="1724300"/>
                  <a:pt x="1809091" y="1723975"/>
                  <a:pt x="1808570" y="1723682"/>
                </a:cubicBezTo>
                <a:cubicBezTo>
                  <a:pt x="1808050" y="1723389"/>
                  <a:pt x="1807318" y="1723193"/>
                  <a:pt x="1806373" y="1723096"/>
                </a:cubicBezTo>
                <a:cubicBezTo>
                  <a:pt x="1805429" y="1722998"/>
                  <a:pt x="1804241" y="1722949"/>
                  <a:pt x="1802808" y="1722949"/>
                </a:cubicBezTo>
                <a:cubicBezTo>
                  <a:pt x="1801311" y="1722949"/>
                  <a:pt x="1800106" y="1722998"/>
                  <a:pt x="1799195" y="1723096"/>
                </a:cubicBezTo>
                <a:cubicBezTo>
                  <a:pt x="1798283" y="1723193"/>
                  <a:pt x="1797534" y="1723389"/>
                  <a:pt x="1796947" y="1723682"/>
                </a:cubicBezTo>
                <a:cubicBezTo>
                  <a:pt x="1796362" y="1723975"/>
                  <a:pt x="1795971" y="1724300"/>
                  <a:pt x="1795776" y="1724659"/>
                </a:cubicBezTo>
                <a:cubicBezTo>
                  <a:pt x="1795581" y="1725016"/>
                  <a:pt x="1795483" y="1725456"/>
                  <a:pt x="1795483" y="1725977"/>
                </a:cubicBezTo>
                <a:lnTo>
                  <a:pt x="1795483" y="1813878"/>
                </a:lnTo>
                <a:cubicBezTo>
                  <a:pt x="1795483" y="1814399"/>
                  <a:pt x="1795597" y="1814839"/>
                  <a:pt x="1795825" y="1815197"/>
                </a:cubicBezTo>
                <a:cubicBezTo>
                  <a:pt x="1796053" y="1815555"/>
                  <a:pt x="1796476" y="1815865"/>
                  <a:pt x="1797095" y="1816125"/>
                </a:cubicBezTo>
                <a:cubicBezTo>
                  <a:pt x="1797713" y="1816385"/>
                  <a:pt x="1798543" y="1816581"/>
                  <a:pt x="1799586" y="1816711"/>
                </a:cubicBezTo>
                <a:cubicBezTo>
                  <a:pt x="1800627" y="1816841"/>
                  <a:pt x="1801929" y="1816906"/>
                  <a:pt x="1803492" y="1816906"/>
                </a:cubicBezTo>
                <a:cubicBezTo>
                  <a:pt x="1805120" y="1816906"/>
                  <a:pt x="1806455" y="1816841"/>
                  <a:pt x="1807496" y="1816711"/>
                </a:cubicBezTo>
                <a:cubicBezTo>
                  <a:pt x="1808538" y="1816581"/>
                  <a:pt x="1809352" y="1816385"/>
                  <a:pt x="1809938" y="1816125"/>
                </a:cubicBezTo>
                <a:cubicBezTo>
                  <a:pt x="1810524" y="1815865"/>
                  <a:pt x="1810948" y="1815555"/>
                  <a:pt x="1811208" y="1815197"/>
                </a:cubicBezTo>
                <a:cubicBezTo>
                  <a:pt x="1811468" y="1814839"/>
                  <a:pt x="1811598" y="1814399"/>
                  <a:pt x="1811598" y="1813878"/>
                </a:cubicBezTo>
                <a:lnTo>
                  <a:pt x="1811598" y="1756059"/>
                </a:lnTo>
                <a:cubicBezTo>
                  <a:pt x="1813877" y="1752478"/>
                  <a:pt x="1815961" y="1749450"/>
                  <a:pt x="1817849" y="1746976"/>
                </a:cubicBezTo>
                <a:cubicBezTo>
                  <a:pt x="1819737" y="1744501"/>
                  <a:pt x="1821545" y="1742515"/>
                  <a:pt x="1823269" y="1741018"/>
                </a:cubicBezTo>
                <a:cubicBezTo>
                  <a:pt x="1824996" y="1739520"/>
                  <a:pt x="1826639" y="1738446"/>
                  <a:pt x="1828202" y="1737795"/>
                </a:cubicBezTo>
                <a:cubicBezTo>
                  <a:pt x="1829765" y="1737144"/>
                  <a:pt x="1831360" y="1736818"/>
                  <a:pt x="1832988" y="1736818"/>
                </a:cubicBezTo>
                <a:cubicBezTo>
                  <a:pt x="1834355" y="1736818"/>
                  <a:pt x="1835625" y="1736948"/>
                  <a:pt x="1836797" y="1737209"/>
                </a:cubicBezTo>
                <a:cubicBezTo>
                  <a:pt x="1837968" y="1737469"/>
                  <a:pt x="1839026" y="1737746"/>
                  <a:pt x="1839971" y="1738039"/>
                </a:cubicBezTo>
                <a:cubicBezTo>
                  <a:pt x="1840915" y="1738332"/>
                  <a:pt x="1841762" y="1738625"/>
                  <a:pt x="1842510" y="1738918"/>
                </a:cubicBezTo>
                <a:cubicBezTo>
                  <a:pt x="1843259" y="1739211"/>
                  <a:pt x="1843894" y="1739358"/>
                  <a:pt x="1844415" y="1739358"/>
                </a:cubicBezTo>
                <a:cubicBezTo>
                  <a:pt x="1844936" y="1739358"/>
                  <a:pt x="1845343" y="1739211"/>
                  <a:pt x="1845636" y="1738918"/>
                </a:cubicBezTo>
                <a:cubicBezTo>
                  <a:pt x="1845929" y="1738625"/>
                  <a:pt x="1846173" y="1738202"/>
                  <a:pt x="1846368" y="1737648"/>
                </a:cubicBezTo>
                <a:cubicBezTo>
                  <a:pt x="1846564" y="1737095"/>
                  <a:pt x="1846694" y="1736330"/>
                  <a:pt x="1846759" y="1735353"/>
                </a:cubicBezTo>
                <a:cubicBezTo>
                  <a:pt x="1846824" y="1734376"/>
                  <a:pt x="1846857" y="1733172"/>
                  <a:pt x="1846857" y="1731739"/>
                </a:cubicBezTo>
                <a:cubicBezTo>
                  <a:pt x="1846857" y="1730242"/>
                  <a:pt x="1846841" y="1729053"/>
                  <a:pt x="1846808" y="1728174"/>
                </a:cubicBezTo>
                <a:cubicBezTo>
                  <a:pt x="1846776" y="1727295"/>
                  <a:pt x="1846710" y="1726628"/>
                  <a:pt x="1846613" y="1726172"/>
                </a:cubicBezTo>
                <a:cubicBezTo>
                  <a:pt x="1846515" y="1725717"/>
                  <a:pt x="1846401" y="1725342"/>
                  <a:pt x="1846271" y="1725049"/>
                </a:cubicBezTo>
                <a:cubicBezTo>
                  <a:pt x="1846141" y="1724756"/>
                  <a:pt x="1845880" y="1724447"/>
                  <a:pt x="1845490" y="1724121"/>
                </a:cubicBezTo>
                <a:cubicBezTo>
                  <a:pt x="1845099" y="1723796"/>
                  <a:pt x="1844432" y="1723470"/>
                  <a:pt x="1843487" y="1723144"/>
                </a:cubicBezTo>
                <a:cubicBezTo>
                  <a:pt x="1842543" y="1722819"/>
                  <a:pt x="1841485" y="1722526"/>
                  <a:pt x="1840313" y="1722265"/>
                </a:cubicBezTo>
                <a:cubicBezTo>
                  <a:pt x="1839141" y="1722005"/>
                  <a:pt x="1838018" y="1721826"/>
                  <a:pt x="1836943" y="1721728"/>
                </a:cubicBezTo>
                <a:cubicBezTo>
                  <a:pt x="1835869" y="1721631"/>
                  <a:pt x="1834908" y="1721582"/>
                  <a:pt x="1834062" y="1721582"/>
                </a:cubicBezTo>
                <a:close/>
                <a:moveTo>
                  <a:pt x="1622266" y="1721582"/>
                </a:moveTo>
                <a:cubicBezTo>
                  <a:pt x="1615819" y="1721582"/>
                  <a:pt x="1609991" y="1722705"/>
                  <a:pt x="1604783" y="1724951"/>
                </a:cubicBezTo>
                <a:cubicBezTo>
                  <a:pt x="1599575" y="1727198"/>
                  <a:pt x="1595130" y="1730421"/>
                  <a:pt x="1591451" y="1734620"/>
                </a:cubicBezTo>
                <a:cubicBezTo>
                  <a:pt x="1587773" y="1738820"/>
                  <a:pt x="1584956" y="1743932"/>
                  <a:pt x="1583003" y="1749955"/>
                </a:cubicBezTo>
                <a:cubicBezTo>
                  <a:pt x="1581050" y="1755977"/>
                  <a:pt x="1580073" y="1762765"/>
                  <a:pt x="1580073" y="1770318"/>
                </a:cubicBezTo>
                <a:cubicBezTo>
                  <a:pt x="1580073" y="1778262"/>
                  <a:pt x="1581017" y="1785229"/>
                  <a:pt x="1582905" y="1791219"/>
                </a:cubicBezTo>
                <a:cubicBezTo>
                  <a:pt x="1584794" y="1797210"/>
                  <a:pt x="1587593" y="1802191"/>
                  <a:pt x="1591305" y="1806163"/>
                </a:cubicBezTo>
                <a:cubicBezTo>
                  <a:pt x="1595016" y="1810134"/>
                  <a:pt x="1599590" y="1813130"/>
                  <a:pt x="1605028" y="1815148"/>
                </a:cubicBezTo>
                <a:cubicBezTo>
                  <a:pt x="1610464" y="1817167"/>
                  <a:pt x="1616796" y="1818176"/>
                  <a:pt x="1624024" y="1818176"/>
                </a:cubicBezTo>
                <a:cubicBezTo>
                  <a:pt x="1628190" y="1818176"/>
                  <a:pt x="1632114" y="1817867"/>
                  <a:pt x="1635793" y="1817248"/>
                </a:cubicBezTo>
                <a:cubicBezTo>
                  <a:pt x="1639472" y="1816629"/>
                  <a:pt x="1642711" y="1815930"/>
                  <a:pt x="1645511" y="1815148"/>
                </a:cubicBezTo>
                <a:cubicBezTo>
                  <a:pt x="1648310" y="1814367"/>
                  <a:pt x="1650590" y="1813569"/>
                  <a:pt x="1652348" y="1812755"/>
                </a:cubicBezTo>
                <a:cubicBezTo>
                  <a:pt x="1654106" y="1811942"/>
                  <a:pt x="1655165" y="1811356"/>
                  <a:pt x="1655522" y="1810997"/>
                </a:cubicBezTo>
                <a:cubicBezTo>
                  <a:pt x="1655880" y="1810639"/>
                  <a:pt x="1656173" y="1810265"/>
                  <a:pt x="1656401" y="1809874"/>
                </a:cubicBezTo>
                <a:cubicBezTo>
                  <a:pt x="1656629" y="1809483"/>
                  <a:pt x="1656792" y="1809044"/>
                  <a:pt x="1656889" y="1808556"/>
                </a:cubicBezTo>
                <a:cubicBezTo>
                  <a:pt x="1656987" y="1808067"/>
                  <a:pt x="1657069" y="1807514"/>
                  <a:pt x="1657133" y="1806895"/>
                </a:cubicBezTo>
                <a:cubicBezTo>
                  <a:pt x="1657198" y="1806277"/>
                  <a:pt x="1657232" y="1805544"/>
                  <a:pt x="1657232" y="1804698"/>
                </a:cubicBezTo>
                <a:cubicBezTo>
                  <a:pt x="1657232" y="1803526"/>
                  <a:pt x="1657181" y="1802533"/>
                  <a:pt x="1657084" y="1801719"/>
                </a:cubicBezTo>
                <a:cubicBezTo>
                  <a:pt x="1656985" y="1800905"/>
                  <a:pt x="1656838" y="1800270"/>
                  <a:pt x="1656642" y="1799814"/>
                </a:cubicBezTo>
                <a:cubicBezTo>
                  <a:pt x="1656446" y="1799358"/>
                  <a:pt x="1656167" y="1799017"/>
                  <a:pt x="1655808" y="1798789"/>
                </a:cubicBezTo>
                <a:cubicBezTo>
                  <a:pt x="1655448" y="1798561"/>
                  <a:pt x="1655039" y="1798447"/>
                  <a:pt x="1654582" y="1798447"/>
                </a:cubicBezTo>
                <a:cubicBezTo>
                  <a:pt x="1653796" y="1798447"/>
                  <a:pt x="1652635" y="1798789"/>
                  <a:pt x="1651097" y="1799473"/>
                </a:cubicBezTo>
                <a:cubicBezTo>
                  <a:pt x="1649559" y="1800156"/>
                  <a:pt x="1647597" y="1800921"/>
                  <a:pt x="1645208" y="1801768"/>
                </a:cubicBezTo>
                <a:cubicBezTo>
                  <a:pt x="1642820" y="1802614"/>
                  <a:pt x="1639990" y="1803379"/>
                  <a:pt x="1636719" y="1804063"/>
                </a:cubicBezTo>
                <a:cubicBezTo>
                  <a:pt x="1633447" y="1804746"/>
                  <a:pt x="1629718" y="1805088"/>
                  <a:pt x="1625530" y="1805088"/>
                </a:cubicBezTo>
                <a:cubicBezTo>
                  <a:pt x="1620230" y="1805088"/>
                  <a:pt x="1615749" y="1804339"/>
                  <a:pt x="1612085" y="1802842"/>
                </a:cubicBezTo>
                <a:cubicBezTo>
                  <a:pt x="1608421" y="1801344"/>
                  <a:pt x="1605444" y="1799196"/>
                  <a:pt x="1603153" y="1796396"/>
                </a:cubicBezTo>
                <a:cubicBezTo>
                  <a:pt x="1600863" y="1793596"/>
                  <a:pt x="1599227" y="1790243"/>
                  <a:pt x="1598246" y="1786336"/>
                </a:cubicBezTo>
                <a:cubicBezTo>
                  <a:pt x="1597265" y="1782429"/>
                  <a:pt x="1596775" y="1778034"/>
                  <a:pt x="1596775" y="1773151"/>
                </a:cubicBezTo>
                <a:lnTo>
                  <a:pt x="1654662" y="1773151"/>
                </a:lnTo>
                <a:cubicBezTo>
                  <a:pt x="1656298" y="1773151"/>
                  <a:pt x="1657754" y="1772614"/>
                  <a:pt x="1659030" y="1771539"/>
                </a:cubicBezTo>
                <a:cubicBezTo>
                  <a:pt x="1660305" y="1770465"/>
                  <a:pt x="1660942" y="1768658"/>
                  <a:pt x="1660942" y="1766119"/>
                </a:cubicBezTo>
                <a:lnTo>
                  <a:pt x="1660942" y="1763188"/>
                </a:lnTo>
                <a:cubicBezTo>
                  <a:pt x="1660942" y="1757459"/>
                  <a:pt x="1660210" y="1752071"/>
                  <a:pt x="1658745" y="1747024"/>
                </a:cubicBezTo>
                <a:cubicBezTo>
                  <a:pt x="1657280" y="1741978"/>
                  <a:pt x="1654984" y="1737583"/>
                  <a:pt x="1651859" y="1733839"/>
                </a:cubicBezTo>
                <a:cubicBezTo>
                  <a:pt x="1648734" y="1730095"/>
                  <a:pt x="1644746" y="1727116"/>
                  <a:pt x="1639895" y="1724902"/>
                </a:cubicBezTo>
                <a:cubicBezTo>
                  <a:pt x="1635044" y="1722689"/>
                  <a:pt x="1629168" y="1721582"/>
                  <a:pt x="1622266" y="1721582"/>
                </a:cubicBezTo>
                <a:close/>
                <a:moveTo>
                  <a:pt x="1424488" y="1721582"/>
                </a:moveTo>
                <a:cubicBezTo>
                  <a:pt x="1422599" y="1721582"/>
                  <a:pt x="1420727" y="1721826"/>
                  <a:pt x="1418871" y="1722314"/>
                </a:cubicBezTo>
                <a:cubicBezTo>
                  <a:pt x="1417015" y="1722803"/>
                  <a:pt x="1415143" y="1723682"/>
                  <a:pt x="1413256" y="1724951"/>
                </a:cubicBezTo>
                <a:cubicBezTo>
                  <a:pt x="1411367" y="1726221"/>
                  <a:pt x="1409365" y="1727963"/>
                  <a:pt x="1407248" y="1730177"/>
                </a:cubicBezTo>
                <a:cubicBezTo>
                  <a:pt x="1405133" y="1732390"/>
                  <a:pt x="1402869" y="1735256"/>
                  <a:pt x="1400461" y="1738772"/>
                </a:cubicBezTo>
                <a:lnTo>
                  <a:pt x="1400461" y="1725977"/>
                </a:lnTo>
                <a:cubicBezTo>
                  <a:pt x="1400461" y="1725456"/>
                  <a:pt x="1400347" y="1725016"/>
                  <a:pt x="1400119" y="1724659"/>
                </a:cubicBezTo>
                <a:cubicBezTo>
                  <a:pt x="1399891" y="1724300"/>
                  <a:pt x="1399516" y="1723975"/>
                  <a:pt x="1398996" y="1723682"/>
                </a:cubicBezTo>
                <a:cubicBezTo>
                  <a:pt x="1398475" y="1723389"/>
                  <a:pt x="1397742" y="1723193"/>
                  <a:pt x="1396798" y="1723096"/>
                </a:cubicBezTo>
                <a:cubicBezTo>
                  <a:pt x="1395854" y="1722998"/>
                  <a:pt x="1394666" y="1722949"/>
                  <a:pt x="1393234" y="1722949"/>
                </a:cubicBezTo>
                <a:cubicBezTo>
                  <a:pt x="1391736" y="1722949"/>
                  <a:pt x="1390531" y="1722998"/>
                  <a:pt x="1389620" y="1723096"/>
                </a:cubicBezTo>
                <a:cubicBezTo>
                  <a:pt x="1388708" y="1723193"/>
                  <a:pt x="1387959" y="1723389"/>
                  <a:pt x="1387373" y="1723682"/>
                </a:cubicBezTo>
                <a:cubicBezTo>
                  <a:pt x="1386787" y="1723975"/>
                  <a:pt x="1386396" y="1724300"/>
                  <a:pt x="1386201" y="1724659"/>
                </a:cubicBezTo>
                <a:cubicBezTo>
                  <a:pt x="1386006" y="1725016"/>
                  <a:pt x="1385908" y="1725456"/>
                  <a:pt x="1385908" y="1725977"/>
                </a:cubicBezTo>
                <a:lnTo>
                  <a:pt x="1385908" y="1813878"/>
                </a:lnTo>
                <a:cubicBezTo>
                  <a:pt x="1385908" y="1814399"/>
                  <a:pt x="1386022" y="1814839"/>
                  <a:pt x="1386250" y="1815197"/>
                </a:cubicBezTo>
                <a:cubicBezTo>
                  <a:pt x="1386478" y="1815555"/>
                  <a:pt x="1386901" y="1815865"/>
                  <a:pt x="1387519" y="1816125"/>
                </a:cubicBezTo>
                <a:cubicBezTo>
                  <a:pt x="1388138" y="1816385"/>
                  <a:pt x="1388968" y="1816581"/>
                  <a:pt x="1390010" y="1816711"/>
                </a:cubicBezTo>
                <a:cubicBezTo>
                  <a:pt x="1391052" y="1816841"/>
                  <a:pt x="1392354" y="1816906"/>
                  <a:pt x="1393916" y="1816906"/>
                </a:cubicBezTo>
                <a:cubicBezTo>
                  <a:pt x="1395545" y="1816906"/>
                  <a:pt x="1396880" y="1816841"/>
                  <a:pt x="1397922" y="1816711"/>
                </a:cubicBezTo>
                <a:cubicBezTo>
                  <a:pt x="1398963" y="1816581"/>
                  <a:pt x="1399777" y="1816385"/>
                  <a:pt x="1400363" y="1816125"/>
                </a:cubicBezTo>
                <a:cubicBezTo>
                  <a:pt x="1400949" y="1815865"/>
                  <a:pt x="1401372" y="1815555"/>
                  <a:pt x="1401633" y="1815197"/>
                </a:cubicBezTo>
                <a:cubicBezTo>
                  <a:pt x="1401894" y="1814839"/>
                  <a:pt x="1402023" y="1814399"/>
                  <a:pt x="1402023" y="1813878"/>
                </a:cubicBezTo>
                <a:lnTo>
                  <a:pt x="1402023" y="1756059"/>
                </a:lnTo>
                <a:cubicBezTo>
                  <a:pt x="1404302" y="1752478"/>
                  <a:pt x="1406386" y="1749450"/>
                  <a:pt x="1408274" y="1746976"/>
                </a:cubicBezTo>
                <a:cubicBezTo>
                  <a:pt x="1410162" y="1744501"/>
                  <a:pt x="1411970" y="1742515"/>
                  <a:pt x="1413695" y="1741018"/>
                </a:cubicBezTo>
                <a:cubicBezTo>
                  <a:pt x="1415420" y="1739520"/>
                  <a:pt x="1417065" y="1738446"/>
                  <a:pt x="1418627" y="1737795"/>
                </a:cubicBezTo>
                <a:cubicBezTo>
                  <a:pt x="1420190" y="1737144"/>
                  <a:pt x="1421785" y="1736818"/>
                  <a:pt x="1423413" y="1736818"/>
                </a:cubicBezTo>
                <a:cubicBezTo>
                  <a:pt x="1424780" y="1736818"/>
                  <a:pt x="1426050" y="1736948"/>
                  <a:pt x="1427222" y="1737209"/>
                </a:cubicBezTo>
                <a:cubicBezTo>
                  <a:pt x="1428394" y="1737469"/>
                  <a:pt x="1429451" y="1737746"/>
                  <a:pt x="1430396" y="1738039"/>
                </a:cubicBezTo>
                <a:cubicBezTo>
                  <a:pt x="1431340" y="1738332"/>
                  <a:pt x="1432186" y="1738625"/>
                  <a:pt x="1432935" y="1738918"/>
                </a:cubicBezTo>
                <a:cubicBezTo>
                  <a:pt x="1433684" y="1739211"/>
                  <a:pt x="1434320" y="1739358"/>
                  <a:pt x="1434840" y="1739358"/>
                </a:cubicBezTo>
                <a:cubicBezTo>
                  <a:pt x="1435361" y="1739358"/>
                  <a:pt x="1435768" y="1739211"/>
                  <a:pt x="1436061" y="1738918"/>
                </a:cubicBezTo>
                <a:cubicBezTo>
                  <a:pt x="1436354" y="1738625"/>
                  <a:pt x="1436598" y="1738202"/>
                  <a:pt x="1436793" y="1737648"/>
                </a:cubicBezTo>
                <a:cubicBezTo>
                  <a:pt x="1436989" y="1737095"/>
                  <a:pt x="1437119" y="1736330"/>
                  <a:pt x="1437184" y="1735353"/>
                </a:cubicBezTo>
                <a:cubicBezTo>
                  <a:pt x="1437249" y="1734376"/>
                  <a:pt x="1437282" y="1733172"/>
                  <a:pt x="1437282" y="1731739"/>
                </a:cubicBezTo>
                <a:cubicBezTo>
                  <a:pt x="1437282" y="1730242"/>
                  <a:pt x="1437266" y="1729053"/>
                  <a:pt x="1437233" y="1728174"/>
                </a:cubicBezTo>
                <a:cubicBezTo>
                  <a:pt x="1437201" y="1727295"/>
                  <a:pt x="1437136" y="1726628"/>
                  <a:pt x="1437037" y="1726172"/>
                </a:cubicBezTo>
                <a:cubicBezTo>
                  <a:pt x="1436939" y="1725717"/>
                  <a:pt x="1436825" y="1725342"/>
                  <a:pt x="1436696" y="1725049"/>
                </a:cubicBezTo>
                <a:cubicBezTo>
                  <a:pt x="1436566" y="1724756"/>
                  <a:pt x="1436305" y="1724447"/>
                  <a:pt x="1435914" y="1724121"/>
                </a:cubicBezTo>
                <a:cubicBezTo>
                  <a:pt x="1435523" y="1723796"/>
                  <a:pt x="1434856" y="1723470"/>
                  <a:pt x="1433912" y="1723144"/>
                </a:cubicBezTo>
                <a:cubicBezTo>
                  <a:pt x="1432968" y="1722819"/>
                  <a:pt x="1431910" y="1722526"/>
                  <a:pt x="1430738" y="1722265"/>
                </a:cubicBezTo>
                <a:cubicBezTo>
                  <a:pt x="1429566" y="1722005"/>
                  <a:pt x="1428442" y="1721826"/>
                  <a:pt x="1427369" y="1721728"/>
                </a:cubicBezTo>
                <a:cubicBezTo>
                  <a:pt x="1426294" y="1721631"/>
                  <a:pt x="1425334" y="1721582"/>
                  <a:pt x="1424488" y="1721582"/>
                </a:cubicBezTo>
                <a:close/>
                <a:moveTo>
                  <a:pt x="1326549" y="1721582"/>
                </a:moveTo>
                <a:cubicBezTo>
                  <a:pt x="1323619" y="1721582"/>
                  <a:pt x="1320836" y="1721924"/>
                  <a:pt x="1318198" y="1722607"/>
                </a:cubicBezTo>
                <a:cubicBezTo>
                  <a:pt x="1315561" y="1723291"/>
                  <a:pt x="1312990" y="1724300"/>
                  <a:pt x="1310482" y="1725635"/>
                </a:cubicBezTo>
                <a:cubicBezTo>
                  <a:pt x="1307975" y="1726970"/>
                  <a:pt x="1305485" y="1728647"/>
                  <a:pt x="1303011" y="1730665"/>
                </a:cubicBezTo>
                <a:cubicBezTo>
                  <a:pt x="1300536" y="1732683"/>
                  <a:pt x="1297964" y="1735060"/>
                  <a:pt x="1295295" y="1737795"/>
                </a:cubicBezTo>
                <a:lnTo>
                  <a:pt x="1295295" y="1725977"/>
                </a:lnTo>
                <a:cubicBezTo>
                  <a:pt x="1295295" y="1725391"/>
                  <a:pt x="1295181" y="1724919"/>
                  <a:pt x="1294953" y="1724561"/>
                </a:cubicBezTo>
                <a:cubicBezTo>
                  <a:pt x="1294725" y="1724203"/>
                  <a:pt x="1294319" y="1723893"/>
                  <a:pt x="1293733" y="1723633"/>
                </a:cubicBezTo>
                <a:cubicBezTo>
                  <a:pt x="1293146" y="1723372"/>
                  <a:pt x="1292414" y="1723193"/>
                  <a:pt x="1291535" y="1723096"/>
                </a:cubicBezTo>
                <a:cubicBezTo>
                  <a:pt x="1290656" y="1722998"/>
                  <a:pt x="1289533" y="1722949"/>
                  <a:pt x="1288165" y="1722949"/>
                </a:cubicBezTo>
                <a:cubicBezTo>
                  <a:pt x="1286863" y="1722949"/>
                  <a:pt x="1285756" y="1722998"/>
                  <a:pt x="1284844" y="1723096"/>
                </a:cubicBezTo>
                <a:cubicBezTo>
                  <a:pt x="1283933" y="1723193"/>
                  <a:pt x="1283184" y="1723372"/>
                  <a:pt x="1282598" y="1723633"/>
                </a:cubicBezTo>
                <a:cubicBezTo>
                  <a:pt x="1282012" y="1723893"/>
                  <a:pt x="1281621" y="1724203"/>
                  <a:pt x="1281426" y="1724561"/>
                </a:cubicBezTo>
                <a:cubicBezTo>
                  <a:pt x="1281231" y="1724919"/>
                  <a:pt x="1281133" y="1725391"/>
                  <a:pt x="1281133" y="1725977"/>
                </a:cubicBezTo>
                <a:lnTo>
                  <a:pt x="1281133" y="1848746"/>
                </a:lnTo>
                <a:cubicBezTo>
                  <a:pt x="1281133" y="1849267"/>
                  <a:pt x="1281247" y="1849723"/>
                  <a:pt x="1281475" y="1850113"/>
                </a:cubicBezTo>
                <a:cubicBezTo>
                  <a:pt x="1281703" y="1850504"/>
                  <a:pt x="1282126" y="1850830"/>
                  <a:pt x="1282745" y="1851090"/>
                </a:cubicBezTo>
                <a:cubicBezTo>
                  <a:pt x="1283364" y="1851351"/>
                  <a:pt x="1284193" y="1851546"/>
                  <a:pt x="1285235" y="1851676"/>
                </a:cubicBezTo>
                <a:cubicBezTo>
                  <a:pt x="1286277" y="1851807"/>
                  <a:pt x="1287579" y="1851872"/>
                  <a:pt x="1289141" y="1851872"/>
                </a:cubicBezTo>
                <a:cubicBezTo>
                  <a:pt x="1290770" y="1851872"/>
                  <a:pt x="1292105" y="1851807"/>
                  <a:pt x="1293146" y="1851676"/>
                </a:cubicBezTo>
                <a:cubicBezTo>
                  <a:pt x="1294188" y="1851546"/>
                  <a:pt x="1295002" y="1851351"/>
                  <a:pt x="1295588" y="1851090"/>
                </a:cubicBezTo>
                <a:cubicBezTo>
                  <a:pt x="1296174" y="1850830"/>
                  <a:pt x="1296597" y="1850504"/>
                  <a:pt x="1296858" y="1850113"/>
                </a:cubicBezTo>
                <a:cubicBezTo>
                  <a:pt x="1297118" y="1849723"/>
                  <a:pt x="1297248" y="1849267"/>
                  <a:pt x="1297248" y="1848746"/>
                </a:cubicBezTo>
                <a:lnTo>
                  <a:pt x="1297248" y="1804795"/>
                </a:lnTo>
                <a:cubicBezTo>
                  <a:pt x="1299592" y="1807074"/>
                  <a:pt x="1301806" y="1809060"/>
                  <a:pt x="1303890" y="1810753"/>
                </a:cubicBezTo>
                <a:cubicBezTo>
                  <a:pt x="1305973" y="1812446"/>
                  <a:pt x="1308073" y="1813846"/>
                  <a:pt x="1310189" y="1814953"/>
                </a:cubicBezTo>
                <a:cubicBezTo>
                  <a:pt x="1312306" y="1816060"/>
                  <a:pt x="1314470" y="1816874"/>
                  <a:pt x="1316684" y="1817394"/>
                </a:cubicBezTo>
                <a:cubicBezTo>
                  <a:pt x="1318898" y="1817915"/>
                  <a:pt x="1321307" y="1818176"/>
                  <a:pt x="1323912" y="1818176"/>
                </a:cubicBezTo>
                <a:cubicBezTo>
                  <a:pt x="1330032" y="1818176"/>
                  <a:pt x="1335469" y="1817020"/>
                  <a:pt x="1340222" y="1814709"/>
                </a:cubicBezTo>
                <a:cubicBezTo>
                  <a:pt x="1344975" y="1812397"/>
                  <a:pt x="1348964" y="1809109"/>
                  <a:pt x="1352187" y="1804844"/>
                </a:cubicBezTo>
                <a:cubicBezTo>
                  <a:pt x="1355410" y="1800579"/>
                  <a:pt x="1357852" y="1795387"/>
                  <a:pt x="1359512" y="1789266"/>
                </a:cubicBezTo>
                <a:cubicBezTo>
                  <a:pt x="1361173" y="1783146"/>
                  <a:pt x="1362002" y="1776244"/>
                  <a:pt x="1362002" y="1768560"/>
                </a:cubicBezTo>
                <a:cubicBezTo>
                  <a:pt x="1362002" y="1762179"/>
                  <a:pt x="1361352" y="1756140"/>
                  <a:pt x="1360050" y="1750443"/>
                </a:cubicBezTo>
                <a:cubicBezTo>
                  <a:pt x="1358747" y="1744745"/>
                  <a:pt x="1356680" y="1739748"/>
                  <a:pt x="1353847" y="1735451"/>
                </a:cubicBezTo>
                <a:cubicBezTo>
                  <a:pt x="1351015" y="1731153"/>
                  <a:pt x="1347352" y="1727767"/>
                  <a:pt x="1342859" y="1725293"/>
                </a:cubicBezTo>
                <a:cubicBezTo>
                  <a:pt x="1338367" y="1722819"/>
                  <a:pt x="1332930" y="1721582"/>
                  <a:pt x="1326549" y="1721582"/>
                </a:cubicBezTo>
                <a:close/>
                <a:moveTo>
                  <a:pt x="3536497" y="1701853"/>
                </a:moveTo>
                <a:cubicBezTo>
                  <a:pt x="3539623" y="1701853"/>
                  <a:pt x="3542439" y="1702260"/>
                  <a:pt x="3544945" y="1703074"/>
                </a:cubicBezTo>
                <a:cubicBezTo>
                  <a:pt x="3547452" y="1703888"/>
                  <a:pt x="3549682" y="1705190"/>
                  <a:pt x="3551636" y="1706980"/>
                </a:cubicBezTo>
                <a:cubicBezTo>
                  <a:pt x="3553589" y="1708771"/>
                  <a:pt x="3555266" y="1711050"/>
                  <a:pt x="3556666" y="1713817"/>
                </a:cubicBezTo>
                <a:cubicBezTo>
                  <a:pt x="3558066" y="1716584"/>
                  <a:pt x="3559205" y="1719889"/>
                  <a:pt x="3560084" y="1723730"/>
                </a:cubicBezTo>
                <a:cubicBezTo>
                  <a:pt x="3560963" y="1727572"/>
                  <a:pt x="3561630" y="1732000"/>
                  <a:pt x="3562086" y="1737014"/>
                </a:cubicBezTo>
                <a:cubicBezTo>
                  <a:pt x="3562542" y="1742027"/>
                  <a:pt x="3562770" y="1747692"/>
                  <a:pt x="3562770" y="1754008"/>
                </a:cubicBezTo>
                <a:cubicBezTo>
                  <a:pt x="3562770" y="1758696"/>
                  <a:pt x="3562623" y="1763205"/>
                  <a:pt x="3562330" y="1767535"/>
                </a:cubicBezTo>
                <a:cubicBezTo>
                  <a:pt x="3562037" y="1771865"/>
                  <a:pt x="3561500" y="1775886"/>
                  <a:pt x="3560719" y="1779597"/>
                </a:cubicBezTo>
                <a:cubicBezTo>
                  <a:pt x="3559938" y="1783308"/>
                  <a:pt x="3558896" y="1786694"/>
                  <a:pt x="3557594" y="1789754"/>
                </a:cubicBezTo>
                <a:cubicBezTo>
                  <a:pt x="3556291" y="1792815"/>
                  <a:pt x="3554647" y="1795435"/>
                  <a:pt x="3552661" y="1797617"/>
                </a:cubicBezTo>
                <a:cubicBezTo>
                  <a:pt x="3550675" y="1799798"/>
                  <a:pt x="3548299" y="1801475"/>
                  <a:pt x="3545531" y="1802647"/>
                </a:cubicBezTo>
                <a:cubicBezTo>
                  <a:pt x="3542764" y="1803819"/>
                  <a:pt x="3539557" y="1804405"/>
                  <a:pt x="3535911" y="1804405"/>
                </a:cubicBezTo>
                <a:cubicBezTo>
                  <a:pt x="3531223" y="1804405"/>
                  <a:pt x="3527235" y="1803461"/>
                  <a:pt x="3523947" y="1801572"/>
                </a:cubicBezTo>
                <a:cubicBezTo>
                  <a:pt x="3520659" y="1799684"/>
                  <a:pt x="3517956" y="1796656"/>
                  <a:pt x="3515840" y="1792489"/>
                </a:cubicBezTo>
                <a:cubicBezTo>
                  <a:pt x="3513724" y="1788322"/>
                  <a:pt x="3512178" y="1782934"/>
                  <a:pt x="3511201" y="1776325"/>
                </a:cubicBezTo>
                <a:cubicBezTo>
                  <a:pt x="3510224" y="1769716"/>
                  <a:pt x="3509736" y="1761691"/>
                  <a:pt x="3509736" y="1752250"/>
                </a:cubicBezTo>
                <a:cubicBezTo>
                  <a:pt x="3509736" y="1745217"/>
                  <a:pt x="3510094" y="1738641"/>
                  <a:pt x="3510810" y="1732521"/>
                </a:cubicBezTo>
                <a:cubicBezTo>
                  <a:pt x="3511527" y="1726400"/>
                  <a:pt x="3512878" y="1721061"/>
                  <a:pt x="3514864" y="1716503"/>
                </a:cubicBezTo>
                <a:cubicBezTo>
                  <a:pt x="3516849" y="1711945"/>
                  <a:pt x="3519568" y="1708364"/>
                  <a:pt x="3523019" y="1705759"/>
                </a:cubicBezTo>
                <a:cubicBezTo>
                  <a:pt x="3526470" y="1703155"/>
                  <a:pt x="3530963" y="1701853"/>
                  <a:pt x="3536497" y="1701853"/>
                </a:cubicBezTo>
                <a:close/>
                <a:moveTo>
                  <a:pt x="2964997" y="1701853"/>
                </a:moveTo>
                <a:cubicBezTo>
                  <a:pt x="2968123" y="1701853"/>
                  <a:pt x="2970939" y="1702260"/>
                  <a:pt x="2973446" y="1703074"/>
                </a:cubicBezTo>
                <a:cubicBezTo>
                  <a:pt x="2975952" y="1703888"/>
                  <a:pt x="2978182" y="1705190"/>
                  <a:pt x="2980136" y="1706980"/>
                </a:cubicBezTo>
                <a:cubicBezTo>
                  <a:pt x="2982089" y="1708771"/>
                  <a:pt x="2983766" y="1711050"/>
                  <a:pt x="2985166" y="1713817"/>
                </a:cubicBezTo>
                <a:cubicBezTo>
                  <a:pt x="2986566" y="1716584"/>
                  <a:pt x="2987705" y="1719889"/>
                  <a:pt x="2988584" y="1723730"/>
                </a:cubicBezTo>
                <a:cubicBezTo>
                  <a:pt x="2989463" y="1727572"/>
                  <a:pt x="2990131" y="1732000"/>
                  <a:pt x="2990586" y="1737014"/>
                </a:cubicBezTo>
                <a:cubicBezTo>
                  <a:pt x="2991042" y="1742027"/>
                  <a:pt x="2991270" y="1747692"/>
                  <a:pt x="2991270" y="1754008"/>
                </a:cubicBezTo>
                <a:cubicBezTo>
                  <a:pt x="2991270" y="1758696"/>
                  <a:pt x="2991123" y="1763205"/>
                  <a:pt x="2990830" y="1767535"/>
                </a:cubicBezTo>
                <a:cubicBezTo>
                  <a:pt x="2990537" y="1771865"/>
                  <a:pt x="2990000" y="1775886"/>
                  <a:pt x="2989219" y="1779597"/>
                </a:cubicBezTo>
                <a:cubicBezTo>
                  <a:pt x="2988438" y="1783308"/>
                  <a:pt x="2987396" y="1786694"/>
                  <a:pt x="2986094" y="1789754"/>
                </a:cubicBezTo>
                <a:cubicBezTo>
                  <a:pt x="2984791" y="1792815"/>
                  <a:pt x="2983147" y="1795435"/>
                  <a:pt x="2981161" y="1797617"/>
                </a:cubicBezTo>
                <a:cubicBezTo>
                  <a:pt x="2979175" y="1799798"/>
                  <a:pt x="2976799" y="1801475"/>
                  <a:pt x="2974032" y="1802647"/>
                </a:cubicBezTo>
                <a:cubicBezTo>
                  <a:pt x="2971264" y="1803819"/>
                  <a:pt x="2968057" y="1804405"/>
                  <a:pt x="2964411" y="1804405"/>
                </a:cubicBezTo>
                <a:cubicBezTo>
                  <a:pt x="2959723" y="1804405"/>
                  <a:pt x="2955735" y="1803461"/>
                  <a:pt x="2952447" y="1801572"/>
                </a:cubicBezTo>
                <a:cubicBezTo>
                  <a:pt x="2949159" y="1799684"/>
                  <a:pt x="2946456" y="1796656"/>
                  <a:pt x="2944340" y="1792489"/>
                </a:cubicBezTo>
                <a:cubicBezTo>
                  <a:pt x="2942224" y="1788322"/>
                  <a:pt x="2940678" y="1782934"/>
                  <a:pt x="2939701" y="1776325"/>
                </a:cubicBezTo>
                <a:cubicBezTo>
                  <a:pt x="2938724" y="1769716"/>
                  <a:pt x="2938236" y="1761691"/>
                  <a:pt x="2938236" y="1752250"/>
                </a:cubicBezTo>
                <a:cubicBezTo>
                  <a:pt x="2938236" y="1745217"/>
                  <a:pt x="2938594" y="1738641"/>
                  <a:pt x="2939310" y="1732521"/>
                </a:cubicBezTo>
                <a:cubicBezTo>
                  <a:pt x="2940027" y="1726400"/>
                  <a:pt x="2941378" y="1721061"/>
                  <a:pt x="2943364" y="1716503"/>
                </a:cubicBezTo>
                <a:cubicBezTo>
                  <a:pt x="2945350" y="1711945"/>
                  <a:pt x="2948068" y="1708364"/>
                  <a:pt x="2951519" y="1705759"/>
                </a:cubicBezTo>
                <a:cubicBezTo>
                  <a:pt x="2954970" y="1703155"/>
                  <a:pt x="2959463" y="1701853"/>
                  <a:pt x="2964997" y="1701853"/>
                </a:cubicBezTo>
                <a:close/>
                <a:moveTo>
                  <a:pt x="2698297" y="1701853"/>
                </a:moveTo>
                <a:cubicBezTo>
                  <a:pt x="2701423" y="1701853"/>
                  <a:pt x="2704239" y="1702260"/>
                  <a:pt x="2706746" y="1703074"/>
                </a:cubicBezTo>
                <a:cubicBezTo>
                  <a:pt x="2709252" y="1703888"/>
                  <a:pt x="2711482" y="1705190"/>
                  <a:pt x="2713436" y="1706980"/>
                </a:cubicBezTo>
                <a:cubicBezTo>
                  <a:pt x="2715389" y="1708771"/>
                  <a:pt x="2717066" y="1711050"/>
                  <a:pt x="2718466" y="1713817"/>
                </a:cubicBezTo>
                <a:cubicBezTo>
                  <a:pt x="2719866" y="1716584"/>
                  <a:pt x="2721005" y="1719889"/>
                  <a:pt x="2721884" y="1723730"/>
                </a:cubicBezTo>
                <a:cubicBezTo>
                  <a:pt x="2722763" y="1727572"/>
                  <a:pt x="2723431" y="1732000"/>
                  <a:pt x="2723886" y="1737014"/>
                </a:cubicBezTo>
                <a:cubicBezTo>
                  <a:pt x="2724342" y="1742027"/>
                  <a:pt x="2724570" y="1747692"/>
                  <a:pt x="2724570" y="1754008"/>
                </a:cubicBezTo>
                <a:cubicBezTo>
                  <a:pt x="2724570" y="1758696"/>
                  <a:pt x="2724423" y="1763205"/>
                  <a:pt x="2724130" y="1767535"/>
                </a:cubicBezTo>
                <a:cubicBezTo>
                  <a:pt x="2723837" y="1771865"/>
                  <a:pt x="2723300" y="1775886"/>
                  <a:pt x="2722519" y="1779597"/>
                </a:cubicBezTo>
                <a:cubicBezTo>
                  <a:pt x="2721738" y="1783308"/>
                  <a:pt x="2720696" y="1786694"/>
                  <a:pt x="2719394" y="1789754"/>
                </a:cubicBezTo>
                <a:cubicBezTo>
                  <a:pt x="2718091" y="1792815"/>
                  <a:pt x="2716447" y="1795435"/>
                  <a:pt x="2714461" y="1797617"/>
                </a:cubicBezTo>
                <a:cubicBezTo>
                  <a:pt x="2712475" y="1799798"/>
                  <a:pt x="2710099" y="1801475"/>
                  <a:pt x="2707332" y="1802647"/>
                </a:cubicBezTo>
                <a:cubicBezTo>
                  <a:pt x="2704564" y="1803819"/>
                  <a:pt x="2701357" y="1804405"/>
                  <a:pt x="2697711" y="1804405"/>
                </a:cubicBezTo>
                <a:cubicBezTo>
                  <a:pt x="2693023" y="1804405"/>
                  <a:pt x="2689035" y="1803461"/>
                  <a:pt x="2685747" y="1801572"/>
                </a:cubicBezTo>
                <a:cubicBezTo>
                  <a:pt x="2682459" y="1799684"/>
                  <a:pt x="2679756" y="1796656"/>
                  <a:pt x="2677640" y="1792489"/>
                </a:cubicBezTo>
                <a:cubicBezTo>
                  <a:pt x="2675524" y="1788322"/>
                  <a:pt x="2673978" y="1782934"/>
                  <a:pt x="2673001" y="1776325"/>
                </a:cubicBezTo>
                <a:cubicBezTo>
                  <a:pt x="2672024" y="1769716"/>
                  <a:pt x="2671536" y="1761691"/>
                  <a:pt x="2671536" y="1752250"/>
                </a:cubicBezTo>
                <a:cubicBezTo>
                  <a:pt x="2671536" y="1745217"/>
                  <a:pt x="2671894" y="1738641"/>
                  <a:pt x="2672610" y="1732521"/>
                </a:cubicBezTo>
                <a:cubicBezTo>
                  <a:pt x="2673327" y="1726400"/>
                  <a:pt x="2674678" y="1721061"/>
                  <a:pt x="2676664" y="1716503"/>
                </a:cubicBezTo>
                <a:cubicBezTo>
                  <a:pt x="2678650" y="1711945"/>
                  <a:pt x="2681368" y="1708364"/>
                  <a:pt x="2684819" y="1705759"/>
                </a:cubicBezTo>
                <a:cubicBezTo>
                  <a:pt x="2688270" y="1703155"/>
                  <a:pt x="2692763" y="1701853"/>
                  <a:pt x="2698297" y="1701853"/>
                </a:cubicBezTo>
                <a:close/>
                <a:moveTo>
                  <a:pt x="2324674" y="1701462"/>
                </a:moveTo>
                <a:cubicBezTo>
                  <a:pt x="2328776" y="1701462"/>
                  <a:pt x="2332390" y="1702243"/>
                  <a:pt x="2335515" y="1703806"/>
                </a:cubicBezTo>
                <a:cubicBezTo>
                  <a:pt x="2338641" y="1705369"/>
                  <a:pt x="2341278" y="1707908"/>
                  <a:pt x="2343426" y="1711424"/>
                </a:cubicBezTo>
                <a:cubicBezTo>
                  <a:pt x="2345576" y="1714940"/>
                  <a:pt x="2347203" y="1719547"/>
                  <a:pt x="2348310" y="1725244"/>
                </a:cubicBezTo>
                <a:cubicBezTo>
                  <a:pt x="2349417" y="1730942"/>
                  <a:pt x="2349970" y="1737957"/>
                  <a:pt x="2349970" y="1746292"/>
                </a:cubicBezTo>
                <a:cubicBezTo>
                  <a:pt x="2346649" y="1748701"/>
                  <a:pt x="2342710" y="1750638"/>
                  <a:pt x="2338152" y="1752103"/>
                </a:cubicBezTo>
                <a:cubicBezTo>
                  <a:pt x="2333594" y="1753568"/>
                  <a:pt x="2328874" y="1754301"/>
                  <a:pt x="2323990" y="1754301"/>
                </a:cubicBezTo>
                <a:cubicBezTo>
                  <a:pt x="2319693" y="1754301"/>
                  <a:pt x="2316080" y="1753698"/>
                  <a:pt x="2313150" y="1752494"/>
                </a:cubicBezTo>
                <a:cubicBezTo>
                  <a:pt x="2310219" y="1751289"/>
                  <a:pt x="2307842" y="1749580"/>
                  <a:pt x="2306019" y="1747366"/>
                </a:cubicBezTo>
                <a:cubicBezTo>
                  <a:pt x="2304196" y="1745152"/>
                  <a:pt x="2302878" y="1742450"/>
                  <a:pt x="2302064" y="1739260"/>
                </a:cubicBezTo>
                <a:cubicBezTo>
                  <a:pt x="2301250" y="1736069"/>
                  <a:pt x="2300843" y="1732553"/>
                  <a:pt x="2300843" y="1728712"/>
                </a:cubicBezTo>
                <a:cubicBezTo>
                  <a:pt x="2300843" y="1725261"/>
                  <a:pt x="2301299" y="1721907"/>
                  <a:pt x="2302210" y="1718652"/>
                </a:cubicBezTo>
                <a:cubicBezTo>
                  <a:pt x="2303122" y="1715396"/>
                  <a:pt x="2304538" y="1712482"/>
                  <a:pt x="2306459" y="1709910"/>
                </a:cubicBezTo>
                <a:cubicBezTo>
                  <a:pt x="2308380" y="1707338"/>
                  <a:pt x="2310838" y="1705287"/>
                  <a:pt x="2313833" y="1703757"/>
                </a:cubicBezTo>
                <a:cubicBezTo>
                  <a:pt x="2316828" y="1702227"/>
                  <a:pt x="2320441" y="1701462"/>
                  <a:pt x="2324674" y="1701462"/>
                </a:cubicBezTo>
                <a:close/>
                <a:moveTo>
                  <a:pt x="2431109" y="1701169"/>
                </a:moveTo>
                <a:cubicBezTo>
                  <a:pt x="2434561" y="1701169"/>
                  <a:pt x="2437637" y="1701576"/>
                  <a:pt x="2440339" y="1702390"/>
                </a:cubicBezTo>
                <a:cubicBezTo>
                  <a:pt x="2443041" y="1703204"/>
                  <a:pt x="2445304" y="1704392"/>
                  <a:pt x="2447127" y="1705955"/>
                </a:cubicBezTo>
                <a:cubicBezTo>
                  <a:pt x="2448950" y="1707517"/>
                  <a:pt x="2450334" y="1709406"/>
                  <a:pt x="2451277" y="1711620"/>
                </a:cubicBezTo>
                <a:cubicBezTo>
                  <a:pt x="2452222" y="1713833"/>
                  <a:pt x="2452694" y="1716308"/>
                  <a:pt x="2452694" y="1719043"/>
                </a:cubicBezTo>
                <a:cubicBezTo>
                  <a:pt x="2452694" y="1723991"/>
                  <a:pt x="2450936" y="1728516"/>
                  <a:pt x="2447420" y="1732618"/>
                </a:cubicBezTo>
                <a:cubicBezTo>
                  <a:pt x="2443904" y="1736720"/>
                  <a:pt x="2438858" y="1740464"/>
                  <a:pt x="2432281" y="1743850"/>
                </a:cubicBezTo>
                <a:cubicBezTo>
                  <a:pt x="2428375" y="1741832"/>
                  <a:pt x="2425005" y="1739895"/>
                  <a:pt x="2422173" y="1738039"/>
                </a:cubicBezTo>
                <a:cubicBezTo>
                  <a:pt x="2419340" y="1736183"/>
                  <a:pt x="2416996" y="1734279"/>
                  <a:pt x="2415141" y="1732325"/>
                </a:cubicBezTo>
                <a:cubicBezTo>
                  <a:pt x="2413285" y="1730372"/>
                  <a:pt x="2411917" y="1728305"/>
                  <a:pt x="2411039" y="1726123"/>
                </a:cubicBezTo>
                <a:cubicBezTo>
                  <a:pt x="2410160" y="1723942"/>
                  <a:pt x="2409720" y="1721582"/>
                  <a:pt x="2409720" y="1719043"/>
                </a:cubicBezTo>
                <a:cubicBezTo>
                  <a:pt x="2409720" y="1713508"/>
                  <a:pt x="2411526" y="1709145"/>
                  <a:pt x="2415141" y="1705955"/>
                </a:cubicBezTo>
                <a:cubicBezTo>
                  <a:pt x="2418754" y="1702764"/>
                  <a:pt x="2424078" y="1701169"/>
                  <a:pt x="2431109" y="1701169"/>
                </a:cubicBezTo>
                <a:close/>
                <a:moveTo>
                  <a:pt x="8255725" y="1699411"/>
                </a:moveTo>
                <a:cubicBezTo>
                  <a:pt x="8254162" y="1699411"/>
                  <a:pt x="8252860" y="1699476"/>
                  <a:pt x="8251818" y="1699606"/>
                </a:cubicBezTo>
                <a:cubicBezTo>
                  <a:pt x="8250776" y="1699737"/>
                  <a:pt x="8249946" y="1699948"/>
                  <a:pt x="8249328" y="1700241"/>
                </a:cubicBezTo>
                <a:cubicBezTo>
                  <a:pt x="8248710" y="1700534"/>
                  <a:pt x="8248286" y="1700876"/>
                  <a:pt x="8248058" y="1701267"/>
                </a:cubicBezTo>
                <a:cubicBezTo>
                  <a:pt x="8247830" y="1701657"/>
                  <a:pt x="8247716" y="1702081"/>
                  <a:pt x="8247716" y="1702536"/>
                </a:cubicBezTo>
                <a:lnTo>
                  <a:pt x="8247716" y="1723437"/>
                </a:lnTo>
                <a:lnTo>
                  <a:pt x="8235508" y="1723437"/>
                </a:lnTo>
                <a:cubicBezTo>
                  <a:pt x="8234987" y="1723437"/>
                  <a:pt x="8234514" y="1723552"/>
                  <a:pt x="8234092" y="1723779"/>
                </a:cubicBezTo>
                <a:cubicBezTo>
                  <a:pt x="8233668" y="1724007"/>
                  <a:pt x="8233327" y="1724398"/>
                  <a:pt x="8233066" y="1724951"/>
                </a:cubicBezTo>
                <a:cubicBezTo>
                  <a:pt x="8232806" y="1725505"/>
                  <a:pt x="8232594" y="1726205"/>
                  <a:pt x="8232431" y="1727051"/>
                </a:cubicBezTo>
                <a:cubicBezTo>
                  <a:pt x="8232268" y="1727898"/>
                  <a:pt x="8232187" y="1728939"/>
                  <a:pt x="8232187" y="1730177"/>
                </a:cubicBezTo>
                <a:cubicBezTo>
                  <a:pt x="8232187" y="1732521"/>
                  <a:pt x="8232480" y="1734214"/>
                  <a:pt x="8233066" y="1735256"/>
                </a:cubicBezTo>
                <a:cubicBezTo>
                  <a:pt x="8233652" y="1736297"/>
                  <a:pt x="8234433" y="1736818"/>
                  <a:pt x="8235410" y="1736818"/>
                </a:cubicBezTo>
                <a:lnTo>
                  <a:pt x="8247716" y="1736818"/>
                </a:lnTo>
                <a:lnTo>
                  <a:pt x="8247716" y="1788192"/>
                </a:lnTo>
                <a:cubicBezTo>
                  <a:pt x="8247716" y="1793271"/>
                  <a:pt x="8248188" y="1797682"/>
                  <a:pt x="8249132" y="1801426"/>
                </a:cubicBezTo>
                <a:cubicBezTo>
                  <a:pt x="8250077" y="1805170"/>
                  <a:pt x="8251591" y="1808262"/>
                  <a:pt x="8253674" y="1810704"/>
                </a:cubicBezTo>
                <a:cubicBezTo>
                  <a:pt x="8255758" y="1813146"/>
                  <a:pt x="8258428" y="1814969"/>
                  <a:pt x="8261682" y="1816174"/>
                </a:cubicBezTo>
                <a:cubicBezTo>
                  <a:pt x="8264938" y="1817378"/>
                  <a:pt x="8268845" y="1817980"/>
                  <a:pt x="8273403" y="1817980"/>
                </a:cubicBezTo>
                <a:cubicBezTo>
                  <a:pt x="8274900" y="1817980"/>
                  <a:pt x="8276398" y="1817883"/>
                  <a:pt x="8277896" y="1817687"/>
                </a:cubicBezTo>
                <a:cubicBezTo>
                  <a:pt x="8279393" y="1817492"/>
                  <a:pt x="8280810" y="1817248"/>
                  <a:pt x="8282144" y="1816955"/>
                </a:cubicBezTo>
                <a:cubicBezTo>
                  <a:pt x="8283480" y="1816662"/>
                  <a:pt x="8284668" y="1816288"/>
                  <a:pt x="8285709" y="1815832"/>
                </a:cubicBezTo>
                <a:cubicBezTo>
                  <a:pt x="8286752" y="1815376"/>
                  <a:pt x="8287533" y="1814888"/>
                  <a:pt x="8288053" y="1814367"/>
                </a:cubicBezTo>
                <a:cubicBezTo>
                  <a:pt x="8288574" y="1813846"/>
                  <a:pt x="8288965" y="1813032"/>
                  <a:pt x="8289225" y="1811925"/>
                </a:cubicBezTo>
                <a:cubicBezTo>
                  <a:pt x="8289486" y="1810818"/>
                  <a:pt x="8289616" y="1809321"/>
                  <a:pt x="8289616" y="1807432"/>
                </a:cubicBezTo>
                <a:cubicBezTo>
                  <a:pt x="8289616" y="1806261"/>
                  <a:pt x="8289551" y="1805284"/>
                  <a:pt x="8289420" y="1804502"/>
                </a:cubicBezTo>
                <a:cubicBezTo>
                  <a:pt x="8289291" y="1803721"/>
                  <a:pt x="8289144" y="1803102"/>
                  <a:pt x="8288981" y="1802647"/>
                </a:cubicBezTo>
                <a:cubicBezTo>
                  <a:pt x="8288818" y="1802191"/>
                  <a:pt x="8288590" y="1801882"/>
                  <a:pt x="8288298" y="1801719"/>
                </a:cubicBezTo>
                <a:cubicBezTo>
                  <a:pt x="8288004" y="1801556"/>
                  <a:pt x="8287695" y="1801475"/>
                  <a:pt x="8287370" y="1801475"/>
                </a:cubicBezTo>
                <a:cubicBezTo>
                  <a:pt x="8286849" y="1801475"/>
                  <a:pt x="8286263" y="1801621"/>
                  <a:pt x="8285612" y="1801914"/>
                </a:cubicBezTo>
                <a:cubicBezTo>
                  <a:pt x="8284960" y="1802207"/>
                  <a:pt x="8284179" y="1802516"/>
                  <a:pt x="8283268" y="1802842"/>
                </a:cubicBezTo>
                <a:cubicBezTo>
                  <a:pt x="8282356" y="1803167"/>
                  <a:pt x="8281314" y="1803477"/>
                  <a:pt x="8280142" y="1803770"/>
                </a:cubicBezTo>
                <a:cubicBezTo>
                  <a:pt x="8278970" y="1804063"/>
                  <a:pt x="8277635" y="1804209"/>
                  <a:pt x="8276138" y="1804209"/>
                </a:cubicBezTo>
                <a:cubicBezTo>
                  <a:pt x="8271515" y="1804209"/>
                  <a:pt x="8268308" y="1802663"/>
                  <a:pt x="8266518" y="1799570"/>
                </a:cubicBezTo>
                <a:cubicBezTo>
                  <a:pt x="8264728" y="1796477"/>
                  <a:pt x="8263832" y="1791903"/>
                  <a:pt x="8263832" y="1785848"/>
                </a:cubicBezTo>
                <a:lnTo>
                  <a:pt x="8263832" y="1736818"/>
                </a:lnTo>
                <a:lnTo>
                  <a:pt x="8286393" y="1736818"/>
                </a:lnTo>
                <a:cubicBezTo>
                  <a:pt x="8287370" y="1736818"/>
                  <a:pt x="8288151" y="1736297"/>
                  <a:pt x="8288737" y="1735256"/>
                </a:cubicBezTo>
                <a:cubicBezTo>
                  <a:pt x="8289323" y="1734214"/>
                  <a:pt x="8289616" y="1732521"/>
                  <a:pt x="8289616" y="1730177"/>
                </a:cubicBezTo>
                <a:cubicBezTo>
                  <a:pt x="8289616" y="1728939"/>
                  <a:pt x="8289551" y="1727898"/>
                  <a:pt x="8289420" y="1727051"/>
                </a:cubicBezTo>
                <a:cubicBezTo>
                  <a:pt x="8289291" y="1726205"/>
                  <a:pt x="8289078" y="1725505"/>
                  <a:pt x="8288786" y="1724951"/>
                </a:cubicBezTo>
                <a:cubicBezTo>
                  <a:pt x="8288492" y="1724398"/>
                  <a:pt x="8288151" y="1724007"/>
                  <a:pt x="8287760" y="1723779"/>
                </a:cubicBezTo>
                <a:cubicBezTo>
                  <a:pt x="8287370" y="1723552"/>
                  <a:pt x="8286914" y="1723437"/>
                  <a:pt x="8286393" y="1723437"/>
                </a:cubicBezTo>
                <a:lnTo>
                  <a:pt x="8263832" y="1723437"/>
                </a:lnTo>
                <a:lnTo>
                  <a:pt x="8263832" y="1702536"/>
                </a:lnTo>
                <a:cubicBezTo>
                  <a:pt x="8263832" y="1702081"/>
                  <a:pt x="8263702" y="1701657"/>
                  <a:pt x="8263440" y="1701267"/>
                </a:cubicBezTo>
                <a:cubicBezTo>
                  <a:pt x="8263180" y="1700876"/>
                  <a:pt x="8262757" y="1700534"/>
                  <a:pt x="8262171" y="1700241"/>
                </a:cubicBezTo>
                <a:cubicBezTo>
                  <a:pt x="8261585" y="1699948"/>
                  <a:pt x="8260772" y="1699737"/>
                  <a:pt x="8259730" y="1699606"/>
                </a:cubicBezTo>
                <a:cubicBezTo>
                  <a:pt x="8258688" y="1699476"/>
                  <a:pt x="8257354" y="1699411"/>
                  <a:pt x="8255725" y="1699411"/>
                </a:cubicBezTo>
                <a:close/>
                <a:moveTo>
                  <a:pt x="7836625" y="1699411"/>
                </a:moveTo>
                <a:cubicBezTo>
                  <a:pt x="7835062" y="1699411"/>
                  <a:pt x="7833760" y="1699476"/>
                  <a:pt x="7832718" y="1699606"/>
                </a:cubicBezTo>
                <a:cubicBezTo>
                  <a:pt x="7831676" y="1699737"/>
                  <a:pt x="7830846" y="1699948"/>
                  <a:pt x="7830228" y="1700241"/>
                </a:cubicBezTo>
                <a:cubicBezTo>
                  <a:pt x="7829609" y="1700534"/>
                  <a:pt x="7829186" y="1700876"/>
                  <a:pt x="7828958" y="1701267"/>
                </a:cubicBezTo>
                <a:cubicBezTo>
                  <a:pt x="7828730" y="1701657"/>
                  <a:pt x="7828616" y="1702081"/>
                  <a:pt x="7828616" y="1702536"/>
                </a:cubicBezTo>
                <a:lnTo>
                  <a:pt x="7828616" y="1723437"/>
                </a:lnTo>
                <a:lnTo>
                  <a:pt x="7816408" y="1723437"/>
                </a:lnTo>
                <a:cubicBezTo>
                  <a:pt x="7815886" y="1723437"/>
                  <a:pt x="7815414" y="1723552"/>
                  <a:pt x="7814992" y="1723779"/>
                </a:cubicBezTo>
                <a:cubicBezTo>
                  <a:pt x="7814568" y="1724007"/>
                  <a:pt x="7814226" y="1724398"/>
                  <a:pt x="7813966" y="1724951"/>
                </a:cubicBezTo>
                <a:cubicBezTo>
                  <a:pt x="7813706" y="1725505"/>
                  <a:pt x="7813494" y="1726205"/>
                  <a:pt x="7813331" y="1727051"/>
                </a:cubicBezTo>
                <a:cubicBezTo>
                  <a:pt x="7813168" y="1727898"/>
                  <a:pt x="7813087" y="1728939"/>
                  <a:pt x="7813087" y="1730177"/>
                </a:cubicBezTo>
                <a:cubicBezTo>
                  <a:pt x="7813087" y="1732521"/>
                  <a:pt x="7813380" y="1734214"/>
                  <a:pt x="7813966" y="1735256"/>
                </a:cubicBezTo>
                <a:cubicBezTo>
                  <a:pt x="7814552" y="1736297"/>
                  <a:pt x="7815333" y="1736818"/>
                  <a:pt x="7816310" y="1736818"/>
                </a:cubicBezTo>
                <a:lnTo>
                  <a:pt x="7828616" y="1736818"/>
                </a:lnTo>
                <a:lnTo>
                  <a:pt x="7828616" y="1788192"/>
                </a:lnTo>
                <a:cubicBezTo>
                  <a:pt x="7828616" y="1793271"/>
                  <a:pt x="7829088" y="1797682"/>
                  <a:pt x="7830032" y="1801426"/>
                </a:cubicBezTo>
                <a:cubicBezTo>
                  <a:pt x="7830976" y="1805170"/>
                  <a:pt x="7832490" y="1808262"/>
                  <a:pt x="7834574" y="1810704"/>
                </a:cubicBezTo>
                <a:cubicBezTo>
                  <a:pt x="7836658" y="1813146"/>
                  <a:pt x="7839327" y="1814969"/>
                  <a:pt x="7842582" y="1816174"/>
                </a:cubicBezTo>
                <a:cubicBezTo>
                  <a:pt x="7845838" y="1817378"/>
                  <a:pt x="7849745" y="1817980"/>
                  <a:pt x="7854303" y="1817980"/>
                </a:cubicBezTo>
                <a:cubicBezTo>
                  <a:pt x="7855800" y="1817980"/>
                  <a:pt x="7857298" y="1817883"/>
                  <a:pt x="7858796" y="1817687"/>
                </a:cubicBezTo>
                <a:cubicBezTo>
                  <a:pt x="7860293" y="1817492"/>
                  <a:pt x="7861710" y="1817248"/>
                  <a:pt x="7863044" y="1816955"/>
                </a:cubicBezTo>
                <a:cubicBezTo>
                  <a:pt x="7864379" y="1816662"/>
                  <a:pt x="7865568" y="1816288"/>
                  <a:pt x="7866609" y="1815832"/>
                </a:cubicBezTo>
                <a:cubicBezTo>
                  <a:pt x="7867651" y="1815376"/>
                  <a:pt x="7868432" y="1814888"/>
                  <a:pt x="7868953" y="1814367"/>
                </a:cubicBezTo>
                <a:cubicBezTo>
                  <a:pt x="7869474" y="1813846"/>
                  <a:pt x="7869865" y="1813032"/>
                  <a:pt x="7870125" y="1811925"/>
                </a:cubicBezTo>
                <a:cubicBezTo>
                  <a:pt x="7870386" y="1810818"/>
                  <a:pt x="7870516" y="1809321"/>
                  <a:pt x="7870516" y="1807432"/>
                </a:cubicBezTo>
                <a:cubicBezTo>
                  <a:pt x="7870516" y="1806261"/>
                  <a:pt x="7870451" y="1805284"/>
                  <a:pt x="7870320" y="1804502"/>
                </a:cubicBezTo>
                <a:cubicBezTo>
                  <a:pt x="7870190" y="1803721"/>
                  <a:pt x="7870044" y="1803102"/>
                  <a:pt x="7869881" y="1802647"/>
                </a:cubicBezTo>
                <a:cubicBezTo>
                  <a:pt x="7869718" y="1802191"/>
                  <a:pt x="7869490" y="1801882"/>
                  <a:pt x="7869198" y="1801719"/>
                </a:cubicBezTo>
                <a:cubicBezTo>
                  <a:pt x="7868904" y="1801556"/>
                  <a:pt x="7868595" y="1801475"/>
                  <a:pt x="7868270" y="1801475"/>
                </a:cubicBezTo>
                <a:cubicBezTo>
                  <a:pt x="7867748" y="1801475"/>
                  <a:pt x="7867162" y="1801621"/>
                  <a:pt x="7866512" y="1801914"/>
                </a:cubicBezTo>
                <a:cubicBezTo>
                  <a:pt x="7865860" y="1802207"/>
                  <a:pt x="7865079" y="1802516"/>
                  <a:pt x="7864168" y="1802842"/>
                </a:cubicBezTo>
                <a:cubicBezTo>
                  <a:pt x="7863256" y="1803167"/>
                  <a:pt x="7862214" y="1803477"/>
                  <a:pt x="7861042" y="1803770"/>
                </a:cubicBezTo>
                <a:cubicBezTo>
                  <a:pt x="7859870" y="1804063"/>
                  <a:pt x="7858535" y="1804209"/>
                  <a:pt x="7857038" y="1804209"/>
                </a:cubicBezTo>
                <a:cubicBezTo>
                  <a:pt x="7852414" y="1804209"/>
                  <a:pt x="7849208" y="1802663"/>
                  <a:pt x="7847418" y="1799570"/>
                </a:cubicBezTo>
                <a:cubicBezTo>
                  <a:pt x="7845626" y="1796477"/>
                  <a:pt x="7844732" y="1791903"/>
                  <a:pt x="7844732" y="1785848"/>
                </a:cubicBezTo>
                <a:lnTo>
                  <a:pt x="7844732" y="1736818"/>
                </a:lnTo>
                <a:lnTo>
                  <a:pt x="7867293" y="1736818"/>
                </a:lnTo>
                <a:cubicBezTo>
                  <a:pt x="7868270" y="1736818"/>
                  <a:pt x="7869051" y="1736297"/>
                  <a:pt x="7869637" y="1735256"/>
                </a:cubicBezTo>
                <a:cubicBezTo>
                  <a:pt x="7870223" y="1734214"/>
                  <a:pt x="7870516" y="1732521"/>
                  <a:pt x="7870516" y="1730177"/>
                </a:cubicBezTo>
                <a:cubicBezTo>
                  <a:pt x="7870516" y="1728939"/>
                  <a:pt x="7870451" y="1727898"/>
                  <a:pt x="7870320" y="1727051"/>
                </a:cubicBezTo>
                <a:cubicBezTo>
                  <a:pt x="7870190" y="1726205"/>
                  <a:pt x="7869978" y="1725505"/>
                  <a:pt x="7869686" y="1724951"/>
                </a:cubicBezTo>
                <a:cubicBezTo>
                  <a:pt x="7869392" y="1724398"/>
                  <a:pt x="7869051" y="1724007"/>
                  <a:pt x="7868660" y="1723779"/>
                </a:cubicBezTo>
                <a:cubicBezTo>
                  <a:pt x="7868270" y="1723552"/>
                  <a:pt x="7867814" y="1723437"/>
                  <a:pt x="7867293" y="1723437"/>
                </a:cubicBezTo>
                <a:lnTo>
                  <a:pt x="7844732" y="1723437"/>
                </a:lnTo>
                <a:lnTo>
                  <a:pt x="7844732" y="1702536"/>
                </a:lnTo>
                <a:cubicBezTo>
                  <a:pt x="7844732" y="1702081"/>
                  <a:pt x="7844601" y="1701657"/>
                  <a:pt x="7844340" y="1701267"/>
                </a:cubicBezTo>
                <a:cubicBezTo>
                  <a:pt x="7844080" y="1700876"/>
                  <a:pt x="7843657" y="1700534"/>
                  <a:pt x="7843071" y="1700241"/>
                </a:cubicBezTo>
                <a:cubicBezTo>
                  <a:pt x="7842485" y="1699948"/>
                  <a:pt x="7841671" y="1699737"/>
                  <a:pt x="7840630" y="1699606"/>
                </a:cubicBezTo>
                <a:cubicBezTo>
                  <a:pt x="7839588" y="1699476"/>
                  <a:pt x="7838252" y="1699411"/>
                  <a:pt x="7836625" y="1699411"/>
                </a:cubicBezTo>
                <a:close/>
                <a:moveTo>
                  <a:pt x="7503250" y="1699411"/>
                </a:moveTo>
                <a:cubicBezTo>
                  <a:pt x="7501687" y="1699411"/>
                  <a:pt x="7500385" y="1699476"/>
                  <a:pt x="7499343" y="1699606"/>
                </a:cubicBezTo>
                <a:cubicBezTo>
                  <a:pt x="7498302" y="1699737"/>
                  <a:pt x="7497471" y="1699948"/>
                  <a:pt x="7496852" y="1700241"/>
                </a:cubicBezTo>
                <a:cubicBezTo>
                  <a:pt x="7496234" y="1700534"/>
                  <a:pt x="7495811" y="1700876"/>
                  <a:pt x="7495583" y="1701267"/>
                </a:cubicBezTo>
                <a:cubicBezTo>
                  <a:pt x="7495355" y="1701657"/>
                  <a:pt x="7495241" y="1702081"/>
                  <a:pt x="7495241" y="1702536"/>
                </a:cubicBezTo>
                <a:lnTo>
                  <a:pt x="7495241" y="1723437"/>
                </a:lnTo>
                <a:lnTo>
                  <a:pt x="7483032" y="1723437"/>
                </a:lnTo>
                <a:cubicBezTo>
                  <a:pt x="7482512" y="1723437"/>
                  <a:pt x="7482040" y="1723552"/>
                  <a:pt x="7481616" y="1723779"/>
                </a:cubicBezTo>
                <a:cubicBezTo>
                  <a:pt x="7481193" y="1724007"/>
                  <a:pt x="7480852" y="1724398"/>
                  <a:pt x="7480591" y="1724951"/>
                </a:cubicBezTo>
                <a:cubicBezTo>
                  <a:pt x="7480330" y="1725505"/>
                  <a:pt x="7480119" y="1726205"/>
                  <a:pt x="7479956" y="1727051"/>
                </a:cubicBezTo>
                <a:cubicBezTo>
                  <a:pt x="7479793" y="1727898"/>
                  <a:pt x="7479712" y="1728939"/>
                  <a:pt x="7479712" y="1730177"/>
                </a:cubicBezTo>
                <a:cubicBezTo>
                  <a:pt x="7479712" y="1732521"/>
                  <a:pt x="7480005" y="1734214"/>
                  <a:pt x="7480591" y="1735256"/>
                </a:cubicBezTo>
                <a:cubicBezTo>
                  <a:pt x="7481177" y="1736297"/>
                  <a:pt x="7481958" y="1736818"/>
                  <a:pt x="7482935" y="1736818"/>
                </a:cubicBezTo>
                <a:lnTo>
                  <a:pt x="7495241" y="1736818"/>
                </a:lnTo>
                <a:lnTo>
                  <a:pt x="7495241" y="1788192"/>
                </a:lnTo>
                <a:cubicBezTo>
                  <a:pt x="7495241" y="1793271"/>
                  <a:pt x="7495713" y="1797682"/>
                  <a:pt x="7496658" y="1801426"/>
                </a:cubicBezTo>
                <a:cubicBezTo>
                  <a:pt x="7497602" y="1805170"/>
                  <a:pt x="7499116" y="1808262"/>
                  <a:pt x="7501199" y="1810704"/>
                </a:cubicBezTo>
                <a:cubicBezTo>
                  <a:pt x="7503282" y="1813146"/>
                  <a:pt x="7505952" y="1814969"/>
                  <a:pt x="7509208" y="1816174"/>
                </a:cubicBezTo>
                <a:cubicBezTo>
                  <a:pt x="7512464" y="1817378"/>
                  <a:pt x="7516370" y="1817980"/>
                  <a:pt x="7520928" y="1817980"/>
                </a:cubicBezTo>
                <a:cubicBezTo>
                  <a:pt x="7522426" y="1817980"/>
                  <a:pt x="7523923" y="1817883"/>
                  <a:pt x="7525420" y="1817687"/>
                </a:cubicBezTo>
                <a:cubicBezTo>
                  <a:pt x="7526918" y="1817492"/>
                  <a:pt x="7528334" y="1817248"/>
                  <a:pt x="7529669" y="1816955"/>
                </a:cubicBezTo>
                <a:cubicBezTo>
                  <a:pt x="7531004" y="1816662"/>
                  <a:pt x="7532192" y="1816288"/>
                  <a:pt x="7533234" y="1815832"/>
                </a:cubicBezTo>
                <a:cubicBezTo>
                  <a:pt x="7534276" y="1815376"/>
                  <a:pt x="7535058" y="1814888"/>
                  <a:pt x="7535578" y="1814367"/>
                </a:cubicBezTo>
                <a:cubicBezTo>
                  <a:pt x="7536099" y="1813846"/>
                  <a:pt x="7536490" y="1813032"/>
                  <a:pt x="7536750" y="1811925"/>
                </a:cubicBezTo>
                <a:cubicBezTo>
                  <a:pt x="7537010" y="1810818"/>
                  <a:pt x="7537141" y="1809321"/>
                  <a:pt x="7537141" y="1807432"/>
                </a:cubicBezTo>
                <a:cubicBezTo>
                  <a:pt x="7537141" y="1806261"/>
                  <a:pt x="7537076" y="1805284"/>
                  <a:pt x="7536946" y="1804502"/>
                </a:cubicBezTo>
                <a:cubicBezTo>
                  <a:pt x="7536816" y="1803721"/>
                  <a:pt x="7536669" y="1803102"/>
                  <a:pt x="7536506" y="1802647"/>
                </a:cubicBezTo>
                <a:cubicBezTo>
                  <a:pt x="7536344" y="1802191"/>
                  <a:pt x="7536116" y="1801882"/>
                  <a:pt x="7535822" y="1801719"/>
                </a:cubicBezTo>
                <a:cubicBezTo>
                  <a:pt x="7535530" y="1801556"/>
                  <a:pt x="7535220" y="1801475"/>
                  <a:pt x="7534894" y="1801475"/>
                </a:cubicBezTo>
                <a:cubicBezTo>
                  <a:pt x="7534374" y="1801475"/>
                  <a:pt x="7533788" y="1801621"/>
                  <a:pt x="7533136" y="1801914"/>
                </a:cubicBezTo>
                <a:cubicBezTo>
                  <a:pt x="7532486" y="1802207"/>
                  <a:pt x="7531704" y="1802516"/>
                  <a:pt x="7530792" y="1802842"/>
                </a:cubicBezTo>
                <a:cubicBezTo>
                  <a:pt x="7529881" y="1803167"/>
                  <a:pt x="7528839" y="1803477"/>
                  <a:pt x="7527667" y="1803770"/>
                </a:cubicBezTo>
                <a:cubicBezTo>
                  <a:pt x="7526495" y="1804063"/>
                  <a:pt x="7525160" y="1804209"/>
                  <a:pt x="7523662" y="1804209"/>
                </a:cubicBezTo>
                <a:cubicBezTo>
                  <a:pt x="7519040" y="1804209"/>
                  <a:pt x="7515833" y="1802663"/>
                  <a:pt x="7514042" y="1799570"/>
                </a:cubicBezTo>
                <a:cubicBezTo>
                  <a:pt x="7512252" y="1796477"/>
                  <a:pt x="7511356" y="1791903"/>
                  <a:pt x="7511356" y="1785848"/>
                </a:cubicBezTo>
                <a:lnTo>
                  <a:pt x="7511356" y="1736818"/>
                </a:lnTo>
                <a:lnTo>
                  <a:pt x="7533918" y="1736818"/>
                </a:lnTo>
                <a:cubicBezTo>
                  <a:pt x="7534894" y="1736818"/>
                  <a:pt x="7535676" y="1736297"/>
                  <a:pt x="7536262" y="1735256"/>
                </a:cubicBezTo>
                <a:cubicBezTo>
                  <a:pt x="7536848" y="1734214"/>
                  <a:pt x="7537141" y="1732521"/>
                  <a:pt x="7537141" y="1730177"/>
                </a:cubicBezTo>
                <a:cubicBezTo>
                  <a:pt x="7537141" y="1728939"/>
                  <a:pt x="7537076" y="1727898"/>
                  <a:pt x="7536946" y="1727051"/>
                </a:cubicBezTo>
                <a:cubicBezTo>
                  <a:pt x="7536816" y="1726205"/>
                  <a:pt x="7536604" y="1725505"/>
                  <a:pt x="7536310" y="1724951"/>
                </a:cubicBezTo>
                <a:cubicBezTo>
                  <a:pt x="7536018" y="1724398"/>
                  <a:pt x="7535676" y="1724007"/>
                  <a:pt x="7535285" y="1723779"/>
                </a:cubicBezTo>
                <a:cubicBezTo>
                  <a:pt x="7534894" y="1723552"/>
                  <a:pt x="7534438" y="1723437"/>
                  <a:pt x="7533918" y="1723437"/>
                </a:cubicBezTo>
                <a:lnTo>
                  <a:pt x="7511356" y="1723437"/>
                </a:lnTo>
                <a:lnTo>
                  <a:pt x="7511356" y="1702536"/>
                </a:lnTo>
                <a:cubicBezTo>
                  <a:pt x="7511356" y="1702081"/>
                  <a:pt x="7511226" y="1701657"/>
                  <a:pt x="7510966" y="1701267"/>
                </a:cubicBezTo>
                <a:cubicBezTo>
                  <a:pt x="7510706" y="1700876"/>
                  <a:pt x="7510282" y="1700534"/>
                  <a:pt x="7509696" y="1700241"/>
                </a:cubicBezTo>
                <a:cubicBezTo>
                  <a:pt x="7509110" y="1699948"/>
                  <a:pt x="7508296" y="1699737"/>
                  <a:pt x="7507254" y="1699606"/>
                </a:cubicBezTo>
                <a:cubicBezTo>
                  <a:pt x="7506212" y="1699476"/>
                  <a:pt x="7504878" y="1699411"/>
                  <a:pt x="7503250" y="1699411"/>
                </a:cubicBezTo>
                <a:close/>
                <a:moveTo>
                  <a:pt x="6493600" y="1699411"/>
                </a:moveTo>
                <a:cubicBezTo>
                  <a:pt x="6492037" y="1699411"/>
                  <a:pt x="6490735" y="1699476"/>
                  <a:pt x="6489693" y="1699606"/>
                </a:cubicBezTo>
                <a:cubicBezTo>
                  <a:pt x="6488652" y="1699737"/>
                  <a:pt x="6487822" y="1699948"/>
                  <a:pt x="6487203" y="1700241"/>
                </a:cubicBezTo>
                <a:cubicBezTo>
                  <a:pt x="6486584" y="1700534"/>
                  <a:pt x="6486162" y="1700876"/>
                  <a:pt x="6485933" y="1701267"/>
                </a:cubicBezTo>
                <a:cubicBezTo>
                  <a:pt x="6485705" y="1701657"/>
                  <a:pt x="6485591" y="1702081"/>
                  <a:pt x="6485591" y="1702536"/>
                </a:cubicBezTo>
                <a:lnTo>
                  <a:pt x="6485591" y="1723437"/>
                </a:lnTo>
                <a:lnTo>
                  <a:pt x="6473383" y="1723437"/>
                </a:lnTo>
                <a:cubicBezTo>
                  <a:pt x="6472862" y="1723437"/>
                  <a:pt x="6472390" y="1723552"/>
                  <a:pt x="6471967" y="1723779"/>
                </a:cubicBezTo>
                <a:cubicBezTo>
                  <a:pt x="6471543" y="1724007"/>
                  <a:pt x="6471202" y="1724398"/>
                  <a:pt x="6470941" y="1724951"/>
                </a:cubicBezTo>
                <a:cubicBezTo>
                  <a:pt x="6470681" y="1725505"/>
                  <a:pt x="6470469" y="1726205"/>
                  <a:pt x="6470306" y="1727051"/>
                </a:cubicBezTo>
                <a:cubicBezTo>
                  <a:pt x="6470144" y="1727898"/>
                  <a:pt x="6470062" y="1728939"/>
                  <a:pt x="6470062" y="1730177"/>
                </a:cubicBezTo>
                <a:cubicBezTo>
                  <a:pt x="6470062" y="1732521"/>
                  <a:pt x="6470355" y="1734214"/>
                  <a:pt x="6470941" y="1735256"/>
                </a:cubicBezTo>
                <a:cubicBezTo>
                  <a:pt x="6471527" y="1736297"/>
                  <a:pt x="6472308" y="1736818"/>
                  <a:pt x="6473285" y="1736818"/>
                </a:cubicBezTo>
                <a:lnTo>
                  <a:pt x="6485591" y="1736818"/>
                </a:lnTo>
                <a:lnTo>
                  <a:pt x="6485591" y="1788192"/>
                </a:lnTo>
                <a:cubicBezTo>
                  <a:pt x="6485591" y="1793271"/>
                  <a:pt x="6486064" y="1797682"/>
                  <a:pt x="6487008" y="1801426"/>
                </a:cubicBezTo>
                <a:cubicBezTo>
                  <a:pt x="6487952" y="1805170"/>
                  <a:pt x="6489466" y="1808262"/>
                  <a:pt x="6491549" y="1810704"/>
                </a:cubicBezTo>
                <a:cubicBezTo>
                  <a:pt x="6493633" y="1813146"/>
                  <a:pt x="6496302" y="1814969"/>
                  <a:pt x="6499558" y="1816174"/>
                </a:cubicBezTo>
                <a:cubicBezTo>
                  <a:pt x="6502814" y="1817378"/>
                  <a:pt x="6506721" y="1817980"/>
                  <a:pt x="6511278" y="1817980"/>
                </a:cubicBezTo>
                <a:cubicBezTo>
                  <a:pt x="6512776" y="1817980"/>
                  <a:pt x="6514273" y="1817883"/>
                  <a:pt x="6515771" y="1817687"/>
                </a:cubicBezTo>
                <a:cubicBezTo>
                  <a:pt x="6517269" y="1817492"/>
                  <a:pt x="6518685" y="1817248"/>
                  <a:pt x="6520019" y="1816955"/>
                </a:cubicBezTo>
                <a:cubicBezTo>
                  <a:pt x="6521354" y="1816662"/>
                  <a:pt x="6522543" y="1816288"/>
                  <a:pt x="6523584" y="1815832"/>
                </a:cubicBezTo>
                <a:cubicBezTo>
                  <a:pt x="6524626" y="1815376"/>
                  <a:pt x="6525408" y="1814888"/>
                  <a:pt x="6525928" y="1814367"/>
                </a:cubicBezTo>
                <a:cubicBezTo>
                  <a:pt x="6526450" y="1813846"/>
                  <a:pt x="6526841" y="1813032"/>
                  <a:pt x="6527100" y="1811925"/>
                </a:cubicBezTo>
                <a:cubicBezTo>
                  <a:pt x="6527361" y="1810818"/>
                  <a:pt x="6527491" y="1809321"/>
                  <a:pt x="6527491" y="1807432"/>
                </a:cubicBezTo>
                <a:cubicBezTo>
                  <a:pt x="6527491" y="1806261"/>
                  <a:pt x="6527427" y="1805284"/>
                  <a:pt x="6527296" y="1804502"/>
                </a:cubicBezTo>
                <a:cubicBezTo>
                  <a:pt x="6527166" y="1803721"/>
                  <a:pt x="6527019" y="1803102"/>
                  <a:pt x="6526856" y="1802647"/>
                </a:cubicBezTo>
                <a:cubicBezTo>
                  <a:pt x="6526694" y="1802191"/>
                  <a:pt x="6526466" y="1801882"/>
                  <a:pt x="6526173" y="1801719"/>
                </a:cubicBezTo>
                <a:cubicBezTo>
                  <a:pt x="6525880" y="1801556"/>
                  <a:pt x="6525571" y="1801475"/>
                  <a:pt x="6525245" y="1801475"/>
                </a:cubicBezTo>
                <a:cubicBezTo>
                  <a:pt x="6524724" y="1801475"/>
                  <a:pt x="6524138" y="1801621"/>
                  <a:pt x="6523487" y="1801914"/>
                </a:cubicBezTo>
                <a:cubicBezTo>
                  <a:pt x="6522836" y="1802207"/>
                  <a:pt x="6522055" y="1802516"/>
                  <a:pt x="6521143" y="1802842"/>
                </a:cubicBezTo>
                <a:cubicBezTo>
                  <a:pt x="6520231" y="1803167"/>
                  <a:pt x="6519189" y="1803477"/>
                  <a:pt x="6518017" y="1803770"/>
                </a:cubicBezTo>
                <a:cubicBezTo>
                  <a:pt x="6516845" y="1804063"/>
                  <a:pt x="6515511" y="1804209"/>
                  <a:pt x="6514013" y="1804209"/>
                </a:cubicBezTo>
                <a:cubicBezTo>
                  <a:pt x="6509390" y="1804209"/>
                  <a:pt x="6506184" y="1802663"/>
                  <a:pt x="6504393" y="1799570"/>
                </a:cubicBezTo>
                <a:cubicBezTo>
                  <a:pt x="6502602" y="1796477"/>
                  <a:pt x="6501707" y="1791903"/>
                  <a:pt x="6501707" y="1785848"/>
                </a:cubicBezTo>
                <a:lnTo>
                  <a:pt x="6501707" y="1736818"/>
                </a:lnTo>
                <a:lnTo>
                  <a:pt x="6524268" y="1736818"/>
                </a:lnTo>
                <a:cubicBezTo>
                  <a:pt x="6525245" y="1736818"/>
                  <a:pt x="6526026" y="1736297"/>
                  <a:pt x="6526612" y="1735256"/>
                </a:cubicBezTo>
                <a:cubicBezTo>
                  <a:pt x="6527198" y="1734214"/>
                  <a:pt x="6527491" y="1732521"/>
                  <a:pt x="6527491" y="1730177"/>
                </a:cubicBezTo>
                <a:cubicBezTo>
                  <a:pt x="6527491" y="1728939"/>
                  <a:pt x="6527427" y="1727898"/>
                  <a:pt x="6527296" y="1727051"/>
                </a:cubicBezTo>
                <a:cubicBezTo>
                  <a:pt x="6527166" y="1726205"/>
                  <a:pt x="6526954" y="1725505"/>
                  <a:pt x="6526661" y="1724951"/>
                </a:cubicBezTo>
                <a:cubicBezTo>
                  <a:pt x="6526368" y="1724398"/>
                  <a:pt x="6526026" y="1724007"/>
                  <a:pt x="6525635" y="1723779"/>
                </a:cubicBezTo>
                <a:cubicBezTo>
                  <a:pt x="6525245" y="1723552"/>
                  <a:pt x="6524790" y="1723437"/>
                  <a:pt x="6524268" y="1723437"/>
                </a:cubicBezTo>
                <a:lnTo>
                  <a:pt x="6501707" y="1723437"/>
                </a:lnTo>
                <a:lnTo>
                  <a:pt x="6501707" y="1702536"/>
                </a:lnTo>
                <a:cubicBezTo>
                  <a:pt x="6501707" y="1702081"/>
                  <a:pt x="6501576" y="1701657"/>
                  <a:pt x="6501316" y="1701267"/>
                </a:cubicBezTo>
                <a:cubicBezTo>
                  <a:pt x="6501056" y="1700876"/>
                  <a:pt x="6500632" y="1700534"/>
                  <a:pt x="6500046" y="1700241"/>
                </a:cubicBezTo>
                <a:cubicBezTo>
                  <a:pt x="6499460" y="1699948"/>
                  <a:pt x="6498646" y="1699737"/>
                  <a:pt x="6497605" y="1699606"/>
                </a:cubicBezTo>
                <a:cubicBezTo>
                  <a:pt x="6496563" y="1699476"/>
                  <a:pt x="6495228" y="1699411"/>
                  <a:pt x="6493600" y="1699411"/>
                </a:cubicBezTo>
                <a:close/>
                <a:moveTo>
                  <a:pt x="6093550" y="1699411"/>
                </a:moveTo>
                <a:cubicBezTo>
                  <a:pt x="6091987" y="1699411"/>
                  <a:pt x="6090685" y="1699476"/>
                  <a:pt x="6089643" y="1699606"/>
                </a:cubicBezTo>
                <a:cubicBezTo>
                  <a:pt x="6088602" y="1699737"/>
                  <a:pt x="6087772" y="1699948"/>
                  <a:pt x="6087153" y="1700241"/>
                </a:cubicBezTo>
                <a:cubicBezTo>
                  <a:pt x="6086534" y="1700534"/>
                  <a:pt x="6086112" y="1700876"/>
                  <a:pt x="6085883" y="1701267"/>
                </a:cubicBezTo>
                <a:cubicBezTo>
                  <a:pt x="6085655" y="1701657"/>
                  <a:pt x="6085541" y="1702081"/>
                  <a:pt x="6085541" y="1702536"/>
                </a:cubicBezTo>
                <a:lnTo>
                  <a:pt x="6085541" y="1723437"/>
                </a:lnTo>
                <a:lnTo>
                  <a:pt x="6073333" y="1723437"/>
                </a:lnTo>
                <a:cubicBezTo>
                  <a:pt x="6072812" y="1723437"/>
                  <a:pt x="6072340" y="1723552"/>
                  <a:pt x="6071917" y="1723779"/>
                </a:cubicBezTo>
                <a:cubicBezTo>
                  <a:pt x="6071493" y="1724007"/>
                  <a:pt x="6071152" y="1724398"/>
                  <a:pt x="6070891" y="1724951"/>
                </a:cubicBezTo>
                <a:cubicBezTo>
                  <a:pt x="6070631" y="1725505"/>
                  <a:pt x="6070419" y="1726205"/>
                  <a:pt x="6070256" y="1727051"/>
                </a:cubicBezTo>
                <a:cubicBezTo>
                  <a:pt x="6070094" y="1727898"/>
                  <a:pt x="6070012" y="1728939"/>
                  <a:pt x="6070012" y="1730177"/>
                </a:cubicBezTo>
                <a:cubicBezTo>
                  <a:pt x="6070012" y="1732521"/>
                  <a:pt x="6070305" y="1734214"/>
                  <a:pt x="6070891" y="1735256"/>
                </a:cubicBezTo>
                <a:cubicBezTo>
                  <a:pt x="6071477" y="1736297"/>
                  <a:pt x="6072258" y="1736818"/>
                  <a:pt x="6073235" y="1736818"/>
                </a:cubicBezTo>
                <a:lnTo>
                  <a:pt x="6085541" y="1736818"/>
                </a:lnTo>
                <a:lnTo>
                  <a:pt x="6085541" y="1788192"/>
                </a:lnTo>
                <a:cubicBezTo>
                  <a:pt x="6085541" y="1793271"/>
                  <a:pt x="6086014" y="1797682"/>
                  <a:pt x="6086958" y="1801426"/>
                </a:cubicBezTo>
                <a:cubicBezTo>
                  <a:pt x="6087902" y="1805170"/>
                  <a:pt x="6089416" y="1808262"/>
                  <a:pt x="6091499" y="1810704"/>
                </a:cubicBezTo>
                <a:cubicBezTo>
                  <a:pt x="6093583" y="1813146"/>
                  <a:pt x="6096252" y="1814969"/>
                  <a:pt x="6099508" y="1816174"/>
                </a:cubicBezTo>
                <a:cubicBezTo>
                  <a:pt x="6102764" y="1817378"/>
                  <a:pt x="6106671" y="1817980"/>
                  <a:pt x="6111228" y="1817980"/>
                </a:cubicBezTo>
                <a:cubicBezTo>
                  <a:pt x="6112726" y="1817980"/>
                  <a:pt x="6114223" y="1817883"/>
                  <a:pt x="6115721" y="1817687"/>
                </a:cubicBezTo>
                <a:cubicBezTo>
                  <a:pt x="6117219" y="1817492"/>
                  <a:pt x="6118635" y="1817248"/>
                  <a:pt x="6119969" y="1816955"/>
                </a:cubicBezTo>
                <a:cubicBezTo>
                  <a:pt x="6121304" y="1816662"/>
                  <a:pt x="6122493" y="1816288"/>
                  <a:pt x="6123534" y="1815832"/>
                </a:cubicBezTo>
                <a:cubicBezTo>
                  <a:pt x="6124576" y="1815376"/>
                  <a:pt x="6125358" y="1814888"/>
                  <a:pt x="6125878" y="1814367"/>
                </a:cubicBezTo>
                <a:cubicBezTo>
                  <a:pt x="6126400" y="1813846"/>
                  <a:pt x="6126791" y="1813032"/>
                  <a:pt x="6127050" y="1811925"/>
                </a:cubicBezTo>
                <a:cubicBezTo>
                  <a:pt x="6127311" y="1810818"/>
                  <a:pt x="6127441" y="1809321"/>
                  <a:pt x="6127441" y="1807432"/>
                </a:cubicBezTo>
                <a:cubicBezTo>
                  <a:pt x="6127441" y="1806261"/>
                  <a:pt x="6127377" y="1805284"/>
                  <a:pt x="6127246" y="1804502"/>
                </a:cubicBezTo>
                <a:cubicBezTo>
                  <a:pt x="6127116" y="1803721"/>
                  <a:pt x="6126969" y="1803102"/>
                  <a:pt x="6126806" y="1802647"/>
                </a:cubicBezTo>
                <a:cubicBezTo>
                  <a:pt x="6126644" y="1802191"/>
                  <a:pt x="6126416" y="1801882"/>
                  <a:pt x="6126123" y="1801719"/>
                </a:cubicBezTo>
                <a:cubicBezTo>
                  <a:pt x="6125830" y="1801556"/>
                  <a:pt x="6125521" y="1801475"/>
                  <a:pt x="6125195" y="1801475"/>
                </a:cubicBezTo>
                <a:cubicBezTo>
                  <a:pt x="6124674" y="1801475"/>
                  <a:pt x="6124088" y="1801621"/>
                  <a:pt x="6123437" y="1801914"/>
                </a:cubicBezTo>
                <a:cubicBezTo>
                  <a:pt x="6122786" y="1802207"/>
                  <a:pt x="6122005" y="1802516"/>
                  <a:pt x="6121093" y="1802842"/>
                </a:cubicBezTo>
                <a:cubicBezTo>
                  <a:pt x="6120181" y="1803167"/>
                  <a:pt x="6119139" y="1803477"/>
                  <a:pt x="6117967" y="1803770"/>
                </a:cubicBezTo>
                <a:cubicBezTo>
                  <a:pt x="6116795" y="1804063"/>
                  <a:pt x="6115461" y="1804209"/>
                  <a:pt x="6113963" y="1804209"/>
                </a:cubicBezTo>
                <a:cubicBezTo>
                  <a:pt x="6109340" y="1804209"/>
                  <a:pt x="6106134" y="1802663"/>
                  <a:pt x="6104343" y="1799570"/>
                </a:cubicBezTo>
                <a:cubicBezTo>
                  <a:pt x="6102552" y="1796477"/>
                  <a:pt x="6101657" y="1791903"/>
                  <a:pt x="6101657" y="1785848"/>
                </a:cubicBezTo>
                <a:lnTo>
                  <a:pt x="6101657" y="1736818"/>
                </a:lnTo>
                <a:lnTo>
                  <a:pt x="6124218" y="1736818"/>
                </a:lnTo>
                <a:cubicBezTo>
                  <a:pt x="6125195" y="1736818"/>
                  <a:pt x="6125976" y="1736297"/>
                  <a:pt x="6126562" y="1735256"/>
                </a:cubicBezTo>
                <a:cubicBezTo>
                  <a:pt x="6127148" y="1734214"/>
                  <a:pt x="6127441" y="1732521"/>
                  <a:pt x="6127441" y="1730177"/>
                </a:cubicBezTo>
                <a:cubicBezTo>
                  <a:pt x="6127441" y="1728939"/>
                  <a:pt x="6127377" y="1727898"/>
                  <a:pt x="6127246" y="1727051"/>
                </a:cubicBezTo>
                <a:cubicBezTo>
                  <a:pt x="6127116" y="1726205"/>
                  <a:pt x="6126904" y="1725505"/>
                  <a:pt x="6126611" y="1724951"/>
                </a:cubicBezTo>
                <a:cubicBezTo>
                  <a:pt x="6126318" y="1724398"/>
                  <a:pt x="6125976" y="1724007"/>
                  <a:pt x="6125585" y="1723779"/>
                </a:cubicBezTo>
                <a:cubicBezTo>
                  <a:pt x="6125195" y="1723552"/>
                  <a:pt x="6124740" y="1723437"/>
                  <a:pt x="6124218" y="1723437"/>
                </a:cubicBezTo>
                <a:lnTo>
                  <a:pt x="6101657" y="1723437"/>
                </a:lnTo>
                <a:lnTo>
                  <a:pt x="6101657" y="1702536"/>
                </a:lnTo>
                <a:cubicBezTo>
                  <a:pt x="6101657" y="1702081"/>
                  <a:pt x="6101526" y="1701657"/>
                  <a:pt x="6101266" y="1701267"/>
                </a:cubicBezTo>
                <a:cubicBezTo>
                  <a:pt x="6101006" y="1700876"/>
                  <a:pt x="6100582" y="1700534"/>
                  <a:pt x="6099996" y="1700241"/>
                </a:cubicBezTo>
                <a:cubicBezTo>
                  <a:pt x="6099410" y="1699948"/>
                  <a:pt x="6098596" y="1699737"/>
                  <a:pt x="6097555" y="1699606"/>
                </a:cubicBezTo>
                <a:cubicBezTo>
                  <a:pt x="6096513" y="1699476"/>
                  <a:pt x="6095178" y="1699411"/>
                  <a:pt x="6093550" y="1699411"/>
                </a:cubicBezTo>
                <a:close/>
                <a:moveTo>
                  <a:pt x="5302975" y="1699411"/>
                </a:moveTo>
                <a:cubicBezTo>
                  <a:pt x="5301413" y="1699411"/>
                  <a:pt x="5300110" y="1699476"/>
                  <a:pt x="5299069" y="1699606"/>
                </a:cubicBezTo>
                <a:cubicBezTo>
                  <a:pt x="5298027" y="1699737"/>
                  <a:pt x="5297197" y="1699948"/>
                  <a:pt x="5296578" y="1700241"/>
                </a:cubicBezTo>
                <a:cubicBezTo>
                  <a:pt x="5295959" y="1700534"/>
                  <a:pt x="5295536" y="1700876"/>
                  <a:pt x="5295308" y="1701267"/>
                </a:cubicBezTo>
                <a:cubicBezTo>
                  <a:pt x="5295080" y="1701657"/>
                  <a:pt x="5294967" y="1702081"/>
                  <a:pt x="5294967" y="1702536"/>
                </a:cubicBezTo>
                <a:lnTo>
                  <a:pt x="5294967" y="1723437"/>
                </a:lnTo>
                <a:lnTo>
                  <a:pt x="5282758" y="1723437"/>
                </a:lnTo>
                <a:cubicBezTo>
                  <a:pt x="5282237" y="1723437"/>
                  <a:pt x="5281765" y="1723552"/>
                  <a:pt x="5281342" y="1723779"/>
                </a:cubicBezTo>
                <a:cubicBezTo>
                  <a:pt x="5280919" y="1724007"/>
                  <a:pt x="5280577" y="1724398"/>
                  <a:pt x="5280316" y="1724951"/>
                </a:cubicBezTo>
                <a:cubicBezTo>
                  <a:pt x="5280056" y="1725505"/>
                  <a:pt x="5279844" y="1726205"/>
                  <a:pt x="5279681" y="1727051"/>
                </a:cubicBezTo>
                <a:cubicBezTo>
                  <a:pt x="5279519" y="1727898"/>
                  <a:pt x="5279437" y="1728939"/>
                  <a:pt x="5279437" y="1730177"/>
                </a:cubicBezTo>
                <a:cubicBezTo>
                  <a:pt x="5279437" y="1732521"/>
                  <a:pt x="5279730" y="1734214"/>
                  <a:pt x="5280316" y="1735256"/>
                </a:cubicBezTo>
                <a:cubicBezTo>
                  <a:pt x="5280902" y="1736297"/>
                  <a:pt x="5281684" y="1736818"/>
                  <a:pt x="5282660" y="1736818"/>
                </a:cubicBezTo>
                <a:lnTo>
                  <a:pt x="5294967" y="1736818"/>
                </a:lnTo>
                <a:lnTo>
                  <a:pt x="5294967" y="1788192"/>
                </a:lnTo>
                <a:cubicBezTo>
                  <a:pt x="5294967" y="1793271"/>
                  <a:pt x="5295439" y="1797682"/>
                  <a:pt x="5296383" y="1801426"/>
                </a:cubicBezTo>
                <a:cubicBezTo>
                  <a:pt x="5297327" y="1805170"/>
                  <a:pt x="5298841" y="1808262"/>
                  <a:pt x="5300924" y="1810704"/>
                </a:cubicBezTo>
                <a:cubicBezTo>
                  <a:pt x="5303008" y="1813146"/>
                  <a:pt x="5305678" y="1814969"/>
                  <a:pt x="5308933" y="1816174"/>
                </a:cubicBezTo>
                <a:cubicBezTo>
                  <a:pt x="5312189" y="1817378"/>
                  <a:pt x="5316095" y="1817980"/>
                  <a:pt x="5320653" y="1817980"/>
                </a:cubicBezTo>
                <a:cubicBezTo>
                  <a:pt x="5322151" y="1817980"/>
                  <a:pt x="5323648" y="1817883"/>
                  <a:pt x="5325146" y="1817687"/>
                </a:cubicBezTo>
                <a:cubicBezTo>
                  <a:pt x="5326644" y="1817492"/>
                  <a:pt x="5328060" y="1817248"/>
                  <a:pt x="5329395" y="1816955"/>
                </a:cubicBezTo>
                <a:cubicBezTo>
                  <a:pt x="5330729" y="1816662"/>
                  <a:pt x="5331918" y="1816288"/>
                  <a:pt x="5332960" y="1815832"/>
                </a:cubicBezTo>
                <a:cubicBezTo>
                  <a:pt x="5334001" y="1815376"/>
                  <a:pt x="5334783" y="1814888"/>
                  <a:pt x="5335304" y="1814367"/>
                </a:cubicBezTo>
                <a:cubicBezTo>
                  <a:pt x="5335824" y="1813846"/>
                  <a:pt x="5336215" y="1813032"/>
                  <a:pt x="5336476" y="1811925"/>
                </a:cubicBezTo>
                <a:cubicBezTo>
                  <a:pt x="5336736" y="1810818"/>
                  <a:pt x="5336866" y="1809321"/>
                  <a:pt x="5336866" y="1807432"/>
                </a:cubicBezTo>
                <a:cubicBezTo>
                  <a:pt x="5336866" y="1806261"/>
                  <a:pt x="5336801" y="1805284"/>
                  <a:pt x="5336671" y="1804502"/>
                </a:cubicBezTo>
                <a:cubicBezTo>
                  <a:pt x="5336541" y="1803721"/>
                  <a:pt x="5336394" y="1803102"/>
                  <a:pt x="5336231" y="1802647"/>
                </a:cubicBezTo>
                <a:cubicBezTo>
                  <a:pt x="5336069" y="1802191"/>
                  <a:pt x="5335841" y="1801882"/>
                  <a:pt x="5335548" y="1801719"/>
                </a:cubicBezTo>
                <a:cubicBezTo>
                  <a:pt x="5335255" y="1801556"/>
                  <a:pt x="5334945" y="1801475"/>
                  <a:pt x="5334620" y="1801475"/>
                </a:cubicBezTo>
                <a:cubicBezTo>
                  <a:pt x="5334099" y="1801475"/>
                  <a:pt x="5333513" y="1801621"/>
                  <a:pt x="5332862" y="1801914"/>
                </a:cubicBezTo>
                <a:cubicBezTo>
                  <a:pt x="5332211" y="1802207"/>
                  <a:pt x="5331429" y="1802516"/>
                  <a:pt x="5330518" y="1802842"/>
                </a:cubicBezTo>
                <a:cubicBezTo>
                  <a:pt x="5329606" y="1803167"/>
                  <a:pt x="5328564" y="1803477"/>
                  <a:pt x="5327392" y="1803770"/>
                </a:cubicBezTo>
                <a:cubicBezTo>
                  <a:pt x="5326220" y="1804063"/>
                  <a:pt x="5324886" y="1804209"/>
                  <a:pt x="5323388" y="1804209"/>
                </a:cubicBezTo>
                <a:cubicBezTo>
                  <a:pt x="5318765" y="1804209"/>
                  <a:pt x="5315558" y="1802663"/>
                  <a:pt x="5313768" y="1799570"/>
                </a:cubicBezTo>
                <a:cubicBezTo>
                  <a:pt x="5311977" y="1796477"/>
                  <a:pt x="5311082" y="1791903"/>
                  <a:pt x="5311082" y="1785848"/>
                </a:cubicBezTo>
                <a:lnTo>
                  <a:pt x="5311082" y="1736818"/>
                </a:lnTo>
                <a:lnTo>
                  <a:pt x="5333643" y="1736818"/>
                </a:lnTo>
                <a:cubicBezTo>
                  <a:pt x="5334620" y="1736818"/>
                  <a:pt x="5335401" y="1736297"/>
                  <a:pt x="5335987" y="1735256"/>
                </a:cubicBezTo>
                <a:cubicBezTo>
                  <a:pt x="5336573" y="1734214"/>
                  <a:pt x="5336866" y="1732521"/>
                  <a:pt x="5336866" y="1730177"/>
                </a:cubicBezTo>
                <a:cubicBezTo>
                  <a:pt x="5336866" y="1728939"/>
                  <a:pt x="5336801" y="1727898"/>
                  <a:pt x="5336671" y="1727051"/>
                </a:cubicBezTo>
                <a:cubicBezTo>
                  <a:pt x="5336541" y="1726205"/>
                  <a:pt x="5336329" y="1725505"/>
                  <a:pt x="5336036" y="1724951"/>
                </a:cubicBezTo>
                <a:cubicBezTo>
                  <a:pt x="5335743" y="1724398"/>
                  <a:pt x="5335401" y="1724007"/>
                  <a:pt x="5335011" y="1723779"/>
                </a:cubicBezTo>
                <a:cubicBezTo>
                  <a:pt x="5334620" y="1723552"/>
                  <a:pt x="5334164" y="1723437"/>
                  <a:pt x="5333643" y="1723437"/>
                </a:cubicBezTo>
                <a:lnTo>
                  <a:pt x="5311082" y="1723437"/>
                </a:lnTo>
                <a:lnTo>
                  <a:pt x="5311082" y="1702536"/>
                </a:lnTo>
                <a:cubicBezTo>
                  <a:pt x="5311082" y="1702081"/>
                  <a:pt x="5310952" y="1701657"/>
                  <a:pt x="5310691" y="1701267"/>
                </a:cubicBezTo>
                <a:cubicBezTo>
                  <a:pt x="5310431" y="1700876"/>
                  <a:pt x="5310007" y="1700534"/>
                  <a:pt x="5309421" y="1700241"/>
                </a:cubicBezTo>
                <a:cubicBezTo>
                  <a:pt x="5308835" y="1699948"/>
                  <a:pt x="5308022" y="1699737"/>
                  <a:pt x="5306980" y="1699606"/>
                </a:cubicBezTo>
                <a:cubicBezTo>
                  <a:pt x="5305938" y="1699476"/>
                  <a:pt x="5304603" y="1699411"/>
                  <a:pt x="5302975" y="1699411"/>
                </a:cubicBezTo>
                <a:close/>
                <a:moveTo>
                  <a:pt x="3188425" y="1699411"/>
                </a:moveTo>
                <a:cubicBezTo>
                  <a:pt x="3186863" y="1699411"/>
                  <a:pt x="3185560" y="1699476"/>
                  <a:pt x="3184519" y="1699606"/>
                </a:cubicBezTo>
                <a:cubicBezTo>
                  <a:pt x="3183477" y="1699737"/>
                  <a:pt x="3182647" y="1699948"/>
                  <a:pt x="3182028" y="1700241"/>
                </a:cubicBezTo>
                <a:cubicBezTo>
                  <a:pt x="3181410" y="1700534"/>
                  <a:pt x="3180986" y="1700876"/>
                  <a:pt x="3180758" y="1701267"/>
                </a:cubicBezTo>
                <a:cubicBezTo>
                  <a:pt x="3180531" y="1701657"/>
                  <a:pt x="3180417" y="1702081"/>
                  <a:pt x="3180417" y="1702536"/>
                </a:cubicBezTo>
                <a:lnTo>
                  <a:pt x="3180417" y="1723437"/>
                </a:lnTo>
                <a:lnTo>
                  <a:pt x="3168208" y="1723437"/>
                </a:lnTo>
                <a:cubicBezTo>
                  <a:pt x="3167687" y="1723437"/>
                  <a:pt x="3167215" y="1723552"/>
                  <a:pt x="3166792" y="1723779"/>
                </a:cubicBezTo>
                <a:cubicBezTo>
                  <a:pt x="3166369" y="1724007"/>
                  <a:pt x="3166027" y="1724398"/>
                  <a:pt x="3165766" y="1724951"/>
                </a:cubicBezTo>
                <a:cubicBezTo>
                  <a:pt x="3165506" y="1725505"/>
                  <a:pt x="3165294" y="1726205"/>
                  <a:pt x="3165131" y="1727051"/>
                </a:cubicBezTo>
                <a:cubicBezTo>
                  <a:pt x="3164969" y="1727898"/>
                  <a:pt x="3164887" y="1728939"/>
                  <a:pt x="3164887" y="1730177"/>
                </a:cubicBezTo>
                <a:cubicBezTo>
                  <a:pt x="3164887" y="1732521"/>
                  <a:pt x="3165180" y="1734214"/>
                  <a:pt x="3165766" y="1735256"/>
                </a:cubicBezTo>
                <a:cubicBezTo>
                  <a:pt x="3166352" y="1736297"/>
                  <a:pt x="3167134" y="1736818"/>
                  <a:pt x="3168110" y="1736818"/>
                </a:cubicBezTo>
                <a:lnTo>
                  <a:pt x="3180417" y="1736818"/>
                </a:lnTo>
                <a:lnTo>
                  <a:pt x="3180417" y="1788192"/>
                </a:lnTo>
                <a:cubicBezTo>
                  <a:pt x="3180417" y="1793271"/>
                  <a:pt x="3180889" y="1797682"/>
                  <a:pt x="3181833" y="1801426"/>
                </a:cubicBezTo>
                <a:cubicBezTo>
                  <a:pt x="3182777" y="1805170"/>
                  <a:pt x="3184291" y="1808262"/>
                  <a:pt x="3186374" y="1810704"/>
                </a:cubicBezTo>
                <a:cubicBezTo>
                  <a:pt x="3188458" y="1813146"/>
                  <a:pt x="3191128" y="1814969"/>
                  <a:pt x="3194383" y="1816174"/>
                </a:cubicBezTo>
                <a:cubicBezTo>
                  <a:pt x="3197639" y="1817378"/>
                  <a:pt x="3201546" y="1817980"/>
                  <a:pt x="3206103" y="1817980"/>
                </a:cubicBezTo>
                <a:cubicBezTo>
                  <a:pt x="3207601" y="1817980"/>
                  <a:pt x="3209099" y="1817883"/>
                  <a:pt x="3210596" y="1817687"/>
                </a:cubicBezTo>
                <a:cubicBezTo>
                  <a:pt x="3212094" y="1817492"/>
                  <a:pt x="3213510" y="1817248"/>
                  <a:pt x="3214845" y="1816955"/>
                </a:cubicBezTo>
                <a:cubicBezTo>
                  <a:pt x="3216180" y="1816662"/>
                  <a:pt x="3217368" y="1816288"/>
                  <a:pt x="3218410" y="1815832"/>
                </a:cubicBezTo>
                <a:cubicBezTo>
                  <a:pt x="3219451" y="1815376"/>
                  <a:pt x="3220233" y="1814888"/>
                  <a:pt x="3220754" y="1814367"/>
                </a:cubicBezTo>
                <a:cubicBezTo>
                  <a:pt x="3221275" y="1813846"/>
                  <a:pt x="3221665" y="1813032"/>
                  <a:pt x="3221926" y="1811925"/>
                </a:cubicBezTo>
                <a:cubicBezTo>
                  <a:pt x="3222186" y="1810818"/>
                  <a:pt x="3222316" y="1809321"/>
                  <a:pt x="3222316" y="1807432"/>
                </a:cubicBezTo>
                <a:cubicBezTo>
                  <a:pt x="3222316" y="1806261"/>
                  <a:pt x="3222251" y="1805284"/>
                  <a:pt x="3222121" y="1804502"/>
                </a:cubicBezTo>
                <a:cubicBezTo>
                  <a:pt x="3221991" y="1803721"/>
                  <a:pt x="3221844" y="1803102"/>
                  <a:pt x="3221682" y="1802647"/>
                </a:cubicBezTo>
                <a:cubicBezTo>
                  <a:pt x="3221519" y="1802191"/>
                  <a:pt x="3221291" y="1801882"/>
                  <a:pt x="3220998" y="1801719"/>
                </a:cubicBezTo>
                <a:cubicBezTo>
                  <a:pt x="3220705" y="1801556"/>
                  <a:pt x="3220396" y="1801475"/>
                  <a:pt x="3220070" y="1801475"/>
                </a:cubicBezTo>
                <a:cubicBezTo>
                  <a:pt x="3219549" y="1801475"/>
                  <a:pt x="3218963" y="1801621"/>
                  <a:pt x="3218312" y="1801914"/>
                </a:cubicBezTo>
                <a:cubicBezTo>
                  <a:pt x="3217661" y="1802207"/>
                  <a:pt x="3216879" y="1802516"/>
                  <a:pt x="3215968" y="1802842"/>
                </a:cubicBezTo>
                <a:cubicBezTo>
                  <a:pt x="3215056" y="1803167"/>
                  <a:pt x="3214015" y="1803477"/>
                  <a:pt x="3212843" y="1803770"/>
                </a:cubicBezTo>
                <a:cubicBezTo>
                  <a:pt x="3211670" y="1804063"/>
                  <a:pt x="3210336" y="1804209"/>
                  <a:pt x="3208838" y="1804209"/>
                </a:cubicBezTo>
                <a:cubicBezTo>
                  <a:pt x="3204215" y="1804209"/>
                  <a:pt x="3201008" y="1802663"/>
                  <a:pt x="3199218" y="1799570"/>
                </a:cubicBezTo>
                <a:cubicBezTo>
                  <a:pt x="3197427" y="1796477"/>
                  <a:pt x="3196532" y="1791903"/>
                  <a:pt x="3196532" y="1785848"/>
                </a:cubicBezTo>
                <a:lnTo>
                  <a:pt x="3196532" y="1736818"/>
                </a:lnTo>
                <a:lnTo>
                  <a:pt x="3219093" y="1736818"/>
                </a:lnTo>
                <a:cubicBezTo>
                  <a:pt x="3220070" y="1736818"/>
                  <a:pt x="3220851" y="1736297"/>
                  <a:pt x="3221437" y="1735256"/>
                </a:cubicBezTo>
                <a:cubicBezTo>
                  <a:pt x="3222023" y="1734214"/>
                  <a:pt x="3222316" y="1732521"/>
                  <a:pt x="3222316" y="1730177"/>
                </a:cubicBezTo>
                <a:cubicBezTo>
                  <a:pt x="3222316" y="1728939"/>
                  <a:pt x="3222251" y="1727898"/>
                  <a:pt x="3222121" y="1727051"/>
                </a:cubicBezTo>
                <a:cubicBezTo>
                  <a:pt x="3221991" y="1726205"/>
                  <a:pt x="3221779" y="1725505"/>
                  <a:pt x="3221486" y="1724951"/>
                </a:cubicBezTo>
                <a:cubicBezTo>
                  <a:pt x="3221193" y="1724398"/>
                  <a:pt x="3220851" y="1724007"/>
                  <a:pt x="3220461" y="1723779"/>
                </a:cubicBezTo>
                <a:cubicBezTo>
                  <a:pt x="3220070" y="1723552"/>
                  <a:pt x="3219614" y="1723437"/>
                  <a:pt x="3219093" y="1723437"/>
                </a:cubicBezTo>
                <a:lnTo>
                  <a:pt x="3196532" y="1723437"/>
                </a:lnTo>
                <a:lnTo>
                  <a:pt x="3196532" y="1702536"/>
                </a:lnTo>
                <a:cubicBezTo>
                  <a:pt x="3196532" y="1702081"/>
                  <a:pt x="3196402" y="1701657"/>
                  <a:pt x="3196141" y="1701267"/>
                </a:cubicBezTo>
                <a:cubicBezTo>
                  <a:pt x="3195881" y="1700876"/>
                  <a:pt x="3195458" y="1700534"/>
                  <a:pt x="3194872" y="1700241"/>
                </a:cubicBezTo>
                <a:cubicBezTo>
                  <a:pt x="3194286" y="1699948"/>
                  <a:pt x="3193472" y="1699737"/>
                  <a:pt x="3192430" y="1699606"/>
                </a:cubicBezTo>
                <a:cubicBezTo>
                  <a:pt x="3191388" y="1699476"/>
                  <a:pt x="3190053" y="1699411"/>
                  <a:pt x="3188425" y="1699411"/>
                </a:cubicBezTo>
                <a:close/>
                <a:moveTo>
                  <a:pt x="6928824" y="1689937"/>
                </a:moveTo>
                <a:cubicBezTo>
                  <a:pt x="6928304" y="1689937"/>
                  <a:pt x="6927832" y="1690067"/>
                  <a:pt x="6927408" y="1690328"/>
                </a:cubicBezTo>
                <a:cubicBezTo>
                  <a:pt x="6926985" y="1690588"/>
                  <a:pt x="6926644" y="1691012"/>
                  <a:pt x="6926383" y="1691598"/>
                </a:cubicBezTo>
                <a:cubicBezTo>
                  <a:pt x="6926122" y="1692184"/>
                  <a:pt x="6925910" y="1692949"/>
                  <a:pt x="6925748" y="1693893"/>
                </a:cubicBezTo>
                <a:cubicBezTo>
                  <a:pt x="6925585" y="1694837"/>
                  <a:pt x="6925504" y="1695927"/>
                  <a:pt x="6925504" y="1697165"/>
                </a:cubicBezTo>
                <a:cubicBezTo>
                  <a:pt x="6925504" y="1698402"/>
                  <a:pt x="6925585" y="1699476"/>
                  <a:pt x="6925748" y="1700388"/>
                </a:cubicBezTo>
                <a:cubicBezTo>
                  <a:pt x="6925910" y="1701299"/>
                  <a:pt x="6926122" y="1702032"/>
                  <a:pt x="6926383" y="1702585"/>
                </a:cubicBezTo>
                <a:cubicBezTo>
                  <a:pt x="6926644" y="1703139"/>
                  <a:pt x="6926985" y="1703546"/>
                  <a:pt x="6927408" y="1703806"/>
                </a:cubicBezTo>
                <a:cubicBezTo>
                  <a:pt x="6927832" y="1704067"/>
                  <a:pt x="6928304" y="1704197"/>
                  <a:pt x="6928824" y="1704197"/>
                </a:cubicBezTo>
                <a:lnTo>
                  <a:pt x="6964376" y="1704197"/>
                </a:lnTo>
                <a:lnTo>
                  <a:pt x="6964376" y="1813781"/>
                </a:lnTo>
                <a:cubicBezTo>
                  <a:pt x="6964376" y="1814302"/>
                  <a:pt x="6964506" y="1814758"/>
                  <a:pt x="6964766" y="1815148"/>
                </a:cubicBezTo>
                <a:cubicBezTo>
                  <a:pt x="6965027" y="1815539"/>
                  <a:pt x="6965482" y="1815848"/>
                  <a:pt x="6966134" y="1816076"/>
                </a:cubicBezTo>
                <a:cubicBezTo>
                  <a:pt x="6966785" y="1816304"/>
                  <a:pt x="6967664" y="1816499"/>
                  <a:pt x="6968771" y="1816662"/>
                </a:cubicBezTo>
                <a:cubicBezTo>
                  <a:pt x="6969878" y="1816825"/>
                  <a:pt x="6971212" y="1816906"/>
                  <a:pt x="6972776" y="1816906"/>
                </a:cubicBezTo>
                <a:cubicBezTo>
                  <a:pt x="6974403" y="1816906"/>
                  <a:pt x="6975754" y="1816825"/>
                  <a:pt x="6976828" y="1816662"/>
                </a:cubicBezTo>
                <a:cubicBezTo>
                  <a:pt x="6977903" y="1816499"/>
                  <a:pt x="6978766" y="1816304"/>
                  <a:pt x="6979417" y="1816076"/>
                </a:cubicBezTo>
                <a:cubicBezTo>
                  <a:pt x="6980068" y="1815848"/>
                  <a:pt x="6980524" y="1815539"/>
                  <a:pt x="6980784" y="1815148"/>
                </a:cubicBezTo>
                <a:cubicBezTo>
                  <a:pt x="6981044" y="1814758"/>
                  <a:pt x="6981175" y="1814302"/>
                  <a:pt x="6981175" y="1813781"/>
                </a:cubicBezTo>
                <a:lnTo>
                  <a:pt x="6981175" y="1704197"/>
                </a:lnTo>
                <a:lnTo>
                  <a:pt x="7016726" y="1704197"/>
                </a:lnTo>
                <a:cubicBezTo>
                  <a:pt x="7017247" y="1704197"/>
                  <a:pt x="7017719" y="1704067"/>
                  <a:pt x="7018142" y="1703806"/>
                </a:cubicBezTo>
                <a:cubicBezTo>
                  <a:pt x="7018566" y="1703546"/>
                  <a:pt x="7018924" y="1703139"/>
                  <a:pt x="7019216" y="1702585"/>
                </a:cubicBezTo>
                <a:cubicBezTo>
                  <a:pt x="7019510" y="1702032"/>
                  <a:pt x="7019722" y="1701299"/>
                  <a:pt x="7019852" y="1700388"/>
                </a:cubicBezTo>
                <a:cubicBezTo>
                  <a:pt x="7019982" y="1699476"/>
                  <a:pt x="7020047" y="1698402"/>
                  <a:pt x="7020047" y="1697165"/>
                </a:cubicBezTo>
                <a:cubicBezTo>
                  <a:pt x="7020047" y="1695927"/>
                  <a:pt x="7019982" y="1694837"/>
                  <a:pt x="7019852" y="1693893"/>
                </a:cubicBezTo>
                <a:cubicBezTo>
                  <a:pt x="7019722" y="1692949"/>
                  <a:pt x="7019510" y="1692184"/>
                  <a:pt x="7019216" y="1691598"/>
                </a:cubicBezTo>
                <a:cubicBezTo>
                  <a:pt x="7018924" y="1691012"/>
                  <a:pt x="7018566" y="1690588"/>
                  <a:pt x="7018142" y="1690328"/>
                </a:cubicBezTo>
                <a:cubicBezTo>
                  <a:pt x="7017719" y="1690067"/>
                  <a:pt x="7017247" y="1689937"/>
                  <a:pt x="7016726" y="1689937"/>
                </a:cubicBezTo>
                <a:close/>
                <a:moveTo>
                  <a:pt x="4241845" y="1689937"/>
                </a:moveTo>
                <a:cubicBezTo>
                  <a:pt x="4241259" y="1689937"/>
                  <a:pt x="4240738" y="1690084"/>
                  <a:pt x="4240282" y="1690377"/>
                </a:cubicBezTo>
                <a:cubicBezTo>
                  <a:pt x="4239826" y="1690670"/>
                  <a:pt x="4239436" y="1691125"/>
                  <a:pt x="4239110" y="1691744"/>
                </a:cubicBezTo>
                <a:cubicBezTo>
                  <a:pt x="4238784" y="1692363"/>
                  <a:pt x="4238540" y="1693128"/>
                  <a:pt x="4238378" y="1694039"/>
                </a:cubicBezTo>
                <a:cubicBezTo>
                  <a:pt x="4238215" y="1694951"/>
                  <a:pt x="4238133" y="1696025"/>
                  <a:pt x="4238133" y="1697262"/>
                </a:cubicBezTo>
                <a:cubicBezTo>
                  <a:pt x="4238133" y="1699606"/>
                  <a:pt x="4238443" y="1701429"/>
                  <a:pt x="4239061" y="1702732"/>
                </a:cubicBezTo>
                <a:cubicBezTo>
                  <a:pt x="4239680" y="1704034"/>
                  <a:pt x="4240608" y="1704685"/>
                  <a:pt x="4241845" y="1704685"/>
                </a:cubicBezTo>
                <a:lnTo>
                  <a:pt x="4302497" y="1704685"/>
                </a:lnTo>
                <a:lnTo>
                  <a:pt x="4254639" y="1811925"/>
                </a:lnTo>
                <a:cubicBezTo>
                  <a:pt x="4254249" y="1812772"/>
                  <a:pt x="4254021" y="1813504"/>
                  <a:pt x="4253956" y="1814123"/>
                </a:cubicBezTo>
                <a:cubicBezTo>
                  <a:pt x="4253891" y="1814741"/>
                  <a:pt x="4254135" y="1815262"/>
                  <a:pt x="4254688" y="1815685"/>
                </a:cubicBezTo>
                <a:cubicBezTo>
                  <a:pt x="4255242" y="1816109"/>
                  <a:pt x="4256137" y="1816418"/>
                  <a:pt x="4257374" y="1816613"/>
                </a:cubicBezTo>
                <a:cubicBezTo>
                  <a:pt x="4258611" y="1816808"/>
                  <a:pt x="4260337" y="1816906"/>
                  <a:pt x="4262550" y="1816906"/>
                </a:cubicBezTo>
                <a:cubicBezTo>
                  <a:pt x="4264243" y="1816906"/>
                  <a:pt x="4265676" y="1816858"/>
                  <a:pt x="4266848" y="1816760"/>
                </a:cubicBezTo>
                <a:cubicBezTo>
                  <a:pt x="4268020" y="1816662"/>
                  <a:pt x="4268980" y="1816467"/>
                  <a:pt x="4269729" y="1816174"/>
                </a:cubicBezTo>
                <a:cubicBezTo>
                  <a:pt x="4270478" y="1815881"/>
                  <a:pt x="4271096" y="1815490"/>
                  <a:pt x="4271585" y="1815002"/>
                </a:cubicBezTo>
                <a:cubicBezTo>
                  <a:pt x="4272073" y="1814513"/>
                  <a:pt x="4272480" y="1813878"/>
                  <a:pt x="4272806" y="1813097"/>
                </a:cubicBezTo>
                <a:lnTo>
                  <a:pt x="4318319" y="1708201"/>
                </a:lnTo>
                <a:cubicBezTo>
                  <a:pt x="4318710" y="1707290"/>
                  <a:pt x="4319052" y="1706427"/>
                  <a:pt x="4319345" y="1705613"/>
                </a:cubicBezTo>
                <a:cubicBezTo>
                  <a:pt x="4319638" y="1704799"/>
                  <a:pt x="4319866" y="1703953"/>
                  <a:pt x="4320028" y="1703074"/>
                </a:cubicBezTo>
                <a:cubicBezTo>
                  <a:pt x="4320191" y="1702195"/>
                  <a:pt x="4320321" y="1701283"/>
                  <a:pt x="4320419" y="1700339"/>
                </a:cubicBezTo>
                <a:cubicBezTo>
                  <a:pt x="4320517" y="1699395"/>
                  <a:pt x="4320566" y="1698337"/>
                  <a:pt x="4320566" y="1697165"/>
                </a:cubicBezTo>
                <a:cubicBezTo>
                  <a:pt x="4320566" y="1695732"/>
                  <a:pt x="4320468" y="1694560"/>
                  <a:pt x="4320273" y="1693649"/>
                </a:cubicBezTo>
                <a:cubicBezTo>
                  <a:pt x="4320077" y="1692737"/>
                  <a:pt x="4319800" y="1691988"/>
                  <a:pt x="4319442" y="1691402"/>
                </a:cubicBezTo>
                <a:cubicBezTo>
                  <a:pt x="4319084" y="1690816"/>
                  <a:pt x="4318563" y="1690426"/>
                  <a:pt x="4317880" y="1690230"/>
                </a:cubicBezTo>
                <a:cubicBezTo>
                  <a:pt x="4317196" y="1690035"/>
                  <a:pt x="4316398" y="1689937"/>
                  <a:pt x="4315487" y="1689937"/>
                </a:cubicBezTo>
                <a:close/>
                <a:moveTo>
                  <a:pt x="4180044" y="1689058"/>
                </a:moveTo>
                <a:cubicBezTo>
                  <a:pt x="4178872" y="1689058"/>
                  <a:pt x="4177895" y="1689074"/>
                  <a:pt x="4177114" y="1689107"/>
                </a:cubicBezTo>
                <a:cubicBezTo>
                  <a:pt x="4176332" y="1689140"/>
                  <a:pt x="4175649" y="1689221"/>
                  <a:pt x="4175063" y="1689351"/>
                </a:cubicBezTo>
                <a:cubicBezTo>
                  <a:pt x="4174477" y="1689481"/>
                  <a:pt x="4173988" y="1689612"/>
                  <a:pt x="4173598" y="1689742"/>
                </a:cubicBezTo>
                <a:cubicBezTo>
                  <a:pt x="4173207" y="1689872"/>
                  <a:pt x="4172882" y="1690035"/>
                  <a:pt x="4172621" y="1690230"/>
                </a:cubicBezTo>
                <a:lnTo>
                  <a:pt x="4143516" y="1708885"/>
                </a:lnTo>
                <a:cubicBezTo>
                  <a:pt x="4142930" y="1709276"/>
                  <a:pt x="4142458" y="1709666"/>
                  <a:pt x="4142100" y="1710057"/>
                </a:cubicBezTo>
                <a:cubicBezTo>
                  <a:pt x="4141742" y="1710448"/>
                  <a:pt x="4141465" y="1710903"/>
                  <a:pt x="4141270" y="1711424"/>
                </a:cubicBezTo>
                <a:cubicBezTo>
                  <a:pt x="4141074" y="1711945"/>
                  <a:pt x="4140928" y="1712596"/>
                  <a:pt x="4140830" y="1713378"/>
                </a:cubicBezTo>
                <a:cubicBezTo>
                  <a:pt x="4140732" y="1714159"/>
                  <a:pt x="4140683" y="1715103"/>
                  <a:pt x="4140683" y="1716210"/>
                </a:cubicBezTo>
                <a:cubicBezTo>
                  <a:pt x="4140683" y="1717708"/>
                  <a:pt x="4140765" y="1718945"/>
                  <a:pt x="4140928" y="1719921"/>
                </a:cubicBezTo>
                <a:cubicBezTo>
                  <a:pt x="4141090" y="1720898"/>
                  <a:pt x="4141400" y="1721598"/>
                  <a:pt x="4141856" y="1722021"/>
                </a:cubicBezTo>
                <a:cubicBezTo>
                  <a:pt x="4142311" y="1722445"/>
                  <a:pt x="4142914" y="1722591"/>
                  <a:pt x="4143662" y="1722461"/>
                </a:cubicBezTo>
                <a:cubicBezTo>
                  <a:pt x="4144411" y="1722331"/>
                  <a:pt x="4145404" y="1721940"/>
                  <a:pt x="4146641" y="1721289"/>
                </a:cubicBezTo>
                <a:lnTo>
                  <a:pt x="4171058" y="1706736"/>
                </a:lnTo>
                <a:lnTo>
                  <a:pt x="4171058" y="1802842"/>
                </a:lnTo>
                <a:lnTo>
                  <a:pt x="4144688" y="1802842"/>
                </a:lnTo>
                <a:cubicBezTo>
                  <a:pt x="4144167" y="1802842"/>
                  <a:pt x="4143695" y="1802988"/>
                  <a:pt x="4143272" y="1803281"/>
                </a:cubicBezTo>
                <a:cubicBezTo>
                  <a:pt x="4142848" y="1803574"/>
                  <a:pt x="4142490" y="1803998"/>
                  <a:pt x="4142197" y="1804551"/>
                </a:cubicBezTo>
                <a:cubicBezTo>
                  <a:pt x="4141904" y="1805105"/>
                  <a:pt x="4141660" y="1805805"/>
                  <a:pt x="4141465" y="1806651"/>
                </a:cubicBezTo>
                <a:cubicBezTo>
                  <a:pt x="4141270" y="1807498"/>
                  <a:pt x="4141172" y="1808507"/>
                  <a:pt x="4141172" y="1809679"/>
                </a:cubicBezTo>
                <a:cubicBezTo>
                  <a:pt x="4141172" y="1810916"/>
                  <a:pt x="4141270" y="1811958"/>
                  <a:pt x="4141465" y="1812804"/>
                </a:cubicBezTo>
                <a:cubicBezTo>
                  <a:pt x="4141660" y="1813651"/>
                  <a:pt x="4141937" y="1814334"/>
                  <a:pt x="4142295" y="1814855"/>
                </a:cubicBezTo>
                <a:cubicBezTo>
                  <a:pt x="4142653" y="1815376"/>
                  <a:pt x="4143028" y="1815750"/>
                  <a:pt x="4143418" y="1815978"/>
                </a:cubicBezTo>
                <a:cubicBezTo>
                  <a:pt x="4143809" y="1816206"/>
                  <a:pt x="4144232" y="1816320"/>
                  <a:pt x="4144688" y="1816320"/>
                </a:cubicBezTo>
                <a:lnTo>
                  <a:pt x="4210712" y="1816320"/>
                </a:lnTo>
                <a:cubicBezTo>
                  <a:pt x="4211168" y="1816320"/>
                  <a:pt x="4211607" y="1816206"/>
                  <a:pt x="4212030" y="1815978"/>
                </a:cubicBezTo>
                <a:cubicBezTo>
                  <a:pt x="4212454" y="1815750"/>
                  <a:pt x="4212828" y="1815376"/>
                  <a:pt x="4213153" y="1814855"/>
                </a:cubicBezTo>
                <a:cubicBezTo>
                  <a:pt x="4213479" y="1814334"/>
                  <a:pt x="4213740" y="1813651"/>
                  <a:pt x="4213935" y="1812804"/>
                </a:cubicBezTo>
                <a:cubicBezTo>
                  <a:pt x="4214130" y="1811958"/>
                  <a:pt x="4214228" y="1810916"/>
                  <a:pt x="4214228" y="1809679"/>
                </a:cubicBezTo>
                <a:cubicBezTo>
                  <a:pt x="4214228" y="1808507"/>
                  <a:pt x="4214146" y="1807498"/>
                  <a:pt x="4213984" y="1806651"/>
                </a:cubicBezTo>
                <a:cubicBezTo>
                  <a:pt x="4213821" y="1805805"/>
                  <a:pt x="4213593" y="1805105"/>
                  <a:pt x="4213300" y="1804551"/>
                </a:cubicBezTo>
                <a:cubicBezTo>
                  <a:pt x="4213007" y="1803998"/>
                  <a:pt x="4212633" y="1803574"/>
                  <a:pt x="4212177" y="1803281"/>
                </a:cubicBezTo>
                <a:cubicBezTo>
                  <a:pt x="4211721" y="1802988"/>
                  <a:pt x="4211233" y="1802842"/>
                  <a:pt x="4210712" y="1802842"/>
                </a:cubicBezTo>
                <a:lnTo>
                  <a:pt x="4187857" y="1802842"/>
                </a:lnTo>
                <a:lnTo>
                  <a:pt x="4187857" y="1691793"/>
                </a:lnTo>
                <a:cubicBezTo>
                  <a:pt x="4187857" y="1691402"/>
                  <a:pt x="4187760" y="1691028"/>
                  <a:pt x="4187564" y="1690670"/>
                </a:cubicBezTo>
                <a:cubicBezTo>
                  <a:pt x="4187369" y="1690312"/>
                  <a:pt x="4186978" y="1690019"/>
                  <a:pt x="4186392" y="1689791"/>
                </a:cubicBezTo>
                <a:cubicBezTo>
                  <a:pt x="4185806" y="1689563"/>
                  <a:pt x="4184992" y="1689384"/>
                  <a:pt x="4183951" y="1689254"/>
                </a:cubicBezTo>
                <a:cubicBezTo>
                  <a:pt x="4182909" y="1689123"/>
                  <a:pt x="4181607" y="1689058"/>
                  <a:pt x="4180044" y="1689058"/>
                </a:cubicBezTo>
                <a:close/>
                <a:moveTo>
                  <a:pt x="4018119" y="1689058"/>
                </a:moveTo>
                <a:cubicBezTo>
                  <a:pt x="4016947" y="1689058"/>
                  <a:pt x="4015970" y="1689074"/>
                  <a:pt x="4015189" y="1689107"/>
                </a:cubicBezTo>
                <a:cubicBezTo>
                  <a:pt x="4014407" y="1689140"/>
                  <a:pt x="4013724" y="1689221"/>
                  <a:pt x="4013138" y="1689351"/>
                </a:cubicBezTo>
                <a:cubicBezTo>
                  <a:pt x="4012552" y="1689481"/>
                  <a:pt x="4012063" y="1689612"/>
                  <a:pt x="4011673" y="1689742"/>
                </a:cubicBezTo>
                <a:cubicBezTo>
                  <a:pt x="4011282" y="1689872"/>
                  <a:pt x="4010957" y="1690035"/>
                  <a:pt x="4010696" y="1690230"/>
                </a:cubicBezTo>
                <a:lnTo>
                  <a:pt x="3981591" y="1708885"/>
                </a:lnTo>
                <a:cubicBezTo>
                  <a:pt x="3981005" y="1709276"/>
                  <a:pt x="3980533" y="1709666"/>
                  <a:pt x="3980175" y="1710057"/>
                </a:cubicBezTo>
                <a:cubicBezTo>
                  <a:pt x="3979817" y="1710448"/>
                  <a:pt x="3979540" y="1710903"/>
                  <a:pt x="3979345" y="1711424"/>
                </a:cubicBezTo>
                <a:cubicBezTo>
                  <a:pt x="3979149" y="1711945"/>
                  <a:pt x="3979003" y="1712596"/>
                  <a:pt x="3978905" y="1713378"/>
                </a:cubicBezTo>
                <a:cubicBezTo>
                  <a:pt x="3978807" y="1714159"/>
                  <a:pt x="3978758" y="1715103"/>
                  <a:pt x="3978758" y="1716210"/>
                </a:cubicBezTo>
                <a:cubicBezTo>
                  <a:pt x="3978758" y="1717708"/>
                  <a:pt x="3978840" y="1718945"/>
                  <a:pt x="3979003" y="1719921"/>
                </a:cubicBezTo>
                <a:cubicBezTo>
                  <a:pt x="3979165" y="1720898"/>
                  <a:pt x="3979475" y="1721598"/>
                  <a:pt x="3979931" y="1722021"/>
                </a:cubicBezTo>
                <a:cubicBezTo>
                  <a:pt x="3980386" y="1722445"/>
                  <a:pt x="3980989" y="1722591"/>
                  <a:pt x="3981737" y="1722461"/>
                </a:cubicBezTo>
                <a:cubicBezTo>
                  <a:pt x="3982486" y="1722331"/>
                  <a:pt x="3983479" y="1721940"/>
                  <a:pt x="3984716" y="1721289"/>
                </a:cubicBezTo>
                <a:lnTo>
                  <a:pt x="4009133" y="1706736"/>
                </a:lnTo>
                <a:lnTo>
                  <a:pt x="4009133" y="1802842"/>
                </a:lnTo>
                <a:lnTo>
                  <a:pt x="3982763" y="1802842"/>
                </a:lnTo>
                <a:cubicBezTo>
                  <a:pt x="3982242" y="1802842"/>
                  <a:pt x="3981770" y="1802988"/>
                  <a:pt x="3981347" y="1803281"/>
                </a:cubicBezTo>
                <a:cubicBezTo>
                  <a:pt x="3980923" y="1803574"/>
                  <a:pt x="3980565" y="1803998"/>
                  <a:pt x="3980272" y="1804551"/>
                </a:cubicBezTo>
                <a:cubicBezTo>
                  <a:pt x="3979979" y="1805105"/>
                  <a:pt x="3979735" y="1805805"/>
                  <a:pt x="3979540" y="1806651"/>
                </a:cubicBezTo>
                <a:cubicBezTo>
                  <a:pt x="3979345" y="1807498"/>
                  <a:pt x="3979247" y="1808507"/>
                  <a:pt x="3979247" y="1809679"/>
                </a:cubicBezTo>
                <a:cubicBezTo>
                  <a:pt x="3979247" y="1810916"/>
                  <a:pt x="3979345" y="1811958"/>
                  <a:pt x="3979540" y="1812804"/>
                </a:cubicBezTo>
                <a:cubicBezTo>
                  <a:pt x="3979735" y="1813651"/>
                  <a:pt x="3980012" y="1814334"/>
                  <a:pt x="3980370" y="1814855"/>
                </a:cubicBezTo>
                <a:cubicBezTo>
                  <a:pt x="3980728" y="1815376"/>
                  <a:pt x="3981103" y="1815750"/>
                  <a:pt x="3981493" y="1815978"/>
                </a:cubicBezTo>
                <a:cubicBezTo>
                  <a:pt x="3981884" y="1816206"/>
                  <a:pt x="3982307" y="1816320"/>
                  <a:pt x="3982763" y="1816320"/>
                </a:cubicBezTo>
                <a:lnTo>
                  <a:pt x="4048787" y="1816320"/>
                </a:lnTo>
                <a:cubicBezTo>
                  <a:pt x="4049243" y="1816320"/>
                  <a:pt x="4049682" y="1816206"/>
                  <a:pt x="4050105" y="1815978"/>
                </a:cubicBezTo>
                <a:cubicBezTo>
                  <a:pt x="4050529" y="1815750"/>
                  <a:pt x="4050903" y="1815376"/>
                  <a:pt x="4051228" y="1814855"/>
                </a:cubicBezTo>
                <a:cubicBezTo>
                  <a:pt x="4051554" y="1814334"/>
                  <a:pt x="4051815" y="1813651"/>
                  <a:pt x="4052010" y="1812804"/>
                </a:cubicBezTo>
                <a:cubicBezTo>
                  <a:pt x="4052205" y="1811958"/>
                  <a:pt x="4052303" y="1810916"/>
                  <a:pt x="4052303" y="1809679"/>
                </a:cubicBezTo>
                <a:cubicBezTo>
                  <a:pt x="4052303" y="1808507"/>
                  <a:pt x="4052221" y="1807498"/>
                  <a:pt x="4052059" y="1806651"/>
                </a:cubicBezTo>
                <a:cubicBezTo>
                  <a:pt x="4051896" y="1805805"/>
                  <a:pt x="4051668" y="1805105"/>
                  <a:pt x="4051375" y="1804551"/>
                </a:cubicBezTo>
                <a:cubicBezTo>
                  <a:pt x="4051082" y="1803998"/>
                  <a:pt x="4050708" y="1803574"/>
                  <a:pt x="4050252" y="1803281"/>
                </a:cubicBezTo>
                <a:cubicBezTo>
                  <a:pt x="4049796" y="1802988"/>
                  <a:pt x="4049308" y="1802842"/>
                  <a:pt x="4048787" y="1802842"/>
                </a:cubicBezTo>
                <a:lnTo>
                  <a:pt x="4025932" y="1802842"/>
                </a:lnTo>
                <a:lnTo>
                  <a:pt x="4025932" y="1691793"/>
                </a:lnTo>
                <a:cubicBezTo>
                  <a:pt x="4025932" y="1691402"/>
                  <a:pt x="4025835" y="1691028"/>
                  <a:pt x="4025639" y="1690670"/>
                </a:cubicBezTo>
                <a:cubicBezTo>
                  <a:pt x="4025444" y="1690312"/>
                  <a:pt x="4025053" y="1690019"/>
                  <a:pt x="4024467" y="1689791"/>
                </a:cubicBezTo>
                <a:cubicBezTo>
                  <a:pt x="4023881" y="1689563"/>
                  <a:pt x="4023067" y="1689384"/>
                  <a:pt x="4022026" y="1689254"/>
                </a:cubicBezTo>
                <a:cubicBezTo>
                  <a:pt x="4020984" y="1689123"/>
                  <a:pt x="4019682" y="1689058"/>
                  <a:pt x="4018119" y="1689058"/>
                </a:cubicBezTo>
                <a:close/>
                <a:moveTo>
                  <a:pt x="3913344" y="1689058"/>
                </a:moveTo>
                <a:cubicBezTo>
                  <a:pt x="3912172" y="1689058"/>
                  <a:pt x="3911195" y="1689074"/>
                  <a:pt x="3910414" y="1689107"/>
                </a:cubicBezTo>
                <a:cubicBezTo>
                  <a:pt x="3909632" y="1689140"/>
                  <a:pt x="3908949" y="1689221"/>
                  <a:pt x="3908363" y="1689351"/>
                </a:cubicBezTo>
                <a:cubicBezTo>
                  <a:pt x="3907777" y="1689481"/>
                  <a:pt x="3907288" y="1689612"/>
                  <a:pt x="3906898" y="1689742"/>
                </a:cubicBezTo>
                <a:cubicBezTo>
                  <a:pt x="3906507" y="1689872"/>
                  <a:pt x="3906182" y="1690035"/>
                  <a:pt x="3905921" y="1690230"/>
                </a:cubicBezTo>
                <a:lnTo>
                  <a:pt x="3876816" y="1708885"/>
                </a:lnTo>
                <a:cubicBezTo>
                  <a:pt x="3876230" y="1709276"/>
                  <a:pt x="3875758" y="1709666"/>
                  <a:pt x="3875400" y="1710057"/>
                </a:cubicBezTo>
                <a:cubicBezTo>
                  <a:pt x="3875042" y="1710448"/>
                  <a:pt x="3874765" y="1710903"/>
                  <a:pt x="3874570" y="1711424"/>
                </a:cubicBezTo>
                <a:cubicBezTo>
                  <a:pt x="3874374" y="1711945"/>
                  <a:pt x="3874228" y="1712596"/>
                  <a:pt x="3874130" y="1713378"/>
                </a:cubicBezTo>
                <a:cubicBezTo>
                  <a:pt x="3874032" y="1714159"/>
                  <a:pt x="3873983" y="1715103"/>
                  <a:pt x="3873983" y="1716210"/>
                </a:cubicBezTo>
                <a:cubicBezTo>
                  <a:pt x="3873983" y="1717708"/>
                  <a:pt x="3874065" y="1718945"/>
                  <a:pt x="3874228" y="1719921"/>
                </a:cubicBezTo>
                <a:cubicBezTo>
                  <a:pt x="3874390" y="1720898"/>
                  <a:pt x="3874700" y="1721598"/>
                  <a:pt x="3875156" y="1722021"/>
                </a:cubicBezTo>
                <a:cubicBezTo>
                  <a:pt x="3875611" y="1722445"/>
                  <a:pt x="3876214" y="1722591"/>
                  <a:pt x="3876962" y="1722461"/>
                </a:cubicBezTo>
                <a:cubicBezTo>
                  <a:pt x="3877711" y="1722331"/>
                  <a:pt x="3878704" y="1721940"/>
                  <a:pt x="3879941" y="1721289"/>
                </a:cubicBezTo>
                <a:lnTo>
                  <a:pt x="3904358" y="1706736"/>
                </a:lnTo>
                <a:lnTo>
                  <a:pt x="3904358" y="1802842"/>
                </a:lnTo>
                <a:lnTo>
                  <a:pt x="3877988" y="1802842"/>
                </a:lnTo>
                <a:cubicBezTo>
                  <a:pt x="3877467" y="1802842"/>
                  <a:pt x="3876995" y="1802988"/>
                  <a:pt x="3876572" y="1803281"/>
                </a:cubicBezTo>
                <a:cubicBezTo>
                  <a:pt x="3876148" y="1803574"/>
                  <a:pt x="3875790" y="1803998"/>
                  <a:pt x="3875497" y="1804551"/>
                </a:cubicBezTo>
                <a:cubicBezTo>
                  <a:pt x="3875204" y="1805105"/>
                  <a:pt x="3874960" y="1805805"/>
                  <a:pt x="3874765" y="1806651"/>
                </a:cubicBezTo>
                <a:cubicBezTo>
                  <a:pt x="3874570" y="1807498"/>
                  <a:pt x="3874472" y="1808507"/>
                  <a:pt x="3874472" y="1809679"/>
                </a:cubicBezTo>
                <a:cubicBezTo>
                  <a:pt x="3874472" y="1810916"/>
                  <a:pt x="3874570" y="1811958"/>
                  <a:pt x="3874765" y="1812804"/>
                </a:cubicBezTo>
                <a:cubicBezTo>
                  <a:pt x="3874960" y="1813651"/>
                  <a:pt x="3875237" y="1814334"/>
                  <a:pt x="3875595" y="1814855"/>
                </a:cubicBezTo>
                <a:cubicBezTo>
                  <a:pt x="3875953" y="1815376"/>
                  <a:pt x="3876328" y="1815750"/>
                  <a:pt x="3876718" y="1815978"/>
                </a:cubicBezTo>
                <a:cubicBezTo>
                  <a:pt x="3877109" y="1816206"/>
                  <a:pt x="3877532" y="1816320"/>
                  <a:pt x="3877988" y="1816320"/>
                </a:cubicBezTo>
                <a:lnTo>
                  <a:pt x="3944012" y="1816320"/>
                </a:lnTo>
                <a:cubicBezTo>
                  <a:pt x="3944468" y="1816320"/>
                  <a:pt x="3944907" y="1816206"/>
                  <a:pt x="3945330" y="1815978"/>
                </a:cubicBezTo>
                <a:cubicBezTo>
                  <a:pt x="3945754" y="1815750"/>
                  <a:pt x="3946128" y="1815376"/>
                  <a:pt x="3946453" y="1814855"/>
                </a:cubicBezTo>
                <a:cubicBezTo>
                  <a:pt x="3946779" y="1814334"/>
                  <a:pt x="3947040" y="1813651"/>
                  <a:pt x="3947235" y="1812804"/>
                </a:cubicBezTo>
                <a:cubicBezTo>
                  <a:pt x="3947430" y="1811958"/>
                  <a:pt x="3947528" y="1810916"/>
                  <a:pt x="3947528" y="1809679"/>
                </a:cubicBezTo>
                <a:cubicBezTo>
                  <a:pt x="3947528" y="1808507"/>
                  <a:pt x="3947446" y="1807498"/>
                  <a:pt x="3947284" y="1806651"/>
                </a:cubicBezTo>
                <a:cubicBezTo>
                  <a:pt x="3947121" y="1805805"/>
                  <a:pt x="3946893" y="1805105"/>
                  <a:pt x="3946600" y="1804551"/>
                </a:cubicBezTo>
                <a:cubicBezTo>
                  <a:pt x="3946307" y="1803998"/>
                  <a:pt x="3945933" y="1803574"/>
                  <a:pt x="3945477" y="1803281"/>
                </a:cubicBezTo>
                <a:cubicBezTo>
                  <a:pt x="3945021" y="1802988"/>
                  <a:pt x="3944533" y="1802842"/>
                  <a:pt x="3944012" y="1802842"/>
                </a:cubicBezTo>
                <a:lnTo>
                  <a:pt x="3921157" y="1802842"/>
                </a:lnTo>
                <a:lnTo>
                  <a:pt x="3921157" y="1691793"/>
                </a:lnTo>
                <a:cubicBezTo>
                  <a:pt x="3921157" y="1691402"/>
                  <a:pt x="3921060" y="1691028"/>
                  <a:pt x="3920864" y="1690670"/>
                </a:cubicBezTo>
                <a:cubicBezTo>
                  <a:pt x="3920669" y="1690312"/>
                  <a:pt x="3920278" y="1690019"/>
                  <a:pt x="3919692" y="1689791"/>
                </a:cubicBezTo>
                <a:cubicBezTo>
                  <a:pt x="3919106" y="1689563"/>
                  <a:pt x="3918292" y="1689384"/>
                  <a:pt x="3917251" y="1689254"/>
                </a:cubicBezTo>
                <a:cubicBezTo>
                  <a:pt x="3916209" y="1689123"/>
                  <a:pt x="3914907" y="1689058"/>
                  <a:pt x="3913344" y="1689058"/>
                </a:cubicBezTo>
                <a:close/>
                <a:moveTo>
                  <a:pt x="3075144" y="1689058"/>
                </a:moveTo>
                <a:cubicBezTo>
                  <a:pt x="3073972" y="1689058"/>
                  <a:pt x="3072995" y="1689074"/>
                  <a:pt x="3072214" y="1689107"/>
                </a:cubicBezTo>
                <a:cubicBezTo>
                  <a:pt x="3071433" y="1689140"/>
                  <a:pt x="3070749" y="1689221"/>
                  <a:pt x="3070163" y="1689351"/>
                </a:cubicBezTo>
                <a:cubicBezTo>
                  <a:pt x="3069577" y="1689481"/>
                  <a:pt x="3069089" y="1689612"/>
                  <a:pt x="3068698" y="1689742"/>
                </a:cubicBezTo>
                <a:cubicBezTo>
                  <a:pt x="3068307" y="1689872"/>
                  <a:pt x="3067982" y="1690035"/>
                  <a:pt x="3067721" y="1690230"/>
                </a:cubicBezTo>
                <a:lnTo>
                  <a:pt x="3038616" y="1708885"/>
                </a:lnTo>
                <a:cubicBezTo>
                  <a:pt x="3038030" y="1709276"/>
                  <a:pt x="3037558" y="1709666"/>
                  <a:pt x="3037200" y="1710057"/>
                </a:cubicBezTo>
                <a:cubicBezTo>
                  <a:pt x="3036842" y="1710448"/>
                  <a:pt x="3036565" y="1710903"/>
                  <a:pt x="3036370" y="1711424"/>
                </a:cubicBezTo>
                <a:cubicBezTo>
                  <a:pt x="3036174" y="1711945"/>
                  <a:pt x="3036028" y="1712596"/>
                  <a:pt x="3035930" y="1713378"/>
                </a:cubicBezTo>
                <a:cubicBezTo>
                  <a:pt x="3035832" y="1714159"/>
                  <a:pt x="3035784" y="1715103"/>
                  <a:pt x="3035784" y="1716210"/>
                </a:cubicBezTo>
                <a:cubicBezTo>
                  <a:pt x="3035784" y="1717708"/>
                  <a:pt x="3035865" y="1718945"/>
                  <a:pt x="3036028" y="1719921"/>
                </a:cubicBezTo>
                <a:cubicBezTo>
                  <a:pt x="3036191" y="1720898"/>
                  <a:pt x="3036500" y="1721598"/>
                  <a:pt x="3036956" y="1722021"/>
                </a:cubicBezTo>
                <a:cubicBezTo>
                  <a:pt x="3037411" y="1722445"/>
                  <a:pt x="3038014" y="1722591"/>
                  <a:pt x="3038762" y="1722461"/>
                </a:cubicBezTo>
                <a:cubicBezTo>
                  <a:pt x="3039511" y="1722331"/>
                  <a:pt x="3040504" y="1721940"/>
                  <a:pt x="3041741" y="1721289"/>
                </a:cubicBezTo>
                <a:lnTo>
                  <a:pt x="3066158" y="1706736"/>
                </a:lnTo>
                <a:lnTo>
                  <a:pt x="3066158" y="1802842"/>
                </a:lnTo>
                <a:lnTo>
                  <a:pt x="3039788" y="1802842"/>
                </a:lnTo>
                <a:cubicBezTo>
                  <a:pt x="3039267" y="1802842"/>
                  <a:pt x="3038795" y="1802988"/>
                  <a:pt x="3038372" y="1803281"/>
                </a:cubicBezTo>
                <a:cubicBezTo>
                  <a:pt x="3037949" y="1803574"/>
                  <a:pt x="3037590" y="1803998"/>
                  <a:pt x="3037297" y="1804551"/>
                </a:cubicBezTo>
                <a:cubicBezTo>
                  <a:pt x="3037004" y="1805105"/>
                  <a:pt x="3036760" y="1805805"/>
                  <a:pt x="3036565" y="1806651"/>
                </a:cubicBezTo>
                <a:cubicBezTo>
                  <a:pt x="3036370" y="1807498"/>
                  <a:pt x="3036272" y="1808507"/>
                  <a:pt x="3036272" y="1809679"/>
                </a:cubicBezTo>
                <a:cubicBezTo>
                  <a:pt x="3036272" y="1810916"/>
                  <a:pt x="3036370" y="1811958"/>
                  <a:pt x="3036565" y="1812804"/>
                </a:cubicBezTo>
                <a:cubicBezTo>
                  <a:pt x="3036760" y="1813651"/>
                  <a:pt x="3037037" y="1814334"/>
                  <a:pt x="3037395" y="1814855"/>
                </a:cubicBezTo>
                <a:cubicBezTo>
                  <a:pt x="3037753" y="1815376"/>
                  <a:pt x="3038128" y="1815750"/>
                  <a:pt x="3038518" y="1815978"/>
                </a:cubicBezTo>
                <a:cubicBezTo>
                  <a:pt x="3038909" y="1816206"/>
                  <a:pt x="3039332" y="1816320"/>
                  <a:pt x="3039788" y="1816320"/>
                </a:cubicBezTo>
                <a:lnTo>
                  <a:pt x="3105812" y="1816320"/>
                </a:lnTo>
                <a:cubicBezTo>
                  <a:pt x="3106268" y="1816320"/>
                  <a:pt x="3106707" y="1816206"/>
                  <a:pt x="3107130" y="1815978"/>
                </a:cubicBezTo>
                <a:cubicBezTo>
                  <a:pt x="3107554" y="1815750"/>
                  <a:pt x="3107928" y="1815376"/>
                  <a:pt x="3108254" y="1814855"/>
                </a:cubicBezTo>
                <a:cubicBezTo>
                  <a:pt x="3108579" y="1814334"/>
                  <a:pt x="3108840" y="1813651"/>
                  <a:pt x="3109035" y="1812804"/>
                </a:cubicBezTo>
                <a:cubicBezTo>
                  <a:pt x="3109230" y="1811958"/>
                  <a:pt x="3109328" y="1810916"/>
                  <a:pt x="3109328" y="1809679"/>
                </a:cubicBezTo>
                <a:cubicBezTo>
                  <a:pt x="3109328" y="1808507"/>
                  <a:pt x="3109247" y="1807498"/>
                  <a:pt x="3109084" y="1806651"/>
                </a:cubicBezTo>
                <a:cubicBezTo>
                  <a:pt x="3108921" y="1805805"/>
                  <a:pt x="3108693" y="1805105"/>
                  <a:pt x="3108400" y="1804551"/>
                </a:cubicBezTo>
                <a:cubicBezTo>
                  <a:pt x="3108107" y="1803998"/>
                  <a:pt x="3107733" y="1803574"/>
                  <a:pt x="3107277" y="1803281"/>
                </a:cubicBezTo>
                <a:cubicBezTo>
                  <a:pt x="3106821" y="1802988"/>
                  <a:pt x="3106333" y="1802842"/>
                  <a:pt x="3105812" y="1802842"/>
                </a:cubicBezTo>
                <a:lnTo>
                  <a:pt x="3082957" y="1802842"/>
                </a:lnTo>
                <a:lnTo>
                  <a:pt x="3082957" y="1691793"/>
                </a:lnTo>
                <a:cubicBezTo>
                  <a:pt x="3082957" y="1691402"/>
                  <a:pt x="3082860" y="1691028"/>
                  <a:pt x="3082664" y="1690670"/>
                </a:cubicBezTo>
                <a:cubicBezTo>
                  <a:pt x="3082469" y="1690312"/>
                  <a:pt x="3082078" y="1690019"/>
                  <a:pt x="3081492" y="1689791"/>
                </a:cubicBezTo>
                <a:cubicBezTo>
                  <a:pt x="3080906" y="1689563"/>
                  <a:pt x="3080092" y="1689384"/>
                  <a:pt x="3079051" y="1689254"/>
                </a:cubicBezTo>
                <a:cubicBezTo>
                  <a:pt x="3078009" y="1689123"/>
                  <a:pt x="3076707" y="1689058"/>
                  <a:pt x="3075144" y="1689058"/>
                </a:cubicBezTo>
                <a:close/>
                <a:moveTo>
                  <a:pt x="2808444" y="1689058"/>
                </a:moveTo>
                <a:cubicBezTo>
                  <a:pt x="2807272" y="1689058"/>
                  <a:pt x="2806295" y="1689074"/>
                  <a:pt x="2805514" y="1689107"/>
                </a:cubicBezTo>
                <a:cubicBezTo>
                  <a:pt x="2804733" y="1689140"/>
                  <a:pt x="2804049" y="1689221"/>
                  <a:pt x="2803463" y="1689351"/>
                </a:cubicBezTo>
                <a:cubicBezTo>
                  <a:pt x="2802877" y="1689481"/>
                  <a:pt x="2802389" y="1689612"/>
                  <a:pt x="2801998" y="1689742"/>
                </a:cubicBezTo>
                <a:cubicBezTo>
                  <a:pt x="2801607" y="1689872"/>
                  <a:pt x="2801282" y="1690035"/>
                  <a:pt x="2801021" y="1690230"/>
                </a:cubicBezTo>
                <a:lnTo>
                  <a:pt x="2771916" y="1708885"/>
                </a:lnTo>
                <a:cubicBezTo>
                  <a:pt x="2771330" y="1709276"/>
                  <a:pt x="2770858" y="1709666"/>
                  <a:pt x="2770500" y="1710057"/>
                </a:cubicBezTo>
                <a:cubicBezTo>
                  <a:pt x="2770142" y="1710448"/>
                  <a:pt x="2769865" y="1710903"/>
                  <a:pt x="2769670" y="1711424"/>
                </a:cubicBezTo>
                <a:cubicBezTo>
                  <a:pt x="2769474" y="1711945"/>
                  <a:pt x="2769328" y="1712596"/>
                  <a:pt x="2769230" y="1713378"/>
                </a:cubicBezTo>
                <a:cubicBezTo>
                  <a:pt x="2769132" y="1714159"/>
                  <a:pt x="2769084" y="1715103"/>
                  <a:pt x="2769084" y="1716210"/>
                </a:cubicBezTo>
                <a:cubicBezTo>
                  <a:pt x="2769084" y="1717708"/>
                  <a:pt x="2769165" y="1718945"/>
                  <a:pt x="2769328" y="1719921"/>
                </a:cubicBezTo>
                <a:cubicBezTo>
                  <a:pt x="2769491" y="1720898"/>
                  <a:pt x="2769800" y="1721598"/>
                  <a:pt x="2770256" y="1722021"/>
                </a:cubicBezTo>
                <a:cubicBezTo>
                  <a:pt x="2770711" y="1722445"/>
                  <a:pt x="2771314" y="1722591"/>
                  <a:pt x="2772062" y="1722461"/>
                </a:cubicBezTo>
                <a:cubicBezTo>
                  <a:pt x="2772811" y="1722331"/>
                  <a:pt x="2773804" y="1721940"/>
                  <a:pt x="2775041" y="1721289"/>
                </a:cubicBezTo>
                <a:lnTo>
                  <a:pt x="2799458" y="1706736"/>
                </a:lnTo>
                <a:lnTo>
                  <a:pt x="2799458" y="1802842"/>
                </a:lnTo>
                <a:lnTo>
                  <a:pt x="2773088" y="1802842"/>
                </a:lnTo>
                <a:cubicBezTo>
                  <a:pt x="2772567" y="1802842"/>
                  <a:pt x="2772095" y="1802988"/>
                  <a:pt x="2771672" y="1803281"/>
                </a:cubicBezTo>
                <a:cubicBezTo>
                  <a:pt x="2771249" y="1803574"/>
                  <a:pt x="2770890" y="1803998"/>
                  <a:pt x="2770597" y="1804551"/>
                </a:cubicBezTo>
                <a:cubicBezTo>
                  <a:pt x="2770304" y="1805105"/>
                  <a:pt x="2770060" y="1805805"/>
                  <a:pt x="2769865" y="1806651"/>
                </a:cubicBezTo>
                <a:cubicBezTo>
                  <a:pt x="2769670" y="1807498"/>
                  <a:pt x="2769572" y="1808507"/>
                  <a:pt x="2769572" y="1809679"/>
                </a:cubicBezTo>
                <a:cubicBezTo>
                  <a:pt x="2769572" y="1810916"/>
                  <a:pt x="2769670" y="1811958"/>
                  <a:pt x="2769865" y="1812804"/>
                </a:cubicBezTo>
                <a:cubicBezTo>
                  <a:pt x="2770060" y="1813651"/>
                  <a:pt x="2770337" y="1814334"/>
                  <a:pt x="2770695" y="1814855"/>
                </a:cubicBezTo>
                <a:cubicBezTo>
                  <a:pt x="2771053" y="1815376"/>
                  <a:pt x="2771428" y="1815750"/>
                  <a:pt x="2771818" y="1815978"/>
                </a:cubicBezTo>
                <a:cubicBezTo>
                  <a:pt x="2772209" y="1816206"/>
                  <a:pt x="2772632" y="1816320"/>
                  <a:pt x="2773088" y="1816320"/>
                </a:cubicBezTo>
                <a:lnTo>
                  <a:pt x="2839112" y="1816320"/>
                </a:lnTo>
                <a:cubicBezTo>
                  <a:pt x="2839568" y="1816320"/>
                  <a:pt x="2840007" y="1816206"/>
                  <a:pt x="2840430" y="1815978"/>
                </a:cubicBezTo>
                <a:cubicBezTo>
                  <a:pt x="2840854" y="1815750"/>
                  <a:pt x="2841228" y="1815376"/>
                  <a:pt x="2841554" y="1814855"/>
                </a:cubicBezTo>
                <a:cubicBezTo>
                  <a:pt x="2841879" y="1814334"/>
                  <a:pt x="2842140" y="1813651"/>
                  <a:pt x="2842335" y="1812804"/>
                </a:cubicBezTo>
                <a:cubicBezTo>
                  <a:pt x="2842530" y="1811958"/>
                  <a:pt x="2842628" y="1810916"/>
                  <a:pt x="2842628" y="1809679"/>
                </a:cubicBezTo>
                <a:cubicBezTo>
                  <a:pt x="2842628" y="1808507"/>
                  <a:pt x="2842547" y="1807498"/>
                  <a:pt x="2842384" y="1806651"/>
                </a:cubicBezTo>
                <a:cubicBezTo>
                  <a:pt x="2842221" y="1805805"/>
                  <a:pt x="2841993" y="1805105"/>
                  <a:pt x="2841700" y="1804551"/>
                </a:cubicBezTo>
                <a:cubicBezTo>
                  <a:pt x="2841407" y="1803998"/>
                  <a:pt x="2841033" y="1803574"/>
                  <a:pt x="2840577" y="1803281"/>
                </a:cubicBezTo>
                <a:cubicBezTo>
                  <a:pt x="2840121" y="1802988"/>
                  <a:pt x="2839633" y="1802842"/>
                  <a:pt x="2839112" y="1802842"/>
                </a:cubicBezTo>
                <a:lnTo>
                  <a:pt x="2816257" y="1802842"/>
                </a:lnTo>
                <a:lnTo>
                  <a:pt x="2816257" y="1691793"/>
                </a:lnTo>
                <a:cubicBezTo>
                  <a:pt x="2816257" y="1691402"/>
                  <a:pt x="2816160" y="1691028"/>
                  <a:pt x="2815964" y="1690670"/>
                </a:cubicBezTo>
                <a:cubicBezTo>
                  <a:pt x="2815769" y="1690312"/>
                  <a:pt x="2815378" y="1690019"/>
                  <a:pt x="2814792" y="1689791"/>
                </a:cubicBezTo>
                <a:cubicBezTo>
                  <a:pt x="2814206" y="1689563"/>
                  <a:pt x="2813392" y="1689384"/>
                  <a:pt x="2812351" y="1689254"/>
                </a:cubicBezTo>
                <a:cubicBezTo>
                  <a:pt x="2811309" y="1689123"/>
                  <a:pt x="2810007" y="1689058"/>
                  <a:pt x="2808444" y="1689058"/>
                </a:cubicBezTo>
                <a:close/>
                <a:moveTo>
                  <a:pt x="2227419" y="1689058"/>
                </a:moveTo>
                <a:cubicBezTo>
                  <a:pt x="2226247" y="1689058"/>
                  <a:pt x="2225271" y="1689074"/>
                  <a:pt x="2224489" y="1689107"/>
                </a:cubicBezTo>
                <a:cubicBezTo>
                  <a:pt x="2223708" y="1689140"/>
                  <a:pt x="2223024" y="1689221"/>
                  <a:pt x="2222438" y="1689351"/>
                </a:cubicBezTo>
                <a:cubicBezTo>
                  <a:pt x="2221852" y="1689481"/>
                  <a:pt x="2221364" y="1689612"/>
                  <a:pt x="2220973" y="1689742"/>
                </a:cubicBezTo>
                <a:cubicBezTo>
                  <a:pt x="2220583" y="1689872"/>
                  <a:pt x="2220257" y="1690035"/>
                  <a:pt x="2219997" y="1690230"/>
                </a:cubicBezTo>
                <a:lnTo>
                  <a:pt x="2190892" y="1708885"/>
                </a:lnTo>
                <a:cubicBezTo>
                  <a:pt x="2190305" y="1709276"/>
                  <a:pt x="2189833" y="1709666"/>
                  <a:pt x="2189476" y="1710057"/>
                </a:cubicBezTo>
                <a:cubicBezTo>
                  <a:pt x="2189117" y="1710448"/>
                  <a:pt x="2188840" y="1710903"/>
                  <a:pt x="2188645" y="1711424"/>
                </a:cubicBezTo>
                <a:cubicBezTo>
                  <a:pt x="2188450" y="1711945"/>
                  <a:pt x="2188303" y="1712596"/>
                  <a:pt x="2188206" y="1713378"/>
                </a:cubicBezTo>
                <a:cubicBezTo>
                  <a:pt x="2188108" y="1714159"/>
                  <a:pt x="2188059" y="1715103"/>
                  <a:pt x="2188059" y="1716210"/>
                </a:cubicBezTo>
                <a:cubicBezTo>
                  <a:pt x="2188059" y="1717708"/>
                  <a:pt x="2188140" y="1718945"/>
                  <a:pt x="2188303" y="1719921"/>
                </a:cubicBezTo>
                <a:cubicBezTo>
                  <a:pt x="2188467" y="1720898"/>
                  <a:pt x="2188775" y="1721598"/>
                  <a:pt x="2189231" y="1722021"/>
                </a:cubicBezTo>
                <a:cubicBezTo>
                  <a:pt x="2189687" y="1722445"/>
                  <a:pt x="2190289" y="1722591"/>
                  <a:pt x="2191038" y="1722461"/>
                </a:cubicBezTo>
                <a:cubicBezTo>
                  <a:pt x="2191787" y="1722331"/>
                  <a:pt x="2192779" y="1721940"/>
                  <a:pt x="2194016" y="1721289"/>
                </a:cubicBezTo>
                <a:lnTo>
                  <a:pt x="2218434" y="1706736"/>
                </a:lnTo>
                <a:lnTo>
                  <a:pt x="2218434" y="1802842"/>
                </a:lnTo>
                <a:lnTo>
                  <a:pt x="2192063" y="1802842"/>
                </a:lnTo>
                <a:cubicBezTo>
                  <a:pt x="2191543" y="1802842"/>
                  <a:pt x="2191070" y="1802988"/>
                  <a:pt x="2190647" y="1803281"/>
                </a:cubicBezTo>
                <a:cubicBezTo>
                  <a:pt x="2190224" y="1803574"/>
                  <a:pt x="2189866" y="1803998"/>
                  <a:pt x="2189573" y="1804551"/>
                </a:cubicBezTo>
                <a:cubicBezTo>
                  <a:pt x="2189280" y="1805105"/>
                  <a:pt x="2189036" y="1805805"/>
                  <a:pt x="2188840" y="1806651"/>
                </a:cubicBezTo>
                <a:cubicBezTo>
                  <a:pt x="2188645" y="1807498"/>
                  <a:pt x="2188547" y="1808507"/>
                  <a:pt x="2188547" y="1809679"/>
                </a:cubicBezTo>
                <a:cubicBezTo>
                  <a:pt x="2188547" y="1810916"/>
                  <a:pt x="2188645" y="1811958"/>
                  <a:pt x="2188840" y="1812804"/>
                </a:cubicBezTo>
                <a:cubicBezTo>
                  <a:pt x="2189036" y="1813651"/>
                  <a:pt x="2189313" y="1814334"/>
                  <a:pt x="2189671" y="1814855"/>
                </a:cubicBezTo>
                <a:cubicBezTo>
                  <a:pt x="2190029" y="1815376"/>
                  <a:pt x="2190403" y="1815750"/>
                  <a:pt x="2190794" y="1815978"/>
                </a:cubicBezTo>
                <a:cubicBezTo>
                  <a:pt x="2191185" y="1816206"/>
                  <a:pt x="2191608" y="1816320"/>
                  <a:pt x="2192063" y="1816320"/>
                </a:cubicBezTo>
                <a:lnTo>
                  <a:pt x="2258088" y="1816320"/>
                </a:lnTo>
                <a:cubicBezTo>
                  <a:pt x="2258543" y="1816320"/>
                  <a:pt x="2258982" y="1816206"/>
                  <a:pt x="2259406" y="1815978"/>
                </a:cubicBezTo>
                <a:cubicBezTo>
                  <a:pt x="2259830" y="1815750"/>
                  <a:pt x="2260203" y="1815376"/>
                  <a:pt x="2260529" y="1814855"/>
                </a:cubicBezTo>
                <a:cubicBezTo>
                  <a:pt x="2260855" y="1814334"/>
                  <a:pt x="2261115" y="1813651"/>
                  <a:pt x="2261310" y="1812804"/>
                </a:cubicBezTo>
                <a:cubicBezTo>
                  <a:pt x="2261506" y="1811958"/>
                  <a:pt x="2261603" y="1810916"/>
                  <a:pt x="2261603" y="1809679"/>
                </a:cubicBezTo>
                <a:cubicBezTo>
                  <a:pt x="2261603" y="1808507"/>
                  <a:pt x="2261522" y="1807498"/>
                  <a:pt x="2261359" y="1806651"/>
                </a:cubicBezTo>
                <a:cubicBezTo>
                  <a:pt x="2261197" y="1805805"/>
                  <a:pt x="2260969" y="1805105"/>
                  <a:pt x="2260676" y="1804551"/>
                </a:cubicBezTo>
                <a:cubicBezTo>
                  <a:pt x="2260383" y="1803998"/>
                  <a:pt x="2260008" y="1803574"/>
                  <a:pt x="2259552" y="1803281"/>
                </a:cubicBezTo>
                <a:cubicBezTo>
                  <a:pt x="2259097" y="1802988"/>
                  <a:pt x="2258608" y="1802842"/>
                  <a:pt x="2258088" y="1802842"/>
                </a:cubicBezTo>
                <a:lnTo>
                  <a:pt x="2235233" y="1802842"/>
                </a:lnTo>
                <a:lnTo>
                  <a:pt x="2235233" y="1691793"/>
                </a:lnTo>
                <a:cubicBezTo>
                  <a:pt x="2235233" y="1691402"/>
                  <a:pt x="2235135" y="1691028"/>
                  <a:pt x="2234940" y="1690670"/>
                </a:cubicBezTo>
                <a:cubicBezTo>
                  <a:pt x="2234744" y="1690312"/>
                  <a:pt x="2234354" y="1690019"/>
                  <a:pt x="2233768" y="1689791"/>
                </a:cubicBezTo>
                <a:cubicBezTo>
                  <a:pt x="2233181" y="1689563"/>
                  <a:pt x="2232368" y="1689384"/>
                  <a:pt x="2231326" y="1689254"/>
                </a:cubicBezTo>
                <a:cubicBezTo>
                  <a:pt x="2230284" y="1689123"/>
                  <a:pt x="2228983" y="1689058"/>
                  <a:pt x="2227419" y="1689058"/>
                </a:cubicBezTo>
                <a:close/>
                <a:moveTo>
                  <a:pt x="8730110" y="1688179"/>
                </a:moveTo>
                <a:cubicBezTo>
                  <a:pt x="8722948" y="1688179"/>
                  <a:pt x="8716664" y="1689156"/>
                  <a:pt x="8711260" y="1691109"/>
                </a:cubicBezTo>
                <a:cubicBezTo>
                  <a:pt x="8705856" y="1693063"/>
                  <a:pt x="8701216" y="1695716"/>
                  <a:pt x="8697342" y="1699069"/>
                </a:cubicBezTo>
                <a:cubicBezTo>
                  <a:pt x="8693468" y="1702422"/>
                  <a:pt x="8690245" y="1706362"/>
                  <a:pt x="8687673" y="1710887"/>
                </a:cubicBezTo>
                <a:cubicBezTo>
                  <a:pt x="8685101" y="1715412"/>
                  <a:pt x="8683066" y="1720247"/>
                  <a:pt x="8681568" y="1725391"/>
                </a:cubicBezTo>
                <a:cubicBezTo>
                  <a:pt x="8680071" y="1730535"/>
                  <a:pt x="8679030" y="1735874"/>
                  <a:pt x="8678444" y="1741408"/>
                </a:cubicBezTo>
                <a:cubicBezTo>
                  <a:pt x="8677858" y="1746943"/>
                  <a:pt x="8677564" y="1752412"/>
                  <a:pt x="8677564" y="1757817"/>
                </a:cubicBezTo>
                <a:cubicBezTo>
                  <a:pt x="8677564" y="1763938"/>
                  <a:pt x="8677824" y="1769667"/>
                  <a:pt x="8678346" y="1775006"/>
                </a:cubicBezTo>
                <a:cubicBezTo>
                  <a:pt x="8678866" y="1780346"/>
                  <a:pt x="8679730" y="1785262"/>
                  <a:pt x="8680934" y="1789754"/>
                </a:cubicBezTo>
                <a:cubicBezTo>
                  <a:pt x="8682138" y="1794247"/>
                  <a:pt x="8683734" y="1798251"/>
                  <a:pt x="8685720" y="1801768"/>
                </a:cubicBezTo>
                <a:cubicBezTo>
                  <a:pt x="8687706" y="1805284"/>
                  <a:pt x="8690196" y="1808246"/>
                  <a:pt x="8693191" y="1810655"/>
                </a:cubicBezTo>
                <a:cubicBezTo>
                  <a:pt x="8696186" y="1813065"/>
                  <a:pt x="8699702" y="1814920"/>
                  <a:pt x="8703740" y="1816222"/>
                </a:cubicBezTo>
                <a:cubicBezTo>
                  <a:pt x="8707776" y="1817525"/>
                  <a:pt x="8712432" y="1818176"/>
                  <a:pt x="8717706" y="1818176"/>
                </a:cubicBezTo>
                <a:cubicBezTo>
                  <a:pt x="8725064" y="1818176"/>
                  <a:pt x="8731444" y="1816988"/>
                  <a:pt x="8736849" y="1814611"/>
                </a:cubicBezTo>
                <a:cubicBezTo>
                  <a:pt x="8742254" y="1812234"/>
                  <a:pt x="8746714" y="1809077"/>
                  <a:pt x="8750230" y="1805137"/>
                </a:cubicBezTo>
                <a:cubicBezTo>
                  <a:pt x="8753746" y="1801198"/>
                  <a:pt x="8756350" y="1796640"/>
                  <a:pt x="8758043" y="1791464"/>
                </a:cubicBezTo>
                <a:cubicBezTo>
                  <a:pt x="8759736" y="1786287"/>
                  <a:pt x="8760582" y="1780932"/>
                  <a:pt x="8760582" y="1775397"/>
                </a:cubicBezTo>
                <a:cubicBezTo>
                  <a:pt x="8760582" y="1770188"/>
                  <a:pt x="8759964" y="1765353"/>
                  <a:pt x="8758727" y="1760893"/>
                </a:cubicBezTo>
                <a:cubicBezTo>
                  <a:pt x="8757490" y="1756433"/>
                  <a:pt x="8755422" y="1752559"/>
                  <a:pt x="8752525" y="1749271"/>
                </a:cubicBezTo>
                <a:cubicBezTo>
                  <a:pt x="8749628" y="1745983"/>
                  <a:pt x="8745834" y="1743411"/>
                  <a:pt x="8741146" y="1741555"/>
                </a:cubicBezTo>
                <a:cubicBezTo>
                  <a:pt x="8736458" y="1739699"/>
                  <a:pt x="8730696" y="1738772"/>
                  <a:pt x="8723859" y="1738772"/>
                </a:cubicBezTo>
                <a:cubicBezTo>
                  <a:pt x="8720668" y="1738772"/>
                  <a:pt x="8717674" y="1739016"/>
                  <a:pt x="8714874" y="1739504"/>
                </a:cubicBezTo>
                <a:cubicBezTo>
                  <a:pt x="8712074" y="1739992"/>
                  <a:pt x="8709420" y="1740627"/>
                  <a:pt x="8706914" y="1741408"/>
                </a:cubicBezTo>
                <a:cubicBezTo>
                  <a:pt x="8704407" y="1742190"/>
                  <a:pt x="8702096" y="1743069"/>
                  <a:pt x="8699979" y="1744045"/>
                </a:cubicBezTo>
                <a:cubicBezTo>
                  <a:pt x="8697863" y="1745022"/>
                  <a:pt x="8695958" y="1745999"/>
                  <a:pt x="8694266" y="1746976"/>
                </a:cubicBezTo>
                <a:cubicBezTo>
                  <a:pt x="8694461" y="1740985"/>
                  <a:pt x="8695226" y="1735239"/>
                  <a:pt x="8696561" y="1729737"/>
                </a:cubicBezTo>
                <a:cubicBezTo>
                  <a:pt x="8697896" y="1724235"/>
                  <a:pt x="8699946" y="1719400"/>
                  <a:pt x="8702714" y="1715233"/>
                </a:cubicBezTo>
                <a:cubicBezTo>
                  <a:pt x="8705481" y="1711066"/>
                  <a:pt x="8709046" y="1707746"/>
                  <a:pt x="8713408" y="1705271"/>
                </a:cubicBezTo>
                <a:cubicBezTo>
                  <a:pt x="8717771" y="1702797"/>
                  <a:pt x="8722980" y="1701560"/>
                  <a:pt x="8729036" y="1701560"/>
                </a:cubicBezTo>
                <a:cubicBezTo>
                  <a:pt x="8732356" y="1701560"/>
                  <a:pt x="8735270" y="1701788"/>
                  <a:pt x="8737777" y="1702243"/>
                </a:cubicBezTo>
                <a:cubicBezTo>
                  <a:pt x="8740284" y="1702699"/>
                  <a:pt x="8742416" y="1703204"/>
                  <a:pt x="8744174" y="1703757"/>
                </a:cubicBezTo>
                <a:cubicBezTo>
                  <a:pt x="8745932" y="1704311"/>
                  <a:pt x="8747430" y="1704815"/>
                  <a:pt x="8748667" y="1705271"/>
                </a:cubicBezTo>
                <a:cubicBezTo>
                  <a:pt x="8749904" y="1705727"/>
                  <a:pt x="8750880" y="1705955"/>
                  <a:pt x="8751597" y="1705955"/>
                </a:cubicBezTo>
                <a:cubicBezTo>
                  <a:pt x="8752183" y="1705955"/>
                  <a:pt x="8752655" y="1705825"/>
                  <a:pt x="8753013" y="1705564"/>
                </a:cubicBezTo>
                <a:cubicBezTo>
                  <a:pt x="8753372" y="1705304"/>
                  <a:pt x="8753664" y="1704913"/>
                  <a:pt x="8753892" y="1704392"/>
                </a:cubicBezTo>
                <a:cubicBezTo>
                  <a:pt x="8754120" y="1703871"/>
                  <a:pt x="8754250" y="1703188"/>
                  <a:pt x="8754283" y="1702341"/>
                </a:cubicBezTo>
                <a:cubicBezTo>
                  <a:pt x="8754316" y="1701495"/>
                  <a:pt x="8754332" y="1700486"/>
                  <a:pt x="8754332" y="1699314"/>
                </a:cubicBezTo>
                <a:cubicBezTo>
                  <a:pt x="8754332" y="1698402"/>
                  <a:pt x="8754299" y="1697637"/>
                  <a:pt x="8754234" y="1697018"/>
                </a:cubicBezTo>
                <a:cubicBezTo>
                  <a:pt x="8754169" y="1696400"/>
                  <a:pt x="8754072" y="1695846"/>
                  <a:pt x="8753941" y="1695358"/>
                </a:cubicBezTo>
                <a:cubicBezTo>
                  <a:pt x="8753811" y="1694870"/>
                  <a:pt x="8753632" y="1694414"/>
                  <a:pt x="8753404" y="1693990"/>
                </a:cubicBezTo>
                <a:cubicBezTo>
                  <a:pt x="8753176" y="1693567"/>
                  <a:pt x="8752834" y="1693177"/>
                  <a:pt x="8752378" y="1692818"/>
                </a:cubicBezTo>
                <a:cubicBezTo>
                  <a:pt x="8751922" y="1692460"/>
                  <a:pt x="8750978" y="1691988"/>
                  <a:pt x="8749546" y="1691402"/>
                </a:cubicBezTo>
                <a:cubicBezTo>
                  <a:pt x="8748114" y="1690816"/>
                  <a:pt x="8746356" y="1690279"/>
                  <a:pt x="8744272" y="1689791"/>
                </a:cubicBezTo>
                <a:cubicBezTo>
                  <a:pt x="8742188" y="1689302"/>
                  <a:pt x="8739910" y="1688912"/>
                  <a:pt x="8737435" y="1688619"/>
                </a:cubicBezTo>
                <a:cubicBezTo>
                  <a:pt x="8734961" y="1688326"/>
                  <a:pt x="8732519" y="1688179"/>
                  <a:pt x="8730110" y="1688179"/>
                </a:cubicBezTo>
                <a:close/>
                <a:moveTo>
                  <a:pt x="2548385" y="1688179"/>
                </a:moveTo>
                <a:cubicBezTo>
                  <a:pt x="2541224" y="1688179"/>
                  <a:pt x="2534941" y="1689156"/>
                  <a:pt x="2529535" y="1691109"/>
                </a:cubicBezTo>
                <a:cubicBezTo>
                  <a:pt x="2524132" y="1693063"/>
                  <a:pt x="2519493" y="1695716"/>
                  <a:pt x="2515618" y="1699069"/>
                </a:cubicBezTo>
                <a:cubicBezTo>
                  <a:pt x="2511744" y="1702422"/>
                  <a:pt x="2508521" y="1706362"/>
                  <a:pt x="2505950" y="1710887"/>
                </a:cubicBezTo>
                <a:cubicBezTo>
                  <a:pt x="2503378" y="1715412"/>
                  <a:pt x="2501342" y="1720247"/>
                  <a:pt x="2499845" y="1725391"/>
                </a:cubicBezTo>
                <a:cubicBezTo>
                  <a:pt x="2498347" y="1730535"/>
                  <a:pt x="2497305" y="1735874"/>
                  <a:pt x="2496719" y="1741408"/>
                </a:cubicBezTo>
                <a:cubicBezTo>
                  <a:pt x="2496133" y="1746943"/>
                  <a:pt x="2495840" y="1752412"/>
                  <a:pt x="2495840" y="1757817"/>
                </a:cubicBezTo>
                <a:cubicBezTo>
                  <a:pt x="2495840" y="1763938"/>
                  <a:pt x="2496101" y="1769667"/>
                  <a:pt x="2496622" y="1775006"/>
                </a:cubicBezTo>
                <a:cubicBezTo>
                  <a:pt x="2497143" y="1780346"/>
                  <a:pt x="2498006" y="1785262"/>
                  <a:pt x="2499210" y="1789754"/>
                </a:cubicBezTo>
                <a:cubicBezTo>
                  <a:pt x="2500414" y="1794247"/>
                  <a:pt x="2502010" y="1798251"/>
                  <a:pt x="2503996" y="1801768"/>
                </a:cubicBezTo>
                <a:cubicBezTo>
                  <a:pt x="2505982" y="1805284"/>
                  <a:pt x="2508472" y="1808246"/>
                  <a:pt x="2511468" y="1810655"/>
                </a:cubicBezTo>
                <a:cubicBezTo>
                  <a:pt x="2514462" y="1813065"/>
                  <a:pt x="2517979" y="1814920"/>
                  <a:pt x="2522016" y="1816222"/>
                </a:cubicBezTo>
                <a:cubicBezTo>
                  <a:pt x="2526053" y="1817525"/>
                  <a:pt x="2530708" y="1818176"/>
                  <a:pt x="2535981" y="1818176"/>
                </a:cubicBezTo>
                <a:cubicBezTo>
                  <a:pt x="2543340" y="1818176"/>
                  <a:pt x="2549720" y="1816988"/>
                  <a:pt x="2555124" y="1814611"/>
                </a:cubicBezTo>
                <a:cubicBezTo>
                  <a:pt x="2560529" y="1812234"/>
                  <a:pt x="2564989" y="1809077"/>
                  <a:pt x="2568505" y="1805137"/>
                </a:cubicBezTo>
                <a:cubicBezTo>
                  <a:pt x="2572021" y="1801198"/>
                  <a:pt x="2574626" y="1796640"/>
                  <a:pt x="2576318" y="1791464"/>
                </a:cubicBezTo>
                <a:cubicBezTo>
                  <a:pt x="2578011" y="1786287"/>
                  <a:pt x="2578858" y="1780932"/>
                  <a:pt x="2578858" y="1775397"/>
                </a:cubicBezTo>
                <a:cubicBezTo>
                  <a:pt x="2578858" y="1770188"/>
                  <a:pt x="2578239" y="1765353"/>
                  <a:pt x="2577002" y="1760893"/>
                </a:cubicBezTo>
                <a:cubicBezTo>
                  <a:pt x="2575765" y="1756433"/>
                  <a:pt x="2573698" y="1752559"/>
                  <a:pt x="2570800" y="1749271"/>
                </a:cubicBezTo>
                <a:cubicBezTo>
                  <a:pt x="2567903" y="1745983"/>
                  <a:pt x="2564110" y="1743411"/>
                  <a:pt x="2559422" y="1741555"/>
                </a:cubicBezTo>
                <a:cubicBezTo>
                  <a:pt x="2554734" y="1739699"/>
                  <a:pt x="2548971" y="1738772"/>
                  <a:pt x="2542135" y="1738772"/>
                </a:cubicBezTo>
                <a:cubicBezTo>
                  <a:pt x="2538945" y="1738772"/>
                  <a:pt x="2535949" y="1739016"/>
                  <a:pt x="2533149" y="1739504"/>
                </a:cubicBezTo>
                <a:cubicBezTo>
                  <a:pt x="2530350" y="1739992"/>
                  <a:pt x="2527696" y="1740627"/>
                  <a:pt x="2525189" y="1741408"/>
                </a:cubicBezTo>
                <a:cubicBezTo>
                  <a:pt x="2522683" y="1742190"/>
                  <a:pt x="2520371" y="1743069"/>
                  <a:pt x="2518256" y="1744045"/>
                </a:cubicBezTo>
                <a:cubicBezTo>
                  <a:pt x="2516139" y="1745022"/>
                  <a:pt x="2514234" y="1745999"/>
                  <a:pt x="2512541" y="1746976"/>
                </a:cubicBezTo>
                <a:cubicBezTo>
                  <a:pt x="2512737" y="1740985"/>
                  <a:pt x="2513502" y="1735239"/>
                  <a:pt x="2514837" y="1729737"/>
                </a:cubicBezTo>
                <a:cubicBezTo>
                  <a:pt x="2516171" y="1724235"/>
                  <a:pt x="2518223" y="1719400"/>
                  <a:pt x="2520990" y="1715233"/>
                </a:cubicBezTo>
                <a:cubicBezTo>
                  <a:pt x="2523757" y="1711066"/>
                  <a:pt x="2527322" y="1707746"/>
                  <a:pt x="2531685" y="1705271"/>
                </a:cubicBezTo>
                <a:cubicBezTo>
                  <a:pt x="2536047" y="1702797"/>
                  <a:pt x="2541256" y="1701560"/>
                  <a:pt x="2547311" y="1701560"/>
                </a:cubicBezTo>
                <a:cubicBezTo>
                  <a:pt x="2550632" y="1701560"/>
                  <a:pt x="2553546" y="1701788"/>
                  <a:pt x="2556052" y="1702243"/>
                </a:cubicBezTo>
                <a:cubicBezTo>
                  <a:pt x="2558559" y="1702699"/>
                  <a:pt x="2560691" y="1703204"/>
                  <a:pt x="2562450" y="1703757"/>
                </a:cubicBezTo>
                <a:cubicBezTo>
                  <a:pt x="2564208" y="1704311"/>
                  <a:pt x="2565705" y="1704815"/>
                  <a:pt x="2566942" y="1705271"/>
                </a:cubicBezTo>
                <a:cubicBezTo>
                  <a:pt x="2568180" y="1705727"/>
                  <a:pt x="2569156" y="1705955"/>
                  <a:pt x="2569872" y="1705955"/>
                </a:cubicBezTo>
                <a:cubicBezTo>
                  <a:pt x="2570458" y="1705955"/>
                  <a:pt x="2570931" y="1705825"/>
                  <a:pt x="2571289" y="1705564"/>
                </a:cubicBezTo>
                <a:cubicBezTo>
                  <a:pt x="2571647" y="1705304"/>
                  <a:pt x="2571940" y="1704913"/>
                  <a:pt x="2572168" y="1704392"/>
                </a:cubicBezTo>
                <a:cubicBezTo>
                  <a:pt x="2572396" y="1703871"/>
                  <a:pt x="2572526" y="1703188"/>
                  <a:pt x="2572558" y="1702341"/>
                </a:cubicBezTo>
                <a:cubicBezTo>
                  <a:pt x="2572591" y="1701495"/>
                  <a:pt x="2572607" y="1700486"/>
                  <a:pt x="2572607" y="1699314"/>
                </a:cubicBezTo>
                <a:cubicBezTo>
                  <a:pt x="2572607" y="1698402"/>
                  <a:pt x="2572575" y="1697637"/>
                  <a:pt x="2572509" y="1697018"/>
                </a:cubicBezTo>
                <a:cubicBezTo>
                  <a:pt x="2572444" y="1696400"/>
                  <a:pt x="2572347" y="1695846"/>
                  <a:pt x="2572216" y="1695358"/>
                </a:cubicBezTo>
                <a:cubicBezTo>
                  <a:pt x="2572086" y="1694870"/>
                  <a:pt x="2571907" y="1694414"/>
                  <a:pt x="2571679" y="1693990"/>
                </a:cubicBezTo>
                <a:cubicBezTo>
                  <a:pt x="2571451" y="1693567"/>
                  <a:pt x="2571110" y="1693177"/>
                  <a:pt x="2570654" y="1692818"/>
                </a:cubicBezTo>
                <a:cubicBezTo>
                  <a:pt x="2570198" y="1692460"/>
                  <a:pt x="2569254" y="1691988"/>
                  <a:pt x="2567821" y="1691402"/>
                </a:cubicBezTo>
                <a:cubicBezTo>
                  <a:pt x="2566389" y="1690816"/>
                  <a:pt x="2564631" y="1690279"/>
                  <a:pt x="2562547" y="1689791"/>
                </a:cubicBezTo>
                <a:cubicBezTo>
                  <a:pt x="2560464" y="1689302"/>
                  <a:pt x="2558185" y="1688912"/>
                  <a:pt x="2555710" y="1688619"/>
                </a:cubicBezTo>
                <a:cubicBezTo>
                  <a:pt x="2553236" y="1688326"/>
                  <a:pt x="2550795" y="1688179"/>
                  <a:pt x="2548385" y="1688179"/>
                </a:cubicBezTo>
                <a:close/>
                <a:moveTo>
                  <a:pt x="3743117" y="1688082"/>
                </a:moveTo>
                <a:cubicBezTo>
                  <a:pt x="3738950" y="1688082"/>
                  <a:pt x="3735059" y="1688472"/>
                  <a:pt x="3731446" y="1689254"/>
                </a:cubicBezTo>
                <a:cubicBezTo>
                  <a:pt x="3727832" y="1690035"/>
                  <a:pt x="3724641" y="1690995"/>
                  <a:pt x="3721874" y="1692135"/>
                </a:cubicBezTo>
                <a:cubicBezTo>
                  <a:pt x="3719107" y="1693274"/>
                  <a:pt x="3716779" y="1694430"/>
                  <a:pt x="3714891" y="1695602"/>
                </a:cubicBezTo>
                <a:cubicBezTo>
                  <a:pt x="3713003" y="1696774"/>
                  <a:pt x="3711749" y="1697669"/>
                  <a:pt x="3711131" y="1698288"/>
                </a:cubicBezTo>
                <a:cubicBezTo>
                  <a:pt x="3710512" y="1698906"/>
                  <a:pt x="3710073" y="1699444"/>
                  <a:pt x="3709812" y="1699900"/>
                </a:cubicBezTo>
                <a:cubicBezTo>
                  <a:pt x="3709552" y="1700355"/>
                  <a:pt x="3709324" y="1700860"/>
                  <a:pt x="3709128" y="1701413"/>
                </a:cubicBezTo>
                <a:cubicBezTo>
                  <a:pt x="3708933" y="1701967"/>
                  <a:pt x="3708803" y="1702618"/>
                  <a:pt x="3708738" y="1703367"/>
                </a:cubicBezTo>
                <a:cubicBezTo>
                  <a:pt x="3708673" y="1704115"/>
                  <a:pt x="3708640" y="1704978"/>
                  <a:pt x="3708640" y="1705955"/>
                </a:cubicBezTo>
                <a:cubicBezTo>
                  <a:pt x="3708640" y="1707387"/>
                  <a:pt x="3708689" y="1708543"/>
                  <a:pt x="3708787" y="1709422"/>
                </a:cubicBezTo>
                <a:cubicBezTo>
                  <a:pt x="3708884" y="1710301"/>
                  <a:pt x="3709047" y="1710985"/>
                  <a:pt x="3709275" y="1711473"/>
                </a:cubicBezTo>
                <a:cubicBezTo>
                  <a:pt x="3709503" y="1711961"/>
                  <a:pt x="3709796" y="1712287"/>
                  <a:pt x="3710154" y="1712450"/>
                </a:cubicBezTo>
                <a:cubicBezTo>
                  <a:pt x="3710512" y="1712613"/>
                  <a:pt x="3710919" y="1712694"/>
                  <a:pt x="3711375" y="1712694"/>
                </a:cubicBezTo>
                <a:cubicBezTo>
                  <a:pt x="3712026" y="1712694"/>
                  <a:pt x="3713165" y="1712124"/>
                  <a:pt x="3714793" y="1710985"/>
                </a:cubicBezTo>
                <a:cubicBezTo>
                  <a:pt x="3716421" y="1709845"/>
                  <a:pt x="3718472" y="1708624"/>
                  <a:pt x="3720946" y="1707322"/>
                </a:cubicBezTo>
                <a:cubicBezTo>
                  <a:pt x="3723421" y="1706020"/>
                  <a:pt x="3726237" y="1704799"/>
                  <a:pt x="3729395" y="1703660"/>
                </a:cubicBezTo>
                <a:cubicBezTo>
                  <a:pt x="3732553" y="1702520"/>
                  <a:pt x="3736020" y="1701950"/>
                  <a:pt x="3739796" y="1701950"/>
                </a:cubicBezTo>
                <a:cubicBezTo>
                  <a:pt x="3743247" y="1701950"/>
                  <a:pt x="3746291" y="1702455"/>
                  <a:pt x="3748928" y="1703464"/>
                </a:cubicBezTo>
                <a:cubicBezTo>
                  <a:pt x="3751565" y="1704474"/>
                  <a:pt x="3753730" y="1705857"/>
                  <a:pt x="3755423" y="1707615"/>
                </a:cubicBezTo>
                <a:cubicBezTo>
                  <a:pt x="3757116" y="1709373"/>
                  <a:pt x="3758386" y="1711440"/>
                  <a:pt x="3759232" y="1713817"/>
                </a:cubicBezTo>
                <a:cubicBezTo>
                  <a:pt x="3760079" y="1716194"/>
                  <a:pt x="3760502" y="1718684"/>
                  <a:pt x="3760502" y="1721289"/>
                </a:cubicBezTo>
                <a:cubicBezTo>
                  <a:pt x="3760502" y="1724870"/>
                  <a:pt x="3759867" y="1728109"/>
                  <a:pt x="3758598" y="1731007"/>
                </a:cubicBezTo>
                <a:cubicBezTo>
                  <a:pt x="3757328" y="1733904"/>
                  <a:pt x="3755505" y="1736395"/>
                  <a:pt x="3753128" y="1738478"/>
                </a:cubicBezTo>
                <a:cubicBezTo>
                  <a:pt x="3750751" y="1740562"/>
                  <a:pt x="3747854" y="1742157"/>
                  <a:pt x="3744436" y="1743264"/>
                </a:cubicBezTo>
                <a:cubicBezTo>
                  <a:pt x="3741017" y="1744371"/>
                  <a:pt x="3737159" y="1744925"/>
                  <a:pt x="3732862" y="1744925"/>
                </a:cubicBezTo>
                <a:lnTo>
                  <a:pt x="3721825" y="1744925"/>
                </a:lnTo>
                <a:cubicBezTo>
                  <a:pt x="3721239" y="1744925"/>
                  <a:pt x="3720718" y="1745039"/>
                  <a:pt x="3720263" y="1745266"/>
                </a:cubicBezTo>
                <a:cubicBezTo>
                  <a:pt x="3719807" y="1745494"/>
                  <a:pt x="3719400" y="1745852"/>
                  <a:pt x="3719042" y="1746341"/>
                </a:cubicBezTo>
                <a:cubicBezTo>
                  <a:pt x="3718684" y="1746829"/>
                  <a:pt x="3718407" y="1747480"/>
                  <a:pt x="3718212" y="1748294"/>
                </a:cubicBezTo>
                <a:cubicBezTo>
                  <a:pt x="3718016" y="1749108"/>
                  <a:pt x="3717919" y="1750133"/>
                  <a:pt x="3717919" y="1751371"/>
                </a:cubicBezTo>
                <a:cubicBezTo>
                  <a:pt x="3717919" y="1752738"/>
                  <a:pt x="3718036" y="1753845"/>
                  <a:pt x="3718272" y="1754691"/>
                </a:cubicBezTo>
                <a:cubicBezTo>
                  <a:pt x="3718508" y="1755538"/>
                  <a:pt x="3718810" y="1756222"/>
                  <a:pt x="3719180" y="1756743"/>
                </a:cubicBezTo>
                <a:cubicBezTo>
                  <a:pt x="3719550" y="1757263"/>
                  <a:pt x="3719987" y="1757638"/>
                  <a:pt x="3720491" y="1757866"/>
                </a:cubicBezTo>
                <a:cubicBezTo>
                  <a:pt x="3720995" y="1758093"/>
                  <a:pt x="3721516" y="1758207"/>
                  <a:pt x="3722054" y="1758207"/>
                </a:cubicBezTo>
                <a:lnTo>
                  <a:pt x="3734461" y="1758207"/>
                </a:lnTo>
                <a:cubicBezTo>
                  <a:pt x="3739640" y="1758207"/>
                  <a:pt x="3744263" y="1758761"/>
                  <a:pt x="3748332" y="1759868"/>
                </a:cubicBezTo>
                <a:cubicBezTo>
                  <a:pt x="3752400" y="1760975"/>
                  <a:pt x="3755830" y="1762570"/>
                  <a:pt x="3758620" y="1764654"/>
                </a:cubicBezTo>
                <a:cubicBezTo>
                  <a:pt x="3761411" y="1766737"/>
                  <a:pt x="3763529" y="1769211"/>
                  <a:pt x="3764975" y="1772076"/>
                </a:cubicBezTo>
                <a:cubicBezTo>
                  <a:pt x="3766421" y="1774941"/>
                  <a:pt x="3767144" y="1778165"/>
                  <a:pt x="3767144" y="1781745"/>
                </a:cubicBezTo>
                <a:cubicBezTo>
                  <a:pt x="3767144" y="1785001"/>
                  <a:pt x="3766576" y="1788013"/>
                  <a:pt x="3765440" y="1790780"/>
                </a:cubicBezTo>
                <a:cubicBezTo>
                  <a:pt x="3764305" y="1793547"/>
                  <a:pt x="3762602" y="1795940"/>
                  <a:pt x="3760330" y="1797959"/>
                </a:cubicBezTo>
                <a:cubicBezTo>
                  <a:pt x="3758059" y="1799977"/>
                  <a:pt x="3755254" y="1801540"/>
                  <a:pt x="3751914" y="1802647"/>
                </a:cubicBezTo>
                <a:cubicBezTo>
                  <a:pt x="3748575" y="1803753"/>
                  <a:pt x="3744701" y="1804307"/>
                  <a:pt x="3740292" y="1804307"/>
                </a:cubicBezTo>
                <a:cubicBezTo>
                  <a:pt x="3735750" y="1804307"/>
                  <a:pt x="3731625" y="1803786"/>
                  <a:pt x="3727918" y="1802744"/>
                </a:cubicBezTo>
                <a:cubicBezTo>
                  <a:pt x="3724211" y="1801702"/>
                  <a:pt x="3720972" y="1800579"/>
                  <a:pt x="3718199" y="1799375"/>
                </a:cubicBezTo>
                <a:cubicBezTo>
                  <a:pt x="3715427" y="1798170"/>
                  <a:pt x="3713156" y="1797047"/>
                  <a:pt x="3711386" y="1796005"/>
                </a:cubicBezTo>
                <a:cubicBezTo>
                  <a:pt x="3709616" y="1794964"/>
                  <a:pt x="3708431" y="1794443"/>
                  <a:pt x="3707830" y="1794443"/>
                </a:cubicBezTo>
                <a:cubicBezTo>
                  <a:pt x="3706961" y="1794443"/>
                  <a:pt x="3706293" y="1794898"/>
                  <a:pt x="3705825" y="1795810"/>
                </a:cubicBezTo>
                <a:cubicBezTo>
                  <a:pt x="3705358" y="1796722"/>
                  <a:pt x="3705124" y="1798349"/>
                  <a:pt x="3705124" y="1800693"/>
                </a:cubicBezTo>
                <a:cubicBezTo>
                  <a:pt x="3705124" y="1802061"/>
                  <a:pt x="3705173" y="1803216"/>
                  <a:pt x="3705271" y="1804160"/>
                </a:cubicBezTo>
                <a:cubicBezTo>
                  <a:pt x="3705368" y="1805105"/>
                  <a:pt x="3705515" y="1805902"/>
                  <a:pt x="3705710" y="1806553"/>
                </a:cubicBezTo>
                <a:cubicBezTo>
                  <a:pt x="3705905" y="1807204"/>
                  <a:pt x="3706133" y="1807758"/>
                  <a:pt x="3706394" y="1808214"/>
                </a:cubicBezTo>
                <a:cubicBezTo>
                  <a:pt x="3706654" y="1808669"/>
                  <a:pt x="3707029" y="1809125"/>
                  <a:pt x="3707517" y="1809581"/>
                </a:cubicBezTo>
                <a:cubicBezTo>
                  <a:pt x="3708005" y="1810037"/>
                  <a:pt x="3709194" y="1810770"/>
                  <a:pt x="3711082" y="1811779"/>
                </a:cubicBezTo>
                <a:cubicBezTo>
                  <a:pt x="3712970" y="1812788"/>
                  <a:pt x="3715347" y="1813764"/>
                  <a:pt x="3718212" y="1814709"/>
                </a:cubicBezTo>
                <a:cubicBezTo>
                  <a:pt x="3721077" y="1815653"/>
                  <a:pt x="3724348" y="1816467"/>
                  <a:pt x="3728027" y="1817150"/>
                </a:cubicBezTo>
                <a:cubicBezTo>
                  <a:pt x="3731706" y="1817834"/>
                  <a:pt x="3735662" y="1818176"/>
                  <a:pt x="3739894" y="1818176"/>
                </a:cubicBezTo>
                <a:cubicBezTo>
                  <a:pt x="3746861" y="1818176"/>
                  <a:pt x="3753112" y="1817281"/>
                  <a:pt x="3758646" y="1815490"/>
                </a:cubicBezTo>
                <a:cubicBezTo>
                  <a:pt x="3764181" y="1813699"/>
                  <a:pt x="3768836" y="1811144"/>
                  <a:pt x="3772613" y="1807823"/>
                </a:cubicBezTo>
                <a:cubicBezTo>
                  <a:pt x="3776389" y="1804502"/>
                  <a:pt x="3779287" y="1800514"/>
                  <a:pt x="3781305" y="1795859"/>
                </a:cubicBezTo>
                <a:cubicBezTo>
                  <a:pt x="3783324" y="1791203"/>
                  <a:pt x="3784333" y="1785978"/>
                  <a:pt x="3784333" y="1780183"/>
                </a:cubicBezTo>
                <a:cubicBezTo>
                  <a:pt x="3784333" y="1776211"/>
                  <a:pt x="3783601" y="1772483"/>
                  <a:pt x="3782136" y="1769000"/>
                </a:cubicBezTo>
                <a:cubicBezTo>
                  <a:pt x="3780671" y="1765516"/>
                  <a:pt x="3778636" y="1762472"/>
                  <a:pt x="3776031" y="1759868"/>
                </a:cubicBezTo>
                <a:cubicBezTo>
                  <a:pt x="3773427" y="1757263"/>
                  <a:pt x="3770318" y="1755098"/>
                  <a:pt x="3766704" y="1753373"/>
                </a:cubicBezTo>
                <a:cubicBezTo>
                  <a:pt x="3763090" y="1751648"/>
                  <a:pt x="3759102" y="1750557"/>
                  <a:pt x="3754740" y="1750101"/>
                </a:cubicBezTo>
                <a:lnTo>
                  <a:pt x="3754740" y="1749906"/>
                </a:lnTo>
                <a:cubicBezTo>
                  <a:pt x="3758581" y="1749189"/>
                  <a:pt x="3761967" y="1747903"/>
                  <a:pt x="3764897" y="1746048"/>
                </a:cubicBezTo>
                <a:cubicBezTo>
                  <a:pt x="3767827" y="1744192"/>
                  <a:pt x="3770301" y="1741946"/>
                  <a:pt x="3772320" y="1739309"/>
                </a:cubicBezTo>
                <a:cubicBezTo>
                  <a:pt x="3774338" y="1736672"/>
                  <a:pt x="3775869" y="1733644"/>
                  <a:pt x="3776910" y="1730226"/>
                </a:cubicBezTo>
                <a:cubicBezTo>
                  <a:pt x="3777952" y="1726807"/>
                  <a:pt x="3778473" y="1723112"/>
                  <a:pt x="3778473" y="1719140"/>
                </a:cubicBezTo>
                <a:cubicBezTo>
                  <a:pt x="3778473" y="1714517"/>
                  <a:pt x="3777741" y="1710301"/>
                  <a:pt x="3776276" y="1706492"/>
                </a:cubicBezTo>
                <a:cubicBezTo>
                  <a:pt x="3774810" y="1702683"/>
                  <a:pt x="3772597" y="1699411"/>
                  <a:pt x="3769634" y="1696676"/>
                </a:cubicBezTo>
                <a:cubicBezTo>
                  <a:pt x="3766671" y="1693942"/>
                  <a:pt x="3762976" y="1691825"/>
                  <a:pt x="3758549" y="1690328"/>
                </a:cubicBezTo>
                <a:cubicBezTo>
                  <a:pt x="3754121" y="1688830"/>
                  <a:pt x="3748977" y="1688082"/>
                  <a:pt x="3743117" y="1688082"/>
                </a:cubicBezTo>
                <a:close/>
                <a:moveTo>
                  <a:pt x="3638244" y="1688082"/>
                </a:moveTo>
                <a:cubicBezTo>
                  <a:pt x="3634403" y="1688082"/>
                  <a:pt x="3630740" y="1688472"/>
                  <a:pt x="3627257" y="1689254"/>
                </a:cubicBezTo>
                <a:cubicBezTo>
                  <a:pt x="3623773" y="1690035"/>
                  <a:pt x="3620583" y="1690995"/>
                  <a:pt x="3617685" y="1692135"/>
                </a:cubicBezTo>
                <a:cubicBezTo>
                  <a:pt x="3614788" y="1693274"/>
                  <a:pt x="3612379" y="1694430"/>
                  <a:pt x="3610458" y="1695602"/>
                </a:cubicBezTo>
                <a:cubicBezTo>
                  <a:pt x="3608537" y="1696774"/>
                  <a:pt x="3607186" y="1697702"/>
                  <a:pt x="3606404" y="1698385"/>
                </a:cubicBezTo>
                <a:cubicBezTo>
                  <a:pt x="3605623" y="1699069"/>
                  <a:pt x="3605102" y="1699639"/>
                  <a:pt x="3604842" y="1700095"/>
                </a:cubicBezTo>
                <a:cubicBezTo>
                  <a:pt x="3604581" y="1700551"/>
                  <a:pt x="3604370" y="1701039"/>
                  <a:pt x="3604207" y="1701560"/>
                </a:cubicBezTo>
                <a:cubicBezTo>
                  <a:pt x="3604044" y="1702081"/>
                  <a:pt x="3603930" y="1702699"/>
                  <a:pt x="3603865" y="1703415"/>
                </a:cubicBezTo>
                <a:cubicBezTo>
                  <a:pt x="3603800" y="1704132"/>
                  <a:pt x="3603767" y="1704978"/>
                  <a:pt x="3603767" y="1705955"/>
                </a:cubicBezTo>
                <a:cubicBezTo>
                  <a:pt x="3603767" y="1707322"/>
                  <a:pt x="3603835" y="1708494"/>
                  <a:pt x="3603969" y="1709471"/>
                </a:cubicBezTo>
                <a:cubicBezTo>
                  <a:pt x="3604103" y="1710448"/>
                  <a:pt x="3604288" y="1711229"/>
                  <a:pt x="3604523" y="1711815"/>
                </a:cubicBezTo>
                <a:cubicBezTo>
                  <a:pt x="3604758" y="1712401"/>
                  <a:pt x="3605060" y="1712824"/>
                  <a:pt x="3605430" y="1713085"/>
                </a:cubicBezTo>
                <a:cubicBezTo>
                  <a:pt x="3605800" y="1713345"/>
                  <a:pt x="3606220" y="1713475"/>
                  <a:pt x="3606690" y="1713475"/>
                </a:cubicBezTo>
                <a:cubicBezTo>
                  <a:pt x="3607497" y="1713475"/>
                  <a:pt x="3608723" y="1712922"/>
                  <a:pt x="3610368" y="1711815"/>
                </a:cubicBezTo>
                <a:cubicBezTo>
                  <a:pt x="3612014" y="1710708"/>
                  <a:pt x="3614063" y="1709504"/>
                  <a:pt x="3616515" y="1708201"/>
                </a:cubicBezTo>
                <a:cubicBezTo>
                  <a:pt x="3618968" y="1706899"/>
                  <a:pt x="3621823" y="1705694"/>
                  <a:pt x="3625082" y="1704587"/>
                </a:cubicBezTo>
                <a:cubicBezTo>
                  <a:pt x="3628341" y="1703481"/>
                  <a:pt x="3632019" y="1702927"/>
                  <a:pt x="3636117" y="1702927"/>
                </a:cubicBezTo>
                <a:cubicBezTo>
                  <a:pt x="3639611" y="1702927"/>
                  <a:pt x="3642701" y="1703481"/>
                  <a:pt x="3645389" y="1704587"/>
                </a:cubicBezTo>
                <a:cubicBezTo>
                  <a:pt x="3648076" y="1705694"/>
                  <a:pt x="3650310" y="1707192"/>
                  <a:pt x="3652090" y="1709080"/>
                </a:cubicBezTo>
                <a:cubicBezTo>
                  <a:pt x="3653871" y="1710968"/>
                  <a:pt x="3655231" y="1713166"/>
                  <a:pt x="3656172" y="1715673"/>
                </a:cubicBezTo>
                <a:cubicBezTo>
                  <a:pt x="3657112" y="1718180"/>
                  <a:pt x="3657583" y="1720833"/>
                  <a:pt x="3657583" y="1723633"/>
                </a:cubicBezTo>
                <a:cubicBezTo>
                  <a:pt x="3657583" y="1726433"/>
                  <a:pt x="3657281" y="1729428"/>
                  <a:pt x="3656677" y="1732618"/>
                </a:cubicBezTo>
                <a:cubicBezTo>
                  <a:pt x="3656073" y="1735809"/>
                  <a:pt x="3654815" y="1739358"/>
                  <a:pt x="3652903" y="1743264"/>
                </a:cubicBezTo>
                <a:cubicBezTo>
                  <a:pt x="3650991" y="1747171"/>
                  <a:pt x="3648273" y="1751501"/>
                  <a:pt x="3644751" y="1756254"/>
                </a:cubicBezTo>
                <a:cubicBezTo>
                  <a:pt x="3641228" y="1761007"/>
                  <a:pt x="3636548" y="1766379"/>
                  <a:pt x="3630710" y="1772369"/>
                </a:cubicBezTo>
                <a:lnTo>
                  <a:pt x="3605449" y="1798349"/>
                </a:lnTo>
                <a:cubicBezTo>
                  <a:pt x="3604644" y="1799196"/>
                  <a:pt x="3603990" y="1799993"/>
                  <a:pt x="3603487" y="1800742"/>
                </a:cubicBezTo>
                <a:cubicBezTo>
                  <a:pt x="3602983" y="1801491"/>
                  <a:pt x="3602564" y="1802240"/>
                  <a:pt x="3602228" y="1802988"/>
                </a:cubicBezTo>
                <a:cubicBezTo>
                  <a:pt x="3601893" y="1803737"/>
                  <a:pt x="3601675" y="1804600"/>
                  <a:pt x="3601574" y="1805577"/>
                </a:cubicBezTo>
                <a:cubicBezTo>
                  <a:pt x="3601474" y="1806553"/>
                  <a:pt x="3601423" y="1807693"/>
                  <a:pt x="3601423" y="1808995"/>
                </a:cubicBezTo>
                <a:cubicBezTo>
                  <a:pt x="3601423" y="1810427"/>
                  <a:pt x="3601537" y="1811632"/>
                  <a:pt x="3601765" y="1812609"/>
                </a:cubicBezTo>
                <a:cubicBezTo>
                  <a:pt x="3601993" y="1813586"/>
                  <a:pt x="3602351" y="1814334"/>
                  <a:pt x="3602840" y="1814855"/>
                </a:cubicBezTo>
                <a:cubicBezTo>
                  <a:pt x="3603328" y="1815376"/>
                  <a:pt x="3603914" y="1815750"/>
                  <a:pt x="3604598" y="1815978"/>
                </a:cubicBezTo>
                <a:cubicBezTo>
                  <a:pt x="3605281" y="1816206"/>
                  <a:pt x="3606079" y="1816320"/>
                  <a:pt x="3606990" y="1816320"/>
                </a:cubicBezTo>
                <a:lnTo>
                  <a:pt x="3676823" y="1816320"/>
                </a:lnTo>
                <a:cubicBezTo>
                  <a:pt x="3677409" y="1816320"/>
                  <a:pt x="3677947" y="1816174"/>
                  <a:pt x="3678435" y="1815881"/>
                </a:cubicBezTo>
                <a:cubicBezTo>
                  <a:pt x="3678923" y="1815588"/>
                  <a:pt x="3679314" y="1815132"/>
                  <a:pt x="3679607" y="1814513"/>
                </a:cubicBezTo>
                <a:cubicBezTo>
                  <a:pt x="3679900" y="1813895"/>
                  <a:pt x="3680128" y="1813130"/>
                  <a:pt x="3680291" y="1812218"/>
                </a:cubicBezTo>
                <a:cubicBezTo>
                  <a:pt x="3680453" y="1811306"/>
                  <a:pt x="3680535" y="1810265"/>
                  <a:pt x="3680535" y="1809093"/>
                </a:cubicBezTo>
                <a:cubicBezTo>
                  <a:pt x="3680535" y="1807921"/>
                  <a:pt x="3680453" y="1806895"/>
                  <a:pt x="3680291" y="1806016"/>
                </a:cubicBezTo>
                <a:cubicBezTo>
                  <a:pt x="3680128" y="1805137"/>
                  <a:pt x="3679867" y="1804405"/>
                  <a:pt x="3679509" y="1803819"/>
                </a:cubicBezTo>
                <a:cubicBezTo>
                  <a:pt x="3679151" y="1803233"/>
                  <a:pt x="3678728" y="1802793"/>
                  <a:pt x="3678240" y="1802500"/>
                </a:cubicBezTo>
                <a:cubicBezTo>
                  <a:pt x="3677751" y="1802207"/>
                  <a:pt x="3677247" y="1802061"/>
                  <a:pt x="3676726" y="1802061"/>
                </a:cubicBezTo>
                <a:lnTo>
                  <a:pt x="3621738" y="1802061"/>
                </a:lnTo>
                <a:lnTo>
                  <a:pt x="3641760" y="1781159"/>
                </a:lnTo>
                <a:cubicBezTo>
                  <a:pt x="3648988" y="1773737"/>
                  <a:pt x="3654783" y="1767177"/>
                  <a:pt x="3659145" y="1761479"/>
                </a:cubicBezTo>
                <a:cubicBezTo>
                  <a:pt x="3663508" y="1755782"/>
                  <a:pt x="3666845" y="1750606"/>
                  <a:pt x="3669156" y="1745950"/>
                </a:cubicBezTo>
                <a:cubicBezTo>
                  <a:pt x="3671468" y="1741294"/>
                  <a:pt x="3672982" y="1736965"/>
                  <a:pt x="3673698" y="1732960"/>
                </a:cubicBezTo>
                <a:cubicBezTo>
                  <a:pt x="3674414" y="1728956"/>
                  <a:pt x="3674772" y="1724935"/>
                  <a:pt x="3674772" y="1720898"/>
                </a:cubicBezTo>
                <a:cubicBezTo>
                  <a:pt x="3674772" y="1716405"/>
                  <a:pt x="3674024" y="1712173"/>
                  <a:pt x="3672526" y="1708201"/>
                </a:cubicBezTo>
                <a:cubicBezTo>
                  <a:pt x="3671028" y="1704229"/>
                  <a:pt x="3668766" y="1700746"/>
                  <a:pt x="3665738" y="1697751"/>
                </a:cubicBezTo>
                <a:cubicBezTo>
                  <a:pt x="3662710" y="1694755"/>
                  <a:pt x="3658901" y="1692395"/>
                  <a:pt x="3654311" y="1690670"/>
                </a:cubicBezTo>
                <a:cubicBezTo>
                  <a:pt x="3649720" y="1688944"/>
                  <a:pt x="3644365" y="1688082"/>
                  <a:pt x="3638244" y="1688082"/>
                </a:cubicBezTo>
                <a:close/>
                <a:moveTo>
                  <a:pt x="3537474" y="1688082"/>
                </a:moveTo>
                <a:cubicBezTo>
                  <a:pt x="3529139" y="1688082"/>
                  <a:pt x="3522107" y="1689660"/>
                  <a:pt x="3516377" y="1692818"/>
                </a:cubicBezTo>
                <a:cubicBezTo>
                  <a:pt x="3510648" y="1695977"/>
                  <a:pt x="3506025" y="1700437"/>
                  <a:pt x="3502508" y="1706199"/>
                </a:cubicBezTo>
                <a:cubicBezTo>
                  <a:pt x="3498992" y="1711961"/>
                  <a:pt x="3496453" y="1718863"/>
                  <a:pt x="3494890" y="1726905"/>
                </a:cubicBezTo>
                <a:cubicBezTo>
                  <a:pt x="3493328" y="1734946"/>
                  <a:pt x="3492546" y="1743785"/>
                  <a:pt x="3492546" y="1753422"/>
                </a:cubicBezTo>
                <a:cubicBezTo>
                  <a:pt x="3492546" y="1763840"/>
                  <a:pt x="3493246" y="1773070"/>
                  <a:pt x="3494646" y="1781111"/>
                </a:cubicBezTo>
                <a:cubicBezTo>
                  <a:pt x="3496046" y="1789152"/>
                  <a:pt x="3498406" y="1795924"/>
                  <a:pt x="3501727" y="1801426"/>
                </a:cubicBezTo>
                <a:cubicBezTo>
                  <a:pt x="3505048" y="1806928"/>
                  <a:pt x="3509427" y="1811095"/>
                  <a:pt x="3514864" y="1813927"/>
                </a:cubicBezTo>
                <a:cubicBezTo>
                  <a:pt x="3520300" y="1816760"/>
                  <a:pt x="3526991" y="1818176"/>
                  <a:pt x="3534934" y="1818176"/>
                </a:cubicBezTo>
                <a:cubicBezTo>
                  <a:pt x="3543334" y="1818176"/>
                  <a:pt x="3550399" y="1816597"/>
                  <a:pt x="3556128" y="1813439"/>
                </a:cubicBezTo>
                <a:cubicBezTo>
                  <a:pt x="3561858" y="1810281"/>
                  <a:pt x="3566498" y="1805821"/>
                  <a:pt x="3570046" y="1800059"/>
                </a:cubicBezTo>
                <a:cubicBezTo>
                  <a:pt x="3573595" y="1794296"/>
                  <a:pt x="3576134" y="1787410"/>
                  <a:pt x="3577664" y="1779401"/>
                </a:cubicBezTo>
                <a:cubicBezTo>
                  <a:pt x="3579195" y="1771393"/>
                  <a:pt x="3579960" y="1762537"/>
                  <a:pt x="3579960" y="1752836"/>
                </a:cubicBezTo>
                <a:cubicBezTo>
                  <a:pt x="3579960" y="1742418"/>
                  <a:pt x="3579260" y="1733188"/>
                  <a:pt x="3577860" y="1725147"/>
                </a:cubicBezTo>
                <a:cubicBezTo>
                  <a:pt x="3576460" y="1717105"/>
                  <a:pt x="3574099" y="1710334"/>
                  <a:pt x="3570779" y="1704832"/>
                </a:cubicBezTo>
                <a:cubicBezTo>
                  <a:pt x="3567458" y="1699330"/>
                  <a:pt x="3563079" y="1695162"/>
                  <a:pt x="3557642" y="1692330"/>
                </a:cubicBezTo>
                <a:cubicBezTo>
                  <a:pt x="3552205" y="1689498"/>
                  <a:pt x="3545483" y="1688082"/>
                  <a:pt x="3537474" y="1688082"/>
                </a:cubicBezTo>
                <a:close/>
                <a:moveTo>
                  <a:pt x="3428694" y="1688082"/>
                </a:moveTo>
                <a:cubicBezTo>
                  <a:pt x="3424853" y="1688082"/>
                  <a:pt x="3421190" y="1688472"/>
                  <a:pt x="3417707" y="1689254"/>
                </a:cubicBezTo>
                <a:cubicBezTo>
                  <a:pt x="3414223" y="1690035"/>
                  <a:pt x="3411033" y="1690995"/>
                  <a:pt x="3408135" y="1692135"/>
                </a:cubicBezTo>
                <a:cubicBezTo>
                  <a:pt x="3405238" y="1693274"/>
                  <a:pt x="3402829" y="1694430"/>
                  <a:pt x="3400908" y="1695602"/>
                </a:cubicBezTo>
                <a:cubicBezTo>
                  <a:pt x="3398987" y="1696774"/>
                  <a:pt x="3397636" y="1697702"/>
                  <a:pt x="3396854" y="1698385"/>
                </a:cubicBezTo>
                <a:cubicBezTo>
                  <a:pt x="3396073" y="1699069"/>
                  <a:pt x="3395552" y="1699639"/>
                  <a:pt x="3395292" y="1700095"/>
                </a:cubicBezTo>
                <a:cubicBezTo>
                  <a:pt x="3395031" y="1700551"/>
                  <a:pt x="3394820" y="1701039"/>
                  <a:pt x="3394657" y="1701560"/>
                </a:cubicBezTo>
                <a:cubicBezTo>
                  <a:pt x="3394494" y="1702081"/>
                  <a:pt x="3394380" y="1702699"/>
                  <a:pt x="3394315" y="1703415"/>
                </a:cubicBezTo>
                <a:cubicBezTo>
                  <a:pt x="3394250" y="1704132"/>
                  <a:pt x="3394217" y="1704978"/>
                  <a:pt x="3394217" y="1705955"/>
                </a:cubicBezTo>
                <a:cubicBezTo>
                  <a:pt x="3394217" y="1707322"/>
                  <a:pt x="3394285" y="1708494"/>
                  <a:pt x="3394419" y="1709471"/>
                </a:cubicBezTo>
                <a:cubicBezTo>
                  <a:pt x="3394553" y="1710448"/>
                  <a:pt x="3394738" y="1711229"/>
                  <a:pt x="3394973" y="1711815"/>
                </a:cubicBezTo>
                <a:cubicBezTo>
                  <a:pt x="3395208" y="1712401"/>
                  <a:pt x="3395510" y="1712824"/>
                  <a:pt x="3395880" y="1713085"/>
                </a:cubicBezTo>
                <a:cubicBezTo>
                  <a:pt x="3396250" y="1713345"/>
                  <a:pt x="3396670" y="1713475"/>
                  <a:pt x="3397140" y="1713475"/>
                </a:cubicBezTo>
                <a:cubicBezTo>
                  <a:pt x="3397947" y="1713475"/>
                  <a:pt x="3399173" y="1712922"/>
                  <a:pt x="3400818" y="1711815"/>
                </a:cubicBezTo>
                <a:cubicBezTo>
                  <a:pt x="3402464" y="1710708"/>
                  <a:pt x="3404513" y="1709504"/>
                  <a:pt x="3406965" y="1708201"/>
                </a:cubicBezTo>
                <a:cubicBezTo>
                  <a:pt x="3409418" y="1706899"/>
                  <a:pt x="3412273" y="1705694"/>
                  <a:pt x="3415532" y="1704587"/>
                </a:cubicBezTo>
                <a:cubicBezTo>
                  <a:pt x="3418791" y="1703481"/>
                  <a:pt x="3422469" y="1702927"/>
                  <a:pt x="3426567" y="1702927"/>
                </a:cubicBezTo>
                <a:cubicBezTo>
                  <a:pt x="3430061" y="1702927"/>
                  <a:pt x="3433151" y="1703481"/>
                  <a:pt x="3435839" y="1704587"/>
                </a:cubicBezTo>
                <a:cubicBezTo>
                  <a:pt x="3438526" y="1705694"/>
                  <a:pt x="3440760" y="1707192"/>
                  <a:pt x="3442540" y="1709080"/>
                </a:cubicBezTo>
                <a:cubicBezTo>
                  <a:pt x="3444321" y="1710968"/>
                  <a:pt x="3445681" y="1713166"/>
                  <a:pt x="3446622" y="1715673"/>
                </a:cubicBezTo>
                <a:cubicBezTo>
                  <a:pt x="3447562" y="1718180"/>
                  <a:pt x="3448033" y="1720833"/>
                  <a:pt x="3448033" y="1723633"/>
                </a:cubicBezTo>
                <a:cubicBezTo>
                  <a:pt x="3448033" y="1726433"/>
                  <a:pt x="3447731" y="1729428"/>
                  <a:pt x="3447127" y="1732618"/>
                </a:cubicBezTo>
                <a:cubicBezTo>
                  <a:pt x="3446523" y="1735809"/>
                  <a:pt x="3445265" y="1739358"/>
                  <a:pt x="3443353" y="1743264"/>
                </a:cubicBezTo>
                <a:cubicBezTo>
                  <a:pt x="3441441" y="1747171"/>
                  <a:pt x="3438723" y="1751501"/>
                  <a:pt x="3435201" y="1756254"/>
                </a:cubicBezTo>
                <a:cubicBezTo>
                  <a:pt x="3431678" y="1761007"/>
                  <a:pt x="3426998" y="1766379"/>
                  <a:pt x="3421160" y="1772369"/>
                </a:cubicBezTo>
                <a:lnTo>
                  <a:pt x="3395899" y="1798349"/>
                </a:lnTo>
                <a:cubicBezTo>
                  <a:pt x="3395094" y="1799196"/>
                  <a:pt x="3394440" y="1799993"/>
                  <a:pt x="3393937" y="1800742"/>
                </a:cubicBezTo>
                <a:cubicBezTo>
                  <a:pt x="3393433" y="1801491"/>
                  <a:pt x="3393014" y="1802240"/>
                  <a:pt x="3392678" y="1802988"/>
                </a:cubicBezTo>
                <a:cubicBezTo>
                  <a:pt x="3392343" y="1803737"/>
                  <a:pt x="3392125" y="1804600"/>
                  <a:pt x="3392024" y="1805577"/>
                </a:cubicBezTo>
                <a:cubicBezTo>
                  <a:pt x="3391924" y="1806553"/>
                  <a:pt x="3391873" y="1807693"/>
                  <a:pt x="3391873" y="1808995"/>
                </a:cubicBezTo>
                <a:cubicBezTo>
                  <a:pt x="3391873" y="1810427"/>
                  <a:pt x="3391987" y="1811632"/>
                  <a:pt x="3392215" y="1812609"/>
                </a:cubicBezTo>
                <a:cubicBezTo>
                  <a:pt x="3392443" y="1813586"/>
                  <a:pt x="3392801" y="1814334"/>
                  <a:pt x="3393290" y="1814855"/>
                </a:cubicBezTo>
                <a:cubicBezTo>
                  <a:pt x="3393778" y="1815376"/>
                  <a:pt x="3394364" y="1815750"/>
                  <a:pt x="3395048" y="1815978"/>
                </a:cubicBezTo>
                <a:cubicBezTo>
                  <a:pt x="3395731" y="1816206"/>
                  <a:pt x="3396529" y="1816320"/>
                  <a:pt x="3397440" y="1816320"/>
                </a:cubicBezTo>
                <a:lnTo>
                  <a:pt x="3467273" y="1816320"/>
                </a:lnTo>
                <a:cubicBezTo>
                  <a:pt x="3467859" y="1816320"/>
                  <a:pt x="3468397" y="1816174"/>
                  <a:pt x="3468885" y="1815881"/>
                </a:cubicBezTo>
                <a:cubicBezTo>
                  <a:pt x="3469373" y="1815588"/>
                  <a:pt x="3469764" y="1815132"/>
                  <a:pt x="3470057" y="1814513"/>
                </a:cubicBezTo>
                <a:cubicBezTo>
                  <a:pt x="3470350" y="1813895"/>
                  <a:pt x="3470578" y="1813130"/>
                  <a:pt x="3470741" y="1812218"/>
                </a:cubicBezTo>
                <a:cubicBezTo>
                  <a:pt x="3470903" y="1811306"/>
                  <a:pt x="3470985" y="1810265"/>
                  <a:pt x="3470985" y="1809093"/>
                </a:cubicBezTo>
                <a:cubicBezTo>
                  <a:pt x="3470985" y="1807921"/>
                  <a:pt x="3470903" y="1806895"/>
                  <a:pt x="3470741" y="1806016"/>
                </a:cubicBezTo>
                <a:cubicBezTo>
                  <a:pt x="3470578" y="1805137"/>
                  <a:pt x="3470317" y="1804405"/>
                  <a:pt x="3469959" y="1803819"/>
                </a:cubicBezTo>
                <a:cubicBezTo>
                  <a:pt x="3469601" y="1803233"/>
                  <a:pt x="3469178" y="1802793"/>
                  <a:pt x="3468690" y="1802500"/>
                </a:cubicBezTo>
                <a:cubicBezTo>
                  <a:pt x="3468201" y="1802207"/>
                  <a:pt x="3467697" y="1802061"/>
                  <a:pt x="3467176" y="1802061"/>
                </a:cubicBezTo>
                <a:lnTo>
                  <a:pt x="3412188" y="1802061"/>
                </a:lnTo>
                <a:lnTo>
                  <a:pt x="3432210" y="1781159"/>
                </a:lnTo>
                <a:cubicBezTo>
                  <a:pt x="3439438" y="1773737"/>
                  <a:pt x="3445233" y="1767177"/>
                  <a:pt x="3449595" y="1761479"/>
                </a:cubicBezTo>
                <a:cubicBezTo>
                  <a:pt x="3453958" y="1755782"/>
                  <a:pt x="3457295" y="1750606"/>
                  <a:pt x="3459606" y="1745950"/>
                </a:cubicBezTo>
                <a:cubicBezTo>
                  <a:pt x="3461918" y="1741294"/>
                  <a:pt x="3463432" y="1736965"/>
                  <a:pt x="3464148" y="1732960"/>
                </a:cubicBezTo>
                <a:cubicBezTo>
                  <a:pt x="3464864" y="1728956"/>
                  <a:pt x="3465222" y="1724935"/>
                  <a:pt x="3465222" y="1720898"/>
                </a:cubicBezTo>
                <a:cubicBezTo>
                  <a:pt x="3465222" y="1716405"/>
                  <a:pt x="3464474" y="1712173"/>
                  <a:pt x="3462976" y="1708201"/>
                </a:cubicBezTo>
                <a:cubicBezTo>
                  <a:pt x="3461478" y="1704229"/>
                  <a:pt x="3459216" y="1700746"/>
                  <a:pt x="3456188" y="1697751"/>
                </a:cubicBezTo>
                <a:cubicBezTo>
                  <a:pt x="3453160" y="1694755"/>
                  <a:pt x="3449351" y="1692395"/>
                  <a:pt x="3444761" y="1690670"/>
                </a:cubicBezTo>
                <a:cubicBezTo>
                  <a:pt x="3440170" y="1688944"/>
                  <a:pt x="3434815" y="1688082"/>
                  <a:pt x="3428694" y="1688082"/>
                </a:cubicBezTo>
                <a:close/>
                <a:moveTo>
                  <a:pt x="2965974" y="1688082"/>
                </a:moveTo>
                <a:cubicBezTo>
                  <a:pt x="2957639" y="1688082"/>
                  <a:pt x="2950607" y="1689660"/>
                  <a:pt x="2944877" y="1692818"/>
                </a:cubicBezTo>
                <a:cubicBezTo>
                  <a:pt x="2939148" y="1695977"/>
                  <a:pt x="2934525" y="1700437"/>
                  <a:pt x="2931009" y="1706199"/>
                </a:cubicBezTo>
                <a:cubicBezTo>
                  <a:pt x="2927492" y="1711961"/>
                  <a:pt x="2924953" y="1718863"/>
                  <a:pt x="2923390" y="1726905"/>
                </a:cubicBezTo>
                <a:cubicBezTo>
                  <a:pt x="2921828" y="1734946"/>
                  <a:pt x="2921046" y="1743785"/>
                  <a:pt x="2921046" y="1753422"/>
                </a:cubicBezTo>
                <a:cubicBezTo>
                  <a:pt x="2921046" y="1763840"/>
                  <a:pt x="2921746" y="1773070"/>
                  <a:pt x="2923146" y="1781111"/>
                </a:cubicBezTo>
                <a:cubicBezTo>
                  <a:pt x="2924546" y="1789152"/>
                  <a:pt x="2926906" y="1795924"/>
                  <a:pt x="2930227" y="1801426"/>
                </a:cubicBezTo>
                <a:cubicBezTo>
                  <a:pt x="2933548" y="1806928"/>
                  <a:pt x="2937927" y="1811095"/>
                  <a:pt x="2943364" y="1813927"/>
                </a:cubicBezTo>
                <a:cubicBezTo>
                  <a:pt x="2948800" y="1816760"/>
                  <a:pt x="2955491" y="1818176"/>
                  <a:pt x="2963434" y="1818176"/>
                </a:cubicBezTo>
                <a:cubicBezTo>
                  <a:pt x="2971834" y="1818176"/>
                  <a:pt x="2978899" y="1816597"/>
                  <a:pt x="2984629" y="1813439"/>
                </a:cubicBezTo>
                <a:cubicBezTo>
                  <a:pt x="2990358" y="1810281"/>
                  <a:pt x="2994998" y="1805821"/>
                  <a:pt x="2998546" y="1800059"/>
                </a:cubicBezTo>
                <a:cubicBezTo>
                  <a:pt x="3002095" y="1794296"/>
                  <a:pt x="3004634" y="1787410"/>
                  <a:pt x="3006164" y="1779401"/>
                </a:cubicBezTo>
                <a:cubicBezTo>
                  <a:pt x="3007695" y="1771393"/>
                  <a:pt x="3008460" y="1762537"/>
                  <a:pt x="3008460" y="1752836"/>
                </a:cubicBezTo>
                <a:cubicBezTo>
                  <a:pt x="3008460" y="1742418"/>
                  <a:pt x="3007760" y="1733188"/>
                  <a:pt x="3006360" y="1725147"/>
                </a:cubicBezTo>
                <a:cubicBezTo>
                  <a:pt x="3004960" y="1717105"/>
                  <a:pt x="3002600" y="1710334"/>
                  <a:pt x="2999279" y="1704832"/>
                </a:cubicBezTo>
                <a:cubicBezTo>
                  <a:pt x="2995958" y="1699330"/>
                  <a:pt x="2991579" y="1695162"/>
                  <a:pt x="2986142" y="1692330"/>
                </a:cubicBezTo>
                <a:cubicBezTo>
                  <a:pt x="2980706" y="1689498"/>
                  <a:pt x="2973983" y="1688082"/>
                  <a:pt x="2965974" y="1688082"/>
                </a:cubicBezTo>
                <a:close/>
                <a:moveTo>
                  <a:pt x="2699274" y="1688082"/>
                </a:moveTo>
                <a:cubicBezTo>
                  <a:pt x="2690939" y="1688082"/>
                  <a:pt x="2683907" y="1689660"/>
                  <a:pt x="2678177" y="1692818"/>
                </a:cubicBezTo>
                <a:cubicBezTo>
                  <a:pt x="2672448" y="1695977"/>
                  <a:pt x="2667825" y="1700437"/>
                  <a:pt x="2664309" y="1706199"/>
                </a:cubicBezTo>
                <a:cubicBezTo>
                  <a:pt x="2660792" y="1711961"/>
                  <a:pt x="2658253" y="1718863"/>
                  <a:pt x="2656690" y="1726905"/>
                </a:cubicBezTo>
                <a:cubicBezTo>
                  <a:pt x="2655128" y="1734946"/>
                  <a:pt x="2654346" y="1743785"/>
                  <a:pt x="2654346" y="1753422"/>
                </a:cubicBezTo>
                <a:cubicBezTo>
                  <a:pt x="2654346" y="1763840"/>
                  <a:pt x="2655046" y="1773070"/>
                  <a:pt x="2656446" y="1781111"/>
                </a:cubicBezTo>
                <a:cubicBezTo>
                  <a:pt x="2657846" y="1789152"/>
                  <a:pt x="2660206" y="1795924"/>
                  <a:pt x="2663527" y="1801426"/>
                </a:cubicBezTo>
                <a:cubicBezTo>
                  <a:pt x="2666848" y="1806928"/>
                  <a:pt x="2671227" y="1811095"/>
                  <a:pt x="2676664" y="1813927"/>
                </a:cubicBezTo>
                <a:cubicBezTo>
                  <a:pt x="2682100" y="1816760"/>
                  <a:pt x="2688791" y="1818176"/>
                  <a:pt x="2696734" y="1818176"/>
                </a:cubicBezTo>
                <a:cubicBezTo>
                  <a:pt x="2705134" y="1818176"/>
                  <a:pt x="2712199" y="1816597"/>
                  <a:pt x="2717929" y="1813439"/>
                </a:cubicBezTo>
                <a:cubicBezTo>
                  <a:pt x="2723658" y="1810281"/>
                  <a:pt x="2728298" y="1805821"/>
                  <a:pt x="2731846" y="1800059"/>
                </a:cubicBezTo>
                <a:cubicBezTo>
                  <a:pt x="2735395" y="1794296"/>
                  <a:pt x="2737934" y="1787410"/>
                  <a:pt x="2739464" y="1779401"/>
                </a:cubicBezTo>
                <a:cubicBezTo>
                  <a:pt x="2740995" y="1771393"/>
                  <a:pt x="2741760" y="1762537"/>
                  <a:pt x="2741760" y="1752836"/>
                </a:cubicBezTo>
                <a:cubicBezTo>
                  <a:pt x="2741760" y="1742418"/>
                  <a:pt x="2741060" y="1733188"/>
                  <a:pt x="2739660" y="1725147"/>
                </a:cubicBezTo>
                <a:cubicBezTo>
                  <a:pt x="2738260" y="1717105"/>
                  <a:pt x="2735900" y="1710334"/>
                  <a:pt x="2732579" y="1704832"/>
                </a:cubicBezTo>
                <a:cubicBezTo>
                  <a:pt x="2729258" y="1699330"/>
                  <a:pt x="2724879" y="1695162"/>
                  <a:pt x="2719442" y="1692330"/>
                </a:cubicBezTo>
                <a:cubicBezTo>
                  <a:pt x="2714006" y="1689498"/>
                  <a:pt x="2707283" y="1688082"/>
                  <a:pt x="2699274" y="1688082"/>
                </a:cubicBezTo>
                <a:close/>
                <a:moveTo>
                  <a:pt x="2432379" y="1688082"/>
                </a:moveTo>
                <a:cubicBezTo>
                  <a:pt x="2425738" y="1688082"/>
                  <a:pt x="2419926" y="1688912"/>
                  <a:pt x="2414945" y="1690572"/>
                </a:cubicBezTo>
                <a:cubicBezTo>
                  <a:pt x="2409964" y="1692232"/>
                  <a:pt x="2405862" y="1694495"/>
                  <a:pt x="2402639" y="1697360"/>
                </a:cubicBezTo>
                <a:cubicBezTo>
                  <a:pt x="2399416" y="1700225"/>
                  <a:pt x="2397006" y="1703594"/>
                  <a:pt x="2395412" y="1707469"/>
                </a:cubicBezTo>
                <a:cubicBezTo>
                  <a:pt x="2393817" y="1711343"/>
                  <a:pt x="2393019" y="1715494"/>
                  <a:pt x="2393019" y="1719921"/>
                </a:cubicBezTo>
                <a:cubicBezTo>
                  <a:pt x="2393019" y="1723437"/>
                  <a:pt x="2393556" y="1726693"/>
                  <a:pt x="2394631" y="1729688"/>
                </a:cubicBezTo>
                <a:cubicBezTo>
                  <a:pt x="2395705" y="1732683"/>
                  <a:pt x="2397283" y="1735500"/>
                  <a:pt x="2399368" y="1738137"/>
                </a:cubicBezTo>
                <a:cubicBezTo>
                  <a:pt x="2401451" y="1740774"/>
                  <a:pt x="2403991" y="1743216"/>
                  <a:pt x="2406985" y="1745462"/>
                </a:cubicBezTo>
                <a:cubicBezTo>
                  <a:pt x="2409980" y="1747708"/>
                  <a:pt x="2413431" y="1749840"/>
                  <a:pt x="2417338" y="1751859"/>
                </a:cubicBezTo>
                <a:cubicBezTo>
                  <a:pt x="2412846" y="1754073"/>
                  <a:pt x="2408809" y="1756401"/>
                  <a:pt x="2405227" y="1758842"/>
                </a:cubicBezTo>
                <a:cubicBezTo>
                  <a:pt x="2401646" y="1761284"/>
                  <a:pt x="2398634" y="1763905"/>
                  <a:pt x="2396193" y="1766705"/>
                </a:cubicBezTo>
                <a:cubicBezTo>
                  <a:pt x="2393751" y="1769504"/>
                  <a:pt x="2391879" y="1772565"/>
                  <a:pt x="2390577" y="1775886"/>
                </a:cubicBezTo>
                <a:cubicBezTo>
                  <a:pt x="2389274" y="1779206"/>
                  <a:pt x="2388624" y="1782852"/>
                  <a:pt x="2388624" y="1786824"/>
                </a:cubicBezTo>
                <a:cubicBezTo>
                  <a:pt x="2388624" y="1791838"/>
                  <a:pt x="2389567" y="1796298"/>
                  <a:pt x="2391456" y="1800205"/>
                </a:cubicBezTo>
                <a:cubicBezTo>
                  <a:pt x="2393344" y="1804112"/>
                  <a:pt x="2396079" y="1807400"/>
                  <a:pt x="2399661" y="1810069"/>
                </a:cubicBezTo>
                <a:cubicBezTo>
                  <a:pt x="2403241" y="1812739"/>
                  <a:pt x="2407603" y="1814758"/>
                  <a:pt x="2412748" y="1816125"/>
                </a:cubicBezTo>
                <a:cubicBezTo>
                  <a:pt x="2417892" y="1817492"/>
                  <a:pt x="2423720" y="1818176"/>
                  <a:pt x="2430230" y="1818176"/>
                </a:cubicBezTo>
                <a:cubicBezTo>
                  <a:pt x="2437197" y="1818176"/>
                  <a:pt x="2443384" y="1817427"/>
                  <a:pt x="2448788" y="1815930"/>
                </a:cubicBezTo>
                <a:cubicBezTo>
                  <a:pt x="2454192" y="1814432"/>
                  <a:pt x="2458733" y="1812218"/>
                  <a:pt x="2462413" y="1809288"/>
                </a:cubicBezTo>
                <a:cubicBezTo>
                  <a:pt x="2466091" y="1806358"/>
                  <a:pt x="2468907" y="1802760"/>
                  <a:pt x="2470860" y="1798496"/>
                </a:cubicBezTo>
                <a:cubicBezTo>
                  <a:pt x="2472815" y="1794231"/>
                  <a:pt x="2473791" y="1789364"/>
                  <a:pt x="2473791" y="1783894"/>
                </a:cubicBezTo>
                <a:cubicBezTo>
                  <a:pt x="2473791" y="1780183"/>
                  <a:pt x="2473155" y="1776781"/>
                  <a:pt x="2471886" y="1773688"/>
                </a:cubicBezTo>
                <a:cubicBezTo>
                  <a:pt x="2470617" y="1770595"/>
                  <a:pt x="2468760" y="1767665"/>
                  <a:pt x="2466319" y="1764898"/>
                </a:cubicBezTo>
                <a:cubicBezTo>
                  <a:pt x="2463877" y="1762130"/>
                  <a:pt x="2460850" y="1759542"/>
                  <a:pt x="2457236" y="1757133"/>
                </a:cubicBezTo>
                <a:cubicBezTo>
                  <a:pt x="2453622" y="1754724"/>
                  <a:pt x="2449504" y="1752380"/>
                  <a:pt x="2444881" y="1750101"/>
                </a:cubicBezTo>
                <a:cubicBezTo>
                  <a:pt x="2448788" y="1748017"/>
                  <a:pt x="2452255" y="1745787"/>
                  <a:pt x="2455282" y="1743411"/>
                </a:cubicBezTo>
                <a:cubicBezTo>
                  <a:pt x="2458310" y="1741034"/>
                  <a:pt x="2460865" y="1738478"/>
                  <a:pt x="2462949" y="1735744"/>
                </a:cubicBezTo>
                <a:cubicBezTo>
                  <a:pt x="2465033" y="1733009"/>
                  <a:pt x="2466613" y="1730111"/>
                  <a:pt x="2467686" y="1727051"/>
                </a:cubicBezTo>
                <a:cubicBezTo>
                  <a:pt x="2468760" y="1723991"/>
                  <a:pt x="2469297" y="1720800"/>
                  <a:pt x="2469297" y="1717480"/>
                </a:cubicBezTo>
                <a:cubicBezTo>
                  <a:pt x="2469297" y="1713378"/>
                  <a:pt x="2468582" y="1709536"/>
                  <a:pt x="2467149" y="1705955"/>
                </a:cubicBezTo>
                <a:cubicBezTo>
                  <a:pt x="2465717" y="1702374"/>
                  <a:pt x="2463486" y="1699264"/>
                  <a:pt x="2460459" y="1696628"/>
                </a:cubicBezTo>
                <a:cubicBezTo>
                  <a:pt x="2457431" y="1693990"/>
                  <a:pt x="2453590" y="1691907"/>
                  <a:pt x="2448934" y="1690377"/>
                </a:cubicBezTo>
                <a:cubicBezTo>
                  <a:pt x="2444278" y="1688847"/>
                  <a:pt x="2438761" y="1688082"/>
                  <a:pt x="2432379" y="1688082"/>
                </a:cubicBezTo>
                <a:close/>
                <a:moveTo>
                  <a:pt x="2326237" y="1688082"/>
                </a:moveTo>
                <a:cubicBezTo>
                  <a:pt x="2318814" y="1688082"/>
                  <a:pt x="2312433" y="1689221"/>
                  <a:pt x="2307094" y="1691500"/>
                </a:cubicBezTo>
                <a:cubicBezTo>
                  <a:pt x="2301755" y="1693779"/>
                  <a:pt x="2297359" y="1696839"/>
                  <a:pt x="2293908" y="1700681"/>
                </a:cubicBezTo>
                <a:cubicBezTo>
                  <a:pt x="2290457" y="1704522"/>
                  <a:pt x="2287919" y="1708966"/>
                  <a:pt x="2286290" y="1714013"/>
                </a:cubicBezTo>
                <a:cubicBezTo>
                  <a:pt x="2284662" y="1719059"/>
                  <a:pt x="2283848" y="1724382"/>
                  <a:pt x="2283848" y="1729981"/>
                </a:cubicBezTo>
                <a:cubicBezTo>
                  <a:pt x="2283848" y="1735386"/>
                  <a:pt x="2284484" y="1740367"/>
                  <a:pt x="2285753" y="1744925"/>
                </a:cubicBezTo>
                <a:cubicBezTo>
                  <a:pt x="2287022" y="1749483"/>
                  <a:pt x="2289107" y="1753422"/>
                  <a:pt x="2292004" y="1756743"/>
                </a:cubicBezTo>
                <a:cubicBezTo>
                  <a:pt x="2294901" y="1760063"/>
                  <a:pt x="2298743" y="1762684"/>
                  <a:pt x="2303528" y="1764605"/>
                </a:cubicBezTo>
                <a:cubicBezTo>
                  <a:pt x="2308315" y="1766525"/>
                  <a:pt x="2314223" y="1767486"/>
                  <a:pt x="2321256" y="1767486"/>
                </a:cubicBezTo>
                <a:cubicBezTo>
                  <a:pt x="2327506" y="1767486"/>
                  <a:pt x="2333041" y="1766705"/>
                  <a:pt x="2337860" y="1765142"/>
                </a:cubicBezTo>
                <a:cubicBezTo>
                  <a:pt x="2342678" y="1763579"/>
                  <a:pt x="2346813" y="1761789"/>
                  <a:pt x="2350263" y="1759770"/>
                </a:cubicBezTo>
                <a:cubicBezTo>
                  <a:pt x="2350133" y="1765761"/>
                  <a:pt x="2349352" y="1771458"/>
                  <a:pt x="2347919" y="1776862"/>
                </a:cubicBezTo>
                <a:cubicBezTo>
                  <a:pt x="2346487" y="1782266"/>
                  <a:pt x="2344337" y="1787020"/>
                  <a:pt x="2341473" y="1791122"/>
                </a:cubicBezTo>
                <a:cubicBezTo>
                  <a:pt x="2338608" y="1795224"/>
                  <a:pt x="2334912" y="1798496"/>
                  <a:pt x="2330388" y="1800937"/>
                </a:cubicBezTo>
                <a:cubicBezTo>
                  <a:pt x="2325863" y="1803379"/>
                  <a:pt x="2320441" y="1804600"/>
                  <a:pt x="2314126" y="1804600"/>
                </a:cubicBezTo>
                <a:cubicBezTo>
                  <a:pt x="2310805" y="1804600"/>
                  <a:pt x="2307810" y="1804356"/>
                  <a:pt x="2305141" y="1803867"/>
                </a:cubicBezTo>
                <a:cubicBezTo>
                  <a:pt x="2302471" y="1803379"/>
                  <a:pt x="2300143" y="1802842"/>
                  <a:pt x="2298157" y="1802256"/>
                </a:cubicBezTo>
                <a:cubicBezTo>
                  <a:pt x="2296172" y="1801670"/>
                  <a:pt x="2294527" y="1801133"/>
                  <a:pt x="2293225" y="1800645"/>
                </a:cubicBezTo>
                <a:cubicBezTo>
                  <a:pt x="2291923" y="1800156"/>
                  <a:pt x="2290914" y="1799912"/>
                  <a:pt x="2290197" y="1799912"/>
                </a:cubicBezTo>
                <a:cubicBezTo>
                  <a:pt x="2289677" y="1799912"/>
                  <a:pt x="2289236" y="1799993"/>
                  <a:pt x="2288878" y="1800156"/>
                </a:cubicBezTo>
                <a:cubicBezTo>
                  <a:pt x="2288521" y="1800319"/>
                  <a:pt x="2288244" y="1800628"/>
                  <a:pt x="2288048" y="1801084"/>
                </a:cubicBezTo>
                <a:cubicBezTo>
                  <a:pt x="2287853" y="1801540"/>
                  <a:pt x="2287707" y="1802191"/>
                  <a:pt x="2287608" y="1803037"/>
                </a:cubicBezTo>
                <a:cubicBezTo>
                  <a:pt x="2287512" y="1803884"/>
                  <a:pt x="2287463" y="1805023"/>
                  <a:pt x="2287463" y="1806456"/>
                </a:cubicBezTo>
                <a:cubicBezTo>
                  <a:pt x="2287463" y="1808149"/>
                  <a:pt x="2287608" y="1809500"/>
                  <a:pt x="2287902" y="1810509"/>
                </a:cubicBezTo>
                <a:cubicBezTo>
                  <a:pt x="2288195" y="1811518"/>
                  <a:pt x="2288667" y="1812316"/>
                  <a:pt x="2289318" y="1812902"/>
                </a:cubicBezTo>
                <a:cubicBezTo>
                  <a:pt x="2289969" y="1813488"/>
                  <a:pt x="2291011" y="1814074"/>
                  <a:pt x="2292443" y="1814660"/>
                </a:cubicBezTo>
                <a:cubicBezTo>
                  <a:pt x="2293876" y="1815246"/>
                  <a:pt x="2295650" y="1815799"/>
                  <a:pt x="2297766" y="1816320"/>
                </a:cubicBezTo>
                <a:cubicBezTo>
                  <a:pt x="2299883" y="1816841"/>
                  <a:pt x="2302259" y="1817281"/>
                  <a:pt x="2304896" y="1817639"/>
                </a:cubicBezTo>
                <a:cubicBezTo>
                  <a:pt x="2307533" y="1817997"/>
                  <a:pt x="2310252" y="1818176"/>
                  <a:pt x="2313051" y="1818176"/>
                </a:cubicBezTo>
                <a:cubicBezTo>
                  <a:pt x="2320345" y="1818176"/>
                  <a:pt x="2326741" y="1817215"/>
                  <a:pt x="2332244" y="1815295"/>
                </a:cubicBezTo>
                <a:cubicBezTo>
                  <a:pt x="2337745" y="1813374"/>
                  <a:pt x="2342499" y="1810720"/>
                  <a:pt x="2346503" y="1807335"/>
                </a:cubicBezTo>
                <a:cubicBezTo>
                  <a:pt x="2350508" y="1803949"/>
                  <a:pt x="2353828" y="1799993"/>
                  <a:pt x="2356465" y="1795468"/>
                </a:cubicBezTo>
                <a:cubicBezTo>
                  <a:pt x="2359103" y="1790943"/>
                  <a:pt x="2361202" y="1786092"/>
                  <a:pt x="2362765" y="1780916"/>
                </a:cubicBezTo>
                <a:cubicBezTo>
                  <a:pt x="2364327" y="1775739"/>
                  <a:pt x="2365434" y="1770351"/>
                  <a:pt x="2366085" y="1764751"/>
                </a:cubicBezTo>
                <a:cubicBezTo>
                  <a:pt x="2366737" y="1759152"/>
                  <a:pt x="2367062" y="1753617"/>
                  <a:pt x="2367062" y="1748148"/>
                </a:cubicBezTo>
                <a:cubicBezTo>
                  <a:pt x="2367062" y="1742353"/>
                  <a:pt x="2366785" y="1736834"/>
                  <a:pt x="2366232" y="1731593"/>
                </a:cubicBezTo>
                <a:cubicBezTo>
                  <a:pt x="2365678" y="1726351"/>
                  <a:pt x="2364766" y="1721484"/>
                  <a:pt x="2363497" y="1716991"/>
                </a:cubicBezTo>
                <a:cubicBezTo>
                  <a:pt x="2362228" y="1712499"/>
                  <a:pt x="2360550" y="1708478"/>
                  <a:pt x="2358468" y="1704929"/>
                </a:cubicBezTo>
                <a:cubicBezTo>
                  <a:pt x="2356384" y="1701381"/>
                  <a:pt x="2353844" y="1698353"/>
                  <a:pt x="2350849" y="1695846"/>
                </a:cubicBezTo>
                <a:cubicBezTo>
                  <a:pt x="2347854" y="1693339"/>
                  <a:pt x="2344322" y="1691418"/>
                  <a:pt x="2340252" y="1690084"/>
                </a:cubicBezTo>
                <a:cubicBezTo>
                  <a:pt x="2336182" y="1688749"/>
                  <a:pt x="2331511" y="1688082"/>
                  <a:pt x="2326237" y="1688082"/>
                </a:cubicBezTo>
                <a:close/>
                <a:moveTo>
                  <a:pt x="8413938" y="1686714"/>
                </a:moveTo>
                <a:cubicBezTo>
                  <a:pt x="8410097" y="1686714"/>
                  <a:pt x="8407460" y="1687398"/>
                  <a:pt x="8406028" y="1688765"/>
                </a:cubicBezTo>
                <a:cubicBezTo>
                  <a:pt x="8404595" y="1690132"/>
                  <a:pt x="8403878" y="1692704"/>
                  <a:pt x="8403878" y="1696481"/>
                </a:cubicBezTo>
                <a:cubicBezTo>
                  <a:pt x="8403878" y="1700192"/>
                  <a:pt x="8404578" y="1702716"/>
                  <a:pt x="8405978" y="1704050"/>
                </a:cubicBezTo>
                <a:cubicBezTo>
                  <a:pt x="8407378" y="1705385"/>
                  <a:pt x="8409966" y="1706053"/>
                  <a:pt x="8413743" y="1706053"/>
                </a:cubicBezTo>
                <a:cubicBezTo>
                  <a:pt x="8417585" y="1706053"/>
                  <a:pt x="8420222" y="1705369"/>
                  <a:pt x="8421654" y="1704001"/>
                </a:cubicBezTo>
                <a:cubicBezTo>
                  <a:pt x="8423087" y="1702634"/>
                  <a:pt x="8423803" y="1700062"/>
                  <a:pt x="8423803" y="1696286"/>
                </a:cubicBezTo>
                <a:cubicBezTo>
                  <a:pt x="8423803" y="1692574"/>
                  <a:pt x="8423103" y="1690051"/>
                  <a:pt x="8421703" y="1688716"/>
                </a:cubicBezTo>
                <a:cubicBezTo>
                  <a:pt x="8420304" y="1687381"/>
                  <a:pt x="8417715" y="1686714"/>
                  <a:pt x="8413938" y="1686714"/>
                </a:cubicBezTo>
                <a:close/>
                <a:moveTo>
                  <a:pt x="1460689" y="1686714"/>
                </a:moveTo>
                <a:cubicBezTo>
                  <a:pt x="1456848" y="1686714"/>
                  <a:pt x="1454211" y="1687398"/>
                  <a:pt x="1452778" y="1688765"/>
                </a:cubicBezTo>
                <a:cubicBezTo>
                  <a:pt x="1451346" y="1690132"/>
                  <a:pt x="1450630" y="1692704"/>
                  <a:pt x="1450630" y="1696481"/>
                </a:cubicBezTo>
                <a:cubicBezTo>
                  <a:pt x="1450630" y="1700192"/>
                  <a:pt x="1451330" y="1702716"/>
                  <a:pt x="1452729" y="1704050"/>
                </a:cubicBezTo>
                <a:cubicBezTo>
                  <a:pt x="1454129" y="1705385"/>
                  <a:pt x="1456718" y="1706053"/>
                  <a:pt x="1460494" y="1706053"/>
                </a:cubicBezTo>
                <a:cubicBezTo>
                  <a:pt x="1464336" y="1706053"/>
                  <a:pt x="1466973" y="1705369"/>
                  <a:pt x="1468405" y="1704001"/>
                </a:cubicBezTo>
                <a:cubicBezTo>
                  <a:pt x="1469838" y="1702634"/>
                  <a:pt x="1470555" y="1700062"/>
                  <a:pt x="1470555" y="1696286"/>
                </a:cubicBezTo>
                <a:cubicBezTo>
                  <a:pt x="1470555" y="1692574"/>
                  <a:pt x="1469854" y="1690051"/>
                  <a:pt x="1468454" y="1688716"/>
                </a:cubicBezTo>
                <a:cubicBezTo>
                  <a:pt x="1467055" y="1687381"/>
                  <a:pt x="1464466" y="1686714"/>
                  <a:pt x="1460689" y="1686714"/>
                </a:cubicBezTo>
                <a:close/>
                <a:moveTo>
                  <a:pt x="7358506" y="1680659"/>
                </a:moveTo>
                <a:cubicBezTo>
                  <a:pt x="7356942" y="1680659"/>
                  <a:pt x="7355656" y="1680740"/>
                  <a:pt x="7354648" y="1680903"/>
                </a:cubicBezTo>
                <a:cubicBezTo>
                  <a:pt x="7353638" y="1681066"/>
                  <a:pt x="7352808" y="1681261"/>
                  <a:pt x="7352157" y="1681489"/>
                </a:cubicBezTo>
                <a:cubicBezTo>
                  <a:pt x="7351506" y="1681717"/>
                  <a:pt x="7351066" y="1682042"/>
                  <a:pt x="7350838" y="1682466"/>
                </a:cubicBezTo>
                <a:cubicBezTo>
                  <a:pt x="7350610" y="1682889"/>
                  <a:pt x="7350496" y="1683328"/>
                  <a:pt x="7350496" y="1683784"/>
                </a:cubicBezTo>
                <a:lnTo>
                  <a:pt x="7350496" y="1734865"/>
                </a:lnTo>
                <a:cubicBezTo>
                  <a:pt x="7346330" y="1730502"/>
                  <a:pt x="7342113" y="1727198"/>
                  <a:pt x="7337848" y="1724951"/>
                </a:cubicBezTo>
                <a:cubicBezTo>
                  <a:pt x="7333584" y="1722705"/>
                  <a:pt x="7328879" y="1721582"/>
                  <a:pt x="7323736" y="1721582"/>
                </a:cubicBezTo>
                <a:cubicBezTo>
                  <a:pt x="7317550" y="1721582"/>
                  <a:pt x="7312096" y="1722737"/>
                  <a:pt x="7307376" y="1725049"/>
                </a:cubicBezTo>
                <a:cubicBezTo>
                  <a:pt x="7302655" y="1727360"/>
                  <a:pt x="7298700" y="1730665"/>
                  <a:pt x="7295509" y="1734962"/>
                </a:cubicBezTo>
                <a:cubicBezTo>
                  <a:pt x="7292318" y="1739260"/>
                  <a:pt x="7289910" y="1744453"/>
                  <a:pt x="7288282" y="1750541"/>
                </a:cubicBezTo>
                <a:cubicBezTo>
                  <a:pt x="7286654" y="1756628"/>
                  <a:pt x="7285840" y="1763449"/>
                  <a:pt x="7285840" y="1771002"/>
                </a:cubicBezTo>
                <a:cubicBezTo>
                  <a:pt x="7285840" y="1777383"/>
                  <a:pt x="7286491" y="1783455"/>
                  <a:pt x="7287794" y="1789217"/>
                </a:cubicBezTo>
                <a:cubicBezTo>
                  <a:pt x="7289096" y="1794980"/>
                  <a:pt x="7291163" y="1799993"/>
                  <a:pt x="7293996" y="1804258"/>
                </a:cubicBezTo>
                <a:cubicBezTo>
                  <a:pt x="7296828" y="1808523"/>
                  <a:pt x="7300523" y="1811909"/>
                  <a:pt x="7305080" y="1814416"/>
                </a:cubicBezTo>
                <a:cubicBezTo>
                  <a:pt x="7309638" y="1816923"/>
                  <a:pt x="7315140" y="1818176"/>
                  <a:pt x="7321586" y="1818176"/>
                </a:cubicBezTo>
                <a:cubicBezTo>
                  <a:pt x="7327512" y="1818176"/>
                  <a:pt x="7332965" y="1816776"/>
                  <a:pt x="7337946" y="1813976"/>
                </a:cubicBezTo>
                <a:cubicBezTo>
                  <a:pt x="7342927" y="1811176"/>
                  <a:pt x="7347729" y="1807270"/>
                  <a:pt x="7352352" y="1802256"/>
                </a:cubicBezTo>
                <a:lnTo>
                  <a:pt x="7352352" y="1813878"/>
                </a:lnTo>
                <a:cubicBezTo>
                  <a:pt x="7352352" y="1814399"/>
                  <a:pt x="7352482" y="1814855"/>
                  <a:pt x="7352743" y="1815246"/>
                </a:cubicBezTo>
                <a:cubicBezTo>
                  <a:pt x="7353004" y="1815636"/>
                  <a:pt x="7353426" y="1815946"/>
                  <a:pt x="7354012" y="1816174"/>
                </a:cubicBezTo>
                <a:cubicBezTo>
                  <a:pt x="7354598" y="1816402"/>
                  <a:pt x="7355348" y="1816581"/>
                  <a:pt x="7356259" y="1816711"/>
                </a:cubicBezTo>
                <a:cubicBezTo>
                  <a:pt x="7357170" y="1816841"/>
                  <a:pt x="7358310" y="1816906"/>
                  <a:pt x="7359678" y="1816906"/>
                </a:cubicBezTo>
                <a:cubicBezTo>
                  <a:pt x="7360980" y="1816906"/>
                  <a:pt x="7362086" y="1816841"/>
                  <a:pt x="7362998" y="1816711"/>
                </a:cubicBezTo>
                <a:cubicBezTo>
                  <a:pt x="7363910" y="1816581"/>
                  <a:pt x="7364642" y="1816402"/>
                  <a:pt x="7365196" y="1816174"/>
                </a:cubicBezTo>
                <a:cubicBezTo>
                  <a:pt x="7365749" y="1815946"/>
                  <a:pt x="7366140" y="1815636"/>
                  <a:pt x="7366368" y="1815246"/>
                </a:cubicBezTo>
                <a:cubicBezTo>
                  <a:pt x="7366596" y="1814855"/>
                  <a:pt x="7366710" y="1814399"/>
                  <a:pt x="7366710" y="1813878"/>
                </a:cubicBezTo>
                <a:lnTo>
                  <a:pt x="7366710" y="1683784"/>
                </a:lnTo>
                <a:cubicBezTo>
                  <a:pt x="7366710" y="1683328"/>
                  <a:pt x="7366563" y="1682889"/>
                  <a:pt x="7366270" y="1682466"/>
                </a:cubicBezTo>
                <a:cubicBezTo>
                  <a:pt x="7365977" y="1682042"/>
                  <a:pt x="7365538" y="1681717"/>
                  <a:pt x="7364952" y="1681489"/>
                </a:cubicBezTo>
                <a:cubicBezTo>
                  <a:pt x="7364366" y="1681261"/>
                  <a:pt x="7363552" y="1681066"/>
                  <a:pt x="7362510" y="1680903"/>
                </a:cubicBezTo>
                <a:cubicBezTo>
                  <a:pt x="7361468" y="1680740"/>
                  <a:pt x="7360133" y="1680659"/>
                  <a:pt x="7358506" y="1680659"/>
                </a:cubicBezTo>
                <a:close/>
                <a:moveTo>
                  <a:pt x="6720331" y="1680659"/>
                </a:moveTo>
                <a:cubicBezTo>
                  <a:pt x="6718768" y="1680659"/>
                  <a:pt x="6717482" y="1680740"/>
                  <a:pt x="6716473" y="1680903"/>
                </a:cubicBezTo>
                <a:cubicBezTo>
                  <a:pt x="6715463" y="1681066"/>
                  <a:pt x="6714633" y="1681261"/>
                  <a:pt x="6713982" y="1681489"/>
                </a:cubicBezTo>
                <a:cubicBezTo>
                  <a:pt x="6713331" y="1681717"/>
                  <a:pt x="6712891" y="1682042"/>
                  <a:pt x="6712664" y="1682466"/>
                </a:cubicBezTo>
                <a:cubicBezTo>
                  <a:pt x="6712436" y="1682889"/>
                  <a:pt x="6712322" y="1683328"/>
                  <a:pt x="6712322" y="1683784"/>
                </a:cubicBezTo>
                <a:lnTo>
                  <a:pt x="6712322" y="1734865"/>
                </a:lnTo>
                <a:cubicBezTo>
                  <a:pt x="6708155" y="1730502"/>
                  <a:pt x="6703938" y="1727198"/>
                  <a:pt x="6699674" y="1724951"/>
                </a:cubicBezTo>
                <a:cubicBezTo>
                  <a:pt x="6695409" y="1722705"/>
                  <a:pt x="6690704" y="1721582"/>
                  <a:pt x="6685561" y="1721582"/>
                </a:cubicBezTo>
                <a:cubicBezTo>
                  <a:pt x="6679375" y="1721582"/>
                  <a:pt x="6673922" y="1722737"/>
                  <a:pt x="6669201" y="1725049"/>
                </a:cubicBezTo>
                <a:cubicBezTo>
                  <a:pt x="6664480" y="1727360"/>
                  <a:pt x="6660525" y="1730665"/>
                  <a:pt x="6657334" y="1734962"/>
                </a:cubicBezTo>
                <a:cubicBezTo>
                  <a:pt x="6654144" y="1739260"/>
                  <a:pt x="6651735" y="1744453"/>
                  <a:pt x="6650107" y="1750541"/>
                </a:cubicBezTo>
                <a:cubicBezTo>
                  <a:pt x="6648479" y="1756628"/>
                  <a:pt x="6647665" y="1763449"/>
                  <a:pt x="6647665" y="1771002"/>
                </a:cubicBezTo>
                <a:cubicBezTo>
                  <a:pt x="6647665" y="1777383"/>
                  <a:pt x="6648316" y="1783455"/>
                  <a:pt x="6649619" y="1789217"/>
                </a:cubicBezTo>
                <a:cubicBezTo>
                  <a:pt x="6650921" y="1794980"/>
                  <a:pt x="6652988" y="1799993"/>
                  <a:pt x="6655821" y="1804258"/>
                </a:cubicBezTo>
                <a:cubicBezTo>
                  <a:pt x="6658653" y="1808523"/>
                  <a:pt x="6662348" y="1811909"/>
                  <a:pt x="6666906" y="1814416"/>
                </a:cubicBezTo>
                <a:cubicBezTo>
                  <a:pt x="6671464" y="1816923"/>
                  <a:pt x="6676966" y="1818176"/>
                  <a:pt x="6683412" y="1818176"/>
                </a:cubicBezTo>
                <a:cubicBezTo>
                  <a:pt x="6689337" y="1818176"/>
                  <a:pt x="6694790" y="1816776"/>
                  <a:pt x="6699771" y="1813976"/>
                </a:cubicBezTo>
                <a:cubicBezTo>
                  <a:pt x="6704752" y="1811176"/>
                  <a:pt x="6709554" y="1807270"/>
                  <a:pt x="6714177" y="1802256"/>
                </a:cubicBezTo>
                <a:lnTo>
                  <a:pt x="6714177" y="1813878"/>
                </a:lnTo>
                <a:cubicBezTo>
                  <a:pt x="6714177" y="1814399"/>
                  <a:pt x="6714308" y="1814855"/>
                  <a:pt x="6714568" y="1815246"/>
                </a:cubicBezTo>
                <a:cubicBezTo>
                  <a:pt x="6714829" y="1815636"/>
                  <a:pt x="6715252" y="1815946"/>
                  <a:pt x="6715838" y="1816174"/>
                </a:cubicBezTo>
                <a:cubicBezTo>
                  <a:pt x="6716424" y="1816402"/>
                  <a:pt x="6717173" y="1816581"/>
                  <a:pt x="6718084" y="1816711"/>
                </a:cubicBezTo>
                <a:cubicBezTo>
                  <a:pt x="6718996" y="1816841"/>
                  <a:pt x="6720135" y="1816906"/>
                  <a:pt x="6721503" y="1816906"/>
                </a:cubicBezTo>
                <a:cubicBezTo>
                  <a:pt x="6722805" y="1816906"/>
                  <a:pt x="6723912" y="1816841"/>
                  <a:pt x="6724823" y="1816711"/>
                </a:cubicBezTo>
                <a:cubicBezTo>
                  <a:pt x="6725735" y="1816581"/>
                  <a:pt x="6726467" y="1816402"/>
                  <a:pt x="6727021" y="1816174"/>
                </a:cubicBezTo>
                <a:cubicBezTo>
                  <a:pt x="6727574" y="1815946"/>
                  <a:pt x="6727965" y="1815636"/>
                  <a:pt x="6728193" y="1815246"/>
                </a:cubicBezTo>
                <a:cubicBezTo>
                  <a:pt x="6728421" y="1814855"/>
                  <a:pt x="6728535" y="1814399"/>
                  <a:pt x="6728535" y="1813878"/>
                </a:cubicBezTo>
                <a:lnTo>
                  <a:pt x="6728535" y="1683784"/>
                </a:lnTo>
                <a:cubicBezTo>
                  <a:pt x="6728535" y="1683328"/>
                  <a:pt x="6728388" y="1682889"/>
                  <a:pt x="6728095" y="1682466"/>
                </a:cubicBezTo>
                <a:cubicBezTo>
                  <a:pt x="6727802" y="1682042"/>
                  <a:pt x="6727363" y="1681717"/>
                  <a:pt x="6726777" y="1681489"/>
                </a:cubicBezTo>
                <a:cubicBezTo>
                  <a:pt x="6726191" y="1681261"/>
                  <a:pt x="6725377" y="1681066"/>
                  <a:pt x="6724335" y="1680903"/>
                </a:cubicBezTo>
                <a:cubicBezTo>
                  <a:pt x="6723293" y="1680740"/>
                  <a:pt x="6721958" y="1680659"/>
                  <a:pt x="6720331" y="1680659"/>
                </a:cubicBezTo>
                <a:close/>
                <a:moveTo>
                  <a:pt x="7042241" y="1680268"/>
                </a:moveTo>
                <a:cubicBezTo>
                  <a:pt x="7040678" y="1680268"/>
                  <a:pt x="7039376" y="1680333"/>
                  <a:pt x="7038334" y="1680463"/>
                </a:cubicBezTo>
                <a:cubicBezTo>
                  <a:pt x="7037292" y="1680594"/>
                  <a:pt x="7036462" y="1680789"/>
                  <a:pt x="7035844" y="1681049"/>
                </a:cubicBezTo>
                <a:cubicBezTo>
                  <a:pt x="7035225" y="1681310"/>
                  <a:pt x="7034802" y="1681635"/>
                  <a:pt x="7034574" y="1682026"/>
                </a:cubicBezTo>
                <a:cubicBezTo>
                  <a:pt x="7034346" y="1682417"/>
                  <a:pt x="7034232" y="1682872"/>
                  <a:pt x="7034232" y="1683393"/>
                </a:cubicBezTo>
                <a:lnTo>
                  <a:pt x="7034232" y="1813878"/>
                </a:lnTo>
                <a:cubicBezTo>
                  <a:pt x="7034232" y="1814399"/>
                  <a:pt x="7034346" y="1814839"/>
                  <a:pt x="7034574" y="1815197"/>
                </a:cubicBezTo>
                <a:cubicBezTo>
                  <a:pt x="7034802" y="1815555"/>
                  <a:pt x="7035225" y="1815865"/>
                  <a:pt x="7035844" y="1816125"/>
                </a:cubicBezTo>
                <a:cubicBezTo>
                  <a:pt x="7036462" y="1816385"/>
                  <a:pt x="7037292" y="1816581"/>
                  <a:pt x="7038334" y="1816711"/>
                </a:cubicBezTo>
                <a:cubicBezTo>
                  <a:pt x="7039376" y="1816841"/>
                  <a:pt x="7040678" y="1816906"/>
                  <a:pt x="7042241" y="1816906"/>
                </a:cubicBezTo>
                <a:cubicBezTo>
                  <a:pt x="7043868" y="1816906"/>
                  <a:pt x="7045204" y="1816841"/>
                  <a:pt x="7046246" y="1816711"/>
                </a:cubicBezTo>
                <a:cubicBezTo>
                  <a:pt x="7047287" y="1816581"/>
                  <a:pt x="7048101" y="1816385"/>
                  <a:pt x="7048687" y="1816125"/>
                </a:cubicBezTo>
                <a:cubicBezTo>
                  <a:pt x="7049273" y="1815865"/>
                  <a:pt x="7049696" y="1815555"/>
                  <a:pt x="7049956" y="1815197"/>
                </a:cubicBezTo>
                <a:cubicBezTo>
                  <a:pt x="7050217" y="1814839"/>
                  <a:pt x="7050348" y="1814399"/>
                  <a:pt x="7050348" y="1813878"/>
                </a:cubicBezTo>
                <a:lnTo>
                  <a:pt x="7050348" y="1752445"/>
                </a:lnTo>
                <a:cubicBezTo>
                  <a:pt x="7054775" y="1746910"/>
                  <a:pt x="7059008" y="1742711"/>
                  <a:pt x="7063044" y="1739846"/>
                </a:cubicBezTo>
                <a:cubicBezTo>
                  <a:pt x="7067081" y="1736981"/>
                  <a:pt x="7071118" y="1735548"/>
                  <a:pt x="7075155" y="1735548"/>
                </a:cubicBezTo>
                <a:cubicBezTo>
                  <a:pt x="7078280" y="1735548"/>
                  <a:pt x="7081032" y="1736134"/>
                  <a:pt x="7083408" y="1737306"/>
                </a:cubicBezTo>
                <a:cubicBezTo>
                  <a:pt x="7085784" y="1738478"/>
                  <a:pt x="7087722" y="1740171"/>
                  <a:pt x="7089220" y="1742385"/>
                </a:cubicBezTo>
                <a:cubicBezTo>
                  <a:pt x="7090717" y="1744599"/>
                  <a:pt x="7091856" y="1747236"/>
                  <a:pt x="7092638" y="1750296"/>
                </a:cubicBezTo>
                <a:cubicBezTo>
                  <a:pt x="7093419" y="1753357"/>
                  <a:pt x="7093810" y="1757394"/>
                  <a:pt x="7093810" y="1762407"/>
                </a:cubicBezTo>
                <a:lnTo>
                  <a:pt x="7093810" y="1813878"/>
                </a:lnTo>
                <a:cubicBezTo>
                  <a:pt x="7093810" y="1814399"/>
                  <a:pt x="7093940" y="1814839"/>
                  <a:pt x="7094200" y="1815197"/>
                </a:cubicBezTo>
                <a:cubicBezTo>
                  <a:pt x="7094461" y="1815555"/>
                  <a:pt x="7094884" y="1815865"/>
                  <a:pt x="7095470" y="1816125"/>
                </a:cubicBezTo>
                <a:cubicBezTo>
                  <a:pt x="7096056" y="1816385"/>
                  <a:pt x="7096870" y="1816581"/>
                  <a:pt x="7097912" y="1816711"/>
                </a:cubicBezTo>
                <a:cubicBezTo>
                  <a:pt x="7098954" y="1816841"/>
                  <a:pt x="7100288" y="1816906"/>
                  <a:pt x="7101916" y="1816906"/>
                </a:cubicBezTo>
                <a:cubicBezTo>
                  <a:pt x="7103479" y="1816906"/>
                  <a:pt x="7104781" y="1816841"/>
                  <a:pt x="7105823" y="1816711"/>
                </a:cubicBezTo>
                <a:cubicBezTo>
                  <a:pt x="7106865" y="1816581"/>
                  <a:pt x="7107678" y="1816385"/>
                  <a:pt x="7108264" y="1816125"/>
                </a:cubicBezTo>
                <a:cubicBezTo>
                  <a:pt x="7108850" y="1815865"/>
                  <a:pt x="7109274" y="1815555"/>
                  <a:pt x="7109534" y="1815197"/>
                </a:cubicBezTo>
                <a:cubicBezTo>
                  <a:pt x="7109795" y="1814839"/>
                  <a:pt x="7109925" y="1814399"/>
                  <a:pt x="7109925" y="1813878"/>
                </a:cubicBezTo>
                <a:lnTo>
                  <a:pt x="7109925" y="1760356"/>
                </a:lnTo>
                <a:cubicBezTo>
                  <a:pt x="7109925" y="1754040"/>
                  <a:pt x="7109388" y="1748652"/>
                  <a:pt x="7108314" y="1744192"/>
                </a:cubicBezTo>
                <a:cubicBezTo>
                  <a:pt x="7107239" y="1739732"/>
                  <a:pt x="7105465" y="1735842"/>
                  <a:pt x="7102990" y="1732521"/>
                </a:cubicBezTo>
                <a:cubicBezTo>
                  <a:pt x="7100516" y="1729200"/>
                  <a:pt x="7097277" y="1726547"/>
                  <a:pt x="7093272" y="1724561"/>
                </a:cubicBezTo>
                <a:cubicBezTo>
                  <a:pt x="7089268" y="1722575"/>
                  <a:pt x="7084336" y="1721582"/>
                  <a:pt x="7078476" y="1721582"/>
                </a:cubicBezTo>
                <a:cubicBezTo>
                  <a:pt x="7073722" y="1721582"/>
                  <a:pt x="7069002" y="1722770"/>
                  <a:pt x="7064314" y="1725147"/>
                </a:cubicBezTo>
                <a:cubicBezTo>
                  <a:pt x="7059626" y="1727523"/>
                  <a:pt x="7054970" y="1731153"/>
                  <a:pt x="7050348" y="1736037"/>
                </a:cubicBezTo>
                <a:lnTo>
                  <a:pt x="7050348" y="1683393"/>
                </a:lnTo>
                <a:cubicBezTo>
                  <a:pt x="7050348" y="1682872"/>
                  <a:pt x="7050217" y="1682417"/>
                  <a:pt x="7049956" y="1682026"/>
                </a:cubicBezTo>
                <a:cubicBezTo>
                  <a:pt x="7049696" y="1681635"/>
                  <a:pt x="7049273" y="1681310"/>
                  <a:pt x="7048687" y="1681049"/>
                </a:cubicBezTo>
                <a:cubicBezTo>
                  <a:pt x="7048101" y="1680789"/>
                  <a:pt x="7047287" y="1680594"/>
                  <a:pt x="7046246" y="1680463"/>
                </a:cubicBezTo>
                <a:cubicBezTo>
                  <a:pt x="7045204" y="1680333"/>
                  <a:pt x="7043868" y="1680268"/>
                  <a:pt x="7042241" y="1680268"/>
                </a:cubicBezTo>
                <a:close/>
                <a:moveTo>
                  <a:pt x="6156416" y="1680268"/>
                </a:moveTo>
                <a:cubicBezTo>
                  <a:pt x="6154853" y="1680268"/>
                  <a:pt x="6153551" y="1680333"/>
                  <a:pt x="6152509" y="1680463"/>
                </a:cubicBezTo>
                <a:cubicBezTo>
                  <a:pt x="6151468" y="1680594"/>
                  <a:pt x="6150637" y="1680789"/>
                  <a:pt x="6150019" y="1681049"/>
                </a:cubicBezTo>
                <a:cubicBezTo>
                  <a:pt x="6149401" y="1681310"/>
                  <a:pt x="6148977" y="1681635"/>
                  <a:pt x="6148749" y="1682026"/>
                </a:cubicBezTo>
                <a:cubicBezTo>
                  <a:pt x="6148522" y="1682417"/>
                  <a:pt x="6148407" y="1682872"/>
                  <a:pt x="6148407" y="1683393"/>
                </a:cubicBezTo>
                <a:lnTo>
                  <a:pt x="6148407" y="1813878"/>
                </a:lnTo>
                <a:cubicBezTo>
                  <a:pt x="6148407" y="1814399"/>
                  <a:pt x="6148521" y="1814839"/>
                  <a:pt x="6148749" y="1815197"/>
                </a:cubicBezTo>
                <a:cubicBezTo>
                  <a:pt x="6148977" y="1815555"/>
                  <a:pt x="6149400" y="1815865"/>
                  <a:pt x="6150019" y="1816125"/>
                </a:cubicBezTo>
                <a:cubicBezTo>
                  <a:pt x="6150637" y="1816385"/>
                  <a:pt x="6151468" y="1816581"/>
                  <a:pt x="6152509" y="1816711"/>
                </a:cubicBezTo>
                <a:cubicBezTo>
                  <a:pt x="6153552" y="1816841"/>
                  <a:pt x="6154853" y="1816906"/>
                  <a:pt x="6156416" y="1816906"/>
                </a:cubicBezTo>
                <a:cubicBezTo>
                  <a:pt x="6158044" y="1816906"/>
                  <a:pt x="6159379" y="1816841"/>
                  <a:pt x="6160421" y="1816711"/>
                </a:cubicBezTo>
                <a:cubicBezTo>
                  <a:pt x="6161463" y="1816581"/>
                  <a:pt x="6162276" y="1816385"/>
                  <a:pt x="6162862" y="1816125"/>
                </a:cubicBezTo>
                <a:cubicBezTo>
                  <a:pt x="6163448" y="1815865"/>
                  <a:pt x="6163871" y="1815555"/>
                  <a:pt x="6164132" y="1815197"/>
                </a:cubicBezTo>
                <a:cubicBezTo>
                  <a:pt x="6164393" y="1814839"/>
                  <a:pt x="6164523" y="1814399"/>
                  <a:pt x="6164523" y="1813878"/>
                </a:cubicBezTo>
                <a:lnTo>
                  <a:pt x="6164523" y="1752445"/>
                </a:lnTo>
                <a:cubicBezTo>
                  <a:pt x="6168950" y="1746910"/>
                  <a:pt x="6173183" y="1742711"/>
                  <a:pt x="6177219" y="1739846"/>
                </a:cubicBezTo>
                <a:cubicBezTo>
                  <a:pt x="6181256" y="1736981"/>
                  <a:pt x="6185293" y="1735548"/>
                  <a:pt x="6189330" y="1735548"/>
                </a:cubicBezTo>
                <a:cubicBezTo>
                  <a:pt x="6192456" y="1735548"/>
                  <a:pt x="6195207" y="1736134"/>
                  <a:pt x="6197583" y="1737306"/>
                </a:cubicBezTo>
                <a:cubicBezTo>
                  <a:pt x="6199960" y="1738478"/>
                  <a:pt x="6201897" y="1740171"/>
                  <a:pt x="6203395" y="1742385"/>
                </a:cubicBezTo>
                <a:cubicBezTo>
                  <a:pt x="6204892" y="1744599"/>
                  <a:pt x="6206032" y="1747236"/>
                  <a:pt x="6206813" y="1750296"/>
                </a:cubicBezTo>
                <a:cubicBezTo>
                  <a:pt x="6207594" y="1753357"/>
                  <a:pt x="6207985" y="1757394"/>
                  <a:pt x="6207985" y="1762407"/>
                </a:cubicBezTo>
                <a:lnTo>
                  <a:pt x="6207985" y="1813878"/>
                </a:lnTo>
                <a:cubicBezTo>
                  <a:pt x="6207985" y="1814399"/>
                  <a:pt x="6208115" y="1814839"/>
                  <a:pt x="6208376" y="1815197"/>
                </a:cubicBezTo>
                <a:cubicBezTo>
                  <a:pt x="6208637" y="1815555"/>
                  <a:pt x="6209059" y="1815865"/>
                  <a:pt x="6209645" y="1816125"/>
                </a:cubicBezTo>
                <a:cubicBezTo>
                  <a:pt x="6210231" y="1816385"/>
                  <a:pt x="6211045" y="1816581"/>
                  <a:pt x="6212087" y="1816711"/>
                </a:cubicBezTo>
                <a:cubicBezTo>
                  <a:pt x="6213130" y="1816841"/>
                  <a:pt x="6214464" y="1816906"/>
                  <a:pt x="6216092" y="1816906"/>
                </a:cubicBezTo>
                <a:cubicBezTo>
                  <a:pt x="6217654" y="1816906"/>
                  <a:pt x="6218956" y="1816841"/>
                  <a:pt x="6219998" y="1816711"/>
                </a:cubicBezTo>
                <a:cubicBezTo>
                  <a:pt x="6221041" y="1816581"/>
                  <a:pt x="6221854" y="1816385"/>
                  <a:pt x="6222440" y="1816125"/>
                </a:cubicBezTo>
                <a:cubicBezTo>
                  <a:pt x="6223026" y="1815865"/>
                  <a:pt x="6223449" y="1815555"/>
                  <a:pt x="6223710" y="1815197"/>
                </a:cubicBezTo>
                <a:cubicBezTo>
                  <a:pt x="6223971" y="1814839"/>
                  <a:pt x="6224100" y="1814399"/>
                  <a:pt x="6224100" y="1813878"/>
                </a:cubicBezTo>
                <a:lnTo>
                  <a:pt x="6224100" y="1760356"/>
                </a:lnTo>
                <a:cubicBezTo>
                  <a:pt x="6224100" y="1754040"/>
                  <a:pt x="6223563" y="1748652"/>
                  <a:pt x="6222489" y="1744192"/>
                </a:cubicBezTo>
                <a:cubicBezTo>
                  <a:pt x="6221414" y="1739732"/>
                  <a:pt x="6219640" y="1735842"/>
                  <a:pt x="6217166" y="1732521"/>
                </a:cubicBezTo>
                <a:cubicBezTo>
                  <a:pt x="6214692" y="1729200"/>
                  <a:pt x="6211452" y="1726547"/>
                  <a:pt x="6207448" y="1724561"/>
                </a:cubicBezTo>
                <a:cubicBezTo>
                  <a:pt x="6203443" y="1722575"/>
                  <a:pt x="6198511" y="1721582"/>
                  <a:pt x="6192651" y="1721582"/>
                </a:cubicBezTo>
                <a:cubicBezTo>
                  <a:pt x="6187898" y="1721582"/>
                  <a:pt x="6183177" y="1722770"/>
                  <a:pt x="6178489" y="1725147"/>
                </a:cubicBezTo>
                <a:cubicBezTo>
                  <a:pt x="6173801" y="1727523"/>
                  <a:pt x="6169146" y="1731153"/>
                  <a:pt x="6164523" y="1736037"/>
                </a:cubicBezTo>
                <a:lnTo>
                  <a:pt x="6164523" y="1683393"/>
                </a:lnTo>
                <a:cubicBezTo>
                  <a:pt x="6164523" y="1682872"/>
                  <a:pt x="6164392" y="1682417"/>
                  <a:pt x="6164132" y="1682026"/>
                </a:cubicBezTo>
                <a:cubicBezTo>
                  <a:pt x="6163871" y="1681635"/>
                  <a:pt x="6163448" y="1681310"/>
                  <a:pt x="6162862" y="1681049"/>
                </a:cubicBezTo>
                <a:cubicBezTo>
                  <a:pt x="6162276" y="1680789"/>
                  <a:pt x="6161462" y="1680594"/>
                  <a:pt x="6160421" y="1680463"/>
                </a:cubicBezTo>
                <a:cubicBezTo>
                  <a:pt x="6159379" y="1680333"/>
                  <a:pt x="6158044" y="1680268"/>
                  <a:pt x="6156416" y="1680268"/>
                </a:cubicBezTo>
                <a:close/>
                <a:moveTo>
                  <a:pt x="5461091" y="1680268"/>
                </a:moveTo>
                <a:cubicBezTo>
                  <a:pt x="5459529" y="1680268"/>
                  <a:pt x="5458226" y="1680333"/>
                  <a:pt x="5457185" y="1680463"/>
                </a:cubicBezTo>
                <a:cubicBezTo>
                  <a:pt x="5456143" y="1680594"/>
                  <a:pt x="5455313" y="1680789"/>
                  <a:pt x="5454694" y="1681049"/>
                </a:cubicBezTo>
                <a:cubicBezTo>
                  <a:pt x="5454076" y="1681310"/>
                  <a:pt x="5453652" y="1681635"/>
                  <a:pt x="5453424" y="1682026"/>
                </a:cubicBezTo>
                <a:cubicBezTo>
                  <a:pt x="5453197" y="1682417"/>
                  <a:pt x="5453083" y="1682872"/>
                  <a:pt x="5453083" y="1683393"/>
                </a:cubicBezTo>
                <a:lnTo>
                  <a:pt x="5453083" y="1813878"/>
                </a:lnTo>
                <a:cubicBezTo>
                  <a:pt x="5453083" y="1814399"/>
                  <a:pt x="5453197" y="1814839"/>
                  <a:pt x="5453424" y="1815197"/>
                </a:cubicBezTo>
                <a:cubicBezTo>
                  <a:pt x="5453652" y="1815555"/>
                  <a:pt x="5454076" y="1815865"/>
                  <a:pt x="5454694" y="1816125"/>
                </a:cubicBezTo>
                <a:cubicBezTo>
                  <a:pt x="5455313" y="1816385"/>
                  <a:pt x="5456143" y="1816581"/>
                  <a:pt x="5457185" y="1816711"/>
                </a:cubicBezTo>
                <a:cubicBezTo>
                  <a:pt x="5458226" y="1816841"/>
                  <a:pt x="5459529" y="1816906"/>
                  <a:pt x="5461091" y="1816906"/>
                </a:cubicBezTo>
                <a:cubicBezTo>
                  <a:pt x="5462719" y="1816906"/>
                  <a:pt x="5464054" y="1816841"/>
                  <a:pt x="5465096" y="1816711"/>
                </a:cubicBezTo>
                <a:cubicBezTo>
                  <a:pt x="5466138" y="1816581"/>
                  <a:pt x="5466952" y="1816385"/>
                  <a:pt x="5467538" y="1816125"/>
                </a:cubicBezTo>
                <a:cubicBezTo>
                  <a:pt x="5468124" y="1815865"/>
                  <a:pt x="5468547" y="1815555"/>
                  <a:pt x="5468807" y="1815197"/>
                </a:cubicBezTo>
                <a:cubicBezTo>
                  <a:pt x="5469068" y="1814839"/>
                  <a:pt x="5469198" y="1814399"/>
                  <a:pt x="5469198" y="1813878"/>
                </a:cubicBezTo>
                <a:lnTo>
                  <a:pt x="5469198" y="1765142"/>
                </a:lnTo>
                <a:lnTo>
                  <a:pt x="5506312" y="1813781"/>
                </a:lnTo>
                <a:cubicBezTo>
                  <a:pt x="5506703" y="1814367"/>
                  <a:pt x="5507142" y="1814871"/>
                  <a:pt x="5507630" y="1815295"/>
                </a:cubicBezTo>
                <a:cubicBezTo>
                  <a:pt x="5508119" y="1815718"/>
                  <a:pt x="5508754" y="1816043"/>
                  <a:pt x="5509535" y="1816272"/>
                </a:cubicBezTo>
                <a:cubicBezTo>
                  <a:pt x="5510316" y="1816499"/>
                  <a:pt x="5511277" y="1816662"/>
                  <a:pt x="5512416" y="1816760"/>
                </a:cubicBezTo>
                <a:cubicBezTo>
                  <a:pt x="5513556" y="1816858"/>
                  <a:pt x="5515004" y="1816906"/>
                  <a:pt x="5516762" y="1816906"/>
                </a:cubicBezTo>
                <a:cubicBezTo>
                  <a:pt x="5518455" y="1816906"/>
                  <a:pt x="5519855" y="1816841"/>
                  <a:pt x="5520962" y="1816711"/>
                </a:cubicBezTo>
                <a:cubicBezTo>
                  <a:pt x="5522069" y="1816581"/>
                  <a:pt x="5522932" y="1816385"/>
                  <a:pt x="5523550" y="1816125"/>
                </a:cubicBezTo>
                <a:cubicBezTo>
                  <a:pt x="5524169" y="1815865"/>
                  <a:pt x="5524608" y="1815539"/>
                  <a:pt x="5524869" y="1815148"/>
                </a:cubicBezTo>
                <a:cubicBezTo>
                  <a:pt x="5525129" y="1814758"/>
                  <a:pt x="5525260" y="1814302"/>
                  <a:pt x="5525260" y="1813781"/>
                </a:cubicBezTo>
                <a:cubicBezTo>
                  <a:pt x="5525260" y="1813195"/>
                  <a:pt x="5525081" y="1812560"/>
                  <a:pt x="5524722" y="1811876"/>
                </a:cubicBezTo>
                <a:cubicBezTo>
                  <a:pt x="5524364" y="1811193"/>
                  <a:pt x="5523762" y="1810297"/>
                  <a:pt x="5522916" y="1809190"/>
                </a:cubicBezTo>
                <a:lnTo>
                  <a:pt x="5487169" y="1762798"/>
                </a:lnTo>
                <a:lnTo>
                  <a:pt x="5519009" y="1730958"/>
                </a:lnTo>
                <a:cubicBezTo>
                  <a:pt x="5519985" y="1729916"/>
                  <a:pt x="5520685" y="1729005"/>
                  <a:pt x="5521109" y="1728223"/>
                </a:cubicBezTo>
                <a:cubicBezTo>
                  <a:pt x="5521532" y="1727442"/>
                  <a:pt x="5521744" y="1726660"/>
                  <a:pt x="5521744" y="1725879"/>
                </a:cubicBezTo>
                <a:cubicBezTo>
                  <a:pt x="5521744" y="1725293"/>
                  <a:pt x="5521597" y="1724821"/>
                  <a:pt x="5521304" y="1724463"/>
                </a:cubicBezTo>
                <a:cubicBezTo>
                  <a:pt x="5521011" y="1724105"/>
                  <a:pt x="5520523" y="1723812"/>
                  <a:pt x="5519839" y="1723584"/>
                </a:cubicBezTo>
                <a:cubicBezTo>
                  <a:pt x="5519155" y="1723356"/>
                  <a:pt x="5518260" y="1723193"/>
                  <a:pt x="5517153" y="1723096"/>
                </a:cubicBezTo>
                <a:cubicBezTo>
                  <a:pt x="5516046" y="1722998"/>
                  <a:pt x="5514679" y="1722949"/>
                  <a:pt x="5513051" y="1722949"/>
                </a:cubicBezTo>
                <a:cubicBezTo>
                  <a:pt x="5511488" y="1722949"/>
                  <a:pt x="5510154" y="1722998"/>
                  <a:pt x="5509047" y="1723096"/>
                </a:cubicBezTo>
                <a:cubicBezTo>
                  <a:pt x="5507940" y="1723193"/>
                  <a:pt x="5506979" y="1723389"/>
                  <a:pt x="5506165" y="1723682"/>
                </a:cubicBezTo>
                <a:cubicBezTo>
                  <a:pt x="5505351" y="1723975"/>
                  <a:pt x="5504652" y="1724333"/>
                  <a:pt x="5504066" y="1724756"/>
                </a:cubicBezTo>
                <a:cubicBezTo>
                  <a:pt x="5503480" y="1725179"/>
                  <a:pt x="5502926" y="1725717"/>
                  <a:pt x="5502405" y="1726368"/>
                </a:cubicBezTo>
                <a:lnTo>
                  <a:pt x="5469198" y="1762895"/>
                </a:lnTo>
                <a:lnTo>
                  <a:pt x="5469198" y="1683393"/>
                </a:lnTo>
                <a:cubicBezTo>
                  <a:pt x="5469198" y="1682872"/>
                  <a:pt x="5469068" y="1682417"/>
                  <a:pt x="5468807" y="1682026"/>
                </a:cubicBezTo>
                <a:cubicBezTo>
                  <a:pt x="5468547" y="1681635"/>
                  <a:pt x="5468124" y="1681310"/>
                  <a:pt x="5467538" y="1681049"/>
                </a:cubicBezTo>
                <a:cubicBezTo>
                  <a:pt x="5466952" y="1680789"/>
                  <a:pt x="5466138" y="1680594"/>
                  <a:pt x="5465096" y="1680463"/>
                </a:cubicBezTo>
                <a:cubicBezTo>
                  <a:pt x="5464054" y="1680333"/>
                  <a:pt x="5462719" y="1680268"/>
                  <a:pt x="5461091" y="1680268"/>
                </a:cubicBezTo>
                <a:close/>
                <a:moveTo>
                  <a:pt x="4841966" y="1680268"/>
                </a:moveTo>
                <a:cubicBezTo>
                  <a:pt x="4840404" y="1680268"/>
                  <a:pt x="4839101" y="1680333"/>
                  <a:pt x="4838060" y="1680463"/>
                </a:cubicBezTo>
                <a:cubicBezTo>
                  <a:pt x="4837018" y="1680594"/>
                  <a:pt x="4836188" y="1680789"/>
                  <a:pt x="4835569" y="1681049"/>
                </a:cubicBezTo>
                <a:cubicBezTo>
                  <a:pt x="4834950" y="1681310"/>
                  <a:pt x="4834527" y="1681635"/>
                  <a:pt x="4834299" y="1682026"/>
                </a:cubicBezTo>
                <a:cubicBezTo>
                  <a:pt x="4834071" y="1682417"/>
                  <a:pt x="4833957" y="1682872"/>
                  <a:pt x="4833957" y="1683393"/>
                </a:cubicBezTo>
                <a:lnTo>
                  <a:pt x="4833957" y="1813878"/>
                </a:lnTo>
                <a:cubicBezTo>
                  <a:pt x="4833957" y="1814399"/>
                  <a:pt x="4834055" y="1814855"/>
                  <a:pt x="4834250" y="1815246"/>
                </a:cubicBezTo>
                <a:cubicBezTo>
                  <a:pt x="4834446" y="1815636"/>
                  <a:pt x="4834836" y="1815946"/>
                  <a:pt x="4835422" y="1816174"/>
                </a:cubicBezTo>
                <a:cubicBezTo>
                  <a:pt x="4836008" y="1816402"/>
                  <a:pt x="4836757" y="1816581"/>
                  <a:pt x="4837669" y="1816711"/>
                </a:cubicBezTo>
                <a:cubicBezTo>
                  <a:pt x="4838580" y="1816841"/>
                  <a:pt x="4839687" y="1816906"/>
                  <a:pt x="4840990" y="1816906"/>
                </a:cubicBezTo>
                <a:cubicBezTo>
                  <a:pt x="4842357" y="1816906"/>
                  <a:pt x="4843480" y="1816841"/>
                  <a:pt x="4844359" y="1816711"/>
                </a:cubicBezTo>
                <a:cubicBezTo>
                  <a:pt x="4845238" y="1816581"/>
                  <a:pt x="4845971" y="1816402"/>
                  <a:pt x="4846557" y="1816174"/>
                </a:cubicBezTo>
                <a:cubicBezTo>
                  <a:pt x="4847143" y="1815946"/>
                  <a:pt x="4847566" y="1815636"/>
                  <a:pt x="4847826" y="1815246"/>
                </a:cubicBezTo>
                <a:cubicBezTo>
                  <a:pt x="4848087" y="1814855"/>
                  <a:pt x="4848217" y="1814399"/>
                  <a:pt x="4848217" y="1813878"/>
                </a:cubicBezTo>
                <a:lnTo>
                  <a:pt x="4848217" y="1803135"/>
                </a:lnTo>
                <a:cubicBezTo>
                  <a:pt x="4850756" y="1805805"/>
                  <a:pt x="4853166" y="1808083"/>
                  <a:pt x="4855445" y="1809972"/>
                </a:cubicBezTo>
                <a:cubicBezTo>
                  <a:pt x="4857723" y="1811860"/>
                  <a:pt x="4860002" y="1813423"/>
                  <a:pt x="4862281" y="1814660"/>
                </a:cubicBezTo>
                <a:cubicBezTo>
                  <a:pt x="4864560" y="1815897"/>
                  <a:pt x="4866888" y="1816792"/>
                  <a:pt x="4869265" y="1817346"/>
                </a:cubicBezTo>
                <a:cubicBezTo>
                  <a:pt x="4871641" y="1817899"/>
                  <a:pt x="4874229" y="1818176"/>
                  <a:pt x="4877029" y="1818176"/>
                </a:cubicBezTo>
                <a:cubicBezTo>
                  <a:pt x="4883085" y="1818176"/>
                  <a:pt x="4888456" y="1817037"/>
                  <a:pt x="4893145" y="1814758"/>
                </a:cubicBezTo>
                <a:cubicBezTo>
                  <a:pt x="4897833" y="1812479"/>
                  <a:pt x="4901788" y="1809190"/>
                  <a:pt x="4905011" y="1804893"/>
                </a:cubicBezTo>
                <a:cubicBezTo>
                  <a:pt x="4908234" y="1800596"/>
                  <a:pt x="4910676" y="1795403"/>
                  <a:pt x="4912336" y="1789315"/>
                </a:cubicBezTo>
                <a:cubicBezTo>
                  <a:pt x="4913997" y="1783227"/>
                  <a:pt x="4914827" y="1776374"/>
                  <a:pt x="4914827" y="1768756"/>
                </a:cubicBezTo>
                <a:cubicBezTo>
                  <a:pt x="4914827" y="1762375"/>
                  <a:pt x="4914176" y="1756319"/>
                  <a:pt x="4912874" y="1750589"/>
                </a:cubicBezTo>
                <a:cubicBezTo>
                  <a:pt x="4911571" y="1744860"/>
                  <a:pt x="4909504" y="1739862"/>
                  <a:pt x="4906672" y="1735597"/>
                </a:cubicBezTo>
                <a:cubicBezTo>
                  <a:pt x="4903839" y="1731333"/>
                  <a:pt x="4900160" y="1727930"/>
                  <a:pt x="4895635" y="1725391"/>
                </a:cubicBezTo>
                <a:cubicBezTo>
                  <a:pt x="4891110" y="1722851"/>
                  <a:pt x="4885657" y="1721582"/>
                  <a:pt x="4879276" y="1721582"/>
                </a:cubicBezTo>
                <a:cubicBezTo>
                  <a:pt x="4876671" y="1721582"/>
                  <a:pt x="4874197" y="1721842"/>
                  <a:pt x="4871853" y="1722363"/>
                </a:cubicBezTo>
                <a:cubicBezTo>
                  <a:pt x="4869509" y="1722884"/>
                  <a:pt x="4867165" y="1723714"/>
                  <a:pt x="4864821" y="1724854"/>
                </a:cubicBezTo>
                <a:cubicBezTo>
                  <a:pt x="4862477" y="1725993"/>
                  <a:pt x="4860084" y="1727475"/>
                  <a:pt x="4857642" y="1729298"/>
                </a:cubicBezTo>
                <a:cubicBezTo>
                  <a:pt x="4855200" y="1731121"/>
                  <a:pt x="4852677" y="1733367"/>
                  <a:pt x="4850073" y="1736037"/>
                </a:cubicBezTo>
                <a:lnTo>
                  <a:pt x="4850073" y="1683393"/>
                </a:lnTo>
                <a:cubicBezTo>
                  <a:pt x="4850073" y="1682872"/>
                  <a:pt x="4849943" y="1682417"/>
                  <a:pt x="4849682" y="1682026"/>
                </a:cubicBezTo>
                <a:cubicBezTo>
                  <a:pt x="4849422" y="1681635"/>
                  <a:pt x="4848998" y="1681310"/>
                  <a:pt x="4848412" y="1681049"/>
                </a:cubicBezTo>
                <a:cubicBezTo>
                  <a:pt x="4847826" y="1680789"/>
                  <a:pt x="4847012" y="1680594"/>
                  <a:pt x="4845971" y="1680463"/>
                </a:cubicBezTo>
                <a:cubicBezTo>
                  <a:pt x="4844929" y="1680333"/>
                  <a:pt x="4843594" y="1680268"/>
                  <a:pt x="4841966" y="1680268"/>
                </a:cubicBezTo>
                <a:close/>
                <a:moveTo>
                  <a:pt x="4403816" y="1680268"/>
                </a:moveTo>
                <a:cubicBezTo>
                  <a:pt x="4402254" y="1680268"/>
                  <a:pt x="4400951" y="1680333"/>
                  <a:pt x="4399910" y="1680463"/>
                </a:cubicBezTo>
                <a:cubicBezTo>
                  <a:pt x="4398868" y="1680594"/>
                  <a:pt x="4398038" y="1680789"/>
                  <a:pt x="4397419" y="1681049"/>
                </a:cubicBezTo>
                <a:cubicBezTo>
                  <a:pt x="4396800" y="1681310"/>
                  <a:pt x="4396377" y="1681635"/>
                  <a:pt x="4396149" y="1682026"/>
                </a:cubicBezTo>
                <a:cubicBezTo>
                  <a:pt x="4395921" y="1682417"/>
                  <a:pt x="4395807" y="1682872"/>
                  <a:pt x="4395807" y="1683393"/>
                </a:cubicBezTo>
                <a:lnTo>
                  <a:pt x="4395807" y="1813878"/>
                </a:lnTo>
                <a:cubicBezTo>
                  <a:pt x="4395807" y="1814399"/>
                  <a:pt x="4395921" y="1814839"/>
                  <a:pt x="4396149" y="1815197"/>
                </a:cubicBezTo>
                <a:cubicBezTo>
                  <a:pt x="4396377" y="1815555"/>
                  <a:pt x="4396800" y="1815865"/>
                  <a:pt x="4397419" y="1816125"/>
                </a:cubicBezTo>
                <a:cubicBezTo>
                  <a:pt x="4398038" y="1816385"/>
                  <a:pt x="4398868" y="1816581"/>
                  <a:pt x="4399910" y="1816711"/>
                </a:cubicBezTo>
                <a:cubicBezTo>
                  <a:pt x="4400951" y="1816841"/>
                  <a:pt x="4402254" y="1816906"/>
                  <a:pt x="4403816" y="1816906"/>
                </a:cubicBezTo>
                <a:cubicBezTo>
                  <a:pt x="4405444" y="1816906"/>
                  <a:pt x="4406779" y="1816841"/>
                  <a:pt x="4407821" y="1816711"/>
                </a:cubicBezTo>
                <a:cubicBezTo>
                  <a:pt x="4408862" y="1816581"/>
                  <a:pt x="4409676" y="1816385"/>
                  <a:pt x="4410262" y="1816125"/>
                </a:cubicBezTo>
                <a:cubicBezTo>
                  <a:pt x="4410848" y="1815865"/>
                  <a:pt x="4411272" y="1815555"/>
                  <a:pt x="4411532" y="1815197"/>
                </a:cubicBezTo>
                <a:cubicBezTo>
                  <a:pt x="4411793" y="1814839"/>
                  <a:pt x="4411923" y="1814399"/>
                  <a:pt x="4411923" y="1813878"/>
                </a:cubicBezTo>
                <a:lnTo>
                  <a:pt x="4411923" y="1752445"/>
                </a:lnTo>
                <a:cubicBezTo>
                  <a:pt x="4416350" y="1746910"/>
                  <a:pt x="4420583" y="1742711"/>
                  <a:pt x="4424620" y="1739846"/>
                </a:cubicBezTo>
                <a:cubicBezTo>
                  <a:pt x="4428657" y="1736981"/>
                  <a:pt x="4432694" y="1735548"/>
                  <a:pt x="4436731" y="1735548"/>
                </a:cubicBezTo>
                <a:cubicBezTo>
                  <a:pt x="4439856" y="1735548"/>
                  <a:pt x="4442607" y="1736134"/>
                  <a:pt x="4444984" y="1737306"/>
                </a:cubicBezTo>
                <a:cubicBezTo>
                  <a:pt x="4447360" y="1738478"/>
                  <a:pt x="4449297" y="1740171"/>
                  <a:pt x="4450795" y="1742385"/>
                </a:cubicBezTo>
                <a:cubicBezTo>
                  <a:pt x="4452292" y="1744599"/>
                  <a:pt x="4453432" y="1747236"/>
                  <a:pt x="4454213" y="1750296"/>
                </a:cubicBezTo>
                <a:cubicBezTo>
                  <a:pt x="4454995" y="1753357"/>
                  <a:pt x="4455385" y="1757394"/>
                  <a:pt x="4455385" y="1762407"/>
                </a:cubicBezTo>
                <a:lnTo>
                  <a:pt x="4455385" y="1813878"/>
                </a:lnTo>
                <a:cubicBezTo>
                  <a:pt x="4455385" y="1814399"/>
                  <a:pt x="4455515" y="1814839"/>
                  <a:pt x="4455776" y="1815197"/>
                </a:cubicBezTo>
                <a:cubicBezTo>
                  <a:pt x="4456036" y="1815555"/>
                  <a:pt x="4456460" y="1815865"/>
                  <a:pt x="4457046" y="1816125"/>
                </a:cubicBezTo>
                <a:cubicBezTo>
                  <a:pt x="4457632" y="1816385"/>
                  <a:pt x="4458445" y="1816581"/>
                  <a:pt x="4459487" y="1816711"/>
                </a:cubicBezTo>
                <a:cubicBezTo>
                  <a:pt x="4460529" y="1816841"/>
                  <a:pt x="4461864" y="1816906"/>
                  <a:pt x="4463492" y="1816906"/>
                </a:cubicBezTo>
                <a:cubicBezTo>
                  <a:pt x="4465054" y="1816906"/>
                  <a:pt x="4466357" y="1816841"/>
                  <a:pt x="4467398" y="1816711"/>
                </a:cubicBezTo>
                <a:cubicBezTo>
                  <a:pt x="4468440" y="1816581"/>
                  <a:pt x="4469254" y="1816385"/>
                  <a:pt x="4469840" y="1816125"/>
                </a:cubicBezTo>
                <a:cubicBezTo>
                  <a:pt x="4470426" y="1815865"/>
                  <a:pt x="4470849" y="1815555"/>
                  <a:pt x="4471110" y="1815197"/>
                </a:cubicBezTo>
                <a:cubicBezTo>
                  <a:pt x="4471370" y="1814839"/>
                  <a:pt x="4471501" y="1814399"/>
                  <a:pt x="4471501" y="1813878"/>
                </a:cubicBezTo>
                <a:lnTo>
                  <a:pt x="4471501" y="1760356"/>
                </a:lnTo>
                <a:cubicBezTo>
                  <a:pt x="4471501" y="1754040"/>
                  <a:pt x="4470963" y="1748652"/>
                  <a:pt x="4469889" y="1744192"/>
                </a:cubicBezTo>
                <a:cubicBezTo>
                  <a:pt x="4468815" y="1739732"/>
                  <a:pt x="4467040" y="1735842"/>
                  <a:pt x="4464566" y="1732521"/>
                </a:cubicBezTo>
                <a:cubicBezTo>
                  <a:pt x="4462092" y="1729200"/>
                  <a:pt x="4458852" y="1726547"/>
                  <a:pt x="4454848" y="1724561"/>
                </a:cubicBezTo>
                <a:cubicBezTo>
                  <a:pt x="4450844" y="1722575"/>
                  <a:pt x="4445911" y="1721582"/>
                  <a:pt x="4440051" y="1721582"/>
                </a:cubicBezTo>
                <a:cubicBezTo>
                  <a:pt x="4435298" y="1721582"/>
                  <a:pt x="4430577" y="1722770"/>
                  <a:pt x="4425889" y="1725147"/>
                </a:cubicBezTo>
                <a:cubicBezTo>
                  <a:pt x="4421201" y="1727523"/>
                  <a:pt x="4416546" y="1731153"/>
                  <a:pt x="4411923" y="1736037"/>
                </a:cubicBezTo>
                <a:lnTo>
                  <a:pt x="4411923" y="1683393"/>
                </a:lnTo>
                <a:cubicBezTo>
                  <a:pt x="4411923" y="1682872"/>
                  <a:pt x="4411793" y="1682417"/>
                  <a:pt x="4411532" y="1682026"/>
                </a:cubicBezTo>
                <a:cubicBezTo>
                  <a:pt x="4411272" y="1681635"/>
                  <a:pt x="4410848" y="1681310"/>
                  <a:pt x="4410262" y="1681049"/>
                </a:cubicBezTo>
                <a:cubicBezTo>
                  <a:pt x="4409676" y="1680789"/>
                  <a:pt x="4408862" y="1680594"/>
                  <a:pt x="4407821" y="1680463"/>
                </a:cubicBezTo>
                <a:cubicBezTo>
                  <a:pt x="4406779" y="1680333"/>
                  <a:pt x="4405444" y="1680268"/>
                  <a:pt x="4403816" y="1680268"/>
                </a:cubicBezTo>
                <a:close/>
                <a:moveTo>
                  <a:pt x="5828506" y="1679585"/>
                </a:moveTo>
                <a:cubicBezTo>
                  <a:pt x="5823688" y="1679585"/>
                  <a:pt x="5819504" y="1680252"/>
                  <a:pt x="5815956" y="1681586"/>
                </a:cubicBezTo>
                <a:cubicBezTo>
                  <a:pt x="5812407" y="1682922"/>
                  <a:pt x="5809461" y="1684989"/>
                  <a:pt x="5807117" y="1687788"/>
                </a:cubicBezTo>
                <a:cubicBezTo>
                  <a:pt x="5804773" y="1690588"/>
                  <a:pt x="5803031" y="1694186"/>
                  <a:pt x="5801892" y="1698581"/>
                </a:cubicBezTo>
                <a:cubicBezTo>
                  <a:pt x="5800752" y="1702976"/>
                  <a:pt x="5800182" y="1708234"/>
                  <a:pt x="5800182" y="1714354"/>
                </a:cubicBezTo>
                <a:lnTo>
                  <a:pt x="5800182" y="1723437"/>
                </a:lnTo>
                <a:lnTo>
                  <a:pt x="5787778" y="1723437"/>
                </a:lnTo>
                <a:cubicBezTo>
                  <a:pt x="5787257" y="1723437"/>
                  <a:pt x="5786802" y="1723552"/>
                  <a:pt x="5786411" y="1723779"/>
                </a:cubicBezTo>
                <a:cubicBezTo>
                  <a:pt x="5786020" y="1724007"/>
                  <a:pt x="5785695" y="1724398"/>
                  <a:pt x="5785434" y="1724951"/>
                </a:cubicBezTo>
                <a:cubicBezTo>
                  <a:pt x="5785174" y="1725505"/>
                  <a:pt x="5784979" y="1726205"/>
                  <a:pt x="5784848" y="1727051"/>
                </a:cubicBezTo>
                <a:cubicBezTo>
                  <a:pt x="5784718" y="1727898"/>
                  <a:pt x="5784653" y="1728939"/>
                  <a:pt x="5784653" y="1730177"/>
                </a:cubicBezTo>
                <a:cubicBezTo>
                  <a:pt x="5784653" y="1732521"/>
                  <a:pt x="5784913" y="1734214"/>
                  <a:pt x="5785434" y="1735256"/>
                </a:cubicBezTo>
                <a:cubicBezTo>
                  <a:pt x="5785955" y="1736297"/>
                  <a:pt x="5786737" y="1736818"/>
                  <a:pt x="5787778" y="1736818"/>
                </a:cubicBezTo>
                <a:lnTo>
                  <a:pt x="5800182" y="1736818"/>
                </a:lnTo>
                <a:lnTo>
                  <a:pt x="5800182" y="1813878"/>
                </a:lnTo>
                <a:cubicBezTo>
                  <a:pt x="5800182" y="1814399"/>
                  <a:pt x="5800313" y="1814839"/>
                  <a:pt x="5800573" y="1815197"/>
                </a:cubicBezTo>
                <a:cubicBezTo>
                  <a:pt x="5800833" y="1815555"/>
                  <a:pt x="5801273" y="1815865"/>
                  <a:pt x="5801892" y="1816125"/>
                </a:cubicBezTo>
                <a:cubicBezTo>
                  <a:pt x="5802510" y="1816385"/>
                  <a:pt x="5803340" y="1816581"/>
                  <a:pt x="5804382" y="1816711"/>
                </a:cubicBezTo>
                <a:cubicBezTo>
                  <a:pt x="5805424" y="1816841"/>
                  <a:pt x="5806726" y="1816906"/>
                  <a:pt x="5808289" y="1816906"/>
                </a:cubicBezTo>
                <a:cubicBezTo>
                  <a:pt x="5809852" y="1816906"/>
                  <a:pt x="5811154" y="1816841"/>
                  <a:pt x="5812196" y="1816711"/>
                </a:cubicBezTo>
                <a:cubicBezTo>
                  <a:pt x="5813237" y="1816581"/>
                  <a:pt x="5814067" y="1816385"/>
                  <a:pt x="5814686" y="1816125"/>
                </a:cubicBezTo>
                <a:cubicBezTo>
                  <a:pt x="5815305" y="1815865"/>
                  <a:pt x="5815744" y="1815555"/>
                  <a:pt x="5816005" y="1815197"/>
                </a:cubicBezTo>
                <a:cubicBezTo>
                  <a:pt x="5816265" y="1814839"/>
                  <a:pt x="5816395" y="1814399"/>
                  <a:pt x="5816395" y="1813878"/>
                </a:cubicBezTo>
                <a:lnTo>
                  <a:pt x="5816395" y="1736818"/>
                </a:lnTo>
                <a:lnTo>
                  <a:pt x="5836027" y="1736818"/>
                </a:lnTo>
                <a:cubicBezTo>
                  <a:pt x="5837003" y="1736818"/>
                  <a:pt x="5837785" y="1736297"/>
                  <a:pt x="5838371" y="1735256"/>
                </a:cubicBezTo>
                <a:cubicBezTo>
                  <a:pt x="5838957" y="1734214"/>
                  <a:pt x="5839250" y="1732521"/>
                  <a:pt x="5839250" y="1730177"/>
                </a:cubicBezTo>
                <a:cubicBezTo>
                  <a:pt x="5839250" y="1728939"/>
                  <a:pt x="5839168" y="1727898"/>
                  <a:pt x="5839006" y="1727051"/>
                </a:cubicBezTo>
                <a:cubicBezTo>
                  <a:pt x="5838843" y="1726205"/>
                  <a:pt x="5838615" y="1725505"/>
                  <a:pt x="5838322" y="1724951"/>
                </a:cubicBezTo>
                <a:cubicBezTo>
                  <a:pt x="5838029" y="1724398"/>
                  <a:pt x="5837703" y="1724007"/>
                  <a:pt x="5837345" y="1723779"/>
                </a:cubicBezTo>
                <a:cubicBezTo>
                  <a:pt x="5836987" y="1723552"/>
                  <a:pt x="5836548" y="1723437"/>
                  <a:pt x="5836027" y="1723437"/>
                </a:cubicBezTo>
                <a:lnTo>
                  <a:pt x="5816395" y="1723437"/>
                </a:lnTo>
                <a:lnTo>
                  <a:pt x="5816395" y="1713866"/>
                </a:lnTo>
                <a:cubicBezTo>
                  <a:pt x="5816395" y="1710090"/>
                  <a:pt x="5816623" y="1706883"/>
                  <a:pt x="5817079" y="1704246"/>
                </a:cubicBezTo>
                <a:cubicBezTo>
                  <a:pt x="5817534" y="1701609"/>
                  <a:pt x="5818284" y="1699460"/>
                  <a:pt x="5819325" y="1697799"/>
                </a:cubicBezTo>
                <a:cubicBezTo>
                  <a:pt x="5820367" y="1696139"/>
                  <a:pt x="5821734" y="1694918"/>
                  <a:pt x="5823427" y="1694137"/>
                </a:cubicBezTo>
                <a:cubicBezTo>
                  <a:pt x="5825120" y="1693356"/>
                  <a:pt x="5827171" y="1692965"/>
                  <a:pt x="5829581" y="1692965"/>
                </a:cubicBezTo>
                <a:cubicBezTo>
                  <a:pt x="5831339" y="1692965"/>
                  <a:pt x="5832885" y="1693112"/>
                  <a:pt x="5834220" y="1693404"/>
                </a:cubicBezTo>
                <a:cubicBezTo>
                  <a:pt x="5835554" y="1693698"/>
                  <a:pt x="5836710" y="1694023"/>
                  <a:pt x="5837687" y="1694381"/>
                </a:cubicBezTo>
                <a:cubicBezTo>
                  <a:pt x="5838664" y="1694739"/>
                  <a:pt x="5839494" y="1695065"/>
                  <a:pt x="5840178" y="1695358"/>
                </a:cubicBezTo>
                <a:cubicBezTo>
                  <a:pt x="5840861" y="1695651"/>
                  <a:pt x="5841431" y="1695797"/>
                  <a:pt x="5841887" y="1695797"/>
                </a:cubicBezTo>
                <a:cubicBezTo>
                  <a:pt x="5842277" y="1695797"/>
                  <a:pt x="5842603" y="1695716"/>
                  <a:pt x="5842863" y="1695553"/>
                </a:cubicBezTo>
                <a:cubicBezTo>
                  <a:pt x="5843124" y="1695391"/>
                  <a:pt x="5843336" y="1695081"/>
                  <a:pt x="5843498" y="1694625"/>
                </a:cubicBezTo>
                <a:cubicBezTo>
                  <a:pt x="5843661" y="1694169"/>
                  <a:pt x="5843807" y="1693567"/>
                  <a:pt x="5843938" y="1692818"/>
                </a:cubicBezTo>
                <a:cubicBezTo>
                  <a:pt x="5844068" y="1692070"/>
                  <a:pt x="5844133" y="1691077"/>
                  <a:pt x="5844133" y="1689840"/>
                </a:cubicBezTo>
                <a:cubicBezTo>
                  <a:pt x="5844133" y="1688603"/>
                  <a:pt x="5844084" y="1687544"/>
                  <a:pt x="5843987" y="1686665"/>
                </a:cubicBezTo>
                <a:cubicBezTo>
                  <a:pt x="5843889" y="1685786"/>
                  <a:pt x="5843710" y="1685037"/>
                  <a:pt x="5843449" y="1684419"/>
                </a:cubicBezTo>
                <a:cubicBezTo>
                  <a:pt x="5843189" y="1683800"/>
                  <a:pt x="5842863" y="1683296"/>
                  <a:pt x="5842473" y="1682905"/>
                </a:cubicBezTo>
                <a:cubicBezTo>
                  <a:pt x="5842082" y="1682514"/>
                  <a:pt x="5841301" y="1682075"/>
                  <a:pt x="5840129" y="1681586"/>
                </a:cubicBezTo>
                <a:cubicBezTo>
                  <a:pt x="5838957" y="1681098"/>
                  <a:pt x="5837296" y="1680642"/>
                  <a:pt x="5835148" y="1680219"/>
                </a:cubicBezTo>
                <a:cubicBezTo>
                  <a:pt x="5832999" y="1679796"/>
                  <a:pt x="5830785" y="1679585"/>
                  <a:pt x="5828506" y="1679585"/>
                </a:cubicBezTo>
                <a:close/>
                <a:moveTo>
                  <a:pt x="1770857" y="1679585"/>
                </a:moveTo>
                <a:cubicBezTo>
                  <a:pt x="1766038" y="1679585"/>
                  <a:pt x="1761855" y="1680252"/>
                  <a:pt x="1758306" y="1681586"/>
                </a:cubicBezTo>
                <a:cubicBezTo>
                  <a:pt x="1754758" y="1682922"/>
                  <a:pt x="1751812" y="1684989"/>
                  <a:pt x="1749467" y="1687788"/>
                </a:cubicBezTo>
                <a:cubicBezTo>
                  <a:pt x="1747123" y="1690588"/>
                  <a:pt x="1745382" y="1694186"/>
                  <a:pt x="1744242" y="1698581"/>
                </a:cubicBezTo>
                <a:cubicBezTo>
                  <a:pt x="1743103" y="1702976"/>
                  <a:pt x="1742533" y="1708234"/>
                  <a:pt x="1742533" y="1714354"/>
                </a:cubicBezTo>
                <a:lnTo>
                  <a:pt x="1742533" y="1723437"/>
                </a:lnTo>
                <a:lnTo>
                  <a:pt x="1730129" y="1723437"/>
                </a:lnTo>
                <a:cubicBezTo>
                  <a:pt x="1729608" y="1723437"/>
                  <a:pt x="1729152" y="1723552"/>
                  <a:pt x="1728761" y="1723779"/>
                </a:cubicBezTo>
                <a:cubicBezTo>
                  <a:pt x="1728371" y="1724007"/>
                  <a:pt x="1728045" y="1724398"/>
                  <a:pt x="1727786" y="1724951"/>
                </a:cubicBezTo>
                <a:cubicBezTo>
                  <a:pt x="1727524" y="1725505"/>
                  <a:pt x="1727329" y="1726205"/>
                  <a:pt x="1727199" y="1727051"/>
                </a:cubicBezTo>
                <a:cubicBezTo>
                  <a:pt x="1727069" y="1727898"/>
                  <a:pt x="1727004" y="1728939"/>
                  <a:pt x="1727004" y="1730177"/>
                </a:cubicBezTo>
                <a:cubicBezTo>
                  <a:pt x="1727004" y="1732521"/>
                  <a:pt x="1727264" y="1734214"/>
                  <a:pt x="1727786" y="1735256"/>
                </a:cubicBezTo>
                <a:cubicBezTo>
                  <a:pt x="1728306" y="1736297"/>
                  <a:pt x="1729087" y="1736818"/>
                  <a:pt x="1730129" y="1736818"/>
                </a:cubicBezTo>
                <a:lnTo>
                  <a:pt x="1742533" y="1736818"/>
                </a:lnTo>
                <a:lnTo>
                  <a:pt x="1742533" y="1813878"/>
                </a:lnTo>
                <a:cubicBezTo>
                  <a:pt x="1742533" y="1814399"/>
                  <a:pt x="1742663" y="1814839"/>
                  <a:pt x="1742924" y="1815197"/>
                </a:cubicBezTo>
                <a:cubicBezTo>
                  <a:pt x="1743185" y="1815555"/>
                  <a:pt x="1743624" y="1815865"/>
                  <a:pt x="1744242" y="1816125"/>
                </a:cubicBezTo>
                <a:cubicBezTo>
                  <a:pt x="1744861" y="1816385"/>
                  <a:pt x="1745691" y="1816581"/>
                  <a:pt x="1746732" y="1816711"/>
                </a:cubicBezTo>
                <a:cubicBezTo>
                  <a:pt x="1747774" y="1816841"/>
                  <a:pt x="1749076" y="1816906"/>
                  <a:pt x="1750639" y="1816906"/>
                </a:cubicBezTo>
                <a:cubicBezTo>
                  <a:pt x="1752202" y="1816906"/>
                  <a:pt x="1753504" y="1816841"/>
                  <a:pt x="1754546" y="1816711"/>
                </a:cubicBezTo>
                <a:cubicBezTo>
                  <a:pt x="1755587" y="1816581"/>
                  <a:pt x="1756418" y="1816385"/>
                  <a:pt x="1757036" y="1816125"/>
                </a:cubicBezTo>
                <a:cubicBezTo>
                  <a:pt x="1757656" y="1815865"/>
                  <a:pt x="1758094" y="1815555"/>
                  <a:pt x="1758355" y="1815197"/>
                </a:cubicBezTo>
                <a:cubicBezTo>
                  <a:pt x="1758615" y="1814839"/>
                  <a:pt x="1758746" y="1814399"/>
                  <a:pt x="1758746" y="1813878"/>
                </a:cubicBezTo>
                <a:lnTo>
                  <a:pt x="1758746" y="1736818"/>
                </a:lnTo>
                <a:lnTo>
                  <a:pt x="1778377" y="1736818"/>
                </a:lnTo>
                <a:cubicBezTo>
                  <a:pt x="1779354" y="1736818"/>
                  <a:pt x="1780135" y="1736297"/>
                  <a:pt x="1780722" y="1735256"/>
                </a:cubicBezTo>
                <a:cubicBezTo>
                  <a:pt x="1781308" y="1734214"/>
                  <a:pt x="1781600" y="1732521"/>
                  <a:pt x="1781600" y="1730177"/>
                </a:cubicBezTo>
                <a:cubicBezTo>
                  <a:pt x="1781600" y="1728939"/>
                  <a:pt x="1781519" y="1727898"/>
                  <a:pt x="1781356" y="1727051"/>
                </a:cubicBezTo>
                <a:cubicBezTo>
                  <a:pt x="1781193" y="1726205"/>
                  <a:pt x="1780965" y="1725505"/>
                  <a:pt x="1780672" y="1724951"/>
                </a:cubicBezTo>
                <a:cubicBezTo>
                  <a:pt x="1780379" y="1724398"/>
                  <a:pt x="1780054" y="1724007"/>
                  <a:pt x="1779696" y="1723779"/>
                </a:cubicBezTo>
                <a:cubicBezTo>
                  <a:pt x="1779337" y="1723552"/>
                  <a:pt x="1778898" y="1723437"/>
                  <a:pt x="1778377" y="1723437"/>
                </a:cubicBezTo>
                <a:lnTo>
                  <a:pt x="1758746" y="1723437"/>
                </a:lnTo>
                <a:lnTo>
                  <a:pt x="1758746" y="1713866"/>
                </a:lnTo>
                <a:cubicBezTo>
                  <a:pt x="1758746" y="1710090"/>
                  <a:pt x="1758974" y="1706883"/>
                  <a:pt x="1759430" y="1704246"/>
                </a:cubicBezTo>
                <a:cubicBezTo>
                  <a:pt x="1759885" y="1701609"/>
                  <a:pt x="1760634" y="1699460"/>
                  <a:pt x="1761675" y="1697799"/>
                </a:cubicBezTo>
                <a:cubicBezTo>
                  <a:pt x="1762718" y="1696139"/>
                  <a:pt x="1764085" y="1694918"/>
                  <a:pt x="1765778" y="1694137"/>
                </a:cubicBezTo>
                <a:cubicBezTo>
                  <a:pt x="1767471" y="1693356"/>
                  <a:pt x="1769522" y="1692965"/>
                  <a:pt x="1771931" y="1692965"/>
                </a:cubicBezTo>
                <a:cubicBezTo>
                  <a:pt x="1773689" y="1692965"/>
                  <a:pt x="1775236" y="1693112"/>
                  <a:pt x="1776570" y="1693404"/>
                </a:cubicBezTo>
                <a:cubicBezTo>
                  <a:pt x="1777905" y="1693698"/>
                  <a:pt x="1779060" y="1694023"/>
                  <a:pt x="1780037" y="1694381"/>
                </a:cubicBezTo>
                <a:cubicBezTo>
                  <a:pt x="1781015" y="1694739"/>
                  <a:pt x="1781844" y="1695065"/>
                  <a:pt x="1782528" y="1695358"/>
                </a:cubicBezTo>
                <a:cubicBezTo>
                  <a:pt x="1783212" y="1695651"/>
                  <a:pt x="1783782" y="1695797"/>
                  <a:pt x="1784238" y="1695797"/>
                </a:cubicBezTo>
                <a:cubicBezTo>
                  <a:pt x="1784628" y="1695797"/>
                  <a:pt x="1784953" y="1695716"/>
                  <a:pt x="1785213" y="1695553"/>
                </a:cubicBezTo>
                <a:cubicBezTo>
                  <a:pt x="1785475" y="1695391"/>
                  <a:pt x="1785686" y="1695081"/>
                  <a:pt x="1785848" y="1694625"/>
                </a:cubicBezTo>
                <a:cubicBezTo>
                  <a:pt x="1786011" y="1694169"/>
                  <a:pt x="1786158" y="1693567"/>
                  <a:pt x="1786288" y="1692818"/>
                </a:cubicBezTo>
                <a:cubicBezTo>
                  <a:pt x="1786418" y="1692070"/>
                  <a:pt x="1786484" y="1691077"/>
                  <a:pt x="1786484" y="1689840"/>
                </a:cubicBezTo>
                <a:cubicBezTo>
                  <a:pt x="1786484" y="1688603"/>
                  <a:pt x="1786434" y="1687544"/>
                  <a:pt x="1786337" y="1686665"/>
                </a:cubicBezTo>
                <a:cubicBezTo>
                  <a:pt x="1786240" y="1685786"/>
                  <a:pt x="1786060" y="1685037"/>
                  <a:pt x="1785800" y="1684419"/>
                </a:cubicBezTo>
                <a:cubicBezTo>
                  <a:pt x="1785539" y="1683800"/>
                  <a:pt x="1785213" y="1683296"/>
                  <a:pt x="1784823" y="1682905"/>
                </a:cubicBezTo>
                <a:cubicBezTo>
                  <a:pt x="1784433" y="1682514"/>
                  <a:pt x="1783651" y="1682075"/>
                  <a:pt x="1782479" y="1681586"/>
                </a:cubicBezTo>
                <a:cubicBezTo>
                  <a:pt x="1781308" y="1681098"/>
                  <a:pt x="1779646" y="1680642"/>
                  <a:pt x="1777498" y="1680219"/>
                </a:cubicBezTo>
                <a:cubicBezTo>
                  <a:pt x="1775349" y="1679796"/>
                  <a:pt x="1773135" y="1679585"/>
                  <a:pt x="1770857" y="1679585"/>
                </a:cubicBezTo>
                <a:close/>
                <a:moveTo>
                  <a:pt x="6117191" y="1562322"/>
                </a:moveTo>
                <a:lnTo>
                  <a:pt x="6139947" y="1563103"/>
                </a:lnTo>
                <a:cubicBezTo>
                  <a:pt x="6145221" y="1563233"/>
                  <a:pt x="6149405" y="1564324"/>
                  <a:pt x="6152498" y="1566375"/>
                </a:cubicBezTo>
                <a:cubicBezTo>
                  <a:pt x="6155591" y="1568426"/>
                  <a:pt x="6157137" y="1571340"/>
                  <a:pt x="6157137" y="1575116"/>
                </a:cubicBezTo>
                <a:cubicBezTo>
                  <a:pt x="6157137" y="1577330"/>
                  <a:pt x="6156697" y="1579446"/>
                  <a:pt x="6155818" y="1581465"/>
                </a:cubicBezTo>
                <a:cubicBezTo>
                  <a:pt x="6154939" y="1583483"/>
                  <a:pt x="6153491" y="1585274"/>
                  <a:pt x="6151472" y="1586836"/>
                </a:cubicBezTo>
                <a:cubicBezTo>
                  <a:pt x="6149454" y="1588399"/>
                  <a:pt x="6146800" y="1589653"/>
                  <a:pt x="6143512" y="1590597"/>
                </a:cubicBezTo>
                <a:cubicBezTo>
                  <a:pt x="6140224" y="1591541"/>
                  <a:pt x="6136138" y="1592013"/>
                  <a:pt x="6131255" y="1592013"/>
                </a:cubicBezTo>
                <a:cubicBezTo>
                  <a:pt x="6123572" y="1592013"/>
                  <a:pt x="6117581" y="1590922"/>
                  <a:pt x="6113284" y="1588741"/>
                </a:cubicBezTo>
                <a:cubicBezTo>
                  <a:pt x="6108986" y="1586560"/>
                  <a:pt x="6106838" y="1583353"/>
                  <a:pt x="6106838" y="1579121"/>
                </a:cubicBezTo>
                <a:cubicBezTo>
                  <a:pt x="6106838" y="1577753"/>
                  <a:pt x="6106984" y="1576418"/>
                  <a:pt x="6107277" y="1575116"/>
                </a:cubicBezTo>
                <a:cubicBezTo>
                  <a:pt x="6107570" y="1573814"/>
                  <a:pt x="6108107" y="1572495"/>
                  <a:pt x="6108889" y="1571161"/>
                </a:cubicBezTo>
                <a:cubicBezTo>
                  <a:pt x="6109670" y="1569826"/>
                  <a:pt x="6110728" y="1568426"/>
                  <a:pt x="6112063" y="1566961"/>
                </a:cubicBezTo>
                <a:cubicBezTo>
                  <a:pt x="6113398" y="1565496"/>
                  <a:pt x="6115107" y="1563950"/>
                  <a:pt x="6117191" y="1562322"/>
                </a:cubicBezTo>
                <a:close/>
                <a:moveTo>
                  <a:pt x="7559032" y="1546792"/>
                </a:moveTo>
                <a:cubicBezTo>
                  <a:pt x="7554996" y="1546792"/>
                  <a:pt x="7552212" y="1547558"/>
                  <a:pt x="7550682" y="1549088"/>
                </a:cubicBezTo>
                <a:cubicBezTo>
                  <a:pt x="7549152" y="1550618"/>
                  <a:pt x="7548386" y="1553695"/>
                  <a:pt x="7548386" y="1558317"/>
                </a:cubicBezTo>
                <a:cubicBezTo>
                  <a:pt x="7548386" y="1562810"/>
                  <a:pt x="7549136" y="1565805"/>
                  <a:pt x="7550633" y="1567303"/>
                </a:cubicBezTo>
                <a:cubicBezTo>
                  <a:pt x="7552130" y="1568800"/>
                  <a:pt x="7554833" y="1569549"/>
                  <a:pt x="7558740" y="1569549"/>
                </a:cubicBezTo>
                <a:cubicBezTo>
                  <a:pt x="7562776" y="1569549"/>
                  <a:pt x="7565560" y="1568784"/>
                  <a:pt x="7567090" y="1567254"/>
                </a:cubicBezTo>
                <a:cubicBezTo>
                  <a:pt x="7568620" y="1565724"/>
                  <a:pt x="7569386" y="1562647"/>
                  <a:pt x="7569386" y="1558024"/>
                </a:cubicBezTo>
                <a:cubicBezTo>
                  <a:pt x="7569386" y="1553532"/>
                  <a:pt x="7568636" y="1550536"/>
                  <a:pt x="7567139" y="1549039"/>
                </a:cubicBezTo>
                <a:cubicBezTo>
                  <a:pt x="7565642" y="1547541"/>
                  <a:pt x="7562940" y="1546792"/>
                  <a:pt x="7559032" y="1546792"/>
                </a:cubicBezTo>
                <a:close/>
                <a:moveTo>
                  <a:pt x="7337362" y="1526185"/>
                </a:moveTo>
                <a:lnTo>
                  <a:pt x="7351134" y="1526185"/>
                </a:lnTo>
                <a:lnTo>
                  <a:pt x="7351134" y="1544839"/>
                </a:lnTo>
                <a:cubicBezTo>
                  <a:pt x="7347162" y="1549267"/>
                  <a:pt x="7343369" y="1552555"/>
                  <a:pt x="7339756" y="1554704"/>
                </a:cubicBezTo>
                <a:cubicBezTo>
                  <a:pt x="7336142" y="1556852"/>
                  <a:pt x="7332218" y="1557927"/>
                  <a:pt x="7327986" y="1557927"/>
                </a:cubicBezTo>
                <a:cubicBezTo>
                  <a:pt x="7322777" y="1557927"/>
                  <a:pt x="7318724" y="1556576"/>
                  <a:pt x="7315826" y="1553873"/>
                </a:cubicBezTo>
                <a:cubicBezTo>
                  <a:pt x="7312929" y="1551171"/>
                  <a:pt x="7311480" y="1547541"/>
                  <a:pt x="7311480" y="1542984"/>
                </a:cubicBezTo>
                <a:cubicBezTo>
                  <a:pt x="7311480" y="1540314"/>
                  <a:pt x="7311985" y="1537954"/>
                  <a:pt x="7312994" y="1535902"/>
                </a:cubicBezTo>
                <a:cubicBezTo>
                  <a:pt x="7314004" y="1533851"/>
                  <a:pt x="7315582" y="1532093"/>
                  <a:pt x="7317731" y="1530628"/>
                </a:cubicBezTo>
                <a:cubicBezTo>
                  <a:pt x="7319880" y="1529163"/>
                  <a:pt x="7322582" y="1528056"/>
                  <a:pt x="7325838" y="1527308"/>
                </a:cubicBezTo>
                <a:cubicBezTo>
                  <a:pt x="7329093" y="1526559"/>
                  <a:pt x="7332934" y="1526185"/>
                  <a:pt x="7337362" y="1526185"/>
                </a:cubicBezTo>
                <a:close/>
                <a:moveTo>
                  <a:pt x="6632513" y="1526185"/>
                </a:moveTo>
                <a:lnTo>
                  <a:pt x="6646284" y="1526185"/>
                </a:lnTo>
                <a:lnTo>
                  <a:pt x="6646284" y="1544839"/>
                </a:lnTo>
                <a:cubicBezTo>
                  <a:pt x="6642312" y="1549267"/>
                  <a:pt x="6638519" y="1552555"/>
                  <a:pt x="6634906" y="1554704"/>
                </a:cubicBezTo>
                <a:cubicBezTo>
                  <a:pt x="6631292" y="1556852"/>
                  <a:pt x="6627369" y="1557927"/>
                  <a:pt x="6623136" y="1557927"/>
                </a:cubicBezTo>
                <a:cubicBezTo>
                  <a:pt x="6617927" y="1557927"/>
                  <a:pt x="6613874" y="1556576"/>
                  <a:pt x="6610977" y="1553873"/>
                </a:cubicBezTo>
                <a:cubicBezTo>
                  <a:pt x="6608079" y="1551171"/>
                  <a:pt x="6606630" y="1547541"/>
                  <a:pt x="6606630" y="1542984"/>
                </a:cubicBezTo>
                <a:cubicBezTo>
                  <a:pt x="6606630" y="1540314"/>
                  <a:pt x="6607135" y="1537954"/>
                  <a:pt x="6608144" y="1535902"/>
                </a:cubicBezTo>
                <a:cubicBezTo>
                  <a:pt x="6609154" y="1533851"/>
                  <a:pt x="6610733" y="1532093"/>
                  <a:pt x="6612881" y="1530628"/>
                </a:cubicBezTo>
                <a:cubicBezTo>
                  <a:pt x="6615030" y="1529163"/>
                  <a:pt x="6617732" y="1528056"/>
                  <a:pt x="6620988" y="1527308"/>
                </a:cubicBezTo>
                <a:cubicBezTo>
                  <a:pt x="6624243" y="1526559"/>
                  <a:pt x="6628085" y="1526185"/>
                  <a:pt x="6632513" y="1526185"/>
                </a:cubicBezTo>
                <a:close/>
                <a:moveTo>
                  <a:pt x="5299013" y="1526185"/>
                </a:moveTo>
                <a:lnTo>
                  <a:pt x="5312784" y="1526185"/>
                </a:lnTo>
                <a:lnTo>
                  <a:pt x="5312784" y="1544839"/>
                </a:lnTo>
                <a:cubicBezTo>
                  <a:pt x="5308812" y="1549267"/>
                  <a:pt x="5305019" y="1552555"/>
                  <a:pt x="5301406" y="1554704"/>
                </a:cubicBezTo>
                <a:cubicBezTo>
                  <a:pt x="5297792" y="1556852"/>
                  <a:pt x="5293869" y="1557927"/>
                  <a:pt x="5289637" y="1557927"/>
                </a:cubicBezTo>
                <a:cubicBezTo>
                  <a:pt x="5284428" y="1557927"/>
                  <a:pt x="5280374" y="1556576"/>
                  <a:pt x="5277477" y="1553873"/>
                </a:cubicBezTo>
                <a:cubicBezTo>
                  <a:pt x="5274579" y="1551171"/>
                  <a:pt x="5273131" y="1547541"/>
                  <a:pt x="5273131" y="1542984"/>
                </a:cubicBezTo>
                <a:cubicBezTo>
                  <a:pt x="5273131" y="1540314"/>
                  <a:pt x="5273635" y="1537954"/>
                  <a:pt x="5274645" y="1535902"/>
                </a:cubicBezTo>
                <a:cubicBezTo>
                  <a:pt x="5275654" y="1533851"/>
                  <a:pt x="5277233" y="1532093"/>
                  <a:pt x="5279381" y="1530628"/>
                </a:cubicBezTo>
                <a:cubicBezTo>
                  <a:pt x="5281530" y="1529163"/>
                  <a:pt x="5284232" y="1528056"/>
                  <a:pt x="5287488" y="1527308"/>
                </a:cubicBezTo>
                <a:cubicBezTo>
                  <a:pt x="5290744" y="1526559"/>
                  <a:pt x="5294585" y="1526185"/>
                  <a:pt x="5299013" y="1526185"/>
                </a:cubicBezTo>
                <a:close/>
                <a:moveTo>
                  <a:pt x="4756088" y="1526185"/>
                </a:moveTo>
                <a:lnTo>
                  <a:pt x="4769859" y="1526185"/>
                </a:lnTo>
                <a:lnTo>
                  <a:pt x="4769859" y="1544839"/>
                </a:lnTo>
                <a:cubicBezTo>
                  <a:pt x="4765887" y="1549267"/>
                  <a:pt x="4762094" y="1552555"/>
                  <a:pt x="4758481" y="1554704"/>
                </a:cubicBezTo>
                <a:cubicBezTo>
                  <a:pt x="4754867" y="1556852"/>
                  <a:pt x="4750944" y="1557927"/>
                  <a:pt x="4746712" y="1557927"/>
                </a:cubicBezTo>
                <a:cubicBezTo>
                  <a:pt x="4741503" y="1557927"/>
                  <a:pt x="4737449" y="1556576"/>
                  <a:pt x="4734552" y="1553873"/>
                </a:cubicBezTo>
                <a:cubicBezTo>
                  <a:pt x="4731654" y="1551171"/>
                  <a:pt x="4730206" y="1547541"/>
                  <a:pt x="4730206" y="1542984"/>
                </a:cubicBezTo>
                <a:cubicBezTo>
                  <a:pt x="4730206" y="1540314"/>
                  <a:pt x="4730710" y="1537954"/>
                  <a:pt x="4731720" y="1535902"/>
                </a:cubicBezTo>
                <a:cubicBezTo>
                  <a:pt x="4732729" y="1533851"/>
                  <a:pt x="4734308" y="1532093"/>
                  <a:pt x="4736456" y="1530628"/>
                </a:cubicBezTo>
                <a:cubicBezTo>
                  <a:pt x="4738605" y="1529163"/>
                  <a:pt x="4741307" y="1528056"/>
                  <a:pt x="4744563" y="1527308"/>
                </a:cubicBezTo>
                <a:cubicBezTo>
                  <a:pt x="4747819" y="1526559"/>
                  <a:pt x="4751660" y="1526185"/>
                  <a:pt x="4756088" y="1526185"/>
                </a:cubicBezTo>
                <a:close/>
                <a:moveTo>
                  <a:pt x="2936813" y="1526185"/>
                </a:moveTo>
                <a:lnTo>
                  <a:pt x="2950584" y="1526185"/>
                </a:lnTo>
                <a:lnTo>
                  <a:pt x="2950584" y="1544839"/>
                </a:lnTo>
                <a:cubicBezTo>
                  <a:pt x="2946612" y="1549267"/>
                  <a:pt x="2942819" y="1552555"/>
                  <a:pt x="2939206" y="1554704"/>
                </a:cubicBezTo>
                <a:cubicBezTo>
                  <a:pt x="2935592" y="1556852"/>
                  <a:pt x="2931669" y="1557927"/>
                  <a:pt x="2927437" y="1557927"/>
                </a:cubicBezTo>
                <a:cubicBezTo>
                  <a:pt x="2922228" y="1557927"/>
                  <a:pt x="2918174" y="1556576"/>
                  <a:pt x="2915277" y="1553873"/>
                </a:cubicBezTo>
                <a:cubicBezTo>
                  <a:pt x="2912379" y="1551171"/>
                  <a:pt x="2910931" y="1547541"/>
                  <a:pt x="2910931" y="1542984"/>
                </a:cubicBezTo>
                <a:cubicBezTo>
                  <a:pt x="2910931" y="1540314"/>
                  <a:pt x="2911435" y="1537954"/>
                  <a:pt x="2912445" y="1535902"/>
                </a:cubicBezTo>
                <a:cubicBezTo>
                  <a:pt x="2913454" y="1533851"/>
                  <a:pt x="2915033" y="1532093"/>
                  <a:pt x="2917181" y="1530628"/>
                </a:cubicBezTo>
                <a:cubicBezTo>
                  <a:pt x="2919330" y="1529163"/>
                  <a:pt x="2922032" y="1528056"/>
                  <a:pt x="2925288" y="1527308"/>
                </a:cubicBezTo>
                <a:cubicBezTo>
                  <a:pt x="2928544" y="1526559"/>
                  <a:pt x="2932385" y="1526185"/>
                  <a:pt x="2936813" y="1526185"/>
                </a:cubicBezTo>
                <a:close/>
                <a:moveTo>
                  <a:pt x="2774888" y="1526185"/>
                </a:moveTo>
                <a:lnTo>
                  <a:pt x="2788659" y="1526185"/>
                </a:lnTo>
                <a:lnTo>
                  <a:pt x="2788659" y="1544839"/>
                </a:lnTo>
                <a:cubicBezTo>
                  <a:pt x="2784687" y="1549267"/>
                  <a:pt x="2780894" y="1552555"/>
                  <a:pt x="2777281" y="1554704"/>
                </a:cubicBezTo>
                <a:cubicBezTo>
                  <a:pt x="2773667" y="1556852"/>
                  <a:pt x="2769744" y="1557927"/>
                  <a:pt x="2765512" y="1557927"/>
                </a:cubicBezTo>
                <a:cubicBezTo>
                  <a:pt x="2760303" y="1557927"/>
                  <a:pt x="2756249" y="1556576"/>
                  <a:pt x="2753352" y="1553873"/>
                </a:cubicBezTo>
                <a:cubicBezTo>
                  <a:pt x="2750454" y="1551171"/>
                  <a:pt x="2749006" y="1547541"/>
                  <a:pt x="2749006" y="1542984"/>
                </a:cubicBezTo>
                <a:cubicBezTo>
                  <a:pt x="2749006" y="1540314"/>
                  <a:pt x="2749510" y="1537954"/>
                  <a:pt x="2750520" y="1535902"/>
                </a:cubicBezTo>
                <a:cubicBezTo>
                  <a:pt x="2751529" y="1533851"/>
                  <a:pt x="2753108" y="1532093"/>
                  <a:pt x="2755256" y="1530628"/>
                </a:cubicBezTo>
                <a:cubicBezTo>
                  <a:pt x="2757405" y="1529163"/>
                  <a:pt x="2760107" y="1528056"/>
                  <a:pt x="2763363" y="1527308"/>
                </a:cubicBezTo>
                <a:cubicBezTo>
                  <a:pt x="2766619" y="1526559"/>
                  <a:pt x="2770460" y="1526185"/>
                  <a:pt x="2774888" y="1526185"/>
                </a:cubicBezTo>
                <a:close/>
                <a:moveTo>
                  <a:pt x="3811159" y="1510655"/>
                </a:moveTo>
                <a:cubicBezTo>
                  <a:pt x="3815587" y="1512804"/>
                  <a:pt x="3819478" y="1514871"/>
                  <a:pt x="3822831" y="1516857"/>
                </a:cubicBezTo>
                <a:cubicBezTo>
                  <a:pt x="3826184" y="1518843"/>
                  <a:pt x="3828984" y="1520894"/>
                  <a:pt x="3831230" y="1523010"/>
                </a:cubicBezTo>
                <a:cubicBezTo>
                  <a:pt x="3833477" y="1525126"/>
                  <a:pt x="3835153" y="1527405"/>
                  <a:pt x="3836260" y="1529847"/>
                </a:cubicBezTo>
                <a:cubicBezTo>
                  <a:pt x="3837367" y="1532289"/>
                  <a:pt x="3837921" y="1535007"/>
                  <a:pt x="3837921" y="1538002"/>
                </a:cubicBezTo>
                <a:cubicBezTo>
                  <a:pt x="3837921" y="1543993"/>
                  <a:pt x="3835788" y="1548730"/>
                  <a:pt x="3831523" y="1552213"/>
                </a:cubicBezTo>
                <a:cubicBezTo>
                  <a:pt x="3827258" y="1555696"/>
                  <a:pt x="3820959" y="1557438"/>
                  <a:pt x="3812624" y="1557438"/>
                </a:cubicBezTo>
                <a:cubicBezTo>
                  <a:pt x="3804030" y="1557438"/>
                  <a:pt x="3797567" y="1555713"/>
                  <a:pt x="3793237" y="1552262"/>
                </a:cubicBezTo>
                <a:cubicBezTo>
                  <a:pt x="3788907" y="1548811"/>
                  <a:pt x="3786742" y="1543927"/>
                  <a:pt x="3786742" y="1537612"/>
                </a:cubicBezTo>
                <a:cubicBezTo>
                  <a:pt x="3786742" y="1534747"/>
                  <a:pt x="3787247" y="1532126"/>
                  <a:pt x="3788256" y="1529749"/>
                </a:cubicBezTo>
                <a:cubicBezTo>
                  <a:pt x="3789265" y="1527373"/>
                  <a:pt x="3790763" y="1525110"/>
                  <a:pt x="3792749" y="1522961"/>
                </a:cubicBezTo>
                <a:cubicBezTo>
                  <a:pt x="3794735" y="1520813"/>
                  <a:pt x="3797274" y="1518729"/>
                  <a:pt x="3800367" y="1516711"/>
                </a:cubicBezTo>
                <a:cubicBezTo>
                  <a:pt x="3803460" y="1514692"/>
                  <a:pt x="3807057" y="1512674"/>
                  <a:pt x="3811159" y="1510655"/>
                </a:cubicBezTo>
                <a:close/>
                <a:moveTo>
                  <a:pt x="7171736" y="1487801"/>
                </a:moveTo>
                <a:cubicBezTo>
                  <a:pt x="7175930" y="1487801"/>
                  <a:pt x="7179435" y="1488794"/>
                  <a:pt x="7182252" y="1490780"/>
                </a:cubicBezTo>
                <a:cubicBezTo>
                  <a:pt x="7185068" y="1492765"/>
                  <a:pt x="7187328" y="1495386"/>
                  <a:pt x="7189032" y="1498642"/>
                </a:cubicBezTo>
                <a:cubicBezTo>
                  <a:pt x="7190736" y="1501897"/>
                  <a:pt x="7191931" y="1505641"/>
                  <a:pt x="7192619" y="1509874"/>
                </a:cubicBezTo>
                <a:cubicBezTo>
                  <a:pt x="7193306" y="1514106"/>
                  <a:pt x="7193650" y="1518469"/>
                  <a:pt x="7193650" y="1522961"/>
                </a:cubicBezTo>
                <a:cubicBezTo>
                  <a:pt x="7193650" y="1527063"/>
                  <a:pt x="7193241" y="1531117"/>
                  <a:pt x="7192422" y="1535121"/>
                </a:cubicBezTo>
                <a:cubicBezTo>
                  <a:pt x="7191603" y="1539126"/>
                  <a:pt x="7190293" y="1542739"/>
                  <a:pt x="7188492" y="1545962"/>
                </a:cubicBezTo>
                <a:cubicBezTo>
                  <a:pt x="7186690" y="1549186"/>
                  <a:pt x="7184348" y="1551773"/>
                  <a:pt x="7181466" y="1553727"/>
                </a:cubicBezTo>
                <a:cubicBezTo>
                  <a:pt x="7178582" y="1555680"/>
                  <a:pt x="7175110" y="1556657"/>
                  <a:pt x="7171050" y="1556657"/>
                </a:cubicBezTo>
                <a:cubicBezTo>
                  <a:pt x="7166660" y="1556657"/>
                  <a:pt x="7162434" y="1555241"/>
                  <a:pt x="7158372" y="1552408"/>
                </a:cubicBezTo>
                <a:cubicBezTo>
                  <a:pt x="7154311" y="1549576"/>
                  <a:pt x="7150053" y="1545458"/>
                  <a:pt x="7145598" y="1540054"/>
                </a:cubicBezTo>
                <a:lnTo>
                  <a:pt x="7145598" y="1504990"/>
                </a:lnTo>
                <a:cubicBezTo>
                  <a:pt x="7148152" y="1501735"/>
                  <a:pt x="7150560" y="1499033"/>
                  <a:pt x="7152820" y="1496884"/>
                </a:cubicBezTo>
                <a:cubicBezTo>
                  <a:pt x="7155080" y="1494735"/>
                  <a:pt x="7157258" y="1492977"/>
                  <a:pt x="7159355" y="1491610"/>
                </a:cubicBezTo>
                <a:cubicBezTo>
                  <a:pt x="7161452" y="1490242"/>
                  <a:pt x="7163516" y="1489266"/>
                  <a:pt x="7165546" y="1488680"/>
                </a:cubicBezTo>
                <a:cubicBezTo>
                  <a:pt x="7167577" y="1488094"/>
                  <a:pt x="7169640" y="1487801"/>
                  <a:pt x="7171736" y="1487801"/>
                </a:cubicBezTo>
                <a:close/>
                <a:moveTo>
                  <a:pt x="5639178" y="1487801"/>
                </a:moveTo>
                <a:cubicBezTo>
                  <a:pt x="5643606" y="1487801"/>
                  <a:pt x="5647854" y="1489217"/>
                  <a:pt x="5651924" y="1492049"/>
                </a:cubicBezTo>
                <a:cubicBezTo>
                  <a:pt x="5655993" y="1494882"/>
                  <a:pt x="5660209" y="1499000"/>
                  <a:pt x="5664572" y="1504404"/>
                </a:cubicBezTo>
                <a:lnTo>
                  <a:pt x="5664572" y="1539565"/>
                </a:lnTo>
                <a:cubicBezTo>
                  <a:pt x="5662033" y="1542755"/>
                  <a:pt x="5659623" y="1545441"/>
                  <a:pt x="5657345" y="1547623"/>
                </a:cubicBezTo>
                <a:cubicBezTo>
                  <a:pt x="5655066" y="1549804"/>
                  <a:pt x="5652884" y="1551578"/>
                  <a:pt x="5650801" y="1552946"/>
                </a:cubicBezTo>
                <a:cubicBezTo>
                  <a:pt x="5648717" y="1554313"/>
                  <a:pt x="5646682" y="1555290"/>
                  <a:pt x="5644696" y="1555876"/>
                </a:cubicBezTo>
                <a:cubicBezTo>
                  <a:pt x="5642711" y="1556462"/>
                  <a:pt x="5640643" y="1556755"/>
                  <a:pt x="5638495" y="1556755"/>
                </a:cubicBezTo>
                <a:cubicBezTo>
                  <a:pt x="5634262" y="1556755"/>
                  <a:pt x="5630746" y="1555762"/>
                  <a:pt x="5627946" y="1553776"/>
                </a:cubicBezTo>
                <a:cubicBezTo>
                  <a:pt x="5625146" y="1551790"/>
                  <a:pt x="5622900" y="1549153"/>
                  <a:pt x="5621207" y="1545865"/>
                </a:cubicBezTo>
                <a:cubicBezTo>
                  <a:pt x="5619514" y="1542576"/>
                  <a:pt x="5618326" y="1538816"/>
                  <a:pt x="5617642" y="1534584"/>
                </a:cubicBezTo>
                <a:cubicBezTo>
                  <a:pt x="5616959" y="1530352"/>
                  <a:pt x="5616617" y="1526022"/>
                  <a:pt x="5616617" y="1521594"/>
                </a:cubicBezTo>
                <a:cubicBezTo>
                  <a:pt x="5616617" y="1517427"/>
                  <a:pt x="5617024" y="1513325"/>
                  <a:pt x="5617838" y="1509288"/>
                </a:cubicBezTo>
                <a:cubicBezTo>
                  <a:pt x="5618652" y="1505251"/>
                  <a:pt x="5619954" y="1501637"/>
                  <a:pt x="5621744" y="1498447"/>
                </a:cubicBezTo>
                <a:cubicBezTo>
                  <a:pt x="5623535" y="1495256"/>
                  <a:pt x="5625863" y="1492684"/>
                  <a:pt x="5628728" y="1490731"/>
                </a:cubicBezTo>
                <a:cubicBezTo>
                  <a:pt x="5631593" y="1488777"/>
                  <a:pt x="5635076" y="1487801"/>
                  <a:pt x="5639178" y="1487801"/>
                </a:cubicBezTo>
                <a:close/>
                <a:moveTo>
                  <a:pt x="4372353" y="1487801"/>
                </a:moveTo>
                <a:cubicBezTo>
                  <a:pt x="4376781" y="1487801"/>
                  <a:pt x="4381029" y="1489217"/>
                  <a:pt x="4385099" y="1492049"/>
                </a:cubicBezTo>
                <a:cubicBezTo>
                  <a:pt x="4389168" y="1494882"/>
                  <a:pt x="4393384" y="1499000"/>
                  <a:pt x="4397747" y="1504404"/>
                </a:cubicBezTo>
                <a:lnTo>
                  <a:pt x="4397747" y="1539565"/>
                </a:lnTo>
                <a:cubicBezTo>
                  <a:pt x="4395207" y="1542755"/>
                  <a:pt x="4392798" y="1545441"/>
                  <a:pt x="4390519" y="1547623"/>
                </a:cubicBezTo>
                <a:cubicBezTo>
                  <a:pt x="4388240" y="1549804"/>
                  <a:pt x="4386059" y="1551578"/>
                  <a:pt x="4383976" y="1552946"/>
                </a:cubicBezTo>
                <a:cubicBezTo>
                  <a:pt x="4381892" y="1554313"/>
                  <a:pt x="4379857" y="1555290"/>
                  <a:pt x="4377871" y="1555876"/>
                </a:cubicBezTo>
                <a:cubicBezTo>
                  <a:pt x="4375885" y="1556462"/>
                  <a:pt x="4373818" y="1556755"/>
                  <a:pt x="4371669" y="1556755"/>
                </a:cubicBezTo>
                <a:cubicBezTo>
                  <a:pt x="4367437" y="1556755"/>
                  <a:pt x="4363921" y="1555762"/>
                  <a:pt x="4361121" y="1553776"/>
                </a:cubicBezTo>
                <a:cubicBezTo>
                  <a:pt x="4358321" y="1551790"/>
                  <a:pt x="4356075" y="1549153"/>
                  <a:pt x="4354382" y="1545865"/>
                </a:cubicBezTo>
                <a:cubicBezTo>
                  <a:pt x="4352689" y="1542576"/>
                  <a:pt x="4351501" y="1538816"/>
                  <a:pt x="4350817" y="1534584"/>
                </a:cubicBezTo>
                <a:cubicBezTo>
                  <a:pt x="4350134" y="1530352"/>
                  <a:pt x="4349792" y="1526022"/>
                  <a:pt x="4349792" y="1521594"/>
                </a:cubicBezTo>
                <a:cubicBezTo>
                  <a:pt x="4349792" y="1517427"/>
                  <a:pt x="4350199" y="1513325"/>
                  <a:pt x="4351013" y="1509288"/>
                </a:cubicBezTo>
                <a:cubicBezTo>
                  <a:pt x="4351826" y="1505251"/>
                  <a:pt x="4353129" y="1501637"/>
                  <a:pt x="4354919" y="1498447"/>
                </a:cubicBezTo>
                <a:cubicBezTo>
                  <a:pt x="4356710" y="1495256"/>
                  <a:pt x="4359038" y="1492684"/>
                  <a:pt x="4361903" y="1490731"/>
                </a:cubicBezTo>
                <a:cubicBezTo>
                  <a:pt x="4364767" y="1488777"/>
                  <a:pt x="4368251" y="1487801"/>
                  <a:pt x="4372353" y="1487801"/>
                </a:cubicBezTo>
                <a:close/>
                <a:moveTo>
                  <a:pt x="8196226" y="1487410"/>
                </a:moveTo>
                <a:cubicBezTo>
                  <a:pt x="8201416" y="1487410"/>
                  <a:pt x="8205752" y="1488338"/>
                  <a:pt x="8209234" y="1490194"/>
                </a:cubicBezTo>
                <a:cubicBezTo>
                  <a:pt x="8212716" y="1492049"/>
                  <a:pt x="8215476" y="1494573"/>
                  <a:pt x="8217512" y="1497763"/>
                </a:cubicBezTo>
                <a:cubicBezTo>
                  <a:pt x="8219550" y="1500953"/>
                  <a:pt x="8221012" y="1504665"/>
                  <a:pt x="8221898" y="1508897"/>
                </a:cubicBezTo>
                <a:cubicBezTo>
                  <a:pt x="8222786" y="1513130"/>
                  <a:pt x="8223229" y="1517622"/>
                  <a:pt x="8223229" y="1522375"/>
                </a:cubicBezTo>
                <a:cubicBezTo>
                  <a:pt x="8223229" y="1527454"/>
                  <a:pt x="8222704" y="1532110"/>
                  <a:pt x="8221652" y="1536342"/>
                </a:cubicBezTo>
                <a:cubicBezTo>
                  <a:pt x="8220601" y="1540574"/>
                  <a:pt x="8218958" y="1544221"/>
                  <a:pt x="8216724" y="1547281"/>
                </a:cubicBezTo>
                <a:cubicBezTo>
                  <a:pt x="8214491" y="1550341"/>
                  <a:pt x="8211633" y="1552718"/>
                  <a:pt x="8208151" y="1554411"/>
                </a:cubicBezTo>
                <a:cubicBezTo>
                  <a:pt x="8204670" y="1556103"/>
                  <a:pt x="8200562" y="1556950"/>
                  <a:pt x="8195832" y="1556950"/>
                </a:cubicBezTo>
                <a:cubicBezTo>
                  <a:pt x="8190641" y="1556950"/>
                  <a:pt x="8186304" y="1556022"/>
                  <a:pt x="8182823" y="1554166"/>
                </a:cubicBezTo>
                <a:cubicBezTo>
                  <a:pt x="8179341" y="1552311"/>
                  <a:pt x="8176565" y="1549804"/>
                  <a:pt x="8174496" y="1546646"/>
                </a:cubicBezTo>
                <a:cubicBezTo>
                  <a:pt x="8172426" y="1543488"/>
                  <a:pt x="8170948" y="1539793"/>
                  <a:pt x="8170061" y="1535561"/>
                </a:cubicBezTo>
                <a:cubicBezTo>
                  <a:pt x="8169174" y="1531328"/>
                  <a:pt x="8168730" y="1526803"/>
                  <a:pt x="8168730" y="1521985"/>
                </a:cubicBezTo>
                <a:cubicBezTo>
                  <a:pt x="8168730" y="1516971"/>
                  <a:pt x="8169272" y="1512348"/>
                  <a:pt x="8170356" y="1508116"/>
                </a:cubicBezTo>
                <a:cubicBezTo>
                  <a:pt x="8171440" y="1503883"/>
                  <a:pt x="8173099" y="1500221"/>
                  <a:pt x="8175332" y="1497128"/>
                </a:cubicBezTo>
                <a:cubicBezTo>
                  <a:pt x="8177567" y="1494035"/>
                  <a:pt x="8180408" y="1491642"/>
                  <a:pt x="8183858" y="1489949"/>
                </a:cubicBezTo>
                <a:cubicBezTo>
                  <a:pt x="8187307" y="1488256"/>
                  <a:pt x="8191430" y="1487410"/>
                  <a:pt x="8196226" y="1487410"/>
                </a:cubicBezTo>
                <a:close/>
                <a:moveTo>
                  <a:pt x="4205251" y="1487410"/>
                </a:moveTo>
                <a:cubicBezTo>
                  <a:pt x="4210441" y="1487410"/>
                  <a:pt x="4214778" y="1488338"/>
                  <a:pt x="4218260" y="1490194"/>
                </a:cubicBezTo>
                <a:cubicBezTo>
                  <a:pt x="4221742" y="1492049"/>
                  <a:pt x="4224501" y="1494573"/>
                  <a:pt x="4226538" y="1497763"/>
                </a:cubicBezTo>
                <a:cubicBezTo>
                  <a:pt x="4228575" y="1500953"/>
                  <a:pt x="4230037" y="1504665"/>
                  <a:pt x="4230924" y="1508897"/>
                </a:cubicBezTo>
                <a:cubicBezTo>
                  <a:pt x="4231811" y="1513130"/>
                  <a:pt x="4232255" y="1517622"/>
                  <a:pt x="4232255" y="1522375"/>
                </a:cubicBezTo>
                <a:cubicBezTo>
                  <a:pt x="4232255" y="1527454"/>
                  <a:pt x="4231729" y="1532110"/>
                  <a:pt x="4230677" y="1536342"/>
                </a:cubicBezTo>
                <a:cubicBezTo>
                  <a:pt x="4229626" y="1540574"/>
                  <a:pt x="4227983" y="1544221"/>
                  <a:pt x="4225750" y="1547281"/>
                </a:cubicBezTo>
                <a:cubicBezTo>
                  <a:pt x="4223516" y="1550341"/>
                  <a:pt x="4220658" y="1552718"/>
                  <a:pt x="4217176" y="1554411"/>
                </a:cubicBezTo>
                <a:cubicBezTo>
                  <a:pt x="4213694" y="1556103"/>
                  <a:pt x="4209588" y="1556950"/>
                  <a:pt x="4204857" y="1556950"/>
                </a:cubicBezTo>
                <a:cubicBezTo>
                  <a:pt x="4199667" y="1556950"/>
                  <a:pt x="4195330" y="1556022"/>
                  <a:pt x="4191848" y="1554166"/>
                </a:cubicBezTo>
                <a:cubicBezTo>
                  <a:pt x="4188366" y="1552311"/>
                  <a:pt x="4185590" y="1549804"/>
                  <a:pt x="4183521" y="1546646"/>
                </a:cubicBezTo>
                <a:cubicBezTo>
                  <a:pt x="4181452" y="1543488"/>
                  <a:pt x="4179974" y="1539793"/>
                  <a:pt x="4179086" y="1535561"/>
                </a:cubicBezTo>
                <a:cubicBezTo>
                  <a:pt x="4178199" y="1531328"/>
                  <a:pt x="4177756" y="1526803"/>
                  <a:pt x="4177756" y="1521985"/>
                </a:cubicBezTo>
                <a:cubicBezTo>
                  <a:pt x="4177756" y="1516971"/>
                  <a:pt x="4178298" y="1512348"/>
                  <a:pt x="4179382" y="1508116"/>
                </a:cubicBezTo>
                <a:cubicBezTo>
                  <a:pt x="4180466" y="1503883"/>
                  <a:pt x="4182125" y="1500221"/>
                  <a:pt x="4184358" y="1497128"/>
                </a:cubicBezTo>
                <a:cubicBezTo>
                  <a:pt x="4186592" y="1494035"/>
                  <a:pt x="4189433" y="1491642"/>
                  <a:pt x="4192883" y="1489949"/>
                </a:cubicBezTo>
                <a:cubicBezTo>
                  <a:pt x="4196332" y="1488256"/>
                  <a:pt x="4200455" y="1487410"/>
                  <a:pt x="4205251" y="1487410"/>
                </a:cubicBezTo>
                <a:close/>
                <a:moveTo>
                  <a:pt x="2328826" y="1487410"/>
                </a:moveTo>
                <a:cubicBezTo>
                  <a:pt x="2334018" y="1487410"/>
                  <a:pt x="2338353" y="1488338"/>
                  <a:pt x="2341835" y="1490194"/>
                </a:cubicBezTo>
                <a:cubicBezTo>
                  <a:pt x="2345318" y="1492049"/>
                  <a:pt x="2348076" y="1494573"/>
                  <a:pt x="2350114" y="1497763"/>
                </a:cubicBezTo>
                <a:cubicBezTo>
                  <a:pt x="2352151" y="1500953"/>
                  <a:pt x="2353612" y="1504665"/>
                  <a:pt x="2354500" y="1508897"/>
                </a:cubicBezTo>
                <a:cubicBezTo>
                  <a:pt x="2355388" y="1513130"/>
                  <a:pt x="2355830" y="1517622"/>
                  <a:pt x="2355830" y="1522375"/>
                </a:cubicBezTo>
                <a:cubicBezTo>
                  <a:pt x="2355830" y="1527454"/>
                  <a:pt x="2355304" y="1532110"/>
                  <a:pt x="2354253" y="1536342"/>
                </a:cubicBezTo>
                <a:cubicBezTo>
                  <a:pt x="2353201" y="1540574"/>
                  <a:pt x="2351559" y="1544221"/>
                  <a:pt x="2349326" y="1547281"/>
                </a:cubicBezTo>
                <a:cubicBezTo>
                  <a:pt x="2347093" y="1550341"/>
                  <a:pt x="2344234" y="1552718"/>
                  <a:pt x="2340752" y="1554411"/>
                </a:cubicBezTo>
                <a:cubicBezTo>
                  <a:pt x="2337270" y="1556103"/>
                  <a:pt x="2333164" y="1556950"/>
                  <a:pt x="2328433" y="1556950"/>
                </a:cubicBezTo>
                <a:cubicBezTo>
                  <a:pt x="2323242" y="1556950"/>
                  <a:pt x="2318906" y="1556022"/>
                  <a:pt x="2315424" y="1554166"/>
                </a:cubicBezTo>
                <a:cubicBezTo>
                  <a:pt x="2311942" y="1552311"/>
                  <a:pt x="2309166" y="1549804"/>
                  <a:pt x="2307097" y="1546646"/>
                </a:cubicBezTo>
                <a:cubicBezTo>
                  <a:pt x="2305027" y="1543488"/>
                  <a:pt x="2303549" y="1539793"/>
                  <a:pt x="2302662" y="1535561"/>
                </a:cubicBezTo>
                <a:cubicBezTo>
                  <a:pt x="2301775" y="1531328"/>
                  <a:pt x="2301332" y="1526803"/>
                  <a:pt x="2301332" y="1521985"/>
                </a:cubicBezTo>
                <a:cubicBezTo>
                  <a:pt x="2301332" y="1516971"/>
                  <a:pt x="2301873" y="1512348"/>
                  <a:pt x="2302957" y="1508116"/>
                </a:cubicBezTo>
                <a:cubicBezTo>
                  <a:pt x="2304042" y="1503883"/>
                  <a:pt x="2305700" y="1500221"/>
                  <a:pt x="2307934" y="1497128"/>
                </a:cubicBezTo>
                <a:cubicBezTo>
                  <a:pt x="2310167" y="1494035"/>
                  <a:pt x="2313009" y="1491642"/>
                  <a:pt x="2316458" y="1489949"/>
                </a:cubicBezTo>
                <a:cubicBezTo>
                  <a:pt x="2319908" y="1488256"/>
                  <a:pt x="2324031" y="1487410"/>
                  <a:pt x="2328826" y="1487410"/>
                </a:cubicBezTo>
                <a:close/>
                <a:moveTo>
                  <a:pt x="1871627" y="1487410"/>
                </a:moveTo>
                <a:cubicBezTo>
                  <a:pt x="1876817" y="1487410"/>
                  <a:pt x="1881153" y="1488338"/>
                  <a:pt x="1884635" y="1490194"/>
                </a:cubicBezTo>
                <a:cubicBezTo>
                  <a:pt x="1888118" y="1492049"/>
                  <a:pt x="1890876" y="1494573"/>
                  <a:pt x="1892914" y="1497763"/>
                </a:cubicBezTo>
                <a:cubicBezTo>
                  <a:pt x="1894950" y="1500953"/>
                  <a:pt x="1896412" y="1504665"/>
                  <a:pt x="1897300" y="1508897"/>
                </a:cubicBezTo>
                <a:cubicBezTo>
                  <a:pt x="1898188" y="1513130"/>
                  <a:pt x="1898631" y="1517622"/>
                  <a:pt x="1898631" y="1522375"/>
                </a:cubicBezTo>
                <a:cubicBezTo>
                  <a:pt x="1898631" y="1527454"/>
                  <a:pt x="1898105" y="1532110"/>
                  <a:pt x="1897053" y="1536342"/>
                </a:cubicBezTo>
                <a:cubicBezTo>
                  <a:pt x="1896001" y="1540574"/>
                  <a:pt x="1894358" y="1544221"/>
                  <a:pt x="1892125" y="1547281"/>
                </a:cubicBezTo>
                <a:cubicBezTo>
                  <a:pt x="1889892" y="1550341"/>
                  <a:pt x="1887034" y="1552718"/>
                  <a:pt x="1883552" y="1554411"/>
                </a:cubicBezTo>
                <a:cubicBezTo>
                  <a:pt x="1880070" y="1556103"/>
                  <a:pt x="1875963" y="1556950"/>
                  <a:pt x="1871233" y="1556950"/>
                </a:cubicBezTo>
                <a:cubicBezTo>
                  <a:pt x="1866042" y="1556950"/>
                  <a:pt x="1861706" y="1556022"/>
                  <a:pt x="1858224" y="1554166"/>
                </a:cubicBezTo>
                <a:cubicBezTo>
                  <a:pt x="1854742" y="1552311"/>
                  <a:pt x="1851967" y="1549804"/>
                  <a:pt x="1849898" y="1546646"/>
                </a:cubicBezTo>
                <a:cubicBezTo>
                  <a:pt x="1847827" y="1543488"/>
                  <a:pt x="1846349" y="1539793"/>
                  <a:pt x="1845462" y="1535561"/>
                </a:cubicBezTo>
                <a:cubicBezTo>
                  <a:pt x="1844576" y="1531328"/>
                  <a:pt x="1844131" y="1526803"/>
                  <a:pt x="1844131" y="1521985"/>
                </a:cubicBezTo>
                <a:cubicBezTo>
                  <a:pt x="1844131" y="1516971"/>
                  <a:pt x="1844673" y="1512348"/>
                  <a:pt x="1845757" y="1508116"/>
                </a:cubicBezTo>
                <a:cubicBezTo>
                  <a:pt x="1846842" y="1503883"/>
                  <a:pt x="1848500" y="1500221"/>
                  <a:pt x="1850734" y="1497128"/>
                </a:cubicBezTo>
                <a:cubicBezTo>
                  <a:pt x="1852967" y="1494035"/>
                  <a:pt x="1855808" y="1491642"/>
                  <a:pt x="1859258" y="1489949"/>
                </a:cubicBezTo>
                <a:cubicBezTo>
                  <a:pt x="1862708" y="1488256"/>
                  <a:pt x="1866831" y="1487410"/>
                  <a:pt x="1871627" y="1487410"/>
                </a:cubicBezTo>
                <a:close/>
                <a:moveTo>
                  <a:pt x="1690652" y="1487410"/>
                </a:moveTo>
                <a:cubicBezTo>
                  <a:pt x="1695842" y="1487410"/>
                  <a:pt x="1700179" y="1488338"/>
                  <a:pt x="1703660" y="1490194"/>
                </a:cubicBezTo>
                <a:cubicBezTo>
                  <a:pt x="1707143" y="1492049"/>
                  <a:pt x="1709903" y="1494573"/>
                  <a:pt x="1711939" y="1497763"/>
                </a:cubicBezTo>
                <a:cubicBezTo>
                  <a:pt x="1713975" y="1500953"/>
                  <a:pt x="1715438" y="1504665"/>
                  <a:pt x="1716325" y="1508897"/>
                </a:cubicBezTo>
                <a:cubicBezTo>
                  <a:pt x="1717211" y="1513130"/>
                  <a:pt x="1717655" y="1517622"/>
                  <a:pt x="1717655" y="1522375"/>
                </a:cubicBezTo>
                <a:cubicBezTo>
                  <a:pt x="1717655" y="1527454"/>
                  <a:pt x="1717129" y="1532110"/>
                  <a:pt x="1716079" y="1536342"/>
                </a:cubicBezTo>
                <a:cubicBezTo>
                  <a:pt x="1715026" y="1540574"/>
                  <a:pt x="1713384" y="1544221"/>
                  <a:pt x="1711151" y="1547281"/>
                </a:cubicBezTo>
                <a:cubicBezTo>
                  <a:pt x="1708917" y="1550341"/>
                  <a:pt x="1706058" y="1552718"/>
                  <a:pt x="1702578" y="1554411"/>
                </a:cubicBezTo>
                <a:cubicBezTo>
                  <a:pt x="1699096" y="1556103"/>
                  <a:pt x="1694989" y="1556950"/>
                  <a:pt x="1690258" y="1556950"/>
                </a:cubicBezTo>
                <a:cubicBezTo>
                  <a:pt x="1685068" y="1556950"/>
                  <a:pt x="1680731" y="1556022"/>
                  <a:pt x="1677249" y="1554166"/>
                </a:cubicBezTo>
                <a:cubicBezTo>
                  <a:pt x="1673767" y="1552311"/>
                  <a:pt x="1670991" y="1549804"/>
                  <a:pt x="1668921" y="1546646"/>
                </a:cubicBezTo>
                <a:cubicBezTo>
                  <a:pt x="1666852" y="1543488"/>
                  <a:pt x="1665374" y="1539793"/>
                  <a:pt x="1664487" y="1535561"/>
                </a:cubicBezTo>
                <a:cubicBezTo>
                  <a:pt x="1663600" y="1531328"/>
                  <a:pt x="1663156" y="1526803"/>
                  <a:pt x="1663156" y="1521985"/>
                </a:cubicBezTo>
                <a:cubicBezTo>
                  <a:pt x="1663156" y="1516971"/>
                  <a:pt x="1663699" y="1512348"/>
                  <a:pt x="1664783" y="1508116"/>
                </a:cubicBezTo>
                <a:cubicBezTo>
                  <a:pt x="1665866" y="1503883"/>
                  <a:pt x="1667525" y="1500221"/>
                  <a:pt x="1669758" y="1497128"/>
                </a:cubicBezTo>
                <a:cubicBezTo>
                  <a:pt x="1671992" y="1494035"/>
                  <a:pt x="1674834" y="1491642"/>
                  <a:pt x="1678283" y="1489949"/>
                </a:cubicBezTo>
                <a:cubicBezTo>
                  <a:pt x="1681733" y="1488256"/>
                  <a:pt x="1685855" y="1487410"/>
                  <a:pt x="1690652" y="1487410"/>
                </a:cubicBezTo>
                <a:close/>
                <a:moveTo>
                  <a:pt x="7879364" y="1486531"/>
                </a:moveTo>
                <a:cubicBezTo>
                  <a:pt x="7887161" y="1486531"/>
                  <a:pt x="7893040" y="1488940"/>
                  <a:pt x="7897002" y="1493758"/>
                </a:cubicBezTo>
                <a:cubicBezTo>
                  <a:pt x="7900965" y="1498577"/>
                  <a:pt x="7902849" y="1505218"/>
                  <a:pt x="7902654" y="1513683"/>
                </a:cubicBezTo>
                <a:lnTo>
                  <a:pt x="7854698" y="1513683"/>
                </a:lnTo>
                <a:cubicBezTo>
                  <a:pt x="7854830" y="1510102"/>
                  <a:pt x="7855452" y="1506667"/>
                  <a:pt x="7856566" y="1503379"/>
                </a:cubicBezTo>
                <a:cubicBezTo>
                  <a:pt x="7857679" y="1500091"/>
                  <a:pt x="7859252" y="1497209"/>
                  <a:pt x="7861282" y="1494735"/>
                </a:cubicBezTo>
                <a:cubicBezTo>
                  <a:pt x="7863314" y="1492261"/>
                  <a:pt x="7865836" y="1490275"/>
                  <a:pt x="7868850" y="1488777"/>
                </a:cubicBezTo>
                <a:cubicBezTo>
                  <a:pt x="7871864" y="1487280"/>
                  <a:pt x="7875368" y="1486531"/>
                  <a:pt x="7879364" y="1486531"/>
                </a:cubicBezTo>
                <a:close/>
                <a:moveTo>
                  <a:pt x="6917339" y="1486531"/>
                </a:moveTo>
                <a:cubicBezTo>
                  <a:pt x="6925136" y="1486531"/>
                  <a:pt x="6931015" y="1488940"/>
                  <a:pt x="6934978" y="1493758"/>
                </a:cubicBezTo>
                <a:cubicBezTo>
                  <a:pt x="6938940" y="1498577"/>
                  <a:pt x="6940824" y="1505218"/>
                  <a:pt x="6940628" y="1513683"/>
                </a:cubicBezTo>
                <a:lnTo>
                  <a:pt x="6892673" y="1513683"/>
                </a:lnTo>
                <a:cubicBezTo>
                  <a:pt x="6892804" y="1510102"/>
                  <a:pt x="6893428" y="1506667"/>
                  <a:pt x="6894540" y="1503379"/>
                </a:cubicBezTo>
                <a:cubicBezTo>
                  <a:pt x="6895654" y="1500091"/>
                  <a:pt x="6897226" y="1497209"/>
                  <a:pt x="6899258" y="1494735"/>
                </a:cubicBezTo>
                <a:cubicBezTo>
                  <a:pt x="6901289" y="1492261"/>
                  <a:pt x="6903812" y="1490275"/>
                  <a:pt x="6906824" y="1488777"/>
                </a:cubicBezTo>
                <a:cubicBezTo>
                  <a:pt x="6909838" y="1487280"/>
                  <a:pt x="6913343" y="1486531"/>
                  <a:pt x="6917339" y="1486531"/>
                </a:cubicBezTo>
                <a:close/>
                <a:moveTo>
                  <a:pt x="5545740" y="1486531"/>
                </a:moveTo>
                <a:cubicBezTo>
                  <a:pt x="5553536" y="1486531"/>
                  <a:pt x="5559415" y="1488940"/>
                  <a:pt x="5563378" y="1493758"/>
                </a:cubicBezTo>
                <a:cubicBezTo>
                  <a:pt x="5567340" y="1498577"/>
                  <a:pt x="5569224" y="1505218"/>
                  <a:pt x="5569029" y="1513683"/>
                </a:cubicBezTo>
                <a:lnTo>
                  <a:pt x="5521074" y="1513683"/>
                </a:lnTo>
                <a:cubicBezTo>
                  <a:pt x="5521205" y="1510102"/>
                  <a:pt x="5521828" y="1506667"/>
                  <a:pt x="5522941" y="1503379"/>
                </a:cubicBezTo>
                <a:cubicBezTo>
                  <a:pt x="5524054" y="1500091"/>
                  <a:pt x="5525627" y="1497209"/>
                  <a:pt x="5527658" y="1494735"/>
                </a:cubicBezTo>
                <a:cubicBezTo>
                  <a:pt x="5529689" y="1492261"/>
                  <a:pt x="5532211" y="1490275"/>
                  <a:pt x="5535225" y="1488777"/>
                </a:cubicBezTo>
                <a:cubicBezTo>
                  <a:pt x="5538238" y="1487280"/>
                  <a:pt x="5541743" y="1486531"/>
                  <a:pt x="5545740" y="1486531"/>
                </a:cubicBezTo>
                <a:close/>
                <a:moveTo>
                  <a:pt x="4983764" y="1486531"/>
                </a:moveTo>
                <a:cubicBezTo>
                  <a:pt x="4991561" y="1486531"/>
                  <a:pt x="4997440" y="1488940"/>
                  <a:pt x="5001403" y="1493758"/>
                </a:cubicBezTo>
                <a:cubicBezTo>
                  <a:pt x="5005365" y="1498577"/>
                  <a:pt x="5007249" y="1505218"/>
                  <a:pt x="5007054" y="1513683"/>
                </a:cubicBezTo>
                <a:lnTo>
                  <a:pt x="4959099" y="1513683"/>
                </a:lnTo>
                <a:cubicBezTo>
                  <a:pt x="4959230" y="1510102"/>
                  <a:pt x="4959852" y="1506667"/>
                  <a:pt x="4960966" y="1503379"/>
                </a:cubicBezTo>
                <a:cubicBezTo>
                  <a:pt x="4962079" y="1500091"/>
                  <a:pt x="4963652" y="1497209"/>
                  <a:pt x="4965683" y="1494735"/>
                </a:cubicBezTo>
                <a:cubicBezTo>
                  <a:pt x="4967714" y="1492261"/>
                  <a:pt x="4970236" y="1490275"/>
                  <a:pt x="4973250" y="1488777"/>
                </a:cubicBezTo>
                <a:cubicBezTo>
                  <a:pt x="4976263" y="1487280"/>
                  <a:pt x="4979768" y="1486531"/>
                  <a:pt x="4983764" y="1486531"/>
                </a:cubicBezTo>
                <a:close/>
                <a:moveTo>
                  <a:pt x="4021740" y="1486531"/>
                </a:moveTo>
                <a:cubicBezTo>
                  <a:pt x="4029536" y="1486531"/>
                  <a:pt x="4035415" y="1488940"/>
                  <a:pt x="4039378" y="1493758"/>
                </a:cubicBezTo>
                <a:cubicBezTo>
                  <a:pt x="4043341" y="1498577"/>
                  <a:pt x="4045224" y="1505218"/>
                  <a:pt x="4045029" y="1513683"/>
                </a:cubicBezTo>
                <a:lnTo>
                  <a:pt x="3997074" y="1513683"/>
                </a:lnTo>
                <a:cubicBezTo>
                  <a:pt x="3997205" y="1510102"/>
                  <a:pt x="3997827" y="1506667"/>
                  <a:pt x="3998941" y="1503379"/>
                </a:cubicBezTo>
                <a:cubicBezTo>
                  <a:pt x="4000054" y="1500091"/>
                  <a:pt x="4001627" y="1497209"/>
                  <a:pt x="4003658" y="1494735"/>
                </a:cubicBezTo>
                <a:cubicBezTo>
                  <a:pt x="4005689" y="1492261"/>
                  <a:pt x="4008211" y="1490275"/>
                  <a:pt x="4011225" y="1488777"/>
                </a:cubicBezTo>
                <a:cubicBezTo>
                  <a:pt x="4014238" y="1487280"/>
                  <a:pt x="4017743" y="1486531"/>
                  <a:pt x="4021740" y="1486531"/>
                </a:cubicBezTo>
                <a:close/>
                <a:moveTo>
                  <a:pt x="6130083" y="1486433"/>
                </a:moveTo>
                <a:cubicBezTo>
                  <a:pt x="6136138" y="1486433"/>
                  <a:pt x="6140810" y="1488110"/>
                  <a:pt x="6144098" y="1491463"/>
                </a:cubicBezTo>
                <a:cubicBezTo>
                  <a:pt x="6147386" y="1494817"/>
                  <a:pt x="6149031" y="1499488"/>
                  <a:pt x="6149031" y="1505479"/>
                </a:cubicBezTo>
                <a:cubicBezTo>
                  <a:pt x="6149031" y="1508018"/>
                  <a:pt x="6148656" y="1510460"/>
                  <a:pt x="6147907" y="1512804"/>
                </a:cubicBezTo>
                <a:cubicBezTo>
                  <a:pt x="6147159" y="1515148"/>
                  <a:pt x="6146019" y="1517215"/>
                  <a:pt x="6144489" y="1519006"/>
                </a:cubicBezTo>
                <a:cubicBezTo>
                  <a:pt x="6142959" y="1520796"/>
                  <a:pt x="6141022" y="1522196"/>
                  <a:pt x="6138678" y="1523205"/>
                </a:cubicBezTo>
                <a:cubicBezTo>
                  <a:pt x="6136334" y="1524215"/>
                  <a:pt x="6133566" y="1524719"/>
                  <a:pt x="6130376" y="1524719"/>
                </a:cubicBezTo>
                <a:cubicBezTo>
                  <a:pt x="6124451" y="1524719"/>
                  <a:pt x="6119844" y="1523059"/>
                  <a:pt x="6116556" y="1519738"/>
                </a:cubicBezTo>
                <a:cubicBezTo>
                  <a:pt x="6113268" y="1516418"/>
                  <a:pt x="6111623" y="1511860"/>
                  <a:pt x="6111623" y="1506065"/>
                </a:cubicBezTo>
                <a:cubicBezTo>
                  <a:pt x="6111623" y="1503460"/>
                  <a:pt x="6111998" y="1500970"/>
                  <a:pt x="6112747" y="1498593"/>
                </a:cubicBezTo>
                <a:cubicBezTo>
                  <a:pt x="6113495" y="1496216"/>
                  <a:pt x="6114635" y="1494117"/>
                  <a:pt x="6116165" y="1492293"/>
                </a:cubicBezTo>
                <a:cubicBezTo>
                  <a:pt x="6117695" y="1490470"/>
                  <a:pt x="6119616" y="1489038"/>
                  <a:pt x="6121928" y="1487996"/>
                </a:cubicBezTo>
                <a:cubicBezTo>
                  <a:pt x="6124239" y="1486954"/>
                  <a:pt x="6126957" y="1486433"/>
                  <a:pt x="6130083" y="1486433"/>
                </a:cubicBezTo>
                <a:close/>
                <a:moveTo>
                  <a:pt x="7459244" y="1475299"/>
                </a:moveTo>
                <a:cubicBezTo>
                  <a:pt x="7457290" y="1475299"/>
                  <a:pt x="7455727" y="1475380"/>
                  <a:pt x="7454555" y="1475543"/>
                </a:cubicBezTo>
                <a:cubicBezTo>
                  <a:pt x="7453383" y="1475706"/>
                  <a:pt x="7452536" y="1476016"/>
                  <a:pt x="7452016" y="1476471"/>
                </a:cubicBezTo>
                <a:cubicBezTo>
                  <a:pt x="7451495" y="1476927"/>
                  <a:pt x="7451234" y="1477545"/>
                  <a:pt x="7451234" y="1478327"/>
                </a:cubicBezTo>
                <a:cubicBezTo>
                  <a:pt x="7451234" y="1479108"/>
                  <a:pt x="7451495" y="1480183"/>
                  <a:pt x="7452016" y="1481550"/>
                </a:cubicBezTo>
                <a:lnTo>
                  <a:pt x="7483368" y="1565545"/>
                </a:lnTo>
                <a:cubicBezTo>
                  <a:pt x="7483563" y="1566196"/>
                  <a:pt x="7483921" y="1566814"/>
                  <a:pt x="7484442" y="1567400"/>
                </a:cubicBezTo>
                <a:cubicBezTo>
                  <a:pt x="7484962" y="1567986"/>
                  <a:pt x="7485516" y="1568410"/>
                  <a:pt x="7486102" y="1568670"/>
                </a:cubicBezTo>
                <a:lnTo>
                  <a:pt x="7473991" y="1599241"/>
                </a:lnTo>
                <a:cubicBezTo>
                  <a:pt x="7473600" y="1600152"/>
                  <a:pt x="7473438" y="1600933"/>
                  <a:pt x="7473503" y="1601585"/>
                </a:cubicBezTo>
                <a:cubicBezTo>
                  <a:pt x="7473568" y="1602236"/>
                  <a:pt x="7473878" y="1602757"/>
                  <a:pt x="7474431" y="1603147"/>
                </a:cubicBezTo>
                <a:cubicBezTo>
                  <a:pt x="7474984" y="1603538"/>
                  <a:pt x="7475782" y="1603815"/>
                  <a:pt x="7476824" y="1603977"/>
                </a:cubicBezTo>
                <a:cubicBezTo>
                  <a:pt x="7477866" y="1604140"/>
                  <a:pt x="7479233" y="1604221"/>
                  <a:pt x="7480926" y="1604221"/>
                </a:cubicBezTo>
                <a:cubicBezTo>
                  <a:pt x="7484182" y="1604221"/>
                  <a:pt x="7486607" y="1603945"/>
                  <a:pt x="7488202" y="1603391"/>
                </a:cubicBezTo>
                <a:cubicBezTo>
                  <a:pt x="7489798" y="1602838"/>
                  <a:pt x="7490790" y="1602040"/>
                  <a:pt x="7491181" y="1600999"/>
                </a:cubicBezTo>
                <a:lnTo>
                  <a:pt x="7502901" y="1568670"/>
                </a:lnTo>
                <a:lnTo>
                  <a:pt x="7534448" y="1481257"/>
                </a:lnTo>
                <a:cubicBezTo>
                  <a:pt x="7534838" y="1480085"/>
                  <a:pt x="7535034" y="1479108"/>
                  <a:pt x="7535034" y="1478327"/>
                </a:cubicBezTo>
                <a:cubicBezTo>
                  <a:pt x="7535034" y="1477545"/>
                  <a:pt x="7534758" y="1476927"/>
                  <a:pt x="7534204" y="1476471"/>
                </a:cubicBezTo>
                <a:cubicBezTo>
                  <a:pt x="7533650" y="1476016"/>
                  <a:pt x="7532788" y="1475706"/>
                  <a:pt x="7531616" y="1475543"/>
                </a:cubicBezTo>
                <a:cubicBezTo>
                  <a:pt x="7530444" y="1475380"/>
                  <a:pt x="7528946" y="1475299"/>
                  <a:pt x="7527123" y="1475299"/>
                </a:cubicBezTo>
                <a:cubicBezTo>
                  <a:pt x="7525040" y="1475299"/>
                  <a:pt x="7523444" y="1475380"/>
                  <a:pt x="7522337" y="1475543"/>
                </a:cubicBezTo>
                <a:cubicBezTo>
                  <a:pt x="7521230" y="1475706"/>
                  <a:pt x="7520400" y="1475966"/>
                  <a:pt x="7519846" y="1476325"/>
                </a:cubicBezTo>
                <a:cubicBezTo>
                  <a:pt x="7519293" y="1476683"/>
                  <a:pt x="7518821" y="1477480"/>
                  <a:pt x="7518430" y="1478717"/>
                </a:cubicBezTo>
                <a:lnTo>
                  <a:pt x="7494208" y="1549625"/>
                </a:lnTo>
                <a:lnTo>
                  <a:pt x="7493916" y="1549625"/>
                </a:lnTo>
                <a:lnTo>
                  <a:pt x="7468815" y="1479108"/>
                </a:lnTo>
                <a:cubicBezTo>
                  <a:pt x="7468490" y="1478262"/>
                  <a:pt x="7468180" y="1477595"/>
                  <a:pt x="7467887" y="1477106"/>
                </a:cubicBezTo>
                <a:cubicBezTo>
                  <a:pt x="7467594" y="1476618"/>
                  <a:pt x="7467122" y="1476243"/>
                  <a:pt x="7466471" y="1475983"/>
                </a:cubicBezTo>
                <a:cubicBezTo>
                  <a:pt x="7465820" y="1475722"/>
                  <a:pt x="7464940" y="1475543"/>
                  <a:pt x="7463834" y="1475446"/>
                </a:cubicBezTo>
                <a:cubicBezTo>
                  <a:pt x="7462727" y="1475348"/>
                  <a:pt x="7461196" y="1475299"/>
                  <a:pt x="7459244" y="1475299"/>
                </a:cubicBezTo>
                <a:close/>
                <a:moveTo>
                  <a:pt x="7089866" y="1475299"/>
                </a:moveTo>
                <a:cubicBezTo>
                  <a:pt x="7088303" y="1475299"/>
                  <a:pt x="7087001" y="1475364"/>
                  <a:pt x="7085959" y="1475495"/>
                </a:cubicBezTo>
                <a:cubicBezTo>
                  <a:pt x="7084918" y="1475625"/>
                  <a:pt x="7084087" y="1475820"/>
                  <a:pt x="7083468" y="1476081"/>
                </a:cubicBezTo>
                <a:cubicBezTo>
                  <a:pt x="7082850" y="1476341"/>
                  <a:pt x="7082427" y="1476667"/>
                  <a:pt x="7082199" y="1477057"/>
                </a:cubicBezTo>
                <a:cubicBezTo>
                  <a:pt x="7081971" y="1477448"/>
                  <a:pt x="7081857" y="1477871"/>
                  <a:pt x="7081857" y="1478327"/>
                </a:cubicBezTo>
                <a:lnTo>
                  <a:pt x="7081857" y="1566228"/>
                </a:lnTo>
                <a:cubicBezTo>
                  <a:pt x="7081857" y="1566749"/>
                  <a:pt x="7081971" y="1567189"/>
                  <a:pt x="7082199" y="1567547"/>
                </a:cubicBezTo>
                <a:cubicBezTo>
                  <a:pt x="7082427" y="1567905"/>
                  <a:pt x="7082850" y="1568214"/>
                  <a:pt x="7083468" y="1568475"/>
                </a:cubicBezTo>
                <a:cubicBezTo>
                  <a:pt x="7084087" y="1568735"/>
                  <a:pt x="7084918" y="1568931"/>
                  <a:pt x="7085959" y="1569061"/>
                </a:cubicBezTo>
                <a:cubicBezTo>
                  <a:pt x="7087001" y="1569191"/>
                  <a:pt x="7088303" y="1569256"/>
                  <a:pt x="7089866" y="1569256"/>
                </a:cubicBezTo>
                <a:cubicBezTo>
                  <a:pt x="7091494" y="1569256"/>
                  <a:pt x="7092828" y="1569191"/>
                  <a:pt x="7093870" y="1569061"/>
                </a:cubicBezTo>
                <a:cubicBezTo>
                  <a:pt x="7094912" y="1568931"/>
                  <a:pt x="7095726" y="1568735"/>
                  <a:pt x="7096312" y="1568475"/>
                </a:cubicBezTo>
                <a:cubicBezTo>
                  <a:pt x="7096898" y="1568214"/>
                  <a:pt x="7097321" y="1567905"/>
                  <a:pt x="7097582" y="1567547"/>
                </a:cubicBezTo>
                <a:cubicBezTo>
                  <a:pt x="7097842" y="1567189"/>
                  <a:pt x="7097972" y="1566749"/>
                  <a:pt x="7097972" y="1566228"/>
                </a:cubicBezTo>
                <a:lnTo>
                  <a:pt x="7097972" y="1478327"/>
                </a:lnTo>
                <a:cubicBezTo>
                  <a:pt x="7097972" y="1477871"/>
                  <a:pt x="7097842" y="1477448"/>
                  <a:pt x="7097582" y="1477057"/>
                </a:cubicBezTo>
                <a:cubicBezTo>
                  <a:pt x="7097321" y="1476667"/>
                  <a:pt x="7096898" y="1476341"/>
                  <a:pt x="7096312" y="1476081"/>
                </a:cubicBezTo>
                <a:cubicBezTo>
                  <a:pt x="7095726" y="1475820"/>
                  <a:pt x="7094912" y="1475625"/>
                  <a:pt x="7093870" y="1475495"/>
                </a:cubicBezTo>
                <a:cubicBezTo>
                  <a:pt x="7092828" y="1475364"/>
                  <a:pt x="7091494" y="1475299"/>
                  <a:pt x="7089866" y="1475299"/>
                </a:cubicBezTo>
                <a:close/>
                <a:moveTo>
                  <a:pt x="6451691" y="1475299"/>
                </a:moveTo>
                <a:cubicBezTo>
                  <a:pt x="6450128" y="1475299"/>
                  <a:pt x="6448826" y="1475364"/>
                  <a:pt x="6447784" y="1475495"/>
                </a:cubicBezTo>
                <a:cubicBezTo>
                  <a:pt x="6446743" y="1475625"/>
                  <a:pt x="6445912" y="1475820"/>
                  <a:pt x="6445294" y="1476081"/>
                </a:cubicBezTo>
                <a:cubicBezTo>
                  <a:pt x="6444675" y="1476341"/>
                  <a:pt x="6444252" y="1476667"/>
                  <a:pt x="6444024" y="1477057"/>
                </a:cubicBezTo>
                <a:cubicBezTo>
                  <a:pt x="6443796" y="1477448"/>
                  <a:pt x="6443682" y="1477871"/>
                  <a:pt x="6443682" y="1478327"/>
                </a:cubicBezTo>
                <a:lnTo>
                  <a:pt x="6443682" y="1566228"/>
                </a:lnTo>
                <a:cubicBezTo>
                  <a:pt x="6443682" y="1566749"/>
                  <a:pt x="6443796" y="1567189"/>
                  <a:pt x="6444024" y="1567547"/>
                </a:cubicBezTo>
                <a:cubicBezTo>
                  <a:pt x="6444252" y="1567905"/>
                  <a:pt x="6444675" y="1568214"/>
                  <a:pt x="6445294" y="1568475"/>
                </a:cubicBezTo>
                <a:cubicBezTo>
                  <a:pt x="6445912" y="1568735"/>
                  <a:pt x="6446743" y="1568931"/>
                  <a:pt x="6447784" y="1569061"/>
                </a:cubicBezTo>
                <a:cubicBezTo>
                  <a:pt x="6448826" y="1569191"/>
                  <a:pt x="6450128" y="1569256"/>
                  <a:pt x="6451691" y="1569256"/>
                </a:cubicBezTo>
                <a:cubicBezTo>
                  <a:pt x="6453319" y="1569256"/>
                  <a:pt x="6454654" y="1569191"/>
                  <a:pt x="6455696" y="1569061"/>
                </a:cubicBezTo>
                <a:cubicBezTo>
                  <a:pt x="6456737" y="1568931"/>
                  <a:pt x="6457551" y="1568735"/>
                  <a:pt x="6458137" y="1568475"/>
                </a:cubicBezTo>
                <a:cubicBezTo>
                  <a:pt x="6458723" y="1568214"/>
                  <a:pt x="6459146" y="1567905"/>
                  <a:pt x="6459407" y="1567547"/>
                </a:cubicBezTo>
                <a:cubicBezTo>
                  <a:pt x="6459667" y="1567189"/>
                  <a:pt x="6459798" y="1566749"/>
                  <a:pt x="6459798" y="1566228"/>
                </a:cubicBezTo>
                <a:lnTo>
                  <a:pt x="6459798" y="1478327"/>
                </a:lnTo>
                <a:cubicBezTo>
                  <a:pt x="6459798" y="1477871"/>
                  <a:pt x="6459667" y="1477448"/>
                  <a:pt x="6459407" y="1477057"/>
                </a:cubicBezTo>
                <a:cubicBezTo>
                  <a:pt x="6459146" y="1476667"/>
                  <a:pt x="6458723" y="1476341"/>
                  <a:pt x="6458137" y="1476081"/>
                </a:cubicBezTo>
                <a:cubicBezTo>
                  <a:pt x="6457551" y="1475820"/>
                  <a:pt x="6456737" y="1475625"/>
                  <a:pt x="6455696" y="1475495"/>
                </a:cubicBezTo>
                <a:cubicBezTo>
                  <a:pt x="6454654" y="1475364"/>
                  <a:pt x="6453319" y="1475299"/>
                  <a:pt x="6451691" y="1475299"/>
                </a:cubicBezTo>
                <a:close/>
                <a:moveTo>
                  <a:pt x="5956391" y="1475299"/>
                </a:moveTo>
                <a:cubicBezTo>
                  <a:pt x="5954829" y="1475299"/>
                  <a:pt x="5953526" y="1475364"/>
                  <a:pt x="5952485" y="1475495"/>
                </a:cubicBezTo>
                <a:cubicBezTo>
                  <a:pt x="5951443" y="1475625"/>
                  <a:pt x="5950613" y="1475820"/>
                  <a:pt x="5949994" y="1476081"/>
                </a:cubicBezTo>
                <a:cubicBezTo>
                  <a:pt x="5949376" y="1476341"/>
                  <a:pt x="5948952" y="1476667"/>
                  <a:pt x="5948724" y="1477057"/>
                </a:cubicBezTo>
                <a:cubicBezTo>
                  <a:pt x="5948497" y="1477448"/>
                  <a:pt x="5948383" y="1477871"/>
                  <a:pt x="5948383" y="1478327"/>
                </a:cubicBezTo>
                <a:lnTo>
                  <a:pt x="5948383" y="1566228"/>
                </a:lnTo>
                <a:cubicBezTo>
                  <a:pt x="5948383" y="1566749"/>
                  <a:pt x="5948497" y="1567189"/>
                  <a:pt x="5948724" y="1567547"/>
                </a:cubicBezTo>
                <a:cubicBezTo>
                  <a:pt x="5948952" y="1567905"/>
                  <a:pt x="5949376" y="1568214"/>
                  <a:pt x="5949994" y="1568475"/>
                </a:cubicBezTo>
                <a:cubicBezTo>
                  <a:pt x="5950613" y="1568735"/>
                  <a:pt x="5951443" y="1568931"/>
                  <a:pt x="5952485" y="1569061"/>
                </a:cubicBezTo>
                <a:cubicBezTo>
                  <a:pt x="5953526" y="1569191"/>
                  <a:pt x="5954829" y="1569256"/>
                  <a:pt x="5956391" y="1569256"/>
                </a:cubicBezTo>
                <a:cubicBezTo>
                  <a:pt x="5958019" y="1569256"/>
                  <a:pt x="5959354" y="1569191"/>
                  <a:pt x="5960396" y="1569061"/>
                </a:cubicBezTo>
                <a:cubicBezTo>
                  <a:pt x="5961438" y="1568931"/>
                  <a:pt x="5962252" y="1568735"/>
                  <a:pt x="5962838" y="1568475"/>
                </a:cubicBezTo>
                <a:cubicBezTo>
                  <a:pt x="5963424" y="1568214"/>
                  <a:pt x="5963847" y="1567905"/>
                  <a:pt x="5964107" y="1567547"/>
                </a:cubicBezTo>
                <a:cubicBezTo>
                  <a:pt x="5964368" y="1567189"/>
                  <a:pt x="5964498" y="1566749"/>
                  <a:pt x="5964498" y="1566228"/>
                </a:cubicBezTo>
                <a:lnTo>
                  <a:pt x="5964498" y="1478327"/>
                </a:lnTo>
                <a:cubicBezTo>
                  <a:pt x="5964498" y="1477871"/>
                  <a:pt x="5964368" y="1477448"/>
                  <a:pt x="5964107" y="1477057"/>
                </a:cubicBezTo>
                <a:cubicBezTo>
                  <a:pt x="5963847" y="1476667"/>
                  <a:pt x="5963424" y="1476341"/>
                  <a:pt x="5962838" y="1476081"/>
                </a:cubicBezTo>
                <a:cubicBezTo>
                  <a:pt x="5962252" y="1475820"/>
                  <a:pt x="5961438" y="1475625"/>
                  <a:pt x="5960396" y="1475495"/>
                </a:cubicBezTo>
                <a:cubicBezTo>
                  <a:pt x="5959354" y="1475364"/>
                  <a:pt x="5958019" y="1475299"/>
                  <a:pt x="5956391" y="1475299"/>
                </a:cubicBezTo>
                <a:close/>
                <a:moveTo>
                  <a:pt x="5775026" y="1475299"/>
                </a:moveTo>
                <a:cubicBezTo>
                  <a:pt x="5773463" y="1475299"/>
                  <a:pt x="5772160" y="1475348"/>
                  <a:pt x="5771119" y="1475446"/>
                </a:cubicBezTo>
                <a:cubicBezTo>
                  <a:pt x="5770077" y="1475543"/>
                  <a:pt x="5769230" y="1475739"/>
                  <a:pt x="5768580" y="1476032"/>
                </a:cubicBezTo>
                <a:cubicBezTo>
                  <a:pt x="5767928" y="1476325"/>
                  <a:pt x="5767489" y="1476650"/>
                  <a:pt x="5767261" y="1477008"/>
                </a:cubicBezTo>
                <a:cubicBezTo>
                  <a:pt x="5767033" y="1477366"/>
                  <a:pt x="5766919" y="1477806"/>
                  <a:pt x="5766919" y="1478327"/>
                </a:cubicBezTo>
                <a:lnTo>
                  <a:pt x="5766919" y="1531654"/>
                </a:lnTo>
                <a:cubicBezTo>
                  <a:pt x="5766919" y="1538035"/>
                  <a:pt x="5767456" y="1543455"/>
                  <a:pt x="5768531" y="1547916"/>
                </a:cubicBezTo>
                <a:cubicBezTo>
                  <a:pt x="5769605" y="1552376"/>
                  <a:pt x="5771379" y="1556283"/>
                  <a:pt x="5773854" y="1559636"/>
                </a:cubicBezTo>
                <a:cubicBezTo>
                  <a:pt x="5776328" y="1562989"/>
                  <a:pt x="5779567" y="1565642"/>
                  <a:pt x="5783572" y="1567596"/>
                </a:cubicBezTo>
                <a:cubicBezTo>
                  <a:pt x="5787576" y="1569549"/>
                  <a:pt x="5792508" y="1570526"/>
                  <a:pt x="5798368" y="1570526"/>
                </a:cubicBezTo>
                <a:cubicBezTo>
                  <a:pt x="5803382" y="1570526"/>
                  <a:pt x="5808331" y="1569256"/>
                  <a:pt x="5813214" y="1566717"/>
                </a:cubicBezTo>
                <a:cubicBezTo>
                  <a:pt x="5818098" y="1564177"/>
                  <a:pt x="5823046" y="1560140"/>
                  <a:pt x="5828060" y="1554606"/>
                </a:cubicBezTo>
                <a:lnTo>
                  <a:pt x="5828060" y="1566228"/>
                </a:lnTo>
                <a:cubicBezTo>
                  <a:pt x="5828060" y="1566749"/>
                  <a:pt x="5828157" y="1567189"/>
                  <a:pt x="5828353" y="1567547"/>
                </a:cubicBezTo>
                <a:cubicBezTo>
                  <a:pt x="5828548" y="1567905"/>
                  <a:pt x="5828922" y="1568214"/>
                  <a:pt x="5829476" y="1568475"/>
                </a:cubicBezTo>
                <a:cubicBezTo>
                  <a:pt x="5830029" y="1568735"/>
                  <a:pt x="5830778" y="1568931"/>
                  <a:pt x="5831722" y="1569061"/>
                </a:cubicBezTo>
                <a:cubicBezTo>
                  <a:pt x="5832666" y="1569191"/>
                  <a:pt x="5833887" y="1569256"/>
                  <a:pt x="5835385" y="1569256"/>
                </a:cubicBezTo>
                <a:cubicBezTo>
                  <a:pt x="5836752" y="1569256"/>
                  <a:pt x="5837908" y="1569191"/>
                  <a:pt x="5838852" y="1569061"/>
                </a:cubicBezTo>
                <a:cubicBezTo>
                  <a:pt x="5839796" y="1568931"/>
                  <a:pt x="5840561" y="1568735"/>
                  <a:pt x="5841147" y="1568475"/>
                </a:cubicBezTo>
                <a:cubicBezTo>
                  <a:pt x="5841733" y="1568214"/>
                  <a:pt x="5842140" y="1567905"/>
                  <a:pt x="5842368" y="1567547"/>
                </a:cubicBezTo>
                <a:cubicBezTo>
                  <a:pt x="5842596" y="1567189"/>
                  <a:pt x="5842710" y="1566749"/>
                  <a:pt x="5842710" y="1566228"/>
                </a:cubicBezTo>
                <a:lnTo>
                  <a:pt x="5842710" y="1478327"/>
                </a:lnTo>
                <a:cubicBezTo>
                  <a:pt x="5842710" y="1477806"/>
                  <a:pt x="5842563" y="1477366"/>
                  <a:pt x="5842270" y="1477008"/>
                </a:cubicBezTo>
                <a:cubicBezTo>
                  <a:pt x="5841977" y="1476650"/>
                  <a:pt x="5841538" y="1476325"/>
                  <a:pt x="5840952" y="1476032"/>
                </a:cubicBezTo>
                <a:cubicBezTo>
                  <a:pt x="5840366" y="1475739"/>
                  <a:pt x="5839552" y="1475543"/>
                  <a:pt x="5838510" y="1475446"/>
                </a:cubicBezTo>
                <a:cubicBezTo>
                  <a:pt x="5837468" y="1475348"/>
                  <a:pt x="5836166" y="1475299"/>
                  <a:pt x="5834603" y="1475299"/>
                </a:cubicBezTo>
                <a:cubicBezTo>
                  <a:pt x="5832976" y="1475299"/>
                  <a:pt x="5831657" y="1475348"/>
                  <a:pt x="5830648" y="1475446"/>
                </a:cubicBezTo>
                <a:cubicBezTo>
                  <a:pt x="5829638" y="1475543"/>
                  <a:pt x="5828808" y="1475739"/>
                  <a:pt x="5828157" y="1476032"/>
                </a:cubicBezTo>
                <a:cubicBezTo>
                  <a:pt x="5827506" y="1476325"/>
                  <a:pt x="5827067" y="1476650"/>
                  <a:pt x="5826839" y="1477008"/>
                </a:cubicBezTo>
                <a:cubicBezTo>
                  <a:pt x="5826611" y="1477366"/>
                  <a:pt x="5826497" y="1477806"/>
                  <a:pt x="5826497" y="1478327"/>
                </a:cubicBezTo>
                <a:lnTo>
                  <a:pt x="5826497" y="1539760"/>
                </a:lnTo>
                <a:cubicBezTo>
                  <a:pt x="5822004" y="1545295"/>
                  <a:pt x="5817756" y="1549495"/>
                  <a:pt x="5813751" y="1552359"/>
                </a:cubicBezTo>
                <a:cubicBezTo>
                  <a:pt x="5809747" y="1555224"/>
                  <a:pt x="5805726" y="1556657"/>
                  <a:pt x="5801689" y="1556657"/>
                </a:cubicBezTo>
                <a:cubicBezTo>
                  <a:pt x="5798564" y="1556657"/>
                  <a:pt x="5795829" y="1556055"/>
                  <a:pt x="5793485" y="1554850"/>
                </a:cubicBezTo>
                <a:cubicBezTo>
                  <a:pt x="5791141" y="1553645"/>
                  <a:pt x="5789204" y="1551953"/>
                  <a:pt x="5787674" y="1549772"/>
                </a:cubicBezTo>
                <a:cubicBezTo>
                  <a:pt x="5786144" y="1547590"/>
                  <a:pt x="5785004" y="1544953"/>
                  <a:pt x="5784255" y="1541860"/>
                </a:cubicBezTo>
                <a:cubicBezTo>
                  <a:pt x="5783507" y="1538767"/>
                  <a:pt x="5783132" y="1534649"/>
                  <a:pt x="5783132" y="1529505"/>
                </a:cubicBezTo>
                <a:lnTo>
                  <a:pt x="5783132" y="1478327"/>
                </a:lnTo>
                <a:cubicBezTo>
                  <a:pt x="5783132" y="1477806"/>
                  <a:pt x="5783002" y="1477366"/>
                  <a:pt x="5782742" y="1477008"/>
                </a:cubicBezTo>
                <a:cubicBezTo>
                  <a:pt x="5782481" y="1476650"/>
                  <a:pt x="5782042" y="1476325"/>
                  <a:pt x="5781423" y="1476032"/>
                </a:cubicBezTo>
                <a:cubicBezTo>
                  <a:pt x="5780804" y="1475739"/>
                  <a:pt x="5779974" y="1475543"/>
                  <a:pt x="5778932" y="1475446"/>
                </a:cubicBezTo>
                <a:cubicBezTo>
                  <a:pt x="5777891" y="1475348"/>
                  <a:pt x="5776588" y="1475299"/>
                  <a:pt x="5775026" y="1475299"/>
                </a:cubicBezTo>
                <a:close/>
                <a:moveTo>
                  <a:pt x="5042921" y="1475299"/>
                </a:moveTo>
                <a:cubicBezTo>
                  <a:pt x="5040838" y="1475299"/>
                  <a:pt x="5039161" y="1475364"/>
                  <a:pt x="5037892" y="1475495"/>
                </a:cubicBezTo>
                <a:cubicBezTo>
                  <a:pt x="5036622" y="1475625"/>
                  <a:pt x="5035678" y="1475901"/>
                  <a:pt x="5035059" y="1476325"/>
                </a:cubicBezTo>
                <a:cubicBezTo>
                  <a:pt x="5034441" y="1476748"/>
                  <a:pt x="5034148" y="1477269"/>
                  <a:pt x="5034180" y="1477887"/>
                </a:cubicBezTo>
                <a:cubicBezTo>
                  <a:pt x="5034213" y="1478506"/>
                  <a:pt x="5034489" y="1479271"/>
                  <a:pt x="5035010" y="1480183"/>
                </a:cubicBezTo>
                <a:lnTo>
                  <a:pt x="5060892" y="1521496"/>
                </a:lnTo>
                <a:lnTo>
                  <a:pt x="5033545" y="1564373"/>
                </a:lnTo>
                <a:cubicBezTo>
                  <a:pt x="5032959" y="1565284"/>
                  <a:pt x="5032650" y="1566050"/>
                  <a:pt x="5032617" y="1566668"/>
                </a:cubicBezTo>
                <a:cubicBezTo>
                  <a:pt x="5032585" y="1567287"/>
                  <a:pt x="5032845" y="1567791"/>
                  <a:pt x="5033399" y="1568182"/>
                </a:cubicBezTo>
                <a:cubicBezTo>
                  <a:pt x="5033952" y="1568572"/>
                  <a:pt x="5034831" y="1568849"/>
                  <a:pt x="5036036" y="1569012"/>
                </a:cubicBezTo>
                <a:cubicBezTo>
                  <a:pt x="5037240" y="1569175"/>
                  <a:pt x="5038787" y="1569256"/>
                  <a:pt x="5040675" y="1569256"/>
                </a:cubicBezTo>
                <a:cubicBezTo>
                  <a:pt x="5042498" y="1569256"/>
                  <a:pt x="5043963" y="1569207"/>
                  <a:pt x="5045070" y="1569110"/>
                </a:cubicBezTo>
                <a:cubicBezTo>
                  <a:pt x="5046177" y="1569012"/>
                  <a:pt x="5047072" y="1568849"/>
                  <a:pt x="5047756" y="1568621"/>
                </a:cubicBezTo>
                <a:cubicBezTo>
                  <a:pt x="5048440" y="1568394"/>
                  <a:pt x="5048961" y="1568100"/>
                  <a:pt x="5049319" y="1567743"/>
                </a:cubicBezTo>
                <a:cubicBezTo>
                  <a:pt x="5049677" y="1567384"/>
                  <a:pt x="5049986" y="1566977"/>
                  <a:pt x="5050247" y="1566521"/>
                </a:cubicBezTo>
                <a:lnTo>
                  <a:pt x="5071245" y="1531654"/>
                </a:lnTo>
                <a:lnTo>
                  <a:pt x="5092342" y="1566521"/>
                </a:lnTo>
                <a:cubicBezTo>
                  <a:pt x="5092602" y="1566977"/>
                  <a:pt x="5092911" y="1567384"/>
                  <a:pt x="5093270" y="1567743"/>
                </a:cubicBezTo>
                <a:cubicBezTo>
                  <a:pt x="5093628" y="1568100"/>
                  <a:pt x="5094149" y="1568394"/>
                  <a:pt x="5094832" y="1568621"/>
                </a:cubicBezTo>
                <a:cubicBezTo>
                  <a:pt x="5095516" y="1568849"/>
                  <a:pt x="5096427" y="1569012"/>
                  <a:pt x="5097567" y="1569110"/>
                </a:cubicBezTo>
                <a:cubicBezTo>
                  <a:pt x="5098706" y="1569207"/>
                  <a:pt x="5100253" y="1569256"/>
                  <a:pt x="5102206" y="1569256"/>
                </a:cubicBezTo>
                <a:cubicBezTo>
                  <a:pt x="5104225" y="1569256"/>
                  <a:pt x="5105869" y="1569175"/>
                  <a:pt x="5107138" y="1569012"/>
                </a:cubicBezTo>
                <a:cubicBezTo>
                  <a:pt x="5108408" y="1568849"/>
                  <a:pt x="5109352" y="1568572"/>
                  <a:pt x="5109971" y="1568182"/>
                </a:cubicBezTo>
                <a:cubicBezTo>
                  <a:pt x="5110589" y="1567791"/>
                  <a:pt x="5110899" y="1567287"/>
                  <a:pt x="5110899" y="1566668"/>
                </a:cubicBezTo>
                <a:cubicBezTo>
                  <a:pt x="5110899" y="1566050"/>
                  <a:pt x="5110638" y="1565284"/>
                  <a:pt x="5110117" y="1564373"/>
                </a:cubicBezTo>
                <a:lnTo>
                  <a:pt x="5082966" y="1521008"/>
                </a:lnTo>
                <a:lnTo>
                  <a:pt x="5108652" y="1480183"/>
                </a:lnTo>
                <a:cubicBezTo>
                  <a:pt x="5109238" y="1479206"/>
                  <a:pt x="5109564" y="1478392"/>
                  <a:pt x="5109629" y="1477741"/>
                </a:cubicBezTo>
                <a:cubicBezTo>
                  <a:pt x="5109694" y="1477090"/>
                  <a:pt x="5109434" y="1476585"/>
                  <a:pt x="5108848" y="1476227"/>
                </a:cubicBezTo>
                <a:cubicBezTo>
                  <a:pt x="5108262" y="1475869"/>
                  <a:pt x="5107366" y="1475625"/>
                  <a:pt x="5106162" y="1475495"/>
                </a:cubicBezTo>
                <a:cubicBezTo>
                  <a:pt x="5104957" y="1475364"/>
                  <a:pt x="5103411" y="1475299"/>
                  <a:pt x="5101523" y="1475299"/>
                </a:cubicBezTo>
                <a:cubicBezTo>
                  <a:pt x="5099764" y="1475299"/>
                  <a:pt x="5098381" y="1475348"/>
                  <a:pt x="5097372" y="1475446"/>
                </a:cubicBezTo>
                <a:cubicBezTo>
                  <a:pt x="5096362" y="1475543"/>
                  <a:pt x="5095581" y="1475706"/>
                  <a:pt x="5095028" y="1475934"/>
                </a:cubicBezTo>
                <a:cubicBezTo>
                  <a:pt x="5094474" y="1476162"/>
                  <a:pt x="5094035" y="1476439"/>
                  <a:pt x="5093709" y="1476764"/>
                </a:cubicBezTo>
                <a:cubicBezTo>
                  <a:pt x="5093383" y="1477090"/>
                  <a:pt x="5093090" y="1477448"/>
                  <a:pt x="5092830" y="1477839"/>
                </a:cubicBezTo>
                <a:lnTo>
                  <a:pt x="5072515" y="1510557"/>
                </a:lnTo>
                <a:lnTo>
                  <a:pt x="5052493" y="1477839"/>
                </a:lnTo>
                <a:cubicBezTo>
                  <a:pt x="5052233" y="1477383"/>
                  <a:pt x="5051940" y="1476992"/>
                  <a:pt x="5051614" y="1476667"/>
                </a:cubicBezTo>
                <a:cubicBezTo>
                  <a:pt x="5051288" y="1476341"/>
                  <a:pt x="5050800" y="1476081"/>
                  <a:pt x="5050149" y="1475885"/>
                </a:cubicBezTo>
                <a:cubicBezTo>
                  <a:pt x="5049498" y="1475690"/>
                  <a:pt x="5048602" y="1475543"/>
                  <a:pt x="5047463" y="1475446"/>
                </a:cubicBezTo>
                <a:cubicBezTo>
                  <a:pt x="5046324" y="1475348"/>
                  <a:pt x="5044810" y="1475299"/>
                  <a:pt x="5042921" y="1475299"/>
                </a:cubicBezTo>
                <a:close/>
                <a:moveTo>
                  <a:pt x="4575024" y="1475299"/>
                </a:moveTo>
                <a:cubicBezTo>
                  <a:pt x="4573527" y="1475299"/>
                  <a:pt x="4572257" y="1475332"/>
                  <a:pt x="4571215" y="1475397"/>
                </a:cubicBezTo>
                <a:cubicBezTo>
                  <a:pt x="4570174" y="1475462"/>
                  <a:pt x="4569343" y="1475608"/>
                  <a:pt x="4568725" y="1475836"/>
                </a:cubicBezTo>
                <a:cubicBezTo>
                  <a:pt x="4568106" y="1476064"/>
                  <a:pt x="4567667" y="1476357"/>
                  <a:pt x="4567406" y="1476715"/>
                </a:cubicBezTo>
                <a:cubicBezTo>
                  <a:pt x="4567146" y="1477073"/>
                  <a:pt x="4567016" y="1477545"/>
                  <a:pt x="4567016" y="1478131"/>
                </a:cubicBezTo>
                <a:cubicBezTo>
                  <a:pt x="4567016" y="1478587"/>
                  <a:pt x="4567081" y="1479141"/>
                  <a:pt x="4567211" y="1479792"/>
                </a:cubicBezTo>
                <a:cubicBezTo>
                  <a:pt x="4567341" y="1480443"/>
                  <a:pt x="4567569" y="1481257"/>
                  <a:pt x="4567895" y="1482234"/>
                </a:cubicBezTo>
                <a:lnTo>
                  <a:pt x="4593581" y="1565740"/>
                </a:lnTo>
                <a:cubicBezTo>
                  <a:pt x="4593777" y="1566391"/>
                  <a:pt x="4594070" y="1566945"/>
                  <a:pt x="4594460" y="1567400"/>
                </a:cubicBezTo>
                <a:cubicBezTo>
                  <a:pt x="4594851" y="1567856"/>
                  <a:pt x="4595453" y="1568214"/>
                  <a:pt x="4596267" y="1568475"/>
                </a:cubicBezTo>
                <a:cubicBezTo>
                  <a:pt x="4597081" y="1568735"/>
                  <a:pt x="4598123" y="1568931"/>
                  <a:pt x="4599393" y="1569061"/>
                </a:cubicBezTo>
                <a:cubicBezTo>
                  <a:pt x="4600662" y="1569191"/>
                  <a:pt x="4602306" y="1569256"/>
                  <a:pt x="4604325" y="1569256"/>
                </a:cubicBezTo>
                <a:cubicBezTo>
                  <a:pt x="4606278" y="1569256"/>
                  <a:pt x="4607922" y="1569207"/>
                  <a:pt x="4609257" y="1569110"/>
                </a:cubicBezTo>
                <a:cubicBezTo>
                  <a:pt x="4610592" y="1569012"/>
                  <a:pt x="4611683" y="1568833"/>
                  <a:pt x="4612529" y="1568572"/>
                </a:cubicBezTo>
                <a:cubicBezTo>
                  <a:pt x="4613376" y="1568312"/>
                  <a:pt x="4614010" y="1567954"/>
                  <a:pt x="4614434" y="1567498"/>
                </a:cubicBezTo>
                <a:cubicBezTo>
                  <a:pt x="4614857" y="1567042"/>
                  <a:pt x="4615166" y="1566456"/>
                  <a:pt x="4615361" y="1565740"/>
                </a:cubicBezTo>
                <a:lnTo>
                  <a:pt x="4632453" y="1501963"/>
                </a:lnTo>
                <a:lnTo>
                  <a:pt x="4632649" y="1501084"/>
                </a:lnTo>
                <a:lnTo>
                  <a:pt x="4632844" y="1501963"/>
                </a:lnTo>
                <a:lnTo>
                  <a:pt x="4651303" y="1565740"/>
                </a:lnTo>
                <a:cubicBezTo>
                  <a:pt x="4651499" y="1566391"/>
                  <a:pt x="4651792" y="1566945"/>
                  <a:pt x="4652183" y="1567400"/>
                </a:cubicBezTo>
                <a:cubicBezTo>
                  <a:pt x="4652573" y="1567856"/>
                  <a:pt x="4653175" y="1568214"/>
                  <a:pt x="4653989" y="1568475"/>
                </a:cubicBezTo>
                <a:cubicBezTo>
                  <a:pt x="4654803" y="1568735"/>
                  <a:pt x="4655894" y="1568931"/>
                  <a:pt x="4657261" y="1569061"/>
                </a:cubicBezTo>
                <a:cubicBezTo>
                  <a:pt x="4658629" y="1569191"/>
                  <a:pt x="4660322" y="1569256"/>
                  <a:pt x="4662340" y="1569256"/>
                </a:cubicBezTo>
                <a:cubicBezTo>
                  <a:pt x="4664293" y="1569256"/>
                  <a:pt x="4665921" y="1569207"/>
                  <a:pt x="4667223" y="1569110"/>
                </a:cubicBezTo>
                <a:cubicBezTo>
                  <a:pt x="4668526" y="1569012"/>
                  <a:pt x="4669551" y="1568833"/>
                  <a:pt x="4670300" y="1568572"/>
                </a:cubicBezTo>
                <a:cubicBezTo>
                  <a:pt x="4671049" y="1568312"/>
                  <a:pt x="4671635" y="1567954"/>
                  <a:pt x="4672058" y="1567498"/>
                </a:cubicBezTo>
                <a:cubicBezTo>
                  <a:pt x="4672481" y="1567042"/>
                  <a:pt x="4672791" y="1566456"/>
                  <a:pt x="4672986" y="1565740"/>
                </a:cubicBezTo>
                <a:lnTo>
                  <a:pt x="4698868" y="1482234"/>
                </a:lnTo>
                <a:cubicBezTo>
                  <a:pt x="4699194" y="1481257"/>
                  <a:pt x="4699421" y="1480443"/>
                  <a:pt x="4699552" y="1479792"/>
                </a:cubicBezTo>
                <a:cubicBezTo>
                  <a:pt x="4699682" y="1479141"/>
                  <a:pt x="4699747" y="1478587"/>
                  <a:pt x="4699747" y="1478131"/>
                </a:cubicBezTo>
                <a:cubicBezTo>
                  <a:pt x="4699747" y="1477545"/>
                  <a:pt x="4699633" y="1477090"/>
                  <a:pt x="4699405" y="1476764"/>
                </a:cubicBezTo>
                <a:cubicBezTo>
                  <a:pt x="4699177" y="1476439"/>
                  <a:pt x="4698787" y="1476146"/>
                  <a:pt x="4698233" y="1475885"/>
                </a:cubicBezTo>
                <a:cubicBezTo>
                  <a:pt x="4697680" y="1475625"/>
                  <a:pt x="4696931" y="1475462"/>
                  <a:pt x="4695987" y="1475397"/>
                </a:cubicBezTo>
                <a:cubicBezTo>
                  <a:pt x="4695043" y="1475332"/>
                  <a:pt x="4693789" y="1475299"/>
                  <a:pt x="4692227" y="1475299"/>
                </a:cubicBezTo>
                <a:cubicBezTo>
                  <a:pt x="4690534" y="1475299"/>
                  <a:pt x="4689150" y="1475348"/>
                  <a:pt x="4688076" y="1475446"/>
                </a:cubicBezTo>
                <a:cubicBezTo>
                  <a:pt x="4687001" y="1475543"/>
                  <a:pt x="4686155" y="1475706"/>
                  <a:pt x="4685536" y="1475934"/>
                </a:cubicBezTo>
                <a:cubicBezTo>
                  <a:pt x="4684918" y="1476162"/>
                  <a:pt x="4684462" y="1476487"/>
                  <a:pt x="4684169" y="1476911"/>
                </a:cubicBezTo>
                <a:cubicBezTo>
                  <a:pt x="4683876" y="1477334"/>
                  <a:pt x="4683664" y="1477839"/>
                  <a:pt x="4683534" y="1478425"/>
                </a:cubicBezTo>
                <a:lnTo>
                  <a:pt x="4662633" y="1550895"/>
                </a:lnTo>
                <a:lnTo>
                  <a:pt x="4662535" y="1551773"/>
                </a:lnTo>
                <a:lnTo>
                  <a:pt x="4662340" y="1550895"/>
                </a:lnTo>
                <a:lnTo>
                  <a:pt x="4641341" y="1478229"/>
                </a:lnTo>
                <a:cubicBezTo>
                  <a:pt x="4641211" y="1477708"/>
                  <a:pt x="4641016" y="1477253"/>
                  <a:pt x="4640755" y="1476862"/>
                </a:cubicBezTo>
                <a:cubicBezTo>
                  <a:pt x="4640495" y="1476471"/>
                  <a:pt x="4640072" y="1476162"/>
                  <a:pt x="4639486" y="1475934"/>
                </a:cubicBezTo>
                <a:cubicBezTo>
                  <a:pt x="4638900" y="1475706"/>
                  <a:pt x="4638102" y="1475543"/>
                  <a:pt x="4637093" y="1475446"/>
                </a:cubicBezTo>
                <a:cubicBezTo>
                  <a:pt x="4636083" y="1475348"/>
                  <a:pt x="4634798" y="1475299"/>
                  <a:pt x="4633235" y="1475299"/>
                </a:cubicBezTo>
                <a:cubicBezTo>
                  <a:pt x="4631607" y="1475299"/>
                  <a:pt x="4630288" y="1475348"/>
                  <a:pt x="4629279" y="1475446"/>
                </a:cubicBezTo>
                <a:cubicBezTo>
                  <a:pt x="4628270" y="1475543"/>
                  <a:pt x="4627472" y="1475706"/>
                  <a:pt x="4626886" y="1475934"/>
                </a:cubicBezTo>
                <a:cubicBezTo>
                  <a:pt x="4626300" y="1476162"/>
                  <a:pt x="4625861" y="1476487"/>
                  <a:pt x="4625568" y="1476911"/>
                </a:cubicBezTo>
                <a:cubicBezTo>
                  <a:pt x="4625275" y="1477334"/>
                  <a:pt x="4625063" y="1477839"/>
                  <a:pt x="4624933" y="1478425"/>
                </a:cubicBezTo>
                <a:lnTo>
                  <a:pt x="4605497" y="1550895"/>
                </a:lnTo>
                <a:lnTo>
                  <a:pt x="4605302" y="1551773"/>
                </a:lnTo>
                <a:lnTo>
                  <a:pt x="4605106" y="1550895"/>
                </a:lnTo>
                <a:lnTo>
                  <a:pt x="4583912" y="1478425"/>
                </a:lnTo>
                <a:cubicBezTo>
                  <a:pt x="4583717" y="1477839"/>
                  <a:pt x="4583489" y="1477334"/>
                  <a:pt x="4583229" y="1476911"/>
                </a:cubicBezTo>
                <a:cubicBezTo>
                  <a:pt x="4582968" y="1476487"/>
                  <a:pt x="4582545" y="1476162"/>
                  <a:pt x="4581959" y="1475934"/>
                </a:cubicBezTo>
                <a:cubicBezTo>
                  <a:pt x="4581373" y="1475706"/>
                  <a:pt x="4580526" y="1475543"/>
                  <a:pt x="4579420" y="1475446"/>
                </a:cubicBezTo>
                <a:cubicBezTo>
                  <a:pt x="4578313" y="1475348"/>
                  <a:pt x="4576848" y="1475299"/>
                  <a:pt x="4575024" y="1475299"/>
                </a:cubicBezTo>
                <a:close/>
                <a:moveTo>
                  <a:pt x="3194141" y="1475299"/>
                </a:moveTo>
                <a:cubicBezTo>
                  <a:pt x="3192579" y="1475299"/>
                  <a:pt x="3191276" y="1475364"/>
                  <a:pt x="3190235" y="1475495"/>
                </a:cubicBezTo>
                <a:cubicBezTo>
                  <a:pt x="3189193" y="1475625"/>
                  <a:pt x="3188363" y="1475820"/>
                  <a:pt x="3187744" y="1476081"/>
                </a:cubicBezTo>
                <a:cubicBezTo>
                  <a:pt x="3187125" y="1476341"/>
                  <a:pt x="3186702" y="1476667"/>
                  <a:pt x="3186474" y="1477057"/>
                </a:cubicBezTo>
                <a:cubicBezTo>
                  <a:pt x="3186246" y="1477448"/>
                  <a:pt x="3186133" y="1477871"/>
                  <a:pt x="3186133" y="1478327"/>
                </a:cubicBezTo>
                <a:lnTo>
                  <a:pt x="3186133" y="1566228"/>
                </a:lnTo>
                <a:cubicBezTo>
                  <a:pt x="3186133" y="1566749"/>
                  <a:pt x="3186246" y="1567189"/>
                  <a:pt x="3186474" y="1567547"/>
                </a:cubicBezTo>
                <a:cubicBezTo>
                  <a:pt x="3186702" y="1567905"/>
                  <a:pt x="3187125" y="1568214"/>
                  <a:pt x="3187744" y="1568475"/>
                </a:cubicBezTo>
                <a:cubicBezTo>
                  <a:pt x="3188363" y="1568735"/>
                  <a:pt x="3189193" y="1568931"/>
                  <a:pt x="3190235" y="1569061"/>
                </a:cubicBezTo>
                <a:cubicBezTo>
                  <a:pt x="3191276" y="1569191"/>
                  <a:pt x="3192579" y="1569256"/>
                  <a:pt x="3194141" y="1569256"/>
                </a:cubicBezTo>
                <a:cubicBezTo>
                  <a:pt x="3195769" y="1569256"/>
                  <a:pt x="3197104" y="1569191"/>
                  <a:pt x="3198146" y="1569061"/>
                </a:cubicBezTo>
                <a:cubicBezTo>
                  <a:pt x="3199188" y="1568931"/>
                  <a:pt x="3200001" y="1568735"/>
                  <a:pt x="3200587" y="1568475"/>
                </a:cubicBezTo>
                <a:cubicBezTo>
                  <a:pt x="3201173" y="1568214"/>
                  <a:pt x="3201597" y="1567905"/>
                  <a:pt x="3201857" y="1567547"/>
                </a:cubicBezTo>
                <a:cubicBezTo>
                  <a:pt x="3202118" y="1567189"/>
                  <a:pt x="3202248" y="1566749"/>
                  <a:pt x="3202248" y="1566228"/>
                </a:cubicBezTo>
                <a:lnTo>
                  <a:pt x="3202248" y="1478327"/>
                </a:lnTo>
                <a:cubicBezTo>
                  <a:pt x="3202248" y="1477871"/>
                  <a:pt x="3202118" y="1477448"/>
                  <a:pt x="3201857" y="1477057"/>
                </a:cubicBezTo>
                <a:cubicBezTo>
                  <a:pt x="3201597" y="1476667"/>
                  <a:pt x="3201173" y="1476341"/>
                  <a:pt x="3200587" y="1476081"/>
                </a:cubicBezTo>
                <a:cubicBezTo>
                  <a:pt x="3200001" y="1475820"/>
                  <a:pt x="3199188" y="1475625"/>
                  <a:pt x="3198146" y="1475495"/>
                </a:cubicBezTo>
                <a:cubicBezTo>
                  <a:pt x="3197104" y="1475364"/>
                  <a:pt x="3195769" y="1475299"/>
                  <a:pt x="3194141" y="1475299"/>
                </a:cubicBezTo>
                <a:close/>
                <a:moveTo>
                  <a:pt x="3041499" y="1475299"/>
                </a:moveTo>
                <a:cubicBezTo>
                  <a:pt x="3040002" y="1475299"/>
                  <a:pt x="3038732" y="1475332"/>
                  <a:pt x="3037690" y="1475397"/>
                </a:cubicBezTo>
                <a:cubicBezTo>
                  <a:pt x="3036649" y="1475462"/>
                  <a:pt x="3035818" y="1475608"/>
                  <a:pt x="3035200" y="1475836"/>
                </a:cubicBezTo>
                <a:cubicBezTo>
                  <a:pt x="3034581" y="1476064"/>
                  <a:pt x="3034142" y="1476357"/>
                  <a:pt x="3033881" y="1476715"/>
                </a:cubicBezTo>
                <a:cubicBezTo>
                  <a:pt x="3033621" y="1477073"/>
                  <a:pt x="3033491" y="1477545"/>
                  <a:pt x="3033491" y="1478131"/>
                </a:cubicBezTo>
                <a:cubicBezTo>
                  <a:pt x="3033491" y="1478587"/>
                  <a:pt x="3033556" y="1479141"/>
                  <a:pt x="3033686" y="1479792"/>
                </a:cubicBezTo>
                <a:cubicBezTo>
                  <a:pt x="3033816" y="1480443"/>
                  <a:pt x="3034044" y="1481257"/>
                  <a:pt x="3034370" y="1482234"/>
                </a:cubicBezTo>
                <a:lnTo>
                  <a:pt x="3060056" y="1565740"/>
                </a:lnTo>
                <a:cubicBezTo>
                  <a:pt x="3060252" y="1566391"/>
                  <a:pt x="3060545" y="1566945"/>
                  <a:pt x="3060936" y="1567400"/>
                </a:cubicBezTo>
                <a:cubicBezTo>
                  <a:pt x="3061326" y="1567856"/>
                  <a:pt x="3061928" y="1568214"/>
                  <a:pt x="3062742" y="1568475"/>
                </a:cubicBezTo>
                <a:cubicBezTo>
                  <a:pt x="3063556" y="1568735"/>
                  <a:pt x="3064598" y="1568931"/>
                  <a:pt x="3065868" y="1569061"/>
                </a:cubicBezTo>
                <a:cubicBezTo>
                  <a:pt x="3067137" y="1569191"/>
                  <a:pt x="3068782" y="1569256"/>
                  <a:pt x="3070800" y="1569256"/>
                </a:cubicBezTo>
                <a:cubicBezTo>
                  <a:pt x="3072753" y="1569256"/>
                  <a:pt x="3074397" y="1569207"/>
                  <a:pt x="3075732" y="1569110"/>
                </a:cubicBezTo>
                <a:cubicBezTo>
                  <a:pt x="3077067" y="1569012"/>
                  <a:pt x="3078158" y="1568833"/>
                  <a:pt x="3079004" y="1568572"/>
                </a:cubicBezTo>
                <a:cubicBezTo>
                  <a:pt x="3079851" y="1568312"/>
                  <a:pt x="3080485" y="1567954"/>
                  <a:pt x="3080909" y="1567498"/>
                </a:cubicBezTo>
                <a:cubicBezTo>
                  <a:pt x="3081332" y="1567042"/>
                  <a:pt x="3081641" y="1566456"/>
                  <a:pt x="3081837" y="1565740"/>
                </a:cubicBezTo>
                <a:lnTo>
                  <a:pt x="3098929" y="1501963"/>
                </a:lnTo>
                <a:lnTo>
                  <a:pt x="3099124" y="1501084"/>
                </a:lnTo>
                <a:lnTo>
                  <a:pt x="3099319" y="1501963"/>
                </a:lnTo>
                <a:lnTo>
                  <a:pt x="3117779" y="1565740"/>
                </a:lnTo>
                <a:cubicBezTo>
                  <a:pt x="3117974" y="1566391"/>
                  <a:pt x="3118267" y="1566945"/>
                  <a:pt x="3118658" y="1567400"/>
                </a:cubicBezTo>
                <a:cubicBezTo>
                  <a:pt x="3119048" y="1567856"/>
                  <a:pt x="3119651" y="1568214"/>
                  <a:pt x="3120464" y="1568475"/>
                </a:cubicBezTo>
                <a:cubicBezTo>
                  <a:pt x="3121278" y="1568735"/>
                  <a:pt x="3122369" y="1568931"/>
                  <a:pt x="3123736" y="1569061"/>
                </a:cubicBezTo>
                <a:cubicBezTo>
                  <a:pt x="3125104" y="1569191"/>
                  <a:pt x="3126797" y="1569256"/>
                  <a:pt x="3128815" y="1569256"/>
                </a:cubicBezTo>
                <a:cubicBezTo>
                  <a:pt x="3130768" y="1569256"/>
                  <a:pt x="3132396" y="1569207"/>
                  <a:pt x="3133699" y="1569110"/>
                </a:cubicBezTo>
                <a:cubicBezTo>
                  <a:pt x="3135001" y="1569012"/>
                  <a:pt x="3136026" y="1568833"/>
                  <a:pt x="3136775" y="1568572"/>
                </a:cubicBezTo>
                <a:cubicBezTo>
                  <a:pt x="3137524" y="1568312"/>
                  <a:pt x="3138110" y="1567954"/>
                  <a:pt x="3138533" y="1567498"/>
                </a:cubicBezTo>
                <a:cubicBezTo>
                  <a:pt x="3138956" y="1567042"/>
                  <a:pt x="3139266" y="1566456"/>
                  <a:pt x="3139461" y="1565740"/>
                </a:cubicBezTo>
                <a:lnTo>
                  <a:pt x="3165343" y="1482234"/>
                </a:lnTo>
                <a:cubicBezTo>
                  <a:pt x="3165669" y="1481257"/>
                  <a:pt x="3165897" y="1480443"/>
                  <a:pt x="3166027" y="1479792"/>
                </a:cubicBezTo>
                <a:cubicBezTo>
                  <a:pt x="3166157" y="1479141"/>
                  <a:pt x="3166222" y="1478587"/>
                  <a:pt x="3166222" y="1478131"/>
                </a:cubicBezTo>
                <a:cubicBezTo>
                  <a:pt x="3166222" y="1477545"/>
                  <a:pt x="3166108" y="1477090"/>
                  <a:pt x="3165880" y="1476764"/>
                </a:cubicBezTo>
                <a:cubicBezTo>
                  <a:pt x="3165652" y="1476439"/>
                  <a:pt x="3165262" y="1476146"/>
                  <a:pt x="3164708" y="1475885"/>
                </a:cubicBezTo>
                <a:cubicBezTo>
                  <a:pt x="3164155" y="1475625"/>
                  <a:pt x="3163406" y="1475462"/>
                  <a:pt x="3162462" y="1475397"/>
                </a:cubicBezTo>
                <a:cubicBezTo>
                  <a:pt x="3161518" y="1475332"/>
                  <a:pt x="3160264" y="1475299"/>
                  <a:pt x="3158702" y="1475299"/>
                </a:cubicBezTo>
                <a:cubicBezTo>
                  <a:pt x="3157009" y="1475299"/>
                  <a:pt x="3155625" y="1475348"/>
                  <a:pt x="3154551" y="1475446"/>
                </a:cubicBezTo>
                <a:cubicBezTo>
                  <a:pt x="3153476" y="1475543"/>
                  <a:pt x="3152630" y="1475706"/>
                  <a:pt x="3152011" y="1475934"/>
                </a:cubicBezTo>
                <a:cubicBezTo>
                  <a:pt x="3151393" y="1476162"/>
                  <a:pt x="3150937" y="1476487"/>
                  <a:pt x="3150644" y="1476911"/>
                </a:cubicBezTo>
                <a:cubicBezTo>
                  <a:pt x="3150351" y="1477334"/>
                  <a:pt x="3150139" y="1477839"/>
                  <a:pt x="3150009" y="1478425"/>
                </a:cubicBezTo>
                <a:lnTo>
                  <a:pt x="3129108" y="1550895"/>
                </a:lnTo>
                <a:lnTo>
                  <a:pt x="3129010" y="1551773"/>
                </a:lnTo>
                <a:lnTo>
                  <a:pt x="3128815" y="1550895"/>
                </a:lnTo>
                <a:lnTo>
                  <a:pt x="3107816" y="1478229"/>
                </a:lnTo>
                <a:cubicBezTo>
                  <a:pt x="3107686" y="1477708"/>
                  <a:pt x="3107491" y="1477253"/>
                  <a:pt x="3107230" y="1476862"/>
                </a:cubicBezTo>
                <a:cubicBezTo>
                  <a:pt x="3106970" y="1476471"/>
                  <a:pt x="3106547" y="1476162"/>
                  <a:pt x="3105961" y="1475934"/>
                </a:cubicBezTo>
                <a:cubicBezTo>
                  <a:pt x="3105375" y="1475706"/>
                  <a:pt x="3104577" y="1475543"/>
                  <a:pt x="3103568" y="1475446"/>
                </a:cubicBezTo>
                <a:cubicBezTo>
                  <a:pt x="3102559" y="1475348"/>
                  <a:pt x="3101273" y="1475299"/>
                  <a:pt x="3099710" y="1475299"/>
                </a:cubicBezTo>
                <a:cubicBezTo>
                  <a:pt x="3098082" y="1475299"/>
                  <a:pt x="3096764" y="1475348"/>
                  <a:pt x="3095754" y="1475446"/>
                </a:cubicBezTo>
                <a:cubicBezTo>
                  <a:pt x="3094745" y="1475543"/>
                  <a:pt x="3093947" y="1475706"/>
                  <a:pt x="3093361" y="1475934"/>
                </a:cubicBezTo>
                <a:cubicBezTo>
                  <a:pt x="3092775" y="1476162"/>
                  <a:pt x="3092336" y="1476487"/>
                  <a:pt x="3092043" y="1476911"/>
                </a:cubicBezTo>
                <a:cubicBezTo>
                  <a:pt x="3091750" y="1477334"/>
                  <a:pt x="3091538" y="1477839"/>
                  <a:pt x="3091408" y="1478425"/>
                </a:cubicBezTo>
                <a:lnTo>
                  <a:pt x="3071972" y="1550895"/>
                </a:lnTo>
                <a:lnTo>
                  <a:pt x="3071777" y="1551773"/>
                </a:lnTo>
                <a:lnTo>
                  <a:pt x="3071581" y="1550895"/>
                </a:lnTo>
                <a:lnTo>
                  <a:pt x="3050387" y="1478425"/>
                </a:lnTo>
                <a:cubicBezTo>
                  <a:pt x="3050192" y="1477839"/>
                  <a:pt x="3049964" y="1477334"/>
                  <a:pt x="3049704" y="1476911"/>
                </a:cubicBezTo>
                <a:cubicBezTo>
                  <a:pt x="3049443" y="1476487"/>
                  <a:pt x="3049020" y="1476162"/>
                  <a:pt x="3048434" y="1475934"/>
                </a:cubicBezTo>
                <a:cubicBezTo>
                  <a:pt x="3047848" y="1475706"/>
                  <a:pt x="3047001" y="1475543"/>
                  <a:pt x="3045895" y="1475446"/>
                </a:cubicBezTo>
                <a:cubicBezTo>
                  <a:pt x="3044788" y="1475348"/>
                  <a:pt x="3043323" y="1475299"/>
                  <a:pt x="3041499" y="1475299"/>
                </a:cubicBezTo>
                <a:close/>
                <a:moveTo>
                  <a:pt x="1460592" y="1475299"/>
                </a:moveTo>
                <a:cubicBezTo>
                  <a:pt x="1459030" y="1475299"/>
                  <a:pt x="1457728" y="1475364"/>
                  <a:pt x="1456686" y="1475495"/>
                </a:cubicBezTo>
                <a:cubicBezTo>
                  <a:pt x="1455643" y="1475625"/>
                  <a:pt x="1454813" y="1475820"/>
                  <a:pt x="1454195" y="1476081"/>
                </a:cubicBezTo>
                <a:cubicBezTo>
                  <a:pt x="1453576" y="1476341"/>
                  <a:pt x="1453152" y="1476667"/>
                  <a:pt x="1452925" y="1477057"/>
                </a:cubicBezTo>
                <a:cubicBezTo>
                  <a:pt x="1452697" y="1477448"/>
                  <a:pt x="1452583" y="1477871"/>
                  <a:pt x="1452583" y="1478327"/>
                </a:cubicBezTo>
                <a:lnTo>
                  <a:pt x="1452583" y="1566228"/>
                </a:lnTo>
                <a:cubicBezTo>
                  <a:pt x="1452583" y="1566749"/>
                  <a:pt x="1452697" y="1567189"/>
                  <a:pt x="1452925" y="1567547"/>
                </a:cubicBezTo>
                <a:cubicBezTo>
                  <a:pt x="1453152" y="1567905"/>
                  <a:pt x="1453576" y="1568214"/>
                  <a:pt x="1454195" y="1568475"/>
                </a:cubicBezTo>
                <a:cubicBezTo>
                  <a:pt x="1454813" y="1568735"/>
                  <a:pt x="1455643" y="1568931"/>
                  <a:pt x="1456686" y="1569061"/>
                </a:cubicBezTo>
                <a:cubicBezTo>
                  <a:pt x="1457728" y="1569191"/>
                  <a:pt x="1459030" y="1569256"/>
                  <a:pt x="1460592" y="1569256"/>
                </a:cubicBezTo>
                <a:cubicBezTo>
                  <a:pt x="1462220" y="1569256"/>
                  <a:pt x="1463556" y="1569191"/>
                  <a:pt x="1464596" y="1569061"/>
                </a:cubicBezTo>
                <a:cubicBezTo>
                  <a:pt x="1465639" y="1568931"/>
                  <a:pt x="1466452" y="1568735"/>
                  <a:pt x="1467038" y="1568475"/>
                </a:cubicBezTo>
                <a:cubicBezTo>
                  <a:pt x="1467624" y="1568214"/>
                  <a:pt x="1468047" y="1567905"/>
                  <a:pt x="1468309" y="1567547"/>
                </a:cubicBezTo>
                <a:cubicBezTo>
                  <a:pt x="1468568" y="1567189"/>
                  <a:pt x="1468698" y="1566749"/>
                  <a:pt x="1468698" y="1566228"/>
                </a:cubicBezTo>
                <a:lnTo>
                  <a:pt x="1468698" y="1478327"/>
                </a:lnTo>
                <a:cubicBezTo>
                  <a:pt x="1468698" y="1477871"/>
                  <a:pt x="1468568" y="1477448"/>
                  <a:pt x="1468309" y="1477057"/>
                </a:cubicBezTo>
                <a:cubicBezTo>
                  <a:pt x="1468047" y="1476667"/>
                  <a:pt x="1467624" y="1476341"/>
                  <a:pt x="1467038" y="1476081"/>
                </a:cubicBezTo>
                <a:cubicBezTo>
                  <a:pt x="1466452" y="1475820"/>
                  <a:pt x="1465639" y="1475625"/>
                  <a:pt x="1464596" y="1475495"/>
                </a:cubicBezTo>
                <a:cubicBezTo>
                  <a:pt x="1463556" y="1475364"/>
                  <a:pt x="1462220" y="1475299"/>
                  <a:pt x="1460592" y="1475299"/>
                </a:cubicBezTo>
                <a:close/>
                <a:moveTo>
                  <a:pt x="6130376" y="1474127"/>
                </a:moveTo>
                <a:cubicBezTo>
                  <a:pt x="6125427" y="1474127"/>
                  <a:pt x="6120853" y="1474860"/>
                  <a:pt x="6116653" y="1476325"/>
                </a:cubicBezTo>
                <a:cubicBezTo>
                  <a:pt x="6112454" y="1477790"/>
                  <a:pt x="6108856" y="1479890"/>
                  <a:pt x="6105861" y="1482624"/>
                </a:cubicBezTo>
                <a:cubicBezTo>
                  <a:pt x="6102866" y="1485359"/>
                  <a:pt x="6100522" y="1488712"/>
                  <a:pt x="6098829" y="1492684"/>
                </a:cubicBezTo>
                <a:cubicBezTo>
                  <a:pt x="6097136" y="1496656"/>
                  <a:pt x="6096290" y="1501149"/>
                  <a:pt x="6096290" y="1506162"/>
                </a:cubicBezTo>
                <a:cubicBezTo>
                  <a:pt x="6096290" y="1510460"/>
                  <a:pt x="6096876" y="1514122"/>
                  <a:pt x="6098048" y="1517150"/>
                </a:cubicBezTo>
                <a:cubicBezTo>
                  <a:pt x="6099220" y="1520178"/>
                  <a:pt x="6100815" y="1522896"/>
                  <a:pt x="6102833" y="1525305"/>
                </a:cubicBezTo>
                <a:cubicBezTo>
                  <a:pt x="6100424" y="1527780"/>
                  <a:pt x="6098406" y="1530579"/>
                  <a:pt x="6096778" y="1533705"/>
                </a:cubicBezTo>
                <a:cubicBezTo>
                  <a:pt x="6095150" y="1536830"/>
                  <a:pt x="6094336" y="1540379"/>
                  <a:pt x="6094336" y="1544351"/>
                </a:cubicBezTo>
                <a:cubicBezTo>
                  <a:pt x="6094336" y="1547216"/>
                  <a:pt x="6095101" y="1549885"/>
                  <a:pt x="6096631" y="1552359"/>
                </a:cubicBezTo>
                <a:cubicBezTo>
                  <a:pt x="6098162" y="1554834"/>
                  <a:pt x="6100522" y="1556885"/>
                  <a:pt x="6103712" y="1558513"/>
                </a:cubicBezTo>
                <a:cubicBezTo>
                  <a:pt x="6101629" y="1560140"/>
                  <a:pt x="6099789" y="1561784"/>
                  <a:pt x="6098194" y="1563445"/>
                </a:cubicBezTo>
                <a:cubicBezTo>
                  <a:pt x="6096599" y="1565105"/>
                  <a:pt x="6095264" y="1566847"/>
                  <a:pt x="6094190" y="1568670"/>
                </a:cubicBezTo>
                <a:cubicBezTo>
                  <a:pt x="6093115" y="1570494"/>
                  <a:pt x="6092318" y="1572414"/>
                  <a:pt x="6091797" y="1574433"/>
                </a:cubicBezTo>
                <a:cubicBezTo>
                  <a:pt x="6091276" y="1576451"/>
                  <a:pt x="6091015" y="1578535"/>
                  <a:pt x="6091015" y="1580684"/>
                </a:cubicBezTo>
                <a:cubicBezTo>
                  <a:pt x="6091015" y="1584069"/>
                  <a:pt x="6091732" y="1587211"/>
                  <a:pt x="6093164" y="1590108"/>
                </a:cubicBezTo>
                <a:cubicBezTo>
                  <a:pt x="6094597" y="1593006"/>
                  <a:pt x="6096908" y="1595496"/>
                  <a:pt x="6100099" y="1597580"/>
                </a:cubicBezTo>
                <a:cubicBezTo>
                  <a:pt x="6103289" y="1599664"/>
                  <a:pt x="6107375" y="1601308"/>
                  <a:pt x="6112356" y="1602512"/>
                </a:cubicBezTo>
                <a:cubicBezTo>
                  <a:pt x="6117337" y="1603717"/>
                  <a:pt x="6123376" y="1604319"/>
                  <a:pt x="6130474" y="1604319"/>
                </a:cubicBezTo>
                <a:cubicBezTo>
                  <a:pt x="6137831" y="1604319"/>
                  <a:pt x="6144212" y="1603521"/>
                  <a:pt x="6149617" y="1601926"/>
                </a:cubicBezTo>
                <a:cubicBezTo>
                  <a:pt x="6155021" y="1600331"/>
                  <a:pt x="6159465" y="1598150"/>
                  <a:pt x="6162948" y="1595383"/>
                </a:cubicBezTo>
                <a:cubicBezTo>
                  <a:pt x="6166432" y="1592615"/>
                  <a:pt x="6169020" y="1589408"/>
                  <a:pt x="6170713" y="1585762"/>
                </a:cubicBezTo>
                <a:cubicBezTo>
                  <a:pt x="6172406" y="1582116"/>
                  <a:pt x="6173252" y="1578274"/>
                  <a:pt x="6173252" y="1574237"/>
                </a:cubicBezTo>
                <a:cubicBezTo>
                  <a:pt x="6173252" y="1570396"/>
                  <a:pt x="6172503" y="1567026"/>
                  <a:pt x="6171006" y="1564129"/>
                </a:cubicBezTo>
                <a:cubicBezTo>
                  <a:pt x="6169508" y="1561231"/>
                  <a:pt x="6167425" y="1558790"/>
                  <a:pt x="6164755" y="1556803"/>
                </a:cubicBezTo>
                <a:cubicBezTo>
                  <a:pt x="6162086" y="1554817"/>
                  <a:pt x="6158928" y="1553287"/>
                  <a:pt x="6155281" y="1552213"/>
                </a:cubicBezTo>
                <a:cubicBezTo>
                  <a:pt x="6151635" y="1551139"/>
                  <a:pt x="6147631" y="1550536"/>
                  <a:pt x="6143268" y="1550406"/>
                </a:cubicBezTo>
                <a:lnTo>
                  <a:pt x="6120316" y="1549429"/>
                </a:lnTo>
                <a:cubicBezTo>
                  <a:pt x="6116800" y="1549299"/>
                  <a:pt x="6113984" y="1548485"/>
                  <a:pt x="6111868" y="1546988"/>
                </a:cubicBezTo>
                <a:cubicBezTo>
                  <a:pt x="6109752" y="1545490"/>
                  <a:pt x="6108693" y="1543602"/>
                  <a:pt x="6108693" y="1541323"/>
                </a:cubicBezTo>
                <a:cubicBezTo>
                  <a:pt x="6108693" y="1539370"/>
                  <a:pt x="6109068" y="1537644"/>
                  <a:pt x="6109817" y="1536147"/>
                </a:cubicBezTo>
                <a:cubicBezTo>
                  <a:pt x="6110565" y="1534649"/>
                  <a:pt x="6111526" y="1533314"/>
                  <a:pt x="6112698" y="1532142"/>
                </a:cubicBezTo>
                <a:cubicBezTo>
                  <a:pt x="6114456" y="1533575"/>
                  <a:pt x="6116946" y="1534763"/>
                  <a:pt x="6120169" y="1535707"/>
                </a:cubicBezTo>
                <a:cubicBezTo>
                  <a:pt x="6123393" y="1536651"/>
                  <a:pt x="6126795" y="1537123"/>
                  <a:pt x="6130376" y="1537123"/>
                </a:cubicBezTo>
                <a:cubicBezTo>
                  <a:pt x="6135455" y="1537123"/>
                  <a:pt x="6140078" y="1536407"/>
                  <a:pt x="6144245" y="1534975"/>
                </a:cubicBezTo>
                <a:cubicBezTo>
                  <a:pt x="6148412" y="1533542"/>
                  <a:pt x="6152009" y="1531475"/>
                  <a:pt x="6155037" y="1528773"/>
                </a:cubicBezTo>
                <a:cubicBezTo>
                  <a:pt x="6158065" y="1526070"/>
                  <a:pt x="6160393" y="1522766"/>
                  <a:pt x="6162020" y="1518859"/>
                </a:cubicBezTo>
                <a:cubicBezTo>
                  <a:pt x="6163648" y="1514953"/>
                  <a:pt x="6164462" y="1510460"/>
                  <a:pt x="6164462" y="1505381"/>
                </a:cubicBezTo>
                <a:cubicBezTo>
                  <a:pt x="6164462" y="1502321"/>
                  <a:pt x="6164006" y="1499374"/>
                  <a:pt x="6163095" y="1496542"/>
                </a:cubicBezTo>
                <a:cubicBezTo>
                  <a:pt x="6162183" y="1493710"/>
                  <a:pt x="6160588" y="1491121"/>
                  <a:pt x="6158309" y="1488777"/>
                </a:cubicBezTo>
                <a:lnTo>
                  <a:pt x="6170908" y="1488777"/>
                </a:lnTo>
                <a:cubicBezTo>
                  <a:pt x="6171885" y="1488777"/>
                  <a:pt x="6172683" y="1488273"/>
                  <a:pt x="6173301" y="1487263"/>
                </a:cubicBezTo>
                <a:cubicBezTo>
                  <a:pt x="6173920" y="1486254"/>
                  <a:pt x="6174229" y="1484610"/>
                  <a:pt x="6174229" y="1482331"/>
                </a:cubicBezTo>
                <a:cubicBezTo>
                  <a:pt x="6174229" y="1480117"/>
                  <a:pt x="6173952" y="1478473"/>
                  <a:pt x="6173399" y="1477399"/>
                </a:cubicBezTo>
                <a:cubicBezTo>
                  <a:pt x="6172845" y="1476325"/>
                  <a:pt x="6172015" y="1475787"/>
                  <a:pt x="6170908" y="1475787"/>
                </a:cubicBezTo>
                <a:lnTo>
                  <a:pt x="6144342" y="1475787"/>
                </a:lnTo>
                <a:cubicBezTo>
                  <a:pt x="6142324" y="1475267"/>
                  <a:pt x="6140159" y="1474860"/>
                  <a:pt x="6137847" y="1474567"/>
                </a:cubicBezTo>
                <a:cubicBezTo>
                  <a:pt x="6135536" y="1474274"/>
                  <a:pt x="6133045" y="1474127"/>
                  <a:pt x="6130376" y="1474127"/>
                </a:cubicBezTo>
                <a:close/>
                <a:moveTo>
                  <a:pt x="8297824" y="1474029"/>
                </a:moveTo>
                <a:cubicBezTo>
                  <a:pt x="8292030" y="1474029"/>
                  <a:pt x="8286642" y="1474990"/>
                  <a:pt x="8281660" y="1476911"/>
                </a:cubicBezTo>
                <a:cubicBezTo>
                  <a:pt x="8276680" y="1478832"/>
                  <a:pt x="8272350" y="1481778"/>
                  <a:pt x="8268670" y="1485750"/>
                </a:cubicBezTo>
                <a:cubicBezTo>
                  <a:pt x="8264992" y="1489721"/>
                  <a:pt x="8262094" y="1494817"/>
                  <a:pt x="8259978" y="1501035"/>
                </a:cubicBezTo>
                <a:cubicBezTo>
                  <a:pt x="8257862" y="1507253"/>
                  <a:pt x="8256804" y="1514692"/>
                  <a:pt x="8256804" y="1523352"/>
                </a:cubicBezTo>
                <a:cubicBezTo>
                  <a:pt x="8256804" y="1530970"/>
                  <a:pt x="8257666" y="1537693"/>
                  <a:pt x="8259392" y="1543520"/>
                </a:cubicBezTo>
                <a:cubicBezTo>
                  <a:pt x="8261118" y="1549348"/>
                  <a:pt x="8263624" y="1554264"/>
                  <a:pt x="8266912" y="1558269"/>
                </a:cubicBezTo>
                <a:cubicBezTo>
                  <a:pt x="8270201" y="1562273"/>
                  <a:pt x="8274286" y="1565317"/>
                  <a:pt x="8279170" y="1567400"/>
                </a:cubicBezTo>
                <a:cubicBezTo>
                  <a:pt x="8284054" y="1569484"/>
                  <a:pt x="8289653" y="1570526"/>
                  <a:pt x="8295969" y="1570526"/>
                </a:cubicBezTo>
                <a:cubicBezTo>
                  <a:pt x="8299030" y="1570526"/>
                  <a:pt x="8301992" y="1570233"/>
                  <a:pt x="8304857" y="1569647"/>
                </a:cubicBezTo>
                <a:cubicBezTo>
                  <a:pt x="8307722" y="1569061"/>
                  <a:pt x="8310375" y="1568296"/>
                  <a:pt x="8312817" y="1567352"/>
                </a:cubicBezTo>
                <a:cubicBezTo>
                  <a:pt x="8315258" y="1566407"/>
                  <a:pt x="8317456" y="1565333"/>
                  <a:pt x="8319410" y="1564129"/>
                </a:cubicBezTo>
                <a:cubicBezTo>
                  <a:pt x="8321363" y="1562924"/>
                  <a:pt x="8322746" y="1561915"/>
                  <a:pt x="8323560" y="1561101"/>
                </a:cubicBezTo>
                <a:cubicBezTo>
                  <a:pt x="8324374" y="1560287"/>
                  <a:pt x="8324895" y="1559668"/>
                  <a:pt x="8325123" y="1559245"/>
                </a:cubicBezTo>
                <a:cubicBezTo>
                  <a:pt x="8325351" y="1558822"/>
                  <a:pt x="8325546" y="1558334"/>
                  <a:pt x="8325709" y="1557780"/>
                </a:cubicBezTo>
                <a:cubicBezTo>
                  <a:pt x="8325872" y="1557227"/>
                  <a:pt x="8325986" y="1556543"/>
                  <a:pt x="8326051" y="1555729"/>
                </a:cubicBezTo>
                <a:cubicBezTo>
                  <a:pt x="8326116" y="1554915"/>
                  <a:pt x="8326148" y="1553955"/>
                  <a:pt x="8326148" y="1552848"/>
                </a:cubicBezTo>
                <a:cubicBezTo>
                  <a:pt x="8326148" y="1551546"/>
                  <a:pt x="8326100" y="1550423"/>
                  <a:pt x="8326002" y="1549478"/>
                </a:cubicBezTo>
                <a:cubicBezTo>
                  <a:pt x="8325904" y="1548534"/>
                  <a:pt x="8325742" y="1547753"/>
                  <a:pt x="8325514" y="1547134"/>
                </a:cubicBezTo>
                <a:cubicBezTo>
                  <a:pt x="8325286" y="1546516"/>
                  <a:pt x="8325009" y="1546076"/>
                  <a:pt x="8324684" y="1545816"/>
                </a:cubicBezTo>
                <a:cubicBezTo>
                  <a:pt x="8324358" y="1545555"/>
                  <a:pt x="8323968" y="1545425"/>
                  <a:pt x="8323512" y="1545425"/>
                </a:cubicBezTo>
                <a:cubicBezTo>
                  <a:pt x="8322730" y="1545425"/>
                  <a:pt x="8321640" y="1545995"/>
                  <a:pt x="8320240" y="1547134"/>
                </a:cubicBezTo>
                <a:cubicBezTo>
                  <a:pt x="8318840" y="1548274"/>
                  <a:pt x="8317114" y="1549543"/>
                  <a:pt x="8315063" y="1550943"/>
                </a:cubicBezTo>
                <a:cubicBezTo>
                  <a:pt x="8313012" y="1552343"/>
                  <a:pt x="8310586" y="1553629"/>
                  <a:pt x="8307787" y="1554801"/>
                </a:cubicBezTo>
                <a:cubicBezTo>
                  <a:pt x="8304987" y="1555973"/>
                  <a:pt x="8301732" y="1556559"/>
                  <a:pt x="8298020" y="1556559"/>
                </a:cubicBezTo>
                <a:cubicBezTo>
                  <a:pt x="8294114" y="1556559"/>
                  <a:pt x="8290646" y="1555860"/>
                  <a:pt x="8287618" y="1554459"/>
                </a:cubicBezTo>
                <a:cubicBezTo>
                  <a:pt x="8284590" y="1553059"/>
                  <a:pt x="8282035" y="1550927"/>
                  <a:pt x="8279952" y="1548062"/>
                </a:cubicBezTo>
                <a:cubicBezTo>
                  <a:pt x="8277868" y="1545197"/>
                  <a:pt x="8276289" y="1541632"/>
                  <a:pt x="8275214" y="1537368"/>
                </a:cubicBezTo>
                <a:cubicBezTo>
                  <a:pt x="8274140" y="1533103"/>
                  <a:pt x="8273603" y="1528138"/>
                  <a:pt x="8273603" y="1522473"/>
                </a:cubicBezTo>
                <a:cubicBezTo>
                  <a:pt x="8273603" y="1511143"/>
                  <a:pt x="8275670" y="1502500"/>
                  <a:pt x="8279805" y="1496542"/>
                </a:cubicBezTo>
                <a:cubicBezTo>
                  <a:pt x="8283940" y="1490584"/>
                  <a:pt x="8289881" y="1487605"/>
                  <a:pt x="8297630" y="1487605"/>
                </a:cubicBezTo>
                <a:cubicBezTo>
                  <a:pt x="8301406" y="1487605"/>
                  <a:pt x="8304678" y="1488142"/>
                  <a:pt x="8307445" y="1489217"/>
                </a:cubicBezTo>
                <a:cubicBezTo>
                  <a:pt x="8310212" y="1490291"/>
                  <a:pt x="8312572" y="1491479"/>
                  <a:pt x="8314526" y="1492782"/>
                </a:cubicBezTo>
                <a:cubicBezTo>
                  <a:pt x="8316480" y="1494084"/>
                  <a:pt x="8318091" y="1495272"/>
                  <a:pt x="8319360" y="1496347"/>
                </a:cubicBezTo>
                <a:cubicBezTo>
                  <a:pt x="8320630" y="1497421"/>
                  <a:pt x="8321754" y="1497958"/>
                  <a:pt x="8322730" y="1497958"/>
                </a:cubicBezTo>
                <a:cubicBezTo>
                  <a:pt x="8323576" y="1497958"/>
                  <a:pt x="8324293" y="1497454"/>
                  <a:pt x="8324879" y="1496444"/>
                </a:cubicBezTo>
                <a:cubicBezTo>
                  <a:pt x="8325465" y="1495435"/>
                  <a:pt x="8325758" y="1493661"/>
                  <a:pt x="8325758" y="1491121"/>
                </a:cubicBezTo>
                <a:cubicBezTo>
                  <a:pt x="8325758" y="1489949"/>
                  <a:pt x="8325726" y="1488973"/>
                  <a:pt x="8325660" y="1488191"/>
                </a:cubicBezTo>
                <a:cubicBezTo>
                  <a:pt x="8325595" y="1487410"/>
                  <a:pt x="8325465" y="1486710"/>
                  <a:pt x="8325270" y="1486091"/>
                </a:cubicBezTo>
                <a:cubicBezTo>
                  <a:pt x="8325074" y="1485473"/>
                  <a:pt x="8324830" y="1484936"/>
                  <a:pt x="8324537" y="1484480"/>
                </a:cubicBezTo>
                <a:cubicBezTo>
                  <a:pt x="8324244" y="1484024"/>
                  <a:pt x="8323707" y="1483406"/>
                  <a:pt x="8322926" y="1482624"/>
                </a:cubicBezTo>
                <a:cubicBezTo>
                  <a:pt x="8322144" y="1481843"/>
                  <a:pt x="8320890" y="1480899"/>
                  <a:pt x="8319165" y="1479792"/>
                </a:cubicBezTo>
                <a:cubicBezTo>
                  <a:pt x="8317440" y="1478685"/>
                  <a:pt x="8315470" y="1477708"/>
                  <a:pt x="8313256" y="1476862"/>
                </a:cubicBezTo>
                <a:cubicBezTo>
                  <a:pt x="8311042" y="1476016"/>
                  <a:pt x="8308617" y="1475332"/>
                  <a:pt x="8305980" y="1474811"/>
                </a:cubicBezTo>
                <a:cubicBezTo>
                  <a:pt x="8303343" y="1474290"/>
                  <a:pt x="8300624" y="1474029"/>
                  <a:pt x="8297824" y="1474029"/>
                </a:cubicBezTo>
                <a:close/>
                <a:moveTo>
                  <a:pt x="6830974" y="1474029"/>
                </a:moveTo>
                <a:cubicBezTo>
                  <a:pt x="6825180" y="1474029"/>
                  <a:pt x="6819792" y="1474990"/>
                  <a:pt x="6814810" y="1476911"/>
                </a:cubicBezTo>
                <a:cubicBezTo>
                  <a:pt x="6809830" y="1478832"/>
                  <a:pt x="6805500" y="1481778"/>
                  <a:pt x="6801820" y="1485750"/>
                </a:cubicBezTo>
                <a:cubicBezTo>
                  <a:pt x="6798142" y="1489721"/>
                  <a:pt x="6795244" y="1494817"/>
                  <a:pt x="6793128" y="1501035"/>
                </a:cubicBezTo>
                <a:cubicBezTo>
                  <a:pt x="6791012" y="1507253"/>
                  <a:pt x="6789954" y="1514692"/>
                  <a:pt x="6789954" y="1523352"/>
                </a:cubicBezTo>
                <a:cubicBezTo>
                  <a:pt x="6789954" y="1530970"/>
                  <a:pt x="6790816" y="1537693"/>
                  <a:pt x="6792542" y="1543520"/>
                </a:cubicBezTo>
                <a:cubicBezTo>
                  <a:pt x="6794268" y="1549348"/>
                  <a:pt x="6796774" y="1554264"/>
                  <a:pt x="6800062" y="1558269"/>
                </a:cubicBezTo>
                <a:cubicBezTo>
                  <a:pt x="6803351" y="1562273"/>
                  <a:pt x="6807436" y="1565317"/>
                  <a:pt x="6812320" y="1567400"/>
                </a:cubicBezTo>
                <a:cubicBezTo>
                  <a:pt x="6817204" y="1569484"/>
                  <a:pt x="6822803" y="1570526"/>
                  <a:pt x="6829119" y="1570526"/>
                </a:cubicBezTo>
                <a:cubicBezTo>
                  <a:pt x="6832180" y="1570526"/>
                  <a:pt x="6835142" y="1570233"/>
                  <a:pt x="6838007" y="1569647"/>
                </a:cubicBezTo>
                <a:cubicBezTo>
                  <a:pt x="6840872" y="1569061"/>
                  <a:pt x="6843525" y="1568296"/>
                  <a:pt x="6845967" y="1567352"/>
                </a:cubicBezTo>
                <a:cubicBezTo>
                  <a:pt x="6848408" y="1566407"/>
                  <a:pt x="6850606" y="1565333"/>
                  <a:pt x="6852560" y="1564129"/>
                </a:cubicBezTo>
                <a:cubicBezTo>
                  <a:pt x="6854513" y="1562924"/>
                  <a:pt x="6855896" y="1561915"/>
                  <a:pt x="6856710" y="1561101"/>
                </a:cubicBezTo>
                <a:cubicBezTo>
                  <a:pt x="6857524" y="1560287"/>
                  <a:pt x="6858045" y="1559668"/>
                  <a:pt x="6858273" y="1559245"/>
                </a:cubicBezTo>
                <a:cubicBezTo>
                  <a:pt x="6858501" y="1558822"/>
                  <a:pt x="6858696" y="1558334"/>
                  <a:pt x="6858859" y="1557780"/>
                </a:cubicBezTo>
                <a:cubicBezTo>
                  <a:pt x="6859022" y="1557227"/>
                  <a:pt x="6859136" y="1556543"/>
                  <a:pt x="6859201" y="1555729"/>
                </a:cubicBezTo>
                <a:cubicBezTo>
                  <a:pt x="6859266" y="1554915"/>
                  <a:pt x="6859298" y="1553955"/>
                  <a:pt x="6859298" y="1552848"/>
                </a:cubicBezTo>
                <a:cubicBezTo>
                  <a:pt x="6859298" y="1551546"/>
                  <a:pt x="6859250" y="1550423"/>
                  <a:pt x="6859152" y="1549478"/>
                </a:cubicBezTo>
                <a:cubicBezTo>
                  <a:pt x="6859054" y="1548534"/>
                  <a:pt x="6858892" y="1547753"/>
                  <a:pt x="6858664" y="1547134"/>
                </a:cubicBezTo>
                <a:cubicBezTo>
                  <a:pt x="6858436" y="1546516"/>
                  <a:pt x="6858159" y="1546076"/>
                  <a:pt x="6857834" y="1545816"/>
                </a:cubicBezTo>
                <a:cubicBezTo>
                  <a:pt x="6857508" y="1545555"/>
                  <a:pt x="6857118" y="1545425"/>
                  <a:pt x="6856662" y="1545425"/>
                </a:cubicBezTo>
                <a:cubicBezTo>
                  <a:pt x="6855880" y="1545425"/>
                  <a:pt x="6854790" y="1545995"/>
                  <a:pt x="6853390" y="1547134"/>
                </a:cubicBezTo>
                <a:cubicBezTo>
                  <a:pt x="6851990" y="1548274"/>
                  <a:pt x="6850264" y="1549543"/>
                  <a:pt x="6848213" y="1550943"/>
                </a:cubicBezTo>
                <a:cubicBezTo>
                  <a:pt x="6846162" y="1552343"/>
                  <a:pt x="6843736" y="1553629"/>
                  <a:pt x="6840937" y="1554801"/>
                </a:cubicBezTo>
                <a:cubicBezTo>
                  <a:pt x="6838137" y="1555973"/>
                  <a:pt x="6834882" y="1556559"/>
                  <a:pt x="6831170" y="1556559"/>
                </a:cubicBezTo>
                <a:cubicBezTo>
                  <a:pt x="6827264" y="1556559"/>
                  <a:pt x="6823796" y="1555860"/>
                  <a:pt x="6820768" y="1554459"/>
                </a:cubicBezTo>
                <a:cubicBezTo>
                  <a:pt x="6817740" y="1553059"/>
                  <a:pt x="6815185" y="1550927"/>
                  <a:pt x="6813102" y="1548062"/>
                </a:cubicBezTo>
                <a:cubicBezTo>
                  <a:pt x="6811018" y="1545197"/>
                  <a:pt x="6809439" y="1541632"/>
                  <a:pt x="6808364" y="1537368"/>
                </a:cubicBezTo>
                <a:cubicBezTo>
                  <a:pt x="6807290" y="1533103"/>
                  <a:pt x="6806753" y="1528138"/>
                  <a:pt x="6806753" y="1522473"/>
                </a:cubicBezTo>
                <a:cubicBezTo>
                  <a:pt x="6806753" y="1511143"/>
                  <a:pt x="6808820" y="1502500"/>
                  <a:pt x="6812955" y="1496542"/>
                </a:cubicBezTo>
                <a:cubicBezTo>
                  <a:pt x="6817090" y="1490584"/>
                  <a:pt x="6823031" y="1487605"/>
                  <a:pt x="6830780" y="1487605"/>
                </a:cubicBezTo>
                <a:cubicBezTo>
                  <a:pt x="6834556" y="1487605"/>
                  <a:pt x="6837828" y="1488142"/>
                  <a:pt x="6840595" y="1489217"/>
                </a:cubicBezTo>
                <a:cubicBezTo>
                  <a:pt x="6843362" y="1490291"/>
                  <a:pt x="6845722" y="1491479"/>
                  <a:pt x="6847676" y="1492782"/>
                </a:cubicBezTo>
                <a:cubicBezTo>
                  <a:pt x="6849630" y="1494084"/>
                  <a:pt x="6851241" y="1495272"/>
                  <a:pt x="6852510" y="1496347"/>
                </a:cubicBezTo>
                <a:cubicBezTo>
                  <a:pt x="6853780" y="1497421"/>
                  <a:pt x="6854904" y="1497958"/>
                  <a:pt x="6855880" y="1497958"/>
                </a:cubicBezTo>
                <a:cubicBezTo>
                  <a:pt x="6856726" y="1497958"/>
                  <a:pt x="6857443" y="1497454"/>
                  <a:pt x="6858029" y="1496444"/>
                </a:cubicBezTo>
                <a:cubicBezTo>
                  <a:pt x="6858615" y="1495435"/>
                  <a:pt x="6858908" y="1493661"/>
                  <a:pt x="6858908" y="1491121"/>
                </a:cubicBezTo>
                <a:cubicBezTo>
                  <a:pt x="6858908" y="1489949"/>
                  <a:pt x="6858876" y="1488973"/>
                  <a:pt x="6858810" y="1488191"/>
                </a:cubicBezTo>
                <a:cubicBezTo>
                  <a:pt x="6858745" y="1487410"/>
                  <a:pt x="6858615" y="1486710"/>
                  <a:pt x="6858420" y="1486091"/>
                </a:cubicBezTo>
                <a:cubicBezTo>
                  <a:pt x="6858224" y="1485473"/>
                  <a:pt x="6857980" y="1484936"/>
                  <a:pt x="6857687" y="1484480"/>
                </a:cubicBezTo>
                <a:cubicBezTo>
                  <a:pt x="6857394" y="1484024"/>
                  <a:pt x="6856857" y="1483406"/>
                  <a:pt x="6856076" y="1482624"/>
                </a:cubicBezTo>
                <a:cubicBezTo>
                  <a:pt x="6855294" y="1481843"/>
                  <a:pt x="6854040" y="1480899"/>
                  <a:pt x="6852315" y="1479792"/>
                </a:cubicBezTo>
                <a:cubicBezTo>
                  <a:pt x="6850590" y="1478685"/>
                  <a:pt x="6848620" y="1477708"/>
                  <a:pt x="6846406" y="1476862"/>
                </a:cubicBezTo>
                <a:cubicBezTo>
                  <a:pt x="6844192" y="1476016"/>
                  <a:pt x="6841767" y="1475332"/>
                  <a:pt x="6839130" y="1474811"/>
                </a:cubicBezTo>
                <a:cubicBezTo>
                  <a:pt x="6836493" y="1474290"/>
                  <a:pt x="6833774" y="1474029"/>
                  <a:pt x="6830974" y="1474029"/>
                </a:cubicBezTo>
                <a:close/>
                <a:moveTo>
                  <a:pt x="5392700" y="1474029"/>
                </a:moveTo>
                <a:cubicBezTo>
                  <a:pt x="5386905" y="1474029"/>
                  <a:pt x="5381517" y="1474990"/>
                  <a:pt x="5376536" y="1476911"/>
                </a:cubicBezTo>
                <a:cubicBezTo>
                  <a:pt x="5371555" y="1478832"/>
                  <a:pt x="5367225" y="1481778"/>
                  <a:pt x="5363546" y="1485750"/>
                </a:cubicBezTo>
                <a:cubicBezTo>
                  <a:pt x="5359867" y="1489721"/>
                  <a:pt x="5356970" y="1494817"/>
                  <a:pt x="5354854" y="1501035"/>
                </a:cubicBezTo>
                <a:cubicBezTo>
                  <a:pt x="5352737" y="1507253"/>
                  <a:pt x="5351679" y="1514692"/>
                  <a:pt x="5351679" y="1523352"/>
                </a:cubicBezTo>
                <a:cubicBezTo>
                  <a:pt x="5351679" y="1530970"/>
                  <a:pt x="5352542" y="1537693"/>
                  <a:pt x="5354268" y="1543520"/>
                </a:cubicBezTo>
                <a:cubicBezTo>
                  <a:pt x="5355993" y="1549348"/>
                  <a:pt x="5358500" y="1554264"/>
                  <a:pt x="5361788" y="1558269"/>
                </a:cubicBezTo>
                <a:cubicBezTo>
                  <a:pt x="5365076" y="1562273"/>
                  <a:pt x="5369162" y="1565317"/>
                  <a:pt x="5374046" y="1567400"/>
                </a:cubicBezTo>
                <a:cubicBezTo>
                  <a:pt x="5378929" y="1569484"/>
                  <a:pt x="5384529" y="1570526"/>
                  <a:pt x="5390845" y="1570526"/>
                </a:cubicBezTo>
                <a:cubicBezTo>
                  <a:pt x="5393905" y="1570526"/>
                  <a:pt x="5396867" y="1570233"/>
                  <a:pt x="5399732" y="1569647"/>
                </a:cubicBezTo>
                <a:cubicBezTo>
                  <a:pt x="5402597" y="1569061"/>
                  <a:pt x="5405251" y="1568296"/>
                  <a:pt x="5407692" y="1567352"/>
                </a:cubicBezTo>
                <a:cubicBezTo>
                  <a:pt x="5410134" y="1566407"/>
                  <a:pt x="5412332" y="1565333"/>
                  <a:pt x="5414285" y="1564129"/>
                </a:cubicBezTo>
                <a:cubicBezTo>
                  <a:pt x="5416238" y="1562924"/>
                  <a:pt x="5417622" y="1561915"/>
                  <a:pt x="5418436" y="1561101"/>
                </a:cubicBezTo>
                <a:cubicBezTo>
                  <a:pt x="5419250" y="1560287"/>
                  <a:pt x="5419771" y="1559668"/>
                  <a:pt x="5419999" y="1559245"/>
                </a:cubicBezTo>
                <a:cubicBezTo>
                  <a:pt x="5420226" y="1558822"/>
                  <a:pt x="5420422" y="1558334"/>
                  <a:pt x="5420585" y="1557780"/>
                </a:cubicBezTo>
                <a:cubicBezTo>
                  <a:pt x="5420747" y="1557227"/>
                  <a:pt x="5420861" y="1556543"/>
                  <a:pt x="5420926" y="1555729"/>
                </a:cubicBezTo>
                <a:cubicBezTo>
                  <a:pt x="5420992" y="1554915"/>
                  <a:pt x="5421024" y="1553955"/>
                  <a:pt x="5421024" y="1552848"/>
                </a:cubicBezTo>
                <a:cubicBezTo>
                  <a:pt x="5421024" y="1551546"/>
                  <a:pt x="5420975" y="1550423"/>
                  <a:pt x="5420878" y="1549478"/>
                </a:cubicBezTo>
                <a:cubicBezTo>
                  <a:pt x="5420780" y="1548534"/>
                  <a:pt x="5420617" y="1547753"/>
                  <a:pt x="5420389" y="1547134"/>
                </a:cubicBezTo>
                <a:cubicBezTo>
                  <a:pt x="5420161" y="1546516"/>
                  <a:pt x="5419885" y="1546076"/>
                  <a:pt x="5419559" y="1545816"/>
                </a:cubicBezTo>
                <a:cubicBezTo>
                  <a:pt x="5419233" y="1545555"/>
                  <a:pt x="5418843" y="1545425"/>
                  <a:pt x="5418387" y="1545425"/>
                </a:cubicBezTo>
                <a:cubicBezTo>
                  <a:pt x="5417606" y="1545425"/>
                  <a:pt x="5416515" y="1545995"/>
                  <a:pt x="5415115" y="1547134"/>
                </a:cubicBezTo>
                <a:cubicBezTo>
                  <a:pt x="5413715" y="1548274"/>
                  <a:pt x="5411990" y="1549543"/>
                  <a:pt x="5409939" y="1550943"/>
                </a:cubicBezTo>
                <a:cubicBezTo>
                  <a:pt x="5407888" y="1552343"/>
                  <a:pt x="5405462" y="1553629"/>
                  <a:pt x="5402662" y="1554801"/>
                </a:cubicBezTo>
                <a:cubicBezTo>
                  <a:pt x="5399863" y="1555973"/>
                  <a:pt x="5396607" y="1556559"/>
                  <a:pt x="5392896" y="1556559"/>
                </a:cubicBezTo>
                <a:cubicBezTo>
                  <a:pt x="5388989" y="1556559"/>
                  <a:pt x="5385522" y="1555860"/>
                  <a:pt x="5382494" y="1554459"/>
                </a:cubicBezTo>
                <a:cubicBezTo>
                  <a:pt x="5379466" y="1553059"/>
                  <a:pt x="5376910" y="1550927"/>
                  <a:pt x="5374827" y="1548062"/>
                </a:cubicBezTo>
                <a:cubicBezTo>
                  <a:pt x="5372743" y="1545197"/>
                  <a:pt x="5371164" y="1541632"/>
                  <a:pt x="5370090" y="1537368"/>
                </a:cubicBezTo>
                <a:cubicBezTo>
                  <a:pt x="5369015" y="1533103"/>
                  <a:pt x="5368478" y="1528138"/>
                  <a:pt x="5368478" y="1522473"/>
                </a:cubicBezTo>
                <a:cubicBezTo>
                  <a:pt x="5368478" y="1511143"/>
                  <a:pt x="5370546" y="1502500"/>
                  <a:pt x="5374680" y="1496542"/>
                </a:cubicBezTo>
                <a:cubicBezTo>
                  <a:pt x="5378815" y="1490584"/>
                  <a:pt x="5384757" y="1487605"/>
                  <a:pt x="5392505" y="1487605"/>
                </a:cubicBezTo>
                <a:cubicBezTo>
                  <a:pt x="5396281" y="1487605"/>
                  <a:pt x="5399553" y="1488142"/>
                  <a:pt x="5402321" y="1489217"/>
                </a:cubicBezTo>
                <a:cubicBezTo>
                  <a:pt x="5405088" y="1490291"/>
                  <a:pt x="5407448" y="1491479"/>
                  <a:pt x="5409402" y="1492782"/>
                </a:cubicBezTo>
                <a:cubicBezTo>
                  <a:pt x="5411355" y="1494084"/>
                  <a:pt x="5412966" y="1495272"/>
                  <a:pt x="5414236" y="1496347"/>
                </a:cubicBezTo>
                <a:cubicBezTo>
                  <a:pt x="5415506" y="1497421"/>
                  <a:pt x="5416629" y="1497958"/>
                  <a:pt x="5417606" y="1497958"/>
                </a:cubicBezTo>
                <a:cubicBezTo>
                  <a:pt x="5418452" y="1497958"/>
                  <a:pt x="5419168" y="1497454"/>
                  <a:pt x="5419754" y="1496444"/>
                </a:cubicBezTo>
                <a:cubicBezTo>
                  <a:pt x="5420340" y="1495435"/>
                  <a:pt x="5420633" y="1493661"/>
                  <a:pt x="5420633" y="1491121"/>
                </a:cubicBezTo>
                <a:cubicBezTo>
                  <a:pt x="5420633" y="1489949"/>
                  <a:pt x="5420601" y="1488973"/>
                  <a:pt x="5420536" y="1488191"/>
                </a:cubicBezTo>
                <a:cubicBezTo>
                  <a:pt x="5420471" y="1487410"/>
                  <a:pt x="5420340" y="1486710"/>
                  <a:pt x="5420145" y="1486091"/>
                </a:cubicBezTo>
                <a:cubicBezTo>
                  <a:pt x="5419950" y="1485473"/>
                  <a:pt x="5419706" y="1484936"/>
                  <a:pt x="5419413" y="1484480"/>
                </a:cubicBezTo>
                <a:cubicBezTo>
                  <a:pt x="5419120" y="1484024"/>
                  <a:pt x="5418582" y="1483406"/>
                  <a:pt x="5417801" y="1482624"/>
                </a:cubicBezTo>
                <a:cubicBezTo>
                  <a:pt x="5417020" y="1481843"/>
                  <a:pt x="5415766" y="1480899"/>
                  <a:pt x="5414041" y="1479792"/>
                </a:cubicBezTo>
                <a:cubicBezTo>
                  <a:pt x="5412315" y="1478685"/>
                  <a:pt x="5410346" y="1477708"/>
                  <a:pt x="5408132" y="1476862"/>
                </a:cubicBezTo>
                <a:cubicBezTo>
                  <a:pt x="5405918" y="1476016"/>
                  <a:pt x="5403493" y="1475332"/>
                  <a:pt x="5400856" y="1474811"/>
                </a:cubicBezTo>
                <a:cubicBezTo>
                  <a:pt x="5398218" y="1474290"/>
                  <a:pt x="5395500" y="1474029"/>
                  <a:pt x="5392700" y="1474029"/>
                </a:cubicBezTo>
                <a:close/>
                <a:moveTo>
                  <a:pt x="4116350" y="1474029"/>
                </a:moveTo>
                <a:cubicBezTo>
                  <a:pt x="4110555" y="1474029"/>
                  <a:pt x="4105167" y="1474990"/>
                  <a:pt x="4100186" y="1476911"/>
                </a:cubicBezTo>
                <a:cubicBezTo>
                  <a:pt x="4095205" y="1478832"/>
                  <a:pt x="4090875" y="1481778"/>
                  <a:pt x="4087196" y="1485750"/>
                </a:cubicBezTo>
                <a:cubicBezTo>
                  <a:pt x="4083517" y="1489721"/>
                  <a:pt x="4080620" y="1494817"/>
                  <a:pt x="4078504" y="1501035"/>
                </a:cubicBezTo>
                <a:cubicBezTo>
                  <a:pt x="4076387" y="1507253"/>
                  <a:pt x="4075329" y="1514692"/>
                  <a:pt x="4075329" y="1523352"/>
                </a:cubicBezTo>
                <a:cubicBezTo>
                  <a:pt x="4075329" y="1530970"/>
                  <a:pt x="4076192" y="1537693"/>
                  <a:pt x="4077918" y="1543520"/>
                </a:cubicBezTo>
                <a:cubicBezTo>
                  <a:pt x="4079643" y="1549348"/>
                  <a:pt x="4082150" y="1554264"/>
                  <a:pt x="4085438" y="1558269"/>
                </a:cubicBezTo>
                <a:cubicBezTo>
                  <a:pt x="4088726" y="1562273"/>
                  <a:pt x="4092812" y="1565317"/>
                  <a:pt x="4097695" y="1567400"/>
                </a:cubicBezTo>
                <a:cubicBezTo>
                  <a:pt x="4102579" y="1569484"/>
                  <a:pt x="4108179" y="1570526"/>
                  <a:pt x="4114494" y="1570526"/>
                </a:cubicBezTo>
                <a:cubicBezTo>
                  <a:pt x="4117555" y="1570526"/>
                  <a:pt x="4120517" y="1570233"/>
                  <a:pt x="4123382" y="1569647"/>
                </a:cubicBezTo>
                <a:cubicBezTo>
                  <a:pt x="4126247" y="1569061"/>
                  <a:pt x="4128900" y="1568296"/>
                  <a:pt x="4131342" y="1567352"/>
                </a:cubicBezTo>
                <a:cubicBezTo>
                  <a:pt x="4133784" y="1566407"/>
                  <a:pt x="4135981" y="1565333"/>
                  <a:pt x="4137935" y="1564129"/>
                </a:cubicBezTo>
                <a:cubicBezTo>
                  <a:pt x="4139888" y="1562924"/>
                  <a:pt x="4141272" y="1561915"/>
                  <a:pt x="4142086" y="1561101"/>
                </a:cubicBezTo>
                <a:cubicBezTo>
                  <a:pt x="4142900" y="1560287"/>
                  <a:pt x="4143421" y="1559668"/>
                  <a:pt x="4143648" y="1559245"/>
                </a:cubicBezTo>
                <a:cubicBezTo>
                  <a:pt x="4143876" y="1558822"/>
                  <a:pt x="4144072" y="1558334"/>
                  <a:pt x="4144234" y="1557780"/>
                </a:cubicBezTo>
                <a:cubicBezTo>
                  <a:pt x="4144397" y="1557227"/>
                  <a:pt x="4144511" y="1556543"/>
                  <a:pt x="4144576" y="1555729"/>
                </a:cubicBezTo>
                <a:cubicBezTo>
                  <a:pt x="4144641" y="1554915"/>
                  <a:pt x="4144674" y="1553955"/>
                  <a:pt x="4144674" y="1552848"/>
                </a:cubicBezTo>
                <a:cubicBezTo>
                  <a:pt x="4144674" y="1551546"/>
                  <a:pt x="4144625" y="1550423"/>
                  <a:pt x="4144527" y="1549478"/>
                </a:cubicBezTo>
                <a:cubicBezTo>
                  <a:pt x="4144430" y="1548534"/>
                  <a:pt x="4144267" y="1547753"/>
                  <a:pt x="4144039" y="1547134"/>
                </a:cubicBezTo>
                <a:cubicBezTo>
                  <a:pt x="4143811" y="1546516"/>
                  <a:pt x="4143534" y="1546076"/>
                  <a:pt x="4143209" y="1545816"/>
                </a:cubicBezTo>
                <a:cubicBezTo>
                  <a:pt x="4142883" y="1545555"/>
                  <a:pt x="4142493" y="1545425"/>
                  <a:pt x="4142037" y="1545425"/>
                </a:cubicBezTo>
                <a:cubicBezTo>
                  <a:pt x="4141256" y="1545425"/>
                  <a:pt x="4140165" y="1545995"/>
                  <a:pt x="4138765" y="1547134"/>
                </a:cubicBezTo>
                <a:cubicBezTo>
                  <a:pt x="4137365" y="1548274"/>
                  <a:pt x="4135640" y="1549543"/>
                  <a:pt x="4133589" y="1550943"/>
                </a:cubicBezTo>
                <a:cubicBezTo>
                  <a:pt x="4131538" y="1552343"/>
                  <a:pt x="4129112" y="1553629"/>
                  <a:pt x="4126312" y="1554801"/>
                </a:cubicBezTo>
                <a:cubicBezTo>
                  <a:pt x="4123512" y="1555973"/>
                  <a:pt x="4120257" y="1556559"/>
                  <a:pt x="4116545" y="1556559"/>
                </a:cubicBezTo>
                <a:cubicBezTo>
                  <a:pt x="4112639" y="1556559"/>
                  <a:pt x="4109171" y="1555860"/>
                  <a:pt x="4106144" y="1554459"/>
                </a:cubicBezTo>
                <a:cubicBezTo>
                  <a:pt x="4103116" y="1553059"/>
                  <a:pt x="4100560" y="1550927"/>
                  <a:pt x="4098477" y="1548062"/>
                </a:cubicBezTo>
                <a:cubicBezTo>
                  <a:pt x="4096393" y="1545197"/>
                  <a:pt x="4094814" y="1541632"/>
                  <a:pt x="4093740" y="1537368"/>
                </a:cubicBezTo>
                <a:cubicBezTo>
                  <a:pt x="4092665" y="1533103"/>
                  <a:pt x="4092128" y="1528138"/>
                  <a:pt x="4092128" y="1522473"/>
                </a:cubicBezTo>
                <a:cubicBezTo>
                  <a:pt x="4092128" y="1511143"/>
                  <a:pt x="4094196" y="1502500"/>
                  <a:pt x="4098330" y="1496542"/>
                </a:cubicBezTo>
                <a:cubicBezTo>
                  <a:pt x="4102465" y="1490584"/>
                  <a:pt x="4108406" y="1487605"/>
                  <a:pt x="4116155" y="1487605"/>
                </a:cubicBezTo>
                <a:cubicBezTo>
                  <a:pt x="4119931" y="1487605"/>
                  <a:pt x="4123203" y="1488142"/>
                  <a:pt x="4125970" y="1489217"/>
                </a:cubicBezTo>
                <a:cubicBezTo>
                  <a:pt x="4128738" y="1490291"/>
                  <a:pt x="4131098" y="1491479"/>
                  <a:pt x="4133051" y="1492782"/>
                </a:cubicBezTo>
                <a:cubicBezTo>
                  <a:pt x="4135005" y="1494084"/>
                  <a:pt x="4136616" y="1495272"/>
                  <a:pt x="4137886" y="1496347"/>
                </a:cubicBezTo>
                <a:cubicBezTo>
                  <a:pt x="4139156" y="1497421"/>
                  <a:pt x="4140279" y="1497958"/>
                  <a:pt x="4141256" y="1497958"/>
                </a:cubicBezTo>
                <a:cubicBezTo>
                  <a:pt x="4142102" y="1497958"/>
                  <a:pt x="4142818" y="1497454"/>
                  <a:pt x="4143404" y="1496444"/>
                </a:cubicBezTo>
                <a:cubicBezTo>
                  <a:pt x="4143990" y="1495435"/>
                  <a:pt x="4144283" y="1493661"/>
                  <a:pt x="4144283" y="1491121"/>
                </a:cubicBezTo>
                <a:cubicBezTo>
                  <a:pt x="4144283" y="1489949"/>
                  <a:pt x="4144251" y="1488973"/>
                  <a:pt x="4144186" y="1488191"/>
                </a:cubicBezTo>
                <a:cubicBezTo>
                  <a:pt x="4144120" y="1487410"/>
                  <a:pt x="4143990" y="1486710"/>
                  <a:pt x="4143795" y="1486091"/>
                </a:cubicBezTo>
                <a:cubicBezTo>
                  <a:pt x="4143600" y="1485473"/>
                  <a:pt x="4143355" y="1484936"/>
                  <a:pt x="4143062" y="1484480"/>
                </a:cubicBezTo>
                <a:cubicBezTo>
                  <a:pt x="4142769" y="1484024"/>
                  <a:pt x="4142232" y="1483406"/>
                  <a:pt x="4141451" y="1482624"/>
                </a:cubicBezTo>
                <a:cubicBezTo>
                  <a:pt x="4140670" y="1481843"/>
                  <a:pt x="4139416" y="1480899"/>
                  <a:pt x="4137691" y="1479792"/>
                </a:cubicBezTo>
                <a:cubicBezTo>
                  <a:pt x="4135965" y="1478685"/>
                  <a:pt x="4133996" y="1477708"/>
                  <a:pt x="4131782" y="1476862"/>
                </a:cubicBezTo>
                <a:cubicBezTo>
                  <a:pt x="4129568" y="1476016"/>
                  <a:pt x="4127142" y="1475332"/>
                  <a:pt x="4124505" y="1474811"/>
                </a:cubicBezTo>
                <a:cubicBezTo>
                  <a:pt x="4121868" y="1474290"/>
                  <a:pt x="4119150" y="1474029"/>
                  <a:pt x="4116350" y="1474029"/>
                </a:cubicBezTo>
                <a:close/>
                <a:moveTo>
                  <a:pt x="2430426" y="1474029"/>
                </a:moveTo>
                <a:cubicBezTo>
                  <a:pt x="2424631" y="1474029"/>
                  <a:pt x="2419243" y="1474990"/>
                  <a:pt x="2414262" y="1476911"/>
                </a:cubicBezTo>
                <a:cubicBezTo>
                  <a:pt x="2409280" y="1478832"/>
                  <a:pt x="2404951" y="1481778"/>
                  <a:pt x="2401272" y="1485750"/>
                </a:cubicBezTo>
                <a:cubicBezTo>
                  <a:pt x="2397593" y="1489721"/>
                  <a:pt x="2394696" y="1494816"/>
                  <a:pt x="2392579" y="1501035"/>
                </a:cubicBezTo>
                <a:cubicBezTo>
                  <a:pt x="2390463" y="1507253"/>
                  <a:pt x="2389406" y="1514692"/>
                  <a:pt x="2389406" y="1523352"/>
                </a:cubicBezTo>
                <a:cubicBezTo>
                  <a:pt x="2389406" y="1530970"/>
                  <a:pt x="2390267" y="1537693"/>
                  <a:pt x="2391994" y="1543520"/>
                </a:cubicBezTo>
                <a:cubicBezTo>
                  <a:pt x="2393719" y="1549348"/>
                  <a:pt x="2396225" y="1554264"/>
                  <a:pt x="2399515" y="1558269"/>
                </a:cubicBezTo>
                <a:cubicBezTo>
                  <a:pt x="2402802" y="1562273"/>
                  <a:pt x="2406888" y="1565317"/>
                  <a:pt x="2411771" y="1567400"/>
                </a:cubicBezTo>
                <a:cubicBezTo>
                  <a:pt x="2416655" y="1569484"/>
                  <a:pt x="2422254" y="1570526"/>
                  <a:pt x="2428570" y="1570526"/>
                </a:cubicBezTo>
                <a:cubicBezTo>
                  <a:pt x="2431630" y="1570526"/>
                  <a:pt x="2434593" y="1570233"/>
                  <a:pt x="2437458" y="1569647"/>
                </a:cubicBezTo>
                <a:cubicBezTo>
                  <a:pt x="2440323" y="1569061"/>
                  <a:pt x="2442976" y="1568296"/>
                  <a:pt x="2445418" y="1567352"/>
                </a:cubicBezTo>
                <a:cubicBezTo>
                  <a:pt x="2447860" y="1566407"/>
                  <a:pt x="2450057" y="1565333"/>
                  <a:pt x="2452011" y="1564129"/>
                </a:cubicBezTo>
                <a:cubicBezTo>
                  <a:pt x="2453964" y="1562924"/>
                  <a:pt x="2455347" y="1561915"/>
                  <a:pt x="2456161" y="1561101"/>
                </a:cubicBezTo>
                <a:cubicBezTo>
                  <a:pt x="2456975" y="1560287"/>
                  <a:pt x="2457496" y="1559668"/>
                  <a:pt x="2457724" y="1559245"/>
                </a:cubicBezTo>
                <a:cubicBezTo>
                  <a:pt x="2457952" y="1558822"/>
                  <a:pt x="2458148" y="1558334"/>
                  <a:pt x="2458310" y="1557780"/>
                </a:cubicBezTo>
                <a:cubicBezTo>
                  <a:pt x="2458473" y="1557227"/>
                  <a:pt x="2458587" y="1556543"/>
                  <a:pt x="2458652" y="1555729"/>
                </a:cubicBezTo>
                <a:cubicBezTo>
                  <a:pt x="2458717" y="1554915"/>
                  <a:pt x="2458749" y="1553955"/>
                  <a:pt x="2458749" y="1552848"/>
                </a:cubicBezTo>
                <a:cubicBezTo>
                  <a:pt x="2458749" y="1551546"/>
                  <a:pt x="2458701" y="1550423"/>
                  <a:pt x="2458603" y="1549478"/>
                </a:cubicBezTo>
                <a:cubicBezTo>
                  <a:pt x="2458505" y="1548534"/>
                  <a:pt x="2458343" y="1547753"/>
                  <a:pt x="2458115" y="1547134"/>
                </a:cubicBezTo>
                <a:cubicBezTo>
                  <a:pt x="2457886" y="1546516"/>
                  <a:pt x="2457610" y="1546076"/>
                  <a:pt x="2457285" y="1545816"/>
                </a:cubicBezTo>
                <a:cubicBezTo>
                  <a:pt x="2456959" y="1545555"/>
                  <a:pt x="2456569" y="1545425"/>
                  <a:pt x="2456113" y="1545425"/>
                </a:cubicBezTo>
                <a:cubicBezTo>
                  <a:pt x="2455331" y="1545425"/>
                  <a:pt x="2454240" y="1545995"/>
                  <a:pt x="2452841" y="1547134"/>
                </a:cubicBezTo>
                <a:cubicBezTo>
                  <a:pt x="2451441" y="1548274"/>
                  <a:pt x="2449716" y="1549543"/>
                  <a:pt x="2447664" y="1550943"/>
                </a:cubicBezTo>
                <a:cubicBezTo>
                  <a:pt x="2445613" y="1552343"/>
                  <a:pt x="2443188" y="1553629"/>
                  <a:pt x="2440387" y="1554801"/>
                </a:cubicBezTo>
                <a:cubicBezTo>
                  <a:pt x="2437588" y="1555973"/>
                  <a:pt x="2434332" y="1556559"/>
                  <a:pt x="2430622" y="1556559"/>
                </a:cubicBezTo>
                <a:cubicBezTo>
                  <a:pt x="2426715" y="1556559"/>
                  <a:pt x="2423247" y="1555860"/>
                  <a:pt x="2420219" y="1554459"/>
                </a:cubicBezTo>
                <a:cubicBezTo>
                  <a:pt x="2417191" y="1553059"/>
                  <a:pt x="2414636" y="1550927"/>
                  <a:pt x="2412552" y="1548062"/>
                </a:cubicBezTo>
                <a:cubicBezTo>
                  <a:pt x="2410470" y="1545197"/>
                  <a:pt x="2408890" y="1541632"/>
                  <a:pt x="2407816" y="1537368"/>
                </a:cubicBezTo>
                <a:cubicBezTo>
                  <a:pt x="2406741" y="1533103"/>
                  <a:pt x="2406204" y="1528138"/>
                  <a:pt x="2406204" y="1522473"/>
                </a:cubicBezTo>
                <a:cubicBezTo>
                  <a:pt x="2406204" y="1511143"/>
                  <a:pt x="2408271" y="1502500"/>
                  <a:pt x="2412406" y="1496542"/>
                </a:cubicBezTo>
                <a:cubicBezTo>
                  <a:pt x="2416541" y="1490584"/>
                  <a:pt x="2422482" y="1487605"/>
                  <a:pt x="2430230" y="1487605"/>
                </a:cubicBezTo>
                <a:cubicBezTo>
                  <a:pt x="2434007" y="1487605"/>
                  <a:pt x="2437278" y="1488142"/>
                  <a:pt x="2440046" y="1489217"/>
                </a:cubicBezTo>
                <a:cubicBezTo>
                  <a:pt x="2442815" y="1490291"/>
                  <a:pt x="2445174" y="1491479"/>
                  <a:pt x="2447127" y="1492782"/>
                </a:cubicBezTo>
                <a:cubicBezTo>
                  <a:pt x="2449081" y="1494084"/>
                  <a:pt x="2450692" y="1495272"/>
                  <a:pt x="2451962" y="1496347"/>
                </a:cubicBezTo>
                <a:cubicBezTo>
                  <a:pt x="2453231" y="1497421"/>
                  <a:pt x="2454354" y="1497958"/>
                  <a:pt x="2455331" y="1497958"/>
                </a:cubicBezTo>
                <a:cubicBezTo>
                  <a:pt x="2456178" y="1497958"/>
                  <a:pt x="2456894" y="1497454"/>
                  <a:pt x="2457480" y="1496444"/>
                </a:cubicBezTo>
                <a:cubicBezTo>
                  <a:pt x="2458066" y="1495435"/>
                  <a:pt x="2458359" y="1493661"/>
                  <a:pt x="2458359" y="1491121"/>
                </a:cubicBezTo>
                <a:cubicBezTo>
                  <a:pt x="2458359" y="1489949"/>
                  <a:pt x="2458327" y="1488973"/>
                  <a:pt x="2458261" y="1488191"/>
                </a:cubicBezTo>
                <a:cubicBezTo>
                  <a:pt x="2458196" y="1487410"/>
                  <a:pt x="2458066" y="1486710"/>
                  <a:pt x="2457871" y="1486091"/>
                </a:cubicBezTo>
                <a:cubicBezTo>
                  <a:pt x="2457675" y="1485473"/>
                  <a:pt x="2457431" y="1484936"/>
                  <a:pt x="2457138" y="1484480"/>
                </a:cubicBezTo>
                <a:cubicBezTo>
                  <a:pt x="2456845" y="1484024"/>
                  <a:pt x="2456308" y="1483406"/>
                  <a:pt x="2455527" y="1482624"/>
                </a:cubicBezTo>
                <a:cubicBezTo>
                  <a:pt x="2454746" y="1481843"/>
                  <a:pt x="2453492" y="1480899"/>
                  <a:pt x="2451767" y="1479792"/>
                </a:cubicBezTo>
                <a:cubicBezTo>
                  <a:pt x="2450040" y="1478685"/>
                  <a:pt x="2448071" y="1477708"/>
                  <a:pt x="2445857" y="1476862"/>
                </a:cubicBezTo>
                <a:cubicBezTo>
                  <a:pt x="2443643" y="1476016"/>
                  <a:pt x="2441219" y="1475332"/>
                  <a:pt x="2438581" y="1474811"/>
                </a:cubicBezTo>
                <a:cubicBezTo>
                  <a:pt x="2435945" y="1474290"/>
                  <a:pt x="2433226" y="1474029"/>
                  <a:pt x="2430426" y="1474029"/>
                </a:cubicBezTo>
                <a:close/>
                <a:moveTo>
                  <a:pt x="1535075" y="1474029"/>
                </a:moveTo>
                <a:cubicBezTo>
                  <a:pt x="1529281" y="1474029"/>
                  <a:pt x="1523893" y="1474990"/>
                  <a:pt x="1518912" y="1476911"/>
                </a:cubicBezTo>
                <a:cubicBezTo>
                  <a:pt x="1513930" y="1478832"/>
                  <a:pt x="1509601" y="1481778"/>
                  <a:pt x="1505922" y="1485750"/>
                </a:cubicBezTo>
                <a:cubicBezTo>
                  <a:pt x="1502242" y="1489721"/>
                  <a:pt x="1499345" y="1494816"/>
                  <a:pt x="1497229" y="1501035"/>
                </a:cubicBezTo>
                <a:cubicBezTo>
                  <a:pt x="1495113" y="1507253"/>
                  <a:pt x="1494055" y="1514692"/>
                  <a:pt x="1494055" y="1523352"/>
                </a:cubicBezTo>
                <a:cubicBezTo>
                  <a:pt x="1494055" y="1530970"/>
                  <a:pt x="1494917" y="1537693"/>
                  <a:pt x="1496643" y="1543520"/>
                </a:cubicBezTo>
                <a:cubicBezTo>
                  <a:pt x="1498369" y="1549348"/>
                  <a:pt x="1500876" y="1554264"/>
                  <a:pt x="1504164" y="1558269"/>
                </a:cubicBezTo>
                <a:cubicBezTo>
                  <a:pt x="1507452" y="1562273"/>
                  <a:pt x="1511538" y="1565317"/>
                  <a:pt x="1516421" y="1567400"/>
                </a:cubicBezTo>
                <a:cubicBezTo>
                  <a:pt x="1521305" y="1569484"/>
                  <a:pt x="1526904" y="1570526"/>
                  <a:pt x="1533220" y="1570526"/>
                </a:cubicBezTo>
                <a:cubicBezTo>
                  <a:pt x="1536281" y="1570526"/>
                  <a:pt x="1539243" y="1570233"/>
                  <a:pt x="1542107" y="1569647"/>
                </a:cubicBezTo>
                <a:cubicBezTo>
                  <a:pt x="1544973" y="1569061"/>
                  <a:pt x="1547626" y="1568296"/>
                  <a:pt x="1550068" y="1567352"/>
                </a:cubicBezTo>
                <a:cubicBezTo>
                  <a:pt x="1552509" y="1566407"/>
                  <a:pt x="1554707" y="1565333"/>
                  <a:pt x="1556661" y="1564129"/>
                </a:cubicBezTo>
                <a:cubicBezTo>
                  <a:pt x="1558613" y="1562924"/>
                  <a:pt x="1559998" y="1561915"/>
                  <a:pt x="1560812" y="1561101"/>
                </a:cubicBezTo>
                <a:cubicBezTo>
                  <a:pt x="1561626" y="1560287"/>
                  <a:pt x="1562146" y="1559668"/>
                  <a:pt x="1562374" y="1559245"/>
                </a:cubicBezTo>
                <a:cubicBezTo>
                  <a:pt x="1562602" y="1558822"/>
                  <a:pt x="1562798" y="1558334"/>
                  <a:pt x="1562960" y="1557780"/>
                </a:cubicBezTo>
                <a:cubicBezTo>
                  <a:pt x="1563123" y="1557227"/>
                  <a:pt x="1563237" y="1556543"/>
                  <a:pt x="1563302" y="1555729"/>
                </a:cubicBezTo>
                <a:cubicBezTo>
                  <a:pt x="1563367" y="1554915"/>
                  <a:pt x="1563400" y="1553955"/>
                  <a:pt x="1563400" y="1552848"/>
                </a:cubicBezTo>
                <a:cubicBezTo>
                  <a:pt x="1563400" y="1551546"/>
                  <a:pt x="1563351" y="1550423"/>
                  <a:pt x="1563253" y="1549478"/>
                </a:cubicBezTo>
                <a:cubicBezTo>
                  <a:pt x="1563155" y="1548534"/>
                  <a:pt x="1562993" y="1547753"/>
                  <a:pt x="1562765" y="1547134"/>
                </a:cubicBezTo>
                <a:cubicBezTo>
                  <a:pt x="1562537" y="1546516"/>
                  <a:pt x="1562260" y="1546076"/>
                  <a:pt x="1561935" y="1545816"/>
                </a:cubicBezTo>
                <a:cubicBezTo>
                  <a:pt x="1561609" y="1545555"/>
                  <a:pt x="1561218" y="1545425"/>
                  <a:pt x="1560762" y="1545425"/>
                </a:cubicBezTo>
                <a:cubicBezTo>
                  <a:pt x="1559981" y="1545425"/>
                  <a:pt x="1558891" y="1545995"/>
                  <a:pt x="1557491" y="1547134"/>
                </a:cubicBezTo>
                <a:cubicBezTo>
                  <a:pt x="1556091" y="1548274"/>
                  <a:pt x="1554365" y="1549543"/>
                  <a:pt x="1552314" y="1550943"/>
                </a:cubicBezTo>
                <a:cubicBezTo>
                  <a:pt x="1550263" y="1552343"/>
                  <a:pt x="1547838" y="1553629"/>
                  <a:pt x="1545039" y="1554801"/>
                </a:cubicBezTo>
                <a:cubicBezTo>
                  <a:pt x="1542238" y="1555973"/>
                  <a:pt x="1538983" y="1556559"/>
                  <a:pt x="1535272" y="1556559"/>
                </a:cubicBezTo>
                <a:cubicBezTo>
                  <a:pt x="1531364" y="1556559"/>
                  <a:pt x="1527897" y="1555860"/>
                  <a:pt x="1524870" y="1554459"/>
                </a:cubicBezTo>
                <a:cubicBezTo>
                  <a:pt x="1521842" y="1553059"/>
                  <a:pt x="1519287" y="1550927"/>
                  <a:pt x="1517202" y="1548062"/>
                </a:cubicBezTo>
                <a:cubicBezTo>
                  <a:pt x="1515119" y="1545197"/>
                  <a:pt x="1513541" y="1541632"/>
                  <a:pt x="1512465" y="1537368"/>
                </a:cubicBezTo>
                <a:cubicBezTo>
                  <a:pt x="1511391" y="1533103"/>
                  <a:pt x="1510854" y="1528138"/>
                  <a:pt x="1510854" y="1522473"/>
                </a:cubicBezTo>
                <a:cubicBezTo>
                  <a:pt x="1510854" y="1511143"/>
                  <a:pt x="1512922" y="1502500"/>
                  <a:pt x="1517056" y="1496542"/>
                </a:cubicBezTo>
                <a:cubicBezTo>
                  <a:pt x="1521191" y="1490584"/>
                  <a:pt x="1527132" y="1487605"/>
                  <a:pt x="1534881" y="1487605"/>
                </a:cubicBezTo>
                <a:cubicBezTo>
                  <a:pt x="1538657" y="1487605"/>
                  <a:pt x="1541928" y="1488142"/>
                  <a:pt x="1544696" y="1489217"/>
                </a:cubicBezTo>
                <a:cubicBezTo>
                  <a:pt x="1547464" y="1490291"/>
                  <a:pt x="1549824" y="1491479"/>
                  <a:pt x="1551777" y="1492782"/>
                </a:cubicBezTo>
                <a:cubicBezTo>
                  <a:pt x="1553730" y="1494084"/>
                  <a:pt x="1555342" y="1495272"/>
                  <a:pt x="1556612" y="1496347"/>
                </a:cubicBezTo>
                <a:cubicBezTo>
                  <a:pt x="1557881" y="1497421"/>
                  <a:pt x="1559005" y="1497958"/>
                  <a:pt x="1559981" y="1497958"/>
                </a:cubicBezTo>
                <a:cubicBezTo>
                  <a:pt x="1560827" y="1497958"/>
                  <a:pt x="1561544" y="1497454"/>
                  <a:pt x="1562130" y="1496444"/>
                </a:cubicBezTo>
                <a:cubicBezTo>
                  <a:pt x="1562716" y="1495435"/>
                  <a:pt x="1563009" y="1493661"/>
                  <a:pt x="1563009" y="1491121"/>
                </a:cubicBezTo>
                <a:cubicBezTo>
                  <a:pt x="1563009" y="1489949"/>
                  <a:pt x="1562977" y="1488973"/>
                  <a:pt x="1562912" y="1488191"/>
                </a:cubicBezTo>
                <a:cubicBezTo>
                  <a:pt x="1562846" y="1487410"/>
                  <a:pt x="1562716" y="1486710"/>
                  <a:pt x="1562520" y="1486091"/>
                </a:cubicBezTo>
                <a:cubicBezTo>
                  <a:pt x="1562326" y="1485473"/>
                  <a:pt x="1562081" y="1484936"/>
                  <a:pt x="1561788" y="1484480"/>
                </a:cubicBezTo>
                <a:cubicBezTo>
                  <a:pt x="1561495" y="1484024"/>
                  <a:pt x="1560958" y="1483406"/>
                  <a:pt x="1560176" y="1482624"/>
                </a:cubicBezTo>
                <a:cubicBezTo>
                  <a:pt x="1559395" y="1481843"/>
                  <a:pt x="1558141" y="1480899"/>
                  <a:pt x="1556417" y="1479792"/>
                </a:cubicBezTo>
                <a:cubicBezTo>
                  <a:pt x="1554691" y="1478685"/>
                  <a:pt x="1552722" y="1477708"/>
                  <a:pt x="1550507" y="1476862"/>
                </a:cubicBezTo>
                <a:cubicBezTo>
                  <a:pt x="1548294" y="1476016"/>
                  <a:pt x="1545868" y="1475332"/>
                  <a:pt x="1543231" y="1474811"/>
                </a:cubicBezTo>
                <a:cubicBezTo>
                  <a:pt x="1540594" y="1474290"/>
                  <a:pt x="1537875" y="1474029"/>
                  <a:pt x="1535075" y="1474029"/>
                </a:cubicBezTo>
                <a:close/>
                <a:moveTo>
                  <a:pt x="8196859" y="1473932"/>
                </a:moveTo>
                <a:cubicBezTo>
                  <a:pt x="8189371" y="1473932"/>
                  <a:pt x="8182827" y="1475136"/>
                  <a:pt x="8177228" y="1477545"/>
                </a:cubicBezTo>
                <a:cubicBezTo>
                  <a:pt x="8171628" y="1479955"/>
                  <a:pt x="8166956" y="1483341"/>
                  <a:pt x="8163212" y="1487703"/>
                </a:cubicBezTo>
                <a:cubicBezTo>
                  <a:pt x="8159468" y="1492065"/>
                  <a:pt x="8156668" y="1497258"/>
                  <a:pt x="8154812" y="1503281"/>
                </a:cubicBezTo>
                <a:cubicBezTo>
                  <a:pt x="8152957" y="1509304"/>
                  <a:pt x="8152029" y="1515897"/>
                  <a:pt x="8152029" y="1523059"/>
                </a:cubicBezTo>
                <a:cubicBezTo>
                  <a:pt x="8152029" y="1530482"/>
                  <a:pt x="8152908" y="1537123"/>
                  <a:pt x="8154666" y="1542984"/>
                </a:cubicBezTo>
                <a:cubicBezTo>
                  <a:pt x="8156424" y="1548843"/>
                  <a:pt x="8159094" y="1553825"/>
                  <a:pt x="8162675" y="1557927"/>
                </a:cubicBezTo>
                <a:cubicBezTo>
                  <a:pt x="8166256" y="1562029"/>
                  <a:pt x="8170732" y="1565154"/>
                  <a:pt x="8176104" y="1567303"/>
                </a:cubicBezTo>
                <a:cubicBezTo>
                  <a:pt x="8181476" y="1569451"/>
                  <a:pt x="8187776" y="1570526"/>
                  <a:pt x="8195003" y="1570526"/>
                </a:cubicBezTo>
                <a:cubicBezTo>
                  <a:pt x="8202426" y="1570526"/>
                  <a:pt x="8208954" y="1569305"/>
                  <a:pt x="8214586" y="1566863"/>
                </a:cubicBezTo>
                <a:cubicBezTo>
                  <a:pt x="8220218" y="1564422"/>
                  <a:pt x="8224906" y="1561020"/>
                  <a:pt x="8228650" y="1556657"/>
                </a:cubicBezTo>
                <a:cubicBezTo>
                  <a:pt x="8232394" y="1552294"/>
                  <a:pt x="8235210" y="1547102"/>
                  <a:pt x="8237098" y="1541079"/>
                </a:cubicBezTo>
                <a:cubicBezTo>
                  <a:pt x="8238986" y="1535056"/>
                  <a:pt x="8239930" y="1528463"/>
                  <a:pt x="8239930" y="1521301"/>
                </a:cubicBezTo>
                <a:cubicBezTo>
                  <a:pt x="8239930" y="1513943"/>
                  <a:pt x="8239035" y="1507334"/>
                  <a:pt x="8237244" y="1501474"/>
                </a:cubicBezTo>
                <a:cubicBezTo>
                  <a:pt x="8235454" y="1495614"/>
                  <a:pt x="8232768" y="1490633"/>
                  <a:pt x="8229187" y="1486531"/>
                </a:cubicBezTo>
                <a:cubicBezTo>
                  <a:pt x="8225606" y="1482429"/>
                  <a:pt x="8221130" y="1479303"/>
                  <a:pt x="8215758" y="1477155"/>
                </a:cubicBezTo>
                <a:cubicBezTo>
                  <a:pt x="8210386" y="1475006"/>
                  <a:pt x="8204086" y="1473932"/>
                  <a:pt x="8196859" y="1473932"/>
                </a:cubicBezTo>
                <a:close/>
                <a:moveTo>
                  <a:pt x="7880190" y="1473932"/>
                </a:moveTo>
                <a:cubicBezTo>
                  <a:pt x="7873744" y="1473932"/>
                  <a:pt x="7867916" y="1475055"/>
                  <a:pt x="7862707" y="1477301"/>
                </a:cubicBezTo>
                <a:cubicBezTo>
                  <a:pt x="7857498" y="1479548"/>
                  <a:pt x="7853054" y="1482771"/>
                  <a:pt x="7849376" y="1486970"/>
                </a:cubicBezTo>
                <a:cubicBezTo>
                  <a:pt x="7845696" y="1491170"/>
                  <a:pt x="7842880" y="1496282"/>
                  <a:pt x="7840927" y="1502304"/>
                </a:cubicBezTo>
                <a:cubicBezTo>
                  <a:pt x="7838974" y="1508327"/>
                  <a:pt x="7837997" y="1515115"/>
                  <a:pt x="7837997" y="1522669"/>
                </a:cubicBezTo>
                <a:cubicBezTo>
                  <a:pt x="7837997" y="1530612"/>
                  <a:pt x="7838941" y="1537579"/>
                  <a:pt x="7840830" y="1543570"/>
                </a:cubicBezTo>
                <a:cubicBezTo>
                  <a:pt x="7842718" y="1549560"/>
                  <a:pt x="7845518" y="1554541"/>
                  <a:pt x="7849229" y="1558513"/>
                </a:cubicBezTo>
                <a:cubicBezTo>
                  <a:pt x="7852940" y="1562484"/>
                  <a:pt x="7857514" y="1565480"/>
                  <a:pt x="7862951" y="1567498"/>
                </a:cubicBezTo>
                <a:cubicBezTo>
                  <a:pt x="7868388" y="1569517"/>
                  <a:pt x="7874720" y="1570526"/>
                  <a:pt x="7881948" y="1570526"/>
                </a:cubicBezTo>
                <a:cubicBezTo>
                  <a:pt x="7886115" y="1570526"/>
                  <a:pt x="7890038" y="1570217"/>
                  <a:pt x="7893717" y="1569598"/>
                </a:cubicBezTo>
                <a:cubicBezTo>
                  <a:pt x="7897396" y="1568980"/>
                  <a:pt x="7900635" y="1568279"/>
                  <a:pt x="7903435" y="1567498"/>
                </a:cubicBezTo>
                <a:cubicBezTo>
                  <a:pt x="7906234" y="1566717"/>
                  <a:pt x="7908514" y="1565919"/>
                  <a:pt x="7910272" y="1565105"/>
                </a:cubicBezTo>
                <a:cubicBezTo>
                  <a:pt x="7912030" y="1564291"/>
                  <a:pt x="7913088" y="1563705"/>
                  <a:pt x="7913446" y="1563347"/>
                </a:cubicBezTo>
                <a:cubicBezTo>
                  <a:pt x="7913804" y="1562989"/>
                  <a:pt x="7914097" y="1562615"/>
                  <a:pt x="7914325" y="1562224"/>
                </a:cubicBezTo>
                <a:cubicBezTo>
                  <a:pt x="7914552" y="1561833"/>
                  <a:pt x="7914716" y="1561394"/>
                  <a:pt x="7914813" y="1560905"/>
                </a:cubicBezTo>
                <a:cubicBezTo>
                  <a:pt x="7914911" y="1560417"/>
                  <a:pt x="7914992" y="1559864"/>
                  <a:pt x="7915058" y="1559245"/>
                </a:cubicBezTo>
                <a:cubicBezTo>
                  <a:pt x="7915122" y="1558627"/>
                  <a:pt x="7915155" y="1557894"/>
                  <a:pt x="7915155" y="1557048"/>
                </a:cubicBezTo>
                <a:cubicBezTo>
                  <a:pt x="7915155" y="1555876"/>
                  <a:pt x="7915106" y="1554883"/>
                  <a:pt x="7915008" y="1554069"/>
                </a:cubicBezTo>
                <a:cubicBezTo>
                  <a:pt x="7914910" y="1553255"/>
                  <a:pt x="7914762" y="1552620"/>
                  <a:pt x="7914566" y="1552164"/>
                </a:cubicBezTo>
                <a:cubicBezTo>
                  <a:pt x="7914370" y="1551708"/>
                  <a:pt x="7914092" y="1551367"/>
                  <a:pt x="7913732" y="1551139"/>
                </a:cubicBezTo>
                <a:cubicBezTo>
                  <a:pt x="7913372" y="1550911"/>
                  <a:pt x="7912964" y="1550797"/>
                  <a:pt x="7912506" y="1550797"/>
                </a:cubicBezTo>
                <a:cubicBezTo>
                  <a:pt x="7911720" y="1550797"/>
                  <a:pt x="7910559" y="1551139"/>
                  <a:pt x="7909021" y="1551822"/>
                </a:cubicBezTo>
                <a:cubicBezTo>
                  <a:pt x="7907484" y="1552506"/>
                  <a:pt x="7905520" y="1553271"/>
                  <a:pt x="7903132" y="1554118"/>
                </a:cubicBezTo>
                <a:cubicBezTo>
                  <a:pt x="7900744" y="1554964"/>
                  <a:pt x="7897914" y="1555729"/>
                  <a:pt x="7894642" y="1556413"/>
                </a:cubicBezTo>
                <a:cubicBezTo>
                  <a:pt x="7891371" y="1557097"/>
                  <a:pt x="7887642" y="1557438"/>
                  <a:pt x="7883454" y="1557438"/>
                </a:cubicBezTo>
                <a:cubicBezTo>
                  <a:pt x="7878155" y="1557438"/>
                  <a:pt x="7873672" y="1556689"/>
                  <a:pt x="7870009" y="1555192"/>
                </a:cubicBezTo>
                <a:cubicBezTo>
                  <a:pt x="7866344" y="1553695"/>
                  <a:pt x="7863368" y="1551546"/>
                  <a:pt x="7861078" y="1548746"/>
                </a:cubicBezTo>
                <a:cubicBezTo>
                  <a:pt x="7858788" y="1545946"/>
                  <a:pt x="7857152" y="1542593"/>
                  <a:pt x="7856170" y="1538686"/>
                </a:cubicBezTo>
                <a:cubicBezTo>
                  <a:pt x="7855189" y="1534779"/>
                  <a:pt x="7854698" y="1530384"/>
                  <a:pt x="7854698" y="1525501"/>
                </a:cubicBezTo>
                <a:lnTo>
                  <a:pt x="7912587" y="1525501"/>
                </a:lnTo>
                <a:cubicBezTo>
                  <a:pt x="7914223" y="1525501"/>
                  <a:pt x="7915678" y="1524963"/>
                  <a:pt x="7916954" y="1523889"/>
                </a:cubicBezTo>
                <a:cubicBezTo>
                  <a:pt x="7918229" y="1522815"/>
                  <a:pt x="7918866" y="1521008"/>
                  <a:pt x="7918866" y="1518469"/>
                </a:cubicBezTo>
                <a:lnTo>
                  <a:pt x="7918866" y="1515539"/>
                </a:lnTo>
                <a:cubicBezTo>
                  <a:pt x="7918866" y="1509809"/>
                  <a:pt x="7918134" y="1504421"/>
                  <a:pt x="7916669" y="1499374"/>
                </a:cubicBezTo>
                <a:cubicBezTo>
                  <a:pt x="7915204" y="1494328"/>
                  <a:pt x="7912908" y="1489933"/>
                  <a:pt x="7909783" y="1486189"/>
                </a:cubicBezTo>
                <a:cubicBezTo>
                  <a:pt x="7906658" y="1482445"/>
                  <a:pt x="7902670" y="1479466"/>
                  <a:pt x="7897819" y="1477253"/>
                </a:cubicBezTo>
                <a:cubicBezTo>
                  <a:pt x="7892968" y="1475039"/>
                  <a:pt x="7887092" y="1473932"/>
                  <a:pt x="7880190" y="1473932"/>
                </a:cubicBezTo>
                <a:close/>
                <a:moveTo>
                  <a:pt x="7434761" y="1473932"/>
                </a:moveTo>
                <a:cubicBezTo>
                  <a:pt x="7432873" y="1473932"/>
                  <a:pt x="7431001" y="1474176"/>
                  <a:pt x="7429145" y="1474664"/>
                </a:cubicBezTo>
                <a:cubicBezTo>
                  <a:pt x="7427290" y="1475153"/>
                  <a:pt x="7425418" y="1476032"/>
                  <a:pt x="7423529" y="1477301"/>
                </a:cubicBezTo>
                <a:cubicBezTo>
                  <a:pt x="7421641" y="1478571"/>
                  <a:pt x="7419638" y="1480313"/>
                  <a:pt x="7417522" y="1482527"/>
                </a:cubicBezTo>
                <a:cubicBezTo>
                  <a:pt x="7415406" y="1484740"/>
                  <a:pt x="7413144" y="1487605"/>
                  <a:pt x="7410734" y="1491121"/>
                </a:cubicBezTo>
                <a:lnTo>
                  <a:pt x="7410734" y="1478327"/>
                </a:lnTo>
                <a:cubicBezTo>
                  <a:pt x="7410734" y="1477806"/>
                  <a:pt x="7410620" y="1477366"/>
                  <a:pt x="7410393" y="1477008"/>
                </a:cubicBezTo>
                <a:cubicBezTo>
                  <a:pt x="7410165" y="1476650"/>
                  <a:pt x="7409790" y="1476325"/>
                  <a:pt x="7409270" y="1476032"/>
                </a:cubicBezTo>
                <a:cubicBezTo>
                  <a:pt x="7408748" y="1475739"/>
                  <a:pt x="7408016" y="1475543"/>
                  <a:pt x="7407072" y="1475446"/>
                </a:cubicBezTo>
                <a:cubicBezTo>
                  <a:pt x="7406128" y="1475348"/>
                  <a:pt x="7404940" y="1475299"/>
                  <a:pt x="7403507" y="1475299"/>
                </a:cubicBezTo>
                <a:cubicBezTo>
                  <a:pt x="7402010" y="1475299"/>
                  <a:pt x="7400805" y="1475348"/>
                  <a:pt x="7399894" y="1475446"/>
                </a:cubicBezTo>
                <a:cubicBezTo>
                  <a:pt x="7398982" y="1475543"/>
                  <a:pt x="7398233" y="1475739"/>
                  <a:pt x="7397647" y="1476032"/>
                </a:cubicBezTo>
                <a:cubicBezTo>
                  <a:pt x="7397061" y="1476325"/>
                  <a:pt x="7396670" y="1476650"/>
                  <a:pt x="7396475" y="1477008"/>
                </a:cubicBezTo>
                <a:cubicBezTo>
                  <a:pt x="7396280" y="1477366"/>
                  <a:pt x="7396182" y="1477806"/>
                  <a:pt x="7396182" y="1478327"/>
                </a:cubicBezTo>
                <a:lnTo>
                  <a:pt x="7396182" y="1566228"/>
                </a:lnTo>
                <a:cubicBezTo>
                  <a:pt x="7396182" y="1566749"/>
                  <a:pt x="7396296" y="1567189"/>
                  <a:pt x="7396524" y="1567547"/>
                </a:cubicBezTo>
                <a:cubicBezTo>
                  <a:pt x="7396752" y="1567905"/>
                  <a:pt x="7397175" y="1568214"/>
                  <a:pt x="7397794" y="1568475"/>
                </a:cubicBezTo>
                <a:cubicBezTo>
                  <a:pt x="7398412" y="1568735"/>
                  <a:pt x="7399242" y="1568931"/>
                  <a:pt x="7400284" y="1569061"/>
                </a:cubicBezTo>
                <a:cubicBezTo>
                  <a:pt x="7401326" y="1569191"/>
                  <a:pt x="7402628" y="1569256"/>
                  <a:pt x="7404191" y="1569256"/>
                </a:cubicBezTo>
                <a:cubicBezTo>
                  <a:pt x="7405818" y="1569256"/>
                  <a:pt x="7407154" y="1569191"/>
                  <a:pt x="7408196" y="1569061"/>
                </a:cubicBezTo>
                <a:cubicBezTo>
                  <a:pt x="7409237" y="1568931"/>
                  <a:pt x="7410051" y="1568735"/>
                  <a:pt x="7410637" y="1568475"/>
                </a:cubicBezTo>
                <a:cubicBezTo>
                  <a:pt x="7411223" y="1568214"/>
                  <a:pt x="7411646" y="1567905"/>
                  <a:pt x="7411906" y="1567547"/>
                </a:cubicBezTo>
                <a:cubicBezTo>
                  <a:pt x="7412167" y="1567189"/>
                  <a:pt x="7412298" y="1566749"/>
                  <a:pt x="7412298" y="1566228"/>
                </a:cubicBezTo>
                <a:lnTo>
                  <a:pt x="7412298" y="1508409"/>
                </a:lnTo>
                <a:cubicBezTo>
                  <a:pt x="7414576" y="1504828"/>
                  <a:pt x="7416660" y="1501800"/>
                  <a:pt x="7418548" y="1499326"/>
                </a:cubicBezTo>
                <a:cubicBezTo>
                  <a:pt x="7420436" y="1496851"/>
                  <a:pt x="7422243" y="1494865"/>
                  <a:pt x="7423968" y="1493368"/>
                </a:cubicBezTo>
                <a:cubicBezTo>
                  <a:pt x="7425694" y="1491870"/>
                  <a:pt x="7427338" y="1490796"/>
                  <a:pt x="7428901" y="1490145"/>
                </a:cubicBezTo>
                <a:cubicBezTo>
                  <a:pt x="7430464" y="1489494"/>
                  <a:pt x="7432059" y="1489168"/>
                  <a:pt x="7433686" y="1489168"/>
                </a:cubicBezTo>
                <a:cubicBezTo>
                  <a:pt x="7435054" y="1489168"/>
                  <a:pt x="7436324" y="1489298"/>
                  <a:pt x="7437496" y="1489559"/>
                </a:cubicBezTo>
                <a:cubicBezTo>
                  <a:pt x="7438668" y="1489819"/>
                  <a:pt x="7439726" y="1490096"/>
                  <a:pt x="7440670" y="1490389"/>
                </a:cubicBezTo>
                <a:cubicBezTo>
                  <a:pt x="7441614" y="1490682"/>
                  <a:pt x="7442460" y="1490975"/>
                  <a:pt x="7443210" y="1491268"/>
                </a:cubicBezTo>
                <a:cubicBezTo>
                  <a:pt x="7443958" y="1491561"/>
                  <a:pt x="7444593" y="1491707"/>
                  <a:pt x="7445114" y="1491707"/>
                </a:cubicBezTo>
                <a:cubicBezTo>
                  <a:pt x="7445635" y="1491707"/>
                  <a:pt x="7446042" y="1491561"/>
                  <a:pt x="7446335" y="1491268"/>
                </a:cubicBezTo>
                <a:cubicBezTo>
                  <a:pt x="7446628" y="1490975"/>
                  <a:pt x="7446872" y="1490552"/>
                  <a:pt x="7447068" y="1489998"/>
                </a:cubicBezTo>
                <a:cubicBezTo>
                  <a:pt x="7447262" y="1489445"/>
                  <a:pt x="7447393" y="1488680"/>
                  <a:pt x="7447458" y="1487703"/>
                </a:cubicBezTo>
                <a:cubicBezTo>
                  <a:pt x="7447523" y="1486727"/>
                  <a:pt x="7447556" y="1485522"/>
                  <a:pt x="7447556" y="1484089"/>
                </a:cubicBezTo>
                <a:cubicBezTo>
                  <a:pt x="7447556" y="1482592"/>
                  <a:pt x="7447540" y="1481403"/>
                  <a:pt x="7447507" y="1480525"/>
                </a:cubicBezTo>
                <a:cubicBezTo>
                  <a:pt x="7447474" y="1479645"/>
                  <a:pt x="7447409" y="1478978"/>
                  <a:pt x="7447312" y="1478522"/>
                </a:cubicBezTo>
                <a:cubicBezTo>
                  <a:pt x="7447214" y="1478066"/>
                  <a:pt x="7447100" y="1477692"/>
                  <a:pt x="7446970" y="1477399"/>
                </a:cubicBezTo>
                <a:cubicBezTo>
                  <a:pt x="7446840" y="1477106"/>
                  <a:pt x="7446579" y="1476797"/>
                  <a:pt x="7446188" y="1476471"/>
                </a:cubicBezTo>
                <a:cubicBezTo>
                  <a:pt x="7445798" y="1476146"/>
                  <a:pt x="7445130" y="1475820"/>
                  <a:pt x="7444186" y="1475495"/>
                </a:cubicBezTo>
                <a:cubicBezTo>
                  <a:pt x="7443242" y="1475169"/>
                  <a:pt x="7442184" y="1474876"/>
                  <a:pt x="7441012" y="1474615"/>
                </a:cubicBezTo>
                <a:cubicBezTo>
                  <a:pt x="7439840" y="1474355"/>
                  <a:pt x="7438716" y="1474176"/>
                  <a:pt x="7437642" y="1474078"/>
                </a:cubicBezTo>
                <a:cubicBezTo>
                  <a:pt x="7436568" y="1473981"/>
                  <a:pt x="7435608" y="1473932"/>
                  <a:pt x="7434761" y="1473932"/>
                </a:cubicBezTo>
                <a:close/>
                <a:moveTo>
                  <a:pt x="7332479" y="1473932"/>
                </a:moveTo>
                <a:cubicBezTo>
                  <a:pt x="7329093" y="1473932"/>
                  <a:pt x="7325740" y="1474241"/>
                  <a:pt x="7322419" y="1474860"/>
                </a:cubicBezTo>
                <a:cubicBezTo>
                  <a:pt x="7319098" y="1475478"/>
                  <a:pt x="7316038" y="1476259"/>
                  <a:pt x="7313238" y="1477204"/>
                </a:cubicBezTo>
                <a:cubicBezTo>
                  <a:pt x="7310438" y="1478148"/>
                  <a:pt x="7307964" y="1479190"/>
                  <a:pt x="7305816" y="1480329"/>
                </a:cubicBezTo>
                <a:cubicBezTo>
                  <a:pt x="7303667" y="1481468"/>
                  <a:pt x="7302153" y="1482461"/>
                  <a:pt x="7301274" y="1483308"/>
                </a:cubicBezTo>
                <a:cubicBezTo>
                  <a:pt x="7300395" y="1484154"/>
                  <a:pt x="7299842" y="1485050"/>
                  <a:pt x="7299614" y="1485994"/>
                </a:cubicBezTo>
                <a:cubicBezTo>
                  <a:pt x="7299386" y="1486938"/>
                  <a:pt x="7299272" y="1488224"/>
                  <a:pt x="7299272" y="1489852"/>
                </a:cubicBezTo>
                <a:cubicBezTo>
                  <a:pt x="7299272" y="1490828"/>
                  <a:pt x="7299337" y="1491724"/>
                  <a:pt x="7299467" y="1492538"/>
                </a:cubicBezTo>
                <a:cubicBezTo>
                  <a:pt x="7299597" y="1493351"/>
                  <a:pt x="7299809" y="1494019"/>
                  <a:pt x="7300102" y="1494540"/>
                </a:cubicBezTo>
                <a:cubicBezTo>
                  <a:pt x="7300395" y="1495061"/>
                  <a:pt x="7300736" y="1495451"/>
                  <a:pt x="7301128" y="1495712"/>
                </a:cubicBezTo>
                <a:cubicBezTo>
                  <a:pt x="7301518" y="1495972"/>
                  <a:pt x="7301974" y="1496102"/>
                  <a:pt x="7302494" y="1496102"/>
                </a:cubicBezTo>
                <a:cubicBezTo>
                  <a:pt x="7303276" y="1496102"/>
                  <a:pt x="7304464" y="1495630"/>
                  <a:pt x="7306060" y="1494686"/>
                </a:cubicBezTo>
                <a:cubicBezTo>
                  <a:pt x="7307655" y="1493742"/>
                  <a:pt x="7309641" y="1492700"/>
                  <a:pt x="7312018" y="1491561"/>
                </a:cubicBezTo>
                <a:cubicBezTo>
                  <a:pt x="7314394" y="1490421"/>
                  <a:pt x="7317162" y="1489380"/>
                  <a:pt x="7320319" y="1488436"/>
                </a:cubicBezTo>
                <a:cubicBezTo>
                  <a:pt x="7323477" y="1487491"/>
                  <a:pt x="7327042" y="1487019"/>
                  <a:pt x="7331014" y="1487019"/>
                </a:cubicBezTo>
                <a:cubicBezTo>
                  <a:pt x="7334726" y="1487019"/>
                  <a:pt x="7337850" y="1487459"/>
                  <a:pt x="7340390" y="1488338"/>
                </a:cubicBezTo>
                <a:cubicBezTo>
                  <a:pt x="7342930" y="1489217"/>
                  <a:pt x="7344997" y="1490519"/>
                  <a:pt x="7346592" y="1492245"/>
                </a:cubicBezTo>
                <a:cubicBezTo>
                  <a:pt x="7348188" y="1493970"/>
                  <a:pt x="7349343" y="1496135"/>
                  <a:pt x="7350060" y="1498740"/>
                </a:cubicBezTo>
                <a:cubicBezTo>
                  <a:pt x="7350776" y="1501344"/>
                  <a:pt x="7351134" y="1504339"/>
                  <a:pt x="7351134" y="1507725"/>
                </a:cubicBezTo>
                <a:lnTo>
                  <a:pt x="7351134" y="1514562"/>
                </a:lnTo>
                <a:lnTo>
                  <a:pt x="7339022" y="1514562"/>
                </a:lnTo>
                <a:cubicBezTo>
                  <a:pt x="7332186" y="1514562"/>
                  <a:pt x="7326033" y="1515164"/>
                  <a:pt x="7320564" y="1516369"/>
                </a:cubicBezTo>
                <a:cubicBezTo>
                  <a:pt x="7315094" y="1517573"/>
                  <a:pt x="7310471" y="1519380"/>
                  <a:pt x="7306694" y="1521789"/>
                </a:cubicBezTo>
                <a:cubicBezTo>
                  <a:pt x="7302918" y="1524198"/>
                  <a:pt x="7300020" y="1527226"/>
                  <a:pt x="7298002" y="1530872"/>
                </a:cubicBezTo>
                <a:cubicBezTo>
                  <a:pt x="7295984" y="1534519"/>
                  <a:pt x="7294974" y="1538816"/>
                  <a:pt x="7294974" y="1543765"/>
                </a:cubicBezTo>
                <a:cubicBezTo>
                  <a:pt x="7294974" y="1547997"/>
                  <a:pt x="7295707" y="1551773"/>
                  <a:pt x="7297172" y="1555094"/>
                </a:cubicBezTo>
                <a:cubicBezTo>
                  <a:pt x="7298637" y="1558415"/>
                  <a:pt x="7300688" y="1561215"/>
                  <a:pt x="7303325" y="1563494"/>
                </a:cubicBezTo>
                <a:cubicBezTo>
                  <a:pt x="7305962" y="1565773"/>
                  <a:pt x="7309152" y="1567514"/>
                  <a:pt x="7312896" y="1568719"/>
                </a:cubicBezTo>
                <a:cubicBezTo>
                  <a:pt x="7316640" y="1569924"/>
                  <a:pt x="7320824" y="1570526"/>
                  <a:pt x="7325447" y="1570526"/>
                </a:cubicBezTo>
                <a:cubicBezTo>
                  <a:pt x="7330721" y="1570526"/>
                  <a:pt x="7335718" y="1569387"/>
                  <a:pt x="7340439" y="1567107"/>
                </a:cubicBezTo>
                <a:cubicBezTo>
                  <a:pt x="7345160" y="1564828"/>
                  <a:pt x="7349440" y="1561638"/>
                  <a:pt x="7353282" y="1557536"/>
                </a:cubicBezTo>
                <a:lnTo>
                  <a:pt x="7353282" y="1566326"/>
                </a:lnTo>
                <a:cubicBezTo>
                  <a:pt x="7353282" y="1567107"/>
                  <a:pt x="7353510" y="1567693"/>
                  <a:pt x="7353966" y="1568084"/>
                </a:cubicBezTo>
                <a:cubicBezTo>
                  <a:pt x="7354422" y="1568475"/>
                  <a:pt x="7355154" y="1568768"/>
                  <a:pt x="7356164" y="1568963"/>
                </a:cubicBezTo>
                <a:cubicBezTo>
                  <a:pt x="7357173" y="1569158"/>
                  <a:pt x="7358524" y="1569256"/>
                  <a:pt x="7360217" y="1569256"/>
                </a:cubicBezTo>
                <a:cubicBezTo>
                  <a:pt x="7361975" y="1569256"/>
                  <a:pt x="7363310" y="1569158"/>
                  <a:pt x="7364221" y="1568963"/>
                </a:cubicBezTo>
                <a:cubicBezTo>
                  <a:pt x="7365133" y="1568768"/>
                  <a:pt x="7365849" y="1568475"/>
                  <a:pt x="7366370" y="1568084"/>
                </a:cubicBezTo>
                <a:cubicBezTo>
                  <a:pt x="7366891" y="1567693"/>
                  <a:pt x="7367152" y="1567107"/>
                  <a:pt x="7367152" y="1566326"/>
                </a:cubicBezTo>
                <a:lnTo>
                  <a:pt x="7367152" y="1507042"/>
                </a:lnTo>
                <a:cubicBezTo>
                  <a:pt x="7367152" y="1501572"/>
                  <a:pt x="7366532" y="1496786"/>
                  <a:pt x="7365296" y="1492684"/>
                </a:cubicBezTo>
                <a:cubicBezTo>
                  <a:pt x="7364058" y="1488582"/>
                  <a:pt x="7362072" y="1485147"/>
                  <a:pt x="7359338" y="1482380"/>
                </a:cubicBezTo>
                <a:cubicBezTo>
                  <a:pt x="7356603" y="1479613"/>
                  <a:pt x="7353022" y="1477513"/>
                  <a:pt x="7348594" y="1476081"/>
                </a:cubicBezTo>
                <a:cubicBezTo>
                  <a:pt x="7344166" y="1474648"/>
                  <a:pt x="7338795" y="1473932"/>
                  <a:pt x="7332479" y="1473932"/>
                </a:cubicBezTo>
                <a:close/>
                <a:moveTo>
                  <a:pt x="7272836" y="1473932"/>
                </a:moveTo>
                <a:cubicBezTo>
                  <a:pt x="7270948" y="1473932"/>
                  <a:pt x="7269076" y="1474176"/>
                  <a:pt x="7267220" y="1474664"/>
                </a:cubicBezTo>
                <a:cubicBezTo>
                  <a:pt x="7265364" y="1475153"/>
                  <a:pt x="7263492" y="1476032"/>
                  <a:pt x="7261604" y="1477301"/>
                </a:cubicBezTo>
                <a:cubicBezTo>
                  <a:pt x="7259716" y="1478571"/>
                  <a:pt x="7257714" y="1480313"/>
                  <a:pt x="7255598" y="1482527"/>
                </a:cubicBezTo>
                <a:cubicBezTo>
                  <a:pt x="7253482" y="1484740"/>
                  <a:pt x="7251219" y="1487605"/>
                  <a:pt x="7248810" y="1491121"/>
                </a:cubicBezTo>
                <a:lnTo>
                  <a:pt x="7248810" y="1478327"/>
                </a:lnTo>
                <a:cubicBezTo>
                  <a:pt x="7248810" y="1477806"/>
                  <a:pt x="7248696" y="1477366"/>
                  <a:pt x="7248468" y="1477008"/>
                </a:cubicBezTo>
                <a:cubicBezTo>
                  <a:pt x="7248240" y="1476650"/>
                  <a:pt x="7247866" y="1476325"/>
                  <a:pt x="7247344" y="1476032"/>
                </a:cubicBezTo>
                <a:cubicBezTo>
                  <a:pt x="7246824" y="1475739"/>
                  <a:pt x="7246091" y="1475543"/>
                  <a:pt x="7245147" y="1475446"/>
                </a:cubicBezTo>
                <a:cubicBezTo>
                  <a:pt x="7244203" y="1475348"/>
                  <a:pt x="7243014" y="1475299"/>
                  <a:pt x="7241582" y="1475299"/>
                </a:cubicBezTo>
                <a:cubicBezTo>
                  <a:pt x="7240084" y="1475299"/>
                  <a:pt x="7238880" y="1475348"/>
                  <a:pt x="7237968" y="1475446"/>
                </a:cubicBezTo>
                <a:cubicBezTo>
                  <a:pt x="7237057" y="1475543"/>
                  <a:pt x="7236308" y="1475739"/>
                  <a:pt x="7235722" y="1476032"/>
                </a:cubicBezTo>
                <a:cubicBezTo>
                  <a:pt x="7235136" y="1476325"/>
                  <a:pt x="7234746" y="1476650"/>
                  <a:pt x="7234550" y="1477008"/>
                </a:cubicBezTo>
                <a:cubicBezTo>
                  <a:pt x="7234354" y="1477366"/>
                  <a:pt x="7234257" y="1477806"/>
                  <a:pt x="7234257" y="1478327"/>
                </a:cubicBezTo>
                <a:lnTo>
                  <a:pt x="7234257" y="1566228"/>
                </a:lnTo>
                <a:cubicBezTo>
                  <a:pt x="7234257" y="1566749"/>
                  <a:pt x="7234371" y="1567189"/>
                  <a:pt x="7234599" y="1567547"/>
                </a:cubicBezTo>
                <a:cubicBezTo>
                  <a:pt x="7234827" y="1567905"/>
                  <a:pt x="7235250" y="1568214"/>
                  <a:pt x="7235868" y="1568475"/>
                </a:cubicBezTo>
                <a:cubicBezTo>
                  <a:pt x="7236487" y="1568735"/>
                  <a:pt x="7237318" y="1568931"/>
                  <a:pt x="7238359" y="1569061"/>
                </a:cubicBezTo>
                <a:cubicBezTo>
                  <a:pt x="7239401" y="1569191"/>
                  <a:pt x="7240703" y="1569256"/>
                  <a:pt x="7242266" y="1569256"/>
                </a:cubicBezTo>
                <a:cubicBezTo>
                  <a:pt x="7243894" y="1569256"/>
                  <a:pt x="7245228" y="1569191"/>
                  <a:pt x="7246270" y="1569061"/>
                </a:cubicBezTo>
                <a:cubicBezTo>
                  <a:pt x="7247312" y="1568931"/>
                  <a:pt x="7248126" y="1568735"/>
                  <a:pt x="7248712" y="1568475"/>
                </a:cubicBezTo>
                <a:cubicBezTo>
                  <a:pt x="7249298" y="1568214"/>
                  <a:pt x="7249721" y="1567905"/>
                  <a:pt x="7249982" y="1567547"/>
                </a:cubicBezTo>
                <a:cubicBezTo>
                  <a:pt x="7250242" y="1567189"/>
                  <a:pt x="7250372" y="1566749"/>
                  <a:pt x="7250372" y="1566228"/>
                </a:cubicBezTo>
                <a:lnTo>
                  <a:pt x="7250372" y="1508409"/>
                </a:lnTo>
                <a:cubicBezTo>
                  <a:pt x="7252652" y="1504828"/>
                  <a:pt x="7254735" y="1501800"/>
                  <a:pt x="7256623" y="1499326"/>
                </a:cubicBezTo>
                <a:cubicBezTo>
                  <a:pt x="7258512" y="1496851"/>
                  <a:pt x="7260318" y="1494865"/>
                  <a:pt x="7262044" y="1493368"/>
                </a:cubicBezTo>
                <a:cubicBezTo>
                  <a:pt x="7263769" y="1491870"/>
                  <a:pt x="7265414" y="1490796"/>
                  <a:pt x="7266976" y="1490145"/>
                </a:cubicBezTo>
                <a:cubicBezTo>
                  <a:pt x="7268538" y="1489494"/>
                  <a:pt x="7270134" y="1489168"/>
                  <a:pt x="7271762" y="1489168"/>
                </a:cubicBezTo>
                <a:cubicBezTo>
                  <a:pt x="7273129" y="1489168"/>
                  <a:pt x="7274399" y="1489298"/>
                  <a:pt x="7275571" y="1489559"/>
                </a:cubicBezTo>
                <a:cubicBezTo>
                  <a:pt x="7276743" y="1489819"/>
                  <a:pt x="7277801" y="1490096"/>
                  <a:pt x="7278745" y="1490389"/>
                </a:cubicBezTo>
                <a:cubicBezTo>
                  <a:pt x="7279689" y="1490682"/>
                  <a:pt x="7280536" y="1490975"/>
                  <a:pt x="7281284" y="1491268"/>
                </a:cubicBezTo>
                <a:cubicBezTo>
                  <a:pt x="7282033" y="1491561"/>
                  <a:pt x="7282668" y="1491707"/>
                  <a:pt x="7283189" y="1491707"/>
                </a:cubicBezTo>
                <a:cubicBezTo>
                  <a:pt x="7283710" y="1491707"/>
                  <a:pt x="7284117" y="1491561"/>
                  <a:pt x="7284410" y="1491268"/>
                </a:cubicBezTo>
                <a:cubicBezTo>
                  <a:pt x="7284703" y="1490975"/>
                  <a:pt x="7284947" y="1490552"/>
                  <a:pt x="7285142" y="1489998"/>
                </a:cubicBezTo>
                <a:cubicBezTo>
                  <a:pt x="7285338" y="1489445"/>
                  <a:pt x="7285468" y="1488680"/>
                  <a:pt x="7285533" y="1487703"/>
                </a:cubicBezTo>
                <a:cubicBezTo>
                  <a:pt x="7285598" y="1486727"/>
                  <a:pt x="7285630" y="1485522"/>
                  <a:pt x="7285630" y="1484089"/>
                </a:cubicBezTo>
                <a:cubicBezTo>
                  <a:pt x="7285630" y="1482592"/>
                  <a:pt x="7285614" y="1481403"/>
                  <a:pt x="7285582" y="1480525"/>
                </a:cubicBezTo>
                <a:cubicBezTo>
                  <a:pt x="7285550" y="1479645"/>
                  <a:pt x="7285484" y="1478978"/>
                  <a:pt x="7285386" y="1478522"/>
                </a:cubicBezTo>
                <a:cubicBezTo>
                  <a:pt x="7285289" y="1478066"/>
                  <a:pt x="7285175" y="1477692"/>
                  <a:pt x="7285044" y="1477399"/>
                </a:cubicBezTo>
                <a:cubicBezTo>
                  <a:pt x="7284914" y="1477106"/>
                  <a:pt x="7284654" y="1476797"/>
                  <a:pt x="7284264" y="1476471"/>
                </a:cubicBezTo>
                <a:cubicBezTo>
                  <a:pt x="7283872" y="1476146"/>
                  <a:pt x="7283205" y="1475820"/>
                  <a:pt x="7282261" y="1475495"/>
                </a:cubicBezTo>
                <a:cubicBezTo>
                  <a:pt x="7281317" y="1475169"/>
                  <a:pt x="7280259" y="1474876"/>
                  <a:pt x="7279087" y="1474615"/>
                </a:cubicBezTo>
                <a:cubicBezTo>
                  <a:pt x="7277915" y="1474355"/>
                  <a:pt x="7276792" y="1474176"/>
                  <a:pt x="7275718" y="1474078"/>
                </a:cubicBezTo>
                <a:cubicBezTo>
                  <a:pt x="7274643" y="1473981"/>
                  <a:pt x="7273682" y="1473932"/>
                  <a:pt x="7272836" y="1473932"/>
                </a:cubicBezTo>
                <a:close/>
                <a:moveTo>
                  <a:pt x="6918164" y="1473932"/>
                </a:moveTo>
                <a:cubicBezTo>
                  <a:pt x="6911718" y="1473932"/>
                  <a:pt x="6905891" y="1475055"/>
                  <a:pt x="6900682" y="1477301"/>
                </a:cubicBezTo>
                <a:cubicBezTo>
                  <a:pt x="6895473" y="1479548"/>
                  <a:pt x="6891029" y="1482771"/>
                  <a:pt x="6887350" y="1486970"/>
                </a:cubicBezTo>
                <a:cubicBezTo>
                  <a:pt x="6883672" y="1491170"/>
                  <a:pt x="6880856" y="1496282"/>
                  <a:pt x="6878902" y="1502304"/>
                </a:cubicBezTo>
                <a:cubicBezTo>
                  <a:pt x="6876948" y="1508327"/>
                  <a:pt x="6875972" y="1515115"/>
                  <a:pt x="6875972" y="1522669"/>
                </a:cubicBezTo>
                <a:cubicBezTo>
                  <a:pt x="6875972" y="1530612"/>
                  <a:pt x="6876916" y="1537579"/>
                  <a:pt x="6878804" y="1543570"/>
                </a:cubicBezTo>
                <a:cubicBezTo>
                  <a:pt x="6880692" y="1549560"/>
                  <a:pt x="6883492" y="1554541"/>
                  <a:pt x="6887204" y="1558513"/>
                </a:cubicBezTo>
                <a:cubicBezTo>
                  <a:pt x="6890915" y="1562484"/>
                  <a:pt x="6895490" y="1565480"/>
                  <a:pt x="6900926" y="1567498"/>
                </a:cubicBezTo>
                <a:cubicBezTo>
                  <a:pt x="6906363" y="1569517"/>
                  <a:pt x="6912696" y="1570526"/>
                  <a:pt x="6919922" y="1570526"/>
                </a:cubicBezTo>
                <a:cubicBezTo>
                  <a:pt x="6924090" y="1570526"/>
                  <a:pt x="6928013" y="1570217"/>
                  <a:pt x="6931692" y="1569598"/>
                </a:cubicBezTo>
                <a:cubicBezTo>
                  <a:pt x="6935370" y="1568980"/>
                  <a:pt x="6938610" y="1568279"/>
                  <a:pt x="6941410" y="1567498"/>
                </a:cubicBezTo>
                <a:cubicBezTo>
                  <a:pt x="6944210" y="1566717"/>
                  <a:pt x="6946488" y="1565919"/>
                  <a:pt x="6948246" y="1565105"/>
                </a:cubicBezTo>
                <a:cubicBezTo>
                  <a:pt x="6950004" y="1564291"/>
                  <a:pt x="6951062" y="1563705"/>
                  <a:pt x="6951421" y="1563347"/>
                </a:cubicBezTo>
                <a:cubicBezTo>
                  <a:pt x="6951779" y="1562989"/>
                  <a:pt x="6952072" y="1562615"/>
                  <a:pt x="6952300" y="1562224"/>
                </a:cubicBezTo>
                <a:cubicBezTo>
                  <a:pt x="6952528" y="1561833"/>
                  <a:pt x="6952690" y="1561394"/>
                  <a:pt x="6952788" y="1560905"/>
                </a:cubicBezTo>
                <a:cubicBezTo>
                  <a:pt x="6952886" y="1560417"/>
                  <a:pt x="6952967" y="1559864"/>
                  <a:pt x="6953032" y="1559245"/>
                </a:cubicBezTo>
                <a:cubicBezTo>
                  <a:pt x="6953098" y="1558627"/>
                  <a:pt x="6953130" y="1557894"/>
                  <a:pt x="6953130" y="1557048"/>
                </a:cubicBezTo>
                <a:cubicBezTo>
                  <a:pt x="6953130" y="1555876"/>
                  <a:pt x="6953081" y="1554883"/>
                  <a:pt x="6952983" y="1554069"/>
                </a:cubicBezTo>
                <a:cubicBezTo>
                  <a:pt x="6952884" y="1553255"/>
                  <a:pt x="6952738" y="1552620"/>
                  <a:pt x="6952541" y="1552164"/>
                </a:cubicBezTo>
                <a:cubicBezTo>
                  <a:pt x="6952344" y="1551708"/>
                  <a:pt x="6952066" y="1551367"/>
                  <a:pt x="6951708" y="1551139"/>
                </a:cubicBezTo>
                <a:cubicBezTo>
                  <a:pt x="6951348" y="1550911"/>
                  <a:pt x="6950939" y="1550797"/>
                  <a:pt x="6950481" y="1550797"/>
                </a:cubicBezTo>
                <a:cubicBezTo>
                  <a:pt x="6949696" y="1550797"/>
                  <a:pt x="6948534" y="1551139"/>
                  <a:pt x="6946996" y="1551822"/>
                </a:cubicBezTo>
                <a:cubicBezTo>
                  <a:pt x="6945458" y="1552506"/>
                  <a:pt x="6943495" y="1553271"/>
                  <a:pt x="6941107" y="1554118"/>
                </a:cubicBezTo>
                <a:cubicBezTo>
                  <a:pt x="6938718" y="1554964"/>
                  <a:pt x="6935889" y="1555729"/>
                  <a:pt x="6932618" y="1556413"/>
                </a:cubicBezTo>
                <a:cubicBezTo>
                  <a:pt x="6929346" y="1557097"/>
                  <a:pt x="6925616" y="1557438"/>
                  <a:pt x="6921429" y="1557438"/>
                </a:cubicBezTo>
                <a:cubicBezTo>
                  <a:pt x="6916130" y="1557438"/>
                  <a:pt x="6911648" y="1556689"/>
                  <a:pt x="6907984" y="1555192"/>
                </a:cubicBezTo>
                <a:cubicBezTo>
                  <a:pt x="6904320" y="1553695"/>
                  <a:pt x="6901342" y="1551546"/>
                  <a:pt x="6899052" y="1548746"/>
                </a:cubicBezTo>
                <a:cubicBezTo>
                  <a:pt x="6896762" y="1545946"/>
                  <a:pt x="6895126" y="1542593"/>
                  <a:pt x="6894145" y="1538686"/>
                </a:cubicBezTo>
                <a:cubicBezTo>
                  <a:pt x="6893164" y="1534779"/>
                  <a:pt x="6892673" y="1530384"/>
                  <a:pt x="6892673" y="1525501"/>
                </a:cubicBezTo>
                <a:lnTo>
                  <a:pt x="6950562" y="1525501"/>
                </a:lnTo>
                <a:cubicBezTo>
                  <a:pt x="6952198" y="1525501"/>
                  <a:pt x="6953653" y="1524963"/>
                  <a:pt x="6954928" y="1523889"/>
                </a:cubicBezTo>
                <a:cubicBezTo>
                  <a:pt x="6956204" y="1522815"/>
                  <a:pt x="6956842" y="1521008"/>
                  <a:pt x="6956842" y="1518469"/>
                </a:cubicBezTo>
                <a:lnTo>
                  <a:pt x="6956842" y="1515539"/>
                </a:lnTo>
                <a:cubicBezTo>
                  <a:pt x="6956842" y="1509809"/>
                  <a:pt x="6956109" y="1504421"/>
                  <a:pt x="6954644" y="1499374"/>
                </a:cubicBezTo>
                <a:cubicBezTo>
                  <a:pt x="6953179" y="1494328"/>
                  <a:pt x="6950884" y="1489933"/>
                  <a:pt x="6947758" y="1486189"/>
                </a:cubicBezTo>
                <a:cubicBezTo>
                  <a:pt x="6944633" y="1482445"/>
                  <a:pt x="6940644" y="1479466"/>
                  <a:pt x="6935794" y="1477253"/>
                </a:cubicBezTo>
                <a:cubicBezTo>
                  <a:pt x="6930943" y="1475039"/>
                  <a:pt x="6925066" y="1473932"/>
                  <a:pt x="6918164" y="1473932"/>
                </a:cubicBezTo>
                <a:close/>
                <a:moveTo>
                  <a:pt x="6735576" y="1473932"/>
                </a:moveTo>
                <a:cubicBezTo>
                  <a:pt x="6730562" y="1473932"/>
                  <a:pt x="6725598" y="1475218"/>
                  <a:pt x="6720682" y="1477790"/>
                </a:cubicBezTo>
                <a:cubicBezTo>
                  <a:pt x="6715766" y="1480362"/>
                  <a:pt x="6710833" y="1484415"/>
                  <a:pt x="6705885" y="1489949"/>
                </a:cubicBezTo>
                <a:lnTo>
                  <a:pt x="6705885" y="1478327"/>
                </a:lnTo>
                <a:cubicBezTo>
                  <a:pt x="6705885" y="1477806"/>
                  <a:pt x="6705771" y="1477366"/>
                  <a:pt x="6705543" y="1477008"/>
                </a:cubicBezTo>
                <a:cubicBezTo>
                  <a:pt x="6705315" y="1476650"/>
                  <a:pt x="6704941" y="1476325"/>
                  <a:pt x="6704420" y="1476032"/>
                </a:cubicBezTo>
                <a:cubicBezTo>
                  <a:pt x="6703899" y="1475739"/>
                  <a:pt x="6703166" y="1475543"/>
                  <a:pt x="6702222" y="1475446"/>
                </a:cubicBezTo>
                <a:cubicBezTo>
                  <a:pt x="6701278" y="1475348"/>
                  <a:pt x="6700090" y="1475299"/>
                  <a:pt x="6698657" y="1475299"/>
                </a:cubicBezTo>
                <a:cubicBezTo>
                  <a:pt x="6697160" y="1475299"/>
                  <a:pt x="6695955" y="1475348"/>
                  <a:pt x="6695044" y="1475446"/>
                </a:cubicBezTo>
                <a:cubicBezTo>
                  <a:pt x="6694132" y="1475543"/>
                  <a:pt x="6693383" y="1475739"/>
                  <a:pt x="6692797" y="1476032"/>
                </a:cubicBezTo>
                <a:cubicBezTo>
                  <a:pt x="6692211" y="1476325"/>
                  <a:pt x="6691821" y="1476650"/>
                  <a:pt x="6691625" y="1477008"/>
                </a:cubicBezTo>
                <a:cubicBezTo>
                  <a:pt x="6691430" y="1477366"/>
                  <a:pt x="6691332" y="1477806"/>
                  <a:pt x="6691332" y="1478327"/>
                </a:cubicBezTo>
                <a:lnTo>
                  <a:pt x="6691332" y="1566228"/>
                </a:lnTo>
                <a:cubicBezTo>
                  <a:pt x="6691332" y="1566749"/>
                  <a:pt x="6691446" y="1567189"/>
                  <a:pt x="6691674" y="1567547"/>
                </a:cubicBezTo>
                <a:cubicBezTo>
                  <a:pt x="6691902" y="1567905"/>
                  <a:pt x="6692325" y="1568214"/>
                  <a:pt x="6692944" y="1568475"/>
                </a:cubicBezTo>
                <a:cubicBezTo>
                  <a:pt x="6693562" y="1568735"/>
                  <a:pt x="6694393" y="1568931"/>
                  <a:pt x="6695434" y="1569061"/>
                </a:cubicBezTo>
                <a:cubicBezTo>
                  <a:pt x="6696476" y="1569191"/>
                  <a:pt x="6697778" y="1569256"/>
                  <a:pt x="6699341" y="1569256"/>
                </a:cubicBezTo>
                <a:cubicBezTo>
                  <a:pt x="6700969" y="1569256"/>
                  <a:pt x="6702304" y="1569191"/>
                  <a:pt x="6703346" y="1569061"/>
                </a:cubicBezTo>
                <a:cubicBezTo>
                  <a:pt x="6704387" y="1568931"/>
                  <a:pt x="6705201" y="1568735"/>
                  <a:pt x="6705787" y="1568475"/>
                </a:cubicBezTo>
                <a:cubicBezTo>
                  <a:pt x="6706373" y="1568214"/>
                  <a:pt x="6706796" y="1567905"/>
                  <a:pt x="6707057" y="1567547"/>
                </a:cubicBezTo>
                <a:cubicBezTo>
                  <a:pt x="6707317" y="1567189"/>
                  <a:pt x="6707448" y="1566749"/>
                  <a:pt x="6707448" y="1566228"/>
                </a:cubicBezTo>
                <a:lnTo>
                  <a:pt x="6707448" y="1504795"/>
                </a:lnTo>
                <a:cubicBezTo>
                  <a:pt x="6711875" y="1499260"/>
                  <a:pt x="6716108" y="1495061"/>
                  <a:pt x="6720144" y="1492196"/>
                </a:cubicBezTo>
                <a:cubicBezTo>
                  <a:pt x="6724181" y="1489331"/>
                  <a:pt x="6728218" y="1487898"/>
                  <a:pt x="6732255" y="1487898"/>
                </a:cubicBezTo>
                <a:cubicBezTo>
                  <a:pt x="6735381" y="1487898"/>
                  <a:pt x="6738132" y="1488484"/>
                  <a:pt x="6740508" y="1489656"/>
                </a:cubicBezTo>
                <a:cubicBezTo>
                  <a:pt x="6742884" y="1490828"/>
                  <a:pt x="6744822" y="1492521"/>
                  <a:pt x="6746320" y="1494735"/>
                </a:cubicBezTo>
                <a:cubicBezTo>
                  <a:pt x="6747817" y="1496949"/>
                  <a:pt x="6748956" y="1499586"/>
                  <a:pt x="6749738" y="1502646"/>
                </a:cubicBezTo>
                <a:cubicBezTo>
                  <a:pt x="6750519" y="1505707"/>
                  <a:pt x="6750910" y="1509743"/>
                  <a:pt x="6750910" y="1514757"/>
                </a:cubicBezTo>
                <a:lnTo>
                  <a:pt x="6750910" y="1566228"/>
                </a:lnTo>
                <a:cubicBezTo>
                  <a:pt x="6750910" y="1566749"/>
                  <a:pt x="6751040" y="1567189"/>
                  <a:pt x="6751300" y="1567547"/>
                </a:cubicBezTo>
                <a:cubicBezTo>
                  <a:pt x="6751561" y="1567905"/>
                  <a:pt x="6751984" y="1568214"/>
                  <a:pt x="6752570" y="1568475"/>
                </a:cubicBezTo>
                <a:cubicBezTo>
                  <a:pt x="6753156" y="1568735"/>
                  <a:pt x="6753970" y="1568931"/>
                  <a:pt x="6755012" y="1569061"/>
                </a:cubicBezTo>
                <a:cubicBezTo>
                  <a:pt x="6756054" y="1569191"/>
                  <a:pt x="6757388" y="1569256"/>
                  <a:pt x="6759016" y="1569256"/>
                </a:cubicBezTo>
                <a:cubicBezTo>
                  <a:pt x="6760579" y="1569256"/>
                  <a:pt x="6761881" y="1569191"/>
                  <a:pt x="6762923" y="1569061"/>
                </a:cubicBezTo>
                <a:cubicBezTo>
                  <a:pt x="6763965" y="1568931"/>
                  <a:pt x="6764778" y="1568735"/>
                  <a:pt x="6765364" y="1568475"/>
                </a:cubicBezTo>
                <a:cubicBezTo>
                  <a:pt x="6765950" y="1568214"/>
                  <a:pt x="6766374" y="1567905"/>
                  <a:pt x="6766634" y="1567547"/>
                </a:cubicBezTo>
                <a:cubicBezTo>
                  <a:pt x="6766895" y="1567189"/>
                  <a:pt x="6767025" y="1566749"/>
                  <a:pt x="6767025" y="1566228"/>
                </a:cubicBezTo>
                <a:lnTo>
                  <a:pt x="6767025" y="1512609"/>
                </a:lnTo>
                <a:cubicBezTo>
                  <a:pt x="6767025" y="1506358"/>
                  <a:pt x="6766488" y="1501002"/>
                  <a:pt x="6765414" y="1496542"/>
                </a:cubicBezTo>
                <a:cubicBezTo>
                  <a:pt x="6764339" y="1492082"/>
                  <a:pt x="6762565" y="1488191"/>
                  <a:pt x="6760090" y="1484871"/>
                </a:cubicBezTo>
                <a:cubicBezTo>
                  <a:pt x="6757616" y="1481550"/>
                  <a:pt x="6754377" y="1478897"/>
                  <a:pt x="6750372" y="1476911"/>
                </a:cubicBezTo>
                <a:cubicBezTo>
                  <a:pt x="6746368" y="1474925"/>
                  <a:pt x="6741436" y="1473932"/>
                  <a:pt x="6735576" y="1473932"/>
                </a:cubicBezTo>
                <a:close/>
                <a:moveTo>
                  <a:pt x="6627629" y="1473932"/>
                </a:moveTo>
                <a:cubicBezTo>
                  <a:pt x="6624243" y="1473932"/>
                  <a:pt x="6620890" y="1474241"/>
                  <a:pt x="6617569" y="1474860"/>
                </a:cubicBezTo>
                <a:cubicBezTo>
                  <a:pt x="6614249" y="1475478"/>
                  <a:pt x="6611188" y="1476259"/>
                  <a:pt x="6608389" y="1477204"/>
                </a:cubicBezTo>
                <a:cubicBezTo>
                  <a:pt x="6605589" y="1478148"/>
                  <a:pt x="6603114" y="1479190"/>
                  <a:pt x="6600966" y="1480329"/>
                </a:cubicBezTo>
                <a:cubicBezTo>
                  <a:pt x="6598817" y="1481468"/>
                  <a:pt x="6597303" y="1482461"/>
                  <a:pt x="6596424" y="1483308"/>
                </a:cubicBezTo>
                <a:cubicBezTo>
                  <a:pt x="6595545" y="1484154"/>
                  <a:pt x="6594992" y="1485050"/>
                  <a:pt x="6594764" y="1485994"/>
                </a:cubicBezTo>
                <a:cubicBezTo>
                  <a:pt x="6594536" y="1486938"/>
                  <a:pt x="6594422" y="1488224"/>
                  <a:pt x="6594422" y="1489852"/>
                </a:cubicBezTo>
                <a:cubicBezTo>
                  <a:pt x="6594422" y="1490828"/>
                  <a:pt x="6594487" y="1491724"/>
                  <a:pt x="6594617" y="1492538"/>
                </a:cubicBezTo>
                <a:cubicBezTo>
                  <a:pt x="6594747" y="1493351"/>
                  <a:pt x="6594959" y="1494019"/>
                  <a:pt x="6595252" y="1494540"/>
                </a:cubicBezTo>
                <a:cubicBezTo>
                  <a:pt x="6595545" y="1495061"/>
                  <a:pt x="6595887" y="1495451"/>
                  <a:pt x="6596278" y="1495712"/>
                </a:cubicBezTo>
                <a:cubicBezTo>
                  <a:pt x="6596668" y="1495972"/>
                  <a:pt x="6597124" y="1496102"/>
                  <a:pt x="6597645" y="1496102"/>
                </a:cubicBezTo>
                <a:cubicBezTo>
                  <a:pt x="6598426" y="1496102"/>
                  <a:pt x="6599615" y="1495630"/>
                  <a:pt x="6601210" y="1494686"/>
                </a:cubicBezTo>
                <a:cubicBezTo>
                  <a:pt x="6602805" y="1493742"/>
                  <a:pt x="6604791" y="1492700"/>
                  <a:pt x="6607168" y="1491561"/>
                </a:cubicBezTo>
                <a:cubicBezTo>
                  <a:pt x="6609544" y="1490421"/>
                  <a:pt x="6612312" y="1489380"/>
                  <a:pt x="6615469" y="1488436"/>
                </a:cubicBezTo>
                <a:cubicBezTo>
                  <a:pt x="6618627" y="1487491"/>
                  <a:pt x="6622192" y="1487019"/>
                  <a:pt x="6626164" y="1487019"/>
                </a:cubicBezTo>
                <a:cubicBezTo>
                  <a:pt x="6629876" y="1487019"/>
                  <a:pt x="6633001" y="1487459"/>
                  <a:pt x="6635540" y="1488338"/>
                </a:cubicBezTo>
                <a:cubicBezTo>
                  <a:pt x="6638080" y="1489217"/>
                  <a:pt x="6640147" y="1490519"/>
                  <a:pt x="6641742" y="1492245"/>
                </a:cubicBezTo>
                <a:cubicBezTo>
                  <a:pt x="6643338" y="1493970"/>
                  <a:pt x="6644493" y="1496135"/>
                  <a:pt x="6645210" y="1498740"/>
                </a:cubicBezTo>
                <a:cubicBezTo>
                  <a:pt x="6645926" y="1501344"/>
                  <a:pt x="6646284" y="1504339"/>
                  <a:pt x="6646284" y="1507725"/>
                </a:cubicBezTo>
                <a:lnTo>
                  <a:pt x="6646284" y="1514562"/>
                </a:lnTo>
                <a:lnTo>
                  <a:pt x="6634173" y="1514562"/>
                </a:lnTo>
                <a:cubicBezTo>
                  <a:pt x="6627336" y="1514562"/>
                  <a:pt x="6621183" y="1515164"/>
                  <a:pt x="6615714" y="1516369"/>
                </a:cubicBezTo>
                <a:cubicBezTo>
                  <a:pt x="6610244" y="1517573"/>
                  <a:pt x="6605621" y="1519380"/>
                  <a:pt x="6601845" y="1521789"/>
                </a:cubicBezTo>
                <a:cubicBezTo>
                  <a:pt x="6598068" y="1524198"/>
                  <a:pt x="6595171" y="1527226"/>
                  <a:pt x="6593152" y="1530872"/>
                </a:cubicBezTo>
                <a:cubicBezTo>
                  <a:pt x="6591134" y="1534519"/>
                  <a:pt x="6590125" y="1538816"/>
                  <a:pt x="6590125" y="1543765"/>
                </a:cubicBezTo>
                <a:cubicBezTo>
                  <a:pt x="6590125" y="1547997"/>
                  <a:pt x="6590857" y="1551773"/>
                  <a:pt x="6592322" y="1555094"/>
                </a:cubicBezTo>
                <a:cubicBezTo>
                  <a:pt x="6593787" y="1558415"/>
                  <a:pt x="6595838" y="1561215"/>
                  <a:pt x="6598475" y="1563494"/>
                </a:cubicBezTo>
                <a:cubicBezTo>
                  <a:pt x="6601112" y="1565773"/>
                  <a:pt x="6604303" y="1567514"/>
                  <a:pt x="6608047" y="1568719"/>
                </a:cubicBezTo>
                <a:cubicBezTo>
                  <a:pt x="6611791" y="1569924"/>
                  <a:pt x="6615974" y="1570526"/>
                  <a:pt x="6620597" y="1570526"/>
                </a:cubicBezTo>
                <a:cubicBezTo>
                  <a:pt x="6625871" y="1570526"/>
                  <a:pt x="6630869" y="1569387"/>
                  <a:pt x="6635589" y="1567107"/>
                </a:cubicBezTo>
                <a:cubicBezTo>
                  <a:pt x="6640310" y="1564828"/>
                  <a:pt x="6644591" y="1561638"/>
                  <a:pt x="6648433" y="1557536"/>
                </a:cubicBezTo>
                <a:lnTo>
                  <a:pt x="6648433" y="1566326"/>
                </a:lnTo>
                <a:cubicBezTo>
                  <a:pt x="6648433" y="1567107"/>
                  <a:pt x="6648660" y="1567693"/>
                  <a:pt x="6649116" y="1568084"/>
                </a:cubicBezTo>
                <a:cubicBezTo>
                  <a:pt x="6649572" y="1568475"/>
                  <a:pt x="6650305" y="1568768"/>
                  <a:pt x="6651314" y="1568963"/>
                </a:cubicBezTo>
                <a:cubicBezTo>
                  <a:pt x="6652323" y="1569158"/>
                  <a:pt x="6653674" y="1569256"/>
                  <a:pt x="6655367" y="1569256"/>
                </a:cubicBezTo>
                <a:cubicBezTo>
                  <a:pt x="6657125" y="1569256"/>
                  <a:pt x="6658460" y="1569158"/>
                  <a:pt x="6659371" y="1568963"/>
                </a:cubicBezTo>
                <a:cubicBezTo>
                  <a:pt x="6660283" y="1568768"/>
                  <a:pt x="6660999" y="1568475"/>
                  <a:pt x="6661520" y="1568084"/>
                </a:cubicBezTo>
                <a:cubicBezTo>
                  <a:pt x="6662041" y="1567693"/>
                  <a:pt x="6662302" y="1567107"/>
                  <a:pt x="6662302" y="1566326"/>
                </a:cubicBezTo>
                <a:lnTo>
                  <a:pt x="6662302" y="1507042"/>
                </a:lnTo>
                <a:cubicBezTo>
                  <a:pt x="6662302" y="1501572"/>
                  <a:pt x="6661683" y="1496786"/>
                  <a:pt x="6660446" y="1492684"/>
                </a:cubicBezTo>
                <a:cubicBezTo>
                  <a:pt x="6659209" y="1488582"/>
                  <a:pt x="6657223" y="1485147"/>
                  <a:pt x="6654488" y="1482380"/>
                </a:cubicBezTo>
                <a:cubicBezTo>
                  <a:pt x="6651753" y="1479613"/>
                  <a:pt x="6648172" y="1477513"/>
                  <a:pt x="6643744" y="1476081"/>
                </a:cubicBezTo>
                <a:cubicBezTo>
                  <a:pt x="6639317" y="1474648"/>
                  <a:pt x="6633945" y="1473932"/>
                  <a:pt x="6627629" y="1473932"/>
                </a:cubicBezTo>
                <a:close/>
                <a:moveTo>
                  <a:pt x="6535551" y="1473932"/>
                </a:moveTo>
                <a:cubicBezTo>
                  <a:pt x="6530537" y="1473932"/>
                  <a:pt x="6525573" y="1475218"/>
                  <a:pt x="6520657" y="1477790"/>
                </a:cubicBezTo>
                <a:cubicBezTo>
                  <a:pt x="6515741" y="1480362"/>
                  <a:pt x="6510808" y="1484415"/>
                  <a:pt x="6505860" y="1489949"/>
                </a:cubicBezTo>
                <a:lnTo>
                  <a:pt x="6505860" y="1478327"/>
                </a:lnTo>
                <a:cubicBezTo>
                  <a:pt x="6505860" y="1477806"/>
                  <a:pt x="6505746" y="1477366"/>
                  <a:pt x="6505518" y="1477008"/>
                </a:cubicBezTo>
                <a:cubicBezTo>
                  <a:pt x="6505290" y="1476650"/>
                  <a:pt x="6504916" y="1476325"/>
                  <a:pt x="6504395" y="1476032"/>
                </a:cubicBezTo>
                <a:cubicBezTo>
                  <a:pt x="6503874" y="1475739"/>
                  <a:pt x="6503141" y="1475543"/>
                  <a:pt x="6502197" y="1475446"/>
                </a:cubicBezTo>
                <a:cubicBezTo>
                  <a:pt x="6501253" y="1475348"/>
                  <a:pt x="6500065" y="1475299"/>
                  <a:pt x="6498632" y="1475299"/>
                </a:cubicBezTo>
                <a:cubicBezTo>
                  <a:pt x="6497135" y="1475299"/>
                  <a:pt x="6495930" y="1475348"/>
                  <a:pt x="6495019" y="1475446"/>
                </a:cubicBezTo>
                <a:cubicBezTo>
                  <a:pt x="6494107" y="1475543"/>
                  <a:pt x="6493358" y="1475739"/>
                  <a:pt x="6492772" y="1476032"/>
                </a:cubicBezTo>
                <a:cubicBezTo>
                  <a:pt x="6492186" y="1476325"/>
                  <a:pt x="6491796" y="1476650"/>
                  <a:pt x="6491600" y="1477008"/>
                </a:cubicBezTo>
                <a:cubicBezTo>
                  <a:pt x="6491405" y="1477366"/>
                  <a:pt x="6491307" y="1477806"/>
                  <a:pt x="6491307" y="1478327"/>
                </a:cubicBezTo>
                <a:lnTo>
                  <a:pt x="6491307" y="1566228"/>
                </a:lnTo>
                <a:cubicBezTo>
                  <a:pt x="6491307" y="1566749"/>
                  <a:pt x="6491421" y="1567189"/>
                  <a:pt x="6491649" y="1567547"/>
                </a:cubicBezTo>
                <a:cubicBezTo>
                  <a:pt x="6491877" y="1567905"/>
                  <a:pt x="6492300" y="1568214"/>
                  <a:pt x="6492919" y="1568475"/>
                </a:cubicBezTo>
                <a:cubicBezTo>
                  <a:pt x="6493537" y="1568735"/>
                  <a:pt x="6494368" y="1568931"/>
                  <a:pt x="6495409" y="1569061"/>
                </a:cubicBezTo>
                <a:cubicBezTo>
                  <a:pt x="6496451" y="1569191"/>
                  <a:pt x="6497753" y="1569256"/>
                  <a:pt x="6499316" y="1569256"/>
                </a:cubicBezTo>
                <a:cubicBezTo>
                  <a:pt x="6500944" y="1569256"/>
                  <a:pt x="6502279" y="1569191"/>
                  <a:pt x="6503321" y="1569061"/>
                </a:cubicBezTo>
                <a:cubicBezTo>
                  <a:pt x="6504362" y="1568931"/>
                  <a:pt x="6505176" y="1568735"/>
                  <a:pt x="6505762" y="1568475"/>
                </a:cubicBezTo>
                <a:cubicBezTo>
                  <a:pt x="6506348" y="1568214"/>
                  <a:pt x="6506771" y="1567905"/>
                  <a:pt x="6507032" y="1567547"/>
                </a:cubicBezTo>
                <a:cubicBezTo>
                  <a:pt x="6507292" y="1567189"/>
                  <a:pt x="6507423" y="1566749"/>
                  <a:pt x="6507423" y="1566228"/>
                </a:cubicBezTo>
                <a:lnTo>
                  <a:pt x="6507423" y="1504795"/>
                </a:lnTo>
                <a:cubicBezTo>
                  <a:pt x="6511850" y="1499260"/>
                  <a:pt x="6516083" y="1495061"/>
                  <a:pt x="6520119" y="1492196"/>
                </a:cubicBezTo>
                <a:cubicBezTo>
                  <a:pt x="6524156" y="1489331"/>
                  <a:pt x="6528193" y="1487898"/>
                  <a:pt x="6532230" y="1487898"/>
                </a:cubicBezTo>
                <a:cubicBezTo>
                  <a:pt x="6535356" y="1487898"/>
                  <a:pt x="6538107" y="1488484"/>
                  <a:pt x="6540483" y="1489656"/>
                </a:cubicBezTo>
                <a:cubicBezTo>
                  <a:pt x="6542860" y="1490828"/>
                  <a:pt x="6544797" y="1492521"/>
                  <a:pt x="6546295" y="1494735"/>
                </a:cubicBezTo>
                <a:cubicBezTo>
                  <a:pt x="6547792" y="1496949"/>
                  <a:pt x="6548932" y="1499586"/>
                  <a:pt x="6549713" y="1502646"/>
                </a:cubicBezTo>
                <a:cubicBezTo>
                  <a:pt x="6550494" y="1505707"/>
                  <a:pt x="6550885" y="1509743"/>
                  <a:pt x="6550885" y="1514757"/>
                </a:cubicBezTo>
                <a:lnTo>
                  <a:pt x="6550885" y="1566228"/>
                </a:lnTo>
                <a:cubicBezTo>
                  <a:pt x="6550885" y="1566749"/>
                  <a:pt x="6551015" y="1567189"/>
                  <a:pt x="6551276" y="1567547"/>
                </a:cubicBezTo>
                <a:cubicBezTo>
                  <a:pt x="6551536" y="1567905"/>
                  <a:pt x="6551959" y="1568214"/>
                  <a:pt x="6552545" y="1568475"/>
                </a:cubicBezTo>
                <a:cubicBezTo>
                  <a:pt x="6553131" y="1568735"/>
                  <a:pt x="6553945" y="1568931"/>
                  <a:pt x="6554987" y="1569061"/>
                </a:cubicBezTo>
                <a:cubicBezTo>
                  <a:pt x="6556029" y="1569191"/>
                  <a:pt x="6557364" y="1569256"/>
                  <a:pt x="6558992" y="1569256"/>
                </a:cubicBezTo>
                <a:cubicBezTo>
                  <a:pt x="6560554" y="1569256"/>
                  <a:pt x="6561856" y="1569191"/>
                  <a:pt x="6562898" y="1569061"/>
                </a:cubicBezTo>
                <a:cubicBezTo>
                  <a:pt x="6563940" y="1568931"/>
                  <a:pt x="6564754" y="1568735"/>
                  <a:pt x="6565340" y="1568475"/>
                </a:cubicBezTo>
                <a:cubicBezTo>
                  <a:pt x="6565926" y="1568214"/>
                  <a:pt x="6566349" y="1567905"/>
                  <a:pt x="6566610" y="1567547"/>
                </a:cubicBezTo>
                <a:cubicBezTo>
                  <a:pt x="6566870" y="1567189"/>
                  <a:pt x="6567000" y="1566749"/>
                  <a:pt x="6567000" y="1566228"/>
                </a:cubicBezTo>
                <a:lnTo>
                  <a:pt x="6567000" y="1512609"/>
                </a:lnTo>
                <a:cubicBezTo>
                  <a:pt x="6567000" y="1506358"/>
                  <a:pt x="6566463" y="1501002"/>
                  <a:pt x="6565389" y="1496542"/>
                </a:cubicBezTo>
                <a:cubicBezTo>
                  <a:pt x="6564314" y="1492082"/>
                  <a:pt x="6562540" y="1488191"/>
                  <a:pt x="6560066" y="1484871"/>
                </a:cubicBezTo>
                <a:cubicBezTo>
                  <a:pt x="6557592" y="1481550"/>
                  <a:pt x="6554352" y="1478897"/>
                  <a:pt x="6550348" y="1476911"/>
                </a:cubicBezTo>
                <a:cubicBezTo>
                  <a:pt x="6546343" y="1474925"/>
                  <a:pt x="6541411" y="1473932"/>
                  <a:pt x="6535551" y="1473932"/>
                </a:cubicBezTo>
                <a:close/>
                <a:moveTo>
                  <a:pt x="6040251" y="1473932"/>
                </a:moveTo>
                <a:cubicBezTo>
                  <a:pt x="6035238" y="1473932"/>
                  <a:pt x="6030273" y="1475218"/>
                  <a:pt x="6025357" y="1477790"/>
                </a:cubicBezTo>
                <a:cubicBezTo>
                  <a:pt x="6020441" y="1480362"/>
                  <a:pt x="6015509" y="1484415"/>
                  <a:pt x="6010560" y="1489949"/>
                </a:cubicBezTo>
                <a:lnTo>
                  <a:pt x="6010560" y="1478327"/>
                </a:lnTo>
                <a:cubicBezTo>
                  <a:pt x="6010560" y="1477806"/>
                  <a:pt x="6010446" y="1477366"/>
                  <a:pt x="6010218" y="1477008"/>
                </a:cubicBezTo>
                <a:cubicBezTo>
                  <a:pt x="6009990" y="1476650"/>
                  <a:pt x="6009616" y="1476325"/>
                  <a:pt x="6009095" y="1476032"/>
                </a:cubicBezTo>
                <a:cubicBezTo>
                  <a:pt x="6008574" y="1475739"/>
                  <a:pt x="6007842" y="1475543"/>
                  <a:pt x="6006898" y="1475446"/>
                </a:cubicBezTo>
                <a:cubicBezTo>
                  <a:pt x="6005953" y="1475348"/>
                  <a:pt x="6004765" y="1475299"/>
                  <a:pt x="6003333" y="1475299"/>
                </a:cubicBezTo>
                <a:cubicBezTo>
                  <a:pt x="6001835" y="1475299"/>
                  <a:pt x="6000631" y="1475348"/>
                  <a:pt x="5999719" y="1475446"/>
                </a:cubicBezTo>
                <a:cubicBezTo>
                  <a:pt x="5998807" y="1475543"/>
                  <a:pt x="5998059" y="1475739"/>
                  <a:pt x="5997473" y="1476032"/>
                </a:cubicBezTo>
                <a:cubicBezTo>
                  <a:pt x="5996887" y="1476325"/>
                  <a:pt x="5996496" y="1476650"/>
                  <a:pt x="5996301" y="1477008"/>
                </a:cubicBezTo>
                <a:cubicBezTo>
                  <a:pt x="5996105" y="1477366"/>
                  <a:pt x="5996008" y="1477806"/>
                  <a:pt x="5996008" y="1478327"/>
                </a:cubicBezTo>
                <a:lnTo>
                  <a:pt x="5996008" y="1566228"/>
                </a:lnTo>
                <a:cubicBezTo>
                  <a:pt x="5996008" y="1566749"/>
                  <a:pt x="5996122" y="1567189"/>
                  <a:pt x="5996349" y="1567547"/>
                </a:cubicBezTo>
                <a:cubicBezTo>
                  <a:pt x="5996577" y="1567905"/>
                  <a:pt x="5997001" y="1568214"/>
                  <a:pt x="5997619" y="1568475"/>
                </a:cubicBezTo>
                <a:cubicBezTo>
                  <a:pt x="5998238" y="1568735"/>
                  <a:pt x="5999068" y="1568931"/>
                  <a:pt x="6000110" y="1569061"/>
                </a:cubicBezTo>
                <a:cubicBezTo>
                  <a:pt x="6001151" y="1569191"/>
                  <a:pt x="6002454" y="1569256"/>
                  <a:pt x="6004016" y="1569256"/>
                </a:cubicBezTo>
                <a:cubicBezTo>
                  <a:pt x="6005644" y="1569256"/>
                  <a:pt x="6006979" y="1569191"/>
                  <a:pt x="6008021" y="1569061"/>
                </a:cubicBezTo>
                <a:cubicBezTo>
                  <a:pt x="6009063" y="1568931"/>
                  <a:pt x="6009877" y="1568735"/>
                  <a:pt x="6010463" y="1568475"/>
                </a:cubicBezTo>
                <a:cubicBezTo>
                  <a:pt x="6011049" y="1568214"/>
                  <a:pt x="6011472" y="1567905"/>
                  <a:pt x="6011732" y="1567547"/>
                </a:cubicBezTo>
                <a:cubicBezTo>
                  <a:pt x="6011993" y="1567189"/>
                  <a:pt x="6012123" y="1566749"/>
                  <a:pt x="6012123" y="1566228"/>
                </a:cubicBezTo>
                <a:lnTo>
                  <a:pt x="6012123" y="1504795"/>
                </a:lnTo>
                <a:cubicBezTo>
                  <a:pt x="6016551" y="1499260"/>
                  <a:pt x="6020783" y="1495061"/>
                  <a:pt x="6024820" y="1492196"/>
                </a:cubicBezTo>
                <a:cubicBezTo>
                  <a:pt x="6028857" y="1489331"/>
                  <a:pt x="6032894" y="1487898"/>
                  <a:pt x="6036931" y="1487898"/>
                </a:cubicBezTo>
                <a:cubicBezTo>
                  <a:pt x="6040056" y="1487898"/>
                  <a:pt x="6042807" y="1488484"/>
                  <a:pt x="6045184" y="1489656"/>
                </a:cubicBezTo>
                <a:cubicBezTo>
                  <a:pt x="6047560" y="1490828"/>
                  <a:pt x="6049497" y="1492521"/>
                  <a:pt x="6050995" y="1494735"/>
                </a:cubicBezTo>
                <a:cubicBezTo>
                  <a:pt x="6052492" y="1496949"/>
                  <a:pt x="6053632" y="1499586"/>
                  <a:pt x="6054413" y="1502646"/>
                </a:cubicBezTo>
                <a:cubicBezTo>
                  <a:pt x="6055194" y="1505707"/>
                  <a:pt x="6055585" y="1509743"/>
                  <a:pt x="6055585" y="1514757"/>
                </a:cubicBezTo>
                <a:lnTo>
                  <a:pt x="6055585" y="1566228"/>
                </a:lnTo>
                <a:cubicBezTo>
                  <a:pt x="6055585" y="1566749"/>
                  <a:pt x="6055715" y="1567189"/>
                  <a:pt x="6055976" y="1567547"/>
                </a:cubicBezTo>
                <a:cubicBezTo>
                  <a:pt x="6056236" y="1567905"/>
                  <a:pt x="6056659" y="1568214"/>
                  <a:pt x="6057245" y="1568475"/>
                </a:cubicBezTo>
                <a:cubicBezTo>
                  <a:pt x="6057831" y="1568735"/>
                  <a:pt x="6058645" y="1568931"/>
                  <a:pt x="6059687" y="1569061"/>
                </a:cubicBezTo>
                <a:cubicBezTo>
                  <a:pt x="6060729" y="1569191"/>
                  <a:pt x="6062064" y="1569256"/>
                  <a:pt x="6063692" y="1569256"/>
                </a:cubicBezTo>
                <a:cubicBezTo>
                  <a:pt x="6065254" y="1569256"/>
                  <a:pt x="6066556" y="1569191"/>
                  <a:pt x="6067598" y="1569061"/>
                </a:cubicBezTo>
                <a:cubicBezTo>
                  <a:pt x="6068640" y="1568931"/>
                  <a:pt x="6069454" y="1568735"/>
                  <a:pt x="6070040" y="1568475"/>
                </a:cubicBezTo>
                <a:cubicBezTo>
                  <a:pt x="6070626" y="1568214"/>
                  <a:pt x="6071049" y="1567905"/>
                  <a:pt x="6071310" y="1567547"/>
                </a:cubicBezTo>
                <a:cubicBezTo>
                  <a:pt x="6071570" y="1567189"/>
                  <a:pt x="6071700" y="1566749"/>
                  <a:pt x="6071700" y="1566228"/>
                </a:cubicBezTo>
                <a:lnTo>
                  <a:pt x="6071700" y="1512609"/>
                </a:lnTo>
                <a:cubicBezTo>
                  <a:pt x="6071700" y="1506358"/>
                  <a:pt x="6071163" y="1501002"/>
                  <a:pt x="6070089" y="1496542"/>
                </a:cubicBezTo>
                <a:cubicBezTo>
                  <a:pt x="6069014" y="1492082"/>
                  <a:pt x="6067240" y="1488191"/>
                  <a:pt x="6064766" y="1484871"/>
                </a:cubicBezTo>
                <a:cubicBezTo>
                  <a:pt x="6062292" y="1481550"/>
                  <a:pt x="6059052" y="1478897"/>
                  <a:pt x="6055048" y="1476911"/>
                </a:cubicBezTo>
                <a:cubicBezTo>
                  <a:pt x="6051044" y="1474925"/>
                  <a:pt x="6046112" y="1473932"/>
                  <a:pt x="6040251" y="1473932"/>
                </a:cubicBezTo>
                <a:close/>
                <a:moveTo>
                  <a:pt x="5899334" y="1473932"/>
                </a:moveTo>
                <a:cubicBezTo>
                  <a:pt x="5893995" y="1473932"/>
                  <a:pt x="5889323" y="1474648"/>
                  <a:pt x="5885319" y="1476081"/>
                </a:cubicBezTo>
                <a:cubicBezTo>
                  <a:pt x="5881315" y="1477513"/>
                  <a:pt x="5877978" y="1479418"/>
                  <a:pt x="5875308" y="1481794"/>
                </a:cubicBezTo>
                <a:cubicBezTo>
                  <a:pt x="5872638" y="1484171"/>
                  <a:pt x="5870636" y="1486938"/>
                  <a:pt x="5869301" y="1490096"/>
                </a:cubicBezTo>
                <a:cubicBezTo>
                  <a:pt x="5867967" y="1493254"/>
                  <a:pt x="5867299" y="1496558"/>
                  <a:pt x="5867299" y="1500009"/>
                </a:cubicBezTo>
                <a:cubicBezTo>
                  <a:pt x="5867299" y="1503916"/>
                  <a:pt x="5867934" y="1507269"/>
                  <a:pt x="5869204" y="1510069"/>
                </a:cubicBezTo>
                <a:cubicBezTo>
                  <a:pt x="5870473" y="1512869"/>
                  <a:pt x="5872150" y="1515278"/>
                  <a:pt x="5874234" y="1517297"/>
                </a:cubicBezTo>
                <a:cubicBezTo>
                  <a:pt x="5876317" y="1519315"/>
                  <a:pt x="5878678" y="1521024"/>
                  <a:pt x="5881315" y="1522424"/>
                </a:cubicBezTo>
                <a:cubicBezTo>
                  <a:pt x="5883952" y="1523824"/>
                  <a:pt x="5886654" y="1525078"/>
                  <a:pt x="5889421" y="1526185"/>
                </a:cubicBezTo>
                <a:cubicBezTo>
                  <a:pt x="5892188" y="1527291"/>
                  <a:pt x="5894874" y="1528350"/>
                  <a:pt x="5897479" y="1529359"/>
                </a:cubicBezTo>
                <a:cubicBezTo>
                  <a:pt x="5900083" y="1530368"/>
                  <a:pt x="5902427" y="1531524"/>
                  <a:pt x="5904511" y="1532826"/>
                </a:cubicBezTo>
                <a:cubicBezTo>
                  <a:pt x="5906594" y="1534128"/>
                  <a:pt x="5908271" y="1535626"/>
                  <a:pt x="5909541" y="1537319"/>
                </a:cubicBezTo>
                <a:cubicBezTo>
                  <a:pt x="5910810" y="1539011"/>
                  <a:pt x="5911445" y="1541095"/>
                  <a:pt x="5911445" y="1543570"/>
                </a:cubicBezTo>
                <a:cubicBezTo>
                  <a:pt x="5911445" y="1545979"/>
                  <a:pt x="5911006" y="1548062"/>
                  <a:pt x="5910127" y="1549820"/>
                </a:cubicBezTo>
                <a:cubicBezTo>
                  <a:pt x="5909248" y="1551578"/>
                  <a:pt x="5907994" y="1553027"/>
                  <a:pt x="5906367" y="1554166"/>
                </a:cubicBezTo>
                <a:cubicBezTo>
                  <a:pt x="5904739" y="1555306"/>
                  <a:pt x="5902818" y="1556169"/>
                  <a:pt x="5900604" y="1556755"/>
                </a:cubicBezTo>
                <a:cubicBezTo>
                  <a:pt x="5898390" y="1557341"/>
                  <a:pt x="5895916" y="1557634"/>
                  <a:pt x="5893181" y="1557634"/>
                </a:cubicBezTo>
                <a:cubicBezTo>
                  <a:pt x="5889535" y="1557634"/>
                  <a:pt x="5886312" y="1557194"/>
                  <a:pt x="5883512" y="1556315"/>
                </a:cubicBezTo>
                <a:cubicBezTo>
                  <a:pt x="5880712" y="1555436"/>
                  <a:pt x="5878287" y="1554476"/>
                  <a:pt x="5876236" y="1553434"/>
                </a:cubicBezTo>
                <a:cubicBezTo>
                  <a:pt x="5874185" y="1552392"/>
                  <a:pt x="5872459" y="1551432"/>
                  <a:pt x="5871059" y="1550553"/>
                </a:cubicBezTo>
                <a:cubicBezTo>
                  <a:pt x="5869659" y="1549674"/>
                  <a:pt x="5868601" y="1549234"/>
                  <a:pt x="5867885" y="1549234"/>
                </a:cubicBezTo>
                <a:cubicBezTo>
                  <a:pt x="5867429" y="1549234"/>
                  <a:pt x="5867022" y="1549348"/>
                  <a:pt x="5866664" y="1549576"/>
                </a:cubicBezTo>
                <a:cubicBezTo>
                  <a:pt x="5866306" y="1549804"/>
                  <a:pt x="5866029" y="1550178"/>
                  <a:pt x="5865834" y="1550699"/>
                </a:cubicBezTo>
                <a:cubicBezTo>
                  <a:pt x="5865639" y="1551220"/>
                  <a:pt x="5865476" y="1551904"/>
                  <a:pt x="5865346" y="1552750"/>
                </a:cubicBezTo>
                <a:cubicBezTo>
                  <a:pt x="5865216" y="1553597"/>
                  <a:pt x="5865150" y="1554638"/>
                  <a:pt x="5865150" y="1555876"/>
                </a:cubicBezTo>
                <a:cubicBezTo>
                  <a:pt x="5865150" y="1557894"/>
                  <a:pt x="5865313" y="1559489"/>
                  <a:pt x="5865639" y="1560661"/>
                </a:cubicBezTo>
                <a:cubicBezTo>
                  <a:pt x="5865964" y="1561833"/>
                  <a:pt x="5866485" y="1562745"/>
                  <a:pt x="5867201" y="1563396"/>
                </a:cubicBezTo>
                <a:cubicBezTo>
                  <a:pt x="5867918" y="1564047"/>
                  <a:pt x="5869057" y="1564780"/>
                  <a:pt x="5870620" y="1565594"/>
                </a:cubicBezTo>
                <a:cubicBezTo>
                  <a:pt x="5872183" y="1566407"/>
                  <a:pt x="5874087" y="1567189"/>
                  <a:pt x="5876333" y="1567938"/>
                </a:cubicBezTo>
                <a:cubicBezTo>
                  <a:pt x="5878580" y="1568686"/>
                  <a:pt x="5881119" y="1569305"/>
                  <a:pt x="5883952" y="1569793"/>
                </a:cubicBezTo>
                <a:cubicBezTo>
                  <a:pt x="5886784" y="1570282"/>
                  <a:pt x="5889763" y="1570526"/>
                  <a:pt x="5892888" y="1570526"/>
                </a:cubicBezTo>
                <a:cubicBezTo>
                  <a:pt x="5897967" y="1570526"/>
                  <a:pt x="5902623" y="1569907"/>
                  <a:pt x="5906855" y="1568670"/>
                </a:cubicBezTo>
                <a:cubicBezTo>
                  <a:pt x="5911087" y="1567433"/>
                  <a:pt x="5914733" y="1565610"/>
                  <a:pt x="5917794" y="1563201"/>
                </a:cubicBezTo>
                <a:cubicBezTo>
                  <a:pt x="5920854" y="1560792"/>
                  <a:pt x="5923214" y="1557829"/>
                  <a:pt x="5924875" y="1554313"/>
                </a:cubicBezTo>
                <a:cubicBezTo>
                  <a:pt x="5926535" y="1550797"/>
                  <a:pt x="5927365" y="1546792"/>
                  <a:pt x="5927365" y="1542300"/>
                </a:cubicBezTo>
                <a:cubicBezTo>
                  <a:pt x="5927365" y="1538523"/>
                  <a:pt x="5926730" y="1535268"/>
                  <a:pt x="5925461" y="1532533"/>
                </a:cubicBezTo>
                <a:cubicBezTo>
                  <a:pt x="5924191" y="1529798"/>
                  <a:pt x="5922514" y="1527454"/>
                  <a:pt x="5920431" y="1525501"/>
                </a:cubicBezTo>
                <a:cubicBezTo>
                  <a:pt x="5918347" y="1523547"/>
                  <a:pt x="5915954" y="1521887"/>
                  <a:pt x="5913252" y="1520520"/>
                </a:cubicBezTo>
                <a:cubicBezTo>
                  <a:pt x="5910550" y="1519152"/>
                  <a:pt x="5907815" y="1517915"/>
                  <a:pt x="5905048" y="1516808"/>
                </a:cubicBezTo>
                <a:cubicBezTo>
                  <a:pt x="5902281" y="1515701"/>
                  <a:pt x="5899562" y="1514627"/>
                  <a:pt x="5896893" y="1513585"/>
                </a:cubicBezTo>
                <a:cubicBezTo>
                  <a:pt x="5894223" y="1512544"/>
                  <a:pt x="5891846" y="1511372"/>
                  <a:pt x="5889763" y="1510069"/>
                </a:cubicBezTo>
                <a:cubicBezTo>
                  <a:pt x="5887679" y="1508767"/>
                  <a:pt x="5885986" y="1507253"/>
                  <a:pt x="5884684" y="1505527"/>
                </a:cubicBezTo>
                <a:cubicBezTo>
                  <a:pt x="5883382" y="1503802"/>
                  <a:pt x="5882731" y="1501670"/>
                  <a:pt x="5882731" y="1499130"/>
                </a:cubicBezTo>
                <a:cubicBezTo>
                  <a:pt x="5882731" y="1497307"/>
                  <a:pt x="5883073" y="1495614"/>
                  <a:pt x="5883756" y="1494052"/>
                </a:cubicBezTo>
                <a:cubicBezTo>
                  <a:pt x="5884440" y="1492489"/>
                  <a:pt x="5885449" y="1491138"/>
                  <a:pt x="5886784" y="1489998"/>
                </a:cubicBezTo>
                <a:cubicBezTo>
                  <a:pt x="5888119" y="1488859"/>
                  <a:pt x="5889828" y="1487980"/>
                  <a:pt x="5891912" y="1487361"/>
                </a:cubicBezTo>
                <a:cubicBezTo>
                  <a:pt x="5893995" y="1486743"/>
                  <a:pt x="5896404" y="1486433"/>
                  <a:pt x="5899139" y="1486433"/>
                </a:cubicBezTo>
                <a:cubicBezTo>
                  <a:pt x="5902199" y="1486433"/>
                  <a:pt x="5904918" y="1486792"/>
                  <a:pt x="5907294" y="1487508"/>
                </a:cubicBezTo>
                <a:cubicBezTo>
                  <a:pt x="5909671" y="1488224"/>
                  <a:pt x="5911738" y="1488989"/>
                  <a:pt x="5913496" y="1489803"/>
                </a:cubicBezTo>
                <a:cubicBezTo>
                  <a:pt x="5915254" y="1490617"/>
                  <a:pt x="5916687" y="1491382"/>
                  <a:pt x="5917794" y="1492098"/>
                </a:cubicBezTo>
                <a:cubicBezTo>
                  <a:pt x="5918901" y="1492815"/>
                  <a:pt x="5919747" y="1493172"/>
                  <a:pt x="5920333" y="1493172"/>
                </a:cubicBezTo>
                <a:cubicBezTo>
                  <a:pt x="5920724" y="1493172"/>
                  <a:pt x="5921082" y="1493059"/>
                  <a:pt x="5921407" y="1492831"/>
                </a:cubicBezTo>
                <a:cubicBezTo>
                  <a:pt x="5921733" y="1492603"/>
                  <a:pt x="5922010" y="1492229"/>
                  <a:pt x="5922238" y="1491707"/>
                </a:cubicBezTo>
                <a:cubicBezTo>
                  <a:pt x="5922466" y="1491186"/>
                  <a:pt x="5922628" y="1490519"/>
                  <a:pt x="5922726" y="1489705"/>
                </a:cubicBezTo>
                <a:cubicBezTo>
                  <a:pt x="5922824" y="1488892"/>
                  <a:pt x="5922873" y="1487931"/>
                  <a:pt x="5922873" y="1486824"/>
                </a:cubicBezTo>
                <a:cubicBezTo>
                  <a:pt x="5922873" y="1485782"/>
                  <a:pt x="5922824" y="1484903"/>
                  <a:pt x="5922726" y="1484187"/>
                </a:cubicBezTo>
                <a:cubicBezTo>
                  <a:pt x="5922628" y="1483471"/>
                  <a:pt x="5922531" y="1482869"/>
                  <a:pt x="5922433" y="1482380"/>
                </a:cubicBezTo>
                <a:cubicBezTo>
                  <a:pt x="5922335" y="1481892"/>
                  <a:pt x="5922173" y="1481452"/>
                  <a:pt x="5921945" y="1481062"/>
                </a:cubicBezTo>
                <a:cubicBezTo>
                  <a:pt x="5921717" y="1480671"/>
                  <a:pt x="5921261" y="1480215"/>
                  <a:pt x="5920577" y="1479694"/>
                </a:cubicBezTo>
                <a:cubicBezTo>
                  <a:pt x="5919894" y="1479173"/>
                  <a:pt x="5918884" y="1478571"/>
                  <a:pt x="5917550" y="1477887"/>
                </a:cubicBezTo>
                <a:cubicBezTo>
                  <a:pt x="5916215" y="1477204"/>
                  <a:pt x="5914603" y="1476569"/>
                  <a:pt x="5912715" y="1475983"/>
                </a:cubicBezTo>
                <a:cubicBezTo>
                  <a:pt x="5910827" y="1475397"/>
                  <a:pt x="5908711" y="1474909"/>
                  <a:pt x="5906367" y="1474518"/>
                </a:cubicBezTo>
                <a:cubicBezTo>
                  <a:pt x="5904022" y="1474127"/>
                  <a:pt x="5901678" y="1473932"/>
                  <a:pt x="5899334" y="1473932"/>
                </a:cubicBezTo>
                <a:close/>
                <a:moveTo>
                  <a:pt x="5546565" y="1473932"/>
                </a:moveTo>
                <a:cubicBezTo>
                  <a:pt x="5540119" y="1473932"/>
                  <a:pt x="5534292" y="1475055"/>
                  <a:pt x="5529083" y="1477301"/>
                </a:cubicBezTo>
                <a:cubicBezTo>
                  <a:pt x="5523874" y="1479548"/>
                  <a:pt x="5519430" y="1482771"/>
                  <a:pt x="5515751" y="1486970"/>
                </a:cubicBezTo>
                <a:cubicBezTo>
                  <a:pt x="5512072" y="1491170"/>
                  <a:pt x="5509256" y="1496282"/>
                  <a:pt x="5507303" y="1502304"/>
                </a:cubicBezTo>
                <a:cubicBezTo>
                  <a:pt x="5505349" y="1508327"/>
                  <a:pt x="5504372" y="1515115"/>
                  <a:pt x="5504372" y="1522669"/>
                </a:cubicBezTo>
                <a:cubicBezTo>
                  <a:pt x="5504372" y="1530612"/>
                  <a:pt x="5505317" y="1537579"/>
                  <a:pt x="5507205" y="1543570"/>
                </a:cubicBezTo>
                <a:cubicBezTo>
                  <a:pt x="5509093" y="1549560"/>
                  <a:pt x="5511893" y="1554541"/>
                  <a:pt x="5515604" y="1558513"/>
                </a:cubicBezTo>
                <a:cubicBezTo>
                  <a:pt x="5519316" y="1562484"/>
                  <a:pt x="5523890" y="1565480"/>
                  <a:pt x="5529327" y="1567498"/>
                </a:cubicBezTo>
                <a:cubicBezTo>
                  <a:pt x="5534764" y="1569517"/>
                  <a:pt x="5541096" y="1570526"/>
                  <a:pt x="5548323" y="1570526"/>
                </a:cubicBezTo>
                <a:cubicBezTo>
                  <a:pt x="5552490" y="1570526"/>
                  <a:pt x="5556413" y="1570217"/>
                  <a:pt x="5560092" y="1569598"/>
                </a:cubicBezTo>
                <a:cubicBezTo>
                  <a:pt x="5563771" y="1568980"/>
                  <a:pt x="5567011" y="1568279"/>
                  <a:pt x="5569810" y="1567498"/>
                </a:cubicBezTo>
                <a:cubicBezTo>
                  <a:pt x="5572610" y="1566717"/>
                  <a:pt x="5574889" y="1565919"/>
                  <a:pt x="5576647" y="1565105"/>
                </a:cubicBezTo>
                <a:cubicBezTo>
                  <a:pt x="5578405" y="1564291"/>
                  <a:pt x="5579463" y="1563705"/>
                  <a:pt x="5579821" y="1563347"/>
                </a:cubicBezTo>
                <a:cubicBezTo>
                  <a:pt x="5580179" y="1562989"/>
                  <a:pt x="5580472" y="1562615"/>
                  <a:pt x="5580700" y="1562224"/>
                </a:cubicBezTo>
                <a:cubicBezTo>
                  <a:pt x="5580928" y="1561833"/>
                  <a:pt x="5581091" y="1561394"/>
                  <a:pt x="5581189" y="1560905"/>
                </a:cubicBezTo>
                <a:cubicBezTo>
                  <a:pt x="5581286" y="1560417"/>
                  <a:pt x="5581368" y="1559864"/>
                  <a:pt x="5581433" y="1559245"/>
                </a:cubicBezTo>
                <a:cubicBezTo>
                  <a:pt x="5581498" y="1558627"/>
                  <a:pt x="5581531" y="1557894"/>
                  <a:pt x="5581531" y="1557048"/>
                </a:cubicBezTo>
                <a:cubicBezTo>
                  <a:pt x="5581531" y="1555876"/>
                  <a:pt x="5581481" y="1554883"/>
                  <a:pt x="5581383" y="1554069"/>
                </a:cubicBezTo>
                <a:cubicBezTo>
                  <a:pt x="5581285" y="1553255"/>
                  <a:pt x="5581138" y="1552620"/>
                  <a:pt x="5580941" y="1552164"/>
                </a:cubicBezTo>
                <a:cubicBezTo>
                  <a:pt x="5580745" y="1551708"/>
                  <a:pt x="5580467" y="1551367"/>
                  <a:pt x="5580107" y="1551139"/>
                </a:cubicBezTo>
                <a:cubicBezTo>
                  <a:pt x="5579748" y="1550911"/>
                  <a:pt x="5579339" y="1550797"/>
                  <a:pt x="5578881" y="1550797"/>
                </a:cubicBezTo>
                <a:cubicBezTo>
                  <a:pt x="5578096" y="1550797"/>
                  <a:pt x="5576934" y="1551139"/>
                  <a:pt x="5575396" y="1551822"/>
                </a:cubicBezTo>
                <a:cubicBezTo>
                  <a:pt x="5573859" y="1552506"/>
                  <a:pt x="5571896" y="1553271"/>
                  <a:pt x="5569507" y="1554118"/>
                </a:cubicBezTo>
                <a:cubicBezTo>
                  <a:pt x="5567119" y="1554964"/>
                  <a:pt x="5564289" y="1555729"/>
                  <a:pt x="5561018" y="1556413"/>
                </a:cubicBezTo>
                <a:cubicBezTo>
                  <a:pt x="5557747" y="1557097"/>
                  <a:pt x="5554017" y="1557438"/>
                  <a:pt x="5549830" y="1557438"/>
                </a:cubicBezTo>
                <a:cubicBezTo>
                  <a:pt x="5544530" y="1557438"/>
                  <a:pt x="5540048" y="1556689"/>
                  <a:pt x="5536384" y="1555192"/>
                </a:cubicBezTo>
                <a:cubicBezTo>
                  <a:pt x="5532720" y="1553695"/>
                  <a:pt x="5529743" y="1551546"/>
                  <a:pt x="5527453" y="1548746"/>
                </a:cubicBezTo>
                <a:cubicBezTo>
                  <a:pt x="5525163" y="1545946"/>
                  <a:pt x="5523527" y="1542593"/>
                  <a:pt x="5522545" y="1538686"/>
                </a:cubicBezTo>
                <a:cubicBezTo>
                  <a:pt x="5521564" y="1534779"/>
                  <a:pt x="5521074" y="1530384"/>
                  <a:pt x="5521074" y="1525501"/>
                </a:cubicBezTo>
                <a:lnTo>
                  <a:pt x="5578962" y="1525501"/>
                </a:lnTo>
                <a:cubicBezTo>
                  <a:pt x="5580598" y="1525501"/>
                  <a:pt x="5582054" y="1524963"/>
                  <a:pt x="5583329" y="1523889"/>
                </a:cubicBezTo>
                <a:cubicBezTo>
                  <a:pt x="5584604" y="1522815"/>
                  <a:pt x="5585242" y="1521008"/>
                  <a:pt x="5585242" y="1518469"/>
                </a:cubicBezTo>
                <a:lnTo>
                  <a:pt x="5585242" y="1515539"/>
                </a:lnTo>
                <a:cubicBezTo>
                  <a:pt x="5585242" y="1509809"/>
                  <a:pt x="5584509" y="1504421"/>
                  <a:pt x="5583044" y="1499374"/>
                </a:cubicBezTo>
                <a:cubicBezTo>
                  <a:pt x="5581579" y="1494328"/>
                  <a:pt x="5579284" y="1489933"/>
                  <a:pt x="5576159" y="1486189"/>
                </a:cubicBezTo>
                <a:cubicBezTo>
                  <a:pt x="5573033" y="1482445"/>
                  <a:pt x="5569045" y="1479466"/>
                  <a:pt x="5564194" y="1477253"/>
                </a:cubicBezTo>
                <a:cubicBezTo>
                  <a:pt x="5559344" y="1475039"/>
                  <a:pt x="5553467" y="1473932"/>
                  <a:pt x="5546565" y="1473932"/>
                </a:cubicBezTo>
                <a:close/>
                <a:moveTo>
                  <a:pt x="5294129" y="1473932"/>
                </a:moveTo>
                <a:cubicBezTo>
                  <a:pt x="5290744" y="1473932"/>
                  <a:pt x="5287390" y="1474241"/>
                  <a:pt x="5284070" y="1474860"/>
                </a:cubicBezTo>
                <a:cubicBezTo>
                  <a:pt x="5280749" y="1475478"/>
                  <a:pt x="5277689" y="1476259"/>
                  <a:pt x="5274889" y="1477204"/>
                </a:cubicBezTo>
                <a:cubicBezTo>
                  <a:pt x="5272089" y="1478148"/>
                  <a:pt x="5269615" y="1479190"/>
                  <a:pt x="5267466" y="1480329"/>
                </a:cubicBezTo>
                <a:cubicBezTo>
                  <a:pt x="5265317" y="1481468"/>
                  <a:pt x="5263803" y="1482461"/>
                  <a:pt x="5262924" y="1483308"/>
                </a:cubicBezTo>
                <a:cubicBezTo>
                  <a:pt x="5262045" y="1484154"/>
                  <a:pt x="5261492" y="1485050"/>
                  <a:pt x="5261264" y="1485994"/>
                </a:cubicBezTo>
                <a:cubicBezTo>
                  <a:pt x="5261036" y="1486938"/>
                  <a:pt x="5260922" y="1488224"/>
                  <a:pt x="5260922" y="1489852"/>
                </a:cubicBezTo>
                <a:cubicBezTo>
                  <a:pt x="5260922" y="1490828"/>
                  <a:pt x="5260987" y="1491724"/>
                  <a:pt x="5261117" y="1492538"/>
                </a:cubicBezTo>
                <a:cubicBezTo>
                  <a:pt x="5261248" y="1493351"/>
                  <a:pt x="5261459" y="1494019"/>
                  <a:pt x="5261752" y="1494540"/>
                </a:cubicBezTo>
                <a:cubicBezTo>
                  <a:pt x="5262045" y="1495061"/>
                  <a:pt x="5262387" y="1495451"/>
                  <a:pt x="5262778" y="1495712"/>
                </a:cubicBezTo>
                <a:cubicBezTo>
                  <a:pt x="5263168" y="1495972"/>
                  <a:pt x="5263624" y="1496102"/>
                  <a:pt x="5264145" y="1496102"/>
                </a:cubicBezTo>
                <a:cubicBezTo>
                  <a:pt x="5264927" y="1496102"/>
                  <a:pt x="5266115" y="1495630"/>
                  <a:pt x="5267710" y="1494686"/>
                </a:cubicBezTo>
                <a:cubicBezTo>
                  <a:pt x="5269305" y="1493742"/>
                  <a:pt x="5271291" y="1492700"/>
                  <a:pt x="5273668" y="1491561"/>
                </a:cubicBezTo>
                <a:cubicBezTo>
                  <a:pt x="5276044" y="1490421"/>
                  <a:pt x="5278812" y="1489380"/>
                  <a:pt x="5281970" y="1488436"/>
                </a:cubicBezTo>
                <a:cubicBezTo>
                  <a:pt x="5285128" y="1487491"/>
                  <a:pt x="5288692" y="1487019"/>
                  <a:pt x="5292664" y="1487019"/>
                </a:cubicBezTo>
                <a:cubicBezTo>
                  <a:pt x="5296376" y="1487019"/>
                  <a:pt x="5299501" y="1487459"/>
                  <a:pt x="5302041" y="1488338"/>
                </a:cubicBezTo>
                <a:cubicBezTo>
                  <a:pt x="5304580" y="1489217"/>
                  <a:pt x="5306647" y="1490519"/>
                  <a:pt x="5308242" y="1492245"/>
                </a:cubicBezTo>
                <a:cubicBezTo>
                  <a:pt x="5309838" y="1493970"/>
                  <a:pt x="5310993" y="1496135"/>
                  <a:pt x="5311710" y="1498740"/>
                </a:cubicBezTo>
                <a:cubicBezTo>
                  <a:pt x="5312426" y="1501344"/>
                  <a:pt x="5312784" y="1504339"/>
                  <a:pt x="5312784" y="1507725"/>
                </a:cubicBezTo>
                <a:lnTo>
                  <a:pt x="5312784" y="1514562"/>
                </a:lnTo>
                <a:lnTo>
                  <a:pt x="5300673" y="1514562"/>
                </a:lnTo>
                <a:cubicBezTo>
                  <a:pt x="5293836" y="1514562"/>
                  <a:pt x="5287683" y="1515164"/>
                  <a:pt x="5282214" y="1516369"/>
                </a:cubicBezTo>
                <a:cubicBezTo>
                  <a:pt x="5276744" y="1517573"/>
                  <a:pt x="5272121" y="1519380"/>
                  <a:pt x="5268345" y="1521789"/>
                </a:cubicBezTo>
                <a:cubicBezTo>
                  <a:pt x="5264568" y="1524198"/>
                  <a:pt x="5261671" y="1527226"/>
                  <a:pt x="5259652" y="1530872"/>
                </a:cubicBezTo>
                <a:cubicBezTo>
                  <a:pt x="5257634" y="1534519"/>
                  <a:pt x="5256625" y="1538816"/>
                  <a:pt x="5256625" y="1543765"/>
                </a:cubicBezTo>
                <a:cubicBezTo>
                  <a:pt x="5256625" y="1547997"/>
                  <a:pt x="5257357" y="1551773"/>
                  <a:pt x="5258822" y="1555094"/>
                </a:cubicBezTo>
                <a:cubicBezTo>
                  <a:pt x="5260287" y="1558415"/>
                  <a:pt x="5262338" y="1561215"/>
                  <a:pt x="5264975" y="1563494"/>
                </a:cubicBezTo>
                <a:cubicBezTo>
                  <a:pt x="5267612" y="1565773"/>
                  <a:pt x="5270803" y="1567514"/>
                  <a:pt x="5274547" y="1568719"/>
                </a:cubicBezTo>
                <a:cubicBezTo>
                  <a:pt x="5278291" y="1569924"/>
                  <a:pt x="5282474" y="1570526"/>
                  <a:pt x="5287097" y="1570526"/>
                </a:cubicBezTo>
                <a:cubicBezTo>
                  <a:pt x="5292371" y="1570526"/>
                  <a:pt x="5297369" y="1569387"/>
                  <a:pt x="5302089" y="1567107"/>
                </a:cubicBezTo>
                <a:cubicBezTo>
                  <a:pt x="5306810" y="1564828"/>
                  <a:pt x="5311091" y="1561638"/>
                  <a:pt x="5314933" y="1557536"/>
                </a:cubicBezTo>
                <a:lnTo>
                  <a:pt x="5314933" y="1566326"/>
                </a:lnTo>
                <a:cubicBezTo>
                  <a:pt x="5314933" y="1567107"/>
                  <a:pt x="5315161" y="1567693"/>
                  <a:pt x="5315616" y="1568084"/>
                </a:cubicBezTo>
                <a:cubicBezTo>
                  <a:pt x="5316072" y="1568475"/>
                  <a:pt x="5316805" y="1568768"/>
                  <a:pt x="5317814" y="1568963"/>
                </a:cubicBezTo>
                <a:cubicBezTo>
                  <a:pt x="5318823" y="1569158"/>
                  <a:pt x="5320174" y="1569256"/>
                  <a:pt x="5321867" y="1569256"/>
                </a:cubicBezTo>
                <a:cubicBezTo>
                  <a:pt x="5323625" y="1569256"/>
                  <a:pt x="5324960" y="1569158"/>
                  <a:pt x="5325872" y="1568963"/>
                </a:cubicBezTo>
                <a:cubicBezTo>
                  <a:pt x="5326783" y="1568768"/>
                  <a:pt x="5327499" y="1568475"/>
                  <a:pt x="5328020" y="1568084"/>
                </a:cubicBezTo>
                <a:cubicBezTo>
                  <a:pt x="5328541" y="1567693"/>
                  <a:pt x="5328802" y="1567107"/>
                  <a:pt x="5328802" y="1566326"/>
                </a:cubicBezTo>
                <a:lnTo>
                  <a:pt x="5328802" y="1507042"/>
                </a:lnTo>
                <a:cubicBezTo>
                  <a:pt x="5328802" y="1501572"/>
                  <a:pt x="5328183" y="1496786"/>
                  <a:pt x="5326946" y="1492684"/>
                </a:cubicBezTo>
                <a:cubicBezTo>
                  <a:pt x="5325709" y="1488582"/>
                  <a:pt x="5323723" y="1485147"/>
                  <a:pt x="5320988" y="1482380"/>
                </a:cubicBezTo>
                <a:cubicBezTo>
                  <a:pt x="5318253" y="1479613"/>
                  <a:pt x="5314672" y="1477513"/>
                  <a:pt x="5310245" y="1476081"/>
                </a:cubicBezTo>
                <a:cubicBezTo>
                  <a:pt x="5305817" y="1474648"/>
                  <a:pt x="5300445" y="1473932"/>
                  <a:pt x="5294129" y="1473932"/>
                </a:cubicBezTo>
                <a:close/>
                <a:moveTo>
                  <a:pt x="5234486" y="1473932"/>
                </a:moveTo>
                <a:cubicBezTo>
                  <a:pt x="5232598" y="1473932"/>
                  <a:pt x="5230726" y="1474176"/>
                  <a:pt x="5228871" y="1474664"/>
                </a:cubicBezTo>
                <a:cubicBezTo>
                  <a:pt x="5227015" y="1475153"/>
                  <a:pt x="5225143" y="1476032"/>
                  <a:pt x="5223255" y="1477301"/>
                </a:cubicBezTo>
                <a:cubicBezTo>
                  <a:pt x="5221366" y="1478571"/>
                  <a:pt x="5219364" y="1480313"/>
                  <a:pt x="5217248" y="1482527"/>
                </a:cubicBezTo>
                <a:cubicBezTo>
                  <a:pt x="5215132" y="1484740"/>
                  <a:pt x="5212869" y="1487605"/>
                  <a:pt x="5210460" y="1491121"/>
                </a:cubicBezTo>
                <a:lnTo>
                  <a:pt x="5210460" y="1478327"/>
                </a:lnTo>
                <a:cubicBezTo>
                  <a:pt x="5210460" y="1477806"/>
                  <a:pt x="5210346" y="1477366"/>
                  <a:pt x="5210118" y="1477008"/>
                </a:cubicBezTo>
                <a:cubicBezTo>
                  <a:pt x="5209890" y="1476650"/>
                  <a:pt x="5209516" y="1476325"/>
                  <a:pt x="5208995" y="1476032"/>
                </a:cubicBezTo>
                <a:cubicBezTo>
                  <a:pt x="5208474" y="1475739"/>
                  <a:pt x="5207742" y="1475543"/>
                  <a:pt x="5206797" y="1475446"/>
                </a:cubicBezTo>
                <a:cubicBezTo>
                  <a:pt x="5205853" y="1475348"/>
                  <a:pt x="5204665" y="1475299"/>
                  <a:pt x="5203233" y="1475299"/>
                </a:cubicBezTo>
                <a:cubicBezTo>
                  <a:pt x="5201735" y="1475299"/>
                  <a:pt x="5200530" y="1475348"/>
                  <a:pt x="5199619" y="1475446"/>
                </a:cubicBezTo>
                <a:cubicBezTo>
                  <a:pt x="5198707" y="1475543"/>
                  <a:pt x="5197958" y="1475739"/>
                  <a:pt x="5197372" y="1476032"/>
                </a:cubicBezTo>
                <a:cubicBezTo>
                  <a:pt x="5196786" y="1476325"/>
                  <a:pt x="5196396" y="1476650"/>
                  <a:pt x="5196200" y="1477008"/>
                </a:cubicBezTo>
                <a:cubicBezTo>
                  <a:pt x="5196005" y="1477366"/>
                  <a:pt x="5195907" y="1477806"/>
                  <a:pt x="5195907" y="1478327"/>
                </a:cubicBezTo>
                <a:lnTo>
                  <a:pt x="5195907" y="1566228"/>
                </a:lnTo>
                <a:cubicBezTo>
                  <a:pt x="5195907" y="1566749"/>
                  <a:pt x="5196021" y="1567189"/>
                  <a:pt x="5196249" y="1567547"/>
                </a:cubicBezTo>
                <a:cubicBezTo>
                  <a:pt x="5196477" y="1567905"/>
                  <a:pt x="5196900" y="1568214"/>
                  <a:pt x="5197519" y="1568475"/>
                </a:cubicBezTo>
                <a:cubicBezTo>
                  <a:pt x="5198138" y="1568735"/>
                  <a:pt x="5198968" y="1568931"/>
                  <a:pt x="5200010" y="1569061"/>
                </a:cubicBezTo>
                <a:cubicBezTo>
                  <a:pt x="5201051" y="1569191"/>
                  <a:pt x="5202354" y="1569256"/>
                  <a:pt x="5203916" y="1569256"/>
                </a:cubicBezTo>
                <a:cubicBezTo>
                  <a:pt x="5205544" y="1569256"/>
                  <a:pt x="5206879" y="1569191"/>
                  <a:pt x="5207921" y="1569061"/>
                </a:cubicBezTo>
                <a:cubicBezTo>
                  <a:pt x="5208962" y="1568931"/>
                  <a:pt x="5209776" y="1568735"/>
                  <a:pt x="5210362" y="1568475"/>
                </a:cubicBezTo>
                <a:cubicBezTo>
                  <a:pt x="5210948" y="1568214"/>
                  <a:pt x="5211372" y="1567905"/>
                  <a:pt x="5211632" y="1567547"/>
                </a:cubicBezTo>
                <a:cubicBezTo>
                  <a:pt x="5211893" y="1567189"/>
                  <a:pt x="5212023" y="1566749"/>
                  <a:pt x="5212023" y="1566228"/>
                </a:cubicBezTo>
                <a:lnTo>
                  <a:pt x="5212023" y="1508409"/>
                </a:lnTo>
                <a:cubicBezTo>
                  <a:pt x="5214302" y="1504828"/>
                  <a:pt x="5216385" y="1501800"/>
                  <a:pt x="5218274" y="1499326"/>
                </a:cubicBezTo>
                <a:cubicBezTo>
                  <a:pt x="5220162" y="1496851"/>
                  <a:pt x="5221969" y="1494865"/>
                  <a:pt x="5223694" y="1493368"/>
                </a:cubicBezTo>
                <a:cubicBezTo>
                  <a:pt x="5225420" y="1491870"/>
                  <a:pt x="5227064" y="1490796"/>
                  <a:pt x="5228626" y="1490145"/>
                </a:cubicBezTo>
                <a:cubicBezTo>
                  <a:pt x="5230189" y="1489494"/>
                  <a:pt x="5231784" y="1489168"/>
                  <a:pt x="5233412" y="1489168"/>
                </a:cubicBezTo>
                <a:cubicBezTo>
                  <a:pt x="5234780" y="1489168"/>
                  <a:pt x="5236049" y="1489298"/>
                  <a:pt x="5237221" y="1489559"/>
                </a:cubicBezTo>
                <a:cubicBezTo>
                  <a:pt x="5238393" y="1489819"/>
                  <a:pt x="5239451" y="1490096"/>
                  <a:pt x="5240395" y="1490389"/>
                </a:cubicBezTo>
                <a:cubicBezTo>
                  <a:pt x="5241340" y="1490682"/>
                  <a:pt x="5242186" y="1490975"/>
                  <a:pt x="5242935" y="1491268"/>
                </a:cubicBezTo>
                <a:cubicBezTo>
                  <a:pt x="5243684" y="1491561"/>
                  <a:pt x="5244318" y="1491707"/>
                  <a:pt x="5244839" y="1491707"/>
                </a:cubicBezTo>
                <a:cubicBezTo>
                  <a:pt x="5245360" y="1491707"/>
                  <a:pt x="5245767" y="1491561"/>
                  <a:pt x="5246060" y="1491268"/>
                </a:cubicBezTo>
                <a:cubicBezTo>
                  <a:pt x="5246353" y="1490975"/>
                  <a:pt x="5246597" y="1490552"/>
                  <a:pt x="5246793" y="1489998"/>
                </a:cubicBezTo>
                <a:cubicBezTo>
                  <a:pt x="5246988" y="1489445"/>
                  <a:pt x="5247118" y="1488680"/>
                  <a:pt x="5247183" y="1487703"/>
                </a:cubicBezTo>
                <a:cubicBezTo>
                  <a:pt x="5247249" y="1486727"/>
                  <a:pt x="5247281" y="1485522"/>
                  <a:pt x="5247281" y="1484089"/>
                </a:cubicBezTo>
                <a:cubicBezTo>
                  <a:pt x="5247281" y="1482592"/>
                  <a:pt x="5247265" y="1481403"/>
                  <a:pt x="5247232" y="1480525"/>
                </a:cubicBezTo>
                <a:cubicBezTo>
                  <a:pt x="5247200" y="1479645"/>
                  <a:pt x="5247135" y="1478978"/>
                  <a:pt x="5247037" y="1478522"/>
                </a:cubicBezTo>
                <a:cubicBezTo>
                  <a:pt x="5246939" y="1478066"/>
                  <a:pt x="5246825" y="1477692"/>
                  <a:pt x="5246695" y="1477399"/>
                </a:cubicBezTo>
                <a:cubicBezTo>
                  <a:pt x="5246565" y="1477106"/>
                  <a:pt x="5246304" y="1476797"/>
                  <a:pt x="5245914" y="1476471"/>
                </a:cubicBezTo>
                <a:cubicBezTo>
                  <a:pt x="5245523" y="1476146"/>
                  <a:pt x="5244856" y="1475820"/>
                  <a:pt x="5243912" y="1475495"/>
                </a:cubicBezTo>
                <a:cubicBezTo>
                  <a:pt x="5242967" y="1475169"/>
                  <a:pt x="5241909" y="1474876"/>
                  <a:pt x="5240737" y="1474615"/>
                </a:cubicBezTo>
                <a:cubicBezTo>
                  <a:pt x="5239565" y="1474355"/>
                  <a:pt x="5238442" y="1474176"/>
                  <a:pt x="5237368" y="1474078"/>
                </a:cubicBezTo>
                <a:cubicBezTo>
                  <a:pt x="5236293" y="1473981"/>
                  <a:pt x="5235333" y="1473932"/>
                  <a:pt x="5234486" y="1473932"/>
                </a:cubicBezTo>
                <a:close/>
                <a:moveTo>
                  <a:pt x="4984590" y="1473932"/>
                </a:moveTo>
                <a:cubicBezTo>
                  <a:pt x="4978144" y="1473932"/>
                  <a:pt x="4972316" y="1475055"/>
                  <a:pt x="4967107" y="1477301"/>
                </a:cubicBezTo>
                <a:cubicBezTo>
                  <a:pt x="4961898" y="1479548"/>
                  <a:pt x="4957455" y="1482771"/>
                  <a:pt x="4953776" y="1486970"/>
                </a:cubicBezTo>
                <a:cubicBezTo>
                  <a:pt x="4950097" y="1491170"/>
                  <a:pt x="4947281" y="1496282"/>
                  <a:pt x="4945327" y="1502304"/>
                </a:cubicBezTo>
                <a:cubicBezTo>
                  <a:pt x="4943374" y="1508327"/>
                  <a:pt x="4942397" y="1515115"/>
                  <a:pt x="4942397" y="1522669"/>
                </a:cubicBezTo>
                <a:cubicBezTo>
                  <a:pt x="4942397" y="1530612"/>
                  <a:pt x="4943341" y="1537579"/>
                  <a:pt x="4945230" y="1543570"/>
                </a:cubicBezTo>
                <a:cubicBezTo>
                  <a:pt x="4947118" y="1549560"/>
                  <a:pt x="4949918" y="1554541"/>
                  <a:pt x="4953629" y="1558513"/>
                </a:cubicBezTo>
                <a:cubicBezTo>
                  <a:pt x="4957341" y="1562484"/>
                  <a:pt x="4961915" y="1565480"/>
                  <a:pt x="4967352" y="1567498"/>
                </a:cubicBezTo>
                <a:cubicBezTo>
                  <a:pt x="4972789" y="1569517"/>
                  <a:pt x="4979121" y="1570526"/>
                  <a:pt x="4986348" y="1570526"/>
                </a:cubicBezTo>
                <a:cubicBezTo>
                  <a:pt x="4990515" y="1570526"/>
                  <a:pt x="4994438" y="1570217"/>
                  <a:pt x="4998117" y="1569598"/>
                </a:cubicBezTo>
                <a:cubicBezTo>
                  <a:pt x="5001796" y="1568980"/>
                  <a:pt x="5005035" y="1568279"/>
                  <a:pt x="5007835" y="1567498"/>
                </a:cubicBezTo>
                <a:cubicBezTo>
                  <a:pt x="5010635" y="1566717"/>
                  <a:pt x="5012914" y="1565919"/>
                  <a:pt x="5014672" y="1565105"/>
                </a:cubicBezTo>
                <a:cubicBezTo>
                  <a:pt x="5016430" y="1564291"/>
                  <a:pt x="5017488" y="1563705"/>
                  <a:pt x="5017846" y="1563347"/>
                </a:cubicBezTo>
                <a:cubicBezTo>
                  <a:pt x="5018204" y="1562989"/>
                  <a:pt x="5018497" y="1562615"/>
                  <a:pt x="5018725" y="1562224"/>
                </a:cubicBezTo>
                <a:cubicBezTo>
                  <a:pt x="5018953" y="1561833"/>
                  <a:pt x="5019116" y="1561394"/>
                  <a:pt x="5019214" y="1560905"/>
                </a:cubicBezTo>
                <a:cubicBezTo>
                  <a:pt x="5019311" y="1560417"/>
                  <a:pt x="5019393" y="1559864"/>
                  <a:pt x="5019458" y="1559245"/>
                </a:cubicBezTo>
                <a:cubicBezTo>
                  <a:pt x="5019523" y="1558627"/>
                  <a:pt x="5019555" y="1557894"/>
                  <a:pt x="5019555" y="1557048"/>
                </a:cubicBezTo>
                <a:cubicBezTo>
                  <a:pt x="5019555" y="1555876"/>
                  <a:pt x="5019506" y="1554883"/>
                  <a:pt x="5019408" y="1554069"/>
                </a:cubicBezTo>
                <a:cubicBezTo>
                  <a:pt x="5019310" y="1553255"/>
                  <a:pt x="5019163" y="1552620"/>
                  <a:pt x="5018966" y="1552164"/>
                </a:cubicBezTo>
                <a:cubicBezTo>
                  <a:pt x="5018770" y="1551708"/>
                  <a:pt x="5018492" y="1551367"/>
                  <a:pt x="5018132" y="1551139"/>
                </a:cubicBezTo>
                <a:cubicBezTo>
                  <a:pt x="5017773" y="1550911"/>
                  <a:pt x="5017364" y="1550797"/>
                  <a:pt x="5016906" y="1550797"/>
                </a:cubicBezTo>
                <a:cubicBezTo>
                  <a:pt x="5016121" y="1550797"/>
                  <a:pt x="5014959" y="1551139"/>
                  <a:pt x="5013421" y="1551822"/>
                </a:cubicBezTo>
                <a:cubicBezTo>
                  <a:pt x="5011884" y="1552506"/>
                  <a:pt x="5009921" y="1553271"/>
                  <a:pt x="5007532" y="1554118"/>
                </a:cubicBezTo>
                <a:cubicBezTo>
                  <a:pt x="5005144" y="1554964"/>
                  <a:pt x="5002314" y="1555729"/>
                  <a:pt x="4999043" y="1556413"/>
                </a:cubicBezTo>
                <a:cubicBezTo>
                  <a:pt x="4995771" y="1557097"/>
                  <a:pt x="4992042" y="1557438"/>
                  <a:pt x="4987854" y="1557438"/>
                </a:cubicBezTo>
                <a:cubicBezTo>
                  <a:pt x="4982555" y="1557438"/>
                  <a:pt x="4978073" y="1556689"/>
                  <a:pt x="4974409" y="1555192"/>
                </a:cubicBezTo>
                <a:cubicBezTo>
                  <a:pt x="4970745" y="1553695"/>
                  <a:pt x="4967768" y="1551546"/>
                  <a:pt x="4965478" y="1548746"/>
                </a:cubicBezTo>
                <a:cubicBezTo>
                  <a:pt x="4963187" y="1545946"/>
                  <a:pt x="4961552" y="1542593"/>
                  <a:pt x="4960570" y="1538686"/>
                </a:cubicBezTo>
                <a:cubicBezTo>
                  <a:pt x="4959589" y="1534779"/>
                  <a:pt x="4959099" y="1530384"/>
                  <a:pt x="4959099" y="1525501"/>
                </a:cubicBezTo>
                <a:lnTo>
                  <a:pt x="5016987" y="1525501"/>
                </a:lnTo>
                <a:cubicBezTo>
                  <a:pt x="5018623" y="1525501"/>
                  <a:pt x="5020079" y="1524963"/>
                  <a:pt x="5021354" y="1523889"/>
                </a:cubicBezTo>
                <a:cubicBezTo>
                  <a:pt x="5022629" y="1522815"/>
                  <a:pt x="5023267" y="1521008"/>
                  <a:pt x="5023267" y="1518469"/>
                </a:cubicBezTo>
                <a:lnTo>
                  <a:pt x="5023267" y="1515539"/>
                </a:lnTo>
                <a:cubicBezTo>
                  <a:pt x="5023267" y="1509809"/>
                  <a:pt x="5022534" y="1504421"/>
                  <a:pt x="5021069" y="1499374"/>
                </a:cubicBezTo>
                <a:cubicBezTo>
                  <a:pt x="5019604" y="1494328"/>
                  <a:pt x="5017309" y="1489933"/>
                  <a:pt x="5014184" y="1486189"/>
                </a:cubicBezTo>
                <a:cubicBezTo>
                  <a:pt x="5011058" y="1482445"/>
                  <a:pt x="5007070" y="1479466"/>
                  <a:pt x="5002219" y="1477253"/>
                </a:cubicBezTo>
                <a:cubicBezTo>
                  <a:pt x="4997368" y="1475039"/>
                  <a:pt x="4991492" y="1473932"/>
                  <a:pt x="4984590" y="1473932"/>
                </a:cubicBezTo>
                <a:close/>
                <a:moveTo>
                  <a:pt x="4842059" y="1473932"/>
                </a:moveTo>
                <a:cubicBezTo>
                  <a:pt x="4836720" y="1473932"/>
                  <a:pt x="4832048" y="1474648"/>
                  <a:pt x="4828044" y="1476081"/>
                </a:cubicBezTo>
                <a:cubicBezTo>
                  <a:pt x="4824039" y="1477513"/>
                  <a:pt x="4820702" y="1479418"/>
                  <a:pt x="4818033" y="1481794"/>
                </a:cubicBezTo>
                <a:cubicBezTo>
                  <a:pt x="4815363" y="1484171"/>
                  <a:pt x="4813361" y="1486938"/>
                  <a:pt x="4812026" y="1490096"/>
                </a:cubicBezTo>
                <a:cubicBezTo>
                  <a:pt x="4810691" y="1493254"/>
                  <a:pt x="4810024" y="1496558"/>
                  <a:pt x="4810024" y="1500009"/>
                </a:cubicBezTo>
                <a:cubicBezTo>
                  <a:pt x="4810024" y="1503916"/>
                  <a:pt x="4810659" y="1507269"/>
                  <a:pt x="4811929" y="1510069"/>
                </a:cubicBezTo>
                <a:cubicBezTo>
                  <a:pt x="4813198" y="1512869"/>
                  <a:pt x="4814875" y="1515278"/>
                  <a:pt x="4816958" y="1517297"/>
                </a:cubicBezTo>
                <a:cubicBezTo>
                  <a:pt x="4819042" y="1519315"/>
                  <a:pt x="4821402" y="1521024"/>
                  <a:pt x="4824039" y="1522424"/>
                </a:cubicBezTo>
                <a:cubicBezTo>
                  <a:pt x="4826677" y="1523824"/>
                  <a:pt x="4829379" y="1525078"/>
                  <a:pt x="4832146" y="1526185"/>
                </a:cubicBezTo>
                <a:cubicBezTo>
                  <a:pt x="4834913" y="1527291"/>
                  <a:pt x="4837599" y="1528350"/>
                  <a:pt x="4840204" y="1529359"/>
                </a:cubicBezTo>
                <a:cubicBezTo>
                  <a:pt x="4842808" y="1530368"/>
                  <a:pt x="4845152" y="1531524"/>
                  <a:pt x="4847236" y="1532826"/>
                </a:cubicBezTo>
                <a:cubicBezTo>
                  <a:pt x="4849319" y="1534128"/>
                  <a:pt x="4850996" y="1535626"/>
                  <a:pt x="4852266" y="1537319"/>
                </a:cubicBezTo>
                <a:cubicBezTo>
                  <a:pt x="4853535" y="1539011"/>
                  <a:pt x="4854170" y="1541095"/>
                  <a:pt x="4854170" y="1543570"/>
                </a:cubicBezTo>
                <a:cubicBezTo>
                  <a:pt x="4854170" y="1545979"/>
                  <a:pt x="4853731" y="1548062"/>
                  <a:pt x="4852852" y="1549820"/>
                </a:cubicBezTo>
                <a:cubicBezTo>
                  <a:pt x="4851973" y="1551578"/>
                  <a:pt x="4850719" y="1553027"/>
                  <a:pt x="4849091" y="1554166"/>
                </a:cubicBezTo>
                <a:cubicBezTo>
                  <a:pt x="4847464" y="1555306"/>
                  <a:pt x="4845543" y="1556169"/>
                  <a:pt x="4843329" y="1556755"/>
                </a:cubicBezTo>
                <a:cubicBezTo>
                  <a:pt x="4841115" y="1557341"/>
                  <a:pt x="4838641" y="1557634"/>
                  <a:pt x="4835906" y="1557634"/>
                </a:cubicBezTo>
                <a:cubicBezTo>
                  <a:pt x="4832260" y="1557634"/>
                  <a:pt x="4829037" y="1557194"/>
                  <a:pt x="4826237" y="1556315"/>
                </a:cubicBezTo>
                <a:cubicBezTo>
                  <a:pt x="4823437" y="1555436"/>
                  <a:pt x="4821012" y="1554476"/>
                  <a:pt x="4818961" y="1553434"/>
                </a:cubicBezTo>
                <a:cubicBezTo>
                  <a:pt x="4816910" y="1552392"/>
                  <a:pt x="4815184" y="1551432"/>
                  <a:pt x="4813784" y="1550553"/>
                </a:cubicBezTo>
                <a:cubicBezTo>
                  <a:pt x="4812384" y="1549674"/>
                  <a:pt x="4811326" y="1549234"/>
                  <a:pt x="4810610" y="1549234"/>
                </a:cubicBezTo>
                <a:cubicBezTo>
                  <a:pt x="4810154" y="1549234"/>
                  <a:pt x="4809747" y="1549348"/>
                  <a:pt x="4809389" y="1549576"/>
                </a:cubicBezTo>
                <a:cubicBezTo>
                  <a:pt x="4809031" y="1549804"/>
                  <a:pt x="4808754" y="1550178"/>
                  <a:pt x="4808559" y="1550699"/>
                </a:cubicBezTo>
                <a:cubicBezTo>
                  <a:pt x="4808364" y="1551220"/>
                  <a:pt x="4808201" y="1551904"/>
                  <a:pt x="4808071" y="1552750"/>
                </a:cubicBezTo>
                <a:cubicBezTo>
                  <a:pt x="4807940" y="1553597"/>
                  <a:pt x="4807875" y="1554638"/>
                  <a:pt x="4807875" y="1555876"/>
                </a:cubicBezTo>
                <a:cubicBezTo>
                  <a:pt x="4807875" y="1557894"/>
                  <a:pt x="4808038" y="1559489"/>
                  <a:pt x="4808364" y="1560661"/>
                </a:cubicBezTo>
                <a:cubicBezTo>
                  <a:pt x="4808689" y="1561833"/>
                  <a:pt x="4809210" y="1562745"/>
                  <a:pt x="4809926" y="1563396"/>
                </a:cubicBezTo>
                <a:cubicBezTo>
                  <a:pt x="4810643" y="1564047"/>
                  <a:pt x="4811782" y="1564780"/>
                  <a:pt x="4813345" y="1565594"/>
                </a:cubicBezTo>
                <a:cubicBezTo>
                  <a:pt x="4814907" y="1566407"/>
                  <a:pt x="4816812" y="1567189"/>
                  <a:pt x="4819058" y="1567938"/>
                </a:cubicBezTo>
                <a:cubicBezTo>
                  <a:pt x="4821305" y="1568686"/>
                  <a:pt x="4823844" y="1569305"/>
                  <a:pt x="4826677" y="1569793"/>
                </a:cubicBezTo>
                <a:cubicBezTo>
                  <a:pt x="4829509" y="1570282"/>
                  <a:pt x="4832488" y="1570526"/>
                  <a:pt x="4835613" y="1570526"/>
                </a:cubicBezTo>
                <a:cubicBezTo>
                  <a:pt x="4840692" y="1570526"/>
                  <a:pt x="4845347" y="1569907"/>
                  <a:pt x="4849580" y="1568670"/>
                </a:cubicBezTo>
                <a:cubicBezTo>
                  <a:pt x="4853812" y="1567433"/>
                  <a:pt x="4857458" y="1565610"/>
                  <a:pt x="4860519" y="1563201"/>
                </a:cubicBezTo>
                <a:cubicBezTo>
                  <a:pt x="4863579" y="1560792"/>
                  <a:pt x="4865939" y="1557829"/>
                  <a:pt x="4867600" y="1554313"/>
                </a:cubicBezTo>
                <a:cubicBezTo>
                  <a:pt x="4869260" y="1550797"/>
                  <a:pt x="4870090" y="1546792"/>
                  <a:pt x="4870090" y="1542300"/>
                </a:cubicBezTo>
                <a:cubicBezTo>
                  <a:pt x="4870090" y="1538523"/>
                  <a:pt x="4869455" y="1535268"/>
                  <a:pt x="4868186" y="1532533"/>
                </a:cubicBezTo>
                <a:cubicBezTo>
                  <a:pt x="4866916" y="1529798"/>
                  <a:pt x="4865239" y="1527454"/>
                  <a:pt x="4863156" y="1525501"/>
                </a:cubicBezTo>
                <a:cubicBezTo>
                  <a:pt x="4861072" y="1523547"/>
                  <a:pt x="4858679" y="1521887"/>
                  <a:pt x="4855977" y="1520520"/>
                </a:cubicBezTo>
                <a:cubicBezTo>
                  <a:pt x="4853275" y="1519152"/>
                  <a:pt x="4850540" y="1517915"/>
                  <a:pt x="4847773" y="1516808"/>
                </a:cubicBezTo>
                <a:cubicBezTo>
                  <a:pt x="4845006" y="1515701"/>
                  <a:pt x="4842287" y="1514627"/>
                  <a:pt x="4839618" y="1513585"/>
                </a:cubicBezTo>
                <a:cubicBezTo>
                  <a:pt x="4836948" y="1512544"/>
                  <a:pt x="4834571" y="1511372"/>
                  <a:pt x="4832488" y="1510069"/>
                </a:cubicBezTo>
                <a:cubicBezTo>
                  <a:pt x="4830404" y="1508767"/>
                  <a:pt x="4828711" y="1507253"/>
                  <a:pt x="4827409" y="1505527"/>
                </a:cubicBezTo>
                <a:cubicBezTo>
                  <a:pt x="4826107" y="1503802"/>
                  <a:pt x="4825456" y="1501670"/>
                  <a:pt x="4825456" y="1499130"/>
                </a:cubicBezTo>
                <a:cubicBezTo>
                  <a:pt x="4825456" y="1497307"/>
                  <a:pt x="4825797" y="1495614"/>
                  <a:pt x="4826481" y="1494052"/>
                </a:cubicBezTo>
                <a:cubicBezTo>
                  <a:pt x="4827165" y="1492489"/>
                  <a:pt x="4828174" y="1491138"/>
                  <a:pt x="4829509" y="1489998"/>
                </a:cubicBezTo>
                <a:cubicBezTo>
                  <a:pt x="4830844" y="1488859"/>
                  <a:pt x="4832553" y="1487980"/>
                  <a:pt x="4834636" y="1487361"/>
                </a:cubicBezTo>
                <a:cubicBezTo>
                  <a:pt x="4836720" y="1486743"/>
                  <a:pt x="4839129" y="1486433"/>
                  <a:pt x="4841864" y="1486433"/>
                </a:cubicBezTo>
                <a:cubicBezTo>
                  <a:pt x="4844924" y="1486433"/>
                  <a:pt x="4847643" y="1486792"/>
                  <a:pt x="4850019" y="1487508"/>
                </a:cubicBezTo>
                <a:cubicBezTo>
                  <a:pt x="4852396" y="1488224"/>
                  <a:pt x="4854463" y="1488989"/>
                  <a:pt x="4856221" y="1489803"/>
                </a:cubicBezTo>
                <a:cubicBezTo>
                  <a:pt x="4857979" y="1490617"/>
                  <a:pt x="4859412" y="1491382"/>
                  <a:pt x="4860519" y="1492098"/>
                </a:cubicBezTo>
                <a:cubicBezTo>
                  <a:pt x="4861626" y="1492815"/>
                  <a:pt x="4862472" y="1493172"/>
                  <a:pt x="4863058" y="1493172"/>
                </a:cubicBezTo>
                <a:cubicBezTo>
                  <a:pt x="4863449" y="1493172"/>
                  <a:pt x="4863807" y="1493059"/>
                  <a:pt x="4864132" y="1492831"/>
                </a:cubicBezTo>
                <a:cubicBezTo>
                  <a:pt x="4864458" y="1492603"/>
                  <a:pt x="4864735" y="1492229"/>
                  <a:pt x="4864963" y="1491707"/>
                </a:cubicBezTo>
                <a:cubicBezTo>
                  <a:pt x="4865190" y="1491186"/>
                  <a:pt x="4865353" y="1490519"/>
                  <a:pt x="4865451" y="1489705"/>
                </a:cubicBezTo>
                <a:cubicBezTo>
                  <a:pt x="4865549" y="1488892"/>
                  <a:pt x="4865597" y="1487931"/>
                  <a:pt x="4865597" y="1486824"/>
                </a:cubicBezTo>
                <a:cubicBezTo>
                  <a:pt x="4865597" y="1485782"/>
                  <a:pt x="4865549" y="1484903"/>
                  <a:pt x="4865451" y="1484187"/>
                </a:cubicBezTo>
                <a:cubicBezTo>
                  <a:pt x="4865353" y="1483471"/>
                  <a:pt x="4865256" y="1482869"/>
                  <a:pt x="4865158" y="1482380"/>
                </a:cubicBezTo>
                <a:cubicBezTo>
                  <a:pt x="4865060" y="1481892"/>
                  <a:pt x="4864897" y="1481452"/>
                  <a:pt x="4864670" y="1481062"/>
                </a:cubicBezTo>
                <a:cubicBezTo>
                  <a:pt x="4864442" y="1480671"/>
                  <a:pt x="4863986" y="1480215"/>
                  <a:pt x="4863302" y="1479694"/>
                </a:cubicBezTo>
                <a:cubicBezTo>
                  <a:pt x="4862618" y="1479173"/>
                  <a:pt x="4861609" y="1478571"/>
                  <a:pt x="4860274" y="1477887"/>
                </a:cubicBezTo>
                <a:cubicBezTo>
                  <a:pt x="4858940" y="1477204"/>
                  <a:pt x="4857328" y="1476569"/>
                  <a:pt x="4855440" y="1475983"/>
                </a:cubicBezTo>
                <a:cubicBezTo>
                  <a:pt x="4853552" y="1475397"/>
                  <a:pt x="4851435" y="1474909"/>
                  <a:pt x="4849091" y="1474518"/>
                </a:cubicBezTo>
                <a:cubicBezTo>
                  <a:pt x="4846747" y="1474127"/>
                  <a:pt x="4844403" y="1473932"/>
                  <a:pt x="4842059" y="1473932"/>
                </a:cubicBezTo>
                <a:close/>
                <a:moveTo>
                  <a:pt x="4751204" y="1473932"/>
                </a:moveTo>
                <a:cubicBezTo>
                  <a:pt x="4747819" y="1473932"/>
                  <a:pt x="4744465" y="1474241"/>
                  <a:pt x="4741145" y="1474860"/>
                </a:cubicBezTo>
                <a:cubicBezTo>
                  <a:pt x="4737824" y="1475478"/>
                  <a:pt x="4734764" y="1476259"/>
                  <a:pt x="4731964" y="1477204"/>
                </a:cubicBezTo>
                <a:cubicBezTo>
                  <a:pt x="4729164" y="1478148"/>
                  <a:pt x="4726690" y="1479190"/>
                  <a:pt x="4724541" y="1480329"/>
                </a:cubicBezTo>
                <a:cubicBezTo>
                  <a:pt x="4722392" y="1481468"/>
                  <a:pt x="4720878" y="1482461"/>
                  <a:pt x="4719999" y="1483308"/>
                </a:cubicBezTo>
                <a:cubicBezTo>
                  <a:pt x="4719120" y="1484154"/>
                  <a:pt x="4718567" y="1485050"/>
                  <a:pt x="4718339" y="1485994"/>
                </a:cubicBezTo>
                <a:cubicBezTo>
                  <a:pt x="4718111" y="1486938"/>
                  <a:pt x="4717997" y="1488224"/>
                  <a:pt x="4717997" y="1489852"/>
                </a:cubicBezTo>
                <a:cubicBezTo>
                  <a:pt x="4717997" y="1490828"/>
                  <a:pt x="4718062" y="1491724"/>
                  <a:pt x="4718192" y="1492538"/>
                </a:cubicBezTo>
                <a:cubicBezTo>
                  <a:pt x="4718323" y="1493351"/>
                  <a:pt x="4718534" y="1494019"/>
                  <a:pt x="4718827" y="1494540"/>
                </a:cubicBezTo>
                <a:cubicBezTo>
                  <a:pt x="4719120" y="1495061"/>
                  <a:pt x="4719462" y="1495451"/>
                  <a:pt x="4719853" y="1495712"/>
                </a:cubicBezTo>
                <a:cubicBezTo>
                  <a:pt x="4720243" y="1495972"/>
                  <a:pt x="4720699" y="1496102"/>
                  <a:pt x="4721220" y="1496102"/>
                </a:cubicBezTo>
                <a:cubicBezTo>
                  <a:pt x="4722002" y="1496102"/>
                  <a:pt x="4723190" y="1495630"/>
                  <a:pt x="4724785" y="1494686"/>
                </a:cubicBezTo>
                <a:cubicBezTo>
                  <a:pt x="4726380" y="1493742"/>
                  <a:pt x="4728366" y="1492700"/>
                  <a:pt x="4730743" y="1491561"/>
                </a:cubicBezTo>
                <a:cubicBezTo>
                  <a:pt x="4733119" y="1490421"/>
                  <a:pt x="4735887" y="1489380"/>
                  <a:pt x="4739045" y="1488436"/>
                </a:cubicBezTo>
                <a:cubicBezTo>
                  <a:pt x="4742203" y="1487491"/>
                  <a:pt x="4745767" y="1487019"/>
                  <a:pt x="4749739" y="1487019"/>
                </a:cubicBezTo>
                <a:cubicBezTo>
                  <a:pt x="4753451" y="1487019"/>
                  <a:pt x="4756576" y="1487459"/>
                  <a:pt x="4759116" y="1488338"/>
                </a:cubicBezTo>
                <a:cubicBezTo>
                  <a:pt x="4761655" y="1489217"/>
                  <a:pt x="4763722" y="1490519"/>
                  <a:pt x="4765317" y="1492245"/>
                </a:cubicBezTo>
                <a:cubicBezTo>
                  <a:pt x="4766913" y="1493970"/>
                  <a:pt x="4768068" y="1496135"/>
                  <a:pt x="4768785" y="1498740"/>
                </a:cubicBezTo>
                <a:cubicBezTo>
                  <a:pt x="4769501" y="1501344"/>
                  <a:pt x="4769859" y="1504339"/>
                  <a:pt x="4769859" y="1507725"/>
                </a:cubicBezTo>
                <a:lnTo>
                  <a:pt x="4769859" y="1514562"/>
                </a:lnTo>
                <a:lnTo>
                  <a:pt x="4757748" y="1514562"/>
                </a:lnTo>
                <a:cubicBezTo>
                  <a:pt x="4750911" y="1514562"/>
                  <a:pt x="4744758" y="1515164"/>
                  <a:pt x="4739289" y="1516369"/>
                </a:cubicBezTo>
                <a:cubicBezTo>
                  <a:pt x="4733819" y="1517573"/>
                  <a:pt x="4729196" y="1519380"/>
                  <a:pt x="4725420" y="1521789"/>
                </a:cubicBezTo>
                <a:cubicBezTo>
                  <a:pt x="4721643" y="1524198"/>
                  <a:pt x="4718746" y="1527226"/>
                  <a:pt x="4716727" y="1530872"/>
                </a:cubicBezTo>
                <a:cubicBezTo>
                  <a:pt x="4714709" y="1534519"/>
                  <a:pt x="4713700" y="1538816"/>
                  <a:pt x="4713700" y="1543765"/>
                </a:cubicBezTo>
                <a:cubicBezTo>
                  <a:pt x="4713700" y="1547997"/>
                  <a:pt x="4714432" y="1551773"/>
                  <a:pt x="4715897" y="1555094"/>
                </a:cubicBezTo>
                <a:cubicBezTo>
                  <a:pt x="4717362" y="1558415"/>
                  <a:pt x="4719413" y="1561215"/>
                  <a:pt x="4722050" y="1563494"/>
                </a:cubicBezTo>
                <a:cubicBezTo>
                  <a:pt x="4724687" y="1565773"/>
                  <a:pt x="4727878" y="1567514"/>
                  <a:pt x="4731622" y="1568719"/>
                </a:cubicBezTo>
                <a:cubicBezTo>
                  <a:pt x="4735366" y="1569924"/>
                  <a:pt x="4739549" y="1570526"/>
                  <a:pt x="4744172" y="1570526"/>
                </a:cubicBezTo>
                <a:cubicBezTo>
                  <a:pt x="4749446" y="1570526"/>
                  <a:pt x="4754444" y="1569387"/>
                  <a:pt x="4759164" y="1567107"/>
                </a:cubicBezTo>
                <a:cubicBezTo>
                  <a:pt x="4763885" y="1564828"/>
                  <a:pt x="4768166" y="1561638"/>
                  <a:pt x="4772008" y="1557536"/>
                </a:cubicBezTo>
                <a:lnTo>
                  <a:pt x="4772008" y="1566326"/>
                </a:lnTo>
                <a:cubicBezTo>
                  <a:pt x="4772008" y="1567107"/>
                  <a:pt x="4772236" y="1567693"/>
                  <a:pt x="4772691" y="1568084"/>
                </a:cubicBezTo>
                <a:cubicBezTo>
                  <a:pt x="4773147" y="1568475"/>
                  <a:pt x="4773880" y="1568768"/>
                  <a:pt x="4774889" y="1568963"/>
                </a:cubicBezTo>
                <a:cubicBezTo>
                  <a:pt x="4775898" y="1569158"/>
                  <a:pt x="4777249" y="1569256"/>
                  <a:pt x="4778942" y="1569256"/>
                </a:cubicBezTo>
                <a:cubicBezTo>
                  <a:pt x="4780700" y="1569256"/>
                  <a:pt x="4782035" y="1569158"/>
                  <a:pt x="4782947" y="1568963"/>
                </a:cubicBezTo>
                <a:cubicBezTo>
                  <a:pt x="4783858" y="1568768"/>
                  <a:pt x="4784574" y="1568475"/>
                  <a:pt x="4785095" y="1568084"/>
                </a:cubicBezTo>
                <a:cubicBezTo>
                  <a:pt x="4785616" y="1567693"/>
                  <a:pt x="4785877" y="1567107"/>
                  <a:pt x="4785877" y="1566326"/>
                </a:cubicBezTo>
                <a:lnTo>
                  <a:pt x="4785877" y="1507042"/>
                </a:lnTo>
                <a:cubicBezTo>
                  <a:pt x="4785877" y="1501572"/>
                  <a:pt x="4785258" y="1496786"/>
                  <a:pt x="4784021" y="1492684"/>
                </a:cubicBezTo>
                <a:cubicBezTo>
                  <a:pt x="4782784" y="1488582"/>
                  <a:pt x="4780798" y="1485147"/>
                  <a:pt x="4778063" y="1482380"/>
                </a:cubicBezTo>
                <a:cubicBezTo>
                  <a:pt x="4775328" y="1479613"/>
                  <a:pt x="4771747" y="1477513"/>
                  <a:pt x="4767320" y="1476081"/>
                </a:cubicBezTo>
                <a:cubicBezTo>
                  <a:pt x="4762892" y="1474648"/>
                  <a:pt x="4757520" y="1473932"/>
                  <a:pt x="4751204" y="1473932"/>
                </a:cubicBezTo>
                <a:close/>
                <a:moveTo>
                  <a:pt x="4470584" y="1473932"/>
                </a:moveTo>
                <a:cubicBezTo>
                  <a:pt x="4465245" y="1473932"/>
                  <a:pt x="4460573" y="1474648"/>
                  <a:pt x="4456569" y="1476081"/>
                </a:cubicBezTo>
                <a:cubicBezTo>
                  <a:pt x="4452564" y="1477513"/>
                  <a:pt x="4449227" y="1479418"/>
                  <a:pt x="4446558" y="1481794"/>
                </a:cubicBezTo>
                <a:cubicBezTo>
                  <a:pt x="4443888" y="1484171"/>
                  <a:pt x="4441886" y="1486938"/>
                  <a:pt x="4440551" y="1490096"/>
                </a:cubicBezTo>
                <a:cubicBezTo>
                  <a:pt x="4439216" y="1493254"/>
                  <a:pt x="4438549" y="1496558"/>
                  <a:pt x="4438549" y="1500009"/>
                </a:cubicBezTo>
                <a:cubicBezTo>
                  <a:pt x="4438549" y="1503916"/>
                  <a:pt x="4439184" y="1507269"/>
                  <a:pt x="4440454" y="1510069"/>
                </a:cubicBezTo>
                <a:cubicBezTo>
                  <a:pt x="4441723" y="1512869"/>
                  <a:pt x="4443400" y="1515278"/>
                  <a:pt x="4445483" y="1517297"/>
                </a:cubicBezTo>
                <a:cubicBezTo>
                  <a:pt x="4447567" y="1519315"/>
                  <a:pt x="4449927" y="1521024"/>
                  <a:pt x="4452564" y="1522424"/>
                </a:cubicBezTo>
                <a:cubicBezTo>
                  <a:pt x="4455202" y="1523824"/>
                  <a:pt x="4457904" y="1525078"/>
                  <a:pt x="4460671" y="1526185"/>
                </a:cubicBezTo>
                <a:cubicBezTo>
                  <a:pt x="4463438" y="1527291"/>
                  <a:pt x="4466124" y="1528350"/>
                  <a:pt x="4468729" y="1529359"/>
                </a:cubicBezTo>
                <a:cubicBezTo>
                  <a:pt x="4471333" y="1530368"/>
                  <a:pt x="4473677" y="1531524"/>
                  <a:pt x="4475761" y="1532826"/>
                </a:cubicBezTo>
                <a:cubicBezTo>
                  <a:pt x="4477844" y="1534128"/>
                  <a:pt x="4479521" y="1535626"/>
                  <a:pt x="4480791" y="1537319"/>
                </a:cubicBezTo>
                <a:cubicBezTo>
                  <a:pt x="4482060" y="1539011"/>
                  <a:pt x="4482695" y="1541095"/>
                  <a:pt x="4482695" y="1543570"/>
                </a:cubicBezTo>
                <a:cubicBezTo>
                  <a:pt x="4482695" y="1545979"/>
                  <a:pt x="4482256" y="1548062"/>
                  <a:pt x="4481377" y="1549820"/>
                </a:cubicBezTo>
                <a:cubicBezTo>
                  <a:pt x="4480498" y="1551578"/>
                  <a:pt x="4479244" y="1553027"/>
                  <a:pt x="4477616" y="1554166"/>
                </a:cubicBezTo>
                <a:cubicBezTo>
                  <a:pt x="4475989" y="1555306"/>
                  <a:pt x="4474068" y="1556169"/>
                  <a:pt x="4471854" y="1556755"/>
                </a:cubicBezTo>
                <a:cubicBezTo>
                  <a:pt x="4469640" y="1557341"/>
                  <a:pt x="4467166" y="1557634"/>
                  <a:pt x="4464431" y="1557634"/>
                </a:cubicBezTo>
                <a:cubicBezTo>
                  <a:pt x="4460785" y="1557634"/>
                  <a:pt x="4457562" y="1557194"/>
                  <a:pt x="4454762" y="1556315"/>
                </a:cubicBezTo>
                <a:cubicBezTo>
                  <a:pt x="4451962" y="1555436"/>
                  <a:pt x="4449537" y="1554476"/>
                  <a:pt x="4447486" y="1553434"/>
                </a:cubicBezTo>
                <a:cubicBezTo>
                  <a:pt x="4445435" y="1552392"/>
                  <a:pt x="4443709" y="1551432"/>
                  <a:pt x="4442309" y="1550553"/>
                </a:cubicBezTo>
                <a:cubicBezTo>
                  <a:pt x="4440909" y="1549674"/>
                  <a:pt x="4439851" y="1549234"/>
                  <a:pt x="4439135" y="1549234"/>
                </a:cubicBezTo>
                <a:cubicBezTo>
                  <a:pt x="4438679" y="1549234"/>
                  <a:pt x="4438272" y="1549348"/>
                  <a:pt x="4437914" y="1549576"/>
                </a:cubicBezTo>
                <a:cubicBezTo>
                  <a:pt x="4437556" y="1549804"/>
                  <a:pt x="4437279" y="1550178"/>
                  <a:pt x="4437084" y="1550699"/>
                </a:cubicBezTo>
                <a:cubicBezTo>
                  <a:pt x="4436889" y="1551220"/>
                  <a:pt x="4436726" y="1551904"/>
                  <a:pt x="4436596" y="1552750"/>
                </a:cubicBezTo>
                <a:cubicBezTo>
                  <a:pt x="4436465" y="1553597"/>
                  <a:pt x="4436400" y="1554638"/>
                  <a:pt x="4436400" y="1555876"/>
                </a:cubicBezTo>
                <a:cubicBezTo>
                  <a:pt x="4436400" y="1557894"/>
                  <a:pt x="4436563" y="1559489"/>
                  <a:pt x="4436889" y="1560661"/>
                </a:cubicBezTo>
                <a:cubicBezTo>
                  <a:pt x="4437214" y="1561833"/>
                  <a:pt x="4437735" y="1562745"/>
                  <a:pt x="4438451" y="1563396"/>
                </a:cubicBezTo>
                <a:cubicBezTo>
                  <a:pt x="4439168" y="1564047"/>
                  <a:pt x="4440307" y="1564780"/>
                  <a:pt x="4441870" y="1565594"/>
                </a:cubicBezTo>
                <a:cubicBezTo>
                  <a:pt x="4443432" y="1566407"/>
                  <a:pt x="4445337" y="1567189"/>
                  <a:pt x="4447583" y="1567938"/>
                </a:cubicBezTo>
                <a:cubicBezTo>
                  <a:pt x="4449830" y="1568686"/>
                  <a:pt x="4452369" y="1569305"/>
                  <a:pt x="4455202" y="1569793"/>
                </a:cubicBezTo>
                <a:cubicBezTo>
                  <a:pt x="4458034" y="1570282"/>
                  <a:pt x="4461013" y="1570526"/>
                  <a:pt x="4464138" y="1570526"/>
                </a:cubicBezTo>
                <a:cubicBezTo>
                  <a:pt x="4469217" y="1570526"/>
                  <a:pt x="4473872" y="1569907"/>
                  <a:pt x="4478105" y="1568670"/>
                </a:cubicBezTo>
                <a:cubicBezTo>
                  <a:pt x="4482337" y="1567433"/>
                  <a:pt x="4485983" y="1565610"/>
                  <a:pt x="4489044" y="1563201"/>
                </a:cubicBezTo>
                <a:cubicBezTo>
                  <a:pt x="4492104" y="1560792"/>
                  <a:pt x="4494464" y="1557829"/>
                  <a:pt x="4496125" y="1554313"/>
                </a:cubicBezTo>
                <a:cubicBezTo>
                  <a:pt x="4497785" y="1550797"/>
                  <a:pt x="4498615" y="1546792"/>
                  <a:pt x="4498615" y="1542300"/>
                </a:cubicBezTo>
                <a:cubicBezTo>
                  <a:pt x="4498615" y="1538523"/>
                  <a:pt x="4497980" y="1535268"/>
                  <a:pt x="4496711" y="1532533"/>
                </a:cubicBezTo>
                <a:cubicBezTo>
                  <a:pt x="4495441" y="1529798"/>
                  <a:pt x="4493764" y="1527454"/>
                  <a:pt x="4491681" y="1525501"/>
                </a:cubicBezTo>
                <a:cubicBezTo>
                  <a:pt x="4489597" y="1523547"/>
                  <a:pt x="4487204" y="1521887"/>
                  <a:pt x="4484502" y="1520520"/>
                </a:cubicBezTo>
                <a:cubicBezTo>
                  <a:pt x="4481800" y="1519152"/>
                  <a:pt x="4479065" y="1517915"/>
                  <a:pt x="4476298" y="1516808"/>
                </a:cubicBezTo>
                <a:cubicBezTo>
                  <a:pt x="4473531" y="1515701"/>
                  <a:pt x="4470812" y="1514627"/>
                  <a:pt x="4468143" y="1513585"/>
                </a:cubicBezTo>
                <a:cubicBezTo>
                  <a:pt x="4465473" y="1512544"/>
                  <a:pt x="4463096" y="1511372"/>
                  <a:pt x="4461013" y="1510069"/>
                </a:cubicBezTo>
                <a:cubicBezTo>
                  <a:pt x="4458929" y="1508767"/>
                  <a:pt x="4457236" y="1507253"/>
                  <a:pt x="4455934" y="1505527"/>
                </a:cubicBezTo>
                <a:cubicBezTo>
                  <a:pt x="4454632" y="1503802"/>
                  <a:pt x="4453981" y="1501670"/>
                  <a:pt x="4453981" y="1499130"/>
                </a:cubicBezTo>
                <a:cubicBezTo>
                  <a:pt x="4453981" y="1497307"/>
                  <a:pt x="4454322" y="1495614"/>
                  <a:pt x="4455006" y="1494052"/>
                </a:cubicBezTo>
                <a:cubicBezTo>
                  <a:pt x="4455690" y="1492489"/>
                  <a:pt x="4456699" y="1491138"/>
                  <a:pt x="4458034" y="1489998"/>
                </a:cubicBezTo>
                <a:cubicBezTo>
                  <a:pt x="4459369" y="1488859"/>
                  <a:pt x="4461078" y="1487980"/>
                  <a:pt x="4463161" y="1487361"/>
                </a:cubicBezTo>
                <a:cubicBezTo>
                  <a:pt x="4465245" y="1486743"/>
                  <a:pt x="4467654" y="1486433"/>
                  <a:pt x="4470389" y="1486433"/>
                </a:cubicBezTo>
                <a:cubicBezTo>
                  <a:pt x="4473449" y="1486433"/>
                  <a:pt x="4476168" y="1486792"/>
                  <a:pt x="4478544" y="1487508"/>
                </a:cubicBezTo>
                <a:cubicBezTo>
                  <a:pt x="4480921" y="1488224"/>
                  <a:pt x="4482988" y="1488989"/>
                  <a:pt x="4484746" y="1489803"/>
                </a:cubicBezTo>
                <a:cubicBezTo>
                  <a:pt x="4486504" y="1490617"/>
                  <a:pt x="4487937" y="1491382"/>
                  <a:pt x="4489044" y="1492098"/>
                </a:cubicBezTo>
                <a:cubicBezTo>
                  <a:pt x="4490151" y="1492815"/>
                  <a:pt x="4490997" y="1493172"/>
                  <a:pt x="4491583" y="1493172"/>
                </a:cubicBezTo>
                <a:cubicBezTo>
                  <a:pt x="4491974" y="1493172"/>
                  <a:pt x="4492332" y="1493059"/>
                  <a:pt x="4492657" y="1492831"/>
                </a:cubicBezTo>
                <a:cubicBezTo>
                  <a:pt x="4492983" y="1492603"/>
                  <a:pt x="4493260" y="1492229"/>
                  <a:pt x="4493488" y="1491707"/>
                </a:cubicBezTo>
                <a:cubicBezTo>
                  <a:pt x="4493715" y="1491186"/>
                  <a:pt x="4493878" y="1490519"/>
                  <a:pt x="4493976" y="1489705"/>
                </a:cubicBezTo>
                <a:cubicBezTo>
                  <a:pt x="4494074" y="1488892"/>
                  <a:pt x="4494122" y="1487931"/>
                  <a:pt x="4494122" y="1486824"/>
                </a:cubicBezTo>
                <a:cubicBezTo>
                  <a:pt x="4494122" y="1485782"/>
                  <a:pt x="4494074" y="1484903"/>
                  <a:pt x="4493976" y="1484187"/>
                </a:cubicBezTo>
                <a:cubicBezTo>
                  <a:pt x="4493878" y="1483471"/>
                  <a:pt x="4493781" y="1482869"/>
                  <a:pt x="4493683" y="1482380"/>
                </a:cubicBezTo>
                <a:cubicBezTo>
                  <a:pt x="4493585" y="1481892"/>
                  <a:pt x="4493422" y="1481452"/>
                  <a:pt x="4493195" y="1481062"/>
                </a:cubicBezTo>
                <a:cubicBezTo>
                  <a:pt x="4492967" y="1480671"/>
                  <a:pt x="4492511" y="1480215"/>
                  <a:pt x="4491827" y="1479694"/>
                </a:cubicBezTo>
                <a:cubicBezTo>
                  <a:pt x="4491143" y="1479173"/>
                  <a:pt x="4490134" y="1478571"/>
                  <a:pt x="4488799" y="1477887"/>
                </a:cubicBezTo>
                <a:cubicBezTo>
                  <a:pt x="4487465" y="1477204"/>
                  <a:pt x="4485853" y="1476569"/>
                  <a:pt x="4483965" y="1475983"/>
                </a:cubicBezTo>
                <a:cubicBezTo>
                  <a:pt x="4482077" y="1475397"/>
                  <a:pt x="4479960" y="1474909"/>
                  <a:pt x="4477616" y="1474518"/>
                </a:cubicBezTo>
                <a:cubicBezTo>
                  <a:pt x="4475272" y="1474127"/>
                  <a:pt x="4472928" y="1473932"/>
                  <a:pt x="4470584" y="1473932"/>
                </a:cubicBezTo>
                <a:close/>
                <a:moveTo>
                  <a:pt x="4310561" y="1473932"/>
                </a:moveTo>
                <a:cubicBezTo>
                  <a:pt x="4308673" y="1473932"/>
                  <a:pt x="4306801" y="1474176"/>
                  <a:pt x="4304946" y="1474664"/>
                </a:cubicBezTo>
                <a:cubicBezTo>
                  <a:pt x="4303090" y="1475153"/>
                  <a:pt x="4301218" y="1476032"/>
                  <a:pt x="4299330" y="1477301"/>
                </a:cubicBezTo>
                <a:cubicBezTo>
                  <a:pt x="4297441" y="1478571"/>
                  <a:pt x="4295439" y="1480313"/>
                  <a:pt x="4293323" y="1482527"/>
                </a:cubicBezTo>
                <a:cubicBezTo>
                  <a:pt x="4291207" y="1484740"/>
                  <a:pt x="4288944" y="1487605"/>
                  <a:pt x="4286535" y="1491121"/>
                </a:cubicBezTo>
                <a:lnTo>
                  <a:pt x="4286535" y="1478327"/>
                </a:lnTo>
                <a:cubicBezTo>
                  <a:pt x="4286535" y="1477806"/>
                  <a:pt x="4286421" y="1477366"/>
                  <a:pt x="4286193" y="1477008"/>
                </a:cubicBezTo>
                <a:cubicBezTo>
                  <a:pt x="4285965" y="1476650"/>
                  <a:pt x="4285591" y="1476325"/>
                  <a:pt x="4285070" y="1476032"/>
                </a:cubicBezTo>
                <a:cubicBezTo>
                  <a:pt x="4284549" y="1475739"/>
                  <a:pt x="4283817" y="1475543"/>
                  <a:pt x="4282872" y="1475446"/>
                </a:cubicBezTo>
                <a:cubicBezTo>
                  <a:pt x="4281928" y="1475348"/>
                  <a:pt x="4280740" y="1475299"/>
                  <a:pt x="4279308" y="1475299"/>
                </a:cubicBezTo>
                <a:cubicBezTo>
                  <a:pt x="4277810" y="1475299"/>
                  <a:pt x="4276605" y="1475348"/>
                  <a:pt x="4275694" y="1475446"/>
                </a:cubicBezTo>
                <a:cubicBezTo>
                  <a:pt x="4274782" y="1475543"/>
                  <a:pt x="4274033" y="1475739"/>
                  <a:pt x="4273447" y="1476032"/>
                </a:cubicBezTo>
                <a:cubicBezTo>
                  <a:pt x="4272861" y="1476325"/>
                  <a:pt x="4272471" y="1476650"/>
                  <a:pt x="4272275" y="1477008"/>
                </a:cubicBezTo>
                <a:cubicBezTo>
                  <a:pt x="4272080" y="1477366"/>
                  <a:pt x="4271982" y="1477806"/>
                  <a:pt x="4271982" y="1478327"/>
                </a:cubicBezTo>
                <a:lnTo>
                  <a:pt x="4271982" y="1566228"/>
                </a:lnTo>
                <a:cubicBezTo>
                  <a:pt x="4271982" y="1566749"/>
                  <a:pt x="4272096" y="1567189"/>
                  <a:pt x="4272324" y="1567547"/>
                </a:cubicBezTo>
                <a:cubicBezTo>
                  <a:pt x="4272552" y="1567905"/>
                  <a:pt x="4272975" y="1568214"/>
                  <a:pt x="4273594" y="1568475"/>
                </a:cubicBezTo>
                <a:cubicBezTo>
                  <a:pt x="4274213" y="1568735"/>
                  <a:pt x="4275043" y="1568931"/>
                  <a:pt x="4276085" y="1569061"/>
                </a:cubicBezTo>
                <a:cubicBezTo>
                  <a:pt x="4277126" y="1569191"/>
                  <a:pt x="4278429" y="1569256"/>
                  <a:pt x="4279991" y="1569256"/>
                </a:cubicBezTo>
                <a:cubicBezTo>
                  <a:pt x="4281619" y="1569256"/>
                  <a:pt x="4282954" y="1569191"/>
                  <a:pt x="4283996" y="1569061"/>
                </a:cubicBezTo>
                <a:cubicBezTo>
                  <a:pt x="4285037" y="1568931"/>
                  <a:pt x="4285851" y="1568735"/>
                  <a:pt x="4286437" y="1568475"/>
                </a:cubicBezTo>
                <a:cubicBezTo>
                  <a:pt x="4287023" y="1568214"/>
                  <a:pt x="4287447" y="1567905"/>
                  <a:pt x="4287707" y="1567547"/>
                </a:cubicBezTo>
                <a:cubicBezTo>
                  <a:pt x="4287968" y="1567189"/>
                  <a:pt x="4288098" y="1566749"/>
                  <a:pt x="4288098" y="1566228"/>
                </a:cubicBezTo>
                <a:lnTo>
                  <a:pt x="4288098" y="1508409"/>
                </a:lnTo>
                <a:cubicBezTo>
                  <a:pt x="4290377" y="1504828"/>
                  <a:pt x="4292460" y="1501800"/>
                  <a:pt x="4294349" y="1499326"/>
                </a:cubicBezTo>
                <a:cubicBezTo>
                  <a:pt x="4296237" y="1496851"/>
                  <a:pt x="4298044" y="1494865"/>
                  <a:pt x="4299769" y="1493368"/>
                </a:cubicBezTo>
                <a:cubicBezTo>
                  <a:pt x="4301495" y="1491870"/>
                  <a:pt x="4303139" y="1490796"/>
                  <a:pt x="4304701" y="1490145"/>
                </a:cubicBezTo>
                <a:cubicBezTo>
                  <a:pt x="4306264" y="1489494"/>
                  <a:pt x="4307859" y="1489168"/>
                  <a:pt x="4309487" y="1489168"/>
                </a:cubicBezTo>
                <a:cubicBezTo>
                  <a:pt x="4310855" y="1489168"/>
                  <a:pt x="4312124" y="1489298"/>
                  <a:pt x="4313296" y="1489559"/>
                </a:cubicBezTo>
                <a:cubicBezTo>
                  <a:pt x="4314468" y="1489819"/>
                  <a:pt x="4315526" y="1490096"/>
                  <a:pt x="4316470" y="1490389"/>
                </a:cubicBezTo>
                <a:cubicBezTo>
                  <a:pt x="4317415" y="1490682"/>
                  <a:pt x="4318261" y="1490975"/>
                  <a:pt x="4319010" y="1491268"/>
                </a:cubicBezTo>
                <a:cubicBezTo>
                  <a:pt x="4319759" y="1491561"/>
                  <a:pt x="4320393" y="1491707"/>
                  <a:pt x="4320914" y="1491707"/>
                </a:cubicBezTo>
                <a:cubicBezTo>
                  <a:pt x="4321435" y="1491707"/>
                  <a:pt x="4321842" y="1491561"/>
                  <a:pt x="4322135" y="1491268"/>
                </a:cubicBezTo>
                <a:cubicBezTo>
                  <a:pt x="4322428" y="1490975"/>
                  <a:pt x="4322672" y="1490552"/>
                  <a:pt x="4322868" y="1489998"/>
                </a:cubicBezTo>
                <a:cubicBezTo>
                  <a:pt x="4323063" y="1489445"/>
                  <a:pt x="4323193" y="1488680"/>
                  <a:pt x="4323258" y="1487703"/>
                </a:cubicBezTo>
                <a:cubicBezTo>
                  <a:pt x="4323324" y="1486727"/>
                  <a:pt x="4323356" y="1485522"/>
                  <a:pt x="4323356" y="1484089"/>
                </a:cubicBezTo>
                <a:cubicBezTo>
                  <a:pt x="4323356" y="1482592"/>
                  <a:pt x="4323340" y="1481403"/>
                  <a:pt x="4323307" y="1480525"/>
                </a:cubicBezTo>
                <a:cubicBezTo>
                  <a:pt x="4323275" y="1479645"/>
                  <a:pt x="4323210" y="1478978"/>
                  <a:pt x="4323112" y="1478522"/>
                </a:cubicBezTo>
                <a:cubicBezTo>
                  <a:pt x="4323014" y="1478066"/>
                  <a:pt x="4322900" y="1477692"/>
                  <a:pt x="4322770" y="1477399"/>
                </a:cubicBezTo>
                <a:cubicBezTo>
                  <a:pt x="4322640" y="1477106"/>
                  <a:pt x="4322379" y="1476797"/>
                  <a:pt x="4321989" y="1476471"/>
                </a:cubicBezTo>
                <a:cubicBezTo>
                  <a:pt x="4321598" y="1476146"/>
                  <a:pt x="4320931" y="1475820"/>
                  <a:pt x="4319987" y="1475495"/>
                </a:cubicBezTo>
                <a:cubicBezTo>
                  <a:pt x="4319042" y="1475169"/>
                  <a:pt x="4317984" y="1474876"/>
                  <a:pt x="4316812" y="1474615"/>
                </a:cubicBezTo>
                <a:cubicBezTo>
                  <a:pt x="4315640" y="1474355"/>
                  <a:pt x="4314517" y="1474176"/>
                  <a:pt x="4313443" y="1474078"/>
                </a:cubicBezTo>
                <a:cubicBezTo>
                  <a:pt x="4312368" y="1473981"/>
                  <a:pt x="4311408" y="1473932"/>
                  <a:pt x="4310561" y="1473932"/>
                </a:cubicBezTo>
                <a:close/>
                <a:moveTo>
                  <a:pt x="4205884" y="1473932"/>
                </a:moveTo>
                <a:cubicBezTo>
                  <a:pt x="4198396" y="1473932"/>
                  <a:pt x="4191852" y="1475136"/>
                  <a:pt x="4186253" y="1477545"/>
                </a:cubicBezTo>
                <a:cubicBezTo>
                  <a:pt x="4180653" y="1479955"/>
                  <a:pt x="4175981" y="1483341"/>
                  <a:pt x="4172237" y="1487703"/>
                </a:cubicBezTo>
                <a:cubicBezTo>
                  <a:pt x="4168493" y="1492065"/>
                  <a:pt x="4165694" y="1497258"/>
                  <a:pt x="4163838" y="1503281"/>
                </a:cubicBezTo>
                <a:cubicBezTo>
                  <a:pt x="4161982" y="1509304"/>
                  <a:pt x="4161054" y="1515897"/>
                  <a:pt x="4161054" y="1523059"/>
                </a:cubicBezTo>
                <a:cubicBezTo>
                  <a:pt x="4161054" y="1530482"/>
                  <a:pt x="4161933" y="1537123"/>
                  <a:pt x="4163691" y="1542984"/>
                </a:cubicBezTo>
                <a:cubicBezTo>
                  <a:pt x="4165449" y="1548843"/>
                  <a:pt x="4168119" y="1553825"/>
                  <a:pt x="4171700" y="1557927"/>
                </a:cubicBezTo>
                <a:cubicBezTo>
                  <a:pt x="4175281" y="1562029"/>
                  <a:pt x="4179758" y="1565154"/>
                  <a:pt x="4185130" y="1567303"/>
                </a:cubicBezTo>
                <a:cubicBezTo>
                  <a:pt x="4190501" y="1569451"/>
                  <a:pt x="4196801" y="1570526"/>
                  <a:pt x="4204028" y="1570526"/>
                </a:cubicBezTo>
                <a:cubicBezTo>
                  <a:pt x="4211451" y="1570526"/>
                  <a:pt x="4217979" y="1569305"/>
                  <a:pt x="4223611" y="1566863"/>
                </a:cubicBezTo>
                <a:cubicBezTo>
                  <a:pt x="4229243" y="1564422"/>
                  <a:pt x="4233931" y="1561020"/>
                  <a:pt x="4237675" y="1556657"/>
                </a:cubicBezTo>
                <a:cubicBezTo>
                  <a:pt x="4241419" y="1552294"/>
                  <a:pt x="4244235" y="1547102"/>
                  <a:pt x="4246124" y="1541079"/>
                </a:cubicBezTo>
                <a:cubicBezTo>
                  <a:pt x="4248012" y="1535056"/>
                  <a:pt x="4248956" y="1528463"/>
                  <a:pt x="4248956" y="1521301"/>
                </a:cubicBezTo>
                <a:cubicBezTo>
                  <a:pt x="4248956" y="1513943"/>
                  <a:pt x="4248061" y="1507334"/>
                  <a:pt x="4246270" y="1501474"/>
                </a:cubicBezTo>
                <a:cubicBezTo>
                  <a:pt x="4244479" y="1495614"/>
                  <a:pt x="4241794" y="1490633"/>
                  <a:pt x="4238212" y="1486531"/>
                </a:cubicBezTo>
                <a:cubicBezTo>
                  <a:pt x="4234631" y="1482429"/>
                  <a:pt x="4230155" y="1479303"/>
                  <a:pt x="4224783" y="1477155"/>
                </a:cubicBezTo>
                <a:cubicBezTo>
                  <a:pt x="4219411" y="1475006"/>
                  <a:pt x="4213112" y="1473932"/>
                  <a:pt x="4205884" y="1473932"/>
                </a:cubicBezTo>
                <a:close/>
                <a:moveTo>
                  <a:pt x="4022565" y="1473932"/>
                </a:moveTo>
                <a:cubicBezTo>
                  <a:pt x="4016119" y="1473932"/>
                  <a:pt x="4010291" y="1475055"/>
                  <a:pt x="4005082" y="1477301"/>
                </a:cubicBezTo>
                <a:cubicBezTo>
                  <a:pt x="3999873" y="1479548"/>
                  <a:pt x="3995430" y="1482771"/>
                  <a:pt x="3991751" y="1486970"/>
                </a:cubicBezTo>
                <a:cubicBezTo>
                  <a:pt x="3988072" y="1491170"/>
                  <a:pt x="3985256" y="1496282"/>
                  <a:pt x="3983302" y="1502304"/>
                </a:cubicBezTo>
                <a:cubicBezTo>
                  <a:pt x="3981349" y="1508327"/>
                  <a:pt x="3980372" y="1515115"/>
                  <a:pt x="3980372" y="1522669"/>
                </a:cubicBezTo>
                <a:cubicBezTo>
                  <a:pt x="3980372" y="1530612"/>
                  <a:pt x="3981316" y="1537579"/>
                  <a:pt x="3983205" y="1543570"/>
                </a:cubicBezTo>
                <a:cubicBezTo>
                  <a:pt x="3985093" y="1549560"/>
                  <a:pt x="3987893" y="1554541"/>
                  <a:pt x="3991604" y="1558513"/>
                </a:cubicBezTo>
                <a:cubicBezTo>
                  <a:pt x="3995316" y="1562484"/>
                  <a:pt x="3999890" y="1565480"/>
                  <a:pt x="4005327" y="1567498"/>
                </a:cubicBezTo>
                <a:cubicBezTo>
                  <a:pt x="4010764" y="1569517"/>
                  <a:pt x="4017096" y="1570526"/>
                  <a:pt x="4024323" y="1570526"/>
                </a:cubicBezTo>
                <a:cubicBezTo>
                  <a:pt x="4028490" y="1570526"/>
                  <a:pt x="4032413" y="1570217"/>
                  <a:pt x="4036092" y="1569598"/>
                </a:cubicBezTo>
                <a:cubicBezTo>
                  <a:pt x="4039771" y="1568980"/>
                  <a:pt x="4043010" y="1568279"/>
                  <a:pt x="4045810" y="1567498"/>
                </a:cubicBezTo>
                <a:cubicBezTo>
                  <a:pt x="4048610" y="1566717"/>
                  <a:pt x="4050889" y="1565919"/>
                  <a:pt x="4052647" y="1565105"/>
                </a:cubicBezTo>
                <a:cubicBezTo>
                  <a:pt x="4054405" y="1564291"/>
                  <a:pt x="4055463" y="1563705"/>
                  <a:pt x="4055821" y="1563347"/>
                </a:cubicBezTo>
                <a:cubicBezTo>
                  <a:pt x="4056179" y="1562989"/>
                  <a:pt x="4056472" y="1562615"/>
                  <a:pt x="4056700" y="1562224"/>
                </a:cubicBezTo>
                <a:cubicBezTo>
                  <a:pt x="4056928" y="1561833"/>
                  <a:pt x="4057091" y="1561394"/>
                  <a:pt x="4057189" y="1560905"/>
                </a:cubicBezTo>
                <a:cubicBezTo>
                  <a:pt x="4057286" y="1560417"/>
                  <a:pt x="4057368" y="1559864"/>
                  <a:pt x="4057433" y="1559245"/>
                </a:cubicBezTo>
                <a:cubicBezTo>
                  <a:pt x="4057498" y="1558627"/>
                  <a:pt x="4057530" y="1557894"/>
                  <a:pt x="4057530" y="1557048"/>
                </a:cubicBezTo>
                <a:cubicBezTo>
                  <a:pt x="4057530" y="1555876"/>
                  <a:pt x="4057481" y="1554883"/>
                  <a:pt x="4057383" y="1554069"/>
                </a:cubicBezTo>
                <a:cubicBezTo>
                  <a:pt x="4057285" y="1553255"/>
                  <a:pt x="4057138" y="1552620"/>
                  <a:pt x="4056941" y="1552164"/>
                </a:cubicBezTo>
                <a:cubicBezTo>
                  <a:pt x="4056745" y="1551708"/>
                  <a:pt x="4056467" y="1551367"/>
                  <a:pt x="4056107" y="1551139"/>
                </a:cubicBezTo>
                <a:cubicBezTo>
                  <a:pt x="4055748" y="1550911"/>
                  <a:pt x="4055339" y="1550797"/>
                  <a:pt x="4054881" y="1550797"/>
                </a:cubicBezTo>
                <a:cubicBezTo>
                  <a:pt x="4054096" y="1550797"/>
                  <a:pt x="4052934" y="1551139"/>
                  <a:pt x="4051397" y="1551822"/>
                </a:cubicBezTo>
                <a:cubicBezTo>
                  <a:pt x="4049859" y="1552506"/>
                  <a:pt x="4047896" y="1553271"/>
                  <a:pt x="4045507" y="1554118"/>
                </a:cubicBezTo>
                <a:cubicBezTo>
                  <a:pt x="4043119" y="1554964"/>
                  <a:pt x="4040289" y="1555729"/>
                  <a:pt x="4037018" y="1556413"/>
                </a:cubicBezTo>
                <a:cubicBezTo>
                  <a:pt x="4033746" y="1557097"/>
                  <a:pt x="4030017" y="1557438"/>
                  <a:pt x="4025829" y="1557438"/>
                </a:cubicBezTo>
                <a:cubicBezTo>
                  <a:pt x="4020530" y="1557438"/>
                  <a:pt x="4016048" y="1556689"/>
                  <a:pt x="4012384" y="1555192"/>
                </a:cubicBezTo>
                <a:cubicBezTo>
                  <a:pt x="4008720" y="1553695"/>
                  <a:pt x="4005743" y="1551546"/>
                  <a:pt x="4003453" y="1548746"/>
                </a:cubicBezTo>
                <a:cubicBezTo>
                  <a:pt x="4001163" y="1545946"/>
                  <a:pt x="3999527" y="1542593"/>
                  <a:pt x="3998546" y="1538686"/>
                </a:cubicBezTo>
                <a:cubicBezTo>
                  <a:pt x="3997564" y="1534779"/>
                  <a:pt x="3997074" y="1530384"/>
                  <a:pt x="3997074" y="1525501"/>
                </a:cubicBezTo>
                <a:lnTo>
                  <a:pt x="4054962" y="1525501"/>
                </a:lnTo>
                <a:cubicBezTo>
                  <a:pt x="4056598" y="1525501"/>
                  <a:pt x="4058054" y="1524963"/>
                  <a:pt x="4059329" y="1523889"/>
                </a:cubicBezTo>
                <a:cubicBezTo>
                  <a:pt x="4060604" y="1522815"/>
                  <a:pt x="4061242" y="1521008"/>
                  <a:pt x="4061242" y="1518469"/>
                </a:cubicBezTo>
                <a:lnTo>
                  <a:pt x="4061242" y="1515539"/>
                </a:lnTo>
                <a:cubicBezTo>
                  <a:pt x="4061242" y="1509809"/>
                  <a:pt x="4060509" y="1504421"/>
                  <a:pt x="4059044" y="1499374"/>
                </a:cubicBezTo>
                <a:cubicBezTo>
                  <a:pt x="4057579" y="1494328"/>
                  <a:pt x="4055284" y="1489933"/>
                  <a:pt x="4052159" y="1486189"/>
                </a:cubicBezTo>
                <a:cubicBezTo>
                  <a:pt x="4049033" y="1482445"/>
                  <a:pt x="4045045" y="1479466"/>
                  <a:pt x="4040194" y="1477253"/>
                </a:cubicBezTo>
                <a:cubicBezTo>
                  <a:pt x="4035343" y="1475039"/>
                  <a:pt x="4029467" y="1473932"/>
                  <a:pt x="4022565" y="1473932"/>
                </a:cubicBezTo>
                <a:close/>
                <a:moveTo>
                  <a:pt x="3958136" y="1473932"/>
                </a:moveTo>
                <a:cubicBezTo>
                  <a:pt x="3956248" y="1473932"/>
                  <a:pt x="3954376" y="1474176"/>
                  <a:pt x="3952521" y="1474664"/>
                </a:cubicBezTo>
                <a:cubicBezTo>
                  <a:pt x="3950665" y="1475153"/>
                  <a:pt x="3948793" y="1476032"/>
                  <a:pt x="3946905" y="1477301"/>
                </a:cubicBezTo>
                <a:cubicBezTo>
                  <a:pt x="3945016" y="1478571"/>
                  <a:pt x="3943014" y="1480313"/>
                  <a:pt x="3940898" y="1482527"/>
                </a:cubicBezTo>
                <a:cubicBezTo>
                  <a:pt x="3938782" y="1484740"/>
                  <a:pt x="3936519" y="1487605"/>
                  <a:pt x="3934110" y="1491121"/>
                </a:cubicBezTo>
                <a:lnTo>
                  <a:pt x="3934110" y="1478327"/>
                </a:lnTo>
                <a:cubicBezTo>
                  <a:pt x="3934110" y="1477806"/>
                  <a:pt x="3933996" y="1477366"/>
                  <a:pt x="3933768" y="1477008"/>
                </a:cubicBezTo>
                <a:cubicBezTo>
                  <a:pt x="3933540" y="1476650"/>
                  <a:pt x="3933166" y="1476325"/>
                  <a:pt x="3932645" y="1476032"/>
                </a:cubicBezTo>
                <a:cubicBezTo>
                  <a:pt x="3932124" y="1475739"/>
                  <a:pt x="3931392" y="1475543"/>
                  <a:pt x="3930447" y="1475446"/>
                </a:cubicBezTo>
                <a:cubicBezTo>
                  <a:pt x="3929503" y="1475348"/>
                  <a:pt x="3928315" y="1475299"/>
                  <a:pt x="3926883" y="1475299"/>
                </a:cubicBezTo>
                <a:cubicBezTo>
                  <a:pt x="3925385" y="1475299"/>
                  <a:pt x="3924180" y="1475348"/>
                  <a:pt x="3923269" y="1475446"/>
                </a:cubicBezTo>
                <a:cubicBezTo>
                  <a:pt x="3922357" y="1475543"/>
                  <a:pt x="3921608" y="1475739"/>
                  <a:pt x="3921022" y="1476032"/>
                </a:cubicBezTo>
                <a:cubicBezTo>
                  <a:pt x="3920436" y="1476325"/>
                  <a:pt x="3920046" y="1476650"/>
                  <a:pt x="3919850" y="1477008"/>
                </a:cubicBezTo>
                <a:cubicBezTo>
                  <a:pt x="3919655" y="1477366"/>
                  <a:pt x="3919557" y="1477806"/>
                  <a:pt x="3919557" y="1478327"/>
                </a:cubicBezTo>
                <a:lnTo>
                  <a:pt x="3919557" y="1566228"/>
                </a:lnTo>
                <a:cubicBezTo>
                  <a:pt x="3919557" y="1566749"/>
                  <a:pt x="3919671" y="1567189"/>
                  <a:pt x="3919899" y="1567547"/>
                </a:cubicBezTo>
                <a:cubicBezTo>
                  <a:pt x="3920127" y="1567905"/>
                  <a:pt x="3920550" y="1568214"/>
                  <a:pt x="3921169" y="1568475"/>
                </a:cubicBezTo>
                <a:cubicBezTo>
                  <a:pt x="3921788" y="1568735"/>
                  <a:pt x="3922618" y="1568931"/>
                  <a:pt x="3923660" y="1569061"/>
                </a:cubicBezTo>
                <a:cubicBezTo>
                  <a:pt x="3924701" y="1569191"/>
                  <a:pt x="3926004" y="1569256"/>
                  <a:pt x="3927566" y="1569256"/>
                </a:cubicBezTo>
                <a:cubicBezTo>
                  <a:pt x="3929194" y="1569256"/>
                  <a:pt x="3930529" y="1569191"/>
                  <a:pt x="3931571" y="1569061"/>
                </a:cubicBezTo>
                <a:cubicBezTo>
                  <a:pt x="3932612" y="1568931"/>
                  <a:pt x="3933426" y="1568735"/>
                  <a:pt x="3934012" y="1568475"/>
                </a:cubicBezTo>
                <a:cubicBezTo>
                  <a:pt x="3934598" y="1568214"/>
                  <a:pt x="3935022" y="1567905"/>
                  <a:pt x="3935282" y="1567547"/>
                </a:cubicBezTo>
                <a:cubicBezTo>
                  <a:pt x="3935543" y="1567189"/>
                  <a:pt x="3935673" y="1566749"/>
                  <a:pt x="3935673" y="1566228"/>
                </a:cubicBezTo>
                <a:lnTo>
                  <a:pt x="3935673" y="1508409"/>
                </a:lnTo>
                <a:cubicBezTo>
                  <a:pt x="3937952" y="1504828"/>
                  <a:pt x="3940035" y="1501800"/>
                  <a:pt x="3941924" y="1499326"/>
                </a:cubicBezTo>
                <a:cubicBezTo>
                  <a:pt x="3943812" y="1496851"/>
                  <a:pt x="3945619" y="1494865"/>
                  <a:pt x="3947344" y="1493368"/>
                </a:cubicBezTo>
                <a:cubicBezTo>
                  <a:pt x="3949070" y="1491870"/>
                  <a:pt x="3950714" y="1490796"/>
                  <a:pt x="3952276" y="1490145"/>
                </a:cubicBezTo>
                <a:cubicBezTo>
                  <a:pt x="3953839" y="1489494"/>
                  <a:pt x="3955434" y="1489168"/>
                  <a:pt x="3957062" y="1489168"/>
                </a:cubicBezTo>
                <a:cubicBezTo>
                  <a:pt x="3958430" y="1489168"/>
                  <a:pt x="3959699" y="1489298"/>
                  <a:pt x="3960871" y="1489559"/>
                </a:cubicBezTo>
                <a:cubicBezTo>
                  <a:pt x="3962043" y="1489819"/>
                  <a:pt x="3963101" y="1490096"/>
                  <a:pt x="3964045" y="1490389"/>
                </a:cubicBezTo>
                <a:cubicBezTo>
                  <a:pt x="3964990" y="1490682"/>
                  <a:pt x="3965836" y="1490975"/>
                  <a:pt x="3966585" y="1491268"/>
                </a:cubicBezTo>
                <a:cubicBezTo>
                  <a:pt x="3967334" y="1491561"/>
                  <a:pt x="3967968" y="1491707"/>
                  <a:pt x="3968489" y="1491707"/>
                </a:cubicBezTo>
                <a:cubicBezTo>
                  <a:pt x="3969010" y="1491707"/>
                  <a:pt x="3969417" y="1491561"/>
                  <a:pt x="3969710" y="1491268"/>
                </a:cubicBezTo>
                <a:cubicBezTo>
                  <a:pt x="3970003" y="1490975"/>
                  <a:pt x="3970247" y="1490552"/>
                  <a:pt x="3970443" y="1489998"/>
                </a:cubicBezTo>
                <a:cubicBezTo>
                  <a:pt x="3970638" y="1489445"/>
                  <a:pt x="3970768" y="1488680"/>
                  <a:pt x="3970833" y="1487703"/>
                </a:cubicBezTo>
                <a:cubicBezTo>
                  <a:pt x="3970899" y="1486727"/>
                  <a:pt x="3970931" y="1485522"/>
                  <a:pt x="3970931" y="1484089"/>
                </a:cubicBezTo>
                <a:cubicBezTo>
                  <a:pt x="3970931" y="1482592"/>
                  <a:pt x="3970915" y="1481403"/>
                  <a:pt x="3970882" y="1480525"/>
                </a:cubicBezTo>
                <a:cubicBezTo>
                  <a:pt x="3970850" y="1479645"/>
                  <a:pt x="3970785" y="1478978"/>
                  <a:pt x="3970687" y="1478522"/>
                </a:cubicBezTo>
                <a:cubicBezTo>
                  <a:pt x="3970589" y="1478066"/>
                  <a:pt x="3970475" y="1477692"/>
                  <a:pt x="3970345" y="1477399"/>
                </a:cubicBezTo>
                <a:cubicBezTo>
                  <a:pt x="3970215" y="1477106"/>
                  <a:pt x="3969954" y="1476797"/>
                  <a:pt x="3969564" y="1476471"/>
                </a:cubicBezTo>
                <a:cubicBezTo>
                  <a:pt x="3969173" y="1476146"/>
                  <a:pt x="3968506" y="1475820"/>
                  <a:pt x="3967562" y="1475495"/>
                </a:cubicBezTo>
                <a:cubicBezTo>
                  <a:pt x="3966617" y="1475169"/>
                  <a:pt x="3965559" y="1474876"/>
                  <a:pt x="3964387" y="1474615"/>
                </a:cubicBezTo>
                <a:cubicBezTo>
                  <a:pt x="3963215" y="1474355"/>
                  <a:pt x="3962092" y="1474176"/>
                  <a:pt x="3961018" y="1474078"/>
                </a:cubicBezTo>
                <a:cubicBezTo>
                  <a:pt x="3959943" y="1473981"/>
                  <a:pt x="3958983" y="1473932"/>
                  <a:pt x="3958136" y="1473932"/>
                </a:cubicBezTo>
                <a:close/>
                <a:moveTo>
                  <a:pt x="2931929" y="1473932"/>
                </a:moveTo>
                <a:cubicBezTo>
                  <a:pt x="2928544" y="1473932"/>
                  <a:pt x="2925190" y="1474241"/>
                  <a:pt x="2921870" y="1474860"/>
                </a:cubicBezTo>
                <a:cubicBezTo>
                  <a:pt x="2918549" y="1475478"/>
                  <a:pt x="2915489" y="1476259"/>
                  <a:pt x="2912689" y="1477204"/>
                </a:cubicBezTo>
                <a:cubicBezTo>
                  <a:pt x="2909889" y="1478148"/>
                  <a:pt x="2907415" y="1479190"/>
                  <a:pt x="2905266" y="1480329"/>
                </a:cubicBezTo>
                <a:cubicBezTo>
                  <a:pt x="2903117" y="1481468"/>
                  <a:pt x="2901603" y="1482461"/>
                  <a:pt x="2900724" y="1483308"/>
                </a:cubicBezTo>
                <a:cubicBezTo>
                  <a:pt x="2899845" y="1484154"/>
                  <a:pt x="2899292" y="1485050"/>
                  <a:pt x="2899064" y="1485994"/>
                </a:cubicBezTo>
                <a:cubicBezTo>
                  <a:pt x="2898836" y="1486938"/>
                  <a:pt x="2898722" y="1488224"/>
                  <a:pt x="2898722" y="1489852"/>
                </a:cubicBezTo>
                <a:cubicBezTo>
                  <a:pt x="2898722" y="1490828"/>
                  <a:pt x="2898787" y="1491724"/>
                  <a:pt x="2898917" y="1492538"/>
                </a:cubicBezTo>
                <a:cubicBezTo>
                  <a:pt x="2899048" y="1493351"/>
                  <a:pt x="2899259" y="1494019"/>
                  <a:pt x="2899552" y="1494540"/>
                </a:cubicBezTo>
                <a:cubicBezTo>
                  <a:pt x="2899845" y="1495061"/>
                  <a:pt x="2900187" y="1495451"/>
                  <a:pt x="2900578" y="1495712"/>
                </a:cubicBezTo>
                <a:cubicBezTo>
                  <a:pt x="2900969" y="1495972"/>
                  <a:pt x="2901424" y="1496102"/>
                  <a:pt x="2901945" y="1496102"/>
                </a:cubicBezTo>
                <a:cubicBezTo>
                  <a:pt x="2902727" y="1496102"/>
                  <a:pt x="2903915" y="1495630"/>
                  <a:pt x="2905510" y="1494686"/>
                </a:cubicBezTo>
                <a:cubicBezTo>
                  <a:pt x="2907105" y="1493742"/>
                  <a:pt x="2909091" y="1492700"/>
                  <a:pt x="2911468" y="1491561"/>
                </a:cubicBezTo>
                <a:cubicBezTo>
                  <a:pt x="2913844" y="1490421"/>
                  <a:pt x="2916612" y="1489380"/>
                  <a:pt x="2919770" y="1488436"/>
                </a:cubicBezTo>
                <a:cubicBezTo>
                  <a:pt x="2922928" y="1487491"/>
                  <a:pt x="2926493" y="1487019"/>
                  <a:pt x="2930464" y="1487019"/>
                </a:cubicBezTo>
                <a:cubicBezTo>
                  <a:pt x="2934176" y="1487019"/>
                  <a:pt x="2937301" y="1487459"/>
                  <a:pt x="2939841" y="1488338"/>
                </a:cubicBezTo>
                <a:cubicBezTo>
                  <a:pt x="2942380" y="1489217"/>
                  <a:pt x="2944447" y="1490519"/>
                  <a:pt x="2946043" y="1492245"/>
                </a:cubicBezTo>
                <a:cubicBezTo>
                  <a:pt x="2947638" y="1493970"/>
                  <a:pt x="2948794" y="1496135"/>
                  <a:pt x="2949510" y="1498740"/>
                </a:cubicBezTo>
                <a:cubicBezTo>
                  <a:pt x="2950226" y="1501344"/>
                  <a:pt x="2950584" y="1504339"/>
                  <a:pt x="2950584" y="1507725"/>
                </a:cubicBezTo>
                <a:lnTo>
                  <a:pt x="2950584" y="1514562"/>
                </a:lnTo>
                <a:lnTo>
                  <a:pt x="2938473" y="1514562"/>
                </a:lnTo>
                <a:cubicBezTo>
                  <a:pt x="2931636" y="1514562"/>
                  <a:pt x="2925483" y="1515164"/>
                  <a:pt x="2920014" y="1516369"/>
                </a:cubicBezTo>
                <a:cubicBezTo>
                  <a:pt x="2914544" y="1517573"/>
                  <a:pt x="2909921" y="1519380"/>
                  <a:pt x="2906145" y="1521789"/>
                </a:cubicBezTo>
                <a:cubicBezTo>
                  <a:pt x="2902368" y="1524198"/>
                  <a:pt x="2899471" y="1527226"/>
                  <a:pt x="2897452" y="1530872"/>
                </a:cubicBezTo>
                <a:cubicBezTo>
                  <a:pt x="2895434" y="1534519"/>
                  <a:pt x="2894425" y="1538816"/>
                  <a:pt x="2894425" y="1543765"/>
                </a:cubicBezTo>
                <a:cubicBezTo>
                  <a:pt x="2894425" y="1547997"/>
                  <a:pt x="2895157" y="1551773"/>
                  <a:pt x="2896622" y="1555094"/>
                </a:cubicBezTo>
                <a:cubicBezTo>
                  <a:pt x="2898087" y="1558415"/>
                  <a:pt x="2900138" y="1561215"/>
                  <a:pt x="2902775" y="1563494"/>
                </a:cubicBezTo>
                <a:cubicBezTo>
                  <a:pt x="2905412" y="1565773"/>
                  <a:pt x="2908603" y="1567514"/>
                  <a:pt x="2912347" y="1568719"/>
                </a:cubicBezTo>
                <a:cubicBezTo>
                  <a:pt x="2916091" y="1569924"/>
                  <a:pt x="2920274" y="1570526"/>
                  <a:pt x="2924897" y="1570526"/>
                </a:cubicBezTo>
                <a:cubicBezTo>
                  <a:pt x="2930171" y="1570526"/>
                  <a:pt x="2935169" y="1569387"/>
                  <a:pt x="2939889" y="1567107"/>
                </a:cubicBezTo>
                <a:cubicBezTo>
                  <a:pt x="2944610" y="1564828"/>
                  <a:pt x="2948891" y="1561638"/>
                  <a:pt x="2952733" y="1557536"/>
                </a:cubicBezTo>
                <a:lnTo>
                  <a:pt x="2952733" y="1566326"/>
                </a:lnTo>
                <a:cubicBezTo>
                  <a:pt x="2952733" y="1567107"/>
                  <a:pt x="2952961" y="1567693"/>
                  <a:pt x="2953416" y="1568084"/>
                </a:cubicBezTo>
                <a:cubicBezTo>
                  <a:pt x="2953872" y="1568475"/>
                  <a:pt x="2954605" y="1568768"/>
                  <a:pt x="2955614" y="1568963"/>
                </a:cubicBezTo>
                <a:cubicBezTo>
                  <a:pt x="2956623" y="1569158"/>
                  <a:pt x="2957974" y="1569256"/>
                  <a:pt x="2959667" y="1569256"/>
                </a:cubicBezTo>
                <a:cubicBezTo>
                  <a:pt x="2961425" y="1569256"/>
                  <a:pt x="2962760" y="1569158"/>
                  <a:pt x="2963672" y="1568963"/>
                </a:cubicBezTo>
                <a:cubicBezTo>
                  <a:pt x="2964583" y="1568768"/>
                  <a:pt x="2965299" y="1568475"/>
                  <a:pt x="2965820" y="1568084"/>
                </a:cubicBezTo>
                <a:cubicBezTo>
                  <a:pt x="2966341" y="1567693"/>
                  <a:pt x="2966602" y="1567107"/>
                  <a:pt x="2966602" y="1566326"/>
                </a:cubicBezTo>
                <a:lnTo>
                  <a:pt x="2966602" y="1507042"/>
                </a:lnTo>
                <a:cubicBezTo>
                  <a:pt x="2966602" y="1501572"/>
                  <a:pt x="2965983" y="1496786"/>
                  <a:pt x="2964746" y="1492684"/>
                </a:cubicBezTo>
                <a:cubicBezTo>
                  <a:pt x="2963509" y="1488582"/>
                  <a:pt x="2961523" y="1485147"/>
                  <a:pt x="2958788" y="1482380"/>
                </a:cubicBezTo>
                <a:cubicBezTo>
                  <a:pt x="2956054" y="1479613"/>
                  <a:pt x="2952472" y="1477513"/>
                  <a:pt x="2948045" y="1476081"/>
                </a:cubicBezTo>
                <a:cubicBezTo>
                  <a:pt x="2943617" y="1474648"/>
                  <a:pt x="2938245" y="1473932"/>
                  <a:pt x="2931929" y="1473932"/>
                </a:cubicBezTo>
                <a:close/>
                <a:moveTo>
                  <a:pt x="2770004" y="1473932"/>
                </a:moveTo>
                <a:cubicBezTo>
                  <a:pt x="2766619" y="1473932"/>
                  <a:pt x="2763265" y="1474241"/>
                  <a:pt x="2759945" y="1474860"/>
                </a:cubicBezTo>
                <a:cubicBezTo>
                  <a:pt x="2756624" y="1475478"/>
                  <a:pt x="2753564" y="1476259"/>
                  <a:pt x="2750764" y="1477204"/>
                </a:cubicBezTo>
                <a:cubicBezTo>
                  <a:pt x="2747964" y="1478148"/>
                  <a:pt x="2745490" y="1479190"/>
                  <a:pt x="2743341" y="1480329"/>
                </a:cubicBezTo>
                <a:cubicBezTo>
                  <a:pt x="2741192" y="1481468"/>
                  <a:pt x="2739678" y="1482461"/>
                  <a:pt x="2738799" y="1483308"/>
                </a:cubicBezTo>
                <a:cubicBezTo>
                  <a:pt x="2737920" y="1484154"/>
                  <a:pt x="2737367" y="1485050"/>
                  <a:pt x="2737139" y="1485994"/>
                </a:cubicBezTo>
                <a:cubicBezTo>
                  <a:pt x="2736911" y="1486938"/>
                  <a:pt x="2736797" y="1488224"/>
                  <a:pt x="2736797" y="1489852"/>
                </a:cubicBezTo>
                <a:cubicBezTo>
                  <a:pt x="2736797" y="1490828"/>
                  <a:pt x="2736862" y="1491724"/>
                  <a:pt x="2736992" y="1492538"/>
                </a:cubicBezTo>
                <a:cubicBezTo>
                  <a:pt x="2737123" y="1493351"/>
                  <a:pt x="2737334" y="1494019"/>
                  <a:pt x="2737627" y="1494540"/>
                </a:cubicBezTo>
                <a:cubicBezTo>
                  <a:pt x="2737920" y="1495061"/>
                  <a:pt x="2738262" y="1495451"/>
                  <a:pt x="2738653" y="1495712"/>
                </a:cubicBezTo>
                <a:cubicBezTo>
                  <a:pt x="2739044" y="1495972"/>
                  <a:pt x="2739499" y="1496102"/>
                  <a:pt x="2740020" y="1496102"/>
                </a:cubicBezTo>
                <a:cubicBezTo>
                  <a:pt x="2740802" y="1496102"/>
                  <a:pt x="2741990" y="1495630"/>
                  <a:pt x="2743585" y="1494686"/>
                </a:cubicBezTo>
                <a:cubicBezTo>
                  <a:pt x="2745180" y="1493742"/>
                  <a:pt x="2747166" y="1492700"/>
                  <a:pt x="2749543" y="1491561"/>
                </a:cubicBezTo>
                <a:cubicBezTo>
                  <a:pt x="2751919" y="1490421"/>
                  <a:pt x="2754687" y="1489380"/>
                  <a:pt x="2757845" y="1488436"/>
                </a:cubicBezTo>
                <a:cubicBezTo>
                  <a:pt x="2761003" y="1487491"/>
                  <a:pt x="2764568" y="1487019"/>
                  <a:pt x="2768539" y="1487019"/>
                </a:cubicBezTo>
                <a:cubicBezTo>
                  <a:pt x="2772251" y="1487019"/>
                  <a:pt x="2775376" y="1487459"/>
                  <a:pt x="2777916" y="1488338"/>
                </a:cubicBezTo>
                <a:cubicBezTo>
                  <a:pt x="2780455" y="1489217"/>
                  <a:pt x="2782522" y="1490519"/>
                  <a:pt x="2784118" y="1492245"/>
                </a:cubicBezTo>
                <a:cubicBezTo>
                  <a:pt x="2785713" y="1493970"/>
                  <a:pt x="2786869" y="1496135"/>
                  <a:pt x="2787585" y="1498740"/>
                </a:cubicBezTo>
                <a:cubicBezTo>
                  <a:pt x="2788301" y="1501344"/>
                  <a:pt x="2788659" y="1504339"/>
                  <a:pt x="2788659" y="1507725"/>
                </a:cubicBezTo>
                <a:lnTo>
                  <a:pt x="2788659" y="1514562"/>
                </a:lnTo>
                <a:lnTo>
                  <a:pt x="2776548" y="1514562"/>
                </a:lnTo>
                <a:cubicBezTo>
                  <a:pt x="2769711" y="1514562"/>
                  <a:pt x="2763558" y="1515164"/>
                  <a:pt x="2758089" y="1516369"/>
                </a:cubicBezTo>
                <a:cubicBezTo>
                  <a:pt x="2752619" y="1517573"/>
                  <a:pt x="2747996" y="1519380"/>
                  <a:pt x="2744220" y="1521789"/>
                </a:cubicBezTo>
                <a:cubicBezTo>
                  <a:pt x="2740443" y="1524198"/>
                  <a:pt x="2737546" y="1527226"/>
                  <a:pt x="2735527" y="1530872"/>
                </a:cubicBezTo>
                <a:cubicBezTo>
                  <a:pt x="2733509" y="1534519"/>
                  <a:pt x="2732500" y="1538816"/>
                  <a:pt x="2732500" y="1543765"/>
                </a:cubicBezTo>
                <a:cubicBezTo>
                  <a:pt x="2732500" y="1547997"/>
                  <a:pt x="2733232" y="1551773"/>
                  <a:pt x="2734697" y="1555094"/>
                </a:cubicBezTo>
                <a:cubicBezTo>
                  <a:pt x="2736162" y="1558415"/>
                  <a:pt x="2738213" y="1561215"/>
                  <a:pt x="2740850" y="1563494"/>
                </a:cubicBezTo>
                <a:cubicBezTo>
                  <a:pt x="2743487" y="1565773"/>
                  <a:pt x="2746678" y="1567514"/>
                  <a:pt x="2750422" y="1568719"/>
                </a:cubicBezTo>
                <a:cubicBezTo>
                  <a:pt x="2754166" y="1569924"/>
                  <a:pt x="2758349" y="1570526"/>
                  <a:pt x="2762972" y="1570526"/>
                </a:cubicBezTo>
                <a:cubicBezTo>
                  <a:pt x="2768246" y="1570526"/>
                  <a:pt x="2773244" y="1569387"/>
                  <a:pt x="2777964" y="1567107"/>
                </a:cubicBezTo>
                <a:cubicBezTo>
                  <a:pt x="2782685" y="1564828"/>
                  <a:pt x="2786966" y="1561638"/>
                  <a:pt x="2790808" y="1557536"/>
                </a:cubicBezTo>
                <a:lnTo>
                  <a:pt x="2790808" y="1566326"/>
                </a:lnTo>
                <a:cubicBezTo>
                  <a:pt x="2790808" y="1567107"/>
                  <a:pt x="2791036" y="1567693"/>
                  <a:pt x="2791491" y="1568084"/>
                </a:cubicBezTo>
                <a:cubicBezTo>
                  <a:pt x="2791947" y="1568475"/>
                  <a:pt x="2792680" y="1568768"/>
                  <a:pt x="2793689" y="1568963"/>
                </a:cubicBezTo>
                <a:cubicBezTo>
                  <a:pt x="2794698" y="1569158"/>
                  <a:pt x="2796049" y="1569256"/>
                  <a:pt x="2797742" y="1569256"/>
                </a:cubicBezTo>
                <a:cubicBezTo>
                  <a:pt x="2799500" y="1569256"/>
                  <a:pt x="2800835" y="1569158"/>
                  <a:pt x="2801747" y="1568963"/>
                </a:cubicBezTo>
                <a:cubicBezTo>
                  <a:pt x="2802658" y="1568768"/>
                  <a:pt x="2803374" y="1568475"/>
                  <a:pt x="2803895" y="1568084"/>
                </a:cubicBezTo>
                <a:cubicBezTo>
                  <a:pt x="2804416" y="1567693"/>
                  <a:pt x="2804677" y="1567107"/>
                  <a:pt x="2804677" y="1566326"/>
                </a:cubicBezTo>
                <a:lnTo>
                  <a:pt x="2804677" y="1507042"/>
                </a:lnTo>
                <a:cubicBezTo>
                  <a:pt x="2804677" y="1501572"/>
                  <a:pt x="2804058" y="1496786"/>
                  <a:pt x="2802821" y="1492684"/>
                </a:cubicBezTo>
                <a:cubicBezTo>
                  <a:pt x="2801584" y="1488582"/>
                  <a:pt x="2799598" y="1485147"/>
                  <a:pt x="2796863" y="1482380"/>
                </a:cubicBezTo>
                <a:cubicBezTo>
                  <a:pt x="2794129" y="1479613"/>
                  <a:pt x="2790547" y="1477513"/>
                  <a:pt x="2786120" y="1476081"/>
                </a:cubicBezTo>
                <a:cubicBezTo>
                  <a:pt x="2781692" y="1474648"/>
                  <a:pt x="2776320" y="1473932"/>
                  <a:pt x="2770004" y="1473932"/>
                </a:cubicBezTo>
                <a:close/>
                <a:moveTo>
                  <a:pt x="2329460" y="1473932"/>
                </a:moveTo>
                <a:cubicBezTo>
                  <a:pt x="2321972" y="1473932"/>
                  <a:pt x="2315428" y="1475136"/>
                  <a:pt x="2309829" y="1477545"/>
                </a:cubicBezTo>
                <a:cubicBezTo>
                  <a:pt x="2304229" y="1479955"/>
                  <a:pt x="2299557" y="1483341"/>
                  <a:pt x="2295814" y="1487703"/>
                </a:cubicBezTo>
                <a:cubicBezTo>
                  <a:pt x="2292069" y="1492065"/>
                  <a:pt x="2289269" y="1497258"/>
                  <a:pt x="2287414" y="1503281"/>
                </a:cubicBezTo>
                <a:cubicBezTo>
                  <a:pt x="2285558" y="1509304"/>
                  <a:pt x="2284630" y="1515897"/>
                  <a:pt x="2284630" y="1523059"/>
                </a:cubicBezTo>
                <a:cubicBezTo>
                  <a:pt x="2284630" y="1530482"/>
                  <a:pt x="2285508" y="1537123"/>
                  <a:pt x="2287267" y="1542984"/>
                </a:cubicBezTo>
                <a:cubicBezTo>
                  <a:pt x="2289025" y="1548843"/>
                  <a:pt x="2291695" y="1553825"/>
                  <a:pt x="2295276" y="1557927"/>
                </a:cubicBezTo>
                <a:cubicBezTo>
                  <a:pt x="2298857" y="1562029"/>
                  <a:pt x="2303334" y="1565154"/>
                  <a:pt x="2308705" y="1567303"/>
                </a:cubicBezTo>
                <a:cubicBezTo>
                  <a:pt x="2314077" y="1569451"/>
                  <a:pt x="2320376" y="1570526"/>
                  <a:pt x="2327604" y="1570526"/>
                </a:cubicBezTo>
                <a:cubicBezTo>
                  <a:pt x="2335027" y="1570526"/>
                  <a:pt x="2341555" y="1569305"/>
                  <a:pt x="2347187" y="1566863"/>
                </a:cubicBezTo>
                <a:cubicBezTo>
                  <a:pt x="2352819" y="1564422"/>
                  <a:pt x="2357507" y="1561020"/>
                  <a:pt x="2361251" y="1556657"/>
                </a:cubicBezTo>
                <a:cubicBezTo>
                  <a:pt x="2364995" y="1552294"/>
                  <a:pt x="2367811" y="1547102"/>
                  <a:pt x="2369699" y="1541079"/>
                </a:cubicBezTo>
                <a:cubicBezTo>
                  <a:pt x="2371587" y="1535056"/>
                  <a:pt x="2372531" y="1528463"/>
                  <a:pt x="2372531" y="1521301"/>
                </a:cubicBezTo>
                <a:cubicBezTo>
                  <a:pt x="2372531" y="1513943"/>
                  <a:pt x="2371636" y="1507334"/>
                  <a:pt x="2369846" y="1501474"/>
                </a:cubicBezTo>
                <a:cubicBezTo>
                  <a:pt x="2368055" y="1495614"/>
                  <a:pt x="2365369" y="1490633"/>
                  <a:pt x="2361789" y="1486531"/>
                </a:cubicBezTo>
                <a:cubicBezTo>
                  <a:pt x="2358207" y="1482429"/>
                  <a:pt x="2353730" y="1479303"/>
                  <a:pt x="2348359" y="1477155"/>
                </a:cubicBezTo>
                <a:cubicBezTo>
                  <a:pt x="2342987" y="1475006"/>
                  <a:pt x="2336688" y="1473932"/>
                  <a:pt x="2329460" y="1473932"/>
                </a:cubicBezTo>
                <a:close/>
                <a:moveTo>
                  <a:pt x="1872260" y="1473932"/>
                </a:moveTo>
                <a:cubicBezTo>
                  <a:pt x="1864773" y="1473932"/>
                  <a:pt x="1858228" y="1475136"/>
                  <a:pt x="1852629" y="1477545"/>
                </a:cubicBezTo>
                <a:cubicBezTo>
                  <a:pt x="1847029" y="1479955"/>
                  <a:pt x="1842358" y="1483341"/>
                  <a:pt x="1838614" y="1487703"/>
                </a:cubicBezTo>
                <a:cubicBezTo>
                  <a:pt x="1834869" y="1492065"/>
                  <a:pt x="1832069" y="1497258"/>
                  <a:pt x="1830214" y="1503281"/>
                </a:cubicBezTo>
                <a:cubicBezTo>
                  <a:pt x="1828358" y="1509304"/>
                  <a:pt x="1827430" y="1515897"/>
                  <a:pt x="1827430" y="1523059"/>
                </a:cubicBezTo>
                <a:cubicBezTo>
                  <a:pt x="1827430" y="1530482"/>
                  <a:pt x="1828309" y="1537123"/>
                  <a:pt x="1830067" y="1542984"/>
                </a:cubicBezTo>
                <a:cubicBezTo>
                  <a:pt x="1831825" y="1548843"/>
                  <a:pt x="1834495" y="1553825"/>
                  <a:pt x="1838075" y="1557927"/>
                </a:cubicBezTo>
                <a:cubicBezTo>
                  <a:pt x="1841657" y="1562029"/>
                  <a:pt x="1846134" y="1565154"/>
                  <a:pt x="1851506" y="1567303"/>
                </a:cubicBezTo>
                <a:cubicBezTo>
                  <a:pt x="1856877" y="1569451"/>
                  <a:pt x="1863177" y="1570526"/>
                  <a:pt x="1870405" y="1570526"/>
                </a:cubicBezTo>
                <a:cubicBezTo>
                  <a:pt x="1877827" y="1570526"/>
                  <a:pt x="1884355" y="1569305"/>
                  <a:pt x="1889987" y="1566863"/>
                </a:cubicBezTo>
                <a:cubicBezTo>
                  <a:pt x="1895619" y="1564422"/>
                  <a:pt x="1900307" y="1561020"/>
                  <a:pt x="1904050" y="1556657"/>
                </a:cubicBezTo>
                <a:cubicBezTo>
                  <a:pt x="1907794" y="1552294"/>
                  <a:pt x="1910611" y="1547102"/>
                  <a:pt x="1912499" y="1541079"/>
                </a:cubicBezTo>
                <a:cubicBezTo>
                  <a:pt x="1914387" y="1535056"/>
                  <a:pt x="1915332" y="1528463"/>
                  <a:pt x="1915332" y="1521301"/>
                </a:cubicBezTo>
                <a:cubicBezTo>
                  <a:pt x="1915332" y="1513943"/>
                  <a:pt x="1914436" y="1507334"/>
                  <a:pt x="1912646" y="1501474"/>
                </a:cubicBezTo>
                <a:cubicBezTo>
                  <a:pt x="1910856" y="1495614"/>
                  <a:pt x="1908169" y="1490633"/>
                  <a:pt x="1904588" y="1486531"/>
                </a:cubicBezTo>
                <a:cubicBezTo>
                  <a:pt x="1901008" y="1482429"/>
                  <a:pt x="1896531" y="1479303"/>
                  <a:pt x="1891159" y="1477155"/>
                </a:cubicBezTo>
                <a:cubicBezTo>
                  <a:pt x="1885786" y="1475006"/>
                  <a:pt x="1879488" y="1473932"/>
                  <a:pt x="1872260" y="1473932"/>
                </a:cubicBezTo>
                <a:close/>
                <a:moveTo>
                  <a:pt x="1784535" y="1473932"/>
                </a:moveTo>
                <a:cubicBezTo>
                  <a:pt x="1779196" y="1473932"/>
                  <a:pt x="1774523" y="1474648"/>
                  <a:pt x="1770520" y="1476081"/>
                </a:cubicBezTo>
                <a:cubicBezTo>
                  <a:pt x="1766515" y="1477513"/>
                  <a:pt x="1763178" y="1479418"/>
                  <a:pt x="1760508" y="1481794"/>
                </a:cubicBezTo>
                <a:cubicBezTo>
                  <a:pt x="1757839" y="1484171"/>
                  <a:pt x="1755837" y="1486938"/>
                  <a:pt x="1754502" y="1490096"/>
                </a:cubicBezTo>
                <a:cubicBezTo>
                  <a:pt x="1753167" y="1493254"/>
                  <a:pt x="1752500" y="1496558"/>
                  <a:pt x="1752500" y="1500009"/>
                </a:cubicBezTo>
                <a:cubicBezTo>
                  <a:pt x="1752500" y="1503916"/>
                  <a:pt x="1753134" y="1507269"/>
                  <a:pt x="1754405" y="1510069"/>
                </a:cubicBezTo>
                <a:cubicBezTo>
                  <a:pt x="1755674" y="1512869"/>
                  <a:pt x="1757351" y="1515278"/>
                  <a:pt x="1759435" y="1517297"/>
                </a:cubicBezTo>
                <a:cubicBezTo>
                  <a:pt x="1761518" y="1519315"/>
                  <a:pt x="1763878" y="1521024"/>
                  <a:pt x="1766515" y="1522424"/>
                </a:cubicBezTo>
                <a:cubicBezTo>
                  <a:pt x="1769152" y="1523824"/>
                  <a:pt x="1771854" y="1525078"/>
                  <a:pt x="1774622" y="1526185"/>
                </a:cubicBezTo>
                <a:cubicBezTo>
                  <a:pt x="1777389" y="1527291"/>
                  <a:pt x="1780075" y="1528350"/>
                  <a:pt x="1782679" y="1529359"/>
                </a:cubicBezTo>
                <a:cubicBezTo>
                  <a:pt x="1785284" y="1530368"/>
                  <a:pt x="1787628" y="1531524"/>
                  <a:pt x="1789711" y="1532826"/>
                </a:cubicBezTo>
                <a:cubicBezTo>
                  <a:pt x="1791796" y="1534128"/>
                  <a:pt x="1793472" y="1535626"/>
                  <a:pt x="1794742" y="1537319"/>
                </a:cubicBezTo>
                <a:cubicBezTo>
                  <a:pt x="1796012" y="1539011"/>
                  <a:pt x="1796646" y="1541095"/>
                  <a:pt x="1796646" y="1543570"/>
                </a:cubicBezTo>
                <a:cubicBezTo>
                  <a:pt x="1796646" y="1545979"/>
                  <a:pt x="1796206" y="1548062"/>
                  <a:pt x="1795327" y="1549820"/>
                </a:cubicBezTo>
                <a:cubicBezTo>
                  <a:pt x="1794449" y="1551578"/>
                  <a:pt x="1793195" y="1553027"/>
                  <a:pt x="1791567" y="1554166"/>
                </a:cubicBezTo>
                <a:cubicBezTo>
                  <a:pt x="1789940" y="1555306"/>
                  <a:pt x="1788019" y="1556169"/>
                  <a:pt x="1785805" y="1556755"/>
                </a:cubicBezTo>
                <a:cubicBezTo>
                  <a:pt x="1783591" y="1557341"/>
                  <a:pt x="1781116" y="1557634"/>
                  <a:pt x="1778381" y="1557634"/>
                </a:cubicBezTo>
                <a:cubicBezTo>
                  <a:pt x="1774736" y="1557634"/>
                  <a:pt x="1771512" y="1557194"/>
                  <a:pt x="1768712" y="1556315"/>
                </a:cubicBezTo>
                <a:cubicBezTo>
                  <a:pt x="1765913" y="1555436"/>
                  <a:pt x="1763488" y="1554476"/>
                  <a:pt x="1761436" y="1553434"/>
                </a:cubicBezTo>
                <a:cubicBezTo>
                  <a:pt x="1759386" y="1552392"/>
                  <a:pt x="1757660" y="1551432"/>
                  <a:pt x="1756260" y="1550553"/>
                </a:cubicBezTo>
                <a:cubicBezTo>
                  <a:pt x="1754860" y="1549674"/>
                  <a:pt x="1753802" y="1549234"/>
                  <a:pt x="1753086" y="1549234"/>
                </a:cubicBezTo>
                <a:cubicBezTo>
                  <a:pt x="1752630" y="1549234"/>
                  <a:pt x="1752222" y="1549348"/>
                  <a:pt x="1751865" y="1549576"/>
                </a:cubicBezTo>
                <a:cubicBezTo>
                  <a:pt x="1751507" y="1549804"/>
                  <a:pt x="1751230" y="1550178"/>
                  <a:pt x="1751035" y="1550699"/>
                </a:cubicBezTo>
                <a:cubicBezTo>
                  <a:pt x="1750840" y="1551220"/>
                  <a:pt x="1750676" y="1551904"/>
                  <a:pt x="1750546" y="1552750"/>
                </a:cubicBezTo>
                <a:cubicBezTo>
                  <a:pt x="1750416" y="1553597"/>
                  <a:pt x="1750351" y="1554638"/>
                  <a:pt x="1750351" y="1555876"/>
                </a:cubicBezTo>
                <a:cubicBezTo>
                  <a:pt x="1750351" y="1557894"/>
                  <a:pt x="1750514" y="1559489"/>
                  <a:pt x="1750840" y="1560661"/>
                </a:cubicBezTo>
                <a:cubicBezTo>
                  <a:pt x="1751165" y="1561833"/>
                  <a:pt x="1751686" y="1562745"/>
                  <a:pt x="1752402" y="1563396"/>
                </a:cubicBezTo>
                <a:cubicBezTo>
                  <a:pt x="1753119" y="1564047"/>
                  <a:pt x="1754258" y="1564780"/>
                  <a:pt x="1755821" y="1565594"/>
                </a:cubicBezTo>
                <a:cubicBezTo>
                  <a:pt x="1757383" y="1566407"/>
                  <a:pt x="1759288" y="1567189"/>
                  <a:pt x="1761534" y="1567938"/>
                </a:cubicBezTo>
                <a:cubicBezTo>
                  <a:pt x="1763780" y="1568686"/>
                  <a:pt x="1766320" y="1569305"/>
                  <a:pt x="1769152" y="1569793"/>
                </a:cubicBezTo>
                <a:cubicBezTo>
                  <a:pt x="1771985" y="1570282"/>
                  <a:pt x="1774964" y="1570526"/>
                  <a:pt x="1778089" y="1570526"/>
                </a:cubicBezTo>
                <a:cubicBezTo>
                  <a:pt x="1783168" y="1570526"/>
                  <a:pt x="1787824" y="1569907"/>
                  <a:pt x="1792055" y="1568670"/>
                </a:cubicBezTo>
                <a:cubicBezTo>
                  <a:pt x="1796288" y="1567433"/>
                  <a:pt x="1799934" y="1565610"/>
                  <a:pt x="1802995" y="1563201"/>
                </a:cubicBezTo>
                <a:cubicBezTo>
                  <a:pt x="1806055" y="1560792"/>
                  <a:pt x="1808415" y="1557829"/>
                  <a:pt x="1810075" y="1554313"/>
                </a:cubicBezTo>
                <a:cubicBezTo>
                  <a:pt x="1811735" y="1550797"/>
                  <a:pt x="1812567" y="1546792"/>
                  <a:pt x="1812567" y="1542300"/>
                </a:cubicBezTo>
                <a:cubicBezTo>
                  <a:pt x="1812567" y="1538523"/>
                  <a:pt x="1811931" y="1535268"/>
                  <a:pt x="1810662" y="1532533"/>
                </a:cubicBezTo>
                <a:cubicBezTo>
                  <a:pt x="1809391" y="1529798"/>
                  <a:pt x="1807715" y="1527454"/>
                  <a:pt x="1805631" y="1525501"/>
                </a:cubicBezTo>
                <a:cubicBezTo>
                  <a:pt x="1803547" y="1523547"/>
                  <a:pt x="1801155" y="1521887"/>
                  <a:pt x="1798453" y="1520520"/>
                </a:cubicBezTo>
                <a:cubicBezTo>
                  <a:pt x="1795751" y="1519152"/>
                  <a:pt x="1793016" y="1517915"/>
                  <a:pt x="1790248" y="1516808"/>
                </a:cubicBezTo>
                <a:cubicBezTo>
                  <a:pt x="1787481" y="1515701"/>
                  <a:pt x="1784763" y="1514627"/>
                  <a:pt x="1782093" y="1513585"/>
                </a:cubicBezTo>
                <a:cubicBezTo>
                  <a:pt x="1779424" y="1512544"/>
                  <a:pt x="1777047" y="1511372"/>
                  <a:pt x="1774964" y="1510069"/>
                </a:cubicBezTo>
                <a:cubicBezTo>
                  <a:pt x="1772881" y="1508767"/>
                  <a:pt x="1771187" y="1507253"/>
                  <a:pt x="1769885" y="1505527"/>
                </a:cubicBezTo>
                <a:cubicBezTo>
                  <a:pt x="1768582" y="1503802"/>
                  <a:pt x="1767931" y="1501670"/>
                  <a:pt x="1767931" y="1499130"/>
                </a:cubicBezTo>
                <a:cubicBezTo>
                  <a:pt x="1767931" y="1497307"/>
                  <a:pt x="1768273" y="1495614"/>
                  <a:pt x="1768957" y="1494052"/>
                </a:cubicBezTo>
                <a:cubicBezTo>
                  <a:pt x="1769641" y="1492489"/>
                  <a:pt x="1770650" y="1491138"/>
                  <a:pt x="1771985" y="1489998"/>
                </a:cubicBezTo>
                <a:cubicBezTo>
                  <a:pt x="1773319" y="1488859"/>
                  <a:pt x="1775029" y="1487980"/>
                  <a:pt x="1777112" y="1487361"/>
                </a:cubicBezTo>
                <a:cubicBezTo>
                  <a:pt x="1779196" y="1486743"/>
                  <a:pt x="1781605" y="1486433"/>
                  <a:pt x="1784339" y="1486433"/>
                </a:cubicBezTo>
                <a:cubicBezTo>
                  <a:pt x="1787400" y="1486433"/>
                  <a:pt x="1790118" y="1486792"/>
                  <a:pt x="1792495" y="1487508"/>
                </a:cubicBezTo>
                <a:cubicBezTo>
                  <a:pt x="1794871" y="1488224"/>
                  <a:pt x="1796938" y="1488989"/>
                  <a:pt x="1798698" y="1489803"/>
                </a:cubicBezTo>
                <a:cubicBezTo>
                  <a:pt x="1800455" y="1490617"/>
                  <a:pt x="1801887" y="1491382"/>
                  <a:pt x="1802995" y="1492098"/>
                </a:cubicBezTo>
                <a:cubicBezTo>
                  <a:pt x="1804102" y="1492815"/>
                  <a:pt x="1804948" y="1493172"/>
                  <a:pt x="1805534" y="1493172"/>
                </a:cubicBezTo>
                <a:cubicBezTo>
                  <a:pt x="1805925" y="1493172"/>
                  <a:pt x="1806282" y="1493059"/>
                  <a:pt x="1806608" y="1492831"/>
                </a:cubicBezTo>
                <a:cubicBezTo>
                  <a:pt x="1806934" y="1492603"/>
                  <a:pt x="1807210" y="1492229"/>
                  <a:pt x="1807438" y="1491707"/>
                </a:cubicBezTo>
                <a:cubicBezTo>
                  <a:pt x="1807667" y="1491186"/>
                  <a:pt x="1807829" y="1490519"/>
                  <a:pt x="1807927" y="1489705"/>
                </a:cubicBezTo>
                <a:cubicBezTo>
                  <a:pt x="1808024" y="1488892"/>
                  <a:pt x="1808073" y="1487931"/>
                  <a:pt x="1808073" y="1486824"/>
                </a:cubicBezTo>
                <a:cubicBezTo>
                  <a:pt x="1808073" y="1485782"/>
                  <a:pt x="1808024" y="1484903"/>
                  <a:pt x="1807927" y="1484187"/>
                </a:cubicBezTo>
                <a:cubicBezTo>
                  <a:pt x="1807829" y="1483471"/>
                  <a:pt x="1807731" y="1482869"/>
                  <a:pt x="1807634" y="1482380"/>
                </a:cubicBezTo>
                <a:cubicBezTo>
                  <a:pt x="1807536" y="1481892"/>
                  <a:pt x="1807373" y="1481452"/>
                  <a:pt x="1807145" y="1481062"/>
                </a:cubicBezTo>
                <a:cubicBezTo>
                  <a:pt x="1806918" y="1480671"/>
                  <a:pt x="1806462" y="1480215"/>
                  <a:pt x="1805778" y="1479694"/>
                </a:cubicBezTo>
                <a:cubicBezTo>
                  <a:pt x="1805094" y="1479173"/>
                  <a:pt x="1804085" y="1478571"/>
                  <a:pt x="1802750" y="1477887"/>
                </a:cubicBezTo>
                <a:cubicBezTo>
                  <a:pt x="1801415" y="1477204"/>
                  <a:pt x="1799804" y="1476569"/>
                  <a:pt x="1797916" y="1475983"/>
                </a:cubicBezTo>
                <a:cubicBezTo>
                  <a:pt x="1796028" y="1475397"/>
                  <a:pt x="1793912" y="1474909"/>
                  <a:pt x="1791567" y="1474518"/>
                </a:cubicBezTo>
                <a:cubicBezTo>
                  <a:pt x="1789223" y="1474127"/>
                  <a:pt x="1786879" y="1473932"/>
                  <a:pt x="1784535" y="1473932"/>
                </a:cubicBezTo>
                <a:close/>
                <a:moveTo>
                  <a:pt x="1691285" y="1473932"/>
                </a:moveTo>
                <a:cubicBezTo>
                  <a:pt x="1683796" y="1473932"/>
                  <a:pt x="1677254" y="1475136"/>
                  <a:pt x="1671654" y="1477545"/>
                </a:cubicBezTo>
                <a:cubicBezTo>
                  <a:pt x="1666054" y="1479955"/>
                  <a:pt x="1661382" y="1483341"/>
                  <a:pt x="1657638" y="1487703"/>
                </a:cubicBezTo>
                <a:cubicBezTo>
                  <a:pt x="1653894" y="1492065"/>
                  <a:pt x="1651095" y="1497258"/>
                  <a:pt x="1649239" y="1503281"/>
                </a:cubicBezTo>
                <a:cubicBezTo>
                  <a:pt x="1647383" y="1509304"/>
                  <a:pt x="1646456" y="1515897"/>
                  <a:pt x="1646456" y="1523059"/>
                </a:cubicBezTo>
                <a:cubicBezTo>
                  <a:pt x="1646456" y="1530482"/>
                  <a:pt x="1647335" y="1537123"/>
                  <a:pt x="1649093" y="1542984"/>
                </a:cubicBezTo>
                <a:cubicBezTo>
                  <a:pt x="1650850" y="1548843"/>
                  <a:pt x="1653520" y="1553825"/>
                  <a:pt x="1657101" y="1557927"/>
                </a:cubicBezTo>
                <a:cubicBezTo>
                  <a:pt x="1660682" y="1562029"/>
                  <a:pt x="1665159" y="1565154"/>
                  <a:pt x="1670530" y="1567303"/>
                </a:cubicBezTo>
                <a:cubicBezTo>
                  <a:pt x="1675902" y="1569451"/>
                  <a:pt x="1682202" y="1570526"/>
                  <a:pt x="1689429" y="1570526"/>
                </a:cubicBezTo>
                <a:cubicBezTo>
                  <a:pt x="1696852" y="1570526"/>
                  <a:pt x="1703379" y="1569305"/>
                  <a:pt x="1709011" y="1566863"/>
                </a:cubicBezTo>
                <a:cubicBezTo>
                  <a:pt x="1714644" y="1564422"/>
                  <a:pt x="1719332" y="1561020"/>
                  <a:pt x="1723077" y="1556657"/>
                </a:cubicBezTo>
                <a:cubicBezTo>
                  <a:pt x="1726821" y="1552294"/>
                  <a:pt x="1729637" y="1547102"/>
                  <a:pt x="1731525" y="1541079"/>
                </a:cubicBezTo>
                <a:cubicBezTo>
                  <a:pt x="1733413" y="1535056"/>
                  <a:pt x="1734356" y="1528463"/>
                  <a:pt x="1734356" y="1521301"/>
                </a:cubicBezTo>
                <a:cubicBezTo>
                  <a:pt x="1734356" y="1513943"/>
                  <a:pt x="1733461" y="1507334"/>
                  <a:pt x="1731670" y="1501474"/>
                </a:cubicBezTo>
                <a:cubicBezTo>
                  <a:pt x="1729880" y="1495614"/>
                  <a:pt x="1727195" y="1490633"/>
                  <a:pt x="1723613" y="1486531"/>
                </a:cubicBezTo>
                <a:cubicBezTo>
                  <a:pt x="1720031" y="1482429"/>
                  <a:pt x="1715555" y="1479303"/>
                  <a:pt x="1710183" y="1477155"/>
                </a:cubicBezTo>
                <a:cubicBezTo>
                  <a:pt x="1704812" y="1475006"/>
                  <a:pt x="1698512" y="1473932"/>
                  <a:pt x="1691285" y="1473932"/>
                </a:cubicBezTo>
                <a:close/>
                <a:moveTo>
                  <a:pt x="1624512" y="1473932"/>
                </a:moveTo>
                <a:cubicBezTo>
                  <a:pt x="1622624" y="1473932"/>
                  <a:pt x="1620752" y="1474176"/>
                  <a:pt x="1618896" y="1474664"/>
                </a:cubicBezTo>
                <a:cubicBezTo>
                  <a:pt x="1617041" y="1475153"/>
                  <a:pt x="1615168" y="1476032"/>
                  <a:pt x="1613281" y="1477301"/>
                </a:cubicBezTo>
                <a:cubicBezTo>
                  <a:pt x="1611393" y="1478571"/>
                  <a:pt x="1609390" y="1480313"/>
                  <a:pt x="1607273" y="1482527"/>
                </a:cubicBezTo>
                <a:cubicBezTo>
                  <a:pt x="1605157" y="1484740"/>
                  <a:pt x="1602895" y="1487605"/>
                  <a:pt x="1600486" y="1491121"/>
                </a:cubicBezTo>
                <a:lnTo>
                  <a:pt x="1600486" y="1478327"/>
                </a:lnTo>
                <a:cubicBezTo>
                  <a:pt x="1600486" y="1477806"/>
                  <a:pt x="1600372" y="1477366"/>
                  <a:pt x="1600145" y="1477008"/>
                </a:cubicBezTo>
                <a:cubicBezTo>
                  <a:pt x="1599916" y="1476650"/>
                  <a:pt x="1599542" y="1476325"/>
                  <a:pt x="1599020" y="1476032"/>
                </a:cubicBezTo>
                <a:cubicBezTo>
                  <a:pt x="1598500" y="1475739"/>
                  <a:pt x="1597767" y="1475543"/>
                  <a:pt x="1596823" y="1475446"/>
                </a:cubicBezTo>
                <a:cubicBezTo>
                  <a:pt x="1595879" y="1475348"/>
                  <a:pt x="1594691" y="1475299"/>
                  <a:pt x="1593258" y="1475299"/>
                </a:cubicBezTo>
                <a:cubicBezTo>
                  <a:pt x="1591761" y="1475299"/>
                  <a:pt x="1590556" y="1475348"/>
                  <a:pt x="1589645" y="1475446"/>
                </a:cubicBezTo>
                <a:cubicBezTo>
                  <a:pt x="1588733" y="1475543"/>
                  <a:pt x="1587984" y="1475739"/>
                  <a:pt x="1587398" y="1476032"/>
                </a:cubicBezTo>
                <a:cubicBezTo>
                  <a:pt x="1586811" y="1476325"/>
                  <a:pt x="1586422" y="1476650"/>
                  <a:pt x="1586226" y="1477008"/>
                </a:cubicBezTo>
                <a:cubicBezTo>
                  <a:pt x="1586031" y="1477366"/>
                  <a:pt x="1585934" y="1477806"/>
                  <a:pt x="1585934" y="1478327"/>
                </a:cubicBezTo>
                <a:lnTo>
                  <a:pt x="1585934" y="1566228"/>
                </a:lnTo>
                <a:cubicBezTo>
                  <a:pt x="1585934" y="1566749"/>
                  <a:pt x="1586048" y="1567189"/>
                  <a:pt x="1586275" y="1567547"/>
                </a:cubicBezTo>
                <a:cubicBezTo>
                  <a:pt x="1586503" y="1567905"/>
                  <a:pt x="1586926" y="1568214"/>
                  <a:pt x="1587545" y="1568475"/>
                </a:cubicBezTo>
                <a:cubicBezTo>
                  <a:pt x="1588163" y="1568735"/>
                  <a:pt x="1588993" y="1568931"/>
                  <a:pt x="1590036" y="1569061"/>
                </a:cubicBezTo>
                <a:cubicBezTo>
                  <a:pt x="1591077" y="1569191"/>
                  <a:pt x="1592380" y="1569256"/>
                  <a:pt x="1593942" y="1569256"/>
                </a:cubicBezTo>
                <a:cubicBezTo>
                  <a:pt x="1595570" y="1569256"/>
                  <a:pt x="1596904" y="1569191"/>
                  <a:pt x="1597947" y="1569061"/>
                </a:cubicBezTo>
                <a:cubicBezTo>
                  <a:pt x="1598988" y="1568931"/>
                  <a:pt x="1599802" y="1568735"/>
                  <a:pt x="1600389" y="1568475"/>
                </a:cubicBezTo>
                <a:cubicBezTo>
                  <a:pt x="1600974" y="1568214"/>
                  <a:pt x="1601397" y="1567905"/>
                  <a:pt x="1601657" y="1567547"/>
                </a:cubicBezTo>
                <a:cubicBezTo>
                  <a:pt x="1601918" y="1567189"/>
                  <a:pt x="1602048" y="1566749"/>
                  <a:pt x="1602048" y="1566228"/>
                </a:cubicBezTo>
                <a:lnTo>
                  <a:pt x="1602048" y="1508409"/>
                </a:lnTo>
                <a:cubicBezTo>
                  <a:pt x="1604328" y="1504828"/>
                  <a:pt x="1606411" y="1501800"/>
                  <a:pt x="1608299" y="1499326"/>
                </a:cubicBezTo>
                <a:cubicBezTo>
                  <a:pt x="1610188" y="1496851"/>
                  <a:pt x="1611994" y="1494865"/>
                  <a:pt x="1613720" y="1493368"/>
                </a:cubicBezTo>
                <a:cubicBezTo>
                  <a:pt x="1615445" y="1491870"/>
                  <a:pt x="1617090" y="1490796"/>
                  <a:pt x="1618652" y="1490145"/>
                </a:cubicBezTo>
                <a:cubicBezTo>
                  <a:pt x="1620215" y="1489494"/>
                  <a:pt x="1621810" y="1489168"/>
                  <a:pt x="1623438" y="1489168"/>
                </a:cubicBezTo>
                <a:cubicBezTo>
                  <a:pt x="1624806" y="1489168"/>
                  <a:pt x="1626075" y="1489298"/>
                  <a:pt x="1627247" y="1489559"/>
                </a:cubicBezTo>
                <a:cubicBezTo>
                  <a:pt x="1628419" y="1489819"/>
                  <a:pt x="1629477" y="1490096"/>
                  <a:pt x="1630421" y="1490389"/>
                </a:cubicBezTo>
                <a:cubicBezTo>
                  <a:pt x="1631365" y="1490682"/>
                  <a:pt x="1632211" y="1490975"/>
                  <a:pt x="1632961" y="1491268"/>
                </a:cubicBezTo>
                <a:cubicBezTo>
                  <a:pt x="1633709" y="1491561"/>
                  <a:pt x="1634344" y="1491707"/>
                  <a:pt x="1634865" y="1491707"/>
                </a:cubicBezTo>
                <a:cubicBezTo>
                  <a:pt x="1635387" y="1491707"/>
                  <a:pt x="1635793" y="1491561"/>
                  <a:pt x="1636086" y="1491268"/>
                </a:cubicBezTo>
                <a:cubicBezTo>
                  <a:pt x="1636379" y="1490975"/>
                  <a:pt x="1636623" y="1490552"/>
                  <a:pt x="1636819" y="1489998"/>
                </a:cubicBezTo>
                <a:cubicBezTo>
                  <a:pt x="1637014" y="1489445"/>
                  <a:pt x="1637144" y="1488680"/>
                  <a:pt x="1637209" y="1487703"/>
                </a:cubicBezTo>
                <a:cubicBezTo>
                  <a:pt x="1637274" y="1486727"/>
                  <a:pt x="1637307" y="1485522"/>
                  <a:pt x="1637307" y="1484089"/>
                </a:cubicBezTo>
                <a:cubicBezTo>
                  <a:pt x="1637307" y="1482592"/>
                  <a:pt x="1637290" y="1481403"/>
                  <a:pt x="1637258" y="1480525"/>
                </a:cubicBezTo>
                <a:cubicBezTo>
                  <a:pt x="1637225" y="1479645"/>
                  <a:pt x="1637161" y="1478978"/>
                  <a:pt x="1637063" y="1478522"/>
                </a:cubicBezTo>
                <a:cubicBezTo>
                  <a:pt x="1636965" y="1478066"/>
                  <a:pt x="1636850" y="1477692"/>
                  <a:pt x="1636721" y="1477399"/>
                </a:cubicBezTo>
                <a:cubicBezTo>
                  <a:pt x="1636590" y="1477106"/>
                  <a:pt x="1636330" y="1476797"/>
                  <a:pt x="1635940" y="1476471"/>
                </a:cubicBezTo>
                <a:cubicBezTo>
                  <a:pt x="1635549" y="1476146"/>
                  <a:pt x="1634882" y="1475820"/>
                  <a:pt x="1633937" y="1475495"/>
                </a:cubicBezTo>
                <a:cubicBezTo>
                  <a:pt x="1632994" y="1475169"/>
                  <a:pt x="1631935" y="1474876"/>
                  <a:pt x="1630763" y="1474615"/>
                </a:cubicBezTo>
                <a:cubicBezTo>
                  <a:pt x="1629591" y="1474355"/>
                  <a:pt x="1628468" y="1474176"/>
                  <a:pt x="1627394" y="1474078"/>
                </a:cubicBezTo>
                <a:cubicBezTo>
                  <a:pt x="1626320" y="1473981"/>
                  <a:pt x="1625359" y="1473932"/>
                  <a:pt x="1624512" y="1473932"/>
                </a:cubicBezTo>
                <a:close/>
                <a:moveTo>
                  <a:pt x="3612844" y="1456449"/>
                </a:moveTo>
                <a:lnTo>
                  <a:pt x="3613037" y="1456449"/>
                </a:lnTo>
                <a:lnTo>
                  <a:pt x="3613037" y="1525794"/>
                </a:lnTo>
                <a:lnTo>
                  <a:pt x="3572211" y="1525794"/>
                </a:lnTo>
                <a:close/>
                <a:moveTo>
                  <a:pt x="2633287" y="1456254"/>
                </a:moveTo>
                <a:lnTo>
                  <a:pt x="2650379" y="1456254"/>
                </a:lnTo>
                <a:cubicBezTo>
                  <a:pt x="2659104" y="1456254"/>
                  <a:pt x="2666234" y="1457459"/>
                  <a:pt x="2671769" y="1459867"/>
                </a:cubicBezTo>
                <a:cubicBezTo>
                  <a:pt x="2677303" y="1462277"/>
                  <a:pt x="2681877" y="1465630"/>
                  <a:pt x="2685491" y="1469927"/>
                </a:cubicBezTo>
                <a:cubicBezTo>
                  <a:pt x="2689105" y="1474225"/>
                  <a:pt x="2691758" y="1479320"/>
                  <a:pt x="2693451" y="1485212"/>
                </a:cubicBezTo>
                <a:cubicBezTo>
                  <a:pt x="2695144" y="1491105"/>
                  <a:pt x="2695990" y="1497470"/>
                  <a:pt x="2695990" y="1504307"/>
                </a:cubicBezTo>
                <a:cubicBezTo>
                  <a:pt x="2695990" y="1512901"/>
                  <a:pt x="2695062" y="1520341"/>
                  <a:pt x="2693207" y="1526624"/>
                </a:cubicBezTo>
                <a:cubicBezTo>
                  <a:pt x="2691351" y="1532907"/>
                  <a:pt x="2688568" y="1538132"/>
                  <a:pt x="2684856" y="1542300"/>
                </a:cubicBezTo>
                <a:cubicBezTo>
                  <a:pt x="2681145" y="1546467"/>
                  <a:pt x="2676522" y="1549560"/>
                  <a:pt x="2670987" y="1551578"/>
                </a:cubicBezTo>
                <a:cubicBezTo>
                  <a:pt x="2665453" y="1553597"/>
                  <a:pt x="2658648" y="1554606"/>
                  <a:pt x="2650575" y="1554606"/>
                </a:cubicBezTo>
                <a:lnTo>
                  <a:pt x="2633287" y="1554606"/>
                </a:lnTo>
                <a:close/>
                <a:moveTo>
                  <a:pt x="3705798" y="1453812"/>
                </a:moveTo>
                <a:cubicBezTo>
                  <a:pt x="3709900" y="1453812"/>
                  <a:pt x="3713514" y="1454594"/>
                  <a:pt x="3716640" y="1456156"/>
                </a:cubicBezTo>
                <a:cubicBezTo>
                  <a:pt x="3719765" y="1457719"/>
                  <a:pt x="3722402" y="1460258"/>
                  <a:pt x="3724551" y="1463774"/>
                </a:cubicBezTo>
                <a:cubicBezTo>
                  <a:pt x="3726699" y="1467290"/>
                  <a:pt x="3728327" y="1471897"/>
                  <a:pt x="3729434" y="1477595"/>
                </a:cubicBezTo>
                <a:cubicBezTo>
                  <a:pt x="3730541" y="1483292"/>
                  <a:pt x="3731095" y="1490307"/>
                  <a:pt x="3731095" y="1498642"/>
                </a:cubicBezTo>
                <a:cubicBezTo>
                  <a:pt x="3727774" y="1501051"/>
                  <a:pt x="3723835" y="1502988"/>
                  <a:pt x="3719277" y="1504453"/>
                </a:cubicBezTo>
                <a:cubicBezTo>
                  <a:pt x="3714719" y="1505918"/>
                  <a:pt x="3709998" y="1506651"/>
                  <a:pt x="3705115" y="1506651"/>
                </a:cubicBezTo>
                <a:cubicBezTo>
                  <a:pt x="3700817" y="1506651"/>
                  <a:pt x="3697204" y="1506048"/>
                  <a:pt x="3694274" y="1504844"/>
                </a:cubicBezTo>
                <a:cubicBezTo>
                  <a:pt x="3691343" y="1503639"/>
                  <a:pt x="3688967" y="1501930"/>
                  <a:pt x="3687144" y="1499716"/>
                </a:cubicBezTo>
                <a:cubicBezTo>
                  <a:pt x="3685321" y="1497503"/>
                  <a:pt x="3684002" y="1494800"/>
                  <a:pt x="3683188" y="1491610"/>
                </a:cubicBezTo>
                <a:cubicBezTo>
                  <a:pt x="3682374" y="1488419"/>
                  <a:pt x="3681967" y="1484903"/>
                  <a:pt x="3681967" y="1481062"/>
                </a:cubicBezTo>
                <a:cubicBezTo>
                  <a:pt x="3681967" y="1477611"/>
                  <a:pt x="3682423" y="1474258"/>
                  <a:pt x="3683335" y="1471002"/>
                </a:cubicBezTo>
                <a:cubicBezTo>
                  <a:pt x="3684246" y="1467746"/>
                  <a:pt x="3685662" y="1464832"/>
                  <a:pt x="3687583" y="1462260"/>
                </a:cubicBezTo>
                <a:cubicBezTo>
                  <a:pt x="3689504" y="1459689"/>
                  <a:pt x="3691962" y="1457637"/>
                  <a:pt x="3694957" y="1456107"/>
                </a:cubicBezTo>
                <a:cubicBezTo>
                  <a:pt x="3697952" y="1454577"/>
                  <a:pt x="3701566" y="1453812"/>
                  <a:pt x="3705798" y="1453812"/>
                </a:cubicBezTo>
                <a:close/>
                <a:moveTo>
                  <a:pt x="3496248" y="1453812"/>
                </a:moveTo>
                <a:cubicBezTo>
                  <a:pt x="3500350" y="1453812"/>
                  <a:pt x="3503964" y="1454594"/>
                  <a:pt x="3507090" y="1456156"/>
                </a:cubicBezTo>
                <a:cubicBezTo>
                  <a:pt x="3510215" y="1457719"/>
                  <a:pt x="3512852" y="1460258"/>
                  <a:pt x="3515001" y="1463774"/>
                </a:cubicBezTo>
                <a:cubicBezTo>
                  <a:pt x="3517149" y="1467290"/>
                  <a:pt x="3518777" y="1471897"/>
                  <a:pt x="3519884" y="1477595"/>
                </a:cubicBezTo>
                <a:cubicBezTo>
                  <a:pt x="3520991" y="1483292"/>
                  <a:pt x="3521545" y="1490307"/>
                  <a:pt x="3521545" y="1498642"/>
                </a:cubicBezTo>
                <a:cubicBezTo>
                  <a:pt x="3518224" y="1501051"/>
                  <a:pt x="3514285" y="1502988"/>
                  <a:pt x="3509727" y="1504453"/>
                </a:cubicBezTo>
                <a:cubicBezTo>
                  <a:pt x="3505169" y="1505918"/>
                  <a:pt x="3500448" y="1506651"/>
                  <a:pt x="3495565" y="1506651"/>
                </a:cubicBezTo>
                <a:cubicBezTo>
                  <a:pt x="3491267" y="1506651"/>
                  <a:pt x="3487654" y="1506048"/>
                  <a:pt x="3484724" y="1504844"/>
                </a:cubicBezTo>
                <a:cubicBezTo>
                  <a:pt x="3481793" y="1503639"/>
                  <a:pt x="3479417" y="1501930"/>
                  <a:pt x="3477594" y="1499716"/>
                </a:cubicBezTo>
                <a:cubicBezTo>
                  <a:pt x="3475771" y="1497503"/>
                  <a:pt x="3474452" y="1494800"/>
                  <a:pt x="3473638" y="1491610"/>
                </a:cubicBezTo>
                <a:cubicBezTo>
                  <a:pt x="3472824" y="1488419"/>
                  <a:pt x="3472417" y="1484903"/>
                  <a:pt x="3472417" y="1481062"/>
                </a:cubicBezTo>
                <a:cubicBezTo>
                  <a:pt x="3472417" y="1477611"/>
                  <a:pt x="3472873" y="1474258"/>
                  <a:pt x="3473785" y="1471002"/>
                </a:cubicBezTo>
                <a:cubicBezTo>
                  <a:pt x="3474696" y="1467746"/>
                  <a:pt x="3476112" y="1464832"/>
                  <a:pt x="3478033" y="1462260"/>
                </a:cubicBezTo>
                <a:cubicBezTo>
                  <a:pt x="3479954" y="1459689"/>
                  <a:pt x="3482412" y="1457637"/>
                  <a:pt x="3485407" y="1456107"/>
                </a:cubicBezTo>
                <a:cubicBezTo>
                  <a:pt x="3488402" y="1454577"/>
                  <a:pt x="3492016" y="1453812"/>
                  <a:pt x="3496248" y="1453812"/>
                </a:cubicBezTo>
                <a:close/>
                <a:moveTo>
                  <a:pt x="3812234" y="1453519"/>
                </a:moveTo>
                <a:cubicBezTo>
                  <a:pt x="3815685" y="1453519"/>
                  <a:pt x="3818761" y="1453926"/>
                  <a:pt x="3821463" y="1454740"/>
                </a:cubicBezTo>
                <a:cubicBezTo>
                  <a:pt x="3824166" y="1455554"/>
                  <a:pt x="3826428" y="1456742"/>
                  <a:pt x="3828251" y="1458305"/>
                </a:cubicBezTo>
                <a:cubicBezTo>
                  <a:pt x="3830075" y="1459867"/>
                  <a:pt x="3831458" y="1461756"/>
                  <a:pt x="3832402" y="1463970"/>
                </a:cubicBezTo>
                <a:cubicBezTo>
                  <a:pt x="3833346" y="1466183"/>
                  <a:pt x="3833819" y="1468658"/>
                  <a:pt x="3833819" y="1471392"/>
                </a:cubicBezTo>
                <a:cubicBezTo>
                  <a:pt x="3833819" y="1476341"/>
                  <a:pt x="3832060" y="1480866"/>
                  <a:pt x="3828544" y="1484968"/>
                </a:cubicBezTo>
                <a:cubicBezTo>
                  <a:pt x="3825028" y="1489070"/>
                  <a:pt x="3819982" y="1492815"/>
                  <a:pt x="3813406" y="1496200"/>
                </a:cubicBezTo>
                <a:cubicBezTo>
                  <a:pt x="3809499" y="1494182"/>
                  <a:pt x="3806129" y="1492245"/>
                  <a:pt x="3803297" y="1490389"/>
                </a:cubicBezTo>
                <a:cubicBezTo>
                  <a:pt x="3800465" y="1488533"/>
                  <a:pt x="3798121" y="1486629"/>
                  <a:pt x="3796265" y="1484675"/>
                </a:cubicBezTo>
                <a:cubicBezTo>
                  <a:pt x="3794409" y="1482722"/>
                  <a:pt x="3793042" y="1480655"/>
                  <a:pt x="3792163" y="1478473"/>
                </a:cubicBezTo>
                <a:cubicBezTo>
                  <a:pt x="3791284" y="1476292"/>
                  <a:pt x="3790844" y="1473932"/>
                  <a:pt x="3790844" y="1471392"/>
                </a:cubicBezTo>
                <a:cubicBezTo>
                  <a:pt x="3790844" y="1465858"/>
                  <a:pt x="3792651" y="1461495"/>
                  <a:pt x="3796265" y="1458305"/>
                </a:cubicBezTo>
                <a:cubicBezTo>
                  <a:pt x="3799879" y="1455115"/>
                  <a:pt x="3805202" y="1453519"/>
                  <a:pt x="3812234" y="1453519"/>
                </a:cubicBezTo>
                <a:close/>
                <a:moveTo>
                  <a:pt x="8103325" y="1451761"/>
                </a:moveTo>
                <a:cubicBezTo>
                  <a:pt x="8101762" y="1451761"/>
                  <a:pt x="8100460" y="1451826"/>
                  <a:pt x="8099418" y="1451956"/>
                </a:cubicBezTo>
                <a:cubicBezTo>
                  <a:pt x="8098376" y="1452087"/>
                  <a:pt x="8097546" y="1452298"/>
                  <a:pt x="8096928" y="1452591"/>
                </a:cubicBezTo>
                <a:cubicBezTo>
                  <a:pt x="8096309" y="1452884"/>
                  <a:pt x="8095886" y="1453226"/>
                  <a:pt x="8095658" y="1453617"/>
                </a:cubicBezTo>
                <a:cubicBezTo>
                  <a:pt x="8095430" y="1454008"/>
                  <a:pt x="8095316" y="1454431"/>
                  <a:pt x="8095316" y="1454886"/>
                </a:cubicBezTo>
                <a:lnTo>
                  <a:pt x="8095316" y="1475787"/>
                </a:lnTo>
                <a:lnTo>
                  <a:pt x="8083108" y="1475787"/>
                </a:lnTo>
                <a:cubicBezTo>
                  <a:pt x="8082586" y="1475787"/>
                  <a:pt x="8082114" y="1475901"/>
                  <a:pt x="8081692" y="1476129"/>
                </a:cubicBezTo>
                <a:cubicBezTo>
                  <a:pt x="8081268" y="1476357"/>
                  <a:pt x="8080926" y="1476748"/>
                  <a:pt x="8080666" y="1477301"/>
                </a:cubicBezTo>
                <a:cubicBezTo>
                  <a:pt x="8080406" y="1477855"/>
                  <a:pt x="8080194" y="1478555"/>
                  <a:pt x="8080031" y="1479401"/>
                </a:cubicBezTo>
                <a:cubicBezTo>
                  <a:pt x="8079868" y="1480248"/>
                  <a:pt x="8079787" y="1481289"/>
                  <a:pt x="8079787" y="1482527"/>
                </a:cubicBezTo>
                <a:cubicBezTo>
                  <a:pt x="8079787" y="1484871"/>
                  <a:pt x="8080080" y="1486564"/>
                  <a:pt x="8080666" y="1487605"/>
                </a:cubicBezTo>
                <a:cubicBezTo>
                  <a:pt x="8081252" y="1488647"/>
                  <a:pt x="8082033" y="1489168"/>
                  <a:pt x="8083010" y="1489168"/>
                </a:cubicBezTo>
                <a:lnTo>
                  <a:pt x="8095316" y="1489168"/>
                </a:lnTo>
                <a:lnTo>
                  <a:pt x="8095316" y="1540542"/>
                </a:lnTo>
                <a:cubicBezTo>
                  <a:pt x="8095316" y="1545620"/>
                  <a:pt x="8095788" y="1550032"/>
                  <a:pt x="8096732" y="1553776"/>
                </a:cubicBezTo>
                <a:cubicBezTo>
                  <a:pt x="8097676" y="1557520"/>
                  <a:pt x="8099190" y="1560613"/>
                  <a:pt x="8101274" y="1563054"/>
                </a:cubicBezTo>
                <a:cubicBezTo>
                  <a:pt x="8103358" y="1565496"/>
                  <a:pt x="8106027" y="1567319"/>
                  <a:pt x="8109282" y="1568524"/>
                </a:cubicBezTo>
                <a:cubicBezTo>
                  <a:pt x="8112538" y="1569728"/>
                  <a:pt x="8116445" y="1570330"/>
                  <a:pt x="8121003" y="1570330"/>
                </a:cubicBezTo>
                <a:cubicBezTo>
                  <a:pt x="8122500" y="1570330"/>
                  <a:pt x="8123998" y="1570233"/>
                  <a:pt x="8125496" y="1570038"/>
                </a:cubicBezTo>
                <a:cubicBezTo>
                  <a:pt x="8126993" y="1569842"/>
                  <a:pt x="8128410" y="1569598"/>
                  <a:pt x="8129744" y="1569305"/>
                </a:cubicBezTo>
                <a:cubicBezTo>
                  <a:pt x="8131079" y="1569012"/>
                  <a:pt x="8132268" y="1568638"/>
                  <a:pt x="8133309" y="1568182"/>
                </a:cubicBezTo>
                <a:cubicBezTo>
                  <a:pt x="8134351" y="1567726"/>
                  <a:pt x="8135132" y="1567238"/>
                  <a:pt x="8135653" y="1566717"/>
                </a:cubicBezTo>
                <a:cubicBezTo>
                  <a:pt x="8136174" y="1566196"/>
                  <a:pt x="8136565" y="1565382"/>
                  <a:pt x="8136825" y="1564275"/>
                </a:cubicBezTo>
                <a:cubicBezTo>
                  <a:pt x="8137086" y="1563168"/>
                  <a:pt x="8137216" y="1561671"/>
                  <a:pt x="8137216" y="1559783"/>
                </a:cubicBezTo>
                <a:cubicBezTo>
                  <a:pt x="8137216" y="1558610"/>
                  <a:pt x="8137151" y="1557634"/>
                  <a:pt x="8137020" y="1556852"/>
                </a:cubicBezTo>
                <a:cubicBezTo>
                  <a:pt x="8136890" y="1556071"/>
                  <a:pt x="8136744" y="1555452"/>
                  <a:pt x="8136581" y="1554997"/>
                </a:cubicBezTo>
                <a:cubicBezTo>
                  <a:pt x="8136418" y="1554541"/>
                  <a:pt x="8136190" y="1554231"/>
                  <a:pt x="8135898" y="1554069"/>
                </a:cubicBezTo>
                <a:cubicBezTo>
                  <a:pt x="8135604" y="1553906"/>
                  <a:pt x="8135295" y="1553825"/>
                  <a:pt x="8134970" y="1553825"/>
                </a:cubicBezTo>
                <a:cubicBezTo>
                  <a:pt x="8134448" y="1553825"/>
                  <a:pt x="8133862" y="1553971"/>
                  <a:pt x="8133212" y="1554264"/>
                </a:cubicBezTo>
                <a:cubicBezTo>
                  <a:pt x="8132560" y="1554557"/>
                  <a:pt x="8131779" y="1554867"/>
                  <a:pt x="8130868" y="1555192"/>
                </a:cubicBezTo>
                <a:cubicBezTo>
                  <a:pt x="8129956" y="1555518"/>
                  <a:pt x="8128914" y="1555827"/>
                  <a:pt x="8127742" y="1556120"/>
                </a:cubicBezTo>
                <a:cubicBezTo>
                  <a:pt x="8126570" y="1556413"/>
                  <a:pt x="8125235" y="1556559"/>
                  <a:pt x="8123738" y="1556559"/>
                </a:cubicBezTo>
                <a:cubicBezTo>
                  <a:pt x="8119114" y="1556559"/>
                  <a:pt x="8115908" y="1555013"/>
                  <a:pt x="8114118" y="1551920"/>
                </a:cubicBezTo>
                <a:cubicBezTo>
                  <a:pt x="8112326" y="1548827"/>
                  <a:pt x="8111432" y="1544253"/>
                  <a:pt x="8111432" y="1538198"/>
                </a:cubicBezTo>
                <a:lnTo>
                  <a:pt x="8111432" y="1489168"/>
                </a:lnTo>
                <a:lnTo>
                  <a:pt x="8133993" y="1489168"/>
                </a:lnTo>
                <a:cubicBezTo>
                  <a:pt x="8134970" y="1489168"/>
                  <a:pt x="8135751" y="1488647"/>
                  <a:pt x="8136337" y="1487605"/>
                </a:cubicBezTo>
                <a:cubicBezTo>
                  <a:pt x="8136923" y="1486564"/>
                  <a:pt x="8137216" y="1484871"/>
                  <a:pt x="8137216" y="1482527"/>
                </a:cubicBezTo>
                <a:cubicBezTo>
                  <a:pt x="8137216" y="1481289"/>
                  <a:pt x="8137151" y="1480248"/>
                  <a:pt x="8137020" y="1479401"/>
                </a:cubicBezTo>
                <a:cubicBezTo>
                  <a:pt x="8136890" y="1478555"/>
                  <a:pt x="8136678" y="1477855"/>
                  <a:pt x="8136386" y="1477301"/>
                </a:cubicBezTo>
                <a:cubicBezTo>
                  <a:pt x="8136092" y="1476748"/>
                  <a:pt x="8135751" y="1476357"/>
                  <a:pt x="8135360" y="1476129"/>
                </a:cubicBezTo>
                <a:cubicBezTo>
                  <a:pt x="8134970" y="1475901"/>
                  <a:pt x="8134514" y="1475787"/>
                  <a:pt x="8133993" y="1475787"/>
                </a:cubicBezTo>
                <a:lnTo>
                  <a:pt x="8111432" y="1475787"/>
                </a:lnTo>
                <a:lnTo>
                  <a:pt x="8111432" y="1454886"/>
                </a:lnTo>
                <a:cubicBezTo>
                  <a:pt x="8111432" y="1454431"/>
                  <a:pt x="8111301" y="1454008"/>
                  <a:pt x="8111040" y="1453617"/>
                </a:cubicBezTo>
                <a:cubicBezTo>
                  <a:pt x="8110780" y="1453226"/>
                  <a:pt x="8110357" y="1452884"/>
                  <a:pt x="8109771" y="1452591"/>
                </a:cubicBezTo>
                <a:cubicBezTo>
                  <a:pt x="8109185" y="1452298"/>
                  <a:pt x="8108371" y="1452087"/>
                  <a:pt x="8107330" y="1451956"/>
                </a:cubicBezTo>
                <a:cubicBezTo>
                  <a:pt x="8106288" y="1451826"/>
                  <a:pt x="8104952" y="1451761"/>
                  <a:pt x="8103325" y="1451761"/>
                </a:cubicBezTo>
                <a:close/>
                <a:moveTo>
                  <a:pt x="5455375" y="1451761"/>
                </a:moveTo>
                <a:cubicBezTo>
                  <a:pt x="5453813" y="1451761"/>
                  <a:pt x="5452511" y="1451826"/>
                  <a:pt x="5451469" y="1451956"/>
                </a:cubicBezTo>
                <a:cubicBezTo>
                  <a:pt x="5450427" y="1452087"/>
                  <a:pt x="5449597" y="1452298"/>
                  <a:pt x="5448978" y="1452591"/>
                </a:cubicBezTo>
                <a:cubicBezTo>
                  <a:pt x="5448360" y="1452884"/>
                  <a:pt x="5447936" y="1453226"/>
                  <a:pt x="5447708" y="1453617"/>
                </a:cubicBezTo>
                <a:cubicBezTo>
                  <a:pt x="5447481" y="1454008"/>
                  <a:pt x="5447367" y="1454431"/>
                  <a:pt x="5447367" y="1454886"/>
                </a:cubicBezTo>
                <a:lnTo>
                  <a:pt x="5447367" y="1475787"/>
                </a:lnTo>
                <a:lnTo>
                  <a:pt x="5435158" y="1475787"/>
                </a:lnTo>
                <a:cubicBezTo>
                  <a:pt x="5434637" y="1475787"/>
                  <a:pt x="5434165" y="1475901"/>
                  <a:pt x="5433742" y="1476129"/>
                </a:cubicBezTo>
                <a:cubicBezTo>
                  <a:pt x="5433319" y="1476357"/>
                  <a:pt x="5432977" y="1476748"/>
                  <a:pt x="5432716" y="1477301"/>
                </a:cubicBezTo>
                <a:cubicBezTo>
                  <a:pt x="5432456" y="1477855"/>
                  <a:pt x="5432244" y="1478555"/>
                  <a:pt x="5432082" y="1479401"/>
                </a:cubicBezTo>
                <a:cubicBezTo>
                  <a:pt x="5431919" y="1480248"/>
                  <a:pt x="5431837" y="1481289"/>
                  <a:pt x="5431837" y="1482527"/>
                </a:cubicBezTo>
                <a:cubicBezTo>
                  <a:pt x="5431837" y="1484871"/>
                  <a:pt x="5432130" y="1486564"/>
                  <a:pt x="5432716" y="1487605"/>
                </a:cubicBezTo>
                <a:cubicBezTo>
                  <a:pt x="5433302" y="1488647"/>
                  <a:pt x="5434084" y="1489168"/>
                  <a:pt x="5435060" y="1489168"/>
                </a:cubicBezTo>
                <a:lnTo>
                  <a:pt x="5447367" y="1489168"/>
                </a:lnTo>
                <a:lnTo>
                  <a:pt x="5447367" y="1540542"/>
                </a:lnTo>
                <a:cubicBezTo>
                  <a:pt x="5447367" y="1545620"/>
                  <a:pt x="5447839" y="1550032"/>
                  <a:pt x="5448783" y="1553776"/>
                </a:cubicBezTo>
                <a:cubicBezTo>
                  <a:pt x="5449727" y="1557520"/>
                  <a:pt x="5451241" y="1560613"/>
                  <a:pt x="5453324" y="1563054"/>
                </a:cubicBezTo>
                <a:cubicBezTo>
                  <a:pt x="5455408" y="1565496"/>
                  <a:pt x="5458078" y="1567319"/>
                  <a:pt x="5461333" y="1568524"/>
                </a:cubicBezTo>
                <a:cubicBezTo>
                  <a:pt x="5464589" y="1569728"/>
                  <a:pt x="5468496" y="1570330"/>
                  <a:pt x="5473053" y="1570330"/>
                </a:cubicBezTo>
                <a:cubicBezTo>
                  <a:pt x="5474551" y="1570330"/>
                  <a:pt x="5476049" y="1570233"/>
                  <a:pt x="5477546" y="1570038"/>
                </a:cubicBezTo>
                <a:cubicBezTo>
                  <a:pt x="5479044" y="1569842"/>
                  <a:pt x="5480460" y="1569598"/>
                  <a:pt x="5481795" y="1569305"/>
                </a:cubicBezTo>
                <a:cubicBezTo>
                  <a:pt x="5483130" y="1569012"/>
                  <a:pt x="5484318" y="1568638"/>
                  <a:pt x="5485360" y="1568182"/>
                </a:cubicBezTo>
                <a:cubicBezTo>
                  <a:pt x="5486401" y="1567726"/>
                  <a:pt x="5487183" y="1567238"/>
                  <a:pt x="5487704" y="1566717"/>
                </a:cubicBezTo>
                <a:cubicBezTo>
                  <a:pt x="5488225" y="1566196"/>
                  <a:pt x="5488615" y="1565382"/>
                  <a:pt x="5488876" y="1564275"/>
                </a:cubicBezTo>
                <a:cubicBezTo>
                  <a:pt x="5489136" y="1563168"/>
                  <a:pt x="5489266" y="1561671"/>
                  <a:pt x="5489266" y="1559783"/>
                </a:cubicBezTo>
                <a:cubicBezTo>
                  <a:pt x="5489266" y="1558610"/>
                  <a:pt x="5489201" y="1557634"/>
                  <a:pt x="5489071" y="1556852"/>
                </a:cubicBezTo>
                <a:cubicBezTo>
                  <a:pt x="5488941" y="1556071"/>
                  <a:pt x="5488794" y="1555452"/>
                  <a:pt x="5488632" y="1554997"/>
                </a:cubicBezTo>
                <a:cubicBezTo>
                  <a:pt x="5488469" y="1554541"/>
                  <a:pt x="5488241" y="1554231"/>
                  <a:pt x="5487948" y="1554069"/>
                </a:cubicBezTo>
                <a:cubicBezTo>
                  <a:pt x="5487655" y="1553906"/>
                  <a:pt x="5487346" y="1553825"/>
                  <a:pt x="5487020" y="1553825"/>
                </a:cubicBezTo>
                <a:cubicBezTo>
                  <a:pt x="5486499" y="1553825"/>
                  <a:pt x="5485913" y="1553971"/>
                  <a:pt x="5485262" y="1554264"/>
                </a:cubicBezTo>
                <a:cubicBezTo>
                  <a:pt x="5484611" y="1554557"/>
                  <a:pt x="5483830" y="1554867"/>
                  <a:pt x="5482918" y="1555192"/>
                </a:cubicBezTo>
                <a:cubicBezTo>
                  <a:pt x="5482006" y="1555518"/>
                  <a:pt x="5480965" y="1555827"/>
                  <a:pt x="5479793" y="1556120"/>
                </a:cubicBezTo>
                <a:cubicBezTo>
                  <a:pt x="5478621" y="1556413"/>
                  <a:pt x="5477286" y="1556559"/>
                  <a:pt x="5475788" y="1556559"/>
                </a:cubicBezTo>
                <a:cubicBezTo>
                  <a:pt x="5471165" y="1556559"/>
                  <a:pt x="5467958" y="1555013"/>
                  <a:pt x="5466168" y="1551920"/>
                </a:cubicBezTo>
                <a:cubicBezTo>
                  <a:pt x="5464377" y="1548827"/>
                  <a:pt x="5463482" y="1544253"/>
                  <a:pt x="5463482" y="1538198"/>
                </a:cubicBezTo>
                <a:lnTo>
                  <a:pt x="5463482" y="1489168"/>
                </a:lnTo>
                <a:lnTo>
                  <a:pt x="5486043" y="1489168"/>
                </a:lnTo>
                <a:cubicBezTo>
                  <a:pt x="5487020" y="1489168"/>
                  <a:pt x="5487801" y="1488647"/>
                  <a:pt x="5488387" y="1487605"/>
                </a:cubicBezTo>
                <a:cubicBezTo>
                  <a:pt x="5488973" y="1486564"/>
                  <a:pt x="5489266" y="1484871"/>
                  <a:pt x="5489266" y="1482527"/>
                </a:cubicBezTo>
                <a:cubicBezTo>
                  <a:pt x="5489266" y="1481289"/>
                  <a:pt x="5489201" y="1480248"/>
                  <a:pt x="5489071" y="1479401"/>
                </a:cubicBezTo>
                <a:cubicBezTo>
                  <a:pt x="5488941" y="1478555"/>
                  <a:pt x="5488729" y="1477855"/>
                  <a:pt x="5488436" y="1477301"/>
                </a:cubicBezTo>
                <a:cubicBezTo>
                  <a:pt x="5488143" y="1476748"/>
                  <a:pt x="5487801" y="1476357"/>
                  <a:pt x="5487411" y="1476129"/>
                </a:cubicBezTo>
                <a:cubicBezTo>
                  <a:pt x="5487020" y="1475901"/>
                  <a:pt x="5486564" y="1475787"/>
                  <a:pt x="5486043" y="1475787"/>
                </a:cubicBezTo>
                <a:lnTo>
                  <a:pt x="5463482" y="1475787"/>
                </a:lnTo>
                <a:lnTo>
                  <a:pt x="5463482" y="1454886"/>
                </a:lnTo>
                <a:cubicBezTo>
                  <a:pt x="5463482" y="1454431"/>
                  <a:pt x="5463352" y="1454008"/>
                  <a:pt x="5463091" y="1453617"/>
                </a:cubicBezTo>
                <a:cubicBezTo>
                  <a:pt x="5462831" y="1453226"/>
                  <a:pt x="5462408" y="1452884"/>
                  <a:pt x="5461822" y="1452591"/>
                </a:cubicBezTo>
                <a:cubicBezTo>
                  <a:pt x="5461236" y="1452298"/>
                  <a:pt x="5460422" y="1452087"/>
                  <a:pt x="5459380" y="1451956"/>
                </a:cubicBezTo>
                <a:cubicBezTo>
                  <a:pt x="5458338" y="1451826"/>
                  <a:pt x="5457003" y="1451761"/>
                  <a:pt x="5455375" y="1451761"/>
                </a:cubicBezTo>
                <a:close/>
                <a:moveTo>
                  <a:pt x="5141050" y="1451761"/>
                </a:moveTo>
                <a:cubicBezTo>
                  <a:pt x="5139488" y="1451761"/>
                  <a:pt x="5138185" y="1451826"/>
                  <a:pt x="5137144" y="1451956"/>
                </a:cubicBezTo>
                <a:cubicBezTo>
                  <a:pt x="5136102" y="1452087"/>
                  <a:pt x="5135272" y="1452298"/>
                  <a:pt x="5134653" y="1452591"/>
                </a:cubicBezTo>
                <a:cubicBezTo>
                  <a:pt x="5134034" y="1452884"/>
                  <a:pt x="5133611" y="1453226"/>
                  <a:pt x="5133383" y="1453617"/>
                </a:cubicBezTo>
                <a:cubicBezTo>
                  <a:pt x="5133155" y="1454008"/>
                  <a:pt x="5133042" y="1454431"/>
                  <a:pt x="5133042" y="1454886"/>
                </a:cubicBezTo>
                <a:lnTo>
                  <a:pt x="5133042" y="1475787"/>
                </a:lnTo>
                <a:lnTo>
                  <a:pt x="5120833" y="1475787"/>
                </a:lnTo>
                <a:cubicBezTo>
                  <a:pt x="5120312" y="1475787"/>
                  <a:pt x="5119840" y="1475901"/>
                  <a:pt x="5119417" y="1476129"/>
                </a:cubicBezTo>
                <a:cubicBezTo>
                  <a:pt x="5118994" y="1476357"/>
                  <a:pt x="5118652" y="1476748"/>
                  <a:pt x="5118391" y="1477301"/>
                </a:cubicBezTo>
                <a:cubicBezTo>
                  <a:pt x="5118131" y="1477855"/>
                  <a:pt x="5117919" y="1478555"/>
                  <a:pt x="5117756" y="1479401"/>
                </a:cubicBezTo>
                <a:cubicBezTo>
                  <a:pt x="5117594" y="1480248"/>
                  <a:pt x="5117512" y="1481289"/>
                  <a:pt x="5117512" y="1482527"/>
                </a:cubicBezTo>
                <a:cubicBezTo>
                  <a:pt x="5117512" y="1484871"/>
                  <a:pt x="5117805" y="1486564"/>
                  <a:pt x="5118391" y="1487605"/>
                </a:cubicBezTo>
                <a:cubicBezTo>
                  <a:pt x="5118977" y="1488647"/>
                  <a:pt x="5119759" y="1489168"/>
                  <a:pt x="5120735" y="1489168"/>
                </a:cubicBezTo>
                <a:lnTo>
                  <a:pt x="5133042" y="1489168"/>
                </a:lnTo>
                <a:lnTo>
                  <a:pt x="5133042" y="1540542"/>
                </a:lnTo>
                <a:cubicBezTo>
                  <a:pt x="5133042" y="1545620"/>
                  <a:pt x="5133514" y="1550032"/>
                  <a:pt x="5134458" y="1553776"/>
                </a:cubicBezTo>
                <a:cubicBezTo>
                  <a:pt x="5135402" y="1557520"/>
                  <a:pt x="5136916" y="1560613"/>
                  <a:pt x="5138999" y="1563054"/>
                </a:cubicBezTo>
                <a:cubicBezTo>
                  <a:pt x="5141083" y="1565496"/>
                  <a:pt x="5143753" y="1567319"/>
                  <a:pt x="5147008" y="1568524"/>
                </a:cubicBezTo>
                <a:cubicBezTo>
                  <a:pt x="5150264" y="1569728"/>
                  <a:pt x="5154170" y="1570330"/>
                  <a:pt x="5158728" y="1570330"/>
                </a:cubicBezTo>
                <a:cubicBezTo>
                  <a:pt x="5160226" y="1570330"/>
                  <a:pt x="5161723" y="1570233"/>
                  <a:pt x="5163221" y="1570038"/>
                </a:cubicBezTo>
                <a:cubicBezTo>
                  <a:pt x="5164719" y="1569842"/>
                  <a:pt x="5166135" y="1569598"/>
                  <a:pt x="5167470" y="1569305"/>
                </a:cubicBezTo>
                <a:cubicBezTo>
                  <a:pt x="5168804" y="1569012"/>
                  <a:pt x="5169993" y="1568638"/>
                  <a:pt x="5171035" y="1568182"/>
                </a:cubicBezTo>
                <a:cubicBezTo>
                  <a:pt x="5172076" y="1567726"/>
                  <a:pt x="5172858" y="1567238"/>
                  <a:pt x="5173379" y="1566717"/>
                </a:cubicBezTo>
                <a:cubicBezTo>
                  <a:pt x="5173899" y="1566196"/>
                  <a:pt x="5174290" y="1565382"/>
                  <a:pt x="5174551" y="1564275"/>
                </a:cubicBezTo>
                <a:cubicBezTo>
                  <a:pt x="5174811" y="1563168"/>
                  <a:pt x="5174941" y="1561671"/>
                  <a:pt x="5174941" y="1559783"/>
                </a:cubicBezTo>
                <a:cubicBezTo>
                  <a:pt x="5174941" y="1558610"/>
                  <a:pt x="5174876" y="1557634"/>
                  <a:pt x="5174746" y="1556852"/>
                </a:cubicBezTo>
                <a:cubicBezTo>
                  <a:pt x="5174616" y="1556071"/>
                  <a:pt x="5174469" y="1555452"/>
                  <a:pt x="5174306" y="1554997"/>
                </a:cubicBezTo>
                <a:cubicBezTo>
                  <a:pt x="5174144" y="1554541"/>
                  <a:pt x="5173916" y="1554231"/>
                  <a:pt x="5173623" y="1554069"/>
                </a:cubicBezTo>
                <a:cubicBezTo>
                  <a:pt x="5173330" y="1553906"/>
                  <a:pt x="5173020" y="1553825"/>
                  <a:pt x="5172695" y="1553825"/>
                </a:cubicBezTo>
                <a:cubicBezTo>
                  <a:pt x="5172174" y="1553825"/>
                  <a:pt x="5171588" y="1553971"/>
                  <a:pt x="5170937" y="1554264"/>
                </a:cubicBezTo>
                <a:cubicBezTo>
                  <a:pt x="5170286" y="1554557"/>
                  <a:pt x="5169504" y="1554867"/>
                  <a:pt x="5168593" y="1555192"/>
                </a:cubicBezTo>
                <a:cubicBezTo>
                  <a:pt x="5167681" y="1555518"/>
                  <a:pt x="5166639" y="1555827"/>
                  <a:pt x="5165467" y="1556120"/>
                </a:cubicBezTo>
                <a:cubicBezTo>
                  <a:pt x="5164295" y="1556413"/>
                  <a:pt x="5162961" y="1556559"/>
                  <a:pt x="5161463" y="1556559"/>
                </a:cubicBezTo>
                <a:cubicBezTo>
                  <a:pt x="5156840" y="1556559"/>
                  <a:pt x="5153633" y="1555013"/>
                  <a:pt x="5151843" y="1551920"/>
                </a:cubicBezTo>
                <a:cubicBezTo>
                  <a:pt x="5150052" y="1548827"/>
                  <a:pt x="5149157" y="1544253"/>
                  <a:pt x="5149157" y="1538198"/>
                </a:cubicBezTo>
                <a:lnTo>
                  <a:pt x="5149157" y="1489168"/>
                </a:lnTo>
                <a:lnTo>
                  <a:pt x="5171718" y="1489168"/>
                </a:lnTo>
                <a:cubicBezTo>
                  <a:pt x="5172695" y="1489168"/>
                  <a:pt x="5173476" y="1488647"/>
                  <a:pt x="5174062" y="1487605"/>
                </a:cubicBezTo>
                <a:cubicBezTo>
                  <a:pt x="5174648" y="1486564"/>
                  <a:pt x="5174941" y="1484871"/>
                  <a:pt x="5174941" y="1482527"/>
                </a:cubicBezTo>
                <a:cubicBezTo>
                  <a:pt x="5174941" y="1481289"/>
                  <a:pt x="5174876" y="1480248"/>
                  <a:pt x="5174746" y="1479401"/>
                </a:cubicBezTo>
                <a:cubicBezTo>
                  <a:pt x="5174616" y="1478555"/>
                  <a:pt x="5174404" y="1477855"/>
                  <a:pt x="5174111" y="1477301"/>
                </a:cubicBezTo>
                <a:cubicBezTo>
                  <a:pt x="5173818" y="1476748"/>
                  <a:pt x="5173476" y="1476357"/>
                  <a:pt x="5173086" y="1476129"/>
                </a:cubicBezTo>
                <a:cubicBezTo>
                  <a:pt x="5172695" y="1475901"/>
                  <a:pt x="5172239" y="1475787"/>
                  <a:pt x="5171718" y="1475787"/>
                </a:cubicBezTo>
                <a:lnTo>
                  <a:pt x="5149157" y="1475787"/>
                </a:lnTo>
                <a:lnTo>
                  <a:pt x="5149157" y="1454886"/>
                </a:lnTo>
                <a:cubicBezTo>
                  <a:pt x="5149157" y="1454431"/>
                  <a:pt x="5149027" y="1454008"/>
                  <a:pt x="5148766" y="1453617"/>
                </a:cubicBezTo>
                <a:cubicBezTo>
                  <a:pt x="5148506" y="1453226"/>
                  <a:pt x="5148082" y="1452884"/>
                  <a:pt x="5147496" y="1452591"/>
                </a:cubicBezTo>
                <a:cubicBezTo>
                  <a:pt x="5146910" y="1452298"/>
                  <a:pt x="5146097" y="1452087"/>
                  <a:pt x="5145055" y="1451956"/>
                </a:cubicBezTo>
                <a:cubicBezTo>
                  <a:pt x="5144013" y="1451826"/>
                  <a:pt x="5142678" y="1451761"/>
                  <a:pt x="5141050" y="1451761"/>
                </a:cubicBezTo>
                <a:close/>
                <a:moveTo>
                  <a:pt x="3245575" y="1451761"/>
                </a:moveTo>
                <a:cubicBezTo>
                  <a:pt x="3244013" y="1451761"/>
                  <a:pt x="3242710" y="1451826"/>
                  <a:pt x="3241669" y="1451956"/>
                </a:cubicBezTo>
                <a:cubicBezTo>
                  <a:pt x="3240627" y="1452087"/>
                  <a:pt x="3239797" y="1452298"/>
                  <a:pt x="3239178" y="1452591"/>
                </a:cubicBezTo>
                <a:cubicBezTo>
                  <a:pt x="3238560" y="1452884"/>
                  <a:pt x="3238136" y="1453226"/>
                  <a:pt x="3237908" y="1453617"/>
                </a:cubicBezTo>
                <a:cubicBezTo>
                  <a:pt x="3237681" y="1454008"/>
                  <a:pt x="3237566" y="1454431"/>
                  <a:pt x="3237566" y="1454886"/>
                </a:cubicBezTo>
                <a:lnTo>
                  <a:pt x="3237566" y="1475787"/>
                </a:lnTo>
                <a:lnTo>
                  <a:pt x="3225358" y="1475787"/>
                </a:lnTo>
                <a:cubicBezTo>
                  <a:pt x="3224837" y="1475787"/>
                  <a:pt x="3224365" y="1475901"/>
                  <a:pt x="3223942" y="1476129"/>
                </a:cubicBezTo>
                <a:cubicBezTo>
                  <a:pt x="3223519" y="1476357"/>
                  <a:pt x="3223177" y="1476748"/>
                  <a:pt x="3222916" y="1477301"/>
                </a:cubicBezTo>
                <a:cubicBezTo>
                  <a:pt x="3222656" y="1477855"/>
                  <a:pt x="3222444" y="1478555"/>
                  <a:pt x="3222281" y="1479401"/>
                </a:cubicBezTo>
                <a:cubicBezTo>
                  <a:pt x="3222119" y="1480248"/>
                  <a:pt x="3222037" y="1481289"/>
                  <a:pt x="3222037" y="1482527"/>
                </a:cubicBezTo>
                <a:cubicBezTo>
                  <a:pt x="3222037" y="1484871"/>
                  <a:pt x="3222330" y="1486564"/>
                  <a:pt x="3222916" y="1487605"/>
                </a:cubicBezTo>
                <a:cubicBezTo>
                  <a:pt x="3223502" y="1488647"/>
                  <a:pt x="3224284" y="1489168"/>
                  <a:pt x="3225260" y="1489168"/>
                </a:cubicBezTo>
                <a:lnTo>
                  <a:pt x="3237566" y="1489168"/>
                </a:lnTo>
                <a:lnTo>
                  <a:pt x="3237566" y="1540542"/>
                </a:lnTo>
                <a:cubicBezTo>
                  <a:pt x="3237566" y="1545620"/>
                  <a:pt x="3238039" y="1550032"/>
                  <a:pt x="3238983" y="1553776"/>
                </a:cubicBezTo>
                <a:cubicBezTo>
                  <a:pt x="3239927" y="1557520"/>
                  <a:pt x="3241441" y="1560613"/>
                  <a:pt x="3243524" y="1563054"/>
                </a:cubicBezTo>
                <a:cubicBezTo>
                  <a:pt x="3245608" y="1565496"/>
                  <a:pt x="3248278" y="1567319"/>
                  <a:pt x="3251533" y="1568524"/>
                </a:cubicBezTo>
                <a:cubicBezTo>
                  <a:pt x="3254789" y="1569728"/>
                  <a:pt x="3258696" y="1570330"/>
                  <a:pt x="3263253" y="1570330"/>
                </a:cubicBezTo>
                <a:cubicBezTo>
                  <a:pt x="3264751" y="1570330"/>
                  <a:pt x="3266249" y="1570233"/>
                  <a:pt x="3267746" y="1570038"/>
                </a:cubicBezTo>
                <a:cubicBezTo>
                  <a:pt x="3269244" y="1569842"/>
                  <a:pt x="3270660" y="1569598"/>
                  <a:pt x="3271995" y="1569305"/>
                </a:cubicBezTo>
                <a:cubicBezTo>
                  <a:pt x="3273329" y="1569012"/>
                  <a:pt x="3274518" y="1568638"/>
                  <a:pt x="3275559" y="1568182"/>
                </a:cubicBezTo>
                <a:cubicBezTo>
                  <a:pt x="3276601" y="1567726"/>
                  <a:pt x="3277383" y="1567238"/>
                  <a:pt x="3277903" y="1566717"/>
                </a:cubicBezTo>
                <a:cubicBezTo>
                  <a:pt x="3278424" y="1566196"/>
                  <a:pt x="3278815" y="1565382"/>
                  <a:pt x="3279075" y="1564275"/>
                </a:cubicBezTo>
                <a:cubicBezTo>
                  <a:pt x="3279336" y="1563168"/>
                  <a:pt x="3279466" y="1561671"/>
                  <a:pt x="3279466" y="1559783"/>
                </a:cubicBezTo>
                <a:cubicBezTo>
                  <a:pt x="3279466" y="1558610"/>
                  <a:pt x="3279401" y="1557634"/>
                  <a:pt x="3279271" y="1556852"/>
                </a:cubicBezTo>
                <a:cubicBezTo>
                  <a:pt x="3279141" y="1556071"/>
                  <a:pt x="3278994" y="1555452"/>
                  <a:pt x="3278831" y="1554997"/>
                </a:cubicBezTo>
                <a:cubicBezTo>
                  <a:pt x="3278669" y="1554541"/>
                  <a:pt x="3278441" y="1554231"/>
                  <a:pt x="3278148" y="1554069"/>
                </a:cubicBezTo>
                <a:cubicBezTo>
                  <a:pt x="3277855" y="1553906"/>
                  <a:pt x="3277545" y="1553825"/>
                  <a:pt x="3277220" y="1553825"/>
                </a:cubicBezTo>
                <a:cubicBezTo>
                  <a:pt x="3276699" y="1553825"/>
                  <a:pt x="3276113" y="1553971"/>
                  <a:pt x="3275462" y="1554264"/>
                </a:cubicBezTo>
                <a:cubicBezTo>
                  <a:pt x="3274811" y="1554557"/>
                  <a:pt x="3274029" y="1554867"/>
                  <a:pt x="3273118" y="1555192"/>
                </a:cubicBezTo>
                <a:cubicBezTo>
                  <a:pt x="3272206" y="1555518"/>
                  <a:pt x="3271164" y="1555827"/>
                  <a:pt x="3269992" y="1556120"/>
                </a:cubicBezTo>
                <a:cubicBezTo>
                  <a:pt x="3268820" y="1556413"/>
                  <a:pt x="3267486" y="1556559"/>
                  <a:pt x="3265988" y="1556559"/>
                </a:cubicBezTo>
                <a:cubicBezTo>
                  <a:pt x="3261365" y="1556559"/>
                  <a:pt x="3258158" y="1555013"/>
                  <a:pt x="3256368" y="1551920"/>
                </a:cubicBezTo>
                <a:cubicBezTo>
                  <a:pt x="3254577" y="1548827"/>
                  <a:pt x="3253682" y="1544253"/>
                  <a:pt x="3253682" y="1538198"/>
                </a:cubicBezTo>
                <a:lnTo>
                  <a:pt x="3253682" y="1489168"/>
                </a:lnTo>
                <a:lnTo>
                  <a:pt x="3276243" y="1489168"/>
                </a:lnTo>
                <a:cubicBezTo>
                  <a:pt x="3277220" y="1489168"/>
                  <a:pt x="3278001" y="1488647"/>
                  <a:pt x="3278587" y="1487605"/>
                </a:cubicBezTo>
                <a:cubicBezTo>
                  <a:pt x="3279173" y="1486564"/>
                  <a:pt x="3279466" y="1484871"/>
                  <a:pt x="3279466" y="1482527"/>
                </a:cubicBezTo>
                <a:cubicBezTo>
                  <a:pt x="3279466" y="1481289"/>
                  <a:pt x="3279401" y="1480248"/>
                  <a:pt x="3279271" y="1479401"/>
                </a:cubicBezTo>
                <a:cubicBezTo>
                  <a:pt x="3279141" y="1478555"/>
                  <a:pt x="3278929" y="1477855"/>
                  <a:pt x="3278636" y="1477301"/>
                </a:cubicBezTo>
                <a:cubicBezTo>
                  <a:pt x="3278343" y="1476748"/>
                  <a:pt x="3278001" y="1476357"/>
                  <a:pt x="3277610" y="1476129"/>
                </a:cubicBezTo>
                <a:cubicBezTo>
                  <a:pt x="3277220" y="1475901"/>
                  <a:pt x="3276764" y="1475787"/>
                  <a:pt x="3276243" y="1475787"/>
                </a:cubicBezTo>
                <a:lnTo>
                  <a:pt x="3253682" y="1475787"/>
                </a:lnTo>
                <a:lnTo>
                  <a:pt x="3253682" y="1454886"/>
                </a:lnTo>
                <a:cubicBezTo>
                  <a:pt x="3253682" y="1454431"/>
                  <a:pt x="3253552" y="1454008"/>
                  <a:pt x="3253291" y="1453617"/>
                </a:cubicBezTo>
                <a:cubicBezTo>
                  <a:pt x="3253031" y="1453226"/>
                  <a:pt x="3252607" y="1452884"/>
                  <a:pt x="3252021" y="1452591"/>
                </a:cubicBezTo>
                <a:cubicBezTo>
                  <a:pt x="3251435" y="1452298"/>
                  <a:pt x="3250622" y="1452087"/>
                  <a:pt x="3249580" y="1451956"/>
                </a:cubicBezTo>
                <a:cubicBezTo>
                  <a:pt x="3248538" y="1451826"/>
                  <a:pt x="3247203" y="1451761"/>
                  <a:pt x="3245575" y="1451761"/>
                </a:cubicBezTo>
                <a:close/>
                <a:moveTo>
                  <a:pt x="2845525" y="1451761"/>
                </a:moveTo>
                <a:cubicBezTo>
                  <a:pt x="2843963" y="1451761"/>
                  <a:pt x="2842660" y="1451826"/>
                  <a:pt x="2841619" y="1451956"/>
                </a:cubicBezTo>
                <a:cubicBezTo>
                  <a:pt x="2840577" y="1452087"/>
                  <a:pt x="2839747" y="1452298"/>
                  <a:pt x="2839128" y="1452591"/>
                </a:cubicBezTo>
                <a:cubicBezTo>
                  <a:pt x="2838510" y="1452884"/>
                  <a:pt x="2838086" y="1453226"/>
                  <a:pt x="2837858" y="1453617"/>
                </a:cubicBezTo>
                <a:cubicBezTo>
                  <a:pt x="2837631" y="1454008"/>
                  <a:pt x="2837517" y="1454431"/>
                  <a:pt x="2837517" y="1454886"/>
                </a:cubicBezTo>
                <a:lnTo>
                  <a:pt x="2837517" y="1475787"/>
                </a:lnTo>
                <a:lnTo>
                  <a:pt x="2825308" y="1475787"/>
                </a:lnTo>
                <a:cubicBezTo>
                  <a:pt x="2824787" y="1475787"/>
                  <a:pt x="2824315" y="1475901"/>
                  <a:pt x="2823892" y="1476129"/>
                </a:cubicBezTo>
                <a:cubicBezTo>
                  <a:pt x="2823469" y="1476357"/>
                  <a:pt x="2823127" y="1476748"/>
                  <a:pt x="2822866" y="1477301"/>
                </a:cubicBezTo>
                <a:cubicBezTo>
                  <a:pt x="2822606" y="1477855"/>
                  <a:pt x="2822394" y="1478555"/>
                  <a:pt x="2822231" y="1479401"/>
                </a:cubicBezTo>
                <a:cubicBezTo>
                  <a:pt x="2822069" y="1480248"/>
                  <a:pt x="2821987" y="1481289"/>
                  <a:pt x="2821987" y="1482527"/>
                </a:cubicBezTo>
                <a:cubicBezTo>
                  <a:pt x="2821987" y="1484871"/>
                  <a:pt x="2822280" y="1486564"/>
                  <a:pt x="2822866" y="1487605"/>
                </a:cubicBezTo>
                <a:cubicBezTo>
                  <a:pt x="2823452" y="1488647"/>
                  <a:pt x="2824234" y="1489168"/>
                  <a:pt x="2825210" y="1489168"/>
                </a:cubicBezTo>
                <a:lnTo>
                  <a:pt x="2837517" y="1489168"/>
                </a:lnTo>
                <a:lnTo>
                  <a:pt x="2837517" y="1540542"/>
                </a:lnTo>
                <a:cubicBezTo>
                  <a:pt x="2837517" y="1545620"/>
                  <a:pt x="2837989" y="1550032"/>
                  <a:pt x="2838933" y="1553776"/>
                </a:cubicBezTo>
                <a:cubicBezTo>
                  <a:pt x="2839877" y="1557520"/>
                  <a:pt x="2841391" y="1560613"/>
                  <a:pt x="2843474" y="1563054"/>
                </a:cubicBezTo>
                <a:cubicBezTo>
                  <a:pt x="2845558" y="1565496"/>
                  <a:pt x="2848228" y="1567319"/>
                  <a:pt x="2851483" y="1568524"/>
                </a:cubicBezTo>
                <a:cubicBezTo>
                  <a:pt x="2854739" y="1569728"/>
                  <a:pt x="2858646" y="1570330"/>
                  <a:pt x="2863203" y="1570330"/>
                </a:cubicBezTo>
                <a:cubicBezTo>
                  <a:pt x="2864701" y="1570330"/>
                  <a:pt x="2866199" y="1570233"/>
                  <a:pt x="2867696" y="1570038"/>
                </a:cubicBezTo>
                <a:cubicBezTo>
                  <a:pt x="2869194" y="1569842"/>
                  <a:pt x="2870610" y="1569598"/>
                  <a:pt x="2871945" y="1569305"/>
                </a:cubicBezTo>
                <a:cubicBezTo>
                  <a:pt x="2873280" y="1569012"/>
                  <a:pt x="2874468" y="1568638"/>
                  <a:pt x="2875510" y="1568182"/>
                </a:cubicBezTo>
                <a:cubicBezTo>
                  <a:pt x="2876551" y="1567726"/>
                  <a:pt x="2877333" y="1567238"/>
                  <a:pt x="2877854" y="1566717"/>
                </a:cubicBezTo>
                <a:cubicBezTo>
                  <a:pt x="2878375" y="1566196"/>
                  <a:pt x="2878765" y="1565382"/>
                  <a:pt x="2879026" y="1564275"/>
                </a:cubicBezTo>
                <a:cubicBezTo>
                  <a:pt x="2879286" y="1563168"/>
                  <a:pt x="2879416" y="1561671"/>
                  <a:pt x="2879416" y="1559783"/>
                </a:cubicBezTo>
                <a:cubicBezTo>
                  <a:pt x="2879416" y="1558610"/>
                  <a:pt x="2879351" y="1557634"/>
                  <a:pt x="2879221" y="1556852"/>
                </a:cubicBezTo>
                <a:cubicBezTo>
                  <a:pt x="2879091" y="1556071"/>
                  <a:pt x="2878944" y="1555452"/>
                  <a:pt x="2878782" y="1554997"/>
                </a:cubicBezTo>
                <a:cubicBezTo>
                  <a:pt x="2878619" y="1554541"/>
                  <a:pt x="2878391" y="1554231"/>
                  <a:pt x="2878098" y="1554069"/>
                </a:cubicBezTo>
                <a:cubicBezTo>
                  <a:pt x="2877805" y="1553906"/>
                  <a:pt x="2877496" y="1553825"/>
                  <a:pt x="2877170" y="1553825"/>
                </a:cubicBezTo>
                <a:cubicBezTo>
                  <a:pt x="2876649" y="1553825"/>
                  <a:pt x="2876063" y="1553971"/>
                  <a:pt x="2875412" y="1554264"/>
                </a:cubicBezTo>
                <a:cubicBezTo>
                  <a:pt x="2874761" y="1554557"/>
                  <a:pt x="2873979" y="1554867"/>
                  <a:pt x="2873068" y="1555192"/>
                </a:cubicBezTo>
                <a:cubicBezTo>
                  <a:pt x="2872156" y="1555518"/>
                  <a:pt x="2871115" y="1555827"/>
                  <a:pt x="2869943" y="1556120"/>
                </a:cubicBezTo>
                <a:cubicBezTo>
                  <a:pt x="2868770" y="1556413"/>
                  <a:pt x="2867436" y="1556559"/>
                  <a:pt x="2865938" y="1556559"/>
                </a:cubicBezTo>
                <a:cubicBezTo>
                  <a:pt x="2861315" y="1556559"/>
                  <a:pt x="2858108" y="1555013"/>
                  <a:pt x="2856318" y="1551920"/>
                </a:cubicBezTo>
                <a:cubicBezTo>
                  <a:pt x="2854527" y="1548827"/>
                  <a:pt x="2853632" y="1544253"/>
                  <a:pt x="2853632" y="1538198"/>
                </a:cubicBezTo>
                <a:lnTo>
                  <a:pt x="2853632" y="1489168"/>
                </a:lnTo>
                <a:lnTo>
                  <a:pt x="2876193" y="1489168"/>
                </a:lnTo>
                <a:cubicBezTo>
                  <a:pt x="2877170" y="1489168"/>
                  <a:pt x="2877951" y="1488647"/>
                  <a:pt x="2878537" y="1487605"/>
                </a:cubicBezTo>
                <a:cubicBezTo>
                  <a:pt x="2879123" y="1486564"/>
                  <a:pt x="2879416" y="1484871"/>
                  <a:pt x="2879416" y="1482527"/>
                </a:cubicBezTo>
                <a:cubicBezTo>
                  <a:pt x="2879416" y="1481289"/>
                  <a:pt x="2879351" y="1480248"/>
                  <a:pt x="2879221" y="1479401"/>
                </a:cubicBezTo>
                <a:cubicBezTo>
                  <a:pt x="2879091" y="1478555"/>
                  <a:pt x="2878879" y="1477855"/>
                  <a:pt x="2878586" y="1477301"/>
                </a:cubicBezTo>
                <a:cubicBezTo>
                  <a:pt x="2878293" y="1476748"/>
                  <a:pt x="2877951" y="1476357"/>
                  <a:pt x="2877561" y="1476129"/>
                </a:cubicBezTo>
                <a:cubicBezTo>
                  <a:pt x="2877170" y="1475901"/>
                  <a:pt x="2876714" y="1475787"/>
                  <a:pt x="2876193" y="1475787"/>
                </a:cubicBezTo>
                <a:lnTo>
                  <a:pt x="2853632" y="1475787"/>
                </a:lnTo>
                <a:lnTo>
                  <a:pt x="2853632" y="1454886"/>
                </a:lnTo>
                <a:cubicBezTo>
                  <a:pt x="2853632" y="1454431"/>
                  <a:pt x="2853502" y="1454008"/>
                  <a:pt x="2853241" y="1453617"/>
                </a:cubicBezTo>
                <a:cubicBezTo>
                  <a:pt x="2852981" y="1453226"/>
                  <a:pt x="2852558" y="1452884"/>
                  <a:pt x="2851972" y="1452591"/>
                </a:cubicBezTo>
                <a:cubicBezTo>
                  <a:pt x="2851386" y="1452298"/>
                  <a:pt x="2850572" y="1452087"/>
                  <a:pt x="2849530" y="1451956"/>
                </a:cubicBezTo>
                <a:cubicBezTo>
                  <a:pt x="2848488" y="1451826"/>
                  <a:pt x="2847153" y="1451761"/>
                  <a:pt x="2845525" y="1451761"/>
                </a:cubicBezTo>
                <a:close/>
                <a:moveTo>
                  <a:pt x="2235926" y="1451761"/>
                </a:moveTo>
                <a:cubicBezTo>
                  <a:pt x="2234363" y="1451761"/>
                  <a:pt x="2233061" y="1451826"/>
                  <a:pt x="2232019" y="1451956"/>
                </a:cubicBezTo>
                <a:cubicBezTo>
                  <a:pt x="2230977" y="1452087"/>
                  <a:pt x="2230148" y="1452298"/>
                  <a:pt x="2229529" y="1452591"/>
                </a:cubicBezTo>
                <a:cubicBezTo>
                  <a:pt x="2228910" y="1452884"/>
                  <a:pt x="2228487" y="1453226"/>
                  <a:pt x="2228259" y="1453617"/>
                </a:cubicBezTo>
                <a:cubicBezTo>
                  <a:pt x="2228032" y="1454008"/>
                  <a:pt x="2227917" y="1454431"/>
                  <a:pt x="2227917" y="1454886"/>
                </a:cubicBezTo>
                <a:lnTo>
                  <a:pt x="2227917" y="1475787"/>
                </a:lnTo>
                <a:lnTo>
                  <a:pt x="2215708" y="1475787"/>
                </a:lnTo>
                <a:cubicBezTo>
                  <a:pt x="2215188" y="1475787"/>
                  <a:pt x="2214715" y="1475901"/>
                  <a:pt x="2214293" y="1476129"/>
                </a:cubicBezTo>
                <a:cubicBezTo>
                  <a:pt x="2213869" y="1476357"/>
                  <a:pt x="2213527" y="1476748"/>
                  <a:pt x="2213267" y="1477301"/>
                </a:cubicBezTo>
                <a:cubicBezTo>
                  <a:pt x="2213007" y="1477855"/>
                  <a:pt x="2212795" y="1478555"/>
                  <a:pt x="2212632" y="1479401"/>
                </a:cubicBezTo>
                <a:cubicBezTo>
                  <a:pt x="2212470" y="1480248"/>
                  <a:pt x="2212388" y="1481289"/>
                  <a:pt x="2212388" y="1482527"/>
                </a:cubicBezTo>
                <a:cubicBezTo>
                  <a:pt x="2212388" y="1484871"/>
                  <a:pt x="2212682" y="1486564"/>
                  <a:pt x="2213267" y="1487605"/>
                </a:cubicBezTo>
                <a:cubicBezTo>
                  <a:pt x="2213853" y="1488647"/>
                  <a:pt x="2214634" y="1489168"/>
                  <a:pt x="2215611" y="1489168"/>
                </a:cubicBezTo>
                <a:lnTo>
                  <a:pt x="2227917" y="1489168"/>
                </a:lnTo>
                <a:lnTo>
                  <a:pt x="2227917" y="1540542"/>
                </a:lnTo>
                <a:cubicBezTo>
                  <a:pt x="2227917" y="1545620"/>
                  <a:pt x="2228389" y="1550032"/>
                  <a:pt x="2229334" y="1553776"/>
                </a:cubicBezTo>
                <a:cubicBezTo>
                  <a:pt x="2230278" y="1557520"/>
                  <a:pt x="2231791" y="1560613"/>
                  <a:pt x="2233875" y="1563054"/>
                </a:cubicBezTo>
                <a:cubicBezTo>
                  <a:pt x="2235959" y="1565496"/>
                  <a:pt x="2238628" y="1567319"/>
                  <a:pt x="2241884" y="1568524"/>
                </a:cubicBezTo>
                <a:cubicBezTo>
                  <a:pt x="2245139" y="1569728"/>
                  <a:pt x="2249046" y="1570330"/>
                  <a:pt x="2253604" y="1570330"/>
                </a:cubicBezTo>
                <a:cubicBezTo>
                  <a:pt x="2255101" y="1570330"/>
                  <a:pt x="2256599" y="1570233"/>
                  <a:pt x="2258097" y="1570038"/>
                </a:cubicBezTo>
                <a:cubicBezTo>
                  <a:pt x="2259594" y="1569842"/>
                  <a:pt x="2261011" y="1569598"/>
                  <a:pt x="2262346" y="1569305"/>
                </a:cubicBezTo>
                <a:cubicBezTo>
                  <a:pt x="2263680" y="1569012"/>
                  <a:pt x="2264868" y="1568638"/>
                  <a:pt x="2265911" y="1568182"/>
                </a:cubicBezTo>
                <a:cubicBezTo>
                  <a:pt x="2266952" y="1567726"/>
                  <a:pt x="2267733" y="1567238"/>
                  <a:pt x="2268254" y="1566717"/>
                </a:cubicBezTo>
                <a:cubicBezTo>
                  <a:pt x="2268775" y="1566196"/>
                  <a:pt x="2269166" y="1565382"/>
                  <a:pt x="2269426" y="1564275"/>
                </a:cubicBezTo>
                <a:cubicBezTo>
                  <a:pt x="2269687" y="1563168"/>
                  <a:pt x="2269817" y="1561671"/>
                  <a:pt x="2269817" y="1559783"/>
                </a:cubicBezTo>
                <a:cubicBezTo>
                  <a:pt x="2269817" y="1558610"/>
                  <a:pt x="2269752" y="1557634"/>
                  <a:pt x="2269622" y="1556852"/>
                </a:cubicBezTo>
                <a:cubicBezTo>
                  <a:pt x="2269491" y="1556071"/>
                  <a:pt x="2269345" y="1555452"/>
                  <a:pt x="2269182" y="1554997"/>
                </a:cubicBezTo>
                <a:cubicBezTo>
                  <a:pt x="2269020" y="1554541"/>
                  <a:pt x="2268792" y="1554231"/>
                  <a:pt x="2268499" y="1554069"/>
                </a:cubicBezTo>
                <a:cubicBezTo>
                  <a:pt x="2268206" y="1553906"/>
                  <a:pt x="2267897" y="1553825"/>
                  <a:pt x="2267571" y="1553825"/>
                </a:cubicBezTo>
                <a:cubicBezTo>
                  <a:pt x="2267050" y="1553825"/>
                  <a:pt x="2266464" y="1553971"/>
                  <a:pt x="2265813" y="1554264"/>
                </a:cubicBezTo>
                <a:cubicBezTo>
                  <a:pt x="2265161" y="1554557"/>
                  <a:pt x="2264380" y="1554867"/>
                  <a:pt x="2263468" y="1555192"/>
                </a:cubicBezTo>
                <a:cubicBezTo>
                  <a:pt x="2262557" y="1555518"/>
                  <a:pt x="2261515" y="1555827"/>
                  <a:pt x="2260343" y="1556120"/>
                </a:cubicBezTo>
                <a:cubicBezTo>
                  <a:pt x="2259171" y="1556413"/>
                  <a:pt x="2257836" y="1556559"/>
                  <a:pt x="2256339" y="1556559"/>
                </a:cubicBezTo>
                <a:cubicBezTo>
                  <a:pt x="2251716" y="1556559"/>
                  <a:pt x="2248509" y="1555013"/>
                  <a:pt x="2246719" y="1551920"/>
                </a:cubicBezTo>
                <a:cubicBezTo>
                  <a:pt x="2244928" y="1548827"/>
                  <a:pt x="2244033" y="1544253"/>
                  <a:pt x="2244033" y="1538198"/>
                </a:cubicBezTo>
                <a:lnTo>
                  <a:pt x="2244033" y="1489168"/>
                </a:lnTo>
                <a:lnTo>
                  <a:pt x="2266594" y="1489168"/>
                </a:lnTo>
                <a:cubicBezTo>
                  <a:pt x="2267571" y="1489168"/>
                  <a:pt x="2268352" y="1488647"/>
                  <a:pt x="2268938" y="1487605"/>
                </a:cubicBezTo>
                <a:cubicBezTo>
                  <a:pt x="2269525" y="1486564"/>
                  <a:pt x="2269817" y="1484871"/>
                  <a:pt x="2269817" y="1482527"/>
                </a:cubicBezTo>
                <a:cubicBezTo>
                  <a:pt x="2269817" y="1481289"/>
                  <a:pt x="2269752" y="1480248"/>
                  <a:pt x="2269622" y="1479401"/>
                </a:cubicBezTo>
                <a:cubicBezTo>
                  <a:pt x="2269491" y="1478555"/>
                  <a:pt x="2269279" y="1477855"/>
                  <a:pt x="2268987" y="1477301"/>
                </a:cubicBezTo>
                <a:cubicBezTo>
                  <a:pt x="2268694" y="1476748"/>
                  <a:pt x="2268352" y="1476357"/>
                  <a:pt x="2267961" y="1476129"/>
                </a:cubicBezTo>
                <a:cubicBezTo>
                  <a:pt x="2267571" y="1475901"/>
                  <a:pt x="2267115" y="1475787"/>
                  <a:pt x="2266594" y="1475787"/>
                </a:cubicBezTo>
                <a:lnTo>
                  <a:pt x="2244033" y="1475787"/>
                </a:lnTo>
                <a:lnTo>
                  <a:pt x="2244033" y="1454886"/>
                </a:lnTo>
                <a:cubicBezTo>
                  <a:pt x="2244033" y="1454431"/>
                  <a:pt x="2243902" y="1454008"/>
                  <a:pt x="2243641" y="1453617"/>
                </a:cubicBezTo>
                <a:cubicBezTo>
                  <a:pt x="2243381" y="1453226"/>
                  <a:pt x="2242958" y="1452884"/>
                  <a:pt x="2242372" y="1452591"/>
                </a:cubicBezTo>
                <a:cubicBezTo>
                  <a:pt x="2241786" y="1452298"/>
                  <a:pt x="2240972" y="1452087"/>
                  <a:pt x="2239930" y="1451956"/>
                </a:cubicBezTo>
                <a:cubicBezTo>
                  <a:pt x="2238888" y="1451826"/>
                  <a:pt x="2237554" y="1451761"/>
                  <a:pt x="2235926" y="1451761"/>
                </a:cubicBezTo>
                <a:close/>
                <a:moveTo>
                  <a:pt x="2007326" y="1451761"/>
                </a:moveTo>
                <a:cubicBezTo>
                  <a:pt x="2005764" y="1451761"/>
                  <a:pt x="2004461" y="1451826"/>
                  <a:pt x="2003419" y="1451956"/>
                </a:cubicBezTo>
                <a:cubicBezTo>
                  <a:pt x="2002378" y="1452087"/>
                  <a:pt x="2001547" y="1452298"/>
                  <a:pt x="2000929" y="1452591"/>
                </a:cubicBezTo>
                <a:cubicBezTo>
                  <a:pt x="2000310" y="1452884"/>
                  <a:pt x="1999887" y="1453226"/>
                  <a:pt x="1999659" y="1453617"/>
                </a:cubicBezTo>
                <a:cubicBezTo>
                  <a:pt x="1999432" y="1454008"/>
                  <a:pt x="1999318" y="1454431"/>
                  <a:pt x="1999318" y="1454886"/>
                </a:cubicBezTo>
                <a:lnTo>
                  <a:pt x="1999318" y="1475787"/>
                </a:lnTo>
                <a:lnTo>
                  <a:pt x="1987109" y="1475787"/>
                </a:lnTo>
                <a:cubicBezTo>
                  <a:pt x="1986589" y="1475787"/>
                  <a:pt x="1986116" y="1475901"/>
                  <a:pt x="1985692" y="1476129"/>
                </a:cubicBezTo>
                <a:cubicBezTo>
                  <a:pt x="1985269" y="1476357"/>
                  <a:pt x="1984928" y="1476748"/>
                  <a:pt x="1984667" y="1477301"/>
                </a:cubicBezTo>
                <a:cubicBezTo>
                  <a:pt x="1984406" y="1477855"/>
                  <a:pt x="1984195" y="1478555"/>
                  <a:pt x="1984032" y="1479401"/>
                </a:cubicBezTo>
                <a:cubicBezTo>
                  <a:pt x="1983870" y="1480248"/>
                  <a:pt x="1983788" y="1481289"/>
                  <a:pt x="1983788" y="1482527"/>
                </a:cubicBezTo>
                <a:cubicBezTo>
                  <a:pt x="1983788" y="1484871"/>
                  <a:pt x="1984081" y="1486564"/>
                  <a:pt x="1984667" y="1487605"/>
                </a:cubicBezTo>
                <a:cubicBezTo>
                  <a:pt x="1985252" y="1488647"/>
                  <a:pt x="1986035" y="1489168"/>
                  <a:pt x="1987011" y="1489168"/>
                </a:cubicBezTo>
                <a:lnTo>
                  <a:pt x="1999318" y="1489168"/>
                </a:lnTo>
                <a:lnTo>
                  <a:pt x="1999318" y="1540542"/>
                </a:lnTo>
                <a:cubicBezTo>
                  <a:pt x="1999318" y="1545620"/>
                  <a:pt x="1999789" y="1550032"/>
                  <a:pt x="2000733" y="1553776"/>
                </a:cubicBezTo>
                <a:cubicBezTo>
                  <a:pt x="2001677" y="1557520"/>
                  <a:pt x="2003191" y="1560613"/>
                  <a:pt x="2005274" y="1563054"/>
                </a:cubicBezTo>
                <a:cubicBezTo>
                  <a:pt x="2007358" y="1565496"/>
                  <a:pt x="2010029" y="1567319"/>
                  <a:pt x="2013284" y="1568524"/>
                </a:cubicBezTo>
                <a:cubicBezTo>
                  <a:pt x="2016540" y="1569728"/>
                  <a:pt x="2020445" y="1570330"/>
                  <a:pt x="2025003" y="1570330"/>
                </a:cubicBezTo>
                <a:cubicBezTo>
                  <a:pt x="2026501" y="1570330"/>
                  <a:pt x="2027999" y="1570233"/>
                  <a:pt x="2029498" y="1570038"/>
                </a:cubicBezTo>
                <a:cubicBezTo>
                  <a:pt x="2030995" y="1569842"/>
                  <a:pt x="2032411" y="1569598"/>
                  <a:pt x="2033746" y="1569305"/>
                </a:cubicBezTo>
                <a:cubicBezTo>
                  <a:pt x="2035080" y="1569012"/>
                  <a:pt x="2036268" y="1568638"/>
                  <a:pt x="2037311" y="1568182"/>
                </a:cubicBezTo>
                <a:cubicBezTo>
                  <a:pt x="2038352" y="1567726"/>
                  <a:pt x="2039133" y="1567238"/>
                  <a:pt x="2039654" y="1566717"/>
                </a:cubicBezTo>
                <a:cubicBezTo>
                  <a:pt x="2040175" y="1566196"/>
                  <a:pt x="2040566" y="1565382"/>
                  <a:pt x="2040827" y="1564275"/>
                </a:cubicBezTo>
                <a:cubicBezTo>
                  <a:pt x="2041087" y="1563168"/>
                  <a:pt x="2041217" y="1561671"/>
                  <a:pt x="2041217" y="1559783"/>
                </a:cubicBezTo>
                <a:cubicBezTo>
                  <a:pt x="2041217" y="1558610"/>
                  <a:pt x="2041152" y="1557634"/>
                  <a:pt x="2041022" y="1556852"/>
                </a:cubicBezTo>
                <a:cubicBezTo>
                  <a:pt x="2040892" y="1556071"/>
                  <a:pt x="2040745" y="1555452"/>
                  <a:pt x="2040582" y="1554997"/>
                </a:cubicBezTo>
                <a:cubicBezTo>
                  <a:pt x="2040419" y="1554541"/>
                  <a:pt x="2040191" y="1554231"/>
                  <a:pt x="2039898" y="1554069"/>
                </a:cubicBezTo>
                <a:cubicBezTo>
                  <a:pt x="2039605" y="1553906"/>
                  <a:pt x="2039296" y="1553825"/>
                  <a:pt x="2038971" y="1553825"/>
                </a:cubicBezTo>
                <a:cubicBezTo>
                  <a:pt x="2038451" y="1553825"/>
                  <a:pt x="2037864" y="1553971"/>
                  <a:pt x="2037213" y="1554264"/>
                </a:cubicBezTo>
                <a:cubicBezTo>
                  <a:pt x="2036562" y="1554557"/>
                  <a:pt x="2035780" y="1554867"/>
                  <a:pt x="2034869" y="1555192"/>
                </a:cubicBezTo>
                <a:cubicBezTo>
                  <a:pt x="2033957" y="1555518"/>
                  <a:pt x="2032916" y="1555827"/>
                  <a:pt x="2031743" y="1556120"/>
                </a:cubicBezTo>
                <a:cubicBezTo>
                  <a:pt x="2030571" y="1556413"/>
                  <a:pt x="2029237" y="1556559"/>
                  <a:pt x="2027739" y="1556559"/>
                </a:cubicBezTo>
                <a:cubicBezTo>
                  <a:pt x="2023116" y="1556559"/>
                  <a:pt x="2019909" y="1555013"/>
                  <a:pt x="2018118" y="1551920"/>
                </a:cubicBezTo>
                <a:cubicBezTo>
                  <a:pt x="2016328" y="1548827"/>
                  <a:pt x="2015432" y="1544253"/>
                  <a:pt x="2015432" y="1538198"/>
                </a:cubicBezTo>
                <a:lnTo>
                  <a:pt x="2015432" y="1489168"/>
                </a:lnTo>
                <a:lnTo>
                  <a:pt x="2037994" y="1489168"/>
                </a:lnTo>
                <a:cubicBezTo>
                  <a:pt x="2038971" y="1489168"/>
                  <a:pt x="2039752" y="1488647"/>
                  <a:pt x="2040338" y="1487605"/>
                </a:cubicBezTo>
                <a:cubicBezTo>
                  <a:pt x="2040924" y="1486564"/>
                  <a:pt x="2041217" y="1484871"/>
                  <a:pt x="2041217" y="1482527"/>
                </a:cubicBezTo>
                <a:cubicBezTo>
                  <a:pt x="2041217" y="1481289"/>
                  <a:pt x="2041152" y="1480248"/>
                  <a:pt x="2041022" y="1479401"/>
                </a:cubicBezTo>
                <a:cubicBezTo>
                  <a:pt x="2040892" y="1478555"/>
                  <a:pt x="2040679" y="1477855"/>
                  <a:pt x="2040387" y="1477301"/>
                </a:cubicBezTo>
                <a:cubicBezTo>
                  <a:pt x="2040094" y="1476748"/>
                  <a:pt x="2039752" y="1476357"/>
                  <a:pt x="2039361" y="1476129"/>
                </a:cubicBezTo>
                <a:cubicBezTo>
                  <a:pt x="2038971" y="1475901"/>
                  <a:pt x="2038515" y="1475787"/>
                  <a:pt x="2037994" y="1475787"/>
                </a:cubicBezTo>
                <a:lnTo>
                  <a:pt x="2015432" y="1475787"/>
                </a:lnTo>
                <a:lnTo>
                  <a:pt x="2015432" y="1454886"/>
                </a:lnTo>
                <a:cubicBezTo>
                  <a:pt x="2015432" y="1454431"/>
                  <a:pt x="2015302" y="1454008"/>
                  <a:pt x="2015042" y="1453617"/>
                </a:cubicBezTo>
                <a:cubicBezTo>
                  <a:pt x="2014781" y="1453226"/>
                  <a:pt x="2014358" y="1452884"/>
                  <a:pt x="2013772" y="1452591"/>
                </a:cubicBezTo>
                <a:cubicBezTo>
                  <a:pt x="2013186" y="1452298"/>
                  <a:pt x="2012372" y="1452087"/>
                  <a:pt x="2011331" y="1451956"/>
                </a:cubicBezTo>
                <a:cubicBezTo>
                  <a:pt x="2010289" y="1451826"/>
                  <a:pt x="2008954" y="1451761"/>
                  <a:pt x="2007326" y="1451761"/>
                </a:cubicBezTo>
                <a:close/>
                <a:moveTo>
                  <a:pt x="7633674" y="1442287"/>
                </a:moveTo>
                <a:cubicBezTo>
                  <a:pt x="7633154" y="1442287"/>
                  <a:pt x="7632682" y="1442417"/>
                  <a:pt x="7632258" y="1442678"/>
                </a:cubicBezTo>
                <a:cubicBezTo>
                  <a:pt x="7631835" y="1442938"/>
                  <a:pt x="7631494" y="1443362"/>
                  <a:pt x="7631233" y="1443948"/>
                </a:cubicBezTo>
                <a:cubicBezTo>
                  <a:pt x="7630972" y="1444534"/>
                  <a:pt x="7630760" y="1445299"/>
                  <a:pt x="7630598" y="1446243"/>
                </a:cubicBezTo>
                <a:cubicBezTo>
                  <a:pt x="7630435" y="1447187"/>
                  <a:pt x="7630354" y="1448277"/>
                  <a:pt x="7630354" y="1449515"/>
                </a:cubicBezTo>
                <a:cubicBezTo>
                  <a:pt x="7630354" y="1450752"/>
                  <a:pt x="7630435" y="1451826"/>
                  <a:pt x="7630598" y="1452738"/>
                </a:cubicBezTo>
                <a:cubicBezTo>
                  <a:pt x="7630760" y="1453649"/>
                  <a:pt x="7630972" y="1454382"/>
                  <a:pt x="7631233" y="1454935"/>
                </a:cubicBezTo>
                <a:cubicBezTo>
                  <a:pt x="7631494" y="1455489"/>
                  <a:pt x="7631835" y="1455896"/>
                  <a:pt x="7632258" y="1456156"/>
                </a:cubicBezTo>
                <a:cubicBezTo>
                  <a:pt x="7632682" y="1456417"/>
                  <a:pt x="7633154" y="1456547"/>
                  <a:pt x="7633674" y="1456547"/>
                </a:cubicBezTo>
                <a:lnTo>
                  <a:pt x="7669226" y="1456547"/>
                </a:lnTo>
                <a:lnTo>
                  <a:pt x="7669226" y="1566131"/>
                </a:lnTo>
                <a:cubicBezTo>
                  <a:pt x="7669226" y="1566652"/>
                  <a:pt x="7669356" y="1567107"/>
                  <a:pt x="7669616" y="1567498"/>
                </a:cubicBezTo>
                <a:cubicBezTo>
                  <a:pt x="7669877" y="1567889"/>
                  <a:pt x="7670332" y="1568198"/>
                  <a:pt x="7670984" y="1568426"/>
                </a:cubicBezTo>
                <a:cubicBezTo>
                  <a:pt x="7671635" y="1568654"/>
                  <a:pt x="7672514" y="1568849"/>
                  <a:pt x="7673621" y="1569012"/>
                </a:cubicBezTo>
                <a:cubicBezTo>
                  <a:pt x="7674728" y="1569175"/>
                  <a:pt x="7676062" y="1569256"/>
                  <a:pt x="7677626" y="1569256"/>
                </a:cubicBezTo>
                <a:cubicBezTo>
                  <a:pt x="7679253" y="1569256"/>
                  <a:pt x="7680604" y="1569175"/>
                  <a:pt x="7681678" y="1569012"/>
                </a:cubicBezTo>
                <a:cubicBezTo>
                  <a:pt x="7682753" y="1568849"/>
                  <a:pt x="7683616" y="1568654"/>
                  <a:pt x="7684267" y="1568426"/>
                </a:cubicBezTo>
                <a:cubicBezTo>
                  <a:pt x="7684918" y="1568198"/>
                  <a:pt x="7685374" y="1567889"/>
                  <a:pt x="7685634" y="1567498"/>
                </a:cubicBezTo>
                <a:cubicBezTo>
                  <a:pt x="7685894" y="1567107"/>
                  <a:pt x="7686025" y="1566652"/>
                  <a:pt x="7686025" y="1566131"/>
                </a:cubicBezTo>
                <a:lnTo>
                  <a:pt x="7686025" y="1456547"/>
                </a:lnTo>
                <a:lnTo>
                  <a:pt x="7721576" y="1456547"/>
                </a:lnTo>
                <a:cubicBezTo>
                  <a:pt x="7722097" y="1456547"/>
                  <a:pt x="7722569" y="1456417"/>
                  <a:pt x="7722992" y="1456156"/>
                </a:cubicBezTo>
                <a:cubicBezTo>
                  <a:pt x="7723416" y="1455896"/>
                  <a:pt x="7723774" y="1455489"/>
                  <a:pt x="7724066" y="1454935"/>
                </a:cubicBezTo>
                <a:cubicBezTo>
                  <a:pt x="7724360" y="1454382"/>
                  <a:pt x="7724572" y="1453649"/>
                  <a:pt x="7724702" y="1452738"/>
                </a:cubicBezTo>
                <a:cubicBezTo>
                  <a:pt x="7724832" y="1451826"/>
                  <a:pt x="7724897" y="1450752"/>
                  <a:pt x="7724897" y="1449515"/>
                </a:cubicBezTo>
                <a:cubicBezTo>
                  <a:pt x="7724897" y="1448277"/>
                  <a:pt x="7724832" y="1447187"/>
                  <a:pt x="7724702" y="1446243"/>
                </a:cubicBezTo>
                <a:cubicBezTo>
                  <a:pt x="7724572" y="1445299"/>
                  <a:pt x="7724360" y="1444534"/>
                  <a:pt x="7724066" y="1443948"/>
                </a:cubicBezTo>
                <a:cubicBezTo>
                  <a:pt x="7723774" y="1443362"/>
                  <a:pt x="7723416" y="1442938"/>
                  <a:pt x="7722992" y="1442678"/>
                </a:cubicBezTo>
                <a:cubicBezTo>
                  <a:pt x="7722569" y="1442417"/>
                  <a:pt x="7722097" y="1442287"/>
                  <a:pt x="7721576" y="1442287"/>
                </a:cubicBezTo>
                <a:close/>
                <a:moveTo>
                  <a:pt x="6356539" y="1442287"/>
                </a:moveTo>
                <a:cubicBezTo>
                  <a:pt x="6355041" y="1442287"/>
                  <a:pt x="6353625" y="1442792"/>
                  <a:pt x="6352290" y="1443801"/>
                </a:cubicBezTo>
                <a:cubicBezTo>
                  <a:pt x="6350955" y="1444810"/>
                  <a:pt x="6350288" y="1446585"/>
                  <a:pt x="6350288" y="1449124"/>
                </a:cubicBezTo>
                <a:lnTo>
                  <a:pt x="6350288" y="1566131"/>
                </a:lnTo>
                <a:cubicBezTo>
                  <a:pt x="6350288" y="1566587"/>
                  <a:pt x="6350418" y="1567026"/>
                  <a:pt x="6350679" y="1567449"/>
                </a:cubicBezTo>
                <a:cubicBezTo>
                  <a:pt x="6350939" y="1567873"/>
                  <a:pt x="6351395" y="1568198"/>
                  <a:pt x="6352046" y="1568426"/>
                </a:cubicBezTo>
                <a:cubicBezTo>
                  <a:pt x="6352697" y="1568654"/>
                  <a:pt x="6353576" y="1568849"/>
                  <a:pt x="6354683" y="1569012"/>
                </a:cubicBezTo>
                <a:cubicBezTo>
                  <a:pt x="6355790" y="1569175"/>
                  <a:pt x="6357125" y="1569256"/>
                  <a:pt x="6358687" y="1569256"/>
                </a:cubicBezTo>
                <a:cubicBezTo>
                  <a:pt x="6360380" y="1569256"/>
                  <a:pt x="6361748" y="1569175"/>
                  <a:pt x="6362790" y="1569012"/>
                </a:cubicBezTo>
                <a:cubicBezTo>
                  <a:pt x="6363831" y="1568849"/>
                  <a:pt x="6364678" y="1568654"/>
                  <a:pt x="6365329" y="1568426"/>
                </a:cubicBezTo>
                <a:cubicBezTo>
                  <a:pt x="6365980" y="1568198"/>
                  <a:pt x="6366436" y="1567873"/>
                  <a:pt x="6366696" y="1567449"/>
                </a:cubicBezTo>
                <a:cubicBezTo>
                  <a:pt x="6366957" y="1567026"/>
                  <a:pt x="6367087" y="1566587"/>
                  <a:pt x="6367087" y="1566131"/>
                </a:cubicBezTo>
                <a:lnTo>
                  <a:pt x="6367087" y="1513487"/>
                </a:lnTo>
                <a:lnTo>
                  <a:pt x="6410842" y="1513487"/>
                </a:lnTo>
                <a:cubicBezTo>
                  <a:pt x="6411298" y="1513487"/>
                  <a:pt x="6411738" y="1513341"/>
                  <a:pt x="6412161" y="1513048"/>
                </a:cubicBezTo>
                <a:cubicBezTo>
                  <a:pt x="6412584" y="1512755"/>
                  <a:pt x="6412959" y="1512332"/>
                  <a:pt x="6413284" y="1511778"/>
                </a:cubicBezTo>
                <a:cubicBezTo>
                  <a:pt x="6413610" y="1511225"/>
                  <a:pt x="6413838" y="1510509"/>
                  <a:pt x="6413968" y="1509630"/>
                </a:cubicBezTo>
                <a:cubicBezTo>
                  <a:pt x="6414098" y="1508751"/>
                  <a:pt x="6414163" y="1507692"/>
                  <a:pt x="6414163" y="1506456"/>
                </a:cubicBezTo>
                <a:cubicBezTo>
                  <a:pt x="6414163" y="1505088"/>
                  <a:pt x="6414098" y="1503965"/>
                  <a:pt x="6413968" y="1503086"/>
                </a:cubicBezTo>
                <a:cubicBezTo>
                  <a:pt x="6413838" y="1502207"/>
                  <a:pt x="6413610" y="1501507"/>
                  <a:pt x="6413284" y="1500986"/>
                </a:cubicBezTo>
                <a:cubicBezTo>
                  <a:pt x="6412959" y="1500465"/>
                  <a:pt x="6412584" y="1500091"/>
                  <a:pt x="6412161" y="1499863"/>
                </a:cubicBezTo>
                <a:cubicBezTo>
                  <a:pt x="6411738" y="1499635"/>
                  <a:pt x="6411298" y="1499521"/>
                  <a:pt x="6410842" y="1499521"/>
                </a:cubicBezTo>
                <a:lnTo>
                  <a:pt x="6367087" y="1499521"/>
                </a:lnTo>
                <a:lnTo>
                  <a:pt x="6367087" y="1456547"/>
                </a:lnTo>
                <a:lnTo>
                  <a:pt x="6413382" y="1456547"/>
                </a:lnTo>
                <a:cubicBezTo>
                  <a:pt x="6413838" y="1456547"/>
                  <a:pt x="6414277" y="1456417"/>
                  <a:pt x="6414700" y="1456156"/>
                </a:cubicBezTo>
                <a:cubicBezTo>
                  <a:pt x="6415124" y="1455896"/>
                  <a:pt x="6415498" y="1455489"/>
                  <a:pt x="6415824" y="1454935"/>
                </a:cubicBezTo>
                <a:cubicBezTo>
                  <a:pt x="6416149" y="1454382"/>
                  <a:pt x="6416377" y="1453649"/>
                  <a:pt x="6416507" y="1452738"/>
                </a:cubicBezTo>
                <a:cubicBezTo>
                  <a:pt x="6416637" y="1451826"/>
                  <a:pt x="6416703" y="1450752"/>
                  <a:pt x="6416703" y="1449515"/>
                </a:cubicBezTo>
                <a:cubicBezTo>
                  <a:pt x="6416703" y="1448277"/>
                  <a:pt x="6416637" y="1447187"/>
                  <a:pt x="6416507" y="1446243"/>
                </a:cubicBezTo>
                <a:cubicBezTo>
                  <a:pt x="6416377" y="1445299"/>
                  <a:pt x="6416149" y="1444534"/>
                  <a:pt x="6415824" y="1443948"/>
                </a:cubicBezTo>
                <a:cubicBezTo>
                  <a:pt x="6415498" y="1443362"/>
                  <a:pt x="6415124" y="1442938"/>
                  <a:pt x="6414700" y="1442678"/>
                </a:cubicBezTo>
                <a:cubicBezTo>
                  <a:pt x="6414277" y="1442417"/>
                  <a:pt x="6413838" y="1442287"/>
                  <a:pt x="6413382" y="1442287"/>
                </a:cubicBezTo>
                <a:close/>
                <a:moveTo>
                  <a:pt x="2622739" y="1442287"/>
                </a:moveTo>
                <a:cubicBezTo>
                  <a:pt x="2621241" y="1442287"/>
                  <a:pt x="2619825" y="1442792"/>
                  <a:pt x="2618490" y="1443801"/>
                </a:cubicBezTo>
                <a:cubicBezTo>
                  <a:pt x="2617156" y="1444810"/>
                  <a:pt x="2616488" y="1446585"/>
                  <a:pt x="2616488" y="1449124"/>
                </a:cubicBezTo>
                <a:lnTo>
                  <a:pt x="2616488" y="1561833"/>
                </a:lnTo>
                <a:cubicBezTo>
                  <a:pt x="2616488" y="1564373"/>
                  <a:pt x="2617156" y="1566147"/>
                  <a:pt x="2618490" y="1567156"/>
                </a:cubicBezTo>
                <a:cubicBezTo>
                  <a:pt x="2619825" y="1568166"/>
                  <a:pt x="2621241" y="1568670"/>
                  <a:pt x="2622739" y="1568670"/>
                </a:cubicBezTo>
                <a:lnTo>
                  <a:pt x="2649500" y="1568670"/>
                </a:lnTo>
                <a:cubicBezTo>
                  <a:pt x="2660309" y="1568670"/>
                  <a:pt x="2669620" y="1567335"/>
                  <a:pt x="2677433" y="1564666"/>
                </a:cubicBezTo>
                <a:cubicBezTo>
                  <a:pt x="2685247" y="1561996"/>
                  <a:pt x="2691839" y="1557975"/>
                  <a:pt x="2697211" y="1552604"/>
                </a:cubicBezTo>
                <a:cubicBezTo>
                  <a:pt x="2702583" y="1547232"/>
                  <a:pt x="2706669" y="1540460"/>
                  <a:pt x="2709469" y="1532289"/>
                </a:cubicBezTo>
                <a:cubicBezTo>
                  <a:pt x="2712268" y="1524117"/>
                  <a:pt x="2713668" y="1514562"/>
                  <a:pt x="2713668" y="1503623"/>
                </a:cubicBezTo>
                <a:cubicBezTo>
                  <a:pt x="2713668" y="1494117"/>
                  <a:pt x="2712350" y="1485587"/>
                  <a:pt x="2709713" y="1478034"/>
                </a:cubicBezTo>
                <a:cubicBezTo>
                  <a:pt x="2707076" y="1470481"/>
                  <a:pt x="2703202" y="1464051"/>
                  <a:pt x="2698090" y="1458744"/>
                </a:cubicBezTo>
                <a:cubicBezTo>
                  <a:pt x="2692979" y="1453438"/>
                  <a:pt x="2686647" y="1449368"/>
                  <a:pt x="2679094" y="1446536"/>
                </a:cubicBezTo>
                <a:cubicBezTo>
                  <a:pt x="2671541" y="1443703"/>
                  <a:pt x="2662295" y="1442287"/>
                  <a:pt x="2651356" y="1442287"/>
                </a:cubicBezTo>
                <a:close/>
                <a:moveTo>
                  <a:pt x="1290030" y="1442287"/>
                </a:moveTo>
                <a:cubicBezTo>
                  <a:pt x="1288244" y="1442287"/>
                  <a:pt x="1286625" y="1442873"/>
                  <a:pt x="1285171" y="1444045"/>
                </a:cubicBezTo>
                <a:cubicBezTo>
                  <a:pt x="1283715" y="1445217"/>
                  <a:pt x="1282989" y="1447171"/>
                  <a:pt x="1282989" y="1449905"/>
                </a:cubicBezTo>
                <a:lnTo>
                  <a:pt x="1282989" y="1566131"/>
                </a:lnTo>
                <a:cubicBezTo>
                  <a:pt x="1282989" y="1566652"/>
                  <a:pt x="1283106" y="1567107"/>
                  <a:pt x="1283341" y="1567498"/>
                </a:cubicBezTo>
                <a:cubicBezTo>
                  <a:pt x="1283575" y="1567889"/>
                  <a:pt x="1284012" y="1568198"/>
                  <a:pt x="1284648" y="1568426"/>
                </a:cubicBezTo>
                <a:cubicBezTo>
                  <a:pt x="1285286" y="1568654"/>
                  <a:pt x="1286142" y="1568849"/>
                  <a:pt x="1287214" y="1569012"/>
                </a:cubicBezTo>
                <a:cubicBezTo>
                  <a:pt x="1288286" y="1569175"/>
                  <a:pt x="1289628" y="1569256"/>
                  <a:pt x="1291238" y="1569256"/>
                </a:cubicBezTo>
                <a:cubicBezTo>
                  <a:pt x="1292914" y="1569256"/>
                  <a:pt x="1294289" y="1569175"/>
                  <a:pt x="1295362" y="1569012"/>
                </a:cubicBezTo>
                <a:cubicBezTo>
                  <a:pt x="1296434" y="1568849"/>
                  <a:pt x="1297306" y="1568654"/>
                  <a:pt x="1297977" y="1568426"/>
                </a:cubicBezTo>
                <a:cubicBezTo>
                  <a:pt x="1298648" y="1568198"/>
                  <a:pt x="1299118" y="1567889"/>
                  <a:pt x="1299385" y="1567498"/>
                </a:cubicBezTo>
                <a:cubicBezTo>
                  <a:pt x="1299654" y="1567107"/>
                  <a:pt x="1299788" y="1566652"/>
                  <a:pt x="1299788" y="1566131"/>
                </a:cubicBezTo>
                <a:lnTo>
                  <a:pt x="1299788" y="1456058"/>
                </a:lnTo>
                <a:lnTo>
                  <a:pt x="1299886" y="1456058"/>
                </a:lnTo>
                <a:lnTo>
                  <a:pt x="1342469" y="1566619"/>
                </a:lnTo>
                <a:cubicBezTo>
                  <a:pt x="1342599" y="1567010"/>
                  <a:pt x="1342843" y="1567368"/>
                  <a:pt x="1343202" y="1567693"/>
                </a:cubicBezTo>
                <a:cubicBezTo>
                  <a:pt x="1343559" y="1568019"/>
                  <a:pt x="1344064" y="1568296"/>
                  <a:pt x="1344715" y="1568524"/>
                </a:cubicBezTo>
                <a:cubicBezTo>
                  <a:pt x="1345367" y="1568752"/>
                  <a:pt x="1346180" y="1568931"/>
                  <a:pt x="1347157" y="1569061"/>
                </a:cubicBezTo>
                <a:cubicBezTo>
                  <a:pt x="1348134" y="1569191"/>
                  <a:pt x="1349306" y="1569256"/>
                  <a:pt x="1350673" y="1569256"/>
                </a:cubicBezTo>
                <a:cubicBezTo>
                  <a:pt x="1351976" y="1569256"/>
                  <a:pt x="1353099" y="1569207"/>
                  <a:pt x="1354042" y="1569110"/>
                </a:cubicBezTo>
                <a:cubicBezTo>
                  <a:pt x="1354987" y="1569012"/>
                  <a:pt x="1355800" y="1568849"/>
                  <a:pt x="1356484" y="1568621"/>
                </a:cubicBezTo>
                <a:cubicBezTo>
                  <a:pt x="1357169" y="1568394"/>
                  <a:pt x="1357689" y="1568117"/>
                  <a:pt x="1358048" y="1567791"/>
                </a:cubicBezTo>
                <a:cubicBezTo>
                  <a:pt x="1358406" y="1567466"/>
                  <a:pt x="1358682" y="1567075"/>
                  <a:pt x="1358877" y="1566619"/>
                </a:cubicBezTo>
                <a:lnTo>
                  <a:pt x="1403414" y="1456058"/>
                </a:lnTo>
                <a:lnTo>
                  <a:pt x="1403609" y="1456058"/>
                </a:lnTo>
                <a:lnTo>
                  <a:pt x="1403609" y="1566131"/>
                </a:lnTo>
                <a:cubicBezTo>
                  <a:pt x="1403609" y="1566652"/>
                  <a:pt x="1403743" y="1567107"/>
                  <a:pt x="1404012" y="1567498"/>
                </a:cubicBezTo>
                <a:cubicBezTo>
                  <a:pt x="1404280" y="1567889"/>
                  <a:pt x="1404733" y="1568198"/>
                  <a:pt x="1405370" y="1568426"/>
                </a:cubicBezTo>
                <a:cubicBezTo>
                  <a:pt x="1406007" y="1568654"/>
                  <a:pt x="1406879" y="1568849"/>
                  <a:pt x="1407986" y="1569012"/>
                </a:cubicBezTo>
                <a:cubicBezTo>
                  <a:pt x="1409092" y="1569175"/>
                  <a:pt x="1410416" y="1569256"/>
                  <a:pt x="1411959" y="1569256"/>
                </a:cubicBezTo>
                <a:cubicBezTo>
                  <a:pt x="1413635" y="1569256"/>
                  <a:pt x="1414993" y="1569175"/>
                  <a:pt x="1416032" y="1569012"/>
                </a:cubicBezTo>
                <a:cubicBezTo>
                  <a:pt x="1417072" y="1568849"/>
                  <a:pt x="1417926" y="1568654"/>
                  <a:pt x="1418598" y="1568426"/>
                </a:cubicBezTo>
                <a:cubicBezTo>
                  <a:pt x="1419269" y="1568198"/>
                  <a:pt x="1419739" y="1567889"/>
                  <a:pt x="1420007" y="1567498"/>
                </a:cubicBezTo>
                <a:cubicBezTo>
                  <a:pt x="1420274" y="1567107"/>
                  <a:pt x="1420408" y="1566652"/>
                  <a:pt x="1420408" y="1566131"/>
                </a:cubicBezTo>
                <a:lnTo>
                  <a:pt x="1420408" y="1449905"/>
                </a:lnTo>
                <a:cubicBezTo>
                  <a:pt x="1420408" y="1448538"/>
                  <a:pt x="1420210" y="1447382"/>
                  <a:pt x="1419813" y="1446438"/>
                </a:cubicBezTo>
                <a:cubicBezTo>
                  <a:pt x="1419416" y="1445494"/>
                  <a:pt x="1418904" y="1444713"/>
                  <a:pt x="1418275" y="1444094"/>
                </a:cubicBezTo>
                <a:cubicBezTo>
                  <a:pt x="1417646" y="1443476"/>
                  <a:pt x="1416885" y="1443020"/>
                  <a:pt x="1415993" y="1442727"/>
                </a:cubicBezTo>
                <a:cubicBezTo>
                  <a:pt x="1415100" y="1442434"/>
                  <a:pt x="1414157" y="1442287"/>
                  <a:pt x="1413164" y="1442287"/>
                </a:cubicBezTo>
                <a:lnTo>
                  <a:pt x="1402349" y="1442287"/>
                </a:lnTo>
                <a:cubicBezTo>
                  <a:pt x="1400694" y="1442287"/>
                  <a:pt x="1399239" y="1442466"/>
                  <a:pt x="1397983" y="1442825"/>
                </a:cubicBezTo>
                <a:cubicBezTo>
                  <a:pt x="1396726" y="1443182"/>
                  <a:pt x="1395586" y="1443768"/>
                  <a:pt x="1394560" y="1444582"/>
                </a:cubicBezTo>
                <a:cubicBezTo>
                  <a:pt x="1393535" y="1445396"/>
                  <a:pt x="1392591" y="1446487"/>
                  <a:pt x="1391732" y="1447854"/>
                </a:cubicBezTo>
                <a:cubicBezTo>
                  <a:pt x="1390872" y="1449222"/>
                  <a:pt x="1390077" y="1450882"/>
                  <a:pt x="1389350" y="1452835"/>
                </a:cubicBezTo>
                <a:lnTo>
                  <a:pt x="1351747" y="1544058"/>
                </a:lnTo>
                <a:lnTo>
                  <a:pt x="1351259" y="1544058"/>
                </a:lnTo>
                <a:lnTo>
                  <a:pt x="1315122" y="1452542"/>
                </a:lnTo>
                <a:cubicBezTo>
                  <a:pt x="1314527" y="1450784"/>
                  <a:pt x="1313832" y="1449254"/>
                  <a:pt x="1313039" y="1447952"/>
                </a:cubicBezTo>
                <a:cubicBezTo>
                  <a:pt x="1312245" y="1446650"/>
                  <a:pt x="1311253" y="1445576"/>
                  <a:pt x="1310064" y="1444729"/>
                </a:cubicBezTo>
                <a:cubicBezTo>
                  <a:pt x="1308874" y="1443882"/>
                  <a:pt x="1307485" y="1443264"/>
                  <a:pt x="1305898" y="1442873"/>
                </a:cubicBezTo>
                <a:cubicBezTo>
                  <a:pt x="1304311" y="1442482"/>
                  <a:pt x="1302460" y="1442287"/>
                  <a:pt x="1300345" y="1442287"/>
                </a:cubicBezTo>
                <a:close/>
                <a:moveTo>
                  <a:pt x="6249666" y="1441701"/>
                </a:moveTo>
                <a:cubicBezTo>
                  <a:pt x="6247518" y="1441701"/>
                  <a:pt x="6245808" y="1441766"/>
                  <a:pt x="6244539" y="1441896"/>
                </a:cubicBezTo>
                <a:cubicBezTo>
                  <a:pt x="6243269" y="1442027"/>
                  <a:pt x="6242390" y="1442320"/>
                  <a:pt x="6241902" y="1442775"/>
                </a:cubicBezTo>
                <a:cubicBezTo>
                  <a:pt x="6241413" y="1443231"/>
                  <a:pt x="6241250" y="1443882"/>
                  <a:pt x="6241413" y="1444729"/>
                </a:cubicBezTo>
                <a:cubicBezTo>
                  <a:pt x="6241576" y="1445576"/>
                  <a:pt x="6242016" y="1446748"/>
                  <a:pt x="6242732" y="1448245"/>
                </a:cubicBezTo>
                <a:lnTo>
                  <a:pt x="6278478" y="1519543"/>
                </a:lnTo>
                <a:lnTo>
                  <a:pt x="6278478" y="1566131"/>
                </a:lnTo>
                <a:cubicBezTo>
                  <a:pt x="6278478" y="1566652"/>
                  <a:pt x="6278608" y="1567107"/>
                  <a:pt x="6278867" y="1567498"/>
                </a:cubicBezTo>
                <a:cubicBezTo>
                  <a:pt x="6279126" y="1567889"/>
                  <a:pt x="6279595" y="1568198"/>
                  <a:pt x="6280275" y="1568426"/>
                </a:cubicBezTo>
                <a:cubicBezTo>
                  <a:pt x="6280954" y="1568654"/>
                  <a:pt x="6281828" y="1568849"/>
                  <a:pt x="6282897" y="1569012"/>
                </a:cubicBezTo>
                <a:cubicBezTo>
                  <a:pt x="6283965" y="1569175"/>
                  <a:pt x="6285308" y="1569256"/>
                  <a:pt x="6286927" y="1569256"/>
                </a:cubicBezTo>
                <a:cubicBezTo>
                  <a:pt x="6288481" y="1569256"/>
                  <a:pt x="6289807" y="1569175"/>
                  <a:pt x="6290908" y="1569012"/>
                </a:cubicBezTo>
                <a:cubicBezTo>
                  <a:pt x="6292008" y="1568849"/>
                  <a:pt x="6292882" y="1568654"/>
                  <a:pt x="6293529" y="1568426"/>
                </a:cubicBezTo>
                <a:cubicBezTo>
                  <a:pt x="6294177" y="1568198"/>
                  <a:pt x="6294630" y="1567889"/>
                  <a:pt x="6294889" y="1567498"/>
                </a:cubicBezTo>
                <a:cubicBezTo>
                  <a:pt x="6295148" y="1567107"/>
                  <a:pt x="6295277" y="1566652"/>
                  <a:pt x="6295277" y="1566131"/>
                </a:cubicBezTo>
                <a:lnTo>
                  <a:pt x="6295277" y="1519543"/>
                </a:lnTo>
                <a:lnTo>
                  <a:pt x="6331024" y="1448245"/>
                </a:lnTo>
                <a:cubicBezTo>
                  <a:pt x="6331740" y="1446813"/>
                  <a:pt x="6332180" y="1445673"/>
                  <a:pt x="6332343" y="1444827"/>
                </a:cubicBezTo>
                <a:cubicBezTo>
                  <a:pt x="6332505" y="1443980"/>
                  <a:pt x="6332326" y="1443329"/>
                  <a:pt x="6331805" y="1442873"/>
                </a:cubicBezTo>
                <a:cubicBezTo>
                  <a:pt x="6331285" y="1442417"/>
                  <a:pt x="6330357" y="1442108"/>
                  <a:pt x="6329022" y="1441945"/>
                </a:cubicBezTo>
                <a:cubicBezTo>
                  <a:pt x="6327687" y="1441783"/>
                  <a:pt x="6325848" y="1441701"/>
                  <a:pt x="6323504" y="1441701"/>
                </a:cubicBezTo>
                <a:cubicBezTo>
                  <a:pt x="6321811" y="1441701"/>
                  <a:pt x="6320411" y="1441766"/>
                  <a:pt x="6319304" y="1441896"/>
                </a:cubicBezTo>
                <a:cubicBezTo>
                  <a:pt x="6318197" y="1442027"/>
                  <a:pt x="6317334" y="1442206"/>
                  <a:pt x="6316716" y="1442434"/>
                </a:cubicBezTo>
                <a:cubicBezTo>
                  <a:pt x="6316097" y="1442662"/>
                  <a:pt x="6315609" y="1443003"/>
                  <a:pt x="6315251" y="1443459"/>
                </a:cubicBezTo>
                <a:cubicBezTo>
                  <a:pt x="6314892" y="1443915"/>
                  <a:pt x="6314616" y="1444469"/>
                  <a:pt x="6314420" y="1445120"/>
                </a:cubicBezTo>
                <a:lnTo>
                  <a:pt x="6296840" y="1481648"/>
                </a:lnTo>
                <a:cubicBezTo>
                  <a:pt x="6295216" y="1485229"/>
                  <a:pt x="6293610" y="1488859"/>
                  <a:pt x="6292024" y="1492538"/>
                </a:cubicBezTo>
                <a:cubicBezTo>
                  <a:pt x="6290438" y="1496216"/>
                  <a:pt x="6288900" y="1499912"/>
                  <a:pt x="6287412" y="1503623"/>
                </a:cubicBezTo>
                <a:lnTo>
                  <a:pt x="6287219" y="1503623"/>
                </a:lnTo>
                <a:cubicBezTo>
                  <a:pt x="6285535" y="1499781"/>
                  <a:pt x="6283884" y="1495972"/>
                  <a:pt x="6282265" y="1492196"/>
                </a:cubicBezTo>
                <a:cubicBezTo>
                  <a:pt x="6280647" y="1488419"/>
                  <a:pt x="6279027" y="1484805"/>
                  <a:pt x="6277404" y="1481355"/>
                </a:cubicBezTo>
                <a:lnTo>
                  <a:pt x="6259921" y="1445022"/>
                </a:lnTo>
                <a:cubicBezTo>
                  <a:pt x="6259596" y="1444371"/>
                  <a:pt x="6259254" y="1443834"/>
                  <a:pt x="6258896" y="1443411"/>
                </a:cubicBezTo>
                <a:cubicBezTo>
                  <a:pt x="6258538" y="1442987"/>
                  <a:pt x="6258001" y="1442662"/>
                  <a:pt x="6257284" y="1442434"/>
                </a:cubicBezTo>
                <a:cubicBezTo>
                  <a:pt x="6256568" y="1442206"/>
                  <a:pt x="6255608" y="1442027"/>
                  <a:pt x="6254403" y="1441896"/>
                </a:cubicBezTo>
                <a:cubicBezTo>
                  <a:pt x="6253199" y="1441766"/>
                  <a:pt x="6251620" y="1441701"/>
                  <a:pt x="6249666" y="1441701"/>
                </a:cubicBezTo>
                <a:close/>
                <a:moveTo>
                  <a:pt x="3617090" y="1441701"/>
                </a:moveTo>
                <a:cubicBezTo>
                  <a:pt x="3615099" y="1441701"/>
                  <a:pt x="3613373" y="1441750"/>
                  <a:pt x="3611913" y="1441848"/>
                </a:cubicBezTo>
                <a:cubicBezTo>
                  <a:pt x="3610452" y="1441945"/>
                  <a:pt x="3609224" y="1442124"/>
                  <a:pt x="3608228" y="1442385"/>
                </a:cubicBezTo>
                <a:cubicBezTo>
                  <a:pt x="3607232" y="1442645"/>
                  <a:pt x="3606419" y="1442971"/>
                  <a:pt x="3605788" y="1443362"/>
                </a:cubicBezTo>
                <a:cubicBezTo>
                  <a:pt x="3605157" y="1443752"/>
                  <a:pt x="3604676" y="1444208"/>
                  <a:pt x="3604344" y="1444729"/>
                </a:cubicBezTo>
                <a:lnTo>
                  <a:pt x="3559295" y="1521496"/>
                </a:lnTo>
                <a:cubicBezTo>
                  <a:pt x="3558843" y="1522343"/>
                  <a:pt x="3558456" y="1523140"/>
                  <a:pt x="3558134" y="1523889"/>
                </a:cubicBezTo>
                <a:cubicBezTo>
                  <a:pt x="3557812" y="1524638"/>
                  <a:pt x="3557554" y="1525419"/>
                  <a:pt x="3557361" y="1526233"/>
                </a:cubicBezTo>
                <a:cubicBezTo>
                  <a:pt x="3557168" y="1527047"/>
                  <a:pt x="3557039" y="1527942"/>
                  <a:pt x="3556974" y="1528919"/>
                </a:cubicBezTo>
                <a:cubicBezTo>
                  <a:pt x="3556910" y="1529896"/>
                  <a:pt x="3556877" y="1531003"/>
                  <a:pt x="3556877" y="1532240"/>
                </a:cubicBezTo>
                <a:cubicBezTo>
                  <a:pt x="3556877" y="1533802"/>
                  <a:pt x="3556958" y="1535072"/>
                  <a:pt x="3557119" y="1536049"/>
                </a:cubicBezTo>
                <a:cubicBezTo>
                  <a:pt x="3557280" y="1537026"/>
                  <a:pt x="3557571" y="1537774"/>
                  <a:pt x="3557991" y="1538295"/>
                </a:cubicBezTo>
                <a:cubicBezTo>
                  <a:pt x="3558410" y="1538816"/>
                  <a:pt x="3558878" y="1539174"/>
                  <a:pt x="3559395" y="1539370"/>
                </a:cubicBezTo>
                <a:cubicBezTo>
                  <a:pt x="3559911" y="1539565"/>
                  <a:pt x="3560557" y="1539663"/>
                  <a:pt x="3561332" y="1539663"/>
                </a:cubicBezTo>
                <a:lnTo>
                  <a:pt x="3613037" y="1539663"/>
                </a:lnTo>
                <a:lnTo>
                  <a:pt x="3613037" y="1566228"/>
                </a:lnTo>
                <a:cubicBezTo>
                  <a:pt x="3613037" y="1566749"/>
                  <a:pt x="3613154" y="1567189"/>
                  <a:pt x="3613388" y="1567547"/>
                </a:cubicBezTo>
                <a:cubicBezTo>
                  <a:pt x="3613623" y="1567905"/>
                  <a:pt x="3614059" y="1568214"/>
                  <a:pt x="3614696" y="1568475"/>
                </a:cubicBezTo>
                <a:cubicBezTo>
                  <a:pt x="3615334" y="1568735"/>
                  <a:pt x="3616189" y="1568931"/>
                  <a:pt x="3617261" y="1569061"/>
                </a:cubicBezTo>
                <a:cubicBezTo>
                  <a:pt x="3618334" y="1569191"/>
                  <a:pt x="3619675" y="1569256"/>
                  <a:pt x="3621285" y="1569256"/>
                </a:cubicBezTo>
                <a:cubicBezTo>
                  <a:pt x="3622962" y="1569256"/>
                  <a:pt x="3624337" y="1569191"/>
                  <a:pt x="3625409" y="1569061"/>
                </a:cubicBezTo>
                <a:cubicBezTo>
                  <a:pt x="3626482" y="1568931"/>
                  <a:pt x="3627354" y="1568735"/>
                  <a:pt x="3628025" y="1568475"/>
                </a:cubicBezTo>
                <a:cubicBezTo>
                  <a:pt x="3628696" y="1568214"/>
                  <a:pt x="3629165" y="1567905"/>
                  <a:pt x="3629434" y="1567547"/>
                </a:cubicBezTo>
                <a:cubicBezTo>
                  <a:pt x="3629702" y="1567189"/>
                  <a:pt x="3629836" y="1566749"/>
                  <a:pt x="3629836" y="1566228"/>
                </a:cubicBezTo>
                <a:lnTo>
                  <a:pt x="3629836" y="1539663"/>
                </a:lnTo>
                <a:lnTo>
                  <a:pt x="3644095" y="1539663"/>
                </a:lnTo>
                <a:cubicBezTo>
                  <a:pt x="3645267" y="1539663"/>
                  <a:pt x="3646179" y="1539044"/>
                  <a:pt x="3646830" y="1537807"/>
                </a:cubicBezTo>
                <a:cubicBezTo>
                  <a:pt x="3647481" y="1536570"/>
                  <a:pt x="3647807" y="1534877"/>
                  <a:pt x="3647807" y="1532728"/>
                </a:cubicBezTo>
                <a:cubicBezTo>
                  <a:pt x="3647807" y="1530384"/>
                  <a:pt x="3647465" y="1528642"/>
                  <a:pt x="3646781" y="1527503"/>
                </a:cubicBezTo>
                <a:cubicBezTo>
                  <a:pt x="3646097" y="1526363"/>
                  <a:pt x="3645202" y="1525794"/>
                  <a:pt x="3644095" y="1525794"/>
                </a:cubicBezTo>
                <a:lnTo>
                  <a:pt x="3629836" y="1525794"/>
                </a:lnTo>
                <a:lnTo>
                  <a:pt x="3629836" y="1445120"/>
                </a:lnTo>
                <a:cubicBezTo>
                  <a:pt x="3629836" y="1444534"/>
                  <a:pt x="3629570" y="1444029"/>
                  <a:pt x="3629039" y="1443606"/>
                </a:cubicBezTo>
                <a:cubicBezTo>
                  <a:pt x="3628508" y="1443182"/>
                  <a:pt x="3627745" y="1442841"/>
                  <a:pt x="3626749" y="1442580"/>
                </a:cubicBezTo>
                <a:cubicBezTo>
                  <a:pt x="3625754" y="1442320"/>
                  <a:pt x="3624442" y="1442108"/>
                  <a:pt x="3622816" y="1441945"/>
                </a:cubicBezTo>
                <a:cubicBezTo>
                  <a:pt x="3621189" y="1441783"/>
                  <a:pt x="3619280" y="1441701"/>
                  <a:pt x="3617090" y="1441701"/>
                </a:cubicBezTo>
                <a:close/>
                <a:moveTo>
                  <a:pt x="8029758" y="1440431"/>
                </a:moveTo>
                <a:cubicBezTo>
                  <a:pt x="8024288" y="1440431"/>
                  <a:pt x="8019193" y="1441164"/>
                  <a:pt x="8014472" y="1442629"/>
                </a:cubicBezTo>
                <a:cubicBezTo>
                  <a:pt x="8009752" y="1444094"/>
                  <a:pt x="8005682" y="1446227"/>
                  <a:pt x="8002264" y="1449026"/>
                </a:cubicBezTo>
                <a:cubicBezTo>
                  <a:pt x="7998846" y="1451826"/>
                  <a:pt x="7996176" y="1455293"/>
                  <a:pt x="7994255" y="1459428"/>
                </a:cubicBezTo>
                <a:cubicBezTo>
                  <a:pt x="7992334" y="1463563"/>
                  <a:pt x="7991374" y="1468267"/>
                  <a:pt x="7991374" y="1473541"/>
                </a:cubicBezTo>
                <a:cubicBezTo>
                  <a:pt x="7991374" y="1478685"/>
                  <a:pt x="7992204" y="1483096"/>
                  <a:pt x="7993864" y="1486775"/>
                </a:cubicBezTo>
                <a:cubicBezTo>
                  <a:pt x="7995524" y="1490454"/>
                  <a:pt x="7997690" y="1493661"/>
                  <a:pt x="8000359" y="1496396"/>
                </a:cubicBezTo>
                <a:cubicBezTo>
                  <a:pt x="8003028" y="1499130"/>
                  <a:pt x="8006056" y="1501507"/>
                  <a:pt x="8009442" y="1503525"/>
                </a:cubicBezTo>
                <a:cubicBezTo>
                  <a:pt x="8012828" y="1505544"/>
                  <a:pt x="8016312" y="1507383"/>
                  <a:pt x="8019893" y="1509044"/>
                </a:cubicBezTo>
                <a:cubicBezTo>
                  <a:pt x="8023474" y="1510704"/>
                  <a:pt x="8026974" y="1512332"/>
                  <a:pt x="8030392" y="1513927"/>
                </a:cubicBezTo>
                <a:cubicBezTo>
                  <a:pt x="8033810" y="1515522"/>
                  <a:pt x="8036854" y="1517280"/>
                  <a:pt x="8039524" y="1519201"/>
                </a:cubicBezTo>
                <a:cubicBezTo>
                  <a:pt x="8042194" y="1521122"/>
                  <a:pt x="8044342" y="1523352"/>
                  <a:pt x="8045970" y="1525891"/>
                </a:cubicBezTo>
                <a:cubicBezTo>
                  <a:pt x="8047598" y="1528431"/>
                  <a:pt x="8048412" y="1531491"/>
                  <a:pt x="8048412" y="1535072"/>
                </a:cubicBezTo>
                <a:cubicBezTo>
                  <a:pt x="8048412" y="1538393"/>
                  <a:pt x="8047826" y="1541356"/>
                  <a:pt x="8046654" y="1543960"/>
                </a:cubicBezTo>
                <a:cubicBezTo>
                  <a:pt x="8045482" y="1546564"/>
                  <a:pt x="8043806" y="1548762"/>
                  <a:pt x="8041624" y="1550553"/>
                </a:cubicBezTo>
                <a:cubicBezTo>
                  <a:pt x="8039443" y="1552343"/>
                  <a:pt x="8036838" y="1553727"/>
                  <a:pt x="8033810" y="1554704"/>
                </a:cubicBezTo>
                <a:cubicBezTo>
                  <a:pt x="8030783" y="1555680"/>
                  <a:pt x="8027446" y="1556169"/>
                  <a:pt x="8023800" y="1556169"/>
                </a:cubicBezTo>
                <a:cubicBezTo>
                  <a:pt x="8018981" y="1556169"/>
                  <a:pt x="8014732" y="1555599"/>
                  <a:pt x="8011054" y="1554459"/>
                </a:cubicBezTo>
                <a:cubicBezTo>
                  <a:pt x="8007375" y="1553320"/>
                  <a:pt x="8004234" y="1552099"/>
                  <a:pt x="8001629" y="1550797"/>
                </a:cubicBezTo>
                <a:cubicBezTo>
                  <a:pt x="7999024" y="1549495"/>
                  <a:pt x="7996892" y="1548290"/>
                  <a:pt x="7995232" y="1547183"/>
                </a:cubicBezTo>
                <a:cubicBezTo>
                  <a:pt x="7993571" y="1546076"/>
                  <a:pt x="7992285" y="1545523"/>
                  <a:pt x="7991374" y="1545523"/>
                </a:cubicBezTo>
                <a:cubicBezTo>
                  <a:pt x="7990852" y="1545523"/>
                  <a:pt x="7990397" y="1545637"/>
                  <a:pt x="7990006" y="1545865"/>
                </a:cubicBezTo>
                <a:cubicBezTo>
                  <a:pt x="7989616" y="1546092"/>
                  <a:pt x="7989290" y="1546499"/>
                  <a:pt x="7989030" y="1547085"/>
                </a:cubicBezTo>
                <a:cubicBezTo>
                  <a:pt x="7988769" y="1547671"/>
                  <a:pt x="7988574" y="1548436"/>
                  <a:pt x="7988444" y="1549381"/>
                </a:cubicBezTo>
                <a:cubicBezTo>
                  <a:pt x="7988314" y="1550325"/>
                  <a:pt x="7988248" y="1551513"/>
                  <a:pt x="7988248" y="1552946"/>
                </a:cubicBezTo>
                <a:cubicBezTo>
                  <a:pt x="7988248" y="1554964"/>
                  <a:pt x="7988428" y="1556576"/>
                  <a:pt x="7988786" y="1557780"/>
                </a:cubicBezTo>
                <a:cubicBezTo>
                  <a:pt x="7989144" y="1558985"/>
                  <a:pt x="7989697" y="1559978"/>
                  <a:pt x="7990446" y="1560759"/>
                </a:cubicBezTo>
                <a:cubicBezTo>
                  <a:pt x="7991194" y="1561541"/>
                  <a:pt x="7992530" y="1562484"/>
                  <a:pt x="7994450" y="1563591"/>
                </a:cubicBezTo>
                <a:cubicBezTo>
                  <a:pt x="7996371" y="1564698"/>
                  <a:pt x="7998748" y="1565773"/>
                  <a:pt x="8001580" y="1566814"/>
                </a:cubicBezTo>
                <a:cubicBezTo>
                  <a:pt x="8004412" y="1567856"/>
                  <a:pt x="8007636" y="1568735"/>
                  <a:pt x="8011249" y="1569451"/>
                </a:cubicBezTo>
                <a:cubicBezTo>
                  <a:pt x="8014863" y="1570168"/>
                  <a:pt x="8018786" y="1570526"/>
                  <a:pt x="8023018" y="1570526"/>
                </a:cubicBezTo>
                <a:cubicBezTo>
                  <a:pt x="8029074" y="1570526"/>
                  <a:pt x="8034722" y="1569712"/>
                  <a:pt x="8039964" y="1568084"/>
                </a:cubicBezTo>
                <a:cubicBezTo>
                  <a:pt x="8045205" y="1566456"/>
                  <a:pt x="8049763" y="1564031"/>
                  <a:pt x="8053638" y="1560808"/>
                </a:cubicBezTo>
                <a:cubicBezTo>
                  <a:pt x="8057512" y="1557585"/>
                  <a:pt x="8060539" y="1553662"/>
                  <a:pt x="8062720" y="1549039"/>
                </a:cubicBezTo>
                <a:cubicBezTo>
                  <a:pt x="8064902" y="1544416"/>
                  <a:pt x="8065992" y="1539142"/>
                  <a:pt x="8065992" y="1533216"/>
                </a:cubicBezTo>
                <a:cubicBezTo>
                  <a:pt x="8065992" y="1528203"/>
                  <a:pt x="8065162" y="1523857"/>
                  <a:pt x="8063502" y="1520178"/>
                </a:cubicBezTo>
                <a:cubicBezTo>
                  <a:pt x="8061842" y="1516499"/>
                  <a:pt x="8059660" y="1513308"/>
                  <a:pt x="8056958" y="1510606"/>
                </a:cubicBezTo>
                <a:cubicBezTo>
                  <a:pt x="8054256" y="1507904"/>
                  <a:pt x="8051180" y="1505560"/>
                  <a:pt x="8047728" y="1503574"/>
                </a:cubicBezTo>
                <a:cubicBezTo>
                  <a:pt x="8044278" y="1501588"/>
                  <a:pt x="8040762" y="1499765"/>
                  <a:pt x="8037180" y="1498105"/>
                </a:cubicBezTo>
                <a:cubicBezTo>
                  <a:pt x="8033599" y="1496444"/>
                  <a:pt x="8030083" y="1494800"/>
                  <a:pt x="8026632" y="1493172"/>
                </a:cubicBezTo>
                <a:cubicBezTo>
                  <a:pt x="8023181" y="1491545"/>
                  <a:pt x="8020104" y="1489754"/>
                  <a:pt x="8017402" y="1487801"/>
                </a:cubicBezTo>
                <a:cubicBezTo>
                  <a:pt x="8014700" y="1485847"/>
                  <a:pt x="8012535" y="1483601"/>
                  <a:pt x="8010908" y="1481062"/>
                </a:cubicBezTo>
                <a:cubicBezTo>
                  <a:pt x="8009280" y="1478522"/>
                  <a:pt x="8008466" y="1475495"/>
                  <a:pt x="8008466" y="1471978"/>
                </a:cubicBezTo>
                <a:cubicBezTo>
                  <a:pt x="8008466" y="1469569"/>
                  <a:pt x="8008889" y="1467290"/>
                  <a:pt x="8009736" y="1465142"/>
                </a:cubicBezTo>
                <a:cubicBezTo>
                  <a:pt x="8010582" y="1462993"/>
                  <a:pt x="8011852" y="1461137"/>
                  <a:pt x="8013544" y="1459574"/>
                </a:cubicBezTo>
                <a:cubicBezTo>
                  <a:pt x="8015238" y="1458012"/>
                  <a:pt x="8017386" y="1456758"/>
                  <a:pt x="8019990" y="1455814"/>
                </a:cubicBezTo>
                <a:cubicBezTo>
                  <a:pt x="8022595" y="1454870"/>
                  <a:pt x="8025655" y="1454398"/>
                  <a:pt x="8029172" y="1454398"/>
                </a:cubicBezTo>
                <a:cubicBezTo>
                  <a:pt x="8032948" y="1454398"/>
                  <a:pt x="8036350" y="1454870"/>
                  <a:pt x="8039378" y="1455814"/>
                </a:cubicBezTo>
                <a:cubicBezTo>
                  <a:pt x="8042406" y="1456758"/>
                  <a:pt x="8045026" y="1457800"/>
                  <a:pt x="8047240" y="1458940"/>
                </a:cubicBezTo>
                <a:cubicBezTo>
                  <a:pt x="8049454" y="1460079"/>
                  <a:pt x="8051326" y="1461105"/>
                  <a:pt x="8052856" y="1462016"/>
                </a:cubicBezTo>
                <a:cubicBezTo>
                  <a:pt x="8054386" y="1462928"/>
                  <a:pt x="8055509" y="1463384"/>
                  <a:pt x="8056226" y="1463384"/>
                </a:cubicBezTo>
                <a:cubicBezTo>
                  <a:pt x="8056682" y="1463384"/>
                  <a:pt x="8057088" y="1463237"/>
                  <a:pt x="8057446" y="1462944"/>
                </a:cubicBezTo>
                <a:cubicBezTo>
                  <a:pt x="8057804" y="1462651"/>
                  <a:pt x="8058081" y="1462195"/>
                  <a:pt x="8058276" y="1461577"/>
                </a:cubicBezTo>
                <a:cubicBezTo>
                  <a:pt x="8058472" y="1460958"/>
                  <a:pt x="8058618" y="1460193"/>
                  <a:pt x="8058716" y="1459282"/>
                </a:cubicBezTo>
                <a:cubicBezTo>
                  <a:pt x="8058814" y="1458370"/>
                  <a:pt x="8058862" y="1457328"/>
                  <a:pt x="8058862" y="1456156"/>
                </a:cubicBezTo>
                <a:cubicBezTo>
                  <a:pt x="8058862" y="1454919"/>
                  <a:pt x="8058830" y="1453910"/>
                  <a:pt x="8058765" y="1453128"/>
                </a:cubicBezTo>
                <a:cubicBezTo>
                  <a:pt x="8058700" y="1452347"/>
                  <a:pt x="8058602" y="1451680"/>
                  <a:pt x="8058472" y="1451126"/>
                </a:cubicBezTo>
                <a:cubicBezTo>
                  <a:pt x="8058342" y="1450573"/>
                  <a:pt x="8058179" y="1450117"/>
                  <a:pt x="8057984" y="1449759"/>
                </a:cubicBezTo>
                <a:cubicBezTo>
                  <a:pt x="8057788" y="1449401"/>
                  <a:pt x="8057381" y="1448913"/>
                  <a:pt x="8056762" y="1448294"/>
                </a:cubicBezTo>
                <a:cubicBezTo>
                  <a:pt x="8056144" y="1447675"/>
                  <a:pt x="8054858" y="1446861"/>
                  <a:pt x="8052904" y="1445852"/>
                </a:cubicBezTo>
                <a:cubicBezTo>
                  <a:pt x="8050952" y="1444843"/>
                  <a:pt x="8048722" y="1443931"/>
                  <a:pt x="8046214" y="1443117"/>
                </a:cubicBezTo>
                <a:cubicBezTo>
                  <a:pt x="8043708" y="1442304"/>
                  <a:pt x="8041038" y="1441653"/>
                  <a:pt x="8038206" y="1441164"/>
                </a:cubicBezTo>
                <a:cubicBezTo>
                  <a:pt x="8035374" y="1440676"/>
                  <a:pt x="8032557" y="1440431"/>
                  <a:pt x="8029758" y="1440431"/>
                </a:cubicBezTo>
                <a:close/>
                <a:moveTo>
                  <a:pt x="3813503" y="1440431"/>
                </a:moveTo>
                <a:cubicBezTo>
                  <a:pt x="3806862" y="1440431"/>
                  <a:pt x="3801051" y="1441262"/>
                  <a:pt x="3796070" y="1442922"/>
                </a:cubicBezTo>
                <a:cubicBezTo>
                  <a:pt x="3791089" y="1444582"/>
                  <a:pt x="3786986" y="1446845"/>
                  <a:pt x="3783763" y="1449710"/>
                </a:cubicBezTo>
                <a:cubicBezTo>
                  <a:pt x="3780540" y="1452575"/>
                  <a:pt x="3778131" y="1455944"/>
                  <a:pt x="3776536" y="1459819"/>
                </a:cubicBezTo>
                <a:cubicBezTo>
                  <a:pt x="3774941" y="1463693"/>
                  <a:pt x="3774143" y="1467844"/>
                  <a:pt x="3774143" y="1472271"/>
                </a:cubicBezTo>
                <a:cubicBezTo>
                  <a:pt x="3774143" y="1475787"/>
                  <a:pt x="3774680" y="1479043"/>
                  <a:pt x="3775755" y="1482038"/>
                </a:cubicBezTo>
                <a:cubicBezTo>
                  <a:pt x="3776829" y="1485034"/>
                  <a:pt x="3778408" y="1487849"/>
                  <a:pt x="3780492" y="1490487"/>
                </a:cubicBezTo>
                <a:cubicBezTo>
                  <a:pt x="3782575" y="1493124"/>
                  <a:pt x="3785115" y="1495565"/>
                  <a:pt x="3788110" y="1497812"/>
                </a:cubicBezTo>
                <a:cubicBezTo>
                  <a:pt x="3791105" y="1500058"/>
                  <a:pt x="3794556" y="1502190"/>
                  <a:pt x="3798463" y="1504209"/>
                </a:cubicBezTo>
                <a:cubicBezTo>
                  <a:pt x="3793970" y="1506423"/>
                  <a:pt x="3789933" y="1508751"/>
                  <a:pt x="3786352" y="1511192"/>
                </a:cubicBezTo>
                <a:cubicBezTo>
                  <a:pt x="3782770" y="1513634"/>
                  <a:pt x="3779759" y="1516255"/>
                  <a:pt x="3777317" y="1519055"/>
                </a:cubicBezTo>
                <a:cubicBezTo>
                  <a:pt x="3774876" y="1521854"/>
                  <a:pt x="3773004" y="1524915"/>
                  <a:pt x="3771701" y="1528235"/>
                </a:cubicBezTo>
                <a:cubicBezTo>
                  <a:pt x="3770399" y="1531556"/>
                  <a:pt x="3769748" y="1535203"/>
                  <a:pt x="3769748" y="1539174"/>
                </a:cubicBezTo>
                <a:cubicBezTo>
                  <a:pt x="3769748" y="1544188"/>
                  <a:pt x="3770692" y="1548648"/>
                  <a:pt x="3772580" y="1552555"/>
                </a:cubicBezTo>
                <a:cubicBezTo>
                  <a:pt x="3774469" y="1556462"/>
                  <a:pt x="3777203" y="1559750"/>
                  <a:pt x="3780785" y="1562419"/>
                </a:cubicBezTo>
                <a:cubicBezTo>
                  <a:pt x="3784366" y="1565089"/>
                  <a:pt x="3788728" y="1567107"/>
                  <a:pt x="3793872" y="1568475"/>
                </a:cubicBezTo>
                <a:cubicBezTo>
                  <a:pt x="3799016" y="1569842"/>
                  <a:pt x="3804844" y="1570526"/>
                  <a:pt x="3811355" y="1570526"/>
                </a:cubicBezTo>
                <a:cubicBezTo>
                  <a:pt x="3818322" y="1570526"/>
                  <a:pt x="3824507" y="1569777"/>
                  <a:pt x="3829912" y="1568279"/>
                </a:cubicBezTo>
                <a:cubicBezTo>
                  <a:pt x="3835316" y="1566782"/>
                  <a:pt x="3839858" y="1564568"/>
                  <a:pt x="3843537" y="1561638"/>
                </a:cubicBezTo>
                <a:cubicBezTo>
                  <a:pt x="3847215" y="1558708"/>
                  <a:pt x="3850031" y="1555110"/>
                  <a:pt x="3851985" y="1550846"/>
                </a:cubicBezTo>
                <a:cubicBezTo>
                  <a:pt x="3853938" y="1546581"/>
                  <a:pt x="3854915" y="1541714"/>
                  <a:pt x="3854915" y="1536244"/>
                </a:cubicBezTo>
                <a:cubicBezTo>
                  <a:pt x="3854915" y="1532533"/>
                  <a:pt x="3854280" y="1529131"/>
                  <a:pt x="3853010" y="1526038"/>
                </a:cubicBezTo>
                <a:cubicBezTo>
                  <a:pt x="3851741" y="1522945"/>
                  <a:pt x="3849885" y="1520015"/>
                  <a:pt x="3847443" y="1517248"/>
                </a:cubicBezTo>
                <a:cubicBezTo>
                  <a:pt x="3845002" y="1514480"/>
                  <a:pt x="3841974" y="1511892"/>
                  <a:pt x="3838360" y="1509483"/>
                </a:cubicBezTo>
                <a:cubicBezTo>
                  <a:pt x="3834746" y="1507074"/>
                  <a:pt x="3830628" y="1504730"/>
                  <a:pt x="3826005" y="1502451"/>
                </a:cubicBezTo>
                <a:cubicBezTo>
                  <a:pt x="3829912" y="1500367"/>
                  <a:pt x="3833379" y="1498137"/>
                  <a:pt x="3836407" y="1495761"/>
                </a:cubicBezTo>
                <a:cubicBezTo>
                  <a:pt x="3839434" y="1493384"/>
                  <a:pt x="3841990" y="1490828"/>
                  <a:pt x="3844074" y="1488094"/>
                </a:cubicBezTo>
                <a:cubicBezTo>
                  <a:pt x="3846157" y="1485359"/>
                  <a:pt x="3847736" y="1482461"/>
                  <a:pt x="3848811" y="1479401"/>
                </a:cubicBezTo>
                <a:cubicBezTo>
                  <a:pt x="3849885" y="1476341"/>
                  <a:pt x="3850422" y="1473151"/>
                  <a:pt x="3850422" y="1469830"/>
                </a:cubicBezTo>
                <a:cubicBezTo>
                  <a:pt x="3850422" y="1465728"/>
                  <a:pt x="3849706" y="1461886"/>
                  <a:pt x="3848273" y="1458305"/>
                </a:cubicBezTo>
                <a:cubicBezTo>
                  <a:pt x="3846841" y="1454724"/>
                  <a:pt x="3844611" y="1451614"/>
                  <a:pt x="3841583" y="1448977"/>
                </a:cubicBezTo>
                <a:cubicBezTo>
                  <a:pt x="3838555" y="1446340"/>
                  <a:pt x="3834714" y="1444257"/>
                  <a:pt x="3830058" y="1442727"/>
                </a:cubicBezTo>
                <a:cubicBezTo>
                  <a:pt x="3825403" y="1441197"/>
                  <a:pt x="3819884" y="1440431"/>
                  <a:pt x="3813503" y="1440431"/>
                </a:cubicBezTo>
                <a:close/>
                <a:moveTo>
                  <a:pt x="3707361" y="1440431"/>
                </a:moveTo>
                <a:cubicBezTo>
                  <a:pt x="3699938" y="1440431"/>
                  <a:pt x="3693557" y="1441571"/>
                  <a:pt x="3688218" y="1443850"/>
                </a:cubicBezTo>
                <a:cubicBezTo>
                  <a:pt x="3682879" y="1446129"/>
                  <a:pt x="3678484" y="1449189"/>
                  <a:pt x="3675033" y="1453031"/>
                </a:cubicBezTo>
                <a:cubicBezTo>
                  <a:pt x="3671582" y="1456873"/>
                  <a:pt x="3669043" y="1461316"/>
                  <a:pt x="3667415" y="1466362"/>
                </a:cubicBezTo>
                <a:cubicBezTo>
                  <a:pt x="3665787" y="1471409"/>
                  <a:pt x="3664973" y="1476732"/>
                  <a:pt x="3664973" y="1482331"/>
                </a:cubicBezTo>
                <a:cubicBezTo>
                  <a:pt x="3664973" y="1487736"/>
                  <a:pt x="3665608" y="1492717"/>
                  <a:pt x="3666878" y="1497275"/>
                </a:cubicBezTo>
                <a:cubicBezTo>
                  <a:pt x="3668147" y="1501833"/>
                  <a:pt x="3670231" y="1505772"/>
                  <a:pt x="3673128" y="1509092"/>
                </a:cubicBezTo>
                <a:cubicBezTo>
                  <a:pt x="3676026" y="1512413"/>
                  <a:pt x="3679867" y="1515034"/>
                  <a:pt x="3684653" y="1516955"/>
                </a:cubicBezTo>
                <a:cubicBezTo>
                  <a:pt x="3689439" y="1518876"/>
                  <a:pt x="3695348" y="1519836"/>
                  <a:pt x="3702380" y="1519836"/>
                </a:cubicBezTo>
                <a:cubicBezTo>
                  <a:pt x="3708631" y="1519836"/>
                  <a:pt x="3714165" y="1519055"/>
                  <a:pt x="3718984" y="1517492"/>
                </a:cubicBezTo>
                <a:cubicBezTo>
                  <a:pt x="3723802" y="1515929"/>
                  <a:pt x="3727937" y="1514139"/>
                  <a:pt x="3731388" y="1512120"/>
                </a:cubicBezTo>
                <a:cubicBezTo>
                  <a:pt x="3731257" y="1518110"/>
                  <a:pt x="3730476" y="1523808"/>
                  <a:pt x="3729044" y="1529212"/>
                </a:cubicBezTo>
                <a:cubicBezTo>
                  <a:pt x="3727611" y="1534617"/>
                  <a:pt x="3725462" y="1539370"/>
                  <a:pt x="3722597" y="1543472"/>
                </a:cubicBezTo>
                <a:cubicBezTo>
                  <a:pt x="3719732" y="1547574"/>
                  <a:pt x="3716037" y="1550846"/>
                  <a:pt x="3711512" y="1553287"/>
                </a:cubicBezTo>
                <a:cubicBezTo>
                  <a:pt x="3706987" y="1555729"/>
                  <a:pt x="3701566" y="1556950"/>
                  <a:pt x="3695250" y="1556950"/>
                </a:cubicBezTo>
                <a:cubicBezTo>
                  <a:pt x="3691929" y="1556950"/>
                  <a:pt x="3688934" y="1556706"/>
                  <a:pt x="3686265" y="1556217"/>
                </a:cubicBezTo>
                <a:cubicBezTo>
                  <a:pt x="3683595" y="1555729"/>
                  <a:pt x="3681267" y="1555192"/>
                  <a:pt x="3679281" y="1554606"/>
                </a:cubicBezTo>
                <a:cubicBezTo>
                  <a:pt x="3677296" y="1554020"/>
                  <a:pt x="3675651" y="1553483"/>
                  <a:pt x="3674349" y="1552994"/>
                </a:cubicBezTo>
                <a:cubicBezTo>
                  <a:pt x="3673047" y="1552506"/>
                  <a:pt x="3672038" y="1552262"/>
                  <a:pt x="3671321" y="1552262"/>
                </a:cubicBezTo>
                <a:cubicBezTo>
                  <a:pt x="3670801" y="1552262"/>
                  <a:pt x="3670361" y="1552343"/>
                  <a:pt x="3670003" y="1552506"/>
                </a:cubicBezTo>
                <a:cubicBezTo>
                  <a:pt x="3669645" y="1552669"/>
                  <a:pt x="3669368" y="1552978"/>
                  <a:pt x="3669173" y="1553434"/>
                </a:cubicBezTo>
                <a:cubicBezTo>
                  <a:pt x="3668977" y="1553890"/>
                  <a:pt x="3668831" y="1554541"/>
                  <a:pt x="3668733" y="1555387"/>
                </a:cubicBezTo>
                <a:cubicBezTo>
                  <a:pt x="3668636" y="1556234"/>
                  <a:pt x="3668587" y="1557373"/>
                  <a:pt x="3668587" y="1558806"/>
                </a:cubicBezTo>
                <a:cubicBezTo>
                  <a:pt x="3668587" y="1560499"/>
                  <a:pt x="3668733" y="1561850"/>
                  <a:pt x="3669026" y="1562859"/>
                </a:cubicBezTo>
                <a:cubicBezTo>
                  <a:pt x="3669319" y="1563868"/>
                  <a:pt x="3669791" y="1564666"/>
                  <a:pt x="3670442" y="1565252"/>
                </a:cubicBezTo>
                <a:cubicBezTo>
                  <a:pt x="3671094" y="1565838"/>
                  <a:pt x="3672135" y="1566424"/>
                  <a:pt x="3673568" y="1567010"/>
                </a:cubicBezTo>
                <a:cubicBezTo>
                  <a:pt x="3675000" y="1567596"/>
                  <a:pt x="3676775" y="1568149"/>
                  <a:pt x="3678891" y="1568670"/>
                </a:cubicBezTo>
                <a:cubicBezTo>
                  <a:pt x="3681007" y="1569191"/>
                  <a:pt x="3683384" y="1569631"/>
                  <a:pt x="3686021" y="1569989"/>
                </a:cubicBezTo>
                <a:cubicBezTo>
                  <a:pt x="3688658" y="1570347"/>
                  <a:pt x="3691376" y="1570526"/>
                  <a:pt x="3694176" y="1570526"/>
                </a:cubicBezTo>
                <a:cubicBezTo>
                  <a:pt x="3701468" y="1570526"/>
                  <a:pt x="3707866" y="1569566"/>
                  <a:pt x="3713368" y="1567645"/>
                </a:cubicBezTo>
                <a:cubicBezTo>
                  <a:pt x="3718870" y="1565724"/>
                  <a:pt x="3723623" y="1563070"/>
                  <a:pt x="3727627" y="1559685"/>
                </a:cubicBezTo>
                <a:cubicBezTo>
                  <a:pt x="3731632" y="1556299"/>
                  <a:pt x="3734952" y="1552343"/>
                  <a:pt x="3737589" y="1547818"/>
                </a:cubicBezTo>
                <a:cubicBezTo>
                  <a:pt x="3740227" y="1543293"/>
                  <a:pt x="3742326" y="1538442"/>
                  <a:pt x="3743889" y="1533265"/>
                </a:cubicBezTo>
                <a:cubicBezTo>
                  <a:pt x="3745452" y="1528089"/>
                  <a:pt x="3746559" y="1522701"/>
                  <a:pt x="3747210" y="1517101"/>
                </a:cubicBezTo>
                <a:cubicBezTo>
                  <a:pt x="3747861" y="1511502"/>
                  <a:pt x="3748187" y="1505967"/>
                  <a:pt x="3748187" y="1500498"/>
                </a:cubicBezTo>
                <a:cubicBezTo>
                  <a:pt x="3748187" y="1494703"/>
                  <a:pt x="3747910" y="1489184"/>
                  <a:pt x="3747356" y="1483943"/>
                </a:cubicBezTo>
                <a:cubicBezTo>
                  <a:pt x="3746803" y="1478701"/>
                  <a:pt x="3745891" y="1473834"/>
                  <a:pt x="3744622" y="1469341"/>
                </a:cubicBezTo>
                <a:cubicBezTo>
                  <a:pt x="3743352" y="1464849"/>
                  <a:pt x="3741675" y="1460828"/>
                  <a:pt x="3739592" y="1457279"/>
                </a:cubicBezTo>
                <a:cubicBezTo>
                  <a:pt x="3737508" y="1453731"/>
                  <a:pt x="3734969" y="1450703"/>
                  <a:pt x="3731974" y="1448196"/>
                </a:cubicBezTo>
                <a:cubicBezTo>
                  <a:pt x="3728978" y="1445689"/>
                  <a:pt x="3725446" y="1443768"/>
                  <a:pt x="3721377" y="1442434"/>
                </a:cubicBezTo>
                <a:cubicBezTo>
                  <a:pt x="3717307" y="1441099"/>
                  <a:pt x="3712635" y="1440431"/>
                  <a:pt x="3707361" y="1440431"/>
                </a:cubicBezTo>
                <a:close/>
                <a:moveTo>
                  <a:pt x="3497811" y="1440431"/>
                </a:moveTo>
                <a:cubicBezTo>
                  <a:pt x="3490388" y="1440431"/>
                  <a:pt x="3484007" y="1441571"/>
                  <a:pt x="3478668" y="1443850"/>
                </a:cubicBezTo>
                <a:cubicBezTo>
                  <a:pt x="3473329" y="1446129"/>
                  <a:pt x="3468934" y="1449189"/>
                  <a:pt x="3465483" y="1453031"/>
                </a:cubicBezTo>
                <a:cubicBezTo>
                  <a:pt x="3462032" y="1456873"/>
                  <a:pt x="3459493" y="1461316"/>
                  <a:pt x="3457865" y="1466362"/>
                </a:cubicBezTo>
                <a:cubicBezTo>
                  <a:pt x="3456237" y="1471409"/>
                  <a:pt x="3455423" y="1476732"/>
                  <a:pt x="3455423" y="1482331"/>
                </a:cubicBezTo>
                <a:cubicBezTo>
                  <a:pt x="3455423" y="1487736"/>
                  <a:pt x="3456058" y="1492717"/>
                  <a:pt x="3457328" y="1497275"/>
                </a:cubicBezTo>
                <a:cubicBezTo>
                  <a:pt x="3458597" y="1501833"/>
                  <a:pt x="3460681" y="1505772"/>
                  <a:pt x="3463578" y="1509092"/>
                </a:cubicBezTo>
                <a:cubicBezTo>
                  <a:pt x="3466476" y="1512413"/>
                  <a:pt x="3470317" y="1515034"/>
                  <a:pt x="3475103" y="1516955"/>
                </a:cubicBezTo>
                <a:cubicBezTo>
                  <a:pt x="3479889" y="1518876"/>
                  <a:pt x="3485798" y="1519836"/>
                  <a:pt x="3492830" y="1519836"/>
                </a:cubicBezTo>
                <a:cubicBezTo>
                  <a:pt x="3499081" y="1519836"/>
                  <a:pt x="3504615" y="1519055"/>
                  <a:pt x="3509434" y="1517492"/>
                </a:cubicBezTo>
                <a:cubicBezTo>
                  <a:pt x="3514252" y="1515929"/>
                  <a:pt x="3518387" y="1514139"/>
                  <a:pt x="3521838" y="1512120"/>
                </a:cubicBezTo>
                <a:cubicBezTo>
                  <a:pt x="3521707" y="1518110"/>
                  <a:pt x="3520926" y="1523808"/>
                  <a:pt x="3519494" y="1529212"/>
                </a:cubicBezTo>
                <a:cubicBezTo>
                  <a:pt x="3518061" y="1534617"/>
                  <a:pt x="3515912" y="1539370"/>
                  <a:pt x="3513047" y="1543472"/>
                </a:cubicBezTo>
                <a:cubicBezTo>
                  <a:pt x="3510182" y="1547574"/>
                  <a:pt x="3506487" y="1550846"/>
                  <a:pt x="3501962" y="1553287"/>
                </a:cubicBezTo>
                <a:cubicBezTo>
                  <a:pt x="3497437" y="1555729"/>
                  <a:pt x="3492016" y="1556950"/>
                  <a:pt x="3485700" y="1556950"/>
                </a:cubicBezTo>
                <a:cubicBezTo>
                  <a:pt x="3482379" y="1556950"/>
                  <a:pt x="3479384" y="1556706"/>
                  <a:pt x="3476715" y="1556217"/>
                </a:cubicBezTo>
                <a:cubicBezTo>
                  <a:pt x="3474045" y="1555729"/>
                  <a:pt x="3471717" y="1555192"/>
                  <a:pt x="3469731" y="1554606"/>
                </a:cubicBezTo>
                <a:cubicBezTo>
                  <a:pt x="3467746" y="1554020"/>
                  <a:pt x="3466101" y="1553483"/>
                  <a:pt x="3464799" y="1552994"/>
                </a:cubicBezTo>
                <a:cubicBezTo>
                  <a:pt x="3463497" y="1552506"/>
                  <a:pt x="3462488" y="1552262"/>
                  <a:pt x="3461771" y="1552262"/>
                </a:cubicBezTo>
                <a:cubicBezTo>
                  <a:pt x="3461251" y="1552262"/>
                  <a:pt x="3460811" y="1552343"/>
                  <a:pt x="3460453" y="1552506"/>
                </a:cubicBezTo>
                <a:cubicBezTo>
                  <a:pt x="3460095" y="1552669"/>
                  <a:pt x="3459818" y="1552978"/>
                  <a:pt x="3459623" y="1553434"/>
                </a:cubicBezTo>
                <a:cubicBezTo>
                  <a:pt x="3459427" y="1553890"/>
                  <a:pt x="3459281" y="1554541"/>
                  <a:pt x="3459183" y="1555387"/>
                </a:cubicBezTo>
                <a:cubicBezTo>
                  <a:pt x="3459086" y="1556234"/>
                  <a:pt x="3459037" y="1557373"/>
                  <a:pt x="3459037" y="1558806"/>
                </a:cubicBezTo>
                <a:cubicBezTo>
                  <a:pt x="3459037" y="1560499"/>
                  <a:pt x="3459183" y="1561850"/>
                  <a:pt x="3459476" y="1562859"/>
                </a:cubicBezTo>
                <a:cubicBezTo>
                  <a:pt x="3459769" y="1563868"/>
                  <a:pt x="3460241" y="1564666"/>
                  <a:pt x="3460892" y="1565252"/>
                </a:cubicBezTo>
                <a:cubicBezTo>
                  <a:pt x="3461544" y="1565838"/>
                  <a:pt x="3462585" y="1566424"/>
                  <a:pt x="3464018" y="1567010"/>
                </a:cubicBezTo>
                <a:cubicBezTo>
                  <a:pt x="3465450" y="1567596"/>
                  <a:pt x="3467225" y="1568149"/>
                  <a:pt x="3469341" y="1568670"/>
                </a:cubicBezTo>
                <a:cubicBezTo>
                  <a:pt x="3471457" y="1569191"/>
                  <a:pt x="3473834" y="1569631"/>
                  <a:pt x="3476471" y="1569989"/>
                </a:cubicBezTo>
                <a:cubicBezTo>
                  <a:pt x="3479108" y="1570347"/>
                  <a:pt x="3481826" y="1570526"/>
                  <a:pt x="3484626" y="1570526"/>
                </a:cubicBezTo>
                <a:cubicBezTo>
                  <a:pt x="3491918" y="1570526"/>
                  <a:pt x="3498316" y="1569566"/>
                  <a:pt x="3503818" y="1567645"/>
                </a:cubicBezTo>
                <a:cubicBezTo>
                  <a:pt x="3509320" y="1565724"/>
                  <a:pt x="3514073" y="1563070"/>
                  <a:pt x="3518077" y="1559685"/>
                </a:cubicBezTo>
                <a:cubicBezTo>
                  <a:pt x="3522082" y="1556299"/>
                  <a:pt x="3525402" y="1552343"/>
                  <a:pt x="3528039" y="1547818"/>
                </a:cubicBezTo>
                <a:cubicBezTo>
                  <a:pt x="3530677" y="1543293"/>
                  <a:pt x="3532776" y="1538442"/>
                  <a:pt x="3534339" y="1533265"/>
                </a:cubicBezTo>
                <a:cubicBezTo>
                  <a:pt x="3535902" y="1528089"/>
                  <a:pt x="3537009" y="1522701"/>
                  <a:pt x="3537660" y="1517101"/>
                </a:cubicBezTo>
                <a:cubicBezTo>
                  <a:pt x="3538311" y="1511502"/>
                  <a:pt x="3538637" y="1505967"/>
                  <a:pt x="3538637" y="1500498"/>
                </a:cubicBezTo>
                <a:cubicBezTo>
                  <a:pt x="3538637" y="1494703"/>
                  <a:pt x="3538360" y="1489184"/>
                  <a:pt x="3537806" y="1483943"/>
                </a:cubicBezTo>
                <a:cubicBezTo>
                  <a:pt x="3537253" y="1478701"/>
                  <a:pt x="3536341" y="1473834"/>
                  <a:pt x="3535072" y="1469341"/>
                </a:cubicBezTo>
                <a:cubicBezTo>
                  <a:pt x="3533802" y="1464849"/>
                  <a:pt x="3532125" y="1460828"/>
                  <a:pt x="3530042" y="1457279"/>
                </a:cubicBezTo>
                <a:cubicBezTo>
                  <a:pt x="3527958" y="1453731"/>
                  <a:pt x="3525419" y="1450703"/>
                  <a:pt x="3522424" y="1448196"/>
                </a:cubicBezTo>
                <a:cubicBezTo>
                  <a:pt x="3519428" y="1445689"/>
                  <a:pt x="3515896" y="1443768"/>
                  <a:pt x="3511827" y="1442434"/>
                </a:cubicBezTo>
                <a:cubicBezTo>
                  <a:pt x="3507757" y="1441099"/>
                  <a:pt x="3503085" y="1440431"/>
                  <a:pt x="3497811" y="1440431"/>
                </a:cubicBezTo>
                <a:close/>
                <a:moveTo>
                  <a:pt x="2162359" y="1440431"/>
                </a:moveTo>
                <a:cubicBezTo>
                  <a:pt x="2156889" y="1440431"/>
                  <a:pt x="2151794" y="1441164"/>
                  <a:pt x="2147073" y="1442629"/>
                </a:cubicBezTo>
                <a:cubicBezTo>
                  <a:pt x="2142353" y="1444094"/>
                  <a:pt x="2138283" y="1446227"/>
                  <a:pt x="2134865" y="1449026"/>
                </a:cubicBezTo>
                <a:cubicBezTo>
                  <a:pt x="2131446" y="1451826"/>
                  <a:pt x="2128778" y="1455293"/>
                  <a:pt x="2126856" y="1459428"/>
                </a:cubicBezTo>
                <a:cubicBezTo>
                  <a:pt x="2124935" y="1463563"/>
                  <a:pt x="2123974" y="1468267"/>
                  <a:pt x="2123974" y="1473541"/>
                </a:cubicBezTo>
                <a:cubicBezTo>
                  <a:pt x="2123974" y="1478685"/>
                  <a:pt x="2124805" y="1483096"/>
                  <a:pt x="2126466" y="1486775"/>
                </a:cubicBezTo>
                <a:cubicBezTo>
                  <a:pt x="2128125" y="1490454"/>
                  <a:pt x="2130291" y="1493661"/>
                  <a:pt x="2132961" y="1496396"/>
                </a:cubicBezTo>
                <a:cubicBezTo>
                  <a:pt x="2135630" y="1499130"/>
                  <a:pt x="2138658" y="1501507"/>
                  <a:pt x="2142044" y="1503525"/>
                </a:cubicBezTo>
                <a:cubicBezTo>
                  <a:pt x="2145430" y="1505544"/>
                  <a:pt x="2148913" y="1507383"/>
                  <a:pt x="2152494" y="1509044"/>
                </a:cubicBezTo>
                <a:cubicBezTo>
                  <a:pt x="2156075" y="1510704"/>
                  <a:pt x="2159575" y="1512332"/>
                  <a:pt x="2162993" y="1513927"/>
                </a:cubicBezTo>
                <a:cubicBezTo>
                  <a:pt x="2166411" y="1515522"/>
                  <a:pt x="2169457" y="1517280"/>
                  <a:pt x="2172125" y="1519201"/>
                </a:cubicBezTo>
                <a:cubicBezTo>
                  <a:pt x="2174795" y="1521122"/>
                  <a:pt x="2176944" y="1523352"/>
                  <a:pt x="2178571" y="1525891"/>
                </a:cubicBezTo>
                <a:cubicBezTo>
                  <a:pt x="2180199" y="1528431"/>
                  <a:pt x="2181013" y="1531491"/>
                  <a:pt x="2181013" y="1535072"/>
                </a:cubicBezTo>
                <a:cubicBezTo>
                  <a:pt x="2181013" y="1538393"/>
                  <a:pt x="2180426" y="1541356"/>
                  <a:pt x="2179256" y="1543960"/>
                </a:cubicBezTo>
                <a:cubicBezTo>
                  <a:pt x="2178083" y="1546564"/>
                  <a:pt x="2176406" y="1548762"/>
                  <a:pt x="2174226" y="1550553"/>
                </a:cubicBezTo>
                <a:cubicBezTo>
                  <a:pt x="2172044" y="1552343"/>
                  <a:pt x="2169440" y="1553727"/>
                  <a:pt x="2166411" y="1554704"/>
                </a:cubicBezTo>
                <a:cubicBezTo>
                  <a:pt x="2163384" y="1555680"/>
                  <a:pt x="2160047" y="1556169"/>
                  <a:pt x="2156401" y="1556169"/>
                </a:cubicBezTo>
                <a:cubicBezTo>
                  <a:pt x="2151582" y="1556169"/>
                  <a:pt x="2147334" y="1555599"/>
                  <a:pt x="2143655" y="1554459"/>
                </a:cubicBezTo>
                <a:cubicBezTo>
                  <a:pt x="2139976" y="1553320"/>
                  <a:pt x="2136835" y="1552099"/>
                  <a:pt x="2134230" y="1550797"/>
                </a:cubicBezTo>
                <a:cubicBezTo>
                  <a:pt x="2131626" y="1549495"/>
                  <a:pt x="2129493" y="1548290"/>
                  <a:pt x="2127833" y="1547183"/>
                </a:cubicBezTo>
                <a:cubicBezTo>
                  <a:pt x="2126173" y="1546076"/>
                  <a:pt x="2124887" y="1545523"/>
                  <a:pt x="2123974" y="1545523"/>
                </a:cubicBezTo>
                <a:cubicBezTo>
                  <a:pt x="2123454" y="1545523"/>
                  <a:pt x="2122998" y="1545637"/>
                  <a:pt x="2122607" y="1545865"/>
                </a:cubicBezTo>
                <a:cubicBezTo>
                  <a:pt x="2122217" y="1546092"/>
                  <a:pt x="2121892" y="1546499"/>
                  <a:pt x="2121631" y="1547085"/>
                </a:cubicBezTo>
                <a:cubicBezTo>
                  <a:pt x="2121371" y="1547671"/>
                  <a:pt x="2121176" y="1548436"/>
                  <a:pt x="2121045" y="1549381"/>
                </a:cubicBezTo>
                <a:cubicBezTo>
                  <a:pt x="2120914" y="1550325"/>
                  <a:pt x="2120850" y="1551513"/>
                  <a:pt x="2120850" y="1552946"/>
                </a:cubicBezTo>
                <a:cubicBezTo>
                  <a:pt x="2120850" y="1554964"/>
                  <a:pt x="2121028" y="1556576"/>
                  <a:pt x="2121386" y="1557780"/>
                </a:cubicBezTo>
                <a:cubicBezTo>
                  <a:pt x="2121744" y="1558985"/>
                  <a:pt x="2122298" y="1559978"/>
                  <a:pt x="2123047" y="1560759"/>
                </a:cubicBezTo>
                <a:cubicBezTo>
                  <a:pt x="2123796" y="1561541"/>
                  <a:pt x="2125130" y="1562484"/>
                  <a:pt x="2127052" y="1563591"/>
                </a:cubicBezTo>
                <a:cubicBezTo>
                  <a:pt x="2128972" y="1564698"/>
                  <a:pt x="2131350" y="1565773"/>
                  <a:pt x="2134181" y="1566814"/>
                </a:cubicBezTo>
                <a:cubicBezTo>
                  <a:pt x="2137013" y="1567856"/>
                  <a:pt x="2140237" y="1568735"/>
                  <a:pt x="2143851" y="1569451"/>
                </a:cubicBezTo>
                <a:cubicBezTo>
                  <a:pt x="2147464" y="1570168"/>
                  <a:pt x="2151387" y="1570526"/>
                  <a:pt x="2155620" y="1570526"/>
                </a:cubicBezTo>
                <a:cubicBezTo>
                  <a:pt x="2161675" y="1570526"/>
                  <a:pt x="2167323" y="1569712"/>
                  <a:pt x="2172565" y="1568084"/>
                </a:cubicBezTo>
                <a:cubicBezTo>
                  <a:pt x="2177806" y="1566456"/>
                  <a:pt x="2182365" y="1564031"/>
                  <a:pt x="2186239" y="1560808"/>
                </a:cubicBezTo>
                <a:cubicBezTo>
                  <a:pt x="2190113" y="1557585"/>
                  <a:pt x="2193140" y="1553662"/>
                  <a:pt x="2195322" y="1549039"/>
                </a:cubicBezTo>
                <a:cubicBezTo>
                  <a:pt x="2197502" y="1544416"/>
                  <a:pt x="2198594" y="1539142"/>
                  <a:pt x="2198594" y="1533216"/>
                </a:cubicBezTo>
                <a:cubicBezTo>
                  <a:pt x="2198594" y="1528203"/>
                  <a:pt x="2197764" y="1523857"/>
                  <a:pt x="2196103" y="1520178"/>
                </a:cubicBezTo>
                <a:cubicBezTo>
                  <a:pt x="2194443" y="1516499"/>
                  <a:pt x="2192261" y="1513308"/>
                  <a:pt x="2189560" y="1510606"/>
                </a:cubicBezTo>
                <a:cubicBezTo>
                  <a:pt x="2186857" y="1507904"/>
                  <a:pt x="2183780" y="1505560"/>
                  <a:pt x="2180330" y="1503574"/>
                </a:cubicBezTo>
                <a:cubicBezTo>
                  <a:pt x="2176878" y="1501588"/>
                  <a:pt x="2173362" y="1499765"/>
                  <a:pt x="2169782" y="1498105"/>
                </a:cubicBezTo>
                <a:cubicBezTo>
                  <a:pt x="2166201" y="1496444"/>
                  <a:pt x="2162684" y="1494800"/>
                  <a:pt x="2159233" y="1493172"/>
                </a:cubicBezTo>
                <a:cubicBezTo>
                  <a:pt x="2155782" y="1491545"/>
                  <a:pt x="2152705" y="1489754"/>
                  <a:pt x="2150003" y="1487801"/>
                </a:cubicBezTo>
                <a:cubicBezTo>
                  <a:pt x="2147300" y="1485847"/>
                  <a:pt x="2145137" y="1483601"/>
                  <a:pt x="2143508" y="1481062"/>
                </a:cubicBezTo>
                <a:cubicBezTo>
                  <a:pt x="2141880" y="1478522"/>
                  <a:pt x="2141067" y="1475495"/>
                  <a:pt x="2141067" y="1471978"/>
                </a:cubicBezTo>
                <a:cubicBezTo>
                  <a:pt x="2141067" y="1469569"/>
                  <a:pt x="2141489" y="1467290"/>
                  <a:pt x="2142336" y="1465142"/>
                </a:cubicBezTo>
                <a:cubicBezTo>
                  <a:pt x="2143183" y="1462993"/>
                  <a:pt x="2144452" y="1461137"/>
                  <a:pt x="2146146" y="1459574"/>
                </a:cubicBezTo>
                <a:cubicBezTo>
                  <a:pt x="2147838" y="1458012"/>
                  <a:pt x="2149987" y="1456758"/>
                  <a:pt x="2152591" y="1455814"/>
                </a:cubicBezTo>
                <a:cubicBezTo>
                  <a:pt x="2155196" y="1454870"/>
                  <a:pt x="2158257" y="1454398"/>
                  <a:pt x="2161772" y="1454398"/>
                </a:cubicBezTo>
                <a:cubicBezTo>
                  <a:pt x="2165549" y="1454398"/>
                  <a:pt x="2168951" y="1454870"/>
                  <a:pt x="2171979" y="1455814"/>
                </a:cubicBezTo>
                <a:cubicBezTo>
                  <a:pt x="2175006" y="1456758"/>
                  <a:pt x="2177627" y="1457800"/>
                  <a:pt x="2179842" y="1458940"/>
                </a:cubicBezTo>
                <a:cubicBezTo>
                  <a:pt x="2182055" y="1460079"/>
                  <a:pt x="2183927" y="1461105"/>
                  <a:pt x="2185457" y="1462016"/>
                </a:cubicBezTo>
                <a:cubicBezTo>
                  <a:pt x="2186987" y="1462928"/>
                  <a:pt x="2188111" y="1463384"/>
                  <a:pt x="2188827" y="1463384"/>
                </a:cubicBezTo>
                <a:cubicBezTo>
                  <a:pt x="2189282" y="1463384"/>
                  <a:pt x="2189689" y="1463237"/>
                  <a:pt x="2190048" y="1462944"/>
                </a:cubicBezTo>
                <a:cubicBezTo>
                  <a:pt x="2190406" y="1462651"/>
                  <a:pt x="2190683" y="1462195"/>
                  <a:pt x="2190879" y="1461577"/>
                </a:cubicBezTo>
                <a:cubicBezTo>
                  <a:pt x="2191073" y="1460958"/>
                  <a:pt x="2191219" y="1460193"/>
                  <a:pt x="2191317" y="1459282"/>
                </a:cubicBezTo>
                <a:cubicBezTo>
                  <a:pt x="2191416" y="1458370"/>
                  <a:pt x="2191463" y="1457328"/>
                  <a:pt x="2191463" y="1456156"/>
                </a:cubicBezTo>
                <a:cubicBezTo>
                  <a:pt x="2191463" y="1454919"/>
                  <a:pt x="2191432" y="1453910"/>
                  <a:pt x="2191366" y="1453128"/>
                </a:cubicBezTo>
                <a:cubicBezTo>
                  <a:pt x="2191301" y="1452347"/>
                  <a:pt x="2191203" y="1451680"/>
                  <a:pt x="2191073" y="1451126"/>
                </a:cubicBezTo>
                <a:cubicBezTo>
                  <a:pt x="2190943" y="1450573"/>
                  <a:pt x="2190780" y="1450117"/>
                  <a:pt x="2190584" y="1449759"/>
                </a:cubicBezTo>
                <a:cubicBezTo>
                  <a:pt x="2190390" y="1449401"/>
                  <a:pt x="2189982" y="1448913"/>
                  <a:pt x="2189364" y="1448294"/>
                </a:cubicBezTo>
                <a:cubicBezTo>
                  <a:pt x="2188746" y="1447675"/>
                  <a:pt x="2187459" y="1446861"/>
                  <a:pt x="2185506" y="1445852"/>
                </a:cubicBezTo>
                <a:cubicBezTo>
                  <a:pt x="2183552" y="1444843"/>
                  <a:pt x="2181322" y="1443931"/>
                  <a:pt x="2178816" y="1443117"/>
                </a:cubicBezTo>
                <a:cubicBezTo>
                  <a:pt x="2176308" y="1442304"/>
                  <a:pt x="2173640" y="1441653"/>
                  <a:pt x="2170807" y="1441164"/>
                </a:cubicBezTo>
                <a:cubicBezTo>
                  <a:pt x="2167974" y="1440676"/>
                  <a:pt x="2165159" y="1440431"/>
                  <a:pt x="2162359" y="1440431"/>
                </a:cubicBezTo>
                <a:close/>
                <a:moveTo>
                  <a:pt x="7089964" y="1439064"/>
                </a:moveTo>
                <a:cubicBezTo>
                  <a:pt x="7086122" y="1439064"/>
                  <a:pt x="7083485" y="1439748"/>
                  <a:pt x="7082052" y="1441115"/>
                </a:cubicBezTo>
                <a:cubicBezTo>
                  <a:pt x="7080620" y="1442482"/>
                  <a:pt x="7079904" y="1445055"/>
                  <a:pt x="7079904" y="1448831"/>
                </a:cubicBezTo>
                <a:cubicBezTo>
                  <a:pt x="7079904" y="1452542"/>
                  <a:pt x="7080604" y="1455065"/>
                  <a:pt x="7082004" y="1456400"/>
                </a:cubicBezTo>
                <a:cubicBezTo>
                  <a:pt x="7083404" y="1457735"/>
                  <a:pt x="7085992" y="1458402"/>
                  <a:pt x="7089768" y="1458402"/>
                </a:cubicBezTo>
                <a:cubicBezTo>
                  <a:pt x="7093610" y="1458402"/>
                  <a:pt x="7096247" y="1457719"/>
                  <a:pt x="7097680" y="1456352"/>
                </a:cubicBezTo>
                <a:cubicBezTo>
                  <a:pt x="7099112" y="1454984"/>
                  <a:pt x="7099828" y="1452412"/>
                  <a:pt x="7099828" y="1448636"/>
                </a:cubicBezTo>
                <a:cubicBezTo>
                  <a:pt x="7099828" y="1444924"/>
                  <a:pt x="7099128" y="1442401"/>
                  <a:pt x="7097728" y="1441067"/>
                </a:cubicBezTo>
                <a:cubicBezTo>
                  <a:pt x="7096328" y="1439731"/>
                  <a:pt x="7093740" y="1439064"/>
                  <a:pt x="7089964" y="1439064"/>
                </a:cubicBezTo>
                <a:close/>
                <a:moveTo>
                  <a:pt x="6451789" y="1439064"/>
                </a:moveTo>
                <a:cubicBezTo>
                  <a:pt x="6447947" y="1439064"/>
                  <a:pt x="6445310" y="1439748"/>
                  <a:pt x="6443878" y="1441115"/>
                </a:cubicBezTo>
                <a:cubicBezTo>
                  <a:pt x="6442445" y="1442482"/>
                  <a:pt x="6441729" y="1445055"/>
                  <a:pt x="6441729" y="1448831"/>
                </a:cubicBezTo>
                <a:cubicBezTo>
                  <a:pt x="6441729" y="1452542"/>
                  <a:pt x="6442429" y="1455065"/>
                  <a:pt x="6443829" y="1456400"/>
                </a:cubicBezTo>
                <a:cubicBezTo>
                  <a:pt x="6445229" y="1457735"/>
                  <a:pt x="6447817" y="1458402"/>
                  <a:pt x="6451593" y="1458402"/>
                </a:cubicBezTo>
                <a:cubicBezTo>
                  <a:pt x="6455435" y="1458402"/>
                  <a:pt x="6458072" y="1457719"/>
                  <a:pt x="6459505" y="1456352"/>
                </a:cubicBezTo>
                <a:cubicBezTo>
                  <a:pt x="6460937" y="1454984"/>
                  <a:pt x="6461653" y="1452412"/>
                  <a:pt x="6461653" y="1448636"/>
                </a:cubicBezTo>
                <a:cubicBezTo>
                  <a:pt x="6461653" y="1444924"/>
                  <a:pt x="6460953" y="1442401"/>
                  <a:pt x="6459553" y="1441067"/>
                </a:cubicBezTo>
                <a:cubicBezTo>
                  <a:pt x="6458154" y="1439731"/>
                  <a:pt x="6455565" y="1439064"/>
                  <a:pt x="6451789" y="1439064"/>
                </a:cubicBezTo>
                <a:close/>
                <a:moveTo>
                  <a:pt x="5956489" y="1439064"/>
                </a:moveTo>
                <a:cubicBezTo>
                  <a:pt x="5952647" y="1439064"/>
                  <a:pt x="5950010" y="1439748"/>
                  <a:pt x="5948578" y="1441115"/>
                </a:cubicBezTo>
                <a:cubicBezTo>
                  <a:pt x="5947145" y="1442482"/>
                  <a:pt x="5946429" y="1445055"/>
                  <a:pt x="5946429" y="1448831"/>
                </a:cubicBezTo>
                <a:cubicBezTo>
                  <a:pt x="5946429" y="1452542"/>
                  <a:pt x="5947129" y="1455065"/>
                  <a:pt x="5948529" y="1456400"/>
                </a:cubicBezTo>
                <a:cubicBezTo>
                  <a:pt x="5949929" y="1457735"/>
                  <a:pt x="5952517" y="1458402"/>
                  <a:pt x="5956294" y="1458402"/>
                </a:cubicBezTo>
                <a:cubicBezTo>
                  <a:pt x="5960135" y="1458402"/>
                  <a:pt x="5962772" y="1457719"/>
                  <a:pt x="5964205" y="1456352"/>
                </a:cubicBezTo>
                <a:cubicBezTo>
                  <a:pt x="5965637" y="1454984"/>
                  <a:pt x="5966354" y="1452412"/>
                  <a:pt x="5966354" y="1448636"/>
                </a:cubicBezTo>
                <a:cubicBezTo>
                  <a:pt x="5966354" y="1444924"/>
                  <a:pt x="5965654" y="1442401"/>
                  <a:pt x="5964254" y="1441067"/>
                </a:cubicBezTo>
                <a:cubicBezTo>
                  <a:pt x="5962854" y="1439731"/>
                  <a:pt x="5960266" y="1439064"/>
                  <a:pt x="5956489" y="1439064"/>
                </a:cubicBezTo>
                <a:close/>
                <a:moveTo>
                  <a:pt x="3194239" y="1439064"/>
                </a:moveTo>
                <a:cubicBezTo>
                  <a:pt x="3190397" y="1439064"/>
                  <a:pt x="3187760" y="1439748"/>
                  <a:pt x="3186328" y="1441115"/>
                </a:cubicBezTo>
                <a:cubicBezTo>
                  <a:pt x="3184895" y="1442482"/>
                  <a:pt x="3184179" y="1445055"/>
                  <a:pt x="3184179" y="1448831"/>
                </a:cubicBezTo>
                <a:cubicBezTo>
                  <a:pt x="3184179" y="1452542"/>
                  <a:pt x="3184879" y="1455065"/>
                  <a:pt x="3186279" y="1456400"/>
                </a:cubicBezTo>
                <a:cubicBezTo>
                  <a:pt x="3187679" y="1457735"/>
                  <a:pt x="3190267" y="1458402"/>
                  <a:pt x="3194044" y="1458402"/>
                </a:cubicBezTo>
                <a:cubicBezTo>
                  <a:pt x="3197885" y="1458402"/>
                  <a:pt x="3200522" y="1457719"/>
                  <a:pt x="3201955" y="1456352"/>
                </a:cubicBezTo>
                <a:cubicBezTo>
                  <a:pt x="3203387" y="1454984"/>
                  <a:pt x="3204104" y="1452412"/>
                  <a:pt x="3204104" y="1448636"/>
                </a:cubicBezTo>
                <a:cubicBezTo>
                  <a:pt x="3204104" y="1444924"/>
                  <a:pt x="3203404" y="1442401"/>
                  <a:pt x="3202004" y="1441067"/>
                </a:cubicBezTo>
                <a:cubicBezTo>
                  <a:pt x="3200604" y="1439731"/>
                  <a:pt x="3198016" y="1439064"/>
                  <a:pt x="3194239" y="1439064"/>
                </a:cubicBezTo>
                <a:close/>
                <a:moveTo>
                  <a:pt x="1460689" y="1439064"/>
                </a:moveTo>
                <a:cubicBezTo>
                  <a:pt x="1456848" y="1439064"/>
                  <a:pt x="1454211" y="1439748"/>
                  <a:pt x="1452778" y="1441115"/>
                </a:cubicBezTo>
                <a:cubicBezTo>
                  <a:pt x="1451347" y="1442482"/>
                  <a:pt x="1450630" y="1445055"/>
                  <a:pt x="1450630" y="1448831"/>
                </a:cubicBezTo>
                <a:cubicBezTo>
                  <a:pt x="1450630" y="1452542"/>
                  <a:pt x="1451330" y="1455065"/>
                  <a:pt x="1452729" y="1456400"/>
                </a:cubicBezTo>
                <a:cubicBezTo>
                  <a:pt x="1454130" y="1457735"/>
                  <a:pt x="1456718" y="1458402"/>
                  <a:pt x="1460495" y="1458402"/>
                </a:cubicBezTo>
                <a:cubicBezTo>
                  <a:pt x="1464336" y="1458402"/>
                  <a:pt x="1466973" y="1457719"/>
                  <a:pt x="1468406" y="1456352"/>
                </a:cubicBezTo>
                <a:cubicBezTo>
                  <a:pt x="1469838" y="1454984"/>
                  <a:pt x="1470555" y="1452412"/>
                  <a:pt x="1470555" y="1448636"/>
                </a:cubicBezTo>
                <a:cubicBezTo>
                  <a:pt x="1470555" y="1444924"/>
                  <a:pt x="1469854" y="1442401"/>
                  <a:pt x="1468454" y="1441067"/>
                </a:cubicBezTo>
                <a:cubicBezTo>
                  <a:pt x="1467055" y="1439731"/>
                  <a:pt x="1464466" y="1439064"/>
                  <a:pt x="1460689" y="1439064"/>
                </a:cubicBezTo>
                <a:close/>
                <a:moveTo>
                  <a:pt x="5672581" y="1433009"/>
                </a:moveTo>
                <a:cubicBezTo>
                  <a:pt x="5671018" y="1433009"/>
                  <a:pt x="5669732" y="1433090"/>
                  <a:pt x="5668723" y="1433253"/>
                </a:cubicBezTo>
                <a:cubicBezTo>
                  <a:pt x="5667714" y="1433416"/>
                  <a:pt x="5666883" y="1433611"/>
                  <a:pt x="5666232" y="1433839"/>
                </a:cubicBezTo>
                <a:cubicBezTo>
                  <a:pt x="5665581" y="1434067"/>
                  <a:pt x="5665142" y="1434393"/>
                  <a:pt x="5664914" y="1434816"/>
                </a:cubicBezTo>
                <a:cubicBezTo>
                  <a:pt x="5664686" y="1435239"/>
                  <a:pt x="5664572" y="1435678"/>
                  <a:pt x="5664572" y="1436134"/>
                </a:cubicBezTo>
                <a:lnTo>
                  <a:pt x="5664572" y="1487215"/>
                </a:lnTo>
                <a:cubicBezTo>
                  <a:pt x="5660405" y="1482852"/>
                  <a:pt x="5656189" y="1479548"/>
                  <a:pt x="5651924" y="1477301"/>
                </a:cubicBezTo>
                <a:cubicBezTo>
                  <a:pt x="5647659" y="1475055"/>
                  <a:pt x="5642955" y="1473932"/>
                  <a:pt x="5637811" y="1473932"/>
                </a:cubicBezTo>
                <a:cubicBezTo>
                  <a:pt x="5631625" y="1473932"/>
                  <a:pt x="5626172" y="1475087"/>
                  <a:pt x="5621451" y="1477399"/>
                </a:cubicBezTo>
                <a:cubicBezTo>
                  <a:pt x="5616731" y="1479710"/>
                  <a:pt x="5612775" y="1483015"/>
                  <a:pt x="5609585" y="1487313"/>
                </a:cubicBezTo>
                <a:cubicBezTo>
                  <a:pt x="5606394" y="1491610"/>
                  <a:pt x="5603985" y="1496802"/>
                  <a:pt x="5602357" y="1502890"/>
                </a:cubicBezTo>
                <a:cubicBezTo>
                  <a:pt x="5600729" y="1508978"/>
                  <a:pt x="5599915" y="1515799"/>
                  <a:pt x="5599915" y="1523352"/>
                </a:cubicBezTo>
                <a:cubicBezTo>
                  <a:pt x="5599915" y="1529733"/>
                  <a:pt x="5600567" y="1535805"/>
                  <a:pt x="5601869" y="1541567"/>
                </a:cubicBezTo>
                <a:cubicBezTo>
                  <a:pt x="5603171" y="1547330"/>
                  <a:pt x="5605238" y="1552343"/>
                  <a:pt x="5608071" y="1556608"/>
                </a:cubicBezTo>
                <a:cubicBezTo>
                  <a:pt x="5610903" y="1560873"/>
                  <a:pt x="5614598" y="1564259"/>
                  <a:pt x="5619156" y="1566766"/>
                </a:cubicBezTo>
                <a:cubicBezTo>
                  <a:pt x="5623714" y="1569272"/>
                  <a:pt x="5629216" y="1570526"/>
                  <a:pt x="5635662" y="1570526"/>
                </a:cubicBezTo>
                <a:cubicBezTo>
                  <a:pt x="5641587" y="1570526"/>
                  <a:pt x="5647041" y="1569126"/>
                  <a:pt x="5652022" y="1566326"/>
                </a:cubicBezTo>
                <a:cubicBezTo>
                  <a:pt x="5657003" y="1563526"/>
                  <a:pt x="5661805" y="1559620"/>
                  <a:pt x="5666428" y="1554606"/>
                </a:cubicBezTo>
                <a:lnTo>
                  <a:pt x="5666428" y="1566228"/>
                </a:lnTo>
                <a:cubicBezTo>
                  <a:pt x="5666428" y="1566749"/>
                  <a:pt x="5666558" y="1567205"/>
                  <a:pt x="5666818" y="1567596"/>
                </a:cubicBezTo>
                <a:cubicBezTo>
                  <a:pt x="5667079" y="1567986"/>
                  <a:pt x="5667502" y="1568296"/>
                  <a:pt x="5668088" y="1568524"/>
                </a:cubicBezTo>
                <a:cubicBezTo>
                  <a:pt x="5668674" y="1568752"/>
                  <a:pt x="5669423" y="1568931"/>
                  <a:pt x="5670334" y="1569061"/>
                </a:cubicBezTo>
                <a:cubicBezTo>
                  <a:pt x="5671246" y="1569191"/>
                  <a:pt x="5672385" y="1569256"/>
                  <a:pt x="5673753" y="1569256"/>
                </a:cubicBezTo>
                <a:cubicBezTo>
                  <a:pt x="5675055" y="1569256"/>
                  <a:pt x="5676162" y="1569191"/>
                  <a:pt x="5677074" y="1569061"/>
                </a:cubicBezTo>
                <a:cubicBezTo>
                  <a:pt x="5677985" y="1568931"/>
                  <a:pt x="5678718" y="1568752"/>
                  <a:pt x="5679271" y="1568524"/>
                </a:cubicBezTo>
                <a:cubicBezTo>
                  <a:pt x="5679825" y="1568296"/>
                  <a:pt x="5680215" y="1567986"/>
                  <a:pt x="5680443" y="1567596"/>
                </a:cubicBezTo>
                <a:cubicBezTo>
                  <a:pt x="5680671" y="1567205"/>
                  <a:pt x="5680785" y="1566749"/>
                  <a:pt x="5680785" y="1566228"/>
                </a:cubicBezTo>
                <a:lnTo>
                  <a:pt x="5680785" y="1436134"/>
                </a:lnTo>
                <a:cubicBezTo>
                  <a:pt x="5680785" y="1435678"/>
                  <a:pt x="5680638" y="1435239"/>
                  <a:pt x="5680345" y="1434816"/>
                </a:cubicBezTo>
                <a:cubicBezTo>
                  <a:pt x="5680052" y="1434393"/>
                  <a:pt x="5679613" y="1434067"/>
                  <a:pt x="5679027" y="1433839"/>
                </a:cubicBezTo>
                <a:cubicBezTo>
                  <a:pt x="5678441" y="1433611"/>
                  <a:pt x="5677627" y="1433416"/>
                  <a:pt x="5676585" y="1433253"/>
                </a:cubicBezTo>
                <a:cubicBezTo>
                  <a:pt x="5675543" y="1433090"/>
                  <a:pt x="5674209" y="1433009"/>
                  <a:pt x="5672581" y="1433009"/>
                </a:cubicBezTo>
                <a:close/>
                <a:moveTo>
                  <a:pt x="4405756" y="1433009"/>
                </a:moveTo>
                <a:cubicBezTo>
                  <a:pt x="4404193" y="1433009"/>
                  <a:pt x="4402907" y="1433090"/>
                  <a:pt x="4401898" y="1433253"/>
                </a:cubicBezTo>
                <a:cubicBezTo>
                  <a:pt x="4400889" y="1433416"/>
                  <a:pt x="4400058" y="1433611"/>
                  <a:pt x="4399407" y="1433839"/>
                </a:cubicBezTo>
                <a:cubicBezTo>
                  <a:pt x="4398756" y="1434067"/>
                  <a:pt x="4398317" y="1434393"/>
                  <a:pt x="4398089" y="1434816"/>
                </a:cubicBezTo>
                <a:cubicBezTo>
                  <a:pt x="4397861" y="1435239"/>
                  <a:pt x="4397747" y="1435678"/>
                  <a:pt x="4397747" y="1436134"/>
                </a:cubicBezTo>
                <a:lnTo>
                  <a:pt x="4397747" y="1487215"/>
                </a:lnTo>
                <a:cubicBezTo>
                  <a:pt x="4393580" y="1482852"/>
                  <a:pt x="4389364" y="1479548"/>
                  <a:pt x="4385099" y="1477301"/>
                </a:cubicBezTo>
                <a:cubicBezTo>
                  <a:pt x="4380834" y="1475055"/>
                  <a:pt x="4376130" y="1473932"/>
                  <a:pt x="4370986" y="1473932"/>
                </a:cubicBezTo>
                <a:cubicBezTo>
                  <a:pt x="4364800" y="1473932"/>
                  <a:pt x="4359347" y="1475087"/>
                  <a:pt x="4354626" y="1477399"/>
                </a:cubicBezTo>
                <a:cubicBezTo>
                  <a:pt x="4349906" y="1479710"/>
                  <a:pt x="4345950" y="1483015"/>
                  <a:pt x="4342760" y="1487313"/>
                </a:cubicBezTo>
                <a:cubicBezTo>
                  <a:pt x="4339569" y="1491610"/>
                  <a:pt x="4337160" y="1496802"/>
                  <a:pt x="4335532" y="1502890"/>
                </a:cubicBezTo>
                <a:cubicBezTo>
                  <a:pt x="4333904" y="1508978"/>
                  <a:pt x="4333090" y="1515799"/>
                  <a:pt x="4333090" y="1523352"/>
                </a:cubicBezTo>
                <a:cubicBezTo>
                  <a:pt x="4333090" y="1529733"/>
                  <a:pt x="4333741" y="1535805"/>
                  <a:pt x="4335044" y="1541567"/>
                </a:cubicBezTo>
                <a:cubicBezTo>
                  <a:pt x="4336346" y="1547330"/>
                  <a:pt x="4338413" y="1552343"/>
                  <a:pt x="4341246" y="1556608"/>
                </a:cubicBezTo>
                <a:cubicBezTo>
                  <a:pt x="4344078" y="1560873"/>
                  <a:pt x="4347773" y="1564259"/>
                  <a:pt x="4352331" y="1566766"/>
                </a:cubicBezTo>
                <a:cubicBezTo>
                  <a:pt x="4356889" y="1569272"/>
                  <a:pt x="4362391" y="1570526"/>
                  <a:pt x="4368837" y="1570526"/>
                </a:cubicBezTo>
                <a:cubicBezTo>
                  <a:pt x="4374762" y="1570526"/>
                  <a:pt x="4380215" y="1569126"/>
                  <a:pt x="4385196" y="1566326"/>
                </a:cubicBezTo>
                <a:cubicBezTo>
                  <a:pt x="4390178" y="1563526"/>
                  <a:pt x="4394980" y="1559620"/>
                  <a:pt x="4399603" y="1554606"/>
                </a:cubicBezTo>
                <a:lnTo>
                  <a:pt x="4399603" y="1566228"/>
                </a:lnTo>
                <a:cubicBezTo>
                  <a:pt x="4399603" y="1566749"/>
                  <a:pt x="4399733" y="1567205"/>
                  <a:pt x="4399993" y="1567596"/>
                </a:cubicBezTo>
                <a:cubicBezTo>
                  <a:pt x="4400254" y="1567986"/>
                  <a:pt x="4400677" y="1568296"/>
                  <a:pt x="4401263" y="1568524"/>
                </a:cubicBezTo>
                <a:cubicBezTo>
                  <a:pt x="4401849" y="1568752"/>
                  <a:pt x="4402598" y="1568931"/>
                  <a:pt x="4403509" y="1569061"/>
                </a:cubicBezTo>
                <a:cubicBezTo>
                  <a:pt x="4404421" y="1569191"/>
                  <a:pt x="4405560" y="1569256"/>
                  <a:pt x="4406928" y="1569256"/>
                </a:cubicBezTo>
                <a:cubicBezTo>
                  <a:pt x="4408230" y="1569256"/>
                  <a:pt x="4409337" y="1569191"/>
                  <a:pt x="4410248" y="1569061"/>
                </a:cubicBezTo>
                <a:cubicBezTo>
                  <a:pt x="4411160" y="1568931"/>
                  <a:pt x="4411893" y="1568752"/>
                  <a:pt x="4412446" y="1568524"/>
                </a:cubicBezTo>
                <a:cubicBezTo>
                  <a:pt x="4412999" y="1568296"/>
                  <a:pt x="4413390" y="1567986"/>
                  <a:pt x="4413618" y="1567596"/>
                </a:cubicBezTo>
                <a:cubicBezTo>
                  <a:pt x="4413846" y="1567205"/>
                  <a:pt x="4413960" y="1566749"/>
                  <a:pt x="4413960" y="1566228"/>
                </a:cubicBezTo>
                <a:lnTo>
                  <a:pt x="4413960" y="1436134"/>
                </a:lnTo>
                <a:cubicBezTo>
                  <a:pt x="4413960" y="1435678"/>
                  <a:pt x="4413813" y="1435239"/>
                  <a:pt x="4413520" y="1434816"/>
                </a:cubicBezTo>
                <a:cubicBezTo>
                  <a:pt x="4413227" y="1434393"/>
                  <a:pt x="4412788" y="1434067"/>
                  <a:pt x="4412202" y="1433839"/>
                </a:cubicBezTo>
                <a:cubicBezTo>
                  <a:pt x="4411616" y="1433611"/>
                  <a:pt x="4410802" y="1433416"/>
                  <a:pt x="4409760" y="1433253"/>
                </a:cubicBezTo>
                <a:cubicBezTo>
                  <a:pt x="4408718" y="1433090"/>
                  <a:pt x="4407383" y="1433009"/>
                  <a:pt x="4405756" y="1433009"/>
                </a:cubicBezTo>
                <a:close/>
                <a:moveTo>
                  <a:pt x="8356691" y="1432618"/>
                </a:moveTo>
                <a:cubicBezTo>
                  <a:pt x="8355128" y="1432618"/>
                  <a:pt x="8353826" y="1432683"/>
                  <a:pt x="8352784" y="1432813"/>
                </a:cubicBezTo>
                <a:cubicBezTo>
                  <a:pt x="8351742" y="1432944"/>
                  <a:pt x="8350912" y="1433139"/>
                  <a:pt x="8350294" y="1433399"/>
                </a:cubicBezTo>
                <a:cubicBezTo>
                  <a:pt x="8349675" y="1433660"/>
                  <a:pt x="8349252" y="1433985"/>
                  <a:pt x="8349024" y="1434376"/>
                </a:cubicBezTo>
                <a:cubicBezTo>
                  <a:pt x="8348796" y="1434767"/>
                  <a:pt x="8348682" y="1435222"/>
                  <a:pt x="8348682" y="1435743"/>
                </a:cubicBezTo>
                <a:lnTo>
                  <a:pt x="8348682" y="1566228"/>
                </a:lnTo>
                <a:cubicBezTo>
                  <a:pt x="8348682" y="1566749"/>
                  <a:pt x="8348796" y="1567189"/>
                  <a:pt x="8349024" y="1567547"/>
                </a:cubicBezTo>
                <a:cubicBezTo>
                  <a:pt x="8349252" y="1567905"/>
                  <a:pt x="8349675" y="1568214"/>
                  <a:pt x="8350294" y="1568475"/>
                </a:cubicBezTo>
                <a:cubicBezTo>
                  <a:pt x="8350912" y="1568735"/>
                  <a:pt x="8351742" y="1568931"/>
                  <a:pt x="8352784" y="1569061"/>
                </a:cubicBezTo>
                <a:cubicBezTo>
                  <a:pt x="8353826" y="1569191"/>
                  <a:pt x="8355128" y="1569256"/>
                  <a:pt x="8356691" y="1569256"/>
                </a:cubicBezTo>
                <a:cubicBezTo>
                  <a:pt x="8358318" y="1569256"/>
                  <a:pt x="8359654" y="1569191"/>
                  <a:pt x="8360696" y="1569061"/>
                </a:cubicBezTo>
                <a:cubicBezTo>
                  <a:pt x="8361737" y="1568931"/>
                  <a:pt x="8362551" y="1568735"/>
                  <a:pt x="8363137" y="1568475"/>
                </a:cubicBezTo>
                <a:cubicBezTo>
                  <a:pt x="8363723" y="1568214"/>
                  <a:pt x="8364146" y="1567905"/>
                  <a:pt x="8364406" y="1567547"/>
                </a:cubicBezTo>
                <a:cubicBezTo>
                  <a:pt x="8364667" y="1567189"/>
                  <a:pt x="8364798" y="1566749"/>
                  <a:pt x="8364798" y="1566228"/>
                </a:cubicBezTo>
                <a:lnTo>
                  <a:pt x="8364798" y="1517492"/>
                </a:lnTo>
                <a:lnTo>
                  <a:pt x="8401912" y="1566131"/>
                </a:lnTo>
                <a:cubicBezTo>
                  <a:pt x="8402302" y="1566717"/>
                  <a:pt x="8402742" y="1567222"/>
                  <a:pt x="8403230" y="1567645"/>
                </a:cubicBezTo>
                <a:cubicBezTo>
                  <a:pt x="8403718" y="1568068"/>
                  <a:pt x="8404353" y="1568394"/>
                  <a:pt x="8405134" y="1568621"/>
                </a:cubicBezTo>
                <a:cubicBezTo>
                  <a:pt x="8405916" y="1568849"/>
                  <a:pt x="8406876" y="1569012"/>
                  <a:pt x="8408016" y="1569110"/>
                </a:cubicBezTo>
                <a:cubicBezTo>
                  <a:pt x="8409155" y="1569207"/>
                  <a:pt x="8410604" y="1569256"/>
                  <a:pt x="8412362" y="1569256"/>
                </a:cubicBezTo>
                <a:cubicBezTo>
                  <a:pt x="8414055" y="1569256"/>
                  <a:pt x="8415454" y="1569191"/>
                  <a:pt x="8416562" y="1569061"/>
                </a:cubicBezTo>
                <a:cubicBezTo>
                  <a:pt x="8417668" y="1568931"/>
                  <a:pt x="8418532" y="1568735"/>
                  <a:pt x="8419150" y="1568475"/>
                </a:cubicBezTo>
                <a:cubicBezTo>
                  <a:pt x="8419768" y="1568214"/>
                  <a:pt x="8420208" y="1567889"/>
                  <a:pt x="8420468" y="1567498"/>
                </a:cubicBezTo>
                <a:cubicBezTo>
                  <a:pt x="8420729" y="1567107"/>
                  <a:pt x="8420859" y="1566652"/>
                  <a:pt x="8420859" y="1566131"/>
                </a:cubicBezTo>
                <a:cubicBezTo>
                  <a:pt x="8420859" y="1565545"/>
                  <a:pt x="8420680" y="1564910"/>
                  <a:pt x="8420322" y="1564226"/>
                </a:cubicBezTo>
                <a:cubicBezTo>
                  <a:pt x="8419964" y="1563543"/>
                  <a:pt x="8419362" y="1562647"/>
                  <a:pt x="8418515" y="1561541"/>
                </a:cubicBezTo>
                <a:lnTo>
                  <a:pt x="8382768" y="1515148"/>
                </a:lnTo>
                <a:lnTo>
                  <a:pt x="8414608" y="1483308"/>
                </a:lnTo>
                <a:cubicBezTo>
                  <a:pt x="8415585" y="1482266"/>
                  <a:pt x="8416285" y="1481355"/>
                  <a:pt x="8416708" y="1480573"/>
                </a:cubicBezTo>
                <a:cubicBezTo>
                  <a:pt x="8417132" y="1479792"/>
                  <a:pt x="8417343" y="1479010"/>
                  <a:pt x="8417343" y="1478229"/>
                </a:cubicBezTo>
                <a:cubicBezTo>
                  <a:pt x="8417343" y="1477643"/>
                  <a:pt x="8417196" y="1477171"/>
                  <a:pt x="8416904" y="1476813"/>
                </a:cubicBezTo>
                <a:cubicBezTo>
                  <a:pt x="8416610" y="1476455"/>
                  <a:pt x="8416122" y="1476162"/>
                  <a:pt x="8415438" y="1475934"/>
                </a:cubicBezTo>
                <a:cubicBezTo>
                  <a:pt x="8414755" y="1475706"/>
                  <a:pt x="8413860" y="1475543"/>
                  <a:pt x="8412752" y="1475446"/>
                </a:cubicBezTo>
                <a:cubicBezTo>
                  <a:pt x="8411646" y="1475348"/>
                  <a:pt x="8410278" y="1475299"/>
                  <a:pt x="8408650" y="1475299"/>
                </a:cubicBezTo>
                <a:cubicBezTo>
                  <a:pt x="8407088" y="1475299"/>
                  <a:pt x="8405753" y="1475348"/>
                  <a:pt x="8404646" y="1475446"/>
                </a:cubicBezTo>
                <a:cubicBezTo>
                  <a:pt x="8403539" y="1475543"/>
                  <a:pt x="8402579" y="1475739"/>
                  <a:pt x="8401765" y="1476032"/>
                </a:cubicBezTo>
                <a:cubicBezTo>
                  <a:pt x="8400951" y="1476325"/>
                  <a:pt x="8400251" y="1476683"/>
                  <a:pt x="8399665" y="1477106"/>
                </a:cubicBezTo>
                <a:cubicBezTo>
                  <a:pt x="8399079" y="1477529"/>
                  <a:pt x="8398526" y="1478066"/>
                  <a:pt x="8398004" y="1478717"/>
                </a:cubicBezTo>
                <a:lnTo>
                  <a:pt x="8364798" y="1515245"/>
                </a:lnTo>
                <a:lnTo>
                  <a:pt x="8364798" y="1435743"/>
                </a:lnTo>
                <a:cubicBezTo>
                  <a:pt x="8364798" y="1435222"/>
                  <a:pt x="8364667" y="1434767"/>
                  <a:pt x="8364406" y="1434376"/>
                </a:cubicBezTo>
                <a:cubicBezTo>
                  <a:pt x="8364146" y="1433985"/>
                  <a:pt x="8363723" y="1433660"/>
                  <a:pt x="8363137" y="1433399"/>
                </a:cubicBezTo>
                <a:cubicBezTo>
                  <a:pt x="8362551" y="1433139"/>
                  <a:pt x="8361737" y="1432944"/>
                  <a:pt x="8360696" y="1432813"/>
                </a:cubicBezTo>
                <a:cubicBezTo>
                  <a:pt x="8359654" y="1432683"/>
                  <a:pt x="8358318" y="1432618"/>
                  <a:pt x="8356691" y="1432618"/>
                </a:cubicBezTo>
                <a:close/>
                <a:moveTo>
                  <a:pt x="7747091" y="1432618"/>
                </a:moveTo>
                <a:cubicBezTo>
                  <a:pt x="7745528" y="1432618"/>
                  <a:pt x="7744226" y="1432683"/>
                  <a:pt x="7743184" y="1432813"/>
                </a:cubicBezTo>
                <a:cubicBezTo>
                  <a:pt x="7742142" y="1432944"/>
                  <a:pt x="7741312" y="1433139"/>
                  <a:pt x="7740694" y="1433399"/>
                </a:cubicBezTo>
                <a:cubicBezTo>
                  <a:pt x="7740075" y="1433660"/>
                  <a:pt x="7739652" y="1433985"/>
                  <a:pt x="7739424" y="1434376"/>
                </a:cubicBezTo>
                <a:cubicBezTo>
                  <a:pt x="7739196" y="1434767"/>
                  <a:pt x="7739082" y="1435222"/>
                  <a:pt x="7739082" y="1435743"/>
                </a:cubicBezTo>
                <a:lnTo>
                  <a:pt x="7739082" y="1566228"/>
                </a:lnTo>
                <a:cubicBezTo>
                  <a:pt x="7739082" y="1566749"/>
                  <a:pt x="7739196" y="1567189"/>
                  <a:pt x="7739424" y="1567547"/>
                </a:cubicBezTo>
                <a:cubicBezTo>
                  <a:pt x="7739652" y="1567905"/>
                  <a:pt x="7740075" y="1568214"/>
                  <a:pt x="7740694" y="1568475"/>
                </a:cubicBezTo>
                <a:cubicBezTo>
                  <a:pt x="7741312" y="1568735"/>
                  <a:pt x="7742142" y="1568931"/>
                  <a:pt x="7743184" y="1569061"/>
                </a:cubicBezTo>
                <a:cubicBezTo>
                  <a:pt x="7744226" y="1569191"/>
                  <a:pt x="7745528" y="1569256"/>
                  <a:pt x="7747091" y="1569256"/>
                </a:cubicBezTo>
                <a:cubicBezTo>
                  <a:pt x="7748718" y="1569256"/>
                  <a:pt x="7750054" y="1569191"/>
                  <a:pt x="7751096" y="1569061"/>
                </a:cubicBezTo>
                <a:cubicBezTo>
                  <a:pt x="7752137" y="1568931"/>
                  <a:pt x="7752951" y="1568735"/>
                  <a:pt x="7753537" y="1568475"/>
                </a:cubicBezTo>
                <a:cubicBezTo>
                  <a:pt x="7754123" y="1568214"/>
                  <a:pt x="7754546" y="1567905"/>
                  <a:pt x="7754806" y="1567547"/>
                </a:cubicBezTo>
                <a:cubicBezTo>
                  <a:pt x="7755067" y="1567189"/>
                  <a:pt x="7755198" y="1566749"/>
                  <a:pt x="7755198" y="1566228"/>
                </a:cubicBezTo>
                <a:lnTo>
                  <a:pt x="7755198" y="1504795"/>
                </a:lnTo>
                <a:cubicBezTo>
                  <a:pt x="7759625" y="1499260"/>
                  <a:pt x="7763858" y="1495061"/>
                  <a:pt x="7767894" y="1492196"/>
                </a:cubicBezTo>
                <a:cubicBezTo>
                  <a:pt x="7771931" y="1489331"/>
                  <a:pt x="7775968" y="1487898"/>
                  <a:pt x="7780005" y="1487898"/>
                </a:cubicBezTo>
                <a:cubicBezTo>
                  <a:pt x="7783130" y="1487898"/>
                  <a:pt x="7785882" y="1488484"/>
                  <a:pt x="7788258" y="1489656"/>
                </a:cubicBezTo>
                <a:cubicBezTo>
                  <a:pt x="7790634" y="1490828"/>
                  <a:pt x="7792572" y="1492521"/>
                  <a:pt x="7794070" y="1494735"/>
                </a:cubicBezTo>
                <a:cubicBezTo>
                  <a:pt x="7795567" y="1496949"/>
                  <a:pt x="7796706" y="1499586"/>
                  <a:pt x="7797488" y="1502646"/>
                </a:cubicBezTo>
                <a:cubicBezTo>
                  <a:pt x="7798269" y="1505707"/>
                  <a:pt x="7798660" y="1509743"/>
                  <a:pt x="7798660" y="1514757"/>
                </a:cubicBezTo>
                <a:lnTo>
                  <a:pt x="7798660" y="1566228"/>
                </a:lnTo>
                <a:cubicBezTo>
                  <a:pt x="7798660" y="1566749"/>
                  <a:pt x="7798790" y="1567189"/>
                  <a:pt x="7799050" y="1567547"/>
                </a:cubicBezTo>
                <a:cubicBezTo>
                  <a:pt x="7799311" y="1567905"/>
                  <a:pt x="7799734" y="1568214"/>
                  <a:pt x="7800320" y="1568475"/>
                </a:cubicBezTo>
                <a:cubicBezTo>
                  <a:pt x="7800906" y="1568735"/>
                  <a:pt x="7801720" y="1568931"/>
                  <a:pt x="7802762" y="1569061"/>
                </a:cubicBezTo>
                <a:cubicBezTo>
                  <a:pt x="7803804" y="1569191"/>
                  <a:pt x="7805138" y="1569256"/>
                  <a:pt x="7806766" y="1569256"/>
                </a:cubicBezTo>
                <a:cubicBezTo>
                  <a:pt x="7808329" y="1569256"/>
                  <a:pt x="7809631" y="1569191"/>
                  <a:pt x="7810673" y="1569061"/>
                </a:cubicBezTo>
                <a:cubicBezTo>
                  <a:pt x="7811715" y="1568931"/>
                  <a:pt x="7812528" y="1568735"/>
                  <a:pt x="7813114" y="1568475"/>
                </a:cubicBezTo>
                <a:cubicBezTo>
                  <a:pt x="7813700" y="1568214"/>
                  <a:pt x="7814124" y="1567905"/>
                  <a:pt x="7814384" y="1567547"/>
                </a:cubicBezTo>
                <a:cubicBezTo>
                  <a:pt x="7814645" y="1567189"/>
                  <a:pt x="7814775" y="1566749"/>
                  <a:pt x="7814775" y="1566228"/>
                </a:cubicBezTo>
                <a:lnTo>
                  <a:pt x="7814775" y="1512706"/>
                </a:lnTo>
                <a:cubicBezTo>
                  <a:pt x="7814775" y="1506390"/>
                  <a:pt x="7814238" y="1501002"/>
                  <a:pt x="7813164" y="1496542"/>
                </a:cubicBezTo>
                <a:cubicBezTo>
                  <a:pt x="7812089" y="1492082"/>
                  <a:pt x="7810315" y="1488191"/>
                  <a:pt x="7807840" y="1484871"/>
                </a:cubicBezTo>
                <a:cubicBezTo>
                  <a:pt x="7805366" y="1481550"/>
                  <a:pt x="7802127" y="1478897"/>
                  <a:pt x="7798122" y="1476911"/>
                </a:cubicBezTo>
                <a:cubicBezTo>
                  <a:pt x="7794118" y="1474925"/>
                  <a:pt x="7789186" y="1473932"/>
                  <a:pt x="7783326" y="1473932"/>
                </a:cubicBezTo>
                <a:cubicBezTo>
                  <a:pt x="7778572" y="1473932"/>
                  <a:pt x="7773852" y="1475120"/>
                  <a:pt x="7769164" y="1477497"/>
                </a:cubicBezTo>
                <a:cubicBezTo>
                  <a:pt x="7764476" y="1479873"/>
                  <a:pt x="7759820" y="1483503"/>
                  <a:pt x="7755198" y="1488387"/>
                </a:cubicBezTo>
                <a:lnTo>
                  <a:pt x="7755198" y="1435743"/>
                </a:lnTo>
                <a:cubicBezTo>
                  <a:pt x="7755198" y="1435222"/>
                  <a:pt x="7755067" y="1434767"/>
                  <a:pt x="7754806" y="1434376"/>
                </a:cubicBezTo>
                <a:cubicBezTo>
                  <a:pt x="7754546" y="1433985"/>
                  <a:pt x="7754123" y="1433660"/>
                  <a:pt x="7753537" y="1433399"/>
                </a:cubicBezTo>
                <a:cubicBezTo>
                  <a:pt x="7752951" y="1433139"/>
                  <a:pt x="7752137" y="1432944"/>
                  <a:pt x="7751096" y="1432813"/>
                </a:cubicBezTo>
                <a:cubicBezTo>
                  <a:pt x="7750054" y="1432683"/>
                  <a:pt x="7748718" y="1432618"/>
                  <a:pt x="7747091" y="1432618"/>
                </a:cubicBezTo>
                <a:close/>
                <a:moveTo>
                  <a:pt x="7137491" y="1432618"/>
                </a:moveTo>
                <a:cubicBezTo>
                  <a:pt x="7135928" y="1432618"/>
                  <a:pt x="7134626" y="1432683"/>
                  <a:pt x="7133584" y="1432813"/>
                </a:cubicBezTo>
                <a:cubicBezTo>
                  <a:pt x="7132542" y="1432944"/>
                  <a:pt x="7131712" y="1433139"/>
                  <a:pt x="7131094" y="1433399"/>
                </a:cubicBezTo>
                <a:cubicBezTo>
                  <a:pt x="7130475" y="1433660"/>
                  <a:pt x="7130052" y="1433985"/>
                  <a:pt x="7129824" y="1434376"/>
                </a:cubicBezTo>
                <a:cubicBezTo>
                  <a:pt x="7129596" y="1434767"/>
                  <a:pt x="7129482" y="1435222"/>
                  <a:pt x="7129482" y="1435743"/>
                </a:cubicBezTo>
                <a:lnTo>
                  <a:pt x="7129482" y="1566228"/>
                </a:lnTo>
                <a:cubicBezTo>
                  <a:pt x="7129482" y="1566749"/>
                  <a:pt x="7129580" y="1567205"/>
                  <a:pt x="7129775" y="1567596"/>
                </a:cubicBezTo>
                <a:cubicBezTo>
                  <a:pt x="7129970" y="1567986"/>
                  <a:pt x="7130361" y="1568296"/>
                  <a:pt x="7130947" y="1568524"/>
                </a:cubicBezTo>
                <a:cubicBezTo>
                  <a:pt x="7131533" y="1568752"/>
                  <a:pt x="7132282" y="1568931"/>
                  <a:pt x="7133194" y="1569061"/>
                </a:cubicBezTo>
                <a:cubicBezTo>
                  <a:pt x="7134105" y="1569191"/>
                  <a:pt x="7135212" y="1569256"/>
                  <a:pt x="7136514" y="1569256"/>
                </a:cubicBezTo>
                <a:cubicBezTo>
                  <a:pt x="7137882" y="1569256"/>
                  <a:pt x="7139004" y="1569191"/>
                  <a:pt x="7139884" y="1569061"/>
                </a:cubicBezTo>
                <a:cubicBezTo>
                  <a:pt x="7140762" y="1568931"/>
                  <a:pt x="7141496" y="1568752"/>
                  <a:pt x="7142082" y="1568524"/>
                </a:cubicBezTo>
                <a:cubicBezTo>
                  <a:pt x="7142668" y="1568296"/>
                  <a:pt x="7143090" y="1567986"/>
                  <a:pt x="7143351" y="1567596"/>
                </a:cubicBezTo>
                <a:cubicBezTo>
                  <a:pt x="7143612" y="1567205"/>
                  <a:pt x="7143742" y="1566749"/>
                  <a:pt x="7143742" y="1566228"/>
                </a:cubicBezTo>
                <a:lnTo>
                  <a:pt x="7143742" y="1555485"/>
                </a:lnTo>
                <a:cubicBezTo>
                  <a:pt x="7146281" y="1558154"/>
                  <a:pt x="7148690" y="1560434"/>
                  <a:pt x="7150969" y="1562322"/>
                </a:cubicBezTo>
                <a:cubicBezTo>
                  <a:pt x="7153248" y="1564210"/>
                  <a:pt x="7155527" y="1565773"/>
                  <a:pt x="7157806" y="1567010"/>
                </a:cubicBezTo>
                <a:cubicBezTo>
                  <a:pt x="7160085" y="1568247"/>
                  <a:pt x="7162412" y="1569142"/>
                  <a:pt x="7164789" y="1569696"/>
                </a:cubicBezTo>
                <a:cubicBezTo>
                  <a:pt x="7167166" y="1570249"/>
                  <a:pt x="7169754" y="1570526"/>
                  <a:pt x="7172554" y="1570526"/>
                </a:cubicBezTo>
                <a:cubicBezTo>
                  <a:pt x="7178610" y="1570526"/>
                  <a:pt x="7183981" y="1569387"/>
                  <a:pt x="7188669" y="1567107"/>
                </a:cubicBezTo>
                <a:cubicBezTo>
                  <a:pt x="7193357" y="1564828"/>
                  <a:pt x="7197313" y="1561541"/>
                  <a:pt x="7200536" y="1557243"/>
                </a:cubicBezTo>
                <a:cubicBezTo>
                  <a:pt x="7203759" y="1552946"/>
                  <a:pt x="7206200" y="1547753"/>
                  <a:pt x="7207861" y="1541665"/>
                </a:cubicBezTo>
                <a:cubicBezTo>
                  <a:pt x="7209522" y="1535577"/>
                  <a:pt x="7210352" y="1528724"/>
                  <a:pt x="7210352" y="1521106"/>
                </a:cubicBezTo>
                <a:cubicBezTo>
                  <a:pt x="7210352" y="1514725"/>
                  <a:pt x="7209700" y="1508669"/>
                  <a:pt x="7208398" y="1502940"/>
                </a:cubicBezTo>
                <a:cubicBezTo>
                  <a:pt x="7207096" y="1497209"/>
                  <a:pt x="7205028" y="1492212"/>
                  <a:pt x="7202196" y="1487947"/>
                </a:cubicBezTo>
                <a:cubicBezTo>
                  <a:pt x="7199364" y="1483682"/>
                  <a:pt x="7195685" y="1480280"/>
                  <a:pt x="7191160" y="1477741"/>
                </a:cubicBezTo>
                <a:cubicBezTo>
                  <a:pt x="7186634" y="1475201"/>
                  <a:pt x="7181181" y="1473932"/>
                  <a:pt x="7174800" y="1473932"/>
                </a:cubicBezTo>
                <a:cubicBezTo>
                  <a:pt x="7172196" y="1473932"/>
                  <a:pt x="7169722" y="1474192"/>
                  <a:pt x="7167378" y="1474713"/>
                </a:cubicBezTo>
                <a:cubicBezTo>
                  <a:pt x="7165034" y="1475234"/>
                  <a:pt x="7162690" y="1476064"/>
                  <a:pt x="7160346" y="1477204"/>
                </a:cubicBezTo>
                <a:cubicBezTo>
                  <a:pt x="7158001" y="1478343"/>
                  <a:pt x="7155608" y="1479824"/>
                  <a:pt x="7153166" y="1481648"/>
                </a:cubicBezTo>
                <a:cubicBezTo>
                  <a:pt x="7150725" y="1483471"/>
                  <a:pt x="7148202" y="1485717"/>
                  <a:pt x="7145598" y="1488387"/>
                </a:cubicBezTo>
                <a:lnTo>
                  <a:pt x="7145598" y="1435743"/>
                </a:lnTo>
                <a:cubicBezTo>
                  <a:pt x="7145598" y="1435222"/>
                  <a:pt x="7145467" y="1434767"/>
                  <a:pt x="7145206" y="1434376"/>
                </a:cubicBezTo>
                <a:cubicBezTo>
                  <a:pt x="7144946" y="1433985"/>
                  <a:pt x="7144523" y="1433660"/>
                  <a:pt x="7143937" y="1433399"/>
                </a:cubicBezTo>
                <a:cubicBezTo>
                  <a:pt x="7143351" y="1433139"/>
                  <a:pt x="7142537" y="1432944"/>
                  <a:pt x="7141496" y="1432813"/>
                </a:cubicBezTo>
                <a:cubicBezTo>
                  <a:pt x="7140454" y="1432683"/>
                  <a:pt x="7139118" y="1432618"/>
                  <a:pt x="7137491" y="1432618"/>
                </a:cubicBezTo>
                <a:close/>
                <a:moveTo>
                  <a:pt x="7042241" y="1432618"/>
                </a:moveTo>
                <a:cubicBezTo>
                  <a:pt x="7040678" y="1432618"/>
                  <a:pt x="7039376" y="1432683"/>
                  <a:pt x="7038334" y="1432813"/>
                </a:cubicBezTo>
                <a:cubicBezTo>
                  <a:pt x="7037292" y="1432944"/>
                  <a:pt x="7036462" y="1433139"/>
                  <a:pt x="7035844" y="1433399"/>
                </a:cubicBezTo>
                <a:cubicBezTo>
                  <a:pt x="7035225" y="1433660"/>
                  <a:pt x="7034802" y="1433985"/>
                  <a:pt x="7034574" y="1434376"/>
                </a:cubicBezTo>
                <a:cubicBezTo>
                  <a:pt x="7034346" y="1434767"/>
                  <a:pt x="7034232" y="1435222"/>
                  <a:pt x="7034232" y="1435743"/>
                </a:cubicBezTo>
                <a:lnTo>
                  <a:pt x="7034232" y="1566228"/>
                </a:lnTo>
                <a:cubicBezTo>
                  <a:pt x="7034232" y="1566749"/>
                  <a:pt x="7034346" y="1567189"/>
                  <a:pt x="7034574" y="1567547"/>
                </a:cubicBezTo>
                <a:cubicBezTo>
                  <a:pt x="7034802" y="1567905"/>
                  <a:pt x="7035225" y="1568214"/>
                  <a:pt x="7035844" y="1568475"/>
                </a:cubicBezTo>
                <a:cubicBezTo>
                  <a:pt x="7036462" y="1568735"/>
                  <a:pt x="7037292" y="1568931"/>
                  <a:pt x="7038334" y="1569061"/>
                </a:cubicBezTo>
                <a:cubicBezTo>
                  <a:pt x="7039376" y="1569191"/>
                  <a:pt x="7040678" y="1569256"/>
                  <a:pt x="7042241" y="1569256"/>
                </a:cubicBezTo>
                <a:cubicBezTo>
                  <a:pt x="7043868" y="1569256"/>
                  <a:pt x="7045204" y="1569191"/>
                  <a:pt x="7046246" y="1569061"/>
                </a:cubicBezTo>
                <a:cubicBezTo>
                  <a:pt x="7047287" y="1568931"/>
                  <a:pt x="7048101" y="1568735"/>
                  <a:pt x="7048687" y="1568475"/>
                </a:cubicBezTo>
                <a:cubicBezTo>
                  <a:pt x="7049273" y="1568214"/>
                  <a:pt x="7049696" y="1567905"/>
                  <a:pt x="7049956" y="1567547"/>
                </a:cubicBezTo>
                <a:cubicBezTo>
                  <a:pt x="7050217" y="1567189"/>
                  <a:pt x="7050348" y="1566749"/>
                  <a:pt x="7050348" y="1566228"/>
                </a:cubicBezTo>
                <a:lnTo>
                  <a:pt x="7050348" y="1435743"/>
                </a:lnTo>
                <a:cubicBezTo>
                  <a:pt x="7050348" y="1435222"/>
                  <a:pt x="7050217" y="1434767"/>
                  <a:pt x="7049956" y="1434376"/>
                </a:cubicBezTo>
                <a:cubicBezTo>
                  <a:pt x="7049696" y="1433985"/>
                  <a:pt x="7049273" y="1433660"/>
                  <a:pt x="7048687" y="1433399"/>
                </a:cubicBezTo>
                <a:cubicBezTo>
                  <a:pt x="7048101" y="1433139"/>
                  <a:pt x="7047287" y="1432944"/>
                  <a:pt x="7046246" y="1432813"/>
                </a:cubicBezTo>
                <a:cubicBezTo>
                  <a:pt x="7045204" y="1432683"/>
                  <a:pt x="7043868" y="1432618"/>
                  <a:pt x="7042241" y="1432618"/>
                </a:cubicBezTo>
                <a:close/>
                <a:moveTo>
                  <a:pt x="3308441" y="1432618"/>
                </a:moveTo>
                <a:cubicBezTo>
                  <a:pt x="3306879" y="1432618"/>
                  <a:pt x="3305576" y="1432683"/>
                  <a:pt x="3304535" y="1432813"/>
                </a:cubicBezTo>
                <a:cubicBezTo>
                  <a:pt x="3303493" y="1432944"/>
                  <a:pt x="3302662" y="1433139"/>
                  <a:pt x="3302044" y="1433399"/>
                </a:cubicBezTo>
                <a:cubicBezTo>
                  <a:pt x="3301425" y="1433660"/>
                  <a:pt x="3301002" y="1433985"/>
                  <a:pt x="3300774" y="1434376"/>
                </a:cubicBezTo>
                <a:cubicBezTo>
                  <a:pt x="3300546" y="1434767"/>
                  <a:pt x="3300432" y="1435222"/>
                  <a:pt x="3300432" y="1435743"/>
                </a:cubicBezTo>
                <a:lnTo>
                  <a:pt x="3300432" y="1566228"/>
                </a:lnTo>
                <a:cubicBezTo>
                  <a:pt x="3300432" y="1566749"/>
                  <a:pt x="3300546" y="1567189"/>
                  <a:pt x="3300774" y="1567547"/>
                </a:cubicBezTo>
                <a:cubicBezTo>
                  <a:pt x="3301002" y="1567905"/>
                  <a:pt x="3301425" y="1568214"/>
                  <a:pt x="3302044" y="1568475"/>
                </a:cubicBezTo>
                <a:cubicBezTo>
                  <a:pt x="3302662" y="1568735"/>
                  <a:pt x="3303493" y="1568931"/>
                  <a:pt x="3304535" y="1569061"/>
                </a:cubicBezTo>
                <a:cubicBezTo>
                  <a:pt x="3305576" y="1569191"/>
                  <a:pt x="3306879" y="1569256"/>
                  <a:pt x="3308441" y="1569256"/>
                </a:cubicBezTo>
                <a:cubicBezTo>
                  <a:pt x="3310069" y="1569256"/>
                  <a:pt x="3311404" y="1569191"/>
                  <a:pt x="3312446" y="1569061"/>
                </a:cubicBezTo>
                <a:cubicBezTo>
                  <a:pt x="3313487" y="1568931"/>
                  <a:pt x="3314301" y="1568735"/>
                  <a:pt x="3314887" y="1568475"/>
                </a:cubicBezTo>
                <a:cubicBezTo>
                  <a:pt x="3315473" y="1568214"/>
                  <a:pt x="3315896" y="1567905"/>
                  <a:pt x="3316157" y="1567547"/>
                </a:cubicBezTo>
                <a:cubicBezTo>
                  <a:pt x="3316418" y="1567189"/>
                  <a:pt x="3316548" y="1566749"/>
                  <a:pt x="3316548" y="1566228"/>
                </a:cubicBezTo>
                <a:lnTo>
                  <a:pt x="3316548" y="1504795"/>
                </a:lnTo>
                <a:cubicBezTo>
                  <a:pt x="3320975" y="1499260"/>
                  <a:pt x="3325208" y="1495061"/>
                  <a:pt x="3329245" y="1492196"/>
                </a:cubicBezTo>
                <a:cubicBezTo>
                  <a:pt x="3333282" y="1489331"/>
                  <a:pt x="3337319" y="1487898"/>
                  <a:pt x="3341356" y="1487898"/>
                </a:cubicBezTo>
                <a:cubicBezTo>
                  <a:pt x="3344481" y="1487898"/>
                  <a:pt x="3347232" y="1488484"/>
                  <a:pt x="3349609" y="1489656"/>
                </a:cubicBezTo>
                <a:cubicBezTo>
                  <a:pt x="3351985" y="1490828"/>
                  <a:pt x="3353922" y="1492521"/>
                  <a:pt x="3355420" y="1494735"/>
                </a:cubicBezTo>
                <a:cubicBezTo>
                  <a:pt x="3356917" y="1496949"/>
                  <a:pt x="3358057" y="1499586"/>
                  <a:pt x="3358838" y="1502646"/>
                </a:cubicBezTo>
                <a:cubicBezTo>
                  <a:pt x="3359620" y="1505707"/>
                  <a:pt x="3360010" y="1509743"/>
                  <a:pt x="3360010" y="1514757"/>
                </a:cubicBezTo>
                <a:lnTo>
                  <a:pt x="3360010" y="1566228"/>
                </a:lnTo>
                <a:cubicBezTo>
                  <a:pt x="3360010" y="1566749"/>
                  <a:pt x="3360140" y="1567189"/>
                  <a:pt x="3360401" y="1567547"/>
                </a:cubicBezTo>
                <a:cubicBezTo>
                  <a:pt x="3360661" y="1567905"/>
                  <a:pt x="3361085" y="1568214"/>
                  <a:pt x="3361671" y="1568475"/>
                </a:cubicBezTo>
                <a:cubicBezTo>
                  <a:pt x="3362257" y="1568735"/>
                  <a:pt x="3363070" y="1568931"/>
                  <a:pt x="3364112" y="1569061"/>
                </a:cubicBezTo>
                <a:cubicBezTo>
                  <a:pt x="3365154" y="1569191"/>
                  <a:pt x="3366489" y="1569256"/>
                  <a:pt x="3368117" y="1569256"/>
                </a:cubicBezTo>
                <a:cubicBezTo>
                  <a:pt x="3369679" y="1569256"/>
                  <a:pt x="3370982" y="1569191"/>
                  <a:pt x="3372023" y="1569061"/>
                </a:cubicBezTo>
                <a:cubicBezTo>
                  <a:pt x="3373065" y="1568931"/>
                  <a:pt x="3373879" y="1568735"/>
                  <a:pt x="3374465" y="1568475"/>
                </a:cubicBezTo>
                <a:cubicBezTo>
                  <a:pt x="3375051" y="1568214"/>
                  <a:pt x="3375474" y="1567905"/>
                  <a:pt x="3375735" y="1567547"/>
                </a:cubicBezTo>
                <a:cubicBezTo>
                  <a:pt x="3375995" y="1567189"/>
                  <a:pt x="3376126" y="1566749"/>
                  <a:pt x="3376126" y="1566228"/>
                </a:cubicBezTo>
                <a:lnTo>
                  <a:pt x="3376126" y="1512706"/>
                </a:lnTo>
                <a:cubicBezTo>
                  <a:pt x="3376126" y="1506390"/>
                  <a:pt x="3375588" y="1501002"/>
                  <a:pt x="3374514" y="1496542"/>
                </a:cubicBezTo>
                <a:cubicBezTo>
                  <a:pt x="3373440" y="1492082"/>
                  <a:pt x="3371665" y="1488191"/>
                  <a:pt x="3369191" y="1484871"/>
                </a:cubicBezTo>
                <a:cubicBezTo>
                  <a:pt x="3366717" y="1481550"/>
                  <a:pt x="3363477" y="1478897"/>
                  <a:pt x="3359473" y="1476911"/>
                </a:cubicBezTo>
                <a:cubicBezTo>
                  <a:pt x="3355469" y="1474925"/>
                  <a:pt x="3350536" y="1473932"/>
                  <a:pt x="3344676" y="1473932"/>
                </a:cubicBezTo>
                <a:cubicBezTo>
                  <a:pt x="3339923" y="1473932"/>
                  <a:pt x="3335202" y="1475120"/>
                  <a:pt x="3330514" y="1477497"/>
                </a:cubicBezTo>
                <a:cubicBezTo>
                  <a:pt x="3325826" y="1479873"/>
                  <a:pt x="3321171" y="1483503"/>
                  <a:pt x="3316548" y="1488387"/>
                </a:cubicBezTo>
                <a:lnTo>
                  <a:pt x="3316548" y="1435743"/>
                </a:lnTo>
                <a:cubicBezTo>
                  <a:pt x="3316548" y="1435222"/>
                  <a:pt x="3316418" y="1434767"/>
                  <a:pt x="3316157" y="1434376"/>
                </a:cubicBezTo>
                <a:cubicBezTo>
                  <a:pt x="3315896" y="1433985"/>
                  <a:pt x="3315473" y="1433660"/>
                  <a:pt x="3314887" y="1433399"/>
                </a:cubicBezTo>
                <a:cubicBezTo>
                  <a:pt x="3314301" y="1433139"/>
                  <a:pt x="3313487" y="1432944"/>
                  <a:pt x="3312446" y="1432813"/>
                </a:cubicBezTo>
                <a:cubicBezTo>
                  <a:pt x="3311404" y="1432683"/>
                  <a:pt x="3310069" y="1432618"/>
                  <a:pt x="3308441" y="1432618"/>
                </a:cubicBezTo>
                <a:close/>
                <a:moveTo>
                  <a:pt x="2489291" y="1432618"/>
                </a:moveTo>
                <a:cubicBezTo>
                  <a:pt x="2487729" y="1432618"/>
                  <a:pt x="2486427" y="1432683"/>
                  <a:pt x="2485386" y="1432813"/>
                </a:cubicBezTo>
                <a:cubicBezTo>
                  <a:pt x="2484344" y="1432944"/>
                  <a:pt x="2483513" y="1433139"/>
                  <a:pt x="2482895" y="1433399"/>
                </a:cubicBezTo>
                <a:cubicBezTo>
                  <a:pt x="2482277" y="1433660"/>
                  <a:pt x="2481852" y="1433985"/>
                  <a:pt x="2481625" y="1434376"/>
                </a:cubicBezTo>
                <a:cubicBezTo>
                  <a:pt x="2481397" y="1434767"/>
                  <a:pt x="2481283" y="1435222"/>
                  <a:pt x="2481283" y="1435743"/>
                </a:cubicBezTo>
                <a:lnTo>
                  <a:pt x="2481283" y="1566228"/>
                </a:lnTo>
                <a:cubicBezTo>
                  <a:pt x="2481283" y="1566749"/>
                  <a:pt x="2481397" y="1567189"/>
                  <a:pt x="2481625" y="1567547"/>
                </a:cubicBezTo>
                <a:cubicBezTo>
                  <a:pt x="2481852" y="1567905"/>
                  <a:pt x="2482277" y="1568214"/>
                  <a:pt x="2482895" y="1568475"/>
                </a:cubicBezTo>
                <a:cubicBezTo>
                  <a:pt x="2483513" y="1568735"/>
                  <a:pt x="2484344" y="1568931"/>
                  <a:pt x="2485386" y="1569061"/>
                </a:cubicBezTo>
                <a:cubicBezTo>
                  <a:pt x="2486427" y="1569191"/>
                  <a:pt x="2487729" y="1569256"/>
                  <a:pt x="2489291" y="1569256"/>
                </a:cubicBezTo>
                <a:cubicBezTo>
                  <a:pt x="2490919" y="1569256"/>
                  <a:pt x="2492254" y="1569191"/>
                  <a:pt x="2493297" y="1569061"/>
                </a:cubicBezTo>
                <a:cubicBezTo>
                  <a:pt x="2494339" y="1568931"/>
                  <a:pt x="2495152" y="1568735"/>
                  <a:pt x="2495739" y="1568475"/>
                </a:cubicBezTo>
                <a:cubicBezTo>
                  <a:pt x="2496324" y="1568214"/>
                  <a:pt x="2496747" y="1567905"/>
                  <a:pt x="2497008" y="1567547"/>
                </a:cubicBezTo>
                <a:cubicBezTo>
                  <a:pt x="2497269" y="1567189"/>
                  <a:pt x="2497399" y="1566749"/>
                  <a:pt x="2497399" y="1566228"/>
                </a:cubicBezTo>
                <a:lnTo>
                  <a:pt x="2497399" y="1517492"/>
                </a:lnTo>
                <a:lnTo>
                  <a:pt x="2534512" y="1566131"/>
                </a:lnTo>
                <a:cubicBezTo>
                  <a:pt x="2534903" y="1566717"/>
                  <a:pt x="2535343" y="1567222"/>
                  <a:pt x="2535831" y="1567645"/>
                </a:cubicBezTo>
                <a:cubicBezTo>
                  <a:pt x="2536320" y="1568068"/>
                  <a:pt x="2536955" y="1568394"/>
                  <a:pt x="2537736" y="1568621"/>
                </a:cubicBezTo>
                <a:cubicBezTo>
                  <a:pt x="2538517" y="1568849"/>
                  <a:pt x="2539478" y="1569012"/>
                  <a:pt x="2540617" y="1569110"/>
                </a:cubicBezTo>
                <a:cubicBezTo>
                  <a:pt x="2541756" y="1569207"/>
                  <a:pt x="2543205" y="1569256"/>
                  <a:pt x="2544962" y="1569256"/>
                </a:cubicBezTo>
                <a:cubicBezTo>
                  <a:pt x="2546655" y="1569256"/>
                  <a:pt x="2548055" y="1569191"/>
                  <a:pt x="2549162" y="1569061"/>
                </a:cubicBezTo>
                <a:cubicBezTo>
                  <a:pt x="2550269" y="1568931"/>
                  <a:pt x="2551132" y="1568735"/>
                  <a:pt x="2551750" y="1568475"/>
                </a:cubicBezTo>
                <a:cubicBezTo>
                  <a:pt x="2552369" y="1568214"/>
                  <a:pt x="2552808" y="1567889"/>
                  <a:pt x="2553069" y="1567498"/>
                </a:cubicBezTo>
                <a:cubicBezTo>
                  <a:pt x="2553329" y="1567107"/>
                  <a:pt x="2553460" y="1566652"/>
                  <a:pt x="2553460" y="1566131"/>
                </a:cubicBezTo>
                <a:cubicBezTo>
                  <a:pt x="2553460" y="1565545"/>
                  <a:pt x="2553280" y="1564910"/>
                  <a:pt x="2552922" y="1564226"/>
                </a:cubicBezTo>
                <a:cubicBezTo>
                  <a:pt x="2552564" y="1563543"/>
                  <a:pt x="2551962" y="1562647"/>
                  <a:pt x="2551115" y="1561541"/>
                </a:cubicBezTo>
                <a:lnTo>
                  <a:pt x="2515370" y="1515148"/>
                </a:lnTo>
                <a:lnTo>
                  <a:pt x="2547209" y="1483308"/>
                </a:lnTo>
                <a:cubicBezTo>
                  <a:pt x="2548185" y="1482266"/>
                  <a:pt x="2548885" y="1481355"/>
                  <a:pt x="2549309" y="1480573"/>
                </a:cubicBezTo>
                <a:cubicBezTo>
                  <a:pt x="2549732" y="1479792"/>
                  <a:pt x="2549943" y="1479010"/>
                  <a:pt x="2549943" y="1478229"/>
                </a:cubicBezTo>
                <a:cubicBezTo>
                  <a:pt x="2549943" y="1477643"/>
                  <a:pt x="2549797" y="1477171"/>
                  <a:pt x="2549504" y="1476813"/>
                </a:cubicBezTo>
                <a:cubicBezTo>
                  <a:pt x="2549211" y="1476455"/>
                  <a:pt x="2548723" y="1476162"/>
                  <a:pt x="2548039" y="1475934"/>
                </a:cubicBezTo>
                <a:cubicBezTo>
                  <a:pt x="2547355" y="1475706"/>
                  <a:pt x="2546460" y="1475543"/>
                  <a:pt x="2545353" y="1475446"/>
                </a:cubicBezTo>
                <a:cubicBezTo>
                  <a:pt x="2544247" y="1475348"/>
                  <a:pt x="2542879" y="1475299"/>
                  <a:pt x="2541252" y="1475299"/>
                </a:cubicBezTo>
                <a:cubicBezTo>
                  <a:pt x="2539689" y="1475299"/>
                  <a:pt x="2538355" y="1475348"/>
                  <a:pt x="2537247" y="1475446"/>
                </a:cubicBezTo>
                <a:cubicBezTo>
                  <a:pt x="2536140" y="1475543"/>
                  <a:pt x="2535179" y="1475739"/>
                  <a:pt x="2534366" y="1476032"/>
                </a:cubicBezTo>
                <a:cubicBezTo>
                  <a:pt x="2533552" y="1476325"/>
                  <a:pt x="2532852" y="1476683"/>
                  <a:pt x="2532266" y="1477106"/>
                </a:cubicBezTo>
                <a:cubicBezTo>
                  <a:pt x="2531680" y="1477529"/>
                  <a:pt x="2531127" y="1478066"/>
                  <a:pt x="2530606" y="1478717"/>
                </a:cubicBezTo>
                <a:lnTo>
                  <a:pt x="2497399" y="1515245"/>
                </a:lnTo>
                <a:lnTo>
                  <a:pt x="2497399" y="1435743"/>
                </a:lnTo>
                <a:cubicBezTo>
                  <a:pt x="2497399" y="1435222"/>
                  <a:pt x="2497269" y="1434767"/>
                  <a:pt x="2497008" y="1434376"/>
                </a:cubicBezTo>
                <a:cubicBezTo>
                  <a:pt x="2496747" y="1433985"/>
                  <a:pt x="2496324" y="1433660"/>
                  <a:pt x="2495739" y="1433399"/>
                </a:cubicBezTo>
                <a:cubicBezTo>
                  <a:pt x="2495152" y="1433139"/>
                  <a:pt x="2494339" y="1432944"/>
                  <a:pt x="2493297" y="1432813"/>
                </a:cubicBezTo>
                <a:cubicBezTo>
                  <a:pt x="2492254" y="1432683"/>
                  <a:pt x="2490919" y="1432618"/>
                  <a:pt x="2489291" y="1432618"/>
                </a:cubicBezTo>
                <a:close/>
                <a:moveTo>
                  <a:pt x="1970881" y="1431934"/>
                </a:moveTo>
                <a:cubicBezTo>
                  <a:pt x="1966064" y="1431934"/>
                  <a:pt x="1961880" y="1432602"/>
                  <a:pt x="1958331" y="1433937"/>
                </a:cubicBezTo>
                <a:cubicBezTo>
                  <a:pt x="1954782" y="1435271"/>
                  <a:pt x="1951836" y="1437339"/>
                  <a:pt x="1949493" y="1440138"/>
                </a:cubicBezTo>
                <a:cubicBezTo>
                  <a:pt x="1947148" y="1442938"/>
                  <a:pt x="1945406" y="1446536"/>
                  <a:pt x="1944266" y="1450931"/>
                </a:cubicBezTo>
                <a:cubicBezTo>
                  <a:pt x="1943128" y="1455326"/>
                  <a:pt x="1942558" y="1460584"/>
                  <a:pt x="1942558" y="1466704"/>
                </a:cubicBezTo>
                <a:lnTo>
                  <a:pt x="1942558" y="1475787"/>
                </a:lnTo>
                <a:lnTo>
                  <a:pt x="1930154" y="1475787"/>
                </a:lnTo>
                <a:cubicBezTo>
                  <a:pt x="1929634" y="1475787"/>
                  <a:pt x="1929177" y="1475901"/>
                  <a:pt x="1928787" y="1476129"/>
                </a:cubicBezTo>
                <a:cubicBezTo>
                  <a:pt x="1928396" y="1476357"/>
                  <a:pt x="1928071" y="1476748"/>
                  <a:pt x="1927810" y="1477301"/>
                </a:cubicBezTo>
                <a:cubicBezTo>
                  <a:pt x="1927549" y="1477855"/>
                  <a:pt x="1927354" y="1478555"/>
                  <a:pt x="1927224" y="1479401"/>
                </a:cubicBezTo>
                <a:cubicBezTo>
                  <a:pt x="1927093" y="1480248"/>
                  <a:pt x="1927029" y="1481289"/>
                  <a:pt x="1927029" y="1482527"/>
                </a:cubicBezTo>
                <a:cubicBezTo>
                  <a:pt x="1927029" y="1484871"/>
                  <a:pt x="1927289" y="1486564"/>
                  <a:pt x="1927810" y="1487605"/>
                </a:cubicBezTo>
                <a:cubicBezTo>
                  <a:pt x="1928331" y="1488647"/>
                  <a:pt x="1929112" y="1489168"/>
                  <a:pt x="1930154" y="1489168"/>
                </a:cubicBezTo>
                <a:lnTo>
                  <a:pt x="1942558" y="1489168"/>
                </a:lnTo>
                <a:lnTo>
                  <a:pt x="1942558" y="1566228"/>
                </a:lnTo>
                <a:cubicBezTo>
                  <a:pt x="1942558" y="1566749"/>
                  <a:pt x="1942688" y="1567189"/>
                  <a:pt x="1942948" y="1567547"/>
                </a:cubicBezTo>
                <a:cubicBezTo>
                  <a:pt x="1943209" y="1567905"/>
                  <a:pt x="1943648" y="1568214"/>
                  <a:pt x="1944266" y="1568475"/>
                </a:cubicBezTo>
                <a:cubicBezTo>
                  <a:pt x="1944886" y="1568735"/>
                  <a:pt x="1945716" y="1568931"/>
                  <a:pt x="1946758" y="1569061"/>
                </a:cubicBezTo>
                <a:cubicBezTo>
                  <a:pt x="1947800" y="1569191"/>
                  <a:pt x="1949101" y="1569256"/>
                  <a:pt x="1950664" y="1569256"/>
                </a:cubicBezTo>
                <a:cubicBezTo>
                  <a:pt x="1952227" y="1569256"/>
                  <a:pt x="1953529" y="1569191"/>
                  <a:pt x="1954571" y="1569061"/>
                </a:cubicBezTo>
                <a:cubicBezTo>
                  <a:pt x="1955613" y="1568931"/>
                  <a:pt x="1956444" y="1568735"/>
                  <a:pt x="1957062" y="1568475"/>
                </a:cubicBezTo>
                <a:cubicBezTo>
                  <a:pt x="1957680" y="1568214"/>
                  <a:pt x="1958120" y="1567905"/>
                  <a:pt x="1958380" y="1567547"/>
                </a:cubicBezTo>
                <a:cubicBezTo>
                  <a:pt x="1958641" y="1567189"/>
                  <a:pt x="1958771" y="1566749"/>
                  <a:pt x="1958771" y="1566228"/>
                </a:cubicBezTo>
                <a:lnTo>
                  <a:pt x="1958771" y="1489168"/>
                </a:lnTo>
                <a:lnTo>
                  <a:pt x="1978403" y="1489168"/>
                </a:lnTo>
                <a:cubicBezTo>
                  <a:pt x="1979378" y="1489168"/>
                  <a:pt x="1980160" y="1488647"/>
                  <a:pt x="1980747" y="1487605"/>
                </a:cubicBezTo>
                <a:cubicBezTo>
                  <a:pt x="1981332" y="1486564"/>
                  <a:pt x="1981626" y="1484871"/>
                  <a:pt x="1981626" y="1482527"/>
                </a:cubicBezTo>
                <a:cubicBezTo>
                  <a:pt x="1981626" y="1481289"/>
                  <a:pt x="1981544" y="1480248"/>
                  <a:pt x="1981381" y="1479401"/>
                </a:cubicBezTo>
                <a:cubicBezTo>
                  <a:pt x="1981218" y="1478555"/>
                  <a:pt x="1980990" y="1477855"/>
                  <a:pt x="1980697" y="1477301"/>
                </a:cubicBezTo>
                <a:cubicBezTo>
                  <a:pt x="1980405" y="1476748"/>
                  <a:pt x="1980079" y="1476357"/>
                  <a:pt x="1979721" y="1476129"/>
                </a:cubicBezTo>
                <a:cubicBezTo>
                  <a:pt x="1979362" y="1475901"/>
                  <a:pt x="1978924" y="1475787"/>
                  <a:pt x="1978403" y="1475787"/>
                </a:cubicBezTo>
                <a:lnTo>
                  <a:pt x="1958771" y="1475787"/>
                </a:lnTo>
                <a:lnTo>
                  <a:pt x="1958771" y="1466216"/>
                </a:lnTo>
                <a:cubicBezTo>
                  <a:pt x="1958771" y="1462439"/>
                  <a:pt x="1958999" y="1459233"/>
                  <a:pt x="1959455" y="1456596"/>
                </a:cubicBezTo>
                <a:cubicBezTo>
                  <a:pt x="1959910" y="1453959"/>
                  <a:pt x="1960659" y="1451810"/>
                  <a:pt x="1961701" y="1450150"/>
                </a:cubicBezTo>
                <a:cubicBezTo>
                  <a:pt x="1962742" y="1448489"/>
                  <a:pt x="1964110" y="1447268"/>
                  <a:pt x="1965803" y="1446487"/>
                </a:cubicBezTo>
                <a:cubicBezTo>
                  <a:pt x="1967496" y="1445706"/>
                  <a:pt x="1969547" y="1445315"/>
                  <a:pt x="1971956" y="1445315"/>
                </a:cubicBezTo>
                <a:cubicBezTo>
                  <a:pt x="1973714" y="1445315"/>
                  <a:pt x="1975261" y="1445461"/>
                  <a:pt x="1976595" y="1445754"/>
                </a:cubicBezTo>
                <a:cubicBezTo>
                  <a:pt x="1977931" y="1446047"/>
                  <a:pt x="1979085" y="1446373"/>
                  <a:pt x="1980062" y="1446731"/>
                </a:cubicBezTo>
                <a:cubicBezTo>
                  <a:pt x="1981040" y="1447089"/>
                  <a:pt x="1981869" y="1447415"/>
                  <a:pt x="1982553" y="1447708"/>
                </a:cubicBezTo>
                <a:cubicBezTo>
                  <a:pt x="1983237" y="1448001"/>
                  <a:pt x="1983807" y="1448147"/>
                  <a:pt x="1984262" y="1448147"/>
                </a:cubicBezTo>
                <a:cubicBezTo>
                  <a:pt x="1984653" y="1448147"/>
                  <a:pt x="1984979" y="1448066"/>
                  <a:pt x="1985239" y="1447903"/>
                </a:cubicBezTo>
                <a:cubicBezTo>
                  <a:pt x="1985500" y="1447740"/>
                  <a:pt x="1985711" y="1447431"/>
                  <a:pt x="1985874" y="1446975"/>
                </a:cubicBezTo>
                <a:cubicBezTo>
                  <a:pt x="1986037" y="1446519"/>
                  <a:pt x="1986184" y="1445917"/>
                  <a:pt x="1986314" y="1445168"/>
                </a:cubicBezTo>
                <a:cubicBezTo>
                  <a:pt x="1986444" y="1444420"/>
                  <a:pt x="1986509" y="1443427"/>
                  <a:pt x="1986509" y="1442189"/>
                </a:cubicBezTo>
                <a:cubicBezTo>
                  <a:pt x="1986509" y="1440952"/>
                  <a:pt x="1986459" y="1439895"/>
                  <a:pt x="1986362" y="1439015"/>
                </a:cubicBezTo>
                <a:cubicBezTo>
                  <a:pt x="1986264" y="1438136"/>
                  <a:pt x="1986085" y="1437387"/>
                  <a:pt x="1985825" y="1436769"/>
                </a:cubicBezTo>
                <a:cubicBezTo>
                  <a:pt x="1985565" y="1436150"/>
                  <a:pt x="1985239" y="1435646"/>
                  <a:pt x="1984848" y="1435255"/>
                </a:cubicBezTo>
                <a:cubicBezTo>
                  <a:pt x="1984458" y="1434865"/>
                  <a:pt x="1983676" y="1434425"/>
                  <a:pt x="1982504" y="1433937"/>
                </a:cubicBezTo>
                <a:cubicBezTo>
                  <a:pt x="1981332" y="1433448"/>
                  <a:pt x="1979672" y="1432992"/>
                  <a:pt x="1977523" y="1432569"/>
                </a:cubicBezTo>
                <a:cubicBezTo>
                  <a:pt x="1975375" y="1432146"/>
                  <a:pt x="1973161" y="1431934"/>
                  <a:pt x="1970881" y="1431934"/>
                </a:cubicBezTo>
                <a:close/>
                <a:moveTo>
                  <a:pt x="2282190" y="832583"/>
                </a:moveTo>
                <a:lnTo>
                  <a:pt x="2282190" y="851633"/>
                </a:lnTo>
                <a:lnTo>
                  <a:pt x="3346608" y="851633"/>
                </a:lnTo>
                <a:lnTo>
                  <a:pt x="4411027" y="851633"/>
                </a:lnTo>
                <a:lnTo>
                  <a:pt x="5475445" y="851633"/>
                </a:lnTo>
                <a:lnTo>
                  <a:pt x="6539864" y="851633"/>
                </a:lnTo>
                <a:lnTo>
                  <a:pt x="6539864" y="832583"/>
                </a:lnTo>
                <a:lnTo>
                  <a:pt x="5475445" y="832583"/>
                </a:lnTo>
                <a:lnTo>
                  <a:pt x="4411027" y="832583"/>
                </a:lnTo>
                <a:lnTo>
                  <a:pt x="3346608" y="832583"/>
                </a:lnTo>
                <a:close/>
                <a:moveTo>
                  <a:pt x="4329962" y="672533"/>
                </a:moveTo>
                <a:lnTo>
                  <a:pt x="4330087" y="672533"/>
                </a:lnTo>
                <a:lnTo>
                  <a:pt x="4353068" y="741598"/>
                </a:lnTo>
                <a:lnTo>
                  <a:pt x="4306982" y="741598"/>
                </a:lnTo>
                <a:close/>
                <a:moveTo>
                  <a:pt x="2748812" y="672533"/>
                </a:moveTo>
                <a:lnTo>
                  <a:pt x="2748938" y="672533"/>
                </a:lnTo>
                <a:lnTo>
                  <a:pt x="2771918" y="741598"/>
                </a:lnTo>
                <a:lnTo>
                  <a:pt x="2725832" y="741598"/>
                </a:lnTo>
                <a:close/>
                <a:moveTo>
                  <a:pt x="2510687" y="672533"/>
                </a:moveTo>
                <a:lnTo>
                  <a:pt x="2510813" y="672533"/>
                </a:lnTo>
                <a:lnTo>
                  <a:pt x="2533793" y="741598"/>
                </a:lnTo>
                <a:lnTo>
                  <a:pt x="2487707" y="741598"/>
                </a:lnTo>
                <a:close/>
                <a:moveTo>
                  <a:pt x="4628320" y="667384"/>
                </a:moveTo>
                <a:lnTo>
                  <a:pt x="4645022" y="667384"/>
                </a:lnTo>
                <a:cubicBezTo>
                  <a:pt x="4655151" y="667384"/>
                  <a:pt x="4663334" y="668744"/>
                  <a:pt x="4669571" y="671465"/>
                </a:cubicBezTo>
                <a:cubicBezTo>
                  <a:pt x="4675808" y="674186"/>
                  <a:pt x="4680915" y="677974"/>
                  <a:pt x="4684891" y="682830"/>
                </a:cubicBezTo>
                <a:cubicBezTo>
                  <a:pt x="4688868" y="687685"/>
                  <a:pt x="4691756" y="693420"/>
                  <a:pt x="4693556" y="700033"/>
                </a:cubicBezTo>
                <a:cubicBezTo>
                  <a:pt x="4695356" y="706647"/>
                  <a:pt x="4696256" y="713805"/>
                  <a:pt x="4696256" y="721506"/>
                </a:cubicBezTo>
                <a:cubicBezTo>
                  <a:pt x="4696256" y="730883"/>
                  <a:pt x="4695230" y="739087"/>
                  <a:pt x="4693179" y="746119"/>
                </a:cubicBezTo>
                <a:cubicBezTo>
                  <a:pt x="4691128" y="753151"/>
                  <a:pt x="4688031" y="759032"/>
                  <a:pt x="4683887" y="763762"/>
                </a:cubicBezTo>
                <a:cubicBezTo>
                  <a:pt x="4679743" y="768492"/>
                  <a:pt x="4674573" y="772029"/>
                  <a:pt x="4668378" y="774373"/>
                </a:cubicBezTo>
                <a:cubicBezTo>
                  <a:pt x="4662183" y="776717"/>
                  <a:pt x="4654565" y="777889"/>
                  <a:pt x="4645524" y="777889"/>
                </a:cubicBezTo>
                <a:lnTo>
                  <a:pt x="4628320" y="777889"/>
                </a:lnTo>
                <a:close/>
                <a:moveTo>
                  <a:pt x="2332796" y="667384"/>
                </a:moveTo>
                <a:lnTo>
                  <a:pt x="2349497" y="667384"/>
                </a:lnTo>
                <a:cubicBezTo>
                  <a:pt x="2359627" y="667384"/>
                  <a:pt x="2367810" y="668744"/>
                  <a:pt x="2374047" y="671465"/>
                </a:cubicBezTo>
                <a:cubicBezTo>
                  <a:pt x="2380284" y="674186"/>
                  <a:pt x="2385390" y="677974"/>
                  <a:pt x="2389367" y="682830"/>
                </a:cubicBezTo>
                <a:cubicBezTo>
                  <a:pt x="2393343" y="687685"/>
                  <a:pt x="2396232" y="693420"/>
                  <a:pt x="2398031" y="700033"/>
                </a:cubicBezTo>
                <a:cubicBezTo>
                  <a:pt x="2399831" y="706647"/>
                  <a:pt x="2400731" y="713805"/>
                  <a:pt x="2400731" y="721506"/>
                </a:cubicBezTo>
                <a:cubicBezTo>
                  <a:pt x="2400731" y="730883"/>
                  <a:pt x="2399706" y="739087"/>
                  <a:pt x="2397655" y="746119"/>
                </a:cubicBezTo>
                <a:cubicBezTo>
                  <a:pt x="2395604" y="753151"/>
                  <a:pt x="2392506" y="759032"/>
                  <a:pt x="2388362" y="763762"/>
                </a:cubicBezTo>
                <a:cubicBezTo>
                  <a:pt x="2384218" y="768492"/>
                  <a:pt x="2379049" y="772029"/>
                  <a:pt x="2372854" y="774373"/>
                </a:cubicBezTo>
                <a:cubicBezTo>
                  <a:pt x="2366659" y="776717"/>
                  <a:pt x="2359041" y="777889"/>
                  <a:pt x="2349999" y="777889"/>
                </a:cubicBezTo>
                <a:lnTo>
                  <a:pt x="2332796" y="777889"/>
                </a:lnTo>
                <a:close/>
                <a:moveTo>
                  <a:pt x="5238046" y="667007"/>
                </a:moveTo>
                <a:lnTo>
                  <a:pt x="5252110" y="667007"/>
                </a:lnTo>
                <a:cubicBezTo>
                  <a:pt x="5255543" y="667007"/>
                  <a:pt x="5258870" y="667237"/>
                  <a:pt x="5262093" y="667698"/>
                </a:cubicBezTo>
                <a:cubicBezTo>
                  <a:pt x="5265316" y="668158"/>
                  <a:pt x="5268393" y="669268"/>
                  <a:pt x="5271323" y="671026"/>
                </a:cubicBezTo>
                <a:cubicBezTo>
                  <a:pt x="5274253" y="672784"/>
                  <a:pt x="5276723" y="675505"/>
                  <a:pt x="5278732" y="679188"/>
                </a:cubicBezTo>
                <a:cubicBezTo>
                  <a:pt x="5280741" y="682872"/>
                  <a:pt x="5281746" y="687560"/>
                  <a:pt x="5281746" y="693252"/>
                </a:cubicBezTo>
                <a:cubicBezTo>
                  <a:pt x="5281746" y="697438"/>
                  <a:pt x="5281160" y="701310"/>
                  <a:pt x="5279988" y="704868"/>
                </a:cubicBezTo>
                <a:cubicBezTo>
                  <a:pt x="5278816" y="708426"/>
                  <a:pt x="5277099" y="711481"/>
                  <a:pt x="5274839" y="714035"/>
                </a:cubicBezTo>
                <a:cubicBezTo>
                  <a:pt x="5272579" y="716588"/>
                  <a:pt x="5269670" y="718576"/>
                  <a:pt x="5266112" y="719999"/>
                </a:cubicBezTo>
                <a:cubicBezTo>
                  <a:pt x="5262554" y="721423"/>
                  <a:pt x="5258138" y="722134"/>
                  <a:pt x="5252864" y="722134"/>
                </a:cubicBezTo>
                <a:lnTo>
                  <a:pt x="5238046" y="722134"/>
                </a:lnTo>
                <a:close/>
                <a:moveTo>
                  <a:pt x="4837996" y="667007"/>
                </a:moveTo>
                <a:lnTo>
                  <a:pt x="4852060" y="667007"/>
                </a:lnTo>
                <a:cubicBezTo>
                  <a:pt x="4855493" y="667007"/>
                  <a:pt x="4858820" y="667237"/>
                  <a:pt x="4862043" y="667698"/>
                </a:cubicBezTo>
                <a:cubicBezTo>
                  <a:pt x="4865266" y="668158"/>
                  <a:pt x="4868343" y="669268"/>
                  <a:pt x="4871273" y="671026"/>
                </a:cubicBezTo>
                <a:cubicBezTo>
                  <a:pt x="4874203" y="672784"/>
                  <a:pt x="4876673" y="675505"/>
                  <a:pt x="4878682" y="679188"/>
                </a:cubicBezTo>
                <a:cubicBezTo>
                  <a:pt x="4880691" y="682872"/>
                  <a:pt x="4881696" y="687560"/>
                  <a:pt x="4881696" y="693252"/>
                </a:cubicBezTo>
                <a:cubicBezTo>
                  <a:pt x="4881696" y="697438"/>
                  <a:pt x="4881110" y="701310"/>
                  <a:pt x="4879938" y="704868"/>
                </a:cubicBezTo>
                <a:cubicBezTo>
                  <a:pt x="4878766" y="708426"/>
                  <a:pt x="4877049" y="711481"/>
                  <a:pt x="4874789" y="714035"/>
                </a:cubicBezTo>
                <a:cubicBezTo>
                  <a:pt x="4872529" y="716588"/>
                  <a:pt x="4869620" y="718576"/>
                  <a:pt x="4866062" y="719999"/>
                </a:cubicBezTo>
                <a:cubicBezTo>
                  <a:pt x="4862504" y="721423"/>
                  <a:pt x="4858088" y="722134"/>
                  <a:pt x="4852814" y="722134"/>
                </a:cubicBezTo>
                <a:lnTo>
                  <a:pt x="4837996" y="722134"/>
                </a:lnTo>
                <a:close/>
                <a:moveTo>
                  <a:pt x="5371396" y="666756"/>
                </a:moveTo>
                <a:lnTo>
                  <a:pt x="5386214" y="666756"/>
                </a:lnTo>
                <a:cubicBezTo>
                  <a:pt x="5389981" y="666756"/>
                  <a:pt x="5392932" y="666882"/>
                  <a:pt x="5395067" y="667133"/>
                </a:cubicBezTo>
                <a:cubicBezTo>
                  <a:pt x="5397201" y="667384"/>
                  <a:pt x="5399106" y="667719"/>
                  <a:pt x="5400780" y="668138"/>
                </a:cubicBezTo>
                <a:cubicBezTo>
                  <a:pt x="5406305" y="669644"/>
                  <a:pt x="5410282" y="672240"/>
                  <a:pt x="5412710" y="675923"/>
                </a:cubicBezTo>
                <a:cubicBezTo>
                  <a:pt x="5415137" y="679607"/>
                  <a:pt x="5416351" y="684127"/>
                  <a:pt x="5416351" y="689485"/>
                </a:cubicBezTo>
                <a:cubicBezTo>
                  <a:pt x="5416351" y="693001"/>
                  <a:pt x="5415765" y="696182"/>
                  <a:pt x="5414593" y="699029"/>
                </a:cubicBezTo>
                <a:cubicBezTo>
                  <a:pt x="5413421" y="701875"/>
                  <a:pt x="5411663" y="704324"/>
                  <a:pt x="5409319" y="706375"/>
                </a:cubicBezTo>
                <a:cubicBezTo>
                  <a:pt x="5406975" y="708426"/>
                  <a:pt x="5404045" y="710016"/>
                  <a:pt x="5400529" y="711147"/>
                </a:cubicBezTo>
                <a:cubicBezTo>
                  <a:pt x="5397013" y="712277"/>
                  <a:pt x="5392911" y="712842"/>
                  <a:pt x="5388223" y="712842"/>
                </a:cubicBezTo>
                <a:lnTo>
                  <a:pt x="5371396" y="712842"/>
                </a:lnTo>
                <a:close/>
                <a:moveTo>
                  <a:pt x="4971346" y="666756"/>
                </a:moveTo>
                <a:lnTo>
                  <a:pt x="4986164" y="666756"/>
                </a:lnTo>
                <a:cubicBezTo>
                  <a:pt x="4989931" y="666756"/>
                  <a:pt x="4992882" y="666882"/>
                  <a:pt x="4995017" y="667133"/>
                </a:cubicBezTo>
                <a:cubicBezTo>
                  <a:pt x="4997151" y="667384"/>
                  <a:pt x="4999056" y="667719"/>
                  <a:pt x="5000730" y="668138"/>
                </a:cubicBezTo>
                <a:cubicBezTo>
                  <a:pt x="5006255" y="669644"/>
                  <a:pt x="5010232" y="672240"/>
                  <a:pt x="5012660" y="675923"/>
                </a:cubicBezTo>
                <a:cubicBezTo>
                  <a:pt x="5015087" y="679607"/>
                  <a:pt x="5016301" y="684127"/>
                  <a:pt x="5016301" y="689485"/>
                </a:cubicBezTo>
                <a:cubicBezTo>
                  <a:pt x="5016301" y="693001"/>
                  <a:pt x="5015715" y="696182"/>
                  <a:pt x="5014543" y="699029"/>
                </a:cubicBezTo>
                <a:cubicBezTo>
                  <a:pt x="5013371" y="701875"/>
                  <a:pt x="5011613" y="704324"/>
                  <a:pt x="5009269" y="706375"/>
                </a:cubicBezTo>
                <a:cubicBezTo>
                  <a:pt x="5006925" y="708426"/>
                  <a:pt x="5003995" y="710016"/>
                  <a:pt x="5000479" y="711147"/>
                </a:cubicBezTo>
                <a:cubicBezTo>
                  <a:pt x="4996963" y="712277"/>
                  <a:pt x="4992861" y="712842"/>
                  <a:pt x="4988173" y="712842"/>
                </a:cubicBezTo>
                <a:lnTo>
                  <a:pt x="4971346" y="712842"/>
                </a:lnTo>
                <a:close/>
                <a:moveTo>
                  <a:pt x="5550938" y="665752"/>
                </a:moveTo>
                <a:cubicBezTo>
                  <a:pt x="5558975" y="665752"/>
                  <a:pt x="5565672" y="667112"/>
                  <a:pt x="5571030" y="669833"/>
                </a:cubicBezTo>
                <a:cubicBezTo>
                  <a:pt x="5576388" y="672554"/>
                  <a:pt x="5580679" y="676404"/>
                  <a:pt x="5583902" y="681385"/>
                </a:cubicBezTo>
                <a:cubicBezTo>
                  <a:pt x="5587125" y="686367"/>
                  <a:pt x="5589406" y="692352"/>
                  <a:pt x="5590745" y="699343"/>
                </a:cubicBezTo>
                <a:cubicBezTo>
                  <a:pt x="5592085" y="706333"/>
                  <a:pt x="5592755" y="714098"/>
                  <a:pt x="5592755" y="722637"/>
                </a:cubicBezTo>
                <a:cubicBezTo>
                  <a:pt x="5592755" y="730422"/>
                  <a:pt x="5592064" y="737768"/>
                  <a:pt x="5590683" y="744675"/>
                </a:cubicBezTo>
                <a:cubicBezTo>
                  <a:pt x="5589301" y="751581"/>
                  <a:pt x="5586936" y="757630"/>
                  <a:pt x="5583588" y="762820"/>
                </a:cubicBezTo>
                <a:cubicBezTo>
                  <a:pt x="5580239" y="768011"/>
                  <a:pt x="5575844" y="772113"/>
                  <a:pt x="5570402" y="775126"/>
                </a:cubicBezTo>
                <a:cubicBezTo>
                  <a:pt x="5564961" y="778140"/>
                  <a:pt x="5558180" y="779647"/>
                  <a:pt x="5550059" y="779647"/>
                </a:cubicBezTo>
                <a:cubicBezTo>
                  <a:pt x="5541939" y="779647"/>
                  <a:pt x="5535200" y="778328"/>
                  <a:pt x="5529842" y="775691"/>
                </a:cubicBezTo>
                <a:cubicBezTo>
                  <a:pt x="5524484" y="773054"/>
                  <a:pt x="5520215" y="769224"/>
                  <a:pt x="5517034" y="764201"/>
                </a:cubicBezTo>
                <a:cubicBezTo>
                  <a:pt x="5513852" y="759178"/>
                  <a:pt x="5511592" y="753130"/>
                  <a:pt x="5510253" y="746056"/>
                </a:cubicBezTo>
                <a:cubicBezTo>
                  <a:pt x="5508913" y="738982"/>
                  <a:pt x="5508243" y="731008"/>
                  <a:pt x="5508243" y="722134"/>
                </a:cubicBezTo>
                <a:cubicBezTo>
                  <a:pt x="5508243" y="714516"/>
                  <a:pt x="5508934" y="707296"/>
                  <a:pt x="5510315" y="700473"/>
                </a:cubicBezTo>
                <a:cubicBezTo>
                  <a:pt x="5511697" y="693650"/>
                  <a:pt x="5514062" y="687685"/>
                  <a:pt x="5517410" y="682579"/>
                </a:cubicBezTo>
                <a:cubicBezTo>
                  <a:pt x="5520759" y="677472"/>
                  <a:pt x="5525154" y="673391"/>
                  <a:pt x="5530596" y="670335"/>
                </a:cubicBezTo>
                <a:cubicBezTo>
                  <a:pt x="5536037" y="667279"/>
                  <a:pt x="5542818" y="665752"/>
                  <a:pt x="5550938" y="665752"/>
                </a:cubicBezTo>
                <a:close/>
                <a:moveTo>
                  <a:pt x="3941214" y="665752"/>
                </a:moveTo>
                <a:cubicBezTo>
                  <a:pt x="3949250" y="665752"/>
                  <a:pt x="3955948" y="667112"/>
                  <a:pt x="3961306" y="669833"/>
                </a:cubicBezTo>
                <a:cubicBezTo>
                  <a:pt x="3966663" y="672554"/>
                  <a:pt x="3970954" y="676404"/>
                  <a:pt x="3974177" y="681385"/>
                </a:cubicBezTo>
                <a:cubicBezTo>
                  <a:pt x="3977400" y="686367"/>
                  <a:pt x="3979681" y="692352"/>
                  <a:pt x="3981020" y="699343"/>
                </a:cubicBezTo>
                <a:cubicBezTo>
                  <a:pt x="3982360" y="706333"/>
                  <a:pt x="3983030" y="714098"/>
                  <a:pt x="3983030" y="722637"/>
                </a:cubicBezTo>
                <a:cubicBezTo>
                  <a:pt x="3983030" y="730422"/>
                  <a:pt x="3982339" y="737768"/>
                  <a:pt x="3980958" y="744675"/>
                </a:cubicBezTo>
                <a:cubicBezTo>
                  <a:pt x="3979576" y="751581"/>
                  <a:pt x="3977211" y="757630"/>
                  <a:pt x="3973863" y="762820"/>
                </a:cubicBezTo>
                <a:cubicBezTo>
                  <a:pt x="3970514" y="768011"/>
                  <a:pt x="3966119" y="772113"/>
                  <a:pt x="3960677" y="775126"/>
                </a:cubicBezTo>
                <a:cubicBezTo>
                  <a:pt x="3955236" y="778140"/>
                  <a:pt x="3948455" y="779647"/>
                  <a:pt x="3940335" y="779647"/>
                </a:cubicBezTo>
                <a:cubicBezTo>
                  <a:pt x="3932214" y="779647"/>
                  <a:pt x="3925475" y="778328"/>
                  <a:pt x="3920117" y="775691"/>
                </a:cubicBezTo>
                <a:cubicBezTo>
                  <a:pt x="3914759" y="773054"/>
                  <a:pt x="3910490" y="769224"/>
                  <a:pt x="3907309" y="764201"/>
                </a:cubicBezTo>
                <a:cubicBezTo>
                  <a:pt x="3904127" y="759178"/>
                  <a:pt x="3901867" y="753130"/>
                  <a:pt x="3900528" y="746056"/>
                </a:cubicBezTo>
                <a:cubicBezTo>
                  <a:pt x="3899188" y="738982"/>
                  <a:pt x="3898518" y="731008"/>
                  <a:pt x="3898518" y="722134"/>
                </a:cubicBezTo>
                <a:cubicBezTo>
                  <a:pt x="3898518" y="714516"/>
                  <a:pt x="3899209" y="707296"/>
                  <a:pt x="3900590" y="700473"/>
                </a:cubicBezTo>
                <a:cubicBezTo>
                  <a:pt x="3901972" y="693650"/>
                  <a:pt x="3904337" y="687685"/>
                  <a:pt x="3907685" y="682579"/>
                </a:cubicBezTo>
                <a:cubicBezTo>
                  <a:pt x="3911034" y="677472"/>
                  <a:pt x="3915429" y="673391"/>
                  <a:pt x="3920871" y="670335"/>
                </a:cubicBezTo>
                <a:cubicBezTo>
                  <a:pt x="3926312" y="667279"/>
                  <a:pt x="3933093" y="665752"/>
                  <a:pt x="3941214" y="665752"/>
                </a:cubicBezTo>
                <a:close/>
                <a:moveTo>
                  <a:pt x="3112539" y="665752"/>
                </a:moveTo>
                <a:cubicBezTo>
                  <a:pt x="3120575" y="665752"/>
                  <a:pt x="3127273" y="667112"/>
                  <a:pt x="3132630" y="669833"/>
                </a:cubicBezTo>
                <a:cubicBezTo>
                  <a:pt x="3137988" y="672554"/>
                  <a:pt x="3142279" y="676404"/>
                  <a:pt x="3145502" y="681385"/>
                </a:cubicBezTo>
                <a:cubicBezTo>
                  <a:pt x="3148725" y="686367"/>
                  <a:pt x="3151006" y="692352"/>
                  <a:pt x="3152345" y="699343"/>
                </a:cubicBezTo>
                <a:cubicBezTo>
                  <a:pt x="3153685" y="706333"/>
                  <a:pt x="3154355" y="714098"/>
                  <a:pt x="3154355" y="722637"/>
                </a:cubicBezTo>
                <a:cubicBezTo>
                  <a:pt x="3154355" y="730422"/>
                  <a:pt x="3153664" y="737768"/>
                  <a:pt x="3152283" y="744675"/>
                </a:cubicBezTo>
                <a:cubicBezTo>
                  <a:pt x="3150901" y="751581"/>
                  <a:pt x="3148536" y="757630"/>
                  <a:pt x="3145188" y="762820"/>
                </a:cubicBezTo>
                <a:cubicBezTo>
                  <a:pt x="3141839" y="768011"/>
                  <a:pt x="3137444" y="772113"/>
                  <a:pt x="3132003" y="775126"/>
                </a:cubicBezTo>
                <a:cubicBezTo>
                  <a:pt x="3126561" y="778140"/>
                  <a:pt x="3119780" y="779647"/>
                  <a:pt x="3111660" y="779647"/>
                </a:cubicBezTo>
                <a:cubicBezTo>
                  <a:pt x="3103539" y="779647"/>
                  <a:pt x="3096800" y="778328"/>
                  <a:pt x="3091442" y="775691"/>
                </a:cubicBezTo>
                <a:cubicBezTo>
                  <a:pt x="3086084" y="773054"/>
                  <a:pt x="3081815" y="769224"/>
                  <a:pt x="3078634" y="764201"/>
                </a:cubicBezTo>
                <a:cubicBezTo>
                  <a:pt x="3075452" y="759178"/>
                  <a:pt x="3073192" y="753130"/>
                  <a:pt x="3071853" y="746056"/>
                </a:cubicBezTo>
                <a:cubicBezTo>
                  <a:pt x="3070513" y="738982"/>
                  <a:pt x="3069844" y="731008"/>
                  <a:pt x="3069844" y="722134"/>
                </a:cubicBezTo>
                <a:cubicBezTo>
                  <a:pt x="3069844" y="714516"/>
                  <a:pt x="3070534" y="707296"/>
                  <a:pt x="3071915" y="700473"/>
                </a:cubicBezTo>
                <a:cubicBezTo>
                  <a:pt x="3073297" y="693650"/>
                  <a:pt x="3075662" y="687685"/>
                  <a:pt x="3079010" y="682579"/>
                </a:cubicBezTo>
                <a:cubicBezTo>
                  <a:pt x="3082359" y="677472"/>
                  <a:pt x="3086754" y="673391"/>
                  <a:pt x="3092196" y="670335"/>
                </a:cubicBezTo>
                <a:cubicBezTo>
                  <a:pt x="3097637" y="667279"/>
                  <a:pt x="3104418" y="665752"/>
                  <a:pt x="3112539" y="665752"/>
                </a:cubicBezTo>
                <a:close/>
                <a:moveTo>
                  <a:pt x="5795840" y="641516"/>
                </a:moveTo>
                <a:cubicBezTo>
                  <a:pt x="5793077" y="641516"/>
                  <a:pt x="5790754" y="642332"/>
                  <a:pt x="5788870" y="643965"/>
                </a:cubicBezTo>
                <a:cubicBezTo>
                  <a:pt x="5786987" y="645597"/>
                  <a:pt x="5786045" y="648255"/>
                  <a:pt x="5786045" y="651939"/>
                </a:cubicBezTo>
                <a:lnTo>
                  <a:pt x="5786045" y="793586"/>
                </a:lnTo>
                <a:cubicBezTo>
                  <a:pt x="5786045" y="797269"/>
                  <a:pt x="5786987" y="799927"/>
                  <a:pt x="5788870" y="801560"/>
                </a:cubicBezTo>
                <a:cubicBezTo>
                  <a:pt x="5790754" y="803192"/>
                  <a:pt x="5793077" y="804008"/>
                  <a:pt x="5795840" y="804008"/>
                </a:cubicBezTo>
                <a:lnTo>
                  <a:pt x="5877463" y="804008"/>
                </a:lnTo>
                <a:cubicBezTo>
                  <a:pt x="5878216" y="804008"/>
                  <a:pt x="5878907" y="803778"/>
                  <a:pt x="5879535" y="803318"/>
                </a:cubicBezTo>
                <a:cubicBezTo>
                  <a:pt x="5880163" y="802857"/>
                  <a:pt x="5880686" y="802125"/>
                  <a:pt x="5881104" y="801120"/>
                </a:cubicBezTo>
                <a:cubicBezTo>
                  <a:pt x="5881523" y="800116"/>
                  <a:pt x="5881837" y="798797"/>
                  <a:pt x="5882046" y="797165"/>
                </a:cubicBezTo>
                <a:cubicBezTo>
                  <a:pt x="5882255" y="795532"/>
                  <a:pt x="5882360" y="793502"/>
                  <a:pt x="5882360" y="791074"/>
                </a:cubicBezTo>
                <a:cubicBezTo>
                  <a:pt x="5882360" y="788646"/>
                  <a:pt x="5882255" y="786616"/>
                  <a:pt x="5882046" y="784984"/>
                </a:cubicBezTo>
                <a:cubicBezTo>
                  <a:pt x="5881837" y="783351"/>
                  <a:pt x="5881523" y="782033"/>
                  <a:pt x="5881104" y="781028"/>
                </a:cubicBezTo>
                <a:cubicBezTo>
                  <a:pt x="5880686" y="780024"/>
                  <a:pt x="5880163" y="779291"/>
                  <a:pt x="5879535" y="778831"/>
                </a:cubicBezTo>
                <a:cubicBezTo>
                  <a:pt x="5878907" y="778370"/>
                  <a:pt x="5878216" y="778140"/>
                  <a:pt x="5877463" y="778140"/>
                </a:cubicBezTo>
                <a:lnTo>
                  <a:pt x="5818945" y="778140"/>
                </a:lnTo>
                <a:lnTo>
                  <a:pt x="5818945" y="732306"/>
                </a:lnTo>
                <a:lnTo>
                  <a:pt x="5868045" y="732306"/>
                </a:lnTo>
                <a:cubicBezTo>
                  <a:pt x="5868798" y="732306"/>
                  <a:pt x="5869489" y="732096"/>
                  <a:pt x="5870117" y="731678"/>
                </a:cubicBezTo>
                <a:cubicBezTo>
                  <a:pt x="5870745" y="731259"/>
                  <a:pt x="5871268" y="730569"/>
                  <a:pt x="5871686" y="729606"/>
                </a:cubicBezTo>
                <a:cubicBezTo>
                  <a:pt x="5872105" y="728643"/>
                  <a:pt x="5872419" y="727366"/>
                  <a:pt x="5872628" y="725776"/>
                </a:cubicBezTo>
                <a:cubicBezTo>
                  <a:pt x="5872837" y="724185"/>
                  <a:pt x="5872942" y="722176"/>
                  <a:pt x="5872942" y="719748"/>
                </a:cubicBezTo>
                <a:cubicBezTo>
                  <a:pt x="5872942" y="717404"/>
                  <a:pt x="5872837" y="715416"/>
                  <a:pt x="5872628" y="713784"/>
                </a:cubicBezTo>
                <a:cubicBezTo>
                  <a:pt x="5872419" y="712151"/>
                  <a:pt x="5872105" y="710854"/>
                  <a:pt x="5871686" y="709891"/>
                </a:cubicBezTo>
                <a:cubicBezTo>
                  <a:pt x="5871268" y="708928"/>
                  <a:pt x="5870745" y="708216"/>
                  <a:pt x="5870117" y="707756"/>
                </a:cubicBezTo>
                <a:cubicBezTo>
                  <a:pt x="5869489" y="707296"/>
                  <a:pt x="5868798" y="707065"/>
                  <a:pt x="5868045" y="707065"/>
                </a:cubicBezTo>
                <a:lnTo>
                  <a:pt x="5818945" y="707065"/>
                </a:lnTo>
                <a:lnTo>
                  <a:pt x="5818945" y="667384"/>
                </a:lnTo>
                <a:lnTo>
                  <a:pt x="5876960" y="667384"/>
                </a:lnTo>
                <a:cubicBezTo>
                  <a:pt x="5877714" y="667384"/>
                  <a:pt x="5878384" y="667154"/>
                  <a:pt x="5878970" y="666693"/>
                </a:cubicBezTo>
                <a:cubicBezTo>
                  <a:pt x="5879556" y="666233"/>
                  <a:pt x="5880058" y="665500"/>
                  <a:pt x="5880477" y="664496"/>
                </a:cubicBezTo>
                <a:cubicBezTo>
                  <a:pt x="5880895" y="663491"/>
                  <a:pt x="5881209" y="662173"/>
                  <a:pt x="5881418" y="660540"/>
                </a:cubicBezTo>
                <a:cubicBezTo>
                  <a:pt x="5881628" y="658908"/>
                  <a:pt x="5881732" y="656919"/>
                  <a:pt x="5881732" y="654576"/>
                </a:cubicBezTo>
                <a:cubicBezTo>
                  <a:pt x="5881732" y="652064"/>
                  <a:pt x="5881628" y="649992"/>
                  <a:pt x="5881418" y="648360"/>
                </a:cubicBezTo>
                <a:cubicBezTo>
                  <a:pt x="5881209" y="646727"/>
                  <a:pt x="5880895" y="645388"/>
                  <a:pt x="5880477" y="644341"/>
                </a:cubicBezTo>
                <a:cubicBezTo>
                  <a:pt x="5880058" y="643295"/>
                  <a:pt x="5879556" y="642562"/>
                  <a:pt x="5878970" y="642144"/>
                </a:cubicBezTo>
                <a:cubicBezTo>
                  <a:pt x="5878384" y="641725"/>
                  <a:pt x="5877714" y="641516"/>
                  <a:pt x="5876960" y="641516"/>
                </a:cubicBezTo>
                <a:close/>
                <a:moveTo>
                  <a:pt x="5348165" y="641516"/>
                </a:moveTo>
                <a:cubicBezTo>
                  <a:pt x="5345402" y="641516"/>
                  <a:pt x="5343079" y="642332"/>
                  <a:pt x="5341195" y="643965"/>
                </a:cubicBezTo>
                <a:cubicBezTo>
                  <a:pt x="5339312" y="645597"/>
                  <a:pt x="5338370" y="648255"/>
                  <a:pt x="5338370" y="651939"/>
                </a:cubicBezTo>
                <a:lnTo>
                  <a:pt x="5338370" y="799488"/>
                </a:lnTo>
                <a:cubicBezTo>
                  <a:pt x="5338370" y="800325"/>
                  <a:pt x="5338621" y="801078"/>
                  <a:pt x="5339124" y="801748"/>
                </a:cubicBezTo>
                <a:cubicBezTo>
                  <a:pt x="5339626" y="802418"/>
                  <a:pt x="5340505" y="802962"/>
                  <a:pt x="5341761" y="803380"/>
                </a:cubicBezTo>
                <a:cubicBezTo>
                  <a:pt x="5343016" y="803799"/>
                  <a:pt x="5344712" y="804134"/>
                  <a:pt x="5346846" y="804385"/>
                </a:cubicBezTo>
                <a:cubicBezTo>
                  <a:pt x="5348981" y="804636"/>
                  <a:pt x="5351639" y="804762"/>
                  <a:pt x="5354820" y="804762"/>
                </a:cubicBezTo>
                <a:cubicBezTo>
                  <a:pt x="5358085" y="804762"/>
                  <a:pt x="5360764" y="804636"/>
                  <a:pt x="5362857" y="804385"/>
                </a:cubicBezTo>
                <a:cubicBezTo>
                  <a:pt x="5364950" y="804134"/>
                  <a:pt x="5366624" y="803799"/>
                  <a:pt x="5367880" y="803380"/>
                </a:cubicBezTo>
                <a:cubicBezTo>
                  <a:pt x="5369136" y="802962"/>
                  <a:pt x="5370036" y="802418"/>
                  <a:pt x="5370580" y="801748"/>
                </a:cubicBezTo>
                <a:cubicBezTo>
                  <a:pt x="5371124" y="801078"/>
                  <a:pt x="5371396" y="800325"/>
                  <a:pt x="5371396" y="799488"/>
                </a:cubicBezTo>
                <a:lnTo>
                  <a:pt x="5371396" y="737580"/>
                </a:lnTo>
                <a:lnTo>
                  <a:pt x="5381693" y="737580"/>
                </a:lnTo>
                <a:cubicBezTo>
                  <a:pt x="5385209" y="737580"/>
                  <a:pt x="5388307" y="738124"/>
                  <a:pt x="5390985" y="739212"/>
                </a:cubicBezTo>
                <a:cubicBezTo>
                  <a:pt x="5393664" y="740301"/>
                  <a:pt x="5396029" y="741912"/>
                  <a:pt x="5398080" y="744047"/>
                </a:cubicBezTo>
                <a:cubicBezTo>
                  <a:pt x="5400131" y="746181"/>
                  <a:pt x="5401994" y="748839"/>
                  <a:pt x="5403668" y="752021"/>
                </a:cubicBezTo>
                <a:cubicBezTo>
                  <a:pt x="5405343" y="755202"/>
                  <a:pt x="5407059" y="758844"/>
                  <a:pt x="5408817" y="762946"/>
                </a:cubicBezTo>
                <a:lnTo>
                  <a:pt x="5423383" y="799237"/>
                </a:lnTo>
                <a:cubicBezTo>
                  <a:pt x="5423718" y="800241"/>
                  <a:pt x="5424137" y="801099"/>
                  <a:pt x="5424639" y="801811"/>
                </a:cubicBezTo>
                <a:cubicBezTo>
                  <a:pt x="5425142" y="802522"/>
                  <a:pt x="5426000" y="803108"/>
                  <a:pt x="5427213" y="803569"/>
                </a:cubicBezTo>
                <a:cubicBezTo>
                  <a:pt x="5428427" y="804029"/>
                  <a:pt x="5430081" y="804343"/>
                  <a:pt x="5432174" y="804511"/>
                </a:cubicBezTo>
                <a:cubicBezTo>
                  <a:pt x="5434267" y="804678"/>
                  <a:pt x="5437071" y="804762"/>
                  <a:pt x="5440587" y="804762"/>
                </a:cubicBezTo>
                <a:cubicBezTo>
                  <a:pt x="5444773" y="804762"/>
                  <a:pt x="5448080" y="804678"/>
                  <a:pt x="5450507" y="804511"/>
                </a:cubicBezTo>
                <a:cubicBezTo>
                  <a:pt x="5452935" y="804343"/>
                  <a:pt x="5454777" y="804050"/>
                  <a:pt x="5456033" y="803632"/>
                </a:cubicBezTo>
                <a:cubicBezTo>
                  <a:pt x="5457288" y="803213"/>
                  <a:pt x="5458084" y="802690"/>
                  <a:pt x="5458419" y="802062"/>
                </a:cubicBezTo>
                <a:cubicBezTo>
                  <a:pt x="5458753" y="801434"/>
                  <a:pt x="5458921" y="800660"/>
                  <a:pt x="5458921" y="799739"/>
                </a:cubicBezTo>
                <a:cubicBezTo>
                  <a:pt x="5458921" y="798902"/>
                  <a:pt x="5458712" y="797751"/>
                  <a:pt x="5458293" y="796286"/>
                </a:cubicBezTo>
                <a:cubicBezTo>
                  <a:pt x="5457874" y="794821"/>
                  <a:pt x="5457037" y="792497"/>
                  <a:pt x="5455782" y="789316"/>
                </a:cubicBezTo>
                <a:lnTo>
                  <a:pt x="5442094" y="757295"/>
                </a:lnTo>
                <a:cubicBezTo>
                  <a:pt x="5440503" y="753444"/>
                  <a:pt x="5438871" y="749991"/>
                  <a:pt x="5437197" y="746935"/>
                </a:cubicBezTo>
                <a:cubicBezTo>
                  <a:pt x="5435522" y="743879"/>
                  <a:pt x="5433743" y="741159"/>
                  <a:pt x="5431860" y="738773"/>
                </a:cubicBezTo>
                <a:cubicBezTo>
                  <a:pt x="5429976" y="736387"/>
                  <a:pt x="5427967" y="734357"/>
                  <a:pt x="5425832" y="732682"/>
                </a:cubicBezTo>
                <a:cubicBezTo>
                  <a:pt x="5423697" y="731008"/>
                  <a:pt x="5421416" y="729585"/>
                  <a:pt x="5418988" y="728413"/>
                </a:cubicBezTo>
                <a:cubicBezTo>
                  <a:pt x="5424011" y="726822"/>
                  <a:pt x="5428490" y="724729"/>
                  <a:pt x="5432425" y="722134"/>
                </a:cubicBezTo>
                <a:cubicBezTo>
                  <a:pt x="5436359" y="719539"/>
                  <a:pt x="5439666" y="716483"/>
                  <a:pt x="5442345" y="712967"/>
                </a:cubicBezTo>
                <a:cubicBezTo>
                  <a:pt x="5445024" y="709451"/>
                  <a:pt x="5447054" y="705454"/>
                  <a:pt x="5448435" y="700975"/>
                </a:cubicBezTo>
                <a:cubicBezTo>
                  <a:pt x="5449817" y="696496"/>
                  <a:pt x="5450507" y="691536"/>
                  <a:pt x="5450507" y="686095"/>
                </a:cubicBezTo>
                <a:cubicBezTo>
                  <a:pt x="5450507" y="679648"/>
                  <a:pt x="5449545" y="673935"/>
                  <a:pt x="5447619" y="668954"/>
                </a:cubicBezTo>
                <a:cubicBezTo>
                  <a:pt x="5445694" y="663973"/>
                  <a:pt x="5442910" y="659661"/>
                  <a:pt x="5439269" y="656020"/>
                </a:cubicBezTo>
                <a:cubicBezTo>
                  <a:pt x="5435627" y="652378"/>
                  <a:pt x="5431190" y="649427"/>
                  <a:pt x="5425958" y="647167"/>
                </a:cubicBezTo>
                <a:cubicBezTo>
                  <a:pt x="5420726" y="644906"/>
                  <a:pt x="5414844" y="643316"/>
                  <a:pt x="5408315" y="642395"/>
                </a:cubicBezTo>
                <a:cubicBezTo>
                  <a:pt x="5406054" y="642144"/>
                  <a:pt x="5403543" y="641934"/>
                  <a:pt x="5400780" y="641767"/>
                </a:cubicBezTo>
                <a:cubicBezTo>
                  <a:pt x="5398018" y="641600"/>
                  <a:pt x="5394502" y="641516"/>
                  <a:pt x="5390232" y="641516"/>
                </a:cubicBezTo>
                <a:close/>
                <a:moveTo>
                  <a:pt x="5216196" y="641516"/>
                </a:moveTo>
                <a:cubicBezTo>
                  <a:pt x="5212848" y="641516"/>
                  <a:pt x="5210148" y="642500"/>
                  <a:pt x="5208097" y="644467"/>
                </a:cubicBezTo>
                <a:cubicBezTo>
                  <a:pt x="5206046" y="646434"/>
                  <a:pt x="5205020" y="649385"/>
                  <a:pt x="5205020" y="653320"/>
                </a:cubicBezTo>
                <a:lnTo>
                  <a:pt x="5205020" y="799488"/>
                </a:lnTo>
                <a:cubicBezTo>
                  <a:pt x="5205020" y="800325"/>
                  <a:pt x="5205271" y="801078"/>
                  <a:pt x="5205774" y="801748"/>
                </a:cubicBezTo>
                <a:cubicBezTo>
                  <a:pt x="5206276" y="802418"/>
                  <a:pt x="5207155" y="802962"/>
                  <a:pt x="5208411" y="803380"/>
                </a:cubicBezTo>
                <a:cubicBezTo>
                  <a:pt x="5209666" y="803799"/>
                  <a:pt x="5211362" y="804134"/>
                  <a:pt x="5213496" y="804385"/>
                </a:cubicBezTo>
                <a:cubicBezTo>
                  <a:pt x="5215631" y="804636"/>
                  <a:pt x="5218289" y="804762"/>
                  <a:pt x="5221470" y="804762"/>
                </a:cubicBezTo>
                <a:cubicBezTo>
                  <a:pt x="5224735" y="804762"/>
                  <a:pt x="5227414" y="804636"/>
                  <a:pt x="5229507" y="804385"/>
                </a:cubicBezTo>
                <a:cubicBezTo>
                  <a:pt x="5231600" y="804134"/>
                  <a:pt x="5233274" y="803799"/>
                  <a:pt x="5234530" y="803380"/>
                </a:cubicBezTo>
                <a:cubicBezTo>
                  <a:pt x="5235786" y="802962"/>
                  <a:pt x="5236686" y="802418"/>
                  <a:pt x="5237230" y="801748"/>
                </a:cubicBezTo>
                <a:cubicBezTo>
                  <a:pt x="5237774" y="801078"/>
                  <a:pt x="5238046" y="800325"/>
                  <a:pt x="5238046" y="799488"/>
                </a:cubicBezTo>
                <a:lnTo>
                  <a:pt x="5238046" y="747626"/>
                </a:lnTo>
                <a:lnTo>
                  <a:pt x="5251608" y="747626"/>
                </a:lnTo>
                <a:cubicBezTo>
                  <a:pt x="5262324" y="747626"/>
                  <a:pt x="5271637" y="746370"/>
                  <a:pt x="5279548" y="743858"/>
                </a:cubicBezTo>
                <a:cubicBezTo>
                  <a:pt x="5287459" y="741347"/>
                  <a:pt x="5294136" y="737684"/>
                  <a:pt x="5299577" y="732871"/>
                </a:cubicBezTo>
                <a:cubicBezTo>
                  <a:pt x="5305019" y="728057"/>
                  <a:pt x="5309163" y="722134"/>
                  <a:pt x="5312009" y="715102"/>
                </a:cubicBezTo>
                <a:cubicBezTo>
                  <a:pt x="5314855" y="708070"/>
                  <a:pt x="5316278" y="699991"/>
                  <a:pt x="5316278" y="690866"/>
                </a:cubicBezTo>
                <a:cubicBezTo>
                  <a:pt x="5316278" y="684253"/>
                  <a:pt x="5315358" y="678288"/>
                  <a:pt x="5313516" y="672972"/>
                </a:cubicBezTo>
                <a:cubicBezTo>
                  <a:pt x="5311674" y="667656"/>
                  <a:pt x="5308995" y="663010"/>
                  <a:pt x="5305479" y="659033"/>
                </a:cubicBezTo>
                <a:cubicBezTo>
                  <a:pt x="5301963" y="655057"/>
                  <a:pt x="5297714" y="651771"/>
                  <a:pt x="5292733" y="649176"/>
                </a:cubicBezTo>
                <a:cubicBezTo>
                  <a:pt x="5287752" y="646581"/>
                  <a:pt x="5282834" y="644802"/>
                  <a:pt x="5277978" y="643839"/>
                </a:cubicBezTo>
                <a:cubicBezTo>
                  <a:pt x="5273123" y="642876"/>
                  <a:pt x="5268958" y="642248"/>
                  <a:pt x="5265484" y="641955"/>
                </a:cubicBezTo>
                <a:cubicBezTo>
                  <a:pt x="5262010" y="641662"/>
                  <a:pt x="5258347" y="641516"/>
                  <a:pt x="5254496" y="641516"/>
                </a:cubicBezTo>
                <a:close/>
                <a:moveTo>
                  <a:pt x="5090990" y="641516"/>
                </a:moveTo>
                <a:cubicBezTo>
                  <a:pt x="5088227" y="641516"/>
                  <a:pt x="5085904" y="642332"/>
                  <a:pt x="5084020" y="643965"/>
                </a:cubicBezTo>
                <a:cubicBezTo>
                  <a:pt x="5082137" y="645597"/>
                  <a:pt x="5081195" y="648255"/>
                  <a:pt x="5081195" y="651939"/>
                </a:cubicBezTo>
                <a:lnTo>
                  <a:pt x="5081195" y="793586"/>
                </a:lnTo>
                <a:cubicBezTo>
                  <a:pt x="5081195" y="797269"/>
                  <a:pt x="5082137" y="799927"/>
                  <a:pt x="5084020" y="801560"/>
                </a:cubicBezTo>
                <a:cubicBezTo>
                  <a:pt x="5085904" y="803192"/>
                  <a:pt x="5088227" y="804008"/>
                  <a:pt x="5090990" y="804008"/>
                </a:cubicBezTo>
                <a:lnTo>
                  <a:pt x="5172613" y="804008"/>
                </a:lnTo>
                <a:cubicBezTo>
                  <a:pt x="5173366" y="804008"/>
                  <a:pt x="5174057" y="803778"/>
                  <a:pt x="5174685" y="803318"/>
                </a:cubicBezTo>
                <a:cubicBezTo>
                  <a:pt x="5175313" y="802857"/>
                  <a:pt x="5175836" y="802125"/>
                  <a:pt x="5176254" y="801120"/>
                </a:cubicBezTo>
                <a:cubicBezTo>
                  <a:pt x="5176673" y="800116"/>
                  <a:pt x="5176987" y="798797"/>
                  <a:pt x="5177196" y="797165"/>
                </a:cubicBezTo>
                <a:cubicBezTo>
                  <a:pt x="5177405" y="795532"/>
                  <a:pt x="5177510" y="793502"/>
                  <a:pt x="5177510" y="791074"/>
                </a:cubicBezTo>
                <a:cubicBezTo>
                  <a:pt x="5177510" y="788646"/>
                  <a:pt x="5177405" y="786616"/>
                  <a:pt x="5177196" y="784984"/>
                </a:cubicBezTo>
                <a:cubicBezTo>
                  <a:pt x="5176987" y="783351"/>
                  <a:pt x="5176673" y="782033"/>
                  <a:pt x="5176254" y="781028"/>
                </a:cubicBezTo>
                <a:cubicBezTo>
                  <a:pt x="5175836" y="780024"/>
                  <a:pt x="5175313" y="779291"/>
                  <a:pt x="5174685" y="778831"/>
                </a:cubicBezTo>
                <a:cubicBezTo>
                  <a:pt x="5174057" y="778370"/>
                  <a:pt x="5173366" y="778140"/>
                  <a:pt x="5172613" y="778140"/>
                </a:cubicBezTo>
                <a:lnTo>
                  <a:pt x="5114095" y="778140"/>
                </a:lnTo>
                <a:lnTo>
                  <a:pt x="5114095" y="732306"/>
                </a:lnTo>
                <a:lnTo>
                  <a:pt x="5163195" y="732306"/>
                </a:lnTo>
                <a:cubicBezTo>
                  <a:pt x="5163948" y="732306"/>
                  <a:pt x="5164639" y="732096"/>
                  <a:pt x="5165267" y="731678"/>
                </a:cubicBezTo>
                <a:cubicBezTo>
                  <a:pt x="5165895" y="731259"/>
                  <a:pt x="5166418" y="730569"/>
                  <a:pt x="5166836" y="729606"/>
                </a:cubicBezTo>
                <a:cubicBezTo>
                  <a:pt x="5167255" y="728643"/>
                  <a:pt x="5167569" y="727366"/>
                  <a:pt x="5167778" y="725776"/>
                </a:cubicBezTo>
                <a:cubicBezTo>
                  <a:pt x="5167987" y="724185"/>
                  <a:pt x="5168092" y="722176"/>
                  <a:pt x="5168092" y="719748"/>
                </a:cubicBezTo>
                <a:cubicBezTo>
                  <a:pt x="5168092" y="717404"/>
                  <a:pt x="5167987" y="715416"/>
                  <a:pt x="5167778" y="713784"/>
                </a:cubicBezTo>
                <a:cubicBezTo>
                  <a:pt x="5167569" y="712151"/>
                  <a:pt x="5167255" y="710854"/>
                  <a:pt x="5166836" y="709891"/>
                </a:cubicBezTo>
                <a:cubicBezTo>
                  <a:pt x="5166418" y="708928"/>
                  <a:pt x="5165895" y="708216"/>
                  <a:pt x="5165267" y="707756"/>
                </a:cubicBezTo>
                <a:cubicBezTo>
                  <a:pt x="5164639" y="707296"/>
                  <a:pt x="5163948" y="707065"/>
                  <a:pt x="5163195" y="707065"/>
                </a:cubicBezTo>
                <a:lnTo>
                  <a:pt x="5114095" y="707065"/>
                </a:lnTo>
                <a:lnTo>
                  <a:pt x="5114095" y="667384"/>
                </a:lnTo>
                <a:lnTo>
                  <a:pt x="5172110" y="667384"/>
                </a:lnTo>
                <a:cubicBezTo>
                  <a:pt x="5172864" y="667384"/>
                  <a:pt x="5173534" y="667154"/>
                  <a:pt x="5174120" y="666693"/>
                </a:cubicBezTo>
                <a:cubicBezTo>
                  <a:pt x="5174706" y="666233"/>
                  <a:pt x="5175208" y="665500"/>
                  <a:pt x="5175627" y="664496"/>
                </a:cubicBezTo>
                <a:cubicBezTo>
                  <a:pt x="5176045" y="663491"/>
                  <a:pt x="5176359" y="662173"/>
                  <a:pt x="5176568" y="660540"/>
                </a:cubicBezTo>
                <a:cubicBezTo>
                  <a:pt x="5176778" y="658908"/>
                  <a:pt x="5176882" y="656919"/>
                  <a:pt x="5176882" y="654576"/>
                </a:cubicBezTo>
                <a:cubicBezTo>
                  <a:pt x="5176882" y="652064"/>
                  <a:pt x="5176778" y="649992"/>
                  <a:pt x="5176568" y="648360"/>
                </a:cubicBezTo>
                <a:cubicBezTo>
                  <a:pt x="5176359" y="646727"/>
                  <a:pt x="5176045" y="645388"/>
                  <a:pt x="5175627" y="644341"/>
                </a:cubicBezTo>
                <a:cubicBezTo>
                  <a:pt x="5175208" y="643295"/>
                  <a:pt x="5174706" y="642562"/>
                  <a:pt x="5174120" y="642144"/>
                </a:cubicBezTo>
                <a:cubicBezTo>
                  <a:pt x="5173534" y="641725"/>
                  <a:pt x="5172864" y="641516"/>
                  <a:pt x="5172110" y="641516"/>
                </a:cubicBezTo>
                <a:close/>
                <a:moveTo>
                  <a:pt x="4948115" y="641516"/>
                </a:moveTo>
                <a:cubicBezTo>
                  <a:pt x="4945352" y="641516"/>
                  <a:pt x="4943029" y="642332"/>
                  <a:pt x="4941145" y="643965"/>
                </a:cubicBezTo>
                <a:cubicBezTo>
                  <a:pt x="4939262" y="645597"/>
                  <a:pt x="4938320" y="648255"/>
                  <a:pt x="4938320" y="651939"/>
                </a:cubicBezTo>
                <a:lnTo>
                  <a:pt x="4938320" y="799488"/>
                </a:lnTo>
                <a:cubicBezTo>
                  <a:pt x="4938320" y="800325"/>
                  <a:pt x="4938571" y="801078"/>
                  <a:pt x="4939074" y="801748"/>
                </a:cubicBezTo>
                <a:cubicBezTo>
                  <a:pt x="4939576" y="802418"/>
                  <a:pt x="4940455" y="802962"/>
                  <a:pt x="4941711" y="803380"/>
                </a:cubicBezTo>
                <a:cubicBezTo>
                  <a:pt x="4942966" y="803799"/>
                  <a:pt x="4944662" y="804134"/>
                  <a:pt x="4946796" y="804385"/>
                </a:cubicBezTo>
                <a:cubicBezTo>
                  <a:pt x="4948931" y="804636"/>
                  <a:pt x="4951589" y="804762"/>
                  <a:pt x="4954770" y="804762"/>
                </a:cubicBezTo>
                <a:cubicBezTo>
                  <a:pt x="4958035" y="804762"/>
                  <a:pt x="4960714" y="804636"/>
                  <a:pt x="4962807" y="804385"/>
                </a:cubicBezTo>
                <a:cubicBezTo>
                  <a:pt x="4964900" y="804134"/>
                  <a:pt x="4966574" y="803799"/>
                  <a:pt x="4967830" y="803380"/>
                </a:cubicBezTo>
                <a:cubicBezTo>
                  <a:pt x="4969086" y="802962"/>
                  <a:pt x="4969986" y="802418"/>
                  <a:pt x="4970530" y="801748"/>
                </a:cubicBezTo>
                <a:cubicBezTo>
                  <a:pt x="4971074" y="801078"/>
                  <a:pt x="4971346" y="800325"/>
                  <a:pt x="4971346" y="799488"/>
                </a:cubicBezTo>
                <a:lnTo>
                  <a:pt x="4971346" y="737580"/>
                </a:lnTo>
                <a:lnTo>
                  <a:pt x="4981643" y="737580"/>
                </a:lnTo>
                <a:cubicBezTo>
                  <a:pt x="4985159" y="737580"/>
                  <a:pt x="4988257" y="738124"/>
                  <a:pt x="4990935" y="739212"/>
                </a:cubicBezTo>
                <a:cubicBezTo>
                  <a:pt x="4993614" y="740301"/>
                  <a:pt x="4995979" y="741912"/>
                  <a:pt x="4998030" y="744047"/>
                </a:cubicBezTo>
                <a:cubicBezTo>
                  <a:pt x="5000081" y="746181"/>
                  <a:pt x="5001944" y="748839"/>
                  <a:pt x="5003618" y="752021"/>
                </a:cubicBezTo>
                <a:cubicBezTo>
                  <a:pt x="5005293" y="755202"/>
                  <a:pt x="5007009" y="758844"/>
                  <a:pt x="5008767" y="762946"/>
                </a:cubicBezTo>
                <a:lnTo>
                  <a:pt x="5023333" y="799237"/>
                </a:lnTo>
                <a:cubicBezTo>
                  <a:pt x="5023668" y="800241"/>
                  <a:pt x="5024087" y="801099"/>
                  <a:pt x="5024589" y="801811"/>
                </a:cubicBezTo>
                <a:cubicBezTo>
                  <a:pt x="5025092" y="802522"/>
                  <a:pt x="5025950" y="803108"/>
                  <a:pt x="5027163" y="803569"/>
                </a:cubicBezTo>
                <a:cubicBezTo>
                  <a:pt x="5028377" y="804029"/>
                  <a:pt x="5030031" y="804343"/>
                  <a:pt x="5032124" y="804511"/>
                </a:cubicBezTo>
                <a:cubicBezTo>
                  <a:pt x="5034217" y="804678"/>
                  <a:pt x="5037021" y="804762"/>
                  <a:pt x="5040537" y="804762"/>
                </a:cubicBezTo>
                <a:cubicBezTo>
                  <a:pt x="5044723" y="804762"/>
                  <a:pt x="5048030" y="804678"/>
                  <a:pt x="5050457" y="804511"/>
                </a:cubicBezTo>
                <a:cubicBezTo>
                  <a:pt x="5052885" y="804343"/>
                  <a:pt x="5054727" y="804050"/>
                  <a:pt x="5055983" y="803632"/>
                </a:cubicBezTo>
                <a:cubicBezTo>
                  <a:pt x="5057238" y="803213"/>
                  <a:pt x="5058034" y="802690"/>
                  <a:pt x="5058369" y="802062"/>
                </a:cubicBezTo>
                <a:cubicBezTo>
                  <a:pt x="5058703" y="801434"/>
                  <a:pt x="5058871" y="800660"/>
                  <a:pt x="5058871" y="799739"/>
                </a:cubicBezTo>
                <a:cubicBezTo>
                  <a:pt x="5058871" y="798902"/>
                  <a:pt x="5058662" y="797751"/>
                  <a:pt x="5058243" y="796286"/>
                </a:cubicBezTo>
                <a:cubicBezTo>
                  <a:pt x="5057824" y="794821"/>
                  <a:pt x="5056987" y="792497"/>
                  <a:pt x="5055732" y="789316"/>
                </a:cubicBezTo>
                <a:lnTo>
                  <a:pt x="5042044" y="757295"/>
                </a:lnTo>
                <a:cubicBezTo>
                  <a:pt x="5040453" y="753444"/>
                  <a:pt x="5038821" y="749991"/>
                  <a:pt x="5037147" y="746935"/>
                </a:cubicBezTo>
                <a:cubicBezTo>
                  <a:pt x="5035472" y="743879"/>
                  <a:pt x="5033693" y="741159"/>
                  <a:pt x="5031810" y="738773"/>
                </a:cubicBezTo>
                <a:cubicBezTo>
                  <a:pt x="5029926" y="736387"/>
                  <a:pt x="5027917" y="734357"/>
                  <a:pt x="5025782" y="732682"/>
                </a:cubicBezTo>
                <a:cubicBezTo>
                  <a:pt x="5023647" y="731008"/>
                  <a:pt x="5021366" y="729585"/>
                  <a:pt x="5018938" y="728413"/>
                </a:cubicBezTo>
                <a:cubicBezTo>
                  <a:pt x="5023961" y="726822"/>
                  <a:pt x="5028440" y="724729"/>
                  <a:pt x="5032375" y="722134"/>
                </a:cubicBezTo>
                <a:cubicBezTo>
                  <a:pt x="5036309" y="719539"/>
                  <a:pt x="5039616" y="716483"/>
                  <a:pt x="5042295" y="712967"/>
                </a:cubicBezTo>
                <a:cubicBezTo>
                  <a:pt x="5044974" y="709451"/>
                  <a:pt x="5047004" y="705454"/>
                  <a:pt x="5048385" y="700975"/>
                </a:cubicBezTo>
                <a:cubicBezTo>
                  <a:pt x="5049767" y="696496"/>
                  <a:pt x="5050457" y="691536"/>
                  <a:pt x="5050457" y="686095"/>
                </a:cubicBezTo>
                <a:cubicBezTo>
                  <a:pt x="5050457" y="679648"/>
                  <a:pt x="5049495" y="673935"/>
                  <a:pt x="5047569" y="668954"/>
                </a:cubicBezTo>
                <a:cubicBezTo>
                  <a:pt x="5045644" y="663973"/>
                  <a:pt x="5042860" y="659661"/>
                  <a:pt x="5039219" y="656020"/>
                </a:cubicBezTo>
                <a:cubicBezTo>
                  <a:pt x="5035577" y="652378"/>
                  <a:pt x="5031140" y="649427"/>
                  <a:pt x="5025908" y="647167"/>
                </a:cubicBezTo>
                <a:cubicBezTo>
                  <a:pt x="5020676" y="644906"/>
                  <a:pt x="5014794" y="643316"/>
                  <a:pt x="5008265" y="642395"/>
                </a:cubicBezTo>
                <a:cubicBezTo>
                  <a:pt x="5006004" y="642144"/>
                  <a:pt x="5003493" y="641934"/>
                  <a:pt x="5000730" y="641767"/>
                </a:cubicBezTo>
                <a:cubicBezTo>
                  <a:pt x="4997968" y="641600"/>
                  <a:pt x="4994452" y="641516"/>
                  <a:pt x="4990182" y="641516"/>
                </a:cubicBezTo>
                <a:close/>
                <a:moveTo>
                  <a:pt x="4816146" y="641516"/>
                </a:moveTo>
                <a:cubicBezTo>
                  <a:pt x="4812798" y="641516"/>
                  <a:pt x="4810098" y="642500"/>
                  <a:pt x="4808047" y="644467"/>
                </a:cubicBezTo>
                <a:cubicBezTo>
                  <a:pt x="4805996" y="646434"/>
                  <a:pt x="4804970" y="649385"/>
                  <a:pt x="4804970" y="653320"/>
                </a:cubicBezTo>
                <a:lnTo>
                  <a:pt x="4804970" y="799488"/>
                </a:lnTo>
                <a:cubicBezTo>
                  <a:pt x="4804970" y="800325"/>
                  <a:pt x="4805221" y="801078"/>
                  <a:pt x="4805724" y="801748"/>
                </a:cubicBezTo>
                <a:cubicBezTo>
                  <a:pt x="4806226" y="802418"/>
                  <a:pt x="4807105" y="802962"/>
                  <a:pt x="4808361" y="803380"/>
                </a:cubicBezTo>
                <a:cubicBezTo>
                  <a:pt x="4809616" y="803799"/>
                  <a:pt x="4811312" y="804134"/>
                  <a:pt x="4813446" y="804385"/>
                </a:cubicBezTo>
                <a:cubicBezTo>
                  <a:pt x="4815581" y="804636"/>
                  <a:pt x="4818239" y="804762"/>
                  <a:pt x="4821420" y="804762"/>
                </a:cubicBezTo>
                <a:cubicBezTo>
                  <a:pt x="4824685" y="804762"/>
                  <a:pt x="4827364" y="804636"/>
                  <a:pt x="4829457" y="804385"/>
                </a:cubicBezTo>
                <a:cubicBezTo>
                  <a:pt x="4831550" y="804134"/>
                  <a:pt x="4833224" y="803799"/>
                  <a:pt x="4834480" y="803380"/>
                </a:cubicBezTo>
                <a:cubicBezTo>
                  <a:pt x="4835736" y="802962"/>
                  <a:pt x="4836636" y="802418"/>
                  <a:pt x="4837180" y="801748"/>
                </a:cubicBezTo>
                <a:cubicBezTo>
                  <a:pt x="4837724" y="801078"/>
                  <a:pt x="4837996" y="800325"/>
                  <a:pt x="4837996" y="799488"/>
                </a:cubicBezTo>
                <a:lnTo>
                  <a:pt x="4837996" y="747626"/>
                </a:lnTo>
                <a:lnTo>
                  <a:pt x="4851558" y="747626"/>
                </a:lnTo>
                <a:cubicBezTo>
                  <a:pt x="4862274" y="747626"/>
                  <a:pt x="4871587" y="746370"/>
                  <a:pt x="4879498" y="743858"/>
                </a:cubicBezTo>
                <a:cubicBezTo>
                  <a:pt x="4887409" y="741347"/>
                  <a:pt x="4894086" y="737684"/>
                  <a:pt x="4899527" y="732871"/>
                </a:cubicBezTo>
                <a:cubicBezTo>
                  <a:pt x="4904969" y="728057"/>
                  <a:pt x="4909113" y="722134"/>
                  <a:pt x="4911959" y="715102"/>
                </a:cubicBezTo>
                <a:cubicBezTo>
                  <a:pt x="4914805" y="708070"/>
                  <a:pt x="4916228" y="699991"/>
                  <a:pt x="4916228" y="690866"/>
                </a:cubicBezTo>
                <a:cubicBezTo>
                  <a:pt x="4916228" y="684253"/>
                  <a:pt x="4915308" y="678288"/>
                  <a:pt x="4913466" y="672972"/>
                </a:cubicBezTo>
                <a:cubicBezTo>
                  <a:pt x="4911624" y="667656"/>
                  <a:pt x="4908945" y="663010"/>
                  <a:pt x="4905429" y="659033"/>
                </a:cubicBezTo>
                <a:cubicBezTo>
                  <a:pt x="4901913" y="655057"/>
                  <a:pt x="4897664" y="651771"/>
                  <a:pt x="4892683" y="649176"/>
                </a:cubicBezTo>
                <a:cubicBezTo>
                  <a:pt x="4887702" y="646581"/>
                  <a:pt x="4882784" y="644802"/>
                  <a:pt x="4877928" y="643839"/>
                </a:cubicBezTo>
                <a:cubicBezTo>
                  <a:pt x="4873073" y="642876"/>
                  <a:pt x="4868908" y="642248"/>
                  <a:pt x="4865434" y="641955"/>
                </a:cubicBezTo>
                <a:cubicBezTo>
                  <a:pt x="4861960" y="641662"/>
                  <a:pt x="4858297" y="641516"/>
                  <a:pt x="4854446" y="641516"/>
                </a:cubicBezTo>
                <a:close/>
                <a:moveTo>
                  <a:pt x="4605215" y="641516"/>
                </a:moveTo>
                <a:cubicBezTo>
                  <a:pt x="4602452" y="641516"/>
                  <a:pt x="4600129" y="642332"/>
                  <a:pt x="4598245" y="643965"/>
                </a:cubicBezTo>
                <a:cubicBezTo>
                  <a:pt x="4596362" y="645597"/>
                  <a:pt x="4595420" y="648255"/>
                  <a:pt x="4595420" y="651939"/>
                </a:cubicBezTo>
                <a:lnTo>
                  <a:pt x="4595420" y="793586"/>
                </a:lnTo>
                <a:cubicBezTo>
                  <a:pt x="4595420" y="797269"/>
                  <a:pt x="4596362" y="799927"/>
                  <a:pt x="4598245" y="801560"/>
                </a:cubicBezTo>
                <a:cubicBezTo>
                  <a:pt x="4600129" y="803192"/>
                  <a:pt x="4602452" y="804008"/>
                  <a:pt x="4605215" y="804008"/>
                </a:cubicBezTo>
                <a:lnTo>
                  <a:pt x="4644017" y="804008"/>
                </a:lnTo>
                <a:cubicBezTo>
                  <a:pt x="4658416" y="804008"/>
                  <a:pt x="4670827" y="802439"/>
                  <a:pt x="4681250" y="799299"/>
                </a:cubicBezTo>
                <a:cubicBezTo>
                  <a:pt x="4691672" y="796160"/>
                  <a:pt x="4700525" y="791242"/>
                  <a:pt x="4707809" y="784544"/>
                </a:cubicBezTo>
                <a:cubicBezTo>
                  <a:pt x="4715092" y="777847"/>
                  <a:pt x="4720680" y="769203"/>
                  <a:pt x="4724573" y="758613"/>
                </a:cubicBezTo>
                <a:cubicBezTo>
                  <a:pt x="4728465" y="748023"/>
                  <a:pt x="4730412" y="735278"/>
                  <a:pt x="4730412" y="720376"/>
                </a:cubicBezTo>
                <a:cubicBezTo>
                  <a:pt x="4730412" y="707484"/>
                  <a:pt x="4728612" y="696140"/>
                  <a:pt x="4725012" y="686346"/>
                </a:cubicBezTo>
                <a:cubicBezTo>
                  <a:pt x="4721412" y="676551"/>
                  <a:pt x="4716159" y="668326"/>
                  <a:pt x="4709253" y="661670"/>
                </a:cubicBezTo>
                <a:cubicBezTo>
                  <a:pt x="4702346" y="655015"/>
                  <a:pt x="4693849" y="649992"/>
                  <a:pt x="4683761" y="646602"/>
                </a:cubicBezTo>
                <a:cubicBezTo>
                  <a:pt x="4673673" y="643211"/>
                  <a:pt x="4661388" y="641516"/>
                  <a:pt x="4646905" y="641516"/>
                </a:cubicBezTo>
                <a:close/>
                <a:moveTo>
                  <a:pt x="3669719" y="641516"/>
                </a:moveTo>
                <a:cubicBezTo>
                  <a:pt x="3668881" y="641516"/>
                  <a:pt x="3668170" y="641746"/>
                  <a:pt x="3667584" y="642207"/>
                </a:cubicBezTo>
                <a:cubicBezTo>
                  <a:pt x="3666998" y="642667"/>
                  <a:pt x="3666495" y="643420"/>
                  <a:pt x="3666077" y="644467"/>
                </a:cubicBezTo>
                <a:cubicBezTo>
                  <a:pt x="3665658" y="645513"/>
                  <a:pt x="3665344" y="646916"/>
                  <a:pt x="3665135" y="648674"/>
                </a:cubicBezTo>
                <a:cubicBezTo>
                  <a:pt x="3664926" y="650432"/>
                  <a:pt x="3664821" y="652566"/>
                  <a:pt x="3664821" y="655078"/>
                </a:cubicBezTo>
                <a:cubicBezTo>
                  <a:pt x="3664821" y="657506"/>
                  <a:pt x="3664926" y="659578"/>
                  <a:pt x="3665135" y="661294"/>
                </a:cubicBezTo>
                <a:cubicBezTo>
                  <a:pt x="3665344" y="663010"/>
                  <a:pt x="3665658" y="664391"/>
                  <a:pt x="3666077" y="665438"/>
                </a:cubicBezTo>
                <a:cubicBezTo>
                  <a:pt x="3666495" y="666484"/>
                  <a:pt x="3666998" y="667259"/>
                  <a:pt x="3667584" y="667761"/>
                </a:cubicBezTo>
                <a:cubicBezTo>
                  <a:pt x="3668170" y="668263"/>
                  <a:pt x="3668881" y="668514"/>
                  <a:pt x="3669719" y="668514"/>
                </a:cubicBezTo>
                <a:lnTo>
                  <a:pt x="3710404" y="668514"/>
                </a:lnTo>
                <a:lnTo>
                  <a:pt x="3710404" y="799488"/>
                </a:lnTo>
                <a:cubicBezTo>
                  <a:pt x="3710404" y="800325"/>
                  <a:pt x="3710676" y="801078"/>
                  <a:pt x="3711221" y="801748"/>
                </a:cubicBezTo>
                <a:cubicBezTo>
                  <a:pt x="3711765" y="802418"/>
                  <a:pt x="3712665" y="802962"/>
                  <a:pt x="3713920" y="803380"/>
                </a:cubicBezTo>
                <a:cubicBezTo>
                  <a:pt x="3715176" y="803799"/>
                  <a:pt x="3716872" y="804134"/>
                  <a:pt x="3719006" y="804385"/>
                </a:cubicBezTo>
                <a:cubicBezTo>
                  <a:pt x="3721141" y="804636"/>
                  <a:pt x="3723799" y="804762"/>
                  <a:pt x="3726980" y="804762"/>
                </a:cubicBezTo>
                <a:cubicBezTo>
                  <a:pt x="3730161" y="804762"/>
                  <a:pt x="3732819" y="804636"/>
                  <a:pt x="3734954" y="804385"/>
                </a:cubicBezTo>
                <a:cubicBezTo>
                  <a:pt x="3737089" y="804134"/>
                  <a:pt x="3738784" y="803799"/>
                  <a:pt x="3740040" y="803380"/>
                </a:cubicBezTo>
                <a:cubicBezTo>
                  <a:pt x="3741296" y="802962"/>
                  <a:pt x="3742195" y="802418"/>
                  <a:pt x="3742740" y="801748"/>
                </a:cubicBezTo>
                <a:cubicBezTo>
                  <a:pt x="3743284" y="801078"/>
                  <a:pt x="3743556" y="800325"/>
                  <a:pt x="3743556" y="799488"/>
                </a:cubicBezTo>
                <a:lnTo>
                  <a:pt x="3743556" y="668514"/>
                </a:lnTo>
                <a:lnTo>
                  <a:pt x="3784242" y="668514"/>
                </a:lnTo>
                <a:cubicBezTo>
                  <a:pt x="3784995" y="668514"/>
                  <a:pt x="3785686" y="668263"/>
                  <a:pt x="3786314" y="667761"/>
                </a:cubicBezTo>
                <a:cubicBezTo>
                  <a:pt x="3786942" y="667259"/>
                  <a:pt x="3787465" y="666484"/>
                  <a:pt x="3787884" y="665438"/>
                </a:cubicBezTo>
                <a:cubicBezTo>
                  <a:pt x="3788302" y="664391"/>
                  <a:pt x="3788616" y="663010"/>
                  <a:pt x="3788825" y="661294"/>
                </a:cubicBezTo>
                <a:cubicBezTo>
                  <a:pt x="3789035" y="659578"/>
                  <a:pt x="3789139" y="657506"/>
                  <a:pt x="3789139" y="655078"/>
                </a:cubicBezTo>
                <a:cubicBezTo>
                  <a:pt x="3789139" y="652566"/>
                  <a:pt x="3789035" y="650432"/>
                  <a:pt x="3788825" y="648674"/>
                </a:cubicBezTo>
                <a:cubicBezTo>
                  <a:pt x="3788616" y="646916"/>
                  <a:pt x="3788302" y="645513"/>
                  <a:pt x="3787884" y="644467"/>
                </a:cubicBezTo>
                <a:cubicBezTo>
                  <a:pt x="3787465" y="643420"/>
                  <a:pt x="3786942" y="642667"/>
                  <a:pt x="3786314" y="642207"/>
                </a:cubicBezTo>
                <a:cubicBezTo>
                  <a:pt x="3785686" y="641746"/>
                  <a:pt x="3784995" y="641516"/>
                  <a:pt x="3784242" y="641516"/>
                </a:cubicBezTo>
                <a:close/>
                <a:moveTo>
                  <a:pt x="3433640" y="641516"/>
                </a:moveTo>
                <a:cubicBezTo>
                  <a:pt x="3430877" y="641516"/>
                  <a:pt x="3428554" y="642332"/>
                  <a:pt x="3426671" y="643965"/>
                </a:cubicBezTo>
                <a:cubicBezTo>
                  <a:pt x="3424787" y="645597"/>
                  <a:pt x="3423845" y="648255"/>
                  <a:pt x="3423845" y="651939"/>
                </a:cubicBezTo>
                <a:lnTo>
                  <a:pt x="3423845" y="793586"/>
                </a:lnTo>
                <a:cubicBezTo>
                  <a:pt x="3423845" y="797269"/>
                  <a:pt x="3424787" y="799927"/>
                  <a:pt x="3426671" y="801560"/>
                </a:cubicBezTo>
                <a:cubicBezTo>
                  <a:pt x="3428554" y="803192"/>
                  <a:pt x="3430877" y="804008"/>
                  <a:pt x="3433640" y="804008"/>
                </a:cubicBezTo>
                <a:lnTo>
                  <a:pt x="3515263" y="804008"/>
                </a:lnTo>
                <a:cubicBezTo>
                  <a:pt x="3516016" y="804008"/>
                  <a:pt x="3516707" y="803778"/>
                  <a:pt x="3517335" y="803318"/>
                </a:cubicBezTo>
                <a:cubicBezTo>
                  <a:pt x="3517963" y="802857"/>
                  <a:pt x="3518486" y="802125"/>
                  <a:pt x="3518904" y="801120"/>
                </a:cubicBezTo>
                <a:cubicBezTo>
                  <a:pt x="3519323" y="800116"/>
                  <a:pt x="3519637" y="798797"/>
                  <a:pt x="3519846" y="797165"/>
                </a:cubicBezTo>
                <a:cubicBezTo>
                  <a:pt x="3520056" y="795532"/>
                  <a:pt x="3520160" y="793502"/>
                  <a:pt x="3520160" y="791074"/>
                </a:cubicBezTo>
                <a:cubicBezTo>
                  <a:pt x="3520160" y="788646"/>
                  <a:pt x="3520056" y="786616"/>
                  <a:pt x="3519846" y="784984"/>
                </a:cubicBezTo>
                <a:cubicBezTo>
                  <a:pt x="3519637" y="783351"/>
                  <a:pt x="3519323" y="782033"/>
                  <a:pt x="3518904" y="781028"/>
                </a:cubicBezTo>
                <a:cubicBezTo>
                  <a:pt x="3518486" y="780024"/>
                  <a:pt x="3517963" y="779291"/>
                  <a:pt x="3517335" y="778831"/>
                </a:cubicBezTo>
                <a:cubicBezTo>
                  <a:pt x="3516707" y="778370"/>
                  <a:pt x="3516016" y="778140"/>
                  <a:pt x="3515263" y="778140"/>
                </a:cubicBezTo>
                <a:lnTo>
                  <a:pt x="3456745" y="778140"/>
                </a:lnTo>
                <a:lnTo>
                  <a:pt x="3456745" y="732306"/>
                </a:lnTo>
                <a:lnTo>
                  <a:pt x="3505845" y="732306"/>
                </a:lnTo>
                <a:cubicBezTo>
                  <a:pt x="3506598" y="732306"/>
                  <a:pt x="3507289" y="732096"/>
                  <a:pt x="3507917" y="731678"/>
                </a:cubicBezTo>
                <a:cubicBezTo>
                  <a:pt x="3508545" y="731259"/>
                  <a:pt x="3509068" y="730569"/>
                  <a:pt x="3509486" y="729606"/>
                </a:cubicBezTo>
                <a:cubicBezTo>
                  <a:pt x="3509905" y="728643"/>
                  <a:pt x="3510219" y="727366"/>
                  <a:pt x="3510428" y="725776"/>
                </a:cubicBezTo>
                <a:cubicBezTo>
                  <a:pt x="3510638" y="724185"/>
                  <a:pt x="3510742" y="722176"/>
                  <a:pt x="3510742" y="719748"/>
                </a:cubicBezTo>
                <a:cubicBezTo>
                  <a:pt x="3510742" y="717404"/>
                  <a:pt x="3510638" y="715416"/>
                  <a:pt x="3510428" y="713784"/>
                </a:cubicBezTo>
                <a:cubicBezTo>
                  <a:pt x="3510219" y="712151"/>
                  <a:pt x="3509905" y="710854"/>
                  <a:pt x="3509486" y="709891"/>
                </a:cubicBezTo>
                <a:cubicBezTo>
                  <a:pt x="3509068" y="708928"/>
                  <a:pt x="3508545" y="708216"/>
                  <a:pt x="3507917" y="707756"/>
                </a:cubicBezTo>
                <a:cubicBezTo>
                  <a:pt x="3507289" y="707296"/>
                  <a:pt x="3506598" y="707065"/>
                  <a:pt x="3505845" y="707065"/>
                </a:cubicBezTo>
                <a:lnTo>
                  <a:pt x="3456745" y="707065"/>
                </a:lnTo>
                <a:lnTo>
                  <a:pt x="3456745" y="667384"/>
                </a:lnTo>
                <a:lnTo>
                  <a:pt x="3514761" y="667384"/>
                </a:lnTo>
                <a:cubicBezTo>
                  <a:pt x="3515514" y="667384"/>
                  <a:pt x="3516184" y="667154"/>
                  <a:pt x="3516770" y="666693"/>
                </a:cubicBezTo>
                <a:cubicBezTo>
                  <a:pt x="3517356" y="666233"/>
                  <a:pt x="3517858" y="665500"/>
                  <a:pt x="3518277" y="664496"/>
                </a:cubicBezTo>
                <a:cubicBezTo>
                  <a:pt x="3518695" y="663491"/>
                  <a:pt x="3519009" y="662173"/>
                  <a:pt x="3519218" y="660540"/>
                </a:cubicBezTo>
                <a:cubicBezTo>
                  <a:pt x="3519428" y="658908"/>
                  <a:pt x="3519532" y="656919"/>
                  <a:pt x="3519532" y="654576"/>
                </a:cubicBezTo>
                <a:cubicBezTo>
                  <a:pt x="3519532" y="652064"/>
                  <a:pt x="3519428" y="649992"/>
                  <a:pt x="3519218" y="648360"/>
                </a:cubicBezTo>
                <a:cubicBezTo>
                  <a:pt x="3519009" y="646727"/>
                  <a:pt x="3518695" y="645388"/>
                  <a:pt x="3518277" y="644341"/>
                </a:cubicBezTo>
                <a:cubicBezTo>
                  <a:pt x="3517858" y="643295"/>
                  <a:pt x="3517356" y="642562"/>
                  <a:pt x="3516770" y="642144"/>
                </a:cubicBezTo>
                <a:cubicBezTo>
                  <a:pt x="3516184" y="641725"/>
                  <a:pt x="3515514" y="641516"/>
                  <a:pt x="3514761" y="641516"/>
                </a:cubicBezTo>
                <a:close/>
                <a:moveTo>
                  <a:pt x="2574344" y="641516"/>
                </a:moveTo>
                <a:cubicBezTo>
                  <a:pt x="2573506" y="641516"/>
                  <a:pt x="2572795" y="641746"/>
                  <a:pt x="2572209" y="642207"/>
                </a:cubicBezTo>
                <a:cubicBezTo>
                  <a:pt x="2571623" y="642667"/>
                  <a:pt x="2571121" y="643420"/>
                  <a:pt x="2570702" y="644467"/>
                </a:cubicBezTo>
                <a:cubicBezTo>
                  <a:pt x="2570283" y="645513"/>
                  <a:pt x="2569969" y="646916"/>
                  <a:pt x="2569760" y="648674"/>
                </a:cubicBezTo>
                <a:cubicBezTo>
                  <a:pt x="2569551" y="650432"/>
                  <a:pt x="2569446" y="652566"/>
                  <a:pt x="2569446" y="655078"/>
                </a:cubicBezTo>
                <a:cubicBezTo>
                  <a:pt x="2569446" y="657506"/>
                  <a:pt x="2569551" y="659578"/>
                  <a:pt x="2569760" y="661294"/>
                </a:cubicBezTo>
                <a:cubicBezTo>
                  <a:pt x="2569969" y="663010"/>
                  <a:pt x="2570283" y="664391"/>
                  <a:pt x="2570702" y="665438"/>
                </a:cubicBezTo>
                <a:cubicBezTo>
                  <a:pt x="2571121" y="666484"/>
                  <a:pt x="2571623" y="667259"/>
                  <a:pt x="2572209" y="667761"/>
                </a:cubicBezTo>
                <a:cubicBezTo>
                  <a:pt x="2572795" y="668263"/>
                  <a:pt x="2573506" y="668514"/>
                  <a:pt x="2574344" y="668514"/>
                </a:cubicBezTo>
                <a:lnTo>
                  <a:pt x="2615029" y="668514"/>
                </a:lnTo>
                <a:lnTo>
                  <a:pt x="2615029" y="799488"/>
                </a:lnTo>
                <a:cubicBezTo>
                  <a:pt x="2615029" y="800325"/>
                  <a:pt x="2615301" y="801078"/>
                  <a:pt x="2615846" y="801748"/>
                </a:cubicBezTo>
                <a:cubicBezTo>
                  <a:pt x="2616390" y="802418"/>
                  <a:pt x="2617290" y="802962"/>
                  <a:pt x="2618546" y="803380"/>
                </a:cubicBezTo>
                <a:cubicBezTo>
                  <a:pt x="2619801" y="803799"/>
                  <a:pt x="2621496" y="804134"/>
                  <a:pt x="2623631" y="804385"/>
                </a:cubicBezTo>
                <a:cubicBezTo>
                  <a:pt x="2625766" y="804636"/>
                  <a:pt x="2628424" y="804762"/>
                  <a:pt x="2631605" y="804762"/>
                </a:cubicBezTo>
                <a:cubicBezTo>
                  <a:pt x="2634786" y="804762"/>
                  <a:pt x="2637444" y="804636"/>
                  <a:pt x="2639579" y="804385"/>
                </a:cubicBezTo>
                <a:cubicBezTo>
                  <a:pt x="2641714" y="804134"/>
                  <a:pt x="2643409" y="803799"/>
                  <a:pt x="2644665" y="803380"/>
                </a:cubicBezTo>
                <a:cubicBezTo>
                  <a:pt x="2645921" y="802962"/>
                  <a:pt x="2646821" y="802418"/>
                  <a:pt x="2647365" y="801748"/>
                </a:cubicBezTo>
                <a:cubicBezTo>
                  <a:pt x="2647909" y="801078"/>
                  <a:pt x="2648181" y="800325"/>
                  <a:pt x="2648181" y="799488"/>
                </a:cubicBezTo>
                <a:lnTo>
                  <a:pt x="2648181" y="668514"/>
                </a:lnTo>
                <a:lnTo>
                  <a:pt x="2688867" y="668514"/>
                </a:lnTo>
                <a:cubicBezTo>
                  <a:pt x="2689620" y="668514"/>
                  <a:pt x="2690311" y="668263"/>
                  <a:pt x="2690939" y="667761"/>
                </a:cubicBezTo>
                <a:cubicBezTo>
                  <a:pt x="2691567" y="667259"/>
                  <a:pt x="2692090" y="666484"/>
                  <a:pt x="2692508" y="665438"/>
                </a:cubicBezTo>
                <a:cubicBezTo>
                  <a:pt x="2692927" y="664391"/>
                  <a:pt x="2693241" y="663010"/>
                  <a:pt x="2693450" y="661294"/>
                </a:cubicBezTo>
                <a:cubicBezTo>
                  <a:pt x="2693660" y="659578"/>
                  <a:pt x="2693764" y="657506"/>
                  <a:pt x="2693764" y="655078"/>
                </a:cubicBezTo>
                <a:cubicBezTo>
                  <a:pt x="2693764" y="652566"/>
                  <a:pt x="2693660" y="650432"/>
                  <a:pt x="2693450" y="648674"/>
                </a:cubicBezTo>
                <a:cubicBezTo>
                  <a:pt x="2693241" y="646916"/>
                  <a:pt x="2692927" y="645513"/>
                  <a:pt x="2692508" y="644467"/>
                </a:cubicBezTo>
                <a:cubicBezTo>
                  <a:pt x="2692090" y="643420"/>
                  <a:pt x="2691567" y="642667"/>
                  <a:pt x="2690939" y="642207"/>
                </a:cubicBezTo>
                <a:cubicBezTo>
                  <a:pt x="2690311" y="641746"/>
                  <a:pt x="2689620" y="641516"/>
                  <a:pt x="2688867" y="641516"/>
                </a:cubicBezTo>
                <a:close/>
                <a:moveTo>
                  <a:pt x="2309690" y="641516"/>
                </a:moveTo>
                <a:cubicBezTo>
                  <a:pt x="2306928" y="641516"/>
                  <a:pt x="2304605" y="642332"/>
                  <a:pt x="2302721" y="643965"/>
                </a:cubicBezTo>
                <a:cubicBezTo>
                  <a:pt x="2300837" y="645597"/>
                  <a:pt x="2299896" y="648255"/>
                  <a:pt x="2299896" y="651939"/>
                </a:cubicBezTo>
                <a:lnTo>
                  <a:pt x="2299896" y="793586"/>
                </a:lnTo>
                <a:cubicBezTo>
                  <a:pt x="2299896" y="797269"/>
                  <a:pt x="2300837" y="799927"/>
                  <a:pt x="2302721" y="801560"/>
                </a:cubicBezTo>
                <a:cubicBezTo>
                  <a:pt x="2304605" y="803192"/>
                  <a:pt x="2306928" y="804008"/>
                  <a:pt x="2309690" y="804008"/>
                </a:cubicBezTo>
                <a:lnTo>
                  <a:pt x="2348493" y="804008"/>
                </a:lnTo>
                <a:cubicBezTo>
                  <a:pt x="2362892" y="804008"/>
                  <a:pt x="2375302" y="802439"/>
                  <a:pt x="2385725" y="799299"/>
                </a:cubicBezTo>
                <a:cubicBezTo>
                  <a:pt x="2396148" y="796160"/>
                  <a:pt x="2405001" y="791242"/>
                  <a:pt x="2412284" y="784544"/>
                </a:cubicBezTo>
                <a:cubicBezTo>
                  <a:pt x="2419567" y="777847"/>
                  <a:pt x="2425155" y="769203"/>
                  <a:pt x="2429048" y="758613"/>
                </a:cubicBezTo>
                <a:cubicBezTo>
                  <a:pt x="2432941" y="748023"/>
                  <a:pt x="2434887" y="735278"/>
                  <a:pt x="2434887" y="720376"/>
                </a:cubicBezTo>
                <a:cubicBezTo>
                  <a:pt x="2434887" y="707484"/>
                  <a:pt x="2433087" y="696140"/>
                  <a:pt x="2429488" y="686346"/>
                </a:cubicBezTo>
                <a:cubicBezTo>
                  <a:pt x="2425888" y="676551"/>
                  <a:pt x="2420635" y="668326"/>
                  <a:pt x="2413728" y="661670"/>
                </a:cubicBezTo>
                <a:cubicBezTo>
                  <a:pt x="2406821" y="655015"/>
                  <a:pt x="2398324" y="649992"/>
                  <a:pt x="2388236" y="646602"/>
                </a:cubicBezTo>
                <a:cubicBezTo>
                  <a:pt x="2378149" y="643211"/>
                  <a:pt x="2365864" y="641516"/>
                  <a:pt x="2351381" y="641516"/>
                </a:cubicBezTo>
                <a:close/>
                <a:moveTo>
                  <a:pt x="6343741" y="641014"/>
                </a:moveTo>
                <a:cubicBezTo>
                  <a:pt x="6340728" y="641014"/>
                  <a:pt x="6338258" y="641118"/>
                  <a:pt x="6336332" y="641328"/>
                </a:cubicBezTo>
                <a:cubicBezTo>
                  <a:pt x="6334407" y="641537"/>
                  <a:pt x="6332858" y="641893"/>
                  <a:pt x="6331686" y="642395"/>
                </a:cubicBezTo>
                <a:cubicBezTo>
                  <a:pt x="6330514" y="642897"/>
                  <a:pt x="6329677" y="643483"/>
                  <a:pt x="6329175" y="644153"/>
                </a:cubicBezTo>
                <a:cubicBezTo>
                  <a:pt x="6328672" y="644823"/>
                  <a:pt x="6328421" y="645576"/>
                  <a:pt x="6328421" y="646413"/>
                </a:cubicBezTo>
                <a:lnTo>
                  <a:pt x="6328421" y="722637"/>
                </a:lnTo>
                <a:cubicBezTo>
                  <a:pt x="6328421" y="728413"/>
                  <a:pt x="6328484" y="734482"/>
                  <a:pt x="6328610" y="740845"/>
                </a:cubicBezTo>
                <a:cubicBezTo>
                  <a:pt x="6328735" y="747207"/>
                  <a:pt x="6328924" y="753318"/>
                  <a:pt x="6329175" y="759178"/>
                </a:cubicBezTo>
                <a:lnTo>
                  <a:pt x="6329049" y="759178"/>
                </a:lnTo>
                <a:cubicBezTo>
                  <a:pt x="6327542" y="755830"/>
                  <a:pt x="6325994" y="752481"/>
                  <a:pt x="6324403" y="749132"/>
                </a:cubicBezTo>
                <a:cubicBezTo>
                  <a:pt x="6322812" y="745784"/>
                  <a:pt x="6321180" y="742373"/>
                  <a:pt x="6319506" y="738898"/>
                </a:cubicBezTo>
                <a:cubicBezTo>
                  <a:pt x="6317831" y="735424"/>
                  <a:pt x="6316094" y="731950"/>
                  <a:pt x="6314294" y="728476"/>
                </a:cubicBezTo>
                <a:cubicBezTo>
                  <a:pt x="6312494" y="725002"/>
                  <a:pt x="6310674" y="721465"/>
                  <a:pt x="6308832" y="717865"/>
                </a:cubicBezTo>
                <a:lnTo>
                  <a:pt x="6277187" y="658468"/>
                </a:lnTo>
                <a:cubicBezTo>
                  <a:pt x="6275597" y="655203"/>
                  <a:pt x="6274048" y="652462"/>
                  <a:pt x="6272541" y="650243"/>
                </a:cubicBezTo>
                <a:cubicBezTo>
                  <a:pt x="6271034" y="648025"/>
                  <a:pt x="6269423" y="646288"/>
                  <a:pt x="6267706" y="645032"/>
                </a:cubicBezTo>
                <a:cubicBezTo>
                  <a:pt x="6265990" y="643776"/>
                  <a:pt x="6264044" y="642876"/>
                  <a:pt x="6261867" y="642332"/>
                </a:cubicBezTo>
                <a:cubicBezTo>
                  <a:pt x="6259691" y="641788"/>
                  <a:pt x="6257012" y="641516"/>
                  <a:pt x="6253830" y="641516"/>
                </a:cubicBezTo>
                <a:lnTo>
                  <a:pt x="6236125" y="641516"/>
                </a:lnTo>
                <a:cubicBezTo>
                  <a:pt x="6232776" y="641516"/>
                  <a:pt x="6229951" y="642500"/>
                  <a:pt x="6227648" y="644467"/>
                </a:cubicBezTo>
                <a:cubicBezTo>
                  <a:pt x="6225346" y="646434"/>
                  <a:pt x="6224195" y="649385"/>
                  <a:pt x="6224195" y="653320"/>
                </a:cubicBezTo>
                <a:lnTo>
                  <a:pt x="6224195" y="799362"/>
                </a:lnTo>
                <a:cubicBezTo>
                  <a:pt x="6224195" y="800199"/>
                  <a:pt x="6224404" y="800953"/>
                  <a:pt x="6224823" y="801622"/>
                </a:cubicBezTo>
                <a:cubicBezTo>
                  <a:pt x="6225242" y="802292"/>
                  <a:pt x="6225995" y="802857"/>
                  <a:pt x="6227083" y="803318"/>
                </a:cubicBezTo>
                <a:cubicBezTo>
                  <a:pt x="6228172" y="803778"/>
                  <a:pt x="6229678" y="804134"/>
                  <a:pt x="6231604" y="804385"/>
                </a:cubicBezTo>
                <a:cubicBezTo>
                  <a:pt x="6233529" y="804636"/>
                  <a:pt x="6235957" y="804762"/>
                  <a:pt x="6238887" y="804762"/>
                </a:cubicBezTo>
                <a:cubicBezTo>
                  <a:pt x="6241901" y="804762"/>
                  <a:pt x="6244371" y="804636"/>
                  <a:pt x="6246296" y="804385"/>
                </a:cubicBezTo>
                <a:cubicBezTo>
                  <a:pt x="6248222" y="804134"/>
                  <a:pt x="6249749" y="803778"/>
                  <a:pt x="6250879" y="803318"/>
                </a:cubicBezTo>
                <a:cubicBezTo>
                  <a:pt x="6252010" y="802857"/>
                  <a:pt x="6252805" y="802292"/>
                  <a:pt x="6253265" y="801622"/>
                </a:cubicBezTo>
                <a:cubicBezTo>
                  <a:pt x="6253726" y="800953"/>
                  <a:pt x="6253956" y="800199"/>
                  <a:pt x="6253956" y="799362"/>
                </a:cubicBezTo>
                <a:lnTo>
                  <a:pt x="6253956" y="714349"/>
                </a:lnTo>
                <a:cubicBezTo>
                  <a:pt x="6253956" y="707986"/>
                  <a:pt x="6253872" y="701812"/>
                  <a:pt x="6253705" y="695827"/>
                </a:cubicBezTo>
                <a:cubicBezTo>
                  <a:pt x="6253537" y="689841"/>
                  <a:pt x="6253286" y="683834"/>
                  <a:pt x="6252951" y="677807"/>
                </a:cubicBezTo>
                <a:lnTo>
                  <a:pt x="6253203" y="677807"/>
                </a:lnTo>
                <a:cubicBezTo>
                  <a:pt x="6255128" y="682746"/>
                  <a:pt x="6257305" y="687832"/>
                  <a:pt x="6259732" y="693064"/>
                </a:cubicBezTo>
                <a:cubicBezTo>
                  <a:pt x="6262160" y="698296"/>
                  <a:pt x="6264546" y="703173"/>
                  <a:pt x="6266890" y="707693"/>
                </a:cubicBezTo>
                <a:lnTo>
                  <a:pt x="6307325" y="783665"/>
                </a:lnTo>
                <a:cubicBezTo>
                  <a:pt x="6309418" y="787851"/>
                  <a:pt x="6311301" y="791263"/>
                  <a:pt x="6312976" y="793900"/>
                </a:cubicBezTo>
                <a:cubicBezTo>
                  <a:pt x="6314650" y="796537"/>
                  <a:pt x="6316387" y="798630"/>
                  <a:pt x="6318187" y="800178"/>
                </a:cubicBezTo>
                <a:cubicBezTo>
                  <a:pt x="6319987" y="801727"/>
                  <a:pt x="6321954" y="802794"/>
                  <a:pt x="6324089" y="803380"/>
                </a:cubicBezTo>
                <a:cubicBezTo>
                  <a:pt x="6326224" y="803966"/>
                  <a:pt x="6328756" y="804259"/>
                  <a:pt x="6331686" y="804259"/>
                </a:cubicBezTo>
                <a:lnTo>
                  <a:pt x="6345750" y="804259"/>
                </a:lnTo>
                <a:cubicBezTo>
                  <a:pt x="6347341" y="804259"/>
                  <a:pt x="6348911" y="804029"/>
                  <a:pt x="6350459" y="803569"/>
                </a:cubicBezTo>
                <a:cubicBezTo>
                  <a:pt x="6352008" y="803108"/>
                  <a:pt x="6353348" y="802376"/>
                  <a:pt x="6354478" y="801371"/>
                </a:cubicBezTo>
                <a:cubicBezTo>
                  <a:pt x="6355608" y="800367"/>
                  <a:pt x="6356508" y="799111"/>
                  <a:pt x="6357178" y="797604"/>
                </a:cubicBezTo>
                <a:cubicBezTo>
                  <a:pt x="6357847" y="796097"/>
                  <a:pt x="6358182" y="794381"/>
                  <a:pt x="6358182" y="792456"/>
                </a:cubicBezTo>
                <a:lnTo>
                  <a:pt x="6358182" y="646413"/>
                </a:lnTo>
                <a:cubicBezTo>
                  <a:pt x="6358182" y="645576"/>
                  <a:pt x="6357973" y="644823"/>
                  <a:pt x="6357554" y="644153"/>
                </a:cubicBezTo>
                <a:cubicBezTo>
                  <a:pt x="6357136" y="643483"/>
                  <a:pt x="6356403" y="642897"/>
                  <a:pt x="6355357" y="642395"/>
                </a:cubicBezTo>
                <a:cubicBezTo>
                  <a:pt x="6354310" y="641893"/>
                  <a:pt x="6352824" y="641537"/>
                  <a:pt x="6350899" y="641328"/>
                </a:cubicBezTo>
                <a:cubicBezTo>
                  <a:pt x="6348974" y="641118"/>
                  <a:pt x="6346588" y="641014"/>
                  <a:pt x="6343741" y="641014"/>
                </a:cubicBezTo>
                <a:close/>
                <a:moveTo>
                  <a:pt x="4543516" y="641014"/>
                </a:moveTo>
                <a:cubicBezTo>
                  <a:pt x="4540503" y="641014"/>
                  <a:pt x="4538033" y="641118"/>
                  <a:pt x="4536107" y="641328"/>
                </a:cubicBezTo>
                <a:cubicBezTo>
                  <a:pt x="4534182" y="641537"/>
                  <a:pt x="4532633" y="641893"/>
                  <a:pt x="4531461" y="642395"/>
                </a:cubicBezTo>
                <a:cubicBezTo>
                  <a:pt x="4530289" y="642897"/>
                  <a:pt x="4529452" y="643483"/>
                  <a:pt x="4528950" y="644153"/>
                </a:cubicBezTo>
                <a:cubicBezTo>
                  <a:pt x="4528447" y="644823"/>
                  <a:pt x="4528196" y="645576"/>
                  <a:pt x="4528196" y="646413"/>
                </a:cubicBezTo>
                <a:lnTo>
                  <a:pt x="4528196" y="722637"/>
                </a:lnTo>
                <a:cubicBezTo>
                  <a:pt x="4528196" y="728413"/>
                  <a:pt x="4528259" y="734482"/>
                  <a:pt x="4528385" y="740845"/>
                </a:cubicBezTo>
                <a:cubicBezTo>
                  <a:pt x="4528510" y="747207"/>
                  <a:pt x="4528699" y="753318"/>
                  <a:pt x="4528950" y="759178"/>
                </a:cubicBezTo>
                <a:lnTo>
                  <a:pt x="4528824" y="759178"/>
                </a:lnTo>
                <a:cubicBezTo>
                  <a:pt x="4527317" y="755830"/>
                  <a:pt x="4525768" y="752481"/>
                  <a:pt x="4524178" y="749132"/>
                </a:cubicBezTo>
                <a:cubicBezTo>
                  <a:pt x="4522587" y="745784"/>
                  <a:pt x="4520955" y="742373"/>
                  <a:pt x="4519281" y="738898"/>
                </a:cubicBezTo>
                <a:cubicBezTo>
                  <a:pt x="4517606" y="735424"/>
                  <a:pt x="4515869" y="731950"/>
                  <a:pt x="4514069" y="728476"/>
                </a:cubicBezTo>
                <a:cubicBezTo>
                  <a:pt x="4512269" y="725002"/>
                  <a:pt x="4510448" y="721465"/>
                  <a:pt x="4508607" y="717865"/>
                </a:cubicBezTo>
                <a:lnTo>
                  <a:pt x="4476962" y="658468"/>
                </a:lnTo>
                <a:cubicBezTo>
                  <a:pt x="4475372" y="655203"/>
                  <a:pt x="4473823" y="652462"/>
                  <a:pt x="4472316" y="650243"/>
                </a:cubicBezTo>
                <a:cubicBezTo>
                  <a:pt x="4470809" y="648025"/>
                  <a:pt x="4469197" y="646288"/>
                  <a:pt x="4467481" y="645032"/>
                </a:cubicBezTo>
                <a:cubicBezTo>
                  <a:pt x="4465765" y="643776"/>
                  <a:pt x="4463819" y="642876"/>
                  <a:pt x="4461642" y="642332"/>
                </a:cubicBezTo>
                <a:cubicBezTo>
                  <a:pt x="4459465" y="641788"/>
                  <a:pt x="4456787" y="641516"/>
                  <a:pt x="4453605" y="641516"/>
                </a:cubicBezTo>
                <a:lnTo>
                  <a:pt x="4435900" y="641516"/>
                </a:lnTo>
                <a:cubicBezTo>
                  <a:pt x="4432551" y="641516"/>
                  <a:pt x="4429726" y="642500"/>
                  <a:pt x="4427423" y="644467"/>
                </a:cubicBezTo>
                <a:cubicBezTo>
                  <a:pt x="4425121" y="646434"/>
                  <a:pt x="4423970" y="649385"/>
                  <a:pt x="4423970" y="653320"/>
                </a:cubicBezTo>
                <a:lnTo>
                  <a:pt x="4423970" y="799362"/>
                </a:lnTo>
                <a:cubicBezTo>
                  <a:pt x="4423970" y="800199"/>
                  <a:pt x="4424179" y="800953"/>
                  <a:pt x="4424598" y="801622"/>
                </a:cubicBezTo>
                <a:cubicBezTo>
                  <a:pt x="4425017" y="802292"/>
                  <a:pt x="4425770" y="802857"/>
                  <a:pt x="4426858" y="803318"/>
                </a:cubicBezTo>
                <a:cubicBezTo>
                  <a:pt x="4427946" y="803778"/>
                  <a:pt x="4429453" y="804134"/>
                  <a:pt x="4431379" y="804385"/>
                </a:cubicBezTo>
                <a:cubicBezTo>
                  <a:pt x="4433304" y="804636"/>
                  <a:pt x="4435732" y="804762"/>
                  <a:pt x="4438662" y="804762"/>
                </a:cubicBezTo>
                <a:cubicBezTo>
                  <a:pt x="4441676" y="804762"/>
                  <a:pt x="4444145" y="804636"/>
                  <a:pt x="4446071" y="804385"/>
                </a:cubicBezTo>
                <a:cubicBezTo>
                  <a:pt x="4447997" y="804134"/>
                  <a:pt x="4449524" y="803778"/>
                  <a:pt x="4450654" y="803318"/>
                </a:cubicBezTo>
                <a:cubicBezTo>
                  <a:pt x="4451785" y="802857"/>
                  <a:pt x="4452580" y="802292"/>
                  <a:pt x="4453040" y="801622"/>
                </a:cubicBezTo>
                <a:cubicBezTo>
                  <a:pt x="4453501" y="800953"/>
                  <a:pt x="4453731" y="800199"/>
                  <a:pt x="4453731" y="799362"/>
                </a:cubicBezTo>
                <a:lnTo>
                  <a:pt x="4453731" y="714349"/>
                </a:lnTo>
                <a:cubicBezTo>
                  <a:pt x="4453731" y="707986"/>
                  <a:pt x="4453647" y="701812"/>
                  <a:pt x="4453480" y="695827"/>
                </a:cubicBezTo>
                <a:cubicBezTo>
                  <a:pt x="4453312" y="689841"/>
                  <a:pt x="4453061" y="683834"/>
                  <a:pt x="4452726" y="677807"/>
                </a:cubicBezTo>
                <a:lnTo>
                  <a:pt x="4452978" y="677807"/>
                </a:lnTo>
                <a:cubicBezTo>
                  <a:pt x="4454903" y="682746"/>
                  <a:pt x="4457080" y="687832"/>
                  <a:pt x="4459507" y="693064"/>
                </a:cubicBezTo>
                <a:cubicBezTo>
                  <a:pt x="4461935" y="698296"/>
                  <a:pt x="4464321" y="703173"/>
                  <a:pt x="4466665" y="707693"/>
                </a:cubicBezTo>
                <a:lnTo>
                  <a:pt x="4507100" y="783665"/>
                </a:lnTo>
                <a:cubicBezTo>
                  <a:pt x="4509193" y="787851"/>
                  <a:pt x="4511076" y="791263"/>
                  <a:pt x="4512751" y="793900"/>
                </a:cubicBezTo>
                <a:cubicBezTo>
                  <a:pt x="4514425" y="796537"/>
                  <a:pt x="4516162" y="798630"/>
                  <a:pt x="4517962" y="800178"/>
                </a:cubicBezTo>
                <a:cubicBezTo>
                  <a:pt x="4519762" y="801727"/>
                  <a:pt x="4521729" y="802794"/>
                  <a:pt x="4523864" y="803380"/>
                </a:cubicBezTo>
                <a:cubicBezTo>
                  <a:pt x="4525999" y="803966"/>
                  <a:pt x="4528531" y="804259"/>
                  <a:pt x="4531461" y="804259"/>
                </a:cubicBezTo>
                <a:lnTo>
                  <a:pt x="4545525" y="804259"/>
                </a:lnTo>
                <a:cubicBezTo>
                  <a:pt x="4547116" y="804259"/>
                  <a:pt x="4548686" y="804029"/>
                  <a:pt x="4550234" y="803569"/>
                </a:cubicBezTo>
                <a:cubicBezTo>
                  <a:pt x="4551783" y="803108"/>
                  <a:pt x="4553123" y="802376"/>
                  <a:pt x="4554253" y="801371"/>
                </a:cubicBezTo>
                <a:cubicBezTo>
                  <a:pt x="4555383" y="800367"/>
                  <a:pt x="4556283" y="799111"/>
                  <a:pt x="4556953" y="797604"/>
                </a:cubicBezTo>
                <a:cubicBezTo>
                  <a:pt x="4557622" y="796097"/>
                  <a:pt x="4557957" y="794381"/>
                  <a:pt x="4557957" y="792456"/>
                </a:cubicBezTo>
                <a:lnTo>
                  <a:pt x="4557957" y="646413"/>
                </a:lnTo>
                <a:cubicBezTo>
                  <a:pt x="4557957" y="645576"/>
                  <a:pt x="4557748" y="644823"/>
                  <a:pt x="4557329" y="644153"/>
                </a:cubicBezTo>
                <a:cubicBezTo>
                  <a:pt x="4556911" y="643483"/>
                  <a:pt x="4556178" y="642897"/>
                  <a:pt x="4555132" y="642395"/>
                </a:cubicBezTo>
                <a:cubicBezTo>
                  <a:pt x="4554085" y="641893"/>
                  <a:pt x="4552599" y="641537"/>
                  <a:pt x="4550674" y="641328"/>
                </a:cubicBezTo>
                <a:cubicBezTo>
                  <a:pt x="4548748" y="641118"/>
                  <a:pt x="4546362" y="641014"/>
                  <a:pt x="4543516" y="641014"/>
                </a:cubicBezTo>
                <a:close/>
                <a:moveTo>
                  <a:pt x="4162516" y="641014"/>
                </a:moveTo>
                <a:cubicBezTo>
                  <a:pt x="4159503" y="641014"/>
                  <a:pt x="4157033" y="641118"/>
                  <a:pt x="4155107" y="641328"/>
                </a:cubicBezTo>
                <a:cubicBezTo>
                  <a:pt x="4153182" y="641537"/>
                  <a:pt x="4151633" y="641893"/>
                  <a:pt x="4150461" y="642395"/>
                </a:cubicBezTo>
                <a:cubicBezTo>
                  <a:pt x="4149289" y="642897"/>
                  <a:pt x="4148452" y="643483"/>
                  <a:pt x="4147950" y="644153"/>
                </a:cubicBezTo>
                <a:cubicBezTo>
                  <a:pt x="4147447" y="644823"/>
                  <a:pt x="4147196" y="645576"/>
                  <a:pt x="4147196" y="646413"/>
                </a:cubicBezTo>
                <a:lnTo>
                  <a:pt x="4147196" y="722637"/>
                </a:lnTo>
                <a:cubicBezTo>
                  <a:pt x="4147196" y="728413"/>
                  <a:pt x="4147259" y="734482"/>
                  <a:pt x="4147385" y="740845"/>
                </a:cubicBezTo>
                <a:cubicBezTo>
                  <a:pt x="4147510" y="747207"/>
                  <a:pt x="4147699" y="753318"/>
                  <a:pt x="4147950" y="759178"/>
                </a:cubicBezTo>
                <a:lnTo>
                  <a:pt x="4147824" y="759178"/>
                </a:lnTo>
                <a:cubicBezTo>
                  <a:pt x="4146317" y="755830"/>
                  <a:pt x="4144769" y="752481"/>
                  <a:pt x="4143178" y="749132"/>
                </a:cubicBezTo>
                <a:cubicBezTo>
                  <a:pt x="4141588" y="745784"/>
                  <a:pt x="4139955" y="742373"/>
                  <a:pt x="4138281" y="738898"/>
                </a:cubicBezTo>
                <a:cubicBezTo>
                  <a:pt x="4136606" y="735424"/>
                  <a:pt x="4134869" y="731950"/>
                  <a:pt x="4133069" y="728476"/>
                </a:cubicBezTo>
                <a:cubicBezTo>
                  <a:pt x="4131269" y="725002"/>
                  <a:pt x="4129449" y="721465"/>
                  <a:pt x="4127607" y="717865"/>
                </a:cubicBezTo>
                <a:lnTo>
                  <a:pt x="4095962" y="658468"/>
                </a:lnTo>
                <a:cubicBezTo>
                  <a:pt x="4094372" y="655203"/>
                  <a:pt x="4092823" y="652462"/>
                  <a:pt x="4091316" y="650243"/>
                </a:cubicBezTo>
                <a:cubicBezTo>
                  <a:pt x="4089809" y="648025"/>
                  <a:pt x="4088198" y="646288"/>
                  <a:pt x="4086482" y="645032"/>
                </a:cubicBezTo>
                <a:cubicBezTo>
                  <a:pt x="4084765" y="643776"/>
                  <a:pt x="4082819" y="642876"/>
                  <a:pt x="4080642" y="642332"/>
                </a:cubicBezTo>
                <a:cubicBezTo>
                  <a:pt x="4078466" y="641788"/>
                  <a:pt x="4075787" y="641516"/>
                  <a:pt x="4072606" y="641516"/>
                </a:cubicBezTo>
                <a:lnTo>
                  <a:pt x="4054900" y="641516"/>
                </a:lnTo>
                <a:cubicBezTo>
                  <a:pt x="4051551" y="641516"/>
                  <a:pt x="4048726" y="642500"/>
                  <a:pt x="4046424" y="644467"/>
                </a:cubicBezTo>
                <a:cubicBezTo>
                  <a:pt x="4044121" y="646434"/>
                  <a:pt x="4042970" y="649385"/>
                  <a:pt x="4042970" y="653320"/>
                </a:cubicBezTo>
                <a:lnTo>
                  <a:pt x="4042970" y="799362"/>
                </a:lnTo>
                <a:cubicBezTo>
                  <a:pt x="4042970" y="800199"/>
                  <a:pt x="4043179" y="800953"/>
                  <a:pt x="4043598" y="801622"/>
                </a:cubicBezTo>
                <a:cubicBezTo>
                  <a:pt x="4044017" y="802292"/>
                  <a:pt x="4044770" y="802857"/>
                  <a:pt x="4045858" y="803318"/>
                </a:cubicBezTo>
                <a:cubicBezTo>
                  <a:pt x="4046947" y="803778"/>
                  <a:pt x="4048454" y="804134"/>
                  <a:pt x="4050379" y="804385"/>
                </a:cubicBezTo>
                <a:cubicBezTo>
                  <a:pt x="4052304" y="804636"/>
                  <a:pt x="4054732" y="804762"/>
                  <a:pt x="4057662" y="804762"/>
                </a:cubicBezTo>
                <a:cubicBezTo>
                  <a:pt x="4060676" y="804762"/>
                  <a:pt x="4063146" y="804636"/>
                  <a:pt x="4065071" y="804385"/>
                </a:cubicBezTo>
                <a:cubicBezTo>
                  <a:pt x="4066997" y="804134"/>
                  <a:pt x="4068524" y="803778"/>
                  <a:pt x="4069655" y="803318"/>
                </a:cubicBezTo>
                <a:cubicBezTo>
                  <a:pt x="4070785" y="802857"/>
                  <a:pt x="4071580" y="802292"/>
                  <a:pt x="4072040" y="801622"/>
                </a:cubicBezTo>
                <a:cubicBezTo>
                  <a:pt x="4072501" y="800953"/>
                  <a:pt x="4072731" y="800199"/>
                  <a:pt x="4072731" y="799362"/>
                </a:cubicBezTo>
                <a:lnTo>
                  <a:pt x="4072731" y="714349"/>
                </a:lnTo>
                <a:cubicBezTo>
                  <a:pt x="4072731" y="707986"/>
                  <a:pt x="4072647" y="701812"/>
                  <a:pt x="4072480" y="695827"/>
                </a:cubicBezTo>
                <a:cubicBezTo>
                  <a:pt x="4072313" y="689841"/>
                  <a:pt x="4072061" y="683834"/>
                  <a:pt x="4071727" y="677807"/>
                </a:cubicBezTo>
                <a:lnTo>
                  <a:pt x="4071978" y="677807"/>
                </a:lnTo>
                <a:cubicBezTo>
                  <a:pt x="4073903" y="682746"/>
                  <a:pt x="4076080" y="687832"/>
                  <a:pt x="4078508" y="693064"/>
                </a:cubicBezTo>
                <a:cubicBezTo>
                  <a:pt x="4080935" y="698296"/>
                  <a:pt x="4083321" y="703173"/>
                  <a:pt x="4085665" y="707693"/>
                </a:cubicBezTo>
                <a:lnTo>
                  <a:pt x="4126100" y="783665"/>
                </a:lnTo>
                <a:cubicBezTo>
                  <a:pt x="4128193" y="787851"/>
                  <a:pt x="4130077" y="791263"/>
                  <a:pt x="4131751" y="793900"/>
                </a:cubicBezTo>
                <a:cubicBezTo>
                  <a:pt x="4133425" y="796537"/>
                  <a:pt x="4135162" y="798630"/>
                  <a:pt x="4136962" y="800178"/>
                </a:cubicBezTo>
                <a:cubicBezTo>
                  <a:pt x="4138762" y="801727"/>
                  <a:pt x="4140729" y="802794"/>
                  <a:pt x="4142864" y="803380"/>
                </a:cubicBezTo>
                <a:cubicBezTo>
                  <a:pt x="4144999" y="803966"/>
                  <a:pt x="4147531" y="804259"/>
                  <a:pt x="4150461" y="804259"/>
                </a:cubicBezTo>
                <a:lnTo>
                  <a:pt x="4164526" y="804259"/>
                </a:lnTo>
                <a:cubicBezTo>
                  <a:pt x="4166116" y="804259"/>
                  <a:pt x="4167686" y="804029"/>
                  <a:pt x="4169235" y="803569"/>
                </a:cubicBezTo>
                <a:cubicBezTo>
                  <a:pt x="4170783" y="803108"/>
                  <a:pt x="4172123" y="802376"/>
                  <a:pt x="4173253" y="801371"/>
                </a:cubicBezTo>
                <a:cubicBezTo>
                  <a:pt x="4174383" y="800367"/>
                  <a:pt x="4175283" y="799111"/>
                  <a:pt x="4175953" y="797604"/>
                </a:cubicBezTo>
                <a:cubicBezTo>
                  <a:pt x="4176622" y="796097"/>
                  <a:pt x="4176957" y="794381"/>
                  <a:pt x="4176957" y="792456"/>
                </a:cubicBezTo>
                <a:lnTo>
                  <a:pt x="4176957" y="646413"/>
                </a:lnTo>
                <a:cubicBezTo>
                  <a:pt x="4176957" y="645576"/>
                  <a:pt x="4176748" y="644823"/>
                  <a:pt x="4176329" y="644153"/>
                </a:cubicBezTo>
                <a:cubicBezTo>
                  <a:pt x="4175911" y="643483"/>
                  <a:pt x="4175178" y="642897"/>
                  <a:pt x="4174132" y="642395"/>
                </a:cubicBezTo>
                <a:cubicBezTo>
                  <a:pt x="4173085" y="641893"/>
                  <a:pt x="4171599" y="641537"/>
                  <a:pt x="4169674" y="641328"/>
                </a:cubicBezTo>
                <a:cubicBezTo>
                  <a:pt x="4167749" y="641118"/>
                  <a:pt x="4165363" y="641014"/>
                  <a:pt x="4162516" y="641014"/>
                </a:cubicBezTo>
                <a:close/>
                <a:moveTo>
                  <a:pt x="6174096" y="640762"/>
                </a:moveTo>
                <a:cubicBezTo>
                  <a:pt x="6170915" y="640762"/>
                  <a:pt x="6168278" y="640888"/>
                  <a:pt x="6166185" y="641139"/>
                </a:cubicBezTo>
                <a:cubicBezTo>
                  <a:pt x="6164092" y="641390"/>
                  <a:pt x="6162397" y="641725"/>
                  <a:pt x="6161099" y="642144"/>
                </a:cubicBezTo>
                <a:cubicBezTo>
                  <a:pt x="6159801" y="642562"/>
                  <a:pt x="6158880" y="643107"/>
                  <a:pt x="6158336" y="643776"/>
                </a:cubicBezTo>
                <a:cubicBezTo>
                  <a:pt x="6157792" y="644446"/>
                  <a:pt x="6157520" y="645199"/>
                  <a:pt x="6157520" y="646037"/>
                </a:cubicBezTo>
                <a:lnTo>
                  <a:pt x="6157520" y="799488"/>
                </a:lnTo>
                <a:cubicBezTo>
                  <a:pt x="6157520" y="800325"/>
                  <a:pt x="6157792" y="801078"/>
                  <a:pt x="6158336" y="801748"/>
                </a:cubicBezTo>
                <a:cubicBezTo>
                  <a:pt x="6158880" y="802418"/>
                  <a:pt x="6159780" y="802962"/>
                  <a:pt x="6161036" y="803380"/>
                </a:cubicBezTo>
                <a:cubicBezTo>
                  <a:pt x="6162292" y="803799"/>
                  <a:pt x="6163987" y="804134"/>
                  <a:pt x="6166122" y="804385"/>
                </a:cubicBezTo>
                <a:cubicBezTo>
                  <a:pt x="6168257" y="804636"/>
                  <a:pt x="6170915" y="804762"/>
                  <a:pt x="6174096" y="804762"/>
                </a:cubicBezTo>
                <a:cubicBezTo>
                  <a:pt x="6177361" y="804762"/>
                  <a:pt x="6180040" y="804636"/>
                  <a:pt x="6182133" y="804385"/>
                </a:cubicBezTo>
                <a:cubicBezTo>
                  <a:pt x="6184225" y="804134"/>
                  <a:pt x="6185900" y="803799"/>
                  <a:pt x="6187155" y="803380"/>
                </a:cubicBezTo>
                <a:cubicBezTo>
                  <a:pt x="6188411" y="802962"/>
                  <a:pt x="6189311" y="802418"/>
                  <a:pt x="6189855" y="801748"/>
                </a:cubicBezTo>
                <a:cubicBezTo>
                  <a:pt x="6190399" y="801078"/>
                  <a:pt x="6190672" y="800325"/>
                  <a:pt x="6190672" y="799488"/>
                </a:cubicBezTo>
                <a:lnTo>
                  <a:pt x="6190672" y="646037"/>
                </a:lnTo>
                <a:cubicBezTo>
                  <a:pt x="6190672" y="645199"/>
                  <a:pt x="6190399" y="644446"/>
                  <a:pt x="6189855" y="643776"/>
                </a:cubicBezTo>
                <a:cubicBezTo>
                  <a:pt x="6189311" y="643107"/>
                  <a:pt x="6188411" y="642562"/>
                  <a:pt x="6187155" y="642144"/>
                </a:cubicBezTo>
                <a:cubicBezTo>
                  <a:pt x="6185900" y="641725"/>
                  <a:pt x="6184225" y="641390"/>
                  <a:pt x="6182133" y="641139"/>
                </a:cubicBezTo>
                <a:cubicBezTo>
                  <a:pt x="6180040" y="640888"/>
                  <a:pt x="6177361" y="640762"/>
                  <a:pt x="6174096" y="640762"/>
                </a:cubicBezTo>
                <a:close/>
                <a:moveTo>
                  <a:pt x="4330464" y="640762"/>
                </a:moveTo>
                <a:cubicBezTo>
                  <a:pt x="4326195" y="640762"/>
                  <a:pt x="4322762" y="640825"/>
                  <a:pt x="4320167" y="640951"/>
                </a:cubicBezTo>
                <a:cubicBezTo>
                  <a:pt x="4317572" y="641076"/>
                  <a:pt x="4315542" y="641369"/>
                  <a:pt x="4314077" y="641830"/>
                </a:cubicBezTo>
                <a:cubicBezTo>
                  <a:pt x="4312612" y="642290"/>
                  <a:pt x="4311544" y="642960"/>
                  <a:pt x="4310875" y="643839"/>
                </a:cubicBezTo>
                <a:cubicBezTo>
                  <a:pt x="4310205" y="644718"/>
                  <a:pt x="4309619" y="645869"/>
                  <a:pt x="4309117" y="647292"/>
                </a:cubicBezTo>
                <a:lnTo>
                  <a:pt x="4259013" y="791451"/>
                </a:lnTo>
                <a:cubicBezTo>
                  <a:pt x="4258008" y="794381"/>
                  <a:pt x="4257380" y="796725"/>
                  <a:pt x="4257129" y="798483"/>
                </a:cubicBezTo>
                <a:cubicBezTo>
                  <a:pt x="4256878" y="800241"/>
                  <a:pt x="4257171" y="801601"/>
                  <a:pt x="4258008" y="802564"/>
                </a:cubicBezTo>
                <a:cubicBezTo>
                  <a:pt x="4258845" y="803527"/>
                  <a:pt x="4260352" y="804134"/>
                  <a:pt x="4262529" y="804385"/>
                </a:cubicBezTo>
                <a:cubicBezTo>
                  <a:pt x="4264705" y="804636"/>
                  <a:pt x="4267719" y="804762"/>
                  <a:pt x="4271570" y="804762"/>
                </a:cubicBezTo>
                <a:cubicBezTo>
                  <a:pt x="4275170" y="804762"/>
                  <a:pt x="4278079" y="804678"/>
                  <a:pt x="4280298" y="804511"/>
                </a:cubicBezTo>
                <a:cubicBezTo>
                  <a:pt x="4282516" y="804343"/>
                  <a:pt x="4284232" y="804029"/>
                  <a:pt x="4285446" y="803569"/>
                </a:cubicBezTo>
                <a:cubicBezTo>
                  <a:pt x="4286660" y="803108"/>
                  <a:pt x="4287539" y="802481"/>
                  <a:pt x="4288083" y="801685"/>
                </a:cubicBezTo>
                <a:cubicBezTo>
                  <a:pt x="4288627" y="800890"/>
                  <a:pt x="4289067" y="799906"/>
                  <a:pt x="4289402" y="798734"/>
                </a:cubicBezTo>
                <a:lnTo>
                  <a:pt x="4299699" y="766964"/>
                </a:lnTo>
                <a:lnTo>
                  <a:pt x="4360728" y="766964"/>
                </a:lnTo>
                <a:lnTo>
                  <a:pt x="4371652" y="799613"/>
                </a:lnTo>
                <a:cubicBezTo>
                  <a:pt x="4371987" y="800702"/>
                  <a:pt x="4372406" y="801581"/>
                  <a:pt x="4372908" y="802250"/>
                </a:cubicBezTo>
                <a:cubicBezTo>
                  <a:pt x="4373411" y="802920"/>
                  <a:pt x="4374290" y="803443"/>
                  <a:pt x="4375545" y="803820"/>
                </a:cubicBezTo>
                <a:cubicBezTo>
                  <a:pt x="4376801" y="804197"/>
                  <a:pt x="4378622" y="804448"/>
                  <a:pt x="4381008" y="804573"/>
                </a:cubicBezTo>
                <a:cubicBezTo>
                  <a:pt x="4383394" y="804699"/>
                  <a:pt x="4386721" y="804762"/>
                  <a:pt x="4390991" y="804762"/>
                </a:cubicBezTo>
                <a:cubicBezTo>
                  <a:pt x="4395093" y="804762"/>
                  <a:pt x="4398316" y="804657"/>
                  <a:pt x="4400660" y="804448"/>
                </a:cubicBezTo>
                <a:cubicBezTo>
                  <a:pt x="4403004" y="804239"/>
                  <a:pt x="4404636" y="803694"/>
                  <a:pt x="4405557" y="802815"/>
                </a:cubicBezTo>
                <a:cubicBezTo>
                  <a:pt x="4406478" y="801936"/>
                  <a:pt x="4406813" y="800618"/>
                  <a:pt x="4406562" y="798860"/>
                </a:cubicBezTo>
                <a:cubicBezTo>
                  <a:pt x="4406311" y="797102"/>
                  <a:pt x="4405683" y="794716"/>
                  <a:pt x="4404678" y="791702"/>
                </a:cubicBezTo>
                <a:lnTo>
                  <a:pt x="4354449" y="647669"/>
                </a:lnTo>
                <a:cubicBezTo>
                  <a:pt x="4353947" y="646078"/>
                  <a:pt x="4353340" y="644823"/>
                  <a:pt x="4352628" y="643902"/>
                </a:cubicBezTo>
                <a:cubicBezTo>
                  <a:pt x="4351916" y="642981"/>
                  <a:pt x="4350744" y="642290"/>
                  <a:pt x="4349112" y="641830"/>
                </a:cubicBezTo>
                <a:cubicBezTo>
                  <a:pt x="4347480" y="641369"/>
                  <a:pt x="4345198" y="641076"/>
                  <a:pt x="4342268" y="640951"/>
                </a:cubicBezTo>
                <a:cubicBezTo>
                  <a:pt x="4339338" y="640825"/>
                  <a:pt x="4335404" y="640762"/>
                  <a:pt x="4330464" y="640762"/>
                </a:cubicBezTo>
                <a:close/>
                <a:moveTo>
                  <a:pt x="3821421" y="640762"/>
                </a:moveTo>
                <a:cubicBezTo>
                  <a:pt x="3818240" y="640762"/>
                  <a:pt x="3815603" y="640888"/>
                  <a:pt x="3813510" y="641139"/>
                </a:cubicBezTo>
                <a:cubicBezTo>
                  <a:pt x="3811417" y="641390"/>
                  <a:pt x="3809722" y="641725"/>
                  <a:pt x="3808424" y="642144"/>
                </a:cubicBezTo>
                <a:cubicBezTo>
                  <a:pt x="3807127" y="642562"/>
                  <a:pt x="3806206" y="643107"/>
                  <a:pt x="3805662" y="643776"/>
                </a:cubicBezTo>
                <a:cubicBezTo>
                  <a:pt x="3805117" y="644446"/>
                  <a:pt x="3804845" y="645199"/>
                  <a:pt x="3804845" y="646037"/>
                </a:cubicBezTo>
                <a:lnTo>
                  <a:pt x="3804845" y="799488"/>
                </a:lnTo>
                <a:cubicBezTo>
                  <a:pt x="3804845" y="800325"/>
                  <a:pt x="3805117" y="801078"/>
                  <a:pt x="3805662" y="801748"/>
                </a:cubicBezTo>
                <a:cubicBezTo>
                  <a:pt x="3806206" y="802418"/>
                  <a:pt x="3807105" y="802962"/>
                  <a:pt x="3808361" y="803380"/>
                </a:cubicBezTo>
                <a:cubicBezTo>
                  <a:pt x="3809617" y="803799"/>
                  <a:pt x="3811312" y="804134"/>
                  <a:pt x="3813447" y="804385"/>
                </a:cubicBezTo>
                <a:cubicBezTo>
                  <a:pt x="3815582" y="804636"/>
                  <a:pt x="3818240" y="804762"/>
                  <a:pt x="3821421" y="804762"/>
                </a:cubicBezTo>
                <a:cubicBezTo>
                  <a:pt x="3824686" y="804762"/>
                  <a:pt x="3827365" y="804636"/>
                  <a:pt x="3829458" y="804385"/>
                </a:cubicBezTo>
                <a:cubicBezTo>
                  <a:pt x="3831550" y="804134"/>
                  <a:pt x="3833225" y="803799"/>
                  <a:pt x="3834481" y="803380"/>
                </a:cubicBezTo>
                <a:cubicBezTo>
                  <a:pt x="3835736" y="802962"/>
                  <a:pt x="3836636" y="802418"/>
                  <a:pt x="3837180" y="801748"/>
                </a:cubicBezTo>
                <a:cubicBezTo>
                  <a:pt x="3837725" y="801078"/>
                  <a:pt x="3837997" y="800325"/>
                  <a:pt x="3837997" y="799488"/>
                </a:cubicBezTo>
                <a:lnTo>
                  <a:pt x="3837997" y="646037"/>
                </a:lnTo>
                <a:cubicBezTo>
                  <a:pt x="3837997" y="645199"/>
                  <a:pt x="3837725" y="644446"/>
                  <a:pt x="3837180" y="643776"/>
                </a:cubicBezTo>
                <a:cubicBezTo>
                  <a:pt x="3836636" y="643107"/>
                  <a:pt x="3835736" y="642562"/>
                  <a:pt x="3834481" y="642144"/>
                </a:cubicBezTo>
                <a:cubicBezTo>
                  <a:pt x="3833225" y="641725"/>
                  <a:pt x="3831550" y="641390"/>
                  <a:pt x="3829458" y="641139"/>
                </a:cubicBezTo>
                <a:cubicBezTo>
                  <a:pt x="3827365" y="640888"/>
                  <a:pt x="3824686" y="640762"/>
                  <a:pt x="3821421" y="640762"/>
                </a:cubicBezTo>
                <a:close/>
                <a:moveTo>
                  <a:pt x="3335646" y="640762"/>
                </a:moveTo>
                <a:cubicBezTo>
                  <a:pt x="3332465" y="640762"/>
                  <a:pt x="3329807" y="640888"/>
                  <a:pt x="3327672" y="641139"/>
                </a:cubicBezTo>
                <a:cubicBezTo>
                  <a:pt x="3325537" y="641390"/>
                  <a:pt x="3323842" y="641725"/>
                  <a:pt x="3322586" y="642144"/>
                </a:cubicBezTo>
                <a:cubicBezTo>
                  <a:pt x="3321330" y="642562"/>
                  <a:pt x="3320431" y="643107"/>
                  <a:pt x="3319886" y="643776"/>
                </a:cubicBezTo>
                <a:cubicBezTo>
                  <a:pt x="3319342" y="644446"/>
                  <a:pt x="3319070" y="645199"/>
                  <a:pt x="3319070" y="646037"/>
                </a:cubicBezTo>
                <a:lnTo>
                  <a:pt x="3319070" y="793586"/>
                </a:lnTo>
                <a:cubicBezTo>
                  <a:pt x="3319070" y="797269"/>
                  <a:pt x="3320012" y="799927"/>
                  <a:pt x="3321896" y="801560"/>
                </a:cubicBezTo>
                <a:cubicBezTo>
                  <a:pt x="3323779" y="803192"/>
                  <a:pt x="3326102" y="804008"/>
                  <a:pt x="3328865" y="804008"/>
                </a:cubicBezTo>
                <a:lnTo>
                  <a:pt x="3403330" y="804008"/>
                </a:lnTo>
                <a:cubicBezTo>
                  <a:pt x="3404167" y="804008"/>
                  <a:pt x="3404900" y="803757"/>
                  <a:pt x="3405528" y="803255"/>
                </a:cubicBezTo>
                <a:cubicBezTo>
                  <a:pt x="3406156" y="802753"/>
                  <a:pt x="3406679" y="801936"/>
                  <a:pt x="3407097" y="800806"/>
                </a:cubicBezTo>
                <a:cubicBezTo>
                  <a:pt x="3407516" y="799676"/>
                  <a:pt x="3407830" y="798253"/>
                  <a:pt x="3408039" y="796537"/>
                </a:cubicBezTo>
                <a:cubicBezTo>
                  <a:pt x="3408248" y="794821"/>
                  <a:pt x="3408353" y="792707"/>
                  <a:pt x="3408353" y="790195"/>
                </a:cubicBezTo>
                <a:cubicBezTo>
                  <a:pt x="3408353" y="787684"/>
                  <a:pt x="3408248" y="785570"/>
                  <a:pt x="3408039" y="783854"/>
                </a:cubicBezTo>
                <a:cubicBezTo>
                  <a:pt x="3407830" y="782138"/>
                  <a:pt x="3407516" y="780756"/>
                  <a:pt x="3407097" y="779710"/>
                </a:cubicBezTo>
                <a:cubicBezTo>
                  <a:pt x="3406679" y="778663"/>
                  <a:pt x="3406156" y="777910"/>
                  <a:pt x="3405528" y="777449"/>
                </a:cubicBezTo>
                <a:cubicBezTo>
                  <a:pt x="3404900" y="776989"/>
                  <a:pt x="3404167" y="776759"/>
                  <a:pt x="3403330" y="776759"/>
                </a:cubicBezTo>
                <a:lnTo>
                  <a:pt x="3352222" y="776759"/>
                </a:lnTo>
                <a:lnTo>
                  <a:pt x="3352222" y="646037"/>
                </a:lnTo>
                <a:cubicBezTo>
                  <a:pt x="3352222" y="645199"/>
                  <a:pt x="3351950" y="644446"/>
                  <a:pt x="3351405" y="643776"/>
                </a:cubicBezTo>
                <a:cubicBezTo>
                  <a:pt x="3350861" y="643107"/>
                  <a:pt x="3349961" y="642562"/>
                  <a:pt x="3348706" y="642144"/>
                </a:cubicBezTo>
                <a:cubicBezTo>
                  <a:pt x="3347450" y="641725"/>
                  <a:pt x="3345775" y="641390"/>
                  <a:pt x="3343683" y="641139"/>
                </a:cubicBezTo>
                <a:cubicBezTo>
                  <a:pt x="3341590" y="640888"/>
                  <a:pt x="3338911" y="640762"/>
                  <a:pt x="3335646" y="640762"/>
                </a:cubicBezTo>
                <a:close/>
                <a:moveTo>
                  <a:pt x="3230871" y="640762"/>
                </a:moveTo>
                <a:cubicBezTo>
                  <a:pt x="3227690" y="640762"/>
                  <a:pt x="3225032" y="640888"/>
                  <a:pt x="3222897" y="641139"/>
                </a:cubicBezTo>
                <a:cubicBezTo>
                  <a:pt x="3220762" y="641390"/>
                  <a:pt x="3219067" y="641725"/>
                  <a:pt x="3217811" y="642144"/>
                </a:cubicBezTo>
                <a:cubicBezTo>
                  <a:pt x="3216556" y="642562"/>
                  <a:pt x="3215656" y="643107"/>
                  <a:pt x="3215111" y="643776"/>
                </a:cubicBezTo>
                <a:cubicBezTo>
                  <a:pt x="3214567" y="644446"/>
                  <a:pt x="3214295" y="645199"/>
                  <a:pt x="3214295" y="646037"/>
                </a:cubicBezTo>
                <a:lnTo>
                  <a:pt x="3214295" y="793586"/>
                </a:lnTo>
                <a:cubicBezTo>
                  <a:pt x="3214295" y="797269"/>
                  <a:pt x="3215237" y="799927"/>
                  <a:pt x="3217121" y="801560"/>
                </a:cubicBezTo>
                <a:cubicBezTo>
                  <a:pt x="3219004" y="803192"/>
                  <a:pt x="3221327" y="804008"/>
                  <a:pt x="3224090" y="804008"/>
                </a:cubicBezTo>
                <a:lnTo>
                  <a:pt x="3298555" y="804008"/>
                </a:lnTo>
                <a:cubicBezTo>
                  <a:pt x="3299392" y="804008"/>
                  <a:pt x="3300125" y="803757"/>
                  <a:pt x="3300753" y="803255"/>
                </a:cubicBezTo>
                <a:cubicBezTo>
                  <a:pt x="3301381" y="802753"/>
                  <a:pt x="3301904" y="801936"/>
                  <a:pt x="3302322" y="800806"/>
                </a:cubicBezTo>
                <a:cubicBezTo>
                  <a:pt x="3302741" y="799676"/>
                  <a:pt x="3303055" y="798253"/>
                  <a:pt x="3303264" y="796537"/>
                </a:cubicBezTo>
                <a:cubicBezTo>
                  <a:pt x="3303473" y="794821"/>
                  <a:pt x="3303578" y="792707"/>
                  <a:pt x="3303578" y="790195"/>
                </a:cubicBezTo>
                <a:cubicBezTo>
                  <a:pt x="3303578" y="787684"/>
                  <a:pt x="3303473" y="785570"/>
                  <a:pt x="3303264" y="783854"/>
                </a:cubicBezTo>
                <a:cubicBezTo>
                  <a:pt x="3303055" y="782138"/>
                  <a:pt x="3302741" y="780756"/>
                  <a:pt x="3302322" y="779710"/>
                </a:cubicBezTo>
                <a:cubicBezTo>
                  <a:pt x="3301904" y="778663"/>
                  <a:pt x="3301381" y="777910"/>
                  <a:pt x="3300753" y="777449"/>
                </a:cubicBezTo>
                <a:cubicBezTo>
                  <a:pt x="3300125" y="776989"/>
                  <a:pt x="3299392" y="776759"/>
                  <a:pt x="3298555" y="776759"/>
                </a:cubicBezTo>
                <a:lnTo>
                  <a:pt x="3247447" y="776759"/>
                </a:lnTo>
                <a:lnTo>
                  <a:pt x="3247447" y="646037"/>
                </a:lnTo>
                <a:cubicBezTo>
                  <a:pt x="3247447" y="645199"/>
                  <a:pt x="3247175" y="644446"/>
                  <a:pt x="3246630" y="643776"/>
                </a:cubicBezTo>
                <a:cubicBezTo>
                  <a:pt x="3246086" y="643107"/>
                  <a:pt x="3245186" y="642562"/>
                  <a:pt x="3243931" y="642144"/>
                </a:cubicBezTo>
                <a:cubicBezTo>
                  <a:pt x="3242675" y="641725"/>
                  <a:pt x="3241000" y="641390"/>
                  <a:pt x="3238908" y="641139"/>
                </a:cubicBezTo>
                <a:cubicBezTo>
                  <a:pt x="3236815" y="640888"/>
                  <a:pt x="3234136" y="640762"/>
                  <a:pt x="3230871" y="640762"/>
                </a:cubicBezTo>
                <a:close/>
                <a:moveTo>
                  <a:pt x="2749314" y="640762"/>
                </a:moveTo>
                <a:cubicBezTo>
                  <a:pt x="2745045" y="640762"/>
                  <a:pt x="2741612" y="640825"/>
                  <a:pt x="2739017" y="640951"/>
                </a:cubicBezTo>
                <a:cubicBezTo>
                  <a:pt x="2736422" y="641076"/>
                  <a:pt x="2734392" y="641369"/>
                  <a:pt x="2732927" y="641830"/>
                </a:cubicBezTo>
                <a:cubicBezTo>
                  <a:pt x="2731462" y="642290"/>
                  <a:pt x="2730394" y="642960"/>
                  <a:pt x="2729725" y="643839"/>
                </a:cubicBezTo>
                <a:cubicBezTo>
                  <a:pt x="2729055" y="644718"/>
                  <a:pt x="2728469" y="645869"/>
                  <a:pt x="2727967" y="647292"/>
                </a:cubicBezTo>
                <a:lnTo>
                  <a:pt x="2677863" y="791451"/>
                </a:lnTo>
                <a:cubicBezTo>
                  <a:pt x="2676858" y="794381"/>
                  <a:pt x="2676230" y="796725"/>
                  <a:pt x="2675979" y="798483"/>
                </a:cubicBezTo>
                <a:cubicBezTo>
                  <a:pt x="2675728" y="800241"/>
                  <a:pt x="2676021" y="801601"/>
                  <a:pt x="2676858" y="802564"/>
                </a:cubicBezTo>
                <a:cubicBezTo>
                  <a:pt x="2677695" y="803527"/>
                  <a:pt x="2679202" y="804134"/>
                  <a:pt x="2681379" y="804385"/>
                </a:cubicBezTo>
                <a:cubicBezTo>
                  <a:pt x="2683555" y="804636"/>
                  <a:pt x="2686569" y="804762"/>
                  <a:pt x="2690420" y="804762"/>
                </a:cubicBezTo>
                <a:cubicBezTo>
                  <a:pt x="2694020" y="804762"/>
                  <a:pt x="2696929" y="804678"/>
                  <a:pt x="2699148" y="804511"/>
                </a:cubicBezTo>
                <a:cubicBezTo>
                  <a:pt x="2701366" y="804343"/>
                  <a:pt x="2703082" y="804029"/>
                  <a:pt x="2704296" y="803569"/>
                </a:cubicBezTo>
                <a:cubicBezTo>
                  <a:pt x="2705510" y="803108"/>
                  <a:pt x="2706389" y="802481"/>
                  <a:pt x="2706933" y="801685"/>
                </a:cubicBezTo>
                <a:cubicBezTo>
                  <a:pt x="2707477" y="800890"/>
                  <a:pt x="2707917" y="799906"/>
                  <a:pt x="2708252" y="798734"/>
                </a:cubicBezTo>
                <a:lnTo>
                  <a:pt x="2718549" y="766964"/>
                </a:lnTo>
                <a:lnTo>
                  <a:pt x="2779578" y="766964"/>
                </a:lnTo>
                <a:lnTo>
                  <a:pt x="2790502" y="799613"/>
                </a:lnTo>
                <a:cubicBezTo>
                  <a:pt x="2790837" y="800702"/>
                  <a:pt x="2791256" y="801581"/>
                  <a:pt x="2791758" y="802250"/>
                </a:cubicBezTo>
                <a:cubicBezTo>
                  <a:pt x="2792260" y="802920"/>
                  <a:pt x="2793139" y="803443"/>
                  <a:pt x="2794395" y="803820"/>
                </a:cubicBezTo>
                <a:cubicBezTo>
                  <a:pt x="2795651" y="804197"/>
                  <a:pt x="2797472" y="804448"/>
                  <a:pt x="2799858" y="804573"/>
                </a:cubicBezTo>
                <a:cubicBezTo>
                  <a:pt x="2802244" y="804699"/>
                  <a:pt x="2805571" y="804762"/>
                  <a:pt x="2809841" y="804762"/>
                </a:cubicBezTo>
                <a:cubicBezTo>
                  <a:pt x="2813943" y="804762"/>
                  <a:pt x="2817166" y="804657"/>
                  <a:pt x="2819510" y="804448"/>
                </a:cubicBezTo>
                <a:cubicBezTo>
                  <a:pt x="2821854" y="804239"/>
                  <a:pt x="2823487" y="803694"/>
                  <a:pt x="2824407" y="802815"/>
                </a:cubicBezTo>
                <a:cubicBezTo>
                  <a:pt x="2825328" y="801936"/>
                  <a:pt x="2825663" y="800618"/>
                  <a:pt x="2825412" y="798860"/>
                </a:cubicBezTo>
                <a:cubicBezTo>
                  <a:pt x="2825161" y="797102"/>
                  <a:pt x="2824533" y="794716"/>
                  <a:pt x="2823528" y="791702"/>
                </a:cubicBezTo>
                <a:lnTo>
                  <a:pt x="2773299" y="647669"/>
                </a:lnTo>
                <a:cubicBezTo>
                  <a:pt x="2772797" y="646078"/>
                  <a:pt x="2772190" y="644823"/>
                  <a:pt x="2771478" y="643902"/>
                </a:cubicBezTo>
                <a:cubicBezTo>
                  <a:pt x="2770766" y="642981"/>
                  <a:pt x="2769594" y="642290"/>
                  <a:pt x="2767962" y="641830"/>
                </a:cubicBezTo>
                <a:cubicBezTo>
                  <a:pt x="2766329" y="641369"/>
                  <a:pt x="2764048" y="641076"/>
                  <a:pt x="2761118" y="640951"/>
                </a:cubicBezTo>
                <a:cubicBezTo>
                  <a:pt x="2758188" y="640825"/>
                  <a:pt x="2754253" y="640762"/>
                  <a:pt x="2749314" y="640762"/>
                </a:cubicBezTo>
                <a:close/>
                <a:moveTo>
                  <a:pt x="2511190" y="640762"/>
                </a:moveTo>
                <a:cubicBezTo>
                  <a:pt x="2506920" y="640762"/>
                  <a:pt x="2503488" y="640825"/>
                  <a:pt x="2500892" y="640951"/>
                </a:cubicBezTo>
                <a:cubicBezTo>
                  <a:pt x="2498297" y="641076"/>
                  <a:pt x="2496267" y="641369"/>
                  <a:pt x="2494802" y="641830"/>
                </a:cubicBezTo>
                <a:cubicBezTo>
                  <a:pt x="2493337" y="642290"/>
                  <a:pt x="2492270" y="642960"/>
                  <a:pt x="2491600" y="643839"/>
                </a:cubicBezTo>
                <a:cubicBezTo>
                  <a:pt x="2490930" y="644718"/>
                  <a:pt x="2490344" y="645869"/>
                  <a:pt x="2489842" y="647292"/>
                </a:cubicBezTo>
                <a:lnTo>
                  <a:pt x="2439738" y="791451"/>
                </a:lnTo>
                <a:cubicBezTo>
                  <a:pt x="2438734" y="794381"/>
                  <a:pt x="2438106" y="796725"/>
                  <a:pt x="2437855" y="798483"/>
                </a:cubicBezTo>
                <a:cubicBezTo>
                  <a:pt x="2437603" y="800241"/>
                  <a:pt x="2437896" y="801601"/>
                  <a:pt x="2438734" y="802564"/>
                </a:cubicBezTo>
                <a:cubicBezTo>
                  <a:pt x="2439571" y="803527"/>
                  <a:pt x="2441077" y="804134"/>
                  <a:pt x="2443254" y="804385"/>
                </a:cubicBezTo>
                <a:cubicBezTo>
                  <a:pt x="2445431" y="804636"/>
                  <a:pt x="2448445" y="804762"/>
                  <a:pt x="2452295" y="804762"/>
                </a:cubicBezTo>
                <a:cubicBezTo>
                  <a:pt x="2455895" y="804762"/>
                  <a:pt x="2458805" y="804678"/>
                  <a:pt x="2461023" y="804511"/>
                </a:cubicBezTo>
                <a:cubicBezTo>
                  <a:pt x="2463241" y="804343"/>
                  <a:pt x="2464957" y="804029"/>
                  <a:pt x="2466171" y="803569"/>
                </a:cubicBezTo>
                <a:cubicBezTo>
                  <a:pt x="2467385" y="803108"/>
                  <a:pt x="2468264" y="802481"/>
                  <a:pt x="2468809" y="801685"/>
                </a:cubicBezTo>
                <a:cubicBezTo>
                  <a:pt x="2469353" y="800890"/>
                  <a:pt x="2469792" y="799906"/>
                  <a:pt x="2470127" y="798734"/>
                </a:cubicBezTo>
                <a:lnTo>
                  <a:pt x="2480424" y="766964"/>
                </a:lnTo>
                <a:lnTo>
                  <a:pt x="2541453" y="766964"/>
                </a:lnTo>
                <a:lnTo>
                  <a:pt x="2552377" y="799613"/>
                </a:lnTo>
                <a:cubicBezTo>
                  <a:pt x="2552712" y="800702"/>
                  <a:pt x="2553131" y="801581"/>
                  <a:pt x="2553633" y="802250"/>
                </a:cubicBezTo>
                <a:cubicBezTo>
                  <a:pt x="2554135" y="802920"/>
                  <a:pt x="2555014" y="803443"/>
                  <a:pt x="2556270" y="803820"/>
                </a:cubicBezTo>
                <a:cubicBezTo>
                  <a:pt x="2557526" y="804197"/>
                  <a:pt x="2559347" y="804448"/>
                  <a:pt x="2561733" y="804573"/>
                </a:cubicBezTo>
                <a:cubicBezTo>
                  <a:pt x="2564119" y="804699"/>
                  <a:pt x="2567446" y="804762"/>
                  <a:pt x="2571716" y="804762"/>
                </a:cubicBezTo>
                <a:cubicBezTo>
                  <a:pt x="2575818" y="804762"/>
                  <a:pt x="2579041" y="804657"/>
                  <a:pt x="2581385" y="804448"/>
                </a:cubicBezTo>
                <a:cubicBezTo>
                  <a:pt x="2583729" y="804239"/>
                  <a:pt x="2585362" y="803694"/>
                  <a:pt x="2586282" y="802815"/>
                </a:cubicBezTo>
                <a:cubicBezTo>
                  <a:pt x="2587203" y="801936"/>
                  <a:pt x="2587538" y="800618"/>
                  <a:pt x="2587287" y="798860"/>
                </a:cubicBezTo>
                <a:cubicBezTo>
                  <a:pt x="2587036" y="797102"/>
                  <a:pt x="2586408" y="794716"/>
                  <a:pt x="2585403" y="791702"/>
                </a:cubicBezTo>
                <a:lnTo>
                  <a:pt x="2535174" y="647669"/>
                </a:lnTo>
                <a:cubicBezTo>
                  <a:pt x="2534672" y="646078"/>
                  <a:pt x="2534065" y="644823"/>
                  <a:pt x="2533353" y="643902"/>
                </a:cubicBezTo>
                <a:cubicBezTo>
                  <a:pt x="2532642" y="642981"/>
                  <a:pt x="2531470" y="642290"/>
                  <a:pt x="2529837" y="641830"/>
                </a:cubicBezTo>
                <a:cubicBezTo>
                  <a:pt x="2528205" y="641369"/>
                  <a:pt x="2525923" y="641076"/>
                  <a:pt x="2522994" y="640951"/>
                </a:cubicBezTo>
                <a:cubicBezTo>
                  <a:pt x="2520063" y="640825"/>
                  <a:pt x="2516129" y="640762"/>
                  <a:pt x="2511190" y="640762"/>
                </a:cubicBezTo>
                <a:close/>
                <a:moveTo>
                  <a:pt x="5720254" y="638879"/>
                </a:moveTo>
                <a:cubicBezTo>
                  <a:pt x="5709120" y="638879"/>
                  <a:pt x="5698927" y="640762"/>
                  <a:pt x="5689677" y="644530"/>
                </a:cubicBezTo>
                <a:cubicBezTo>
                  <a:pt x="5680426" y="648297"/>
                  <a:pt x="5672494" y="653822"/>
                  <a:pt x="5665880" y="661105"/>
                </a:cubicBezTo>
                <a:cubicBezTo>
                  <a:pt x="5659267" y="668389"/>
                  <a:pt x="5654118" y="677388"/>
                  <a:pt x="5650435" y="688104"/>
                </a:cubicBezTo>
                <a:cubicBezTo>
                  <a:pt x="5646751" y="698819"/>
                  <a:pt x="5644910" y="711084"/>
                  <a:pt x="5644910" y="724897"/>
                </a:cubicBezTo>
                <a:cubicBezTo>
                  <a:pt x="5644910" y="738459"/>
                  <a:pt x="5646584" y="750346"/>
                  <a:pt x="5649932" y="760560"/>
                </a:cubicBezTo>
                <a:cubicBezTo>
                  <a:pt x="5653281" y="770773"/>
                  <a:pt x="5658095" y="779291"/>
                  <a:pt x="5664373" y="786114"/>
                </a:cubicBezTo>
                <a:cubicBezTo>
                  <a:pt x="5670652" y="792937"/>
                  <a:pt x="5678270" y="798064"/>
                  <a:pt x="5687228" y="801497"/>
                </a:cubicBezTo>
                <a:cubicBezTo>
                  <a:pt x="5696185" y="804929"/>
                  <a:pt x="5706231" y="806645"/>
                  <a:pt x="5717366" y="806645"/>
                </a:cubicBezTo>
                <a:cubicBezTo>
                  <a:pt x="5723058" y="806645"/>
                  <a:pt x="5728353" y="806185"/>
                  <a:pt x="5733251" y="805264"/>
                </a:cubicBezTo>
                <a:cubicBezTo>
                  <a:pt x="5738148" y="804343"/>
                  <a:pt x="5742501" y="803192"/>
                  <a:pt x="5746310" y="801811"/>
                </a:cubicBezTo>
                <a:cubicBezTo>
                  <a:pt x="5750119" y="800429"/>
                  <a:pt x="5753342" y="798985"/>
                  <a:pt x="5755979" y="797478"/>
                </a:cubicBezTo>
                <a:cubicBezTo>
                  <a:pt x="5758617" y="795972"/>
                  <a:pt x="5760395" y="794737"/>
                  <a:pt x="5761316" y="793774"/>
                </a:cubicBezTo>
                <a:cubicBezTo>
                  <a:pt x="5762237" y="792811"/>
                  <a:pt x="5762907" y="791953"/>
                  <a:pt x="5763326" y="791200"/>
                </a:cubicBezTo>
                <a:cubicBezTo>
                  <a:pt x="5763744" y="790446"/>
                  <a:pt x="5764079" y="789546"/>
                  <a:pt x="5764330" y="788500"/>
                </a:cubicBezTo>
                <a:cubicBezTo>
                  <a:pt x="5764581" y="787453"/>
                  <a:pt x="5764770" y="786198"/>
                  <a:pt x="5764895" y="784733"/>
                </a:cubicBezTo>
                <a:cubicBezTo>
                  <a:pt x="5765021" y="783268"/>
                  <a:pt x="5765084" y="781489"/>
                  <a:pt x="5765084" y="779396"/>
                </a:cubicBezTo>
                <a:cubicBezTo>
                  <a:pt x="5765084" y="776382"/>
                  <a:pt x="5765000" y="773975"/>
                  <a:pt x="5764832" y="772175"/>
                </a:cubicBezTo>
                <a:cubicBezTo>
                  <a:pt x="5764665" y="770375"/>
                  <a:pt x="5764414" y="768973"/>
                  <a:pt x="5764079" y="767969"/>
                </a:cubicBezTo>
                <a:cubicBezTo>
                  <a:pt x="5763744" y="766964"/>
                  <a:pt x="5763326" y="766294"/>
                  <a:pt x="5762823" y="765959"/>
                </a:cubicBezTo>
                <a:cubicBezTo>
                  <a:pt x="5762321" y="765625"/>
                  <a:pt x="5761651" y="765457"/>
                  <a:pt x="5760814" y="765457"/>
                </a:cubicBezTo>
                <a:cubicBezTo>
                  <a:pt x="5759726" y="765457"/>
                  <a:pt x="5758198" y="766127"/>
                  <a:pt x="5756231" y="767466"/>
                </a:cubicBezTo>
                <a:cubicBezTo>
                  <a:pt x="5754263" y="768806"/>
                  <a:pt x="5751752" y="770313"/>
                  <a:pt x="5748696" y="771987"/>
                </a:cubicBezTo>
                <a:cubicBezTo>
                  <a:pt x="5745641" y="773661"/>
                  <a:pt x="5741978" y="775189"/>
                  <a:pt x="5737708" y="776570"/>
                </a:cubicBezTo>
                <a:cubicBezTo>
                  <a:pt x="5733439" y="777952"/>
                  <a:pt x="5728374" y="778642"/>
                  <a:pt x="5722514" y="778642"/>
                </a:cubicBezTo>
                <a:cubicBezTo>
                  <a:pt x="5716068" y="778642"/>
                  <a:pt x="5710271" y="777533"/>
                  <a:pt x="5705122" y="775315"/>
                </a:cubicBezTo>
                <a:cubicBezTo>
                  <a:pt x="5699974" y="773096"/>
                  <a:pt x="5695579" y="769727"/>
                  <a:pt x="5691937" y="765206"/>
                </a:cubicBezTo>
                <a:cubicBezTo>
                  <a:pt x="5688295" y="760685"/>
                  <a:pt x="5685491" y="754930"/>
                  <a:pt x="5683523" y="747940"/>
                </a:cubicBezTo>
                <a:cubicBezTo>
                  <a:pt x="5681556" y="740949"/>
                  <a:pt x="5680572" y="732682"/>
                  <a:pt x="5680572" y="723139"/>
                </a:cubicBezTo>
                <a:cubicBezTo>
                  <a:pt x="5680572" y="714432"/>
                  <a:pt x="5681493" y="706605"/>
                  <a:pt x="5683335" y="699657"/>
                </a:cubicBezTo>
                <a:cubicBezTo>
                  <a:pt x="5685177" y="692708"/>
                  <a:pt x="5687877" y="686785"/>
                  <a:pt x="5691435" y="681888"/>
                </a:cubicBezTo>
                <a:cubicBezTo>
                  <a:pt x="5694992" y="676990"/>
                  <a:pt x="5699304" y="673223"/>
                  <a:pt x="5704369" y="670586"/>
                </a:cubicBezTo>
                <a:cubicBezTo>
                  <a:pt x="5709433" y="667949"/>
                  <a:pt x="5715189" y="666631"/>
                  <a:pt x="5721635" y="666631"/>
                </a:cubicBezTo>
                <a:cubicBezTo>
                  <a:pt x="5727495" y="666631"/>
                  <a:pt x="5732539" y="667363"/>
                  <a:pt x="5736767" y="668828"/>
                </a:cubicBezTo>
                <a:cubicBezTo>
                  <a:pt x="5740994" y="670293"/>
                  <a:pt x="5744636" y="671926"/>
                  <a:pt x="5747692" y="673725"/>
                </a:cubicBezTo>
                <a:cubicBezTo>
                  <a:pt x="5750747" y="675525"/>
                  <a:pt x="5753238" y="677158"/>
                  <a:pt x="5755163" y="678623"/>
                </a:cubicBezTo>
                <a:cubicBezTo>
                  <a:pt x="5757089" y="680088"/>
                  <a:pt x="5758679" y="680820"/>
                  <a:pt x="5759935" y="680820"/>
                </a:cubicBezTo>
                <a:cubicBezTo>
                  <a:pt x="5760688" y="680820"/>
                  <a:pt x="5761358" y="680569"/>
                  <a:pt x="5761944" y="680067"/>
                </a:cubicBezTo>
                <a:cubicBezTo>
                  <a:pt x="5762530" y="679565"/>
                  <a:pt x="5763033" y="678769"/>
                  <a:pt x="5763451" y="677681"/>
                </a:cubicBezTo>
                <a:cubicBezTo>
                  <a:pt x="5763870" y="676593"/>
                  <a:pt x="5764163" y="675170"/>
                  <a:pt x="5764330" y="673412"/>
                </a:cubicBezTo>
                <a:cubicBezTo>
                  <a:pt x="5764498" y="671653"/>
                  <a:pt x="5764581" y="669519"/>
                  <a:pt x="5764581" y="667007"/>
                </a:cubicBezTo>
                <a:cubicBezTo>
                  <a:pt x="5764581" y="664663"/>
                  <a:pt x="5764518" y="662696"/>
                  <a:pt x="5764393" y="661105"/>
                </a:cubicBezTo>
                <a:cubicBezTo>
                  <a:pt x="5764267" y="659515"/>
                  <a:pt x="5764079" y="658134"/>
                  <a:pt x="5763828" y="656961"/>
                </a:cubicBezTo>
                <a:cubicBezTo>
                  <a:pt x="5763577" y="655789"/>
                  <a:pt x="5763242" y="654827"/>
                  <a:pt x="5762823" y="654073"/>
                </a:cubicBezTo>
                <a:cubicBezTo>
                  <a:pt x="5762405" y="653320"/>
                  <a:pt x="5761630" y="652378"/>
                  <a:pt x="5760500" y="651248"/>
                </a:cubicBezTo>
                <a:cubicBezTo>
                  <a:pt x="5759370" y="650118"/>
                  <a:pt x="5757382" y="648757"/>
                  <a:pt x="5754535" y="647167"/>
                </a:cubicBezTo>
                <a:cubicBezTo>
                  <a:pt x="5751689" y="645576"/>
                  <a:pt x="5748487" y="644174"/>
                  <a:pt x="5744929" y="642960"/>
                </a:cubicBezTo>
                <a:cubicBezTo>
                  <a:pt x="5741371" y="641746"/>
                  <a:pt x="5737499" y="640762"/>
                  <a:pt x="5733313" y="640009"/>
                </a:cubicBezTo>
                <a:cubicBezTo>
                  <a:pt x="5729128" y="639256"/>
                  <a:pt x="5724774" y="638879"/>
                  <a:pt x="5720254" y="638879"/>
                </a:cubicBezTo>
                <a:close/>
                <a:moveTo>
                  <a:pt x="3615229" y="638879"/>
                </a:moveTo>
                <a:cubicBezTo>
                  <a:pt x="3604095" y="638879"/>
                  <a:pt x="3593902" y="640762"/>
                  <a:pt x="3584652" y="644530"/>
                </a:cubicBezTo>
                <a:cubicBezTo>
                  <a:pt x="3575401" y="648297"/>
                  <a:pt x="3567469" y="653822"/>
                  <a:pt x="3560855" y="661105"/>
                </a:cubicBezTo>
                <a:cubicBezTo>
                  <a:pt x="3554242" y="668389"/>
                  <a:pt x="3549093" y="677388"/>
                  <a:pt x="3545410" y="688104"/>
                </a:cubicBezTo>
                <a:cubicBezTo>
                  <a:pt x="3541726" y="698819"/>
                  <a:pt x="3539885" y="711084"/>
                  <a:pt x="3539885" y="724897"/>
                </a:cubicBezTo>
                <a:cubicBezTo>
                  <a:pt x="3539885" y="738459"/>
                  <a:pt x="3541559" y="750346"/>
                  <a:pt x="3544908" y="760560"/>
                </a:cubicBezTo>
                <a:cubicBezTo>
                  <a:pt x="3548256" y="770773"/>
                  <a:pt x="3553070" y="779291"/>
                  <a:pt x="3559349" y="786114"/>
                </a:cubicBezTo>
                <a:cubicBezTo>
                  <a:pt x="3565627" y="792937"/>
                  <a:pt x="3573245" y="798064"/>
                  <a:pt x="3582203" y="801497"/>
                </a:cubicBezTo>
                <a:cubicBezTo>
                  <a:pt x="3591161" y="804929"/>
                  <a:pt x="3601206" y="806645"/>
                  <a:pt x="3612341" y="806645"/>
                </a:cubicBezTo>
                <a:cubicBezTo>
                  <a:pt x="3618033" y="806645"/>
                  <a:pt x="3623328" y="806185"/>
                  <a:pt x="3628226" y="805264"/>
                </a:cubicBezTo>
                <a:cubicBezTo>
                  <a:pt x="3633123" y="804343"/>
                  <a:pt x="3637476" y="803192"/>
                  <a:pt x="3641285" y="801811"/>
                </a:cubicBezTo>
                <a:cubicBezTo>
                  <a:pt x="3645094" y="800429"/>
                  <a:pt x="3648317" y="798985"/>
                  <a:pt x="3650955" y="797478"/>
                </a:cubicBezTo>
                <a:cubicBezTo>
                  <a:pt x="3653592" y="795972"/>
                  <a:pt x="3655371" y="794737"/>
                  <a:pt x="3656291" y="793774"/>
                </a:cubicBezTo>
                <a:cubicBezTo>
                  <a:pt x="3657212" y="792811"/>
                  <a:pt x="3657882" y="791953"/>
                  <a:pt x="3658301" y="791200"/>
                </a:cubicBezTo>
                <a:cubicBezTo>
                  <a:pt x="3658719" y="790446"/>
                  <a:pt x="3659054" y="789546"/>
                  <a:pt x="3659305" y="788500"/>
                </a:cubicBezTo>
                <a:cubicBezTo>
                  <a:pt x="3659556" y="787453"/>
                  <a:pt x="3659745" y="786198"/>
                  <a:pt x="3659870" y="784733"/>
                </a:cubicBezTo>
                <a:cubicBezTo>
                  <a:pt x="3659996" y="783268"/>
                  <a:pt x="3660059" y="781489"/>
                  <a:pt x="3660059" y="779396"/>
                </a:cubicBezTo>
                <a:cubicBezTo>
                  <a:pt x="3660059" y="776382"/>
                  <a:pt x="3659975" y="773975"/>
                  <a:pt x="3659807" y="772175"/>
                </a:cubicBezTo>
                <a:cubicBezTo>
                  <a:pt x="3659640" y="770375"/>
                  <a:pt x="3659389" y="768973"/>
                  <a:pt x="3659054" y="767969"/>
                </a:cubicBezTo>
                <a:cubicBezTo>
                  <a:pt x="3658719" y="766964"/>
                  <a:pt x="3658301" y="766294"/>
                  <a:pt x="3657798" y="765959"/>
                </a:cubicBezTo>
                <a:cubicBezTo>
                  <a:pt x="3657296" y="765625"/>
                  <a:pt x="3656626" y="765457"/>
                  <a:pt x="3655789" y="765457"/>
                </a:cubicBezTo>
                <a:cubicBezTo>
                  <a:pt x="3654701" y="765457"/>
                  <a:pt x="3653173" y="766127"/>
                  <a:pt x="3651206" y="767466"/>
                </a:cubicBezTo>
                <a:cubicBezTo>
                  <a:pt x="3649238" y="768806"/>
                  <a:pt x="3646727" y="770313"/>
                  <a:pt x="3643671" y="771987"/>
                </a:cubicBezTo>
                <a:cubicBezTo>
                  <a:pt x="3640616" y="773661"/>
                  <a:pt x="3636953" y="775189"/>
                  <a:pt x="3632684" y="776570"/>
                </a:cubicBezTo>
                <a:cubicBezTo>
                  <a:pt x="3628414" y="777952"/>
                  <a:pt x="3623349" y="778642"/>
                  <a:pt x="3617489" y="778642"/>
                </a:cubicBezTo>
                <a:cubicBezTo>
                  <a:pt x="3611043" y="778642"/>
                  <a:pt x="3605246" y="777533"/>
                  <a:pt x="3600097" y="775315"/>
                </a:cubicBezTo>
                <a:cubicBezTo>
                  <a:pt x="3594949" y="773096"/>
                  <a:pt x="3590554" y="769727"/>
                  <a:pt x="3586912" y="765206"/>
                </a:cubicBezTo>
                <a:cubicBezTo>
                  <a:pt x="3583270" y="760685"/>
                  <a:pt x="3580466" y="754930"/>
                  <a:pt x="3578499" y="747940"/>
                </a:cubicBezTo>
                <a:cubicBezTo>
                  <a:pt x="3576531" y="740949"/>
                  <a:pt x="3575548" y="732682"/>
                  <a:pt x="3575548" y="723139"/>
                </a:cubicBezTo>
                <a:cubicBezTo>
                  <a:pt x="3575548" y="714432"/>
                  <a:pt x="3576468" y="706605"/>
                  <a:pt x="3578310" y="699657"/>
                </a:cubicBezTo>
                <a:cubicBezTo>
                  <a:pt x="3580152" y="692708"/>
                  <a:pt x="3582852" y="686785"/>
                  <a:pt x="3586410" y="681888"/>
                </a:cubicBezTo>
                <a:cubicBezTo>
                  <a:pt x="3589968" y="676990"/>
                  <a:pt x="3594279" y="673223"/>
                  <a:pt x="3599344" y="670586"/>
                </a:cubicBezTo>
                <a:cubicBezTo>
                  <a:pt x="3604409" y="667949"/>
                  <a:pt x="3610164" y="666631"/>
                  <a:pt x="3616610" y="666631"/>
                </a:cubicBezTo>
                <a:cubicBezTo>
                  <a:pt x="3622470" y="666631"/>
                  <a:pt x="3627514" y="667363"/>
                  <a:pt x="3631742" y="668828"/>
                </a:cubicBezTo>
                <a:cubicBezTo>
                  <a:pt x="3635970" y="670293"/>
                  <a:pt x="3639611" y="671926"/>
                  <a:pt x="3642667" y="673725"/>
                </a:cubicBezTo>
                <a:cubicBezTo>
                  <a:pt x="3645722" y="675525"/>
                  <a:pt x="3648213" y="677158"/>
                  <a:pt x="3650138" y="678623"/>
                </a:cubicBezTo>
                <a:cubicBezTo>
                  <a:pt x="3652064" y="680088"/>
                  <a:pt x="3653655" y="680820"/>
                  <a:pt x="3654910" y="680820"/>
                </a:cubicBezTo>
                <a:cubicBezTo>
                  <a:pt x="3655664" y="680820"/>
                  <a:pt x="3656333" y="680569"/>
                  <a:pt x="3656919" y="680067"/>
                </a:cubicBezTo>
                <a:cubicBezTo>
                  <a:pt x="3657505" y="679565"/>
                  <a:pt x="3658008" y="678769"/>
                  <a:pt x="3658426" y="677681"/>
                </a:cubicBezTo>
                <a:cubicBezTo>
                  <a:pt x="3658845" y="676593"/>
                  <a:pt x="3659138" y="675170"/>
                  <a:pt x="3659305" y="673412"/>
                </a:cubicBezTo>
                <a:cubicBezTo>
                  <a:pt x="3659473" y="671653"/>
                  <a:pt x="3659556" y="669519"/>
                  <a:pt x="3659556" y="667007"/>
                </a:cubicBezTo>
                <a:cubicBezTo>
                  <a:pt x="3659556" y="664663"/>
                  <a:pt x="3659494" y="662696"/>
                  <a:pt x="3659368" y="661105"/>
                </a:cubicBezTo>
                <a:cubicBezTo>
                  <a:pt x="3659243" y="659515"/>
                  <a:pt x="3659054" y="658134"/>
                  <a:pt x="3658803" y="656961"/>
                </a:cubicBezTo>
                <a:cubicBezTo>
                  <a:pt x="3658552" y="655789"/>
                  <a:pt x="3658217" y="654827"/>
                  <a:pt x="3657798" y="654073"/>
                </a:cubicBezTo>
                <a:cubicBezTo>
                  <a:pt x="3657380" y="653320"/>
                  <a:pt x="3656605" y="652378"/>
                  <a:pt x="3655475" y="651248"/>
                </a:cubicBezTo>
                <a:cubicBezTo>
                  <a:pt x="3654345" y="650118"/>
                  <a:pt x="3652357" y="648757"/>
                  <a:pt x="3649511" y="647167"/>
                </a:cubicBezTo>
                <a:cubicBezTo>
                  <a:pt x="3646664" y="645576"/>
                  <a:pt x="3643462" y="644174"/>
                  <a:pt x="3639904" y="642960"/>
                </a:cubicBezTo>
                <a:cubicBezTo>
                  <a:pt x="3636346" y="641746"/>
                  <a:pt x="3632474" y="640762"/>
                  <a:pt x="3628288" y="640009"/>
                </a:cubicBezTo>
                <a:cubicBezTo>
                  <a:pt x="3624103" y="639256"/>
                  <a:pt x="3619749" y="638879"/>
                  <a:pt x="3615229" y="638879"/>
                </a:cubicBezTo>
                <a:close/>
                <a:moveTo>
                  <a:pt x="2977054" y="638879"/>
                </a:moveTo>
                <a:cubicBezTo>
                  <a:pt x="2965920" y="638879"/>
                  <a:pt x="2955727" y="640762"/>
                  <a:pt x="2946477" y="644530"/>
                </a:cubicBezTo>
                <a:cubicBezTo>
                  <a:pt x="2937226" y="648297"/>
                  <a:pt x="2929294" y="653822"/>
                  <a:pt x="2922680" y="661105"/>
                </a:cubicBezTo>
                <a:cubicBezTo>
                  <a:pt x="2916067" y="668389"/>
                  <a:pt x="2910918" y="677388"/>
                  <a:pt x="2907235" y="688104"/>
                </a:cubicBezTo>
                <a:cubicBezTo>
                  <a:pt x="2903551" y="698819"/>
                  <a:pt x="2901710" y="711084"/>
                  <a:pt x="2901710" y="724897"/>
                </a:cubicBezTo>
                <a:cubicBezTo>
                  <a:pt x="2901710" y="738459"/>
                  <a:pt x="2903384" y="750346"/>
                  <a:pt x="2906733" y="760560"/>
                </a:cubicBezTo>
                <a:cubicBezTo>
                  <a:pt x="2910081" y="770773"/>
                  <a:pt x="2914895" y="779291"/>
                  <a:pt x="2921174" y="786114"/>
                </a:cubicBezTo>
                <a:cubicBezTo>
                  <a:pt x="2927452" y="792937"/>
                  <a:pt x="2935070" y="798064"/>
                  <a:pt x="2944028" y="801497"/>
                </a:cubicBezTo>
                <a:cubicBezTo>
                  <a:pt x="2952986" y="804929"/>
                  <a:pt x="2963031" y="806645"/>
                  <a:pt x="2974166" y="806645"/>
                </a:cubicBezTo>
                <a:cubicBezTo>
                  <a:pt x="2979858" y="806645"/>
                  <a:pt x="2985153" y="806185"/>
                  <a:pt x="2990051" y="805264"/>
                </a:cubicBezTo>
                <a:cubicBezTo>
                  <a:pt x="2994948" y="804343"/>
                  <a:pt x="2999301" y="803192"/>
                  <a:pt x="3003110" y="801811"/>
                </a:cubicBezTo>
                <a:cubicBezTo>
                  <a:pt x="3006919" y="800429"/>
                  <a:pt x="3010143" y="798985"/>
                  <a:pt x="3012780" y="797478"/>
                </a:cubicBezTo>
                <a:cubicBezTo>
                  <a:pt x="3015417" y="795972"/>
                  <a:pt x="3017196" y="794737"/>
                  <a:pt x="3018116" y="793774"/>
                </a:cubicBezTo>
                <a:cubicBezTo>
                  <a:pt x="3019037" y="792811"/>
                  <a:pt x="3019707" y="791953"/>
                  <a:pt x="3020126" y="791200"/>
                </a:cubicBezTo>
                <a:cubicBezTo>
                  <a:pt x="3020544" y="790446"/>
                  <a:pt x="3020879" y="789546"/>
                  <a:pt x="3021130" y="788500"/>
                </a:cubicBezTo>
                <a:cubicBezTo>
                  <a:pt x="3021381" y="787453"/>
                  <a:pt x="3021570" y="786198"/>
                  <a:pt x="3021695" y="784733"/>
                </a:cubicBezTo>
                <a:cubicBezTo>
                  <a:pt x="3021821" y="783268"/>
                  <a:pt x="3021884" y="781489"/>
                  <a:pt x="3021884" y="779396"/>
                </a:cubicBezTo>
                <a:cubicBezTo>
                  <a:pt x="3021884" y="776382"/>
                  <a:pt x="3021800" y="773975"/>
                  <a:pt x="3021633" y="772175"/>
                </a:cubicBezTo>
                <a:cubicBezTo>
                  <a:pt x="3021465" y="770375"/>
                  <a:pt x="3021214" y="768973"/>
                  <a:pt x="3020879" y="767969"/>
                </a:cubicBezTo>
                <a:cubicBezTo>
                  <a:pt x="3020544" y="766964"/>
                  <a:pt x="3020126" y="766294"/>
                  <a:pt x="3019623" y="765959"/>
                </a:cubicBezTo>
                <a:cubicBezTo>
                  <a:pt x="3019121" y="765625"/>
                  <a:pt x="3018451" y="765457"/>
                  <a:pt x="3017614" y="765457"/>
                </a:cubicBezTo>
                <a:cubicBezTo>
                  <a:pt x="3016526" y="765457"/>
                  <a:pt x="3014998" y="766127"/>
                  <a:pt x="3013031" y="767466"/>
                </a:cubicBezTo>
                <a:cubicBezTo>
                  <a:pt x="3011063" y="768806"/>
                  <a:pt x="3008552" y="770313"/>
                  <a:pt x="3005496" y="771987"/>
                </a:cubicBezTo>
                <a:cubicBezTo>
                  <a:pt x="3002441" y="773661"/>
                  <a:pt x="2998778" y="775189"/>
                  <a:pt x="2994509" y="776570"/>
                </a:cubicBezTo>
                <a:cubicBezTo>
                  <a:pt x="2990239" y="777952"/>
                  <a:pt x="2985174" y="778642"/>
                  <a:pt x="2979314" y="778642"/>
                </a:cubicBezTo>
                <a:cubicBezTo>
                  <a:pt x="2972868" y="778642"/>
                  <a:pt x="2967071" y="777533"/>
                  <a:pt x="2961922" y="775315"/>
                </a:cubicBezTo>
                <a:cubicBezTo>
                  <a:pt x="2956774" y="773096"/>
                  <a:pt x="2952379" y="769727"/>
                  <a:pt x="2948737" y="765206"/>
                </a:cubicBezTo>
                <a:cubicBezTo>
                  <a:pt x="2945095" y="760685"/>
                  <a:pt x="2942291" y="754930"/>
                  <a:pt x="2940324" y="747940"/>
                </a:cubicBezTo>
                <a:cubicBezTo>
                  <a:pt x="2938356" y="740949"/>
                  <a:pt x="2937373" y="732682"/>
                  <a:pt x="2937373" y="723139"/>
                </a:cubicBezTo>
                <a:cubicBezTo>
                  <a:pt x="2937373" y="714432"/>
                  <a:pt x="2938293" y="706605"/>
                  <a:pt x="2940135" y="699657"/>
                </a:cubicBezTo>
                <a:cubicBezTo>
                  <a:pt x="2941977" y="692708"/>
                  <a:pt x="2944677" y="686785"/>
                  <a:pt x="2948235" y="681888"/>
                </a:cubicBezTo>
                <a:cubicBezTo>
                  <a:pt x="2951793" y="676990"/>
                  <a:pt x="2956104" y="673223"/>
                  <a:pt x="2961169" y="670586"/>
                </a:cubicBezTo>
                <a:cubicBezTo>
                  <a:pt x="2966234" y="667949"/>
                  <a:pt x="2971989" y="666631"/>
                  <a:pt x="2978435" y="666631"/>
                </a:cubicBezTo>
                <a:cubicBezTo>
                  <a:pt x="2984295" y="666631"/>
                  <a:pt x="2989339" y="667363"/>
                  <a:pt x="2993567" y="668828"/>
                </a:cubicBezTo>
                <a:cubicBezTo>
                  <a:pt x="2997794" y="670293"/>
                  <a:pt x="3001436" y="671926"/>
                  <a:pt x="3004492" y="673725"/>
                </a:cubicBezTo>
                <a:cubicBezTo>
                  <a:pt x="3007547" y="675525"/>
                  <a:pt x="3010038" y="677158"/>
                  <a:pt x="3011963" y="678623"/>
                </a:cubicBezTo>
                <a:cubicBezTo>
                  <a:pt x="3013889" y="680088"/>
                  <a:pt x="3015479" y="680820"/>
                  <a:pt x="3016735" y="680820"/>
                </a:cubicBezTo>
                <a:cubicBezTo>
                  <a:pt x="3017489" y="680820"/>
                  <a:pt x="3018158" y="680569"/>
                  <a:pt x="3018744" y="680067"/>
                </a:cubicBezTo>
                <a:cubicBezTo>
                  <a:pt x="3019330" y="679565"/>
                  <a:pt x="3019833" y="678769"/>
                  <a:pt x="3020251" y="677681"/>
                </a:cubicBezTo>
                <a:cubicBezTo>
                  <a:pt x="3020670" y="676593"/>
                  <a:pt x="3020963" y="675170"/>
                  <a:pt x="3021130" y="673412"/>
                </a:cubicBezTo>
                <a:cubicBezTo>
                  <a:pt x="3021298" y="671653"/>
                  <a:pt x="3021381" y="669519"/>
                  <a:pt x="3021381" y="667007"/>
                </a:cubicBezTo>
                <a:cubicBezTo>
                  <a:pt x="3021381" y="664663"/>
                  <a:pt x="3021319" y="662696"/>
                  <a:pt x="3021193" y="661105"/>
                </a:cubicBezTo>
                <a:cubicBezTo>
                  <a:pt x="3021067" y="659515"/>
                  <a:pt x="3020879" y="658134"/>
                  <a:pt x="3020628" y="656961"/>
                </a:cubicBezTo>
                <a:cubicBezTo>
                  <a:pt x="3020377" y="655789"/>
                  <a:pt x="3020042" y="654827"/>
                  <a:pt x="3019623" y="654073"/>
                </a:cubicBezTo>
                <a:cubicBezTo>
                  <a:pt x="3019205" y="653320"/>
                  <a:pt x="3018430" y="652378"/>
                  <a:pt x="3017300" y="651248"/>
                </a:cubicBezTo>
                <a:cubicBezTo>
                  <a:pt x="3016170" y="650118"/>
                  <a:pt x="3014182" y="648757"/>
                  <a:pt x="3011335" y="647167"/>
                </a:cubicBezTo>
                <a:cubicBezTo>
                  <a:pt x="3008489" y="645576"/>
                  <a:pt x="3005287" y="644174"/>
                  <a:pt x="3001729" y="642960"/>
                </a:cubicBezTo>
                <a:cubicBezTo>
                  <a:pt x="2998171" y="641746"/>
                  <a:pt x="2994299" y="640762"/>
                  <a:pt x="2990114" y="640009"/>
                </a:cubicBezTo>
                <a:cubicBezTo>
                  <a:pt x="2985928" y="639256"/>
                  <a:pt x="2981574" y="638879"/>
                  <a:pt x="2977054" y="638879"/>
                </a:cubicBezTo>
                <a:close/>
                <a:moveTo>
                  <a:pt x="6471743" y="638753"/>
                </a:moveTo>
                <a:cubicBezTo>
                  <a:pt x="6458934" y="638753"/>
                  <a:pt x="6447319" y="640721"/>
                  <a:pt x="6436896" y="644655"/>
                </a:cubicBezTo>
                <a:cubicBezTo>
                  <a:pt x="6426474" y="648590"/>
                  <a:pt x="6417579" y="654262"/>
                  <a:pt x="6410212" y="661670"/>
                </a:cubicBezTo>
                <a:cubicBezTo>
                  <a:pt x="6402845" y="669079"/>
                  <a:pt x="6397152" y="678079"/>
                  <a:pt x="6393134" y="688669"/>
                </a:cubicBezTo>
                <a:cubicBezTo>
                  <a:pt x="6389115" y="699259"/>
                  <a:pt x="6387106" y="711209"/>
                  <a:pt x="6387106" y="724520"/>
                </a:cubicBezTo>
                <a:cubicBezTo>
                  <a:pt x="6387106" y="737412"/>
                  <a:pt x="6388990" y="748944"/>
                  <a:pt x="6392757" y="759116"/>
                </a:cubicBezTo>
                <a:cubicBezTo>
                  <a:pt x="6396524" y="769287"/>
                  <a:pt x="6401966" y="777910"/>
                  <a:pt x="6409082" y="784984"/>
                </a:cubicBezTo>
                <a:cubicBezTo>
                  <a:pt x="6416198" y="792058"/>
                  <a:pt x="6424883" y="797458"/>
                  <a:pt x="6435138" y="801183"/>
                </a:cubicBezTo>
                <a:cubicBezTo>
                  <a:pt x="6445394" y="804908"/>
                  <a:pt x="6457009" y="806771"/>
                  <a:pt x="6469985" y="806771"/>
                </a:cubicBezTo>
                <a:cubicBezTo>
                  <a:pt x="6474422" y="806771"/>
                  <a:pt x="6478838" y="806561"/>
                  <a:pt x="6483233" y="806143"/>
                </a:cubicBezTo>
                <a:cubicBezTo>
                  <a:pt x="6487628" y="805724"/>
                  <a:pt x="6491981" y="805097"/>
                  <a:pt x="6496293" y="804259"/>
                </a:cubicBezTo>
                <a:cubicBezTo>
                  <a:pt x="6500604" y="803422"/>
                  <a:pt x="6504769" y="802418"/>
                  <a:pt x="6508787" y="801246"/>
                </a:cubicBezTo>
                <a:cubicBezTo>
                  <a:pt x="6512805" y="800074"/>
                  <a:pt x="6516175" y="798944"/>
                  <a:pt x="6518896" y="797855"/>
                </a:cubicBezTo>
                <a:cubicBezTo>
                  <a:pt x="6521617" y="796767"/>
                  <a:pt x="6523416" y="795281"/>
                  <a:pt x="6524295" y="793397"/>
                </a:cubicBezTo>
                <a:cubicBezTo>
                  <a:pt x="6525175" y="791514"/>
                  <a:pt x="6525614" y="789316"/>
                  <a:pt x="6525614" y="786805"/>
                </a:cubicBezTo>
                <a:lnTo>
                  <a:pt x="6525614" y="722134"/>
                </a:lnTo>
                <a:cubicBezTo>
                  <a:pt x="6525614" y="720460"/>
                  <a:pt x="6525405" y="718974"/>
                  <a:pt x="6524986" y="717676"/>
                </a:cubicBezTo>
                <a:cubicBezTo>
                  <a:pt x="6524568" y="716379"/>
                  <a:pt x="6523961" y="715270"/>
                  <a:pt x="6523165" y="714349"/>
                </a:cubicBezTo>
                <a:cubicBezTo>
                  <a:pt x="6522370" y="713428"/>
                  <a:pt x="6521449" y="712737"/>
                  <a:pt x="6520403" y="712277"/>
                </a:cubicBezTo>
                <a:cubicBezTo>
                  <a:pt x="6519357" y="711816"/>
                  <a:pt x="6518164" y="711586"/>
                  <a:pt x="6516824" y="711586"/>
                </a:cubicBezTo>
                <a:lnTo>
                  <a:pt x="6461948" y="711586"/>
                </a:lnTo>
                <a:cubicBezTo>
                  <a:pt x="6461195" y="711586"/>
                  <a:pt x="6460525" y="711816"/>
                  <a:pt x="6459939" y="712277"/>
                </a:cubicBezTo>
                <a:cubicBezTo>
                  <a:pt x="6459353" y="712737"/>
                  <a:pt x="6458851" y="713449"/>
                  <a:pt x="6458432" y="714411"/>
                </a:cubicBezTo>
                <a:cubicBezTo>
                  <a:pt x="6458014" y="715374"/>
                  <a:pt x="6457700" y="716651"/>
                  <a:pt x="6457490" y="718241"/>
                </a:cubicBezTo>
                <a:cubicBezTo>
                  <a:pt x="6457281" y="719832"/>
                  <a:pt x="6457176" y="721799"/>
                  <a:pt x="6457176" y="724143"/>
                </a:cubicBezTo>
                <a:cubicBezTo>
                  <a:pt x="6457176" y="728664"/>
                  <a:pt x="6457595" y="731866"/>
                  <a:pt x="6458432" y="733750"/>
                </a:cubicBezTo>
                <a:cubicBezTo>
                  <a:pt x="6459270" y="735633"/>
                  <a:pt x="6460441" y="736575"/>
                  <a:pt x="6461948" y="736575"/>
                </a:cubicBezTo>
                <a:lnTo>
                  <a:pt x="6492714" y="736575"/>
                </a:lnTo>
                <a:lnTo>
                  <a:pt x="6492714" y="774247"/>
                </a:lnTo>
                <a:cubicBezTo>
                  <a:pt x="6489616" y="775922"/>
                  <a:pt x="6486268" y="777177"/>
                  <a:pt x="6482668" y="778015"/>
                </a:cubicBezTo>
                <a:cubicBezTo>
                  <a:pt x="6479068" y="778852"/>
                  <a:pt x="6475426" y="779270"/>
                  <a:pt x="6471743" y="779270"/>
                </a:cubicBezTo>
                <a:cubicBezTo>
                  <a:pt x="6464208" y="779270"/>
                  <a:pt x="6457323" y="778056"/>
                  <a:pt x="6451086" y="775629"/>
                </a:cubicBezTo>
                <a:cubicBezTo>
                  <a:pt x="6444849" y="773201"/>
                  <a:pt x="6439512" y="769601"/>
                  <a:pt x="6435075" y="764829"/>
                </a:cubicBezTo>
                <a:cubicBezTo>
                  <a:pt x="6430639" y="760058"/>
                  <a:pt x="6427185" y="754135"/>
                  <a:pt x="6424716" y="747061"/>
                </a:cubicBezTo>
                <a:cubicBezTo>
                  <a:pt x="6422246" y="739986"/>
                  <a:pt x="6421011" y="731803"/>
                  <a:pt x="6421011" y="722511"/>
                </a:cubicBezTo>
                <a:cubicBezTo>
                  <a:pt x="6421011" y="714056"/>
                  <a:pt x="6422225" y="706333"/>
                  <a:pt x="6424653" y="699343"/>
                </a:cubicBezTo>
                <a:cubicBezTo>
                  <a:pt x="6427080" y="692352"/>
                  <a:pt x="6430555" y="686367"/>
                  <a:pt x="6435075" y="681385"/>
                </a:cubicBezTo>
                <a:cubicBezTo>
                  <a:pt x="6439596" y="676404"/>
                  <a:pt x="6445038" y="672554"/>
                  <a:pt x="6451400" y="669833"/>
                </a:cubicBezTo>
                <a:cubicBezTo>
                  <a:pt x="6457763" y="667112"/>
                  <a:pt x="6464878" y="665752"/>
                  <a:pt x="6472747" y="665752"/>
                </a:cubicBezTo>
                <a:cubicBezTo>
                  <a:pt x="6480115" y="665752"/>
                  <a:pt x="6486582" y="666505"/>
                  <a:pt x="6492149" y="668012"/>
                </a:cubicBezTo>
                <a:cubicBezTo>
                  <a:pt x="6497716" y="669519"/>
                  <a:pt x="6502508" y="671151"/>
                  <a:pt x="6506527" y="672909"/>
                </a:cubicBezTo>
                <a:cubicBezTo>
                  <a:pt x="6510545" y="674667"/>
                  <a:pt x="6513769" y="676300"/>
                  <a:pt x="6516196" y="677807"/>
                </a:cubicBezTo>
                <a:cubicBezTo>
                  <a:pt x="6518624" y="679314"/>
                  <a:pt x="6520382" y="680067"/>
                  <a:pt x="6521470" y="680067"/>
                </a:cubicBezTo>
                <a:cubicBezTo>
                  <a:pt x="6522224" y="680067"/>
                  <a:pt x="6522873" y="679858"/>
                  <a:pt x="6523416" y="679439"/>
                </a:cubicBezTo>
                <a:cubicBezTo>
                  <a:pt x="6523961" y="679021"/>
                  <a:pt x="6524421" y="678288"/>
                  <a:pt x="6524798" y="677242"/>
                </a:cubicBezTo>
                <a:cubicBezTo>
                  <a:pt x="6525175" y="676195"/>
                  <a:pt x="6525468" y="674793"/>
                  <a:pt x="6525677" y="673035"/>
                </a:cubicBezTo>
                <a:cubicBezTo>
                  <a:pt x="6525886" y="671277"/>
                  <a:pt x="6525991" y="669184"/>
                  <a:pt x="6525991" y="666756"/>
                </a:cubicBezTo>
                <a:cubicBezTo>
                  <a:pt x="6525991" y="662570"/>
                  <a:pt x="6525740" y="659410"/>
                  <a:pt x="6525237" y="657275"/>
                </a:cubicBezTo>
                <a:cubicBezTo>
                  <a:pt x="6524735" y="655141"/>
                  <a:pt x="6523919" y="653487"/>
                  <a:pt x="6522789" y="652315"/>
                </a:cubicBezTo>
                <a:cubicBezTo>
                  <a:pt x="6521658" y="651143"/>
                  <a:pt x="6519670" y="649762"/>
                  <a:pt x="6516824" y="648171"/>
                </a:cubicBezTo>
                <a:cubicBezTo>
                  <a:pt x="6513978" y="646581"/>
                  <a:pt x="6510399" y="645095"/>
                  <a:pt x="6506087" y="643713"/>
                </a:cubicBezTo>
                <a:cubicBezTo>
                  <a:pt x="6501776" y="642332"/>
                  <a:pt x="6496732" y="641160"/>
                  <a:pt x="6490956" y="640197"/>
                </a:cubicBezTo>
                <a:cubicBezTo>
                  <a:pt x="6485179" y="639235"/>
                  <a:pt x="6478775" y="638753"/>
                  <a:pt x="6471743" y="638753"/>
                </a:cubicBezTo>
                <a:close/>
                <a:moveTo>
                  <a:pt x="6081162" y="638628"/>
                </a:moveTo>
                <a:cubicBezTo>
                  <a:pt x="6073711" y="638628"/>
                  <a:pt x="6066658" y="639590"/>
                  <a:pt x="6060003" y="641516"/>
                </a:cubicBezTo>
                <a:cubicBezTo>
                  <a:pt x="6053347" y="643441"/>
                  <a:pt x="6047571" y="646350"/>
                  <a:pt x="6042674" y="650243"/>
                </a:cubicBezTo>
                <a:cubicBezTo>
                  <a:pt x="6037776" y="654136"/>
                  <a:pt x="6033883" y="659033"/>
                  <a:pt x="6030995" y="664935"/>
                </a:cubicBezTo>
                <a:cubicBezTo>
                  <a:pt x="6028107" y="670837"/>
                  <a:pt x="6026663" y="677681"/>
                  <a:pt x="6026663" y="685467"/>
                </a:cubicBezTo>
                <a:cubicBezTo>
                  <a:pt x="6026663" y="692248"/>
                  <a:pt x="6027668" y="698066"/>
                  <a:pt x="6029677" y="702921"/>
                </a:cubicBezTo>
                <a:cubicBezTo>
                  <a:pt x="6031686" y="707777"/>
                  <a:pt x="6034302" y="711984"/>
                  <a:pt x="6037525" y="715542"/>
                </a:cubicBezTo>
                <a:cubicBezTo>
                  <a:pt x="6040748" y="719100"/>
                  <a:pt x="6044411" y="722155"/>
                  <a:pt x="6048513" y="724709"/>
                </a:cubicBezTo>
                <a:cubicBezTo>
                  <a:pt x="6052615" y="727262"/>
                  <a:pt x="6056843" y="729543"/>
                  <a:pt x="6061196" y="731552"/>
                </a:cubicBezTo>
                <a:cubicBezTo>
                  <a:pt x="6065549" y="733561"/>
                  <a:pt x="6069777" y="735466"/>
                  <a:pt x="6073879" y="737266"/>
                </a:cubicBezTo>
                <a:cubicBezTo>
                  <a:pt x="6077981" y="739066"/>
                  <a:pt x="6081643" y="740991"/>
                  <a:pt x="6084866" y="743042"/>
                </a:cubicBezTo>
                <a:cubicBezTo>
                  <a:pt x="6088089" y="745093"/>
                  <a:pt x="6090706" y="747437"/>
                  <a:pt x="6092715" y="750074"/>
                </a:cubicBezTo>
                <a:cubicBezTo>
                  <a:pt x="6094724" y="752711"/>
                  <a:pt x="6095729" y="755872"/>
                  <a:pt x="6095729" y="759555"/>
                </a:cubicBezTo>
                <a:cubicBezTo>
                  <a:pt x="6095729" y="762736"/>
                  <a:pt x="6095142" y="765625"/>
                  <a:pt x="6093970" y="768220"/>
                </a:cubicBezTo>
                <a:cubicBezTo>
                  <a:pt x="6092798" y="770815"/>
                  <a:pt x="6091103" y="772992"/>
                  <a:pt x="6088885" y="774750"/>
                </a:cubicBezTo>
                <a:cubicBezTo>
                  <a:pt x="6086666" y="776508"/>
                  <a:pt x="6083966" y="777868"/>
                  <a:pt x="6080785" y="778831"/>
                </a:cubicBezTo>
                <a:cubicBezTo>
                  <a:pt x="6077604" y="779793"/>
                  <a:pt x="6074004" y="780275"/>
                  <a:pt x="6069986" y="780275"/>
                </a:cubicBezTo>
                <a:cubicBezTo>
                  <a:pt x="6063875" y="780275"/>
                  <a:pt x="6058496" y="779584"/>
                  <a:pt x="6053850" y="778203"/>
                </a:cubicBezTo>
                <a:cubicBezTo>
                  <a:pt x="6049203" y="776822"/>
                  <a:pt x="6045206" y="775294"/>
                  <a:pt x="6041857" y="773619"/>
                </a:cubicBezTo>
                <a:cubicBezTo>
                  <a:pt x="6038509" y="771945"/>
                  <a:pt x="6035767" y="770417"/>
                  <a:pt x="6033632" y="769036"/>
                </a:cubicBezTo>
                <a:cubicBezTo>
                  <a:pt x="6031498" y="767655"/>
                  <a:pt x="6029844" y="766964"/>
                  <a:pt x="6028672" y="766964"/>
                </a:cubicBezTo>
                <a:cubicBezTo>
                  <a:pt x="6027835" y="766964"/>
                  <a:pt x="6027102" y="767194"/>
                  <a:pt x="6026475" y="767655"/>
                </a:cubicBezTo>
                <a:cubicBezTo>
                  <a:pt x="6025847" y="768115"/>
                  <a:pt x="6025344" y="768889"/>
                  <a:pt x="6024968" y="769978"/>
                </a:cubicBezTo>
                <a:cubicBezTo>
                  <a:pt x="6024591" y="771066"/>
                  <a:pt x="6024319" y="772489"/>
                  <a:pt x="6024151" y="774247"/>
                </a:cubicBezTo>
                <a:cubicBezTo>
                  <a:pt x="6023984" y="776005"/>
                  <a:pt x="6023900" y="778182"/>
                  <a:pt x="6023900" y="780777"/>
                </a:cubicBezTo>
                <a:cubicBezTo>
                  <a:pt x="6023900" y="784628"/>
                  <a:pt x="6024131" y="787579"/>
                  <a:pt x="6024591" y="789630"/>
                </a:cubicBezTo>
                <a:cubicBezTo>
                  <a:pt x="6025051" y="791681"/>
                  <a:pt x="6025826" y="793251"/>
                  <a:pt x="6026914" y="794339"/>
                </a:cubicBezTo>
                <a:cubicBezTo>
                  <a:pt x="6028002" y="795427"/>
                  <a:pt x="6029781" y="796683"/>
                  <a:pt x="6032251" y="798106"/>
                </a:cubicBezTo>
                <a:cubicBezTo>
                  <a:pt x="6034721" y="799530"/>
                  <a:pt x="6037797" y="800890"/>
                  <a:pt x="6041481" y="802188"/>
                </a:cubicBezTo>
                <a:cubicBezTo>
                  <a:pt x="6045164" y="803485"/>
                  <a:pt x="6049413" y="804594"/>
                  <a:pt x="6054226" y="805515"/>
                </a:cubicBezTo>
                <a:cubicBezTo>
                  <a:pt x="6059040" y="806436"/>
                  <a:pt x="6064251" y="806897"/>
                  <a:pt x="6069860" y="806897"/>
                </a:cubicBezTo>
                <a:cubicBezTo>
                  <a:pt x="6078148" y="806897"/>
                  <a:pt x="6085934" y="805808"/>
                  <a:pt x="6093217" y="803632"/>
                </a:cubicBezTo>
                <a:cubicBezTo>
                  <a:pt x="6100500" y="801455"/>
                  <a:pt x="6106863" y="798211"/>
                  <a:pt x="6112304" y="793900"/>
                </a:cubicBezTo>
                <a:cubicBezTo>
                  <a:pt x="6117746" y="789588"/>
                  <a:pt x="6122057" y="784209"/>
                  <a:pt x="6125238" y="777763"/>
                </a:cubicBezTo>
                <a:cubicBezTo>
                  <a:pt x="6128420" y="771317"/>
                  <a:pt x="6130010" y="763825"/>
                  <a:pt x="6130010" y="755286"/>
                </a:cubicBezTo>
                <a:cubicBezTo>
                  <a:pt x="6130010" y="748756"/>
                  <a:pt x="6129006" y="743084"/>
                  <a:pt x="6126996" y="738270"/>
                </a:cubicBezTo>
                <a:cubicBezTo>
                  <a:pt x="6124987" y="733457"/>
                  <a:pt x="6122350" y="729271"/>
                  <a:pt x="6119085" y="725713"/>
                </a:cubicBezTo>
                <a:cubicBezTo>
                  <a:pt x="6115820" y="722155"/>
                  <a:pt x="6112095" y="719100"/>
                  <a:pt x="6107909" y="716546"/>
                </a:cubicBezTo>
                <a:cubicBezTo>
                  <a:pt x="6103723" y="713993"/>
                  <a:pt x="6099454" y="711712"/>
                  <a:pt x="6095101" y="709702"/>
                </a:cubicBezTo>
                <a:cubicBezTo>
                  <a:pt x="6090747" y="707693"/>
                  <a:pt x="6086478" y="705789"/>
                  <a:pt x="6082292" y="703989"/>
                </a:cubicBezTo>
                <a:cubicBezTo>
                  <a:pt x="6078106" y="702189"/>
                  <a:pt x="6074360" y="700263"/>
                  <a:pt x="6071053" y="698212"/>
                </a:cubicBezTo>
                <a:cubicBezTo>
                  <a:pt x="6067746" y="696161"/>
                  <a:pt x="6065109" y="693817"/>
                  <a:pt x="6063142" y="691180"/>
                </a:cubicBezTo>
                <a:cubicBezTo>
                  <a:pt x="6061175" y="688543"/>
                  <a:pt x="6060191" y="685425"/>
                  <a:pt x="6060191" y="681825"/>
                </a:cubicBezTo>
                <a:cubicBezTo>
                  <a:pt x="6060191" y="679397"/>
                  <a:pt x="6060631" y="677095"/>
                  <a:pt x="6061510" y="674919"/>
                </a:cubicBezTo>
                <a:cubicBezTo>
                  <a:pt x="6062389" y="672742"/>
                  <a:pt x="6063728" y="670879"/>
                  <a:pt x="6065528" y="669330"/>
                </a:cubicBezTo>
                <a:cubicBezTo>
                  <a:pt x="6067328" y="667782"/>
                  <a:pt x="6069567" y="666568"/>
                  <a:pt x="6072246" y="665689"/>
                </a:cubicBezTo>
                <a:cubicBezTo>
                  <a:pt x="6074925" y="664810"/>
                  <a:pt x="6078064" y="664370"/>
                  <a:pt x="6081664" y="664370"/>
                </a:cubicBezTo>
                <a:cubicBezTo>
                  <a:pt x="6086269" y="664370"/>
                  <a:pt x="6090496" y="664935"/>
                  <a:pt x="6094347" y="666066"/>
                </a:cubicBezTo>
                <a:cubicBezTo>
                  <a:pt x="6098198" y="667196"/>
                  <a:pt x="6101589" y="668451"/>
                  <a:pt x="6104519" y="669833"/>
                </a:cubicBezTo>
                <a:cubicBezTo>
                  <a:pt x="6107449" y="671214"/>
                  <a:pt x="6109918" y="672491"/>
                  <a:pt x="6111928" y="673663"/>
                </a:cubicBezTo>
                <a:cubicBezTo>
                  <a:pt x="6113937" y="674835"/>
                  <a:pt x="6115402" y="675421"/>
                  <a:pt x="6116323" y="675421"/>
                </a:cubicBezTo>
                <a:cubicBezTo>
                  <a:pt x="6117243" y="675421"/>
                  <a:pt x="6117976" y="675170"/>
                  <a:pt x="6118520" y="674667"/>
                </a:cubicBezTo>
                <a:cubicBezTo>
                  <a:pt x="6119064" y="674165"/>
                  <a:pt x="6119483" y="673370"/>
                  <a:pt x="6119776" y="672281"/>
                </a:cubicBezTo>
                <a:cubicBezTo>
                  <a:pt x="6120069" y="671193"/>
                  <a:pt x="6120278" y="669812"/>
                  <a:pt x="6120404" y="668138"/>
                </a:cubicBezTo>
                <a:cubicBezTo>
                  <a:pt x="6120529" y="666463"/>
                  <a:pt x="6120592" y="664412"/>
                  <a:pt x="6120592" y="661984"/>
                </a:cubicBezTo>
                <a:cubicBezTo>
                  <a:pt x="6120592" y="659808"/>
                  <a:pt x="6120550" y="657987"/>
                  <a:pt x="6120467" y="656522"/>
                </a:cubicBezTo>
                <a:cubicBezTo>
                  <a:pt x="6120383" y="655057"/>
                  <a:pt x="6120236" y="653843"/>
                  <a:pt x="6120027" y="652880"/>
                </a:cubicBezTo>
                <a:cubicBezTo>
                  <a:pt x="6119818" y="651918"/>
                  <a:pt x="6119567" y="651143"/>
                  <a:pt x="6119274" y="650557"/>
                </a:cubicBezTo>
                <a:cubicBezTo>
                  <a:pt x="6118981" y="649971"/>
                  <a:pt x="6118415" y="649259"/>
                  <a:pt x="6117578" y="648422"/>
                </a:cubicBezTo>
                <a:cubicBezTo>
                  <a:pt x="6116741" y="647585"/>
                  <a:pt x="6115025" y="646539"/>
                  <a:pt x="6112430" y="645283"/>
                </a:cubicBezTo>
                <a:cubicBezTo>
                  <a:pt x="6109835" y="644027"/>
                  <a:pt x="6106863" y="642897"/>
                  <a:pt x="6103514" y="641893"/>
                </a:cubicBezTo>
                <a:cubicBezTo>
                  <a:pt x="6100165" y="640888"/>
                  <a:pt x="6096566" y="640093"/>
                  <a:pt x="6092715" y="639507"/>
                </a:cubicBezTo>
                <a:cubicBezTo>
                  <a:pt x="6088864" y="638921"/>
                  <a:pt x="6085013" y="638628"/>
                  <a:pt x="6081162" y="638628"/>
                </a:cubicBezTo>
                <a:close/>
                <a:moveTo>
                  <a:pt x="5957337" y="638628"/>
                </a:moveTo>
                <a:cubicBezTo>
                  <a:pt x="5949886" y="638628"/>
                  <a:pt x="5942833" y="639590"/>
                  <a:pt x="5936178" y="641516"/>
                </a:cubicBezTo>
                <a:cubicBezTo>
                  <a:pt x="5929522" y="643441"/>
                  <a:pt x="5923746" y="646350"/>
                  <a:pt x="5918849" y="650243"/>
                </a:cubicBezTo>
                <a:cubicBezTo>
                  <a:pt x="5913951" y="654136"/>
                  <a:pt x="5910058" y="659033"/>
                  <a:pt x="5907170" y="664935"/>
                </a:cubicBezTo>
                <a:cubicBezTo>
                  <a:pt x="5904282" y="670837"/>
                  <a:pt x="5902838" y="677681"/>
                  <a:pt x="5902838" y="685467"/>
                </a:cubicBezTo>
                <a:cubicBezTo>
                  <a:pt x="5902838" y="692248"/>
                  <a:pt x="5903843" y="698066"/>
                  <a:pt x="5905852" y="702921"/>
                </a:cubicBezTo>
                <a:cubicBezTo>
                  <a:pt x="5907861" y="707777"/>
                  <a:pt x="5910477" y="711984"/>
                  <a:pt x="5913700" y="715542"/>
                </a:cubicBezTo>
                <a:cubicBezTo>
                  <a:pt x="5916923" y="719100"/>
                  <a:pt x="5920586" y="722155"/>
                  <a:pt x="5924688" y="724709"/>
                </a:cubicBezTo>
                <a:cubicBezTo>
                  <a:pt x="5928790" y="727262"/>
                  <a:pt x="5933018" y="729543"/>
                  <a:pt x="5937371" y="731552"/>
                </a:cubicBezTo>
                <a:cubicBezTo>
                  <a:pt x="5941724" y="733561"/>
                  <a:pt x="5945952" y="735466"/>
                  <a:pt x="5950054" y="737266"/>
                </a:cubicBezTo>
                <a:cubicBezTo>
                  <a:pt x="5954156" y="739066"/>
                  <a:pt x="5957818" y="740991"/>
                  <a:pt x="5961041" y="743042"/>
                </a:cubicBezTo>
                <a:cubicBezTo>
                  <a:pt x="5964264" y="745093"/>
                  <a:pt x="5966881" y="747437"/>
                  <a:pt x="5968890" y="750074"/>
                </a:cubicBezTo>
                <a:cubicBezTo>
                  <a:pt x="5970899" y="752711"/>
                  <a:pt x="5971904" y="755872"/>
                  <a:pt x="5971904" y="759555"/>
                </a:cubicBezTo>
                <a:cubicBezTo>
                  <a:pt x="5971904" y="762736"/>
                  <a:pt x="5971317" y="765625"/>
                  <a:pt x="5970145" y="768220"/>
                </a:cubicBezTo>
                <a:cubicBezTo>
                  <a:pt x="5968973" y="770815"/>
                  <a:pt x="5967278" y="772992"/>
                  <a:pt x="5965060" y="774750"/>
                </a:cubicBezTo>
                <a:cubicBezTo>
                  <a:pt x="5962841" y="776508"/>
                  <a:pt x="5960141" y="777868"/>
                  <a:pt x="5956960" y="778831"/>
                </a:cubicBezTo>
                <a:cubicBezTo>
                  <a:pt x="5953779" y="779793"/>
                  <a:pt x="5950179" y="780275"/>
                  <a:pt x="5946161" y="780275"/>
                </a:cubicBezTo>
                <a:cubicBezTo>
                  <a:pt x="5940050" y="780275"/>
                  <a:pt x="5934671" y="779584"/>
                  <a:pt x="5930025" y="778203"/>
                </a:cubicBezTo>
                <a:cubicBezTo>
                  <a:pt x="5925378" y="776822"/>
                  <a:pt x="5921381" y="775294"/>
                  <a:pt x="5918032" y="773619"/>
                </a:cubicBezTo>
                <a:cubicBezTo>
                  <a:pt x="5914684" y="771945"/>
                  <a:pt x="5911942" y="770417"/>
                  <a:pt x="5909807" y="769036"/>
                </a:cubicBezTo>
                <a:cubicBezTo>
                  <a:pt x="5907673" y="767655"/>
                  <a:pt x="5906019" y="766964"/>
                  <a:pt x="5904847" y="766964"/>
                </a:cubicBezTo>
                <a:cubicBezTo>
                  <a:pt x="5904010" y="766964"/>
                  <a:pt x="5903277" y="767194"/>
                  <a:pt x="5902650" y="767655"/>
                </a:cubicBezTo>
                <a:cubicBezTo>
                  <a:pt x="5902022" y="768115"/>
                  <a:pt x="5901519" y="768889"/>
                  <a:pt x="5901143" y="769978"/>
                </a:cubicBezTo>
                <a:cubicBezTo>
                  <a:pt x="5900766" y="771066"/>
                  <a:pt x="5900494" y="772489"/>
                  <a:pt x="5900326" y="774247"/>
                </a:cubicBezTo>
                <a:cubicBezTo>
                  <a:pt x="5900159" y="776005"/>
                  <a:pt x="5900075" y="778182"/>
                  <a:pt x="5900075" y="780777"/>
                </a:cubicBezTo>
                <a:cubicBezTo>
                  <a:pt x="5900075" y="784628"/>
                  <a:pt x="5900306" y="787579"/>
                  <a:pt x="5900766" y="789630"/>
                </a:cubicBezTo>
                <a:cubicBezTo>
                  <a:pt x="5901226" y="791681"/>
                  <a:pt x="5902001" y="793251"/>
                  <a:pt x="5903089" y="794339"/>
                </a:cubicBezTo>
                <a:cubicBezTo>
                  <a:pt x="5904177" y="795427"/>
                  <a:pt x="5905956" y="796683"/>
                  <a:pt x="5908426" y="798106"/>
                </a:cubicBezTo>
                <a:cubicBezTo>
                  <a:pt x="5910896" y="799530"/>
                  <a:pt x="5913972" y="800890"/>
                  <a:pt x="5917656" y="802188"/>
                </a:cubicBezTo>
                <a:cubicBezTo>
                  <a:pt x="5921339" y="803485"/>
                  <a:pt x="5925588" y="804594"/>
                  <a:pt x="5930401" y="805515"/>
                </a:cubicBezTo>
                <a:cubicBezTo>
                  <a:pt x="5935215" y="806436"/>
                  <a:pt x="5940426" y="806897"/>
                  <a:pt x="5946035" y="806897"/>
                </a:cubicBezTo>
                <a:cubicBezTo>
                  <a:pt x="5954323" y="806897"/>
                  <a:pt x="5962109" y="805808"/>
                  <a:pt x="5969392" y="803632"/>
                </a:cubicBezTo>
                <a:cubicBezTo>
                  <a:pt x="5976675" y="801455"/>
                  <a:pt x="5983038" y="798211"/>
                  <a:pt x="5988479" y="793900"/>
                </a:cubicBezTo>
                <a:cubicBezTo>
                  <a:pt x="5993921" y="789588"/>
                  <a:pt x="5998232" y="784209"/>
                  <a:pt x="6001413" y="777763"/>
                </a:cubicBezTo>
                <a:cubicBezTo>
                  <a:pt x="6004595" y="771317"/>
                  <a:pt x="6006185" y="763825"/>
                  <a:pt x="6006185" y="755286"/>
                </a:cubicBezTo>
                <a:cubicBezTo>
                  <a:pt x="6006185" y="748756"/>
                  <a:pt x="6005181" y="743084"/>
                  <a:pt x="6003171" y="738270"/>
                </a:cubicBezTo>
                <a:cubicBezTo>
                  <a:pt x="6001162" y="733457"/>
                  <a:pt x="5998525" y="729271"/>
                  <a:pt x="5995260" y="725713"/>
                </a:cubicBezTo>
                <a:cubicBezTo>
                  <a:pt x="5991995" y="722155"/>
                  <a:pt x="5988270" y="719100"/>
                  <a:pt x="5984084" y="716546"/>
                </a:cubicBezTo>
                <a:cubicBezTo>
                  <a:pt x="5979898" y="713993"/>
                  <a:pt x="5975629" y="711712"/>
                  <a:pt x="5971276" y="709702"/>
                </a:cubicBezTo>
                <a:cubicBezTo>
                  <a:pt x="5966922" y="707693"/>
                  <a:pt x="5962653" y="705789"/>
                  <a:pt x="5958467" y="703989"/>
                </a:cubicBezTo>
                <a:cubicBezTo>
                  <a:pt x="5954281" y="702189"/>
                  <a:pt x="5950535" y="700263"/>
                  <a:pt x="5947228" y="698212"/>
                </a:cubicBezTo>
                <a:cubicBezTo>
                  <a:pt x="5943921" y="696161"/>
                  <a:pt x="5941284" y="693817"/>
                  <a:pt x="5939317" y="691180"/>
                </a:cubicBezTo>
                <a:cubicBezTo>
                  <a:pt x="5937350" y="688543"/>
                  <a:pt x="5936366" y="685425"/>
                  <a:pt x="5936366" y="681825"/>
                </a:cubicBezTo>
                <a:cubicBezTo>
                  <a:pt x="5936366" y="679397"/>
                  <a:pt x="5936806" y="677095"/>
                  <a:pt x="5937685" y="674919"/>
                </a:cubicBezTo>
                <a:cubicBezTo>
                  <a:pt x="5938564" y="672742"/>
                  <a:pt x="5939903" y="670879"/>
                  <a:pt x="5941703" y="669330"/>
                </a:cubicBezTo>
                <a:cubicBezTo>
                  <a:pt x="5943503" y="667782"/>
                  <a:pt x="5945742" y="666568"/>
                  <a:pt x="5948421" y="665689"/>
                </a:cubicBezTo>
                <a:cubicBezTo>
                  <a:pt x="5951100" y="664810"/>
                  <a:pt x="5954239" y="664370"/>
                  <a:pt x="5957839" y="664370"/>
                </a:cubicBezTo>
                <a:cubicBezTo>
                  <a:pt x="5962444" y="664370"/>
                  <a:pt x="5966671" y="664935"/>
                  <a:pt x="5970522" y="666066"/>
                </a:cubicBezTo>
                <a:cubicBezTo>
                  <a:pt x="5974373" y="667196"/>
                  <a:pt x="5977764" y="668451"/>
                  <a:pt x="5980694" y="669833"/>
                </a:cubicBezTo>
                <a:cubicBezTo>
                  <a:pt x="5983624" y="671214"/>
                  <a:pt x="5986093" y="672491"/>
                  <a:pt x="5988103" y="673663"/>
                </a:cubicBezTo>
                <a:cubicBezTo>
                  <a:pt x="5990112" y="674835"/>
                  <a:pt x="5991577" y="675421"/>
                  <a:pt x="5992498" y="675421"/>
                </a:cubicBezTo>
                <a:cubicBezTo>
                  <a:pt x="5993418" y="675421"/>
                  <a:pt x="5994151" y="675170"/>
                  <a:pt x="5994695" y="674667"/>
                </a:cubicBezTo>
                <a:cubicBezTo>
                  <a:pt x="5995239" y="674165"/>
                  <a:pt x="5995658" y="673370"/>
                  <a:pt x="5995951" y="672281"/>
                </a:cubicBezTo>
                <a:cubicBezTo>
                  <a:pt x="5996244" y="671193"/>
                  <a:pt x="5996453" y="669812"/>
                  <a:pt x="5996579" y="668138"/>
                </a:cubicBezTo>
                <a:cubicBezTo>
                  <a:pt x="5996704" y="666463"/>
                  <a:pt x="5996767" y="664412"/>
                  <a:pt x="5996767" y="661984"/>
                </a:cubicBezTo>
                <a:cubicBezTo>
                  <a:pt x="5996767" y="659808"/>
                  <a:pt x="5996725" y="657987"/>
                  <a:pt x="5996642" y="656522"/>
                </a:cubicBezTo>
                <a:cubicBezTo>
                  <a:pt x="5996558" y="655057"/>
                  <a:pt x="5996411" y="653843"/>
                  <a:pt x="5996202" y="652880"/>
                </a:cubicBezTo>
                <a:cubicBezTo>
                  <a:pt x="5995993" y="651918"/>
                  <a:pt x="5995742" y="651143"/>
                  <a:pt x="5995449" y="650557"/>
                </a:cubicBezTo>
                <a:cubicBezTo>
                  <a:pt x="5995156" y="649971"/>
                  <a:pt x="5994590" y="649259"/>
                  <a:pt x="5993753" y="648422"/>
                </a:cubicBezTo>
                <a:cubicBezTo>
                  <a:pt x="5992916" y="647585"/>
                  <a:pt x="5991200" y="646539"/>
                  <a:pt x="5988605" y="645283"/>
                </a:cubicBezTo>
                <a:cubicBezTo>
                  <a:pt x="5986010" y="644027"/>
                  <a:pt x="5983038" y="642897"/>
                  <a:pt x="5979689" y="641893"/>
                </a:cubicBezTo>
                <a:cubicBezTo>
                  <a:pt x="5976340" y="640888"/>
                  <a:pt x="5972741" y="640093"/>
                  <a:pt x="5968890" y="639507"/>
                </a:cubicBezTo>
                <a:cubicBezTo>
                  <a:pt x="5965039" y="638921"/>
                  <a:pt x="5961188" y="638628"/>
                  <a:pt x="5957337" y="638628"/>
                </a:cubicBezTo>
                <a:close/>
                <a:moveTo>
                  <a:pt x="5552069" y="638628"/>
                </a:moveTo>
                <a:cubicBezTo>
                  <a:pt x="5539176" y="638628"/>
                  <a:pt x="5527854" y="640595"/>
                  <a:pt x="5518101" y="644530"/>
                </a:cubicBezTo>
                <a:cubicBezTo>
                  <a:pt x="5508348" y="648464"/>
                  <a:pt x="5500165" y="654115"/>
                  <a:pt x="5493551" y="661482"/>
                </a:cubicBezTo>
                <a:cubicBezTo>
                  <a:pt x="5486938" y="668849"/>
                  <a:pt x="5481957" y="677786"/>
                  <a:pt x="5478608" y="688292"/>
                </a:cubicBezTo>
                <a:cubicBezTo>
                  <a:pt x="5475259" y="698798"/>
                  <a:pt x="5473585" y="710623"/>
                  <a:pt x="5473585" y="723767"/>
                </a:cubicBezTo>
                <a:cubicBezTo>
                  <a:pt x="5473585" y="738082"/>
                  <a:pt x="5475155" y="750472"/>
                  <a:pt x="5478294" y="760937"/>
                </a:cubicBezTo>
                <a:cubicBezTo>
                  <a:pt x="5481433" y="771401"/>
                  <a:pt x="5486142" y="780024"/>
                  <a:pt x="5492421" y="786805"/>
                </a:cubicBezTo>
                <a:cubicBezTo>
                  <a:pt x="5498700" y="793586"/>
                  <a:pt x="5506548" y="798630"/>
                  <a:pt x="5515966" y="801936"/>
                </a:cubicBezTo>
                <a:cubicBezTo>
                  <a:pt x="5525384" y="805243"/>
                  <a:pt x="5536414" y="806897"/>
                  <a:pt x="5549055" y="806897"/>
                </a:cubicBezTo>
                <a:cubicBezTo>
                  <a:pt x="5561863" y="806897"/>
                  <a:pt x="5573144" y="804950"/>
                  <a:pt x="5582897" y="801057"/>
                </a:cubicBezTo>
                <a:cubicBezTo>
                  <a:pt x="5592650" y="797165"/>
                  <a:pt x="5600833" y="791514"/>
                  <a:pt x="5607447" y="784105"/>
                </a:cubicBezTo>
                <a:cubicBezTo>
                  <a:pt x="5614060" y="776696"/>
                  <a:pt x="5619041" y="767676"/>
                  <a:pt x="5622390" y="757044"/>
                </a:cubicBezTo>
                <a:cubicBezTo>
                  <a:pt x="5625739" y="746412"/>
                  <a:pt x="5627413" y="734357"/>
                  <a:pt x="5627413" y="720879"/>
                </a:cubicBezTo>
                <a:cubicBezTo>
                  <a:pt x="5627413" y="706814"/>
                  <a:pt x="5625801" y="694613"/>
                  <a:pt x="5622578" y="684274"/>
                </a:cubicBezTo>
                <a:cubicBezTo>
                  <a:pt x="5619355" y="673935"/>
                  <a:pt x="5614583" y="665375"/>
                  <a:pt x="5608263" y="658594"/>
                </a:cubicBezTo>
                <a:cubicBezTo>
                  <a:pt x="5601942" y="651813"/>
                  <a:pt x="5594073" y="646790"/>
                  <a:pt x="5584655" y="643525"/>
                </a:cubicBezTo>
                <a:cubicBezTo>
                  <a:pt x="5575237" y="640260"/>
                  <a:pt x="5564375" y="638628"/>
                  <a:pt x="5552069" y="638628"/>
                </a:cubicBezTo>
                <a:close/>
                <a:moveTo>
                  <a:pt x="3942344" y="638628"/>
                </a:moveTo>
                <a:cubicBezTo>
                  <a:pt x="3929451" y="638628"/>
                  <a:pt x="3918129" y="640595"/>
                  <a:pt x="3908376" y="644530"/>
                </a:cubicBezTo>
                <a:cubicBezTo>
                  <a:pt x="3898623" y="648464"/>
                  <a:pt x="3890440" y="654115"/>
                  <a:pt x="3883826" y="661482"/>
                </a:cubicBezTo>
                <a:cubicBezTo>
                  <a:pt x="3877213" y="668849"/>
                  <a:pt x="3872232" y="677786"/>
                  <a:pt x="3868883" y="688292"/>
                </a:cubicBezTo>
                <a:cubicBezTo>
                  <a:pt x="3865535" y="698798"/>
                  <a:pt x="3863860" y="710623"/>
                  <a:pt x="3863860" y="723767"/>
                </a:cubicBezTo>
                <a:cubicBezTo>
                  <a:pt x="3863860" y="738082"/>
                  <a:pt x="3865430" y="750472"/>
                  <a:pt x="3868569" y="760937"/>
                </a:cubicBezTo>
                <a:cubicBezTo>
                  <a:pt x="3871709" y="771401"/>
                  <a:pt x="3876418" y="780024"/>
                  <a:pt x="3882696" y="786805"/>
                </a:cubicBezTo>
                <a:cubicBezTo>
                  <a:pt x="3888975" y="793586"/>
                  <a:pt x="3896823" y="798630"/>
                  <a:pt x="3906241" y="801936"/>
                </a:cubicBezTo>
                <a:cubicBezTo>
                  <a:pt x="3915659" y="805243"/>
                  <a:pt x="3926689" y="806897"/>
                  <a:pt x="3939330" y="806897"/>
                </a:cubicBezTo>
                <a:cubicBezTo>
                  <a:pt x="3952138" y="806897"/>
                  <a:pt x="3963419" y="804950"/>
                  <a:pt x="3973172" y="801057"/>
                </a:cubicBezTo>
                <a:cubicBezTo>
                  <a:pt x="3982925" y="797165"/>
                  <a:pt x="3991108" y="791514"/>
                  <a:pt x="3997722" y="784105"/>
                </a:cubicBezTo>
                <a:cubicBezTo>
                  <a:pt x="4004335" y="776696"/>
                  <a:pt x="4009316" y="767676"/>
                  <a:pt x="4012665" y="757044"/>
                </a:cubicBezTo>
                <a:cubicBezTo>
                  <a:pt x="4016014" y="746412"/>
                  <a:pt x="4017688" y="734357"/>
                  <a:pt x="4017688" y="720879"/>
                </a:cubicBezTo>
                <a:cubicBezTo>
                  <a:pt x="4017688" y="706814"/>
                  <a:pt x="4016077" y="694613"/>
                  <a:pt x="4012854" y="684274"/>
                </a:cubicBezTo>
                <a:cubicBezTo>
                  <a:pt x="4009630" y="673935"/>
                  <a:pt x="4004859" y="665375"/>
                  <a:pt x="3998538" y="658594"/>
                </a:cubicBezTo>
                <a:cubicBezTo>
                  <a:pt x="3992217" y="651813"/>
                  <a:pt x="3984348" y="646790"/>
                  <a:pt x="3974930" y="643525"/>
                </a:cubicBezTo>
                <a:cubicBezTo>
                  <a:pt x="3965512" y="640260"/>
                  <a:pt x="3954650" y="638628"/>
                  <a:pt x="3942344" y="638628"/>
                </a:cubicBezTo>
                <a:close/>
                <a:moveTo>
                  <a:pt x="3113669" y="638628"/>
                </a:moveTo>
                <a:cubicBezTo>
                  <a:pt x="3100776" y="638628"/>
                  <a:pt x="3089454" y="640595"/>
                  <a:pt x="3079701" y="644530"/>
                </a:cubicBezTo>
                <a:cubicBezTo>
                  <a:pt x="3069948" y="648464"/>
                  <a:pt x="3061765" y="654115"/>
                  <a:pt x="3055151" y="661482"/>
                </a:cubicBezTo>
                <a:cubicBezTo>
                  <a:pt x="3048538" y="668849"/>
                  <a:pt x="3043557" y="677786"/>
                  <a:pt x="3040208" y="688292"/>
                </a:cubicBezTo>
                <a:cubicBezTo>
                  <a:pt x="3036859" y="698798"/>
                  <a:pt x="3035185" y="710623"/>
                  <a:pt x="3035185" y="723767"/>
                </a:cubicBezTo>
                <a:cubicBezTo>
                  <a:pt x="3035185" y="738082"/>
                  <a:pt x="3036755" y="750472"/>
                  <a:pt x="3039894" y="760937"/>
                </a:cubicBezTo>
                <a:cubicBezTo>
                  <a:pt x="3043034" y="771401"/>
                  <a:pt x="3047743" y="780024"/>
                  <a:pt x="3054021" y="786805"/>
                </a:cubicBezTo>
                <a:cubicBezTo>
                  <a:pt x="3060300" y="793586"/>
                  <a:pt x="3068148" y="798630"/>
                  <a:pt x="3077566" y="801936"/>
                </a:cubicBezTo>
                <a:cubicBezTo>
                  <a:pt x="3086984" y="805243"/>
                  <a:pt x="3098014" y="806897"/>
                  <a:pt x="3110655" y="806897"/>
                </a:cubicBezTo>
                <a:cubicBezTo>
                  <a:pt x="3123464" y="806897"/>
                  <a:pt x="3134744" y="804950"/>
                  <a:pt x="3144497" y="801057"/>
                </a:cubicBezTo>
                <a:cubicBezTo>
                  <a:pt x="3154250" y="797165"/>
                  <a:pt x="3162433" y="791514"/>
                  <a:pt x="3169047" y="784105"/>
                </a:cubicBezTo>
                <a:cubicBezTo>
                  <a:pt x="3175660" y="776696"/>
                  <a:pt x="3180641" y="767676"/>
                  <a:pt x="3183990" y="757044"/>
                </a:cubicBezTo>
                <a:cubicBezTo>
                  <a:pt x="3187339" y="746412"/>
                  <a:pt x="3189013" y="734357"/>
                  <a:pt x="3189013" y="720879"/>
                </a:cubicBezTo>
                <a:cubicBezTo>
                  <a:pt x="3189013" y="706814"/>
                  <a:pt x="3187401" y="694613"/>
                  <a:pt x="3184178" y="684274"/>
                </a:cubicBezTo>
                <a:cubicBezTo>
                  <a:pt x="3180955" y="673935"/>
                  <a:pt x="3176184" y="665375"/>
                  <a:pt x="3169863" y="658594"/>
                </a:cubicBezTo>
                <a:cubicBezTo>
                  <a:pt x="3163542" y="651813"/>
                  <a:pt x="3155673" y="646790"/>
                  <a:pt x="3146255" y="643525"/>
                </a:cubicBezTo>
                <a:cubicBezTo>
                  <a:pt x="3136837" y="640260"/>
                  <a:pt x="3125975" y="638628"/>
                  <a:pt x="3113669" y="638628"/>
                </a:cubicBezTo>
                <a:close/>
                <a:moveTo>
                  <a:pt x="0" y="0"/>
                </a:moveTo>
                <a:lnTo>
                  <a:pt x="11102974" y="0"/>
                </a:lnTo>
                <a:lnTo>
                  <a:pt x="11102974" y="6869168"/>
                </a:lnTo>
                <a:lnTo>
                  <a:pt x="0" y="6869168"/>
                </a:lnTo>
                <a:close/>
              </a:path>
            </a:pathLst>
          </a:custGeom>
          <a:solidFill>
            <a:srgbClr val="0D162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 dirty="0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35F6F9FE-79FA-E0AA-9174-7AD321299887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8420101" y="3714750"/>
            <a:ext cx="3591936" cy="272246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4471728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276746C-1065-7F58-070B-6856D10C97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 dirty="0"/>
          </a:p>
        </p:txBody>
      </p:sp>
      <p:pic>
        <p:nvPicPr>
          <p:cNvPr id="5" name="Picture 4" descr="A picture containing building, sitting, bench, side&#10;&#10;Description automatically generated">
            <a:extLst>
              <a:ext uri="{FF2B5EF4-FFF2-40B4-BE49-F238E27FC236}">
                <a16:creationId xmlns:a16="http://schemas.microsoft.com/office/drawing/2014/main" id="{282CF6DD-7FE8-4063-9551-1B7BBCE92AB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-10769599" y="-4876800"/>
            <a:ext cx="31119569" cy="22799955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8AD232BC-87AC-FE08-61B6-D28B169A47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38381" y="3429000"/>
            <a:ext cx="4611264" cy="3429000"/>
          </a:xfrm>
          <a:prstGeom prst="rect">
            <a:avLst/>
          </a:prstGeom>
        </p:spPr>
      </p:pic>
      <p:sp>
        <p:nvSpPr>
          <p:cNvPr id="10" name="Freeform: Shape 9">
            <a:extLst>
              <a:ext uri="{FF2B5EF4-FFF2-40B4-BE49-F238E27FC236}">
                <a16:creationId xmlns:a16="http://schemas.microsoft.com/office/drawing/2014/main" id="{4811D040-427D-5897-3F12-5707CFD998D9}"/>
              </a:ext>
            </a:extLst>
          </p:cNvPr>
          <p:cNvSpPr/>
          <p:nvPr/>
        </p:nvSpPr>
        <p:spPr>
          <a:xfrm>
            <a:off x="-162443" y="653143"/>
            <a:ext cx="11516243" cy="5839732"/>
          </a:xfrm>
          <a:custGeom>
            <a:avLst/>
            <a:gdLst/>
            <a:ahLst/>
            <a:cxnLst/>
            <a:rect l="l" t="t" r="r" b="b"/>
            <a:pathLst>
              <a:path w="12212089" h="7223266">
                <a:moveTo>
                  <a:pt x="6392057" y="6337429"/>
                </a:moveTo>
                <a:cubicBezTo>
                  <a:pt x="6386867" y="6337429"/>
                  <a:pt x="6383288" y="6338412"/>
                  <a:pt x="6381321" y="6340380"/>
                </a:cubicBezTo>
                <a:cubicBezTo>
                  <a:pt x="6379353" y="6342347"/>
                  <a:pt x="6378370" y="6346303"/>
                  <a:pt x="6378370" y="6352246"/>
                </a:cubicBezTo>
                <a:cubicBezTo>
                  <a:pt x="6378370" y="6358023"/>
                  <a:pt x="6379332" y="6361874"/>
                  <a:pt x="6381258" y="6363799"/>
                </a:cubicBezTo>
                <a:cubicBezTo>
                  <a:pt x="6383183" y="6365725"/>
                  <a:pt x="6386658" y="6366687"/>
                  <a:pt x="6391680" y="6366687"/>
                </a:cubicBezTo>
                <a:cubicBezTo>
                  <a:pt x="6396871" y="6366687"/>
                  <a:pt x="6400450" y="6365704"/>
                  <a:pt x="6402417" y="6363736"/>
                </a:cubicBezTo>
                <a:cubicBezTo>
                  <a:pt x="6404384" y="6361769"/>
                  <a:pt x="6405368" y="6357814"/>
                  <a:pt x="6405368" y="6351870"/>
                </a:cubicBezTo>
                <a:cubicBezTo>
                  <a:pt x="6405368" y="6346093"/>
                  <a:pt x="6404405" y="6342242"/>
                  <a:pt x="6402480" y="6340317"/>
                </a:cubicBezTo>
                <a:cubicBezTo>
                  <a:pt x="6400554" y="6338391"/>
                  <a:pt x="6397080" y="6337429"/>
                  <a:pt x="6392057" y="6337429"/>
                </a:cubicBezTo>
                <a:close/>
                <a:moveTo>
                  <a:pt x="5311035" y="6310933"/>
                </a:moveTo>
                <a:lnTo>
                  <a:pt x="5328741" y="6310933"/>
                </a:lnTo>
                <a:lnTo>
                  <a:pt x="5328741" y="6334917"/>
                </a:lnTo>
                <a:cubicBezTo>
                  <a:pt x="5323635" y="6340610"/>
                  <a:pt x="5318758" y="6344838"/>
                  <a:pt x="5314112" y="6347600"/>
                </a:cubicBezTo>
                <a:cubicBezTo>
                  <a:pt x="5309466" y="6350363"/>
                  <a:pt x="5304422" y="6351744"/>
                  <a:pt x="5298981" y="6351744"/>
                </a:cubicBezTo>
                <a:cubicBezTo>
                  <a:pt x="5292283" y="6351744"/>
                  <a:pt x="5287071" y="6350007"/>
                  <a:pt x="5283346" y="6346533"/>
                </a:cubicBezTo>
                <a:cubicBezTo>
                  <a:pt x="5279621" y="6343059"/>
                  <a:pt x="5277758" y="6338391"/>
                  <a:pt x="5277758" y="6332531"/>
                </a:cubicBezTo>
                <a:cubicBezTo>
                  <a:pt x="5277758" y="6329099"/>
                  <a:pt x="5278407" y="6326064"/>
                  <a:pt x="5279705" y="6323427"/>
                </a:cubicBezTo>
                <a:cubicBezTo>
                  <a:pt x="5281002" y="6320790"/>
                  <a:pt x="5283032" y="6318530"/>
                  <a:pt x="5285795" y="6316646"/>
                </a:cubicBezTo>
                <a:cubicBezTo>
                  <a:pt x="5288557" y="6314763"/>
                  <a:pt x="5292032" y="6313339"/>
                  <a:pt x="5296217" y="6312377"/>
                </a:cubicBezTo>
                <a:cubicBezTo>
                  <a:pt x="5300403" y="6311414"/>
                  <a:pt x="5305343" y="6310933"/>
                  <a:pt x="5311035" y="6310933"/>
                </a:cubicBezTo>
                <a:close/>
                <a:moveTo>
                  <a:pt x="4234710" y="6310933"/>
                </a:moveTo>
                <a:lnTo>
                  <a:pt x="4252416" y="6310933"/>
                </a:lnTo>
                <a:lnTo>
                  <a:pt x="4252416" y="6334917"/>
                </a:lnTo>
                <a:cubicBezTo>
                  <a:pt x="4247310" y="6340610"/>
                  <a:pt x="4242433" y="6344838"/>
                  <a:pt x="4237787" y="6347600"/>
                </a:cubicBezTo>
                <a:cubicBezTo>
                  <a:pt x="4233141" y="6350363"/>
                  <a:pt x="4228096" y="6351744"/>
                  <a:pt x="4222655" y="6351744"/>
                </a:cubicBezTo>
                <a:cubicBezTo>
                  <a:pt x="4215958" y="6351744"/>
                  <a:pt x="4210746" y="6350007"/>
                  <a:pt x="4207021" y="6346533"/>
                </a:cubicBezTo>
                <a:cubicBezTo>
                  <a:pt x="4203296" y="6343059"/>
                  <a:pt x="4201433" y="6338391"/>
                  <a:pt x="4201433" y="6332531"/>
                </a:cubicBezTo>
                <a:cubicBezTo>
                  <a:pt x="4201433" y="6329099"/>
                  <a:pt x="4202082" y="6326064"/>
                  <a:pt x="4203380" y="6323427"/>
                </a:cubicBezTo>
                <a:cubicBezTo>
                  <a:pt x="4204677" y="6320790"/>
                  <a:pt x="4206708" y="6318530"/>
                  <a:pt x="4209470" y="6316646"/>
                </a:cubicBezTo>
                <a:cubicBezTo>
                  <a:pt x="4212232" y="6314763"/>
                  <a:pt x="4215707" y="6313339"/>
                  <a:pt x="4219893" y="6312377"/>
                </a:cubicBezTo>
                <a:cubicBezTo>
                  <a:pt x="4224078" y="6311414"/>
                  <a:pt x="4229018" y="6310933"/>
                  <a:pt x="4234710" y="6310933"/>
                </a:cubicBezTo>
                <a:close/>
                <a:moveTo>
                  <a:pt x="3815610" y="6310933"/>
                </a:moveTo>
                <a:lnTo>
                  <a:pt x="3833316" y="6310933"/>
                </a:lnTo>
                <a:lnTo>
                  <a:pt x="3833316" y="6334917"/>
                </a:lnTo>
                <a:cubicBezTo>
                  <a:pt x="3828209" y="6340610"/>
                  <a:pt x="3823333" y="6344838"/>
                  <a:pt x="3818687" y="6347600"/>
                </a:cubicBezTo>
                <a:cubicBezTo>
                  <a:pt x="3814041" y="6350363"/>
                  <a:pt x="3808997" y="6351744"/>
                  <a:pt x="3803555" y="6351744"/>
                </a:cubicBezTo>
                <a:cubicBezTo>
                  <a:pt x="3796858" y="6351744"/>
                  <a:pt x="3791647" y="6350007"/>
                  <a:pt x="3787921" y="6346533"/>
                </a:cubicBezTo>
                <a:cubicBezTo>
                  <a:pt x="3784196" y="6343059"/>
                  <a:pt x="3782333" y="6338391"/>
                  <a:pt x="3782333" y="6332531"/>
                </a:cubicBezTo>
                <a:cubicBezTo>
                  <a:pt x="3782333" y="6329099"/>
                  <a:pt x="3782982" y="6326064"/>
                  <a:pt x="3784279" y="6323427"/>
                </a:cubicBezTo>
                <a:cubicBezTo>
                  <a:pt x="3785577" y="6320790"/>
                  <a:pt x="3787608" y="6318530"/>
                  <a:pt x="3790370" y="6316646"/>
                </a:cubicBezTo>
                <a:cubicBezTo>
                  <a:pt x="3793133" y="6314763"/>
                  <a:pt x="3796607" y="6313339"/>
                  <a:pt x="3800793" y="6312377"/>
                </a:cubicBezTo>
                <a:cubicBezTo>
                  <a:pt x="3804979" y="6311414"/>
                  <a:pt x="3809917" y="6310933"/>
                  <a:pt x="3815610" y="6310933"/>
                </a:cubicBezTo>
                <a:close/>
                <a:moveTo>
                  <a:pt x="2253510" y="6310933"/>
                </a:moveTo>
                <a:lnTo>
                  <a:pt x="2271216" y="6310933"/>
                </a:lnTo>
                <a:lnTo>
                  <a:pt x="2271216" y="6334917"/>
                </a:lnTo>
                <a:cubicBezTo>
                  <a:pt x="2266110" y="6340610"/>
                  <a:pt x="2261233" y="6344838"/>
                  <a:pt x="2256587" y="6347600"/>
                </a:cubicBezTo>
                <a:cubicBezTo>
                  <a:pt x="2251940" y="6350363"/>
                  <a:pt x="2246897" y="6351744"/>
                  <a:pt x="2241455" y="6351744"/>
                </a:cubicBezTo>
                <a:cubicBezTo>
                  <a:pt x="2234758" y="6351744"/>
                  <a:pt x="2229547" y="6350007"/>
                  <a:pt x="2225821" y="6346533"/>
                </a:cubicBezTo>
                <a:cubicBezTo>
                  <a:pt x="2222096" y="6343059"/>
                  <a:pt x="2220233" y="6338391"/>
                  <a:pt x="2220233" y="6332531"/>
                </a:cubicBezTo>
                <a:cubicBezTo>
                  <a:pt x="2220233" y="6329099"/>
                  <a:pt x="2220882" y="6326064"/>
                  <a:pt x="2222180" y="6323427"/>
                </a:cubicBezTo>
                <a:cubicBezTo>
                  <a:pt x="2223477" y="6320790"/>
                  <a:pt x="2225507" y="6318530"/>
                  <a:pt x="2228270" y="6316646"/>
                </a:cubicBezTo>
                <a:cubicBezTo>
                  <a:pt x="2231033" y="6314763"/>
                  <a:pt x="2234507" y="6313339"/>
                  <a:pt x="2238693" y="6312377"/>
                </a:cubicBezTo>
                <a:cubicBezTo>
                  <a:pt x="2242878" y="6311414"/>
                  <a:pt x="2247818" y="6310933"/>
                  <a:pt x="2253510" y="6310933"/>
                </a:cubicBezTo>
                <a:close/>
                <a:moveTo>
                  <a:pt x="1367685" y="6310933"/>
                </a:moveTo>
                <a:lnTo>
                  <a:pt x="1385391" y="6310933"/>
                </a:lnTo>
                <a:lnTo>
                  <a:pt x="1385391" y="6334917"/>
                </a:lnTo>
                <a:cubicBezTo>
                  <a:pt x="1380284" y="6340610"/>
                  <a:pt x="1375408" y="6344838"/>
                  <a:pt x="1370762" y="6347600"/>
                </a:cubicBezTo>
                <a:cubicBezTo>
                  <a:pt x="1366116" y="6350363"/>
                  <a:pt x="1361072" y="6351744"/>
                  <a:pt x="1355630" y="6351744"/>
                </a:cubicBezTo>
                <a:cubicBezTo>
                  <a:pt x="1348933" y="6351744"/>
                  <a:pt x="1343722" y="6350007"/>
                  <a:pt x="1339996" y="6346533"/>
                </a:cubicBezTo>
                <a:cubicBezTo>
                  <a:pt x="1336271" y="6343059"/>
                  <a:pt x="1334408" y="6338391"/>
                  <a:pt x="1334408" y="6332531"/>
                </a:cubicBezTo>
                <a:cubicBezTo>
                  <a:pt x="1334408" y="6329099"/>
                  <a:pt x="1335057" y="6326064"/>
                  <a:pt x="1336355" y="6323427"/>
                </a:cubicBezTo>
                <a:cubicBezTo>
                  <a:pt x="1337652" y="6320790"/>
                  <a:pt x="1339682" y="6318530"/>
                  <a:pt x="1342445" y="6316646"/>
                </a:cubicBezTo>
                <a:cubicBezTo>
                  <a:pt x="1345208" y="6314763"/>
                  <a:pt x="1348682" y="6313339"/>
                  <a:pt x="1352868" y="6312377"/>
                </a:cubicBezTo>
                <a:cubicBezTo>
                  <a:pt x="1357053" y="6311414"/>
                  <a:pt x="1361993" y="6310933"/>
                  <a:pt x="1367685" y="6310933"/>
                </a:cubicBezTo>
                <a:close/>
                <a:moveTo>
                  <a:pt x="5632848" y="6261582"/>
                </a:moveTo>
                <a:cubicBezTo>
                  <a:pt x="5638239" y="6261582"/>
                  <a:pt x="5642746" y="6262859"/>
                  <a:pt x="5646367" y="6265412"/>
                </a:cubicBezTo>
                <a:cubicBezTo>
                  <a:pt x="5649988" y="6267965"/>
                  <a:pt x="5652894" y="6271335"/>
                  <a:pt x="5655086" y="6275521"/>
                </a:cubicBezTo>
                <a:cubicBezTo>
                  <a:pt x="5657275" y="6279707"/>
                  <a:pt x="5658813" y="6284520"/>
                  <a:pt x="5659697" y="6289962"/>
                </a:cubicBezTo>
                <a:cubicBezTo>
                  <a:pt x="5660581" y="6295403"/>
                  <a:pt x="5661024" y="6301012"/>
                  <a:pt x="5661024" y="6306789"/>
                </a:cubicBezTo>
                <a:cubicBezTo>
                  <a:pt x="5661024" y="6312063"/>
                  <a:pt x="5660497" y="6317274"/>
                  <a:pt x="5659444" y="6322423"/>
                </a:cubicBezTo>
                <a:cubicBezTo>
                  <a:pt x="5658391" y="6327571"/>
                  <a:pt x="5656706" y="6332217"/>
                  <a:pt x="5654390" y="6336361"/>
                </a:cubicBezTo>
                <a:cubicBezTo>
                  <a:pt x="5652074" y="6340505"/>
                  <a:pt x="5649063" y="6343833"/>
                  <a:pt x="5645357" y="6346344"/>
                </a:cubicBezTo>
                <a:cubicBezTo>
                  <a:pt x="5641651" y="6348856"/>
                  <a:pt x="5637187" y="6350112"/>
                  <a:pt x="5631965" y="6350112"/>
                </a:cubicBezTo>
                <a:cubicBezTo>
                  <a:pt x="5626320" y="6350112"/>
                  <a:pt x="5620887" y="6348291"/>
                  <a:pt x="5615666" y="6344649"/>
                </a:cubicBezTo>
                <a:cubicBezTo>
                  <a:pt x="5610444" y="6341008"/>
                  <a:pt x="5604969" y="6335713"/>
                  <a:pt x="5599241" y="6328764"/>
                </a:cubicBezTo>
                <a:lnTo>
                  <a:pt x="5599241" y="6283683"/>
                </a:lnTo>
                <a:cubicBezTo>
                  <a:pt x="5602525" y="6279497"/>
                  <a:pt x="5605621" y="6276023"/>
                  <a:pt x="5608527" y="6273261"/>
                </a:cubicBezTo>
                <a:cubicBezTo>
                  <a:pt x="5611432" y="6270498"/>
                  <a:pt x="5614233" y="6268238"/>
                  <a:pt x="5616929" y="6266480"/>
                </a:cubicBezTo>
                <a:cubicBezTo>
                  <a:pt x="5619625" y="6264722"/>
                  <a:pt x="5622278" y="6263466"/>
                  <a:pt x="5624889" y="6262712"/>
                </a:cubicBezTo>
                <a:cubicBezTo>
                  <a:pt x="5627500" y="6261959"/>
                  <a:pt x="5630153" y="6261582"/>
                  <a:pt x="5632848" y="6261582"/>
                </a:cubicBezTo>
                <a:close/>
                <a:moveTo>
                  <a:pt x="4680347" y="6261582"/>
                </a:moveTo>
                <a:cubicBezTo>
                  <a:pt x="4685739" y="6261582"/>
                  <a:pt x="4690246" y="6262859"/>
                  <a:pt x="4693868" y="6265412"/>
                </a:cubicBezTo>
                <a:cubicBezTo>
                  <a:pt x="4697488" y="6267965"/>
                  <a:pt x="4700394" y="6271335"/>
                  <a:pt x="4702585" y="6275521"/>
                </a:cubicBezTo>
                <a:cubicBezTo>
                  <a:pt x="4704775" y="6279707"/>
                  <a:pt x="4706312" y="6284520"/>
                  <a:pt x="4707197" y="6289962"/>
                </a:cubicBezTo>
                <a:cubicBezTo>
                  <a:pt x="4708082" y="6295403"/>
                  <a:pt x="4708523" y="6301012"/>
                  <a:pt x="4708523" y="6306789"/>
                </a:cubicBezTo>
                <a:cubicBezTo>
                  <a:pt x="4708523" y="6312063"/>
                  <a:pt x="4707996" y="6317274"/>
                  <a:pt x="4706944" y="6322423"/>
                </a:cubicBezTo>
                <a:cubicBezTo>
                  <a:pt x="4705890" y="6327571"/>
                  <a:pt x="4704206" y="6332217"/>
                  <a:pt x="4701890" y="6336361"/>
                </a:cubicBezTo>
                <a:cubicBezTo>
                  <a:pt x="4699574" y="6340505"/>
                  <a:pt x="4696563" y="6343833"/>
                  <a:pt x="4692857" y="6346344"/>
                </a:cubicBezTo>
                <a:cubicBezTo>
                  <a:pt x="4689150" y="6348856"/>
                  <a:pt x="4684686" y="6350112"/>
                  <a:pt x="4679465" y="6350112"/>
                </a:cubicBezTo>
                <a:cubicBezTo>
                  <a:pt x="4673820" y="6350112"/>
                  <a:pt x="4668387" y="6348291"/>
                  <a:pt x="4663166" y="6344649"/>
                </a:cubicBezTo>
                <a:cubicBezTo>
                  <a:pt x="4657943" y="6341008"/>
                  <a:pt x="4652468" y="6335713"/>
                  <a:pt x="4646741" y="6328764"/>
                </a:cubicBezTo>
                <a:lnTo>
                  <a:pt x="4646741" y="6283683"/>
                </a:lnTo>
                <a:cubicBezTo>
                  <a:pt x="4650026" y="6279497"/>
                  <a:pt x="4653120" y="6276023"/>
                  <a:pt x="4656026" y="6273261"/>
                </a:cubicBezTo>
                <a:cubicBezTo>
                  <a:pt x="4658932" y="6270498"/>
                  <a:pt x="4661733" y="6268238"/>
                  <a:pt x="4664430" y="6266480"/>
                </a:cubicBezTo>
                <a:cubicBezTo>
                  <a:pt x="4667125" y="6264722"/>
                  <a:pt x="4669778" y="6263466"/>
                  <a:pt x="4672389" y="6262712"/>
                </a:cubicBezTo>
                <a:cubicBezTo>
                  <a:pt x="4675000" y="6261959"/>
                  <a:pt x="4677653" y="6261582"/>
                  <a:pt x="4680347" y="6261582"/>
                </a:cubicBezTo>
                <a:close/>
                <a:moveTo>
                  <a:pt x="2507170" y="6261582"/>
                </a:moveTo>
                <a:cubicBezTo>
                  <a:pt x="2512862" y="6261582"/>
                  <a:pt x="2518325" y="6263403"/>
                  <a:pt x="2523557" y="6267045"/>
                </a:cubicBezTo>
                <a:cubicBezTo>
                  <a:pt x="2528789" y="6270686"/>
                  <a:pt x="2534209" y="6275981"/>
                  <a:pt x="2539818" y="6282930"/>
                </a:cubicBezTo>
                <a:lnTo>
                  <a:pt x="2539818" y="6328136"/>
                </a:lnTo>
                <a:cubicBezTo>
                  <a:pt x="2536553" y="6332238"/>
                  <a:pt x="2533456" y="6335692"/>
                  <a:pt x="2530526" y="6338496"/>
                </a:cubicBezTo>
                <a:cubicBezTo>
                  <a:pt x="2527596" y="6341301"/>
                  <a:pt x="2524792" y="6343582"/>
                  <a:pt x="2522113" y="6345340"/>
                </a:cubicBezTo>
                <a:cubicBezTo>
                  <a:pt x="2519434" y="6347098"/>
                  <a:pt x="2516818" y="6348354"/>
                  <a:pt x="2514264" y="6349107"/>
                </a:cubicBezTo>
                <a:cubicBezTo>
                  <a:pt x="2511711" y="6349861"/>
                  <a:pt x="2509053" y="6350237"/>
                  <a:pt x="2506291" y="6350237"/>
                </a:cubicBezTo>
                <a:cubicBezTo>
                  <a:pt x="2500849" y="6350237"/>
                  <a:pt x="2496328" y="6348961"/>
                  <a:pt x="2492728" y="6346407"/>
                </a:cubicBezTo>
                <a:cubicBezTo>
                  <a:pt x="2489128" y="6343854"/>
                  <a:pt x="2486240" y="6340463"/>
                  <a:pt x="2484064" y="6336236"/>
                </a:cubicBezTo>
                <a:cubicBezTo>
                  <a:pt x="2481887" y="6332008"/>
                  <a:pt x="2480360" y="6327174"/>
                  <a:pt x="2479480" y="6321732"/>
                </a:cubicBezTo>
                <a:cubicBezTo>
                  <a:pt x="2478602" y="6316290"/>
                  <a:pt x="2478162" y="6310723"/>
                  <a:pt x="2478162" y="6305031"/>
                </a:cubicBezTo>
                <a:cubicBezTo>
                  <a:pt x="2478162" y="6299673"/>
                  <a:pt x="2478685" y="6294399"/>
                  <a:pt x="2479732" y="6289208"/>
                </a:cubicBezTo>
                <a:cubicBezTo>
                  <a:pt x="2480778" y="6284018"/>
                  <a:pt x="2482453" y="6279372"/>
                  <a:pt x="2484754" y="6275270"/>
                </a:cubicBezTo>
                <a:cubicBezTo>
                  <a:pt x="2487056" y="6271168"/>
                  <a:pt x="2490050" y="6267861"/>
                  <a:pt x="2493733" y="6265349"/>
                </a:cubicBezTo>
                <a:cubicBezTo>
                  <a:pt x="2497416" y="6262838"/>
                  <a:pt x="2501896" y="6261582"/>
                  <a:pt x="2507170" y="6261582"/>
                </a:cubicBezTo>
                <a:close/>
                <a:moveTo>
                  <a:pt x="3408109" y="6261080"/>
                </a:moveTo>
                <a:cubicBezTo>
                  <a:pt x="3414783" y="6261080"/>
                  <a:pt x="3420358" y="6262273"/>
                  <a:pt x="3424835" y="6264659"/>
                </a:cubicBezTo>
                <a:cubicBezTo>
                  <a:pt x="3429311" y="6267045"/>
                  <a:pt x="3432860" y="6270289"/>
                  <a:pt x="3435478" y="6274391"/>
                </a:cubicBezTo>
                <a:cubicBezTo>
                  <a:pt x="3438097" y="6278493"/>
                  <a:pt x="3439977" y="6283265"/>
                  <a:pt x="3441117" y="6288706"/>
                </a:cubicBezTo>
                <a:cubicBezTo>
                  <a:pt x="3442259" y="6294148"/>
                  <a:pt x="3442829" y="6299924"/>
                  <a:pt x="3442829" y="6306035"/>
                </a:cubicBezTo>
                <a:cubicBezTo>
                  <a:pt x="3442829" y="6312565"/>
                  <a:pt x="3442152" y="6318551"/>
                  <a:pt x="3440801" y="6323992"/>
                </a:cubicBezTo>
                <a:cubicBezTo>
                  <a:pt x="3439449" y="6329434"/>
                  <a:pt x="3437337" y="6334122"/>
                  <a:pt x="3434465" y="6338057"/>
                </a:cubicBezTo>
                <a:cubicBezTo>
                  <a:pt x="3431593" y="6341991"/>
                  <a:pt x="3427919" y="6345047"/>
                  <a:pt x="3423442" y="6347223"/>
                </a:cubicBezTo>
                <a:cubicBezTo>
                  <a:pt x="3418965" y="6349400"/>
                  <a:pt x="3413686" y="6350488"/>
                  <a:pt x="3407603" y="6350488"/>
                </a:cubicBezTo>
                <a:cubicBezTo>
                  <a:pt x="3400929" y="6350488"/>
                  <a:pt x="3395354" y="6349295"/>
                  <a:pt x="3390878" y="6346910"/>
                </a:cubicBezTo>
                <a:cubicBezTo>
                  <a:pt x="3386401" y="6344524"/>
                  <a:pt x="3382832" y="6341301"/>
                  <a:pt x="3380171" y="6337240"/>
                </a:cubicBezTo>
                <a:cubicBezTo>
                  <a:pt x="3377511" y="6333180"/>
                  <a:pt x="3375610" y="6328429"/>
                  <a:pt x="3374469" y="6322988"/>
                </a:cubicBezTo>
                <a:cubicBezTo>
                  <a:pt x="3373329" y="6317546"/>
                  <a:pt x="3372759" y="6311728"/>
                  <a:pt x="3372759" y="6305533"/>
                </a:cubicBezTo>
                <a:cubicBezTo>
                  <a:pt x="3372759" y="6299087"/>
                  <a:pt x="3373455" y="6293143"/>
                  <a:pt x="3374849" y="6287702"/>
                </a:cubicBezTo>
                <a:cubicBezTo>
                  <a:pt x="3376243" y="6282260"/>
                  <a:pt x="3378376" y="6277551"/>
                  <a:pt x="3381248" y="6273574"/>
                </a:cubicBezTo>
                <a:cubicBezTo>
                  <a:pt x="3384119" y="6269598"/>
                  <a:pt x="3387773" y="6266521"/>
                  <a:pt x="3392208" y="6264345"/>
                </a:cubicBezTo>
                <a:cubicBezTo>
                  <a:pt x="3396643" y="6262168"/>
                  <a:pt x="3401943" y="6261080"/>
                  <a:pt x="3408109" y="6261080"/>
                </a:cubicBezTo>
                <a:close/>
                <a:moveTo>
                  <a:pt x="2798510" y="6261080"/>
                </a:moveTo>
                <a:cubicBezTo>
                  <a:pt x="2805183" y="6261080"/>
                  <a:pt x="2810758" y="6262273"/>
                  <a:pt x="2815235" y="6264659"/>
                </a:cubicBezTo>
                <a:cubicBezTo>
                  <a:pt x="2819712" y="6267045"/>
                  <a:pt x="2823260" y="6270289"/>
                  <a:pt x="2825879" y="6274391"/>
                </a:cubicBezTo>
                <a:cubicBezTo>
                  <a:pt x="2828497" y="6278493"/>
                  <a:pt x="2830377" y="6283265"/>
                  <a:pt x="2831517" y="6288706"/>
                </a:cubicBezTo>
                <a:cubicBezTo>
                  <a:pt x="2832658" y="6294148"/>
                  <a:pt x="2833228" y="6299924"/>
                  <a:pt x="2833228" y="6306035"/>
                </a:cubicBezTo>
                <a:cubicBezTo>
                  <a:pt x="2833228" y="6312565"/>
                  <a:pt x="2832552" y="6318551"/>
                  <a:pt x="2831200" y="6323992"/>
                </a:cubicBezTo>
                <a:cubicBezTo>
                  <a:pt x="2829849" y="6329434"/>
                  <a:pt x="2827737" y="6334122"/>
                  <a:pt x="2824865" y="6338057"/>
                </a:cubicBezTo>
                <a:cubicBezTo>
                  <a:pt x="2821993" y="6341991"/>
                  <a:pt x="2818319" y="6345047"/>
                  <a:pt x="2813842" y="6347223"/>
                </a:cubicBezTo>
                <a:cubicBezTo>
                  <a:pt x="2809365" y="6349400"/>
                  <a:pt x="2804086" y="6350488"/>
                  <a:pt x="2798003" y="6350488"/>
                </a:cubicBezTo>
                <a:cubicBezTo>
                  <a:pt x="2791329" y="6350488"/>
                  <a:pt x="2785754" y="6349295"/>
                  <a:pt x="2781277" y="6346910"/>
                </a:cubicBezTo>
                <a:cubicBezTo>
                  <a:pt x="2776801" y="6344524"/>
                  <a:pt x="2773232" y="6341301"/>
                  <a:pt x="2770571" y="6337240"/>
                </a:cubicBezTo>
                <a:cubicBezTo>
                  <a:pt x="2767911" y="6333180"/>
                  <a:pt x="2766010" y="6328429"/>
                  <a:pt x="2764869" y="6322988"/>
                </a:cubicBezTo>
                <a:cubicBezTo>
                  <a:pt x="2763728" y="6317546"/>
                  <a:pt x="2763158" y="6311728"/>
                  <a:pt x="2763158" y="6305533"/>
                </a:cubicBezTo>
                <a:cubicBezTo>
                  <a:pt x="2763158" y="6299087"/>
                  <a:pt x="2763856" y="6293143"/>
                  <a:pt x="2765249" y="6287702"/>
                </a:cubicBezTo>
                <a:cubicBezTo>
                  <a:pt x="2766643" y="6282260"/>
                  <a:pt x="2768776" y="6277551"/>
                  <a:pt x="2771648" y="6273574"/>
                </a:cubicBezTo>
                <a:cubicBezTo>
                  <a:pt x="2774519" y="6269598"/>
                  <a:pt x="2778173" y="6266521"/>
                  <a:pt x="2782608" y="6264345"/>
                </a:cubicBezTo>
                <a:cubicBezTo>
                  <a:pt x="2787043" y="6262168"/>
                  <a:pt x="2792343" y="6261080"/>
                  <a:pt x="2798510" y="6261080"/>
                </a:cubicBezTo>
                <a:close/>
                <a:moveTo>
                  <a:pt x="6167098" y="6259950"/>
                </a:moveTo>
                <a:cubicBezTo>
                  <a:pt x="6177121" y="6259950"/>
                  <a:pt x="6184680" y="6263047"/>
                  <a:pt x="6189775" y="6269242"/>
                </a:cubicBezTo>
                <a:cubicBezTo>
                  <a:pt x="6194870" y="6275437"/>
                  <a:pt x="6197292" y="6283976"/>
                  <a:pt x="6197041" y="6294859"/>
                </a:cubicBezTo>
                <a:lnTo>
                  <a:pt x="6135384" y="6294859"/>
                </a:lnTo>
                <a:cubicBezTo>
                  <a:pt x="6135553" y="6290255"/>
                  <a:pt x="6136353" y="6285839"/>
                  <a:pt x="6137785" y="6281611"/>
                </a:cubicBezTo>
                <a:cubicBezTo>
                  <a:pt x="6139217" y="6277384"/>
                  <a:pt x="6141238" y="6273679"/>
                  <a:pt x="6143850" y="6270498"/>
                </a:cubicBezTo>
                <a:cubicBezTo>
                  <a:pt x="6146462" y="6267317"/>
                  <a:pt x="6149705" y="6264763"/>
                  <a:pt x="6153579" y="6262838"/>
                </a:cubicBezTo>
                <a:cubicBezTo>
                  <a:pt x="6157453" y="6260912"/>
                  <a:pt x="6161960" y="6259950"/>
                  <a:pt x="6167098" y="6259950"/>
                </a:cubicBezTo>
                <a:close/>
                <a:moveTo>
                  <a:pt x="6043273" y="6259950"/>
                </a:moveTo>
                <a:cubicBezTo>
                  <a:pt x="6053296" y="6259950"/>
                  <a:pt x="6060855" y="6263047"/>
                  <a:pt x="6065950" y="6269242"/>
                </a:cubicBezTo>
                <a:cubicBezTo>
                  <a:pt x="6071045" y="6275437"/>
                  <a:pt x="6073467" y="6283976"/>
                  <a:pt x="6073216" y="6294859"/>
                </a:cubicBezTo>
                <a:lnTo>
                  <a:pt x="6011559" y="6294859"/>
                </a:lnTo>
                <a:cubicBezTo>
                  <a:pt x="6011728" y="6290255"/>
                  <a:pt x="6012528" y="6285839"/>
                  <a:pt x="6013960" y="6281611"/>
                </a:cubicBezTo>
                <a:cubicBezTo>
                  <a:pt x="6015392" y="6277384"/>
                  <a:pt x="6017413" y="6273679"/>
                  <a:pt x="6020025" y="6270498"/>
                </a:cubicBezTo>
                <a:cubicBezTo>
                  <a:pt x="6022637" y="6267317"/>
                  <a:pt x="6025880" y="6264763"/>
                  <a:pt x="6029754" y="6262838"/>
                </a:cubicBezTo>
                <a:cubicBezTo>
                  <a:pt x="6033628" y="6260912"/>
                  <a:pt x="6038135" y="6259950"/>
                  <a:pt x="6043273" y="6259950"/>
                </a:cubicBezTo>
                <a:close/>
                <a:moveTo>
                  <a:pt x="5757523" y="6259950"/>
                </a:moveTo>
                <a:cubicBezTo>
                  <a:pt x="5767546" y="6259950"/>
                  <a:pt x="5775106" y="6263047"/>
                  <a:pt x="5780201" y="6269242"/>
                </a:cubicBezTo>
                <a:cubicBezTo>
                  <a:pt x="5785296" y="6275437"/>
                  <a:pt x="5787718" y="6283976"/>
                  <a:pt x="5787466" y="6294859"/>
                </a:cubicBezTo>
                <a:lnTo>
                  <a:pt x="5725810" y="6294859"/>
                </a:lnTo>
                <a:cubicBezTo>
                  <a:pt x="5725979" y="6290255"/>
                  <a:pt x="5726779" y="6285839"/>
                  <a:pt x="5728210" y="6281611"/>
                </a:cubicBezTo>
                <a:cubicBezTo>
                  <a:pt x="5729642" y="6277384"/>
                  <a:pt x="5731664" y="6273679"/>
                  <a:pt x="5734275" y="6270498"/>
                </a:cubicBezTo>
                <a:cubicBezTo>
                  <a:pt x="5736888" y="6267317"/>
                  <a:pt x="5740130" y="6264763"/>
                  <a:pt x="5744005" y="6262838"/>
                </a:cubicBezTo>
                <a:cubicBezTo>
                  <a:pt x="5747878" y="6260912"/>
                  <a:pt x="5752385" y="6259950"/>
                  <a:pt x="5757523" y="6259950"/>
                </a:cubicBezTo>
                <a:close/>
                <a:moveTo>
                  <a:pt x="5024098" y="6259950"/>
                </a:moveTo>
                <a:cubicBezTo>
                  <a:pt x="5034121" y="6259950"/>
                  <a:pt x="5041681" y="6263047"/>
                  <a:pt x="5046776" y="6269242"/>
                </a:cubicBezTo>
                <a:cubicBezTo>
                  <a:pt x="5051871" y="6275437"/>
                  <a:pt x="5054292" y="6283976"/>
                  <a:pt x="5054041" y="6294859"/>
                </a:cubicBezTo>
                <a:lnTo>
                  <a:pt x="4992385" y="6294859"/>
                </a:lnTo>
                <a:cubicBezTo>
                  <a:pt x="4992553" y="6290255"/>
                  <a:pt x="4993354" y="6285839"/>
                  <a:pt x="4994786" y="6281611"/>
                </a:cubicBezTo>
                <a:cubicBezTo>
                  <a:pt x="4996217" y="6277384"/>
                  <a:pt x="4998238" y="6273679"/>
                  <a:pt x="5000850" y="6270498"/>
                </a:cubicBezTo>
                <a:cubicBezTo>
                  <a:pt x="5003462" y="6267317"/>
                  <a:pt x="5006705" y="6264763"/>
                  <a:pt x="5010579" y="6262838"/>
                </a:cubicBezTo>
                <a:cubicBezTo>
                  <a:pt x="5014453" y="6260912"/>
                  <a:pt x="5018960" y="6259950"/>
                  <a:pt x="5024098" y="6259950"/>
                </a:cubicBezTo>
                <a:close/>
                <a:moveTo>
                  <a:pt x="3690598" y="6259950"/>
                </a:moveTo>
                <a:cubicBezTo>
                  <a:pt x="3700622" y="6259950"/>
                  <a:pt x="3708181" y="6263047"/>
                  <a:pt x="3713276" y="6269242"/>
                </a:cubicBezTo>
                <a:cubicBezTo>
                  <a:pt x="3718371" y="6275437"/>
                  <a:pt x="3720792" y="6283976"/>
                  <a:pt x="3720542" y="6294859"/>
                </a:cubicBezTo>
                <a:lnTo>
                  <a:pt x="3658885" y="6294859"/>
                </a:lnTo>
                <a:cubicBezTo>
                  <a:pt x="3659053" y="6290255"/>
                  <a:pt x="3659854" y="6285839"/>
                  <a:pt x="3661286" y="6281611"/>
                </a:cubicBezTo>
                <a:cubicBezTo>
                  <a:pt x="3662717" y="6277384"/>
                  <a:pt x="3664739" y="6273679"/>
                  <a:pt x="3667350" y="6270498"/>
                </a:cubicBezTo>
                <a:cubicBezTo>
                  <a:pt x="3669962" y="6267317"/>
                  <a:pt x="3673205" y="6264763"/>
                  <a:pt x="3677079" y="6262838"/>
                </a:cubicBezTo>
                <a:cubicBezTo>
                  <a:pt x="3680954" y="6260912"/>
                  <a:pt x="3685460" y="6259950"/>
                  <a:pt x="3690598" y="6259950"/>
                </a:cubicBezTo>
                <a:close/>
                <a:moveTo>
                  <a:pt x="4769166" y="6245509"/>
                </a:moveTo>
                <a:cubicBezTo>
                  <a:pt x="4767157" y="6245509"/>
                  <a:pt x="4765482" y="6245572"/>
                  <a:pt x="4764143" y="6245697"/>
                </a:cubicBezTo>
                <a:cubicBezTo>
                  <a:pt x="4762803" y="6245823"/>
                  <a:pt x="4761715" y="6246074"/>
                  <a:pt x="4760878" y="6246451"/>
                </a:cubicBezTo>
                <a:cubicBezTo>
                  <a:pt x="4760041" y="6246827"/>
                  <a:pt x="4759476" y="6247246"/>
                  <a:pt x="4759183" y="6247706"/>
                </a:cubicBezTo>
                <a:cubicBezTo>
                  <a:pt x="4758890" y="6248167"/>
                  <a:pt x="4758743" y="6248732"/>
                  <a:pt x="4758743" y="6249402"/>
                </a:cubicBezTo>
                <a:lnTo>
                  <a:pt x="4758743" y="6317965"/>
                </a:lnTo>
                <a:cubicBezTo>
                  <a:pt x="4758743" y="6326169"/>
                  <a:pt x="4759434" y="6333138"/>
                  <a:pt x="4760815" y="6338873"/>
                </a:cubicBezTo>
                <a:cubicBezTo>
                  <a:pt x="4762196" y="6344607"/>
                  <a:pt x="4764478" y="6349630"/>
                  <a:pt x="4767659" y="6353942"/>
                </a:cubicBezTo>
                <a:cubicBezTo>
                  <a:pt x="4770840" y="6358253"/>
                  <a:pt x="4775005" y="6361664"/>
                  <a:pt x="4780153" y="6364176"/>
                </a:cubicBezTo>
                <a:cubicBezTo>
                  <a:pt x="4785302" y="6366687"/>
                  <a:pt x="4791643" y="6367943"/>
                  <a:pt x="4799178" y="6367943"/>
                </a:cubicBezTo>
                <a:cubicBezTo>
                  <a:pt x="4805624" y="6367943"/>
                  <a:pt x="4811986" y="6366311"/>
                  <a:pt x="4818266" y="6363046"/>
                </a:cubicBezTo>
                <a:cubicBezTo>
                  <a:pt x="4824544" y="6359781"/>
                  <a:pt x="4830906" y="6354590"/>
                  <a:pt x="4837352" y="6347475"/>
                </a:cubicBezTo>
                <a:lnTo>
                  <a:pt x="4837352" y="6362418"/>
                </a:lnTo>
                <a:cubicBezTo>
                  <a:pt x="4837352" y="6363088"/>
                  <a:pt x="4837478" y="6363653"/>
                  <a:pt x="4837729" y="6364113"/>
                </a:cubicBezTo>
                <a:cubicBezTo>
                  <a:pt x="4837980" y="6364574"/>
                  <a:pt x="4838461" y="6364971"/>
                  <a:pt x="4839173" y="6365306"/>
                </a:cubicBezTo>
                <a:cubicBezTo>
                  <a:pt x="4839885" y="6365641"/>
                  <a:pt x="4840847" y="6365892"/>
                  <a:pt x="4842061" y="6366060"/>
                </a:cubicBezTo>
                <a:cubicBezTo>
                  <a:pt x="4843276" y="6366227"/>
                  <a:pt x="4844845" y="6366311"/>
                  <a:pt x="4846771" y="6366311"/>
                </a:cubicBezTo>
                <a:cubicBezTo>
                  <a:pt x="4848528" y="6366311"/>
                  <a:pt x="4850014" y="6366227"/>
                  <a:pt x="4851229" y="6366060"/>
                </a:cubicBezTo>
                <a:cubicBezTo>
                  <a:pt x="4852442" y="6365892"/>
                  <a:pt x="4853426" y="6365641"/>
                  <a:pt x="4854179" y="6365306"/>
                </a:cubicBezTo>
                <a:cubicBezTo>
                  <a:pt x="4854933" y="6364971"/>
                  <a:pt x="4855457" y="6364574"/>
                  <a:pt x="4855749" y="6364113"/>
                </a:cubicBezTo>
                <a:cubicBezTo>
                  <a:pt x="4856042" y="6363653"/>
                  <a:pt x="4856188" y="6363088"/>
                  <a:pt x="4856188" y="6362418"/>
                </a:cubicBezTo>
                <a:lnTo>
                  <a:pt x="4856188" y="6249402"/>
                </a:lnTo>
                <a:cubicBezTo>
                  <a:pt x="4856188" y="6248732"/>
                  <a:pt x="4856000" y="6248167"/>
                  <a:pt x="4855623" y="6247706"/>
                </a:cubicBezTo>
                <a:cubicBezTo>
                  <a:pt x="4855247" y="6247246"/>
                  <a:pt x="4854681" y="6246827"/>
                  <a:pt x="4853928" y="6246451"/>
                </a:cubicBezTo>
                <a:cubicBezTo>
                  <a:pt x="4853175" y="6246074"/>
                  <a:pt x="4852128" y="6245823"/>
                  <a:pt x="4850789" y="6245697"/>
                </a:cubicBezTo>
                <a:cubicBezTo>
                  <a:pt x="4849449" y="6245572"/>
                  <a:pt x="4847775" y="6245509"/>
                  <a:pt x="4845766" y="6245509"/>
                </a:cubicBezTo>
                <a:cubicBezTo>
                  <a:pt x="4843673" y="6245509"/>
                  <a:pt x="4841978" y="6245572"/>
                  <a:pt x="4840680" y="6245697"/>
                </a:cubicBezTo>
                <a:cubicBezTo>
                  <a:pt x="4839382" y="6245823"/>
                  <a:pt x="4838315" y="6246074"/>
                  <a:pt x="4837478" y="6246451"/>
                </a:cubicBezTo>
                <a:cubicBezTo>
                  <a:pt x="4836641" y="6246827"/>
                  <a:pt x="4836076" y="6247246"/>
                  <a:pt x="4835783" y="6247706"/>
                </a:cubicBezTo>
                <a:cubicBezTo>
                  <a:pt x="4835490" y="6248167"/>
                  <a:pt x="4835343" y="6248732"/>
                  <a:pt x="4835343" y="6249402"/>
                </a:cubicBezTo>
                <a:lnTo>
                  <a:pt x="4835343" y="6328387"/>
                </a:lnTo>
                <a:cubicBezTo>
                  <a:pt x="4829567" y="6335503"/>
                  <a:pt x="4824105" y="6340903"/>
                  <a:pt x="4818956" y="6344586"/>
                </a:cubicBezTo>
                <a:cubicBezTo>
                  <a:pt x="4813808" y="6348270"/>
                  <a:pt x="4808638" y="6350112"/>
                  <a:pt x="4803448" y="6350112"/>
                </a:cubicBezTo>
                <a:cubicBezTo>
                  <a:pt x="4799429" y="6350112"/>
                  <a:pt x="4795913" y="6349337"/>
                  <a:pt x="4792899" y="6347789"/>
                </a:cubicBezTo>
                <a:cubicBezTo>
                  <a:pt x="4789886" y="6346240"/>
                  <a:pt x="4787395" y="6344063"/>
                  <a:pt x="4785428" y="6341259"/>
                </a:cubicBezTo>
                <a:cubicBezTo>
                  <a:pt x="4783460" y="6338454"/>
                  <a:pt x="4781995" y="6335064"/>
                  <a:pt x="4781032" y="6331087"/>
                </a:cubicBezTo>
                <a:cubicBezTo>
                  <a:pt x="4780070" y="6327111"/>
                  <a:pt x="4779589" y="6321816"/>
                  <a:pt x="4779589" y="6315202"/>
                </a:cubicBezTo>
                <a:lnTo>
                  <a:pt x="4779589" y="6249402"/>
                </a:lnTo>
                <a:cubicBezTo>
                  <a:pt x="4779589" y="6248732"/>
                  <a:pt x="4779421" y="6248167"/>
                  <a:pt x="4779086" y="6247706"/>
                </a:cubicBezTo>
                <a:cubicBezTo>
                  <a:pt x="4778751" y="6247246"/>
                  <a:pt x="4778186" y="6246827"/>
                  <a:pt x="4777391" y="6246451"/>
                </a:cubicBezTo>
                <a:cubicBezTo>
                  <a:pt x="4776595" y="6246074"/>
                  <a:pt x="4775528" y="6245823"/>
                  <a:pt x="4774189" y="6245697"/>
                </a:cubicBezTo>
                <a:cubicBezTo>
                  <a:pt x="4772849" y="6245572"/>
                  <a:pt x="4771175" y="6245509"/>
                  <a:pt x="4769166" y="6245509"/>
                </a:cubicBezTo>
                <a:close/>
                <a:moveTo>
                  <a:pt x="4579168" y="6245509"/>
                </a:moveTo>
                <a:cubicBezTo>
                  <a:pt x="4577159" y="6245509"/>
                  <a:pt x="4575485" y="6245592"/>
                  <a:pt x="4574146" y="6245760"/>
                </a:cubicBezTo>
                <a:cubicBezTo>
                  <a:pt x="4572806" y="6245927"/>
                  <a:pt x="4571738" y="6246178"/>
                  <a:pt x="4570943" y="6246513"/>
                </a:cubicBezTo>
                <a:cubicBezTo>
                  <a:pt x="4570148" y="6246848"/>
                  <a:pt x="4569603" y="6247267"/>
                  <a:pt x="4569310" y="6247769"/>
                </a:cubicBezTo>
                <a:cubicBezTo>
                  <a:pt x="4569017" y="6248271"/>
                  <a:pt x="4568871" y="6248816"/>
                  <a:pt x="4568871" y="6249402"/>
                </a:cubicBezTo>
                <a:lnTo>
                  <a:pt x="4568871" y="6362418"/>
                </a:lnTo>
                <a:cubicBezTo>
                  <a:pt x="4568871" y="6363088"/>
                  <a:pt x="4569017" y="6363653"/>
                  <a:pt x="4569310" y="6364113"/>
                </a:cubicBezTo>
                <a:cubicBezTo>
                  <a:pt x="4569603" y="6364574"/>
                  <a:pt x="4570148" y="6364971"/>
                  <a:pt x="4570943" y="6365306"/>
                </a:cubicBezTo>
                <a:cubicBezTo>
                  <a:pt x="4571738" y="6365641"/>
                  <a:pt x="4572806" y="6365892"/>
                  <a:pt x="4574146" y="6366060"/>
                </a:cubicBezTo>
                <a:cubicBezTo>
                  <a:pt x="4575485" y="6366227"/>
                  <a:pt x="4577159" y="6366311"/>
                  <a:pt x="4579168" y="6366311"/>
                </a:cubicBezTo>
                <a:cubicBezTo>
                  <a:pt x="4581261" y="6366311"/>
                  <a:pt x="4582977" y="6366227"/>
                  <a:pt x="4584317" y="6366060"/>
                </a:cubicBezTo>
                <a:cubicBezTo>
                  <a:pt x="4585656" y="6365892"/>
                  <a:pt x="4586702" y="6365641"/>
                  <a:pt x="4587456" y="6365306"/>
                </a:cubicBezTo>
                <a:cubicBezTo>
                  <a:pt x="4588209" y="6364971"/>
                  <a:pt x="4588753" y="6364574"/>
                  <a:pt x="4589089" y="6364113"/>
                </a:cubicBezTo>
                <a:cubicBezTo>
                  <a:pt x="4589423" y="6363653"/>
                  <a:pt x="4589591" y="6363088"/>
                  <a:pt x="4589591" y="6362418"/>
                </a:cubicBezTo>
                <a:lnTo>
                  <a:pt x="4589591" y="6249402"/>
                </a:lnTo>
                <a:cubicBezTo>
                  <a:pt x="4589591" y="6248816"/>
                  <a:pt x="4589423" y="6248271"/>
                  <a:pt x="4589089" y="6247769"/>
                </a:cubicBezTo>
                <a:cubicBezTo>
                  <a:pt x="4588753" y="6247267"/>
                  <a:pt x="4588209" y="6246848"/>
                  <a:pt x="4587456" y="6246513"/>
                </a:cubicBezTo>
                <a:cubicBezTo>
                  <a:pt x="4586702" y="6246178"/>
                  <a:pt x="4585656" y="6245927"/>
                  <a:pt x="4584317" y="6245760"/>
                </a:cubicBezTo>
                <a:cubicBezTo>
                  <a:pt x="4582977" y="6245592"/>
                  <a:pt x="4581261" y="6245509"/>
                  <a:pt x="4579168" y="6245509"/>
                </a:cubicBezTo>
                <a:close/>
                <a:moveTo>
                  <a:pt x="2892741" y="6245509"/>
                </a:moveTo>
                <a:cubicBezTo>
                  <a:pt x="2890732" y="6245509"/>
                  <a:pt x="2889058" y="6245572"/>
                  <a:pt x="2887718" y="6245697"/>
                </a:cubicBezTo>
                <a:cubicBezTo>
                  <a:pt x="2886379" y="6245823"/>
                  <a:pt x="2885291" y="6246074"/>
                  <a:pt x="2884453" y="6246451"/>
                </a:cubicBezTo>
                <a:cubicBezTo>
                  <a:pt x="2883616" y="6246827"/>
                  <a:pt x="2883051" y="6247246"/>
                  <a:pt x="2882758" y="6247706"/>
                </a:cubicBezTo>
                <a:cubicBezTo>
                  <a:pt x="2882465" y="6248167"/>
                  <a:pt x="2882319" y="6248732"/>
                  <a:pt x="2882319" y="6249402"/>
                </a:cubicBezTo>
                <a:lnTo>
                  <a:pt x="2882319" y="6317965"/>
                </a:lnTo>
                <a:cubicBezTo>
                  <a:pt x="2882319" y="6326169"/>
                  <a:pt x="2883009" y="6333138"/>
                  <a:pt x="2884390" y="6338873"/>
                </a:cubicBezTo>
                <a:cubicBezTo>
                  <a:pt x="2885772" y="6344607"/>
                  <a:pt x="2888053" y="6349630"/>
                  <a:pt x="2891235" y="6353942"/>
                </a:cubicBezTo>
                <a:cubicBezTo>
                  <a:pt x="2894415" y="6358253"/>
                  <a:pt x="2898580" y="6361664"/>
                  <a:pt x="2903729" y="6364176"/>
                </a:cubicBezTo>
                <a:cubicBezTo>
                  <a:pt x="2908877" y="6366687"/>
                  <a:pt x="2915219" y="6367943"/>
                  <a:pt x="2922753" y="6367943"/>
                </a:cubicBezTo>
                <a:cubicBezTo>
                  <a:pt x="2929199" y="6367943"/>
                  <a:pt x="2935562" y="6366311"/>
                  <a:pt x="2941840" y="6363046"/>
                </a:cubicBezTo>
                <a:cubicBezTo>
                  <a:pt x="2948119" y="6359781"/>
                  <a:pt x="2954482" y="6354590"/>
                  <a:pt x="2960928" y="6347475"/>
                </a:cubicBezTo>
                <a:lnTo>
                  <a:pt x="2960928" y="6362418"/>
                </a:lnTo>
                <a:cubicBezTo>
                  <a:pt x="2960928" y="6363088"/>
                  <a:pt x="2961053" y="6363653"/>
                  <a:pt x="2961304" y="6364113"/>
                </a:cubicBezTo>
                <a:cubicBezTo>
                  <a:pt x="2961556" y="6364574"/>
                  <a:pt x="2962037" y="6364971"/>
                  <a:pt x="2962748" y="6365306"/>
                </a:cubicBezTo>
                <a:cubicBezTo>
                  <a:pt x="2963460" y="6365641"/>
                  <a:pt x="2964423" y="6365892"/>
                  <a:pt x="2965637" y="6366060"/>
                </a:cubicBezTo>
                <a:cubicBezTo>
                  <a:pt x="2966850" y="6366227"/>
                  <a:pt x="2968420" y="6366311"/>
                  <a:pt x="2970346" y="6366311"/>
                </a:cubicBezTo>
                <a:cubicBezTo>
                  <a:pt x="2972104" y="6366311"/>
                  <a:pt x="2973590" y="6366227"/>
                  <a:pt x="2974804" y="6366060"/>
                </a:cubicBezTo>
                <a:cubicBezTo>
                  <a:pt x="2976018" y="6365892"/>
                  <a:pt x="2977001" y="6365641"/>
                  <a:pt x="2977754" y="6365306"/>
                </a:cubicBezTo>
                <a:cubicBezTo>
                  <a:pt x="2978508" y="6364971"/>
                  <a:pt x="2979031" y="6364574"/>
                  <a:pt x="2979324" y="6364113"/>
                </a:cubicBezTo>
                <a:cubicBezTo>
                  <a:pt x="2979618" y="6363653"/>
                  <a:pt x="2979764" y="6363088"/>
                  <a:pt x="2979764" y="6362418"/>
                </a:cubicBezTo>
                <a:lnTo>
                  <a:pt x="2979764" y="6249402"/>
                </a:lnTo>
                <a:cubicBezTo>
                  <a:pt x="2979764" y="6248732"/>
                  <a:pt x="2979576" y="6248167"/>
                  <a:pt x="2979199" y="6247706"/>
                </a:cubicBezTo>
                <a:cubicBezTo>
                  <a:pt x="2978822" y="6247246"/>
                  <a:pt x="2978256" y="6246827"/>
                  <a:pt x="2977504" y="6246451"/>
                </a:cubicBezTo>
                <a:cubicBezTo>
                  <a:pt x="2976750" y="6246074"/>
                  <a:pt x="2975704" y="6245823"/>
                  <a:pt x="2974364" y="6245697"/>
                </a:cubicBezTo>
                <a:cubicBezTo>
                  <a:pt x="2973024" y="6245572"/>
                  <a:pt x="2971350" y="6245509"/>
                  <a:pt x="2969341" y="6245509"/>
                </a:cubicBezTo>
                <a:cubicBezTo>
                  <a:pt x="2967248" y="6245509"/>
                  <a:pt x="2965553" y="6245572"/>
                  <a:pt x="2964256" y="6245697"/>
                </a:cubicBezTo>
                <a:cubicBezTo>
                  <a:pt x="2962958" y="6245823"/>
                  <a:pt x="2961890" y="6246074"/>
                  <a:pt x="2961053" y="6246451"/>
                </a:cubicBezTo>
                <a:cubicBezTo>
                  <a:pt x="2960216" y="6246827"/>
                  <a:pt x="2959651" y="6247246"/>
                  <a:pt x="2959358" y="6247706"/>
                </a:cubicBezTo>
                <a:cubicBezTo>
                  <a:pt x="2959065" y="6248167"/>
                  <a:pt x="2958918" y="6248732"/>
                  <a:pt x="2958918" y="6249402"/>
                </a:cubicBezTo>
                <a:lnTo>
                  <a:pt x="2958918" y="6328387"/>
                </a:lnTo>
                <a:cubicBezTo>
                  <a:pt x="2953142" y="6335503"/>
                  <a:pt x="2947680" y="6340903"/>
                  <a:pt x="2942531" y="6344586"/>
                </a:cubicBezTo>
                <a:cubicBezTo>
                  <a:pt x="2937382" y="6348270"/>
                  <a:pt x="2932213" y="6350112"/>
                  <a:pt x="2927023" y="6350112"/>
                </a:cubicBezTo>
                <a:cubicBezTo>
                  <a:pt x="2923005" y="6350112"/>
                  <a:pt x="2919488" y="6349337"/>
                  <a:pt x="2916475" y="6347789"/>
                </a:cubicBezTo>
                <a:cubicBezTo>
                  <a:pt x="2913461" y="6346240"/>
                  <a:pt x="2910970" y="6344063"/>
                  <a:pt x="2909003" y="6341259"/>
                </a:cubicBezTo>
                <a:cubicBezTo>
                  <a:pt x="2907036" y="6338454"/>
                  <a:pt x="2905571" y="6335064"/>
                  <a:pt x="2904608" y="6331087"/>
                </a:cubicBezTo>
                <a:cubicBezTo>
                  <a:pt x="2903645" y="6327111"/>
                  <a:pt x="2903164" y="6321816"/>
                  <a:pt x="2903164" y="6315202"/>
                </a:cubicBezTo>
                <a:lnTo>
                  <a:pt x="2903164" y="6249402"/>
                </a:lnTo>
                <a:cubicBezTo>
                  <a:pt x="2903164" y="6248732"/>
                  <a:pt x="2902997" y="6248167"/>
                  <a:pt x="2902661" y="6247706"/>
                </a:cubicBezTo>
                <a:cubicBezTo>
                  <a:pt x="2902327" y="6247246"/>
                  <a:pt x="2901761" y="6246827"/>
                  <a:pt x="2900967" y="6246451"/>
                </a:cubicBezTo>
                <a:cubicBezTo>
                  <a:pt x="2900171" y="6246074"/>
                  <a:pt x="2899103" y="6245823"/>
                  <a:pt x="2897764" y="6245697"/>
                </a:cubicBezTo>
                <a:cubicBezTo>
                  <a:pt x="2896425" y="6245572"/>
                  <a:pt x="2894750" y="6245509"/>
                  <a:pt x="2892741" y="6245509"/>
                </a:cubicBezTo>
                <a:close/>
                <a:moveTo>
                  <a:pt x="1835466" y="6245509"/>
                </a:moveTo>
                <a:cubicBezTo>
                  <a:pt x="1833457" y="6245509"/>
                  <a:pt x="1831783" y="6245572"/>
                  <a:pt x="1830443" y="6245697"/>
                </a:cubicBezTo>
                <a:cubicBezTo>
                  <a:pt x="1829104" y="6245823"/>
                  <a:pt x="1828015" y="6246074"/>
                  <a:pt x="1827178" y="6246451"/>
                </a:cubicBezTo>
                <a:cubicBezTo>
                  <a:pt x="1826341" y="6246827"/>
                  <a:pt x="1825776" y="6247246"/>
                  <a:pt x="1825483" y="6247706"/>
                </a:cubicBezTo>
                <a:cubicBezTo>
                  <a:pt x="1825190" y="6248167"/>
                  <a:pt x="1825043" y="6248732"/>
                  <a:pt x="1825043" y="6249402"/>
                </a:cubicBezTo>
                <a:lnTo>
                  <a:pt x="1825043" y="6317965"/>
                </a:lnTo>
                <a:cubicBezTo>
                  <a:pt x="1825043" y="6326169"/>
                  <a:pt x="1825734" y="6333138"/>
                  <a:pt x="1827115" y="6338873"/>
                </a:cubicBezTo>
                <a:cubicBezTo>
                  <a:pt x="1828497" y="6344607"/>
                  <a:pt x="1830778" y="6349630"/>
                  <a:pt x="1833959" y="6353942"/>
                </a:cubicBezTo>
                <a:cubicBezTo>
                  <a:pt x="1837140" y="6358253"/>
                  <a:pt x="1841305" y="6361664"/>
                  <a:pt x="1846454" y="6364176"/>
                </a:cubicBezTo>
                <a:cubicBezTo>
                  <a:pt x="1851602" y="6366687"/>
                  <a:pt x="1857944" y="6367943"/>
                  <a:pt x="1865478" y="6367943"/>
                </a:cubicBezTo>
                <a:cubicBezTo>
                  <a:pt x="1871924" y="6367943"/>
                  <a:pt x="1878287" y="6366311"/>
                  <a:pt x="1884565" y="6363046"/>
                </a:cubicBezTo>
                <a:cubicBezTo>
                  <a:pt x="1890844" y="6359781"/>
                  <a:pt x="1897206" y="6354590"/>
                  <a:pt x="1903653" y="6347475"/>
                </a:cubicBezTo>
                <a:lnTo>
                  <a:pt x="1903653" y="6362418"/>
                </a:lnTo>
                <a:cubicBezTo>
                  <a:pt x="1903653" y="6363088"/>
                  <a:pt x="1903778" y="6363653"/>
                  <a:pt x="1904029" y="6364113"/>
                </a:cubicBezTo>
                <a:cubicBezTo>
                  <a:pt x="1904280" y="6364574"/>
                  <a:pt x="1904762" y="6364971"/>
                  <a:pt x="1905473" y="6365306"/>
                </a:cubicBezTo>
                <a:cubicBezTo>
                  <a:pt x="1906185" y="6365641"/>
                  <a:pt x="1907148" y="6365892"/>
                  <a:pt x="1908362" y="6366060"/>
                </a:cubicBezTo>
                <a:cubicBezTo>
                  <a:pt x="1909575" y="6366227"/>
                  <a:pt x="1911145" y="6366311"/>
                  <a:pt x="1913070" y="6366311"/>
                </a:cubicBezTo>
                <a:cubicBezTo>
                  <a:pt x="1914829" y="6366311"/>
                  <a:pt x="1916315" y="6366227"/>
                  <a:pt x="1917528" y="6366060"/>
                </a:cubicBezTo>
                <a:cubicBezTo>
                  <a:pt x="1918742" y="6365892"/>
                  <a:pt x="1919726" y="6365641"/>
                  <a:pt x="1920479" y="6365306"/>
                </a:cubicBezTo>
                <a:cubicBezTo>
                  <a:pt x="1921233" y="6364971"/>
                  <a:pt x="1921756" y="6364574"/>
                  <a:pt x="1922049" y="6364113"/>
                </a:cubicBezTo>
                <a:cubicBezTo>
                  <a:pt x="1922342" y="6363653"/>
                  <a:pt x="1922489" y="6363088"/>
                  <a:pt x="1922489" y="6362418"/>
                </a:cubicBezTo>
                <a:lnTo>
                  <a:pt x="1922489" y="6249402"/>
                </a:lnTo>
                <a:cubicBezTo>
                  <a:pt x="1922489" y="6248732"/>
                  <a:pt x="1922300" y="6248167"/>
                  <a:pt x="1921924" y="6247706"/>
                </a:cubicBezTo>
                <a:cubicBezTo>
                  <a:pt x="1921547" y="6247246"/>
                  <a:pt x="1920982" y="6246827"/>
                  <a:pt x="1920228" y="6246451"/>
                </a:cubicBezTo>
                <a:cubicBezTo>
                  <a:pt x="1919475" y="6246074"/>
                  <a:pt x="1918428" y="6245823"/>
                  <a:pt x="1917089" y="6245697"/>
                </a:cubicBezTo>
                <a:cubicBezTo>
                  <a:pt x="1915749" y="6245572"/>
                  <a:pt x="1914075" y="6245509"/>
                  <a:pt x="1912066" y="6245509"/>
                </a:cubicBezTo>
                <a:cubicBezTo>
                  <a:pt x="1909973" y="6245509"/>
                  <a:pt x="1908278" y="6245572"/>
                  <a:pt x="1906980" y="6245697"/>
                </a:cubicBezTo>
                <a:cubicBezTo>
                  <a:pt x="1905683" y="6245823"/>
                  <a:pt x="1904615" y="6246074"/>
                  <a:pt x="1903778" y="6246451"/>
                </a:cubicBezTo>
                <a:cubicBezTo>
                  <a:pt x="1902941" y="6246827"/>
                  <a:pt x="1902376" y="6247246"/>
                  <a:pt x="1902083" y="6247706"/>
                </a:cubicBezTo>
                <a:cubicBezTo>
                  <a:pt x="1901790" y="6248167"/>
                  <a:pt x="1901643" y="6248732"/>
                  <a:pt x="1901643" y="6249402"/>
                </a:cubicBezTo>
                <a:lnTo>
                  <a:pt x="1901643" y="6328387"/>
                </a:lnTo>
                <a:cubicBezTo>
                  <a:pt x="1895867" y="6335503"/>
                  <a:pt x="1890404" y="6340903"/>
                  <a:pt x="1885256" y="6344586"/>
                </a:cubicBezTo>
                <a:cubicBezTo>
                  <a:pt x="1880107" y="6348270"/>
                  <a:pt x="1874938" y="6350112"/>
                  <a:pt x="1869748" y="6350112"/>
                </a:cubicBezTo>
                <a:cubicBezTo>
                  <a:pt x="1865729" y="6350112"/>
                  <a:pt x="1862213" y="6349337"/>
                  <a:pt x="1859200" y="6347789"/>
                </a:cubicBezTo>
                <a:cubicBezTo>
                  <a:pt x="1856186" y="6346240"/>
                  <a:pt x="1853695" y="6344063"/>
                  <a:pt x="1851728" y="6341259"/>
                </a:cubicBezTo>
                <a:cubicBezTo>
                  <a:pt x="1849760" y="6338454"/>
                  <a:pt x="1848295" y="6335064"/>
                  <a:pt x="1847333" y="6331087"/>
                </a:cubicBezTo>
                <a:cubicBezTo>
                  <a:pt x="1846370" y="6327111"/>
                  <a:pt x="1845889" y="6321816"/>
                  <a:pt x="1845889" y="6315202"/>
                </a:cubicBezTo>
                <a:lnTo>
                  <a:pt x="1845889" y="6249402"/>
                </a:lnTo>
                <a:cubicBezTo>
                  <a:pt x="1845889" y="6248732"/>
                  <a:pt x="1845721" y="6248167"/>
                  <a:pt x="1845386" y="6247706"/>
                </a:cubicBezTo>
                <a:cubicBezTo>
                  <a:pt x="1845052" y="6247246"/>
                  <a:pt x="1844486" y="6246827"/>
                  <a:pt x="1843691" y="6246451"/>
                </a:cubicBezTo>
                <a:cubicBezTo>
                  <a:pt x="1842896" y="6246074"/>
                  <a:pt x="1841828" y="6245823"/>
                  <a:pt x="1840489" y="6245697"/>
                </a:cubicBezTo>
                <a:cubicBezTo>
                  <a:pt x="1839149" y="6245572"/>
                  <a:pt x="1837475" y="6245509"/>
                  <a:pt x="1835466" y="6245509"/>
                </a:cubicBezTo>
                <a:close/>
                <a:moveTo>
                  <a:pt x="1569268" y="6245509"/>
                </a:moveTo>
                <a:cubicBezTo>
                  <a:pt x="1567259" y="6245509"/>
                  <a:pt x="1565585" y="6245592"/>
                  <a:pt x="1564245" y="6245760"/>
                </a:cubicBezTo>
                <a:cubicBezTo>
                  <a:pt x="1562906" y="6245927"/>
                  <a:pt x="1561839" y="6246178"/>
                  <a:pt x="1561043" y="6246513"/>
                </a:cubicBezTo>
                <a:cubicBezTo>
                  <a:pt x="1560248" y="6246848"/>
                  <a:pt x="1559704" y="6247267"/>
                  <a:pt x="1559411" y="6247769"/>
                </a:cubicBezTo>
                <a:cubicBezTo>
                  <a:pt x="1559118" y="6248271"/>
                  <a:pt x="1558971" y="6248816"/>
                  <a:pt x="1558971" y="6249402"/>
                </a:cubicBezTo>
                <a:lnTo>
                  <a:pt x="1558971" y="6362418"/>
                </a:lnTo>
                <a:cubicBezTo>
                  <a:pt x="1558971" y="6363088"/>
                  <a:pt x="1559118" y="6363653"/>
                  <a:pt x="1559411" y="6364113"/>
                </a:cubicBezTo>
                <a:cubicBezTo>
                  <a:pt x="1559704" y="6364574"/>
                  <a:pt x="1560248" y="6364971"/>
                  <a:pt x="1561043" y="6365306"/>
                </a:cubicBezTo>
                <a:cubicBezTo>
                  <a:pt x="1561839" y="6365641"/>
                  <a:pt x="1562906" y="6365892"/>
                  <a:pt x="1564245" y="6366060"/>
                </a:cubicBezTo>
                <a:cubicBezTo>
                  <a:pt x="1565585" y="6366227"/>
                  <a:pt x="1567259" y="6366311"/>
                  <a:pt x="1569268" y="6366311"/>
                </a:cubicBezTo>
                <a:cubicBezTo>
                  <a:pt x="1571361" y="6366311"/>
                  <a:pt x="1573077" y="6366227"/>
                  <a:pt x="1574417" y="6366060"/>
                </a:cubicBezTo>
                <a:cubicBezTo>
                  <a:pt x="1575756" y="6365892"/>
                  <a:pt x="1576803" y="6365641"/>
                  <a:pt x="1577556" y="6365306"/>
                </a:cubicBezTo>
                <a:cubicBezTo>
                  <a:pt x="1578310" y="6364971"/>
                  <a:pt x="1578854" y="6364574"/>
                  <a:pt x="1579189" y="6364113"/>
                </a:cubicBezTo>
                <a:cubicBezTo>
                  <a:pt x="1579524" y="6363653"/>
                  <a:pt x="1579691" y="6363088"/>
                  <a:pt x="1579691" y="6362418"/>
                </a:cubicBezTo>
                <a:lnTo>
                  <a:pt x="1579691" y="6249402"/>
                </a:lnTo>
                <a:cubicBezTo>
                  <a:pt x="1579691" y="6248816"/>
                  <a:pt x="1579524" y="6248271"/>
                  <a:pt x="1579189" y="6247769"/>
                </a:cubicBezTo>
                <a:cubicBezTo>
                  <a:pt x="1578854" y="6247267"/>
                  <a:pt x="1578310" y="6246848"/>
                  <a:pt x="1577556" y="6246513"/>
                </a:cubicBezTo>
                <a:cubicBezTo>
                  <a:pt x="1576803" y="6246178"/>
                  <a:pt x="1575756" y="6245927"/>
                  <a:pt x="1574417" y="6245760"/>
                </a:cubicBezTo>
                <a:cubicBezTo>
                  <a:pt x="1573077" y="6245592"/>
                  <a:pt x="1571361" y="6245509"/>
                  <a:pt x="1569268" y="6245509"/>
                </a:cubicBezTo>
                <a:close/>
                <a:moveTo>
                  <a:pt x="1443918" y="6245509"/>
                </a:moveTo>
                <a:cubicBezTo>
                  <a:pt x="1441239" y="6245509"/>
                  <a:pt x="1439083" y="6245592"/>
                  <a:pt x="1437451" y="6245760"/>
                </a:cubicBezTo>
                <a:cubicBezTo>
                  <a:pt x="1435818" y="6245927"/>
                  <a:pt x="1434604" y="6246283"/>
                  <a:pt x="1433809" y="6246827"/>
                </a:cubicBezTo>
                <a:cubicBezTo>
                  <a:pt x="1433014" y="6247371"/>
                  <a:pt x="1432637" y="6248041"/>
                  <a:pt x="1432679" y="6248836"/>
                </a:cubicBezTo>
                <a:cubicBezTo>
                  <a:pt x="1432721" y="6249632"/>
                  <a:pt x="1433077" y="6250615"/>
                  <a:pt x="1433746" y="6251787"/>
                </a:cubicBezTo>
                <a:lnTo>
                  <a:pt x="1467023" y="6304905"/>
                </a:lnTo>
                <a:lnTo>
                  <a:pt x="1431863" y="6360032"/>
                </a:lnTo>
                <a:cubicBezTo>
                  <a:pt x="1431109" y="6361204"/>
                  <a:pt x="1430712" y="6362188"/>
                  <a:pt x="1430670" y="6362983"/>
                </a:cubicBezTo>
                <a:cubicBezTo>
                  <a:pt x="1430628" y="6363778"/>
                  <a:pt x="1430963" y="6364427"/>
                  <a:pt x="1431674" y="6364929"/>
                </a:cubicBezTo>
                <a:cubicBezTo>
                  <a:pt x="1432386" y="6365432"/>
                  <a:pt x="1433516" y="6365787"/>
                  <a:pt x="1435065" y="6365997"/>
                </a:cubicBezTo>
                <a:cubicBezTo>
                  <a:pt x="1436613" y="6366206"/>
                  <a:pt x="1438602" y="6366311"/>
                  <a:pt x="1441030" y="6366311"/>
                </a:cubicBezTo>
                <a:cubicBezTo>
                  <a:pt x="1443374" y="6366311"/>
                  <a:pt x="1445257" y="6366248"/>
                  <a:pt x="1446680" y="6366122"/>
                </a:cubicBezTo>
                <a:cubicBezTo>
                  <a:pt x="1448104" y="6365997"/>
                  <a:pt x="1449255" y="6365787"/>
                  <a:pt x="1450134" y="6365494"/>
                </a:cubicBezTo>
                <a:cubicBezTo>
                  <a:pt x="1451013" y="6365201"/>
                  <a:pt x="1451682" y="6364825"/>
                  <a:pt x="1452143" y="6364364"/>
                </a:cubicBezTo>
                <a:cubicBezTo>
                  <a:pt x="1452603" y="6363904"/>
                  <a:pt x="1453001" y="6363381"/>
                  <a:pt x="1453336" y="6362795"/>
                </a:cubicBezTo>
                <a:lnTo>
                  <a:pt x="1480334" y="6317965"/>
                </a:lnTo>
                <a:lnTo>
                  <a:pt x="1507458" y="6362795"/>
                </a:lnTo>
                <a:cubicBezTo>
                  <a:pt x="1507793" y="6363381"/>
                  <a:pt x="1508191" y="6363904"/>
                  <a:pt x="1508651" y="6364364"/>
                </a:cubicBezTo>
                <a:cubicBezTo>
                  <a:pt x="1509112" y="6364825"/>
                  <a:pt x="1509781" y="6365201"/>
                  <a:pt x="1510660" y="6365494"/>
                </a:cubicBezTo>
                <a:cubicBezTo>
                  <a:pt x="1511539" y="6365787"/>
                  <a:pt x="1512711" y="6365997"/>
                  <a:pt x="1514176" y="6366122"/>
                </a:cubicBezTo>
                <a:cubicBezTo>
                  <a:pt x="1515641" y="6366248"/>
                  <a:pt x="1517630" y="6366311"/>
                  <a:pt x="1520141" y="6366311"/>
                </a:cubicBezTo>
                <a:cubicBezTo>
                  <a:pt x="1522736" y="6366311"/>
                  <a:pt x="1524850" y="6366206"/>
                  <a:pt x="1526482" y="6365997"/>
                </a:cubicBezTo>
                <a:cubicBezTo>
                  <a:pt x="1528115" y="6365787"/>
                  <a:pt x="1529329" y="6365432"/>
                  <a:pt x="1530124" y="6364929"/>
                </a:cubicBezTo>
                <a:cubicBezTo>
                  <a:pt x="1530919" y="6364427"/>
                  <a:pt x="1531317" y="6363778"/>
                  <a:pt x="1531317" y="6362983"/>
                </a:cubicBezTo>
                <a:cubicBezTo>
                  <a:pt x="1531317" y="6362188"/>
                  <a:pt x="1530982" y="6361204"/>
                  <a:pt x="1530312" y="6360032"/>
                </a:cubicBezTo>
                <a:lnTo>
                  <a:pt x="1495403" y="6304277"/>
                </a:lnTo>
                <a:lnTo>
                  <a:pt x="1528429" y="6251787"/>
                </a:lnTo>
                <a:cubicBezTo>
                  <a:pt x="1529182" y="6250532"/>
                  <a:pt x="1529601" y="6249485"/>
                  <a:pt x="1529685" y="6248648"/>
                </a:cubicBezTo>
                <a:cubicBezTo>
                  <a:pt x="1529768" y="6247811"/>
                  <a:pt x="1529433" y="6247162"/>
                  <a:pt x="1528680" y="6246702"/>
                </a:cubicBezTo>
                <a:cubicBezTo>
                  <a:pt x="1527927" y="6246241"/>
                  <a:pt x="1526776" y="6245927"/>
                  <a:pt x="1525227" y="6245760"/>
                </a:cubicBezTo>
                <a:cubicBezTo>
                  <a:pt x="1523678" y="6245592"/>
                  <a:pt x="1521690" y="6245509"/>
                  <a:pt x="1519262" y="6245509"/>
                </a:cubicBezTo>
                <a:cubicBezTo>
                  <a:pt x="1517002" y="6245509"/>
                  <a:pt x="1515223" y="6245572"/>
                  <a:pt x="1513925" y="6245697"/>
                </a:cubicBezTo>
                <a:cubicBezTo>
                  <a:pt x="1512628" y="6245823"/>
                  <a:pt x="1511623" y="6246032"/>
                  <a:pt x="1510911" y="6246325"/>
                </a:cubicBezTo>
                <a:cubicBezTo>
                  <a:pt x="1510200" y="6246618"/>
                  <a:pt x="1509635" y="6246974"/>
                  <a:pt x="1509216" y="6247392"/>
                </a:cubicBezTo>
                <a:cubicBezTo>
                  <a:pt x="1508798" y="6247811"/>
                  <a:pt x="1508421" y="6248271"/>
                  <a:pt x="1508086" y="6248774"/>
                </a:cubicBezTo>
                <a:lnTo>
                  <a:pt x="1481967" y="6290841"/>
                </a:lnTo>
                <a:lnTo>
                  <a:pt x="1456224" y="6248774"/>
                </a:lnTo>
                <a:cubicBezTo>
                  <a:pt x="1455889" y="6248188"/>
                  <a:pt x="1455512" y="6247685"/>
                  <a:pt x="1455094" y="6247267"/>
                </a:cubicBezTo>
                <a:cubicBezTo>
                  <a:pt x="1454675" y="6246848"/>
                  <a:pt x="1454047" y="6246513"/>
                  <a:pt x="1453210" y="6246262"/>
                </a:cubicBezTo>
                <a:cubicBezTo>
                  <a:pt x="1452373" y="6246011"/>
                  <a:pt x="1451222" y="6245823"/>
                  <a:pt x="1449757" y="6245697"/>
                </a:cubicBezTo>
                <a:cubicBezTo>
                  <a:pt x="1448292" y="6245572"/>
                  <a:pt x="1446345" y="6245509"/>
                  <a:pt x="1443918" y="6245509"/>
                </a:cubicBezTo>
                <a:close/>
                <a:moveTo>
                  <a:pt x="5204251" y="6243876"/>
                </a:moveTo>
                <a:cubicBezTo>
                  <a:pt x="5196800" y="6243876"/>
                  <a:pt x="5189873" y="6245111"/>
                  <a:pt x="5183468" y="6247581"/>
                </a:cubicBezTo>
                <a:cubicBezTo>
                  <a:pt x="5177064" y="6250050"/>
                  <a:pt x="5171497" y="6253838"/>
                  <a:pt x="5166767" y="6258945"/>
                </a:cubicBezTo>
                <a:cubicBezTo>
                  <a:pt x="5162037" y="6264052"/>
                  <a:pt x="5158312" y="6270603"/>
                  <a:pt x="5155591" y="6278597"/>
                </a:cubicBezTo>
                <a:cubicBezTo>
                  <a:pt x="5152870" y="6286592"/>
                  <a:pt x="5151510" y="6296157"/>
                  <a:pt x="5151510" y="6307291"/>
                </a:cubicBezTo>
                <a:cubicBezTo>
                  <a:pt x="5151510" y="6317086"/>
                  <a:pt x="5152619" y="6325729"/>
                  <a:pt x="5154838" y="6333222"/>
                </a:cubicBezTo>
                <a:cubicBezTo>
                  <a:pt x="5157056" y="6340715"/>
                  <a:pt x="5160280" y="6347035"/>
                  <a:pt x="5164507" y="6352184"/>
                </a:cubicBezTo>
                <a:cubicBezTo>
                  <a:pt x="5168734" y="6357332"/>
                  <a:pt x="5173988" y="6361246"/>
                  <a:pt x="5180266" y="6363925"/>
                </a:cubicBezTo>
                <a:cubicBezTo>
                  <a:pt x="5186545" y="6366604"/>
                  <a:pt x="5193744" y="6367943"/>
                  <a:pt x="5201865" y="6367943"/>
                </a:cubicBezTo>
                <a:cubicBezTo>
                  <a:pt x="5205800" y="6367943"/>
                  <a:pt x="5209609" y="6367566"/>
                  <a:pt x="5213292" y="6366813"/>
                </a:cubicBezTo>
                <a:cubicBezTo>
                  <a:pt x="5216976" y="6366060"/>
                  <a:pt x="5220387" y="6365076"/>
                  <a:pt x="5223526" y="6363862"/>
                </a:cubicBezTo>
                <a:cubicBezTo>
                  <a:pt x="5226666" y="6362648"/>
                  <a:pt x="5229491" y="6361267"/>
                  <a:pt x="5232002" y="6359718"/>
                </a:cubicBezTo>
                <a:cubicBezTo>
                  <a:pt x="5234514" y="6358169"/>
                  <a:pt x="5236293" y="6356872"/>
                  <a:pt x="5237339" y="6355825"/>
                </a:cubicBezTo>
                <a:cubicBezTo>
                  <a:pt x="5238387" y="6354779"/>
                  <a:pt x="5239056" y="6353984"/>
                  <a:pt x="5239348" y="6353439"/>
                </a:cubicBezTo>
                <a:cubicBezTo>
                  <a:pt x="5239642" y="6352895"/>
                  <a:pt x="5239893" y="6352267"/>
                  <a:pt x="5240102" y="6351556"/>
                </a:cubicBezTo>
                <a:cubicBezTo>
                  <a:pt x="5240312" y="6350844"/>
                  <a:pt x="5240458" y="6349965"/>
                  <a:pt x="5240541" y="6348919"/>
                </a:cubicBezTo>
                <a:cubicBezTo>
                  <a:pt x="5240625" y="6347872"/>
                  <a:pt x="5240667" y="6346637"/>
                  <a:pt x="5240667" y="6345214"/>
                </a:cubicBezTo>
                <a:cubicBezTo>
                  <a:pt x="5240667" y="6343540"/>
                  <a:pt x="5240604" y="6342096"/>
                  <a:pt x="5240479" y="6340882"/>
                </a:cubicBezTo>
                <a:cubicBezTo>
                  <a:pt x="5240353" y="6339668"/>
                  <a:pt x="5240144" y="6338664"/>
                  <a:pt x="5239851" y="6337868"/>
                </a:cubicBezTo>
                <a:cubicBezTo>
                  <a:pt x="5239558" y="6337073"/>
                  <a:pt x="5239202" y="6336508"/>
                  <a:pt x="5238783" y="6336173"/>
                </a:cubicBezTo>
                <a:cubicBezTo>
                  <a:pt x="5238365" y="6335838"/>
                  <a:pt x="5237863" y="6335671"/>
                  <a:pt x="5237277" y="6335671"/>
                </a:cubicBezTo>
                <a:cubicBezTo>
                  <a:pt x="5236272" y="6335671"/>
                  <a:pt x="5234870" y="6336403"/>
                  <a:pt x="5233070" y="6337868"/>
                </a:cubicBezTo>
                <a:cubicBezTo>
                  <a:pt x="5231270" y="6339333"/>
                  <a:pt x="5229051" y="6340966"/>
                  <a:pt x="5226414" y="6342766"/>
                </a:cubicBezTo>
                <a:cubicBezTo>
                  <a:pt x="5223777" y="6344565"/>
                  <a:pt x="5220659" y="6346219"/>
                  <a:pt x="5217059" y="6347726"/>
                </a:cubicBezTo>
                <a:cubicBezTo>
                  <a:pt x="5213460" y="6349233"/>
                  <a:pt x="5209274" y="6349986"/>
                  <a:pt x="5204502" y="6349986"/>
                </a:cubicBezTo>
                <a:cubicBezTo>
                  <a:pt x="5199480" y="6349986"/>
                  <a:pt x="5195021" y="6349086"/>
                  <a:pt x="5191129" y="6347286"/>
                </a:cubicBezTo>
                <a:cubicBezTo>
                  <a:pt x="5187236" y="6345486"/>
                  <a:pt x="5183950" y="6342745"/>
                  <a:pt x="5181272" y="6339061"/>
                </a:cubicBezTo>
                <a:cubicBezTo>
                  <a:pt x="5178592" y="6335378"/>
                  <a:pt x="5176562" y="6330794"/>
                  <a:pt x="5175180" y="6325311"/>
                </a:cubicBezTo>
                <a:cubicBezTo>
                  <a:pt x="5173799" y="6319827"/>
                  <a:pt x="5173109" y="6313444"/>
                  <a:pt x="5173109" y="6306161"/>
                </a:cubicBezTo>
                <a:cubicBezTo>
                  <a:pt x="5173109" y="6291594"/>
                  <a:pt x="5175766" y="6280481"/>
                  <a:pt x="5181082" y="6272821"/>
                </a:cubicBezTo>
                <a:cubicBezTo>
                  <a:pt x="5186398" y="6265161"/>
                  <a:pt x="5194037" y="6261331"/>
                  <a:pt x="5204000" y="6261331"/>
                </a:cubicBezTo>
                <a:cubicBezTo>
                  <a:pt x="5208855" y="6261331"/>
                  <a:pt x="5213062" y="6262022"/>
                  <a:pt x="5216620" y="6263403"/>
                </a:cubicBezTo>
                <a:cubicBezTo>
                  <a:pt x="5220178" y="6264784"/>
                  <a:pt x="5223212" y="6266312"/>
                  <a:pt x="5225724" y="6267986"/>
                </a:cubicBezTo>
                <a:cubicBezTo>
                  <a:pt x="5228235" y="6269661"/>
                  <a:pt x="5230307" y="6271189"/>
                  <a:pt x="5231940" y="6272570"/>
                </a:cubicBezTo>
                <a:cubicBezTo>
                  <a:pt x="5233572" y="6273951"/>
                  <a:pt x="5235016" y="6274642"/>
                  <a:pt x="5236272" y="6274642"/>
                </a:cubicBezTo>
                <a:cubicBezTo>
                  <a:pt x="5237361" y="6274642"/>
                  <a:pt x="5238282" y="6273993"/>
                  <a:pt x="5239035" y="6272695"/>
                </a:cubicBezTo>
                <a:cubicBezTo>
                  <a:pt x="5239788" y="6271398"/>
                  <a:pt x="5240165" y="6269117"/>
                  <a:pt x="5240165" y="6265852"/>
                </a:cubicBezTo>
                <a:cubicBezTo>
                  <a:pt x="5240165" y="6264345"/>
                  <a:pt x="5240123" y="6263089"/>
                  <a:pt x="5240039" y="6262084"/>
                </a:cubicBezTo>
                <a:cubicBezTo>
                  <a:pt x="5239956" y="6261080"/>
                  <a:pt x="5239788" y="6260180"/>
                  <a:pt x="5239537" y="6259385"/>
                </a:cubicBezTo>
                <a:cubicBezTo>
                  <a:pt x="5239286" y="6258589"/>
                  <a:pt x="5238972" y="6257899"/>
                  <a:pt x="5238595" y="6257313"/>
                </a:cubicBezTo>
                <a:cubicBezTo>
                  <a:pt x="5238218" y="6256727"/>
                  <a:pt x="5237528" y="6255931"/>
                  <a:pt x="5236523" y="6254927"/>
                </a:cubicBezTo>
                <a:cubicBezTo>
                  <a:pt x="5235518" y="6253922"/>
                  <a:pt x="5233907" y="6252708"/>
                  <a:pt x="5231688" y="6251285"/>
                </a:cubicBezTo>
                <a:cubicBezTo>
                  <a:pt x="5229471" y="6249862"/>
                  <a:pt x="5226938" y="6248606"/>
                  <a:pt x="5224091" y="6247518"/>
                </a:cubicBezTo>
                <a:cubicBezTo>
                  <a:pt x="5221245" y="6246430"/>
                  <a:pt x="5218127" y="6245551"/>
                  <a:pt x="5214736" y="6244881"/>
                </a:cubicBezTo>
                <a:cubicBezTo>
                  <a:pt x="5211346" y="6244211"/>
                  <a:pt x="5207851" y="6243876"/>
                  <a:pt x="5204251" y="6243876"/>
                </a:cubicBezTo>
                <a:close/>
                <a:moveTo>
                  <a:pt x="3937426" y="6243876"/>
                </a:moveTo>
                <a:cubicBezTo>
                  <a:pt x="3929976" y="6243876"/>
                  <a:pt x="3923048" y="6245111"/>
                  <a:pt x="3916644" y="6247581"/>
                </a:cubicBezTo>
                <a:cubicBezTo>
                  <a:pt x="3910239" y="6250050"/>
                  <a:pt x="3904672" y="6253838"/>
                  <a:pt x="3899943" y="6258945"/>
                </a:cubicBezTo>
                <a:cubicBezTo>
                  <a:pt x="3895212" y="6264052"/>
                  <a:pt x="3891487" y="6270603"/>
                  <a:pt x="3888766" y="6278597"/>
                </a:cubicBezTo>
                <a:cubicBezTo>
                  <a:pt x="3886045" y="6286592"/>
                  <a:pt x="3884685" y="6296157"/>
                  <a:pt x="3884685" y="6307291"/>
                </a:cubicBezTo>
                <a:cubicBezTo>
                  <a:pt x="3884685" y="6317086"/>
                  <a:pt x="3885795" y="6325729"/>
                  <a:pt x="3888013" y="6333222"/>
                </a:cubicBezTo>
                <a:cubicBezTo>
                  <a:pt x="3890231" y="6340715"/>
                  <a:pt x="3893455" y="6347035"/>
                  <a:pt x="3897682" y="6352184"/>
                </a:cubicBezTo>
                <a:cubicBezTo>
                  <a:pt x="3901910" y="6357332"/>
                  <a:pt x="3907163" y="6361246"/>
                  <a:pt x="3913441" y="6363925"/>
                </a:cubicBezTo>
                <a:cubicBezTo>
                  <a:pt x="3919720" y="6366604"/>
                  <a:pt x="3926920" y="6367943"/>
                  <a:pt x="3935040" y="6367943"/>
                </a:cubicBezTo>
                <a:cubicBezTo>
                  <a:pt x="3938975" y="6367943"/>
                  <a:pt x="3942784" y="6367566"/>
                  <a:pt x="3946468" y="6366813"/>
                </a:cubicBezTo>
                <a:cubicBezTo>
                  <a:pt x="3950151" y="6366060"/>
                  <a:pt x="3953562" y="6365076"/>
                  <a:pt x="3956702" y="6363862"/>
                </a:cubicBezTo>
                <a:cubicBezTo>
                  <a:pt x="3959841" y="6362648"/>
                  <a:pt x="3962666" y="6361267"/>
                  <a:pt x="3965178" y="6359718"/>
                </a:cubicBezTo>
                <a:cubicBezTo>
                  <a:pt x="3967690" y="6358169"/>
                  <a:pt x="3969468" y="6356872"/>
                  <a:pt x="3970515" y="6355825"/>
                </a:cubicBezTo>
                <a:cubicBezTo>
                  <a:pt x="3971561" y="6354779"/>
                  <a:pt x="3972231" y="6353984"/>
                  <a:pt x="3972524" y="6353439"/>
                </a:cubicBezTo>
                <a:cubicBezTo>
                  <a:pt x="3972817" y="6352895"/>
                  <a:pt x="3973068" y="6352267"/>
                  <a:pt x="3973277" y="6351556"/>
                </a:cubicBezTo>
                <a:cubicBezTo>
                  <a:pt x="3973487" y="6350844"/>
                  <a:pt x="3973633" y="6349965"/>
                  <a:pt x="3973717" y="6348919"/>
                </a:cubicBezTo>
                <a:cubicBezTo>
                  <a:pt x="3973801" y="6347872"/>
                  <a:pt x="3973842" y="6346637"/>
                  <a:pt x="3973842" y="6345214"/>
                </a:cubicBezTo>
                <a:cubicBezTo>
                  <a:pt x="3973842" y="6343540"/>
                  <a:pt x="3973780" y="6342096"/>
                  <a:pt x="3973654" y="6340882"/>
                </a:cubicBezTo>
                <a:cubicBezTo>
                  <a:pt x="3973529" y="6339668"/>
                  <a:pt x="3973319" y="6338664"/>
                  <a:pt x="3973026" y="6337868"/>
                </a:cubicBezTo>
                <a:cubicBezTo>
                  <a:pt x="3972733" y="6337073"/>
                  <a:pt x="3972378" y="6336508"/>
                  <a:pt x="3971959" y="6336173"/>
                </a:cubicBezTo>
                <a:cubicBezTo>
                  <a:pt x="3971540" y="6335838"/>
                  <a:pt x="3971038" y="6335671"/>
                  <a:pt x="3970452" y="6335671"/>
                </a:cubicBezTo>
                <a:cubicBezTo>
                  <a:pt x="3969448" y="6335671"/>
                  <a:pt x="3968045" y="6336403"/>
                  <a:pt x="3966245" y="6337868"/>
                </a:cubicBezTo>
                <a:cubicBezTo>
                  <a:pt x="3964446" y="6339333"/>
                  <a:pt x="3962227" y="6340966"/>
                  <a:pt x="3959590" y="6342766"/>
                </a:cubicBezTo>
                <a:cubicBezTo>
                  <a:pt x="3956953" y="6344565"/>
                  <a:pt x="3953835" y="6346219"/>
                  <a:pt x="3950235" y="6347726"/>
                </a:cubicBezTo>
                <a:cubicBezTo>
                  <a:pt x="3946635" y="6349233"/>
                  <a:pt x="3942449" y="6349986"/>
                  <a:pt x="3937677" y="6349986"/>
                </a:cubicBezTo>
                <a:cubicBezTo>
                  <a:pt x="3932654" y="6349986"/>
                  <a:pt x="3928197" y="6349086"/>
                  <a:pt x="3924304" y="6347286"/>
                </a:cubicBezTo>
                <a:cubicBezTo>
                  <a:pt x="3920411" y="6345486"/>
                  <a:pt x="3917125" y="6342745"/>
                  <a:pt x="3914446" y="6339061"/>
                </a:cubicBezTo>
                <a:cubicBezTo>
                  <a:pt x="3911767" y="6335378"/>
                  <a:pt x="3909737" y="6330794"/>
                  <a:pt x="3908356" y="6325311"/>
                </a:cubicBezTo>
                <a:cubicBezTo>
                  <a:pt x="3906975" y="6319827"/>
                  <a:pt x="3906284" y="6313444"/>
                  <a:pt x="3906284" y="6306161"/>
                </a:cubicBezTo>
                <a:cubicBezTo>
                  <a:pt x="3906284" y="6291594"/>
                  <a:pt x="3908942" y="6280481"/>
                  <a:pt x="3914258" y="6272821"/>
                </a:cubicBezTo>
                <a:cubicBezTo>
                  <a:pt x="3919574" y="6265161"/>
                  <a:pt x="3927213" y="6261331"/>
                  <a:pt x="3937175" y="6261331"/>
                </a:cubicBezTo>
                <a:cubicBezTo>
                  <a:pt x="3942030" y="6261331"/>
                  <a:pt x="3946237" y="6262022"/>
                  <a:pt x="3949795" y="6263403"/>
                </a:cubicBezTo>
                <a:cubicBezTo>
                  <a:pt x="3953353" y="6264784"/>
                  <a:pt x="3956388" y="6266312"/>
                  <a:pt x="3958899" y="6267986"/>
                </a:cubicBezTo>
                <a:cubicBezTo>
                  <a:pt x="3961411" y="6269661"/>
                  <a:pt x="3963483" y="6271189"/>
                  <a:pt x="3965115" y="6272570"/>
                </a:cubicBezTo>
                <a:cubicBezTo>
                  <a:pt x="3966748" y="6273951"/>
                  <a:pt x="3968192" y="6274642"/>
                  <a:pt x="3969448" y="6274642"/>
                </a:cubicBezTo>
                <a:cubicBezTo>
                  <a:pt x="3970536" y="6274642"/>
                  <a:pt x="3971457" y="6273993"/>
                  <a:pt x="3972210" y="6272695"/>
                </a:cubicBezTo>
                <a:cubicBezTo>
                  <a:pt x="3972964" y="6271398"/>
                  <a:pt x="3973340" y="6269117"/>
                  <a:pt x="3973340" y="6265852"/>
                </a:cubicBezTo>
                <a:cubicBezTo>
                  <a:pt x="3973340" y="6264345"/>
                  <a:pt x="3973298" y="6263089"/>
                  <a:pt x="3973215" y="6262084"/>
                </a:cubicBezTo>
                <a:cubicBezTo>
                  <a:pt x="3973131" y="6261080"/>
                  <a:pt x="3972964" y="6260180"/>
                  <a:pt x="3972712" y="6259385"/>
                </a:cubicBezTo>
                <a:cubicBezTo>
                  <a:pt x="3972461" y="6258589"/>
                  <a:pt x="3972147" y="6257899"/>
                  <a:pt x="3971771" y="6257313"/>
                </a:cubicBezTo>
                <a:cubicBezTo>
                  <a:pt x="3971394" y="6256727"/>
                  <a:pt x="3970703" y="6255931"/>
                  <a:pt x="3969699" y="6254927"/>
                </a:cubicBezTo>
                <a:cubicBezTo>
                  <a:pt x="3968694" y="6253922"/>
                  <a:pt x="3967082" y="6252708"/>
                  <a:pt x="3964864" y="6251285"/>
                </a:cubicBezTo>
                <a:cubicBezTo>
                  <a:pt x="3962646" y="6249862"/>
                  <a:pt x="3960113" y="6248606"/>
                  <a:pt x="3957267" y="6247518"/>
                </a:cubicBezTo>
                <a:cubicBezTo>
                  <a:pt x="3954421" y="6246430"/>
                  <a:pt x="3951302" y="6245551"/>
                  <a:pt x="3947912" y="6244881"/>
                </a:cubicBezTo>
                <a:cubicBezTo>
                  <a:pt x="3944521" y="6244211"/>
                  <a:pt x="3941026" y="6243876"/>
                  <a:pt x="3937426" y="6243876"/>
                </a:cubicBezTo>
                <a:close/>
                <a:moveTo>
                  <a:pt x="2689651" y="6243876"/>
                </a:moveTo>
                <a:cubicBezTo>
                  <a:pt x="2682201" y="6243876"/>
                  <a:pt x="2675273" y="6245111"/>
                  <a:pt x="2668869" y="6247581"/>
                </a:cubicBezTo>
                <a:cubicBezTo>
                  <a:pt x="2662465" y="6250050"/>
                  <a:pt x="2656897" y="6253838"/>
                  <a:pt x="2652167" y="6258945"/>
                </a:cubicBezTo>
                <a:cubicBezTo>
                  <a:pt x="2647438" y="6264052"/>
                  <a:pt x="2643712" y="6270603"/>
                  <a:pt x="2640992" y="6278597"/>
                </a:cubicBezTo>
                <a:cubicBezTo>
                  <a:pt x="2638270" y="6286592"/>
                  <a:pt x="2636910" y="6296157"/>
                  <a:pt x="2636910" y="6307291"/>
                </a:cubicBezTo>
                <a:cubicBezTo>
                  <a:pt x="2636910" y="6317086"/>
                  <a:pt x="2638020" y="6325729"/>
                  <a:pt x="2640238" y="6333222"/>
                </a:cubicBezTo>
                <a:cubicBezTo>
                  <a:pt x="2642457" y="6340715"/>
                  <a:pt x="2645679" y="6347035"/>
                  <a:pt x="2649907" y="6352184"/>
                </a:cubicBezTo>
                <a:cubicBezTo>
                  <a:pt x="2654135" y="6357332"/>
                  <a:pt x="2659388" y="6361246"/>
                  <a:pt x="2665667" y="6363925"/>
                </a:cubicBezTo>
                <a:cubicBezTo>
                  <a:pt x="2671945" y="6366604"/>
                  <a:pt x="2679145" y="6367943"/>
                  <a:pt x="2687265" y="6367943"/>
                </a:cubicBezTo>
                <a:cubicBezTo>
                  <a:pt x="2691200" y="6367943"/>
                  <a:pt x="2695009" y="6367566"/>
                  <a:pt x="2698693" y="6366813"/>
                </a:cubicBezTo>
                <a:cubicBezTo>
                  <a:pt x="2702376" y="6366060"/>
                  <a:pt x="2705787" y="6365076"/>
                  <a:pt x="2708927" y="6363862"/>
                </a:cubicBezTo>
                <a:cubicBezTo>
                  <a:pt x="2712066" y="6362648"/>
                  <a:pt x="2714891" y="6361267"/>
                  <a:pt x="2717403" y="6359718"/>
                </a:cubicBezTo>
                <a:cubicBezTo>
                  <a:pt x="2719915" y="6358169"/>
                  <a:pt x="2721693" y="6356872"/>
                  <a:pt x="2722740" y="6355825"/>
                </a:cubicBezTo>
                <a:cubicBezTo>
                  <a:pt x="2723786" y="6354779"/>
                  <a:pt x="2724456" y="6353984"/>
                  <a:pt x="2724749" y="6353439"/>
                </a:cubicBezTo>
                <a:cubicBezTo>
                  <a:pt x="2725042" y="6352895"/>
                  <a:pt x="2725294" y="6352267"/>
                  <a:pt x="2725503" y="6351556"/>
                </a:cubicBezTo>
                <a:cubicBezTo>
                  <a:pt x="2725712" y="6350844"/>
                  <a:pt x="2725859" y="6349965"/>
                  <a:pt x="2725942" y="6348919"/>
                </a:cubicBezTo>
                <a:cubicBezTo>
                  <a:pt x="2726025" y="6347872"/>
                  <a:pt x="2726068" y="6346637"/>
                  <a:pt x="2726068" y="6345214"/>
                </a:cubicBezTo>
                <a:cubicBezTo>
                  <a:pt x="2726068" y="6343540"/>
                  <a:pt x="2726005" y="6342096"/>
                  <a:pt x="2725879" y="6340882"/>
                </a:cubicBezTo>
                <a:cubicBezTo>
                  <a:pt x="2725753" y="6339668"/>
                  <a:pt x="2725545" y="6338664"/>
                  <a:pt x="2725252" y="6337868"/>
                </a:cubicBezTo>
                <a:cubicBezTo>
                  <a:pt x="2724959" y="6337073"/>
                  <a:pt x="2724602" y="6336508"/>
                  <a:pt x="2724184" y="6336173"/>
                </a:cubicBezTo>
                <a:cubicBezTo>
                  <a:pt x="2723766" y="6335838"/>
                  <a:pt x="2723263" y="6335671"/>
                  <a:pt x="2722677" y="6335671"/>
                </a:cubicBezTo>
                <a:cubicBezTo>
                  <a:pt x="2721672" y="6335671"/>
                  <a:pt x="2720271" y="6336403"/>
                  <a:pt x="2718470" y="6337868"/>
                </a:cubicBezTo>
                <a:cubicBezTo>
                  <a:pt x="2716671" y="6339333"/>
                  <a:pt x="2714452" y="6340966"/>
                  <a:pt x="2711815" y="6342766"/>
                </a:cubicBezTo>
                <a:cubicBezTo>
                  <a:pt x="2709178" y="6344565"/>
                  <a:pt x="2706059" y="6346219"/>
                  <a:pt x="2702459" y="6347726"/>
                </a:cubicBezTo>
                <a:cubicBezTo>
                  <a:pt x="2698860" y="6349233"/>
                  <a:pt x="2694674" y="6349986"/>
                  <a:pt x="2689902" y="6349986"/>
                </a:cubicBezTo>
                <a:cubicBezTo>
                  <a:pt x="2684879" y="6349986"/>
                  <a:pt x="2680421" y="6349086"/>
                  <a:pt x="2676529" y="6347286"/>
                </a:cubicBezTo>
                <a:cubicBezTo>
                  <a:pt x="2672636" y="6345486"/>
                  <a:pt x="2669350" y="6342745"/>
                  <a:pt x="2666671" y="6339061"/>
                </a:cubicBezTo>
                <a:cubicBezTo>
                  <a:pt x="2663992" y="6335378"/>
                  <a:pt x="2661962" y="6330794"/>
                  <a:pt x="2660581" y="6325311"/>
                </a:cubicBezTo>
                <a:cubicBezTo>
                  <a:pt x="2659200" y="6319827"/>
                  <a:pt x="2658509" y="6313444"/>
                  <a:pt x="2658509" y="6306161"/>
                </a:cubicBezTo>
                <a:cubicBezTo>
                  <a:pt x="2658509" y="6291594"/>
                  <a:pt x="2661167" y="6280481"/>
                  <a:pt x="2666483" y="6272821"/>
                </a:cubicBezTo>
                <a:cubicBezTo>
                  <a:pt x="2671799" y="6265161"/>
                  <a:pt x="2679438" y="6261331"/>
                  <a:pt x="2689400" y="6261331"/>
                </a:cubicBezTo>
                <a:cubicBezTo>
                  <a:pt x="2694255" y="6261331"/>
                  <a:pt x="2698463" y="6262022"/>
                  <a:pt x="2702021" y="6263403"/>
                </a:cubicBezTo>
                <a:cubicBezTo>
                  <a:pt x="2705578" y="6264784"/>
                  <a:pt x="2708613" y="6266312"/>
                  <a:pt x="2711124" y="6267986"/>
                </a:cubicBezTo>
                <a:cubicBezTo>
                  <a:pt x="2713636" y="6269661"/>
                  <a:pt x="2715708" y="6271189"/>
                  <a:pt x="2717341" y="6272570"/>
                </a:cubicBezTo>
                <a:cubicBezTo>
                  <a:pt x="2718973" y="6273951"/>
                  <a:pt x="2720417" y="6274642"/>
                  <a:pt x="2721672" y="6274642"/>
                </a:cubicBezTo>
                <a:cubicBezTo>
                  <a:pt x="2722761" y="6274642"/>
                  <a:pt x="2723682" y="6273993"/>
                  <a:pt x="2724435" y="6272695"/>
                </a:cubicBezTo>
                <a:cubicBezTo>
                  <a:pt x="2725189" y="6271398"/>
                  <a:pt x="2725565" y="6269117"/>
                  <a:pt x="2725565" y="6265852"/>
                </a:cubicBezTo>
                <a:cubicBezTo>
                  <a:pt x="2725565" y="6264345"/>
                  <a:pt x="2725524" y="6263089"/>
                  <a:pt x="2725440" y="6262084"/>
                </a:cubicBezTo>
                <a:cubicBezTo>
                  <a:pt x="2725356" y="6261080"/>
                  <a:pt x="2725189" y="6260180"/>
                  <a:pt x="2724937" y="6259385"/>
                </a:cubicBezTo>
                <a:cubicBezTo>
                  <a:pt x="2724687" y="6258589"/>
                  <a:pt x="2724373" y="6257899"/>
                  <a:pt x="2723995" y="6257313"/>
                </a:cubicBezTo>
                <a:cubicBezTo>
                  <a:pt x="2723619" y="6256727"/>
                  <a:pt x="2722928" y="6255931"/>
                  <a:pt x="2721923" y="6254927"/>
                </a:cubicBezTo>
                <a:cubicBezTo>
                  <a:pt x="2720919" y="6253922"/>
                  <a:pt x="2719307" y="6252708"/>
                  <a:pt x="2717089" y="6251285"/>
                </a:cubicBezTo>
                <a:cubicBezTo>
                  <a:pt x="2714870" y="6249862"/>
                  <a:pt x="2712338" y="6248606"/>
                  <a:pt x="2709492" y="6247518"/>
                </a:cubicBezTo>
                <a:cubicBezTo>
                  <a:pt x="2706645" y="6246430"/>
                  <a:pt x="2703527" y="6245551"/>
                  <a:pt x="2700137" y="6244881"/>
                </a:cubicBezTo>
                <a:cubicBezTo>
                  <a:pt x="2696746" y="6244211"/>
                  <a:pt x="2693251" y="6243876"/>
                  <a:pt x="2689651" y="6243876"/>
                </a:cubicBezTo>
                <a:close/>
                <a:moveTo>
                  <a:pt x="6302156" y="6243751"/>
                </a:moveTo>
                <a:cubicBezTo>
                  <a:pt x="6295710" y="6243751"/>
                  <a:pt x="6289326" y="6245404"/>
                  <a:pt x="6283006" y="6248711"/>
                </a:cubicBezTo>
                <a:cubicBezTo>
                  <a:pt x="6276685" y="6252018"/>
                  <a:pt x="6270344" y="6257229"/>
                  <a:pt x="6263981" y="6264345"/>
                </a:cubicBezTo>
                <a:lnTo>
                  <a:pt x="6263981" y="6249402"/>
                </a:lnTo>
                <a:cubicBezTo>
                  <a:pt x="6263981" y="6248732"/>
                  <a:pt x="6263835" y="6248167"/>
                  <a:pt x="6263542" y="6247706"/>
                </a:cubicBezTo>
                <a:cubicBezTo>
                  <a:pt x="6263249" y="6247246"/>
                  <a:pt x="6262767" y="6246827"/>
                  <a:pt x="6262098" y="6246451"/>
                </a:cubicBezTo>
                <a:cubicBezTo>
                  <a:pt x="6261428" y="6246074"/>
                  <a:pt x="6260486" y="6245823"/>
                  <a:pt x="6259272" y="6245697"/>
                </a:cubicBezTo>
                <a:cubicBezTo>
                  <a:pt x="6258058" y="6245572"/>
                  <a:pt x="6256531" y="6245509"/>
                  <a:pt x="6254689" y="6245509"/>
                </a:cubicBezTo>
                <a:cubicBezTo>
                  <a:pt x="6252763" y="6245509"/>
                  <a:pt x="6251215" y="6245572"/>
                  <a:pt x="6250043" y="6245697"/>
                </a:cubicBezTo>
                <a:cubicBezTo>
                  <a:pt x="6248871" y="6245823"/>
                  <a:pt x="6247908" y="6246074"/>
                  <a:pt x="6247154" y="6246451"/>
                </a:cubicBezTo>
                <a:cubicBezTo>
                  <a:pt x="6246401" y="6246827"/>
                  <a:pt x="6245899" y="6247246"/>
                  <a:pt x="6245648" y="6247706"/>
                </a:cubicBezTo>
                <a:cubicBezTo>
                  <a:pt x="6245396" y="6248167"/>
                  <a:pt x="6245271" y="6248732"/>
                  <a:pt x="6245271" y="6249402"/>
                </a:cubicBezTo>
                <a:lnTo>
                  <a:pt x="6245271" y="6362418"/>
                </a:lnTo>
                <a:cubicBezTo>
                  <a:pt x="6245271" y="6363088"/>
                  <a:pt x="6245417" y="6363653"/>
                  <a:pt x="6245710" y="6364113"/>
                </a:cubicBezTo>
                <a:cubicBezTo>
                  <a:pt x="6246003" y="6364574"/>
                  <a:pt x="6246547" y="6364971"/>
                  <a:pt x="6247343" y="6365306"/>
                </a:cubicBezTo>
                <a:cubicBezTo>
                  <a:pt x="6248138" y="6365641"/>
                  <a:pt x="6249205" y="6365892"/>
                  <a:pt x="6250545" y="6366060"/>
                </a:cubicBezTo>
                <a:cubicBezTo>
                  <a:pt x="6251884" y="6366227"/>
                  <a:pt x="6253559" y="6366311"/>
                  <a:pt x="6255568" y="6366311"/>
                </a:cubicBezTo>
                <a:cubicBezTo>
                  <a:pt x="6257661" y="6366311"/>
                  <a:pt x="6259377" y="6366227"/>
                  <a:pt x="6260716" y="6366060"/>
                </a:cubicBezTo>
                <a:cubicBezTo>
                  <a:pt x="6262056" y="6365892"/>
                  <a:pt x="6263102" y="6365641"/>
                  <a:pt x="6263856" y="6365306"/>
                </a:cubicBezTo>
                <a:cubicBezTo>
                  <a:pt x="6264609" y="6364971"/>
                  <a:pt x="6265153" y="6364574"/>
                  <a:pt x="6265488" y="6364113"/>
                </a:cubicBezTo>
                <a:cubicBezTo>
                  <a:pt x="6265823" y="6363653"/>
                  <a:pt x="6265990" y="6363088"/>
                  <a:pt x="6265990" y="6362418"/>
                </a:cubicBezTo>
                <a:lnTo>
                  <a:pt x="6265990" y="6283432"/>
                </a:lnTo>
                <a:cubicBezTo>
                  <a:pt x="6271683" y="6276316"/>
                  <a:pt x="6277125" y="6270916"/>
                  <a:pt x="6282315" y="6267233"/>
                </a:cubicBezTo>
                <a:cubicBezTo>
                  <a:pt x="6287505" y="6263549"/>
                  <a:pt x="6292696" y="6261708"/>
                  <a:pt x="6297886" y="6261708"/>
                </a:cubicBezTo>
                <a:cubicBezTo>
                  <a:pt x="6301905" y="6261708"/>
                  <a:pt x="6305442" y="6262461"/>
                  <a:pt x="6308497" y="6263968"/>
                </a:cubicBezTo>
                <a:cubicBezTo>
                  <a:pt x="6311553" y="6265475"/>
                  <a:pt x="6314043" y="6267652"/>
                  <a:pt x="6315969" y="6270498"/>
                </a:cubicBezTo>
                <a:cubicBezTo>
                  <a:pt x="6317894" y="6273344"/>
                  <a:pt x="6319359" y="6276735"/>
                  <a:pt x="6320364" y="6280669"/>
                </a:cubicBezTo>
                <a:cubicBezTo>
                  <a:pt x="6321368" y="6284604"/>
                  <a:pt x="6321871" y="6289794"/>
                  <a:pt x="6321871" y="6296241"/>
                </a:cubicBezTo>
                <a:lnTo>
                  <a:pt x="6321871" y="6362418"/>
                </a:lnTo>
                <a:cubicBezTo>
                  <a:pt x="6321871" y="6363088"/>
                  <a:pt x="6322038" y="6363653"/>
                  <a:pt x="6322373" y="6364113"/>
                </a:cubicBezTo>
                <a:cubicBezTo>
                  <a:pt x="6322708" y="6364574"/>
                  <a:pt x="6323252" y="6364971"/>
                  <a:pt x="6324006" y="6365306"/>
                </a:cubicBezTo>
                <a:cubicBezTo>
                  <a:pt x="6324759" y="6365641"/>
                  <a:pt x="6325805" y="6365892"/>
                  <a:pt x="6327145" y="6366060"/>
                </a:cubicBezTo>
                <a:cubicBezTo>
                  <a:pt x="6328484" y="6366227"/>
                  <a:pt x="6330200" y="6366311"/>
                  <a:pt x="6332293" y="6366311"/>
                </a:cubicBezTo>
                <a:cubicBezTo>
                  <a:pt x="6334303" y="6366311"/>
                  <a:pt x="6335977" y="6366227"/>
                  <a:pt x="6337316" y="6366060"/>
                </a:cubicBezTo>
                <a:cubicBezTo>
                  <a:pt x="6338656" y="6365892"/>
                  <a:pt x="6339702" y="6365641"/>
                  <a:pt x="6340456" y="6365306"/>
                </a:cubicBezTo>
                <a:cubicBezTo>
                  <a:pt x="6341209" y="6364971"/>
                  <a:pt x="6341753" y="6364574"/>
                  <a:pt x="6342088" y="6364113"/>
                </a:cubicBezTo>
                <a:cubicBezTo>
                  <a:pt x="6342423" y="6363653"/>
                  <a:pt x="6342590" y="6363088"/>
                  <a:pt x="6342590" y="6362418"/>
                </a:cubicBezTo>
                <a:lnTo>
                  <a:pt x="6342590" y="6293478"/>
                </a:lnTo>
                <a:cubicBezTo>
                  <a:pt x="6342590" y="6285441"/>
                  <a:pt x="6341900" y="6278556"/>
                  <a:pt x="6340518" y="6272821"/>
                </a:cubicBezTo>
                <a:cubicBezTo>
                  <a:pt x="6339137" y="6267086"/>
                  <a:pt x="6336856" y="6262084"/>
                  <a:pt x="6333675" y="6257815"/>
                </a:cubicBezTo>
                <a:cubicBezTo>
                  <a:pt x="6330494" y="6253545"/>
                  <a:pt x="6326329" y="6250134"/>
                  <a:pt x="6321180" y="6247581"/>
                </a:cubicBezTo>
                <a:cubicBezTo>
                  <a:pt x="6316032" y="6245027"/>
                  <a:pt x="6309690" y="6243751"/>
                  <a:pt x="6302156" y="6243751"/>
                </a:cubicBezTo>
                <a:close/>
                <a:moveTo>
                  <a:pt x="6168159" y="6243751"/>
                </a:moveTo>
                <a:cubicBezTo>
                  <a:pt x="6159871" y="6243751"/>
                  <a:pt x="6152379" y="6245195"/>
                  <a:pt x="6145682" y="6248083"/>
                </a:cubicBezTo>
                <a:cubicBezTo>
                  <a:pt x="6138984" y="6250971"/>
                  <a:pt x="6133271" y="6255115"/>
                  <a:pt x="6128541" y="6260515"/>
                </a:cubicBezTo>
                <a:cubicBezTo>
                  <a:pt x="6123811" y="6265914"/>
                  <a:pt x="6120190" y="6272486"/>
                  <a:pt x="6117679" y="6280230"/>
                </a:cubicBezTo>
                <a:cubicBezTo>
                  <a:pt x="6115167" y="6287974"/>
                  <a:pt x="6113911" y="6296701"/>
                  <a:pt x="6113911" y="6306412"/>
                </a:cubicBezTo>
                <a:cubicBezTo>
                  <a:pt x="6113911" y="6316625"/>
                  <a:pt x="6115125" y="6325583"/>
                  <a:pt x="6117553" y="6333285"/>
                </a:cubicBezTo>
                <a:cubicBezTo>
                  <a:pt x="6119981" y="6340987"/>
                  <a:pt x="6123581" y="6347391"/>
                  <a:pt x="6128352" y="6352498"/>
                </a:cubicBezTo>
                <a:cubicBezTo>
                  <a:pt x="6133124" y="6357604"/>
                  <a:pt x="6139005" y="6361455"/>
                  <a:pt x="6145995" y="6364050"/>
                </a:cubicBezTo>
                <a:cubicBezTo>
                  <a:pt x="6152986" y="6366646"/>
                  <a:pt x="6161127" y="6367943"/>
                  <a:pt x="6170420" y="6367943"/>
                </a:cubicBezTo>
                <a:cubicBezTo>
                  <a:pt x="6175777" y="6367943"/>
                  <a:pt x="6180821" y="6367545"/>
                  <a:pt x="6185551" y="6366750"/>
                </a:cubicBezTo>
                <a:cubicBezTo>
                  <a:pt x="6190281" y="6365955"/>
                  <a:pt x="6194446" y="6365055"/>
                  <a:pt x="6198046" y="6364050"/>
                </a:cubicBezTo>
                <a:cubicBezTo>
                  <a:pt x="6201646" y="6363046"/>
                  <a:pt x="6204576" y="6362020"/>
                  <a:pt x="6206836" y="6360974"/>
                </a:cubicBezTo>
                <a:cubicBezTo>
                  <a:pt x="6209096" y="6359927"/>
                  <a:pt x="6210457" y="6359174"/>
                  <a:pt x="6210917" y="6358713"/>
                </a:cubicBezTo>
                <a:cubicBezTo>
                  <a:pt x="6211378" y="6358253"/>
                  <a:pt x="6211754" y="6357772"/>
                  <a:pt x="6212047" y="6357269"/>
                </a:cubicBezTo>
                <a:cubicBezTo>
                  <a:pt x="6212340" y="6356767"/>
                  <a:pt x="6212550" y="6356202"/>
                  <a:pt x="6212675" y="6355574"/>
                </a:cubicBezTo>
                <a:cubicBezTo>
                  <a:pt x="6212801" y="6354946"/>
                  <a:pt x="6212905" y="6354235"/>
                  <a:pt x="6212989" y="6353439"/>
                </a:cubicBezTo>
                <a:cubicBezTo>
                  <a:pt x="6213073" y="6352644"/>
                  <a:pt x="6213115" y="6351702"/>
                  <a:pt x="6213115" y="6350614"/>
                </a:cubicBezTo>
                <a:cubicBezTo>
                  <a:pt x="6213115" y="6349107"/>
                  <a:pt x="6213051" y="6347830"/>
                  <a:pt x="6212925" y="6346784"/>
                </a:cubicBezTo>
                <a:cubicBezTo>
                  <a:pt x="6212800" y="6345737"/>
                  <a:pt x="6212610" y="6344921"/>
                  <a:pt x="6212357" y="6344335"/>
                </a:cubicBezTo>
                <a:cubicBezTo>
                  <a:pt x="6212105" y="6343749"/>
                  <a:pt x="6211747" y="6343310"/>
                  <a:pt x="6211285" y="6343017"/>
                </a:cubicBezTo>
                <a:cubicBezTo>
                  <a:pt x="6210822" y="6342724"/>
                  <a:pt x="6210297" y="6342577"/>
                  <a:pt x="6209708" y="6342577"/>
                </a:cubicBezTo>
                <a:cubicBezTo>
                  <a:pt x="6208699" y="6342577"/>
                  <a:pt x="6207205" y="6343017"/>
                  <a:pt x="6205228" y="6343896"/>
                </a:cubicBezTo>
                <a:cubicBezTo>
                  <a:pt x="6203251" y="6344775"/>
                  <a:pt x="6200727" y="6345758"/>
                  <a:pt x="6197656" y="6346847"/>
                </a:cubicBezTo>
                <a:cubicBezTo>
                  <a:pt x="6194586" y="6347935"/>
                  <a:pt x="6190947" y="6348919"/>
                  <a:pt x="6186741" y="6349798"/>
                </a:cubicBezTo>
                <a:cubicBezTo>
                  <a:pt x="6182535" y="6350677"/>
                  <a:pt x="6177740" y="6351116"/>
                  <a:pt x="6172356" y="6351116"/>
                </a:cubicBezTo>
                <a:cubicBezTo>
                  <a:pt x="6165543" y="6351116"/>
                  <a:pt x="6159780" y="6350154"/>
                  <a:pt x="6155069" y="6348228"/>
                </a:cubicBezTo>
                <a:cubicBezTo>
                  <a:pt x="6150358" y="6346303"/>
                  <a:pt x="6146531" y="6343540"/>
                  <a:pt x="6143586" y="6339940"/>
                </a:cubicBezTo>
                <a:cubicBezTo>
                  <a:pt x="6140641" y="6336340"/>
                  <a:pt x="6138538" y="6332029"/>
                  <a:pt x="6137277" y="6327006"/>
                </a:cubicBezTo>
                <a:cubicBezTo>
                  <a:pt x="6136015" y="6321983"/>
                  <a:pt x="6135384" y="6316332"/>
                  <a:pt x="6135384" y="6310054"/>
                </a:cubicBezTo>
                <a:lnTo>
                  <a:pt x="6209812" y="6310054"/>
                </a:lnTo>
                <a:cubicBezTo>
                  <a:pt x="6211916" y="6310054"/>
                  <a:pt x="6213787" y="6309363"/>
                  <a:pt x="6215427" y="6307982"/>
                </a:cubicBezTo>
                <a:cubicBezTo>
                  <a:pt x="6217067" y="6306600"/>
                  <a:pt x="6217886" y="6304277"/>
                  <a:pt x="6217886" y="6301012"/>
                </a:cubicBezTo>
                <a:lnTo>
                  <a:pt x="6217886" y="6297245"/>
                </a:lnTo>
                <a:cubicBezTo>
                  <a:pt x="6217886" y="6289878"/>
                  <a:pt x="6216945" y="6282951"/>
                  <a:pt x="6215061" y="6276463"/>
                </a:cubicBezTo>
                <a:cubicBezTo>
                  <a:pt x="6213177" y="6269975"/>
                  <a:pt x="6210226" y="6264324"/>
                  <a:pt x="6206208" y="6259510"/>
                </a:cubicBezTo>
                <a:cubicBezTo>
                  <a:pt x="6202190" y="6254697"/>
                  <a:pt x="6197062" y="6250867"/>
                  <a:pt x="6190825" y="6248020"/>
                </a:cubicBezTo>
                <a:cubicBezTo>
                  <a:pt x="6184588" y="6245174"/>
                  <a:pt x="6177033" y="6243751"/>
                  <a:pt x="6168159" y="6243751"/>
                </a:cubicBezTo>
                <a:close/>
                <a:moveTo>
                  <a:pt x="6044334" y="6243751"/>
                </a:moveTo>
                <a:cubicBezTo>
                  <a:pt x="6036046" y="6243751"/>
                  <a:pt x="6028554" y="6245195"/>
                  <a:pt x="6021857" y="6248083"/>
                </a:cubicBezTo>
                <a:cubicBezTo>
                  <a:pt x="6015159" y="6250971"/>
                  <a:pt x="6009446" y="6255115"/>
                  <a:pt x="6004716" y="6260515"/>
                </a:cubicBezTo>
                <a:cubicBezTo>
                  <a:pt x="5999986" y="6265914"/>
                  <a:pt x="5996365" y="6272486"/>
                  <a:pt x="5993854" y="6280230"/>
                </a:cubicBezTo>
                <a:cubicBezTo>
                  <a:pt x="5991342" y="6287974"/>
                  <a:pt x="5990086" y="6296701"/>
                  <a:pt x="5990086" y="6306412"/>
                </a:cubicBezTo>
                <a:cubicBezTo>
                  <a:pt x="5990086" y="6316625"/>
                  <a:pt x="5991301" y="6325583"/>
                  <a:pt x="5993728" y="6333285"/>
                </a:cubicBezTo>
                <a:cubicBezTo>
                  <a:pt x="5996156" y="6340987"/>
                  <a:pt x="5999756" y="6347391"/>
                  <a:pt x="6004528" y="6352498"/>
                </a:cubicBezTo>
                <a:cubicBezTo>
                  <a:pt x="6009299" y="6357604"/>
                  <a:pt x="6015180" y="6361455"/>
                  <a:pt x="6022170" y="6364050"/>
                </a:cubicBezTo>
                <a:cubicBezTo>
                  <a:pt x="6029161" y="6366646"/>
                  <a:pt x="6037302" y="6367943"/>
                  <a:pt x="6046595" y="6367943"/>
                </a:cubicBezTo>
                <a:cubicBezTo>
                  <a:pt x="6051952" y="6367943"/>
                  <a:pt x="6056996" y="6367545"/>
                  <a:pt x="6061726" y="6366750"/>
                </a:cubicBezTo>
                <a:cubicBezTo>
                  <a:pt x="6066456" y="6365955"/>
                  <a:pt x="6070621" y="6365055"/>
                  <a:pt x="6074221" y="6364050"/>
                </a:cubicBezTo>
                <a:cubicBezTo>
                  <a:pt x="6077821" y="6363046"/>
                  <a:pt x="6080751" y="6362020"/>
                  <a:pt x="6083011" y="6360974"/>
                </a:cubicBezTo>
                <a:cubicBezTo>
                  <a:pt x="6085272" y="6359927"/>
                  <a:pt x="6086632" y="6359174"/>
                  <a:pt x="6087092" y="6358713"/>
                </a:cubicBezTo>
                <a:cubicBezTo>
                  <a:pt x="6087553" y="6358253"/>
                  <a:pt x="6087929" y="6357772"/>
                  <a:pt x="6088222" y="6357269"/>
                </a:cubicBezTo>
                <a:cubicBezTo>
                  <a:pt x="6088515" y="6356767"/>
                  <a:pt x="6088725" y="6356202"/>
                  <a:pt x="6088850" y="6355574"/>
                </a:cubicBezTo>
                <a:cubicBezTo>
                  <a:pt x="6088976" y="6354946"/>
                  <a:pt x="6089080" y="6354235"/>
                  <a:pt x="6089164" y="6353439"/>
                </a:cubicBezTo>
                <a:cubicBezTo>
                  <a:pt x="6089248" y="6352644"/>
                  <a:pt x="6089290" y="6351702"/>
                  <a:pt x="6089290" y="6350614"/>
                </a:cubicBezTo>
                <a:cubicBezTo>
                  <a:pt x="6089290" y="6349107"/>
                  <a:pt x="6089226" y="6347830"/>
                  <a:pt x="6089100" y="6346784"/>
                </a:cubicBezTo>
                <a:cubicBezTo>
                  <a:pt x="6088974" y="6345737"/>
                  <a:pt x="6088785" y="6344921"/>
                  <a:pt x="6088532" y="6344335"/>
                </a:cubicBezTo>
                <a:cubicBezTo>
                  <a:pt x="6088280" y="6343749"/>
                  <a:pt x="6087923" y="6343310"/>
                  <a:pt x="6087460" y="6343017"/>
                </a:cubicBezTo>
                <a:cubicBezTo>
                  <a:pt x="6086997" y="6342724"/>
                  <a:pt x="6086472" y="6342577"/>
                  <a:pt x="6085883" y="6342577"/>
                </a:cubicBezTo>
                <a:cubicBezTo>
                  <a:pt x="6084874" y="6342577"/>
                  <a:pt x="6083380" y="6343017"/>
                  <a:pt x="6081403" y="6343896"/>
                </a:cubicBezTo>
                <a:cubicBezTo>
                  <a:pt x="6079426" y="6344775"/>
                  <a:pt x="6076903" y="6345758"/>
                  <a:pt x="6073832" y="6346847"/>
                </a:cubicBezTo>
                <a:cubicBezTo>
                  <a:pt x="6070761" y="6347935"/>
                  <a:pt x="6067122" y="6348919"/>
                  <a:pt x="6062917" y="6349798"/>
                </a:cubicBezTo>
                <a:cubicBezTo>
                  <a:pt x="6058710" y="6350677"/>
                  <a:pt x="6053916" y="6351116"/>
                  <a:pt x="6048531" y="6351116"/>
                </a:cubicBezTo>
                <a:cubicBezTo>
                  <a:pt x="6041718" y="6351116"/>
                  <a:pt x="6035955" y="6350154"/>
                  <a:pt x="6031244" y="6348228"/>
                </a:cubicBezTo>
                <a:cubicBezTo>
                  <a:pt x="6026533" y="6346303"/>
                  <a:pt x="6022706" y="6343540"/>
                  <a:pt x="6019761" y="6339940"/>
                </a:cubicBezTo>
                <a:cubicBezTo>
                  <a:pt x="6016816" y="6336340"/>
                  <a:pt x="6014714" y="6332029"/>
                  <a:pt x="6013452" y="6327006"/>
                </a:cubicBezTo>
                <a:cubicBezTo>
                  <a:pt x="6012190" y="6321983"/>
                  <a:pt x="6011559" y="6316332"/>
                  <a:pt x="6011559" y="6310054"/>
                </a:cubicBezTo>
                <a:lnTo>
                  <a:pt x="6085987" y="6310054"/>
                </a:lnTo>
                <a:cubicBezTo>
                  <a:pt x="6088091" y="6310054"/>
                  <a:pt x="6089962" y="6309363"/>
                  <a:pt x="6091602" y="6307982"/>
                </a:cubicBezTo>
                <a:cubicBezTo>
                  <a:pt x="6093242" y="6306600"/>
                  <a:pt x="6094061" y="6304277"/>
                  <a:pt x="6094061" y="6301012"/>
                </a:cubicBezTo>
                <a:lnTo>
                  <a:pt x="6094061" y="6297245"/>
                </a:lnTo>
                <a:cubicBezTo>
                  <a:pt x="6094061" y="6289878"/>
                  <a:pt x="6093120" y="6282951"/>
                  <a:pt x="6091236" y="6276463"/>
                </a:cubicBezTo>
                <a:cubicBezTo>
                  <a:pt x="6089352" y="6269975"/>
                  <a:pt x="6086401" y="6264324"/>
                  <a:pt x="6082383" y="6259510"/>
                </a:cubicBezTo>
                <a:cubicBezTo>
                  <a:pt x="6078365" y="6254697"/>
                  <a:pt x="6073237" y="6250867"/>
                  <a:pt x="6067000" y="6248020"/>
                </a:cubicBezTo>
                <a:cubicBezTo>
                  <a:pt x="6060763" y="6245174"/>
                  <a:pt x="6053208" y="6243751"/>
                  <a:pt x="6044334" y="6243751"/>
                </a:cubicBezTo>
                <a:close/>
                <a:moveTo>
                  <a:pt x="5927755" y="6243751"/>
                </a:moveTo>
                <a:cubicBezTo>
                  <a:pt x="5920891" y="6243751"/>
                  <a:pt x="5914884" y="6244672"/>
                  <a:pt x="5909735" y="6246513"/>
                </a:cubicBezTo>
                <a:cubicBezTo>
                  <a:pt x="5904587" y="6248355"/>
                  <a:pt x="5900297" y="6250804"/>
                  <a:pt x="5896864" y="6253859"/>
                </a:cubicBezTo>
                <a:cubicBezTo>
                  <a:pt x="5893432" y="6256915"/>
                  <a:pt x="5890858" y="6260473"/>
                  <a:pt x="5889141" y="6264533"/>
                </a:cubicBezTo>
                <a:cubicBezTo>
                  <a:pt x="5887426" y="6268593"/>
                  <a:pt x="5886567" y="6272842"/>
                  <a:pt x="5886567" y="6277279"/>
                </a:cubicBezTo>
                <a:cubicBezTo>
                  <a:pt x="5886567" y="6282302"/>
                  <a:pt x="5887383" y="6286613"/>
                  <a:pt x="5889016" y="6290213"/>
                </a:cubicBezTo>
                <a:cubicBezTo>
                  <a:pt x="5890648" y="6293813"/>
                  <a:pt x="5892804" y="6296910"/>
                  <a:pt x="5895483" y="6299505"/>
                </a:cubicBezTo>
                <a:cubicBezTo>
                  <a:pt x="5898162" y="6302101"/>
                  <a:pt x="5901196" y="6304298"/>
                  <a:pt x="5904587" y="6306098"/>
                </a:cubicBezTo>
                <a:cubicBezTo>
                  <a:pt x="5907977" y="6307898"/>
                  <a:pt x="5911452" y="6309509"/>
                  <a:pt x="5915010" y="6310933"/>
                </a:cubicBezTo>
                <a:cubicBezTo>
                  <a:pt x="5918568" y="6312356"/>
                  <a:pt x="5922021" y="6313716"/>
                  <a:pt x="5925369" y="6315014"/>
                </a:cubicBezTo>
                <a:cubicBezTo>
                  <a:pt x="5928718" y="6316311"/>
                  <a:pt x="5931732" y="6317797"/>
                  <a:pt x="5934411" y="6319472"/>
                </a:cubicBezTo>
                <a:cubicBezTo>
                  <a:pt x="5937090" y="6321146"/>
                  <a:pt x="5939245" y="6323071"/>
                  <a:pt x="5940878" y="6325248"/>
                </a:cubicBezTo>
                <a:cubicBezTo>
                  <a:pt x="5942510" y="6327425"/>
                  <a:pt x="5943326" y="6330104"/>
                  <a:pt x="5943326" y="6333285"/>
                </a:cubicBezTo>
                <a:cubicBezTo>
                  <a:pt x="5943326" y="6336382"/>
                  <a:pt x="5942761" y="6339061"/>
                  <a:pt x="5941631" y="6341321"/>
                </a:cubicBezTo>
                <a:cubicBezTo>
                  <a:pt x="5940501" y="6343582"/>
                  <a:pt x="5938889" y="6345444"/>
                  <a:pt x="5936797" y="6346910"/>
                </a:cubicBezTo>
                <a:cubicBezTo>
                  <a:pt x="5934705" y="6348375"/>
                  <a:pt x="5932234" y="6349484"/>
                  <a:pt x="5929388" y="6350237"/>
                </a:cubicBezTo>
                <a:cubicBezTo>
                  <a:pt x="5926542" y="6350991"/>
                  <a:pt x="5923360" y="6351367"/>
                  <a:pt x="5919844" y="6351367"/>
                </a:cubicBezTo>
                <a:cubicBezTo>
                  <a:pt x="5915156" y="6351367"/>
                  <a:pt x="5911012" y="6350802"/>
                  <a:pt x="5907412" y="6349672"/>
                </a:cubicBezTo>
                <a:cubicBezTo>
                  <a:pt x="5903813" y="6348542"/>
                  <a:pt x="5900694" y="6347307"/>
                  <a:pt x="5898057" y="6345968"/>
                </a:cubicBezTo>
                <a:cubicBezTo>
                  <a:pt x="5895420" y="6344628"/>
                  <a:pt x="5893202" y="6343393"/>
                  <a:pt x="5891402" y="6342263"/>
                </a:cubicBezTo>
                <a:cubicBezTo>
                  <a:pt x="5889602" y="6341133"/>
                  <a:pt x="5888241" y="6340568"/>
                  <a:pt x="5887321" y="6340568"/>
                </a:cubicBezTo>
                <a:cubicBezTo>
                  <a:pt x="5886735" y="6340568"/>
                  <a:pt x="5886211" y="6340715"/>
                  <a:pt x="5885751" y="6341008"/>
                </a:cubicBezTo>
                <a:cubicBezTo>
                  <a:pt x="5885291" y="6341301"/>
                  <a:pt x="5884935" y="6341782"/>
                  <a:pt x="5884684" y="6342452"/>
                </a:cubicBezTo>
                <a:cubicBezTo>
                  <a:pt x="5884432" y="6343121"/>
                  <a:pt x="5884223" y="6344000"/>
                  <a:pt x="5884056" y="6345089"/>
                </a:cubicBezTo>
                <a:cubicBezTo>
                  <a:pt x="5883888" y="6346177"/>
                  <a:pt x="5883804" y="6347516"/>
                  <a:pt x="5883804" y="6349107"/>
                </a:cubicBezTo>
                <a:cubicBezTo>
                  <a:pt x="5883804" y="6351702"/>
                  <a:pt x="5884014" y="6353753"/>
                  <a:pt x="5884432" y="6355260"/>
                </a:cubicBezTo>
                <a:cubicBezTo>
                  <a:pt x="5884852" y="6356767"/>
                  <a:pt x="5885521" y="6357939"/>
                  <a:pt x="5886442" y="6358776"/>
                </a:cubicBezTo>
                <a:cubicBezTo>
                  <a:pt x="5887363" y="6359613"/>
                  <a:pt x="5888828" y="6360555"/>
                  <a:pt x="5890837" y="6361602"/>
                </a:cubicBezTo>
                <a:cubicBezTo>
                  <a:pt x="5892846" y="6362648"/>
                  <a:pt x="5895295" y="6363653"/>
                  <a:pt x="5898183" y="6364615"/>
                </a:cubicBezTo>
                <a:cubicBezTo>
                  <a:pt x="5901071" y="6365578"/>
                  <a:pt x="5904336" y="6366373"/>
                  <a:pt x="5907977" y="6367001"/>
                </a:cubicBezTo>
                <a:cubicBezTo>
                  <a:pt x="5911619" y="6367629"/>
                  <a:pt x="5915449" y="6367943"/>
                  <a:pt x="5919467" y="6367943"/>
                </a:cubicBezTo>
                <a:cubicBezTo>
                  <a:pt x="5925997" y="6367943"/>
                  <a:pt x="5931983" y="6367148"/>
                  <a:pt x="5937424" y="6365557"/>
                </a:cubicBezTo>
                <a:cubicBezTo>
                  <a:pt x="5942867" y="6363967"/>
                  <a:pt x="5947554" y="6361623"/>
                  <a:pt x="5951489" y="6358525"/>
                </a:cubicBezTo>
                <a:cubicBezTo>
                  <a:pt x="5955424" y="6355428"/>
                  <a:pt x="5958458" y="6351619"/>
                  <a:pt x="5960593" y="6347098"/>
                </a:cubicBezTo>
                <a:cubicBezTo>
                  <a:pt x="5962728" y="6342577"/>
                  <a:pt x="5963795" y="6337429"/>
                  <a:pt x="5963795" y="6331652"/>
                </a:cubicBezTo>
                <a:cubicBezTo>
                  <a:pt x="5963795" y="6326797"/>
                  <a:pt x="5962979" y="6322611"/>
                  <a:pt x="5961346" y="6319095"/>
                </a:cubicBezTo>
                <a:cubicBezTo>
                  <a:pt x="5959714" y="6315579"/>
                  <a:pt x="5957558" y="6312565"/>
                  <a:pt x="5954879" y="6310054"/>
                </a:cubicBezTo>
                <a:cubicBezTo>
                  <a:pt x="5952200" y="6307542"/>
                  <a:pt x="5949124" y="6305407"/>
                  <a:pt x="5945650" y="6303649"/>
                </a:cubicBezTo>
                <a:cubicBezTo>
                  <a:pt x="5942176" y="6301891"/>
                  <a:pt x="5938659" y="6300301"/>
                  <a:pt x="5935101" y="6298878"/>
                </a:cubicBezTo>
                <a:cubicBezTo>
                  <a:pt x="5931543" y="6297454"/>
                  <a:pt x="5928048" y="6296073"/>
                  <a:pt x="5924616" y="6294734"/>
                </a:cubicBezTo>
                <a:cubicBezTo>
                  <a:pt x="5921184" y="6293394"/>
                  <a:pt x="5918128" y="6291887"/>
                  <a:pt x="5915449" y="6290213"/>
                </a:cubicBezTo>
                <a:cubicBezTo>
                  <a:pt x="5912770" y="6288539"/>
                  <a:pt x="5910594" y="6286592"/>
                  <a:pt x="5908919" y="6284374"/>
                </a:cubicBezTo>
                <a:cubicBezTo>
                  <a:pt x="5907245" y="6282155"/>
                  <a:pt x="5906408" y="6279414"/>
                  <a:pt x="5906408" y="6276149"/>
                </a:cubicBezTo>
                <a:cubicBezTo>
                  <a:pt x="5906408" y="6273805"/>
                  <a:pt x="5906848" y="6271628"/>
                  <a:pt x="5907726" y="6269619"/>
                </a:cubicBezTo>
                <a:cubicBezTo>
                  <a:pt x="5908605" y="6267610"/>
                  <a:pt x="5909903" y="6265873"/>
                  <a:pt x="5911619" y="6264408"/>
                </a:cubicBezTo>
                <a:cubicBezTo>
                  <a:pt x="5913335" y="6262943"/>
                  <a:pt x="5915533" y="6261812"/>
                  <a:pt x="5918212" y="6261017"/>
                </a:cubicBezTo>
                <a:cubicBezTo>
                  <a:pt x="5920891" y="6260222"/>
                  <a:pt x="5923988" y="6259824"/>
                  <a:pt x="5927505" y="6259824"/>
                </a:cubicBezTo>
                <a:cubicBezTo>
                  <a:pt x="5931439" y="6259824"/>
                  <a:pt x="5934934" y="6260285"/>
                  <a:pt x="5937990" y="6261205"/>
                </a:cubicBezTo>
                <a:cubicBezTo>
                  <a:pt x="5941046" y="6262126"/>
                  <a:pt x="5943704" y="6263110"/>
                  <a:pt x="5945963" y="6264156"/>
                </a:cubicBezTo>
                <a:cubicBezTo>
                  <a:pt x="5948224" y="6265203"/>
                  <a:pt x="5950066" y="6266187"/>
                  <a:pt x="5951489" y="6267107"/>
                </a:cubicBezTo>
                <a:cubicBezTo>
                  <a:pt x="5952912" y="6268028"/>
                  <a:pt x="5954001" y="6268489"/>
                  <a:pt x="5954754" y="6268489"/>
                </a:cubicBezTo>
                <a:cubicBezTo>
                  <a:pt x="5955256" y="6268489"/>
                  <a:pt x="5955716" y="6268342"/>
                  <a:pt x="5956135" y="6268049"/>
                </a:cubicBezTo>
                <a:cubicBezTo>
                  <a:pt x="5956554" y="6267756"/>
                  <a:pt x="5956909" y="6267275"/>
                  <a:pt x="5957202" y="6266605"/>
                </a:cubicBezTo>
                <a:cubicBezTo>
                  <a:pt x="5957496" y="6265935"/>
                  <a:pt x="5957705" y="6265077"/>
                  <a:pt x="5957830" y="6264031"/>
                </a:cubicBezTo>
                <a:cubicBezTo>
                  <a:pt x="5957956" y="6262984"/>
                  <a:pt x="5958019" y="6261750"/>
                  <a:pt x="5958019" y="6260326"/>
                </a:cubicBezTo>
                <a:cubicBezTo>
                  <a:pt x="5958019" y="6258987"/>
                  <a:pt x="5957956" y="6257857"/>
                  <a:pt x="5957830" y="6256936"/>
                </a:cubicBezTo>
                <a:cubicBezTo>
                  <a:pt x="5957705" y="6256015"/>
                  <a:pt x="5957579" y="6255241"/>
                  <a:pt x="5957453" y="6254613"/>
                </a:cubicBezTo>
                <a:cubicBezTo>
                  <a:pt x="5957328" y="6253985"/>
                  <a:pt x="5957119" y="6253420"/>
                  <a:pt x="5956826" y="6252918"/>
                </a:cubicBezTo>
                <a:cubicBezTo>
                  <a:pt x="5956533" y="6252415"/>
                  <a:pt x="5955947" y="6251829"/>
                  <a:pt x="5955068" y="6251160"/>
                </a:cubicBezTo>
                <a:cubicBezTo>
                  <a:pt x="5954189" y="6250490"/>
                  <a:pt x="5952891" y="6249715"/>
                  <a:pt x="5951175" y="6248836"/>
                </a:cubicBezTo>
                <a:cubicBezTo>
                  <a:pt x="5949459" y="6247957"/>
                  <a:pt x="5947387" y="6247141"/>
                  <a:pt x="5944959" y="6246388"/>
                </a:cubicBezTo>
                <a:cubicBezTo>
                  <a:pt x="5942531" y="6245634"/>
                  <a:pt x="5939810" y="6245006"/>
                  <a:pt x="5936797" y="6244504"/>
                </a:cubicBezTo>
                <a:cubicBezTo>
                  <a:pt x="5933783" y="6244002"/>
                  <a:pt x="5930769" y="6243751"/>
                  <a:pt x="5927755" y="6243751"/>
                </a:cubicBezTo>
                <a:close/>
                <a:moveTo>
                  <a:pt x="5758585" y="6243751"/>
                </a:moveTo>
                <a:cubicBezTo>
                  <a:pt x="5750297" y="6243751"/>
                  <a:pt x="5742804" y="6245195"/>
                  <a:pt x="5736107" y="6248083"/>
                </a:cubicBezTo>
                <a:cubicBezTo>
                  <a:pt x="5729409" y="6250971"/>
                  <a:pt x="5723696" y="6255115"/>
                  <a:pt x="5718966" y="6260515"/>
                </a:cubicBezTo>
                <a:cubicBezTo>
                  <a:pt x="5714236" y="6265914"/>
                  <a:pt x="5710616" y="6272486"/>
                  <a:pt x="5708104" y="6280230"/>
                </a:cubicBezTo>
                <a:cubicBezTo>
                  <a:pt x="5705592" y="6287974"/>
                  <a:pt x="5704337" y="6296701"/>
                  <a:pt x="5704337" y="6306412"/>
                </a:cubicBezTo>
                <a:cubicBezTo>
                  <a:pt x="5704337" y="6316625"/>
                  <a:pt x="5705551" y="6325583"/>
                  <a:pt x="5707979" y="6333285"/>
                </a:cubicBezTo>
                <a:cubicBezTo>
                  <a:pt x="5710406" y="6340987"/>
                  <a:pt x="5714006" y="6347391"/>
                  <a:pt x="5718778" y="6352498"/>
                </a:cubicBezTo>
                <a:cubicBezTo>
                  <a:pt x="5723550" y="6357604"/>
                  <a:pt x="5729430" y="6361455"/>
                  <a:pt x="5736421" y="6364050"/>
                </a:cubicBezTo>
                <a:cubicBezTo>
                  <a:pt x="5743411" y="6366646"/>
                  <a:pt x="5751552" y="6367943"/>
                  <a:pt x="5760845" y="6367943"/>
                </a:cubicBezTo>
                <a:cubicBezTo>
                  <a:pt x="5766202" y="6367943"/>
                  <a:pt x="5771247" y="6367545"/>
                  <a:pt x="5775977" y="6366750"/>
                </a:cubicBezTo>
                <a:cubicBezTo>
                  <a:pt x="5780706" y="6365955"/>
                  <a:pt x="5784871" y="6365055"/>
                  <a:pt x="5788471" y="6364050"/>
                </a:cubicBezTo>
                <a:cubicBezTo>
                  <a:pt x="5792071" y="6363046"/>
                  <a:pt x="5795001" y="6362020"/>
                  <a:pt x="5797261" y="6360974"/>
                </a:cubicBezTo>
                <a:cubicBezTo>
                  <a:pt x="5799522" y="6359927"/>
                  <a:pt x="5800882" y="6359174"/>
                  <a:pt x="5801342" y="6358713"/>
                </a:cubicBezTo>
                <a:cubicBezTo>
                  <a:pt x="5801803" y="6358253"/>
                  <a:pt x="5802180" y="6357772"/>
                  <a:pt x="5802473" y="6357269"/>
                </a:cubicBezTo>
                <a:cubicBezTo>
                  <a:pt x="5802766" y="6356767"/>
                  <a:pt x="5802975" y="6356202"/>
                  <a:pt x="5803101" y="6355574"/>
                </a:cubicBezTo>
                <a:cubicBezTo>
                  <a:pt x="5803226" y="6354946"/>
                  <a:pt x="5803331" y="6354235"/>
                  <a:pt x="5803414" y="6353439"/>
                </a:cubicBezTo>
                <a:cubicBezTo>
                  <a:pt x="5803498" y="6352644"/>
                  <a:pt x="5803540" y="6351702"/>
                  <a:pt x="5803540" y="6350614"/>
                </a:cubicBezTo>
                <a:cubicBezTo>
                  <a:pt x="5803540" y="6349107"/>
                  <a:pt x="5803477" y="6347830"/>
                  <a:pt x="5803351" y="6346784"/>
                </a:cubicBezTo>
                <a:cubicBezTo>
                  <a:pt x="5803224" y="6345737"/>
                  <a:pt x="5803035" y="6344921"/>
                  <a:pt x="5802783" y="6344335"/>
                </a:cubicBezTo>
                <a:cubicBezTo>
                  <a:pt x="5802530" y="6343749"/>
                  <a:pt x="5802173" y="6343310"/>
                  <a:pt x="5801710" y="6343017"/>
                </a:cubicBezTo>
                <a:cubicBezTo>
                  <a:pt x="5801248" y="6342724"/>
                  <a:pt x="5800722" y="6342577"/>
                  <a:pt x="5800134" y="6342577"/>
                </a:cubicBezTo>
                <a:cubicBezTo>
                  <a:pt x="5799124" y="6342577"/>
                  <a:pt x="5797631" y="6343017"/>
                  <a:pt x="5795653" y="6343896"/>
                </a:cubicBezTo>
                <a:cubicBezTo>
                  <a:pt x="5793676" y="6344775"/>
                  <a:pt x="5791152" y="6345758"/>
                  <a:pt x="5788082" y="6346847"/>
                </a:cubicBezTo>
                <a:cubicBezTo>
                  <a:pt x="5785011" y="6347935"/>
                  <a:pt x="5781373" y="6348919"/>
                  <a:pt x="5777167" y="6349798"/>
                </a:cubicBezTo>
                <a:cubicBezTo>
                  <a:pt x="5772960" y="6350677"/>
                  <a:pt x="5768166" y="6351116"/>
                  <a:pt x="5762782" y="6351116"/>
                </a:cubicBezTo>
                <a:cubicBezTo>
                  <a:pt x="5755968" y="6351116"/>
                  <a:pt x="5750205" y="6350154"/>
                  <a:pt x="5745495" y="6348228"/>
                </a:cubicBezTo>
                <a:cubicBezTo>
                  <a:pt x="5740784" y="6346303"/>
                  <a:pt x="5736956" y="6343540"/>
                  <a:pt x="5734011" y="6339940"/>
                </a:cubicBezTo>
                <a:cubicBezTo>
                  <a:pt x="5731067" y="6336340"/>
                  <a:pt x="5728964" y="6332029"/>
                  <a:pt x="5727702" y="6327006"/>
                </a:cubicBezTo>
                <a:cubicBezTo>
                  <a:pt x="5726441" y="6321983"/>
                  <a:pt x="5725810" y="6316332"/>
                  <a:pt x="5725810" y="6310054"/>
                </a:cubicBezTo>
                <a:lnTo>
                  <a:pt x="5800238" y="6310054"/>
                </a:lnTo>
                <a:cubicBezTo>
                  <a:pt x="5802341" y="6310054"/>
                  <a:pt x="5804213" y="6309363"/>
                  <a:pt x="5805852" y="6307982"/>
                </a:cubicBezTo>
                <a:cubicBezTo>
                  <a:pt x="5807492" y="6306600"/>
                  <a:pt x="5808312" y="6304277"/>
                  <a:pt x="5808312" y="6301012"/>
                </a:cubicBezTo>
                <a:lnTo>
                  <a:pt x="5808312" y="6297245"/>
                </a:lnTo>
                <a:cubicBezTo>
                  <a:pt x="5808312" y="6289878"/>
                  <a:pt x="5807370" y="6282951"/>
                  <a:pt x="5805486" y="6276463"/>
                </a:cubicBezTo>
                <a:cubicBezTo>
                  <a:pt x="5803603" y="6269975"/>
                  <a:pt x="5800652" y="6264324"/>
                  <a:pt x="5796633" y="6259510"/>
                </a:cubicBezTo>
                <a:cubicBezTo>
                  <a:pt x="5792615" y="6254697"/>
                  <a:pt x="5787488" y="6250867"/>
                  <a:pt x="5781251" y="6248020"/>
                </a:cubicBezTo>
                <a:cubicBezTo>
                  <a:pt x="5775014" y="6245174"/>
                  <a:pt x="5767459" y="6243751"/>
                  <a:pt x="5758585" y="6243751"/>
                </a:cubicBezTo>
                <a:close/>
                <a:moveTo>
                  <a:pt x="5444906" y="6243751"/>
                </a:moveTo>
                <a:cubicBezTo>
                  <a:pt x="5438460" y="6243751"/>
                  <a:pt x="5432077" y="6245404"/>
                  <a:pt x="5425756" y="6248711"/>
                </a:cubicBezTo>
                <a:cubicBezTo>
                  <a:pt x="5419435" y="6252018"/>
                  <a:pt x="5413094" y="6257229"/>
                  <a:pt x="5406732" y="6264345"/>
                </a:cubicBezTo>
                <a:lnTo>
                  <a:pt x="5406732" y="6249402"/>
                </a:lnTo>
                <a:cubicBezTo>
                  <a:pt x="5406732" y="6248732"/>
                  <a:pt x="5406585" y="6248167"/>
                  <a:pt x="5406292" y="6247706"/>
                </a:cubicBezTo>
                <a:cubicBezTo>
                  <a:pt x="5405999" y="6247246"/>
                  <a:pt x="5405518" y="6246827"/>
                  <a:pt x="5404848" y="6246451"/>
                </a:cubicBezTo>
                <a:cubicBezTo>
                  <a:pt x="5404178" y="6246074"/>
                  <a:pt x="5403237" y="6245823"/>
                  <a:pt x="5402023" y="6245697"/>
                </a:cubicBezTo>
                <a:cubicBezTo>
                  <a:pt x="5400809" y="6245572"/>
                  <a:pt x="5399281" y="6245509"/>
                  <a:pt x="5397439" y="6245509"/>
                </a:cubicBezTo>
                <a:cubicBezTo>
                  <a:pt x="5395514" y="6245509"/>
                  <a:pt x="5393965" y="6245572"/>
                  <a:pt x="5392793" y="6245697"/>
                </a:cubicBezTo>
                <a:cubicBezTo>
                  <a:pt x="5391621" y="6245823"/>
                  <a:pt x="5390658" y="6246074"/>
                  <a:pt x="5389905" y="6246451"/>
                </a:cubicBezTo>
                <a:cubicBezTo>
                  <a:pt x="5389152" y="6246827"/>
                  <a:pt x="5388649" y="6247246"/>
                  <a:pt x="5388398" y="6247706"/>
                </a:cubicBezTo>
                <a:cubicBezTo>
                  <a:pt x="5388147" y="6248167"/>
                  <a:pt x="5388021" y="6248732"/>
                  <a:pt x="5388021" y="6249402"/>
                </a:cubicBezTo>
                <a:lnTo>
                  <a:pt x="5388021" y="6362418"/>
                </a:lnTo>
                <a:cubicBezTo>
                  <a:pt x="5388021" y="6363088"/>
                  <a:pt x="5388168" y="6363653"/>
                  <a:pt x="5388461" y="6364113"/>
                </a:cubicBezTo>
                <a:cubicBezTo>
                  <a:pt x="5388754" y="6364574"/>
                  <a:pt x="5389298" y="6364971"/>
                  <a:pt x="5390093" y="6365306"/>
                </a:cubicBezTo>
                <a:cubicBezTo>
                  <a:pt x="5390889" y="6365641"/>
                  <a:pt x="5391956" y="6365892"/>
                  <a:pt x="5393295" y="6366060"/>
                </a:cubicBezTo>
                <a:cubicBezTo>
                  <a:pt x="5394635" y="6366227"/>
                  <a:pt x="5396309" y="6366311"/>
                  <a:pt x="5398318" y="6366311"/>
                </a:cubicBezTo>
                <a:cubicBezTo>
                  <a:pt x="5400411" y="6366311"/>
                  <a:pt x="5402127" y="6366227"/>
                  <a:pt x="5403467" y="6366060"/>
                </a:cubicBezTo>
                <a:cubicBezTo>
                  <a:pt x="5404806" y="6365892"/>
                  <a:pt x="5405853" y="6365641"/>
                  <a:pt x="5406606" y="6365306"/>
                </a:cubicBezTo>
                <a:cubicBezTo>
                  <a:pt x="5407359" y="6364971"/>
                  <a:pt x="5407904" y="6364574"/>
                  <a:pt x="5408238" y="6364113"/>
                </a:cubicBezTo>
                <a:cubicBezTo>
                  <a:pt x="5408573" y="6363653"/>
                  <a:pt x="5408741" y="6363088"/>
                  <a:pt x="5408741" y="6362418"/>
                </a:cubicBezTo>
                <a:lnTo>
                  <a:pt x="5408741" y="6283432"/>
                </a:lnTo>
                <a:cubicBezTo>
                  <a:pt x="5414434" y="6276316"/>
                  <a:pt x="5419875" y="6270916"/>
                  <a:pt x="5425065" y="6267233"/>
                </a:cubicBezTo>
                <a:cubicBezTo>
                  <a:pt x="5430256" y="6263549"/>
                  <a:pt x="5435447" y="6261708"/>
                  <a:pt x="5440636" y="6261708"/>
                </a:cubicBezTo>
                <a:cubicBezTo>
                  <a:pt x="5444655" y="6261708"/>
                  <a:pt x="5448192" y="6262461"/>
                  <a:pt x="5451248" y="6263968"/>
                </a:cubicBezTo>
                <a:cubicBezTo>
                  <a:pt x="5454303" y="6265475"/>
                  <a:pt x="5456794" y="6267652"/>
                  <a:pt x="5458719" y="6270498"/>
                </a:cubicBezTo>
                <a:cubicBezTo>
                  <a:pt x="5460645" y="6273344"/>
                  <a:pt x="5462110" y="6276735"/>
                  <a:pt x="5463114" y="6280669"/>
                </a:cubicBezTo>
                <a:cubicBezTo>
                  <a:pt x="5464119" y="6284604"/>
                  <a:pt x="5464621" y="6289794"/>
                  <a:pt x="5464621" y="6296241"/>
                </a:cubicBezTo>
                <a:lnTo>
                  <a:pt x="5464621" y="6362418"/>
                </a:lnTo>
                <a:cubicBezTo>
                  <a:pt x="5464621" y="6363088"/>
                  <a:pt x="5464789" y="6363653"/>
                  <a:pt x="5465123" y="6364113"/>
                </a:cubicBezTo>
                <a:cubicBezTo>
                  <a:pt x="5465458" y="6364574"/>
                  <a:pt x="5466002" y="6364971"/>
                  <a:pt x="5466756" y="6365306"/>
                </a:cubicBezTo>
                <a:cubicBezTo>
                  <a:pt x="5467509" y="6365641"/>
                  <a:pt x="5468556" y="6365892"/>
                  <a:pt x="5469896" y="6366060"/>
                </a:cubicBezTo>
                <a:cubicBezTo>
                  <a:pt x="5471235" y="6366227"/>
                  <a:pt x="5472951" y="6366311"/>
                  <a:pt x="5475044" y="6366311"/>
                </a:cubicBezTo>
                <a:cubicBezTo>
                  <a:pt x="5477053" y="6366311"/>
                  <a:pt x="5478727" y="6366227"/>
                  <a:pt x="5480067" y="6366060"/>
                </a:cubicBezTo>
                <a:cubicBezTo>
                  <a:pt x="5481406" y="6365892"/>
                  <a:pt x="5482453" y="6365641"/>
                  <a:pt x="5483206" y="6365306"/>
                </a:cubicBezTo>
                <a:cubicBezTo>
                  <a:pt x="5483959" y="6364971"/>
                  <a:pt x="5484504" y="6364574"/>
                  <a:pt x="5484839" y="6364113"/>
                </a:cubicBezTo>
                <a:cubicBezTo>
                  <a:pt x="5485173" y="6363653"/>
                  <a:pt x="5485341" y="6363088"/>
                  <a:pt x="5485341" y="6362418"/>
                </a:cubicBezTo>
                <a:lnTo>
                  <a:pt x="5485341" y="6293478"/>
                </a:lnTo>
                <a:cubicBezTo>
                  <a:pt x="5485341" y="6285441"/>
                  <a:pt x="5484650" y="6278556"/>
                  <a:pt x="5483269" y="6272821"/>
                </a:cubicBezTo>
                <a:cubicBezTo>
                  <a:pt x="5481887" y="6267086"/>
                  <a:pt x="5479606" y="6262084"/>
                  <a:pt x="5476425" y="6257815"/>
                </a:cubicBezTo>
                <a:cubicBezTo>
                  <a:pt x="5473244" y="6253545"/>
                  <a:pt x="5469079" y="6250134"/>
                  <a:pt x="5463930" y="6247581"/>
                </a:cubicBezTo>
                <a:cubicBezTo>
                  <a:pt x="5458782" y="6245027"/>
                  <a:pt x="5452440" y="6243751"/>
                  <a:pt x="5444906" y="6243751"/>
                </a:cubicBezTo>
                <a:close/>
                <a:moveTo>
                  <a:pt x="5304756" y="6243751"/>
                </a:moveTo>
                <a:cubicBezTo>
                  <a:pt x="5300403" y="6243751"/>
                  <a:pt x="5296092" y="6244148"/>
                  <a:pt x="5291822" y="6244944"/>
                </a:cubicBezTo>
                <a:cubicBezTo>
                  <a:pt x="5287553" y="6245739"/>
                  <a:pt x="5283618" y="6246744"/>
                  <a:pt x="5280018" y="6247957"/>
                </a:cubicBezTo>
                <a:cubicBezTo>
                  <a:pt x="5276419" y="6249171"/>
                  <a:pt x="5273238" y="6250511"/>
                  <a:pt x="5270475" y="6251976"/>
                </a:cubicBezTo>
                <a:cubicBezTo>
                  <a:pt x="5267712" y="6253441"/>
                  <a:pt x="5265766" y="6254717"/>
                  <a:pt x="5264636" y="6255806"/>
                </a:cubicBezTo>
                <a:cubicBezTo>
                  <a:pt x="5263505" y="6256894"/>
                  <a:pt x="5262794" y="6258045"/>
                  <a:pt x="5262501" y="6259259"/>
                </a:cubicBezTo>
                <a:cubicBezTo>
                  <a:pt x="5262208" y="6260473"/>
                  <a:pt x="5262061" y="6262126"/>
                  <a:pt x="5262061" y="6264219"/>
                </a:cubicBezTo>
                <a:cubicBezTo>
                  <a:pt x="5262061" y="6265475"/>
                  <a:pt x="5262145" y="6266626"/>
                  <a:pt x="5262313" y="6267672"/>
                </a:cubicBezTo>
                <a:cubicBezTo>
                  <a:pt x="5262480" y="6268719"/>
                  <a:pt x="5262752" y="6269577"/>
                  <a:pt x="5263129" y="6270247"/>
                </a:cubicBezTo>
                <a:cubicBezTo>
                  <a:pt x="5263505" y="6270916"/>
                  <a:pt x="5263945" y="6271419"/>
                  <a:pt x="5264447" y="6271754"/>
                </a:cubicBezTo>
                <a:cubicBezTo>
                  <a:pt x="5264950" y="6272089"/>
                  <a:pt x="5265536" y="6272256"/>
                  <a:pt x="5266205" y="6272256"/>
                </a:cubicBezTo>
                <a:cubicBezTo>
                  <a:pt x="5267210" y="6272256"/>
                  <a:pt x="5268738" y="6271649"/>
                  <a:pt x="5270789" y="6270435"/>
                </a:cubicBezTo>
                <a:cubicBezTo>
                  <a:pt x="5272840" y="6269221"/>
                  <a:pt x="5275393" y="6267882"/>
                  <a:pt x="5278449" y="6266417"/>
                </a:cubicBezTo>
                <a:cubicBezTo>
                  <a:pt x="5281505" y="6264952"/>
                  <a:pt x="5285062" y="6263612"/>
                  <a:pt x="5289122" y="6262398"/>
                </a:cubicBezTo>
                <a:cubicBezTo>
                  <a:pt x="5293183" y="6261185"/>
                  <a:pt x="5297766" y="6260578"/>
                  <a:pt x="5302873" y="6260578"/>
                </a:cubicBezTo>
                <a:cubicBezTo>
                  <a:pt x="5307645" y="6260578"/>
                  <a:pt x="5311663" y="6261143"/>
                  <a:pt x="5314928" y="6262273"/>
                </a:cubicBezTo>
                <a:cubicBezTo>
                  <a:pt x="5318193" y="6263403"/>
                  <a:pt x="5320851" y="6265077"/>
                  <a:pt x="5322902" y="6267296"/>
                </a:cubicBezTo>
                <a:cubicBezTo>
                  <a:pt x="5324954" y="6269514"/>
                  <a:pt x="5326439" y="6272298"/>
                  <a:pt x="5327360" y="6275646"/>
                </a:cubicBezTo>
                <a:cubicBezTo>
                  <a:pt x="5328281" y="6278995"/>
                  <a:pt x="5328741" y="6282846"/>
                  <a:pt x="5328741" y="6287199"/>
                </a:cubicBezTo>
                <a:lnTo>
                  <a:pt x="5328741" y="6295989"/>
                </a:lnTo>
                <a:lnTo>
                  <a:pt x="5313170" y="6295989"/>
                </a:lnTo>
                <a:cubicBezTo>
                  <a:pt x="5304380" y="6295989"/>
                  <a:pt x="5296469" y="6296764"/>
                  <a:pt x="5289437" y="6298312"/>
                </a:cubicBezTo>
                <a:cubicBezTo>
                  <a:pt x="5282404" y="6299861"/>
                  <a:pt x="5276460" y="6302184"/>
                  <a:pt x="5271605" y="6305282"/>
                </a:cubicBezTo>
                <a:cubicBezTo>
                  <a:pt x="5266750" y="6308379"/>
                  <a:pt x="5263024" y="6312272"/>
                  <a:pt x="5260429" y="6316960"/>
                </a:cubicBezTo>
                <a:cubicBezTo>
                  <a:pt x="5257834" y="6321648"/>
                  <a:pt x="5256536" y="6327174"/>
                  <a:pt x="5256536" y="6333536"/>
                </a:cubicBezTo>
                <a:cubicBezTo>
                  <a:pt x="5256536" y="6338977"/>
                  <a:pt x="5257478" y="6343833"/>
                  <a:pt x="5259362" y="6348102"/>
                </a:cubicBezTo>
                <a:cubicBezTo>
                  <a:pt x="5261245" y="6352372"/>
                  <a:pt x="5263882" y="6355972"/>
                  <a:pt x="5267273" y="6358902"/>
                </a:cubicBezTo>
                <a:cubicBezTo>
                  <a:pt x="5270663" y="6361832"/>
                  <a:pt x="5274765" y="6364071"/>
                  <a:pt x="5279579" y="6365620"/>
                </a:cubicBezTo>
                <a:cubicBezTo>
                  <a:pt x="5284393" y="6367169"/>
                  <a:pt x="5289772" y="6367943"/>
                  <a:pt x="5295715" y="6367943"/>
                </a:cubicBezTo>
                <a:cubicBezTo>
                  <a:pt x="5302496" y="6367943"/>
                  <a:pt x="5308921" y="6366478"/>
                  <a:pt x="5314991" y="6363548"/>
                </a:cubicBezTo>
                <a:cubicBezTo>
                  <a:pt x="5321060" y="6360618"/>
                  <a:pt x="5326564" y="6356516"/>
                  <a:pt x="5331504" y="6351242"/>
                </a:cubicBezTo>
                <a:lnTo>
                  <a:pt x="5331504" y="6362543"/>
                </a:lnTo>
                <a:cubicBezTo>
                  <a:pt x="5331504" y="6363548"/>
                  <a:pt x="5331797" y="6364301"/>
                  <a:pt x="5332383" y="6364804"/>
                </a:cubicBezTo>
                <a:cubicBezTo>
                  <a:pt x="5332969" y="6365306"/>
                  <a:pt x="5333910" y="6365683"/>
                  <a:pt x="5335209" y="6365934"/>
                </a:cubicBezTo>
                <a:cubicBezTo>
                  <a:pt x="5336506" y="6366185"/>
                  <a:pt x="5338243" y="6366311"/>
                  <a:pt x="5340420" y="6366311"/>
                </a:cubicBezTo>
                <a:cubicBezTo>
                  <a:pt x="5342680" y="6366311"/>
                  <a:pt x="5344396" y="6366185"/>
                  <a:pt x="5345568" y="6365934"/>
                </a:cubicBezTo>
                <a:cubicBezTo>
                  <a:pt x="5346740" y="6365683"/>
                  <a:pt x="5347661" y="6365306"/>
                  <a:pt x="5348330" y="6364804"/>
                </a:cubicBezTo>
                <a:cubicBezTo>
                  <a:pt x="5349001" y="6364301"/>
                  <a:pt x="5349335" y="6363548"/>
                  <a:pt x="5349335" y="6362543"/>
                </a:cubicBezTo>
                <a:lnTo>
                  <a:pt x="5349335" y="6286320"/>
                </a:lnTo>
                <a:cubicBezTo>
                  <a:pt x="5349335" y="6279288"/>
                  <a:pt x="5348540" y="6273135"/>
                  <a:pt x="5346949" y="6267861"/>
                </a:cubicBezTo>
                <a:cubicBezTo>
                  <a:pt x="5345359" y="6262587"/>
                  <a:pt x="5342805" y="6258171"/>
                  <a:pt x="5339289" y="6254613"/>
                </a:cubicBezTo>
                <a:cubicBezTo>
                  <a:pt x="5335773" y="6251055"/>
                  <a:pt x="5331169" y="6248355"/>
                  <a:pt x="5325477" y="6246513"/>
                </a:cubicBezTo>
                <a:cubicBezTo>
                  <a:pt x="5319783" y="6244672"/>
                  <a:pt x="5312877" y="6243751"/>
                  <a:pt x="5304756" y="6243751"/>
                </a:cubicBezTo>
                <a:close/>
                <a:moveTo>
                  <a:pt x="5025159" y="6243751"/>
                </a:moveTo>
                <a:cubicBezTo>
                  <a:pt x="5016872" y="6243751"/>
                  <a:pt x="5009379" y="6245195"/>
                  <a:pt x="5002682" y="6248083"/>
                </a:cubicBezTo>
                <a:cubicBezTo>
                  <a:pt x="4995984" y="6250971"/>
                  <a:pt x="4990271" y="6255115"/>
                  <a:pt x="4985541" y="6260515"/>
                </a:cubicBezTo>
                <a:cubicBezTo>
                  <a:pt x="4980812" y="6265914"/>
                  <a:pt x="4977190" y="6272486"/>
                  <a:pt x="4974679" y="6280230"/>
                </a:cubicBezTo>
                <a:cubicBezTo>
                  <a:pt x="4972167" y="6287974"/>
                  <a:pt x="4970912" y="6296701"/>
                  <a:pt x="4970912" y="6306412"/>
                </a:cubicBezTo>
                <a:cubicBezTo>
                  <a:pt x="4970912" y="6316625"/>
                  <a:pt x="4972126" y="6325583"/>
                  <a:pt x="4974553" y="6333285"/>
                </a:cubicBezTo>
                <a:cubicBezTo>
                  <a:pt x="4976982" y="6340987"/>
                  <a:pt x="4980581" y="6347391"/>
                  <a:pt x="4985353" y="6352498"/>
                </a:cubicBezTo>
                <a:cubicBezTo>
                  <a:pt x="4990124" y="6357604"/>
                  <a:pt x="4996005" y="6361455"/>
                  <a:pt x="5002996" y="6364050"/>
                </a:cubicBezTo>
                <a:cubicBezTo>
                  <a:pt x="5009986" y="6366646"/>
                  <a:pt x="5018127" y="6367943"/>
                  <a:pt x="5027420" y="6367943"/>
                </a:cubicBezTo>
                <a:cubicBezTo>
                  <a:pt x="5032778" y="6367943"/>
                  <a:pt x="5037821" y="6367545"/>
                  <a:pt x="5042551" y="6366750"/>
                </a:cubicBezTo>
                <a:cubicBezTo>
                  <a:pt x="5047281" y="6365955"/>
                  <a:pt x="5051446" y="6365055"/>
                  <a:pt x="5055046" y="6364050"/>
                </a:cubicBezTo>
                <a:cubicBezTo>
                  <a:pt x="5058646" y="6363046"/>
                  <a:pt x="5061576" y="6362020"/>
                  <a:pt x="5063836" y="6360974"/>
                </a:cubicBezTo>
                <a:cubicBezTo>
                  <a:pt x="5066097" y="6359927"/>
                  <a:pt x="5067457" y="6359174"/>
                  <a:pt x="5067917" y="6358713"/>
                </a:cubicBezTo>
                <a:cubicBezTo>
                  <a:pt x="5068378" y="6358253"/>
                  <a:pt x="5068754" y="6357772"/>
                  <a:pt x="5069047" y="6357269"/>
                </a:cubicBezTo>
                <a:cubicBezTo>
                  <a:pt x="5069340" y="6356767"/>
                  <a:pt x="5069550" y="6356202"/>
                  <a:pt x="5069675" y="6355574"/>
                </a:cubicBezTo>
                <a:cubicBezTo>
                  <a:pt x="5069802" y="6354946"/>
                  <a:pt x="5069905" y="6354235"/>
                  <a:pt x="5069989" y="6353439"/>
                </a:cubicBezTo>
                <a:cubicBezTo>
                  <a:pt x="5070073" y="6352644"/>
                  <a:pt x="5070115" y="6351702"/>
                  <a:pt x="5070115" y="6350614"/>
                </a:cubicBezTo>
                <a:cubicBezTo>
                  <a:pt x="5070115" y="6349107"/>
                  <a:pt x="5070052" y="6347830"/>
                  <a:pt x="5069925" y="6346784"/>
                </a:cubicBezTo>
                <a:cubicBezTo>
                  <a:pt x="5069800" y="6345737"/>
                  <a:pt x="5069610" y="6344921"/>
                  <a:pt x="5069357" y="6344335"/>
                </a:cubicBezTo>
                <a:cubicBezTo>
                  <a:pt x="5069105" y="6343749"/>
                  <a:pt x="5068748" y="6343310"/>
                  <a:pt x="5068285" y="6343017"/>
                </a:cubicBezTo>
                <a:cubicBezTo>
                  <a:pt x="5067823" y="6342724"/>
                  <a:pt x="5067297" y="6342577"/>
                  <a:pt x="5066709" y="6342577"/>
                </a:cubicBezTo>
                <a:cubicBezTo>
                  <a:pt x="5065699" y="6342577"/>
                  <a:pt x="5064205" y="6343017"/>
                  <a:pt x="5062228" y="6343896"/>
                </a:cubicBezTo>
                <a:cubicBezTo>
                  <a:pt x="5060251" y="6344775"/>
                  <a:pt x="5057728" y="6345758"/>
                  <a:pt x="5054657" y="6346847"/>
                </a:cubicBezTo>
                <a:cubicBezTo>
                  <a:pt x="5051586" y="6347935"/>
                  <a:pt x="5047947" y="6348919"/>
                  <a:pt x="5043742" y="6349798"/>
                </a:cubicBezTo>
                <a:cubicBezTo>
                  <a:pt x="5039535" y="6350677"/>
                  <a:pt x="5034741" y="6351116"/>
                  <a:pt x="5029356" y="6351116"/>
                </a:cubicBezTo>
                <a:cubicBezTo>
                  <a:pt x="5022543" y="6351116"/>
                  <a:pt x="5016780" y="6350154"/>
                  <a:pt x="5012069" y="6348228"/>
                </a:cubicBezTo>
                <a:cubicBezTo>
                  <a:pt x="5007358" y="6346303"/>
                  <a:pt x="5003530" y="6343540"/>
                  <a:pt x="5000586" y="6339940"/>
                </a:cubicBezTo>
                <a:cubicBezTo>
                  <a:pt x="4997643" y="6336340"/>
                  <a:pt x="4995539" y="6332029"/>
                  <a:pt x="4994277" y="6327006"/>
                </a:cubicBezTo>
                <a:cubicBezTo>
                  <a:pt x="4993015" y="6321983"/>
                  <a:pt x="4992385" y="6316332"/>
                  <a:pt x="4992385" y="6310054"/>
                </a:cubicBezTo>
                <a:lnTo>
                  <a:pt x="5066813" y="6310054"/>
                </a:lnTo>
                <a:cubicBezTo>
                  <a:pt x="5068916" y="6310054"/>
                  <a:pt x="5070787" y="6309363"/>
                  <a:pt x="5072427" y="6307982"/>
                </a:cubicBezTo>
                <a:cubicBezTo>
                  <a:pt x="5074067" y="6306600"/>
                  <a:pt x="5074887" y="6304277"/>
                  <a:pt x="5074887" y="6301012"/>
                </a:cubicBezTo>
                <a:lnTo>
                  <a:pt x="5074887" y="6297245"/>
                </a:lnTo>
                <a:cubicBezTo>
                  <a:pt x="5074887" y="6289878"/>
                  <a:pt x="5073945" y="6282951"/>
                  <a:pt x="5072061" y="6276463"/>
                </a:cubicBezTo>
                <a:cubicBezTo>
                  <a:pt x="5070178" y="6269975"/>
                  <a:pt x="5067227" y="6264324"/>
                  <a:pt x="5063208" y="6259510"/>
                </a:cubicBezTo>
                <a:cubicBezTo>
                  <a:pt x="5059190" y="6254697"/>
                  <a:pt x="5054062" y="6250867"/>
                  <a:pt x="5047825" y="6248020"/>
                </a:cubicBezTo>
                <a:cubicBezTo>
                  <a:pt x="5041589" y="6245174"/>
                  <a:pt x="5034033" y="6243751"/>
                  <a:pt x="5025159" y="6243751"/>
                </a:cubicBezTo>
                <a:close/>
                <a:moveTo>
                  <a:pt x="4532748" y="6243751"/>
                </a:moveTo>
                <a:cubicBezTo>
                  <a:pt x="4530320" y="6243751"/>
                  <a:pt x="4527913" y="6244065"/>
                  <a:pt x="4525527" y="6244693"/>
                </a:cubicBezTo>
                <a:cubicBezTo>
                  <a:pt x="4523141" y="6245320"/>
                  <a:pt x="4520734" y="6246451"/>
                  <a:pt x="4518307" y="6248083"/>
                </a:cubicBezTo>
                <a:cubicBezTo>
                  <a:pt x="4515880" y="6249715"/>
                  <a:pt x="4513305" y="6251955"/>
                  <a:pt x="4510584" y="6254801"/>
                </a:cubicBezTo>
                <a:cubicBezTo>
                  <a:pt x="4507863" y="6257648"/>
                  <a:pt x="4504955" y="6261331"/>
                  <a:pt x="4501856" y="6265852"/>
                </a:cubicBezTo>
                <a:lnTo>
                  <a:pt x="4501856" y="6249402"/>
                </a:lnTo>
                <a:cubicBezTo>
                  <a:pt x="4501856" y="6248732"/>
                  <a:pt x="4501710" y="6248167"/>
                  <a:pt x="4501417" y="6247706"/>
                </a:cubicBezTo>
                <a:cubicBezTo>
                  <a:pt x="4501124" y="6247246"/>
                  <a:pt x="4500643" y="6246827"/>
                  <a:pt x="4499974" y="6246451"/>
                </a:cubicBezTo>
                <a:cubicBezTo>
                  <a:pt x="4499303" y="6246074"/>
                  <a:pt x="4498361" y="6245823"/>
                  <a:pt x="4497147" y="6245697"/>
                </a:cubicBezTo>
                <a:cubicBezTo>
                  <a:pt x="4495934" y="6245572"/>
                  <a:pt x="4494406" y="6245509"/>
                  <a:pt x="4492564" y="6245509"/>
                </a:cubicBezTo>
                <a:cubicBezTo>
                  <a:pt x="4490639" y="6245509"/>
                  <a:pt x="4489090" y="6245572"/>
                  <a:pt x="4487918" y="6245697"/>
                </a:cubicBezTo>
                <a:cubicBezTo>
                  <a:pt x="4486746" y="6245823"/>
                  <a:pt x="4485784" y="6246074"/>
                  <a:pt x="4485030" y="6246451"/>
                </a:cubicBezTo>
                <a:cubicBezTo>
                  <a:pt x="4484276" y="6246827"/>
                  <a:pt x="4483775" y="6247246"/>
                  <a:pt x="4483523" y="6247706"/>
                </a:cubicBezTo>
                <a:cubicBezTo>
                  <a:pt x="4483272" y="6248167"/>
                  <a:pt x="4483147" y="6248732"/>
                  <a:pt x="4483147" y="6249402"/>
                </a:cubicBezTo>
                <a:lnTo>
                  <a:pt x="4483147" y="6362418"/>
                </a:lnTo>
                <a:cubicBezTo>
                  <a:pt x="4483147" y="6363088"/>
                  <a:pt x="4483292" y="6363653"/>
                  <a:pt x="4483585" y="6364113"/>
                </a:cubicBezTo>
                <a:cubicBezTo>
                  <a:pt x="4483878" y="6364574"/>
                  <a:pt x="4484423" y="6364971"/>
                  <a:pt x="4485218" y="6365306"/>
                </a:cubicBezTo>
                <a:cubicBezTo>
                  <a:pt x="4486013" y="6365641"/>
                  <a:pt x="4487081" y="6365892"/>
                  <a:pt x="4488420" y="6366060"/>
                </a:cubicBezTo>
                <a:cubicBezTo>
                  <a:pt x="4489760" y="6366227"/>
                  <a:pt x="4491434" y="6366311"/>
                  <a:pt x="4493443" y="6366311"/>
                </a:cubicBezTo>
                <a:cubicBezTo>
                  <a:pt x="4495536" y="6366311"/>
                  <a:pt x="4497252" y="6366227"/>
                  <a:pt x="4498592" y="6366060"/>
                </a:cubicBezTo>
                <a:cubicBezTo>
                  <a:pt x="4499931" y="6365892"/>
                  <a:pt x="4500977" y="6365641"/>
                  <a:pt x="4501731" y="6365306"/>
                </a:cubicBezTo>
                <a:cubicBezTo>
                  <a:pt x="4502484" y="6364971"/>
                  <a:pt x="4503028" y="6364574"/>
                  <a:pt x="4503364" y="6364113"/>
                </a:cubicBezTo>
                <a:cubicBezTo>
                  <a:pt x="4503699" y="6363653"/>
                  <a:pt x="4503866" y="6363088"/>
                  <a:pt x="4503866" y="6362418"/>
                </a:cubicBezTo>
                <a:lnTo>
                  <a:pt x="4503866" y="6288078"/>
                </a:lnTo>
                <a:cubicBezTo>
                  <a:pt x="4506796" y="6283474"/>
                  <a:pt x="4509475" y="6279581"/>
                  <a:pt x="4511902" y="6276400"/>
                </a:cubicBezTo>
                <a:cubicBezTo>
                  <a:pt x="4514330" y="6273219"/>
                  <a:pt x="4516653" y="6270665"/>
                  <a:pt x="4518872" y="6268740"/>
                </a:cubicBezTo>
                <a:cubicBezTo>
                  <a:pt x="4521090" y="6266814"/>
                  <a:pt x="4523204" y="6265433"/>
                  <a:pt x="4525214" y="6264596"/>
                </a:cubicBezTo>
                <a:cubicBezTo>
                  <a:pt x="4527223" y="6263759"/>
                  <a:pt x="4529273" y="6263340"/>
                  <a:pt x="4531366" y="6263340"/>
                </a:cubicBezTo>
                <a:cubicBezTo>
                  <a:pt x="4533124" y="6263340"/>
                  <a:pt x="4534757" y="6263508"/>
                  <a:pt x="4536264" y="6263842"/>
                </a:cubicBezTo>
                <a:cubicBezTo>
                  <a:pt x="4537771" y="6264177"/>
                  <a:pt x="4539131" y="6264533"/>
                  <a:pt x="4540345" y="6264910"/>
                </a:cubicBezTo>
                <a:cubicBezTo>
                  <a:pt x="4541559" y="6265287"/>
                  <a:pt x="4542647" y="6265663"/>
                  <a:pt x="4543610" y="6266040"/>
                </a:cubicBezTo>
                <a:cubicBezTo>
                  <a:pt x="4544572" y="6266417"/>
                  <a:pt x="4545389" y="6266605"/>
                  <a:pt x="4546058" y="6266605"/>
                </a:cubicBezTo>
                <a:cubicBezTo>
                  <a:pt x="4546728" y="6266605"/>
                  <a:pt x="4547252" y="6266417"/>
                  <a:pt x="4547628" y="6266040"/>
                </a:cubicBezTo>
                <a:cubicBezTo>
                  <a:pt x="4548005" y="6265663"/>
                  <a:pt x="4548319" y="6265119"/>
                  <a:pt x="4548570" y="6264408"/>
                </a:cubicBezTo>
                <a:cubicBezTo>
                  <a:pt x="4548821" y="6263696"/>
                  <a:pt x="4548988" y="6262712"/>
                  <a:pt x="4549072" y="6261457"/>
                </a:cubicBezTo>
                <a:cubicBezTo>
                  <a:pt x="4549156" y="6260201"/>
                  <a:pt x="4549198" y="6258652"/>
                  <a:pt x="4549198" y="6256810"/>
                </a:cubicBezTo>
                <a:cubicBezTo>
                  <a:pt x="4549198" y="6254885"/>
                  <a:pt x="4549177" y="6253357"/>
                  <a:pt x="4549136" y="6252227"/>
                </a:cubicBezTo>
                <a:cubicBezTo>
                  <a:pt x="4549093" y="6251097"/>
                  <a:pt x="4549009" y="6250239"/>
                  <a:pt x="4548884" y="6249653"/>
                </a:cubicBezTo>
                <a:cubicBezTo>
                  <a:pt x="4548758" y="6249067"/>
                  <a:pt x="4548612" y="6248585"/>
                  <a:pt x="4548444" y="6248209"/>
                </a:cubicBezTo>
                <a:cubicBezTo>
                  <a:pt x="4548277" y="6247832"/>
                  <a:pt x="4547942" y="6247434"/>
                  <a:pt x="4547440" y="6247016"/>
                </a:cubicBezTo>
                <a:cubicBezTo>
                  <a:pt x="4546937" y="6246597"/>
                  <a:pt x="4546079" y="6246178"/>
                  <a:pt x="4544865" y="6245760"/>
                </a:cubicBezTo>
                <a:cubicBezTo>
                  <a:pt x="4543652" y="6245341"/>
                  <a:pt x="4542291" y="6244965"/>
                  <a:pt x="4540785" y="6244630"/>
                </a:cubicBezTo>
                <a:cubicBezTo>
                  <a:pt x="4539277" y="6244295"/>
                  <a:pt x="4537833" y="6244065"/>
                  <a:pt x="4536452" y="6243939"/>
                </a:cubicBezTo>
                <a:cubicBezTo>
                  <a:pt x="4535071" y="6243813"/>
                  <a:pt x="4533836" y="6243751"/>
                  <a:pt x="4532748" y="6243751"/>
                </a:cubicBezTo>
                <a:close/>
                <a:moveTo>
                  <a:pt x="4228432" y="6243751"/>
                </a:moveTo>
                <a:cubicBezTo>
                  <a:pt x="4224078" y="6243751"/>
                  <a:pt x="4219767" y="6244148"/>
                  <a:pt x="4215497" y="6244944"/>
                </a:cubicBezTo>
                <a:cubicBezTo>
                  <a:pt x="4211228" y="6245739"/>
                  <a:pt x="4207294" y="6246744"/>
                  <a:pt x="4203694" y="6247957"/>
                </a:cubicBezTo>
                <a:cubicBezTo>
                  <a:pt x="4200094" y="6249171"/>
                  <a:pt x="4196913" y="6250511"/>
                  <a:pt x="4194150" y="6251976"/>
                </a:cubicBezTo>
                <a:cubicBezTo>
                  <a:pt x="4191388" y="6253441"/>
                  <a:pt x="4189441" y="6254717"/>
                  <a:pt x="4188311" y="6255806"/>
                </a:cubicBezTo>
                <a:cubicBezTo>
                  <a:pt x="4187181" y="6256894"/>
                  <a:pt x="4186469" y="6258045"/>
                  <a:pt x="4186176" y="6259259"/>
                </a:cubicBezTo>
                <a:cubicBezTo>
                  <a:pt x="4185883" y="6260473"/>
                  <a:pt x="4185736" y="6262126"/>
                  <a:pt x="4185736" y="6264219"/>
                </a:cubicBezTo>
                <a:cubicBezTo>
                  <a:pt x="4185736" y="6265475"/>
                  <a:pt x="4185820" y="6266626"/>
                  <a:pt x="4185988" y="6267672"/>
                </a:cubicBezTo>
                <a:cubicBezTo>
                  <a:pt x="4186155" y="6268719"/>
                  <a:pt x="4186427" y="6269577"/>
                  <a:pt x="4186804" y="6270247"/>
                </a:cubicBezTo>
                <a:cubicBezTo>
                  <a:pt x="4187181" y="6270916"/>
                  <a:pt x="4187620" y="6271419"/>
                  <a:pt x="4188123" y="6271754"/>
                </a:cubicBezTo>
                <a:cubicBezTo>
                  <a:pt x="4188625" y="6272089"/>
                  <a:pt x="4189211" y="6272256"/>
                  <a:pt x="4189881" y="6272256"/>
                </a:cubicBezTo>
                <a:cubicBezTo>
                  <a:pt x="4190885" y="6272256"/>
                  <a:pt x="4192413" y="6271649"/>
                  <a:pt x="4194464" y="6270435"/>
                </a:cubicBezTo>
                <a:cubicBezTo>
                  <a:pt x="4196515" y="6269221"/>
                  <a:pt x="4199068" y="6267882"/>
                  <a:pt x="4202124" y="6266417"/>
                </a:cubicBezTo>
                <a:cubicBezTo>
                  <a:pt x="4205180" y="6264952"/>
                  <a:pt x="4208737" y="6263612"/>
                  <a:pt x="4212798" y="6262398"/>
                </a:cubicBezTo>
                <a:cubicBezTo>
                  <a:pt x="4216858" y="6261185"/>
                  <a:pt x="4221441" y="6260578"/>
                  <a:pt x="4226548" y="6260578"/>
                </a:cubicBezTo>
                <a:cubicBezTo>
                  <a:pt x="4231320" y="6260578"/>
                  <a:pt x="4235338" y="6261143"/>
                  <a:pt x="4238603" y="6262273"/>
                </a:cubicBezTo>
                <a:cubicBezTo>
                  <a:pt x="4241868" y="6263403"/>
                  <a:pt x="4244526" y="6265077"/>
                  <a:pt x="4246577" y="6267296"/>
                </a:cubicBezTo>
                <a:cubicBezTo>
                  <a:pt x="4248628" y="6269514"/>
                  <a:pt x="4250114" y="6272298"/>
                  <a:pt x="4251035" y="6275646"/>
                </a:cubicBezTo>
                <a:cubicBezTo>
                  <a:pt x="4251956" y="6278995"/>
                  <a:pt x="4252416" y="6282846"/>
                  <a:pt x="4252416" y="6287199"/>
                </a:cubicBezTo>
                <a:lnTo>
                  <a:pt x="4252416" y="6295989"/>
                </a:lnTo>
                <a:lnTo>
                  <a:pt x="4236845" y="6295989"/>
                </a:lnTo>
                <a:cubicBezTo>
                  <a:pt x="4228055" y="6295989"/>
                  <a:pt x="4220144" y="6296764"/>
                  <a:pt x="4213112" y="6298312"/>
                </a:cubicBezTo>
                <a:cubicBezTo>
                  <a:pt x="4206080" y="6299861"/>
                  <a:pt x="4200136" y="6302184"/>
                  <a:pt x="4195280" y="6305282"/>
                </a:cubicBezTo>
                <a:cubicBezTo>
                  <a:pt x="4190425" y="6308379"/>
                  <a:pt x="4186699" y="6312272"/>
                  <a:pt x="4184104" y="6316960"/>
                </a:cubicBezTo>
                <a:cubicBezTo>
                  <a:pt x="4181509" y="6321648"/>
                  <a:pt x="4180211" y="6327174"/>
                  <a:pt x="4180211" y="6333536"/>
                </a:cubicBezTo>
                <a:cubicBezTo>
                  <a:pt x="4180211" y="6338977"/>
                  <a:pt x="4181153" y="6343833"/>
                  <a:pt x="4183037" y="6348102"/>
                </a:cubicBezTo>
                <a:cubicBezTo>
                  <a:pt x="4184920" y="6352372"/>
                  <a:pt x="4187558" y="6355972"/>
                  <a:pt x="4190948" y="6358902"/>
                </a:cubicBezTo>
                <a:cubicBezTo>
                  <a:pt x="4194339" y="6361832"/>
                  <a:pt x="4198440" y="6364071"/>
                  <a:pt x="4203254" y="6365620"/>
                </a:cubicBezTo>
                <a:cubicBezTo>
                  <a:pt x="4208068" y="6367169"/>
                  <a:pt x="4213447" y="6367943"/>
                  <a:pt x="4219390" y="6367943"/>
                </a:cubicBezTo>
                <a:cubicBezTo>
                  <a:pt x="4226171" y="6367943"/>
                  <a:pt x="4232596" y="6366478"/>
                  <a:pt x="4238666" y="6363548"/>
                </a:cubicBezTo>
                <a:cubicBezTo>
                  <a:pt x="4244735" y="6360618"/>
                  <a:pt x="4250240" y="6356516"/>
                  <a:pt x="4255179" y="6351242"/>
                </a:cubicBezTo>
                <a:lnTo>
                  <a:pt x="4255179" y="6362543"/>
                </a:lnTo>
                <a:cubicBezTo>
                  <a:pt x="4255179" y="6363548"/>
                  <a:pt x="4255472" y="6364301"/>
                  <a:pt x="4256058" y="6364804"/>
                </a:cubicBezTo>
                <a:cubicBezTo>
                  <a:pt x="4256644" y="6365306"/>
                  <a:pt x="4257586" y="6365683"/>
                  <a:pt x="4258883" y="6365934"/>
                </a:cubicBezTo>
                <a:cubicBezTo>
                  <a:pt x="4260181" y="6366185"/>
                  <a:pt x="4261918" y="6366311"/>
                  <a:pt x="4264094" y="6366311"/>
                </a:cubicBezTo>
                <a:cubicBezTo>
                  <a:pt x="4266355" y="6366311"/>
                  <a:pt x="4268071" y="6366185"/>
                  <a:pt x="4269243" y="6365934"/>
                </a:cubicBezTo>
                <a:cubicBezTo>
                  <a:pt x="4270415" y="6365683"/>
                  <a:pt x="4271336" y="6365306"/>
                  <a:pt x="4272006" y="6364804"/>
                </a:cubicBezTo>
                <a:cubicBezTo>
                  <a:pt x="4272676" y="6364301"/>
                  <a:pt x="4273010" y="6363548"/>
                  <a:pt x="4273010" y="6362543"/>
                </a:cubicBezTo>
                <a:lnTo>
                  <a:pt x="4273010" y="6286320"/>
                </a:lnTo>
                <a:cubicBezTo>
                  <a:pt x="4273010" y="6279288"/>
                  <a:pt x="4272215" y="6273135"/>
                  <a:pt x="4270624" y="6267861"/>
                </a:cubicBezTo>
                <a:cubicBezTo>
                  <a:pt x="4269034" y="6262587"/>
                  <a:pt x="4266480" y="6258171"/>
                  <a:pt x="4262964" y="6254613"/>
                </a:cubicBezTo>
                <a:cubicBezTo>
                  <a:pt x="4259448" y="6251055"/>
                  <a:pt x="4254844" y="6248355"/>
                  <a:pt x="4249151" y="6246513"/>
                </a:cubicBezTo>
                <a:cubicBezTo>
                  <a:pt x="4243459" y="6244672"/>
                  <a:pt x="4236552" y="6243751"/>
                  <a:pt x="4228432" y="6243751"/>
                </a:cubicBezTo>
                <a:close/>
                <a:moveTo>
                  <a:pt x="3809332" y="6243751"/>
                </a:moveTo>
                <a:cubicBezTo>
                  <a:pt x="3804979" y="6243751"/>
                  <a:pt x="3800667" y="6244148"/>
                  <a:pt x="3796398" y="6244944"/>
                </a:cubicBezTo>
                <a:cubicBezTo>
                  <a:pt x="3792128" y="6245739"/>
                  <a:pt x="3788194" y="6246744"/>
                  <a:pt x="3784594" y="6247957"/>
                </a:cubicBezTo>
                <a:cubicBezTo>
                  <a:pt x="3780994" y="6249171"/>
                  <a:pt x="3777813" y="6250511"/>
                  <a:pt x="3775050" y="6251976"/>
                </a:cubicBezTo>
                <a:cubicBezTo>
                  <a:pt x="3772288" y="6253441"/>
                  <a:pt x="3770341" y="6254717"/>
                  <a:pt x="3769211" y="6255806"/>
                </a:cubicBezTo>
                <a:cubicBezTo>
                  <a:pt x="3768081" y="6256894"/>
                  <a:pt x="3767369" y="6258045"/>
                  <a:pt x="3767076" y="6259259"/>
                </a:cubicBezTo>
                <a:cubicBezTo>
                  <a:pt x="3766783" y="6260473"/>
                  <a:pt x="3766636" y="6262126"/>
                  <a:pt x="3766636" y="6264219"/>
                </a:cubicBezTo>
                <a:cubicBezTo>
                  <a:pt x="3766636" y="6265475"/>
                  <a:pt x="3766720" y="6266626"/>
                  <a:pt x="3766888" y="6267672"/>
                </a:cubicBezTo>
                <a:cubicBezTo>
                  <a:pt x="3767055" y="6268719"/>
                  <a:pt x="3767327" y="6269577"/>
                  <a:pt x="3767704" y="6270247"/>
                </a:cubicBezTo>
                <a:cubicBezTo>
                  <a:pt x="3768081" y="6270916"/>
                  <a:pt x="3768520" y="6271419"/>
                  <a:pt x="3769022" y="6271754"/>
                </a:cubicBezTo>
                <a:cubicBezTo>
                  <a:pt x="3769525" y="6272089"/>
                  <a:pt x="3770111" y="6272256"/>
                  <a:pt x="3770780" y="6272256"/>
                </a:cubicBezTo>
                <a:cubicBezTo>
                  <a:pt x="3771785" y="6272256"/>
                  <a:pt x="3773313" y="6271649"/>
                  <a:pt x="3775364" y="6270435"/>
                </a:cubicBezTo>
                <a:cubicBezTo>
                  <a:pt x="3777415" y="6269221"/>
                  <a:pt x="3779968" y="6267882"/>
                  <a:pt x="3783024" y="6266417"/>
                </a:cubicBezTo>
                <a:cubicBezTo>
                  <a:pt x="3786080" y="6264952"/>
                  <a:pt x="3789638" y="6263612"/>
                  <a:pt x="3793698" y="6262398"/>
                </a:cubicBezTo>
                <a:cubicBezTo>
                  <a:pt x="3797758" y="6261185"/>
                  <a:pt x="3802341" y="6260578"/>
                  <a:pt x="3807448" y="6260578"/>
                </a:cubicBezTo>
                <a:cubicBezTo>
                  <a:pt x="3812220" y="6260578"/>
                  <a:pt x="3816238" y="6261143"/>
                  <a:pt x="3819503" y="6262273"/>
                </a:cubicBezTo>
                <a:cubicBezTo>
                  <a:pt x="3822768" y="6263403"/>
                  <a:pt x="3825426" y="6265077"/>
                  <a:pt x="3827477" y="6267296"/>
                </a:cubicBezTo>
                <a:cubicBezTo>
                  <a:pt x="3829528" y="6269514"/>
                  <a:pt x="3831014" y="6272298"/>
                  <a:pt x="3831935" y="6275646"/>
                </a:cubicBezTo>
                <a:cubicBezTo>
                  <a:pt x="3832856" y="6278995"/>
                  <a:pt x="3833316" y="6282846"/>
                  <a:pt x="3833316" y="6287199"/>
                </a:cubicBezTo>
                <a:lnTo>
                  <a:pt x="3833316" y="6295989"/>
                </a:lnTo>
                <a:lnTo>
                  <a:pt x="3817745" y="6295989"/>
                </a:lnTo>
                <a:cubicBezTo>
                  <a:pt x="3808955" y="6295989"/>
                  <a:pt x="3801044" y="6296764"/>
                  <a:pt x="3794011" y="6298312"/>
                </a:cubicBezTo>
                <a:cubicBezTo>
                  <a:pt x="3786980" y="6299861"/>
                  <a:pt x="3781036" y="6302184"/>
                  <a:pt x="3776180" y="6305282"/>
                </a:cubicBezTo>
                <a:cubicBezTo>
                  <a:pt x="3771325" y="6308379"/>
                  <a:pt x="3767599" y="6312272"/>
                  <a:pt x="3765004" y="6316960"/>
                </a:cubicBezTo>
                <a:cubicBezTo>
                  <a:pt x="3762409" y="6321648"/>
                  <a:pt x="3761111" y="6327174"/>
                  <a:pt x="3761111" y="6333536"/>
                </a:cubicBezTo>
                <a:cubicBezTo>
                  <a:pt x="3761111" y="6338977"/>
                  <a:pt x="3762053" y="6343833"/>
                  <a:pt x="3763937" y="6348102"/>
                </a:cubicBezTo>
                <a:cubicBezTo>
                  <a:pt x="3765820" y="6352372"/>
                  <a:pt x="3768458" y="6355972"/>
                  <a:pt x="3771848" y="6358902"/>
                </a:cubicBezTo>
                <a:cubicBezTo>
                  <a:pt x="3775239" y="6361832"/>
                  <a:pt x="3779340" y="6364071"/>
                  <a:pt x="3784154" y="6365620"/>
                </a:cubicBezTo>
                <a:cubicBezTo>
                  <a:pt x="3788968" y="6367169"/>
                  <a:pt x="3794346" y="6367943"/>
                  <a:pt x="3800290" y="6367943"/>
                </a:cubicBezTo>
                <a:cubicBezTo>
                  <a:pt x="3807071" y="6367943"/>
                  <a:pt x="3813497" y="6366478"/>
                  <a:pt x="3819566" y="6363548"/>
                </a:cubicBezTo>
                <a:cubicBezTo>
                  <a:pt x="3825635" y="6360618"/>
                  <a:pt x="3831140" y="6356516"/>
                  <a:pt x="3836079" y="6351242"/>
                </a:cubicBezTo>
                <a:lnTo>
                  <a:pt x="3836079" y="6362543"/>
                </a:lnTo>
                <a:cubicBezTo>
                  <a:pt x="3836079" y="6363548"/>
                  <a:pt x="3836372" y="6364301"/>
                  <a:pt x="3836958" y="6364804"/>
                </a:cubicBezTo>
                <a:cubicBezTo>
                  <a:pt x="3837544" y="6365306"/>
                  <a:pt x="3838486" y="6365683"/>
                  <a:pt x="3839783" y="6365934"/>
                </a:cubicBezTo>
                <a:cubicBezTo>
                  <a:pt x="3841081" y="6366185"/>
                  <a:pt x="3842818" y="6366311"/>
                  <a:pt x="3844994" y="6366311"/>
                </a:cubicBezTo>
                <a:cubicBezTo>
                  <a:pt x="3847255" y="6366311"/>
                  <a:pt x="3848971" y="6366185"/>
                  <a:pt x="3850143" y="6365934"/>
                </a:cubicBezTo>
                <a:cubicBezTo>
                  <a:pt x="3851315" y="6365683"/>
                  <a:pt x="3852236" y="6365306"/>
                  <a:pt x="3852906" y="6364804"/>
                </a:cubicBezTo>
                <a:cubicBezTo>
                  <a:pt x="3853575" y="6364301"/>
                  <a:pt x="3853910" y="6363548"/>
                  <a:pt x="3853910" y="6362543"/>
                </a:cubicBezTo>
                <a:lnTo>
                  <a:pt x="3853910" y="6286320"/>
                </a:lnTo>
                <a:cubicBezTo>
                  <a:pt x="3853910" y="6279288"/>
                  <a:pt x="3853115" y="6273135"/>
                  <a:pt x="3851525" y="6267861"/>
                </a:cubicBezTo>
                <a:cubicBezTo>
                  <a:pt x="3849934" y="6262587"/>
                  <a:pt x="3847381" y="6258171"/>
                  <a:pt x="3843865" y="6254613"/>
                </a:cubicBezTo>
                <a:cubicBezTo>
                  <a:pt x="3840348" y="6251055"/>
                  <a:pt x="3835744" y="6248355"/>
                  <a:pt x="3830051" y="6246513"/>
                </a:cubicBezTo>
                <a:cubicBezTo>
                  <a:pt x="3824359" y="6244672"/>
                  <a:pt x="3817452" y="6243751"/>
                  <a:pt x="3809332" y="6243751"/>
                </a:cubicBezTo>
                <a:close/>
                <a:moveTo>
                  <a:pt x="3691660" y="6243751"/>
                </a:moveTo>
                <a:cubicBezTo>
                  <a:pt x="3683372" y="6243751"/>
                  <a:pt x="3675879" y="6245195"/>
                  <a:pt x="3669182" y="6248083"/>
                </a:cubicBezTo>
                <a:cubicBezTo>
                  <a:pt x="3662485" y="6250971"/>
                  <a:pt x="3656771" y="6255115"/>
                  <a:pt x="3652041" y="6260515"/>
                </a:cubicBezTo>
                <a:cubicBezTo>
                  <a:pt x="3647311" y="6265914"/>
                  <a:pt x="3643691" y="6272486"/>
                  <a:pt x="3641179" y="6280230"/>
                </a:cubicBezTo>
                <a:cubicBezTo>
                  <a:pt x="3638668" y="6287974"/>
                  <a:pt x="3637412" y="6296701"/>
                  <a:pt x="3637412" y="6306412"/>
                </a:cubicBezTo>
                <a:cubicBezTo>
                  <a:pt x="3637412" y="6316625"/>
                  <a:pt x="3638626" y="6325583"/>
                  <a:pt x="3641053" y="6333285"/>
                </a:cubicBezTo>
                <a:cubicBezTo>
                  <a:pt x="3643481" y="6340987"/>
                  <a:pt x="3647081" y="6347391"/>
                  <a:pt x="3651853" y="6352498"/>
                </a:cubicBezTo>
                <a:cubicBezTo>
                  <a:pt x="3656625" y="6357604"/>
                  <a:pt x="3662506" y="6361455"/>
                  <a:pt x="3669496" y="6364050"/>
                </a:cubicBezTo>
                <a:cubicBezTo>
                  <a:pt x="3676486" y="6366646"/>
                  <a:pt x="3684628" y="6367943"/>
                  <a:pt x="3693920" y="6367943"/>
                </a:cubicBezTo>
                <a:cubicBezTo>
                  <a:pt x="3699278" y="6367943"/>
                  <a:pt x="3704322" y="6367545"/>
                  <a:pt x="3709052" y="6366750"/>
                </a:cubicBezTo>
                <a:cubicBezTo>
                  <a:pt x="3713782" y="6365955"/>
                  <a:pt x="3717946" y="6365055"/>
                  <a:pt x="3721546" y="6364050"/>
                </a:cubicBezTo>
                <a:cubicBezTo>
                  <a:pt x="3725146" y="6363046"/>
                  <a:pt x="3728076" y="6362020"/>
                  <a:pt x="3730336" y="6360974"/>
                </a:cubicBezTo>
                <a:cubicBezTo>
                  <a:pt x="3732597" y="6359927"/>
                  <a:pt x="3733957" y="6359174"/>
                  <a:pt x="3734418" y="6358713"/>
                </a:cubicBezTo>
                <a:cubicBezTo>
                  <a:pt x="3734878" y="6358253"/>
                  <a:pt x="3735255" y="6357772"/>
                  <a:pt x="3735548" y="6357269"/>
                </a:cubicBezTo>
                <a:cubicBezTo>
                  <a:pt x="3735841" y="6356767"/>
                  <a:pt x="3736050" y="6356202"/>
                  <a:pt x="3736175" y="6355574"/>
                </a:cubicBezTo>
                <a:cubicBezTo>
                  <a:pt x="3736301" y="6354946"/>
                  <a:pt x="3736406" y="6354235"/>
                  <a:pt x="3736490" y="6353439"/>
                </a:cubicBezTo>
                <a:cubicBezTo>
                  <a:pt x="3736573" y="6352644"/>
                  <a:pt x="3736615" y="6351702"/>
                  <a:pt x="3736615" y="6350614"/>
                </a:cubicBezTo>
                <a:cubicBezTo>
                  <a:pt x="3736615" y="6349107"/>
                  <a:pt x="3736552" y="6347830"/>
                  <a:pt x="3736426" y="6346784"/>
                </a:cubicBezTo>
                <a:cubicBezTo>
                  <a:pt x="3736300" y="6345737"/>
                  <a:pt x="3736110" y="6344921"/>
                  <a:pt x="3735858" y="6344335"/>
                </a:cubicBezTo>
                <a:cubicBezTo>
                  <a:pt x="3735605" y="6343749"/>
                  <a:pt x="3735248" y="6343310"/>
                  <a:pt x="3734785" y="6343017"/>
                </a:cubicBezTo>
                <a:cubicBezTo>
                  <a:pt x="3734323" y="6342724"/>
                  <a:pt x="3733798" y="6342577"/>
                  <a:pt x="3733209" y="6342577"/>
                </a:cubicBezTo>
                <a:cubicBezTo>
                  <a:pt x="3732199" y="6342577"/>
                  <a:pt x="3730706" y="6343017"/>
                  <a:pt x="3728729" y="6343896"/>
                </a:cubicBezTo>
                <a:cubicBezTo>
                  <a:pt x="3726752" y="6344775"/>
                  <a:pt x="3724227" y="6345758"/>
                  <a:pt x="3721157" y="6346847"/>
                </a:cubicBezTo>
                <a:cubicBezTo>
                  <a:pt x="3718086" y="6347935"/>
                  <a:pt x="3714448" y="6348919"/>
                  <a:pt x="3710242" y="6349798"/>
                </a:cubicBezTo>
                <a:cubicBezTo>
                  <a:pt x="3706036" y="6350677"/>
                  <a:pt x="3701240" y="6351116"/>
                  <a:pt x="3695857" y="6351116"/>
                </a:cubicBezTo>
                <a:cubicBezTo>
                  <a:pt x="3689043" y="6351116"/>
                  <a:pt x="3683281" y="6350154"/>
                  <a:pt x="3678570" y="6348228"/>
                </a:cubicBezTo>
                <a:cubicBezTo>
                  <a:pt x="3673859" y="6346303"/>
                  <a:pt x="3670031" y="6343540"/>
                  <a:pt x="3667086" y="6339940"/>
                </a:cubicBezTo>
                <a:cubicBezTo>
                  <a:pt x="3664142" y="6336340"/>
                  <a:pt x="3662039" y="6332029"/>
                  <a:pt x="3660777" y="6327006"/>
                </a:cubicBezTo>
                <a:cubicBezTo>
                  <a:pt x="3659516" y="6321983"/>
                  <a:pt x="3658885" y="6316332"/>
                  <a:pt x="3658885" y="6310054"/>
                </a:cubicBezTo>
                <a:lnTo>
                  <a:pt x="3733312" y="6310054"/>
                </a:lnTo>
                <a:cubicBezTo>
                  <a:pt x="3735416" y="6310054"/>
                  <a:pt x="3737288" y="6309363"/>
                  <a:pt x="3738927" y="6307982"/>
                </a:cubicBezTo>
                <a:cubicBezTo>
                  <a:pt x="3740567" y="6306600"/>
                  <a:pt x="3741387" y="6304277"/>
                  <a:pt x="3741387" y="6301012"/>
                </a:cubicBezTo>
                <a:lnTo>
                  <a:pt x="3741387" y="6297245"/>
                </a:lnTo>
                <a:cubicBezTo>
                  <a:pt x="3741387" y="6289878"/>
                  <a:pt x="3740445" y="6282951"/>
                  <a:pt x="3738562" y="6276463"/>
                </a:cubicBezTo>
                <a:cubicBezTo>
                  <a:pt x="3736678" y="6269975"/>
                  <a:pt x="3733727" y="6264324"/>
                  <a:pt x="3729708" y="6259510"/>
                </a:cubicBezTo>
                <a:cubicBezTo>
                  <a:pt x="3725690" y="6254697"/>
                  <a:pt x="3720563" y="6250867"/>
                  <a:pt x="3714326" y="6248020"/>
                </a:cubicBezTo>
                <a:cubicBezTo>
                  <a:pt x="3708089" y="6245174"/>
                  <a:pt x="3700534" y="6243751"/>
                  <a:pt x="3691660" y="6243751"/>
                </a:cubicBezTo>
                <a:close/>
                <a:moveTo>
                  <a:pt x="3542148" y="6243751"/>
                </a:moveTo>
                <a:cubicBezTo>
                  <a:pt x="3539720" y="6243751"/>
                  <a:pt x="3537313" y="6244065"/>
                  <a:pt x="3534928" y="6244693"/>
                </a:cubicBezTo>
                <a:cubicBezTo>
                  <a:pt x="3532541" y="6245320"/>
                  <a:pt x="3530135" y="6246451"/>
                  <a:pt x="3527707" y="6248083"/>
                </a:cubicBezTo>
                <a:cubicBezTo>
                  <a:pt x="3525279" y="6249715"/>
                  <a:pt x="3522705" y="6251955"/>
                  <a:pt x="3519984" y="6254801"/>
                </a:cubicBezTo>
                <a:cubicBezTo>
                  <a:pt x="3517263" y="6257648"/>
                  <a:pt x="3514354" y="6261331"/>
                  <a:pt x="3511257" y="6265852"/>
                </a:cubicBezTo>
                <a:lnTo>
                  <a:pt x="3511257" y="6249402"/>
                </a:lnTo>
                <a:cubicBezTo>
                  <a:pt x="3511257" y="6248732"/>
                  <a:pt x="3511110" y="6248167"/>
                  <a:pt x="3510817" y="6247706"/>
                </a:cubicBezTo>
                <a:cubicBezTo>
                  <a:pt x="3510524" y="6247246"/>
                  <a:pt x="3510043" y="6246827"/>
                  <a:pt x="3509373" y="6246451"/>
                </a:cubicBezTo>
                <a:cubicBezTo>
                  <a:pt x="3508703" y="6246074"/>
                  <a:pt x="3507762" y="6245823"/>
                  <a:pt x="3506548" y="6245697"/>
                </a:cubicBezTo>
                <a:cubicBezTo>
                  <a:pt x="3505334" y="6245572"/>
                  <a:pt x="3503806" y="6245509"/>
                  <a:pt x="3501964" y="6245509"/>
                </a:cubicBezTo>
                <a:cubicBezTo>
                  <a:pt x="3500039" y="6245509"/>
                  <a:pt x="3498490" y="6245572"/>
                  <a:pt x="3497318" y="6245697"/>
                </a:cubicBezTo>
                <a:cubicBezTo>
                  <a:pt x="3496146" y="6245823"/>
                  <a:pt x="3495184" y="6246074"/>
                  <a:pt x="3494430" y="6246451"/>
                </a:cubicBezTo>
                <a:cubicBezTo>
                  <a:pt x="3493676" y="6246827"/>
                  <a:pt x="3493174" y="6247246"/>
                  <a:pt x="3492923" y="6247706"/>
                </a:cubicBezTo>
                <a:cubicBezTo>
                  <a:pt x="3492672" y="6248167"/>
                  <a:pt x="3492546" y="6248732"/>
                  <a:pt x="3492546" y="6249402"/>
                </a:cubicBezTo>
                <a:lnTo>
                  <a:pt x="3492546" y="6362418"/>
                </a:lnTo>
                <a:cubicBezTo>
                  <a:pt x="3492546" y="6363088"/>
                  <a:pt x="3492693" y="6363653"/>
                  <a:pt x="3492986" y="6364113"/>
                </a:cubicBezTo>
                <a:cubicBezTo>
                  <a:pt x="3493279" y="6364574"/>
                  <a:pt x="3493823" y="6364971"/>
                  <a:pt x="3494618" y="6365306"/>
                </a:cubicBezTo>
                <a:cubicBezTo>
                  <a:pt x="3495414" y="6365641"/>
                  <a:pt x="3496481" y="6365892"/>
                  <a:pt x="3497820" y="6366060"/>
                </a:cubicBezTo>
                <a:cubicBezTo>
                  <a:pt x="3499159" y="6366227"/>
                  <a:pt x="3500834" y="6366311"/>
                  <a:pt x="3502843" y="6366311"/>
                </a:cubicBezTo>
                <a:cubicBezTo>
                  <a:pt x="3504936" y="6366311"/>
                  <a:pt x="3506652" y="6366227"/>
                  <a:pt x="3507992" y="6366060"/>
                </a:cubicBezTo>
                <a:cubicBezTo>
                  <a:pt x="3509331" y="6365892"/>
                  <a:pt x="3510378" y="6365641"/>
                  <a:pt x="3511131" y="6365306"/>
                </a:cubicBezTo>
                <a:cubicBezTo>
                  <a:pt x="3511885" y="6364971"/>
                  <a:pt x="3512429" y="6364574"/>
                  <a:pt x="3512764" y="6364113"/>
                </a:cubicBezTo>
                <a:cubicBezTo>
                  <a:pt x="3513098" y="6363653"/>
                  <a:pt x="3513266" y="6363088"/>
                  <a:pt x="3513266" y="6362418"/>
                </a:cubicBezTo>
                <a:lnTo>
                  <a:pt x="3513266" y="6288078"/>
                </a:lnTo>
                <a:cubicBezTo>
                  <a:pt x="3516196" y="6283474"/>
                  <a:pt x="3518875" y="6279581"/>
                  <a:pt x="3521303" y="6276400"/>
                </a:cubicBezTo>
                <a:cubicBezTo>
                  <a:pt x="3523730" y="6273219"/>
                  <a:pt x="3526054" y="6270665"/>
                  <a:pt x="3528272" y="6268740"/>
                </a:cubicBezTo>
                <a:cubicBezTo>
                  <a:pt x="3530490" y="6266814"/>
                  <a:pt x="3532604" y="6265433"/>
                  <a:pt x="3534614" y="6264596"/>
                </a:cubicBezTo>
                <a:cubicBezTo>
                  <a:pt x="3536623" y="6263759"/>
                  <a:pt x="3538674" y="6263340"/>
                  <a:pt x="3540767" y="6263340"/>
                </a:cubicBezTo>
                <a:cubicBezTo>
                  <a:pt x="3542525" y="6263340"/>
                  <a:pt x="3544157" y="6263508"/>
                  <a:pt x="3545664" y="6263842"/>
                </a:cubicBezTo>
                <a:cubicBezTo>
                  <a:pt x="3547171" y="6264177"/>
                  <a:pt x="3548531" y="6264533"/>
                  <a:pt x="3549745" y="6264910"/>
                </a:cubicBezTo>
                <a:cubicBezTo>
                  <a:pt x="3550959" y="6265287"/>
                  <a:pt x="3552047" y="6265663"/>
                  <a:pt x="3553010" y="6266040"/>
                </a:cubicBezTo>
                <a:cubicBezTo>
                  <a:pt x="3553973" y="6266417"/>
                  <a:pt x="3554789" y="6266605"/>
                  <a:pt x="3555459" y="6266605"/>
                </a:cubicBezTo>
                <a:cubicBezTo>
                  <a:pt x="3556129" y="6266605"/>
                  <a:pt x="3556652" y="6266417"/>
                  <a:pt x="3557029" y="6266040"/>
                </a:cubicBezTo>
                <a:cubicBezTo>
                  <a:pt x="3557405" y="6265663"/>
                  <a:pt x="3557719" y="6265119"/>
                  <a:pt x="3557970" y="6264408"/>
                </a:cubicBezTo>
                <a:cubicBezTo>
                  <a:pt x="3558222" y="6263696"/>
                  <a:pt x="3558389" y="6262712"/>
                  <a:pt x="3558472" y="6261457"/>
                </a:cubicBezTo>
                <a:cubicBezTo>
                  <a:pt x="3558556" y="6260201"/>
                  <a:pt x="3558598" y="6258652"/>
                  <a:pt x="3558598" y="6256810"/>
                </a:cubicBezTo>
                <a:cubicBezTo>
                  <a:pt x="3558598" y="6254885"/>
                  <a:pt x="3558577" y="6253357"/>
                  <a:pt x="3558535" y="6252227"/>
                </a:cubicBezTo>
                <a:cubicBezTo>
                  <a:pt x="3558494" y="6251097"/>
                  <a:pt x="3558410" y="6250239"/>
                  <a:pt x="3558284" y="6249653"/>
                </a:cubicBezTo>
                <a:cubicBezTo>
                  <a:pt x="3558158" y="6249067"/>
                  <a:pt x="3558012" y="6248585"/>
                  <a:pt x="3557845" y="6248209"/>
                </a:cubicBezTo>
                <a:cubicBezTo>
                  <a:pt x="3557677" y="6247832"/>
                  <a:pt x="3557343" y="6247434"/>
                  <a:pt x="3556840" y="6247016"/>
                </a:cubicBezTo>
                <a:cubicBezTo>
                  <a:pt x="3556338" y="6246597"/>
                  <a:pt x="3555480" y="6246178"/>
                  <a:pt x="3554266" y="6245760"/>
                </a:cubicBezTo>
                <a:cubicBezTo>
                  <a:pt x="3553052" y="6245341"/>
                  <a:pt x="3551692" y="6244965"/>
                  <a:pt x="3550185" y="6244630"/>
                </a:cubicBezTo>
                <a:cubicBezTo>
                  <a:pt x="3548678" y="6244295"/>
                  <a:pt x="3547234" y="6244065"/>
                  <a:pt x="3545853" y="6243939"/>
                </a:cubicBezTo>
                <a:cubicBezTo>
                  <a:pt x="3544471" y="6243813"/>
                  <a:pt x="3543236" y="6243751"/>
                  <a:pt x="3542148" y="6243751"/>
                </a:cubicBezTo>
                <a:close/>
                <a:moveTo>
                  <a:pt x="3408924" y="6243751"/>
                </a:moveTo>
                <a:cubicBezTo>
                  <a:pt x="3399297" y="6243751"/>
                  <a:pt x="3390883" y="6245299"/>
                  <a:pt x="3383683" y="6248397"/>
                </a:cubicBezTo>
                <a:cubicBezTo>
                  <a:pt x="3376484" y="6251494"/>
                  <a:pt x="3370477" y="6255848"/>
                  <a:pt x="3365664" y="6261457"/>
                </a:cubicBezTo>
                <a:cubicBezTo>
                  <a:pt x="3360850" y="6267066"/>
                  <a:pt x="3357250" y="6273742"/>
                  <a:pt x="3354864" y="6281486"/>
                </a:cubicBezTo>
                <a:cubicBezTo>
                  <a:pt x="3352478" y="6289229"/>
                  <a:pt x="3351285" y="6297706"/>
                  <a:pt x="3351285" y="6306914"/>
                </a:cubicBezTo>
                <a:cubicBezTo>
                  <a:pt x="3351285" y="6316458"/>
                  <a:pt x="3352415" y="6324997"/>
                  <a:pt x="3354676" y="6332531"/>
                </a:cubicBezTo>
                <a:cubicBezTo>
                  <a:pt x="3356936" y="6340066"/>
                  <a:pt x="3360368" y="6346470"/>
                  <a:pt x="3364973" y="6351744"/>
                </a:cubicBezTo>
                <a:cubicBezTo>
                  <a:pt x="3369577" y="6357018"/>
                  <a:pt x="3375333" y="6361037"/>
                  <a:pt x="3382239" y="6363799"/>
                </a:cubicBezTo>
                <a:cubicBezTo>
                  <a:pt x="3389146" y="6366562"/>
                  <a:pt x="3397245" y="6367943"/>
                  <a:pt x="3406538" y="6367943"/>
                </a:cubicBezTo>
                <a:cubicBezTo>
                  <a:pt x="3416081" y="6367943"/>
                  <a:pt x="3424474" y="6366373"/>
                  <a:pt x="3431715" y="6363234"/>
                </a:cubicBezTo>
                <a:cubicBezTo>
                  <a:pt x="3438957" y="6360095"/>
                  <a:pt x="3444984" y="6355721"/>
                  <a:pt x="3449798" y="6350112"/>
                </a:cubicBezTo>
                <a:cubicBezTo>
                  <a:pt x="3454612" y="6344503"/>
                  <a:pt x="3458232" y="6337826"/>
                  <a:pt x="3460660" y="6330083"/>
                </a:cubicBezTo>
                <a:cubicBezTo>
                  <a:pt x="3463088" y="6322339"/>
                  <a:pt x="3464301" y="6313863"/>
                  <a:pt x="3464301" y="6304654"/>
                </a:cubicBezTo>
                <a:cubicBezTo>
                  <a:pt x="3464301" y="6295194"/>
                  <a:pt x="3463151" y="6286697"/>
                  <a:pt x="3460848" y="6279162"/>
                </a:cubicBezTo>
                <a:cubicBezTo>
                  <a:pt x="3458546" y="6271628"/>
                  <a:pt x="3455093" y="6265224"/>
                  <a:pt x="3450489" y="6259950"/>
                </a:cubicBezTo>
                <a:cubicBezTo>
                  <a:pt x="3445884" y="6254676"/>
                  <a:pt x="3440129" y="6250657"/>
                  <a:pt x="3433222" y="6247895"/>
                </a:cubicBezTo>
                <a:cubicBezTo>
                  <a:pt x="3426315" y="6245132"/>
                  <a:pt x="3418216" y="6243751"/>
                  <a:pt x="3408924" y="6243751"/>
                </a:cubicBezTo>
                <a:close/>
                <a:moveTo>
                  <a:pt x="3073182" y="6243751"/>
                </a:moveTo>
                <a:cubicBezTo>
                  <a:pt x="3066735" y="6243751"/>
                  <a:pt x="3060352" y="6245404"/>
                  <a:pt x="3054031" y="6248711"/>
                </a:cubicBezTo>
                <a:cubicBezTo>
                  <a:pt x="3047711" y="6252018"/>
                  <a:pt x="3041369" y="6257229"/>
                  <a:pt x="3035007" y="6264345"/>
                </a:cubicBezTo>
                <a:lnTo>
                  <a:pt x="3035007" y="6249402"/>
                </a:lnTo>
                <a:cubicBezTo>
                  <a:pt x="3035007" y="6248732"/>
                  <a:pt x="3034860" y="6248167"/>
                  <a:pt x="3034567" y="6247706"/>
                </a:cubicBezTo>
                <a:cubicBezTo>
                  <a:pt x="3034275" y="6247246"/>
                  <a:pt x="3033793" y="6246827"/>
                  <a:pt x="3033123" y="6246451"/>
                </a:cubicBezTo>
                <a:cubicBezTo>
                  <a:pt x="3032453" y="6246074"/>
                  <a:pt x="3031512" y="6245823"/>
                  <a:pt x="3030298" y="6245697"/>
                </a:cubicBezTo>
                <a:cubicBezTo>
                  <a:pt x="3029084" y="6245572"/>
                  <a:pt x="3027556" y="6245509"/>
                  <a:pt x="3025715" y="6245509"/>
                </a:cubicBezTo>
                <a:cubicBezTo>
                  <a:pt x="3023789" y="6245509"/>
                  <a:pt x="3022240" y="6245572"/>
                  <a:pt x="3021068" y="6245697"/>
                </a:cubicBezTo>
                <a:cubicBezTo>
                  <a:pt x="3019896" y="6245823"/>
                  <a:pt x="3018933" y="6246074"/>
                  <a:pt x="3018180" y="6246451"/>
                </a:cubicBezTo>
                <a:cubicBezTo>
                  <a:pt x="3017427" y="6246827"/>
                  <a:pt x="3016924" y="6247246"/>
                  <a:pt x="3016673" y="6247706"/>
                </a:cubicBezTo>
                <a:cubicBezTo>
                  <a:pt x="3016422" y="6248167"/>
                  <a:pt x="3016297" y="6248732"/>
                  <a:pt x="3016297" y="6249402"/>
                </a:cubicBezTo>
                <a:lnTo>
                  <a:pt x="3016297" y="6362418"/>
                </a:lnTo>
                <a:cubicBezTo>
                  <a:pt x="3016297" y="6363088"/>
                  <a:pt x="3016443" y="6363653"/>
                  <a:pt x="3016736" y="6364113"/>
                </a:cubicBezTo>
                <a:cubicBezTo>
                  <a:pt x="3017029" y="6364574"/>
                  <a:pt x="3017573" y="6364971"/>
                  <a:pt x="3018369" y="6365306"/>
                </a:cubicBezTo>
                <a:cubicBezTo>
                  <a:pt x="3019164" y="6365641"/>
                  <a:pt x="3020231" y="6365892"/>
                  <a:pt x="3021571" y="6366060"/>
                </a:cubicBezTo>
                <a:cubicBezTo>
                  <a:pt x="3022910" y="6366227"/>
                  <a:pt x="3024585" y="6366311"/>
                  <a:pt x="3026593" y="6366311"/>
                </a:cubicBezTo>
                <a:cubicBezTo>
                  <a:pt x="3028687" y="6366311"/>
                  <a:pt x="3030402" y="6366227"/>
                  <a:pt x="3031742" y="6366060"/>
                </a:cubicBezTo>
                <a:cubicBezTo>
                  <a:pt x="3033081" y="6365892"/>
                  <a:pt x="3034128" y="6365641"/>
                  <a:pt x="3034881" y="6365306"/>
                </a:cubicBezTo>
                <a:cubicBezTo>
                  <a:pt x="3035635" y="6364971"/>
                  <a:pt x="3036179" y="6364574"/>
                  <a:pt x="3036514" y="6364113"/>
                </a:cubicBezTo>
                <a:cubicBezTo>
                  <a:pt x="3036849" y="6363653"/>
                  <a:pt x="3037016" y="6363088"/>
                  <a:pt x="3037016" y="6362418"/>
                </a:cubicBezTo>
                <a:lnTo>
                  <a:pt x="3037016" y="6283432"/>
                </a:lnTo>
                <a:cubicBezTo>
                  <a:pt x="3042709" y="6276316"/>
                  <a:pt x="3048151" y="6270916"/>
                  <a:pt x="3053341" y="6267233"/>
                </a:cubicBezTo>
                <a:cubicBezTo>
                  <a:pt x="3058531" y="6263549"/>
                  <a:pt x="3063722" y="6261708"/>
                  <a:pt x="3068912" y="6261708"/>
                </a:cubicBezTo>
                <a:cubicBezTo>
                  <a:pt x="3072930" y="6261708"/>
                  <a:pt x="3076467" y="6262461"/>
                  <a:pt x="3079523" y="6263968"/>
                </a:cubicBezTo>
                <a:cubicBezTo>
                  <a:pt x="3082579" y="6265475"/>
                  <a:pt x="3085069" y="6267652"/>
                  <a:pt x="3086994" y="6270498"/>
                </a:cubicBezTo>
                <a:cubicBezTo>
                  <a:pt x="3088920" y="6273344"/>
                  <a:pt x="3090385" y="6276735"/>
                  <a:pt x="3091390" y="6280669"/>
                </a:cubicBezTo>
                <a:cubicBezTo>
                  <a:pt x="3092394" y="6284604"/>
                  <a:pt x="3092896" y="6289794"/>
                  <a:pt x="3092896" y="6296241"/>
                </a:cubicBezTo>
                <a:lnTo>
                  <a:pt x="3092896" y="6362418"/>
                </a:lnTo>
                <a:cubicBezTo>
                  <a:pt x="3092896" y="6363088"/>
                  <a:pt x="3093064" y="6363653"/>
                  <a:pt x="3093399" y="6364113"/>
                </a:cubicBezTo>
                <a:cubicBezTo>
                  <a:pt x="3093734" y="6364574"/>
                  <a:pt x="3094278" y="6364971"/>
                  <a:pt x="3095031" y="6365306"/>
                </a:cubicBezTo>
                <a:cubicBezTo>
                  <a:pt x="3095785" y="6365641"/>
                  <a:pt x="3096831" y="6365892"/>
                  <a:pt x="3098171" y="6366060"/>
                </a:cubicBezTo>
                <a:cubicBezTo>
                  <a:pt x="3099510" y="6366227"/>
                  <a:pt x="3101226" y="6366311"/>
                  <a:pt x="3103319" y="6366311"/>
                </a:cubicBezTo>
                <a:cubicBezTo>
                  <a:pt x="3105328" y="6366311"/>
                  <a:pt x="3107002" y="6366227"/>
                  <a:pt x="3108342" y="6366060"/>
                </a:cubicBezTo>
                <a:cubicBezTo>
                  <a:pt x="3109682" y="6365892"/>
                  <a:pt x="3110728" y="6365641"/>
                  <a:pt x="3111481" y="6365306"/>
                </a:cubicBezTo>
                <a:cubicBezTo>
                  <a:pt x="3112235" y="6364971"/>
                  <a:pt x="3112779" y="6364574"/>
                  <a:pt x="3113114" y="6364113"/>
                </a:cubicBezTo>
                <a:cubicBezTo>
                  <a:pt x="3113449" y="6363653"/>
                  <a:pt x="3113616" y="6363088"/>
                  <a:pt x="3113616" y="6362418"/>
                </a:cubicBezTo>
                <a:lnTo>
                  <a:pt x="3113616" y="6293478"/>
                </a:lnTo>
                <a:cubicBezTo>
                  <a:pt x="3113616" y="6285441"/>
                  <a:pt x="3112925" y="6278556"/>
                  <a:pt x="3111544" y="6272821"/>
                </a:cubicBezTo>
                <a:cubicBezTo>
                  <a:pt x="3110163" y="6267086"/>
                  <a:pt x="3107882" y="6262084"/>
                  <a:pt x="3104700" y="6257815"/>
                </a:cubicBezTo>
                <a:cubicBezTo>
                  <a:pt x="3101519" y="6253545"/>
                  <a:pt x="3097354" y="6250134"/>
                  <a:pt x="3092206" y="6247581"/>
                </a:cubicBezTo>
                <a:cubicBezTo>
                  <a:pt x="3087057" y="6245027"/>
                  <a:pt x="3080715" y="6243751"/>
                  <a:pt x="3073182" y="6243751"/>
                </a:cubicBezTo>
                <a:close/>
                <a:moveTo>
                  <a:pt x="2799323" y="6243751"/>
                </a:moveTo>
                <a:cubicBezTo>
                  <a:pt x="2789696" y="6243751"/>
                  <a:pt x="2781283" y="6245299"/>
                  <a:pt x="2774083" y="6248397"/>
                </a:cubicBezTo>
                <a:cubicBezTo>
                  <a:pt x="2766883" y="6251494"/>
                  <a:pt x="2760877" y="6255848"/>
                  <a:pt x="2756064" y="6261457"/>
                </a:cubicBezTo>
                <a:cubicBezTo>
                  <a:pt x="2751250" y="6267066"/>
                  <a:pt x="2747650" y="6273742"/>
                  <a:pt x="2745264" y="6281486"/>
                </a:cubicBezTo>
                <a:cubicBezTo>
                  <a:pt x="2742878" y="6289229"/>
                  <a:pt x="2741685" y="6297706"/>
                  <a:pt x="2741685" y="6306914"/>
                </a:cubicBezTo>
                <a:cubicBezTo>
                  <a:pt x="2741685" y="6316458"/>
                  <a:pt x="2742816" y="6324997"/>
                  <a:pt x="2745075" y="6332531"/>
                </a:cubicBezTo>
                <a:cubicBezTo>
                  <a:pt x="2747336" y="6340066"/>
                  <a:pt x="2750769" y="6346470"/>
                  <a:pt x="2755373" y="6351744"/>
                </a:cubicBezTo>
                <a:cubicBezTo>
                  <a:pt x="2759977" y="6357018"/>
                  <a:pt x="2765732" y="6361037"/>
                  <a:pt x="2772639" y="6363799"/>
                </a:cubicBezTo>
                <a:cubicBezTo>
                  <a:pt x="2779546" y="6366562"/>
                  <a:pt x="2787645" y="6367943"/>
                  <a:pt x="2796938" y="6367943"/>
                </a:cubicBezTo>
                <a:cubicBezTo>
                  <a:pt x="2806481" y="6367943"/>
                  <a:pt x="2814874" y="6366373"/>
                  <a:pt x="2822115" y="6363234"/>
                </a:cubicBezTo>
                <a:cubicBezTo>
                  <a:pt x="2829356" y="6360095"/>
                  <a:pt x="2835384" y="6355721"/>
                  <a:pt x="2840198" y="6350112"/>
                </a:cubicBezTo>
                <a:cubicBezTo>
                  <a:pt x="2845012" y="6344503"/>
                  <a:pt x="2848632" y="6337826"/>
                  <a:pt x="2851060" y="6330083"/>
                </a:cubicBezTo>
                <a:cubicBezTo>
                  <a:pt x="2853488" y="6322339"/>
                  <a:pt x="2854702" y="6313863"/>
                  <a:pt x="2854702" y="6304654"/>
                </a:cubicBezTo>
                <a:cubicBezTo>
                  <a:pt x="2854702" y="6295194"/>
                  <a:pt x="2853550" y="6286697"/>
                  <a:pt x="2851248" y="6279162"/>
                </a:cubicBezTo>
                <a:cubicBezTo>
                  <a:pt x="2848946" y="6271628"/>
                  <a:pt x="2845493" y="6265224"/>
                  <a:pt x="2840888" y="6259950"/>
                </a:cubicBezTo>
                <a:cubicBezTo>
                  <a:pt x="2836284" y="6254676"/>
                  <a:pt x="2830529" y="6250657"/>
                  <a:pt x="2823622" y="6247895"/>
                </a:cubicBezTo>
                <a:cubicBezTo>
                  <a:pt x="2816716" y="6245132"/>
                  <a:pt x="2808616" y="6243751"/>
                  <a:pt x="2799323" y="6243751"/>
                </a:cubicBezTo>
                <a:close/>
                <a:moveTo>
                  <a:pt x="2387381" y="6243751"/>
                </a:moveTo>
                <a:cubicBezTo>
                  <a:pt x="2380935" y="6243751"/>
                  <a:pt x="2374552" y="6245404"/>
                  <a:pt x="2368231" y="6248711"/>
                </a:cubicBezTo>
                <a:cubicBezTo>
                  <a:pt x="2361911" y="6252018"/>
                  <a:pt x="2355569" y="6257229"/>
                  <a:pt x="2349207" y="6264345"/>
                </a:cubicBezTo>
                <a:lnTo>
                  <a:pt x="2349207" y="6249402"/>
                </a:lnTo>
                <a:cubicBezTo>
                  <a:pt x="2349207" y="6248732"/>
                  <a:pt x="2349061" y="6248167"/>
                  <a:pt x="2348768" y="6247706"/>
                </a:cubicBezTo>
                <a:cubicBezTo>
                  <a:pt x="2348474" y="6247246"/>
                  <a:pt x="2347993" y="6246827"/>
                  <a:pt x="2347323" y="6246451"/>
                </a:cubicBezTo>
                <a:cubicBezTo>
                  <a:pt x="2346654" y="6246074"/>
                  <a:pt x="2345712" y="6245823"/>
                  <a:pt x="2344498" y="6245697"/>
                </a:cubicBezTo>
                <a:cubicBezTo>
                  <a:pt x="2343284" y="6245572"/>
                  <a:pt x="2341756" y="6245509"/>
                  <a:pt x="2339915" y="6245509"/>
                </a:cubicBezTo>
                <a:cubicBezTo>
                  <a:pt x="2337989" y="6245509"/>
                  <a:pt x="2336440" y="6245572"/>
                  <a:pt x="2335268" y="6245697"/>
                </a:cubicBezTo>
                <a:cubicBezTo>
                  <a:pt x="2334096" y="6245823"/>
                  <a:pt x="2333133" y="6246074"/>
                  <a:pt x="2332380" y="6246451"/>
                </a:cubicBezTo>
                <a:cubicBezTo>
                  <a:pt x="2331626" y="6246827"/>
                  <a:pt x="2331124" y="6247246"/>
                  <a:pt x="2330873" y="6247706"/>
                </a:cubicBezTo>
                <a:cubicBezTo>
                  <a:pt x="2330622" y="6248167"/>
                  <a:pt x="2330496" y="6248732"/>
                  <a:pt x="2330496" y="6249402"/>
                </a:cubicBezTo>
                <a:lnTo>
                  <a:pt x="2330496" y="6362418"/>
                </a:lnTo>
                <a:cubicBezTo>
                  <a:pt x="2330496" y="6363088"/>
                  <a:pt x="2330643" y="6363653"/>
                  <a:pt x="2330936" y="6364113"/>
                </a:cubicBezTo>
                <a:cubicBezTo>
                  <a:pt x="2331229" y="6364574"/>
                  <a:pt x="2331773" y="6364971"/>
                  <a:pt x="2332569" y="6365306"/>
                </a:cubicBezTo>
                <a:cubicBezTo>
                  <a:pt x="2333364" y="6365641"/>
                  <a:pt x="2334431" y="6365892"/>
                  <a:pt x="2335770" y="6366060"/>
                </a:cubicBezTo>
                <a:cubicBezTo>
                  <a:pt x="2337110" y="6366227"/>
                  <a:pt x="2338784" y="6366311"/>
                  <a:pt x="2340794" y="6366311"/>
                </a:cubicBezTo>
                <a:cubicBezTo>
                  <a:pt x="2342887" y="6366311"/>
                  <a:pt x="2344602" y="6366227"/>
                  <a:pt x="2345942" y="6366060"/>
                </a:cubicBezTo>
                <a:cubicBezTo>
                  <a:pt x="2347282" y="6365892"/>
                  <a:pt x="2348328" y="6365641"/>
                  <a:pt x="2349082" y="6365306"/>
                </a:cubicBezTo>
                <a:cubicBezTo>
                  <a:pt x="2349835" y="6364971"/>
                  <a:pt x="2350379" y="6364574"/>
                  <a:pt x="2350714" y="6364113"/>
                </a:cubicBezTo>
                <a:cubicBezTo>
                  <a:pt x="2351049" y="6363653"/>
                  <a:pt x="2351216" y="6363088"/>
                  <a:pt x="2351216" y="6362418"/>
                </a:cubicBezTo>
                <a:lnTo>
                  <a:pt x="2351216" y="6283432"/>
                </a:lnTo>
                <a:cubicBezTo>
                  <a:pt x="2356909" y="6276316"/>
                  <a:pt x="2362350" y="6270916"/>
                  <a:pt x="2367541" y="6267233"/>
                </a:cubicBezTo>
                <a:cubicBezTo>
                  <a:pt x="2372731" y="6263549"/>
                  <a:pt x="2377921" y="6261708"/>
                  <a:pt x="2383112" y="6261708"/>
                </a:cubicBezTo>
                <a:cubicBezTo>
                  <a:pt x="2387130" y="6261708"/>
                  <a:pt x="2390667" y="6262461"/>
                  <a:pt x="2393723" y="6263968"/>
                </a:cubicBezTo>
                <a:cubicBezTo>
                  <a:pt x="2396779" y="6265475"/>
                  <a:pt x="2399269" y="6267652"/>
                  <a:pt x="2401195" y="6270498"/>
                </a:cubicBezTo>
                <a:cubicBezTo>
                  <a:pt x="2403120" y="6273344"/>
                  <a:pt x="2404585" y="6276735"/>
                  <a:pt x="2405589" y="6280669"/>
                </a:cubicBezTo>
                <a:cubicBezTo>
                  <a:pt x="2406594" y="6284604"/>
                  <a:pt x="2407097" y="6289794"/>
                  <a:pt x="2407097" y="6296241"/>
                </a:cubicBezTo>
                <a:lnTo>
                  <a:pt x="2407097" y="6362418"/>
                </a:lnTo>
                <a:cubicBezTo>
                  <a:pt x="2407097" y="6363088"/>
                  <a:pt x="2407264" y="6363653"/>
                  <a:pt x="2407598" y="6364113"/>
                </a:cubicBezTo>
                <a:cubicBezTo>
                  <a:pt x="2407933" y="6364574"/>
                  <a:pt x="2408478" y="6364971"/>
                  <a:pt x="2409231" y="6365306"/>
                </a:cubicBezTo>
                <a:cubicBezTo>
                  <a:pt x="2409985" y="6365641"/>
                  <a:pt x="2411031" y="6365892"/>
                  <a:pt x="2412371" y="6366060"/>
                </a:cubicBezTo>
                <a:cubicBezTo>
                  <a:pt x="2413710" y="6366227"/>
                  <a:pt x="2415426" y="6366311"/>
                  <a:pt x="2417519" y="6366311"/>
                </a:cubicBezTo>
                <a:cubicBezTo>
                  <a:pt x="2419528" y="6366311"/>
                  <a:pt x="2421203" y="6366227"/>
                  <a:pt x="2422542" y="6366060"/>
                </a:cubicBezTo>
                <a:cubicBezTo>
                  <a:pt x="2423881" y="6365892"/>
                  <a:pt x="2424928" y="6365641"/>
                  <a:pt x="2425682" y="6365306"/>
                </a:cubicBezTo>
                <a:cubicBezTo>
                  <a:pt x="2426435" y="6364971"/>
                  <a:pt x="2426979" y="6364574"/>
                  <a:pt x="2427314" y="6364113"/>
                </a:cubicBezTo>
                <a:cubicBezTo>
                  <a:pt x="2427649" y="6363653"/>
                  <a:pt x="2427816" y="6363088"/>
                  <a:pt x="2427816" y="6362418"/>
                </a:cubicBezTo>
                <a:lnTo>
                  <a:pt x="2427816" y="6293478"/>
                </a:lnTo>
                <a:cubicBezTo>
                  <a:pt x="2427816" y="6285441"/>
                  <a:pt x="2427125" y="6278556"/>
                  <a:pt x="2425744" y="6272821"/>
                </a:cubicBezTo>
                <a:cubicBezTo>
                  <a:pt x="2424363" y="6267086"/>
                  <a:pt x="2422081" y="6262084"/>
                  <a:pt x="2418900" y="6257815"/>
                </a:cubicBezTo>
                <a:cubicBezTo>
                  <a:pt x="2415719" y="6253545"/>
                  <a:pt x="2411555" y="6250134"/>
                  <a:pt x="2406406" y="6247581"/>
                </a:cubicBezTo>
                <a:cubicBezTo>
                  <a:pt x="2401257" y="6245027"/>
                  <a:pt x="2394916" y="6243751"/>
                  <a:pt x="2387381" y="6243751"/>
                </a:cubicBezTo>
                <a:close/>
                <a:moveTo>
                  <a:pt x="2247232" y="6243751"/>
                </a:moveTo>
                <a:cubicBezTo>
                  <a:pt x="2242878" y="6243751"/>
                  <a:pt x="2238567" y="6244148"/>
                  <a:pt x="2234298" y="6244944"/>
                </a:cubicBezTo>
                <a:cubicBezTo>
                  <a:pt x="2230028" y="6245739"/>
                  <a:pt x="2226093" y="6246744"/>
                  <a:pt x="2222493" y="6247957"/>
                </a:cubicBezTo>
                <a:cubicBezTo>
                  <a:pt x="2218894" y="6249171"/>
                  <a:pt x="2215713" y="6250511"/>
                  <a:pt x="2212950" y="6251976"/>
                </a:cubicBezTo>
                <a:cubicBezTo>
                  <a:pt x="2210187" y="6253441"/>
                  <a:pt x="2208241" y="6254717"/>
                  <a:pt x="2207111" y="6255806"/>
                </a:cubicBezTo>
                <a:cubicBezTo>
                  <a:pt x="2205981" y="6256894"/>
                  <a:pt x="2205269" y="6258045"/>
                  <a:pt x="2204976" y="6259259"/>
                </a:cubicBezTo>
                <a:cubicBezTo>
                  <a:pt x="2204683" y="6260473"/>
                  <a:pt x="2204537" y="6262126"/>
                  <a:pt x="2204537" y="6264219"/>
                </a:cubicBezTo>
                <a:cubicBezTo>
                  <a:pt x="2204537" y="6265475"/>
                  <a:pt x="2204620" y="6266626"/>
                  <a:pt x="2204788" y="6267672"/>
                </a:cubicBezTo>
                <a:cubicBezTo>
                  <a:pt x="2204955" y="6268719"/>
                  <a:pt x="2205227" y="6269577"/>
                  <a:pt x="2205604" y="6270247"/>
                </a:cubicBezTo>
                <a:cubicBezTo>
                  <a:pt x="2205981" y="6270916"/>
                  <a:pt x="2206420" y="6271419"/>
                  <a:pt x="2206922" y="6271754"/>
                </a:cubicBezTo>
                <a:cubicBezTo>
                  <a:pt x="2207425" y="6272089"/>
                  <a:pt x="2208011" y="6272256"/>
                  <a:pt x="2208680" y="6272256"/>
                </a:cubicBezTo>
                <a:cubicBezTo>
                  <a:pt x="2209685" y="6272256"/>
                  <a:pt x="2211213" y="6271649"/>
                  <a:pt x="2213264" y="6270435"/>
                </a:cubicBezTo>
                <a:cubicBezTo>
                  <a:pt x="2215315" y="6269221"/>
                  <a:pt x="2217868" y="6267882"/>
                  <a:pt x="2220924" y="6266417"/>
                </a:cubicBezTo>
                <a:cubicBezTo>
                  <a:pt x="2223979" y="6264952"/>
                  <a:pt x="2227537" y="6263612"/>
                  <a:pt x="2231598" y="6262398"/>
                </a:cubicBezTo>
                <a:cubicBezTo>
                  <a:pt x="2235658" y="6261185"/>
                  <a:pt x="2240241" y="6260578"/>
                  <a:pt x="2245348" y="6260578"/>
                </a:cubicBezTo>
                <a:cubicBezTo>
                  <a:pt x="2250120" y="6260578"/>
                  <a:pt x="2254138" y="6261143"/>
                  <a:pt x="2257403" y="6262273"/>
                </a:cubicBezTo>
                <a:cubicBezTo>
                  <a:pt x="2260668" y="6263403"/>
                  <a:pt x="2263326" y="6265077"/>
                  <a:pt x="2265377" y="6267296"/>
                </a:cubicBezTo>
                <a:cubicBezTo>
                  <a:pt x="2267428" y="6269514"/>
                  <a:pt x="2268914" y="6272298"/>
                  <a:pt x="2269835" y="6275646"/>
                </a:cubicBezTo>
                <a:cubicBezTo>
                  <a:pt x="2270756" y="6278995"/>
                  <a:pt x="2271216" y="6282846"/>
                  <a:pt x="2271216" y="6287199"/>
                </a:cubicBezTo>
                <a:lnTo>
                  <a:pt x="2271216" y="6295989"/>
                </a:lnTo>
                <a:lnTo>
                  <a:pt x="2255645" y="6295989"/>
                </a:lnTo>
                <a:cubicBezTo>
                  <a:pt x="2246855" y="6295989"/>
                  <a:pt x="2238944" y="6296764"/>
                  <a:pt x="2231911" y="6298312"/>
                </a:cubicBezTo>
                <a:cubicBezTo>
                  <a:pt x="2224879" y="6299861"/>
                  <a:pt x="2218936" y="6302184"/>
                  <a:pt x="2214080" y="6305282"/>
                </a:cubicBezTo>
                <a:cubicBezTo>
                  <a:pt x="2209225" y="6308379"/>
                  <a:pt x="2205499" y="6312272"/>
                  <a:pt x="2202904" y="6316960"/>
                </a:cubicBezTo>
                <a:cubicBezTo>
                  <a:pt x="2200309" y="6321648"/>
                  <a:pt x="2199011" y="6327174"/>
                  <a:pt x="2199011" y="6333536"/>
                </a:cubicBezTo>
                <a:cubicBezTo>
                  <a:pt x="2199011" y="6338977"/>
                  <a:pt x="2199953" y="6343833"/>
                  <a:pt x="2201837" y="6348102"/>
                </a:cubicBezTo>
                <a:cubicBezTo>
                  <a:pt x="2203720" y="6352372"/>
                  <a:pt x="2206357" y="6355972"/>
                  <a:pt x="2209748" y="6358902"/>
                </a:cubicBezTo>
                <a:cubicBezTo>
                  <a:pt x="2213138" y="6361832"/>
                  <a:pt x="2217241" y="6364071"/>
                  <a:pt x="2222054" y="6365620"/>
                </a:cubicBezTo>
                <a:cubicBezTo>
                  <a:pt x="2226868" y="6367169"/>
                  <a:pt x="2232247" y="6367943"/>
                  <a:pt x="2238190" y="6367943"/>
                </a:cubicBezTo>
                <a:cubicBezTo>
                  <a:pt x="2244971" y="6367943"/>
                  <a:pt x="2251396" y="6366478"/>
                  <a:pt x="2257466" y="6363548"/>
                </a:cubicBezTo>
                <a:cubicBezTo>
                  <a:pt x="2263535" y="6360618"/>
                  <a:pt x="2269040" y="6356516"/>
                  <a:pt x="2273979" y="6351242"/>
                </a:cubicBezTo>
                <a:lnTo>
                  <a:pt x="2273979" y="6362543"/>
                </a:lnTo>
                <a:cubicBezTo>
                  <a:pt x="2273979" y="6363548"/>
                  <a:pt x="2274272" y="6364301"/>
                  <a:pt x="2274858" y="6364804"/>
                </a:cubicBezTo>
                <a:cubicBezTo>
                  <a:pt x="2275444" y="6365306"/>
                  <a:pt x="2276386" y="6365683"/>
                  <a:pt x="2277683" y="6365934"/>
                </a:cubicBezTo>
                <a:cubicBezTo>
                  <a:pt x="2278981" y="6366185"/>
                  <a:pt x="2280718" y="6366311"/>
                  <a:pt x="2282894" y="6366311"/>
                </a:cubicBezTo>
                <a:cubicBezTo>
                  <a:pt x="2285155" y="6366311"/>
                  <a:pt x="2286871" y="6366185"/>
                  <a:pt x="2288043" y="6365934"/>
                </a:cubicBezTo>
                <a:cubicBezTo>
                  <a:pt x="2289215" y="6365683"/>
                  <a:pt x="2290136" y="6365306"/>
                  <a:pt x="2290806" y="6364804"/>
                </a:cubicBezTo>
                <a:cubicBezTo>
                  <a:pt x="2291476" y="6364301"/>
                  <a:pt x="2291811" y="6363548"/>
                  <a:pt x="2291811" y="6362543"/>
                </a:cubicBezTo>
                <a:lnTo>
                  <a:pt x="2291811" y="6286320"/>
                </a:lnTo>
                <a:cubicBezTo>
                  <a:pt x="2291811" y="6279288"/>
                  <a:pt x="2291015" y="6273135"/>
                  <a:pt x="2289424" y="6267861"/>
                </a:cubicBezTo>
                <a:cubicBezTo>
                  <a:pt x="2287834" y="6262587"/>
                  <a:pt x="2285280" y="6258171"/>
                  <a:pt x="2281764" y="6254613"/>
                </a:cubicBezTo>
                <a:cubicBezTo>
                  <a:pt x="2278248" y="6251055"/>
                  <a:pt x="2273644" y="6248355"/>
                  <a:pt x="2267952" y="6246513"/>
                </a:cubicBezTo>
                <a:cubicBezTo>
                  <a:pt x="2262258" y="6244672"/>
                  <a:pt x="2255352" y="6243751"/>
                  <a:pt x="2247232" y="6243751"/>
                </a:cubicBezTo>
                <a:close/>
                <a:moveTo>
                  <a:pt x="2014399" y="6243751"/>
                </a:moveTo>
                <a:cubicBezTo>
                  <a:pt x="2008288" y="6243751"/>
                  <a:pt x="2002240" y="6245404"/>
                  <a:pt x="1996254" y="6248711"/>
                </a:cubicBezTo>
                <a:cubicBezTo>
                  <a:pt x="1990268" y="6252018"/>
                  <a:pt x="1984094" y="6257229"/>
                  <a:pt x="1977732" y="6264345"/>
                </a:cubicBezTo>
                <a:lnTo>
                  <a:pt x="1977732" y="6249402"/>
                </a:lnTo>
                <a:cubicBezTo>
                  <a:pt x="1977732" y="6248732"/>
                  <a:pt x="1977585" y="6248167"/>
                  <a:pt x="1977292" y="6247706"/>
                </a:cubicBezTo>
                <a:cubicBezTo>
                  <a:pt x="1976999" y="6247246"/>
                  <a:pt x="1976518" y="6246827"/>
                  <a:pt x="1975848" y="6246451"/>
                </a:cubicBezTo>
                <a:cubicBezTo>
                  <a:pt x="1975178" y="6246074"/>
                  <a:pt x="1974237" y="6245823"/>
                  <a:pt x="1973023" y="6245697"/>
                </a:cubicBezTo>
                <a:cubicBezTo>
                  <a:pt x="1971809" y="6245572"/>
                  <a:pt x="1970281" y="6245509"/>
                  <a:pt x="1968439" y="6245509"/>
                </a:cubicBezTo>
                <a:cubicBezTo>
                  <a:pt x="1966514" y="6245509"/>
                  <a:pt x="1964965" y="6245572"/>
                  <a:pt x="1963793" y="6245697"/>
                </a:cubicBezTo>
                <a:cubicBezTo>
                  <a:pt x="1962621" y="6245823"/>
                  <a:pt x="1961658" y="6246074"/>
                  <a:pt x="1960905" y="6246451"/>
                </a:cubicBezTo>
                <a:cubicBezTo>
                  <a:pt x="1960151" y="6246827"/>
                  <a:pt x="1959649" y="6247246"/>
                  <a:pt x="1959398" y="6247706"/>
                </a:cubicBezTo>
                <a:cubicBezTo>
                  <a:pt x="1959147" y="6248167"/>
                  <a:pt x="1959021" y="6248732"/>
                  <a:pt x="1959021" y="6249402"/>
                </a:cubicBezTo>
                <a:lnTo>
                  <a:pt x="1959021" y="6362418"/>
                </a:lnTo>
                <a:cubicBezTo>
                  <a:pt x="1959021" y="6363088"/>
                  <a:pt x="1959168" y="6363653"/>
                  <a:pt x="1959461" y="6364113"/>
                </a:cubicBezTo>
                <a:cubicBezTo>
                  <a:pt x="1959754" y="6364574"/>
                  <a:pt x="1960298" y="6364971"/>
                  <a:pt x="1961093" y="6365306"/>
                </a:cubicBezTo>
                <a:cubicBezTo>
                  <a:pt x="1961889" y="6365641"/>
                  <a:pt x="1962956" y="6365892"/>
                  <a:pt x="1964295" y="6366060"/>
                </a:cubicBezTo>
                <a:cubicBezTo>
                  <a:pt x="1965635" y="6366227"/>
                  <a:pt x="1967309" y="6366311"/>
                  <a:pt x="1969318" y="6366311"/>
                </a:cubicBezTo>
                <a:cubicBezTo>
                  <a:pt x="1971411" y="6366311"/>
                  <a:pt x="1973127" y="6366227"/>
                  <a:pt x="1974467" y="6366060"/>
                </a:cubicBezTo>
                <a:cubicBezTo>
                  <a:pt x="1975806" y="6365892"/>
                  <a:pt x="1976853" y="6365641"/>
                  <a:pt x="1977606" y="6365306"/>
                </a:cubicBezTo>
                <a:cubicBezTo>
                  <a:pt x="1978360" y="6364971"/>
                  <a:pt x="1978904" y="6364574"/>
                  <a:pt x="1979239" y="6364113"/>
                </a:cubicBezTo>
                <a:cubicBezTo>
                  <a:pt x="1979573" y="6363653"/>
                  <a:pt x="1979741" y="6363088"/>
                  <a:pt x="1979741" y="6362418"/>
                </a:cubicBezTo>
                <a:lnTo>
                  <a:pt x="1979741" y="6283432"/>
                </a:lnTo>
                <a:cubicBezTo>
                  <a:pt x="1985434" y="6276316"/>
                  <a:pt x="1990708" y="6270916"/>
                  <a:pt x="1995563" y="6267233"/>
                </a:cubicBezTo>
                <a:cubicBezTo>
                  <a:pt x="2000419" y="6263549"/>
                  <a:pt x="2005232" y="6261708"/>
                  <a:pt x="2010004" y="6261708"/>
                </a:cubicBezTo>
                <a:cubicBezTo>
                  <a:pt x="2013855" y="6261708"/>
                  <a:pt x="2017183" y="6262461"/>
                  <a:pt x="2019987" y="6263968"/>
                </a:cubicBezTo>
                <a:cubicBezTo>
                  <a:pt x="2022792" y="6265475"/>
                  <a:pt x="2025115" y="6267652"/>
                  <a:pt x="2026957" y="6270498"/>
                </a:cubicBezTo>
                <a:cubicBezTo>
                  <a:pt x="2028798" y="6273344"/>
                  <a:pt x="2030180" y="6276735"/>
                  <a:pt x="2031101" y="6280669"/>
                </a:cubicBezTo>
                <a:cubicBezTo>
                  <a:pt x="2032021" y="6284604"/>
                  <a:pt x="2032482" y="6288957"/>
                  <a:pt x="2032482" y="6293729"/>
                </a:cubicBezTo>
                <a:lnTo>
                  <a:pt x="2032482" y="6362418"/>
                </a:lnTo>
                <a:cubicBezTo>
                  <a:pt x="2032482" y="6363088"/>
                  <a:pt x="2032628" y="6363653"/>
                  <a:pt x="2032921" y="6364113"/>
                </a:cubicBezTo>
                <a:cubicBezTo>
                  <a:pt x="2033214" y="6364574"/>
                  <a:pt x="2033759" y="6364971"/>
                  <a:pt x="2034554" y="6365306"/>
                </a:cubicBezTo>
                <a:cubicBezTo>
                  <a:pt x="2035349" y="6365641"/>
                  <a:pt x="2036437" y="6365892"/>
                  <a:pt x="2037819" y="6366060"/>
                </a:cubicBezTo>
                <a:cubicBezTo>
                  <a:pt x="2039200" y="6366227"/>
                  <a:pt x="2040854" y="6366311"/>
                  <a:pt x="2042779" y="6366311"/>
                </a:cubicBezTo>
                <a:cubicBezTo>
                  <a:pt x="2044788" y="6366311"/>
                  <a:pt x="2046462" y="6366227"/>
                  <a:pt x="2047802" y="6366060"/>
                </a:cubicBezTo>
                <a:cubicBezTo>
                  <a:pt x="2049141" y="6365892"/>
                  <a:pt x="2050209" y="6365641"/>
                  <a:pt x="2051004" y="6365306"/>
                </a:cubicBezTo>
                <a:cubicBezTo>
                  <a:pt x="2051799" y="6364971"/>
                  <a:pt x="2052364" y="6364574"/>
                  <a:pt x="2052699" y="6364113"/>
                </a:cubicBezTo>
                <a:cubicBezTo>
                  <a:pt x="2053034" y="6363653"/>
                  <a:pt x="2053201" y="6363088"/>
                  <a:pt x="2053201" y="6362418"/>
                </a:cubicBezTo>
                <a:lnTo>
                  <a:pt x="2053201" y="6283432"/>
                </a:lnTo>
                <a:cubicBezTo>
                  <a:pt x="2058978" y="6276316"/>
                  <a:pt x="2064273" y="6270916"/>
                  <a:pt x="2069087" y="6267233"/>
                </a:cubicBezTo>
                <a:cubicBezTo>
                  <a:pt x="2073900" y="6263549"/>
                  <a:pt x="2078693" y="6261708"/>
                  <a:pt x="2083465" y="6261708"/>
                </a:cubicBezTo>
                <a:cubicBezTo>
                  <a:pt x="2087316" y="6261708"/>
                  <a:pt x="2090664" y="6262461"/>
                  <a:pt x="2093511" y="6263968"/>
                </a:cubicBezTo>
                <a:cubicBezTo>
                  <a:pt x="2096357" y="6265475"/>
                  <a:pt x="2098701" y="6267652"/>
                  <a:pt x="2100543" y="6270498"/>
                </a:cubicBezTo>
                <a:cubicBezTo>
                  <a:pt x="2102385" y="6273344"/>
                  <a:pt x="2103724" y="6276735"/>
                  <a:pt x="2104561" y="6280669"/>
                </a:cubicBezTo>
                <a:cubicBezTo>
                  <a:pt x="2105399" y="6284604"/>
                  <a:pt x="2105817" y="6288957"/>
                  <a:pt x="2105817" y="6293729"/>
                </a:cubicBezTo>
                <a:lnTo>
                  <a:pt x="2105817" y="6362418"/>
                </a:lnTo>
                <a:cubicBezTo>
                  <a:pt x="2105817" y="6363088"/>
                  <a:pt x="2105985" y="6363653"/>
                  <a:pt x="2106319" y="6364113"/>
                </a:cubicBezTo>
                <a:cubicBezTo>
                  <a:pt x="2106654" y="6364574"/>
                  <a:pt x="2107219" y="6364971"/>
                  <a:pt x="2108015" y="6365306"/>
                </a:cubicBezTo>
                <a:cubicBezTo>
                  <a:pt x="2108810" y="6365641"/>
                  <a:pt x="2109877" y="6365892"/>
                  <a:pt x="2111217" y="6366060"/>
                </a:cubicBezTo>
                <a:cubicBezTo>
                  <a:pt x="2112556" y="6366227"/>
                  <a:pt x="2114272" y="6366311"/>
                  <a:pt x="2116365" y="6366311"/>
                </a:cubicBezTo>
                <a:cubicBezTo>
                  <a:pt x="2118374" y="6366311"/>
                  <a:pt x="2120049" y="6366227"/>
                  <a:pt x="2121388" y="6366060"/>
                </a:cubicBezTo>
                <a:cubicBezTo>
                  <a:pt x="2122727" y="6365892"/>
                  <a:pt x="2123774" y="6365641"/>
                  <a:pt x="2124527" y="6365306"/>
                </a:cubicBezTo>
                <a:cubicBezTo>
                  <a:pt x="2125281" y="6364971"/>
                  <a:pt x="2125825" y="6364574"/>
                  <a:pt x="2126160" y="6364113"/>
                </a:cubicBezTo>
                <a:cubicBezTo>
                  <a:pt x="2126495" y="6363653"/>
                  <a:pt x="2126662" y="6363088"/>
                  <a:pt x="2126662" y="6362418"/>
                </a:cubicBezTo>
                <a:lnTo>
                  <a:pt x="2126662" y="6290966"/>
                </a:lnTo>
                <a:cubicBezTo>
                  <a:pt x="2126662" y="6284604"/>
                  <a:pt x="2126013" y="6278556"/>
                  <a:pt x="2124716" y="6272821"/>
                </a:cubicBezTo>
                <a:cubicBezTo>
                  <a:pt x="2123418" y="6267086"/>
                  <a:pt x="2121241" y="6262084"/>
                  <a:pt x="2118186" y="6257815"/>
                </a:cubicBezTo>
                <a:cubicBezTo>
                  <a:pt x="2115130" y="6253545"/>
                  <a:pt x="2111133" y="6250134"/>
                  <a:pt x="2106194" y="6247581"/>
                </a:cubicBezTo>
                <a:cubicBezTo>
                  <a:pt x="2101254" y="6245027"/>
                  <a:pt x="2095143" y="6243751"/>
                  <a:pt x="2087860" y="6243751"/>
                </a:cubicBezTo>
                <a:cubicBezTo>
                  <a:pt x="2084846" y="6243751"/>
                  <a:pt x="2081853" y="6244148"/>
                  <a:pt x="2078881" y="6244944"/>
                </a:cubicBezTo>
                <a:cubicBezTo>
                  <a:pt x="2075909" y="6245739"/>
                  <a:pt x="2072854" y="6247016"/>
                  <a:pt x="2069715" y="6248774"/>
                </a:cubicBezTo>
                <a:cubicBezTo>
                  <a:pt x="2066575" y="6250532"/>
                  <a:pt x="2063310" y="6252834"/>
                  <a:pt x="2059920" y="6255680"/>
                </a:cubicBezTo>
                <a:cubicBezTo>
                  <a:pt x="2056529" y="6258527"/>
                  <a:pt x="2052950" y="6262001"/>
                  <a:pt x="2049183" y="6266103"/>
                </a:cubicBezTo>
                <a:cubicBezTo>
                  <a:pt x="2047844" y="6262754"/>
                  <a:pt x="2046169" y="6259719"/>
                  <a:pt x="2044160" y="6256999"/>
                </a:cubicBezTo>
                <a:cubicBezTo>
                  <a:pt x="2042151" y="6254278"/>
                  <a:pt x="2039723" y="6251934"/>
                  <a:pt x="2036877" y="6249967"/>
                </a:cubicBezTo>
                <a:cubicBezTo>
                  <a:pt x="2034031" y="6247999"/>
                  <a:pt x="2030745" y="6246471"/>
                  <a:pt x="2027020" y="6245383"/>
                </a:cubicBezTo>
                <a:cubicBezTo>
                  <a:pt x="2023294" y="6244295"/>
                  <a:pt x="2019087" y="6243751"/>
                  <a:pt x="2014399" y="6243751"/>
                </a:cubicBezTo>
                <a:close/>
                <a:moveTo>
                  <a:pt x="1671499" y="6243751"/>
                </a:moveTo>
                <a:cubicBezTo>
                  <a:pt x="1665388" y="6243751"/>
                  <a:pt x="1659339" y="6245404"/>
                  <a:pt x="1653354" y="6248711"/>
                </a:cubicBezTo>
                <a:cubicBezTo>
                  <a:pt x="1647368" y="6252018"/>
                  <a:pt x="1641194" y="6257229"/>
                  <a:pt x="1634832" y="6264345"/>
                </a:cubicBezTo>
                <a:lnTo>
                  <a:pt x="1634832" y="6249402"/>
                </a:lnTo>
                <a:cubicBezTo>
                  <a:pt x="1634832" y="6248732"/>
                  <a:pt x="1634685" y="6248167"/>
                  <a:pt x="1634392" y="6247706"/>
                </a:cubicBezTo>
                <a:cubicBezTo>
                  <a:pt x="1634099" y="6247246"/>
                  <a:pt x="1633618" y="6246827"/>
                  <a:pt x="1632948" y="6246451"/>
                </a:cubicBezTo>
                <a:cubicBezTo>
                  <a:pt x="1632278" y="6246074"/>
                  <a:pt x="1631337" y="6245823"/>
                  <a:pt x="1630123" y="6245697"/>
                </a:cubicBezTo>
                <a:cubicBezTo>
                  <a:pt x="1628909" y="6245572"/>
                  <a:pt x="1627381" y="6245509"/>
                  <a:pt x="1625539" y="6245509"/>
                </a:cubicBezTo>
                <a:cubicBezTo>
                  <a:pt x="1623614" y="6245509"/>
                  <a:pt x="1622065" y="6245572"/>
                  <a:pt x="1620893" y="6245697"/>
                </a:cubicBezTo>
                <a:cubicBezTo>
                  <a:pt x="1619721" y="6245823"/>
                  <a:pt x="1618758" y="6246074"/>
                  <a:pt x="1618005" y="6246451"/>
                </a:cubicBezTo>
                <a:cubicBezTo>
                  <a:pt x="1617252" y="6246827"/>
                  <a:pt x="1616749" y="6247246"/>
                  <a:pt x="1616498" y="6247706"/>
                </a:cubicBezTo>
                <a:cubicBezTo>
                  <a:pt x="1616247" y="6248167"/>
                  <a:pt x="1616121" y="6248732"/>
                  <a:pt x="1616121" y="6249402"/>
                </a:cubicBezTo>
                <a:lnTo>
                  <a:pt x="1616121" y="6362418"/>
                </a:lnTo>
                <a:cubicBezTo>
                  <a:pt x="1616121" y="6363088"/>
                  <a:pt x="1616268" y="6363653"/>
                  <a:pt x="1616561" y="6364113"/>
                </a:cubicBezTo>
                <a:cubicBezTo>
                  <a:pt x="1616854" y="6364574"/>
                  <a:pt x="1617398" y="6364971"/>
                  <a:pt x="1618193" y="6365306"/>
                </a:cubicBezTo>
                <a:cubicBezTo>
                  <a:pt x="1618989" y="6365641"/>
                  <a:pt x="1620056" y="6365892"/>
                  <a:pt x="1621395" y="6366060"/>
                </a:cubicBezTo>
                <a:cubicBezTo>
                  <a:pt x="1622735" y="6366227"/>
                  <a:pt x="1624409" y="6366311"/>
                  <a:pt x="1626418" y="6366311"/>
                </a:cubicBezTo>
                <a:cubicBezTo>
                  <a:pt x="1628511" y="6366311"/>
                  <a:pt x="1630227" y="6366227"/>
                  <a:pt x="1631567" y="6366060"/>
                </a:cubicBezTo>
                <a:cubicBezTo>
                  <a:pt x="1632906" y="6365892"/>
                  <a:pt x="1633953" y="6365641"/>
                  <a:pt x="1634706" y="6365306"/>
                </a:cubicBezTo>
                <a:cubicBezTo>
                  <a:pt x="1635460" y="6364971"/>
                  <a:pt x="1636004" y="6364574"/>
                  <a:pt x="1636339" y="6364113"/>
                </a:cubicBezTo>
                <a:cubicBezTo>
                  <a:pt x="1636673" y="6363653"/>
                  <a:pt x="1636841" y="6363088"/>
                  <a:pt x="1636841" y="6362418"/>
                </a:cubicBezTo>
                <a:lnTo>
                  <a:pt x="1636841" y="6283432"/>
                </a:lnTo>
                <a:cubicBezTo>
                  <a:pt x="1642534" y="6276316"/>
                  <a:pt x="1647808" y="6270916"/>
                  <a:pt x="1652663" y="6267233"/>
                </a:cubicBezTo>
                <a:cubicBezTo>
                  <a:pt x="1657519" y="6263549"/>
                  <a:pt x="1662332" y="6261708"/>
                  <a:pt x="1667104" y="6261708"/>
                </a:cubicBezTo>
                <a:cubicBezTo>
                  <a:pt x="1670955" y="6261708"/>
                  <a:pt x="1674283" y="6262461"/>
                  <a:pt x="1677087" y="6263968"/>
                </a:cubicBezTo>
                <a:cubicBezTo>
                  <a:pt x="1679892" y="6265475"/>
                  <a:pt x="1682215" y="6267652"/>
                  <a:pt x="1684057" y="6270498"/>
                </a:cubicBezTo>
                <a:cubicBezTo>
                  <a:pt x="1685898" y="6273344"/>
                  <a:pt x="1687280" y="6276735"/>
                  <a:pt x="1688201" y="6280669"/>
                </a:cubicBezTo>
                <a:cubicBezTo>
                  <a:pt x="1689121" y="6284604"/>
                  <a:pt x="1689582" y="6288957"/>
                  <a:pt x="1689582" y="6293729"/>
                </a:cubicBezTo>
                <a:lnTo>
                  <a:pt x="1689582" y="6362418"/>
                </a:lnTo>
                <a:cubicBezTo>
                  <a:pt x="1689582" y="6363088"/>
                  <a:pt x="1689728" y="6363653"/>
                  <a:pt x="1690021" y="6364113"/>
                </a:cubicBezTo>
                <a:cubicBezTo>
                  <a:pt x="1690314" y="6364574"/>
                  <a:pt x="1690859" y="6364971"/>
                  <a:pt x="1691654" y="6365306"/>
                </a:cubicBezTo>
                <a:cubicBezTo>
                  <a:pt x="1692449" y="6365641"/>
                  <a:pt x="1693537" y="6365892"/>
                  <a:pt x="1694919" y="6366060"/>
                </a:cubicBezTo>
                <a:cubicBezTo>
                  <a:pt x="1696300" y="6366227"/>
                  <a:pt x="1697953" y="6366311"/>
                  <a:pt x="1699879" y="6366311"/>
                </a:cubicBezTo>
                <a:cubicBezTo>
                  <a:pt x="1701888" y="6366311"/>
                  <a:pt x="1703563" y="6366227"/>
                  <a:pt x="1704902" y="6366060"/>
                </a:cubicBezTo>
                <a:cubicBezTo>
                  <a:pt x="1706241" y="6365892"/>
                  <a:pt x="1707309" y="6365641"/>
                  <a:pt x="1708104" y="6365306"/>
                </a:cubicBezTo>
                <a:cubicBezTo>
                  <a:pt x="1708899" y="6364971"/>
                  <a:pt x="1709465" y="6364574"/>
                  <a:pt x="1709799" y="6364113"/>
                </a:cubicBezTo>
                <a:cubicBezTo>
                  <a:pt x="1710134" y="6363653"/>
                  <a:pt x="1710302" y="6363088"/>
                  <a:pt x="1710302" y="6362418"/>
                </a:cubicBezTo>
                <a:lnTo>
                  <a:pt x="1710302" y="6283432"/>
                </a:lnTo>
                <a:cubicBezTo>
                  <a:pt x="1716078" y="6276316"/>
                  <a:pt x="1721373" y="6270916"/>
                  <a:pt x="1726187" y="6267233"/>
                </a:cubicBezTo>
                <a:cubicBezTo>
                  <a:pt x="1731000" y="6263549"/>
                  <a:pt x="1735793" y="6261708"/>
                  <a:pt x="1740565" y="6261708"/>
                </a:cubicBezTo>
                <a:cubicBezTo>
                  <a:pt x="1744416" y="6261708"/>
                  <a:pt x="1747764" y="6262461"/>
                  <a:pt x="1750611" y="6263968"/>
                </a:cubicBezTo>
                <a:cubicBezTo>
                  <a:pt x="1753457" y="6265475"/>
                  <a:pt x="1755801" y="6267652"/>
                  <a:pt x="1757643" y="6270498"/>
                </a:cubicBezTo>
                <a:cubicBezTo>
                  <a:pt x="1759485" y="6273344"/>
                  <a:pt x="1760824" y="6276735"/>
                  <a:pt x="1761661" y="6280669"/>
                </a:cubicBezTo>
                <a:cubicBezTo>
                  <a:pt x="1762498" y="6284604"/>
                  <a:pt x="1762917" y="6288957"/>
                  <a:pt x="1762917" y="6293729"/>
                </a:cubicBezTo>
                <a:lnTo>
                  <a:pt x="1762917" y="6362418"/>
                </a:lnTo>
                <a:cubicBezTo>
                  <a:pt x="1762917" y="6363088"/>
                  <a:pt x="1763084" y="6363653"/>
                  <a:pt x="1763419" y="6364113"/>
                </a:cubicBezTo>
                <a:cubicBezTo>
                  <a:pt x="1763754" y="6364574"/>
                  <a:pt x="1764319" y="6364971"/>
                  <a:pt x="1765114" y="6365306"/>
                </a:cubicBezTo>
                <a:cubicBezTo>
                  <a:pt x="1765910" y="6365641"/>
                  <a:pt x="1766977" y="6365892"/>
                  <a:pt x="1768317" y="6366060"/>
                </a:cubicBezTo>
                <a:cubicBezTo>
                  <a:pt x="1769656" y="6366227"/>
                  <a:pt x="1771372" y="6366311"/>
                  <a:pt x="1773465" y="6366311"/>
                </a:cubicBezTo>
                <a:cubicBezTo>
                  <a:pt x="1775474" y="6366311"/>
                  <a:pt x="1777149" y="6366227"/>
                  <a:pt x="1778488" y="6366060"/>
                </a:cubicBezTo>
                <a:cubicBezTo>
                  <a:pt x="1779828" y="6365892"/>
                  <a:pt x="1780874" y="6365641"/>
                  <a:pt x="1781627" y="6365306"/>
                </a:cubicBezTo>
                <a:cubicBezTo>
                  <a:pt x="1782381" y="6364971"/>
                  <a:pt x="1782925" y="6364574"/>
                  <a:pt x="1783260" y="6364113"/>
                </a:cubicBezTo>
                <a:cubicBezTo>
                  <a:pt x="1783595" y="6363653"/>
                  <a:pt x="1783762" y="6363088"/>
                  <a:pt x="1783762" y="6362418"/>
                </a:cubicBezTo>
                <a:lnTo>
                  <a:pt x="1783762" y="6290966"/>
                </a:lnTo>
                <a:cubicBezTo>
                  <a:pt x="1783762" y="6284604"/>
                  <a:pt x="1783113" y="6278556"/>
                  <a:pt x="1781816" y="6272821"/>
                </a:cubicBezTo>
                <a:cubicBezTo>
                  <a:pt x="1780518" y="6267086"/>
                  <a:pt x="1778342" y="6262084"/>
                  <a:pt x="1775286" y="6257815"/>
                </a:cubicBezTo>
                <a:cubicBezTo>
                  <a:pt x="1772230" y="6253545"/>
                  <a:pt x="1768233" y="6250134"/>
                  <a:pt x="1763294" y="6247581"/>
                </a:cubicBezTo>
                <a:cubicBezTo>
                  <a:pt x="1758354" y="6245027"/>
                  <a:pt x="1752243" y="6243751"/>
                  <a:pt x="1744960" y="6243751"/>
                </a:cubicBezTo>
                <a:cubicBezTo>
                  <a:pt x="1741946" y="6243751"/>
                  <a:pt x="1738953" y="6244148"/>
                  <a:pt x="1735981" y="6244944"/>
                </a:cubicBezTo>
                <a:cubicBezTo>
                  <a:pt x="1733009" y="6245739"/>
                  <a:pt x="1729954" y="6247016"/>
                  <a:pt x="1726814" y="6248774"/>
                </a:cubicBezTo>
                <a:cubicBezTo>
                  <a:pt x="1723675" y="6250532"/>
                  <a:pt x="1720410" y="6252834"/>
                  <a:pt x="1717020" y="6255680"/>
                </a:cubicBezTo>
                <a:cubicBezTo>
                  <a:pt x="1713629" y="6258527"/>
                  <a:pt x="1710050" y="6262001"/>
                  <a:pt x="1706283" y="6266103"/>
                </a:cubicBezTo>
                <a:cubicBezTo>
                  <a:pt x="1704944" y="6262754"/>
                  <a:pt x="1703269" y="6259719"/>
                  <a:pt x="1701260" y="6256999"/>
                </a:cubicBezTo>
                <a:cubicBezTo>
                  <a:pt x="1699251" y="6254278"/>
                  <a:pt x="1696823" y="6251934"/>
                  <a:pt x="1693977" y="6249967"/>
                </a:cubicBezTo>
                <a:cubicBezTo>
                  <a:pt x="1691131" y="6247999"/>
                  <a:pt x="1687845" y="6246471"/>
                  <a:pt x="1684119" y="6245383"/>
                </a:cubicBezTo>
                <a:cubicBezTo>
                  <a:pt x="1680394" y="6244295"/>
                  <a:pt x="1676187" y="6243751"/>
                  <a:pt x="1671499" y="6243751"/>
                </a:cubicBezTo>
                <a:close/>
                <a:moveTo>
                  <a:pt x="1361407" y="6243751"/>
                </a:moveTo>
                <a:cubicBezTo>
                  <a:pt x="1357053" y="6243751"/>
                  <a:pt x="1352742" y="6244148"/>
                  <a:pt x="1348472" y="6244944"/>
                </a:cubicBezTo>
                <a:cubicBezTo>
                  <a:pt x="1344203" y="6245739"/>
                  <a:pt x="1340268" y="6246744"/>
                  <a:pt x="1336668" y="6247957"/>
                </a:cubicBezTo>
                <a:cubicBezTo>
                  <a:pt x="1333069" y="6249171"/>
                  <a:pt x="1329888" y="6250511"/>
                  <a:pt x="1327125" y="6251976"/>
                </a:cubicBezTo>
                <a:cubicBezTo>
                  <a:pt x="1324362" y="6253441"/>
                  <a:pt x="1322416" y="6254717"/>
                  <a:pt x="1321286" y="6255806"/>
                </a:cubicBezTo>
                <a:cubicBezTo>
                  <a:pt x="1320156" y="6256894"/>
                  <a:pt x="1319444" y="6258045"/>
                  <a:pt x="1319151" y="6259259"/>
                </a:cubicBezTo>
                <a:cubicBezTo>
                  <a:pt x="1318858" y="6260473"/>
                  <a:pt x="1318711" y="6262126"/>
                  <a:pt x="1318711" y="6264219"/>
                </a:cubicBezTo>
                <a:cubicBezTo>
                  <a:pt x="1318711" y="6265475"/>
                  <a:pt x="1318795" y="6266626"/>
                  <a:pt x="1318963" y="6267672"/>
                </a:cubicBezTo>
                <a:cubicBezTo>
                  <a:pt x="1319130" y="6268719"/>
                  <a:pt x="1319402" y="6269577"/>
                  <a:pt x="1319779" y="6270247"/>
                </a:cubicBezTo>
                <a:cubicBezTo>
                  <a:pt x="1320156" y="6270916"/>
                  <a:pt x="1320595" y="6271419"/>
                  <a:pt x="1321097" y="6271754"/>
                </a:cubicBezTo>
                <a:cubicBezTo>
                  <a:pt x="1321600" y="6272089"/>
                  <a:pt x="1322186" y="6272256"/>
                  <a:pt x="1322855" y="6272256"/>
                </a:cubicBezTo>
                <a:cubicBezTo>
                  <a:pt x="1323860" y="6272256"/>
                  <a:pt x="1325388" y="6271649"/>
                  <a:pt x="1327439" y="6270435"/>
                </a:cubicBezTo>
                <a:cubicBezTo>
                  <a:pt x="1329490" y="6269221"/>
                  <a:pt x="1332043" y="6267882"/>
                  <a:pt x="1335099" y="6266417"/>
                </a:cubicBezTo>
                <a:cubicBezTo>
                  <a:pt x="1338154" y="6264952"/>
                  <a:pt x="1341712" y="6263612"/>
                  <a:pt x="1345773" y="6262398"/>
                </a:cubicBezTo>
                <a:cubicBezTo>
                  <a:pt x="1349833" y="6261185"/>
                  <a:pt x="1354416" y="6260578"/>
                  <a:pt x="1359523" y="6260578"/>
                </a:cubicBezTo>
                <a:cubicBezTo>
                  <a:pt x="1364295" y="6260578"/>
                  <a:pt x="1368313" y="6261143"/>
                  <a:pt x="1371578" y="6262273"/>
                </a:cubicBezTo>
                <a:cubicBezTo>
                  <a:pt x="1374843" y="6263403"/>
                  <a:pt x="1377501" y="6265077"/>
                  <a:pt x="1379552" y="6267296"/>
                </a:cubicBezTo>
                <a:cubicBezTo>
                  <a:pt x="1381603" y="6269514"/>
                  <a:pt x="1383089" y="6272298"/>
                  <a:pt x="1384010" y="6275646"/>
                </a:cubicBezTo>
                <a:cubicBezTo>
                  <a:pt x="1384931" y="6278995"/>
                  <a:pt x="1385391" y="6282846"/>
                  <a:pt x="1385391" y="6287199"/>
                </a:cubicBezTo>
                <a:lnTo>
                  <a:pt x="1385391" y="6295989"/>
                </a:lnTo>
                <a:lnTo>
                  <a:pt x="1369820" y="6295989"/>
                </a:lnTo>
                <a:cubicBezTo>
                  <a:pt x="1361030" y="6295989"/>
                  <a:pt x="1353119" y="6296764"/>
                  <a:pt x="1346087" y="6298312"/>
                </a:cubicBezTo>
                <a:cubicBezTo>
                  <a:pt x="1339054" y="6299861"/>
                  <a:pt x="1333111" y="6302184"/>
                  <a:pt x="1328255" y="6305282"/>
                </a:cubicBezTo>
                <a:cubicBezTo>
                  <a:pt x="1323400" y="6308379"/>
                  <a:pt x="1319674" y="6312272"/>
                  <a:pt x="1317079" y="6316960"/>
                </a:cubicBezTo>
                <a:cubicBezTo>
                  <a:pt x="1314484" y="6321648"/>
                  <a:pt x="1313186" y="6327174"/>
                  <a:pt x="1313186" y="6333536"/>
                </a:cubicBezTo>
                <a:cubicBezTo>
                  <a:pt x="1313186" y="6338977"/>
                  <a:pt x="1314128" y="6343833"/>
                  <a:pt x="1316012" y="6348102"/>
                </a:cubicBezTo>
                <a:cubicBezTo>
                  <a:pt x="1317895" y="6352372"/>
                  <a:pt x="1320532" y="6355972"/>
                  <a:pt x="1323923" y="6358902"/>
                </a:cubicBezTo>
                <a:cubicBezTo>
                  <a:pt x="1327314" y="6361832"/>
                  <a:pt x="1331415" y="6364071"/>
                  <a:pt x="1336229" y="6365620"/>
                </a:cubicBezTo>
                <a:cubicBezTo>
                  <a:pt x="1341043" y="6367169"/>
                  <a:pt x="1346422" y="6367943"/>
                  <a:pt x="1352365" y="6367943"/>
                </a:cubicBezTo>
                <a:cubicBezTo>
                  <a:pt x="1359146" y="6367943"/>
                  <a:pt x="1365571" y="6366478"/>
                  <a:pt x="1371641" y="6363548"/>
                </a:cubicBezTo>
                <a:cubicBezTo>
                  <a:pt x="1377710" y="6360618"/>
                  <a:pt x="1383215" y="6356516"/>
                  <a:pt x="1388154" y="6351242"/>
                </a:cubicBezTo>
                <a:lnTo>
                  <a:pt x="1388154" y="6362543"/>
                </a:lnTo>
                <a:cubicBezTo>
                  <a:pt x="1388154" y="6363548"/>
                  <a:pt x="1388447" y="6364301"/>
                  <a:pt x="1389033" y="6364804"/>
                </a:cubicBezTo>
                <a:cubicBezTo>
                  <a:pt x="1389619" y="6365306"/>
                  <a:pt x="1390561" y="6365683"/>
                  <a:pt x="1391858" y="6365934"/>
                </a:cubicBezTo>
                <a:cubicBezTo>
                  <a:pt x="1393156" y="6366185"/>
                  <a:pt x="1394893" y="6366311"/>
                  <a:pt x="1397069" y="6366311"/>
                </a:cubicBezTo>
                <a:cubicBezTo>
                  <a:pt x="1399330" y="6366311"/>
                  <a:pt x="1401046" y="6366185"/>
                  <a:pt x="1402218" y="6365934"/>
                </a:cubicBezTo>
                <a:cubicBezTo>
                  <a:pt x="1403390" y="6365683"/>
                  <a:pt x="1404311" y="6365306"/>
                  <a:pt x="1404981" y="6364804"/>
                </a:cubicBezTo>
                <a:cubicBezTo>
                  <a:pt x="1405650" y="6364301"/>
                  <a:pt x="1405985" y="6363548"/>
                  <a:pt x="1405985" y="6362543"/>
                </a:cubicBezTo>
                <a:lnTo>
                  <a:pt x="1405985" y="6286320"/>
                </a:lnTo>
                <a:cubicBezTo>
                  <a:pt x="1405985" y="6279288"/>
                  <a:pt x="1405190" y="6273135"/>
                  <a:pt x="1403599" y="6267861"/>
                </a:cubicBezTo>
                <a:cubicBezTo>
                  <a:pt x="1402009" y="6262587"/>
                  <a:pt x="1399455" y="6258171"/>
                  <a:pt x="1395939" y="6254613"/>
                </a:cubicBezTo>
                <a:cubicBezTo>
                  <a:pt x="1392423" y="6251055"/>
                  <a:pt x="1387819" y="6248355"/>
                  <a:pt x="1382126" y="6246513"/>
                </a:cubicBezTo>
                <a:cubicBezTo>
                  <a:pt x="1376433" y="6244672"/>
                  <a:pt x="1369527" y="6243751"/>
                  <a:pt x="1361407" y="6243751"/>
                </a:cubicBezTo>
                <a:close/>
                <a:moveTo>
                  <a:pt x="1166674" y="6243751"/>
                </a:moveTo>
                <a:cubicBezTo>
                  <a:pt x="1160563" y="6243751"/>
                  <a:pt x="1154515" y="6245404"/>
                  <a:pt x="1148529" y="6248711"/>
                </a:cubicBezTo>
                <a:cubicBezTo>
                  <a:pt x="1142543" y="6252018"/>
                  <a:pt x="1136369" y="6257229"/>
                  <a:pt x="1130007" y="6264345"/>
                </a:cubicBezTo>
                <a:lnTo>
                  <a:pt x="1130007" y="6249402"/>
                </a:lnTo>
                <a:cubicBezTo>
                  <a:pt x="1130007" y="6248732"/>
                  <a:pt x="1129860" y="6248167"/>
                  <a:pt x="1129567" y="6247706"/>
                </a:cubicBezTo>
                <a:cubicBezTo>
                  <a:pt x="1129274" y="6247246"/>
                  <a:pt x="1128793" y="6246827"/>
                  <a:pt x="1128123" y="6246451"/>
                </a:cubicBezTo>
                <a:cubicBezTo>
                  <a:pt x="1127453" y="6246074"/>
                  <a:pt x="1126512" y="6245823"/>
                  <a:pt x="1125298" y="6245697"/>
                </a:cubicBezTo>
                <a:cubicBezTo>
                  <a:pt x="1124084" y="6245572"/>
                  <a:pt x="1122556" y="6245509"/>
                  <a:pt x="1120714" y="6245509"/>
                </a:cubicBezTo>
                <a:cubicBezTo>
                  <a:pt x="1118789" y="6245509"/>
                  <a:pt x="1117240" y="6245572"/>
                  <a:pt x="1116068" y="6245697"/>
                </a:cubicBezTo>
                <a:cubicBezTo>
                  <a:pt x="1114896" y="6245823"/>
                  <a:pt x="1113933" y="6246074"/>
                  <a:pt x="1113180" y="6246451"/>
                </a:cubicBezTo>
                <a:cubicBezTo>
                  <a:pt x="1112426" y="6246827"/>
                  <a:pt x="1111924" y="6247246"/>
                  <a:pt x="1111673" y="6247706"/>
                </a:cubicBezTo>
                <a:cubicBezTo>
                  <a:pt x="1111422" y="6248167"/>
                  <a:pt x="1111296" y="6248732"/>
                  <a:pt x="1111296" y="6249402"/>
                </a:cubicBezTo>
                <a:lnTo>
                  <a:pt x="1111296" y="6362418"/>
                </a:lnTo>
                <a:cubicBezTo>
                  <a:pt x="1111296" y="6363088"/>
                  <a:pt x="1111443" y="6363653"/>
                  <a:pt x="1111736" y="6364113"/>
                </a:cubicBezTo>
                <a:cubicBezTo>
                  <a:pt x="1112029" y="6364574"/>
                  <a:pt x="1112573" y="6364971"/>
                  <a:pt x="1113368" y="6365306"/>
                </a:cubicBezTo>
                <a:cubicBezTo>
                  <a:pt x="1114163" y="6365641"/>
                  <a:pt x="1115231" y="6365892"/>
                  <a:pt x="1116570" y="6366060"/>
                </a:cubicBezTo>
                <a:cubicBezTo>
                  <a:pt x="1117910" y="6366227"/>
                  <a:pt x="1119584" y="6366311"/>
                  <a:pt x="1121593" y="6366311"/>
                </a:cubicBezTo>
                <a:cubicBezTo>
                  <a:pt x="1123686" y="6366311"/>
                  <a:pt x="1125402" y="6366227"/>
                  <a:pt x="1126742" y="6366060"/>
                </a:cubicBezTo>
                <a:cubicBezTo>
                  <a:pt x="1128081" y="6365892"/>
                  <a:pt x="1129128" y="6365641"/>
                  <a:pt x="1129881" y="6365306"/>
                </a:cubicBezTo>
                <a:cubicBezTo>
                  <a:pt x="1130635" y="6364971"/>
                  <a:pt x="1131179" y="6364574"/>
                  <a:pt x="1131514" y="6364113"/>
                </a:cubicBezTo>
                <a:cubicBezTo>
                  <a:pt x="1131848" y="6363653"/>
                  <a:pt x="1132016" y="6363088"/>
                  <a:pt x="1132016" y="6362418"/>
                </a:cubicBezTo>
                <a:lnTo>
                  <a:pt x="1132016" y="6283432"/>
                </a:lnTo>
                <a:cubicBezTo>
                  <a:pt x="1137708" y="6276316"/>
                  <a:pt x="1142983" y="6270916"/>
                  <a:pt x="1147838" y="6267233"/>
                </a:cubicBezTo>
                <a:cubicBezTo>
                  <a:pt x="1152694" y="6263549"/>
                  <a:pt x="1157507" y="6261708"/>
                  <a:pt x="1162279" y="6261708"/>
                </a:cubicBezTo>
                <a:cubicBezTo>
                  <a:pt x="1166130" y="6261708"/>
                  <a:pt x="1169458" y="6262461"/>
                  <a:pt x="1172262" y="6263968"/>
                </a:cubicBezTo>
                <a:cubicBezTo>
                  <a:pt x="1175067" y="6265475"/>
                  <a:pt x="1177390" y="6267652"/>
                  <a:pt x="1179232" y="6270498"/>
                </a:cubicBezTo>
                <a:cubicBezTo>
                  <a:pt x="1181073" y="6273344"/>
                  <a:pt x="1182455" y="6276735"/>
                  <a:pt x="1183375" y="6280669"/>
                </a:cubicBezTo>
                <a:cubicBezTo>
                  <a:pt x="1184297" y="6284604"/>
                  <a:pt x="1184757" y="6288957"/>
                  <a:pt x="1184757" y="6293729"/>
                </a:cubicBezTo>
                <a:lnTo>
                  <a:pt x="1184757" y="6362418"/>
                </a:lnTo>
                <a:cubicBezTo>
                  <a:pt x="1184757" y="6363088"/>
                  <a:pt x="1184903" y="6363653"/>
                  <a:pt x="1185196" y="6364113"/>
                </a:cubicBezTo>
                <a:cubicBezTo>
                  <a:pt x="1185489" y="6364574"/>
                  <a:pt x="1186034" y="6364971"/>
                  <a:pt x="1186829" y="6365306"/>
                </a:cubicBezTo>
                <a:cubicBezTo>
                  <a:pt x="1187624" y="6365641"/>
                  <a:pt x="1188712" y="6365892"/>
                  <a:pt x="1190094" y="6366060"/>
                </a:cubicBezTo>
                <a:cubicBezTo>
                  <a:pt x="1191475" y="6366227"/>
                  <a:pt x="1193128" y="6366311"/>
                  <a:pt x="1195054" y="6366311"/>
                </a:cubicBezTo>
                <a:cubicBezTo>
                  <a:pt x="1197063" y="6366311"/>
                  <a:pt x="1198738" y="6366227"/>
                  <a:pt x="1200077" y="6366060"/>
                </a:cubicBezTo>
                <a:cubicBezTo>
                  <a:pt x="1201416" y="6365892"/>
                  <a:pt x="1202484" y="6365641"/>
                  <a:pt x="1203279" y="6365306"/>
                </a:cubicBezTo>
                <a:cubicBezTo>
                  <a:pt x="1204074" y="6364971"/>
                  <a:pt x="1204639" y="6364574"/>
                  <a:pt x="1204974" y="6364113"/>
                </a:cubicBezTo>
                <a:cubicBezTo>
                  <a:pt x="1205309" y="6363653"/>
                  <a:pt x="1205477" y="6363088"/>
                  <a:pt x="1205477" y="6362418"/>
                </a:cubicBezTo>
                <a:lnTo>
                  <a:pt x="1205477" y="6283432"/>
                </a:lnTo>
                <a:cubicBezTo>
                  <a:pt x="1211253" y="6276316"/>
                  <a:pt x="1216548" y="6270916"/>
                  <a:pt x="1221362" y="6267233"/>
                </a:cubicBezTo>
                <a:cubicBezTo>
                  <a:pt x="1226175" y="6263549"/>
                  <a:pt x="1230968" y="6261708"/>
                  <a:pt x="1235740" y="6261708"/>
                </a:cubicBezTo>
                <a:cubicBezTo>
                  <a:pt x="1239591" y="6261708"/>
                  <a:pt x="1242939" y="6262461"/>
                  <a:pt x="1245786" y="6263968"/>
                </a:cubicBezTo>
                <a:cubicBezTo>
                  <a:pt x="1248632" y="6265475"/>
                  <a:pt x="1250976" y="6267652"/>
                  <a:pt x="1252818" y="6270498"/>
                </a:cubicBezTo>
                <a:cubicBezTo>
                  <a:pt x="1254660" y="6273344"/>
                  <a:pt x="1255999" y="6276735"/>
                  <a:pt x="1256836" y="6280669"/>
                </a:cubicBezTo>
                <a:cubicBezTo>
                  <a:pt x="1257673" y="6284604"/>
                  <a:pt x="1258092" y="6288957"/>
                  <a:pt x="1258092" y="6293729"/>
                </a:cubicBezTo>
                <a:lnTo>
                  <a:pt x="1258092" y="6362418"/>
                </a:lnTo>
                <a:cubicBezTo>
                  <a:pt x="1258092" y="6363088"/>
                  <a:pt x="1258259" y="6363653"/>
                  <a:pt x="1258594" y="6364113"/>
                </a:cubicBezTo>
                <a:cubicBezTo>
                  <a:pt x="1258929" y="6364574"/>
                  <a:pt x="1259494" y="6364971"/>
                  <a:pt x="1260289" y="6365306"/>
                </a:cubicBezTo>
                <a:cubicBezTo>
                  <a:pt x="1261085" y="6365641"/>
                  <a:pt x="1262152" y="6365892"/>
                  <a:pt x="1263492" y="6366060"/>
                </a:cubicBezTo>
                <a:cubicBezTo>
                  <a:pt x="1264831" y="6366227"/>
                  <a:pt x="1266547" y="6366311"/>
                  <a:pt x="1268640" y="6366311"/>
                </a:cubicBezTo>
                <a:cubicBezTo>
                  <a:pt x="1270649" y="6366311"/>
                  <a:pt x="1272324" y="6366227"/>
                  <a:pt x="1273663" y="6366060"/>
                </a:cubicBezTo>
                <a:cubicBezTo>
                  <a:pt x="1275003" y="6365892"/>
                  <a:pt x="1276049" y="6365641"/>
                  <a:pt x="1276802" y="6365306"/>
                </a:cubicBezTo>
                <a:cubicBezTo>
                  <a:pt x="1277556" y="6364971"/>
                  <a:pt x="1278100" y="6364574"/>
                  <a:pt x="1278435" y="6364113"/>
                </a:cubicBezTo>
                <a:cubicBezTo>
                  <a:pt x="1278770" y="6363653"/>
                  <a:pt x="1278937" y="6363088"/>
                  <a:pt x="1278937" y="6362418"/>
                </a:cubicBezTo>
                <a:lnTo>
                  <a:pt x="1278937" y="6290966"/>
                </a:lnTo>
                <a:cubicBezTo>
                  <a:pt x="1278937" y="6284604"/>
                  <a:pt x="1278288" y="6278556"/>
                  <a:pt x="1276991" y="6272821"/>
                </a:cubicBezTo>
                <a:cubicBezTo>
                  <a:pt x="1275693" y="6267086"/>
                  <a:pt x="1273516" y="6262084"/>
                  <a:pt x="1270461" y="6257815"/>
                </a:cubicBezTo>
                <a:cubicBezTo>
                  <a:pt x="1267405" y="6253545"/>
                  <a:pt x="1263408" y="6250134"/>
                  <a:pt x="1258469" y="6247581"/>
                </a:cubicBezTo>
                <a:cubicBezTo>
                  <a:pt x="1253529" y="6245027"/>
                  <a:pt x="1247418" y="6243751"/>
                  <a:pt x="1240135" y="6243751"/>
                </a:cubicBezTo>
                <a:cubicBezTo>
                  <a:pt x="1237121" y="6243751"/>
                  <a:pt x="1234128" y="6244148"/>
                  <a:pt x="1231156" y="6244944"/>
                </a:cubicBezTo>
                <a:cubicBezTo>
                  <a:pt x="1228184" y="6245739"/>
                  <a:pt x="1225129" y="6247016"/>
                  <a:pt x="1221990" y="6248774"/>
                </a:cubicBezTo>
                <a:cubicBezTo>
                  <a:pt x="1218850" y="6250532"/>
                  <a:pt x="1215585" y="6252834"/>
                  <a:pt x="1212195" y="6255680"/>
                </a:cubicBezTo>
                <a:cubicBezTo>
                  <a:pt x="1208804" y="6258527"/>
                  <a:pt x="1205225" y="6262001"/>
                  <a:pt x="1201458" y="6266103"/>
                </a:cubicBezTo>
                <a:cubicBezTo>
                  <a:pt x="1200119" y="6262754"/>
                  <a:pt x="1198444" y="6259719"/>
                  <a:pt x="1196435" y="6256999"/>
                </a:cubicBezTo>
                <a:cubicBezTo>
                  <a:pt x="1194426" y="6254278"/>
                  <a:pt x="1191998" y="6251934"/>
                  <a:pt x="1189152" y="6249967"/>
                </a:cubicBezTo>
                <a:cubicBezTo>
                  <a:pt x="1186306" y="6247999"/>
                  <a:pt x="1183020" y="6246471"/>
                  <a:pt x="1179294" y="6245383"/>
                </a:cubicBezTo>
                <a:cubicBezTo>
                  <a:pt x="1175569" y="6244295"/>
                  <a:pt x="1171362" y="6243751"/>
                  <a:pt x="1166674" y="6243751"/>
                </a:cubicBezTo>
                <a:close/>
                <a:moveTo>
                  <a:pt x="4907916" y="6215245"/>
                </a:moveTo>
                <a:cubicBezTo>
                  <a:pt x="4905907" y="6215245"/>
                  <a:pt x="4904232" y="6215329"/>
                  <a:pt x="4902892" y="6215497"/>
                </a:cubicBezTo>
                <a:cubicBezTo>
                  <a:pt x="4901554" y="6215664"/>
                  <a:pt x="4900486" y="6215936"/>
                  <a:pt x="4899690" y="6216313"/>
                </a:cubicBezTo>
                <a:cubicBezTo>
                  <a:pt x="4898895" y="6216690"/>
                  <a:pt x="4898351" y="6217129"/>
                  <a:pt x="4898059" y="6217631"/>
                </a:cubicBezTo>
                <a:cubicBezTo>
                  <a:pt x="4897765" y="6218134"/>
                  <a:pt x="4897619" y="6218678"/>
                  <a:pt x="4897619" y="6219264"/>
                </a:cubicBezTo>
                <a:lnTo>
                  <a:pt x="4897619" y="6246137"/>
                </a:lnTo>
                <a:lnTo>
                  <a:pt x="4881922" y="6246137"/>
                </a:lnTo>
                <a:cubicBezTo>
                  <a:pt x="4881252" y="6246137"/>
                  <a:pt x="4880645" y="6246283"/>
                  <a:pt x="4880101" y="6246576"/>
                </a:cubicBezTo>
                <a:cubicBezTo>
                  <a:pt x="4879557" y="6246869"/>
                  <a:pt x="4879117" y="6247371"/>
                  <a:pt x="4878783" y="6248083"/>
                </a:cubicBezTo>
                <a:cubicBezTo>
                  <a:pt x="4878448" y="6248795"/>
                  <a:pt x="4878175" y="6249695"/>
                  <a:pt x="4877966" y="6250783"/>
                </a:cubicBezTo>
                <a:cubicBezTo>
                  <a:pt x="4877757" y="6251871"/>
                  <a:pt x="4877652" y="6253211"/>
                  <a:pt x="4877652" y="6254801"/>
                </a:cubicBezTo>
                <a:cubicBezTo>
                  <a:pt x="4877652" y="6257815"/>
                  <a:pt x="4878030" y="6259992"/>
                  <a:pt x="4878783" y="6261331"/>
                </a:cubicBezTo>
                <a:cubicBezTo>
                  <a:pt x="4879536" y="6262670"/>
                  <a:pt x="4880540" y="6263340"/>
                  <a:pt x="4881796" y="6263340"/>
                </a:cubicBezTo>
                <a:lnTo>
                  <a:pt x="4897619" y="6263340"/>
                </a:lnTo>
                <a:lnTo>
                  <a:pt x="4897619" y="6329392"/>
                </a:lnTo>
                <a:cubicBezTo>
                  <a:pt x="4897619" y="6335922"/>
                  <a:pt x="4898225" y="6341594"/>
                  <a:pt x="4899440" y="6346407"/>
                </a:cubicBezTo>
                <a:cubicBezTo>
                  <a:pt x="4900653" y="6351221"/>
                  <a:pt x="4902600" y="6355197"/>
                  <a:pt x="4905278" y="6358337"/>
                </a:cubicBezTo>
                <a:cubicBezTo>
                  <a:pt x="4907957" y="6361476"/>
                  <a:pt x="4911390" y="6363820"/>
                  <a:pt x="4915575" y="6365369"/>
                </a:cubicBezTo>
                <a:cubicBezTo>
                  <a:pt x="4919762" y="6366918"/>
                  <a:pt x="4924784" y="6367692"/>
                  <a:pt x="4930644" y="6367692"/>
                </a:cubicBezTo>
                <a:cubicBezTo>
                  <a:pt x="4932570" y="6367692"/>
                  <a:pt x="4934495" y="6367566"/>
                  <a:pt x="4936421" y="6367315"/>
                </a:cubicBezTo>
                <a:cubicBezTo>
                  <a:pt x="4938346" y="6367064"/>
                  <a:pt x="4940167" y="6366750"/>
                  <a:pt x="4941883" y="6366373"/>
                </a:cubicBezTo>
                <a:cubicBezTo>
                  <a:pt x="4943599" y="6365997"/>
                  <a:pt x="4945127" y="6365515"/>
                  <a:pt x="4946467" y="6364929"/>
                </a:cubicBezTo>
                <a:cubicBezTo>
                  <a:pt x="4947806" y="6364343"/>
                  <a:pt x="4948811" y="6363715"/>
                  <a:pt x="4949480" y="6363046"/>
                </a:cubicBezTo>
                <a:cubicBezTo>
                  <a:pt x="4950150" y="6362376"/>
                  <a:pt x="4950652" y="6361330"/>
                  <a:pt x="4950987" y="6359906"/>
                </a:cubicBezTo>
                <a:cubicBezTo>
                  <a:pt x="4951322" y="6358483"/>
                  <a:pt x="4951489" y="6356558"/>
                  <a:pt x="4951489" y="6354130"/>
                </a:cubicBezTo>
                <a:cubicBezTo>
                  <a:pt x="4951489" y="6352623"/>
                  <a:pt x="4951406" y="6351367"/>
                  <a:pt x="4951239" y="6350363"/>
                </a:cubicBezTo>
                <a:cubicBezTo>
                  <a:pt x="4951071" y="6349358"/>
                  <a:pt x="4950883" y="6348563"/>
                  <a:pt x="4950673" y="6347977"/>
                </a:cubicBezTo>
                <a:cubicBezTo>
                  <a:pt x="4950464" y="6347391"/>
                  <a:pt x="4950171" y="6346993"/>
                  <a:pt x="4949794" y="6346784"/>
                </a:cubicBezTo>
                <a:cubicBezTo>
                  <a:pt x="4949418" y="6346575"/>
                  <a:pt x="4949020" y="6346470"/>
                  <a:pt x="4948602" y="6346470"/>
                </a:cubicBezTo>
                <a:cubicBezTo>
                  <a:pt x="4947932" y="6346470"/>
                  <a:pt x="4947178" y="6346658"/>
                  <a:pt x="4946341" y="6347035"/>
                </a:cubicBezTo>
                <a:cubicBezTo>
                  <a:pt x="4945504" y="6347412"/>
                  <a:pt x="4944499" y="6347809"/>
                  <a:pt x="4943327" y="6348228"/>
                </a:cubicBezTo>
                <a:cubicBezTo>
                  <a:pt x="4942155" y="6348647"/>
                  <a:pt x="4940816" y="6349044"/>
                  <a:pt x="4939309" y="6349421"/>
                </a:cubicBezTo>
                <a:cubicBezTo>
                  <a:pt x="4937802" y="6349798"/>
                  <a:pt x="4936086" y="6349986"/>
                  <a:pt x="4934160" y="6349986"/>
                </a:cubicBezTo>
                <a:cubicBezTo>
                  <a:pt x="4928216" y="6349986"/>
                  <a:pt x="4924093" y="6347998"/>
                  <a:pt x="4921791" y="6344021"/>
                </a:cubicBezTo>
                <a:cubicBezTo>
                  <a:pt x="4919489" y="6340045"/>
                  <a:pt x="4918338" y="6334164"/>
                  <a:pt x="4918338" y="6326378"/>
                </a:cubicBezTo>
                <a:lnTo>
                  <a:pt x="4918338" y="6263340"/>
                </a:lnTo>
                <a:lnTo>
                  <a:pt x="4947346" y="6263340"/>
                </a:lnTo>
                <a:cubicBezTo>
                  <a:pt x="4948602" y="6263340"/>
                  <a:pt x="4949606" y="6262670"/>
                  <a:pt x="4950359" y="6261331"/>
                </a:cubicBezTo>
                <a:cubicBezTo>
                  <a:pt x="4951113" y="6259992"/>
                  <a:pt x="4951489" y="6257815"/>
                  <a:pt x="4951489" y="6254801"/>
                </a:cubicBezTo>
                <a:cubicBezTo>
                  <a:pt x="4951489" y="6253211"/>
                  <a:pt x="4951406" y="6251871"/>
                  <a:pt x="4951239" y="6250783"/>
                </a:cubicBezTo>
                <a:cubicBezTo>
                  <a:pt x="4951071" y="6249695"/>
                  <a:pt x="4950799" y="6248795"/>
                  <a:pt x="4950422" y="6248083"/>
                </a:cubicBezTo>
                <a:cubicBezTo>
                  <a:pt x="4950045" y="6247371"/>
                  <a:pt x="4949606" y="6246869"/>
                  <a:pt x="4949104" y="6246576"/>
                </a:cubicBezTo>
                <a:cubicBezTo>
                  <a:pt x="4948602" y="6246283"/>
                  <a:pt x="4948015" y="6246137"/>
                  <a:pt x="4947346" y="6246137"/>
                </a:cubicBezTo>
                <a:lnTo>
                  <a:pt x="4918338" y="6246137"/>
                </a:lnTo>
                <a:lnTo>
                  <a:pt x="4918338" y="6219264"/>
                </a:lnTo>
                <a:cubicBezTo>
                  <a:pt x="4918338" y="6218678"/>
                  <a:pt x="4918171" y="6218134"/>
                  <a:pt x="4917836" y="6217631"/>
                </a:cubicBezTo>
                <a:cubicBezTo>
                  <a:pt x="4917501" y="6217129"/>
                  <a:pt x="4916957" y="6216690"/>
                  <a:pt x="4916203" y="6216313"/>
                </a:cubicBezTo>
                <a:cubicBezTo>
                  <a:pt x="4915450" y="6215936"/>
                  <a:pt x="4914403" y="6215664"/>
                  <a:pt x="4913064" y="6215497"/>
                </a:cubicBezTo>
                <a:cubicBezTo>
                  <a:pt x="4911724" y="6215329"/>
                  <a:pt x="4910008" y="6215245"/>
                  <a:pt x="4907916" y="6215245"/>
                </a:cubicBezTo>
                <a:close/>
                <a:moveTo>
                  <a:pt x="4412615" y="6215245"/>
                </a:moveTo>
                <a:cubicBezTo>
                  <a:pt x="4410606" y="6215245"/>
                  <a:pt x="4408932" y="6215329"/>
                  <a:pt x="4407592" y="6215497"/>
                </a:cubicBezTo>
                <a:cubicBezTo>
                  <a:pt x="4406253" y="6215664"/>
                  <a:pt x="4405186" y="6215936"/>
                  <a:pt x="4404390" y="6216313"/>
                </a:cubicBezTo>
                <a:cubicBezTo>
                  <a:pt x="4403595" y="6216690"/>
                  <a:pt x="4403051" y="6217129"/>
                  <a:pt x="4402758" y="6217631"/>
                </a:cubicBezTo>
                <a:cubicBezTo>
                  <a:pt x="4402465" y="6218134"/>
                  <a:pt x="4402318" y="6218678"/>
                  <a:pt x="4402318" y="6219264"/>
                </a:cubicBezTo>
                <a:lnTo>
                  <a:pt x="4402318" y="6246137"/>
                </a:lnTo>
                <a:lnTo>
                  <a:pt x="4386622" y="6246137"/>
                </a:lnTo>
                <a:cubicBezTo>
                  <a:pt x="4385952" y="6246137"/>
                  <a:pt x="4385346" y="6246283"/>
                  <a:pt x="4384801" y="6246576"/>
                </a:cubicBezTo>
                <a:cubicBezTo>
                  <a:pt x="4384257" y="6246869"/>
                  <a:pt x="4383817" y="6247371"/>
                  <a:pt x="4383482" y="6248083"/>
                </a:cubicBezTo>
                <a:cubicBezTo>
                  <a:pt x="4383147" y="6248795"/>
                  <a:pt x="4382875" y="6249695"/>
                  <a:pt x="4382666" y="6250783"/>
                </a:cubicBezTo>
                <a:cubicBezTo>
                  <a:pt x="4382457" y="6251871"/>
                  <a:pt x="4382352" y="6253211"/>
                  <a:pt x="4382352" y="6254801"/>
                </a:cubicBezTo>
                <a:cubicBezTo>
                  <a:pt x="4382352" y="6257815"/>
                  <a:pt x="4382729" y="6259992"/>
                  <a:pt x="4383482" y="6261331"/>
                </a:cubicBezTo>
                <a:cubicBezTo>
                  <a:pt x="4384236" y="6262670"/>
                  <a:pt x="4385241" y="6263340"/>
                  <a:pt x="4386497" y="6263340"/>
                </a:cubicBezTo>
                <a:lnTo>
                  <a:pt x="4402318" y="6263340"/>
                </a:lnTo>
                <a:lnTo>
                  <a:pt x="4402318" y="6329392"/>
                </a:lnTo>
                <a:cubicBezTo>
                  <a:pt x="4402318" y="6335922"/>
                  <a:pt x="4402926" y="6341594"/>
                  <a:pt x="4404139" y="6346407"/>
                </a:cubicBezTo>
                <a:cubicBezTo>
                  <a:pt x="4405353" y="6351221"/>
                  <a:pt x="4407299" y="6355197"/>
                  <a:pt x="4409978" y="6358337"/>
                </a:cubicBezTo>
                <a:cubicBezTo>
                  <a:pt x="4412657" y="6361476"/>
                  <a:pt x="4416090" y="6363820"/>
                  <a:pt x="4420275" y="6365369"/>
                </a:cubicBezTo>
                <a:cubicBezTo>
                  <a:pt x="4424461" y="6366918"/>
                  <a:pt x="4429484" y="6367692"/>
                  <a:pt x="4435344" y="6367692"/>
                </a:cubicBezTo>
                <a:cubicBezTo>
                  <a:pt x="4437270" y="6367692"/>
                  <a:pt x="4439195" y="6367566"/>
                  <a:pt x="4441121" y="6367315"/>
                </a:cubicBezTo>
                <a:cubicBezTo>
                  <a:pt x="4443046" y="6367064"/>
                  <a:pt x="4444867" y="6366750"/>
                  <a:pt x="4446584" y="6366373"/>
                </a:cubicBezTo>
                <a:cubicBezTo>
                  <a:pt x="4448299" y="6365997"/>
                  <a:pt x="4449827" y="6365515"/>
                  <a:pt x="4451167" y="6364929"/>
                </a:cubicBezTo>
                <a:cubicBezTo>
                  <a:pt x="4452506" y="6364343"/>
                  <a:pt x="4453511" y="6363715"/>
                  <a:pt x="4454180" y="6363046"/>
                </a:cubicBezTo>
                <a:cubicBezTo>
                  <a:pt x="4454850" y="6362376"/>
                  <a:pt x="4455352" y="6361330"/>
                  <a:pt x="4455688" y="6359906"/>
                </a:cubicBezTo>
                <a:cubicBezTo>
                  <a:pt x="4456023" y="6358483"/>
                  <a:pt x="4456189" y="6356558"/>
                  <a:pt x="4456189" y="6354130"/>
                </a:cubicBezTo>
                <a:cubicBezTo>
                  <a:pt x="4456189" y="6352623"/>
                  <a:pt x="4456106" y="6351367"/>
                  <a:pt x="4455938" y="6350363"/>
                </a:cubicBezTo>
                <a:cubicBezTo>
                  <a:pt x="4455771" y="6349358"/>
                  <a:pt x="4455583" y="6348563"/>
                  <a:pt x="4455373" y="6347977"/>
                </a:cubicBezTo>
                <a:cubicBezTo>
                  <a:pt x="4455165" y="6347391"/>
                  <a:pt x="4454871" y="6346993"/>
                  <a:pt x="4454494" y="6346784"/>
                </a:cubicBezTo>
                <a:cubicBezTo>
                  <a:pt x="4454118" y="6346575"/>
                  <a:pt x="4453720" y="6346470"/>
                  <a:pt x="4453301" y="6346470"/>
                </a:cubicBezTo>
                <a:cubicBezTo>
                  <a:pt x="4452632" y="6346470"/>
                  <a:pt x="4451878" y="6346658"/>
                  <a:pt x="4451042" y="6347035"/>
                </a:cubicBezTo>
                <a:cubicBezTo>
                  <a:pt x="4450204" y="6347412"/>
                  <a:pt x="4449199" y="6347809"/>
                  <a:pt x="4448027" y="6348228"/>
                </a:cubicBezTo>
                <a:cubicBezTo>
                  <a:pt x="4446855" y="6348647"/>
                  <a:pt x="4445516" y="6349044"/>
                  <a:pt x="4444009" y="6349421"/>
                </a:cubicBezTo>
                <a:cubicBezTo>
                  <a:pt x="4442502" y="6349798"/>
                  <a:pt x="4440786" y="6349986"/>
                  <a:pt x="4438861" y="6349986"/>
                </a:cubicBezTo>
                <a:cubicBezTo>
                  <a:pt x="4432917" y="6349986"/>
                  <a:pt x="4428794" y="6347998"/>
                  <a:pt x="4426491" y="6344021"/>
                </a:cubicBezTo>
                <a:cubicBezTo>
                  <a:pt x="4424189" y="6340045"/>
                  <a:pt x="4423038" y="6334164"/>
                  <a:pt x="4423038" y="6326378"/>
                </a:cubicBezTo>
                <a:lnTo>
                  <a:pt x="4423038" y="6263340"/>
                </a:lnTo>
                <a:lnTo>
                  <a:pt x="4452046" y="6263340"/>
                </a:lnTo>
                <a:cubicBezTo>
                  <a:pt x="4453301" y="6263340"/>
                  <a:pt x="4454307" y="6262670"/>
                  <a:pt x="4455060" y="6261331"/>
                </a:cubicBezTo>
                <a:cubicBezTo>
                  <a:pt x="4455813" y="6259992"/>
                  <a:pt x="4456189" y="6257815"/>
                  <a:pt x="4456189" y="6254801"/>
                </a:cubicBezTo>
                <a:cubicBezTo>
                  <a:pt x="4456189" y="6253211"/>
                  <a:pt x="4456106" y="6251871"/>
                  <a:pt x="4455938" y="6250783"/>
                </a:cubicBezTo>
                <a:cubicBezTo>
                  <a:pt x="4455771" y="6249695"/>
                  <a:pt x="4455499" y="6248795"/>
                  <a:pt x="4455122" y="6248083"/>
                </a:cubicBezTo>
                <a:cubicBezTo>
                  <a:pt x="4454745" y="6247371"/>
                  <a:pt x="4454307" y="6246869"/>
                  <a:pt x="4453804" y="6246576"/>
                </a:cubicBezTo>
                <a:cubicBezTo>
                  <a:pt x="4453301" y="6246283"/>
                  <a:pt x="4452716" y="6246137"/>
                  <a:pt x="4452046" y="6246137"/>
                </a:cubicBezTo>
                <a:lnTo>
                  <a:pt x="4423038" y="6246137"/>
                </a:lnTo>
                <a:lnTo>
                  <a:pt x="4423038" y="6219264"/>
                </a:lnTo>
                <a:cubicBezTo>
                  <a:pt x="4423038" y="6218678"/>
                  <a:pt x="4422871" y="6218134"/>
                  <a:pt x="4422536" y="6217631"/>
                </a:cubicBezTo>
                <a:cubicBezTo>
                  <a:pt x="4422202" y="6217129"/>
                  <a:pt x="4421657" y="6216690"/>
                  <a:pt x="4420903" y="6216313"/>
                </a:cubicBezTo>
                <a:cubicBezTo>
                  <a:pt x="4420150" y="6215936"/>
                  <a:pt x="4419103" y="6215664"/>
                  <a:pt x="4417764" y="6215497"/>
                </a:cubicBezTo>
                <a:cubicBezTo>
                  <a:pt x="4416424" y="6215329"/>
                  <a:pt x="4414708" y="6215245"/>
                  <a:pt x="4412615" y="6215245"/>
                </a:cubicBezTo>
                <a:close/>
                <a:moveTo>
                  <a:pt x="4326891" y="6215245"/>
                </a:moveTo>
                <a:cubicBezTo>
                  <a:pt x="4324882" y="6215245"/>
                  <a:pt x="4323207" y="6215329"/>
                  <a:pt x="4321868" y="6215497"/>
                </a:cubicBezTo>
                <a:cubicBezTo>
                  <a:pt x="4320528" y="6215664"/>
                  <a:pt x="4319461" y="6215936"/>
                  <a:pt x="4318666" y="6216313"/>
                </a:cubicBezTo>
                <a:cubicBezTo>
                  <a:pt x="4317870" y="6216690"/>
                  <a:pt x="4317326" y="6217129"/>
                  <a:pt x="4317033" y="6217631"/>
                </a:cubicBezTo>
                <a:cubicBezTo>
                  <a:pt x="4316740" y="6218134"/>
                  <a:pt x="4316594" y="6218678"/>
                  <a:pt x="4316594" y="6219264"/>
                </a:cubicBezTo>
                <a:lnTo>
                  <a:pt x="4316594" y="6246137"/>
                </a:lnTo>
                <a:lnTo>
                  <a:pt x="4300897" y="6246137"/>
                </a:lnTo>
                <a:cubicBezTo>
                  <a:pt x="4300227" y="6246137"/>
                  <a:pt x="4299620" y="6246283"/>
                  <a:pt x="4299076" y="6246576"/>
                </a:cubicBezTo>
                <a:cubicBezTo>
                  <a:pt x="4298532" y="6246869"/>
                  <a:pt x="4298092" y="6247371"/>
                  <a:pt x="4297758" y="6248083"/>
                </a:cubicBezTo>
                <a:cubicBezTo>
                  <a:pt x="4297422" y="6248795"/>
                  <a:pt x="4297151" y="6249695"/>
                  <a:pt x="4296942" y="6250783"/>
                </a:cubicBezTo>
                <a:cubicBezTo>
                  <a:pt x="4296732" y="6251871"/>
                  <a:pt x="4296628" y="6253211"/>
                  <a:pt x="4296628" y="6254801"/>
                </a:cubicBezTo>
                <a:cubicBezTo>
                  <a:pt x="4296628" y="6257815"/>
                  <a:pt x="4297004" y="6259992"/>
                  <a:pt x="4297758" y="6261331"/>
                </a:cubicBezTo>
                <a:cubicBezTo>
                  <a:pt x="4298511" y="6262670"/>
                  <a:pt x="4299516" y="6263340"/>
                  <a:pt x="4300772" y="6263340"/>
                </a:cubicBezTo>
                <a:lnTo>
                  <a:pt x="4316594" y="6263340"/>
                </a:lnTo>
                <a:lnTo>
                  <a:pt x="4316594" y="6329392"/>
                </a:lnTo>
                <a:cubicBezTo>
                  <a:pt x="4316594" y="6335922"/>
                  <a:pt x="4317201" y="6341594"/>
                  <a:pt x="4318414" y="6346407"/>
                </a:cubicBezTo>
                <a:cubicBezTo>
                  <a:pt x="4319628" y="6351221"/>
                  <a:pt x="4321575" y="6355197"/>
                  <a:pt x="4324254" y="6358337"/>
                </a:cubicBezTo>
                <a:cubicBezTo>
                  <a:pt x="4326932" y="6361476"/>
                  <a:pt x="4330365" y="6363820"/>
                  <a:pt x="4334551" y="6365369"/>
                </a:cubicBezTo>
                <a:cubicBezTo>
                  <a:pt x="4338736" y="6366918"/>
                  <a:pt x="4343760" y="6367692"/>
                  <a:pt x="4349620" y="6367692"/>
                </a:cubicBezTo>
                <a:cubicBezTo>
                  <a:pt x="4351545" y="6367692"/>
                  <a:pt x="4353471" y="6367566"/>
                  <a:pt x="4355396" y="6367315"/>
                </a:cubicBezTo>
                <a:cubicBezTo>
                  <a:pt x="4357321" y="6367064"/>
                  <a:pt x="4359142" y="6366750"/>
                  <a:pt x="4360859" y="6366373"/>
                </a:cubicBezTo>
                <a:cubicBezTo>
                  <a:pt x="4362574" y="6365997"/>
                  <a:pt x="4364102" y="6365515"/>
                  <a:pt x="4365442" y="6364929"/>
                </a:cubicBezTo>
                <a:cubicBezTo>
                  <a:pt x="4366781" y="6364343"/>
                  <a:pt x="4367786" y="6363715"/>
                  <a:pt x="4368455" y="6363046"/>
                </a:cubicBezTo>
                <a:cubicBezTo>
                  <a:pt x="4369125" y="6362376"/>
                  <a:pt x="4369627" y="6361330"/>
                  <a:pt x="4369962" y="6359906"/>
                </a:cubicBezTo>
                <a:cubicBezTo>
                  <a:pt x="4370298" y="6358483"/>
                  <a:pt x="4370464" y="6356558"/>
                  <a:pt x="4370464" y="6354130"/>
                </a:cubicBezTo>
                <a:cubicBezTo>
                  <a:pt x="4370464" y="6352623"/>
                  <a:pt x="4370381" y="6351367"/>
                  <a:pt x="4370213" y="6350363"/>
                </a:cubicBezTo>
                <a:cubicBezTo>
                  <a:pt x="4370046" y="6349358"/>
                  <a:pt x="4369858" y="6348563"/>
                  <a:pt x="4369648" y="6347977"/>
                </a:cubicBezTo>
                <a:cubicBezTo>
                  <a:pt x="4369440" y="6347391"/>
                  <a:pt x="4369146" y="6346993"/>
                  <a:pt x="4368769" y="6346784"/>
                </a:cubicBezTo>
                <a:cubicBezTo>
                  <a:pt x="4368393" y="6346575"/>
                  <a:pt x="4367995" y="6346470"/>
                  <a:pt x="4367576" y="6346470"/>
                </a:cubicBezTo>
                <a:cubicBezTo>
                  <a:pt x="4366907" y="6346470"/>
                  <a:pt x="4366153" y="6346658"/>
                  <a:pt x="4365317" y="6347035"/>
                </a:cubicBezTo>
                <a:cubicBezTo>
                  <a:pt x="4364479" y="6347412"/>
                  <a:pt x="4363474" y="6347809"/>
                  <a:pt x="4362302" y="6348228"/>
                </a:cubicBezTo>
                <a:cubicBezTo>
                  <a:pt x="4361130" y="6348647"/>
                  <a:pt x="4359791" y="6349044"/>
                  <a:pt x="4358284" y="6349421"/>
                </a:cubicBezTo>
                <a:cubicBezTo>
                  <a:pt x="4356777" y="6349798"/>
                  <a:pt x="4355061" y="6349986"/>
                  <a:pt x="4353136" y="6349986"/>
                </a:cubicBezTo>
                <a:cubicBezTo>
                  <a:pt x="4347192" y="6349986"/>
                  <a:pt x="4343069" y="6347998"/>
                  <a:pt x="4340767" y="6344021"/>
                </a:cubicBezTo>
                <a:cubicBezTo>
                  <a:pt x="4338465" y="6340045"/>
                  <a:pt x="4337314" y="6334164"/>
                  <a:pt x="4337314" y="6326378"/>
                </a:cubicBezTo>
                <a:lnTo>
                  <a:pt x="4337314" y="6263340"/>
                </a:lnTo>
                <a:lnTo>
                  <a:pt x="4366321" y="6263340"/>
                </a:lnTo>
                <a:cubicBezTo>
                  <a:pt x="4367576" y="6263340"/>
                  <a:pt x="4368581" y="6262670"/>
                  <a:pt x="4369335" y="6261331"/>
                </a:cubicBezTo>
                <a:cubicBezTo>
                  <a:pt x="4370088" y="6259992"/>
                  <a:pt x="4370464" y="6257815"/>
                  <a:pt x="4370464" y="6254801"/>
                </a:cubicBezTo>
                <a:cubicBezTo>
                  <a:pt x="4370464" y="6253211"/>
                  <a:pt x="4370381" y="6251871"/>
                  <a:pt x="4370213" y="6250783"/>
                </a:cubicBezTo>
                <a:cubicBezTo>
                  <a:pt x="4370046" y="6249695"/>
                  <a:pt x="4369775" y="6248795"/>
                  <a:pt x="4369397" y="6248083"/>
                </a:cubicBezTo>
                <a:cubicBezTo>
                  <a:pt x="4369020" y="6247371"/>
                  <a:pt x="4368581" y="6246869"/>
                  <a:pt x="4368079" y="6246576"/>
                </a:cubicBezTo>
                <a:cubicBezTo>
                  <a:pt x="4367576" y="6246283"/>
                  <a:pt x="4366990" y="6246137"/>
                  <a:pt x="4366321" y="6246137"/>
                </a:cubicBezTo>
                <a:lnTo>
                  <a:pt x="4337314" y="6246137"/>
                </a:lnTo>
                <a:lnTo>
                  <a:pt x="4337314" y="6219264"/>
                </a:lnTo>
                <a:cubicBezTo>
                  <a:pt x="4337314" y="6218678"/>
                  <a:pt x="4337146" y="6218134"/>
                  <a:pt x="4336811" y="6217631"/>
                </a:cubicBezTo>
                <a:cubicBezTo>
                  <a:pt x="4336476" y="6217129"/>
                  <a:pt x="4335932" y="6216690"/>
                  <a:pt x="4335179" y="6216313"/>
                </a:cubicBezTo>
                <a:cubicBezTo>
                  <a:pt x="4334425" y="6215936"/>
                  <a:pt x="4333379" y="6215664"/>
                  <a:pt x="4332039" y="6215497"/>
                </a:cubicBezTo>
                <a:cubicBezTo>
                  <a:pt x="4330700" y="6215329"/>
                  <a:pt x="4328984" y="6215245"/>
                  <a:pt x="4326891" y="6215245"/>
                </a:cubicBezTo>
                <a:close/>
                <a:moveTo>
                  <a:pt x="3164841" y="6215245"/>
                </a:moveTo>
                <a:cubicBezTo>
                  <a:pt x="3162832" y="6215245"/>
                  <a:pt x="3161157" y="6215329"/>
                  <a:pt x="3159818" y="6215497"/>
                </a:cubicBezTo>
                <a:cubicBezTo>
                  <a:pt x="3158478" y="6215664"/>
                  <a:pt x="3157411" y="6215936"/>
                  <a:pt x="3156615" y="6216313"/>
                </a:cubicBezTo>
                <a:cubicBezTo>
                  <a:pt x="3155821" y="6216690"/>
                  <a:pt x="3155276" y="6217129"/>
                  <a:pt x="3154983" y="6217631"/>
                </a:cubicBezTo>
                <a:cubicBezTo>
                  <a:pt x="3154690" y="6218134"/>
                  <a:pt x="3154544" y="6218678"/>
                  <a:pt x="3154544" y="6219264"/>
                </a:cubicBezTo>
                <a:lnTo>
                  <a:pt x="3154544" y="6246137"/>
                </a:lnTo>
                <a:lnTo>
                  <a:pt x="3138847" y="6246137"/>
                </a:lnTo>
                <a:cubicBezTo>
                  <a:pt x="3138177" y="6246137"/>
                  <a:pt x="3137571" y="6246283"/>
                  <a:pt x="3137026" y="6246576"/>
                </a:cubicBezTo>
                <a:cubicBezTo>
                  <a:pt x="3136482" y="6246869"/>
                  <a:pt x="3136043" y="6247371"/>
                  <a:pt x="3135708" y="6248083"/>
                </a:cubicBezTo>
                <a:cubicBezTo>
                  <a:pt x="3135373" y="6248795"/>
                  <a:pt x="3135101" y="6249695"/>
                  <a:pt x="3134892" y="6250783"/>
                </a:cubicBezTo>
                <a:cubicBezTo>
                  <a:pt x="3134682" y="6251871"/>
                  <a:pt x="3134577" y="6253211"/>
                  <a:pt x="3134577" y="6254801"/>
                </a:cubicBezTo>
                <a:cubicBezTo>
                  <a:pt x="3134577" y="6257815"/>
                  <a:pt x="3134954" y="6259992"/>
                  <a:pt x="3135708" y="6261331"/>
                </a:cubicBezTo>
                <a:cubicBezTo>
                  <a:pt x="3136461" y="6262670"/>
                  <a:pt x="3137466" y="6263340"/>
                  <a:pt x="3138722" y="6263340"/>
                </a:cubicBezTo>
                <a:lnTo>
                  <a:pt x="3154544" y="6263340"/>
                </a:lnTo>
                <a:lnTo>
                  <a:pt x="3154544" y="6329392"/>
                </a:lnTo>
                <a:cubicBezTo>
                  <a:pt x="3154544" y="6335922"/>
                  <a:pt x="3155150" y="6341594"/>
                  <a:pt x="3156365" y="6346407"/>
                </a:cubicBezTo>
                <a:cubicBezTo>
                  <a:pt x="3157579" y="6351221"/>
                  <a:pt x="3159525" y="6355197"/>
                  <a:pt x="3162204" y="6358337"/>
                </a:cubicBezTo>
                <a:cubicBezTo>
                  <a:pt x="3164883" y="6361476"/>
                  <a:pt x="3168315" y="6363820"/>
                  <a:pt x="3172501" y="6365369"/>
                </a:cubicBezTo>
                <a:cubicBezTo>
                  <a:pt x="3176687" y="6366918"/>
                  <a:pt x="3181709" y="6367692"/>
                  <a:pt x="3187570" y="6367692"/>
                </a:cubicBezTo>
                <a:cubicBezTo>
                  <a:pt x="3189495" y="6367692"/>
                  <a:pt x="3191421" y="6367566"/>
                  <a:pt x="3193346" y="6367315"/>
                </a:cubicBezTo>
                <a:cubicBezTo>
                  <a:pt x="3195271" y="6367064"/>
                  <a:pt x="3197092" y="6366750"/>
                  <a:pt x="3198809" y="6366373"/>
                </a:cubicBezTo>
                <a:cubicBezTo>
                  <a:pt x="3200525" y="6365997"/>
                  <a:pt x="3202052" y="6365515"/>
                  <a:pt x="3203392" y="6364929"/>
                </a:cubicBezTo>
                <a:cubicBezTo>
                  <a:pt x="3204731" y="6364343"/>
                  <a:pt x="3205736" y="6363715"/>
                  <a:pt x="3206406" y="6363046"/>
                </a:cubicBezTo>
                <a:cubicBezTo>
                  <a:pt x="3207075" y="6362376"/>
                  <a:pt x="3207577" y="6361330"/>
                  <a:pt x="3207913" y="6359906"/>
                </a:cubicBezTo>
                <a:cubicBezTo>
                  <a:pt x="3208247" y="6358483"/>
                  <a:pt x="3208415" y="6356558"/>
                  <a:pt x="3208415" y="6354130"/>
                </a:cubicBezTo>
                <a:cubicBezTo>
                  <a:pt x="3208415" y="6352623"/>
                  <a:pt x="3208331" y="6351367"/>
                  <a:pt x="3208164" y="6350363"/>
                </a:cubicBezTo>
                <a:cubicBezTo>
                  <a:pt x="3207996" y="6349358"/>
                  <a:pt x="3207808" y="6348563"/>
                  <a:pt x="3207599" y="6347977"/>
                </a:cubicBezTo>
                <a:cubicBezTo>
                  <a:pt x="3207389" y="6347391"/>
                  <a:pt x="3207097" y="6346993"/>
                  <a:pt x="3206720" y="6346784"/>
                </a:cubicBezTo>
                <a:cubicBezTo>
                  <a:pt x="3206343" y="6346575"/>
                  <a:pt x="3205945" y="6346470"/>
                  <a:pt x="3205527" y="6346470"/>
                </a:cubicBezTo>
                <a:cubicBezTo>
                  <a:pt x="3204857" y="6346470"/>
                  <a:pt x="3204103" y="6346658"/>
                  <a:pt x="3203266" y="6347035"/>
                </a:cubicBezTo>
                <a:cubicBezTo>
                  <a:pt x="3202429" y="6347412"/>
                  <a:pt x="3201424" y="6347809"/>
                  <a:pt x="3200253" y="6348228"/>
                </a:cubicBezTo>
                <a:cubicBezTo>
                  <a:pt x="3199080" y="6348647"/>
                  <a:pt x="3197741" y="6349044"/>
                  <a:pt x="3196234" y="6349421"/>
                </a:cubicBezTo>
                <a:cubicBezTo>
                  <a:pt x="3194727" y="6349798"/>
                  <a:pt x="3193011" y="6349986"/>
                  <a:pt x="3191086" y="6349986"/>
                </a:cubicBezTo>
                <a:cubicBezTo>
                  <a:pt x="3185142" y="6349986"/>
                  <a:pt x="3181019" y="6347998"/>
                  <a:pt x="3178717" y="6344021"/>
                </a:cubicBezTo>
                <a:cubicBezTo>
                  <a:pt x="3176414" y="6340045"/>
                  <a:pt x="3175263" y="6334164"/>
                  <a:pt x="3175263" y="6326378"/>
                </a:cubicBezTo>
                <a:lnTo>
                  <a:pt x="3175263" y="6263340"/>
                </a:lnTo>
                <a:lnTo>
                  <a:pt x="3204271" y="6263340"/>
                </a:lnTo>
                <a:cubicBezTo>
                  <a:pt x="3205527" y="6263340"/>
                  <a:pt x="3206531" y="6262670"/>
                  <a:pt x="3207285" y="6261331"/>
                </a:cubicBezTo>
                <a:cubicBezTo>
                  <a:pt x="3208038" y="6259992"/>
                  <a:pt x="3208415" y="6257815"/>
                  <a:pt x="3208415" y="6254801"/>
                </a:cubicBezTo>
                <a:cubicBezTo>
                  <a:pt x="3208415" y="6253211"/>
                  <a:pt x="3208331" y="6251871"/>
                  <a:pt x="3208164" y="6250783"/>
                </a:cubicBezTo>
                <a:cubicBezTo>
                  <a:pt x="3207996" y="6249695"/>
                  <a:pt x="3207724" y="6248795"/>
                  <a:pt x="3207347" y="6248083"/>
                </a:cubicBezTo>
                <a:cubicBezTo>
                  <a:pt x="3206971" y="6247371"/>
                  <a:pt x="3206531" y="6246869"/>
                  <a:pt x="3206029" y="6246576"/>
                </a:cubicBezTo>
                <a:cubicBezTo>
                  <a:pt x="3205527" y="6246283"/>
                  <a:pt x="3204941" y="6246137"/>
                  <a:pt x="3204271" y="6246137"/>
                </a:cubicBezTo>
                <a:lnTo>
                  <a:pt x="3175263" y="6246137"/>
                </a:lnTo>
                <a:lnTo>
                  <a:pt x="3175263" y="6219264"/>
                </a:lnTo>
                <a:cubicBezTo>
                  <a:pt x="3175263" y="6218678"/>
                  <a:pt x="3175096" y="6218134"/>
                  <a:pt x="3174761" y="6217631"/>
                </a:cubicBezTo>
                <a:cubicBezTo>
                  <a:pt x="3174426" y="6217129"/>
                  <a:pt x="3173882" y="6216690"/>
                  <a:pt x="3173129" y="6216313"/>
                </a:cubicBezTo>
                <a:cubicBezTo>
                  <a:pt x="3172375" y="6215936"/>
                  <a:pt x="3171329" y="6215664"/>
                  <a:pt x="3169989" y="6215497"/>
                </a:cubicBezTo>
                <a:cubicBezTo>
                  <a:pt x="3168650" y="6215329"/>
                  <a:pt x="3166934" y="6215245"/>
                  <a:pt x="3164841" y="6215245"/>
                </a:cubicBezTo>
                <a:close/>
                <a:moveTo>
                  <a:pt x="4579294" y="6198921"/>
                </a:moveTo>
                <a:cubicBezTo>
                  <a:pt x="4574354" y="6198921"/>
                  <a:pt x="4570964" y="6199800"/>
                  <a:pt x="4569122" y="6201558"/>
                </a:cubicBezTo>
                <a:cubicBezTo>
                  <a:pt x="4567280" y="6203316"/>
                  <a:pt x="4566359" y="6206623"/>
                  <a:pt x="4566359" y="6211478"/>
                </a:cubicBezTo>
                <a:cubicBezTo>
                  <a:pt x="4566359" y="6216250"/>
                  <a:pt x="4567259" y="6219494"/>
                  <a:pt x="4569060" y="6221210"/>
                </a:cubicBezTo>
                <a:cubicBezTo>
                  <a:pt x="4570859" y="6222926"/>
                  <a:pt x="4574187" y="6223784"/>
                  <a:pt x="4579042" y="6223784"/>
                </a:cubicBezTo>
                <a:cubicBezTo>
                  <a:pt x="4583982" y="6223784"/>
                  <a:pt x="4587372" y="6222905"/>
                  <a:pt x="4589214" y="6221147"/>
                </a:cubicBezTo>
                <a:cubicBezTo>
                  <a:pt x="4591056" y="6219389"/>
                  <a:pt x="4591977" y="6216083"/>
                  <a:pt x="4591977" y="6211227"/>
                </a:cubicBezTo>
                <a:cubicBezTo>
                  <a:pt x="4591977" y="6206455"/>
                  <a:pt x="4591077" y="6203211"/>
                  <a:pt x="4589277" y="6201495"/>
                </a:cubicBezTo>
                <a:cubicBezTo>
                  <a:pt x="4587477" y="6199779"/>
                  <a:pt x="4584149" y="6198921"/>
                  <a:pt x="4579294" y="6198921"/>
                </a:cubicBezTo>
                <a:close/>
                <a:moveTo>
                  <a:pt x="1569394" y="6198921"/>
                </a:moveTo>
                <a:cubicBezTo>
                  <a:pt x="1564455" y="6198921"/>
                  <a:pt x="1561064" y="6199800"/>
                  <a:pt x="1559222" y="6201558"/>
                </a:cubicBezTo>
                <a:cubicBezTo>
                  <a:pt x="1557381" y="6203316"/>
                  <a:pt x="1556460" y="6206623"/>
                  <a:pt x="1556460" y="6211478"/>
                </a:cubicBezTo>
                <a:cubicBezTo>
                  <a:pt x="1556460" y="6216250"/>
                  <a:pt x="1557360" y="6219494"/>
                  <a:pt x="1559160" y="6221210"/>
                </a:cubicBezTo>
                <a:cubicBezTo>
                  <a:pt x="1560959" y="6222926"/>
                  <a:pt x="1564287" y="6223784"/>
                  <a:pt x="1569143" y="6223784"/>
                </a:cubicBezTo>
                <a:cubicBezTo>
                  <a:pt x="1574082" y="6223784"/>
                  <a:pt x="1577472" y="6222905"/>
                  <a:pt x="1579314" y="6221147"/>
                </a:cubicBezTo>
                <a:cubicBezTo>
                  <a:pt x="1581156" y="6219389"/>
                  <a:pt x="1582077" y="6216083"/>
                  <a:pt x="1582077" y="6211227"/>
                </a:cubicBezTo>
                <a:cubicBezTo>
                  <a:pt x="1582077" y="6206455"/>
                  <a:pt x="1581177" y="6203211"/>
                  <a:pt x="1579377" y="6201495"/>
                </a:cubicBezTo>
                <a:cubicBezTo>
                  <a:pt x="1577577" y="6199779"/>
                  <a:pt x="1574249" y="6198921"/>
                  <a:pt x="1569394" y="6198921"/>
                </a:cubicBezTo>
                <a:close/>
                <a:moveTo>
                  <a:pt x="2550115" y="6191135"/>
                </a:moveTo>
                <a:cubicBezTo>
                  <a:pt x="2548106" y="6191135"/>
                  <a:pt x="2546453" y="6191240"/>
                  <a:pt x="2545155" y="6191449"/>
                </a:cubicBezTo>
                <a:cubicBezTo>
                  <a:pt x="2543858" y="6191659"/>
                  <a:pt x="2542790" y="6191910"/>
                  <a:pt x="2541953" y="6192203"/>
                </a:cubicBezTo>
                <a:cubicBezTo>
                  <a:pt x="2541116" y="6192496"/>
                  <a:pt x="2540551" y="6192914"/>
                  <a:pt x="2540258" y="6193458"/>
                </a:cubicBezTo>
                <a:cubicBezTo>
                  <a:pt x="2539965" y="6194003"/>
                  <a:pt x="2539818" y="6194568"/>
                  <a:pt x="2539818" y="6195154"/>
                </a:cubicBezTo>
                <a:lnTo>
                  <a:pt x="2539818" y="6260829"/>
                </a:lnTo>
                <a:cubicBezTo>
                  <a:pt x="2534461" y="6255220"/>
                  <a:pt x="2529040" y="6250971"/>
                  <a:pt x="2523557" y="6248083"/>
                </a:cubicBezTo>
                <a:cubicBezTo>
                  <a:pt x="2518073" y="6245195"/>
                  <a:pt x="2512025" y="6243751"/>
                  <a:pt x="2505411" y="6243751"/>
                </a:cubicBezTo>
                <a:cubicBezTo>
                  <a:pt x="2497458" y="6243751"/>
                  <a:pt x="2490447" y="6245237"/>
                  <a:pt x="2484378" y="6248209"/>
                </a:cubicBezTo>
                <a:cubicBezTo>
                  <a:pt x="2478308" y="6251180"/>
                  <a:pt x="2473222" y="6255429"/>
                  <a:pt x="2469120" y="6260954"/>
                </a:cubicBezTo>
                <a:cubicBezTo>
                  <a:pt x="2465018" y="6266480"/>
                  <a:pt x="2461921" y="6273156"/>
                  <a:pt x="2459828" y="6280983"/>
                </a:cubicBezTo>
                <a:cubicBezTo>
                  <a:pt x="2457735" y="6288811"/>
                  <a:pt x="2456689" y="6297580"/>
                  <a:pt x="2456689" y="6307291"/>
                </a:cubicBezTo>
                <a:cubicBezTo>
                  <a:pt x="2456689" y="6315495"/>
                  <a:pt x="2457526" y="6323302"/>
                  <a:pt x="2459200" y="6330711"/>
                </a:cubicBezTo>
                <a:cubicBezTo>
                  <a:pt x="2460874" y="6338119"/>
                  <a:pt x="2463532" y="6344565"/>
                  <a:pt x="2467174" y="6350049"/>
                </a:cubicBezTo>
                <a:cubicBezTo>
                  <a:pt x="2470816" y="6355532"/>
                  <a:pt x="2475566" y="6359885"/>
                  <a:pt x="2481426" y="6363109"/>
                </a:cubicBezTo>
                <a:cubicBezTo>
                  <a:pt x="2487286" y="6366332"/>
                  <a:pt x="2494361" y="6367943"/>
                  <a:pt x="2502649" y="6367943"/>
                </a:cubicBezTo>
                <a:cubicBezTo>
                  <a:pt x="2510267" y="6367943"/>
                  <a:pt x="2517278" y="6366143"/>
                  <a:pt x="2523682" y="6362543"/>
                </a:cubicBezTo>
                <a:cubicBezTo>
                  <a:pt x="2530086" y="6358944"/>
                  <a:pt x="2536261" y="6353921"/>
                  <a:pt x="2542205" y="6347475"/>
                </a:cubicBezTo>
                <a:lnTo>
                  <a:pt x="2542205" y="6362418"/>
                </a:lnTo>
                <a:cubicBezTo>
                  <a:pt x="2542205" y="6363088"/>
                  <a:pt x="2542372" y="6363674"/>
                  <a:pt x="2542707" y="6364176"/>
                </a:cubicBezTo>
                <a:cubicBezTo>
                  <a:pt x="2543042" y="6364678"/>
                  <a:pt x="2543586" y="6365076"/>
                  <a:pt x="2544339" y="6365369"/>
                </a:cubicBezTo>
                <a:cubicBezTo>
                  <a:pt x="2545093" y="6365662"/>
                  <a:pt x="2546055" y="6365892"/>
                  <a:pt x="2547227" y="6366060"/>
                </a:cubicBezTo>
                <a:cubicBezTo>
                  <a:pt x="2548399" y="6366227"/>
                  <a:pt x="2549865" y="6366311"/>
                  <a:pt x="2551623" y="6366311"/>
                </a:cubicBezTo>
                <a:cubicBezTo>
                  <a:pt x="2553297" y="6366311"/>
                  <a:pt x="2554720" y="6366227"/>
                  <a:pt x="2555892" y="6366060"/>
                </a:cubicBezTo>
                <a:cubicBezTo>
                  <a:pt x="2557064" y="6365892"/>
                  <a:pt x="2558006" y="6365662"/>
                  <a:pt x="2558717" y="6365369"/>
                </a:cubicBezTo>
                <a:cubicBezTo>
                  <a:pt x="2559429" y="6365076"/>
                  <a:pt x="2559931" y="6364678"/>
                  <a:pt x="2560225" y="6364176"/>
                </a:cubicBezTo>
                <a:cubicBezTo>
                  <a:pt x="2560517" y="6363674"/>
                  <a:pt x="2560664" y="6363088"/>
                  <a:pt x="2560664" y="6362418"/>
                </a:cubicBezTo>
                <a:lnTo>
                  <a:pt x="2560664" y="6195154"/>
                </a:lnTo>
                <a:cubicBezTo>
                  <a:pt x="2560664" y="6194568"/>
                  <a:pt x="2560475" y="6194003"/>
                  <a:pt x="2560099" y="6193458"/>
                </a:cubicBezTo>
                <a:cubicBezTo>
                  <a:pt x="2559722" y="6192914"/>
                  <a:pt x="2559157" y="6192496"/>
                  <a:pt x="2558403" y="6192203"/>
                </a:cubicBezTo>
                <a:cubicBezTo>
                  <a:pt x="2557650" y="6191910"/>
                  <a:pt x="2556603" y="6191659"/>
                  <a:pt x="2555264" y="6191449"/>
                </a:cubicBezTo>
                <a:cubicBezTo>
                  <a:pt x="2553925" y="6191240"/>
                  <a:pt x="2552209" y="6191135"/>
                  <a:pt x="2550115" y="6191135"/>
                </a:cubicBezTo>
                <a:close/>
                <a:moveTo>
                  <a:pt x="5588818" y="6190633"/>
                </a:moveTo>
                <a:cubicBezTo>
                  <a:pt x="5586809" y="6190633"/>
                  <a:pt x="5585134" y="6190717"/>
                  <a:pt x="5583795" y="6190884"/>
                </a:cubicBezTo>
                <a:cubicBezTo>
                  <a:pt x="5582456" y="6191052"/>
                  <a:pt x="5581388" y="6191303"/>
                  <a:pt x="5580593" y="6191638"/>
                </a:cubicBezTo>
                <a:cubicBezTo>
                  <a:pt x="5579797" y="6191972"/>
                  <a:pt x="5579254" y="6192391"/>
                  <a:pt x="5578961" y="6192893"/>
                </a:cubicBezTo>
                <a:cubicBezTo>
                  <a:pt x="5578667" y="6193396"/>
                  <a:pt x="5578521" y="6193982"/>
                  <a:pt x="5578521" y="6194651"/>
                </a:cubicBezTo>
                <a:lnTo>
                  <a:pt x="5578521" y="6362418"/>
                </a:lnTo>
                <a:cubicBezTo>
                  <a:pt x="5578521" y="6363088"/>
                  <a:pt x="5578647" y="6363674"/>
                  <a:pt x="5578898" y="6364176"/>
                </a:cubicBezTo>
                <a:cubicBezTo>
                  <a:pt x="5579149" y="6364678"/>
                  <a:pt x="5579652" y="6365076"/>
                  <a:pt x="5580405" y="6365369"/>
                </a:cubicBezTo>
                <a:cubicBezTo>
                  <a:pt x="5581158" y="6365662"/>
                  <a:pt x="5582121" y="6365892"/>
                  <a:pt x="5583293" y="6366060"/>
                </a:cubicBezTo>
                <a:cubicBezTo>
                  <a:pt x="5584465" y="6366227"/>
                  <a:pt x="5585888" y="6366311"/>
                  <a:pt x="5587562" y="6366311"/>
                </a:cubicBezTo>
                <a:cubicBezTo>
                  <a:pt x="5589320" y="6366311"/>
                  <a:pt x="5590765" y="6366227"/>
                  <a:pt x="5591895" y="6366060"/>
                </a:cubicBezTo>
                <a:cubicBezTo>
                  <a:pt x="5593025" y="6365892"/>
                  <a:pt x="5593967" y="6365662"/>
                  <a:pt x="5594720" y="6365369"/>
                </a:cubicBezTo>
                <a:cubicBezTo>
                  <a:pt x="5595474" y="6365076"/>
                  <a:pt x="5596018" y="6364678"/>
                  <a:pt x="5596353" y="6364176"/>
                </a:cubicBezTo>
                <a:cubicBezTo>
                  <a:pt x="5596687" y="6363674"/>
                  <a:pt x="5596855" y="6363088"/>
                  <a:pt x="5596855" y="6362418"/>
                </a:cubicBezTo>
                <a:lnTo>
                  <a:pt x="5596855" y="6348605"/>
                </a:lnTo>
                <a:cubicBezTo>
                  <a:pt x="5600120" y="6352037"/>
                  <a:pt x="5603217" y="6354967"/>
                  <a:pt x="5606148" y="6357395"/>
                </a:cubicBezTo>
                <a:cubicBezTo>
                  <a:pt x="5609077" y="6359823"/>
                  <a:pt x="5612007" y="6361832"/>
                  <a:pt x="5614937" y="6363422"/>
                </a:cubicBezTo>
                <a:cubicBezTo>
                  <a:pt x="5617868" y="6365013"/>
                  <a:pt x="5620861" y="6366164"/>
                  <a:pt x="5623916" y="6366876"/>
                </a:cubicBezTo>
                <a:cubicBezTo>
                  <a:pt x="5626972" y="6367587"/>
                  <a:pt x="5630300" y="6367943"/>
                  <a:pt x="5633900" y="6367943"/>
                </a:cubicBezTo>
                <a:cubicBezTo>
                  <a:pt x="5641685" y="6367943"/>
                  <a:pt x="5648591" y="6366478"/>
                  <a:pt x="5654619" y="6363548"/>
                </a:cubicBezTo>
                <a:cubicBezTo>
                  <a:pt x="5660646" y="6360618"/>
                  <a:pt x="5665732" y="6356390"/>
                  <a:pt x="5669876" y="6350865"/>
                </a:cubicBezTo>
                <a:cubicBezTo>
                  <a:pt x="5674020" y="6345340"/>
                  <a:pt x="5677159" y="6338664"/>
                  <a:pt x="5679294" y="6330836"/>
                </a:cubicBezTo>
                <a:cubicBezTo>
                  <a:pt x="5681429" y="6323009"/>
                  <a:pt x="5682496" y="6314198"/>
                  <a:pt x="5682496" y="6304403"/>
                </a:cubicBezTo>
                <a:cubicBezTo>
                  <a:pt x="5682496" y="6296199"/>
                  <a:pt x="5681659" y="6288413"/>
                  <a:pt x="5679985" y="6281046"/>
                </a:cubicBezTo>
                <a:cubicBezTo>
                  <a:pt x="5678311" y="6273679"/>
                  <a:pt x="5675652" y="6267254"/>
                  <a:pt x="5672011" y="6261771"/>
                </a:cubicBezTo>
                <a:cubicBezTo>
                  <a:pt x="5668369" y="6256287"/>
                  <a:pt x="5663639" y="6251913"/>
                  <a:pt x="5657821" y="6248648"/>
                </a:cubicBezTo>
                <a:cubicBezTo>
                  <a:pt x="5652002" y="6245383"/>
                  <a:pt x="5644991" y="6243751"/>
                  <a:pt x="5636787" y="6243751"/>
                </a:cubicBezTo>
                <a:cubicBezTo>
                  <a:pt x="5633439" y="6243751"/>
                  <a:pt x="5630257" y="6244086"/>
                  <a:pt x="5627244" y="6244755"/>
                </a:cubicBezTo>
                <a:cubicBezTo>
                  <a:pt x="5624230" y="6245425"/>
                  <a:pt x="5621216" y="6246492"/>
                  <a:pt x="5618202" y="6247957"/>
                </a:cubicBezTo>
                <a:cubicBezTo>
                  <a:pt x="5615189" y="6249422"/>
                  <a:pt x="5612112" y="6251327"/>
                  <a:pt x="5608973" y="6253671"/>
                </a:cubicBezTo>
                <a:cubicBezTo>
                  <a:pt x="5605833" y="6256015"/>
                  <a:pt x="5602589" y="6258903"/>
                  <a:pt x="5599241" y="6262336"/>
                </a:cubicBezTo>
                <a:lnTo>
                  <a:pt x="5599241" y="6194651"/>
                </a:lnTo>
                <a:cubicBezTo>
                  <a:pt x="5599241" y="6193982"/>
                  <a:pt x="5599073" y="6193396"/>
                  <a:pt x="5598738" y="6192893"/>
                </a:cubicBezTo>
                <a:cubicBezTo>
                  <a:pt x="5598404" y="6192391"/>
                  <a:pt x="5597859" y="6191972"/>
                  <a:pt x="5597106" y="6191638"/>
                </a:cubicBezTo>
                <a:cubicBezTo>
                  <a:pt x="5596353" y="6191303"/>
                  <a:pt x="5595306" y="6191052"/>
                  <a:pt x="5593967" y="6190884"/>
                </a:cubicBezTo>
                <a:cubicBezTo>
                  <a:pt x="5592627" y="6190717"/>
                  <a:pt x="5590911" y="6190633"/>
                  <a:pt x="5588818" y="6190633"/>
                </a:cubicBezTo>
                <a:close/>
                <a:moveTo>
                  <a:pt x="4636318" y="6190633"/>
                </a:moveTo>
                <a:cubicBezTo>
                  <a:pt x="4634309" y="6190633"/>
                  <a:pt x="4632635" y="6190717"/>
                  <a:pt x="4631295" y="6190884"/>
                </a:cubicBezTo>
                <a:cubicBezTo>
                  <a:pt x="4629956" y="6191052"/>
                  <a:pt x="4628888" y="6191303"/>
                  <a:pt x="4628093" y="6191638"/>
                </a:cubicBezTo>
                <a:cubicBezTo>
                  <a:pt x="4627298" y="6191972"/>
                  <a:pt x="4626753" y="6192391"/>
                  <a:pt x="4626460" y="6192893"/>
                </a:cubicBezTo>
                <a:cubicBezTo>
                  <a:pt x="4626167" y="6193396"/>
                  <a:pt x="4626021" y="6193982"/>
                  <a:pt x="4626021" y="6194651"/>
                </a:cubicBezTo>
                <a:lnTo>
                  <a:pt x="4626021" y="6362418"/>
                </a:lnTo>
                <a:cubicBezTo>
                  <a:pt x="4626021" y="6363088"/>
                  <a:pt x="4626147" y="6363674"/>
                  <a:pt x="4626398" y="6364176"/>
                </a:cubicBezTo>
                <a:cubicBezTo>
                  <a:pt x="4626649" y="6364678"/>
                  <a:pt x="4627151" y="6365076"/>
                  <a:pt x="4627905" y="6365369"/>
                </a:cubicBezTo>
                <a:cubicBezTo>
                  <a:pt x="4628658" y="6365662"/>
                  <a:pt x="4629621" y="6365892"/>
                  <a:pt x="4630793" y="6366060"/>
                </a:cubicBezTo>
                <a:cubicBezTo>
                  <a:pt x="4631965" y="6366227"/>
                  <a:pt x="4633389" y="6366311"/>
                  <a:pt x="4635063" y="6366311"/>
                </a:cubicBezTo>
                <a:cubicBezTo>
                  <a:pt x="4636820" y="6366311"/>
                  <a:pt x="4638265" y="6366227"/>
                  <a:pt x="4639395" y="6366060"/>
                </a:cubicBezTo>
                <a:cubicBezTo>
                  <a:pt x="4640525" y="6365892"/>
                  <a:pt x="4641467" y="6365662"/>
                  <a:pt x="4642220" y="6365369"/>
                </a:cubicBezTo>
                <a:cubicBezTo>
                  <a:pt x="4642973" y="6365076"/>
                  <a:pt x="4643518" y="6364678"/>
                  <a:pt x="4643852" y="6364176"/>
                </a:cubicBezTo>
                <a:cubicBezTo>
                  <a:pt x="4644187" y="6363674"/>
                  <a:pt x="4644355" y="6363088"/>
                  <a:pt x="4644355" y="6362418"/>
                </a:cubicBezTo>
                <a:lnTo>
                  <a:pt x="4644355" y="6348605"/>
                </a:lnTo>
                <a:cubicBezTo>
                  <a:pt x="4647620" y="6352037"/>
                  <a:pt x="4650717" y="6354967"/>
                  <a:pt x="4653647" y="6357395"/>
                </a:cubicBezTo>
                <a:cubicBezTo>
                  <a:pt x="4656578" y="6359823"/>
                  <a:pt x="4659507" y="6361832"/>
                  <a:pt x="4662437" y="6363422"/>
                </a:cubicBezTo>
                <a:cubicBezTo>
                  <a:pt x="4665367" y="6365013"/>
                  <a:pt x="4668360" y="6366164"/>
                  <a:pt x="4671416" y="6366876"/>
                </a:cubicBezTo>
                <a:cubicBezTo>
                  <a:pt x="4674471" y="6367587"/>
                  <a:pt x="4677799" y="6367943"/>
                  <a:pt x="4681399" y="6367943"/>
                </a:cubicBezTo>
                <a:cubicBezTo>
                  <a:pt x="4689185" y="6367943"/>
                  <a:pt x="4696091" y="6366478"/>
                  <a:pt x="4702119" y="6363548"/>
                </a:cubicBezTo>
                <a:cubicBezTo>
                  <a:pt x="4708146" y="6360618"/>
                  <a:pt x="4713232" y="6356390"/>
                  <a:pt x="4717376" y="6350865"/>
                </a:cubicBezTo>
                <a:cubicBezTo>
                  <a:pt x="4721521" y="6345340"/>
                  <a:pt x="4724659" y="6338664"/>
                  <a:pt x="4726794" y="6330836"/>
                </a:cubicBezTo>
                <a:cubicBezTo>
                  <a:pt x="4728929" y="6323009"/>
                  <a:pt x="4729997" y="6314198"/>
                  <a:pt x="4729997" y="6304403"/>
                </a:cubicBezTo>
                <a:cubicBezTo>
                  <a:pt x="4729997" y="6296199"/>
                  <a:pt x="4729159" y="6288413"/>
                  <a:pt x="4727485" y="6281046"/>
                </a:cubicBezTo>
                <a:cubicBezTo>
                  <a:pt x="4725810" y="6273679"/>
                  <a:pt x="4723152" y="6267254"/>
                  <a:pt x="4719511" y="6261771"/>
                </a:cubicBezTo>
                <a:cubicBezTo>
                  <a:pt x="4715869" y="6256287"/>
                  <a:pt x="4711139" y="6251913"/>
                  <a:pt x="4705322" y="6248648"/>
                </a:cubicBezTo>
                <a:cubicBezTo>
                  <a:pt x="4699503" y="6245383"/>
                  <a:pt x="4692491" y="6243751"/>
                  <a:pt x="4684287" y="6243751"/>
                </a:cubicBezTo>
                <a:cubicBezTo>
                  <a:pt x="4680939" y="6243751"/>
                  <a:pt x="4677757" y="6244086"/>
                  <a:pt x="4674744" y="6244755"/>
                </a:cubicBezTo>
                <a:cubicBezTo>
                  <a:pt x="4671731" y="6245425"/>
                  <a:pt x="4668716" y="6246492"/>
                  <a:pt x="4665702" y="6247957"/>
                </a:cubicBezTo>
                <a:cubicBezTo>
                  <a:pt x="4662688" y="6249422"/>
                  <a:pt x="4659612" y="6251327"/>
                  <a:pt x="4656473" y="6253671"/>
                </a:cubicBezTo>
                <a:cubicBezTo>
                  <a:pt x="4653333" y="6256015"/>
                  <a:pt x="4650089" y="6258903"/>
                  <a:pt x="4646741" y="6262336"/>
                </a:cubicBezTo>
                <a:lnTo>
                  <a:pt x="4646741" y="6194651"/>
                </a:lnTo>
                <a:cubicBezTo>
                  <a:pt x="4646741" y="6193982"/>
                  <a:pt x="4646573" y="6193396"/>
                  <a:pt x="4646238" y="6192893"/>
                </a:cubicBezTo>
                <a:cubicBezTo>
                  <a:pt x="4645903" y="6192391"/>
                  <a:pt x="4645360" y="6191972"/>
                  <a:pt x="4644607" y="6191638"/>
                </a:cubicBezTo>
                <a:cubicBezTo>
                  <a:pt x="4643852" y="6191303"/>
                  <a:pt x="4642806" y="6191052"/>
                  <a:pt x="4641467" y="6190884"/>
                </a:cubicBezTo>
                <a:cubicBezTo>
                  <a:pt x="4640127" y="6190717"/>
                  <a:pt x="4638411" y="6190633"/>
                  <a:pt x="4636318" y="6190633"/>
                </a:cubicBezTo>
                <a:close/>
                <a:moveTo>
                  <a:pt x="4007668" y="6190633"/>
                </a:moveTo>
                <a:cubicBezTo>
                  <a:pt x="4005659" y="6190633"/>
                  <a:pt x="4003985" y="6190717"/>
                  <a:pt x="4002646" y="6190884"/>
                </a:cubicBezTo>
                <a:cubicBezTo>
                  <a:pt x="4001306" y="6191052"/>
                  <a:pt x="4000238" y="6191303"/>
                  <a:pt x="3999443" y="6191638"/>
                </a:cubicBezTo>
                <a:cubicBezTo>
                  <a:pt x="3998648" y="6191972"/>
                  <a:pt x="3998104" y="6192391"/>
                  <a:pt x="3997811" y="6192893"/>
                </a:cubicBezTo>
                <a:cubicBezTo>
                  <a:pt x="3997518" y="6193396"/>
                  <a:pt x="3997371" y="6193982"/>
                  <a:pt x="3997371" y="6194651"/>
                </a:cubicBezTo>
                <a:lnTo>
                  <a:pt x="3997371" y="6362418"/>
                </a:lnTo>
                <a:cubicBezTo>
                  <a:pt x="3997371" y="6363088"/>
                  <a:pt x="3997518" y="6363653"/>
                  <a:pt x="3997811" y="6364113"/>
                </a:cubicBezTo>
                <a:cubicBezTo>
                  <a:pt x="3998104" y="6364574"/>
                  <a:pt x="3998648" y="6364971"/>
                  <a:pt x="3999443" y="6365306"/>
                </a:cubicBezTo>
                <a:cubicBezTo>
                  <a:pt x="4000238" y="6365641"/>
                  <a:pt x="4001306" y="6365892"/>
                  <a:pt x="4002646" y="6366060"/>
                </a:cubicBezTo>
                <a:cubicBezTo>
                  <a:pt x="4003985" y="6366227"/>
                  <a:pt x="4005659" y="6366311"/>
                  <a:pt x="4007668" y="6366311"/>
                </a:cubicBezTo>
                <a:cubicBezTo>
                  <a:pt x="4009761" y="6366311"/>
                  <a:pt x="4011478" y="6366227"/>
                  <a:pt x="4012817" y="6366060"/>
                </a:cubicBezTo>
                <a:cubicBezTo>
                  <a:pt x="4014156" y="6365892"/>
                  <a:pt x="4015203" y="6365641"/>
                  <a:pt x="4015956" y="6365306"/>
                </a:cubicBezTo>
                <a:cubicBezTo>
                  <a:pt x="4016710" y="6364971"/>
                  <a:pt x="4017254" y="6364574"/>
                  <a:pt x="4017589" y="6364113"/>
                </a:cubicBezTo>
                <a:cubicBezTo>
                  <a:pt x="4017924" y="6363653"/>
                  <a:pt x="4018091" y="6363088"/>
                  <a:pt x="4018091" y="6362418"/>
                </a:cubicBezTo>
                <a:lnTo>
                  <a:pt x="4018091" y="6283432"/>
                </a:lnTo>
                <a:cubicBezTo>
                  <a:pt x="4023784" y="6276316"/>
                  <a:pt x="4029225" y="6270916"/>
                  <a:pt x="4034416" y="6267233"/>
                </a:cubicBezTo>
                <a:cubicBezTo>
                  <a:pt x="4039606" y="6263549"/>
                  <a:pt x="4044796" y="6261708"/>
                  <a:pt x="4049987" y="6261708"/>
                </a:cubicBezTo>
                <a:cubicBezTo>
                  <a:pt x="4054005" y="6261708"/>
                  <a:pt x="4057542" y="6262461"/>
                  <a:pt x="4060597" y="6263968"/>
                </a:cubicBezTo>
                <a:cubicBezTo>
                  <a:pt x="4063653" y="6265475"/>
                  <a:pt x="4066144" y="6267652"/>
                  <a:pt x="4068069" y="6270498"/>
                </a:cubicBezTo>
                <a:cubicBezTo>
                  <a:pt x="4069995" y="6273344"/>
                  <a:pt x="4071460" y="6276735"/>
                  <a:pt x="4072465" y="6280669"/>
                </a:cubicBezTo>
                <a:cubicBezTo>
                  <a:pt x="4073469" y="6284604"/>
                  <a:pt x="4073971" y="6289794"/>
                  <a:pt x="4073971" y="6296241"/>
                </a:cubicBezTo>
                <a:lnTo>
                  <a:pt x="4073971" y="6362418"/>
                </a:lnTo>
                <a:cubicBezTo>
                  <a:pt x="4073971" y="6363088"/>
                  <a:pt x="4074139" y="6363653"/>
                  <a:pt x="4074474" y="6364113"/>
                </a:cubicBezTo>
                <a:cubicBezTo>
                  <a:pt x="4074809" y="6364574"/>
                  <a:pt x="4075353" y="6364971"/>
                  <a:pt x="4076106" y="6365306"/>
                </a:cubicBezTo>
                <a:cubicBezTo>
                  <a:pt x="4076860" y="6365641"/>
                  <a:pt x="4077906" y="6365892"/>
                  <a:pt x="4079245" y="6366060"/>
                </a:cubicBezTo>
                <a:cubicBezTo>
                  <a:pt x="4080585" y="6366227"/>
                  <a:pt x="4082301" y="6366311"/>
                  <a:pt x="4084394" y="6366311"/>
                </a:cubicBezTo>
                <a:cubicBezTo>
                  <a:pt x="4086403" y="6366311"/>
                  <a:pt x="4088077" y="6366227"/>
                  <a:pt x="4089417" y="6366060"/>
                </a:cubicBezTo>
                <a:cubicBezTo>
                  <a:pt x="4090756" y="6365892"/>
                  <a:pt x="4091803" y="6365641"/>
                  <a:pt x="4092556" y="6365306"/>
                </a:cubicBezTo>
                <a:cubicBezTo>
                  <a:pt x="4093310" y="6364971"/>
                  <a:pt x="4093853" y="6364574"/>
                  <a:pt x="4094189" y="6364113"/>
                </a:cubicBezTo>
                <a:cubicBezTo>
                  <a:pt x="4094524" y="6363653"/>
                  <a:pt x="4094691" y="6363088"/>
                  <a:pt x="4094691" y="6362418"/>
                </a:cubicBezTo>
                <a:lnTo>
                  <a:pt x="4094691" y="6293603"/>
                </a:lnTo>
                <a:cubicBezTo>
                  <a:pt x="4094691" y="6285483"/>
                  <a:pt x="4094000" y="6278556"/>
                  <a:pt x="4092619" y="6272821"/>
                </a:cubicBezTo>
                <a:cubicBezTo>
                  <a:pt x="4091238" y="6267086"/>
                  <a:pt x="4088957" y="6262084"/>
                  <a:pt x="4085775" y="6257815"/>
                </a:cubicBezTo>
                <a:cubicBezTo>
                  <a:pt x="4082594" y="6253545"/>
                  <a:pt x="4078429" y="6250134"/>
                  <a:pt x="4073281" y="6247581"/>
                </a:cubicBezTo>
                <a:cubicBezTo>
                  <a:pt x="4068132" y="6245027"/>
                  <a:pt x="4061791" y="6243751"/>
                  <a:pt x="4054256" y="6243751"/>
                </a:cubicBezTo>
                <a:cubicBezTo>
                  <a:pt x="4048145" y="6243751"/>
                  <a:pt x="4042076" y="6245279"/>
                  <a:pt x="4036048" y="6248334"/>
                </a:cubicBezTo>
                <a:cubicBezTo>
                  <a:pt x="4030020" y="6251390"/>
                  <a:pt x="4024034" y="6256057"/>
                  <a:pt x="4018091" y="6262336"/>
                </a:cubicBezTo>
                <a:lnTo>
                  <a:pt x="4018091" y="6194651"/>
                </a:lnTo>
                <a:cubicBezTo>
                  <a:pt x="4018091" y="6193982"/>
                  <a:pt x="4017924" y="6193396"/>
                  <a:pt x="4017589" y="6192893"/>
                </a:cubicBezTo>
                <a:cubicBezTo>
                  <a:pt x="4017254" y="6192391"/>
                  <a:pt x="4016710" y="6191972"/>
                  <a:pt x="4015956" y="6191638"/>
                </a:cubicBezTo>
                <a:cubicBezTo>
                  <a:pt x="4015203" y="6191303"/>
                  <a:pt x="4014156" y="6191052"/>
                  <a:pt x="4012817" y="6190884"/>
                </a:cubicBezTo>
                <a:cubicBezTo>
                  <a:pt x="4011478" y="6190717"/>
                  <a:pt x="4009761" y="6190633"/>
                  <a:pt x="4007668" y="6190633"/>
                </a:cubicBezTo>
                <a:close/>
                <a:moveTo>
                  <a:pt x="3334338" y="6189754"/>
                </a:moveTo>
                <a:cubicBezTo>
                  <a:pt x="3328142" y="6189754"/>
                  <a:pt x="3322764" y="6190612"/>
                  <a:pt x="3318201" y="6192328"/>
                </a:cubicBezTo>
                <a:cubicBezTo>
                  <a:pt x="3313639" y="6194044"/>
                  <a:pt x="3309851" y="6196702"/>
                  <a:pt x="3306837" y="6200302"/>
                </a:cubicBezTo>
                <a:cubicBezTo>
                  <a:pt x="3303823" y="6203902"/>
                  <a:pt x="3301584" y="6208527"/>
                  <a:pt x="3300119" y="6214178"/>
                </a:cubicBezTo>
                <a:cubicBezTo>
                  <a:pt x="3298654" y="6219829"/>
                  <a:pt x="3297921" y="6226589"/>
                  <a:pt x="3297921" y="6234458"/>
                </a:cubicBezTo>
                <a:lnTo>
                  <a:pt x="3297921" y="6246137"/>
                </a:lnTo>
                <a:lnTo>
                  <a:pt x="3281973" y="6246137"/>
                </a:lnTo>
                <a:cubicBezTo>
                  <a:pt x="3281303" y="6246137"/>
                  <a:pt x="3280717" y="6246283"/>
                  <a:pt x="3280215" y="6246576"/>
                </a:cubicBezTo>
                <a:cubicBezTo>
                  <a:pt x="3279713" y="6246869"/>
                  <a:pt x="3279294" y="6247371"/>
                  <a:pt x="3278959" y="6248083"/>
                </a:cubicBezTo>
                <a:cubicBezTo>
                  <a:pt x="3278625" y="6248795"/>
                  <a:pt x="3278374" y="6249695"/>
                  <a:pt x="3278206" y="6250783"/>
                </a:cubicBezTo>
                <a:cubicBezTo>
                  <a:pt x="3278039" y="6251871"/>
                  <a:pt x="3277955" y="6253211"/>
                  <a:pt x="3277955" y="6254801"/>
                </a:cubicBezTo>
                <a:cubicBezTo>
                  <a:pt x="3277955" y="6257815"/>
                  <a:pt x="3278290" y="6259992"/>
                  <a:pt x="3278959" y="6261331"/>
                </a:cubicBezTo>
                <a:cubicBezTo>
                  <a:pt x="3279630" y="6262670"/>
                  <a:pt x="3280634" y="6263340"/>
                  <a:pt x="3281973" y="6263340"/>
                </a:cubicBezTo>
                <a:lnTo>
                  <a:pt x="3297921" y="6263340"/>
                </a:lnTo>
                <a:lnTo>
                  <a:pt x="3297921" y="6362418"/>
                </a:lnTo>
                <a:cubicBezTo>
                  <a:pt x="3297921" y="6363088"/>
                  <a:pt x="3298089" y="6363653"/>
                  <a:pt x="3298424" y="6364113"/>
                </a:cubicBezTo>
                <a:cubicBezTo>
                  <a:pt x="3298758" y="6364574"/>
                  <a:pt x="3299324" y="6364971"/>
                  <a:pt x="3300119" y="6365306"/>
                </a:cubicBezTo>
                <a:cubicBezTo>
                  <a:pt x="3300914" y="6365641"/>
                  <a:pt x="3301981" y="6365892"/>
                  <a:pt x="3303321" y="6366060"/>
                </a:cubicBezTo>
                <a:cubicBezTo>
                  <a:pt x="3304660" y="6366227"/>
                  <a:pt x="3306335" y="6366311"/>
                  <a:pt x="3308344" y="6366311"/>
                </a:cubicBezTo>
                <a:cubicBezTo>
                  <a:pt x="3310353" y="6366311"/>
                  <a:pt x="3312028" y="6366227"/>
                  <a:pt x="3313367" y="6366060"/>
                </a:cubicBezTo>
                <a:cubicBezTo>
                  <a:pt x="3314706" y="6365892"/>
                  <a:pt x="3315774" y="6365641"/>
                  <a:pt x="3316569" y="6365306"/>
                </a:cubicBezTo>
                <a:cubicBezTo>
                  <a:pt x="3317364" y="6364971"/>
                  <a:pt x="3317929" y="6364574"/>
                  <a:pt x="3318264" y="6364113"/>
                </a:cubicBezTo>
                <a:cubicBezTo>
                  <a:pt x="3318599" y="6363653"/>
                  <a:pt x="3318766" y="6363088"/>
                  <a:pt x="3318766" y="6362418"/>
                </a:cubicBezTo>
                <a:lnTo>
                  <a:pt x="3318766" y="6263340"/>
                </a:lnTo>
                <a:lnTo>
                  <a:pt x="3344007" y="6263340"/>
                </a:lnTo>
                <a:cubicBezTo>
                  <a:pt x="3345262" y="6263340"/>
                  <a:pt x="3346267" y="6262670"/>
                  <a:pt x="3347020" y="6261331"/>
                </a:cubicBezTo>
                <a:cubicBezTo>
                  <a:pt x="3347774" y="6259992"/>
                  <a:pt x="3348151" y="6257815"/>
                  <a:pt x="3348151" y="6254801"/>
                </a:cubicBezTo>
                <a:cubicBezTo>
                  <a:pt x="3348151" y="6253211"/>
                  <a:pt x="3348046" y="6251871"/>
                  <a:pt x="3347836" y="6250783"/>
                </a:cubicBezTo>
                <a:cubicBezTo>
                  <a:pt x="3347628" y="6249695"/>
                  <a:pt x="3347334" y="6248795"/>
                  <a:pt x="3346958" y="6248083"/>
                </a:cubicBezTo>
                <a:cubicBezTo>
                  <a:pt x="3346580" y="6247371"/>
                  <a:pt x="3346162" y="6246869"/>
                  <a:pt x="3345702" y="6246576"/>
                </a:cubicBezTo>
                <a:cubicBezTo>
                  <a:pt x="3345242" y="6246283"/>
                  <a:pt x="3344676" y="6246137"/>
                  <a:pt x="3344007" y="6246137"/>
                </a:cubicBezTo>
                <a:lnTo>
                  <a:pt x="3318766" y="6246137"/>
                </a:lnTo>
                <a:lnTo>
                  <a:pt x="3318766" y="6233830"/>
                </a:lnTo>
                <a:cubicBezTo>
                  <a:pt x="3318766" y="6228975"/>
                  <a:pt x="3319060" y="6224852"/>
                  <a:pt x="3319645" y="6221461"/>
                </a:cubicBezTo>
                <a:cubicBezTo>
                  <a:pt x="3320232" y="6218071"/>
                  <a:pt x="3321194" y="6215308"/>
                  <a:pt x="3322533" y="6213174"/>
                </a:cubicBezTo>
                <a:cubicBezTo>
                  <a:pt x="3323873" y="6211039"/>
                  <a:pt x="3325631" y="6209469"/>
                  <a:pt x="3327807" y="6208465"/>
                </a:cubicBezTo>
                <a:cubicBezTo>
                  <a:pt x="3329984" y="6207460"/>
                  <a:pt x="3332622" y="6206958"/>
                  <a:pt x="3335719" y="6206958"/>
                </a:cubicBezTo>
                <a:cubicBezTo>
                  <a:pt x="3337979" y="6206958"/>
                  <a:pt x="3339968" y="6207146"/>
                  <a:pt x="3341684" y="6207523"/>
                </a:cubicBezTo>
                <a:cubicBezTo>
                  <a:pt x="3343400" y="6207899"/>
                  <a:pt x="3344886" y="6208318"/>
                  <a:pt x="3346141" y="6208778"/>
                </a:cubicBezTo>
                <a:cubicBezTo>
                  <a:pt x="3347397" y="6209239"/>
                  <a:pt x="3348464" y="6209657"/>
                  <a:pt x="3349344" y="6210034"/>
                </a:cubicBezTo>
                <a:cubicBezTo>
                  <a:pt x="3350222" y="6210411"/>
                  <a:pt x="3350955" y="6210599"/>
                  <a:pt x="3351541" y="6210599"/>
                </a:cubicBezTo>
                <a:cubicBezTo>
                  <a:pt x="3352044" y="6210599"/>
                  <a:pt x="3352462" y="6210495"/>
                  <a:pt x="3352797" y="6210285"/>
                </a:cubicBezTo>
                <a:cubicBezTo>
                  <a:pt x="3353132" y="6210076"/>
                  <a:pt x="3353404" y="6209678"/>
                  <a:pt x="3353613" y="6209092"/>
                </a:cubicBezTo>
                <a:cubicBezTo>
                  <a:pt x="3353822" y="6208506"/>
                  <a:pt x="3354011" y="6207732"/>
                  <a:pt x="3354178" y="6206769"/>
                </a:cubicBezTo>
                <a:cubicBezTo>
                  <a:pt x="3354346" y="6205807"/>
                  <a:pt x="3354429" y="6204530"/>
                  <a:pt x="3354429" y="6202939"/>
                </a:cubicBezTo>
                <a:cubicBezTo>
                  <a:pt x="3354429" y="6201349"/>
                  <a:pt x="3354366" y="6199988"/>
                  <a:pt x="3354241" y="6198858"/>
                </a:cubicBezTo>
                <a:cubicBezTo>
                  <a:pt x="3354116" y="6197728"/>
                  <a:pt x="3353885" y="6196765"/>
                  <a:pt x="3353550" y="6195970"/>
                </a:cubicBezTo>
                <a:cubicBezTo>
                  <a:pt x="3353216" y="6195175"/>
                  <a:pt x="3352797" y="6194526"/>
                  <a:pt x="3352294" y="6194024"/>
                </a:cubicBezTo>
                <a:cubicBezTo>
                  <a:pt x="3351792" y="6193521"/>
                  <a:pt x="3350788" y="6192956"/>
                  <a:pt x="3349281" y="6192328"/>
                </a:cubicBezTo>
                <a:cubicBezTo>
                  <a:pt x="3347774" y="6191700"/>
                  <a:pt x="3345639" y="6191114"/>
                  <a:pt x="3342876" y="6190570"/>
                </a:cubicBezTo>
                <a:cubicBezTo>
                  <a:pt x="3340114" y="6190026"/>
                  <a:pt x="3337268" y="6189754"/>
                  <a:pt x="3334338" y="6189754"/>
                </a:cubicBezTo>
                <a:close/>
                <a:moveTo>
                  <a:pt x="10442191" y="6032629"/>
                </a:moveTo>
                <a:cubicBezTo>
                  <a:pt x="10440015" y="6032629"/>
                  <a:pt x="10438173" y="6032754"/>
                  <a:pt x="10436666" y="6033005"/>
                </a:cubicBezTo>
                <a:cubicBezTo>
                  <a:pt x="10435159" y="6033257"/>
                  <a:pt x="10433903" y="6033717"/>
                  <a:pt x="10432899" y="6034387"/>
                </a:cubicBezTo>
                <a:cubicBezTo>
                  <a:pt x="10431894" y="6035056"/>
                  <a:pt x="10431161" y="6036061"/>
                  <a:pt x="10430701" y="6037401"/>
                </a:cubicBezTo>
                <a:cubicBezTo>
                  <a:pt x="10430241" y="6038740"/>
                  <a:pt x="10430010" y="6040540"/>
                  <a:pt x="10430010" y="6042800"/>
                </a:cubicBezTo>
                <a:lnTo>
                  <a:pt x="10430010" y="6058874"/>
                </a:lnTo>
                <a:lnTo>
                  <a:pt x="10413309" y="6093406"/>
                </a:lnTo>
                <a:cubicBezTo>
                  <a:pt x="10412974" y="6094076"/>
                  <a:pt x="10412827" y="6094662"/>
                  <a:pt x="10412870" y="6095164"/>
                </a:cubicBezTo>
                <a:cubicBezTo>
                  <a:pt x="10412912" y="6095667"/>
                  <a:pt x="10413141" y="6096064"/>
                  <a:pt x="10413560" y="6096357"/>
                </a:cubicBezTo>
                <a:cubicBezTo>
                  <a:pt x="10413979" y="6096650"/>
                  <a:pt x="10414670" y="6096860"/>
                  <a:pt x="10415632" y="6096985"/>
                </a:cubicBezTo>
                <a:cubicBezTo>
                  <a:pt x="10416596" y="6097111"/>
                  <a:pt x="10417787" y="6097174"/>
                  <a:pt x="10419211" y="6097174"/>
                </a:cubicBezTo>
                <a:cubicBezTo>
                  <a:pt x="10420802" y="6097174"/>
                  <a:pt x="10422120" y="6097111"/>
                  <a:pt x="10423167" y="6096985"/>
                </a:cubicBezTo>
                <a:cubicBezTo>
                  <a:pt x="10424213" y="6096860"/>
                  <a:pt x="10425133" y="6096629"/>
                  <a:pt x="10425929" y="6096295"/>
                </a:cubicBezTo>
                <a:cubicBezTo>
                  <a:pt x="10426725" y="6095960"/>
                  <a:pt x="10427394" y="6095583"/>
                  <a:pt x="10427938" y="6095164"/>
                </a:cubicBezTo>
                <a:cubicBezTo>
                  <a:pt x="10428483" y="6094746"/>
                  <a:pt x="10428963" y="6094244"/>
                  <a:pt x="10429383" y="6093658"/>
                </a:cubicBezTo>
                <a:lnTo>
                  <a:pt x="10446586" y="6067789"/>
                </a:lnTo>
                <a:cubicBezTo>
                  <a:pt x="10448009" y="6065696"/>
                  <a:pt x="10449202" y="6063708"/>
                  <a:pt x="10450165" y="6061825"/>
                </a:cubicBezTo>
                <a:cubicBezTo>
                  <a:pt x="10451128" y="6059941"/>
                  <a:pt x="10451902" y="6058036"/>
                  <a:pt x="10452488" y="6056111"/>
                </a:cubicBezTo>
                <a:cubicBezTo>
                  <a:pt x="10453075" y="6054186"/>
                  <a:pt x="10453493" y="6052135"/>
                  <a:pt x="10453744" y="6049958"/>
                </a:cubicBezTo>
                <a:cubicBezTo>
                  <a:pt x="10453995" y="6047781"/>
                  <a:pt x="10454121" y="6045395"/>
                  <a:pt x="10454121" y="6042800"/>
                </a:cubicBezTo>
                <a:cubicBezTo>
                  <a:pt x="10454121" y="6040540"/>
                  <a:pt x="10453890" y="6038740"/>
                  <a:pt x="10453430" y="6037401"/>
                </a:cubicBezTo>
                <a:cubicBezTo>
                  <a:pt x="10452970" y="6036061"/>
                  <a:pt x="10452257" y="6035056"/>
                  <a:pt x="10451295" y="6034387"/>
                </a:cubicBezTo>
                <a:cubicBezTo>
                  <a:pt x="10450332" y="6033717"/>
                  <a:pt x="10449098" y="6033257"/>
                  <a:pt x="10447591" y="6033005"/>
                </a:cubicBezTo>
                <a:cubicBezTo>
                  <a:pt x="10446084" y="6032754"/>
                  <a:pt x="10444283" y="6032629"/>
                  <a:pt x="10442191" y="6032629"/>
                </a:cubicBezTo>
                <a:close/>
                <a:moveTo>
                  <a:pt x="9318241" y="6032629"/>
                </a:moveTo>
                <a:cubicBezTo>
                  <a:pt x="9316064" y="6032629"/>
                  <a:pt x="9314223" y="6032754"/>
                  <a:pt x="9312716" y="6033005"/>
                </a:cubicBezTo>
                <a:cubicBezTo>
                  <a:pt x="9311209" y="6033257"/>
                  <a:pt x="9309954" y="6033717"/>
                  <a:pt x="9308948" y="6034387"/>
                </a:cubicBezTo>
                <a:cubicBezTo>
                  <a:pt x="9307944" y="6035056"/>
                  <a:pt x="9307212" y="6036061"/>
                  <a:pt x="9306751" y="6037401"/>
                </a:cubicBezTo>
                <a:cubicBezTo>
                  <a:pt x="9306290" y="6038740"/>
                  <a:pt x="9306060" y="6040540"/>
                  <a:pt x="9306060" y="6042800"/>
                </a:cubicBezTo>
                <a:lnTo>
                  <a:pt x="9306060" y="6058874"/>
                </a:lnTo>
                <a:lnTo>
                  <a:pt x="9289359" y="6093406"/>
                </a:lnTo>
                <a:cubicBezTo>
                  <a:pt x="9289024" y="6094076"/>
                  <a:pt x="9288878" y="6094662"/>
                  <a:pt x="9288920" y="6095164"/>
                </a:cubicBezTo>
                <a:cubicBezTo>
                  <a:pt x="9288962" y="6095667"/>
                  <a:pt x="9289192" y="6096064"/>
                  <a:pt x="9289610" y="6096357"/>
                </a:cubicBezTo>
                <a:cubicBezTo>
                  <a:pt x="9290029" y="6096650"/>
                  <a:pt x="9290720" y="6096860"/>
                  <a:pt x="9291682" y="6096985"/>
                </a:cubicBezTo>
                <a:cubicBezTo>
                  <a:pt x="9292645" y="6097111"/>
                  <a:pt x="9293838" y="6097174"/>
                  <a:pt x="9295261" y="6097174"/>
                </a:cubicBezTo>
                <a:cubicBezTo>
                  <a:pt x="9296852" y="6097174"/>
                  <a:pt x="9298170" y="6097111"/>
                  <a:pt x="9299216" y="6096985"/>
                </a:cubicBezTo>
                <a:cubicBezTo>
                  <a:pt x="9300263" y="6096860"/>
                  <a:pt x="9301184" y="6096629"/>
                  <a:pt x="9301980" y="6096295"/>
                </a:cubicBezTo>
                <a:cubicBezTo>
                  <a:pt x="9302774" y="6095960"/>
                  <a:pt x="9303444" y="6095583"/>
                  <a:pt x="9303988" y="6095164"/>
                </a:cubicBezTo>
                <a:cubicBezTo>
                  <a:pt x="9304532" y="6094746"/>
                  <a:pt x="9305014" y="6094244"/>
                  <a:pt x="9305432" y="6093658"/>
                </a:cubicBezTo>
                <a:lnTo>
                  <a:pt x="9322636" y="6067789"/>
                </a:lnTo>
                <a:cubicBezTo>
                  <a:pt x="9324060" y="6065696"/>
                  <a:pt x="9325253" y="6063708"/>
                  <a:pt x="9326215" y="6061825"/>
                </a:cubicBezTo>
                <a:cubicBezTo>
                  <a:pt x="9327178" y="6059941"/>
                  <a:pt x="9327952" y="6058036"/>
                  <a:pt x="9328538" y="6056111"/>
                </a:cubicBezTo>
                <a:cubicBezTo>
                  <a:pt x="9329124" y="6054186"/>
                  <a:pt x="9329543" y="6052135"/>
                  <a:pt x="9329794" y="6049958"/>
                </a:cubicBezTo>
                <a:cubicBezTo>
                  <a:pt x="9330045" y="6047781"/>
                  <a:pt x="9330170" y="6045395"/>
                  <a:pt x="9330170" y="6042800"/>
                </a:cubicBezTo>
                <a:cubicBezTo>
                  <a:pt x="9330170" y="6040540"/>
                  <a:pt x="9329940" y="6038740"/>
                  <a:pt x="9329480" y="6037401"/>
                </a:cubicBezTo>
                <a:cubicBezTo>
                  <a:pt x="9329020" y="6036061"/>
                  <a:pt x="9328308" y="6035056"/>
                  <a:pt x="9327345" y="6034387"/>
                </a:cubicBezTo>
                <a:cubicBezTo>
                  <a:pt x="9326383" y="6033717"/>
                  <a:pt x="9325148" y="6033257"/>
                  <a:pt x="9323641" y="6033005"/>
                </a:cubicBezTo>
                <a:cubicBezTo>
                  <a:pt x="9322134" y="6032754"/>
                  <a:pt x="9320334" y="6032629"/>
                  <a:pt x="9318241" y="6032629"/>
                </a:cubicBezTo>
                <a:close/>
                <a:moveTo>
                  <a:pt x="7670416" y="6032629"/>
                </a:moveTo>
                <a:cubicBezTo>
                  <a:pt x="7668240" y="6032629"/>
                  <a:pt x="7666398" y="6032754"/>
                  <a:pt x="7664891" y="6033005"/>
                </a:cubicBezTo>
                <a:cubicBezTo>
                  <a:pt x="7663384" y="6033257"/>
                  <a:pt x="7662129" y="6033717"/>
                  <a:pt x="7661124" y="6034387"/>
                </a:cubicBezTo>
                <a:cubicBezTo>
                  <a:pt x="7660119" y="6035056"/>
                  <a:pt x="7659387" y="6036061"/>
                  <a:pt x="7658926" y="6037401"/>
                </a:cubicBezTo>
                <a:cubicBezTo>
                  <a:pt x="7658466" y="6038740"/>
                  <a:pt x="7658236" y="6040540"/>
                  <a:pt x="7658236" y="6042800"/>
                </a:cubicBezTo>
                <a:lnTo>
                  <a:pt x="7658236" y="6058874"/>
                </a:lnTo>
                <a:lnTo>
                  <a:pt x="7641534" y="6093406"/>
                </a:lnTo>
                <a:cubicBezTo>
                  <a:pt x="7641200" y="6094076"/>
                  <a:pt x="7641053" y="6094662"/>
                  <a:pt x="7641095" y="6095164"/>
                </a:cubicBezTo>
                <a:cubicBezTo>
                  <a:pt x="7641137" y="6095667"/>
                  <a:pt x="7641367" y="6096064"/>
                  <a:pt x="7641786" y="6096357"/>
                </a:cubicBezTo>
                <a:cubicBezTo>
                  <a:pt x="7642204" y="6096650"/>
                  <a:pt x="7642895" y="6096860"/>
                  <a:pt x="7643858" y="6096985"/>
                </a:cubicBezTo>
                <a:cubicBezTo>
                  <a:pt x="7644820" y="6097111"/>
                  <a:pt x="7646013" y="6097174"/>
                  <a:pt x="7647436" y="6097174"/>
                </a:cubicBezTo>
                <a:cubicBezTo>
                  <a:pt x="7649027" y="6097174"/>
                  <a:pt x="7650345" y="6097111"/>
                  <a:pt x="7651392" y="6096985"/>
                </a:cubicBezTo>
                <a:cubicBezTo>
                  <a:pt x="7652438" y="6096860"/>
                  <a:pt x="7653359" y="6096629"/>
                  <a:pt x="7654155" y="6096295"/>
                </a:cubicBezTo>
                <a:cubicBezTo>
                  <a:pt x="7654950" y="6095960"/>
                  <a:pt x="7655620" y="6095583"/>
                  <a:pt x="7656164" y="6095164"/>
                </a:cubicBezTo>
                <a:cubicBezTo>
                  <a:pt x="7656708" y="6094746"/>
                  <a:pt x="7657189" y="6094244"/>
                  <a:pt x="7657608" y="6093658"/>
                </a:cubicBezTo>
                <a:lnTo>
                  <a:pt x="7674811" y="6067789"/>
                </a:lnTo>
                <a:cubicBezTo>
                  <a:pt x="7676235" y="6065696"/>
                  <a:pt x="7677428" y="6063708"/>
                  <a:pt x="7678390" y="6061825"/>
                </a:cubicBezTo>
                <a:cubicBezTo>
                  <a:pt x="7679353" y="6059941"/>
                  <a:pt x="7680127" y="6058036"/>
                  <a:pt x="7680713" y="6056111"/>
                </a:cubicBezTo>
                <a:cubicBezTo>
                  <a:pt x="7681299" y="6054186"/>
                  <a:pt x="7681718" y="6052135"/>
                  <a:pt x="7681969" y="6049958"/>
                </a:cubicBezTo>
                <a:cubicBezTo>
                  <a:pt x="7682220" y="6047781"/>
                  <a:pt x="7682346" y="6045395"/>
                  <a:pt x="7682346" y="6042800"/>
                </a:cubicBezTo>
                <a:cubicBezTo>
                  <a:pt x="7682346" y="6040540"/>
                  <a:pt x="7682116" y="6038740"/>
                  <a:pt x="7681655" y="6037401"/>
                </a:cubicBezTo>
                <a:cubicBezTo>
                  <a:pt x="7681195" y="6036061"/>
                  <a:pt x="7680483" y="6035056"/>
                  <a:pt x="7679520" y="6034387"/>
                </a:cubicBezTo>
                <a:cubicBezTo>
                  <a:pt x="7678558" y="6033717"/>
                  <a:pt x="7677323" y="6033257"/>
                  <a:pt x="7675816" y="6033005"/>
                </a:cubicBezTo>
                <a:cubicBezTo>
                  <a:pt x="7674309" y="6032754"/>
                  <a:pt x="7672509" y="6032629"/>
                  <a:pt x="7670416" y="6032629"/>
                </a:cubicBezTo>
                <a:close/>
                <a:moveTo>
                  <a:pt x="5632067" y="6032629"/>
                </a:moveTo>
                <a:cubicBezTo>
                  <a:pt x="5629890" y="6032629"/>
                  <a:pt x="5628048" y="6032754"/>
                  <a:pt x="5626542" y="6033005"/>
                </a:cubicBezTo>
                <a:cubicBezTo>
                  <a:pt x="5625035" y="6033257"/>
                  <a:pt x="5623779" y="6033717"/>
                  <a:pt x="5622775" y="6034387"/>
                </a:cubicBezTo>
                <a:cubicBezTo>
                  <a:pt x="5621770" y="6035056"/>
                  <a:pt x="5621037" y="6036061"/>
                  <a:pt x="5620577" y="6037401"/>
                </a:cubicBezTo>
                <a:cubicBezTo>
                  <a:pt x="5620116" y="6038740"/>
                  <a:pt x="5619886" y="6040540"/>
                  <a:pt x="5619886" y="6042800"/>
                </a:cubicBezTo>
                <a:lnTo>
                  <a:pt x="5619886" y="6058874"/>
                </a:lnTo>
                <a:lnTo>
                  <a:pt x="5603185" y="6093406"/>
                </a:lnTo>
                <a:cubicBezTo>
                  <a:pt x="5602850" y="6094076"/>
                  <a:pt x="5602703" y="6094662"/>
                  <a:pt x="5602746" y="6095164"/>
                </a:cubicBezTo>
                <a:cubicBezTo>
                  <a:pt x="5602787" y="6095667"/>
                  <a:pt x="5603018" y="6096064"/>
                  <a:pt x="5603436" y="6096357"/>
                </a:cubicBezTo>
                <a:cubicBezTo>
                  <a:pt x="5603854" y="6096650"/>
                  <a:pt x="5604545" y="6096860"/>
                  <a:pt x="5605508" y="6096985"/>
                </a:cubicBezTo>
                <a:cubicBezTo>
                  <a:pt x="5606471" y="6097111"/>
                  <a:pt x="5607663" y="6097174"/>
                  <a:pt x="5609087" y="6097174"/>
                </a:cubicBezTo>
                <a:cubicBezTo>
                  <a:pt x="5610677" y="6097174"/>
                  <a:pt x="5611996" y="6097111"/>
                  <a:pt x="5613043" y="6096985"/>
                </a:cubicBezTo>
                <a:cubicBezTo>
                  <a:pt x="5614089" y="6096860"/>
                  <a:pt x="5615010" y="6096629"/>
                  <a:pt x="5615805" y="6096295"/>
                </a:cubicBezTo>
                <a:cubicBezTo>
                  <a:pt x="5616600" y="6095960"/>
                  <a:pt x="5617270" y="6095583"/>
                  <a:pt x="5617814" y="6095164"/>
                </a:cubicBezTo>
                <a:cubicBezTo>
                  <a:pt x="5618358" y="6094746"/>
                  <a:pt x="5618840" y="6094244"/>
                  <a:pt x="5619258" y="6093658"/>
                </a:cubicBezTo>
                <a:lnTo>
                  <a:pt x="5636462" y="6067789"/>
                </a:lnTo>
                <a:cubicBezTo>
                  <a:pt x="5637885" y="6065696"/>
                  <a:pt x="5639078" y="6063708"/>
                  <a:pt x="5640041" y="6061825"/>
                </a:cubicBezTo>
                <a:cubicBezTo>
                  <a:pt x="5641003" y="6059941"/>
                  <a:pt x="5641778" y="6058036"/>
                  <a:pt x="5642364" y="6056111"/>
                </a:cubicBezTo>
                <a:cubicBezTo>
                  <a:pt x="5642950" y="6054186"/>
                  <a:pt x="5643369" y="6052135"/>
                  <a:pt x="5643620" y="6049958"/>
                </a:cubicBezTo>
                <a:cubicBezTo>
                  <a:pt x="5643871" y="6047781"/>
                  <a:pt x="5643996" y="6045395"/>
                  <a:pt x="5643996" y="6042800"/>
                </a:cubicBezTo>
                <a:cubicBezTo>
                  <a:pt x="5643996" y="6040540"/>
                  <a:pt x="5643766" y="6038740"/>
                  <a:pt x="5643306" y="6037401"/>
                </a:cubicBezTo>
                <a:cubicBezTo>
                  <a:pt x="5642845" y="6036061"/>
                  <a:pt x="5642133" y="6035056"/>
                  <a:pt x="5641171" y="6034387"/>
                </a:cubicBezTo>
                <a:cubicBezTo>
                  <a:pt x="5640208" y="6033717"/>
                  <a:pt x="5638974" y="6033257"/>
                  <a:pt x="5637466" y="6033005"/>
                </a:cubicBezTo>
                <a:cubicBezTo>
                  <a:pt x="5635960" y="6032754"/>
                  <a:pt x="5634160" y="6032629"/>
                  <a:pt x="5632067" y="6032629"/>
                </a:cubicBezTo>
                <a:close/>
                <a:moveTo>
                  <a:pt x="2029608" y="6032629"/>
                </a:moveTo>
                <a:cubicBezTo>
                  <a:pt x="2024418" y="6032629"/>
                  <a:pt x="2020839" y="6033612"/>
                  <a:pt x="2018871" y="6035580"/>
                </a:cubicBezTo>
                <a:cubicBezTo>
                  <a:pt x="2016904" y="6037547"/>
                  <a:pt x="2015920" y="6041503"/>
                  <a:pt x="2015920" y="6047446"/>
                </a:cubicBezTo>
                <a:cubicBezTo>
                  <a:pt x="2015920" y="6053223"/>
                  <a:pt x="2016883" y="6057074"/>
                  <a:pt x="2018808" y="6058999"/>
                </a:cubicBezTo>
                <a:cubicBezTo>
                  <a:pt x="2020734" y="6060925"/>
                  <a:pt x="2024208" y="6061887"/>
                  <a:pt x="2029231" y="6061887"/>
                </a:cubicBezTo>
                <a:cubicBezTo>
                  <a:pt x="2034422" y="6061887"/>
                  <a:pt x="2038000" y="6060904"/>
                  <a:pt x="2039968" y="6058936"/>
                </a:cubicBezTo>
                <a:cubicBezTo>
                  <a:pt x="2041935" y="6056969"/>
                  <a:pt x="2042919" y="6053014"/>
                  <a:pt x="2042919" y="6047070"/>
                </a:cubicBezTo>
                <a:cubicBezTo>
                  <a:pt x="2042919" y="6041293"/>
                  <a:pt x="2041956" y="6037442"/>
                  <a:pt x="2040030" y="6035517"/>
                </a:cubicBezTo>
                <a:cubicBezTo>
                  <a:pt x="2038105" y="6033591"/>
                  <a:pt x="2034631" y="6032629"/>
                  <a:pt x="2029608" y="6032629"/>
                </a:cubicBezTo>
                <a:close/>
                <a:moveTo>
                  <a:pt x="8806710" y="6006133"/>
                </a:moveTo>
                <a:lnTo>
                  <a:pt x="8824416" y="6006133"/>
                </a:lnTo>
                <a:lnTo>
                  <a:pt x="8824416" y="6030117"/>
                </a:lnTo>
                <a:cubicBezTo>
                  <a:pt x="8819309" y="6035810"/>
                  <a:pt x="8814432" y="6040038"/>
                  <a:pt x="8809786" y="6042800"/>
                </a:cubicBezTo>
                <a:cubicBezTo>
                  <a:pt x="8805140" y="6045563"/>
                  <a:pt x="8800096" y="6046944"/>
                  <a:pt x="8794654" y="6046944"/>
                </a:cubicBezTo>
                <a:cubicBezTo>
                  <a:pt x="8787957" y="6046944"/>
                  <a:pt x="8782746" y="6045207"/>
                  <a:pt x="8779020" y="6041733"/>
                </a:cubicBezTo>
                <a:cubicBezTo>
                  <a:pt x="8775295" y="6038259"/>
                  <a:pt x="8773432" y="6033591"/>
                  <a:pt x="8773432" y="6027731"/>
                </a:cubicBezTo>
                <a:cubicBezTo>
                  <a:pt x="8773432" y="6024299"/>
                  <a:pt x="8774082" y="6021264"/>
                  <a:pt x="8775379" y="6018627"/>
                </a:cubicBezTo>
                <a:cubicBezTo>
                  <a:pt x="8776676" y="6015990"/>
                  <a:pt x="8778706" y="6013730"/>
                  <a:pt x="8781469" y="6011846"/>
                </a:cubicBezTo>
                <a:cubicBezTo>
                  <a:pt x="8784232" y="6009963"/>
                  <a:pt x="8787706" y="6008540"/>
                  <a:pt x="8791892" y="6007577"/>
                </a:cubicBezTo>
                <a:cubicBezTo>
                  <a:pt x="8796078" y="6006614"/>
                  <a:pt x="8801017" y="6006133"/>
                  <a:pt x="8806710" y="6006133"/>
                </a:cubicBezTo>
                <a:close/>
                <a:moveTo>
                  <a:pt x="8092335" y="6006133"/>
                </a:moveTo>
                <a:lnTo>
                  <a:pt x="8110041" y="6006133"/>
                </a:lnTo>
                <a:lnTo>
                  <a:pt x="8110041" y="6030117"/>
                </a:lnTo>
                <a:cubicBezTo>
                  <a:pt x="8104934" y="6035810"/>
                  <a:pt x="8100058" y="6040038"/>
                  <a:pt x="8095411" y="6042800"/>
                </a:cubicBezTo>
                <a:cubicBezTo>
                  <a:pt x="8090765" y="6045563"/>
                  <a:pt x="8085721" y="6046944"/>
                  <a:pt x="8080280" y="6046944"/>
                </a:cubicBezTo>
                <a:cubicBezTo>
                  <a:pt x="8073582" y="6046944"/>
                  <a:pt x="8068371" y="6045207"/>
                  <a:pt x="8064646" y="6041733"/>
                </a:cubicBezTo>
                <a:cubicBezTo>
                  <a:pt x="8060920" y="6038259"/>
                  <a:pt x="8059058" y="6033591"/>
                  <a:pt x="8059058" y="6027731"/>
                </a:cubicBezTo>
                <a:cubicBezTo>
                  <a:pt x="8059058" y="6024299"/>
                  <a:pt x="8059707" y="6021264"/>
                  <a:pt x="8061004" y="6018627"/>
                </a:cubicBezTo>
                <a:cubicBezTo>
                  <a:pt x="8062302" y="6015990"/>
                  <a:pt x="8064332" y="6013730"/>
                  <a:pt x="8067094" y="6011846"/>
                </a:cubicBezTo>
                <a:cubicBezTo>
                  <a:pt x="8069857" y="6009963"/>
                  <a:pt x="8073331" y="6008540"/>
                  <a:pt x="8077517" y="6007577"/>
                </a:cubicBezTo>
                <a:cubicBezTo>
                  <a:pt x="8081703" y="6006614"/>
                  <a:pt x="8086642" y="6006133"/>
                  <a:pt x="8092335" y="6006133"/>
                </a:cubicBezTo>
                <a:close/>
                <a:moveTo>
                  <a:pt x="7168410" y="6006133"/>
                </a:moveTo>
                <a:lnTo>
                  <a:pt x="7186116" y="6006133"/>
                </a:lnTo>
                <a:lnTo>
                  <a:pt x="7186116" y="6030117"/>
                </a:lnTo>
                <a:cubicBezTo>
                  <a:pt x="7181009" y="6035810"/>
                  <a:pt x="7176133" y="6040038"/>
                  <a:pt x="7171486" y="6042800"/>
                </a:cubicBezTo>
                <a:cubicBezTo>
                  <a:pt x="7166840" y="6045563"/>
                  <a:pt x="7161796" y="6046944"/>
                  <a:pt x="7156355" y="6046944"/>
                </a:cubicBezTo>
                <a:cubicBezTo>
                  <a:pt x="7149657" y="6046944"/>
                  <a:pt x="7144446" y="6045207"/>
                  <a:pt x="7140721" y="6041733"/>
                </a:cubicBezTo>
                <a:cubicBezTo>
                  <a:pt x="7136995" y="6038259"/>
                  <a:pt x="7135133" y="6033591"/>
                  <a:pt x="7135133" y="6027731"/>
                </a:cubicBezTo>
                <a:cubicBezTo>
                  <a:pt x="7135133" y="6024299"/>
                  <a:pt x="7135782" y="6021264"/>
                  <a:pt x="7137079" y="6018627"/>
                </a:cubicBezTo>
                <a:cubicBezTo>
                  <a:pt x="7138377" y="6015990"/>
                  <a:pt x="7140407" y="6013730"/>
                  <a:pt x="7143169" y="6011846"/>
                </a:cubicBezTo>
                <a:cubicBezTo>
                  <a:pt x="7145932" y="6009963"/>
                  <a:pt x="7149406" y="6008540"/>
                  <a:pt x="7153592" y="6007577"/>
                </a:cubicBezTo>
                <a:cubicBezTo>
                  <a:pt x="7157778" y="6006614"/>
                  <a:pt x="7162717" y="6006133"/>
                  <a:pt x="7168410" y="6006133"/>
                </a:cubicBezTo>
                <a:close/>
                <a:moveTo>
                  <a:pt x="6358785" y="6006133"/>
                </a:moveTo>
                <a:lnTo>
                  <a:pt x="6376491" y="6006133"/>
                </a:lnTo>
                <a:lnTo>
                  <a:pt x="6376491" y="6030117"/>
                </a:lnTo>
                <a:cubicBezTo>
                  <a:pt x="6371384" y="6035810"/>
                  <a:pt x="6366508" y="6040038"/>
                  <a:pt x="6361861" y="6042800"/>
                </a:cubicBezTo>
                <a:cubicBezTo>
                  <a:pt x="6357215" y="6045563"/>
                  <a:pt x="6352171" y="6046944"/>
                  <a:pt x="6346730" y="6046944"/>
                </a:cubicBezTo>
                <a:cubicBezTo>
                  <a:pt x="6340032" y="6046944"/>
                  <a:pt x="6334821" y="6045207"/>
                  <a:pt x="6331096" y="6041733"/>
                </a:cubicBezTo>
                <a:cubicBezTo>
                  <a:pt x="6327370" y="6038259"/>
                  <a:pt x="6325508" y="6033591"/>
                  <a:pt x="6325508" y="6027731"/>
                </a:cubicBezTo>
                <a:cubicBezTo>
                  <a:pt x="6325508" y="6024299"/>
                  <a:pt x="6326157" y="6021264"/>
                  <a:pt x="6327454" y="6018627"/>
                </a:cubicBezTo>
                <a:cubicBezTo>
                  <a:pt x="6328752" y="6015990"/>
                  <a:pt x="6330782" y="6013730"/>
                  <a:pt x="6333544" y="6011846"/>
                </a:cubicBezTo>
                <a:cubicBezTo>
                  <a:pt x="6336307" y="6009963"/>
                  <a:pt x="6339781" y="6008540"/>
                  <a:pt x="6343967" y="6007577"/>
                </a:cubicBezTo>
                <a:cubicBezTo>
                  <a:pt x="6348153" y="6006614"/>
                  <a:pt x="6353092" y="6006133"/>
                  <a:pt x="6358785" y="6006133"/>
                </a:cubicBezTo>
                <a:close/>
                <a:moveTo>
                  <a:pt x="5968260" y="6006133"/>
                </a:moveTo>
                <a:lnTo>
                  <a:pt x="5985966" y="6006133"/>
                </a:lnTo>
                <a:lnTo>
                  <a:pt x="5985966" y="6030117"/>
                </a:lnTo>
                <a:cubicBezTo>
                  <a:pt x="5980859" y="6035810"/>
                  <a:pt x="5975983" y="6040038"/>
                  <a:pt x="5971336" y="6042800"/>
                </a:cubicBezTo>
                <a:cubicBezTo>
                  <a:pt x="5966690" y="6045563"/>
                  <a:pt x="5961646" y="6046944"/>
                  <a:pt x="5956205" y="6046944"/>
                </a:cubicBezTo>
                <a:cubicBezTo>
                  <a:pt x="5949507" y="6046944"/>
                  <a:pt x="5944296" y="6045207"/>
                  <a:pt x="5940571" y="6041733"/>
                </a:cubicBezTo>
                <a:cubicBezTo>
                  <a:pt x="5936845" y="6038259"/>
                  <a:pt x="5934983" y="6033591"/>
                  <a:pt x="5934983" y="6027731"/>
                </a:cubicBezTo>
                <a:cubicBezTo>
                  <a:pt x="5934983" y="6024299"/>
                  <a:pt x="5935632" y="6021264"/>
                  <a:pt x="5936930" y="6018627"/>
                </a:cubicBezTo>
                <a:cubicBezTo>
                  <a:pt x="5938227" y="6015990"/>
                  <a:pt x="5940257" y="6013730"/>
                  <a:pt x="5943019" y="6011846"/>
                </a:cubicBezTo>
                <a:cubicBezTo>
                  <a:pt x="5945782" y="6009963"/>
                  <a:pt x="5949256" y="6008540"/>
                  <a:pt x="5953442" y="6007577"/>
                </a:cubicBezTo>
                <a:cubicBezTo>
                  <a:pt x="5957628" y="6006614"/>
                  <a:pt x="5962568" y="6006133"/>
                  <a:pt x="5968260" y="6006133"/>
                </a:cubicBezTo>
                <a:close/>
                <a:moveTo>
                  <a:pt x="5406285" y="6006133"/>
                </a:moveTo>
                <a:lnTo>
                  <a:pt x="5423991" y="6006133"/>
                </a:lnTo>
                <a:lnTo>
                  <a:pt x="5423991" y="6030117"/>
                </a:lnTo>
                <a:cubicBezTo>
                  <a:pt x="5418884" y="6035810"/>
                  <a:pt x="5414008" y="6040038"/>
                  <a:pt x="5409362" y="6042800"/>
                </a:cubicBezTo>
                <a:cubicBezTo>
                  <a:pt x="5404716" y="6045563"/>
                  <a:pt x="5399671" y="6046944"/>
                  <a:pt x="5394230" y="6046944"/>
                </a:cubicBezTo>
                <a:cubicBezTo>
                  <a:pt x="5387533" y="6046944"/>
                  <a:pt x="5382321" y="6045207"/>
                  <a:pt x="5378596" y="6041733"/>
                </a:cubicBezTo>
                <a:cubicBezTo>
                  <a:pt x="5374871" y="6038259"/>
                  <a:pt x="5373008" y="6033591"/>
                  <a:pt x="5373008" y="6027731"/>
                </a:cubicBezTo>
                <a:cubicBezTo>
                  <a:pt x="5373008" y="6024299"/>
                  <a:pt x="5373657" y="6021264"/>
                  <a:pt x="5374954" y="6018627"/>
                </a:cubicBezTo>
                <a:cubicBezTo>
                  <a:pt x="5376252" y="6015990"/>
                  <a:pt x="5378282" y="6013730"/>
                  <a:pt x="5381045" y="6011846"/>
                </a:cubicBezTo>
                <a:cubicBezTo>
                  <a:pt x="5383808" y="6009963"/>
                  <a:pt x="5387282" y="6008540"/>
                  <a:pt x="5391467" y="6007577"/>
                </a:cubicBezTo>
                <a:cubicBezTo>
                  <a:pt x="5395653" y="6006614"/>
                  <a:pt x="5400592" y="6006133"/>
                  <a:pt x="5406285" y="6006133"/>
                </a:cubicBezTo>
                <a:close/>
                <a:moveTo>
                  <a:pt x="4168035" y="6006133"/>
                </a:moveTo>
                <a:lnTo>
                  <a:pt x="4185742" y="6006133"/>
                </a:lnTo>
                <a:lnTo>
                  <a:pt x="4185742" y="6030117"/>
                </a:lnTo>
                <a:cubicBezTo>
                  <a:pt x="4180635" y="6035810"/>
                  <a:pt x="4175758" y="6040038"/>
                  <a:pt x="4171112" y="6042800"/>
                </a:cubicBezTo>
                <a:cubicBezTo>
                  <a:pt x="4166466" y="6045563"/>
                  <a:pt x="4161422" y="6046944"/>
                  <a:pt x="4155981" y="6046944"/>
                </a:cubicBezTo>
                <a:cubicBezTo>
                  <a:pt x="4149283" y="6046944"/>
                  <a:pt x="4144072" y="6045207"/>
                  <a:pt x="4140347" y="6041733"/>
                </a:cubicBezTo>
                <a:cubicBezTo>
                  <a:pt x="4136621" y="6038259"/>
                  <a:pt x="4134759" y="6033591"/>
                  <a:pt x="4134759" y="6027731"/>
                </a:cubicBezTo>
                <a:cubicBezTo>
                  <a:pt x="4134759" y="6024299"/>
                  <a:pt x="4135407" y="6021264"/>
                  <a:pt x="4136705" y="6018627"/>
                </a:cubicBezTo>
                <a:cubicBezTo>
                  <a:pt x="4138003" y="6015990"/>
                  <a:pt x="4140033" y="6013730"/>
                  <a:pt x="4142795" y="6011846"/>
                </a:cubicBezTo>
                <a:cubicBezTo>
                  <a:pt x="4145558" y="6009963"/>
                  <a:pt x="4149032" y="6008540"/>
                  <a:pt x="4153218" y="6007577"/>
                </a:cubicBezTo>
                <a:cubicBezTo>
                  <a:pt x="4157404" y="6006614"/>
                  <a:pt x="4162343" y="6006133"/>
                  <a:pt x="4168035" y="6006133"/>
                </a:cubicBezTo>
                <a:close/>
                <a:moveTo>
                  <a:pt x="1939185" y="6006133"/>
                </a:moveTo>
                <a:lnTo>
                  <a:pt x="1956891" y="6006133"/>
                </a:lnTo>
                <a:lnTo>
                  <a:pt x="1956891" y="6030117"/>
                </a:lnTo>
                <a:cubicBezTo>
                  <a:pt x="1951785" y="6035810"/>
                  <a:pt x="1946908" y="6040038"/>
                  <a:pt x="1942262" y="6042800"/>
                </a:cubicBezTo>
                <a:cubicBezTo>
                  <a:pt x="1937616" y="6045563"/>
                  <a:pt x="1932572" y="6046944"/>
                  <a:pt x="1927131" y="6046944"/>
                </a:cubicBezTo>
                <a:cubicBezTo>
                  <a:pt x="1920433" y="6046944"/>
                  <a:pt x="1915222" y="6045207"/>
                  <a:pt x="1911496" y="6041733"/>
                </a:cubicBezTo>
                <a:cubicBezTo>
                  <a:pt x="1907771" y="6038259"/>
                  <a:pt x="1905909" y="6033591"/>
                  <a:pt x="1905909" y="6027731"/>
                </a:cubicBezTo>
                <a:cubicBezTo>
                  <a:pt x="1905909" y="6024299"/>
                  <a:pt x="1906557" y="6021264"/>
                  <a:pt x="1907855" y="6018627"/>
                </a:cubicBezTo>
                <a:cubicBezTo>
                  <a:pt x="1909152" y="6015990"/>
                  <a:pt x="1911183" y="6013730"/>
                  <a:pt x="1913945" y="6011846"/>
                </a:cubicBezTo>
                <a:cubicBezTo>
                  <a:pt x="1916708" y="6009963"/>
                  <a:pt x="1920182" y="6008540"/>
                  <a:pt x="1924368" y="6007577"/>
                </a:cubicBezTo>
                <a:cubicBezTo>
                  <a:pt x="1928554" y="6006614"/>
                  <a:pt x="1933493" y="6006133"/>
                  <a:pt x="1939185" y="6006133"/>
                </a:cubicBezTo>
                <a:close/>
                <a:moveTo>
                  <a:pt x="1729636" y="6006133"/>
                </a:moveTo>
                <a:lnTo>
                  <a:pt x="1747341" y="6006133"/>
                </a:lnTo>
                <a:lnTo>
                  <a:pt x="1747341" y="6030117"/>
                </a:lnTo>
                <a:cubicBezTo>
                  <a:pt x="1742235" y="6035810"/>
                  <a:pt x="1737358" y="6040038"/>
                  <a:pt x="1732712" y="6042800"/>
                </a:cubicBezTo>
                <a:cubicBezTo>
                  <a:pt x="1728066" y="6045563"/>
                  <a:pt x="1723022" y="6046944"/>
                  <a:pt x="1717581" y="6046944"/>
                </a:cubicBezTo>
                <a:cubicBezTo>
                  <a:pt x="1710883" y="6046944"/>
                  <a:pt x="1705672" y="6045207"/>
                  <a:pt x="1701946" y="6041733"/>
                </a:cubicBezTo>
                <a:cubicBezTo>
                  <a:pt x="1698221" y="6038259"/>
                  <a:pt x="1696358" y="6033591"/>
                  <a:pt x="1696358" y="6027731"/>
                </a:cubicBezTo>
                <a:cubicBezTo>
                  <a:pt x="1696358" y="6024299"/>
                  <a:pt x="1697007" y="6021264"/>
                  <a:pt x="1698305" y="6018627"/>
                </a:cubicBezTo>
                <a:cubicBezTo>
                  <a:pt x="1699602" y="6015990"/>
                  <a:pt x="1701633" y="6013730"/>
                  <a:pt x="1704395" y="6011846"/>
                </a:cubicBezTo>
                <a:cubicBezTo>
                  <a:pt x="1707158" y="6009963"/>
                  <a:pt x="1710632" y="6008540"/>
                  <a:pt x="1714818" y="6007577"/>
                </a:cubicBezTo>
                <a:cubicBezTo>
                  <a:pt x="1719003" y="6006614"/>
                  <a:pt x="1723943" y="6006133"/>
                  <a:pt x="1729636" y="6006133"/>
                </a:cubicBezTo>
                <a:close/>
                <a:moveTo>
                  <a:pt x="7822119" y="5956782"/>
                </a:moveTo>
                <a:cubicBezTo>
                  <a:pt x="7827811" y="5956782"/>
                  <a:pt x="7833274" y="5958603"/>
                  <a:pt x="7838506" y="5962245"/>
                </a:cubicBezTo>
                <a:cubicBezTo>
                  <a:pt x="7843738" y="5965886"/>
                  <a:pt x="7849159" y="5971181"/>
                  <a:pt x="7854768" y="5978130"/>
                </a:cubicBezTo>
                <a:lnTo>
                  <a:pt x="7854768" y="6023336"/>
                </a:lnTo>
                <a:cubicBezTo>
                  <a:pt x="7851503" y="6027438"/>
                  <a:pt x="7848406" y="6030892"/>
                  <a:pt x="7845475" y="6033696"/>
                </a:cubicBezTo>
                <a:cubicBezTo>
                  <a:pt x="7842545" y="6036501"/>
                  <a:pt x="7839741" y="6038782"/>
                  <a:pt x="7837062" y="6040540"/>
                </a:cubicBezTo>
                <a:cubicBezTo>
                  <a:pt x="7834383" y="6042298"/>
                  <a:pt x="7831767" y="6043554"/>
                  <a:pt x="7829214" y="6044307"/>
                </a:cubicBezTo>
                <a:cubicBezTo>
                  <a:pt x="7826660" y="6045061"/>
                  <a:pt x="7824002" y="6045437"/>
                  <a:pt x="7821240" y="6045437"/>
                </a:cubicBezTo>
                <a:cubicBezTo>
                  <a:pt x="7815798" y="6045437"/>
                  <a:pt x="7811278" y="6044161"/>
                  <a:pt x="7807678" y="6041607"/>
                </a:cubicBezTo>
                <a:cubicBezTo>
                  <a:pt x="7804078" y="6039054"/>
                  <a:pt x="7801190" y="6035684"/>
                  <a:pt x="7799013" y="6031499"/>
                </a:cubicBezTo>
                <a:cubicBezTo>
                  <a:pt x="7796837" y="6027313"/>
                  <a:pt x="7795309" y="6022499"/>
                  <a:pt x="7794430" y="6017058"/>
                </a:cubicBezTo>
                <a:cubicBezTo>
                  <a:pt x="7793551" y="6011616"/>
                  <a:pt x="7793111" y="6006007"/>
                  <a:pt x="7793111" y="6000231"/>
                </a:cubicBezTo>
                <a:cubicBezTo>
                  <a:pt x="7793111" y="5994873"/>
                  <a:pt x="7793634" y="5989599"/>
                  <a:pt x="7794681" y="5984408"/>
                </a:cubicBezTo>
                <a:cubicBezTo>
                  <a:pt x="7795727" y="5979218"/>
                  <a:pt x="7797402" y="5974572"/>
                  <a:pt x="7799704" y="5970470"/>
                </a:cubicBezTo>
                <a:cubicBezTo>
                  <a:pt x="7802006" y="5966368"/>
                  <a:pt x="7804999" y="5963061"/>
                  <a:pt x="7808682" y="5960549"/>
                </a:cubicBezTo>
                <a:cubicBezTo>
                  <a:pt x="7812366" y="5958038"/>
                  <a:pt x="7816845" y="5956782"/>
                  <a:pt x="7822119" y="5956782"/>
                </a:cubicBezTo>
                <a:close/>
                <a:moveTo>
                  <a:pt x="6736269" y="5956782"/>
                </a:moveTo>
                <a:cubicBezTo>
                  <a:pt x="6741961" y="5956782"/>
                  <a:pt x="6747424" y="5958603"/>
                  <a:pt x="6752656" y="5962245"/>
                </a:cubicBezTo>
                <a:cubicBezTo>
                  <a:pt x="6757888" y="5965886"/>
                  <a:pt x="6763309" y="5971181"/>
                  <a:pt x="6768918" y="5978130"/>
                </a:cubicBezTo>
                <a:lnTo>
                  <a:pt x="6768918" y="6023336"/>
                </a:lnTo>
                <a:cubicBezTo>
                  <a:pt x="6765653" y="6027438"/>
                  <a:pt x="6762556" y="6030892"/>
                  <a:pt x="6759625" y="6033696"/>
                </a:cubicBezTo>
                <a:cubicBezTo>
                  <a:pt x="6756695" y="6036501"/>
                  <a:pt x="6753891" y="6038782"/>
                  <a:pt x="6751212" y="6040540"/>
                </a:cubicBezTo>
                <a:cubicBezTo>
                  <a:pt x="6748533" y="6042298"/>
                  <a:pt x="6745917" y="6043554"/>
                  <a:pt x="6743364" y="6044307"/>
                </a:cubicBezTo>
                <a:cubicBezTo>
                  <a:pt x="6740810" y="6045061"/>
                  <a:pt x="6738152" y="6045437"/>
                  <a:pt x="6735390" y="6045437"/>
                </a:cubicBezTo>
                <a:cubicBezTo>
                  <a:pt x="6729948" y="6045437"/>
                  <a:pt x="6725428" y="6044161"/>
                  <a:pt x="6721828" y="6041607"/>
                </a:cubicBezTo>
                <a:cubicBezTo>
                  <a:pt x="6718228" y="6039054"/>
                  <a:pt x="6715340" y="6035663"/>
                  <a:pt x="6713163" y="6031436"/>
                </a:cubicBezTo>
                <a:cubicBezTo>
                  <a:pt x="6710987" y="6027208"/>
                  <a:pt x="6709459" y="6022374"/>
                  <a:pt x="6708580" y="6016932"/>
                </a:cubicBezTo>
                <a:cubicBezTo>
                  <a:pt x="6707701" y="6011490"/>
                  <a:pt x="6707261" y="6005923"/>
                  <a:pt x="6707261" y="6000231"/>
                </a:cubicBezTo>
                <a:cubicBezTo>
                  <a:pt x="6707261" y="5994873"/>
                  <a:pt x="6707784" y="5989599"/>
                  <a:pt x="6708831" y="5984408"/>
                </a:cubicBezTo>
                <a:cubicBezTo>
                  <a:pt x="6709877" y="5979218"/>
                  <a:pt x="6711552" y="5974572"/>
                  <a:pt x="6713854" y="5970470"/>
                </a:cubicBezTo>
                <a:cubicBezTo>
                  <a:pt x="6716156" y="5966368"/>
                  <a:pt x="6719149" y="5963061"/>
                  <a:pt x="6722832" y="5960549"/>
                </a:cubicBezTo>
                <a:cubicBezTo>
                  <a:pt x="6726516" y="5958038"/>
                  <a:pt x="6730995" y="5956782"/>
                  <a:pt x="6736269" y="5956782"/>
                </a:cubicBezTo>
                <a:close/>
                <a:moveTo>
                  <a:pt x="6564819" y="5956782"/>
                </a:moveTo>
                <a:cubicBezTo>
                  <a:pt x="6570511" y="5956782"/>
                  <a:pt x="6575974" y="5958603"/>
                  <a:pt x="6581206" y="5962245"/>
                </a:cubicBezTo>
                <a:cubicBezTo>
                  <a:pt x="6586438" y="5965886"/>
                  <a:pt x="6591859" y="5971181"/>
                  <a:pt x="6597468" y="5978130"/>
                </a:cubicBezTo>
                <a:lnTo>
                  <a:pt x="6597468" y="6023336"/>
                </a:lnTo>
                <a:cubicBezTo>
                  <a:pt x="6594203" y="6027438"/>
                  <a:pt x="6591106" y="6030892"/>
                  <a:pt x="6588175" y="6033696"/>
                </a:cubicBezTo>
                <a:cubicBezTo>
                  <a:pt x="6585245" y="6036501"/>
                  <a:pt x="6582441" y="6038782"/>
                  <a:pt x="6579762" y="6040540"/>
                </a:cubicBezTo>
                <a:cubicBezTo>
                  <a:pt x="6577083" y="6042298"/>
                  <a:pt x="6574467" y="6043554"/>
                  <a:pt x="6571914" y="6044307"/>
                </a:cubicBezTo>
                <a:cubicBezTo>
                  <a:pt x="6569360" y="6045061"/>
                  <a:pt x="6566702" y="6045437"/>
                  <a:pt x="6563940" y="6045437"/>
                </a:cubicBezTo>
                <a:cubicBezTo>
                  <a:pt x="6558498" y="6045437"/>
                  <a:pt x="6553978" y="6044161"/>
                  <a:pt x="6550378" y="6041607"/>
                </a:cubicBezTo>
                <a:cubicBezTo>
                  <a:pt x="6546778" y="6039054"/>
                  <a:pt x="6543890" y="6035663"/>
                  <a:pt x="6541713" y="6031436"/>
                </a:cubicBezTo>
                <a:cubicBezTo>
                  <a:pt x="6539537" y="6027208"/>
                  <a:pt x="6538009" y="6022374"/>
                  <a:pt x="6537130" y="6016932"/>
                </a:cubicBezTo>
                <a:cubicBezTo>
                  <a:pt x="6536251" y="6011490"/>
                  <a:pt x="6535811" y="6005923"/>
                  <a:pt x="6535811" y="6000231"/>
                </a:cubicBezTo>
                <a:cubicBezTo>
                  <a:pt x="6535811" y="5994873"/>
                  <a:pt x="6536334" y="5989599"/>
                  <a:pt x="6537381" y="5984408"/>
                </a:cubicBezTo>
                <a:cubicBezTo>
                  <a:pt x="6538427" y="5979218"/>
                  <a:pt x="6540102" y="5974572"/>
                  <a:pt x="6542404" y="5970470"/>
                </a:cubicBezTo>
                <a:cubicBezTo>
                  <a:pt x="6544706" y="5966368"/>
                  <a:pt x="6547699" y="5963061"/>
                  <a:pt x="6551382" y="5960549"/>
                </a:cubicBezTo>
                <a:cubicBezTo>
                  <a:pt x="6555066" y="5958038"/>
                  <a:pt x="6559545" y="5956782"/>
                  <a:pt x="6564819" y="5956782"/>
                </a:cubicBezTo>
                <a:close/>
                <a:moveTo>
                  <a:pt x="6221919" y="5956782"/>
                </a:moveTo>
                <a:cubicBezTo>
                  <a:pt x="6227611" y="5956782"/>
                  <a:pt x="6233074" y="5958603"/>
                  <a:pt x="6238306" y="5962245"/>
                </a:cubicBezTo>
                <a:cubicBezTo>
                  <a:pt x="6243538" y="5965886"/>
                  <a:pt x="6248959" y="5971181"/>
                  <a:pt x="6254568" y="5978130"/>
                </a:cubicBezTo>
                <a:lnTo>
                  <a:pt x="6254568" y="6023336"/>
                </a:lnTo>
                <a:cubicBezTo>
                  <a:pt x="6251303" y="6027438"/>
                  <a:pt x="6248206" y="6030892"/>
                  <a:pt x="6245275" y="6033696"/>
                </a:cubicBezTo>
                <a:cubicBezTo>
                  <a:pt x="6242345" y="6036501"/>
                  <a:pt x="6239541" y="6038782"/>
                  <a:pt x="6236862" y="6040540"/>
                </a:cubicBezTo>
                <a:cubicBezTo>
                  <a:pt x="6234183" y="6042298"/>
                  <a:pt x="6231567" y="6043554"/>
                  <a:pt x="6229014" y="6044307"/>
                </a:cubicBezTo>
                <a:cubicBezTo>
                  <a:pt x="6226460" y="6045061"/>
                  <a:pt x="6223802" y="6045437"/>
                  <a:pt x="6221040" y="6045437"/>
                </a:cubicBezTo>
                <a:cubicBezTo>
                  <a:pt x="6215598" y="6045437"/>
                  <a:pt x="6211078" y="6044161"/>
                  <a:pt x="6207478" y="6041607"/>
                </a:cubicBezTo>
                <a:cubicBezTo>
                  <a:pt x="6203878" y="6039054"/>
                  <a:pt x="6200990" y="6035663"/>
                  <a:pt x="6198813" y="6031436"/>
                </a:cubicBezTo>
                <a:cubicBezTo>
                  <a:pt x="6196637" y="6027208"/>
                  <a:pt x="6195109" y="6022374"/>
                  <a:pt x="6194230" y="6016932"/>
                </a:cubicBezTo>
                <a:cubicBezTo>
                  <a:pt x="6193351" y="6011490"/>
                  <a:pt x="6192911" y="6005923"/>
                  <a:pt x="6192911" y="6000231"/>
                </a:cubicBezTo>
                <a:cubicBezTo>
                  <a:pt x="6192911" y="5994873"/>
                  <a:pt x="6193434" y="5989599"/>
                  <a:pt x="6194481" y="5984408"/>
                </a:cubicBezTo>
                <a:cubicBezTo>
                  <a:pt x="6195527" y="5979218"/>
                  <a:pt x="6197202" y="5974572"/>
                  <a:pt x="6199504" y="5970470"/>
                </a:cubicBezTo>
                <a:cubicBezTo>
                  <a:pt x="6201806" y="5966368"/>
                  <a:pt x="6204799" y="5963061"/>
                  <a:pt x="6208482" y="5960549"/>
                </a:cubicBezTo>
                <a:cubicBezTo>
                  <a:pt x="6212166" y="5958038"/>
                  <a:pt x="6216645" y="5956782"/>
                  <a:pt x="6221919" y="5956782"/>
                </a:cubicBezTo>
                <a:close/>
                <a:moveTo>
                  <a:pt x="4299348" y="5956782"/>
                </a:moveTo>
                <a:cubicBezTo>
                  <a:pt x="4304740" y="5956782"/>
                  <a:pt x="4309246" y="5958059"/>
                  <a:pt x="4312868" y="5960612"/>
                </a:cubicBezTo>
                <a:cubicBezTo>
                  <a:pt x="4316489" y="5963166"/>
                  <a:pt x="4319395" y="5966535"/>
                  <a:pt x="4321585" y="5970721"/>
                </a:cubicBezTo>
                <a:cubicBezTo>
                  <a:pt x="4323775" y="5974907"/>
                  <a:pt x="4325313" y="5979720"/>
                  <a:pt x="4326197" y="5985162"/>
                </a:cubicBezTo>
                <a:cubicBezTo>
                  <a:pt x="4327081" y="5990603"/>
                  <a:pt x="4327524" y="5996212"/>
                  <a:pt x="4327524" y="6001989"/>
                </a:cubicBezTo>
                <a:cubicBezTo>
                  <a:pt x="4327524" y="6007263"/>
                  <a:pt x="4326997" y="6012474"/>
                  <a:pt x="4325944" y="6017623"/>
                </a:cubicBezTo>
                <a:cubicBezTo>
                  <a:pt x="4324891" y="6022771"/>
                  <a:pt x="4323207" y="6027417"/>
                  <a:pt x="4320891" y="6031561"/>
                </a:cubicBezTo>
                <a:cubicBezTo>
                  <a:pt x="4318575" y="6035705"/>
                  <a:pt x="4315564" y="6039033"/>
                  <a:pt x="4311857" y="6041544"/>
                </a:cubicBezTo>
                <a:cubicBezTo>
                  <a:pt x="4308151" y="6044056"/>
                  <a:pt x="4303687" y="6045312"/>
                  <a:pt x="4298465" y="6045312"/>
                </a:cubicBezTo>
                <a:cubicBezTo>
                  <a:pt x="4292821" y="6045312"/>
                  <a:pt x="4287388" y="6043491"/>
                  <a:pt x="4282166" y="6039849"/>
                </a:cubicBezTo>
                <a:cubicBezTo>
                  <a:pt x="4276944" y="6036208"/>
                  <a:pt x="4271469" y="6030913"/>
                  <a:pt x="4265741" y="6023964"/>
                </a:cubicBezTo>
                <a:lnTo>
                  <a:pt x="4265741" y="5978883"/>
                </a:lnTo>
                <a:cubicBezTo>
                  <a:pt x="4269026" y="5974697"/>
                  <a:pt x="4272121" y="5971223"/>
                  <a:pt x="4275027" y="5968461"/>
                </a:cubicBezTo>
                <a:cubicBezTo>
                  <a:pt x="4277933" y="5965698"/>
                  <a:pt x="4280734" y="5963438"/>
                  <a:pt x="4283430" y="5961680"/>
                </a:cubicBezTo>
                <a:cubicBezTo>
                  <a:pt x="4286126" y="5959922"/>
                  <a:pt x="4288779" y="5958666"/>
                  <a:pt x="4291390" y="5957912"/>
                </a:cubicBezTo>
                <a:cubicBezTo>
                  <a:pt x="4294001" y="5957159"/>
                  <a:pt x="4296653" y="5956782"/>
                  <a:pt x="4299348" y="5956782"/>
                </a:cubicBezTo>
                <a:close/>
                <a:moveTo>
                  <a:pt x="3888295" y="5956782"/>
                </a:moveTo>
                <a:cubicBezTo>
                  <a:pt x="3893987" y="5956782"/>
                  <a:pt x="3899450" y="5958603"/>
                  <a:pt x="3904682" y="5962245"/>
                </a:cubicBezTo>
                <a:cubicBezTo>
                  <a:pt x="3909914" y="5965886"/>
                  <a:pt x="3915335" y="5971181"/>
                  <a:pt x="3920944" y="5978130"/>
                </a:cubicBezTo>
                <a:lnTo>
                  <a:pt x="3920944" y="6023336"/>
                </a:lnTo>
                <a:cubicBezTo>
                  <a:pt x="3917679" y="6027438"/>
                  <a:pt x="3914581" y="6030892"/>
                  <a:pt x="3911651" y="6033696"/>
                </a:cubicBezTo>
                <a:cubicBezTo>
                  <a:pt x="3908721" y="6036501"/>
                  <a:pt x="3905917" y="6038782"/>
                  <a:pt x="3903238" y="6040540"/>
                </a:cubicBezTo>
                <a:cubicBezTo>
                  <a:pt x="3900559" y="6042298"/>
                  <a:pt x="3897943" y="6043554"/>
                  <a:pt x="3895389" y="6044307"/>
                </a:cubicBezTo>
                <a:cubicBezTo>
                  <a:pt x="3892836" y="6045061"/>
                  <a:pt x="3890178" y="6045437"/>
                  <a:pt x="3887415" y="6045437"/>
                </a:cubicBezTo>
                <a:cubicBezTo>
                  <a:pt x="3881973" y="6045437"/>
                  <a:pt x="3877453" y="6044161"/>
                  <a:pt x="3873853" y="6041607"/>
                </a:cubicBezTo>
                <a:cubicBezTo>
                  <a:pt x="3870254" y="6039054"/>
                  <a:pt x="3867366" y="6035663"/>
                  <a:pt x="3865189" y="6031436"/>
                </a:cubicBezTo>
                <a:cubicBezTo>
                  <a:pt x="3863012" y="6027208"/>
                  <a:pt x="3861485" y="6022374"/>
                  <a:pt x="3860606" y="6016932"/>
                </a:cubicBezTo>
                <a:cubicBezTo>
                  <a:pt x="3859727" y="6011490"/>
                  <a:pt x="3859287" y="6005923"/>
                  <a:pt x="3859287" y="6000231"/>
                </a:cubicBezTo>
                <a:cubicBezTo>
                  <a:pt x="3859287" y="5994873"/>
                  <a:pt x="3859810" y="5989599"/>
                  <a:pt x="3860857" y="5984408"/>
                </a:cubicBezTo>
                <a:cubicBezTo>
                  <a:pt x="3861903" y="5979218"/>
                  <a:pt x="3863578" y="5974572"/>
                  <a:pt x="3865880" y="5970470"/>
                </a:cubicBezTo>
                <a:cubicBezTo>
                  <a:pt x="3868181" y="5966368"/>
                  <a:pt x="3871175" y="5963061"/>
                  <a:pt x="3874858" y="5960549"/>
                </a:cubicBezTo>
                <a:cubicBezTo>
                  <a:pt x="3878542" y="5958038"/>
                  <a:pt x="3883021" y="5956782"/>
                  <a:pt x="3888295" y="5956782"/>
                </a:cubicBezTo>
                <a:close/>
                <a:moveTo>
                  <a:pt x="2450019" y="5956782"/>
                </a:moveTo>
                <a:cubicBezTo>
                  <a:pt x="2455712" y="5956782"/>
                  <a:pt x="2461175" y="5958603"/>
                  <a:pt x="2466407" y="5962245"/>
                </a:cubicBezTo>
                <a:cubicBezTo>
                  <a:pt x="2471639" y="5965886"/>
                  <a:pt x="2477059" y="5971181"/>
                  <a:pt x="2482669" y="5978130"/>
                </a:cubicBezTo>
                <a:lnTo>
                  <a:pt x="2482669" y="6023336"/>
                </a:lnTo>
                <a:cubicBezTo>
                  <a:pt x="2479404" y="6027438"/>
                  <a:pt x="2476307" y="6030892"/>
                  <a:pt x="2473376" y="6033696"/>
                </a:cubicBezTo>
                <a:cubicBezTo>
                  <a:pt x="2470446" y="6036501"/>
                  <a:pt x="2467642" y="6038782"/>
                  <a:pt x="2464963" y="6040540"/>
                </a:cubicBezTo>
                <a:cubicBezTo>
                  <a:pt x="2462284" y="6042298"/>
                  <a:pt x="2459668" y="6043554"/>
                  <a:pt x="2457115" y="6044307"/>
                </a:cubicBezTo>
                <a:cubicBezTo>
                  <a:pt x="2454561" y="6045061"/>
                  <a:pt x="2451903" y="6045437"/>
                  <a:pt x="2449141" y="6045437"/>
                </a:cubicBezTo>
                <a:cubicBezTo>
                  <a:pt x="2443699" y="6045437"/>
                  <a:pt x="2439178" y="6044161"/>
                  <a:pt x="2435579" y="6041607"/>
                </a:cubicBezTo>
                <a:cubicBezTo>
                  <a:pt x="2431979" y="6039054"/>
                  <a:pt x="2429091" y="6035663"/>
                  <a:pt x="2426914" y="6031436"/>
                </a:cubicBezTo>
                <a:cubicBezTo>
                  <a:pt x="2424738" y="6027208"/>
                  <a:pt x="2423210" y="6022374"/>
                  <a:pt x="2422331" y="6016932"/>
                </a:cubicBezTo>
                <a:cubicBezTo>
                  <a:pt x="2421452" y="6011490"/>
                  <a:pt x="2421012" y="6005923"/>
                  <a:pt x="2421012" y="6000231"/>
                </a:cubicBezTo>
                <a:cubicBezTo>
                  <a:pt x="2421012" y="5994873"/>
                  <a:pt x="2421535" y="5989599"/>
                  <a:pt x="2422582" y="5984408"/>
                </a:cubicBezTo>
                <a:cubicBezTo>
                  <a:pt x="2423628" y="5979218"/>
                  <a:pt x="2425303" y="5974572"/>
                  <a:pt x="2427605" y="5970470"/>
                </a:cubicBezTo>
                <a:cubicBezTo>
                  <a:pt x="2429907" y="5966368"/>
                  <a:pt x="2432900" y="5963061"/>
                  <a:pt x="2436583" y="5960549"/>
                </a:cubicBezTo>
                <a:cubicBezTo>
                  <a:pt x="2440267" y="5958038"/>
                  <a:pt x="2444745" y="5956782"/>
                  <a:pt x="2450019" y="5956782"/>
                </a:cubicBezTo>
                <a:close/>
                <a:moveTo>
                  <a:pt x="1592770" y="5956782"/>
                </a:moveTo>
                <a:cubicBezTo>
                  <a:pt x="1598462" y="5956782"/>
                  <a:pt x="1603924" y="5958603"/>
                  <a:pt x="1609157" y="5962245"/>
                </a:cubicBezTo>
                <a:cubicBezTo>
                  <a:pt x="1614389" y="5965886"/>
                  <a:pt x="1619810" y="5971181"/>
                  <a:pt x="1625419" y="5978130"/>
                </a:cubicBezTo>
                <a:lnTo>
                  <a:pt x="1625419" y="6023336"/>
                </a:lnTo>
                <a:cubicBezTo>
                  <a:pt x="1622154" y="6027438"/>
                  <a:pt x="1619056" y="6030892"/>
                  <a:pt x="1616126" y="6033696"/>
                </a:cubicBezTo>
                <a:cubicBezTo>
                  <a:pt x="1613196" y="6036501"/>
                  <a:pt x="1610392" y="6038782"/>
                  <a:pt x="1607712" y="6040540"/>
                </a:cubicBezTo>
                <a:cubicBezTo>
                  <a:pt x="1605034" y="6042298"/>
                  <a:pt x="1602418" y="6043554"/>
                  <a:pt x="1599864" y="6044307"/>
                </a:cubicBezTo>
                <a:cubicBezTo>
                  <a:pt x="1597311" y="6045061"/>
                  <a:pt x="1594653" y="6045437"/>
                  <a:pt x="1591890" y="6045437"/>
                </a:cubicBezTo>
                <a:cubicBezTo>
                  <a:pt x="1586449" y="6045437"/>
                  <a:pt x="1581928" y="6044161"/>
                  <a:pt x="1578328" y="6041607"/>
                </a:cubicBezTo>
                <a:cubicBezTo>
                  <a:pt x="1574729" y="6039054"/>
                  <a:pt x="1571840" y="6035663"/>
                  <a:pt x="1569664" y="6031436"/>
                </a:cubicBezTo>
                <a:cubicBezTo>
                  <a:pt x="1567487" y="6027208"/>
                  <a:pt x="1565959" y="6022374"/>
                  <a:pt x="1565080" y="6016932"/>
                </a:cubicBezTo>
                <a:cubicBezTo>
                  <a:pt x="1564201" y="6011490"/>
                  <a:pt x="1563762" y="6005923"/>
                  <a:pt x="1563762" y="6000231"/>
                </a:cubicBezTo>
                <a:cubicBezTo>
                  <a:pt x="1563762" y="5994873"/>
                  <a:pt x="1564285" y="5989599"/>
                  <a:pt x="1565332" y="5984408"/>
                </a:cubicBezTo>
                <a:cubicBezTo>
                  <a:pt x="1566378" y="5979218"/>
                  <a:pt x="1568052" y="5974572"/>
                  <a:pt x="1570354" y="5970470"/>
                </a:cubicBezTo>
                <a:cubicBezTo>
                  <a:pt x="1572657" y="5966368"/>
                  <a:pt x="1575650" y="5963061"/>
                  <a:pt x="1579333" y="5960549"/>
                </a:cubicBezTo>
                <a:cubicBezTo>
                  <a:pt x="1583017" y="5958038"/>
                  <a:pt x="1587495" y="5956782"/>
                  <a:pt x="1592770" y="5956782"/>
                </a:cubicBezTo>
                <a:close/>
                <a:moveTo>
                  <a:pt x="7437184" y="5956280"/>
                </a:moveTo>
                <a:cubicBezTo>
                  <a:pt x="7443858" y="5956280"/>
                  <a:pt x="7449433" y="5957473"/>
                  <a:pt x="7453910" y="5959859"/>
                </a:cubicBezTo>
                <a:cubicBezTo>
                  <a:pt x="7458386" y="5962245"/>
                  <a:pt x="7461934" y="5965489"/>
                  <a:pt x="7464553" y="5969591"/>
                </a:cubicBezTo>
                <a:cubicBezTo>
                  <a:pt x="7467171" y="5973693"/>
                  <a:pt x="7469051" y="5978465"/>
                  <a:pt x="7470192" y="5983906"/>
                </a:cubicBezTo>
                <a:cubicBezTo>
                  <a:pt x="7471333" y="5989348"/>
                  <a:pt x="7471903" y="5995124"/>
                  <a:pt x="7471903" y="6001235"/>
                </a:cubicBezTo>
                <a:cubicBezTo>
                  <a:pt x="7471903" y="6007765"/>
                  <a:pt x="7471227" y="6013751"/>
                  <a:pt x="7469875" y="6019192"/>
                </a:cubicBezTo>
                <a:cubicBezTo>
                  <a:pt x="7468523" y="6024634"/>
                  <a:pt x="7466411" y="6029322"/>
                  <a:pt x="7463539" y="6033257"/>
                </a:cubicBezTo>
                <a:cubicBezTo>
                  <a:pt x="7460668" y="6037191"/>
                  <a:pt x="7456993" y="6040247"/>
                  <a:pt x="7452516" y="6042423"/>
                </a:cubicBezTo>
                <a:cubicBezTo>
                  <a:pt x="7448040" y="6044600"/>
                  <a:pt x="7442760" y="6045688"/>
                  <a:pt x="7436678" y="6045688"/>
                </a:cubicBezTo>
                <a:cubicBezTo>
                  <a:pt x="7430004" y="6045688"/>
                  <a:pt x="7424429" y="6044495"/>
                  <a:pt x="7419952" y="6042110"/>
                </a:cubicBezTo>
                <a:cubicBezTo>
                  <a:pt x="7415475" y="6039724"/>
                  <a:pt x="7411906" y="6036501"/>
                  <a:pt x="7409246" y="6032440"/>
                </a:cubicBezTo>
                <a:cubicBezTo>
                  <a:pt x="7406585" y="6028380"/>
                  <a:pt x="7404684" y="6023629"/>
                  <a:pt x="7403544" y="6018188"/>
                </a:cubicBezTo>
                <a:cubicBezTo>
                  <a:pt x="7402403" y="6012746"/>
                  <a:pt x="7401833" y="6006928"/>
                  <a:pt x="7401833" y="6000733"/>
                </a:cubicBezTo>
                <a:cubicBezTo>
                  <a:pt x="7401833" y="5994287"/>
                  <a:pt x="7402530" y="5988343"/>
                  <a:pt x="7403923" y="5982902"/>
                </a:cubicBezTo>
                <a:cubicBezTo>
                  <a:pt x="7405317" y="5977460"/>
                  <a:pt x="7407450" y="5972751"/>
                  <a:pt x="7410322" y="5968774"/>
                </a:cubicBezTo>
                <a:cubicBezTo>
                  <a:pt x="7413193" y="5964798"/>
                  <a:pt x="7416847" y="5961721"/>
                  <a:pt x="7421282" y="5959545"/>
                </a:cubicBezTo>
                <a:cubicBezTo>
                  <a:pt x="7425717" y="5957368"/>
                  <a:pt x="7431018" y="5956280"/>
                  <a:pt x="7437184" y="5956280"/>
                </a:cubicBezTo>
                <a:close/>
                <a:moveTo>
                  <a:pt x="3627184" y="5956280"/>
                </a:moveTo>
                <a:cubicBezTo>
                  <a:pt x="3633858" y="5956280"/>
                  <a:pt x="3639433" y="5957473"/>
                  <a:pt x="3643911" y="5959859"/>
                </a:cubicBezTo>
                <a:cubicBezTo>
                  <a:pt x="3648387" y="5962245"/>
                  <a:pt x="3651935" y="5965489"/>
                  <a:pt x="3654554" y="5969591"/>
                </a:cubicBezTo>
                <a:cubicBezTo>
                  <a:pt x="3657172" y="5973693"/>
                  <a:pt x="3659052" y="5978465"/>
                  <a:pt x="3660193" y="5983906"/>
                </a:cubicBezTo>
                <a:cubicBezTo>
                  <a:pt x="3661333" y="5989348"/>
                  <a:pt x="3661904" y="5995124"/>
                  <a:pt x="3661904" y="6001235"/>
                </a:cubicBezTo>
                <a:cubicBezTo>
                  <a:pt x="3661904" y="6007765"/>
                  <a:pt x="3661228" y="6013751"/>
                  <a:pt x="3659876" y="6019192"/>
                </a:cubicBezTo>
                <a:cubicBezTo>
                  <a:pt x="3658524" y="6024634"/>
                  <a:pt x="3656412" y="6029322"/>
                  <a:pt x="3653540" y="6033257"/>
                </a:cubicBezTo>
                <a:cubicBezTo>
                  <a:pt x="3650668" y="6037191"/>
                  <a:pt x="3646994" y="6040247"/>
                  <a:pt x="3642517" y="6042423"/>
                </a:cubicBezTo>
                <a:cubicBezTo>
                  <a:pt x="3638040" y="6044600"/>
                  <a:pt x="3632761" y="6045688"/>
                  <a:pt x="3626678" y="6045688"/>
                </a:cubicBezTo>
                <a:cubicBezTo>
                  <a:pt x="3620005" y="6045688"/>
                  <a:pt x="3614430" y="6044495"/>
                  <a:pt x="3609952" y="6042110"/>
                </a:cubicBezTo>
                <a:cubicBezTo>
                  <a:pt x="3605476" y="6039724"/>
                  <a:pt x="3601907" y="6036501"/>
                  <a:pt x="3599246" y="6032440"/>
                </a:cubicBezTo>
                <a:cubicBezTo>
                  <a:pt x="3596586" y="6028380"/>
                  <a:pt x="3594685" y="6023629"/>
                  <a:pt x="3593545" y="6018188"/>
                </a:cubicBezTo>
                <a:cubicBezTo>
                  <a:pt x="3592404" y="6012746"/>
                  <a:pt x="3591833" y="6006928"/>
                  <a:pt x="3591833" y="6000733"/>
                </a:cubicBezTo>
                <a:cubicBezTo>
                  <a:pt x="3591833" y="5994287"/>
                  <a:pt x="3592531" y="5988343"/>
                  <a:pt x="3593925" y="5982902"/>
                </a:cubicBezTo>
                <a:cubicBezTo>
                  <a:pt x="3595318" y="5977460"/>
                  <a:pt x="3597451" y="5972751"/>
                  <a:pt x="3600323" y="5968774"/>
                </a:cubicBezTo>
                <a:cubicBezTo>
                  <a:pt x="3603195" y="5964798"/>
                  <a:pt x="3606848" y="5961721"/>
                  <a:pt x="3611283" y="5959545"/>
                </a:cubicBezTo>
                <a:cubicBezTo>
                  <a:pt x="3615718" y="5957368"/>
                  <a:pt x="3621018" y="5956280"/>
                  <a:pt x="3627184" y="5956280"/>
                </a:cubicBezTo>
                <a:close/>
                <a:moveTo>
                  <a:pt x="9119848" y="5955150"/>
                </a:moveTo>
                <a:cubicBezTo>
                  <a:pt x="9129871" y="5955150"/>
                  <a:pt x="9137430" y="5958247"/>
                  <a:pt x="9142525" y="5964442"/>
                </a:cubicBezTo>
                <a:cubicBezTo>
                  <a:pt x="9147620" y="5970637"/>
                  <a:pt x="9150042" y="5979176"/>
                  <a:pt x="9149791" y="5990059"/>
                </a:cubicBezTo>
                <a:lnTo>
                  <a:pt x="9088134" y="5990059"/>
                </a:lnTo>
                <a:cubicBezTo>
                  <a:pt x="9088303" y="5985455"/>
                  <a:pt x="9089103" y="5981039"/>
                  <a:pt x="9090534" y="5976811"/>
                </a:cubicBezTo>
                <a:cubicBezTo>
                  <a:pt x="9091966" y="5972584"/>
                  <a:pt x="9093988" y="5968879"/>
                  <a:pt x="9096600" y="5965698"/>
                </a:cubicBezTo>
                <a:cubicBezTo>
                  <a:pt x="9099212" y="5962517"/>
                  <a:pt x="9102454" y="5959963"/>
                  <a:pt x="9106328" y="5958038"/>
                </a:cubicBezTo>
                <a:cubicBezTo>
                  <a:pt x="9110203" y="5956112"/>
                  <a:pt x="9114710" y="5955150"/>
                  <a:pt x="9119848" y="5955150"/>
                </a:cubicBezTo>
                <a:close/>
                <a:moveTo>
                  <a:pt x="8500723" y="5955150"/>
                </a:moveTo>
                <a:cubicBezTo>
                  <a:pt x="8510746" y="5955150"/>
                  <a:pt x="8518305" y="5958247"/>
                  <a:pt x="8523400" y="5964442"/>
                </a:cubicBezTo>
                <a:cubicBezTo>
                  <a:pt x="8528495" y="5970637"/>
                  <a:pt x="8530917" y="5979176"/>
                  <a:pt x="8530666" y="5990059"/>
                </a:cubicBezTo>
                <a:lnTo>
                  <a:pt x="8469009" y="5990059"/>
                </a:lnTo>
                <a:cubicBezTo>
                  <a:pt x="8469178" y="5985455"/>
                  <a:pt x="8469978" y="5981039"/>
                  <a:pt x="8471410" y="5976811"/>
                </a:cubicBezTo>
                <a:cubicBezTo>
                  <a:pt x="8472842" y="5972584"/>
                  <a:pt x="8474863" y="5968879"/>
                  <a:pt x="8477475" y="5965698"/>
                </a:cubicBezTo>
                <a:cubicBezTo>
                  <a:pt x="8480086" y="5962517"/>
                  <a:pt x="8483330" y="5959963"/>
                  <a:pt x="8487204" y="5958038"/>
                </a:cubicBezTo>
                <a:cubicBezTo>
                  <a:pt x="8491078" y="5956112"/>
                  <a:pt x="8495585" y="5955150"/>
                  <a:pt x="8500723" y="5955150"/>
                </a:cubicBezTo>
                <a:close/>
                <a:moveTo>
                  <a:pt x="6871948" y="5955150"/>
                </a:moveTo>
                <a:cubicBezTo>
                  <a:pt x="6881971" y="5955150"/>
                  <a:pt x="6889531" y="5958247"/>
                  <a:pt x="6894625" y="5964442"/>
                </a:cubicBezTo>
                <a:cubicBezTo>
                  <a:pt x="6899720" y="5970637"/>
                  <a:pt x="6902142" y="5979176"/>
                  <a:pt x="6901891" y="5990059"/>
                </a:cubicBezTo>
                <a:lnTo>
                  <a:pt x="6840234" y="5990059"/>
                </a:lnTo>
                <a:cubicBezTo>
                  <a:pt x="6840403" y="5985455"/>
                  <a:pt x="6841204" y="5981039"/>
                  <a:pt x="6842635" y="5976811"/>
                </a:cubicBezTo>
                <a:cubicBezTo>
                  <a:pt x="6844067" y="5972584"/>
                  <a:pt x="6846088" y="5968879"/>
                  <a:pt x="6848700" y="5965698"/>
                </a:cubicBezTo>
                <a:cubicBezTo>
                  <a:pt x="6851311" y="5962517"/>
                  <a:pt x="6854555" y="5959963"/>
                  <a:pt x="6858429" y="5958038"/>
                </a:cubicBezTo>
                <a:cubicBezTo>
                  <a:pt x="6862303" y="5956112"/>
                  <a:pt x="6866810" y="5955150"/>
                  <a:pt x="6871948" y="5955150"/>
                </a:cubicBezTo>
                <a:close/>
                <a:moveTo>
                  <a:pt x="5281273" y="5955150"/>
                </a:moveTo>
                <a:cubicBezTo>
                  <a:pt x="5291297" y="5955150"/>
                  <a:pt x="5298856" y="5958247"/>
                  <a:pt x="5303951" y="5964442"/>
                </a:cubicBezTo>
                <a:cubicBezTo>
                  <a:pt x="5309046" y="5970637"/>
                  <a:pt x="5311468" y="5979176"/>
                  <a:pt x="5311217" y="5990059"/>
                </a:cubicBezTo>
                <a:lnTo>
                  <a:pt x="5249560" y="5990059"/>
                </a:lnTo>
                <a:cubicBezTo>
                  <a:pt x="5249728" y="5985455"/>
                  <a:pt x="5250529" y="5981039"/>
                  <a:pt x="5251960" y="5976811"/>
                </a:cubicBezTo>
                <a:cubicBezTo>
                  <a:pt x="5253392" y="5972584"/>
                  <a:pt x="5255413" y="5968879"/>
                  <a:pt x="5258025" y="5965698"/>
                </a:cubicBezTo>
                <a:cubicBezTo>
                  <a:pt x="5260637" y="5962517"/>
                  <a:pt x="5263880" y="5959963"/>
                  <a:pt x="5267755" y="5958038"/>
                </a:cubicBezTo>
                <a:cubicBezTo>
                  <a:pt x="5271629" y="5956112"/>
                  <a:pt x="5276135" y="5955150"/>
                  <a:pt x="5281273" y="5955150"/>
                </a:cubicBezTo>
                <a:close/>
                <a:moveTo>
                  <a:pt x="4881223" y="5955150"/>
                </a:moveTo>
                <a:cubicBezTo>
                  <a:pt x="4891247" y="5955150"/>
                  <a:pt x="4898806" y="5958247"/>
                  <a:pt x="4903901" y="5964442"/>
                </a:cubicBezTo>
                <a:cubicBezTo>
                  <a:pt x="4908996" y="5970637"/>
                  <a:pt x="4911418" y="5979176"/>
                  <a:pt x="4911167" y="5990059"/>
                </a:cubicBezTo>
                <a:lnTo>
                  <a:pt x="4849510" y="5990059"/>
                </a:lnTo>
                <a:cubicBezTo>
                  <a:pt x="4849679" y="5985455"/>
                  <a:pt x="4850480" y="5981039"/>
                  <a:pt x="4851911" y="5976811"/>
                </a:cubicBezTo>
                <a:cubicBezTo>
                  <a:pt x="4853343" y="5972584"/>
                  <a:pt x="4855364" y="5968879"/>
                  <a:pt x="4857975" y="5965698"/>
                </a:cubicBezTo>
                <a:cubicBezTo>
                  <a:pt x="4860587" y="5962517"/>
                  <a:pt x="4863830" y="5959963"/>
                  <a:pt x="4867704" y="5958038"/>
                </a:cubicBezTo>
                <a:cubicBezTo>
                  <a:pt x="4871579" y="5956112"/>
                  <a:pt x="4876085" y="5955150"/>
                  <a:pt x="4881223" y="5955150"/>
                </a:cubicBezTo>
                <a:close/>
                <a:moveTo>
                  <a:pt x="4481173" y="5955150"/>
                </a:moveTo>
                <a:cubicBezTo>
                  <a:pt x="4491197" y="5955150"/>
                  <a:pt x="4498756" y="5958247"/>
                  <a:pt x="4503851" y="5964442"/>
                </a:cubicBezTo>
                <a:cubicBezTo>
                  <a:pt x="4508946" y="5970637"/>
                  <a:pt x="4511368" y="5979176"/>
                  <a:pt x="4511117" y="5990059"/>
                </a:cubicBezTo>
                <a:lnTo>
                  <a:pt x="4449460" y="5990059"/>
                </a:lnTo>
                <a:cubicBezTo>
                  <a:pt x="4449629" y="5985455"/>
                  <a:pt x="4450429" y="5981039"/>
                  <a:pt x="4451860" y="5976811"/>
                </a:cubicBezTo>
                <a:cubicBezTo>
                  <a:pt x="4453292" y="5972584"/>
                  <a:pt x="4455314" y="5968879"/>
                  <a:pt x="4457925" y="5965698"/>
                </a:cubicBezTo>
                <a:cubicBezTo>
                  <a:pt x="4460537" y="5962517"/>
                  <a:pt x="4463779" y="5959963"/>
                  <a:pt x="4467655" y="5958038"/>
                </a:cubicBezTo>
                <a:cubicBezTo>
                  <a:pt x="4471529" y="5956112"/>
                  <a:pt x="4476036" y="5955150"/>
                  <a:pt x="4481173" y="5955150"/>
                </a:cubicBezTo>
                <a:close/>
                <a:moveTo>
                  <a:pt x="3395324" y="5955150"/>
                </a:moveTo>
                <a:cubicBezTo>
                  <a:pt x="3405347" y="5955150"/>
                  <a:pt x="3412907" y="5958247"/>
                  <a:pt x="3418002" y="5964442"/>
                </a:cubicBezTo>
                <a:cubicBezTo>
                  <a:pt x="3423096" y="5970637"/>
                  <a:pt x="3425518" y="5979176"/>
                  <a:pt x="3425267" y="5990059"/>
                </a:cubicBezTo>
                <a:lnTo>
                  <a:pt x="3363610" y="5990059"/>
                </a:lnTo>
                <a:cubicBezTo>
                  <a:pt x="3363779" y="5985455"/>
                  <a:pt x="3364580" y="5981039"/>
                  <a:pt x="3366011" y="5976811"/>
                </a:cubicBezTo>
                <a:cubicBezTo>
                  <a:pt x="3367443" y="5972584"/>
                  <a:pt x="3369464" y="5968879"/>
                  <a:pt x="3372076" y="5965698"/>
                </a:cubicBezTo>
                <a:cubicBezTo>
                  <a:pt x="3374687" y="5962517"/>
                  <a:pt x="3377930" y="5959963"/>
                  <a:pt x="3381805" y="5958038"/>
                </a:cubicBezTo>
                <a:cubicBezTo>
                  <a:pt x="3385679" y="5956112"/>
                  <a:pt x="3390186" y="5955150"/>
                  <a:pt x="3395324" y="5955150"/>
                </a:cubicBezTo>
                <a:close/>
                <a:moveTo>
                  <a:pt x="3109574" y="5955150"/>
                </a:moveTo>
                <a:cubicBezTo>
                  <a:pt x="3119597" y="5955150"/>
                  <a:pt x="3127157" y="5958247"/>
                  <a:pt x="3132251" y="5964442"/>
                </a:cubicBezTo>
                <a:cubicBezTo>
                  <a:pt x="3137346" y="5970637"/>
                  <a:pt x="3139768" y="5979176"/>
                  <a:pt x="3139517" y="5990059"/>
                </a:cubicBezTo>
                <a:lnTo>
                  <a:pt x="3077860" y="5990059"/>
                </a:lnTo>
                <a:cubicBezTo>
                  <a:pt x="3078029" y="5985455"/>
                  <a:pt x="3078829" y="5981039"/>
                  <a:pt x="3080261" y="5976811"/>
                </a:cubicBezTo>
                <a:cubicBezTo>
                  <a:pt x="3081693" y="5972584"/>
                  <a:pt x="3083714" y="5968879"/>
                  <a:pt x="3086326" y="5965698"/>
                </a:cubicBezTo>
                <a:cubicBezTo>
                  <a:pt x="3088937" y="5962517"/>
                  <a:pt x="3092180" y="5959963"/>
                  <a:pt x="3096055" y="5958038"/>
                </a:cubicBezTo>
                <a:cubicBezTo>
                  <a:pt x="3099929" y="5956112"/>
                  <a:pt x="3104435" y="5955150"/>
                  <a:pt x="3109574" y="5955150"/>
                </a:cubicBezTo>
                <a:close/>
                <a:moveTo>
                  <a:pt x="10093640" y="5940709"/>
                </a:moveTo>
                <a:cubicBezTo>
                  <a:pt x="10091631" y="5940709"/>
                  <a:pt x="10089957" y="5940772"/>
                  <a:pt x="10088617" y="5940897"/>
                </a:cubicBezTo>
                <a:cubicBezTo>
                  <a:pt x="10087278" y="5941023"/>
                  <a:pt x="10086190" y="5941274"/>
                  <a:pt x="10085352" y="5941651"/>
                </a:cubicBezTo>
                <a:cubicBezTo>
                  <a:pt x="10084516" y="5942027"/>
                  <a:pt x="10083951" y="5942446"/>
                  <a:pt x="10083657" y="5942906"/>
                </a:cubicBezTo>
                <a:cubicBezTo>
                  <a:pt x="10083364" y="5943367"/>
                  <a:pt x="10083218" y="5943932"/>
                  <a:pt x="10083218" y="5944602"/>
                </a:cubicBezTo>
                <a:lnTo>
                  <a:pt x="10083218" y="6013165"/>
                </a:lnTo>
                <a:cubicBezTo>
                  <a:pt x="10083218" y="6021369"/>
                  <a:pt x="10083908" y="6028338"/>
                  <a:pt x="10085290" y="6034073"/>
                </a:cubicBezTo>
                <a:cubicBezTo>
                  <a:pt x="10086671" y="6039807"/>
                  <a:pt x="10088952" y="6044830"/>
                  <a:pt x="10092133" y="6049142"/>
                </a:cubicBezTo>
                <a:cubicBezTo>
                  <a:pt x="10095315" y="6053453"/>
                  <a:pt x="10099479" y="6056864"/>
                  <a:pt x="10104628" y="6059376"/>
                </a:cubicBezTo>
                <a:cubicBezTo>
                  <a:pt x="10109777" y="6061887"/>
                  <a:pt x="10116118" y="6063143"/>
                  <a:pt x="10123652" y="6063143"/>
                </a:cubicBezTo>
                <a:cubicBezTo>
                  <a:pt x="10130099" y="6063143"/>
                  <a:pt x="10136461" y="6061511"/>
                  <a:pt x="10142740" y="6058246"/>
                </a:cubicBezTo>
                <a:cubicBezTo>
                  <a:pt x="10149018" y="6054981"/>
                  <a:pt x="10155381" y="6049790"/>
                  <a:pt x="10161827" y="6042675"/>
                </a:cubicBezTo>
                <a:lnTo>
                  <a:pt x="10161827" y="6057618"/>
                </a:lnTo>
                <a:cubicBezTo>
                  <a:pt x="10161827" y="6058288"/>
                  <a:pt x="10161952" y="6058853"/>
                  <a:pt x="10162204" y="6059313"/>
                </a:cubicBezTo>
                <a:cubicBezTo>
                  <a:pt x="10162455" y="6059774"/>
                  <a:pt x="10162937" y="6060171"/>
                  <a:pt x="10163648" y="6060506"/>
                </a:cubicBezTo>
                <a:cubicBezTo>
                  <a:pt x="10164359" y="6060841"/>
                  <a:pt x="10165323" y="6061092"/>
                  <a:pt x="10166536" y="6061260"/>
                </a:cubicBezTo>
                <a:cubicBezTo>
                  <a:pt x="10167750" y="6061427"/>
                  <a:pt x="10169319" y="6061511"/>
                  <a:pt x="10171245" y="6061511"/>
                </a:cubicBezTo>
                <a:cubicBezTo>
                  <a:pt x="10173003" y="6061511"/>
                  <a:pt x="10174489" y="6061427"/>
                  <a:pt x="10175703" y="6061260"/>
                </a:cubicBezTo>
                <a:cubicBezTo>
                  <a:pt x="10176917" y="6061092"/>
                  <a:pt x="10177900" y="6060841"/>
                  <a:pt x="10178654" y="6060506"/>
                </a:cubicBezTo>
                <a:cubicBezTo>
                  <a:pt x="10179407" y="6060171"/>
                  <a:pt x="10179930" y="6059774"/>
                  <a:pt x="10180223" y="6059313"/>
                </a:cubicBezTo>
                <a:cubicBezTo>
                  <a:pt x="10180517" y="6058853"/>
                  <a:pt x="10180663" y="6058288"/>
                  <a:pt x="10180663" y="6057618"/>
                </a:cubicBezTo>
                <a:lnTo>
                  <a:pt x="10180663" y="5944602"/>
                </a:lnTo>
                <a:cubicBezTo>
                  <a:pt x="10180663" y="5943932"/>
                  <a:pt x="10180475" y="5943367"/>
                  <a:pt x="10180098" y="5942906"/>
                </a:cubicBezTo>
                <a:cubicBezTo>
                  <a:pt x="10179721" y="5942446"/>
                  <a:pt x="10179156" y="5942027"/>
                  <a:pt x="10178403" y="5941651"/>
                </a:cubicBezTo>
                <a:cubicBezTo>
                  <a:pt x="10177649" y="5941274"/>
                  <a:pt x="10176603" y="5941023"/>
                  <a:pt x="10175263" y="5940897"/>
                </a:cubicBezTo>
                <a:cubicBezTo>
                  <a:pt x="10173924" y="5940772"/>
                  <a:pt x="10172249" y="5940709"/>
                  <a:pt x="10170240" y="5940709"/>
                </a:cubicBezTo>
                <a:cubicBezTo>
                  <a:pt x="10168148" y="5940709"/>
                  <a:pt x="10166453" y="5940772"/>
                  <a:pt x="10165155" y="5940897"/>
                </a:cubicBezTo>
                <a:cubicBezTo>
                  <a:pt x="10163857" y="5941023"/>
                  <a:pt x="10162790" y="5941274"/>
                  <a:pt x="10161952" y="5941651"/>
                </a:cubicBezTo>
                <a:cubicBezTo>
                  <a:pt x="10161116" y="5942027"/>
                  <a:pt x="10160551" y="5942446"/>
                  <a:pt x="10160257" y="5942906"/>
                </a:cubicBezTo>
                <a:cubicBezTo>
                  <a:pt x="10159964" y="5943367"/>
                  <a:pt x="10159818" y="5943932"/>
                  <a:pt x="10159818" y="5944602"/>
                </a:cubicBezTo>
                <a:lnTo>
                  <a:pt x="10159818" y="6023587"/>
                </a:lnTo>
                <a:cubicBezTo>
                  <a:pt x="10154041" y="6030703"/>
                  <a:pt x="10148579" y="6036103"/>
                  <a:pt x="10143430" y="6039786"/>
                </a:cubicBezTo>
                <a:cubicBezTo>
                  <a:pt x="10138282" y="6043470"/>
                  <a:pt x="10133113" y="6045312"/>
                  <a:pt x="10127922" y="6045312"/>
                </a:cubicBezTo>
                <a:cubicBezTo>
                  <a:pt x="10123904" y="6045312"/>
                  <a:pt x="10120388" y="6044537"/>
                  <a:pt x="10117374" y="6042989"/>
                </a:cubicBezTo>
                <a:cubicBezTo>
                  <a:pt x="10114360" y="6041440"/>
                  <a:pt x="10111869" y="6039263"/>
                  <a:pt x="10109902" y="6036459"/>
                </a:cubicBezTo>
                <a:cubicBezTo>
                  <a:pt x="10107935" y="6033654"/>
                  <a:pt x="10106470" y="6030264"/>
                  <a:pt x="10105507" y="6026287"/>
                </a:cubicBezTo>
                <a:cubicBezTo>
                  <a:pt x="10104545" y="6022311"/>
                  <a:pt x="10104063" y="6017016"/>
                  <a:pt x="10104063" y="6010402"/>
                </a:cubicBezTo>
                <a:lnTo>
                  <a:pt x="10104063" y="5944602"/>
                </a:lnTo>
                <a:cubicBezTo>
                  <a:pt x="10104063" y="5943932"/>
                  <a:pt x="10103895" y="5943367"/>
                  <a:pt x="10103561" y="5942906"/>
                </a:cubicBezTo>
                <a:cubicBezTo>
                  <a:pt x="10103226" y="5942446"/>
                  <a:pt x="10102661" y="5942027"/>
                  <a:pt x="10101865" y="5941651"/>
                </a:cubicBezTo>
                <a:cubicBezTo>
                  <a:pt x="10101070" y="5941274"/>
                  <a:pt x="10100003" y="5941023"/>
                  <a:pt x="10098663" y="5940897"/>
                </a:cubicBezTo>
                <a:cubicBezTo>
                  <a:pt x="10097324" y="5940772"/>
                  <a:pt x="10095649" y="5940709"/>
                  <a:pt x="10093640" y="5940709"/>
                </a:cubicBezTo>
                <a:close/>
                <a:moveTo>
                  <a:pt x="9827443" y="5940709"/>
                </a:moveTo>
                <a:cubicBezTo>
                  <a:pt x="9825433" y="5940709"/>
                  <a:pt x="9823759" y="5940792"/>
                  <a:pt x="9822420" y="5940960"/>
                </a:cubicBezTo>
                <a:cubicBezTo>
                  <a:pt x="9821081" y="5941127"/>
                  <a:pt x="9820013" y="5941378"/>
                  <a:pt x="9819218" y="5941713"/>
                </a:cubicBezTo>
                <a:cubicBezTo>
                  <a:pt x="9818422" y="5942048"/>
                  <a:pt x="9817879" y="5942467"/>
                  <a:pt x="9817585" y="5942969"/>
                </a:cubicBezTo>
                <a:cubicBezTo>
                  <a:pt x="9817292" y="5943471"/>
                  <a:pt x="9817146" y="5944016"/>
                  <a:pt x="9817146" y="5944602"/>
                </a:cubicBezTo>
                <a:lnTo>
                  <a:pt x="9817146" y="6057618"/>
                </a:lnTo>
                <a:cubicBezTo>
                  <a:pt x="9817146" y="6058288"/>
                  <a:pt x="9817292" y="6058853"/>
                  <a:pt x="9817585" y="6059313"/>
                </a:cubicBezTo>
                <a:cubicBezTo>
                  <a:pt x="9817879" y="6059774"/>
                  <a:pt x="9818422" y="6060171"/>
                  <a:pt x="9819218" y="6060506"/>
                </a:cubicBezTo>
                <a:cubicBezTo>
                  <a:pt x="9820013" y="6060841"/>
                  <a:pt x="9821081" y="6061092"/>
                  <a:pt x="9822420" y="6061260"/>
                </a:cubicBezTo>
                <a:cubicBezTo>
                  <a:pt x="9823759" y="6061427"/>
                  <a:pt x="9825433" y="6061511"/>
                  <a:pt x="9827443" y="6061511"/>
                </a:cubicBezTo>
                <a:cubicBezTo>
                  <a:pt x="9829535" y="6061511"/>
                  <a:pt x="9831252" y="6061427"/>
                  <a:pt x="9832591" y="6061260"/>
                </a:cubicBezTo>
                <a:cubicBezTo>
                  <a:pt x="9833931" y="6061092"/>
                  <a:pt x="9834977" y="6060841"/>
                  <a:pt x="9835730" y="6060506"/>
                </a:cubicBezTo>
                <a:cubicBezTo>
                  <a:pt x="9836484" y="6060171"/>
                  <a:pt x="9837029" y="6059774"/>
                  <a:pt x="9837363" y="6059313"/>
                </a:cubicBezTo>
                <a:cubicBezTo>
                  <a:pt x="9837698" y="6058853"/>
                  <a:pt x="9837865" y="6058288"/>
                  <a:pt x="9837865" y="6057618"/>
                </a:cubicBezTo>
                <a:lnTo>
                  <a:pt x="9837865" y="5944602"/>
                </a:lnTo>
                <a:cubicBezTo>
                  <a:pt x="9837865" y="5944016"/>
                  <a:pt x="9837698" y="5943471"/>
                  <a:pt x="9837363" y="5942969"/>
                </a:cubicBezTo>
                <a:cubicBezTo>
                  <a:pt x="9837029" y="5942467"/>
                  <a:pt x="9836484" y="5942048"/>
                  <a:pt x="9835730" y="5941713"/>
                </a:cubicBezTo>
                <a:cubicBezTo>
                  <a:pt x="9834977" y="5941378"/>
                  <a:pt x="9833931" y="5941127"/>
                  <a:pt x="9832591" y="5940960"/>
                </a:cubicBezTo>
                <a:cubicBezTo>
                  <a:pt x="9831252" y="5940792"/>
                  <a:pt x="9829535" y="5940709"/>
                  <a:pt x="9827443" y="5940709"/>
                </a:cubicBezTo>
                <a:close/>
                <a:moveTo>
                  <a:pt x="9636943" y="5940709"/>
                </a:moveTo>
                <a:cubicBezTo>
                  <a:pt x="9634933" y="5940709"/>
                  <a:pt x="9633259" y="5940792"/>
                  <a:pt x="9631920" y="5940960"/>
                </a:cubicBezTo>
                <a:cubicBezTo>
                  <a:pt x="9630580" y="5941127"/>
                  <a:pt x="9629513" y="5941378"/>
                  <a:pt x="9628718" y="5941713"/>
                </a:cubicBezTo>
                <a:cubicBezTo>
                  <a:pt x="9627922" y="5942048"/>
                  <a:pt x="9627378" y="5942467"/>
                  <a:pt x="9627085" y="5942969"/>
                </a:cubicBezTo>
                <a:cubicBezTo>
                  <a:pt x="9626791" y="5943471"/>
                  <a:pt x="9626646" y="5944016"/>
                  <a:pt x="9626646" y="5944602"/>
                </a:cubicBezTo>
                <a:lnTo>
                  <a:pt x="9626646" y="6057618"/>
                </a:lnTo>
                <a:cubicBezTo>
                  <a:pt x="9626646" y="6058288"/>
                  <a:pt x="9626791" y="6058853"/>
                  <a:pt x="9627085" y="6059313"/>
                </a:cubicBezTo>
                <a:cubicBezTo>
                  <a:pt x="9627378" y="6059774"/>
                  <a:pt x="9627922" y="6060171"/>
                  <a:pt x="9628718" y="6060506"/>
                </a:cubicBezTo>
                <a:cubicBezTo>
                  <a:pt x="9629513" y="6060841"/>
                  <a:pt x="9630580" y="6061092"/>
                  <a:pt x="9631920" y="6061260"/>
                </a:cubicBezTo>
                <a:cubicBezTo>
                  <a:pt x="9633259" y="6061427"/>
                  <a:pt x="9634933" y="6061511"/>
                  <a:pt x="9636943" y="6061511"/>
                </a:cubicBezTo>
                <a:cubicBezTo>
                  <a:pt x="9639035" y="6061511"/>
                  <a:pt x="9640752" y="6061427"/>
                  <a:pt x="9642091" y="6061260"/>
                </a:cubicBezTo>
                <a:cubicBezTo>
                  <a:pt x="9643430" y="6061092"/>
                  <a:pt x="9644477" y="6060841"/>
                  <a:pt x="9645230" y="6060506"/>
                </a:cubicBezTo>
                <a:cubicBezTo>
                  <a:pt x="9645984" y="6060171"/>
                  <a:pt x="9646528" y="6059774"/>
                  <a:pt x="9646863" y="6059313"/>
                </a:cubicBezTo>
                <a:cubicBezTo>
                  <a:pt x="9647197" y="6058853"/>
                  <a:pt x="9647365" y="6058288"/>
                  <a:pt x="9647365" y="6057618"/>
                </a:cubicBezTo>
                <a:lnTo>
                  <a:pt x="9647365" y="5944602"/>
                </a:lnTo>
                <a:cubicBezTo>
                  <a:pt x="9647365" y="5944016"/>
                  <a:pt x="9647197" y="5943471"/>
                  <a:pt x="9646863" y="5942969"/>
                </a:cubicBezTo>
                <a:cubicBezTo>
                  <a:pt x="9646528" y="5942467"/>
                  <a:pt x="9645984" y="5942048"/>
                  <a:pt x="9645230" y="5941713"/>
                </a:cubicBezTo>
                <a:cubicBezTo>
                  <a:pt x="9644477" y="5941378"/>
                  <a:pt x="9643430" y="5941127"/>
                  <a:pt x="9642091" y="5940960"/>
                </a:cubicBezTo>
                <a:cubicBezTo>
                  <a:pt x="9640752" y="5940792"/>
                  <a:pt x="9639035" y="5940709"/>
                  <a:pt x="9636943" y="5940709"/>
                </a:cubicBezTo>
                <a:close/>
                <a:moveTo>
                  <a:pt x="8950640" y="5940709"/>
                </a:moveTo>
                <a:cubicBezTo>
                  <a:pt x="8948631" y="5940709"/>
                  <a:pt x="8946957" y="5940772"/>
                  <a:pt x="8945618" y="5940897"/>
                </a:cubicBezTo>
                <a:cubicBezTo>
                  <a:pt x="8944278" y="5941023"/>
                  <a:pt x="8943190" y="5941274"/>
                  <a:pt x="8942352" y="5941651"/>
                </a:cubicBezTo>
                <a:cubicBezTo>
                  <a:pt x="8941516" y="5942027"/>
                  <a:pt x="8940950" y="5942446"/>
                  <a:pt x="8940657" y="5942906"/>
                </a:cubicBezTo>
                <a:cubicBezTo>
                  <a:pt x="8940364" y="5943367"/>
                  <a:pt x="8940218" y="5943932"/>
                  <a:pt x="8940218" y="5944602"/>
                </a:cubicBezTo>
                <a:lnTo>
                  <a:pt x="8940218" y="6013165"/>
                </a:lnTo>
                <a:cubicBezTo>
                  <a:pt x="8940218" y="6021369"/>
                  <a:pt x="8940908" y="6028338"/>
                  <a:pt x="8942290" y="6034073"/>
                </a:cubicBezTo>
                <a:cubicBezTo>
                  <a:pt x="8943671" y="6039807"/>
                  <a:pt x="8945952" y="6044830"/>
                  <a:pt x="8949134" y="6049142"/>
                </a:cubicBezTo>
                <a:cubicBezTo>
                  <a:pt x="8952314" y="6053453"/>
                  <a:pt x="8956480" y="6056864"/>
                  <a:pt x="8961628" y="6059376"/>
                </a:cubicBezTo>
                <a:cubicBezTo>
                  <a:pt x="8966776" y="6061887"/>
                  <a:pt x="8973118" y="6063143"/>
                  <a:pt x="8980652" y="6063143"/>
                </a:cubicBezTo>
                <a:cubicBezTo>
                  <a:pt x="8987098" y="6063143"/>
                  <a:pt x="8993461" y="6061511"/>
                  <a:pt x="8999740" y="6058246"/>
                </a:cubicBezTo>
                <a:cubicBezTo>
                  <a:pt x="9006018" y="6054981"/>
                  <a:pt x="9012380" y="6049790"/>
                  <a:pt x="9018827" y="6042675"/>
                </a:cubicBezTo>
                <a:lnTo>
                  <a:pt x="9018827" y="6057618"/>
                </a:lnTo>
                <a:cubicBezTo>
                  <a:pt x="9018827" y="6058288"/>
                  <a:pt x="9018952" y="6058853"/>
                  <a:pt x="9019204" y="6059313"/>
                </a:cubicBezTo>
                <a:cubicBezTo>
                  <a:pt x="9019454" y="6059774"/>
                  <a:pt x="9019936" y="6060171"/>
                  <a:pt x="9020648" y="6060506"/>
                </a:cubicBezTo>
                <a:cubicBezTo>
                  <a:pt x="9021359" y="6060841"/>
                  <a:pt x="9022322" y="6061092"/>
                  <a:pt x="9023536" y="6061260"/>
                </a:cubicBezTo>
                <a:cubicBezTo>
                  <a:pt x="9024750" y="6061427"/>
                  <a:pt x="9026320" y="6061511"/>
                  <a:pt x="9028245" y="6061511"/>
                </a:cubicBezTo>
                <a:cubicBezTo>
                  <a:pt x="9030003" y="6061511"/>
                  <a:pt x="9031489" y="6061427"/>
                  <a:pt x="9032702" y="6061260"/>
                </a:cubicBezTo>
                <a:cubicBezTo>
                  <a:pt x="9033916" y="6061092"/>
                  <a:pt x="9034900" y="6060841"/>
                  <a:pt x="9035654" y="6060506"/>
                </a:cubicBezTo>
                <a:cubicBezTo>
                  <a:pt x="9036407" y="6060171"/>
                  <a:pt x="9036930" y="6059774"/>
                  <a:pt x="9037224" y="6059313"/>
                </a:cubicBezTo>
                <a:cubicBezTo>
                  <a:pt x="9037516" y="6058853"/>
                  <a:pt x="9037663" y="6058288"/>
                  <a:pt x="9037663" y="6057618"/>
                </a:cubicBezTo>
                <a:lnTo>
                  <a:pt x="9037663" y="5944602"/>
                </a:lnTo>
                <a:cubicBezTo>
                  <a:pt x="9037663" y="5943932"/>
                  <a:pt x="9037474" y="5943367"/>
                  <a:pt x="9037098" y="5942906"/>
                </a:cubicBezTo>
                <a:cubicBezTo>
                  <a:pt x="9036721" y="5942446"/>
                  <a:pt x="9036156" y="5942027"/>
                  <a:pt x="9035402" y="5941651"/>
                </a:cubicBezTo>
                <a:cubicBezTo>
                  <a:pt x="9034649" y="5941274"/>
                  <a:pt x="9033602" y="5941023"/>
                  <a:pt x="9032263" y="5940897"/>
                </a:cubicBezTo>
                <a:cubicBezTo>
                  <a:pt x="9030924" y="5940772"/>
                  <a:pt x="9029250" y="5940709"/>
                  <a:pt x="9027240" y="5940709"/>
                </a:cubicBezTo>
                <a:cubicBezTo>
                  <a:pt x="9025148" y="5940709"/>
                  <a:pt x="9023452" y="5940772"/>
                  <a:pt x="9022154" y="5940897"/>
                </a:cubicBezTo>
                <a:cubicBezTo>
                  <a:pt x="9020857" y="5941023"/>
                  <a:pt x="9019790" y="5941274"/>
                  <a:pt x="9018952" y="5941651"/>
                </a:cubicBezTo>
                <a:cubicBezTo>
                  <a:pt x="9018116" y="5942027"/>
                  <a:pt x="9017550" y="5942446"/>
                  <a:pt x="9017257" y="5942906"/>
                </a:cubicBezTo>
                <a:cubicBezTo>
                  <a:pt x="9016964" y="5943367"/>
                  <a:pt x="9016818" y="5943932"/>
                  <a:pt x="9016818" y="5944602"/>
                </a:cubicBezTo>
                <a:lnTo>
                  <a:pt x="9016818" y="6023587"/>
                </a:lnTo>
                <a:cubicBezTo>
                  <a:pt x="9011042" y="6030703"/>
                  <a:pt x="9005579" y="6036103"/>
                  <a:pt x="9000430" y="6039786"/>
                </a:cubicBezTo>
                <a:cubicBezTo>
                  <a:pt x="8995282" y="6043470"/>
                  <a:pt x="8990112" y="6045312"/>
                  <a:pt x="8984922" y="6045312"/>
                </a:cubicBezTo>
                <a:cubicBezTo>
                  <a:pt x="8980904" y="6045312"/>
                  <a:pt x="8977388" y="6044537"/>
                  <a:pt x="8974374" y="6042989"/>
                </a:cubicBezTo>
                <a:cubicBezTo>
                  <a:pt x="8971360" y="6041440"/>
                  <a:pt x="8968870" y="6039263"/>
                  <a:pt x="8966902" y="6036459"/>
                </a:cubicBezTo>
                <a:cubicBezTo>
                  <a:pt x="8964935" y="6033654"/>
                  <a:pt x="8963470" y="6030264"/>
                  <a:pt x="8962507" y="6026287"/>
                </a:cubicBezTo>
                <a:cubicBezTo>
                  <a:pt x="8961544" y="6022311"/>
                  <a:pt x="8961063" y="6017016"/>
                  <a:pt x="8961063" y="6010402"/>
                </a:cubicBezTo>
                <a:lnTo>
                  <a:pt x="8961063" y="5944602"/>
                </a:lnTo>
                <a:cubicBezTo>
                  <a:pt x="8961063" y="5943932"/>
                  <a:pt x="8960896" y="5943367"/>
                  <a:pt x="8960560" y="5942906"/>
                </a:cubicBezTo>
                <a:cubicBezTo>
                  <a:pt x="8960226" y="5942446"/>
                  <a:pt x="8959660" y="5942027"/>
                  <a:pt x="8958866" y="5941651"/>
                </a:cubicBezTo>
                <a:cubicBezTo>
                  <a:pt x="8958070" y="5941274"/>
                  <a:pt x="8957002" y="5941023"/>
                  <a:pt x="8955663" y="5940897"/>
                </a:cubicBezTo>
                <a:cubicBezTo>
                  <a:pt x="8954324" y="5940772"/>
                  <a:pt x="8952650" y="5940709"/>
                  <a:pt x="8950640" y="5940709"/>
                </a:cubicBezTo>
                <a:close/>
                <a:moveTo>
                  <a:pt x="8640798" y="5940709"/>
                </a:moveTo>
                <a:cubicBezTo>
                  <a:pt x="8638874" y="5940709"/>
                  <a:pt x="8637262" y="5940751"/>
                  <a:pt x="8635964" y="5940834"/>
                </a:cubicBezTo>
                <a:cubicBezTo>
                  <a:pt x="8634666" y="5940918"/>
                  <a:pt x="8633620" y="5941106"/>
                  <a:pt x="8632825" y="5941399"/>
                </a:cubicBezTo>
                <a:cubicBezTo>
                  <a:pt x="8632030" y="5941692"/>
                  <a:pt x="8631464" y="5942090"/>
                  <a:pt x="8631130" y="5942592"/>
                </a:cubicBezTo>
                <a:cubicBezTo>
                  <a:pt x="8630794" y="5943095"/>
                  <a:pt x="8630628" y="5943681"/>
                  <a:pt x="8630628" y="5944350"/>
                </a:cubicBezTo>
                <a:cubicBezTo>
                  <a:pt x="8630628" y="5944602"/>
                  <a:pt x="8630648" y="5944915"/>
                  <a:pt x="8630690" y="5945292"/>
                </a:cubicBezTo>
                <a:cubicBezTo>
                  <a:pt x="8630732" y="5945669"/>
                  <a:pt x="8630858" y="5946234"/>
                  <a:pt x="8631067" y="5946987"/>
                </a:cubicBezTo>
                <a:cubicBezTo>
                  <a:pt x="8631276" y="5947741"/>
                  <a:pt x="8631548" y="5948620"/>
                  <a:pt x="8631883" y="5949624"/>
                </a:cubicBezTo>
                <a:lnTo>
                  <a:pt x="8670308" y="6056990"/>
                </a:lnTo>
                <a:cubicBezTo>
                  <a:pt x="8670644" y="6057827"/>
                  <a:pt x="8671104" y="6058539"/>
                  <a:pt x="8671690" y="6059125"/>
                </a:cubicBezTo>
                <a:cubicBezTo>
                  <a:pt x="8672276" y="6059711"/>
                  <a:pt x="8673092" y="6060171"/>
                  <a:pt x="8674138" y="6060506"/>
                </a:cubicBezTo>
                <a:cubicBezTo>
                  <a:pt x="8675185" y="6060841"/>
                  <a:pt x="8676546" y="6061092"/>
                  <a:pt x="8678220" y="6061260"/>
                </a:cubicBezTo>
                <a:cubicBezTo>
                  <a:pt x="8679894" y="6061427"/>
                  <a:pt x="8681987" y="6061511"/>
                  <a:pt x="8684498" y="6061511"/>
                </a:cubicBezTo>
                <a:cubicBezTo>
                  <a:pt x="8687010" y="6061511"/>
                  <a:pt x="8689103" y="6061448"/>
                  <a:pt x="8690777" y="6061322"/>
                </a:cubicBezTo>
                <a:cubicBezTo>
                  <a:pt x="8692452" y="6061197"/>
                  <a:pt x="8693832" y="6060967"/>
                  <a:pt x="8694921" y="6060632"/>
                </a:cubicBezTo>
                <a:cubicBezTo>
                  <a:pt x="8696010" y="6060297"/>
                  <a:pt x="8696826" y="6059836"/>
                  <a:pt x="8697370" y="6059250"/>
                </a:cubicBezTo>
                <a:cubicBezTo>
                  <a:pt x="8697914" y="6058664"/>
                  <a:pt x="8698354" y="6057911"/>
                  <a:pt x="8698688" y="6056990"/>
                </a:cubicBezTo>
                <a:lnTo>
                  <a:pt x="8737240" y="5949624"/>
                </a:lnTo>
                <a:cubicBezTo>
                  <a:pt x="8737407" y="5949038"/>
                  <a:pt x="8737554" y="5948494"/>
                  <a:pt x="8737679" y="5947992"/>
                </a:cubicBezTo>
                <a:cubicBezTo>
                  <a:pt x="8737804" y="5947490"/>
                  <a:pt x="8737909" y="5947029"/>
                  <a:pt x="8737993" y="5946611"/>
                </a:cubicBezTo>
                <a:cubicBezTo>
                  <a:pt x="8738076" y="5946192"/>
                  <a:pt x="8738140" y="5945794"/>
                  <a:pt x="8738181" y="5945418"/>
                </a:cubicBezTo>
                <a:cubicBezTo>
                  <a:pt x="8738223" y="5945041"/>
                  <a:pt x="8738244" y="5944685"/>
                  <a:pt x="8738244" y="5944350"/>
                </a:cubicBezTo>
                <a:cubicBezTo>
                  <a:pt x="8738244" y="5943681"/>
                  <a:pt x="8738098" y="5943116"/>
                  <a:pt x="8737804" y="5942655"/>
                </a:cubicBezTo>
                <a:cubicBezTo>
                  <a:pt x="8737512" y="5942195"/>
                  <a:pt x="8737009" y="5941797"/>
                  <a:pt x="8736298" y="5941462"/>
                </a:cubicBezTo>
                <a:cubicBezTo>
                  <a:pt x="8735586" y="5941127"/>
                  <a:pt x="8734602" y="5940918"/>
                  <a:pt x="8733346" y="5940834"/>
                </a:cubicBezTo>
                <a:cubicBezTo>
                  <a:pt x="8732091" y="5940751"/>
                  <a:pt x="8730500" y="5940709"/>
                  <a:pt x="8728575" y="5940709"/>
                </a:cubicBezTo>
                <a:cubicBezTo>
                  <a:pt x="8726314" y="5940709"/>
                  <a:pt x="8724494" y="5940772"/>
                  <a:pt x="8723112" y="5940897"/>
                </a:cubicBezTo>
                <a:cubicBezTo>
                  <a:pt x="8721731" y="5941023"/>
                  <a:pt x="8720642" y="5941253"/>
                  <a:pt x="8719848" y="5941588"/>
                </a:cubicBezTo>
                <a:cubicBezTo>
                  <a:pt x="8719052" y="5941923"/>
                  <a:pt x="8718445" y="5942341"/>
                  <a:pt x="8718026" y="5942844"/>
                </a:cubicBezTo>
                <a:cubicBezTo>
                  <a:pt x="8717608" y="5943346"/>
                  <a:pt x="8717315" y="5943974"/>
                  <a:pt x="8717148" y="5944727"/>
                </a:cubicBezTo>
                <a:lnTo>
                  <a:pt x="8685628" y="6037903"/>
                </a:lnTo>
                <a:lnTo>
                  <a:pt x="8685252" y="6039410"/>
                </a:lnTo>
                <a:lnTo>
                  <a:pt x="8684750" y="6037903"/>
                </a:lnTo>
                <a:lnTo>
                  <a:pt x="8652854" y="5944727"/>
                </a:lnTo>
                <a:cubicBezTo>
                  <a:pt x="8652519" y="5943974"/>
                  <a:pt x="8652163" y="5943346"/>
                  <a:pt x="8651786" y="5942844"/>
                </a:cubicBezTo>
                <a:cubicBezTo>
                  <a:pt x="8651410" y="5942341"/>
                  <a:pt x="8650824" y="5941923"/>
                  <a:pt x="8650028" y="5941588"/>
                </a:cubicBezTo>
                <a:cubicBezTo>
                  <a:pt x="8649233" y="5941253"/>
                  <a:pt x="8648103" y="5941023"/>
                  <a:pt x="8646638" y="5940897"/>
                </a:cubicBezTo>
                <a:cubicBezTo>
                  <a:pt x="8645173" y="5940772"/>
                  <a:pt x="8643226" y="5940709"/>
                  <a:pt x="8640798" y="5940709"/>
                </a:cubicBezTo>
                <a:close/>
                <a:moveTo>
                  <a:pt x="8351068" y="5940709"/>
                </a:moveTo>
                <a:cubicBezTo>
                  <a:pt x="8349059" y="5940709"/>
                  <a:pt x="8347384" y="5940792"/>
                  <a:pt x="8346045" y="5940960"/>
                </a:cubicBezTo>
                <a:cubicBezTo>
                  <a:pt x="8344705" y="5941127"/>
                  <a:pt x="8343638" y="5941378"/>
                  <a:pt x="8342843" y="5941713"/>
                </a:cubicBezTo>
                <a:cubicBezTo>
                  <a:pt x="8342047" y="5942048"/>
                  <a:pt x="8341503" y="5942467"/>
                  <a:pt x="8341210" y="5942969"/>
                </a:cubicBezTo>
                <a:cubicBezTo>
                  <a:pt x="8340917" y="5943471"/>
                  <a:pt x="8340771" y="5944016"/>
                  <a:pt x="8340771" y="5944602"/>
                </a:cubicBezTo>
                <a:lnTo>
                  <a:pt x="8340771" y="6057618"/>
                </a:lnTo>
                <a:cubicBezTo>
                  <a:pt x="8340771" y="6058288"/>
                  <a:pt x="8340917" y="6058853"/>
                  <a:pt x="8341210" y="6059313"/>
                </a:cubicBezTo>
                <a:cubicBezTo>
                  <a:pt x="8341503" y="6059774"/>
                  <a:pt x="8342047" y="6060171"/>
                  <a:pt x="8342843" y="6060506"/>
                </a:cubicBezTo>
                <a:cubicBezTo>
                  <a:pt x="8343638" y="6060841"/>
                  <a:pt x="8344705" y="6061092"/>
                  <a:pt x="8346045" y="6061260"/>
                </a:cubicBezTo>
                <a:cubicBezTo>
                  <a:pt x="8347384" y="6061427"/>
                  <a:pt x="8349059" y="6061511"/>
                  <a:pt x="8351068" y="6061511"/>
                </a:cubicBezTo>
                <a:cubicBezTo>
                  <a:pt x="8353161" y="6061511"/>
                  <a:pt x="8354877" y="6061427"/>
                  <a:pt x="8356216" y="6061260"/>
                </a:cubicBezTo>
                <a:cubicBezTo>
                  <a:pt x="8357556" y="6061092"/>
                  <a:pt x="8358602" y="6060841"/>
                  <a:pt x="8359356" y="6060506"/>
                </a:cubicBezTo>
                <a:cubicBezTo>
                  <a:pt x="8360109" y="6060171"/>
                  <a:pt x="8360653" y="6059774"/>
                  <a:pt x="8360988" y="6059313"/>
                </a:cubicBezTo>
                <a:cubicBezTo>
                  <a:pt x="8361323" y="6058853"/>
                  <a:pt x="8361490" y="6058288"/>
                  <a:pt x="8361490" y="6057618"/>
                </a:cubicBezTo>
                <a:lnTo>
                  <a:pt x="8361490" y="5944602"/>
                </a:lnTo>
                <a:cubicBezTo>
                  <a:pt x="8361490" y="5944016"/>
                  <a:pt x="8361323" y="5943471"/>
                  <a:pt x="8360988" y="5942969"/>
                </a:cubicBezTo>
                <a:cubicBezTo>
                  <a:pt x="8360653" y="5942467"/>
                  <a:pt x="8360109" y="5942048"/>
                  <a:pt x="8359356" y="5941713"/>
                </a:cubicBezTo>
                <a:cubicBezTo>
                  <a:pt x="8358602" y="5941378"/>
                  <a:pt x="8357556" y="5941127"/>
                  <a:pt x="8356216" y="5940960"/>
                </a:cubicBezTo>
                <a:cubicBezTo>
                  <a:pt x="8354877" y="5940792"/>
                  <a:pt x="8353161" y="5940709"/>
                  <a:pt x="8351068" y="5940709"/>
                </a:cubicBezTo>
                <a:close/>
                <a:moveTo>
                  <a:pt x="7921941" y="5940709"/>
                </a:moveTo>
                <a:cubicBezTo>
                  <a:pt x="7919931" y="5940709"/>
                  <a:pt x="7918257" y="5940772"/>
                  <a:pt x="7916918" y="5940897"/>
                </a:cubicBezTo>
                <a:cubicBezTo>
                  <a:pt x="7915578" y="5941023"/>
                  <a:pt x="7914490" y="5941274"/>
                  <a:pt x="7913653" y="5941651"/>
                </a:cubicBezTo>
                <a:cubicBezTo>
                  <a:pt x="7912816" y="5942027"/>
                  <a:pt x="7912250" y="5942446"/>
                  <a:pt x="7911957" y="5942906"/>
                </a:cubicBezTo>
                <a:cubicBezTo>
                  <a:pt x="7911664" y="5943367"/>
                  <a:pt x="7911518" y="5943932"/>
                  <a:pt x="7911518" y="5944602"/>
                </a:cubicBezTo>
                <a:lnTo>
                  <a:pt x="7911518" y="6013165"/>
                </a:lnTo>
                <a:cubicBezTo>
                  <a:pt x="7911518" y="6021369"/>
                  <a:pt x="7912209" y="6028338"/>
                  <a:pt x="7913590" y="6034073"/>
                </a:cubicBezTo>
                <a:cubicBezTo>
                  <a:pt x="7914971" y="6039807"/>
                  <a:pt x="7917252" y="6044830"/>
                  <a:pt x="7920434" y="6049142"/>
                </a:cubicBezTo>
                <a:cubicBezTo>
                  <a:pt x="7923615" y="6053453"/>
                  <a:pt x="7927780" y="6056864"/>
                  <a:pt x="7932928" y="6059376"/>
                </a:cubicBezTo>
                <a:cubicBezTo>
                  <a:pt x="7938077" y="6061887"/>
                  <a:pt x="7944418" y="6063143"/>
                  <a:pt x="7951953" y="6063143"/>
                </a:cubicBezTo>
                <a:cubicBezTo>
                  <a:pt x="7958399" y="6063143"/>
                  <a:pt x="7964761" y="6061511"/>
                  <a:pt x="7971040" y="6058246"/>
                </a:cubicBezTo>
                <a:cubicBezTo>
                  <a:pt x="7977319" y="6054981"/>
                  <a:pt x="7983681" y="6049790"/>
                  <a:pt x="7990127" y="6042675"/>
                </a:cubicBezTo>
                <a:lnTo>
                  <a:pt x="7990127" y="6057618"/>
                </a:lnTo>
                <a:cubicBezTo>
                  <a:pt x="7990127" y="6058288"/>
                  <a:pt x="7990253" y="6058853"/>
                  <a:pt x="7990504" y="6059313"/>
                </a:cubicBezTo>
                <a:cubicBezTo>
                  <a:pt x="7990755" y="6059774"/>
                  <a:pt x="7991236" y="6060171"/>
                  <a:pt x="7991948" y="6060506"/>
                </a:cubicBezTo>
                <a:cubicBezTo>
                  <a:pt x="7992659" y="6060841"/>
                  <a:pt x="7993622" y="6061092"/>
                  <a:pt x="7994836" y="6061260"/>
                </a:cubicBezTo>
                <a:cubicBezTo>
                  <a:pt x="7996050" y="6061427"/>
                  <a:pt x="7997620" y="6061511"/>
                  <a:pt x="7999545" y="6061511"/>
                </a:cubicBezTo>
                <a:cubicBezTo>
                  <a:pt x="8001303" y="6061511"/>
                  <a:pt x="8002789" y="6061427"/>
                  <a:pt x="8004003" y="6061260"/>
                </a:cubicBezTo>
                <a:cubicBezTo>
                  <a:pt x="8005217" y="6061092"/>
                  <a:pt x="8006201" y="6060841"/>
                  <a:pt x="8006954" y="6060506"/>
                </a:cubicBezTo>
                <a:cubicBezTo>
                  <a:pt x="8007707" y="6060171"/>
                  <a:pt x="8008231" y="6059774"/>
                  <a:pt x="8008524" y="6059313"/>
                </a:cubicBezTo>
                <a:cubicBezTo>
                  <a:pt x="8008817" y="6058853"/>
                  <a:pt x="8008963" y="6058288"/>
                  <a:pt x="8008963" y="6057618"/>
                </a:cubicBezTo>
                <a:lnTo>
                  <a:pt x="8008963" y="5944602"/>
                </a:lnTo>
                <a:cubicBezTo>
                  <a:pt x="8008963" y="5943932"/>
                  <a:pt x="8008775" y="5943367"/>
                  <a:pt x="8008398" y="5942906"/>
                </a:cubicBezTo>
                <a:cubicBezTo>
                  <a:pt x="8008021" y="5942446"/>
                  <a:pt x="8007456" y="5942027"/>
                  <a:pt x="8006703" y="5941651"/>
                </a:cubicBezTo>
                <a:cubicBezTo>
                  <a:pt x="8005949" y="5941274"/>
                  <a:pt x="8004903" y="5941023"/>
                  <a:pt x="8003563" y="5940897"/>
                </a:cubicBezTo>
                <a:cubicBezTo>
                  <a:pt x="8002224" y="5940772"/>
                  <a:pt x="8000550" y="5940709"/>
                  <a:pt x="7998541" y="5940709"/>
                </a:cubicBezTo>
                <a:cubicBezTo>
                  <a:pt x="7996448" y="5940709"/>
                  <a:pt x="7994752" y="5940772"/>
                  <a:pt x="7993455" y="5940897"/>
                </a:cubicBezTo>
                <a:cubicBezTo>
                  <a:pt x="7992157" y="5941023"/>
                  <a:pt x="7991090" y="5941274"/>
                  <a:pt x="7990253" y="5941651"/>
                </a:cubicBezTo>
                <a:cubicBezTo>
                  <a:pt x="7989416" y="5942027"/>
                  <a:pt x="7988850" y="5942446"/>
                  <a:pt x="7988557" y="5942906"/>
                </a:cubicBezTo>
                <a:cubicBezTo>
                  <a:pt x="7988264" y="5943367"/>
                  <a:pt x="7988118" y="5943932"/>
                  <a:pt x="7988118" y="5944602"/>
                </a:cubicBezTo>
                <a:lnTo>
                  <a:pt x="7988118" y="6023587"/>
                </a:lnTo>
                <a:cubicBezTo>
                  <a:pt x="7982342" y="6030703"/>
                  <a:pt x="7976879" y="6036103"/>
                  <a:pt x="7971731" y="6039786"/>
                </a:cubicBezTo>
                <a:cubicBezTo>
                  <a:pt x="7966582" y="6043470"/>
                  <a:pt x="7961413" y="6045312"/>
                  <a:pt x="7956222" y="6045312"/>
                </a:cubicBezTo>
                <a:cubicBezTo>
                  <a:pt x="7952204" y="6045312"/>
                  <a:pt x="7948688" y="6044537"/>
                  <a:pt x="7945674" y="6042989"/>
                </a:cubicBezTo>
                <a:cubicBezTo>
                  <a:pt x="7942660" y="6041440"/>
                  <a:pt x="7940170" y="6039263"/>
                  <a:pt x="7938202" y="6036459"/>
                </a:cubicBezTo>
                <a:cubicBezTo>
                  <a:pt x="7936235" y="6033654"/>
                  <a:pt x="7934770" y="6030264"/>
                  <a:pt x="7933807" y="6026287"/>
                </a:cubicBezTo>
                <a:cubicBezTo>
                  <a:pt x="7932845" y="6022311"/>
                  <a:pt x="7932363" y="6017016"/>
                  <a:pt x="7932363" y="6010402"/>
                </a:cubicBezTo>
                <a:lnTo>
                  <a:pt x="7932363" y="5944602"/>
                </a:lnTo>
                <a:cubicBezTo>
                  <a:pt x="7932363" y="5943932"/>
                  <a:pt x="7932196" y="5943367"/>
                  <a:pt x="7931861" y="5942906"/>
                </a:cubicBezTo>
                <a:cubicBezTo>
                  <a:pt x="7931526" y="5942446"/>
                  <a:pt x="7930961" y="5942027"/>
                  <a:pt x="7930166" y="5941651"/>
                </a:cubicBezTo>
                <a:cubicBezTo>
                  <a:pt x="7929370" y="5941274"/>
                  <a:pt x="7928303" y="5941023"/>
                  <a:pt x="7926963" y="5940897"/>
                </a:cubicBezTo>
                <a:cubicBezTo>
                  <a:pt x="7925624" y="5940772"/>
                  <a:pt x="7923950" y="5940709"/>
                  <a:pt x="7921941" y="5940709"/>
                </a:cubicBezTo>
                <a:close/>
                <a:moveTo>
                  <a:pt x="7341418" y="5940709"/>
                </a:moveTo>
                <a:cubicBezTo>
                  <a:pt x="7339409" y="5940709"/>
                  <a:pt x="7337734" y="5940792"/>
                  <a:pt x="7336395" y="5940960"/>
                </a:cubicBezTo>
                <a:cubicBezTo>
                  <a:pt x="7335055" y="5941127"/>
                  <a:pt x="7333988" y="5941378"/>
                  <a:pt x="7333193" y="5941713"/>
                </a:cubicBezTo>
                <a:cubicBezTo>
                  <a:pt x="7332397" y="5942048"/>
                  <a:pt x="7331853" y="5942467"/>
                  <a:pt x="7331560" y="5942969"/>
                </a:cubicBezTo>
                <a:cubicBezTo>
                  <a:pt x="7331267" y="5943471"/>
                  <a:pt x="7331121" y="5944016"/>
                  <a:pt x="7331121" y="5944602"/>
                </a:cubicBezTo>
                <a:lnTo>
                  <a:pt x="7331121" y="6057618"/>
                </a:lnTo>
                <a:cubicBezTo>
                  <a:pt x="7331121" y="6058288"/>
                  <a:pt x="7331267" y="6058853"/>
                  <a:pt x="7331560" y="6059313"/>
                </a:cubicBezTo>
                <a:cubicBezTo>
                  <a:pt x="7331853" y="6059774"/>
                  <a:pt x="7332397" y="6060171"/>
                  <a:pt x="7333193" y="6060506"/>
                </a:cubicBezTo>
                <a:cubicBezTo>
                  <a:pt x="7333988" y="6060841"/>
                  <a:pt x="7335055" y="6061092"/>
                  <a:pt x="7336395" y="6061260"/>
                </a:cubicBezTo>
                <a:cubicBezTo>
                  <a:pt x="7337734" y="6061427"/>
                  <a:pt x="7339409" y="6061511"/>
                  <a:pt x="7341418" y="6061511"/>
                </a:cubicBezTo>
                <a:cubicBezTo>
                  <a:pt x="7343511" y="6061511"/>
                  <a:pt x="7345227" y="6061427"/>
                  <a:pt x="7346566" y="6061260"/>
                </a:cubicBezTo>
                <a:cubicBezTo>
                  <a:pt x="7347906" y="6061092"/>
                  <a:pt x="7348952" y="6060841"/>
                  <a:pt x="7349706" y="6060506"/>
                </a:cubicBezTo>
                <a:cubicBezTo>
                  <a:pt x="7350459" y="6060171"/>
                  <a:pt x="7351003" y="6059774"/>
                  <a:pt x="7351338" y="6059313"/>
                </a:cubicBezTo>
                <a:cubicBezTo>
                  <a:pt x="7351673" y="6058853"/>
                  <a:pt x="7351840" y="6058288"/>
                  <a:pt x="7351840" y="6057618"/>
                </a:cubicBezTo>
                <a:lnTo>
                  <a:pt x="7351840" y="5944602"/>
                </a:lnTo>
                <a:cubicBezTo>
                  <a:pt x="7351840" y="5944016"/>
                  <a:pt x="7351673" y="5943471"/>
                  <a:pt x="7351338" y="5942969"/>
                </a:cubicBezTo>
                <a:cubicBezTo>
                  <a:pt x="7351003" y="5942467"/>
                  <a:pt x="7350459" y="5942048"/>
                  <a:pt x="7349706" y="5941713"/>
                </a:cubicBezTo>
                <a:cubicBezTo>
                  <a:pt x="7348952" y="5941378"/>
                  <a:pt x="7347906" y="5941127"/>
                  <a:pt x="7346566" y="5940960"/>
                </a:cubicBezTo>
                <a:cubicBezTo>
                  <a:pt x="7345227" y="5940792"/>
                  <a:pt x="7343511" y="5940709"/>
                  <a:pt x="7341418" y="5940709"/>
                </a:cubicBezTo>
                <a:close/>
                <a:moveTo>
                  <a:pt x="7074718" y="5940709"/>
                </a:moveTo>
                <a:cubicBezTo>
                  <a:pt x="7072709" y="5940709"/>
                  <a:pt x="7071034" y="5940792"/>
                  <a:pt x="7069695" y="5940960"/>
                </a:cubicBezTo>
                <a:cubicBezTo>
                  <a:pt x="7068355" y="5941127"/>
                  <a:pt x="7067288" y="5941378"/>
                  <a:pt x="7066493" y="5941713"/>
                </a:cubicBezTo>
                <a:cubicBezTo>
                  <a:pt x="7065697" y="5942048"/>
                  <a:pt x="7065153" y="5942467"/>
                  <a:pt x="7064860" y="5942969"/>
                </a:cubicBezTo>
                <a:cubicBezTo>
                  <a:pt x="7064567" y="5943471"/>
                  <a:pt x="7064421" y="5944016"/>
                  <a:pt x="7064421" y="5944602"/>
                </a:cubicBezTo>
                <a:lnTo>
                  <a:pt x="7064421" y="6057618"/>
                </a:lnTo>
                <a:cubicBezTo>
                  <a:pt x="7064421" y="6058288"/>
                  <a:pt x="7064567" y="6058853"/>
                  <a:pt x="7064860" y="6059313"/>
                </a:cubicBezTo>
                <a:cubicBezTo>
                  <a:pt x="7065153" y="6059774"/>
                  <a:pt x="7065697" y="6060171"/>
                  <a:pt x="7066493" y="6060506"/>
                </a:cubicBezTo>
                <a:cubicBezTo>
                  <a:pt x="7067288" y="6060841"/>
                  <a:pt x="7068355" y="6061092"/>
                  <a:pt x="7069695" y="6061260"/>
                </a:cubicBezTo>
                <a:cubicBezTo>
                  <a:pt x="7071034" y="6061427"/>
                  <a:pt x="7072709" y="6061511"/>
                  <a:pt x="7074718" y="6061511"/>
                </a:cubicBezTo>
                <a:cubicBezTo>
                  <a:pt x="7076811" y="6061511"/>
                  <a:pt x="7078527" y="6061427"/>
                  <a:pt x="7079866" y="6061260"/>
                </a:cubicBezTo>
                <a:cubicBezTo>
                  <a:pt x="7081206" y="6061092"/>
                  <a:pt x="7082252" y="6060841"/>
                  <a:pt x="7083006" y="6060506"/>
                </a:cubicBezTo>
                <a:cubicBezTo>
                  <a:pt x="7083759" y="6060171"/>
                  <a:pt x="7084303" y="6059774"/>
                  <a:pt x="7084638" y="6059313"/>
                </a:cubicBezTo>
                <a:cubicBezTo>
                  <a:pt x="7084973" y="6058853"/>
                  <a:pt x="7085140" y="6058288"/>
                  <a:pt x="7085140" y="6057618"/>
                </a:cubicBezTo>
                <a:lnTo>
                  <a:pt x="7085140" y="5944602"/>
                </a:lnTo>
                <a:cubicBezTo>
                  <a:pt x="7085140" y="5944016"/>
                  <a:pt x="7084973" y="5943471"/>
                  <a:pt x="7084638" y="5942969"/>
                </a:cubicBezTo>
                <a:cubicBezTo>
                  <a:pt x="7084303" y="5942467"/>
                  <a:pt x="7083759" y="5942048"/>
                  <a:pt x="7083006" y="5941713"/>
                </a:cubicBezTo>
                <a:cubicBezTo>
                  <a:pt x="7082252" y="5941378"/>
                  <a:pt x="7081206" y="5941127"/>
                  <a:pt x="7079866" y="5940960"/>
                </a:cubicBezTo>
                <a:cubicBezTo>
                  <a:pt x="7078527" y="5940792"/>
                  <a:pt x="7076811" y="5940709"/>
                  <a:pt x="7074718" y="5940709"/>
                </a:cubicBezTo>
                <a:close/>
                <a:moveTo>
                  <a:pt x="6945349" y="5940709"/>
                </a:moveTo>
                <a:cubicBezTo>
                  <a:pt x="6943424" y="5940709"/>
                  <a:pt x="6941812" y="5940751"/>
                  <a:pt x="6940514" y="5940834"/>
                </a:cubicBezTo>
                <a:cubicBezTo>
                  <a:pt x="6939217" y="5940918"/>
                  <a:pt x="6938170" y="5941106"/>
                  <a:pt x="6937375" y="5941399"/>
                </a:cubicBezTo>
                <a:cubicBezTo>
                  <a:pt x="6936580" y="5941692"/>
                  <a:pt x="6936015" y="5942090"/>
                  <a:pt x="6935680" y="5942592"/>
                </a:cubicBezTo>
                <a:cubicBezTo>
                  <a:pt x="6935345" y="5943095"/>
                  <a:pt x="6935178" y="5943681"/>
                  <a:pt x="6935178" y="5944350"/>
                </a:cubicBezTo>
                <a:cubicBezTo>
                  <a:pt x="6935178" y="5944602"/>
                  <a:pt x="6935198" y="5944915"/>
                  <a:pt x="6935240" y="5945292"/>
                </a:cubicBezTo>
                <a:cubicBezTo>
                  <a:pt x="6935282" y="5945669"/>
                  <a:pt x="6935408" y="5946234"/>
                  <a:pt x="6935617" y="5946987"/>
                </a:cubicBezTo>
                <a:cubicBezTo>
                  <a:pt x="6935826" y="5947741"/>
                  <a:pt x="6936098" y="5948620"/>
                  <a:pt x="6936433" y="5949624"/>
                </a:cubicBezTo>
                <a:lnTo>
                  <a:pt x="6974859" y="6056990"/>
                </a:lnTo>
                <a:cubicBezTo>
                  <a:pt x="6975194" y="6057827"/>
                  <a:pt x="6975654" y="6058539"/>
                  <a:pt x="6976240" y="6059125"/>
                </a:cubicBezTo>
                <a:cubicBezTo>
                  <a:pt x="6976826" y="6059711"/>
                  <a:pt x="6977642" y="6060171"/>
                  <a:pt x="6978689" y="6060506"/>
                </a:cubicBezTo>
                <a:cubicBezTo>
                  <a:pt x="6979735" y="6060841"/>
                  <a:pt x="6981096" y="6061092"/>
                  <a:pt x="6982770" y="6061260"/>
                </a:cubicBezTo>
                <a:cubicBezTo>
                  <a:pt x="6984444" y="6061427"/>
                  <a:pt x="6986537" y="6061511"/>
                  <a:pt x="6989049" y="6061511"/>
                </a:cubicBezTo>
                <a:cubicBezTo>
                  <a:pt x="6991560" y="6061511"/>
                  <a:pt x="6993653" y="6061448"/>
                  <a:pt x="6995327" y="6061322"/>
                </a:cubicBezTo>
                <a:cubicBezTo>
                  <a:pt x="6997002" y="6061197"/>
                  <a:pt x="6998383" y="6060967"/>
                  <a:pt x="6999471" y="6060632"/>
                </a:cubicBezTo>
                <a:cubicBezTo>
                  <a:pt x="7000560" y="6060297"/>
                  <a:pt x="7001376" y="6059836"/>
                  <a:pt x="7001920" y="6059250"/>
                </a:cubicBezTo>
                <a:cubicBezTo>
                  <a:pt x="7002464" y="6058664"/>
                  <a:pt x="7002904" y="6057911"/>
                  <a:pt x="7003238" y="6056990"/>
                </a:cubicBezTo>
                <a:lnTo>
                  <a:pt x="7041790" y="5949624"/>
                </a:lnTo>
                <a:cubicBezTo>
                  <a:pt x="7041957" y="5949038"/>
                  <a:pt x="7042104" y="5948494"/>
                  <a:pt x="7042229" y="5947992"/>
                </a:cubicBezTo>
                <a:cubicBezTo>
                  <a:pt x="7042355" y="5947490"/>
                  <a:pt x="7042459" y="5947029"/>
                  <a:pt x="7042543" y="5946611"/>
                </a:cubicBezTo>
                <a:cubicBezTo>
                  <a:pt x="7042627" y="5946192"/>
                  <a:pt x="7042690" y="5945794"/>
                  <a:pt x="7042731" y="5945418"/>
                </a:cubicBezTo>
                <a:cubicBezTo>
                  <a:pt x="7042773" y="5945041"/>
                  <a:pt x="7042794" y="5944685"/>
                  <a:pt x="7042794" y="5944350"/>
                </a:cubicBezTo>
                <a:cubicBezTo>
                  <a:pt x="7042794" y="5943681"/>
                  <a:pt x="7042648" y="5943116"/>
                  <a:pt x="7042355" y="5942655"/>
                </a:cubicBezTo>
                <a:cubicBezTo>
                  <a:pt x="7042062" y="5942195"/>
                  <a:pt x="7041559" y="5941797"/>
                  <a:pt x="7040848" y="5941462"/>
                </a:cubicBezTo>
                <a:cubicBezTo>
                  <a:pt x="7040136" y="5941127"/>
                  <a:pt x="7039153" y="5940918"/>
                  <a:pt x="7037897" y="5940834"/>
                </a:cubicBezTo>
                <a:cubicBezTo>
                  <a:pt x="7036641" y="5940751"/>
                  <a:pt x="7035050" y="5940709"/>
                  <a:pt x="7033125" y="5940709"/>
                </a:cubicBezTo>
                <a:cubicBezTo>
                  <a:pt x="7030865" y="5940709"/>
                  <a:pt x="7029044" y="5940772"/>
                  <a:pt x="7027663" y="5940897"/>
                </a:cubicBezTo>
                <a:cubicBezTo>
                  <a:pt x="7026281" y="5941023"/>
                  <a:pt x="7025193" y="5941253"/>
                  <a:pt x="7024398" y="5941588"/>
                </a:cubicBezTo>
                <a:cubicBezTo>
                  <a:pt x="7023602" y="5941923"/>
                  <a:pt x="7022995" y="5942341"/>
                  <a:pt x="7022577" y="5942844"/>
                </a:cubicBezTo>
                <a:cubicBezTo>
                  <a:pt x="7022158" y="5943346"/>
                  <a:pt x="7021865" y="5943974"/>
                  <a:pt x="7021698" y="5944727"/>
                </a:cubicBezTo>
                <a:lnTo>
                  <a:pt x="6990179" y="6037903"/>
                </a:lnTo>
                <a:lnTo>
                  <a:pt x="6989802" y="6039410"/>
                </a:lnTo>
                <a:lnTo>
                  <a:pt x="6989300" y="6037903"/>
                </a:lnTo>
                <a:lnTo>
                  <a:pt x="6957404" y="5944727"/>
                </a:lnTo>
                <a:cubicBezTo>
                  <a:pt x="6957069" y="5943974"/>
                  <a:pt x="6956713" y="5943346"/>
                  <a:pt x="6956337" y="5942844"/>
                </a:cubicBezTo>
                <a:cubicBezTo>
                  <a:pt x="6955960" y="5942341"/>
                  <a:pt x="6955374" y="5941923"/>
                  <a:pt x="6954579" y="5941588"/>
                </a:cubicBezTo>
                <a:cubicBezTo>
                  <a:pt x="6953783" y="5941253"/>
                  <a:pt x="6952653" y="5941023"/>
                  <a:pt x="6951188" y="5940897"/>
                </a:cubicBezTo>
                <a:cubicBezTo>
                  <a:pt x="6949723" y="5940772"/>
                  <a:pt x="6947777" y="5940709"/>
                  <a:pt x="6945349" y="5940709"/>
                </a:cubicBezTo>
                <a:close/>
                <a:moveTo>
                  <a:pt x="2607494" y="5940709"/>
                </a:moveTo>
                <a:cubicBezTo>
                  <a:pt x="2605485" y="5940709"/>
                  <a:pt x="2603810" y="5940792"/>
                  <a:pt x="2602470" y="5940960"/>
                </a:cubicBezTo>
                <a:cubicBezTo>
                  <a:pt x="2601131" y="5941127"/>
                  <a:pt x="2600064" y="5941378"/>
                  <a:pt x="2599268" y="5941713"/>
                </a:cubicBezTo>
                <a:cubicBezTo>
                  <a:pt x="2598473" y="5942048"/>
                  <a:pt x="2597929" y="5942467"/>
                  <a:pt x="2597636" y="5942969"/>
                </a:cubicBezTo>
                <a:cubicBezTo>
                  <a:pt x="2597343" y="5943471"/>
                  <a:pt x="2597196" y="5944016"/>
                  <a:pt x="2597196" y="5944602"/>
                </a:cubicBezTo>
                <a:lnTo>
                  <a:pt x="2597196" y="6057618"/>
                </a:lnTo>
                <a:cubicBezTo>
                  <a:pt x="2597196" y="6058288"/>
                  <a:pt x="2597343" y="6058853"/>
                  <a:pt x="2597636" y="6059313"/>
                </a:cubicBezTo>
                <a:cubicBezTo>
                  <a:pt x="2597929" y="6059774"/>
                  <a:pt x="2598473" y="6060171"/>
                  <a:pt x="2599268" y="6060506"/>
                </a:cubicBezTo>
                <a:cubicBezTo>
                  <a:pt x="2600064" y="6060841"/>
                  <a:pt x="2601131" y="6061092"/>
                  <a:pt x="2602470" y="6061260"/>
                </a:cubicBezTo>
                <a:cubicBezTo>
                  <a:pt x="2603810" y="6061427"/>
                  <a:pt x="2605485" y="6061511"/>
                  <a:pt x="2607494" y="6061511"/>
                </a:cubicBezTo>
                <a:cubicBezTo>
                  <a:pt x="2609587" y="6061511"/>
                  <a:pt x="2611302" y="6061427"/>
                  <a:pt x="2612642" y="6061260"/>
                </a:cubicBezTo>
                <a:cubicBezTo>
                  <a:pt x="2613982" y="6061092"/>
                  <a:pt x="2615028" y="6060841"/>
                  <a:pt x="2615782" y="6060506"/>
                </a:cubicBezTo>
                <a:cubicBezTo>
                  <a:pt x="2616535" y="6060171"/>
                  <a:pt x="2617079" y="6059774"/>
                  <a:pt x="2617414" y="6059313"/>
                </a:cubicBezTo>
                <a:cubicBezTo>
                  <a:pt x="2617749" y="6058853"/>
                  <a:pt x="2617916" y="6058288"/>
                  <a:pt x="2617916" y="6057618"/>
                </a:cubicBezTo>
                <a:lnTo>
                  <a:pt x="2617916" y="5944602"/>
                </a:lnTo>
                <a:cubicBezTo>
                  <a:pt x="2617916" y="5944016"/>
                  <a:pt x="2617749" y="5943471"/>
                  <a:pt x="2617414" y="5942969"/>
                </a:cubicBezTo>
                <a:cubicBezTo>
                  <a:pt x="2617079" y="5942467"/>
                  <a:pt x="2616535" y="5942048"/>
                  <a:pt x="2615782" y="5941713"/>
                </a:cubicBezTo>
                <a:cubicBezTo>
                  <a:pt x="2615028" y="5941378"/>
                  <a:pt x="2613982" y="5941127"/>
                  <a:pt x="2612642" y="5940960"/>
                </a:cubicBezTo>
                <a:cubicBezTo>
                  <a:pt x="2611302" y="5940792"/>
                  <a:pt x="2609587" y="5940709"/>
                  <a:pt x="2607494" y="5940709"/>
                </a:cubicBezTo>
                <a:close/>
                <a:moveTo>
                  <a:pt x="1340668" y="5940709"/>
                </a:moveTo>
                <a:cubicBezTo>
                  <a:pt x="1338659" y="5940709"/>
                  <a:pt x="1336985" y="5940792"/>
                  <a:pt x="1335646" y="5940960"/>
                </a:cubicBezTo>
                <a:cubicBezTo>
                  <a:pt x="1334306" y="5941127"/>
                  <a:pt x="1333239" y="5941378"/>
                  <a:pt x="1332443" y="5941713"/>
                </a:cubicBezTo>
                <a:cubicBezTo>
                  <a:pt x="1331648" y="5942048"/>
                  <a:pt x="1331104" y="5942467"/>
                  <a:pt x="1330811" y="5942969"/>
                </a:cubicBezTo>
                <a:cubicBezTo>
                  <a:pt x="1330518" y="5943471"/>
                  <a:pt x="1330371" y="5944016"/>
                  <a:pt x="1330371" y="5944602"/>
                </a:cubicBezTo>
                <a:lnTo>
                  <a:pt x="1330371" y="6057618"/>
                </a:lnTo>
                <a:cubicBezTo>
                  <a:pt x="1330371" y="6058288"/>
                  <a:pt x="1330518" y="6058853"/>
                  <a:pt x="1330811" y="6059313"/>
                </a:cubicBezTo>
                <a:cubicBezTo>
                  <a:pt x="1331104" y="6059774"/>
                  <a:pt x="1331648" y="6060171"/>
                  <a:pt x="1332443" y="6060506"/>
                </a:cubicBezTo>
                <a:cubicBezTo>
                  <a:pt x="1333239" y="6060841"/>
                  <a:pt x="1334306" y="6061092"/>
                  <a:pt x="1335646" y="6061260"/>
                </a:cubicBezTo>
                <a:cubicBezTo>
                  <a:pt x="1336985" y="6061427"/>
                  <a:pt x="1338659" y="6061511"/>
                  <a:pt x="1340668" y="6061511"/>
                </a:cubicBezTo>
                <a:cubicBezTo>
                  <a:pt x="1342761" y="6061511"/>
                  <a:pt x="1344478" y="6061427"/>
                  <a:pt x="1345817" y="6061260"/>
                </a:cubicBezTo>
                <a:cubicBezTo>
                  <a:pt x="1347157" y="6061092"/>
                  <a:pt x="1348203" y="6060841"/>
                  <a:pt x="1348956" y="6060506"/>
                </a:cubicBezTo>
                <a:cubicBezTo>
                  <a:pt x="1349710" y="6060171"/>
                  <a:pt x="1350254" y="6059774"/>
                  <a:pt x="1350589" y="6059313"/>
                </a:cubicBezTo>
                <a:cubicBezTo>
                  <a:pt x="1350924" y="6058853"/>
                  <a:pt x="1351091" y="6058288"/>
                  <a:pt x="1351091" y="6057618"/>
                </a:cubicBezTo>
                <a:lnTo>
                  <a:pt x="1351091" y="5944602"/>
                </a:lnTo>
                <a:cubicBezTo>
                  <a:pt x="1351091" y="5944016"/>
                  <a:pt x="1350924" y="5943471"/>
                  <a:pt x="1350589" y="5942969"/>
                </a:cubicBezTo>
                <a:cubicBezTo>
                  <a:pt x="1350254" y="5942467"/>
                  <a:pt x="1349710" y="5942048"/>
                  <a:pt x="1348956" y="5941713"/>
                </a:cubicBezTo>
                <a:cubicBezTo>
                  <a:pt x="1348203" y="5941378"/>
                  <a:pt x="1347157" y="5941127"/>
                  <a:pt x="1345817" y="5940960"/>
                </a:cubicBezTo>
                <a:cubicBezTo>
                  <a:pt x="1344478" y="5940792"/>
                  <a:pt x="1342761" y="5940709"/>
                  <a:pt x="1340668" y="5940709"/>
                </a:cubicBezTo>
                <a:close/>
                <a:moveTo>
                  <a:pt x="3518327" y="5939076"/>
                </a:moveTo>
                <a:cubicBezTo>
                  <a:pt x="3510876" y="5939076"/>
                  <a:pt x="3503948" y="5940311"/>
                  <a:pt x="3497544" y="5942781"/>
                </a:cubicBezTo>
                <a:cubicBezTo>
                  <a:pt x="3491140" y="5945250"/>
                  <a:pt x="3485572" y="5949038"/>
                  <a:pt x="3480843" y="5954145"/>
                </a:cubicBezTo>
                <a:cubicBezTo>
                  <a:pt x="3476113" y="5959252"/>
                  <a:pt x="3472387" y="5965803"/>
                  <a:pt x="3469666" y="5973797"/>
                </a:cubicBezTo>
                <a:cubicBezTo>
                  <a:pt x="3466946" y="5981792"/>
                  <a:pt x="3465586" y="5991357"/>
                  <a:pt x="3465586" y="6002491"/>
                </a:cubicBezTo>
                <a:cubicBezTo>
                  <a:pt x="3465586" y="6012286"/>
                  <a:pt x="3466695" y="6020929"/>
                  <a:pt x="3468913" y="6028422"/>
                </a:cubicBezTo>
                <a:cubicBezTo>
                  <a:pt x="3471132" y="6035915"/>
                  <a:pt x="3474355" y="6042235"/>
                  <a:pt x="3478582" y="6047384"/>
                </a:cubicBezTo>
                <a:cubicBezTo>
                  <a:pt x="3482810" y="6052532"/>
                  <a:pt x="3488063" y="6056446"/>
                  <a:pt x="3494342" y="6059125"/>
                </a:cubicBezTo>
                <a:cubicBezTo>
                  <a:pt x="3500620" y="6061804"/>
                  <a:pt x="3507820" y="6063143"/>
                  <a:pt x="3515941" y="6063143"/>
                </a:cubicBezTo>
                <a:cubicBezTo>
                  <a:pt x="3519875" y="6063143"/>
                  <a:pt x="3523684" y="6062766"/>
                  <a:pt x="3527368" y="6062013"/>
                </a:cubicBezTo>
                <a:cubicBezTo>
                  <a:pt x="3531051" y="6061260"/>
                  <a:pt x="3534463" y="6060276"/>
                  <a:pt x="3537601" y="6059062"/>
                </a:cubicBezTo>
                <a:cubicBezTo>
                  <a:pt x="3540741" y="6057848"/>
                  <a:pt x="3543567" y="6056467"/>
                  <a:pt x="3546078" y="6054918"/>
                </a:cubicBezTo>
                <a:cubicBezTo>
                  <a:pt x="3548590" y="6053369"/>
                  <a:pt x="3550369" y="6052072"/>
                  <a:pt x="3551416" y="6051025"/>
                </a:cubicBezTo>
                <a:cubicBezTo>
                  <a:pt x="3552461" y="6049979"/>
                  <a:pt x="3553131" y="6049184"/>
                  <a:pt x="3553424" y="6048639"/>
                </a:cubicBezTo>
                <a:cubicBezTo>
                  <a:pt x="3553717" y="6048095"/>
                  <a:pt x="3553969" y="6047467"/>
                  <a:pt x="3554178" y="6046756"/>
                </a:cubicBezTo>
                <a:cubicBezTo>
                  <a:pt x="3554387" y="6046044"/>
                  <a:pt x="3554533" y="6045165"/>
                  <a:pt x="3554617" y="6044119"/>
                </a:cubicBezTo>
                <a:cubicBezTo>
                  <a:pt x="3554701" y="6043072"/>
                  <a:pt x="3554743" y="6041837"/>
                  <a:pt x="3554743" y="6040414"/>
                </a:cubicBezTo>
                <a:cubicBezTo>
                  <a:pt x="3554743" y="6038740"/>
                  <a:pt x="3554680" y="6037296"/>
                  <a:pt x="3554555" y="6036082"/>
                </a:cubicBezTo>
                <a:cubicBezTo>
                  <a:pt x="3554429" y="6034868"/>
                  <a:pt x="3554220" y="6033864"/>
                  <a:pt x="3553927" y="6033068"/>
                </a:cubicBezTo>
                <a:cubicBezTo>
                  <a:pt x="3553633" y="6032273"/>
                  <a:pt x="3553278" y="6031708"/>
                  <a:pt x="3552859" y="6031373"/>
                </a:cubicBezTo>
                <a:cubicBezTo>
                  <a:pt x="3552441" y="6031038"/>
                  <a:pt x="3551938" y="6030871"/>
                  <a:pt x="3551353" y="6030871"/>
                </a:cubicBezTo>
                <a:cubicBezTo>
                  <a:pt x="3550348" y="6030871"/>
                  <a:pt x="3548945" y="6031603"/>
                  <a:pt x="3547145" y="6033068"/>
                </a:cubicBezTo>
                <a:cubicBezTo>
                  <a:pt x="3545346" y="6034533"/>
                  <a:pt x="3543127" y="6036166"/>
                  <a:pt x="3540490" y="6037966"/>
                </a:cubicBezTo>
                <a:cubicBezTo>
                  <a:pt x="3537853" y="6039766"/>
                  <a:pt x="3534735" y="6041419"/>
                  <a:pt x="3531135" y="6042926"/>
                </a:cubicBezTo>
                <a:cubicBezTo>
                  <a:pt x="3527535" y="6044433"/>
                  <a:pt x="3523349" y="6045186"/>
                  <a:pt x="3518578" y="6045186"/>
                </a:cubicBezTo>
                <a:cubicBezTo>
                  <a:pt x="3513554" y="6045186"/>
                  <a:pt x="3509097" y="6044286"/>
                  <a:pt x="3505204" y="6042486"/>
                </a:cubicBezTo>
                <a:cubicBezTo>
                  <a:pt x="3501311" y="6040686"/>
                  <a:pt x="3498025" y="6037945"/>
                  <a:pt x="3495346" y="6034261"/>
                </a:cubicBezTo>
                <a:cubicBezTo>
                  <a:pt x="3492667" y="6030578"/>
                  <a:pt x="3490638" y="6025994"/>
                  <a:pt x="3489256" y="6020511"/>
                </a:cubicBezTo>
                <a:cubicBezTo>
                  <a:pt x="3487875" y="6015027"/>
                  <a:pt x="3487184" y="6008644"/>
                  <a:pt x="3487184" y="6001361"/>
                </a:cubicBezTo>
                <a:cubicBezTo>
                  <a:pt x="3487184" y="5986794"/>
                  <a:pt x="3489842" y="5975681"/>
                  <a:pt x="3495158" y="5968021"/>
                </a:cubicBezTo>
                <a:cubicBezTo>
                  <a:pt x="3500474" y="5960361"/>
                  <a:pt x="3508113" y="5956531"/>
                  <a:pt x="3518075" y="5956531"/>
                </a:cubicBezTo>
                <a:cubicBezTo>
                  <a:pt x="3522931" y="5956531"/>
                  <a:pt x="3527137" y="5957222"/>
                  <a:pt x="3530695" y="5958603"/>
                </a:cubicBezTo>
                <a:cubicBezTo>
                  <a:pt x="3534254" y="5959984"/>
                  <a:pt x="3537288" y="5961512"/>
                  <a:pt x="3539799" y="5963186"/>
                </a:cubicBezTo>
                <a:cubicBezTo>
                  <a:pt x="3542311" y="5964861"/>
                  <a:pt x="3544383" y="5966389"/>
                  <a:pt x="3546016" y="5967770"/>
                </a:cubicBezTo>
                <a:cubicBezTo>
                  <a:pt x="3547648" y="5969151"/>
                  <a:pt x="3549092" y="5969842"/>
                  <a:pt x="3550348" y="5969842"/>
                </a:cubicBezTo>
                <a:cubicBezTo>
                  <a:pt x="3551436" y="5969842"/>
                  <a:pt x="3552357" y="5969193"/>
                  <a:pt x="3553110" y="5967895"/>
                </a:cubicBezTo>
                <a:cubicBezTo>
                  <a:pt x="3553864" y="5966598"/>
                  <a:pt x="3554241" y="5964317"/>
                  <a:pt x="3554241" y="5961052"/>
                </a:cubicBezTo>
                <a:cubicBezTo>
                  <a:pt x="3554241" y="5959545"/>
                  <a:pt x="3554199" y="5958289"/>
                  <a:pt x="3554115" y="5957284"/>
                </a:cubicBezTo>
                <a:cubicBezTo>
                  <a:pt x="3554031" y="5956280"/>
                  <a:pt x="3553864" y="5955380"/>
                  <a:pt x="3553613" y="5954585"/>
                </a:cubicBezTo>
                <a:cubicBezTo>
                  <a:pt x="3553361" y="5953789"/>
                  <a:pt x="3553048" y="5953099"/>
                  <a:pt x="3552671" y="5952513"/>
                </a:cubicBezTo>
                <a:cubicBezTo>
                  <a:pt x="3552295" y="5951927"/>
                  <a:pt x="3551604" y="5951131"/>
                  <a:pt x="3550599" y="5950127"/>
                </a:cubicBezTo>
                <a:cubicBezTo>
                  <a:pt x="3549594" y="5949122"/>
                  <a:pt x="3547983" y="5947908"/>
                  <a:pt x="3545764" y="5946485"/>
                </a:cubicBezTo>
                <a:cubicBezTo>
                  <a:pt x="3543545" y="5945062"/>
                  <a:pt x="3541014" y="5943806"/>
                  <a:pt x="3538167" y="5942718"/>
                </a:cubicBezTo>
                <a:cubicBezTo>
                  <a:pt x="3535321" y="5941630"/>
                  <a:pt x="3532202" y="5940751"/>
                  <a:pt x="3528812" y="5940081"/>
                </a:cubicBezTo>
                <a:cubicBezTo>
                  <a:pt x="3525421" y="5939411"/>
                  <a:pt x="3521926" y="5939076"/>
                  <a:pt x="3518327" y="5939076"/>
                </a:cubicBezTo>
                <a:close/>
                <a:moveTo>
                  <a:pt x="10272573" y="5938951"/>
                </a:moveTo>
                <a:cubicBezTo>
                  <a:pt x="10266462" y="5938951"/>
                  <a:pt x="10260414" y="5940604"/>
                  <a:pt x="10254428" y="5943911"/>
                </a:cubicBezTo>
                <a:cubicBezTo>
                  <a:pt x="10248442" y="5947218"/>
                  <a:pt x="10242268" y="5952429"/>
                  <a:pt x="10235905" y="5959545"/>
                </a:cubicBezTo>
                <a:lnTo>
                  <a:pt x="10235905" y="5944602"/>
                </a:lnTo>
                <a:cubicBezTo>
                  <a:pt x="10235905" y="5943932"/>
                  <a:pt x="10235760" y="5943367"/>
                  <a:pt x="10235466" y="5942906"/>
                </a:cubicBezTo>
                <a:cubicBezTo>
                  <a:pt x="10235174" y="5942446"/>
                  <a:pt x="10234692" y="5942027"/>
                  <a:pt x="10234022" y="5941651"/>
                </a:cubicBezTo>
                <a:cubicBezTo>
                  <a:pt x="10233353" y="5941274"/>
                  <a:pt x="10232411" y="5941023"/>
                  <a:pt x="10231196" y="5940897"/>
                </a:cubicBezTo>
                <a:cubicBezTo>
                  <a:pt x="10229983" y="5940772"/>
                  <a:pt x="10228455" y="5940709"/>
                  <a:pt x="10226613" y="5940709"/>
                </a:cubicBezTo>
                <a:cubicBezTo>
                  <a:pt x="10224688" y="5940709"/>
                  <a:pt x="10223139" y="5940772"/>
                  <a:pt x="10221967" y="5940897"/>
                </a:cubicBezTo>
                <a:cubicBezTo>
                  <a:pt x="10220795" y="5941023"/>
                  <a:pt x="10219832" y="5941274"/>
                  <a:pt x="10219079" y="5941651"/>
                </a:cubicBezTo>
                <a:cubicBezTo>
                  <a:pt x="10218325" y="5942027"/>
                  <a:pt x="10217823" y="5942446"/>
                  <a:pt x="10217572" y="5942906"/>
                </a:cubicBezTo>
                <a:cubicBezTo>
                  <a:pt x="10217321" y="5943367"/>
                  <a:pt x="10217195" y="5943932"/>
                  <a:pt x="10217195" y="5944602"/>
                </a:cubicBezTo>
                <a:lnTo>
                  <a:pt x="10217195" y="6057618"/>
                </a:lnTo>
                <a:cubicBezTo>
                  <a:pt x="10217195" y="6058288"/>
                  <a:pt x="10217342" y="6058853"/>
                  <a:pt x="10217634" y="6059313"/>
                </a:cubicBezTo>
                <a:cubicBezTo>
                  <a:pt x="10217928" y="6059774"/>
                  <a:pt x="10218472" y="6060171"/>
                  <a:pt x="10219267" y="6060506"/>
                </a:cubicBezTo>
                <a:cubicBezTo>
                  <a:pt x="10220063" y="6060841"/>
                  <a:pt x="10221130" y="6061092"/>
                  <a:pt x="10222469" y="6061260"/>
                </a:cubicBezTo>
                <a:cubicBezTo>
                  <a:pt x="10223809" y="6061427"/>
                  <a:pt x="10225483" y="6061511"/>
                  <a:pt x="10227492" y="6061511"/>
                </a:cubicBezTo>
                <a:cubicBezTo>
                  <a:pt x="10229585" y="6061511"/>
                  <a:pt x="10231302" y="6061427"/>
                  <a:pt x="10232641" y="6061260"/>
                </a:cubicBezTo>
                <a:cubicBezTo>
                  <a:pt x="10233981" y="6061092"/>
                  <a:pt x="10235026" y="6060841"/>
                  <a:pt x="10235780" y="6060506"/>
                </a:cubicBezTo>
                <a:cubicBezTo>
                  <a:pt x="10236533" y="6060171"/>
                  <a:pt x="10237078" y="6059774"/>
                  <a:pt x="10237412" y="6059313"/>
                </a:cubicBezTo>
                <a:cubicBezTo>
                  <a:pt x="10237748" y="6058853"/>
                  <a:pt x="10237915" y="6058288"/>
                  <a:pt x="10237915" y="6057618"/>
                </a:cubicBezTo>
                <a:lnTo>
                  <a:pt x="10237915" y="5978632"/>
                </a:lnTo>
                <a:cubicBezTo>
                  <a:pt x="10243608" y="5971516"/>
                  <a:pt x="10248882" y="5966117"/>
                  <a:pt x="10253737" y="5962433"/>
                </a:cubicBezTo>
                <a:cubicBezTo>
                  <a:pt x="10258593" y="5958750"/>
                  <a:pt x="10263406" y="5956908"/>
                  <a:pt x="10268178" y="5956908"/>
                </a:cubicBezTo>
                <a:cubicBezTo>
                  <a:pt x="10272029" y="5956908"/>
                  <a:pt x="10275357" y="5957661"/>
                  <a:pt x="10278161" y="5959168"/>
                </a:cubicBezTo>
                <a:cubicBezTo>
                  <a:pt x="10280966" y="5960675"/>
                  <a:pt x="10283289" y="5962852"/>
                  <a:pt x="10285130" y="5965698"/>
                </a:cubicBezTo>
                <a:cubicBezTo>
                  <a:pt x="10286973" y="5968544"/>
                  <a:pt x="10288354" y="5971935"/>
                  <a:pt x="10289274" y="5975869"/>
                </a:cubicBezTo>
                <a:cubicBezTo>
                  <a:pt x="10290196" y="5979804"/>
                  <a:pt x="10290656" y="5984157"/>
                  <a:pt x="10290656" y="5988929"/>
                </a:cubicBezTo>
                <a:lnTo>
                  <a:pt x="10290656" y="6057618"/>
                </a:lnTo>
                <a:cubicBezTo>
                  <a:pt x="10290656" y="6058288"/>
                  <a:pt x="10290803" y="6058853"/>
                  <a:pt x="10291095" y="6059313"/>
                </a:cubicBezTo>
                <a:cubicBezTo>
                  <a:pt x="10291389" y="6059774"/>
                  <a:pt x="10291933" y="6060171"/>
                  <a:pt x="10292728" y="6060506"/>
                </a:cubicBezTo>
                <a:cubicBezTo>
                  <a:pt x="10293523" y="6060841"/>
                  <a:pt x="10294611" y="6061092"/>
                  <a:pt x="10295992" y="6061260"/>
                </a:cubicBezTo>
                <a:cubicBezTo>
                  <a:pt x="10297374" y="6061427"/>
                  <a:pt x="10299028" y="6061511"/>
                  <a:pt x="10300953" y="6061511"/>
                </a:cubicBezTo>
                <a:cubicBezTo>
                  <a:pt x="10302962" y="6061511"/>
                  <a:pt x="10304637" y="6061427"/>
                  <a:pt x="10305976" y="6061260"/>
                </a:cubicBezTo>
                <a:cubicBezTo>
                  <a:pt x="10307316" y="6061092"/>
                  <a:pt x="10308383" y="6060841"/>
                  <a:pt x="10309178" y="6060506"/>
                </a:cubicBezTo>
                <a:cubicBezTo>
                  <a:pt x="10309974" y="6060171"/>
                  <a:pt x="10310539" y="6059774"/>
                  <a:pt x="10310873" y="6059313"/>
                </a:cubicBezTo>
                <a:cubicBezTo>
                  <a:pt x="10311208" y="6058853"/>
                  <a:pt x="10311375" y="6058288"/>
                  <a:pt x="10311375" y="6057618"/>
                </a:cubicBezTo>
                <a:lnTo>
                  <a:pt x="10311375" y="5978632"/>
                </a:lnTo>
                <a:cubicBezTo>
                  <a:pt x="10317152" y="5971516"/>
                  <a:pt x="10322447" y="5966117"/>
                  <a:pt x="10327260" y="5962433"/>
                </a:cubicBezTo>
                <a:cubicBezTo>
                  <a:pt x="10332075" y="5958750"/>
                  <a:pt x="10336867" y="5956908"/>
                  <a:pt x="10341639" y="5956908"/>
                </a:cubicBezTo>
                <a:cubicBezTo>
                  <a:pt x="10345490" y="5956908"/>
                  <a:pt x="10348839" y="5957661"/>
                  <a:pt x="10351684" y="5959168"/>
                </a:cubicBezTo>
                <a:cubicBezTo>
                  <a:pt x="10354531" y="5960675"/>
                  <a:pt x="10356875" y="5962852"/>
                  <a:pt x="10358717" y="5965698"/>
                </a:cubicBezTo>
                <a:cubicBezTo>
                  <a:pt x="10360559" y="5968544"/>
                  <a:pt x="10361898" y="5971935"/>
                  <a:pt x="10362735" y="5975869"/>
                </a:cubicBezTo>
                <a:cubicBezTo>
                  <a:pt x="10363573" y="5979804"/>
                  <a:pt x="10363991" y="5984157"/>
                  <a:pt x="10363991" y="5988929"/>
                </a:cubicBezTo>
                <a:lnTo>
                  <a:pt x="10363991" y="6057618"/>
                </a:lnTo>
                <a:cubicBezTo>
                  <a:pt x="10363991" y="6058288"/>
                  <a:pt x="10364159" y="6058853"/>
                  <a:pt x="10364493" y="6059313"/>
                </a:cubicBezTo>
                <a:cubicBezTo>
                  <a:pt x="10364828" y="6059774"/>
                  <a:pt x="10365393" y="6060171"/>
                  <a:pt x="10366188" y="6060506"/>
                </a:cubicBezTo>
                <a:cubicBezTo>
                  <a:pt x="10366984" y="6060841"/>
                  <a:pt x="10368051" y="6061092"/>
                  <a:pt x="10369390" y="6061260"/>
                </a:cubicBezTo>
                <a:cubicBezTo>
                  <a:pt x="10370730" y="6061427"/>
                  <a:pt x="10372447" y="6061511"/>
                  <a:pt x="10374539" y="6061511"/>
                </a:cubicBezTo>
                <a:cubicBezTo>
                  <a:pt x="10376548" y="6061511"/>
                  <a:pt x="10378223" y="6061427"/>
                  <a:pt x="10379562" y="6061260"/>
                </a:cubicBezTo>
                <a:cubicBezTo>
                  <a:pt x="10380902" y="6061092"/>
                  <a:pt x="10381948" y="6060841"/>
                  <a:pt x="10382701" y="6060506"/>
                </a:cubicBezTo>
                <a:cubicBezTo>
                  <a:pt x="10383455" y="6060171"/>
                  <a:pt x="10383999" y="6059774"/>
                  <a:pt x="10384334" y="6059313"/>
                </a:cubicBezTo>
                <a:cubicBezTo>
                  <a:pt x="10384669" y="6058853"/>
                  <a:pt x="10384836" y="6058288"/>
                  <a:pt x="10384836" y="6057618"/>
                </a:cubicBezTo>
                <a:lnTo>
                  <a:pt x="10384836" y="5986166"/>
                </a:lnTo>
                <a:cubicBezTo>
                  <a:pt x="10384836" y="5979804"/>
                  <a:pt x="10384188" y="5973756"/>
                  <a:pt x="10382890" y="5968021"/>
                </a:cubicBezTo>
                <a:cubicBezTo>
                  <a:pt x="10381592" y="5962287"/>
                  <a:pt x="10379416" y="5957284"/>
                  <a:pt x="10376360" y="5953015"/>
                </a:cubicBezTo>
                <a:cubicBezTo>
                  <a:pt x="10373305" y="5948745"/>
                  <a:pt x="10369307" y="5945334"/>
                  <a:pt x="10364367" y="5942781"/>
                </a:cubicBezTo>
                <a:cubicBezTo>
                  <a:pt x="10359429" y="5940227"/>
                  <a:pt x="10353317" y="5938951"/>
                  <a:pt x="10346034" y="5938951"/>
                </a:cubicBezTo>
                <a:cubicBezTo>
                  <a:pt x="10343020" y="5938951"/>
                  <a:pt x="10340028" y="5939348"/>
                  <a:pt x="10337055" y="5940144"/>
                </a:cubicBezTo>
                <a:cubicBezTo>
                  <a:pt x="10334084" y="5940939"/>
                  <a:pt x="10331028" y="5942216"/>
                  <a:pt x="10327888" y="5943974"/>
                </a:cubicBezTo>
                <a:cubicBezTo>
                  <a:pt x="10324749" y="5945732"/>
                  <a:pt x="10321484" y="5948034"/>
                  <a:pt x="10318093" y="5950880"/>
                </a:cubicBezTo>
                <a:cubicBezTo>
                  <a:pt x="10314703" y="5953727"/>
                  <a:pt x="10311124" y="5957201"/>
                  <a:pt x="10307357" y="5961303"/>
                </a:cubicBezTo>
                <a:cubicBezTo>
                  <a:pt x="10306018" y="5957954"/>
                  <a:pt x="10304343" y="5954920"/>
                  <a:pt x="10302334" y="5952199"/>
                </a:cubicBezTo>
                <a:cubicBezTo>
                  <a:pt x="10300325" y="5949478"/>
                  <a:pt x="10297898" y="5947134"/>
                  <a:pt x="10295051" y="5945167"/>
                </a:cubicBezTo>
                <a:cubicBezTo>
                  <a:pt x="10292205" y="5943199"/>
                  <a:pt x="10288919" y="5941671"/>
                  <a:pt x="10285193" y="5940583"/>
                </a:cubicBezTo>
                <a:cubicBezTo>
                  <a:pt x="10281468" y="5939495"/>
                  <a:pt x="10277262" y="5938951"/>
                  <a:pt x="10272573" y="5938951"/>
                </a:cubicBezTo>
                <a:close/>
                <a:moveTo>
                  <a:pt x="9929674" y="5938951"/>
                </a:moveTo>
                <a:cubicBezTo>
                  <a:pt x="9923562" y="5938951"/>
                  <a:pt x="9917513" y="5940604"/>
                  <a:pt x="9911528" y="5943911"/>
                </a:cubicBezTo>
                <a:cubicBezTo>
                  <a:pt x="9905542" y="5947218"/>
                  <a:pt x="9899368" y="5952429"/>
                  <a:pt x="9893006" y="5959545"/>
                </a:cubicBezTo>
                <a:lnTo>
                  <a:pt x="9893006" y="5944602"/>
                </a:lnTo>
                <a:cubicBezTo>
                  <a:pt x="9893006" y="5943932"/>
                  <a:pt x="9892860" y="5943367"/>
                  <a:pt x="9892567" y="5942906"/>
                </a:cubicBezTo>
                <a:cubicBezTo>
                  <a:pt x="9892273" y="5942446"/>
                  <a:pt x="9891792" y="5942027"/>
                  <a:pt x="9891122" y="5941651"/>
                </a:cubicBezTo>
                <a:cubicBezTo>
                  <a:pt x="9890452" y="5941274"/>
                  <a:pt x="9889510" y="5941023"/>
                  <a:pt x="9888297" y="5940897"/>
                </a:cubicBezTo>
                <a:cubicBezTo>
                  <a:pt x="9887083" y="5940772"/>
                  <a:pt x="9885555" y="5940709"/>
                  <a:pt x="9883714" y="5940709"/>
                </a:cubicBezTo>
                <a:cubicBezTo>
                  <a:pt x="9881788" y="5940709"/>
                  <a:pt x="9880239" y="5940772"/>
                  <a:pt x="9879067" y="5940897"/>
                </a:cubicBezTo>
                <a:cubicBezTo>
                  <a:pt x="9877895" y="5941023"/>
                  <a:pt x="9876933" y="5941274"/>
                  <a:pt x="9876179" y="5941651"/>
                </a:cubicBezTo>
                <a:cubicBezTo>
                  <a:pt x="9875426" y="5942027"/>
                  <a:pt x="9874923" y="5942446"/>
                  <a:pt x="9874672" y="5942906"/>
                </a:cubicBezTo>
                <a:cubicBezTo>
                  <a:pt x="9874421" y="5943367"/>
                  <a:pt x="9874296" y="5943932"/>
                  <a:pt x="9874296" y="5944602"/>
                </a:cubicBezTo>
                <a:lnTo>
                  <a:pt x="9874296" y="6057618"/>
                </a:lnTo>
                <a:cubicBezTo>
                  <a:pt x="9874296" y="6058288"/>
                  <a:pt x="9874441" y="6058853"/>
                  <a:pt x="9874735" y="6059313"/>
                </a:cubicBezTo>
                <a:cubicBezTo>
                  <a:pt x="9875028" y="6059774"/>
                  <a:pt x="9875572" y="6060171"/>
                  <a:pt x="9876368" y="6060506"/>
                </a:cubicBezTo>
                <a:cubicBezTo>
                  <a:pt x="9877163" y="6060841"/>
                  <a:pt x="9878230" y="6061092"/>
                  <a:pt x="9879570" y="6061260"/>
                </a:cubicBezTo>
                <a:cubicBezTo>
                  <a:pt x="9880909" y="6061427"/>
                  <a:pt x="9882583" y="6061511"/>
                  <a:pt x="9884593" y="6061511"/>
                </a:cubicBezTo>
                <a:cubicBezTo>
                  <a:pt x="9886685" y="6061511"/>
                  <a:pt x="9888402" y="6061427"/>
                  <a:pt x="9889741" y="6061260"/>
                </a:cubicBezTo>
                <a:cubicBezTo>
                  <a:pt x="9891080" y="6061092"/>
                  <a:pt x="9892127" y="6060841"/>
                  <a:pt x="9892880" y="6060506"/>
                </a:cubicBezTo>
                <a:cubicBezTo>
                  <a:pt x="9893634" y="6060171"/>
                  <a:pt x="9894178" y="6059774"/>
                  <a:pt x="9894513" y="6059313"/>
                </a:cubicBezTo>
                <a:cubicBezTo>
                  <a:pt x="9894847" y="6058853"/>
                  <a:pt x="9895015" y="6058288"/>
                  <a:pt x="9895015" y="6057618"/>
                </a:cubicBezTo>
                <a:lnTo>
                  <a:pt x="9895015" y="5978632"/>
                </a:lnTo>
                <a:cubicBezTo>
                  <a:pt x="9900708" y="5971516"/>
                  <a:pt x="9905982" y="5966117"/>
                  <a:pt x="9910838" y="5962433"/>
                </a:cubicBezTo>
                <a:cubicBezTo>
                  <a:pt x="9915692" y="5958750"/>
                  <a:pt x="9920507" y="5956908"/>
                  <a:pt x="9925278" y="5956908"/>
                </a:cubicBezTo>
                <a:cubicBezTo>
                  <a:pt x="9929129" y="5956908"/>
                  <a:pt x="9932457" y="5957661"/>
                  <a:pt x="9935262" y="5959168"/>
                </a:cubicBezTo>
                <a:cubicBezTo>
                  <a:pt x="9938066" y="5960675"/>
                  <a:pt x="9940389" y="5962852"/>
                  <a:pt x="9942231" y="5965698"/>
                </a:cubicBezTo>
                <a:cubicBezTo>
                  <a:pt x="9944072" y="5968544"/>
                  <a:pt x="9945453" y="5971935"/>
                  <a:pt x="9946375" y="5975869"/>
                </a:cubicBezTo>
                <a:cubicBezTo>
                  <a:pt x="9947296" y="5979804"/>
                  <a:pt x="9947756" y="5984157"/>
                  <a:pt x="9947756" y="5988929"/>
                </a:cubicBezTo>
                <a:lnTo>
                  <a:pt x="9947756" y="6057618"/>
                </a:lnTo>
                <a:cubicBezTo>
                  <a:pt x="9947756" y="6058288"/>
                  <a:pt x="9947902" y="6058853"/>
                  <a:pt x="9948196" y="6059313"/>
                </a:cubicBezTo>
                <a:cubicBezTo>
                  <a:pt x="9948489" y="6059774"/>
                  <a:pt x="9949032" y="6060171"/>
                  <a:pt x="9949828" y="6060506"/>
                </a:cubicBezTo>
                <a:cubicBezTo>
                  <a:pt x="9950623" y="6060841"/>
                  <a:pt x="9951712" y="6061092"/>
                  <a:pt x="9953093" y="6061260"/>
                </a:cubicBezTo>
                <a:cubicBezTo>
                  <a:pt x="9954474" y="6061427"/>
                  <a:pt x="9956127" y="6061511"/>
                  <a:pt x="9958053" y="6061511"/>
                </a:cubicBezTo>
                <a:cubicBezTo>
                  <a:pt x="9960062" y="6061511"/>
                  <a:pt x="9961737" y="6061427"/>
                  <a:pt x="9963076" y="6061260"/>
                </a:cubicBezTo>
                <a:cubicBezTo>
                  <a:pt x="9964415" y="6061092"/>
                  <a:pt x="9965482" y="6060841"/>
                  <a:pt x="9966278" y="6060506"/>
                </a:cubicBezTo>
                <a:cubicBezTo>
                  <a:pt x="9967074" y="6060171"/>
                  <a:pt x="9967639" y="6059774"/>
                  <a:pt x="9967974" y="6059313"/>
                </a:cubicBezTo>
                <a:cubicBezTo>
                  <a:pt x="9968308" y="6058853"/>
                  <a:pt x="9968476" y="6058288"/>
                  <a:pt x="9968476" y="6057618"/>
                </a:cubicBezTo>
                <a:lnTo>
                  <a:pt x="9968476" y="5978632"/>
                </a:lnTo>
                <a:cubicBezTo>
                  <a:pt x="9974252" y="5971516"/>
                  <a:pt x="9979547" y="5966117"/>
                  <a:pt x="9984361" y="5962433"/>
                </a:cubicBezTo>
                <a:cubicBezTo>
                  <a:pt x="9989175" y="5958750"/>
                  <a:pt x="9993967" y="5956908"/>
                  <a:pt x="9998739" y="5956908"/>
                </a:cubicBezTo>
                <a:cubicBezTo>
                  <a:pt x="10002589" y="5956908"/>
                  <a:pt x="10005939" y="5957661"/>
                  <a:pt x="10008785" y="5959168"/>
                </a:cubicBezTo>
                <a:cubicBezTo>
                  <a:pt x="10011631" y="5960675"/>
                  <a:pt x="10013975" y="5962852"/>
                  <a:pt x="10015817" y="5965698"/>
                </a:cubicBezTo>
                <a:cubicBezTo>
                  <a:pt x="10017658" y="5968544"/>
                  <a:pt x="10018998" y="5971935"/>
                  <a:pt x="10019836" y="5975869"/>
                </a:cubicBezTo>
                <a:cubicBezTo>
                  <a:pt x="10020672" y="5979804"/>
                  <a:pt x="10021091" y="5984157"/>
                  <a:pt x="10021091" y="5988929"/>
                </a:cubicBezTo>
                <a:lnTo>
                  <a:pt x="10021091" y="6057618"/>
                </a:lnTo>
                <a:cubicBezTo>
                  <a:pt x="10021091" y="6058288"/>
                  <a:pt x="10021259" y="6058853"/>
                  <a:pt x="10021594" y="6059313"/>
                </a:cubicBezTo>
                <a:cubicBezTo>
                  <a:pt x="10021928" y="6059774"/>
                  <a:pt x="10022493" y="6060171"/>
                  <a:pt x="10023289" y="6060506"/>
                </a:cubicBezTo>
                <a:cubicBezTo>
                  <a:pt x="10024084" y="6060841"/>
                  <a:pt x="10025151" y="6061092"/>
                  <a:pt x="10026491" y="6061260"/>
                </a:cubicBezTo>
                <a:cubicBezTo>
                  <a:pt x="10027830" y="6061427"/>
                  <a:pt x="10029547" y="6061511"/>
                  <a:pt x="10031639" y="6061511"/>
                </a:cubicBezTo>
                <a:cubicBezTo>
                  <a:pt x="10033649" y="6061511"/>
                  <a:pt x="10035323" y="6061427"/>
                  <a:pt x="10036662" y="6061260"/>
                </a:cubicBezTo>
                <a:cubicBezTo>
                  <a:pt x="10038001" y="6061092"/>
                  <a:pt x="10039048" y="6060841"/>
                  <a:pt x="10039802" y="6060506"/>
                </a:cubicBezTo>
                <a:cubicBezTo>
                  <a:pt x="10040555" y="6060171"/>
                  <a:pt x="10041099" y="6059774"/>
                  <a:pt x="10041434" y="6059313"/>
                </a:cubicBezTo>
                <a:cubicBezTo>
                  <a:pt x="10041768" y="6058853"/>
                  <a:pt x="10041936" y="6058288"/>
                  <a:pt x="10041936" y="6057618"/>
                </a:cubicBezTo>
                <a:lnTo>
                  <a:pt x="10041936" y="5986166"/>
                </a:lnTo>
                <a:cubicBezTo>
                  <a:pt x="10041936" y="5979804"/>
                  <a:pt x="10041288" y="5973756"/>
                  <a:pt x="10039990" y="5968021"/>
                </a:cubicBezTo>
                <a:cubicBezTo>
                  <a:pt x="10038692" y="5962287"/>
                  <a:pt x="10036516" y="5957284"/>
                  <a:pt x="10033460" y="5953015"/>
                </a:cubicBezTo>
                <a:cubicBezTo>
                  <a:pt x="10030404" y="5948745"/>
                  <a:pt x="10026407" y="5945334"/>
                  <a:pt x="10021468" y="5942781"/>
                </a:cubicBezTo>
                <a:cubicBezTo>
                  <a:pt x="10016528" y="5940227"/>
                  <a:pt x="10010417" y="5938951"/>
                  <a:pt x="10003134" y="5938951"/>
                </a:cubicBezTo>
                <a:cubicBezTo>
                  <a:pt x="10000120" y="5938951"/>
                  <a:pt x="9997127" y="5939348"/>
                  <a:pt x="9994156" y="5940144"/>
                </a:cubicBezTo>
                <a:cubicBezTo>
                  <a:pt x="9991184" y="5940939"/>
                  <a:pt x="9988128" y="5942216"/>
                  <a:pt x="9984989" y="5943974"/>
                </a:cubicBezTo>
                <a:cubicBezTo>
                  <a:pt x="9981849" y="5945732"/>
                  <a:pt x="9978585" y="5948034"/>
                  <a:pt x="9975194" y="5950880"/>
                </a:cubicBezTo>
                <a:cubicBezTo>
                  <a:pt x="9971804" y="5953727"/>
                  <a:pt x="9968225" y="5957201"/>
                  <a:pt x="9964457" y="5961303"/>
                </a:cubicBezTo>
                <a:cubicBezTo>
                  <a:pt x="9963118" y="5957954"/>
                  <a:pt x="9961444" y="5954920"/>
                  <a:pt x="9959435" y="5952199"/>
                </a:cubicBezTo>
                <a:cubicBezTo>
                  <a:pt x="9957425" y="5949478"/>
                  <a:pt x="9954997" y="5947134"/>
                  <a:pt x="9952151" y="5945167"/>
                </a:cubicBezTo>
                <a:cubicBezTo>
                  <a:pt x="9949305" y="5943199"/>
                  <a:pt x="9946018" y="5941671"/>
                  <a:pt x="9942294" y="5940583"/>
                </a:cubicBezTo>
                <a:cubicBezTo>
                  <a:pt x="9938568" y="5939495"/>
                  <a:pt x="9934362" y="5938951"/>
                  <a:pt x="9929674" y="5938951"/>
                </a:cubicBezTo>
                <a:close/>
                <a:moveTo>
                  <a:pt x="9740680" y="5938951"/>
                </a:moveTo>
                <a:cubicBezTo>
                  <a:pt x="9734235" y="5938951"/>
                  <a:pt x="9727851" y="5940604"/>
                  <a:pt x="9721530" y="5943911"/>
                </a:cubicBezTo>
                <a:cubicBezTo>
                  <a:pt x="9715210" y="5947218"/>
                  <a:pt x="9708869" y="5952429"/>
                  <a:pt x="9702505" y="5959545"/>
                </a:cubicBezTo>
                <a:lnTo>
                  <a:pt x="9702505" y="5944602"/>
                </a:lnTo>
                <a:cubicBezTo>
                  <a:pt x="9702505" y="5943932"/>
                  <a:pt x="9702360" y="5943367"/>
                  <a:pt x="9702066" y="5942906"/>
                </a:cubicBezTo>
                <a:cubicBezTo>
                  <a:pt x="9701774" y="5942446"/>
                  <a:pt x="9701292" y="5942027"/>
                  <a:pt x="9700622" y="5941651"/>
                </a:cubicBezTo>
                <a:cubicBezTo>
                  <a:pt x="9699953" y="5941274"/>
                  <a:pt x="9699011" y="5941023"/>
                  <a:pt x="9697796" y="5940897"/>
                </a:cubicBezTo>
                <a:cubicBezTo>
                  <a:pt x="9696583" y="5940772"/>
                  <a:pt x="9695056" y="5940709"/>
                  <a:pt x="9693213" y="5940709"/>
                </a:cubicBezTo>
                <a:cubicBezTo>
                  <a:pt x="9691289" y="5940709"/>
                  <a:pt x="9689739" y="5940772"/>
                  <a:pt x="9688567" y="5940897"/>
                </a:cubicBezTo>
                <a:cubicBezTo>
                  <a:pt x="9687396" y="5941023"/>
                  <a:pt x="9686432" y="5941274"/>
                  <a:pt x="9685679" y="5941651"/>
                </a:cubicBezTo>
                <a:cubicBezTo>
                  <a:pt x="9684925" y="5942027"/>
                  <a:pt x="9684423" y="5942446"/>
                  <a:pt x="9684172" y="5942906"/>
                </a:cubicBezTo>
                <a:cubicBezTo>
                  <a:pt x="9683921" y="5943367"/>
                  <a:pt x="9683795" y="5943932"/>
                  <a:pt x="9683795" y="5944602"/>
                </a:cubicBezTo>
                <a:lnTo>
                  <a:pt x="9683795" y="6057618"/>
                </a:lnTo>
                <a:cubicBezTo>
                  <a:pt x="9683795" y="6058288"/>
                  <a:pt x="9683943" y="6058853"/>
                  <a:pt x="9684234" y="6059313"/>
                </a:cubicBezTo>
                <a:cubicBezTo>
                  <a:pt x="9684528" y="6059774"/>
                  <a:pt x="9685073" y="6060171"/>
                  <a:pt x="9685867" y="6060506"/>
                </a:cubicBezTo>
                <a:cubicBezTo>
                  <a:pt x="9686663" y="6060841"/>
                  <a:pt x="9687730" y="6061092"/>
                  <a:pt x="9689069" y="6061260"/>
                </a:cubicBezTo>
                <a:cubicBezTo>
                  <a:pt x="9690410" y="6061427"/>
                  <a:pt x="9692083" y="6061511"/>
                  <a:pt x="9694092" y="6061511"/>
                </a:cubicBezTo>
                <a:cubicBezTo>
                  <a:pt x="9696186" y="6061511"/>
                  <a:pt x="9697902" y="6061427"/>
                  <a:pt x="9699241" y="6061260"/>
                </a:cubicBezTo>
                <a:cubicBezTo>
                  <a:pt x="9700581" y="6061092"/>
                  <a:pt x="9701626" y="6060841"/>
                  <a:pt x="9702380" y="6060506"/>
                </a:cubicBezTo>
                <a:cubicBezTo>
                  <a:pt x="9703133" y="6060171"/>
                  <a:pt x="9703678" y="6059774"/>
                  <a:pt x="9704012" y="6059313"/>
                </a:cubicBezTo>
                <a:cubicBezTo>
                  <a:pt x="9704348" y="6058853"/>
                  <a:pt x="9704515" y="6058288"/>
                  <a:pt x="9704515" y="6057618"/>
                </a:cubicBezTo>
                <a:lnTo>
                  <a:pt x="9704515" y="5978632"/>
                </a:lnTo>
                <a:cubicBezTo>
                  <a:pt x="9710208" y="5971516"/>
                  <a:pt x="9715650" y="5966117"/>
                  <a:pt x="9720839" y="5962433"/>
                </a:cubicBezTo>
                <a:cubicBezTo>
                  <a:pt x="9726030" y="5958750"/>
                  <a:pt x="9731221" y="5956908"/>
                  <a:pt x="9736410" y="5956908"/>
                </a:cubicBezTo>
                <a:cubicBezTo>
                  <a:pt x="9740429" y="5956908"/>
                  <a:pt x="9743967" y="5957661"/>
                  <a:pt x="9747021" y="5959168"/>
                </a:cubicBezTo>
                <a:cubicBezTo>
                  <a:pt x="9750078" y="5960675"/>
                  <a:pt x="9752569" y="5962852"/>
                  <a:pt x="9754493" y="5965698"/>
                </a:cubicBezTo>
                <a:cubicBezTo>
                  <a:pt x="9756419" y="5968544"/>
                  <a:pt x="9757883" y="5971935"/>
                  <a:pt x="9758888" y="5975869"/>
                </a:cubicBezTo>
                <a:cubicBezTo>
                  <a:pt x="9759893" y="5979804"/>
                  <a:pt x="9760395" y="5984994"/>
                  <a:pt x="9760395" y="5991441"/>
                </a:cubicBezTo>
                <a:lnTo>
                  <a:pt x="9760395" y="6057618"/>
                </a:lnTo>
                <a:cubicBezTo>
                  <a:pt x="9760395" y="6058288"/>
                  <a:pt x="9760563" y="6058853"/>
                  <a:pt x="9760897" y="6059313"/>
                </a:cubicBezTo>
                <a:cubicBezTo>
                  <a:pt x="9761233" y="6059774"/>
                  <a:pt x="9761776" y="6060171"/>
                  <a:pt x="9762530" y="6060506"/>
                </a:cubicBezTo>
                <a:cubicBezTo>
                  <a:pt x="9763283" y="6060841"/>
                  <a:pt x="9764330" y="6061092"/>
                  <a:pt x="9765669" y="6061260"/>
                </a:cubicBezTo>
                <a:cubicBezTo>
                  <a:pt x="9767010" y="6061427"/>
                  <a:pt x="9768725" y="6061511"/>
                  <a:pt x="9770818" y="6061511"/>
                </a:cubicBezTo>
                <a:cubicBezTo>
                  <a:pt x="9772827" y="6061511"/>
                  <a:pt x="9774502" y="6061427"/>
                  <a:pt x="9775841" y="6061260"/>
                </a:cubicBezTo>
                <a:cubicBezTo>
                  <a:pt x="9777181" y="6061092"/>
                  <a:pt x="9778226" y="6060841"/>
                  <a:pt x="9778980" y="6060506"/>
                </a:cubicBezTo>
                <a:cubicBezTo>
                  <a:pt x="9779733" y="6060171"/>
                  <a:pt x="9780278" y="6059774"/>
                  <a:pt x="9780612" y="6059313"/>
                </a:cubicBezTo>
                <a:cubicBezTo>
                  <a:pt x="9780948" y="6058853"/>
                  <a:pt x="9781115" y="6058288"/>
                  <a:pt x="9781115" y="6057618"/>
                </a:cubicBezTo>
                <a:lnTo>
                  <a:pt x="9781115" y="5988678"/>
                </a:lnTo>
                <a:cubicBezTo>
                  <a:pt x="9781115" y="5980641"/>
                  <a:pt x="9780424" y="5973756"/>
                  <a:pt x="9779043" y="5968021"/>
                </a:cubicBezTo>
                <a:cubicBezTo>
                  <a:pt x="9777661" y="5962287"/>
                  <a:pt x="9775381" y="5957284"/>
                  <a:pt x="9772199" y="5953015"/>
                </a:cubicBezTo>
                <a:cubicBezTo>
                  <a:pt x="9769019" y="5948745"/>
                  <a:pt x="9764853" y="5945334"/>
                  <a:pt x="9759704" y="5942781"/>
                </a:cubicBezTo>
                <a:cubicBezTo>
                  <a:pt x="9754556" y="5940227"/>
                  <a:pt x="9748214" y="5938951"/>
                  <a:pt x="9740680" y="5938951"/>
                </a:cubicBezTo>
                <a:close/>
                <a:moveTo>
                  <a:pt x="9472474" y="5938951"/>
                </a:moveTo>
                <a:cubicBezTo>
                  <a:pt x="9466362" y="5938951"/>
                  <a:pt x="9460314" y="5940604"/>
                  <a:pt x="9454328" y="5943911"/>
                </a:cubicBezTo>
                <a:cubicBezTo>
                  <a:pt x="9448342" y="5947218"/>
                  <a:pt x="9442169" y="5952429"/>
                  <a:pt x="9435806" y="5959545"/>
                </a:cubicBezTo>
                <a:lnTo>
                  <a:pt x="9435806" y="5944602"/>
                </a:lnTo>
                <a:cubicBezTo>
                  <a:pt x="9435806" y="5943932"/>
                  <a:pt x="9435660" y="5943367"/>
                  <a:pt x="9435367" y="5942906"/>
                </a:cubicBezTo>
                <a:cubicBezTo>
                  <a:pt x="9435074" y="5942446"/>
                  <a:pt x="9434592" y="5942027"/>
                  <a:pt x="9433922" y="5941651"/>
                </a:cubicBezTo>
                <a:cubicBezTo>
                  <a:pt x="9433253" y="5941274"/>
                  <a:pt x="9432311" y="5941023"/>
                  <a:pt x="9431097" y="5940897"/>
                </a:cubicBezTo>
                <a:cubicBezTo>
                  <a:pt x="9429883" y="5940772"/>
                  <a:pt x="9428356" y="5940709"/>
                  <a:pt x="9426514" y="5940709"/>
                </a:cubicBezTo>
                <a:cubicBezTo>
                  <a:pt x="9424589" y="5940709"/>
                  <a:pt x="9423039" y="5940772"/>
                  <a:pt x="9421867" y="5940897"/>
                </a:cubicBezTo>
                <a:cubicBezTo>
                  <a:pt x="9420696" y="5941023"/>
                  <a:pt x="9419733" y="5941274"/>
                  <a:pt x="9418979" y="5941651"/>
                </a:cubicBezTo>
                <a:cubicBezTo>
                  <a:pt x="9418226" y="5942027"/>
                  <a:pt x="9417723" y="5942446"/>
                  <a:pt x="9417472" y="5942906"/>
                </a:cubicBezTo>
                <a:cubicBezTo>
                  <a:pt x="9417221" y="5943367"/>
                  <a:pt x="9417096" y="5943932"/>
                  <a:pt x="9417096" y="5944602"/>
                </a:cubicBezTo>
                <a:lnTo>
                  <a:pt x="9417096" y="6057618"/>
                </a:lnTo>
                <a:cubicBezTo>
                  <a:pt x="9417096" y="6058288"/>
                  <a:pt x="9417243" y="6058853"/>
                  <a:pt x="9417535" y="6059313"/>
                </a:cubicBezTo>
                <a:cubicBezTo>
                  <a:pt x="9417828" y="6059774"/>
                  <a:pt x="9418373" y="6060171"/>
                  <a:pt x="9419168" y="6060506"/>
                </a:cubicBezTo>
                <a:cubicBezTo>
                  <a:pt x="9419963" y="6060841"/>
                  <a:pt x="9421030" y="6061092"/>
                  <a:pt x="9422370" y="6061260"/>
                </a:cubicBezTo>
                <a:cubicBezTo>
                  <a:pt x="9423710" y="6061427"/>
                  <a:pt x="9425383" y="6061511"/>
                  <a:pt x="9427393" y="6061511"/>
                </a:cubicBezTo>
                <a:cubicBezTo>
                  <a:pt x="9429486" y="6061511"/>
                  <a:pt x="9431202" y="6061427"/>
                  <a:pt x="9432541" y="6061260"/>
                </a:cubicBezTo>
                <a:cubicBezTo>
                  <a:pt x="9433881" y="6061092"/>
                  <a:pt x="9434927" y="6060841"/>
                  <a:pt x="9435680" y="6060506"/>
                </a:cubicBezTo>
                <a:cubicBezTo>
                  <a:pt x="9436434" y="6060171"/>
                  <a:pt x="9436978" y="6059774"/>
                  <a:pt x="9437313" y="6059313"/>
                </a:cubicBezTo>
                <a:cubicBezTo>
                  <a:pt x="9437648" y="6058853"/>
                  <a:pt x="9437815" y="6058288"/>
                  <a:pt x="9437815" y="6057618"/>
                </a:cubicBezTo>
                <a:lnTo>
                  <a:pt x="9437815" y="5978632"/>
                </a:lnTo>
                <a:cubicBezTo>
                  <a:pt x="9443508" y="5971516"/>
                  <a:pt x="9448782" y="5966117"/>
                  <a:pt x="9453638" y="5962433"/>
                </a:cubicBezTo>
                <a:cubicBezTo>
                  <a:pt x="9458494" y="5958750"/>
                  <a:pt x="9463307" y="5956908"/>
                  <a:pt x="9468078" y="5956908"/>
                </a:cubicBezTo>
                <a:cubicBezTo>
                  <a:pt x="9471930" y="5956908"/>
                  <a:pt x="9475258" y="5957661"/>
                  <a:pt x="9478062" y="5959168"/>
                </a:cubicBezTo>
                <a:cubicBezTo>
                  <a:pt x="9480866" y="5960675"/>
                  <a:pt x="9483189" y="5962852"/>
                  <a:pt x="9485031" y="5965698"/>
                </a:cubicBezTo>
                <a:cubicBezTo>
                  <a:pt x="9486873" y="5968544"/>
                  <a:pt x="9488255" y="5971935"/>
                  <a:pt x="9489175" y="5975869"/>
                </a:cubicBezTo>
                <a:cubicBezTo>
                  <a:pt x="9490096" y="5979804"/>
                  <a:pt x="9490556" y="5984157"/>
                  <a:pt x="9490556" y="5988929"/>
                </a:cubicBezTo>
                <a:lnTo>
                  <a:pt x="9490556" y="6057618"/>
                </a:lnTo>
                <a:cubicBezTo>
                  <a:pt x="9490556" y="6058288"/>
                  <a:pt x="9490703" y="6058853"/>
                  <a:pt x="9490996" y="6059313"/>
                </a:cubicBezTo>
                <a:cubicBezTo>
                  <a:pt x="9491289" y="6059774"/>
                  <a:pt x="9491833" y="6060171"/>
                  <a:pt x="9492628" y="6060506"/>
                </a:cubicBezTo>
                <a:cubicBezTo>
                  <a:pt x="9493423" y="6060841"/>
                  <a:pt x="9494512" y="6061092"/>
                  <a:pt x="9495893" y="6061260"/>
                </a:cubicBezTo>
                <a:cubicBezTo>
                  <a:pt x="9497274" y="6061427"/>
                  <a:pt x="9498928" y="6061511"/>
                  <a:pt x="9500853" y="6061511"/>
                </a:cubicBezTo>
                <a:cubicBezTo>
                  <a:pt x="9502862" y="6061511"/>
                  <a:pt x="9504537" y="6061427"/>
                  <a:pt x="9505876" y="6061260"/>
                </a:cubicBezTo>
                <a:cubicBezTo>
                  <a:pt x="9507216" y="6061092"/>
                  <a:pt x="9508284" y="6060841"/>
                  <a:pt x="9509078" y="6060506"/>
                </a:cubicBezTo>
                <a:cubicBezTo>
                  <a:pt x="9509874" y="6060171"/>
                  <a:pt x="9510439" y="6059774"/>
                  <a:pt x="9510774" y="6059313"/>
                </a:cubicBezTo>
                <a:cubicBezTo>
                  <a:pt x="9511109" y="6058853"/>
                  <a:pt x="9511276" y="6058288"/>
                  <a:pt x="9511276" y="6057618"/>
                </a:cubicBezTo>
                <a:lnTo>
                  <a:pt x="9511276" y="5978632"/>
                </a:lnTo>
                <a:cubicBezTo>
                  <a:pt x="9517052" y="5971516"/>
                  <a:pt x="9522348" y="5966117"/>
                  <a:pt x="9527161" y="5962433"/>
                </a:cubicBezTo>
                <a:cubicBezTo>
                  <a:pt x="9531975" y="5958750"/>
                  <a:pt x="9536767" y="5956908"/>
                  <a:pt x="9541539" y="5956908"/>
                </a:cubicBezTo>
                <a:cubicBezTo>
                  <a:pt x="9545391" y="5956908"/>
                  <a:pt x="9548739" y="5957661"/>
                  <a:pt x="9551585" y="5959168"/>
                </a:cubicBezTo>
                <a:cubicBezTo>
                  <a:pt x="9554432" y="5960675"/>
                  <a:pt x="9556775" y="5962852"/>
                  <a:pt x="9558617" y="5965698"/>
                </a:cubicBezTo>
                <a:cubicBezTo>
                  <a:pt x="9560459" y="5968544"/>
                  <a:pt x="9561798" y="5971935"/>
                  <a:pt x="9562636" y="5975869"/>
                </a:cubicBezTo>
                <a:cubicBezTo>
                  <a:pt x="9563473" y="5979804"/>
                  <a:pt x="9563891" y="5984157"/>
                  <a:pt x="9563891" y="5988929"/>
                </a:cubicBezTo>
                <a:lnTo>
                  <a:pt x="9563891" y="6057618"/>
                </a:lnTo>
                <a:cubicBezTo>
                  <a:pt x="9563891" y="6058288"/>
                  <a:pt x="9564059" y="6058853"/>
                  <a:pt x="9564394" y="6059313"/>
                </a:cubicBezTo>
                <a:cubicBezTo>
                  <a:pt x="9564729" y="6059774"/>
                  <a:pt x="9565294" y="6060171"/>
                  <a:pt x="9566089" y="6060506"/>
                </a:cubicBezTo>
                <a:cubicBezTo>
                  <a:pt x="9566884" y="6060841"/>
                  <a:pt x="9567951" y="6061092"/>
                  <a:pt x="9569291" y="6061260"/>
                </a:cubicBezTo>
                <a:cubicBezTo>
                  <a:pt x="9570631" y="6061427"/>
                  <a:pt x="9572347" y="6061511"/>
                  <a:pt x="9574439" y="6061511"/>
                </a:cubicBezTo>
                <a:cubicBezTo>
                  <a:pt x="9576449" y="6061511"/>
                  <a:pt x="9578123" y="6061427"/>
                  <a:pt x="9579462" y="6061260"/>
                </a:cubicBezTo>
                <a:cubicBezTo>
                  <a:pt x="9580802" y="6061092"/>
                  <a:pt x="9581848" y="6060841"/>
                  <a:pt x="9582602" y="6060506"/>
                </a:cubicBezTo>
                <a:cubicBezTo>
                  <a:pt x="9583355" y="6060171"/>
                  <a:pt x="9583899" y="6059774"/>
                  <a:pt x="9584234" y="6059313"/>
                </a:cubicBezTo>
                <a:cubicBezTo>
                  <a:pt x="9584570" y="6058853"/>
                  <a:pt x="9584736" y="6058288"/>
                  <a:pt x="9584736" y="6057618"/>
                </a:cubicBezTo>
                <a:lnTo>
                  <a:pt x="9584736" y="5986166"/>
                </a:lnTo>
                <a:cubicBezTo>
                  <a:pt x="9584736" y="5979804"/>
                  <a:pt x="9584088" y="5973756"/>
                  <a:pt x="9582790" y="5968021"/>
                </a:cubicBezTo>
                <a:cubicBezTo>
                  <a:pt x="9581493" y="5962287"/>
                  <a:pt x="9579316" y="5957284"/>
                  <a:pt x="9576260" y="5953015"/>
                </a:cubicBezTo>
                <a:cubicBezTo>
                  <a:pt x="9573205" y="5948745"/>
                  <a:pt x="9569207" y="5945334"/>
                  <a:pt x="9564268" y="5942781"/>
                </a:cubicBezTo>
                <a:cubicBezTo>
                  <a:pt x="9559329" y="5940227"/>
                  <a:pt x="9553217" y="5938951"/>
                  <a:pt x="9545934" y="5938951"/>
                </a:cubicBezTo>
                <a:cubicBezTo>
                  <a:pt x="9542920" y="5938951"/>
                  <a:pt x="9539928" y="5939348"/>
                  <a:pt x="9536956" y="5940144"/>
                </a:cubicBezTo>
                <a:cubicBezTo>
                  <a:pt x="9533984" y="5940939"/>
                  <a:pt x="9530928" y="5942216"/>
                  <a:pt x="9527789" y="5943974"/>
                </a:cubicBezTo>
                <a:cubicBezTo>
                  <a:pt x="9524649" y="5945732"/>
                  <a:pt x="9521385" y="5948034"/>
                  <a:pt x="9517994" y="5950880"/>
                </a:cubicBezTo>
                <a:cubicBezTo>
                  <a:pt x="9514604" y="5953727"/>
                  <a:pt x="9511025" y="5957201"/>
                  <a:pt x="9507257" y="5961303"/>
                </a:cubicBezTo>
                <a:cubicBezTo>
                  <a:pt x="9505918" y="5957954"/>
                  <a:pt x="9504244" y="5954920"/>
                  <a:pt x="9502235" y="5952199"/>
                </a:cubicBezTo>
                <a:cubicBezTo>
                  <a:pt x="9500225" y="5949478"/>
                  <a:pt x="9497798" y="5947134"/>
                  <a:pt x="9494951" y="5945167"/>
                </a:cubicBezTo>
                <a:cubicBezTo>
                  <a:pt x="9492105" y="5943199"/>
                  <a:pt x="9488820" y="5941671"/>
                  <a:pt x="9485094" y="5940583"/>
                </a:cubicBezTo>
                <a:cubicBezTo>
                  <a:pt x="9481368" y="5939495"/>
                  <a:pt x="9477162" y="5938951"/>
                  <a:pt x="9472474" y="5938951"/>
                </a:cubicBezTo>
                <a:close/>
                <a:moveTo>
                  <a:pt x="9232930" y="5938951"/>
                </a:moveTo>
                <a:cubicBezTo>
                  <a:pt x="9226066" y="5938951"/>
                  <a:pt x="9220058" y="5939872"/>
                  <a:pt x="9214910" y="5941713"/>
                </a:cubicBezTo>
                <a:cubicBezTo>
                  <a:pt x="9209762" y="5943555"/>
                  <a:pt x="9205472" y="5946004"/>
                  <a:pt x="9202039" y="5949059"/>
                </a:cubicBezTo>
                <a:cubicBezTo>
                  <a:pt x="9198606" y="5952115"/>
                  <a:pt x="9196032" y="5955673"/>
                  <a:pt x="9194316" y="5959733"/>
                </a:cubicBezTo>
                <a:cubicBezTo>
                  <a:pt x="9192600" y="5963793"/>
                  <a:pt x="9191742" y="5968042"/>
                  <a:pt x="9191742" y="5972479"/>
                </a:cubicBezTo>
                <a:cubicBezTo>
                  <a:pt x="9191742" y="5977502"/>
                  <a:pt x="9192558" y="5981813"/>
                  <a:pt x="9194190" y="5985413"/>
                </a:cubicBezTo>
                <a:cubicBezTo>
                  <a:pt x="9195823" y="5989013"/>
                  <a:pt x="9197978" y="5992110"/>
                  <a:pt x="9200658" y="5994705"/>
                </a:cubicBezTo>
                <a:cubicBezTo>
                  <a:pt x="9203336" y="5997301"/>
                  <a:pt x="9206371" y="5999498"/>
                  <a:pt x="9209762" y="6001298"/>
                </a:cubicBezTo>
                <a:cubicBezTo>
                  <a:pt x="9213152" y="6003098"/>
                  <a:pt x="9216626" y="6004710"/>
                  <a:pt x="9220184" y="6006133"/>
                </a:cubicBezTo>
                <a:cubicBezTo>
                  <a:pt x="9223742" y="6007556"/>
                  <a:pt x="9227196" y="6008916"/>
                  <a:pt x="9230544" y="6010214"/>
                </a:cubicBezTo>
                <a:cubicBezTo>
                  <a:pt x="9233893" y="6011511"/>
                  <a:pt x="9236906" y="6012997"/>
                  <a:pt x="9239586" y="6014672"/>
                </a:cubicBezTo>
                <a:cubicBezTo>
                  <a:pt x="9242264" y="6016346"/>
                  <a:pt x="9244420" y="6018271"/>
                  <a:pt x="9246052" y="6020448"/>
                </a:cubicBezTo>
                <a:cubicBezTo>
                  <a:pt x="9247685" y="6022625"/>
                  <a:pt x="9248501" y="6025304"/>
                  <a:pt x="9248501" y="6028485"/>
                </a:cubicBezTo>
                <a:cubicBezTo>
                  <a:pt x="9248501" y="6031582"/>
                  <a:pt x="9247936" y="6034261"/>
                  <a:pt x="9246806" y="6036522"/>
                </a:cubicBezTo>
                <a:cubicBezTo>
                  <a:pt x="9245676" y="6038782"/>
                  <a:pt x="9244064" y="6040645"/>
                  <a:pt x="9241972" y="6042110"/>
                </a:cubicBezTo>
                <a:cubicBezTo>
                  <a:pt x="9239878" y="6043575"/>
                  <a:pt x="9237409" y="6044684"/>
                  <a:pt x="9234562" y="6045437"/>
                </a:cubicBezTo>
                <a:cubicBezTo>
                  <a:pt x="9231716" y="6046191"/>
                  <a:pt x="9228535" y="6046567"/>
                  <a:pt x="9225019" y="6046567"/>
                </a:cubicBezTo>
                <a:cubicBezTo>
                  <a:pt x="9220331" y="6046567"/>
                  <a:pt x="9216187" y="6046002"/>
                  <a:pt x="9212587" y="6044872"/>
                </a:cubicBezTo>
                <a:cubicBezTo>
                  <a:pt x="9208988" y="6043742"/>
                  <a:pt x="9205869" y="6042507"/>
                  <a:pt x="9203232" y="6041168"/>
                </a:cubicBezTo>
                <a:cubicBezTo>
                  <a:pt x="9200595" y="6039828"/>
                  <a:pt x="9198376" y="6038593"/>
                  <a:pt x="9196576" y="6037463"/>
                </a:cubicBezTo>
                <a:cubicBezTo>
                  <a:pt x="9194776" y="6036333"/>
                  <a:pt x="9193416" y="6035768"/>
                  <a:pt x="9192496" y="6035768"/>
                </a:cubicBezTo>
                <a:cubicBezTo>
                  <a:pt x="9191910" y="6035768"/>
                  <a:pt x="9191386" y="6035915"/>
                  <a:pt x="9190926" y="6036208"/>
                </a:cubicBezTo>
                <a:cubicBezTo>
                  <a:pt x="9190465" y="6036501"/>
                  <a:pt x="9190110" y="6036982"/>
                  <a:pt x="9189858" y="6037652"/>
                </a:cubicBezTo>
                <a:cubicBezTo>
                  <a:pt x="9189607" y="6038321"/>
                  <a:pt x="9189398" y="6039200"/>
                  <a:pt x="9189230" y="6040289"/>
                </a:cubicBezTo>
                <a:cubicBezTo>
                  <a:pt x="9189063" y="6041377"/>
                  <a:pt x="9188979" y="6042716"/>
                  <a:pt x="9188979" y="6044307"/>
                </a:cubicBezTo>
                <a:cubicBezTo>
                  <a:pt x="9188979" y="6046902"/>
                  <a:pt x="9189188" y="6048953"/>
                  <a:pt x="9189607" y="6050460"/>
                </a:cubicBezTo>
                <a:cubicBezTo>
                  <a:pt x="9190026" y="6051967"/>
                  <a:pt x="9190696" y="6053139"/>
                  <a:pt x="9191616" y="6053976"/>
                </a:cubicBezTo>
                <a:cubicBezTo>
                  <a:pt x="9192537" y="6054813"/>
                  <a:pt x="9194002" y="6055755"/>
                  <a:pt x="9196012" y="6056802"/>
                </a:cubicBezTo>
                <a:cubicBezTo>
                  <a:pt x="9198020" y="6057848"/>
                  <a:pt x="9200469" y="6058853"/>
                  <a:pt x="9203358" y="6059815"/>
                </a:cubicBezTo>
                <a:cubicBezTo>
                  <a:pt x="9206246" y="6060778"/>
                  <a:pt x="9209510" y="6061573"/>
                  <a:pt x="9213152" y="6062201"/>
                </a:cubicBezTo>
                <a:cubicBezTo>
                  <a:pt x="9216794" y="6062829"/>
                  <a:pt x="9220624" y="6063143"/>
                  <a:pt x="9224642" y="6063143"/>
                </a:cubicBezTo>
                <a:cubicBezTo>
                  <a:pt x="9231172" y="6063143"/>
                  <a:pt x="9237158" y="6062348"/>
                  <a:pt x="9242599" y="6060757"/>
                </a:cubicBezTo>
                <a:cubicBezTo>
                  <a:pt x="9248041" y="6059167"/>
                  <a:pt x="9252729" y="6056823"/>
                  <a:pt x="9256664" y="6053725"/>
                </a:cubicBezTo>
                <a:cubicBezTo>
                  <a:pt x="9260598" y="6050628"/>
                  <a:pt x="9263633" y="6046819"/>
                  <a:pt x="9265768" y="6042298"/>
                </a:cubicBezTo>
                <a:cubicBezTo>
                  <a:pt x="9267902" y="6037777"/>
                  <a:pt x="9268970" y="6032629"/>
                  <a:pt x="9268970" y="6026852"/>
                </a:cubicBezTo>
                <a:cubicBezTo>
                  <a:pt x="9268970" y="6021997"/>
                  <a:pt x="9268154" y="6017811"/>
                  <a:pt x="9266521" y="6014295"/>
                </a:cubicBezTo>
                <a:cubicBezTo>
                  <a:pt x="9264888" y="6010779"/>
                  <a:pt x="9262733" y="6007765"/>
                  <a:pt x="9260054" y="6005254"/>
                </a:cubicBezTo>
                <a:cubicBezTo>
                  <a:pt x="9257375" y="6002742"/>
                  <a:pt x="9254298" y="6000607"/>
                  <a:pt x="9250824" y="5998849"/>
                </a:cubicBezTo>
                <a:cubicBezTo>
                  <a:pt x="9247350" y="5997091"/>
                  <a:pt x="9243834" y="5995501"/>
                  <a:pt x="9240276" y="5994078"/>
                </a:cubicBezTo>
                <a:cubicBezTo>
                  <a:pt x="9236718" y="5992654"/>
                  <a:pt x="9233223" y="5991273"/>
                  <a:pt x="9229790" y="5989934"/>
                </a:cubicBezTo>
                <a:cubicBezTo>
                  <a:pt x="9226358" y="5988594"/>
                  <a:pt x="9223302" y="5987087"/>
                  <a:pt x="9220624" y="5985413"/>
                </a:cubicBezTo>
                <a:cubicBezTo>
                  <a:pt x="9217945" y="5983739"/>
                  <a:pt x="9215768" y="5981792"/>
                  <a:pt x="9214094" y="5979574"/>
                </a:cubicBezTo>
                <a:cubicBezTo>
                  <a:pt x="9212420" y="5977355"/>
                  <a:pt x="9211582" y="5974614"/>
                  <a:pt x="9211582" y="5971349"/>
                </a:cubicBezTo>
                <a:cubicBezTo>
                  <a:pt x="9211582" y="5969005"/>
                  <a:pt x="9212022" y="5966828"/>
                  <a:pt x="9212901" y="5964819"/>
                </a:cubicBezTo>
                <a:cubicBezTo>
                  <a:pt x="9213780" y="5962810"/>
                  <a:pt x="9215078" y="5961073"/>
                  <a:pt x="9216794" y="5959608"/>
                </a:cubicBezTo>
                <a:cubicBezTo>
                  <a:pt x="9218510" y="5958143"/>
                  <a:pt x="9220708" y="5957012"/>
                  <a:pt x="9223386" y="5956217"/>
                </a:cubicBezTo>
                <a:cubicBezTo>
                  <a:pt x="9226066" y="5955422"/>
                  <a:pt x="9229163" y="5955024"/>
                  <a:pt x="9232679" y="5955024"/>
                </a:cubicBezTo>
                <a:cubicBezTo>
                  <a:pt x="9236614" y="5955024"/>
                  <a:pt x="9240108" y="5955485"/>
                  <a:pt x="9243164" y="5956405"/>
                </a:cubicBezTo>
                <a:cubicBezTo>
                  <a:pt x="9246220" y="5957326"/>
                  <a:pt x="9248878" y="5958310"/>
                  <a:pt x="9251138" y="5959356"/>
                </a:cubicBezTo>
                <a:cubicBezTo>
                  <a:pt x="9253398" y="5960403"/>
                  <a:pt x="9255240" y="5961387"/>
                  <a:pt x="9256664" y="5962307"/>
                </a:cubicBezTo>
                <a:cubicBezTo>
                  <a:pt x="9258086" y="5963228"/>
                  <a:pt x="9259175" y="5963689"/>
                  <a:pt x="9259928" y="5963689"/>
                </a:cubicBezTo>
                <a:cubicBezTo>
                  <a:pt x="9260430" y="5963689"/>
                  <a:pt x="9260891" y="5963542"/>
                  <a:pt x="9261310" y="5963249"/>
                </a:cubicBezTo>
                <a:cubicBezTo>
                  <a:pt x="9261728" y="5962956"/>
                  <a:pt x="9262084" y="5962475"/>
                  <a:pt x="9262377" y="5961805"/>
                </a:cubicBezTo>
                <a:cubicBezTo>
                  <a:pt x="9262670" y="5961135"/>
                  <a:pt x="9262880" y="5960277"/>
                  <a:pt x="9263005" y="5959231"/>
                </a:cubicBezTo>
                <a:cubicBezTo>
                  <a:pt x="9263130" y="5958184"/>
                  <a:pt x="9263194" y="5956950"/>
                  <a:pt x="9263194" y="5955526"/>
                </a:cubicBezTo>
                <a:cubicBezTo>
                  <a:pt x="9263194" y="5954187"/>
                  <a:pt x="9263130" y="5953057"/>
                  <a:pt x="9263005" y="5952136"/>
                </a:cubicBezTo>
                <a:cubicBezTo>
                  <a:pt x="9262880" y="5951215"/>
                  <a:pt x="9262754" y="5950441"/>
                  <a:pt x="9262628" y="5949813"/>
                </a:cubicBezTo>
                <a:cubicBezTo>
                  <a:pt x="9262502" y="5949185"/>
                  <a:pt x="9262294" y="5948620"/>
                  <a:pt x="9262000" y="5948118"/>
                </a:cubicBezTo>
                <a:cubicBezTo>
                  <a:pt x="9261708" y="5947615"/>
                  <a:pt x="9261122" y="5947029"/>
                  <a:pt x="9260242" y="5946360"/>
                </a:cubicBezTo>
                <a:cubicBezTo>
                  <a:pt x="9259364" y="5945690"/>
                  <a:pt x="9258066" y="5944915"/>
                  <a:pt x="9256350" y="5944036"/>
                </a:cubicBezTo>
                <a:cubicBezTo>
                  <a:pt x="9254634" y="5943157"/>
                  <a:pt x="9252562" y="5942341"/>
                  <a:pt x="9250134" y="5941588"/>
                </a:cubicBezTo>
                <a:cubicBezTo>
                  <a:pt x="9247706" y="5940834"/>
                  <a:pt x="9244985" y="5940206"/>
                  <a:pt x="9241972" y="5939704"/>
                </a:cubicBezTo>
                <a:cubicBezTo>
                  <a:pt x="9238958" y="5939202"/>
                  <a:pt x="9235944" y="5938951"/>
                  <a:pt x="9232930" y="5938951"/>
                </a:cubicBezTo>
                <a:close/>
                <a:moveTo>
                  <a:pt x="9120909" y="5938951"/>
                </a:moveTo>
                <a:cubicBezTo>
                  <a:pt x="9112621" y="5938951"/>
                  <a:pt x="9105128" y="5940395"/>
                  <a:pt x="9098432" y="5943283"/>
                </a:cubicBezTo>
                <a:cubicBezTo>
                  <a:pt x="9091734" y="5946171"/>
                  <a:pt x="9086020" y="5950315"/>
                  <a:pt x="9081290" y="5955715"/>
                </a:cubicBezTo>
                <a:cubicBezTo>
                  <a:pt x="9076560" y="5961114"/>
                  <a:pt x="9072940" y="5967686"/>
                  <a:pt x="9070428" y="5975430"/>
                </a:cubicBezTo>
                <a:cubicBezTo>
                  <a:pt x="9067917" y="5983174"/>
                  <a:pt x="9066661" y="5991901"/>
                  <a:pt x="9066661" y="6001612"/>
                </a:cubicBezTo>
                <a:cubicBezTo>
                  <a:pt x="9066661" y="6011825"/>
                  <a:pt x="9067875" y="6020783"/>
                  <a:pt x="9070303" y="6028485"/>
                </a:cubicBezTo>
                <a:cubicBezTo>
                  <a:pt x="9072730" y="6036187"/>
                  <a:pt x="9076330" y="6042591"/>
                  <a:pt x="9081102" y="6047698"/>
                </a:cubicBezTo>
                <a:cubicBezTo>
                  <a:pt x="9085874" y="6052804"/>
                  <a:pt x="9091755" y="6056655"/>
                  <a:pt x="9098745" y="6059250"/>
                </a:cubicBezTo>
                <a:cubicBezTo>
                  <a:pt x="9105736" y="6061846"/>
                  <a:pt x="9113877" y="6063143"/>
                  <a:pt x="9123170" y="6063143"/>
                </a:cubicBezTo>
                <a:cubicBezTo>
                  <a:pt x="9128527" y="6063143"/>
                  <a:pt x="9133571" y="6062745"/>
                  <a:pt x="9138301" y="6061950"/>
                </a:cubicBezTo>
                <a:cubicBezTo>
                  <a:pt x="9143031" y="6061155"/>
                  <a:pt x="9147196" y="6060255"/>
                  <a:pt x="9150796" y="6059250"/>
                </a:cubicBezTo>
                <a:cubicBezTo>
                  <a:pt x="9154396" y="6058246"/>
                  <a:pt x="9157326" y="6057220"/>
                  <a:pt x="9159586" y="6056174"/>
                </a:cubicBezTo>
                <a:cubicBezTo>
                  <a:pt x="9161846" y="6055127"/>
                  <a:pt x="9163206" y="6054374"/>
                  <a:pt x="9163667" y="6053913"/>
                </a:cubicBezTo>
                <a:cubicBezTo>
                  <a:pt x="9164128" y="6053453"/>
                  <a:pt x="9164504" y="6052972"/>
                  <a:pt x="9164797" y="6052469"/>
                </a:cubicBezTo>
                <a:cubicBezTo>
                  <a:pt x="9165090" y="6051967"/>
                  <a:pt x="9165300" y="6051402"/>
                  <a:pt x="9165425" y="6050774"/>
                </a:cubicBezTo>
                <a:cubicBezTo>
                  <a:pt x="9165550" y="6050146"/>
                  <a:pt x="9165655" y="6049435"/>
                  <a:pt x="9165739" y="6048639"/>
                </a:cubicBezTo>
                <a:cubicBezTo>
                  <a:pt x="9165822" y="6047844"/>
                  <a:pt x="9165864" y="6046902"/>
                  <a:pt x="9165864" y="6045814"/>
                </a:cubicBezTo>
                <a:cubicBezTo>
                  <a:pt x="9165864" y="6044307"/>
                  <a:pt x="9165801" y="6043030"/>
                  <a:pt x="9165675" y="6041984"/>
                </a:cubicBezTo>
                <a:cubicBezTo>
                  <a:pt x="9165550" y="6040938"/>
                  <a:pt x="9165360" y="6040121"/>
                  <a:pt x="9165107" y="6039535"/>
                </a:cubicBezTo>
                <a:cubicBezTo>
                  <a:pt x="9164854" y="6038949"/>
                  <a:pt x="9164498" y="6038510"/>
                  <a:pt x="9164035" y="6038217"/>
                </a:cubicBezTo>
                <a:cubicBezTo>
                  <a:pt x="9163572" y="6037924"/>
                  <a:pt x="9163047" y="6037777"/>
                  <a:pt x="9162458" y="6037777"/>
                </a:cubicBezTo>
                <a:cubicBezTo>
                  <a:pt x="9161448" y="6037777"/>
                  <a:pt x="9159955" y="6038217"/>
                  <a:pt x="9157978" y="6039096"/>
                </a:cubicBezTo>
                <a:cubicBezTo>
                  <a:pt x="9156000" y="6039975"/>
                  <a:pt x="9153477" y="6040958"/>
                  <a:pt x="9150406" y="6042047"/>
                </a:cubicBezTo>
                <a:cubicBezTo>
                  <a:pt x="9147336" y="6043135"/>
                  <a:pt x="9143697" y="6044119"/>
                  <a:pt x="9139491" y="6044998"/>
                </a:cubicBezTo>
                <a:cubicBezTo>
                  <a:pt x="9135285" y="6045877"/>
                  <a:pt x="9130490" y="6046316"/>
                  <a:pt x="9125106" y="6046316"/>
                </a:cubicBezTo>
                <a:cubicBezTo>
                  <a:pt x="9118292" y="6046316"/>
                  <a:pt x="9112530" y="6045354"/>
                  <a:pt x="9107819" y="6043428"/>
                </a:cubicBezTo>
                <a:cubicBezTo>
                  <a:pt x="9103108" y="6041503"/>
                  <a:pt x="9099280" y="6038740"/>
                  <a:pt x="9096336" y="6035140"/>
                </a:cubicBezTo>
                <a:cubicBezTo>
                  <a:pt x="9093392" y="6031540"/>
                  <a:pt x="9091288" y="6027229"/>
                  <a:pt x="9090026" y="6022206"/>
                </a:cubicBezTo>
                <a:cubicBezTo>
                  <a:pt x="9088765" y="6017183"/>
                  <a:pt x="9088134" y="6011532"/>
                  <a:pt x="9088134" y="6005254"/>
                </a:cubicBezTo>
                <a:lnTo>
                  <a:pt x="9162562" y="6005254"/>
                </a:lnTo>
                <a:cubicBezTo>
                  <a:pt x="9164666" y="6005254"/>
                  <a:pt x="9166537" y="6004563"/>
                  <a:pt x="9168177" y="6003182"/>
                </a:cubicBezTo>
                <a:cubicBezTo>
                  <a:pt x="9169816" y="6001800"/>
                  <a:pt x="9170636" y="5999477"/>
                  <a:pt x="9170636" y="5996212"/>
                </a:cubicBezTo>
                <a:lnTo>
                  <a:pt x="9170636" y="5992445"/>
                </a:lnTo>
                <a:cubicBezTo>
                  <a:pt x="9170636" y="5985078"/>
                  <a:pt x="9169694" y="5978151"/>
                  <a:pt x="9167811" y="5971663"/>
                </a:cubicBezTo>
                <a:cubicBezTo>
                  <a:pt x="9165927" y="5965175"/>
                  <a:pt x="9162976" y="5959524"/>
                  <a:pt x="9158958" y="5954710"/>
                </a:cubicBezTo>
                <a:cubicBezTo>
                  <a:pt x="9154940" y="5949897"/>
                  <a:pt x="9149812" y="5946067"/>
                  <a:pt x="9143575" y="5943220"/>
                </a:cubicBezTo>
                <a:cubicBezTo>
                  <a:pt x="9137338" y="5940374"/>
                  <a:pt x="9129783" y="5938951"/>
                  <a:pt x="9120909" y="5938951"/>
                </a:cubicBezTo>
                <a:close/>
                <a:moveTo>
                  <a:pt x="8800431" y="5938951"/>
                </a:moveTo>
                <a:cubicBezTo>
                  <a:pt x="8796078" y="5938951"/>
                  <a:pt x="8791766" y="5939348"/>
                  <a:pt x="8787497" y="5940144"/>
                </a:cubicBezTo>
                <a:cubicBezTo>
                  <a:pt x="8783228" y="5940939"/>
                  <a:pt x="8779292" y="5941944"/>
                  <a:pt x="8775693" y="5943157"/>
                </a:cubicBezTo>
                <a:cubicBezTo>
                  <a:pt x="8772093" y="5944371"/>
                  <a:pt x="8768912" y="5945711"/>
                  <a:pt x="8766149" y="5947176"/>
                </a:cubicBezTo>
                <a:cubicBezTo>
                  <a:pt x="8763386" y="5948641"/>
                  <a:pt x="8761440" y="5949918"/>
                  <a:pt x="8760310" y="5951006"/>
                </a:cubicBezTo>
                <a:cubicBezTo>
                  <a:pt x="8759180" y="5952094"/>
                  <a:pt x="8758468" y="5953245"/>
                  <a:pt x="8758176" y="5954459"/>
                </a:cubicBezTo>
                <a:cubicBezTo>
                  <a:pt x="8757882" y="5955673"/>
                  <a:pt x="8757736" y="5957326"/>
                  <a:pt x="8757736" y="5959419"/>
                </a:cubicBezTo>
                <a:cubicBezTo>
                  <a:pt x="8757736" y="5960675"/>
                  <a:pt x="8757820" y="5961826"/>
                  <a:pt x="8757987" y="5962873"/>
                </a:cubicBezTo>
                <a:cubicBezTo>
                  <a:pt x="8758154" y="5963919"/>
                  <a:pt x="8758426" y="5964777"/>
                  <a:pt x="8758803" y="5965447"/>
                </a:cubicBezTo>
                <a:cubicBezTo>
                  <a:pt x="8759180" y="5966117"/>
                  <a:pt x="8759620" y="5966619"/>
                  <a:pt x="8760122" y="5966954"/>
                </a:cubicBezTo>
                <a:cubicBezTo>
                  <a:pt x="8760624" y="5967289"/>
                  <a:pt x="8761210" y="5967456"/>
                  <a:pt x="8761880" y="5967456"/>
                </a:cubicBezTo>
                <a:cubicBezTo>
                  <a:pt x="8762884" y="5967456"/>
                  <a:pt x="8764412" y="5966849"/>
                  <a:pt x="8766463" y="5965635"/>
                </a:cubicBezTo>
                <a:cubicBezTo>
                  <a:pt x="8768514" y="5964421"/>
                  <a:pt x="8771068" y="5963082"/>
                  <a:pt x="8774123" y="5961617"/>
                </a:cubicBezTo>
                <a:cubicBezTo>
                  <a:pt x="8777179" y="5960152"/>
                  <a:pt x="8780736" y="5958812"/>
                  <a:pt x="8784797" y="5957598"/>
                </a:cubicBezTo>
                <a:cubicBezTo>
                  <a:pt x="8788857" y="5956385"/>
                  <a:pt x="8793440" y="5955778"/>
                  <a:pt x="8798548" y="5955778"/>
                </a:cubicBezTo>
                <a:cubicBezTo>
                  <a:pt x="8803319" y="5955778"/>
                  <a:pt x="8807338" y="5956343"/>
                  <a:pt x="8810602" y="5957473"/>
                </a:cubicBezTo>
                <a:cubicBezTo>
                  <a:pt x="8813868" y="5958603"/>
                  <a:pt x="8816525" y="5960277"/>
                  <a:pt x="8818576" y="5962496"/>
                </a:cubicBezTo>
                <a:cubicBezTo>
                  <a:pt x="8820628" y="5964714"/>
                  <a:pt x="8822114" y="5967498"/>
                  <a:pt x="8823034" y="5970846"/>
                </a:cubicBezTo>
                <a:cubicBezTo>
                  <a:pt x="8823955" y="5974195"/>
                  <a:pt x="8824416" y="5978046"/>
                  <a:pt x="8824416" y="5982399"/>
                </a:cubicBezTo>
                <a:lnTo>
                  <a:pt x="8824416" y="5991189"/>
                </a:lnTo>
                <a:lnTo>
                  <a:pt x="8808844" y="5991189"/>
                </a:lnTo>
                <a:cubicBezTo>
                  <a:pt x="8800054" y="5991189"/>
                  <a:pt x="8792143" y="5991964"/>
                  <a:pt x="8785111" y="5993513"/>
                </a:cubicBezTo>
                <a:cubicBezTo>
                  <a:pt x="8778078" y="5995061"/>
                  <a:pt x="8772135" y="5997384"/>
                  <a:pt x="8767280" y="6000482"/>
                </a:cubicBezTo>
                <a:cubicBezTo>
                  <a:pt x="8762424" y="6003579"/>
                  <a:pt x="8758698" y="6007472"/>
                  <a:pt x="8756104" y="6012160"/>
                </a:cubicBezTo>
                <a:cubicBezTo>
                  <a:pt x="8753508" y="6016848"/>
                  <a:pt x="8752210" y="6022374"/>
                  <a:pt x="8752210" y="6028736"/>
                </a:cubicBezTo>
                <a:cubicBezTo>
                  <a:pt x="8752210" y="6034177"/>
                  <a:pt x="8753152" y="6039033"/>
                  <a:pt x="8755036" y="6043302"/>
                </a:cubicBezTo>
                <a:cubicBezTo>
                  <a:pt x="8756920" y="6047572"/>
                  <a:pt x="8759556" y="6051172"/>
                  <a:pt x="8762947" y="6054102"/>
                </a:cubicBezTo>
                <a:cubicBezTo>
                  <a:pt x="8766338" y="6057032"/>
                  <a:pt x="8770440" y="6059271"/>
                  <a:pt x="8775254" y="6060820"/>
                </a:cubicBezTo>
                <a:cubicBezTo>
                  <a:pt x="8780067" y="6062369"/>
                  <a:pt x="8785446" y="6063143"/>
                  <a:pt x="8791390" y="6063143"/>
                </a:cubicBezTo>
                <a:cubicBezTo>
                  <a:pt x="8798170" y="6063143"/>
                  <a:pt x="8804596" y="6061678"/>
                  <a:pt x="8810665" y="6058748"/>
                </a:cubicBezTo>
                <a:cubicBezTo>
                  <a:pt x="8816734" y="6055818"/>
                  <a:pt x="8822239" y="6051716"/>
                  <a:pt x="8827178" y="6046442"/>
                </a:cubicBezTo>
                <a:lnTo>
                  <a:pt x="8827178" y="6057743"/>
                </a:lnTo>
                <a:cubicBezTo>
                  <a:pt x="8827178" y="6058748"/>
                  <a:pt x="8827471" y="6059502"/>
                  <a:pt x="8828057" y="6060004"/>
                </a:cubicBezTo>
                <a:cubicBezTo>
                  <a:pt x="8828643" y="6060506"/>
                  <a:pt x="8829585" y="6060883"/>
                  <a:pt x="8830882" y="6061134"/>
                </a:cubicBezTo>
                <a:cubicBezTo>
                  <a:pt x="8832180" y="6061385"/>
                  <a:pt x="8833917" y="6061511"/>
                  <a:pt x="8836094" y="6061511"/>
                </a:cubicBezTo>
                <a:cubicBezTo>
                  <a:pt x="8838354" y="6061511"/>
                  <a:pt x="8840070" y="6061385"/>
                  <a:pt x="8841242" y="6061134"/>
                </a:cubicBezTo>
                <a:cubicBezTo>
                  <a:pt x="8842414" y="6060883"/>
                  <a:pt x="8843335" y="6060506"/>
                  <a:pt x="8844005" y="6060004"/>
                </a:cubicBezTo>
                <a:cubicBezTo>
                  <a:pt x="8844674" y="6059502"/>
                  <a:pt x="8845010" y="6058748"/>
                  <a:pt x="8845010" y="6057743"/>
                </a:cubicBezTo>
                <a:lnTo>
                  <a:pt x="8845010" y="5981520"/>
                </a:lnTo>
                <a:cubicBezTo>
                  <a:pt x="8845010" y="5974488"/>
                  <a:pt x="8844214" y="5968335"/>
                  <a:pt x="8842624" y="5963061"/>
                </a:cubicBezTo>
                <a:cubicBezTo>
                  <a:pt x="8841033" y="5957787"/>
                  <a:pt x="8838480" y="5953371"/>
                  <a:pt x="8834964" y="5949813"/>
                </a:cubicBezTo>
                <a:cubicBezTo>
                  <a:pt x="8831448" y="5946255"/>
                  <a:pt x="8826843" y="5943555"/>
                  <a:pt x="8821150" y="5941713"/>
                </a:cubicBezTo>
                <a:cubicBezTo>
                  <a:pt x="8815458" y="5939872"/>
                  <a:pt x="8808552" y="5938951"/>
                  <a:pt x="8800431" y="5938951"/>
                </a:cubicBezTo>
                <a:close/>
                <a:moveTo>
                  <a:pt x="8501784" y="5938951"/>
                </a:moveTo>
                <a:cubicBezTo>
                  <a:pt x="8493496" y="5938951"/>
                  <a:pt x="8486004" y="5940395"/>
                  <a:pt x="8479307" y="5943283"/>
                </a:cubicBezTo>
                <a:cubicBezTo>
                  <a:pt x="8472609" y="5946171"/>
                  <a:pt x="8466896" y="5950315"/>
                  <a:pt x="8462166" y="5955715"/>
                </a:cubicBezTo>
                <a:cubicBezTo>
                  <a:pt x="8457436" y="5961114"/>
                  <a:pt x="8453815" y="5967686"/>
                  <a:pt x="8451304" y="5975430"/>
                </a:cubicBezTo>
                <a:cubicBezTo>
                  <a:pt x="8448792" y="5983174"/>
                  <a:pt x="8447536" y="5991901"/>
                  <a:pt x="8447536" y="6001612"/>
                </a:cubicBezTo>
                <a:cubicBezTo>
                  <a:pt x="8447536" y="6011825"/>
                  <a:pt x="8448750" y="6020783"/>
                  <a:pt x="8451178" y="6028485"/>
                </a:cubicBezTo>
                <a:cubicBezTo>
                  <a:pt x="8453606" y="6036187"/>
                  <a:pt x="8457206" y="6042591"/>
                  <a:pt x="8461977" y="6047698"/>
                </a:cubicBezTo>
                <a:cubicBezTo>
                  <a:pt x="8466749" y="6052804"/>
                  <a:pt x="8472630" y="6056655"/>
                  <a:pt x="8479620" y="6059250"/>
                </a:cubicBezTo>
                <a:cubicBezTo>
                  <a:pt x="8486611" y="6061846"/>
                  <a:pt x="8494752" y="6063143"/>
                  <a:pt x="8504045" y="6063143"/>
                </a:cubicBezTo>
                <a:cubicBezTo>
                  <a:pt x="8509402" y="6063143"/>
                  <a:pt x="8514446" y="6062745"/>
                  <a:pt x="8519176" y="6061950"/>
                </a:cubicBezTo>
                <a:cubicBezTo>
                  <a:pt x="8523906" y="6061155"/>
                  <a:pt x="8528071" y="6060255"/>
                  <a:pt x="8531671" y="6059250"/>
                </a:cubicBezTo>
                <a:cubicBezTo>
                  <a:pt x="8535271" y="6058246"/>
                  <a:pt x="8538201" y="6057220"/>
                  <a:pt x="8540461" y="6056174"/>
                </a:cubicBezTo>
                <a:cubicBezTo>
                  <a:pt x="8542721" y="6055127"/>
                  <a:pt x="8544082" y="6054374"/>
                  <a:pt x="8544542" y="6053913"/>
                </a:cubicBezTo>
                <a:cubicBezTo>
                  <a:pt x="8545003" y="6053453"/>
                  <a:pt x="8545379" y="6052972"/>
                  <a:pt x="8545672" y="6052469"/>
                </a:cubicBezTo>
                <a:cubicBezTo>
                  <a:pt x="8545965" y="6051967"/>
                  <a:pt x="8546175" y="6051402"/>
                  <a:pt x="8546300" y="6050774"/>
                </a:cubicBezTo>
                <a:cubicBezTo>
                  <a:pt x="8546426" y="6050146"/>
                  <a:pt x="8546530" y="6049435"/>
                  <a:pt x="8546614" y="6048639"/>
                </a:cubicBezTo>
                <a:cubicBezTo>
                  <a:pt x="8546698" y="6047844"/>
                  <a:pt x="8546740" y="6046902"/>
                  <a:pt x="8546740" y="6045814"/>
                </a:cubicBezTo>
                <a:cubicBezTo>
                  <a:pt x="8546740" y="6044307"/>
                  <a:pt x="8546676" y="6043030"/>
                  <a:pt x="8546550" y="6041984"/>
                </a:cubicBezTo>
                <a:cubicBezTo>
                  <a:pt x="8546424" y="6040938"/>
                  <a:pt x="8546235" y="6040121"/>
                  <a:pt x="8545982" y="6039535"/>
                </a:cubicBezTo>
                <a:cubicBezTo>
                  <a:pt x="8545730" y="6038949"/>
                  <a:pt x="8545372" y="6038510"/>
                  <a:pt x="8544910" y="6038217"/>
                </a:cubicBezTo>
                <a:cubicBezTo>
                  <a:pt x="8544447" y="6037924"/>
                  <a:pt x="8543922" y="6037777"/>
                  <a:pt x="8543333" y="6037777"/>
                </a:cubicBezTo>
                <a:cubicBezTo>
                  <a:pt x="8542324" y="6037777"/>
                  <a:pt x="8540830" y="6038217"/>
                  <a:pt x="8538853" y="6039096"/>
                </a:cubicBezTo>
                <a:cubicBezTo>
                  <a:pt x="8536876" y="6039975"/>
                  <a:pt x="8534352" y="6040958"/>
                  <a:pt x="8531281" y="6042047"/>
                </a:cubicBezTo>
                <a:cubicBezTo>
                  <a:pt x="8528211" y="6043135"/>
                  <a:pt x="8524572" y="6044119"/>
                  <a:pt x="8520366" y="6044998"/>
                </a:cubicBezTo>
                <a:cubicBezTo>
                  <a:pt x="8516160" y="6045877"/>
                  <a:pt x="8511365" y="6046316"/>
                  <a:pt x="8505981" y="6046316"/>
                </a:cubicBezTo>
                <a:cubicBezTo>
                  <a:pt x="8499167" y="6046316"/>
                  <a:pt x="8493405" y="6045354"/>
                  <a:pt x="8488694" y="6043428"/>
                </a:cubicBezTo>
                <a:cubicBezTo>
                  <a:pt x="8483983" y="6041503"/>
                  <a:pt x="8480155" y="6038740"/>
                  <a:pt x="8477211" y="6035140"/>
                </a:cubicBezTo>
                <a:cubicBezTo>
                  <a:pt x="8474266" y="6031540"/>
                  <a:pt x="8472163" y="6027229"/>
                  <a:pt x="8470902" y="6022206"/>
                </a:cubicBezTo>
                <a:cubicBezTo>
                  <a:pt x="8469640" y="6017183"/>
                  <a:pt x="8469009" y="6011532"/>
                  <a:pt x="8469009" y="6005254"/>
                </a:cubicBezTo>
                <a:lnTo>
                  <a:pt x="8543437" y="6005254"/>
                </a:lnTo>
                <a:cubicBezTo>
                  <a:pt x="8545541" y="6005254"/>
                  <a:pt x="8547412" y="6004563"/>
                  <a:pt x="8549052" y="6003182"/>
                </a:cubicBezTo>
                <a:cubicBezTo>
                  <a:pt x="8550692" y="6001800"/>
                  <a:pt x="8551511" y="5999477"/>
                  <a:pt x="8551511" y="5996212"/>
                </a:cubicBezTo>
                <a:lnTo>
                  <a:pt x="8551511" y="5992445"/>
                </a:lnTo>
                <a:cubicBezTo>
                  <a:pt x="8551511" y="5985078"/>
                  <a:pt x="8550570" y="5978151"/>
                  <a:pt x="8548686" y="5971663"/>
                </a:cubicBezTo>
                <a:cubicBezTo>
                  <a:pt x="8546802" y="5965175"/>
                  <a:pt x="8543851" y="5959524"/>
                  <a:pt x="8539833" y="5954710"/>
                </a:cubicBezTo>
                <a:cubicBezTo>
                  <a:pt x="8535815" y="5949897"/>
                  <a:pt x="8530687" y="5946067"/>
                  <a:pt x="8524450" y="5943220"/>
                </a:cubicBezTo>
                <a:cubicBezTo>
                  <a:pt x="8518213" y="5940374"/>
                  <a:pt x="8510658" y="5938951"/>
                  <a:pt x="8501784" y="5938951"/>
                </a:cubicBezTo>
                <a:close/>
                <a:moveTo>
                  <a:pt x="8218922" y="5938951"/>
                </a:moveTo>
                <a:cubicBezTo>
                  <a:pt x="8216495" y="5938951"/>
                  <a:pt x="8214088" y="5939265"/>
                  <a:pt x="8211702" y="5939893"/>
                </a:cubicBezTo>
                <a:cubicBezTo>
                  <a:pt x="8209316" y="5940520"/>
                  <a:pt x="8206909" y="5941651"/>
                  <a:pt x="8204481" y="5943283"/>
                </a:cubicBezTo>
                <a:cubicBezTo>
                  <a:pt x="8202054" y="5944915"/>
                  <a:pt x="8199479" y="5947155"/>
                  <a:pt x="8196759" y="5950001"/>
                </a:cubicBezTo>
                <a:cubicBezTo>
                  <a:pt x="8194038" y="5952848"/>
                  <a:pt x="8191129" y="5956531"/>
                  <a:pt x="8188031" y="5961052"/>
                </a:cubicBezTo>
                <a:lnTo>
                  <a:pt x="8188031" y="5944602"/>
                </a:lnTo>
                <a:cubicBezTo>
                  <a:pt x="8188031" y="5943932"/>
                  <a:pt x="8187885" y="5943367"/>
                  <a:pt x="8187592" y="5942906"/>
                </a:cubicBezTo>
                <a:cubicBezTo>
                  <a:pt x="8187299" y="5942446"/>
                  <a:pt x="8186817" y="5942027"/>
                  <a:pt x="8186148" y="5941651"/>
                </a:cubicBezTo>
                <a:cubicBezTo>
                  <a:pt x="8185478" y="5941274"/>
                  <a:pt x="8184536" y="5941023"/>
                  <a:pt x="8183322" y="5940897"/>
                </a:cubicBezTo>
                <a:cubicBezTo>
                  <a:pt x="8182108" y="5940772"/>
                  <a:pt x="8180581" y="5940709"/>
                  <a:pt x="8178739" y="5940709"/>
                </a:cubicBezTo>
                <a:cubicBezTo>
                  <a:pt x="8176813" y="5940709"/>
                  <a:pt x="8175265" y="5940772"/>
                  <a:pt x="8174093" y="5940897"/>
                </a:cubicBezTo>
                <a:cubicBezTo>
                  <a:pt x="8172921" y="5941023"/>
                  <a:pt x="8171958" y="5941274"/>
                  <a:pt x="8171204" y="5941651"/>
                </a:cubicBezTo>
                <a:cubicBezTo>
                  <a:pt x="8170451" y="5942027"/>
                  <a:pt x="8169949" y="5942446"/>
                  <a:pt x="8169698" y="5942906"/>
                </a:cubicBezTo>
                <a:cubicBezTo>
                  <a:pt x="8169446" y="5943367"/>
                  <a:pt x="8169321" y="5943932"/>
                  <a:pt x="8169321" y="5944602"/>
                </a:cubicBezTo>
                <a:lnTo>
                  <a:pt x="8169321" y="6057618"/>
                </a:lnTo>
                <a:cubicBezTo>
                  <a:pt x="8169321" y="6058288"/>
                  <a:pt x="8169467" y="6058853"/>
                  <a:pt x="8169760" y="6059313"/>
                </a:cubicBezTo>
                <a:cubicBezTo>
                  <a:pt x="8170053" y="6059774"/>
                  <a:pt x="8170597" y="6060171"/>
                  <a:pt x="8171393" y="6060506"/>
                </a:cubicBezTo>
                <a:cubicBezTo>
                  <a:pt x="8172188" y="6060841"/>
                  <a:pt x="8173255" y="6061092"/>
                  <a:pt x="8174595" y="6061260"/>
                </a:cubicBezTo>
                <a:cubicBezTo>
                  <a:pt x="8175934" y="6061427"/>
                  <a:pt x="8177609" y="6061511"/>
                  <a:pt x="8179618" y="6061511"/>
                </a:cubicBezTo>
                <a:cubicBezTo>
                  <a:pt x="8181711" y="6061511"/>
                  <a:pt x="8183427" y="6061427"/>
                  <a:pt x="8184766" y="6061260"/>
                </a:cubicBezTo>
                <a:cubicBezTo>
                  <a:pt x="8186106" y="6061092"/>
                  <a:pt x="8187152" y="6060841"/>
                  <a:pt x="8187906" y="6060506"/>
                </a:cubicBezTo>
                <a:cubicBezTo>
                  <a:pt x="8188659" y="6060171"/>
                  <a:pt x="8189203" y="6059774"/>
                  <a:pt x="8189538" y="6059313"/>
                </a:cubicBezTo>
                <a:cubicBezTo>
                  <a:pt x="8189873" y="6058853"/>
                  <a:pt x="8190040" y="6058288"/>
                  <a:pt x="8190040" y="6057618"/>
                </a:cubicBezTo>
                <a:lnTo>
                  <a:pt x="8190040" y="5983278"/>
                </a:lnTo>
                <a:cubicBezTo>
                  <a:pt x="8192971" y="5978674"/>
                  <a:pt x="8195649" y="5974781"/>
                  <a:pt x="8198077" y="5971600"/>
                </a:cubicBezTo>
                <a:cubicBezTo>
                  <a:pt x="8200505" y="5968419"/>
                  <a:pt x="8202828" y="5965865"/>
                  <a:pt x="8205047" y="5963940"/>
                </a:cubicBezTo>
                <a:cubicBezTo>
                  <a:pt x="8207265" y="5962014"/>
                  <a:pt x="8209379" y="5960633"/>
                  <a:pt x="8211388" y="5959796"/>
                </a:cubicBezTo>
                <a:cubicBezTo>
                  <a:pt x="8213397" y="5958959"/>
                  <a:pt x="8215448" y="5958540"/>
                  <a:pt x="8217541" y="5958540"/>
                </a:cubicBezTo>
                <a:cubicBezTo>
                  <a:pt x="8219299" y="5958540"/>
                  <a:pt x="8220932" y="5958708"/>
                  <a:pt x="8222438" y="5959043"/>
                </a:cubicBezTo>
                <a:cubicBezTo>
                  <a:pt x="8223945" y="5959377"/>
                  <a:pt x="8225306" y="5959733"/>
                  <a:pt x="8226520" y="5960110"/>
                </a:cubicBezTo>
                <a:cubicBezTo>
                  <a:pt x="8227734" y="5960487"/>
                  <a:pt x="8228822" y="5960863"/>
                  <a:pt x="8229785" y="5961240"/>
                </a:cubicBezTo>
                <a:cubicBezTo>
                  <a:pt x="8230747" y="5961617"/>
                  <a:pt x="8231564" y="5961805"/>
                  <a:pt x="8232233" y="5961805"/>
                </a:cubicBezTo>
                <a:cubicBezTo>
                  <a:pt x="8232903" y="5961805"/>
                  <a:pt x="8233426" y="5961617"/>
                  <a:pt x="8233803" y="5961240"/>
                </a:cubicBezTo>
                <a:cubicBezTo>
                  <a:pt x="8234180" y="5960863"/>
                  <a:pt x="8234494" y="5960319"/>
                  <a:pt x="8234745" y="5959608"/>
                </a:cubicBezTo>
                <a:cubicBezTo>
                  <a:pt x="8234996" y="5958896"/>
                  <a:pt x="8235163" y="5957912"/>
                  <a:pt x="8235247" y="5956657"/>
                </a:cubicBezTo>
                <a:cubicBezTo>
                  <a:pt x="8235331" y="5955401"/>
                  <a:pt x="8235373" y="5953852"/>
                  <a:pt x="8235373" y="5952010"/>
                </a:cubicBezTo>
                <a:cubicBezTo>
                  <a:pt x="8235373" y="5950085"/>
                  <a:pt x="8235352" y="5948557"/>
                  <a:pt x="8235310" y="5947427"/>
                </a:cubicBezTo>
                <a:cubicBezTo>
                  <a:pt x="8235268" y="5946297"/>
                  <a:pt x="8235184" y="5945439"/>
                  <a:pt x="8235059" y="5944853"/>
                </a:cubicBezTo>
                <a:cubicBezTo>
                  <a:pt x="8234933" y="5944267"/>
                  <a:pt x="8234787" y="5943785"/>
                  <a:pt x="8234619" y="5943409"/>
                </a:cubicBezTo>
                <a:cubicBezTo>
                  <a:pt x="8234452" y="5943032"/>
                  <a:pt x="8234117" y="5942634"/>
                  <a:pt x="8233615" y="5942216"/>
                </a:cubicBezTo>
                <a:cubicBezTo>
                  <a:pt x="8233112" y="5941797"/>
                  <a:pt x="8232254" y="5941378"/>
                  <a:pt x="8231040" y="5940960"/>
                </a:cubicBezTo>
                <a:cubicBezTo>
                  <a:pt x="8229826" y="5940541"/>
                  <a:pt x="8228466" y="5940165"/>
                  <a:pt x="8226959" y="5939830"/>
                </a:cubicBezTo>
                <a:cubicBezTo>
                  <a:pt x="8225452" y="5939495"/>
                  <a:pt x="8224008" y="5939265"/>
                  <a:pt x="8222627" y="5939139"/>
                </a:cubicBezTo>
                <a:cubicBezTo>
                  <a:pt x="8221246" y="5939014"/>
                  <a:pt x="8220011" y="5938951"/>
                  <a:pt x="8218922" y="5938951"/>
                </a:cubicBezTo>
                <a:close/>
                <a:moveTo>
                  <a:pt x="8086056" y="5938951"/>
                </a:moveTo>
                <a:cubicBezTo>
                  <a:pt x="8081703" y="5938951"/>
                  <a:pt x="8077392" y="5939348"/>
                  <a:pt x="8073122" y="5940144"/>
                </a:cubicBezTo>
                <a:cubicBezTo>
                  <a:pt x="8068853" y="5940939"/>
                  <a:pt x="8064918" y="5941944"/>
                  <a:pt x="8061318" y="5943157"/>
                </a:cubicBezTo>
                <a:cubicBezTo>
                  <a:pt x="8057718" y="5944371"/>
                  <a:pt x="8054537" y="5945711"/>
                  <a:pt x="8051774" y="5947176"/>
                </a:cubicBezTo>
                <a:cubicBezTo>
                  <a:pt x="8049012" y="5948641"/>
                  <a:pt x="8047065" y="5949918"/>
                  <a:pt x="8045935" y="5951006"/>
                </a:cubicBezTo>
                <a:cubicBezTo>
                  <a:pt x="8044805" y="5952094"/>
                  <a:pt x="8044094" y="5953245"/>
                  <a:pt x="8043801" y="5954459"/>
                </a:cubicBezTo>
                <a:cubicBezTo>
                  <a:pt x="8043508" y="5955673"/>
                  <a:pt x="8043361" y="5957326"/>
                  <a:pt x="8043361" y="5959419"/>
                </a:cubicBezTo>
                <a:cubicBezTo>
                  <a:pt x="8043361" y="5960675"/>
                  <a:pt x="8043445" y="5961826"/>
                  <a:pt x="8043612" y="5962873"/>
                </a:cubicBezTo>
                <a:cubicBezTo>
                  <a:pt x="8043780" y="5963919"/>
                  <a:pt x="8044052" y="5964777"/>
                  <a:pt x="8044428" y="5965447"/>
                </a:cubicBezTo>
                <a:cubicBezTo>
                  <a:pt x="8044805" y="5966117"/>
                  <a:pt x="8045245" y="5966619"/>
                  <a:pt x="8045747" y="5966954"/>
                </a:cubicBezTo>
                <a:cubicBezTo>
                  <a:pt x="8046249" y="5967289"/>
                  <a:pt x="8046835" y="5967456"/>
                  <a:pt x="8047505" y="5967456"/>
                </a:cubicBezTo>
                <a:cubicBezTo>
                  <a:pt x="8048510" y="5967456"/>
                  <a:pt x="8050037" y="5966849"/>
                  <a:pt x="8052088" y="5965635"/>
                </a:cubicBezTo>
                <a:cubicBezTo>
                  <a:pt x="8054139" y="5964421"/>
                  <a:pt x="8056693" y="5963082"/>
                  <a:pt x="8059748" y="5961617"/>
                </a:cubicBezTo>
                <a:cubicBezTo>
                  <a:pt x="8062804" y="5960152"/>
                  <a:pt x="8066362" y="5958812"/>
                  <a:pt x="8070422" y="5957598"/>
                </a:cubicBezTo>
                <a:cubicBezTo>
                  <a:pt x="8074482" y="5956385"/>
                  <a:pt x="8079066" y="5955778"/>
                  <a:pt x="8084173" y="5955778"/>
                </a:cubicBezTo>
                <a:cubicBezTo>
                  <a:pt x="8088944" y="5955778"/>
                  <a:pt x="8092963" y="5956343"/>
                  <a:pt x="8096228" y="5957473"/>
                </a:cubicBezTo>
                <a:cubicBezTo>
                  <a:pt x="8099493" y="5958603"/>
                  <a:pt x="8102150" y="5960277"/>
                  <a:pt x="8104202" y="5962496"/>
                </a:cubicBezTo>
                <a:cubicBezTo>
                  <a:pt x="8106253" y="5964714"/>
                  <a:pt x="8107739" y="5967498"/>
                  <a:pt x="8108659" y="5970846"/>
                </a:cubicBezTo>
                <a:cubicBezTo>
                  <a:pt x="8109580" y="5974195"/>
                  <a:pt x="8110041" y="5978046"/>
                  <a:pt x="8110041" y="5982399"/>
                </a:cubicBezTo>
                <a:lnTo>
                  <a:pt x="8110041" y="5991189"/>
                </a:lnTo>
                <a:lnTo>
                  <a:pt x="8094470" y="5991189"/>
                </a:lnTo>
                <a:cubicBezTo>
                  <a:pt x="8085679" y="5991189"/>
                  <a:pt x="8077768" y="5991964"/>
                  <a:pt x="8070736" y="5993513"/>
                </a:cubicBezTo>
                <a:cubicBezTo>
                  <a:pt x="8063704" y="5995061"/>
                  <a:pt x="8057760" y="5997384"/>
                  <a:pt x="8052905" y="6000482"/>
                </a:cubicBezTo>
                <a:cubicBezTo>
                  <a:pt x="8048049" y="6003579"/>
                  <a:pt x="8044324" y="6007472"/>
                  <a:pt x="8041729" y="6012160"/>
                </a:cubicBezTo>
                <a:cubicBezTo>
                  <a:pt x="8039133" y="6016848"/>
                  <a:pt x="8037836" y="6022374"/>
                  <a:pt x="8037836" y="6028736"/>
                </a:cubicBezTo>
                <a:cubicBezTo>
                  <a:pt x="8037836" y="6034177"/>
                  <a:pt x="8038778" y="6039033"/>
                  <a:pt x="8040661" y="6043302"/>
                </a:cubicBezTo>
                <a:cubicBezTo>
                  <a:pt x="8042545" y="6047572"/>
                  <a:pt x="8045182" y="6051172"/>
                  <a:pt x="8048572" y="6054102"/>
                </a:cubicBezTo>
                <a:cubicBezTo>
                  <a:pt x="8051963" y="6057032"/>
                  <a:pt x="8056065" y="6059271"/>
                  <a:pt x="8060879" y="6060820"/>
                </a:cubicBezTo>
                <a:cubicBezTo>
                  <a:pt x="8065692" y="6062369"/>
                  <a:pt x="8071071" y="6063143"/>
                  <a:pt x="8077015" y="6063143"/>
                </a:cubicBezTo>
                <a:cubicBezTo>
                  <a:pt x="8083796" y="6063143"/>
                  <a:pt x="8090221" y="6061678"/>
                  <a:pt x="8096290" y="6058748"/>
                </a:cubicBezTo>
                <a:cubicBezTo>
                  <a:pt x="8102360" y="6055818"/>
                  <a:pt x="8107864" y="6051716"/>
                  <a:pt x="8112803" y="6046442"/>
                </a:cubicBezTo>
                <a:lnTo>
                  <a:pt x="8112803" y="6057743"/>
                </a:lnTo>
                <a:cubicBezTo>
                  <a:pt x="8112803" y="6058748"/>
                  <a:pt x="8113096" y="6059502"/>
                  <a:pt x="8113682" y="6060004"/>
                </a:cubicBezTo>
                <a:cubicBezTo>
                  <a:pt x="8114268" y="6060506"/>
                  <a:pt x="8115210" y="6060883"/>
                  <a:pt x="8116508" y="6061134"/>
                </a:cubicBezTo>
                <a:cubicBezTo>
                  <a:pt x="8117805" y="6061385"/>
                  <a:pt x="8119542" y="6061511"/>
                  <a:pt x="8121719" y="6061511"/>
                </a:cubicBezTo>
                <a:cubicBezTo>
                  <a:pt x="8123979" y="6061511"/>
                  <a:pt x="8125696" y="6061385"/>
                  <a:pt x="8126868" y="6061134"/>
                </a:cubicBezTo>
                <a:cubicBezTo>
                  <a:pt x="8128040" y="6060883"/>
                  <a:pt x="8128960" y="6060506"/>
                  <a:pt x="8129630" y="6060004"/>
                </a:cubicBezTo>
                <a:cubicBezTo>
                  <a:pt x="8130300" y="6059502"/>
                  <a:pt x="8130635" y="6058748"/>
                  <a:pt x="8130635" y="6057743"/>
                </a:cubicBezTo>
                <a:lnTo>
                  <a:pt x="8130635" y="5981520"/>
                </a:lnTo>
                <a:cubicBezTo>
                  <a:pt x="8130635" y="5974488"/>
                  <a:pt x="8129839" y="5968335"/>
                  <a:pt x="8128249" y="5963061"/>
                </a:cubicBezTo>
                <a:cubicBezTo>
                  <a:pt x="8126658" y="5957787"/>
                  <a:pt x="8124105" y="5953371"/>
                  <a:pt x="8120589" y="5949813"/>
                </a:cubicBezTo>
                <a:cubicBezTo>
                  <a:pt x="8117073" y="5946255"/>
                  <a:pt x="8112468" y="5943555"/>
                  <a:pt x="8106776" y="5941713"/>
                </a:cubicBezTo>
                <a:cubicBezTo>
                  <a:pt x="8101083" y="5939872"/>
                  <a:pt x="8094177" y="5938951"/>
                  <a:pt x="8086056" y="5938951"/>
                </a:cubicBezTo>
                <a:close/>
                <a:moveTo>
                  <a:pt x="7820486" y="5938951"/>
                </a:moveTo>
                <a:cubicBezTo>
                  <a:pt x="7812533" y="5938951"/>
                  <a:pt x="7805522" y="5940437"/>
                  <a:pt x="7799453" y="5943409"/>
                </a:cubicBezTo>
                <a:cubicBezTo>
                  <a:pt x="7793383" y="5946381"/>
                  <a:pt x="7788277" y="5950629"/>
                  <a:pt x="7784133" y="5956154"/>
                </a:cubicBezTo>
                <a:cubicBezTo>
                  <a:pt x="7779989" y="5961680"/>
                  <a:pt x="7776870" y="5968356"/>
                  <a:pt x="7774777" y="5976183"/>
                </a:cubicBezTo>
                <a:cubicBezTo>
                  <a:pt x="7772685" y="5984011"/>
                  <a:pt x="7771638" y="5992780"/>
                  <a:pt x="7771638" y="6002491"/>
                </a:cubicBezTo>
                <a:cubicBezTo>
                  <a:pt x="7771638" y="6010695"/>
                  <a:pt x="7772475" y="6018502"/>
                  <a:pt x="7774150" y="6025911"/>
                </a:cubicBezTo>
                <a:cubicBezTo>
                  <a:pt x="7775824" y="6033319"/>
                  <a:pt x="7778482" y="6039766"/>
                  <a:pt x="7782124" y="6045249"/>
                </a:cubicBezTo>
                <a:cubicBezTo>
                  <a:pt x="7785765" y="6050732"/>
                  <a:pt x="7790474" y="6055086"/>
                  <a:pt x="7796251" y="6058309"/>
                </a:cubicBezTo>
                <a:cubicBezTo>
                  <a:pt x="7802027" y="6061532"/>
                  <a:pt x="7809017" y="6063143"/>
                  <a:pt x="7817221" y="6063143"/>
                </a:cubicBezTo>
                <a:cubicBezTo>
                  <a:pt x="7820486" y="6063143"/>
                  <a:pt x="7823647" y="6062829"/>
                  <a:pt x="7826702" y="6062201"/>
                </a:cubicBezTo>
                <a:cubicBezTo>
                  <a:pt x="7829758" y="6061573"/>
                  <a:pt x="7832793" y="6060527"/>
                  <a:pt x="7835806" y="6059062"/>
                </a:cubicBezTo>
                <a:cubicBezTo>
                  <a:pt x="7838820" y="6057597"/>
                  <a:pt x="7841876" y="6055672"/>
                  <a:pt x="7844973" y="6053286"/>
                </a:cubicBezTo>
                <a:cubicBezTo>
                  <a:pt x="7848071" y="6050900"/>
                  <a:pt x="7851336" y="6047991"/>
                  <a:pt x="7854768" y="6044558"/>
                </a:cubicBezTo>
                <a:lnTo>
                  <a:pt x="7854768" y="6102448"/>
                </a:lnTo>
                <a:cubicBezTo>
                  <a:pt x="7854768" y="6103117"/>
                  <a:pt x="7854914" y="6103703"/>
                  <a:pt x="7855207" y="6104206"/>
                </a:cubicBezTo>
                <a:cubicBezTo>
                  <a:pt x="7855500" y="6104708"/>
                  <a:pt x="7856066" y="6105127"/>
                  <a:pt x="7856903" y="6105461"/>
                </a:cubicBezTo>
                <a:cubicBezTo>
                  <a:pt x="7857740" y="6105796"/>
                  <a:pt x="7858807" y="6106048"/>
                  <a:pt x="7860105" y="6106215"/>
                </a:cubicBezTo>
                <a:cubicBezTo>
                  <a:pt x="7861402" y="6106382"/>
                  <a:pt x="7863098" y="6106466"/>
                  <a:pt x="7865191" y="6106466"/>
                </a:cubicBezTo>
                <a:cubicBezTo>
                  <a:pt x="7867200" y="6106466"/>
                  <a:pt x="7868874" y="6106382"/>
                  <a:pt x="7870213" y="6106215"/>
                </a:cubicBezTo>
                <a:cubicBezTo>
                  <a:pt x="7871553" y="6106048"/>
                  <a:pt x="7872599" y="6105796"/>
                  <a:pt x="7873353" y="6105461"/>
                </a:cubicBezTo>
                <a:cubicBezTo>
                  <a:pt x="7874106" y="6105127"/>
                  <a:pt x="7874671" y="6104708"/>
                  <a:pt x="7875048" y="6104206"/>
                </a:cubicBezTo>
                <a:cubicBezTo>
                  <a:pt x="7875425" y="6103703"/>
                  <a:pt x="7875613" y="6103117"/>
                  <a:pt x="7875613" y="6102448"/>
                </a:cubicBezTo>
                <a:lnTo>
                  <a:pt x="7875613" y="5944602"/>
                </a:lnTo>
                <a:cubicBezTo>
                  <a:pt x="7875613" y="5943848"/>
                  <a:pt x="7875467" y="5943241"/>
                  <a:pt x="7875174" y="5942781"/>
                </a:cubicBezTo>
                <a:cubicBezTo>
                  <a:pt x="7874881" y="5942320"/>
                  <a:pt x="7874378" y="5941923"/>
                  <a:pt x="7873667" y="5941588"/>
                </a:cubicBezTo>
                <a:cubicBezTo>
                  <a:pt x="7872955" y="5941253"/>
                  <a:pt x="7872013" y="5941023"/>
                  <a:pt x="7870841" y="5940897"/>
                </a:cubicBezTo>
                <a:cubicBezTo>
                  <a:pt x="7869669" y="5940772"/>
                  <a:pt x="7868246" y="5940709"/>
                  <a:pt x="7866572" y="5940709"/>
                </a:cubicBezTo>
                <a:cubicBezTo>
                  <a:pt x="7864814" y="5940709"/>
                  <a:pt x="7863349" y="5940772"/>
                  <a:pt x="7862177" y="5940897"/>
                </a:cubicBezTo>
                <a:cubicBezTo>
                  <a:pt x="7861005" y="5941023"/>
                  <a:pt x="7860042" y="5941253"/>
                  <a:pt x="7859289" y="5941588"/>
                </a:cubicBezTo>
                <a:cubicBezTo>
                  <a:pt x="7858535" y="5941923"/>
                  <a:pt x="7857991" y="5942320"/>
                  <a:pt x="7857656" y="5942781"/>
                </a:cubicBezTo>
                <a:cubicBezTo>
                  <a:pt x="7857321" y="5943241"/>
                  <a:pt x="7857154" y="5943848"/>
                  <a:pt x="7857154" y="5944602"/>
                </a:cubicBezTo>
                <a:lnTo>
                  <a:pt x="7857154" y="5958289"/>
                </a:lnTo>
                <a:cubicBezTo>
                  <a:pt x="7853638" y="5954857"/>
                  <a:pt x="7850394" y="5951906"/>
                  <a:pt x="7847422" y="5949436"/>
                </a:cubicBezTo>
                <a:cubicBezTo>
                  <a:pt x="7844450" y="5946967"/>
                  <a:pt x="7841520" y="5944957"/>
                  <a:pt x="7838632" y="5943409"/>
                </a:cubicBezTo>
                <a:cubicBezTo>
                  <a:pt x="7835743" y="5941860"/>
                  <a:pt x="7832834" y="5940730"/>
                  <a:pt x="7829904" y="5940018"/>
                </a:cubicBezTo>
                <a:cubicBezTo>
                  <a:pt x="7826974" y="5939307"/>
                  <a:pt x="7823835" y="5938951"/>
                  <a:pt x="7820486" y="5938951"/>
                </a:cubicBezTo>
                <a:close/>
                <a:moveTo>
                  <a:pt x="7578506" y="5938951"/>
                </a:moveTo>
                <a:cubicBezTo>
                  <a:pt x="7572060" y="5938951"/>
                  <a:pt x="7565676" y="5940604"/>
                  <a:pt x="7559356" y="5943911"/>
                </a:cubicBezTo>
                <a:cubicBezTo>
                  <a:pt x="7553035" y="5947218"/>
                  <a:pt x="7546694" y="5952429"/>
                  <a:pt x="7540331" y="5959545"/>
                </a:cubicBezTo>
                <a:lnTo>
                  <a:pt x="7540331" y="5944602"/>
                </a:lnTo>
                <a:cubicBezTo>
                  <a:pt x="7540331" y="5943932"/>
                  <a:pt x="7540185" y="5943367"/>
                  <a:pt x="7539892" y="5942906"/>
                </a:cubicBezTo>
                <a:cubicBezTo>
                  <a:pt x="7539599" y="5942446"/>
                  <a:pt x="7539117" y="5942027"/>
                  <a:pt x="7538448" y="5941651"/>
                </a:cubicBezTo>
                <a:cubicBezTo>
                  <a:pt x="7537778" y="5941274"/>
                  <a:pt x="7536836" y="5941023"/>
                  <a:pt x="7535622" y="5940897"/>
                </a:cubicBezTo>
                <a:cubicBezTo>
                  <a:pt x="7534408" y="5940772"/>
                  <a:pt x="7532881" y="5940709"/>
                  <a:pt x="7531039" y="5940709"/>
                </a:cubicBezTo>
                <a:cubicBezTo>
                  <a:pt x="7529113" y="5940709"/>
                  <a:pt x="7527565" y="5940772"/>
                  <a:pt x="7526393" y="5940897"/>
                </a:cubicBezTo>
                <a:cubicBezTo>
                  <a:pt x="7525221" y="5941023"/>
                  <a:pt x="7524258" y="5941274"/>
                  <a:pt x="7523504" y="5941651"/>
                </a:cubicBezTo>
                <a:cubicBezTo>
                  <a:pt x="7522751" y="5942027"/>
                  <a:pt x="7522249" y="5942446"/>
                  <a:pt x="7521998" y="5942906"/>
                </a:cubicBezTo>
                <a:cubicBezTo>
                  <a:pt x="7521746" y="5943367"/>
                  <a:pt x="7521621" y="5943932"/>
                  <a:pt x="7521621" y="5944602"/>
                </a:cubicBezTo>
                <a:lnTo>
                  <a:pt x="7521621" y="6057618"/>
                </a:lnTo>
                <a:cubicBezTo>
                  <a:pt x="7521621" y="6058288"/>
                  <a:pt x="7521767" y="6058853"/>
                  <a:pt x="7522060" y="6059313"/>
                </a:cubicBezTo>
                <a:cubicBezTo>
                  <a:pt x="7522353" y="6059774"/>
                  <a:pt x="7522897" y="6060171"/>
                  <a:pt x="7523693" y="6060506"/>
                </a:cubicBezTo>
                <a:cubicBezTo>
                  <a:pt x="7524488" y="6060841"/>
                  <a:pt x="7525555" y="6061092"/>
                  <a:pt x="7526895" y="6061260"/>
                </a:cubicBezTo>
                <a:cubicBezTo>
                  <a:pt x="7528234" y="6061427"/>
                  <a:pt x="7529909" y="6061511"/>
                  <a:pt x="7531918" y="6061511"/>
                </a:cubicBezTo>
                <a:cubicBezTo>
                  <a:pt x="7534011" y="6061511"/>
                  <a:pt x="7535727" y="6061427"/>
                  <a:pt x="7537066" y="6061260"/>
                </a:cubicBezTo>
                <a:cubicBezTo>
                  <a:pt x="7538406" y="6061092"/>
                  <a:pt x="7539452" y="6060841"/>
                  <a:pt x="7540206" y="6060506"/>
                </a:cubicBezTo>
                <a:cubicBezTo>
                  <a:pt x="7540959" y="6060171"/>
                  <a:pt x="7541503" y="6059774"/>
                  <a:pt x="7541838" y="6059313"/>
                </a:cubicBezTo>
                <a:cubicBezTo>
                  <a:pt x="7542173" y="6058853"/>
                  <a:pt x="7542340" y="6058288"/>
                  <a:pt x="7542340" y="6057618"/>
                </a:cubicBezTo>
                <a:lnTo>
                  <a:pt x="7542340" y="5978632"/>
                </a:lnTo>
                <a:cubicBezTo>
                  <a:pt x="7548033" y="5971516"/>
                  <a:pt x="7553475" y="5966117"/>
                  <a:pt x="7558665" y="5962433"/>
                </a:cubicBezTo>
                <a:cubicBezTo>
                  <a:pt x="7563855" y="5958750"/>
                  <a:pt x="7569046" y="5956908"/>
                  <a:pt x="7574236" y="5956908"/>
                </a:cubicBezTo>
                <a:cubicBezTo>
                  <a:pt x="7578255" y="5956908"/>
                  <a:pt x="7581792" y="5957661"/>
                  <a:pt x="7584847" y="5959168"/>
                </a:cubicBezTo>
                <a:cubicBezTo>
                  <a:pt x="7587903" y="5960675"/>
                  <a:pt x="7590393" y="5962852"/>
                  <a:pt x="7592319" y="5965698"/>
                </a:cubicBezTo>
                <a:cubicBezTo>
                  <a:pt x="7594244" y="5968544"/>
                  <a:pt x="7595709" y="5971935"/>
                  <a:pt x="7596714" y="5975869"/>
                </a:cubicBezTo>
                <a:cubicBezTo>
                  <a:pt x="7597718" y="5979804"/>
                  <a:pt x="7598221" y="5984994"/>
                  <a:pt x="7598221" y="5991441"/>
                </a:cubicBezTo>
                <a:lnTo>
                  <a:pt x="7598221" y="6057618"/>
                </a:lnTo>
                <a:cubicBezTo>
                  <a:pt x="7598221" y="6058288"/>
                  <a:pt x="7598388" y="6058853"/>
                  <a:pt x="7598723" y="6059313"/>
                </a:cubicBezTo>
                <a:cubicBezTo>
                  <a:pt x="7599058" y="6059774"/>
                  <a:pt x="7599602" y="6060171"/>
                  <a:pt x="7600356" y="6060506"/>
                </a:cubicBezTo>
                <a:cubicBezTo>
                  <a:pt x="7601109" y="6060841"/>
                  <a:pt x="7602155" y="6061092"/>
                  <a:pt x="7603495" y="6061260"/>
                </a:cubicBezTo>
                <a:cubicBezTo>
                  <a:pt x="7604834" y="6061427"/>
                  <a:pt x="7606550" y="6061511"/>
                  <a:pt x="7608643" y="6061511"/>
                </a:cubicBezTo>
                <a:cubicBezTo>
                  <a:pt x="7610653" y="6061511"/>
                  <a:pt x="7612327" y="6061427"/>
                  <a:pt x="7613666" y="6061260"/>
                </a:cubicBezTo>
                <a:cubicBezTo>
                  <a:pt x="7615006" y="6061092"/>
                  <a:pt x="7616052" y="6060841"/>
                  <a:pt x="7616806" y="6060506"/>
                </a:cubicBezTo>
                <a:cubicBezTo>
                  <a:pt x="7617559" y="6060171"/>
                  <a:pt x="7618103" y="6059774"/>
                  <a:pt x="7618438" y="6059313"/>
                </a:cubicBezTo>
                <a:cubicBezTo>
                  <a:pt x="7618773" y="6058853"/>
                  <a:pt x="7618940" y="6058288"/>
                  <a:pt x="7618940" y="6057618"/>
                </a:cubicBezTo>
                <a:lnTo>
                  <a:pt x="7618940" y="5988678"/>
                </a:lnTo>
                <a:cubicBezTo>
                  <a:pt x="7618940" y="5980641"/>
                  <a:pt x="7618250" y="5973756"/>
                  <a:pt x="7616868" y="5968021"/>
                </a:cubicBezTo>
                <a:cubicBezTo>
                  <a:pt x="7615487" y="5962287"/>
                  <a:pt x="7613206" y="5957284"/>
                  <a:pt x="7610025" y="5953015"/>
                </a:cubicBezTo>
                <a:cubicBezTo>
                  <a:pt x="7606844" y="5948745"/>
                  <a:pt x="7602679" y="5945334"/>
                  <a:pt x="7597530" y="5942781"/>
                </a:cubicBezTo>
                <a:cubicBezTo>
                  <a:pt x="7592382" y="5940227"/>
                  <a:pt x="7586040" y="5938951"/>
                  <a:pt x="7578506" y="5938951"/>
                </a:cubicBezTo>
                <a:close/>
                <a:moveTo>
                  <a:pt x="7437998" y="5938951"/>
                </a:moveTo>
                <a:cubicBezTo>
                  <a:pt x="7428371" y="5938951"/>
                  <a:pt x="7419957" y="5940499"/>
                  <a:pt x="7412758" y="5943597"/>
                </a:cubicBezTo>
                <a:cubicBezTo>
                  <a:pt x="7405558" y="5946694"/>
                  <a:pt x="7399552" y="5951048"/>
                  <a:pt x="7394738" y="5956657"/>
                </a:cubicBezTo>
                <a:cubicBezTo>
                  <a:pt x="7389924" y="5962266"/>
                  <a:pt x="7386324" y="5968942"/>
                  <a:pt x="7383939" y="5976686"/>
                </a:cubicBezTo>
                <a:cubicBezTo>
                  <a:pt x="7381553" y="5984429"/>
                  <a:pt x="7380360" y="5992906"/>
                  <a:pt x="7380360" y="6002114"/>
                </a:cubicBezTo>
                <a:cubicBezTo>
                  <a:pt x="7380360" y="6011658"/>
                  <a:pt x="7381490" y="6020197"/>
                  <a:pt x="7383750" y="6027731"/>
                </a:cubicBezTo>
                <a:cubicBezTo>
                  <a:pt x="7386010" y="6035266"/>
                  <a:pt x="7389443" y="6041670"/>
                  <a:pt x="7394047" y="6046944"/>
                </a:cubicBezTo>
                <a:cubicBezTo>
                  <a:pt x="7398652" y="6052218"/>
                  <a:pt x="7404407" y="6056237"/>
                  <a:pt x="7411314" y="6058999"/>
                </a:cubicBezTo>
                <a:cubicBezTo>
                  <a:pt x="7418220" y="6061762"/>
                  <a:pt x="7426320" y="6063143"/>
                  <a:pt x="7435612" y="6063143"/>
                </a:cubicBezTo>
                <a:cubicBezTo>
                  <a:pt x="7445156" y="6063143"/>
                  <a:pt x="7453548" y="6061573"/>
                  <a:pt x="7460790" y="6058434"/>
                </a:cubicBezTo>
                <a:cubicBezTo>
                  <a:pt x="7468031" y="6055295"/>
                  <a:pt x="7474059" y="6050921"/>
                  <a:pt x="7478872" y="6045312"/>
                </a:cubicBezTo>
                <a:cubicBezTo>
                  <a:pt x="7483686" y="6039703"/>
                  <a:pt x="7487307" y="6033026"/>
                  <a:pt x="7489734" y="6025283"/>
                </a:cubicBezTo>
                <a:cubicBezTo>
                  <a:pt x="7492162" y="6017539"/>
                  <a:pt x="7493376" y="6009063"/>
                  <a:pt x="7493376" y="5999854"/>
                </a:cubicBezTo>
                <a:cubicBezTo>
                  <a:pt x="7493376" y="5990394"/>
                  <a:pt x="7492225" y="5981897"/>
                  <a:pt x="7489923" y="5974363"/>
                </a:cubicBezTo>
                <a:cubicBezTo>
                  <a:pt x="7487621" y="5966828"/>
                  <a:pt x="7484167" y="5960424"/>
                  <a:pt x="7479563" y="5955150"/>
                </a:cubicBezTo>
                <a:cubicBezTo>
                  <a:pt x="7474959" y="5949876"/>
                  <a:pt x="7469203" y="5945857"/>
                  <a:pt x="7462297" y="5943095"/>
                </a:cubicBezTo>
                <a:cubicBezTo>
                  <a:pt x="7455390" y="5940332"/>
                  <a:pt x="7447290" y="5938951"/>
                  <a:pt x="7437998" y="5938951"/>
                </a:cubicBezTo>
                <a:close/>
                <a:moveTo>
                  <a:pt x="7162131" y="5938951"/>
                </a:moveTo>
                <a:cubicBezTo>
                  <a:pt x="7157778" y="5938951"/>
                  <a:pt x="7153467" y="5939348"/>
                  <a:pt x="7149197" y="5940144"/>
                </a:cubicBezTo>
                <a:cubicBezTo>
                  <a:pt x="7144928" y="5940939"/>
                  <a:pt x="7140993" y="5941944"/>
                  <a:pt x="7137393" y="5943157"/>
                </a:cubicBezTo>
                <a:cubicBezTo>
                  <a:pt x="7133793" y="5944371"/>
                  <a:pt x="7130612" y="5945711"/>
                  <a:pt x="7127849" y="5947176"/>
                </a:cubicBezTo>
                <a:cubicBezTo>
                  <a:pt x="7125087" y="5948641"/>
                  <a:pt x="7123140" y="5949918"/>
                  <a:pt x="7122010" y="5951006"/>
                </a:cubicBezTo>
                <a:cubicBezTo>
                  <a:pt x="7120880" y="5952094"/>
                  <a:pt x="7120169" y="5953245"/>
                  <a:pt x="7119876" y="5954459"/>
                </a:cubicBezTo>
                <a:cubicBezTo>
                  <a:pt x="7119583" y="5955673"/>
                  <a:pt x="7119436" y="5957326"/>
                  <a:pt x="7119436" y="5959419"/>
                </a:cubicBezTo>
                <a:cubicBezTo>
                  <a:pt x="7119436" y="5960675"/>
                  <a:pt x="7119520" y="5961826"/>
                  <a:pt x="7119687" y="5962873"/>
                </a:cubicBezTo>
                <a:cubicBezTo>
                  <a:pt x="7119855" y="5963919"/>
                  <a:pt x="7120127" y="5964777"/>
                  <a:pt x="7120503" y="5965447"/>
                </a:cubicBezTo>
                <a:cubicBezTo>
                  <a:pt x="7120880" y="5966117"/>
                  <a:pt x="7121320" y="5966619"/>
                  <a:pt x="7121822" y="5966954"/>
                </a:cubicBezTo>
                <a:cubicBezTo>
                  <a:pt x="7122324" y="5967289"/>
                  <a:pt x="7122910" y="5967456"/>
                  <a:pt x="7123580" y="5967456"/>
                </a:cubicBezTo>
                <a:cubicBezTo>
                  <a:pt x="7124585" y="5967456"/>
                  <a:pt x="7126112" y="5966849"/>
                  <a:pt x="7128163" y="5965635"/>
                </a:cubicBezTo>
                <a:cubicBezTo>
                  <a:pt x="7130214" y="5964421"/>
                  <a:pt x="7132768" y="5963082"/>
                  <a:pt x="7135823" y="5961617"/>
                </a:cubicBezTo>
                <a:cubicBezTo>
                  <a:pt x="7138879" y="5960152"/>
                  <a:pt x="7142437" y="5958812"/>
                  <a:pt x="7146497" y="5957598"/>
                </a:cubicBezTo>
                <a:cubicBezTo>
                  <a:pt x="7150557" y="5956385"/>
                  <a:pt x="7155141" y="5955778"/>
                  <a:pt x="7160248" y="5955778"/>
                </a:cubicBezTo>
                <a:cubicBezTo>
                  <a:pt x="7165019" y="5955778"/>
                  <a:pt x="7169038" y="5956343"/>
                  <a:pt x="7172303" y="5957473"/>
                </a:cubicBezTo>
                <a:cubicBezTo>
                  <a:pt x="7175568" y="5958603"/>
                  <a:pt x="7178225" y="5960277"/>
                  <a:pt x="7180277" y="5962496"/>
                </a:cubicBezTo>
                <a:cubicBezTo>
                  <a:pt x="7182328" y="5964714"/>
                  <a:pt x="7183814" y="5967498"/>
                  <a:pt x="7184734" y="5970846"/>
                </a:cubicBezTo>
                <a:cubicBezTo>
                  <a:pt x="7185655" y="5974195"/>
                  <a:pt x="7186116" y="5978046"/>
                  <a:pt x="7186116" y="5982399"/>
                </a:cubicBezTo>
                <a:lnTo>
                  <a:pt x="7186116" y="5991189"/>
                </a:lnTo>
                <a:lnTo>
                  <a:pt x="7170545" y="5991189"/>
                </a:lnTo>
                <a:cubicBezTo>
                  <a:pt x="7161754" y="5991189"/>
                  <a:pt x="7153843" y="5991964"/>
                  <a:pt x="7146811" y="5993513"/>
                </a:cubicBezTo>
                <a:cubicBezTo>
                  <a:pt x="7139779" y="5995061"/>
                  <a:pt x="7133835" y="5997384"/>
                  <a:pt x="7128980" y="6000482"/>
                </a:cubicBezTo>
                <a:cubicBezTo>
                  <a:pt x="7124124" y="6003579"/>
                  <a:pt x="7120399" y="6007472"/>
                  <a:pt x="7117804" y="6012160"/>
                </a:cubicBezTo>
                <a:cubicBezTo>
                  <a:pt x="7115208" y="6016848"/>
                  <a:pt x="7113911" y="6022374"/>
                  <a:pt x="7113911" y="6028736"/>
                </a:cubicBezTo>
                <a:cubicBezTo>
                  <a:pt x="7113911" y="6034177"/>
                  <a:pt x="7114853" y="6039033"/>
                  <a:pt x="7116736" y="6043302"/>
                </a:cubicBezTo>
                <a:cubicBezTo>
                  <a:pt x="7118620" y="6047572"/>
                  <a:pt x="7121257" y="6051172"/>
                  <a:pt x="7124647" y="6054102"/>
                </a:cubicBezTo>
                <a:cubicBezTo>
                  <a:pt x="7128038" y="6057032"/>
                  <a:pt x="7132140" y="6059271"/>
                  <a:pt x="7136954" y="6060820"/>
                </a:cubicBezTo>
                <a:cubicBezTo>
                  <a:pt x="7141767" y="6062369"/>
                  <a:pt x="7147146" y="6063143"/>
                  <a:pt x="7153090" y="6063143"/>
                </a:cubicBezTo>
                <a:cubicBezTo>
                  <a:pt x="7159871" y="6063143"/>
                  <a:pt x="7166296" y="6061678"/>
                  <a:pt x="7172365" y="6058748"/>
                </a:cubicBezTo>
                <a:cubicBezTo>
                  <a:pt x="7178435" y="6055818"/>
                  <a:pt x="7183939" y="6051716"/>
                  <a:pt x="7188878" y="6046442"/>
                </a:cubicBezTo>
                <a:lnTo>
                  <a:pt x="7188878" y="6057743"/>
                </a:lnTo>
                <a:cubicBezTo>
                  <a:pt x="7188878" y="6058748"/>
                  <a:pt x="7189171" y="6059502"/>
                  <a:pt x="7189757" y="6060004"/>
                </a:cubicBezTo>
                <a:cubicBezTo>
                  <a:pt x="7190343" y="6060506"/>
                  <a:pt x="7191285" y="6060883"/>
                  <a:pt x="7192583" y="6061134"/>
                </a:cubicBezTo>
                <a:cubicBezTo>
                  <a:pt x="7193880" y="6061385"/>
                  <a:pt x="7195617" y="6061511"/>
                  <a:pt x="7197794" y="6061511"/>
                </a:cubicBezTo>
                <a:cubicBezTo>
                  <a:pt x="7200054" y="6061511"/>
                  <a:pt x="7201771" y="6061385"/>
                  <a:pt x="7202943" y="6061134"/>
                </a:cubicBezTo>
                <a:cubicBezTo>
                  <a:pt x="7204115" y="6060883"/>
                  <a:pt x="7205035" y="6060506"/>
                  <a:pt x="7205705" y="6060004"/>
                </a:cubicBezTo>
                <a:cubicBezTo>
                  <a:pt x="7206375" y="6059502"/>
                  <a:pt x="7206710" y="6058748"/>
                  <a:pt x="7206710" y="6057743"/>
                </a:cubicBezTo>
                <a:lnTo>
                  <a:pt x="7206710" y="5981520"/>
                </a:lnTo>
                <a:cubicBezTo>
                  <a:pt x="7206710" y="5974488"/>
                  <a:pt x="7205914" y="5968335"/>
                  <a:pt x="7204324" y="5963061"/>
                </a:cubicBezTo>
                <a:cubicBezTo>
                  <a:pt x="7202733" y="5957787"/>
                  <a:pt x="7200180" y="5953371"/>
                  <a:pt x="7196664" y="5949813"/>
                </a:cubicBezTo>
                <a:cubicBezTo>
                  <a:pt x="7193148" y="5946255"/>
                  <a:pt x="7188543" y="5943555"/>
                  <a:pt x="7182851" y="5941713"/>
                </a:cubicBezTo>
                <a:cubicBezTo>
                  <a:pt x="7177158" y="5939872"/>
                  <a:pt x="7170252" y="5938951"/>
                  <a:pt x="7162131" y="5938951"/>
                </a:cubicBezTo>
                <a:close/>
                <a:moveTo>
                  <a:pt x="6873009" y="5938951"/>
                </a:moveTo>
                <a:cubicBezTo>
                  <a:pt x="6864721" y="5938951"/>
                  <a:pt x="6857229" y="5940395"/>
                  <a:pt x="6850532" y="5943283"/>
                </a:cubicBezTo>
                <a:cubicBezTo>
                  <a:pt x="6843834" y="5946171"/>
                  <a:pt x="6838121" y="5950315"/>
                  <a:pt x="6833391" y="5955715"/>
                </a:cubicBezTo>
                <a:cubicBezTo>
                  <a:pt x="6828661" y="5961114"/>
                  <a:pt x="6825040" y="5967686"/>
                  <a:pt x="6822529" y="5975430"/>
                </a:cubicBezTo>
                <a:cubicBezTo>
                  <a:pt x="6820017" y="5983174"/>
                  <a:pt x="6818761" y="5991901"/>
                  <a:pt x="6818761" y="6001612"/>
                </a:cubicBezTo>
                <a:cubicBezTo>
                  <a:pt x="6818761" y="6011825"/>
                  <a:pt x="6819975" y="6020783"/>
                  <a:pt x="6822403" y="6028485"/>
                </a:cubicBezTo>
                <a:cubicBezTo>
                  <a:pt x="6824831" y="6036187"/>
                  <a:pt x="6828431" y="6042591"/>
                  <a:pt x="6833202" y="6047698"/>
                </a:cubicBezTo>
                <a:cubicBezTo>
                  <a:pt x="6837974" y="6052804"/>
                  <a:pt x="6843855" y="6056655"/>
                  <a:pt x="6850845" y="6059250"/>
                </a:cubicBezTo>
                <a:cubicBezTo>
                  <a:pt x="6857836" y="6061846"/>
                  <a:pt x="6865977" y="6063143"/>
                  <a:pt x="6875270" y="6063143"/>
                </a:cubicBezTo>
                <a:cubicBezTo>
                  <a:pt x="6880627" y="6063143"/>
                  <a:pt x="6885671" y="6062745"/>
                  <a:pt x="6890401" y="6061950"/>
                </a:cubicBezTo>
                <a:cubicBezTo>
                  <a:pt x="6895131" y="6061155"/>
                  <a:pt x="6899296" y="6060255"/>
                  <a:pt x="6902896" y="6059250"/>
                </a:cubicBezTo>
                <a:cubicBezTo>
                  <a:pt x="6906496" y="6058246"/>
                  <a:pt x="6909426" y="6057220"/>
                  <a:pt x="6911686" y="6056174"/>
                </a:cubicBezTo>
                <a:cubicBezTo>
                  <a:pt x="6913946" y="6055127"/>
                  <a:pt x="6915307" y="6054374"/>
                  <a:pt x="6915767" y="6053913"/>
                </a:cubicBezTo>
                <a:cubicBezTo>
                  <a:pt x="6916228" y="6053453"/>
                  <a:pt x="6916604" y="6052972"/>
                  <a:pt x="6916897" y="6052469"/>
                </a:cubicBezTo>
                <a:cubicBezTo>
                  <a:pt x="6917190" y="6051967"/>
                  <a:pt x="6917400" y="6051402"/>
                  <a:pt x="6917525" y="6050774"/>
                </a:cubicBezTo>
                <a:cubicBezTo>
                  <a:pt x="6917651" y="6050146"/>
                  <a:pt x="6917755" y="6049435"/>
                  <a:pt x="6917839" y="6048639"/>
                </a:cubicBezTo>
                <a:cubicBezTo>
                  <a:pt x="6917923" y="6047844"/>
                  <a:pt x="6917965" y="6046902"/>
                  <a:pt x="6917965" y="6045814"/>
                </a:cubicBezTo>
                <a:cubicBezTo>
                  <a:pt x="6917965" y="6044307"/>
                  <a:pt x="6917902" y="6043030"/>
                  <a:pt x="6917775" y="6041984"/>
                </a:cubicBezTo>
                <a:cubicBezTo>
                  <a:pt x="6917649" y="6040938"/>
                  <a:pt x="6917459" y="6040121"/>
                  <a:pt x="6917207" y="6039535"/>
                </a:cubicBezTo>
                <a:cubicBezTo>
                  <a:pt x="6916955" y="6038949"/>
                  <a:pt x="6916597" y="6038510"/>
                  <a:pt x="6916135" y="6038217"/>
                </a:cubicBezTo>
                <a:cubicBezTo>
                  <a:pt x="6915673" y="6037924"/>
                  <a:pt x="6915147" y="6037777"/>
                  <a:pt x="6914558" y="6037777"/>
                </a:cubicBezTo>
                <a:cubicBezTo>
                  <a:pt x="6913549" y="6037777"/>
                  <a:pt x="6912055" y="6038217"/>
                  <a:pt x="6910078" y="6039096"/>
                </a:cubicBezTo>
                <a:cubicBezTo>
                  <a:pt x="6908101" y="6039975"/>
                  <a:pt x="6905577" y="6040958"/>
                  <a:pt x="6902506" y="6042047"/>
                </a:cubicBezTo>
                <a:cubicBezTo>
                  <a:pt x="6899436" y="6043135"/>
                  <a:pt x="6895797" y="6044119"/>
                  <a:pt x="6891591" y="6044998"/>
                </a:cubicBezTo>
                <a:cubicBezTo>
                  <a:pt x="6887385" y="6045877"/>
                  <a:pt x="6882590" y="6046316"/>
                  <a:pt x="6877206" y="6046316"/>
                </a:cubicBezTo>
                <a:cubicBezTo>
                  <a:pt x="6870393" y="6046316"/>
                  <a:pt x="6864630" y="6045354"/>
                  <a:pt x="6859919" y="6043428"/>
                </a:cubicBezTo>
                <a:cubicBezTo>
                  <a:pt x="6855208" y="6041503"/>
                  <a:pt x="6851380" y="6038740"/>
                  <a:pt x="6848436" y="6035140"/>
                </a:cubicBezTo>
                <a:cubicBezTo>
                  <a:pt x="6845492" y="6031540"/>
                  <a:pt x="6843388" y="6027229"/>
                  <a:pt x="6842127" y="6022206"/>
                </a:cubicBezTo>
                <a:cubicBezTo>
                  <a:pt x="6840865" y="6017183"/>
                  <a:pt x="6840234" y="6011532"/>
                  <a:pt x="6840234" y="6005254"/>
                </a:cubicBezTo>
                <a:lnTo>
                  <a:pt x="6914662" y="6005254"/>
                </a:lnTo>
                <a:cubicBezTo>
                  <a:pt x="6916766" y="6005254"/>
                  <a:pt x="6918637" y="6004563"/>
                  <a:pt x="6920277" y="6003182"/>
                </a:cubicBezTo>
                <a:cubicBezTo>
                  <a:pt x="6921917" y="6001800"/>
                  <a:pt x="6922736" y="5999477"/>
                  <a:pt x="6922736" y="5996212"/>
                </a:cubicBezTo>
                <a:lnTo>
                  <a:pt x="6922736" y="5992445"/>
                </a:lnTo>
                <a:cubicBezTo>
                  <a:pt x="6922736" y="5985078"/>
                  <a:pt x="6921795" y="5978151"/>
                  <a:pt x="6919911" y="5971663"/>
                </a:cubicBezTo>
                <a:cubicBezTo>
                  <a:pt x="6918027" y="5965175"/>
                  <a:pt x="6915076" y="5959524"/>
                  <a:pt x="6911058" y="5954710"/>
                </a:cubicBezTo>
                <a:cubicBezTo>
                  <a:pt x="6907040" y="5949897"/>
                  <a:pt x="6901912" y="5946067"/>
                  <a:pt x="6895675" y="5943220"/>
                </a:cubicBezTo>
                <a:cubicBezTo>
                  <a:pt x="6889438" y="5940374"/>
                  <a:pt x="6881883" y="5938951"/>
                  <a:pt x="6873009" y="5938951"/>
                </a:cubicBezTo>
                <a:close/>
                <a:moveTo>
                  <a:pt x="6485372" y="5938951"/>
                </a:moveTo>
                <a:cubicBezTo>
                  <a:pt x="6482945" y="5938951"/>
                  <a:pt x="6480538" y="5939265"/>
                  <a:pt x="6478152" y="5939893"/>
                </a:cubicBezTo>
                <a:cubicBezTo>
                  <a:pt x="6475766" y="5940520"/>
                  <a:pt x="6473359" y="5941651"/>
                  <a:pt x="6470931" y="5943283"/>
                </a:cubicBezTo>
                <a:cubicBezTo>
                  <a:pt x="6468504" y="5944915"/>
                  <a:pt x="6465929" y="5947155"/>
                  <a:pt x="6463209" y="5950001"/>
                </a:cubicBezTo>
                <a:cubicBezTo>
                  <a:pt x="6460488" y="5952848"/>
                  <a:pt x="6457579" y="5956531"/>
                  <a:pt x="6454481" y="5961052"/>
                </a:cubicBezTo>
                <a:lnTo>
                  <a:pt x="6454481" y="5944602"/>
                </a:lnTo>
                <a:cubicBezTo>
                  <a:pt x="6454481" y="5943932"/>
                  <a:pt x="6454335" y="5943367"/>
                  <a:pt x="6454042" y="5942906"/>
                </a:cubicBezTo>
                <a:cubicBezTo>
                  <a:pt x="6453749" y="5942446"/>
                  <a:pt x="6453267" y="5942027"/>
                  <a:pt x="6452598" y="5941651"/>
                </a:cubicBezTo>
                <a:cubicBezTo>
                  <a:pt x="6451928" y="5941274"/>
                  <a:pt x="6450986" y="5941023"/>
                  <a:pt x="6449772" y="5940897"/>
                </a:cubicBezTo>
                <a:cubicBezTo>
                  <a:pt x="6448558" y="5940772"/>
                  <a:pt x="6447031" y="5940709"/>
                  <a:pt x="6445189" y="5940709"/>
                </a:cubicBezTo>
                <a:cubicBezTo>
                  <a:pt x="6443263" y="5940709"/>
                  <a:pt x="6441715" y="5940772"/>
                  <a:pt x="6440543" y="5940897"/>
                </a:cubicBezTo>
                <a:cubicBezTo>
                  <a:pt x="6439371" y="5941023"/>
                  <a:pt x="6438408" y="5941274"/>
                  <a:pt x="6437654" y="5941651"/>
                </a:cubicBezTo>
                <a:cubicBezTo>
                  <a:pt x="6436901" y="5942027"/>
                  <a:pt x="6436399" y="5942446"/>
                  <a:pt x="6436148" y="5942906"/>
                </a:cubicBezTo>
                <a:cubicBezTo>
                  <a:pt x="6435896" y="5943367"/>
                  <a:pt x="6435771" y="5943932"/>
                  <a:pt x="6435771" y="5944602"/>
                </a:cubicBezTo>
                <a:lnTo>
                  <a:pt x="6435771" y="6057618"/>
                </a:lnTo>
                <a:cubicBezTo>
                  <a:pt x="6435771" y="6058288"/>
                  <a:pt x="6435917" y="6058853"/>
                  <a:pt x="6436210" y="6059313"/>
                </a:cubicBezTo>
                <a:cubicBezTo>
                  <a:pt x="6436503" y="6059774"/>
                  <a:pt x="6437047" y="6060171"/>
                  <a:pt x="6437843" y="6060506"/>
                </a:cubicBezTo>
                <a:cubicBezTo>
                  <a:pt x="6438638" y="6060841"/>
                  <a:pt x="6439705" y="6061092"/>
                  <a:pt x="6441045" y="6061260"/>
                </a:cubicBezTo>
                <a:cubicBezTo>
                  <a:pt x="6442384" y="6061427"/>
                  <a:pt x="6444059" y="6061511"/>
                  <a:pt x="6446068" y="6061511"/>
                </a:cubicBezTo>
                <a:cubicBezTo>
                  <a:pt x="6448161" y="6061511"/>
                  <a:pt x="6449877" y="6061427"/>
                  <a:pt x="6451216" y="6061260"/>
                </a:cubicBezTo>
                <a:cubicBezTo>
                  <a:pt x="6452556" y="6061092"/>
                  <a:pt x="6453602" y="6060841"/>
                  <a:pt x="6454356" y="6060506"/>
                </a:cubicBezTo>
                <a:cubicBezTo>
                  <a:pt x="6455109" y="6060171"/>
                  <a:pt x="6455653" y="6059774"/>
                  <a:pt x="6455988" y="6059313"/>
                </a:cubicBezTo>
                <a:cubicBezTo>
                  <a:pt x="6456323" y="6058853"/>
                  <a:pt x="6456490" y="6058288"/>
                  <a:pt x="6456490" y="6057618"/>
                </a:cubicBezTo>
                <a:lnTo>
                  <a:pt x="6456490" y="5983278"/>
                </a:lnTo>
                <a:cubicBezTo>
                  <a:pt x="6459421" y="5978674"/>
                  <a:pt x="6462099" y="5974781"/>
                  <a:pt x="6464527" y="5971600"/>
                </a:cubicBezTo>
                <a:cubicBezTo>
                  <a:pt x="6466955" y="5968419"/>
                  <a:pt x="6469278" y="5965865"/>
                  <a:pt x="6471497" y="5963940"/>
                </a:cubicBezTo>
                <a:cubicBezTo>
                  <a:pt x="6473715" y="5962014"/>
                  <a:pt x="6475829" y="5960633"/>
                  <a:pt x="6477838" y="5959796"/>
                </a:cubicBezTo>
                <a:cubicBezTo>
                  <a:pt x="6479847" y="5958959"/>
                  <a:pt x="6481898" y="5958540"/>
                  <a:pt x="6483991" y="5958540"/>
                </a:cubicBezTo>
                <a:cubicBezTo>
                  <a:pt x="6485749" y="5958540"/>
                  <a:pt x="6487382" y="5958708"/>
                  <a:pt x="6488888" y="5959043"/>
                </a:cubicBezTo>
                <a:cubicBezTo>
                  <a:pt x="6490395" y="5959377"/>
                  <a:pt x="6491756" y="5959733"/>
                  <a:pt x="6492970" y="5960110"/>
                </a:cubicBezTo>
                <a:cubicBezTo>
                  <a:pt x="6494184" y="5960487"/>
                  <a:pt x="6495272" y="5960863"/>
                  <a:pt x="6496235" y="5961240"/>
                </a:cubicBezTo>
                <a:cubicBezTo>
                  <a:pt x="6497197" y="5961617"/>
                  <a:pt x="6498014" y="5961805"/>
                  <a:pt x="6498683" y="5961805"/>
                </a:cubicBezTo>
                <a:cubicBezTo>
                  <a:pt x="6499353" y="5961805"/>
                  <a:pt x="6499876" y="5961617"/>
                  <a:pt x="6500253" y="5961240"/>
                </a:cubicBezTo>
                <a:cubicBezTo>
                  <a:pt x="6500630" y="5960863"/>
                  <a:pt x="6500944" y="5960319"/>
                  <a:pt x="6501195" y="5959608"/>
                </a:cubicBezTo>
                <a:cubicBezTo>
                  <a:pt x="6501446" y="5958896"/>
                  <a:pt x="6501613" y="5957912"/>
                  <a:pt x="6501697" y="5956657"/>
                </a:cubicBezTo>
                <a:cubicBezTo>
                  <a:pt x="6501781" y="5955401"/>
                  <a:pt x="6501823" y="5953852"/>
                  <a:pt x="6501823" y="5952010"/>
                </a:cubicBezTo>
                <a:cubicBezTo>
                  <a:pt x="6501823" y="5950085"/>
                  <a:pt x="6501802" y="5948557"/>
                  <a:pt x="6501760" y="5947427"/>
                </a:cubicBezTo>
                <a:cubicBezTo>
                  <a:pt x="6501718" y="5946297"/>
                  <a:pt x="6501634" y="5945439"/>
                  <a:pt x="6501509" y="5944853"/>
                </a:cubicBezTo>
                <a:cubicBezTo>
                  <a:pt x="6501383" y="5944267"/>
                  <a:pt x="6501237" y="5943785"/>
                  <a:pt x="6501069" y="5943409"/>
                </a:cubicBezTo>
                <a:cubicBezTo>
                  <a:pt x="6500902" y="5943032"/>
                  <a:pt x="6500567" y="5942634"/>
                  <a:pt x="6500065" y="5942216"/>
                </a:cubicBezTo>
                <a:cubicBezTo>
                  <a:pt x="6499562" y="5941797"/>
                  <a:pt x="6498704" y="5941378"/>
                  <a:pt x="6497490" y="5940960"/>
                </a:cubicBezTo>
                <a:cubicBezTo>
                  <a:pt x="6496276" y="5940541"/>
                  <a:pt x="6494916" y="5940165"/>
                  <a:pt x="6493409" y="5939830"/>
                </a:cubicBezTo>
                <a:cubicBezTo>
                  <a:pt x="6491902" y="5939495"/>
                  <a:pt x="6490458" y="5939265"/>
                  <a:pt x="6489077" y="5939139"/>
                </a:cubicBezTo>
                <a:cubicBezTo>
                  <a:pt x="6487696" y="5939014"/>
                  <a:pt x="6486461" y="5938951"/>
                  <a:pt x="6485372" y="5938951"/>
                </a:cubicBezTo>
                <a:close/>
                <a:moveTo>
                  <a:pt x="6352506" y="5938951"/>
                </a:moveTo>
                <a:cubicBezTo>
                  <a:pt x="6348153" y="5938951"/>
                  <a:pt x="6343842" y="5939348"/>
                  <a:pt x="6339572" y="5940144"/>
                </a:cubicBezTo>
                <a:cubicBezTo>
                  <a:pt x="6335303" y="5940939"/>
                  <a:pt x="6331368" y="5941944"/>
                  <a:pt x="6327768" y="5943157"/>
                </a:cubicBezTo>
                <a:cubicBezTo>
                  <a:pt x="6324168" y="5944371"/>
                  <a:pt x="6320987" y="5945711"/>
                  <a:pt x="6318224" y="5947176"/>
                </a:cubicBezTo>
                <a:cubicBezTo>
                  <a:pt x="6315462" y="5948641"/>
                  <a:pt x="6313515" y="5949918"/>
                  <a:pt x="6312385" y="5951006"/>
                </a:cubicBezTo>
                <a:cubicBezTo>
                  <a:pt x="6311255" y="5952094"/>
                  <a:pt x="6310544" y="5953245"/>
                  <a:pt x="6310251" y="5954459"/>
                </a:cubicBezTo>
                <a:cubicBezTo>
                  <a:pt x="6309958" y="5955673"/>
                  <a:pt x="6309811" y="5957326"/>
                  <a:pt x="6309811" y="5959419"/>
                </a:cubicBezTo>
                <a:cubicBezTo>
                  <a:pt x="6309811" y="5960675"/>
                  <a:pt x="6309895" y="5961826"/>
                  <a:pt x="6310062" y="5962873"/>
                </a:cubicBezTo>
                <a:cubicBezTo>
                  <a:pt x="6310230" y="5963919"/>
                  <a:pt x="6310502" y="5964777"/>
                  <a:pt x="6310878" y="5965447"/>
                </a:cubicBezTo>
                <a:cubicBezTo>
                  <a:pt x="6311255" y="5966117"/>
                  <a:pt x="6311695" y="5966619"/>
                  <a:pt x="6312197" y="5966954"/>
                </a:cubicBezTo>
                <a:cubicBezTo>
                  <a:pt x="6312699" y="5967289"/>
                  <a:pt x="6313285" y="5967456"/>
                  <a:pt x="6313955" y="5967456"/>
                </a:cubicBezTo>
                <a:cubicBezTo>
                  <a:pt x="6314960" y="5967456"/>
                  <a:pt x="6316487" y="5966849"/>
                  <a:pt x="6318538" y="5965635"/>
                </a:cubicBezTo>
                <a:cubicBezTo>
                  <a:pt x="6320589" y="5964421"/>
                  <a:pt x="6323143" y="5963082"/>
                  <a:pt x="6326198" y="5961617"/>
                </a:cubicBezTo>
                <a:cubicBezTo>
                  <a:pt x="6329254" y="5960152"/>
                  <a:pt x="6332812" y="5958812"/>
                  <a:pt x="6336872" y="5957598"/>
                </a:cubicBezTo>
                <a:cubicBezTo>
                  <a:pt x="6340932" y="5956385"/>
                  <a:pt x="6345516" y="5955778"/>
                  <a:pt x="6350623" y="5955778"/>
                </a:cubicBezTo>
                <a:cubicBezTo>
                  <a:pt x="6355394" y="5955778"/>
                  <a:pt x="6359413" y="5956343"/>
                  <a:pt x="6362678" y="5957473"/>
                </a:cubicBezTo>
                <a:cubicBezTo>
                  <a:pt x="6365943" y="5958603"/>
                  <a:pt x="6368600" y="5960277"/>
                  <a:pt x="6370652" y="5962496"/>
                </a:cubicBezTo>
                <a:cubicBezTo>
                  <a:pt x="6372703" y="5964714"/>
                  <a:pt x="6374189" y="5967498"/>
                  <a:pt x="6375109" y="5970846"/>
                </a:cubicBezTo>
                <a:cubicBezTo>
                  <a:pt x="6376030" y="5974195"/>
                  <a:pt x="6376491" y="5978046"/>
                  <a:pt x="6376491" y="5982399"/>
                </a:cubicBezTo>
                <a:lnTo>
                  <a:pt x="6376491" y="5991189"/>
                </a:lnTo>
                <a:lnTo>
                  <a:pt x="6360920" y="5991189"/>
                </a:lnTo>
                <a:cubicBezTo>
                  <a:pt x="6352129" y="5991189"/>
                  <a:pt x="6344218" y="5991964"/>
                  <a:pt x="6337186" y="5993513"/>
                </a:cubicBezTo>
                <a:cubicBezTo>
                  <a:pt x="6330154" y="5995061"/>
                  <a:pt x="6324210" y="5997384"/>
                  <a:pt x="6319355" y="6000482"/>
                </a:cubicBezTo>
                <a:cubicBezTo>
                  <a:pt x="6314499" y="6003579"/>
                  <a:pt x="6310774" y="6007472"/>
                  <a:pt x="6308179" y="6012160"/>
                </a:cubicBezTo>
                <a:cubicBezTo>
                  <a:pt x="6305583" y="6016848"/>
                  <a:pt x="6304286" y="6022374"/>
                  <a:pt x="6304286" y="6028736"/>
                </a:cubicBezTo>
                <a:cubicBezTo>
                  <a:pt x="6304286" y="6034177"/>
                  <a:pt x="6305228" y="6039033"/>
                  <a:pt x="6307111" y="6043302"/>
                </a:cubicBezTo>
                <a:cubicBezTo>
                  <a:pt x="6308995" y="6047572"/>
                  <a:pt x="6311632" y="6051172"/>
                  <a:pt x="6315022" y="6054102"/>
                </a:cubicBezTo>
                <a:cubicBezTo>
                  <a:pt x="6318413" y="6057032"/>
                  <a:pt x="6322515" y="6059271"/>
                  <a:pt x="6327329" y="6060820"/>
                </a:cubicBezTo>
                <a:cubicBezTo>
                  <a:pt x="6332142" y="6062369"/>
                  <a:pt x="6337521" y="6063143"/>
                  <a:pt x="6343465" y="6063143"/>
                </a:cubicBezTo>
                <a:cubicBezTo>
                  <a:pt x="6350246" y="6063143"/>
                  <a:pt x="6356671" y="6061678"/>
                  <a:pt x="6362740" y="6058748"/>
                </a:cubicBezTo>
                <a:cubicBezTo>
                  <a:pt x="6368810" y="6055818"/>
                  <a:pt x="6374314" y="6051716"/>
                  <a:pt x="6379253" y="6046442"/>
                </a:cubicBezTo>
                <a:lnTo>
                  <a:pt x="6379253" y="6057743"/>
                </a:lnTo>
                <a:cubicBezTo>
                  <a:pt x="6379253" y="6058748"/>
                  <a:pt x="6379546" y="6059502"/>
                  <a:pt x="6380132" y="6060004"/>
                </a:cubicBezTo>
                <a:cubicBezTo>
                  <a:pt x="6380718" y="6060506"/>
                  <a:pt x="6381660" y="6060883"/>
                  <a:pt x="6382958" y="6061134"/>
                </a:cubicBezTo>
                <a:cubicBezTo>
                  <a:pt x="6384255" y="6061385"/>
                  <a:pt x="6385992" y="6061511"/>
                  <a:pt x="6388169" y="6061511"/>
                </a:cubicBezTo>
                <a:cubicBezTo>
                  <a:pt x="6390429" y="6061511"/>
                  <a:pt x="6392146" y="6061385"/>
                  <a:pt x="6393318" y="6061134"/>
                </a:cubicBezTo>
                <a:cubicBezTo>
                  <a:pt x="6394490" y="6060883"/>
                  <a:pt x="6395410" y="6060506"/>
                  <a:pt x="6396080" y="6060004"/>
                </a:cubicBezTo>
                <a:cubicBezTo>
                  <a:pt x="6396750" y="6059502"/>
                  <a:pt x="6397085" y="6058748"/>
                  <a:pt x="6397085" y="6057743"/>
                </a:cubicBezTo>
                <a:lnTo>
                  <a:pt x="6397085" y="5981520"/>
                </a:lnTo>
                <a:cubicBezTo>
                  <a:pt x="6397085" y="5974488"/>
                  <a:pt x="6396289" y="5968335"/>
                  <a:pt x="6394699" y="5963061"/>
                </a:cubicBezTo>
                <a:cubicBezTo>
                  <a:pt x="6393108" y="5957787"/>
                  <a:pt x="6390555" y="5953371"/>
                  <a:pt x="6387039" y="5949813"/>
                </a:cubicBezTo>
                <a:cubicBezTo>
                  <a:pt x="6383523" y="5946255"/>
                  <a:pt x="6378918" y="5943555"/>
                  <a:pt x="6373226" y="5941713"/>
                </a:cubicBezTo>
                <a:cubicBezTo>
                  <a:pt x="6367533" y="5939872"/>
                  <a:pt x="6360627" y="5938951"/>
                  <a:pt x="6352506" y="5938951"/>
                </a:cubicBezTo>
                <a:close/>
                <a:moveTo>
                  <a:pt x="6102131" y="5938951"/>
                </a:moveTo>
                <a:cubicBezTo>
                  <a:pt x="6095685" y="5938951"/>
                  <a:pt x="6089302" y="5940604"/>
                  <a:pt x="6082981" y="5943911"/>
                </a:cubicBezTo>
                <a:cubicBezTo>
                  <a:pt x="6076660" y="5947218"/>
                  <a:pt x="6070319" y="5952429"/>
                  <a:pt x="6063956" y="5959545"/>
                </a:cubicBezTo>
                <a:lnTo>
                  <a:pt x="6063956" y="5944602"/>
                </a:lnTo>
                <a:cubicBezTo>
                  <a:pt x="6063956" y="5943932"/>
                  <a:pt x="6063810" y="5943367"/>
                  <a:pt x="6063517" y="5942906"/>
                </a:cubicBezTo>
                <a:cubicBezTo>
                  <a:pt x="6063224" y="5942446"/>
                  <a:pt x="6062742" y="5942027"/>
                  <a:pt x="6062073" y="5941651"/>
                </a:cubicBezTo>
                <a:cubicBezTo>
                  <a:pt x="6061403" y="5941274"/>
                  <a:pt x="6060461" y="5941023"/>
                  <a:pt x="6059247" y="5940897"/>
                </a:cubicBezTo>
                <a:cubicBezTo>
                  <a:pt x="6058033" y="5940772"/>
                  <a:pt x="6056506" y="5940709"/>
                  <a:pt x="6054664" y="5940709"/>
                </a:cubicBezTo>
                <a:cubicBezTo>
                  <a:pt x="6052739" y="5940709"/>
                  <a:pt x="6051190" y="5940772"/>
                  <a:pt x="6050018" y="5940897"/>
                </a:cubicBezTo>
                <a:cubicBezTo>
                  <a:pt x="6048846" y="5941023"/>
                  <a:pt x="6047883" y="5941274"/>
                  <a:pt x="6047130" y="5941651"/>
                </a:cubicBezTo>
                <a:cubicBezTo>
                  <a:pt x="6046376" y="5942027"/>
                  <a:pt x="6045874" y="5942446"/>
                  <a:pt x="6045623" y="5942906"/>
                </a:cubicBezTo>
                <a:cubicBezTo>
                  <a:pt x="6045371" y="5943367"/>
                  <a:pt x="6045246" y="5943932"/>
                  <a:pt x="6045246" y="5944602"/>
                </a:cubicBezTo>
                <a:lnTo>
                  <a:pt x="6045246" y="6057618"/>
                </a:lnTo>
                <a:cubicBezTo>
                  <a:pt x="6045246" y="6058288"/>
                  <a:pt x="6045392" y="6058853"/>
                  <a:pt x="6045685" y="6059313"/>
                </a:cubicBezTo>
                <a:cubicBezTo>
                  <a:pt x="6045978" y="6059774"/>
                  <a:pt x="6046522" y="6060171"/>
                  <a:pt x="6047318" y="6060506"/>
                </a:cubicBezTo>
                <a:cubicBezTo>
                  <a:pt x="6048113" y="6060841"/>
                  <a:pt x="6049180" y="6061092"/>
                  <a:pt x="6050520" y="6061260"/>
                </a:cubicBezTo>
                <a:cubicBezTo>
                  <a:pt x="6051859" y="6061427"/>
                  <a:pt x="6053534" y="6061511"/>
                  <a:pt x="6055543" y="6061511"/>
                </a:cubicBezTo>
                <a:cubicBezTo>
                  <a:pt x="6057636" y="6061511"/>
                  <a:pt x="6059352" y="6061427"/>
                  <a:pt x="6060692" y="6061260"/>
                </a:cubicBezTo>
                <a:cubicBezTo>
                  <a:pt x="6062031" y="6061092"/>
                  <a:pt x="6063077" y="6060841"/>
                  <a:pt x="6063831" y="6060506"/>
                </a:cubicBezTo>
                <a:cubicBezTo>
                  <a:pt x="6064584" y="6060171"/>
                  <a:pt x="6065128" y="6059774"/>
                  <a:pt x="6065463" y="6059313"/>
                </a:cubicBezTo>
                <a:cubicBezTo>
                  <a:pt x="6065798" y="6058853"/>
                  <a:pt x="6065965" y="6058288"/>
                  <a:pt x="6065965" y="6057618"/>
                </a:cubicBezTo>
                <a:lnTo>
                  <a:pt x="6065965" y="5978632"/>
                </a:lnTo>
                <a:cubicBezTo>
                  <a:pt x="6071658" y="5971516"/>
                  <a:pt x="6077100" y="5966117"/>
                  <a:pt x="6082290" y="5962433"/>
                </a:cubicBezTo>
                <a:cubicBezTo>
                  <a:pt x="6087480" y="5958750"/>
                  <a:pt x="6092671" y="5956908"/>
                  <a:pt x="6097861" y="5956908"/>
                </a:cubicBezTo>
                <a:cubicBezTo>
                  <a:pt x="6101880" y="5956908"/>
                  <a:pt x="6105417" y="5957661"/>
                  <a:pt x="6108472" y="5959168"/>
                </a:cubicBezTo>
                <a:cubicBezTo>
                  <a:pt x="6111528" y="5960675"/>
                  <a:pt x="6114018" y="5962852"/>
                  <a:pt x="6115944" y="5965698"/>
                </a:cubicBezTo>
                <a:cubicBezTo>
                  <a:pt x="6117869" y="5968544"/>
                  <a:pt x="6119334" y="5971935"/>
                  <a:pt x="6120339" y="5975869"/>
                </a:cubicBezTo>
                <a:cubicBezTo>
                  <a:pt x="6121343" y="5979804"/>
                  <a:pt x="6121846" y="5984994"/>
                  <a:pt x="6121846" y="5991441"/>
                </a:cubicBezTo>
                <a:lnTo>
                  <a:pt x="6121846" y="6057618"/>
                </a:lnTo>
                <a:cubicBezTo>
                  <a:pt x="6121846" y="6058288"/>
                  <a:pt x="6122013" y="6058853"/>
                  <a:pt x="6122348" y="6059313"/>
                </a:cubicBezTo>
                <a:cubicBezTo>
                  <a:pt x="6122683" y="6059774"/>
                  <a:pt x="6123227" y="6060171"/>
                  <a:pt x="6123981" y="6060506"/>
                </a:cubicBezTo>
                <a:cubicBezTo>
                  <a:pt x="6124734" y="6060841"/>
                  <a:pt x="6125780" y="6061092"/>
                  <a:pt x="6127120" y="6061260"/>
                </a:cubicBezTo>
                <a:cubicBezTo>
                  <a:pt x="6128459" y="6061427"/>
                  <a:pt x="6130175" y="6061511"/>
                  <a:pt x="6132268" y="6061511"/>
                </a:cubicBezTo>
                <a:cubicBezTo>
                  <a:pt x="6134278" y="6061511"/>
                  <a:pt x="6135952" y="6061427"/>
                  <a:pt x="6137291" y="6061260"/>
                </a:cubicBezTo>
                <a:cubicBezTo>
                  <a:pt x="6138631" y="6061092"/>
                  <a:pt x="6139677" y="6060841"/>
                  <a:pt x="6140431" y="6060506"/>
                </a:cubicBezTo>
                <a:cubicBezTo>
                  <a:pt x="6141184" y="6060171"/>
                  <a:pt x="6141728" y="6059774"/>
                  <a:pt x="6142063" y="6059313"/>
                </a:cubicBezTo>
                <a:cubicBezTo>
                  <a:pt x="6142398" y="6058853"/>
                  <a:pt x="6142565" y="6058288"/>
                  <a:pt x="6142565" y="6057618"/>
                </a:cubicBezTo>
                <a:lnTo>
                  <a:pt x="6142565" y="5988678"/>
                </a:lnTo>
                <a:cubicBezTo>
                  <a:pt x="6142565" y="5980641"/>
                  <a:pt x="6141875" y="5973756"/>
                  <a:pt x="6140493" y="5968021"/>
                </a:cubicBezTo>
                <a:cubicBezTo>
                  <a:pt x="6139112" y="5962287"/>
                  <a:pt x="6136831" y="5957284"/>
                  <a:pt x="6133650" y="5953015"/>
                </a:cubicBezTo>
                <a:cubicBezTo>
                  <a:pt x="6130469" y="5948745"/>
                  <a:pt x="6126304" y="5945334"/>
                  <a:pt x="6121155" y="5942781"/>
                </a:cubicBezTo>
                <a:cubicBezTo>
                  <a:pt x="6116007" y="5940227"/>
                  <a:pt x="6109665" y="5938951"/>
                  <a:pt x="6102131" y="5938951"/>
                </a:cubicBezTo>
                <a:close/>
                <a:moveTo>
                  <a:pt x="5961981" y="5938951"/>
                </a:moveTo>
                <a:cubicBezTo>
                  <a:pt x="5957628" y="5938951"/>
                  <a:pt x="5953317" y="5939348"/>
                  <a:pt x="5949047" y="5940144"/>
                </a:cubicBezTo>
                <a:cubicBezTo>
                  <a:pt x="5944778" y="5940939"/>
                  <a:pt x="5940843" y="5941944"/>
                  <a:pt x="5937243" y="5943157"/>
                </a:cubicBezTo>
                <a:cubicBezTo>
                  <a:pt x="5933643" y="5944371"/>
                  <a:pt x="5930463" y="5945711"/>
                  <a:pt x="5927699" y="5947176"/>
                </a:cubicBezTo>
                <a:cubicBezTo>
                  <a:pt x="5924937" y="5948641"/>
                  <a:pt x="5922990" y="5949918"/>
                  <a:pt x="5921860" y="5951006"/>
                </a:cubicBezTo>
                <a:cubicBezTo>
                  <a:pt x="5920731" y="5952094"/>
                  <a:pt x="5920019" y="5953245"/>
                  <a:pt x="5919726" y="5954459"/>
                </a:cubicBezTo>
                <a:cubicBezTo>
                  <a:pt x="5919433" y="5955673"/>
                  <a:pt x="5919286" y="5957326"/>
                  <a:pt x="5919286" y="5959419"/>
                </a:cubicBezTo>
                <a:cubicBezTo>
                  <a:pt x="5919286" y="5960675"/>
                  <a:pt x="5919370" y="5961826"/>
                  <a:pt x="5919537" y="5962873"/>
                </a:cubicBezTo>
                <a:cubicBezTo>
                  <a:pt x="5919705" y="5963919"/>
                  <a:pt x="5919977" y="5964777"/>
                  <a:pt x="5920353" y="5965447"/>
                </a:cubicBezTo>
                <a:cubicBezTo>
                  <a:pt x="5920731" y="5966117"/>
                  <a:pt x="5921170" y="5966619"/>
                  <a:pt x="5921672" y="5966954"/>
                </a:cubicBezTo>
                <a:cubicBezTo>
                  <a:pt x="5922174" y="5967289"/>
                  <a:pt x="5922760" y="5967456"/>
                  <a:pt x="5923430" y="5967456"/>
                </a:cubicBezTo>
                <a:cubicBezTo>
                  <a:pt x="5924435" y="5967456"/>
                  <a:pt x="5925962" y="5966849"/>
                  <a:pt x="5928013" y="5965635"/>
                </a:cubicBezTo>
                <a:cubicBezTo>
                  <a:pt x="5930064" y="5964421"/>
                  <a:pt x="5932618" y="5963082"/>
                  <a:pt x="5935674" y="5961617"/>
                </a:cubicBezTo>
                <a:cubicBezTo>
                  <a:pt x="5938729" y="5960152"/>
                  <a:pt x="5942287" y="5958812"/>
                  <a:pt x="5946347" y="5957598"/>
                </a:cubicBezTo>
                <a:cubicBezTo>
                  <a:pt x="5950407" y="5956385"/>
                  <a:pt x="5954991" y="5955778"/>
                  <a:pt x="5960098" y="5955778"/>
                </a:cubicBezTo>
                <a:cubicBezTo>
                  <a:pt x="5964869" y="5955778"/>
                  <a:pt x="5968888" y="5956343"/>
                  <a:pt x="5972153" y="5957473"/>
                </a:cubicBezTo>
                <a:cubicBezTo>
                  <a:pt x="5975418" y="5958603"/>
                  <a:pt x="5978075" y="5960277"/>
                  <a:pt x="5980127" y="5962496"/>
                </a:cubicBezTo>
                <a:cubicBezTo>
                  <a:pt x="5982178" y="5964714"/>
                  <a:pt x="5983664" y="5967498"/>
                  <a:pt x="5984584" y="5970846"/>
                </a:cubicBezTo>
                <a:cubicBezTo>
                  <a:pt x="5985505" y="5974195"/>
                  <a:pt x="5985966" y="5978046"/>
                  <a:pt x="5985966" y="5982399"/>
                </a:cubicBezTo>
                <a:lnTo>
                  <a:pt x="5985966" y="5991189"/>
                </a:lnTo>
                <a:lnTo>
                  <a:pt x="5970395" y="5991189"/>
                </a:lnTo>
                <a:cubicBezTo>
                  <a:pt x="5961604" y="5991189"/>
                  <a:pt x="5953693" y="5991964"/>
                  <a:pt x="5946661" y="5993513"/>
                </a:cubicBezTo>
                <a:cubicBezTo>
                  <a:pt x="5939629" y="5995061"/>
                  <a:pt x="5933685" y="5997384"/>
                  <a:pt x="5928830" y="6000482"/>
                </a:cubicBezTo>
                <a:cubicBezTo>
                  <a:pt x="5923974" y="6003579"/>
                  <a:pt x="5920249" y="6007472"/>
                  <a:pt x="5917654" y="6012160"/>
                </a:cubicBezTo>
                <a:cubicBezTo>
                  <a:pt x="5915058" y="6016848"/>
                  <a:pt x="5913761" y="6022374"/>
                  <a:pt x="5913761" y="6028736"/>
                </a:cubicBezTo>
                <a:cubicBezTo>
                  <a:pt x="5913761" y="6034177"/>
                  <a:pt x="5914703" y="6039033"/>
                  <a:pt x="5916586" y="6043302"/>
                </a:cubicBezTo>
                <a:cubicBezTo>
                  <a:pt x="5918470" y="6047572"/>
                  <a:pt x="5921107" y="6051172"/>
                  <a:pt x="5924497" y="6054102"/>
                </a:cubicBezTo>
                <a:cubicBezTo>
                  <a:pt x="5927888" y="6057032"/>
                  <a:pt x="5931990" y="6059271"/>
                  <a:pt x="5936804" y="6060820"/>
                </a:cubicBezTo>
                <a:cubicBezTo>
                  <a:pt x="5941617" y="6062369"/>
                  <a:pt x="5946996" y="6063143"/>
                  <a:pt x="5952940" y="6063143"/>
                </a:cubicBezTo>
                <a:cubicBezTo>
                  <a:pt x="5959721" y="6063143"/>
                  <a:pt x="5966146" y="6061678"/>
                  <a:pt x="5972215" y="6058748"/>
                </a:cubicBezTo>
                <a:cubicBezTo>
                  <a:pt x="5978285" y="6055818"/>
                  <a:pt x="5983789" y="6051716"/>
                  <a:pt x="5988728" y="6046442"/>
                </a:cubicBezTo>
                <a:lnTo>
                  <a:pt x="5988728" y="6057743"/>
                </a:lnTo>
                <a:cubicBezTo>
                  <a:pt x="5988728" y="6058748"/>
                  <a:pt x="5989021" y="6059502"/>
                  <a:pt x="5989607" y="6060004"/>
                </a:cubicBezTo>
                <a:cubicBezTo>
                  <a:pt x="5990193" y="6060506"/>
                  <a:pt x="5991135" y="6060883"/>
                  <a:pt x="5992433" y="6061134"/>
                </a:cubicBezTo>
                <a:cubicBezTo>
                  <a:pt x="5993730" y="6061385"/>
                  <a:pt x="5995467" y="6061511"/>
                  <a:pt x="5997645" y="6061511"/>
                </a:cubicBezTo>
                <a:cubicBezTo>
                  <a:pt x="5999904" y="6061511"/>
                  <a:pt x="6001621" y="6061385"/>
                  <a:pt x="6002793" y="6061134"/>
                </a:cubicBezTo>
                <a:cubicBezTo>
                  <a:pt x="6003965" y="6060883"/>
                  <a:pt x="6004885" y="6060506"/>
                  <a:pt x="6005555" y="6060004"/>
                </a:cubicBezTo>
                <a:cubicBezTo>
                  <a:pt x="6006225" y="6059502"/>
                  <a:pt x="6006560" y="6058748"/>
                  <a:pt x="6006560" y="6057743"/>
                </a:cubicBezTo>
                <a:lnTo>
                  <a:pt x="6006560" y="5981520"/>
                </a:lnTo>
                <a:cubicBezTo>
                  <a:pt x="6006560" y="5974488"/>
                  <a:pt x="6005764" y="5968335"/>
                  <a:pt x="6004174" y="5963061"/>
                </a:cubicBezTo>
                <a:cubicBezTo>
                  <a:pt x="6002583" y="5957787"/>
                  <a:pt x="6000030" y="5953371"/>
                  <a:pt x="5996514" y="5949813"/>
                </a:cubicBezTo>
                <a:cubicBezTo>
                  <a:pt x="5992998" y="5946255"/>
                  <a:pt x="5988393" y="5943555"/>
                  <a:pt x="5982701" y="5941713"/>
                </a:cubicBezTo>
                <a:cubicBezTo>
                  <a:pt x="5977008" y="5939872"/>
                  <a:pt x="5970102" y="5938951"/>
                  <a:pt x="5961981" y="5938951"/>
                </a:cubicBezTo>
                <a:close/>
                <a:moveTo>
                  <a:pt x="5765831" y="5938951"/>
                </a:moveTo>
                <a:cubicBezTo>
                  <a:pt x="5758966" y="5938951"/>
                  <a:pt x="5752959" y="5939872"/>
                  <a:pt x="5747811" y="5941713"/>
                </a:cubicBezTo>
                <a:cubicBezTo>
                  <a:pt x="5742662" y="5943555"/>
                  <a:pt x="5738372" y="5946004"/>
                  <a:pt x="5734940" y="5949059"/>
                </a:cubicBezTo>
                <a:cubicBezTo>
                  <a:pt x="5731507" y="5952115"/>
                  <a:pt x="5728933" y="5955673"/>
                  <a:pt x="5727217" y="5959733"/>
                </a:cubicBezTo>
                <a:cubicBezTo>
                  <a:pt x="5725500" y="5963793"/>
                  <a:pt x="5724643" y="5968042"/>
                  <a:pt x="5724643" y="5972479"/>
                </a:cubicBezTo>
                <a:cubicBezTo>
                  <a:pt x="5724643" y="5977502"/>
                  <a:pt x="5725459" y="5981813"/>
                  <a:pt x="5727091" y="5985413"/>
                </a:cubicBezTo>
                <a:cubicBezTo>
                  <a:pt x="5728724" y="5989013"/>
                  <a:pt x="5730880" y="5992110"/>
                  <a:pt x="5733558" y="5994705"/>
                </a:cubicBezTo>
                <a:cubicBezTo>
                  <a:pt x="5736237" y="5997301"/>
                  <a:pt x="5739272" y="5999498"/>
                  <a:pt x="5742662" y="6001298"/>
                </a:cubicBezTo>
                <a:cubicBezTo>
                  <a:pt x="5746053" y="6003098"/>
                  <a:pt x="5749528" y="6004710"/>
                  <a:pt x="5753085" y="6006133"/>
                </a:cubicBezTo>
                <a:cubicBezTo>
                  <a:pt x="5756643" y="6007556"/>
                  <a:pt x="5760097" y="6008916"/>
                  <a:pt x="5763445" y="6010214"/>
                </a:cubicBezTo>
                <a:cubicBezTo>
                  <a:pt x="5766794" y="6011511"/>
                  <a:pt x="5769807" y="6012997"/>
                  <a:pt x="5772486" y="6014672"/>
                </a:cubicBezTo>
                <a:cubicBezTo>
                  <a:pt x="5775165" y="6016346"/>
                  <a:pt x="5777321" y="6018271"/>
                  <a:pt x="5778953" y="6020448"/>
                </a:cubicBezTo>
                <a:cubicBezTo>
                  <a:pt x="5780585" y="6022625"/>
                  <a:pt x="5781402" y="6025304"/>
                  <a:pt x="5781402" y="6028485"/>
                </a:cubicBezTo>
                <a:cubicBezTo>
                  <a:pt x="5781402" y="6031582"/>
                  <a:pt x="5780837" y="6034261"/>
                  <a:pt x="5779706" y="6036522"/>
                </a:cubicBezTo>
                <a:cubicBezTo>
                  <a:pt x="5778576" y="6038782"/>
                  <a:pt x="5776965" y="6040645"/>
                  <a:pt x="5774872" y="6042110"/>
                </a:cubicBezTo>
                <a:cubicBezTo>
                  <a:pt x="5772779" y="6043575"/>
                  <a:pt x="5770310" y="6044684"/>
                  <a:pt x="5767463" y="6045437"/>
                </a:cubicBezTo>
                <a:cubicBezTo>
                  <a:pt x="5764617" y="6046191"/>
                  <a:pt x="5761436" y="6046567"/>
                  <a:pt x="5757919" y="6046567"/>
                </a:cubicBezTo>
                <a:cubicBezTo>
                  <a:pt x="5753232" y="6046567"/>
                  <a:pt x="5749089" y="6046002"/>
                  <a:pt x="5745488" y="6044872"/>
                </a:cubicBezTo>
                <a:cubicBezTo>
                  <a:pt x="5741888" y="6043742"/>
                  <a:pt x="5738770" y="6042507"/>
                  <a:pt x="5736133" y="6041168"/>
                </a:cubicBezTo>
                <a:cubicBezTo>
                  <a:pt x="5733496" y="6039828"/>
                  <a:pt x="5731277" y="6038593"/>
                  <a:pt x="5729477" y="6037463"/>
                </a:cubicBezTo>
                <a:cubicBezTo>
                  <a:pt x="5727678" y="6036333"/>
                  <a:pt x="5726317" y="6035768"/>
                  <a:pt x="5725396" y="6035768"/>
                </a:cubicBezTo>
                <a:cubicBezTo>
                  <a:pt x="5724810" y="6035768"/>
                  <a:pt x="5724287" y="6035915"/>
                  <a:pt x="5723826" y="6036208"/>
                </a:cubicBezTo>
                <a:cubicBezTo>
                  <a:pt x="5723366" y="6036501"/>
                  <a:pt x="5723011" y="6036982"/>
                  <a:pt x="5722759" y="6037652"/>
                </a:cubicBezTo>
                <a:cubicBezTo>
                  <a:pt x="5722508" y="6038321"/>
                  <a:pt x="5722299" y="6039200"/>
                  <a:pt x="5722131" y="6040289"/>
                </a:cubicBezTo>
                <a:cubicBezTo>
                  <a:pt x="5721964" y="6041377"/>
                  <a:pt x="5721880" y="6042716"/>
                  <a:pt x="5721880" y="6044307"/>
                </a:cubicBezTo>
                <a:cubicBezTo>
                  <a:pt x="5721880" y="6046902"/>
                  <a:pt x="5722090" y="6048953"/>
                  <a:pt x="5722508" y="6050460"/>
                </a:cubicBezTo>
                <a:cubicBezTo>
                  <a:pt x="5722926" y="6051967"/>
                  <a:pt x="5723596" y="6053139"/>
                  <a:pt x="5724517" y="6053976"/>
                </a:cubicBezTo>
                <a:cubicBezTo>
                  <a:pt x="5725438" y="6054813"/>
                  <a:pt x="5726903" y="6055755"/>
                  <a:pt x="5728912" y="6056802"/>
                </a:cubicBezTo>
                <a:cubicBezTo>
                  <a:pt x="5730921" y="6057848"/>
                  <a:pt x="5733370" y="6058853"/>
                  <a:pt x="5736258" y="6059815"/>
                </a:cubicBezTo>
                <a:cubicBezTo>
                  <a:pt x="5739146" y="6060778"/>
                  <a:pt x="5742412" y="6061573"/>
                  <a:pt x="5746053" y="6062201"/>
                </a:cubicBezTo>
                <a:cubicBezTo>
                  <a:pt x="5749694" y="6062829"/>
                  <a:pt x="5753525" y="6063143"/>
                  <a:pt x="5757543" y="6063143"/>
                </a:cubicBezTo>
                <a:cubicBezTo>
                  <a:pt x="5764073" y="6063143"/>
                  <a:pt x="5770059" y="6062348"/>
                  <a:pt x="5775500" y="6060757"/>
                </a:cubicBezTo>
                <a:cubicBezTo>
                  <a:pt x="5780941" y="6059167"/>
                  <a:pt x="5785630" y="6056823"/>
                  <a:pt x="5789565" y="6053725"/>
                </a:cubicBezTo>
                <a:cubicBezTo>
                  <a:pt x="5793499" y="6050628"/>
                  <a:pt x="5796533" y="6046819"/>
                  <a:pt x="5798669" y="6042298"/>
                </a:cubicBezTo>
                <a:cubicBezTo>
                  <a:pt x="5800803" y="6037777"/>
                  <a:pt x="5801870" y="6032629"/>
                  <a:pt x="5801870" y="6026852"/>
                </a:cubicBezTo>
                <a:cubicBezTo>
                  <a:pt x="5801870" y="6021997"/>
                  <a:pt x="5801054" y="6017811"/>
                  <a:pt x="5799422" y="6014295"/>
                </a:cubicBezTo>
                <a:cubicBezTo>
                  <a:pt x="5797789" y="6010779"/>
                  <a:pt x="5795633" y="6007765"/>
                  <a:pt x="5792955" y="6005254"/>
                </a:cubicBezTo>
                <a:cubicBezTo>
                  <a:pt x="5790276" y="6002742"/>
                  <a:pt x="5787199" y="6000607"/>
                  <a:pt x="5783725" y="5998849"/>
                </a:cubicBezTo>
                <a:cubicBezTo>
                  <a:pt x="5780251" y="5997091"/>
                  <a:pt x="5776735" y="5995501"/>
                  <a:pt x="5773177" y="5994078"/>
                </a:cubicBezTo>
                <a:cubicBezTo>
                  <a:pt x="5769619" y="5992654"/>
                  <a:pt x="5766124" y="5991273"/>
                  <a:pt x="5762692" y="5989934"/>
                </a:cubicBezTo>
                <a:cubicBezTo>
                  <a:pt x="5759259" y="5988594"/>
                  <a:pt x="5756203" y="5987087"/>
                  <a:pt x="5753525" y="5985413"/>
                </a:cubicBezTo>
                <a:cubicBezTo>
                  <a:pt x="5750846" y="5983739"/>
                  <a:pt x="5748669" y="5981792"/>
                  <a:pt x="5746995" y="5979574"/>
                </a:cubicBezTo>
                <a:cubicBezTo>
                  <a:pt x="5745321" y="5977355"/>
                  <a:pt x="5744483" y="5974614"/>
                  <a:pt x="5744483" y="5971349"/>
                </a:cubicBezTo>
                <a:cubicBezTo>
                  <a:pt x="5744483" y="5969005"/>
                  <a:pt x="5744923" y="5966828"/>
                  <a:pt x="5745802" y="5964819"/>
                </a:cubicBezTo>
                <a:cubicBezTo>
                  <a:pt x="5746681" y="5962810"/>
                  <a:pt x="5747978" y="5961073"/>
                  <a:pt x="5749694" y="5959608"/>
                </a:cubicBezTo>
                <a:cubicBezTo>
                  <a:pt x="5751411" y="5958143"/>
                  <a:pt x="5753608" y="5957012"/>
                  <a:pt x="5756287" y="5956217"/>
                </a:cubicBezTo>
                <a:cubicBezTo>
                  <a:pt x="5758966" y="5955422"/>
                  <a:pt x="5762063" y="5955024"/>
                  <a:pt x="5765579" y="5955024"/>
                </a:cubicBezTo>
                <a:cubicBezTo>
                  <a:pt x="5769514" y="5955024"/>
                  <a:pt x="5773010" y="5955485"/>
                  <a:pt x="5776065" y="5956405"/>
                </a:cubicBezTo>
                <a:cubicBezTo>
                  <a:pt x="5779120" y="5957326"/>
                  <a:pt x="5781778" y="5958310"/>
                  <a:pt x="5784039" y="5959356"/>
                </a:cubicBezTo>
                <a:cubicBezTo>
                  <a:pt x="5786299" y="5960403"/>
                  <a:pt x="5788141" y="5961387"/>
                  <a:pt x="5789565" y="5962307"/>
                </a:cubicBezTo>
                <a:cubicBezTo>
                  <a:pt x="5790987" y="5963228"/>
                  <a:pt x="5792075" y="5963689"/>
                  <a:pt x="5792829" y="5963689"/>
                </a:cubicBezTo>
                <a:cubicBezTo>
                  <a:pt x="5793331" y="5963689"/>
                  <a:pt x="5793792" y="5963542"/>
                  <a:pt x="5794211" y="5963249"/>
                </a:cubicBezTo>
                <a:cubicBezTo>
                  <a:pt x="5794629" y="5962956"/>
                  <a:pt x="5794985" y="5962475"/>
                  <a:pt x="5795278" y="5961805"/>
                </a:cubicBezTo>
                <a:cubicBezTo>
                  <a:pt x="5795571" y="5961135"/>
                  <a:pt x="5795780" y="5960277"/>
                  <a:pt x="5795905" y="5959231"/>
                </a:cubicBezTo>
                <a:cubicBezTo>
                  <a:pt x="5796031" y="5958184"/>
                  <a:pt x="5796094" y="5956950"/>
                  <a:pt x="5796094" y="5955526"/>
                </a:cubicBezTo>
                <a:cubicBezTo>
                  <a:pt x="5796094" y="5954187"/>
                  <a:pt x="5796031" y="5953057"/>
                  <a:pt x="5795905" y="5952136"/>
                </a:cubicBezTo>
                <a:cubicBezTo>
                  <a:pt x="5795780" y="5951215"/>
                  <a:pt x="5795654" y="5950441"/>
                  <a:pt x="5795529" y="5949813"/>
                </a:cubicBezTo>
                <a:cubicBezTo>
                  <a:pt x="5795403" y="5949185"/>
                  <a:pt x="5795194" y="5948620"/>
                  <a:pt x="5794901" y="5948118"/>
                </a:cubicBezTo>
                <a:cubicBezTo>
                  <a:pt x="5794608" y="5947615"/>
                  <a:pt x="5794022" y="5947029"/>
                  <a:pt x="5793143" y="5946360"/>
                </a:cubicBezTo>
                <a:cubicBezTo>
                  <a:pt x="5792264" y="5945690"/>
                  <a:pt x="5790967" y="5944915"/>
                  <a:pt x="5789250" y="5944036"/>
                </a:cubicBezTo>
                <a:cubicBezTo>
                  <a:pt x="5787534" y="5943157"/>
                  <a:pt x="5785462" y="5942341"/>
                  <a:pt x="5783034" y="5941588"/>
                </a:cubicBezTo>
                <a:cubicBezTo>
                  <a:pt x="5780607" y="5940834"/>
                  <a:pt x="5777886" y="5940206"/>
                  <a:pt x="5774872" y="5939704"/>
                </a:cubicBezTo>
                <a:cubicBezTo>
                  <a:pt x="5771858" y="5939202"/>
                  <a:pt x="5768844" y="5938951"/>
                  <a:pt x="5765831" y="5938951"/>
                </a:cubicBezTo>
                <a:close/>
                <a:moveTo>
                  <a:pt x="5540156" y="5938951"/>
                </a:moveTo>
                <a:cubicBezTo>
                  <a:pt x="5533710" y="5938951"/>
                  <a:pt x="5527327" y="5940604"/>
                  <a:pt x="5521006" y="5943911"/>
                </a:cubicBezTo>
                <a:cubicBezTo>
                  <a:pt x="5514686" y="5947218"/>
                  <a:pt x="5508345" y="5952429"/>
                  <a:pt x="5501982" y="5959545"/>
                </a:cubicBezTo>
                <a:lnTo>
                  <a:pt x="5501982" y="5944602"/>
                </a:lnTo>
                <a:cubicBezTo>
                  <a:pt x="5501982" y="5943932"/>
                  <a:pt x="5501835" y="5943367"/>
                  <a:pt x="5501542" y="5942906"/>
                </a:cubicBezTo>
                <a:cubicBezTo>
                  <a:pt x="5501250" y="5942446"/>
                  <a:pt x="5500768" y="5942027"/>
                  <a:pt x="5500098" y="5941651"/>
                </a:cubicBezTo>
                <a:cubicBezTo>
                  <a:pt x="5499429" y="5941274"/>
                  <a:pt x="5498487" y="5941023"/>
                  <a:pt x="5497273" y="5940897"/>
                </a:cubicBezTo>
                <a:cubicBezTo>
                  <a:pt x="5496059" y="5940772"/>
                  <a:pt x="5494531" y="5940709"/>
                  <a:pt x="5492689" y="5940709"/>
                </a:cubicBezTo>
                <a:cubicBezTo>
                  <a:pt x="5490764" y="5940709"/>
                  <a:pt x="5489215" y="5940772"/>
                  <a:pt x="5488043" y="5940897"/>
                </a:cubicBezTo>
                <a:cubicBezTo>
                  <a:pt x="5486871" y="5941023"/>
                  <a:pt x="5485908" y="5941274"/>
                  <a:pt x="5485155" y="5941651"/>
                </a:cubicBezTo>
                <a:cubicBezTo>
                  <a:pt x="5484401" y="5942027"/>
                  <a:pt x="5483899" y="5942446"/>
                  <a:pt x="5483648" y="5942906"/>
                </a:cubicBezTo>
                <a:cubicBezTo>
                  <a:pt x="5483397" y="5943367"/>
                  <a:pt x="5483271" y="5943932"/>
                  <a:pt x="5483271" y="5944602"/>
                </a:cubicBezTo>
                <a:lnTo>
                  <a:pt x="5483271" y="6057618"/>
                </a:lnTo>
                <a:cubicBezTo>
                  <a:pt x="5483271" y="6058288"/>
                  <a:pt x="5483418" y="6058853"/>
                  <a:pt x="5483711" y="6059313"/>
                </a:cubicBezTo>
                <a:cubicBezTo>
                  <a:pt x="5484003" y="6059774"/>
                  <a:pt x="5484548" y="6060171"/>
                  <a:pt x="5485343" y="6060506"/>
                </a:cubicBezTo>
                <a:cubicBezTo>
                  <a:pt x="5486138" y="6060841"/>
                  <a:pt x="5487206" y="6061092"/>
                  <a:pt x="5488546" y="6061260"/>
                </a:cubicBezTo>
                <a:cubicBezTo>
                  <a:pt x="5489885" y="6061427"/>
                  <a:pt x="5491559" y="6061511"/>
                  <a:pt x="5493568" y="6061511"/>
                </a:cubicBezTo>
                <a:cubicBezTo>
                  <a:pt x="5495661" y="6061511"/>
                  <a:pt x="5497377" y="6061427"/>
                  <a:pt x="5498717" y="6061260"/>
                </a:cubicBezTo>
                <a:cubicBezTo>
                  <a:pt x="5500057" y="6061092"/>
                  <a:pt x="5501103" y="6060841"/>
                  <a:pt x="5501856" y="6060506"/>
                </a:cubicBezTo>
                <a:cubicBezTo>
                  <a:pt x="5502610" y="6060171"/>
                  <a:pt x="5503154" y="6059774"/>
                  <a:pt x="5503489" y="6059313"/>
                </a:cubicBezTo>
                <a:cubicBezTo>
                  <a:pt x="5503824" y="6058853"/>
                  <a:pt x="5503991" y="6058288"/>
                  <a:pt x="5503991" y="6057618"/>
                </a:cubicBezTo>
                <a:lnTo>
                  <a:pt x="5503991" y="5978632"/>
                </a:lnTo>
                <a:cubicBezTo>
                  <a:pt x="5509683" y="5971516"/>
                  <a:pt x="5515126" y="5966117"/>
                  <a:pt x="5520316" y="5962433"/>
                </a:cubicBezTo>
                <a:cubicBezTo>
                  <a:pt x="5525505" y="5958750"/>
                  <a:pt x="5530696" y="5956908"/>
                  <a:pt x="5535887" y="5956908"/>
                </a:cubicBezTo>
                <a:cubicBezTo>
                  <a:pt x="5539905" y="5956908"/>
                  <a:pt x="5543442" y="5957661"/>
                  <a:pt x="5546498" y="5959168"/>
                </a:cubicBezTo>
                <a:cubicBezTo>
                  <a:pt x="5549553" y="5960675"/>
                  <a:pt x="5552044" y="5962852"/>
                  <a:pt x="5553969" y="5965698"/>
                </a:cubicBezTo>
                <a:cubicBezTo>
                  <a:pt x="5555894" y="5968544"/>
                  <a:pt x="5557360" y="5971935"/>
                  <a:pt x="5558365" y="5975869"/>
                </a:cubicBezTo>
                <a:cubicBezTo>
                  <a:pt x="5559369" y="5979804"/>
                  <a:pt x="5559871" y="5984994"/>
                  <a:pt x="5559871" y="5991441"/>
                </a:cubicBezTo>
                <a:lnTo>
                  <a:pt x="5559871" y="6057618"/>
                </a:lnTo>
                <a:cubicBezTo>
                  <a:pt x="5559871" y="6058288"/>
                  <a:pt x="5560038" y="6058853"/>
                  <a:pt x="5560374" y="6059313"/>
                </a:cubicBezTo>
                <a:cubicBezTo>
                  <a:pt x="5560709" y="6059774"/>
                  <a:pt x="5561252" y="6060171"/>
                  <a:pt x="5562006" y="6060506"/>
                </a:cubicBezTo>
                <a:cubicBezTo>
                  <a:pt x="5562760" y="6060841"/>
                  <a:pt x="5563805" y="6061092"/>
                  <a:pt x="5565145" y="6061260"/>
                </a:cubicBezTo>
                <a:cubicBezTo>
                  <a:pt x="5566485" y="6061427"/>
                  <a:pt x="5568201" y="6061511"/>
                  <a:pt x="5570294" y="6061511"/>
                </a:cubicBezTo>
                <a:cubicBezTo>
                  <a:pt x="5572303" y="6061511"/>
                  <a:pt x="5573977" y="6061427"/>
                  <a:pt x="5575317" y="6061260"/>
                </a:cubicBezTo>
                <a:cubicBezTo>
                  <a:pt x="5576656" y="6061092"/>
                  <a:pt x="5577703" y="6060841"/>
                  <a:pt x="5578456" y="6060506"/>
                </a:cubicBezTo>
                <a:cubicBezTo>
                  <a:pt x="5579210" y="6060171"/>
                  <a:pt x="5579753" y="6059774"/>
                  <a:pt x="5580089" y="6059313"/>
                </a:cubicBezTo>
                <a:cubicBezTo>
                  <a:pt x="5580424" y="6058853"/>
                  <a:pt x="5580591" y="6058288"/>
                  <a:pt x="5580591" y="6057618"/>
                </a:cubicBezTo>
                <a:lnTo>
                  <a:pt x="5580591" y="5988678"/>
                </a:lnTo>
                <a:cubicBezTo>
                  <a:pt x="5580591" y="5980641"/>
                  <a:pt x="5579900" y="5973756"/>
                  <a:pt x="5578519" y="5968021"/>
                </a:cubicBezTo>
                <a:cubicBezTo>
                  <a:pt x="5577137" y="5962287"/>
                  <a:pt x="5574856" y="5957284"/>
                  <a:pt x="5571675" y="5953015"/>
                </a:cubicBezTo>
                <a:cubicBezTo>
                  <a:pt x="5568494" y="5948745"/>
                  <a:pt x="5564329" y="5945334"/>
                  <a:pt x="5559181" y="5942781"/>
                </a:cubicBezTo>
                <a:cubicBezTo>
                  <a:pt x="5554032" y="5940227"/>
                  <a:pt x="5547691" y="5938951"/>
                  <a:pt x="5540156" y="5938951"/>
                </a:cubicBezTo>
                <a:close/>
                <a:moveTo>
                  <a:pt x="5400007" y="5938951"/>
                </a:moveTo>
                <a:cubicBezTo>
                  <a:pt x="5395653" y="5938951"/>
                  <a:pt x="5391342" y="5939348"/>
                  <a:pt x="5387073" y="5940144"/>
                </a:cubicBezTo>
                <a:cubicBezTo>
                  <a:pt x="5382804" y="5940939"/>
                  <a:pt x="5378869" y="5941944"/>
                  <a:pt x="5375269" y="5943157"/>
                </a:cubicBezTo>
                <a:cubicBezTo>
                  <a:pt x="5371669" y="5944371"/>
                  <a:pt x="5368488" y="5945711"/>
                  <a:pt x="5365725" y="5947176"/>
                </a:cubicBezTo>
                <a:cubicBezTo>
                  <a:pt x="5362962" y="5948641"/>
                  <a:pt x="5361016" y="5949918"/>
                  <a:pt x="5359886" y="5951006"/>
                </a:cubicBezTo>
                <a:cubicBezTo>
                  <a:pt x="5358755" y="5952094"/>
                  <a:pt x="5358044" y="5953245"/>
                  <a:pt x="5357751" y="5954459"/>
                </a:cubicBezTo>
                <a:cubicBezTo>
                  <a:pt x="5357459" y="5955673"/>
                  <a:pt x="5357312" y="5957326"/>
                  <a:pt x="5357312" y="5959419"/>
                </a:cubicBezTo>
                <a:cubicBezTo>
                  <a:pt x="5357312" y="5960675"/>
                  <a:pt x="5357395" y="5961826"/>
                  <a:pt x="5357562" y="5962873"/>
                </a:cubicBezTo>
                <a:cubicBezTo>
                  <a:pt x="5357730" y="5963919"/>
                  <a:pt x="5358002" y="5964777"/>
                  <a:pt x="5358379" y="5965447"/>
                </a:cubicBezTo>
                <a:cubicBezTo>
                  <a:pt x="5358755" y="5966117"/>
                  <a:pt x="5359195" y="5966619"/>
                  <a:pt x="5359698" y="5966954"/>
                </a:cubicBezTo>
                <a:cubicBezTo>
                  <a:pt x="5360200" y="5967289"/>
                  <a:pt x="5360786" y="5967456"/>
                  <a:pt x="5361456" y="5967456"/>
                </a:cubicBezTo>
                <a:cubicBezTo>
                  <a:pt x="5362460" y="5967456"/>
                  <a:pt x="5363988" y="5966849"/>
                  <a:pt x="5366039" y="5965635"/>
                </a:cubicBezTo>
                <a:cubicBezTo>
                  <a:pt x="5368090" y="5964421"/>
                  <a:pt x="5370643" y="5963082"/>
                  <a:pt x="5373699" y="5961617"/>
                </a:cubicBezTo>
                <a:cubicBezTo>
                  <a:pt x="5376755" y="5960152"/>
                  <a:pt x="5380313" y="5958812"/>
                  <a:pt x="5384373" y="5957598"/>
                </a:cubicBezTo>
                <a:cubicBezTo>
                  <a:pt x="5388432" y="5956385"/>
                  <a:pt x="5393016" y="5955778"/>
                  <a:pt x="5398123" y="5955778"/>
                </a:cubicBezTo>
                <a:cubicBezTo>
                  <a:pt x="5402895" y="5955778"/>
                  <a:pt x="5406913" y="5956343"/>
                  <a:pt x="5410178" y="5957473"/>
                </a:cubicBezTo>
                <a:cubicBezTo>
                  <a:pt x="5413443" y="5958603"/>
                  <a:pt x="5416101" y="5960277"/>
                  <a:pt x="5418152" y="5962496"/>
                </a:cubicBezTo>
                <a:cubicBezTo>
                  <a:pt x="5420203" y="5964714"/>
                  <a:pt x="5421689" y="5967498"/>
                  <a:pt x="5422610" y="5970846"/>
                </a:cubicBezTo>
                <a:cubicBezTo>
                  <a:pt x="5423531" y="5974195"/>
                  <a:pt x="5423991" y="5978046"/>
                  <a:pt x="5423991" y="5982399"/>
                </a:cubicBezTo>
                <a:lnTo>
                  <a:pt x="5423991" y="5991189"/>
                </a:lnTo>
                <a:lnTo>
                  <a:pt x="5408420" y="5991189"/>
                </a:lnTo>
                <a:cubicBezTo>
                  <a:pt x="5399630" y="5991189"/>
                  <a:pt x="5391719" y="5991964"/>
                  <a:pt x="5384687" y="5993513"/>
                </a:cubicBezTo>
                <a:cubicBezTo>
                  <a:pt x="5377655" y="5995061"/>
                  <a:pt x="5371710" y="5997384"/>
                  <a:pt x="5366855" y="6000482"/>
                </a:cubicBezTo>
                <a:cubicBezTo>
                  <a:pt x="5361999" y="6003579"/>
                  <a:pt x="5358274" y="6007472"/>
                  <a:pt x="5355679" y="6012160"/>
                </a:cubicBezTo>
                <a:cubicBezTo>
                  <a:pt x="5353084" y="6016848"/>
                  <a:pt x="5351786" y="6022374"/>
                  <a:pt x="5351786" y="6028736"/>
                </a:cubicBezTo>
                <a:cubicBezTo>
                  <a:pt x="5351786" y="6034177"/>
                  <a:pt x="5352728" y="6039033"/>
                  <a:pt x="5354612" y="6043302"/>
                </a:cubicBezTo>
                <a:cubicBezTo>
                  <a:pt x="5356495" y="6047572"/>
                  <a:pt x="5359132" y="6051172"/>
                  <a:pt x="5362523" y="6054102"/>
                </a:cubicBezTo>
                <a:cubicBezTo>
                  <a:pt x="5365913" y="6057032"/>
                  <a:pt x="5370015" y="6059271"/>
                  <a:pt x="5374829" y="6060820"/>
                </a:cubicBezTo>
                <a:cubicBezTo>
                  <a:pt x="5379642" y="6062369"/>
                  <a:pt x="5385021" y="6063143"/>
                  <a:pt x="5390965" y="6063143"/>
                </a:cubicBezTo>
                <a:cubicBezTo>
                  <a:pt x="5397746" y="6063143"/>
                  <a:pt x="5404172" y="6061678"/>
                  <a:pt x="5410241" y="6058748"/>
                </a:cubicBezTo>
                <a:cubicBezTo>
                  <a:pt x="5416310" y="6055818"/>
                  <a:pt x="5421815" y="6051716"/>
                  <a:pt x="5426754" y="6046442"/>
                </a:cubicBezTo>
                <a:lnTo>
                  <a:pt x="5426754" y="6057743"/>
                </a:lnTo>
                <a:cubicBezTo>
                  <a:pt x="5426754" y="6058748"/>
                  <a:pt x="5427047" y="6059502"/>
                  <a:pt x="5427633" y="6060004"/>
                </a:cubicBezTo>
                <a:cubicBezTo>
                  <a:pt x="5428219" y="6060506"/>
                  <a:pt x="5429160" y="6060883"/>
                  <a:pt x="5430458" y="6061134"/>
                </a:cubicBezTo>
                <a:cubicBezTo>
                  <a:pt x="5431756" y="6061385"/>
                  <a:pt x="5433493" y="6061511"/>
                  <a:pt x="5435670" y="6061511"/>
                </a:cubicBezTo>
                <a:cubicBezTo>
                  <a:pt x="5437930" y="6061511"/>
                  <a:pt x="5439646" y="6061385"/>
                  <a:pt x="5440818" y="6061134"/>
                </a:cubicBezTo>
                <a:cubicBezTo>
                  <a:pt x="5441990" y="6060883"/>
                  <a:pt x="5442911" y="6060506"/>
                  <a:pt x="5443580" y="6060004"/>
                </a:cubicBezTo>
                <a:cubicBezTo>
                  <a:pt x="5444250" y="6059502"/>
                  <a:pt x="5444585" y="6058748"/>
                  <a:pt x="5444585" y="6057743"/>
                </a:cubicBezTo>
                <a:lnTo>
                  <a:pt x="5444585" y="5981520"/>
                </a:lnTo>
                <a:cubicBezTo>
                  <a:pt x="5444585" y="5974488"/>
                  <a:pt x="5443790" y="5968335"/>
                  <a:pt x="5442199" y="5963061"/>
                </a:cubicBezTo>
                <a:cubicBezTo>
                  <a:pt x="5440609" y="5957787"/>
                  <a:pt x="5438056" y="5953371"/>
                  <a:pt x="5434539" y="5949813"/>
                </a:cubicBezTo>
                <a:cubicBezTo>
                  <a:pt x="5431023" y="5946255"/>
                  <a:pt x="5426418" y="5943555"/>
                  <a:pt x="5420726" y="5941713"/>
                </a:cubicBezTo>
                <a:cubicBezTo>
                  <a:pt x="5415034" y="5939872"/>
                  <a:pt x="5408127" y="5938951"/>
                  <a:pt x="5400007" y="5938951"/>
                </a:cubicBezTo>
                <a:close/>
                <a:moveTo>
                  <a:pt x="5282335" y="5938951"/>
                </a:moveTo>
                <a:cubicBezTo>
                  <a:pt x="5274047" y="5938951"/>
                  <a:pt x="5266555" y="5940395"/>
                  <a:pt x="5259857" y="5943283"/>
                </a:cubicBezTo>
                <a:cubicBezTo>
                  <a:pt x="5253160" y="5946171"/>
                  <a:pt x="5247446" y="5950315"/>
                  <a:pt x="5242716" y="5955715"/>
                </a:cubicBezTo>
                <a:cubicBezTo>
                  <a:pt x="5237986" y="5961114"/>
                  <a:pt x="5234366" y="5967686"/>
                  <a:pt x="5231854" y="5975430"/>
                </a:cubicBezTo>
                <a:cubicBezTo>
                  <a:pt x="5229342" y="5983174"/>
                  <a:pt x="5228087" y="5991901"/>
                  <a:pt x="5228087" y="6001612"/>
                </a:cubicBezTo>
                <a:cubicBezTo>
                  <a:pt x="5228087" y="6011825"/>
                  <a:pt x="5229301" y="6020783"/>
                  <a:pt x="5231728" y="6028485"/>
                </a:cubicBezTo>
                <a:cubicBezTo>
                  <a:pt x="5234156" y="6036187"/>
                  <a:pt x="5237756" y="6042591"/>
                  <a:pt x="5242528" y="6047698"/>
                </a:cubicBezTo>
                <a:cubicBezTo>
                  <a:pt x="5247300" y="6052804"/>
                  <a:pt x="5253180" y="6056655"/>
                  <a:pt x="5260171" y="6059250"/>
                </a:cubicBezTo>
                <a:cubicBezTo>
                  <a:pt x="5267161" y="6061846"/>
                  <a:pt x="5275303" y="6063143"/>
                  <a:pt x="5284595" y="6063143"/>
                </a:cubicBezTo>
                <a:cubicBezTo>
                  <a:pt x="5289953" y="6063143"/>
                  <a:pt x="5294997" y="6062745"/>
                  <a:pt x="5299727" y="6061950"/>
                </a:cubicBezTo>
                <a:cubicBezTo>
                  <a:pt x="5304456" y="6061155"/>
                  <a:pt x="5308622" y="6060255"/>
                  <a:pt x="5312222" y="6059250"/>
                </a:cubicBezTo>
                <a:cubicBezTo>
                  <a:pt x="5315822" y="6058246"/>
                  <a:pt x="5318751" y="6057220"/>
                  <a:pt x="5321012" y="6056174"/>
                </a:cubicBezTo>
                <a:cubicBezTo>
                  <a:pt x="5323272" y="6055127"/>
                  <a:pt x="5324632" y="6054374"/>
                  <a:pt x="5325092" y="6053913"/>
                </a:cubicBezTo>
                <a:cubicBezTo>
                  <a:pt x="5325553" y="6053453"/>
                  <a:pt x="5325930" y="6052972"/>
                  <a:pt x="5326223" y="6052469"/>
                </a:cubicBezTo>
                <a:cubicBezTo>
                  <a:pt x="5326515" y="6051967"/>
                  <a:pt x="5326725" y="6051402"/>
                  <a:pt x="5326850" y="6050774"/>
                </a:cubicBezTo>
                <a:cubicBezTo>
                  <a:pt x="5326976" y="6050146"/>
                  <a:pt x="5327080" y="6049435"/>
                  <a:pt x="5327165" y="6048639"/>
                </a:cubicBezTo>
                <a:cubicBezTo>
                  <a:pt x="5327248" y="6047844"/>
                  <a:pt x="5327290" y="6046902"/>
                  <a:pt x="5327290" y="6045814"/>
                </a:cubicBezTo>
                <a:cubicBezTo>
                  <a:pt x="5327290" y="6044307"/>
                  <a:pt x="5327227" y="6043030"/>
                  <a:pt x="5327100" y="6041984"/>
                </a:cubicBezTo>
                <a:cubicBezTo>
                  <a:pt x="5326975" y="6040938"/>
                  <a:pt x="5326785" y="6040121"/>
                  <a:pt x="5326533" y="6039535"/>
                </a:cubicBezTo>
                <a:cubicBezTo>
                  <a:pt x="5326280" y="6038949"/>
                  <a:pt x="5325923" y="6038510"/>
                  <a:pt x="5325461" y="6038217"/>
                </a:cubicBezTo>
                <a:cubicBezTo>
                  <a:pt x="5324998" y="6037924"/>
                  <a:pt x="5324473" y="6037777"/>
                  <a:pt x="5323884" y="6037777"/>
                </a:cubicBezTo>
                <a:cubicBezTo>
                  <a:pt x="5322874" y="6037777"/>
                  <a:pt x="5321381" y="6038217"/>
                  <a:pt x="5319403" y="6039096"/>
                </a:cubicBezTo>
                <a:cubicBezTo>
                  <a:pt x="5317427" y="6039975"/>
                  <a:pt x="5314902" y="6040958"/>
                  <a:pt x="5311832" y="6042047"/>
                </a:cubicBezTo>
                <a:cubicBezTo>
                  <a:pt x="5308761" y="6043135"/>
                  <a:pt x="5305123" y="6044119"/>
                  <a:pt x="5300917" y="6044998"/>
                </a:cubicBezTo>
                <a:cubicBezTo>
                  <a:pt x="5296710" y="6045877"/>
                  <a:pt x="5291915" y="6046316"/>
                  <a:pt x="5286532" y="6046316"/>
                </a:cubicBezTo>
                <a:cubicBezTo>
                  <a:pt x="5279718" y="6046316"/>
                  <a:pt x="5273955" y="6045354"/>
                  <a:pt x="5269244" y="6043428"/>
                </a:cubicBezTo>
                <a:cubicBezTo>
                  <a:pt x="5264534" y="6041503"/>
                  <a:pt x="5260706" y="6038740"/>
                  <a:pt x="5257762" y="6035140"/>
                </a:cubicBezTo>
                <a:cubicBezTo>
                  <a:pt x="5254817" y="6031540"/>
                  <a:pt x="5252714" y="6027229"/>
                  <a:pt x="5251452" y="6022206"/>
                </a:cubicBezTo>
                <a:cubicBezTo>
                  <a:pt x="5250191" y="6017183"/>
                  <a:pt x="5249560" y="6011532"/>
                  <a:pt x="5249560" y="6005254"/>
                </a:cubicBezTo>
                <a:lnTo>
                  <a:pt x="5323989" y="6005254"/>
                </a:lnTo>
                <a:cubicBezTo>
                  <a:pt x="5326091" y="6005254"/>
                  <a:pt x="5327962" y="6004563"/>
                  <a:pt x="5329602" y="6003182"/>
                </a:cubicBezTo>
                <a:cubicBezTo>
                  <a:pt x="5331242" y="6001800"/>
                  <a:pt x="5332062" y="5999477"/>
                  <a:pt x="5332062" y="5996212"/>
                </a:cubicBezTo>
                <a:lnTo>
                  <a:pt x="5332062" y="5992445"/>
                </a:lnTo>
                <a:cubicBezTo>
                  <a:pt x="5332062" y="5985078"/>
                  <a:pt x="5331120" y="5978151"/>
                  <a:pt x="5329237" y="5971663"/>
                </a:cubicBezTo>
                <a:cubicBezTo>
                  <a:pt x="5327353" y="5965175"/>
                  <a:pt x="5324402" y="5959524"/>
                  <a:pt x="5320384" y="5954710"/>
                </a:cubicBezTo>
                <a:cubicBezTo>
                  <a:pt x="5316365" y="5949897"/>
                  <a:pt x="5311237" y="5946067"/>
                  <a:pt x="5305001" y="5943220"/>
                </a:cubicBezTo>
                <a:cubicBezTo>
                  <a:pt x="5298764" y="5940374"/>
                  <a:pt x="5291209" y="5938951"/>
                  <a:pt x="5282335" y="5938951"/>
                </a:cubicBezTo>
                <a:close/>
                <a:moveTo>
                  <a:pt x="5081450" y="5938951"/>
                </a:moveTo>
                <a:cubicBezTo>
                  <a:pt x="5075338" y="5938951"/>
                  <a:pt x="5069290" y="5940604"/>
                  <a:pt x="5063304" y="5943911"/>
                </a:cubicBezTo>
                <a:cubicBezTo>
                  <a:pt x="5057318" y="5947218"/>
                  <a:pt x="5051144" y="5952429"/>
                  <a:pt x="5044781" y="5959545"/>
                </a:cubicBezTo>
                <a:lnTo>
                  <a:pt x="5044781" y="5944602"/>
                </a:lnTo>
                <a:cubicBezTo>
                  <a:pt x="5044781" y="5943932"/>
                  <a:pt x="5044635" y="5943367"/>
                  <a:pt x="5044342" y="5942906"/>
                </a:cubicBezTo>
                <a:cubicBezTo>
                  <a:pt x="5044049" y="5942446"/>
                  <a:pt x="5043568" y="5942027"/>
                  <a:pt x="5042898" y="5941651"/>
                </a:cubicBezTo>
                <a:cubicBezTo>
                  <a:pt x="5042228" y="5941274"/>
                  <a:pt x="5041286" y="5941023"/>
                  <a:pt x="5040072" y="5940897"/>
                </a:cubicBezTo>
                <a:cubicBezTo>
                  <a:pt x="5038859" y="5940772"/>
                  <a:pt x="5037331" y="5940709"/>
                  <a:pt x="5035489" y="5940709"/>
                </a:cubicBezTo>
                <a:cubicBezTo>
                  <a:pt x="5033564" y="5940709"/>
                  <a:pt x="5032015" y="5940772"/>
                  <a:pt x="5030843" y="5940897"/>
                </a:cubicBezTo>
                <a:cubicBezTo>
                  <a:pt x="5029671" y="5941023"/>
                  <a:pt x="5028708" y="5941274"/>
                  <a:pt x="5027955" y="5941651"/>
                </a:cubicBezTo>
                <a:cubicBezTo>
                  <a:pt x="5027202" y="5942027"/>
                  <a:pt x="5026699" y="5942446"/>
                  <a:pt x="5026448" y="5942906"/>
                </a:cubicBezTo>
                <a:cubicBezTo>
                  <a:pt x="5026197" y="5943367"/>
                  <a:pt x="5026071" y="5943932"/>
                  <a:pt x="5026071" y="5944602"/>
                </a:cubicBezTo>
                <a:lnTo>
                  <a:pt x="5026071" y="6057618"/>
                </a:lnTo>
                <a:cubicBezTo>
                  <a:pt x="5026071" y="6058288"/>
                  <a:pt x="5026217" y="6058853"/>
                  <a:pt x="5026510" y="6059313"/>
                </a:cubicBezTo>
                <a:cubicBezTo>
                  <a:pt x="5026804" y="6059774"/>
                  <a:pt x="5027348" y="6060171"/>
                  <a:pt x="5028143" y="6060506"/>
                </a:cubicBezTo>
                <a:cubicBezTo>
                  <a:pt x="5028939" y="6060841"/>
                  <a:pt x="5030006" y="6061092"/>
                  <a:pt x="5031345" y="6061260"/>
                </a:cubicBezTo>
                <a:cubicBezTo>
                  <a:pt x="5032685" y="6061427"/>
                  <a:pt x="5034359" y="6061511"/>
                  <a:pt x="5036368" y="6061511"/>
                </a:cubicBezTo>
                <a:cubicBezTo>
                  <a:pt x="5038461" y="6061511"/>
                  <a:pt x="5040177" y="6061427"/>
                  <a:pt x="5041517" y="6061260"/>
                </a:cubicBezTo>
                <a:cubicBezTo>
                  <a:pt x="5042856" y="6061092"/>
                  <a:pt x="5043902" y="6060841"/>
                  <a:pt x="5044656" y="6060506"/>
                </a:cubicBezTo>
                <a:cubicBezTo>
                  <a:pt x="5045410" y="6060171"/>
                  <a:pt x="5045953" y="6059774"/>
                  <a:pt x="5046289" y="6059313"/>
                </a:cubicBezTo>
                <a:cubicBezTo>
                  <a:pt x="5046623" y="6058853"/>
                  <a:pt x="5046791" y="6058288"/>
                  <a:pt x="5046791" y="6057618"/>
                </a:cubicBezTo>
                <a:lnTo>
                  <a:pt x="5046791" y="5978632"/>
                </a:lnTo>
                <a:cubicBezTo>
                  <a:pt x="5052483" y="5971516"/>
                  <a:pt x="5057758" y="5966117"/>
                  <a:pt x="5062613" y="5962433"/>
                </a:cubicBezTo>
                <a:cubicBezTo>
                  <a:pt x="5067469" y="5958750"/>
                  <a:pt x="5072282" y="5956908"/>
                  <a:pt x="5077054" y="5956908"/>
                </a:cubicBezTo>
                <a:cubicBezTo>
                  <a:pt x="5080905" y="5956908"/>
                  <a:pt x="5084233" y="5957661"/>
                  <a:pt x="5087037" y="5959168"/>
                </a:cubicBezTo>
                <a:cubicBezTo>
                  <a:pt x="5089841" y="5960675"/>
                  <a:pt x="5092165" y="5962852"/>
                  <a:pt x="5094007" y="5965698"/>
                </a:cubicBezTo>
                <a:cubicBezTo>
                  <a:pt x="5095848" y="5968544"/>
                  <a:pt x="5097230" y="5971935"/>
                  <a:pt x="5098151" y="5975869"/>
                </a:cubicBezTo>
                <a:cubicBezTo>
                  <a:pt x="5099071" y="5979804"/>
                  <a:pt x="5099532" y="5984157"/>
                  <a:pt x="5099532" y="5988929"/>
                </a:cubicBezTo>
                <a:lnTo>
                  <a:pt x="5099532" y="6057618"/>
                </a:lnTo>
                <a:cubicBezTo>
                  <a:pt x="5099532" y="6058288"/>
                  <a:pt x="5099678" y="6058853"/>
                  <a:pt x="5099971" y="6059313"/>
                </a:cubicBezTo>
                <a:cubicBezTo>
                  <a:pt x="5100264" y="6059774"/>
                  <a:pt x="5100809" y="6060171"/>
                  <a:pt x="5101604" y="6060506"/>
                </a:cubicBezTo>
                <a:cubicBezTo>
                  <a:pt x="5102399" y="6060841"/>
                  <a:pt x="5103488" y="6061092"/>
                  <a:pt x="5104869" y="6061260"/>
                </a:cubicBezTo>
                <a:cubicBezTo>
                  <a:pt x="5106250" y="6061427"/>
                  <a:pt x="5107903" y="6061511"/>
                  <a:pt x="5109829" y="6061511"/>
                </a:cubicBezTo>
                <a:cubicBezTo>
                  <a:pt x="5111838" y="6061511"/>
                  <a:pt x="5113512" y="6061427"/>
                  <a:pt x="5114852" y="6061260"/>
                </a:cubicBezTo>
                <a:cubicBezTo>
                  <a:pt x="5116191" y="6061092"/>
                  <a:pt x="5117258" y="6060841"/>
                  <a:pt x="5118054" y="6060506"/>
                </a:cubicBezTo>
                <a:cubicBezTo>
                  <a:pt x="5118849" y="6060171"/>
                  <a:pt x="5119414" y="6059774"/>
                  <a:pt x="5119749" y="6059313"/>
                </a:cubicBezTo>
                <a:cubicBezTo>
                  <a:pt x="5120084" y="6058853"/>
                  <a:pt x="5120252" y="6058288"/>
                  <a:pt x="5120252" y="6057618"/>
                </a:cubicBezTo>
                <a:lnTo>
                  <a:pt x="5120252" y="5978632"/>
                </a:lnTo>
                <a:cubicBezTo>
                  <a:pt x="5126028" y="5971516"/>
                  <a:pt x="5131323" y="5966117"/>
                  <a:pt x="5136136" y="5962433"/>
                </a:cubicBezTo>
                <a:cubicBezTo>
                  <a:pt x="5140950" y="5958750"/>
                  <a:pt x="5145743" y="5956908"/>
                  <a:pt x="5150515" y="5956908"/>
                </a:cubicBezTo>
                <a:cubicBezTo>
                  <a:pt x="5154366" y="5956908"/>
                  <a:pt x="5157714" y="5957661"/>
                  <a:pt x="5160560" y="5959168"/>
                </a:cubicBezTo>
                <a:cubicBezTo>
                  <a:pt x="5163407" y="5960675"/>
                  <a:pt x="5165751" y="5962852"/>
                  <a:pt x="5167593" y="5965698"/>
                </a:cubicBezTo>
                <a:cubicBezTo>
                  <a:pt x="5169434" y="5968544"/>
                  <a:pt x="5170775" y="5971935"/>
                  <a:pt x="5171611" y="5975869"/>
                </a:cubicBezTo>
                <a:cubicBezTo>
                  <a:pt x="5172448" y="5979804"/>
                  <a:pt x="5172867" y="5984157"/>
                  <a:pt x="5172867" y="5988929"/>
                </a:cubicBezTo>
                <a:lnTo>
                  <a:pt x="5172867" y="6057618"/>
                </a:lnTo>
                <a:cubicBezTo>
                  <a:pt x="5172867" y="6058288"/>
                  <a:pt x="5173034" y="6058853"/>
                  <a:pt x="5173369" y="6059313"/>
                </a:cubicBezTo>
                <a:cubicBezTo>
                  <a:pt x="5173704" y="6059774"/>
                  <a:pt x="5174270" y="6060171"/>
                  <a:pt x="5175064" y="6060506"/>
                </a:cubicBezTo>
                <a:cubicBezTo>
                  <a:pt x="5175861" y="6060841"/>
                  <a:pt x="5176927" y="6061092"/>
                  <a:pt x="5178267" y="6061260"/>
                </a:cubicBezTo>
                <a:cubicBezTo>
                  <a:pt x="5179606" y="6061427"/>
                  <a:pt x="5181322" y="6061511"/>
                  <a:pt x="5183415" y="6061511"/>
                </a:cubicBezTo>
                <a:cubicBezTo>
                  <a:pt x="5185424" y="6061511"/>
                  <a:pt x="5187099" y="6061427"/>
                  <a:pt x="5188438" y="6061260"/>
                </a:cubicBezTo>
                <a:cubicBezTo>
                  <a:pt x="5189778" y="6061092"/>
                  <a:pt x="5190824" y="6060841"/>
                  <a:pt x="5191577" y="6060506"/>
                </a:cubicBezTo>
                <a:cubicBezTo>
                  <a:pt x="5192331" y="6060171"/>
                  <a:pt x="5192875" y="6059774"/>
                  <a:pt x="5193210" y="6059313"/>
                </a:cubicBezTo>
                <a:cubicBezTo>
                  <a:pt x="5193545" y="6058853"/>
                  <a:pt x="5193712" y="6058288"/>
                  <a:pt x="5193712" y="6057618"/>
                </a:cubicBezTo>
                <a:lnTo>
                  <a:pt x="5193712" y="5986166"/>
                </a:lnTo>
                <a:cubicBezTo>
                  <a:pt x="5193712" y="5979804"/>
                  <a:pt x="5193063" y="5973756"/>
                  <a:pt x="5191766" y="5968021"/>
                </a:cubicBezTo>
                <a:cubicBezTo>
                  <a:pt x="5190468" y="5962287"/>
                  <a:pt x="5188292" y="5957284"/>
                  <a:pt x="5185236" y="5953015"/>
                </a:cubicBezTo>
                <a:cubicBezTo>
                  <a:pt x="5182180" y="5948745"/>
                  <a:pt x="5178183" y="5945334"/>
                  <a:pt x="5173243" y="5942781"/>
                </a:cubicBezTo>
                <a:cubicBezTo>
                  <a:pt x="5168304" y="5940227"/>
                  <a:pt x="5162194" y="5938951"/>
                  <a:pt x="5154910" y="5938951"/>
                </a:cubicBezTo>
                <a:cubicBezTo>
                  <a:pt x="5151896" y="5938951"/>
                  <a:pt x="5148903" y="5939348"/>
                  <a:pt x="5145931" y="5940144"/>
                </a:cubicBezTo>
                <a:cubicBezTo>
                  <a:pt x="5142959" y="5940939"/>
                  <a:pt x="5139904" y="5942216"/>
                  <a:pt x="5136764" y="5943974"/>
                </a:cubicBezTo>
                <a:cubicBezTo>
                  <a:pt x="5133625" y="5945732"/>
                  <a:pt x="5130360" y="5948034"/>
                  <a:pt x="5126969" y="5950880"/>
                </a:cubicBezTo>
                <a:cubicBezTo>
                  <a:pt x="5123579" y="5953727"/>
                  <a:pt x="5120000" y="5957201"/>
                  <a:pt x="5116233" y="5961303"/>
                </a:cubicBezTo>
                <a:cubicBezTo>
                  <a:pt x="5114894" y="5957954"/>
                  <a:pt x="5113219" y="5954920"/>
                  <a:pt x="5111210" y="5952199"/>
                </a:cubicBezTo>
                <a:cubicBezTo>
                  <a:pt x="5109201" y="5949478"/>
                  <a:pt x="5106773" y="5947134"/>
                  <a:pt x="5103927" y="5945167"/>
                </a:cubicBezTo>
                <a:cubicBezTo>
                  <a:pt x="5101080" y="5943199"/>
                  <a:pt x="5097794" y="5941671"/>
                  <a:pt x="5094069" y="5940583"/>
                </a:cubicBezTo>
                <a:cubicBezTo>
                  <a:pt x="5090344" y="5939495"/>
                  <a:pt x="5086137" y="5938951"/>
                  <a:pt x="5081450" y="5938951"/>
                </a:cubicBezTo>
                <a:close/>
                <a:moveTo>
                  <a:pt x="4882285" y="5938951"/>
                </a:moveTo>
                <a:cubicBezTo>
                  <a:pt x="4873997" y="5938951"/>
                  <a:pt x="4866504" y="5940395"/>
                  <a:pt x="4859808" y="5943283"/>
                </a:cubicBezTo>
                <a:cubicBezTo>
                  <a:pt x="4853109" y="5946171"/>
                  <a:pt x="4847397" y="5950315"/>
                  <a:pt x="4842666" y="5955715"/>
                </a:cubicBezTo>
                <a:cubicBezTo>
                  <a:pt x="4837936" y="5961114"/>
                  <a:pt x="4834315" y="5967686"/>
                  <a:pt x="4831804" y="5975430"/>
                </a:cubicBezTo>
                <a:cubicBezTo>
                  <a:pt x="4829293" y="5983174"/>
                  <a:pt x="4828037" y="5991901"/>
                  <a:pt x="4828037" y="6001612"/>
                </a:cubicBezTo>
                <a:cubicBezTo>
                  <a:pt x="4828037" y="6011825"/>
                  <a:pt x="4829251" y="6020783"/>
                  <a:pt x="4831678" y="6028485"/>
                </a:cubicBezTo>
                <a:cubicBezTo>
                  <a:pt x="4834106" y="6036187"/>
                  <a:pt x="4837706" y="6042591"/>
                  <a:pt x="4842478" y="6047698"/>
                </a:cubicBezTo>
                <a:cubicBezTo>
                  <a:pt x="4847249" y="6052804"/>
                  <a:pt x="4853131" y="6056655"/>
                  <a:pt x="4860121" y="6059250"/>
                </a:cubicBezTo>
                <a:cubicBezTo>
                  <a:pt x="4867111" y="6061846"/>
                  <a:pt x="4875253" y="6063143"/>
                  <a:pt x="4884545" y="6063143"/>
                </a:cubicBezTo>
                <a:cubicBezTo>
                  <a:pt x="4889903" y="6063143"/>
                  <a:pt x="4894947" y="6062745"/>
                  <a:pt x="4899677" y="6061950"/>
                </a:cubicBezTo>
                <a:cubicBezTo>
                  <a:pt x="4904407" y="6061155"/>
                  <a:pt x="4908571" y="6060255"/>
                  <a:pt x="4912171" y="6059250"/>
                </a:cubicBezTo>
                <a:cubicBezTo>
                  <a:pt x="4915771" y="6058246"/>
                  <a:pt x="4918702" y="6057220"/>
                  <a:pt x="4920961" y="6056174"/>
                </a:cubicBezTo>
                <a:cubicBezTo>
                  <a:pt x="4923221" y="6055127"/>
                  <a:pt x="4924582" y="6054374"/>
                  <a:pt x="4925043" y="6053913"/>
                </a:cubicBezTo>
                <a:cubicBezTo>
                  <a:pt x="4925504" y="6053453"/>
                  <a:pt x="4925879" y="6052972"/>
                  <a:pt x="4926173" y="6052469"/>
                </a:cubicBezTo>
                <a:cubicBezTo>
                  <a:pt x="4926466" y="6051967"/>
                  <a:pt x="4926675" y="6051402"/>
                  <a:pt x="4926800" y="6050774"/>
                </a:cubicBezTo>
                <a:cubicBezTo>
                  <a:pt x="4926926" y="6050146"/>
                  <a:pt x="4927030" y="6049435"/>
                  <a:pt x="4927115" y="6048639"/>
                </a:cubicBezTo>
                <a:cubicBezTo>
                  <a:pt x="4927198" y="6047844"/>
                  <a:pt x="4927240" y="6046902"/>
                  <a:pt x="4927240" y="6045814"/>
                </a:cubicBezTo>
                <a:cubicBezTo>
                  <a:pt x="4927240" y="6044307"/>
                  <a:pt x="4927178" y="6043030"/>
                  <a:pt x="4927051" y="6041984"/>
                </a:cubicBezTo>
                <a:cubicBezTo>
                  <a:pt x="4926924" y="6040938"/>
                  <a:pt x="4926735" y="6040121"/>
                  <a:pt x="4926483" y="6039535"/>
                </a:cubicBezTo>
                <a:cubicBezTo>
                  <a:pt x="4926231" y="6038949"/>
                  <a:pt x="4925872" y="6038510"/>
                  <a:pt x="4925411" y="6038217"/>
                </a:cubicBezTo>
                <a:cubicBezTo>
                  <a:pt x="4924948" y="6037924"/>
                  <a:pt x="4924422" y="6037777"/>
                  <a:pt x="4923834" y="6037777"/>
                </a:cubicBezTo>
                <a:cubicBezTo>
                  <a:pt x="4922824" y="6037777"/>
                  <a:pt x="4921331" y="6038217"/>
                  <a:pt x="4919354" y="6039096"/>
                </a:cubicBezTo>
                <a:cubicBezTo>
                  <a:pt x="4917376" y="6039975"/>
                  <a:pt x="4914852" y="6040958"/>
                  <a:pt x="4911782" y="6042047"/>
                </a:cubicBezTo>
                <a:cubicBezTo>
                  <a:pt x="4908711" y="6043135"/>
                  <a:pt x="4905073" y="6044119"/>
                  <a:pt x="4900866" y="6044998"/>
                </a:cubicBezTo>
                <a:cubicBezTo>
                  <a:pt x="4896660" y="6045877"/>
                  <a:pt x="4891865" y="6046316"/>
                  <a:pt x="4886482" y="6046316"/>
                </a:cubicBezTo>
                <a:cubicBezTo>
                  <a:pt x="4879668" y="6046316"/>
                  <a:pt x="4873906" y="6045354"/>
                  <a:pt x="4869194" y="6043428"/>
                </a:cubicBezTo>
                <a:cubicBezTo>
                  <a:pt x="4864484" y="6041503"/>
                  <a:pt x="4860656" y="6038740"/>
                  <a:pt x="4857711" y="6035140"/>
                </a:cubicBezTo>
                <a:cubicBezTo>
                  <a:pt x="4854767" y="6031540"/>
                  <a:pt x="4852664" y="6027229"/>
                  <a:pt x="4851402" y="6022206"/>
                </a:cubicBezTo>
                <a:cubicBezTo>
                  <a:pt x="4850141" y="6017183"/>
                  <a:pt x="4849510" y="6011532"/>
                  <a:pt x="4849510" y="6005254"/>
                </a:cubicBezTo>
                <a:lnTo>
                  <a:pt x="4923938" y="6005254"/>
                </a:lnTo>
                <a:cubicBezTo>
                  <a:pt x="4926041" y="6005254"/>
                  <a:pt x="4927913" y="6004563"/>
                  <a:pt x="4929552" y="6003182"/>
                </a:cubicBezTo>
                <a:cubicBezTo>
                  <a:pt x="4931192" y="6001800"/>
                  <a:pt x="4932012" y="5999477"/>
                  <a:pt x="4932012" y="5996212"/>
                </a:cubicBezTo>
                <a:lnTo>
                  <a:pt x="4932012" y="5992445"/>
                </a:lnTo>
                <a:cubicBezTo>
                  <a:pt x="4932012" y="5985078"/>
                  <a:pt x="4931070" y="5978151"/>
                  <a:pt x="4929186" y="5971663"/>
                </a:cubicBezTo>
                <a:cubicBezTo>
                  <a:pt x="4927303" y="5965175"/>
                  <a:pt x="4924352" y="5959524"/>
                  <a:pt x="4920334" y="5954710"/>
                </a:cubicBezTo>
                <a:cubicBezTo>
                  <a:pt x="4916315" y="5949897"/>
                  <a:pt x="4911188" y="5946067"/>
                  <a:pt x="4904950" y="5943220"/>
                </a:cubicBezTo>
                <a:cubicBezTo>
                  <a:pt x="4898714" y="5940374"/>
                  <a:pt x="4891158" y="5938951"/>
                  <a:pt x="4882285" y="5938951"/>
                </a:cubicBezTo>
                <a:close/>
                <a:moveTo>
                  <a:pt x="4482234" y="5938951"/>
                </a:moveTo>
                <a:cubicBezTo>
                  <a:pt x="4473947" y="5938951"/>
                  <a:pt x="4466454" y="5940395"/>
                  <a:pt x="4459757" y="5943283"/>
                </a:cubicBezTo>
                <a:cubicBezTo>
                  <a:pt x="4453059" y="5946171"/>
                  <a:pt x="4447346" y="5950315"/>
                  <a:pt x="4442616" y="5955715"/>
                </a:cubicBezTo>
                <a:cubicBezTo>
                  <a:pt x="4437886" y="5961114"/>
                  <a:pt x="4434265" y="5967686"/>
                  <a:pt x="4431754" y="5975430"/>
                </a:cubicBezTo>
                <a:cubicBezTo>
                  <a:pt x="4429243" y="5983174"/>
                  <a:pt x="4427987" y="5991901"/>
                  <a:pt x="4427987" y="6001612"/>
                </a:cubicBezTo>
                <a:cubicBezTo>
                  <a:pt x="4427987" y="6011825"/>
                  <a:pt x="4429201" y="6020783"/>
                  <a:pt x="4431628" y="6028485"/>
                </a:cubicBezTo>
                <a:cubicBezTo>
                  <a:pt x="4434056" y="6036187"/>
                  <a:pt x="4437656" y="6042591"/>
                  <a:pt x="4442428" y="6047698"/>
                </a:cubicBezTo>
                <a:cubicBezTo>
                  <a:pt x="4447199" y="6052804"/>
                  <a:pt x="4453080" y="6056655"/>
                  <a:pt x="4460071" y="6059250"/>
                </a:cubicBezTo>
                <a:cubicBezTo>
                  <a:pt x="4467061" y="6061846"/>
                  <a:pt x="4475203" y="6063143"/>
                  <a:pt x="4484495" y="6063143"/>
                </a:cubicBezTo>
                <a:cubicBezTo>
                  <a:pt x="4489853" y="6063143"/>
                  <a:pt x="4494896" y="6062745"/>
                  <a:pt x="4499627" y="6061950"/>
                </a:cubicBezTo>
                <a:cubicBezTo>
                  <a:pt x="4504357" y="6061155"/>
                  <a:pt x="4508521" y="6060255"/>
                  <a:pt x="4512121" y="6059250"/>
                </a:cubicBezTo>
                <a:cubicBezTo>
                  <a:pt x="4515721" y="6058246"/>
                  <a:pt x="4518651" y="6057220"/>
                  <a:pt x="4520911" y="6056174"/>
                </a:cubicBezTo>
                <a:cubicBezTo>
                  <a:pt x="4523172" y="6055127"/>
                  <a:pt x="4524532" y="6054374"/>
                  <a:pt x="4524993" y="6053913"/>
                </a:cubicBezTo>
                <a:cubicBezTo>
                  <a:pt x="4525453" y="6053453"/>
                  <a:pt x="4525830" y="6052972"/>
                  <a:pt x="4526122" y="6052469"/>
                </a:cubicBezTo>
                <a:cubicBezTo>
                  <a:pt x="4526416" y="6051967"/>
                  <a:pt x="4526625" y="6051402"/>
                  <a:pt x="4526750" y="6050774"/>
                </a:cubicBezTo>
                <a:cubicBezTo>
                  <a:pt x="4526876" y="6050146"/>
                  <a:pt x="4526980" y="6049435"/>
                  <a:pt x="4527064" y="6048639"/>
                </a:cubicBezTo>
                <a:cubicBezTo>
                  <a:pt x="4527148" y="6047844"/>
                  <a:pt x="4527190" y="6046902"/>
                  <a:pt x="4527190" y="6045814"/>
                </a:cubicBezTo>
                <a:cubicBezTo>
                  <a:pt x="4527190" y="6044307"/>
                  <a:pt x="4527127" y="6043030"/>
                  <a:pt x="4527001" y="6041984"/>
                </a:cubicBezTo>
                <a:cubicBezTo>
                  <a:pt x="4526874" y="6040938"/>
                  <a:pt x="4526686" y="6040121"/>
                  <a:pt x="4526433" y="6039535"/>
                </a:cubicBezTo>
                <a:cubicBezTo>
                  <a:pt x="4526180" y="6038949"/>
                  <a:pt x="4525822" y="6038510"/>
                  <a:pt x="4525361" y="6038217"/>
                </a:cubicBezTo>
                <a:cubicBezTo>
                  <a:pt x="4524898" y="6037924"/>
                  <a:pt x="4524372" y="6037777"/>
                  <a:pt x="4523784" y="6037777"/>
                </a:cubicBezTo>
                <a:cubicBezTo>
                  <a:pt x="4522775" y="6037777"/>
                  <a:pt x="4521281" y="6038217"/>
                  <a:pt x="4519303" y="6039096"/>
                </a:cubicBezTo>
                <a:cubicBezTo>
                  <a:pt x="4517326" y="6039975"/>
                  <a:pt x="4514802" y="6040958"/>
                  <a:pt x="4511731" y="6042047"/>
                </a:cubicBezTo>
                <a:cubicBezTo>
                  <a:pt x="4508662" y="6043135"/>
                  <a:pt x="4505023" y="6044119"/>
                  <a:pt x="4500817" y="6044998"/>
                </a:cubicBezTo>
                <a:cubicBezTo>
                  <a:pt x="4496610" y="6045877"/>
                  <a:pt x="4491815" y="6046316"/>
                  <a:pt x="4486432" y="6046316"/>
                </a:cubicBezTo>
                <a:cubicBezTo>
                  <a:pt x="4479617" y="6046316"/>
                  <a:pt x="4473856" y="6045354"/>
                  <a:pt x="4469145" y="6043428"/>
                </a:cubicBezTo>
                <a:cubicBezTo>
                  <a:pt x="4464433" y="6041503"/>
                  <a:pt x="4460606" y="6038740"/>
                  <a:pt x="4457661" y="6035140"/>
                </a:cubicBezTo>
                <a:cubicBezTo>
                  <a:pt x="4454717" y="6031540"/>
                  <a:pt x="4452615" y="6027229"/>
                  <a:pt x="4451353" y="6022206"/>
                </a:cubicBezTo>
                <a:cubicBezTo>
                  <a:pt x="4450091" y="6017183"/>
                  <a:pt x="4449460" y="6011532"/>
                  <a:pt x="4449460" y="6005254"/>
                </a:cubicBezTo>
                <a:lnTo>
                  <a:pt x="4523888" y="6005254"/>
                </a:lnTo>
                <a:cubicBezTo>
                  <a:pt x="4525991" y="6005254"/>
                  <a:pt x="4527863" y="6004563"/>
                  <a:pt x="4529502" y="6003182"/>
                </a:cubicBezTo>
                <a:cubicBezTo>
                  <a:pt x="4531142" y="6001800"/>
                  <a:pt x="4531962" y="5999477"/>
                  <a:pt x="4531962" y="5996212"/>
                </a:cubicBezTo>
                <a:lnTo>
                  <a:pt x="4531962" y="5992445"/>
                </a:lnTo>
                <a:cubicBezTo>
                  <a:pt x="4531962" y="5985078"/>
                  <a:pt x="4531021" y="5978151"/>
                  <a:pt x="4529136" y="5971663"/>
                </a:cubicBezTo>
                <a:cubicBezTo>
                  <a:pt x="4527253" y="5965175"/>
                  <a:pt x="4524302" y="5959524"/>
                  <a:pt x="4520284" y="5954710"/>
                </a:cubicBezTo>
                <a:cubicBezTo>
                  <a:pt x="4516265" y="5949897"/>
                  <a:pt x="4511138" y="5946067"/>
                  <a:pt x="4504900" y="5943220"/>
                </a:cubicBezTo>
                <a:cubicBezTo>
                  <a:pt x="4498664" y="5940374"/>
                  <a:pt x="4491108" y="5938951"/>
                  <a:pt x="4482234" y="5938951"/>
                </a:cubicBezTo>
                <a:close/>
                <a:moveTo>
                  <a:pt x="4161757" y="5938951"/>
                </a:moveTo>
                <a:cubicBezTo>
                  <a:pt x="4157404" y="5938951"/>
                  <a:pt x="4153092" y="5939348"/>
                  <a:pt x="4148823" y="5940144"/>
                </a:cubicBezTo>
                <a:cubicBezTo>
                  <a:pt x="4144553" y="5940939"/>
                  <a:pt x="4140619" y="5941944"/>
                  <a:pt x="4137019" y="5943157"/>
                </a:cubicBezTo>
                <a:cubicBezTo>
                  <a:pt x="4133420" y="5944371"/>
                  <a:pt x="4130238" y="5945711"/>
                  <a:pt x="4127475" y="5947176"/>
                </a:cubicBezTo>
                <a:cubicBezTo>
                  <a:pt x="4124713" y="5948641"/>
                  <a:pt x="4122766" y="5949918"/>
                  <a:pt x="4121636" y="5951006"/>
                </a:cubicBezTo>
                <a:cubicBezTo>
                  <a:pt x="4120506" y="5952094"/>
                  <a:pt x="4119795" y="5953245"/>
                  <a:pt x="4119501" y="5954459"/>
                </a:cubicBezTo>
                <a:cubicBezTo>
                  <a:pt x="4119208" y="5955673"/>
                  <a:pt x="4119062" y="5957326"/>
                  <a:pt x="4119062" y="5959419"/>
                </a:cubicBezTo>
                <a:cubicBezTo>
                  <a:pt x="4119062" y="5960675"/>
                  <a:pt x="4119146" y="5961826"/>
                  <a:pt x="4119313" y="5962873"/>
                </a:cubicBezTo>
                <a:cubicBezTo>
                  <a:pt x="4119481" y="5963919"/>
                  <a:pt x="4119753" y="5964777"/>
                  <a:pt x="4120129" y="5965447"/>
                </a:cubicBezTo>
                <a:cubicBezTo>
                  <a:pt x="4120506" y="5966117"/>
                  <a:pt x="4120945" y="5966619"/>
                  <a:pt x="4121448" y="5966954"/>
                </a:cubicBezTo>
                <a:cubicBezTo>
                  <a:pt x="4121950" y="5967289"/>
                  <a:pt x="4122536" y="5967456"/>
                  <a:pt x="4123206" y="5967456"/>
                </a:cubicBezTo>
                <a:cubicBezTo>
                  <a:pt x="4124210" y="5967456"/>
                  <a:pt x="4125739" y="5966849"/>
                  <a:pt x="4127789" y="5965635"/>
                </a:cubicBezTo>
                <a:cubicBezTo>
                  <a:pt x="4129840" y="5964421"/>
                  <a:pt x="4132393" y="5963082"/>
                  <a:pt x="4135449" y="5961617"/>
                </a:cubicBezTo>
                <a:cubicBezTo>
                  <a:pt x="4138505" y="5960152"/>
                  <a:pt x="4142063" y="5958812"/>
                  <a:pt x="4146123" y="5957598"/>
                </a:cubicBezTo>
                <a:cubicBezTo>
                  <a:pt x="4150183" y="5956385"/>
                  <a:pt x="4154767" y="5955778"/>
                  <a:pt x="4159873" y="5955778"/>
                </a:cubicBezTo>
                <a:cubicBezTo>
                  <a:pt x="4164645" y="5955778"/>
                  <a:pt x="4168664" y="5956343"/>
                  <a:pt x="4171929" y="5957473"/>
                </a:cubicBezTo>
                <a:cubicBezTo>
                  <a:pt x="4175194" y="5958603"/>
                  <a:pt x="4177852" y="5960277"/>
                  <a:pt x="4179902" y="5962496"/>
                </a:cubicBezTo>
                <a:cubicBezTo>
                  <a:pt x="4181953" y="5964714"/>
                  <a:pt x="4183440" y="5967498"/>
                  <a:pt x="4184360" y="5970846"/>
                </a:cubicBezTo>
                <a:cubicBezTo>
                  <a:pt x="4185281" y="5974195"/>
                  <a:pt x="4185742" y="5978046"/>
                  <a:pt x="4185742" y="5982399"/>
                </a:cubicBezTo>
                <a:lnTo>
                  <a:pt x="4185742" y="5991189"/>
                </a:lnTo>
                <a:lnTo>
                  <a:pt x="4170170" y="5991189"/>
                </a:lnTo>
                <a:cubicBezTo>
                  <a:pt x="4161380" y="5991189"/>
                  <a:pt x="4153469" y="5991964"/>
                  <a:pt x="4146437" y="5993513"/>
                </a:cubicBezTo>
                <a:cubicBezTo>
                  <a:pt x="4139405" y="5995061"/>
                  <a:pt x="4133461" y="5997384"/>
                  <a:pt x="4128605" y="6000482"/>
                </a:cubicBezTo>
                <a:cubicBezTo>
                  <a:pt x="4123750" y="6003579"/>
                  <a:pt x="4120024" y="6007472"/>
                  <a:pt x="4117429" y="6012160"/>
                </a:cubicBezTo>
                <a:cubicBezTo>
                  <a:pt x="4114834" y="6016848"/>
                  <a:pt x="4113537" y="6022374"/>
                  <a:pt x="4113537" y="6028736"/>
                </a:cubicBezTo>
                <a:cubicBezTo>
                  <a:pt x="4113537" y="6034177"/>
                  <a:pt x="4114479" y="6039033"/>
                  <a:pt x="4116362" y="6043302"/>
                </a:cubicBezTo>
                <a:cubicBezTo>
                  <a:pt x="4118246" y="6047572"/>
                  <a:pt x="4120883" y="6051172"/>
                  <a:pt x="4124273" y="6054102"/>
                </a:cubicBezTo>
                <a:cubicBezTo>
                  <a:pt x="4127664" y="6057032"/>
                  <a:pt x="4131766" y="6059271"/>
                  <a:pt x="4136579" y="6060820"/>
                </a:cubicBezTo>
                <a:cubicBezTo>
                  <a:pt x="4141393" y="6062369"/>
                  <a:pt x="4146772" y="6063143"/>
                  <a:pt x="4152716" y="6063143"/>
                </a:cubicBezTo>
                <a:cubicBezTo>
                  <a:pt x="4159497" y="6063143"/>
                  <a:pt x="4165922" y="6061678"/>
                  <a:pt x="4171992" y="6058748"/>
                </a:cubicBezTo>
                <a:cubicBezTo>
                  <a:pt x="4178061" y="6055818"/>
                  <a:pt x="4183565" y="6051716"/>
                  <a:pt x="4188504" y="6046442"/>
                </a:cubicBezTo>
                <a:lnTo>
                  <a:pt x="4188504" y="6057743"/>
                </a:lnTo>
                <a:cubicBezTo>
                  <a:pt x="4188504" y="6058748"/>
                  <a:pt x="4188797" y="6059502"/>
                  <a:pt x="4189384" y="6060004"/>
                </a:cubicBezTo>
                <a:cubicBezTo>
                  <a:pt x="4189969" y="6060506"/>
                  <a:pt x="4190911" y="6060883"/>
                  <a:pt x="4192209" y="6061134"/>
                </a:cubicBezTo>
                <a:cubicBezTo>
                  <a:pt x="4193506" y="6061385"/>
                  <a:pt x="4195244" y="6061511"/>
                  <a:pt x="4197420" y="6061511"/>
                </a:cubicBezTo>
                <a:cubicBezTo>
                  <a:pt x="4199680" y="6061511"/>
                  <a:pt x="4201396" y="6061385"/>
                  <a:pt x="4202568" y="6061134"/>
                </a:cubicBezTo>
                <a:cubicBezTo>
                  <a:pt x="4203740" y="6060883"/>
                  <a:pt x="4204661" y="6060506"/>
                  <a:pt x="4205331" y="6060004"/>
                </a:cubicBezTo>
                <a:cubicBezTo>
                  <a:pt x="4206001" y="6059502"/>
                  <a:pt x="4206336" y="6058748"/>
                  <a:pt x="4206336" y="6057743"/>
                </a:cubicBezTo>
                <a:lnTo>
                  <a:pt x="4206336" y="5981520"/>
                </a:lnTo>
                <a:cubicBezTo>
                  <a:pt x="4206336" y="5974488"/>
                  <a:pt x="4205540" y="5968335"/>
                  <a:pt x="4203950" y="5963061"/>
                </a:cubicBezTo>
                <a:cubicBezTo>
                  <a:pt x="4202359" y="5957787"/>
                  <a:pt x="4199806" y="5953371"/>
                  <a:pt x="4196290" y="5949813"/>
                </a:cubicBezTo>
                <a:cubicBezTo>
                  <a:pt x="4192773" y="5946255"/>
                  <a:pt x="4188169" y="5943555"/>
                  <a:pt x="4182477" y="5941713"/>
                </a:cubicBezTo>
                <a:cubicBezTo>
                  <a:pt x="4176784" y="5939872"/>
                  <a:pt x="4169878" y="5938951"/>
                  <a:pt x="4161757" y="5938951"/>
                </a:cubicBezTo>
                <a:close/>
                <a:moveTo>
                  <a:pt x="3768507" y="5938951"/>
                </a:moveTo>
                <a:cubicBezTo>
                  <a:pt x="3762061" y="5938951"/>
                  <a:pt x="3755677" y="5940604"/>
                  <a:pt x="3749357" y="5943911"/>
                </a:cubicBezTo>
                <a:cubicBezTo>
                  <a:pt x="3743036" y="5947218"/>
                  <a:pt x="3736695" y="5952429"/>
                  <a:pt x="3730332" y="5959545"/>
                </a:cubicBezTo>
                <a:lnTo>
                  <a:pt x="3730332" y="5944602"/>
                </a:lnTo>
                <a:cubicBezTo>
                  <a:pt x="3730332" y="5943932"/>
                  <a:pt x="3730185" y="5943367"/>
                  <a:pt x="3729893" y="5942906"/>
                </a:cubicBezTo>
                <a:cubicBezTo>
                  <a:pt x="3729599" y="5942446"/>
                  <a:pt x="3729119" y="5942027"/>
                  <a:pt x="3728449" y="5941651"/>
                </a:cubicBezTo>
                <a:cubicBezTo>
                  <a:pt x="3727779" y="5941274"/>
                  <a:pt x="3726837" y="5941023"/>
                  <a:pt x="3725623" y="5940897"/>
                </a:cubicBezTo>
                <a:cubicBezTo>
                  <a:pt x="3724409" y="5940772"/>
                  <a:pt x="3722881" y="5940709"/>
                  <a:pt x="3721039" y="5940709"/>
                </a:cubicBezTo>
                <a:cubicBezTo>
                  <a:pt x="3719114" y="5940709"/>
                  <a:pt x="3717565" y="5940772"/>
                  <a:pt x="3716393" y="5940897"/>
                </a:cubicBezTo>
                <a:cubicBezTo>
                  <a:pt x="3715221" y="5941023"/>
                  <a:pt x="3714259" y="5941274"/>
                  <a:pt x="3713505" y="5941651"/>
                </a:cubicBezTo>
                <a:cubicBezTo>
                  <a:pt x="3712752" y="5942027"/>
                  <a:pt x="3712249" y="5942446"/>
                  <a:pt x="3711999" y="5942906"/>
                </a:cubicBezTo>
                <a:cubicBezTo>
                  <a:pt x="3711747" y="5943367"/>
                  <a:pt x="3711622" y="5943932"/>
                  <a:pt x="3711622" y="5944602"/>
                </a:cubicBezTo>
                <a:lnTo>
                  <a:pt x="3711622" y="6057618"/>
                </a:lnTo>
                <a:cubicBezTo>
                  <a:pt x="3711622" y="6058288"/>
                  <a:pt x="3711769" y="6058853"/>
                  <a:pt x="3712061" y="6059313"/>
                </a:cubicBezTo>
                <a:cubicBezTo>
                  <a:pt x="3712354" y="6059774"/>
                  <a:pt x="3712898" y="6060171"/>
                  <a:pt x="3713693" y="6060506"/>
                </a:cubicBezTo>
                <a:cubicBezTo>
                  <a:pt x="3714489" y="6060841"/>
                  <a:pt x="3715557" y="6061092"/>
                  <a:pt x="3716896" y="6061260"/>
                </a:cubicBezTo>
                <a:cubicBezTo>
                  <a:pt x="3718235" y="6061427"/>
                  <a:pt x="3719909" y="6061511"/>
                  <a:pt x="3721919" y="6061511"/>
                </a:cubicBezTo>
                <a:cubicBezTo>
                  <a:pt x="3724011" y="6061511"/>
                  <a:pt x="3725728" y="6061427"/>
                  <a:pt x="3727067" y="6061260"/>
                </a:cubicBezTo>
                <a:cubicBezTo>
                  <a:pt x="3728407" y="6061092"/>
                  <a:pt x="3729453" y="6060841"/>
                  <a:pt x="3730207" y="6060506"/>
                </a:cubicBezTo>
                <a:cubicBezTo>
                  <a:pt x="3730960" y="6060171"/>
                  <a:pt x="3731505" y="6059774"/>
                  <a:pt x="3731839" y="6059313"/>
                </a:cubicBezTo>
                <a:cubicBezTo>
                  <a:pt x="3732174" y="6058853"/>
                  <a:pt x="3732341" y="6058288"/>
                  <a:pt x="3732341" y="6057618"/>
                </a:cubicBezTo>
                <a:lnTo>
                  <a:pt x="3732341" y="5978632"/>
                </a:lnTo>
                <a:cubicBezTo>
                  <a:pt x="3738034" y="5971516"/>
                  <a:pt x="3743476" y="5966117"/>
                  <a:pt x="3748666" y="5962433"/>
                </a:cubicBezTo>
                <a:cubicBezTo>
                  <a:pt x="3753856" y="5958750"/>
                  <a:pt x="3759047" y="5956908"/>
                  <a:pt x="3764237" y="5956908"/>
                </a:cubicBezTo>
                <a:cubicBezTo>
                  <a:pt x="3768255" y="5956908"/>
                  <a:pt x="3771792" y="5957661"/>
                  <a:pt x="3774848" y="5959168"/>
                </a:cubicBezTo>
                <a:cubicBezTo>
                  <a:pt x="3777903" y="5960675"/>
                  <a:pt x="3780394" y="5962852"/>
                  <a:pt x="3782319" y="5965698"/>
                </a:cubicBezTo>
                <a:cubicBezTo>
                  <a:pt x="3784245" y="5968544"/>
                  <a:pt x="3785710" y="5971935"/>
                  <a:pt x="3786714" y="5975869"/>
                </a:cubicBezTo>
                <a:cubicBezTo>
                  <a:pt x="3787719" y="5979804"/>
                  <a:pt x="3788221" y="5984994"/>
                  <a:pt x="3788221" y="5991441"/>
                </a:cubicBezTo>
                <a:lnTo>
                  <a:pt x="3788221" y="6057618"/>
                </a:lnTo>
                <a:cubicBezTo>
                  <a:pt x="3788221" y="6058288"/>
                  <a:pt x="3788389" y="6058853"/>
                  <a:pt x="3788724" y="6059313"/>
                </a:cubicBezTo>
                <a:cubicBezTo>
                  <a:pt x="3789059" y="6059774"/>
                  <a:pt x="3789603" y="6060171"/>
                  <a:pt x="3790356" y="6060506"/>
                </a:cubicBezTo>
                <a:cubicBezTo>
                  <a:pt x="3791110" y="6060841"/>
                  <a:pt x="3792156" y="6061092"/>
                  <a:pt x="3793496" y="6061260"/>
                </a:cubicBezTo>
                <a:cubicBezTo>
                  <a:pt x="3794836" y="6061427"/>
                  <a:pt x="3796551" y="6061511"/>
                  <a:pt x="3798644" y="6061511"/>
                </a:cubicBezTo>
                <a:cubicBezTo>
                  <a:pt x="3800653" y="6061511"/>
                  <a:pt x="3802328" y="6061427"/>
                  <a:pt x="3803667" y="6061260"/>
                </a:cubicBezTo>
                <a:cubicBezTo>
                  <a:pt x="3805007" y="6061092"/>
                  <a:pt x="3806053" y="6060841"/>
                  <a:pt x="3806807" y="6060506"/>
                </a:cubicBezTo>
                <a:cubicBezTo>
                  <a:pt x="3807560" y="6060171"/>
                  <a:pt x="3808104" y="6059774"/>
                  <a:pt x="3808439" y="6059313"/>
                </a:cubicBezTo>
                <a:cubicBezTo>
                  <a:pt x="3808774" y="6058853"/>
                  <a:pt x="3808942" y="6058288"/>
                  <a:pt x="3808942" y="6057618"/>
                </a:cubicBezTo>
                <a:lnTo>
                  <a:pt x="3808942" y="5988678"/>
                </a:lnTo>
                <a:cubicBezTo>
                  <a:pt x="3808942" y="5980641"/>
                  <a:pt x="3808251" y="5973756"/>
                  <a:pt x="3806870" y="5968021"/>
                </a:cubicBezTo>
                <a:cubicBezTo>
                  <a:pt x="3805488" y="5962287"/>
                  <a:pt x="3803207" y="5957284"/>
                  <a:pt x="3800026" y="5953015"/>
                </a:cubicBezTo>
                <a:cubicBezTo>
                  <a:pt x="3796844" y="5948745"/>
                  <a:pt x="3792680" y="5945334"/>
                  <a:pt x="3787531" y="5942781"/>
                </a:cubicBezTo>
                <a:cubicBezTo>
                  <a:pt x="3782383" y="5940227"/>
                  <a:pt x="3776041" y="5938951"/>
                  <a:pt x="3768507" y="5938951"/>
                </a:cubicBezTo>
                <a:close/>
                <a:moveTo>
                  <a:pt x="3627999" y="5938951"/>
                </a:moveTo>
                <a:cubicBezTo>
                  <a:pt x="3618371" y="5938951"/>
                  <a:pt x="3609958" y="5940499"/>
                  <a:pt x="3602758" y="5943597"/>
                </a:cubicBezTo>
                <a:cubicBezTo>
                  <a:pt x="3595559" y="5946694"/>
                  <a:pt x="3589553" y="5951048"/>
                  <a:pt x="3584739" y="5956657"/>
                </a:cubicBezTo>
                <a:cubicBezTo>
                  <a:pt x="3579925" y="5962266"/>
                  <a:pt x="3576325" y="5968942"/>
                  <a:pt x="3573939" y="5976686"/>
                </a:cubicBezTo>
                <a:cubicBezTo>
                  <a:pt x="3571553" y="5984429"/>
                  <a:pt x="3570360" y="5992906"/>
                  <a:pt x="3570360" y="6002114"/>
                </a:cubicBezTo>
                <a:cubicBezTo>
                  <a:pt x="3570360" y="6011658"/>
                  <a:pt x="3571491" y="6020197"/>
                  <a:pt x="3573751" y="6027731"/>
                </a:cubicBezTo>
                <a:cubicBezTo>
                  <a:pt x="3576011" y="6035266"/>
                  <a:pt x="3579444" y="6041670"/>
                  <a:pt x="3584048" y="6046944"/>
                </a:cubicBezTo>
                <a:cubicBezTo>
                  <a:pt x="3588653" y="6052218"/>
                  <a:pt x="3594407" y="6056237"/>
                  <a:pt x="3601315" y="6058999"/>
                </a:cubicBezTo>
                <a:cubicBezTo>
                  <a:pt x="3608221" y="6061762"/>
                  <a:pt x="3616320" y="6063143"/>
                  <a:pt x="3625613" y="6063143"/>
                </a:cubicBezTo>
                <a:cubicBezTo>
                  <a:pt x="3635157" y="6063143"/>
                  <a:pt x="3643549" y="6061573"/>
                  <a:pt x="3650790" y="6058434"/>
                </a:cubicBezTo>
                <a:cubicBezTo>
                  <a:pt x="3658032" y="6055295"/>
                  <a:pt x="3664060" y="6050921"/>
                  <a:pt x="3668873" y="6045312"/>
                </a:cubicBezTo>
                <a:cubicBezTo>
                  <a:pt x="3673687" y="6039703"/>
                  <a:pt x="3677308" y="6033026"/>
                  <a:pt x="3679736" y="6025283"/>
                </a:cubicBezTo>
                <a:cubicBezTo>
                  <a:pt x="3682163" y="6017539"/>
                  <a:pt x="3683377" y="6009063"/>
                  <a:pt x="3683377" y="5999854"/>
                </a:cubicBezTo>
                <a:cubicBezTo>
                  <a:pt x="3683377" y="5990394"/>
                  <a:pt x="3682226" y="5981897"/>
                  <a:pt x="3679924" y="5974363"/>
                </a:cubicBezTo>
                <a:cubicBezTo>
                  <a:pt x="3677622" y="5966828"/>
                  <a:pt x="3674168" y="5960424"/>
                  <a:pt x="3669564" y="5955150"/>
                </a:cubicBezTo>
                <a:cubicBezTo>
                  <a:pt x="3664959" y="5949876"/>
                  <a:pt x="3659204" y="5945857"/>
                  <a:pt x="3652297" y="5943095"/>
                </a:cubicBezTo>
                <a:cubicBezTo>
                  <a:pt x="3645391" y="5940332"/>
                  <a:pt x="3637291" y="5938951"/>
                  <a:pt x="3627999" y="5938951"/>
                </a:cubicBezTo>
                <a:close/>
                <a:moveTo>
                  <a:pt x="3396385" y="5938951"/>
                </a:moveTo>
                <a:cubicBezTo>
                  <a:pt x="3388097" y="5938951"/>
                  <a:pt x="3380605" y="5940395"/>
                  <a:pt x="3373908" y="5943283"/>
                </a:cubicBezTo>
                <a:cubicBezTo>
                  <a:pt x="3367210" y="5946171"/>
                  <a:pt x="3361497" y="5950315"/>
                  <a:pt x="3356767" y="5955715"/>
                </a:cubicBezTo>
                <a:cubicBezTo>
                  <a:pt x="3352037" y="5961114"/>
                  <a:pt x="3348416" y="5967686"/>
                  <a:pt x="3345905" y="5975430"/>
                </a:cubicBezTo>
                <a:cubicBezTo>
                  <a:pt x="3343393" y="5983174"/>
                  <a:pt x="3342137" y="5991901"/>
                  <a:pt x="3342137" y="6001612"/>
                </a:cubicBezTo>
                <a:cubicBezTo>
                  <a:pt x="3342137" y="6011825"/>
                  <a:pt x="3343351" y="6020783"/>
                  <a:pt x="3345779" y="6028485"/>
                </a:cubicBezTo>
                <a:cubicBezTo>
                  <a:pt x="3348207" y="6036187"/>
                  <a:pt x="3351807" y="6042591"/>
                  <a:pt x="3356578" y="6047698"/>
                </a:cubicBezTo>
                <a:cubicBezTo>
                  <a:pt x="3361350" y="6052804"/>
                  <a:pt x="3367231" y="6056655"/>
                  <a:pt x="3374221" y="6059250"/>
                </a:cubicBezTo>
                <a:cubicBezTo>
                  <a:pt x="3381212" y="6061846"/>
                  <a:pt x="3389353" y="6063143"/>
                  <a:pt x="3398646" y="6063143"/>
                </a:cubicBezTo>
                <a:cubicBezTo>
                  <a:pt x="3404003" y="6063143"/>
                  <a:pt x="3409047" y="6062745"/>
                  <a:pt x="3413777" y="6061950"/>
                </a:cubicBezTo>
                <a:cubicBezTo>
                  <a:pt x="3418507" y="6061155"/>
                  <a:pt x="3422672" y="6060255"/>
                  <a:pt x="3426272" y="6059250"/>
                </a:cubicBezTo>
                <a:cubicBezTo>
                  <a:pt x="3429871" y="6058246"/>
                  <a:pt x="3432802" y="6057220"/>
                  <a:pt x="3435062" y="6056174"/>
                </a:cubicBezTo>
                <a:cubicBezTo>
                  <a:pt x="3437322" y="6055127"/>
                  <a:pt x="3438683" y="6054374"/>
                  <a:pt x="3439142" y="6053913"/>
                </a:cubicBezTo>
                <a:cubicBezTo>
                  <a:pt x="3439603" y="6053453"/>
                  <a:pt x="3439980" y="6052972"/>
                  <a:pt x="3440273" y="6052469"/>
                </a:cubicBezTo>
                <a:cubicBezTo>
                  <a:pt x="3440566" y="6051967"/>
                  <a:pt x="3440775" y="6051402"/>
                  <a:pt x="3440901" y="6050774"/>
                </a:cubicBezTo>
                <a:cubicBezTo>
                  <a:pt x="3441026" y="6050146"/>
                  <a:pt x="3441131" y="6049435"/>
                  <a:pt x="3441215" y="6048639"/>
                </a:cubicBezTo>
                <a:cubicBezTo>
                  <a:pt x="3441298" y="6047844"/>
                  <a:pt x="3441340" y="6046902"/>
                  <a:pt x="3441340" y="6045814"/>
                </a:cubicBezTo>
                <a:cubicBezTo>
                  <a:pt x="3441340" y="6044307"/>
                  <a:pt x="3441278" y="6043030"/>
                  <a:pt x="3441151" y="6041984"/>
                </a:cubicBezTo>
                <a:cubicBezTo>
                  <a:pt x="3441025" y="6040938"/>
                  <a:pt x="3440835" y="6040121"/>
                  <a:pt x="3440583" y="6039535"/>
                </a:cubicBezTo>
                <a:cubicBezTo>
                  <a:pt x="3440330" y="6038949"/>
                  <a:pt x="3439973" y="6038510"/>
                  <a:pt x="3439511" y="6038217"/>
                </a:cubicBezTo>
                <a:cubicBezTo>
                  <a:pt x="3439049" y="6037924"/>
                  <a:pt x="3438523" y="6037777"/>
                  <a:pt x="3437934" y="6037777"/>
                </a:cubicBezTo>
                <a:cubicBezTo>
                  <a:pt x="3436924" y="6037777"/>
                  <a:pt x="3435431" y="6038217"/>
                  <a:pt x="3433454" y="6039096"/>
                </a:cubicBezTo>
                <a:cubicBezTo>
                  <a:pt x="3431476" y="6039975"/>
                  <a:pt x="3428953" y="6040958"/>
                  <a:pt x="3425882" y="6042047"/>
                </a:cubicBezTo>
                <a:cubicBezTo>
                  <a:pt x="3422812" y="6043135"/>
                  <a:pt x="3419173" y="6044119"/>
                  <a:pt x="3414967" y="6044998"/>
                </a:cubicBezTo>
                <a:cubicBezTo>
                  <a:pt x="3410761" y="6045877"/>
                  <a:pt x="3405966" y="6046316"/>
                  <a:pt x="3400582" y="6046316"/>
                </a:cubicBezTo>
                <a:cubicBezTo>
                  <a:pt x="3393768" y="6046316"/>
                  <a:pt x="3388006" y="6045354"/>
                  <a:pt x="3383295" y="6043428"/>
                </a:cubicBezTo>
                <a:cubicBezTo>
                  <a:pt x="3378584" y="6041503"/>
                  <a:pt x="3374756" y="6038740"/>
                  <a:pt x="3371812" y="6035140"/>
                </a:cubicBezTo>
                <a:cubicBezTo>
                  <a:pt x="3368867" y="6031540"/>
                  <a:pt x="3366764" y="6027229"/>
                  <a:pt x="3365503" y="6022206"/>
                </a:cubicBezTo>
                <a:cubicBezTo>
                  <a:pt x="3364241" y="6017183"/>
                  <a:pt x="3363610" y="6011532"/>
                  <a:pt x="3363610" y="6005254"/>
                </a:cubicBezTo>
                <a:lnTo>
                  <a:pt x="3438038" y="6005254"/>
                </a:lnTo>
                <a:cubicBezTo>
                  <a:pt x="3440142" y="6005254"/>
                  <a:pt x="3442013" y="6004563"/>
                  <a:pt x="3443653" y="6003182"/>
                </a:cubicBezTo>
                <a:cubicBezTo>
                  <a:pt x="3445292" y="6001800"/>
                  <a:pt x="3446112" y="5999477"/>
                  <a:pt x="3446112" y="5996212"/>
                </a:cubicBezTo>
                <a:lnTo>
                  <a:pt x="3446112" y="5992445"/>
                </a:lnTo>
                <a:cubicBezTo>
                  <a:pt x="3446112" y="5985078"/>
                  <a:pt x="3445171" y="5978151"/>
                  <a:pt x="3443287" y="5971663"/>
                </a:cubicBezTo>
                <a:cubicBezTo>
                  <a:pt x="3441403" y="5965175"/>
                  <a:pt x="3438452" y="5959524"/>
                  <a:pt x="3434434" y="5954710"/>
                </a:cubicBezTo>
                <a:cubicBezTo>
                  <a:pt x="3430416" y="5949897"/>
                  <a:pt x="3425288" y="5946067"/>
                  <a:pt x="3419051" y="5943220"/>
                </a:cubicBezTo>
                <a:cubicBezTo>
                  <a:pt x="3412814" y="5940374"/>
                  <a:pt x="3405259" y="5938951"/>
                  <a:pt x="3396385" y="5938951"/>
                </a:cubicBezTo>
                <a:close/>
                <a:moveTo>
                  <a:pt x="3279806" y="5938951"/>
                </a:moveTo>
                <a:cubicBezTo>
                  <a:pt x="3272941" y="5938951"/>
                  <a:pt x="3266935" y="5939872"/>
                  <a:pt x="3261787" y="5941713"/>
                </a:cubicBezTo>
                <a:cubicBezTo>
                  <a:pt x="3256638" y="5943555"/>
                  <a:pt x="3252347" y="5946004"/>
                  <a:pt x="3248915" y="5949059"/>
                </a:cubicBezTo>
                <a:cubicBezTo>
                  <a:pt x="3245483" y="5952115"/>
                  <a:pt x="3242908" y="5955673"/>
                  <a:pt x="3241192" y="5959733"/>
                </a:cubicBezTo>
                <a:cubicBezTo>
                  <a:pt x="3239476" y="5963793"/>
                  <a:pt x="3238618" y="5968042"/>
                  <a:pt x="3238618" y="5972479"/>
                </a:cubicBezTo>
                <a:cubicBezTo>
                  <a:pt x="3238618" y="5977502"/>
                  <a:pt x="3239434" y="5981813"/>
                  <a:pt x="3241067" y="5985413"/>
                </a:cubicBezTo>
                <a:cubicBezTo>
                  <a:pt x="3242699" y="5989013"/>
                  <a:pt x="3244855" y="5992110"/>
                  <a:pt x="3247534" y="5994705"/>
                </a:cubicBezTo>
                <a:cubicBezTo>
                  <a:pt x="3250213" y="5997301"/>
                  <a:pt x="3253247" y="5999498"/>
                  <a:pt x="3256638" y="6001298"/>
                </a:cubicBezTo>
                <a:cubicBezTo>
                  <a:pt x="3260028" y="6003098"/>
                  <a:pt x="3263502" y="6004710"/>
                  <a:pt x="3267061" y="6006133"/>
                </a:cubicBezTo>
                <a:cubicBezTo>
                  <a:pt x="3270619" y="6007556"/>
                  <a:pt x="3274071" y="6008916"/>
                  <a:pt x="3277420" y="6010214"/>
                </a:cubicBezTo>
                <a:cubicBezTo>
                  <a:pt x="3280769" y="6011511"/>
                  <a:pt x="3283783" y="6012997"/>
                  <a:pt x="3286462" y="6014672"/>
                </a:cubicBezTo>
                <a:cubicBezTo>
                  <a:pt x="3289140" y="6016346"/>
                  <a:pt x="3291296" y="6018271"/>
                  <a:pt x="3292929" y="6020448"/>
                </a:cubicBezTo>
                <a:cubicBezTo>
                  <a:pt x="3294561" y="6022625"/>
                  <a:pt x="3295377" y="6025304"/>
                  <a:pt x="3295377" y="6028485"/>
                </a:cubicBezTo>
                <a:cubicBezTo>
                  <a:pt x="3295377" y="6031582"/>
                  <a:pt x="3294812" y="6034261"/>
                  <a:pt x="3293682" y="6036522"/>
                </a:cubicBezTo>
                <a:cubicBezTo>
                  <a:pt x="3292552" y="6038782"/>
                  <a:pt x="3290940" y="6040645"/>
                  <a:pt x="3288847" y="6042110"/>
                </a:cubicBezTo>
                <a:cubicBezTo>
                  <a:pt x="3286755" y="6043575"/>
                  <a:pt x="3284285" y="6044684"/>
                  <a:pt x="3281439" y="6045437"/>
                </a:cubicBezTo>
                <a:cubicBezTo>
                  <a:pt x="3278592" y="6046191"/>
                  <a:pt x="3275411" y="6046567"/>
                  <a:pt x="3271895" y="6046567"/>
                </a:cubicBezTo>
                <a:cubicBezTo>
                  <a:pt x="3267207" y="6046567"/>
                  <a:pt x="3263063" y="6046002"/>
                  <a:pt x="3259463" y="6044872"/>
                </a:cubicBezTo>
                <a:cubicBezTo>
                  <a:pt x="3255863" y="6043742"/>
                  <a:pt x="3252745" y="6042507"/>
                  <a:pt x="3250108" y="6041168"/>
                </a:cubicBezTo>
                <a:cubicBezTo>
                  <a:pt x="3247471" y="6039828"/>
                  <a:pt x="3245253" y="6038593"/>
                  <a:pt x="3243453" y="6037463"/>
                </a:cubicBezTo>
                <a:cubicBezTo>
                  <a:pt x="3241653" y="6036333"/>
                  <a:pt x="3240292" y="6035768"/>
                  <a:pt x="3239371" y="6035768"/>
                </a:cubicBezTo>
                <a:cubicBezTo>
                  <a:pt x="3238785" y="6035768"/>
                  <a:pt x="3238262" y="6035915"/>
                  <a:pt x="3237802" y="6036208"/>
                </a:cubicBezTo>
                <a:cubicBezTo>
                  <a:pt x="3237341" y="6036501"/>
                  <a:pt x="3236986" y="6036982"/>
                  <a:pt x="3236735" y="6037652"/>
                </a:cubicBezTo>
                <a:cubicBezTo>
                  <a:pt x="3236483" y="6038321"/>
                  <a:pt x="3236274" y="6039200"/>
                  <a:pt x="3236107" y="6040289"/>
                </a:cubicBezTo>
                <a:cubicBezTo>
                  <a:pt x="3235939" y="6041377"/>
                  <a:pt x="3235855" y="6042716"/>
                  <a:pt x="3235855" y="6044307"/>
                </a:cubicBezTo>
                <a:cubicBezTo>
                  <a:pt x="3235855" y="6046902"/>
                  <a:pt x="3236065" y="6048953"/>
                  <a:pt x="3236483" y="6050460"/>
                </a:cubicBezTo>
                <a:cubicBezTo>
                  <a:pt x="3236901" y="6051967"/>
                  <a:pt x="3237572" y="6053139"/>
                  <a:pt x="3238492" y="6053976"/>
                </a:cubicBezTo>
                <a:cubicBezTo>
                  <a:pt x="3239413" y="6054813"/>
                  <a:pt x="3240878" y="6055755"/>
                  <a:pt x="3242887" y="6056802"/>
                </a:cubicBezTo>
                <a:cubicBezTo>
                  <a:pt x="3244897" y="6057848"/>
                  <a:pt x="3247345" y="6058853"/>
                  <a:pt x="3250233" y="6059815"/>
                </a:cubicBezTo>
                <a:cubicBezTo>
                  <a:pt x="3253122" y="6060778"/>
                  <a:pt x="3256387" y="6061573"/>
                  <a:pt x="3260028" y="6062201"/>
                </a:cubicBezTo>
                <a:cubicBezTo>
                  <a:pt x="3263670" y="6062829"/>
                  <a:pt x="3267500" y="6063143"/>
                  <a:pt x="3271518" y="6063143"/>
                </a:cubicBezTo>
                <a:cubicBezTo>
                  <a:pt x="3278048" y="6063143"/>
                  <a:pt x="3284033" y="6062348"/>
                  <a:pt x="3289475" y="6060757"/>
                </a:cubicBezTo>
                <a:cubicBezTo>
                  <a:pt x="3294917" y="6059167"/>
                  <a:pt x="3299605" y="6056823"/>
                  <a:pt x="3303540" y="6053725"/>
                </a:cubicBezTo>
                <a:cubicBezTo>
                  <a:pt x="3307474" y="6050628"/>
                  <a:pt x="3310509" y="6046819"/>
                  <a:pt x="3312644" y="6042298"/>
                </a:cubicBezTo>
                <a:cubicBezTo>
                  <a:pt x="3314778" y="6037777"/>
                  <a:pt x="3315846" y="6032629"/>
                  <a:pt x="3315846" y="6026852"/>
                </a:cubicBezTo>
                <a:cubicBezTo>
                  <a:pt x="3315846" y="6021997"/>
                  <a:pt x="3315030" y="6017811"/>
                  <a:pt x="3313397" y="6014295"/>
                </a:cubicBezTo>
                <a:cubicBezTo>
                  <a:pt x="3311765" y="6010779"/>
                  <a:pt x="3309609" y="6007765"/>
                  <a:pt x="3306930" y="6005254"/>
                </a:cubicBezTo>
                <a:cubicBezTo>
                  <a:pt x="3304252" y="6002742"/>
                  <a:pt x="3301175" y="6000607"/>
                  <a:pt x="3297701" y="5998849"/>
                </a:cubicBezTo>
                <a:cubicBezTo>
                  <a:pt x="3294226" y="5997091"/>
                  <a:pt x="3290710" y="5995501"/>
                  <a:pt x="3287152" y="5994078"/>
                </a:cubicBezTo>
                <a:cubicBezTo>
                  <a:pt x="3283595" y="5992654"/>
                  <a:pt x="3280099" y="5991273"/>
                  <a:pt x="3276667" y="5989934"/>
                </a:cubicBezTo>
                <a:cubicBezTo>
                  <a:pt x="3273235" y="5988594"/>
                  <a:pt x="3270179" y="5987087"/>
                  <a:pt x="3267500" y="5985413"/>
                </a:cubicBezTo>
                <a:cubicBezTo>
                  <a:pt x="3264821" y="5983739"/>
                  <a:pt x="3262644" y="5981792"/>
                  <a:pt x="3260970" y="5979574"/>
                </a:cubicBezTo>
                <a:cubicBezTo>
                  <a:pt x="3259296" y="5977355"/>
                  <a:pt x="3258459" y="5974614"/>
                  <a:pt x="3258459" y="5971349"/>
                </a:cubicBezTo>
                <a:cubicBezTo>
                  <a:pt x="3258459" y="5969005"/>
                  <a:pt x="3258898" y="5966828"/>
                  <a:pt x="3259777" y="5964819"/>
                </a:cubicBezTo>
                <a:cubicBezTo>
                  <a:pt x="3260656" y="5962810"/>
                  <a:pt x="3261954" y="5961073"/>
                  <a:pt x="3263670" y="5959608"/>
                </a:cubicBezTo>
                <a:cubicBezTo>
                  <a:pt x="3265386" y="5958143"/>
                  <a:pt x="3267583" y="5957012"/>
                  <a:pt x="3270263" y="5956217"/>
                </a:cubicBezTo>
                <a:cubicBezTo>
                  <a:pt x="3272941" y="5955422"/>
                  <a:pt x="3276039" y="5955024"/>
                  <a:pt x="3279555" y="5955024"/>
                </a:cubicBezTo>
                <a:cubicBezTo>
                  <a:pt x="3283490" y="5955024"/>
                  <a:pt x="3286985" y="5955485"/>
                  <a:pt x="3290040" y="5956405"/>
                </a:cubicBezTo>
                <a:cubicBezTo>
                  <a:pt x="3293096" y="5957326"/>
                  <a:pt x="3295754" y="5958310"/>
                  <a:pt x="3298015" y="5959356"/>
                </a:cubicBezTo>
                <a:cubicBezTo>
                  <a:pt x="3300275" y="5960403"/>
                  <a:pt x="3302116" y="5961387"/>
                  <a:pt x="3303540" y="5962307"/>
                </a:cubicBezTo>
                <a:cubicBezTo>
                  <a:pt x="3304963" y="5963228"/>
                  <a:pt x="3306051" y="5963689"/>
                  <a:pt x="3306805" y="5963689"/>
                </a:cubicBezTo>
                <a:cubicBezTo>
                  <a:pt x="3307307" y="5963689"/>
                  <a:pt x="3307767" y="5963542"/>
                  <a:pt x="3308186" y="5963249"/>
                </a:cubicBezTo>
                <a:cubicBezTo>
                  <a:pt x="3308605" y="5962956"/>
                  <a:pt x="3308960" y="5962475"/>
                  <a:pt x="3309253" y="5961805"/>
                </a:cubicBezTo>
                <a:cubicBezTo>
                  <a:pt x="3309546" y="5961135"/>
                  <a:pt x="3309755" y="5960277"/>
                  <a:pt x="3309881" y="5959231"/>
                </a:cubicBezTo>
                <a:cubicBezTo>
                  <a:pt x="3310007" y="5958184"/>
                  <a:pt x="3310070" y="5956950"/>
                  <a:pt x="3310070" y="5955526"/>
                </a:cubicBezTo>
                <a:cubicBezTo>
                  <a:pt x="3310070" y="5954187"/>
                  <a:pt x="3310007" y="5953057"/>
                  <a:pt x="3309881" y="5952136"/>
                </a:cubicBezTo>
                <a:cubicBezTo>
                  <a:pt x="3309755" y="5951215"/>
                  <a:pt x="3309630" y="5950441"/>
                  <a:pt x="3309504" y="5949813"/>
                </a:cubicBezTo>
                <a:cubicBezTo>
                  <a:pt x="3309379" y="5949185"/>
                  <a:pt x="3309169" y="5948620"/>
                  <a:pt x="3308877" y="5948118"/>
                </a:cubicBezTo>
                <a:cubicBezTo>
                  <a:pt x="3308584" y="5947615"/>
                  <a:pt x="3307997" y="5947029"/>
                  <a:pt x="3307119" y="5946360"/>
                </a:cubicBezTo>
                <a:cubicBezTo>
                  <a:pt x="3306239" y="5945690"/>
                  <a:pt x="3304942" y="5944915"/>
                  <a:pt x="3303226" y="5944036"/>
                </a:cubicBezTo>
                <a:cubicBezTo>
                  <a:pt x="3301509" y="5943157"/>
                  <a:pt x="3299437" y="5942341"/>
                  <a:pt x="3297010" y="5941588"/>
                </a:cubicBezTo>
                <a:cubicBezTo>
                  <a:pt x="3294582" y="5940834"/>
                  <a:pt x="3291861" y="5940206"/>
                  <a:pt x="3288847" y="5939704"/>
                </a:cubicBezTo>
                <a:cubicBezTo>
                  <a:pt x="3285834" y="5939202"/>
                  <a:pt x="3282820" y="5938951"/>
                  <a:pt x="3279806" y="5938951"/>
                </a:cubicBezTo>
                <a:close/>
                <a:moveTo>
                  <a:pt x="3110635" y="5938951"/>
                </a:moveTo>
                <a:cubicBezTo>
                  <a:pt x="3102347" y="5938951"/>
                  <a:pt x="3094855" y="5940395"/>
                  <a:pt x="3088157" y="5943283"/>
                </a:cubicBezTo>
                <a:cubicBezTo>
                  <a:pt x="3081460" y="5946171"/>
                  <a:pt x="3075747" y="5950315"/>
                  <a:pt x="3071017" y="5955715"/>
                </a:cubicBezTo>
                <a:cubicBezTo>
                  <a:pt x="3066287" y="5961114"/>
                  <a:pt x="3062666" y="5967686"/>
                  <a:pt x="3060154" y="5975430"/>
                </a:cubicBezTo>
                <a:cubicBezTo>
                  <a:pt x="3057643" y="5983174"/>
                  <a:pt x="3056387" y="5991901"/>
                  <a:pt x="3056387" y="6001612"/>
                </a:cubicBezTo>
                <a:cubicBezTo>
                  <a:pt x="3056387" y="6011825"/>
                  <a:pt x="3057601" y="6020783"/>
                  <a:pt x="3060029" y="6028485"/>
                </a:cubicBezTo>
                <a:cubicBezTo>
                  <a:pt x="3062457" y="6036187"/>
                  <a:pt x="3066056" y="6042591"/>
                  <a:pt x="3070828" y="6047698"/>
                </a:cubicBezTo>
                <a:cubicBezTo>
                  <a:pt x="3075600" y="6052804"/>
                  <a:pt x="3081481" y="6056655"/>
                  <a:pt x="3088471" y="6059250"/>
                </a:cubicBezTo>
                <a:cubicBezTo>
                  <a:pt x="3095462" y="6061846"/>
                  <a:pt x="3103603" y="6063143"/>
                  <a:pt x="3112896" y="6063143"/>
                </a:cubicBezTo>
                <a:cubicBezTo>
                  <a:pt x="3118253" y="6063143"/>
                  <a:pt x="3123297" y="6062745"/>
                  <a:pt x="3128027" y="6061950"/>
                </a:cubicBezTo>
                <a:cubicBezTo>
                  <a:pt x="3132757" y="6061155"/>
                  <a:pt x="3136922" y="6060255"/>
                  <a:pt x="3140522" y="6059250"/>
                </a:cubicBezTo>
                <a:cubicBezTo>
                  <a:pt x="3144121" y="6058246"/>
                  <a:pt x="3147051" y="6057220"/>
                  <a:pt x="3149312" y="6056174"/>
                </a:cubicBezTo>
                <a:cubicBezTo>
                  <a:pt x="3151572" y="6055127"/>
                  <a:pt x="3152933" y="6054374"/>
                  <a:pt x="3153393" y="6053913"/>
                </a:cubicBezTo>
                <a:cubicBezTo>
                  <a:pt x="3153853" y="6053453"/>
                  <a:pt x="3154230" y="6052972"/>
                  <a:pt x="3154523" y="6052469"/>
                </a:cubicBezTo>
                <a:cubicBezTo>
                  <a:pt x="3154816" y="6051967"/>
                  <a:pt x="3155025" y="6051402"/>
                  <a:pt x="3155151" y="6050774"/>
                </a:cubicBezTo>
                <a:cubicBezTo>
                  <a:pt x="3155277" y="6050146"/>
                  <a:pt x="3155381" y="6049435"/>
                  <a:pt x="3155465" y="6048639"/>
                </a:cubicBezTo>
                <a:cubicBezTo>
                  <a:pt x="3155549" y="6047844"/>
                  <a:pt x="3155591" y="6046902"/>
                  <a:pt x="3155591" y="6045814"/>
                </a:cubicBezTo>
                <a:cubicBezTo>
                  <a:pt x="3155591" y="6044307"/>
                  <a:pt x="3155527" y="6043030"/>
                  <a:pt x="3155401" y="6041984"/>
                </a:cubicBezTo>
                <a:cubicBezTo>
                  <a:pt x="3155275" y="6040938"/>
                  <a:pt x="3155086" y="6040121"/>
                  <a:pt x="3154833" y="6039535"/>
                </a:cubicBezTo>
                <a:cubicBezTo>
                  <a:pt x="3154581" y="6038949"/>
                  <a:pt x="3154223" y="6038510"/>
                  <a:pt x="3153761" y="6038217"/>
                </a:cubicBezTo>
                <a:cubicBezTo>
                  <a:pt x="3153298" y="6037924"/>
                  <a:pt x="3152773" y="6037777"/>
                  <a:pt x="3152184" y="6037777"/>
                </a:cubicBezTo>
                <a:cubicBezTo>
                  <a:pt x="3151174" y="6037777"/>
                  <a:pt x="3149681" y="6038217"/>
                  <a:pt x="3147704" y="6039096"/>
                </a:cubicBezTo>
                <a:cubicBezTo>
                  <a:pt x="3145727" y="6039975"/>
                  <a:pt x="3143203" y="6040958"/>
                  <a:pt x="3140132" y="6042047"/>
                </a:cubicBezTo>
                <a:cubicBezTo>
                  <a:pt x="3137062" y="6043135"/>
                  <a:pt x="3133423" y="6044119"/>
                  <a:pt x="3129217" y="6044998"/>
                </a:cubicBezTo>
                <a:cubicBezTo>
                  <a:pt x="3125011" y="6045877"/>
                  <a:pt x="3120216" y="6046316"/>
                  <a:pt x="3114832" y="6046316"/>
                </a:cubicBezTo>
                <a:cubicBezTo>
                  <a:pt x="3108018" y="6046316"/>
                  <a:pt x="3102256" y="6045354"/>
                  <a:pt x="3097545" y="6043428"/>
                </a:cubicBezTo>
                <a:cubicBezTo>
                  <a:pt x="3092834" y="6041503"/>
                  <a:pt x="3089006" y="6038740"/>
                  <a:pt x="3086062" y="6035140"/>
                </a:cubicBezTo>
                <a:cubicBezTo>
                  <a:pt x="3083117" y="6031540"/>
                  <a:pt x="3081015" y="6027229"/>
                  <a:pt x="3079753" y="6022206"/>
                </a:cubicBezTo>
                <a:cubicBezTo>
                  <a:pt x="3078491" y="6017183"/>
                  <a:pt x="3077860" y="6011532"/>
                  <a:pt x="3077860" y="6005254"/>
                </a:cubicBezTo>
                <a:lnTo>
                  <a:pt x="3152288" y="6005254"/>
                </a:lnTo>
                <a:cubicBezTo>
                  <a:pt x="3154392" y="6005254"/>
                  <a:pt x="3156263" y="6004563"/>
                  <a:pt x="3157903" y="6003182"/>
                </a:cubicBezTo>
                <a:cubicBezTo>
                  <a:pt x="3159543" y="6001800"/>
                  <a:pt x="3160362" y="5999477"/>
                  <a:pt x="3160362" y="5996212"/>
                </a:cubicBezTo>
                <a:lnTo>
                  <a:pt x="3160362" y="5992445"/>
                </a:lnTo>
                <a:cubicBezTo>
                  <a:pt x="3160362" y="5985078"/>
                  <a:pt x="3159421" y="5978151"/>
                  <a:pt x="3157537" y="5971663"/>
                </a:cubicBezTo>
                <a:cubicBezTo>
                  <a:pt x="3155653" y="5965175"/>
                  <a:pt x="3152702" y="5959524"/>
                  <a:pt x="3148684" y="5954710"/>
                </a:cubicBezTo>
                <a:cubicBezTo>
                  <a:pt x="3144665" y="5949897"/>
                  <a:pt x="3139538" y="5946067"/>
                  <a:pt x="3133301" y="5943220"/>
                </a:cubicBezTo>
                <a:cubicBezTo>
                  <a:pt x="3127065" y="5940374"/>
                  <a:pt x="3119509" y="5938951"/>
                  <a:pt x="3110635" y="5938951"/>
                </a:cubicBezTo>
                <a:close/>
                <a:moveTo>
                  <a:pt x="2711232" y="5938951"/>
                </a:moveTo>
                <a:cubicBezTo>
                  <a:pt x="2704786" y="5938951"/>
                  <a:pt x="2698402" y="5940604"/>
                  <a:pt x="2692081" y="5943911"/>
                </a:cubicBezTo>
                <a:cubicBezTo>
                  <a:pt x="2685761" y="5947218"/>
                  <a:pt x="2679420" y="5952429"/>
                  <a:pt x="2673057" y="5959545"/>
                </a:cubicBezTo>
                <a:lnTo>
                  <a:pt x="2673057" y="5944602"/>
                </a:lnTo>
                <a:cubicBezTo>
                  <a:pt x="2673057" y="5943932"/>
                  <a:pt x="2672910" y="5943367"/>
                  <a:pt x="2672618" y="5942906"/>
                </a:cubicBezTo>
                <a:cubicBezTo>
                  <a:pt x="2672324" y="5942446"/>
                  <a:pt x="2671843" y="5942027"/>
                  <a:pt x="2671174" y="5941651"/>
                </a:cubicBezTo>
                <a:cubicBezTo>
                  <a:pt x="2670504" y="5941274"/>
                  <a:pt x="2669562" y="5941023"/>
                  <a:pt x="2668348" y="5940897"/>
                </a:cubicBezTo>
                <a:cubicBezTo>
                  <a:pt x="2667134" y="5940772"/>
                  <a:pt x="2665606" y="5940709"/>
                  <a:pt x="2663764" y="5940709"/>
                </a:cubicBezTo>
                <a:cubicBezTo>
                  <a:pt x="2661839" y="5940709"/>
                  <a:pt x="2660290" y="5940772"/>
                  <a:pt x="2659118" y="5940897"/>
                </a:cubicBezTo>
                <a:cubicBezTo>
                  <a:pt x="2657946" y="5941023"/>
                  <a:pt x="2656984" y="5941274"/>
                  <a:pt x="2656230" y="5941651"/>
                </a:cubicBezTo>
                <a:cubicBezTo>
                  <a:pt x="2655477" y="5942027"/>
                  <a:pt x="2654974" y="5942446"/>
                  <a:pt x="2654724" y="5942906"/>
                </a:cubicBezTo>
                <a:cubicBezTo>
                  <a:pt x="2654472" y="5943367"/>
                  <a:pt x="2654346" y="5943932"/>
                  <a:pt x="2654346" y="5944602"/>
                </a:cubicBezTo>
                <a:lnTo>
                  <a:pt x="2654346" y="6057618"/>
                </a:lnTo>
                <a:cubicBezTo>
                  <a:pt x="2654346" y="6058288"/>
                  <a:pt x="2654493" y="6058853"/>
                  <a:pt x="2654786" y="6059313"/>
                </a:cubicBezTo>
                <a:cubicBezTo>
                  <a:pt x="2655079" y="6059774"/>
                  <a:pt x="2655623" y="6060171"/>
                  <a:pt x="2656418" y="6060506"/>
                </a:cubicBezTo>
                <a:cubicBezTo>
                  <a:pt x="2657214" y="6060841"/>
                  <a:pt x="2658281" y="6061092"/>
                  <a:pt x="2659621" y="6061260"/>
                </a:cubicBezTo>
                <a:cubicBezTo>
                  <a:pt x="2660960" y="6061427"/>
                  <a:pt x="2662634" y="6061511"/>
                  <a:pt x="2664644" y="6061511"/>
                </a:cubicBezTo>
                <a:cubicBezTo>
                  <a:pt x="2666736" y="6061511"/>
                  <a:pt x="2668452" y="6061427"/>
                  <a:pt x="2669792" y="6061260"/>
                </a:cubicBezTo>
                <a:cubicBezTo>
                  <a:pt x="2671132" y="6061092"/>
                  <a:pt x="2672178" y="6060841"/>
                  <a:pt x="2672932" y="6060506"/>
                </a:cubicBezTo>
                <a:cubicBezTo>
                  <a:pt x="2673685" y="6060171"/>
                  <a:pt x="2674229" y="6059774"/>
                  <a:pt x="2674564" y="6059313"/>
                </a:cubicBezTo>
                <a:cubicBezTo>
                  <a:pt x="2674899" y="6058853"/>
                  <a:pt x="2675066" y="6058288"/>
                  <a:pt x="2675066" y="6057618"/>
                </a:cubicBezTo>
                <a:lnTo>
                  <a:pt x="2675066" y="5978632"/>
                </a:lnTo>
                <a:cubicBezTo>
                  <a:pt x="2680759" y="5971516"/>
                  <a:pt x="2686201" y="5966117"/>
                  <a:pt x="2691391" y="5962433"/>
                </a:cubicBezTo>
                <a:cubicBezTo>
                  <a:pt x="2696581" y="5958750"/>
                  <a:pt x="2701772" y="5956908"/>
                  <a:pt x="2706962" y="5956908"/>
                </a:cubicBezTo>
                <a:cubicBezTo>
                  <a:pt x="2710981" y="5956908"/>
                  <a:pt x="2714518" y="5957661"/>
                  <a:pt x="2717573" y="5959168"/>
                </a:cubicBezTo>
                <a:cubicBezTo>
                  <a:pt x="2720629" y="5960675"/>
                  <a:pt x="2723119" y="5962852"/>
                  <a:pt x="2725045" y="5965698"/>
                </a:cubicBezTo>
                <a:cubicBezTo>
                  <a:pt x="2726970" y="5968544"/>
                  <a:pt x="2728435" y="5971935"/>
                  <a:pt x="2729440" y="5975869"/>
                </a:cubicBezTo>
                <a:cubicBezTo>
                  <a:pt x="2730444" y="5979804"/>
                  <a:pt x="2730947" y="5984994"/>
                  <a:pt x="2730947" y="5991441"/>
                </a:cubicBezTo>
                <a:lnTo>
                  <a:pt x="2730947" y="6057618"/>
                </a:lnTo>
                <a:cubicBezTo>
                  <a:pt x="2730947" y="6058288"/>
                  <a:pt x="2731114" y="6058853"/>
                  <a:pt x="2731449" y="6059313"/>
                </a:cubicBezTo>
                <a:cubicBezTo>
                  <a:pt x="2731784" y="6059774"/>
                  <a:pt x="2732328" y="6060171"/>
                  <a:pt x="2733081" y="6060506"/>
                </a:cubicBezTo>
                <a:cubicBezTo>
                  <a:pt x="2733835" y="6060841"/>
                  <a:pt x="2734881" y="6061092"/>
                  <a:pt x="2736221" y="6061260"/>
                </a:cubicBezTo>
                <a:cubicBezTo>
                  <a:pt x="2737560" y="6061427"/>
                  <a:pt x="2739276" y="6061511"/>
                  <a:pt x="2741369" y="6061511"/>
                </a:cubicBezTo>
                <a:cubicBezTo>
                  <a:pt x="2743379" y="6061511"/>
                  <a:pt x="2745053" y="6061427"/>
                  <a:pt x="2746392" y="6061260"/>
                </a:cubicBezTo>
                <a:cubicBezTo>
                  <a:pt x="2747732" y="6061092"/>
                  <a:pt x="2748778" y="6060841"/>
                  <a:pt x="2749531" y="6060506"/>
                </a:cubicBezTo>
                <a:cubicBezTo>
                  <a:pt x="2750285" y="6060171"/>
                  <a:pt x="2750829" y="6059774"/>
                  <a:pt x="2751164" y="6059313"/>
                </a:cubicBezTo>
                <a:cubicBezTo>
                  <a:pt x="2751499" y="6058853"/>
                  <a:pt x="2751666" y="6058288"/>
                  <a:pt x="2751666" y="6057618"/>
                </a:cubicBezTo>
                <a:lnTo>
                  <a:pt x="2751666" y="5988678"/>
                </a:lnTo>
                <a:cubicBezTo>
                  <a:pt x="2751666" y="5980641"/>
                  <a:pt x="2750976" y="5973756"/>
                  <a:pt x="2749594" y="5968021"/>
                </a:cubicBezTo>
                <a:cubicBezTo>
                  <a:pt x="2748213" y="5962287"/>
                  <a:pt x="2745931" y="5957284"/>
                  <a:pt x="2742751" y="5953015"/>
                </a:cubicBezTo>
                <a:cubicBezTo>
                  <a:pt x="2739569" y="5948745"/>
                  <a:pt x="2735405" y="5945334"/>
                  <a:pt x="2730256" y="5942781"/>
                </a:cubicBezTo>
                <a:cubicBezTo>
                  <a:pt x="2725108" y="5940227"/>
                  <a:pt x="2718766" y="5938951"/>
                  <a:pt x="2711232" y="5938951"/>
                </a:cubicBezTo>
                <a:close/>
                <a:moveTo>
                  <a:pt x="2330232" y="5938951"/>
                </a:moveTo>
                <a:cubicBezTo>
                  <a:pt x="2323785" y="5938951"/>
                  <a:pt x="2317402" y="5940604"/>
                  <a:pt x="2311081" y="5943911"/>
                </a:cubicBezTo>
                <a:cubicBezTo>
                  <a:pt x="2304761" y="5947218"/>
                  <a:pt x="2298419" y="5952429"/>
                  <a:pt x="2292057" y="5959545"/>
                </a:cubicBezTo>
                <a:lnTo>
                  <a:pt x="2292057" y="5944602"/>
                </a:lnTo>
                <a:cubicBezTo>
                  <a:pt x="2292057" y="5943932"/>
                  <a:pt x="2291911" y="5943367"/>
                  <a:pt x="2291618" y="5942906"/>
                </a:cubicBezTo>
                <a:cubicBezTo>
                  <a:pt x="2291325" y="5942446"/>
                  <a:pt x="2290843" y="5942027"/>
                  <a:pt x="2290173" y="5941651"/>
                </a:cubicBezTo>
                <a:cubicBezTo>
                  <a:pt x="2289504" y="5941274"/>
                  <a:pt x="2288562" y="5941023"/>
                  <a:pt x="2287348" y="5940897"/>
                </a:cubicBezTo>
                <a:cubicBezTo>
                  <a:pt x="2286134" y="5940772"/>
                  <a:pt x="2284606" y="5940709"/>
                  <a:pt x="2282765" y="5940709"/>
                </a:cubicBezTo>
                <a:cubicBezTo>
                  <a:pt x="2280839" y="5940709"/>
                  <a:pt x="2279290" y="5940772"/>
                  <a:pt x="2278118" y="5940897"/>
                </a:cubicBezTo>
                <a:cubicBezTo>
                  <a:pt x="2276947" y="5941023"/>
                  <a:pt x="2275984" y="5941274"/>
                  <a:pt x="2275230" y="5941651"/>
                </a:cubicBezTo>
                <a:cubicBezTo>
                  <a:pt x="2274477" y="5942027"/>
                  <a:pt x="2273975" y="5942446"/>
                  <a:pt x="2273723" y="5942906"/>
                </a:cubicBezTo>
                <a:cubicBezTo>
                  <a:pt x="2273472" y="5943367"/>
                  <a:pt x="2273347" y="5943932"/>
                  <a:pt x="2273347" y="5944602"/>
                </a:cubicBezTo>
                <a:lnTo>
                  <a:pt x="2273347" y="6057618"/>
                </a:lnTo>
                <a:cubicBezTo>
                  <a:pt x="2273347" y="6058288"/>
                  <a:pt x="2273493" y="6058853"/>
                  <a:pt x="2273786" y="6059313"/>
                </a:cubicBezTo>
                <a:cubicBezTo>
                  <a:pt x="2274079" y="6059774"/>
                  <a:pt x="2274623" y="6060171"/>
                  <a:pt x="2275418" y="6060506"/>
                </a:cubicBezTo>
                <a:cubicBezTo>
                  <a:pt x="2276214" y="6060841"/>
                  <a:pt x="2277281" y="6061092"/>
                  <a:pt x="2278621" y="6061260"/>
                </a:cubicBezTo>
                <a:cubicBezTo>
                  <a:pt x="2279960" y="6061427"/>
                  <a:pt x="2281635" y="6061511"/>
                  <a:pt x="2283644" y="6061511"/>
                </a:cubicBezTo>
                <a:cubicBezTo>
                  <a:pt x="2285737" y="6061511"/>
                  <a:pt x="2287453" y="6061427"/>
                  <a:pt x="2288792" y="6061260"/>
                </a:cubicBezTo>
                <a:cubicBezTo>
                  <a:pt x="2290132" y="6061092"/>
                  <a:pt x="2291178" y="6060841"/>
                  <a:pt x="2291931" y="6060506"/>
                </a:cubicBezTo>
                <a:cubicBezTo>
                  <a:pt x="2292685" y="6060171"/>
                  <a:pt x="2293229" y="6059774"/>
                  <a:pt x="2293564" y="6059313"/>
                </a:cubicBezTo>
                <a:cubicBezTo>
                  <a:pt x="2293899" y="6058853"/>
                  <a:pt x="2294066" y="6058288"/>
                  <a:pt x="2294066" y="6057618"/>
                </a:cubicBezTo>
                <a:lnTo>
                  <a:pt x="2294066" y="5978632"/>
                </a:lnTo>
                <a:cubicBezTo>
                  <a:pt x="2299759" y="5971516"/>
                  <a:pt x="2305201" y="5966117"/>
                  <a:pt x="2310391" y="5962433"/>
                </a:cubicBezTo>
                <a:cubicBezTo>
                  <a:pt x="2315581" y="5958750"/>
                  <a:pt x="2320771" y="5956908"/>
                  <a:pt x="2325962" y="5956908"/>
                </a:cubicBezTo>
                <a:cubicBezTo>
                  <a:pt x="2329981" y="5956908"/>
                  <a:pt x="2333517" y="5957661"/>
                  <a:pt x="2336573" y="5959168"/>
                </a:cubicBezTo>
                <a:cubicBezTo>
                  <a:pt x="2339629" y="5960675"/>
                  <a:pt x="2342119" y="5962852"/>
                  <a:pt x="2344044" y="5965698"/>
                </a:cubicBezTo>
                <a:cubicBezTo>
                  <a:pt x="2345970" y="5968544"/>
                  <a:pt x="2347435" y="5971935"/>
                  <a:pt x="2348440" y="5975869"/>
                </a:cubicBezTo>
                <a:cubicBezTo>
                  <a:pt x="2349444" y="5979804"/>
                  <a:pt x="2349947" y="5984994"/>
                  <a:pt x="2349947" y="5991441"/>
                </a:cubicBezTo>
                <a:lnTo>
                  <a:pt x="2349947" y="6057618"/>
                </a:lnTo>
                <a:cubicBezTo>
                  <a:pt x="2349947" y="6058288"/>
                  <a:pt x="2350114" y="6058853"/>
                  <a:pt x="2350449" y="6059313"/>
                </a:cubicBezTo>
                <a:cubicBezTo>
                  <a:pt x="2350784" y="6059774"/>
                  <a:pt x="2351328" y="6060171"/>
                  <a:pt x="2352081" y="6060506"/>
                </a:cubicBezTo>
                <a:cubicBezTo>
                  <a:pt x="2352835" y="6060841"/>
                  <a:pt x="2353881" y="6061092"/>
                  <a:pt x="2355221" y="6061260"/>
                </a:cubicBezTo>
                <a:cubicBezTo>
                  <a:pt x="2356560" y="6061427"/>
                  <a:pt x="2358276" y="6061511"/>
                  <a:pt x="2360369" y="6061511"/>
                </a:cubicBezTo>
                <a:cubicBezTo>
                  <a:pt x="2362379" y="6061511"/>
                  <a:pt x="2364053" y="6061427"/>
                  <a:pt x="2365392" y="6061260"/>
                </a:cubicBezTo>
                <a:cubicBezTo>
                  <a:pt x="2366732" y="6061092"/>
                  <a:pt x="2367778" y="6060841"/>
                  <a:pt x="2368532" y="6060506"/>
                </a:cubicBezTo>
                <a:cubicBezTo>
                  <a:pt x="2369285" y="6060171"/>
                  <a:pt x="2369829" y="6059774"/>
                  <a:pt x="2370164" y="6059313"/>
                </a:cubicBezTo>
                <a:cubicBezTo>
                  <a:pt x="2370499" y="6058853"/>
                  <a:pt x="2370666" y="6058288"/>
                  <a:pt x="2370666" y="6057618"/>
                </a:cubicBezTo>
                <a:lnTo>
                  <a:pt x="2370666" y="5988678"/>
                </a:lnTo>
                <a:cubicBezTo>
                  <a:pt x="2370666" y="5980641"/>
                  <a:pt x="2369976" y="5973756"/>
                  <a:pt x="2368594" y="5968021"/>
                </a:cubicBezTo>
                <a:cubicBezTo>
                  <a:pt x="2367213" y="5962287"/>
                  <a:pt x="2364932" y="5957284"/>
                  <a:pt x="2361751" y="5953015"/>
                </a:cubicBezTo>
                <a:cubicBezTo>
                  <a:pt x="2358569" y="5948745"/>
                  <a:pt x="2354404" y="5945334"/>
                  <a:pt x="2349256" y="5942781"/>
                </a:cubicBezTo>
                <a:cubicBezTo>
                  <a:pt x="2344107" y="5940227"/>
                  <a:pt x="2337766" y="5938951"/>
                  <a:pt x="2330232" y="5938951"/>
                </a:cubicBezTo>
                <a:close/>
                <a:moveTo>
                  <a:pt x="1932907" y="5938951"/>
                </a:moveTo>
                <a:cubicBezTo>
                  <a:pt x="1928554" y="5938951"/>
                  <a:pt x="1924242" y="5939348"/>
                  <a:pt x="1919973" y="5940144"/>
                </a:cubicBezTo>
                <a:cubicBezTo>
                  <a:pt x="1915703" y="5940939"/>
                  <a:pt x="1911769" y="5941944"/>
                  <a:pt x="1908169" y="5943157"/>
                </a:cubicBezTo>
                <a:cubicBezTo>
                  <a:pt x="1904569" y="5944371"/>
                  <a:pt x="1901388" y="5945711"/>
                  <a:pt x="1898625" y="5947176"/>
                </a:cubicBezTo>
                <a:cubicBezTo>
                  <a:pt x="1895863" y="5948641"/>
                  <a:pt x="1893916" y="5949918"/>
                  <a:pt x="1892786" y="5951006"/>
                </a:cubicBezTo>
                <a:cubicBezTo>
                  <a:pt x="1891656" y="5952094"/>
                  <a:pt x="1890945" y="5953245"/>
                  <a:pt x="1890651" y="5954459"/>
                </a:cubicBezTo>
                <a:cubicBezTo>
                  <a:pt x="1890358" y="5955673"/>
                  <a:pt x="1890212" y="5957326"/>
                  <a:pt x="1890212" y="5959419"/>
                </a:cubicBezTo>
                <a:cubicBezTo>
                  <a:pt x="1890212" y="5960675"/>
                  <a:pt x="1890295" y="5961826"/>
                  <a:pt x="1890463" y="5962873"/>
                </a:cubicBezTo>
                <a:cubicBezTo>
                  <a:pt x="1890630" y="5963919"/>
                  <a:pt x="1890903" y="5964777"/>
                  <a:pt x="1891279" y="5965447"/>
                </a:cubicBezTo>
                <a:cubicBezTo>
                  <a:pt x="1891656" y="5966117"/>
                  <a:pt x="1892095" y="5966619"/>
                  <a:pt x="1892597" y="5966954"/>
                </a:cubicBezTo>
                <a:cubicBezTo>
                  <a:pt x="1893100" y="5967289"/>
                  <a:pt x="1893686" y="5967456"/>
                  <a:pt x="1894356" y="5967456"/>
                </a:cubicBezTo>
                <a:cubicBezTo>
                  <a:pt x="1895361" y="5967456"/>
                  <a:pt x="1896888" y="5966849"/>
                  <a:pt x="1898939" y="5965635"/>
                </a:cubicBezTo>
                <a:cubicBezTo>
                  <a:pt x="1900990" y="5964421"/>
                  <a:pt x="1903543" y="5963082"/>
                  <a:pt x="1906599" y="5961617"/>
                </a:cubicBezTo>
                <a:cubicBezTo>
                  <a:pt x="1909655" y="5960152"/>
                  <a:pt x="1913213" y="5958812"/>
                  <a:pt x="1917273" y="5957598"/>
                </a:cubicBezTo>
                <a:cubicBezTo>
                  <a:pt x="1921333" y="5956385"/>
                  <a:pt x="1925917" y="5955778"/>
                  <a:pt x="1931023" y="5955778"/>
                </a:cubicBezTo>
                <a:cubicBezTo>
                  <a:pt x="1935795" y="5955778"/>
                  <a:pt x="1939813" y="5956343"/>
                  <a:pt x="1943078" y="5957473"/>
                </a:cubicBezTo>
                <a:cubicBezTo>
                  <a:pt x="1946343" y="5958603"/>
                  <a:pt x="1949001" y="5960277"/>
                  <a:pt x="1951052" y="5962496"/>
                </a:cubicBezTo>
                <a:cubicBezTo>
                  <a:pt x="1953103" y="5964714"/>
                  <a:pt x="1954589" y="5967498"/>
                  <a:pt x="1955510" y="5970846"/>
                </a:cubicBezTo>
                <a:cubicBezTo>
                  <a:pt x="1956431" y="5974195"/>
                  <a:pt x="1956891" y="5978046"/>
                  <a:pt x="1956891" y="5982399"/>
                </a:cubicBezTo>
                <a:lnTo>
                  <a:pt x="1956891" y="5991189"/>
                </a:lnTo>
                <a:lnTo>
                  <a:pt x="1941320" y="5991189"/>
                </a:lnTo>
                <a:cubicBezTo>
                  <a:pt x="1932530" y="5991189"/>
                  <a:pt x="1924619" y="5991964"/>
                  <a:pt x="1917587" y="5993513"/>
                </a:cubicBezTo>
                <a:cubicBezTo>
                  <a:pt x="1910555" y="5995061"/>
                  <a:pt x="1904611" y="5997384"/>
                  <a:pt x="1899755" y="6000482"/>
                </a:cubicBezTo>
                <a:cubicBezTo>
                  <a:pt x="1894900" y="6003579"/>
                  <a:pt x="1891175" y="6007472"/>
                  <a:pt x="1888579" y="6012160"/>
                </a:cubicBezTo>
                <a:cubicBezTo>
                  <a:pt x="1885984" y="6016848"/>
                  <a:pt x="1884687" y="6022374"/>
                  <a:pt x="1884687" y="6028736"/>
                </a:cubicBezTo>
                <a:cubicBezTo>
                  <a:pt x="1884687" y="6034177"/>
                  <a:pt x="1885628" y="6039033"/>
                  <a:pt x="1887512" y="6043302"/>
                </a:cubicBezTo>
                <a:cubicBezTo>
                  <a:pt x="1889395" y="6047572"/>
                  <a:pt x="1892032" y="6051172"/>
                  <a:pt x="1895423" y="6054102"/>
                </a:cubicBezTo>
                <a:cubicBezTo>
                  <a:pt x="1898813" y="6057032"/>
                  <a:pt x="1902916" y="6059271"/>
                  <a:pt x="1907729" y="6060820"/>
                </a:cubicBezTo>
                <a:cubicBezTo>
                  <a:pt x="1912543" y="6062369"/>
                  <a:pt x="1917922" y="6063143"/>
                  <a:pt x="1923866" y="6063143"/>
                </a:cubicBezTo>
                <a:cubicBezTo>
                  <a:pt x="1930646" y="6063143"/>
                  <a:pt x="1937071" y="6061678"/>
                  <a:pt x="1943141" y="6058748"/>
                </a:cubicBezTo>
                <a:cubicBezTo>
                  <a:pt x="1949210" y="6055818"/>
                  <a:pt x="1954715" y="6051716"/>
                  <a:pt x="1959654" y="6046442"/>
                </a:cubicBezTo>
                <a:lnTo>
                  <a:pt x="1959654" y="6057743"/>
                </a:lnTo>
                <a:cubicBezTo>
                  <a:pt x="1959654" y="6058748"/>
                  <a:pt x="1959947" y="6059502"/>
                  <a:pt x="1960533" y="6060004"/>
                </a:cubicBezTo>
                <a:cubicBezTo>
                  <a:pt x="1961119" y="6060506"/>
                  <a:pt x="1962061" y="6060883"/>
                  <a:pt x="1963358" y="6061134"/>
                </a:cubicBezTo>
                <a:cubicBezTo>
                  <a:pt x="1964656" y="6061385"/>
                  <a:pt x="1966393" y="6061511"/>
                  <a:pt x="1968570" y="6061511"/>
                </a:cubicBezTo>
                <a:cubicBezTo>
                  <a:pt x="1970830" y="6061511"/>
                  <a:pt x="1972546" y="6061385"/>
                  <a:pt x="1973718" y="6061134"/>
                </a:cubicBezTo>
                <a:cubicBezTo>
                  <a:pt x="1974890" y="6060883"/>
                  <a:pt x="1975811" y="6060506"/>
                  <a:pt x="1976481" y="6060004"/>
                </a:cubicBezTo>
                <a:cubicBezTo>
                  <a:pt x="1977151" y="6059502"/>
                  <a:pt x="1977485" y="6058748"/>
                  <a:pt x="1977485" y="6057743"/>
                </a:cubicBezTo>
                <a:lnTo>
                  <a:pt x="1977485" y="5981520"/>
                </a:lnTo>
                <a:cubicBezTo>
                  <a:pt x="1977485" y="5974488"/>
                  <a:pt x="1976690" y="5968335"/>
                  <a:pt x="1975100" y="5963061"/>
                </a:cubicBezTo>
                <a:cubicBezTo>
                  <a:pt x="1973509" y="5957787"/>
                  <a:pt x="1970956" y="5953371"/>
                  <a:pt x="1967439" y="5949813"/>
                </a:cubicBezTo>
                <a:cubicBezTo>
                  <a:pt x="1963924" y="5946255"/>
                  <a:pt x="1959319" y="5943555"/>
                  <a:pt x="1953626" y="5941713"/>
                </a:cubicBezTo>
                <a:cubicBezTo>
                  <a:pt x="1947934" y="5939872"/>
                  <a:pt x="1941027" y="5938951"/>
                  <a:pt x="1932907" y="5938951"/>
                </a:cubicBezTo>
                <a:close/>
                <a:moveTo>
                  <a:pt x="1723357" y="5938951"/>
                </a:moveTo>
                <a:cubicBezTo>
                  <a:pt x="1719003" y="5938951"/>
                  <a:pt x="1714692" y="5939348"/>
                  <a:pt x="1710423" y="5940144"/>
                </a:cubicBezTo>
                <a:cubicBezTo>
                  <a:pt x="1706153" y="5940939"/>
                  <a:pt x="1702218" y="5941944"/>
                  <a:pt x="1698619" y="5943157"/>
                </a:cubicBezTo>
                <a:cubicBezTo>
                  <a:pt x="1695019" y="5944371"/>
                  <a:pt x="1691838" y="5945711"/>
                  <a:pt x="1689075" y="5947176"/>
                </a:cubicBezTo>
                <a:cubicBezTo>
                  <a:pt x="1686312" y="5948641"/>
                  <a:pt x="1684366" y="5949918"/>
                  <a:pt x="1683236" y="5951006"/>
                </a:cubicBezTo>
                <a:cubicBezTo>
                  <a:pt x="1682106" y="5952094"/>
                  <a:pt x="1681394" y="5953245"/>
                  <a:pt x="1681101" y="5954459"/>
                </a:cubicBezTo>
                <a:cubicBezTo>
                  <a:pt x="1680808" y="5955673"/>
                  <a:pt x="1680662" y="5957326"/>
                  <a:pt x="1680662" y="5959419"/>
                </a:cubicBezTo>
                <a:cubicBezTo>
                  <a:pt x="1680662" y="5960675"/>
                  <a:pt x="1680745" y="5961826"/>
                  <a:pt x="1680913" y="5962873"/>
                </a:cubicBezTo>
                <a:cubicBezTo>
                  <a:pt x="1681080" y="5963919"/>
                  <a:pt x="1681353" y="5964777"/>
                  <a:pt x="1681729" y="5965447"/>
                </a:cubicBezTo>
                <a:cubicBezTo>
                  <a:pt x="1682106" y="5966117"/>
                  <a:pt x="1682545" y="5966619"/>
                  <a:pt x="1683048" y="5966954"/>
                </a:cubicBezTo>
                <a:cubicBezTo>
                  <a:pt x="1683550" y="5967289"/>
                  <a:pt x="1684136" y="5967456"/>
                  <a:pt x="1684806" y="5967456"/>
                </a:cubicBezTo>
                <a:cubicBezTo>
                  <a:pt x="1685810" y="5967456"/>
                  <a:pt x="1687338" y="5966849"/>
                  <a:pt x="1689389" y="5965635"/>
                </a:cubicBezTo>
                <a:cubicBezTo>
                  <a:pt x="1691440" y="5964421"/>
                  <a:pt x="1693993" y="5963082"/>
                  <a:pt x="1697049" y="5961617"/>
                </a:cubicBezTo>
                <a:cubicBezTo>
                  <a:pt x="1700105" y="5960152"/>
                  <a:pt x="1703662" y="5958812"/>
                  <a:pt x="1707723" y="5957598"/>
                </a:cubicBezTo>
                <a:cubicBezTo>
                  <a:pt x="1711783" y="5956385"/>
                  <a:pt x="1716366" y="5955778"/>
                  <a:pt x="1721473" y="5955778"/>
                </a:cubicBezTo>
                <a:cubicBezTo>
                  <a:pt x="1726245" y="5955778"/>
                  <a:pt x="1730264" y="5956343"/>
                  <a:pt x="1733528" y="5957473"/>
                </a:cubicBezTo>
                <a:cubicBezTo>
                  <a:pt x="1736793" y="5958603"/>
                  <a:pt x="1739451" y="5960277"/>
                  <a:pt x="1741502" y="5962496"/>
                </a:cubicBezTo>
                <a:cubicBezTo>
                  <a:pt x="1743554" y="5964714"/>
                  <a:pt x="1745040" y="5967498"/>
                  <a:pt x="1745960" y="5970846"/>
                </a:cubicBezTo>
                <a:cubicBezTo>
                  <a:pt x="1746881" y="5974195"/>
                  <a:pt x="1747341" y="5978046"/>
                  <a:pt x="1747341" y="5982399"/>
                </a:cubicBezTo>
                <a:lnTo>
                  <a:pt x="1747341" y="5991189"/>
                </a:lnTo>
                <a:lnTo>
                  <a:pt x="1731770" y="5991189"/>
                </a:lnTo>
                <a:cubicBezTo>
                  <a:pt x="1722980" y="5991189"/>
                  <a:pt x="1715069" y="5991964"/>
                  <a:pt x="1708037" y="5993513"/>
                </a:cubicBezTo>
                <a:cubicBezTo>
                  <a:pt x="1701005" y="5995061"/>
                  <a:pt x="1695061" y="5997384"/>
                  <a:pt x="1690205" y="6000482"/>
                </a:cubicBezTo>
                <a:cubicBezTo>
                  <a:pt x="1685350" y="6003579"/>
                  <a:pt x="1681624" y="6007472"/>
                  <a:pt x="1679029" y="6012160"/>
                </a:cubicBezTo>
                <a:cubicBezTo>
                  <a:pt x="1676434" y="6016848"/>
                  <a:pt x="1675137" y="6022374"/>
                  <a:pt x="1675137" y="6028736"/>
                </a:cubicBezTo>
                <a:cubicBezTo>
                  <a:pt x="1675137" y="6034177"/>
                  <a:pt x="1676078" y="6039033"/>
                  <a:pt x="1677962" y="6043302"/>
                </a:cubicBezTo>
                <a:cubicBezTo>
                  <a:pt x="1679845" y="6047572"/>
                  <a:pt x="1682482" y="6051172"/>
                  <a:pt x="1685873" y="6054102"/>
                </a:cubicBezTo>
                <a:cubicBezTo>
                  <a:pt x="1689264" y="6057032"/>
                  <a:pt x="1693365" y="6059271"/>
                  <a:pt x="1698179" y="6060820"/>
                </a:cubicBezTo>
                <a:cubicBezTo>
                  <a:pt x="1702993" y="6062369"/>
                  <a:pt x="1708372" y="6063143"/>
                  <a:pt x="1714316" y="6063143"/>
                </a:cubicBezTo>
                <a:cubicBezTo>
                  <a:pt x="1721096" y="6063143"/>
                  <a:pt x="1727521" y="6061678"/>
                  <a:pt x="1733591" y="6058748"/>
                </a:cubicBezTo>
                <a:cubicBezTo>
                  <a:pt x="1739660" y="6055818"/>
                  <a:pt x="1745165" y="6051716"/>
                  <a:pt x="1750104" y="6046442"/>
                </a:cubicBezTo>
                <a:lnTo>
                  <a:pt x="1750104" y="6057743"/>
                </a:lnTo>
                <a:cubicBezTo>
                  <a:pt x="1750104" y="6058748"/>
                  <a:pt x="1750397" y="6059502"/>
                  <a:pt x="1750983" y="6060004"/>
                </a:cubicBezTo>
                <a:cubicBezTo>
                  <a:pt x="1751569" y="6060506"/>
                  <a:pt x="1752511" y="6060883"/>
                  <a:pt x="1753808" y="6061134"/>
                </a:cubicBezTo>
                <a:cubicBezTo>
                  <a:pt x="1755106" y="6061385"/>
                  <a:pt x="1756843" y="6061511"/>
                  <a:pt x="1759020" y="6061511"/>
                </a:cubicBezTo>
                <a:cubicBezTo>
                  <a:pt x="1761280" y="6061511"/>
                  <a:pt x="1762996" y="6061385"/>
                  <a:pt x="1764168" y="6061134"/>
                </a:cubicBezTo>
                <a:cubicBezTo>
                  <a:pt x="1765340" y="6060883"/>
                  <a:pt x="1766261" y="6060506"/>
                  <a:pt x="1766931" y="6060004"/>
                </a:cubicBezTo>
                <a:cubicBezTo>
                  <a:pt x="1767601" y="6059502"/>
                  <a:pt x="1767936" y="6058748"/>
                  <a:pt x="1767936" y="6057743"/>
                </a:cubicBezTo>
                <a:lnTo>
                  <a:pt x="1767936" y="5981520"/>
                </a:lnTo>
                <a:cubicBezTo>
                  <a:pt x="1767936" y="5974488"/>
                  <a:pt x="1767140" y="5968335"/>
                  <a:pt x="1765550" y="5963061"/>
                </a:cubicBezTo>
                <a:cubicBezTo>
                  <a:pt x="1763959" y="5957787"/>
                  <a:pt x="1761406" y="5953371"/>
                  <a:pt x="1757890" y="5949813"/>
                </a:cubicBezTo>
                <a:cubicBezTo>
                  <a:pt x="1754374" y="5946255"/>
                  <a:pt x="1749769" y="5943555"/>
                  <a:pt x="1744076" y="5941713"/>
                </a:cubicBezTo>
                <a:cubicBezTo>
                  <a:pt x="1738384" y="5939872"/>
                  <a:pt x="1731477" y="5938951"/>
                  <a:pt x="1723357" y="5938951"/>
                </a:cubicBezTo>
                <a:close/>
                <a:moveTo>
                  <a:pt x="1422431" y="5938951"/>
                </a:moveTo>
                <a:cubicBezTo>
                  <a:pt x="1415566" y="5938951"/>
                  <a:pt x="1409560" y="5939872"/>
                  <a:pt x="1404411" y="5941713"/>
                </a:cubicBezTo>
                <a:cubicBezTo>
                  <a:pt x="1399263" y="5943555"/>
                  <a:pt x="1394972" y="5946004"/>
                  <a:pt x="1391540" y="5949059"/>
                </a:cubicBezTo>
                <a:cubicBezTo>
                  <a:pt x="1388107" y="5952115"/>
                  <a:pt x="1385533" y="5955673"/>
                  <a:pt x="1383817" y="5959733"/>
                </a:cubicBezTo>
                <a:cubicBezTo>
                  <a:pt x="1382101" y="5963793"/>
                  <a:pt x="1381243" y="5968042"/>
                  <a:pt x="1381243" y="5972479"/>
                </a:cubicBezTo>
                <a:cubicBezTo>
                  <a:pt x="1381243" y="5977502"/>
                  <a:pt x="1382059" y="5981813"/>
                  <a:pt x="1383691" y="5985413"/>
                </a:cubicBezTo>
                <a:cubicBezTo>
                  <a:pt x="1385324" y="5989013"/>
                  <a:pt x="1387480" y="5992110"/>
                  <a:pt x="1390159" y="5994705"/>
                </a:cubicBezTo>
                <a:cubicBezTo>
                  <a:pt x="1392838" y="5997301"/>
                  <a:pt x="1395872" y="5999498"/>
                  <a:pt x="1399263" y="6001298"/>
                </a:cubicBezTo>
                <a:cubicBezTo>
                  <a:pt x="1402653" y="6003098"/>
                  <a:pt x="1406127" y="6004710"/>
                  <a:pt x="1409685" y="6006133"/>
                </a:cubicBezTo>
                <a:cubicBezTo>
                  <a:pt x="1413243" y="6007556"/>
                  <a:pt x="1416697" y="6008916"/>
                  <a:pt x="1420045" y="6010214"/>
                </a:cubicBezTo>
                <a:cubicBezTo>
                  <a:pt x="1423394" y="6011511"/>
                  <a:pt x="1426407" y="6012997"/>
                  <a:pt x="1429086" y="6014672"/>
                </a:cubicBezTo>
                <a:cubicBezTo>
                  <a:pt x="1431765" y="6016346"/>
                  <a:pt x="1433921" y="6018271"/>
                  <a:pt x="1435553" y="6020448"/>
                </a:cubicBezTo>
                <a:cubicBezTo>
                  <a:pt x="1437186" y="6022625"/>
                  <a:pt x="1438002" y="6025304"/>
                  <a:pt x="1438002" y="6028485"/>
                </a:cubicBezTo>
                <a:cubicBezTo>
                  <a:pt x="1438002" y="6031582"/>
                  <a:pt x="1437437" y="6034261"/>
                  <a:pt x="1436307" y="6036522"/>
                </a:cubicBezTo>
                <a:cubicBezTo>
                  <a:pt x="1435177" y="6038782"/>
                  <a:pt x="1433565" y="6040645"/>
                  <a:pt x="1431472" y="6042110"/>
                </a:cubicBezTo>
                <a:cubicBezTo>
                  <a:pt x="1429379" y="6043575"/>
                  <a:pt x="1426910" y="6044684"/>
                  <a:pt x="1424063" y="6045437"/>
                </a:cubicBezTo>
                <a:cubicBezTo>
                  <a:pt x="1421217" y="6046191"/>
                  <a:pt x="1418036" y="6046567"/>
                  <a:pt x="1414520" y="6046567"/>
                </a:cubicBezTo>
                <a:cubicBezTo>
                  <a:pt x="1409832" y="6046567"/>
                  <a:pt x="1405688" y="6046002"/>
                  <a:pt x="1402088" y="6044872"/>
                </a:cubicBezTo>
                <a:cubicBezTo>
                  <a:pt x="1398488" y="6043742"/>
                  <a:pt x="1395370" y="6042507"/>
                  <a:pt x="1392733" y="6041168"/>
                </a:cubicBezTo>
                <a:cubicBezTo>
                  <a:pt x="1390096" y="6039828"/>
                  <a:pt x="1387877" y="6038593"/>
                  <a:pt x="1386077" y="6037463"/>
                </a:cubicBezTo>
                <a:cubicBezTo>
                  <a:pt x="1384277" y="6036333"/>
                  <a:pt x="1382917" y="6035768"/>
                  <a:pt x="1381996" y="6035768"/>
                </a:cubicBezTo>
                <a:cubicBezTo>
                  <a:pt x="1381410" y="6035768"/>
                  <a:pt x="1380887" y="6035915"/>
                  <a:pt x="1380427" y="6036208"/>
                </a:cubicBezTo>
                <a:cubicBezTo>
                  <a:pt x="1379966" y="6036501"/>
                  <a:pt x="1379610" y="6036982"/>
                  <a:pt x="1379359" y="6037652"/>
                </a:cubicBezTo>
                <a:cubicBezTo>
                  <a:pt x="1379108" y="6038321"/>
                  <a:pt x="1378899" y="6039200"/>
                  <a:pt x="1378731" y="6040289"/>
                </a:cubicBezTo>
                <a:cubicBezTo>
                  <a:pt x="1378564" y="6041377"/>
                  <a:pt x="1378480" y="6042716"/>
                  <a:pt x="1378480" y="6044307"/>
                </a:cubicBezTo>
                <a:cubicBezTo>
                  <a:pt x="1378480" y="6046902"/>
                  <a:pt x="1378689" y="6048953"/>
                  <a:pt x="1379108" y="6050460"/>
                </a:cubicBezTo>
                <a:cubicBezTo>
                  <a:pt x="1379527" y="6051967"/>
                  <a:pt x="1380196" y="6053139"/>
                  <a:pt x="1381117" y="6053976"/>
                </a:cubicBezTo>
                <a:cubicBezTo>
                  <a:pt x="1382038" y="6054813"/>
                  <a:pt x="1383503" y="6055755"/>
                  <a:pt x="1385512" y="6056802"/>
                </a:cubicBezTo>
                <a:cubicBezTo>
                  <a:pt x="1387522" y="6057848"/>
                  <a:pt x="1389970" y="6058853"/>
                  <a:pt x="1392858" y="6059815"/>
                </a:cubicBezTo>
                <a:cubicBezTo>
                  <a:pt x="1395747" y="6060778"/>
                  <a:pt x="1399011" y="6061573"/>
                  <a:pt x="1402653" y="6062201"/>
                </a:cubicBezTo>
                <a:cubicBezTo>
                  <a:pt x="1406295" y="6062829"/>
                  <a:pt x="1410125" y="6063143"/>
                  <a:pt x="1414143" y="6063143"/>
                </a:cubicBezTo>
                <a:cubicBezTo>
                  <a:pt x="1420673" y="6063143"/>
                  <a:pt x="1426659" y="6062348"/>
                  <a:pt x="1432100" y="6060757"/>
                </a:cubicBezTo>
                <a:cubicBezTo>
                  <a:pt x="1437542" y="6059167"/>
                  <a:pt x="1442230" y="6056823"/>
                  <a:pt x="1446164" y="6053725"/>
                </a:cubicBezTo>
                <a:cubicBezTo>
                  <a:pt x="1450099" y="6050628"/>
                  <a:pt x="1453134" y="6046819"/>
                  <a:pt x="1455268" y="6042298"/>
                </a:cubicBezTo>
                <a:cubicBezTo>
                  <a:pt x="1457403" y="6037777"/>
                  <a:pt x="1458470" y="6032629"/>
                  <a:pt x="1458470" y="6026852"/>
                </a:cubicBezTo>
                <a:cubicBezTo>
                  <a:pt x="1458470" y="6021997"/>
                  <a:pt x="1457654" y="6017811"/>
                  <a:pt x="1456022" y="6014295"/>
                </a:cubicBezTo>
                <a:cubicBezTo>
                  <a:pt x="1454389" y="6010779"/>
                  <a:pt x="1452234" y="6007765"/>
                  <a:pt x="1449555" y="6005254"/>
                </a:cubicBezTo>
                <a:cubicBezTo>
                  <a:pt x="1446876" y="6002742"/>
                  <a:pt x="1443799" y="6000607"/>
                  <a:pt x="1440325" y="5998849"/>
                </a:cubicBezTo>
                <a:cubicBezTo>
                  <a:pt x="1436851" y="5997091"/>
                  <a:pt x="1433335" y="5995501"/>
                  <a:pt x="1429777" y="5994078"/>
                </a:cubicBezTo>
                <a:cubicBezTo>
                  <a:pt x="1426219" y="5992654"/>
                  <a:pt x="1422724" y="5991273"/>
                  <a:pt x="1419292" y="5989934"/>
                </a:cubicBezTo>
                <a:cubicBezTo>
                  <a:pt x="1415859" y="5988594"/>
                  <a:pt x="1412804" y="5987087"/>
                  <a:pt x="1410125" y="5985413"/>
                </a:cubicBezTo>
                <a:cubicBezTo>
                  <a:pt x="1407446" y="5983739"/>
                  <a:pt x="1405269" y="5981792"/>
                  <a:pt x="1403595" y="5979574"/>
                </a:cubicBezTo>
                <a:cubicBezTo>
                  <a:pt x="1401921" y="5977355"/>
                  <a:pt x="1401083" y="5974614"/>
                  <a:pt x="1401083" y="5971349"/>
                </a:cubicBezTo>
                <a:cubicBezTo>
                  <a:pt x="1401083" y="5969005"/>
                  <a:pt x="1401523" y="5966828"/>
                  <a:pt x="1402402" y="5964819"/>
                </a:cubicBezTo>
                <a:cubicBezTo>
                  <a:pt x="1403281" y="5962810"/>
                  <a:pt x="1404579" y="5961073"/>
                  <a:pt x="1406295" y="5959608"/>
                </a:cubicBezTo>
                <a:cubicBezTo>
                  <a:pt x="1408011" y="5958143"/>
                  <a:pt x="1410208" y="5957012"/>
                  <a:pt x="1412887" y="5956217"/>
                </a:cubicBezTo>
                <a:cubicBezTo>
                  <a:pt x="1415566" y="5955422"/>
                  <a:pt x="1418664" y="5955024"/>
                  <a:pt x="1422180" y="5955024"/>
                </a:cubicBezTo>
                <a:cubicBezTo>
                  <a:pt x="1426114" y="5955024"/>
                  <a:pt x="1429609" y="5955485"/>
                  <a:pt x="1432665" y="5956405"/>
                </a:cubicBezTo>
                <a:cubicBezTo>
                  <a:pt x="1435721" y="5957326"/>
                  <a:pt x="1438379" y="5958310"/>
                  <a:pt x="1440639" y="5959356"/>
                </a:cubicBezTo>
                <a:cubicBezTo>
                  <a:pt x="1442899" y="5960403"/>
                  <a:pt x="1444741" y="5961387"/>
                  <a:pt x="1446164" y="5962307"/>
                </a:cubicBezTo>
                <a:cubicBezTo>
                  <a:pt x="1447587" y="5963228"/>
                  <a:pt x="1448676" y="5963689"/>
                  <a:pt x="1449429" y="5963689"/>
                </a:cubicBezTo>
                <a:cubicBezTo>
                  <a:pt x="1449932" y="5963689"/>
                  <a:pt x="1450392" y="5963542"/>
                  <a:pt x="1450811" y="5963249"/>
                </a:cubicBezTo>
                <a:cubicBezTo>
                  <a:pt x="1451229" y="5962956"/>
                  <a:pt x="1451585" y="5962475"/>
                  <a:pt x="1451878" y="5961805"/>
                </a:cubicBezTo>
                <a:cubicBezTo>
                  <a:pt x="1452171" y="5961135"/>
                  <a:pt x="1452380" y="5960277"/>
                  <a:pt x="1452506" y="5959231"/>
                </a:cubicBezTo>
                <a:cubicBezTo>
                  <a:pt x="1452631" y="5958184"/>
                  <a:pt x="1452694" y="5956950"/>
                  <a:pt x="1452694" y="5955526"/>
                </a:cubicBezTo>
                <a:cubicBezTo>
                  <a:pt x="1452694" y="5954187"/>
                  <a:pt x="1452631" y="5953057"/>
                  <a:pt x="1452506" y="5952136"/>
                </a:cubicBezTo>
                <a:cubicBezTo>
                  <a:pt x="1452380" y="5951215"/>
                  <a:pt x="1452255" y="5950441"/>
                  <a:pt x="1452129" y="5949813"/>
                </a:cubicBezTo>
                <a:cubicBezTo>
                  <a:pt x="1452003" y="5949185"/>
                  <a:pt x="1451794" y="5948620"/>
                  <a:pt x="1451501" y="5948118"/>
                </a:cubicBezTo>
                <a:cubicBezTo>
                  <a:pt x="1451208" y="5947615"/>
                  <a:pt x="1450622" y="5947029"/>
                  <a:pt x="1449743" y="5946360"/>
                </a:cubicBezTo>
                <a:cubicBezTo>
                  <a:pt x="1448864" y="5945690"/>
                  <a:pt x="1447567" y="5944915"/>
                  <a:pt x="1445850" y="5944036"/>
                </a:cubicBezTo>
                <a:cubicBezTo>
                  <a:pt x="1444134" y="5943157"/>
                  <a:pt x="1442062" y="5942341"/>
                  <a:pt x="1439634" y="5941588"/>
                </a:cubicBezTo>
                <a:cubicBezTo>
                  <a:pt x="1437207" y="5940834"/>
                  <a:pt x="1434486" y="5940206"/>
                  <a:pt x="1431472" y="5939704"/>
                </a:cubicBezTo>
                <a:cubicBezTo>
                  <a:pt x="1428458" y="5939202"/>
                  <a:pt x="1425445" y="5938951"/>
                  <a:pt x="1422431" y="5938951"/>
                </a:cubicBezTo>
                <a:close/>
                <a:moveTo>
                  <a:pt x="2174943" y="5919864"/>
                </a:moveTo>
                <a:lnTo>
                  <a:pt x="2175069" y="5919864"/>
                </a:lnTo>
                <a:lnTo>
                  <a:pt x="2203449" y="6000859"/>
                </a:lnTo>
                <a:lnTo>
                  <a:pt x="2146940" y="6000859"/>
                </a:lnTo>
                <a:close/>
                <a:moveTo>
                  <a:pt x="8270240" y="5910445"/>
                </a:moveTo>
                <a:cubicBezTo>
                  <a:pt x="8268231" y="5910445"/>
                  <a:pt x="8266557" y="5910529"/>
                  <a:pt x="8265217" y="5910697"/>
                </a:cubicBezTo>
                <a:cubicBezTo>
                  <a:pt x="8263878" y="5910864"/>
                  <a:pt x="8262810" y="5911136"/>
                  <a:pt x="8262015" y="5911513"/>
                </a:cubicBezTo>
                <a:cubicBezTo>
                  <a:pt x="8261220" y="5911890"/>
                  <a:pt x="8260676" y="5912329"/>
                  <a:pt x="8260383" y="5912831"/>
                </a:cubicBezTo>
                <a:cubicBezTo>
                  <a:pt x="8260090" y="5913334"/>
                  <a:pt x="8259943" y="5913878"/>
                  <a:pt x="8259943" y="5914464"/>
                </a:cubicBezTo>
                <a:lnTo>
                  <a:pt x="8259943" y="5941337"/>
                </a:lnTo>
                <a:lnTo>
                  <a:pt x="8244246" y="5941337"/>
                </a:lnTo>
                <a:cubicBezTo>
                  <a:pt x="8243577" y="5941337"/>
                  <a:pt x="8242970" y="5941483"/>
                  <a:pt x="8242426" y="5941776"/>
                </a:cubicBezTo>
                <a:cubicBezTo>
                  <a:pt x="8241881" y="5942069"/>
                  <a:pt x="8241442" y="5942571"/>
                  <a:pt x="8241107" y="5943283"/>
                </a:cubicBezTo>
                <a:cubicBezTo>
                  <a:pt x="8240772" y="5943995"/>
                  <a:pt x="8240500" y="5944895"/>
                  <a:pt x="8240291" y="5945983"/>
                </a:cubicBezTo>
                <a:cubicBezTo>
                  <a:pt x="8240082" y="5947071"/>
                  <a:pt x="8239977" y="5948411"/>
                  <a:pt x="8239977" y="5950001"/>
                </a:cubicBezTo>
                <a:cubicBezTo>
                  <a:pt x="8239977" y="5953015"/>
                  <a:pt x="8240354" y="5955192"/>
                  <a:pt x="8241107" y="5956531"/>
                </a:cubicBezTo>
                <a:cubicBezTo>
                  <a:pt x="8241861" y="5957871"/>
                  <a:pt x="8242865" y="5958540"/>
                  <a:pt x="8244121" y="5958540"/>
                </a:cubicBezTo>
                <a:lnTo>
                  <a:pt x="8259943" y="5958540"/>
                </a:lnTo>
                <a:lnTo>
                  <a:pt x="8259943" y="6024592"/>
                </a:lnTo>
                <a:cubicBezTo>
                  <a:pt x="8259943" y="6031122"/>
                  <a:pt x="8260550" y="6036794"/>
                  <a:pt x="8261764" y="6041607"/>
                </a:cubicBezTo>
                <a:cubicBezTo>
                  <a:pt x="8262978" y="6046421"/>
                  <a:pt x="8264924" y="6050397"/>
                  <a:pt x="8267603" y="6053537"/>
                </a:cubicBezTo>
                <a:cubicBezTo>
                  <a:pt x="8270282" y="6056676"/>
                  <a:pt x="8273714" y="6059020"/>
                  <a:pt x="8277900" y="6060569"/>
                </a:cubicBezTo>
                <a:cubicBezTo>
                  <a:pt x="8282086" y="6062118"/>
                  <a:pt x="8287109" y="6062892"/>
                  <a:pt x="8292969" y="6062892"/>
                </a:cubicBezTo>
                <a:cubicBezTo>
                  <a:pt x="8294895" y="6062892"/>
                  <a:pt x="8296820" y="6062766"/>
                  <a:pt x="8298745" y="6062515"/>
                </a:cubicBezTo>
                <a:cubicBezTo>
                  <a:pt x="8300671" y="6062264"/>
                  <a:pt x="8302492" y="6061950"/>
                  <a:pt x="8304208" y="6061573"/>
                </a:cubicBezTo>
                <a:cubicBezTo>
                  <a:pt x="8305924" y="6061197"/>
                  <a:pt x="8307452" y="6060715"/>
                  <a:pt x="8308791" y="6060129"/>
                </a:cubicBezTo>
                <a:cubicBezTo>
                  <a:pt x="8310131" y="6059543"/>
                  <a:pt x="8311135" y="6058915"/>
                  <a:pt x="8311805" y="6058246"/>
                </a:cubicBezTo>
                <a:cubicBezTo>
                  <a:pt x="8312475" y="6057576"/>
                  <a:pt x="8312977" y="6056530"/>
                  <a:pt x="8313312" y="6055106"/>
                </a:cubicBezTo>
                <a:cubicBezTo>
                  <a:pt x="8313647" y="6053683"/>
                  <a:pt x="8313814" y="6051758"/>
                  <a:pt x="8313814" y="6049330"/>
                </a:cubicBezTo>
                <a:cubicBezTo>
                  <a:pt x="8313814" y="6047823"/>
                  <a:pt x="8313731" y="6046567"/>
                  <a:pt x="8313563" y="6045563"/>
                </a:cubicBezTo>
                <a:cubicBezTo>
                  <a:pt x="8313396" y="6044558"/>
                  <a:pt x="8313207" y="6043763"/>
                  <a:pt x="8312998" y="6043177"/>
                </a:cubicBezTo>
                <a:cubicBezTo>
                  <a:pt x="8312789" y="6042591"/>
                  <a:pt x="8312496" y="6042193"/>
                  <a:pt x="8312119" y="6041984"/>
                </a:cubicBezTo>
                <a:cubicBezTo>
                  <a:pt x="8311742" y="6041775"/>
                  <a:pt x="8311345" y="6041670"/>
                  <a:pt x="8310926" y="6041670"/>
                </a:cubicBezTo>
                <a:cubicBezTo>
                  <a:pt x="8310256" y="6041670"/>
                  <a:pt x="8309503" y="6041858"/>
                  <a:pt x="8308666" y="6042235"/>
                </a:cubicBezTo>
                <a:cubicBezTo>
                  <a:pt x="8307829" y="6042612"/>
                  <a:pt x="8306824" y="6043009"/>
                  <a:pt x="8305652" y="6043428"/>
                </a:cubicBezTo>
                <a:cubicBezTo>
                  <a:pt x="8304480" y="6043847"/>
                  <a:pt x="8303141" y="6044244"/>
                  <a:pt x="8301634" y="6044621"/>
                </a:cubicBezTo>
                <a:cubicBezTo>
                  <a:pt x="8300127" y="6044998"/>
                  <a:pt x="8298411" y="6045186"/>
                  <a:pt x="8296485" y="6045186"/>
                </a:cubicBezTo>
                <a:cubicBezTo>
                  <a:pt x="8290541" y="6045186"/>
                  <a:pt x="8286418" y="6043198"/>
                  <a:pt x="8284116" y="6039221"/>
                </a:cubicBezTo>
                <a:cubicBezTo>
                  <a:pt x="8281814" y="6035245"/>
                  <a:pt x="8280663" y="6029364"/>
                  <a:pt x="8280663" y="6021578"/>
                </a:cubicBezTo>
                <a:lnTo>
                  <a:pt x="8280663" y="5958540"/>
                </a:lnTo>
                <a:lnTo>
                  <a:pt x="8309670" y="5958540"/>
                </a:lnTo>
                <a:cubicBezTo>
                  <a:pt x="8310926" y="5958540"/>
                  <a:pt x="8311931" y="5957871"/>
                  <a:pt x="8312684" y="5956531"/>
                </a:cubicBezTo>
                <a:cubicBezTo>
                  <a:pt x="8313438" y="5955192"/>
                  <a:pt x="8313814" y="5953015"/>
                  <a:pt x="8313814" y="5950001"/>
                </a:cubicBezTo>
                <a:cubicBezTo>
                  <a:pt x="8313814" y="5948411"/>
                  <a:pt x="8313731" y="5947071"/>
                  <a:pt x="8313563" y="5945983"/>
                </a:cubicBezTo>
                <a:cubicBezTo>
                  <a:pt x="8313396" y="5944895"/>
                  <a:pt x="8313124" y="5943995"/>
                  <a:pt x="8312747" y="5943283"/>
                </a:cubicBezTo>
                <a:cubicBezTo>
                  <a:pt x="8312370" y="5942571"/>
                  <a:pt x="8311931" y="5942069"/>
                  <a:pt x="8311428" y="5941776"/>
                </a:cubicBezTo>
                <a:cubicBezTo>
                  <a:pt x="8310926" y="5941483"/>
                  <a:pt x="8310340" y="5941337"/>
                  <a:pt x="8309670" y="5941337"/>
                </a:cubicBezTo>
                <a:lnTo>
                  <a:pt x="8280663" y="5941337"/>
                </a:lnTo>
                <a:lnTo>
                  <a:pt x="8280663" y="5914464"/>
                </a:lnTo>
                <a:cubicBezTo>
                  <a:pt x="8280663" y="5913878"/>
                  <a:pt x="8280495" y="5913334"/>
                  <a:pt x="8280161" y="5912831"/>
                </a:cubicBezTo>
                <a:cubicBezTo>
                  <a:pt x="8279826" y="5912329"/>
                  <a:pt x="8279282" y="5911890"/>
                  <a:pt x="8278528" y="5911513"/>
                </a:cubicBezTo>
                <a:cubicBezTo>
                  <a:pt x="8277775" y="5911136"/>
                  <a:pt x="8276728" y="5910864"/>
                  <a:pt x="8275389" y="5910697"/>
                </a:cubicBezTo>
                <a:cubicBezTo>
                  <a:pt x="8274049" y="5910529"/>
                  <a:pt x="8272333" y="5910445"/>
                  <a:pt x="8270240" y="5910445"/>
                </a:cubicBezTo>
                <a:close/>
                <a:moveTo>
                  <a:pt x="7260590" y="5910445"/>
                </a:moveTo>
                <a:cubicBezTo>
                  <a:pt x="7258581" y="5910445"/>
                  <a:pt x="7256907" y="5910529"/>
                  <a:pt x="7255567" y="5910697"/>
                </a:cubicBezTo>
                <a:cubicBezTo>
                  <a:pt x="7254228" y="5910864"/>
                  <a:pt x="7253160" y="5911136"/>
                  <a:pt x="7252365" y="5911513"/>
                </a:cubicBezTo>
                <a:cubicBezTo>
                  <a:pt x="7251570" y="5911890"/>
                  <a:pt x="7251026" y="5912329"/>
                  <a:pt x="7250733" y="5912831"/>
                </a:cubicBezTo>
                <a:cubicBezTo>
                  <a:pt x="7250440" y="5913334"/>
                  <a:pt x="7250293" y="5913878"/>
                  <a:pt x="7250293" y="5914464"/>
                </a:cubicBezTo>
                <a:lnTo>
                  <a:pt x="7250293" y="5941337"/>
                </a:lnTo>
                <a:lnTo>
                  <a:pt x="7234596" y="5941337"/>
                </a:lnTo>
                <a:cubicBezTo>
                  <a:pt x="7233927" y="5941337"/>
                  <a:pt x="7233320" y="5941483"/>
                  <a:pt x="7232776" y="5941776"/>
                </a:cubicBezTo>
                <a:cubicBezTo>
                  <a:pt x="7232231" y="5942069"/>
                  <a:pt x="7231792" y="5942571"/>
                  <a:pt x="7231457" y="5943283"/>
                </a:cubicBezTo>
                <a:cubicBezTo>
                  <a:pt x="7231122" y="5943995"/>
                  <a:pt x="7230850" y="5944895"/>
                  <a:pt x="7230641" y="5945983"/>
                </a:cubicBezTo>
                <a:cubicBezTo>
                  <a:pt x="7230432" y="5947071"/>
                  <a:pt x="7230327" y="5948411"/>
                  <a:pt x="7230327" y="5950001"/>
                </a:cubicBezTo>
                <a:cubicBezTo>
                  <a:pt x="7230327" y="5953015"/>
                  <a:pt x="7230704" y="5955192"/>
                  <a:pt x="7231457" y="5956531"/>
                </a:cubicBezTo>
                <a:cubicBezTo>
                  <a:pt x="7232211" y="5957871"/>
                  <a:pt x="7233215" y="5958540"/>
                  <a:pt x="7234471" y="5958540"/>
                </a:cubicBezTo>
                <a:lnTo>
                  <a:pt x="7250293" y="5958540"/>
                </a:lnTo>
                <a:lnTo>
                  <a:pt x="7250293" y="6024592"/>
                </a:lnTo>
                <a:cubicBezTo>
                  <a:pt x="7250293" y="6031122"/>
                  <a:pt x="7250900" y="6036794"/>
                  <a:pt x="7252114" y="6041607"/>
                </a:cubicBezTo>
                <a:cubicBezTo>
                  <a:pt x="7253328" y="6046421"/>
                  <a:pt x="7255274" y="6050397"/>
                  <a:pt x="7257953" y="6053537"/>
                </a:cubicBezTo>
                <a:cubicBezTo>
                  <a:pt x="7260632" y="6056676"/>
                  <a:pt x="7264064" y="6059020"/>
                  <a:pt x="7268250" y="6060569"/>
                </a:cubicBezTo>
                <a:cubicBezTo>
                  <a:pt x="7272436" y="6062118"/>
                  <a:pt x="7277459" y="6062892"/>
                  <a:pt x="7283319" y="6062892"/>
                </a:cubicBezTo>
                <a:cubicBezTo>
                  <a:pt x="7285245" y="6062892"/>
                  <a:pt x="7287170" y="6062766"/>
                  <a:pt x="7289095" y="6062515"/>
                </a:cubicBezTo>
                <a:cubicBezTo>
                  <a:pt x="7291021" y="6062264"/>
                  <a:pt x="7292842" y="6061950"/>
                  <a:pt x="7294558" y="6061573"/>
                </a:cubicBezTo>
                <a:cubicBezTo>
                  <a:pt x="7296274" y="6061197"/>
                  <a:pt x="7297802" y="6060715"/>
                  <a:pt x="7299141" y="6060129"/>
                </a:cubicBezTo>
                <a:cubicBezTo>
                  <a:pt x="7300481" y="6059543"/>
                  <a:pt x="7301485" y="6058915"/>
                  <a:pt x="7302155" y="6058246"/>
                </a:cubicBezTo>
                <a:cubicBezTo>
                  <a:pt x="7302825" y="6057576"/>
                  <a:pt x="7303327" y="6056530"/>
                  <a:pt x="7303662" y="6055106"/>
                </a:cubicBezTo>
                <a:cubicBezTo>
                  <a:pt x="7303997" y="6053683"/>
                  <a:pt x="7304164" y="6051758"/>
                  <a:pt x="7304164" y="6049330"/>
                </a:cubicBezTo>
                <a:cubicBezTo>
                  <a:pt x="7304164" y="6047823"/>
                  <a:pt x="7304081" y="6046567"/>
                  <a:pt x="7303913" y="6045563"/>
                </a:cubicBezTo>
                <a:cubicBezTo>
                  <a:pt x="7303746" y="6044558"/>
                  <a:pt x="7303557" y="6043763"/>
                  <a:pt x="7303348" y="6043177"/>
                </a:cubicBezTo>
                <a:cubicBezTo>
                  <a:pt x="7303139" y="6042591"/>
                  <a:pt x="7302846" y="6042193"/>
                  <a:pt x="7302469" y="6041984"/>
                </a:cubicBezTo>
                <a:cubicBezTo>
                  <a:pt x="7302092" y="6041775"/>
                  <a:pt x="7301695" y="6041670"/>
                  <a:pt x="7301276" y="6041670"/>
                </a:cubicBezTo>
                <a:cubicBezTo>
                  <a:pt x="7300606" y="6041670"/>
                  <a:pt x="7299853" y="6041858"/>
                  <a:pt x="7299016" y="6042235"/>
                </a:cubicBezTo>
                <a:cubicBezTo>
                  <a:pt x="7298179" y="6042612"/>
                  <a:pt x="7297174" y="6043009"/>
                  <a:pt x="7296002" y="6043428"/>
                </a:cubicBezTo>
                <a:cubicBezTo>
                  <a:pt x="7294830" y="6043847"/>
                  <a:pt x="7293491" y="6044244"/>
                  <a:pt x="7291984" y="6044621"/>
                </a:cubicBezTo>
                <a:cubicBezTo>
                  <a:pt x="7290477" y="6044998"/>
                  <a:pt x="7288761" y="6045186"/>
                  <a:pt x="7286835" y="6045186"/>
                </a:cubicBezTo>
                <a:cubicBezTo>
                  <a:pt x="7280891" y="6045186"/>
                  <a:pt x="7276768" y="6043198"/>
                  <a:pt x="7274466" y="6039221"/>
                </a:cubicBezTo>
                <a:cubicBezTo>
                  <a:pt x="7272164" y="6035245"/>
                  <a:pt x="7271013" y="6029364"/>
                  <a:pt x="7271013" y="6021578"/>
                </a:cubicBezTo>
                <a:lnTo>
                  <a:pt x="7271013" y="5958540"/>
                </a:lnTo>
                <a:lnTo>
                  <a:pt x="7300020" y="5958540"/>
                </a:lnTo>
                <a:cubicBezTo>
                  <a:pt x="7301276" y="5958540"/>
                  <a:pt x="7302281" y="5957871"/>
                  <a:pt x="7303034" y="5956531"/>
                </a:cubicBezTo>
                <a:cubicBezTo>
                  <a:pt x="7303788" y="5955192"/>
                  <a:pt x="7304164" y="5953015"/>
                  <a:pt x="7304164" y="5950001"/>
                </a:cubicBezTo>
                <a:cubicBezTo>
                  <a:pt x="7304164" y="5948411"/>
                  <a:pt x="7304081" y="5947071"/>
                  <a:pt x="7303913" y="5945983"/>
                </a:cubicBezTo>
                <a:cubicBezTo>
                  <a:pt x="7303746" y="5944895"/>
                  <a:pt x="7303474" y="5943995"/>
                  <a:pt x="7303097" y="5943283"/>
                </a:cubicBezTo>
                <a:cubicBezTo>
                  <a:pt x="7302720" y="5942571"/>
                  <a:pt x="7302281" y="5942069"/>
                  <a:pt x="7301778" y="5941776"/>
                </a:cubicBezTo>
                <a:cubicBezTo>
                  <a:pt x="7301276" y="5941483"/>
                  <a:pt x="7300690" y="5941337"/>
                  <a:pt x="7300020" y="5941337"/>
                </a:cubicBezTo>
                <a:lnTo>
                  <a:pt x="7271013" y="5941337"/>
                </a:lnTo>
                <a:lnTo>
                  <a:pt x="7271013" y="5914464"/>
                </a:lnTo>
                <a:cubicBezTo>
                  <a:pt x="7271013" y="5913878"/>
                  <a:pt x="7270845" y="5913334"/>
                  <a:pt x="7270511" y="5912831"/>
                </a:cubicBezTo>
                <a:cubicBezTo>
                  <a:pt x="7270176" y="5912329"/>
                  <a:pt x="7269632" y="5911890"/>
                  <a:pt x="7268878" y="5911513"/>
                </a:cubicBezTo>
                <a:cubicBezTo>
                  <a:pt x="7268125" y="5911136"/>
                  <a:pt x="7267078" y="5910864"/>
                  <a:pt x="7265739" y="5910697"/>
                </a:cubicBezTo>
                <a:cubicBezTo>
                  <a:pt x="7264399" y="5910529"/>
                  <a:pt x="7262683" y="5910445"/>
                  <a:pt x="7260590" y="5910445"/>
                </a:cubicBezTo>
                <a:close/>
                <a:moveTo>
                  <a:pt x="5850891" y="5910445"/>
                </a:moveTo>
                <a:cubicBezTo>
                  <a:pt x="5848881" y="5910445"/>
                  <a:pt x="5847207" y="5910529"/>
                  <a:pt x="5845868" y="5910697"/>
                </a:cubicBezTo>
                <a:cubicBezTo>
                  <a:pt x="5844528" y="5910864"/>
                  <a:pt x="5843461" y="5911136"/>
                  <a:pt x="5842665" y="5911513"/>
                </a:cubicBezTo>
                <a:cubicBezTo>
                  <a:pt x="5841870" y="5911890"/>
                  <a:pt x="5841326" y="5912329"/>
                  <a:pt x="5841033" y="5912831"/>
                </a:cubicBezTo>
                <a:cubicBezTo>
                  <a:pt x="5840740" y="5913334"/>
                  <a:pt x="5840593" y="5913878"/>
                  <a:pt x="5840593" y="5914464"/>
                </a:cubicBezTo>
                <a:lnTo>
                  <a:pt x="5840593" y="5941337"/>
                </a:lnTo>
                <a:lnTo>
                  <a:pt x="5824897" y="5941337"/>
                </a:lnTo>
                <a:cubicBezTo>
                  <a:pt x="5824227" y="5941337"/>
                  <a:pt x="5823620" y="5941483"/>
                  <a:pt x="5823076" y="5941776"/>
                </a:cubicBezTo>
                <a:cubicBezTo>
                  <a:pt x="5822531" y="5942069"/>
                  <a:pt x="5822092" y="5942571"/>
                  <a:pt x="5821757" y="5943283"/>
                </a:cubicBezTo>
                <a:cubicBezTo>
                  <a:pt x="5821423" y="5943995"/>
                  <a:pt x="5821150" y="5944895"/>
                  <a:pt x="5820941" y="5945983"/>
                </a:cubicBezTo>
                <a:cubicBezTo>
                  <a:pt x="5820732" y="5947071"/>
                  <a:pt x="5820627" y="5948411"/>
                  <a:pt x="5820627" y="5950001"/>
                </a:cubicBezTo>
                <a:cubicBezTo>
                  <a:pt x="5820627" y="5953015"/>
                  <a:pt x="5821004" y="5955192"/>
                  <a:pt x="5821757" y="5956531"/>
                </a:cubicBezTo>
                <a:cubicBezTo>
                  <a:pt x="5822511" y="5957871"/>
                  <a:pt x="5823515" y="5958540"/>
                  <a:pt x="5824771" y="5958540"/>
                </a:cubicBezTo>
                <a:lnTo>
                  <a:pt x="5840593" y="5958540"/>
                </a:lnTo>
                <a:lnTo>
                  <a:pt x="5840593" y="6024592"/>
                </a:lnTo>
                <a:cubicBezTo>
                  <a:pt x="5840593" y="6031122"/>
                  <a:pt x="5841200" y="6036794"/>
                  <a:pt x="5842414" y="6041607"/>
                </a:cubicBezTo>
                <a:cubicBezTo>
                  <a:pt x="5843628" y="6046421"/>
                  <a:pt x="5845574" y="6050397"/>
                  <a:pt x="5848253" y="6053537"/>
                </a:cubicBezTo>
                <a:cubicBezTo>
                  <a:pt x="5850932" y="6056676"/>
                  <a:pt x="5854364" y="6059020"/>
                  <a:pt x="5858551" y="6060569"/>
                </a:cubicBezTo>
                <a:cubicBezTo>
                  <a:pt x="5862736" y="6062118"/>
                  <a:pt x="5867759" y="6062892"/>
                  <a:pt x="5873619" y="6062892"/>
                </a:cubicBezTo>
                <a:cubicBezTo>
                  <a:pt x="5875545" y="6062892"/>
                  <a:pt x="5877470" y="6062766"/>
                  <a:pt x="5879395" y="6062515"/>
                </a:cubicBezTo>
                <a:cubicBezTo>
                  <a:pt x="5881321" y="6062264"/>
                  <a:pt x="5883142" y="6061950"/>
                  <a:pt x="5884858" y="6061573"/>
                </a:cubicBezTo>
                <a:cubicBezTo>
                  <a:pt x="5886574" y="6061197"/>
                  <a:pt x="5888102" y="6060715"/>
                  <a:pt x="5889441" y="6060129"/>
                </a:cubicBezTo>
                <a:cubicBezTo>
                  <a:pt x="5890781" y="6059543"/>
                  <a:pt x="5891786" y="6058915"/>
                  <a:pt x="5892455" y="6058246"/>
                </a:cubicBezTo>
                <a:cubicBezTo>
                  <a:pt x="5893125" y="6057576"/>
                  <a:pt x="5893627" y="6056530"/>
                  <a:pt x="5893962" y="6055106"/>
                </a:cubicBezTo>
                <a:cubicBezTo>
                  <a:pt x="5894297" y="6053683"/>
                  <a:pt x="5894464" y="6051758"/>
                  <a:pt x="5894464" y="6049330"/>
                </a:cubicBezTo>
                <a:cubicBezTo>
                  <a:pt x="5894464" y="6047823"/>
                  <a:pt x="5894381" y="6046567"/>
                  <a:pt x="5894213" y="6045563"/>
                </a:cubicBezTo>
                <a:cubicBezTo>
                  <a:pt x="5894046" y="6044558"/>
                  <a:pt x="5893857" y="6043763"/>
                  <a:pt x="5893648" y="6043177"/>
                </a:cubicBezTo>
                <a:cubicBezTo>
                  <a:pt x="5893439" y="6042591"/>
                  <a:pt x="5893146" y="6042193"/>
                  <a:pt x="5892769" y="6041984"/>
                </a:cubicBezTo>
                <a:cubicBezTo>
                  <a:pt x="5892392" y="6041775"/>
                  <a:pt x="5891995" y="6041670"/>
                  <a:pt x="5891576" y="6041670"/>
                </a:cubicBezTo>
                <a:cubicBezTo>
                  <a:pt x="5890906" y="6041670"/>
                  <a:pt x="5890153" y="6041858"/>
                  <a:pt x="5889316" y="6042235"/>
                </a:cubicBezTo>
                <a:cubicBezTo>
                  <a:pt x="5888479" y="6042612"/>
                  <a:pt x="5887474" y="6043009"/>
                  <a:pt x="5886302" y="6043428"/>
                </a:cubicBezTo>
                <a:cubicBezTo>
                  <a:pt x="5885130" y="6043847"/>
                  <a:pt x="5883791" y="6044244"/>
                  <a:pt x="5882284" y="6044621"/>
                </a:cubicBezTo>
                <a:cubicBezTo>
                  <a:pt x="5880777" y="6044998"/>
                  <a:pt x="5879061" y="6045186"/>
                  <a:pt x="5877135" y="6045186"/>
                </a:cubicBezTo>
                <a:cubicBezTo>
                  <a:pt x="5871191" y="6045186"/>
                  <a:pt x="5867069" y="6043198"/>
                  <a:pt x="5864767" y="6039221"/>
                </a:cubicBezTo>
                <a:cubicBezTo>
                  <a:pt x="5862464" y="6035245"/>
                  <a:pt x="5861313" y="6029364"/>
                  <a:pt x="5861313" y="6021578"/>
                </a:cubicBezTo>
                <a:lnTo>
                  <a:pt x="5861313" y="5958540"/>
                </a:lnTo>
                <a:lnTo>
                  <a:pt x="5890320" y="5958540"/>
                </a:lnTo>
                <a:cubicBezTo>
                  <a:pt x="5891576" y="5958540"/>
                  <a:pt x="5892581" y="5957871"/>
                  <a:pt x="5893334" y="5956531"/>
                </a:cubicBezTo>
                <a:cubicBezTo>
                  <a:pt x="5894088" y="5955192"/>
                  <a:pt x="5894464" y="5953015"/>
                  <a:pt x="5894464" y="5950001"/>
                </a:cubicBezTo>
                <a:cubicBezTo>
                  <a:pt x="5894464" y="5948411"/>
                  <a:pt x="5894381" y="5947071"/>
                  <a:pt x="5894213" y="5945983"/>
                </a:cubicBezTo>
                <a:cubicBezTo>
                  <a:pt x="5894046" y="5944895"/>
                  <a:pt x="5893774" y="5943995"/>
                  <a:pt x="5893397" y="5943283"/>
                </a:cubicBezTo>
                <a:cubicBezTo>
                  <a:pt x="5893020" y="5942571"/>
                  <a:pt x="5892581" y="5942069"/>
                  <a:pt x="5892078" y="5941776"/>
                </a:cubicBezTo>
                <a:cubicBezTo>
                  <a:pt x="5891576" y="5941483"/>
                  <a:pt x="5890990" y="5941337"/>
                  <a:pt x="5890320" y="5941337"/>
                </a:cubicBezTo>
                <a:lnTo>
                  <a:pt x="5861313" y="5941337"/>
                </a:lnTo>
                <a:lnTo>
                  <a:pt x="5861313" y="5914464"/>
                </a:lnTo>
                <a:cubicBezTo>
                  <a:pt x="5861313" y="5913878"/>
                  <a:pt x="5861145" y="5913334"/>
                  <a:pt x="5860811" y="5912831"/>
                </a:cubicBezTo>
                <a:cubicBezTo>
                  <a:pt x="5860476" y="5912329"/>
                  <a:pt x="5859932" y="5911890"/>
                  <a:pt x="5859178" y="5911513"/>
                </a:cubicBezTo>
                <a:cubicBezTo>
                  <a:pt x="5858425" y="5911136"/>
                  <a:pt x="5857378" y="5910864"/>
                  <a:pt x="5856039" y="5910697"/>
                </a:cubicBezTo>
                <a:cubicBezTo>
                  <a:pt x="5854700" y="5910529"/>
                  <a:pt x="5852983" y="5910445"/>
                  <a:pt x="5850891" y="5910445"/>
                </a:cubicBezTo>
                <a:close/>
                <a:moveTo>
                  <a:pt x="4631691" y="5910445"/>
                </a:moveTo>
                <a:cubicBezTo>
                  <a:pt x="4629682" y="5910445"/>
                  <a:pt x="4628007" y="5910529"/>
                  <a:pt x="4626667" y="5910697"/>
                </a:cubicBezTo>
                <a:cubicBezTo>
                  <a:pt x="4625329" y="5910864"/>
                  <a:pt x="4624261" y="5911136"/>
                  <a:pt x="4623466" y="5911513"/>
                </a:cubicBezTo>
                <a:cubicBezTo>
                  <a:pt x="4622670" y="5911890"/>
                  <a:pt x="4622126" y="5912329"/>
                  <a:pt x="4621834" y="5912831"/>
                </a:cubicBezTo>
                <a:cubicBezTo>
                  <a:pt x="4621540" y="5913334"/>
                  <a:pt x="4621394" y="5913878"/>
                  <a:pt x="4621394" y="5914464"/>
                </a:cubicBezTo>
                <a:lnTo>
                  <a:pt x="4621394" y="5941337"/>
                </a:lnTo>
                <a:lnTo>
                  <a:pt x="4605697" y="5941337"/>
                </a:lnTo>
                <a:cubicBezTo>
                  <a:pt x="4605027" y="5941337"/>
                  <a:pt x="4604420" y="5941483"/>
                  <a:pt x="4603876" y="5941776"/>
                </a:cubicBezTo>
                <a:cubicBezTo>
                  <a:pt x="4603332" y="5942069"/>
                  <a:pt x="4602892" y="5942571"/>
                  <a:pt x="4602558" y="5943283"/>
                </a:cubicBezTo>
                <a:cubicBezTo>
                  <a:pt x="4602223" y="5943995"/>
                  <a:pt x="4601950" y="5944895"/>
                  <a:pt x="4601741" y="5945983"/>
                </a:cubicBezTo>
                <a:cubicBezTo>
                  <a:pt x="4601532" y="5947071"/>
                  <a:pt x="4601427" y="5948411"/>
                  <a:pt x="4601427" y="5950001"/>
                </a:cubicBezTo>
                <a:cubicBezTo>
                  <a:pt x="4601427" y="5953015"/>
                  <a:pt x="4601805" y="5955192"/>
                  <a:pt x="4602558" y="5956531"/>
                </a:cubicBezTo>
                <a:cubicBezTo>
                  <a:pt x="4603311" y="5957871"/>
                  <a:pt x="4604315" y="5958540"/>
                  <a:pt x="4605571" y="5958540"/>
                </a:cubicBezTo>
                <a:lnTo>
                  <a:pt x="4621394" y="5958540"/>
                </a:lnTo>
                <a:lnTo>
                  <a:pt x="4621394" y="6024592"/>
                </a:lnTo>
                <a:cubicBezTo>
                  <a:pt x="4621394" y="6031122"/>
                  <a:pt x="4622001" y="6036794"/>
                  <a:pt x="4623215" y="6041607"/>
                </a:cubicBezTo>
                <a:cubicBezTo>
                  <a:pt x="4624428" y="6046421"/>
                  <a:pt x="4626375" y="6050397"/>
                  <a:pt x="4629054" y="6053537"/>
                </a:cubicBezTo>
                <a:cubicBezTo>
                  <a:pt x="4631732" y="6056676"/>
                  <a:pt x="4635165" y="6059020"/>
                  <a:pt x="4639350" y="6060569"/>
                </a:cubicBezTo>
                <a:cubicBezTo>
                  <a:pt x="4643536" y="6062118"/>
                  <a:pt x="4648559" y="6062892"/>
                  <a:pt x="4654420" y="6062892"/>
                </a:cubicBezTo>
                <a:cubicBezTo>
                  <a:pt x="4656345" y="6062892"/>
                  <a:pt x="4658270" y="6062766"/>
                  <a:pt x="4660196" y="6062515"/>
                </a:cubicBezTo>
                <a:cubicBezTo>
                  <a:pt x="4662121" y="6062264"/>
                  <a:pt x="4663942" y="6061950"/>
                  <a:pt x="4665658" y="6061573"/>
                </a:cubicBezTo>
                <a:cubicBezTo>
                  <a:pt x="4667375" y="6061197"/>
                  <a:pt x="4668902" y="6060715"/>
                  <a:pt x="4670242" y="6060129"/>
                </a:cubicBezTo>
                <a:cubicBezTo>
                  <a:pt x="4671581" y="6059543"/>
                  <a:pt x="4672586" y="6058915"/>
                  <a:pt x="4673256" y="6058246"/>
                </a:cubicBezTo>
                <a:cubicBezTo>
                  <a:pt x="4673925" y="6057576"/>
                  <a:pt x="4674428" y="6056530"/>
                  <a:pt x="4674762" y="6055106"/>
                </a:cubicBezTo>
                <a:cubicBezTo>
                  <a:pt x="4675097" y="6053683"/>
                  <a:pt x="4675264" y="6051758"/>
                  <a:pt x="4675264" y="6049330"/>
                </a:cubicBezTo>
                <a:cubicBezTo>
                  <a:pt x="4675264" y="6047823"/>
                  <a:pt x="4675181" y="6046567"/>
                  <a:pt x="4675014" y="6045563"/>
                </a:cubicBezTo>
                <a:cubicBezTo>
                  <a:pt x="4674846" y="6044558"/>
                  <a:pt x="4674658" y="6043763"/>
                  <a:pt x="4674448" y="6043177"/>
                </a:cubicBezTo>
                <a:cubicBezTo>
                  <a:pt x="4674239" y="6042591"/>
                  <a:pt x="4673946" y="6042193"/>
                  <a:pt x="4673569" y="6041984"/>
                </a:cubicBezTo>
                <a:cubicBezTo>
                  <a:pt x="4673193" y="6041775"/>
                  <a:pt x="4672795" y="6041670"/>
                  <a:pt x="4672377" y="6041670"/>
                </a:cubicBezTo>
                <a:cubicBezTo>
                  <a:pt x="4671707" y="6041670"/>
                  <a:pt x="4670953" y="6041858"/>
                  <a:pt x="4670116" y="6042235"/>
                </a:cubicBezTo>
                <a:cubicBezTo>
                  <a:pt x="4669279" y="6042612"/>
                  <a:pt x="4668274" y="6043009"/>
                  <a:pt x="4667102" y="6043428"/>
                </a:cubicBezTo>
                <a:cubicBezTo>
                  <a:pt x="4665930" y="6043847"/>
                  <a:pt x="4664591" y="6044244"/>
                  <a:pt x="4663084" y="6044621"/>
                </a:cubicBezTo>
                <a:cubicBezTo>
                  <a:pt x="4661577" y="6044998"/>
                  <a:pt x="4659861" y="6045186"/>
                  <a:pt x="4657936" y="6045186"/>
                </a:cubicBezTo>
                <a:cubicBezTo>
                  <a:pt x="4651991" y="6045186"/>
                  <a:pt x="4647869" y="6043198"/>
                  <a:pt x="4645567" y="6039221"/>
                </a:cubicBezTo>
                <a:cubicBezTo>
                  <a:pt x="4643264" y="6035245"/>
                  <a:pt x="4642113" y="6029364"/>
                  <a:pt x="4642113" y="6021578"/>
                </a:cubicBezTo>
                <a:lnTo>
                  <a:pt x="4642113" y="5958540"/>
                </a:lnTo>
                <a:lnTo>
                  <a:pt x="4671121" y="5958540"/>
                </a:lnTo>
                <a:cubicBezTo>
                  <a:pt x="4672377" y="5958540"/>
                  <a:pt x="4673381" y="5957871"/>
                  <a:pt x="4674135" y="5956531"/>
                </a:cubicBezTo>
                <a:cubicBezTo>
                  <a:pt x="4674888" y="5955192"/>
                  <a:pt x="4675264" y="5953015"/>
                  <a:pt x="4675264" y="5950001"/>
                </a:cubicBezTo>
                <a:cubicBezTo>
                  <a:pt x="4675264" y="5948411"/>
                  <a:pt x="4675181" y="5947071"/>
                  <a:pt x="4675014" y="5945983"/>
                </a:cubicBezTo>
                <a:cubicBezTo>
                  <a:pt x="4674846" y="5944895"/>
                  <a:pt x="4674574" y="5943995"/>
                  <a:pt x="4674197" y="5943283"/>
                </a:cubicBezTo>
                <a:cubicBezTo>
                  <a:pt x="4673820" y="5942571"/>
                  <a:pt x="4673381" y="5942069"/>
                  <a:pt x="4672879" y="5941776"/>
                </a:cubicBezTo>
                <a:cubicBezTo>
                  <a:pt x="4672377" y="5941483"/>
                  <a:pt x="4671791" y="5941337"/>
                  <a:pt x="4671121" y="5941337"/>
                </a:cubicBezTo>
                <a:lnTo>
                  <a:pt x="4642113" y="5941337"/>
                </a:lnTo>
                <a:lnTo>
                  <a:pt x="4642113" y="5914464"/>
                </a:lnTo>
                <a:cubicBezTo>
                  <a:pt x="4642113" y="5913878"/>
                  <a:pt x="4641946" y="5913334"/>
                  <a:pt x="4641611" y="5912831"/>
                </a:cubicBezTo>
                <a:cubicBezTo>
                  <a:pt x="4641276" y="5912329"/>
                  <a:pt x="4640732" y="5911890"/>
                  <a:pt x="4639978" y="5911513"/>
                </a:cubicBezTo>
                <a:cubicBezTo>
                  <a:pt x="4639225" y="5911136"/>
                  <a:pt x="4638178" y="5910864"/>
                  <a:pt x="4636839" y="5910697"/>
                </a:cubicBezTo>
                <a:cubicBezTo>
                  <a:pt x="4635499" y="5910529"/>
                  <a:pt x="4633784" y="5910445"/>
                  <a:pt x="4631691" y="5910445"/>
                </a:cubicBezTo>
                <a:close/>
                <a:moveTo>
                  <a:pt x="4050666" y="5910445"/>
                </a:moveTo>
                <a:cubicBezTo>
                  <a:pt x="4048657" y="5910445"/>
                  <a:pt x="4046982" y="5910529"/>
                  <a:pt x="4045643" y="5910697"/>
                </a:cubicBezTo>
                <a:cubicBezTo>
                  <a:pt x="4044304" y="5910864"/>
                  <a:pt x="4043236" y="5911136"/>
                  <a:pt x="4042441" y="5911513"/>
                </a:cubicBezTo>
                <a:cubicBezTo>
                  <a:pt x="4041646" y="5911890"/>
                  <a:pt x="4041101" y="5912329"/>
                  <a:pt x="4040808" y="5912831"/>
                </a:cubicBezTo>
                <a:cubicBezTo>
                  <a:pt x="4040516" y="5913334"/>
                  <a:pt x="4040369" y="5913878"/>
                  <a:pt x="4040369" y="5914464"/>
                </a:cubicBezTo>
                <a:lnTo>
                  <a:pt x="4040369" y="5941337"/>
                </a:lnTo>
                <a:lnTo>
                  <a:pt x="4024672" y="5941337"/>
                </a:lnTo>
                <a:cubicBezTo>
                  <a:pt x="4024002" y="5941337"/>
                  <a:pt x="4023396" y="5941483"/>
                  <a:pt x="4022852" y="5941776"/>
                </a:cubicBezTo>
                <a:cubicBezTo>
                  <a:pt x="4022307" y="5942069"/>
                  <a:pt x="4021868" y="5942571"/>
                  <a:pt x="4021533" y="5943283"/>
                </a:cubicBezTo>
                <a:cubicBezTo>
                  <a:pt x="4021198" y="5943995"/>
                  <a:pt x="4020926" y="5944895"/>
                  <a:pt x="4020717" y="5945983"/>
                </a:cubicBezTo>
                <a:cubicBezTo>
                  <a:pt x="4020508" y="5947071"/>
                  <a:pt x="4020403" y="5948411"/>
                  <a:pt x="4020403" y="5950001"/>
                </a:cubicBezTo>
                <a:cubicBezTo>
                  <a:pt x="4020403" y="5953015"/>
                  <a:pt x="4020780" y="5955192"/>
                  <a:pt x="4021533" y="5956531"/>
                </a:cubicBezTo>
                <a:cubicBezTo>
                  <a:pt x="4022286" y="5957871"/>
                  <a:pt x="4023291" y="5958540"/>
                  <a:pt x="4024547" y="5958540"/>
                </a:cubicBezTo>
                <a:lnTo>
                  <a:pt x="4040369" y="5958540"/>
                </a:lnTo>
                <a:lnTo>
                  <a:pt x="4040369" y="6024592"/>
                </a:lnTo>
                <a:cubicBezTo>
                  <a:pt x="4040369" y="6031122"/>
                  <a:pt x="4040976" y="6036794"/>
                  <a:pt x="4042190" y="6041607"/>
                </a:cubicBezTo>
                <a:cubicBezTo>
                  <a:pt x="4043404" y="6046421"/>
                  <a:pt x="4045350" y="6050397"/>
                  <a:pt x="4048029" y="6053537"/>
                </a:cubicBezTo>
                <a:cubicBezTo>
                  <a:pt x="4050708" y="6056676"/>
                  <a:pt x="4054140" y="6059020"/>
                  <a:pt x="4058326" y="6060569"/>
                </a:cubicBezTo>
                <a:cubicBezTo>
                  <a:pt x="4062512" y="6062118"/>
                  <a:pt x="4067535" y="6062892"/>
                  <a:pt x="4073395" y="6062892"/>
                </a:cubicBezTo>
                <a:cubicBezTo>
                  <a:pt x="4075320" y="6062892"/>
                  <a:pt x="4077246" y="6062766"/>
                  <a:pt x="4079171" y="6062515"/>
                </a:cubicBezTo>
                <a:cubicBezTo>
                  <a:pt x="4081097" y="6062264"/>
                  <a:pt x="4082918" y="6061950"/>
                  <a:pt x="4084634" y="6061573"/>
                </a:cubicBezTo>
                <a:cubicBezTo>
                  <a:pt x="4086350" y="6061197"/>
                  <a:pt x="4087878" y="6060715"/>
                  <a:pt x="4089217" y="6060129"/>
                </a:cubicBezTo>
                <a:cubicBezTo>
                  <a:pt x="4090557" y="6059543"/>
                  <a:pt x="4091561" y="6058915"/>
                  <a:pt x="4092231" y="6058246"/>
                </a:cubicBezTo>
                <a:cubicBezTo>
                  <a:pt x="4092901" y="6057576"/>
                  <a:pt x="4093403" y="6056530"/>
                  <a:pt x="4093738" y="6055106"/>
                </a:cubicBezTo>
                <a:cubicBezTo>
                  <a:pt x="4094073" y="6053683"/>
                  <a:pt x="4094241" y="6051758"/>
                  <a:pt x="4094241" y="6049330"/>
                </a:cubicBezTo>
                <a:cubicBezTo>
                  <a:pt x="4094241" y="6047823"/>
                  <a:pt x="4094157" y="6046567"/>
                  <a:pt x="4093989" y="6045563"/>
                </a:cubicBezTo>
                <a:cubicBezTo>
                  <a:pt x="4093822" y="6044558"/>
                  <a:pt x="4093633" y="6043763"/>
                  <a:pt x="4093424" y="6043177"/>
                </a:cubicBezTo>
                <a:cubicBezTo>
                  <a:pt x="4093215" y="6042591"/>
                  <a:pt x="4092922" y="6042193"/>
                  <a:pt x="4092545" y="6041984"/>
                </a:cubicBezTo>
                <a:cubicBezTo>
                  <a:pt x="4092169" y="6041775"/>
                  <a:pt x="4091771" y="6041670"/>
                  <a:pt x="4091352" y="6041670"/>
                </a:cubicBezTo>
                <a:cubicBezTo>
                  <a:pt x="4090682" y="6041670"/>
                  <a:pt x="4089929" y="6041858"/>
                  <a:pt x="4089092" y="6042235"/>
                </a:cubicBezTo>
                <a:cubicBezTo>
                  <a:pt x="4088254" y="6042612"/>
                  <a:pt x="4087250" y="6043009"/>
                  <a:pt x="4086078" y="6043428"/>
                </a:cubicBezTo>
                <a:cubicBezTo>
                  <a:pt x="4084906" y="6043847"/>
                  <a:pt x="4083566" y="6044244"/>
                  <a:pt x="4082060" y="6044621"/>
                </a:cubicBezTo>
                <a:cubicBezTo>
                  <a:pt x="4080552" y="6044998"/>
                  <a:pt x="4078837" y="6045186"/>
                  <a:pt x="4076911" y="6045186"/>
                </a:cubicBezTo>
                <a:cubicBezTo>
                  <a:pt x="4070967" y="6045186"/>
                  <a:pt x="4066844" y="6043198"/>
                  <a:pt x="4064542" y="6039221"/>
                </a:cubicBezTo>
                <a:cubicBezTo>
                  <a:pt x="4062240" y="6035245"/>
                  <a:pt x="4061089" y="6029364"/>
                  <a:pt x="4061089" y="6021578"/>
                </a:cubicBezTo>
                <a:lnTo>
                  <a:pt x="4061089" y="5958540"/>
                </a:lnTo>
                <a:lnTo>
                  <a:pt x="4090096" y="5958540"/>
                </a:lnTo>
                <a:cubicBezTo>
                  <a:pt x="4091352" y="5958540"/>
                  <a:pt x="4092357" y="5957871"/>
                  <a:pt x="4093110" y="5956531"/>
                </a:cubicBezTo>
                <a:cubicBezTo>
                  <a:pt x="4093863" y="5955192"/>
                  <a:pt x="4094241" y="5953015"/>
                  <a:pt x="4094241" y="5950001"/>
                </a:cubicBezTo>
                <a:cubicBezTo>
                  <a:pt x="4094241" y="5948411"/>
                  <a:pt x="4094157" y="5947071"/>
                  <a:pt x="4093989" y="5945983"/>
                </a:cubicBezTo>
                <a:cubicBezTo>
                  <a:pt x="4093822" y="5944895"/>
                  <a:pt x="4093550" y="5943995"/>
                  <a:pt x="4093173" y="5943283"/>
                </a:cubicBezTo>
                <a:cubicBezTo>
                  <a:pt x="4092796" y="5942571"/>
                  <a:pt x="4092357" y="5942069"/>
                  <a:pt x="4091854" y="5941776"/>
                </a:cubicBezTo>
                <a:cubicBezTo>
                  <a:pt x="4091352" y="5941483"/>
                  <a:pt x="4090766" y="5941337"/>
                  <a:pt x="4090096" y="5941337"/>
                </a:cubicBezTo>
                <a:lnTo>
                  <a:pt x="4061089" y="5941337"/>
                </a:lnTo>
                <a:lnTo>
                  <a:pt x="4061089" y="5914464"/>
                </a:lnTo>
                <a:cubicBezTo>
                  <a:pt x="4061089" y="5913878"/>
                  <a:pt x="4060921" y="5913334"/>
                  <a:pt x="4060586" y="5912831"/>
                </a:cubicBezTo>
                <a:cubicBezTo>
                  <a:pt x="4060252" y="5912329"/>
                  <a:pt x="4059708" y="5911890"/>
                  <a:pt x="4058954" y="5911513"/>
                </a:cubicBezTo>
                <a:cubicBezTo>
                  <a:pt x="4058200" y="5911136"/>
                  <a:pt x="4057154" y="5910864"/>
                  <a:pt x="4055814" y="5910697"/>
                </a:cubicBezTo>
                <a:cubicBezTo>
                  <a:pt x="4054475" y="5910529"/>
                  <a:pt x="4052759" y="5910445"/>
                  <a:pt x="4050666" y="5910445"/>
                </a:cubicBezTo>
                <a:close/>
                <a:moveTo>
                  <a:pt x="2860041" y="5910445"/>
                </a:moveTo>
                <a:cubicBezTo>
                  <a:pt x="2858032" y="5910445"/>
                  <a:pt x="2856358" y="5910529"/>
                  <a:pt x="2855018" y="5910697"/>
                </a:cubicBezTo>
                <a:cubicBezTo>
                  <a:pt x="2853678" y="5910864"/>
                  <a:pt x="2852611" y="5911136"/>
                  <a:pt x="2851816" y="5911513"/>
                </a:cubicBezTo>
                <a:cubicBezTo>
                  <a:pt x="2851021" y="5911890"/>
                  <a:pt x="2850476" y="5912329"/>
                  <a:pt x="2850184" y="5912831"/>
                </a:cubicBezTo>
                <a:cubicBezTo>
                  <a:pt x="2849891" y="5913334"/>
                  <a:pt x="2849744" y="5913878"/>
                  <a:pt x="2849744" y="5914464"/>
                </a:cubicBezTo>
                <a:lnTo>
                  <a:pt x="2849744" y="5941337"/>
                </a:lnTo>
                <a:lnTo>
                  <a:pt x="2834047" y="5941337"/>
                </a:lnTo>
                <a:cubicBezTo>
                  <a:pt x="2833378" y="5941337"/>
                  <a:pt x="2832771" y="5941483"/>
                  <a:pt x="2832227" y="5941776"/>
                </a:cubicBezTo>
                <a:cubicBezTo>
                  <a:pt x="2831682" y="5942069"/>
                  <a:pt x="2831243" y="5942571"/>
                  <a:pt x="2830908" y="5943283"/>
                </a:cubicBezTo>
                <a:cubicBezTo>
                  <a:pt x="2830573" y="5943995"/>
                  <a:pt x="2830301" y="5944895"/>
                  <a:pt x="2830092" y="5945983"/>
                </a:cubicBezTo>
                <a:cubicBezTo>
                  <a:pt x="2829883" y="5947071"/>
                  <a:pt x="2829778" y="5948411"/>
                  <a:pt x="2829778" y="5950001"/>
                </a:cubicBezTo>
                <a:cubicBezTo>
                  <a:pt x="2829778" y="5953015"/>
                  <a:pt x="2830154" y="5955192"/>
                  <a:pt x="2830908" y="5956531"/>
                </a:cubicBezTo>
                <a:cubicBezTo>
                  <a:pt x="2831661" y="5957871"/>
                  <a:pt x="2832666" y="5958540"/>
                  <a:pt x="2833922" y="5958540"/>
                </a:cubicBezTo>
                <a:lnTo>
                  <a:pt x="2849744" y="5958540"/>
                </a:lnTo>
                <a:lnTo>
                  <a:pt x="2849744" y="6024592"/>
                </a:lnTo>
                <a:cubicBezTo>
                  <a:pt x="2849744" y="6031122"/>
                  <a:pt x="2850351" y="6036794"/>
                  <a:pt x="2851564" y="6041607"/>
                </a:cubicBezTo>
                <a:cubicBezTo>
                  <a:pt x="2852779" y="6046421"/>
                  <a:pt x="2854725" y="6050397"/>
                  <a:pt x="2857404" y="6053537"/>
                </a:cubicBezTo>
                <a:cubicBezTo>
                  <a:pt x="2860083" y="6056676"/>
                  <a:pt x="2863515" y="6059020"/>
                  <a:pt x="2867701" y="6060569"/>
                </a:cubicBezTo>
                <a:cubicBezTo>
                  <a:pt x="2871886" y="6062118"/>
                  <a:pt x="2876910" y="6062892"/>
                  <a:pt x="2882770" y="6062892"/>
                </a:cubicBezTo>
                <a:cubicBezTo>
                  <a:pt x="2884696" y="6062892"/>
                  <a:pt x="2886621" y="6062766"/>
                  <a:pt x="2888546" y="6062515"/>
                </a:cubicBezTo>
                <a:cubicBezTo>
                  <a:pt x="2890472" y="6062264"/>
                  <a:pt x="2892292" y="6061950"/>
                  <a:pt x="2894009" y="6061573"/>
                </a:cubicBezTo>
                <a:cubicBezTo>
                  <a:pt x="2895725" y="6061197"/>
                  <a:pt x="2897252" y="6060715"/>
                  <a:pt x="2898592" y="6060129"/>
                </a:cubicBezTo>
                <a:cubicBezTo>
                  <a:pt x="2899932" y="6059543"/>
                  <a:pt x="2900936" y="6058915"/>
                  <a:pt x="2901606" y="6058246"/>
                </a:cubicBezTo>
                <a:cubicBezTo>
                  <a:pt x="2902276" y="6057576"/>
                  <a:pt x="2902778" y="6056530"/>
                  <a:pt x="2903113" y="6055106"/>
                </a:cubicBezTo>
                <a:cubicBezTo>
                  <a:pt x="2903448" y="6053683"/>
                  <a:pt x="2903615" y="6051758"/>
                  <a:pt x="2903615" y="6049330"/>
                </a:cubicBezTo>
                <a:cubicBezTo>
                  <a:pt x="2903615" y="6047823"/>
                  <a:pt x="2903532" y="6046567"/>
                  <a:pt x="2903364" y="6045563"/>
                </a:cubicBezTo>
                <a:cubicBezTo>
                  <a:pt x="2903197" y="6044558"/>
                  <a:pt x="2903008" y="6043763"/>
                  <a:pt x="2902799" y="6043177"/>
                </a:cubicBezTo>
                <a:cubicBezTo>
                  <a:pt x="2902590" y="6042591"/>
                  <a:pt x="2902296" y="6042193"/>
                  <a:pt x="2901920" y="6041984"/>
                </a:cubicBezTo>
                <a:cubicBezTo>
                  <a:pt x="2901543" y="6041775"/>
                  <a:pt x="2901146" y="6041670"/>
                  <a:pt x="2900727" y="6041670"/>
                </a:cubicBezTo>
                <a:cubicBezTo>
                  <a:pt x="2900057" y="6041670"/>
                  <a:pt x="2899304" y="6041858"/>
                  <a:pt x="2898466" y="6042235"/>
                </a:cubicBezTo>
                <a:cubicBezTo>
                  <a:pt x="2897629" y="6042612"/>
                  <a:pt x="2896625" y="6043009"/>
                  <a:pt x="2895453" y="6043428"/>
                </a:cubicBezTo>
                <a:cubicBezTo>
                  <a:pt x="2894281" y="6043847"/>
                  <a:pt x="2892942" y="6044244"/>
                  <a:pt x="2891435" y="6044621"/>
                </a:cubicBezTo>
                <a:cubicBezTo>
                  <a:pt x="2889928" y="6044998"/>
                  <a:pt x="2888212" y="6045186"/>
                  <a:pt x="2886286" y="6045186"/>
                </a:cubicBezTo>
                <a:cubicBezTo>
                  <a:pt x="2880342" y="6045186"/>
                  <a:pt x="2876219" y="6043198"/>
                  <a:pt x="2873917" y="6039221"/>
                </a:cubicBezTo>
                <a:cubicBezTo>
                  <a:pt x="2871615" y="6035245"/>
                  <a:pt x="2870464" y="6029364"/>
                  <a:pt x="2870464" y="6021578"/>
                </a:cubicBezTo>
                <a:lnTo>
                  <a:pt x="2870464" y="5958540"/>
                </a:lnTo>
                <a:lnTo>
                  <a:pt x="2899471" y="5958540"/>
                </a:lnTo>
                <a:cubicBezTo>
                  <a:pt x="2900727" y="5958540"/>
                  <a:pt x="2901732" y="5957871"/>
                  <a:pt x="2902485" y="5956531"/>
                </a:cubicBezTo>
                <a:cubicBezTo>
                  <a:pt x="2903238" y="5955192"/>
                  <a:pt x="2903615" y="5953015"/>
                  <a:pt x="2903615" y="5950001"/>
                </a:cubicBezTo>
                <a:cubicBezTo>
                  <a:pt x="2903615" y="5948411"/>
                  <a:pt x="2903532" y="5947071"/>
                  <a:pt x="2903364" y="5945983"/>
                </a:cubicBezTo>
                <a:cubicBezTo>
                  <a:pt x="2903197" y="5944895"/>
                  <a:pt x="2902925" y="5943995"/>
                  <a:pt x="2902548" y="5943283"/>
                </a:cubicBezTo>
                <a:cubicBezTo>
                  <a:pt x="2902171" y="5942571"/>
                  <a:pt x="2901732" y="5942069"/>
                  <a:pt x="2901229" y="5941776"/>
                </a:cubicBezTo>
                <a:cubicBezTo>
                  <a:pt x="2900727" y="5941483"/>
                  <a:pt x="2900141" y="5941337"/>
                  <a:pt x="2899471" y="5941337"/>
                </a:cubicBezTo>
                <a:lnTo>
                  <a:pt x="2870464" y="5941337"/>
                </a:lnTo>
                <a:lnTo>
                  <a:pt x="2870464" y="5914464"/>
                </a:lnTo>
                <a:cubicBezTo>
                  <a:pt x="2870464" y="5913878"/>
                  <a:pt x="2870296" y="5913334"/>
                  <a:pt x="2869962" y="5912831"/>
                </a:cubicBezTo>
                <a:cubicBezTo>
                  <a:pt x="2869626" y="5912329"/>
                  <a:pt x="2869082" y="5911890"/>
                  <a:pt x="2868329" y="5911513"/>
                </a:cubicBezTo>
                <a:cubicBezTo>
                  <a:pt x="2867576" y="5911136"/>
                  <a:pt x="2866529" y="5910864"/>
                  <a:pt x="2865190" y="5910697"/>
                </a:cubicBezTo>
                <a:cubicBezTo>
                  <a:pt x="2863850" y="5910529"/>
                  <a:pt x="2862134" y="5910445"/>
                  <a:pt x="2860041" y="5910445"/>
                </a:cubicBezTo>
                <a:close/>
                <a:moveTo>
                  <a:pt x="1821816" y="5910445"/>
                </a:moveTo>
                <a:cubicBezTo>
                  <a:pt x="1819807" y="5910445"/>
                  <a:pt x="1818132" y="5910529"/>
                  <a:pt x="1816793" y="5910697"/>
                </a:cubicBezTo>
                <a:cubicBezTo>
                  <a:pt x="1815453" y="5910864"/>
                  <a:pt x="1814386" y="5911136"/>
                  <a:pt x="1813591" y="5911513"/>
                </a:cubicBezTo>
                <a:cubicBezTo>
                  <a:pt x="1812796" y="5911890"/>
                  <a:pt x="1812251" y="5912329"/>
                  <a:pt x="1811958" y="5912831"/>
                </a:cubicBezTo>
                <a:cubicBezTo>
                  <a:pt x="1811665" y="5913334"/>
                  <a:pt x="1811519" y="5913878"/>
                  <a:pt x="1811519" y="5914464"/>
                </a:cubicBezTo>
                <a:lnTo>
                  <a:pt x="1811519" y="5941337"/>
                </a:lnTo>
                <a:lnTo>
                  <a:pt x="1795822" y="5941337"/>
                </a:lnTo>
                <a:cubicBezTo>
                  <a:pt x="1795153" y="5941337"/>
                  <a:pt x="1794546" y="5941483"/>
                  <a:pt x="1794001" y="5941776"/>
                </a:cubicBezTo>
                <a:cubicBezTo>
                  <a:pt x="1793457" y="5942069"/>
                  <a:pt x="1793018" y="5942571"/>
                  <a:pt x="1792683" y="5943283"/>
                </a:cubicBezTo>
                <a:cubicBezTo>
                  <a:pt x="1792348" y="5943995"/>
                  <a:pt x="1792076" y="5944895"/>
                  <a:pt x="1791866" y="5945983"/>
                </a:cubicBezTo>
                <a:cubicBezTo>
                  <a:pt x="1791657" y="5947071"/>
                  <a:pt x="1791553" y="5948411"/>
                  <a:pt x="1791553" y="5950001"/>
                </a:cubicBezTo>
                <a:cubicBezTo>
                  <a:pt x="1791553" y="5953015"/>
                  <a:pt x="1791929" y="5955192"/>
                  <a:pt x="1792683" y="5956531"/>
                </a:cubicBezTo>
                <a:cubicBezTo>
                  <a:pt x="1793436" y="5957871"/>
                  <a:pt x="1794441" y="5958540"/>
                  <a:pt x="1795696" y="5958540"/>
                </a:cubicBezTo>
                <a:lnTo>
                  <a:pt x="1811519" y="5958540"/>
                </a:lnTo>
                <a:lnTo>
                  <a:pt x="1811519" y="6024592"/>
                </a:lnTo>
                <a:cubicBezTo>
                  <a:pt x="1811519" y="6031122"/>
                  <a:pt x="1812126" y="6036794"/>
                  <a:pt x="1813340" y="6041607"/>
                </a:cubicBezTo>
                <a:cubicBezTo>
                  <a:pt x="1814554" y="6046421"/>
                  <a:pt x="1816500" y="6050397"/>
                  <a:pt x="1819179" y="6053537"/>
                </a:cubicBezTo>
                <a:cubicBezTo>
                  <a:pt x="1821858" y="6056676"/>
                  <a:pt x="1825290" y="6059020"/>
                  <a:pt x="1829476" y="6060569"/>
                </a:cubicBezTo>
                <a:cubicBezTo>
                  <a:pt x="1833662" y="6062118"/>
                  <a:pt x="1838684" y="6062892"/>
                  <a:pt x="1844545" y="6062892"/>
                </a:cubicBezTo>
                <a:cubicBezTo>
                  <a:pt x="1846470" y="6062892"/>
                  <a:pt x="1848396" y="6062766"/>
                  <a:pt x="1850321" y="6062515"/>
                </a:cubicBezTo>
                <a:cubicBezTo>
                  <a:pt x="1852246" y="6062264"/>
                  <a:pt x="1854067" y="6061950"/>
                  <a:pt x="1855783" y="6061573"/>
                </a:cubicBezTo>
                <a:cubicBezTo>
                  <a:pt x="1857500" y="6061197"/>
                  <a:pt x="1859028" y="6060715"/>
                  <a:pt x="1860367" y="6060129"/>
                </a:cubicBezTo>
                <a:cubicBezTo>
                  <a:pt x="1861707" y="6059543"/>
                  <a:pt x="1862711" y="6058915"/>
                  <a:pt x="1863381" y="6058246"/>
                </a:cubicBezTo>
                <a:cubicBezTo>
                  <a:pt x="1864050" y="6057576"/>
                  <a:pt x="1864553" y="6056530"/>
                  <a:pt x="1864888" y="6055106"/>
                </a:cubicBezTo>
                <a:cubicBezTo>
                  <a:pt x="1865223" y="6053683"/>
                  <a:pt x="1865390" y="6051758"/>
                  <a:pt x="1865390" y="6049330"/>
                </a:cubicBezTo>
                <a:cubicBezTo>
                  <a:pt x="1865390" y="6047823"/>
                  <a:pt x="1865306" y="6046567"/>
                  <a:pt x="1865139" y="6045563"/>
                </a:cubicBezTo>
                <a:cubicBezTo>
                  <a:pt x="1864971" y="6044558"/>
                  <a:pt x="1864783" y="6043763"/>
                  <a:pt x="1864574" y="6043177"/>
                </a:cubicBezTo>
                <a:cubicBezTo>
                  <a:pt x="1864365" y="6042591"/>
                  <a:pt x="1864071" y="6042193"/>
                  <a:pt x="1863695" y="6041984"/>
                </a:cubicBezTo>
                <a:cubicBezTo>
                  <a:pt x="1863318" y="6041775"/>
                  <a:pt x="1862920" y="6041670"/>
                  <a:pt x="1862502" y="6041670"/>
                </a:cubicBezTo>
                <a:cubicBezTo>
                  <a:pt x="1861832" y="6041670"/>
                  <a:pt x="1861079" y="6041858"/>
                  <a:pt x="1860241" y="6042235"/>
                </a:cubicBezTo>
                <a:cubicBezTo>
                  <a:pt x="1859404" y="6042612"/>
                  <a:pt x="1858400" y="6043009"/>
                  <a:pt x="1857228" y="6043428"/>
                </a:cubicBezTo>
                <a:cubicBezTo>
                  <a:pt x="1856056" y="6043847"/>
                  <a:pt x="1854716" y="6044244"/>
                  <a:pt x="1853209" y="6044621"/>
                </a:cubicBezTo>
                <a:cubicBezTo>
                  <a:pt x="1851703" y="6044998"/>
                  <a:pt x="1849986" y="6045186"/>
                  <a:pt x="1848061" y="6045186"/>
                </a:cubicBezTo>
                <a:cubicBezTo>
                  <a:pt x="1842117" y="6045186"/>
                  <a:pt x="1837994" y="6043198"/>
                  <a:pt x="1835692" y="6039221"/>
                </a:cubicBezTo>
                <a:cubicBezTo>
                  <a:pt x="1833390" y="6035245"/>
                  <a:pt x="1832239" y="6029364"/>
                  <a:pt x="1832239" y="6021578"/>
                </a:cubicBezTo>
                <a:lnTo>
                  <a:pt x="1832239" y="5958540"/>
                </a:lnTo>
                <a:lnTo>
                  <a:pt x="1861246" y="5958540"/>
                </a:lnTo>
                <a:cubicBezTo>
                  <a:pt x="1862502" y="5958540"/>
                  <a:pt x="1863506" y="5957871"/>
                  <a:pt x="1864260" y="5956531"/>
                </a:cubicBezTo>
                <a:cubicBezTo>
                  <a:pt x="1865013" y="5955192"/>
                  <a:pt x="1865390" y="5953015"/>
                  <a:pt x="1865390" y="5950001"/>
                </a:cubicBezTo>
                <a:cubicBezTo>
                  <a:pt x="1865390" y="5948411"/>
                  <a:pt x="1865306" y="5947071"/>
                  <a:pt x="1865139" y="5945983"/>
                </a:cubicBezTo>
                <a:cubicBezTo>
                  <a:pt x="1864971" y="5944895"/>
                  <a:pt x="1864699" y="5943995"/>
                  <a:pt x="1864322" y="5943283"/>
                </a:cubicBezTo>
                <a:cubicBezTo>
                  <a:pt x="1863946" y="5942571"/>
                  <a:pt x="1863506" y="5942069"/>
                  <a:pt x="1863004" y="5941776"/>
                </a:cubicBezTo>
                <a:cubicBezTo>
                  <a:pt x="1862502" y="5941483"/>
                  <a:pt x="1861916" y="5941337"/>
                  <a:pt x="1861246" y="5941337"/>
                </a:cubicBezTo>
                <a:lnTo>
                  <a:pt x="1832239" y="5941337"/>
                </a:lnTo>
                <a:lnTo>
                  <a:pt x="1832239" y="5914464"/>
                </a:lnTo>
                <a:cubicBezTo>
                  <a:pt x="1832239" y="5913878"/>
                  <a:pt x="1832071" y="5913334"/>
                  <a:pt x="1831736" y="5912831"/>
                </a:cubicBezTo>
                <a:cubicBezTo>
                  <a:pt x="1831401" y="5912329"/>
                  <a:pt x="1830857" y="5911890"/>
                  <a:pt x="1830104" y="5911513"/>
                </a:cubicBezTo>
                <a:cubicBezTo>
                  <a:pt x="1829350" y="5911136"/>
                  <a:pt x="1828304" y="5910864"/>
                  <a:pt x="1826964" y="5910697"/>
                </a:cubicBezTo>
                <a:cubicBezTo>
                  <a:pt x="1825625" y="5910529"/>
                  <a:pt x="1823909" y="5910445"/>
                  <a:pt x="1821816" y="5910445"/>
                </a:cubicBezTo>
                <a:close/>
                <a:moveTo>
                  <a:pt x="1126491" y="5910445"/>
                </a:moveTo>
                <a:cubicBezTo>
                  <a:pt x="1124482" y="5910445"/>
                  <a:pt x="1122807" y="5910529"/>
                  <a:pt x="1121468" y="5910697"/>
                </a:cubicBezTo>
                <a:cubicBezTo>
                  <a:pt x="1120128" y="5910864"/>
                  <a:pt x="1119061" y="5911136"/>
                  <a:pt x="1118266" y="5911513"/>
                </a:cubicBezTo>
                <a:cubicBezTo>
                  <a:pt x="1117470" y="5911890"/>
                  <a:pt x="1116926" y="5912329"/>
                  <a:pt x="1116633" y="5912831"/>
                </a:cubicBezTo>
                <a:cubicBezTo>
                  <a:pt x="1116340" y="5913334"/>
                  <a:pt x="1116194" y="5913878"/>
                  <a:pt x="1116194" y="5914464"/>
                </a:cubicBezTo>
                <a:lnTo>
                  <a:pt x="1116194" y="5941337"/>
                </a:lnTo>
                <a:lnTo>
                  <a:pt x="1100497" y="5941337"/>
                </a:lnTo>
                <a:cubicBezTo>
                  <a:pt x="1099827" y="5941337"/>
                  <a:pt x="1099220" y="5941483"/>
                  <a:pt x="1098676" y="5941776"/>
                </a:cubicBezTo>
                <a:cubicBezTo>
                  <a:pt x="1098132" y="5942069"/>
                  <a:pt x="1097693" y="5942571"/>
                  <a:pt x="1097358" y="5943283"/>
                </a:cubicBezTo>
                <a:cubicBezTo>
                  <a:pt x="1097023" y="5943995"/>
                  <a:pt x="1096751" y="5944895"/>
                  <a:pt x="1096541" y="5945983"/>
                </a:cubicBezTo>
                <a:cubicBezTo>
                  <a:pt x="1096332" y="5947071"/>
                  <a:pt x="1096228" y="5948411"/>
                  <a:pt x="1096228" y="5950001"/>
                </a:cubicBezTo>
                <a:cubicBezTo>
                  <a:pt x="1096228" y="5953015"/>
                  <a:pt x="1096604" y="5955192"/>
                  <a:pt x="1097358" y="5956531"/>
                </a:cubicBezTo>
                <a:cubicBezTo>
                  <a:pt x="1098111" y="5957871"/>
                  <a:pt x="1099116" y="5958540"/>
                  <a:pt x="1100371" y="5958540"/>
                </a:cubicBezTo>
                <a:lnTo>
                  <a:pt x="1116194" y="5958540"/>
                </a:lnTo>
                <a:lnTo>
                  <a:pt x="1116194" y="6024592"/>
                </a:lnTo>
                <a:cubicBezTo>
                  <a:pt x="1116194" y="6031122"/>
                  <a:pt x="1116801" y="6036794"/>
                  <a:pt x="1118014" y="6041607"/>
                </a:cubicBezTo>
                <a:cubicBezTo>
                  <a:pt x="1119229" y="6046421"/>
                  <a:pt x="1121175" y="6050397"/>
                  <a:pt x="1123854" y="6053537"/>
                </a:cubicBezTo>
                <a:cubicBezTo>
                  <a:pt x="1126533" y="6056676"/>
                  <a:pt x="1129965" y="6059020"/>
                  <a:pt x="1134151" y="6060569"/>
                </a:cubicBezTo>
                <a:cubicBezTo>
                  <a:pt x="1138337" y="6062118"/>
                  <a:pt x="1143359" y="6062892"/>
                  <a:pt x="1149220" y="6062892"/>
                </a:cubicBezTo>
                <a:cubicBezTo>
                  <a:pt x="1151145" y="6062892"/>
                  <a:pt x="1153071" y="6062766"/>
                  <a:pt x="1154996" y="6062515"/>
                </a:cubicBezTo>
                <a:cubicBezTo>
                  <a:pt x="1156921" y="6062264"/>
                  <a:pt x="1158742" y="6061950"/>
                  <a:pt x="1160459" y="6061573"/>
                </a:cubicBezTo>
                <a:cubicBezTo>
                  <a:pt x="1162175" y="6061197"/>
                  <a:pt x="1163703" y="6060715"/>
                  <a:pt x="1165042" y="6060129"/>
                </a:cubicBezTo>
                <a:cubicBezTo>
                  <a:pt x="1166381" y="6059543"/>
                  <a:pt x="1167386" y="6058915"/>
                  <a:pt x="1168056" y="6058246"/>
                </a:cubicBezTo>
                <a:cubicBezTo>
                  <a:pt x="1168725" y="6057576"/>
                  <a:pt x="1169228" y="6056530"/>
                  <a:pt x="1169563" y="6055106"/>
                </a:cubicBezTo>
                <a:cubicBezTo>
                  <a:pt x="1169898" y="6053683"/>
                  <a:pt x="1170065" y="6051758"/>
                  <a:pt x="1170065" y="6049330"/>
                </a:cubicBezTo>
                <a:cubicBezTo>
                  <a:pt x="1170065" y="6047823"/>
                  <a:pt x="1169981" y="6046567"/>
                  <a:pt x="1169814" y="6045563"/>
                </a:cubicBezTo>
                <a:cubicBezTo>
                  <a:pt x="1169646" y="6044558"/>
                  <a:pt x="1169458" y="6043763"/>
                  <a:pt x="1169249" y="6043177"/>
                </a:cubicBezTo>
                <a:cubicBezTo>
                  <a:pt x="1169040" y="6042591"/>
                  <a:pt x="1168747" y="6042193"/>
                  <a:pt x="1168370" y="6041984"/>
                </a:cubicBezTo>
                <a:cubicBezTo>
                  <a:pt x="1167993" y="6041775"/>
                  <a:pt x="1167595" y="6041670"/>
                  <a:pt x="1167177" y="6041670"/>
                </a:cubicBezTo>
                <a:cubicBezTo>
                  <a:pt x="1166507" y="6041670"/>
                  <a:pt x="1165754" y="6041858"/>
                  <a:pt x="1164916" y="6042235"/>
                </a:cubicBezTo>
                <a:cubicBezTo>
                  <a:pt x="1164079" y="6042612"/>
                  <a:pt x="1163075" y="6043009"/>
                  <a:pt x="1161902" y="6043428"/>
                </a:cubicBezTo>
                <a:cubicBezTo>
                  <a:pt x="1160731" y="6043847"/>
                  <a:pt x="1159391" y="6044244"/>
                  <a:pt x="1157884" y="6044621"/>
                </a:cubicBezTo>
                <a:cubicBezTo>
                  <a:pt x="1156377" y="6044998"/>
                  <a:pt x="1154661" y="6045186"/>
                  <a:pt x="1152736" y="6045186"/>
                </a:cubicBezTo>
                <a:cubicBezTo>
                  <a:pt x="1146792" y="6045186"/>
                  <a:pt x="1142669" y="6043198"/>
                  <a:pt x="1140367" y="6039221"/>
                </a:cubicBezTo>
                <a:cubicBezTo>
                  <a:pt x="1138065" y="6035245"/>
                  <a:pt x="1136913" y="6029364"/>
                  <a:pt x="1136913" y="6021578"/>
                </a:cubicBezTo>
                <a:lnTo>
                  <a:pt x="1136913" y="5958540"/>
                </a:lnTo>
                <a:lnTo>
                  <a:pt x="1165921" y="5958540"/>
                </a:lnTo>
                <a:cubicBezTo>
                  <a:pt x="1167177" y="5958540"/>
                  <a:pt x="1168181" y="5957871"/>
                  <a:pt x="1168935" y="5956531"/>
                </a:cubicBezTo>
                <a:cubicBezTo>
                  <a:pt x="1169688" y="5955192"/>
                  <a:pt x="1170065" y="5953015"/>
                  <a:pt x="1170065" y="5950001"/>
                </a:cubicBezTo>
                <a:cubicBezTo>
                  <a:pt x="1170065" y="5948411"/>
                  <a:pt x="1169981" y="5947071"/>
                  <a:pt x="1169814" y="5945983"/>
                </a:cubicBezTo>
                <a:cubicBezTo>
                  <a:pt x="1169646" y="5944895"/>
                  <a:pt x="1169374" y="5943995"/>
                  <a:pt x="1168998" y="5943283"/>
                </a:cubicBezTo>
                <a:cubicBezTo>
                  <a:pt x="1168621" y="5942571"/>
                  <a:pt x="1168181" y="5942069"/>
                  <a:pt x="1167679" y="5941776"/>
                </a:cubicBezTo>
                <a:cubicBezTo>
                  <a:pt x="1167177" y="5941483"/>
                  <a:pt x="1166591" y="5941337"/>
                  <a:pt x="1165921" y="5941337"/>
                </a:cubicBezTo>
                <a:lnTo>
                  <a:pt x="1136913" y="5941337"/>
                </a:lnTo>
                <a:lnTo>
                  <a:pt x="1136913" y="5914464"/>
                </a:lnTo>
                <a:cubicBezTo>
                  <a:pt x="1136913" y="5913878"/>
                  <a:pt x="1136746" y="5913334"/>
                  <a:pt x="1136411" y="5912831"/>
                </a:cubicBezTo>
                <a:cubicBezTo>
                  <a:pt x="1136076" y="5912329"/>
                  <a:pt x="1135532" y="5911890"/>
                  <a:pt x="1134779" y="5911513"/>
                </a:cubicBezTo>
                <a:cubicBezTo>
                  <a:pt x="1134025" y="5911136"/>
                  <a:pt x="1132979" y="5910864"/>
                  <a:pt x="1131639" y="5910697"/>
                </a:cubicBezTo>
                <a:cubicBezTo>
                  <a:pt x="1130300" y="5910529"/>
                  <a:pt x="1128584" y="5910445"/>
                  <a:pt x="1126491" y="5910445"/>
                </a:cubicBezTo>
                <a:close/>
                <a:moveTo>
                  <a:pt x="2175696" y="5897511"/>
                </a:moveTo>
                <a:cubicBezTo>
                  <a:pt x="2173185" y="5897511"/>
                  <a:pt x="2171113" y="5897574"/>
                  <a:pt x="2169481" y="5897700"/>
                </a:cubicBezTo>
                <a:cubicBezTo>
                  <a:pt x="2167848" y="5897825"/>
                  <a:pt x="2166509" y="5898056"/>
                  <a:pt x="2165462" y="5898390"/>
                </a:cubicBezTo>
                <a:cubicBezTo>
                  <a:pt x="2164416" y="5898725"/>
                  <a:pt x="2163621" y="5899186"/>
                  <a:pt x="2163077" y="5899772"/>
                </a:cubicBezTo>
                <a:cubicBezTo>
                  <a:pt x="2162532" y="5900358"/>
                  <a:pt x="2162093" y="5901111"/>
                  <a:pt x="2161758" y="5902032"/>
                </a:cubicBezTo>
                <a:lnTo>
                  <a:pt x="2107259" y="6052972"/>
                </a:lnTo>
                <a:cubicBezTo>
                  <a:pt x="2106589" y="6054813"/>
                  <a:pt x="2106233" y="6056299"/>
                  <a:pt x="2106191" y="6057430"/>
                </a:cubicBezTo>
                <a:cubicBezTo>
                  <a:pt x="2106150" y="6058560"/>
                  <a:pt x="2106443" y="6059418"/>
                  <a:pt x="2107071" y="6060004"/>
                </a:cubicBezTo>
                <a:cubicBezTo>
                  <a:pt x="2107698" y="6060590"/>
                  <a:pt x="2108787" y="6060987"/>
                  <a:pt x="2110336" y="6061197"/>
                </a:cubicBezTo>
                <a:cubicBezTo>
                  <a:pt x="2111884" y="6061406"/>
                  <a:pt x="2113872" y="6061511"/>
                  <a:pt x="2116300" y="6061511"/>
                </a:cubicBezTo>
                <a:cubicBezTo>
                  <a:pt x="2118644" y="6061511"/>
                  <a:pt x="2120549" y="6061427"/>
                  <a:pt x="2122014" y="6061260"/>
                </a:cubicBezTo>
                <a:cubicBezTo>
                  <a:pt x="2123479" y="6061092"/>
                  <a:pt x="2124609" y="6060820"/>
                  <a:pt x="2125404" y="6060443"/>
                </a:cubicBezTo>
                <a:cubicBezTo>
                  <a:pt x="2126200" y="6060067"/>
                  <a:pt x="2126807" y="6059606"/>
                  <a:pt x="2127225" y="6059062"/>
                </a:cubicBezTo>
                <a:cubicBezTo>
                  <a:pt x="2127644" y="6058518"/>
                  <a:pt x="2127978" y="6057869"/>
                  <a:pt x="2128230" y="6057116"/>
                </a:cubicBezTo>
                <a:lnTo>
                  <a:pt x="2141540" y="6018062"/>
                </a:lnTo>
                <a:lnTo>
                  <a:pt x="2209099" y="6018062"/>
                </a:lnTo>
                <a:lnTo>
                  <a:pt x="2223038" y="6057618"/>
                </a:lnTo>
                <a:cubicBezTo>
                  <a:pt x="2223373" y="6058371"/>
                  <a:pt x="2223728" y="6058999"/>
                  <a:pt x="2224105" y="6059502"/>
                </a:cubicBezTo>
                <a:cubicBezTo>
                  <a:pt x="2224482" y="6060004"/>
                  <a:pt x="2225068" y="6060401"/>
                  <a:pt x="2225863" y="6060694"/>
                </a:cubicBezTo>
                <a:cubicBezTo>
                  <a:pt x="2226659" y="6060987"/>
                  <a:pt x="2227831" y="6061197"/>
                  <a:pt x="2229379" y="6061322"/>
                </a:cubicBezTo>
                <a:cubicBezTo>
                  <a:pt x="2230928" y="6061448"/>
                  <a:pt x="2233000" y="6061511"/>
                  <a:pt x="2235595" y="6061511"/>
                </a:cubicBezTo>
                <a:cubicBezTo>
                  <a:pt x="2238191" y="6061511"/>
                  <a:pt x="2240262" y="6061427"/>
                  <a:pt x="2241811" y="6061260"/>
                </a:cubicBezTo>
                <a:cubicBezTo>
                  <a:pt x="2243360" y="6061092"/>
                  <a:pt x="2244469" y="6060715"/>
                  <a:pt x="2245139" y="6060129"/>
                </a:cubicBezTo>
                <a:cubicBezTo>
                  <a:pt x="2245809" y="6059543"/>
                  <a:pt x="2246123" y="6058685"/>
                  <a:pt x="2246081" y="6057555"/>
                </a:cubicBezTo>
                <a:cubicBezTo>
                  <a:pt x="2246039" y="6056425"/>
                  <a:pt x="2245683" y="6054939"/>
                  <a:pt x="2245013" y="6053097"/>
                </a:cubicBezTo>
                <a:lnTo>
                  <a:pt x="2190514" y="5902158"/>
                </a:lnTo>
                <a:cubicBezTo>
                  <a:pt x="2190179" y="5901237"/>
                  <a:pt x="2189719" y="5900462"/>
                  <a:pt x="2189133" y="5899835"/>
                </a:cubicBezTo>
                <a:cubicBezTo>
                  <a:pt x="2188547" y="5899207"/>
                  <a:pt x="2187710" y="5898725"/>
                  <a:pt x="2186621" y="5898390"/>
                </a:cubicBezTo>
                <a:cubicBezTo>
                  <a:pt x="2185533" y="5898056"/>
                  <a:pt x="2184110" y="5897825"/>
                  <a:pt x="2182352" y="5897700"/>
                </a:cubicBezTo>
                <a:cubicBezTo>
                  <a:pt x="2180594" y="5897574"/>
                  <a:pt x="2178376" y="5897511"/>
                  <a:pt x="2175696" y="5897511"/>
                </a:cubicBezTo>
                <a:close/>
                <a:moveTo>
                  <a:pt x="9827568" y="5894121"/>
                </a:moveTo>
                <a:cubicBezTo>
                  <a:pt x="9822629" y="5894121"/>
                  <a:pt x="9819238" y="5895000"/>
                  <a:pt x="9817397" y="5896758"/>
                </a:cubicBezTo>
                <a:cubicBezTo>
                  <a:pt x="9815556" y="5898516"/>
                  <a:pt x="9814634" y="5901823"/>
                  <a:pt x="9814634" y="5906678"/>
                </a:cubicBezTo>
                <a:cubicBezTo>
                  <a:pt x="9814634" y="5911450"/>
                  <a:pt x="9815534" y="5914694"/>
                  <a:pt x="9817334" y="5916410"/>
                </a:cubicBezTo>
                <a:cubicBezTo>
                  <a:pt x="9819134" y="5918126"/>
                  <a:pt x="9822462" y="5918985"/>
                  <a:pt x="9827317" y="5918985"/>
                </a:cubicBezTo>
                <a:cubicBezTo>
                  <a:pt x="9832257" y="5918985"/>
                  <a:pt x="9835647" y="5918105"/>
                  <a:pt x="9837488" y="5916347"/>
                </a:cubicBezTo>
                <a:cubicBezTo>
                  <a:pt x="9839330" y="5914589"/>
                  <a:pt x="9840251" y="5911283"/>
                  <a:pt x="9840251" y="5906427"/>
                </a:cubicBezTo>
                <a:cubicBezTo>
                  <a:pt x="9840251" y="5901655"/>
                  <a:pt x="9839352" y="5898411"/>
                  <a:pt x="9837551" y="5896695"/>
                </a:cubicBezTo>
                <a:cubicBezTo>
                  <a:pt x="9835751" y="5894979"/>
                  <a:pt x="9832424" y="5894121"/>
                  <a:pt x="9827568" y="5894121"/>
                </a:cubicBezTo>
                <a:close/>
                <a:moveTo>
                  <a:pt x="9637068" y="5894121"/>
                </a:moveTo>
                <a:cubicBezTo>
                  <a:pt x="9632128" y="5894121"/>
                  <a:pt x="9628738" y="5895000"/>
                  <a:pt x="9626897" y="5896758"/>
                </a:cubicBezTo>
                <a:cubicBezTo>
                  <a:pt x="9625055" y="5898516"/>
                  <a:pt x="9624134" y="5901823"/>
                  <a:pt x="9624134" y="5906678"/>
                </a:cubicBezTo>
                <a:cubicBezTo>
                  <a:pt x="9624134" y="5911450"/>
                  <a:pt x="9625033" y="5914694"/>
                  <a:pt x="9626834" y="5916410"/>
                </a:cubicBezTo>
                <a:cubicBezTo>
                  <a:pt x="9628634" y="5918126"/>
                  <a:pt x="9631962" y="5918985"/>
                  <a:pt x="9636817" y="5918985"/>
                </a:cubicBezTo>
                <a:cubicBezTo>
                  <a:pt x="9641756" y="5918985"/>
                  <a:pt x="9645147" y="5918105"/>
                  <a:pt x="9646988" y="5916347"/>
                </a:cubicBezTo>
                <a:cubicBezTo>
                  <a:pt x="9648830" y="5914589"/>
                  <a:pt x="9649751" y="5911283"/>
                  <a:pt x="9649751" y="5906427"/>
                </a:cubicBezTo>
                <a:cubicBezTo>
                  <a:pt x="9649751" y="5901655"/>
                  <a:pt x="9648851" y="5898411"/>
                  <a:pt x="9647051" y="5896695"/>
                </a:cubicBezTo>
                <a:cubicBezTo>
                  <a:pt x="9645251" y="5894979"/>
                  <a:pt x="9641923" y="5894121"/>
                  <a:pt x="9637068" y="5894121"/>
                </a:cubicBezTo>
                <a:close/>
                <a:moveTo>
                  <a:pt x="8351193" y="5894121"/>
                </a:moveTo>
                <a:cubicBezTo>
                  <a:pt x="8346254" y="5894121"/>
                  <a:pt x="8342864" y="5895000"/>
                  <a:pt x="8341022" y="5896758"/>
                </a:cubicBezTo>
                <a:cubicBezTo>
                  <a:pt x="8339180" y="5898516"/>
                  <a:pt x="8338259" y="5901823"/>
                  <a:pt x="8338259" y="5906678"/>
                </a:cubicBezTo>
                <a:cubicBezTo>
                  <a:pt x="8338259" y="5911450"/>
                  <a:pt x="8339159" y="5914694"/>
                  <a:pt x="8340959" y="5916410"/>
                </a:cubicBezTo>
                <a:cubicBezTo>
                  <a:pt x="8342759" y="5918126"/>
                  <a:pt x="8346087" y="5918985"/>
                  <a:pt x="8350942" y="5918985"/>
                </a:cubicBezTo>
                <a:cubicBezTo>
                  <a:pt x="8355882" y="5918985"/>
                  <a:pt x="8359272" y="5918105"/>
                  <a:pt x="8361114" y="5916347"/>
                </a:cubicBezTo>
                <a:cubicBezTo>
                  <a:pt x="8362955" y="5914589"/>
                  <a:pt x="8363876" y="5911283"/>
                  <a:pt x="8363876" y="5906427"/>
                </a:cubicBezTo>
                <a:cubicBezTo>
                  <a:pt x="8363876" y="5901655"/>
                  <a:pt x="8362976" y="5898411"/>
                  <a:pt x="8361177" y="5896695"/>
                </a:cubicBezTo>
                <a:cubicBezTo>
                  <a:pt x="8359377" y="5894979"/>
                  <a:pt x="8356049" y="5894121"/>
                  <a:pt x="8351193" y="5894121"/>
                </a:cubicBezTo>
                <a:close/>
                <a:moveTo>
                  <a:pt x="7341543" y="5894121"/>
                </a:moveTo>
                <a:cubicBezTo>
                  <a:pt x="7336604" y="5894121"/>
                  <a:pt x="7333214" y="5895000"/>
                  <a:pt x="7331372" y="5896758"/>
                </a:cubicBezTo>
                <a:cubicBezTo>
                  <a:pt x="7329530" y="5898516"/>
                  <a:pt x="7328609" y="5901823"/>
                  <a:pt x="7328609" y="5906678"/>
                </a:cubicBezTo>
                <a:cubicBezTo>
                  <a:pt x="7328609" y="5911450"/>
                  <a:pt x="7329509" y="5914694"/>
                  <a:pt x="7331309" y="5916410"/>
                </a:cubicBezTo>
                <a:cubicBezTo>
                  <a:pt x="7333109" y="5918126"/>
                  <a:pt x="7336437" y="5918985"/>
                  <a:pt x="7341292" y="5918985"/>
                </a:cubicBezTo>
                <a:cubicBezTo>
                  <a:pt x="7346232" y="5918985"/>
                  <a:pt x="7349622" y="5918105"/>
                  <a:pt x="7351464" y="5916347"/>
                </a:cubicBezTo>
                <a:cubicBezTo>
                  <a:pt x="7353305" y="5914589"/>
                  <a:pt x="7354226" y="5911283"/>
                  <a:pt x="7354226" y="5906427"/>
                </a:cubicBezTo>
                <a:cubicBezTo>
                  <a:pt x="7354226" y="5901655"/>
                  <a:pt x="7353326" y="5898411"/>
                  <a:pt x="7351527" y="5896695"/>
                </a:cubicBezTo>
                <a:cubicBezTo>
                  <a:pt x="7349727" y="5894979"/>
                  <a:pt x="7346399" y="5894121"/>
                  <a:pt x="7341543" y="5894121"/>
                </a:cubicBezTo>
                <a:close/>
                <a:moveTo>
                  <a:pt x="7074843" y="5894121"/>
                </a:moveTo>
                <a:cubicBezTo>
                  <a:pt x="7069904" y="5894121"/>
                  <a:pt x="7066514" y="5895000"/>
                  <a:pt x="7064672" y="5896758"/>
                </a:cubicBezTo>
                <a:cubicBezTo>
                  <a:pt x="7062830" y="5898516"/>
                  <a:pt x="7061909" y="5901823"/>
                  <a:pt x="7061909" y="5906678"/>
                </a:cubicBezTo>
                <a:cubicBezTo>
                  <a:pt x="7061909" y="5911450"/>
                  <a:pt x="7062809" y="5914694"/>
                  <a:pt x="7064609" y="5916410"/>
                </a:cubicBezTo>
                <a:cubicBezTo>
                  <a:pt x="7066409" y="5918126"/>
                  <a:pt x="7069737" y="5918985"/>
                  <a:pt x="7074592" y="5918985"/>
                </a:cubicBezTo>
                <a:cubicBezTo>
                  <a:pt x="7079532" y="5918985"/>
                  <a:pt x="7082922" y="5918105"/>
                  <a:pt x="7084764" y="5916347"/>
                </a:cubicBezTo>
                <a:cubicBezTo>
                  <a:pt x="7086605" y="5914589"/>
                  <a:pt x="7087526" y="5911283"/>
                  <a:pt x="7087526" y="5906427"/>
                </a:cubicBezTo>
                <a:cubicBezTo>
                  <a:pt x="7087526" y="5901655"/>
                  <a:pt x="7086626" y="5898411"/>
                  <a:pt x="7084827" y="5896695"/>
                </a:cubicBezTo>
                <a:cubicBezTo>
                  <a:pt x="7083027" y="5894979"/>
                  <a:pt x="7079699" y="5894121"/>
                  <a:pt x="7074843" y="5894121"/>
                </a:cubicBezTo>
                <a:close/>
                <a:moveTo>
                  <a:pt x="2607619" y="5894121"/>
                </a:moveTo>
                <a:cubicBezTo>
                  <a:pt x="2602680" y="5894121"/>
                  <a:pt x="2599290" y="5895000"/>
                  <a:pt x="2597448" y="5896758"/>
                </a:cubicBezTo>
                <a:cubicBezTo>
                  <a:pt x="2595606" y="5898516"/>
                  <a:pt x="2594685" y="5901823"/>
                  <a:pt x="2594685" y="5906678"/>
                </a:cubicBezTo>
                <a:cubicBezTo>
                  <a:pt x="2594685" y="5911450"/>
                  <a:pt x="2595585" y="5914694"/>
                  <a:pt x="2597385" y="5916410"/>
                </a:cubicBezTo>
                <a:cubicBezTo>
                  <a:pt x="2599185" y="5918126"/>
                  <a:pt x="2602512" y="5918985"/>
                  <a:pt x="2607368" y="5918985"/>
                </a:cubicBezTo>
                <a:cubicBezTo>
                  <a:pt x="2612308" y="5918985"/>
                  <a:pt x="2615698" y="5918105"/>
                  <a:pt x="2617540" y="5916347"/>
                </a:cubicBezTo>
                <a:cubicBezTo>
                  <a:pt x="2619381" y="5914589"/>
                  <a:pt x="2620302" y="5911283"/>
                  <a:pt x="2620302" y="5906427"/>
                </a:cubicBezTo>
                <a:cubicBezTo>
                  <a:pt x="2620302" y="5901655"/>
                  <a:pt x="2619402" y="5898411"/>
                  <a:pt x="2617602" y="5896695"/>
                </a:cubicBezTo>
                <a:cubicBezTo>
                  <a:pt x="2615803" y="5894979"/>
                  <a:pt x="2612474" y="5894121"/>
                  <a:pt x="2607619" y="5894121"/>
                </a:cubicBezTo>
                <a:close/>
                <a:moveTo>
                  <a:pt x="1340794" y="5894121"/>
                </a:moveTo>
                <a:cubicBezTo>
                  <a:pt x="1335855" y="5894121"/>
                  <a:pt x="1332464" y="5895000"/>
                  <a:pt x="1330623" y="5896758"/>
                </a:cubicBezTo>
                <a:cubicBezTo>
                  <a:pt x="1328781" y="5898516"/>
                  <a:pt x="1327860" y="5901823"/>
                  <a:pt x="1327860" y="5906678"/>
                </a:cubicBezTo>
                <a:cubicBezTo>
                  <a:pt x="1327860" y="5911450"/>
                  <a:pt x="1328760" y="5914694"/>
                  <a:pt x="1330560" y="5916410"/>
                </a:cubicBezTo>
                <a:cubicBezTo>
                  <a:pt x="1332360" y="5918126"/>
                  <a:pt x="1335687" y="5918985"/>
                  <a:pt x="1340543" y="5918985"/>
                </a:cubicBezTo>
                <a:cubicBezTo>
                  <a:pt x="1345482" y="5918985"/>
                  <a:pt x="1348873" y="5918105"/>
                  <a:pt x="1350715" y="5916347"/>
                </a:cubicBezTo>
                <a:cubicBezTo>
                  <a:pt x="1352556" y="5914589"/>
                  <a:pt x="1353477" y="5911283"/>
                  <a:pt x="1353477" y="5906427"/>
                </a:cubicBezTo>
                <a:cubicBezTo>
                  <a:pt x="1353477" y="5901655"/>
                  <a:pt x="1352577" y="5898411"/>
                  <a:pt x="1350777" y="5896695"/>
                </a:cubicBezTo>
                <a:cubicBezTo>
                  <a:pt x="1348977" y="5894979"/>
                  <a:pt x="1345650" y="5894121"/>
                  <a:pt x="1340794" y="5894121"/>
                </a:cubicBezTo>
                <a:close/>
                <a:moveTo>
                  <a:pt x="6779215" y="5886335"/>
                </a:moveTo>
                <a:cubicBezTo>
                  <a:pt x="6777206" y="5886335"/>
                  <a:pt x="6775552" y="5886440"/>
                  <a:pt x="6774255" y="5886649"/>
                </a:cubicBezTo>
                <a:cubicBezTo>
                  <a:pt x="6772957" y="5886859"/>
                  <a:pt x="6771890" y="5887110"/>
                  <a:pt x="6771053" y="5887403"/>
                </a:cubicBezTo>
                <a:cubicBezTo>
                  <a:pt x="6770216" y="5887696"/>
                  <a:pt x="6769650" y="5888114"/>
                  <a:pt x="6769357" y="5888658"/>
                </a:cubicBezTo>
                <a:cubicBezTo>
                  <a:pt x="6769064" y="5889203"/>
                  <a:pt x="6768918" y="5889768"/>
                  <a:pt x="6768918" y="5890354"/>
                </a:cubicBezTo>
                <a:lnTo>
                  <a:pt x="6768918" y="5956029"/>
                </a:lnTo>
                <a:cubicBezTo>
                  <a:pt x="6763560" y="5950420"/>
                  <a:pt x="6758139" y="5946171"/>
                  <a:pt x="6752656" y="5943283"/>
                </a:cubicBezTo>
                <a:cubicBezTo>
                  <a:pt x="6747173" y="5940395"/>
                  <a:pt x="6741124" y="5938951"/>
                  <a:pt x="6734511" y="5938951"/>
                </a:cubicBezTo>
                <a:cubicBezTo>
                  <a:pt x="6726558" y="5938951"/>
                  <a:pt x="6719547" y="5940437"/>
                  <a:pt x="6713477" y="5943409"/>
                </a:cubicBezTo>
                <a:cubicBezTo>
                  <a:pt x="6707408" y="5946381"/>
                  <a:pt x="6702322" y="5950629"/>
                  <a:pt x="6698220" y="5956154"/>
                </a:cubicBezTo>
                <a:cubicBezTo>
                  <a:pt x="6694118" y="5961680"/>
                  <a:pt x="6691020" y="5968356"/>
                  <a:pt x="6688927" y="5976183"/>
                </a:cubicBezTo>
                <a:cubicBezTo>
                  <a:pt x="6686835" y="5984011"/>
                  <a:pt x="6685788" y="5992780"/>
                  <a:pt x="6685788" y="6002491"/>
                </a:cubicBezTo>
                <a:cubicBezTo>
                  <a:pt x="6685788" y="6010695"/>
                  <a:pt x="6686625" y="6018502"/>
                  <a:pt x="6688300" y="6025911"/>
                </a:cubicBezTo>
                <a:cubicBezTo>
                  <a:pt x="6689974" y="6033319"/>
                  <a:pt x="6692632" y="6039766"/>
                  <a:pt x="6696274" y="6045249"/>
                </a:cubicBezTo>
                <a:cubicBezTo>
                  <a:pt x="6699915" y="6050732"/>
                  <a:pt x="6704666" y="6055086"/>
                  <a:pt x="6710526" y="6058309"/>
                </a:cubicBezTo>
                <a:cubicBezTo>
                  <a:pt x="6716386" y="6061532"/>
                  <a:pt x="6723460" y="6063143"/>
                  <a:pt x="6731748" y="6063143"/>
                </a:cubicBezTo>
                <a:cubicBezTo>
                  <a:pt x="6739366" y="6063143"/>
                  <a:pt x="6746377" y="6061343"/>
                  <a:pt x="6752782" y="6057743"/>
                </a:cubicBezTo>
                <a:cubicBezTo>
                  <a:pt x="6759186" y="6054144"/>
                  <a:pt x="6765360" y="6049121"/>
                  <a:pt x="6771304" y="6042675"/>
                </a:cubicBezTo>
                <a:lnTo>
                  <a:pt x="6771304" y="6057618"/>
                </a:lnTo>
                <a:cubicBezTo>
                  <a:pt x="6771304" y="6058288"/>
                  <a:pt x="6771471" y="6058874"/>
                  <a:pt x="6771806" y="6059376"/>
                </a:cubicBezTo>
                <a:cubicBezTo>
                  <a:pt x="6772141" y="6059878"/>
                  <a:pt x="6772685" y="6060276"/>
                  <a:pt x="6773439" y="6060569"/>
                </a:cubicBezTo>
                <a:cubicBezTo>
                  <a:pt x="6774192" y="6060862"/>
                  <a:pt x="6775155" y="6061092"/>
                  <a:pt x="6776327" y="6061260"/>
                </a:cubicBezTo>
                <a:cubicBezTo>
                  <a:pt x="6777499" y="6061427"/>
                  <a:pt x="6778964" y="6061511"/>
                  <a:pt x="6780722" y="6061511"/>
                </a:cubicBezTo>
                <a:cubicBezTo>
                  <a:pt x="6782396" y="6061511"/>
                  <a:pt x="6783819" y="6061427"/>
                  <a:pt x="6784991" y="6061260"/>
                </a:cubicBezTo>
                <a:cubicBezTo>
                  <a:pt x="6786163" y="6061092"/>
                  <a:pt x="6787105" y="6060862"/>
                  <a:pt x="6787817" y="6060569"/>
                </a:cubicBezTo>
                <a:cubicBezTo>
                  <a:pt x="6788528" y="6060276"/>
                  <a:pt x="6789031" y="6059878"/>
                  <a:pt x="6789324" y="6059376"/>
                </a:cubicBezTo>
                <a:cubicBezTo>
                  <a:pt x="6789617" y="6058874"/>
                  <a:pt x="6789763" y="6058288"/>
                  <a:pt x="6789763" y="6057618"/>
                </a:cubicBezTo>
                <a:lnTo>
                  <a:pt x="6789763" y="5890354"/>
                </a:lnTo>
                <a:cubicBezTo>
                  <a:pt x="6789763" y="5889768"/>
                  <a:pt x="6789575" y="5889203"/>
                  <a:pt x="6789198" y="5888658"/>
                </a:cubicBezTo>
                <a:cubicBezTo>
                  <a:pt x="6788821" y="5888114"/>
                  <a:pt x="6788256" y="5887696"/>
                  <a:pt x="6787503" y="5887403"/>
                </a:cubicBezTo>
                <a:cubicBezTo>
                  <a:pt x="6786749" y="5887110"/>
                  <a:pt x="6785703" y="5886859"/>
                  <a:pt x="6784363" y="5886649"/>
                </a:cubicBezTo>
                <a:cubicBezTo>
                  <a:pt x="6783024" y="5886440"/>
                  <a:pt x="6781308" y="5886335"/>
                  <a:pt x="6779215" y="5886335"/>
                </a:cubicBezTo>
                <a:close/>
                <a:moveTo>
                  <a:pt x="6607765" y="5886335"/>
                </a:moveTo>
                <a:cubicBezTo>
                  <a:pt x="6605756" y="5886335"/>
                  <a:pt x="6604102" y="5886440"/>
                  <a:pt x="6602805" y="5886649"/>
                </a:cubicBezTo>
                <a:cubicBezTo>
                  <a:pt x="6601507" y="5886859"/>
                  <a:pt x="6600440" y="5887110"/>
                  <a:pt x="6599603" y="5887403"/>
                </a:cubicBezTo>
                <a:cubicBezTo>
                  <a:pt x="6598766" y="5887696"/>
                  <a:pt x="6598200" y="5888114"/>
                  <a:pt x="6597907" y="5888658"/>
                </a:cubicBezTo>
                <a:cubicBezTo>
                  <a:pt x="6597614" y="5889203"/>
                  <a:pt x="6597468" y="5889768"/>
                  <a:pt x="6597468" y="5890354"/>
                </a:cubicBezTo>
                <a:lnTo>
                  <a:pt x="6597468" y="5956029"/>
                </a:lnTo>
                <a:cubicBezTo>
                  <a:pt x="6592110" y="5950420"/>
                  <a:pt x="6586689" y="5946171"/>
                  <a:pt x="6581206" y="5943283"/>
                </a:cubicBezTo>
                <a:cubicBezTo>
                  <a:pt x="6575723" y="5940395"/>
                  <a:pt x="6569674" y="5938951"/>
                  <a:pt x="6563061" y="5938951"/>
                </a:cubicBezTo>
                <a:cubicBezTo>
                  <a:pt x="6555108" y="5938951"/>
                  <a:pt x="6548097" y="5940437"/>
                  <a:pt x="6542027" y="5943409"/>
                </a:cubicBezTo>
                <a:cubicBezTo>
                  <a:pt x="6535958" y="5946381"/>
                  <a:pt x="6530872" y="5950629"/>
                  <a:pt x="6526770" y="5956154"/>
                </a:cubicBezTo>
                <a:cubicBezTo>
                  <a:pt x="6522668" y="5961680"/>
                  <a:pt x="6519570" y="5968356"/>
                  <a:pt x="6517477" y="5976183"/>
                </a:cubicBezTo>
                <a:cubicBezTo>
                  <a:pt x="6515385" y="5984011"/>
                  <a:pt x="6514338" y="5992780"/>
                  <a:pt x="6514338" y="6002491"/>
                </a:cubicBezTo>
                <a:cubicBezTo>
                  <a:pt x="6514338" y="6010695"/>
                  <a:pt x="6515175" y="6018502"/>
                  <a:pt x="6516850" y="6025911"/>
                </a:cubicBezTo>
                <a:cubicBezTo>
                  <a:pt x="6518524" y="6033319"/>
                  <a:pt x="6521182" y="6039766"/>
                  <a:pt x="6524824" y="6045249"/>
                </a:cubicBezTo>
                <a:cubicBezTo>
                  <a:pt x="6528465" y="6050732"/>
                  <a:pt x="6533216" y="6055086"/>
                  <a:pt x="6539076" y="6058309"/>
                </a:cubicBezTo>
                <a:cubicBezTo>
                  <a:pt x="6544936" y="6061532"/>
                  <a:pt x="6552010" y="6063143"/>
                  <a:pt x="6560298" y="6063143"/>
                </a:cubicBezTo>
                <a:cubicBezTo>
                  <a:pt x="6567916" y="6063143"/>
                  <a:pt x="6574927" y="6061343"/>
                  <a:pt x="6581332" y="6057743"/>
                </a:cubicBezTo>
                <a:cubicBezTo>
                  <a:pt x="6587736" y="6054144"/>
                  <a:pt x="6593910" y="6049121"/>
                  <a:pt x="6599854" y="6042675"/>
                </a:cubicBezTo>
                <a:lnTo>
                  <a:pt x="6599854" y="6057618"/>
                </a:lnTo>
                <a:cubicBezTo>
                  <a:pt x="6599854" y="6058288"/>
                  <a:pt x="6600021" y="6058874"/>
                  <a:pt x="6600356" y="6059376"/>
                </a:cubicBezTo>
                <a:cubicBezTo>
                  <a:pt x="6600691" y="6059878"/>
                  <a:pt x="6601235" y="6060276"/>
                  <a:pt x="6601989" y="6060569"/>
                </a:cubicBezTo>
                <a:cubicBezTo>
                  <a:pt x="6602742" y="6060862"/>
                  <a:pt x="6603705" y="6061092"/>
                  <a:pt x="6604877" y="6061260"/>
                </a:cubicBezTo>
                <a:cubicBezTo>
                  <a:pt x="6606049" y="6061427"/>
                  <a:pt x="6607514" y="6061511"/>
                  <a:pt x="6609272" y="6061511"/>
                </a:cubicBezTo>
                <a:cubicBezTo>
                  <a:pt x="6610946" y="6061511"/>
                  <a:pt x="6612369" y="6061427"/>
                  <a:pt x="6613541" y="6061260"/>
                </a:cubicBezTo>
                <a:cubicBezTo>
                  <a:pt x="6614713" y="6061092"/>
                  <a:pt x="6615655" y="6060862"/>
                  <a:pt x="6616367" y="6060569"/>
                </a:cubicBezTo>
                <a:cubicBezTo>
                  <a:pt x="6617078" y="6060276"/>
                  <a:pt x="6617581" y="6059878"/>
                  <a:pt x="6617874" y="6059376"/>
                </a:cubicBezTo>
                <a:cubicBezTo>
                  <a:pt x="6618167" y="6058874"/>
                  <a:pt x="6618313" y="6058288"/>
                  <a:pt x="6618313" y="6057618"/>
                </a:cubicBezTo>
                <a:lnTo>
                  <a:pt x="6618313" y="5890354"/>
                </a:lnTo>
                <a:cubicBezTo>
                  <a:pt x="6618313" y="5889768"/>
                  <a:pt x="6618125" y="5889203"/>
                  <a:pt x="6617748" y="5888658"/>
                </a:cubicBezTo>
                <a:cubicBezTo>
                  <a:pt x="6617371" y="5888114"/>
                  <a:pt x="6616806" y="5887696"/>
                  <a:pt x="6616053" y="5887403"/>
                </a:cubicBezTo>
                <a:cubicBezTo>
                  <a:pt x="6615299" y="5887110"/>
                  <a:pt x="6614253" y="5886859"/>
                  <a:pt x="6612913" y="5886649"/>
                </a:cubicBezTo>
                <a:cubicBezTo>
                  <a:pt x="6611574" y="5886440"/>
                  <a:pt x="6609858" y="5886335"/>
                  <a:pt x="6607765" y="5886335"/>
                </a:cubicBezTo>
                <a:close/>
                <a:moveTo>
                  <a:pt x="6264865" y="5886335"/>
                </a:moveTo>
                <a:cubicBezTo>
                  <a:pt x="6262856" y="5886335"/>
                  <a:pt x="6261202" y="5886440"/>
                  <a:pt x="6259905" y="5886649"/>
                </a:cubicBezTo>
                <a:cubicBezTo>
                  <a:pt x="6258607" y="5886859"/>
                  <a:pt x="6257540" y="5887110"/>
                  <a:pt x="6256703" y="5887403"/>
                </a:cubicBezTo>
                <a:cubicBezTo>
                  <a:pt x="6255866" y="5887696"/>
                  <a:pt x="6255300" y="5888114"/>
                  <a:pt x="6255007" y="5888658"/>
                </a:cubicBezTo>
                <a:cubicBezTo>
                  <a:pt x="6254714" y="5889203"/>
                  <a:pt x="6254568" y="5889768"/>
                  <a:pt x="6254568" y="5890354"/>
                </a:cubicBezTo>
                <a:lnTo>
                  <a:pt x="6254568" y="5956029"/>
                </a:lnTo>
                <a:cubicBezTo>
                  <a:pt x="6249210" y="5950420"/>
                  <a:pt x="6243789" y="5946171"/>
                  <a:pt x="6238306" y="5943283"/>
                </a:cubicBezTo>
                <a:cubicBezTo>
                  <a:pt x="6232823" y="5940395"/>
                  <a:pt x="6226774" y="5938951"/>
                  <a:pt x="6220161" y="5938951"/>
                </a:cubicBezTo>
                <a:cubicBezTo>
                  <a:pt x="6212208" y="5938951"/>
                  <a:pt x="6205197" y="5940437"/>
                  <a:pt x="6199127" y="5943409"/>
                </a:cubicBezTo>
                <a:cubicBezTo>
                  <a:pt x="6193058" y="5946381"/>
                  <a:pt x="6187972" y="5950629"/>
                  <a:pt x="6183870" y="5956154"/>
                </a:cubicBezTo>
                <a:cubicBezTo>
                  <a:pt x="6179768" y="5961680"/>
                  <a:pt x="6176670" y="5968356"/>
                  <a:pt x="6174577" y="5976183"/>
                </a:cubicBezTo>
                <a:cubicBezTo>
                  <a:pt x="6172485" y="5984011"/>
                  <a:pt x="6171438" y="5992780"/>
                  <a:pt x="6171438" y="6002491"/>
                </a:cubicBezTo>
                <a:cubicBezTo>
                  <a:pt x="6171438" y="6010695"/>
                  <a:pt x="6172275" y="6018502"/>
                  <a:pt x="6173950" y="6025911"/>
                </a:cubicBezTo>
                <a:cubicBezTo>
                  <a:pt x="6175624" y="6033319"/>
                  <a:pt x="6178282" y="6039766"/>
                  <a:pt x="6181924" y="6045249"/>
                </a:cubicBezTo>
                <a:cubicBezTo>
                  <a:pt x="6185565" y="6050732"/>
                  <a:pt x="6190316" y="6055086"/>
                  <a:pt x="6196176" y="6058309"/>
                </a:cubicBezTo>
                <a:cubicBezTo>
                  <a:pt x="6202036" y="6061532"/>
                  <a:pt x="6209110" y="6063143"/>
                  <a:pt x="6217398" y="6063143"/>
                </a:cubicBezTo>
                <a:cubicBezTo>
                  <a:pt x="6225016" y="6063143"/>
                  <a:pt x="6232027" y="6061343"/>
                  <a:pt x="6238432" y="6057743"/>
                </a:cubicBezTo>
                <a:cubicBezTo>
                  <a:pt x="6244836" y="6054144"/>
                  <a:pt x="6251010" y="6049121"/>
                  <a:pt x="6256954" y="6042675"/>
                </a:cubicBezTo>
                <a:lnTo>
                  <a:pt x="6256954" y="6057618"/>
                </a:lnTo>
                <a:cubicBezTo>
                  <a:pt x="6256954" y="6058288"/>
                  <a:pt x="6257121" y="6058874"/>
                  <a:pt x="6257456" y="6059376"/>
                </a:cubicBezTo>
                <a:cubicBezTo>
                  <a:pt x="6257791" y="6059878"/>
                  <a:pt x="6258335" y="6060276"/>
                  <a:pt x="6259089" y="6060569"/>
                </a:cubicBezTo>
                <a:cubicBezTo>
                  <a:pt x="6259842" y="6060862"/>
                  <a:pt x="6260805" y="6061092"/>
                  <a:pt x="6261977" y="6061260"/>
                </a:cubicBezTo>
                <a:cubicBezTo>
                  <a:pt x="6263149" y="6061427"/>
                  <a:pt x="6264614" y="6061511"/>
                  <a:pt x="6266372" y="6061511"/>
                </a:cubicBezTo>
                <a:cubicBezTo>
                  <a:pt x="6268046" y="6061511"/>
                  <a:pt x="6269469" y="6061427"/>
                  <a:pt x="6270641" y="6061260"/>
                </a:cubicBezTo>
                <a:cubicBezTo>
                  <a:pt x="6271813" y="6061092"/>
                  <a:pt x="6272755" y="6060862"/>
                  <a:pt x="6273467" y="6060569"/>
                </a:cubicBezTo>
                <a:cubicBezTo>
                  <a:pt x="6274178" y="6060276"/>
                  <a:pt x="6274681" y="6059878"/>
                  <a:pt x="6274974" y="6059376"/>
                </a:cubicBezTo>
                <a:cubicBezTo>
                  <a:pt x="6275267" y="6058874"/>
                  <a:pt x="6275413" y="6058288"/>
                  <a:pt x="6275413" y="6057618"/>
                </a:cubicBezTo>
                <a:lnTo>
                  <a:pt x="6275413" y="5890354"/>
                </a:lnTo>
                <a:cubicBezTo>
                  <a:pt x="6275413" y="5889768"/>
                  <a:pt x="6275225" y="5889203"/>
                  <a:pt x="6274848" y="5888658"/>
                </a:cubicBezTo>
                <a:cubicBezTo>
                  <a:pt x="6274471" y="5888114"/>
                  <a:pt x="6273906" y="5887696"/>
                  <a:pt x="6273153" y="5887403"/>
                </a:cubicBezTo>
                <a:cubicBezTo>
                  <a:pt x="6272399" y="5887110"/>
                  <a:pt x="6271353" y="5886859"/>
                  <a:pt x="6270013" y="5886649"/>
                </a:cubicBezTo>
                <a:cubicBezTo>
                  <a:pt x="6268674" y="5886440"/>
                  <a:pt x="6266958" y="5886335"/>
                  <a:pt x="6264865" y="5886335"/>
                </a:cubicBezTo>
                <a:close/>
                <a:moveTo>
                  <a:pt x="3931241" y="5886335"/>
                </a:moveTo>
                <a:cubicBezTo>
                  <a:pt x="3929231" y="5886335"/>
                  <a:pt x="3927578" y="5886440"/>
                  <a:pt x="3926281" y="5886649"/>
                </a:cubicBezTo>
                <a:cubicBezTo>
                  <a:pt x="3924983" y="5886859"/>
                  <a:pt x="3923916" y="5887110"/>
                  <a:pt x="3923079" y="5887403"/>
                </a:cubicBezTo>
                <a:cubicBezTo>
                  <a:pt x="3922242" y="5887696"/>
                  <a:pt x="3921676" y="5888114"/>
                  <a:pt x="3921383" y="5888658"/>
                </a:cubicBezTo>
                <a:cubicBezTo>
                  <a:pt x="3921091" y="5889203"/>
                  <a:pt x="3920944" y="5889768"/>
                  <a:pt x="3920944" y="5890354"/>
                </a:cubicBezTo>
                <a:lnTo>
                  <a:pt x="3920944" y="5956029"/>
                </a:lnTo>
                <a:cubicBezTo>
                  <a:pt x="3915586" y="5950420"/>
                  <a:pt x="3910165" y="5946171"/>
                  <a:pt x="3904682" y="5943283"/>
                </a:cubicBezTo>
                <a:cubicBezTo>
                  <a:pt x="3899199" y="5940395"/>
                  <a:pt x="3893150" y="5938951"/>
                  <a:pt x="3886537" y="5938951"/>
                </a:cubicBezTo>
                <a:cubicBezTo>
                  <a:pt x="3878583" y="5938951"/>
                  <a:pt x="3871573" y="5940437"/>
                  <a:pt x="3865503" y="5943409"/>
                </a:cubicBezTo>
                <a:cubicBezTo>
                  <a:pt x="3859434" y="5946381"/>
                  <a:pt x="3854348" y="5950629"/>
                  <a:pt x="3850246" y="5956154"/>
                </a:cubicBezTo>
                <a:cubicBezTo>
                  <a:pt x="3846143" y="5961680"/>
                  <a:pt x="3843046" y="5968356"/>
                  <a:pt x="3840953" y="5976183"/>
                </a:cubicBezTo>
                <a:cubicBezTo>
                  <a:pt x="3838860" y="5984011"/>
                  <a:pt x="3837814" y="5992780"/>
                  <a:pt x="3837814" y="6002491"/>
                </a:cubicBezTo>
                <a:cubicBezTo>
                  <a:pt x="3837814" y="6010695"/>
                  <a:pt x="3838651" y="6018502"/>
                  <a:pt x="3840326" y="6025911"/>
                </a:cubicBezTo>
                <a:cubicBezTo>
                  <a:pt x="3842000" y="6033319"/>
                  <a:pt x="3844657" y="6039766"/>
                  <a:pt x="3848299" y="6045249"/>
                </a:cubicBezTo>
                <a:cubicBezTo>
                  <a:pt x="3851941" y="6050732"/>
                  <a:pt x="3856692" y="6055086"/>
                  <a:pt x="3862552" y="6058309"/>
                </a:cubicBezTo>
                <a:cubicBezTo>
                  <a:pt x="3868412" y="6061532"/>
                  <a:pt x="3875486" y="6063143"/>
                  <a:pt x="3883774" y="6063143"/>
                </a:cubicBezTo>
                <a:cubicBezTo>
                  <a:pt x="3891392" y="6063143"/>
                  <a:pt x="3898403" y="6061343"/>
                  <a:pt x="3904807" y="6057743"/>
                </a:cubicBezTo>
                <a:cubicBezTo>
                  <a:pt x="3911212" y="6054144"/>
                  <a:pt x="3917386" y="6049121"/>
                  <a:pt x="3923329" y="6042675"/>
                </a:cubicBezTo>
                <a:lnTo>
                  <a:pt x="3923329" y="6057618"/>
                </a:lnTo>
                <a:cubicBezTo>
                  <a:pt x="3923329" y="6058288"/>
                  <a:pt x="3923497" y="6058874"/>
                  <a:pt x="3923832" y="6059376"/>
                </a:cubicBezTo>
                <a:cubicBezTo>
                  <a:pt x="3924167" y="6059878"/>
                  <a:pt x="3924711" y="6060276"/>
                  <a:pt x="3925464" y="6060569"/>
                </a:cubicBezTo>
                <a:cubicBezTo>
                  <a:pt x="3926218" y="6060862"/>
                  <a:pt x="3927181" y="6061092"/>
                  <a:pt x="3928353" y="6061260"/>
                </a:cubicBezTo>
                <a:cubicBezTo>
                  <a:pt x="3929524" y="6061427"/>
                  <a:pt x="3930990" y="6061511"/>
                  <a:pt x="3932748" y="6061511"/>
                </a:cubicBezTo>
                <a:cubicBezTo>
                  <a:pt x="3934422" y="6061511"/>
                  <a:pt x="3935846" y="6061427"/>
                  <a:pt x="3937018" y="6061260"/>
                </a:cubicBezTo>
                <a:cubicBezTo>
                  <a:pt x="3938190" y="6061092"/>
                  <a:pt x="3939131" y="6060862"/>
                  <a:pt x="3939843" y="6060569"/>
                </a:cubicBezTo>
                <a:cubicBezTo>
                  <a:pt x="3940554" y="6060276"/>
                  <a:pt x="3941057" y="6059878"/>
                  <a:pt x="3941350" y="6059376"/>
                </a:cubicBezTo>
                <a:cubicBezTo>
                  <a:pt x="3941643" y="6058874"/>
                  <a:pt x="3941789" y="6058288"/>
                  <a:pt x="3941789" y="6057618"/>
                </a:cubicBezTo>
                <a:lnTo>
                  <a:pt x="3941789" y="5890354"/>
                </a:lnTo>
                <a:cubicBezTo>
                  <a:pt x="3941789" y="5889768"/>
                  <a:pt x="3941600" y="5889203"/>
                  <a:pt x="3941224" y="5888658"/>
                </a:cubicBezTo>
                <a:cubicBezTo>
                  <a:pt x="3940848" y="5888114"/>
                  <a:pt x="3940282" y="5887696"/>
                  <a:pt x="3939529" y="5887403"/>
                </a:cubicBezTo>
                <a:cubicBezTo>
                  <a:pt x="3938775" y="5887110"/>
                  <a:pt x="3937729" y="5886859"/>
                  <a:pt x="3936390" y="5886649"/>
                </a:cubicBezTo>
                <a:cubicBezTo>
                  <a:pt x="3935050" y="5886440"/>
                  <a:pt x="3933334" y="5886335"/>
                  <a:pt x="3931241" y="5886335"/>
                </a:cubicBezTo>
                <a:close/>
                <a:moveTo>
                  <a:pt x="2492965" y="5886335"/>
                </a:moveTo>
                <a:cubicBezTo>
                  <a:pt x="2490957" y="5886335"/>
                  <a:pt x="2489303" y="5886440"/>
                  <a:pt x="2488006" y="5886649"/>
                </a:cubicBezTo>
                <a:cubicBezTo>
                  <a:pt x="2486708" y="5886859"/>
                  <a:pt x="2485641" y="5887110"/>
                  <a:pt x="2484804" y="5887403"/>
                </a:cubicBezTo>
                <a:cubicBezTo>
                  <a:pt x="2483966" y="5887696"/>
                  <a:pt x="2483401" y="5888114"/>
                  <a:pt x="2483108" y="5888658"/>
                </a:cubicBezTo>
                <a:cubicBezTo>
                  <a:pt x="2482815" y="5889203"/>
                  <a:pt x="2482669" y="5889768"/>
                  <a:pt x="2482669" y="5890354"/>
                </a:cubicBezTo>
                <a:lnTo>
                  <a:pt x="2482669" y="5956029"/>
                </a:lnTo>
                <a:cubicBezTo>
                  <a:pt x="2477311" y="5950420"/>
                  <a:pt x="2471890" y="5946171"/>
                  <a:pt x="2466407" y="5943283"/>
                </a:cubicBezTo>
                <a:cubicBezTo>
                  <a:pt x="2460923" y="5940395"/>
                  <a:pt x="2454875" y="5938951"/>
                  <a:pt x="2448261" y="5938951"/>
                </a:cubicBezTo>
                <a:cubicBezTo>
                  <a:pt x="2440309" y="5938951"/>
                  <a:pt x="2433297" y="5940437"/>
                  <a:pt x="2427228" y="5943409"/>
                </a:cubicBezTo>
                <a:cubicBezTo>
                  <a:pt x="2421159" y="5946381"/>
                  <a:pt x="2416073" y="5950629"/>
                  <a:pt x="2411971" y="5956154"/>
                </a:cubicBezTo>
                <a:cubicBezTo>
                  <a:pt x="2407869" y="5961680"/>
                  <a:pt x="2404771" y="5968356"/>
                  <a:pt x="2402678" y="5976183"/>
                </a:cubicBezTo>
                <a:cubicBezTo>
                  <a:pt x="2400586" y="5984011"/>
                  <a:pt x="2399539" y="5992780"/>
                  <a:pt x="2399539" y="6002491"/>
                </a:cubicBezTo>
                <a:cubicBezTo>
                  <a:pt x="2399539" y="6010695"/>
                  <a:pt x="2400376" y="6018502"/>
                  <a:pt x="2402050" y="6025911"/>
                </a:cubicBezTo>
                <a:cubicBezTo>
                  <a:pt x="2403725" y="6033319"/>
                  <a:pt x="2406383" y="6039766"/>
                  <a:pt x="2410025" y="6045249"/>
                </a:cubicBezTo>
                <a:cubicBezTo>
                  <a:pt x="2413666" y="6050732"/>
                  <a:pt x="2418417" y="6055086"/>
                  <a:pt x="2424277" y="6058309"/>
                </a:cubicBezTo>
                <a:cubicBezTo>
                  <a:pt x="2430137" y="6061532"/>
                  <a:pt x="2437211" y="6063143"/>
                  <a:pt x="2445499" y="6063143"/>
                </a:cubicBezTo>
                <a:cubicBezTo>
                  <a:pt x="2453117" y="6063143"/>
                  <a:pt x="2460128" y="6061343"/>
                  <a:pt x="2466533" y="6057743"/>
                </a:cubicBezTo>
                <a:cubicBezTo>
                  <a:pt x="2472937" y="6054144"/>
                  <a:pt x="2479111" y="6049121"/>
                  <a:pt x="2485055" y="6042675"/>
                </a:cubicBezTo>
                <a:lnTo>
                  <a:pt x="2485055" y="6057618"/>
                </a:lnTo>
                <a:cubicBezTo>
                  <a:pt x="2485055" y="6058288"/>
                  <a:pt x="2485222" y="6058874"/>
                  <a:pt x="2485557" y="6059376"/>
                </a:cubicBezTo>
                <a:cubicBezTo>
                  <a:pt x="2485891" y="6059878"/>
                  <a:pt x="2486436" y="6060276"/>
                  <a:pt x="2487189" y="6060569"/>
                </a:cubicBezTo>
                <a:cubicBezTo>
                  <a:pt x="2487943" y="6060862"/>
                  <a:pt x="2488906" y="6061092"/>
                  <a:pt x="2490078" y="6061260"/>
                </a:cubicBezTo>
                <a:cubicBezTo>
                  <a:pt x="2491250" y="6061427"/>
                  <a:pt x="2492715" y="6061511"/>
                  <a:pt x="2494473" y="6061511"/>
                </a:cubicBezTo>
                <a:cubicBezTo>
                  <a:pt x="2496147" y="6061511"/>
                  <a:pt x="2497570" y="6061427"/>
                  <a:pt x="2498742" y="6061260"/>
                </a:cubicBezTo>
                <a:cubicBezTo>
                  <a:pt x="2499914" y="6061092"/>
                  <a:pt x="2500856" y="6060862"/>
                  <a:pt x="2501568" y="6060569"/>
                </a:cubicBezTo>
                <a:cubicBezTo>
                  <a:pt x="2502279" y="6060276"/>
                  <a:pt x="2502782" y="6059878"/>
                  <a:pt x="2503075" y="6059376"/>
                </a:cubicBezTo>
                <a:cubicBezTo>
                  <a:pt x="2503368" y="6058874"/>
                  <a:pt x="2503514" y="6058288"/>
                  <a:pt x="2503514" y="6057618"/>
                </a:cubicBezTo>
                <a:lnTo>
                  <a:pt x="2503514" y="5890354"/>
                </a:lnTo>
                <a:cubicBezTo>
                  <a:pt x="2503514" y="5889768"/>
                  <a:pt x="2503326" y="5889203"/>
                  <a:pt x="2502949" y="5888658"/>
                </a:cubicBezTo>
                <a:cubicBezTo>
                  <a:pt x="2502572" y="5888114"/>
                  <a:pt x="2502007" y="5887696"/>
                  <a:pt x="2501254" y="5887403"/>
                </a:cubicBezTo>
                <a:cubicBezTo>
                  <a:pt x="2500500" y="5887110"/>
                  <a:pt x="2499453" y="5886859"/>
                  <a:pt x="2498114" y="5886649"/>
                </a:cubicBezTo>
                <a:cubicBezTo>
                  <a:pt x="2496775" y="5886440"/>
                  <a:pt x="2495059" y="5886335"/>
                  <a:pt x="2492965" y="5886335"/>
                </a:cubicBezTo>
                <a:close/>
                <a:moveTo>
                  <a:pt x="1635716" y="5886335"/>
                </a:moveTo>
                <a:cubicBezTo>
                  <a:pt x="1633706" y="5886335"/>
                  <a:pt x="1632053" y="5886440"/>
                  <a:pt x="1630755" y="5886649"/>
                </a:cubicBezTo>
                <a:cubicBezTo>
                  <a:pt x="1629458" y="5886859"/>
                  <a:pt x="1628391" y="5887110"/>
                  <a:pt x="1627553" y="5887403"/>
                </a:cubicBezTo>
                <a:cubicBezTo>
                  <a:pt x="1626716" y="5887696"/>
                  <a:pt x="1626151" y="5888114"/>
                  <a:pt x="1625858" y="5888658"/>
                </a:cubicBezTo>
                <a:cubicBezTo>
                  <a:pt x="1625565" y="5889203"/>
                  <a:pt x="1625419" y="5889768"/>
                  <a:pt x="1625419" y="5890354"/>
                </a:cubicBezTo>
                <a:lnTo>
                  <a:pt x="1625419" y="5956029"/>
                </a:lnTo>
                <a:cubicBezTo>
                  <a:pt x="1620061" y="5950420"/>
                  <a:pt x="1614640" y="5946171"/>
                  <a:pt x="1609157" y="5943283"/>
                </a:cubicBezTo>
                <a:cubicBezTo>
                  <a:pt x="1603673" y="5940395"/>
                  <a:pt x="1597625" y="5938951"/>
                  <a:pt x="1591011" y="5938951"/>
                </a:cubicBezTo>
                <a:cubicBezTo>
                  <a:pt x="1583058" y="5938951"/>
                  <a:pt x="1576047" y="5940437"/>
                  <a:pt x="1569978" y="5943409"/>
                </a:cubicBezTo>
                <a:cubicBezTo>
                  <a:pt x="1563908" y="5946381"/>
                  <a:pt x="1558823" y="5950629"/>
                  <a:pt x="1554720" y="5956154"/>
                </a:cubicBezTo>
                <a:cubicBezTo>
                  <a:pt x="1550619" y="5961680"/>
                  <a:pt x="1547521" y="5968356"/>
                  <a:pt x="1545428" y="5976183"/>
                </a:cubicBezTo>
                <a:cubicBezTo>
                  <a:pt x="1543335" y="5984011"/>
                  <a:pt x="1542289" y="5992780"/>
                  <a:pt x="1542289" y="6002491"/>
                </a:cubicBezTo>
                <a:cubicBezTo>
                  <a:pt x="1542289" y="6010695"/>
                  <a:pt x="1543126" y="6018502"/>
                  <a:pt x="1544800" y="6025911"/>
                </a:cubicBezTo>
                <a:cubicBezTo>
                  <a:pt x="1546474" y="6033319"/>
                  <a:pt x="1549133" y="6039766"/>
                  <a:pt x="1552774" y="6045249"/>
                </a:cubicBezTo>
                <a:cubicBezTo>
                  <a:pt x="1556416" y="6050732"/>
                  <a:pt x="1561167" y="6055086"/>
                  <a:pt x="1567027" y="6058309"/>
                </a:cubicBezTo>
                <a:cubicBezTo>
                  <a:pt x="1572887" y="6061532"/>
                  <a:pt x="1579961" y="6063143"/>
                  <a:pt x="1588249" y="6063143"/>
                </a:cubicBezTo>
                <a:cubicBezTo>
                  <a:pt x="1595867" y="6063143"/>
                  <a:pt x="1602878" y="6061343"/>
                  <a:pt x="1609282" y="6057743"/>
                </a:cubicBezTo>
                <a:cubicBezTo>
                  <a:pt x="1615686" y="6054144"/>
                  <a:pt x="1621861" y="6049121"/>
                  <a:pt x="1627804" y="6042675"/>
                </a:cubicBezTo>
                <a:lnTo>
                  <a:pt x="1627804" y="6057618"/>
                </a:lnTo>
                <a:cubicBezTo>
                  <a:pt x="1627804" y="6058288"/>
                  <a:pt x="1627972" y="6058874"/>
                  <a:pt x="1628307" y="6059376"/>
                </a:cubicBezTo>
                <a:cubicBezTo>
                  <a:pt x="1628642" y="6059878"/>
                  <a:pt x="1629186" y="6060276"/>
                  <a:pt x="1629939" y="6060569"/>
                </a:cubicBezTo>
                <a:cubicBezTo>
                  <a:pt x="1630693" y="6060862"/>
                  <a:pt x="1631655" y="6061092"/>
                  <a:pt x="1632827" y="6061260"/>
                </a:cubicBezTo>
                <a:cubicBezTo>
                  <a:pt x="1633999" y="6061427"/>
                  <a:pt x="1635464" y="6061511"/>
                  <a:pt x="1637223" y="6061511"/>
                </a:cubicBezTo>
                <a:cubicBezTo>
                  <a:pt x="1638897" y="6061511"/>
                  <a:pt x="1640320" y="6061427"/>
                  <a:pt x="1641492" y="6061260"/>
                </a:cubicBezTo>
                <a:cubicBezTo>
                  <a:pt x="1642664" y="6061092"/>
                  <a:pt x="1643606" y="6060862"/>
                  <a:pt x="1644317" y="6060569"/>
                </a:cubicBezTo>
                <a:cubicBezTo>
                  <a:pt x="1645029" y="6060276"/>
                  <a:pt x="1645531" y="6059878"/>
                  <a:pt x="1645824" y="6059376"/>
                </a:cubicBezTo>
                <a:cubicBezTo>
                  <a:pt x="1646117" y="6058874"/>
                  <a:pt x="1646264" y="6058288"/>
                  <a:pt x="1646264" y="6057618"/>
                </a:cubicBezTo>
                <a:lnTo>
                  <a:pt x="1646264" y="5890354"/>
                </a:lnTo>
                <a:cubicBezTo>
                  <a:pt x="1646264" y="5889768"/>
                  <a:pt x="1646076" y="5889203"/>
                  <a:pt x="1645699" y="5888658"/>
                </a:cubicBezTo>
                <a:cubicBezTo>
                  <a:pt x="1645322" y="5888114"/>
                  <a:pt x="1644757" y="5887696"/>
                  <a:pt x="1644003" y="5887403"/>
                </a:cubicBezTo>
                <a:cubicBezTo>
                  <a:pt x="1643250" y="5887110"/>
                  <a:pt x="1642204" y="5886859"/>
                  <a:pt x="1640864" y="5886649"/>
                </a:cubicBezTo>
                <a:cubicBezTo>
                  <a:pt x="1639525" y="5886440"/>
                  <a:pt x="1637808" y="5886335"/>
                  <a:pt x="1635716" y="5886335"/>
                </a:cubicBezTo>
                <a:close/>
                <a:moveTo>
                  <a:pt x="8893992" y="5885833"/>
                </a:moveTo>
                <a:cubicBezTo>
                  <a:pt x="8891984" y="5885833"/>
                  <a:pt x="8890309" y="5885917"/>
                  <a:pt x="8888970" y="5886084"/>
                </a:cubicBezTo>
                <a:cubicBezTo>
                  <a:pt x="8887630" y="5886252"/>
                  <a:pt x="8886563" y="5886503"/>
                  <a:pt x="8885768" y="5886838"/>
                </a:cubicBezTo>
                <a:cubicBezTo>
                  <a:pt x="8884972" y="5887172"/>
                  <a:pt x="8884428" y="5887591"/>
                  <a:pt x="8884135" y="5888093"/>
                </a:cubicBezTo>
                <a:cubicBezTo>
                  <a:pt x="8883842" y="5888596"/>
                  <a:pt x="8883696" y="5889182"/>
                  <a:pt x="8883696" y="5889851"/>
                </a:cubicBezTo>
                <a:lnTo>
                  <a:pt x="8883696" y="6057618"/>
                </a:lnTo>
                <a:cubicBezTo>
                  <a:pt x="8883696" y="6058288"/>
                  <a:pt x="8883842" y="6058853"/>
                  <a:pt x="8884135" y="6059313"/>
                </a:cubicBezTo>
                <a:cubicBezTo>
                  <a:pt x="8884428" y="6059774"/>
                  <a:pt x="8884972" y="6060171"/>
                  <a:pt x="8885768" y="6060506"/>
                </a:cubicBezTo>
                <a:cubicBezTo>
                  <a:pt x="8886563" y="6060841"/>
                  <a:pt x="8887630" y="6061092"/>
                  <a:pt x="8888970" y="6061260"/>
                </a:cubicBezTo>
                <a:cubicBezTo>
                  <a:pt x="8890309" y="6061427"/>
                  <a:pt x="8891984" y="6061511"/>
                  <a:pt x="8893992" y="6061511"/>
                </a:cubicBezTo>
                <a:cubicBezTo>
                  <a:pt x="8896086" y="6061511"/>
                  <a:pt x="8897802" y="6061427"/>
                  <a:pt x="8899141" y="6061260"/>
                </a:cubicBezTo>
                <a:cubicBezTo>
                  <a:pt x="8900480" y="6061092"/>
                  <a:pt x="8901527" y="6060841"/>
                  <a:pt x="8902280" y="6060506"/>
                </a:cubicBezTo>
                <a:cubicBezTo>
                  <a:pt x="8903034" y="6060171"/>
                  <a:pt x="8903578" y="6059774"/>
                  <a:pt x="8903913" y="6059313"/>
                </a:cubicBezTo>
                <a:cubicBezTo>
                  <a:pt x="8904248" y="6058853"/>
                  <a:pt x="8904415" y="6058288"/>
                  <a:pt x="8904415" y="6057618"/>
                </a:cubicBezTo>
                <a:lnTo>
                  <a:pt x="8904415" y="5889851"/>
                </a:lnTo>
                <a:cubicBezTo>
                  <a:pt x="8904415" y="5889182"/>
                  <a:pt x="8904248" y="5888596"/>
                  <a:pt x="8903913" y="5888093"/>
                </a:cubicBezTo>
                <a:cubicBezTo>
                  <a:pt x="8903578" y="5887591"/>
                  <a:pt x="8903034" y="5887172"/>
                  <a:pt x="8902280" y="5886838"/>
                </a:cubicBezTo>
                <a:cubicBezTo>
                  <a:pt x="8901527" y="5886503"/>
                  <a:pt x="8900480" y="5886252"/>
                  <a:pt x="8899141" y="5886084"/>
                </a:cubicBezTo>
                <a:cubicBezTo>
                  <a:pt x="8897802" y="5885917"/>
                  <a:pt x="8896086" y="5885833"/>
                  <a:pt x="8893992" y="5885833"/>
                </a:cubicBezTo>
                <a:close/>
                <a:moveTo>
                  <a:pt x="8408218" y="5885833"/>
                </a:moveTo>
                <a:cubicBezTo>
                  <a:pt x="8406209" y="5885833"/>
                  <a:pt x="8404534" y="5885917"/>
                  <a:pt x="8403195" y="5886084"/>
                </a:cubicBezTo>
                <a:cubicBezTo>
                  <a:pt x="8401855" y="5886252"/>
                  <a:pt x="8400788" y="5886503"/>
                  <a:pt x="8399993" y="5886838"/>
                </a:cubicBezTo>
                <a:cubicBezTo>
                  <a:pt x="8399197" y="5887172"/>
                  <a:pt x="8398653" y="5887591"/>
                  <a:pt x="8398360" y="5888093"/>
                </a:cubicBezTo>
                <a:cubicBezTo>
                  <a:pt x="8398067" y="5888596"/>
                  <a:pt x="8397921" y="5889182"/>
                  <a:pt x="8397921" y="5889851"/>
                </a:cubicBezTo>
                <a:lnTo>
                  <a:pt x="8397921" y="6057618"/>
                </a:lnTo>
                <a:cubicBezTo>
                  <a:pt x="8397921" y="6058288"/>
                  <a:pt x="8398067" y="6058853"/>
                  <a:pt x="8398360" y="6059313"/>
                </a:cubicBezTo>
                <a:cubicBezTo>
                  <a:pt x="8398653" y="6059774"/>
                  <a:pt x="8399197" y="6060171"/>
                  <a:pt x="8399993" y="6060506"/>
                </a:cubicBezTo>
                <a:cubicBezTo>
                  <a:pt x="8400788" y="6060841"/>
                  <a:pt x="8401855" y="6061092"/>
                  <a:pt x="8403195" y="6061260"/>
                </a:cubicBezTo>
                <a:cubicBezTo>
                  <a:pt x="8404534" y="6061427"/>
                  <a:pt x="8406209" y="6061511"/>
                  <a:pt x="8408218" y="6061511"/>
                </a:cubicBezTo>
                <a:cubicBezTo>
                  <a:pt x="8410311" y="6061511"/>
                  <a:pt x="8412027" y="6061427"/>
                  <a:pt x="8413366" y="6061260"/>
                </a:cubicBezTo>
                <a:cubicBezTo>
                  <a:pt x="8414706" y="6061092"/>
                  <a:pt x="8415752" y="6060841"/>
                  <a:pt x="8416506" y="6060506"/>
                </a:cubicBezTo>
                <a:cubicBezTo>
                  <a:pt x="8417259" y="6060171"/>
                  <a:pt x="8417803" y="6059774"/>
                  <a:pt x="8418138" y="6059313"/>
                </a:cubicBezTo>
                <a:cubicBezTo>
                  <a:pt x="8418473" y="6058853"/>
                  <a:pt x="8418640" y="6058288"/>
                  <a:pt x="8418640" y="6057618"/>
                </a:cubicBezTo>
                <a:lnTo>
                  <a:pt x="8418640" y="5889851"/>
                </a:lnTo>
                <a:cubicBezTo>
                  <a:pt x="8418640" y="5889182"/>
                  <a:pt x="8418473" y="5888596"/>
                  <a:pt x="8418138" y="5888093"/>
                </a:cubicBezTo>
                <a:cubicBezTo>
                  <a:pt x="8417803" y="5887591"/>
                  <a:pt x="8417259" y="5887172"/>
                  <a:pt x="8416506" y="5886838"/>
                </a:cubicBezTo>
                <a:cubicBezTo>
                  <a:pt x="8415752" y="5886503"/>
                  <a:pt x="8414706" y="5886252"/>
                  <a:pt x="8413366" y="5886084"/>
                </a:cubicBezTo>
                <a:cubicBezTo>
                  <a:pt x="8412027" y="5885917"/>
                  <a:pt x="8410311" y="5885833"/>
                  <a:pt x="8408218" y="5885833"/>
                </a:cubicBezTo>
                <a:close/>
                <a:moveTo>
                  <a:pt x="4712518" y="5885833"/>
                </a:moveTo>
                <a:cubicBezTo>
                  <a:pt x="4710509" y="5885833"/>
                  <a:pt x="4708835" y="5885917"/>
                  <a:pt x="4707495" y="5886084"/>
                </a:cubicBezTo>
                <a:cubicBezTo>
                  <a:pt x="4706156" y="5886252"/>
                  <a:pt x="4705088" y="5886503"/>
                  <a:pt x="4704293" y="5886838"/>
                </a:cubicBezTo>
                <a:cubicBezTo>
                  <a:pt x="4703498" y="5887172"/>
                  <a:pt x="4702953" y="5887591"/>
                  <a:pt x="4702661" y="5888093"/>
                </a:cubicBezTo>
                <a:cubicBezTo>
                  <a:pt x="4702368" y="5888596"/>
                  <a:pt x="4702221" y="5889182"/>
                  <a:pt x="4702221" y="5889851"/>
                </a:cubicBezTo>
                <a:lnTo>
                  <a:pt x="4702221" y="6057618"/>
                </a:lnTo>
                <a:cubicBezTo>
                  <a:pt x="4702221" y="6058288"/>
                  <a:pt x="4702368" y="6058853"/>
                  <a:pt x="4702661" y="6059313"/>
                </a:cubicBezTo>
                <a:cubicBezTo>
                  <a:pt x="4702953" y="6059774"/>
                  <a:pt x="4703498" y="6060171"/>
                  <a:pt x="4704293" y="6060506"/>
                </a:cubicBezTo>
                <a:cubicBezTo>
                  <a:pt x="4705088" y="6060841"/>
                  <a:pt x="4706156" y="6061092"/>
                  <a:pt x="4707495" y="6061260"/>
                </a:cubicBezTo>
                <a:cubicBezTo>
                  <a:pt x="4708835" y="6061427"/>
                  <a:pt x="4710509" y="6061511"/>
                  <a:pt x="4712518" y="6061511"/>
                </a:cubicBezTo>
                <a:cubicBezTo>
                  <a:pt x="4714611" y="6061511"/>
                  <a:pt x="4716327" y="6061427"/>
                  <a:pt x="4717667" y="6061260"/>
                </a:cubicBezTo>
                <a:cubicBezTo>
                  <a:pt x="4719006" y="6061092"/>
                  <a:pt x="4720053" y="6060841"/>
                  <a:pt x="4720806" y="6060506"/>
                </a:cubicBezTo>
                <a:cubicBezTo>
                  <a:pt x="4721560" y="6060171"/>
                  <a:pt x="4722103" y="6059774"/>
                  <a:pt x="4722438" y="6059313"/>
                </a:cubicBezTo>
                <a:cubicBezTo>
                  <a:pt x="4722773" y="6058853"/>
                  <a:pt x="4722941" y="6058288"/>
                  <a:pt x="4722941" y="6057618"/>
                </a:cubicBezTo>
                <a:lnTo>
                  <a:pt x="4722941" y="5978632"/>
                </a:lnTo>
                <a:cubicBezTo>
                  <a:pt x="4728634" y="5971516"/>
                  <a:pt x="4734075" y="5966117"/>
                  <a:pt x="4739265" y="5962433"/>
                </a:cubicBezTo>
                <a:cubicBezTo>
                  <a:pt x="4744456" y="5958750"/>
                  <a:pt x="4749646" y="5956908"/>
                  <a:pt x="4754836" y="5956908"/>
                </a:cubicBezTo>
                <a:cubicBezTo>
                  <a:pt x="4758855" y="5956908"/>
                  <a:pt x="4762392" y="5957661"/>
                  <a:pt x="4765448" y="5959168"/>
                </a:cubicBezTo>
                <a:cubicBezTo>
                  <a:pt x="4768503" y="5960675"/>
                  <a:pt x="4770994" y="5962852"/>
                  <a:pt x="4772920" y="5965698"/>
                </a:cubicBezTo>
                <a:cubicBezTo>
                  <a:pt x="4774845" y="5968544"/>
                  <a:pt x="4776310" y="5971935"/>
                  <a:pt x="4777314" y="5975869"/>
                </a:cubicBezTo>
                <a:cubicBezTo>
                  <a:pt x="4778319" y="5979804"/>
                  <a:pt x="4778821" y="5984994"/>
                  <a:pt x="4778821" y="5991441"/>
                </a:cubicBezTo>
                <a:lnTo>
                  <a:pt x="4778821" y="6057618"/>
                </a:lnTo>
                <a:cubicBezTo>
                  <a:pt x="4778821" y="6058288"/>
                  <a:pt x="4778988" y="6058853"/>
                  <a:pt x="4779324" y="6059313"/>
                </a:cubicBezTo>
                <a:cubicBezTo>
                  <a:pt x="4779658" y="6059774"/>
                  <a:pt x="4780202" y="6060171"/>
                  <a:pt x="4780956" y="6060506"/>
                </a:cubicBezTo>
                <a:cubicBezTo>
                  <a:pt x="4781709" y="6060841"/>
                  <a:pt x="4782756" y="6061092"/>
                  <a:pt x="4784095" y="6061260"/>
                </a:cubicBezTo>
                <a:cubicBezTo>
                  <a:pt x="4785436" y="6061427"/>
                  <a:pt x="4787151" y="6061511"/>
                  <a:pt x="4789244" y="6061511"/>
                </a:cubicBezTo>
                <a:cubicBezTo>
                  <a:pt x="4791253" y="6061511"/>
                  <a:pt x="4792927" y="6061427"/>
                  <a:pt x="4794267" y="6061260"/>
                </a:cubicBezTo>
                <a:cubicBezTo>
                  <a:pt x="4795606" y="6061092"/>
                  <a:pt x="4796653" y="6060841"/>
                  <a:pt x="4797407" y="6060506"/>
                </a:cubicBezTo>
                <a:cubicBezTo>
                  <a:pt x="4798159" y="6060171"/>
                  <a:pt x="4798703" y="6059774"/>
                  <a:pt x="4799039" y="6059313"/>
                </a:cubicBezTo>
                <a:cubicBezTo>
                  <a:pt x="4799373" y="6058853"/>
                  <a:pt x="4799541" y="6058288"/>
                  <a:pt x="4799541" y="6057618"/>
                </a:cubicBezTo>
                <a:lnTo>
                  <a:pt x="4799541" y="5988804"/>
                </a:lnTo>
                <a:cubicBezTo>
                  <a:pt x="4799541" y="5980683"/>
                  <a:pt x="4798850" y="5973756"/>
                  <a:pt x="4797469" y="5968021"/>
                </a:cubicBezTo>
                <a:cubicBezTo>
                  <a:pt x="4796087" y="5962287"/>
                  <a:pt x="4793807" y="5957284"/>
                  <a:pt x="4790625" y="5953015"/>
                </a:cubicBezTo>
                <a:cubicBezTo>
                  <a:pt x="4787444" y="5948745"/>
                  <a:pt x="4783279" y="5945334"/>
                  <a:pt x="4778131" y="5942781"/>
                </a:cubicBezTo>
                <a:cubicBezTo>
                  <a:pt x="4772982" y="5940227"/>
                  <a:pt x="4766641" y="5938951"/>
                  <a:pt x="4759106" y="5938951"/>
                </a:cubicBezTo>
                <a:cubicBezTo>
                  <a:pt x="4752996" y="5938951"/>
                  <a:pt x="4746926" y="5940479"/>
                  <a:pt x="4740898" y="5943534"/>
                </a:cubicBezTo>
                <a:cubicBezTo>
                  <a:pt x="4734871" y="5946590"/>
                  <a:pt x="4728885" y="5951257"/>
                  <a:pt x="4722941" y="5957536"/>
                </a:cubicBezTo>
                <a:lnTo>
                  <a:pt x="4722941" y="5889851"/>
                </a:lnTo>
                <a:cubicBezTo>
                  <a:pt x="4722941" y="5889182"/>
                  <a:pt x="4722773" y="5888596"/>
                  <a:pt x="4722438" y="5888093"/>
                </a:cubicBezTo>
                <a:cubicBezTo>
                  <a:pt x="4722103" y="5887591"/>
                  <a:pt x="4721560" y="5887172"/>
                  <a:pt x="4720806" y="5886838"/>
                </a:cubicBezTo>
                <a:cubicBezTo>
                  <a:pt x="4720053" y="5886503"/>
                  <a:pt x="4719006" y="5886252"/>
                  <a:pt x="4717667" y="5886084"/>
                </a:cubicBezTo>
                <a:cubicBezTo>
                  <a:pt x="4716327" y="5885917"/>
                  <a:pt x="4714611" y="5885833"/>
                  <a:pt x="4712518" y="5885833"/>
                </a:cubicBezTo>
                <a:close/>
                <a:moveTo>
                  <a:pt x="4388668" y="5885833"/>
                </a:moveTo>
                <a:cubicBezTo>
                  <a:pt x="4386659" y="5885833"/>
                  <a:pt x="4384985" y="5885917"/>
                  <a:pt x="4383646" y="5886084"/>
                </a:cubicBezTo>
                <a:cubicBezTo>
                  <a:pt x="4382306" y="5886252"/>
                  <a:pt x="4381238" y="5886503"/>
                  <a:pt x="4380443" y="5886838"/>
                </a:cubicBezTo>
                <a:cubicBezTo>
                  <a:pt x="4379648" y="5887172"/>
                  <a:pt x="4379103" y="5887591"/>
                  <a:pt x="4378811" y="5888093"/>
                </a:cubicBezTo>
                <a:cubicBezTo>
                  <a:pt x="4378518" y="5888596"/>
                  <a:pt x="4378371" y="5889182"/>
                  <a:pt x="4378371" y="5889851"/>
                </a:cubicBezTo>
                <a:lnTo>
                  <a:pt x="4378371" y="6057618"/>
                </a:lnTo>
                <a:cubicBezTo>
                  <a:pt x="4378371" y="6058288"/>
                  <a:pt x="4378518" y="6058853"/>
                  <a:pt x="4378811" y="6059313"/>
                </a:cubicBezTo>
                <a:cubicBezTo>
                  <a:pt x="4379103" y="6059774"/>
                  <a:pt x="4379648" y="6060171"/>
                  <a:pt x="4380443" y="6060506"/>
                </a:cubicBezTo>
                <a:cubicBezTo>
                  <a:pt x="4381238" y="6060841"/>
                  <a:pt x="4382306" y="6061092"/>
                  <a:pt x="4383646" y="6061260"/>
                </a:cubicBezTo>
                <a:cubicBezTo>
                  <a:pt x="4384985" y="6061427"/>
                  <a:pt x="4386659" y="6061511"/>
                  <a:pt x="4388668" y="6061511"/>
                </a:cubicBezTo>
                <a:cubicBezTo>
                  <a:pt x="4390761" y="6061511"/>
                  <a:pt x="4392477" y="6061427"/>
                  <a:pt x="4393818" y="6061260"/>
                </a:cubicBezTo>
                <a:cubicBezTo>
                  <a:pt x="4395156" y="6061092"/>
                  <a:pt x="4396202" y="6060841"/>
                  <a:pt x="4396956" y="6060506"/>
                </a:cubicBezTo>
                <a:cubicBezTo>
                  <a:pt x="4397709" y="6060171"/>
                  <a:pt x="4398254" y="6059774"/>
                  <a:pt x="4398589" y="6059313"/>
                </a:cubicBezTo>
                <a:cubicBezTo>
                  <a:pt x="4398923" y="6058853"/>
                  <a:pt x="4399091" y="6058288"/>
                  <a:pt x="4399091" y="6057618"/>
                </a:cubicBezTo>
                <a:lnTo>
                  <a:pt x="4399091" y="5889851"/>
                </a:lnTo>
                <a:cubicBezTo>
                  <a:pt x="4399091" y="5889182"/>
                  <a:pt x="4398923" y="5888596"/>
                  <a:pt x="4398589" y="5888093"/>
                </a:cubicBezTo>
                <a:cubicBezTo>
                  <a:pt x="4398254" y="5887591"/>
                  <a:pt x="4397709" y="5887172"/>
                  <a:pt x="4396956" y="5886838"/>
                </a:cubicBezTo>
                <a:cubicBezTo>
                  <a:pt x="4396202" y="5886503"/>
                  <a:pt x="4395156" y="5886252"/>
                  <a:pt x="4393818" y="5886084"/>
                </a:cubicBezTo>
                <a:cubicBezTo>
                  <a:pt x="4392477" y="5885917"/>
                  <a:pt x="4390761" y="5885833"/>
                  <a:pt x="4388668" y="5885833"/>
                </a:cubicBezTo>
                <a:close/>
                <a:moveTo>
                  <a:pt x="4255319" y="5885833"/>
                </a:moveTo>
                <a:cubicBezTo>
                  <a:pt x="4253310" y="5885833"/>
                  <a:pt x="4251636" y="5885917"/>
                  <a:pt x="4250296" y="5886084"/>
                </a:cubicBezTo>
                <a:cubicBezTo>
                  <a:pt x="4248956" y="5886252"/>
                  <a:pt x="4247889" y="5886503"/>
                  <a:pt x="4247093" y="5886838"/>
                </a:cubicBezTo>
                <a:cubicBezTo>
                  <a:pt x="4246298" y="5887172"/>
                  <a:pt x="4245754" y="5887591"/>
                  <a:pt x="4245462" y="5888093"/>
                </a:cubicBezTo>
                <a:cubicBezTo>
                  <a:pt x="4245168" y="5888596"/>
                  <a:pt x="4245022" y="5889182"/>
                  <a:pt x="4245022" y="5889851"/>
                </a:cubicBezTo>
                <a:lnTo>
                  <a:pt x="4245022" y="6057618"/>
                </a:lnTo>
                <a:cubicBezTo>
                  <a:pt x="4245022" y="6058288"/>
                  <a:pt x="4245147" y="6058874"/>
                  <a:pt x="4245398" y="6059376"/>
                </a:cubicBezTo>
                <a:cubicBezTo>
                  <a:pt x="4245650" y="6059878"/>
                  <a:pt x="4246152" y="6060276"/>
                  <a:pt x="4246906" y="6060569"/>
                </a:cubicBezTo>
                <a:cubicBezTo>
                  <a:pt x="4247659" y="6060862"/>
                  <a:pt x="4248621" y="6061092"/>
                  <a:pt x="4249794" y="6061260"/>
                </a:cubicBezTo>
                <a:cubicBezTo>
                  <a:pt x="4250966" y="6061427"/>
                  <a:pt x="4252388" y="6061511"/>
                  <a:pt x="4254063" y="6061511"/>
                </a:cubicBezTo>
                <a:cubicBezTo>
                  <a:pt x="4255821" y="6061511"/>
                  <a:pt x="4257265" y="6061427"/>
                  <a:pt x="4258396" y="6061260"/>
                </a:cubicBezTo>
                <a:cubicBezTo>
                  <a:pt x="4259525" y="6061092"/>
                  <a:pt x="4260467" y="6060862"/>
                  <a:pt x="4261221" y="6060569"/>
                </a:cubicBezTo>
                <a:cubicBezTo>
                  <a:pt x="4261974" y="6060276"/>
                  <a:pt x="4262518" y="6059878"/>
                  <a:pt x="4262853" y="6059376"/>
                </a:cubicBezTo>
                <a:cubicBezTo>
                  <a:pt x="4263188" y="6058874"/>
                  <a:pt x="4263356" y="6058288"/>
                  <a:pt x="4263356" y="6057618"/>
                </a:cubicBezTo>
                <a:lnTo>
                  <a:pt x="4263356" y="6043805"/>
                </a:lnTo>
                <a:cubicBezTo>
                  <a:pt x="4266620" y="6047237"/>
                  <a:pt x="4269718" y="6050167"/>
                  <a:pt x="4272648" y="6052595"/>
                </a:cubicBezTo>
                <a:cubicBezTo>
                  <a:pt x="4275578" y="6055023"/>
                  <a:pt x="4278508" y="6057032"/>
                  <a:pt x="4281438" y="6058622"/>
                </a:cubicBezTo>
                <a:cubicBezTo>
                  <a:pt x="4284368" y="6060213"/>
                  <a:pt x="4287361" y="6061364"/>
                  <a:pt x="4290416" y="6062076"/>
                </a:cubicBezTo>
                <a:cubicBezTo>
                  <a:pt x="4293472" y="6062787"/>
                  <a:pt x="4296800" y="6063143"/>
                  <a:pt x="4300400" y="6063143"/>
                </a:cubicBezTo>
                <a:cubicBezTo>
                  <a:pt x="4308185" y="6063143"/>
                  <a:pt x="4315091" y="6061678"/>
                  <a:pt x="4321119" y="6058748"/>
                </a:cubicBezTo>
                <a:cubicBezTo>
                  <a:pt x="4327147" y="6055818"/>
                  <a:pt x="4332232" y="6051590"/>
                  <a:pt x="4336377" y="6046065"/>
                </a:cubicBezTo>
                <a:cubicBezTo>
                  <a:pt x="4340521" y="6040540"/>
                  <a:pt x="4343660" y="6033864"/>
                  <a:pt x="4345795" y="6026036"/>
                </a:cubicBezTo>
                <a:cubicBezTo>
                  <a:pt x="4347929" y="6018209"/>
                  <a:pt x="4348997" y="6009398"/>
                  <a:pt x="4348997" y="5999603"/>
                </a:cubicBezTo>
                <a:cubicBezTo>
                  <a:pt x="4348997" y="5991399"/>
                  <a:pt x="4348159" y="5983613"/>
                  <a:pt x="4346485" y="5976246"/>
                </a:cubicBezTo>
                <a:cubicBezTo>
                  <a:pt x="4344811" y="5968879"/>
                  <a:pt x="4342153" y="5962454"/>
                  <a:pt x="4338511" y="5956971"/>
                </a:cubicBezTo>
                <a:cubicBezTo>
                  <a:pt x="4334870" y="5951487"/>
                  <a:pt x="4330139" y="5947113"/>
                  <a:pt x="4324322" y="5943848"/>
                </a:cubicBezTo>
                <a:cubicBezTo>
                  <a:pt x="4318503" y="5940583"/>
                  <a:pt x="4311492" y="5938951"/>
                  <a:pt x="4303288" y="5938951"/>
                </a:cubicBezTo>
                <a:cubicBezTo>
                  <a:pt x="4299939" y="5938951"/>
                  <a:pt x="4296758" y="5939286"/>
                  <a:pt x="4293744" y="5939955"/>
                </a:cubicBezTo>
                <a:cubicBezTo>
                  <a:pt x="4290730" y="5940625"/>
                  <a:pt x="4287717" y="5941692"/>
                  <a:pt x="4284703" y="5943157"/>
                </a:cubicBezTo>
                <a:cubicBezTo>
                  <a:pt x="4281690" y="5944622"/>
                  <a:pt x="4278613" y="5946527"/>
                  <a:pt x="4275473" y="5948871"/>
                </a:cubicBezTo>
                <a:cubicBezTo>
                  <a:pt x="4272334" y="5951215"/>
                  <a:pt x="4269090" y="5954103"/>
                  <a:pt x="4265741" y="5957536"/>
                </a:cubicBezTo>
                <a:lnTo>
                  <a:pt x="4265741" y="5889851"/>
                </a:lnTo>
                <a:cubicBezTo>
                  <a:pt x="4265741" y="5889182"/>
                  <a:pt x="4265574" y="5888596"/>
                  <a:pt x="4265239" y="5888093"/>
                </a:cubicBezTo>
                <a:cubicBezTo>
                  <a:pt x="4264904" y="5887591"/>
                  <a:pt x="4264360" y="5887172"/>
                  <a:pt x="4263607" y="5886838"/>
                </a:cubicBezTo>
                <a:cubicBezTo>
                  <a:pt x="4262853" y="5886503"/>
                  <a:pt x="4261806" y="5886252"/>
                  <a:pt x="4260467" y="5886084"/>
                </a:cubicBezTo>
                <a:cubicBezTo>
                  <a:pt x="4259128" y="5885917"/>
                  <a:pt x="4257412" y="5885833"/>
                  <a:pt x="4255319" y="5885833"/>
                </a:cubicBezTo>
                <a:close/>
                <a:moveTo>
                  <a:pt x="2940869" y="5885833"/>
                </a:moveTo>
                <a:cubicBezTo>
                  <a:pt x="2938860" y="5885833"/>
                  <a:pt x="2937185" y="5885917"/>
                  <a:pt x="2935846" y="5886084"/>
                </a:cubicBezTo>
                <a:cubicBezTo>
                  <a:pt x="2934506" y="5886252"/>
                  <a:pt x="2933439" y="5886503"/>
                  <a:pt x="2932644" y="5886838"/>
                </a:cubicBezTo>
                <a:cubicBezTo>
                  <a:pt x="2931848" y="5887172"/>
                  <a:pt x="2931304" y="5887591"/>
                  <a:pt x="2931011" y="5888093"/>
                </a:cubicBezTo>
                <a:cubicBezTo>
                  <a:pt x="2930718" y="5888596"/>
                  <a:pt x="2930572" y="5889182"/>
                  <a:pt x="2930572" y="5889851"/>
                </a:cubicBezTo>
                <a:lnTo>
                  <a:pt x="2930572" y="6057618"/>
                </a:lnTo>
                <a:cubicBezTo>
                  <a:pt x="2930572" y="6058288"/>
                  <a:pt x="2930718" y="6058853"/>
                  <a:pt x="2931011" y="6059313"/>
                </a:cubicBezTo>
                <a:cubicBezTo>
                  <a:pt x="2931304" y="6059774"/>
                  <a:pt x="2931848" y="6060171"/>
                  <a:pt x="2932644" y="6060506"/>
                </a:cubicBezTo>
                <a:cubicBezTo>
                  <a:pt x="2933439" y="6060841"/>
                  <a:pt x="2934506" y="6061092"/>
                  <a:pt x="2935846" y="6061260"/>
                </a:cubicBezTo>
                <a:cubicBezTo>
                  <a:pt x="2937185" y="6061427"/>
                  <a:pt x="2938860" y="6061511"/>
                  <a:pt x="2940869" y="6061511"/>
                </a:cubicBezTo>
                <a:cubicBezTo>
                  <a:pt x="2942962" y="6061511"/>
                  <a:pt x="2944677" y="6061427"/>
                  <a:pt x="2946017" y="6061260"/>
                </a:cubicBezTo>
                <a:cubicBezTo>
                  <a:pt x="2947357" y="6061092"/>
                  <a:pt x="2948403" y="6060841"/>
                  <a:pt x="2949157" y="6060506"/>
                </a:cubicBezTo>
                <a:cubicBezTo>
                  <a:pt x="2949910" y="6060171"/>
                  <a:pt x="2950454" y="6059774"/>
                  <a:pt x="2950789" y="6059313"/>
                </a:cubicBezTo>
                <a:cubicBezTo>
                  <a:pt x="2951124" y="6058853"/>
                  <a:pt x="2951291" y="6058288"/>
                  <a:pt x="2951291" y="6057618"/>
                </a:cubicBezTo>
                <a:lnTo>
                  <a:pt x="2951291" y="5978632"/>
                </a:lnTo>
                <a:cubicBezTo>
                  <a:pt x="2956984" y="5971516"/>
                  <a:pt x="2962426" y="5966117"/>
                  <a:pt x="2967616" y="5962433"/>
                </a:cubicBezTo>
                <a:cubicBezTo>
                  <a:pt x="2972806" y="5958750"/>
                  <a:pt x="2977997" y="5956908"/>
                  <a:pt x="2983187" y="5956908"/>
                </a:cubicBezTo>
                <a:cubicBezTo>
                  <a:pt x="2987205" y="5956908"/>
                  <a:pt x="2990742" y="5957661"/>
                  <a:pt x="2993798" y="5959168"/>
                </a:cubicBezTo>
                <a:cubicBezTo>
                  <a:pt x="2996853" y="5960675"/>
                  <a:pt x="2999344" y="5962852"/>
                  <a:pt x="3001269" y="5965698"/>
                </a:cubicBezTo>
                <a:cubicBezTo>
                  <a:pt x="3003195" y="5968544"/>
                  <a:pt x="3004660" y="5971935"/>
                  <a:pt x="3005665" y="5975869"/>
                </a:cubicBezTo>
                <a:cubicBezTo>
                  <a:pt x="3006669" y="5979804"/>
                  <a:pt x="3007172" y="5984994"/>
                  <a:pt x="3007172" y="5991441"/>
                </a:cubicBezTo>
                <a:lnTo>
                  <a:pt x="3007172" y="6057618"/>
                </a:lnTo>
                <a:cubicBezTo>
                  <a:pt x="3007172" y="6058288"/>
                  <a:pt x="3007339" y="6058853"/>
                  <a:pt x="3007674" y="6059313"/>
                </a:cubicBezTo>
                <a:cubicBezTo>
                  <a:pt x="3008009" y="6059774"/>
                  <a:pt x="3008553" y="6060171"/>
                  <a:pt x="3009307" y="6060506"/>
                </a:cubicBezTo>
                <a:cubicBezTo>
                  <a:pt x="3010059" y="6060841"/>
                  <a:pt x="3011106" y="6061092"/>
                  <a:pt x="3012445" y="6061260"/>
                </a:cubicBezTo>
                <a:cubicBezTo>
                  <a:pt x="3013785" y="6061427"/>
                  <a:pt x="3015501" y="6061511"/>
                  <a:pt x="3017594" y="6061511"/>
                </a:cubicBezTo>
                <a:cubicBezTo>
                  <a:pt x="3019603" y="6061511"/>
                  <a:pt x="3021278" y="6061427"/>
                  <a:pt x="3022617" y="6061260"/>
                </a:cubicBezTo>
                <a:cubicBezTo>
                  <a:pt x="3023957" y="6061092"/>
                  <a:pt x="3025003" y="6060841"/>
                  <a:pt x="3025756" y="6060506"/>
                </a:cubicBezTo>
                <a:cubicBezTo>
                  <a:pt x="3026510" y="6060171"/>
                  <a:pt x="3027054" y="6059774"/>
                  <a:pt x="3027389" y="6059313"/>
                </a:cubicBezTo>
                <a:cubicBezTo>
                  <a:pt x="3027724" y="6058853"/>
                  <a:pt x="3027891" y="6058288"/>
                  <a:pt x="3027891" y="6057618"/>
                </a:cubicBezTo>
                <a:lnTo>
                  <a:pt x="3027891" y="5988804"/>
                </a:lnTo>
                <a:cubicBezTo>
                  <a:pt x="3027891" y="5980683"/>
                  <a:pt x="3027201" y="5973756"/>
                  <a:pt x="3025819" y="5968021"/>
                </a:cubicBezTo>
                <a:cubicBezTo>
                  <a:pt x="3024438" y="5962287"/>
                  <a:pt x="3022157" y="5957284"/>
                  <a:pt x="3018976" y="5953015"/>
                </a:cubicBezTo>
                <a:cubicBezTo>
                  <a:pt x="3015794" y="5948745"/>
                  <a:pt x="3011630" y="5945334"/>
                  <a:pt x="3006481" y="5942781"/>
                </a:cubicBezTo>
                <a:cubicBezTo>
                  <a:pt x="3001333" y="5940227"/>
                  <a:pt x="2994991" y="5938951"/>
                  <a:pt x="2987457" y="5938951"/>
                </a:cubicBezTo>
                <a:cubicBezTo>
                  <a:pt x="2981345" y="5938951"/>
                  <a:pt x="2975276" y="5940479"/>
                  <a:pt x="2969249" y="5943534"/>
                </a:cubicBezTo>
                <a:cubicBezTo>
                  <a:pt x="2963221" y="5946590"/>
                  <a:pt x="2957235" y="5951257"/>
                  <a:pt x="2951291" y="5957536"/>
                </a:cubicBezTo>
                <a:lnTo>
                  <a:pt x="2951291" y="5889851"/>
                </a:lnTo>
                <a:cubicBezTo>
                  <a:pt x="2951291" y="5889182"/>
                  <a:pt x="2951124" y="5888596"/>
                  <a:pt x="2950789" y="5888093"/>
                </a:cubicBezTo>
                <a:cubicBezTo>
                  <a:pt x="2950454" y="5887591"/>
                  <a:pt x="2949910" y="5887172"/>
                  <a:pt x="2949157" y="5886838"/>
                </a:cubicBezTo>
                <a:cubicBezTo>
                  <a:pt x="2948403" y="5886503"/>
                  <a:pt x="2947357" y="5886252"/>
                  <a:pt x="2946017" y="5886084"/>
                </a:cubicBezTo>
                <a:cubicBezTo>
                  <a:pt x="2944677" y="5885917"/>
                  <a:pt x="2942962" y="5885833"/>
                  <a:pt x="2940869" y="5885833"/>
                </a:cubicBezTo>
                <a:close/>
                <a:moveTo>
                  <a:pt x="1207318" y="5885833"/>
                </a:moveTo>
                <a:cubicBezTo>
                  <a:pt x="1205309" y="5885833"/>
                  <a:pt x="1203635" y="5885917"/>
                  <a:pt x="1202296" y="5886084"/>
                </a:cubicBezTo>
                <a:cubicBezTo>
                  <a:pt x="1200956" y="5886252"/>
                  <a:pt x="1199889" y="5886503"/>
                  <a:pt x="1199093" y="5886838"/>
                </a:cubicBezTo>
                <a:cubicBezTo>
                  <a:pt x="1198298" y="5887172"/>
                  <a:pt x="1197754" y="5887591"/>
                  <a:pt x="1197461" y="5888093"/>
                </a:cubicBezTo>
                <a:cubicBezTo>
                  <a:pt x="1197168" y="5888596"/>
                  <a:pt x="1197021" y="5889182"/>
                  <a:pt x="1197021" y="5889851"/>
                </a:cubicBezTo>
                <a:lnTo>
                  <a:pt x="1197021" y="6057618"/>
                </a:lnTo>
                <a:cubicBezTo>
                  <a:pt x="1197021" y="6058288"/>
                  <a:pt x="1197168" y="6058853"/>
                  <a:pt x="1197461" y="6059313"/>
                </a:cubicBezTo>
                <a:cubicBezTo>
                  <a:pt x="1197754" y="6059774"/>
                  <a:pt x="1198298" y="6060171"/>
                  <a:pt x="1199093" y="6060506"/>
                </a:cubicBezTo>
                <a:cubicBezTo>
                  <a:pt x="1199889" y="6060841"/>
                  <a:pt x="1200956" y="6061092"/>
                  <a:pt x="1202296" y="6061260"/>
                </a:cubicBezTo>
                <a:cubicBezTo>
                  <a:pt x="1203635" y="6061427"/>
                  <a:pt x="1205309" y="6061511"/>
                  <a:pt x="1207318" y="6061511"/>
                </a:cubicBezTo>
                <a:cubicBezTo>
                  <a:pt x="1209411" y="6061511"/>
                  <a:pt x="1211127" y="6061427"/>
                  <a:pt x="1212467" y="6061260"/>
                </a:cubicBezTo>
                <a:cubicBezTo>
                  <a:pt x="1213806" y="6061092"/>
                  <a:pt x="1214853" y="6060841"/>
                  <a:pt x="1215606" y="6060506"/>
                </a:cubicBezTo>
                <a:cubicBezTo>
                  <a:pt x="1216360" y="6060171"/>
                  <a:pt x="1216904" y="6059774"/>
                  <a:pt x="1217239" y="6059313"/>
                </a:cubicBezTo>
                <a:cubicBezTo>
                  <a:pt x="1217574" y="6058853"/>
                  <a:pt x="1217741" y="6058288"/>
                  <a:pt x="1217741" y="6057618"/>
                </a:cubicBezTo>
                <a:lnTo>
                  <a:pt x="1217741" y="5978632"/>
                </a:lnTo>
                <a:cubicBezTo>
                  <a:pt x="1223434" y="5971516"/>
                  <a:pt x="1228875" y="5966117"/>
                  <a:pt x="1234066" y="5962433"/>
                </a:cubicBezTo>
                <a:cubicBezTo>
                  <a:pt x="1239256" y="5958750"/>
                  <a:pt x="1244446" y="5956908"/>
                  <a:pt x="1249637" y="5956908"/>
                </a:cubicBezTo>
                <a:cubicBezTo>
                  <a:pt x="1253655" y="5956908"/>
                  <a:pt x="1257192" y="5957661"/>
                  <a:pt x="1260248" y="5959168"/>
                </a:cubicBezTo>
                <a:cubicBezTo>
                  <a:pt x="1263304" y="5960675"/>
                  <a:pt x="1265794" y="5962852"/>
                  <a:pt x="1267719" y="5965698"/>
                </a:cubicBezTo>
                <a:cubicBezTo>
                  <a:pt x="1269645" y="5968544"/>
                  <a:pt x="1271110" y="5971935"/>
                  <a:pt x="1272115" y="5975869"/>
                </a:cubicBezTo>
                <a:cubicBezTo>
                  <a:pt x="1273119" y="5979804"/>
                  <a:pt x="1273621" y="5984994"/>
                  <a:pt x="1273621" y="5991441"/>
                </a:cubicBezTo>
                <a:lnTo>
                  <a:pt x="1273621" y="6057618"/>
                </a:lnTo>
                <a:cubicBezTo>
                  <a:pt x="1273621" y="6058288"/>
                  <a:pt x="1273789" y="6058853"/>
                  <a:pt x="1274124" y="6059313"/>
                </a:cubicBezTo>
                <a:cubicBezTo>
                  <a:pt x="1274459" y="6059774"/>
                  <a:pt x="1275003" y="6060171"/>
                  <a:pt x="1275756" y="6060506"/>
                </a:cubicBezTo>
                <a:cubicBezTo>
                  <a:pt x="1276510" y="6060841"/>
                  <a:pt x="1277556" y="6061092"/>
                  <a:pt x="1278896" y="6061260"/>
                </a:cubicBezTo>
                <a:cubicBezTo>
                  <a:pt x="1280235" y="6061427"/>
                  <a:pt x="1281951" y="6061511"/>
                  <a:pt x="1284044" y="6061511"/>
                </a:cubicBezTo>
                <a:cubicBezTo>
                  <a:pt x="1286053" y="6061511"/>
                  <a:pt x="1287728" y="6061427"/>
                  <a:pt x="1289067" y="6061260"/>
                </a:cubicBezTo>
                <a:cubicBezTo>
                  <a:pt x="1290406" y="6061092"/>
                  <a:pt x="1291453" y="6060841"/>
                  <a:pt x="1292206" y="6060506"/>
                </a:cubicBezTo>
                <a:cubicBezTo>
                  <a:pt x="1292960" y="6060171"/>
                  <a:pt x="1293504" y="6059774"/>
                  <a:pt x="1293839" y="6059313"/>
                </a:cubicBezTo>
                <a:cubicBezTo>
                  <a:pt x="1294174" y="6058853"/>
                  <a:pt x="1294341" y="6058288"/>
                  <a:pt x="1294341" y="6057618"/>
                </a:cubicBezTo>
                <a:lnTo>
                  <a:pt x="1294341" y="5988804"/>
                </a:lnTo>
                <a:cubicBezTo>
                  <a:pt x="1294341" y="5980683"/>
                  <a:pt x="1293650" y="5973756"/>
                  <a:pt x="1292269" y="5968021"/>
                </a:cubicBezTo>
                <a:cubicBezTo>
                  <a:pt x="1290888" y="5962287"/>
                  <a:pt x="1288606" y="5957284"/>
                  <a:pt x="1285426" y="5953015"/>
                </a:cubicBezTo>
                <a:cubicBezTo>
                  <a:pt x="1282244" y="5948745"/>
                  <a:pt x="1278079" y="5945334"/>
                  <a:pt x="1272931" y="5942781"/>
                </a:cubicBezTo>
                <a:cubicBezTo>
                  <a:pt x="1267782" y="5940227"/>
                  <a:pt x="1261441" y="5938951"/>
                  <a:pt x="1253906" y="5938951"/>
                </a:cubicBezTo>
                <a:cubicBezTo>
                  <a:pt x="1247795" y="5938951"/>
                  <a:pt x="1241726" y="5940479"/>
                  <a:pt x="1235698" y="5943534"/>
                </a:cubicBezTo>
                <a:cubicBezTo>
                  <a:pt x="1229671" y="5946590"/>
                  <a:pt x="1223685" y="5951257"/>
                  <a:pt x="1217741" y="5957536"/>
                </a:cubicBezTo>
                <a:lnTo>
                  <a:pt x="1217741" y="5889851"/>
                </a:lnTo>
                <a:cubicBezTo>
                  <a:pt x="1217741" y="5889182"/>
                  <a:pt x="1217574" y="5888596"/>
                  <a:pt x="1217239" y="5888093"/>
                </a:cubicBezTo>
                <a:cubicBezTo>
                  <a:pt x="1216904" y="5887591"/>
                  <a:pt x="1216360" y="5887172"/>
                  <a:pt x="1215606" y="5886838"/>
                </a:cubicBezTo>
                <a:cubicBezTo>
                  <a:pt x="1214853" y="5886503"/>
                  <a:pt x="1213806" y="5886252"/>
                  <a:pt x="1212467" y="5886084"/>
                </a:cubicBezTo>
                <a:cubicBezTo>
                  <a:pt x="1211127" y="5885917"/>
                  <a:pt x="1209411" y="5885833"/>
                  <a:pt x="1207318" y="5885833"/>
                </a:cubicBezTo>
                <a:close/>
                <a:moveTo>
                  <a:pt x="7639832" y="5727829"/>
                </a:moveTo>
                <a:cubicBezTo>
                  <a:pt x="7634642" y="5727829"/>
                  <a:pt x="7631063" y="5728812"/>
                  <a:pt x="7629096" y="5730780"/>
                </a:cubicBezTo>
                <a:cubicBezTo>
                  <a:pt x="7627128" y="5732747"/>
                  <a:pt x="7626145" y="5736703"/>
                  <a:pt x="7626145" y="5742646"/>
                </a:cubicBezTo>
                <a:cubicBezTo>
                  <a:pt x="7626145" y="5748423"/>
                  <a:pt x="7627107" y="5752274"/>
                  <a:pt x="7629033" y="5754199"/>
                </a:cubicBezTo>
                <a:cubicBezTo>
                  <a:pt x="7630958" y="5756125"/>
                  <a:pt x="7634433" y="5757087"/>
                  <a:pt x="7639455" y="5757087"/>
                </a:cubicBezTo>
                <a:cubicBezTo>
                  <a:pt x="7644646" y="5757087"/>
                  <a:pt x="7648225" y="5756104"/>
                  <a:pt x="7650192" y="5754136"/>
                </a:cubicBezTo>
                <a:cubicBezTo>
                  <a:pt x="7652159" y="5752169"/>
                  <a:pt x="7653143" y="5748213"/>
                  <a:pt x="7653143" y="5742270"/>
                </a:cubicBezTo>
                <a:cubicBezTo>
                  <a:pt x="7653143" y="5736493"/>
                  <a:pt x="7652180" y="5732642"/>
                  <a:pt x="7650255" y="5730717"/>
                </a:cubicBezTo>
                <a:cubicBezTo>
                  <a:pt x="7648329" y="5728791"/>
                  <a:pt x="7644855" y="5727829"/>
                  <a:pt x="7639832" y="5727829"/>
                </a:cubicBezTo>
                <a:close/>
                <a:moveTo>
                  <a:pt x="6889366" y="5727829"/>
                </a:moveTo>
                <a:cubicBezTo>
                  <a:pt x="6887190" y="5727829"/>
                  <a:pt x="6885348" y="5727954"/>
                  <a:pt x="6883841" y="5728205"/>
                </a:cubicBezTo>
                <a:cubicBezTo>
                  <a:pt x="6882334" y="5728457"/>
                  <a:pt x="6881079" y="5728917"/>
                  <a:pt x="6880074" y="5729587"/>
                </a:cubicBezTo>
                <a:cubicBezTo>
                  <a:pt x="6879069" y="5730256"/>
                  <a:pt x="6878337" y="5731261"/>
                  <a:pt x="6877876" y="5732600"/>
                </a:cubicBezTo>
                <a:cubicBezTo>
                  <a:pt x="6877416" y="5733940"/>
                  <a:pt x="6877186" y="5735740"/>
                  <a:pt x="6877186" y="5738000"/>
                </a:cubicBezTo>
                <a:lnTo>
                  <a:pt x="6877186" y="5754074"/>
                </a:lnTo>
                <a:lnTo>
                  <a:pt x="6860484" y="5788606"/>
                </a:lnTo>
                <a:cubicBezTo>
                  <a:pt x="6860150" y="5789276"/>
                  <a:pt x="6860003" y="5789862"/>
                  <a:pt x="6860045" y="5790364"/>
                </a:cubicBezTo>
                <a:cubicBezTo>
                  <a:pt x="6860087" y="5790867"/>
                  <a:pt x="6860317" y="5791264"/>
                  <a:pt x="6860736" y="5791557"/>
                </a:cubicBezTo>
                <a:cubicBezTo>
                  <a:pt x="6861154" y="5791850"/>
                  <a:pt x="6861845" y="5792060"/>
                  <a:pt x="6862808" y="5792185"/>
                </a:cubicBezTo>
                <a:cubicBezTo>
                  <a:pt x="6863770" y="5792311"/>
                  <a:pt x="6864963" y="5792374"/>
                  <a:pt x="6866386" y="5792374"/>
                </a:cubicBezTo>
                <a:cubicBezTo>
                  <a:pt x="6867977" y="5792374"/>
                  <a:pt x="6869295" y="5792311"/>
                  <a:pt x="6870342" y="5792185"/>
                </a:cubicBezTo>
                <a:cubicBezTo>
                  <a:pt x="6871388" y="5792060"/>
                  <a:pt x="6872309" y="5791829"/>
                  <a:pt x="6873105" y="5791495"/>
                </a:cubicBezTo>
                <a:cubicBezTo>
                  <a:pt x="6873900" y="5791160"/>
                  <a:pt x="6874570" y="5790783"/>
                  <a:pt x="6875114" y="5790364"/>
                </a:cubicBezTo>
                <a:cubicBezTo>
                  <a:pt x="6875658" y="5789946"/>
                  <a:pt x="6876139" y="5789444"/>
                  <a:pt x="6876558" y="5788858"/>
                </a:cubicBezTo>
                <a:lnTo>
                  <a:pt x="6893761" y="5762989"/>
                </a:lnTo>
                <a:cubicBezTo>
                  <a:pt x="6895185" y="5760896"/>
                  <a:pt x="6896378" y="5758908"/>
                  <a:pt x="6897340" y="5757025"/>
                </a:cubicBezTo>
                <a:cubicBezTo>
                  <a:pt x="6898303" y="5755141"/>
                  <a:pt x="6899077" y="5753236"/>
                  <a:pt x="6899663" y="5751311"/>
                </a:cubicBezTo>
                <a:cubicBezTo>
                  <a:pt x="6900249" y="5749386"/>
                  <a:pt x="6900668" y="5747334"/>
                  <a:pt x="6900919" y="5745158"/>
                </a:cubicBezTo>
                <a:cubicBezTo>
                  <a:pt x="6901170" y="5742981"/>
                  <a:pt x="6901296" y="5740595"/>
                  <a:pt x="6901296" y="5738000"/>
                </a:cubicBezTo>
                <a:cubicBezTo>
                  <a:pt x="6901296" y="5735740"/>
                  <a:pt x="6901066" y="5733940"/>
                  <a:pt x="6900605" y="5732600"/>
                </a:cubicBezTo>
                <a:cubicBezTo>
                  <a:pt x="6900145" y="5731261"/>
                  <a:pt x="6899433" y="5730256"/>
                  <a:pt x="6898470" y="5729587"/>
                </a:cubicBezTo>
                <a:cubicBezTo>
                  <a:pt x="6897508" y="5728917"/>
                  <a:pt x="6896273" y="5728457"/>
                  <a:pt x="6894766" y="5728205"/>
                </a:cubicBezTo>
                <a:cubicBezTo>
                  <a:pt x="6893259" y="5727954"/>
                  <a:pt x="6891459" y="5727829"/>
                  <a:pt x="6889366" y="5727829"/>
                </a:cubicBezTo>
                <a:close/>
                <a:moveTo>
                  <a:pt x="6489316" y="5727829"/>
                </a:moveTo>
                <a:cubicBezTo>
                  <a:pt x="6487140" y="5727829"/>
                  <a:pt x="6485298" y="5727954"/>
                  <a:pt x="6483791" y="5728205"/>
                </a:cubicBezTo>
                <a:cubicBezTo>
                  <a:pt x="6482284" y="5728457"/>
                  <a:pt x="6481029" y="5728917"/>
                  <a:pt x="6480024" y="5729587"/>
                </a:cubicBezTo>
                <a:cubicBezTo>
                  <a:pt x="6479019" y="5730256"/>
                  <a:pt x="6478287" y="5731261"/>
                  <a:pt x="6477826" y="5732600"/>
                </a:cubicBezTo>
                <a:cubicBezTo>
                  <a:pt x="6477366" y="5733940"/>
                  <a:pt x="6477136" y="5735740"/>
                  <a:pt x="6477136" y="5738000"/>
                </a:cubicBezTo>
                <a:lnTo>
                  <a:pt x="6477136" y="5754074"/>
                </a:lnTo>
                <a:lnTo>
                  <a:pt x="6460434" y="5788606"/>
                </a:lnTo>
                <a:cubicBezTo>
                  <a:pt x="6460100" y="5789276"/>
                  <a:pt x="6459953" y="5789862"/>
                  <a:pt x="6459995" y="5790364"/>
                </a:cubicBezTo>
                <a:cubicBezTo>
                  <a:pt x="6460037" y="5790867"/>
                  <a:pt x="6460267" y="5791264"/>
                  <a:pt x="6460686" y="5791557"/>
                </a:cubicBezTo>
                <a:cubicBezTo>
                  <a:pt x="6461104" y="5791850"/>
                  <a:pt x="6461795" y="5792060"/>
                  <a:pt x="6462758" y="5792185"/>
                </a:cubicBezTo>
                <a:cubicBezTo>
                  <a:pt x="6463720" y="5792311"/>
                  <a:pt x="6464913" y="5792374"/>
                  <a:pt x="6466336" y="5792374"/>
                </a:cubicBezTo>
                <a:cubicBezTo>
                  <a:pt x="6467927" y="5792374"/>
                  <a:pt x="6469245" y="5792311"/>
                  <a:pt x="6470292" y="5792185"/>
                </a:cubicBezTo>
                <a:cubicBezTo>
                  <a:pt x="6471338" y="5792060"/>
                  <a:pt x="6472259" y="5791829"/>
                  <a:pt x="6473055" y="5791495"/>
                </a:cubicBezTo>
                <a:cubicBezTo>
                  <a:pt x="6473850" y="5791160"/>
                  <a:pt x="6474520" y="5790783"/>
                  <a:pt x="6475064" y="5790364"/>
                </a:cubicBezTo>
                <a:cubicBezTo>
                  <a:pt x="6475608" y="5789946"/>
                  <a:pt x="6476089" y="5789444"/>
                  <a:pt x="6476508" y="5788858"/>
                </a:cubicBezTo>
                <a:lnTo>
                  <a:pt x="6493711" y="5762989"/>
                </a:lnTo>
                <a:cubicBezTo>
                  <a:pt x="6495135" y="5760896"/>
                  <a:pt x="6496328" y="5758908"/>
                  <a:pt x="6497290" y="5757025"/>
                </a:cubicBezTo>
                <a:cubicBezTo>
                  <a:pt x="6498253" y="5755141"/>
                  <a:pt x="6499027" y="5753236"/>
                  <a:pt x="6499613" y="5751311"/>
                </a:cubicBezTo>
                <a:cubicBezTo>
                  <a:pt x="6500199" y="5749386"/>
                  <a:pt x="6500618" y="5747334"/>
                  <a:pt x="6500869" y="5745158"/>
                </a:cubicBezTo>
                <a:cubicBezTo>
                  <a:pt x="6501120" y="5742981"/>
                  <a:pt x="6501246" y="5740595"/>
                  <a:pt x="6501246" y="5738000"/>
                </a:cubicBezTo>
                <a:cubicBezTo>
                  <a:pt x="6501246" y="5735740"/>
                  <a:pt x="6501016" y="5733940"/>
                  <a:pt x="6500555" y="5732600"/>
                </a:cubicBezTo>
                <a:cubicBezTo>
                  <a:pt x="6500095" y="5731261"/>
                  <a:pt x="6499383" y="5730256"/>
                  <a:pt x="6498420" y="5729587"/>
                </a:cubicBezTo>
                <a:cubicBezTo>
                  <a:pt x="6497458" y="5728917"/>
                  <a:pt x="6496223" y="5728457"/>
                  <a:pt x="6494716" y="5728205"/>
                </a:cubicBezTo>
                <a:cubicBezTo>
                  <a:pt x="6493209" y="5727954"/>
                  <a:pt x="6491409" y="5727829"/>
                  <a:pt x="6489316" y="5727829"/>
                </a:cubicBezTo>
                <a:close/>
                <a:moveTo>
                  <a:pt x="10254509" y="5701333"/>
                </a:moveTo>
                <a:lnTo>
                  <a:pt x="10272215" y="5701333"/>
                </a:lnTo>
                <a:lnTo>
                  <a:pt x="10272215" y="5725317"/>
                </a:lnTo>
                <a:cubicBezTo>
                  <a:pt x="10267109" y="5731010"/>
                  <a:pt x="10262232" y="5735238"/>
                  <a:pt x="10257586" y="5738000"/>
                </a:cubicBezTo>
                <a:cubicBezTo>
                  <a:pt x="10252939" y="5740763"/>
                  <a:pt x="10247896" y="5742144"/>
                  <a:pt x="10242454" y="5742144"/>
                </a:cubicBezTo>
                <a:cubicBezTo>
                  <a:pt x="10235757" y="5742144"/>
                  <a:pt x="10230546" y="5740407"/>
                  <a:pt x="10226820" y="5736933"/>
                </a:cubicBezTo>
                <a:cubicBezTo>
                  <a:pt x="10223095" y="5733459"/>
                  <a:pt x="10221232" y="5728791"/>
                  <a:pt x="10221232" y="5722931"/>
                </a:cubicBezTo>
                <a:cubicBezTo>
                  <a:pt x="10221232" y="5719499"/>
                  <a:pt x="10221881" y="5716464"/>
                  <a:pt x="10223178" y="5713827"/>
                </a:cubicBezTo>
                <a:cubicBezTo>
                  <a:pt x="10224476" y="5711190"/>
                  <a:pt x="10226506" y="5708930"/>
                  <a:pt x="10229269" y="5707046"/>
                </a:cubicBezTo>
                <a:cubicBezTo>
                  <a:pt x="10232031" y="5705163"/>
                  <a:pt x="10235506" y="5703739"/>
                  <a:pt x="10239691" y="5702777"/>
                </a:cubicBezTo>
                <a:cubicBezTo>
                  <a:pt x="10243878" y="5701814"/>
                  <a:pt x="10248817" y="5701333"/>
                  <a:pt x="10254509" y="5701333"/>
                </a:cubicBezTo>
                <a:close/>
                <a:moveTo>
                  <a:pt x="8921010" y="5701333"/>
                </a:moveTo>
                <a:lnTo>
                  <a:pt x="8938716" y="5701333"/>
                </a:lnTo>
                <a:lnTo>
                  <a:pt x="8938716" y="5725317"/>
                </a:lnTo>
                <a:cubicBezTo>
                  <a:pt x="8933609" y="5731010"/>
                  <a:pt x="8928732" y="5735238"/>
                  <a:pt x="8924086" y="5738000"/>
                </a:cubicBezTo>
                <a:cubicBezTo>
                  <a:pt x="8919440" y="5740763"/>
                  <a:pt x="8914396" y="5742144"/>
                  <a:pt x="8908954" y="5742144"/>
                </a:cubicBezTo>
                <a:cubicBezTo>
                  <a:pt x="8902257" y="5742144"/>
                  <a:pt x="8897046" y="5740407"/>
                  <a:pt x="8893320" y="5736933"/>
                </a:cubicBezTo>
                <a:cubicBezTo>
                  <a:pt x="8889595" y="5733459"/>
                  <a:pt x="8887732" y="5728791"/>
                  <a:pt x="8887732" y="5722931"/>
                </a:cubicBezTo>
                <a:cubicBezTo>
                  <a:pt x="8887732" y="5719499"/>
                  <a:pt x="8888382" y="5716464"/>
                  <a:pt x="8889679" y="5713827"/>
                </a:cubicBezTo>
                <a:cubicBezTo>
                  <a:pt x="8890976" y="5711190"/>
                  <a:pt x="8893006" y="5708930"/>
                  <a:pt x="8895769" y="5707046"/>
                </a:cubicBezTo>
                <a:cubicBezTo>
                  <a:pt x="8898532" y="5705163"/>
                  <a:pt x="8902006" y="5703739"/>
                  <a:pt x="8906192" y="5702777"/>
                </a:cubicBezTo>
                <a:cubicBezTo>
                  <a:pt x="8910378" y="5701814"/>
                  <a:pt x="8915317" y="5701333"/>
                  <a:pt x="8921010" y="5701333"/>
                </a:cubicBezTo>
                <a:close/>
                <a:moveTo>
                  <a:pt x="6254010" y="5701333"/>
                </a:moveTo>
                <a:lnTo>
                  <a:pt x="6271716" y="5701333"/>
                </a:lnTo>
                <a:lnTo>
                  <a:pt x="6271716" y="5725317"/>
                </a:lnTo>
                <a:cubicBezTo>
                  <a:pt x="6266609" y="5731010"/>
                  <a:pt x="6261733" y="5735238"/>
                  <a:pt x="6257086" y="5738000"/>
                </a:cubicBezTo>
                <a:cubicBezTo>
                  <a:pt x="6252440" y="5740763"/>
                  <a:pt x="6247396" y="5742144"/>
                  <a:pt x="6241955" y="5742144"/>
                </a:cubicBezTo>
                <a:cubicBezTo>
                  <a:pt x="6235257" y="5742144"/>
                  <a:pt x="6230046" y="5740407"/>
                  <a:pt x="6226321" y="5736933"/>
                </a:cubicBezTo>
                <a:cubicBezTo>
                  <a:pt x="6222595" y="5733459"/>
                  <a:pt x="6220733" y="5728791"/>
                  <a:pt x="6220733" y="5722931"/>
                </a:cubicBezTo>
                <a:cubicBezTo>
                  <a:pt x="6220733" y="5719499"/>
                  <a:pt x="6221382" y="5716464"/>
                  <a:pt x="6222679" y="5713827"/>
                </a:cubicBezTo>
                <a:cubicBezTo>
                  <a:pt x="6223977" y="5711190"/>
                  <a:pt x="6226007" y="5708930"/>
                  <a:pt x="6228769" y="5707046"/>
                </a:cubicBezTo>
                <a:cubicBezTo>
                  <a:pt x="6231532" y="5705163"/>
                  <a:pt x="6235006" y="5703739"/>
                  <a:pt x="6239192" y="5702777"/>
                </a:cubicBezTo>
                <a:cubicBezTo>
                  <a:pt x="6243378" y="5701814"/>
                  <a:pt x="6248317" y="5701333"/>
                  <a:pt x="6254010" y="5701333"/>
                </a:cubicBezTo>
                <a:close/>
                <a:moveTo>
                  <a:pt x="5596785" y="5701333"/>
                </a:moveTo>
                <a:lnTo>
                  <a:pt x="5614491" y="5701333"/>
                </a:lnTo>
                <a:lnTo>
                  <a:pt x="5614491" y="5725317"/>
                </a:lnTo>
                <a:cubicBezTo>
                  <a:pt x="5609385" y="5731010"/>
                  <a:pt x="5604508" y="5735238"/>
                  <a:pt x="5599862" y="5738000"/>
                </a:cubicBezTo>
                <a:cubicBezTo>
                  <a:pt x="5595216" y="5740763"/>
                  <a:pt x="5590172" y="5742144"/>
                  <a:pt x="5584731" y="5742144"/>
                </a:cubicBezTo>
                <a:cubicBezTo>
                  <a:pt x="5578033" y="5742144"/>
                  <a:pt x="5572821" y="5740407"/>
                  <a:pt x="5569096" y="5736933"/>
                </a:cubicBezTo>
                <a:cubicBezTo>
                  <a:pt x="5565371" y="5733459"/>
                  <a:pt x="5563509" y="5728791"/>
                  <a:pt x="5563509" y="5722931"/>
                </a:cubicBezTo>
                <a:cubicBezTo>
                  <a:pt x="5563509" y="5719499"/>
                  <a:pt x="5564157" y="5716464"/>
                  <a:pt x="5565456" y="5713827"/>
                </a:cubicBezTo>
                <a:cubicBezTo>
                  <a:pt x="5566752" y="5711190"/>
                  <a:pt x="5568783" y="5708930"/>
                  <a:pt x="5571545" y="5707046"/>
                </a:cubicBezTo>
                <a:cubicBezTo>
                  <a:pt x="5574308" y="5705163"/>
                  <a:pt x="5577782" y="5703739"/>
                  <a:pt x="5581968" y="5702777"/>
                </a:cubicBezTo>
                <a:cubicBezTo>
                  <a:pt x="5586153" y="5701814"/>
                  <a:pt x="5591093" y="5701333"/>
                  <a:pt x="5596785" y="5701333"/>
                </a:cubicBezTo>
                <a:close/>
                <a:moveTo>
                  <a:pt x="4863360" y="5701333"/>
                </a:moveTo>
                <a:lnTo>
                  <a:pt x="4881066" y="5701333"/>
                </a:lnTo>
                <a:lnTo>
                  <a:pt x="4881066" y="5725317"/>
                </a:lnTo>
                <a:cubicBezTo>
                  <a:pt x="4875959" y="5731010"/>
                  <a:pt x="4871083" y="5735238"/>
                  <a:pt x="4866437" y="5738000"/>
                </a:cubicBezTo>
                <a:cubicBezTo>
                  <a:pt x="4861790" y="5740763"/>
                  <a:pt x="4856747" y="5742144"/>
                  <a:pt x="4851305" y="5742144"/>
                </a:cubicBezTo>
                <a:cubicBezTo>
                  <a:pt x="4844608" y="5742144"/>
                  <a:pt x="4839396" y="5740407"/>
                  <a:pt x="4835671" y="5736933"/>
                </a:cubicBezTo>
                <a:cubicBezTo>
                  <a:pt x="4831947" y="5733459"/>
                  <a:pt x="4830083" y="5728791"/>
                  <a:pt x="4830083" y="5722931"/>
                </a:cubicBezTo>
                <a:cubicBezTo>
                  <a:pt x="4830083" y="5719499"/>
                  <a:pt x="4830732" y="5716464"/>
                  <a:pt x="4832030" y="5713827"/>
                </a:cubicBezTo>
                <a:cubicBezTo>
                  <a:pt x="4833328" y="5711190"/>
                  <a:pt x="4835357" y="5708930"/>
                  <a:pt x="4838120" y="5707046"/>
                </a:cubicBezTo>
                <a:cubicBezTo>
                  <a:pt x="4840883" y="5705163"/>
                  <a:pt x="4844357" y="5703739"/>
                  <a:pt x="4848543" y="5702777"/>
                </a:cubicBezTo>
                <a:cubicBezTo>
                  <a:pt x="4852728" y="5701814"/>
                  <a:pt x="4857667" y="5701333"/>
                  <a:pt x="4863360" y="5701333"/>
                </a:cubicBezTo>
                <a:close/>
                <a:moveTo>
                  <a:pt x="4653810" y="5701333"/>
                </a:moveTo>
                <a:lnTo>
                  <a:pt x="4671517" y="5701333"/>
                </a:lnTo>
                <a:lnTo>
                  <a:pt x="4671517" y="5725317"/>
                </a:lnTo>
                <a:cubicBezTo>
                  <a:pt x="4666409" y="5731010"/>
                  <a:pt x="4661533" y="5735238"/>
                  <a:pt x="4656887" y="5738000"/>
                </a:cubicBezTo>
                <a:cubicBezTo>
                  <a:pt x="4652241" y="5740763"/>
                  <a:pt x="4647197" y="5742144"/>
                  <a:pt x="4641756" y="5742144"/>
                </a:cubicBezTo>
                <a:cubicBezTo>
                  <a:pt x="4635058" y="5742144"/>
                  <a:pt x="4629846" y="5740407"/>
                  <a:pt x="4626121" y="5736933"/>
                </a:cubicBezTo>
                <a:cubicBezTo>
                  <a:pt x="4622396" y="5733459"/>
                  <a:pt x="4620533" y="5728791"/>
                  <a:pt x="4620533" y="5722931"/>
                </a:cubicBezTo>
                <a:cubicBezTo>
                  <a:pt x="4620533" y="5719499"/>
                  <a:pt x="4621182" y="5716464"/>
                  <a:pt x="4622480" y="5713827"/>
                </a:cubicBezTo>
                <a:cubicBezTo>
                  <a:pt x="4623777" y="5711190"/>
                  <a:pt x="4625807" y="5708930"/>
                  <a:pt x="4628570" y="5707046"/>
                </a:cubicBezTo>
                <a:cubicBezTo>
                  <a:pt x="4631333" y="5705163"/>
                  <a:pt x="4634807" y="5703739"/>
                  <a:pt x="4638992" y="5702777"/>
                </a:cubicBezTo>
                <a:cubicBezTo>
                  <a:pt x="4643178" y="5701814"/>
                  <a:pt x="4648118" y="5701333"/>
                  <a:pt x="4653810" y="5701333"/>
                </a:cubicBezTo>
                <a:close/>
                <a:moveTo>
                  <a:pt x="3672736" y="5701333"/>
                </a:moveTo>
                <a:lnTo>
                  <a:pt x="3690442" y="5701333"/>
                </a:lnTo>
                <a:lnTo>
                  <a:pt x="3690442" y="5725317"/>
                </a:lnTo>
                <a:cubicBezTo>
                  <a:pt x="3685335" y="5731010"/>
                  <a:pt x="3680459" y="5735238"/>
                  <a:pt x="3675813" y="5738000"/>
                </a:cubicBezTo>
                <a:cubicBezTo>
                  <a:pt x="3671167" y="5740763"/>
                  <a:pt x="3666122" y="5742144"/>
                  <a:pt x="3660681" y="5742144"/>
                </a:cubicBezTo>
                <a:cubicBezTo>
                  <a:pt x="3653983" y="5742144"/>
                  <a:pt x="3648772" y="5740407"/>
                  <a:pt x="3645047" y="5736933"/>
                </a:cubicBezTo>
                <a:cubicBezTo>
                  <a:pt x="3641322" y="5733459"/>
                  <a:pt x="3639459" y="5728791"/>
                  <a:pt x="3639459" y="5722931"/>
                </a:cubicBezTo>
                <a:cubicBezTo>
                  <a:pt x="3639459" y="5719499"/>
                  <a:pt x="3640108" y="5716464"/>
                  <a:pt x="3641405" y="5713827"/>
                </a:cubicBezTo>
                <a:cubicBezTo>
                  <a:pt x="3642703" y="5711190"/>
                  <a:pt x="3644733" y="5708930"/>
                  <a:pt x="3647495" y="5707046"/>
                </a:cubicBezTo>
                <a:cubicBezTo>
                  <a:pt x="3650258" y="5705163"/>
                  <a:pt x="3653733" y="5703739"/>
                  <a:pt x="3657918" y="5702777"/>
                </a:cubicBezTo>
                <a:cubicBezTo>
                  <a:pt x="3662104" y="5701814"/>
                  <a:pt x="3667043" y="5701333"/>
                  <a:pt x="3672736" y="5701333"/>
                </a:cubicBezTo>
                <a:close/>
                <a:moveTo>
                  <a:pt x="2605936" y="5701333"/>
                </a:moveTo>
                <a:lnTo>
                  <a:pt x="2623642" y="5701333"/>
                </a:lnTo>
                <a:lnTo>
                  <a:pt x="2623642" y="5725317"/>
                </a:lnTo>
                <a:cubicBezTo>
                  <a:pt x="2618535" y="5731010"/>
                  <a:pt x="2613659" y="5735238"/>
                  <a:pt x="2609013" y="5738000"/>
                </a:cubicBezTo>
                <a:cubicBezTo>
                  <a:pt x="2604367" y="5740763"/>
                  <a:pt x="2599323" y="5742144"/>
                  <a:pt x="2593881" y="5742144"/>
                </a:cubicBezTo>
                <a:cubicBezTo>
                  <a:pt x="2587183" y="5742144"/>
                  <a:pt x="2581973" y="5740407"/>
                  <a:pt x="2578247" y="5736933"/>
                </a:cubicBezTo>
                <a:cubicBezTo>
                  <a:pt x="2574522" y="5733459"/>
                  <a:pt x="2572659" y="5728791"/>
                  <a:pt x="2572659" y="5722931"/>
                </a:cubicBezTo>
                <a:cubicBezTo>
                  <a:pt x="2572659" y="5719499"/>
                  <a:pt x="2573308" y="5716464"/>
                  <a:pt x="2574605" y="5713827"/>
                </a:cubicBezTo>
                <a:cubicBezTo>
                  <a:pt x="2575903" y="5711190"/>
                  <a:pt x="2577933" y="5708930"/>
                  <a:pt x="2580696" y="5707046"/>
                </a:cubicBezTo>
                <a:cubicBezTo>
                  <a:pt x="2583458" y="5705163"/>
                  <a:pt x="2586933" y="5703739"/>
                  <a:pt x="2591118" y="5702777"/>
                </a:cubicBezTo>
                <a:cubicBezTo>
                  <a:pt x="2595304" y="5701814"/>
                  <a:pt x="2600243" y="5701333"/>
                  <a:pt x="2605936" y="5701333"/>
                </a:cubicBezTo>
                <a:close/>
                <a:moveTo>
                  <a:pt x="1510561" y="5701333"/>
                </a:moveTo>
                <a:lnTo>
                  <a:pt x="1528266" y="5701333"/>
                </a:lnTo>
                <a:lnTo>
                  <a:pt x="1528266" y="5725317"/>
                </a:lnTo>
                <a:cubicBezTo>
                  <a:pt x="1523160" y="5731010"/>
                  <a:pt x="1518283" y="5735238"/>
                  <a:pt x="1513637" y="5738000"/>
                </a:cubicBezTo>
                <a:cubicBezTo>
                  <a:pt x="1508991" y="5740763"/>
                  <a:pt x="1503947" y="5742144"/>
                  <a:pt x="1498505" y="5742144"/>
                </a:cubicBezTo>
                <a:cubicBezTo>
                  <a:pt x="1491808" y="5742144"/>
                  <a:pt x="1486597" y="5740407"/>
                  <a:pt x="1482872" y="5736933"/>
                </a:cubicBezTo>
                <a:cubicBezTo>
                  <a:pt x="1479146" y="5733459"/>
                  <a:pt x="1477283" y="5728791"/>
                  <a:pt x="1477283" y="5722931"/>
                </a:cubicBezTo>
                <a:cubicBezTo>
                  <a:pt x="1477283" y="5719499"/>
                  <a:pt x="1477933" y="5716464"/>
                  <a:pt x="1479230" y="5713827"/>
                </a:cubicBezTo>
                <a:cubicBezTo>
                  <a:pt x="1480528" y="5711190"/>
                  <a:pt x="1482558" y="5708930"/>
                  <a:pt x="1485321" y="5707046"/>
                </a:cubicBezTo>
                <a:cubicBezTo>
                  <a:pt x="1488083" y="5705163"/>
                  <a:pt x="1491557" y="5703739"/>
                  <a:pt x="1495743" y="5702777"/>
                </a:cubicBezTo>
                <a:cubicBezTo>
                  <a:pt x="1499929" y="5701814"/>
                  <a:pt x="1504868" y="5701333"/>
                  <a:pt x="1510561" y="5701333"/>
                </a:cubicBezTo>
                <a:close/>
                <a:moveTo>
                  <a:pt x="9909699" y="5651982"/>
                </a:moveTo>
                <a:cubicBezTo>
                  <a:pt x="9915090" y="5651982"/>
                  <a:pt x="9919596" y="5653238"/>
                  <a:pt x="9923218" y="5655749"/>
                </a:cubicBezTo>
                <a:cubicBezTo>
                  <a:pt x="9926840" y="5658261"/>
                  <a:pt x="9929725" y="5661609"/>
                  <a:pt x="9931873" y="5665795"/>
                </a:cubicBezTo>
                <a:cubicBezTo>
                  <a:pt x="9934020" y="5669981"/>
                  <a:pt x="9935537" y="5674774"/>
                  <a:pt x="9936421" y="5680173"/>
                </a:cubicBezTo>
                <a:cubicBezTo>
                  <a:pt x="9937305" y="5685573"/>
                  <a:pt x="9937747" y="5691161"/>
                  <a:pt x="9937747" y="5696938"/>
                </a:cubicBezTo>
                <a:cubicBezTo>
                  <a:pt x="9937747" y="5702212"/>
                  <a:pt x="9937200" y="5707444"/>
                  <a:pt x="9936105" y="5712634"/>
                </a:cubicBezTo>
                <a:cubicBezTo>
                  <a:pt x="9935010" y="5717825"/>
                  <a:pt x="9933304" y="5722513"/>
                  <a:pt x="9930988" y="5726699"/>
                </a:cubicBezTo>
                <a:cubicBezTo>
                  <a:pt x="9928672" y="5730884"/>
                  <a:pt x="9925640" y="5734233"/>
                  <a:pt x="9921891" y="5736744"/>
                </a:cubicBezTo>
                <a:cubicBezTo>
                  <a:pt x="9918142" y="5739256"/>
                  <a:pt x="9913658" y="5740512"/>
                  <a:pt x="9908436" y="5740512"/>
                </a:cubicBezTo>
                <a:cubicBezTo>
                  <a:pt x="9902793" y="5740512"/>
                  <a:pt x="9897402" y="5738670"/>
                  <a:pt x="9892264" y="5734986"/>
                </a:cubicBezTo>
                <a:cubicBezTo>
                  <a:pt x="9887127" y="5731303"/>
                  <a:pt x="9881693" y="5725987"/>
                  <a:pt x="9875965" y="5719039"/>
                </a:cubicBezTo>
                <a:lnTo>
                  <a:pt x="9875965" y="5674083"/>
                </a:lnTo>
                <a:cubicBezTo>
                  <a:pt x="9879250" y="5669981"/>
                  <a:pt x="9882367" y="5666528"/>
                  <a:pt x="9885315" y="5663723"/>
                </a:cubicBezTo>
                <a:cubicBezTo>
                  <a:pt x="9888263" y="5660919"/>
                  <a:pt x="9891085" y="5658659"/>
                  <a:pt x="9893780" y="5656942"/>
                </a:cubicBezTo>
                <a:cubicBezTo>
                  <a:pt x="9896475" y="5655226"/>
                  <a:pt x="9899129" y="5653970"/>
                  <a:pt x="9901739" y="5653175"/>
                </a:cubicBezTo>
                <a:cubicBezTo>
                  <a:pt x="9904350" y="5652380"/>
                  <a:pt x="9907003" y="5651982"/>
                  <a:pt x="9909699" y="5651982"/>
                </a:cubicBezTo>
                <a:close/>
                <a:moveTo>
                  <a:pt x="9631868" y="5651982"/>
                </a:moveTo>
                <a:cubicBezTo>
                  <a:pt x="9637562" y="5651982"/>
                  <a:pt x="9643024" y="5653803"/>
                  <a:pt x="9648256" y="5657445"/>
                </a:cubicBezTo>
                <a:cubicBezTo>
                  <a:pt x="9653488" y="5661086"/>
                  <a:pt x="9658909" y="5666381"/>
                  <a:pt x="9664518" y="5673330"/>
                </a:cubicBezTo>
                <a:lnTo>
                  <a:pt x="9664518" y="5718536"/>
                </a:lnTo>
                <a:cubicBezTo>
                  <a:pt x="9661253" y="5722638"/>
                  <a:pt x="9658156" y="5726092"/>
                  <a:pt x="9655225" y="5728896"/>
                </a:cubicBezTo>
                <a:cubicBezTo>
                  <a:pt x="9652295" y="5731701"/>
                  <a:pt x="9649491" y="5733982"/>
                  <a:pt x="9646812" y="5735740"/>
                </a:cubicBezTo>
                <a:cubicBezTo>
                  <a:pt x="9644133" y="5737498"/>
                  <a:pt x="9641517" y="5738754"/>
                  <a:pt x="9638963" y="5739507"/>
                </a:cubicBezTo>
                <a:cubicBezTo>
                  <a:pt x="9636410" y="5740260"/>
                  <a:pt x="9633752" y="5740637"/>
                  <a:pt x="9630989" y="5740637"/>
                </a:cubicBezTo>
                <a:cubicBezTo>
                  <a:pt x="9625548" y="5740637"/>
                  <a:pt x="9621027" y="5739361"/>
                  <a:pt x="9617428" y="5736807"/>
                </a:cubicBezTo>
                <a:cubicBezTo>
                  <a:pt x="9613828" y="5734254"/>
                  <a:pt x="9610940" y="5730863"/>
                  <a:pt x="9608763" y="5726636"/>
                </a:cubicBezTo>
                <a:cubicBezTo>
                  <a:pt x="9606586" y="5722408"/>
                  <a:pt x="9605058" y="5717574"/>
                  <a:pt x="9604179" y="5712132"/>
                </a:cubicBezTo>
                <a:cubicBezTo>
                  <a:pt x="9603300" y="5706690"/>
                  <a:pt x="9602861" y="5701123"/>
                  <a:pt x="9602861" y="5695431"/>
                </a:cubicBezTo>
                <a:cubicBezTo>
                  <a:pt x="9602861" y="5690073"/>
                  <a:pt x="9603384" y="5684799"/>
                  <a:pt x="9604431" y="5679608"/>
                </a:cubicBezTo>
                <a:cubicBezTo>
                  <a:pt x="9605478" y="5674418"/>
                  <a:pt x="9607151" y="5669772"/>
                  <a:pt x="9609454" y="5665670"/>
                </a:cubicBezTo>
                <a:cubicBezTo>
                  <a:pt x="9611756" y="5661568"/>
                  <a:pt x="9614749" y="5658261"/>
                  <a:pt x="9618432" y="5655749"/>
                </a:cubicBezTo>
                <a:cubicBezTo>
                  <a:pt x="9622116" y="5653238"/>
                  <a:pt x="9626594" y="5651982"/>
                  <a:pt x="9631868" y="5651982"/>
                </a:cubicBezTo>
                <a:close/>
                <a:moveTo>
                  <a:pt x="7175897" y="5651982"/>
                </a:moveTo>
                <a:cubicBezTo>
                  <a:pt x="7181289" y="5651982"/>
                  <a:pt x="7185795" y="5653259"/>
                  <a:pt x="7189417" y="5655812"/>
                </a:cubicBezTo>
                <a:cubicBezTo>
                  <a:pt x="7193038" y="5658366"/>
                  <a:pt x="7195944" y="5661735"/>
                  <a:pt x="7198135" y="5665921"/>
                </a:cubicBezTo>
                <a:cubicBezTo>
                  <a:pt x="7200325" y="5670107"/>
                  <a:pt x="7201862" y="5674920"/>
                  <a:pt x="7202747" y="5680362"/>
                </a:cubicBezTo>
                <a:cubicBezTo>
                  <a:pt x="7203630" y="5685803"/>
                  <a:pt x="7204073" y="5691412"/>
                  <a:pt x="7204073" y="5697189"/>
                </a:cubicBezTo>
                <a:cubicBezTo>
                  <a:pt x="7204073" y="5702463"/>
                  <a:pt x="7203546" y="5707674"/>
                  <a:pt x="7202493" y="5712823"/>
                </a:cubicBezTo>
                <a:cubicBezTo>
                  <a:pt x="7201440" y="5717971"/>
                  <a:pt x="7199756" y="5722617"/>
                  <a:pt x="7197440" y="5726761"/>
                </a:cubicBezTo>
                <a:cubicBezTo>
                  <a:pt x="7195124" y="5730905"/>
                  <a:pt x="7192113" y="5734233"/>
                  <a:pt x="7188407" y="5736744"/>
                </a:cubicBezTo>
                <a:cubicBezTo>
                  <a:pt x="7184700" y="5739256"/>
                  <a:pt x="7180236" y="5740512"/>
                  <a:pt x="7175014" y="5740512"/>
                </a:cubicBezTo>
                <a:cubicBezTo>
                  <a:pt x="7169370" y="5740512"/>
                  <a:pt x="7163937" y="5738691"/>
                  <a:pt x="7158715" y="5735049"/>
                </a:cubicBezTo>
                <a:cubicBezTo>
                  <a:pt x="7153493" y="5731408"/>
                  <a:pt x="7148019" y="5726113"/>
                  <a:pt x="7142290" y="5719164"/>
                </a:cubicBezTo>
                <a:lnTo>
                  <a:pt x="7142290" y="5674083"/>
                </a:lnTo>
                <a:cubicBezTo>
                  <a:pt x="7145575" y="5669897"/>
                  <a:pt x="7148670" y="5666423"/>
                  <a:pt x="7151576" y="5663661"/>
                </a:cubicBezTo>
                <a:cubicBezTo>
                  <a:pt x="7154482" y="5660898"/>
                  <a:pt x="7157283" y="5658638"/>
                  <a:pt x="7159979" y="5656880"/>
                </a:cubicBezTo>
                <a:cubicBezTo>
                  <a:pt x="7162675" y="5655122"/>
                  <a:pt x="7165328" y="5653866"/>
                  <a:pt x="7167939" y="5653112"/>
                </a:cubicBezTo>
                <a:cubicBezTo>
                  <a:pt x="7170550" y="5652359"/>
                  <a:pt x="7173203" y="5651982"/>
                  <a:pt x="7175897" y="5651982"/>
                </a:cubicBezTo>
                <a:close/>
                <a:moveTo>
                  <a:pt x="5194826" y="5651982"/>
                </a:moveTo>
                <a:cubicBezTo>
                  <a:pt x="5200216" y="5651982"/>
                  <a:pt x="5204722" y="5653238"/>
                  <a:pt x="5208344" y="5655749"/>
                </a:cubicBezTo>
                <a:cubicBezTo>
                  <a:pt x="5211966" y="5658261"/>
                  <a:pt x="5214851" y="5661609"/>
                  <a:pt x="5216998" y="5665795"/>
                </a:cubicBezTo>
                <a:cubicBezTo>
                  <a:pt x="5219147" y="5669981"/>
                  <a:pt x="5220663" y="5674774"/>
                  <a:pt x="5221546" y="5680173"/>
                </a:cubicBezTo>
                <a:cubicBezTo>
                  <a:pt x="5222431" y="5685573"/>
                  <a:pt x="5222873" y="5691161"/>
                  <a:pt x="5222873" y="5696938"/>
                </a:cubicBezTo>
                <a:cubicBezTo>
                  <a:pt x="5222873" y="5702212"/>
                  <a:pt x="5222326" y="5707444"/>
                  <a:pt x="5221231" y="5712634"/>
                </a:cubicBezTo>
                <a:cubicBezTo>
                  <a:pt x="5220136" y="5717825"/>
                  <a:pt x="5218431" y="5722513"/>
                  <a:pt x="5216114" y="5726699"/>
                </a:cubicBezTo>
                <a:cubicBezTo>
                  <a:pt x="5213797" y="5730884"/>
                  <a:pt x="5210765" y="5734233"/>
                  <a:pt x="5207017" y="5736744"/>
                </a:cubicBezTo>
                <a:cubicBezTo>
                  <a:pt x="5203268" y="5739256"/>
                  <a:pt x="5198783" y="5740512"/>
                  <a:pt x="5193562" y="5740512"/>
                </a:cubicBezTo>
                <a:cubicBezTo>
                  <a:pt x="5187919" y="5740512"/>
                  <a:pt x="5182528" y="5738670"/>
                  <a:pt x="5177390" y="5734986"/>
                </a:cubicBezTo>
                <a:cubicBezTo>
                  <a:pt x="5172252" y="5731303"/>
                  <a:pt x="5166819" y="5725987"/>
                  <a:pt x="5161091" y="5719039"/>
                </a:cubicBezTo>
                <a:lnTo>
                  <a:pt x="5161091" y="5674083"/>
                </a:lnTo>
                <a:cubicBezTo>
                  <a:pt x="5164376" y="5669981"/>
                  <a:pt x="5167492" y="5666528"/>
                  <a:pt x="5170440" y="5663723"/>
                </a:cubicBezTo>
                <a:cubicBezTo>
                  <a:pt x="5173388" y="5660919"/>
                  <a:pt x="5176210" y="5658659"/>
                  <a:pt x="5178906" y="5656942"/>
                </a:cubicBezTo>
                <a:cubicBezTo>
                  <a:pt x="5181601" y="5655226"/>
                  <a:pt x="5184254" y="5653970"/>
                  <a:pt x="5186865" y="5653175"/>
                </a:cubicBezTo>
                <a:cubicBezTo>
                  <a:pt x="5189476" y="5652380"/>
                  <a:pt x="5192129" y="5651982"/>
                  <a:pt x="5194826" y="5651982"/>
                </a:cubicBezTo>
                <a:close/>
                <a:moveTo>
                  <a:pt x="4516944" y="5651982"/>
                </a:moveTo>
                <a:cubicBezTo>
                  <a:pt x="4522637" y="5651982"/>
                  <a:pt x="4528099" y="5653803"/>
                  <a:pt x="4533331" y="5657445"/>
                </a:cubicBezTo>
                <a:cubicBezTo>
                  <a:pt x="4538564" y="5661086"/>
                  <a:pt x="4543984" y="5666381"/>
                  <a:pt x="4549593" y="5673330"/>
                </a:cubicBezTo>
                <a:lnTo>
                  <a:pt x="4549593" y="5718536"/>
                </a:lnTo>
                <a:cubicBezTo>
                  <a:pt x="4546328" y="5722638"/>
                  <a:pt x="4543231" y="5726092"/>
                  <a:pt x="4540301" y="5728896"/>
                </a:cubicBezTo>
                <a:cubicBezTo>
                  <a:pt x="4537371" y="5731701"/>
                  <a:pt x="4534566" y="5733982"/>
                  <a:pt x="4531887" y="5735740"/>
                </a:cubicBezTo>
                <a:cubicBezTo>
                  <a:pt x="4529208" y="5737498"/>
                  <a:pt x="4526592" y="5738754"/>
                  <a:pt x="4524039" y="5739507"/>
                </a:cubicBezTo>
                <a:cubicBezTo>
                  <a:pt x="4521487" y="5740260"/>
                  <a:pt x="4518828" y="5740637"/>
                  <a:pt x="4516065" y="5740637"/>
                </a:cubicBezTo>
                <a:cubicBezTo>
                  <a:pt x="4510623" y="5740637"/>
                  <a:pt x="4506103" y="5739361"/>
                  <a:pt x="4502503" y="5736807"/>
                </a:cubicBezTo>
                <a:cubicBezTo>
                  <a:pt x="4498903" y="5734254"/>
                  <a:pt x="4496015" y="5730863"/>
                  <a:pt x="4493839" y="5726636"/>
                </a:cubicBezTo>
                <a:cubicBezTo>
                  <a:pt x="4491662" y="5722408"/>
                  <a:pt x="4490135" y="5717574"/>
                  <a:pt x="4489255" y="5712132"/>
                </a:cubicBezTo>
                <a:cubicBezTo>
                  <a:pt x="4488376" y="5706690"/>
                  <a:pt x="4487937" y="5701123"/>
                  <a:pt x="4487937" y="5695431"/>
                </a:cubicBezTo>
                <a:cubicBezTo>
                  <a:pt x="4487937" y="5690073"/>
                  <a:pt x="4488460" y="5684799"/>
                  <a:pt x="4489507" y="5679608"/>
                </a:cubicBezTo>
                <a:cubicBezTo>
                  <a:pt x="4490553" y="5674418"/>
                  <a:pt x="4492227" y="5669772"/>
                  <a:pt x="4494529" y="5665670"/>
                </a:cubicBezTo>
                <a:cubicBezTo>
                  <a:pt x="4496831" y="5661568"/>
                  <a:pt x="4499824" y="5658261"/>
                  <a:pt x="4503508" y="5655749"/>
                </a:cubicBezTo>
                <a:cubicBezTo>
                  <a:pt x="4507192" y="5653238"/>
                  <a:pt x="4511670" y="5651982"/>
                  <a:pt x="4516944" y="5651982"/>
                </a:cubicBezTo>
                <a:close/>
                <a:moveTo>
                  <a:pt x="3926395" y="5651982"/>
                </a:moveTo>
                <a:cubicBezTo>
                  <a:pt x="3932087" y="5651982"/>
                  <a:pt x="3937550" y="5653803"/>
                  <a:pt x="3942782" y="5657445"/>
                </a:cubicBezTo>
                <a:cubicBezTo>
                  <a:pt x="3948014" y="5661086"/>
                  <a:pt x="3953435" y="5666381"/>
                  <a:pt x="3959044" y="5673330"/>
                </a:cubicBezTo>
                <a:lnTo>
                  <a:pt x="3959044" y="5718536"/>
                </a:lnTo>
                <a:cubicBezTo>
                  <a:pt x="3955779" y="5722638"/>
                  <a:pt x="3952681" y="5726092"/>
                  <a:pt x="3949751" y="5728896"/>
                </a:cubicBezTo>
                <a:cubicBezTo>
                  <a:pt x="3946821" y="5731701"/>
                  <a:pt x="3944017" y="5733982"/>
                  <a:pt x="3941338" y="5735740"/>
                </a:cubicBezTo>
                <a:cubicBezTo>
                  <a:pt x="3938659" y="5737498"/>
                  <a:pt x="3936043" y="5738754"/>
                  <a:pt x="3933490" y="5739507"/>
                </a:cubicBezTo>
                <a:cubicBezTo>
                  <a:pt x="3930936" y="5740260"/>
                  <a:pt x="3928278" y="5740637"/>
                  <a:pt x="3925516" y="5740637"/>
                </a:cubicBezTo>
                <a:cubicBezTo>
                  <a:pt x="3920074" y="5740637"/>
                  <a:pt x="3915554" y="5739361"/>
                  <a:pt x="3911954" y="5736807"/>
                </a:cubicBezTo>
                <a:cubicBezTo>
                  <a:pt x="3908354" y="5734254"/>
                  <a:pt x="3905466" y="5730863"/>
                  <a:pt x="3903289" y="5726636"/>
                </a:cubicBezTo>
                <a:cubicBezTo>
                  <a:pt x="3901113" y="5722408"/>
                  <a:pt x="3899585" y="5717574"/>
                  <a:pt x="3898705" y="5712132"/>
                </a:cubicBezTo>
                <a:cubicBezTo>
                  <a:pt x="3897827" y="5706690"/>
                  <a:pt x="3897387" y="5701123"/>
                  <a:pt x="3897387" y="5695431"/>
                </a:cubicBezTo>
                <a:cubicBezTo>
                  <a:pt x="3897387" y="5690073"/>
                  <a:pt x="3897911" y="5684799"/>
                  <a:pt x="3898957" y="5679608"/>
                </a:cubicBezTo>
                <a:cubicBezTo>
                  <a:pt x="3900003" y="5674418"/>
                  <a:pt x="3901677" y="5669772"/>
                  <a:pt x="3903979" y="5665670"/>
                </a:cubicBezTo>
                <a:cubicBezTo>
                  <a:pt x="3906282" y="5661568"/>
                  <a:pt x="3909275" y="5658261"/>
                  <a:pt x="3912959" y="5655749"/>
                </a:cubicBezTo>
                <a:cubicBezTo>
                  <a:pt x="3916642" y="5653238"/>
                  <a:pt x="3921121" y="5651982"/>
                  <a:pt x="3926395" y="5651982"/>
                </a:cubicBezTo>
                <a:close/>
                <a:moveTo>
                  <a:pt x="3051574" y="5651982"/>
                </a:moveTo>
                <a:cubicBezTo>
                  <a:pt x="3056965" y="5651982"/>
                  <a:pt x="3061472" y="5653259"/>
                  <a:pt x="3065093" y="5655812"/>
                </a:cubicBezTo>
                <a:cubicBezTo>
                  <a:pt x="3068714" y="5658366"/>
                  <a:pt x="3071620" y="5661735"/>
                  <a:pt x="3073811" y="5665921"/>
                </a:cubicBezTo>
                <a:cubicBezTo>
                  <a:pt x="3076001" y="5670107"/>
                  <a:pt x="3077538" y="5674920"/>
                  <a:pt x="3078423" y="5680362"/>
                </a:cubicBezTo>
                <a:cubicBezTo>
                  <a:pt x="3079307" y="5685803"/>
                  <a:pt x="3079749" y="5691412"/>
                  <a:pt x="3079749" y="5697189"/>
                </a:cubicBezTo>
                <a:cubicBezTo>
                  <a:pt x="3079749" y="5702463"/>
                  <a:pt x="3079222" y="5707674"/>
                  <a:pt x="3078170" y="5712823"/>
                </a:cubicBezTo>
                <a:cubicBezTo>
                  <a:pt x="3077116" y="5717971"/>
                  <a:pt x="3075432" y="5722617"/>
                  <a:pt x="3073116" y="5726761"/>
                </a:cubicBezTo>
                <a:cubicBezTo>
                  <a:pt x="3070800" y="5730905"/>
                  <a:pt x="3067789" y="5734233"/>
                  <a:pt x="3064082" y="5736744"/>
                </a:cubicBezTo>
                <a:cubicBezTo>
                  <a:pt x="3060376" y="5739256"/>
                  <a:pt x="3055912" y="5740512"/>
                  <a:pt x="3050691" y="5740512"/>
                </a:cubicBezTo>
                <a:cubicBezTo>
                  <a:pt x="3045046" y="5740512"/>
                  <a:pt x="3039613" y="5738691"/>
                  <a:pt x="3034392" y="5735049"/>
                </a:cubicBezTo>
                <a:cubicBezTo>
                  <a:pt x="3029169" y="5731408"/>
                  <a:pt x="3023694" y="5726113"/>
                  <a:pt x="3017966" y="5719164"/>
                </a:cubicBezTo>
                <a:lnTo>
                  <a:pt x="3017966" y="5674083"/>
                </a:lnTo>
                <a:cubicBezTo>
                  <a:pt x="3021251" y="5669897"/>
                  <a:pt x="3024346" y="5666423"/>
                  <a:pt x="3027252" y="5663661"/>
                </a:cubicBezTo>
                <a:cubicBezTo>
                  <a:pt x="3030158" y="5660898"/>
                  <a:pt x="3032959" y="5658638"/>
                  <a:pt x="3035655" y="5656880"/>
                </a:cubicBezTo>
                <a:cubicBezTo>
                  <a:pt x="3038351" y="5655122"/>
                  <a:pt x="3041004" y="5653866"/>
                  <a:pt x="3043615" y="5653112"/>
                </a:cubicBezTo>
                <a:cubicBezTo>
                  <a:pt x="3046226" y="5652359"/>
                  <a:pt x="3048878" y="5651982"/>
                  <a:pt x="3051574" y="5651982"/>
                </a:cubicBezTo>
                <a:close/>
                <a:moveTo>
                  <a:pt x="9446958" y="5651480"/>
                </a:moveTo>
                <a:cubicBezTo>
                  <a:pt x="9453632" y="5651480"/>
                  <a:pt x="9459208" y="5652673"/>
                  <a:pt x="9463684" y="5655059"/>
                </a:cubicBezTo>
                <a:cubicBezTo>
                  <a:pt x="9468162" y="5657445"/>
                  <a:pt x="9471709" y="5660689"/>
                  <a:pt x="9474328" y="5664791"/>
                </a:cubicBezTo>
                <a:cubicBezTo>
                  <a:pt x="9476947" y="5668893"/>
                  <a:pt x="9478826" y="5673665"/>
                  <a:pt x="9479967" y="5679106"/>
                </a:cubicBezTo>
                <a:cubicBezTo>
                  <a:pt x="9481107" y="5684548"/>
                  <a:pt x="9481678" y="5690324"/>
                  <a:pt x="9481678" y="5696435"/>
                </a:cubicBezTo>
                <a:cubicBezTo>
                  <a:pt x="9481678" y="5702965"/>
                  <a:pt x="9481002" y="5708951"/>
                  <a:pt x="9479650" y="5714392"/>
                </a:cubicBezTo>
                <a:cubicBezTo>
                  <a:pt x="9478298" y="5719834"/>
                  <a:pt x="9476186" y="5724522"/>
                  <a:pt x="9473314" y="5728457"/>
                </a:cubicBezTo>
                <a:cubicBezTo>
                  <a:pt x="9470442" y="5732391"/>
                  <a:pt x="9466768" y="5735447"/>
                  <a:pt x="9462291" y="5737623"/>
                </a:cubicBezTo>
                <a:cubicBezTo>
                  <a:pt x="9457815" y="5739800"/>
                  <a:pt x="9452535" y="5740888"/>
                  <a:pt x="9446452" y="5740888"/>
                </a:cubicBezTo>
                <a:cubicBezTo>
                  <a:pt x="9439779" y="5740888"/>
                  <a:pt x="9434203" y="5739695"/>
                  <a:pt x="9429726" y="5737310"/>
                </a:cubicBezTo>
                <a:cubicBezTo>
                  <a:pt x="9425250" y="5734924"/>
                  <a:pt x="9421681" y="5731701"/>
                  <a:pt x="9419020" y="5727640"/>
                </a:cubicBezTo>
                <a:cubicBezTo>
                  <a:pt x="9416360" y="5723580"/>
                  <a:pt x="9414459" y="5718829"/>
                  <a:pt x="9413318" y="5713388"/>
                </a:cubicBezTo>
                <a:cubicBezTo>
                  <a:pt x="9412178" y="5707946"/>
                  <a:pt x="9411608" y="5702128"/>
                  <a:pt x="9411608" y="5695933"/>
                </a:cubicBezTo>
                <a:cubicBezTo>
                  <a:pt x="9411608" y="5689487"/>
                  <a:pt x="9412304" y="5683543"/>
                  <a:pt x="9413698" y="5678102"/>
                </a:cubicBezTo>
                <a:cubicBezTo>
                  <a:pt x="9415092" y="5672660"/>
                  <a:pt x="9417225" y="5667951"/>
                  <a:pt x="9420097" y="5663974"/>
                </a:cubicBezTo>
                <a:cubicBezTo>
                  <a:pt x="9422969" y="5659998"/>
                  <a:pt x="9426621" y="5656921"/>
                  <a:pt x="9431056" y="5654745"/>
                </a:cubicBezTo>
                <a:cubicBezTo>
                  <a:pt x="9435492" y="5652568"/>
                  <a:pt x="9440792" y="5651480"/>
                  <a:pt x="9446958" y="5651480"/>
                </a:cubicBezTo>
                <a:close/>
                <a:moveTo>
                  <a:pt x="8122984" y="5651480"/>
                </a:moveTo>
                <a:cubicBezTo>
                  <a:pt x="8129657" y="5651480"/>
                  <a:pt x="8135233" y="5652673"/>
                  <a:pt x="8139709" y="5655059"/>
                </a:cubicBezTo>
                <a:cubicBezTo>
                  <a:pt x="8144186" y="5657445"/>
                  <a:pt x="8147734" y="5660689"/>
                  <a:pt x="8150353" y="5664791"/>
                </a:cubicBezTo>
                <a:cubicBezTo>
                  <a:pt x="8152972" y="5668893"/>
                  <a:pt x="8154851" y="5673665"/>
                  <a:pt x="8155992" y="5679106"/>
                </a:cubicBezTo>
                <a:cubicBezTo>
                  <a:pt x="8157133" y="5684548"/>
                  <a:pt x="8157703" y="5690324"/>
                  <a:pt x="8157703" y="5696435"/>
                </a:cubicBezTo>
                <a:cubicBezTo>
                  <a:pt x="8157703" y="5702965"/>
                  <a:pt x="8157027" y="5708951"/>
                  <a:pt x="8155675" y="5714392"/>
                </a:cubicBezTo>
                <a:cubicBezTo>
                  <a:pt x="8154323" y="5719834"/>
                  <a:pt x="8152211" y="5724522"/>
                  <a:pt x="8149339" y="5728457"/>
                </a:cubicBezTo>
                <a:cubicBezTo>
                  <a:pt x="8146468" y="5732391"/>
                  <a:pt x="8142793" y="5735447"/>
                  <a:pt x="8138316" y="5737623"/>
                </a:cubicBezTo>
                <a:cubicBezTo>
                  <a:pt x="8133839" y="5739800"/>
                  <a:pt x="8128560" y="5740888"/>
                  <a:pt x="8122477" y="5740888"/>
                </a:cubicBezTo>
                <a:cubicBezTo>
                  <a:pt x="8115804" y="5740888"/>
                  <a:pt x="8110228" y="5739695"/>
                  <a:pt x="8105751" y="5737310"/>
                </a:cubicBezTo>
                <a:cubicBezTo>
                  <a:pt x="8101274" y="5734924"/>
                  <a:pt x="8097706" y="5731701"/>
                  <a:pt x="8095046" y="5727640"/>
                </a:cubicBezTo>
                <a:cubicBezTo>
                  <a:pt x="8092385" y="5723580"/>
                  <a:pt x="8090484" y="5718829"/>
                  <a:pt x="8089344" y="5713388"/>
                </a:cubicBezTo>
                <a:cubicBezTo>
                  <a:pt x="8088203" y="5707946"/>
                  <a:pt x="8087633" y="5702128"/>
                  <a:pt x="8087633" y="5695933"/>
                </a:cubicBezTo>
                <a:cubicBezTo>
                  <a:pt x="8087633" y="5689487"/>
                  <a:pt x="8088330" y="5683543"/>
                  <a:pt x="8089723" y="5678102"/>
                </a:cubicBezTo>
                <a:cubicBezTo>
                  <a:pt x="8091117" y="5672660"/>
                  <a:pt x="8093250" y="5667951"/>
                  <a:pt x="8096122" y="5663974"/>
                </a:cubicBezTo>
                <a:cubicBezTo>
                  <a:pt x="8098994" y="5659998"/>
                  <a:pt x="8102647" y="5656921"/>
                  <a:pt x="8107082" y="5654745"/>
                </a:cubicBezTo>
                <a:cubicBezTo>
                  <a:pt x="8111517" y="5652568"/>
                  <a:pt x="8116817" y="5651480"/>
                  <a:pt x="8122984" y="5651480"/>
                </a:cubicBezTo>
                <a:close/>
                <a:moveTo>
                  <a:pt x="7037134" y="5651480"/>
                </a:moveTo>
                <a:cubicBezTo>
                  <a:pt x="7043808" y="5651480"/>
                  <a:pt x="7049383" y="5652673"/>
                  <a:pt x="7053860" y="5655059"/>
                </a:cubicBezTo>
                <a:cubicBezTo>
                  <a:pt x="7058336" y="5657445"/>
                  <a:pt x="7061884" y="5660689"/>
                  <a:pt x="7064503" y="5664791"/>
                </a:cubicBezTo>
                <a:cubicBezTo>
                  <a:pt x="7067121" y="5668893"/>
                  <a:pt x="7069001" y="5673665"/>
                  <a:pt x="7070142" y="5679106"/>
                </a:cubicBezTo>
                <a:cubicBezTo>
                  <a:pt x="7071283" y="5684548"/>
                  <a:pt x="7071853" y="5690324"/>
                  <a:pt x="7071853" y="5696435"/>
                </a:cubicBezTo>
                <a:cubicBezTo>
                  <a:pt x="7071853" y="5702965"/>
                  <a:pt x="7071177" y="5708951"/>
                  <a:pt x="7069825" y="5714392"/>
                </a:cubicBezTo>
                <a:cubicBezTo>
                  <a:pt x="7068473" y="5719834"/>
                  <a:pt x="7066361" y="5724522"/>
                  <a:pt x="7063489" y="5728457"/>
                </a:cubicBezTo>
                <a:cubicBezTo>
                  <a:pt x="7060618" y="5732391"/>
                  <a:pt x="7056943" y="5735447"/>
                  <a:pt x="7052467" y="5737623"/>
                </a:cubicBezTo>
                <a:cubicBezTo>
                  <a:pt x="7047990" y="5739800"/>
                  <a:pt x="7042710" y="5740888"/>
                  <a:pt x="7036628" y="5740888"/>
                </a:cubicBezTo>
                <a:cubicBezTo>
                  <a:pt x="7029954" y="5740888"/>
                  <a:pt x="7024378" y="5739695"/>
                  <a:pt x="7019902" y="5737310"/>
                </a:cubicBezTo>
                <a:cubicBezTo>
                  <a:pt x="7015425" y="5734924"/>
                  <a:pt x="7011857" y="5731701"/>
                  <a:pt x="7009196" y="5727640"/>
                </a:cubicBezTo>
                <a:cubicBezTo>
                  <a:pt x="7006535" y="5723580"/>
                  <a:pt x="7004634" y="5718829"/>
                  <a:pt x="7003494" y="5713388"/>
                </a:cubicBezTo>
                <a:cubicBezTo>
                  <a:pt x="7002353" y="5707946"/>
                  <a:pt x="7001783" y="5702128"/>
                  <a:pt x="7001783" y="5695933"/>
                </a:cubicBezTo>
                <a:cubicBezTo>
                  <a:pt x="7001783" y="5689487"/>
                  <a:pt x="7002479" y="5683543"/>
                  <a:pt x="7003873" y="5678102"/>
                </a:cubicBezTo>
                <a:cubicBezTo>
                  <a:pt x="7005267" y="5672660"/>
                  <a:pt x="7007400" y="5667951"/>
                  <a:pt x="7010272" y="5663974"/>
                </a:cubicBezTo>
                <a:cubicBezTo>
                  <a:pt x="7013144" y="5659998"/>
                  <a:pt x="7016797" y="5656921"/>
                  <a:pt x="7021232" y="5654745"/>
                </a:cubicBezTo>
                <a:cubicBezTo>
                  <a:pt x="7025667" y="5652568"/>
                  <a:pt x="7030968" y="5651480"/>
                  <a:pt x="7037134" y="5651480"/>
                </a:cubicBezTo>
                <a:close/>
                <a:moveTo>
                  <a:pt x="6122734" y="5651480"/>
                </a:moveTo>
                <a:cubicBezTo>
                  <a:pt x="6129408" y="5651480"/>
                  <a:pt x="6134983" y="5652673"/>
                  <a:pt x="6139460" y="5655059"/>
                </a:cubicBezTo>
                <a:cubicBezTo>
                  <a:pt x="6143936" y="5657445"/>
                  <a:pt x="6147484" y="5660689"/>
                  <a:pt x="6150103" y="5664791"/>
                </a:cubicBezTo>
                <a:cubicBezTo>
                  <a:pt x="6152722" y="5668893"/>
                  <a:pt x="6154601" y="5673665"/>
                  <a:pt x="6155742" y="5679106"/>
                </a:cubicBezTo>
                <a:cubicBezTo>
                  <a:pt x="6156883" y="5684548"/>
                  <a:pt x="6157453" y="5690324"/>
                  <a:pt x="6157453" y="5696435"/>
                </a:cubicBezTo>
                <a:cubicBezTo>
                  <a:pt x="6157453" y="5702965"/>
                  <a:pt x="6156777" y="5708951"/>
                  <a:pt x="6155425" y="5714392"/>
                </a:cubicBezTo>
                <a:cubicBezTo>
                  <a:pt x="6154073" y="5719834"/>
                  <a:pt x="6151961" y="5724522"/>
                  <a:pt x="6149089" y="5728457"/>
                </a:cubicBezTo>
                <a:cubicBezTo>
                  <a:pt x="6146218" y="5732391"/>
                  <a:pt x="6142543" y="5735447"/>
                  <a:pt x="6138067" y="5737623"/>
                </a:cubicBezTo>
                <a:cubicBezTo>
                  <a:pt x="6133590" y="5739800"/>
                  <a:pt x="6128310" y="5740888"/>
                  <a:pt x="6122228" y="5740888"/>
                </a:cubicBezTo>
                <a:cubicBezTo>
                  <a:pt x="6115554" y="5740888"/>
                  <a:pt x="6109978" y="5739695"/>
                  <a:pt x="6105503" y="5737310"/>
                </a:cubicBezTo>
                <a:cubicBezTo>
                  <a:pt x="6101025" y="5734924"/>
                  <a:pt x="6097457" y="5731701"/>
                  <a:pt x="6094796" y="5727640"/>
                </a:cubicBezTo>
                <a:cubicBezTo>
                  <a:pt x="6092135" y="5723580"/>
                  <a:pt x="6090234" y="5718829"/>
                  <a:pt x="6089094" y="5713388"/>
                </a:cubicBezTo>
                <a:cubicBezTo>
                  <a:pt x="6087953" y="5707946"/>
                  <a:pt x="6087383" y="5702128"/>
                  <a:pt x="6087383" y="5695933"/>
                </a:cubicBezTo>
                <a:cubicBezTo>
                  <a:pt x="6087383" y="5689487"/>
                  <a:pt x="6088079" y="5683543"/>
                  <a:pt x="6089473" y="5678102"/>
                </a:cubicBezTo>
                <a:cubicBezTo>
                  <a:pt x="6090867" y="5672660"/>
                  <a:pt x="6093000" y="5667951"/>
                  <a:pt x="6095872" y="5663974"/>
                </a:cubicBezTo>
                <a:cubicBezTo>
                  <a:pt x="6098744" y="5659998"/>
                  <a:pt x="6102397" y="5656921"/>
                  <a:pt x="6106832" y="5654745"/>
                </a:cubicBezTo>
                <a:cubicBezTo>
                  <a:pt x="6111267" y="5652568"/>
                  <a:pt x="6116568" y="5651480"/>
                  <a:pt x="6122734" y="5651480"/>
                </a:cubicBezTo>
                <a:close/>
                <a:moveTo>
                  <a:pt x="1931735" y="5651480"/>
                </a:moveTo>
                <a:cubicBezTo>
                  <a:pt x="1938408" y="5651480"/>
                  <a:pt x="1943984" y="5652673"/>
                  <a:pt x="1948460" y="5655059"/>
                </a:cubicBezTo>
                <a:cubicBezTo>
                  <a:pt x="1952937" y="5657445"/>
                  <a:pt x="1956485" y="5660689"/>
                  <a:pt x="1959104" y="5664791"/>
                </a:cubicBezTo>
                <a:cubicBezTo>
                  <a:pt x="1961723" y="5668893"/>
                  <a:pt x="1963602" y="5673665"/>
                  <a:pt x="1964743" y="5679106"/>
                </a:cubicBezTo>
                <a:cubicBezTo>
                  <a:pt x="1965883" y="5684548"/>
                  <a:pt x="1966454" y="5690324"/>
                  <a:pt x="1966454" y="5696435"/>
                </a:cubicBezTo>
                <a:cubicBezTo>
                  <a:pt x="1966454" y="5702965"/>
                  <a:pt x="1965778" y="5708951"/>
                  <a:pt x="1964426" y="5714392"/>
                </a:cubicBezTo>
                <a:cubicBezTo>
                  <a:pt x="1963074" y="5719834"/>
                  <a:pt x="1960962" y="5724522"/>
                  <a:pt x="1958090" y="5728457"/>
                </a:cubicBezTo>
                <a:cubicBezTo>
                  <a:pt x="1955218" y="5732391"/>
                  <a:pt x="1951544" y="5735447"/>
                  <a:pt x="1947067" y="5737623"/>
                </a:cubicBezTo>
                <a:cubicBezTo>
                  <a:pt x="1942591" y="5739800"/>
                  <a:pt x="1937311" y="5740888"/>
                  <a:pt x="1931228" y="5740888"/>
                </a:cubicBezTo>
                <a:cubicBezTo>
                  <a:pt x="1924555" y="5740888"/>
                  <a:pt x="1918979" y="5739695"/>
                  <a:pt x="1914502" y="5737310"/>
                </a:cubicBezTo>
                <a:cubicBezTo>
                  <a:pt x="1910026" y="5734924"/>
                  <a:pt x="1906457" y="5731701"/>
                  <a:pt x="1903797" y="5727640"/>
                </a:cubicBezTo>
                <a:cubicBezTo>
                  <a:pt x="1901136" y="5723580"/>
                  <a:pt x="1899235" y="5718829"/>
                  <a:pt x="1898094" y="5713388"/>
                </a:cubicBezTo>
                <a:cubicBezTo>
                  <a:pt x="1896954" y="5707946"/>
                  <a:pt x="1896383" y="5702128"/>
                  <a:pt x="1896383" y="5695933"/>
                </a:cubicBezTo>
                <a:cubicBezTo>
                  <a:pt x="1896383" y="5689487"/>
                  <a:pt x="1897080" y="5683543"/>
                  <a:pt x="1898474" y="5678102"/>
                </a:cubicBezTo>
                <a:cubicBezTo>
                  <a:pt x="1899868" y="5672660"/>
                  <a:pt x="1902001" y="5667951"/>
                  <a:pt x="1904872" y="5663974"/>
                </a:cubicBezTo>
                <a:cubicBezTo>
                  <a:pt x="1907744" y="5659998"/>
                  <a:pt x="1911398" y="5656921"/>
                  <a:pt x="1915833" y="5654745"/>
                </a:cubicBezTo>
                <a:cubicBezTo>
                  <a:pt x="1920268" y="5652568"/>
                  <a:pt x="1925568" y="5651480"/>
                  <a:pt x="1931735" y="5651480"/>
                </a:cubicBezTo>
                <a:close/>
                <a:moveTo>
                  <a:pt x="1226884" y="5651480"/>
                </a:moveTo>
                <a:cubicBezTo>
                  <a:pt x="1233558" y="5651480"/>
                  <a:pt x="1239134" y="5652673"/>
                  <a:pt x="1243610" y="5655059"/>
                </a:cubicBezTo>
                <a:cubicBezTo>
                  <a:pt x="1248087" y="5657445"/>
                  <a:pt x="1251635" y="5660689"/>
                  <a:pt x="1254254" y="5664791"/>
                </a:cubicBezTo>
                <a:cubicBezTo>
                  <a:pt x="1256873" y="5668893"/>
                  <a:pt x="1258752" y="5673665"/>
                  <a:pt x="1259893" y="5679106"/>
                </a:cubicBezTo>
                <a:cubicBezTo>
                  <a:pt x="1261033" y="5684548"/>
                  <a:pt x="1261604" y="5690324"/>
                  <a:pt x="1261604" y="5696435"/>
                </a:cubicBezTo>
                <a:cubicBezTo>
                  <a:pt x="1261604" y="5702965"/>
                  <a:pt x="1260928" y="5708951"/>
                  <a:pt x="1259576" y="5714392"/>
                </a:cubicBezTo>
                <a:cubicBezTo>
                  <a:pt x="1258224" y="5719834"/>
                  <a:pt x="1256112" y="5724522"/>
                  <a:pt x="1253240" y="5728457"/>
                </a:cubicBezTo>
                <a:cubicBezTo>
                  <a:pt x="1250368" y="5732391"/>
                  <a:pt x="1246694" y="5735447"/>
                  <a:pt x="1242217" y="5737623"/>
                </a:cubicBezTo>
                <a:cubicBezTo>
                  <a:pt x="1237740" y="5739800"/>
                  <a:pt x="1232461" y="5740888"/>
                  <a:pt x="1226378" y="5740888"/>
                </a:cubicBezTo>
                <a:cubicBezTo>
                  <a:pt x="1219705" y="5740888"/>
                  <a:pt x="1214129" y="5739695"/>
                  <a:pt x="1209652" y="5737310"/>
                </a:cubicBezTo>
                <a:cubicBezTo>
                  <a:pt x="1205176" y="5734924"/>
                  <a:pt x="1201607" y="5731701"/>
                  <a:pt x="1198946" y="5727640"/>
                </a:cubicBezTo>
                <a:cubicBezTo>
                  <a:pt x="1196286" y="5723580"/>
                  <a:pt x="1194385" y="5718829"/>
                  <a:pt x="1193244" y="5713388"/>
                </a:cubicBezTo>
                <a:cubicBezTo>
                  <a:pt x="1192104" y="5707946"/>
                  <a:pt x="1191534" y="5702128"/>
                  <a:pt x="1191534" y="5695933"/>
                </a:cubicBezTo>
                <a:cubicBezTo>
                  <a:pt x="1191534" y="5689487"/>
                  <a:pt x="1192230" y="5683543"/>
                  <a:pt x="1193624" y="5678102"/>
                </a:cubicBezTo>
                <a:cubicBezTo>
                  <a:pt x="1195018" y="5672660"/>
                  <a:pt x="1197151" y="5667951"/>
                  <a:pt x="1200023" y="5663974"/>
                </a:cubicBezTo>
                <a:cubicBezTo>
                  <a:pt x="1202894" y="5659998"/>
                  <a:pt x="1206548" y="5656921"/>
                  <a:pt x="1210983" y="5654745"/>
                </a:cubicBezTo>
                <a:cubicBezTo>
                  <a:pt x="1215418" y="5652568"/>
                  <a:pt x="1220718" y="5651480"/>
                  <a:pt x="1226884" y="5651480"/>
                </a:cubicBezTo>
                <a:close/>
                <a:moveTo>
                  <a:pt x="10462872" y="5650350"/>
                </a:moveTo>
                <a:cubicBezTo>
                  <a:pt x="10472897" y="5650350"/>
                  <a:pt x="10480456" y="5653447"/>
                  <a:pt x="10485550" y="5659642"/>
                </a:cubicBezTo>
                <a:cubicBezTo>
                  <a:pt x="10490646" y="5665837"/>
                  <a:pt x="10493067" y="5674376"/>
                  <a:pt x="10492816" y="5685259"/>
                </a:cubicBezTo>
                <a:lnTo>
                  <a:pt x="10431159" y="5685259"/>
                </a:lnTo>
                <a:cubicBezTo>
                  <a:pt x="10431328" y="5680655"/>
                  <a:pt x="10432128" y="5676239"/>
                  <a:pt x="10433560" y="5672011"/>
                </a:cubicBezTo>
                <a:cubicBezTo>
                  <a:pt x="10434992" y="5667784"/>
                  <a:pt x="10437013" y="5664079"/>
                  <a:pt x="10439624" y="5660898"/>
                </a:cubicBezTo>
                <a:cubicBezTo>
                  <a:pt x="10442236" y="5657717"/>
                  <a:pt x="10445479" y="5655163"/>
                  <a:pt x="10449353" y="5653238"/>
                </a:cubicBezTo>
                <a:cubicBezTo>
                  <a:pt x="10453229" y="5651312"/>
                  <a:pt x="10457734" y="5650350"/>
                  <a:pt x="10462872" y="5650350"/>
                </a:cubicBezTo>
                <a:close/>
                <a:moveTo>
                  <a:pt x="9129372" y="5650350"/>
                </a:moveTo>
                <a:cubicBezTo>
                  <a:pt x="9139396" y="5650350"/>
                  <a:pt x="9146955" y="5653447"/>
                  <a:pt x="9152050" y="5659642"/>
                </a:cubicBezTo>
                <a:cubicBezTo>
                  <a:pt x="9157145" y="5665837"/>
                  <a:pt x="9159567" y="5674376"/>
                  <a:pt x="9159316" y="5685259"/>
                </a:cubicBezTo>
                <a:lnTo>
                  <a:pt x="9097659" y="5685259"/>
                </a:lnTo>
                <a:cubicBezTo>
                  <a:pt x="9097828" y="5680655"/>
                  <a:pt x="9098628" y="5676239"/>
                  <a:pt x="9100060" y="5672011"/>
                </a:cubicBezTo>
                <a:cubicBezTo>
                  <a:pt x="9101492" y="5667784"/>
                  <a:pt x="9103513" y="5664079"/>
                  <a:pt x="9106124" y="5660898"/>
                </a:cubicBezTo>
                <a:cubicBezTo>
                  <a:pt x="9108736" y="5657717"/>
                  <a:pt x="9111980" y="5655163"/>
                  <a:pt x="9115854" y="5653238"/>
                </a:cubicBezTo>
                <a:cubicBezTo>
                  <a:pt x="9119728" y="5651312"/>
                  <a:pt x="9124234" y="5650350"/>
                  <a:pt x="9129372" y="5650350"/>
                </a:cubicBezTo>
                <a:close/>
                <a:moveTo>
                  <a:pt x="8729322" y="5650350"/>
                </a:moveTo>
                <a:cubicBezTo>
                  <a:pt x="8739346" y="5650350"/>
                  <a:pt x="8746905" y="5653447"/>
                  <a:pt x="8752000" y="5659642"/>
                </a:cubicBezTo>
                <a:cubicBezTo>
                  <a:pt x="8757095" y="5665837"/>
                  <a:pt x="8759517" y="5674376"/>
                  <a:pt x="8759266" y="5685259"/>
                </a:cubicBezTo>
                <a:lnTo>
                  <a:pt x="8697609" y="5685259"/>
                </a:lnTo>
                <a:cubicBezTo>
                  <a:pt x="8697778" y="5680655"/>
                  <a:pt x="8698578" y="5676239"/>
                  <a:pt x="8700010" y="5672011"/>
                </a:cubicBezTo>
                <a:cubicBezTo>
                  <a:pt x="8701442" y="5667784"/>
                  <a:pt x="8703463" y="5664079"/>
                  <a:pt x="8706075" y="5660898"/>
                </a:cubicBezTo>
                <a:cubicBezTo>
                  <a:pt x="8708686" y="5657717"/>
                  <a:pt x="8711930" y="5655163"/>
                  <a:pt x="8715804" y="5653238"/>
                </a:cubicBezTo>
                <a:cubicBezTo>
                  <a:pt x="8719678" y="5651312"/>
                  <a:pt x="8724184" y="5650350"/>
                  <a:pt x="8729322" y="5650350"/>
                </a:cubicBezTo>
                <a:close/>
                <a:moveTo>
                  <a:pt x="8519773" y="5650350"/>
                </a:moveTo>
                <a:cubicBezTo>
                  <a:pt x="8529796" y="5650350"/>
                  <a:pt x="8537356" y="5653447"/>
                  <a:pt x="8542450" y="5659642"/>
                </a:cubicBezTo>
                <a:cubicBezTo>
                  <a:pt x="8547545" y="5665837"/>
                  <a:pt x="8549967" y="5674376"/>
                  <a:pt x="8549716" y="5685259"/>
                </a:cubicBezTo>
                <a:lnTo>
                  <a:pt x="8488059" y="5685259"/>
                </a:lnTo>
                <a:cubicBezTo>
                  <a:pt x="8488228" y="5680655"/>
                  <a:pt x="8489029" y="5676239"/>
                  <a:pt x="8490460" y="5672011"/>
                </a:cubicBezTo>
                <a:cubicBezTo>
                  <a:pt x="8491892" y="5667784"/>
                  <a:pt x="8493913" y="5664079"/>
                  <a:pt x="8496525" y="5660898"/>
                </a:cubicBezTo>
                <a:cubicBezTo>
                  <a:pt x="8499136" y="5657717"/>
                  <a:pt x="8502380" y="5655163"/>
                  <a:pt x="8506254" y="5653238"/>
                </a:cubicBezTo>
                <a:cubicBezTo>
                  <a:pt x="8510128" y="5651312"/>
                  <a:pt x="8514635" y="5650350"/>
                  <a:pt x="8519773" y="5650350"/>
                </a:cubicBezTo>
                <a:close/>
                <a:moveTo>
                  <a:pt x="7357723" y="5650350"/>
                </a:moveTo>
                <a:cubicBezTo>
                  <a:pt x="7367746" y="5650350"/>
                  <a:pt x="7375305" y="5653447"/>
                  <a:pt x="7380400" y="5659642"/>
                </a:cubicBezTo>
                <a:cubicBezTo>
                  <a:pt x="7385495" y="5665837"/>
                  <a:pt x="7387917" y="5674376"/>
                  <a:pt x="7387666" y="5685259"/>
                </a:cubicBezTo>
                <a:lnTo>
                  <a:pt x="7326009" y="5685259"/>
                </a:lnTo>
                <a:cubicBezTo>
                  <a:pt x="7326178" y="5680655"/>
                  <a:pt x="7326978" y="5676239"/>
                  <a:pt x="7328410" y="5672011"/>
                </a:cubicBezTo>
                <a:cubicBezTo>
                  <a:pt x="7329842" y="5667784"/>
                  <a:pt x="7331863" y="5664079"/>
                  <a:pt x="7334475" y="5660898"/>
                </a:cubicBezTo>
                <a:cubicBezTo>
                  <a:pt x="7337086" y="5657717"/>
                  <a:pt x="7340329" y="5655163"/>
                  <a:pt x="7344204" y="5653238"/>
                </a:cubicBezTo>
                <a:cubicBezTo>
                  <a:pt x="7348078" y="5651312"/>
                  <a:pt x="7352585" y="5650350"/>
                  <a:pt x="7357723" y="5650350"/>
                </a:cubicBezTo>
                <a:close/>
                <a:moveTo>
                  <a:pt x="5805148" y="5650350"/>
                </a:moveTo>
                <a:cubicBezTo>
                  <a:pt x="5815172" y="5650350"/>
                  <a:pt x="5822731" y="5653447"/>
                  <a:pt x="5827826" y="5659642"/>
                </a:cubicBezTo>
                <a:cubicBezTo>
                  <a:pt x="5832921" y="5665837"/>
                  <a:pt x="5835343" y="5674376"/>
                  <a:pt x="5835091" y="5685259"/>
                </a:cubicBezTo>
                <a:lnTo>
                  <a:pt x="5773435" y="5685259"/>
                </a:lnTo>
                <a:cubicBezTo>
                  <a:pt x="5773603" y="5680655"/>
                  <a:pt x="5774404" y="5676239"/>
                  <a:pt x="5775835" y="5672011"/>
                </a:cubicBezTo>
                <a:cubicBezTo>
                  <a:pt x="5777267" y="5667784"/>
                  <a:pt x="5779288" y="5664079"/>
                  <a:pt x="5781901" y="5660898"/>
                </a:cubicBezTo>
                <a:cubicBezTo>
                  <a:pt x="5784512" y="5657717"/>
                  <a:pt x="5787755" y="5655163"/>
                  <a:pt x="5791629" y="5653238"/>
                </a:cubicBezTo>
                <a:cubicBezTo>
                  <a:pt x="5795504" y="5651312"/>
                  <a:pt x="5800010" y="5650350"/>
                  <a:pt x="5805148" y="5650350"/>
                </a:cubicBezTo>
                <a:close/>
                <a:moveTo>
                  <a:pt x="5319373" y="5650350"/>
                </a:moveTo>
                <a:cubicBezTo>
                  <a:pt x="5329398" y="5650350"/>
                  <a:pt x="5336956" y="5653447"/>
                  <a:pt x="5342051" y="5659642"/>
                </a:cubicBezTo>
                <a:cubicBezTo>
                  <a:pt x="5347146" y="5665837"/>
                  <a:pt x="5349567" y="5674376"/>
                  <a:pt x="5349316" y="5685259"/>
                </a:cubicBezTo>
                <a:lnTo>
                  <a:pt x="5287660" y="5685259"/>
                </a:lnTo>
                <a:cubicBezTo>
                  <a:pt x="5287828" y="5680655"/>
                  <a:pt x="5288629" y="5676239"/>
                  <a:pt x="5290060" y="5672011"/>
                </a:cubicBezTo>
                <a:cubicBezTo>
                  <a:pt x="5291492" y="5667784"/>
                  <a:pt x="5293514" y="5664079"/>
                  <a:pt x="5296125" y="5660898"/>
                </a:cubicBezTo>
                <a:cubicBezTo>
                  <a:pt x="5298737" y="5657717"/>
                  <a:pt x="5301980" y="5655163"/>
                  <a:pt x="5305854" y="5653238"/>
                </a:cubicBezTo>
                <a:cubicBezTo>
                  <a:pt x="5309729" y="5651312"/>
                  <a:pt x="5314235" y="5650350"/>
                  <a:pt x="5319373" y="5650350"/>
                </a:cubicBezTo>
                <a:close/>
                <a:moveTo>
                  <a:pt x="4338299" y="5650350"/>
                </a:moveTo>
                <a:cubicBezTo>
                  <a:pt x="4348323" y="5650350"/>
                  <a:pt x="4355882" y="5653447"/>
                  <a:pt x="4360976" y="5659642"/>
                </a:cubicBezTo>
                <a:cubicBezTo>
                  <a:pt x="4366071" y="5665837"/>
                  <a:pt x="4368493" y="5674376"/>
                  <a:pt x="4368242" y="5685259"/>
                </a:cubicBezTo>
                <a:lnTo>
                  <a:pt x="4306586" y="5685259"/>
                </a:lnTo>
                <a:cubicBezTo>
                  <a:pt x="4306754" y="5680655"/>
                  <a:pt x="4307555" y="5676239"/>
                  <a:pt x="4308986" y="5672011"/>
                </a:cubicBezTo>
                <a:cubicBezTo>
                  <a:pt x="4310418" y="5667784"/>
                  <a:pt x="4312439" y="5664079"/>
                  <a:pt x="4315051" y="5660898"/>
                </a:cubicBezTo>
                <a:cubicBezTo>
                  <a:pt x="4317663" y="5657717"/>
                  <a:pt x="4320905" y="5655163"/>
                  <a:pt x="4324780" y="5653238"/>
                </a:cubicBezTo>
                <a:cubicBezTo>
                  <a:pt x="4328654" y="5651312"/>
                  <a:pt x="4333161" y="5650350"/>
                  <a:pt x="4338299" y="5650350"/>
                </a:cubicBezTo>
                <a:close/>
                <a:moveTo>
                  <a:pt x="3395324" y="5650350"/>
                </a:moveTo>
                <a:cubicBezTo>
                  <a:pt x="3405348" y="5650350"/>
                  <a:pt x="3412907" y="5653447"/>
                  <a:pt x="3418002" y="5659642"/>
                </a:cubicBezTo>
                <a:cubicBezTo>
                  <a:pt x="3423096" y="5665837"/>
                  <a:pt x="3425519" y="5674376"/>
                  <a:pt x="3425267" y="5685259"/>
                </a:cubicBezTo>
                <a:lnTo>
                  <a:pt x="3363610" y="5685259"/>
                </a:lnTo>
                <a:cubicBezTo>
                  <a:pt x="3363780" y="5680655"/>
                  <a:pt x="3364580" y="5676239"/>
                  <a:pt x="3366011" y="5672011"/>
                </a:cubicBezTo>
                <a:cubicBezTo>
                  <a:pt x="3367443" y="5667784"/>
                  <a:pt x="3369465" y="5664079"/>
                  <a:pt x="3372076" y="5660898"/>
                </a:cubicBezTo>
                <a:cubicBezTo>
                  <a:pt x="3374688" y="5657717"/>
                  <a:pt x="3377930" y="5655163"/>
                  <a:pt x="3381805" y="5653238"/>
                </a:cubicBezTo>
                <a:cubicBezTo>
                  <a:pt x="3385679" y="5651312"/>
                  <a:pt x="3390186" y="5650350"/>
                  <a:pt x="3395324" y="5650350"/>
                </a:cubicBezTo>
                <a:close/>
                <a:moveTo>
                  <a:pt x="2414249" y="5650350"/>
                </a:moveTo>
                <a:cubicBezTo>
                  <a:pt x="2424273" y="5650350"/>
                  <a:pt x="2431832" y="5653447"/>
                  <a:pt x="2436927" y="5659642"/>
                </a:cubicBezTo>
                <a:cubicBezTo>
                  <a:pt x="2442021" y="5665837"/>
                  <a:pt x="2444444" y="5674376"/>
                  <a:pt x="2444192" y="5685259"/>
                </a:cubicBezTo>
                <a:lnTo>
                  <a:pt x="2382535" y="5685259"/>
                </a:lnTo>
                <a:cubicBezTo>
                  <a:pt x="2382705" y="5680655"/>
                  <a:pt x="2383505" y="5676239"/>
                  <a:pt x="2384936" y="5672011"/>
                </a:cubicBezTo>
                <a:cubicBezTo>
                  <a:pt x="2386368" y="5667784"/>
                  <a:pt x="2388389" y="5664079"/>
                  <a:pt x="2391001" y="5660898"/>
                </a:cubicBezTo>
                <a:cubicBezTo>
                  <a:pt x="2393612" y="5657717"/>
                  <a:pt x="2396856" y="5655163"/>
                  <a:pt x="2400730" y="5653238"/>
                </a:cubicBezTo>
                <a:cubicBezTo>
                  <a:pt x="2404605" y="5651312"/>
                  <a:pt x="2409111" y="5650350"/>
                  <a:pt x="2414249" y="5650350"/>
                </a:cubicBezTo>
                <a:close/>
                <a:moveTo>
                  <a:pt x="10703743" y="5635909"/>
                </a:moveTo>
                <a:cubicBezTo>
                  <a:pt x="10701733" y="5635909"/>
                  <a:pt x="10700060" y="5635992"/>
                  <a:pt x="10698720" y="5636160"/>
                </a:cubicBezTo>
                <a:cubicBezTo>
                  <a:pt x="10697380" y="5636327"/>
                  <a:pt x="10696313" y="5636578"/>
                  <a:pt x="10695518" y="5636913"/>
                </a:cubicBezTo>
                <a:cubicBezTo>
                  <a:pt x="10694723" y="5637248"/>
                  <a:pt x="10694178" y="5637667"/>
                  <a:pt x="10693885" y="5638169"/>
                </a:cubicBezTo>
                <a:cubicBezTo>
                  <a:pt x="10693593" y="5638671"/>
                  <a:pt x="10693446" y="5639216"/>
                  <a:pt x="10693446" y="5639802"/>
                </a:cubicBezTo>
                <a:lnTo>
                  <a:pt x="10693446" y="5752818"/>
                </a:lnTo>
                <a:cubicBezTo>
                  <a:pt x="10693446" y="5753488"/>
                  <a:pt x="10693593" y="5754053"/>
                  <a:pt x="10693885" y="5754513"/>
                </a:cubicBezTo>
                <a:cubicBezTo>
                  <a:pt x="10694178" y="5754974"/>
                  <a:pt x="10694723" y="5755371"/>
                  <a:pt x="10695518" y="5755706"/>
                </a:cubicBezTo>
                <a:cubicBezTo>
                  <a:pt x="10696313" y="5756041"/>
                  <a:pt x="10697380" y="5756292"/>
                  <a:pt x="10698720" y="5756460"/>
                </a:cubicBezTo>
                <a:cubicBezTo>
                  <a:pt x="10700060" y="5756627"/>
                  <a:pt x="10701733" y="5756711"/>
                  <a:pt x="10703743" y="5756711"/>
                </a:cubicBezTo>
                <a:cubicBezTo>
                  <a:pt x="10705836" y="5756711"/>
                  <a:pt x="10707552" y="5756627"/>
                  <a:pt x="10708891" y="5756460"/>
                </a:cubicBezTo>
                <a:cubicBezTo>
                  <a:pt x="10710231" y="5756292"/>
                  <a:pt x="10711277" y="5756041"/>
                  <a:pt x="10712030" y="5755706"/>
                </a:cubicBezTo>
                <a:cubicBezTo>
                  <a:pt x="10712784" y="5755371"/>
                  <a:pt x="10713328" y="5754974"/>
                  <a:pt x="10713663" y="5754513"/>
                </a:cubicBezTo>
                <a:cubicBezTo>
                  <a:pt x="10713998" y="5754053"/>
                  <a:pt x="10714165" y="5753488"/>
                  <a:pt x="10714165" y="5752818"/>
                </a:cubicBezTo>
                <a:lnTo>
                  <a:pt x="10714165" y="5639802"/>
                </a:lnTo>
                <a:cubicBezTo>
                  <a:pt x="10714165" y="5639216"/>
                  <a:pt x="10713998" y="5638671"/>
                  <a:pt x="10713663" y="5638169"/>
                </a:cubicBezTo>
                <a:cubicBezTo>
                  <a:pt x="10713328" y="5637667"/>
                  <a:pt x="10712784" y="5637248"/>
                  <a:pt x="10712030" y="5636913"/>
                </a:cubicBezTo>
                <a:cubicBezTo>
                  <a:pt x="10711277" y="5636578"/>
                  <a:pt x="10710231" y="5636327"/>
                  <a:pt x="10708891" y="5636160"/>
                </a:cubicBezTo>
                <a:cubicBezTo>
                  <a:pt x="10707552" y="5635992"/>
                  <a:pt x="10705836" y="5635909"/>
                  <a:pt x="10703743" y="5635909"/>
                </a:cubicBezTo>
                <a:close/>
                <a:moveTo>
                  <a:pt x="10056043" y="5635909"/>
                </a:moveTo>
                <a:cubicBezTo>
                  <a:pt x="10054033" y="5635909"/>
                  <a:pt x="10052359" y="5635992"/>
                  <a:pt x="10051020" y="5636160"/>
                </a:cubicBezTo>
                <a:cubicBezTo>
                  <a:pt x="10049680" y="5636327"/>
                  <a:pt x="10048612" y="5636578"/>
                  <a:pt x="10047818" y="5636913"/>
                </a:cubicBezTo>
                <a:cubicBezTo>
                  <a:pt x="10047022" y="5637248"/>
                  <a:pt x="10046477" y="5637667"/>
                  <a:pt x="10046185" y="5638169"/>
                </a:cubicBezTo>
                <a:cubicBezTo>
                  <a:pt x="10045892" y="5638671"/>
                  <a:pt x="10045746" y="5639216"/>
                  <a:pt x="10045746" y="5639802"/>
                </a:cubicBezTo>
                <a:lnTo>
                  <a:pt x="10045746" y="5752818"/>
                </a:lnTo>
                <a:cubicBezTo>
                  <a:pt x="10045746" y="5753488"/>
                  <a:pt x="10045892" y="5754053"/>
                  <a:pt x="10046185" y="5754513"/>
                </a:cubicBezTo>
                <a:cubicBezTo>
                  <a:pt x="10046477" y="5754974"/>
                  <a:pt x="10047022" y="5755371"/>
                  <a:pt x="10047818" y="5755706"/>
                </a:cubicBezTo>
                <a:cubicBezTo>
                  <a:pt x="10048612" y="5756041"/>
                  <a:pt x="10049680" y="5756292"/>
                  <a:pt x="10051020" y="5756460"/>
                </a:cubicBezTo>
                <a:cubicBezTo>
                  <a:pt x="10052359" y="5756627"/>
                  <a:pt x="10054033" y="5756711"/>
                  <a:pt x="10056043" y="5756711"/>
                </a:cubicBezTo>
                <a:cubicBezTo>
                  <a:pt x="10058135" y="5756711"/>
                  <a:pt x="10059851" y="5756627"/>
                  <a:pt x="10061191" y="5756460"/>
                </a:cubicBezTo>
                <a:cubicBezTo>
                  <a:pt x="10062531" y="5756292"/>
                  <a:pt x="10063577" y="5756041"/>
                  <a:pt x="10064330" y="5755706"/>
                </a:cubicBezTo>
                <a:cubicBezTo>
                  <a:pt x="10065084" y="5755371"/>
                  <a:pt x="10065627" y="5754974"/>
                  <a:pt x="10065963" y="5754513"/>
                </a:cubicBezTo>
                <a:cubicBezTo>
                  <a:pt x="10066298" y="5754053"/>
                  <a:pt x="10066465" y="5753488"/>
                  <a:pt x="10066465" y="5752818"/>
                </a:cubicBezTo>
                <a:lnTo>
                  <a:pt x="10066465" y="5639802"/>
                </a:lnTo>
                <a:cubicBezTo>
                  <a:pt x="10066465" y="5639216"/>
                  <a:pt x="10066298" y="5638671"/>
                  <a:pt x="10065963" y="5638169"/>
                </a:cubicBezTo>
                <a:cubicBezTo>
                  <a:pt x="10065627" y="5637667"/>
                  <a:pt x="10065084" y="5637248"/>
                  <a:pt x="10064330" y="5636913"/>
                </a:cubicBezTo>
                <a:cubicBezTo>
                  <a:pt x="10063577" y="5636578"/>
                  <a:pt x="10062531" y="5636327"/>
                  <a:pt x="10061191" y="5636160"/>
                </a:cubicBezTo>
                <a:cubicBezTo>
                  <a:pt x="10059851" y="5635992"/>
                  <a:pt x="10058135" y="5635909"/>
                  <a:pt x="10056043" y="5635909"/>
                </a:cubicBezTo>
                <a:close/>
                <a:moveTo>
                  <a:pt x="9731690" y="5635909"/>
                </a:moveTo>
                <a:cubicBezTo>
                  <a:pt x="9729681" y="5635909"/>
                  <a:pt x="9728007" y="5635972"/>
                  <a:pt x="9726667" y="5636097"/>
                </a:cubicBezTo>
                <a:cubicBezTo>
                  <a:pt x="9725328" y="5636223"/>
                  <a:pt x="9724240" y="5636474"/>
                  <a:pt x="9723402" y="5636851"/>
                </a:cubicBezTo>
                <a:cubicBezTo>
                  <a:pt x="9722565" y="5637227"/>
                  <a:pt x="9722000" y="5637646"/>
                  <a:pt x="9721707" y="5638106"/>
                </a:cubicBezTo>
                <a:cubicBezTo>
                  <a:pt x="9721414" y="5638567"/>
                  <a:pt x="9721267" y="5639132"/>
                  <a:pt x="9721267" y="5639802"/>
                </a:cubicBezTo>
                <a:lnTo>
                  <a:pt x="9721267" y="5708365"/>
                </a:lnTo>
                <a:cubicBezTo>
                  <a:pt x="9721267" y="5716569"/>
                  <a:pt x="9721958" y="5723538"/>
                  <a:pt x="9723339" y="5729273"/>
                </a:cubicBezTo>
                <a:cubicBezTo>
                  <a:pt x="9724720" y="5735007"/>
                  <a:pt x="9727002" y="5740030"/>
                  <a:pt x="9730183" y="5744342"/>
                </a:cubicBezTo>
                <a:cubicBezTo>
                  <a:pt x="9733365" y="5748653"/>
                  <a:pt x="9737529" y="5752064"/>
                  <a:pt x="9742677" y="5754576"/>
                </a:cubicBezTo>
                <a:cubicBezTo>
                  <a:pt x="9747826" y="5757087"/>
                  <a:pt x="9754167" y="5758343"/>
                  <a:pt x="9761702" y="5758343"/>
                </a:cubicBezTo>
                <a:cubicBezTo>
                  <a:pt x="9768149" y="5758343"/>
                  <a:pt x="9774510" y="5756711"/>
                  <a:pt x="9780789" y="5753446"/>
                </a:cubicBezTo>
                <a:cubicBezTo>
                  <a:pt x="9787068" y="5750181"/>
                  <a:pt x="9793431" y="5744990"/>
                  <a:pt x="9799876" y="5737875"/>
                </a:cubicBezTo>
                <a:lnTo>
                  <a:pt x="9799876" y="5752818"/>
                </a:lnTo>
                <a:cubicBezTo>
                  <a:pt x="9799876" y="5753488"/>
                  <a:pt x="9800002" y="5754053"/>
                  <a:pt x="9800253" y="5754513"/>
                </a:cubicBezTo>
                <a:cubicBezTo>
                  <a:pt x="9800504" y="5754974"/>
                  <a:pt x="9800986" y="5755371"/>
                  <a:pt x="9801697" y="5755706"/>
                </a:cubicBezTo>
                <a:cubicBezTo>
                  <a:pt x="9802409" y="5756041"/>
                  <a:pt x="9803372" y="5756292"/>
                  <a:pt x="9804585" y="5756460"/>
                </a:cubicBezTo>
                <a:cubicBezTo>
                  <a:pt x="9805800" y="5756627"/>
                  <a:pt x="9807369" y="5756711"/>
                  <a:pt x="9809294" y="5756711"/>
                </a:cubicBezTo>
                <a:cubicBezTo>
                  <a:pt x="9811052" y="5756711"/>
                  <a:pt x="9812539" y="5756627"/>
                  <a:pt x="9813752" y="5756460"/>
                </a:cubicBezTo>
                <a:cubicBezTo>
                  <a:pt x="9814967" y="5756292"/>
                  <a:pt x="9815950" y="5756041"/>
                  <a:pt x="9816703" y="5755706"/>
                </a:cubicBezTo>
                <a:cubicBezTo>
                  <a:pt x="9817457" y="5755371"/>
                  <a:pt x="9817980" y="5754974"/>
                  <a:pt x="9818273" y="5754513"/>
                </a:cubicBezTo>
                <a:cubicBezTo>
                  <a:pt x="9818566" y="5754053"/>
                  <a:pt x="9818712" y="5753488"/>
                  <a:pt x="9818712" y="5752818"/>
                </a:cubicBezTo>
                <a:lnTo>
                  <a:pt x="9818712" y="5639802"/>
                </a:lnTo>
                <a:cubicBezTo>
                  <a:pt x="9818712" y="5639132"/>
                  <a:pt x="9818524" y="5638567"/>
                  <a:pt x="9818147" y="5638106"/>
                </a:cubicBezTo>
                <a:cubicBezTo>
                  <a:pt x="9817771" y="5637646"/>
                  <a:pt x="9817205" y="5637227"/>
                  <a:pt x="9816452" y="5636851"/>
                </a:cubicBezTo>
                <a:cubicBezTo>
                  <a:pt x="9815699" y="5636474"/>
                  <a:pt x="9814653" y="5636223"/>
                  <a:pt x="9813313" y="5636097"/>
                </a:cubicBezTo>
                <a:cubicBezTo>
                  <a:pt x="9811974" y="5635972"/>
                  <a:pt x="9810299" y="5635909"/>
                  <a:pt x="9808290" y="5635909"/>
                </a:cubicBezTo>
                <a:cubicBezTo>
                  <a:pt x="9806197" y="5635909"/>
                  <a:pt x="9804502" y="5635972"/>
                  <a:pt x="9803204" y="5636097"/>
                </a:cubicBezTo>
                <a:cubicBezTo>
                  <a:pt x="9801907" y="5636223"/>
                  <a:pt x="9800840" y="5636474"/>
                  <a:pt x="9800002" y="5636851"/>
                </a:cubicBezTo>
                <a:cubicBezTo>
                  <a:pt x="9799165" y="5637227"/>
                  <a:pt x="9798600" y="5637646"/>
                  <a:pt x="9798307" y="5638106"/>
                </a:cubicBezTo>
                <a:cubicBezTo>
                  <a:pt x="9798014" y="5638567"/>
                  <a:pt x="9797867" y="5639132"/>
                  <a:pt x="9797867" y="5639802"/>
                </a:cubicBezTo>
                <a:lnTo>
                  <a:pt x="9797867" y="5718787"/>
                </a:lnTo>
                <a:cubicBezTo>
                  <a:pt x="9792091" y="5725903"/>
                  <a:pt x="9786628" y="5731303"/>
                  <a:pt x="9781480" y="5734986"/>
                </a:cubicBezTo>
                <a:cubicBezTo>
                  <a:pt x="9776331" y="5738670"/>
                  <a:pt x="9771162" y="5740512"/>
                  <a:pt x="9765971" y="5740512"/>
                </a:cubicBezTo>
                <a:cubicBezTo>
                  <a:pt x="9761953" y="5740512"/>
                  <a:pt x="9758437" y="5739737"/>
                  <a:pt x="9755423" y="5738189"/>
                </a:cubicBezTo>
                <a:cubicBezTo>
                  <a:pt x="9752409" y="5736640"/>
                  <a:pt x="9749919" y="5734463"/>
                  <a:pt x="9747952" y="5731659"/>
                </a:cubicBezTo>
                <a:cubicBezTo>
                  <a:pt x="9745985" y="5728854"/>
                  <a:pt x="9744520" y="5725464"/>
                  <a:pt x="9743556" y="5721487"/>
                </a:cubicBezTo>
                <a:cubicBezTo>
                  <a:pt x="9742594" y="5717511"/>
                  <a:pt x="9742112" y="5712216"/>
                  <a:pt x="9742112" y="5705602"/>
                </a:cubicBezTo>
                <a:lnTo>
                  <a:pt x="9742112" y="5639802"/>
                </a:lnTo>
                <a:cubicBezTo>
                  <a:pt x="9742112" y="5639132"/>
                  <a:pt x="9741945" y="5638567"/>
                  <a:pt x="9741610" y="5638106"/>
                </a:cubicBezTo>
                <a:cubicBezTo>
                  <a:pt x="9741276" y="5637646"/>
                  <a:pt x="9740711" y="5637227"/>
                  <a:pt x="9739915" y="5636851"/>
                </a:cubicBezTo>
                <a:cubicBezTo>
                  <a:pt x="9739120" y="5636474"/>
                  <a:pt x="9738053" y="5636223"/>
                  <a:pt x="9736713" y="5636097"/>
                </a:cubicBezTo>
                <a:cubicBezTo>
                  <a:pt x="9735374" y="5635972"/>
                  <a:pt x="9733699" y="5635909"/>
                  <a:pt x="9731690" y="5635909"/>
                </a:cubicBezTo>
                <a:close/>
                <a:moveTo>
                  <a:pt x="7267604" y="5635909"/>
                </a:moveTo>
                <a:cubicBezTo>
                  <a:pt x="7265595" y="5635909"/>
                  <a:pt x="7263920" y="5635992"/>
                  <a:pt x="7262581" y="5636160"/>
                </a:cubicBezTo>
                <a:cubicBezTo>
                  <a:pt x="7261241" y="5636327"/>
                  <a:pt x="7260174" y="5636578"/>
                  <a:pt x="7259379" y="5636913"/>
                </a:cubicBezTo>
                <a:cubicBezTo>
                  <a:pt x="7258583" y="5637248"/>
                  <a:pt x="7258018" y="5637667"/>
                  <a:pt x="7257683" y="5638169"/>
                </a:cubicBezTo>
                <a:cubicBezTo>
                  <a:pt x="7257349" y="5638671"/>
                  <a:pt x="7257181" y="5639216"/>
                  <a:pt x="7257181" y="5639802"/>
                </a:cubicBezTo>
                <a:lnTo>
                  <a:pt x="7257181" y="5757715"/>
                </a:lnTo>
                <a:cubicBezTo>
                  <a:pt x="7257181" y="5763826"/>
                  <a:pt x="7256888" y="5768389"/>
                  <a:pt x="7256302" y="5771403"/>
                </a:cubicBezTo>
                <a:cubicBezTo>
                  <a:pt x="7255716" y="5774417"/>
                  <a:pt x="7254795" y="5776865"/>
                  <a:pt x="7253539" y="5778749"/>
                </a:cubicBezTo>
                <a:cubicBezTo>
                  <a:pt x="7252284" y="5780632"/>
                  <a:pt x="7250672" y="5781993"/>
                  <a:pt x="7248705" y="5782830"/>
                </a:cubicBezTo>
                <a:cubicBezTo>
                  <a:pt x="7246738" y="5783667"/>
                  <a:pt x="7244373" y="5784086"/>
                  <a:pt x="7241610" y="5784086"/>
                </a:cubicBezTo>
                <a:cubicBezTo>
                  <a:pt x="7239685" y="5784086"/>
                  <a:pt x="7237989" y="5783981"/>
                  <a:pt x="7236524" y="5783772"/>
                </a:cubicBezTo>
                <a:cubicBezTo>
                  <a:pt x="7235059" y="5783563"/>
                  <a:pt x="7234076" y="5783458"/>
                  <a:pt x="7233573" y="5783458"/>
                </a:cubicBezTo>
                <a:cubicBezTo>
                  <a:pt x="7232987" y="5783458"/>
                  <a:pt x="7232506" y="5783604"/>
                  <a:pt x="7232129" y="5783897"/>
                </a:cubicBezTo>
                <a:cubicBezTo>
                  <a:pt x="7231752" y="5784190"/>
                  <a:pt x="7231418" y="5784672"/>
                  <a:pt x="7231125" y="5785342"/>
                </a:cubicBezTo>
                <a:cubicBezTo>
                  <a:pt x="7230832" y="5786011"/>
                  <a:pt x="7230622" y="5786890"/>
                  <a:pt x="7230497" y="5787979"/>
                </a:cubicBezTo>
                <a:cubicBezTo>
                  <a:pt x="7230371" y="5789067"/>
                  <a:pt x="7230308" y="5790364"/>
                  <a:pt x="7230308" y="5791871"/>
                </a:cubicBezTo>
                <a:cubicBezTo>
                  <a:pt x="7230308" y="5792960"/>
                  <a:pt x="7230329" y="5793881"/>
                  <a:pt x="7230371" y="5794634"/>
                </a:cubicBezTo>
                <a:cubicBezTo>
                  <a:pt x="7230413" y="5795387"/>
                  <a:pt x="7230518" y="5796120"/>
                  <a:pt x="7230685" y="5796831"/>
                </a:cubicBezTo>
                <a:cubicBezTo>
                  <a:pt x="7230852" y="5797543"/>
                  <a:pt x="7231125" y="5798171"/>
                  <a:pt x="7231501" y="5798715"/>
                </a:cubicBezTo>
                <a:cubicBezTo>
                  <a:pt x="7231878" y="5799259"/>
                  <a:pt x="7232569" y="5799741"/>
                  <a:pt x="7233573" y="5800159"/>
                </a:cubicBezTo>
                <a:cubicBezTo>
                  <a:pt x="7234578" y="5800578"/>
                  <a:pt x="7236022" y="5800955"/>
                  <a:pt x="7237906" y="5801289"/>
                </a:cubicBezTo>
                <a:cubicBezTo>
                  <a:pt x="7239789" y="5801624"/>
                  <a:pt x="7242070" y="5801792"/>
                  <a:pt x="7244749" y="5801792"/>
                </a:cubicBezTo>
                <a:cubicBezTo>
                  <a:pt x="7250693" y="5801792"/>
                  <a:pt x="7255758" y="5800892"/>
                  <a:pt x="7259944" y="5799092"/>
                </a:cubicBezTo>
                <a:cubicBezTo>
                  <a:pt x="7264130" y="5797292"/>
                  <a:pt x="7267562" y="5794634"/>
                  <a:pt x="7270241" y="5791118"/>
                </a:cubicBezTo>
                <a:cubicBezTo>
                  <a:pt x="7272920" y="5787602"/>
                  <a:pt x="7274887" y="5783270"/>
                  <a:pt x="7276143" y="5778121"/>
                </a:cubicBezTo>
                <a:cubicBezTo>
                  <a:pt x="7277398" y="5772972"/>
                  <a:pt x="7278026" y="5766212"/>
                  <a:pt x="7278026" y="5757841"/>
                </a:cubicBezTo>
                <a:lnTo>
                  <a:pt x="7278026" y="5639802"/>
                </a:lnTo>
                <a:cubicBezTo>
                  <a:pt x="7278026" y="5639216"/>
                  <a:pt x="7277859" y="5638671"/>
                  <a:pt x="7277524" y="5638169"/>
                </a:cubicBezTo>
                <a:cubicBezTo>
                  <a:pt x="7277189" y="5637667"/>
                  <a:pt x="7276624" y="5637248"/>
                  <a:pt x="7275829" y="5636913"/>
                </a:cubicBezTo>
                <a:cubicBezTo>
                  <a:pt x="7275034" y="5636578"/>
                  <a:pt x="7273966" y="5636327"/>
                  <a:pt x="7272627" y="5636160"/>
                </a:cubicBezTo>
                <a:cubicBezTo>
                  <a:pt x="7271287" y="5635992"/>
                  <a:pt x="7269613" y="5635909"/>
                  <a:pt x="7267604" y="5635909"/>
                </a:cubicBezTo>
                <a:close/>
                <a:moveTo>
                  <a:pt x="6607993" y="5635909"/>
                </a:moveTo>
                <a:cubicBezTo>
                  <a:pt x="6605984" y="5635909"/>
                  <a:pt x="6604309" y="5635992"/>
                  <a:pt x="6602970" y="5636160"/>
                </a:cubicBezTo>
                <a:cubicBezTo>
                  <a:pt x="6601630" y="5636327"/>
                  <a:pt x="6600563" y="5636578"/>
                  <a:pt x="6599768" y="5636913"/>
                </a:cubicBezTo>
                <a:cubicBezTo>
                  <a:pt x="6598972" y="5637248"/>
                  <a:pt x="6598428" y="5637667"/>
                  <a:pt x="6598135" y="5638169"/>
                </a:cubicBezTo>
                <a:cubicBezTo>
                  <a:pt x="6597842" y="5638671"/>
                  <a:pt x="6597696" y="5639216"/>
                  <a:pt x="6597696" y="5639802"/>
                </a:cubicBezTo>
                <a:lnTo>
                  <a:pt x="6597696" y="5752818"/>
                </a:lnTo>
                <a:cubicBezTo>
                  <a:pt x="6597696" y="5753488"/>
                  <a:pt x="6597842" y="5754053"/>
                  <a:pt x="6598135" y="5754513"/>
                </a:cubicBezTo>
                <a:cubicBezTo>
                  <a:pt x="6598428" y="5754974"/>
                  <a:pt x="6598972" y="5755371"/>
                  <a:pt x="6599768" y="5755706"/>
                </a:cubicBezTo>
                <a:cubicBezTo>
                  <a:pt x="6600563" y="5756041"/>
                  <a:pt x="6601630" y="5756292"/>
                  <a:pt x="6602970" y="5756460"/>
                </a:cubicBezTo>
                <a:cubicBezTo>
                  <a:pt x="6604309" y="5756627"/>
                  <a:pt x="6605984" y="5756711"/>
                  <a:pt x="6607993" y="5756711"/>
                </a:cubicBezTo>
                <a:cubicBezTo>
                  <a:pt x="6610086" y="5756711"/>
                  <a:pt x="6611802" y="5756627"/>
                  <a:pt x="6613141" y="5756460"/>
                </a:cubicBezTo>
                <a:cubicBezTo>
                  <a:pt x="6614481" y="5756292"/>
                  <a:pt x="6615527" y="5756041"/>
                  <a:pt x="6616281" y="5755706"/>
                </a:cubicBezTo>
                <a:cubicBezTo>
                  <a:pt x="6617034" y="5755371"/>
                  <a:pt x="6617578" y="5754974"/>
                  <a:pt x="6617913" y="5754513"/>
                </a:cubicBezTo>
                <a:cubicBezTo>
                  <a:pt x="6618248" y="5754053"/>
                  <a:pt x="6618415" y="5753488"/>
                  <a:pt x="6618415" y="5752818"/>
                </a:cubicBezTo>
                <a:lnTo>
                  <a:pt x="6618415" y="5639802"/>
                </a:lnTo>
                <a:cubicBezTo>
                  <a:pt x="6618415" y="5639216"/>
                  <a:pt x="6618248" y="5638671"/>
                  <a:pt x="6617913" y="5638169"/>
                </a:cubicBezTo>
                <a:cubicBezTo>
                  <a:pt x="6617578" y="5637667"/>
                  <a:pt x="6617034" y="5637248"/>
                  <a:pt x="6616281" y="5636913"/>
                </a:cubicBezTo>
                <a:cubicBezTo>
                  <a:pt x="6615527" y="5636578"/>
                  <a:pt x="6614481" y="5636327"/>
                  <a:pt x="6613141" y="5636160"/>
                </a:cubicBezTo>
                <a:cubicBezTo>
                  <a:pt x="6611802" y="5635992"/>
                  <a:pt x="6610086" y="5635909"/>
                  <a:pt x="6607993" y="5635909"/>
                </a:cubicBezTo>
                <a:close/>
                <a:moveTo>
                  <a:pt x="5021425" y="5635909"/>
                </a:moveTo>
                <a:cubicBezTo>
                  <a:pt x="5018913" y="5635909"/>
                  <a:pt x="5016904" y="5636013"/>
                  <a:pt x="5015397" y="5636223"/>
                </a:cubicBezTo>
                <a:cubicBezTo>
                  <a:pt x="5013891" y="5636432"/>
                  <a:pt x="5012802" y="5636830"/>
                  <a:pt x="5012133" y="5637416"/>
                </a:cubicBezTo>
                <a:cubicBezTo>
                  <a:pt x="5011463" y="5638002"/>
                  <a:pt x="5011128" y="5638797"/>
                  <a:pt x="5011128" y="5639802"/>
                </a:cubicBezTo>
                <a:cubicBezTo>
                  <a:pt x="5011128" y="5640806"/>
                  <a:pt x="5011463" y="5642187"/>
                  <a:pt x="5012133" y="5643945"/>
                </a:cubicBezTo>
                <a:lnTo>
                  <a:pt x="5052442" y="5751939"/>
                </a:lnTo>
                <a:cubicBezTo>
                  <a:pt x="5052693" y="5752776"/>
                  <a:pt x="5053153" y="5753571"/>
                  <a:pt x="5053823" y="5754325"/>
                </a:cubicBezTo>
                <a:cubicBezTo>
                  <a:pt x="5054493" y="5755078"/>
                  <a:pt x="5055204" y="5755622"/>
                  <a:pt x="5055958" y="5755957"/>
                </a:cubicBezTo>
                <a:lnTo>
                  <a:pt x="5040387" y="5795262"/>
                </a:lnTo>
                <a:cubicBezTo>
                  <a:pt x="5039884" y="5796434"/>
                  <a:pt x="5039675" y="5797438"/>
                  <a:pt x="5039759" y="5798276"/>
                </a:cubicBezTo>
                <a:cubicBezTo>
                  <a:pt x="5039843" y="5799113"/>
                  <a:pt x="5040241" y="5799782"/>
                  <a:pt x="5040952" y="5800285"/>
                </a:cubicBezTo>
                <a:cubicBezTo>
                  <a:pt x="5041663" y="5800787"/>
                  <a:pt x="5042690" y="5801143"/>
                  <a:pt x="5044028" y="5801352"/>
                </a:cubicBezTo>
                <a:cubicBezTo>
                  <a:pt x="5045367" y="5801561"/>
                  <a:pt x="5047126" y="5801666"/>
                  <a:pt x="5049302" y="5801666"/>
                </a:cubicBezTo>
                <a:cubicBezTo>
                  <a:pt x="5053488" y="5801666"/>
                  <a:pt x="5056606" y="5801310"/>
                  <a:pt x="5058658" y="5800599"/>
                </a:cubicBezTo>
                <a:cubicBezTo>
                  <a:pt x="5060708" y="5799887"/>
                  <a:pt x="5061985" y="5798862"/>
                  <a:pt x="5062487" y="5797522"/>
                </a:cubicBezTo>
                <a:lnTo>
                  <a:pt x="5077556" y="5755957"/>
                </a:lnTo>
                <a:lnTo>
                  <a:pt x="5118117" y="5643569"/>
                </a:lnTo>
                <a:cubicBezTo>
                  <a:pt x="5118619" y="5642062"/>
                  <a:pt x="5118871" y="5640806"/>
                  <a:pt x="5118871" y="5639802"/>
                </a:cubicBezTo>
                <a:cubicBezTo>
                  <a:pt x="5118871" y="5638797"/>
                  <a:pt x="5118514" y="5638002"/>
                  <a:pt x="5117803" y="5637416"/>
                </a:cubicBezTo>
                <a:cubicBezTo>
                  <a:pt x="5117091" y="5636830"/>
                  <a:pt x="5115982" y="5636432"/>
                  <a:pt x="5114475" y="5636223"/>
                </a:cubicBezTo>
                <a:cubicBezTo>
                  <a:pt x="5112968" y="5636013"/>
                  <a:pt x="5111043" y="5635909"/>
                  <a:pt x="5108699" y="5635909"/>
                </a:cubicBezTo>
                <a:cubicBezTo>
                  <a:pt x="5106020" y="5635909"/>
                  <a:pt x="5103969" y="5636013"/>
                  <a:pt x="5102546" y="5636223"/>
                </a:cubicBezTo>
                <a:cubicBezTo>
                  <a:pt x="5101122" y="5636432"/>
                  <a:pt x="5100055" y="5636767"/>
                  <a:pt x="5099343" y="5637227"/>
                </a:cubicBezTo>
                <a:cubicBezTo>
                  <a:pt x="5098632" y="5637688"/>
                  <a:pt x="5098025" y="5638713"/>
                  <a:pt x="5097523" y="5640304"/>
                </a:cubicBezTo>
                <a:lnTo>
                  <a:pt x="5066380" y="5731470"/>
                </a:lnTo>
                <a:lnTo>
                  <a:pt x="5066004" y="5731470"/>
                </a:lnTo>
                <a:lnTo>
                  <a:pt x="5033731" y="5640806"/>
                </a:lnTo>
                <a:cubicBezTo>
                  <a:pt x="5033313" y="5639718"/>
                  <a:pt x="5032915" y="5638860"/>
                  <a:pt x="5032538" y="5638232"/>
                </a:cubicBezTo>
                <a:cubicBezTo>
                  <a:pt x="5032162" y="5637604"/>
                  <a:pt x="5031555" y="5637123"/>
                  <a:pt x="5030717" y="5636788"/>
                </a:cubicBezTo>
                <a:cubicBezTo>
                  <a:pt x="5029880" y="5636453"/>
                  <a:pt x="5028750" y="5636223"/>
                  <a:pt x="5027327" y="5636097"/>
                </a:cubicBezTo>
                <a:cubicBezTo>
                  <a:pt x="5025904" y="5635972"/>
                  <a:pt x="5023937" y="5635909"/>
                  <a:pt x="5021425" y="5635909"/>
                </a:cubicBezTo>
                <a:close/>
                <a:moveTo>
                  <a:pt x="3140392" y="5635909"/>
                </a:moveTo>
                <a:cubicBezTo>
                  <a:pt x="3138383" y="5635909"/>
                  <a:pt x="3136708" y="5635972"/>
                  <a:pt x="3135369" y="5636097"/>
                </a:cubicBezTo>
                <a:cubicBezTo>
                  <a:pt x="3134029" y="5636223"/>
                  <a:pt x="3132941" y="5636474"/>
                  <a:pt x="3132104" y="5636851"/>
                </a:cubicBezTo>
                <a:cubicBezTo>
                  <a:pt x="3131266" y="5637227"/>
                  <a:pt x="3130702" y="5637646"/>
                  <a:pt x="3130408" y="5638106"/>
                </a:cubicBezTo>
                <a:cubicBezTo>
                  <a:pt x="3130115" y="5638567"/>
                  <a:pt x="3129969" y="5639132"/>
                  <a:pt x="3129969" y="5639802"/>
                </a:cubicBezTo>
                <a:lnTo>
                  <a:pt x="3129969" y="5708365"/>
                </a:lnTo>
                <a:cubicBezTo>
                  <a:pt x="3129969" y="5716569"/>
                  <a:pt x="3130660" y="5723538"/>
                  <a:pt x="3132041" y="5729273"/>
                </a:cubicBezTo>
                <a:cubicBezTo>
                  <a:pt x="3133422" y="5735007"/>
                  <a:pt x="3135704" y="5740030"/>
                  <a:pt x="3138884" y="5744342"/>
                </a:cubicBezTo>
                <a:cubicBezTo>
                  <a:pt x="3142066" y="5748653"/>
                  <a:pt x="3146231" y="5752064"/>
                  <a:pt x="3151379" y="5754576"/>
                </a:cubicBezTo>
                <a:cubicBezTo>
                  <a:pt x="3156528" y="5757087"/>
                  <a:pt x="3162869" y="5758343"/>
                  <a:pt x="3170404" y="5758343"/>
                </a:cubicBezTo>
                <a:cubicBezTo>
                  <a:pt x="3176850" y="5758343"/>
                  <a:pt x="3183212" y="5756711"/>
                  <a:pt x="3189491" y="5753446"/>
                </a:cubicBezTo>
                <a:cubicBezTo>
                  <a:pt x="3195770" y="5750181"/>
                  <a:pt x="3202132" y="5744990"/>
                  <a:pt x="3208578" y="5737875"/>
                </a:cubicBezTo>
                <a:lnTo>
                  <a:pt x="3208578" y="5752818"/>
                </a:lnTo>
                <a:cubicBezTo>
                  <a:pt x="3208578" y="5753488"/>
                  <a:pt x="3208704" y="5754053"/>
                  <a:pt x="3208955" y="5754513"/>
                </a:cubicBezTo>
                <a:cubicBezTo>
                  <a:pt x="3209206" y="5754974"/>
                  <a:pt x="3209688" y="5755371"/>
                  <a:pt x="3210399" y="5755706"/>
                </a:cubicBezTo>
                <a:cubicBezTo>
                  <a:pt x="3211111" y="5756041"/>
                  <a:pt x="3212074" y="5756292"/>
                  <a:pt x="3213287" y="5756460"/>
                </a:cubicBezTo>
                <a:cubicBezTo>
                  <a:pt x="3214501" y="5756627"/>
                  <a:pt x="3216070" y="5756711"/>
                  <a:pt x="3217996" y="5756711"/>
                </a:cubicBezTo>
                <a:cubicBezTo>
                  <a:pt x="3219754" y="5756711"/>
                  <a:pt x="3221240" y="5756627"/>
                  <a:pt x="3222454" y="5756460"/>
                </a:cubicBezTo>
                <a:cubicBezTo>
                  <a:pt x="3223668" y="5756292"/>
                  <a:pt x="3224652" y="5756041"/>
                  <a:pt x="3225405" y="5755706"/>
                </a:cubicBezTo>
                <a:cubicBezTo>
                  <a:pt x="3226158" y="5755371"/>
                  <a:pt x="3226682" y="5754974"/>
                  <a:pt x="3226975" y="5754513"/>
                </a:cubicBezTo>
                <a:cubicBezTo>
                  <a:pt x="3227268" y="5754053"/>
                  <a:pt x="3227414" y="5753488"/>
                  <a:pt x="3227414" y="5752818"/>
                </a:cubicBezTo>
                <a:lnTo>
                  <a:pt x="3227414" y="5639802"/>
                </a:lnTo>
                <a:cubicBezTo>
                  <a:pt x="3227414" y="5639132"/>
                  <a:pt x="3227226" y="5638567"/>
                  <a:pt x="3226849" y="5638106"/>
                </a:cubicBezTo>
                <a:cubicBezTo>
                  <a:pt x="3226472" y="5637646"/>
                  <a:pt x="3225907" y="5637227"/>
                  <a:pt x="3225154" y="5636851"/>
                </a:cubicBezTo>
                <a:cubicBezTo>
                  <a:pt x="3224400" y="5636474"/>
                  <a:pt x="3223354" y="5636223"/>
                  <a:pt x="3222014" y="5636097"/>
                </a:cubicBezTo>
                <a:cubicBezTo>
                  <a:pt x="3220675" y="5635972"/>
                  <a:pt x="3219000" y="5635909"/>
                  <a:pt x="3216991" y="5635909"/>
                </a:cubicBezTo>
                <a:cubicBezTo>
                  <a:pt x="3214898" y="5635909"/>
                  <a:pt x="3213204" y="5635972"/>
                  <a:pt x="3211906" y="5636097"/>
                </a:cubicBezTo>
                <a:cubicBezTo>
                  <a:pt x="3210608" y="5636223"/>
                  <a:pt x="3209541" y="5636474"/>
                  <a:pt x="3208704" y="5636851"/>
                </a:cubicBezTo>
                <a:cubicBezTo>
                  <a:pt x="3207866" y="5637227"/>
                  <a:pt x="3207302" y="5637646"/>
                  <a:pt x="3207008" y="5638106"/>
                </a:cubicBezTo>
                <a:cubicBezTo>
                  <a:pt x="3206716" y="5638567"/>
                  <a:pt x="3206569" y="5639132"/>
                  <a:pt x="3206569" y="5639802"/>
                </a:cubicBezTo>
                <a:lnTo>
                  <a:pt x="3206569" y="5718787"/>
                </a:lnTo>
                <a:cubicBezTo>
                  <a:pt x="3200792" y="5725903"/>
                  <a:pt x="3195330" y="5731303"/>
                  <a:pt x="3190182" y="5734986"/>
                </a:cubicBezTo>
                <a:cubicBezTo>
                  <a:pt x="3185033" y="5738670"/>
                  <a:pt x="3179864" y="5740512"/>
                  <a:pt x="3174673" y="5740512"/>
                </a:cubicBezTo>
                <a:cubicBezTo>
                  <a:pt x="3170655" y="5740512"/>
                  <a:pt x="3167139" y="5739737"/>
                  <a:pt x="3164125" y="5738189"/>
                </a:cubicBezTo>
                <a:cubicBezTo>
                  <a:pt x="3161111" y="5736640"/>
                  <a:pt x="3158620" y="5734463"/>
                  <a:pt x="3156654" y="5731659"/>
                </a:cubicBezTo>
                <a:cubicBezTo>
                  <a:pt x="3154686" y="5728854"/>
                  <a:pt x="3153221" y="5725464"/>
                  <a:pt x="3152258" y="5721487"/>
                </a:cubicBezTo>
                <a:cubicBezTo>
                  <a:pt x="3151296" y="5717511"/>
                  <a:pt x="3150814" y="5712216"/>
                  <a:pt x="3150814" y="5705602"/>
                </a:cubicBezTo>
                <a:lnTo>
                  <a:pt x="3150814" y="5639802"/>
                </a:lnTo>
                <a:cubicBezTo>
                  <a:pt x="3150814" y="5639132"/>
                  <a:pt x="3150647" y="5638567"/>
                  <a:pt x="3150312" y="5638106"/>
                </a:cubicBezTo>
                <a:cubicBezTo>
                  <a:pt x="3149977" y="5637646"/>
                  <a:pt x="3149412" y="5637227"/>
                  <a:pt x="3148617" y="5636851"/>
                </a:cubicBezTo>
                <a:cubicBezTo>
                  <a:pt x="3147822" y="5636474"/>
                  <a:pt x="3146754" y="5636223"/>
                  <a:pt x="3145415" y="5636097"/>
                </a:cubicBezTo>
                <a:cubicBezTo>
                  <a:pt x="3144075" y="5635972"/>
                  <a:pt x="3142401" y="5635909"/>
                  <a:pt x="3140392" y="5635909"/>
                </a:cubicBezTo>
                <a:close/>
                <a:moveTo>
                  <a:pt x="2950394" y="5635909"/>
                </a:moveTo>
                <a:cubicBezTo>
                  <a:pt x="2948385" y="5635909"/>
                  <a:pt x="2946710" y="5635992"/>
                  <a:pt x="2945371" y="5636160"/>
                </a:cubicBezTo>
                <a:cubicBezTo>
                  <a:pt x="2944032" y="5636327"/>
                  <a:pt x="2942964" y="5636578"/>
                  <a:pt x="2942169" y="5636913"/>
                </a:cubicBezTo>
                <a:cubicBezTo>
                  <a:pt x="2941374" y="5637248"/>
                  <a:pt x="2940830" y="5637667"/>
                  <a:pt x="2940536" y="5638169"/>
                </a:cubicBezTo>
                <a:cubicBezTo>
                  <a:pt x="2940243" y="5638671"/>
                  <a:pt x="2940097" y="5639216"/>
                  <a:pt x="2940097" y="5639802"/>
                </a:cubicBezTo>
                <a:lnTo>
                  <a:pt x="2940097" y="5752818"/>
                </a:lnTo>
                <a:cubicBezTo>
                  <a:pt x="2940097" y="5753488"/>
                  <a:pt x="2940243" y="5754053"/>
                  <a:pt x="2940536" y="5754513"/>
                </a:cubicBezTo>
                <a:cubicBezTo>
                  <a:pt x="2940830" y="5754974"/>
                  <a:pt x="2941374" y="5755371"/>
                  <a:pt x="2942169" y="5755706"/>
                </a:cubicBezTo>
                <a:cubicBezTo>
                  <a:pt x="2942964" y="5756041"/>
                  <a:pt x="2944032" y="5756292"/>
                  <a:pt x="2945371" y="5756460"/>
                </a:cubicBezTo>
                <a:cubicBezTo>
                  <a:pt x="2946710" y="5756627"/>
                  <a:pt x="2948385" y="5756711"/>
                  <a:pt x="2950394" y="5756711"/>
                </a:cubicBezTo>
                <a:cubicBezTo>
                  <a:pt x="2952487" y="5756711"/>
                  <a:pt x="2954203" y="5756627"/>
                  <a:pt x="2955542" y="5756460"/>
                </a:cubicBezTo>
                <a:cubicBezTo>
                  <a:pt x="2956882" y="5756292"/>
                  <a:pt x="2957928" y="5756041"/>
                  <a:pt x="2958682" y="5755706"/>
                </a:cubicBezTo>
                <a:cubicBezTo>
                  <a:pt x="2959436" y="5755371"/>
                  <a:pt x="2959980" y="5754974"/>
                  <a:pt x="2960314" y="5754513"/>
                </a:cubicBezTo>
                <a:cubicBezTo>
                  <a:pt x="2960649" y="5754053"/>
                  <a:pt x="2960816" y="5753488"/>
                  <a:pt x="2960816" y="5752818"/>
                </a:cubicBezTo>
                <a:lnTo>
                  <a:pt x="2960816" y="5639802"/>
                </a:lnTo>
                <a:cubicBezTo>
                  <a:pt x="2960816" y="5639216"/>
                  <a:pt x="2960649" y="5638671"/>
                  <a:pt x="2960314" y="5638169"/>
                </a:cubicBezTo>
                <a:cubicBezTo>
                  <a:pt x="2959980" y="5637667"/>
                  <a:pt x="2959436" y="5637248"/>
                  <a:pt x="2958682" y="5636913"/>
                </a:cubicBezTo>
                <a:cubicBezTo>
                  <a:pt x="2957928" y="5636578"/>
                  <a:pt x="2956882" y="5636327"/>
                  <a:pt x="2955542" y="5636160"/>
                </a:cubicBezTo>
                <a:cubicBezTo>
                  <a:pt x="2954203" y="5635992"/>
                  <a:pt x="2952487" y="5635909"/>
                  <a:pt x="2950394" y="5635909"/>
                </a:cubicBezTo>
                <a:close/>
                <a:moveTo>
                  <a:pt x="1716250" y="5635909"/>
                </a:moveTo>
                <a:cubicBezTo>
                  <a:pt x="1713739" y="5635909"/>
                  <a:pt x="1711730" y="5636013"/>
                  <a:pt x="1710223" y="5636223"/>
                </a:cubicBezTo>
                <a:cubicBezTo>
                  <a:pt x="1708716" y="5636432"/>
                  <a:pt x="1707627" y="5636830"/>
                  <a:pt x="1706958" y="5637416"/>
                </a:cubicBezTo>
                <a:cubicBezTo>
                  <a:pt x="1706288" y="5638002"/>
                  <a:pt x="1705953" y="5638797"/>
                  <a:pt x="1705953" y="5639802"/>
                </a:cubicBezTo>
                <a:cubicBezTo>
                  <a:pt x="1705953" y="5640806"/>
                  <a:pt x="1706288" y="5642187"/>
                  <a:pt x="1706958" y="5643945"/>
                </a:cubicBezTo>
                <a:lnTo>
                  <a:pt x="1747267" y="5751939"/>
                </a:lnTo>
                <a:cubicBezTo>
                  <a:pt x="1747518" y="5752776"/>
                  <a:pt x="1747979" y="5753571"/>
                  <a:pt x="1748648" y="5754325"/>
                </a:cubicBezTo>
                <a:cubicBezTo>
                  <a:pt x="1749318" y="5755078"/>
                  <a:pt x="1750030" y="5755622"/>
                  <a:pt x="1750783" y="5755957"/>
                </a:cubicBezTo>
                <a:lnTo>
                  <a:pt x="1735212" y="5795262"/>
                </a:lnTo>
                <a:cubicBezTo>
                  <a:pt x="1734710" y="5796434"/>
                  <a:pt x="1734500" y="5797438"/>
                  <a:pt x="1734584" y="5798276"/>
                </a:cubicBezTo>
                <a:cubicBezTo>
                  <a:pt x="1734668" y="5799113"/>
                  <a:pt x="1735065" y="5799782"/>
                  <a:pt x="1735777" y="5800285"/>
                </a:cubicBezTo>
                <a:cubicBezTo>
                  <a:pt x="1736489" y="5800787"/>
                  <a:pt x="1737514" y="5801143"/>
                  <a:pt x="1738854" y="5801352"/>
                </a:cubicBezTo>
                <a:cubicBezTo>
                  <a:pt x="1740193" y="5801561"/>
                  <a:pt x="1741951" y="5801666"/>
                  <a:pt x="1744128" y="5801666"/>
                </a:cubicBezTo>
                <a:cubicBezTo>
                  <a:pt x="1748314" y="5801666"/>
                  <a:pt x="1751432" y="5801310"/>
                  <a:pt x="1753483" y="5800599"/>
                </a:cubicBezTo>
                <a:cubicBezTo>
                  <a:pt x="1755534" y="5799887"/>
                  <a:pt x="1756811" y="5798862"/>
                  <a:pt x="1757313" y="5797522"/>
                </a:cubicBezTo>
                <a:lnTo>
                  <a:pt x="1772382" y="5755957"/>
                </a:lnTo>
                <a:lnTo>
                  <a:pt x="1812942" y="5643569"/>
                </a:lnTo>
                <a:cubicBezTo>
                  <a:pt x="1813444" y="5642062"/>
                  <a:pt x="1813696" y="5640806"/>
                  <a:pt x="1813696" y="5639802"/>
                </a:cubicBezTo>
                <a:cubicBezTo>
                  <a:pt x="1813696" y="5638797"/>
                  <a:pt x="1813340" y="5638002"/>
                  <a:pt x="1812628" y="5637416"/>
                </a:cubicBezTo>
                <a:cubicBezTo>
                  <a:pt x="1811917" y="5636830"/>
                  <a:pt x="1810807" y="5636432"/>
                  <a:pt x="1809301" y="5636223"/>
                </a:cubicBezTo>
                <a:cubicBezTo>
                  <a:pt x="1807794" y="5636013"/>
                  <a:pt x="1805868" y="5635909"/>
                  <a:pt x="1803524" y="5635909"/>
                </a:cubicBezTo>
                <a:cubicBezTo>
                  <a:pt x="1800845" y="5635909"/>
                  <a:pt x="1798794" y="5636013"/>
                  <a:pt x="1797371" y="5636223"/>
                </a:cubicBezTo>
                <a:cubicBezTo>
                  <a:pt x="1795948" y="5636432"/>
                  <a:pt x="1794880" y="5636767"/>
                  <a:pt x="1794169" y="5637227"/>
                </a:cubicBezTo>
                <a:cubicBezTo>
                  <a:pt x="1793457" y="5637688"/>
                  <a:pt x="1792850" y="5638713"/>
                  <a:pt x="1792348" y="5640304"/>
                </a:cubicBezTo>
                <a:lnTo>
                  <a:pt x="1761206" y="5731470"/>
                </a:lnTo>
                <a:lnTo>
                  <a:pt x="1760829" y="5731470"/>
                </a:lnTo>
                <a:lnTo>
                  <a:pt x="1728557" y="5640806"/>
                </a:lnTo>
                <a:cubicBezTo>
                  <a:pt x="1728138" y="5639718"/>
                  <a:pt x="1727740" y="5638860"/>
                  <a:pt x="1727364" y="5638232"/>
                </a:cubicBezTo>
                <a:cubicBezTo>
                  <a:pt x="1726987" y="5637604"/>
                  <a:pt x="1726380" y="5637123"/>
                  <a:pt x="1725543" y="5636788"/>
                </a:cubicBezTo>
                <a:cubicBezTo>
                  <a:pt x="1724706" y="5636453"/>
                  <a:pt x="1723576" y="5636223"/>
                  <a:pt x="1722152" y="5636097"/>
                </a:cubicBezTo>
                <a:cubicBezTo>
                  <a:pt x="1720729" y="5635972"/>
                  <a:pt x="1718762" y="5635909"/>
                  <a:pt x="1716250" y="5635909"/>
                </a:cubicBezTo>
                <a:close/>
                <a:moveTo>
                  <a:pt x="10147725" y="5634276"/>
                </a:moveTo>
                <a:cubicBezTo>
                  <a:pt x="10140275" y="5634276"/>
                  <a:pt x="10133347" y="5635511"/>
                  <a:pt x="10126943" y="5637981"/>
                </a:cubicBezTo>
                <a:cubicBezTo>
                  <a:pt x="10120539" y="5640450"/>
                  <a:pt x="10114972" y="5644238"/>
                  <a:pt x="10110242" y="5649345"/>
                </a:cubicBezTo>
                <a:cubicBezTo>
                  <a:pt x="10105512" y="5654452"/>
                  <a:pt x="10101786" y="5661003"/>
                  <a:pt x="10099066" y="5668997"/>
                </a:cubicBezTo>
                <a:cubicBezTo>
                  <a:pt x="10096345" y="5676992"/>
                  <a:pt x="10094984" y="5686557"/>
                  <a:pt x="10094984" y="5697691"/>
                </a:cubicBezTo>
                <a:cubicBezTo>
                  <a:pt x="10094984" y="5707486"/>
                  <a:pt x="10096094" y="5716129"/>
                  <a:pt x="10098312" y="5723622"/>
                </a:cubicBezTo>
                <a:cubicBezTo>
                  <a:pt x="10100531" y="5731115"/>
                  <a:pt x="10103754" y="5737435"/>
                  <a:pt x="10107981" y="5742584"/>
                </a:cubicBezTo>
                <a:cubicBezTo>
                  <a:pt x="10112209" y="5747732"/>
                  <a:pt x="10117462" y="5751646"/>
                  <a:pt x="10123741" y="5754325"/>
                </a:cubicBezTo>
                <a:cubicBezTo>
                  <a:pt x="10130019" y="5757004"/>
                  <a:pt x="10137220" y="5758343"/>
                  <a:pt x="10145339" y="5758343"/>
                </a:cubicBezTo>
                <a:cubicBezTo>
                  <a:pt x="10149275" y="5758343"/>
                  <a:pt x="10153083" y="5757966"/>
                  <a:pt x="10156767" y="5757213"/>
                </a:cubicBezTo>
                <a:cubicBezTo>
                  <a:pt x="10160451" y="5756460"/>
                  <a:pt x="10163862" y="5755476"/>
                  <a:pt x="10167001" y="5754262"/>
                </a:cubicBezTo>
                <a:cubicBezTo>
                  <a:pt x="10170140" y="5753048"/>
                  <a:pt x="10172966" y="5751667"/>
                  <a:pt x="10175477" y="5750118"/>
                </a:cubicBezTo>
                <a:cubicBezTo>
                  <a:pt x="10177989" y="5748569"/>
                  <a:pt x="10179768" y="5747272"/>
                  <a:pt x="10180814" y="5746225"/>
                </a:cubicBezTo>
                <a:cubicBezTo>
                  <a:pt x="10181861" y="5745179"/>
                  <a:pt x="10182530" y="5744383"/>
                  <a:pt x="10182823" y="5743839"/>
                </a:cubicBezTo>
                <a:cubicBezTo>
                  <a:pt x="10183117" y="5743295"/>
                  <a:pt x="10183368" y="5742667"/>
                  <a:pt x="10183577" y="5741956"/>
                </a:cubicBezTo>
                <a:cubicBezTo>
                  <a:pt x="10183786" y="5741244"/>
                  <a:pt x="10183933" y="5740365"/>
                  <a:pt x="10184016" y="5739319"/>
                </a:cubicBezTo>
                <a:cubicBezTo>
                  <a:pt x="10184100" y="5738272"/>
                  <a:pt x="10184142" y="5737037"/>
                  <a:pt x="10184142" y="5735614"/>
                </a:cubicBezTo>
                <a:cubicBezTo>
                  <a:pt x="10184142" y="5733940"/>
                  <a:pt x="10184079" y="5732496"/>
                  <a:pt x="10183953" y="5731282"/>
                </a:cubicBezTo>
                <a:cubicBezTo>
                  <a:pt x="10183828" y="5730068"/>
                  <a:pt x="10183619" y="5729064"/>
                  <a:pt x="10183326" y="5728268"/>
                </a:cubicBezTo>
                <a:cubicBezTo>
                  <a:pt x="10183033" y="5727473"/>
                  <a:pt x="10182677" y="5726908"/>
                  <a:pt x="10182258" y="5726573"/>
                </a:cubicBezTo>
                <a:cubicBezTo>
                  <a:pt x="10181840" y="5726238"/>
                  <a:pt x="10181337" y="5726071"/>
                  <a:pt x="10180751" y="5726071"/>
                </a:cubicBezTo>
                <a:cubicBezTo>
                  <a:pt x="10179747" y="5726071"/>
                  <a:pt x="10178345" y="5726803"/>
                  <a:pt x="10176545" y="5728268"/>
                </a:cubicBezTo>
                <a:cubicBezTo>
                  <a:pt x="10174745" y="5729733"/>
                  <a:pt x="10172526" y="5731366"/>
                  <a:pt x="10169889" y="5733166"/>
                </a:cubicBezTo>
                <a:cubicBezTo>
                  <a:pt x="10167252" y="5734965"/>
                  <a:pt x="10164134" y="5736619"/>
                  <a:pt x="10160534" y="5738126"/>
                </a:cubicBezTo>
                <a:cubicBezTo>
                  <a:pt x="10156935" y="5739633"/>
                  <a:pt x="10152748" y="5740386"/>
                  <a:pt x="10147977" y="5740386"/>
                </a:cubicBezTo>
                <a:cubicBezTo>
                  <a:pt x="10142954" y="5740386"/>
                  <a:pt x="10138496" y="5739486"/>
                  <a:pt x="10134603" y="5737686"/>
                </a:cubicBezTo>
                <a:cubicBezTo>
                  <a:pt x="10130710" y="5735886"/>
                  <a:pt x="10127425" y="5733145"/>
                  <a:pt x="10124745" y="5729461"/>
                </a:cubicBezTo>
                <a:cubicBezTo>
                  <a:pt x="10122066" y="5725778"/>
                  <a:pt x="10120036" y="5721194"/>
                  <a:pt x="10118655" y="5715711"/>
                </a:cubicBezTo>
                <a:cubicBezTo>
                  <a:pt x="10117274" y="5710227"/>
                  <a:pt x="10116583" y="5703844"/>
                  <a:pt x="10116583" y="5696561"/>
                </a:cubicBezTo>
                <a:cubicBezTo>
                  <a:pt x="10116583" y="5681994"/>
                  <a:pt x="10119241" y="5670881"/>
                  <a:pt x="10124557" y="5663221"/>
                </a:cubicBezTo>
                <a:cubicBezTo>
                  <a:pt x="10129874" y="5655561"/>
                  <a:pt x="10137512" y="5651731"/>
                  <a:pt x="10147474" y="5651731"/>
                </a:cubicBezTo>
                <a:cubicBezTo>
                  <a:pt x="10152330" y="5651731"/>
                  <a:pt x="10156536" y="5652422"/>
                  <a:pt x="10160094" y="5653803"/>
                </a:cubicBezTo>
                <a:cubicBezTo>
                  <a:pt x="10163653" y="5655184"/>
                  <a:pt x="10166687" y="5656712"/>
                  <a:pt x="10169198" y="5658386"/>
                </a:cubicBezTo>
                <a:cubicBezTo>
                  <a:pt x="10171710" y="5660061"/>
                  <a:pt x="10173782" y="5661589"/>
                  <a:pt x="10175414" y="5662970"/>
                </a:cubicBezTo>
                <a:cubicBezTo>
                  <a:pt x="10177047" y="5664351"/>
                  <a:pt x="10178491" y="5665042"/>
                  <a:pt x="10179747" y="5665042"/>
                </a:cubicBezTo>
                <a:cubicBezTo>
                  <a:pt x="10180835" y="5665042"/>
                  <a:pt x="10181756" y="5664393"/>
                  <a:pt x="10182509" y="5663095"/>
                </a:cubicBezTo>
                <a:cubicBezTo>
                  <a:pt x="10183263" y="5661798"/>
                  <a:pt x="10183639" y="5659517"/>
                  <a:pt x="10183639" y="5656252"/>
                </a:cubicBezTo>
                <a:cubicBezTo>
                  <a:pt x="10183639" y="5654745"/>
                  <a:pt x="10183598" y="5653489"/>
                  <a:pt x="10183514" y="5652484"/>
                </a:cubicBezTo>
                <a:cubicBezTo>
                  <a:pt x="10183431" y="5651480"/>
                  <a:pt x="10183263" y="5650580"/>
                  <a:pt x="10183012" y="5649785"/>
                </a:cubicBezTo>
                <a:cubicBezTo>
                  <a:pt x="10182760" y="5648989"/>
                  <a:pt x="10182447" y="5648299"/>
                  <a:pt x="10182070" y="5647713"/>
                </a:cubicBezTo>
                <a:cubicBezTo>
                  <a:pt x="10181693" y="5647127"/>
                  <a:pt x="10181002" y="5646331"/>
                  <a:pt x="10179998" y="5645327"/>
                </a:cubicBezTo>
                <a:cubicBezTo>
                  <a:pt x="10178993" y="5644322"/>
                  <a:pt x="10177382" y="5643108"/>
                  <a:pt x="10175163" y="5641685"/>
                </a:cubicBezTo>
                <a:cubicBezTo>
                  <a:pt x="10172945" y="5640262"/>
                  <a:pt x="10170412" y="5639006"/>
                  <a:pt x="10167566" y="5637918"/>
                </a:cubicBezTo>
                <a:cubicBezTo>
                  <a:pt x="10164720" y="5636830"/>
                  <a:pt x="10161601" y="5635951"/>
                  <a:pt x="10158211" y="5635281"/>
                </a:cubicBezTo>
                <a:cubicBezTo>
                  <a:pt x="10154820" y="5634611"/>
                  <a:pt x="10151325" y="5634276"/>
                  <a:pt x="10147725" y="5634276"/>
                </a:cubicBezTo>
                <a:close/>
                <a:moveTo>
                  <a:pt x="7480726" y="5634276"/>
                </a:moveTo>
                <a:cubicBezTo>
                  <a:pt x="7473275" y="5634276"/>
                  <a:pt x="7466347" y="5635511"/>
                  <a:pt x="7459943" y="5637981"/>
                </a:cubicBezTo>
                <a:cubicBezTo>
                  <a:pt x="7453539" y="5640450"/>
                  <a:pt x="7447972" y="5644238"/>
                  <a:pt x="7443242" y="5649345"/>
                </a:cubicBezTo>
                <a:cubicBezTo>
                  <a:pt x="7438512" y="5654452"/>
                  <a:pt x="7434787" y="5661003"/>
                  <a:pt x="7432066" y="5668997"/>
                </a:cubicBezTo>
                <a:cubicBezTo>
                  <a:pt x="7429345" y="5676992"/>
                  <a:pt x="7427985" y="5686557"/>
                  <a:pt x="7427985" y="5697691"/>
                </a:cubicBezTo>
                <a:cubicBezTo>
                  <a:pt x="7427985" y="5707486"/>
                  <a:pt x="7429094" y="5716129"/>
                  <a:pt x="7431312" y="5723622"/>
                </a:cubicBezTo>
                <a:cubicBezTo>
                  <a:pt x="7433531" y="5731115"/>
                  <a:pt x="7436754" y="5737435"/>
                  <a:pt x="7440982" y="5742584"/>
                </a:cubicBezTo>
                <a:cubicBezTo>
                  <a:pt x="7445209" y="5747732"/>
                  <a:pt x="7450462" y="5751646"/>
                  <a:pt x="7456741" y="5754325"/>
                </a:cubicBezTo>
                <a:cubicBezTo>
                  <a:pt x="7463020" y="5757004"/>
                  <a:pt x="7470219" y="5758343"/>
                  <a:pt x="7478340" y="5758343"/>
                </a:cubicBezTo>
                <a:cubicBezTo>
                  <a:pt x="7482274" y="5758343"/>
                  <a:pt x="7486083" y="5757966"/>
                  <a:pt x="7489767" y="5757213"/>
                </a:cubicBezTo>
                <a:cubicBezTo>
                  <a:pt x="7493450" y="5756460"/>
                  <a:pt x="7496862" y="5755476"/>
                  <a:pt x="7500001" y="5754262"/>
                </a:cubicBezTo>
                <a:cubicBezTo>
                  <a:pt x="7503141" y="5753048"/>
                  <a:pt x="7505966" y="5751667"/>
                  <a:pt x="7508477" y="5750118"/>
                </a:cubicBezTo>
                <a:cubicBezTo>
                  <a:pt x="7510989" y="5748569"/>
                  <a:pt x="7512768" y="5747272"/>
                  <a:pt x="7513814" y="5746225"/>
                </a:cubicBezTo>
                <a:cubicBezTo>
                  <a:pt x="7514861" y="5745179"/>
                  <a:pt x="7515530" y="5744383"/>
                  <a:pt x="7515823" y="5743839"/>
                </a:cubicBezTo>
                <a:cubicBezTo>
                  <a:pt x="7516116" y="5743295"/>
                  <a:pt x="7516368" y="5742667"/>
                  <a:pt x="7516577" y="5741956"/>
                </a:cubicBezTo>
                <a:cubicBezTo>
                  <a:pt x="7516786" y="5741244"/>
                  <a:pt x="7516933" y="5740365"/>
                  <a:pt x="7517016" y="5739319"/>
                </a:cubicBezTo>
                <a:cubicBezTo>
                  <a:pt x="7517100" y="5738272"/>
                  <a:pt x="7517142" y="5737037"/>
                  <a:pt x="7517142" y="5735614"/>
                </a:cubicBezTo>
                <a:cubicBezTo>
                  <a:pt x="7517142" y="5733940"/>
                  <a:pt x="7517079" y="5732496"/>
                  <a:pt x="7516954" y="5731282"/>
                </a:cubicBezTo>
                <a:cubicBezTo>
                  <a:pt x="7516828" y="5730068"/>
                  <a:pt x="7516619" y="5729064"/>
                  <a:pt x="7516326" y="5728268"/>
                </a:cubicBezTo>
                <a:cubicBezTo>
                  <a:pt x="7516033" y="5727473"/>
                  <a:pt x="7515677" y="5726908"/>
                  <a:pt x="7515258" y="5726573"/>
                </a:cubicBezTo>
                <a:cubicBezTo>
                  <a:pt x="7514840" y="5726238"/>
                  <a:pt x="7514338" y="5726071"/>
                  <a:pt x="7513752" y="5726071"/>
                </a:cubicBezTo>
                <a:cubicBezTo>
                  <a:pt x="7512747" y="5726071"/>
                  <a:pt x="7511345" y="5726803"/>
                  <a:pt x="7509545" y="5728268"/>
                </a:cubicBezTo>
                <a:cubicBezTo>
                  <a:pt x="7507745" y="5729733"/>
                  <a:pt x="7505526" y="5731366"/>
                  <a:pt x="7502889" y="5733166"/>
                </a:cubicBezTo>
                <a:cubicBezTo>
                  <a:pt x="7500252" y="5734965"/>
                  <a:pt x="7497134" y="5736619"/>
                  <a:pt x="7493534" y="5738126"/>
                </a:cubicBezTo>
                <a:cubicBezTo>
                  <a:pt x="7489934" y="5739633"/>
                  <a:pt x="7485749" y="5740386"/>
                  <a:pt x="7480977" y="5740386"/>
                </a:cubicBezTo>
                <a:cubicBezTo>
                  <a:pt x="7475954" y="5740386"/>
                  <a:pt x="7471496" y="5739486"/>
                  <a:pt x="7467603" y="5737686"/>
                </a:cubicBezTo>
                <a:cubicBezTo>
                  <a:pt x="7463710" y="5735886"/>
                  <a:pt x="7460425" y="5733145"/>
                  <a:pt x="7457746" y="5729461"/>
                </a:cubicBezTo>
                <a:cubicBezTo>
                  <a:pt x="7455067" y="5725778"/>
                  <a:pt x="7453037" y="5721194"/>
                  <a:pt x="7451655" y="5715711"/>
                </a:cubicBezTo>
                <a:cubicBezTo>
                  <a:pt x="7450274" y="5710227"/>
                  <a:pt x="7449583" y="5703844"/>
                  <a:pt x="7449583" y="5696561"/>
                </a:cubicBezTo>
                <a:cubicBezTo>
                  <a:pt x="7449583" y="5681994"/>
                  <a:pt x="7452241" y="5670881"/>
                  <a:pt x="7457557" y="5663221"/>
                </a:cubicBezTo>
                <a:cubicBezTo>
                  <a:pt x="7462873" y="5655561"/>
                  <a:pt x="7470512" y="5651731"/>
                  <a:pt x="7480474" y="5651731"/>
                </a:cubicBezTo>
                <a:cubicBezTo>
                  <a:pt x="7485330" y="5651731"/>
                  <a:pt x="7489537" y="5652422"/>
                  <a:pt x="7493095" y="5653803"/>
                </a:cubicBezTo>
                <a:cubicBezTo>
                  <a:pt x="7496653" y="5655184"/>
                  <a:pt x="7499687" y="5656712"/>
                  <a:pt x="7502199" y="5658386"/>
                </a:cubicBezTo>
                <a:cubicBezTo>
                  <a:pt x="7504710" y="5660061"/>
                  <a:pt x="7506782" y="5661589"/>
                  <a:pt x="7508415" y="5662970"/>
                </a:cubicBezTo>
                <a:cubicBezTo>
                  <a:pt x="7510047" y="5664351"/>
                  <a:pt x="7511491" y="5665042"/>
                  <a:pt x="7512747" y="5665042"/>
                </a:cubicBezTo>
                <a:cubicBezTo>
                  <a:pt x="7513835" y="5665042"/>
                  <a:pt x="7514756" y="5664393"/>
                  <a:pt x="7515510" y="5663095"/>
                </a:cubicBezTo>
                <a:cubicBezTo>
                  <a:pt x="7516263" y="5661798"/>
                  <a:pt x="7516640" y="5659517"/>
                  <a:pt x="7516640" y="5656252"/>
                </a:cubicBezTo>
                <a:cubicBezTo>
                  <a:pt x="7516640" y="5654745"/>
                  <a:pt x="7516598" y="5653489"/>
                  <a:pt x="7516514" y="5652484"/>
                </a:cubicBezTo>
                <a:cubicBezTo>
                  <a:pt x="7516430" y="5651480"/>
                  <a:pt x="7516263" y="5650580"/>
                  <a:pt x="7516012" y="5649785"/>
                </a:cubicBezTo>
                <a:cubicBezTo>
                  <a:pt x="7515761" y="5648989"/>
                  <a:pt x="7515447" y="5648299"/>
                  <a:pt x="7515070" y="5647713"/>
                </a:cubicBezTo>
                <a:cubicBezTo>
                  <a:pt x="7514693" y="5647127"/>
                  <a:pt x="7514003" y="5646331"/>
                  <a:pt x="7512998" y="5645327"/>
                </a:cubicBezTo>
                <a:cubicBezTo>
                  <a:pt x="7511993" y="5644322"/>
                  <a:pt x="7510382" y="5643108"/>
                  <a:pt x="7508163" y="5641685"/>
                </a:cubicBezTo>
                <a:cubicBezTo>
                  <a:pt x="7505945" y="5640262"/>
                  <a:pt x="7503413" y="5639006"/>
                  <a:pt x="7500566" y="5637918"/>
                </a:cubicBezTo>
                <a:cubicBezTo>
                  <a:pt x="7497720" y="5636830"/>
                  <a:pt x="7494602" y="5635951"/>
                  <a:pt x="7491211" y="5635281"/>
                </a:cubicBezTo>
                <a:cubicBezTo>
                  <a:pt x="7487821" y="5634611"/>
                  <a:pt x="7484325" y="5634276"/>
                  <a:pt x="7480726" y="5634276"/>
                </a:cubicBezTo>
                <a:close/>
                <a:moveTo>
                  <a:pt x="10807480" y="5634151"/>
                </a:moveTo>
                <a:cubicBezTo>
                  <a:pt x="10801034" y="5634151"/>
                  <a:pt x="10794651" y="5635804"/>
                  <a:pt x="10788330" y="5639111"/>
                </a:cubicBezTo>
                <a:cubicBezTo>
                  <a:pt x="10782010" y="5642418"/>
                  <a:pt x="10775668" y="5647629"/>
                  <a:pt x="10769306" y="5654745"/>
                </a:cubicBezTo>
                <a:lnTo>
                  <a:pt x="10769306" y="5639802"/>
                </a:lnTo>
                <a:cubicBezTo>
                  <a:pt x="10769306" y="5639132"/>
                  <a:pt x="10769160" y="5638567"/>
                  <a:pt x="10768867" y="5638106"/>
                </a:cubicBezTo>
                <a:cubicBezTo>
                  <a:pt x="10768574" y="5637646"/>
                  <a:pt x="10768092" y="5637227"/>
                  <a:pt x="10767422" y="5636851"/>
                </a:cubicBezTo>
                <a:cubicBezTo>
                  <a:pt x="10766753" y="5636474"/>
                  <a:pt x="10765811" y="5636223"/>
                  <a:pt x="10764597" y="5636097"/>
                </a:cubicBezTo>
                <a:cubicBezTo>
                  <a:pt x="10763383" y="5635972"/>
                  <a:pt x="10761855" y="5635909"/>
                  <a:pt x="10760014" y="5635909"/>
                </a:cubicBezTo>
                <a:cubicBezTo>
                  <a:pt x="10758088" y="5635909"/>
                  <a:pt x="10756539" y="5635972"/>
                  <a:pt x="10755367" y="5636097"/>
                </a:cubicBezTo>
                <a:cubicBezTo>
                  <a:pt x="10754195" y="5636223"/>
                  <a:pt x="10753232" y="5636474"/>
                  <a:pt x="10752479" y="5636851"/>
                </a:cubicBezTo>
                <a:cubicBezTo>
                  <a:pt x="10751725" y="5637227"/>
                  <a:pt x="10751223" y="5637646"/>
                  <a:pt x="10750972" y="5638106"/>
                </a:cubicBezTo>
                <a:cubicBezTo>
                  <a:pt x="10750721" y="5638567"/>
                  <a:pt x="10750595" y="5639132"/>
                  <a:pt x="10750595" y="5639802"/>
                </a:cubicBezTo>
                <a:lnTo>
                  <a:pt x="10750595" y="5752818"/>
                </a:lnTo>
                <a:cubicBezTo>
                  <a:pt x="10750595" y="5753488"/>
                  <a:pt x="10750742" y="5754053"/>
                  <a:pt x="10751034" y="5754513"/>
                </a:cubicBezTo>
                <a:cubicBezTo>
                  <a:pt x="10751328" y="5754974"/>
                  <a:pt x="10751872" y="5755371"/>
                  <a:pt x="10752667" y="5755706"/>
                </a:cubicBezTo>
                <a:cubicBezTo>
                  <a:pt x="10753463" y="5756041"/>
                  <a:pt x="10754530" y="5756292"/>
                  <a:pt x="10755870" y="5756460"/>
                </a:cubicBezTo>
                <a:cubicBezTo>
                  <a:pt x="10757209" y="5756627"/>
                  <a:pt x="10758883" y="5756711"/>
                  <a:pt x="10760893" y="5756711"/>
                </a:cubicBezTo>
                <a:cubicBezTo>
                  <a:pt x="10762985" y="5756711"/>
                  <a:pt x="10764702" y="5756627"/>
                  <a:pt x="10766041" y="5756460"/>
                </a:cubicBezTo>
                <a:cubicBezTo>
                  <a:pt x="10767381" y="5756292"/>
                  <a:pt x="10768427" y="5756041"/>
                  <a:pt x="10769180" y="5755706"/>
                </a:cubicBezTo>
                <a:cubicBezTo>
                  <a:pt x="10769934" y="5755371"/>
                  <a:pt x="10770478" y="5754974"/>
                  <a:pt x="10770813" y="5754513"/>
                </a:cubicBezTo>
                <a:cubicBezTo>
                  <a:pt x="10771148" y="5754053"/>
                  <a:pt x="10771315" y="5753488"/>
                  <a:pt x="10771315" y="5752818"/>
                </a:cubicBezTo>
                <a:lnTo>
                  <a:pt x="10771315" y="5673832"/>
                </a:lnTo>
                <a:cubicBezTo>
                  <a:pt x="10777008" y="5666716"/>
                  <a:pt x="10782449" y="5661316"/>
                  <a:pt x="10787640" y="5657633"/>
                </a:cubicBezTo>
                <a:cubicBezTo>
                  <a:pt x="10792830" y="5653950"/>
                  <a:pt x="10798021" y="5652108"/>
                  <a:pt x="10803211" y="5652108"/>
                </a:cubicBezTo>
                <a:cubicBezTo>
                  <a:pt x="10807229" y="5652108"/>
                  <a:pt x="10810766" y="5652861"/>
                  <a:pt x="10813822" y="5654368"/>
                </a:cubicBezTo>
                <a:cubicBezTo>
                  <a:pt x="10816878" y="5655875"/>
                  <a:pt x="10819368" y="5658052"/>
                  <a:pt x="10821294" y="5660898"/>
                </a:cubicBezTo>
                <a:cubicBezTo>
                  <a:pt x="10823219" y="5663744"/>
                  <a:pt x="10824684" y="5667135"/>
                  <a:pt x="10825689" y="5671069"/>
                </a:cubicBezTo>
                <a:cubicBezTo>
                  <a:pt x="10826693" y="5675004"/>
                  <a:pt x="10827196" y="5680194"/>
                  <a:pt x="10827196" y="5686641"/>
                </a:cubicBezTo>
                <a:lnTo>
                  <a:pt x="10827196" y="5752818"/>
                </a:lnTo>
                <a:cubicBezTo>
                  <a:pt x="10827196" y="5753488"/>
                  <a:pt x="10827363" y="5754053"/>
                  <a:pt x="10827698" y="5754513"/>
                </a:cubicBezTo>
                <a:cubicBezTo>
                  <a:pt x="10828033" y="5754974"/>
                  <a:pt x="10828577" y="5755371"/>
                  <a:pt x="10829330" y="5755706"/>
                </a:cubicBezTo>
                <a:cubicBezTo>
                  <a:pt x="10830084" y="5756041"/>
                  <a:pt x="10831130" y="5756292"/>
                  <a:pt x="10832470" y="5756460"/>
                </a:cubicBezTo>
                <a:cubicBezTo>
                  <a:pt x="10833809" y="5756627"/>
                  <a:pt x="10835525" y="5756711"/>
                  <a:pt x="10837618" y="5756711"/>
                </a:cubicBezTo>
                <a:cubicBezTo>
                  <a:pt x="10839627" y="5756711"/>
                  <a:pt x="10841302" y="5756627"/>
                  <a:pt x="10842641" y="5756460"/>
                </a:cubicBezTo>
                <a:cubicBezTo>
                  <a:pt x="10843981" y="5756292"/>
                  <a:pt x="10845027" y="5756041"/>
                  <a:pt x="10845780" y="5755706"/>
                </a:cubicBezTo>
                <a:cubicBezTo>
                  <a:pt x="10846534" y="5755371"/>
                  <a:pt x="10847078" y="5754974"/>
                  <a:pt x="10847413" y="5754513"/>
                </a:cubicBezTo>
                <a:cubicBezTo>
                  <a:pt x="10847748" y="5754053"/>
                  <a:pt x="10847915" y="5753488"/>
                  <a:pt x="10847915" y="5752818"/>
                </a:cubicBezTo>
                <a:lnTo>
                  <a:pt x="10847915" y="5683878"/>
                </a:lnTo>
                <a:cubicBezTo>
                  <a:pt x="10847915" y="5675841"/>
                  <a:pt x="10847225" y="5668956"/>
                  <a:pt x="10845843" y="5663221"/>
                </a:cubicBezTo>
                <a:cubicBezTo>
                  <a:pt x="10844462" y="5657486"/>
                  <a:pt x="10842181" y="5652484"/>
                  <a:pt x="10838999" y="5648215"/>
                </a:cubicBezTo>
                <a:cubicBezTo>
                  <a:pt x="10835818" y="5643945"/>
                  <a:pt x="10831653" y="5640534"/>
                  <a:pt x="10826505" y="5637981"/>
                </a:cubicBezTo>
                <a:cubicBezTo>
                  <a:pt x="10821356" y="5635427"/>
                  <a:pt x="10815015" y="5634151"/>
                  <a:pt x="10807480" y="5634151"/>
                </a:cubicBezTo>
                <a:close/>
                <a:moveTo>
                  <a:pt x="10575956" y="5634151"/>
                </a:moveTo>
                <a:cubicBezTo>
                  <a:pt x="10569090" y="5634151"/>
                  <a:pt x="10563084" y="5635072"/>
                  <a:pt x="10557936" y="5636913"/>
                </a:cubicBezTo>
                <a:cubicBezTo>
                  <a:pt x="10552787" y="5638755"/>
                  <a:pt x="10548496" y="5641204"/>
                  <a:pt x="10545064" y="5644259"/>
                </a:cubicBezTo>
                <a:cubicBezTo>
                  <a:pt x="10541632" y="5647315"/>
                  <a:pt x="10539057" y="5650873"/>
                  <a:pt x="10537342" y="5654933"/>
                </a:cubicBezTo>
                <a:cubicBezTo>
                  <a:pt x="10535624" y="5658993"/>
                  <a:pt x="10534767" y="5663242"/>
                  <a:pt x="10534767" y="5667679"/>
                </a:cubicBezTo>
                <a:cubicBezTo>
                  <a:pt x="10534767" y="5672702"/>
                  <a:pt x="10535584" y="5677013"/>
                  <a:pt x="10537216" y="5680613"/>
                </a:cubicBezTo>
                <a:cubicBezTo>
                  <a:pt x="10538849" y="5684213"/>
                  <a:pt x="10541004" y="5687310"/>
                  <a:pt x="10543683" y="5689905"/>
                </a:cubicBezTo>
                <a:cubicBezTo>
                  <a:pt x="10546361" y="5692501"/>
                  <a:pt x="10549397" y="5694698"/>
                  <a:pt x="10552787" y="5696498"/>
                </a:cubicBezTo>
                <a:cubicBezTo>
                  <a:pt x="10556178" y="5698298"/>
                  <a:pt x="10559651" y="5699909"/>
                  <a:pt x="10563210" y="5701333"/>
                </a:cubicBezTo>
                <a:cubicBezTo>
                  <a:pt x="10566767" y="5702756"/>
                  <a:pt x="10570220" y="5704116"/>
                  <a:pt x="10573570" y="5705414"/>
                </a:cubicBezTo>
                <a:cubicBezTo>
                  <a:pt x="10576918" y="5706711"/>
                  <a:pt x="10579932" y="5708197"/>
                  <a:pt x="10582611" y="5709872"/>
                </a:cubicBezTo>
                <a:cubicBezTo>
                  <a:pt x="10585289" y="5711546"/>
                  <a:pt x="10587446" y="5713471"/>
                  <a:pt x="10589078" y="5715648"/>
                </a:cubicBezTo>
                <a:cubicBezTo>
                  <a:pt x="10590711" y="5717825"/>
                  <a:pt x="10591527" y="5720504"/>
                  <a:pt x="10591527" y="5723685"/>
                </a:cubicBezTo>
                <a:cubicBezTo>
                  <a:pt x="10591527" y="5726782"/>
                  <a:pt x="10590962" y="5729461"/>
                  <a:pt x="10589832" y="5731721"/>
                </a:cubicBezTo>
                <a:cubicBezTo>
                  <a:pt x="10588701" y="5733982"/>
                  <a:pt x="10587089" y="5735844"/>
                  <a:pt x="10584997" y="5737310"/>
                </a:cubicBezTo>
                <a:cubicBezTo>
                  <a:pt x="10582903" y="5738775"/>
                  <a:pt x="10580434" y="5739884"/>
                  <a:pt x="10577588" y="5740637"/>
                </a:cubicBezTo>
                <a:cubicBezTo>
                  <a:pt x="10574741" y="5741391"/>
                  <a:pt x="10571561" y="5741767"/>
                  <a:pt x="10568044" y="5741767"/>
                </a:cubicBezTo>
                <a:cubicBezTo>
                  <a:pt x="10563356" y="5741767"/>
                  <a:pt x="10559212" y="5741202"/>
                  <a:pt x="10555613" y="5740072"/>
                </a:cubicBezTo>
                <a:cubicBezTo>
                  <a:pt x="10552012" y="5738942"/>
                  <a:pt x="10548894" y="5737707"/>
                  <a:pt x="10546257" y="5736368"/>
                </a:cubicBezTo>
                <a:cubicBezTo>
                  <a:pt x="10543620" y="5735028"/>
                  <a:pt x="10541401" y="5733793"/>
                  <a:pt x="10539602" y="5732663"/>
                </a:cubicBezTo>
                <a:cubicBezTo>
                  <a:pt x="10537802" y="5731533"/>
                  <a:pt x="10536441" y="5730968"/>
                  <a:pt x="10535521" y="5730968"/>
                </a:cubicBezTo>
                <a:cubicBezTo>
                  <a:pt x="10534934" y="5730968"/>
                  <a:pt x="10534411" y="5731115"/>
                  <a:pt x="10533951" y="5731408"/>
                </a:cubicBezTo>
                <a:cubicBezTo>
                  <a:pt x="10533490" y="5731701"/>
                  <a:pt x="10533135" y="5732182"/>
                  <a:pt x="10532884" y="5732852"/>
                </a:cubicBezTo>
                <a:cubicBezTo>
                  <a:pt x="10532633" y="5733521"/>
                  <a:pt x="10532422" y="5734400"/>
                  <a:pt x="10532256" y="5735489"/>
                </a:cubicBezTo>
                <a:cubicBezTo>
                  <a:pt x="10532088" y="5736577"/>
                  <a:pt x="10532005" y="5737916"/>
                  <a:pt x="10532005" y="5739507"/>
                </a:cubicBezTo>
                <a:cubicBezTo>
                  <a:pt x="10532005" y="5742102"/>
                  <a:pt x="10532214" y="5744153"/>
                  <a:pt x="10532633" y="5745660"/>
                </a:cubicBezTo>
                <a:cubicBezTo>
                  <a:pt x="10533050" y="5747167"/>
                  <a:pt x="10533720" y="5748339"/>
                  <a:pt x="10534642" y="5749176"/>
                </a:cubicBezTo>
                <a:cubicBezTo>
                  <a:pt x="10535562" y="5750013"/>
                  <a:pt x="10537028" y="5750955"/>
                  <a:pt x="10539037" y="5752002"/>
                </a:cubicBezTo>
                <a:cubicBezTo>
                  <a:pt x="10541046" y="5753048"/>
                  <a:pt x="10543495" y="5754053"/>
                  <a:pt x="10546383" y="5755015"/>
                </a:cubicBezTo>
                <a:cubicBezTo>
                  <a:pt x="10549271" y="5755978"/>
                  <a:pt x="10552536" y="5756773"/>
                  <a:pt x="10556178" y="5757401"/>
                </a:cubicBezTo>
                <a:cubicBezTo>
                  <a:pt x="10559819" y="5758029"/>
                  <a:pt x="10563649" y="5758343"/>
                  <a:pt x="10567668" y="5758343"/>
                </a:cubicBezTo>
                <a:cubicBezTo>
                  <a:pt x="10574198" y="5758343"/>
                  <a:pt x="10580183" y="5757548"/>
                  <a:pt x="10585625" y="5755957"/>
                </a:cubicBezTo>
                <a:cubicBezTo>
                  <a:pt x="10591065" y="5754367"/>
                  <a:pt x="10595754" y="5752023"/>
                  <a:pt x="10599689" y="5748925"/>
                </a:cubicBezTo>
                <a:cubicBezTo>
                  <a:pt x="10603623" y="5745828"/>
                  <a:pt x="10606658" y="5742019"/>
                  <a:pt x="10608793" y="5737498"/>
                </a:cubicBezTo>
                <a:cubicBezTo>
                  <a:pt x="10610928" y="5732977"/>
                  <a:pt x="10611995" y="5727829"/>
                  <a:pt x="10611995" y="5722052"/>
                </a:cubicBezTo>
                <a:cubicBezTo>
                  <a:pt x="10611995" y="5717197"/>
                  <a:pt x="10611179" y="5713011"/>
                  <a:pt x="10609547" y="5709495"/>
                </a:cubicBezTo>
                <a:cubicBezTo>
                  <a:pt x="10607914" y="5705979"/>
                  <a:pt x="10605757" y="5702965"/>
                  <a:pt x="10603080" y="5700454"/>
                </a:cubicBezTo>
                <a:cubicBezTo>
                  <a:pt x="10600400" y="5697942"/>
                  <a:pt x="10597324" y="5695807"/>
                  <a:pt x="10593850" y="5694049"/>
                </a:cubicBezTo>
                <a:cubicBezTo>
                  <a:pt x="10590375" y="5692291"/>
                  <a:pt x="10586858" y="5690701"/>
                  <a:pt x="10583302" y="5689278"/>
                </a:cubicBezTo>
                <a:cubicBezTo>
                  <a:pt x="10579743" y="5687854"/>
                  <a:pt x="10576247" y="5686473"/>
                  <a:pt x="10572816" y="5685134"/>
                </a:cubicBezTo>
                <a:cubicBezTo>
                  <a:pt x="10569383" y="5683794"/>
                  <a:pt x="10566327" y="5682287"/>
                  <a:pt x="10563649" y="5680613"/>
                </a:cubicBezTo>
                <a:cubicBezTo>
                  <a:pt x="10560970" y="5678939"/>
                  <a:pt x="10558793" y="5676992"/>
                  <a:pt x="10557120" y="5674774"/>
                </a:cubicBezTo>
                <a:cubicBezTo>
                  <a:pt x="10555445" y="5672555"/>
                  <a:pt x="10554608" y="5669814"/>
                  <a:pt x="10554608" y="5666549"/>
                </a:cubicBezTo>
                <a:cubicBezTo>
                  <a:pt x="10554608" y="5664205"/>
                  <a:pt x="10555048" y="5662028"/>
                  <a:pt x="10555927" y="5660019"/>
                </a:cubicBezTo>
                <a:cubicBezTo>
                  <a:pt x="10556806" y="5658010"/>
                  <a:pt x="10558102" y="5656273"/>
                  <a:pt x="10559819" y="5654808"/>
                </a:cubicBezTo>
                <a:cubicBezTo>
                  <a:pt x="10561535" y="5653343"/>
                  <a:pt x="10563733" y="5652212"/>
                  <a:pt x="10566412" y="5651417"/>
                </a:cubicBezTo>
                <a:cubicBezTo>
                  <a:pt x="10569090" y="5650622"/>
                  <a:pt x="10572188" y="5650224"/>
                  <a:pt x="10575704" y="5650224"/>
                </a:cubicBezTo>
                <a:cubicBezTo>
                  <a:pt x="10579638" y="5650224"/>
                  <a:pt x="10583134" y="5650685"/>
                  <a:pt x="10586190" y="5651605"/>
                </a:cubicBezTo>
                <a:cubicBezTo>
                  <a:pt x="10589244" y="5652526"/>
                  <a:pt x="10591903" y="5653510"/>
                  <a:pt x="10594164" y="5654556"/>
                </a:cubicBezTo>
                <a:cubicBezTo>
                  <a:pt x="10596424" y="5655603"/>
                  <a:pt x="10598265" y="5656587"/>
                  <a:pt x="10599689" y="5657507"/>
                </a:cubicBezTo>
                <a:cubicBezTo>
                  <a:pt x="10601111" y="5658428"/>
                  <a:pt x="10602201" y="5658889"/>
                  <a:pt x="10602954" y="5658889"/>
                </a:cubicBezTo>
                <a:cubicBezTo>
                  <a:pt x="10603456" y="5658889"/>
                  <a:pt x="10603916" y="5658742"/>
                  <a:pt x="10604335" y="5658449"/>
                </a:cubicBezTo>
                <a:cubicBezTo>
                  <a:pt x="10604753" y="5658156"/>
                  <a:pt x="10605109" y="5657675"/>
                  <a:pt x="10605403" y="5657005"/>
                </a:cubicBezTo>
                <a:cubicBezTo>
                  <a:pt x="10605695" y="5656335"/>
                  <a:pt x="10605905" y="5655477"/>
                  <a:pt x="10606031" y="5654431"/>
                </a:cubicBezTo>
                <a:cubicBezTo>
                  <a:pt x="10606156" y="5653384"/>
                  <a:pt x="10606219" y="5652150"/>
                  <a:pt x="10606219" y="5650726"/>
                </a:cubicBezTo>
                <a:cubicBezTo>
                  <a:pt x="10606219" y="5649387"/>
                  <a:pt x="10606156" y="5648257"/>
                  <a:pt x="10606031" y="5647336"/>
                </a:cubicBezTo>
                <a:cubicBezTo>
                  <a:pt x="10605905" y="5646415"/>
                  <a:pt x="10605779" y="5645641"/>
                  <a:pt x="10605654" y="5645013"/>
                </a:cubicBezTo>
                <a:cubicBezTo>
                  <a:pt x="10605528" y="5644385"/>
                  <a:pt x="10605318" y="5643820"/>
                  <a:pt x="10605026" y="5643318"/>
                </a:cubicBezTo>
                <a:cubicBezTo>
                  <a:pt x="10604732" y="5642815"/>
                  <a:pt x="10604147" y="5642229"/>
                  <a:pt x="10603268" y="5641560"/>
                </a:cubicBezTo>
                <a:cubicBezTo>
                  <a:pt x="10602389" y="5640890"/>
                  <a:pt x="10601091" y="5640115"/>
                  <a:pt x="10599375" y="5639236"/>
                </a:cubicBezTo>
                <a:cubicBezTo>
                  <a:pt x="10597658" y="5638357"/>
                  <a:pt x="10595586" y="5637541"/>
                  <a:pt x="10593159" y="5636788"/>
                </a:cubicBezTo>
                <a:cubicBezTo>
                  <a:pt x="10590731" y="5636034"/>
                  <a:pt x="10588011" y="5635406"/>
                  <a:pt x="10584997" y="5634904"/>
                </a:cubicBezTo>
                <a:cubicBezTo>
                  <a:pt x="10581983" y="5634402"/>
                  <a:pt x="10578969" y="5634151"/>
                  <a:pt x="10575956" y="5634151"/>
                </a:cubicBezTo>
                <a:close/>
                <a:moveTo>
                  <a:pt x="10463934" y="5634151"/>
                </a:moveTo>
                <a:cubicBezTo>
                  <a:pt x="10455646" y="5634151"/>
                  <a:pt x="10448154" y="5635595"/>
                  <a:pt x="10441456" y="5638483"/>
                </a:cubicBezTo>
                <a:cubicBezTo>
                  <a:pt x="10434760" y="5641371"/>
                  <a:pt x="10429045" y="5645515"/>
                  <a:pt x="10424315" y="5650915"/>
                </a:cubicBezTo>
                <a:cubicBezTo>
                  <a:pt x="10419586" y="5656314"/>
                  <a:pt x="10415965" y="5662886"/>
                  <a:pt x="10413453" y="5670630"/>
                </a:cubicBezTo>
                <a:cubicBezTo>
                  <a:pt x="10410942" y="5678374"/>
                  <a:pt x="10409686" y="5687101"/>
                  <a:pt x="10409686" y="5696812"/>
                </a:cubicBezTo>
                <a:cubicBezTo>
                  <a:pt x="10409686" y="5707025"/>
                  <a:pt x="10410899" y="5715983"/>
                  <a:pt x="10413328" y="5723685"/>
                </a:cubicBezTo>
                <a:cubicBezTo>
                  <a:pt x="10415756" y="5731387"/>
                  <a:pt x="10419355" y="5737791"/>
                  <a:pt x="10424127" y="5742898"/>
                </a:cubicBezTo>
                <a:cubicBezTo>
                  <a:pt x="10428899" y="5748004"/>
                  <a:pt x="10434780" y="5751855"/>
                  <a:pt x="10441770" y="5754450"/>
                </a:cubicBezTo>
                <a:cubicBezTo>
                  <a:pt x="10448761" y="5757046"/>
                  <a:pt x="10456902" y="5758343"/>
                  <a:pt x="10466194" y="5758343"/>
                </a:cubicBezTo>
                <a:cubicBezTo>
                  <a:pt x="10471553" y="5758343"/>
                  <a:pt x="10476596" y="5757945"/>
                  <a:pt x="10481326" y="5757150"/>
                </a:cubicBezTo>
                <a:cubicBezTo>
                  <a:pt x="10486056" y="5756355"/>
                  <a:pt x="10490221" y="5755455"/>
                  <a:pt x="10493821" y="5754450"/>
                </a:cubicBezTo>
                <a:cubicBezTo>
                  <a:pt x="10497421" y="5753446"/>
                  <a:pt x="10500350" y="5752420"/>
                  <a:pt x="10502611" y="5751374"/>
                </a:cubicBezTo>
                <a:cubicBezTo>
                  <a:pt x="10504871" y="5750327"/>
                  <a:pt x="10506231" y="5749574"/>
                  <a:pt x="10506692" y="5749113"/>
                </a:cubicBezTo>
                <a:cubicBezTo>
                  <a:pt x="10507153" y="5748653"/>
                  <a:pt x="10507528" y="5748172"/>
                  <a:pt x="10507822" y="5747669"/>
                </a:cubicBezTo>
                <a:cubicBezTo>
                  <a:pt x="10508115" y="5747167"/>
                  <a:pt x="10508324" y="5746602"/>
                  <a:pt x="10508450" y="5745974"/>
                </a:cubicBezTo>
                <a:cubicBezTo>
                  <a:pt x="10508575" y="5745346"/>
                  <a:pt x="10508680" y="5744635"/>
                  <a:pt x="10508764" y="5743839"/>
                </a:cubicBezTo>
                <a:cubicBezTo>
                  <a:pt x="10508848" y="5743044"/>
                  <a:pt x="10508889" y="5742102"/>
                  <a:pt x="10508889" y="5741014"/>
                </a:cubicBezTo>
                <a:cubicBezTo>
                  <a:pt x="10508889" y="5739507"/>
                  <a:pt x="10508827" y="5738230"/>
                  <a:pt x="10508700" y="5737184"/>
                </a:cubicBezTo>
                <a:cubicBezTo>
                  <a:pt x="10508574" y="5736137"/>
                  <a:pt x="10508384" y="5735321"/>
                  <a:pt x="10508132" y="5734735"/>
                </a:cubicBezTo>
                <a:cubicBezTo>
                  <a:pt x="10507880" y="5734149"/>
                  <a:pt x="10507521" y="5733710"/>
                  <a:pt x="10507059" y="5733417"/>
                </a:cubicBezTo>
                <a:cubicBezTo>
                  <a:pt x="10506598" y="5733124"/>
                  <a:pt x="10506072" y="5732977"/>
                  <a:pt x="10505483" y="5732977"/>
                </a:cubicBezTo>
                <a:cubicBezTo>
                  <a:pt x="10504473" y="5732977"/>
                  <a:pt x="10502979" y="5733417"/>
                  <a:pt x="10501003" y="5734296"/>
                </a:cubicBezTo>
                <a:cubicBezTo>
                  <a:pt x="10499026" y="5735175"/>
                  <a:pt x="10496502" y="5736158"/>
                  <a:pt x="10493431" y="5737247"/>
                </a:cubicBezTo>
                <a:cubicBezTo>
                  <a:pt x="10490360" y="5738335"/>
                  <a:pt x="10486722" y="5739319"/>
                  <a:pt x="10482516" y="5740198"/>
                </a:cubicBezTo>
                <a:cubicBezTo>
                  <a:pt x="10478310" y="5741077"/>
                  <a:pt x="10473515" y="5741516"/>
                  <a:pt x="10468131" y="5741516"/>
                </a:cubicBezTo>
                <a:cubicBezTo>
                  <a:pt x="10461317" y="5741516"/>
                  <a:pt x="10455555" y="5740554"/>
                  <a:pt x="10450843" y="5738628"/>
                </a:cubicBezTo>
                <a:cubicBezTo>
                  <a:pt x="10446133" y="5736703"/>
                  <a:pt x="10442304" y="5733940"/>
                  <a:pt x="10439360" y="5730340"/>
                </a:cubicBezTo>
                <a:cubicBezTo>
                  <a:pt x="10436416" y="5726740"/>
                  <a:pt x="10434313" y="5722429"/>
                  <a:pt x="10433052" y="5717406"/>
                </a:cubicBezTo>
                <a:cubicBezTo>
                  <a:pt x="10431790" y="5712383"/>
                  <a:pt x="10431159" y="5706732"/>
                  <a:pt x="10431159" y="5700454"/>
                </a:cubicBezTo>
                <a:lnTo>
                  <a:pt x="10505587" y="5700454"/>
                </a:lnTo>
                <a:cubicBezTo>
                  <a:pt x="10507691" y="5700454"/>
                  <a:pt x="10509562" y="5699763"/>
                  <a:pt x="10511201" y="5698382"/>
                </a:cubicBezTo>
                <a:cubicBezTo>
                  <a:pt x="10512842" y="5697000"/>
                  <a:pt x="10513661" y="5694677"/>
                  <a:pt x="10513661" y="5691412"/>
                </a:cubicBezTo>
                <a:lnTo>
                  <a:pt x="10513661" y="5687645"/>
                </a:lnTo>
                <a:cubicBezTo>
                  <a:pt x="10513661" y="5680278"/>
                  <a:pt x="10512719" y="5673351"/>
                  <a:pt x="10510836" y="5666863"/>
                </a:cubicBezTo>
                <a:cubicBezTo>
                  <a:pt x="10508952" y="5660375"/>
                  <a:pt x="10506001" y="5654724"/>
                  <a:pt x="10501983" y="5649910"/>
                </a:cubicBezTo>
                <a:cubicBezTo>
                  <a:pt x="10497964" y="5645097"/>
                  <a:pt x="10492836" y="5641267"/>
                  <a:pt x="10486600" y="5638420"/>
                </a:cubicBezTo>
                <a:cubicBezTo>
                  <a:pt x="10480363" y="5635574"/>
                  <a:pt x="10472807" y="5634151"/>
                  <a:pt x="10463934" y="5634151"/>
                </a:cubicBezTo>
                <a:close/>
                <a:moveTo>
                  <a:pt x="10248230" y="5634151"/>
                </a:moveTo>
                <a:cubicBezTo>
                  <a:pt x="10243878" y="5634151"/>
                  <a:pt x="10239566" y="5634548"/>
                  <a:pt x="10235296" y="5635344"/>
                </a:cubicBezTo>
                <a:cubicBezTo>
                  <a:pt x="10231027" y="5636139"/>
                  <a:pt x="10227093" y="5637144"/>
                  <a:pt x="10223492" y="5638357"/>
                </a:cubicBezTo>
                <a:cubicBezTo>
                  <a:pt x="10219893" y="5639571"/>
                  <a:pt x="10216711" y="5640911"/>
                  <a:pt x="10213949" y="5642376"/>
                </a:cubicBezTo>
                <a:cubicBezTo>
                  <a:pt x="10211186" y="5643841"/>
                  <a:pt x="10209240" y="5645117"/>
                  <a:pt x="10208109" y="5646206"/>
                </a:cubicBezTo>
                <a:cubicBezTo>
                  <a:pt x="10206979" y="5647294"/>
                  <a:pt x="10206268" y="5648445"/>
                  <a:pt x="10205975" y="5649659"/>
                </a:cubicBezTo>
                <a:cubicBezTo>
                  <a:pt x="10205682" y="5650873"/>
                  <a:pt x="10205535" y="5652526"/>
                  <a:pt x="10205535" y="5654619"/>
                </a:cubicBezTo>
                <a:cubicBezTo>
                  <a:pt x="10205535" y="5655875"/>
                  <a:pt x="10205620" y="5657026"/>
                  <a:pt x="10205786" y="5658073"/>
                </a:cubicBezTo>
                <a:cubicBezTo>
                  <a:pt x="10205954" y="5659119"/>
                  <a:pt x="10206226" y="5659977"/>
                  <a:pt x="10206603" y="5660647"/>
                </a:cubicBezTo>
                <a:cubicBezTo>
                  <a:pt x="10206979" y="5661316"/>
                  <a:pt x="10207419" y="5661819"/>
                  <a:pt x="10207921" y="5662154"/>
                </a:cubicBezTo>
                <a:cubicBezTo>
                  <a:pt x="10208423" y="5662489"/>
                  <a:pt x="10209010" y="5662656"/>
                  <a:pt x="10209679" y="5662656"/>
                </a:cubicBezTo>
                <a:cubicBezTo>
                  <a:pt x="10210684" y="5662656"/>
                  <a:pt x="10212212" y="5662049"/>
                  <a:pt x="10214263" y="5660835"/>
                </a:cubicBezTo>
                <a:cubicBezTo>
                  <a:pt x="10216314" y="5659621"/>
                  <a:pt x="10218868" y="5658282"/>
                  <a:pt x="10221923" y="5656817"/>
                </a:cubicBezTo>
                <a:cubicBezTo>
                  <a:pt x="10224979" y="5655352"/>
                  <a:pt x="10228537" y="5654012"/>
                  <a:pt x="10232596" y="5652798"/>
                </a:cubicBezTo>
                <a:cubicBezTo>
                  <a:pt x="10236657" y="5651585"/>
                  <a:pt x="10241241" y="5650978"/>
                  <a:pt x="10246347" y="5650978"/>
                </a:cubicBezTo>
                <a:cubicBezTo>
                  <a:pt x="10251118" y="5650978"/>
                  <a:pt x="10255137" y="5651543"/>
                  <a:pt x="10258402" y="5652673"/>
                </a:cubicBezTo>
                <a:cubicBezTo>
                  <a:pt x="10261667" y="5653803"/>
                  <a:pt x="10264325" y="5655477"/>
                  <a:pt x="10266376" y="5657696"/>
                </a:cubicBezTo>
                <a:cubicBezTo>
                  <a:pt x="10268427" y="5659914"/>
                  <a:pt x="10269913" y="5662698"/>
                  <a:pt x="10270834" y="5666046"/>
                </a:cubicBezTo>
                <a:cubicBezTo>
                  <a:pt x="10271755" y="5669395"/>
                  <a:pt x="10272215" y="5673246"/>
                  <a:pt x="10272215" y="5677599"/>
                </a:cubicBezTo>
                <a:lnTo>
                  <a:pt x="10272215" y="5686389"/>
                </a:lnTo>
                <a:lnTo>
                  <a:pt x="10256644" y="5686389"/>
                </a:lnTo>
                <a:cubicBezTo>
                  <a:pt x="10247854" y="5686389"/>
                  <a:pt x="10239942" y="5687164"/>
                  <a:pt x="10232910" y="5688712"/>
                </a:cubicBezTo>
                <a:cubicBezTo>
                  <a:pt x="10225878" y="5690261"/>
                  <a:pt x="10219935" y="5692584"/>
                  <a:pt x="10215079" y="5695682"/>
                </a:cubicBezTo>
                <a:cubicBezTo>
                  <a:pt x="10210224" y="5698779"/>
                  <a:pt x="10206499" y="5702672"/>
                  <a:pt x="10203903" y="5707360"/>
                </a:cubicBezTo>
                <a:cubicBezTo>
                  <a:pt x="10201308" y="5712048"/>
                  <a:pt x="10200010" y="5717574"/>
                  <a:pt x="10200010" y="5723936"/>
                </a:cubicBezTo>
                <a:cubicBezTo>
                  <a:pt x="10200010" y="5729377"/>
                  <a:pt x="10200952" y="5734233"/>
                  <a:pt x="10202835" y="5738502"/>
                </a:cubicBezTo>
                <a:cubicBezTo>
                  <a:pt x="10204719" y="5742772"/>
                  <a:pt x="10207356" y="5746372"/>
                  <a:pt x="10210747" y="5749302"/>
                </a:cubicBezTo>
                <a:cubicBezTo>
                  <a:pt x="10214137" y="5752232"/>
                  <a:pt x="10218240" y="5754471"/>
                  <a:pt x="10223053" y="5756020"/>
                </a:cubicBezTo>
                <a:cubicBezTo>
                  <a:pt x="10227867" y="5757569"/>
                  <a:pt x="10233246" y="5758343"/>
                  <a:pt x="10239189" y="5758343"/>
                </a:cubicBezTo>
                <a:cubicBezTo>
                  <a:pt x="10245970" y="5758343"/>
                  <a:pt x="10252396" y="5756878"/>
                  <a:pt x="10258465" y="5753948"/>
                </a:cubicBezTo>
                <a:cubicBezTo>
                  <a:pt x="10264535" y="5751018"/>
                  <a:pt x="10270039" y="5746916"/>
                  <a:pt x="10274977" y="5741642"/>
                </a:cubicBezTo>
                <a:lnTo>
                  <a:pt x="10274977" y="5752943"/>
                </a:lnTo>
                <a:cubicBezTo>
                  <a:pt x="10274977" y="5753948"/>
                  <a:pt x="10275271" y="5754701"/>
                  <a:pt x="10275857" y="5755204"/>
                </a:cubicBezTo>
                <a:cubicBezTo>
                  <a:pt x="10276443" y="5755706"/>
                  <a:pt x="10277385" y="5756083"/>
                  <a:pt x="10278682" y="5756334"/>
                </a:cubicBezTo>
                <a:cubicBezTo>
                  <a:pt x="10279980" y="5756585"/>
                  <a:pt x="10281717" y="5756711"/>
                  <a:pt x="10283893" y="5756711"/>
                </a:cubicBezTo>
                <a:cubicBezTo>
                  <a:pt x="10286154" y="5756711"/>
                  <a:pt x="10287870" y="5756585"/>
                  <a:pt x="10289042" y="5756334"/>
                </a:cubicBezTo>
                <a:cubicBezTo>
                  <a:pt x="10290214" y="5756083"/>
                  <a:pt x="10291135" y="5755706"/>
                  <a:pt x="10291804" y="5755204"/>
                </a:cubicBezTo>
                <a:cubicBezTo>
                  <a:pt x="10292475" y="5754701"/>
                  <a:pt x="10292809" y="5753948"/>
                  <a:pt x="10292809" y="5752943"/>
                </a:cubicBezTo>
                <a:lnTo>
                  <a:pt x="10292809" y="5676720"/>
                </a:lnTo>
                <a:cubicBezTo>
                  <a:pt x="10292809" y="5669688"/>
                  <a:pt x="10292014" y="5663535"/>
                  <a:pt x="10290423" y="5658261"/>
                </a:cubicBezTo>
                <a:cubicBezTo>
                  <a:pt x="10288833" y="5652987"/>
                  <a:pt x="10286279" y="5648571"/>
                  <a:pt x="10282763" y="5645013"/>
                </a:cubicBezTo>
                <a:cubicBezTo>
                  <a:pt x="10279247" y="5641455"/>
                  <a:pt x="10274643" y="5638755"/>
                  <a:pt x="10268950" y="5636913"/>
                </a:cubicBezTo>
                <a:cubicBezTo>
                  <a:pt x="10263258" y="5635072"/>
                  <a:pt x="10256351" y="5634151"/>
                  <a:pt x="10248230" y="5634151"/>
                </a:cubicBezTo>
                <a:close/>
                <a:moveTo>
                  <a:pt x="9913637" y="5634151"/>
                </a:moveTo>
                <a:cubicBezTo>
                  <a:pt x="9909870" y="5634151"/>
                  <a:pt x="9906291" y="5634590"/>
                  <a:pt x="9902901" y="5635469"/>
                </a:cubicBezTo>
                <a:cubicBezTo>
                  <a:pt x="9899510" y="5636348"/>
                  <a:pt x="9896203" y="5637646"/>
                  <a:pt x="9892980" y="5639362"/>
                </a:cubicBezTo>
                <a:cubicBezTo>
                  <a:pt x="9889758" y="5641078"/>
                  <a:pt x="9886556" y="5643234"/>
                  <a:pt x="9883374" y="5645829"/>
                </a:cubicBezTo>
                <a:cubicBezTo>
                  <a:pt x="9880192" y="5648424"/>
                  <a:pt x="9876887" y="5651480"/>
                  <a:pt x="9873454" y="5654996"/>
                </a:cubicBezTo>
                <a:lnTo>
                  <a:pt x="9873454" y="5639802"/>
                </a:lnTo>
                <a:cubicBezTo>
                  <a:pt x="9873454" y="5639048"/>
                  <a:pt x="9873308" y="5638441"/>
                  <a:pt x="9873014" y="5637981"/>
                </a:cubicBezTo>
                <a:cubicBezTo>
                  <a:pt x="9872721" y="5637520"/>
                  <a:pt x="9872198" y="5637123"/>
                  <a:pt x="9871445" y="5636788"/>
                </a:cubicBezTo>
                <a:cubicBezTo>
                  <a:pt x="9870691" y="5636453"/>
                  <a:pt x="9869749" y="5636223"/>
                  <a:pt x="9868619" y="5636097"/>
                </a:cubicBezTo>
                <a:cubicBezTo>
                  <a:pt x="9867489" y="5635972"/>
                  <a:pt x="9866045" y="5635909"/>
                  <a:pt x="9864287" y="5635909"/>
                </a:cubicBezTo>
                <a:cubicBezTo>
                  <a:pt x="9862612" y="5635909"/>
                  <a:pt x="9861190" y="5635972"/>
                  <a:pt x="9860017" y="5636097"/>
                </a:cubicBezTo>
                <a:cubicBezTo>
                  <a:pt x="9858845" y="5636223"/>
                  <a:pt x="9857883" y="5636453"/>
                  <a:pt x="9857129" y="5636788"/>
                </a:cubicBezTo>
                <a:cubicBezTo>
                  <a:pt x="9856376" y="5637123"/>
                  <a:pt x="9855873" y="5637520"/>
                  <a:pt x="9855622" y="5637981"/>
                </a:cubicBezTo>
                <a:cubicBezTo>
                  <a:pt x="9855371" y="5638441"/>
                  <a:pt x="9855246" y="5639048"/>
                  <a:pt x="9855246" y="5639802"/>
                </a:cubicBezTo>
                <a:lnTo>
                  <a:pt x="9855246" y="5797648"/>
                </a:lnTo>
                <a:cubicBezTo>
                  <a:pt x="9855246" y="5798317"/>
                  <a:pt x="9855391" y="5798903"/>
                  <a:pt x="9855685" y="5799406"/>
                </a:cubicBezTo>
                <a:cubicBezTo>
                  <a:pt x="9855979" y="5799908"/>
                  <a:pt x="9856522" y="5800327"/>
                  <a:pt x="9857318" y="5800661"/>
                </a:cubicBezTo>
                <a:cubicBezTo>
                  <a:pt x="9858113" y="5800996"/>
                  <a:pt x="9859181" y="5801248"/>
                  <a:pt x="9860520" y="5801415"/>
                </a:cubicBezTo>
                <a:cubicBezTo>
                  <a:pt x="9861859" y="5801582"/>
                  <a:pt x="9863533" y="5801666"/>
                  <a:pt x="9865543" y="5801666"/>
                </a:cubicBezTo>
                <a:cubicBezTo>
                  <a:pt x="9867635" y="5801666"/>
                  <a:pt x="9869352" y="5801582"/>
                  <a:pt x="9870691" y="5801415"/>
                </a:cubicBezTo>
                <a:cubicBezTo>
                  <a:pt x="9872030" y="5801248"/>
                  <a:pt x="9873077" y="5800996"/>
                  <a:pt x="9873830" y="5800661"/>
                </a:cubicBezTo>
                <a:cubicBezTo>
                  <a:pt x="9874584" y="5800327"/>
                  <a:pt x="9875129" y="5799908"/>
                  <a:pt x="9875463" y="5799406"/>
                </a:cubicBezTo>
                <a:cubicBezTo>
                  <a:pt x="9875797" y="5798903"/>
                  <a:pt x="9875965" y="5798317"/>
                  <a:pt x="9875965" y="5797648"/>
                </a:cubicBezTo>
                <a:lnTo>
                  <a:pt x="9875965" y="5741140"/>
                </a:lnTo>
                <a:cubicBezTo>
                  <a:pt x="9878979" y="5744070"/>
                  <a:pt x="9881825" y="5746623"/>
                  <a:pt x="9884504" y="5748800"/>
                </a:cubicBezTo>
                <a:cubicBezTo>
                  <a:pt x="9887184" y="5750976"/>
                  <a:pt x="9889884" y="5752776"/>
                  <a:pt x="9892604" y="5754199"/>
                </a:cubicBezTo>
                <a:cubicBezTo>
                  <a:pt x="9895324" y="5755622"/>
                  <a:pt x="9898109" y="5756669"/>
                  <a:pt x="9900954" y="5757339"/>
                </a:cubicBezTo>
                <a:cubicBezTo>
                  <a:pt x="9903800" y="5758008"/>
                  <a:pt x="9906899" y="5758343"/>
                  <a:pt x="9910247" y="5758343"/>
                </a:cubicBezTo>
                <a:cubicBezTo>
                  <a:pt x="9918116" y="5758343"/>
                  <a:pt x="9925107" y="5756857"/>
                  <a:pt x="9931218" y="5753885"/>
                </a:cubicBezTo>
                <a:cubicBezTo>
                  <a:pt x="9937328" y="5750913"/>
                  <a:pt x="9942457" y="5746686"/>
                  <a:pt x="9946600" y="5741202"/>
                </a:cubicBezTo>
                <a:cubicBezTo>
                  <a:pt x="9950744" y="5735719"/>
                  <a:pt x="9953884" y="5729043"/>
                  <a:pt x="9956018" y="5721173"/>
                </a:cubicBezTo>
                <a:cubicBezTo>
                  <a:pt x="9958153" y="5713304"/>
                  <a:pt x="9959221" y="5704430"/>
                  <a:pt x="9959221" y="5694552"/>
                </a:cubicBezTo>
                <a:cubicBezTo>
                  <a:pt x="9959221" y="5686348"/>
                  <a:pt x="9958384" y="5678583"/>
                  <a:pt x="9956709" y="5671258"/>
                </a:cubicBezTo>
                <a:cubicBezTo>
                  <a:pt x="9955034" y="5663933"/>
                  <a:pt x="9952377" y="5657507"/>
                  <a:pt x="9948735" y="5651982"/>
                </a:cubicBezTo>
                <a:cubicBezTo>
                  <a:pt x="9945094" y="5646457"/>
                  <a:pt x="9940385" y="5642104"/>
                  <a:pt x="9934608" y="5638923"/>
                </a:cubicBezTo>
                <a:cubicBezTo>
                  <a:pt x="9928832" y="5635741"/>
                  <a:pt x="9921842" y="5634151"/>
                  <a:pt x="9913637" y="5634151"/>
                </a:cubicBezTo>
                <a:close/>
                <a:moveTo>
                  <a:pt x="9447773" y="5634151"/>
                </a:moveTo>
                <a:cubicBezTo>
                  <a:pt x="9438145" y="5634151"/>
                  <a:pt x="9429732" y="5635699"/>
                  <a:pt x="9422532" y="5638797"/>
                </a:cubicBezTo>
                <a:cubicBezTo>
                  <a:pt x="9415333" y="5641894"/>
                  <a:pt x="9409326" y="5646248"/>
                  <a:pt x="9404513" y="5651857"/>
                </a:cubicBezTo>
                <a:cubicBezTo>
                  <a:pt x="9399700" y="5657466"/>
                  <a:pt x="9396099" y="5664142"/>
                  <a:pt x="9393713" y="5671886"/>
                </a:cubicBezTo>
                <a:cubicBezTo>
                  <a:pt x="9391327" y="5679629"/>
                  <a:pt x="9390134" y="5688106"/>
                  <a:pt x="9390134" y="5697314"/>
                </a:cubicBezTo>
                <a:cubicBezTo>
                  <a:pt x="9390134" y="5706858"/>
                  <a:pt x="9391265" y="5715397"/>
                  <a:pt x="9393525" y="5722931"/>
                </a:cubicBezTo>
                <a:cubicBezTo>
                  <a:pt x="9395785" y="5730466"/>
                  <a:pt x="9399218" y="5736870"/>
                  <a:pt x="9403822" y="5742144"/>
                </a:cubicBezTo>
                <a:cubicBezTo>
                  <a:pt x="9408427" y="5747418"/>
                  <a:pt x="9414182" y="5751437"/>
                  <a:pt x="9421088" y="5754199"/>
                </a:cubicBezTo>
                <a:cubicBezTo>
                  <a:pt x="9427995" y="5756962"/>
                  <a:pt x="9436094" y="5758343"/>
                  <a:pt x="9445387" y="5758343"/>
                </a:cubicBezTo>
                <a:cubicBezTo>
                  <a:pt x="9454930" y="5758343"/>
                  <a:pt x="9463323" y="5756773"/>
                  <a:pt x="9470564" y="5753634"/>
                </a:cubicBezTo>
                <a:cubicBezTo>
                  <a:pt x="9477806" y="5750495"/>
                  <a:pt x="9483833" y="5746121"/>
                  <a:pt x="9488647" y="5740512"/>
                </a:cubicBezTo>
                <a:cubicBezTo>
                  <a:pt x="9493461" y="5734903"/>
                  <a:pt x="9497081" y="5728226"/>
                  <a:pt x="9499509" y="5720483"/>
                </a:cubicBezTo>
                <a:cubicBezTo>
                  <a:pt x="9501937" y="5712739"/>
                  <a:pt x="9503151" y="5704263"/>
                  <a:pt x="9503151" y="5695054"/>
                </a:cubicBezTo>
                <a:cubicBezTo>
                  <a:pt x="9503151" y="5685594"/>
                  <a:pt x="9502000" y="5677097"/>
                  <a:pt x="9499697" y="5669563"/>
                </a:cubicBezTo>
                <a:cubicBezTo>
                  <a:pt x="9497396" y="5662028"/>
                  <a:pt x="9493941" y="5655624"/>
                  <a:pt x="9489338" y="5650350"/>
                </a:cubicBezTo>
                <a:cubicBezTo>
                  <a:pt x="9484733" y="5645076"/>
                  <a:pt x="9478978" y="5641057"/>
                  <a:pt x="9472071" y="5638295"/>
                </a:cubicBezTo>
                <a:cubicBezTo>
                  <a:pt x="9465165" y="5635532"/>
                  <a:pt x="9457065" y="5634151"/>
                  <a:pt x="9447773" y="5634151"/>
                </a:cubicBezTo>
                <a:close/>
                <a:moveTo>
                  <a:pt x="9321580" y="5634151"/>
                </a:moveTo>
                <a:cubicBezTo>
                  <a:pt x="9315134" y="5634151"/>
                  <a:pt x="9308751" y="5635804"/>
                  <a:pt x="9302430" y="5639111"/>
                </a:cubicBezTo>
                <a:cubicBezTo>
                  <a:pt x="9296110" y="5642418"/>
                  <a:pt x="9289768" y="5647629"/>
                  <a:pt x="9283406" y="5654745"/>
                </a:cubicBezTo>
                <a:lnTo>
                  <a:pt x="9283406" y="5639802"/>
                </a:lnTo>
                <a:cubicBezTo>
                  <a:pt x="9283406" y="5639132"/>
                  <a:pt x="9283260" y="5638567"/>
                  <a:pt x="9282966" y="5638106"/>
                </a:cubicBezTo>
                <a:cubicBezTo>
                  <a:pt x="9282674" y="5637646"/>
                  <a:pt x="9282192" y="5637227"/>
                  <a:pt x="9281522" y="5636851"/>
                </a:cubicBezTo>
                <a:cubicBezTo>
                  <a:pt x="9280852" y="5636474"/>
                  <a:pt x="9279911" y="5636223"/>
                  <a:pt x="9278697" y="5636097"/>
                </a:cubicBezTo>
                <a:cubicBezTo>
                  <a:pt x="9277483" y="5635972"/>
                  <a:pt x="9275956" y="5635909"/>
                  <a:pt x="9274114" y="5635909"/>
                </a:cubicBezTo>
                <a:cubicBezTo>
                  <a:pt x="9272188" y="5635909"/>
                  <a:pt x="9270640" y="5635972"/>
                  <a:pt x="9269468" y="5636097"/>
                </a:cubicBezTo>
                <a:cubicBezTo>
                  <a:pt x="9268296" y="5636223"/>
                  <a:pt x="9267332" y="5636474"/>
                  <a:pt x="9266579" y="5636851"/>
                </a:cubicBezTo>
                <a:cubicBezTo>
                  <a:pt x="9265826" y="5637227"/>
                  <a:pt x="9265324" y="5637646"/>
                  <a:pt x="9265072" y="5638106"/>
                </a:cubicBezTo>
                <a:cubicBezTo>
                  <a:pt x="9264821" y="5638567"/>
                  <a:pt x="9264696" y="5639132"/>
                  <a:pt x="9264696" y="5639802"/>
                </a:cubicBezTo>
                <a:lnTo>
                  <a:pt x="9264696" y="5752818"/>
                </a:lnTo>
                <a:cubicBezTo>
                  <a:pt x="9264696" y="5753488"/>
                  <a:pt x="9264842" y="5754053"/>
                  <a:pt x="9265135" y="5754513"/>
                </a:cubicBezTo>
                <a:cubicBezTo>
                  <a:pt x="9265428" y="5754974"/>
                  <a:pt x="9265972" y="5755371"/>
                  <a:pt x="9266768" y="5755706"/>
                </a:cubicBezTo>
                <a:cubicBezTo>
                  <a:pt x="9267563" y="5756041"/>
                  <a:pt x="9268630" y="5756292"/>
                  <a:pt x="9269970" y="5756460"/>
                </a:cubicBezTo>
                <a:cubicBezTo>
                  <a:pt x="9271309" y="5756627"/>
                  <a:pt x="9272984" y="5756711"/>
                  <a:pt x="9274992" y="5756711"/>
                </a:cubicBezTo>
                <a:cubicBezTo>
                  <a:pt x="9277086" y="5756711"/>
                  <a:pt x="9278802" y="5756627"/>
                  <a:pt x="9280141" y="5756460"/>
                </a:cubicBezTo>
                <a:cubicBezTo>
                  <a:pt x="9281480" y="5756292"/>
                  <a:pt x="9282527" y="5756041"/>
                  <a:pt x="9283280" y="5755706"/>
                </a:cubicBezTo>
                <a:cubicBezTo>
                  <a:pt x="9284034" y="5755371"/>
                  <a:pt x="9284578" y="5754974"/>
                  <a:pt x="9284913" y="5754513"/>
                </a:cubicBezTo>
                <a:cubicBezTo>
                  <a:pt x="9285248" y="5754053"/>
                  <a:pt x="9285415" y="5753488"/>
                  <a:pt x="9285415" y="5752818"/>
                </a:cubicBezTo>
                <a:lnTo>
                  <a:pt x="9285415" y="5673832"/>
                </a:lnTo>
                <a:cubicBezTo>
                  <a:pt x="9291108" y="5666716"/>
                  <a:pt x="9296550" y="5661316"/>
                  <a:pt x="9301740" y="5657633"/>
                </a:cubicBezTo>
                <a:cubicBezTo>
                  <a:pt x="9306930" y="5653950"/>
                  <a:pt x="9312120" y="5652108"/>
                  <a:pt x="9317311" y="5652108"/>
                </a:cubicBezTo>
                <a:cubicBezTo>
                  <a:pt x="9321330" y="5652108"/>
                  <a:pt x="9324866" y="5652861"/>
                  <a:pt x="9327922" y="5654368"/>
                </a:cubicBezTo>
                <a:cubicBezTo>
                  <a:pt x="9330977" y="5655875"/>
                  <a:pt x="9333468" y="5658052"/>
                  <a:pt x="9335394" y="5660898"/>
                </a:cubicBezTo>
                <a:cubicBezTo>
                  <a:pt x="9337318" y="5663744"/>
                  <a:pt x="9338784" y="5667135"/>
                  <a:pt x="9339788" y="5671069"/>
                </a:cubicBezTo>
                <a:cubicBezTo>
                  <a:pt x="9340793" y="5675004"/>
                  <a:pt x="9341296" y="5680194"/>
                  <a:pt x="9341296" y="5686641"/>
                </a:cubicBezTo>
                <a:lnTo>
                  <a:pt x="9341296" y="5752818"/>
                </a:lnTo>
                <a:cubicBezTo>
                  <a:pt x="9341296" y="5753488"/>
                  <a:pt x="9341462" y="5754053"/>
                  <a:pt x="9341798" y="5754513"/>
                </a:cubicBezTo>
                <a:cubicBezTo>
                  <a:pt x="9342132" y="5754974"/>
                  <a:pt x="9342677" y="5755371"/>
                  <a:pt x="9343430" y="5755706"/>
                </a:cubicBezTo>
                <a:cubicBezTo>
                  <a:pt x="9344184" y="5756041"/>
                  <a:pt x="9345230" y="5756292"/>
                  <a:pt x="9346570" y="5756460"/>
                </a:cubicBezTo>
                <a:cubicBezTo>
                  <a:pt x="9347909" y="5756627"/>
                  <a:pt x="9349624" y="5756711"/>
                  <a:pt x="9351718" y="5756711"/>
                </a:cubicBezTo>
                <a:cubicBezTo>
                  <a:pt x="9353728" y="5756711"/>
                  <a:pt x="9355401" y="5756627"/>
                  <a:pt x="9356741" y="5756460"/>
                </a:cubicBezTo>
                <a:cubicBezTo>
                  <a:pt x="9358080" y="5756292"/>
                  <a:pt x="9359127" y="5756041"/>
                  <a:pt x="9359880" y="5755706"/>
                </a:cubicBezTo>
                <a:cubicBezTo>
                  <a:pt x="9360634" y="5755371"/>
                  <a:pt x="9361178" y="5754974"/>
                  <a:pt x="9361513" y="5754513"/>
                </a:cubicBezTo>
                <a:cubicBezTo>
                  <a:pt x="9361848" y="5754053"/>
                  <a:pt x="9362015" y="5753488"/>
                  <a:pt x="9362015" y="5752818"/>
                </a:cubicBezTo>
                <a:lnTo>
                  <a:pt x="9362015" y="5683878"/>
                </a:lnTo>
                <a:cubicBezTo>
                  <a:pt x="9362015" y="5675841"/>
                  <a:pt x="9361324" y="5668956"/>
                  <a:pt x="9359943" y="5663221"/>
                </a:cubicBezTo>
                <a:cubicBezTo>
                  <a:pt x="9358562" y="5657486"/>
                  <a:pt x="9356280" y="5652484"/>
                  <a:pt x="9353100" y="5648215"/>
                </a:cubicBezTo>
                <a:cubicBezTo>
                  <a:pt x="9349918" y="5643945"/>
                  <a:pt x="9345754" y="5640534"/>
                  <a:pt x="9340605" y="5637981"/>
                </a:cubicBezTo>
                <a:cubicBezTo>
                  <a:pt x="9335456" y="5635427"/>
                  <a:pt x="9329115" y="5634151"/>
                  <a:pt x="9321580" y="5634151"/>
                </a:cubicBezTo>
                <a:close/>
                <a:moveTo>
                  <a:pt x="9130434" y="5634151"/>
                </a:moveTo>
                <a:cubicBezTo>
                  <a:pt x="9122146" y="5634151"/>
                  <a:pt x="9114654" y="5635595"/>
                  <a:pt x="9107956" y="5638483"/>
                </a:cubicBezTo>
                <a:cubicBezTo>
                  <a:pt x="9101259" y="5641371"/>
                  <a:pt x="9095546" y="5645515"/>
                  <a:pt x="9090816" y="5650915"/>
                </a:cubicBezTo>
                <a:cubicBezTo>
                  <a:pt x="9086086" y="5656314"/>
                  <a:pt x="9082465" y="5662886"/>
                  <a:pt x="9079954" y="5670630"/>
                </a:cubicBezTo>
                <a:cubicBezTo>
                  <a:pt x="9077442" y="5678374"/>
                  <a:pt x="9076186" y="5687101"/>
                  <a:pt x="9076186" y="5696812"/>
                </a:cubicBezTo>
                <a:cubicBezTo>
                  <a:pt x="9076186" y="5707025"/>
                  <a:pt x="9077400" y="5715983"/>
                  <a:pt x="9079828" y="5723685"/>
                </a:cubicBezTo>
                <a:cubicBezTo>
                  <a:pt x="9082256" y="5731387"/>
                  <a:pt x="9085856" y="5737791"/>
                  <a:pt x="9090627" y="5742898"/>
                </a:cubicBezTo>
                <a:cubicBezTo>
                  <a:pt x="9095399" y="5748004"/>
                  <a:pt x="9101280" y="5751855"/>
                  <a:pt x="9108270" y="5754450"/>
                </a:cubicBezTo>
                <a:cubicBezTo>
                  <a:pt x="9115260" y="5757046"/>
                  <a:pt x="9123402" y="5758343"/>
                  <a:pt x="9132694" y="5758343"/>
                </a:cubicBezTo>
                <a:cubicBezTo>
                  <a:pt x="9138052" y="5758343"/>
                  <a:pt x="9143096" y="5757945"/>
                  <a:pt x="9147826" y="5757150"/>
                </a:cubicBezTo>
                <a:cubicBezTo>
                  <a:pt x="9152556" y="5756355"/>
                  <a:pt x="9156720" y="5755455"/>
                  <a:pt x="9160320" y="5754450"/>
                </a:cubicBezTo>
                <a:cubicBezTo>
                  <a:pt x="9163920" y="5753446"/>
                  <a:pt x="9166850" y="5752420"/>
                  <a:pt x="9169110" y="5751374"/>
                </a:cubicBezTo>
                <a:cubicBezTo>
                  <a:pt x="9171371" y="5750327"/>
                  <a:pt x="9172732" y="5749574"/>
                  <a:pt x="9173192" y="5749113"/>
                </a:cubicBezTo>
                <a:cubicBezTo>
                  <a:pt x="9173652" y="5748653"/>
                  <a:pt x="9174029" y="5748172"/>
                  <a:pt x="9174322" y="5747669"/>
                </a:cubicBezTo>
                <a:cubicBezTo>
                  <a:pt x="9174615" y="5747167"/>
                  <a:pt x="9174824" y="5746602"/>
                  <a:pt x="9174950" y="5745974"/>
                </a:cubicBezTo>
                <a:cubicBezTo>
                  <a:pt x="9175076" y="5745346"/>
                  <a:pt x="9175180" y="5744635"/>
                  <a:pt x="9175264" y="5743839"/>
                </a:cubicBezTo>
                <a:cubicBezTo>
                  <a:pt x="9175348" y="5743044"/>
                  <a:pt x="9175390" y="5742102"/>
                  <a:pt x="9175390" y="5741014"/>
                </a:cubicBezTo>
                <a:cubicBezTo>
                  <a:pt x="9175390" y="5739507"/>
                  <a:pt x="9175326" y="5738230"/>
                  <a:pt x="9175200" y="5737184"/>
                </a:cubicBezTo>
                <a:cubicBezTo>
                  <a:pt x="9175074" y="5736137"/>
                  <a:pt x="9174885" y="5735321"/>
                  <a:pt x="9174632" y="5734735"/>
                </a:cubicBezTo>
                <a:cubicBezTo>
                  <a:pt x="9174380" y="5734149"/>
                  <a:pt x="9174022" y="5733710"/>
                  <a:pt x="9173560" y="5733417"/>
                </a:cubicBezTo>
                <a:cubicBezTo>
                  <a:pt x="9173097" y="5733124"/>
                  <a:pt x="9172572" y="5732977"/>
                  <a:pt x="9171983" y="5732977"/>
                </a:cubicBezTo>
                <a:cubicBezTo>
                  <a:pt x="9170974" y="5732977"/>
                  <a:pt x="9169480" y="5733417"/>
                  <a:pt x="9167502" y="5734296"/>
                </a:cubicBezTo>
                <a:cubicBezTo>
                  <a:pt x="9165526" y="5735175"/>
                  <a:pt x="9163002" y="5736158"/>
                  <a:pt x="9159931" y="5737247"/>
                </a:cubicBezTo>
                <a:cubicBezTo>
                  <a:pt x="9156860" y="5738335"/>
                  <a:pt x="9153222" y="5739319"/>
                  <a:pt x="9149016" y="5740198"/>
                </a:cubicBezTo>
                <a:cubicBezTo>
                  <a:pt x="9144810" y="5741077"/>
                  <a:pt x="9140015" y="5741516"/>
                  <a:pt x="9134631" y="5741516"/>
                </a:cubicBezTo>
                <a:cubicBezTo>
                  <a:pt x="9127818" y="5741516"/>
                  <a:pt x="9122055" y="5740554"/>
                  <a:pt x="9117344" y="5738628"/>
                </a:cubicBezTo>
                <a:cubicBezTo>
                  <a:pt x="9112632" y="5736703"/>
                  <a:pt x="9108806" y="5733940"/>
                  <a:pt x="9105861" y="5730340"/>
                </a:cubicBezTo>
                <a:cubicBezTo>
                  <a:pt x="9102916" y="5726740"/>
                  <a:pt x="9100813" y="5722429"/>
                  <a:pt x="9099552" y="5717406"/>
                </a:cubicBezTo>
                <a:cubicBezTo>
                  <a:pt x="9098290" y="5712383"/>
                  <a:pt x="9097659" y="5706732"/>
                  <a:pt x="9097659" y="5700454"/>
                </a:cubicBezTo>
                <a:lnTo>
                  <a:pt x="9172087" y="5700454"/>
                </a:lnTo>
                <a:cubicBezTo>
                  <a:pt x="9174190" y="5700454"/>
                  <a:pt x="9176062" y="5699763"/>
                  <a:pt x="9177702" y="5698382"/>
                </a:cubicBezTo>
                <a:cubicBezTo>
                  <a:pt x="9179342" y="5697000"/>
                  <a:pt x="9180161" y="5694677"/>
                  <a:pt x="9180161" y="5691412"/>
                </a:cubicBezTo>
                <a:lnTo>
                  <a:pt x="9180161" y="5687645"/>
                </a:lnTo>
                <a:cubicBezTo>
                  <a:pt x="9180161" y="5680278"/>
                  <a:pt x="9179220" y="5673351"/>
                  <a:pt x="9177336" y="5666863"/>
                </a:cubicBezTo>
                <a:cubicBezTo>
                  <a:pt x="9175452" y="5660375"/>
                  <a:pt x="9172501" y="5654724"/>
                  <a:pt x="9168483" y="5649910"/>
                </a:cubicBezTo>
                <a:cubicBezTo>
                  <a:pt x="9164464" y="5645097"/>
                  <a:pt x="9159337" y="5641267"/>
                  <a:pt x="9153100" y="5638420"/>
                </a:cubicBezTo>
                <a:cubicBezTo>
                  <a:pt x="9146863" y="5635574"/>
                  <a:pt x="9139308" y="5634151"/>
                  <a:pt x="9130434" y="5634151"/>
                </a:cubicBezTo>
                <a:close/>
                <a:moveTo>
                  <a:pt x="9047597" y="5634151"/>
                </a:moveTo>
                <a:cubicBezTo>
                  <a:pt x="9045170" y="5634151"/>
                  <a:pt x="9042762" y="5634465"/>
                  <a:pt x="9040376" y="5635093"/>
                </a:cubicBezTo>
                <a:cubicBezTo>
                  <a:pt x="9037991" y="5635720"/>
                  <a:pt x="9035584" y="5636851"/>
                  <a:pt x="9033156" y="5638483"/>
                </a:cubicBezTo>
                <a:cubicBezTo>
                  <a:pt x="9030728" y="5640115"/>
                  <a:pt x="9028154" y="5642355"/>
                  <a:pt x="9025434" y="5645201"/>
                </a:cubicBezTo>
                <a:cubicBezTo>
                  <a:pt x="9022712" y="5648048"/>
                  <a:pt x="9019804" y="5651731"/>
                  <a:pt x="9016706" y="5656252"/>
                </a:cubicBezTo>
                <a:lnTo>
                  <a:pt x="9016706" y="5639802"/>
                </a:lnTo>
                <a:cubicBezTo>
                  <a:pt x="9016706" y="5639132"/>
                  <a:pt x="9016560" y="5638567"/>
                  <a:pt x="9016266" y="5638106"/>
                </a:cubicBezTo>
                <a:cubicBezTo>
                  <a:pt x="9015974" y="5637646"/>
                  <a:pt x="9015492" y="5637227"/>
                  <a:pt x="9014822" y="5636851"/>
                </a:cubicBezTo>
                <a:cubicBezTo>
                  <a:pt x="9014152" y="5636474"/>
                  <a:pt x="9013211" y="5636223"/>
                  <a:pt x="9011997" y="5636097"/>
                </a:cubicBezTo>
                <a:cubicBezTo>
                  <a:pt x="9010783" y="5635972"/>
                  <a:pt x="9009256" y="5635909"/>
                  <a:pt x="9007414" y="5635909"/>
                </a:cubicBezTo>
                <a:cubicBezTo>
                  <a:pt x="9005488" y="5635909"/>
                  <a:pt x="9003940" y="5635972"/>
                  <a:pt x="9002768" y="5636097"/>
                </a:cubicBezTo>
                <a:cubicBezTo>
                  <a:pt x="9001596" y="5636223"/>
                  <a:pt x="9000632" y="5636474"/>
                  <a:pt x="8999879" y="5636851"/>
                </a:cubicBezTo>
                <a:cubicBezTo>
                  <a:pt x="8999126" y="5637227"/>
                  <a:pt x="8998624" y="5637646"/>
                  <a:pt x="8998372" y="5638106"/>
                </a:cubicBezTo>
                <a:cubicBezTo>
                  <a:pt x="8998121" y="5638567"/>
                  <a:pt x="8997996" y="5639132"/>
                  <a:pt x="8997996" y="5639802"/>
                </a:cubicBezTo>
                <a:lnTo>
                  <a:pt x="8997996" y="5752818"/>
                </a:lnTo>
                <a:cubicBezTo>
                  <a:pt x="8997996" y="5753488"/>
                  <a:pt x="8998142" y="5754053"/>
                  <a:pt x="8998435" y="5754513"/>
                </a:cubicBezTo>
                <a:cubicBezTo>
                  <a:pt x="8998728" y="5754974"/>
                  <a:pt x="8999272" y="5755371"/>
                  <a:pt x="9000068" y="5755706"/>
                </a:cubicBezTo>
                <a:cubicBezTo>
                  <a:pt x="9000863" y="5756041"/>
                  <a:pt x="9001930" y="5756292"/>
                  <a:pt x="9003270" y="5756460"/>
                </a:cubicBezTo>
                <a:cubicBezTo>
                  <a:pt x="9004609" y="5756627"/>
                  <a:pt x="9006284" y="5756711"/>
                  <a:pt x="9008292" y="5756711"/>
                </a:cubicBezTo>
                <a:cubicBezTo>
                  <a:pt x="9010386" y="5756711"/>
                  <a:pt x="9012102" y="5756627"/>
                  <a:pt x="9013441" y="5756460"/>
                </a:cubicBezTo>
                <a:cubicBezTo>
                  <a:pt x="9014780" y="5756292"/>
                  <a:pt x="9015827" y="5756041"/>
                  <a:pt x="9016580" y="5755706"/>
                </a:cubicBezTo>
                <a:cubicBezTo>
                  <a:pt x="9017334" y="5755371"/>
                  <a:pt x="9017878" y="5754974"/>
                  <a:pt x="9018213" y="5754513"/>
                </a:cubicBezTo>
                <a:cubicBezTo>
                  <a:pt x="9018548" y="5754053"/>
                  <a:pt x="9018715" y="5753488"/>
                  <a:pt x="9018715" y="5752818"/>
                </a:cubicBezTo>
                <a:lnTo>
                  <a:pt x="9018715" y="5678478"/>
                </a:lnTo>
                <a:cubicBezTo>
                  <a:pt x="9021646" y="5673874"/>
                  <a:pt x="9024324" y="5669981"/>
                  <a:pt x="9026752" y="5666800"/>
                </a:cubicBezTo>
                <a:cubicBezTo>
                  <a:pt x="9029180" y="5663619"/>
                  <a:pt x="9031503" y="5661065"/>
                  <a:pt x="9033722" y="5659140"/>
                </a:cubicBezTo>
                <a:cubicBezTo>
                  <a:pt x="9035940" y="5657214"/>
                  <a:pt x="9038054" y="5655833"/>
                  <a:pt x="9040062" y="5654996"/>
                </a:cubicBezTo>
                <a:cubicBezTo>
                  <a:pt x="9042072" y="5654159"/>
                  <a:pt x="9044123" y="5653740"/>
                  <a:pt x="9046216" y="5653740"/>
                </a:cubicBezTo>
                <a:cubicBezTo>
                  <a:pt x="9047974" y="5653740"/>
                  <a:pt x="9049606" y="5653908"/>
                  <a:pt x="9051113" y="5654243"/>
                </a:cubicBezTo>
                <a:cubicBezTo>
                  <a:pt x="9052620" y="5654577"/>
                  <a:pt x="9053980" y="5654933"/>
                  <a:pt x="9055194" y="5655310"/>
                </a:cubicBezTo>
                <a:cubicBezTo>
                  <a:pt x="9056408" y="5655687"/>
                  <a:pt x="9057496" y="5656063"/>
                  <a:pt x="9058460" y="5656440"/>
                </a:cubicBezTo>
                <a:cubicBezTo>
                  <a:pt x="9059422" y="5656817"/>
                  <a:pt x="9060238" y="5657005"/>
                  <a:pt x="9060908" y="5657005"/>
                </a:cubicBezTo>
                <a:cubicBezTo>
                  <a:pt x="9061578" y="5657005"/>
                  <a:pt x="9062101" y="5656817"/>
                  <a:pt x="9062478" y="5656440"/>
                </a:cubicBezTo>
                <a:cubicBezTo>
                  <a:pt x="9062854" y="5656063"/>
                  <a:pt x="9063168" y="5655519"/>
                  <a:pt x="9063420" y="5654808"/>
                </a:cubicBezTo>
                <a:cubicBezTo>
                  <a:pt x="9063670" y="5654096"/>
                  <a:pt x="9063838" y="5653112"/>
                  <a:pt x="9063922" y="5651857"/>
                </a:cubicBezTo>
                <a:cubicBezTo>
                  <a:pt x="9064006" y="5650601"/>
                  <a:pt x="9064048" y="5649052"/>
                  <a:pt x="9064048" y="5647210"/>
                </a:cubicBezTo>
                <a:cubicBezTo>
                  <a:pt x="9064048" y="5645285"/>
                  <a:pt x="9064026" y="5643757"/>
                  <a:pt x="9063984" y="5642627"/>
                </a:cubicBezTo>
                <a:cubicBezTo>
                  <a:pt x="9063942" y="5641497"/>
                  <a:pt x="9063859" y="5640639"/>
                  <a:pt x="9063734" y="5640053"/>
                </a:cubicBezTo>
                <a:cubicBezTo>
                  <a:pt x="9063608" y="5639467"/>
                  <a:pt x="9063462" y="5638985"/>
                  <a:pt x="9063294" y="5638609"/>
                </a:cubicBezTo>
                <a:cubicBezTo>
                  <a:pt x="9063126" y="5638232"/>
                  <a:pt x="9062792" y="5637834"/>
                  <a:pt x="9062290" y="5637416"/>
                </a:cubicBezTo>
                <a:cubicBezTo>
                  <a:pt x="9061787" y="5636997"/>
                  <a:pt x="9060929" y="5636578"/>
                  <a:pt x="9059715" y="5636160"/>
                </a:cubicBezTo>
                <a:cubicBezTo>
                  <a:pt x="9058501" y="5635741"/>
                  <a:pt x="9057141" y="5635365"/>
                  <a:pt x="9055634" y="5635030"/>
                </a:cubicBezTo>
                <a:cubicBezTo>
                  <a:pt x="9054127" y="5634695"/>
                  <a:pt x="9052683" y="5634465"/>
                  <a:pt x="9051302" y="5634339"/>
                </a:cubicBezTo>
                <a:cubicBezTo>
                  <a:pt x="9049920" y="5634213"/>
                  <a:pt x="9048686" y="5634151"/>
                  <a:pt x="9047597" y="5634151"/>
                </a:cubicBezTo>
                <a:close/>
                <a:moveTo>
                  <a:pt x="8914731" y="5634151"/>
                </a:moveTo>
                <a:cubicBezTo>
                  <a:pt x="8910378" y="5634151"/>
                  <a:pt x="8906066" y="5634548"/>
                  <a:pt x="8901797" y="5635344"/>
                </a:cubicBezTo>
                <a:cubicBezTo>
                  <a:pt x="8897528" y="5636139"/>
                  <a:pt x="8893592" y="5637144"/>
                  <a:pt x="8889993" y="5638357"/>
                </a:cubicBezTo>
                <a:cubicBezTo>
                  <a:pt x="8886393" y="5639571"/>
                  <a:pt x="8883212" y="5640911"/>
                  <a:pt x="8880449" y="5642376"/>
                </a:cubicBezTo>
                <a:cubicBezTo>
                  <a:pt x="8877686" y="5643841"/>
                  <a:pt x="8875740" y="5645117"/>
                  <a:pt x="8874610" y="5646206"/>
                </a:cubicBezTo>
                <a:cubicBezTo>
                  <a:pt x="8873480" y="5647294"/>
                  <a:pt x="8872768" y="5648445"/>
                  <a:pt x="8872476" y="5649659"/>
                </a:cubicBezTo>
                <a:cubicBezTo>
                  <a:pt x="8872182" y="5650873"/>
                  <a:pt x="8872036" y="5652526"/>
                  <a:pt x="8872036" y="5654619"/>
                </a:cubicBezTo>
                <a:cubicBezTo>
                  <a:pt x="8872036" y="5655875"/>
                  <a:pt x="8872120" y="5657026"/>
                  <a:pt x="8872287" y="5658073"/>
                </a:cubicBezTo>
                <a:cubicBezTo>
                  <a:pt x="8872454" y="5659119"/>
                  <a:pt x="8872726" y="5659977"/>
                  <a:pt x="8873103" y="5660647"/>
                </a:cubicBezTo>
                <a:cubicBezTo>
                  <a:pt x="8873480" y="5661316"/>
                  <a:pt x="8873920" y="5661819"/>
                  <a:pt x="8874422" y="5662154"/>
                </a:cubicBezTo>
                <a:cubicBezTo>
                  <a:pt x="8874924" y="5662489"/>
                  <a:pt x="8875510" y="5662656"/>
                  <a:pt x="8876180" y="5662656"/>
                </a:cubicBezTo>
                <a:cubicBezTo>
                  <a:pt x="8877184" y="5662656"/>
                  <a:pt x="8878712" y="5662049"/>
                  <a:pt x="8880763" y="5660835"/>
                </a:cubicBezTo>
                <a:cubicBezTo>
                  <a:pt x="8882814" y="5659621"/>
                  <a:pt x="8885368" y="5658282"/>
                  <a:pt x="8888423" y="5656817"/>
                </a:cubicBezTo>
                <a:cubicBezTo>
                  <a:pt x="8891479" y="5655352"/>
                  <a:pt x="8895036" y="5654012"/>
                  <a:pt x="8899097" y="5652798"/>
                </a:cubicBezTo>
                <a:cubicBezTo>
                  <a:pt x="8903157" y="5651585"/>
                  <a:pt x="8907740" y="5650978"/>
                  <a:pt x="8912848" y="5650978"/>
                </a:cubicBezTo>
                <a:cubicBezTo>
                  <a:pt x="8917619" y="5650978"/>
                  <a:pt x="8921638" y="5651543"/>
                  <a:pt x="8924902" y="5652673"/>
                </a:cubicBezTo>
                <a:cubicBezTo>
                  <a:pt x="8928168" y="5653803"/>
                  <a:pt x="8930825" y="5655477"/>
                  <a:pt x="8932876" y="5657696"/>
                </a:cubicBezTo>
                <a:cubicBezTo>
                  <a:pt x="8934928" y="5659914"/>
                  <a:pt x="8936414" y="5662698"/>
                  <a:pt x="8937334" y="5666046"/>
                </a:cubicBezTo>
                <a:cubicBezTo>
                  <a:pt x="8938255" y="5669395"/>
                  <a:pt x="8938716" y="5673246"/>
                  <a:pt x="8938716" y="5677599"/>
                </a:cubicBezTo>
                <a:lnTo>
                  <a:pt x="8938716" y="5686389"/>
                </a:lnTo>
                <a:lnTo>
                  <a:pt x="8923144" y="5686389"/>
                </a:lnTo>
                <a:cubicBezTo>
                  <a:pt x="8914354" y="5686389"/>
                  <a:pt x="8906443" y="5687164"/>
                  <a:pt x="8899411" y="5688712"/>
                </a:cubicBezTo>
                <a:cubicBezTo>
                  <a:pt x="8892378" y="5690261"/>
                  <a:pt x="8886435" y="5692584"/>
                  <a:pt x="8881580" y="5695682"/>
                </a:cubicBezTo>
                <a:cubicBezTo>
                  <a:pt x="8876724" y="5698779"/>
                  <a:pt x="8872998" y="5702672"/>
                  <a:pt x="8870404" y="5707360"/>
                </a:cubicBezTo>
                <a:cubicBezTo>
                  <a:pt x="8867808" y="5712048"/>
                  <a:pt x="8866510" y="5717574"/>
                  <a:pt x="8866510" y="5723936"/>
                </a:cubicBezTo>
                <a:cubicBezTo>
                  <a:pt x="8866510" y="5729377"/>
                  <a:pt x="8867452" y="5734233"/>
                  <a:pt x="8869336" y="5738502"/>
                </a:cubicBezTo>
                <a:cubicBezTo>
                  <a:pt x="8871220" y="5742772"/>
                  <a:pt x="8873856" y="5746372"/>
                  <a:pt x="8877247" y="5749302"/>
                </a:cubicBezTo>
                <a:cubicBezTo>
                  <a:pt x="8880638" y="5752232"/>
                  <a:pt x="8884740" y="5754471"/>
                  <a:pt x="8889554" y="5756020"/>
                </a:cubicBezTo>
                <a:cubicBezTo>
                  <a:pt x="8894367" y="5757569"/>
                  <a:pt x="8899746" y="5758343"/>
                  <a:pt x="8905690" y="5758343"/>
                </a:cubicBezTo>
                <a:cubicBezTo>
                  <a:pt x="8912470" y="5758343"/>
                  <a:pt x="8918896" y="5756878"/>
                  <a:pt x="8924965" y="5753948"/>
                </a:cubicBezTo>
                <a:cubicBezTo>
                  <a:pt x="8931034" y="5751018"/>
                  <a:pt x="8936539" y="5746916"/>
                  <a:pt x="8941478" y="5741642"/>
                </a:cubicBezTo>
                <a:lnTo>
                  <a:pt x="8941478" y="5752943"/>
                </a:lnTo>
                <a:cubicBezTo>
                  <a:pt x="8941478" y="5753948"/>
                  <a:pt x="8941771" y="5754701"/>
                  <a:pt x="8942357" y="5755204"/>
                </a:cubicBezTo>
                <a:cubicBezTo>
                  <a:pt x="8942943" y="5755706"/>
                  <a:pt x="8943885" y="5756083"/>
                  <a:pt x="8945182" y="5756334"/>
                </a:cubicBezTo>
                <a:cubicBezTo>
                  <a:pt x="8946480" y="5756585"/>
                  <a:pt x="8948217" y="5756711"/>
                  <a:pt x="8950394" y="5756711"/>
                </a:cubicBezTo>
                <a:cubicBezTo>
                  <a:pt x="8952654" y="5756711"/>
                  <a:pt x="8954370" y="5756585"/>
                  <a:pt x="8955542" y="5756334"/>
                </a:cubicBezTo>
                <a:cubicBezTo>
                  <a:pt x="8956714" y="5756083"/>
                  <a:pt x="8957635" y="5755706"/>
                  <a:pt x="8958305" y="5755204"/>
                </a:cubicBezTo>
                <a:cubicBezTo>
                  <a:pt x="8958974" y="5754701"/>
                  <a:pt x="8959310" y="5753948"/>
                  <a:pt x="8959310" y="5752943"/>
                </a:cubicBezTo>
                <a:lnTo>
                  <a:pt x="8959310" y="5676720"/>
                </a:lnTo>
                <a:cubicBezTo>
                  <a:pt x="8959310" y="5669688"/>
                  <a:pt x="8958514" y="5663535"/>
                  <a:pt x="8956924" y="5658261"/>
                </a:cubicBezTo>
                <a:cubicBezTo>
                  <a:pt x="8955333" y="5652987"/>
                  <a:pt x="8952780" y="5648571"/>
                  <a:pt x="8949264" y="5645013"/>
                </a:cubicBezTo>
                <a:cubicBezTo>
                  <a:pt x="8945748" y="5641455"/>
                  <a:pt x="8941143" y="5638755"/>
                  <a:pt x="8935450" y="5636913"/>
                </a:cubicBezTo>
                <a:cubicBezTo>
                  <a:pt x="8929758" y="5635072"/>
                  <a:pt x="8922852" y="5634151"/>
                  <a:pt x="8914731" y="5634151"/>
                </a:cubicBezTo>
                <a:close/>
                <a:moveTo>
                  <a:pt x="8730384" y="5634151"/>
                </a:moveTo>
                <a:cubicBezTo>
                  <a:pt x="8722096" y="5634151"/>
                  <a:pt x="8714604" y="5635595"/>
                  <a:pt x="8707906" y="5638483"/>
                </a:cubicBezTo>
                <a:cubicBezTo>
                  <a:pt x="8701209" y="5641371"/>
                  <a:pt x="8695496" y="5645515"/>
                  <a:pt x="8690766" y="5650915"/>
                </a:cubicBezTo>
                <a:cubicBezTo>
                  <a:pt x="8686036" y="5656314"/>
                  <a:pt x="8682415" y="5662886"/>
                  <a:pt x="8679904" y="5670630"/>
                </a:cubicBezTo>
                <a:cubicBezTo>
                  <a:pt x="8677392" y="5678374"/>
                  <a:pt x="8676136" y="5687101"/>
                  <a:pt x="8676136" y="5696812"/>
                </a:cubicBezTo>
                <a:cubicBezTo>
                  <a:pt x="8676136" y="5707025"/>
                  <a:pt x="8677350" y="5715983"/>
                  <a:pt x="8679778" y="5723685"/>
                </a:cubicBezTo>
                <a:cubicBezTo>
                  <a:pt x="8682206" y="5731387"/>
                  <a:pt x="8685806" y="5737791"/>
                  <a:pt x="8690577" y="5742898"/>
                </a:cubicBezTo>
                <a:cubicBezTo>
                  <a:pt x="8695349" y="5748004"/>
                  <a:pt x="8701230" y="5751855"/>
                  <a:pt x="8708220" y="5754450"/>
                </a:cubicBezTo>
                <a:cubicBezTo>
                  <a:pt x="8715210" y="5757046"/>
                  <a:pt x="8723352" y="5758343"/>
                  <a:pt x="8732644" y="5758343"/>
                </a:cubicBezTo>
                <a:cubicBezTo>
                  <a:pt x="8738002" y="5758343"/>
                  <a:pt x="8743046" y="5757945"/>
                  <a:pt x="8747776" y="5757150"/>
                </a:cubicBezTo>
                <a:cubicBezTo>
                  <a:pt x="8752506" y="5756355"/>
                  <a:pt x="8756670" y="5755455"/>
                  <a:pt x="8760270" y="5754450"/>
                </a:cubicBezTo>
                <a:cubicBezTo>
                  <a:pt x="8763870" y="5753446"/>
                  <a:pt x="8766800" y="5752420"/>
                  <a:pt x="8769060" y="5751374"/>
                </a:cubicBezTo>
                <a:cubicBezTo>
                  <a:pt x="8771321" y="5750327"/>
                  <a:pt x="8772682" y="5749574"/>
                  <a:pt x="8773142" y="5749113"/>
                </a:cubicBezTo>
                <a:cubicBezTo>
                  <a:pt x="8773602" y="5748653"/>
                  <a:pt x="8773979" y="5748172"/>
                  <a:pt x="8774272" y="5747669"/>
                </a:cubicBezTo>
                <a:cubicBezTo>
                  <a:pt x="8774565" y="5747167"/>
                  <a:pt x="8774774" y="5746602"/>
                  <a:pt x="8774900" y="5745974"/>
                </a:cubicBezTo>
                <a:cubicBezTo>
                  <a:pt x="8775026" y="5745346"/>
                  <a:pt x="8775130" y="5744635"/>
                  <a:pt x="8775214" y="5743839"/>
                </a:cubicBezTo>
                <a:cubicBezTo>
                  <a:pt x="8775298" y="5743044"/>
                  <a:pt x="8775340" y="5742102"/>
                  <a:pt x="8775340" y="5741014"/>
                </a:cubicBezTo>
                <a:cubicBezTo>
                  <a:pt x="8775340" y="5739507"/>
                  <a:pt x="8775276" y="5738230"/>
                  <a:pt x="8775150" y="5737184"/>
                </a:cubicBezTo>
                <a:cubicBezTo>
                  <a:pt x="8775024" y="5736137"/>
                  <a:pt x="8774835" y="5735321"/>
                  <a:pt x="8774582" y="5734735"/>
                </a:cubicBezTo>
                <a:cubicBezTo>
                  <a:pt x="8774330" y="5734149"/>
                  <a:pt x="8773972" y="5733710"/>
                  <a:pt x="8773510" y="5733417"/>
                </a:cubicBezTo>
                <a:cubicBezTo>
                  <a:pt x="8773047" y="5733124"/>
                  <a:pt x="8772522" y="5732977"/>
                  <a:pt x="8771933" y="5732977"/>
                </a:cubicBezTo>
                <a:cubicBezTo>
                  <a:pt x="8770924" y="5732977"/>
                  <a:pt x="8769430" y="5733417"/>
                  <a:pt x="8767452" y="5734296"/>
                </a:cubicBezTo>
                <a:cubicBezTo>
                  <a:pt x="8765476" y="5735175"/>
                  <a:pt x="8762952" y="5736158"/>
                  <a:pt x="8759881" y="5737247"/>
                </a:cubicBezTo>
                <a:cubicBezTo>
                  <a:pt x="8756810" y="5738335"/>
                  <a:pt x="8753172" y="5739319"/>
                  <a:pt x="8748966" y="5740198"/>
                </a:cubicBezTo>
                <a:cubicBezTo>
                  <a:pt x="8744760" y="5741077"/>
                  <a:pt x="8739965" y="5741516"/>
                  <a:pt x="8734581" y="5741516"/>
                </a:cubicBezTo>
                <a:cubicBezTo>
                  <a:pt x="8727768" y="5741516"/>
                  <a:pt x="8722005" y="5740554"/>
                  <a:pt x="8717294" y="5738628"/>
                </a:cubicBezTo>
                <a:cubicBezTo>
                  <a:pt x="8712582" y="5736703"/>
                  <a:pt x="8708756" y="5733940"/>
                  <a:pt x="8705811" y="5730340"/>
                </a:cubicBezTo>
                <a:cubicBezTo>
                  <a:pt x="8702866" y="5726740"/>
                  <a:pt x="8700763" y="5722429"/>
                  <a:pt x="8699502" y="5717406"/>
                </a:cubicBezTo>
                <a:cubicBezTo>
                  <a:pt x="8698240" y="5712383"/>
                  <a:pt x="8697609" y="5706732"/>
                  <a:pt x="8697609" y="5700454"/>
                </a:cubicBezTo>
                <a:lnTo>
                  <a:pt x="8772037" y="5700454"/>
                </a:lnTo>
                <a:cubicBezTo>
                  <a:pt x="8774140" y="5700454"/>
                  <a:pt x="8776012" y="5699763"/>
                  <a:pt x="8777652" y="5698382"/>
                </a:cubicBezTo>
                <a:cubicBezTo>
                  <a:pt x="8779292" y="5697000"/>
                  <a:pt x="8780111" y="5694677"/>
                  <a:pt x="8780111" y="5691412"/>
                </a:cubicBezTo>
                <a:lnTo>
                  <a:pt x="8780111" y="5687645"/>
                </a:lnTo>
                <a:cubicBezTo>
                  <a:pt x="8780111" y="5680278"/>
                  <a:pt x="8779170" y="5673351"/>
                  <a:pt x="8777286" y="5666863"/>
                </a:cubicBezTo>
                <a:cubicBezTo>
                  <a:pt x="8775402" y="5660375"/>
                  <a:pt x="8772451" y="5654724"/>
                  <a:pt x="8768433" y="5649910"/>
                </a:cubicBezTo>
                <a:cubicBezTo>
                  <a:pt x="8764414" y="5645097"/>
                  <a:pt x="8759287" y="5641267"/>
                  <a:pt x="8753050" y="5638420"/>
                </a:cubicBezTo>
                <a:cubicBezTo>
                  <a:pt x="8746813" y="5635574"/>
                  <a:pt x="8739258" y="5634151"/>
                  <a:pt x="8730384" y="5634151"/>
                </a:cubicBezTo>
                <a:close/>
                <a:moveTo>
                  <a:pt x="8647547" y="5634151"/>
                </a:moveTo>
                <a:cubicBezTo>
                  <a:pt x="8645120" y="5634151"/>
                  <a:pt x="8642712" y="5634465"/>
                  <a:pt x="8640326" y="5635093"/>
                </a:cubicBezTo>
                <a:cubicBezTo>
                  <a:pt x="8637941" y="5635720"/>
                  <a:pt x="8635534" y="5636851"/>
                  <a:pt x="8633106" y="5638483"/>
                </a:cubicBezTo>
                <a:cubicBezTo>
                  <a:pt x="8630678" y="5640115"/>
                  <a:pt x="8628104" y="5642355"/>
                  <a:pt x="8625384" y="5645201"/>
                </a:cubicBezTo>
                <a:cubicBezTo>
                  <a:pt x="8622662" y="5648048"/>
                  <a:pt x="8619754" y="5651731"/>
                  <a:pt x="8616656" y="5656252"/>
                </a:cubicBezTo>
                <a:lnTo>
                  <a:pt x="8616656" y="5639802"/>
                </a:lnTo>
                <a:cubicBezTo>
                  <a:pt x="8616656" y="5639132"/>
                  <a:pt x="8616510" y="5638567"/>
                  <a:pt x="8616216" y="5638106"/>
                </a:cubicBezTo>
                <a:cubicBezTo>
                  <a:pt x="8615924" y="5637646"/>
                  <a:pt x="8615442" y="5637227"/>
                  <a:pt x="8614772" y="5636851"/>
                </a:cubicBezTo>
                <a:cubicBezTo>
                  <a:pt x="8614102" y="5636474"/>
                  <a:pt x="8613161" y="5636223"/>
                  <a:pt x="8611947" y="5636097"/>
                </a:cubicBezTo>
                <a:cubicBezTo>
                  <a:pt x="8610733" y="5635972"/>
                  <a:pt x="8609206" y="5635909"/>
                  <a:pt x="8607364" y="5635909"/>
                </a:cubicBezTo>
                <a:cubicBezTo>
                  <a:pt x="8605438" y="5635909"/>
                  <a:pt x="8603890" y="5635972"/>
                  <a:pt x="8602718" y="5636097"/>
                </a:cubicBezTo>
                <a:cubicBezTo>
                  <a:pt x="8601546" y="5636223"/>
                  <a:pt x="8600582" y="5636474"/>
                  <a:pt x="8599829" y="5636851"/>
                </a:cubicBezTo>
                <a:cubicBezTo>
                  <a:pt x="8599076" y="5637227"/>
                  <a:pt x="8598574" y="5637646"/>
                  <a:pt x="8598322" y="5638106"/>
                </a:cubicBezTo>
                <a:cubicBezTo>
                  <a:pt x="8598071" y="5638567"/>
                  <a:pt x="8597946" y="5639132"/>
                  <a:pt x="8597946" y="5639802"/>
                </a:cubicBezTo>
                <a:lnTo>
                  <a:pt x="8597946" y="5752818"/>
                </a:lnTo>
                <a:cubicBezTo>
                  <a:pt x="8597946" y="5753488"/>
                  <a:pt x="8598092" y="5754053"/>
                  <a:pt x="8598385" y="5754513"/>
                </a:cubicBezTo>
                <a:cubicBezTo>
                  <a:pt x="8598678" y="5754974"/>
                  <a:pt x="8599222" y="5755371"/>
                  <a:pt x="8600018" y="5755706"/>
                </a:cubicBezTo>
                <a:cubicBezTo>
                  <a:pt x="8600813" y="5756041"/>
                  <a:pt x="8601880" y="5756292"/>
                  <a:pt x="8603220" y="5756460"/>
                </a:cubicBezTo>
                <a:cubicBezTo>
                  <a:pt x="8604559" y="5756627"/>
                  <a:pt x="8606234" y="5756711"/>
                  <a:pt x="8608242" y="5756711"/>
                </a:cubicBezTo>
                <a:cubicBezTo>
                  <a:pt x="8610336" y="5756711"/>
                  <a:pt x="8612052" y="5756627"/>
                  <a:pt x="8613391" y="5756460"/>
                </a:cubicBezTo>
                <a:cubicBezTo>
                  <a:pt x="8614730" y="5756292"/>
                  <a:pt x="8615777" y="5756041"/>
                  <a:pt x="8616530" y="5755706"/>
                </a:cubicBezTo>
                <a:cubicBezTo>
                  <a:pt x="8617284" y="5755371"/>
                  <a:pt x="8617828" y="5754974"/>
                  <a:pt x="8618163" y="5754513"/>
                </a:cubicBezTo>
                <a:cubicBezTo>
                  <a:pt x="8618498" y="5754053"/>
                  <a:pt x="8618665" y="5753488"/>
                  <a:pt x="8618665" y="5752818"/>
                </a:cubicBezTo>
                <a:lnTo>
                  <a:pt x="8618665" y="5678478"/>
                </a:lnTo>
                <a:cubicBezTo>
                  <a:pt x="8621596" y="5673874"/>
                  <a:pt x="8624274" y="5669981"/>
                  <a:pt x="8626702" y="5666800"/>
                </a:cubicBezTo>
                <a:cubicBezTo>
                  <a:pt x="8629130" y="5663619"/>
                  <a:pt x="8631453" y="5661065"/>
                  <a:pt x="8633672" y="5659140"/>
                </a:cubicBezTo>
                <a:cubicBezTo>
                  <a:pt x="8635890" y="5657214"/>
                  <a:pt x="8638004" y="5655833"/>
                  <a:pt x="8640012" y="5654996"/>
                </a:cubicBezTo>
                <a:cubicBezTo>
                  <a:pt x="8642022" y="5654159"/>
                  <a:pt x="8644073" y="5653740"/>
                  <a:pt x="8646166" y="5653740"/>
                </a:cubicBezTo>
                <a:cubicBezTo>
                  <a:pt x="8647924" y="5653740"/>
                  <a:pt x="8649556" y="5653908"/>
                  <a:pt x="8651063" y="5654243"/>
                </a:cubicBezTo>
                <a:cubicBezTo>
                  <a:pt x="8652570" y="5654577"/>
                  <a:pt x="8653930" y="5654933"/>
                  <a:pt x="8655144" y="5655310"/>
                </a:cubicBezTo>
                <a:cubicBezTo>
                  <a:pt x="8656358" y="5655687"/>
                  <a:pt x="8657446" y="5656063"/>
                  <a:pt x="8658410" y="5656440"/>
                </a:cubicBezTo>
                <a:cubicBezTo>
                  <a:pt x="8659372" y="5656817"/>
                  <a:pt x="8660188" y="5657005"/>
                  <a:pt x="8660858" y="5657005"/>
                </a:cubicBezTo>
                <a:cubicBezTo>
                  <a:pt x="8661528" y="5657005"/>
                  <a:pt x="8662051" y="5656817"/>
                  <a:pt x="8662428" y="5656440"/>
                </a:cubicBezTo>
                <a:cubicBezTo>
                  <a:pt x="8662804" y="5656063"/>
                  <a:pt x="8663118" y="5655519"/>
                  <a:pt x="8663370" y="5654808"/>
                </a:cubicBezTo>
                <a:cubicBezTo>
                  <a:pt x="8663620" y="5654096"/>
                  <a:pt x="8663788" y="5653112"/>
                  <a:pt x="8663872" y="5651857"/>
                </a:cubicBezTo>
                <a:cubicBezTo>
                  <a:pt x="8663956" y="5650601"/>
                  <a:pt x="8663998" y="5649052"/>
                  <a:pt x="8663998" y="5647210"/>
                </a:cubicBezTo>
                <a:cubicBezTo>
                  <a:pt x="8663998" y="5645285"/>
                  <a:pt x="8663976" y="5643757"/>
                  <a:pt x="8663934" y="5642627"/>
                </a:cubicBezTo>
                <a:cubicBezTo>
                  <a:pt x="8663892" y="5641497"/>
                  <a:pt x="8663809" y="5640639"/>
                  <a:pt x="8663684" y="5640053"/>
                </a:cubicBezTo>
                <a:cubicBezTo>
                  <a:pt x="8663558" y="5639467"/>
                  <a:pt x="8663412" y="5638985"/>
                  <a:pt x="8663244" y="5638609"/>
                </a:cubicBezTo>
                <a:cubicBezTo>
                  <a:pt x="8663076" y="5638232"/>
                  <a:pt x="8662742" y="5637834"/>
                  <a:pt x="8662240" y="5637416"/>
                </a:cubicBezTo>
                <a:cubicBezTo>
                  <a:pt x="8661737" y="5636997"/>
                  <a:pt x="8660879" y="5636578"/>
                  <a:pt x="8659665" y="5636160"/>
                </a:cubicBezTo>
                <a:cubicBezTo>
                  <a:pt x="8658451" y="5635741"/>
                  <a:pt x="8657091" y="5635365"/>
                  <a:pt x="8655584" y="5635030"/>
                </a:cubicBezTo>
                <a:cubicBezTo>
                  <a:pt x="8654077" y="5634695"/>
                  <a:pt x="8652633" y="5634465"/>
                  <a:pt x="8651252" y="5634339"/>
                </a:cubicBezTo>
                <a:cubicBezTo>
                  <a:pt x="8649870" y="5634213"/>
                  <a:pt x="8648636" y="5634151"/>
                  <a:pt x="8647547" y="5634151"/>
                </a:cubicBezTo>
                <a:close/>
                <a:moveTo>
                  <a:pt x="8520834" y="5634151"/>
                </a:moveTo>
                <a:cubicBezTo>
                  <a:pt x="8512546" y="5634151"/>
                  <a:pt x="8505054" y="5635595"/>
                  <a:pt x="8498357" y="5638483"/>
                </a:cubicBezTo>
                <a:cubicBezTo>
                  <a:pt x="8491659" y="5641371"/>
                  <a:pt x="8485946" y="5645515"/>
                  <a:pt x="8481216" y="5650915"/>
                </a:cubicBezTo>
                <a:cubicBezTo>
                  <a:pt x="8476486" y="5656314"/>
                  <a:pt x="8472865" y="5662886"/>
                  <a:pt x="8470354" y="5670630"/>
                </a:cubicBezTo>
                <a:cubicBezTo>
                  <a:pt x="8467842" y="5678374"/>
                  <a:pt x="8466586" y="5687101"/>
                  <a:pt x="8466586" y="5696812"/>
                </a:cubicBezTo>
                <a:cubicBezTo>
                  <a:pt x="8466586" y="5707025"/>
                  <a:pt x="8467800" y="5715983"/>
                  <a:pt x="8470228" y="5723685"/>
                </a:cubicBezTo>
                <a:cubicBezTo>
                  <a:pt x="8472656" y="5731387"/>
                  <a:pt x="8476256" y="5737791"/>
                  <a:pt x="8481027" y="5742898"/>
                </a:cubicBezTo>
                <a:cubicBezTo>
                  <a:pt x="8485799" y="5748004"/>
                  <a:pt x="8491680" y="5751855"/>
                  <a:pt x="8498670" y="5754450"/>
                </a:cubicBezTo>
                <a:cubicBezTo>
                  <a:pt x="8505661" y="5757046"/>
                  <a:pt x="8513802" y="5758343"/>
                  <a:pt x="8523095" y="5758343"/>
                </a:cubicBezTo>
                <a:cubicBezTo>
                  <a:pt x="8528452" y="5758343"/>
                  <a:pt x="8533496" y="5757945"/>
                  <a:pt x="8538226" y="5757150"/>
                </a:cubicBezTo>
                <a:cubicBezTo>
                  <a:pt x="8542956" y="5756355"/>
                  <a:pt x="8547121" y="5755455"/>
                  <a:pt x="8550721" y="5754450"/>
                </a:cubicBezTo>
                <a:cubicBezTo>
                  <a:pt x="8554320" y="5753446"/>
                  <a:pt x="8557250" y="5752420"/>
                  <a:pt x="8559510" y="5751374"/>
                </a:cubicBezTo>
                <a:cubicBezTo>
                  <a:pt x="8561771" y="5750327"/>
                  <a:pt x="8563132" y="5749574"/>
                  <a:pt x="8563592" y="5749113"/>
                </a:cubicBezTo>
                <a:cubicBezTo>
                  <a:pt x="8564052" y="5748653"/>
                  <a:pt x="8564429" y="5748172"/>
                  <a:pt x="8564722" y="5747669"/>
                </a:cubicBezTo>
                <a:cubicBezTo>
                  <a:pt x="8565015" y="5747167"/>
                  <a:pt x="8565224" y="5746602"/>
                  <a:pt x="8565350" y="5745974"/>
                </a:cubicBezTo>
                <a:cubicBezTo>
                  <a:pt x="8565476" y="5745346"/>
                  <a:pt x="8565580" y="5744635"/>
                  <a:pt x="8565664" y="5743839"/>
                </a:cubicBezTo>
                <a:cubicBezTo>
                  <a:pt x="8565748" y="5743044"/>
                  <a:pt x="8565790" y="5742102"/>
                  <a:pt x="8565790" y="5741014"/>
                </a:cubicBezTo>
                <a:cubicBezTo>
                  <a:pt x="8565790" y="5739507"/>
                  <a:pt x="8565726" y="5738230"/>
                  <a:pt x="8565600" y="5737184"/>
                </a:cubicBezTo>
                <a:cubicBezTo>
                  <a:pt x="8565474" y="5736137"/>
                  <a:pt x="8565285" y="5735321"/>
                  <a:pt x="8565032" y="5734735"/>
                </a:cubicBezTo>
                <a:cubicBezTo>
                  <a:pt x="8564780" y="5734149"/>
                  <a:pt x="8564422" y="5733710"/>
                  <a:pt x="8563960" y="5733417"/>
                </a:cubicBezTo>
                <a:cubicBezTo>
                  <a:pt x="8563498" y="5733124"/>
                  <a:pt x="8562972" y="5732977"/>
                  <a:pt x="8562383" y="5732977"/>
                </a:cubicBezTo>
                <a:cubicBezTo>
                  <a:pt x="8561374" y="5732977"/>
                  <a:pt x="8559880" y="5733417"/>
                  <a:pt x="8557902" y="5734296"/>
                </a:cubicBezTo>
                <a:cubicBezTo>
                  <a:pt x="8555926" y="5735175"/>
                  <a:pt x="8553402" y="5736158"/>
                  <a:pt x="8550331" y="5737247"/>
                </a:cubicBezTo>
                <a:cubicBezTo>
                  <a:pt x="8547261" y="5738335"/>
                  <a:pt x="8543622" y="5739319"/>
                  <a:pt x="8539416" y="5740198"/>
                </a:cubicBezTo>
                <a:cubicBezTo>
                  <a:pt x="8535210" y="5741077"/>
                  <a:pt x="8530415" y="5741516"/>
                  <a:pt x="8525031" y="5741516"/>
                </a:cubicBezTo>
                <a:cubicBezTo>
                  <a:pt x="8518218" y="5741516"/>
                  <a:pt x="8512455" y="5740554"/>
                  <a:pt x="8507744" y="5738628"/>
                </a:cubicBezTo>
                <a:cubicBezTo>
                  <a:pt x="8503033" y="5736703"/>
                  <a:pt x="8499205" y="5733940"/>
                  <a:pt x="8496261" y="5730340"/>
                </a:cubicBezTo>
                <a:cubicBezTo>
                  <a:pt x="8493317" y="5726740"/>
                  <a:pt x="8491213" y="5722429"/>
                  <a:pt x="8489952" y="5717406"/>
                </a:cubicBezTo>
                <a:cubicBezTo>
                  <a:pt x="8488690" y="5712383"/>
                  <a:pt x="8488059" y="5706732"/>
                  <a:pt x="8488059" y="5700454"/>
                </a:cubicBezTo>
                <a:lnTo>
                  <a:pt x="8562487" y="5700454"/>
                </a:lnTo>
                <a:cubicBezTo>
                  <a:pt x="8564590" y="5700454"/>
                  <a:pt x="8566462" y="5699763"/>
                  <a:pt x="8568102" y="5698382"/>
                </a:cubicBezTo>
                <a:cubicBezTo>
                  <a:pt x="8569742" y="5697000"/>
                  <a:pt x="8570561" y="5694677"/>
                  <a:pt x="8570561" y="5691412"/>
                </a:cubicBezTo>
                <a:lnTo>
                  <a:pt x="8570561" y="5687645"/>
                </a:lnTo>
                <a:cubicBezTo>
                  <a:pt x="8570561" y="5680278"/>
                  <a:pt x="8569620" y="5673351"/>
                  <a:pt x="8567736" y="5666863"/>
                </a:cubicBezTo>
                <a:cubicBezTo>
                  <a:pt x="8565852" y="5660375"/>
                  <a:pt x="8562901" y="5654724"/>
                  <a:pt x="8558883" y="5649910"/>
                </a:cubicBezTo>
                <a:cubicBezTo>
                  <a:pt x="8554864" y="5645097"/>
                  <a:pt x="8549737" y="5641267"/>
                  <a:pt x="8543500" y="5638420"/>
                </a:cubicBezTo>
                <a:cubicBezTo>
                  <a:pt x="8537263" y="5635574"/>
                  <a:pt x="8529708" y="5634151"/>
                  <a:pt x="8520834" y="5634151"/>
                </a:cubicBezTo>
                <a:close/>
                <a:moveTo>
                  <a:pt x="8123798" y="5634151"/>
                </a:moveTo>
                <a:cubicBezTo>
                  <a:pt x="8114171" y="5634151"/>
                  <a:pt x="8105757" y="5635699"/>
                  <a:pt x="8098558" y="5638797"/>
                </a:cubicBezTo>
                <a:cubicBezTo>
                  <a:pt x="8091358" y="5641894"/>
                  <a:pt x="8085352" y="5646248"/>
                  <a:pt x="8080538" y="5651857"/>
                </a:cubicBezTo>
                <a:cubicBezTo>
                  <a:pt x="8075724" y="5657466"/>
                  <a:pt x="8072124" y="5664142"/>
                  <a:pt x="8069739" y="5671886"/>
                </a:cubicBezTo>
                <a:cubicBezTo>
                  <a:pt x="8067353" y="5679629"/>
                  <a:pt x="8066160" y="5688106"/>
                  <a:pt x="8066160" y="5697314"/>
                </a:cubicBezTo>
                <a:cubicBezTo>
                  <a:pt x="8066160" y="5706858"/>
                  <a:pt x="8067290" y="5715397"/>
                  <a:pt x="8069550" y="5722931"/>
                </a:cubicBezTo>
                <a:cubicBezTo>
                  <a:pt x="8071810" y="5730466"/>
                  <a:pt x="8075243" y="5736870"/>
                  <a:pt x="8079847" y="5742144"/>
                </a:cubicBezTo>
                <a:cubicBezTo>
                  <a:pt x="8084452" y="5747418"/>
                  <a:pt x="8090207" y="5751437"/>
                  <a:pt x="8097114" y="5754199"/>
                </a:cubicBezTo>
                <a:cubicBezTo>
                  <a:pt x="8104020" y="5756962"/>
                  <a:pt x="8112120" y="5758343"/>
                  <a:pt x="8121412" y="5758343"/>
                </a:cubicBezTo>
                <a:cubicBezTo>
                  <a:pt x="8130956" y="5758343"/>
                  <a:pt x="8139348" y="5756773"/>
                  <a:pt x="8146590" y="5753634"/>
                </a:cubicBezTo>
                <a:cubicBezTo>
                  <a:pt x="8153831" y="5750495"/>
                  <a:pt x="8159859" y="5746121"/>
                  <a:pt x="8164672" y="5740512"/>
                </a:cubicBezTo>
                <a:cubicBezTo>
                  <a:pt x="8169486" y="5734903"/>
                  <a:pt x="8173107" y="5728226"/>
                  <a:pt x="8175534" y="5720483"/>
                </a:cubicBezTo>
                <a:cubicBezTo>
                  <a:pt x="8177962" y="5712739"/>
                  <a:pt x="8179176" y="5704263"/>
                  <a:pt x="8179176" y="5695054"/>
                </a:cubicBezTo>
                <a:cubicBezTo>
                  <a:pt x="8179176" y="5685594"/>
                  <a:pt x="8178025" y="5677097"/>
                  <a:pt x="8175723" y="5669563"/>
                </a:cubicBezTo>
                <a:cubicBezTo>
                  <a:pt x="8173421" y="5662028"/>
                  <a:pt x="8169967" y="5655624"/>
                  <a:pt x="8165363" y="5650350"/>
                </a:cubicBezTo>
                <a:cubicBezTo>
                  <a:pt x="8160759" y="5645076"/>
                  <a:pt x="8155003" y="5641057"/>
                  <a:pt x="8148097" y="5638295"/>
                </a:cubicBezTo>
                <a:cubicBezTo>
                  <a:pt x="8141190" y="5635532"/>
                  <a:pt x="8133090" y="5634151"/>
                  <a:pt x="8123798" y="5634151"/>
                </a:cubicBezTo>
                <a:close/>
                <a:moveTo>
                  <a:pt x="8004205" y="5634151"/>
                </a:moveTo>
                <a:cubicBezTo>
                  <a:pt x="7997341" y="5634151"/>
                  <a:pt x="7991334" y="5635072"/>
                  <a:pt x="7986185" y="5636913"/>
                </a:cubicBezTo>
                <a:cubicBezTo>
                  <a:pt x="7981037" y="5638755"/>
                  <a:pt x="7976747" y="5641204"/>
                  <a:pt x="7973314" y="5644259"/>
                </a:cubicBezTo>
                <a:cubicBezTo>
                  <a:pt x="7969882" y="5647315"/>
                  <a:pt x="7967308" y="5650873"/>
                  <a:pt x="7965591" y="5654933"/>
                </a:cubicBezTo>
                <a:cubicBezTo>
                  <a:pt x="7963875" y="5658993"/>
                  <a:pt x="7963017" y="5663242"/>
                  <a:pt x="7963017" y="5667679"/>
                </a:cubicBezTo>
                <a:cubicBezTo>
                  <a:pt x="7963017" y="5672702"/>
                  <a:pt x="7963833" y="5677013"/>
                  <a:pt x="7965466" y="5680613"/>
                </a:cubicBezTo>
                <a:cubicBezTo>
                  <a:pt x="7967098" y="5684213"/>
                  <a:pt x="7969254" y="5687310"/>
                  <a:pt x="7971933" y="5689905"/>
                </a:cubicBezTo>
                <a:cubicBezTo>
                  <a:pt x="7974612" y="5692501"/>
                  <a:pt x="7977646" y="5694698"/>
                  <a:pt x="7981037" y="5696498"/>
                </a:cubicBezTo>
                <a:cubicBezTo>
                  <a:pt x="7984427" y="5698298"/>
                  <a:pt x="7987902" y="5699909"/>
                  <a:pt x="7991460" y="5701333"/>
                </a:cubicBezTo>
                <a:cubicBezTo>
                  <a:pt x="7995017" y="5702756"/>
                  <a:pt x="7998471" y="5704116"/>
                  <a:pt x="8001819" y="5705414"/>
                </a:cubicBezTo>
                <a:cubicBezTo>
                  <a:pt x="8005168" y="5706711"/>
                  <a:pt x="8008182" y="5708197"/>
                  <a:pt x="8010861" y="5709872"/>
                </a:cubicBezTo>
                <a:cubicBezTo>
                  <a:pt x="8013540" y="5711546"/>
                  <a:pt x="8015695" y="5713471"/>
                  <a:pt x="8017328" y="5715648"/>
                </a:cubicBezTo>
                <a:cubicBezTo>
                  <a:pt x="8018960" y="5717825"/>
                  <a:pt x="8019776" y="5720504"/>
                  <a:pt x="8019776" y="5723685"/>
                </a:cubicBezTo>
                <a:cubicBezTo>
                  <a:pt x="8019776" y="5726782"/>
                  <a:pt x="8019211" y="5729461"/>
                  <a:pt x="8018081" y="5731721"/>
                </a:cubicBezTo>
                <a:cubicBezTo>
                  <a:pt x="8016951" y="5733982"/>
                  <a:pt x="8015339" y="5735844"/>
                  <a:pt x="8013247" y="5737310"/>
                </a:cubicBezTo>
                <a:cubicBezTo>
                  <a:pt x="8011154" y="5738775"/>
                  <a:pt x="8008684" y="5739884"/>
                  <a:pt x="8005838" y="5740637"/>
                </a:cubicBezTo>
                <a:cubicBezTo>
                  <a:pt x="8002991" y="5741391"/>
                  <a:pt x="7999810" y="5741767"/>
                  <a:pt x="7996294" y="5741767"/>
                </a:cubicBezTo>
                <a:cubicBezTo>
                  <a:pt x="7991606" y="5741767"/>
                  <a:pt x="7987462" y="5741202"/>
                  <a:pt x="7983862" y="5740072"/>
                </a:cubicBezTo>
                <a:cubicBezTo>
                  <a:pt x="7980263" y="5738942"/>
                  <a:pt x="7977144" y="5737707"/>
                  <a:pt x="7974507" y="5736368"/>
                </a:cubicBezTo>
                <a:cubicBezTo>
                  <a:pt x="7971870" y="5735028"/>
                  <a:pt x="7969652" y="5733793"/>
                  <a:pt x="7967852" y="5732663"/>
                </a:cubicBezTo>
                <a:cubicBezTo>
                  <a:pt x="7966052" y="5731533"/>
                  <a:pt x="7964691" y="5730968"/>
                  <a:pt x="7963771" y="5730968"/>
                </a:cubicBezTo>
                <a:cubicBezTo>
                  <a:pt x="7963185" y="5730968"/>
                  <a:pt x="7962661" y="5731115"/>
                  <a:pt x="7962201" y="5731408"/>
                </a:cubicBezTo>
                <a:cubicBezTo>
                  <a:pt x="7961740" y="5731701"/>
                  <a:pt x="7961385" y="5732182"/>
                  <a:pt x="7961134" y="5732852"/>
                </a:cubicBezTo>
                <a:cubicBezTo>
                  <a:pt x="7960882" y="5733521"/>
                  <a:pt x="7960673" y="5734400"/>
                  <a:pt x="7960506" y="5735489"/>
                </a:cubicBezTo>
                <a:cubicBezTo>
                  <a:pt x="7960338" y="5736577"/>
                  <a:pt x="7960254" y="5737916"/>
                  <a:pt x="7960254" y="5739507"/>
                </a:cubicBezTo>
                <a:cubicBezTo>
                  <a:pt x="7960254" y="5742102"/>
                  <a:pt x="7960464" y="5744153"/>
                  <a:pt x="7960882" y="5745660"/>
                </a:cubicBezTo>
                <a:cubicBezTo>
                  <a:pt x="7961301" y="5747167"/>
                  <a:pt x="7961971" y="5748339"/>
                  <a:pt x="7962892" y="5749176"/>
                </a:cubicBezTo>
                <a:cubicBezTo>
                  <a:pt x="7963812" y="5750013"/>
                  <a:pt x="7965277" y="5750955"/>
                  <a:pt x="7967287" y="5752002"/>
                </a:cubicBezTo>
                <a:cubicBezTo>
                  <a:pt x="7969296" y="5753048"/>
                  <a:pt x="7971744" y="5754053"/>
                  <a:pt x="7974633" y="5755015"/>
                </a:cubicBezTo>
                <a:cubicBezTo>
                  <a:pt x="7977521" y="5755978"/>
                  <a:pt x="7980786" y="5756773"/>
                  <a:pt x="7984427" y="5757401"/>
                </a:cubicBezTo>
                <a:cubicBezTo>
                  <a:pt x="7988069" y="5758029"/>
                  <a:pt x="7991899" y="5758343"/>
                  <a:pt x="7995917" y="5758343"/>
                </a:cubicBezTo>
                <a:cubicBezTo>
                  <a:pt x="8002447" y="5758343"/>
                  <a:pt x="8008433" y="5757548"/>
                  <a:pt x="8013874" y="5755957"/>
                </a:cubicBezTo>
                <a:cubicBezTo>
                  <a:pt x="8019316" y="5754367"/>
                  <a:pt x="8024004" y="5752023"/>
                  <a:pt x="8027939" y="5748925"/>
                </a:cubicBezTo>
                <a:cubicBezTo>
                  <a:pt x="8031873" y="5745828"/>
                  <a:pt x="8034908" y="5742019"/>
                  <a:pt x="8037043" y="5737498"/>
                </a:cubicBezTo>
                <a:cubicBezTo>
                  <a:pt x="8039178" y="5732977"/>
                  <a:pt x="8040245" y="5727829"/>
                  <a:pt x="8040245" y="5722052"/>
                </a:cubicBezTo>
                <a:cubicBezTo>
                  <a:pt x="8040245" y="5717197"/>
                  <a:pt x="8039429" y="5713011"/>
                  <a:pt x="8037796" y="5709495"/>
                </a:cubicBezTo>
                <a:cubicBezTo>
                  <a:pt x="8036164" y="5705979"/>
                  <a:pt x="8034008" y="5702965"/>
                  <a:pt x="8031329" y="5700454"/>
                </a:cubicBezTo>
                <a:cubicBezTo>
                  <a:pt x="8028650" y="5697942"/>
                  <a:pt x="8025574" y="5695807"/>
                  <a:pt x="8022100" y="5694049"/>
                </a:cubicBezTo>
                <a:cubicBezTo>
                  <a:pt x="8018625" y="5692291"/>
                  <a:pt x="8015109" y="5690701"/>
                  <a:pt x="8011551" y="5689278"/>
                </a:cubicBezTo>
                <a:cubicBezTo>
                  <a:pt x="8007993" y="5687854"/>
                  <a:pt x="8004498" y="5686473"/>
                  <a:pt x="8001066" y="5685134"/>
                </a:cubicBezTo>
                <a:cubicBezTo>
                  <a:pt x="7997634" y="5683794"/>
                  <a:pt x="7994578" y="5682287"/>
                  <a:pt x="7991899" y="5680613"/>
                </a:cubicBezTo>
                <a:cubicBezTo>
                  <a:pt x="7989220" y="5678939"/>
                  <a:pt x="7987044" y="5676992"/>
                  <a:pt x="7985369" y="5674774"/>
                </a:cubicBezTo>
                <a:cubicBezTo>
                  <a:pt x="7983695" y="5672555"/>
                  <a:pt x="7982858" y="5669814"/>
                  <a:pt x="7982858" y="5666549"/>
                </a:cubicBezTo>
                <a:cubicBezTo>
                  <a:pt x="7982858" y="5664205"/>
                  <a:pt x="7983297" y="5662028"/>
                  <a:pt x="7984176" y="5660019"/>
                </a:cubicBezTo>
                <a:cubicBezTo>
                  <a:pt x="7985055" y="5658010"/>
                  <a:pt x="7986353" y="5656273"/>
                  <a:pt x="7988069" y="5654808"/>
                </a:cubicBezTo>
                <a:cubicBezTo>
                  <a:pt x="7989785" y="5653343"/>
                  <a:pt x="7991983" y="5652212"/>
                  <a:pt x="7994662" y="5651417"/>
                </a:cubicBezTo>
                <a:cubicBezTo>
                  <a:pt x="7997341" y="5650622"/>
                  <a:pt x="8000438" y="5650224"/>
                  <a:pt x="8003954" y="5650224"/>
                </a:cubicBezTo>
                <a:cubicBezTo>
                  <a:pt x="8007889" y="5650224"/>
                  <a:pt x="8011384" y="5650685"/>
                  <a:pt x="8014440" y="5651605"/>
                </a:cubicBezTo>
                <a:cubicBezTo>
                  <a:pt x="8017495" y="5652526"/>
                  <a:pt x="8020153" y="5653510"/>
                  <a:pt x="8022413" y="5654556"/>
                </a:cubicBezTo>
                <a:cubicBezTo>
                  <a:pt x="8024674" y="5655603"/>
                  <a:pt x="8026516" y="5656587"/>
                  <a:pt x="8027939" y="5657507"/>
                </a:cubicBezTo>
                <a:cubicBezTo>
                  <a:pt x="8029362" y="5658428"/>
                  <a:pt x="8030450" y="5658889"/>
                  <a:pt x="8031204" y="5658889"/>
                </a:cubicBezTo>
                <a:cubicBezTo>
                  <a:pt x="8031706" y="5658889"/>
                  <a:pt x="8032166" y="5658742"/>
                  <a:pt x="8032585" y="5658449"/>
                </a:cubicBezTo>
                <a:cubicBezTo>
                  <a:pt x="8033004" y="5658156"/>
                  <a:pt x="8033359" y="5657675"/>
                  <a:pt x="8033652" y="5657005"/>
                </a:cubicBezTo>
                <a:cubicBezTo>
                  <a:pt x="8033945" y="5656335"/>
                  <a:pt x="8034155" y="5655477"/>
                  <a:pt x="8034280" y="5654431"/>
                </a:cubicBezTo>
                <a:cubicBezTo>
                  <a:pt x="8034406" y="5653384"/>
                  <a:pt x="8034469" y="5652150"/>
                  <a:pt x="8034469" y="5650726"/>
                </a:cubicBezTo>
                <a:cubicBezTo>
                  <a:pt x="8034469" y="5649387"/>
                  <a:pt x="8034406" y="5648257"/>
                  <a:pt x="8034280" y="5647336"/>
                </a:cubicBezTo>
                <a:cubicBezTo>
                  <a:pt x="8034155" y="5646415"/>
                  <a:pt x="8034029" y="5645641"/>
                  <a:pt x="8033903" y="5645013"/>
                </a:cubicBezTo>
                <a:cubicBezTo>
                  <a:pt x="8033778" y="5644385"/>
                  <a:pt x="8033569" y="5643820"/>
                  <a:pt x="8033276" y="5643318"/>
                </a:cubicBezTo>
                <a:cubicBezTo>
                  <a:pt x="8032983" y="5642815"/>
                  <a:pt x="8032397" y="5642229"/>
                  <a:pt x="8031518" y="5641560"/>
                </a:cubicBezTo>
                <a:cubicBezTo>
                  <a:pt x="8030639" y="5640890"/>
                  <a:pt x="8029341" y="5640115"/>
                  <a:pt x="8027625" y="5639236"/>
                </a:cubicBezTo>
                <a:cubicBezTo>
                  <a:pt x="8025909" y="5638357"/>
                  <a:pt x="8023837" y="5637541"/>
                  <a:pt x="8021409" y="5636788"/>
                </a:cubicBezTo>
                <a:cubicBezTo>
                  <a:pt x="8018981" y="5636034"/>
                  <a:pt x="8016260" y="5635406"/>
                  <a:pt x="8013247" y="5634904"/>
                </a:cubicBezTo>
                <a:cubicBezTo>
                  <a:pt x="8010233" y="5634402"/>
                  <a:pt x="8007219" y="5634151"/>
                  <a:pt x="8004205" y="5634151"/>
                </a:cubicBezTo>
                <a:close/>
                <a:moveTo>
                  <a:pt x="7358784" y="5634151"/>
                </a:moveTo>
                <a:cubicBezTo>
                  <a:pt x="7350496" y="5634151"/>
                  <a:pt x="7343004" y="5635595"/>
                  <a:pt x="7336307" y="5638483"/>
                </a:cubicBezTo>
                <a:cubicBezTo>
                  <a:pt x="7329609" y="5641371"/>
                  <a:pt x="7323896" y="5645515"/>
                  <a:pt x="7319166" y="5650915"/>
                </a:cubicBezTo>
                <a:cubicBezTo>
                  <a:pt x="7314436" y="5656314"/>
                  <a:pt x="7310815" y="5662886"/>
                  <a:pt x="7308304" y="5670630"/>
                </a:cubicBezTo>
                <a:cubicBezTo>
                  <a:pt x="7305792" y="5678374"/>
                  <a:pt x="7304536" y="5687101"/>
                  <a:pt x="7304536" y="5696812"/>
                </a:cubicBezTo>
                <a:cubicBezTo>
                  <a:pt x="7304536" y="5707025"/>
                  <a:pt x="7305750" y="5715983"/>
                  <a:pt x="7308178" y="5723685"/>
                </a:cubicBezTo>
                <a:cubicBezTo>
                  <a:pt x="7310606" y="5731387"/>
                  <a:pt x="7314206" y="5737791"/>
                  <a:pt x="7318977" y="5742898"/>
                </a:cubicBezTo>
                <a:cubicBezTo>
                  <a:pt x="7323749" y="5748004"/>
                  <a:pt x="7329630" y="5751855"/>
                  <a:pt x="7336620" y="5754450"/>
                </a:cubicBezTo>
                <a:cubicBezTo>
                  <a:pt x="7343611" y="5757046"/>
                  <a:pt x="7351752" y="5758343"/>
                  <a:pt x="7361045" y="5758343"/>
                </a:cubicBezTo>
                <a:cubicBezTo>
                  <a:pt x="7366402" y="5758343"/>
                  <a:pt x="7371446" y="5757945"/>
                  <a:pt x="7376176" y="5757150"/>
                </a:cubicBezTo>
                <a:cubicBezTo>
                  <a:pt x="7380906" y="5756355"/>
                  <a:pt x="7385071" y="5755455"/>
                  <a:pt x="7388671" y="5754450"/>
                </a:cubicBezTo>
                <a:cubicBezTo>
                  <a:pt x="7392271" y="5753446"/>
                  <a:pt x="7395201" y="5752420"/>
                  <a:pt x="7397461" y="5751374"/>
                </a:cubicBezTo>
                <a:cubicBezTo>
                  <a:pt x="7399721" y="5750327"/>
                  <a:pt x="7401082" y="5749574"/>
                  <a:pt x="7401542" y="5749113"/>
                </a:cubicBezTo>
                <a:cubicBezTo>
                  <a:pt x="7402003" y="5748653"/>
                  <a:pt x="7402379" y="5748172"/>
                  <a:pt x="7402672" y="5747669"/>
                </a:cubicBezTo>
                <a:cubicBezTo>
                  <a:pt x="7402965" y="5747167"/>
                  <a:pt x="7403175" y="5746602"/>
                  <a:pt x="7403300" y="5745974"/>
                </a:cubicBezTo>
                <a:cubicBezTo>
                  <a:pt x="7403426" y="5745346"/>
                  <a:pt x="7403530" y="5744635"/>
                  <a:pt x="7403614" y="5743839"/>
                </a:cubicBezTo>
                <a:cubicBezTo>
                  <a:pt x="7403698" y="5743044"/>
                  <a:pt x="7403740" y="5742102"/>
                  <a:pt x="7403740" y="5741014"/>
                </a:cubicBezTo>
                <a:cubicBezTo>
                  <a:pt x="7403740" y="5739507"/>
                  <a:pt x="7403676" y="5738230"/>
                  <a:pt x="7403550" y="5737184"/>
                </a:cubicBezTo>
                <a:cubicBezTo>
                  <a:pt x="7403424" y="5736137"/>
                  <a:pt x="7403235" y="5735321"/>
                  <a:pt x="7402982" y="5734735"/>
                </a:cubicBezTo>
                <a:cubicBezTo>
                  <a:pt x="7402730" y="5734149"/>
                  <a:pt x="7402372" y="5733710"/>
                  <a:pt x="7401910" y="5733417"/>
                </a:cubicBezTo>
                <a:cubicBezTo>
                  <a:pt x="7401448" y="5733124"/>
                  <a:pt x="7400922" y="5732977"/>
                  <a:pt x="7400333" y="5732977"/>
                </a:cubicBezTo>
                <a:cubicBezTo>
                  <a:pt x="7399324" y="5732977"/>
                  <a:pt x="7397830" y="5733417"/>
                  <a:pt x="7395853" y="5734296"/>
                </a:cubicBezTo>
                <a:cubicBezTo>
                  <a:pt x="7393876" y="5735175"/>
                  <a:pt x="7391352" y="5736158"/>
                  <a:pt x="7388281" y="5737247"/>
                </a:cubicBezTo>
                <a:cubicBezTo>
                  <a:pt x="7385211" y="5738335"/>
                  <a:pt x="7381572" y="5739319"/>
                  <a:pt x="7377366" y="5740198"/>
                </a:cubicBezTo>
                <a:cubicBezTo>
                  <a:pt x="7373160" y="5741077"/>
                  <a:pt x="7368365" y="5741516"/>
                  <a:pt x="7362981" y="5741516"/>
                </a:cubicBezTo>
                <a:cubicBezTo>
                  <a:pt x="7356168" y="5741516"/>
                  <a:pt x="7350405" y="5740554"/>
                  <a:pt x="7345694" y="5738628"/>
                </a:cubicBezTo>
                <a:cubicBezTo>
                  <a:pt x="7340983" y="5736703"/>
                  <a:pt x="7337155" y="5733940"/>
                  <a:pt x="7334211" y="5730340"/>
                </a:cubicBezTo>
                <a:cubicBezTo>
                  <a:pt x="7331267" y="5726740"/>
                  <a:pt x="7329163" y="5722429"/>
                  <a:pt x="7327902" y="5717406"/>
                </a:cubicBezTo>
                <a:cubicBezTo>
                  <a:pt x="7326640" y="5712383"/>
                  <a:pt x="7326009" y="5706732"/>
                  <a:pt x="7326009" y="5700454"/>
                </a:cubicBezTo>
                <a:lnTo>
                  <a:pt x="7400437" y="5700454"/>
                </a:lnTo>
                <a:cubicBezTo>
                  <a:pt x="7402541" y="5700454"/>
                  <a:pt x="7404412" y="5699763"/>
                  <a:pt x="7406052" y="5698382"/>
                </a:cubicBezTo>
                <a:cubicBezTo>
                  <a:pt x="7407692" y="5697000"/>
                  <a:pt x="7408511" y="5694677"/>
                  <a:pt x="7408511" y="5691412"/>
                </a:cubicBezTo>
                <a:lnTo>
                  <a:pt x="7408511" y="5687645"/>
                </a:lnTo>
                <a:cubicBezTo>
                  <a:pt x="7408511" y="5680278"/>
                  <a:pt x="7407570" y="5673351"/>
                  <a:pt x="7405686" y="5666863"/>
                </a:cubicBezTo>
                <a:cubicBezTo>
                  <a:pt x="7403802" y="5660375"/>
                  <a:pt x="7400851" y="5654724"/>
                  <a:pt x="7396833" y="5649910"/>
                </a:cubicBezTo>
                <a:cubicBezTo>
                  <a:pt x="7392815" y="5645097"/>
                  <a:pt x="7387687" y="5641267"/>
                  <a:pt x="7381450" y="5638420"/>
                </a:cubicBezTo>
                <a:cubicBezTo>
                  <a:pt x="7375213" y="5635574"/>
                  <a:pt x="7367658" y="5634151"/>
                  <a:pt x="7358784" y="5634151"/>
                </a:cubicBezTo>
                <a:close/>
                <a:moveTo>
                  <a:pt x="7037948" y="5634151"/>
                </a:moveTo>
                <a:cubicBezTo>
                  <a:pt x="7028321" y="5634151"/>
                  <a:pt x="7019907" y="5635699"/>
                  <a:pt x="7012708" y="5638797"/>
                </a:cubicBezTo>
                <a:cubicBezTo>
                  <a:pt x="7005508" y="5641894"/>
                  <a:pt x="6999502" y="5646248"/>
                  <a:pt x="6994688" y="5651857"/>
                </a:cubicBezTo>
                <a:cubicBezTo>
                  <a:pt x="6989874" y="5657466"/>
                  <a:pt x="6986274" y="5664142"/>
                  <a:pt x="6983889" y="5671886"/>
                </a:cubicBezTo>
                <a:cubicBezTo>
                  <a:pt x="6981503" y="5679629"/>
                  <a:pt x="6980310" y="5688106"/>
                  <a:pt x="6980310" y="5697314"/>
                </a:cubicBezTo>
                <a:cubicBezTo>
                  <a:pt x="6980310" y="5706858"/>
                  <a:pt x="6981440" y="5715397"/>
                  <a:pt x="6983700" y="5722931"/>
                </a:cubicBezTo>
                <a:cubicBezTo>
                  <a:pt x="6985960" y="5730466"/>
                  <a:pt x="6989393" y="5736870"/>
                  <a:pt x="6993997" y="5742144"/>
                </a:cubicBezTo>
                <a:cubicBezTo>
                  <a:pt x="6998602" y="5747418"/>
                  <a:pt x="7004357" y="5751437"/>
                  <a:pt x="7011264" y="5754199"/>
                </a:cubicBezTo>
                <a:cubicBezTo>
                  <a:pt x="7018170" y="5756962"/>
                  <a:pt x="7026270" y="5758343"/>
                  <a:pt x="7035562" y="5758343"/>
                </a:cubicBezTo>
                <a:cubicBezTo>
                  <a:pt x="7045106" y="5758343"/>
                  <a:pt x="7053498" y="5756773"/>
                  <a:pt x="7060740" y="5753634"/>
                </a:cubicBezTo>
                <a:cubicBezTo>
                  <a:pt x="7067981" y="5750495"/>
                  <a:pt x="7074009" y="5746121"/>
                  <a:pt x="7078822" y="5740512"/>
                </a:cubicBezTo>
                <a:cubicBezTo>
                  <a:pt x="7083636" y="5734903"/>
                  <a:pt x="7087257" y="5728226"/>
                  <a:pt x="7089684" y="5720483"/>
                </a:cubicBezTo>
                <a:cubicBezTo>
                  <a:pt x="7092112" y="5712739"/>
                  <a:pt x="7093326" y="5704263"/>
                  <a:pt x="7093326" y="5695054"/>
                </a:cubicBezTo>
                <a:cubicBezTo>
                  <a:pt x="7093326" y="5685594"/>
                  <a:pt x="7092175" y="5677097"/>
                  <a:pt x="7089873" y="5669563"/>
                </a:cubicBezTo>
                <a:cubicBezTo>
                  <a:pt x="7087571" y="5662028"/>
                  <a:pt x="7084117" y="5655624"/>
                  <a:pt x="7079513" y="5650350"/>
                </a:cubicBezTo>
                <a:cubicBezTo>
                  <a:pt x="7074909" y="5645076"/>
                  <a:pt x="7069153" y="5641057"/>
                  <a:pt x="7062247" y="5638295"/>
                </a:cubicBezTo>
                <a:cubicBezTo>
                  <a:pt x="7055340" y="5635532"/>
                  <a:pt x="7047240" y="5634151"/>
                  <a:pt x="7037948" y="5634151"/>
                </a:cubicBezTo>
                <a:close/>
                <a:moveTo>
                  <a:pt x="6711731" y="5634151"/>
                </a:moveTo>
                <a:cubicBezTo>
                  <a:pt x="6705285" y="5634151"/>
                  <a:pt x="6698901" y="5635804"/>
                  <a:pt x="6692581" y="5639111"/>
                </a:cubicBezTo>
                <a:cubicBezTo>
                  <a:pt x="6686260" y="5642418"/>
                  <a:pt x="6679919" y="5647629"/>
                  <a:pt x="6673556" y="5654745"/>
                </a:cubicBezTo>
                <a:lnTo>
                  <a:pt x="6673556" y="5639802"/>
                </a:lnTo>
                <a:cubicBezTo>
                  <a:pt x="6673556" y="5639132"/>
                  <a:pt x="6673410" y="5638567"/>
                  <a:pt x="6673117" y="5638106"/>
                </a:cubicBezTo>
                <a:cubicBezTo>
                  <a:pt x="6672824" y="5637646"/>
                  <a:pt x="6672342" y="5637227"/>
                  <a:pt x="6671673" y="5636851"/>
                </a:cubicBezTo>
                <a:cubicBezTo>
                  <a:pt x="6671003" y="5636474"/>
                  <a:pt x="6670061" y="5636223"/>
                  <a:pt x="6668847" y="5636097"/>
                </a:cubicBezTo>
                <a:cubicBezTo>
                  <a:pt x="6667633" y="5635972"/>
                  <a:pt x="6666106" y="5635909"/>
                  <a:pt x="6664264" y="5635909"/>
                </a:cubicBezTo>
                <a:cubicBezTo>
                  <a:pt x="6662338" y="5635909"/>
                  <a:pt x="6660790" y="5635972"/>
                  <a:pt x="6659618" y="5636097"/>
                </a:cubicBezTo>
                <a:cubicBezTo>
                  <a:pt x="6658446" y="5636223"/>
                  <a:pt x="6657483" y="5636474"/>
                  <a:pt x="6656729" y="5636851"/>
                </a:cubicBezTo>
                <a:cubicBezTo>
                  <a:pt x="6655976" y="5637227"/>
                  <a:pt x="6655474" y="5637646"/>
                  <a:pt x="6655223" y="5638106"/>
                </a:cubicBezTo>
                <a:cubicBezTo>
                  <a:pt x="6654971" y="5638567"/>
                  <a:pt x="6654846" y="5639132"/>
                  <a:pt x="6654846" y="5639802"/>
                </a:cubicBezTo>
                <a:lnTo>
                  <a:pt x="6654846" y="5752818"/>
                </a:lnTo>
                <a:cubicBezTo>
                  <a:pt x="6654846" y="5753488"/>
                  <a:pt x="6654992" y="5754053"/>
                  <a:pt x="6655285" y="5754513"/>
                </a:cubicBezTo>
                <a:cubicBezTo>
                  <a:pt x="6655578" y="5754974"/>
                  <a:pt x="6656122" y="5755371"/>
                  <a:pt x="6656918" y="5755706"/>
                </a:cubicBezTo>
                <a:cubicBezTo>
                  <a:pt x="6657713" y="5756041"/>
                  <a:pt x="6658780" y="5756292"/>
                  <a:pt x="6660120" y="5756460"/>
                </a:cubicBezTo>
                <a:cubicBezTo>
                  <a:pt x="6661459" y="5756627"/>
                  <a:pt x="6663134" y="5756711"/>
                  <a:pt x="6665143" y="5756711"/>
                </a:cubicBezTo>
                <a:cubicBezTo>
                  <a:pt x="6667236" y="5756711"/>
                  <a:pt x="6668952" y="5756627"/>
                  <a:pt x="6670291" y="5756460"/>
                </a:cubicBezTo>
                <a:cubicBezTo>
                  <a:pt x="6671631" y="5756292"/>
                  <a:pt x="6672677" y="5756041"/>
                  <a:pt x="6673431" y="5755706"/>
                </a:cubicBezTo>
                <a:cubicBezTo>
                  <a:pt x="6674184" y="5755371"/>
                  <a:pt x="6674728" y="5754974"/>
                  <a:pt x="6675063" y="5754513"/>
                </a:cubicBezTo>
                <a:cubicBezTo>
                  <a:pt x="6675398" y="5754053"/>
                  <a:pt x="6675565" y="5753488"/>
                  <a:pt x="6675565" y="5752818"/>
                </a:cubicBezTo>
                <a:lnTo>
                  <a:pt x="6675565" y="5673832"/>
                </a:lnTo>
                <a:cubicBezTo>
                  <a:pt x="6681258" y="5666716"/>
                  <a:pt x="6686700" y="5661316"/>
                  <a:pt x="6691890" y="5657633"/>
                </a:cubicBezTo>
                <a:cubicBezTo>
                  <a:pt x="6697080" y="5653950"/>
                  <a:pt x="6702271" y="5652108"/>
                  <a:pt x="6707461" y="5652108"/>
                </a:cubicBezTo>
                <a:cubicBezTo>
                  <a:pt x="6711480" y="5652108"/>
                  <a:pt x="6715017" y="5652861"/>
                  <a:pt x="6718072" y="5654368"/>
                </a:cubicBezTo>
                <a:cubicBezTo>
                  <a:pt x="6721128" y="5655875"/>
                  <a:pt x="6723618" y="5658052"/>
                  <a:pt x="6725544" y="5660898"/>
                </a:cubicBezTo>
                <a:cubicBezTo>
                  <a:pt x="6727469" y="5663744"/>
                  <a:pt x="6728934" y="5667135"/>
                  <a:pt x="6729939" y="5671069"/>
                </a:cubicBezTo>
                <a:cubicBezTo>
                  <a:pt x="6730943" y="5675004"/>
                  <a:pt x="6731446" y="5680194"/>
                  <a:pt x="6731446" y="5686641"/>
                </a:cubicBezTo>
                <a:lnTo>
                  <a:pt x="6731446" y="5752818"/>
                </a:lnTo>
                <a:cubicBezTo>
                  <a:pt x="6731446" y="5753488"/>
                  <a:pt x="6731613" y="5754053"/>
                  <a:pt x="6731948" y="5754513"/>
                </a:cubicBezTo>
                <a:cubicBezTo>
                  <a:pt x="6732283" y="5754974"/>
                  <a:pt x="6732827" y="5755371"/>
                  <a:pt x="6733581" y="5755706"/>
                </a:cubicBezTo>
                <a:cubicBezTo>
                  <a:pt x="6734334" y="5756041"/>
                  <a:pt x="6735380" y="5756292"/>
                  <a:pt x="6736720" y="5756460"/>
                </a:cubicBezTo>
                <a:cubicBezTo>
                  <a:pt x="6738059" y="5756627"/>
                  <a:pt x="6739775" y="5756711"/>
                  <a:pt x="6741868" y="5756711"/>
                </a:cubicBezTo>
                <a:cubicBezTo>
                  <a:pt x="6743878" y="5756711"/>
                  <a:pt x="6745552" y="5756627"/>
                  <a:pt x="6746891" y="5756460"/>
                </a:cubicBezTo>
                <a:cubicBezTo>
                  <a:pt x="6748231" y="5756292"/>
                  <a:pt x="6749277" y="5756041"/>
                  <a:pt x="6750031" y="5755706"/>
                </a:cubicBezTo>
                <a:cubicBezTo>
                  <a:pt x="6750784" y="5755371"/>
                  <a:pt x="6751328" y="5754974"/>
                  <a:pt x="6751663" y="5754513"/>
                </a:cubicBezTo>
                <a:cubicBezTo>
                  <a:pt x="6751998" y="5754053"/>
                  <a:pt x="6752165" y="5753488"/>
                  <a:pt x="6752165" y="5752818"/>
                </a:cubicBezTo>
                <a:lnTo>
                  <a:pt x="6752165" y="5683878"/>
                </a:lnTo>
                <a:cubicBezTo>
                  <a:pt x="6752165" y="5675841"/>
                  <a:pt x="6751475" y="5668956"/>
                  <a:pt x="6750093" y="5663221"/>
                </a:cubicBezTo>
                <a:cubicBezTo>
                  <a:pt x="6748712" y="5657486"/>
                  <a:pt x="6746431" y="5652484"/>
                  <a:pt x="6743250" y="5648215"/>
                </a:cubicBezTo>
                <a:cubicBezTo>
                  <a:pt x="6740069" y="5643945"/>
                  <a:pt x="6735904" y="5640534"/>
                  <a:pt x="6730755" y="5637981"/>
                </a:cubicBezTo>
                <a:cubicBezTo>
                  <a:pt x="6725607" y="5635427"/>
                  <a:pt x="6719265" y="5634151"/>
                  <a:pt x="6711731" y="5634151"/>
                </a:cubicBezTo>
                <a:close/>
                <a:moveTo>
                  <a:pt x="6247731" y="5634151"/>
                </a:moveTo>
                <a:cubicBezTo>
                  <a:pt x="6243378" y="5634151"/>
                  <a:pt x="6239067" y="5634548"/>
                  <a:pt x="6234797" y="5635344"/>
                </a:cubicBezTo>
                <a:cubicBezTo>
                  <a:pt x="6230528" y="5636139"/>
                  <a:pt x="6226593" y="5637144"/>
                  <a:pt x="6222993" y="5638357"/>
                </a:cubicBezTo>
                <a:cubicBezTo>
                  <a:pt x="6219393" y="5639571"/>
                  <a:pt x="6216212" y="5640911"/>
                  <a:pt x="6213449" y="5642376"/>
                </a:cubicBezTo>
                <a:cubicBezTo>
                  <a:pt x="6210687" y="5643841"/>
                  <a:pt x="6208740" y="5645117"/>
                  <a:pt x="6207610" y="5646206"/>
                </a:cubicBezTo>
                <a:cubicBezTo>
                  <a:pt x="6206480" y="5647294"/>
                  <a:pt x="6205769" y="5648445"/>
                  <a:pt x="6205476" y="5649659"/>
                </a:cubicBezTo>
                <a:cubicBezTo>
                  <a:pt x="6205183" y="5650873"/>
                  <a:pt x="6205036" y="5652526"/>
                  <a:pt x="6205036" y="5654619"/>
                </a:cubicBezTo>
                <a:cubicBezTo>
                  <a:pt x="6205036" y="5655875"/>
                  <a:pt x="6205120" y="5657026"/>
                  <a:pt x="6205287" y="5658073"/>
                </a:cubicBezTo>
                <a:cubicBezTo>
                  <a:pt x="6205455" y="5659119"/>
                  <a:pt x="6205727" y="5659977"/>
                  <a:pt x="6206103" y="5660647"/>
                </a:cubicBezTo>
                <a:cubicBezTo>
                  <a:pt x="6206480" y="5661316"/>
                  <a:pt x="6206920" y="5661819"/>
                  <a:pt x="6207422" y="5662154"/>
                </a:cubicBezTo>
                <a:cubicBezTo>
                  <a:pt x="6207924" y="5662489"/>
                  <a:pt x="6208510" y="5662656"/>
                  <a:pt x="6209180" y="5662656"/>
                </a:cubicBezTo>
                <a:cubicBezTo>
                  <a:pt x="6210185" y="5662656"/>
                  <a:pt x="6211712" y="5662049"/>
                  <a:pt x="6213763" y="5660835"/>
                </a:cubicBezTo>
                <a:cubicBezTo>
                  <a:pt x="6215814" y="5659621"/>
                  <a:pt x="6218368" y="5658282"/>
                  <a:pt x="6221423" y="5656817"/>
                </a:cubicBezTo>
                <a:cubicBezTo>
                  <a:pt x="6224479" y="5655352"/>
                  <a:pt x="6228037" y="5654012"/>
                  <a:pt x="6232097" y="5652798"/>
                </a:cubicBezTo>
                <a:cubicBezTo>
                  <a:pt x="6236157" y="5651585"/>
                  <a:pt x="6240741" y="5650978"/>
                  <a:pt x="6245848" y="5650978"/>
                </a:cubicBezTo>
                <a:cubicBezTo>
                  <a:pt x="6250619" y="5650978"/>
                  <a:pt x="6254638" y="5651543"/>
                  <a:pt x="6257903" y="5652673"/>
                </a:cubicBezTo>
                <a:cubicBezTo>
                  <a:pt x="6261168" y="5653803"/>
                  <a:pt x="6263825" y="5655477"/>
                  <a:pt x="6265877" y="5657696"/>
                </a:cubicBezTo>
                <a:cubicBezTo>
                  <a:pt x="6267928" y="5659914"/>
                  <a:pt x="6269414" y="5662698"/>
                  <a:pt x="6270334" y="5666046"/>
                </a:cubicBezTo>
                <a:cubicBezTo>
                  <a:pt x="6271255" y="5669395"/>
                  <a:pt x="6271716" y="5673246"/>
                  <a:pt x="6271716" y="5677599"/>
                </a:cubicBezTo>
                <a:lnTo>
                  <a:pt x="6271716" y="5686389"/>
                </a:lnTo>
                <a:lnTo>
                  <a:pt x="6256145" y="5686389"/>
                </a:lnTo>
                <a:cubicBezTo>
                  <a:pt x="6247354" y="5686389"/>
                  <a:pt x="6239443" y="5687164"/>
                  <a:pt x="6232411" y="5688712"/>
                </a:cubicBezTo>
                <a:cubicBezTo>
                  <a:pt x="6225379" y="5690261"/>
                  <a:pt x="6219435" y="5692584"/>
                  <a:pt x="6214580" y="5695682"/>
                </a:cubicBezTo>
                <a:cubicBezTo>
                  <a:pt x="6209724" y="5698779"/>
                  <a:pt x="6205999" y="5702672"/>
                  <a:pt x="6203404" y="5707360"/>
                </a:cubicBezTo>
                <a:cubicBezTo>
                  <a:pt x="6200808" y="5712048"/>
                  <a:pt x="6199511" y="5717574"/>
                  <a:pt x="6199511" y="5723936"/>
                </a:cubicBezTo>
                <a:cubicBezTo>
                  <a:pt x="6199511" y="5729377"/>
                  <a:pt x="6200453" y="5734233"/>
                  <a:pt x="6202336" y="5738502"/>
                </a:cubicBezTo>
                <a:cubicBezTo>
                  <a:pt x="6204220" y="5742772"/>
                  <a:pt x="6206857" y="5746372"/>
                  <a:pt x="6210247" y="5749302"/>
                </a:cubicBezTo>
                <a:cubicBezTo>
                  <a:pt x="6213638" y="5752232"/>
                  <a:pt x="6217740" y="5754471"/>
                  <a:pt x="6222554" y="5756020"/>
                </a:cubicBezTo>
                <a:cubicBezTo>
                  <a:pt x="6227367" y="5757569"/>
                  <a:pt x="6232746" y="5758343"/>
                  <a:pt x="6238690" y="5758343"/>
                </a:cubicBezTo>
                <a:cubicBezTo>
                  <a:pt x="6245471" y="5758343"/>
                  <a:pt x="6251896" y="5756878"/>
                  <a:pt x="6257965" y="5753948"/>
                </a:cubicBezTo>
                <a:cubicBezTo>
                  <a:pt x="6264035" y="5751018"/>
                  <a:pt x="6269539" y="5746916"/>
                  <a:pt x="6274478" y="5741642"/>
                </a:cubicBezTo>
                <a:lnTo>
                  <a:pt x="6274478" y="5752943"/>
                </a:lnTo>
                <a:cubicBezTo>
                  <a:pt x="6274478" y="5753948"/>
                  <a:pt x="6274771" y="5754701"/>
                  <a:pt x="6275357" y="5755204"/>
                </a:cubicBezTo>
                <a:cubicBezTo>
                  <a:pt x="6275943" y="5755706"/>
                  <a:pt x="6276885" y="5756083"/>
                  <a:pt x="6278183" y="5756334"/>
                </a:cubicBezTo>
                <a:cubicBezTo>
                  <a:pt x="6279480" y="5756585"/>
                  <a:pt x="6281217" y="5756711"/>
                  <a:pt x="6283394" y="5756711"/>
                </a:cubicBezTo>
                <a:cubicBezTo>
                  <a:pt x="6285654" y="5756711"/>
                  <a:pt x="6287371" y="5756585"/>
                  <a:pt x="6288543" y="5756334"/>
                </a:cubicBezTo>
                <a:cubicBezTo>
                  <a:pt x="6289715" y="5756083"/>
                  <a:pt x="6290635" y="5755706"/>
                  <a:pt x="6291305" y="5755204"/>
                </a:cubicBezTo>
                <a:cubicBezTo>
                  <a:pt x="6291975" y="5754701"/>
                  <a:pt x="6292310" y="5753948"/>
                  <a:pt x="6292310" y="5752943"/>
                </a:cubicBezTo>
                <a:lnTo>
                  <a:pt x="6292310" y="5676720"/>
                </a:lnTo>
                <a:cubicBezTo>
                  <a:pt x="6292310" y="5669688"/>
                  <a:pt x="6291514" y="5663535"/>
                  <a:pt x="6289924" y="5658261"/>
                </a:cubicBezTo>
                <a:cubicBezTo>
                  <a:pt x="6288333" y="5652987"/>
                  <a:pt x="6285780" y="5648571"/>
                  <a:pt x="6282264" y="5645013"/>
                </a:cubicBezTo>
                <a:cubicBezTo>
                  <a:pt x="6278748" y="5641455"/>
                  <a:pt x="6274143" y="5638755"/>
                  <a:pt x="6268451" y="5636913"/>
                </a:cubicBezTo>
                <a:cubicBezTo>
                  <a:pt x="6262758" y="5635072"/>
                  <a:pt x="6255852" y="5634151"/>
                  <a:pt x="6247731" y="5634151"/>
                </a:cubicBezTo>
                <a:close/>
                <a:moveTo>
                  <a:pt x="6123548" y="5634151"/>
                </a:moveTo>
                <a:cubicBezTo>
                  <a:pt x="6113921" y="5634151"/>
                  <a:pt x="6105507" y="5635699"/>
                  <a:pt x="6098308" y="5638797"/>
                </a:cubicBezTo>
                <a:cubicBezTo>
                  <a:pt x="6091109" y="5641894"/>
                  <a:pt x="6085102" y="5646248"/>
                  <a:pt x="6080288" y="5651857"/>
                </a:cubicBezTo>
                <a:cubicBezTo>
                  <a:pt x="6075474" y="5657466"/>
                  <a:pt x="6071874" y="5664142"/>
                  <a:pt x="6069489" y="5671886"/>
                </a:cubicBezTo>
                <a:cubicBezTo>
                  <a:pt x="6067103" y="5679629"/>
                  <a:pt x="6065910" y="5688106"/>
                  <a:pt x="6065910" y="5697314"/>
                </a:cubicBezTo>
                <a:cubicBezTo>
                  <a:pt x="6065910" y="5706858"/>
                  <a:pt x="6067040" y="5715397"/>
                  <a:pt x="6069300" y="5722931"/>
                </a:cubicBezTo>
                <a:cubicBezTo>
                  <a:pt x="6071560" y="5730466"/>
                  <a:pt x="6074993" y="5736870"/>
                  <a:pt x="6079597" y="5742144"/>
                </a:cubicBezTo>
                <a:cubicBezTo>
                  <a:pt x="6084202" y="5747418"/>
                  <a:pt x="6089957" y="5751437"/>
                  <a:pt x="6096864" y="5754199"/>
                </a:cubicBezTo>
                <a:cubicBezTo>
                  <a:pt x="6103770" y="5756962"/>
                  <a:pt x="6111870" y="5758343"/>
                  <a:pt x="6121162" y="5758343"/>
                </a:cubicBezTo>
                <a:cubicBezTo>
                  <a:pt x="6130706" y="5758343"/>
                  <a:pt x="6139098" y="5756773"/>
                  <a:pt x="6146340" y="5753634"/>
                </a:cubicBezTo>
                <a:cubicBezTo>
                  <a:pt x="6153581" y="5750495"/>
                  <a:pt x="6159609" y="5746121"/>
                  <a:pt x="6164422" y="5740512"/>
                </a:cubicBezTo>
                <a:cubicBezTo>
                  <a:pt x="6169236" y="5734903"/>
                  <a:pt x="6172857" y="5728226"/>
                  <a:pt x="6175284" y="5720483"/>
                </a:cubicBezTo>
                <a:cubicBezTo>
                  <a:pt x="6177712" y="5712739"/>
                  <a:pt x="6178926" y="5704263"/>
                  <a:pt x="6178926" y="5695054"/>
                </a:cubicBezTo>
                <a:cubicBezTo>
                  <a:pt x="6178926" y="5685594"/>
                  <a:pt x="6177775" y="5677097"/>
                  <a:pt x="6175473" y="5669563"/>
                </a:cubicBezTo>
                <a:cubicBezTo>
                  <a:pt x="6173171" y="5662028"/>
                  <a:pt x="6169717" y="5655624"/>
                  <a:pt x="6165113" y="5650350"/>
                </a:cubicBezTo>
                <a:cubicBezTo>
                  <a:pt x="6160509" y="5645076"/>
                  <a:pt x="6154753" y="5641057"/>
                  <a:pt x="6147847" y="5638295"/>
                </a:cubicBezTo>
                <a:cubicBezTo>
                  <a:pt x="6140940" y="5635532"/>
                  <a:pt x="6132840" y="5634151"/>
                  <a:pt x="6123548" y="5634151"/>
                </a:cubicBezTo>
                <a:close/>
                <a:moveTo>
                  <a:pt x="5806210" y="5634151"/>
                </a:moveTo>
                <a:cubicBezTo>
                  <a:pt x="5797922" y="5634151"/>
                  <a:pt x="5790429" y="5635595"/>
                  <a:pt x="5783732" y="5638483"/>
                </a:cubicBezTo>
                <a:cubicBezTo>
                  <a:pt x="5777035" y="5641371"/>
                  <a:pt x="5771321" y="5645515"/>
                  <a:pt x="5766591" y="5650915"/>
                </a:cubicBezTo>
                <a:cubicBezTo>
                  <a:pt x="5761861" y="5656314"/>
                  <a:pt x="5758240" y="5662886"/>
                  <a:pt x="5755729" y="5670630"/>
                </a:cubicBezTo>
                <a:cubicBezTo>
                  <a:pt x="5753218" y="5678374"/>
                  <a:pt x="5751962" y="5687101"/>
                  <a:pt x="5751962" y="5696812"/>
                </a:cubicBezTo>
                <a:cubicBezTo>
                  <a:pt x="5751962" y="5707025"/>
                  <a:pt x="5753176" y="5715983"/>
                  <a:pt x="5755604" y="5723685"/>
                </a:cubicBezTo>
                <a:cubicBezTo>
                  <a:pt x="5758031" y="5731387"/>
                  <a:pt x="5761631" y="5737791"/>
                  <a:pt x="5766403" y="5742898"/>
                </a:cubicBezTo>
                <a:cubicBezTo>
                  <a:pt x="5771174" y="5748004"/>
                  <a:pt x="5777055" y="5751855"/>
                  <a:pt x="5784046" y="5754450"/>
                </a:cubicBezTo>
                <a:cubicBezTo>
                  <a:pt x="5791037" y="5757046"/>
                  <a:pt x="5799177" y="5758343"/>
                  <a:pt x="5808470" y="5758343"/>
                </a:cubicBezTo>
                <a:cubicBezTo>
                  <a:pt x="5813828" y="5758343"/>
                  <a:pt x="5818872" y="5757945"/>
                  <a:pt x="5823602" y="5757150"/>
                </a:cubicBezTo>
                <a:cubicBezTo>
                  <a:pt x="5828332" y="5756355"/>
                  <a:pt x="5832496" y="5755455"/>
                  <a:pt x="5836096" y="5754450"/>
                </a:cubicBezTo>
                <a:cubicBezTo>
                  <a:pt x="5839696" y="5753446"/>
                  <a:pt x="5842626" y="5752420"/>
                  <a:pt x="5844887" y="5751374"/>
                </a:cubicBezTo>
                <a:cubicBezTo>
                  <a:pt x="5847147" y="5750327"/>
                  <a:pt x="5848507" y="5749574"/>
                  <a:pt x="5848968" y="5749113"/>
                </a:cubicBezTo>
                <a:cubicBezTo>
                  <a:pt x="5849428" y="5748653"/>
                  <a:pt x="5849805" y="5748172"/>
                  <a:pt x="5850098" y="5747669"/>
                </a:cubicBezTo>
                <a:cubicBezTo>
                  <a:pt x="5850390" y="5747167"/>
                  <a:pt x="5850600" y="5746602"/>
                  <a:pt x="5850726" y="5745974"/>
                </a:cubicBezTo>
                <a:cubicBezTo>
                  <a:pt x="5850851" y="5745346"/>
                  <a:pt x="5850955" y="5744635"/>
                  <a:pt x="5851039" y="5743839"/>
                </a:cubicBezTo>
                <a:cubicBezTo>
                  <a:pt x="5851124" y="5743044"/>
                  <a:pt x="5851165" y="5742102"/>
                  <a:pt x="5851165" y="5741014"/>
                </a:cubicBezTo>
                <a:cubicBezTo>
                  <a:pt x="5851165" y="5739507"/>
                  <a:pt x="5851102" y="5738230"/>
                  <a:pt x="5850975" y="5737184"/>
                </a:cubicBezTo>
                <a:cubicBezTo>
                  <a:pt x="5850850" y="5736137"/>
                  <a:pt x="5850660" y="5735321"/>
                  <a:pt x="5850407" y="5734735"/>
                </a:cubicBezTo>
                <a:cubicBezTo>
                  <a:pt x="5850155" y="5734149"/>
                  <a:pt x="5849798" y="5733710"/>
                  <a:pt x="5849335" y="5733417"/>
                </a:cubicBezTo>
                <a:cubicBezTo>
                  <a:pt x="5848873" y="5733124"/>
                  <a:pt x="5848348" y="5732977"/>
                  <a:pt x="5847759" y="5732977"/>
                </a:cubicBezTo>
                <a:cubicBezTo>
                  <a:pt x="5846749" y="5732977"/>
                  <a:pt x="5845255" y="5733417"/>
                  <a:pt x="5843278" y="5734296"/>
                </a:cubicBezTo>
                <a:cubicBezTo>
                  <a:pt x="5841301" y="5735175"/>
                  <a:pt x="5838777" y="5736158"/>
                  <a:pt x="5835707" y="5737247"/>
                </a:cubicBezTo>
                <a:cubicBezTo>
                  <a:pt x="5832636" y="5738335"/>
                  <a:pt x="5828998" y="5739319"/>
                  <a:pt x="5824792" y="5740198"/>
                </a:cubicBezTo>
                <a:cubicBezTo>
                  <a:pt x="5820586" y="5741077"/>
                  <a:pt x="5815790" y="5741516"/>
                  <a:pt x="5810406" y="5741516"/>
                </a:cubicBezTo>
                <a:cubicBezTo>
                  <a:pt x="5803593" y="5741516"/>
                  <a:pt x="5797831" y="5740554"/>
                  <a:pt x="5793120" y="5738628"/>
                </a:cubicBezTo>
                <a:cubicBezTo>
                  <a:pt x="5788409" y="5736703"/>
                  <a:pt x="5784581" y="5733940"/>
                  <a:pt x="5781636" y="5730340"/>
                </a:cubicBezTo>
                <a:cubicBezTo>
                  <a:pt x="5778692" y="5726740"/>
                  <a:pt x="5776589" y="5722429"/>
                  <a:pt x="5775327" y="5717406"/>
                </a:cubicBezTo>
                <a:cubicBezTo>
                  <a:pt x="5774066" y="5712383"/>
                  <a:pt x="5773435" y="5706732"/>
                  <a:pt x="5773435" y="5700454"/>
                </a:cubicBezTo>
                <a:lnTo>
                  <a:pt x="5847863" y="5700454"/>
                </a:lnTo>
                <a:cubicBezTo>
                  <a:pt x="5849966" y="5700454"/>
                  <a:pt x="5851838" y="5699763"/>
                  <a:pt x="5853477" y="5698382"/>
                </a:cubicBezTo>
                <a:cubicBezTo>
                  <a:pt x="5855117" y="5697000"/>
                  <a:pt x="5855937" y="5694677"/>
                  <a:pt x="5855937" y="5691412"/>
                </a:cubicBezTo>
                <a:lnTo>
                  <a:pt x="5855937" y="5687645"/>
                </a:lnTo>
                <a:cubicBezTo>
                  <a:pt x="5855937" y="5680278"/>
                  <a:pt x="5854995" y="5673351"/>
                  <a:pt x="5853112" y="5666863"/>
                </a:cubicBezTo>
                <a:cubicBezTo>
                  <a:pt x="5851228" y="5660375"/>
                  <a:pt x="5848277" y="5654724"/>
                  <a:pt x="5844259" y="5649910"/>
                </a:cubicBezTo>
                <a:cubicBezTo>
                  <a:pt x="5840240" y="5645097"/>
                  <a:pt x="5835113" y="5641267"/>
                  <a:pt x="5828876" y="5638420"/>
                </a:cubicBezTo>
                <a:cubicBezTo>
                  <a:pt x="5822639" y="5635574"/>
                  <a:pt x="5815084" y="5634151"/>
                  <a:pt x="5806210" y="5634151"/>
                </a:cubicBezTo>
                <a:close/>
                <a:moveTo>
                  <a:pt x="5723373" y="5634151"/>
                </a:moveTo>
                <a:cubicBezTo>
                  <a:pt x="5720945" y="5634151"/>
                  <a:pt x="5718538" y="5634465"/>
                  <a:pt x="5716152" y="5635093"/>
                </a:cubicBezTo>
                <a:cubicBezTo>
                  <a:pt x="5713766" y="5635720"/>
                  <a:pt x="5711359" y="5636851"/>
                  <a:pt x="5708932" y="5638483"/>
                </a:cubicBezTo>
                <a:cubicBezTo>
                  <a:pt x="5706504" y="5640115"/>
                  <a:pt x="5703931" y="5642355"/>
                  <a:pt x="5701209" y="5645201"/>
                </a:cubicBezTo>
                <a:cubicBezTo>
                  <a:pt x="5698488" y="5648048"/>
                  <a:pt x="5695580" y="5651731"/>
                  <a:pt x="5692481" y="5656252"/>
                </a:cubicBezTo>
                <a:lnTo>
                  <a:pt x="5692481" y="5639802"/>
                </a:lnTo>
                <a:cubicBezTo>
                  <a:pt x="5692481" y="5639132"/>
                  <a:pt x="5692335" y="5638567"/>
                  <a:pt x="5692042" y="5638106"/>
                </a:cubicBezTo>
                <a:cubicBezTo>
                  <a:pt x="5691750" y="5637646"/>
                  <a:pt x="5691268" y="5637227"/>
                  <a:pt x="5690598" y="5636851"/>
                </a:cubicBezTo>
                <a:cubicBezTo>
                  <a:pt x="5689929" y="5636474"/>
                  <a:pt x="5688986" y="5636223"/>
                  <a:pt x="5687772" y="5636097"/>
                </a:cubicBezTo>
                <a:cubicBezTo>
                  <a:pt x="5686559" y="5635972"/>
                  <a:pt x="5685031" y="5635909"/>
                  <a:pt x="5683189" y="5635909"/>
                </a:cubicBezTo>
                <a:cubicBezTo>
                  <a:pt x="5681264" y="5635909"/>
                  <a:pt x="5679715" y="5635972"/>
                  <a:pt x="5678543" y="5636097"/>
                </a:cubicBezTo>
                <a:cubicBezTo>
                  <a:pt x="5677371" y="5636223"/>
                  <a:pt x="5676408" y="5636474"/>
                  <a:pt x="5675655" y="5636851"/>
                </a:cubicBezTo>
                <a:cubicBezTo>
                  <a:pt x="5674901" y="5637227"/>
                  <a:pt x="5674399" y="5637646"/>
                  <a:pt x="5674148" y="5638106"/>
                </a:cubicBezTo>
                <a:cubicBezTo>
                  <a:pt x="5673897" y="5638567"/>
                  <a:pt x="5673771" y="5639132"/>
                  <a:pt x="5673771" y="5639802"/>
                </a:cubicBezTo>
                <a:lnTo>
                  <a:pt x="5673771" y="5752818"/>
                </a:lnTo>
                <a:cubicBezTo>
                  <a:pt x="5673771" y="5753488"/>
                  <a:pt x="5673918" y="5754053"/>
                  <a:pt x="5674210" y="5754513"/>
                </a:cubicBezTo>
                <a:cubicBezTo>
                  <a:pt x="5674504" y="5754974"/>
                  <a:pt x="5675048" y="5755371"/>
                  <a:pt x="5675843" y="5755706"/>
                </a:cubicBezTo>
                <a:cubicBezTo>
                  <a:pt x="5676638" y="5756041"/>
                  <a:pt x="5677706" y="5756292"/>
                  <a:pt x="5679045" y="5756460"/>
                </a:cubicBezTo>
                <a:cubicBezTo>
                  <a:pt x="5680385" y="5756627"/>
                  <a:pt x="5682059" y="5756711"/>
                  <a:pt x="5684068" y="5756711"/>
                </a:cubicBezTo>
                <a:cubicBezTo>
                  <a:pt x="5686161" y="5756711"/>
                  <a:pt x="5687877" y="5756627"/>
                  <a:pt x="5689217" y="5756460"/>
                </a:cubicBezTo>
                <a:cubicBezTo>
                  <a:pt x="5690556" y="5756292"/>
                  <a:pt x="5691603" y="5756041"/>
                  <a:pt x="5692356" y="5755706"/>
                </a:cubicBezTo>
                <a:cubicBezTo>
                  <a:pt x="5693109" y="5755371"/>
                  <a:pt x="5693654" y="5754974"/>
                  <a:pt x="5693989" y="5754513"/>
                </a:cubicBezTo>
                <a:cubicBezTo>
                  <a:pt x="5694323" y="5754053"/>
                  <a:pt x="5694491" y="5753488"/>
                  <a:pt x="5694491" y="5752818"/>
                </a:cubicBezTo>
                <a:lnTo>
                  <a:pt x="5694491" y="5678478"/>
                </a:lnTo>
                <a:cubicBezTo>
                  <a:pt x="5697421" y="5673874"/>
                  <a:pt x="5700100" y="5669981"/>
                  <a:pt x="5702527" y="5666800"/>
                </a:cubicBezTo>
                <a:cubicBezTo>
                  <a:pt x="5704956" y="5663619"/>
                  <a:pt x="5707278" y="5661065"/>
                  <a:pt x="5709497" y="5659140"/>
                </a:cubicBezTo>
                <a:cubicBezTo>
                  <a:pt x="5711715" y="5657214"/>
                  <a:pt x="5713829" y="5655833"/>
                  <a:pt x="5715838" y="5654996"/>
                </a:cubicBezTo>
                <a:cubicBezTo>
                  <a:pt x="5717847" y="5654159"/>
                  <a:pt x="5719899" y="5653740"/>
                  <a:pt x="5721991" y="5653740"/>
                </a:cubicBezTo>
                <a:cubicBezTo>
                  <a:pt x="5723750" y="5653740"/>
                  <a:pt x="5725382" y="5653908"/>
                  <a:pt x="5726889" y="5654243"/>
                </a:cubicBezTo>
                <a:cubicBezTo>
                  <a:pt x="5728395" y="5654577"/>
                  <a:pt x="5729756" y="5654933"/>
                  <a:pt x="5730970" y="5655310"/>
                </a:cubicBezTo>
                <a:cubicBezTo>
                  <a:pt x="5732184" y="5655687"/>
                  <a:pt x="5733272" y="5656063"/>
                  <a:pt x="5734235" y="5656440"/>
                </a:cubicBezTo>
                <a:cubicBezTo>
                  <a:pt x="5735198" y="5656817"/>
                  <a:pt x="5736014" y="5657005"/>
                  <a:pt x="5736684" y="5657005"/>
                </a:cubicBezTo>
                <a:cubicBezTo>
                  <a:pt x="5737354" y="5657005"/>
                  <a:pt x="5737876" y="5656817"/>
                  <a:pt x="5738253" y="5656440"/>
                </a:cubicBezTo>
                <a:cubicBezTo>
                  <a:pt x="5738630" y="5656063"/>
                  <a:pt x="5738944" y="5655519"/>
                  <a:pt x="5739195" y="5654808"/>
                </a:cubicBezTo>
                <a:cubicBezTo>
                  <a:pt x="5739446" y="5654096"/>
                  <a:pt x="5739614" y="5653112"/>
                  <a:pt x="5739697" y="5651857"/>
                </a:cubicBezTo>
                <a:cubicBezTo>
                  <a:pt x="5739781" y="5650601"/>
                  <a:pt x="5739823" y="5649052"/>
                  <a:pt x="5739823" y="5647210"/>
                </a:cubicBezTo>
                <a:cubicBezTo>
                  <a:pt x="5739823" y="5645285"/>
                  <a:pt x="5739802" y="5643757"/>
                  <a:pt x="5739761" y="5642627"/>
                </a:cubicBezTo>
                <a:cubicBezTo>
                  <a:pt x="5739719" y="5641497"/>
                  <a:pt x="5739635" y="5640639"/>
                  <a:pt x="5739509" y="5640053"/>
                </a:cubicBezTo>
                <a:cubicBezTo>
                  <a:pt x="5739383" y="5639467"/>
                  <a:pt x="5739237" y="5638985"/>
                  <a:pt x="5739069" y="5638609"/>
                </a:cubicBezTo>
                <a:cubicBezTo>
                  <a:pt x="5738902" y="5638232"/>
                  <a:pt x="5738567" y="5637834"/>
                  <a:pt x="5738065" y="5637416"/>
                </a:cubicBezTo>
                <a:cubicBezTo>
                  <a:pt x="5737562" y="5636997"/>
                  <a:pt x="5736705" y="5636578"/>
                  <a:pt x="5735491" y="5636160"/>
                </a:cubicBezTo>
                <a:cubicBezTo>
                  <a:pt x="5734277" y="5635741"/>
                  <a:pt x="5732916" y="5635365"/>
                  <a:pt x="5731409" y="5635030"/>
                </a:cubicBezTo>
                <a:cubicBezTo>
                  <a:pt x="5729902" y="5634695"/>
                  <a:pt x="5728458" y="5634465"/>
                  <a:pt x="5727077" y="5634339"/>
                </a:cubicBezTo>
                <a:cubicBezTo>
                  <a:pt x="5725696" y="5634213"/>
                  <a:pt x="5724461" y="5634151"/>
                  <a:pt x="5723373" y="5634151"/>
                </a:cubicBezTo>
                <a:close/>
                <a:moveTo>
                  <a:pt x="5590507" y="5634151"/>
                </a:moveTo>
                <a:cubicBezTo>
                  <a:pt x="5586153" y="5634151"/>
                  <a:pt x="5581842" y="5634548"/>
                  <a:pt x="5577573" y="5635344"/>
                </a:cubicBezTo>
                <a:cubicBezTo>
                  <a:pt x="5573304" y="5636139"/>
                  <a:pt x="5569369" y="5637144"/>
                  <a:pt x="5565769" y="5638357"/>
                </a:cubicBezTo>
                <a:cubicBezTo>
                  <a:pt x="5562169" y="5639571"/>
                  <a:pt x="5558988" y="5640911"/>
                  <a:pt x="5556225" y="5642376"/>
                </a:cubicBezTo>
                <a:cubicBezTo>
                  <a:pt x="5553463" y="5643841"/>
                  <a:pt x="5551516" y="5645117"/>
                  <a:pt x="5550386" y="5646206"/>
                </a:cubicBezTo>
                <a:cubicBezTo>
                  <a:pt x="5549256" y="5647294"/>
                  <a:pt x="5548544" y="5648445"/>
                  <a:pt x="5548251" y="5649659"/>
                </a:cubicBezTo>
                <a:cubicBezTo>
                  <a:pt x="5547958" y="5650873"/>
                  <a:pt x="5547812" y="5652526"/>
                  <a:pt x="5547812" y="5654619"/>
                </a:cubicBezTo>
                <a:cubicBezTo>
                  <a:pt x="5547812" y="5655875"/>
                  <a:pt x="5547895" y="5657026"/>
                  <a:pt x="5548063" y="5658073"/>
                </a:cubicBezTo>
                <a:cubicBezTo>
                  <a:pt x="5548230" y="5659119"/>
                  <a:pt x="5548502" y="5659977"/>
                  <a:pt x="5548879" y="5660647"/>
                </a:cubicBezTo>
                <a:cubicBezTo>
                  <a:pt x="5549256" y="5661316"/>
                  <a:pt x="5549695" y="5661819"/>
                  <a:pt x="5550198" y="5662154"/>
                </a:cubicBezTo>
                <a:cubicBezTo>
                  <a:pt x="5550700" y="5662489"/>
                  <a:pt x="5551286" y="5662656"/>
                  <a:pt x="5551956" y="5662656"/>
                </a:cubicBezTo>
                <a:cubicBezTo>
                  <a:pt x="5552960" y="5662656"/>
                  <a:pt x="5554488" y="5662049"/>
                  <a:pt x="5556539" y="5660835"/>
                </a:cubicBezTo>
                <a:cubicBezTo>
                  <a:pt x="5558590" y="5659621"/>
                  <a:pt x="5561143" y="5658282"/>
                  <a:pt x="5564200" y="5656817"/>
                </a:cubicBezTo>
                <a:cubicBezTo>
                  <a:pt x="5567255" y="5655352"/>
                  <a:pt x="5570812" y="5654012"/>
                  <a:pt x="5574873" y="5652798"/>
                </a:cubicBezTo>
                <a:cubicBezTo>
                  <a:pt x="5578933" y="5651585"/>
                  <a:pt x="5583516" y="5650978"/>
                  <a:pt x="5588623" y="5650978"/>
                </a:cubicBezTo>
                <a:cubicBezTo>
                  <a:pt x="5593395" y="5650978"/>
                  <a:pt x="5597413" y="5651543"/>
                  <a:pt x="5600678" y="5652673"/>
                </a:cubicBezTo>
                <a:cubicBezTo>
                  <a:pt x="5603943" y="5653803"/>
                  <a:pt x="5606601" y="5655477"/>
                  <a:pt x="5608652" y="5657696"/>
                </a:cubicBezTo>
                <a:cubicBezTo>
                  <a:pt x="5610703" y="5659914"/>
                  <a:pt x="5612189" y="5662698"/>
                  <a:pt x="5613110" y="5666046"/>
                </a:cubicBezTo>
                <a:cubicBezTo>
                  <a:pt x="5614031" y="5669395"/>
                  <a:pt x="5614491" y="5673246"/>
                  <a:pt x="5614491" y="5677599"/>
                </a:cubicBezTo>
                <a:lnTo>
                  <a:pt x="5614491" y="5686389"/>
                </a:lnTo>
                <a:lnTo>
                  <a:pt x="5598920" y="5686389"/>
                </a:lnTo>
                <a:cubicBezTo>
                  <a:pt x="5590130" y="5686389"/>
                  <a:pt x="5582219" y="5687164"/>
                  <a:pt x="5575187" y="5688712"/>
                </a:cubicBezTo>
                <a:cubicBezTo>
                  <a:pt x="5568155" y="5690261"/>
                  <a:pt x="5562210" y="5692584"/>
                  <a:pt x="5557355" y="5695682"/>
                </a:cubicBezTo>
                <a:cubicBezTo>
                  <a:pt x="5552500" y="5698779"/>
                  <a:pt x="5548774" y="5702672"/>
                  <a:pt x="5546180" y="5707360"/>
                </a:cubicBezTo>
                <a:cubicBezTo>
                  <a:pt x="5543584" y="5712048"/>
                  <a:pt x="5542286" y="5717574"/>
                  <a:pt x="5542286" y="5723936"/>
                </a:cubicBezTo>
                <a:cubicBezTo>
                  <a:pt x="5542286" y="5729377"/>
                  <a:pt x="5543228" y="5734233"/>
                  <a:pt x="5545112" y="5738502"/>
                </a:cubicBezTo>
                <a:cubicBezTo>
                  <a:pt x="5546996" y="5742772"/>
                  <a:pt x="5549633" y="5746372"/>
                  <a:pt x="5553023" y="5749302"/>
                </a:cubicBezTo>
                <a:cubicBezTo>
                  <a:pt x="5556414" y="5752232"/>
                  <a:pt x="5560516" y="5754471"/>
                  <a:pt x="5565329" y="5756020"/>
                </a:cubicBezTo>
                <a:cubicBezTo>
                  <a:pt x="5570143" y="5757569"/>
                  <a:pt x="5575521" y="5758343"/>
                  <a:pt x="5581465" y="5758343"/>
                </a:cubicBezTo>
                <a:cubicBezTo>
                  <a:pt x="5588247" y="5758343"/>
                  <a:pt x="5594672" y="5756878"/>
                  <a:pt x="5600741" y="5753948"/>
                </a:cubicBezTo>
                <a:cubicBezTo>
                  <a:pt x="5606810" y="5751018"/>
                  <a:pt x="5612315" y="5746916"/>
                  <a:pt x="5617254" y="5741642"/>
                </a:cubicBezTo>
                <a:lnTo>
                  <a:pt x="5617254" y="5752943"/>
                </a:lnTo>
                <a:cubicBezTo>
                  <a:pt x="5617254" y="5753948"/>
                  <a:pt x="5617547" y="5754701"/>
                  <a:pt x="5618133" y="5755204"/>
                </a:cubicBezTo>
                <a:cubicBezTo>
                  <a:pt x="5618719" y="5755706"/>
                  <a:pt x="5619660" y="5756083"/>
                  <a:pt x="5620958" y="5756334"/>
                </a:cubicBezTo>
                <a:cubicBezTo>
                  <a:pt x="5622256" y="5756585"/>
                  <a:pt x="5623993" y="5756711"/>
                  <a:pt x="5626170" y="5756711"/>
                </a:cubicBezTo>
                <a:cubicBezTo>
                  <a:pt x="5628430" y="5756711"/>
                  <a:pt x="5630146" y="5756585"/>
                  <a:pt x="5631318" y="5756334"/>
                </a:cubicBezTo>
                <a:cubicBezTo>
                  <a:pt x="5632490" y="5756083"/>
                  <a:pt x="5633411" y="5755706"/>
                  <a:pt x="5634081" y="5755204"/>
                </a:cubicBezTo>
                <a:cubicBezTo>
                  <a:pt x="5634751" y="5754701"/>
                  <a:pt x="5635086" y="5753948"/>
                  <a:pt x="5635086" y="5752943"/>
                </a:cubicBezTo>
                <a:lnTo>
                  <a:pt x="5635086" y="5676720"/>
                </a:lnTo>
                <a:cubicBezTo>
                  <a:pt x="5635086" y="5669688"/>
                  <a:pt x="5634290" y="5663535"/>
                  <a:pt x="5632699" y="5658261"/>
                </a:cubicBezTo>
                <a:cubicBezTo>
                  <a:pt x="5631109" y="5652987"/>
                  <a:pt x="5628556" y="5648571"/>
                  <a:pt x="5625039" y="5645013"/>
                </a:cubicBezTo>
                <a:cubicBezTo>
                  <a:pt x="5621523" y="5641455"/>
                  <a:pt x="5616919" y="5638755"/>
                  <a:pt x="5611227" y="5636913"/>
                </a:cubicBezTo>
                <a:cubicBezTo>
                  <a:pt x="5605533" y="5635072"/>
                  <a:pt x="5598627" y="5634151"/>
                  <a:pt x="5590507" y="5634151"/>
                </a:cubicBezTo>
                <a:close/>
                <a:moveTo>
                  <a:pt x="5432455" y="5634151"/>
                </a:moveTo>
                <a:cubicBezTo>
                  <a:pt x="5425592" y="5634151"/>
                  <a:pt x="5419584" y="5635072"/>
                  <a:pt x="5414436" y="5636913"/>
                </a:cubicBezTo>
                <a:cubicBezTo>
                  <a:pt x="5409288" y="5638755"/>
                  <a:pt x="5404997" y="5641204"/>
                  <a:pt x="5401564" y="5644259"/>
                </a:cubicBezTo>
                <a:cubicBezTo>
                  <a:pt x="5398132" y="5647315"/>
                  <a:pt x="5395558" y="5650873"/>
                  <a:pt x="5393842" y="5654933"/>
                </a:cubicBezTo>
                <a:cubicBezTo>
                  <a:pt x="5392126" y="5658993"/>
                  <a:pt x="5391268" y="5663242"/>
                  <a:pt x="5391268" y="5667679"/>
                </a:cubicBezTo>
                <a:cubicBezTo>
                  <a:pt x="5391268" y="5672702"/>
                  <a:pt x="5392084" y="5677013"/>
                  <a:pt x="5393716" y="5680613"/>
                </a:cubicBezTo>
                <a:cubicBezTo>
                  <a:pt x="5395348" y="5684213"/>
                  <a:pt x="5397505" y="5687310"/>
                  <a:pt x="5400183" y="5689905"/>
                </a:cubicBezTo>
                <a:cubicBezTo>
                  <a:pt x="5402862" y="5692501"/>
                  <a:pt x="5405896" y="5694698"/>
                  <a:pt x="5409288" y="5696498"/>
                </a:cubicBezTo>
                <a:cubicBezTo>
                  <a:pt x="5412678" y="5698298"/>
                  <a:pt x="5416152" y="5699909"/>
                  <a:pt x="5419710" y="5701333"/>
                </a:cubicBezTo>
                <a:cubicBezTo>
                  <a:pt x="5423268" y="5702756"/>
                  <a:pt x="5426722" y="5704116"/>
                  <a:pt x="5430069" y="5705414"/>
                </a:cubicBezTo>
                <a:cubicBezTo>
                  <a:pt x="5433418" y="5706711"/>
                  <a:pt x="5436432" y="5708197"/>
                  <a:pt x="5439111" y="5709872"/>
                </a:cubicBezTo>
                <a:cubicBezTo>
                  <a:pt x="5441790" y="5711546"/>
                  <a:pt x="5443946" y="5713471"/>
                  <a:pt x="5445578" y="5715648"/>
                </a:cubicBezTo>
                <a:cubicBezTo>
                  <a:pt x="5447210" y="5717825"/>
                  <a:pt x="5448027" y="5720504"/>
                  <a:pt x="5448027" y="5723685"/>
                </a:cubicBezTo>
                <a:cubicBezTo>
                  <a:pt x="5448027" y="5726782"/>
                  <a:pt x="5447462" y="5729461"/>
                  <a:pt x="5446331" y="5731721"/>
                </a:cubicBezTo>
                <a:cubicBezTo>
                  <a:pt x="5445201" y="5733982"/>
                  <a:pt x="5443590" y="5735844"/>
                  <a:pt x="5441497" y="5737310"/>
                </a:cubicBezTo>
                <a:cubicBezTo>
                  <a:pt x="5439404" y="5738775"/>
                  <a:pt x="5436935" y="5739884"/>
                  <a:pt x="5434088" y="5740637"/>
                </a:cubicBezTo>
                <a:cubicBezTo>
                  <a:pt x="5431242" y="5741391"/>
                  <a:pt x="5428061" y="5741767"/>
                  <a:pt x="5424544" y="5741767"/>
                </a:cubicBezTo>
                <a:cubicBezTo>
                  <a:pt x="5419857" y="5741767"/>
                  <a:pt x="5415713" y="5741202"/>
                  <a:pt x="5412113" y="5740072"/>
                </a:cubicBezTo>
                <a:cubicBezTo>
                  <a:pt x="5408513" y="5738942"/>
                  <a:pt x="5405394" y="5737707"/>
                  <a:pt x="5402757" y="5736368"/>
                </a:cubicBezTo>
                <a:cubicBezTo>
                  <a:pt x="5400120" y="5735028"/>
                  <a:pt x="5397902" y="5733793"/>
                  <a:pt x="5396102" y="5732663"/>
                </a:cubicBezTo>
                <a:cubicBezTo>
                  <a:pt x="5394302" y="5731533"/>
                  <a:pt x="5392942" y="5730968"/>
                  <a:pt x="5392021" y="5730968"/>
                </a:cubicBezTo>
                <a:cubicBezTo>
                  <a:pt x="5391435" y="5730968"/>
                  <a:pt x="5390912" y="5731115"/>
                  <a:pt x="5390451" y="5731408"/>
                </a:cubicBezTo>
                <a:cubicBezTo>
                  <a:pt x="5389992" y="5731701"/>
                  <a:pt x="5389635" y="5732182"/>
                  <a:pt x="5389384" y="5732852"/>
                </a:cubicBezTo>
                <a:cubicBezTo>
                  <a:pt x="5389133" y="5733521"/>
                  <a:pt x="5388924" y="5734400"/>
                  <a:pt x="5388756" y="5735489"/>
                </a:cubicBezTo>
                <a:cubicBezTo>
                  <a:pt x="5388589" y="5736577"/>
                  <a:pt x="5388505" y="5737916"/>
                  <a:pt x="5388505" y="5739507"/>
                </a:cubicBezTo>
                <a:cubicBezTo>
                  <a:pt x="5388505" y="5742102"/>
                  <a:pt x="5388714" y="5744153"/>
                  <a:pt x="5389133" y="5745660"/>
                </a:cubicBezTo>
                <a:cubicBezTo>
                  <a:pt x="5389552" y="5747167"/>
                  <a:pt x="5390221" y="5748339"/>
                  <a:pt x="5391142" y="5749176"/>
                </a:cubicBezTo>
                <a:cubicBezTo>
                  <a:pt x="5392063" y="5750013"/>
                  <a:pt x="5393527" y="5750955"/>
                  <a:pt x="5395537" y="5752002"/>
                </a:cubicBezTo>
                <a:cubicBezTo>
                  <a:pt x="5397546" y="5753048"/>
                  <a:pt x="5399994" y="5754053"/>
                  <a:pt x="5402883" y="5755015"/>
                </a:cubicBezTo>
                <a:cubicBezTo>
                  <a:pt x="5405771" y="5755978"/>
                  <a:pt x="5409036" y="5756773"/>
                  <a:pt x="5412678" y="5757401"/>
                </a:cubicBezTo>
                <a:cubicBezTo>
                  <a:pt x="5416319" y="5758029"/>
                  <a:pt x="5420149" y="5758343"/>
                  <a:pt x="5424167" y="5758343"/>
                </a:cubicBezTo>
                <a:cubicBezTo>
                  <a:pt x="5430698" y="5758343"/>
                  <a:pt x="5436684" y="5757548"/>
                  <a:pt x="5442125" y="5755957"/>
                </a:cubicBezTo>
                <a:cubicBezTo>
                  <a:pt x="5447567" y="5754367"/>
                  <a:pt x="5452254" y="5752023"/>
                  <a:pt x="5456189" y="5748925"/>
                </a:cubicBezTo>
                <a:cubicBezTo>
                  <a:pt x="5460124" y="5745828"/>
                  <a:pt x="5463158" y="5742019"/>
                  <a:pt x="5465293" y="5737498"/>
                </a:cubicBezTo>
                <a:cubicBezTo>
                  <a:pt x="5467428" y="5732977"/>
                  <a:pt x="5468495" y="5727829"/>
                  <a:pt x="5468495" y="5722052"/>
                </a:cubicBezTo>
                <a:cubicBezTo>
                  <a:pt x="5468495" y="5717197"/>
                  <a:pt x="5467679" y="5713011"/>
                  <a:pt x="5466047" y="5709495"/>
                </a:cubicBezTo>
                <a:cubicBezTo>
                  <a:pt x="5464414" y="5705979"/>
                  <a:pt x="5462259" y="5702965"/>
                  <a:pt x="5459580" y="5700454"/>
                </a:cubicBezTo>
                <a:cubicBezTo>
                  <a:pt x="5456901" y="5697942"/>
                  <a:pt x="5453824" y="5695807"/>
                  <a:pt x="5450350" y="5694049"/>
                </a:cubicBezTo>
                <a:cubicBezTo>
                  <a:pt x="5446876" y="5692291"/>
                  <a:pt x="5443360" y="5690701"/>
                  <a:pt x="5439802" y="5689278"/>
                </a:cubicBezTo>
                <a:cubicBezTo>
                  <a:pt x="5436244" y="5687854"/>
                  <a:pt x="5432749" y="5686473"/>
                  <a:pt x="5429316" y="5685134"/>
                </a:cubicBezTo>
                <a:cubicBezTo>
                  <a:pt x="5425884" y="5683794"/>
                  <a:pt x="5422829" y="5682287"/>
                  <a:pt x="5420149" y="5680613"/>
                </a:cubicBezTo>
                <a:cubicBezTo>
                  <a:pt x="5417471" y="5678939"/>
                  <a:pt x="5415294" y="5676992"/>
                  <a:pt x="5413619" y="5674774"/>
                </a:cubicBezTo>
                <a:cubicBezTo>
                  <a:pt x="5411945" y="5672555"/>
                  <a:pt x="5411108" y="5669814"/>
                  <a:pt x="5411108" y="5666549"/>
                </a:cubicBezTo>
                <a:cubicBezTo>
                  <a:pt x="5411108" y="5664205"/>
                  <a:pt x="5411548" y="5662028"/>
                  <a:pt x="5412426" y="5660019"/>
                </a:cubicBezTo>
                <a:cubicBezTo>
                  <a:pt x="5413306" y="5658010"/>
                  <a:pt x="5414603" y="5656273"/>
                  <a:pt x="5416319" y="5654808"/>
                </a:cubicBezTo>
                <a:cubicBezTo>
                  <a:pt x="5418036" y="5653343"/>
                  <a:pt x="5420233" y="5652212"/>
                  <a:pt x="5422912" y="5651417"/>
                </a:cubicBezTo>
                <a:cubicBezTo>
                  <a:pt x="5425592" y="5650622"/>
                  <a:pt x="5428688" y="5650224"/>
                  <a:pt x="5432204" y="5650224"/>
                </a:cubicBezTo>
                <a:cubicBezTo>
                  <a:pt x="5436140" y="5650224"/>
                  <a:pt x="5439635" y="5650685"/>
                  <a:pt x="5442690" y="5651605"/>
                </a:cubicBezTo>
                <a:cubicBezTo>
                  <a:pt x="5445746" y="5652526"/>
                  <a:pt x="5448403" y="5653510"/>
                  <a:pt x="5450663" y="5654556"/>
                </a:cubicBezTo>
                <a:cubicBezTo>
                  <a:pt x="5452924" y="5655603"/>
                  <a:pt x="5454766" y="5656587"/>
                  <a:pt x="5456189" y="5657507"/>
                </a:cubicBezTo>
                <a:cubicBezTo>
                  <a:pt x="5457612" y="5658428"/>
                  <a:pt x="5458700" y="5658889"/>
                  <a:pt x="5459454" y="5658889"/>
                </a:cubicBezTo>
                <a:cubicBezTo>
                  <a:pt x="5459956" y="5658889"/>
                  <a:pt x="5460417" y="5658742"/>
                  <a:pt x="5460835" y="5658449"/>
                </a:cubicBezTo>
                <a:cubicBezTo>
                  <a:pt x="5461254" y="5658156"/>
                  <a:pt x="5461610" y="5657675"/>
                  <a:pt x="5461903" y="5657005"/>
                </a:cubicBezTo>
                <a:cubicBezTo>
                  <a:pt x="5462196" y="5656335"/>
                  <a:pt x="5462405" y="5655477"/>
                  <a:pt x="5462530" y="5654431"/>
                </a:cubicBezTo>
                <a:cubicBezTo>
                  <a:pt x="5462656" y="5653384"/>
                  <a:pt x="5462719" y="5652150"/>
                  <a:pt x="5462719" y="5650726"/>
                </a:cubicBezTo>
                <a:cubicBezTo>
                  <a:pt x="5462719" y="5649387"/>
                  <a:pt x="5462656" y="5648257"/>
                  <a:pt x="5462530" y="5647336"/>
                </a:cubicBezTo>
                <a:cubicBezTo>
                  <a:pt x="5462405" y="5646415"/>
                  <a:pt x="5462279" y="5645641"/>
                  <a:pt x="5462153" y="5645013"/>
                </a:cubicBezTo>
                <a:cubicBezTo>
                  <a:pt x="5462028" y="5644385"/>
                  <a:pt x="5461819" y="5643820"/>
                  <a:pt x="5461526" y="5643318"/>
                </a:cubicBezTo>
                <a:cubicBezTo>
                  <a:pt x="5461233" y="5642815"/>
                  <a:pt x="5460647" y="5642229"/>
                  <a:pt x="5459768" y="5641560"/>
                </a:cubicBezTo>
                <a:cubicBezTo>
                  <a:pt x="5458889" y="5640890"/>
                  <a:pt x="5457592" y="5640115"/>
                  <a:pt x="5455875" y="5639236"/>
                </a:cubicBezTo>
                <a:cubicBezTo>
                  <a:pt x="5454159" y="5638357"/>
                  <a:pt x="5452088" y="5637541"/>
                  <a:pt x="5449659" y="5636788"/>
                </a:cubicBezTo>
                <a:cubicBezTo>
                  <a:pt x="5447232" y="5636034"/>
                  <a:pt x="5444511" y="5635406"/>
                  <a:pt x="5441497" y="5634904"/>
                </a:cubicBezTo>
                <a:cubicBezTo>
                  <a:pt x="5438483" y="5634402"/>
                  <a:pt x="5435469" y="5634151"/>
                  <a:pt x="5432455" y="5634151"/>
                </a:cubicBezTo>
                <a:close/>
                <a:moveTo>
                  <a:pt x="5320435" y="5634151"/>
                </a:moveTo>
                <a:cubicBezTo>
                  <a:pt x="5312147" y="5634151"/>
                  <a:pt x="5304654" y="5635595"/>
                  <a:pt x="5297957" y="5638483"/>
                </a:cubicBezTo>
                <a:cubicBezTo>
                  <a:pt x="5291260" y="5641371"/>
                  <a:pt x="5285546" y="5645515"/>
                  <a:pt x="5280816" y="5650915"/>
                </a:cubicBezTo>
                <a:cubicBezTo>
                  <a:pt x="5276087" y="5656314"/>
                  <a:pt x="5272465" y="5662886"/>
                  <a:pt x="5269954" y="5670630"/>
                </a:cubicBezTo>
                <a:cubicBezTo>
                  <a:pt x="5267442" y="5678374"/>
                  <a:pt x="5266186" y="5687101"/>
                  <a:pt x="5266186" y="5696812"/>
                </a:cubicBezTo>
                <a:cubicBezTo>
                  <a:pt x="5266186" y="5707025"/>
                  <a:pt x="5267401" y="5715983"/>
                  <a:pt x="5269828" y="5723685"/>
                </a:cubicBezTo>
                <a:cubicBezTo>
                  <a:pt x="5272256" y="5731387"/>
                  <a:pt x="5275856" y="5737791"/>
                  <a:pt x="5280628" y="5742898"/>
                </a:cubicBezTo>
                <a:cubicBezTo>
                  <a:pt x="5285399" y="5748004"/>
                  <a:pt x="5291281" y="5751855"/>
                  <a:pt x="5298271" y="5754450"/>
                </a:cubicBezTo>
                <a:cubicBezTo>
                  <a:pt x="5305261" y="5757046"/>
                  <a:pt x="5313403" y="5758343"/>
                  <a:pt x="5322695" y="5758343"/>
                </a:cubicBezTo>
                <a:cubicBezTo>
                  <a:pt x="5328053" y="5758343"/>
                  <a:pt x="5333097" y="5757945"/>
                  <a:pt x="5337826" y="5757150"/>
                </a:cubicBezTo>
                <a:cubicBezTo>
                  <a:pt x="5342556" y="5756355"/>
                  <a:pt x="5346721" y="5755455"/>
                  <a:pt x="5350321" y="5754450"/>
                </a:cubicBezTo>
                <a:cubicBezTo>
                  <a:pt x="5353921" y="5753446"/>
                  <a:pt x="5356851" y="5752420"/>
                  <a:pt x="5359111" y="5751374"/>
                </a:cubicBezTo>
                <a:cubicBezTo>
                  <a:pt x="5361371" y="5750327"/>
                  <a:pt x="5362732" y="5749574"/>
                  <a:pt x="5363193" y="5749113"/>
                </a:cubicBezTo>
                <a:cubicBezTo>
                  <a:pt x="5363653" y="5748653"/>
                  <a:pt x="5364030" y="5748172"/>
                  <a:pt x="5364322" y="5747669"/>
                </a:cubicBezTo>
                <a:cubicBezTo>
                  <a:pt x="5364616" y="5747167"/>
                  <a:pt x="5364825" y="5746602"/>
                  <a:pt x="5364950" y="5745974"/>
                </a:cubicBezTo>
                <a:cubicBezTo>
                  <a:pt x="5365076" y="5745346"/>
                  <a:pt x="5365181" y="5744635"/>
                  <a:pt x="5365264" y="5743839"/>
                </a:cubicBezTo>
                <a:cubicBezTo>
                  <a:pt x="5365348" y="5743044"/>
                  <a:pt x="5365390" y="5742102"/>
                  <a:pt x="5365390" y="5741014"/>
                </a:cubicBezTo>
                <a:cubicBezTo>
                  <a:pt x="5365390" y="5739507"/>
                  <a:pt x="5365327" y="5738230"/>
                  <a:pt x="5365201" y="5737184"/>
                </a:cubicBezTo>
                <a:cubicBezTo>
                  <a:pt x="5365075" y="5736137"/>
                  <a:pt x="5364885" y="5735321"/>
                  <a:pt x="5364633" y="5734735"/>
                </a:cubicBezTo>
                <a:cubicBezTo>
                  <a:pt x="5364380" y="5734149"/>
                  <a:pt x="5364023" y="5733710"/>
                  <a:pt x="5363560" y="5733417"/>
                </a:cubicBezTo>
                <a:cubicBezTo>
                  <a:pt x="5363098" y="5733124"/>
                  <a:pt x="5362572" y="5732977"/>
                  <a:pt x="5361983" y="5732977"/>
                </a:cubicBezTo>
                <a:cubicBezTo>
                  <a:pt x="5360974" y="5732977"/>
                  <a:pt x="5359480" y="5733417"/>
                  <a:pt x="5357503" y="5734296"/>
                </a:cubicBezTo>
                <a:cubicBezTo>
                  <a:pt x="5355526" y="5735175"/>
                  <a:pt x="5353002" y="5736158"/>
                  <a:pt x="5349932" y="5737247"/>
                </a:cubicBezTo>
                <a:cubicBezTo>
                  <a:pt x="5346861" y="5738335"/>
                  <a:pt x="5343223" y="5739319"/>
                  <a:pt x="5339016" y="5740198"/>
                </a:cubicBezTo>
                <a:cubicBezTo>
                  <a:pt x="5334811" y="5741077"/>
                  <a:pt x="5330016" y="5741516"/>
                  <a:pt x="5324632" y="5741516"/>
                </a:cubicBezTo>
                <a:cubicBezTo>
                  <a:pt x="5317818" y="5741516"/>
                  <a:pt x="5312055" y="5740554"/>
                  <a:pt x="5307344" y="5738628"/>
                </a:cubicBezTo>
                <a:cubicBezTo>
                  <a:pt x="5302633" y="5736703"/>
                  <a:pt x="5298806" y="5733940"/>
                  <a:pt x="5295861" y="5730340"/>
                </a:cubicBezTo>
                <a:cubicBezTo>
                  <a:pt x="5292917" y="5726740"/>
                  <a:pt x="5290814" y="5722429"/>
                  <a:pt x="5289552" y="5717406"/>
                </a:cubicBezTo>
                <a:cubicBezTo>
                  <a:pt x="5288291" y="5712383"/>
                  <a:pt x="5287660" y="5706732"/>
                  <a:pt x="5287660" y="5700454"/>
                </a:cubicBezTo>
                <a:lnTo>
                  <a:pt x="5362088" y="5700454"/>
                </a:lnTo>
                <a:cubicBezTo>
                  <a:pt x="5364191" y="5700454"/>
                  <a:pt x="5366063" y="5699763"/>
                  <a:pt x="5367702" y="5698382"/>
                </a:cubicBezTo>
                <a:cubicBezTo>
                  <a:pt x="5369343" y="5697000"/>
                  <a:pt x="5370161" y="5694677"/>
                  <a:pt x="5370161" y="5691412"/>
                </a:cubicBezTo>
                <a:lnTo>
                  <a:pt x="5370161" y="5687645"/>
                </a:lnTo>
                <a:cubicBezTo>
                  <a:pt x="5370161" y="5680278"/>
                  <a:pt x="5369220" y="5673351"/>
                  <a:pt x="5367336" y="5666863"/>
                </a:cubicBezTo>
                <a:cubicBezTo>
                  <a:pt x="5365452" y="5660375"/>
                  <a:pt x="5362501" y="5654724"/>
                  <a:pt x="5358483" y="5649910"/>
                </a:cubicBezTo>
                <a:cubicBezTo>
                  <a:pt x="5354465" y="5645097"/>
                  <a:pt x="5349338" y="5641267"/>
                  <a:pt x="5343100" y="5638420"/>
                </a:cubicBezTo>
                <a:cubicBezTo>
                  <a:pt x="5336864" y="5635574"/>
                  <a:pt x="5329309" y="5634151"/>
                  <a:pt x="5320435" y="5634151"/>
                </a:cubicBezTo>
                <a:close/>
                <a:moveTo>
                  <a:pt x="5198763" y="5634151"/>
                </a:moveTo>
                <a:cubicBezTo>
                  <a:pt x="5194996" y="5634151"/>
                  <a:pt x="5191417" y="5634590"/>
                  <a:pt x="5188026" y="5635469"/>
                </a:cubicBezTo>
                <a:cubicBezTo>
                  <a:pt x="5184636" y="5636348"/>
                  <a:pt x="5181329" y="5637646"/>
                  <a:pt x="5178106" y="5639362"/>
                </a:cubicBezTo>
                <a:cubicBezTo>
                  <a:pt x="5174883" y="5641078"/>
                  <a:pt x="5171681" y="5643234"/>
                  <a:pt x="5168500" y="5645829"/>
                </a:cubicBezTo>
                <a:cubicBezTo>
                  <a:pt x="5165318" y="5648424"/>
                  <a:pt x="5162012" y="5651480"/>
                  <a:pt x="5158579" y="5654996"/>
                </a:cubicBezTo>
                <a:lnTo>
                  <a:pt x="5158579" y="5639802"/>
                </a:lnTo>
                <a:cubicBezTo>
                  <a:pt x="5158579" y="5639048"/>
                  <a:pt x="5158433" y="5638441"/>
                  <a:pt x="5158140" y="5637981"/>
                </a:cubicBezTo>
                <a:cubicBezTo>
                  <a:pt x="5157847" y="5637520"/>
                  <a:pt x="5157324" y="5637123"/>
                  <a:pt x="5156571" y="5636788"/>
                </a:cubicBezTo>
                <a:cubicBezTo>
                  <a:pt x="5155817" y="5636453"/>
                  <a:pt x="5154875" y="5636223"/>
                  <a:pt x="5153745" y="5636097"/>
                </a:cubicBezTo>
                <a:cubicBezTo>
                  <a:pt x="5152615" y="5635972"/>
                  <a:pt x="5151170" y="5635909"/>
                  <a:pt x="5149412" y="5635909"/>
                </a:cubicBezTo>
                <a:cubicBezTo>
                  <a:pt x="5147738" y="5635909"/>
                  <a:pt x="5146316" y="5635972"/>
                  <a:pt x="5145143" y="5636097"/>
                </a:cubicBezTo>
                <a:cubicBezTo>
                  <a:pt x="5143971" y="5636223"/>
                  <a:pt x="5143009" y="5636453"/>
                  <a:pt x="5142255" y="5636788"/>
                </a:cubicBezTo>
                <a:cubicBezTo>
                  <a:pt x="5141501" y="5637123"/>
                  <a:pt x="5141000" y="5637520"/>
                  <a:pt x="5140748" y="5637981"/>
                </a:cubicBezTo>
                <a:cubicBezTo>
                  <a:pt x="5140497" y="5638441"/>
                  <a:pt x="5140372" y="5639048"/>
                  <a:pt x="5140372" y="5639802"/>
                </a:cubicBezTo>
                <a:lnTo>
                  <a:pt x="5140372" y="5797648"/>
                </a:lnTo>
                <a:cubicBezTo>
                  <a:pt x="5140372" y="5798317"/>
                  <a:pt x="5140517" y="5798903"/>
                  <a:pt x="5140811" y="5799406"/>
                </a:cubicBezTo>
                <a:cubicBezTo>
                  <a:pt x="5141103" y="5799908"/>
                  <a:pt x="5141648" y="5800327"/>
                  <a:pt x="5142443" y="5800661"/>
                </a:cubicBezTo>
                <a:cubicBezTo>
                  <a:pt x="5143239" y="5800996"/>
                  <a:pt x="5144306" y="5801248"/>
                  <a:pt x="5145645" y="5801415"/>
                </a:cubicBezTo>
                <a:cubicBezTo>
                  <a:pt x="5146985" y="5801582"/>
                  <a:pt x="5148659" y="5801666"/>
                  <a:pt x="5150668" y="5801666"/>
                </a:cubicBezTo>
                <a:cubicBezTo>
                  <a:pt x="5152761" y="5801666"/>
                  <a:pt x="5154477" y="5801582"/>
                  <a:pt x="5155817" y="5801415"/>
                </a:cubicBezTo>
                <a:cubicBezTo>
                  <a:pt x="5157156" y="5801248"/>
                  <a:pt x="5158202" y="5800996"/>
                  <a:pt x="5158956" y="5800661"/>
                </a:cubicBezTo>
                <a:cubicBezTo>
                  <a:pt x="5159710" y="5800327"/>
                  <a:pt x="5160254" y="5799908"/>
                  <a:pt x="5160588" y="5799406"/>
                </a:cubicBezTo>
                <a:cubicBezTo>
                  <a:pt x="5160924" y="5798903"/>
                  <a:pt x="5161091" y="5798317"/>
                  <a:pt x="5161091" y="5797648"/>
                </a:cubicBezTo>
                <a:lnTo>
                  <a:pt x="5161091" y="5741140"/>
                </a:lnTo>
                <a:cubicBezTo>
                  <a:pt x="5164104" y="5744070"/>
                  <a:pt x="5166951" y="5746623"/>
                  <a:pt x="5169630" y="5748800"/>
                </a:cubicBezTo>
                <a:cubicBezTo>
                  <a:pt x="5172309" y="5750976"/>
                  <a:pt x="5175009" y="5752776"/>
                  <a:pt x="5177729" y="5754199"/>
                </a:cubicBezTo>
                <a:cubicBezTo>
                  <a:pt x="5180450" y="5755622"/>
                  <a:pt x="5183234" y="5756669"/>
                  <a:pt x="5186080" y="5757339"/>
                </a:cubicBezTo>
                <a:cubicBezTo>
                  <a:pt x="5188926" y="5758008"/>
                  <a:pt x="5192024" y="5758343"/>
                  <a:pt x="5195373" y="5758343"/>
                </a:cubicBezTo>
                <a:cubicBezTo>
                  <a:pt x="5203242" y="5758343"/>
                  <a:pt x="5210233" y="5756857"/>
                  <a:pt x="5216343" y="5753885"/>
                </a:cubicBezTo>
                <a:cubicBezTo>
                  <a:pt x="5222455" y="5750913"/>
                  <a:pt x="5227582" y="5746686"/>
                  <a:pt x="5231726" y="5741202"/>
                </a:cubicBezTo>
                <a:cubicBezTo>
                  <a:pt x="5235870" y="5735719"/>
                  <a:pt x="5239009" y="5729043"/>
                  <a:pt x="5241145" y="5721173"/>
                </a:cubicBezTo>
                <a:cubicBezTo>
                  <a:pt x="5243278" y="5713304"/>
                  <a:pt x="5244346" y="5704430"/>
                  <a:pt x="5244346" y="5694552"/>
                </a:cubicBezTo>
                <a:cubicBezTo>
                  <a:pt x="5244346" y="5686348"/>
                  <a:pt x="5243510" y="5678583"/>
                  <a:pt x="5241835" y="5671258"/>
                </a:cubicBezTo>
                <a:cubicBezTo>
                  <a:pt x="5240161" y="5663933"/>
                  <a:pt x="5237502" y="5657507"/>
                  <a:pt x="5233860" y="5651982"/>
                </a:cubicBezTo>
                <a:cubicBezTo>
                  <a:pt x="5230220" y="5646457"/>
                  <a:pt x="5225510" y="5642104"/>
                  <a:pt x="5219733" y="5638923"/>
                </a:cubicBezTo>
                <a:cubicBezTo>
                  <a:pt x="5213957" y="5635741"/>
                  <a:pt x="5206967" y="5634151"/>
                  <a:pt x="5198763" y="5634151"/>
                </a:cubicBezTo>
                <a:close/>
                <a:moveTo>
                  <a:pt x="4857081" y="5634151"/>
                </a:moveTo>
                <a:cubicBezTo>
                  <a:pt x="4852728" y="5634151"/>
                  <a:pt x="4848417" y="5634548"/>
                  <a:pt x="4844147" y="5635344"/>
                </a:cubicBezTo>
                <a:cubicBezTo>
                  <a:pt x="4839878" y="5636139"/>
                  <a:pt x="4835943" y="5637144"/>
                  <a:pt x="4832343" y="5638357"/>
                </a:cubicBezTo>
                <a:cubicBezTo>
                  <a:pt x="4828743" y="5639571"/>
                  <a:pt x="4825563" y="5640911"/>
                  <a:pt x="4822800" y="5642376"/>
                </a:cubicBezTo>
                <a:cubicBezTo>
                  <a:pt x="4820037" y="5643841"/>
                  <a:pt x="4818091" y="5645117"/>
                  <a:pt x="4816960" y="5646206"/>
                </a:cubicBezTo>
                <a:cubicBezTo>
                  <a:pt x="4815831" y="5647294"/>
                  <a:pt x="4815119" y="5648445"/>
                  <a:pt x="4814826" y="5649659"/>
                </a:cubicBezTo>
                <a:cubicBezTo>
                  <a:pt x="4814533" y="5650873"/>
                  <a:pt x="4814387" y="5652526"/>
                  <a:pt x="4814387" y="5654619"/>
                </a:cubicBezTo>
                <a:cubicBezTo>
                  <a:pt x="4814387" y="5655875"/>
                  <a:pt x="4814470" y="5657026"/>
                  <a:pt x="4814637" y="5658073"/>
                </a:cubicBezTo>
                <a:cubicBezTo>
                  <a:pt x="4814805" y="5659119"/>
                  <a:pt x="4815077" y="5659977"/>
                  <a:pt x="4815454" y="5660647"/>
                </a:cubicBezTo>
                <a:cubicBezTo>
                  <a:pt x="4815831" y="5661316"/>
                  <a:pt x="4816270" y="5661819"/>
                  <a:pt x="4816772" y="5662154"/>
                </a:cubicBezTo>
                <a:cubicBezTo>
                  <a:pt x="4817275" y="5662489"/>
                  <a:pt x="4817861" y="5662656"/>
                  <a:pt x="4818530" y="5662656"/>
                </a:cubicBezTo>
                <a:cubicBezTo>
                  <a:pt x="4819536" y="5662656"/>
                  <a:pt x="4821063" y="5662049"/>
                  <a:pt x="4823114" y="5660835"/>
                </a:cubicBezTo>
                <a:cubicBezTo>
                  <a:pt x="4825165" y="5659621"/>
                  <a:pt x="4827718" y="5658282"/>
                  <a:pt x="4830774" y="5656817"/>
                </a:cubicBezTo>
                <a:cubicBezTo>
                  <a:pt x="4833830" y="5655352"/>
                  <a:pt x="4837387" y="5654012"/>
                  <a:pt x="4841448" y="5652798"/>
                </a:cubicBezTo>
                <a:cubicBezTo>
                  <a:pt x="4845509" y="5651585"/>
                  <a:pt x="4850091" y="5650978"/>
                  <a:pt x="4855198" y="5650978"/>
                </a:cubicBezTo>
                <a:cubicBezTo>
                  <a:pt x="4859969" y="5650978"/>
                  <a:pt x="4863988" y="5651543"/>
                  <a:pt x="4867253" y="5652673"/>
                </a:cubicBezTo>
                <a:cubicBezTo>
                  <a:pt x="4870518" y="5653803"/>
                  <a:pt x="4873176" y="5655477"/>
                  <a:pt x="4875227" y="5657696"/>
                </a:cubicBezTo>
                <a:cubicBezTo>
                  <a:pt x="4877279" y="5659914"/>
                  <a:pt x="4878764" y="5662698"/>
                  <a:pt x="4879685" y="5666046"/>
                </a:cubicBezTo>
                <a:cubicBezTo>
                  <a:pt x="4880606" y="5669395"/>
                  <a:pt x="4881066" y="5673246"/>
                  <a:pt x="4881066" y="5677599"/>
                </a:cubicBezTo>
                <a:lnTo>
                  <a:pt x="4881066" y="5686389"/>
                </a:lnTo>
                <a:lnTo>
                  <a:pt x="4865495" y="5686389"/>
                </a:lnTo>
                <a:cubicBezTo>
                  <a:pt x="4856705" y="5686389"/>
                  <a:pt x="4848794" y="5687164"/>
                  <a:pt x="4841761" y="5688712"/>
                </a:cubicBezTo>
                <a:cubicBezTo>
                  <a:pt x="4834729" y="5690261"/>
                  <a:pt x="4828785" y="5692584"/>
                  <a:pt x="4823930" y="5695682"/>
                </a:cubicBezTo>
                <a:cubicBezTo>
                  <a:pt x="4819075" y="5698779"/>
                  <a:pt x="4815349" y="5702672"/>
                  <a:pt x="4812754" y="5707360"/>
                </a:cubicBezTo>
                <a:cubicBezTo>
                  <a:pt x="4810159" y="5712048"/>
                  <a:pt x="4808861" y="5717574"/>
                  <a:pt x="4808861" y="5723936"/>
                </a:cubicBezTo>
                <a:cubicBezTo>
                  <a:pt x="4808861" y="5729377"/>
                  <a:pt x="4809804" y="5734233"/>
                  <a:pt x="4811686" y="5738502"/>
                </a:cubicBezTo>
                <a:cubicBezTo>
                  <a:pt x="4813570" y="5742772"/>
                  <a:pt x="4816207" y="5746372"/>
                  <a:pt x="4819598" y="5749302"/>
                </a:cubicBezTo>
                <a:cubicBezTo>
                  <a:pt x="4822988" y="5752232"/>
                  <a:pt x="4827090" y="5754471"/>
                  <a:pt x="4831904" y="5756020"/>
                </a:cubicBezTo>
                <a:cubicBezTo>
                  <a:pt x="4836718" y="5757569"/>
                  <a:pt x="4842097" y="5758343"/>
                  <a:pt x="4848041" y="5758343"/>
                </a:cubicBezTo>
                <a:cubicBezTo>
                  <a:pt x="4854821" y="5758343"/>
                  <a:pt x="4861246" y="5756878"/>
                  <a:pt x="4867317" y="5753948"/>
                </a:cubicBezTo>
                <a:cubicBezTo>
                  <a:pt x="4873385" y="5751018"/>
                  <a:pt x="4878890" y="5746916"/>
                  <a:pt x="4883828" y="5741642"/>
                </a:cubicBezTo>
                <a:lnTo>
                  <a:pt x="4883828" y="5752943"/>
                </a:lnTo>
                <a:cubicBezTo>
                  <a:pt x="4883828" y="5753948"/>
                  <a:pt x="4884122" y="5754701"/>
                  <a:pt x="4884709" y="5755204"/>
                </a:cubicBezTo>
                <a:cubicBezTo>
                  <a:pt x="4885294" y="5755706"/>
                  <a:pt x="4886235" y="5756083"/>
                  <a:pt x="4887533" y="5756334"/>
                </a:cubicBezTo>
                <a:cubicBezTo>
                  <a:pt x="4888832" y="5756585"/>
                  <a:pt x="4890568" y="5756711"/>
                  <a:pt x="4892745" y="5756711"/>
                </a:cubicBezTo>
                <a:cubicBezTo>
                  <a:pt x="4895005" y="5756711"/>
                  <a:pt x="4896721" y="5756585"/>
                  <a:pt x="4897893" y="5756334"/>
                </a:cubicBezTo>
                <a:cubicBezTo>
                  <a:pt x="4899065" y="5756083"/>
                  <a:pt x="4899986" y="5755706"/>
                  <a:pt x="4900656" y="5755204"/>
                </a:cubicBezTo>
                <a:cubicBezTo>
                  <a:pt x="4901326" y="5754701"/>
                  <a:pt x="4901661" y="5753948"/>
                  <a:pt x="4901661" y="5752943"/>
                </a:cubicBezTo>
                <a:lnTo>
                  <a:pt x="4901661" y="5676720"/>
                </a:lnTo>
                <a:cubicBezTo>
                  <a:pt x="4901661" y="5669688"/>
                  <a:pt x="4900865" y="5663535"/>
                  <a:pt x="4899274" y="5658261"/>
                </a:cubicBezTo>
                <a:cubicBezTo>
                  <a:pt x="4897684" y="5652987"/>
                  <a:pt x="4895130" y="5648571"/>
                  <a:pt x="4891614" y="5645013"/>
                </a:cubicBezTo>
                <a:cubicBezTo>
                  <a:pt x="4888099" y="5641455"/>
                  <a:pt x="4883494" y="5638755"/>
                  <a:pt x="4877801" y="5636913"/>
                </a:cubicBezTo>
                <a:cubicBezTo>
                  <a:pt x="4872108" y="5635072"/>
                  <a:pt x="4865202" y="5634151"/>
                  <a:pt x="4857081" y="5634151"/>
                </a:cubicBezTo>
                <a:close/>
                <a:moveTo>
                  <a:pt x="4647532" y="5634151"/>
                </a:moveTo>
                <a:cubicBezTo>
                  <a:pt x="4643178" y="5634151"/>
                  <a:pt x="4638867" y="5634548"/>
                  <a:pt x="4634597" y="5635344"/>
                </a:cubicBezTo>
                <a:cubicBezTo>
                  <a:pt x="4630328" y="5636139"/>
                  <a:pt x="4626393" y="5637144"/>
                  <a:pt x="4622793" y="5638357"/>
                </a:cubicBezTo>
                <a:cubicBezTo>
                  <a:pt x="4619193" y="5639571"/>
                  <a:pt x="4616013" y="5640911"/>
                  <a:pt x="4613250" y="5642376"/>
                </a:cubicBezTo>
                <a:cubicBezTo>
                  <a:pt x="4610487" y="5643841"/>
                  <a:pt x="4608541" y="5645117"/>
                  <a:pt x="4607410" y="5646206"/>
                </a:cubicBezTo>
                <a:cubicBezTo>
                  <a:pt x="4606280" y="5647294"/>
                  <a:pt x="4605569" y="5648445"/>
                  <a:pt x="4605276" y="5649659"/>
                </a:cubicBezTo>
                <a:cubicBezTo>
                  <a:pt x="4604983" y="5650873"/>
                  <a:pt x="4604837" y="5652526"/>
                  <a:pt x="4604837" y="5654619"/>
                </a:cubicBezTo>
                <a:cubicBezTo>
                  <a:pt x="4604837" y="5655875"/>
                  <a:pt x="4604920" y="5657026"/>
                  <a:pt x="4605088" y="5658073"/>
                </a:cubicBezTo>
                <a:cubicBezTo>
                  <a:pt x="4605255" y="5659119"/>
                  <a:pt x="4605527" y="5659977"/>
                  <a:pt x="4605904" y="5660647"/>
                </a:cubicBezTo>
                <a:cubicBezTo>
                  <a:pt x="4606280" y="5661316"/>
                  <a:pt x="4606720" y="5661819"/>
                  <a:pt x="4607222" y="5662154"/>
                </a:cubicBezTo>
                <a:cubicBezTo>
                  <a:pt x="4607725" y="5662489"/>
                  <a:pt x="4608311" y="5662656"/>
                  <a:pt x="4608980" y="5662656"/>
                </a:cubicBezTo>
                <a:cubicBezTo>
                  <a:pt x="4609985" y="5662656"/>
                  <a:pt x="4611513" y="5662049"/>
                  <a:pt x="4613564" y="5660835"/>
                </a:cubicBezTo>
                <a:cubicBezTo>
                  <a:pt x="4615615" y="5659621"/>
                  <a:pt x="4618168" y="5658282"/>
                  <a:pt x="4621224" y="5656817"/>
                </a:cubicBezTo>
                <a:cubicBezTo>
                  <a:pt x="4624280" y="5655352"/>
                  <a:pt x="4627837" y="5654012"/>
                  <a:pt x="4631898" y="5652798"/>
                </a:cubicBezTo>
                <a:cubicBezTo>
                  <a:pt x="4635958" y="5651585"/>
                  <a:pt x="4640541" y="5650978"/>
                  <a:pt x="4645648" y="5650978"/>
                </a:cubicBezTo>
                <a:cubicBezTo>
                  <a:pt x="4650419" y="5650978"/>
                  <a:pt x="4654438" y="5651543"/>
                  <a:pt x="4657703" y="5652673"/>
                </a:cubicBezTo>
                <a:cubicBezTo>
                  <a:pt x="4660968" y="5653803"/>
                  <a:pt x="4663626" y="5655477"/>
                  <a:pt x="4665677" y="5657696"/>
                </a:cubicBezTo>
                <a:cubicBezTo>
                  <a:pt x="4667728" y="5659914"/>
                  <a:pt x="4669214" y="5662698"/>
                  <a:pt x="4670135" y="5666046"/>
                </a:cubicBezTo>
                <a:cubicBezTo>
                  <a:pt x="4671056" y="5669395"/>
                  <a:pt x="4671517" y="5673246"/>
                  <a:pt x="4671517" y="5677599"/>
                </a:cubicBezTo>
                <a:lnTo>
                  <a:pt x="4671517" y="5686389"/>
                </a:lnTo>
                <a:lnTo>
                  <a:pt x="4655946" y="5686389"/>
                </a:lnTo>
                <a:cubicBezTo>
                  <a:pt x="4647155" y="5686389"/>
                  <a:pt x="4639243" y="5687164"/>
                  <a:pt x="4632212" y="5688712"/>
                </a:cubicBezTo>
                <a:cubicBezTo>
                  <a:pt x="4625179" y="5690261"/>
                  <a:pt x="4619235" y="5692584"/>
                  <a:pt x="4614380" y="5695682"/>
                </a:cubicBezTo>
                <a:cubicBezTo>
                  <a:pt x="4609525" y="5698779"/>
                  <a:pt x="4605799" y="5702672"/>
                  <a:pt x="4603204" y="5707360"/>
                </a:cubicBezTo>
                <a:cubicBezTo>
                  <a:pt x="4600609" y="5712048"/>
                  <a:pt x="4599311" y="5717574"/>
                  <a:pt x="4599311" y="5723936"/>
                </a:cubicBezTo>
                <a:cubicBezTo>
                  <a:pt x="4599311" y="5729377"/>
                  <a:pt x="4600253" y="5734233"/>
                  <a:pt x="4602136" y="5738502"/>
                </a:cubicBezTo>
                <a:cubicBezTo>
                  <a:pt x="4604020" y="5742772"/>
                  <a:pt x="4606657" y="5746372"/>
                  <a:pt x="4610048" y="5749302"/>
                </a:cubicBezTo>
                <a:cubicBezTo>
                  <a:pt x="4613438" y="5752232"/>
                  <a:pt x="4617540" y="5754471"/>
                  <a:pt x="4622355" y="5756020"/>
                </a:cubicBezTo>
                <a:cubicBezTo>
                  <a:pt x="4627168" y="5757569"/>
                  <a:pt x="4632546" y="5758343"/>
                  <a:pt x="4638490" y="5758343"/>
                </a:cubicBezTo>
                <a:cubicBezTo>
                  <a:pt x="4645271" y="5758343"/>
                  <a:pt x="4651696" y="5756878"/>
                  <a:pt x="4657766" y="5753948"/>
                </a:cubicBezTo>
                <a:cubicBezTo>
                  <a:pt x="4663835" y="5751018"/>
                  <a:pt x="4669340" y="5746916"/>
                  <a:pt x="4674279" y="5741642"/>
                </a:cubicBezTo>
                <a:lnTo>
                  <a:pt x="4674279" y="5752943"/>
                </a:lnTo>
                <a:cubicBezTo>
                  <a:pt x="4674279" y="5753948"/>
                  <a:pt x="4674572" y="5754701"/>
                  <a:pt x="4675158" y="5755204"/>
                </a:cubicBezTo>
                <a:cubicBezTo>
                  <a:pt x="4675744" y="5755706"/>
                  <a:pt x="4676685" y="5756083"/>
                  <a:pt x="4677984" y="5756334"/>
                </a:cubicBezTo>
                <a:cubicBezTo>
                  <a:pt x="4679281" y="5756585"/>
                  <a:pt x="4681018" y="5756711"/>
                  <a:pt x="4683194" y="5756711"/>
                </a:cubicBezTo>
                <a:cubicBezTo>
                  <a:pt x="4685455" y="5756711"/>
                  <a:pt x="4687171" y="5756585"/>
                  <a:pt x="4688343" y="5756334"/>
                </a:cubicBezTo>
                <a:cubicBezTo>
                  <a:pt x="4689515" y="5756083"/>
                  <a:pt x="4690436" y="5755706"/>
                  <a:pt x="4691106" y="5755204"/>
                </a:cubicBezTo>
                <a:cubicBezTo>
                  <a:pt x="4691775" y="5754701"/>
                  <a:pt x="4692110" y="5753948"/>
                  <a:pt x="4692110" y="5752943"/>
                </a:cubicBezTo>
                <a:lnTo>
                  <a:pt x="4692110" y="5676720"/>
                </a:lnTo>
                <a:cubicBezTo>
                  <a:pt x="4692110" y="5669688"/>
                  <a:pt x="4691315" y="5663535"/>
                  <a:pt x="4689724" y="5658261"/>
                </a:cubicBezTo>
                <a:cubicBezTo>
                  <a:pt x="4688134" y="5652987"/>
                  <a:pt x="4685580" y="5648571"/>
                  <a:pt x="4682064" y="5645013"/>
                </a:cubicBezTo>
                <a:cubicBezTo>
                  <a:pt x="4678548" y="5641455"/>
                  <a:pt x="4673944" y="5638755"/>
                  <a:pt x="4668252" y="5636913"/>
                </a:cubicBezTo>
                <a:cubicBezTo>
                  <a:pt x="4662558" y="5635072"/>
                  <a:pt x="4655652" y="5634151"/>
                  <a:pt x="4647532" y="5634151"/>
                </a:cubicBezTo>
                <a:close/>
                <a:moveTo>
                  <a:pt x="4339360" y="5634151"/>
                </a:moveTo>
                <a:cubicBezTo>
                  <a:pt x="4331073" y="5634151"/>
                  <a:pt x="4323580" y="5635595"/>
                  <a:pt x="4316882" y="5638483"/>
                </a:cubicBezTo>
                <a:cubicBezTo>
                  <a:pt x="4310185" y="5641371"/>
                  <a:pt x="4304472" y="5645515"/>
                  <a:pt x="4299742" y="5650915"/>
                </a:cubicBezTo>
                <a:cubicBezTo>
                  <a:pt x="4295012" y="5656314"/>
                  <a:pt x="4291391" y="5662886"/>
                  <a:pt x="4288880" y="5670630"/>
                </a:cubicBezTo>
                <a:cubicBezTo>
                  <a:pt x="4286368" y="5678374"/>
                  <a:pt x="4285112" y="5687101"/>
                  <a:pt x="4285112" y="5696812"/>
                </a:cubicBezTo>
                <a:cubicBezTo>
                  <a:pt x="4285112" y="5707025"/>
                  <a:pt x="4286326" y="5715983"/>
                  <a:pt x="4288754" y="5723685"/>
                </a:cubicBezTo>
                <a:cubicBezTo>
                  <a:pt x="4291182" y="5731387"/>
                  <a:pt x="4294782" y="5737791"/>
                  <a:pt x="4299554" y="5742898"/>
                </a:cubicBezTo>
                <a:cubicBezTo>
                  <a:pt x="4304325" y="5748004"/>
                  <a:pt x="4310206" y="5751855"/>
                  <a:pt x="4317197" y="5754450"/>
                </a:cubicBezTo>
                <a:cubicBezTo>
                  <a:pt x="4324187" y="5757046"/>
                  <a:pt x="4332328" y="5758343"/>
                  <a:pt x="4341621" y="5758343"/>
                </a:cubicBezTo>
                <a:cubicBezTo>
                  <a:pt x="4346978" y="5758343"/>
                  <a:pt x="4352022" y="5757945"/>
                  <a:pt x="4356751" y="5757150"/>
                </a:cubicBezTo>
                <a:cubicBezTo>
                  <a:pt x="4361481" y="5756355"/>
                  <a:pt x="4365646" y="5755455"/>
                  <a:pt x="4369246" y="5754450"/>
                </a:cubicBezTo>
                <a:cubicBezTo>
                  <a:pt x="4372846" y="5753446"/>
                  <a:pt x="4375776" y="5752420"/>
                  <a:pt x="4378037" y="5751374"/>
                </a:cubicBezTo>
                <a:cubicBezTo>
                  <a:pt x="4380296" y="5750327"/>
                  <a:pt x="4381657" y="5749574"/>
                  <a:pt x="4382118" y="5749113"/>
                </a:cubicBezTo>
                <a:cubicBezTo>
                  <a:pt x="4382578" y="5748653"/>
                  <a:pt x="4382955" y="5748172"/>
                  <a:pt x="4383247" y="5747669"/>
                </a:cubicBezTo>
                <a:cubicBezTo>
                  <a:pt x="4383541" y="5747167"/>
                  <a:pt x="4383750" y="5746602"/>
                  <a:pt x="4383876" y="5745974"/>
                </a:cubicBezTo>
                <a:cubicBezTo>
                  <a:pt x="4384001" y="5745346"/>
                  <a:pt x="4384106" y="5744635"/>
                  <a:pt x="4384189" y="5743839"/>
                </a:cubicBezTo>
                <a:cubicBezTo>
                  <a:pt x="4384274" y="5743044"/>
                  <a:pt x="4384315" y="5742102"/>
                  <a:pt x="4384315" y="5741014"/>
                </a:cubicBezTo>
                <a:cubicBezTo>
                  <a:pt x="4384315" y="5739507"/>
                  <a:pt x="4384252" y="5738230"/>
                  <a:pt x="4384126" y="5737184"/>
                </a:cubicBezTo>
                <a:cubicBezTo>
                  <a:pt x="4384000" y="5736137"/>
                  <a:pt x="4383810" y="5735321"/>
                  <a:pt x="4383558" y="5734735"/>
                </a:cubicBezTo>
                <a:cubicBezTo>
                  <a:pt x="4383305" y="5734149"/>
                  <a:pt x="4382948" y="5733710"/>
                  <a:pt x="4382485" y="5733417"/>
                </a:cubicBezTo>
                <a:cubicBezTo>
                  <a:pt x="4382023" y="5733124"/>
                  <a:pt x="4381497" y="5732977"/>
                  <a:pt x="4380909" y="5732977"/>
                </a:cubicBezTo>
                <a:cubicBezTo>
                  <a:pt x="4379899" y="5732977"/>
                  <a:pt x="4378405" y="5733417"/>
                  <a:pt x="4376428" y="5734296"/>
                </a:cubicBezTo>
                <a:cubicBezTo>
                  <a:pt x="4374451" y="5735175"/>
                  <a:pt x="4371927" y="5736158"/>
                  <a:pt x="4368857" y="5737247"/>
                </a:cubicBezTo>
                <a:cubicBezTo>
                  <a:pt x="4365786" y="5738335"/>
                  <a:pt x="4362148" y="5739319"/>
                  <a:pt x="4357941" y="5740198"/>
                </a:cubicBezTo>
                <a:cubicBezTo>
                  <a:pt x="4353736" y="5741077"/>
                  <a:pt x="4348941" y="5741516"/>
                  <a:pt x="4343558" y="5741516"/>
                </a:cubicBezTo>
                <a:cubicBezTo>
                  <a:pt x="4336743" y="5741516"/>
                  <a:pt x="4330981" y="5740554"/>
                  <a:pt x="4326270" y="5738628"/>
                </a:cubicBezTo>
                <a:cubicBezTo>
                  <a:pt x="4321559" y="5736703"/>
                  <a:pt x="4317732" y="5733940"/>
                  <a:pt x="4314787" y="5730340"/>
                </a:cubicBezTo>
                <a:cubicBezTo>
                  <a:pt x="4311843" y="5726740"/>
                  <a:pt x="4309739" y="5722429"/>
                  <a:pt x="4308478" y="5717406"/>
                </a:cubicBezTo>
                <a:cubicBezTo>
                  <a:pt x="4307217" y="5712383"/>
                  <a:pt x="4306586" y="5706732"/>
                  <a:pt x="4306586" y="5700454"/>
                </a:cubicBezTo>
                <a:lnTo>
                  <a:pt x="4381013" y="5700454"/>
                </a:lnTo>
                <a:cubicBezTo>
                  <a:pt x="4383116" y="5700454"/>
                  <a:pt x="4384987" y="5699763"/>
                  <a:pt x="4386627" y="5698382"/>
                </a:cubicBezTo>
                <a:cubicBezTo>
                  <a:pt x="4388267" y="5697000"/>
                  <a:pt x="4389087" y="5694677"/>
                  <a:pt x="4389087" y="5691412"/>
                </a:cubicBezTo>
                <a:lnTo>
                  <a:pt x="4389087" y="5687645"/>
                </a:lnTo>
                <a:cubicBezTo>
                  <a:pt x="4389087" y="5680278"/>
                  <a:pt x="4388145" y="5673351"/>
                  <a:pt x="4386261" y="5666863"/>
                </a:cubicBezTo>
                <a:cubicBezTo>
                  <a:pt x="4384378" y="5660375"/>
                  <a:pt x="4381427" y="5654724"/>
                  <a:pt x="4377408" y="5649910"/>
                </a:cubicBezTo>
                <a:cubicBezTo>
                  <a:pt x="4373390" y="5645097"/>
                  <a:pt x="4368263" y="5641267"/>
                  <a:pt x="4362026" y="5638420"/>
                </a:cubicBezTo>
                <a:cubicBezTo>
                  <a:pt x="4355789" y="5635574"/>
                  <a:pt x="4348234" y="5634151"/>
                  <a:pt x="4339360" y="5634151"/>
                </a:cubicBezTo>
                <a:close/>
                <a:moveTo>
                  <a:pt x="3806606" y="5634151"/>
                </a:moveTo>
                <a:cubicBezTo>
                  <a:pt x="3800160" y="5634151"/>
                  <a:pt x="3793777" y="5635804"/>
                  <a:pt x="3787457" y="5639111"/>
                </a:cubicBezTo>
                <a:cubicBezTo>
                  <a:pt x="3781136" y="5642418"/>
                  <a:pt x="3774795" y="5647629"/>
                  <a:pt x="3768432" y="5654745"/>
                </a:cubicBezTo>
                <a:lnTo>
                  <a:pt x="3768432" y="5639802"/>
                </a:lnTo>
                <a:cubicBezTo>
                  <a:pt x="3768432" y="5639132"/>
                  <a:pt x="3768285" y="5638567"/>
                  <a:pt x="3767993" y="5638106"/>
                </a:cubicBezTo>
                <a:cubicBezTo>
                  <a:pt x="3767699" y="5637646"/>
                  <a:pt x="3767218" y="5637227"/>
                  <a:pt x="3766549" y="5636851"/>
                </a:cubicBezTo>
                <a:cubicBezTo>
                  <a:pt x="3765879" y="5636474"/>
                  <a:pt x="3764937" y="5636223"/>
                  <a:pt x="3763723" y="5636097"/>
                </a:cubicBezTo>
                <a:cubicBezTo>
                  <a:pt x="3762509" y="5635972"/>
                  <a:pt x="3760982" y="5635909"/>
                  <a:pt x="3759140" y="5635909"/>
                </a:cubicBezTo>
                <a:cubicBezTo>
                  <a:pt x="3757215" y="5635909"/>
                  <a:pt x="3755666" y="5635972"/>
                  <a:pt x="3754494" y="5636097"/>
                </a:cubicBezTo>
                <a:cubicBezTo>
                  <a:pt x="3753322" y="5636223"/>
                  <a:pt x="3752359" y="5636474"/>
                  <a:pt x="3751606" y="5636851"/>
                </a:cubicBezTo>
                <a:cubicBezTo>
                  <a:pt x="3750852" y="5637227"/>
                  <a:pt x="3750349" y="5637646"/>
                  <a:pt x="3750099" y="5638106"/>
                </a:cubicBezTo>
                <a:cubicBezTo>
                  <a:pt x="3749848" y="5638567"/>
                  <a:pt x="3749721" y="5639132"/>
                  <a:pt x="3749721" y="5639802"/>
                </a:cubicBezTo>
                <a:lnTo>
                  <a:pt x="3749721" y="5752818"/>
                </a:lnTo>
                <a:cubicBezTo>
                  <a:pt x="3749721" y="5753488"/>
                  <a:pt x="3749869" y="5754053"/>
                  <a:pt x="3750161" y="5754513"/>
                </a:cubicBezTo>
                <a:cubicBezTo>
                  <a:pt x="3750454" y="5754974"/>
                  <a:pt x="3750999" y="5755371"/>
                  <a:pt x="3751794" y="5755706"/>
                </a:cubicBezTo>
                <a:cubicBezTo>
                  <a:pt x="3752589" y="5756041"/>
                  <a:pt x="3753656" y="5756292"/>
                  <a:pt x="3754996" y="5756460"/>
                </a:cubicBezTo>
                <a:cubicBezTo>
                  <a:pt x="3756336" y="5756627"/>
                  <a:pt x="3758010" y="5756711"/>
                  <a:pt x="3760019" y="5756711"/>
                </a:cubicBezTo>
                <a:cubicBezTo>
                  <a:pt x="3762112" y="5756711"/>
                  <a:pt x="3763828" y="5756627"/>
                  <a:pt x="3765168" y="5756460"/>
                </a:cubicBezTo>
                <a:cubicBezTo>
                  <a:pt x="3766507" y="5756292"/>
                  <a:pt x="3767553" y="5756041"/>
                  <a:pt x="3768307" y="5755706"/>
                </a:cubicBezTo>
                <a:cubicBezTo>
                  <a:pt x="3769060" y="5755371"/>
                  <a:pt x="3769604" y="5754974"/>
                  <a:pt x="3769940" y="5754513"/>
                </a:cubicBezTo>
                <a:cubicBezTo>
                  <a:pt x="3770274" y="5754053"/>
                  <a:pt x="3770442" y="5753488"/>
                  <a:pt x="3770442" y="5752818"/>
                </a:cubicBezTo>
                <a:lnTo>
                  <a:pt x="3770442" y="5673832"/>
                </a:lnTo>
                <a:cubicBezTo>
                  <a:pt x="3776134" y="5666716"/>
                  <a:pt x="3781576" y="5661316"/>
                  <a:pt x="3786766" y="5657633"/>
                </a:cubicBezTo>
                <a:cubicBezTo>
                  <a:pt x="3791956" y="5653950"/>
                  <a:pt x="3797147" y="5652108"/>
                  <a:pt x="3802337" y="5652108"/>
                </a:cubicBezTo>
                <a:cubicBezTo>
                  <a:pt x="3806356" y="5652108"/>
                  <a:pt x="3809893" y="5652861"/>
                  <a:pt x="3812948" y="5654368"/>
                </a:cubicBezTo>
                <a:cubicBezTo>
                  <a:pt x="3816004" y="5655875"/>
                  <a:pt x="3818494" y="5658052"/>
                  <a:pt x="3820420" y="5660898"/>
                </a:cubicBezTo>
                <a:cubicBezTo>
                  <a:pt x="3822345" y="5663744"/>
                  <a:pt x="3823811" y="5667135"/>
                  <a:pt x="3824815" y="5671069"/>
                </a:cubicBezTo>
                <a:cubicBezTo>
                  <a:pt x="3825819" y="5675004"/>
                  <a:pt x="3826322" y="5680194"/>
                  <a:pt x="3826322" y="5686641"/>
                </a:cubicBezTo>
                <a:lnTo>
                  <a:pt x="3826322" y="5752818"/>
                </a:lnTo>
                <a:cubicBezTo>
                  <a:pt x="3826322" y="5753488"/>
                  <a:pt x="3826489" y="5754053"/>
                  <a:pt x="3826824" y="5754513"/>
                </a:cubicBezTo>
                <a:cubicBezTo>
                  <a:pt x="3827159" y="5754974"/>
                  <a:pt x="3827703" y="5755371"/>
                  <a:pt x="3828456" y="5755706"/>
                </a:cubicBezTo>
                <a:cubicBezTo>
                  <a:pt x="3829210" y="5756041"/>
                  <a:pt x="3830256" y="5756292"/>
                  <a:pt x="3831596" y="5756460"/>
                </a:cubicBezTo>
                <a:cubicBezTo>
                  <a:pt x="3832935" y="5756627"/>
                  <a:pt x="3834652" y="5756711"/>
                  <a:pt x="3836745" y="5756711"/>
                </a:cubicBezTo>
                <a:cubicBezTo>
                  <a:pt x="3838754" y="5756711"/>
                  <a:pt x="3840428" y="5756627"/>
                  <a:pt x="3841768" y="5756460"/>
                </a:cubicBezTo>
                <a:cubicBezTo>
                  <a:pt x="3843107" y="5756292"/>
                  <a:pt x="3844153" y="5756041"/>
                  <a:pt x="3844907" y="5755706"/>
                </a:cubicBezTo>
                <a:cubicBezTo>
                  <a:pt x="3845660" y="5755371"/>
                  <a:pt x="3846204" y="5754974"/>
                  <a:pt x="3846539" y="5754513"/>
                </a:cubicBezTo>
                <a:cubicBezTo>
                  <a:pt x="3846874" y="5754053"/>
                  <a:pt x="3847042" y="5753488"/>
                  <a:pt x="3847042" y="5752818"/>
                </a:cubicBezTo>
                <a:lnTo>
                  <a:pt x="3847042" y="5683878"/>
                </a:lnTo>
                <a:cubicBezTo>
                  <a:pt x="3847042" y="5675841"/>
                  <a:pt x="3846351" y="5668956"/>
                  <a:pt x="3844970" y="5663221"/>
                </a:cubicBezTo>
                <a:cubicBezTo>
                  <a:pt x="3843588" y="5657486"/>
                  <a:pt x="3841307" y="5652484"/>
                  <a:pt x="3838126" y="5648215"/>
                </a:cubicBezTo>
                <a:cubicBezTo>
                  <a:pt x="3834945" y="5643945"/>
                  <a:pt x="3830780" y="5640534"/>
                  <a:pt x="3825632" y="5637981"/>
                </a:cubicBezTo>
                <a:cubicBezTo>
                  <a:pt x="3820483" y="5635427"/>
                  <a:pt x="3814141" y="5634151"/>
                  <a:pt x="3806606" y="5634151"/>
                </a:cubicBezTo>
                <a:close/>
                <a:moveTo>
                  <a:pt x="3666457" y="5634151"/>
                </a:moveTo>
                <a:cubicBezTo>
                  <a:pt x="3662104" y="5634151"/>
                  <a:pt x="3657793" y="5634548"/>
                  <a:pt x="3653523" y="5635344"/>
                </a:cubicBezTo>
                <a:cubicBezTo>
                  <a:pt x="3649253" y="5636139"/>
                  <a:pt x="3645319" y="5637144"/>
                  <a:pt x="3641719" y="5638357"/>
                </a:cubicBezTo>
                <a:cubicBezTo>
                  <a:pt x="3638119" y="5639571"/>
                  <a:pt x="3634939" y="5640911"/>
                  <a:pt x="3632176" y="5642376"/>
                </a:cubicBezTo>
                <a:cubicBezTo>
                  <a:pt x="3629413" y="5643841"/>
                  <a:pt x="3627466" y="5645117"/>
                  <a:pt x="3626336" y="5646206"/>
                </a:cubicBezTo>
                <a:cubicBezTo>
                  <a:pt x="3625206" y="5647294"/>
                  <a:pt x="3624494" y="5648445"/>
                  <a:pt x="3624202" y="5649659"/>
                </a:cubicBezTo>
                <a:cubicBezTo>
                  <a:pt x="3623908" y="5650873"/>
                  <a:pt x="3623762" y="5652526"/>
                  <a:pt x="3623762" y="5654619"/>
                </a:cubicBezTo>
                <a:cubicBezTo>
                  <a:pt x="3623762" y="5655875"/>
                  <a:pt x="3623845" y="5657026"/>
                  <a:pt x="3624013" y="5658073"/>
                </a:cubicBezTo>
                <a:cubicBezTo>
                  <a:pt x="3624181" y="5659119"/>
                  <a:pt x="3624453" y="5659977"/>
                  <a:pt x="3624830" y="5660647"/>
                </a:cubicBezTo>
                <a:cubicBezTo>
                  <a:pt x="3625206" y="5661316"/>
                  <a:pt x="3625646" y="5661819"/>
                  <a:pt x="3626148" y="5662154"/>
                </a:cubicBezTo>
                <a:cubicBezTo>
                  <a:pt x="3626651" y="5662489"/>
                  <a:pt x="3627237" y="5662656"/>
                  <a:pt x="3627906" y="5662656"/>
                </a:cubicBezTo>
                <a:cubicBezTo>
                  <a:pt x="3628911" y="5662656"/>
                  <a:pt x="3630438" y="5662049"/>
                  <a:pt x="3632490" y="5660835"/>
                </a:cubicBezTo>
                <a:cubicBezTo>
                  <a:pt x="3634540" y="5659621"/>
                  <a:pt x="3637094" y="5658282"/>
                  <a:pt x="3640150" y="5656817"/>
                </a:cubicBezTo>
                <a:cubicBezTo>
                  <a:pt x="3643205" y="5655352"/>
                  <a:pt x="3646763" y="5654012"/>
                  <a:pt x="3650823" y="5652798"/>
                </a:cubicBezTo>
                <a:cubicBezTo>
                  <a:pt x="3654884" y="5651585"/>
                  <a:pt x="3659467" y="5650978"/>
                  <a:pt x="3664573" y="5650978"/>
                </a:cubicBezTo>
                <a:cubicBezTo>
                  <a:pt x="3669345" y="5650978"/>
                  <a:pt x="3673364" y="5651543"/>
                  <a:pt x="3676629" y="5652673"/>
                </a:cubicBezTo>
                <a:cubicBezTo>
                  <a:pt x="3679893" y="5653803"/>
                  <a:pt x="3682551" y="5655477"/>
                  <a:pt x="3684603" y="5657696"/>
                </a:cubicBezTo>
                <a:cubicBezTo>
                  <a:pt x="3686653" y="5659914"/>
                  <a:pt x="3688139" y="5662698"/>
                  <a:pt x="3689061" y="5666046"/>
                </a:cubicBezTo>
                <a:cubicBezTo>
                  <a:pt x="3689981" y="5669395"/>
                  <a:pt x="3690442" y="5673246"/>
                  <a:pt x="3690442" y="5677599"/>
                </a:cubicBezTo>
                <a:lnTo>
                  <a:pt x="3690442" y="5686389"/>
                </a:lnTo>
                <a:lnTo>
                  <a:pt x="3674871" y="5686389"/>
                </a:lnTo>
                <a:cubicBezTo>
                  <a:pt x="3666081" y="5686389"/>
                  <a:pt x="3658169" y="5687164"/>
                  <a:pt x="3651137" y="5688712"/>
                </a:cubicBezTo>
                <a:cubicBezTo>
                  <a:pt x="3644105" y="5690261"/>
                  <a:pt x="3638161" y="5692584"/>
                  <a:pt x="3633306" y="5695682"/>
                </a:cubicBezTo>
                <a:cubicBezTo>
                  <a:pt x="3628451" y="5698779"/>
                  <a:pt x="3624725" y="5702672"/>
                  <a:pt x="3622130" y="5707360"/>
                </a:cubicBezTo>
                <a:cubicBezTo>
                  <a:pt x="3619535" y="5712048"/>
                  <a:pt x="3618236" y="5717574"/>
                  <a:pt x="3618236" y="5723936"/>
                </a:cubicBezTo>
                <a:cubicBezTo>
                  <a:pt x="3618236" y="5729377"/>
                  <a:pt x="3619179" y="5734233"/>
                  <a:pt x="3621062" y="5738502"/>
                </a:cubicBezTo>
                <a:cubicBezTo>
                  <a:pt x="3622946" y="5742772"/>
                  <a:pt x="3625583" y="5746372"/>
                  <a:pt x="3628974" y="5749302"/>
                </a:cubicBezTo>
                <a:cubicBezTo>
                  <a:pt x="3632364" y="5752232"/>
                  <a:pt x="3636466" y="5754471"/>
                  <a:pt x="3641280" y="5756020"/>
                </a:cubicBezTo>
                <a:cubicBezTo>
                  <a:pt x="3646093" y="5757569"/>
                  <a:pt x="3651472" y="5758343"/>
                  <a:pt x="3657416" y="5758343"/>
                </a:cubicBezTo>
                <a:cubicBezTo>
                  <a:pt x="3664197" y="5758343"/>
                  <a:pt x="3670622" y="5756878"/>
                  <a:pt x="3676691" y="5753948"/>
                </a:cubicBezTo>
                <a:cubicBezTo>
                  <a:pt x="3682761" y="5751018"/>
                  <a:pt x="3688265" y="5746916"/>
                  <a:pt x="3693204" y="5741642"/>
                </a:cubicBezTo>
                <a:lnTo>
                  <a:pt x="3693204" y="5752943"/>
                </a:lnTo>
                <a:cubicBezTo>
                  <a:pt x="3693204" y="5753948"/>
                  <a:pt x="3693498" y="5754701"/>
                  <a:pt x="3694084" y="5755204"/>
                </a:cubicBezTo>
                <a:cubicBezTo>
                  <a:pt x="3694670" y="5755706"/>
                  <a:pt x="3695611" y="5756083"/>
                  <a:pt x="3696909" y="5756334"/>
                </a:cubicBezTo>
                <a:cubicBezTo>
                  <a:pt x="3698207" y="5756585"/>
                  <a:pt x="3699944" y="5756711"/>
                  <a:pt x="3702120" y="5756711"/>
                </a:cubicBezTo>
                <a:cubicBezTo>
                  <a:pt x="3704381" y="5756711"/>
                  <a:pt x="3706097" y="5756585"/>
                  <a:pt x="3707269" y="5756334"/>
                </a:cubicBezTo>
                <a:cubicBezTo>
                  <a:pt x="3708441" y="5756083"/>
                  <a:pt x="3709362" y="5755706"/>
                  <a:pt x="3710031" y="5755204"/>
                </a:cubicBezTo>
                <a:cubicBezTo>
                  <a:pt x="3710701" y="5754701"/>
                  <a:pt x="3711036" y="5753948"/>
                  <a:pt x="3711036" y="5752943"/>
                </a:cubicBezTo>
                <a:lnTo>
                  <a:pt x="3711036" y="5676720"/>
                </a:lnTo>
                <a:cubicBezTo>
                  <a:pt x="3711036" y="5669688"/>
                  <a:pt x="3710241" y="5663535"/>
                  <a:pt x="3708650" y="5658261"/>
                </a:cubicBezTo>
                <a:cubicBezTo>
                  <a:pt x="3707059" y="5652987"/>
                  <a:pt x="3704506" y="5648571"/>
                  <a:pt x="3700990" y="5645013"/>
                </a:cubicBezTo>
                <a:cubicBezTo>
                  <a:pt x="3697474" y="5641455"/>
                  <a:pt x="3692870" y="5638755"/>
                  <a:pt x="3687177" y="5636913"/>
                </a:cubicBezTo>
                <a:cubicBezTo>
                  <a:pt x="3681484" y="5635072"/>
                  <a:pt x="3674577" y="5634151"/>
                  <a:pt x="3666457" y="5634151"/>
                </a:cubicBezTo>
                <a:close/>
                <a:moveTo>
                  <a:pt x="3508406" y="5634151"/>
                </a:moveTo>
                <a:cubicBezTo>
                  <a:pt x="3501542" y="5634151"/>
                  <a:pt x="3495535" y="5635072"/>
                  <a:pt x="3490387" y="5636913"/>
                </a:cubicBezTo>
                <a:cubicBezTo>
                  <a:pt x="3485238" y="5638755"/>
                  <a:pt x="3480947" y="5641204"/>
                  <a:pt x="3477515" y="5644259"/>
                </a:cubicBezTo>
                <a:cubicBezTo>
                  <a:pt x="3474083" y="5647315"/>
                  <a:pt x="3471508" y="5650873"/>
                  <a:pt x="3469793" y="5654933"/>
                </a:cubicBezTo>
                <a:cubicBezTo>
                  <a:pt x="3468076" y="5658993"/>
                  <a:pt x="3467218" y="5663242"/>
                  <a:pt x="3467218" y="5667679"/>
                </a:cubicBezTo>
                <a:cubicBezTo>
                  <a:pt x="3467218" y="5672702"/>
                  <a:pt x="3468035" y="5677013"/>
                  <a:pt x="3469667" y="5680613"/>
                </a:cubicBezTo>
                <a:cubicBezTo>
                  <a:pt x="3471299" y="5684213"/>
                  <a:pt x="3473455" y="5687310"/>
                  <a:pt x="3476134" y="5689905"/>
                </a:cubicBezTo>
                <a:cubicBezTo>
                  <a:pt x="3478813" y="5692501"/>
                  <a:pt x="3481847" y="5694698"/>
                  <a:pt x="3485238" y="5696498"/>
                </a:cubicBezTo>
                <a:cubicBezTo>
                  <a:pt x="3488629" y="5698298"/>
                  <a:pt x="3492103" y="5699909"/>
                  <a:pt x="3495661" y="5701333"/>
                </a:cubicBezTo>
                <a:cubicBezTo>
                  <a:pt x="3499219" y="5702756"/>
                  <a:pt x="3502672" y="5704116"/>
                  <a:pt x="3506021" y="5705414"/>
                </a:cubicBezTo>
                <a:cubicBezTo>
                  <a:pt x="3509369" y="5706711"/>
                  <a:pt x="3512383" y="5708197"/>
                  <a:pt x="3515062" y="5709872"/>
                </a:cubicBezTo>
                <a:cubicBezTo>
                  <a:pt x="3517741" y="5711546"/>
                  <a:pt x="3519896" y="5713471"/>
                  <a:pt x="3521529" y="5715648"/>
                </a:cubicBezTo>
                <a:cubicBezTo>
                  <a:pt x="3523161" y="5717825"/>
                  <a:pt x="3523977" y="5720504"/>
                  <a:pt x="3523977" y="5723685"/>
                </a:cubicBezTo>
                <a:cubicBezTo>
                  <a:pt x="3523977" y="5726782"/>
                  <a:pt x="3523413" y="5729461"/>
                  <a:pt x="3522282" y="5731721"/>
                </a:cubicBezTo>
                <a:cubicBezTo>
                  <a:pt x="3521152" y="5733982"/>
                  <a:pt x="3519541" y="5735844"/>
                  <a:pt x="3517447" y="5737310"/>
                </a:cubicBezTo>
                <a:cubicBezTo>
                  <a:pt x="3515355" y="5738775"/>
                  <a:pt x="3512885" y="5739884"/>
                  <a:pt x="3510039" y="5740637"/>
                </a:cubicBezTo>
                <a:cubicBezTo>
                  <a:pt x="3507192" y="5741391"/>
                  <a:pt x="3504011" y="5741767"/>
                  <a:pt x="3500495" y="5741767"/>
                </a:cubicBezTo>
                <a:cubicBezTo>
                  <a:pt x="3495807" y="5741767"/>
                  <a:pt x="3491663" y="5741202"/>
                  <a:pt x="3488063" y="5740072"/>
                </a:cubicBezTo>
                <a:cubicBezTo>
                  <a:pt x="3484463" y="5738942"/>
                  <a:pt x="3481345" y="5737707"/>
                  <a:pt x="3478708" y="5736368"/>
                </a:cubicBezTo>
                <a:cubicBezTo>
                  <a:pt x="3476071" y="5735028"/>
                  <a:pt x="3473853" y="5733793"/>
                  <a:pt x="3472053" y="5732663"/>
                </a:cubicBezTo>
                <a:cubicBezTo>
                  <a:pt x="3470253" y="5731533"/>
                  <a:pt x="3468893" y="5730968"/>
                  <a:pt x="3467972" y="5730968"/>
                </a:cubicBezTo>
                <a:cubicBezTo>
                  <a:pt x="3467386" y="5730968"/>
                  <a:pt x="3466862" y="5731115"/>
                  <a:pt x="3466402" y="5731408"/>
                </a:cubicBezTo>
                <a:cubicBezTo>
                  <a:pt x="3465941" y="5731701"/>
                  <a:pt x="3465586" y="5732182"/>
                  <a:pt x="3465334" y="5732852"/>
                </a:cubicBezTo>
                <a:cubicBezTo>
                  <a:pt x="3465083" y="5733521"/>
                  <a:pt x="3464874" y="5734400"/>
                  <a:pt x="3464707" y="5735489"/>
                </a:cubicBezTo>
                <a:cubicBezTo>
                  <a:pt x="3464539" y="5736577"/>
                  <a:pt x="3464456" y="5737916"/>
                  <a:pt x="3464456" y="5739507"/>
                </a:cubicBezTo>
                <a:cubicBezTo>
                  <a:pt x="3464456" y="5742102"/>
                  <a:pt x="3464665" y="5744153"/>
                  <a:pt x="3465083" y="5745660"/>
                </a:cubicBezTo>
                <a:cubicBezTo>
                  <a:pt x="3465502" y="5747167"/>
                  <a:pt x="3466172" y="5748339"/>
                  <a:pt x="3467092" y="5749176"/>
                </a:cubicBezTo>
                <a:cubicBezTo>
                  <a:pt x="3468013" y="5750013"/>
                  <a:pt x="3469478" y="5750955"/>
                  <a:pt x="3471487" y="5752002"/>
                </a:cubicBezTo>
                <a:cubicBezTo>
                  <a:pt x="3473497" y="5753048"/>
                  <a:pt x="3475945" y="5754053"/>
                  <a:pt x="3478834" y="5755015"/>
                </a:cubicBezTo>
                <a:cubicBezTo>
                  <a:pt x="3481722" y="5755978"/>
                  <a:pt x="3484987" y="5756773"/>
                  <a:pt x="3488629" y="5757401"/>
                </a:cubicBezTo>
                <a:cubicBezTo>
                  <a:pt x="3492270" y="5758029"/>
                  <a:pt x="3496100" y="5758343"/>
                  <a:pt x="3500119" y="5758343"/>
                </a:cubicBezTo>
                <a:cubicBezTo>
                  <a:pt x="3506648" y="5758343"/>
                  <a:pt x="3512634" y="5757548"/>
                  <a:pt x="3518075" y="5755957"/>
                </a:cubicBezTo>
                <a:cubicBezTo>
                  <a:pt x="3523517" y="5754367"/>
                  <a:pt x="3528205" y="5752023"/>
                  <a:pt x="3532140" y="5748925"/>
                </a:cubicBezTo>
                <a:cubicBezTo>
                  <a:pt x="3536075" y="5745828"/>
                  <a:pt x="3539109" y="5742019"/>
                  <a:pt x="3541244" y="5737498"/>
                </a:cubicBezTo>
                <a:cubicBezTo>
                  <a:pt x="3543379" y="5732977"/>
                  <a:pt x="3544446" y="5727829"/>
                  <a:pt x="3544446" y="5722052"/>
                </a:cubicBezTo>
                <a:cubicBezTo>
                  <a:pt x="3544446" y="5717197"/>
                  <a:pt x="3543630" y="5713011"/>
                  <a:pt x="3541997" y="5709495"/>
                </a:cubicBezTo>
                <a:cubicBezTo>
                  <a:pt x="3540365" y="5705979"/>
                  <a:pt x="3538209" y="5702965"/>
                  <a:pt x="3535530" y="5700454"/>
                </a:cubicBezTo>
                <a:cubicBezTo>
                  <a:pt x="3532851" y="5697942"/>
                  <a:pt x="3529775" y="5695807"/>
                  <a:pt x="3526301" y="5694049"/>
                </a:cubicBezTo>
                <a:cubicBezTo>
                  <a:pt x="3522827" y="5692291"/>
                  <a:pt x="3519310" y="5690701"/>
                  <a:pt x="3515753" y="5689278"/>
                </a:cubicBezTo>
                <a:cubicBezTo>
                  <a:pt x="3512195" y="5687854"/>
                  <a:pt x="3508699" y="5686473"/>
                  <a:pt x="3505267" y="5685134"/>
                </a:cubicBezTo>
                <a:cubicBezTo>
                  <a:pt x="3501835" y="5683794"/>
                  <a:pt x="3498779" y="5682287"/>
                  <a:pt x="3496100" y="5680613"/>
                </a:cubicBezTo>
                <a:cubicBezTo>
                  <a:pt x="3493421" y="5678939"/>
                  <a:pt x="3491245" y="5676992"/>
                  <a:pt x="3489570" y="5674774"/>
                </a:cubicBezTo>
                <a:cubicBezTo>
                  <a:pt x="3487896" y="5672555"/>
                  <a:pt x="3487059" y="5669814"/>
                  <a:pt x="3487059" y="5666549"/>
                </a:cubicBezTo>
                <a:cubicBezTo>
                  <a:pt x="3487059" y="5664205"/>
                  <a:pt x="3487498" y="5662028"/>
                  <a:pt x="3488377" y="5660019"/>
                </a:cubicBezTo>
                <a:cubicBezTo>
                  <a:pt x="3489256" y="5658010"/>
                  <a:pt x="3490554" y="5656273"/>
                  <a:pt x="3492270" y="5654808"/>
                </a:cubicBezTo>
                <a:cubicBezTo>
                  <a:pt x="3493986" y="5653343"/>
                  <a:pt x="3496184" y="5652212"/>
                  <a:pt x="3498863" y="5651417"/>
                </a:cubicBezTo>
                <a:cubicBezTo>
                  <a:pt x="3501542" y="5650622"/>
                  <a:pt x="3504639" y="5650224"/>
                  <a:pt x="3508155" y="5650224"/>
                </a:cubicBezTo>
                <a:cubicBezTo>
                  <a:pt x="3512090" y="5650224"/>
                  <a:pt x="3515585" y="5650685"/>
                  <a:pt x="3518640" y="5651605"/>
                </a:cubicBezTo>
                <a:cubicBezTo>
                  <a:pt x="3521696" y="5652526"/>
                  <a:pt x="3524354" y="5653510"/>
                  <a:pt x="3526615" y="5654556"/>
                </a:cubicBezTo>
                <a:cubicBezTo>
                  <a:pt x="3528875" y="5655603"/>
                  <a:pt x="3530716" y="5656587"/>
                  <a:pt x="3532140" y="5657507"/>
                </a:cubicBezTo>
                <a:cubicBezTo>
                  <a:pt x="3533563" y="5658428"/>
                  <a:pt x="3534651" y="5658889"/>
                  <a:pt x="3535405" y="5658889"/>
                </a:cubicBezTo>
                <a:cubicBezTo>
                  <a:pt x="3535907" y="5658889"/>
                  <a:pt x="3536367" y="5658742"/>
                  <a:pt x="3536786" y="5658449"/>
                </a:cubicBezTo>
                <a:cubicBezTo>
                  <a:pt x="3537205" y="5658156"/>
                  <a:pt x="3537560" y="5657675"/>
                  <a:pt x="3537854" y="5657005"/>
                </a:cubicBezTo>
                <a:cubicBezTo>
                  <a:pt x="3538146" y="5656335"/>
                  <a:pt x="3538356" y="5655477"/>
                  <a:pt x="3538482" y="5654431"/>
                </a:cubicBezTo>
                <a:cubicBezTo>
                  <a:pt x="3538607" y="5653384"/>
                  <a:pt x="3538670" y="5652150"/>
                  <a:pt x="3538670" y="5650726"/>
                </a:cubicBezTo>
                <a:cubicBezTo>
                  <a:pt x="3538670" y="5649387"/>
                  <a:pt x="3538607" y="5648257"/>
                  <a:pt x="3538482" y="5647336"/>
                </a:cubicBezTo>
                <a:cubicBezTo>
                  <a:pt x="3538356" y="5646415"/>
                  <a:pt x="3538230" y="5645641"/>
                  <a:pt x="3538105" y="5645013"/>
                </a:cubicBezTo>
                <a:cubicBezTo>
                  <a:pt x="3537979" y="5644385"/>
                  <a:pt x="3537770" y="5643820"/>
                  <a:pt x="3537477" y="5643318"/>
                </a:cubicBezTo>
                <a:cubicBezTo>
                  <a:pt x="3537184" y="5642815"/>
                  <a:pt x="3536598" y="5642229"/>
                  <a:pt x="3535719" y="5641560"/>
                </a:cubicBezTo>
                <a:cubicBezTo>
                  <a:pt x="3534839" y="5640890"/>
                  <a:pt x="3533542" y="5640115"/>
                  <a:pt x="3531826" y="5639236"/>
                </a:cubicBezTo>
                <a:cubicBezTo>
                  <a:pt x="3530110" y="5638357"/>
                  <a:pt x="3528037" y="5637541"/>
                  <a:pt x="3525610" y="5636788"/>
                </a:cubicBezTo>
                <a:cubicBezTo>
                  <a:pt x="3523182" y="5636034"/>
                  <a:pt x="3520461" y="5635406"/>
                  <a:pt x="3517447" y="5634904"/>
                </a:cubicBezTo>
                <a:cubicBezTo>
                  <a:pt x="3514434" y="5634402"/>
                  <a:pt x="3511420" y="5634151"/>
                  <a:pt x="3508406" y="5634151"/>
                </a:cubicBezTo>
                <a:close/>
                <a:moveTo>
                  <a:pt x="3396385" y="5634151"/>
                </a:moveTo>
                <a:cubicBezTo>
                  <a:pt x="3388098" y="5634151"/>
                  <a:pt x="3380605" y="5635595"/>
                  <a:pt x="3373908" y="5638483"/>
                </a:cubicBezTo>
                <a:cubicBezTo>
                  <a:pt x="3367210" y="5641371"/>
                  <a:pt x="3361497" y="5645515"/>
                  <a:pt x="3356767" y="5650915"/>
                </a:cubicBezTo>
                <a:cubicBezTo>
                  <a:pt x="3352037" y="5656314"/>
                  <a:pt x="3348416" y="5662886"/>
                  <a:pt x="3345905" y="5670630"/>
                </a:cubicBezTo>
                <a:cubicBezTo>
                  <a:pt x="3343393" y="5678374"/>
                  <a:pt x="3342138" y="5687101"/>
                  <a:pt x="3342138" y="5696812"/>
                </a:cubicBezTo>
                <a:cubicBezTo>
                  <a:pt x="3342138" y="5707025"/>
                  <a:pt x="3343352" y="5715983"/>
                  <a:pt x="3345779" y="5723685"/>
                </a:cubicBezTo>
                <a:cubicBezTo>
                  <a:pt x="3348207" y="5731387"/>
                  <a:pt x="3351807" y="5737791"/>
                  <a:pt x="3356578" y="5742898"/>
                </a:cubicBezTo>
                <a:cubicBezTo>
                  <a:pt x="3361350" y="5748004"/>
                  <a:pt x="3367231" y="5751855"/>
                  <a:pt x="3374221" y="5754450"/>
                </a:cubicBezTo>
                <a:cubicBezTo>
                  <a:pt x="3381212" y="5757046"/>
                  <a:pt x="3389353" y="5758343"/>
                  <a:pt x="3398646" y="5758343"/>
                </a:cubicBezTo>
                <a:cubicBezTo>
                  <a:pt x="3404004" y="5758343"/>
                  <a:pt x="3409047" y="5757945"/>
                  <a:pt x="3413777" y="5757150"/>
                </a:cubicBezTo>
                <a:cubicBezTo>
                  <a:pt x="3418507" y="5756355"/>
                  <a:pt x="3422672" y="5755455"/>
                  <a:pt x="3426272" y="5754450"/>
                </a:cubicBezTo>
                <a:cubicBezTo>
                  <a:pt x="3429872" y="5753446"/>
                  <a:pt x="3432802" y="5752420"/>
                  <a:pt x="3435062" y="5751374"/>
                </a:cubicBezTo>
                <a:cubicBezTo>
                  <a:pt x="3437323" y="5750327"/>
                  <a:pt x="3438683" y="5749574"/>
                  <a:pt x="3439143" y="5749113"/>
                </a:cubicBezTo>
                <a:cubicBezTo>
                  <a:pt x="3439603" y="5748653"/>
                  <a:pt x="3439980" y="5748172"/>
                  <a:pt x="3440273" y="5747669"/>
                </a:cubicBezTo>
                <a:cubicBezTo>
                  <a:pt x="3440566" y="5747167"/>
                  <a:pt x="3440775" y="5746602"/>
                  <a:pt x="3440901" y="5745974"/>
                </a:cubicBezTo>
                <a:cubicBezTo>
                  <a:pt x="3441027" y="5745346"/>
                  <a:pt x="3441131" y="5744635"/>
                  <a:pt x="3441215" y="5743839"/>
                </a:cubicBezTo>
                <a:cubicBezTo>
                  <a:pt x="3441299" y="5743044"/>
                  <a:pt x="3441341" y="5742102"/>
                  <a:pt x="3441341" y="5741014"/>
                </a:cubicBezTo>
                <a:cubicBezTo>
                  <a:pt x="3441341" y="5739507"/>
                  <a:pt x="3441278" y="5738230"/>
                  <a:pt x="3441152" y="5737184"/>
                </a:cubicBezTo>
                <a:cubicBezTo>
                  <a:pt x="3441025" y="5736137"/>
                  <a:pt x="3440836" y="5735321"/>
                  <a:pt x="3440584" y="5734735"/>
                </a:cubicBezTo>
                <a:cubicBezTo>
                  <a:pt x="3440331" y="5734149"/>
                  <a:pt x="3439973" y="5733710"/>
                  <a:pt x="3439511" y="5733417"/>
                </a:cubicBezTo>
                <a:cubicBezTo>
                  <a:pt x="3439049" y="5733124"/>
                  <a:pt x="3438523" y="5732977"/>
                  <a:pt x="3437935" y="5732977"/>
                </a:cubicBezTo>
                <a:cubicBezTo>
                  <a:pt x="3436925" y="5732977"/>
                  <a:pt x="3435431" y="5733417"/>
                  <a:pt x="3433454" y="5734296"/>
                </a:cubicBezTo>
                <a:cubicBezTo>
                  <a:pt x="3431477" y="5735175"/>
                  <a:pt x="3428953" y="5736158"/>
                  <a:pt x="3425883" y="5737247"/>
                </a:cubicBezTo>
                <a:cubicBezTo>
                  <a:pt x="3422812" y="5738335"/>
                  <a:pt x="3419174" y="5739319"/>
                  <a:pt x="3414967" y="5740198"/>
                </a:cubicBezTo>
                <a:cubicBezTo>
                  <a:pt x="3410761" y="5741077"/>
                  <a:pt x="3405966" y="5741516"/>
                  <a:pt x="3400583" y="5741516"/>
                </a:cubicBezTo>
                <a:cubicBezTo>
                  <a:pt x="3393769" y="5741516"/>
                  <a:pt x="3388007" y="5740554"/>
                  <a:pt x="3383295" y="5738628"/>
                </a:cubicBezTo>
                <a:cubicBezTo>
                  <a:pt x="3378584" y="5736703"/>
                  <a:pt x="3374757" y="5733940"/>
                  <a:pt x="3371812" y="5730340"/>
                </a:cubicBezTo>
                <a:cubicBezTo>
                  <a:pt x="3368867" y="5726740"/>
                  <a:pt x="3366765" y="5722429"/>
                  <a:pt x="3365503" y="5717406"/>
                </a:cubicBezTo>
                <a:cubicBezTo>
                  <a:pt x="3364242" y="5712383"/>
                  <a:pt x="3363610" y="5706732"/>
                  <a:pt x="3363610" y="5700454"/>
                </a:cubicBezTo>
                <a:lnTo>
                  <a:pt x="3438039" y="5700454"/>
                </a:lnTo>
                <a:cubicBezTo>
                  <a:pt x="3440142" y="5700454"/>
                  <a:pt x="3442013" y="5699763"/>
                  <a:pt x="3443653" y="5698382"/>
                </a:cubicBezTo>
                <a:cubicBezTo>
                  <a:pt x="3445293" y="5697000"/>
                  <a:pt x="3446113" y="5694677"/>
                  <a:pt x="3446113" y="5691412"/>
                </a:cubicBezTo>
                <a:lnTo>
                  <a:pt x="3446113" y="5687645"/>
                </a:lnTo>
                <a:cubicBezTo>
                  <a:pt x="3446113" y="5680278"/>
                  <a:pt x="3445171" y="5673351"/>
                  <a:pt x="3443287" y="5666863"/>
                </a:cubicBezTo>
                <a:cubicBezTo>
                  <a:pt x="3441403" y="5660375"/>
                  <a:pt x="3438453" y="5654724"/>
                  <a:pt x="3434434" y="5649910"/>
                </a:cubicBezTo>
                <a:cubicBezTo>
                  <a:pt x="3430416" y="5645097"/>
                  <a:pt x="3425288" y="5641267"/>
                  <a:pt x="3419051" y="5638420"/>
                </a:cubicBezTo>
                <a:cubicBezTo>
                  <a:pt x="3412814" y="5635574"/>
                  <a:pt x="3405259" y="5634151"/>
                  <a:pt x="3396385" y="5634151"/>
                </a:cubicBezTo>
                <a:close/>
                <a:moveTo>
                  <a:pt x="2903973" y="5634151"/>
                </a:moveTo>
                <a:cubicBezTo>
                  <a:pt x="2901546" y="5634151"/>
                  <a:pt x="2899139" y="5634465"/>
                  <a:pt x="2896753" y="5635093"/>
                </a:cubicBezTo>
                <a:cubicBezTo>
                  <a:pt x="2894367" y="5635720"/>
                  <a:pt x="2891961" y="5636851"/>
                  <a:pt x="2889533" y="5638483"/>
                </a:cubicBezTo>
                <a:cubicBezTo>
                  <a:pt x="2887105" y="5640115"/>
                  <a:pt x="2884531" y="5642355"/>
                  <a:pt x="2881810" y="5645201"/>
                </a:cubicBezTo>
                <a:cubicBezTo>
                  <a:pt x="2879089" y="5648048"/>
                  <a:pt x="2876180" y="5651731"/>
                  <a:pt x="2873083" y="5656252"/>
                </a:cubicBezTo>
                <a:lnTo>
                  <a:pt x="2873083" y="5639802"/>
                </a:lnTo>
                <a:cubicBezTo>
                  <a:pt x="2873083" y="5639132"/>
                  <a:pt x="2872936" y="5638567"/>
                  <a:pt x="2872643" y="5638106"/>
                </a:cubicBezTo>
                <a:cubicBezTo>
                  <a:pt x="2872350" y="5637646"/>
                  <a:pt x="2871869" y="5637227"/>
                  <a:pt x="2871199" y="5636851"/>
                </a:cubicBezTo>
                <a:cubicBezTo>
                  <a:pt x="2870529" y="5636474"/>
                  <a:pt x="2869587" y="5636223"/>
                  <a:pt x="2868373" y="5636097"/>
                </a:cubicBezTo>
                <a:cubicBezTo>
                  <a:pt x="2867159" y="5635972"/>
                  <a:pt x="2865631" y="5635909"/>
                  <a:pt x="2863790" y="5635909"/>
                </a:cubicBezTo>
                <a:cubicBezTo>
                  <a:pt x="2861865" y="5635909"/>
                  <a:pt x="2860316" y="5635972"/>
                  <a:pt x="2859144" y="5636097"/>
                </a:cubicBezTo>
                <a:cubicBezTo>
                  <a:pt x="2857972" y="5636223"/>
                  <a:pt x="2857009" y="5636474"/>
                  <a:pt x="2856255" y="5636851"/>
                </a:cubicBezTo>
                <a:cubicBezTo>
                  <a:pt x="2855502" y="5637227"/>
                  <a:pt x="2855000" y="5637646"/>
                  <a:pt x="2854749" y="5638106"/>
                </a:cubicBezTo>
                <a:cubicBezTo>
                  <a:pt x="2854497" y="5638567"/>
                  <a:pt x="2854372" y="5639132"/>
                  <a:pt x="2854372" y="5639802"/>
                </a:cubicBezTo>
                <a:lnTo>
                  <a:pt x="2854372" y="5752818"/>
                </a:lnTo>
                <a:cubicBezTo>
                  <a:pt x="2854372" y="5753488"/>
                  <a:pt x="2854518" y="5754053"/>
                  <a:pt x="2854811" y="5754513"/>
                </a:cubicBezTo>
                <a:cubicBezTo>
                  <a:pt x="2855105" y="5754974"/>
                  <a:pt x="2855649" y="5755371"/>
                  <a:pt x="2856444" y="5755706"/>
                </a:cubicBezTo>
                <a:cubicBezTo>
                  <a:pt x="2857239" y="5756041"/>
                  <a:pt x="2858307" y="5756292"/>
                  <a:pt x="2859646" y="5756460"/>
                </a:cubicBezTo>
                <a:cubicBezTo>
                  <a:pt x="2860985" y="5756627"/>
                  <a:pt x="2862660" y="5756711"/>
                  <a:pt x="2864669" y="5756711"/>
                </a:cubicBezTo>
                <a:cubicBezTo>
                  <a:pt x="2866762" y="5756711"/>
                  <a:pt x="2868478" y="5756627"/>
                  <a:pt x="2869817" y="5756460"/>
                </a:cubicBezTo>
                <a:cubicBezTo>
                  <a:pt x="2871157" y="5756292"/>
                  <a:pt x="2872203" y="5756041"/>
                  <a:pt x="2872957" y="5755706"/>
                </a:cubicBezTo>
                <a:cubicBezTo>
                  <a:pt x="2873711" y="5755371"/>
                  <a:pt x="2874255" y="5754974"/>
                  <a:pt x="2874589" y="5754513"/>
                </a:cubicBezTo>
                <a:cubicBezTo>
                  <a:pt x="2874924" y="5754053"/>
                  <a:pt x="2875091" y="5753488"/>
                  <a:pt x="2875091" y="5752818"/>
                </a:cubicBezTo>
                <a:lnTo>
                  <a:pt x="2875091" y="5678478"/>
                </a:lnTo>
                <a:cubicBezTo>
                  <a:pt x="2878021" y="5673874"/>
                  <a:pt x="2880701" y="5669981"/>
                  <a:pt x="2883128" y="5666800"/>
                </a:cubicBezTo>
                <a:cubicBezTo>
                  <a:pt x="2885556" y="5663619"/>
                  <a:pt x="2887879" y="5661065"/>
                  <a:pt x="2890098" y="5659140"/>
                </a:cubicBezTo>
                <a:cubicBezTo>
                  <a:pt x="2892316" y="5657214"/>
                  <a:pt x="2894430" y="5655833"/>
                  <a:pt x="2896439" y="5654996"/>
                </a:cubicBezTo>
                <a:cubicBezTo>
                  <a:pt x="2898449" y="5654159"/>
                  <a:pt x="2900499" y="5653740"/>
                  <a:pt x="2902592" y="5653740"/>
                </a:cubicBezTo>
                <a:cubicBezTo>
                  <a:pt x="2904351" y="5653740"/>
                  <a:pt x="2905983" y="5653908"/>
                  <a:pt x="2907489" y="5654243"/>
                </a:cubicBezTo>
                <a:cubicBezTo>
                  <a:pt x="2908996" y="5654577"/>
                  <a:pt x="2910357" y="5654933"/>
                  <a:pt x="2911571" y="5655310"/>
                </a:cubicBezTo>
                <a:cubicBezTo>
                  <a:pt x="2912784" y="5655687"/>
                  <a:pt x="2913873" y="5656063"/>
                  <a:pt x="2914836" y="5656440"/>
                </a:cubicBezTo>
                <a:cubicBezTo>
                  <a:pt x="2915799" y="5656817"/>
                  <a:pt x="2916614" y="5657005"/>
                  <a:pt x="2917284" y="5657005"/>
                </a:cubicBezTo>
                <a:cubicBezTo>
                  <a:pt x="2917954" y="5657005"/>
                  <a:pt x="2918478" y="5656817"/>
                  <a:pt x="2918854" y="5656440"/>
                </a:cubicBezTo>
                <a:cubicBezTo>
                  <a:pt x="2919231" y="5656063"/>
                  <a:pt x="2919545" y="5655519"/>
                  <a:pt x="2919796" y="5654808"/>
                </a:cubicBezTo>
                <a:cubicBezTo>
                  <a:pt x="2920047" y="5654096"/>
                  <a:pt x="2920214" y="5653112"/>
                  <a:pt x="2920298" y="5651857"/>
                </a:cubicBezTo>
                <a:cubicBezTo>
                  <a:pt x="2920382" y="5650601"/>
                  <a:pt x="2920424" y="5649052"/>
                  <a:pt x="2920424" y="5647210"/>
                </a:cubicBezTo>
                <a:cubicBezTo>
                  <a:pt x="2920424" y="5645285"/>
                  <a:pt x="2920403" y="5643757"/>
                  <a:pt x="2920361" y="5642627"/>
                </a:cubicBezTo>
                <a:cubicBezTo>
                  <a:pt x="2920319" y="5641497"/>
                  <a:pt x="2920236" y="5640639"/>
                  <a:pt x="2920110" y="5640053"/>
                </a:cubicBezTo>
                <a:cubicBezTo>
                  <a:pt x="2919984" y="5639467"/>
                  <a:pt x="2919838" y="5638985"/>
                  <a:pt x="2919670" y="5638609"/>
                </a:cubicBezTo>
                <a:cubicBezTo>
                  <a:pt x="2919503" y="5638232"/>
                  <a:pt x="2919168" y="5637834"/>
                  <a:pt x="2918666" y="5637416"/>
                </a:cubicBezTo>
                <a:cubicBezTo>
                  <a:pt x="2918164" y="5636997"/>
                  <a:pt x="2917306" y="5636578"/>
                  <a:pt x="2916091" y="5636160"/>
                </a:cubicBezTo>
                <a:cubicBezTo>
                  <a:pt x="2914877" y="5635741"/>
                  <a:pt x="2913517" y="5635365"/>
                  <a:pt x="2912010" y="5635030"/>
                </a:cubicBezTo>
                <a:cubicBezTo>
                  <a:pt x="2910504" y="5634695"/>
                  <a:pt x="2909060" y="5634465"/>
                  <a:pt x="2907678" y="5634339"/>
                </a:cubicBezTo>
                <a:cubicBezTo>
                  <a:pt x="2906297" y="5634213"/>
                  <a:pt x="2905062" y="5634151"/>
                  <a:pt x="2903973" y="5634151"/>
                </a:cubicBezTo>
                <a:close/>
                <a:moveTo>
                  <a:pt x="2599657" y="5634151"/>
                </a:moveTo>
                <a:cubicBezTo>
                  <a:pt x="2595304" y="5634151"/>
                  <a:pt x="2590993" y="5634548"/>
                  <a:pt x="2586723" y="5635344"/>
                </a:cubicBezTo>
                <a:cubicBezTo>
                  <a:pt x="2582454" y="5636139"/>
                  <a:pt x="2578519" y="5637144"/>
                  <a:pt x="2574919" y="5638357"/>
                </a:cubicBezTo>
                <a:cubicBezTo>
                  <a:pt x="2571319" y="5639571"/>
                  <a:pt x="2568138" y="5640911"/>
                  <a:pt x="2565375" y="5642376"/>
                </a:cubicBezTo>
                <a:cubicBezTo>
                  <a:pt x="2562613" y="5643841"/>
                  <a:pt x="2560666" y="5645117"/>
                  <a:pt x="2559536" y="5646206"/>
                </a:cubicBezTo>
                <a:cubicBezTo>
                  <a:pt x="2558407" y="5647294"/>
                  <a:pt x="2557695" y="5648445"/>
                  <a:pt x="2557402" y="5649659"/>
                </a:cubicBezTo>
                <a:cubicBezTo>
                  <a:pt x="2557109" y="5650873"/>
                  <a:pt x="2556962" y="5652526"/>
                  <a:pt x="2556962" y="5654619"/>
                </a:cubicBezTo>
                <a:cubicBezTo>
                  <a:pt x="2556962" y="5655875"/>
                  <a:pt x="2557046" y="5657026"/>
                  <a:pt x="2557214" y="5658073"/>
                </a:cubicBezTo>
                <a:cubicBezTo>
                  <a:pt x="2557381" y="5659119"/>
                  <a:pt x="2557653" y="5659977"/>
                  <a:pt x="2558030" y="5660647"/>
                </a:cubicBezTo>
                <a:cubicBezTo>
                  <a:pt x="2558407" y="5661316"/>
                  <a:pt x="2558846" y="5661819"/>
                  <a:pt x="2559348" y="5662154"/>
                </a:cubicBezTo>
                <a:cubicBezTo>
                  <a:pt x="2559851" y="5662489"/>
                  <a:pt x="2560437" y="5662656"/>
                  <a:pt x="2561106" y="5662656"/>
                </a:cubicBezTo>
                <a:cubicBezTo>
                  <a:pt x="2562111" y="5662656"/>
                  <a:pt x="2563638" y="5662049"/>
                  <a:pt x="2565690" y="5660835"/>
                </a:cubicBezTo>
                <a:cubicBezTo>
                  <a:pt x="2567740" y="5659621"/>
                  <a:pt x="2570294" y="5658282"/>
                  <a:pt x="2573350" y="5656817"/>
                </a:cubicBezTo>
                <a:cubicBezTo>
                  <a:pt x="2576405" y="5655352"/>
                  <a:pt x="2579963" y="5654012"/>
                  <a:pt x="2584023" y="5652798"/>
                </a:cubicBezTo>
                <a:cubicBezTo>
                  <a:pt x="2588084" y="5651585"/>
                  <a:pt x="2592667" y="5650978"/>
                  <a:pt x="2597774" y="5650978"/>
                </a:cubicBezTo>
                <a:cubicBezTo>
                  <a:pt x="2602545" y="5650978"/>
                  <a:pt x="2606564" y="5651543"/>
                  <a:pt x="2609829" y="5652673"/>
                </a:cubicBezTo>
                <a:cubicBezTo>
                  <a:pt x="2613093" y="5653803"/>
                  <a:pt x="2615751" y="5655477"/>
                  <a:pt x="2617803" y="5657696"/>
                </a:cubicBezTo>
                <a:cubicBezTo>
                  <a:pt x="2619853" y="5659914"/>
                  <a:pt x="2621339" y="5662698"/>
                  <a:pt x="2622260" y="5666046"/>
                </a:cubicBezTo>
                <a:cubicBezTo>
                  <a:pt x="2623181" y="5669395"/>
                  <a:pt x="2623642" y="5673246"/>
                  <a:pt x="2623642" y="5677599"/>
                </a:cubicBezTo>
                <a:lnTo>
                  <a:pt x="2623642" y="5686389"/>
                </a:lnTo>
                <a:lnTo>
                  <a:pt x="2608071" y="5686389"/>
                </a:lnTo>
                <a:cubicBezTo>
                  <a:pt x="2599281" y="5686389"/>
                  <a:pt x="2591369" y="5687164"/>
                  <a:pt x="2584337" y="5688712"/>
                </a:cubicBezTo>
                <a:cubicBezTo>
                  <a:pt x="2577305" y="5690261"/>
                  <a:pt x="2571361" y="5692584"/>
                  <a:pt x="2566506" y="5695682"/>
                </a:cubicBezTo>
                <a:cubicBezTo>
                  <a:pt x="2561650" y="5698779"/>
                  <a:pt x="2557925" y="5702672"/>
                  <a:pt x="2555330" y="5707360"/>
                </a:cubicBezTo>
                <a:cubicBezTo>
                  <a:pt x="2552734" y="5712048"/>
                  <a:pt x="2551437" y="5717574"/>
                  <a:pt x="2551437" y="5723936"/>
                </a:cubicBezTo>
                <a:cubicBezTo>
                  <a:pt x="2551437" y="5729377"/>
                  <a:pt x="2552379" y="5734233"/>
                  <a:pt x="2554262" y="5738502"/>
                </a:cubicBezTo>
                <a:cubicBezTo>
                  <a:pt x="2556146" y="5742772"/>
                  <a:pt x="2558783" y="5746372"/>
                  <a:pt x="2562174" y="5749302"/>
                </a:cubicBezTo>
                <a:cubicBezTo>
                  <a:pt x="2565564" y="5752232"/>
                  <a:pt x="2569666" y="5754471"/>
                  <a:pt x="2574479" y="5756020"/>
                </a:cubicBezTo>
                <a:cubicBezTo>
                  <a:pt x="2579293" y="5757569"/>
                  <a:pt x="2584672" y="5758343"/>
                  <a:pt x="2590616" y="5758343"/>
                </a:cubicBezTo>
                <a:cubicBezTo>
                  <a:pt x="2597397" y="5758343"/>
                  <a:pt x="2603822" y="5756878"/>
                  <a:pt x="2609891" y="5753948"/>
                </a:cubicBezTo>
                <a:cubicBezTo>
                  <a:pt x="2615961" y="5751018"/>
                  <a:pt x="2621465" y="5746916"/>
                  <a:pt x="2626405" y="5741642"/>
                </a:cubicBezTo>
                <a:lnTo>
                  <a:pt x="2626405" y="5752943"/>
                </a:lnTo>
                <a:cubicBezTo>
                  <a:pt x="2626405" y="5753948"/>
                  <a:pt x="2626697" y="5754701"/>
                  <a:pt x="2627283" y="5755204"/>
                </a:cubicBezTo>
                <a:cubicBezTo>
                  <a:pt x="2627869" y="5755706"/>
                  <a:pt x="2628811" y="5756083"/>
                  <a:pt x="2630109" y="5756334"/>
                </a:cubicBezTo>
                <a:cubicBezTo>
                  <a:pt x="2631407" y="5756585"/>
                  <a:pt x="2633143" y="5756711"/>
                  <a:pt x="2635320" y="5756711"/>
                </a:cubicBezTo>
                <a:cubicBezTo>
                  <a:pt x="2637581" y="5756711"/>
                  <a:pt x="2639297" y="5756585"/>
                  <a:pt x="2640469" y="5756334"/>
                </a:cubicBezTo>
                <a:cubicBezTo>
                  <a:pt x="2641641" y="5756083"/>
                  <a:pt x="2642561" y="5755706"/>
                  <a:pt x="2643231" y="5755204"/>
                </a:cubicBezTo>
                <a:cubicBezTo>
                  <a:pt x="2643901" y="5754701"/>
                  <a:pt x="2644236" y="5753948"/>
                  <a:pt x="2644236" y="5752943"/>
                </a:cubicBezTo>
                <a:lnTo>
                  <a:pt x="2644236" y="5676720"/>
                </a:lnTo>
                <a:cubicBezTo>
                  <a:pt x="2644236" y="5669688"/>
                  <a:pt x="2643441" y="5663535"/>
                  <a:pt x="2641850" y="5658261"/>
                </a:cubicBezTo>
                <a:cubicBezTo>
                  <a:pt x="2640259" y="5652987"/>
                  <a:pt x="2637706" y="5648571"/>
                  <a:pt x="2634190" y="5645013"/>
                </a:cubicBezTo>
                <a:cubicBezTo>
                  <a:pt x="2630674" y="5641455"/>
                  <a:pt x="2626069" y="5638755"/>
                  <a:pt x="2620377" y="5636913"/>
                </a:cubicBezTo>
                <a:cubicBezTo>
                  <a:pt x="2614684" y="5635072"/>
                  <a:pt x="2607778" y="5634151"/>
                  <a:pt x="2599657" y="5634151"/>
                </a:cubicBezTo>
                <a:close/>
                <a:moveTo>
                  <a:pt x="2415311" y="5634151"/>
                </a:moveTo>
                <a:cubicBezTo>
                  <a:pt x="2407023" y="5634151"/>
                  <a:pt x="2399530" y="5635595"/>
                  <a:pt x="2392833" y="5638483"/>
                </a:cubicBezTo>
                <a:cubicBezTo>
                  <a:pt x="2386135" y="5641371"/>
                  <a:pt x="2380422" y="5645515"/>
                  <a:pt x="2375692" y="5650915"/>
                </a:cubicBezTo>
                <a:cubicBezTo>
                  <a:pt x="2370962" y="5656314"/>
                  <a:pt x="2367341" y="5662886"/>
                  <a:pt x="2364830" y="5670630"/>
                </a:cubicBezTo>
                <a:cubicBezTo>
                  <a:pt x="2362318" y="5678374"/>
                  <a:pt x="2361063" y="5687101"/>
                  <a:pt x="2361063" y="5696812"/>
                </a:cubicBezTo>
                <a:cubicBezTo>
                  <a:pt x="2361063" y="5707025"/>
                  <a:pt x="2362276" y="5715983"/>
                  <a:pt x="2364704" y="5723685"/>
                </a:cubicBezTo>
                <a:cubicBezTo>
                  <a:pt x="2367132" y="5731387"/>
                  <a:pt x="2370732" y="5737791"/>
                  <a:pt x="2375503" y="5742898"/>
                </a:cubicBezTo>
                <a:cubicBezTo>
                  <a:pt x="2380275" y="5748004"/>
                  <a:pt x="2386157" y="5751855"/>
                  <a:pt x="2393147" y="5754450"/>
                </a:cubicBezTo>
                <a:cubicBezTo>
                  <a:pt x="2400137" y="5757046"/>
                  <a:pt x="2408278" y="5758343"/>
                  <a:pt x="2417571" y="5758343"/>
                </a:cubicBezTo>
                <a:cubicBezTo>
                  <a:pt x="2422929" y="5758343"/>
                  <a:pt x="2427973" y="5757945"/>
                  <a:pt x="2432703" y="5757150"/>
                </a:cubicBezTo>
                <a:cubicBezTo>
                  <a:pt x="2437432" y="5756355"/>
                  <a:pt x="2441597" y="5755455"/>
                  <a:pt x="2445197" y="5754450"/>
                </a:cubicBezTo>
                <a:cubicBezTo>
                  <a:pt x="2448797" y="5753446"/>
                  <a:pt x="2451727" y="5752420"/>
                  <a:pt x="2453987" y="5751374"/>
                </a:cubicBezTo>
                <a:cubicBezTo>
                  <a:pt x="2456247" y="5750327"/>
                  <a:pt x="2457608" y="5749574"/>
                  <a:pt x="2458068" y="5749113"/>
                </a:cubicBezTo>
                <a:cubicBezTo>
                  <a:pt x="2458529" y="5748653"/>
                  <a:pt x="2458906" y="5748172"/>
                  <a:pt x="2459198" y="5747669"/>
                </a:cubicBezTo>
                <a:cubicBezTo>
                  <a:pt x="2459492" y="5747167"/>
                  <a:pt x="2459701" y="5746602"/>
                  <a:pt x="2459826" y="5745974"/>
                </a:cubicBezTo>
                <a:cubicBezTo>
                  <a:pt x="2459952" y="5745346"/>
                  <a:pt x="2460056" y="5744635"/>
                  <a:pt x="2460140" y="5743839"/>
                </a:cubicBezTo>
                <a:cubicBezTo>
                  <a:pt x="2460224" y="5743044"/>
                  <a:pt x="2460266" y="5742102"/>
                  <a:pt x="2460266" y="5741014"/>
                </a:cubicBezTo>
                <a:cubicBezTo>
                  <a:pt x="2460266" y="5739507"/>
                  <a:pt x="2460203" y="5738230"/>
                  <a:pt x="2460077" y="5737184"/>
                </a:cubicBezTo>
                <a:cubicBezTo>
                  <a:pt x="2459950" y="5736137"/>
                  <a:pt x="2459761" y="5735321"/>
                  <a:pt x="2459508" y="5734735"/>
                </a:cubicBezTo>
                <a:cubicBezTo>
                  <a:pt x="2459256" y="5734149"/>
                  <a:pt x="2458898" y="5733710"/>
                  <a:pt x="2458436" y="5733417"/>
                </a:cubicBezTo>
                <a:cubicBezTo>
                  <a:pt x="2457974" y="5733124"/>
                  <a:pt x="2457448" y="5732977"/>
                  <a:pt x="2456859" y="5732977"/>
                </a:cubicBezTo>
                <a:cubicBezTo>
                  <a:pt x="2455850" y="5732977"/>
                  <a:pt x="2454356" y="5733417"/>
                  <a:pt x="2452379" y="5734296"/>
                </a:cubicBezTo>
                <a:cubicBezTo>
                  <a:pt x="2450402" y="5735175"/>
                  <a:pt x="2447878" y="5736158"/>
                  <a:pt x="2444807" y="5737247"/>
                </a:cubicBezTo>
                <a:cubicBezTo>
                  <a:pt x="2441737" y="5738335"/>
                  <a:pt x="2438099" y="5739319"/>
                  <a:pt x="2433892" y="5740198"/>
                </a:cubicBezTo>
                <a:cubicBezTo>
                  <a:pt x="2429686" y="5741077"/>
                  <a:pt x="2424891" y="5741516"/>
                  <a:pt x="2419507" y="5741516"/>
                </a:cubicBezTo>
                <a:cubicBezTo>
                  <a:pt x="2412694" y="5741516"/>
                  <a:pt x="2406931" y="5740554"/>
                  <a:pt x="2402221" y="5738628"/>
                </a:cubicBezTo>
                <a:cubicBezTo>
                  <a:pt x="2397509" y="5736703"/>
                  <a:pt x="2393681" y="5733940"/>
                  <a:pt x="2390737" y="5730340"/>
                </a:cubicBezTo>
                <a:cubicBezTo>
                  <a:pt x="2387793" y="5726740"/>
                  <a:pt x="2385690" y="5722429"/>
                  <a:pt x="2384428" y="5717406"/>
                </a:cubicBezTo>
                <a:cubicBezTo>
                  <a:pt x="2383167" y="5712383"/>
                  <a:pt x="2382535" y="5706732"/>
                  <a:pt x="2382535" y="5700454"/>
                </a:cubicBezTo>
                <a:lnTo>
                  <a:pt x="2456963" y="5700454"/>
                </a:lnTo>
                <a:cubicBezTo>
                  <a:pt x="2459067" y="5700454"/>
                  <a:pt x="2460939" y="5699763"/>
                  <a:pt x="2462578" y="5698382"/>
                </a:cubicBezTo>
                <a:cubicBezTo>
                  <a:pt x="2464217" y="5697000"/>
                  <a:pt x="2465038" y="5694677"/>
                  <a:pt x="2465038" y="5691412"/>
                </a:cubicBezTo>
                <a:lnTo>
                  <a:pt x="2465038" y="5687645"/>
                </a:lnTo>
                <a:cubicBezTo>
                  <a:pt x="2465038" y="5680278"/>
                  <a:pt x="2464096" y="5673351"/>
                  <a:pt x="2462212" y="5666863"/>
                </a:cubicBezTo>
                <a:cubicBezTo>
                  <a:pt x="2460329" y="5660375"/>
                  <a:pt x="2457378" y="5654724"/>
                  <a:pt x="2453359" y="5649910"/>
                </a:cubicBezTo>
                <a:cubicBezTo>
                  <a:pt x="2449340" y="5645097"/>
                  <a:pt x="2444213" y="5641267"/>
                  <a:pt x="2437977" y="5638420"/>
                </a:cubicBezTo>
                <a:cubicBezTo>
                  <a:pt x="2431739" y="5635574"/>
                  <a:pt x="2424184" y="5634151"/>
                  <a:pt x="2415311" y="5634151"/>
                </a:cubicBezTo>
                <a:close/>
                <a:moveTo>
                  <a:pt x="1932549" y="5634151"/>
                </a:moveTo>
                <a:cubicBezTo>
                  <a:pt x="1922921" y="5634151"/>
                  <a:pt x="1914508" y="5635699"/>
                  <a:pt x="1907308" y="5638797"/>
                </a:cubicBezTo>
                <a:cubicBezTo>
                  <a:pt x="1900109" y="5641894"/>
                  <a:pt x="1894102" y="5646248"/>
                  <a:pt x="1889289" y="5651857"/>
                </a:cubicBezTo>
                <a:cubicBezTo>
                  <a:pt x="1884475" y="5657466"/>
                  <a:pt x="1880875" y="5664142"/>
                  <a:pt x="1878489" y="5671886"/>
                </a:cubicBezTo>
                <a:cubicBezTo>
                  <a:pt x="1876103" y="5679629"/>
                  <a:pt x="1874910" y="5688106"/>
                  <a:pt x="1874910" y="5697314"/>
                </a:cubicBezTo>
                <a:cubicBezTo>
                  <a:pt x="1874910" y="5706858"/>
                  <a:pt x="1876041" y="5715397"/>
                  <a:pt x="1878301" y="5722931"/>
                </a:cubicBezTo>
                <a:cubicBezTo>
                  <a:pt x="1880561" y="5730466"/>
                  <a:pt x="1883994" y="5736870"/>
                  <a:pt x="1888598" y="5742144"/>
                </a:cubicBezTo>
                <a:cubicBezTo>
                  <a:pt x="1893202" y="5747418"/>
                  <a:pt x="1898958" y="5751437"/>
                  <a:pt x="1905864" y="5754199"/>
                </a:cubicBezTo>
                <a:cubicBezTo>
                  <a:pt x="1912771" y="5756962"/>
                  <a:pt x="1920870" y="5758343"/>
                  <a:pt x="1930163" y="5758343"/>
                </a:cubicBezTo>
                <a:cubicBezTo>
                  <a:pt x="1939707" y="5758343"/>
                  <a:pt x="1948099" y="5756773"/>
                  <a:pt x="1955341" y="5753634"/>
                </a:cubicBezTo>
                <a:cubicBezTo>
                  <a:pt x="1962582" y="5750495"/>
                  <a:pt x="1968609" y="5746121"/>
                  <a:pt x="1973423" y="5740512"/>
                </a:cubicBezTo>
                <a:cubicBezTo>
                  <a:pt x="1978237" y="5734903"/>
                  <a:pt x="1981857" y="5728226"/>
                  <a:pt x="1984285" y="5720483"/>
                </a:cubicBezTo>
                <a:cubicBezTo>
                  <a:pt x="1986713" y="5712739"/>
                  <a:pt x="1987927" y="5704263"/>
                  <a:pt x="1987927" y="5695054"/>
                </a:cubicBezTo>
                <a:cubicBezTo>
                  <a:pt x="1987927" y="5685594"/>
                  <a:pt x="1986776" y="5677097"/>
                  <a:pt x="1984474" y="5669563"/>
                </a:cubicBezTo>
                <a:cubicBezTo>
                  <a:pt x="1982171" y="5662028"/>
                  <a:pt x="1978718" y="5655624"/>
                  <a:pt x="1974114" y="5650350"/>
                </a:cubicBezTo>
                <a:cubicBezTo>
                  <a:pt x="1969509" y="5645076"/>
                  <a:pt x="1963754" y="5641057"/>
                  <a:pt x="1956847" y="5638295"/>
                </a:cubicBezTo>
                <a:cubicBezTo>
                  <a:pt x="1949941" y="5635532"/>
                  <a:pt x="1941841" y="5634151"/>
                  <a:pt x="1932549" y="5634151"/>
                </a:cubicBezTo>
                <a:close/>
                <a:moveTo>
                  <a:pt x="1644431" y="5634151"/>
                </a:moveTo>
                <a:cubicBezTo>
                  <a:pt x="1637986" y="5634151"/>
                  <a:pt x="1631602" y="5635804"/>
                  <a:pt x="1625282" y="5639111"/>
                </a:cubicBezTo>
                <a:cubicBezTo>
                  <a:pt x="1618961" y="5642418"/>
                  <a:pt x="1612620" y="5647629"/>
                  <a:pt x="1606257" y="5654745"/>
                </a:cubicBezTo>
                <a:lnTo>
                  <a:pt x="1606257" y="5639802"/>
                </a:lnTo>
                <a:cubicBezTo>
                  <a:pt x="1606257" y="5639132"/>
                  <a:pt x="1606110" y="5638567"/>
                  <a:pt x="1605818" y="5638106"/>
                </a:cubicBezTo>
                <a:cubicBezTo>
                  <a:pt x="1605524" y="5637646"/>
                  <a:pt x="1605043" y="5637227"/>
                  <a:pt x="1604374" y="5636851"/>
                </a:cubicBezTo>
                <a:cubicBezTo>
                  <a:pt x="1603704" y="5636474"/>
                  <a:pt x="1602762" y="5636223"/>
                  <a:pt x="1601548" y="5636097"/>
                </a:cubicBezTo>
                <a:cubicBezTo>
                  <a:pt x="1600334" y="5635972"/>
                  <a:pt x="1598806" y="5635909"/>
                  <a:pt x="1596965" y="5635909"/>
                </a:cubicBezTo>
                <a:cubicBezTo>
                  <a:pt x="1595039" y="5635909"/>
                  <a:pt x="1593490" y="5635972"/>
                  <a:pt x="1592318" y="5636097"/>
                </a:cubicBezTo>
                <a:cubicBezTo>
                  <a:pt x="1591146" y="5636223"/>
                  <a:pt x="1590184" y="5636474"/>
                  <a:pt x="1589430" y="5636851"/>
                </a:cubicBezTo>
                <a:cubicBezTo>
                  <a:pt x="1588677" y="5637227"/>
                  <a:pt x="1588174" y="5637646"/>
                  <a:pt x="1587924" y="5638106"/>
                </a:cubicBezTo>
                <a:cubicBezTo>
                  <a:pt x="1587672" y="5638567"/>
                  <a:pt x="1587547" y="5639132"/>
                  <a:pt x="1587547" y="5639802"/>
                </a:cubicBezTo>
                <a:lnTo>
                  <a:pt x="1587547" y="5752818"/>
                </a:lnTo>
                <a:cubicBezTo>
                  <a:pt x="1587547" y="5753488"/>
                  <a:pt x="1587693" y="5754053"/>
                  <a:pt x="1587986" y="5754513"/>
                </a:cubicBezTo>
                <a:cubicBezTo>
                  <a:pt x="1588279" y="5754974"/>
                  <a:pt x="1588823" y="5755371"/>
                  <a:pt x="1589618" y="5755706"/>
                </a:cubicBezTo>
                <a:cubicBezTo>
                  <a:pt x="1590414" y="5756041"/>
                  <a:pt x="1591481" y="5756292"/>
                  <a:pt x="1592821" y="5756460"/>
                </a:cubicBezTo>
                <a:cubicBezTo>
                  <a:pt x="1594160" y="5756627"/>
                  <a:pt x="1595834" y="5756711"/>
                  <a:pt x="1597843" y="5756711"/>
                </a:cubicBezTo>
                <a:cubicBezTo>
                  <a:pt x="1599937" y="5756711"/>
                  <a:pt x="1601653" y="5756627"/>
                  <a:pt x="1602992" y="5756460"/>
                </a:cubicBezTo>
                <a:cubicBezTo>
                  <a:pt x="1604332" y="5756292"/>
                  <a:pt x="1605378" y="5756041"/>
                  <a:pt x="1606132" y="5755706"/>
                </a:cubicBezTo>
                <a:cubicBezTo>
                  <a:pt x="1606885" y="5755371"/>
                  <a:pt x="1607429" y="5754974"/>
                  <a:pt x="1607764" y="5754513"/>
                </a:cubicBezTo>
                <a:cubicBezTo>
                  <a:pt x="1608099" y="5754053"/>
                  <a:pt x="1608266" y="5753488"/>
                  <a:pt x="1608266" y="5752818"/>
                </a:cubicBezTo>
                <a:lnTo>
                  <a:pt x="1608266" y="5673832"/>
                </a:lnTo>
                <a:cubicBezTo>
                  <a:pt x="1613959" y="5666716"/>
                  <a:pt x="1619400" y="5661316"/>
                  <a:pt x="1624591" y="5657633"/>
                </a:cubicBezTo>
                <a:cubicBezTo>
                  <a:pt x="1629781" y="5653950"/>
                  <a:pt x="1634972" y="5652108"/>
                  <a:pt x="1640162" y="5652108"/>
                </a:cubicBezTo>
                <a:cubicBezTo>
                  <a:pt x="1644180" y="5652108"/>
                  <a:pt x="1647717" y="5652861"/>
                  <a:pt x="1650773" y="5654368"/>
                </a:cubicBezTo>
                <a:cubicBezTo>
                  <a:pt x="1653829" y="5655875"/>
                  <a:pt x="1656319" y="5658052"/>
                  <a:pt x="1658245" y="5660898"/>
                </a:cubicBezTo>
                <a:cubicBezTo>
                  <a:pt x="1660170" y="5663744"/>
                  <a:pt x="1661635" y="5667135"/>
                  <a:pt x="1662640" y="5671069"/>
                </a:cubicBezTo>
                <a:cubicBezTo>
                  <a:pt x="1663644" y="5675004"/>
                  <a:pt x="1664147" y="5680194"/>
                  <a:pt x="1664147" y="5686641"/>
                </a:cubicBezTo>
                <a:lnTo>
                  <a:pt x="1664147" y="5752818"/>
                </a:lnTo>
                <a:cubicBezTo>
                  <a:pt x="1664147" y="5753488"/>
                  <a:pt x="1664314" y="5754053"/>
                  <a:pt x="1664649" y="5754513"/>
                </a:cubicBezTo>
                <a:cubicBezTo>
                  <a:pt x="1664984" y="5754974"/>
                  <a:pt x="1665528" y="5755371"/>
                  <a:pt x="1666281" y="5755706"/>
                </a:cubicBezTo>
                <a:cubicBezTo>
                  <a:pt x="1667035" y="5756041"/>
                  <a:pt x="1668081" y="5756292"/>
                  <a:pt x="1669421" y="5756460"/>
                </a:cubicBezTo>
                <a:cubicBezTo>
                  <a:pt x="1670760" y="5756627"/>
                  <a:pt x="1672476" y="5756711"/>
                  <a:pt x="1674569" y="5756711"/>
                </a:cubicBezTo>
                <a:cubicBezTo>
                  <a:pt x="1676578" y="5756711"/>
                  <a:pt x="1678253" y="5756627"/>
                  <a:pt x="1679592" y="5756460"/>
                </a:cubicBezTo>
                <a:cubicBezTo>
                  <a:pt x="1680932" y="5756292"/>
                  <a:pt x="1681978" y="5756041"/>
                  <a:pt x="1682731" y="5755706"/>
                </a:cubicBezTo>
                <a:cubicBezTo>
                  <a:pt x="1683485" y="5755371"/>
                  <a:pt x="1684029" y="5754974"/>
                  <a:pt x="1684364" y="5754513"/>
                </a:cubicBezTo>
                <a:cubicBezTo>
                  <a:pt x="1684699" y="5754053"/>
                  <a:pt x="1684866" y="5753488"/>
                  <a:pt x="1684866" y="5752818"/>
                </a:cubicBezTo>
                <a:lnTo>
                  <a:pt x="1684866" y="5683878"/>
                </a:lnTo>
                <a:cubicBezTo>
                  <a:pt x="1684866" y="5675841"/>
                  <a:pt x="1684176" y="5668956"/>
                  <a:pt x="1682794" y="5663221"/>
                </a:cubicBezTo>
                <a:cubicBezTo>
                  <a:pt x="1681413" y="5657486"/>
                  <a:pt x="1679132" y="5652484"/>
                  <a:pt x="1675950" y="5648215"/>
                </a:cubicBezTo>
                <a:cubicBezTo>
                  <a:pt x="1672769" y="5643945"/>
                  <a:pt x="1668604" y="5640534"/>
                  <a:pt x="1663456" y="5637981"/>
                </a:cubicBezTo>
                <a:cubicBezTo>
                  <a:pt x="1658307" y="5635427"/>
                  <a:pt x="1651966" y="5634151"/>
                  <a:pt x="1644431" y="5634151"/>
                </a:cubicBezTo>
                <a:close/>
                <a:moveTo>
                  <a:pt x="1504282" y="5634151"/>
                </a:moveTo>
                <a:cubicBezTo>
                  <a:pt x="1499929" y="5634151"/>
                  <a:pt x="1495617" y="5634548"/>
                  <a:pt x="1491348" y="5635344"/>
                </a:cubicBezTo>
                <a:cubicBezTo>
                  <a:pt x="1487078" y="5636139"/>
                  <a:pt x="1483144" y="5637144"/>
                  <a:pt x="1479544" y="5638357"/>
                </a:cubicBezTo>
                <a:cubicBezTo>
                  <a:pt x="1475944" y="5639571"/>
                  <a:pt x="1472763" y="5640911"/>
                  <a:pt x="1470000" y="5642376"/>
                </a:cubicBezTo>
                <a:cubicBezTo>
                  <a:pt x="1467238" y="5643841"/>
                  <a:pt x="1465291" y="5645117"/>
                  <a:pt x="1464161" y="5646206"/>
                </a:cubicBezTo>
                <a:cubicBezTo>
                  <a:pt x="1463031" y="5647294"/>
                  <a:pt x="1462319" y="5648445"/>
                  <a:pt x="1462026" y="5649659"/>
                </a:cubicBezTo>
                <a:cubicBezTo>
                  <a:pt x="1461733" y="5650873"/>
                  <a:pt x="1461587" y="5652526"/>
                  <a:pt x="1461587" y="5654619"/>
                </a:cubicBezTo>
                <a:cubicBezTo>
                  <a:pt x="1461587" y="5655875"/>
                  <a:pt x="1461670" y="5657026"/>
                  <a:pt x="1461838" y="5658073"/>
                </a:cubicBezTo>
                <a:cubicBezTo>
                  <a:pt x="1462005" y="5659119"/>
                  <a:pt x="1462278" y="5659977"/>
                  <a:pt x="1462654" y="5660647"/>
                </a:cubicBezTo>
                <a:cubicBezTo>
                  <a:pt x="1463031" y="5661316"/>
                  <a:pt x="1463471" y="5661819"/>
                  <a:pt x="1463973" y="5662154"/>
                </a:cubicBezTo>
                <a:cubicBezTo>
                  <a:pt x="1464475" y="5662489"/>
                  <a:pt x="1465061" y="5662656"/>
                  <a:pt x="1465731" y="5662656"/>
                </a:cubicBezTo>
                <a:cubicBezTo>
                  <a:pt x="1466735" y="5662656"/>
                  <a:pt x="1468263" y="5662049"/>
                  <a:pt x="1470314" y="5660835"/>
                </a:cubicBezTo>
                <a:cubicBezTo>
                  <a:pt x="1472365" y="5659621"/>
                  <a:pt x="1474919" y="5658282"/>
                  <a:pt x="1477974" y="5656817"/>
                </a:cubicBezTo>
                <a:cubicBezTo>
                  <a:pt x="1481030" y="5655352"/>
                  <a:pt x="1484588" y="5654012"/>
                  <a:pt x="1488648" y="5652798"/>
                </a:cubicBezTo>
                <a:cubicBezTo>
                  <a:pt x="1492708" y="5651585"/>
                  <a:pt x="1497292" y="5650978"/>
                  <a:pt x="1502398" y="5650978"/>
                </a:cubicBezTo>
                <a:cubicBezTo>
                  <a:pt x="1507170" y="5650978"/>
                  <a:pt x="1511188" y="5651543"/>
                  <a:pt x="1514453" y="5652673"/>
                </a:cubicBezTo>
                <a:cubicBezTo>
                  <a:pt x="1517718" y="5653803"/>
                  <a:pt x="1520376" y="5655477"/>
                  <a:pt x="1522427" y="5657696"/>
                </a:cubicBezTo>
                <a:cubicBezTo>
                  <a:pt x="1524478" y="5659914"/>
                  <a:pt x="1525964" y="5662698"/>
                  <a:pt x="1526885" y="5666046"/>
                </a:cubicBezTo>
                <a:cubicBezTo>
                  <a:pt x="1527806" y="5669395"/>
                  <a:pt x="1528266" y="5673246"/>
                  <a:pt x="1528266" y="5677599"/>
                </a:cubicBezTo>
                <a:lnTo>
                  <a:pt x="1528266" y="5686389"/>
                </a:lnTo>
                <a:lnTo>
                  <a:pt x="1512695" y="5686389"/>
                </a:lnTo>
                <a:cubicBezTo>
                  <a:pt x="1503905" y="5686389"/>
                  <a:pt x="1495994" y="5687164"/>
                  <a:pt x="1488962" y="5688712"/>
                </a:cubicBezTo>
                <a:cubicBezTo>
                  <a:pt x="1481930" y="5690261"/>
                  <a:pt x="1475986" y="5692584"/>
                  <a:pt x="1471131" y="5695682"/>
                </a:cubicBezTo>
                <a:cubicBezTo>
                  <a:pt x="1466275" y="5698779"/>
                  <a:pt x="1462550" y="5702672"/>
                  <a:pt x="1459955" y="5707360"/>
                </a:cubicBezTo>
                <a:cubicBezTo>
                  <a:pt x="1457359" y="5712048"/>
                  <a:pt x="1456061" y="5717574"/>
                  <a:pt x="1456061" y="5723936"/>
                </a:cubicBezTo>
                <a:cubicBezTo>
                  <a:pt x="1456061" y="5729377"/>
                  <a:pt x="1457003" y="5734233"/>
                  <a:pt x="1458887" y="5738502"/>
                </a:cubicBezTo>
                <a:cubicBezTo>
                  <a:pt x="1460771" y="5742772"/>
                  <a:pt x="1463408" y="5746372"/>
                  <a:pt x="1466798" y="5749302"/>
                </a:cubicBezTo>
                <a:cubicBezTo>
                  <a:pt x="1470189" y="5752232"/>
                  <a:pt x="1474291" y="5754471"/>
                  <a:pt x="1479104" y="5756020"/>
                </a:cubicBezTo>
                <a:cubicBezTo>
                  <a:pt x="1483918" y="5757569"/>
                  <a:pt x="1489297" y="5758343"/>
                  <a:pt x="1495241" y="5758343"/>
                </a:cubicBezTo>
                <a:cubicBezTo>
                  <a:pt x="1502021" y="5758343"/>
                  <a:pt x="1508447" y="5756878"/>
                  <a:pt x="1514516" y="5753948"/>
                </a:cubicBezTo>
                <a:cubicBezTo>
                  <a:pt x="1520586" y="5751018"/>
                  <a:pt x="1526090" y="5746916"/>
                  <a:pt x="1531029" y="5741642"/>
                </a:cubicBezTo>
                <a:lnTo>
                  <a:pt x="1531029" y="5752943"/>
                </a:lnTo>
                <a:cubicBezTo>
                  <a:pt x="1531029" y="5753948"/>
                  <a:pt x="1531322" y="5754701"/>
                  <a:pt x="1531908" y="5755204"/>
                </a:cubicBezTo>
                <a:cubicBezTo>
                  <a:pt x="1532494" y="5755706"/>
                  <a:pt x="1533436" y="5756083"/>
                  <a:pt x="1534733" y="5756334"/>
                </a:cubicBezTo>
                <a:cubicBezTo>
                  <a:pt x="1536031" y="5756585"/>
                  <a:pt x="1537768" y="5756711"/>
                  <a:pt x="1539945" y="5756711"/>
                </a:cubicBezTo>
                <a:cubicBezTo>
                  <a:pt x="1542205" y="5756711"/>
                  <a:pt x="1543921" y="5756585"/>
                  <a:pt x="1545093" y="5756334"/>
                </a:cubicBezTo>
                <a:cubicBezTo>
                  <a:pt x="1546265" y="5756083"/>
                  <a:pt x="1547186" y="5755706"/>
                  <a:pt x="1547856" y="5755204"/>
                </a:cubicBezTo>
                <a:cubicBezTo>
                  <a:pt x="1548526" y="5754701"/>
                  <a:pt x="1548861" y="5753948"/>
                  <a:pt x="1548861" y="5752943"/>
                </a:cubicBezTo>
                <a:lnTo>
                  <a:pt x="1548861" y="5676720"/>
                </a:lnTo>
                <a:cubicBezTo>
                  <a:pt x="1548861" y="5669688"/>
                  <a:pt x="1548066" y="5663535"/>
                  <a:pt x="1546475" y="5658261"/>
                </a:cubicBezTo>
                <a:cubicBezTo>
                  <a:pt x="1544884" y="5652987"/>
                  <a:pt x="1542331" y="5648571"/>
                  <a:pt x="1538815" y="5645013"/>
                </a:cubicBezTo>
                <a:cubicBezTo>
                  <a:pt x="1535299" y="5641455"/>
                  <a:pt x="1530694" y="5638755"/>
                  <a:pt x="1525002" y="5636913"/>
                </a:cubicBezTo>
                <a:cubicBezTo>
                  <a:pt x="1519309" y="5635072"/>
                  <a:pt x="1512402" y="5634151"/>
                  <a:pt x="1504282" y="5634151"/>
                </a:cubicBezTo>
                <a:close/>
                <a:moveTo>
                  <a:pt x="1360923" y="5634151"/>
                </a:moveTo>
                <a:cubicBezTo>
                  <a:pt x="1358495" y="5634151"/>
                  <a:pt x="1356089" y="5634465"/>
                  <a:pt x="1353703" y="5635093"/>
                </a:cubicBezTo>
                <a:cubicBezTo>
                  <a:pt x="1351317" y="5635720"/>
                  <a:pt x="1348910" y="5636851"/>
                  <a:pt x="1346482" y="5638483"/>
                </a:cubicBezTo>
                <a:cubicBezTo>
                  <a:pt x="1344054" y="5640115"/>
                  <a:pt x="1341480" y="5642355"/>
                  <a:pt x="1338759" y="5645201"/>
                </a:cubicBezTo>
                <a:cubicBezTo>
                  <a:pt x="1336039" y="5648048"/>
                  <a:pt x="1333130" y="5651731"/>
                  <a:pt x="1330032" y="5656252"/>
                </a:cubicBezTo>
                <a:lnTo>
                  <a:pt x="1330032" y="5639802"/>
                </a:lnTo>
                <a:cubicBezTo>
                  <a:pt x="1330032" y="5639132"/>
                  <a:pt x="1329886" y="5638567"/>
                  <a:pt x="1329593" y="5638106"/>
                </a:cubicBezTo>
                <a:cubicBezTo>
                  <a:pt x="1329299" y="5637646"/>
                  <a:pt x="1328818" y="5637227"/>
                  <a:pt x="1328148" y="5636851"/>
                </a:cubicBezTo>
                <a:cubicBezTo>
                  <a:pt x="1327479" y="5636474"/>
                  <a:pt x="1326537" y="5636223"/>
                  <a:pt x="1325323" y="5636097"/>
                </a:cubicBezTo>
                <a:cubicBezTo>
                  <a:pt x="1324109" y="5635972"/>
                  <a:pt x="1322581" y="5635909"/>
                  <a:pt x="1320740" y="5635909"/>
                </a:cubicBezTo>
                <a:cubicBezTo>
                  <a:pt x="1318814" y="5635909"/>
                  <a:pt x="1317265" y="5635972"/>
                  <a:pt x="1316093" y="5636097"/>
                </a:cubicBezTo>
                <a:cubicBezTo>
                  <a:pt x="1314921" y="5636223"/>
                  <a:pt x="1313959" y="5636474"/>
                  <a:pt x="1313205" y="5636851"/>
                </a:cubicBezTo>
                <a:cubicBezTo>
                  <a:pt x="1312452" y="5637227"/>
                  <a:pt x="1311949" y="5637646"/>
                  <a:pt x="1311698" y="5638106"/>
                </a:cubicBezTo>
                <a:cubicBezTo>
                  <a:pt x="1311447" y="5638567"/>
                  <a:pt x="1311321" y="5639132"/>
                  <a:pt x="1311321" y="5639802"/>
                </a:cubicBezTo>
                <a:lnTo>
                  <a:pt x="1311321" y="5752818"/>
                </a:lnTo>
                <a:cubicBezTo>
                  <a:pt x="1311321" y="5753488"/>
                  <a:pt x="1311468" y="5754053"/>
                  <a:pt x="1311761" y="5754513"/>
                </a:cubicBezTo>
                <a:cubicBezTo>
                  <a:pt x="1312054" y="5754974"/>
                  <a:pt x="1312598" y="5755371"/>
                  <a:pt x="1313394" y="5755706"/>
                </a:cubicBezTo>
                <a:cubicBezTo>
                  <a:pt x="1314189" y="5756041"/>
                  <a:pt x="1315256" y="5756292"/>
                  <a:pt x="1316596" y="5756460"/>
                </a:cubicBezTo>
                <a:cubicBezTo>
                  <a:pt x="1317935" y="5756627"/>
                  <a:pt x="1319609" y="5756711"/>
                  <a:pt x="1321619" y="5756711"/>
                </a:cubicBezTo>
                <a:cubicBezTo>
                  <a:pt x="1323712" y="5756711"/>
                  <a:pt x="1325428" y="5756627"/>
                  <a:pt x="1326767" y="5756460"/>
                </a:cubicBezTo>
                <a:cubicBezTo>
                  <a:pt x="1328107" y="5756292"/>
                  <a:pt x="1329153" y="5756041"/>
                  <a:pt x="1329906" y="5755706"/>
                </a:cubicBezTo>
                <a:cubicBezTo>
                  <a:pt x="1330660" y="5755371"/>
                  <a:pt x="1331204" y="5754974"/>
                  <a:pt x="1331539" y="5754513"/>
                </a:cubicBezTo>
                <a:cubicBezTo>
                  <a:pt x="1331874" y="5754053"/>
                  <a:pt x="1332041" y="5753488"/>
                  <a:pt x="1332041" y="5752818"/>
                </a:cubicBezTo>
                <a:lnTo>
                  <a:pt x="1332041" y="5678478"/>
                </a:lnTo>
                <a:cubicBezTo>
                  <a:pt x="1334971" y="5673874"/>
                  <a:pt x="1337650" y="5669981"/>
                  <a:pt x="1340078" y="5666800"/>
                </a:cubicBezTo>
                <a:cubicBezTo>
                  <a:pt x="1342506" y="5663619"/>
                  <a:pt x="1344829" y="5661065"/>
                  <a:pt x="1347047" y="5659140"/>
                </a:cubicBezTo>
                <a:cubicBezTo>
                  <a:pt x="1349266" y="5657214"/>
                  <a:pt x="1351380" y="5655833"/>
                  <a:pt x="1353389" y="5654996"/>
                </a:cubicBezTo>
                <a:cubicBezTo>
                  <a:pt x="1355398" y="5654159"/>
                  <a:pt x="1357449" y="5653740"/>
                  <a:pt x="1359542" y="5653740"/>
                </a:cubicBezTo>
                <a:cubicBezTo>
                  <a:pt x="1361300" y="5653740"/>
                  <a:pt x="1362932" y="5653908"/>
                  <a:pt x="1364439" y="5654243"/>
                </a:cubicBezTo>
                <a:cubicBezTo>
                  <a:pt x="1365946" y="5654577"/>
                  <a:pt x="1367307" y="5654933"/>
                  <a:pt x="1368520" y="5655310"/>
                </a:cubicBezTo>
                <a:cubicBezTo>
                  <a:pt x="1369734" y="5655687"/>
                  <a:pt x="1370823" y="5656063"/>
                  <a:pt x="1371785" y="5656440"/>
                </a:cubicBezTo>
                <a:cubicBezTo>
                  <a:pt x="1372748" y="5656817"/>
                  <a:pt x="1373564" y="5657005"/>
                  <a:pt x="1374234" y="5657005"/>
                </a:cubicBezTo>
                <a:cubicBezTo>
                  <a:pt x="1374904" y="5657005"/>
                  <a:pt x="1375427" y="5656817"/>
                  <a:pt x="1375804" y="5656440"/>
                </a:cubicBezTo>
                <a:cubicBezTo>
                  <a:pt x="1376180" y="5656063"/>
                  <a:pt x="1376494" y="5655519"/>
                  <a:pt x="1376746" y="5654808"/>
                </a:cubicBezTo>
                <a:cubicBezTo>
                  <a:pt x="1376997" y="5654096"/>
                  <a:pt x="1377164" y="5653112"/>
                  <a:pt x="1377248" y="5651857"/>
                </a:cubicBezTo>
                <a:cubicBezTo>
                  <a:pt x="1377332" y="5650601"/>
                  <a:pt x="1377374" y="5649052"/>
                  <a:pt x="1377374" y="5647210"/>
                </a:cubicBezTo>
                <a:cubicBezTo>
                  <a:pt x="1377374" y="5645285"/>
                  <a:pt x="1377352" y="5643757"/>
                  <a:pt x="1377311" y="5642627"/>
                </a:cubicBezTo>
                <a:cubicBezTo>
                  <a:pt x="1377269" y="5641497"/>
                  <a:pt x="1377185" y="5640639"/>
                  <a:pt x="1377059" y="5640053"/>
                </a:cubicBezTo>
                <a:cubicBezTo>
                  <a:pt x="1376934" y="5639467"/>
                  <a:pt x="1376788" y="5638985"/>
                  <a:pt x="1376620" y="5638609"/>
                </a:cubicBezTo>
                <a:cubicBezTo>
                  <a:pt x="1376452" y="5638232"/>
                  <a:pt x="1376118" y="5637834"/>
                  <a:pt x="1375616" y="5637416"/>
                </a:cubicBezTo>
                <a:cubicBezTo>
                  <a:pt x="1375113" y="5636997"/>
                  <a:pt x="1374255" y="5636578"/>
                  <a:pt x="1373041" y="5636160"/>
                </a:cubicBezTo>
                <a:cubicBezTo>
                  <a:pt x="1371827" y="5635741"/>
                  <a:pt x="1370467" y="5635365"/>
                  <a:pt x="1368960" y="5635030"/>
                </a:cubicBezTo>
                <a:cubicBezTo>
                  <a:pt x="1367453" y="5634695"/>
                  <a:pt x="1366009" y="5634465"/>
                  <a:pt x="1364628" y="5634339"/>
                </a:cubicBezTo>
                <a:cubicBezTo>
                  <a:pt x="1363246" y="5634213"/>
                  <a:pt x="1362012" y="5634151"/>
                  <a:pt x="1360923" y="5634151"/>
                </a:cubicBezTo>
                <a:close/>
                <a:moveTo>
                  <a:pt x="1227699" y="5634151"/>
                </a:moveTo>
                <a:cubicBezTo>
                  <a:pt x="1218072" y="5634151"/>
                  <a:pt x="1209658" y="5635699"/>
                  <a:pt x="1202459" y="5638797"/>
                </a:cubicBezTo>
                <a:cubicBezTo>
                  <a:pt x="1195259" y="5641894"/>
                  <a:pt x="1189252" y="5646248"/>
                  <a:pt x="1184439" y="5651857"/>
                </a:cubicBezTo>
                <a:cubicBezTo>
                  <a:pt x="1179625" y="5657466"/>
                  <a:pt x="1176025" y="5664142"/>
                  <a:pt x="1173639" y="5671886"/>
                </a:cubicBezTo>
                <a:cubicBezTo>
                  <a:pt x="1171253" y="5679629"/>
                  <a:pt x="1170060" y="5688106"/>
                  <a:pt x="1170060" y="5697314"/>
                </a:cubicBezTo>
                <a:cubicBezTo>
                  <a:pt x="1170060" y="5706858"/>
                  <a:pt x="1171191" y="5715397"/>
                  <a:pt x="1173451" y="5722931"/>
                </a:cubicBezTo>
                <a:cubicBezTo>
                  <a:pt x="1175711" y="5730466"/>
                  <a:pt x="1179143" y="5736870"/>
                  <a:pt x="1183748" y="5742144"/>
                </a:cubicBezTo>
                <a:cubicBezTo>
                  <a:pt x="1188352" y="5747418"/>
                  <a:pt x="1194108" y="5751437"/>
                  <a:pt x="1201014" y="5754199"/>
                </a:cubicBezTo>
                <a:cubicBezTo>
                  <a:pt x="1207921" y="5756962"/>
                  <a:pt x="1216020" y="5758343"/>
                  <a:pt x="1225313" y="5758343"/>
                </a:cubicBezTo>
                <a:cubicBezTo>
                  <a:pt x="1234856" y="5758343"/>
                  <a:pt x="1243249" y="5756773"/>
                  <a:pt x="1250490" y="5753634"/>
                </a:cubicBezTo>
                <a:cubicBezTo>
                  <a:pt x="1257732" y="5750495"/>
                  <a:pt x="1263759" y="5746121"/>
                  <a:pt x="1268573" y="5740512"/>
                </a:cubicBezTo>
                <a:cubicBezTo>
                  <a:pt x="1273387" y="5734903"/>
                  <a:pt x="1277007" y="5728226"/>
                  <a:pt x="1279435" y="5720483"/>
                </a:cubicBezTo>
                <a:cubicBezTo>
                  <a:pt x="1281863" y="5712739"/>
                  <a:pt x="1283077" y="5704263"/>
                  <a:pt x="1283077" y="5695054"/>
                </a:cubicBezTo>
                <a:cubicBezTo>
                  <a:pt x="1283077" y="5685594"/>
                  <a:pt x="1281926" y="5677097"/>
                  <a:pt x="1279624" y="5669563"/>
                </a:cubicBezTo>
                <a:cubicBezTo>
                  <a:pt x="1277321" y="5662028"/>
                  <a:pt x="1273868" y="5655624"/>
                  <a:pt x="1269264" y="5650350"/>
                </a:cubicBezTo>
                <a:cubicBezTo>
                  <a:pt x="1264659" y="5645076"/>
                  <a:pt x="1258904" y="5641057"/>
                  <a:pt x="1251997" y="5638295"/>
                </a:cubicBezTo>
                <a:cubicBezTo>
                  <a:pt x="1245091" y="5635532"/>
                  <a:pt x="1236991" y="5634151"/>
                  <a:pt x="1227699" y="5634151"/>
                </a:cubicBezTo>
                <a:close/>
                <a:moveTo>
                  <a:pt x="7813743" y="5615064"/>
                </a:moveTo>
                <a:lnTo>
                  <a:pt x="7813868" y="5615064"/>
                </a:lnTo>
                <a:lnTo>
                  <a:pt x="7842248" y="5696059"/>
                </a:lnTo>
                <a:lnTo>
                  <a:pt x="7785740" y="5696059"/>
                </a:lnTo>
                <a:close/>
                <a:moveTo>
                  <a:pt x="10346690" y="5605645"/>
                </a:moveTo>
                <a:cubicBezTo>
                  <a:pt x="10344681" y="5605645"/>
                  <a:pt x="10343006" y="5605729"/>
                  <a:pt x="10341667" y="5605897"/>
                </a:cubicBezTo>
                <a:cubicBezTo>
                  <a:pt x="10340328" y="5606064"/>
                  <a:pt x="10339261" y="5606336"/>
                  <a:pt x="10338465" y="5606713"/>
                </a:cubicBezTo>
                <a:cubicBezTo>
                  <a:pt x="10337670" y="5607090"/>
                  <a:pt x="10337126" y="5607529"/>
                  <a:pt x="10336832" y="5608031"/>
                </a:cubicBezTo>
                <a:cubicBezTo>
                  <a:pt x="10336539" y="5608534"/>
                  <a:pt x="10336393" y="5609078"/>
                  <a:pt x="10336393" y="5609664"/>
                </a:cubicBezTo>
                <a:lnTo>
                  <a:pt x="10336393" y="5636537"/>
                </a:lnTo>
                <a:lnTo>
                  <a:pt x="10320696" y="5636537"/>
                </a:lnTo>
                <a:cubicBezTo>
                  <a:pt x="10320026" y="5636537"/>
                  <a:pt x="10319420" y="5636683"/>
                  <a:pt x="10318875" y="5636976"/>
                </a:cubicBezTo>
                <a:cubicBezTo>
                  <a:pt x="10318331" y="5637269"/>
                  <a:pt x="10317892" y="5637771"/>
                  <a:pt x="10317557" y="5638483"/>
                </a:cubicBezTo>
                <a:cubicBezTo>
                  <a:pt x="10317223" y="5639195"/>
                  <a:pt x="10316950" y="5640095"/>
                  <a:pt x="10316741" y="5641183"/>
                </a:cubicBezTo>
                <a:cubicBezTo>
                  <a:pt x="10316532" y="5642271"/>
                  <a:pt x="10316427" y="5643611"/>
                  <a:pt x="10316427" y="5645201"/>
                </a:cubicBezTo>
                <a:cubicBezTo>
                  <a:pt x="10316427" y="5648215"/>
                  <a:pt x="10316803" y="5650392"/>
                  <a:pt x="10317557" y="5651731"/>
                </a:cubicBezTo>
                <a:cubicBezTo>
                  <a:pt x="10318310" y="5653070"/>
                  <a:pt x="10319315" y="5653740"/>
                  <a:pt x="10320571" y="5653740"/>
                </a:cubicBezTo>
                <a:lnTo>
                  <a:pt x="10336393" y="5653740"/>
                </a:lnTo>
                <a:lnTo>
                  <a:pt x="10336393" y="5719792"/>
                </a:lnTo>
                <a:cubicBezTo>
                  <a:pt x="10336393" y="5726322"/>
                  <a:pt x="10337000" y="5731994"/>
                  <a:pt x="10338214" y="5736807"/>
                </a:cubicBezTo>
                <a:cubicBezTo>
                  <a:pt x="10339428" y="5741621"/>
                  <a:pt x="10341374" y="5745597"/>
                  <a:pt x="10344053" y="5748737"/>
                </a:cubicBezTo>
                <a:cubicBezTo>
                  <a:pt x="10346732" y="5751876"/>
                  <a:pt x="10350164" y="5754220"/>
                  <a:pt x="10354350" y="5755769"/>
                </a:cubicBezTo>
                <a:cubicBezTo>
                  <a:pt x="10358536" y="5757318"/>
                  <a:pt x="10363559" y="5758092"/>
                  <a:pt x="10369419" y="5758092"/>
                </a:cubicBezTo>
                <a:cubicBezTo>
                  <a:pt x="10371345" y="5758092"/>
                  <a:pt x="10373270" y="5757966"/>
                  <a:pt x="10375195" y="5757715"/>
                </a:cubicBezTo>
                <a:cubicBezTo>
                  <a:pt x="10377121" y="5757464"/>
                  <a:pt x="10378942" y="5757150"/>
                  <a:pt x="10380658" y="5756773"/>
                </a:cubicBezTo>
                <a:cubicBezTo>
                  <a:pt x="10382374" y="5756397"/>
                  <a:pt x="10383902" y="5755915"/>
                  <a:pt x="10385241" y="5755329"/>
                </a:cubicBezTo>
                <a:cubicBezTo>
                  <a:pt x="10386581" y="5754743"/>
                  <a:pt x="10387585" y="5754115"/>
                  <a:pt x="10388255" y="5753446"/>
                </a:cubicBezTo>
                <a:cubicBezTo>
                  <a:pt x="10388925" y="5752776"/>
                  <a:pt x="10389427" y="5751730"/>
                  <a:pt x="10389762" y="5750306"/>
                </a:cubicBezTo>
                <a:cubicBezTo>
                  <a:pt x="10390097" y="5748883"/>
                  <a:pt x="10390264" y="5746958"/>
                  <a:pt x="10390264" y="5744530"/>
                </a:cubicBezTo>
                <a:cubicBezTo>
                  <a:pt x="10390264" y="5743023"/>
                  <a:pt x="10390181" y="5741767"/>
                  <a:pt x="10390013" y="5740763"/>
                </a:cubicBezTo>
                <a:cubicBezTo>
                  <a:pt x="10389845" y="5739758"/>
                  <a:pt x="10389657" y="5738963"/>
                  <a:pt x="10389448" y="5738377"/>
                </a:cubicBezTo>
                <a:cubicBezTo>
                  <a:pt x="10389239" y="5737791"/>
                  <a:pt x="10388946" y="5737393"/>
                  <a:pt x="10388569" y="5737184"/>
                </a:cubicBezTo>
                <a:cubicBezTo>
                  <a:pt x="10388192" y="5736975"/>
                  <a:pt x="10387795" y="5736870"/>
                  <a:pt x="10387376" y="5736870"/>
                </a:cubicBezTo>
                <a:cubicBezTo>
                  <a:pt x="10386706" y="5736870"/>
                  <a:pt x="10385953" y="5737058"/>
                  <a:pt x="10385116" y="5737435"/>
                </a:cubicBezTo>
                <a:cubicBezTo>
                  <a:pt x="10384279" y="5737812"/>
                  <a:pt x="10383274" y="5738209"/>
                  <a:pt x="10382102" y="5738628"/>
                </a:cubicBezTo>
                <a:cubicBezTo>
                  <a:pt x="10380930" y="5739047"/>
                  <a:pt x="10379590" y="5739444"/>
                  <a:pt x="10378083" y="5739821"/>
                </a:cubicBezTo>
                <a:cubicBezTo>
                  <a:pt x="10376577" y="5740198"/>
                  <a:pt x="10374861" y="5740386"/>
                  <a:pt x="10372935" y="5740386"/>
                </a:cubicBezTo>
                <a:cubicBezTo>
                  <a:pt x="10366991" y="5740386"/>
                  <a:pt x="10362869" y="5738398"/>
                  <a:pt x="10360566" y="5734421"/>
                </a:cubicBezTo>
                <a:cubicBezTo>
                  <a:pt x="10358264" y="5730445"/>
                  <a:pt x="10357113" y="5724564"/>
                  <a:pt x="10357113" y="5716778"/>
                </a:cubicBezTo>
                <a:lnTo>
                  <a:pt x="10357113" y="5653740"/>
                </a:lnTo>
                <a:lnTo>
                  <a:pt x="10386120" y="5653740"/>
                </a:lnTo>
                <a:cubicBezTo>
                  <a:pt x="10387376" y="5653740"/>
                  <a:pt x="10388380" y="5653070"/>
                  <a:pt x="10389134" y="5651731"/>
                </a:cubicBezTo>
                <a:cubicBezTo>
                  <a:pt x="10389887" y="5650392"/>
                  <a:pt x="10390264" y="5648215"/>
                  <a:pt x="10390264" y="5645201"/>
                </a:cubicBezTo>
                <a:cubicBezTo>
                  <a:pt x="10390264" y="5643611"/>
                  <a:pt x="10390181" y="5642271"/>
                  <a:pt x="10390013" y="5641183"/>
                </a:cubicBezTo>
                <a:cubicBezTo>
                  <a:pt x="10389845" y="5640095"/>
                  <a:pt x="10389573" y="5639195"/>
                  <a:pt x="10389197" y="5638483"/>
                </a:cubicBezTo>
                <a:cubicBezTo>
                  <a:pt x="10388820" y="5637771"/>
                  <a:pt x="10388380" y="5637269"/>
                  <a:pt x="10387878" y="5636976"/>
                </a:cubicBezTo>
                <a:cubicBezTo>
                  <a:pt x="10387376" y="5636683"/>
                  <a:pt x="10386790" y="5636537"/>
                  <a:pt x="10386120" y="5636537"/>
                </a:cubicBezTo>
                <a:lnTo>
                  <a:pt x="10357113" y="5636537"/>
                </a:lnTo>
                <a:lnTo>
                  <a:pt x="10357113" y="5609664"/>
                </a:lnTo>
                <a:cubicBezTo>
                  <a:pt x="10357113" y="5609078"/>
                  <a:pt x="10356945" y="5608534"/>
                  <a:pt x="10356610" y="5608031"/>
                </a:cubicBezTo>
                <a:cubicBezTo>
                  <a:pt x="10356276" y="5607529"/>
                  <a:pt x="10355731" y="5607090"/>
                  <a:pt x="10354978" y="5606713"/>
                </a:cubicBezTo>
                <a:cubicBezTo>
                  <a:pt x="10354224" y="5606336"/>
                  <a:pt x="10353178" y="5606064"/>
                  <a:pt x="10351838" y="5605897"/>
                </a:cubicBezTo>
                <a:cubicBezTo>
                  <a:pt x="10350500" y="5605729"/>
                  <a:pt x="10348783" y="5605645"/>
                  <a:pt x="10346690" y="5605645"/>
                </a:cubicBezTo>
                <a:close/>
                <a:moveTo>
                  <a:pt x="8270240" y="5605645"/>
                </a:moveTo>
                <a:cubicBezTo>
                  <a:pt x="8268231" y="5605645"/>
                  <a:pt x="8266557" y="5605729"/>
                  <a:pt x="8265217" y="5605897"/>
                </a:cubicBezTo>
                <a:cubicBezTo>
                  <a:pt x="8263878" y="5606064"/>
                  <a:pt x="8262810" y="5606336"/>
                  <a:pt x="8262015" y="5606713"/>
                </a:cubicBezTo>
                <a:cubicBezTo>
                  <a:pt x="8261220" y="5607090"/>
                  <a:pt x="8260676" y="5607529"/>
                  <a:pt x="8260383" y="5608031"/>
                </a:cubicBezTo>
                <a:cubicBezTo>
                  <a:pt x="8260090" y="5608534"/>
                  <a:pt x="8259943" y="5609078"/>
                  <a:pt x="8259943" y="5609664"/>
                </a:cubicBezTo>
                <a:lnTo>
                  <a:pt x="8259943" y="5636537"/>
                </a:lnTo>
                <a:lnTo>
                  <a:pt x="8244246" y="5636537"/>
                </a:lnTo>
                <a:cubicBezTo>
                  <a:pt x="8243577" y="5636537"/>
                  <a:pt x="8242970" y="5636683"/>
                  <a:pt x="8242426" y="5636976"/>
                </a:cubicBezTo>
                <a:cubicBezTo>
                  <a:pt x="8241881" y="5637269"/>
                  <a:pt x="8241442" y="5637771"/>
                  <a:pt x="8241107" y="5638483"/>
                </a:cubicBezTo>
                <a:cubicBezTo>
                  <a:pt x="8240772" y="5639195"/>
                  <a:pt x="8240500" y="5640095"/>
                  <a:pt x="8240291" y="5641183"/>
                </a:cubicBezTo>
                <a:cubicBezTo>
                  <a:pt x="8240082" y="5642271"/>
                  <a:pt x="8239977" y="5643611"/>
                  <a:pt x="8239977" y="5645201"/>
                </a:cubicBezTo>
                <a:cubicBezTo>
                  <a:pt x="8239977" y="5648215"/>
                  <a:pt x="8240354" y="5650392"/>
                  <a:pt x="8241107" y="5651731"/>
                </a:cubicBezTo>
                <a:cubicBezTo>
                  <a:pt x="8241861" y="5653070"/>
                  <a:pt x="8242865" y="5653740"/>
                  <a:pt x="8244121" y="5653740"/>
                </a:cubicBezTo>
                <a:lnTo>
                  <a:pt x="8259943" y="5653740"/>
                </a:lnTo>
                <a:lnTo>
                  <a:pt x="8259943" y="5719792"/>
                </a:lnTo>
                <a:cubicBezTo>
                  <a:pt x="8259943" y="5726322"/>
                  <a:pt x="8260550" y="5731994"/>
                  <a:pt x="8261764" y="5736807"/>
                </a:cubicBezTo>
                <a:cubicBezTo>
                  <a:pt x="8262978" y="5741621"/>
                  <a:pt x="8264924" y="5745597"/>
                  <a:pt x="8267603" y="5748737"/>
                </a:cubicBezTo>
                <a:cubicBezTo>
                  <a:pt x="8270282" y="5751876"/>
                  <a:pt x="8273714" y="5754220"/>
                  <a:pt x="8277900" y="5755769"/>
                </a:cubicBezTo>
                <a:cubicBezTo>
                  <a:pt x="8282086" y="5757318"/>
                  <a:pt x="8287109" y="5758092"/>
                  <a:pt x="8292969" y="5758092"/>
                </a:cubicBezTo>
                <a:cubicBezTo>
                  <a:pt x="8294895" y="5758092"/>
                  <a:pt x="8296820" y="5757966"/>
                  <a:pt x="8298745" y="5757715"/>
                </a:cubicBezTo>
                <a:cubicBezTo>
                  <a:pt x="8300671" y="5757464"/>
                  <a:pt x="8302492" y="5757150"/>
                  <a:pt x="8304208" y="5756773"/>
                </a:cubicBezTo>
                <a:cubicBezTo>
                  <a:pt x="8305924" y="5756397"/>
                  <a:pt x="8307452" y="5755915"/>
                  <a:pt x="8308791" y="5755329"/>
                </a:cubicBezTo>
                <a:cubicBezTo>
                  <a:pt x="8310131" y="5754743"/>
                  <a:pt x="8311135" y="5754115"/>
                  <a:pt x="8311805" y="5753446"/>
                </a:cubicBezTo>
                <a:cubicBezTo>
                  <a:pt x="8312475" y="5752776"/>
                  <a:pt x="8312977" y="5751730"/>
                  <a:pt x="8313312" y="5750306"/>
                </a:cubicBezTo>
                <a:cubicBezTo>
                  <a:pt x="8313647" y="5748883"/>
                  <a:pt x="8313814" y="5746958"/>
                  <a:pt x="8313814" y="5744530"/>
                </a:cubicBezTo>
                <a:cubicBezTo>
                  <a:pt x="8313814" y="5743023"/>
                  <a:pt x="8313731" y="5741767"/>
                  <a:pt x="8313563" y="5740763"/>
                </a:cubicBezTo>
                <a:cubicBezTo>
                  <a:pt x="8313396" y="5739758"/>
                  <a:pt x="8313207" y="5738963"/>
                  <a:pt x="8312998" y="5738377"/>
                </a:cubicBezTo>
                <a:cubicBezTo>
                  <a:pt x="8312789" y="5737791"/>
                  <a:pt x="8312496" y="5737393"/>
                  <a:pt x="8312119" y="5737184"/>
                </a:cubicBezTo>
                <a:cubicBezTo>
                  <a:pt x="8311742" y="5736975"/>
                  <a:pt x="8311345" y="5736870"/>
                  <a:pt x="8310926" y="5736870"/>
                </a:cubicBezTo>
                <a:cubicBezTo>
                  <a:pt x="8310256" y="5736870"/>
                  <a:pt x="8309503" y="5737058"/>
                  <a:pt x="8308666" y="5737435"/>
                </a:cubicBezTo>
                <a:cubicBezTo>
                  <a:pt x="8307829" y="5737812"/>
                  <a:pt x="8306824" y="5738209"/>
                  <a:pt x="8305652" y="5738628"/>
                </a:cubicBezTo>
                <a:cubicBezTo>
                  <a:pt x="8304480" y="5739047"/>
                  <a:pt x="8303141" y="5739444"/>
                  <a:pt x="8301634" y="5739821"/>
                </a:cubicBezTo>
                <a:cubicBezTo>
                  <a:pt x="8300127" y="5740198"/>
                  <a:pt x="8298411" y="5740386"/>
                  <a:pt x="8296485" y="5740386"/>
                </a:cubicBezTo>
                <a:cubicBezTo>
                  <a:pt x="8290541" y="5740386"/>
                  <a:pt x="8286418" y="5738398"/>
                  <a:pt x="8284116" y="5734421"/>
                </a:cubicBezTo>
                <a:cubicBezTo>
                  <a:pt x="8281814" y="5730445"/>
                  <a:pt x="8280663" y="5724564"/>
                  <a:pt x="8280663" y="5716778"/>
                </a:cubicBezTo>
                <a:lnTo>
                  <a:pt x="8280663" y="5653740"/>
                </a:lnTo>
                <a:lnTo>
                  <a:pt x="8309670" y="5653740"/>
                </a:lnTo>
                <a:cubicBezTo>
                  <a:pt x="8310926" y="5653740"/>
                  <a:pt x="8311931" y="5653070"/>
                  <a:pt x="8312684" y="5651731"/>
                </a:cubicBezTo>
                <a:cubicBezTo>
                  <a:pt x="8313438" y="5650392"/>
                  <a:pt x="8313814" y="5648215"/>
                  <a:pt x="8313814" y="5645201"/>
                </a:cubicBezTo>
                <a:cubicBezTo>
                  <a:pt x="8313814" y="5643611"/>
                  <a:pt x="8313731" y="5642271"/>
                  <a:pt x="8313563" y="5641183"/>
                </a:cubicBezTo>
                <a:cubicBezTo>
                  <a:pt x="8313396" y="5640095"/>
                  <a:pt x="8313124" y="5639195"/>
                  <a:pt x="8312747" y="5638483"/>
                </a:cubicBezTo>
                <a:cubicBezTo>
                  <a:pt x="8312370" y="5637771"/>
                  <a:pt x="8311931" y="5637269"/>
                  <a:pt x="8311428" y="5636976"/>
                </a:cubicBezTo>
                <a:cubicBezTo>
                  <a:pt x="8310926" y="5636683"/>
                  <a:pt x="8310340" y="5636537"/>
                  <a:pt x="8309670" y="5636537"/>
                </a:cubicBezTo>
                <a:lnTo>
                  <a:pt x="8280663" y="5636537"/>
                </a:lnTo>
                <a:lnTo>
                  <a:pt x="8280663" y="5609664"/>
                </a:lnTo>
                <a:cubicBezTo>
                  <a:pt x="8280663" y="5609078"/>
                  <a:pt x="8280495" y="5608534"/>
                  <a:pt x="8280161" y="5608031"/>
                </a:cubicBezTo>
                <a:cubicBezTo>
                  <a:pt x="8279826" y="5607529"/>
                  <a:pt x="8279282" y="5607090"/>
                  <a:pt x="8278528" y="5606713"/>
                </a:cubicBezTo>
                <a:cubicBezTo>
                  <a:pt x="8277775" y="5606336"/>
                  <a:pt x="8276728" y="5606064"/>
                  <a:pt x="8275389" y="5605897"/>
                </a:cubicBezTo>
                <a:cubicBezTo>
                  <a:pt x="8274049" y="5605729"/>
                  <a:pt x="8272333" y="5605645"/>
                  <a:pt x="8270240" y="5605645"/>
                </a:cubicBezTo>
                <a:close/>
                <a:moveTo>
                  <a:pt x="7555865" y="5605645"/>
                </a:moveTo>
                <a:cubicBezTo>
                  <a:pt x="7553856" y="5605645"/>
                  <a:pt x="7552182" y="5605729"/>
                  <a:pt x="7550842" y="5605897"/>
                </a:cubicBezTo>
                <a:cubicBezTo>
                  <a:pt x="7549503" y="5606064"/>
                  <a:pt x="7548435" y="5606336"/>
                  <a:pt x="7547640" y="5606713"/>
                </a:cubicBezTo>
                <a:cubicBezTo>
                  <a:pt x="7546845" y="5607090"/>
                  <a:pt x="7546301" y="5607529"/>
                  <a:pt x="7546008" y="5608031"/>
                </a:cubicBezTo>
                <a:cubicBezTo>
                  <a:pt x="7545715" y="5608534"/>
                  <a:pt x="7545568" y="5609078"/>
                  <a:pt x="7545568" y="5609664"/>
                </a:cubicBezTo>
                <a:lnTo>
                  <a:pt x="7545568" y="5636537"/>
                </a:lnTo>
                <a:lnTo>
                  <a:pt x="7529871" y="5636537"/>
                </a:lnTo>
                <a:cubicBezTo>
                  <a:pt x="7529202" y="5636537"/>
                  <a:pt x="7528595" y="5636683"/>
                  <a:pt x="7528051" y="5636976"/>
                </a:cubicBezTo>
                <a:cubicBezTo>
                  <a:pt x="7527506" y="5637269"/>
                  <a:pt x="7527067" y="5637771"/>
                  <a:pt x="7526732" y="5638483"/>
                </a:cubicBezTo>
                <a:cubicBezTo>
                  <a:pt x="7526397" y="5639195"/>
                  <a:pt x="7526125" y="5640095"/>
                  <a:pt x="7525916" y="5641183"/>
                </a:cubicBezTo>
                <a:cubicBezTo>
                  <a:pt x="7525707" y="5642271"/>
                  <a:pt x="7525602" y="5643611"/>
                  <a:pt x="7525602" y="5645201"/>
                </a:cubicBezTo>
                <a:cubicBezTo>
                  <a:pt x="7525602" y="5648215"/>
                  <a:pt x="7525979" y="5650392"/>
                  <a:pt x="7526732" y="5651731"/>
                </a:cubicBezTo>
                <a:cubicBezTo>
                  <a:pt x="7527486" y="5653070"/>
                  <a:pt x="7528490" y="5653740"/>
                  <a:pt x="7529746" y="5653740"/>
                </a:cubicBezTo>
                <a:lnTo>
                  <a:pt x="7545568" y="5653740"/>
                </a:lnTo>
                <a:lnTo>
                  <a:pt x="7545568" y="5719792"/>
                </a:lnTo>
                <a:cubicBezTo>
                  <a:pt x="7545568" y="5726322"/>
                  <a:pt x="7546175" y="5731994"/>
                  <a:pt x="7547389" y="5736807"/>
                </a:cubicBezTo>
                <a:cubicBezTo>
                  <a:pt x="7548603" y="5741621"/>
                  <a:pt x="7550549" y="5745597"/>
                  <a:pt x="7553228" y="5748737"/>
                </a:cubicBezTo>
                <a:cubicBezTo>
                  <a:pt x="7555907" y="5751876"/>
                  <a:pt x="7559339" y="5754220"/>
                  <a:pt x="7563525" y="5755769"/>
                </a:cubicBezTo>
                <a:cubicBezTo>
                  <a:pt x="7567711" y="5757318"/>
                  <a:pt x="7572734" y="5758092"/>
                  <a:pt x="7578594" y="5758092"/>
                </a:cubicBezTo>
                <a:cubicBezTo>
                  <a:pt x="7580520" y="5758092"/>
                  <a:pt x="7582445" y="5757966"/>
                  <a:pt x="7584370" y="5757715"/>
                </a:cubicBezTo>
                <a:cubicBezTo>
                  <a:pt x="7586296" y="5757464"/>
                  <a:pt x="7588117" y="5757150"/>
                  <a:pt x="7589833" y="5756773"/>
                </a:cubicBezTo>
                <a:cubicBezTo>
                  <a:pt x="7591549" y="5756397"/>
                  <a:pt x="7593077" y="5755915"/>
                  <a:pt x="7594416" y="5755329"/>
                </a:cubicBezTo>
                <a:cubicBezTo>
                  <a:pt x="7595756" y="5754743"/>
                  <a:pt x="7596760" y="5754115"/>
                  <a:pt x="7597430" y="5753446"/>
                </a:cubicBezTo>
                <a:cubicBezTo>
                  <a:pt x="7598100" y="5752776"/>
                  <a:pt x="7598602" y="5751730"/>
                  <a:pt x="7598937" y="5750306"/>
                </a:cubicBezTo>
                <a:cubicBezTo>
                  <a:pt x="7599272" y="5748883"/>
                  <a:pt x="7599439" y="5746958"/>
                  <a:pt x="7599439" y="5744530"/>
                </a:cubicBezTo>
                <a:cubicBezTo>
                  <a:pt x="7599439" y="5743023"/>
                  <a:pt x="7599356" y="5741767"/>
                  <a:pt x="7599188" y="5740763"/>
                </a:cubicBezTo>
                <a:cubicBezTo>
                  <a:pt x="7599021" y="5739758"/>
                  <a:pt x="7598832" y="5738963"/>
                  <a:pt x="7598623" y="5738377"/>
                </a:cubicBezTo>
                <a:cubicBezTo>
                  <a:pt x="7598414" y="5737791"/>
                  <a:pt x="7598121" y="5737393"/>
                  <a:pt x="7597744" y="5737184"/>
                </a:cubicBezTo>
                <a:cubicBezTo>
                  <a:pt x="7597367" y="5736975"/>
                  <a:pt x="7596970" y="5736870"/>
                  <a:pt x="7596551" y="5736870"/>
                </a:cubicBezTo>
                <a:cubicBezTo>
                  <a:pt x="7595881" y="5736870"/>
                  <a:pt x="7595128" y="5737058"/>
                  <a:pt x="7594291" y="5737435"/>
                </a:cubicBezTo>
                <a:cubicBezTo>
                  <a:pt x="7593454" y="5737812"/>
                  <a:pt x="7592449" y="5738209"/>
                  <a:pt x="7591277" y="5738628"/>
                </a:cubicBezTo>
                <a:cubicBezTo>
                  <a:pt x="7590105" y="5739047"/>
                  <a:pt x="7588766" y="5739444"/>
                  <a:pt x="7587259" y="5739821"/>
                </a:cubicBezTo>
                <a:cubicBezTo>
                  <a:pt x="7585752" y="5740198"/>
                  <a:pt x="7584036" y="5740386"/>
                  <a:pt x="7582110" y="5740386"/>
                </a:cubicBezTo>
                <a:cubicBezTo>
                  <a:pt x="7576166" y="5740386"/>
                  <a:pt x="7572043" y="5738398"/>
                  <a:pt x="7569741" y="5734421"/>
                </a:cubicBezTo>
                <a:cubicBezTo>
                  <a:pt x="7567439" y="5730445"/>
                  <a:pt x="7566288" y="5724564"/>
                  <a:pt x="7566288" y="5716778"/>
                </a:cubicBezTo>
                <a:lnTo>
                  <a:pt x="7566288" y="5653740"/>
                </a:lnTo>
                <a:lnTo>
                  <a:pt x="7595295" y="5653740"/>
                </a:lnTo>
                <a:cubicBezTo>
                  <a:pt x="7596551" y="5653740"/>
                  <a:pt x="7597556" y="5653070"/>
                  <a:pt x="7598309" y="5651731"/>
                </a:cubicBezTo>
                <a:cubicBezTo>
                  <a:pt x="7599063" y="5650392"/>
                  <a:pt x="7599439" y="5648215"/>
                  <a:pt x="7599439" y="5645201"/>
                </a:cubicBezTo>
                <a:cubicBezTo>
                  <a:pt x="7599439" y="5643611"/>
                  <a:pt x="7599356" y="5642271"/>
                  <a:pt x="7599188" y="5641183"/>
                </a:cubicBezTo>
                <a:cubicBezTo>
                  <a:pt x="7599021" y="5640095"/>
                  <a:pt x="7598749" y="5639195"/>
                  <a:pt x="7598372" y="5638483"/>
                </a:cubicBezTo>
                <a:cubicBezTo>
                  <a:pt x="7597995" y="5637771"/>
                  <a:pt x="7597556" y="5637269"/>
                  <a:pt x="7597053" y="5636976"/>
                </a:cubicBezTo>
                <a:cubicBezTo>
                  <a:pt x="7596551" y="5636683"/>
                  <a:pt x="7595965" y="5636537"/>
                  <a:pt x="7595295" y="5636537"/>
                </a:cubicBezTo>
                <a:lnTo>
                  <a:pt x="7566288" y="5636537"/>
                </a:lnTo>
                <a:lnTo>
                  <a:pt x="7566288" y="5609664"/>
                </a:lnTo>
                <a:cubicBezTo>
                  <a:pt x="7566288" y="5609078"/>
                  <a:pt x="7566120" y="5608534"/>
                  <a:pt x="7565786" y="5608031"/>
                </a:cubicBezTo>
                <a:cubicBezTo>
                  <a:pt x="7565451" y="5607529"/>
                  <a:pt x="7564907" y="5607090"/>
                  <a:pt x="7564153" y="5606713"/>
                </a:cubicBezTo>
                <a:cubicBezTo>
                  <a:pt x="7563400" y="5606336"/>
                  <a:pt x="7562353" y="5606064"/>
                  <a:pt x="7561014" y="5605897"/>
                </a:cubicBezTo>
                <a:cubicBezTo>
                  <a:pt x="7559674" y="5605729"/>
                  <a:pt x="7557958" y="5605645"/>
                  <a:pt x="7555865" y="5605645"/>
                </a:cubicBezTo>
                <a:close/>
                <a:moveTo>
                  <a:pt x="6803390" y="5605645"/>
                </a:moveTo>
                <a:cubicBezTo>
                  <a:pt x="6801381" y="5605645"/>
                  <a:pt x="6799707" y="5605729"/>
                  <a:pt x="6798367" y="5605897"/>
                </a:cubicBezTo>
                <a:cubicBezTo>
                  <a:pt x="6797028" y="5606064"/>
                  <a:pt x="6795960" y="5606336"/>
                  <a:pt x="6795165" y="5606713"/>
                </a:cubicBezTo>
                <a:cubicBezTo>
                  <a:pt x="6794370" y="5607090"/>
                  <a:pt x="6793826" y="5607529"/>
                  <a:pt x="6793533" y="5608031"/>
                </a:cubicBezTo>
                <a:cubicBezTo>
                  <a:pt x="6793240" y="5608534"/>
                  <a:pt x="6793093" y="5609078"/>
                  <a:pt x="6793093" y="5609664"/>
                </a:cubicBezTo>
                <a:lnTo>
                  <a:pt x="6793093" y="5636537"/>
                </a:lnTo>
                <a:lnTo>
                  <a:pt x="6777396" y="5636537"/>
                </a:lnTo>
                <a:cubicBezTo>
                  <a:pt x="6776727" y="5636537"/>
                  <a:pt x="6776120" y="5636683"/>
                  <a:pt x="6775576" y="5636976"/>
                </a:cubicBezTo>
                <a:cubicBezTo>
                  <a:pt x="6775031" y="5637269"/>
                  <a:pt x="6774592" y="5637771"/>
                  <a:pt x="6774257" y="5638483"/>
                </a:cubicBezTo>
                <a:cubicBezTo>
                  <a:pt x="6773922" y="5639195"/>
                  <a:pt x="6773650" y="5640095"/>
                  <a:pt x="6773441" y="5641183"/>
                </a:cubicBezTo>
                <a:cubicBezTo>
                  <a:pt x="6773232" y="5642271"/>
                  <a:pt x="6773127" y="5643611"/>
                  <a:pt x="6773127" y="5645201"/>
                </a:cubicBezTo>
                <a:cubicBezTo>
                  <a:pt x="6773127" y="5648215"/>
                  <a:pt x="6773504" y="5650392"/>
                  <a:pt x="6774257" y="5651731"/>
                </a:cubicBezTo>
                <a:cubicBezTo>
                  <a:pt x="6775011" y="5653070"/>
                  <a:pt x="6776015" y="5653740"/>
                  <a:pt x="6777271" y="5653740"/>
                </a:cubicBezTo>
                <a:lnTo>
                  <a:pt x="6793093" y="5653740"/>
                </a:lnTo>
                <a:lnTo>
                  <a:pt x="6793093" y="5719792"/>
                </a:lnTo>
                <a:cubicBezTo>
                  <a:pt x="6793093" y="5726322"/>
                  <a:pt x="6793700" y="5731994"/>
                  <a:pt x="6794914" y="5736807"/>
                </a:cubicBezTo>
                <a:cubicBezTo>
                  <a:pt x="6796128" y="5741621"/>
                  <a:pt x="6798074" y="5745597"/>
                  <a:pt x="6800753" y="5748737"/>
                </a:cubicBezTo>
                <a:cubicBezTo>
                  <a:pt x="6803432" y="5751876"/>
                  <a:pt x="6806864" y="5754220"/>
                  <a:pt x="6811050" y="5755769"/>
                </a:cubicBezTo>
                <a:cubicBezTo>
                  <a:pt x="6815236" y="5757318"/>
                  <a:pt x="6820259" y="5758092"/>
                  <a:pt x="6826119" y="5758092"/>
                </a:cubicBezTo>
                <a:cubicBezTo>
                  <a:pt x="6828045" y="5758092"/>
                  <a:pt x="6829970" y="5757966"/>
                  <a:pt x="6831895" y="5757715"/>
                </a:cubicBezTo>
                <a:cubicBezTo>
                  <a:pt x="6833821" y="5757464"/>
                  <a:pt x="6835642" y="5757150"/>
                  <a:pt x="6837358" y="5756773"/>
                </a:cubicBezTo>
                <a:cubicBezTo>
                  <a:pt x="6839074" y="5756397"/>
                  <a:pt x="6840602" y="5755915"/>
                  <a:pt x="6841941" y="5755329"/>
                </a:cubicBezTo>
                <a:cubicBezTo>
                  <a:pt x="6843281" y="5754743"/>
                  <a:pt x="6844285" y="5754115"/>
                  <a:pt x="6844955" y="5753446"/>
                </a:cubicBezTo>
                <a:cubicBezTo>
                  <a:pt x="6845625" y="5752776"/>
                  <a:pt x="6846127" y="5751730"/>
                  <a:pt x="6846462" y="5750306"/>
                </a:cubicBezTo>
                <a:cubicBezTo>
                  <a:pt x="6846797" y="5748883"/>
                  <a:pt x="6846964" y="5746958"/>
                  <a:pt x="6846964" y="5744530"/>
                </a:cubicBezTo>
                <a:cubicBezTo>
                  <a:pt x="6846964" y="5743023"/>
                  <a:pt x="6846881" y="5741767"/>
                  <a:pt x="6846713" y="5740763"/>
                </a:cubicBezTo>
                <a:cubicBezTo>
                  <a:pt x="6846546" y="5739758"/>
                  <a:pt x="6846357" y="5738963"/>
                  <a:pt x="6846148" y="5738377"/>
                </a:cubicBezTo>
                <a:cubicBezTo>
                  <a:pt x="6845939" y="5737791"/>
                  <a:pt x="6845646" y="5737393"/>
                  <a:pt x="6845269" y="5737184"/>
                </a:cubicBezTo>
                <a:cubicBezTo>
                  <a:pt x="6844892" y="5736975"/>
                  <a:pt x="6844495" y="5736870"/>
                  <a:pt x="6844076" y="5736870"/>
                </a:cubicBezTo>
                <a:cubicBezTo>
                  <a:pt x="6843406" y="5736870"/>
                  <a:pt x="6842653" y="5737058"/>
                  <a:pt x="6841816" y="5737435"/>
                </a:cubicBezTo>
                <a:cubicBezTo>
                  <a:pt x="6840979" y="5737812"/>
                  <a:pt x="6839974" y="5738209"/>
                  <a:pt x="6838802" y="5738628"/>
                </a:cubicBezTo>
                <a:cubicBezTo>
                  <a:pt x="6837630" y="5739047"/>
                  <a:pt x="6836291" y="5739444"/>
                  <a:pt x="6834784" y="5739821"/>
                </a:cubicBezTo>
                <a:cubicBezTo>
                  <a:pt x="6833277" y="5740198"/>
                  <a:pt x="6831561" y="5740386"/>
                  <a:pt x="6829635" y="5740386"/>
                </a:cubicBezTo>
                <a:cubicBezTo>
                  <a:pt x="6823691" y="5740386"/>
                  <a:pt x="6819568" y="5738398"/>
                  <a:pt x="6817266" y="5734421"/>
                </a:cubicBezTo>
                <a:cubicBezTo>
                  <a:pt x="6814964" y="5730445"/>
                  <a:pt x="6813813" y="5724564"/>
                  <a:pt x="6813813" y="5716778"/>
                </a:cubicBezTo>
                <a:lnTo>
                  <a:pt x="6813813" y="5653740"/>
                </a:lnTo>
                <a:lnTo>
                  <a:pt x="6842820" y="5653740"/>
                </a:lnTo>
                <a:cubicBezTo>
                  <a:pt x="6844076" y="5653740"/>
                  <a:pt x="6845081" y="5653070"/>
                  <a:pt x="6845834" y="5651731"/>
                </a:cubicBezTo>
                <a:cubicBezTo>
                  <a:pt x="6846588" y="5650392"/>
                  <a:pt x="6846964" y="5648215"/>
                  <a:pt x="6846964" y="5645201"/>
                </a:cubicBezTo>
                <a:cubicBezTo>
                  <a:pt x="6846964" y="5643611"/>
                  <a:pt x="6846881" y="5642271"/>
                  <a:pt x="6846713" y="5641183"/>
                </a:cubicBezTo>
                <a:cubicBezTo>
                  <a:pt x="6846546" y="5640095"/>
                  <a:pt x="6846274" y="5639195"/>
                  <a:pt x="6845897" y="5638483"/>
                </a:cubicBezTo>
                <a:cubicBezTo>
                  <a:pt x="6845520" y="5637771"/>
                  <a:pt x="6845081" y="5637269"/>
                  <a:pt x="6844578" y="5636976"/>
                </a:cubicBezTo>
                <a:cubicBezTo>
                  <a:pt x="6844076" y="5636683"/>
                  <a:pt x="6843490" y="5636537"/>
                  <a:pt x="6842820" y="5636537"/>
                </a:cubicBezTo>
                <a:lnTo>
                  <a:pt x="6813813" y="5636537"/>
                </a:lnTo>
                <a:lnTo>
                  <a:pt x="6813813" y="5609664"/>
                </a:lnTo>
                <a:cubicBezTo>
                  <a:pt x="6813813" y="5609078"/>
                  <a:pt x="6813645" y="5608534"/>
                  <a:pt x="6813311" y="5608031"/>
                </a:cubicBezTo>
                <a:cubicBezTo>
                  <a:pt x="6812976" y="5607529"/>
                  <a:pt x="6812432" y="5607090"/>
                  <a:pt x="6811678" y="5606713"/>
                </a:cubicBezTo>
                <a:cubicBezTo>
                  <a:pt x="6810925" y="5606336"/>
                  <a:pt x="6809878" y="5606064"/>
                  <a:pt x="6808539" y="5605897"/>
                </a:cubicBezTo>
                <a:cubicBezTo>
                  <a:pt x="6807199" y="5605729"/>
                  <a:pt x="6805483" y="5605645"/>
                  <a:pt x="6803390" y="5605645"/>
                </a:cubicBezTo>
                <a:close/>
                <a:moveTo>
                  <a:pt x="6346190" y="5605645"/>
                </a:moveTo>
                <a:cubicBezTo>
                  <a:pt x="6344181" y="5605645"/>
                  <a:pt x="6342507" y="5605729"/>
                  <a:pt x="6341167" y="5605897"/>
                </a:cubicBezTo>
                <a:cubicBezTo>
                  <a:pt x="6339828" y="5606064"/>
                  <a:pt x="6338760" y="5606336"/>
                  <a:pt x="6337965" y="5606713"/>
                </a:cubicBezTo>
                <a:cubicBezTo>
                  <a:pt x="6337170" y="5607090"/>
                  <a:pt x="6336626" y="5607529"/>
                  <a:pt x="6336333" y="5608031"/>
                </a:cubicBezTo>
                <a:cubicBezTo>
                  <a:pt x="6336040" y="5608534"/>
                  <a:pt x="6335893" y="5609078"/>
                  <a:pt x="6335893" y="5609664"/>
                </a:cubicBezTo>
                <a:lnTo>
                  <a:pt x="6335893" y="5636537"/>
                </a:lnTo>
                <a:lnTo>
                  <a:pt x="6320196" y="5636537"/>
                </a:lnTo>
                <a:cubicBezTo>
                  <a:pt x="6319527" y="5636537"/>
                  <a:pt x="6318920" y="5636683"/>
                  <a:pt x="6318376" y="5636976"/>
                </a:cubicBezTo>
                <a:cubicBezTo>
                  <a:pt x="6317831" y="5637269"/>
                  <a:pt x="6317392" y="5637771"/>
                  <a:pt x="6317057" y="5638483"/>
                </a:cubicBezTo>
                <a:cubicBezTo>
                  <a:pt x="6316722" y="5639195"/>
                  <a:pt x="6316450" y="5640095"/>
                  <a:pt x="6316241" y="5641183"/>
                </a:cubicBezTo>
                <a:cubicBezTo>
                  <a:pt x="6316032" y="5642271"/>
                  <a:pt x="6315927" y="5643611"/>
                  <a:pt x="6315927" y="5645201"/>
                </a:cubicBezTo>
                <a:cubicBezTo>
                  <a:pt x="6315927" y="5648215"/>
                  <a:pt x="6316304" y="5650392"/>
                  <a:pt x="6317057" y="5651731"/>
                </a:cubicBezTo>
                <a:cubicBezTo>
                  <a:pt x="6317811" y="5653070"/>
                  <a:pt x="6318815" y="5653740"/>
                  <a:pt x="6320071" y="5653740"/>
                </a:cubicBezTo>
                <a:lnTo>
                  <a:pt x="6335893" y="5653740"/>
                </a:lnTo>
                <a:lnTo>
                  <a:pt x="6335893" y="5719792"/>
                </a:lnTo>
                <a:cubicBezTo>
                  <a:pt x="6335893" y="5726322"/>
                  <a:pt x="6336500" y="5731994"/>
                  <a:pt x="6337714" y="5736807"/>
                </a:cubicBezTo>
                <a:cubicBezTo>
                  <a:pt x="6338928" y="5741621"/>
                  <a:pt x="6340874" y="5745597"/>
                  <a:pt x="6343553" y="5748737"/>
                </a:cubicBezTo>
                <a:cubicBezTo>
                  <a:pt x="6346232" y="5751876"/>
                  <a:pt x="6349664" y="5754220"/>
                  <a:pt x="6353850" y="5755769"/>
                </a:cubicBezTo>
                <a:cubicBezTo>
                  <a:pt x="6358036" y="5757318"/>
                  <a:pt x="6363059" y="5758092"/>
                  <a:pt x="6368919" y="5758092"/>
                </a:cubicBezTo>
                <a:cubicBezTo>
                  <a:pt x="6370845" y="5758092"/>
                  <a:pt x="6372770" y="5757966"/>
                  <a:pt x="6374695" y="5757715"/>
                </a:cubicBezTo>
                <a:cubicBezTo>
                  <a:pt x="6376621" y="5757464"/>
                  <a:pt x="6378442" y="5757150"/>
                  <a:pt x="6380158" y="5756773"/>
                </a:cubicBezTo>
                <a:cubicBezTo>
                  <a:pt x="6381874" y="5756397"/>
                  <a:pt x="6383402" y="5755915"/>
                  <a:pt x="6384741" y="5755329"/>
                </a:cubicBezTo>
                <a:cubicBezTo>
                  <a:pt x="6386081" y="5754743"/>
                  <a:pt x="6387085" y="5754115"/>
                  <a:pt x="6387755" y="5753446"/>
                </a:cubicBezTo>
                <a:cubicBezTo>
                  <a:pt x="6388425" y="5752776"/>
                  <a:pt x="6388927" y="5751730"/>
                  <a:pt x="6389262" y="5750306"/>
                </a:cubicBezTo>
                <a:cubicBezTo>
                  <a:pt x="6389597" y="5748883"/>
                  <a:pt x="6389764" y="5746958"/>
                  <a:pt x="6389764" y="5744530"/>
                </a:cubicBezTo>
                <a:cubicBezTo>
                  <a:pt x="6389764" y="5743023"/>
                  <a:pt x="6389681" y="5741767"/>
                  <a:pt x="6389513" y="5740763"/>
                </a:cubicBezTo>
                <a:cubicBezTo>
                  <a:pt x="6389346" y="5739758"/>
                  <a:pt x="6389157" y="5738963"/>
                  <a:pt x="6388948" y="5738377"/>
                </a:cubicBezTo>
                <a:cubicBezTo>
                  <a:pt x="6388739" y="5737791"/>
                  <a:pt x="6388446" y="5737393"/>
                  <a:pt x="6388069" y="5737184"/>
                </a:cubicBezTo>
                <a:cubicBezTo>
                  <a:pt x="6387692" y="5736975"/>
                  <a:pt x="6387295" y="5736870"/>
                  <a:pt x="6386876" y="5736870"/>
                </a:cubicBezTo>
                <a:cubicBezTo>
                  <a:pt x="6386206" y="5736870"/>
                  <a:pt x="6385453" y="5737058"/>
                  <a:pt x="6384616" y="5737435"/>
                </a:cubicBezTo>
                <a:cubicBezTo>
                  <a:pt x="6383779" y="5737812"/>
                  <a:pt x="6382774" y="5738209"/>
                  <a:pt x="6381602" y="5738628"/>
                </a:cubicBezTo>
                <a:cubicBezTo>
                  <a:pt x="6380430" y="5739047"/>
                  <a:pt x="6379091" y="5739444"/>
                  <a:pt x="6377584" y="5739821"/>
                </a:cubicBezTo>
                <a:cubicBezTo>
                  <a:pt x="6376077" y="5740198"/>
                  <a:pt x="6374361" y="5740386"/>
                  <a:pt x="6372435" y="5740386"/>
                </a:cubicBezTo>
                <a:cubicBezTo>
                  <a:pt x="6366491" y="5740386"/>
                  <a:pt x="6362368" y="5738398"/>
                  <a:pt x="6360066" y="5734421"/>
                </a:cubicBezTo>
                <a:cubicBezTo>
                  <a:pt x="6357764" y="5730445"/>
                  <a:pt x="6356613" y="5724564"/>
                  <a:pt x="6356613" y="5716778"/>
                </a:cubicBezTo>
                <a:lnTo>
                  <a:pt x="6356613" y="5653740"/>
                </a:lnTo>
                <a:lnTo>
                  <a:pt x="6385620" y="5653740"/>
                </a:lnTo>
                <a:cubicBezTo>
                  <a:pt x="6386876" y="5653740"/>
                  <a:pt x="6387881" y="5653070"/>
                  <a:pt x="6388634" y="5651731"/>
                </a:cubicBezTo>
                <a:cubicBezTo>
                  <a:pt x="6389388" y="5650392"/>
                  <a:pt x="6389764" y="5648215"/>
                  <a:pt x="6389764" y="5645201"/>
                </a:cubicBezTo>
                <a:cubicBezTo>
                  <a:pt x="6389764" y="5643611"/>
                  <a:pt x="6389681" y="5642271"/>
                  <a:pt x="6389513" y="5641183"/>
                </a:cubicBezTo>
                <a:cubicBezTo>
                  <a:pt x="6389346" y="5640095"/>
                  <a:pt x="6389074" y="5639195"/>
                  <a:pt x="6388697" y="5638483"/>
                </a:cubicBezTo>
                <a:cubicBezTo>
                  <a:pt x="6388320" y="5637771"/>
                  <a:pt x="6387881" y="5637269"/>
                  <a:pt x="6387378" y="5636976"/>
                </a:cubicBezTo>
                <a:cubicBezTo>
                  <a:pt x="6386876" y="5636683"/>
                  <a:pt x="6386290" y="5636537"/>
                  <a:pt x="6385620" y="5636537"/>
                </a:cubicBezTo>
                <a:lnTo>
                  <a:pt x="6356613" y="5636537"/>
                </a:lnTo>
                <a:lnTo>
                  <a:pt x="6356613" y="5609664"/>
                </a:lnTo>
                <a:cubicBezTo>
                  <a:pt x="6356613" y="5609078"/>
                  <a:pt x="6356445" y="5608534"/>
                  <a:pt x="6356111" y="5608031"/>
                </a:cubicBezTo>
                <a:cubicBezTo>
                  <a:pt x="6355776" y="5607529"/>
                  <a:pt x="6355232" y="5607090"/>
                  <a:pt x="6354478" y="5606713"/>
                </a:cubicBezTo>
                <a:cubicBezTo>
                  <a:pt x="6353725" y="5606336"/>
                  <a:pt x="6352678" y="5606064"/>
                  <a:pt x="6351339" y="5605897"/>
                </a:cubicBezTo>
                <a:cubicBezTo>
                  <a:pt x="6349999" y="5605729"/>
                  <a:pt x="6348283" y="5605645"/>
                  <a:pt x="6346190" y="5605645"/>
                </a:cubicBezTo>
                <a:close/>
                <a:moveTo>
                  <a:pt x="4955540" y="5605645"/>
                </a:moveTo>
                <a:cubicBezTo>
                  <a:pt x="4953531" y="5605645"/>
                  <a:pt x="4951857" y="5605729"/>
                  <a:pt x="4950518" y="5605897"/>
                </a:cubicBezTo>
                <a:cubicBezTo>
                  <a:pt x="4949178" y="5606064"/>
                  <a:pt x="4948111" y="5606336"/>
                  <a:pt x="4947316" y="5606713"/>
                </a:cubicBezTo>
                <a:cubicBezTo>
                  <a:pt x="4946520" y="5607090"/>
                  <a:pt x="4945976" y="5607529"/>
                  <a:pt x="4945683" y="5608031"/>
                </a:cubicBezTo>
                <a:cubicBezTo>
                  <a:pt x="4945390" y="5608534"/>
                  <a:pt x="4945244" y="5609078"/>
                  <a:pt x="4945244" y="5609664"/>
                </a:cubicBezTo>
                <a:lnTo>
                  <a:pt x="4945244" y="5636537"/>
                </a:lnTo>
                <a:lnTo>
                  <a:pt x="4929547" y="5636537"/>
                </a:lnTo>
                <a:cubicBezTo>
                  <a:pt x="4928878" y="5636537"/>
                  <a:pt x="4928270" y="5636683"/>
                  <a:pt x="4927727" y="5636976"/>
                </a:cubicBezTo>
                <a:cubicBezTo>
                  <a:pt x="4927182" y="5637269"/>
                  <a:pt x="4926742" y="5637771"/>
                  <a:pt x="4926408" y="5638483"/>
                </a:cubicBezTo>
                <a:cubicBezTo>
                  <a:pt x="4926073" y="5639195"/>
                  <a:pt x="4925801" y="5640095"/>
                  <a:pt x="4925591" y="5641183"/>
                </a:cubicBezTo>
                <a:cubicBezTo>
                  <a:pt x="4925383" y="5642271"/>
                  <a:pt x="4925278" y="5643611"/>
                  <a:pt x="4925278" y="5645201"/>
                </a:cubicBezTo>
                <a:cubicBezTo>
                  <a:pt x="4925278" y="5648215"/>
                  <a:pt x="4925654" y="5650392"/>
                  <a:pt x="4926408" y="5651731"/>
                </a:cubicBezTo>
                <a:cubicBezTo>
                  <a:pt x="4927161" y="5653070"/>
                  <a:pt x="4928166" y="5653740"/>
                  <a:pt x="4929421" y="5653740"/>
                </a:cubicBezTo>
                <a:lnTo>
                  <a:pt x="4945244" y="5653740"/>
                </a:lnTo>
                <a:lnTo>
                  <a:pt x="4945244" y="5719792"/>
                </a:lnTo>
                <a:cubicBezTo>
                  <a:pt x="4945244" y="5726322"/>
                  <a:pt x="4945851" y="5731994"/>
                  <a:pt x="4947064" y="5736807"/>
                </a:cubicBezTo>
                <a:cubicBezTo>
                  <a:pt x="4948279" y="5741621"/>
                  <a:pt x="4950224" y="5745597"/>
                  <a:pt x="4952904" y="5748737"/>
                </a:cubicBezTo>
                <a:cubicBezTo>
                  <a:pt x="4955582" y="5751876"/>
                  <a:pt x="4959015" y="5754220"/>
                  <a:pt x="4963200" y="5755769"/>
                </a:cubicBezTo>
                <a:cubicBezTo>
                  <a:pt x="4967386" y="5757318"/>
                  <a:pt x="4972409" y="5758092"/>
                  <a:pt x="4978270" y="5758092"/>
                </a:cubicBezTo>
                <a:cubicBezTo>
                  <a:pt x="4980195" y="5758092"/>
                  <a:pt x="4982120" y="5757966"/>
                  <a:pt x="4984046" y="5757715"/>
                </a:cubicBezTo>
                <a:cubicBezTo>
                  <a:pt x="4985971" y="5757464"/>
                  <a:pt x="4987792" y="5757150"/>
                  <a:pt x="4989508" y="5756773"/>
                </a:cubicBezTo>
                <a:cubicBezTo>
                  <a:pt x="4991225" y="5756397"/>
                  <a:pt x="4992752" y="5755915"/>
                  <a:pt x="4994092" y="5755329"/>
                </a:cubicBezTo>
                <a:cubicBezTo>
                  <a:pt x="4995432" y="5754743"/>
                  <a:pt x="4996436" y="5754115"/>
                  <a:pt x="4997106" y="5753446"/>
                </a:cubicBezTo>
                <a:cubicBezTo>
                  <a:pt x="4997775" y="5752776"/>
                  <a:pt x="4998278" y="5751730"/>
                  <a:pt x="4998612" y="5750306"/>
                </a:cubicBezTo>
                <a:cubicBezTo>
                  <a:pt x="4998947" y="5748883"/>
                  <a:pt x="4999114" y="5746958"/>
                  <a:pt x="4999114" y="5744530"/>
                </a:cubicBezTo>
                <a:cubicBezTo>
                  <a:pt x="4999114" y="5743023"/>
                  <a:pt x="4999032" y="5741767"/>
                  <a:pt x="4998864" y="5740763"/>
                </a:cubicBezTo>
                <a:cubicBezTo>
                  <a:pt x="4998697" y="5739758"/>
                  <a:pt x="4998508" y="5738963"/>
                  <a:pt x="4998299" y="5738377"/>
                </a:cubicBezTo>
                <a:cubicBezTo>
                  <a:pt x="4998089" y="5737791"/>
                  <a:pt x="4997796" y="5737393"/>
                  <a:pt x="4997419" y="5737184"/>
                </a:cubicBezTo>
                <a:cubicBezTo>
                  <a:pt x="4997043" y="5736975"/>
                  <a:pt x="4996645" y="5736870"/>
                  <a:pt x="4996226" y="5736870"/>
                </a:cubicBezTo>
                <a:cubicBezTo>
                  <a:pt x="4995557" y="5736870"/>
                  <a:pt x="4994803" y="5737058"/>
                  <a:pt x="4993966" y="5737435"/>
                </a:cubicBezTo>
                <a:cubicBezTo>
                  <a:pt x="4993129" y="5737812"/>
                  <a:pt x="4992124" y="5738209"/>
                  <a:pt x="4990952" y="5738628"/>
                </a:cubicBezTo>
                <a:cubicBezTo>
                  <a:pt x="4989780" y="5739047"/>
                  <a:pt x="4988441" y="5739444"/>
                  <a:pt x="4986934" y="5739821"/>
                </a:cubicBezTo>
                <a:cubicBezTo>
                  <a:pt x="4985427" y="5740198"/>
                  <a:pt x="4983711" y="5740386"/>
                  <a:pt x="4981786" y="5740386"/>
                </a:cubicBezTo>
                <a:cubicBezTo>
                  <a:pt x="4975842" y="5740386"/>
                  <a:pt x="4971719" y="5738398"/>
                  <a:pt x="4969417" y="5734421"/>
                </a:cubicBezTo>
                <a:cubicBezTo>
                  <a:pt x="4967114" y="5730445"/>
                  <a:pt x="4965964" y="5724564"/>
                  <a:pt x="4965964" y="5716778"/>
                </a:cubicBezTo>
                <a:lnTo>
                  <a:pt x="4965964" y="5653740"/>
                </a:lnTo>
                <a:lnTo>
                  <a:pt x="4994971" y="5653740"/>
                </a:lnTo>
                <a:cubicBezTo>
                  <a:pt x="4996226" y="5653740"/>
                  <a:pt x="4997231" y="5653070"/>
                  <a:pt x="4997984" y="5651731"/>
                </a:cubicBezTo>
                <a:cubicBezTo>
                  <a:pt x="4998738" y="5650392"/>
                  <a:pt x="4999114" y="5648215"/>
                  <a:pt x="4999114" y="5645201"/>
                </a:cubicBezTo>
                <a:cubicBezTo>
                  <a:pt x="4999114" y="5643611"/>
                  <a:pt x="4999032" y="5642271"/>
                  <a:pt x="4998864" y="5641183"/>
                </a:cubicBezTo>
                <a:cubicBezTo>
                  <a:pt x="4998697" y="5640095"/>
                  <a:pt x="4998424" y="5639195"/>
                  <a:pt x="4998047" y="5638483"/>
                </a:cubicBezTo>
                <a:cubicBezTo>
                  <a:pt x="4997671" y="5637771"/>
                  <a:pt x="4997231" y="5637269"/>
                  <a:pt x="4996729" y="5636976"/>
                </a:cubicBezTo>
                <a:cubicBezTo>
                  <a:pt x="4996226" y="5636683"/>
                  <a:pt x="4995640" y="5636537"/>
                  <a:pt x="4994971" y="5636537"/>
                </a:cubicBezTo>
                <a:lnTo>
                  <a:pt x="4965964" y="5636537"/>
                </a:lnTo>
                <a:lnTo>
                  <a:pt x="4965964" y="5609664"/>
                </a:lnTo>
                <a:cubicBezTo>
                  <a:pt x="4965964" y="5609078"/>
                  <a:pt x="4965796" y="5608534"/>
                  <a:pt x="4965461" y="5608031"/>
                </a:cubicBezTo>
                <a:cubicBezTo>
                  <a:pt x="4965126" y="5607529"/>
                  <a:pt x="4964583" y="5607090"/>
                  <a:pt x="4963828" y="5606713"/>
                </a:cubicBezTo>
                <a:cubicBezTo>
                  <a:pt x="4963075" y="5606336"/>
                  <a:pt x="4962028" y="5606064"/>
                  <a:pt x="4960689" y="5605897"/>
                </a:cubicBezTo>
                <a:cubicBezTo>
                  <a:pt x="4959350" y="5605729"/>
                  <a:pt x="4957634" y="5605645"/>
                  <a:pt x="4955540" y="5605645"/>
                </a:cubicBezTo>
                <a:close/>
                <a:moveTo>
                  <a:pt x="4745990" y="5605645"/>
                </a:moveTo>
                <a:cubicBezTo>
                  <a:pt x="4743981" y="5605645"/>
                  <a:pt x="4742307" y="5605729"/>
                  <a:pt x="4740968" y="5605897"/>
                </a:cubicBezTo>
                <a:cubicBezTo>
                  <a:pt x="4739628" y="5606064"/>
                  <a:pt x="4738561" y="5606336"/>
                  <a:pt x="4737765" y="5606713"/>
                </a:cubicBezTo>
                <a:cubicBezTo>
                  <a:pt x="4736970" y="5607090"/>
                  <a:pt x="4736426" y="5607529"/>
                  <a:pt x="4736133" y="5608031"/>
                </a:cubicBezTo>
                <a:cubicBezTo>
                  <a:pt x="4735840" y="5608534"/>
                  <a:pt x="4735694" y="5609078"/>
                  <a:pt x="4735694" y="5609664"/>
                </a:cubicBezTo>
                <a:lnTo>
                  <a:pt x="4735694" y="5636537"/>
                </a:lnTo>
                <a:lnTo>
                  <a:pt x="4719997" y="5636537"/>
                </a:lnTo>
                <a:cubicBezTo>
                  <a:pt x="4719327" y="5636537"/>
                  <a:pt x="4718720" y="5636683"/>
                  <a:pt x="4718176" y="5636976"/>
                </a:cubicBezTo>
                <a:cubicBezTo>
                  <a:pt x="4717632" y="5637269"/>
                  <a:pt x="4717192" y="5637771"/>
                  <a:pt x="4716858" y="5638483"/>
                </a:cubicBezTo>
                <a:cubicBezTo>
                  <a:pt x="4716522" y="5639195"/>
                  <a:pt x="4716251" y="5640095"/>
                  <a:pt x="4716041" y="5641183"/>
                </a:cubicBezTo>
                <a:cubicBezTo>
                  <a:pt x="4715832" y="5642271"/>
                  <a:pt x="4715727" y="5643611"/>
                  <a:pt x="4715727" y="5645201"/>
                </a:cubicBezTo>
                <a:cubicBezTo>
                  <a:pt x="4715727" y="5648215"/>
                  <a:pt x="4716104" y="5650392"/>
                  <a:pt x="4716858" y="5651731"/>
                </a:cubicBezTo>
                <a:cubicBezTo>
                  <a:pt x="4717612" y="5653070"/>
                  <a:pt x="4718616" y="5653740"/>
                  <a:pt x="4719871" y="5653740"/>
                </a:cubicBezTo>
                <a:lnTo>
                  <a:pt x="4735694" y="5653740"/>
                </a:lnTo>
                <a:lnTo>
                  <a:pt x="4735694" y="5719792"/>
                </a:lnTo>
                <a:cubicBezTo>
                  <a:pt x="4735694" y="5726322"/>
                  <a:pt x="4736301" y="5731994"/>
                  <a:pt x="4737514" y="5736807"/>
                </a:cubicBezTo>
                <a:cubicBezTo>
                  <a:pt x="4738728" y="5741621"/>
                  <a:pt x="4740674" y="5745597"/>
                  <a:pt x="4743354" y="5748737"/>
                </a:cubicBezTo>
                <a:cubicBezTo>
                  <a:pt x="4746032" y="5751876"/>
                  <a:pt x="4749465" y="5754220"/>
                  <a:pt x="4753650" y="5755769"/>
                </a:cubicBezTo>
                <a:cubicBezTo>
                  <a:pt x="4757836" y="5757318"/>
                  <a:pt x="4762859" y="5758092"/>
                  <a:pt x="4768720" y="5758092"/>
                </a:cubicBezTo>
                <a:cubicBezTo>
                  <a:pt x="4770645" y="5758092"/>
                  <a:pt x="4772570" y="5757966"/>
                  <a:pt x="4774496" y="5757715"/>
                </a:cubicBezTo>
                <a:cubicBezTo>
                  <a:pt x="4776421" y="5757464"/>
                  <a:pt x="4778242" y="5757150"/>
                  <a:pt x="4779958" y="5756773"/>
                </a:cubicBezTo>
                <a:cubicBezTo>
                  <a:pt x="4781674" y="5756397"/>
                  <a:pt x="4783203" y="5755915"/>
                  <a:pt x="4784542" y="5755329"/>
                </a:cubicBezTo>
                <a:cubicBezTo>
                  <a:pt x="4785881" y="5754743"/>
                  <a:pt x="4786886" y="5754115"/>
                  <a:pt x="4787556" y="5753446"/>
                </a:cubicBezTo>
                <a:cubicBezTo>
                  <a:pt x="4788225" y="5752776"/>
                  <a:pt x="4788727" y="5751730"/>
                  <a:pt x="4789062" y="5750306"/>
                </a:cubicBezTo>
                <a:cubicBezTo>
                  <a:pt x="4789397" y="5748883"/>
                  <a:pt x="4789565" y="5746958"/>
                  <a:pt x="4789565" y="5744530"/>
                </a:cubicBezTo>
                <a:cubicBezTo>
                  <a:pt x="4789565" y="5743023"/>
                  <a:pt x="4789481" y="5741767"/>
                  <a:pt x="4789313" y="5740763"/>
                </a:cubicBezTo>
                <a:cubicBezTo>
                  <a:pt x="4789146" y="5739758"/>
                  <a:pt x="4788958" y="5738963"/>
                  <a:pt x="4788748" y="5738377"/>
                </a:cubicBezTo>
                <a:cubicBezTo>
                  <a:pt x="4788539" y="5737791"/>
                  <a:pt x="4788246" y="5737393"/>
                  <a:pt x="4787870" y="5737184"/>
                </a:cubicBezTo>
                <a:cubicBezTo>
                  <a:pt x="4787493" y="5736975"/>
                  <a:pt x="4787095" y="5736870"/>
                  <a:pt x="4786677" y="5736870"/>
                </a:cubicBezTo>
                <a:cubicBezTo>
                  <a:pt x="4786007" y="5736870"/>
                  <a:pt x="4785253" y="5737058"/>
                  <a:pt x="4784416" y="5737435"/>
                </a:cubicBezTo>
                <a:cubicBezTo>
                  <a:pt x="4783579" y="5737812"/>
                  <a:pt x="4782575" y="5738209"/>
                  <a:pt x="4781402" y="5738628"/>
                </a:cubicBezTo>
                <a:cubicBezTo>
                  <a:pt x="4780231" y="5739047"/>
                  <a:pt x="4778891" y="5739444"/>
                  <a:pt x="4777384" y="5739821"/>
                </a:cubicBezTo>
                <a:cubicBezTo>
                  <a:pt x="4775878" y="5740198"/>
                  <a:pt x="4774161" y="5740386"/>
                  <a:pt x="4772236" y="5740386"/>
                </a:cubicBezTo>
                <a:cubicBezTo>
                  <a:pt x="4766292" y="5740386"/>
                  <a:pt x="4762169" y="5738398"/>
                  <a:pt x="4759867" y="5734421"/>
                </a:cubicBezTo>
                <a:cubicBezTo>
                  <a:pt x="4757565" y="5730445"/>
                  <a:pt x="4756413" y="5724564"/>
                  <a:pt x="4756413" y="5716778"/>
                </a:cubicBezTo>
                <a:lnTo>
                  <a:pt x="4756413" y="5653740"/>
                </a:lnTo>
                <a:lnTo>
                  <a:pt x="4785421" y="5653740"/>
                </a:lnTo>
                <a:cubicBezTo>
                  <a:pt x="4786677" y="5653740"/>
                  <a:pt x="4787681" y="5653070"/>
                  <a:pt x="4788435" y="5651731"/>
                </a:cubicBezTo>
                <a:cubicBezTo>
                  <a:pt x="4789188" y="5650392"/>
                  <a:pt x="4789565" y="5648215"/>
                  <a:pt x="4789565" y="5645201"/>
                </a:cubicBezTo>
                <a:cubicBezTo>
                  <a:pt x="4789565" y="5643611"/>
                  <a:pt x="4789481" y="5642271"/>
                  <a:pt x="4789313" y="5641183"/>
                </a:cubicBezTo>
                <a:cubicBezTo>
                  <a:pt x="4789146" y="5640095"/>
                  <a:pt x="4788874" y="5639195"/>
                  <a:pt x="4788497" y="5638483"/>
                </a:cubicBezTo>
                <a:cubicBezTo>
                  <a:pt x="4788120" y="5637771"/>
                  <a:pt x="4787681" y="5637269"/>
                  <a:pt x="4787179" y="5636976"/>
                </a:cubicBezTo>
                <a:cubicBezTo>
                  <a:pt x="4786677" y="5636683"/>
                  <a:pt x="4786091" y="5636537"/>
                  <a:pt x="4785421" y="5636537"/>
                </a:cubicBezTo>
                <a:lnTo>
                  <a:pt x="4756413" y="5636537"/>
                </a:lnTo>
                <a:lnTo>
                  <a:pt x="4756413" y="5609664"/>
                </a:lnTo>
                <a:cubicBezTo>
                  <a:pt x="4756413" y="5609078"/>
                  <a:pt x="4756246" y="5608534"/>
                  <a:pt x="4755911" y="5608031"/>
                </a:cubicBezTo>
                <a:cubicBezTo>
                  <a:pt x="4755576" y="5607529"/>
                  <a:pt x="4755032" y="5607090"/>
                  <a:pt x="4754278" y="5606713"/>
                </a:cubicBezTo>
                <a:cubicBezTo>
                  <a:pt x="4753525" y="5606336"/>
                  <a:pt x="4752479" y="5606064"/>
                  <a:pt x="4751139" y="5605897"/>
                </a:cubicBezTo>
                <a:cubicBezTo>
                  <a:pt x="4749800" y="5605729"/>
                  <a:pt x="4748084" y="5605645"/>
                  <a:pt x="4745990" y="5605645"/>
                </a:cubicBezTo>
                <a:close/>
                <a:moveTo>
                  <a:pt x="4088767" y="5605645"/>
                </a:moveTo>
                <a:cubicBezTo>
                  <a:pt x="4086757" y="5605645"/>
                  <a:pt x="4085083" y="5605729"/>
                  <a:pt x="4083743" y="5605897"/>
                </a:cubicBezTo>
                <a:cubicBezTo>
                  <a:pt x="4082404" y="5606064"/>
                  <a:pt x="4081336" y="5606336"/>
                  <a:pt x="4080541" y="5606713"/>
                </a:cubicBezTo>
                <a:cubicBezTo>
                  <a:pt x="4079746" y="5607090"/>
                  <a:pt x="4079202" y="5607529"/>
                  <a:pt x="4078909" y="5608031"/>
                </a:cubicBezTo>
                <a:cubicBezTo>
                  <a:pt x="4078616" y="5608534"/>
                  <a:pt x="4078469" y="5609078"/>
                  <a:pt x="4078469" y="5609664"/>
                </a:cubicBezTo>
                <a:lnTo>
                  <a:pt x="4078469" y="5636537"/>
                </a:lnTo>
                <a:lnTo>
                  <a:pt x="4062773" y="5636537"/>
                </a:lnTo>
                <a:cubicBezTo>
                  <a:pt x="4062103" y="5636537"/>
                  <a:pt x="4061496" y="5636683"/>
                  <a:pt x="4060952" y="5636976"/>
                </a:cubicBezTo>
                <a:cubicBezTo>
                  <a:pt x="4060408" y="5637269"/>
                  <a:pt x="4059968" y="5637771"/>
                  <a:pt x="4059633" y="5638483"/>
                </a:cubicBezTo>
                <a:cubicBezTo>
                  <a:pt x="4059298" y="5639195"/>
                  <a:pt x="4059026" y="5640095"/>
                  <a:pt x="4058817" y="5641183"/>
                </a:cubicBezTo>
                <a:cubicBezTo>
                  <a:pt x="4058608" y="5642271"/>
                  <a:pt x="4058503" y="5643611"/>
                  <a:pt x="4058503" y="5645201"/>
                </a:cubicBezTo>
                <a:cubicBezTo>
                  <a:pt x="4058503" y="5648215"/>
                  <a:pt x="4058880" y="5650392"/>
                  <a:pt x="4059633" y="5651731"/>
                </a:cubicBezTo>
                <a:cubicBezTo>
                  <a:pt x="4060387" y="5653070"/>
                  <a:pt x="4061391" y="5653740"/>
                  <a:pt x="4062647" y="5653740"/>
                </a:cubicBezTo>
                <a:lnTo>
                  <a:pt x="4078469" y="5653740"/>
                </a:lnTo>
                <a:lnTo>
                  <a:pt x="4078469" y="5719792"/>
                </a:lnTo>
                <a:cubicBezTo>
                  <a:pt x="4078469" y="5726322"/>
                  <a:pt x="4079076" y="5731994"/>
                  <a:pt x="4080290" y="5736807"/>
                </a:cubicBezTo>
                <a:cubicBezTo>
                  <a:pt x="4081504" y="5741621"/>
                  <a:pt x="4083451" y="5745597"/>
                  <a:pt x="4086129" y="5748737"/>
                </a:cubicBezTo>
                <a:cubicBezTo>
                  <a:pt x="4088809" y="5751876"/>
                  <a:pt x="4092241" y="5754220"/>
                  <a:pt x="4096427" y="5755769"/>
                </a:cubicBezTo>
                <a:cubicBezTo>
                  <a:pt x="4100612" y="5757318"/>
                  <a:pt x="4105635" y="5758092"/>
                  <a:pt x="4111495" y="5758092"/>
                </a:cubicBezTo>
                <a:cubicBezTo>
                  <a:pt x="4113421" y="5758092"/>
                  <a:pt x="4115346" y="5757966"/>
                  <a:pt x="4117271" y="5757715"/>
                </a:cubicBezTo>
                <a:cubicBezTo>
                  <a:pt x="4119197" y="5757464"/>
                  <a:pt x="4121018" y="5757150"/>
                  <a:pt x="4122734" y="5756773"/>
                </a:cubicBezTo>
                <a:cubicBezTo>
                  <a:pt x="4124450" y="5756397"/>
                  <a:pt x="4125978" y="5755915"/>
                  <a:pt x="4127318" y="5755329"/>
                </a:cubicBezTo>
                <a:cubicBezTo>
                  <a:pt x="4128657" y="5754743"/>
                  <a:pt x="4129662" y="5754115"/>
                  <a:pt x="4130331" y="5753446"/>
                </a:cubicBezTo>
                <a:cubicBezTo>
                  <a:pt x="4131001" y="5752776"/>
                  <a:pt x="4131503" y="5751730"/>
                  <a:pt x="4131838" y="5750306"/>
                </a:cubicBezTo>
                <a:cubicBezTo>
                  <a:pt x="4132173" y="5748883"/>
                  <a:pt x="4132340" y="5746958"/>
                  <a:pt x="4132340" y="5744530"/>
                </a:cubicBezTo>
                <a:cubicBezTo>
                  <a:pt x="4132340" y="5743023"/>
                  <a:pt x="4132257" y="5741767"/>
                  <a:pt x="4132089" y="5740763"/>
                </a:cubicBezTo>
                <a:cubicBezTo>
                  <a:pt x="4131922" y="5739758"/>
                  <a:pt x="4131733" y="5738963"/>
                  <a:pt x="4131524" y="5738377"/>
                </a:cubicBezTo>
                <a:cubicBezTo>
                  <a:pt x="4131315" y="5737791"/>
                  <a:pt x="4131022" y="5737393"/>
                  <a:pt x="4130645" y="5737184"/>
                </a:cubicBezTo>
                <a:cubicBezTo>
                  <a:pt x="4130269" y="5736975"/>
                  <a:pt x="4129871" y="5736870"/>
                  <a:pt x="4129452" y="5736870"/>
                </a:cubicBezTo>
                <a:cubicBezTo>
                  <a:pt x="4128783" y="5736870"/>
                  <a:pt x="4128029" y="5737058"/>
                  <a:pt x="4127192" y="5737435"/>
                </a:cubicBezTo>
                <a:cubicBezTo>
                  <a:pt x="4126355" y="5737812"/>
                  <a:pt x="4125350" y="5738209"/>
                  <a:pt x="4124178" y="5738628"/>
                </a:cubicBezTo>
                <a:cubicBezTo>
                  <a:pt x="4123006" y="5739047"/>
                  <a:pt x="4121667" y="5739444"/>
                  <a:pt x="4120159" y="5739821"/>
                </a:cubicBezTo>
                <a:cubicBezTo>
                  <a:pt x="4118653" y="5740198"/>
                  <a:pt x="4116937" y="5740386"/>
                  <a:pt x="4115011" y="5740386"/>
                </a:cubicBezTo>
                <a:cubicBezTo>
                  <a:pt x="4109067" y="5740386"/>
                  <a:pt x="4104944" y="5738398"/>
                  <a:pt x="4102642" y="5734421"/>
                </a:cubicBezTo>
                <a:cubicBezTo>
                  <a:pt x="4100340" y="5730445"/>
                  <a:pt x="4099189" y="5724564"/>
                  <a:pt x="4099189" y="5716778"/>
                </a:cubicBezTo>
                <a:lnTo>
                  <a:pt x="4099189" y="5653740"/>
                </a:lnTo>
                <a:lnTo>
                  <a:pt x="4128197" y="5653740"/>
                </a:lnTo>
                <a:cubicBezTo>
                  <a:pt x="4129452" y="5653740"/>
                  <a:pt x="4130457" y="5653070"/>
                  <a:pt x="4131210" y="5651731"/>
                </a:cubicBezTo>
                <a:cubicBezTo>
                  <a:pt x="4131963" y="5650392"/>
                  <a:pt x="4132340" y="5648215"/>
                  <a:pt x="4132340" y="5645201"/>
                </a:cubicBezTo>
                <a:cubicBezTo>
                  <a:pt x="4132340" y="5643611"/>
                  <a:pt x="4132257" y="5642271"/>
                  <a:pt x="4132089" y="5641183"/>
                </a:cubicBezTo>
                <a:cubicBezTo>
                  <a:pt x="4131922" y="5640095"/>
                  <a:pt x="4131650" y="5639195"/>
                  <a:pt x="4131273" y="5638483"/>
                </a:cubicBezTo>
                <a:cubicBezTo>
                  <a:pt x="4130896" y="5637771"/>
                  <a:pt x="4130457" y="5637269"/>
                  <a:pt x="4129955" y="5636976"/>
                </a:cubicBezTo>
                <a:cubicBezTo>
                  <a:pt x="4129452" y="5636683"/>
                  <a:pt x="4128866" y="5636537"/>
                  <a:pt x="4128197" y="5636537"/>
                </a:cubicBezTo>
                <a:lnTo>
                  <a:pt x="4099189" y="5636537"/>
                </a:lnTo>
                <a:lnTo>
                  <a:pt x="4099189" y="5609664"/>
                </a:lnTo>
                <a:cubicBezTo>
                  <a:pt x="4099189" y="5609078"/>
                  <a:pt x="4099021" y="5608534"/>
                  <a:pt x="4098687" y="5608031"/>
                </a:cubicBezTo>
                <a:cubicBezTo>
                  <a:pt x="4098352" y="5607529"/>
                  <a:pt x="4097807" y="5607090"/>
                  <a:pt x="4097055" y="5606713"/>
                </a:cubicBezTo>
                <a:cubicBezTo>
                  <a:pt x="4096301" y="5606336"/>
                  <a:pt x="4095254" y="5606064"/>
                  <a:pt x="4093915" y="5605897"/>
                </a:cubicBezTo>
                <a:cubicBezTo>
                  <a:pt x="4092575" y="5605729"/>
                  <a:pt x="4090859" y="5605645"/>
                  <a:pt x="4088767" y="5605645"/>
                </a:cubicBezTo>
                <a:close/>
                <a:moveTo>
                  <a:pt x="3279141" y="5605645"/>
                </a:moveTo>
                <a:cubicBezTo>
                  <a:pt x="3277132" y="5605645"/>
                  <a:pt x="3275458" y="5605729"/>
                  <a:pt x="3274118" y="5605897"/>
                </a:cubicBezTo>
                <a:cubicBezTo>
                  <a:pt x="3272779" y="5606064"/>
                  <a:pt x="3271712" y="5606336"/>
                  <a:pt x="3270916" y="5606713"/>
                </a:cubicBezTo>
                <a:cubicBezTo>
                  <a:pt x="3270121" y="5607090"/>
                  <a:pt x="3269577" y="5607529"/>
                  <a:pt x="3269284" y="5608031"/>
                </a:cubicBezTo>
                <a:cubicBezTo>
                  <a:pt x="3268991" y="5608534"/>
                  <a:pt x="3268844" y="5609078"/>
                  <a:pt x="3268844" y="5609664"/>
                </a:cubicBezTo>
                <a:lnTo>
                  <a:pt x="3268844" y="5636537"/>
                </a:lnTo>
                <a:lnTo>
                  <a:pt x="3253147" y="5636537"/>
                </a:lnTo>
                <a:cubicBezTo>
                  <a:pt x="3252478" y="5636537"/>
                  <a:pt x="3251871" y="5636683"/>
                  <a:pt x="3251327" y="5636976"/>
                </a:cubicBezTo>
                <a:cubicBezTo>
                  <a:pt x="3250783" y="5637269"/>
                  <a:pt x="3250343" y="5637771"/>
                  <a:pt x="3250008" y="5638483"/>
                </a:cubicBezTo>
                <a:cubicBezTo>
                  <a:pt x="3249673" y="5639195"/>
                  <a:pt x="3249401" y="5640095"/>
                  <a:pt x="3249191" y="5641183"/>
                </a:cubicBezTo>
                <a:cubicBezTo>
                  <a:pt x="3248983" y="5642271"/>
                  <a:pt x="3248878" y="5643611"/>
                  <a:pt x="3248878" y="5645201"/>
                </a:cubicBezTo>
                <a:cubicBezTo>
                  <a:pt x="3248878" y="5648215"/>
                  <a:pt x="3249255" y="5650392"/>
                  <a:pt x="3250008" y="5651731"/>
                </a:cubicBezTo>
                <a:cubicBezTo>
                  <a:pt x="3250761" y="5653070"/>
                  <a:pt x="3251766" y="5653740"/>
                  <a:pt x="3253021" y="5653740"/>
                </a:cubicBezTo>
                <a:lnTo>
                  <a:pt x="3268844" y="5653740"/>
                </a:lnTo>
                <a:lnTo>
                  <a:pt x="3268844" y="5719792"/>
                </a:lnTo>
                <a:cubicBezTo>
                  <a:pt x="3268844" y="5726322"/>
                  <a:pt x="3269451" y="5731994"/>
                  <a:pt x="3270665" y="5736807"/>
                </a:cubicBezTo>
                <a:cubicBezTo>
                  <a:pt x="3271879" y="5741621"/>
                  <a:pt x="3273825" y="5745597"/>
                  <a:pt x="3276504" y="5748737"/>
                </a:cubicBezTo>
                <a:cubicBezTo>
                  <a:pt x="3279183" y="5751876"/>
                  <a:pt x="3282615" y="5754220"/>
                  <a:pt x="3286801" y="5755769"/>
                </a:cubicBezTo>
                <a:cubicBezTo>
                  <a:pt x="3290987" y="5757318"/>
                  <a:pt x="3296010" y="5758092"/>
                  <a:pt x="3301870" y="5758092"/>
                </a:cubicBezTo>
                <a:cubicBezTo>
                  <a:pt x="3303796" y="5758092"/>
                  <a:pt x="3305721" y="5757966"/>
                  <a:pt x="3307647" y="5757715"/>
                </a:cubicBezTo>
                <a:cubicBezTo>
                  <a:pt x="3309572" y="5757464"/>
                  <a:pt x="3311393" y="5757150"/>
                  <a:pt x="3313109" y="5756773"/>
                </a:cubicBezTo>
                <a:cubicBezTo>
                  <a:pt x="3314825" y="5756397"/>
                  <a:pt x="3316353" y="5755915"/>
                  <a:pt x="3317692" y="5755329"/>
                </a:cubicBezTo>
                <a:cubicBezTo>
                  <a:pt x="3319032" y="5754743"/>
                  <a:pt x="3320036" y="5754115"/>
                  <a:pt x="3320706" y="5753446"/>
                </a:cubicBezTo>
                <a:cubicBezTo>
                  <a:pt x="3321376" y="5752776"/>
                  <a:pt x="3321878" y="5751730"/>
                  <a:pt x="3322213" y="5750306"/>
                </a:cubicBezTo>
                <a:cubicBezTo>
                  <a:pt x="3322548" y="5748883"/>
                  <a:pt x="3322715" y="5746958"/>
                  <a:pt x="3322715" y="5744530"/>
                </a:cubicBezTo>
                <a:cubicBezTo>
                  <a:pt x="3322715" y="5743023"/>
                  <a:pt x="3322632" y="5741767"/>
                  <a:pt x="3322464" y="5740763"/>
                </a:cubicBezTo>
                <a:cubicBezTo>
                  <a:pt x="3322297" y="5739758"/>
                  <a:pt x="3322108" y="5738963"/>
                  <a:pt x="3321899" y="5738377"/>
                </a:cubicBezTo>
                <a:cubicBezTo>
                  <a:pt x="3321690" y="5737791"/>
                  <a:pt x="3321397" y="5737393"/>
                  <a:pt x="3321020" y="5737184"/>
                </a:cubicBezTo>
                <a:cubicBezTo>
                  <a:pt x="3320644" y="5736975"/>
                  <a:pt x="3320246" y="5736870"/>
                  <a:pt x="3319827" y="5736870"/>
                </a:cubicBezTo>
                <a:cubicBezTo>
                  <a:pt x="3319158" y="5736870"/>
                  <a:pt x="3318404" y="5737058"/>
                  <a:pt x="3317567" y="5737435"/>
                </a:cubicBezTo>
                <a:cubicBezTo>
                  <a:pt x="3316730" y="5737812"/>
                  <a:pt x="3315725" y="5738209"/>
                  <a:pt x="3314553" y="5738628"/>
                </a:cubicBezTo>
                <a:cubicBezTo>
                  <a:pt x="3313381" y="5739047"/>
                  <a:pt x="3312041" y="5739444"/>
                  <a:pt x="3310534" y="5739821"/>
                </a:cubicBezTo>
                <a:cubicBezTo>
                  <a:pt x="3309028" y="5740198"/>
                  <a:pt x="3307312" y="5740386"/>
                  <a:pt x="3305386" y="5740386"/>
                </a:cubicBezTo>
                <a:cubicBezTo>
                  <a:pt x="3299442" y="5740386"/>
                  <a:pt x="3295319" y="5738398"/>
                  <a:pt x="3293017" y="5734421"/>
                </a:cubicBezTo>
                <a:cubicBezTo>
                  <a:pt x="3290715" y="5730445"/>
                  <a:pt x="3289564" y="5724564"/>
                  <a:pt x="3289564" y="5716778"/>
                </a:cubicBezTo>
                <a:lnTo>
                  <a:pt x="3289564" y="5653740"/>
                </a:lnTo>
                <a:lnTo>
                  <a:pt x="3318572" y="5653740"/>
                </a:lnTo>
                <a:cubicBezTo>
                  <a:pt x="3319827" y="5653740"/>
                  <a:pt x="3320832" y="5653070"/>
                  <a:pt x="3321585" y="5651731"/>
                </a:cubicBezTo>
                <a:cubicBezTo>
                  <a:pt x="3322339" y="5650392"/>
                  <a:pt x="3322715" y="5648215"/>
                  <a:pt x="3322715" y="5645201"/>
                </a:cubicBezTo>
                <a:cubicBezTo>
                  <a:pt x="3322715" y="5643611"/>
                  <a:pt x="3322632" y="5642271"/>
                  <a:pt x="3322464" y="5641183"/>
                </a:cubicBezTo>
                <a:cubicBezTo>
                  <a:pt x="3322297" y="5640095"/>
                  <a:pt x="3322025" y="5639195"/>
                  <a:pt x="3321648" y="5638483"/>
                </a:cubicBezTo>
                <a:cubicBezTo>
                  <a:pt x="3321271" y="5637771"/>
                  <a:pt x="3320832" y="5637269"/>
                  <a:pt x="3320330" y="5636976"/>
                </a:cubicBezTo>
                <a:cubicBezTo>
                  <a:pt x="3319827" y="5636683"/>
                  <a:pt x="3319241" y="5636537"/>
                  <a:pt x="3318572" y="5636537"/>
                </a:cubicBezTo>
                <a:lnTo>
                  <a:pt x="3289564" y="5636537"/>
                </a:lnTo>
                <a:lnTo>
                  <a:pt x="3289564" y="5609664"/>
                </a:lnTo>
                <a:cubicBezTo>
                  <a:pt x="3289564" y="5609078"/>
                  <a:pt x="3289397" y="5608534"/>
                  <a:pt x="3289061" y="5608031"/>
                </a:cubicBezTo>
                <a:cubicBezTo>
                  <a:pt x="3288727" y="5607529"/>
                  <a:pt x="3288183" y="5607090"/>
                  <a:pt x="3287429" y="5606713"/>
                </a:cubicBezTo>
                <a:cubicBezTo>
                  <a:pt x="3286676" y="5606336"/>
                  <a:pt x="3285629" y="5606064"/>
                  <a:pt x="3284289" y="5605897"/>
                </a:cubicBezTo>
                <a:cubicBezTo>
                  <a:pt x="3282951" y="5605729"/>
                  <a:pt x="3281234" y="5605645"/>
                  <a:pt x="3279141" y="5605645"/>
                </a:cubicBezTo>
                <a:close/>
                <a:moveTo>
                  <a:pt x="2783841" y="5605645"/>
                </a:moveTo>
                <a:cubicBezTo>
                  <a:pt x="2781832" y="5605645"/>
                  <a:pt x="2780158" y="5605729"/>
                  <a:pt x="2778818" y="5605897"/>
                </a:cubicBezTo>
                <a:cubicBezTo>
                  <a:pt x="2777479" y="5606064"/>
                  <a:pt x="2776412" y="5606336"/>
                  <a:pt x="2775616" y="5606713"/>
                </a:cubicBezTo>
                <a:cubicBezTo>
                  <a:pt x="2774821" y="5607090"/>
                  <a:pt x="2774277" y="5607529"/>
                  <a:pt x="2773984" y="5608031"/>
                </a:cubicBezTo>
                <a:cubicBezTo>
                  <a:pt x="2773691" y="5608534"/>
                  <a:pt x="2773544" y="5609078"/>
                  <a:pt x="2773544" y="5609664"/>
                </a:cubicBezTo>
                <a:lnTo>
                  <a:pt x="2773544" y="5636537"/>
                </a:lnTo>
                <a:lnTo>
                  <a:pt x="2757848" y="5636537"/>
                </a:lnTo>
                <a:cubicBezTo>
                  <a:pt x="2757178" y="5636537"/>
                  <a:pt x="2756571" y="5636683"/>
                  <a:pt x="2756027" y="5636976"/>
                </a:cubicBezTo>
                <a:cubicBezTo>
                  <a:pt x="2755482" y="5637269"/>
                  <a:pt x="2755043" y="5637771"/>
                  <a:pt x="2754708" y="5638483"/>
                </a:cubicBezTo>
                <a:cubicBezTo>
                  <a:pt x="2754374" y="5639195"/>
                  <a:pt x="2754102" y="5640095"/>
                  <a:pt x="2753892" y="5641183"/>
                </a:cubicBezTo>
                <a:cubicBezTo>
                  <a:pt x="2753683" y="5642271"/>
                  <a:pt x="2753578" y="5643611"/>
                  <a:pt x="2753578" y="5645201"/>
                </a:cubicBezTo>
                <a:cubicBezTo>
                  <a:pt x="2753578" y="5648215"/>
                  <a:pt x="2753955" y="5650392"/>
                  <a:pt x="2754708" y="5651731"/>
                </a:cubicBezTo>
                <a:cubicBezTo>
                  <a:pt x="2755462" y="5653070"/>
                  <a:pt x="2756466" y="5653740"/>
                  <a:pt x="2757722" y="5653740"/>
                </a:cubicBezTo>
                <a:lnTo>
                  <a:pt x="2773544" y="5653740"/>
                </a:lnTo>
                <a:lnTo>
                  <a:pt x="2773544" y="5719792"/>
                </a:lnTo>
                <a:cubicBezTo>
                  <a:pt x="2773544" y="5726322"/>
                  <a:pt x="2774151" y="5731994"/>
                  <a:pt x="2775365" y="5736807"/>
                </a:cubicBezTo>
                <a:cubicBezTo>
                  <a:pt x="2776579" y="5741621"/>
                  <a:pt x="2778526" y="5745597"/>
                  <a:pt x="2781204" y="5748737"/>
                </a:cubicBezTo>
                <a:cubicBezTo>
                  <a:pt x="2783883" y="5751876"/>
                  <a:pt x="2787316" y="5754220"/>
                  <a:pt x="2791502" y="5755769"/>
                </a:cubicBezTo>
                <a:cubicBezTo>
                  <a:pt x="2795687" y="5757318"/>
                  <a:pt x="2800710" y="5758092"/>
                  <a:pt x="2806570" y="5758092"/>
                </a:cubicBezTo>
                <a:cubicBezTo>
                  <a:pt x="2808496" y="5758092"/>
                  <a:pt x="2810421" y="5757966"/>
                  <a:pt x="2812346" y="5757715"/>
                </a:cubicBezTo>
                <a:cubicBezTo>
                  <a:pt x="2814272" y="5757464"/>
                  <a:pt x="2816093" y="5757150"/>
                  <a:pt x="2817809" y="5756773"/>
                </a:cubicBezTo>
                <a:cubicBezTo>
                  <a:pt x="2819525" y="5756397"/>
                  <a:pt x="2821053" y="5755915"/>
                  <a:pt x="2822393" y="5755329"/>
                </a:cubicBezTo>
                <a:cubicBezTo>
                  <a:pt x="2823732" y="5754743"/>
                  <a:pt x="2824737" y="5754115"/>
                  <a:pt x="2825406" y="5753446"/>
                </a:cubicBezTo>
                <a:cubicBezTo>
                  <a:pt x="2826076" y="5752776"/>
                  <a:pt x="2826579" y="5751730"/>
                  <a:pt x="2826913" y="5750306"/>
                </a:cubicBezTo>
                <a:cubicBezTo>
                  <a:pt x="2827248" y="5748883"/>
                  <a:pt x="2827415" y="5746958"/>
                  <a:pt x="2827415" y="5744530"/>
                </a:cubicBezTo>
                <a:cubicBezTo>
                  <a:pt x="2827415" y="5743023"/>
                  <a:pt x="2827332" y="5741767"/>
                  <a:pt x="2827165" y="5740763"/>
                </a:cubicBezTo>
                <a:cubicBezTo>
                  <a:pt x="2826997" y="5739758"/>
                  <a:pt x="2826809" y="5738963"/>
                  <a:pt x="2826599" y="5738377"/>
                </a:cubicBezTo>
                <a:cubicBezTo>
                  <a:pt x="2826390" y="5737791"/>
                  <a:pt x="2826097" y="5737393"/>
                  <a:pt x="2825720" y="5737184"/>
                </a:cubicBezTo>
                <a:cubicBezTo>
                  <a:pt x="2825344" y="5736975"/>
                  <a:pt x="2824945" y="5736870"/>
                  <a:pt x="2824527" y="5736870"/>
                </a:cubicBezTo>
                <a:cubicBezTo>
                  <a:pt x="2823858" y="5736870"/>
                  <a:pt x="2823104" y="5737058"/>
                  <a:pt x="2822267" y="5737435"/>
                </a:cubicBezTo>
                <a:cubicBezTo>
                  <a:pt x="2821430" y="5737812"/>
                  <a:pt x="2820425" y="5738209"/>
                  <a:pt x="2819253" y="5738628"/>
                </a:cubicBezTo>
                <a:cubicBezTo>
                  <a:pt x="2818081" y="5739047"/>
                  <a:pt x="2816742" y="5739444"/>
                  <a:pt x="2815235" y="5739821"/>
                </a:cubicBezTo>
                <a:cubicBezTo>
                  <a:pt x="2813728" y="5740198"/>
                  <a:pt x="2812012" y="5740386"/>
                  <a:pt x="2810087" y="5740386"/>
                </a:cubicBezTo>
                <a:cubicBezTo>
                  <a:pt x="2804142" y="5740386"/>
                  <a:pt x="2800020" y="5738398"/>
                  <a:pt x="2797717" y="5734421"/>
                </a:cubicBezTo>
                <a:cubicBezTo>
                  <a:pt x="2795415" y="5730445"/>
                  <a:pt x="2794264" y="5724564"/>
                  <a:pt x="2794264" y="5716778"/>
                </a:cubicBezTo>
                <a:lnTo>
                  <a:pt x="2794264" y="5653740"/>
                </a:lnTo>
                <a:lnTo>
                  <a:pt x="2823271" y="5653740"/>
                </a:lnTo>
                <a:cubicBezTo>
                  <a:pt x="2824527" y="5653740"/>
                  <a:pt x="2825532" y="5653070"/>
                  <a:pt x="2826285" y="5651731"/>
                </a:cubicBezTo>
                <a:cubicBezTo>
                  <a:pt x="2827039" y="5650392"/>
                  <a:pt x="2827415" y="5648215"/>
                  <a:pt x="2827415" y="5645201"/>
                </a:cubicBezTo>
                <a:cubicBezTo>
                  <a:pt x="2827415" y="5643611"/>
                  <a:pt x="2827332" y="5642271"/>
                  <a:pt x="2827165" y="5641183"/>
                </a:cubicBezTo>
                <a:cubicBezTo>
                  <a:pt x="2826997" y="5640095"/>
                  <a:pt x="2826725" y="5639195"/>
                  <a:pt x="2826348" y="5638483"/>
                </a:cubicBezTo>
                <a:cubicBezTo>
                  <a:pt x="2825971" y="5637771"/>
                  <a:pt x="2825532" y="5637269"/>
                  <a:pt x="2825030" y="5636976"/>
                </a:cubicBezTo>
                <a:cubicBezTo>
                  <a:pt x="2824527" y="5636683"/>
                  <a:pt x="2823941" y="5636537"/>
                  <a:pt x="2823271" y="5636537"/>
                </a:cubicBezTo>
                <a:lnTo>
                  <a:pt x="2794264" y="5636537"/>
                </a:lnTo>
                <a:lnTo>
                  <a:pt x="2794264" y="5609664"/>
                </a:lnTo>
                <a:cubicBezTo>
                  <a:pt x="2794264" y="5609078"/>
                  <a:pt x="2794096" y="5608534"/>
                  <a:pt x="2793762" y="5608031"/>
                </a:cubicBezTo>
                <a:cubicBezTo>
                  <a:pt x="2793427" y="5607529"/>
                  <a:pt x="2792883" y="5607090"/>
                  <a:pt x="2792129" y="5606713"/>
                </a:cubicBezTo>
                <a:cubicBezTo>
                  <a:pt x="2791376" y="5606336"/>
                  <a:pt x="2790330" y="5606064"/>
                  <a:pt x="2788990" y="5605897"/>
                </a:cubicBezTo>
                <a:cubicBezTo>
                  <a:pt x="2787650" y="5605729"/>
                  <a:pt x="2785934" y="5605645"/>
                  <a:pt x="2783841" y="5605645"/>
                </a:cubicBezTo>
                <a:close/>
                <a:moveTo>
                  <a:pt x="2698116" y="5605645"/>
                </a:moveTo>
                <a:cubicBezTo>
                  <a:pt x="2696107" y="5605645"/>
                  <a:pt x="2694433" y="5605729"/>
                  <a:pt x="2693093" y="5605897"/>
                </a:cubicBezTo>
                <a:cubicBezTo>
                  <a:pt x="2691754" y="5606064"/>
                  <a:pt x="2690687" y="5606336"/>
                  <a:pt x="2689892" y="5606713"/>
                </a:cubicBezTo>
                <a:cubicBezTo>
                  <a:pt x="2689096" y="5607090"/>
                  <a:pt x="2688552" y="5607529"/>
                  <a:pt x="2688259" y="5608031"/>
                </a:cubicBezTo>
                <a:cubicBezTo>
                  <a:pt x="2687966" y="5608534"/>
                  <a:pt x="2687819" y="5609078"/>
                  <a:pt x="2687819" y="5609664"/>
                </a:cubicBezTo>
                <a:lnTo>
                  <a:pt x="2687819" y="5636537"/>
                </a:lnTo>
                <a:lnTo>
                  <a:pt x="2672123" y="5636537"/>
                </a:lnTo>
                <a:cubicBezTo>
                  <a:pt x="2671453" y="5636537"/>
                  <a:pt x="2670846" y="5636683"/>
                  <a:pt x="2670302" y="5636976"/>
                </a:cubicBezTo>
                <a:cubicBezTo>
                  <a:pt x="2669757" y="5637269"/>
                  <a:pt x="2669318" y="5637771"/>
                  <a:pt x="2668983" y="5638483"/>
                </a:cubicBezTo>
                <a:cubicBezTo>
                  <a:pt x="2668649" y="5639195"/>
                  <a:pt x="2668377" y="5640095"/>
                  <a:pt x="2668167" y="5641183"/>
                </a:cubicBezTo>
                <a:cubicBezTo>
                  <a:pt x="2667957" y="5642271"/>
                  <a:pt x="2667853" y="5643611"/>
                  <a:pt x="2667853" y="5645201"/>
                </a:cubicBezTo>
                <a:cubicBezTo>
                  <a:pt x="2667853" y="5648215"/>
                  <a:pt x="2668230" y="5650392"/>
                  <a:pt x="2668983" y="5651731"/>
                </a:cubicBezTo>
                <a:cubicBezTo>
                  <a:pt x="2669737" y="5653070"/>
                  <a:pt x="2670741" y="5653740"/>
                  <a:pt x="2671997" y="5653740"/>
                </a:cubicBezTo>
                <a:lnTo>
                  <a:pt x="2687819" y="5653740"/>
                </a:lnTo>
                <a:lnTo>
                  <a:pt x="2687819" y="5719792"/>
                </a:lnTo>
                <a:cubicBezTo>
                  <a:pt x="2687819" y="5726322"/>
                  <a:pt x="2688426" y="5731994"/>
                  <a:pt x="2689640" y="5736807"/>
                </a:cubicBezTo>
                <a:cubicBezTo>
                  <a:pt x="2690854" y="5741621"/>
                  <a:pt x="2692801" y="5745597"/>
                  <a:pt x="2695479" y="5748737"/>
                </a:cubicBezTo>
                <a:cubicBezTo>
                  <a:pt x="2698158" y="5751876"/>
                  <a:pt x="2701591" y="5754220"/>
                  <a:pt x="2705776" y="5755769"/>
                </a:cubicBezTo>
                <a:cubicBezTo>
                  <a:pt x="2709962" y="5757318"/>
                  <a:pt x="2714985" y="5758092"/>
                  <a:pt x="2720845" y="5758092"/>
                </a:cubicBezTo>
                <a:cubicBezTo>
                  <a:pt x="2722771" y="5758092"/>
                  <a:pt x="2724696" y="5757966"/>
                  <a:pt x="2726621" y="5757715"/>
                </a:cubicBezTo>
                <a:cubicBezTo>
                  <a:pt x="2728547" y="5757464"/>
                  <a:pt x="2730368" y="5757150"/>
                  <a:pt x="2732084" y="5756773"/>
                </a:cubicBezTo>
                <a:cubicBezTo>
                  <a:pt x="2733800" y="5756397"/>
                  <a:pt x="2735328" y="5755915"/>
                  <a:pt x="2736668" y="5755329"/>
                </a:cubicBezTo>
                <a:cubicBezTo>
                  <a:pt x="2738007" y="5754743"/>
                  <a:pt x="2739012" y="5754115"/>
                  <a:pt x="2739681" y="5753446"/>
                </a:cubicBezTo>
                <a:cubicBezTo>
                  <a:pt x="2740351" y="5752776"/>
                  <a:pt x="2740854" y="5751730"/>
                  <a:pt x="2741188" y="5750306"/>
                </a:cubicBezTo>
                <a:cubicBezTo>
                  <a:pt x="2741523" y="5748883"/>
                  <a:pt x="2741690" y="5746958"/>
                  <a:pt x="2741690" y="5744530"/>
                </a:cubicBezTo>
                <a:cubicBezTo>
                  <a:pt x="2741690" y="5743023"/>
                  <a:pt x="2741607" y="5741767"/>
                  <a:pt x="2741440" y="5740763"/>
                </a:cubicBezTo>
                <a:cubicBezTo>
                  <a:pt x="2741272" y="5739758"/>
                  <a:pt x="2741084" y="5738963"/>
                  <a:pt x="2740874" y="5738377"/>
                </a:cubicBezTo>
                <a:cubicBezTo>
                  <a:pt x="2740665" y="5737791"/>
                  <a:pt x="2740372" y="5737393"/>
                  <a:pt x="2739995" y="5737184"/>
                </a:cubicBezTo>
                <a:cubicBezTo>
                  <a:pt x="2739618" y="5736975"/>
                  <a:pt x="2739221" y="5736870"/>
                  <a:pt x="2738802" y="5736870"/>
                </a:cubicBezTo>
                <a:cubicBezTo>
                  <a:pt x="2738132" y="5736870"/>
                  <a:pt x="2737379" y="5737058"/>
                  <a:pt x="2736542" y="5737435"/>
                </a:cubicBezTo>
                <a:cubicBezTo>
                  <a:pt x="2735705" y="5737812"/>
                  <a:pt x="2734700" y="5738209"/>
                  <a:pt x="2733528" y="5738628"/>
                </a:cubicBezTo>
                <a:cubicBezTo>
                  <a:pt x="2732356" y="5739047"/>
                  <a:pt x="2731017" y="5739444"/>
                  <a:pt x="2729510" y="5739821"/>
                </a:cubicBezTo>
                <a:cubicBezTo>
                  <a:pt x="2728003" y="5740198"/>
                  <a:pt x="2726287" y="5740386"/>
                  <a:pt x="2724362" y="5740386"/>
                </a:cubicBezTo>
                <a:cubicBezTo>
                  <a:pt x="2718418" y="5740386"/>
                  <a:pt x="2714295" y="5738398"/>
                  <a:pt x="2711992" y="5734421"/>
                </a:cubicBezTo>
                <a:cubicBezTo>
                  <a:pt x="2709690" y="5730445"/>
                  <a:pt x="2708539" y="5724564"/>
                  <a:pt x="2708539" y="5716778"/>
                </a:cubicBezTo>
                <a:lnTo>
                  <a:pt x="2708539" y="5653740"/>
                </a:lnTo>
                <a:lnTo>
                  <a:pt x="2737546" y="5653740"/>
                </a:lnTo>
                <a:cubicBezTo>
                  <a:pt x="2738802" y="5653740"/>
                  <a:pt x="2739807" y="5653070"/>
                  <a:pt x="2740560" y="5651731"/>
                </a:cubicBezTo>
                <a:cubicBezTo>
                  <a:pt x="2741314" y="5650392"/>
                  <a:pt x="2741690" y="5648215"/>
                  <a:pt x="2741690" y="5645201"/>
                </a:cubicBezTo>
                <a:cubicBezTo>
                  <a:pt x="2741690" y="5643611"/>
                  <a:pt x="2741607" y="5642271"/>
                  <a:pt x="2741440" y="5641183"/>
                </a:cubicBezTo>
                <a:cubicBezTo>
                  <a:pt x="2741272" y="5640095"/>
                  <a:pt x="2741000" y="5639195"/>
                  <a:pt x="2740623" y="5638483"/>
                </a:cubicBezTo>
                <a:cubicBezTo>
                  <a:pt x="2740246" y="5637771"/>
                  <a:pt x="2739807" y="5637269"/>
                  <a:pt x="2739304" y="5636976"/>
                </a:cubicBezTo>
                <a:cubicBezTo>
                  <a:pt x="2738802" y="5636683"/>
                  <a:pt x="2738216" y="5636537"/>
                  <a:pt x="2737546" y="5636537"/>
                </a:cubicBezTo>
                <a:lnTo>
                  <a:pt x="2708539" y="5636537"/>
                </a:lnTo>
                <a:lnTo>
                  <a:pt x="2708539" y="5609664"/>
                </a:lnTo>
                <a:cubicBezTo>
                  <a:pt x="2708539" y="5609078"/>
                  <a:pt x="2708371" y="5608534"/>
                  <a:pt x="2708037" y="5608031"/>
                </a:cubicBezTo>
                <a:cubicBezTo>
                  <a:pt x="2707702" y="5607529"/>
                  <a:pt x="2707158" y="5607090"/>
                  <a:pt x="2706404" y="5606713"/>
                </a:cubicBezTo>
                <a:cubicBezTo>
                  <a:pt x="2705651" y="5606336"/>
                  <a:pt x="2704605" y="5606064"/>
                  <a:pt x="2703265" y="5605897"/>
                </a:cubicBezTo>
                <a:cubicBezTo>
                  <a:pt x="2701925" y="5605729"/>
                  <a:pt x="2700209" y="5605645"/>
                  <a:pt x="2698116" y="5605645"/>
                </a:cubicBezTo>
                <a:close/>
                <a:moveTo>
                  <a:pt x="2164716" y="5605645"/>
                </a:moveTo>
                <a:cubicBezTo>
                  <a:pt x="2162707" y="5605645"/>
                  <a:pt x="2161032" y="5605729"/>
                  <a:pt x="2159693" y="5605897"/>
                </a:cubicBezTo>
                <a:cubicBezTo>
                  <a:pt x="2158354" y="5606064"/>
                  <a:pt x="2157286" y="5606336"/>
                  <a:pt x="2156491" y="5606713"/>
                </a:cubicBezTo>
                <a:cubicBezTo>
                  <a:pt x="2155696" y="5607090"/>
                  <a:pt x="2155152" y="5607529"/>
                  <a:pt x="2154858" y="5608031"/>
                </a:cubicBezTo>
                <a:cubicBezTo>
                  <a:pt x="2154566" y="5608534"/>
                  <a:pt x="2154419" y="5609078"/>
                  <a:pt x="2154419" y="5609664"/>
                </a:cubicBezTo>
                <a:lnTo>
                  <a:pt x="2154419" y="5636537"/>
                </a:lnTo>
                <a:lnTo>
                  <a:pt x="2138722" y="5636537"/>
                </a:lnTo>
                <a:cubicBezTo>
                  <a:pt x="2138052" y="5636537"/>
                  <a:pt x="2137446" y="5636683"/>
                  <a:pt x="2136902" y="5636976"/>
                </a:cubicBezTo>
                <a:cubicBezTo>
                  <a:pt x="2136357" y="5637269"/>
                  <a:pt x="2135918" y="5637771"/>
                  <a:pt x="2135583" y="5638483"/>
                </a:cubicBezTo>
                <a:cubicBezTo>
                  <a:pt x="2135248" y="5639195"/>
                  <a:pt x="2134976" y="5640095"/>
                  <a:pt x="2134767" y="5641183"/>
                </a:cubicBezTo>
                <a:cubicBezTo>
                  <a:pt x="2134557" y="5642271"/>
                  <a:pt x="2134453" y="5643611"/>
                  <a:pt x="2134453" y="5645201"/>
                </a:cubicBezTo>
                <a:cubicBezTo>
                  <a:pt x="2134453" y="5648215"/>
                  <a:pt x="2134829" y="5650392"/>
                  <a:pt x="2135583" y="5651731"/>
                </a:cubicBezTo>
                <a:cubicBezTo>
                  <a:pt x="2136336" y="5653070"/>
                  <a:pt x="2137341" y="5653740"/>
                  <a:pt x="2138597" y="5653740"/>
                </a:cubicBezTo>
                <a:lnTo>
                  <a:pt x="2154419" y="5653740"/>
                </a:lnTo>
                <a:lnTo>
                  <a:pt x="2154419" y="5719792"/>
                </a:lnTo>
                <a:cubicBezTo>
                  <a:pt x="2154419" y="5726322"/>
                  <a:pt x="2155026" y="5731994"/>
                  <a:pt x="2156240" y="5736807"/>
                </a:cubicBezTo>
                <a:cubicBezTo>
                  <a:pt x="2157454" y="5741621"/>
                  <a:pt x="2159400" y="5745597"/>
                  <a:pt x="2162079" y="5748737"/>
                </a:cubicBezTo>
                <a:cubicBezTo>
                  <a:pt x="2164758" y="5751876"/>
                  <a:pt x="2168190" y="5754220"/>
                  <a:pt x="2172376" y="5755769"/>
                </a:cubicBezTo>
                <a:cubicBezTo>
                  <a:pt x="2176562" y="5757318"/>
                  <a:pt x="2181585" y="5758092"/>
                  <a:pt x="2187445" y="5758092"/>
                </a:cubicBezTo>
                <a:cubicBezTo>
                  <a:pt x="2189370" y="5758092"/>
                  <a:pt x="2191296" y="5757966"/>
                  <a:pt x="2193222" y="5757715"/>
                </a:cubicBezTo>
                <a:cubicBezTo>
                  <a:pt x="2195147" y="5757464"/>
                  <a:pt x="2196968" y="5757150"/>
                  <a:pt x="2198684" y="5756773"/>
                </a:cubicBezTo>
                <a:cubicBezTo>
                  <a:pt x="2200400" y="5756397"/>
                  <a:pt x="2201928" y="5755915"/>
                  <a:pt x="2203267" y="5755329"/>
                </a:cubicBezTo>
                <a:cubicBezTo>
                  <a:pt x="2204606" y="5754743"/>
                  <a:pt x="2205611" y="5754115"/>
                  <a:pt x="2206281" y="5753446"/>
                </a:cubicBezTo>
                <a:cubicBezTo>
                  <a:pt x="2206951" y="5752776"/>
                  <a:pt x="2207453" y="5751730"/>
                  <a:pt x="2207788" y="5750306"/>
                </a:cubicBezTo>
                <a:cubicBezTo>
                  <a:pt x="2208123" y="5748883"/>
                  <a:pt x="2208290" y="5746958"/>
                  <a:pt x="2208290" y="5744530"/>
                </a:cubicBezTo>
                <a:cubicBezTo>
                  <a:pt x="2208290" y="5743023"/>
                  <a:pt x="2208206" y="5741767"/>
                  <a:pt x="2208039" y="5740763"/>
                </a:cubicBezTo>
                <a:cubicBezTo>
                  <a:pt x="2207872" y="5739758"/>
                  <a:pt x="2207683" y="5738963"/>
                  <a:pt x="2207474" y="5738377"/>
                </a:cubicBezTo>
                <a:cubicBezTo>
                  <a:pt x="2207265" y="5737791"/>
                  <a:pt x="2206972" y="5737393"/>
                  <a:pt x="2206595" y="5737184"/>
                </a:cubicBezTo>
                <a:cubicBezTo>
                  <a:pt x="2206218" y="5736975"/>
                  <a:pt x="2205820" y="5736870"/>
                  <a:pt x="2205402" y="5736870"/>
                </a:cubicBezTo>
                <a:cubicBezTo>
                  <a:pt x="2204732" y="5736870"/>
                  <a:pt x="2203979" y="5737058"/>
                  <a:pt x="2203142" y="5737435"/>
                </a:cubicBezTo>
                <a:cubicBezTo>
                  <a:pt x="2202304" y="5737812"/>
                  <a:pt x="2201300" y="5738209"/>
                  <a:pt x="2200128" y="5738628"/>
                </a:cubicBezTo>
                <a:cubicBezTo>
                  <a:pt x="2198956" y="5739047"/>
                  <a:pt x="2197616" y="5739444"/>
                  <a:pt x="2196110" y="5739821"/>
                </a:cubicBezTo>
                <a:cubicBezTo>
                  <a:pt x="2194603" y="5740198"/>
                  <a:pt x="2192886" y="5740386"/>
                  <a:pt x="2190961" y="5740386"/>
                </a:cubicBezTo>
                <a:cubicBezTo>
                  <a:pt x="2185017" y="5740386"/>
                  <a:pt x="2180894" y="5738398"/>
                  <a:pt x="2178592" y="5734421"/>
                </a:cubicBezTo>
                <a:cubicBezTo>
                  <a:pt x="2176290" y="5730445"/>
                  <a:pt x="2175139" y="5724564"/>
                  <a:pt x="2175139" y="5716778"/>
                </a:cubicBezTo>
                <a:lnTo>
                  <a:pt x="2175139" y="5653740"/>
                </a:lnTo>
                <a:lnTo>
                  <a:pt x="2204146" y="5653740"/>
                </a:lnTo>
                <a:cubicBezTo>
                  <a:pt x="2205402" y="5653740"/>
                  <a:pt x="2206406" y="5653070"/>
                  <a:pt x="2207160" y="5651731"/>
                </a:cubicBezTo>
                <a:cubicBezTo>
                  <a:pt x="2207913" y="5650392"/>
                  <a:pt x="2208290" y="5648215"/>
                  <a:pt x="2208290" y="5645201"/>
                </a:cubicBezTo>
                <a:cubicBezTo>
                  <a:pt x="2208290" y="5643611"/>
                  <a:pt x="2208206" y="5642271"/>
                  <a:pt x="2208039" y="5641183"/>
                </a:cubicBezTo>
                <a:cubicBezTo>
                  <a:pt x="2207872" y="5640095"/>
                  <a:pt x="2207600" y="5639195"/>
                  <a:pt x="2207223" y="5638483"/>
                </a:cubicBezTo>
                <a:cubicBezTo>
                  <a:pt x="2206846" y="5637771"/>
                  <a:pt x="2206406" y="5637269"/>
                  <a:pt x="2205904" y="5636976"/>
                </a:cubicBezTo>
                <a:cubicBezTo>
                  <a:pt x="2205402" y="5636683"/>
                  <a:pt x="2204816" y="5636537"/>
                  <a:pt x="2204146" y="5636537"/>
                </a:cubicBezTo>
                <a:lnTo>
                  <a:pt x="2175139" y="5636537"/>
                </a:lnTo>
                <a:lnTo>
                  <a:pt x="2175139" y="5609664"/>
                </a:lnTo>
                <a:cubicBezTo>
                  <a:pt x="2175139" y="5609078"/>
                  <a:pt x="2174971" y="5608534"/>
                  <a:pt x="2174636" y="5608031"/>
                </a:cubicBezTo>
                <a:cubicBezTo>
                  <a:pt x="2174302" y="5607529"/>
                  <a:pt x="2173758" y="5607090"/>
                  <a:pt x="2173004" y="5606713"/>
                </a:cubicBezTo>
                <a:cubicBezTo>
                  <a:pt x="2172250" y="5606336"/>
                  <a:pt x="2171204" y="5606064"/>
                  <a:pt x="2169864" y="5605897"/>
                </a:cubicBezTo>
                <a:cubicBezTo>
                  <a:pt x="2168525" y="5605729"/>
                  <a:pt x="2166809" y="5605645"/>
                  <a:pt x="2164716" y="5605645"/>
                </a:cubicBezTo>
                <a:close/>
                <a:moveTo>
                  <a:pt x="7814496" y="5592711"/>
                </a:moveTo>
                <a:cubicBezTo>
                  <a:pt x="7811984" y="5592711"/>
                  <a:pt x="7809913" y="5592774"/>
                  <a:pt x="7808280" y="5592900"/>
                </a:cubicBezTo>
                <a:cubicBezTo>
                  <a:pt x="7806648" y="5593025"/>
                  <a:pt x="7805308" y="5593256"/>
                  <a:pt x="7804262" y="5593590"/>
                </a:cubicBezTo>
                <a:cubicBezTo>
                  <a:pt x="7803215" y="5593925"/>
                  <a:pt x="7802420" y="5594386"/>
                  <a:pt x="7801876" y="5594972"/>
                </a:cubicBezTo>
                <a:cubicBezTo>
                  <a:pt x="7801332" y="5595558"/>
                  <a:pt x="7800892" y="5596311"/>
                  <a:pt x="7800557" y="5597232"/>
                </a:cubicBezTo>
                <a:lnTo>
                  <a:pt x="7746058" y="5748172"/>
                </a:lnTo>
                <a:cubicBezTo>
                  <a:pt x="7745389" y="5750013"/>
                  <a:pt x="7745033" y="5751499"/>
                  <a:pt x="7744991" y="5752630"/>
                </a:cubicBezTo>
                <a:cubicBezTo>
                  <a:pt x="7744949" y="5753760"/>
                  <a:pt x="7745242" y="5754618"/>
                  <a:pt x="7745870" y="5755204"/>
                </a:cubicBezTo>
                <a:cubicBezTo>
                  <a:pt x="7746498" y="5755790"/>
                  <a:pt x="7747586" y="5756187"/>
                  <a:pt x="7749135" y="5756397"/>
                </a:cubicBezTo>
                <a:cubicBezTo>
                  <a:pt x="7750684" y="5756606"/>
                  <a:pt x="7752672" y="5756711"/>
                  <a:pt x="7755100" y="5756711"/>
                </a:cubicBezTo>
                <a:cubicBezTo>
                  <a:pt x="7757444" y="5756711"/>
                  <a:pt x="7759348" y="5756627"/>
                  <a:pt x="7760813" y="5756460"/>
                </a:cubicBezTo>
                <a:cubicBezTo>
                  <a:pt x="7762278" y="5756292"/>
                  <a:pt x="7763408" y="5756020"/>
                  <a:pt x="7764204" y="5755643"/>
                </a:cubicBezTo>
                <a:cubicBezTo>
                  <a:pt x="7764999" y="5755267"/>
                  <a:pt x="7765606" y="5754806"/>
                  <a:pt x="7766024" y="5754262"/>
                </a:cubicBezTo>
                <a:cubicBezTo>
                  <a:pt x="7766443" y="5753718"/>
                  <a:pt x="7766778" y="5753069"/>
                  <a:pt x="7767029" y="5752316"/>
                </a:cubicBezTo>
                <a:lnTo>
                  <a:pt x="7780340" y="5713262"/>
                </a:lnTo>
                <a:lnTo>
                  <a:pt x="7847899" y="5713262"/>
                </a:lnTo>
                <a:lnTo>
                  <a:pt x="7861837" y="5752818"/>
                </a:lnTo>
                <a:cubicBezTo>
                  <a:pt x="7862172" y="5753571"/>
                  <a:pt x="7862528" y="5754199"/>
                  <a:pt x="7862905" y="5754701"/>
                </a:cubicBezTo>
                <a:cubicBezTo>
                  <a:pt x="7863281" y="5755204"/>
                  <a:pt x="7863867" y="5755601"/>
                  <a:pt x="7864663" y="5755894"/>
                </a:cubicBezTo>
                <a:cubicBezTo>
                  <a:pt x="7865458" y="5756187"/>
                  <a:pt x="7866630" y="5756397"/>
                  <a:pt x="7868179" y="5756522"/>
                </a:cubicBezTo>
                <a:cubicBezTo>
                  <a:pt x="7869727" y="5756648"/>
                  <a:pt x="7871799" y="5756711"/>
                  <a:pt x="7874395" y="5756711"/>
                </a:cubicBezTo>
                <a:cubicBezTo>
                  <a:pt x="7876990" y="5756711"/>
                  <a:pt x="7879062" y="5756627"/>
                  <a:pt x="7880611" y="5756460"/>
                </a:cubicBezTo>
                <a:cubicBezTo>
                  <a:pt x="7882159" y="5756292"/>
                  <a:pt x="7883268" y="5755915"/>
                  <a:pt x="7883938" y="5755329"/>
                </a:cubicBezTo>
                <a:cubicBezTo>
                  <a:pt x="7884608" y="5754743"/>
                  <a:pt x="7884922" y="5753885"/>
                  <a:pt x="7884880" y="5752755"/>
                </a:cubicBezTo>
                <a:cubicBezTo>
                  <a:pt x="7884838" y="5751625"/>
                  <a:pt x="7884482" y="5750139"/>
                  <a:pt x="7883813" y="5748297"/>
                </a:cubicBezTo>
                <a:lnTo>
                  <a:pt x="7829314" y="5597358"/>
                </a:lnTo>
                <a:cubicBezTo>
                  <a:pt x="7828979" y="5596437"/>
                  <a:pt x="7828518" y="5595662"/>
                  <a:pt x="7827932" y="5595034"/>
                </a:cubicBezTo>
                <a:cubicBezTo>
                  <a:pt x="7827346" y="5594407"/>
                  <a:pt x="7826509" y="5593925"/>
                  <a:pt x="7825421" y="5593590"/>
                </a:cubicBezTo>
                <a:cubicBezTo>
                  <a:pt x="7824333" y="5593256"/>
                  <a:pt x="7822909" y="5593025"/>
                  <a:pt x="7821151" y="5592900"/>
                </a:cubicBezTo>
                <a:cubicBezTo>
                  <a:pt x="7819393" y="5592774"/>
                  <a:pt x="7817175" y="5592711"/>
                  <a:pt x="7814496" y="5592711"/>
                </a:cubicBezTo>
                <a:close/>
                <a:moveTo>
                  <a:pt x="10703868" y="5589321"/>
                </a:moveTo>
                <a:cubicBezTo>
                  <a:pt x="10698930" y="5589321"/>
                  <a:pt x="10695539" y="5590200"/>
                  <a:pt x="10693697" y="5591958"/>
                </a:cubicBezTo>
                <a:cubicBezTo>
                  <a:pt x="10691855" y="5593716"/>
                  <a:pt x="10690934" y="5597023"/>
                  <a:pt x="10690934" y="5601878"/>
                </a:cubicBezTo>
                <a:cubicBezTo>
                  <a:pt x="10690934" y="5606650"/>
                  <a:pt x="10691835" y="5609894"/>
                  <a:pt x="10693634" y="5611610"/>
                </a:cubicBezTo>
                <a:cubicBezTo>
                  <a:pt x="10695434" y="5613326"/>
                  <a:pt x="10698762" y="5614184"/>
                  <a:pt x="10703617" y="5614184"/>
                </a:cubicBezTo>
                <a:cubicBezTo>
                  <a:pt x="10708556" y="5614184"/>
                  <a:pt x="10711947" y="5613305"/>
                  <a:pt x="10713788" y="5611547"/>
                </a:cubicBezTo>
                <a:cubicBezTo>
                  <a:pt x="10715631" y="5609789"/>
                  <a:pt x="10716551" y="5606483"/>
                  <a:pt x="10716551" y="5601627"/>
                </a:cubicBezTo>
                <a:cubicBezTo>
                  <a:pt x="10716551" y="5596855"/>
                  <a:pt x="10715651" y="5593611"/>
                  <a:pt x="10713851" y="5591895"/>
                </a:cubicBezTo>
                <a:cubicBezTo>
                  <a:pt x="10712052" y="5590179"/>
                  <a:pt x="10708724" y="5589321"/>
                  <a:pt x="10703868" y="5589321"/>
                </a:cubicBezTo>
                <a:close/>
                <a:moveTo>
                  <a:pt x="10056168" y="5589321"/>
                </a:moveTo>
                <a:cubicBezTo>
                  <a:pt x="10051229" y="5589321"/>
                  <a:pt x="10047838" y="5590200"/>
                  <a:pt x="10045997" y="5591958"/>
                </a:cubicBezTo>
                <a:cubicBezTo>
                  <a:pt x="10044154" y="5593716"/>
                  <a:pt x="10043234" y="5597023"/>
                  <a:pt x="10043234" y="5601878"/>
                </a:cubicBezTo>
                <a:cubicBezTo>
                  <a:pt x="10043234" y="5606650"/>
                  <a:pt x="10044134" y="5609894"/>
                  <a:pt x="10045934" y="5611610"/>
                </a:cubicBezTo>
                <a:cubicBezTo>
                  <a:pt x="10047733" y="5613326"/>
                  <a:pt x="10051061" y="5614184"/>
                  <a:pt x="10055917" y="5614184"/>
                </a:cubicBezTo>
                <a:cubicBezTo>
                  <a:pt x="10060856" y="5614184"/>
                  <a:pt x="10064246" y="5613305"/>
                  <a:pt x="10066088" y="5611547"/>
                </a:cubicBezTo>
                <a:cubicBezTo>
                  <a:pt x="10067930" y="5609789"/>
                  <a:pt x="10068851" y="5606483"/>
                  <a:pt x="10068851" y="5601627"/>
                </a:cubicBezTo>
                <a:cubicBezTo>
                  <a:pt x="10068851" y="5596855"/>
                  <a:pt x="10067951" y="5593611"/>
                  <a:pt x="10066151" y="5591895"/>
                </a:cubicBezTo>
                <a:cubicBezTo>
                  <a:pt x="10064351" y="5590179"/>
                  <a:pt x="10061024" y="5589321"/>
                  <a:pt x="10056168" y="5589321"/>
                </a:cubicBezTo>
                <a:close/>
                <a:moveTo>
                  <a:pt x="7267729" y="5589321"/>
                </a:moveTo>
                <a:cubicBezTo>
                  <a:pt x="7262790" y="5589321"/>
                  <a:pt x="7259421" y="5590200"/>
                  <a:pt x="7257621" y="5591958"/>
                </a:cubicBezTo>
                <a:cubicBezTo>
                  <a:pt x="7255821" y="5593716"/>
                  <a:pt x="7254921" y="5597023"/>
                  <a:pt x="7254921" y="5601878"/>
                </a:cubicBezTo>
                <a:cubicBezTo>
                  <a:pt x="7254921" y="5606650"/>
                  <a:pt x="7255800" y="5609894"/>
                  <a:pt x="7257558" y="5611610"/>
                </a:cubicBezTo>
                <a:cubicBezTo>
                  <a:pt x="7259316" y="5613326"/>
                  <a:pt x="7262623" y="5614184"/>
                  <a:pt x="7267478" y="5614184"/>
                </a:cubicBezTo>
                <a:cubicBezTo>
                  <a:pt x="7272417" y="5614184"/>
                  <a:pt x="7275808" y="5613305"/>
                  <a:pt x="7277650" y="5611547"/>
                </a:cubicBezTo>
                <a:cubicBezTo>
                  <a:pt x="7279491" y="5609789"/>
                  <a:pt x="7280412" y="5606483"/>
                  <a:pt x="7280412" y="5601627"/>
                </a:cubicBezTo>
                <a:cubicBezTo>
                  <a:pt x="7280412" y="5596855"/>
                  <a:pt x="7279533" y="5593611"/>
                  <a:pt x="7277775" y="5591895"/>
                </a:cubicBezTo>
                <a:cubicBezTo>
                  <a:pt x="7276017" y="5590179"/>
                  <a:pt x="7272669" y="5589321"/>
                  <a:pt x="7267729" y="5589321"/>
                </a:cubicBezTo>
                <a:close/>
                <a:moveTo>
                  <a:pt x="6608118" y="5589321"/>
                </a:moveTo>
                <a:cubicBezTo>
                  <a:pt x="6603179" y="5589321"/>
                  <a:pt x="6599789" y="5590200"/>
                  <a:pt x="6597947" y="5591958"/>
                </a:cubicBezTo>
                <a:cubicBezTo>
                  <a:pt x="6596105" y="5593716"/>
                  <a:pt x="6595184" y="5597023"/>
                  <a:pt x="6595184" y="5601878"/>
                </a:cubicBezTo>
                <a:cubicBezTo>
                  <a:pt x="6595184" y="5606650"/>
                  <a:pt x="6596084" y="5609894"/>
                  <a:pt x="6597884" y="5611610"/>
                </a:cubicBezTo>
                <a:cubicBezTo>
                  <a:pt x="6599684" y="5613326"/>
                  <a:pt x="6603012" y="5614184"/>
                  <a:pt x="6607867" y="5614184"/>
                </a:cubicBezTo>
                <a:cubicBezTo>
                  <a:pt x="6612807" y="5614184"/>
                  <a:pt x="6616197" y="5613305"/>
                  <a:pt x="6618039" y="5611547"/>
                </a:cubicBezTo>
                <a:cubicBezTo>
                  <a:pt x="6619880" y="5609789"/>
                  <a:pt x="6620801" y="5606483"/>
                  <a:pt x="6620801" y="5601627"/>
                </a:cubicBezTo>
                <a:cubicBezTo>
                  <a:pt x="6620801" y="5596855"/>
                  <a:pt x="6619901" y="5593611"/>
                  <a:pt x="6618102" y="5591895"/>
                </a:cubicBezTo>
                <a:cubicBezTo>
                  <a:pt x="6616302" y="5590179"/>
                  <a:pt x="6612974" y="5589321"/>
                  <a:pt x="6608118" y="5589321"/>
                </a:cubicBezTo>
                <a:close/>
                <a:moveTo>
                  <a:pt x="2950520" y="5589321"/>
                </a:moveTo>
                <a:cubicBezTo>
                  <a:pt x="2945580" y="5589321"/>
                  <a:pt x="2942190" y="5590200"/>
                  <a:pt x="2940348" y="5591958"/>
                </a:cubicBezTo>
                <a:cubicBezTo>
                  <a:pt x="2938506" y="5593716"/>
                  <a:pt x="2937586" y="5597023"/>
                  <a:pt x="2937586" y="5601878"/>
                </a:cubicBezTo>
                <a:cubicBezTo>
                  <a:pt x="2937586" y="5606650"/>
                  <a:pt x="2938486" y="5609894"/>
                  <a:pt x="2940286" y="5611610"/>
                </a:cubicBezTo>
                <a:cubicBezTo>
                  <a:pt x="2942085" y="5613326"/>
                  <a:pt x="2945412" y="5614184"/>
                  <a:pt x="2950268" y="5614184"/>
                </a:cubicBezTo>
                <a:cubicBezTo>
                  <a:pt x="2955208" y="5614184"/>
                  <a:pt x="2958598" y="5613305"/>
                  <a:pt x="2960440" y="5611547"/>
                </a:cubicBezTo>
                <a:cubicBezTo>
                  <a:pt x="2962281" y="5609789"/>
                  <a:pt x="2963202" y="5606483"/>
                  <a:pt x="2963202" y="5601627"/>
                </a:cubicBezTo>
                <a:cubicBezTo>
                  <a:pt x="2963202" y="5596855"/>
                  <a:pt x="2962302" y="5593611"/>
                  <a:pt x="2960503" y="5591895"/>
                </a:cubicBezTo>
                <a:cubicBezTo>
                  <a:pt x="2958703" y="5590179"/>
                  <a:pt x="2955375" y="5589321"/>
                  <a:pt x="2950520" y="5589321"/>
                </a:cubicBezTo>
                <a:close/>
                <a:moveTo>
                  <a:pt x="9674815" y="5581535"/>
                </a:moveTo>
                <a:cubicBezTo>
                  <a:pt x="9672806" y="5581535"/>
                  <a:pt x="9671153" y="5581640"/>
                  <a:pt x="9669855" y="5581849"/>
                </a:cubicBezTo>
                <a:cubicBezTo>
                  <a:pt x="9668557" y="5582059"/>
                  <a:pt x="9667490" y="5582310"/>
                  <a:pt x="9666652" y="5582603"/>
                </a:cubicBezTo>
                <a:cubicBezTo>
                  <a:pt x="9665816" y="5582896"/>
                  <a:pt x="9665251" y="5583314"/>
                  <a:pt x="9664957" y="5583858"/>
                </a:cubicBezTo>
                <a:cubicBezTo>
                  <a:pt x="9664664" y="5584403"/>
                  <a:pt x="9664518" y="5584968"/>
                  <a:pt x="9664518" y="5585554"/>
                </a:cubicBezTo>
                <a:lnTo>
                  <a:pt x="9664518" y="5651229"/>
                </a:lnTo>
                <a:cubicBezTo>
                  <a:pt x="9659160" y="5645620"/>
                  <a:pt x="9653739" y="5641371"/>
                  <a:pt x="9648256" y="5638483"/>
                </a:cubicBezTo>
                <a:cubicBezTo>
                  <a:pt x="9642773" y="5635595"/>
                  <a:pt x="9636724" y="5634151"/>
                  <a:pt x="9630110" y="5634151"/>
                </a:cubicBezTo>
                <a:cubicBezTo>
                  <a:pt x="9622157" y="5634151"/>
                  <a:pt x="9615147" y="5635637"/>
                  <a:pt x="9609077" y="5638609"/>
                </a:cubicBezTo>
                <a:cubicBezTo>
                  <a:pt x="9603007" y="5641580"/>
                  <a:pt x="9597922" y="5645829"/>
                  <a:pt x="9593820" y="5651354"/>
                </a:cubicBezTo>
                <a:cubicBezTo>
                  <a:pt x="9589718" y="5656880"/>
                  <a:pt x="9586620" y="5663556"/>
                  <a:pt x="9584527" y="5671383"/>
                </a:cubicBezTo>
                <a:cubicBezTo>
                  <a:pt x="9582435" y="5679211"/>
                  <a:pt x="9581388" y="5687980"/>
                  <a:pt x="9581388" y="5697691"/>
                </a:cubicBezTo>
                <a:cubicBezTo>
                  <a:pt x="9581388" y="5705895"/>
                  <a:pt x="9582225" y="5713702"/>
                  <a:pt x="9583899" y="5721111"/>
                </a:cubicBezTo>
                <a:cubicBezTo>
                  <a:pt x="9585574" y="5728519"/>
                  <a:pt x="9588232" y="5734965"/>
                  <a:pt x="9591873" y="5740449"/>
                </a:cubicBezTo>
                <a:cubicBezTo>
                  <a:pt x="9595515" y="5745932"/>
                  <a:pt x="9600266" y="5750285"/>
                  <a:pt x="9606126" y="5753509"/>
                </a:cubicBezTo>
                <a:cubicBezTo>
                  <a:pt x="9611986" y="5756732"/>
                  <a:pt x="9619060" y="5758343"/>
                  <a:pt x="9627348" y="5758343"/>
                </a:cubicBezTo>
                <a:cubicBezTo>
                  <a:pt x="9634966" y="5758343"/>
                  <a:pt x="9641977" y="5756543"/>
                  <a:pt x="9648381" y="5752943"/>
                </a:cubicBezTo>
                <a:cubicBezTo>
                  <a:pt x="9654786" y="5749344"/>
                  <a:pt x="9660960" y="5744321"/>
                  <a:pt x="9666904" y="5737875"/>
                </a:cubicBezTo>
                <a:lnTo>
                  <a:pt x="9666904" y="5752818"/>
                </a:lnTo>
                <a:cubicBezTo>
                  <a:pt x="9666904" y="5753488"/>
                  <a:pt x="9667072" y="5754074"/>
                  <a:pt x="9667406" y="5754576"/>
                </a:cubicBezTo>
                <a:cubicBezTo>
                  <a:pt x="9667741" y="5755078"/>
                  <a:pt x="9668285" y="5755476"/>
                  <a:pt x="9669038" y="5755769"/>
                </a:cubicBezTo>
                <a:cubicBezTo>
                  <a:pt x="9669792" y="5756062"/>
                  <a:pt x="9670754" y="5756292"/>
                  <a:pt x="9671927" y="5756460"/>
                </a:cubicBezTo>
                <a:cubicBezTo>
                  <a:pt x="9673099" y="5756627"/>
                  <a:pt x="9674564" y="5756711"/>
                  <a:pt x="9676322" y="5756711"/>
                </a:cubicBezTo>
                <a:cubicBezTo>
                  <a:pt x="9677996" y="5756711"/>
                  <a:pt x="9679419" y="5756627"/>
                  <a:pt x="9680591" y="5756460"/>
                </a:cubicBezTo>
                <a:cubicBezTo>
                  <a:pt x="9681764" y="5756292"/>
                  <a:pt x="9682705" y="5756062"/>
                  <a:pt x="9683417" y="5755769"/>
                </a:cubicBezTo>
                <a:cubicBezTo>
                  <a:pt x="9684128" y="5755476"/>
                  <a:pt x="9684630" y="5755078"/>
                  <a:pt x="9684923" y="5754576"/>
                </a:cubicBezTo>
                <a:cubicBezTo>
                  <a:pt x="9685217" y="5754074"/>
                  <a:pt x="9685363" y="5753488"/>
                  <a:pt x="9685363" y="5752818"/>
                </a:cubicBezTo>
                <a:lnTo>
                  <a:pt x="9685363" y="5585554"/>
                </a:lnTo>
                <a:cubicBezTo>
                  <a:pt x="9685363" y="5584968"/>
                  <a:pt x="9685175" y="5584403"/>
                  <a:pt x="9684798" y="5583858"/>
                </a:cubicBezTo>
                <a:cubicBezTo>
                  <a:pt x="9684421" y="5583314"/>
                  <a:pt x="9683856" y="5582896"/>
                  <a:pt x="9683103" y="5582603"/>
                </a:cubicBezTo>
                <a:cubicBezTo>
                  <a:pt x="9682349" y="5582310"/>
                  <a:pt x="9681303" y="5582059"/>
                  <a:pt x="9679963" y="5581849"/>
                </a:cubicBezTo>
                <a:cubicBezTo>
                  <a:pt x="9678624" y="5581640"/>
                  <a:pt x="9676908" y="5581535"/>
                  <a:pt x="9674815" y="5581535"/>
                </a:cubicBezTo>
                <a:close/>
                <a:moveTo>
                  <a:pt x="4559890" y="5581535"/>
                </a:moveTo>
                <a:cubicBezTo>
                  <a:pt x="4557881" y="5581535"/>
                  <a:pt x="4556228" y="5581640"/>
                  <a:pt x="4554930" y="5581849"/>
                </a:cubicBezTo>
                <a:cubicBezTo>
                  <a:pt x="4553633" y="5582059"/>
                  <a:pt x="4552565" y="5582310"/>
                  <a:pt x="4551728" y="5582603"/>
                </a:cubicBezTo>
                <a:cubicBezTo>
                  <a:pt x="4550891" y="5582896"/>
                  <a:pt x="4550326" y="5583314"/>
                  <a:pt x="4550033" y="5583858"/>
                </a:cubicBezTo>
                <a:cubicBezTo>
                  <a:pt x="4549740" y="5584403"/>
                  <a:pt x="4549593" y="5584968"/>
                  <a:pt x="4549593" y="5585554"/>
                </a:cubicBezTo>
                <a:lnTo>
                  <a:pt x="4549593" y="5651229"/>
                </a:lnTo>
                <a:cubicBezTo>
                  <a:pt x="4544236" y="5645620"/>
                  <a:pt x="4538815" y="5641371"/>
                  <a:pt x="4533331" y="5638483"/>
                </a:cubicBezTo>
                <a:cubicBezTo>
                  <a:pt x="4527849" y="5635595"/>
                  <a:pt x="4521800" y="5634151"/>
                  <a:pt x="4515186" y="5634151"/>
                </a:cubicBezTo>
                <a:cubicBezTo>
                  <a:pt x="4507233" y="5634151"/>
                  <a:pt x="4500222" y="5635637"/>
                  <a:pt x="4494153" y="5638609"/>
                </a:cubicBezTo>
                <a:cubicBezTo>
                  <a:pt x="4488083" y="5641580"/>
                  <a:pt x="4482997" y="5645829"/>
                  <a:pt x="4478895" y="5651354"/>
                </a:cubicBezTo>
                <a:cubicBezTo>
                  <a:pt x="4474793" y="5656880"/>
                  <a:pt x="4471696" y="5663556"/>
                  <a:pt x="4469603" y="5671383"/>
                </a:cubicBezTo>
                <a:cubicBezTo>
                  <a:pt x="4467510" y="5679211"/>
                  <a:pt x="4466463" y="5687980"/>
                  <a:pt x="4466463" y="5697691"/>
                </a:cubicBezTo>
                <a:cubicBezTo>
                  <a:pt x="4466463" y="5705895"/>
                  <a:pt x="4467301" y="5713702"/>
                  <a:pt x="4468975" y="5721111"/>
                </a:cubicBezTo>
                <a:cubicBezTo>
                  <a:pt x="4470649" y="5728519"/>
                  <a:pt x="4473307" y="5734965"/>
                  <a:pt x="4476949" y="5740449"/>
                </a:cubicBezTo>
                <a:cubicBezTo>
                  <a:pt x="4480591" y="5745932"/>
                  <a:pt x="4485341" y="5750285"/>
                  <a:pt x="4491201" y="5753509"/>
                </a:cubicBezTo>
                <a:cubicBezTo>
                  <a:pt x="4497061" y="5756732"/>
                  <a:pt x="4504135" y="5758343"/>
                  <a:pt x="4512423" y="5758343"/>
                </a:cubicBezTo>
                <a:cubicBezTo>
                  <a:pt x="4520041" y="5758343"/>
                  <a:pt x="4527053" y="5756543"/>
                  <a:pt x="4533458" y="5752943"/>
                </a:cubicBezTo>
                <a:cubicBezTo>
                  <a:pt x="4539861" y="5749344"/>
                  <a:pt x="4546035" y="5744321"/>
                  <a:pt x="4551979" y="5737875"/>
                </a:cubicBezTo>
                <a:lnTo>
                  <a:pt x="4551979" y="5752818"/>
                </a:lnTo>
                <a:cubicBezTo>
                  <a:pt x="4551979" y="5753488"/>
                  <a:pt x="4552146" y="5754074"/>
                  <a:pt x="4552482" y="5754576"/>
                </a:cubicBezTo>
                <a:cubicBezTo>
                  <a:pt x="4552816" y="5755078"/>
                  <a:pt x="4553360" y="5755476"/>
                  <a:pt x="4554114" y="5755769"/>
                </a:cubicBezTo>
                <a:cubicBezTo>
                  <a:pt x="4554868" y="5756062"/>
                  <a:pt x="4555831" y="5756292"/>
                  <a:pt x="4557002" y="5756460"/>
                </a:cubicBezTo>
                <a:cubicBezTo>
                  <a:pt x="4558174" y="5756627"/>
                  <a:pt x="4559639" y="5756711"/>
                  <a:pt x="4561397" y="5756711"/>
                </a:cubicBezTo>
                <a:cubicBezTo>
                  <a:pt x="4563072" y="5756711"/>
                  <a:pt x="4564494" y="5756627"/>
                  <a:pt x="4565667" y="5756460"/>
                </a:cubicBezTo>
                <a:cubicBezTo>
                  <a:pt x="4566839" y="5756292"/>
                  <a:pt x="4567781" y="5756062"/>
                  <a:pt x="4568492" y="5755769"/>
                </a:cubicBezTo>
                <a:cubicBezTo>
                  <a:pt x="4569204" y="5755476"/>
                  <a:pt x="4569706" y="5755078"/>
                  <a:pt x="4569999" y="5754576"/>
                </a:cubicBezTo>
                <a:cubicBezTo>
                  <a:pt x="4570292" y="5754074"/>
                  <a:pt x="4570439" y="5753488"/>
                  <a:pt x="4570439" y="5752818"/>
                </a:cubicBezTo>
                <a:lnTo>
                  <a:pt x="4570439" y="5585554"/>
                </a:lnTo>
                <a:cubicBezTo>
                  <a:pt x="4570439" y="5584968"/>
                  <a:pt x="4570250" y="5584403"/>
                  <a:pt x="4569873" y="5583858"/>
                </a:cubicBezTo>
                <a:cubicBezTo>
                  <a:pt x="4569498" y="5583314"/>
                  <a:pt x="4568932" y="5582896"/>
                  <a:pt x="4568178" y="5582603"/>
                </a:cubicBezTo>
                <a:cubicBezTo>
                  <a:pt x="4567425" y="5582310"/>
                  <a:pt x="4566378" y="5582059"/>
                  <a:pt x="4565039" y="5581849"/>
                </a:cubicBezTo>
                <a:cubicBezTo>
                  <a:pt x="4563699" y="5581640"/>
                  <a:pt x="4561983" y="5581535"/>
                  <a:pt x="4559890" y="5581535"/>
                </a:cubicBezTo>
                <a:close/>
                <a:moveTo>
                  <a:pt x="3969341" y="5581535"/>
                </a:moveTo>
                <a:cubicBezTo>
                  <a:pt x="3967332" y="5581535"/>
                  <a:pt x="3965678" y="5581640"/>
                  <a:pt x="3964381" y="5581849"/>
                </a:cubicBezTo>
                <a:cubicBezTo>
                  <a:pt x="3963084" y="5582059"/>
                  <a:pt x="3962016" y="5582310"/>
                  <a:pt x="3961179" y="5582603"/>
                </a:cubicBezTo>
                <a:cubicBezTo>
                  <a:pt x="3960341" y="5582896"/>
                  <a:pt x="3959776" y="5583314"/>
                  <a:pt x="3959484" y="5583858"/>
                </a:cubicBezTo>
                <a:cubicBezTo>
                  <a:pt x="3959190" y="5584403"/>
                  <a:pt x="3959044" y="5584968"/>
                  <a:pt x="3959044" y="5585554"/>
                </a:cubicBezTo>
                <a:lnTo>
                  <a:pt x="3959044" y="5651229"/>
                </a:lnTo>
                <a:cubicBezTo>
                  <a:pt x="3953686" y="5645620"/>
                  <a:pt x="3948266" y="5641371"/>
                  <a:pt x="3942782" y="5638483"/>
                </a:cubicBezTo>
                <a:cubicBezTo>
                  <a:pt x="3937299" y="5635595"/>
                  <a:pt x="3931250" y="5634151"/>
                  <a:pt x="3924637" y="5634151"/>
                </a:cubicBezTo>
                <a:cubicBezTo>
                  <a:pt x="3916684" y="5634151"/>
                  <a:pt x="3909673" y="5635637"/>
                  <a:pt x="3903603" y="5638609"/>
                </a:cubicBezTo>
                <a:cubicBezTo>
                  <a:pt x="3897534" y="5641580"/>
                  <a:pt x="3892448" y="5645829"/>
                  <a:pt x="3888346" y="5651354"/>
                </a:cubicBezTo>
                <a:cubicBezTo>
                  <a:pt x="3884244" y="5656880"/>
                  <a:pt x="3881147" y="5663556"/>
                  <a:pt x="3879054" y="5671383"/>
                </a:cubicBezTo>
                <a:cubicBezTo>
                  <a:pt x="3876960" y="5679211"/>
                  <a:pt x="3875914" y="5687980"/>
                  <a:pt x="3875914" y="5697691"/>
                </a:cubicBezTo>
                <a:cubicBezTo>
                  <a:pt x="3875914" y="5705895"/>
                  <a:pt x="3876751" y="5713702"/>
                  <a:pt x="3878426" y="5721111"/>
                </a:cubicBezTo>
                <a:cubicBezTo>
                  <a:pt x="3880100" y="5728519"/>
                  <a:pt x="3882758" y="5734965"/>
                  <a:pt x="3886399" y="5740449"/>
                </a:cubicBezTo>
                <a:cubicBezTo>
                  <a:pt x="3890041" y="5745932"/>
                  <a:pt x="3894792" y="5750285"/>
                  <a:pt x="3900652" y="5753509"/>
                </a:cubicBezTo>
                <a:cubicBezTo>
                  <a:pt x="3906512" y="5756732"/>
                  <a:pt x="3913586" y="5758343"/>
                  <a:pt x="3921874" y="5758343"/>
                </a:cubicBezTo>
                <a:cubicBezTo>
                  <a:pt x="3929492" y="5758343"/>
                  <a:pt x="3936504" y="5756543"/>
                  <a:pt x="3942908" y="5752943"/>
                </a:cubicBezTo>
                <a:cubicBezTo>
                  <a:pt x="3949312" y="5749344"/>
                  <a:pt x="3955486" y="5744321"/>
                  <a:pt x="3961430" y="5737875"/>
                </a:cubicBezTo>
                <a:lnTo>
                  <a:pt x="3961430" y="5752818"/>
                </a:lnTo>
                <a:cubicBezTo>
                  <a:pt x="3961430" y="5753488"/>
                  <a:pt x="3961597" y="5754074"/>
                  <a:pt x="3961932" y="5754576"/>
                </a:cubicBezTo>
                <a:cubicBezTo>
                  <a:pt x="3962267" y="5755078"/>
                  <a:pt x="3962811" y="5755476"/>
                  <a:pt x="3963565" y="5755769"/>
                </a:cubicBezTo>
                <a:cubicBezTo>
                  <a:pt x="3964318" y="5756062"/>
                  <a:pt x="3965281" y="5756292"/>
                  <a:pt x="3966453" y="5756460"/>
                </a:cubicBezTo>
                <a:cubicBezTo>
                  <a:pt x="3967625" y="5756627"/>
                  <a:pt x="3969090" y="5756711"/>
                  <a:pt x="3970848" y="5756711"/>
                </a:cubicBezTo>
                <a:cubicBezTo>
                  <a:pt x="3972522" y="5756711"/>
                  <a:pt x="3973945" y="5756627"/>
                  <a:pt x="3975118" y="5756460"/>
                </a:cubicBezTo>
                <a:cubicBezTo>
                  <a:pt x="3976290" y="5756292"/>
                  <a:pt x="3977232" y="5756062"/>
                  <a:pt x="3977943" y="5755769"/>
                </a:cubicBezTo>
                <a:cubicBezTo>
                  <a:pt x="3978654" y="5755476"/>
                  <a:pt x="3979157" y="5755078"/>
                  <a:pt x="3979450" y="5754576"/>
                </a:cubicBezTo>
                <a:cubicBezTo>
                  <a:pt x="3979742" y="5754074"/>
                  <a:pt x="3979889" y="5753488"/>
                  <a:pt x="3979889" y="5752818"/>
                </a:cubicBezTo>
                <a:lnTo>
                  <a:pt x="3979889" y="5585554"/>
                </a:lnTo>
                <a:cubicBezTo>
                  <a:pt x="3979889" y="5584968"/>
                  <a:pt x="3979701" y="5584403"/>
                  <a:pt x="3979324" y="5583858"/>
                </a:cubicBezTo>
                <a:cubicBezTo>
                  <a:pt x="3978948" y="5583314"/>
                  <a:pt x="3978382" y="5582896"/>
                  <a:pt x="3977629" y="5582603"/>
                </a:cubicBezTo>
                <a:cubicBezTo>
                  <a:pt x="3976875" y="5582310"/>
                  <a:pt x="3975829" y="5582059"/>
                  <a:pt x="3974490" y="5581849"/>
                </a:cubicBezTo>
                <a:cubicBezTo>
                  <a:pt x="3973150" y="5581640"/>
                  <a:pt x="3971434" y="5581535"/>
                  <a:pt x="3969341" y="5581535"/>
                </a:cubicBezTo>
                <a:close/>
                <a:moveTo>
                  <a:pt x="9998893" y="5581033"/>
                </a:moveTo>
                <a:cubicBezTo>
                  <a:pt x="9996884" y="5581033"/>
                  <a:pt x="9995209" y="5581117"/>
                  <a:pt x="9993870" y="5581284"/>
                </a:cubicBezTo>
                <a:cubicBezTo>
                  <a:pt x="9992530" y="5581452"/>
                  <a:pt x="9991463" y="5581703"/>
                  <a:pt x="9990668" y="5582038"/>
                </a:cubicBezTo>
                <a:cubicBezTo>
                  <a:pt x="9989872" y="5582372"/>
                  <a:pt x="9989328" y="5582791"/>
                  <a:pt x="9989036" y="5583293"/>
                </a:cubicBezTo>
                <a:cubicBezTo>
                  <a:pt x="9988742" y="5583796"/>
                  <a:pt x="9988596" y="5584382"/>
                  <a:pt x="9988596" y="5585051"/>
                </a:cubicBezTo>
                <a:lnTo>
                  <a:pt x="9988596" y="5752818"/>
                </a:lnTo>
                <a:cubicBezTo>
                  <a:pt x="9988596" y="5753488"/>
                  <a:pt x="9988742" y="5754053"/>
                  <a:pt x="9989036" y="5754513"/>
                </a:cubicBezTo>
                <a:cubicBezTo>
                  <a:pt x="9989328" y="5754974"/>
                  <a:pt x="9989872" y="5755371"/>
                  <a:pt x="9990668" y="5755706"/>
                </a:cubicBezTo>
                <a:cubicBezTo>
                  <a:pt x="9991463" y="5756041"/>
                  <a:pt x="9992530" y="5756292"/>
                  <a:pt x="9993870" y="5756460"/>
                </a:cubicBezTo>
                <a:cubicBezTo>
                  <a:pt x="9995209" y="5756627"/>
                  <a:pt x="9996884" y="5756711"/>
                  <a:pt x="9998893" y="5756711"/>
                </a:cubicBezTo>
                <a:cubicBezTo>
                  <a:pt x="10000985" y="5756711"/>
                  <a:pt x="10002702" y="5756627"/>
                  <a:pt x="10004042" y="5756460"/>
                </a:cubicBezTo>
                <a:cubicBezTo>
                  <a:pt x="10005381" y="5756292"/>
                  <a:pt x="10006428" y="5756041"/>
                  <a:pt x="10007181" y="5755706"/>
                </a:cubicBezTo>
                <a:cubicBezTo>
                  <a:pt x="10007934" y="5755371"/>
                  <a:pt x="10008478" y="5754974"/>
                  <a:pt x="10008814" y="5754513"/>
                </a:cubicBezTo>
                <a:cubicBezTo>
                  <a:pt x="10009148" y="5754053"/>
                  <a:pt x="10009316" y="5753488"/>
                  <a:pt x="10009316" y="5752818"/>
                </a:cubicBezTo>
                <a:lnTo>
                  <a:pt x="10009316" y="5585051"/>
                </a:lnTo>
                <a:cubicBezTo>
                  <a:pt x="10009316" y="5584382"/>
                  <a:pt x="10009148" y="5583796"/>
                  <a:pt x="10008814" y="5583293"/>
                </a:cubicBezTo>
                <a:cubicBezTo>
                  <a:pt x="10008478" y="5582791"/>
                  <a:pt x="10007934" y="5582372"/>
                  <a:pt x="10007181" y="5582038"/>
                </a:cubicBezTo>
                <a:cubicBezTo>
                  <a:pt x="10006428" y="5581703"/>
                  <a:pt x="10005381" y="5581452"/>
                  <a:pt x="10004042" y="5581284"/>
                </a:cubicBezTo>
                <a:cubicBezTo>
                  <a:pt x="10002702" y="5581117"/>
                  <a:pt x="10000985" y="5581033"/>
                  <a:pt x="9998893" y="5581033"/>
                </a:cubicBezTo>
                <a:close/>
                <a:moveTo>
                  <a:pt x="8351068" y="5581033"/>
                </a:moveTo>
                <a:cubicBezTo>
                  <a:pt x="8349059" y="5581033"/>
                  <a:pt x="8347384" y="5581117"/>
                  <a:pt x="8346045" y="5581284"/>
                </a:cubicBezTo>
                <a:cubicBezTo>
                  <a:pt x="8344705" y="5581452"/>
                  <a:pt x="8343638" y="5581703"/>
                  <a:pt x="8342843" y="5582038"/>
                </a:cubicBezTo>
                <a:cubicBezTo>
                  <a:pt x="8342047" y="5582372"/>
                  <a:pt x="8341503" y="5582791"/>
                  <a:pt x="8341210" y="5583293"/>
                </a:cubicBezTo>
                <a:cubicBezTo>
                  <a:pt x="8340917" y="5583796"/>
                  <a:pt x="8340771" y="5584382"/>
                  <a:pt x="8340771" y="5585051"/>
                </a:cubicBezTo>
                <a:lnTo>
                  <a:pt x="8340771" y="5752818"/>
                </a:lnTo>
                <a:cubicBezTo>
                  <a:pt x="8340771" y="5753488"/>
                  <a:pt x="8340917" y="5754053"/>
                  <a:pt x="8341210" y="5754513"/>
                </a:cubicBezTo>
                <a:cubicBezTo>
                  <a:pt x="8341503" y="5754974"/>
                  <a:pt x="8342047" y="5755371"/>
                  <a:pt x="8342843" y="5755706"/>
                </a:cubicBezTo>
                <a:cubicBezTo>
                  <a:pt x="8343638" y="5756041"/>
                  <a:pt x="8344705" y="5756292"/>
                  <a:pt x="8346045" y="5756460"/>
                </a:cubicBezTo>
                <a:cubicBezTo>
                  <a:pt x="8347384" y="5756627"/>
                  <a:pt x="8349059" y="5756711"/>
                  <a:pt x="8351068" y="5756711"/>
                </a:cubicBezTo>
                <a:cubicBezTo>
                  <a:pt x="8353161" y="5756711"/>
                  <a:pt x="8354877" y="5756627"/>
                  <a:pt x="8356216" y="5756460"/>
                </a:cubicBezTo>
                <a:cubicBezTo>
                  <a:pt x="8357556" y="5756292"/>
                  <a:pt x="8358602" y="5756041"/>
                  <a:pt x="8359356" y="5755706"/>
                </a:cubicBezTo>
                <a:cubicBezTo>
                  <a:pt x="8360109" y="5755371"/>
                  <a:pt x="8360653" y="5754974"/>
                  <a:pt x="8360988" y="5754513"/>
                </a:cubicBezTo>
                <a:cubicBezTo>
                  <a:pt x="8361323" y="5754053"/>
                  <a:pt x="8361490" y="5753488"/>
                  <a:pt x="8361490" y="5752818"/>
                </a:cubicBezTo>
                <a:lnTo>
                  <a:pt x="8361490" y="5673832"/>
                </a:lnTo>
                <a:cubicBezTo>
                  <a:pt x="8367183" y="5666716"/>
                  <a:pt x="8372625" y="5661316"/>
                  <a:pt x="8377815" y="5657633"/>
                </a:cubicBezTo>
                <a:cubicBezTo>
                  <a:pt x="8383005" y="5653950"/>
                  <a:pt x="8388196" y="5652108"/>
                  <a:pt x="8393386" y="5652108"/>
                </a:cubicBezTo>
                <a:cubicBezTo>
                  <a:pt x="8397405" y="5652108"/>
                  <a:pt x="8400942" y="5652861"/>
                  <a:pt x="8403997" y="5654368"/>
                </a:cubicBezTo>
                <a:cubicBezTo>
                  <a:pt x="8407053" y="5655875"/>
                  <a:pt x="8409543" y="5658052"/>
                  <a:pt x="8411469" y="5660898"/>
                </a:cubicBezTo>
                <a:cubicBezTo>
                  <a:pt x="8413394" y="5663744"/>
                  <a:pt x="8414859" y="5667135"/>
                  <a:pt x="8415864" y="5671069"/>
                </a:cubicBezTo>
                <a:cubicBezTo>
                  <a:pt x="8416868" y="5675004"/>
                  <a:pt x="8417371" y="5680194"/>
                  <a:pt x="8417371" y="5686641"/>
                </a:cubicBezTo>
                <a:lnTo>
                  <a:pt x="8417371" y="5752818"/>
                </a:lnTo>
                <a:cubicBezTo>
                  <a:pt x="8417371" y="5753488"/>
                  <a:pt x="8417538" y="5754053"/>
                  <a:pt x="8417873" y="5754513"/>
                </a:cubicBezTo>
                <a:cubicBezTo>
                  <a:pt x="8418208" y="5754974"/>
                  <a:pt x="8418752" y="5755371"/>
                  <a:pt x="8419506" y="5755706"/>
                </a:cubicBezTo>
                <a:cubicBezTo>
                  <a:pt x="8420259" y="5756041"/>
                  <a:pt x="8421305" y="5756292"/>
                  <a:pt x="8422645" y="5756460"/>
                </a:cubicBezTo>
                <a:cubicBezTo>
                  <a:pt x="8423984" y="5756627"/>
                  <a:pt x="8425700" y="5756711"/>
                  <a:pt x="8427793" y="5756711"/>
                </a:cubicBezTo>
                <a:cubicBezTo>
                  <a:pt x="8429803" y="5756711"/>
                  <a:pt x="8431477" y="5756627"/>
                  <a:pt x="8432816" y="5756460"/>
                </a:cubicBezTo>
                <a:cubicBezTo>
                  <a:pt x="8434156" y="5756292"/>
                  <a:pt x="8435202" y="5756041"/>
                  <a:pt x="8435956" y="5755706"/>
                </a:cubicBezTo>
                <a:cubicBezTo>
                  <a:pt x="8436709" y="5755371"/>
                  <a:pt x="8437253" y="5754974"/>
                  <a:pt x="8437588" y="5754513"/>
                </a:cubicBezTo>
                <a:cubicBezTo>
                  <a:pt x="8437923" y="5754053"/>
                  <a:pt x="8438090" y="5753488"/>
                  <a:pt x="8438090" y="5752818"/>
                </a:cubicBezTo>
                <a:lnTo>
                  <a:pt x="8438090" y="5684003"/>
                </a:lnTo>
                <a:cubicBezTo>
                  <a:pt x="8438090" y="5675883"/>
                  <a:pt x="8437400" y="5668956"/>
                  <a:pt x="8436018" y="5663221"/>
                </a:cubicBezTo>
                <a:cubicBezTo>
                  <a:pt x="8434637" y="5657486"/>
                  <a:pt x="8432356" y="5652484"/>
                  <a:pt x="8429175" y="5648215"/>
                </a:cubicBezTo>
                <a:cubicBezTo>
                  <a:pt x="8425994" y="5643945"/>
                  <a:pt x="8421829" y="5640534"/>
                  <a:pt x="8416680" y="5637981"/>
                </a:cubicBezTo>
                <a:cubicBezTo>
                  <a:pt x="8411532" y="5635427"/>
                  <a:pt x="8405190" y="5634151"/>
                  <a:pt x="8397656" y="5634151"/>
                </a:cubicBezTo>
                <a:cubicBezTo>
                  <a:pt x="8391544" y="5634151"/>
                  <a:pt x="8385475" y="5635679"/>
                  <a:pt x="8379448" y="5638734"/>
                </a:cubicBezTo>
                <a:cubicBezTo>
                  <a:pt x="8373420" y="5641790"/>
                  <a:pt x="8367434" y="5646457"/>
                  <a:pt x="8361490" y="5652736"/>
                </a:cubicBezTo>
                <a:lnTo>
                  <a:pt x="8361490" y="5585051"/>
                </a:lnTo>
                <a:cubicBezTo>
                  <a:pt x="8361490" y="5584382"/>
                  <a:pt x="8361323" y="5583796"/>
                  <a:pt x="8360988" y="5583293"/>
                </a:cubicBezTo>
                <a:cubicBezTo>
                  <a:pt x="8360653" y="5582791"/>
                  <a:pt x="8360109" y="5582372"/>
                  <a:pt x="8359356" y="5582038"/>
                </a:cubicBezTo>
                <a:cubicBezTo>
                  <a:pt x="8358602" y="5581703"/>
                  <a:pt x="8357556" y="5581452"/>
                  <a:pt x="8356216" y="5581284"/>
                </a:cubicBezTo>
                <a:cubicBezTo>
                  <a:pt x="8354877" y="5581117"/>
                  <a:pt x="8353161" y="5581033"/>
                  <a:pt x="8351068" y="5581033"/>
                </a:cubicBezTo>
                <a:close/>
                <a:moveTo>
                  <a:pt x="7922443" y="5581033"/>
                </a:moveTo>
                <a:cubicBezTo>
                  <a:pt x="7920434" y="5581033"/>
                  <a:pt x="7918759" y="5581117"/>
                  <a:pt x="7917420" y="5581284"/>
                </a:cubicBezTo>
                <a:cubicBezTo>
                  <a:pt x="7916080" y="5581452"/>
                  <a:pt x="7915013" y="5581703"/>
                  <a:pt x="7914218" y="5582038"/>
                </a:cubicBezTo>
                <a:cubicBezTo>
                  <a:pt x="7913422" y="5582372"/>
                  <a:pt x="7912878" y="5582791"/>
                  <a:pt x="7912585" y="5583293"/>
                </a:cubicBezTo>
                <a:cubicBezTo>
                  <a:pt x="7912292" y="5583796"/>
                  <a:pt x="7912146" y="5584382"/>
                  <a:pt x="7912146" y="5585051"/>
                </a:cubicBezTo>
                <a:lnTo>
                  <a:pt x="7912146" y="5752818"/>
                </a:lnTo>
                <a:cubicBezTo>
                  <a:pt x="7912146" y="5753488"/>
                  <a:pt x="7912292" y="5754053"/>
                  <a:pt x="7912585" y="5754513"/>
                </a:cubicBezTo>
                <a:cubicBezTo>
                  <a:pt x="7912878" y="5754974"/>
                  <a:pt x="7913422" y="5755371"/>
                  <a:pt x="7914218" y="5755706"/>
                </a:cubicBezTo>
                <a:cubicBezTo>
                  <a:pt x="7915013" y="5756041"/>
                  <a:pt x="7916080" y="5756292"/>
                  <a:pt x="7917420" y="5756460"/>
                </a:cubicBezTo>
                <a:cubicBezTo>
                  <a:pt x="7918759" y="5756627"/>
                  <a:pt x="7920434" y="5756711"/>
                  <a:pt x="7922443" y="5756711"/>
                </a:cubicBezTo>
                <a:cubicBezTo>
                  <a:pt x="7924536" y="5756711"/>
                  <a:pt x="7926252" y="5756627"/>
                  <a:pt x="7927591" y="5756460"/>
                </a:cubicBezTo>
                <a:cubicBezTo>
                  <a:pt x="7928931" y="5756292"/>
                  <a:pt x="7929977" y="5756041"/>
                  <a:pt x="7930731" y="5755706"/>
                </a:cubicBezTo>
                <a:cubicBezTo>
                  <a:pt x="7931484" y="5755371"/>
                  <a:pt x="7932028" y="5754974"/>
                  <a:pt x="7932363" y="5754513"/>
                </a:cubicBezTo>
                <a:cubicBezTo>
                  <a:pt x="7932698" y="5754053"/>
                  <a:pt x="7932865" y="5753488"/>
                  <a:pt x="7932865" y="5752818"/>
                </a:cubicBezTo>
                <a:lnTo>
                  <a:pt x="7932865" y="5585051"/>
                </a:lnTo>
                <a:cubicBezTo>
                  <a:pt x="7932865" y="5584382"/>
                  <a:pt x="7932698" y="5583796"/>
                  <a:pt x="7932363" y="5583293"/>
                </a:cubicBezTo>
                <a:cubicBezTo>
                  <a:pt x="7932028" y="5582791"/>
                  <a:pt x="7931484" y="5582372"/>
                  <a:pt x="7930731" y="5582038"/>
                </a:cubicBezTo>
                <a:cubicBezTo>
                  <a:pt x="7929977" y="5581703"/>
                  <a:pt x="7928931" y="5581452"/>
                  <a:pt x="7927591" y="5581284"/>
                </a:cubicBezTo>
                <a:cubicBezTo>
                  <a:pt x="7926252" y="5581117"/>
                  <a:pt x="7924536" y="5581033"/>
                  <a:pt x="7922443" y="5581033"/>
                </a:cubicBezTo>
                <a:close/>
                <a:moveTo>
                  <a:pt x="7131868" y="5581033"/>
                </a:moveTo>
                <a:cubicBezTo>
                  <a:pt x="7129859" y="5581033"/>
                  <a:pt x="7128184" y="5581117"/>
                  <a:pt x="7126845" y="5581284"/>
                </a:cubicBezTo>
                <a:cubicBezTo>
                  <a:pt x="7125505" y="5581452"/>
                  <a:pt x="7124438" y="5581703"/>
                  <a:pt x="7123643" y="5582038"/>
                </a:cubicBezTo>
                <a:cubicBezTo>
                  <a:pt x="7122847" y="5582372"/>
                  <a:pt x="7122303" y="5582791"/>
                  <a:pt x="7122010" y="5583293"/>
                </a:cubicBezTo>
                <a:cubicBezTo>
                  <a:pt x="7121717" y="5583796"/>
                  <a:pt x="7121571" y="5584382"/>
                  <a:pt x="7121571" y="5585051"/>
                </a:cubicBezTo>
                <a:lnTo>
                  <a:pt x="7121571" y="5752818"/>
                </a:lnTo>
                <a:cubicBezTo>
                  <a:pt x="7121571" y="5753488"/>
                  <a:pt x="7121696" y="5754074"/>
                  <a:pt x="7121948" y="5754576"/>
                </a:cubicBezTo>
                <a:cubicBezTo>
                  <a:pt x="7122199" y="5755078"/>
                  <a:pt x="7122701" y="5755476"/>
                  <a:pt x="7123454" y="5755769"/>
                </a:cubicBezTo>
                <a:cubicBezTo>
                  <a:pt x="7124208" y="5756062"/>
                  <a:pt x="7125171" y="5756292"/>
                  <a:pt x="7126343" y="5756460"/>
                </a:cubicBezTo>
                <a:cubicBezTo>
                  <a:pt x="7127515" y="5756627"/>
                  <a:pt x="7128938" y="5756711"/>
                  <a:pt x="7130612" y="5756711"/>
                </a:cubicBezTo>
                <a:cubicBezTo>
                  <a:pt x="7132370" y="5756711"/>
                  <a:pt x="7133814" y="5756627"/>
                  <a:pt x="7134944" y="5756460"/>
                </a:cubicBezTo>
                <a:cubicBezTo>
                  <a:pt x="7136075" y="5756292"/>
                  <a:pt x="7137016" y="5756062"/>
                  <a:pt x="7137770" y="5755769"/>
                </a:cubicBezTo>
                <a:cubicBezTo>
                  <a:pt x="7138523" y="5755476"/>
                  <a:pt x="7139067" y="5755078"/>
                  <a:pt x="7139402" y="5754576"/>
                </a:cubicBezTo>
                <a:cubicBezTo>
                  <a:pt x="7139737" y="5754074"/>
                  <a:pt x="7139905" y="5753488"/>
                  <a:pt x="7139905" y="5752818"/>
                </a:cubicBezTo>
                <a:lnTo>
                  <a:pt x="7139905" y="5739005"/>
                </a:lnTo>
                <a:cubicBezTo>
                  <a:pt x="7143169" y="5742437"/>
                  <a:pt x="7146267" y="5745367"/>
                  <a:pt x="7149197" y="5747795"/>
                </a:cubicBezTo>
                <a:cubicBezTo>
                  <a:pt x="7152127" y="5750223"/>
                  <a:pt x="7155057" y="5752232"/>
                  <a:pt x="7157987" y="5753822"/>
                </a:cubicBezTo>
                <a:cubicBezTo>
                  <a:pt x="7160917" y="5755413"/>
                  <a:pt x="7163910" y="5756564"/>
                  <a:pt x="7166966" y="5757276"/>
                </a:cubicBezTo>
                <a:cubicBezTo>
                  <a:pt x="7170021" y="5757987"/>
                  <a:pt x="7173349" y="5758343"/>
                  <a:pt x="7176949" y="5758343"/>
                </a:cubicBezTo>
                <a:cubicBezTo>
                  <a:pt x="7184734" y="5758343"/>
                  <a:pt x="7191641" y="5756878"/>
                  <a:pt x="7197668" y="5753948"/>
                </a:cubicBezTo>
                <a:cubicBezTo>
                  <a:pt x="7203696" y="5751018"/>
                  <a:pt x="7208782" y="5746790"/>
                  <a:pt x="7212926" y="5741265"/>
                </a:cubicBezTo>
                <a:cubicBezTo>
                  <a:pt x="7217070" y="5735740"/>
                  <a:pt x="7220209" y="5729064"/>
                  <a:pt x="7222344" y="5721236"/>
                </a:cubicBezTo>
                <a:cubicBezTo>
                  <a:pt x="7224478" y="5713409"/>
                  <a:pt x="7225546" y="5704598"/>
                  <a:pt x="7225546" y="5694803"/>
                </a:cubicBezTo>
                <a:cubicBezTo>
                  <a:pt x="7225546" y="5686599"/>
                  <a:pt x="7224709" y="5678813"/>
                  <a:pt x="7223034" y="5671446"/>
                </a:cubicBezTo>
                <a:cubicBezTo>
                  <a:pt x="7221360" y="5664079"/>
                  <a:pt x="7218702" y="5657654"/>
                  <a:pt x="7215060" y="5652171"/>
                </a:cubicBezTo>
                <a:cubicBezTo>
                  <a:pt x="7211419" y="5646687"/>
                  <a:pt x="7206689" y="5642313"/>
                  <a:pt x="7200871" y="5639048"/>
                </a:cubicBezTo>
                <a:cubicBezTo>
                  <a:pt x="7195052" y="5635783"/>
                  <a:pt x="7188041" y="5634151"/>
                  <a:pt x="7179837" y="5634151"/>
                </a:cubicBezTo>
                <a:cubicBezTo>
                  <a:pt x="7176488" y="5634151"/>
                  <a:pt x="7173307" y="5634486"/>
                  <a:pt x="7170293" y="5635155"/>
                </a:cubicBezTo>
                <a:cubicBezTo>
                  <a:pt x="7167280" y="5635825"/>
                  <a:pt x="7164266" y="5636892"/>
                  <a:pt x="7161252" y="5638357"/>
                </a:cubicBezTo>
                <a:cubicBezTo>
                  <a:pt x="7158238" y="5639822"/>
                  <a:pt x="7155162" y="5641727"/>
                  <a:pt x="7152022" y="5644071"/>
                </a:cubicBezTo>
                <a:cubicBezTo>
                  <a:pt x="7148883" y="5646415"/>
                  <a:pt x="7145639" y="5649303"/>
                  <a:pt x="7142290" y="5652736"/>
                </a:cubicBezTo>
                <a:lnTo>
                  <a:pt x="7142290" y="5585051"/>
                </a:lnTo>
                <a:cubicBezTo>
                  <a:pt x="7142290" y="5584382"/>
                  <a:pt x="7142123" y="5583796"/>
                  <a:pt x="7141788" y="5583293"/>
                </a:cubicBezTo>
                <a:cubicBezTo>
                  <a:pt x="7141453" y="5582791"/>
                  <a:pt x="7140909" y="5582372"/>
                  <a:pt x="7140156" y="5582038"/>
                </a:cubicBezTo>
                <a:cubicBezTo>
                  <a:pt x="7139402" y="5581703"/>
                  <a:pt x="7138356" y="5581452"/>
                  <a:pt x="7137016" y="5581284"/>
                </a:cubicBezTo>
                <a:cubicBezTo>
                  <a:pt x="7135677" y="5581117"/>
                  <a:pt x="7133961" y="5581033"/>
                  <a:pt x="7131868" y="5581033"/>
                </a:cubicBezTo>
                <a:close/>
                <a:moveTo>
                  <a:pt x="6026968" y="5581033"/>
                </a:moveTo>
                <a:cubicBezTo>
                  <a:pt x="6024959" y="5581033"/>
                  <a:pt x="6023285" y="5581117"/>
                  <a:pt x="6021945" y="5581284"/>
                </a:cubicBezTo>
                <a:cubicBezTo>
                  <a:pt x="6020605" y="5581452"/>
                  <a:pt x="6019538" y="5581703"/>
                  <a:pt x="6018743" y="5582038"/>
                </a:cubicBezTo>
                <a:cubicBezTo>
                  <a:pt x="6017947" y="5582372"/>
                  <a:pt x="6017403" y="5582791"/>
                  <a:pt x="6017110" y="5583293"/>
                </a:cubicBezTo>
                <a:cubicBezTo>
                  <a:pt x="6016818" y="5583796"/>
                  <a:pt x="6016671" y="5584382"/>
                  <a:pt x="6016671" y="5585051"/>
                </a:cubicBezTo>
                <a:lnTo>
                  <a:pt x="6016671" y="5752818"/>
                </a:lnTo>
                <a:cubicBezTo>
                  <a:pt x="6016671" y="5753488"/>
                  <a:pt x="6016818" y="5754053"/>
                  <a:pt x="6017110" y="5754513"/>
                </a:cubicBezTo>
                <a:cubicBezTo>
                  <a:pt x="6017403" y="5754974"/>
                  <a:pt x="6017947" y="5755371"/>
                  <a:pt x="6018743" y="5755706"/>
                </a:cubicBezTo>
                <a:cubicBezTo>
                  <a:pt x="6019538" y="5756041"/>
                  <a:pt x="6020605" y="5756292"/>
                  <a:pt x="6021945" y="5756460"/>
                </a:cubicBezTo>
                <a:cubicBezTo>
                  <a:pt x="6023285" y="5756627"/>
                  <a:pt x="6024959" y="5756711"/>
                  <a:pt x="6026968" y="5756711"/>
                </a:cubicBezTo>
                <a:cubicBezTo>
                  <a:pt x="6029061" y="5756711"/>
                  <a:pt x="6030777" y="5756627"/>
                  <a:pt x="6032116" y="5756460"/>
                </a:cubicBezTo>
                <a:cubicBezTo>
                  <a:pt x="6033456" y="5756292"/>
                  <a:pt x="6034502" y="5756041"/>
                  <a:pt x="6035256" y="5755706"/>
                </a:cubicBezTo>
                <a:cubicBezTo>
                  <a:pt x="6036009" y="5755371"/>
                  <a:pt x="6036553" y="5754974"/>
                  <a:pt x="6036888" y="5754513"/>
                </a:cubicBezTo>
                <a:cubicBezTo>
                  <a:pt x="6037223" y="5754053"/>
                  <a:pt x="6037390" y="5753488"/>
                  <a:pt x="6037390" y="5752818"/>
                </a:cubicBezTo>
                <a:lnTo>
                  <a:pt x="6037390" y="5585051"/>
                </a:lnTo>
                <a:cubicBezTo>
                  <a:pt x="6037390" y="5584382"/>
                  <a:pt x="6037223" y="5583796"/>
                  <a:pt x="6036888" y="5583293"/>
                </a:cubicBezTo>
                <a:cubicBezTo>
                  <a:pt x="6036553" y="5582791"/>
                  <a:pt x="6036009" y="5582372"/>
                  <a:pt x="6035256" y="5582038"/>
                </a:cubicBezTo>
                <a:cubicBezTo>
                  <a:pt x="6034502" y="5581703"/>
                  <a:pt x="6033456" y="5581452"/>
                  <a:pt x="6032116" y="5581284"/>
                </a:cubicBezTo>
                <a:cubicBezTo>
                  <a:pt x="6030777" y="5581117"/>
                  <a:pt x="6029061" y="5581033"/>
                  <a:pt x="6026968" y="5581033"/>
                </a:cubicBezTo>
                <a:close/>
                <a:moveTo>
                  <a:pt x="4169594" y="5581033"/>
                </a:moveTo>
                <a:cubicBezTo>
                  <a:pt x="4167585" y="5581033"/>
                  <a:pt x="4165910" y="5581117"/>
                  <a:pt x="4164571" y="5581284"/>
                </a:cubicBezTo>
                <a:cubicBezTo>
                  <a:pt x="4163232" y="5581452"/>
                  <a:pt x="4162164" y="5581703"/>
                  <a:pt x="4161369" y="5582038"/>
                </a:cubicBezTo>
                <a:cubicBezTo>
                  <a:pt x="4160573" y="5582372"/>
                  <a:pt x="4160029" y="5582791"/>
                  <a:pt x="4159737" y="5583293"/>
                </a:cubicBezTo>
                <a:cubicBezTo>
                  <a:pt x="4159443" y="5583796"/>
                  <a:pt x="4159297" y="5584382"/>
                  <a:pt x="4159297" y="5585051"/>
                </a:cubicBezTo>
                <a:lnTo>
                  <a:pt x="4159297" y="5752818"/>
                </a:lnTo>
                <a:cubicBezTo>
                  <a:pt x="4159297" y="5753488"/>
                  <a:pt x="4159443" y="5754053"/>
                  <a:pt x="4159737" y="5754513"/>
                </a:cubicBezTo>
                <a:cubicBezTo>
                  <a:pt x="4160029" y="5754974"/>
                  <a:pt x="4160573" y="5755371"/>
                  <a:pt x="4161369" y="5755706"/>
                </a:cubicBezTo>
                <a:cubicBezTo>
                  <a:pt x="4162164" y="5756041"/>
                  <a:pt x="4163232" y="5756292"/>
                  <a:pt x="4164571" y="5756460"/>
                </a:cubicBezTo>
                <a:cubicBezTo>
                  <a:pt x="4165910" y="5756627"/>
                  <a:pt x="4167585" y="5756711"/>
                  <a:pt x="4169594" y="5756711"/>
                </a:cubicBezTo>
                <a:cubicBezTo>
                  <a:pt x="4171687" y="5756711"/>
                  <a:pt x="4173403" y="5756627"/>
                  <a:pt x="4174742" y="5756460"/>
                </a:cubicBezTo>
                <a:cubicBezTo>
                  <a:pt x="4176082" y="5756292"/>
                  <a:pt x="4177128" y="5756041"/>
                  <a:pt x="4177882" y="5755706"/>
                </a:cubicBezTo>
                <a:cubicBezTo>
                  <a:pt x="4178635" y="5755371"/>
                  <a:pt x="4179180" y="5754974"/>
                  <a:pt x="4179514" y="5754513"/>
                </a:cubicBezTo>
                <a:cubicBezTo>
                  <a:pt x="4179849" y="5754053"/>
                  <a:pt x="4180016" y="5753488"/>
                  <a:pt x="4180016" y="5752818"/>
                </a:cubicBezTo>
                <a:lnTo>
                  <a:pt x="4180016" y="5673832"/>
                </a:lnTo>
                <a:cubicBezTo>
                  <a:pt x="4185710" y="5666716"/>
                  <a:pt x="4191151" y="5661316"/>
                  <a:pt x="4196341" y="5657633"/>
                </a:cubicBezTo>
                <a:cubicBezTo>
                  <a:pt x="4201531" y="5653950"/>
                  <a:pt x="4206722" y="5652108"/>
                  <a:pt x="4211912" y="5652108"/>
                </a:cubicBezTo>
                <a:cubicBezTo>
                  <a:pt x="4215930" y="5652108"/>
                  <a:pt x="4219468" y="5652861"/>
                  <a:pt x="4222523" y="5654368"/>
                </a:cubicBezTo>
                <a:cubicBezTo>
                  <a:pt x="4225579" y="5655875"/>
                  <a:pt x="4228070" y="5658052"/>
                  <a:pt x="4229995" y="5660898"/>
                </a:cubicBezTo>
                <a:cubicBezTo>
                  <a:pt x="4231920" y="5663744"/>
                  <a:pt x="4233385" y="5667135"/>
                  <a:pt x="4234390" y="5671069"/>
                </a:cubicBezTo>
                <a:cubicBezTo>
                  <a:pt x="4235395" y="5675004"/>
                  <a:pt x="4235897" y="5680194"/>
                  <a:pt x="4235897" y="5686641"/>
                </a:cubicBezTo>
                <a:lnTo>
                  <a:pt x="4235897" y="5752818"/>
                </a:lnTo>
                <a:cubicBezTo>
                  <a:pt x="4235897" y="5753488"/>
                  <a:pt x="4236064" y="5754053"/>
                  <a:pt x="4236399" y="5754513"/>
                </a:cubicBezTo>
                <a:cubicBezTo>
                  <a:pt x="4236734" y="5754974"/>
                  <a:pt x="4237278" y="5755371"/>
                  <a:pt x="4238032" y="5755706"/>
                </a:cubicBezTo>
                <a:cubicBezTo>
                  <a:pt x="4238785" y="5756041"/>
                  <a:pt x="4239832" y="5756292"/>
                  <a:pt x="4241171" y="5756460"/>
                </a:cubicBezTo>
                <a:cubicBezTo>
                  <a:pt x="4242511" y="5756627"/>
                  <a:pt x="4244227" y="5756711"/>
                  <a:pt x="4246320" y="5756711"/>
                </a:cubicBezTo>
                <a:cubicBezTo>
                  <a:pt x="4248329" y="5756711"/>
                  <a:pt x="4250003" y="5756627"/>
                  <a:pt x="4251343" y="5756460"/>
                </a:cubicBezTo>
                <a:cubicBezTo>
                  <a:pt x="4252682" y="5756292"/>
                  <a:pt x="4253728" y="5756041"/>
                  <a:pt x="4254481" y="5755706"/>
                </a:cubicBezTo>
                <a:cubicBezTo>
                  <a:pt x="4255235" y="5755371"/>
                  <a:pt x="4255779" y="5754974"/>
                  <a:pt x="4256115" y="5754513"/>
                </a:cubicBezTo>
                <a:cubicBezTo>
                  <a:pt x="4256449" y="5754053"/>
                  <a:pt x="4256617" y="5753488"/>
                  <a:pt x="4256617" y="5752818"/>
                </a:cubicBezTo>
                <a:lnTo>
                  <a:pt x="4256617" y="5684003"/>
                </a:lnTo>
                <a:cubicBezTo>
                  <a:pt x="4256617" y="5675883"/>
                  <a:pt x="4255926" y="5668956"/>
                  <a:pt x="4254544" y="5663221"/>
                </a:cubicBezTo>
                <a:cubicBezTo>
                  <a:pt x="4253163" y="5657486"/>
                  <a:pt x="4250882" y="5652484"/>
                  <a:pt x="4247701" y="5648215"/>
                </a:cubicBezTo>
                <a:cubicBezTo>
                  <a:pt x="4244519" y="5643945"/>
                  <a:pt x="4240355" y="5640534"/>
                  <a:pt x="4235206" y="5637981"/>
                </a:cubicBezTo>
                <a:cubicBezTo>
                  <a:pt x="4230058" y="5635427"/>
                  <a:pt x="4223716" y="5634151"/>
                  <a:pt x="4216182" y="5634151"/>
                </a:cubicBezTo>
                <a:cubicBezTo>
                  <a:pt x="4210070" y="5634151"/>
                  <a:pt x="4204001" y="5635679"/>
                  <a:pt x="4197974" y="5638734"/>
                </a:cubicBezTo>
                <a:cubicBezTo>
                  <a:pt x="4191946" y="5641790"/>
                  <a:pt x="4185960" y="5646457"/>
                  <a:pt x="4180016" y="5652736"/>
                </a:cubicBezTo>
                <a:lnTo>
                  <a:pt x="4180016" y="5585051"/>
                </a:lnTo>
                <a:cubicBezTo>
                  <a:pt x="4180016" y="5584382"/>
                  <a:pt x="4179849" y="5583796"/>
                  <a:pt x="4179514" y="5583293"/>
                </a:cubicBezTo>
                <a:cubicBezTo>
                  <a:pt x="4179180" y="5582791"/>
                  <a:pt x="4178635" y="5582372"/>
                  <a:pt x="4177882" y="5582038"/>
                </a:cubicBezTo>
                <a:cubicBezTo>
                  <a:pt x="4177128" y="5581703"/>
                  <a:pt x="4176082" y="5581452"/>
                  <a:pt x="4174742" y="5581284"/>
                </a:cubicBezTo>
                <a:cubicBezTo>
                  <a:pt x="4173403" y="5581117"/>
                  <a:pt x="4171687" y="5581033"/>
                  <a:pt x="4169594" y="5581033"/>
                </a:cubicBezTo>
                <a:close/>
                <a:moveTo>
                  <a:pt x="3007544" y="5581033"/>
                </a:moveTo>
                <a:cubicBezTo>
                  <a:pt x="3005535" y="5581033"/>
                  <a:pt x="3003860" y="5581117"/>
                  <a:pt x="3002521" y="5581284"/>
                </a:cubicBezTo>
                <a:cubicBezTo>
                  <a:pt x="3001182" y="5581452"/>
                  <a:pt x="3000114" y="5581703"/>
                  <a:pt x="2999319" y="5582038"/>
                </a:cubicBezTo>
                <a:cubicBezTo>
                  <a:pt x="2998523" y="5582372"/>
                  <a:pt x="2997980" y="5582791"/>
                  <a:pt x="2997686" y="5583293"/>
                </a:cubicBezTo>
                <a:cubicBezTo>
                  <a:pt x="2997394" y="5583796"/>
                  <a:pt x="2997247" y="5584382"/>
                  <a:pt x="2997247" y="5585051"/>
                </a:cubicBezTo>
                <a:lnTo>
                  <a:pt x="2997247" y="5752818"/>
                </a:lnTo>
                <a:cubicBezTo>
                  <a:pt x="2997247" y="5753488"/>
                  <a:pt x="2997373" y="5754074"/>
                  <a:pt x="2997624" y="5754576"/>
                </a:cubicBezTo>
                <a:cubicBezTo>
                  <a:pt x="2997875" y="5755078"/>
                  <a:pt x="2998377" y="5755476"/>
                  <a:pt x="2999131" y="5755769"/>
                </a:cubicBezTo>
                <a:cubicBezTo>
                  <a:pt x="2999884" y="5756062"/>
                  <a:pt x="3000847" y="5756292"/>
                  <a:pt x="3002018" y="5756460"/>
                </a:cubicBezTo>
                <a:cubicBezTo>
                  <a:pt x="3003191" y="5756627"/>
                  <a:pt x="3004614" y="5756711"/>
                  <a:pt x="3006288" y="5756711"/>
                </a:cubicBezTo>
                <a:cubicBezTo>
                  <a:pt x="3008046" y="5756711"/>
                  <a:pt x="3009490" y="5756627"/>
                  <a:pt x="3010620" y="5756460"/>
                </a:cubicBezTo>
                <a:cubicBezTo>
                  <a:pt x="3011750" y="5756292"/>
                  <a:pt x="3012692" y="5756062"/>
                  <a:pt x="3013446" y="5755769"/>
                </a:cubicBezTo>
                <a:cubicBezTo>
                  <a:pt x="3014199" y="5755476"/>
                  <a:pt x="3014744" y="5755078"/>
                  <a:pt x="3015078" y="5754576"/>
                </a:cubicBezTo>
                <a:cubicBezTo>
                  <a:pt x="3015414" y="5754074"/>
                  <a:pt x="3015580" y="5753488"/>
                  <a:pt x="3015580" y="5752818"/>
                </a:cubicBezTo>
                <a:lnTo>
                  <a:pt x="3015580" y="5739005"/>
                </a:lnTo>
                <a:cubicBezTo>
                  <a:pt x="3018845" y="5742437"/>
                  <a:pt x="3021943" y="5745367"/>
                  <a:pt x="3024873" y="5747795"/>
                </a:cubicBezTo>
                <a:cubicBezTo>
                  <a:pt x="3027803" y="5750223"/>
                  <a:pt x="3030733" y="5752232"/>
                  <a:pt x="3033664" y="5753822"/>
                </a:cubicBezTo>
                <a:cubicBezTo>
                  <a:pt x="3036594" y="5755413"/>
                  <a:pt x="3039586" y="5756564"/>
                  <a:pt x="3042642" y="5757276"/>
                </a:cubicBezTo>
                <a:cubicBezTo>
                  <a:pt x="3045698" y="5757987"/>
                  <a:pt x="3049025" y="5758343"/>
                  <a:pt x="3052625" y="5758343"/>
                </a:cubicBezTo>
                <a:cubicBezTo>
                  <a:pt x="3060410" y="5758343"/>
                  <a:pt x="3067317" y="5756878"/>
                  <a:pt x="3073344" y="5753948"/>
                </a:cubicBezTo>
                <a:cubicBezTo>
                  <a:pt x="3079372" y="5751018"/>
                  <a:pt x="3084458" y="5746790"/>
                  <a:pt x="3088602" y="5741265"/>
                </a:cubicBezTo>
                <a:cubicBezTo>
                  <a:pt x="3092746" y="5735740"/>
                  <a:pt x="3095885" y="5729064"/>
                  <a:pt x="3098020" y="5721236"/>
                </a:cubicBezTo>
                <a:cubicBezTo>
                  <a:pt x="3100155" y="5713409"/>
                  <a:pt x="3101222" y="5704598"/>
                  <a:pt x="3101222" y="5694803"/>
                </a:cubicBezTo>
                <a:cubicBezTo>
                  <a:pt x="3101222" y="5686599"/>
                  <a:pt x="3100385" y="5678813"/>
                  <a:pt x="3098711" y="5671446"/>
                </a:cubicBezTo>
                <a:cubicBezTo>
                  <a:pt x="3097036" y="5664079"/>
                  <a:pt x="3094378" y="5657654"/>
                  <a:pt x="3090736" y="5652171"/>
                </a:cubicBezTo>
                <a:cubicBezTo>
                  <a:pt x="3087095" y="5646687"/>
                  <a:pt x="3082365" y="5642313"/>
                  <a:pt x="3076547" y="5639048"/>
                </a:cubicBezTo>
                <a:cubicBezTo>
                  <a:pt x="3070728" y="5635783"/>
                  <a:pt x="3063718" y="5634151"/>
                  <a:pt x="3055513" y="5634151"/>
                </a:cubicBezTo>
                <a:cubicBezTo>
                  <a:pt x="3052164" y="5634151"/>
                  <a:pt x="3048984" y="5634486"/>
                  <a:pt x="3045969" y="5635155"/>
                </a:cubicBezTo>
                <a:cubicBezTo>
                  <a:pt x="3042956" y="5635825"/>
                  <a:pt x="3039942" y="5636892"/>
                  <a:pt x="3036928" y="5638357"/>
                </a:cubicBezTo>
                <a:cubicBezTo>
                  <a:pt x="3033914" y="5639822"/>
                  <a:pt x="3030838" y="5641727"/>
                  <a:pt x="3027698" y="5644071"/>
                </a:cubicBezTo>
                <a:cubicBezTo>
                  <a:pt x="3024559" y="5646415"/>
                  <a:pt x="3021315" y="5649303"/>
                  <a:pt x="3017966" y="5652736"/>
                </a:cubicBezTo>
                <a:lnTo>
                  <a:pt x="3017966" y="5585051"/>
                </a:lnTo>
                <a:cubicBezTo>
                  <a:pt x="3017966" y="5584382"/>
                  <a:pt x="3017799" y="5583796"/>
                  <a:pt x="3017464" y="5583293"/>
                </a:cubicBezTo>
                <a:cubicBezTo>
                  <a:pt x="3017130" y="5582791"/>
                  <a:pt x="3016586" y="5582372"/>
                  <a:pt x="3015832" y="5582038"/>
                </a:cubicBezTo>
                <a:cubicBezTo>
                  <a:pt x="3015078" y="5581703"/>
                  <a:pt x="3014032" y="5581452"/>
                  <a:pt x="3012692" y="5581284"/>
                </a:cubicBezTo>
                <a:cubicBezTo>
                  <a:pt x="3011353" y="5581117"/>
                  <a:pt x="3009636" y="5581033"/>
                  <a:pt x="3007544" y="5581033"/>
                </a:cubicBezTo>
                <a:close/>
                <a:moveTo>
                  <a:pt x="2245544" y="5581033"/>
                </a:moveTo>
                <a:cubicBezTo>
                  <a:pt x="2243535" y="5581033"/>
                  <a:pt x="2241860" y="5581117"/>
                  <a:pt x="2240521" y="5581284"/>
                </a:cubicBezTo>
                <a:cubicBezTo>
                  <a:pt x="2239181" y="5581452"/>
                  <a:pt x="2238114" y="5581703"/>
                  <a:pt x="2237319" y="5582038"/>
                </a:cubicBezTo>
                <a:cubicBezTo>
                  <a:pt x="2236523" y="5582372"/>
                  <a:pt x="2235979" y="5582791"/>
                  <a:pt x="2235686" y="5583293"/>
                </a:cubicBezTo>
                <a:cubicBezTo>
                  <a:pt x="2235393" y="5583796"/>
                  <a:pt x="2235247" y="5584382"/>
                  <a:pt x="2235247" y="5585051"/>
                </a:cubicBezTo>
                <a:lnTo>
                  <a:pt x="2235247" y="5752818"/>
                </a:lnTo>
                <a:cubicBezTo>
                  <a:pt x="2235247" y="5753488"/>
                  <a:pt x="2235393" y="5754053"/>
                  <a:pt x="2235686" y="5754513"/>
                </a:cubicBezTo>
                <a:cubicBezTo>
                  <a:pt x="2235979" y="5754974"/>
                  <a:pt x="2236523" y="5755371"/>
                  <a:pt x="2237319" y="5755706"/>
                </a:cubicBezTo>
                <a:cubicBezTo>
                  <a:pt x="2238114" y="5756041"/>
                  <a:pt x="2239181" y="5756292"/>
                  <a:pt x="2240521" y="5756460"/>
                </a:cubicBezTo>
                <a:cubicBezTo>
                  <a:pt x="2241860" y="5756627"/>
                  <a:pt x="2243535" y="5756711"/>
                  <a:pt x="2245544" y="5756711"/>
                </a:cubicBezTo>
                <a:cubicBezTo>
                  <a:pt x="2247637" y="5756711"/>
                  <a:pt x="2249353" y="5756627"/>
                  <a:pt x="2250692" y="5756460"/>
                </a:cubicBezTo>
                <a:cubicBezTo>
                  <a:pt x="2252032" y="5756292"/>
                  <a:pt x="2253078" y="5756041"/>
                  <a:pt x="2253832" y="5755706"/>
                </a:cubicBezTo>
                <a:cubicBezTo>
                  <a:pt x="2254585" y="5755371"/>
                  <a:pt x="2255129" y="5754974"/>
                  <a:pt x="2255464" y="5754513"/>
                </a:cubicBezTo>
                <a:cubicBezTo>
                  <a:pt x="2255799" y="5754053"/>
                  <a:pt x="2255966" y="5753488"/>
                  <a:pt x="2255966" y="5752818"/>
                </a:cubicBezTo>
                <a:lnTo>
                  <a:pt x="2255966" y="5673832"/>
                </a:lnTo>
                <a:cubicBezTo>
                  <a:pt x="2261660" y="5666716"/>
                  <a:pt x="2267101" y="5661316"/>
                  <a:pt x="2272291" y="5657633"/>
                </a:cubicBezTo>
                <a:cubicBezTo>
                  <a:pt x="2277481" y="5653950"/>
                  <a:pt x="2282672" y="5652108"/>
                  <a:pt x="2287862" y="5652108"/>
                </a:cubicBezTo>
                <a:cubicBezTo>
                  <a:pt x="2291881" y="5652108"/>
                  <a:pt x="2295418" y="5652861"/>
                  <a:pt x="2298474" y="5654368"/>
                </a:cubicBezTo>
                <a:cubicBezTo>
                  <a:pt x="2301529" y="5655875"/>
                  <a:pt x="2304020" y="5658052"/>
                  <a:pt x="2305945" y="5660898"/>
                </a:cubicBezTo>
                <a:cubicBezTo>
                  <a:pt x="2307870" y="5663744"/>
                  <a:pt x="2309336" y="5667135"/>
                  <a:pt x="2310340" y="5671069"/>
                </a:cubicBezTo>
                <a:cubicBezTo>
                  <a:pt x="2311345" y="5675004"/>
                  <a:pt x="2311847" y="5680194"/>
                  <a:pt x="2311847" y="5686641"/>
                </a:cubicBezTo>
                <a:lnTo>
                  <a:pt x="2311847" y="5752818"/>
                </a:lnTo>
                <a:cubicBezTo>
                  <a:pt x="2311847" y="5753488"/>
                  <a:pt x="2312014" y="5754053"/>
                  <a:pt x="2312349" y="5754513"/>
                </a:cubicBezTo>
                <a:cubicBezTo>
                  <a:pt x="2312684" y="5754974"/>
                  <a:pt x="2313228" y="5755371"/>
                  <a:pt x="2313982" y="5755706"/>
                </a:cubicBezTo>
                <a:cubicBezTo>
                  <a:pt x="2314735" y="5756041"/>
                  <a:pt x="2315782" y="5756292"/>
                  <a:pt x="2317120" y="5756460"/>
                </a:cubicBezTo>
                <a:cubicBezTo>
                  <a:pt x="2318460" y="5756627"/>
                  <a:pt x="2320176" y="5756711"/>
                  <a:pt x="2322270" y="5756711"/>
                </a:cubicBezTo>
                <a:cubicBezTo>
                  <a:pt x="2324278" y="5756711"/>
                  <a:pt x="2325953" y="5756627"/>
                  <a:pt x="2327292" y="5756460"/>
                </a:cubicBezTo>
                <a:cubicBezTo>
                  <a:pt x="2328632" y="5756292"/>
                  <a:pt x="2329678" y="5756041"/>
                  <a:pt x="2330432" y="5755706"/>
                </a:cubicBezTo>
                <a:cubicBezTo>
                  <a:pt x="2331186" y="5755371"/>
                  <a:pt x="2331730" y="5754974"/>
                  <a:pt x="2332064" y="5754513"/>
                </a:cubicBezTo>
                <a:cubicBezTo>
                  <a:pt x="2332399" y="5754053"/>
                  <a:pt x="2332566" y="5753488"/>
                  <a:pt x="2332566" y="5752818"/>
                </a:cubicBezTo>
                <a:lnTo>
                  <a:pt x="2332566" y="5684003"/>
                </a:lnTo>
                <a:cubicBezTo>
                  <a:pt x="2332566" y="5675883"/>
                  <a:pt x="2331876" y="5668956"/>
                  <a:pt x="2330494" y="5663221"/>
                </a:cubicBezTo>
                <a:cubicBezTo>
                  <a:pt x="2329113" y="5657486"/>
                  <a:pt x="2326832" y="5652484"/>
                  <a:pt x="2323651" y="5648215"/>
                </a:cubicBezTo>
                <a:cubicBezTo>
                  <a:pt x="2320470" y="5643945"/>
                  <a:pt x="2316305" y="5640534"/>
                  <a:pt x="2311156" y="5637981"/>
                </a:cubicBezTo>
                <a:cubicBezTo>
                  <a:pt x="2306008" y="5635427"/>
                  <a:pt x="2299666" y="5634151"/>
                  <a:pt x="2292132" y="5634151"/>
                </a:cubicBezTo>
                <a:cubicBezTo>
                  <a:pt x="2286021" y="5634151"/>
                  <a:pt x="2279951" y="5635679"/>
                  <a:pt x="2273924" y="5638734"/>
                </a:cubicBezTo>
                <a:cubicBezTo>
                  <a:pt x="2267896" y="5641790"/>
                  <a:pt x="2261911" y="5646457"/>
                  <a:pt x="2255966" y="5652736"/>
                </a:cubicBezTo>
                <a:lnTo>
                  <a:pt x="2255966" y="5585051"/>
                </a:lnTo>
                <a:cubicBezTo>
                  <a:pt x="2255966" y="5584382"/>
                  <a:pt x="2255799" y="5583796"/>
                  <a:pt x="2255464" y="5583293"/>
                </a:cubicBezTo>
                <a:cubicBezTo>
                  <a:pt x="2255129" y="5582791"/>
                  <a:pt x="2254585" y="5582372"/>
                  <a:pt x="2253832" y="5582038"/>
                </a:cubicBezTo>
                <a:cubicBezTo>
                  <a:pt x="2253078" y="5581703"/>
                  <a:pt x="2252032" y="5581452"/>
                  <a:pt x="2250692" y="5581284"/>
                </a:cubicBezTo>
                <a:cubicBezTo>
                  <a:pt x="2249353" y="5581117"/>
                  <a:pt x="2247637" y="5581033"/>
                  <a:pt x="2245544" y="5581033"/>
                </a:cubicBezTo>
                <a:close/>
                <a:moveTo>
                  <a:pt x="5982287" y="5580154"/>
                </a:moveTo>
                <a:cubicBezTo>
                  <a:pt x="5976092" y="5580154"/>
                  <a:pt x="5970713" y="5581012"/>
                  <a:pt x="5966151" y="5582728"/>
                </a:cubicBezTo>
                <a:cubicBezTo>
                  <a:pt x="5961589" y="5584444"/>
                  <a:pt x="5957801" y="5587102"/>
                  <a:pt x="5954787" y="5590702"/>
                </a:cubicBezTo>
                <a:cubicBezTo>
                  <a:pt x="5951774" y="5594302"/>
                  <a:pt x="5949533" y="5598927"/>
                  <a:pt x="5948069" y="5604578"/>
                </a:cubicBezTo>
                <a:cubicBezTo>
                  <a:pt x="5946603" y="5610229"/>
                  <a:pt x="5945871" y="5616989"/>
                  <a:pt x="5945871" y="5624858"/>
                </a:cubicBezTo>
                <a:lnTo>
                  <a:pt x="5945871" y="5636537"/>
                </a:lnTo>
                <a:lnTo>
                  <a:pt x="5929923" y="5636537"/>
                </a:lnTo>
                <a:cubicBezTo>
                  <a:pt x="5929253" y="5636537"/>
                  <a:pt x="5928668" y="5636683"/>
                  <a:pt x="5928165" y="5636976"/>
                </a:cubicBezTo>
                <a:cubicBezTo>
                  <a:pt x="5927663" y="5637269"/>
                  <a:pt x="5927244" y="5637771"/>
                  <a:pt x="5926909" y="5638483"/>
                </a:cubicBezTo>
                <a:cubicBezTo>
                  <a:pt x="5926575" y="5639195"/>
                  <a:pt x="5926323" y="5640095"/>
                  <a:pt x="5926156" y="5641183"/>
                </a:cubicBezTo>
                <a:cubicBezTo>
                  <a:pt x="5925989" y="5642271"/>
                  <a:pt x="5925905" y="5643611"/>
                  <a:pt x="5925905" y="5645201"/>
                </a:cubicBezTo>
                <a:cubicBezTo>
                  <a:pt x="5925905" y="5648215"/>
                  <a:pt x="5926239" y="5650392"/>
                  <a:pt x="5926909" y="5651731"/>
                </a:cubicBezTo>
                <a:cubicBezTo>
                  <a:pt x="5927579" y="5653070"/>
                  <a:pt x="5928583" y="5653740"/>
                  <a:pt x="5929923" y="5653740"/>
                </a:cubicBezTo>
                <a:lnTo>
                  <a:pt x="5945871" y="5653740"/>
                </a:lnTo>
                <a:lnTo>
                  <a:pt x="5945871" y="5752818"/>
                </a:lnTo>
                <a:cubicBezTo>
                  <a:pt x="5945871" y="5753488"/>
                  <a:pt x="5946038" y="5754053"/>
                  <a:pt x="5946373" y="5754513"/>
                </a:cubicBezTo>
                <a:cubicBezTo>
                  <a:pt x="5946708" y="5754974"/>
                  <a:pt x="5947273" y="5755371"/>
                  <a:pt x="5948069" y="5755706"/>
                </a:cubicBezTo>
                <a:cubicBezTo>
                  <a:pt x="5948864" y="5756041"/>
                  <a:pt x="5949931" y="5756292"/>
                  <a:pt x="5951271" y="5756460"/>
                </a:cubicBezTo>
                <a:cubicBezTo>
                  <a:pt x="5952610" y="5756627"/>
                  <a:pt x="5954284" y="5756711"/>
                  <a:pt x="5956294" y="5756711"/>
                </a:cubicBezTo>
                <a:cubicBezTo>
                  <a:pt x="5958303" y="5756711"/>
                  <a:pt x="5959977" y="5756627"/>
                  <a:pt x="5961317" y="5756460"/>
                </a:cubicBezTo>
                <a:cubicBezTo>
                  <a:pt x="5962655" y="5756292"/>
                  <a:pt x="5963723" y="5756041"/>
                  <a:pt x="5964519" y="5755706"/>
                </a:cubicBezTo>
                <a:cubicBezTo>
                  <a:pt x="5965314" y="5755371"/>
                  <a:pt x="5965879" y="5754974"/>
                  <a:pt x="5966214" y="5754513"/>
                </a:cubicBezTo>
                <a:cubicBezTo>
                  <a:pt x="5966548" y="5754053"/>
                  <a:pt x="5966717" y="5753488"/>
                  <a:pt x="5966717" y="5752818"/>
                </a:cubicBezTo>
                <a:lnTo>
                  <a:pt x="5966717" y="5653740"/>
                </a:lnTo>
                <a:lnTo>
                  <a:pt x="5991956" y="5653740"/>
                </a:lnTo>
                <a:cubicBezTo>
                  <a:pt x="5993212" y="5653740"/>
                  <a:pt x="5994216" y="5653070"/>
                  <a:pt x="5994970" y="5651731"/>
                </a:cubicBezTo>
                <a:cubicBezTo>
                  <a:pt x="5995723" y="5650392"/>
                  <a:pt x="5996100" y="5648215"/>
                  <a:pt x="5996100" y="5645201"/>
                </a:cubicBezTo>
                <a:cubicBezTo>
                  <a:pt x="5996100" y="5643611"/>
                  <a:pt x="5995995" y="5642271"/>
                  <a:pt x="5995786" y="5641183"/>
                </a:cubicBezTo>
                <a:cubicBezTo>
                  <a:pt x="5995577" y="5640095"/>
                  <a:pt x="5995284" y="5639195"/>
                  <a:pt x="5994907" y="5638483"/>
                </a:cubicBezTo>
                <a:cubicBezTo>
                  <a:pt x="5994530" y="5637771"/>
                  <a:pt x="5994112" y="5637269"/>
                  <a:pt x="5993651" y="5636976"/>
                </a:cubicBezTo>
                <a:cubicBezTo>
                  <a:pt x="5993191" y="5636683"/>
                  <a:pt x="5992626" y="5636537"/>
                  <a:pt x="5991956" y="5636537"/>
                </a:cubicBezTo>
                <a:lnTo>
                  <a:pt x="5966717" y="5636537"/>
                </a:lnTo>
                <a:lnTo>
                  <a:pt x="5966717" y="5624230"/>
                </a:lnTo>
                <a:cubicBezTo>
                  <a:pt x="5966717" y="5619375"/>
                  <a:pt x="5967009" y="5615252"/>
                  <a:pt x="5967595" y="5611861"/>
                </a:cubicBezTo>
                <a:cubicBezTo>
                  <a:pt x="5968181" y="5608471"/>
                  <a:pt x="5969144" y="5605708"/>
                  <a:pt x="5970483" y="5603574"/>
                </a:cubicBezTo>
                <a:cubicBezTo>
                  <a:pt x="5971822" y="5601439"/>
                  <a:pt x="5973580" y="5599869"/>
                  <a:pt x="5975757" y="5598864"/>
                </a:cubicBezTo>
                <a:cubicBezTo>
                  <a:pt x="5977934" y="5597860"/>
                  <a:pt x="5980571" y="5597358"/>
                  <a:pt x="5983669" y="5597358"/>
                </a:cubicBezTo>
                <a:cubicBezTo>
                  <a:pt x="5985928" y="5597358"/>
                  <a:pt x="5987917" y="5597546"/>
                  <a:pt x="5989633" y="5597923"/>
                </a:cubicBezTo>
                <a:cubicBezTo>
                  <a:pt x="5991349" y="5598299"/>
                  <a:pt x="5992835" y="5598718"/>
                  <a:pt x="5994091" y="5599178"/>
                </a:cubicBezTo>
                <a:cubicBezTo>
                  <a:pt x="5995347" y="5599639"/>
                  <a:pt x="5996414" y="5600057"/>
                  <a:pt x="5997293" y="5600434"/>
                </a:cubicBezTo>
                <a:cubicBezTo>
                  <a:pt x="5998172" y="5600811"/>
                  <a:pt x="5998905" y="5600999"/>
                  <a:pt x="5999490" y="5600999"/>
                </a:cubicBezTo>
                <a:cubicBezTo>
                  <a:pt x="5999993" y="5600999"/>
                  <a:pt x="6000411" y="5600895"/>
                  <a:pt x="6000746" y="5600685"/>
                </a:cubicBezTo>
                <a:cubicBezTo>
                  <a:pt x="6001081" y="5600476"/>
                  <a:pt x="6001354" y="5600078"/>
                  <a:pt x="6001562" y="5599492"/>
                </a:cubicBezTo>
                <a:cubicBezTo>
                  <a:pt x="6001772" y="5598906"/>
                  <a:pt x="6001960" y="5598132"/>
                  <a:pt x="6002127" y="5597169"/>
                </a:cubicBezTo>
                <a:cubicBezTo>
                  <a:pt x="6002295" y="5596207"/>
                  <a:pt x="6002379" y="5594930"/>
                  <a:pt x="6002379" y="5593339"/>
                </a:cubicBezTo>
                <a:cubicBezTo>
                  <a:pt x="6002379" y="5591749"/>
                  <a:pt x="6002316" y="5590388"/>
                  <a:pt x="6002190" y="5589258"/>
                </a:cubicBezTo>
                <a:cubicBezTo>
                  <a:pt x="6002065" y="5588128"/>
                  <a:pt x="6001834" y="5587165"/>
                  <a:pt x="6001500" y="5586370"/>
                </a:cubicBezTo>
                <a:cubicBezTo>
                  <a:pt x="6001165" y="5585575"/>
                  <a:pt x="6000746" y="5584926"/>
                  <a:pt x="6000244" y="5584424"/>
                </a:cubicBezTo>
                <a:cubicBezTo>
                  <a:pt x="5999742" y="5583921"/>
                  <a:pt x="5998737" y="5583356"/>
                  <a:pt x="5997231" y="5582728"/>
                </a:cubicBezTo>
                <a:cubicBezTo>
                  <a:pt x="5995723" y="5582100"/>
                  <a:pt x="5993588" y="5581514"/>
                  <a:pt x="5990826" y="5580970"/>
                </a:cubicBezTo>
                <a:cubicBezTo>
                  <a:pt x="5988063" y="5580426"/>
                  <a:pt x="5985217" y="5580154"/>
                  <a:pt x="5982287" y="5580154"/>
                </a:cubicBezTo>
                <a:close/>
                <a:moveTo>
                  <a:pt x="2057988" y="5580154"/>
                </a:moveTo>
                <a:cubicBezTo>
                  <a:pt x="2051793" y="5580154"/>
                  <a:pt x="2046414" y="5581012"/>
                  <a:pt x="2041852" y="5582728"/>
                </a:cubicBezTo>
                <a:cubicBezTo>
                  <a:pt x="2037289" y="5584444"/>
                  <a:pt x="2033501" y="5587102"/>
                  <a:pt x="2030487" y="5590702"/>
                </a:cubicBezTo>
                <a:cubicBezTo>
                  <a:pt x="2027473" y="5594302"/>
                  <a:pt x="2025234" y="5598927"/>
                  <a:pt x="2023769" y="5604578"/>
                </a:cubicBezTo>
                <a:cubicBezTo>
                  <a:pt x="2022304" y="5610229"/>
                  <a:pt x="2021571" y="5616989"/>
                  <a:pt x="2021571" y="5624858"/>
                </a:cubicBezTo>
                <a:lnTo>
                  <a:pt x="2021571" y="5636537"/>
                </a:lnTo>
                <a:lnTo>
                  <a:pt x="2005624" y="5636537"/>
                </a:lnTo>
                <a:cubicBezTo>
                  <a:pt x="2004954" y="5636537"/>
                  <a:pt x="2004368" y="5636683"/>
                  <a:pt x="2003866" y="5636976"/>
                </a:cubicBezTo>
                <a:cubicBezTo>
                  <a:pt x="2003363" y="5637269"/>
                  <a:pt x="2002944" y="5637771"/>
                  <a:pt x="2002610" y="5638483"/>
                </a:cubicBezTo>
                <a:cubicBezTo>
                  <a:pt x="2002275" y="5639195"/>
                  <a:pt x="2002024" y="5640095"/>
                  <a:pt x="2001856" y="5641183"/>
                </a:cubicBezTo>
                <a:cubicBezTo>
                  <a:pt x="2001689" y="5642271"/>
                  <a:pt x="2001605" y="5643611"/>
                  <a:pt x="2001605" y="5645201"/>
                </a:cubicBezTo>
                <a:cubicBezTo>
                  <a:pt x="2001605" y="5648215"/>
                  <a:pt x="2001940" y="5650392"/>
                  <a:pt x="2002610" y="5651731"/>
                </a:cubicBezTo>
                <a:cubicBezTo>
                  <a:pt x="2003280" y="5653070"/>
                  <a:pt x="2004284" y="5653740"/>
                  <a:pt x="2005624" y="5653740"/>
                </a:cubicBezTo>
                <a:lnTo>
                  <a:pt x="2021571" y="5653740"/>
                </a:lnTo>
                <a:lnTo>
                  <a:pt x="2021571" y="5752818"/>
                </a:lnTo>
                <a:cubicBezTo>
                  <a:pt x="2021571" y="5753488"/>
                  <a:pt x="2021739" y="5754053"/>
                  <a:pt x="2022074" y="5754513"/>
                </a:cubicBezTo>
                <a:cubicBezTo>
                  <a:pt x="2022408" y="5754974"/>
                  <a:pt x="2022974" y="5755371"/>
                  <a:pt x="2023769" y="5755706"/>
                </a:cubicBezTo>
                <a:cubicBezTo>
                  <a:pt x="2024564" y="5756041"/>
                  <a:pt x="2025632" y="5756292"/>
                  <a:pt x="2026971" y="5756460"/>
                </a:cubicBezTo>
                <a:cubicBezTo>
                  <a:pt x="2028310" y="5756627"/>
                  <a:pt x="2029985" y="5756711"/>
                  <a:pt x="2031994" y="5756711"/>
                </a:cubicBezTo>
                <a:cubicBezTo>
                  <a:pt x="2034003" y="5756711"/>
                  <a:pt x="2035677" y="5756627"/>
                  <a:pt x="2037017" y="5756460"/>
                </a:cubicBezTo>
                <a:cubicBezTo>
                  <a:pt x="2038356" y="5756292"/>
                  <a:pt x="2039424" y="5756041"/>
                  <a:pt x="2040219" y="5755706"/>
                </a:cubicBezTo>
                <a:cubicBezTo>
                  <a:pt x="2041014" y="5755371"/>
                  <a:pt x="2041579" y="5754974"/>
                  <a:pt x="2041914" y="5754513"/>
                </a:cubicBezTo>
                <a:cubicBezTo>
                  <a:pt x="2042249" y="5754053"/>
                  <a:pt x="2042417" y="5753488"/>
                  <a:pt x="2042417" y="5752818"/>
                </a:cubicBezTo>
                <a:lnTo>
                  <a:pt x="2042417" y="5653740"/>
                </a:lnTo>
                <a:lnTo>
                  <a:pt x="2067657" y="5653740"/>
                </a:lnTo>
                <a:cubicBezTo>
                  <a:pt x="2068913" y="5653740"/>
                  <a:pt x="2069917" y="5653070"/>
                  <a:pt x="2070671" y="5651731"/>
                </a:cubicBezTo>
                <a:cubicBezTo>
                  <a:pt x="2071424" y="5650392"/>
                  <a:pt x="2071801" y="5648215"/>
                  <a:pt x="2071801" y="5645201"/>
                </a:cubicBezTo>
                <a:cubicBezTo>
                  <a:pt x="2071801" y="5643611"/>
                  <a:pt x="2071696" y="5642271"/>
                  <a:pt x="2071487" y="5641183"/>
                </a:cubicBezTo>
                <a:cubicBezTo>
                  <a:pt x="2071277" y="5640095"/>
                  <a:pt x="2070985" y="5639195"/>
                  <a:pt x="2070608" y="5638483"/>
                </a:cubicBezTo>
                <a:cubicBezTo>
                  <a:pt x="2070231" y="5637771"/>
                  <a:pt x="2069812" y="5637269"/>
                  <a:pt x="2069352" y="5636976"/>
                </a:cubicBezTo>
                <a:cubicBezTo>
                  <a:pt x="2068892" y="5636683"/>
                  <a:pt x="2068327" y="5636537"/>
                  <a:pt x="2067657" y="5636537"/>
                </a:cubicBezTo>
                <a:lnTo>
                  <a:pt x="2042417" y="5636537"/>
                </a:lnTo>
                <a:lnTo>
                  <a:pt x="2042417" y="5624230"/>
                </a:lnTo>
                <a:cubicBezTo>
                  <a:pt x="2042417" y="5619375"/>
                  <a:pt x="2042710" y="5615252"/>
                  <a:pt x="2043296" y="5611861"/>
                </a:cubicBezTo>
                <a:cubicBezTo>
                  <a:pt x="2043882" y="5608471"/>
                  <a:pt x="2044844" y="5605708"/>
                  <a:pt x="2046184" y="5603574"/>
                </a:cubicBezTo>
                <a:cubicBezTo>
                  <a:pt x="2047523" y="5601439"/>
                  <a:pt x="2049281" y="5599869"/>
                  <a:pt x="2051458" y="5598864"/>
                </a:cubicBezTo>
                <a:cubicBezTo>
                  <a:pt x="2053635" y="5597860"/>
                  <a:pt x="2056272" y="5597358"/>
                  <a:pt x="2059369" y="5597358"/>
                </a:cubicBezTo>
                <a:cubicBezTo>
                  <a:pt x="2061629" y="5597358"/>
                  <a:pt x="2063617" y="5597546"/>
                  <a:pt x="2065334" y="5597923"/>
                </a:cubicBezTo>
                <a:cubicBezTo>
                  <a:pt x="2067050" y="5598299"/>
                  <a:pt x="2068536" y="5598718"/>
                  <a:pt x="2069791" y="5599178"/>
                </a:cubicBezTo>
                <a:cubicBezTo>
                  <a:pt x="2071047" y="5599639"/>
                  <a:pt x="2072115" y="5600057"/>
                  <a:pt x="2072994" y="5600434"/>
                </a:cubicBezTo>
                <a:cubicBezTo>
                  <a:pt x="2073873" y="5600811"/>
                  <a:pt x="2074605" y="5600999"/>
                  <a:pt x="2075191" y="5600999"/>
                </a:cubicBezTo>
                <a:cubicBezTo>
                  <a:pt x="2075693" y="5600999"/>
                  <a:pt x="2076112" y="5600895"/>
                  <a:pt x="2076447" y="5600685"/>
                </a:cubicBezTo>
                <a:cubicBezTo>
                  <a:pt x="2076782" y="5600476"/>
                  <a:pt x="2077054" y="5600078"/>
                  <a:pt x="2077263" y="5599492"/>
                </a:cubicBezTo>
                <a:cubicBezTo>
                  <a:pt x="2077472" y="5598906"/>
                  <a:pt x="2077661" y="5598132"/>
                  <a:pt x="2077828" y="5597169"/>
                </a:cubicBezTo>
                <a:cubicBezTo>
                  <a:pt x="2077996" y="5596207"/>
                  <a:pt x="2078079" y="5594930"/>
                  <a:pt x="2078079" y="5593339"/>
                </a:cubicBezTo>
                <a:cubicBezTo>
                  <a:pt x="2078079" y="5591749"/>
                  <a:pt x="2078017" y="5590388"/>
                  <a:pt x="2077891" y="5589258"/>
                </a:cubicBezTo>
                <a:cubicBezTo>
                  <a:pt x="2077765" y="5588128"/>
                  <a:pt x="2077535" y="5587165"/>
                  <a:pt x="2077200" y="5586370"/>
                </a:cubicBezTo>
                <a:cubicBezTo>
                  <a:pt x="2076866" y="5585575"/>
                  <a:pt x="2076447" y="5584926"/>
                  <a:pt x="2075945" y="5584424"/>
                </a:cubicBezTo>
                <a:cubicBezTo>
                  <a:pt x="2075442" y="5583921"/>
                  <a:pt x="2074438" y="5583356"/>
                  <a:pt x="2072931" y="5582728"/>
                </a:cubicBezTo>
                <a:cubicBezTo>
                  <a:pt x="2071424" y="5582100"/>
                  <a:pt x="2069289" y="5581514"/>
                  <a:pt x="2066527" y="5580970"/>
                </a:cubicBezTo>
                <a:cubicBezTo>
                  <a:pt x="2063764" y="5580426"/>
                  <a:pt x="2060918" y="5580154"/>
                  <a:pt x="2057988" y="5580154"/>
                </a:cubicBezTo>
                <a:close/>
                <a:moveTo>
                  <a:pt x="1153113" y="5580154"/>
                </a:moveTo>
                <a:cubicBezTo>
                  <a:pt x="1146918" y="5580154"/>
                  <a:pt x="1141539" y="5581012"/>
                  <a:pt x="1136976" y="5582728"/>
                </a:cubicBezTo>
                <a:cubicBezTo>
                  <a:pt x="1132414" y="5584444"/>
                  <a:pt x="1128626" y="5587102"/>
                  <a:pt x="1125612" y="5590702"/>
                </a:cubicBezTo>
                <a:cubicBezTo>
                  <a:pt x="1122598" y="5594302"/>
                  <a:pt x="1120359" y="5598927"/>
                  <a:pt x="1118894" y="5604578"/>
                </a:cubicBezTo>
                <a:cubicBezTo>
                  <a:pt x="1117429" y="5610229"/>
                  <a:pt x="1116696" y="5616989"/>
                  <a:pt x="1116696" y="5624858"/>
                </a:cubicBezTo>
                <a:lnTo>
                  <a:pt x="1116696" y="5636537"/>
                </a:lnTo>
                <a:lnTo>
                  <a:pt x="1100748" y="5636537"/>
                </a:lnTo>
                <a:cubicBezTo>
                  <a:pt x="1100079" y="5636537"/>
                  <a:pt x="1099493" y="5636683"/>
                  <a:pt x="1098990" y="5636976"/>
                </a:cubicBezTo>
                <a:cubicBezTo>
                  <a:pt x="1098488" y="5637269"/>
                  <a:pt x="1098070" y="5637771"/>
                  <a:pt x="1097735" y="5638483"/>
                </a:cubicBezTo>
                <a:cubicBezTo>
                  <a:pt x="1097400" y="5639195"/>
                  <a:pt x="1097149" y="5640095"/>
                  <a:pt x="1096981" y="5641183"/>
                </a:cubicBezTo>
                <a:cubicBezTo>
                  <a:pt x="1096814" y="5642271"/>
                  <a:pt x="1096730" y="5643611"/>
                  <a:pt x="1096730" y="5645201"/>
                </a:cubicBezTo>
                <a:cubicBezTo>
                  <a:pt x="1096730" y="5648215"/>
                  <a:pt x="1097065" y="5650392"/>
                  <a:pt x="1097735" y="5651731"/>
                </a:cubicBezTo>
                <a:cubicBezTo>
                  <a:pt x="1098404" y="5653070"/>
                  <a:pt x="1099409" y="5653740"/>
                  <a:pt x="1100748" y="5653740"/>
                </a:cubicBezTo>
                <a:lnTo>
                  <a:pt x="1116696" y="5653740"/>
                </a:lnTo>
                <a:lnTo>
                  <a:pt x="1116696" y="5752818"/>
                </a:lnTo>
                <a:cubicBezTo>
                  <a:pt x="1116696" y="5753488"/>
                  <a:pt x="1116864" y="5754053"/>
                  <a:pt x="1117198" y="5754513"/>
                </a:cubicBezTo>
                <a:cubicBezTo>
                  <a:pt x="1117533" y="5754974"/>
                  <a:pt x="1118098" y="5755371"/>
                  <a:pt x="1118894" y="5755706"/>
                </a:cubicBezTo>
                <a:cubicBezTo>
                  <a:pt x="1119689" y="5756041"/>
                  <a:pt x="1120756" y="5756292"/>
                  <a:pt x="1122096" y="5756460"/>
                </a:cubicBezTo>
                <a:cubicBezTo>
                  <a:pt x="1123435" y="5756627"/>
                  <a:pt x="1125110" y="5756711"/>
                  <a:pt x="1127119" y="5756711"/>
                </a:cubicBezTo>
                <a:cubicBezTo>
                  <a:pt x="1129128" y="5756711"/>
                  <a:pt x="1130802" y="5756627"/>
                  <a:pt x="1132142" y="5756460"/>
                </a:cubicBezTo>
                <a:cubicBezTo>
                  <a:pt x="1133481" y="5756292"/>
                  <a:pt x="1134548" y="5756041"/>
                  <a:pt x="1135344" y="5755706"/>
                </a:cubicBezTo>
                <a:cubicBezTo>
                  <a:pt x="1136139" y="5755371"/>
                  <a:pt x="1136704" y="5754974"/>
                  <a:pt x="1137039" y="5754513"/>
                </a:cubicBezTo>
                <a:cubicBezTo>
                  <a:pt x="1137374" y="5754053"/>
                  <a:pt x="1137541" y="5753488"/>
                  <a:pt x="1137541" y="5752818"/>
                </a:cubicBezTo>
                <a:lnTo>
                  <a:pt x="1137541" y="5653740"/>
                </a:lnTo>
                <a:lnTo>
                  <a:pt x="1162782" y="5653740"/>
                </a:lnTo>
                <a:cubicBezTo>
                  <a:pt x="1164038" y="5653740"/>
                  <a:pt x="1165042" y="5653070"/>
                  <a:pt x="1165796" y="5651731"/>
                </a:cubicBezTo>
                <a:cubicBezTo>
                  <a:pt x="1166549" y="5650392"/>
                  <a:pt x="1166926" y="5648215"/>
                  <a:pt x="1166926" y="5645201"/>
                </a:cubicBezTo>
                <a:cubicBezTo>
                  <a:pt x="1166926" y="5643611"/>
                  <a:pt x="1166821" y="5642271"/>
                  <a:pt x="1166612" y="5641183"/>
                </a:cubicBezTo>
                <a:cubicBezTo>
                  <a:pt x="1166403" y="5640095"/>
                  <a:pt x="1166110" y="5639195"/>
                  <a:pt x="1165733" y="5638483"/>
                </a:cubicBezTo>
                <a:cubicBezTo>
                  <a:pt x="1165356" y="5637771"/>
                  <a:pt x="1164937" y="5637269"/>
                  <a:pt x="1164477" y="5636976"/>
                </a:cubicBezTo>
                <a:cubicBezTo>
                  <a:pt x="1164016" y="5636683"/>
                  <a:pt x="1163452" y="5636537"/>
                  <a:pt x="1162782" y="5636537"/>
                </a:cubicBezTo>
                <a:lnTo>
                  <a:pt x="1137541" y="5636537"/>
                </a:lnTo>
                <a:lnTo>
                  <a:pt x="1137541" y="5624230"/>
                </a:lnTo>
                <a:cubicBezTo>
                  <a:pt x="1137541" y="5619375"/>
                  <a:pt x="1137835" y="5615252"/>
                  <a:pt x="1138421" y="5611861"/>
                </a:cubicBezTo>
                <a:cubicBezTo>
                  <a:pt x="1139006" y="5608471"/>
                  <a:pt x="1139969" y="5605708"/>
                  <a:pt x="1141309" y="5603574"/>
                </a:cubicBezTo>
                <a:cubicBezTo>
                  <a:pt x="1142648" y="5601439"/>
                  <a:pt x="1144406" y="5599869"/>
                  <a:pt x="1146583" y="5598864"/>
                </a:cubicBezTo>
                <a:cubicBezTo>
                  <a:pt x="1148759" y="5597860"/>
                  <a:pt x="1151396" y="5597358"/>
                  <a:pt x="1154494" y="5597358"/>
                </a:cubicBezTo>
                <a:cubicBezTo>
                  <a:pt x="1156754" y="5597358"/>
                  <a:pt x="1158742" y="5597546"/>
                  <a:pt x="1160459" y="5597923"/>
                </a:cubicBezTo>
                <a:cubicBezTo>
                  <a:pt x="1162175" y="5598299"/>
                  <a:pt x="1163661" y="5598718"/>
                  <a:pt x="1164917" y="5599178"/>
                </a:cubicBezTo>
                <a:cubicBezTo>
                  <a:pt x="1166172" y="5599639"/>
                  <a:pt x="1167240" y="5600057"/>
                  <a:pt x="1168119" y="5600434"/>
                </a:cubicBezTo>
                <a:cubicBezTo>
                  <a:pt x="1168998" y="5600811"/>
                  <a:pt x="1169730" y="5600999"/>
                  <a:pt x="1170316" y="5600999"/>
                </a:cubicBezTo>
                <a:cubicBezTo>
                  <a:pt x="1170819" y="5600999"/>
                  <a:pt x="1171237" y="5600895"/>
                  <a:pt x="1171572" y="5600685"/>
                </a:cubicBezTo>
                <a:cubicBezTo>
                  <a:pt x="1171907" y="5600476"/>
                  <a:pt x="1172179" y="5600078"/>
                  <a:pt x="1172388" y="5599492"/>
                </a:cubicBezTo>
                <a:cubicBezTo>
                  <a:pt x="1172597" y="5598906"/>
                  <a:pt x="1172786" y="5598132"/>
                  <a:pt x="1172953" y="5597169"/>
                </a:cubicBezTo>
                <a:cubicBezTo>
                  <a:pt x="1173121" y="5596207"/>
                  <a:pt x="1173204" y="5594930"/>
                  <a:pt x="1173204" y="5593339"/>
                </a:cubicBezTo>
                <a:cubicBezTo>
                  <a:pt x="1173204" y="5591749"/>
                  <a:pt x="1173142" y="5590388"/>
                  <a:pt x="1173016" y="5589258"/>
                </a:cubicBezTo>
                <a:cubicBezTo>
                  <a:pt x="1172890" y="5588128"/>
                  <a:pt x="1172660" y="5587165"/>
                  <a:pt x="1172326" y="5586370"/>
                </a:cubicBezTo>
                <a:cubicBezTo>
                  <a:pt x="1171991" y="5585575"/>
                  <a:pt x="1171572" y="5584926"/>
                  <a:pt x="1171070" y="5584424"/>
                </a:cubicBezTo>
                <a:cubicBezTo>
                  <a:pt x="1170567" y="5583921"/>
                  <a:pt x="1169563" y="5583356"/>
                  <a:pt x="1168056" y="5582728"/>
                </a:cubicBezTo>
                <a:cubicBezTo>
                  <a:pt x="1166549" y="5582100"/>
                  <a:pt x="1164414" y="5581514"/>
                  <a:pt x="1161652" y="5580970"/>
                </a:cubicBezTo>
                <a:cubicBezTo>
                  <a:pt x="1158889" y="5580426"/>
                  <a:pt x="1156043" y="5580154"/>
                  <a:pt x="1153113" y="5580154"/>
                </a:cubicBezTo>
                <a:close/>
                <a:moveTo>
                  <a:pt x="1092084" y="5479732"/>
                </a:moveTo>
                <a:lnTo>
                  <a:pt x="1092084" y="5498782"/>
                </a:lnTo>
                <a:lnTo>
                  <a:pt x="2406534" y="5498782"/>
                </a:lnTo>
                <a:lnTo>
                  <a:pt x="2406534" y="5479732"/>
                </a:lnTo>
                <a:close/>
                <a:moveTo>
                  <a:pt x="8563757" y="5423029"/>
                </a:moveTo>
                <a:cubicBezTo>
                  <a:pt x="8558566" y="5423029"/>
                  <a:pt x="8554988" y="5424012"/>
                  <a:pt x="8553020" y="5425980"/>
                </a:cubicBezTo>
                <a:cubicBezTo>
                  <a:pt x="8551053" y="5427947"/>
                  <a:pt x="8550070" y="5431903"/>
                  <a:pt x="8550070" y="5437846"/>
                </a:cubicBezTo>
                <a:cubicBezTo>
                  <a:pt x="8550070" y="5443623"/>
                  <a:pt x="8551032" y="5447474"/>
                  <a:pt x="8552958" y="5449399"/>
                </a:cubicBezTo>
                <a:cubicBezTo>
                  <a:pt x="8554883" y="5451325"/>
                  <a:pt x="8558358" y="5452287"/>
                  <a:pt x="8563380" y="5452287"/>
                </a:cubicBezTo>
                <a:cubicBezTo>
                  <a:pt x="8568570" y="5452287"/>
                  <a:pt x="8572150" y="5451304"/>
                  <a:pt x="8574117" y="5449336"/>
                </a:cubicBezTo>
                <a:cubicBezTo>
                  <a:pt x="8576084" y="5447369"/>
                  <a:pt x="8577068" y="5443414"/>
                  <a:pt x="8577068" y="5437470"/>
                </a:cubicBezTo>
                <a:cubicBezTo>
                  <a:pt x="8577068" y="5431693"/>
                  <a:pt x="8576105" y="5427842"/>
                  <a:pt x="8574180" y="5425917"/>
                </a:cubicBezTo>
                <a:cubicBezTo>
                  <a:pt x="8572254" y="5423991"/>
                  <a:pt x="8568780" y="5423029"/>
                  <a:pt x="8563757" y="5423029"/>
                </a:cubicBezTo>
                <a:close/>
                <a:moveTo>
                  <a:pt x="2301331" y="5414866"/>
                </a:moveTo>
                <a:cubicBezTo>
                  <a:pt x="2297899" y="5414866"/>
                  <a:pt x="2295053" y="5415180"/>
                  <a:pt x="2292792" y="5415808"/>
                </a:cubicBezTo>
                <a:cubicBezTo>
                  <a:pt x="2290532" y="5416436"/>
                  <a:pt x="2288712" y="5417503"/>
                  <a:pt x="2287330" y="5419010"/>
                </a:cubicBezTo>
                <a:cubicBezTo>
                  <a:pt x="2285948" y="5420517"/>
                  <a:pt x="2285007" y="5422505"/>
                  <a:pt x="2284504" y="5424975"/>
                </a:cubicBezTo>
                <a:cubicBezTo>
                  <a:pt x="2284002" y="5427445"/>
                  <a:pt x="2283751" y="5430438"/>
                  <a:pt x="2283751" y="5433954"/>
                </a:cubicBezTo>
                <a:cubicBezTo>
                  <a:pt x="2283751" y="5437470"/>
                  <a:pt x="2284002" y="5440421"/>
                  <a:pt x="2284504" y="5442807"/>
                </a:cubicBezTo>
                <a:cubicBezTo>
                  <a:pt x="2285007" y="5445192"/>
                  <a:pt x="2285948" y="5447139"/>
                  <a:pt x="2287330" y="5448646"/>
                </a:cubicBezTo>
                <a:cubicBezTo>
                  <a:pt x="2288712" y="5450153"/>
                  <a:pt x="2290532" y="5451220"/>
                  <a:pt x="2292792" y="5451848"/>
                </a:cubicBezTo>
                <a:cubicBezTo>
                  <a:pt x="2295053" y="5452476"/>
                  <a:pt x="2297899" y="5452790"/>
                  <a:pt x="2301331" y="5452790"/>
                </a:cubicBezTo>
                <a:cubicBezTo>
                  <a:pt x="2304764" y="5452790"/>
                  <a:pt x="2307610" y="5452476"/>
                  <a:pt x="2309870" y="5451848"/>
                </a:cubicBezTo>
                <a:cubicBezTo>
                  <a:pt x="2312131" y="5451220"/>
                  <a:pt x="2313952" y="5450153"/>
                  <a:pt x="2315333" y="5448646"/>
                </a:cubicBezTo>
                <a:cubicBezTo>
                  <a:pt x="2316714" y="5447139"/>
                  <a:pt x="2317698" y="5445192"/>
                  <a:pt x="2318284" y="5442807"/>
                </a:cubicBezTo>
                <a:cubicBezTo>
                  <a:pt x="2318870" y="5440421"/>
                  <a:pt x="2319163" y="5437470"/>
                  <a:pt x="2319163" y="5433954"/>
                </a:cubicBezTo>
                <a:cubicBezTo>
                  <a:pt x="2319163" y="5430438"/>
                  <a:pt x="2318870" y="5427445"/>
                  <a:pt x="2318284" y="5424975"/>
                </a:cubicBezTo>
                <a:cubicBezTo>
                  <a:pt x="2317698" y="5422505"/>
                  <a:pt x="2316714" y="5420517"/>
                  <a:pt x="2315333" y="5419010"/>
                </a:cubicBezTo>
                <a:cubicBezTo>
                  <a:pt x="2313952" y="5417503"/>
                  <a:pt x="2312131" y="5416436"/>
                  <a:pt x="2309870" y="5415808"/>
                </a:cubicBezTo>
                <a:cubicBezTo>
                  <a:pt x="2307610" y="5415180"/>
                  <a:pt x="2304764" y="5414866"/>
                  <a:pt x="2301331" y="5414866"/>
                </a:cubicBezTo>
                <a:close/>
                <a:moveTo>
                  <a:pt x="10454535" y="5396533"/>
                </a:moveTo>
                <a:lnTo>
                  <a:pt x="10472240" y="5396533"/>
                </a:lnTo>
                <a:lnTo>
                  <a:pt x="10472240" y="5420517"/>
                </a:lnTo>
                <a:cubicBezTo>
                  <a:pt x="10467134" y="5426210"/>
                  <a:pt x="10462257" y="5430438"/>
                  <a:pt x="10457611" y="5433200"/>
                </a:cubicBezTo>
                <a:cubicBezTo>
                  <a:pt x="10452965" y="5435963"/>
                  <a:pt x="10447921" y="5437344"/>
                  <a:pt x="10442479" y="5437344"/>
                </a:cubicBezTo>
                <a:cubicBezTo>
                  <a:pt x="10435782" y="5437344"/>
                  <a:pt x="10430571" y="5435607"/>
                  <a:pt x="10426846" y="5432133"/>
                </a:cubicBezTo>
                <a:cubicBezTo>
                  <a:pt x="10423120" y="5428659"/>
                  <a:pt x="10421258" y="5423991"/>
                  <a:pt x="10421258" y="5418131"/>
                </a:cubicBezTo>
                <a:cubicBezTo>
                  <a:pt x="10421258" y="5414699"/>
                  <a:pt x="10421906" y="5411664"/>
                  <a:pt x="10423204" y="5409027"/>
                </a:cubicBezTo>
                <a:cubicBezTo>
                  <a:pt x="10424501" y="5406390"/>
                  <a:pt x="10426532" y="5404130"/>
                  <a:pt x="10429294" y="5402246"/>
                </a:cubicBezTo>
                <a:cubicBezTo>
                  <a:pt x="10432057" y="5400363"/>
                  <a:pt x="10435531" y="5398939"/>
                  <a:pt x="10439717" y="5397977"/>
                </a:cubicBezTo>
                <a:cubicBezTo>
                  <a:pt x="10443903" y="5397014"/>
                  <a:pt x="10448842" y="5396533"/>
                  <a:pt x="10454535" y="5396533"/>
                </a:cubicBezTo>
                <a:close/>
                <a:moveTo>
                  <a:pt x="8416185" y="5396533"/>
                </a:moveTo>
                <a:lnTo>
                  <a:pt x="8433891" y="5396533"/>
                </a:lnTo>
                <a:lnTo>
                  <a:pt x="8433891" y="5420517"/>
                </a:lnTo>
                <a:cubicBezTo>
                  <a:pt x="8428784" y="5426210"/>
                  <a:pt x="8423908" y="5430438"/>
                  <a:pt x="8419261" y="5433200"/>
                </a:cubicBezTo>
                <a:cubicBezTo>
                  <a:pt x="8414615" y="5435963"/>
                  <a:pt x="8409571" y="5437344"/>
                  <a:pt x="8404130" y="5437344"/>
                </a:cubicBezTo>
                <a:cubicBezTo>
                  <a:pt x="8397432" y="5437344"/>
                  <a:pt x="8392221" y="5435607"/>
                  <a:pt x="8388496" y="5432133"/>
                </a:cubicBezTo>
                <a:cubicBezTo>
                  <a:pt x="8384770" y="5428659"/>
                  <a:pt x="8382908" y="5423991"/>
                  <a:pt x="8382908" y="5418131"/>
                </a:cubicBezTo>
                <a:cubicBezTo>
                  <a:pt x="8382908" y="5414699"/>
                  <a:pt x="8383557" y="5411664"/>
                  <a:pt x="8384854" y="5409027"/>
                </a:cubicBezTo>
                <a:cubicBezTo>
                  <a:pt x="8386152" y="5406390"/>
                  <a:pt x="8388182" y="5404130"/>
                  <a:pt x="8390944" y="5402246"/>
                </a:cubicBezTo>
                <a:cubicBezTo>
                  <a:pt x="8393707" y="5400363"/>
                  <a:pt x="8397181" y="5398939"/>
                  <a:pt x="8401367" y="5397977"/>
                </a:cubicBezTo>
                <a:cubicBezTo>
                  <a:pt x="8405553" y="5397014"/>
                  <a:pt x="8410492" y="5396533"/>
                  <a:pt x="8416185" y="5396533"/>
                </a:cubicBezTo>
                <a:close/>
                <a:moveTo>
                  <a:pt x="6787410" y="5396533"/>
                </a:moveTo>
                <a:lnTo>
                  <a:pt x="6805116" y="5396533"/>
                </a:lnTo>
                <a:lnTo>
                  <a:pt x="6805116" y="5420517"/>
                </a:lnTo>
                <a:cubicBezTo>
                  <a:pt x="6800009" y="5426210"/>
                  <a:pt x="6795133" y="5430438"/>
                  <a:pt x="6790486" y="5433200"/>
                </a:cubicBezTo>
                <a:cubicBezTo>
                  <a:pt x="6785840" y="5435963"/>
                  <a:pt x="6780796" y="5437344"/>
                  <a:pt x="6775355" y="5437344"/>
                </a:cubicBezTo>
                <a:cubicBezTo>
                  <a:pt x="6768657" y="5437344"/>
                  <a:pt x="6763446" y="5435607"/>
                  <a:pt x="6759721" y="5432133"/>
                </a:cubicBezTo>
                <a:cubicBezTo>
                  <a:pt x="6755995" y="5428659"/>
                  <a:pt x="6754133" y="5423991"/>
                  <a:pt x="6754133" y="5418131"/>
                </a:cubicBezTo>
                <a:cubicBezTo>
                  <a:pt x="6754133" y="5414699"/>
                  <a:pt x="6754782" y="5411664"/>
                  <a:pt x="6756079" y="5409027"/>
                </a:cubicBezTo>
                <a:cubicBezTo>
                  <a:pt x="6757377" y="5406390"/>
                  <a:pt x="6759407" y="5404130"/>
                  <a:pt x="6762169" y="5402246"/>
                </a:cubicBezTo>
                <a:cubicBezTo>
                  <a:pt x="6764932" y="5400363"/>
                  <a:pt x="6768406" y="5398939"/>
                  <a:pt x="6772592" y="5397977"/>
                </a:cubicBezTo>
                <a:cubicBezTo>
                  <a:pt x="6776778" y="5397014"/>
                  <a:pt x="6781717" y="5396533"/>
                  <a:pt x="6787410" y="5396533"/>
                </a:cubicBezTo>
                <a:close/>
                <a:moveTo>
                  <a:pt x="4349011" y="5396533"/>
                </a:moveTo>
                <a:lnTo>
                  <a:pt x="4366716" y="5396533"/>
                </a:lnTo>
                <a:lnTo>
                  <a:pt x="4366716" y="5420517"/>
                </a:lnTo>
                <a:cubicBezTo>
                  <a:pt x="4361610" y="5426210"/>
                  <a:pt x="4356734" y="5430438"/>
                  <a:pt x="4352088" y="5433200"/>
                </a:cubicBezTo>
                <a:cubicBezTo>
                  <a:pt x="4347441" y="5435963"/>
                  <a:pt x="4342398" y="5437344"/>
                  <a:pt x="4336956" y="5437344"/>
                </a:cubicBezTo>
                <a:cubicBezTo>
                  <a:pt x="4330259" y="5437344"/>
                  <a:pt x="4325047" y="5435607"/>
                  <a:pt x="4321322" y="5432133"/>
                </a:cubicBezTo>
                <a:cubicBezTo>
                  <a:pt x="4317597" y="5428659"/>
                  <a:pt x="4315734" y="5423991"/>
                  <a:pt x="4315734" y="5418131"/>
                </a:cubicBezTo>
                <a:cubicBezTo>
                  <a:pt x="4315734" y="5414699"/>
                  <a:pt x="4316383" y="5411664"/>
                  <a:pt x="4317681" y="5409027"/>
                </a:cubicBezTo>
                <a:cubicBezTo>
                  <a:pt x="4318978" y="5406390"/>
                  <a:pt x="4321009" y="5404130"/>
                  <a:pt x="4323771" y="5402246"/>
                </a:cubicBezTo>
                <a:cubicBezTo>
                  <a:pt x="4326533" y="5400363"/>
                  <a:pt x="4330008" y="5398939"/>
                  <a:pt x="4334194" y="5397977"/>
                </a:cubicBezTo>
                <a:cubicBezTo>
                  <a:pt x="4338379" y="5397014"/>
                  <a:pt x="4343319" y="5396533"/>
                  <a:pt x="4349011" y="5396533"/>
                </a:cubicBezTo>
                <a:close/>
                <a:moveTo>
                  <a:pt x="3558436" y="5396533"/>
                </a:moveTo>
                <a:lnTo>
                  <a:pt x="3576142" y="5396533"/>
                </a:lnTo>
                <a:lnTo>
                  <a:pt x="3576142" y="5420517"/>
                </a:lnTo>
                <a:cubicBezTo>
                  <a:pt x="3571036" y="5426210"/>
                  <a:pt x="3566159" y="5430438"/>
                  <a:pt x="3561513" y="5433200"/>
                </a:cubicBezTo>
                <a:cubicBezTo>
                  <a:pt x="3556867" y="5435963"/>
                  <a:pt x="3551823" y="5437344"/>
                  <a:pt x="3546381" y="5437344"/>
                </a:cubicBezTo>
                <a:cubicBezTo>
                  <a:pt x="3539684" y="5437344"/>
                  <a:pt x="3534473" y="5435607"/>
                  <a:pt x="3530747" y="5432133"/>
                </a:cubicBezTo>
                <a:cubicBezTo>
                  <a:pt x="3527022" y="5428659"/>
                  <a:pt x="3525159" y="5423991"/>
                  <a:pt x="3525159" y="5418131"/>
                </a:cubicBezTo>
                <a:cubicBezTo>
                  <a:pt x="3525159" y="5414699"/>
                  <a:pt x="3525808" y="5411664"/>
                  <a:pt x="3527106" y="5409027"/>
                </a:cubicBezTo>
                <a:cubicBezTo>
                  <a:pt x="3528403" y="5406390"/>
                  <a:pt x="3530433" y="5404130"/>
                  <a:pt x="3533196" y="5402246"/>
                </a:cubicBezTo>
                <a:cubicBezTo>
                  <a:pt x="3535959" y="5400363"/>
                  <a:pt x="3539433" y="5398939"/>
                  <a:pt x="3543619" y="5397977"/>
                </a:cubicBezTo>
                <a:cubicBezTo>
                  <a:pt x="3547804" y="5397014"/>
                  <a:pt x="3552744" y="5396533"/>
                  <a:pt x="3558436" y="5396533"/>
                </a:cubicBezTo>
                <a:close/>
                <a:moveTo>
                  <a:pt x="3348886" y="5396533"/>
                </a:moveTo>
                <a:lnTo>
                  <a:pt x="3366592" y="5396533"/>
                </a:lnTo>
                <a:lnTo>
                  <a:pt x="3366592" y="5420517"/>
                </a:lnTo>
                <a:cubicBezTo>
                  <a:pt x="3361486" y="5426210"/>
                  <a:pt x="3356609" y="5430438"/>
                  <a:pt x="3351963" y="5433200"/>
                </a:cubicBezTo>
                <a:cubicBezTo>
                  <a:pt x="3347316" y="5435963"/>
                  <a:pt x="3342273" y="5437344"/>
                  <a:pt x="3336832" y="5437344"/>
                </a:cubicBezTo>
                <a:cubicBezTo>
                  <a:pt x="3330134" y="5437344"/>
                  <a:pt x="3324922" y="5435607"/>
                  <a:pt x="3321197" y="5432133"/>
                </a:cubicBezTo>
                <a:cubicBezTo>
                  <a:pt x="3317472" y="5428659"/>
                  <a:pt x="3315610" y="5423991"/>
                  <a:pt x="3315610" y="5418131"/>
                </a:cubicBezTo>
                <a:cubicBezTo>
                  <a:pt x="3315610" y="5414699"/>
                  <a:pt x="3316258" y="5411664"/>
                  <a:pt x="3317556" y="5409027"/>
                </a:cubicBezTo>
                <a:cubicBezTo>
                  <a:pt x="3318853" y="5406390"/>
                  <a:pt x="3320884" y="5404130"/>
                  <a:pt x="3323646" y="5402246"/>
                </a:cubicBezTo>
                <a:cubicBezTo>
                  <a:pt x="3326408" y="5400363"/>
                  <a:pt x="3329883" y="5398939"/>
                  <a:pt x="3334068" y="5397977"/>
                </a:cubicBezTo>
                <a:cubicBezTo>
                  <a:pt x="3338254" y="5397014"/>
                  <a:pt x="3343194" y="5396533"/>
                  <a:pt x="3348886" y="5396533"/>
                </a:cubicBezTo>
                <a:close/>
                <a:moveTo>
                  <a:pt x="5137073" y="5376566"/>
                </a:moveTo>
                <a:cubicBezTo>
                  <a:pt x="5142766" y="5379329"/>
                  <a:pt x="5147768" y="5381987"/>
                  <a:pt x="5152080" y="5384540"/>
                </a:cubicBezTo>
                <a:cubicBezTo>
                  <a:pt x="5156391" y="5387094"/>
                  <a:pt x="5159991" y="5389731"/>
                  <a:pt x="5162879" y="5392452"/>
                </a:cubicBezTo>
                <a:cubicBezTo>
                  <a:pt x="5165767" y="5395172"/>
                  <a:pt x="5167924" y="5398102"/>
                  <a:pt x="5169346" y="5401242"/>
                </a:cubicBezTo>
                <a:cubicBezTo>
                  <a:pt x="5170769" y="5404381"/>
                  <a:pt x="5171481" y="5407876"/>
                  <a:pt x="5171481" y="5411727"/>
                </a:cubicBezTo>
                <a:cubicBezTo>
                  <a:pt x="5171481" y="5419429"/>
                  <a:pt x="5168739" y="5425519"/>
                  <a:pt x="5163256" y="5429998"/>
                </a:cubicBezTo>
                <a:cubicBezTo>
                  <a:pt x="5157773" y="5434477"/>
                  <a:pt x="5149673" y="5436716"/>
                  <a:pt x="5138957" y="5436716"/>
                </a:cubicBezTo>
                <a:cubicBezTo>
                  <a:pt x="5127907" y="5436716"/>
                  <a:pt x="5119598" y="5434498"/>
                  <a:pt x="5114031" y="5430061"/>
                </a:cubicBezTo>
                <a:cubicBezTo>
                  <a:pt x="5108464" y="5425624"/>
                  <a:pt x="5105680" y="5419345"/>
                  <a:pt x="5105680" y="5411225"/>
                </a:cubicBezTo>
                <a:cubicBezTo>
                  <a:pt x="5105680" y="5407541"/>
                  <a:pt x="5106329" y="5404172"/>
                  <a:pt x="5107627" y="5401116"/>
                </a:cubicBezTo>
                <a:cubicBezTo>
                  <a:pt x="5108924" y="5398060"/>
                  <a:pt x="5110850" y="5395151"/>
                  <a:pt x="5113403" y="5392389"/>
                </a:cubicBezTo>
                <a:cubicBezTo>
                  <a:pt x="5115956" y="5389626"/>
                  <a:pt x="5119221" y="5386947"/>
                  <a:pt x="5123198" y="5384352"/>
                </a:cubicBezTo>
                <a:cubicBezTo>
                  <a:pt x="5127174" y="5381757"/>
                  <a:pt x="5131800" y="5379162"/>
                  <a:pt x="5137073" y="5376566"/>
                </a:cubicBezTo>
                <a:close/>
                <a:moveTo>
                  <a:pt x="2343645" y="5375185"/>
                </a:moveTo>
                <a:cubicBezTo>
                  <a:pt x="2341553" y="5375185"/>
                  <a:pt x="2340045" y="5376148"/>
                  <a:pt x="2339124" y="5378073"/>
                </a:cubicBezTo>
                <a:cubicBezTo>
                  <a:pt x="2338204" y="5379999"/>
                  <a:pt x="2337743" y="5383306"/>
                  <a:pt x="2337743" y="5387994"/>
                </a:cubicBezTo>
                <a:cubicBezTo>
                  <a:pt x="2337743" y="5392765"/>
                  <a:pt x="2338204" y="5396135"/>
                  <a:pt x="2339124" y="5398102"/>
                </a:cubicBezTo>
                <a:cubicBezTo>
                  <a:pt x="2340045" y="5400070"/>
                  <a:pt x="2341553" y="5401053"/>
                  <a:pt x="2343645" y="5401053"/>
                </a:cubicBezTo>
                <a:lnTo>
                  <a:pt x="2395884" y="5401053"/>
                </a:lnTo>
                <a:cubicBezTo>
                  <a:pt x="2397893" y="5401053"/>
                  <a:pt x="2399358" y="5400091"/>
                  <a:pt x="2400279" y="5398165"/>
                </a:cubicBezTo>
                <a:cubicBezTo>
                  <a:pt x="2401200" y="5396240"/>
                  <a:pt x="2401660" y="5392849"/>
                  <a:pt x="2401660" y="5387994"/>
                </a:cubicBezTo>
                <a:cubicBezTo>
                  <a:pt x="2401660" y="5385650"/>
                  <a:pt x="2401556" y="5383640"/>
                  <a:pt x="2401346" y="5381966"/>
                </a:cubicBezTo>
                <a:cubicBezTo>
                  <a:pt x="2401137" y="5380292"/>
                  <a:pt x="2400782" y="5378952"/>
                  <a:pt x="2400279" y="5377948"/>
                </a:cubicBezTo>
                <a:cubicBezTo>
                  <a:pt x="2399776" y="5376943"/>
                  <a:pt x="2399170" y="5376232"/>
                  <a:pt x="2398458" y="5375813"/>
                </a:cubicBezTo>
                <a:cubicBezTo>
                  <a:pt x="2397747" y="5375394"/>
                  <a:pt x="2396889" y="5375185"/>
                  <a:pt x="2395884" y="5375185"/>
                </a:cubicBezTo>
                <a:close/>
                <a:moveTo>
                  <a:pt x="7233048" y="5347182"/>
                </a:moveTo>
                <a:cubicBezTo>
                  <a:pt x="7238439" y="5347182"/>
                  <a:pt x="7242946" y="5348459"/>
                  <a:pt x="7246567" y="5351012"/>
                </a:cubicBezTo>
                <a:cubicBezTo>
                  <a:pt x="7250189" y="5353566"/>
                  <a:pt x="7253094" y="5356935"/>
                  <a:pt x="7255285" y="5361121"/>
                </a:cubicBezTo>
                <a:cubicBezTo>
                  <a:pt x="7257475" y="5365307"/>
                  <a:pt x="7259012" y="5370120"/>
                  <a:pt x="7259897" y="5375562"/>
                </a:cubicBezTo>
                <a:cubicBezTo>
                  <a:pt x="7260781" y="5381003"/>
                  <a:pt x="7261223" y="5386612"/>
                  <a:pt x="7261223" y="5392389"/>
                </a:cubicBezTo>
                <a:cubicBezTo>
                  <a:pt x="7261223" y="5397663"/>
                  <a:pt x="7260696" y="5402874"/>
                  <a:pt x="7259644" y="5408023"/>
                </a:cubicBezTo>
                <a:cubicBezTo>
                  <a:pt x="7258590" y="5413171"/>
                  <a:pt x="7256906" y="5417817"/>
                  <a:pt x="7254590" y="5421961"/>
                </a:cubicBezTo>
                <a:cubicBezTo>
                  <a:pt x="7252274" y="5426105"/>
                  <a:pt x="7249263" y="5429433"/>
                  <a:pt x="7245557" y="5431944"/>
                </a:cubicBezTo>
                <a:cubicBezTo>
                  <a:pt x="7241851" y="5434456"/>
                  <a:pt x="7237386" y="5435712"/>
                  <a:pt x="7232165" y="5435712"/>
                </a:cubicBezTo>
                <a:cubicBezTo>
                  <a:pt x="7226520" y="5435712"/>
                  <a:pt x="7221087" y="5433891"/>
                  <a:pt x="7215866" y="5430249"/>
                </a:cubicBezTo>
                <a:cubicBezTo>
                  <a:pt x="7210643" y="5426608"/>
                  <a:pt x="7205169" y="5421313"/>
                  <a:pt x="7199441" y="5414364"/>
                </a:cubicBezTo>
                <a:lnTo>
                  <a:pt x="7199441" y="5369283"/>
                </a:lnTo>
                <a:cubicBezTo>
                  <a:pt x="7202725" y="5365097"/>
                  <a:pt x="7205820" y="5361623"/>
                  <a:pt x="7208727" y="5358861"/>
                </a:cubicBezTo>
                <a:cubicBezTo>
                  <a:pt x="7211632" y="5356098"/>
                  <a:pt x="7214433" y="5353838"/>
                  <a:pt x="7217129" y="5352080"/>
                </a:cubicBezTo>
                <a:cubicBezTo>
                  <a:pt x="7219825" y="5350322"/>
                  <a:pt x="7222478" y="5349066"/>
                  <a:pt x="7225089" y="5348312"/>
                </a:cubicBezTo>
                <a:cubicBezTo>
                  <a:pt x="7227700" y="5347559"/>
                  <a:pt x="7230353" y="5347182"/>
                  <a:pt x="7233048" y="5347182"/>
                </a:cubicBezTo>
                <a:close/>
                <a:moveTo>
                  <a:pt x="3212020" y="5347182"/>
                </a:moveTo>
                <a:cubicBezTo>
                  <a:pt x="3217713" y="5347182"/>
                  <a:pt x="3223175" y="5349003"/>
                  <a:pt x="3228408" y="5352645"/>
                </a:cubicBezTo>
                <a:cubicBezTo>
                  <a:pt x="3233640" y="5356286"/>
                  <a:pt x="3239060" y="5361581"/>
                  <a:pt x="3244669" y="5368530"/>
                </a:cubicBezTo>
                <a:lnTo>
                  <a:pt x="3244669" y="5413736"/>
                </a:lnTo>
                <a:cubicBezTo>
                  <a:pt x="3241404" y="5417838"/>
                  <a:pt x="3238307" y="5421292"/>
                  <a:pt x="3235377" y="5424096"/>
                </a:cubicBezTo>
                <a:cubicBezTo>
                  <a:pt x="3232447" y="5426901"/>
                  <a:pt x="3229642" y="5429182"/>
                  <a:pt x="3226963" y="5430940"/>
                </a:cubicBezTo>
                <a:cubicBezTo>
                  <a:pt x="3224284" y="5432698"/>
                  <a:pt x="3221668" y="5433954"/>
                  <a:pt x="3219115" y="5434707"/>
                </a:cubicBezTo>
                <a:cubicBezTo>
                  <a:pt x="3216562" y="5435461"/>
                  <a:pt x="3213904" y="5435837"/>
                  <a:pt x="3211141" y="5435837"/>
                </a:cubicBezTo>
                <a:cubicBezTo>
                  <a:pt x="3205700" y="5435837"/>
                  <a:pt x="3201179" y="5434561"/>
                  <a:pt x="3197579" y="5432007"/>
                </a:cubicBezTo>
                <a:cubicBezTo>
                  <a:pt x="3193979" y="5429454"/>
                  <a:pt x="3191092" y="5426063"/>
                  <a:pt x="3188914" y="5421836"/>
                </a:cubicBezTo>
                <a:cubicBezTo>
                  <a:pt x="3186738" y="5417608"/>
                  <a:pt x="3185210" y="5412774"/>
                  <a:pt x="3184331" y="5407332"/>
                </a:cubicBezTo>
                <a:cubicBezTo>
                  <a:pt x="3183452" y="5401890"/>
                  <a:pt x="3183012" y="5396323"/>
                  <a:pt x="3183012" y="5390631"/>
                </a:cubicBezTo>
                <a:cubicBezTo>
                  <a:pt x="3183012" y="5385273"/>
                  <a:pt x="3183536" y="5379999"/>
                  <a:pt x="3184582" y="5374808"/>
                </a:cubicBezTo>
                <a:cubicBezTo>
                  <a:pt x="3185629" y="5369618"/>
                  <a:pt x="3187303" y="5364972"/>
                  <a:pt x="3189605" y="5360870"/>
                </a:cubicBezTo>
                <a:cubicBezTo>
                  <a:pt x="3191907" y="5356768"/>
                  <a:pt x="3194900" y="5353461"/>
                  <a:pt x="3198584" y="5350949"/>
                </a:cubicBezTo>
                <a:cubicBezTo>
                  <a:pt x="3202267" y="5348438"/>
                  <a:pt x="3206746" y="5347182"/>
                  <a:pt x="3212020" y="5347182"/>
                </a:cubicBezTo>
                <a:close/>
                <a:moveTo>
                  <a:pt x="9713659" y="5346680"/>
                </a:moveTo>
                <a:cubicBezTo>
                  <a:pt x="9720332" y="5346680"/>
                  <a:pt x="9725908" y="5347873"/>
                  <a:pt x="9730385" y="5350259"/>
                </a:cubicBezTo>
                <a:cubicBezTo>
                  <a:pt x="9734862" y="5352645"/>
                  <a:pt x="9738409" y="5355889"/>
                  <a:pt x="9741028" y="5359991"/>
                </a:cubicBezTo>
                <a:cubicBezTo>
                  <a:pt x="9743647" y="5364093"/>
                  <a:pt x="9745526" y="5368865"/>
                  <a:pt x="9746667" y="5374306"/>
                </a:cubicBezTo>
                <a:cubicBezTo>
                  <a:pt x="9747807" y="5379748"/>
                  <a:pt x="9748378" y="5385524"/>
                  <a:pt x="9748378" y="5391635"/>
                </a:cubicBezTo>
                <a:cubicBezTo>
                  <a:pt x="9748378" y="5398165"/>
                  <a:pt x="9747702" y="5404151"/>
                  <a:pt x="9746350" y="5409592"/>
                </a:cubicBezTo>
                <a:cubicBezTo>
                  <a:pt x="9744998" y="5415034"/>
                  <a:pt x="9742886" y="5419722"/>
                  <a:pt x="9740014" y="5423657"/>
                </a:cubicBezTo>
                <a:cubicBezTo>
                  <a:pt x="9737142" y="5427591"/>
                  <a:pt x="9733468" y="5430647"/>
                  <a:pt x="9728991" y="5432823"/>
                </a:cubicBezTo>
                <a:cubicBezTo>
                  <a:pt x="9724515" y="5435000"/>
                  <a:pt x="9719235" y="5436088"/>
                  <a:pt x="9713152" y="5436088"/>
                </a:cubicBezTo>
                <a:cubicBezTo>
                  <a:pt x="9706479" y="5436088"/>
                  <a:pt x="9700903" y="5434895"/>
                  <a:pt x="9696427" y="5432510"/>
                </a:cubicBezTo>
                <a:cubicBezTo>
                  <a:pt x="9691950" y="5430124"/>
                  <a:pt x="9688381" y="5426901"/>
                  <a:pt x="9685720" y="5422840"/>
                </a:cubicBezTo>
                <a:cubicBezTo>
                  <a:pt x="9683060" y="5418780"/>
                  <a:pt x="9681159" y="5414029"/>
                  <a:pt x="9680018" y="5408588"/>
                </a:cubicBezTo>
                <a:cubicBezTo>
                  <a:pt x="9678878" y="5403146"/>
                  <a:pt x="9678308" y="5397328"/>
                  <a:pt x="9678308" y="5391133"/>
                </a:cubicBezTo>
                <a:cubicBezTo>
                  <a:pt x="9678308" y="5384687"/>
                  <a:pt x="9679005" y="5378743"/>
                  <a:pt x="9680398" y="5373302"/>
                </a:cubicBezTo>
                <a:cubicBezTo>
                  <a:pt x="9681792" y="5367860"/>
                  <a:pt x="9683925" y="5363151"/>
                  <a:pt x="9686797" y="5359174"/>
                </a:cubicBezTo>
                <a:cubicBezTo>
                  <a:pt x="9689668" y="5355198"/>
                  <a:pt x="9693322" y="5352121"/>
                  <a:pt x="9697757" y="5349945"/>
                </a:cubicBezTo>
                <a:cubicBezTo>
                  <a:pt x="9702192" y="5347768"/>
                  <a:pt x="9707492" y="5346680"/>
                  <a:pt x="9713659" y="5346680"/>
                </a:cubicBezTo>
                <a:close/>
                <a:moveTo>
                  <a:pt x="8199184" y="5346680"/>
                </a:moveTo>
                <a:cubicBezTo>
                  <a:pt x="8205858" y="5346680"/>
                  <a:pt x="8211433" y="5347873"/>
                  <a:pt x="8215910" y="5350259"/>
                </a:cubicBezTo>
                <a:cubicBezTo>
                  <a:pt x="8220386" y="5352645"/>
                  <a:pt x="8223934" y="5355889"/>
                  <a:pt x="8226553" y="5359991"/>
                </a:cubicBezTo>
                <a:cubicBezTo>
                  <a:pt x="8229172" y="5364093"/>
                  <a:pt x="8231051" y="5368865"/>
                  <a:pt x="8232192" y="5374306"/>
                </a:cubicBezTo>
                <a:cubicBezTo>
                  <a:pt x="8233333" y="5379748"/>
                  <a:pt x="8233903" y="5385524"/>
                  <a:pt x="8233903" y="5391635"/>
                </a:cubicBezTo>
                <a:cubicBezTo>
                  <a:pt x="8233903" y="5398165"/>
                  <a:pt x="8233227" y="5404151"/>
                  <a:pt x="8231875" y="5409592"/>
                </a:cubicBezTo>
                <a:cubicBezTo>
                  <a:pt x="8230523" y="5415034"/>
                  <a:pt x="8228411" y="5419722"/>
                  <a:pt x="8225539" y="5423657"/>
                </a:cubicBezTo>
                <a:cubicBezTo>
                  <a:pt x="8222668" y="5427591"/>
                  <a:pt x="8218993" y="5430647"/>
                  <a:pt x="8214516" y="5432823"/>
                </a:cubicBezTo>
                <a:cubicBezTo>
                  <a:pt x="8210039" y="5435000"/>
                  <a:pt x="8204760" y="5436088"/>
                  <a:pt x="8198678" y="5436088"/>
                </a:cubicBezTo>
                <a:cubicBezTo>
                  <a:pt x="8192004" y="5436088"/>
                  <a:pt x="8186428" y="5434895"/>
                  <a:pt x="8181951" y="5432510"/>
                </a:cubicBezTo>
                <a:cubicBezTo>
                  <a:pt x="8177474" y="5430124"/>
                  <a:pt x="8173906" y="5426901"/>
                  <a:pt x="8171246" y="5422840"/>
                </a:cubicBezTo>
                <a:cubicBezTo>
                  <a:pt x="8168585" y="5418780"/>
                  <a:pt x="8166684" y="5414029"/>
                  <a:pt x="8165544" y="5408588"/>
                </a:cubicBezTo>
                <a:cubicBezTo>
                  <a:pt x="8164403" y="5403146"/>
                  <a:pt x="8163833" y="5397328"/>
                  <a:pt x="8163833" y="5391133"/>
                </a:cubicBezTo>
                <a:cubicBezTo>
                  <a:pt x="8163833" y="5384687"/>
                  <a:pt x="8164530" y="5378743"/>
                  <a:pt x="8165923" y="5373302"/>
                </a:cubicBezTo>
                <a:cubicBezTo>
                  <a:pt x="8167317" y="5367860"/>
                  <a:pt x="8169450" y="5363151"/>
                  <a:pt x="8172322" y="5359174"/>
                </a:cubicBezTo>
                <a:cubicBezTo>
                  <a:pt x="8175194" y="5355198"/>
                  <a:pt x="8178847" y="5352121"/>
                  <a:pt x="8183282" y="5349945"/>
                </a:cubicBezTo>
                <a:cubicBezTo>
                  <a:pt x="8187717" y="5347768"/>
                  <a:pt x="8193018" y="5346680"/>
                  <a:pt x="8199184" y="5346680"/>
                </a:cubicBezTo>
                <a:close/>
                <a:moveTo>
                  <a:pt x="10767672" y="5345550"/>
                </a:moveTo>
                <a:cubicBezTo>
                  <a:pt x="10777696" y="5345550"/>
                  <a:pt x="10785256" y="5348647"/>
                  <a:pt x="10790350" y="5354842"/>
                </a:cubicBezTo>
                <a:cubicBezTo>
                  <a:pt x="10795445" y="5361037"/>
                  <a:pt x="10797867" y="5369576"/>
                  <a:pt x="10797616" y="5380459"/>
                </a:cubicBezTo>
                <a:lnTo>
                  <a:pt x="10735959" y="5380459"/>
                </a:lnTo>
                <a:cubicBezTo>
                  <a:pt x="10736128" y="5375855"/>
                  <a:pt x="10736928" y="5371439"/>
                  <a:pt x="10738360" y="5367211"/>
                </a:cubicBezTo>
                <a:cubicBezTo>
                  <a:pt x="10739791" y="5362984"/>
                  <a:pt x="10741813" y="5359279"/>
                  <a:pt x="10744424" y="5356098"/>
                </a:cubicBezTo>
                <a:cubicBezTo>
                  <a:pt x="10747036" y="5352917"/>
                  <a:pt x="10750279" y="5350363"/>
                  <a:pt x="10754153" y="5348438"/>
                </a:cubicBezTo>
                <a:cubicBezTo>
                  <a:pt x="10758028" y="5346512"/>
                  <a:pt x="10762536" y="5345550"/>
                  <a:pt x="10767672" y="5345550"/>
                </a:cubicBezTo>
                <a:close/>
                <a:moveTo>
                  <a:pt x="9176998" y="5345550"/>
                </a:moveTo>
                <a:cubicBezTo>
                  <a:pt x="9187021" y="5345550"/>
                  <a:pt x="9194580" y="5348647"/>
                  <a:pt x="9199676" y="5354842"/>
                </a:cubicBezTo>
                <a:cubicBezTo>
                  <a:pt x="9204770" y="5361037"/>
                  <a:pt x="9207192" y="5369576"/>
                  <a:pt x="9206941" y="5380459"/>
                </a:cubicBezTo>
                <a:lnTo>
                  <a:pt x="9145284" y="5380459"/>
                </a:lnTo>
                <a:cubicBezTo>
                  <a:pt x="9145453" y="5375855"/>
                  <a:pt x="9146254" y="5371439"/>
                  <a:pt x="9147685" y="5367211"/>
                </a:cubicBezTo>
                <a:cubicBezTo>
                  <a:pt x="9149116" y="5362984"/>
                  <a:pt x="9151138" y="5359279"/>
                  <a:pt x="9153750" y="5356098"/>
                </a:cubicBezTo>
                <a:cubicBezTo>
                  <a:pt x="9156362" y="5352917"/>
                  <a:pt x="9159604" y="5350363"/>
                  <a:pt x="9163479" y="5348438"/>
                </a:cubicBezTo>
                <a:cubicBezTo>
                  <a:pt x="9167353" y="5346512"/>
                  <a:pt x="9171860" y="5345550"/>
                  <a:pt x="9176998" y="5345550"/>
                </a:cubicBezTo>
                <a:close/>
                <a:moveTo>
                  <a:pt x="8967448" y="5345550"/>
                </a:moveTo>
                <a:cubicBezTo>
                  <a:pt x="8977471" y="5345550"/>
                  <a:pt x="8985030" y="5348647"/>
                  <a:pt x="8990125" y="5354842"/>
                </a:cubicBezTo>
                <a:cubicBezTo>
                  <a:pt x="8995220" y="5361037"/>
                  <a:pt x="8997642" y="5369576"/>
                  <a:pt x="8997391" y="5380459"/>
                </a:cubicBezTo>
                <a:lnTo>
                  <a:pt x="8935734" y="5380459"/>
                </a:lnTo>
                <a:cubicBezTo>
                  <a:pt x="8935903" y="5375855"/>
                  <a:pt x="8936703" y="5371439"/>
                  <a:pt x="8938134" y="5367211"/>
                </a:cubicBezTo>
                <a:cubicBezTo>
                  <a:pt x="8939566" y="5362984"/>
                  <a:pt x="8941588" y="5359279"/>
                  <a:pt x="8944200" y="5356098"/>
                </a:cubicBezTo>
                <a:cubicBezTo>
                  <a:pt x="8946812" y="5352917"/>
                  <a:pt x="8950054" y="5350363"/>
                  <a:pt x="8953928" y="5348438"/>
                </a:cubicBezTo>
                <a:cubicBezTo>
                  <a:pt x="8957803" y="5346512"/>
                  <a:pt x="8962310" y="5345550"/>
                  <a:pt x="8967448" y="5345550"/>
                </a:cubicBezTo>
                <a:close/>
                <a:moveTo>
                  <a:pt x="7576798" y="5345550"/>
                </a:moveTo>
                <a:cubicBezTo>
                  <a:pt x="7586821" y="5345550"/>
                  <a:pt x="7594381" y="5348647"/>
                  <a:pt x="7599475" y="5354842"/>
                </a:cubicBezTo>
                <a:cubicBezTo>
                  <a:pt x="7604570" y="5361037"/>
                  <a:pt x="7606992" y="5369576"/>
                  <a:pt x="7606741" y="5380459"/>
                </a:cubicBezTo>
                <a:lnTo>
                  <a:pt x="7545084" y="5380459"/>
                </a:lnTo>
                <a:cubicBezTo>
                  <a:pt x="7545253" y="5375855"/>
                  <a:pt x="7546054" y="5371439"/>
                  <a:pt x="7547485" y="5367211"/>
                </a:cubicBezTo>
                <a:cubicBezTo>
                  <a:pt x="7548917" y="5362984"/>
                  <a:pt x="7550938" y="5359279"/>
                  <a:pt x="7553550" y="5356098"/>
                </a:cubicBezTo>
                <a:cubicBezTo>
                  <a:pt x="7556161" y="5352917"/>
                  <a:pt x="7559405" y="5350363"/>
                  <a:pt x="7563279" y="5348438"/>
                </a:cubicBezTo>
                <a:cubicBezTo>
                  <a:pt x="7567153" y="5346512"/>
                  <a:pt x="7571660" y="5345550"/>
                  <a:pt x="7576798" y="5345550"/>
                </a:cubicBezTo>
                <a:close/>
                <a:moveTo>
                  <a:pt x="5795623" y="5345550"/>
                </a:moveTo>
                <a:cubicBezTo>
                  <a:pt x="5805647" y="5345550"/>
                  <a:pt x="5813206" y="5348647"/>
                  <a:pt x="5818301" y="5354842"/>
                </a:cubicBezTo>
                <a:cubicBezTo>
                  <a:pt x="5823396" y="5361037"/>
                  <a:pt x="5825818" y="5369576"/>
                  <a:pt x="5825567" y="5380459"/>
                </a:cubicBezTo>
                <a:lnTo>
                  <a:pt x="5763911" y="5380459"/>
                </a:lnTo>
                <a:cubicBezTo>
                  <a:pt x="5764079" y="5375855"/>
                  <a:pt x="5764879" y="5371439"/>
                  <a:pt x="5766310" y="5367211"/>
                </a:cubicBezTo>
                <a:cubicBezTo>
                  <a:pt x="5767742" y="5362984"/>
                  <a:pt x="5769764" y="5359279"/>
                  <a:pt x="5772375" y="5356098"/>
                </a:cubicBezTo>
                <a:cubicBezTo>
                  <a:pt x="5774987" y="5352917"/>
                  <a:pt x="5778230" y="5350363"/>
                  <a:pt x="5782104" y="5348438"/>
                </a:cubicBezTo>
                <a:cubicBezTo>
                  <a:pt x="5785979" y="5346512"/>
                  <a:pt x="5790485" y="5345550"/>
                  <a:pt x="5795623" y="5345550"/>
                </a:cubicBezTo>
                <a:close/>
                <a:moveTo>
                  <a:pt x="5309848" y="5345550"/>
                </a:moveTo>
                <a:cubicBezTo>
                  <a:pt x="5319872" y="5345550"/>
                  <a:pt x="5327431" y="5348647"/>
                  <a:pt x="5332526" y="5354842"/>
                </a:cubicBezTo>
                <a:cubicBezTo>
                  <a:pt x="5337621" y="5361037"/>
                  <a:pt x="5340043" y="5369576"/>
                  <a:pt x="5339791" y="5380459"/>
                </a:cubicBezTo>
                <a:lnTo>
                  <a:pt x="5278135" y="5380459"/>
                </a:lnTo>
                <a:cubicBezTo>
                  <a:pt x="5278303" y="5375855"/>
                  <a:pt x="5279104" y="5371439"/>
                  <a:pt x="5280535" y="5367211"/>
                </a:cubicBezTo>
                <a:cubicBezTo>
                  <a:pt x="5281967" y="5362984"/>
                  <a:pt x="5283988" y="5359279"/>
                  <a:pt x="5286600" y="5356098"/>
                </a:cubicBezTo>
                <a:cubicBezTo>
                  <a:pt x="5289212" y="5352917"/>
                  <a:pt x="5292455" y="5350363"/>
                  <a:pt x="5296330" y="5348438"/>
                </a:cubicBezTo>
                <a:cubicBezTo>
                  <a:pt x="5300204" y="5346512"/>
                  <a:pt x="5304711" y="5345550"/>
                  <a:pt x="5309848" y="5345550"/>
                </a:cubicBezTo>
                <a:close/>
                <a:moveTo>
                  <a:pt x="4557373" y="5345550"/>
                </a:moveTo>
                <a:cubicBezTo>
                  <a:pt x="4567397" y="5345550"/>
                  <a:pt x="4574956" y="5348647"/>
                  <a:pt x="4580051" y="5354842"/>
                </a:cubicBezTo>
                <a:cubicBezTo>
                  <a:pt x="4585146" y="5361037"/>
                  <a:pt x="4587568" y="5369576"/>
                  <a:pt x="4587317" y="5380459"/>
                </a:cubicBezTo>
                <a:lnTo>
                  <a:pt x="4525660" y="5380459"/>
                </a:lnTo>
                <a:cubicBezTo>
                  <a:pt x="4525829" y="5375855"/>
                  <a:pt x="4526628" y="5371439"/>
                  <a:pt x="4528061" y="5367211"/>
                </a:cubicBezTo>
                <a:cubicBezTo>
                  <a:pt x="4529492" y="5362984"/>
                  <a:pt x="4531514" y="5359279"/>
                  <a:pt x="4534125" y="5356098"/>
                </a:cubicBezTo>
                <a:cubicBezTo>
                  <a:pt x="4536737" y="5352917"/>
                  <a:pt x="4539980" y="5350363"/>
                  <a:pt x="4543854" y="5348438"/>
                </a:cubicBezTo>
                <a:cubicBezTo>
                  <a:pt x="4547729" y="5346512"/>
                  <a:pt x="4552235" y="5345550"/>
                  <a:pt x="4557373" y="5345550"/>
                </a:cubicBezTo>
                <a:close/>
                <a:moveTo>
                  <a:pt x="4157324" y="5345550"/>
                </a:moveTo>
                <a:cubicBezTo>
                  <a:pt x="4167348" y="5345550"/>
                  <a:pt x="4174907" y="5348647"/>
                  <a:pt x="4180002" y="5354842"/>
                </a:cubicBezTo>
                <a:cubicBezTo>
                  <a:pt x="4185097" y="5361037"/>
                  <a:pt x="4187519" y="5369576"/>
                  <a:pt x="4187267" y="5380459"/>
                </a:cubicBezTo>
                <a:lnTo>
                  <a:pt x="4125611" y="5380459"/>
                </a:lnTo>
                <a:cubicBezTo>
                  <a:pt x="4125780" y="5375855"/>
                  <a:pt x="4126580" y="5371439"/>
                  <a:pt x="4128011" y="5367211"/>
                </a:cubicBezTo>
                <a:cubicBezTo>
                  <a:pt x="4129443" y="5362984"/>
                  <a:pt x="4131464" y="5359279"/>
                  <a:pt x="4134076" y="5356098"/>
                </a:cubicBezTo>
                <a:cubicBezTo>
                  <a:pt x="4136688" y="5352917"/>
                  <a:pt x="4139931" y="5350363"/>
                  <a:pt x="4143805" y="5348438"/>
                </a:cubicBezTo>
                <a:cubicBezTo>
                  <a:pt x="4147679" y="5346512"/>
                  <a:pt x="4152186" y="5345550"/>
                  <a:pt x="4157324" y="5345550"/>
                </a:cubicBezTo>
                <a:close/>
                <a:moveTo>
                  <a:pt x="3947774" y="5345550"/>
                </a:moveTo>
                <a:cubicBezTo>
                  <a:pt x="3957797" y="5345550"/>
                  <a:pt x="3965357" y="5348647"/>
                  <a:pt x="3970452" y="5354842"/>
                </a:cubicBezTo>
                <a:cubicBezTo>
                  <a:pt x="3975547" y="5361037"/>
                  <a:pt x="3977969" y="5369576"/>
                  <a:pt x="3977718" y="5380459"/>
                </a:cubicBezTo>
                <a:lnTo>
                  <a:pt x="3916061" y="5380459"/>
                </a:lnTo>
                <a:cubicBezTo>
                  <a:pt x="3916230" y="5375855"/>
                  <a:pt x="3917029" y="5371439"/>
                  <a:pt x="3918462" y="5367211"/>
                </a:cubicBezTo>
                <a:cubicBezTo>
                  <a:pt x="3919893" y="5362984"/>
                  <a:pt x="3921914" y="5359279"/>
                  <a:pt x="3924526" y="5356098"/>
                </a:cubicBezTo>
                <a:cubicBezTo>
                  <a:pt x="3927138" y="5352917"/>
                  <a:pt x="3930381" y="5350363"/>
                  <a:pt x="3934255" y="5348438"/>
                </a:cubicBezTo>
                <a:cubicBezTo>
                  <a:pt x="3938130" y="5346512"/>
                  <a:pt x="3942636" y="5345550"/>
                  <a:pt x="3947774" y="5345550"/>
                </a:cubicBezTo>
                <a:close/>
                <a:moveTo>
                  <a:pt x="2301331" y="5332741"/>
                </a:moveTo>
                <a:cubicBezTo>
                  <a:pt x="2297899" y="5332741"/>
                  <a:pt x="2295053" y="5333076"/>
                  <a:pt x="2292792" y="5333746"/>
                </a:cubicBezTo>
                <a:cubicBezTo>
                  <a:pt x="2290532" y="5334416"/>
                  <a:pt x="2288712" y="5335504"/>
                  <a:pt x="2287330" y="5337011"/>
                </a:cubicBezTo>
                <a:cubicBezTo>
                  <a:pt x="2285948" y="5338518"/>
                  <a:pt x="2285007" y="5340485"/>
                  <a:pt x="2284504" y="5342913"/>
                </a:cubicBezTo>
                <a:cubicBezTo>
                  <a:pt x="2284002" y="5345340"/>
                  <a:pt x="2283751" y="5348354"/>
                  <a:pt x="2283751" y="5351954"/>
                </a:cubicBezTo>
                <a:cubicBezTo>
                  <a:pt x="2283751" y="5355470"/>
                  <a:pt x="2284002" y="5358400"/>
                  <a:pt x="2284504" y="5360744"/>
                </a:cubicBezTo>
                <a:cubicBezTo>
                  <a:pt x="2285007" y="5363088"/>
                  <a:pt x="2285948" y="5365014"/>
                  <a:pt x="2287330" y="5366521"/>
                </a:cubicBezTo>
                <a:cubicBezTo>
                  <a:pt x="2288712" y="5368027"/>
                  <a:pt x="2290532" y="5369095"/>
                  <a:pt x="2292792" y="5369723"/>
                </a:cubicBezTo>
                <a:cubicBezTo>
                  <a:pt x="2295053" y="5370351"/>
                  <a:pt x="2297899" y="5370664"/>
                  <a:pt x="2301331" y="5370664"/>
                </a:cubicBezTo>
                <a:cubicBezTo>
                  <a:pt x="2304764" y="5370664"/>
                  <a:pt x="2307610" y="5370351"/>
                  <a:pt x="2309870" y="5369723"/>
                </a:cubicBezTo>
                <a:cubicBezTo>
                  <a:pt x="2312131" y="5369095"/>
                  <a:pt x="2313952" y="5368027"/>
                  <a:pt x="2315333" y="5366521"/>
                </a:cubicBezTo>
                <a:cubicBezTo>
                  <a:pt x="2316714" y="5365014"/>
                  <a:pt x="2317698" y="5363088"/>
                  <a:pt x="2318284" y="5360744"/>
                </a:cubicBezTo>
                <a:cubicBezTo>
                  <a:pt x="2318870" y="5358400"/>
                  <a:pt x="2319163" y="5355470"/>
                  <a:pt x="2319163" y="5351954"/>
                </a:cubicBezTo>
                <a:cubicBezTo>
                  <a:pt x="2319163" y="5348354"/>
                  <a:pt x="2318870" y="5345340"/>
                  <a:pt x="2318284" y="5342913"/>
                </a:cubicBezTo>
                <a:cubicBezTo>
                  <a:pt x="2317698" y="5340485"/>
                  <a:pt x="2316714" y="5338518"/>
                  <a:pt x="2315333" y="5337011"/>
                </a:cubicBezTo>
                <a:cubicBezTo>
                  <a:pt x="2313952" y="5335504"/>
                  <a:pt x="2312131" y="5334416"/>
                  <a:pt x="2309870" y="5333746"/>
                </a:cubicBezTo>
                <a:cubicBezTo>
                  <a:pt x="2307610" y="5333076"/>
                  <a:pt x="2304764" y="5332741"/>
                  <a:pt x="2301331" y="5332741"/>
                </a:cubicBezTo>
                <a:close/>
                <a:moveTo>
                  <a:pt x="10598465" y="5331109"/>
                </a:moveTo>
                <a:cubicBezTo>
                  <a:pt x="10596456" y="5331109"/>
                  <a:pt x="10594782" y="5331172"/>
                  <a:pt x="10593442" y="5331297"/>
                </a:cubicBezTo>
                <a:cubicBezTo>
                  <a:pt x="10592103" y="5331423"/>
                  <a:pt x="10591015" y="5331674"/>
                  <a:pt x="10590177" y="5332051"/>
                </a:cubicBezTo>
                <a:cubicBezTo>
                  <a:pt x="10589340" y="5332427"/>
                  <a:pt x="10588775" y="5332846"/>
                  <a:pt x="10588482" y="5333306"/>
                </a:cubicBezTo>
                <a:cubicBezTo>
                  <a:pt x="10588189" y="5333767"/>
                  <a:pt x="10588043" y="5334332"/>
                  <a:pt x="10588043" y="5335002"/>
                </a:cubicBezTo>
                <a:lnTo>
                  <a:pt x="10588043" y="5403565"/>
                </a:lnTo>
                <a:cubicBezTo>
                  <a:pt x="10588043" y="5411769"/>
                  <a:pt x="10588733" y="5418738"/>
                  <a:pt x="10590115" y="5424473"/>
                </a:cubicBezTo>
                <a:cubicBezTo>
                  <a:pt x="10591496" y="5430207"/>
                  <a:pt x="10593777" y="5435230"/>
                  <a:pt x="10596958" y="5439542"/>
                </a:cubicBezTo>
                <a:cubicBezTo>
                  <a:pt x="10600140" y="5443853"/>
                  <a:pt x="10604304" y="5447264"/>
                  <a:pt x="10609453" y="5449776"/>
                </a:cubicBezTo>
                <a:cubicBezTo>
                  <a:pt x="10614602" y="5452287"/>
                  <a:pt x="10620943" y="5453543"/>
                  <a:pt x="10628477" y="5453543"/>
                </a:cubicBezTo>
                <a:cubicBezTo>
                  <a:pt x="10634924" y="5453543"/>
                  <a:pt x="10641286" y="5451911"/>
                  <a:pt x="10647565" y="5448646"/>
                </a:cubicBezTo>
                <a:cubicBezTo>
                  <a:pt x="10653843" y="5445381"/>
                  <a:pt x="10660206" y="5440190"/>
                  <a:pt x="10666652" y="5433075"/>
                </a:cubicBezTo>
                <a:lnTo>
                  <a:pt x="10666652" y="5448018"/>
                </a:lnTo>
                <a:cubicBezTo>
                  <a:pt x="10666652" y="5448688"/>
                  <a:pt x="10666777" y="5449253"/>
                  <a:pt x="10667029" y="5449713"/>
                </a:cubicBezTo>
                <a:cubicBezTo>
                  <a:pt x="10667280" y="5450174"/>
                  <a:pt x="10667761" y="5450571"/>
                  <a:pt x="10668473" y="5450906"/>
                </a:cubicBezTo>
                <a:cubicBezTo>
                  <a:pt x="10669184" y="5451241"/>
                  <a:pt x="10670147" y="5451492"/>
                  <a:pt x="10671361" y="5451660"/>
                </a:cubicBezTo>
                <a:cubicBezTo>
                  <a:pt x="10672575" y="5451827"/>
                  <a:pt x="10674144" y="5451911"/>
                  <a:pt x="10676070" y="5451911"/>
                </a:cubicBezTo>
                <a:cubicBezTo>
                  <a:pt x="10677828" y="5451911"/>
                  <a:pt x="10679314" y="5451827"/>
                  <a:pt x="10680528" y="5451660"/>
                </a:cubicBezTo>
                <a:cubicBezTo>
                  <a:pt x="10681742" y="5451492"/>
                  <a:pt x="10682725" y="5451241"/>
                  <a:pt x="10683479" y="5450906"/>
                </a:cubicBezTo>
                <a:cubicBezTo>
                  <a:pt x="10684232" y="5450571"/>
                  <a:pt x="10684755" y="5450174"/>
                  <a:pt x="10685048" y="5449713"/>
                </a:cubicBezTo>
                <a:cubicBezTo>
                  <a:pt x="10685341" y="5449253"/>
                  <a:pt x="10685488" y="5448688"/>
                  <a:pt x="10685488" y="5448018"/>
                </a:cubicBezTo>
                <a:lnTo>
                  <a:pt x="10685488" y="5335002"/>
                </a:lnTo>
                <a:cubicBezTo>
                  <a:pt x="10685488" y="5334332"/>
                  <a:pt x="10685300" y="5333767"/>
                  <a:pt x="10684923" y="5333306"/>
                </a:cubicBezTo>
                <a:cubicBezTo>
                  <a:pt x="10684546" y="5332846"/>
                  <a:pt x="10683981" y="5332427"/>
                  <a:pt x="10683228" y="5332051"/>
                </a:cubicBezTo>
                <a:cubicBezTo>
                  <a:pt x="10682474" y="5331674"/>
                  <a:pt x="10681428" y="5331423"/>
                  <a:pt x="10680088" y="5331297"/>
                </a:cubicBezTo>
                <a:cubicBezTo>
                  <a:pt x="10678749" y="5331172"/>
                  <a:pt x="10677074" y="5331109"/>
                  <a:pt x="10675065" y="5331109"/>
                </a:cubicBezTo>
                <a:cubicBezTo>
                  <a:pt x="10672972" y="5331109"/>
                  <a:pt x="10671277" y="5331172"/>
                  <a:pt x="10669980" y="5331297"/>
                </a:cubicBezTo>
                <a:cubicBezTo>
                  <a:pt x="10668682" y="5331423"/>
                  <a:pt x="10667615" y="5331674"/>
                  <a:pt x="10666777" y="5332051"/>
                </a:cubicBezTo>
                <a:cubicBezTo>
                  <a:pt x="10665940" y="5332427"/>
                  <a:pt x="10665375" y="5332846"/>
                  <a:pt x="10665082" y="5333306"/>
                </a:cubicBezTo>
                <a:cubicBezTo>
                  <a:pt x="10664789" y="5333767"/>
                  <a:pt x="10664643" y="5334332"/>
                  <a:pt x="10664643" y="5335002"/>
                </a:cubicBezTo>
                <a:lnTo>
                  <a:pt x="10664643" y="5413987"/>
                </a:lnTo>
                <a:cubicBezTo>
                  <a:pt x="10658866" y="5421103"/>
                  <a:pt x="10653404" y="5426503"/>
                  <a:pt x="10648255" y="5430186"/>
                </a:cubicBezTo>
                <a:cubicBezTo>
                  <a:pt x="10643107" y="5433870"/>
                  <a:pt x="10637937" y="5435712"/>
                  <a:pt x="10632747" y="5435712"/>
                </a:cubicBezTo>
                <a:cubicBezTo>
                  <a:pt x="10628729" y="5435712"/>
                  <a:pt x="10625213" y="5434937"/>
                  <a:pt x="10622199" y="5433389"/>
                </a:cubicBezTo>
                <a:cubicBezTo>
                  <a:pt x="10619185" y="5431840"/>
                  <a:pt x="10616694" y="5429663"/>
                  <a:pt x="10614727" y="5426859"/>
                </a:cubicBezTo>
                <a:cubicBezTo>
                  <a:pt x="10612760" y="5424054"/>
                  <a:pt x="10611295" y="5420664"/>
                  <a:pt x="10610332" y="5416687"/>
                </a:cubicBezTo>
                <a:cubicBezTo>
                  <a:pt x="10609369" y="5412711"/>
                  <a:pt x="10608888" y="5407416"/>
                  <a:pt x="10608888" y="5400802"/>
                </a:cubicBezTo>
                <a:lnTo>
                  <a:pt x="10608888" y="5335002"/>
                </a:lnTo>
                <a:cubicBezTo>
                  <a:pt x="10608888" y="5334332"/>
                  <a:pt x="10608720" y="5333767"/>
                  <a:pt x="10608386" y="5333306"/>
                </a:cubicBezTo>
                <a:cubicBezTo>
                  <a:pt x="10608051" y="5332846"/>
                  <a:pt x="10607486" y="5332427"/>
                  <a:pt x="10606690" y="5332051"/>
                </a:cubicBezTo>
                <a:cubicBezTo>
                  <a:pt x="10605895" y="5331674"/>
                  <a:pt x="10604828" y="5331423"/>
                  <a:pt x="10603488" y="5331297"/>
                </a:cubicBezTo>
                <a:cubicBezTo>
                  <a:pt x="10602149" y="5331172"/>
                  <a:pt x="10600474" y="5331109"/>
                  <a:pt x="10598465" y="5331109"/>
                </a:cubicBezTo>
                <a:close/>
                <a:moveTo>
                  <a:pt x="10288624" y="5331109"/>
                </a:moveTo>
                <a:cubicBezTo>
                  <a:pt x="10286698" y="5331109"/>
                  <a:pt x="10285087" y="5331151"/>
                  <a:pt x="10283789" y="5331234"/>
                </a:cubicBezTo>
                <a:cubicBezTo>
                  <a:pt x="10282492" y="5331318"/>
                  <a:pt x="10281445" y="5331506"/>
                  <a:pt x="10280650" y="5331799"/>
                </a:cubicBezTo>
                <a:cubicBezTo>
                  <a:pt x="10279855" y="5332092"/>
                  <a:pt x="10279289" y="5332490"/>
                  <a:pt x="10278955" y="5332992"/>
                </a:cubicBezTo>
                <a:cubicBezTo>
                  <a:pt x="10278620" y="5333495"/>
                  <a:pt x="10278452" y="5334081"/>
                  <a:pt x="10278452" y="5334750"/>
                </a:cubicBezTo>
                <a:cubicBezTo>
                  <a:pt x="10278452" y="5335002"/>
                  <a:pt x="10278473" y="5335315"/>
                  <a:pt x="10278515" y="5335692"/>
                </a:cubicBezTo>
                <a:cubicBezTo>
                  <a:pt x="10278557" y="5336069"/>
                  <a:pt x="10278682" y="5336634"/>
                  <a:pt x="10278892" y="5337387"/>
                </a:cubicBezTo>
                <a:cubicBezTo>
                  <a:pt x="10279101" y="5338141"/>
                  <a:pt x="10279373" y="5339020"/>
                  <a:pt x="10279708" y="5340024"/>
                </a:cubicBezTo>
                <a:lnTo>
                  <a:pt x="10318134" y="5447390"/>
                </a:lnTo>
                <a:cubicBezTo>
                  <a:pt x="10318468" y="5448227"/>
                  <a:pt x="10318929" y="5448939"/>
                  <a:pt x="10319515" y="5449525"/>
                </a:cubicBezTo>
                <a:cubicBezTo>
                  <a:pt x="10320101" y="5450111"/>
                  <a:pt x="10320917" y="5450571"/>
                  <a:pt x="10321964" y="5450906"/>
                </a:cubicBezTo>
                <a:cubicBezTo>
                  <a:pt x="10323010" y="5451241"/>
                  <a:pt x="10324370" y="5451492"/>
                  <a:pt x="10326045" y="5451660"/>
                </a:cubicBezTo>
                <a:cubicBezTo>
                  <a:pt x="10327719" y="5451827"/>
                  <a:pt x="10329812" y="5451911"/>
                  <a:pt x="10332323" y="5451911"/>
                </a:cubicBezTo>
                <a:cubicBezTo>
                  <a:pt x="10334835" y="5451911"/>
                  <a:pt x="10336928" y="5451848"/>
                  <a:pt x="10338602" y="5451722"/>
                </a:cubicBezTo>
                <a:cubicBezTo>
                  <a:pt x="10340276" y="5451597"/>
                  <a:pt x="10341658" y="5451367"/>
                  <a:pt x="10342746" y="5451032"/>
                </a:cubicBezTo>
                <a:cubicBezTo>
                  <a:pt x="10343834" y="5450697"/>
                  <a:pt x="10344651" y="5450236"/>
                  <a:pt x="10345195" y="5449650"/>
                </a:cubicBezTo>
                <a:cubicBezTo>
                  <a:pt x="10345739" y="5449064"/>
                  <a:pt x="10346178" y="5448311"/>
                  <a:pt x="10346513" y="5447390"/>
                </a:cubicBezTo>
                <a:lnTo>
                  <a:pt x="10385064" y="5340024"/>
                </a:lnTo>
                <a:cubicBezTo>
                  <a:pt x="10385232" y="5339438"/>
                  <a:pt x="10385378" y="5338894"/>
                  <a:pt x="10385504" y="5338392"/>
                </a:cubicBezTo>
                <a:cubicBezTo>
                  <a:pt x="10385629" y="5337890"/>
                  <a:pt x="10385734" y="5337429"/>
                  <a:pt x="10385818" y="5337011"/>
                </a:cubicBezTo>
                <a:cubicBezTo>
                  <a:pt x="10385902" y="5336592"/>
                  <a:pt x="10385964" y="5336194"/>
                  <a:pt x="10386006" y="5335818"/>
                </a:cubicBezTo>
                <a:cubicBezTo>
                  <a:pt x="10386048" y="5335441"/>
                  <a:pt x="10386069" y="5335085"/>
                  <a:pt x="10386069" y="5334750"/>
                </a:cubicBezTo>
                <a:cubicBezTo>
                  <a:pt x="10386069" y="5334081"/>
                  <a:pt x="10385922" y="5333516"/>
                  <a:pt x="10385629" y="5333055"/>
                </a:cubicBezTo>
                <a:cubicBezTo>
                  <a:pt x="10385336" y="5332595"/>
                  <a:pt x="10384834" y="5332197"/>
                  <a:pt x="10384123" y="5331862"/>
                </a:cubicBezTo>
                <a:cubicBezTo>
                  <a:pt x="10383411" y="5331527"/>
                  <a:pt x="10382427" y="5331318"/>
                  <a:pt x="10381172" y="5331234"/>
                </a:cubicBezTo>
                <a:cubicBezTo>
                  <a:pt x="10379916" y="5331151"/>
                  <a:pt x="10378325" y="5331109"/>
                  <a:pt x="10376400" y="5331109"/>
                </a:cubicBezTo>
                <a:cubicBezTo>
                  <a:pt x="10374139" y="5331109"/>
                  <a:pt x="10372319" y="5331172"/>
                  <a:pt x="10370937" y="5331297"/>
                </a:cubicBezTo>
                <a:cubicBezTo>
                  <a:pt x="10369556" y="5331423"/>
                  <a:pt x="10368468" y="5331653"/>
                  <a:pt x="10367672" y="5331988"/>
                </a:cubicBezTo>
                <a:cubicBezTo>
                  <a:pt x="10366877" y="5332323"/>
                  <a:pt x="10366270" y="5332741"/>
                  <a:pt x="10365852" y="5333244"/>
                </a:cubicBezTo>
                <a:cubicBezTo>
                  <a:pt x="10365433" y="5333746"/>
                  <a:pt x="10365140" y="5334374"/>
                  <a:pt x="10364973" y="5335127"/>
                </a:cubicBezTo>
                <a:lnTo>
                  <a:pt x="10333454" y="5428303"/>
                </a:lnTo>
                <a:lnTo>
                  <a:pt x="10333077" y="5429810"/>
                </a:lnTo>
                <a:lnTo>
                  <a:pt x="10332575" y="5428303"/>
                </a:lnTo>
                <a:lnTo>
                  <a:pt x="10300679" y="5335127"/>
                </a:lnTo>
                <a:cubicBezTo>
                  <a:pt x="10300344" y="5334374"/>
                  <a:pt x="10299988" y="5333746"/>
                  <a:pt x="10299611" y="5333244"/>
                </a:cubicBezTo>
                <a:cubicBezTo>
                  <a:pt x="10299235" y="5332741"/>
                  <a:pt x="10298649" y="5332323"/>
                  <a:pt x="10297853" y="5331988"/>
                </a:cubicBezTo>
                <a:cubicBezTo>
                  <a:pt x="10297058" y="5331653"/>
                  <a:pt x="10295928" y="5331423"/>
                  <a:pt x="10294463" y="5331297"/>
                </a:cubicBezTo>
                <a:cubicBezTo>
                  <a:pt x="10292998" y="5331172"/>
                  <a:pt x="10291052" y="5331109"/>
                  <a:pt x="10288624" y="5331109"/>
                </a:cubicBezTo>
                <a:close/>
                <a:moveTo>
                  <a:pt x="9998390" y="5331109"/>
                </a:moveTo>
                <a:cubicBezTo>
                  <a:pt x="9996381" y="5331109"/>
                  <a:pt x="9994707" y="5331172"/>
                  <a:pt x="9993367" y="5331297"/>
                </a:cubicBezTo>
                <a:cubicBezTo>
                  <a:pt x="9992028" y="5331423"/>
                  <a:pt x="9990940" y="5331674"/>
                  <a:pt x="9990102" y="5332051"/>
                </a:cubicBezTo>
                <a:cubicBezTo>
                  <a:pt x="9989265" y="5332427"/>
                  <a:pt x="9988700" y="5332846"/>
                  <a:pt x="9988407" y="5333306"/>
                </a:cubicBezTo>
                <a:cubicBezTo>
                  <a:pt x="9988114" y="5333767"/>
                  <a:pt x="9987968" y="5334332"/>
                  <a:pt x="9987968" y="5335002"/>
                </a:cubicBezTo>
                <a:lnTo>
                  <a:pt x="9987968" y="5403565"/>
                </a:lnTo>
                <a:cubicBezTo>
                  <a:pt x="9987968" y="5411769"/>
                  <a:pt x="9988658" y="5418738"/>
                  <a:pt x="9990040" y="5424473"/>
                </a:cubicBezTo>
                <a:cubicBezTo>
                  <a:pt x="9991421" y="5430207"/>
                  <a:pt x="9993702" y="5435230"/>
                  <a:pt x="9996883" y="5439542"/>
                </a:cubicBezTo>
                <a:cubicBezTo>
                  <a:pt x="10000065" y="5443853"/>
                  <a:pt x="10004229" y="5447264"/>
                  <a:pt x="10009378" y="5449776"/>
                </a:cubicBezTo>
                <a:cubicBezTo>
                  <a:pt x="10014527" y="5452287"/>
                  <a:pt x="10020868" y="5453543"/>
                  <a:pt x="10028402" y="5453543"/>
                </a:cubicBezTo>
                <a:cubicBezTo>
                  <a:pt x="10034849" y="5453543"/>
                  <a:pt x="10041211" y="5451911"/>
                  <a:pt x="10047490" y="5448646"/>
                </a:cubicBezTo>
                <a:cubicBezTo>
                  <a:pt x="10053768" y="5445381"/>
                  <a:pt x="10060131" y="5440190"/>
                  <a:pt x="10066577" y="5433075"/>
                </a:cubicBezTo>
                <a:lnTo>
                  <a:pt x="10066577" y="5448018"/>
                </a:lnTo>
                <a:cubicBezTo>
                  <a:pt x="10066577" y="5448688"/>
                  <a:pt x="10066702" y="5449253"/>
                  <a:pt x="10066954" y="5449713"/>
                </a:cubicBezTo>
                <a:cubicBezTo>
                  <a:pt x="10067205" y="5450174"/>
                  <a:pt x="10067686" y="5450571"/>
                  <a:pt x="10068398" y="5450906"/>
                </a:cubicBezTo>
                <a:cubicBezTo>
                  <a:pt x="10069109" y="5451241"/>
                  <a:pt x="10070072" y="5451492"/>
                  <a:pt x="10071286" y="5451660"/>
                </a:cubicBezTo>
                <a:cubicBezTo>
                  <a:pt x="10072500" y="5451827"/>
                  <a:pt x="10074069" y="5451911"/>
                  <a:pt x="10075995" y="5451911"/>
                </a:cubicBezTo>
                <a:cubicBezTo>
                  <a:pt x="10077753" y="5451911"/>
                  <a:pt x="10079239" y="5451827"/>
                  <a:pt x="10080453" y="5451660"/>
                </a:cubicBezTo>
                <a:cubicBezTo>
                  <a:pt x="10081667" y="5451492"/>
                  <a:pt x="10082650" y="5451241"/>
                  <a:pt x="10083404" y="5450906"/>
                </a:cubicBezTo>
                <a:cubicBezTo>
                  <a:pt x="10084157" y="5450571"/>
                  <a:pt x="10084680" y="5450174"/>
                  <a:pt x="10084973" y="5449713"/>
                </a:cubicBezTo>
                <a:cubicBezTo>
                  <a:pt x="10085266" y="5449253"/>
                  <a:pt x="10085413" y="5448688"/>
                  <a:pt x="10085413" y="5448018"/>
                </a:cubicBezTo>
                <a:lnTo>
                  <a:pt x="10085413" y="5335002"/>
                </a:lnTo>
                <a:cubicBezTo>
                  <a:pt x="10085413" y="5334332"/>
                  <a:pt x="10085225" y="5333767"/>
                  <a:pt x="10084848" y="5333306"/>
                </a:cubicBezTo>
                <a:cubicBezTo>
                  <a:pt x="10084471" y="5332846"/>
                  <a:pt x="10083906" y="5332427"/>
                  <a:pt x="10083153" y="5332051"/>
                </a:cubicBezTo>
                <a:cubicBezTo>
                  <a:pt x="10082399" y="5331674"/>
                  <a:pt x="10081353" y="5331423"/>
                  <a:pt x="10080013" y="5331297"/>
                </a:cubicBezTo>
                <a:cubicBezTo>
                  <a:pt x="10078674" y="5331172"/>
                  <a:pt x="10076999" y="5331109"/>
                  <a:pt x="10074990" y="5331109"/>
                </a:cubicBezTo>
                <a:cubicBezTo>
                  <a:pt x="10072897" y="5331109"/>
                  <a:pt x="10071202" y="5331172"/>
                  <a:pt x="10069905" y="5331297"/>
                </a:cubicBezTo>
                <a:cubicBezTo>
                  <a:pt x="10068607" y="5331423"/>
                  <a:pt x="10067540" y="5331674"/>
                  <a:pt x="10066702" y="5332051"/>
                </a:cubicBezTo>
                <a:cubicBezTo>
                  <a:pt x="10065865" y="5332427"/>
                  <a:pt x="10065300" y="5332846"/>
                  <a:pt x="10065007" y="5333306"/>
                </a:cubicBezTo>
                <a:cubicBezTo>
                  <a:pt x="10064714" y="5333767"/>
                  <a:pt x="10064568" y="5334332"/>
                  <a:pt x="10064568" y="5335002"/>
                </a:cubicBezTo>
                <a:lnTo>
                  <a:pt x="10064568" y="5413987"/>
                </a:lnTo>
                <a:cubicBezTo>
                  <a:pt x="10058791" y="5421103"/>
                  <a:pt x="10053329" y="5426503"/>
                  <a:pt x="10048180" y="5430186"/>
                </a:cubicBezTo>
                <a:cubicBezTo>
                  <a:pt x="10043032" y="5433870"/>
                  <a:pt x="10037862" y="5435712"/>
                  <a:pt x="10032672" y="5435712"/>
                </a:cubicBezTo>
                <a:cubicBezTo>
                  <a:pt x="10028654" y="5435712"/>
                  <a:pt x="10025138" y="5434937"/>
                  <a:pt x="10022124" y="5433389"/>
                </a:cubicBezTo>
                <a:cubicBezTo>
                  <a:pt x="10019110" y="5431840"/>
                  <a:pt x="10016619" y="5429663"/>
                  <a:pt x="10014652" y="5426859"/>
                </a:cubicBezTo>
                <a:cubicBezTo>
                  <a:pt x="10012685" y="5424054"/>
                  <a:pt x="10011220" y="5420664"/>
                  <a:pt x="10010257" y="5416687"/>
                </a:cubicBezTo>
                <a:cubicBezTo>
                  <a:pt x="10009294" y="5412711"/>
                  <a:pt x="10008813" y="5407416"/>
                  <a:pt x="10008813" y="5400802"/>
                </a:cubicBezTo>
                <a:lnTo>
                  <a:pt x="10008813" y="5335002"/>
                </a:lnTo>
                <a:cubicBezTo>
                  <a:pt x="10008813" y="5334332"/>
                  <a:pt x="10008645" y="5333767"/>
                  <a:pt x="10008311" y="5333306"/>
                </a:cubicBezTo>
                <a:cubicBezTo>
                  <a:pt x="10007976" y="5332846"/>
                  <a:pt x="10007411" y="5332427"/>
                  <a:pt x="10006615" y="5332051"/>
                </a:cubicBezTo>
                <a:cubicBezTo>
                  <a:pt x="10005820" y="5331674"/>
                  <a:pt x="10004753" y="5331423"/>
                  <a:pt x="10003413" y="5331297"/>
                </a:cubicBezTo>
                <a:cubicBezTo>
                  <a:pt x="10002074" y="5331172"/>
                  <a:pt x="10000399" y="5331109"/>
                  <a:pt x="9998390" y="5331109"/>
                </a:cubicBezTo>
                <a:close/>
                <a:moveTo>
                  <a:pt x="9322618" y="5331109"/>
                </a:moveTo>
                <a:cubicBezTo>
                  <a:pt x="9320608" y="5331109"/>
                  <a:pt x="9318934" y="5331192"/>
                  <a:pt x="9317594" y="5331360"/>
                </a:cubicBezTo>
                <a:cubicBezTo>
                  <a:pt x="9316255" y="5331527"/>
                  <a:pt x="9315188" y="5331778"/>
                  <a:pt x="9314392" y="5332113"/>
                </a:cubicBezTo>
                <a:cubicBezTo>
                  <a:pt x="9313597" y="5332448"/>
                  <a:pt x="9313053" y="5332867"/>
                  <a:pt x="9312760" y="5333369"/>
                </a:cubicBezTo>
                <a:cubicBezTo>
                  <a:pt x="9312467" y="5333871"/>
                  <a:pt x="9312320" y="5334416"/>
                  <a:pt x="9312320" y="5335002"/>
                </a:cubicBezTo>
                <a:lnTo>
                  <a:pt x="9312320" y="5448018"/>
                </a:lnTo>
                <a:cubicBezTo>
                  <a:pt x="9312320" y="5448688"/>
                  <a:pt x="9312467" y="5449253"/>
                  <a:pt x="9312760" y="5449713"/>
                </a:cubicBezTo>
                <a:cubicBezTo>
                  <a:pt x="9313053" y="5450174"/>
                  <a:pt x="9313597" y="5450571"/>
                  <a:pt x="9314392" y="5450906"/>
                </a:cubicBezTo>
                <a:cubicBezTo>
                  <a:pt x="9315188" y="5451241"/>
                  <a:pt x="9316255" y="5451492"/>
                  <a:pt x="9317594" y="5451660"/>
                </a:cubicBezTo>
                <a:cubicBezTo>
                  <a:pt x="9318934" y="5451827"/>
                  <a:pt x="9320608" y="5451911"/>
                  <a:pt x="9322618" y="5451911"/>
                </a:cubicBezTo>
                <a:cubicBezTo>
                  <a:pt x="9324710" y="5451911"/>
                  <a:pt x="9326426" y="5451827"/>
                  <a:pt x="9327766" y="5451660"/>
                </a:cubicBezTo>
                <a:cubicBezTo>
                  <a:pt x="9329106" y="5451492"/>
                  <a:pt x="9330152" y="5451241"/>
                  <a:pt x="9330906" y="5450906"/>
                </a:cubicBezTo>
                <a:cubicBezTo>
                  <a:pt x="9331659" y="5450571"/>
                  <a:pt x="9332203" y="5450174"/>
                  <a:pt x="9332538" y="5449713"/>
                </a:cubicBezTo>
                <a:cubicBezTo>
                  <a:pt x="9332873" y="5449253"/>
                  <a:pt x="9333040" y="5448688"/>
                  <a:pt x="9333040" y="5448018"/>
                </a:cubicBezTo>
                <a:lnTo>
                  <a:pt x="9333040" y="5335002"/>
                </a:lnTo>
                <a:cubicBezTo>
                  <a:pt x="9333040" y="5334416"/>
                  <a:pt x="9332873" y="5333871"/>
                  <a:pt x="9332538" y="5333369"/>
                </a:cubicBezTo>
                <a:cubicBezTo>
                  <a:pt x="9332203" y="5332867"/>
                  <a:pt x="9331659" y="5332448"/>
                  <a:pt x="9330906" y="5332113"/>
                </a:cubicBezTo>
                <a:cubicBezTo>
                  <a:pt x="9330152" y="5331778"/>
                  <a:pt x="9329106" y="5331527"/>
                  <a:pt x="9327766" y="5331360"/>
                </a:cubicBezTo>
                <a:cubicBezTo>
                  <a:pt x="9326426" y="5331192"/>
                  <a:pt x="9324710" y="5331109"/>
                  <a:pt x="9322618" y="5331109"/>
                </a:cubicBezTo>
                <a:close/>
                <a:moveTo>
                  <a:pt x="7827193" y="5331109"/>
                </a:moveTo>
                <a:cubicBezTo>
                  <a:pt x="7825184" y="5331109"/>
                  <a:pt x="7823509" y="5331192"/>
                  <a:pt x="7822170" y="5331360"/>
                </a:cubicBezTo>
                <a:cubicBezTo>
                  <a:pt x="7820830" y="5331527"/>
                  <a:pt x="7819763" y="5331778"/>
                  <a:pt x="7818968" y="5332113"/>
                </a:cubicBezTo>
                <a:cubicBezTo>
                  <a:pt x="7818172" y="5332448"/>
                  <a:pt x="7817628" y="5332867"/>
                  <a:pt x="7817335" y="5333369"/>
                </a:cubicBezTo>
                <a:cubicBezTo>
                  <a:pt x="7817042" y="5333871"/>
                  <a:pt x="7816896" y="5334416"/>
                  <a:pt x="7816896" y="5335002"/>
                </a:cubicBezTo>
                <a:lnTo>
                  <a:pt x="7816896" y="5448018"/>
                </a:lnTo>
                <a:cubicBezTo>
                  <a:pt x="7816896" y="5448688"/>
                  <a:pt x="7817042" y="5449253"/>
                  <a:pt x="7817335" y="5449713"/>
                </a:cubicBezTo>
                <a:cubicBezTo>
                  <a:pt x="7817628" y="5450174"/>
                  <a:pt x="7818172" y="5450571"/>
                  <a:pt x="7818968" y="5450906"/>
                </a:cubicBezTo>
                <a:cubicBezTo>
                  <a:pt x="7819763" y="5451241"/>
                  <a:pt x="7820830" y="5451492"/>
                  <a:pt x="7822170" y="5451660"/>
                </a:cubicBezTo>
                <a:cubicBezTo>
                  <a:pt x="7823509" y="5451827"/>
                  <a:pt x="7825184" y="5451911"/>
                  <a:pt x="7827193" y="5451911"/>
                </a:cubicBezTo>
                <a:cubicBezTo>
                  <a:pt x="7829286" y="5451911"/>
                  <a:pt x="7831002" y="5451827"/>
                  <a:pt x="7832341" y="5451660"/>
                </a:cubicBezTo>
                <a:cubicBezTo>
                  <a:pt x="7833681" y="5451492"/>
                  <a:pt x="7834727" y="5451241"/>
                  <a:pt x="7835481" y="5450906"/>
                </a:cubicBezTo>
                <a:cubicBezTo>
                  <a:pt x="7836234" y="5450571"/>
                  <a:pt x="7836778" y="5450174"/>
                  <a:pt x="7837113" y="5449713"/>
                </a:cubicBezTo>
                <a:cubicBezTo>
                  <a:pt x="7837448" y="5449253"/>
                  <a:pt x="7837615" y="5448688"/>
                  <a:pt x="7837615" y="5448018"/>
                </a:cubicBezTo>
                <a:lnTo>
                  <a:pt x="7837615" y="5335002"/>
                </a:lnTo>
                <a:cubicBezTo>
                  <a:pt x="7837615" y="5334416"/>
                  <a:pt x="7837448" y="5333871"/>
                  <a:pt x="7837113" y="5333369"/>
                </a:cubicBezTo>
                <a:cubicBezTo>
                  <a:pt x="7836778" y="5332867"/>
                  <a:pt x="7836234" y="5332448"/>
                  <a:pt x="7835481" y="5332113"/>
                </a:cubicBezTo>
                <a:cubicBezTo>
                  <a:pt x="7834727" y="5331778"/>
                  <a:pt x="7833681" y="5331527"/>
                  <a:pt x="7832341" y="5331360"/>
                </a:cubicBezTo>
                <a:cubicBezTo>
                  <a:pt x="7831002" y="5331192"/>
                  <a:pt x="7829286" y="5331109"/>
                  <a:pt x="7827193" y="5331109"/>
                </a:cubicBezTo>
                <a:close/>
                <a:moveTo>
                  <a:pt x="7321866" y="5331109"/>
                </a:moveTo>
                <a:cubicBezTo>
                  <a:pt x="7319857" y="5331109"/>
                  <a:pt x="7318182" y="5331172"/>
                  <a:pt x="7316843" y="5331297"/>
                </a:cubicBezTo>
                <a:cubicBezTo>
                  <a:pt x="7315503" y="5331423"/>
                  <a:pt x="7314415" y="5331674"/>
                  <a:pt x="7313578" y="5332051"/>
                </a:cubicBezTo>
                <a:cubicBezTo>
                  <a:pt x="7312741" y="5332427"/>
                  <a:pt x="7312175" y="5332846"/>
                  <a:pt x="7311883" y="5333306"/>
                </a:cubicBezTo>
                <a:cubicBezTo>
                  <a:pt x="7311589" y="5333767"/>
                  <a:pt x="7311444" y="5334332"/>
                  <a:pt x="7311444" y="5335002"/>
                </a:cubicBezTo>
                <a:lnTo>
                  <a:pt x="7311444" y="5403565"/>
                </a:lnTo>
                <a:cubicBezTo>
                  <a:pt x="7311444" y="5411769"/>
                  <a:pt x="7312134" y="5418738"/>
                  <a:pt x="7313515" y="5424473"/>
                </a:cubicBezTo>
                <a:cubicBezTo>
                  <a:pt x="7314897" y="5430207"/>
                  <a:pt x="7317177" y="5435230"/>
                  <a:pt x="7320359" y="5439542"/>
                </a:cubicBezTo>
                <a:cubicBezTo>
                  <a:pt x="7323540" y="5443853"/>
                  <a:pt x="7327705" y="5447264"/>
                  <a:pt x="7332854" y="5449776"/>
                </a:cubicBezTo>
                <a:cubicBezTo>
                  <a:pt x="7338002" y="5452287"/>
                  <a:pt x="7344343" y="5453543"/>
                  <a:pt x="7351878" y="5453543"/>
                </a:cubicBezTo>
                <a:cubicBezTo>
                  <a:pt x="7358324" y="5453543"/>
                  <a:pt x="7364686" y="5451911"/>
                  <a:pt x="7370965" y="5448646"/>
                </a:cubicBezTo>
                <a:cubicBezTo>
                  <a:pt x="7377244" y="5445381"/>
                  <a:pt x="7383606" y="5440190"/>
                  <a:pt x="7390052" y="5433075"/>
                </a:cubicBezTo>
                <a:lnTo>
                  <a:pt x="7390052" y="5448018"/>
                </a:lnTo>
                <a:cubicBezTo>
                  <a:pt x="7390052" y="5448688"/>
                  <a:pt x="7390178" y="5449253"/>
                  <a:pt x="7390429" y="5449713"/>
                </a:cubicBezTo>
                <a:cubicBezTo>
                  <a:pt x="7390680" y="5450174"/>
                  <a:pt x="7391161" y="5450571"/>
                  <a:pt x="7391873" y="5450906"/>
                </a:cubicBezTo>
                <a:cubicBezTo>
                  <a:pt x="7392584" y="5451241"/>
                  <a:pt x="7393547" y="5451492"/>
                  <a:pt x="7394761" y="5451660"/>
                </a:cubicBezTo>
                <a:cubicBezTo>
                  <a:pt x="7395975" y="5451827"/>
                  <a:pt x="7397545" y="5451911"/>
                  <a:pt x="7399470" y="5451911"/>
                </a:cubicBezTo>
                <a:cubicBezTo>
                  <a:pt x="7401228" y="5451911"/>
                  <a:pt x="7402714" y="5451827"/>
                  <a:pt x="7403928" y="5451660"/>
                </a:cubicBezTo>
                <a:cubicBezTo>
                  <a:pt x="7405142" y="5451492"/>
                  <a:pt x="7406126" y="5451241"/>
                  <a:pt x="7406879" y="5450906"/>
                </a:cubicBezTo>
                <a:cubicBezTo>
                  <a:pt x="7407632" y="5450571"/>
                  <a:pt x="7408156" y="5450174"/>
                  <a:pt x="7408449" y="5449713"/>
                </a:cubicBezTo>
                <a:cubicBezTo>
                  <a:pt x="7408742" y="5449253"/>
                  <a:pt x="7408888" y="5448688"/>
                  <a:pt x="7408888" y="5448018"/>
                </a:cubicBezTo>
                <a:lnTo>
                  <a:pt x="7408888" y="5335002"/>
                </a:lnTo>
                <a:cubicBezTo>
                  <a:pt x="7408888" y="5334332"/>
                  <a:pt x="7408700" y="5333767"/>
                  <a:pt x="7408323" y="5333306"/>
                </a:cubicBezTo>
                <a:cubicBezTo>
                  <a:pt x="7407946" y="5332846"/>
                  <a:pt x="7407381" y="5332427"/>
                  <a:pt x="7406628" y="5332051"/>
                </a:cubicBezTo>
                <a:cubicBezTo>
                  <a:pt x="7405874" y="5331674"/>
                  <a:pt x="7404828" y="5331423"/>
                  <a:pt x="7403488" y="5331297"/>
                </a:cubicBezTo>
                <a:cubicBezTo>
                  <a:pt x="7402149" y="5331172"/>
                  <a:pt x="7400475" y="5331109"/>
                  <a:pt x="7398466" y="5331109"/>
                </a:cubicBezTo>
                <a:cubicBezTo>
                  <a:pt x="7396373" y="5331109"/>
                  <a:pt x="7394677" y="5331172"/>
                  <a:pt x="7393380" y="5331297"/>
                </a:cubicBezTo>
                <a:cubicBezTo>
                  <a:pt x="7392082" y="5331423"/>
                  <a:pt x="7391015" y="5331674"/>
                  <a:pt x="7390178" y="5332051"/>
                </a:cubicBezTo>
                <a:cubicBezTo>
                  <a:pt x="7389341" y="5332427"/>
                  <a:pt x="7388775" y="5332846"/>
                  <a:pt x="7388482" y="5333306"/>
                </a:cubicBezTo>
                <a:cubicBezTo>
                  <a:pt x="7388189" y="5333767"/>
                  <a:pt x="7388043" y="5334332"/>
                  <a:pt x="7388043" y="5335002"/>
                </a:cubicBezTo>
                <a:lnTo>
                  <a:pt x="7388043" y="5413987"/>
                </a:lnTo>
                <a:cubicBezTo>
                  <a:pt x="7382267" y="5421103"/>
                  <a:pt x="7376804" y="5426503"/>
                  <a:pt x="7371656" y="5430186"/>
                </a:cubicBezTo>
                <a:cubicBezTo>
                  <a:pt x="7366507" y="5433870"/>
                  <a:pt x="7361338" y="5435712"/>
                  <a:pt x="7356147" y="5435712"/>
                </a:cubicBezTo>
                <a:cubicBezTo>
                  <a:pt x="7352129" y="5435712"/>
                  <a:pt x="7348613" y="5434937"/>
                  <a:pt x="7345599" y="5433389"/>
                </a:cubicBezTo>
                <a:cubicBezTo>
                  <a:pt x="7342585" y="5431840"/>
                  <a:pt x="7340095" y="5429663"/>
                  <a:pt x="7338128" y="5426859"/>
                </a:cubicBezTo>
                <a:cubicBezTo>
                  <a:pt x="7336160" y="5424054"/>
                  <a:pt x="7334695" y="5420664"/>
                  <a:pt x="7333733" y="5416687"/>
                </a:cubicBezTo>
                <a:cubicBezTo>
                  <a:pt x="7332770" y="5412711"/>
                  <a:pt x="7332289" y="5407416"/>
                  <a:pt x="7332289" y="5400802"/>
                </a:cubicBezTo>
                <a:lnTo>
                  <a:pt x="7332289" y="5335002"/>
                </a:lnTo>
                <a:cubicBezTo>
                  <a:pt x="7332289" y="5334332"/>
                  <a:pt x="7332121" y="5333767"/>
                  <a:pt x="7331786" y="5333306"/>
                </a:cubicBezTo>
                <a:cubicBezTo>
                  <a:pt x="7331451" y="5332846"/>
                  <a:pt x="7330886" y="5332427"/>
                  <a:pt x="7330091" y="5332051"/>
                </a:cubicBezTo>
                <a:cubicBezTo>
                  <a:pt x="7329295" y="5331674"/>
                  <a:pt x="7328228" y="5331423"/>
                  <a:pt x="7326889" y="5331297"/>
                </a:cubicBezTo>
                <a:cubicBezTo>
                  <a:pt x="7325549" y="5331172"/>
                  <a:pt x="7323875" y="5331109"/>
                  <a:pt x="7321866" y="5331109"/>
                </a:cubicBezTo>
                <a:close/>
                <a:moveTo>
                  <a:pt x="7131868" y="5331109"/>
                </a:moveTo>
                <a:cubicBezTo>
                  <a:pt x="7129859" y="5331109"/>
                  <a:pt x="7128184" y="5331192"/>
                  <a:pt x="7126845" y="5331360"/>
                </a:cubicBezTo>
                <a:cubicBezTo>
                  <a:pt x="7125505" y="5331527"/>
                  <a:pt x="7124438" y="5331778"/>
                  <a:pt x="7123643" y="5332113"/>
                </a:cubicBezTo>
                <a:cubicBezTo>
                  <a:pt x="7122847" y="5332448"/>
                  <a:pt x="7122303" y="5332867"/>
                  <a:pt x="7122010" y="5333369"/>
                </a:cubicBezTo>
                <a:cubicBezTo>
                  <a:pt x="7121717" y="5333871"/>
                  <a:pt x="7121571" y="5334416"/>
                  <a:pt x="7121571" y="5335002"/>
                </a:cubicBezTo>
                <a:lnTo>
                  <a:pt x="7121571" y="5448018"/>
                </a:lnTo>
                <a:cubicBezTo>
                  <a:pt x="7121571" y="5448688"/>
                  <a:pt x="7121717" y="5449253"/>
                  <a:pt x="7122010" y="5449713"/>
                </a:cubicBezTo>
                <a:cubicBezTo>
                  <a:pt x="7122303" y="5450174"/>
                  <a:pt x="7122847" y="5450571"/>
                  <a:pt x="7123643" y="5450906"/>
                </a:cubicBezTo>
                <a:cubicBezTo>
                  <a:pt x="7124438" y="5451241"/>
                  <a:pt x="7125505" y="5451492"/>
                  <a:pt x="7126845" y="5451660"/>
                </a:cubicBezTo>
                <a:cubicBezTo>
                  <a:pt x="7128184" y="5451827"/>
                  <a:pt x="7129859" y="5451911"/>
                  <a:pt x="7131868" y="5451911"/>
                </a:cubicBezTo>
                <a:cubicBezTo>
                  <a:pt x="7133961" y="5451911"/>
                  <a:pt x="7135677" y="5451827"/>
                  <a:pt x="7137016" y="5451660"/>
                </a:cubicBezTo>
                <a:cubicBezTo>
                  <a:pt x="7138356" y="5451492"/>
                  <a:pt x="7139402" y="5451241"/>
                  <a:pt x="7140156" y="5450906"/>
                </a:cubicBezTo>
                <a:cubicBezTo>
                  <a:pt x="7140909" y="5450571"/>
                  <a:pt x="7141453" y="5450174"/>
                  <a:pt x="7141788" y="5449713"/>
                </a:cubicBezTo>
                <a:cubicBezTo>
                  <a:pt x="7142123" y="5449253"/>
                  <a:pt x="7142290" y="5448688"/>
                  <a:pt x="7142290" y="5448018"/>
                </a:cubicBezTo>
                <a:lnTo>
                  <a:pt x="7142290" y="5335002"/>
                </a:lnTo>
                <a:cubicBezTo>
                  <a:pt x="7142290" y="5334416"/>
                  <a:pt x="7142123" y="5333871"/>
                  <a:pt x="7141788" y="5333369"/>
                </a:cubicBezTo>
                <a:cubicBezTo>
                  <a:pt x="7141453" y="5332867"/>
                  <a:pt x="7140909" y="5332448"/>
                  <a:pt x="7140156" y="5332113"/>
                </a:cubicBezTo>
                <a:cubicBezTo>
                  <a:pt x="7139402" y="5331778"/>
                  <a:pt x="7138356" y="5331527"/>
                  <a:pt x="7137016" y="5331360"/>
                </a:cubicBezTo>
                <a:cubicBezTo>
                  <a:pt x="7135677" y="5331192"/>
                  <a:pt x="7133961" y="5331109"/>
                  <a:pt x="7131868" y="5331109"/>
                </a:cubicBezTo>
                <a:close/>
                <a:moveTo>
                  <a:pt x="6236518" y="5331109"/>
                </a:moveTo>
                <a:cubicBezTo>
                  <a:pt x="6234509" y="5331109"/>
                  <a:pt x="6232834" y="5331192"/>
                  <a:pt x="6231495" y="5331360"/>
                </a:cubicBezTo>
                <a:cubicBezTo>
                  <a:pt x="6230155" y="5331527"/>
                  <a:pt x="6229089" y="5331778"/>
                  <a:pt x="6228293" y="5332113"/>
                </a:cubicBezTo>
                <a:cubicBezTo>
                  <a:pt x="6227497" y="5332448"/>
                  <a:pt x="6226953" y="5332867"/>
                  <a:pt x="6226660" y="5333369"/>
                </a:cubicBezTo>
                <a:cubicBezTo>
                  <a:pt x="6226368" y="5333871"/>
                  <a:pt x="6226221" y="5334416"/>
                  <a:pt x="6226221" y="5335002"/>
                </a:cubicBezTo>
                <a:lnTo>
                  <a:pt x="6226221" y="5448018"/>
                </a:lnTo>
                <a:cubicBezTo>
                  <a:pt x="6226221" y="5448688"/>
                  <a:pt x="6226368" y="5449253"/>
                  <a:pt x="6226660" y="5449713"/>
                </a:cubicBezTo>
                <a:cubicBezTo>
                  <a:pt x="6226953" y="5450174"/>
                  <a:pt x="6227497" y="5450571"/>
                  <a:pt x="6228293" y="5450906"/>
                </a:cubicBezTo>
                <a:cubicBezTo>
                  <a:pt x="6229089" y="5451241"/>
                  <a:pt x="6230155" y="5451492"/>
                  <a:pt x="6231495" y="5451660"/>
                </a:cubicBezTo>
                <a:cubicBezTo>
                  <a:pt x="6232834" y="5451827"/>
                  <a:pt x="6234509" y="5451911"/>
                  <a:pt x="6236518" y="5451911"/>
                </a:cubicBezTo>
                <a:cubicBezTo>
                  <a:pt x="6238611" y="5451911"/>
                  <a:pt x="6240327" y="5451827"/>
                  <a:pt x="6241666" y="5451660"/>
                </a:cubicBezTo>
                <a:cubicBezTo>
                  <a:pt x="6243006" y="5451492"/>
                  <a:pt x="6244052" y="5451241"/>
                  <a:pt x="6244806" y="5450906"/>
                </a:cubicBezTo>
                <a:cubicBezTo>
                  <a:pt x="6245560" y="5450571"/>
                  <a:pt x="6246103" y="5450174"/>
                  <a:pt x="6246439" y="5449713"/>
                </a:cubicBezTo>
                <a:cubicBezTo>
                  <a:pt x="6246773" y="5449253"/>
                  <a:pt x="6246941" y="5448688"/>
                  <a:pt x="6246941" y="5448018"/>
                </a:cubicBezTo>
                <a:lnTo>
                  <a:pt x="6246941" y="5335002"/>
                </a:lnTo>
                <a:cubicBezTo>
                  <a:pt x="6246941" y="5334416"/>
                  <a:pt x="6246773" y="5333871"/>
                  <a:pt x="6246439" y="5333369"/>
                </a:cubicBezTo>
                <a:cubicBezTo>
                  <a:pt x="6246103" y="5332867"/>
                  <a:pt x="6245560" y="5332448"/>
                  <a:pt x="6244806" y="5332113"/>
                </a:cubicBezTo>
                <a:cubicBezTo>
                  <a:pt x="6244052" y="5331778"/>
                  <a:pt x="6243006" y="5331527"/>
                  <a:pt x="6241666" y="5331360"/>
                </a:cubicBezTo>
                <a:cubicBezTo>
                  <a:pt x="6240327" y="5331192"/>
                  <a:pt x="6238611" y="5331109"/>
                  <a:pt x="6236518" y="5331109"/>
                </a:cubicBezTo>
                <a:close/>
                <a:moveTo>
                  <a:pt x="6042985" y="5331109"/>
                </a:moveTo>
                <a:cubicBezTo>
                  <a:pt x="6041061" y="5331109"/>
                  <a:pt x="6039428" y="5331151"/>
                  <a:pt x="6038088" y="5331234"/>
                </a:cubicBezTo>
                <a:cubicBezTo>
                  <a:pt x="6036749" y="5331318"/>
                  <a:pt x="6035682" y="5331506"/>
                  <a:pt x="6034886" y="5331799"/>
                </a:cubicBezTo>
                <a:cubicBezTo>
                  <a:pt x="6034091" y="5332092"/>
                  <a:pt x="6033526" y="5332469"/>
                  <a:pt x="6033191" y="5332930"/>
                </a:cubicBezTo>
                <a:cubicBezTo>
                  <a:pt x="6032856" y="5333390"/>
                  <a:pt x="6032689" y="5333997"/>
                  <a:pt x="6032689" y="5334750"/>
                </a:cubicBezTo>
                <a:cubicBezTo>
                  <a:pt x="6032689" y="5335336"/>
                  <a:pt x="6032773" y="5336048"/>
                  <a:pt x="6032940" y="5336885"/>
                </a:cubicBezTo>
                <a:cubicBezTo>
                  <a:pt x="6033108" y="5337722"/>
                  <a:pt x="6033400" y="5338769"/>
                  <a:pt x="6033819" y="5340024"/>
                </a:cubicBezTo>
                <a:lnTo>
                  <a:pt x="6066846" y="5447390"/>
                </a:lnTo>
                <a:cubicBezTo>
                  <a:pt x="6067096" y="5448227"/>
                  <a:pt x="6067472" y="5448939"/>
                  <a:pt x="6067975" y="5449525"/>
                </a:cubicBezTo>
                <a:cubicBezTo>
                  <a:pt x="6068477" y="5450111"/>
                  <a:pt x="6069251" y="5450571"/>
                  <a:pt x="6070298" y="5450906"/>
                </a:cubicBezTo>
                <a:cubicBezTo>
                  <a:pt x="6071345" y="5451241"/>
                  <a:pt x="6072684" y="5451492"/>
                  <a:pt x="6074316" y="5451660"/>
                </a:cubicBezTo>
                <a:cubicBezTo>
                  <a:pt x="6075950" y="5451827"/>
                  <a:pt x="6078062" y="5451911"/>
                  <a:pt x="6080658" y="5451911"/>
                </a:cubicBezTo>
                <a:cubicBezTo>
                  <a:pt x="6083169" y="5451911"/>
                  <a:pt x="6085283" y="5451848"/>
                  <a:pt x="6087000" y="5451722"/>
                </a:cubicBezTo>
                <a:cubicBezTo>
                  <a:pt x="6088715" y="5451597"/>
                  <a:pt x="6090117" y="5451367"/>
                  <a:pt x="6091206" y="5451032"/>
                </a:cubicBezTo>
                <a:cubicBezTo>
                  <a:pt x="6092295" y="5450697"/>
                  <a:pt x="6093110" y="5450236"/>
                  <a:pt x="6093654" y="5449650"/>
                </a:cubicBezTo>
                <a:cubicBezTo>
                  <a:pt x="6094199" y="5449064"/>
                  <a:pt x="6094597" y="5448311"/>
                  <a:pt x="6094847" y="5447390"/>
                </a:cubicBezTo>
                <a:lnTo>
                  <a:pt x="6116823" y="5365390"/>
                </a:lnTo>
                <a:lnTo>
                  <a:pt x="6117074" y="5364260"/>
                </a:lnTo>
                <a:lnTo>
                  <a:pt x="6117325" y="5365390"/>
                </a:lnTo>
                <a:lnTo>
                  <a:pt x="6141059" y="5447390"/>
                </a:lnTo>
                <a:cubicBezTo>
                  <a:pt x="6141310" y="5448227"/>
                  <a:pt x="6141687" y="5448939"/>
                  <a:pt x="6142189" y="5449525"/>
                </a:cubicBezTo>
                <a:cubicBezTo>
                  <a:pt x="6142692" y="5450111"/>
                  <a:pt x="6143465" y="5450571"/>
                  <a:pt x="6144512" y="5450906"/>
                </a:cubicBezTo>
                <a:cubicBezTo>
                  <a:pt x="6145559" y="5451241"/>
                  <a:pt x="6146961" y="5451492"/>
                  <a:pt x="6148719" y="5451660"/>
                </a:cubicBezTo>
                <a:cubicBezTo>
                  <a:pt x="6150477" y="5451827"/>
                  <a:pt x="6152653" y="5451911"/>
                  <a:pt x="6155248" y="5451911"/>
                </a:cubicBezTo>
                <a:cubicBezTo>
                  <a:pt x="6157760" y="5451911"/>
                  <a:pt x="6159853" y="5451848"/>
                  <a:pt x="6161528" y="5451722"/>
                </a:cubicBezTo>
                <a:cubicBezTo>
                  <a:pt x="6163201" y="5451597"/>
                  <a:pt x="6164520" y="5451367"/>
                  <a:pt x="6165483" y="5451032"/>
                </a:cubicBezTo>
                <a:cubicBezTo>
                  <a:pt x="6166446" y="5450697"/>
                  <a:pt x="6167199" y="5450236"/>
                  <a:pt x="6167744" y="5449650"/>
                </a:cubicBezTo>
                <a:cubicBezTo>
                  <a:pt x="6168288" y="5449064"/>
                  <a:pt x="6168685" y="5448311"/>
                  <a:pt x="6168937" y="5447390"/>
                </a:cubicBezTo>
                <a:lnTo>
                  <a:pt x="6202214" y="5340024"/>
                </a:lnTo>
                <a:cubicBezTo>
                  <a:pt x="6202632" y="5338769"/>
                  <a:pt x="6202925" y="5337722"/>
                  <a:pt x="6203093" y="5336885"/>
                </a:cubicBezTo>
                <a:cubicBezTo>
                  <a:pt x="6203259" y="5336048"/>
                  <a:pt x="6203343" y="5335336"/>
                  <a:pt x="6203343" y="5334750"/>
                </a:cubicBezTo>
                <a:cubicBezTo>
                  <a:pt x="6203343" y="5333997"/>
                  <a:pt x="6203197" y="5333411"/>
                  <a:pt x="6202904" y="5332992"/>
                </a:cubicBezTo>
                <a:cubicBezTo>
                  <a:pt x="6202611" y="5332574"/>
                  <a:pt x="6202108" y="5332197"/>
                  <a:pt x="6201397" y="5331862"/>
                </a:cubicBezTo>
                <a:cubicBezTo>
                  <a:pt x="6200685" y="5331527"/>
                  <a:pt x="6199723" y="5331318"/>
                  <a:pt x="6198509" y="5331234"/>
                </a:cubicBezTo>
                <a:cubicBezTo>
                  <a:pt x="6197295" y="5331151"/>
                  <a:pt x="6195684" y="5331109"/>
                  <a:pt x="6193674" y="5331109"/>
                </a:cubicBezTo>
                <a:cubicBezTo>
                  <a:pt x="6191497" y="5331109"/>
                  <a:pt x="6189718" y="5331172"/>
                  <a:pt x="6188337" y="5331297"/>
                </a:cubicBezTo>
                <a:cubicBezTo>
                  <a:pt x="6186956" y="5331423"/>
                  <a:pt x="6185868" y="5331632"/>
                  <a:pt x="6185072" y="5331925"/>
                </a:cubicBezTo>
                <a:cubicBezTo>
                  <a:pt x="6184277" y="5332218"/>
                  <a:pt x="6183691" y="5332637"/>
                  <a:pt x="6183314" y="5333181"/>
                </a:cubicBezTo>
                <a:cubicBezTo>
                  <a:pt x="6182937" y="5333725"/>
                  <a:pt x="6182665" y="5334374"/>
                  <a:pt x="6182498" y="5335127"/>
                </a:cubicBezTo>
                <a:lnTo>
                  <a:pt x="6155626" y="5428303"/>
                </a:lnTo>
                <a:lnTo>
                  <a:pt x="6155500" y="5429433"/>
                </a:lnTo>
                <a:lnTo>
                  <a:pt x="6155248" y="5428303"/>
                </a:lnTo>
                <a:lnTo>
                  <a:pt x="6128251" y="5334876"/>
                </a:lnTo>
                <a:cubicBezTo>
                  <a:pt x="6128083" y="5334206"/>
                  <a:pt x="6127832" y="5333620"/>
                  <a:pt x="6127497" y="5333118"/>
                </a:cubicBezTo>
                <a:cubicBezTo>
                  <a:pt x="6127162" y="5332616"/>
                  <a:pt x="6126618" y="5332218"/>
                  <a:pt x="6125864" y="5331925"/>
                </a:cubicBezTo>
                <a:cubicBezTo>
                  <a:pt x="6125111" y="5331632"/>
                  <a:pt x="6124085" y="5331423"/>
                  <a:pt x="6122788" y="5331297"/>
                </a:cubicBezTo>
                <a:cubicBezTo>
                  <a:pt x="6121490" y="5331172"/>
                  <a:pt x="6119837" y="5331109"/>
                  <a:pt x="6117827" y="5331109"/>
                </a:cubicBezTo>
                <a:cubicBezTo>
                  <a:pt x="6115735" y="5331109"/>
                  <a:pt x="6114039" y="5331172"/>
                  <a:pt x="6112742" y="5331297"/>
                </a:cubicBezTo>
                <a:cubicBezTo>
                  <a:pt x="6111445" y="5331423"/>
                  <a:pt x="6110419" y="5331632"/>
                  <a:pt x="6109665" y="5331925"/>
                </a:cubicBezTo>
                <a:cubicBezTo>
                  <a:pt x="6108912" y="5332218"/>
                  <a:pt x="6108347" y="5332637"/>
                  <a:pt x="6107970" y="5333181"/>
                </a:cubicBezTo>
                <a:cubicBezTo>
                  <a:pt x="6107593" y="5333725"/>
                  <a:pt x="6107321" y="5334374"/>
                  <a:pt x="6107154" y="5335127"/>
                </a:cubicBezTo>
                <a:lnTo>
                  <a:pt x="6082165" y="5428303"/>
                </a:lnTo>
                <a:lnTo>
                  <a:pt x="6081913" y="5429433"/>
                </a:lnTo>
                <a:lnTo>
                  <a:pt x="6081663" y="5428303"/>
                </a:lnTo>
                <a:lnTo>
                  <a:pt x="6054413" y="5335127"/>
                </a:lnTo>
                <a:cubicBezTo>
                  <a:pt x="6054162" y="5334374"/>
                  <a:pt x="6053869" y="5333725"/>
                  <a:pt x="6053534" y="5333181"/>
                </a:cubicBezTo>
                <a:cubicBezTo>
                  <a:pt x="6053199" y="5332637"/>
                  <a:pt x="6052655" y="5332218"/>
                  <a:pt x="6051901" y="5331925"/>
                </a:cubicBezTo>
                <a:cubicBezTo>
                  <a:pt x="6051148" y="5331632"/>
                  <a:pt x="6050059" y="5331423"/>
                  <a:pt x="6048636" y="5331297"/>
                </a:cubicBezTo>
                <a:cubicBezTo>
                  <a:pt x="6047213" y="5331172"/>
                  <a:pt x="6045330" y="5331109"/>
                  <a:pt x="6042985" y="5331109"/>
                </a:cubicBezTo>
                <a:close/>
                <a:moveTo>
                  <a:pt x="5703118" y="5331109"/>
                </a:moveTo>
                <a:cubicBezTo>
                  <a:pt x="5701109" y="5331109"/>
                  <a:pt x="5699435" y="5331192"/>
                  <a:pt x="5698095" y="5331360"/>
                </a:cubicBezTo>
                <a:cubicBezTo>
                  <a:pt x="5696756" y="5331527"/>
                  <a:pt x="5695689" y="5331778"/>
                  <a:pt x="5694893" y="5332113"/>
                </a:cubicBezTo>
                <a:cubicBezTo>
                  <a:pt x="5694098" y="5332448"/>
                  <a:pt x="5693554" y="5332867"/>
                  <a:pt x="5693261" y="5333369"/>
                </a:cubicBezTo>
                <a:cubicBezTo>
                  <a:pt x="5692968" y="5333871"/>
                  <a:pt x="5692822" y="5334416"/>
                  <a:pt x="5692822" y="5335002"/>
                </a:cubicBezTo>
                <a:lnTo>
                  <a:pt x="5692822" y="5448018"/>
                </a:lnTo>
                <a:cubicBezTo>
                  <a:pt x="5692822" y="5448688"/>
                  <a:pt x="5692968" y="5449253"/>
                  <a:pt x="5693261" y="5449713"/>
                </a:cubicBezTo>
                <a:cubicBezTo>
                  <a:pt x="5693554" y="5450174"/>
                  <a:pt x="5694098" y="5450571"/>
                  <a:pt x="5694893" y="5450906"/>
                </a:cubicBezTo>
                <a:cubicBezTo>
                  <a:pt x="5695689" y="5451241"/>
                  <a:pt x="5696756" y="5451492"/>
                  <a:pt x="5698095" y="5451660"/>
                </a:cubicBezTo>
                <a:cubicBezTo>
                  <a:pt x="5699435" y="5451827"/>
                  <a:pt x="5701109" y="5451911"/>
                  <a:pt x="5703118" y="5451911"/>
                </a:cubicBezTo>
                <a:cubicBezTo>
                  <a:pt x="5705211" y="5451911"/>
                  <a:pt x="5706927" y="5451827"/>
                  <a:pt x="5708267" y="5451660"/>
                </a:cubicBezTo>
                <a:cubicBezTo>
                  <a:pt x="5709606" y="5451492"/>
                  <a:pt x="5710653" y="5451241"/>
                  <a:pt x="5711406" y="5450906"/>
                </a:cubicBezTo>
                <a:cubicBezTo>
                  <a:pt x="5712159" y="5450571"/>
                  <a:pt x="5712704" y="5450174"/>
                  <a:pt x="5713038" y="5449713"/>
                </a:cubicBezTo>
                <a:cubicBezTo>
                  <a:pt x="5713374" y="5449253"/>
                  <a:pt x="5713541" y="5448688"/>
                  <a:pt x="5713541" y="5448018"/>
                </a:cubicBezTo>
                <a:lnTo>
                  <a:pt x="5713541" y="5335002"/>
                </a:lnTo>
                <a:cubicBezTo>
                  <a:pt x="5713541" y="5334416"/>
                  <a:pt x="5713374" y="5333871"/>
                  <a:pt x="5713038" y="5333369"/>
                </a:cubicBezTo>
                <a:cubicBezTo>
                  <a:pt x="5712704" y="5332867"/>
                  <a:pt x="5712159" y="5332448"/>
                  <a:pt x="5711406" y="5332113"/>
                </a:cubicBezTo>
                <a:cubicBezTo>
                  <a:pt x="5710653" y="5331778"/>
                  <a:pt x="5709606" y="5331527"/>
                  <a:pt x="5708267" y="5331360"/>
                </a:cubicBezTo>
                <a:cubicBezTo>
                  <a:pt x="5706927" y="5331192"/>
                  <a:pt x="5705211" y="5331109"/>
                  <a:pt x="5703118" y="5331109"/>
                </a:cubicBezTo>
                <a:close/>
                <a:moveTo>
                  <a:pt x="2969444" y="5331109"/>
                </a:moveTo>
                <a:cubicBezTo>
                  <a:pt x="2967435" y="5331109"/>
                  <a:pt x="2965760" y="5331192"/>
                  <a:pt x="2964421" y="5331360"/>
                </a:cubicBezTo>
                <a:cubicBezTo>
                  <a:pt x="2963082" y="5331527"/>
                  <a:pt x="2962015" y="5331778"/>
                  <a:pt x="2961219" y="5332113"/>
                </a:cubicBezTo>
                <a:cubicBezTo>
                  <a:pt x="2960424" y="5332448"/>
                  <a:pt x="2959880" y="5332867"/>
                  <a:pt x="2959587" y="5333369"/>
                </a:cubicBezTo>
                <a:cubicBezTo>
                  <a:pt x="2959294" y="5333871"/>
                  <a:pt x="2959147" y="5334416"/>
                  <a:pt x="2959147" y="5335002"/>
                </a:cubicBezTo>
                <a:lnTo>
                  <a:pt x="2959147" y="5448018"/>
                </a:lnTo>
                <a:cubicBezTo>
                  <a:pt x="2959147" y="5448688"/>
                  <a:pt x="2959294" y="5449253"/>
                  <a:pt x="2959587" y="5449713"/>
                </a:cubicBezTo>
                <a:cubicBezTo>
                  <a:pt x="2959880" y="5450174"/>
                  <a:pt x="2960424" y="5450571"/>
                  <a:pt x="2961219" y="5450906"/>
                </a:cubicBezTo>
                <a:cubicBezTo>
                  <a:pt x="2962015" y="5451241"/>
                  <a:pt x="2963082" y="5451492"/>
                  <a:pt x="2964421" y="5451660"/>
                </a:cubicBezTo>
                <a:cubicBezTo>
                  <a:pt x="2965760" y="5451827"/>
                  <a:pt x="2967435" y="5451911"/>
                  <a:pt x="2969444" y="5451911"/>
                </a:cubicBezTo>
                <a:cubicBezTo>
                  <a:pt x="2971537" y="5451911"/>
                  <a:pt x="2973253" y="5451827"/>
                  <a:pt x="2974592" y="5451660"/>
                </a:cubicBezTo>
                <a:cubicBezTo>
                  <a:pt x="2975932" y="5451492"/>
                  <a:pt x="2976978" y="5451241"/>
                  <a:pt x="2977732" y="5450906"/>
                </a:cubicBezTo>
                <a:cubicBezTo>
                  <a:pt x="2978486" y="5450571"/>
                  <a:pt x="2979030" y="5450174"/>
                  <a:pt x="2979365" y="5449713"/>
                </a:cubicBezTo>
                <a:cubicBezTo>
                  <a:pt x="2979700" y="5449253"/>
                  <a:pt x="2979866" y="5448688"/>
                  <a:pt x="2979866" y="5448018"/>
                </a:cubicBezTo>
                <a:lnTo>
                  <a:pt x="2979866" y="5335002"/>
                </a:lnTo>
                <a:cubicBezTo>
                  <a:pt x="2979866" y="5334416"/>
                  <a:pt x="2979700" y="5333871"/>
                  <a:pt x="2979365" y="5333369"/>
                </a:cubicBezTo>
                <a:cubicBezTo>
                  <a:pt x="2979030" y="5332867"/>
                  <a:pt x="2978486" y="5332448"/>
                  <a:pt x="2977732" y="5332113"/>
                </a:cubicBezTo>
                <a:cubicBezTo>
                  <a:pt x="2976978" y="5331778"/>
                  <a:pt x="2975932" y="5331527"/>
                  <a:pt x="2974592" y="5331360"/>
                </a:cubicBezTo>
                <a:cubicBezTo>
                  <a:pt x="2973253" y="5331192"/>
                  <a:pt x="2971537" y="5331109"/>
                  <a:pt x="2969444" y="5331109"/>
                </a:cubicBezTo>
                <a:close/>
                <a:moveTo>
                  <a:pt x="10768734" y="5329351"/>
                </a:moveTo>
                <a:cubicBezTo>
                  <a:pt x="10760446" y="5329351"/>
                  <a:pt x="10752954" y="5330795"/>
                  <a:pt x="10746256" y="5333683"/>
                </a:cubicBezTo>
                <a:cubicBezTo>
                  <a:pt x="10739558" y="5336571"/>
                  <a:pt x="10733845" y="5340715"/>
                  <a:pt x="10729115" y="5346115"/>
                </a:cubicBezTo>
                <a:cubicBezTo>
                  <a:pt x="10724386" y="5351514"/>
                  <a:pt x="10720765" y="5358086"/>
                  <a:pt x="10718253" y="5365830"/>
                </a:cubicBezTo>
                <a:cubicBezTo>
                  <a:pt x="10715742" y="5373574"/>
                  <a:pt x="10714486" y="5382301"/>
                  <a:pt x="10714486" y="5392012"/>
                </a:cubicBezTo>
                <a:cubicBezTo>
                  <a:pt x="10714486" y="5402225"/>
                  <a:pt x="10715699" y="5411183"/>
                  <a:pt x="10718128" y="5418885"/>
                </a:cubicBezTo>
                <a:cubicBezTo>
                  <a:pt x="10720556" y="5426587"/>
                  <a:pt x="10724155" y="5432991"/>
                  <a:pt x="10728927" y="5438098"/>
                </a:cubicBezTo>
                <a:cubicBezTo>
                  <a:pt x="10733699" y="5443204"/>
                  <a:pt x="10739580" y="5447055"/>
                  <a:pt x="10746570" y="5449650"/>
                </a:cubicBezTo>
                <a:cubicBezTo>
                  <a:pt x="10753560" y="5452246"/>
                  <a:pt x="10761702" y="5453543"/>
                  <a:pt x="10770994" y="5453543"/>
                </a:cubicBezTo>
                <a:cubicBezTo>
                  <a:pt x="10776352" y="5453543"/>
                  <a:pt x="10781396" y="5453145"/>
                  <a:pt x="10786126" y="5452350"/>
                </a:cubicBezTo>
                <a:cubicBezTo>
                  <a:pt x="10790856" y="5451555"/>
                  <a:pt x="10795021" y="5450655"/>
                  <a:pt x="10798621" y="5449650"/>
                </a:cubicBezTo>
                <a:cubicBezTo>
                  <a:pt x="10802220" y="5448646"/>
                  <a:pt x="10805150" y="5447620"/>
                  <a:pt x="10807411" y="5446574"/>
                </a:cubicBezTo>
                <a:cubicBezTo>
                  <a:pt x="10809671" y="5445527"/>
                  <a:pt x="10811031" y="5444774"/>
                  <a:pt x="10811492" y="5444313"/>
                </a:cubicBezTo>
                <a:cubicBezTo>
                  <a:pt x="10811952" y="5443853"/>
                  <a:pt x="10812329" y="5443372"/>
                  <a:pt x="10812622" y="5442869"/>
                </a:cubicBezTo>
                <a:cubicBezTo>
                  <a:pt x="10812915" y="5442367"/>
                  <a:pt x="10813124" y="5441802"/>
                  <a:pt x="10813250" y="5441174"/>
                </a:cubicBezTo>
                <a:cubicBezTo>
                  <a:pt x="10813375" y="5440546"/>
                  <a:pt x="10813480" y="5439835"/>
                  <a:pt x="10813564" y="5439039"/>
                </a:cubicBezTo>
                <a:cubicBezTo>
                  <a:pt x="10813648" y="5438244"/>
                  <a:pt x="10813689" y="5437302"/>
                  <a:pt x="10813689" y="5436214"/>
                </a:cubicBezTo>
                <a:cubicBezTo>
                  <a:pt x="10813689" y="5434707"/>
                  <a:pt x="10813627" y="5433430"/>
                  <a:pt x="10813500" y="5432384"/>
                </a:cubicBezTo>
                <a:cubicBezTo>
                  <a:pt x="10813374" y="5431338"/>
                  <a:pt x="10813185" y="5430521"/>
                  <a:pt x="10812932" y="5429935"/>
                </a:cubicBezTo>
                <a:cubicBezTo>
                  <a:pt x="10812680" y="5429349"/>
                  <a:pt x="10812322" y="5428910"/>
                  <a:pt x="10811860" y="5428617"/>
                </a:cubicBezTo>
                <a:cubicBezTo>
                  <a:pt x="10811398" y="5428324"/>
                  <a:pt x="10810872" y="5428177"/>
                  <a:pt x="10810284" y="5428177"/>
                </a:cubicBezTo>
                <a:cubicBezTo>
                  <a:pt x="10809273" y="5428177"/>
                  <a:pt x="10807779" y="5428617"/>
                  <a:pt x="10805803" y="5429496"/>
                </a:cubicBezTo>
                <a:cubicBezTo>
                  <a:pt x="10803826" y="5430375"/>
                  <a:pt x="10801302" y="5431358"/>
                  <a:pt x="10798231" y="5432447"/>
                </a:cubicBezTo>
                <a:cubicBezTo>
                  <a:pt x="10795160" y="5433535"/>
                  <a:pt x="10791522" y="5434519"/>
                  <a:pt x="10787317" y="5435398"/>
                </a:cubicBezTo>
                <a:cubicBezTo>
                  <a:pt x="10783111" y="5436277"/>
                  <a:pt x="10778315" y="5436716"/>
                  <a:pt x="10772931" y="5436716"/>
                </a:cubicBezTo>
                <a:cubicBezTo>
                  <a:pt x="10766118" y="5436716"/>
                  <a:pt x="10760355" y="5435754"/>
                  <a:pt x="10755644" y="5433828"/>
                </a:cubicBezTo>
                <a:cubicBezTo>
                  <a:pt x="10750933" y="5431903"/>
                  <a:pt x="10747105" y="5429140"/>
                  <a:pt x="10744160" y="5425540"/>
                </a:cubicBezTo>
                <a:cubicBezTo>
                  <a:pt x="10741216" y="5421940"/>
                  <a:pt x="10739113" y="5417629"/>
                  <a:pt x="10737852" y="5412606"/>
                </a:cubicBezTo>
                <a:cubicBezTo>
                  <a:pt x="10736590" y="5407583"/>
                  <a:pt x="10735959" y="5401932"/>
                  <a:pt x="10735959" y="5395654"/>
                </a:cubicBezTo>
                <a:lnTo>
                  <a:pt x="10810387" y="5395654"/>
                </a:lnTo>
                <a:cubicBezTo>
                  <a:pt x="10812491" y="5395654"/>
                  <a:pt x="10814363" y="5394963"/>
                  <a:pt x="10816002" y="5393582"/>
                </a:cubicBezTo>
                <a:cubicBezTo>
                  <a:pt x="10817641" y="5392200"/>
                  <a:pt x="10818461" y="5389877"/>
                  <a:pt x="10818461" y="5386612"/>
                </a:cubicBezTo>
                <a:lnTo>
                  <a:pt x="10818461" y="5382845"/>
                </a:lnTo>
                <a:cubicBezTo>
                  <a:pt x="10818461" y="5375478"/>
                  <a:pt x="10817519" y="5368551"/>
                  <a:pt x="10815636" y="5362063"/>
                </a:cubicBezTo>
                <a:cubicBezTo>
                  <a:pt x="10813752" y="5355575"/>
                  <a:pt x="10810801" y="5349924"/>
                  <a:pt x="10806783" y="5345110"/>
                </a:cubicBezTo>
                <a:cubicBezTo>
                  <a:pt x="10802764" y="5340297"/>
                  <a:pt x="10797637" y="5336467"/>
                  <a:pt x="10791400" y="5333620"/>
                </a:cubicBezTo>
                <a:cubicBezTo>
                  <a:pt x="10785163" y="5330774"/>
                  <a:pt x="10777608" y="5329351"/>
                  <a:pt x="10768734" y="5329351"/>
                </a:cubicBezTo>
                <a:close/>
                <a:moveTo>
                  <a:pt x="10448256" y="5329351"/>
                </a:moveTo>
                <a:cubicBezTo>
                  <a:pt x="10443903" y="5329351"/>
                  <a:pt x="10439591" y="5329748"/>
                  <a:pt x="10435322" y="5330544"/>
                </a:cubicBezTo>
                <a:cubicBezTo>
                  <a:pt x="10431052" y="5331339"/>
                  <a:pt x="10427118" y="5332344"/>
                  <a:pt x="10423518" y="5333557"/>
                </a:cubicBezTo>
                <a:cubicBezTo>
                  <a:pt x="10419918" y="5334771"/>
                  <a:pt x="10416737" y="5336111"/>
                  <a:pt x="10413974" y="5337576"/>
                </a:cubicBezTo>
                <a:cubicBezTo>
                  <a:pt x="10411212" y="5339041"/>
                  <a:pt x="10409265" y="5340317"/>
                  <a:pt x="10408135" y="5341406"/>
                </a:cubicBezTo>
                <a:cubicBezTo>
                  <a:pt x="10407005" y="5342494"/>
                  <a:pt x="10406293" y="5343645"/>
                  <a:pt x="10406000" y="5344859"/>
                </a:cubicBezTo>
                <a:cubicBezTo>
                  <a:pt x="10405707" y="5346073"/>
                  <a:pt x="10405561" y="5347726"/>
                  <a:pt x="10405561" y="5349819"/>
                </a:cubicBezTo>
                <a:cubicBezTo>
                  <a:pt x="10405561" y="5351075"/>
                  <a:pt x="10405645" y="5352226"/>
                  <a:pt x="10405812" y="5353273"/>
                </a:cubicBezTo>
                <a:cubicBezTo>
                  <a:pt x="10405979" y="5354319"/>
                  <a:pt x="10406251" y="5355177"/>
                  <a:pt x="10406628" y="5355847"/>
                </a:cubicBezTo>
                <a:cubicBezTo>
                  <a:pt x="10407005" y="5356517"/>
                  <a:pt x="10407444" y="5357019"/>
                  <a:pt x="10407947" y="5357354"/>
                </a:cubicBezTo>
                <a:cubicBezTo>
                  <a:pt x="10408449" y="5357689"/>
                  <a:pt x="10409035" y="5357856"/>
                  <a:pt x="10409705" y="5357856"/>
                </a:cubicBezTo>
                <a:cubicBezTo>
                  <a:pt x="10410709" y="5357856"/>
                  <a:pt x="10412237" y="5357249"/>
                  <a:pt x="10414288" y="5356035"/>
                </a:cubicBezTo>
                <a:cubicBezTo>
                  <a:pt x="10416339" y="5354821"/>
                  <a:pt x="10418893" y="5353482"/>
                  <a:pt x="10421948" y="5352017"/>
                </a:cubicBezTo>
                <a:cubicBezTo>
                  <a:pt x="10425004" y="5350552"/>
                  <a:pt x="10428562" y="5349212"/>
                  <a:pt x="10432622" y="5347998"/>
                </a:cubicBezTo>
                <a:cubicBezTo>
                  <a:pt x="10436682" y="5346785"/>
                  <a:pt x="10441266" y="5346178"/>
                  <a:pt x="10446372" y="5346178"/>
                </a:cubicBezTo>
                <a:cubicBezTo>
                  <a:pt x="10451144" y="5346178"/>
                  <a:pt x="10455162" y="5346743"/>
                  <a:pt x="10458427" y="5347873"/>
                </a:cubicBezTo>
                <a:cubicBezTo>
                  <a:pt x="10461692" y="5349003"/>
                  <a:pt x="10464350" y="5350677"/>
                  <a:pt x="10466401" y="5352896"/>
                </a:cubicBezTo>
                <a:cubicBezTo>
                  <a:pt x="10468452" y="5355114"/>
                  <a:pt x="10469938" y="5357898"/>
                  <a:pt x="10470859" y="5361246"/>
                </a:cubicBezTo>
                <a:cubicBezTo>
                  <a:pt x="10471780" y="5364595"/>
                  <a:pt x="10472240" y="5368446"/>
                  <a:pt x="10472240" y="5372799"/>
                </a:cubicBezTo>
                <a:lnTo>
                  <a:pt x="10472240" y="5381589"/>
                </a:lnTo>
                <a:lnTo>
                  <a:pt x="10456669" y="5381589"/>
                </a:lnTo>
                <a:cubicBezTo>
                  <a:pt x="10447879" y="5381589"/>
                  <a:pt x="10439968" y="5382364"/>
                  <a:pt x="10432936" y="5383913"/>
                </a:cubicBezTo>
                <a:cubicBezTo>
                  <a:pt x="10425904" y="5385461"/>
                  <a:pt x="10419960" y="5387784"/>
                  <a:pt x="10415104" y="5390882"/>
                </a:cubicBezTo>
                <a:cubicBezTo>
                  <a:pt x="10410249" y="5393979"/>
                  <a:pt x="10406524" y="5397872"/>
                  <a:pt x="10403928" y="5402560"/>
                </a:cubicBezTo>
                <a:cubicBezTo>
                  <a:pt x="10401333" y="5407248"/>
                  <a:pt x="10400036" y="5412774"/>
                  <a:pt x="10400036" y="5419136"/>
                </a:cubicBezTo>
                <a:cubicBezTo>
                  <a:pt x="10400036" y="5424577"/>
                  <a:pt x="10400977" y="5429433"/>
                  <a:pt x="10402861" y="5433702"/>
                </a:cubicBezTo>
                <a:cubicBezTo>
                  <a:pt x="10404745" y="5437972"/>
                  <a:pt x="10407382" y="5441572"/>
                  <a:pt x="10410772" y="5444502"/>
                </a:cubicBezTo>
                <a:cubicBezTo>
                  <a:pt x="10414163" y="5447432"/>
                  <a:pt x="10418265" y="5449671"/>
                  <a:pt x="10423078" y="5451220"/>
                </a:cubicBezTo>
                <a:cubicBezTo>
                  <a:pt x="10427892" y="5452769"/>
                  <a:pt x="10433271" y="5453543"/>
                  <a:pt x="10439215" y="5453543"/>
                </a:cubicBezTo>
                <a:cubicBezTo>
                  <a:pt x="10445996" y="5453543"/>
                  <a:pt x="10452421" y="5452078"/>
                  <a:pt x="10458490" y="5449148"/>
                </a:cubicBezTo>
                <a:cubicBezTo>
                  <a:pt x="10464560" y="5446218"/>
                  <a:pt x="10470064" y="5442116"/>
                  <a:pt x="10475003" y="5436842"/>
                </a:cubicBezTo>
                <a:lnTo>
                  <a:pt x="10475003" y="5448143"/>
                </a:lnTo>
                <a:cubicBezTo>
                  <a:pt x="10475003" y="5449148"/>
                  <a:pt x="10475296" y="5449901"/>
                  <a:pt x="10475882" y="5450404"/>
                </a:cubicBezTo>
                <a:cubicBezTo>
                  <a:pt x="10476468" y="5450906"/>
                  <a:pt x="10477410" y="5451283"/>
                  <a:pt x="10478707" y="5451534"/>
                </a:cubicBezTo>
                <a:cubicBezTo>
                  <a:pt x="10480005" y="5451785"/>
                  <a:pt x="10481742" y="5451911"/>
                  <a:pt x="10483919" y="5451911"/>
                </a:cubicBezTo>
                <a:cubicBezTo>
                  <a:pt x="10486179" y="5451911"/>
                  <a:pt x="10487895" y="5451785"/>
                  <a:pt x="10489067" y="5451534"/>
                </a:cubicBezTo>
                <a:cubicBezTo>
                  <a:pt x="10490239" y="5451283"/>
                  <a:pt x="10491160" y="5450906"/>
                  <a:pt x="10491830" y="5450404"/>
                </a:cubicBezTo>
                <a:cubicBezTo>
                  <a:pt x="10492500" y="5449901"/>
                  <a:pt x="10492835" y="5449148"/>
                  <a:pt x="10492835" y="5448143"/>
                </a:cubicBezTo>
                <a:lnTo>
                  <a:pt x="10492835" y="5371920"/>
                </a:lnTo>
                <a:cubicBezTo>
                  <a:pt x="10492835" y="5364888"/>
                  <a:pt x="10492039" y="5358735"/>
                  <a:pt x="10490449" y="5353461"/>
                </a:cubicBezTo>
                <a:cubicBezTo>
                  <a:pt x="10488858" y="5348187"/>
                  <a:pt x="10486305" y="5343771"/>
                  <a:pt x="10482789" y="5340213"/>
                </a:cubicBezTo>
                <a:cubicBezTo>
                  <a:pt x="10479273" y="5336655"/>
                  <a:pt x="10474668" y="5333955"/>
                  <a:pt x="10468976" y="5332113"/>
                </a:cubicBezTo>
                <a:cubicBezTo>
                  <a:pt x="10463283" y="5330272"/>
                  <a:pt x="10456376" y="5329351"/>
                  <a:pt x="10448256" y="5329351"/>
                </a:cubicBezTo>
                <a:close/>
                <a:moveTo>
                  <a:pt x="9912130" y="5329351"/>
                </a:moveTo>
                <a:cubicBezTo>
                  <a:pt x="9905684" y="5329351"/>
                  <a:pt x="9899301" y="5331004"/>
                  <a:pt x="9892980" y="5334311"/>
                </a:cubicBezTo>
                <a:cubicBezTo>
                  <a:pt x="9886660" y="5337618"/>
                  <a:pt x="9880318" y="5342829"/>
                  <a:pt x="9873956" y="5349945"/>
                </a:cubicBezTo>
                <a:lnTo>
                  <a:pt x="9873956" y="5335002"/>
                </a:lnTo>
                <a:cubicBezTo>
                  <a:pt x="9873956" y="5334332"/>
                  <a:pt x="9873810" y="5333767"/>
                  <a:pt x="9873517" y="5333306"/>
                </a:cubicBezTo>
                <a:cubicBezTo>
                  <a:pt x="9873224" y="5332846"/>
                  <a:pt x="9872742" y="5332427"/>
                  <a:pt x="9872072" y="5332051"/>
                </a:cubicBezTo>
                <a:cubicBezTo>
                  <a:pt x="9871403" y="5331674"/>
                  <a:pt x="9870461" y="5331423"/>
                  <a:pt x="9869247" y="5331297"/>
                </a:cubicBezTo>
                <a:cubicBezTo>
                  <a:pt x="9868033" y="5331172"/>
                  <a:pt x="9866505" y="5331109"/>
                  <a:pt x="9864664" y="5331109"/>
                </a:cubicBezTo>
                <a:cubicBezTo>
                  <a:pt x="9862738" y="5331109"/>
                  <a:pt x="9861189" y="5331172"/>
                  <a:pt x="9860017" y="5331297"/>
                </a:cubicBezTo>
                <a:cubicBezTo>
                  <a:pt x="9858845" y="5331423"/>
                  <a:pt x="9857883" y="5331674"/>
                  <a:pt x="9857129" y="5332051"/>
                </a:cubicBezTo>
                <a:cubicBezTo>
                  <a:pt x="9856376" y="5332427"/>
                  <a:pt x="9855873" y="5332846"/>
                  <a:pt x="9855622" y="5333306"/>
                </a:cubicBezTo>
                <a:cubicBezTo>
                  <a:pt x="9855371" y="5333767"/>
                  <a:pt x="9855246" y="5334332"/>
                  <a:pt x="9855246" y="5335002"/>
                </a:cubicBezTo>
                <a:lnTo>
                  <a:pt x="9855246" y="5448018"/>
                </a:lnTo>
                <a:cubicBezTo>
                  <a:pt x="9855246" y="5448688"/>
                  <a:pt x="9855392" y="5449253"/>
                  <a:pt x="9855685" y="5449713"/>
                </a:cubicBezTo>
                <a:cubicBezTo>
                  <a:pt x="9855978" y="5450174"/>
                  <a:pt x="9856522" y="5450571"/>
                  <a:pt x="9857318" y="5450906"/>
                </a:cubicBezTo>
                <a:cubicBezTo>
                  <a:pt x="9858113" y="5451241"/>
                  <a:pt x="9859180" y="5451492"/>
                  <a:pt x="9860520" y="5451660"/>
                </a:cubicBezTo>
                <a:cubicBezTo>
                  <a:pt x="9861859" y="5451827"/>
                  <a:pt x="9863533" y="5451911"/>
                  <a:pt x="9865543" y="5451911"/>
                </a:cubicBezTo>
                <a:cubicBezTo>
                  <a:pt x="9867635" y="5451911"/>
                  <a:pt x="9869352" y="5451827"/>
                  <a:pt x="9870691" y="5451660"/>
                </a:cubicBezTo>
                <a:cubicBezTo>
                  <a:pt x="9872031" y="5451492"/>
                  <a:pt x="9873077" y="5451241"/>
                  <a:pt x="9873830" y="5450906"/>
                </a:cubicBezTo>
                <a:cubicBezTo>
                  <a:pt x="9874584" y="5450571"/>
                  <a:pt x="9875128" y="5450174"/>
                  <a:pt x="9875463" y="5449713"/>
                </a:cubicBezTo>
                <a:cubicBezTo>
                  <a:pt x="9875798" y="5449253"/>
                  <a:pt x="9875965" y="5448688"/>
                  <a:pt x="9875965" y="5448018"/>
                </a:cubicBezTo>
                <a:lnTo>
                  <a:pt x="9875965" y="5369032"/>
                </a:lnTo>
                <a:cubicBezTo>
                  <a:pt x="9881658" y="5361916"/>
                  <a:pt x="9887099" y="5356517"/>
                  <a:pt x="9892290" y="5352833"/>
                </a:cubicBezTo>
                <a:cubicBezTo>
                  <a:pt x="9897480" y="5349150"/>
                  <a:pt x="9902671" y="5347308"/>
                  <a:pt x="9907861" y="5347308"/>
                </a:cubicBezTo>
                <a:cubicBezTo>
                  <a:pt x="9911879" y="5347308"/>
                  <a:pt x="9915416" y="5348061"/>
                  <a:pt x="9918472" y="5349568"/>
                </a:cubicBezTo>
                <a:cubicBezTo>
                  <a:pt x="9921528" y="5351075"/>
                  <a:pt x="9924018" y="5353252"/>
                  <a:pt x="9925944" y="5356098"/>
                </a:cubicBezTo>
                <a:cubicBezTo>
                  <a:pt x="9927869" y="5358944"/>
                  <a:pt x="9929334" y="5362335"/>
                  <a:pt x="9930339" y="5366269"/>
                </a:cubicBezTo>
                <a:cubicBezTo>
                  <a:pt x="9931343" y="5370204"/>
                  <a:pt x="9931846" y="5375394"/>
                  <a:pt x="9931846" y="5381841"/>
                </a:cubicBezTo>
                <a:lnTo>
                  <a:pt x="9931846" y="5448018"/>
                </a:lnTo>
                <a:cubicBezTo>
                  <a:pt x="9931846" y="5448688"/>
                  <a:pt x="9932013" y="5449253"/>
                  <a:pt x="9932348" y="5449713"/>
                </a:cubicBezTo>
                <a:cubicBezTo>
                  <a:pt x="9932683" y="5450174"/>
                  <a:pt x="9933227" y="5450571"/>
                  <a:pt x="9933980" y="5450906"/>
                </a:cubicBezTo>
                <a:cubicBezTo>
                  <a:pt x="9934734" y="5451241"/>
                  <a:pt x="9935780" y="5451492"/>
                  <a:pt x="9937120" y="5451660"/>
                </a:cubicBezTo>
                <a:cubicBezTo>
                  <a:pt x="9938459" y="5451827"/>
                  <a:pt x="9940175" y="5451911"/>
                  <a:pt x="9942268" y="5451911"/>
                </a:cubicBezTo>
                <a:cubicBezTo>
                  <a:pt x="9944277" y="5451911"/>
                  <a:pt x="9945952" y="5451827"/>
                  <a:pt x="9947291" y="5451660"/>
                </a:cubicBezTo>
                <a:cubicBezTo>
                  <a:pt x="9948631" y="5451492"/>
                  <a:pt x="9949677" y="5451241"/>
                  <a:pt x="9950430" y="5450906"/>
                </a:cubicBezTo>
                <a:cubicBezTo>
                  <a:pt x="9951184" y="5450571"/>
                  <a:pt x="9951728" y="5450174"/>
                  <a:pt x="9952063" y="5449713"/>
                </a:cubicBezTo>
                <a:cubicBezTo>
                  <a:pt x="9952398" y="5449253"/>
                  <a:pt x="9952565" y="5448688"/>
                  <a:pt x="9952565" y="5448018"/>
                </a:cubicBezTo>
                <a:lnTo>
                  <a:pt x="9952565" y="5379078"/>
                </a:lnTo>
                <a:cubicBezTo>
                  <a:pt x="9952565" y="5371041"/>
                  <a:pt x="9951875" y="5364156"/>
                  <a:pt x="9950493" y="5358421"/>
                </a:cubicBezTo>
                <a:cubicBezTo>
                  <a:pt x="9949112" y="5352687"/>
                  <a:pt x="9946831" y="5347684"/>
                  <a:pt x="9943649" y="5343415"/>
                </a:cubicBezTo>
                <a:cubicBezTo>
                  <a:pt x="9940468" y="5339145"/>
                  <a:pt x="9936303" y="5335734"/>
                  <a:pt x="9931155" y="5333181"/>
                </a:cubicBezTo>
                <a:cubicBezTo>
                  <a:pt x="9926006" y="5330627"/>
                  <a:pt x="9919665" y="5329351"/>
                  <a:pt x="9912130" y="5329351"/>
                </a:cubicBezTo>
                <a:close/>
                <a:moveTo>
                  <a:pt x="9714473" y="5329351"/>
                </a:moveTo>
                <a:cubicBezTo>
                  <a:pt x="9704845" y="5329351"/>
                  <a:pt x="9696432" y="5330899"/>
                  <a:pt x="9689232" y="5333997"/>
                </a:cubicBezTo>
                <a:cubicBezTo>
                  <a:pt x="9682033" y="5337094"/>
                  <a:pt x="9676026" y="5341448"/>
                  <a:pt x="9671213" y="5347057"/>
                </a:cubicBezTo>
                <a:cubicBezTo>
                  <a:pt x="9666399" y="5352666"/>
                  <a:pt x="9662799" y="5359342"/>
                  <a:pt x="9660413" y="5367086"/>
                </a:cubicBezTo>
                <a:cubicBezTo>
                  <a:pt x="9658027" y="5374829"/>
                  <a:pt x="9656834" y="5383306"/>
                  <a:pt x="9656834" y="5392514"/>
                </a:cubicBezTo>
                <a:cubicBezTo>
                  <a:pt x="9656834" y="5402058"/>
                  <a:pt x="9657965" y="5410597"/>
                  <a:pt x="9660225" y="5418131"/>
                </a:cubicBezTo>
                <a:cubicBezTo>
                  <a:pt x="9662485" y="5425666"/>
                  <a:pt x="9665918" y="5432070"/>
                  <a:pt x="9670522" y="5437344"/>
                </a:cubicBezTo>
                <a:cubicBezTo>
                  <a:pt x="9675126" y="5442618"/>
                  <a:pt x="9680882" y="5446637"/>
                  <a:pt x="9687788" y="5449399"/>
                </a:cubicBezTo>
                <a:cubicBezTo>
                  <a:pt x="9694695" y="5452162"/>
                  <a:pt x="9702794" y="5453543"/>
                  <a:pt x="9712087" y="5453543"/>
                </a:cubicBezTo>
                <a:cubicBezTo>
                  <a:pt x="9721630" y="5453543"/>
                  <a:pt x="9730023" y="5451973"/>
                  <a:pt x="9737264" y="5448834"/>
                </a:cubicBezTo>
                <a:cubicBezTo>
                  <a:pt x="9744506" y="5445695"/>
                  <a:pt x="9750533" y="5441321"/>
                  <a:pt x="9755347" y="5435712"/>
                </a:cubicBezTo>
                <a:cubicBezTo>
                  <a:pt x="9760161" y="5430103"/>
                  <a:pt x="9763781" y="5423426"/>
                  <a:pt x="9766209" y="5415683"/>
                </a:cubicBezTo>
                <a:cubicBezTo>
                  <a:pt x="9768637" y="5407939"/>
                  <a:pt x="9769851" y="5399463"/>
                  <a:pt x="9769851" y="5390254"/>
                </a:cubicBezTo>
                <a:cubicBezTo>
                  <a:pt x="9769851" y="5380794"/>
                  <a:pt x="9768700" y="5372297"/>
                  <a:pt x="9766397" y="5364763"/>
                </a:cubicBezTo>
                <a:cubicBezTo>
                  <a:pt x="9764095" y="5357228"/>
                  <a:pt x="9760642" y="5350824"/>
                  <a:pt x="9756038" y="5345550"/>
                </a:cubicBezTo>
                <a:cubicBezTo>
                  <a:pt x="9751433" y="5340276"/>
                  <a:pt x="9745678" y="5336257"/>
                  <a:pt x="9738771" y="5333495"/>
                </a:cubicBezTo>
                <a:cubicBezTo>
                  <a:pt x="9731865" y="5330732"/>
                  <a:pt x="9723765" y="5329351"/>
                  <a:pt x="9714473" y="5329351"/>
                </a:cubicBezTo>
                <a:close/>
                <a:moveTo>
                  <a:pt x="9588280" y="5329351"/>
                </a:moveTo>
                <a:cubicBezTo>
                  <a:pt x="9581834" y="5329351"/>
                  <a:pt x="9575451" y="5331004"/>
                  <a:pt x="9569130" y="5334311"/>
                </a:cubicBezTo>
                <a:cubicBezTo>
                  <a:pt x="9562810" y="5337618"/>
                  <a:pt x="9556468" y="5342829"/>
                  <a:pt x="9550106" y="5349945"/>
                </a:cubicBezTo>
                <a:lnTo>
                  <a:pt x="9550106" y="5335002"/>
                </a:lnTo>
                <a:cubicBezTo>
                  <a:pt x="9550106" y="5334332"/>
                  <a:pt x="9549960" y="5333767"/>
                  <a:pt x="9549667" y="5333306"/>
                </a:cubicBezTo>
                <a:cubicBezTo>
                  <a:pt x="9549374" y="5332846"/>
                  <a:pt x="9548892" y="5332427"/>
                  <a:pt x="9548222" y="5332051"/>
                </a:cubicBezTo>
                <a:cubicBezTo>
                  <a:pt x="9547553" y="5331674"/>
                  <a:pt x="9546611" y="5331423"/>
                  <a:pt x="9545397" y="5331297"/>
                </a:cubicBezTo>
                <a:cubicBezTo>
                  <a:pt x="9544183" y="5331172"/>
                  <a:pt x="9542655" y="5331109"/>
                  <a:pt x="9540814" y="5331109"/>
                </a:cubicBezTo>
                <a:cubicBezTo>
                  <a:pt x="9538888" y="5331109"/>
                  <a:pt x="9537339" y="5331172"/>
                  <a:pt x="9536167" y="5331297"/>
                </a:cubicBezTo>
                <a:cubicBezTo>
                  <a:pt x="9534995" y="5331423"/>
                  <a:pt x="9534033" y="5331674"/>
                  <a:pt x="9533279" y="5332051"/>
                </a:cubicBezTo>
                <a:cubicBezTo>
                  <a:pt x="9532526" y="5332427"/>
                  <a:pt x="9532023" y="5332846"/>
                  <a:pt x="9531772" y="5333306"/>
                </a:cubicBezTo>
                <a:cubicBezTo>
                  <a:pt x="9531521" y="5333767"/>
                  <a:pt x="9531396" y="5334332"/>
                  <a:pt x="9531396" y="5335002"/>
                </a:cubicBezTo>
                <a:lnTo>
                  <a:pt x="9531396" y="5448018"/>
                </a:lnTo>
                <a:cubicBezTo>
                  <a:pt x="9531396" y="5448688"/>
                  <a:pt x="9531542" y="5449253"/>
                  <a:pt x="9531835" y="5449713"/>
                </a:cubicBezTo>
                <a:cubicBezTo>
                  <a:pt x="9532128" y="5450174"/>
                  <a:pt x="9532672" y="5450571"/>
                  <a:pt x="9533468" y="5450906"/>
                </a:cubicBezTo>
                <a:cubicBezTo>
                  <a:pt x="9534263" y="5451241"/>
                  <a:pt x="9535330" y="5451492"/>
                  <a:pt x="9536670" y="5451660"/>
                </a:cubicBezTo>
                <a:cubicBezTo>
                  <a:pt x="9538009" y="5451827"/>
                  <a:pt x="9539683" y="5451911"/>
                  <a:pt x="9541693" y="5451911"/>
                </a:cubicBezTo>
                <a:cubicBezTo>
                  <a:pt x="9543785" y="5451911"/>
                  <a:pt x="9545502" y="5451827"/>
                  <a:pt x="9546841" y="5451660"/>
                </a:cubicBezTo>
                <a:cubicBezTo>
                  <a:pt x="9548181" y="5451492"/>
                  <a:pt x="9549227" y="5451241"/>
                  <a:pt x="9549980" y="5450906"/>
                </a:cubicBezTo>
                <a:cubicBezTo>
                  <a:pt x="9550734" y="5450571"/>
                  <a:pt x="9551278" y="5450174"/>
                  <a:pt x="9551613" y="5449713"/>
                </a:cubicBezTo>
                <a:cubicBezTo>
                  <a:pt x="9551948" y="5449253"/>
                  <a:pt x="9552115" y="5448688"/>
                  <a:pt x="9552115" y="5448018"/>
                </a:cubicBezTo>
                <a:lnTo>
                  <a:pt x="9552115" y="5369032"/>
                </a:lnTo>
                <a:cubicBezTo>
                  <a:pt x="9557808" y="5361916"/>
                  <a:pt x="9563249" y="5356517"/>
                  <a:pt x="9568440" y="5352833"/>
                </a:cubicBezTo>
                <a:cubicBezTo>
                  <a:pt x="9573630" y="5349150"/>
                  <a:pt x="9578821" y="5347308"/>
                  <a:pt x="9584011" y="5347308"/>
                </a:cubicBezTo>
                <a:cubicBezTo>
                  <a:pt x="9588029" y="5347308"/>
                  <a:pt x="9591566" y="5348061"/>
                  <a:pt x="9594622" y="5349568"/>
                </a:cubicBezTo>
                <a:cubicBezTo>
                  <a:pt x="9597678" y="5351075"/>
                  <a:pt x="9600168" y="5353252"/>
                  <a:pt x="9602094" y="5356098"/>
                </a:cubicBezTo>
                <a:cubicBezTo>
                  <a:pt x="9604019" y="5358944"/>
                  <a:pt x="9605484" y="5362335"/>
                  <a:pt x="9606489" y="5366269"/>
                </a:cubicBezTo>
                <a:cubicBezTo>
                  <a:pt x="9607493" y="5370204"/>
                  <a:pt x="9607996" y="5375394"/>
                  <a:pt x="9607996" y="5381841"/>
                </a:cubicBezTo>
                <a:lnTo>
                  <a:pt x="9607996" y="5448018"/>
                </a:lnTo>
                <a:cubicBezTo>
                  <a:pt x="9607996" y="5448688"/>
                  <a:pt x="9608163" y="5449253"/>
                  <a:pt x="9608498" y="5449713"/>
                </a:cubicBezTo>
                <a:cubicBezTo>
                  <a:pt x="9608833" y="5450174"/>
                  <a:pt x="9609377" y="5450571"/>
                  <a:pt x="9610130" y="5450906"/>
                </a:cubicBezTo>
                <a:cubicBezTo>
                  <a:pt x="9610884" y="5451241"/>
                  <a:pt x="9611930" y="5451492"/>
                  <a:pt x="9613270" y="5451660"/>
                </a:cubicBezTo>
                <a:cubicBezTo>
                  <a:pt x="9614609" y="5451827"/>
                  <a:pt x="9616325" y="5451911"/>
                  <a:pt x="9618418" y="5451911"/>
                </a:cubicBezTo>
                <a:cubicBezTo>
                  <a:pt x="9620427" y="5451911"/>
                  <a:pt x="9622102" y="5451827"/>
                  <a:pt x="9623441" y="5451660"/>
                </a:cubicBezTo>
                <a:cubicBezTo>
                  <a:pt x="9624781" y="5451492"/>
                  <a:pt x="9625827" y="5451241"/>
                  <a:pt x="9626580" y="5450906"/>
                </a:cubicBezTo>
                <a:cubicBezTo>
                  <a:pt x="9627334" y="5450571"/>
                  <a:pt x="9627878" y="5450174"/>
                  <a:pt x="9628213" y="5449713"/>
                </a:cubicBezTo>
                <a:cubicBezTo>
                  <a:pt x="9628548" y="5449253"/>
                  <a:pt x="9628715" y="5448688"/>
                  <a:pt x="9628715" y="5448018"/>
                </a:cubicBezTo>
                <a:lnTo>
                  <a:pt x="9628715" y="5379078"/>
                </a:lnTo>
                <a:cubicBezTo>
                  <a:pt x="9628715" y="5371041"/>
                  <a:pt x="9628025" y="5364156"/>
                  <a:pt x="9626643" y="5358421"/>
                </a:cubicBezTo>
                <a:cubicBezTo>
                  <a:pt x="9625262" y="5352687"/>
                  <a:pt x="9622981" y="5347684"/>
                  <a:pt x="9619799" y="5343415"/>
                </a:cubicBezTo>
                <a:cubicBezTo>
                  <a:pt x="9616618" y="5339145"/>
                  <a:pt x="9612453" y="5335734"/>
                  <a:pt x="9607305" y="5333181"/>
                </a:cubicBezTo>
                <a:cubicBezTo>
                  <a:pt x="9602156" y="5330627"/>
                  <a:pt x="9595815" y="5329351"/>
                  <a:pt x="9588280" y="5329351"/>
                </a:cubicBezTo>
                <a:close/>
                <a:moveTo>
                  <a:pt x="9404380" y="5329351"/>
                </a:moveTo>
                <a:cubicBezTo>
                  <a:pt x="9397515" y="5329351"/>
                  <a:pt x="9391509" y="5330272"/>
                  <a:pt x="9386360" y="5332113"/>
                </a:cubicBezTo>
                <a:cubicBezTo>
                  <a:pt x="9381212" y="5333955"/>
                  <a:pt x="9376922" y="5336404"/>
                  <a:pt x="9373489" y="5339459"/>
                </a:cubicBezTo>
                <a:cubicBezTo>
                  <a:pt x="9370056" y="5342515"/>
                  <a:pt x="9367482" y="5346073"/>
                  <a:pt x="9365766" y="5350133"/>
                </a:cubicBezTo>
                <a:cubicBezTo>
                  <a:pt x="9364050" y="5354193"/>
                  <a:pt x="9363192" y="5358442"/>
                  <a:pt x="9363192" y="5362879"/>
                </a:cubicBezTo>
                <a:cubicBezTo>
                  <a:pt x="9363192" y="5367902"/>
                  <a:pt x="9364008" y="5372213"/>
                  <a:pt x="9365640" y="5375813"/>
                </a:cubicBezTo>
                <a:cubicBezTo>
                  <a:pt x="9367273" y="5379413"/>
                  <a:pt x="9369428" y="5382510"/>
                  <a:pt x="9372108" y="5385105"/>
                </a:cubicBezTo>
                <a:cubicBezTo>
                  <a:pt x="9374786" y="5387701"/>
                  <a:pt x="9377821" y="5389898"/>
                  <a:pt x="9381212" y="5391698"/>
                </a:cubicBezTo>
                <a:cubicBezTo>
                  <a:pt x="9384602" y="5393498"/>
                  <a:pt x="9388076" y="5395109"/>
                  <a:pt x="9391634" y="5396533"/>
                </a:cubicBezTo>
                <a:cubicBezTo>
                  <a:pt x="9395192" y="5397956"/>
                  <a:pt x="9398646" y="5399316"/>
                  <a:pt x="9401994" y="5400614"/>
                </a:cubicBezTo>
                <a:cubicBezTo>
                  <a:pt x="9405343" y="5401911"/>
                  <a:pt x="9408357" y="5403397"/>
                  <a:pt x="9411035" y="5405072"/>
                </a:cubicBezTo>
                <a:cubicBezTo>
                  <a:pt x="9413714" y="5406746"/>
                  <a:pt x="9415870" y="5408671"/>
                  <a:pt x="9417503" y="5410848"/>
                </a:cubicBezTo>
                <a:cubicBezTo>
                  <a:pt x="9419135" y="5413025"/>
                  <a:pt x="9419951" y="5415704"/>
                  <a:pt x="9419951" y="5418885"/>
                </a:cubicBezTo>
                <a:cubicBezTo>
                  <a:pt x="9419951" y="5421982"/>
                  <a:pt x="9419386" y="5424661"/>
                  <a:pt x="9418256" y="5426922"/>
                </a:cubicBezTo>
                <a:cubicBezTo>
                  <a:pt x="9417126" y="5429182"/>
                  <a:pt x="9415514" y="5431045"/>
                  <a:pt x="9413421" y="5432510"/>
                </a:cubicBezTo>
                <a:cubicBezTo>
                  <a:pt x="9411328" y="5433975"/>
                  <a:pt x="9408859" y="5435084"/>
                  <a:pt x="9406013" y="5435837"/>
                </a:cubicBezTo>
                <a:cubicBezTo>
                  <a:pt x="9403166" y="5436591"/>
                  <a:pt x="9399985" y="5436967"/>
                  <a:pt x="9396469" y="5436967"/>
                </a:cubicBezTo>
                <a:cubicBezTo>
                  <a:pt x="9391781" y="5436967"/>
                  <a:pt x="9387637" y="5436402"/>
                  <a:pt x="9384037" y="5435272"/>
                </a:cubicBezTo>
                <a:cubicBezTo>
                  <a:pt x="9380438" y="5434142"/>
                  <a:pt x="9377319" y="5432907"/>
                  <a:pt x="9374682" y="5431568"/>
                </a:cubicBezTo>
                <a:cubicBezTo>
                  <a:pt x="9372045" y="5430228"/>
                  <a:pt x="9369826" y="5428993"/>
                  <a:pt x="9368026" y="5427863"/>
                </a:cubicBezTo>
                <a:cubicBezTo>
                  <a:pt x="9366226" y="5426733"/>
                  <a:pt x="9364866" y="5426168"/>
                  <a:pt x="9363946" y="5426168"/>
                </a:cubicBezTo>
                <a:cubicBezTo>
                  <a:pt x="9363360" y="5426168"/>
                  <a:pt x="9362836" y="5426315"/>
                  <a:pt x="9362376" y="5426608"/>
                </a:cubicBezTo>
                <a:cubicBezTo>
                  <a:pt x="9361915" y="5426901"/>
                  <a:pt x="9361560" y="5427382"/>
                  <a:pt x="9361308" y="5428052"/>
                </a:cubicBezTo>
                <a:cubicBezTo>
                  <a:pt x="9361057" y="5428721"/>
                  <a:pt x="9360848" y="5429600"/>
                  <a:pt x="9360680" y="5430689"/>
                </a:cubicBezTo>
                <a:cubicBezTo>
                  <a:pt x="9360513" y="5431777"/>
                  <a:pt x="9360429" y="5433116"/>
                  <a:pt x="9360429" y="5434707"/>
                </a:cubicBezTo>
                <a:cubicBezTo>
                  <a:pt x="9360429" y="5437302"/>
                  <a:pt x="9360638" y="5439353"/>
                  <a:pt x="9361057" y="5440860"/>
                </a:cubicBezTo>
                <a:cubicBezTo>
                  <a:pt x="9361476" y="5442367"/>
                  <a:pt x="9362146" y="5443539"/>
                  <a:pt x="9363066" y="5444376"/>
                </a:cubicBezTo>
                <a:cubicBezTo>
                  <a:pt x="9363987" y="5445213"/>
                  <a:pt x="9365452" y="5446155"/>
                  <a:pt x="9367462" y="5447202"/>
                </a:cubicBezTo>
                <a:cubicBezTo>
                  <a:pt x="9369470" y="5448248"/>
                  <a:pt x="9371919" y="5449253"/>
                  <a:pt x="9374808" y="5450215"/>
                </a:cubicBezTo>
                <a:cubicBezTo>
                  <a:pt x="9377696" y="5451178"/>
                  <a:pt x="9380960" y="5451973"/>
                  <a:pt x="9384602" y="5452601"/>
                </a:cubicBezTo>
                <a:cubicBezTo>
                  <a:pt x="9388244" y="5453229"/>
                  <a:pt x="9392074" y="5453543"/>
                  <a:pt x="9396092" y="5453543"/>
                </a:cubicBezTo>
                <a:cubicBezTo>
                  <a:pt x="9402622" y="5453543"/>
                  <a:pt x="9408608" y="5452748"/>
                  <a:pt x="9414049" y="5451157"/>
                </a:cubicBezTo>
                <a:cubicBezTo>
                  <a:pt x="9419491" y="5449567"/>
                  <a:pt x="9424179" y="5447223"/>
                  <a:pt x="9428113" y="5444125"/>
                </a:cubicBezTo>
                <a:cubicBezTo>
                  <a:pt x="9432048" y="5441028"/>
                  <a:pt x="9435083" y="5437219"/>
                  <a:pt x="9437218" y="5432698"/>
                </a:cubicBezTo>
                <a:cubicBezTo>
                  <a:pt x="9439352" y="5428177"/>
                  <a:pt x="9440420" y="5423029"/>
                  <a:pt x="9440420" y="5417252"/>
                </a:cubicBezTo>
                <a:cubicBezTo>
                  <a:pt x="9440420" y="5412397"/>
                  <a:pt x="9439603" y="5408211"/>
                  <a:pt x="9437971" y="5404695"/>
                </a:cubicBezTo>
                <a:cubicBezTo>
                  <a:pt x="9436339" y="5401179"/>
                  <a:pt x="9434183" y="5398165"/>
                  <a:pt x="9431504" y="5395654"/>
                </a:cubicBezTo>
                <a:cubicBezTo>
                  <a:pt x="9428825" y="5393142"/>
                  <a:pt x="9425749" y="5391007"/>
                  <a:pt x="9422274" y="5389249"/>
                </a:cubicBezTo>
                <a:cubicBezTo>
                  <a:pt x="9418800" y="5387491"/>
                  <a:pt x="9415284" y="5385901"/>
                  <a:pt x="9411726" y="5384478"/>
                </a:cubicBezTo>
                <a:cubicBezTo>
                  <a:pt x="9408168" y="5383054"/>
                  <a:pt x="9404673" y="5381673"/>
                  <a:pt x="9401241" y="5380334"/>
                </a:cubicBezTo>
                <a:cubicBezTo>
                  <a:pt x="9397808" y="5378994"/>
                  <a:pt x="9394753" y="5377487"/>
                  <a:pt x="9392074" y="5375813"/>
                </a:cubicBezTo>
                <a:cubicBezTo>
                  <a:pt x="9389395" y="5374139"/>
                  <a:pt x="9387218" y="5372192"/>
                  <a:pt x="9385544" y="5369974"/>
                </a:cubicBezTo>
                <a:cubicBezTo>
                  <a:pt x="9383870" y="5367755"/>
                  <a:pt x="9383032" y="5365014"/>
                  <a:pt x="9383032" y="5361749"/>
                </a:cubicBezTo>
                <a:cubicBezTo>
                  <a:pt x="9383032" y="5359405"/>
                  <a:pt x="9383472" y="5357228"/>
                  <a:pt x="9384351" y="5355219"/>
                </a:cubicBezTo>
                <a:cubicBezTo>
                  <a:pt x="9385230" y="5353210"/>
                  <a:pt x="9386528" y="5351473"/>
                  <a:pt x="9388244" y="5350008"/>
                </a:cubicBezTo>
                <a:cubicBezTo>
                  <a:pt x="9389960" y="5348543"/>
                  <a:pt x="9392158" y="5347412"/>
                  <a:pt x="9394836" y="5346617"/>
                </a:cubicBezTo>
                <a:cubicBezTo>
                  <a:pt x="9397515" y="5345822"/>
                  <a:pt x="9400613" y="5345424"/>
                  <a:pt x="9404129" y="5345424"/>
                </a:cubicBezTo>
                <a:cubicBezTo>
                  <a:pt x="9408064" y="5345424"/>
                  <a:pt x="9411559" y="5345885"/>
                  <a:pt x="9414614" y="5346805"/>
                </a:cubicBezTo>
                <a:cubicBezTo>
                  <a:pt x="9417670" y="5347726"/>
                  <a:pt x="9420328" y="5348710"/>
                  <a:pt x="9422588" y="5349756"/>
                </a:cubicBezTo>
                <a:cubicBezTo>
                  <a:pt x="9424849" y="5350803"/>
                  <a:pt x="9426690" y="5351787"/>
                  <a:pt x="9428113" y="5352707"/>
                </a:cubicBezTo>
                <a:cubicBezTo>
                  <a:pt x="9429537" y="5353628"/>
                  <a:pt x="9430625" y="5354089"/>
                  <a:pt x="9431378" y="5354089"/>
                </a:cubicBezTo>
                <a:cubicBezTo>
                  <a:pt x="9431881" y="5354089"/>
                  <a:pt x="9432341" y="5353942"/>
                  <a:pt x="9432760" y="5353649"/>
                </a:cubicBezTo>
                <a:cubicBezTo>
                  <a:pt x="9433178" y="5353356"/>
                  <a:pt x="9433534" y="5352875"/>
                  <a:pt x="9433827" y="5352205"/>
                </a:cubicBezTo>
                <a:cubicBezTo>
                  <a:pt x="9434120" y="5351535"/>
                  <a:pt x="9434329" y="5350677"/>
                  <a:pt x="9434455" y="5349631"/>
                </a:cubicBezTo>
                <a:cubicBezTo>
                  <a:pt x="9434581" y="5348584"/>
                  <a:pt x="9434643" y="5347350"/>
                  <a:pt x="9434643" y="5345926"/>
                </a:cubicBezTo>
                <a:cubicBezTo>
                  <a:pt x="9434643" y="5344587"/>
                  <a:pt x="9434581" y="5343457"/>
                  <a:pt x="9434455" y="5342536"/>
                </a:cubicBezTo>
                <a:cubicBezTo>
                  <a:pt x="9434329" y="5341615"/>
                  <a:pt x="9434204" y="5340841"/>
                  <a:pt x="9434078" y="5340213"/>
                </a:cubicBezTo>
                <a:cubicBezTo>
                  <a:pt x="9433953" y="5339585"/>
                  <a:pt x="9433743" y="5339020"/>
                  <a:pt x="9433450" y="5338518"/>
                </a:cubicBezTo>
                <a:cubicBezTo>
                  <a:pt x="9433157" y="5338015"/>
                  <a:pt x="9432571" y="5337429"/>
                  <a:pt x="9431692" y="5336760"/>
                </a:cubicBezTo>
                <a:cubicBezTo>
                  <a:pt x="9430813" y="5336090"/>
                  <a:pt x="9429516" y="5335315"/>
                  <a:pt x="9427800" y="5334436"/>
                </a:cubicBezTo>
                <a:cubicBezTo>
                  <a:pt x="9426083" y="5333557"/>
                  <a:pt x="9424011" y="5332741"/>
                  <a:pt x="9421584" y="5331988"/>
                </a:cubicBezTo>
                <a:cubicBezTo>
                  <a:pt x="9419156" y="5331234"/>
                  <a:pt x="9416435" y="5330606"/>
                  <a:pt x="9413421" y="5330104"/>
                </a:cubicBezTo>
                <a:cubicBezTo>
                  <a:pt x="9410408" y="5329602"/>
                  <a:pt x="9407394" y="5329351"/>
                  <a:pt x="9404380" y="5329351"/>
                </a:cubicBezTo>
                <a:close/>
                <a:moveTo>
                  <a:pt x="9178059" y="5329351"/>
                </a:moveTo>
                <a:cubicBezTo>
                  <a:pt x="9169771" y="5329351"/>
                  <a:pt x="9162278" y="5330795"/>
                  <a:pt x="9155582" y="5333683"/>
                </a:cubicBezTo>
                <a:cubicBezTo>
                  <a:pt x="9148884" y="5336571"/>
                  <a:pt x="9143170" y="5340715"/>
                  <a:pt x="9138440" y="5346115"/>
                </a:cubicBezTo>
                <a:cubicBezTo>
                  <a:pt x="9133710" y="5351514"/>
                  <a:pt x="9130090" y="5358086"/>
                  <a:pt x="9127578" y="5365830"/>
                </a:cubicBezTo>
                <a:cubicBezTo>
                  <a:pt x="9125067" y="5373574"/>
                  <a:pt x="9123811" y="5382301"/>
                  <a:pt x="9123811" y="5392012"/>
                </a:cubicBezTo>
                <a:cubicBezTo>
                  <a:pt x="9123811" y="5402225"/>
                  <a:pt x="9125025" y="5411183"/>
                  <a:pt x="9127453" y="5418885"/>
                </a:cubicBezTo>
                <a:cubicBezTo>
                  <a:pt x="9129880" y="5426587"/>
                  <a:pt x="9133480" y="5432991"/>
                  <a:pt x="9138252" y="5438098"/>
                </a:cubicBezTo>
                <a:cubicBezTo>
                  <a:pt x="9143024" y="5443204"/>
                  <a:pt x="9148905" y="5447055"/>
                  <a:pt x="9155895" y="5449650"/>
                </a:cubicBezTo>
                <a:cubicBezTo>
                  <a:pt x="9162886" y="5452246"/>
                  <a:pt x="9171027" y="5453543"/>
                  <a:pt x="9180320" y="5453543"/>
                </a:cubicBezTo>
                <a:cubicBezTo>
                  <a:pt x="9185677" y="5453543"/>
                  <a:pt x="9190721" y="5453145"/>
                  <a:pt x="9195451" y="5452350"/>
                </a:cubicBezTo>
                <a:cubicBezTo>
                  <a:pt x="9200181" y="5451555"/>
                  <a:pt x="9204346" y="5450655"/>
                  <a:pt x="9207946" y="5449650"/>
                </a:cubicBezTo>
                <a:cubicBezTo>
                  <a:pt x="9211546" y="5448646"/>
                  <a:pt x="9214476" y="5447620"/>
                  <a:pt x="9216736" y="5446574"/>
                </a:cubicBezTo>
                <a:cubicBezTo>
                  <a:pt x="9218996" y="5445527"/>
                  <a:pt x="9220356" y="5444774"/>
                  <a:pt x="9220817" y="5444313"/>
                </a:cubicBezTo>
                <a:cubicBezTo>
                  <a:pt x="9221278" y="5443853"/>
                  <a:pt x="9221654" y="5443372"/>
                  <a:pt x="9221947" y="5442869"/>
                </a:cubicBezTo>
                <a:cubicBezTo>
                  <a:pt x="9222240" y="5442367"/>
                  <a:pt x="9222450" y="5441802"/>
                  <a:pt x="9222575" y="5441174"/>
                </a:cubicBezTo>
                <a:cubicBezTo>
                  <a:pt x="9222700" y="5440546"/>
                  <a:pt x="9222805" y="5439835"/>
                  <a:pt x="9222889" y="5439039"/>
                </a:cubicBezTo>
                <a:cubicBezTo>
                  <a:pt x="9222972" y="5438244"/>
                  <a:pt x="9223014" y="5437302"/>
                  <a:pt x="9223014" y="5436214"/>
                </a:cubicBezTo>
                <a:cubicBezTo>
                  <a:pt x="9223014" y="5434707"/>
                  <a:pt x="9222951" y="5433430"/>
                  <a:pt x="9222826" y="5432384"/>
                </a:cubicBezTo>
                <a:cubicBezTo>
                  <a:pt x="9222698" y="5431338"/>
                  <a:pt x="9222509" y="5430521"/>
                  <a:pt x="9222258" y="5429935"/>
                </a:cubicBezTo>
                <a:cubicBezTo>
                  <a:pt x="9222004" y="5429349"/>
                  <a:pt x="9221647" y="5428910"/>
                  <a:pt x="9221185" y="5428617"/>
                </a:cubicBezTo>
                <a:cubicBezTo>
                  <a:pt x="9220722" y="5428324"/>
                  <a:pt x="9220197" y="5428177"/>
                  <a:pt x="9219608" y="5428177"/>
                </a:cubicBezTo>
                <a:cubicBezTo>
                  <a:pt x="9218598" y="5428177"/>
                  <a:pt x="9217105" y="5428617"/>
                  <a:pt x="9215128" y="5429496"/>
                </a:cubicBezTo>
                <a:cubicBezTo>
                  <a:pt x="9213150" y="5430375"/>
                  <a:pt x="9210627" y="5431358"/>
                  <a:pt x="9207556" y="5432447"/>
                </a:cubicBezTo>
                <a:cubicBezTo>
                  <a:pt x="9204486" y="5433535"/>
                  <a:pt x="9200847" y="5434519"/>
                  <a:pt x="9196641" y="5435398"/>
                </a:cubicBezTo>
                <a:cubicBezTo>
                  <a:pt x="9192435" y="5436277"/>
                  <a:pt x="9187640" y="5436716"/>
                  <a:pt x="9182256" y="5436716"/>
                </a:cubicBezTo>
                <a:cubicBezTo>
                  <a:pt x="9175442" y="5436716"/>
                  <a:pt x="9169680" y="5435754"/>
                  <a:pt x="9164969" y="5433828"/>
                </a:cubicBezTo>
                <a:cubicBezTo>
                  <a:pt x="9160258" y="5431903"/>
                  <a:pt x="9156430" y="5429140"/>
                  <a:pt x="9153486" y="5425540"/>
                </a:cubicBezTo>
                <a:cubicBezTo>
                  <a:pt x="9150542" y="5421940"/>
                  <a:pt x="9148438" y="5417629"/>
                  <a:pt x="9147176" y="5412606"/>
                </a:cubicBezTo>
                <a:cubicBezTo>
                  <a:pt x="9145915" y="5407583"/>
                  <a:pt x="9145284" y="5401932"/>
                  <a:pt x="9145284" y="5395654"/>
                </a:cubicBezTo>
                <a:lnTo>
                  <a:pt x="9219712" y="5395654"/>
                </a:lnTo>
                <a:cubicBezTo>
                  <a:pt x="9221816" y="5395654"/>
                  <a:pt x="9223687" y="5394963"/>
                  <a:pt x="9225327" y="5393582"/>
                </a:cubicBezTo>
                <a:cubicBezTo>
                  <a:pt x="9226966" y="5392200"/>
                  <a:pt x="9227786" y="5389877"/>
                  <a:pt x="9227786" y="5386612"/>
                </a:cubicBezTo>
                <a:lnTo>
                  <a:pt x="9227786" y="5382845"/>
                </a:lnTo>
                <a:cubicBezTo>
                  <a:pt x="9227786" y="5375478"/>
                  <a:pt x="9226844" y="5368551"/>
                  <a:pt x="9224961" y="5362063"/>
                </a:cubicBezTo>
                <a:cubicBezTo>
                  <a:pt x="9223077" y="5355575"/>
                  <a:pt x="9220126" y="5349924"/>
                  <a:pt x="9216108" y="5345110"/>
                </a:cubicBezTo>
                <a:cubicBezTo>
                  <a:pt x="9212090" y="5340297"/>
                  <a:pt x="9206962" y="5336467"/>
                  <a:pt x="9200725" y="5333620"/>
                </a:cubicBezTo>
                <a:cubicBezTo>
                  <a:pt x="9194488" y="5330774"/>
                  <a:pt x="9186933" y="5329351"/>
                  <a:pt x="9178059" y="5329351"/>
                </a:cubicBezTo>
                <a:close/>
                <a:moveTo>
                  <a:pt x="9095222" y="5329351"/>
                </a:moveTo>
                <a:cubicBezTo>
                  <a:pt x="9092794" y="5329351"/>
                  <a:pt x="9090388" y="5329665"/>
                  <a:pt x="9088002" y="5330293"/>
                </a:cubicBezTo>
                <a:cubicBezTo>
                  <a:pt x="9085616" y="5330920"/>
                  <a:pt x="9083209" y="5332051"/>
                  <a:pt x="9080781" y="5333683"/>
                </a:cubicBezTo>
                <a:cubicBezTo>
                  <a:pt x="9078354" y="5335315"/>
                  <a:pt x="9075779" y="5337555"/>
                  <a:pt x="9073058" y="5340401"/>
                </a:cubicBezTo>
                <a:cubicBezTo>
                  <a:pt x="9070338" y="5343248"/>
                  <a:pt x="9067428" y="5346931"/>
                  <a:pt x="9064331" y="5351452"/>
                </a:cubicBezTo>
                <a:lnTo>
                  <a:pt x="9064331" y="5335002"/>
                </a:lnTo>
                <a:cubicBezTo>
                  <a:pt x="9064331" y="5334332"/>
                  <a:pt x="9064184" y="5333767"/>
                  <a:pt x="9063892" y="5333306"/>
                </a:cubicBezTo>
                <a:cubicBezTo>
                  <a:pt x="9063598" y="5332846"/>
                  <a:pt x="9063117" y="5332427"/>
                  <a:pt x="9062448" y="5332051"/>
                </a:cubicBezTo>
                <a:cubicBezTo>
                  <a:pt x="9061778" y="5331674"/>
                  <a:pt x="9060836" y="5331423"/>
                  <a:pt x="9059622" y="5331297"/>
                </a:cubicBezTo>
                <a:cubicBezTo>
                  <a:pt x="9058408" y="5331172"/>
                  <a:pt x="9056880" y="5331109"/>
                  <a:pt x="9055038" y="5331109"/>
                </a:cubicBezTo>
                <a:cubicBezTo>
                  <a:pt x="9053113" y="5331109"/>
                  <a:pt x="9051564" y="5331172"/>
                  <a:pt x="9050392" y="5331297"/>
                </a:cubicBezTo>
                <a:cubicBezTo>
                  <a:pt x="9049220" y="5331423"/>
                  <a:pt x="9048258" y="5331674"/>
                  <a:pt x="9047504" y="5332051"/>
                </a:cubicBezTo>
                <a:cubicBezTo>
                  <a:pt x="9046750" y="5332427"/>
                  <a:pt x="9046248" y="5332846"/>
                  <a:pt x="9045998" y="5333306"/>
                </a:cubicBezTo>
                <a:cubicBezTo>
                  <a:pt x="9045746" y="5333767"/>
                  <a:pt x="9045620" y="5334332"/>
                  <a:pt x="9045620" y="5335002"/>
                </a:cubicBezTo>
                <a:lnTo>
                  <a:pt x="9045620" y="5448018"/>
                </a:lnTo>
                <a:cubicBezTo>
                  <a:pt x="9045620" y="5448688"/>
                  <a:pt x="9045767" y="5449253"/>
                  <a:pt x="9046060" y="5449713"/>
                </a:cubicBezTo>
                <a:cubicBezTo>
                  <a:pt x="9046353" y="5450174"/>
                  <a:pt x="9046897" y="5450571"/>
                  <a:pt x="9047692" y="5450906"/>
                </a:cubicBezTo>
                <a:cubicBezTo>
                  <a:pt x="9048488" y="5451241"/>
                  <a:pt x="9049555" y="5451492"/>
                  <a:pt x="9050894" y="5451660"/>
                </a:cubicBezTo>
                <a:cubicBezTo>
                  <a:pt x="9052234" y="5451827"/>
                  <a:pt x="9053908" y="5451911"/>
                  <a:pt x="9055918" y="5451911"/>
                </a:cubicBezTo>
                <a:cubicBezTo>
                  <a:pt x="9058010" y="5451911"/>
                  <a:pt x="9059726" y="5451827"/>
                  <a:pt x="9061066" y="5451660"/>
                </a:cubicBezTo>
                <a:cubicBezTo>
                  <a:pt x="9062406" y="5451492"/>
                  <a:pt x="9063452" y="5451241"/>
                  <a:pt x="9064206" y="5450906"/>
                </a:cubicBezTo>
                <a:cubicBezTo>
                  <a:pt x="9064959" y="5450571"/>
                  <a:pt x="9065503" y="5450174"/>
                  <a:pt x="9065838" y="5449713"/>
                </a:cubicBezTo>
                <a:cubicBezTo>
                  <a:pt x="9066173" y="5449253"/>
                  <a:pt x="9066340" y="5448688"/>
                  <a:pt x="9066340" y="5448018"/>
                </a:cubicBezTo>
                <a:lnTo>
                  <a:pt x="9066340" y="5373678"/>
                </a:lnTo>
                <a:cubicBezTo>
                  <a:pt x="9069270" y="5369074"/>
                  <a:pt x="9071949" y="5365181"/>
                  <a:pt x="9074377" y="5362000"/>
                </a:cubicBezTo>
                <a:cubicBezTo>
                  <a:pt x="9076804" y="5358819"/>
                  <a:pt x="9079128" y="5356265"/>
                  <a:pt x="9081346" y="5354340"/>
                </a:cubicBezTo>
                <a:cubicBezTo>
                  <a:pt x="9083564" y="5352414"/>
                  <a:pt x="9085678" y="5351033"/>
                  <a:pt x="9087688" y="5350196"/>
                </a:cubicBezTo>
                <a:cubicBezTo>
                  <a:pt x="9089697" y="5349359"/>
                  <a:pt x="9091748" y="5348940"/>
                  <a:pt x="9093841" y="5348940"/>
                </a:cubicBezTo>
                <a:cubicBezTo>
                  <a:pt x="9095599" y="5348940"/>
                  <a:pt x="9097232" y="5349108"/>
                  <a:pt x="9098738" y="5349443"/>
                </a:cubicBezTo>
                <a:cubicBezTo>
                  <a:pt x="9100245" y="5349777"/>
                  <a:pt x="9101606" y="5350133"/>
                  <a:pt x="9102820" y="5350510"/>
                </a:cubicBezTo>
                <a:cubicBezTo>
                  <a:pt x="9104034" y="5350887"/>
                  <a:pt x="9105122" y="5351263"/>
                  <a:pt x="9106084" y="5351640"/>
                </a:cubicBezTo>
                <a:cubicBezTo>
                  <a:pt x="9107047" y="5352017"/>
                  <a:pt x="9107864" y="5352205"/>
                  <a:pt x="9108533" y="5352205"/>
                </a:cubicBezTo>
                <a:cubicBezTo>
                  <a:pt x="9109202" y="5352205"/>
                  <a:pt x="9109726" y="5352017"/>
                  <a:pt x="9110102" y="5351640"/>
                </a:cubicBezTo>
                <a:cubicBezTo>
                  <a:pt x="9110480" y="5351263"/>
                  <a:pt x="9110794" y="5350719"/>
                  <a:pt x="9111044" y="5350008"/>
                </a:cubicBezTo>
                <a:cubicBezTo>
                  <a:pt x="9111296" y="5349296"/>
                  <a:pt x="9111463" y="5348312"/>
                  <a:pt x="9111547" y="5347057"/>
                </a:cubicBezTo>
                <a:cubicBezTo>
                  <a:pt x="9111630" y="5345801"/>
                  <a:pt x="9111672" y="5344252"/>
                  <a:pt x="9111672" y="5342410"/>
                </a:cubicBezTo>
                <a:cubicBezTo>
                  <a:pt x="9111672" y="5340485"/>
                  <a:pt x="9111652" y="5338957"/>
                  <a:pt x="9111610" y="5337827"/>
                </a:cubicBezTo>
                <a:cubicBezTo>
                  <a:pt x="9111568" y="5336697"/>
                  <a:pt x="9111484" y="5335839"/>
                  <a:pt x="9111358" y="5335253"/>
                </a:cubicBezTo>
                <a:cubicBezTo>
                  <a:pt x="9111233" y="5334667"/>
                  <a:pt x="9111086" y="5334185"/>
                  <a:pt x="9110919" y="5333809"/>
                </a:cubicBezTo>
                <a:cubicBezTo>
                  <a:pt x="9110752" y="5333432"/>
                  <a:pt x="9110416" y="5333034"/>
                  <a:pt x="9109914" y="5332616"/>
                </a:cubicBezTo>
                <a:cubicBezTo>
                  <a:pt x="9109412" y="5332197"/>
                  <a:pt x="9108554" y="5331778"/>
                  <a:pt x="9107340" y="5331360"/>
                </a:cubicBezTo>
                <a:cubicBezTo>
                  <a:pt x="9106126" y="5330941"/>
                  <a:pt x="9104766" y="5330565"/>
                  <a:pt x="9103259" y="5330230"/>
                </a:cubicBezTo>
                <a:cubicBezTo>
                  <a:pt x="9101752" y="5329895"/>
                  <a:pt x="9100308" y="5329665"/>
                  <a:pt x="9098926" y="5329539"/>
                </a:cubicBezTo>
                <a:cubicBezTo>
                  <a:pt x="9097546" y="5329414"/>
                  <a:pt x="9096310" y="5329351"/>
                  <a:pt x="9095222" y="5329351"/>
                </a:cubicBezTo>
                <a:close/>
                <a:moveTo>
                  <a:pt x="8968509" y="5329351"/>
                </a:moveTo>
                <a:cubicBezTo>
                  <a:pt x="8960221" y="5329351"/>
                  <a:pt x="8952728" y="5330795"/>
                  <a:pt x="8946032" y="5333683"/>
                </a:cubicBezTo>
                <a:cubicBezTo>
                  <a:pt x="8939334" y="5336571"/>
                  <a:pt x="8933620" y="5340715"/>
                  <a:pt x="8928890" y="5346115"/>
                </a:cubicBezTo>
                <a:cubicBezTo>
                  <a:pt x="8924160" y="5351514"/>
                  <a:pt x="8920540" y="5358086"/>
                  <a:pt x="8918028" y="5365830"/>
                </a:cubicBezTo>
                <a:cubicBezTo>
                  <a:pt x="8915517" y="5373574"/>
                  <a:pt x="8914261" y="5382301"/>
                  <a:pt x="8914261" y="5392012"/>
                </a:cubicBezTo>
                <a:cubicBezTo>
                  <a:pt x="8914261" y="5402225"/>
                  <a:pt x="8915475" y="5411183"/>
                  <a:pt x="8917903" y="5418885"/>
                </a:cubicBezTo>
                <a:cubicBezTo>
                  <a:pt x="8920330" y="5426587"/>
                  <a:pt x="8923930" y="5432991"/>
                  <a:pt x="8928702" y="5438098"/>
                </a:cubicBezTo>
                <a:cubicBezTo>
                  <a:pt x="8933474" y="5443204"/>
                  <a:pt x="8939355" y="5447055"/>
                  <a:pt x="8946345" y="5449650"/>
                </a:cubicBezTo>
                <a:cubicBezTo>
                  <a:pt x="8953336" y="5452246"/>
                  <a:pt x="8961477" y="5453543"/>
                  <a:pt x="8970770" y="5453543"/>
                </a:cubicBezTo>
                <a:cubicBezTo>
                  <a:pt x="8976127" y="5453543"/>
                  <a:pt x="8981171" y="5453145"/>
                  <a:pt x="8985901" y="5452350"/>
                </a:cubicBezTo>
                <a:cubicBezTo>
                  <a:pt x="8990631" y="5451555"/>
                  <a:pt x="8994796" y="5450655"/>
                  <a:pt x="8998396" y="5449650"/>
                </a:cubicBezTo>
                <a:cubicBezTo>
                  <a:pt x="9001996" y="5448646"/>
                  <a:pt x="9004926" y="5447620"/>
                  <a:pt x="9007186" y="5446574"/>
                </a:cubicBezTo>
                <a:cubicBezTo>
                  <a:pt x="9009446" y="5445527"/>
                  <a:pt x="9010806" y="5444774"/>
                  <a:pt x="9011267" y="5444313"/>
                </a:cubicBezTo>
                <a:cubicBezTo>
                  <a:pt x="9011728" y="5443853"/>
                  <a:pt x="9012104" y="5443372"/>
                  <a:pt x="9012397" y="5442869"/>
                </a:cubicBezTo>
                <a:cubicBezTo>
                  <a:pt x="9012690" y="5442367"/>
                  <a:pt x="9012900" y="5441802"/>
                  <a:pt x="9013025" y="5441174"/>
                </a:cubicBezTo>
                <a:cubicBezTo>
                  <a:pt x="9013150" y="5440546"/>
                  <a:pt x="9013255" y="5439835"/>
                  <a:pt x="9013339" y="5439039"/>
                </a:cubicBezTo>
                <a:cubicBezTo>
                  <a:pt x="9013422" y="5438244"/>
                  <a:pt x="9013464" y="5437302"/>
                  <a:pt x="9013464" y="5436214"/>
                </a:cubicBezTo>
                <a:cubicBezTo>
                  <a:pt x="9013464" y="5434707"/>
                  <a:pt x="9013401" y="5433430"/>
                  <a:pt x="9013275" y="5432384"/>
                </a:cubicBezTo>
                <a:cubicBezTo>
                  <a:pt x="9013148" y="5431338"/>
                  <a:pt x="9012960" y="5430521"/>
                  <a:pt x="9012707" y="5429935"/>
                </a:cubicBezTo>
                <a:cubicBezTo>
                  <a:pt x="9012454" y="5429349"/>
                  <a:pt x="9012097" y="5428910"/>
                  <a:pt x="9011635" y="5428617"/>
                </a:cubicBezTo>
                <a:cubicBezTo>
                  <a:pt x="9011172" y="5428324"/>
                  <a:pt x="9010646" y="5428177"/>
                  <a:pt x="9010058" y="5428177"/>
                </a:cubicBezTo>
                <a:cubicBezTo>
                  <a:pt x="9009048" y="5428177"/>
                  <a:pt x="9007555" y="5428617"/>
                  <a:pt x="9005578" y="5429496"/>
                </a:cubicBezTo>
                <a:cubicBezTo>
                  <a:pt x="9003600" y="5430375"/>
                  <a:pt x="9001077" y="5431358"/>
                  <a:pt x="8998006" y="5432447"/>
                </a:cubicBezTo>
                <a:cubicBezTo>
                  <a:pt x="8994936" y="5433535"/>
                  <a:pt x="8991297" y="5434519"/>
                  <a:pt x="8987091" y="5435398"/>
                </a:cubicBezTo>
                <a:cubicBezTo>
                  <a:pt x="8982885" y="5436277"/>
                  <a:pt x="8978090" y="5436716"/>
                  <a:pt x="8972706" y="5436716"/>
                </a:cubicBezTo>
                <a:cubicBezTo>
                  <a:pt x="8965892" y="5436716"/>
                  <a:pt x="8960130" y="5435754"/>
                  <a:pt x="8955419" y="5433828"/>
                </a:cubicBezTo>
                <a:cubicBezTo>
                  <a:pt x="8950708" y="5431903"/>
                  <a:pt x="8946880" y="5429140"/>
                  <a:pt x="8943936" y="5425540"/>
                </a:cubicBezTo>
                <a:cubicBezTo>
                  <a:pt x="8940991" y="5421940"/>
                  <a:pt x="8938888" y="5417629"/>
                  <a:pt x="8937626" y="5412606"/>
                </a:cubicBezTo>
                <a:cubicBezTo>
                  <a:pt x="8936365" y="5407583"/>
                  <a:pt x="8935734" y="5401932"/>
                  <a:pt x="8935734" y="5395654"/>
                </a:cubicBezTo>
                <a:lnTo>
                  <a:pt x="9010162" y="5395654"/>
                </a:lnTo>
                <a:cubicBezTo>
                  <a:pt x="9012266" y="5395654"/>
                  <a:pt x="9014137" y="5394963"/>
                  <a:pt x="9015776" y="5393582"/>
                </a:cubicBezTo>
                <a:cubicBezTo>
                  <a:pt x="9017416" y="5392200"/>
                  <a:pt x="9018236" y="5389877"/>
                  <a:pt x="9018236" y="5386612"/>
                </a:cubicBezTo>
                <a:lnTo>
                  <a:pt x="9018236" y="5382845"/>
                </a:lnTo>
                <a:cubicBezTo>
                  <a:pt x="9018236" y="5375478"/>
                  <a:pt x="9017294" y="5368551"/>
                  <a:pt x="9015411" y="5362063"/>
                </a:cubicBezTo>
                <a:cubicBezTo>
                  <a:pt x="9013527" y="5355575"/>
                  <a:pt x="9010576" y="5349924"/>
                  <a:pt x="9006558" y="5345110"/>
                </a:cubicBezTo>
                <a:cubicBezTo>
                  <a:pt x="9002540" y="5340297"/>
                  <a:pt x="8997412" y="5336467"/>
                  <a:pt x="8991175" y="5333620"/>
                </a:cubicBezTo>
                <a:cubicBezTo>
                  <a:pt x="8984938" y="5330774"/>
                  <a:pt x="8977383" y="5329351"/>
                  <a:pt x="8968509" y="5329351"/>
                </a:cubicBezTo>
                <a:close/>
                <a:moveTo>
                  <a:pt x="8409906" y="5329351"/>
                </a:moveTo>
                <a:cubicBezTo>
                  <a:pt x="8405553" y="5329351"/>
                  <a:pt x="8401242" y="5329748"/>
                  <a:pt x="8396972" y="5330544"/>
                </a:cubicBezTo>
                <a:cubicBezTo>
                  <a:pt x="8392703" y="5331339"/>
                  <a:pt x="8388768" y="5332344"/>
                  <a:pt x="8385168" y="5333557"/>
                </a:cubicBezTo>
                <a:cubicBezTo>
                  <a:pt x="8381568" y="5334771"/>
                  <a:pt x="8378387" y="5336111"/>
                  <a:pt x="8375624" y="5337576"/>
                </a:cubicBezTo>
                <a:cubicBezTo>
                  <a:pt x="8372862" y="5339041"/>
                  <a:pt x="8370915" y="5340317"/>
                  <a:pt x="8369785" y="5341406"/>
                </a:cubicBezTo>
                <a:cubicBezTo>
                  <a:pt x="8368655" y="5342494"/>
                  <a:pt x="8367944" y="5343645"/>
                  <a:pt x="8367651" y="5344859"/>
                </a:cubicBezTo>
                <a:cubicBezTo>
                  <a:pt x="8367358" y="5346073"/>
                  <a:pt x="8367211" y="5347726"/>
                  <a:pt x="8367211" y="5349819"/>
                </a:cubicBezTo>
                <a:cubicBezTo>
                  <a:pt x="8367211" y="5351075"/>
                  <a:pt x="8367295" y="5352226"/>
                  <a:pt x="8367462" y="5353273"/>
                </a:cubicBezTo>
                <a:cubicBezTo>
                  <a:pt x="8367630" y="5354319"/>
                  <a:pt x="8367902" y="5355177"/>
                  <a:pt x="8368278" y="5355847"/>
                </a:cubicBezTo>
                <a:cubicBezTo>
                  <a:pt x="8368655" y="5356517"/>
                  <a:pt x="8369095" y="5357019"/>
                  <a:pt x="8369597" y="5357354"/>
                </a:cubicBezTo>
                <a:cubicBezTo>
                  <a:pt x="8370099" y="5357689"/>
                  <a:pt x="8370685" y="5357856"/>
                  <a:pt x="8371355" y="5357856"/>
                </a:cubicBezTo>
                <a:cubicBezTo>
                  <a:pt x="8372360" y="5357856"/>
                  <a:pt x="8373887" y="5357249"/>
                  <a:pt x="8375938" y="5356035"/>
                </a:cubicBezTo>
                <a:cubicBezTo>
                  <a:pt x="8377989" y="5354821"/>
                  <a:pt x="8380543" y="5353482"/>
                  <a:pt x="8383598" y="5352017"/>
                </a:cubicBezTo>
                <a:cubicBezTo>
                  <a:pt x="8386654" y="5350552"/>
                  <a:pt x="8390212" y="5349212"/>
                  <a:pt x="8394272" y="5347998"/>
                </a:cubicBezTo>
                <a:cubicBezTo>
                  <a:pt x="8398332" y="5346785"/>
                  <a:pt x="8402916" y="5346178"/>
                  <a:pt x="8408023" y="5346178"/>
                </a:cubicBezTo>
                <a:cubicBezTo>
                  <a:pt x="8412794" y="5346178"/>
                  <a:pt x="8416813" y="5346743"/>
                  <a:pt x="8420078" y="5347873"/>
                </a:cubicBezTo>
                <a:cubicBezTo>
                  <a:pt x="8423343" y="5349003"/>
                  <a:pt x="8426000" y="5350677"/>
                  <a:pt x="8428052" y="5352896"/>
                </a:cubicBezTo>
                <a:cubicBezTo>
                  <a:pt x="8430103" y="5355114"/>
                  <a:pt x="8431589" y="5357898"/>
                  <a:pt x="8432509" y="5361246"/>
                </a:cubicBezTo>
                <a:cubicBezTo>
                  <a:pt x="8433430" y="5364595"/>
                  <a:pt x="8433891" y="5368446"/>
                  <a:pt x="8433891" y="5372799"/>
                </a:cubicBezTo>
                <a:lnTo>
                  <a:pt x="8433891" y="5381589"/>
                </a:lnTo>
                <a:lnTo>
                  <a:pt x="8418320" y="5381589"/>
                </a:lnTo>
                <a:cubicBezTo>
                  <a:pt x="8409529" y="5381589"/>
                  <a:pt x="8401618" y="5382364"/>
                  <a:pt x="8394586" y="5383913"/>
                </a:cubicBezTo>
                <a:cubicBezTo>
                  <a:pt x="8387554" y="5385461"/>
                  <a:pt x="8381610" y="5387784"/>
                  <a:pt x="8376755" y="5390882"/>
                </a:cubicBezTo>
                <a:cubicBezTo>
                  <a:pt x="8371899" y="5393979"/>
                  <a:pt x="8368174" y="5397872"/>
                  <a:pt x="8365579" y="5402560"/>
                </a:cubicBezTo>
                <a:cubicBezTo>
                  <a:pt x="8362983" y="5407248"/>
                  <a:pt x="8361686" y="5412774"/>
                  <a:pt x="8361686" y="5419136"/>
                </a:cubicBezTo>
                <a:cubicBezTo>
                  <a:pt x="8361686" y="5424577"/>
                  <a:pt x="8362628" y="5429433"/>
                  <a:pt x="8364511" y="5433702"/>
                </a:cubicBezTo>
                <a:cubicBezTo>
                  <a:pt x="8366395" y="5437972"/>
                  <a:pt x="8369032" y="5441572"/>
                  <a:pt x="8372422" y="5444502"/>
                </a:cubicBezTo>
                <a:cubicBezTo>
                  <a:pt x="8375813" y="5447432"/>
                  <a:pt x="8379915" y="5449671"/>
                  <a:pt x="8384729" y="5451220"/>
                </a:cubicBezTo>
                <a:cubicBezTo>
                  <a:pt x="8389542" y="5452769"/>
                  <a:pt x="8394921" y="5453543"/>
                  <a:pt x="8400865" y="5453543"/>
                </a:cubicBezTo>
                <a:cubicBezTo>
                  <a:pt x="8407646" y="5453543"/>
                  <a:pt x="8414071" y="5452078"/>
                  <a:pt x="8420140" y="5449148"/>
                </a:cubicBezTo>
                <a:cubicBezTo>
                  <a:pt x="8426210" y="5446218"/>
                  <a:pt x="8431714" y="5442116"/>
                  <a:pt x="8436653" y="5436842"/>
                </a:cubicBezTo>
                <a:lnTo>
                  <a:pt x="8436653" y="5448143"/>
                </a:lnTo>
                <a:cubicBezTo>
                  <a:pt x="8436653" y="5449148"/>
                  <a:pt x="8436946" y="5449901"/>
                  <a:pt x="8437532" y="5450404"/>
                </a:cubicBezTo>
                <a:cubicBezTo>
                  <a:pt x="8438118" y="5450906"/>
                  <a:pt x="8439060" y="5451283"/>
                  <a:pt x="8440358" y="5451534"/>
                </a:cubicBezTo>
                <a:cubicBezTo>
                  <a:pt x="8441655" y="5451785"/>
                  <a:pt x="8443392" y="5451911"/>
                  <a:pt x="8445569" y="5451911"/>
                </a:cubicBezTo>
                <a:cubicBezTo>
                  <a:pt x="8447829" y="5451911"/>
                  <a:pt x="8449546" y="5451785"/>
                  <a:pt x="8450718" y="5451534"/>
                </a:cubicBezTo>
                <a:cubicBezTo>
                  <a:pt x="8451890" y="5451283"/>
                  <a:pt x="8452810" y="5450906"/>
                  <a:pt x="8453480" y="5450404"/>
                </a:cubicBezTo>
                <a:cubicBezTo>
                  <a:pt x="8454150" y="5449901"/>
                  <a:pt x="8454485" y="5449148"/>
                  <a:pt x="8454485" y="5448143"/>
                </a:cubicBezTo>
                <a:lnTo>
                  <a:pt x="8454485" y="5371920"/>
                </a:lnTo>
                <a:cubicBezTo>
                  <a:pt x="8454485" y="5364888"/>
                  <a:pt x="8453689" y="5358735"/>
                  <a:pt x="8452099" y="5353461"/>
                </a:cubicBezTo>
                <a:cubicBezTo>
                  <a:pt x="8450508" y="5348187"/>
                  <a:pt x="8447955" y="5343771"/>
                  <a:pt x="8444439" y="5340213"/>
                </a:cubicBezTo>
                <a:cubicBezTo>
                  <a:pt x="8440923" y="5336655"/>
                  <a:pt x="8436318" y="5333955"/>
                  <a:pt x="8430626" y="5332113"/>
                </a:cubicBezTo>
                <a:cubicBezTo>
                  <a:pt x="8424933" y="5330272"/>
                  <a:pt x="8418027" y="5329351"/>
                  <a:pt x="8409906" y="5329351"/>
                </a:cubicBezTo>
                <a:close/>
                <a:moveTo>
                  <a:pt x="8199998" y="5329351"/>
                </a:moveTo>
                <a:cubicBezTo>
                  <a:pt x="8190371" y="5329351"/>
                  <a:pt x="8181957" y="5330899"/>
                  <a:pt x="8174758" y="5333997"/>
                </a:cubicBezTo>
                <a:cubicBezTo>
                  <a:pt x="8167558" y="5337094"/>
                  <a:pt x="8161552" y="5341448"/>
                  <a:pt x="8156738" y="5347057"/>
                </a:cubicBezTo>
                <a:cubicBezTo>
                  <a:pt x="8151924" y="5352666"/>
                  <a:pt x="8148324" y="5359342"/>
                  <a:pt x="8145939" y="5367086"/>
                </a:cubicBezTo>
                <a:cubicBezTo>
                  <a:pt x="8143553" y="5374829"/>
                  <a:pt x="8142360" y="5383306"/>
                  <a:pt x="8142360" y="5392514"/>
                </a:cubicBezTo>
                <a:cubicBezTo>
                  <a:pt x="8142360" y="5402058"/>
                  <a:pt x="8143490" y="5410597"/>
                  <a:pt x="8145750" y="5418131"/>
                </a:cubicBezTo>
                <a:cubicBezTo>
                  <a:pt x="8148010" y="5425666"/>
                  <a:pt x="8151443" y="5432070"/>
                  <a:pt x="8156047" y="5437344"/>
                </a:cubicBezTo>
                <a:cubicBezTo>
                  <a:pt x="8160652" y="5442618"/>
                  <a:pt x="8166407" y="5446637"/>
                  <a:pt x="8173314" y="5449399"/>
                </a:cubicBezTo>
                <a:cubicBezTo>
                  <a:pt x="8180220" y="5452162"/>
                  <a:pt x="8188320" y="5453543"/>
                  <a:pt x="8197612" y="5453543"/>
                </a:cubicBezTo>
                <a:cubicBezTo>
                  <a:pt x="8207156" y="5453543"/>
                  <a:pt x="8215548" y="5451973"/>
                  <a:pt x="8222790" y="5448834"/>
                </a:cubicBezTo>
                <a:cubicBezTo>
                  <a:pt x="8230031" y="5445695"/>
                  <a:pt x="8236059" y="5441321"/>
                  <a:pt x="8240872" y="5435712"/>
                </a:cubicBezTo>
                <a:cubicBezTo>
                  <a:pt x="8245686" y="5430103"/>
                  <a:pt x="8249307" y="5423426"/>
                  <a:pt x="8251734" y="5415683"/>
                </a:cubicBezTo>
                <a:cubicBezTo>
                  <a:pt x="8254162" y="5407939"/>
                  <a:pt x="8255376" y="5399463"/>
                  <a:pt x="8255376" y="5390254"/>
                </a:cubicBezTo>
                <a:cubicBezTo>
                  <a:pt x="8255376" y="5380794"/>
                  <a:pt x="8254225" y="5372297"/>
                  <a:pt x="8251923" y="5364763"/>
                </a:cubicBezTo>
                <a:cubicBezTo>
                  <a:pt x="8249621" y="5357228"/>
                  <a:pt x="8246167" y="5350824"/>
                  <a:pt x="8241563" y="5345550"/>
                </a:cubicBezTo>
                <a:cubicBezTo>
                  <a:pt x="8236959" y="5340276"/>
                  <a:pt x="8231203" y="5336257"/>
                  <a:pt x="8224297" y="5333495"/>
                </a:cubicBezTo>
                <a:cubicBezTo>
                  <a:pt x="8217390" y="5330732"/>
                  <a:pt x="8209290" y="5329351"/>
                  <a:pt x="8199998" y="5329351"/>
                </a:cubicBezTo>
                <a:close/>
                <a:moveTo>
                  <a:pt x="7930931" y="5329351"/>
                </a:moveTo>
                <a:cubicBezTo>
                  <a:pt x="7924485" y="5329351"/>
                  <a:pt x="7918101" y="5331004"/>
                  <a:pt x="7911781" y="5334311"/>
                </a:cubicBezTo>
                <a:cubicBezTo>
                  <a:pt x="7905460" y="5337618"/>
                  <a:pt x="7899119" y="5342829"/>
                  <a:pt x="7892756" y="5349945"/>
                </a:cubicBezTo>
                <a:lnTo>
                  <a:pt x="7892756" y="5335002"/>
                </a:lnTo>
                <a:cubicBezTo>
                  <a:pt x="7892756" y="5334332"/>
                  <a:pt x="7892610" y="5333767"/>
                  <a:pt x="7892317" y="5333306"/>
                </a:cubicBezTo>
                <a:cubicBezTo>
                  <a:pt x="7892024" y="5332846"/>
                  <a:pt x="7891542" y="5332427"/>
                  <a:pt x="7890873" y="5332051"/>
                </a:cubicBezTo>
                <a:cubicBezTo>
                  <a:pt x="7890203" y="5331674"/>
                  <a:pt x="7889261" y="5331423"/>
                  <a:pt x="7888047" y="5331297"/>
                </a:cubicBezTo>
                <a:cubicBezTo>
                  <a:pt x="7886833" y="5331172"/>
                  <a:pt x="7885306" y="5331109"/>
                  <a:pt x="7883464" y="5331109"/>
                </a:cubicBezTo>
                <a:cubicBezTo>
                  <a:pt x="7881538" y="5331109"/>
                  <a:pt x="7879990" y="5331172"/>
                  <a:pt x="7878818" y="5331297"/>
                </a:cubicBezTo>
                <a:cubicBezTo>
                  <a:pt x="7877646" y="5331423"/>
                  <a:pt x="7876683" y="5331674"/>
                  <a:pt x="7875929" y="5332051"/>
                </a:cubicBezTo>
                <a:cubicBezTo>
                  <a:pt x="7875176" y="5332427"/>
                  <a:pt x="7874674" y="5332846"/>
                  <a:pt x="7874423" y="5333306"/>
                </a:cubicBezTo>
                <a:cubicBezTo>
                  <a:pt x="7874171" y="5333767"/>
                  <a:pt x="7874046" y="5334332"/>
                  <a:pt x="7874046" y="5335002"/>
                </a:cubicBezTo>
                <a:lnTo>
                  <a:pt x="7874046" y="5448018"/>
                </a:lnTo>
                <a:cubicBezTo>
                  <a:pt x="7874046" y="5448688"/>
                  <a:pt x="7874192" y="5449253"/>
                  <a:pt x="7874485" y="5449713"/>
                </a:cubicBezTo>
                <a:cubicBezTo>
                  <a:pt x="7874778" y="5450174"/>
                  <a:pt x="7875322" y="5450571"/>
                  <a:pt x="7876118" y="5450906"/>
                </a:cubicBezTo>
                <a:cubicBezTo>
                  <a:pt x="7876913" y="5451241"/>
                  <a:pt x="7877980" y="5451492"/>
                  <a:pt x="7879320" y="5451660"/>
                </a:cubicBezTo>
                <a:cubicBezTo>
                  <a:pt x="7880659" y="5451827"/>
                  <a:pt x="7882334" y="5451911"/>
                  <a:pt x="7884343" y="5451911"/>
                </a:cubicBezTo>
                <a:cubicBezTo>
                  <a:pt x="7886436" y="5451911"/>
                  <a:pt x="7888152" y="5451827"/>
                  <a:pt x="7889491" y="5451660"/>
                </a:cubicBezTo>
                <a:cubicBezTo>
                  <a:pt x="7890831" y="5451492"/>
                  <a:pt x="7891877" y="5451241"/>
                  <a:pt x="7892631" y="5450906"/>
                </a:cubicBezTo>
                <a:cubicBezTo>
                  <a:pt x="7893384" y="5450571"/>
                  <a:pt x="7893928" y="5450174"/>
                  <a:pt x="7894263" y="5449713"/>
                </a:cubicBezTo>
                <a:cubicBezTo>
                  <a:pt x="7894598" y="5449253"/>
                  <a:pt x="7894765" y="5448688"/>
                  <a:pt x="7894765" y="5448018"/>
                </a:cubicBezTo>
                <a:lnTo>
                  <a:pt x="7894765" y="5369032"/>
                </a:lnTo>
                <a:cubicBezTo>
                  <a:pt x="7900458" y="5361916"/>
                  <a:pt x="7905900" y="5356517"/>
                  <a:pt x="7911090" y="5352833"/>
                </a:cubicBezTo>
                <a:cubicBezTo>
                  <a:pt x="7916280" y="5349150"/>
                  <a:pt x="7921471" y="5347308"/>
                  <a:pt x="7926661" y="5347308"/>
                </a:cubicBezTo>
                <a:cubicBezTo>
                  <a:pt x="7930680" y="5347308"/>
                  <a:pt x="7934217" y="5348061"/>
                  <a:pt x="7937272" y="5349568"/>
                </a:cubicBezTo>
                <a:cubicBezTo>
                  <a:pt x="7940328" y="5351075"/>
                  <a:pt x="7942818" y="5353252"/>
                  <a:pt x="7944744" y="5356098"/>
                </a:cubicBezTo>
                <a:cubicBezTo>
                  <a:pt x="7946669" y="5358944"/>
                  <a:pt x="7948134" y="5362335"/>
                  <a:pt x="7949139" y="5366269"/>
                </a:cubicBezTo>
                <a:cubicBezTo>
                  <a:pt x="7950143" y="5370204"/>
                  <a:pt x="7950646" y="5375394"/>
                  <a:pt x="7950646" y="5381841"/>
                </a:cubicBezTo>
                <a:lnTo>
                  <a:pt x="7950646" y="5448018"/>
                </a:lnTo>
                <a:cubicBezTo>
                  <a:pt x="7950646" y="5448688"/>
                  <a:pt x="7950813" y="5449253"/>
                  <a:pt x="7951148" y="5449713"/>
                </a:cubicBezTo>
                <a:cubicBezTo>
                  <a:pt x="7951483" y="5450174"/>
                  <a:pt x="7952027" y="5450571"/>
                  <a:pt x="7952781" y="5450906"/>
                </a:cubicBezTo>
                <a:cubicBezTo>
                  <a:pt x="7953534" y="5451241"/>
                  <a:pt x="7954580" y="5451492"/>
                  <a:pt x="7955920" y="5451660"/>
                </a:cubicBezTo>
                <a:cubicBezTo>
                  <a:pt x="7957259" y="5451827"/>
                  <a:pt x="7958975" y="5451911"/>
                  <a:pt x="7961068" y="5451911"/>
                </a:cubicBezTo>
                <a:cubicBezTo>
                  <a:pt x="7963078" y="5451911"/>
                  <a:pt x="7964752" y="5451827"/>
                  <a:pt x="7966091" y="5451660"/>
                </a:cubicBezTo>
                <a:cubicBezTo>
                  <a:pt x="7967431" y="5451492"/>
                  <a:pt x="7968477" y="5451241"/>
                  <a:pt x="7969231" y="5450906"/>
                </a:cubicBezTo>
                <a:cubicBezTo>
                  <a:pt x="7969984" y="5450571"/>
                  <a:pt x="7970528" y="5450174"/>
                  <a:pt x="7970863" y="5449713"/>
                </a:cubicBezTo>
                <a:cubicBezTo>
                  <a:pt x="7971198" y="5449253"/>
                  <a:pt x="7971365" y="5448688"/>
                  <a:pt x="7971365" y="5448018"/>
                </a:cubicBezTo>
                <a:lnTo>
                  <a:pt x="7971365" y="5379078"/>
                </a:lnTo>
                <a:cubicBezTo>
                  <a:pt x="7971365" y="5371041"/>
                  <a:pt x="7970675" y="5364156"/>
                  <a:pt x="7969293" y="5358421"/>
                </a:cubicBezTo>
                <a:cubicBezTo>
                  <a:pt x="7967912" y="5352687"/>
                  <a:pt x="7965631" y="5347684"/>
                  <a:pt x="7962450" y="5343415"/>
                </a:cubicBezTo>
                <a:cubicBezTo>
                  <a:pt x="7959269" y="5339145"/>
                  <a:pt x="7955104" y="5335734"/>
                  <a:pt x="7949955" y="5333181"/>
                </a:cubicBezTo>
                <a:cubicBezTo>
                  <a:pt x="7944807" y="5330627"/>
                  <a:pt x="7938465" y="5329351"/>
                  <a:pt x="7930931" y="5329351"/>
                </a:cubicBezTo>
                <a:close/>
                <a:moveTo>
                  <a:pt x="7689880" y="5329351"/>
                </a:moveTo>
                <a:cubicBezTo>
                  <a:pt x="7683016" y="5329351"/>
                  <a:pt x="7677009" y="5330272"/>
                  <a:pt x="7671860" y="5332113"/>
                </a:cubicBezTo>
                <a:cubicBezTo>
                  <a:pt x="7666712" y="5333955"/>
                  <a:pt x="7662422" y="5336404"/>
                  <a:pt x="7658989" y="5339459"/>
                </a:cubicBezTo>
                <a:cubicBezTo>
                  <a:pt x="7655557" y="5342515"/>
                  <a:pt x="7652983" y="5346073"/>
                  <a:pt x="7651266" y="5350133"/>
                </a:cubicBezTo>
                <a:cubicBezTo>
                  <a:pt x="7649550" y="5354193"/>
                  <a:pt x="7648692" y="5358442"/>
                  <a:pt x="7648692" y="5362879"/>
                </a:cubicBezTo>
                <a:cubicBezTo>
                  <a:pt x="7648692" y="5367902"/>
                  <a:pt x="7649508" y="5372213"/>
                  <a:pt x="7651141" y="5375813"/>
                </a:cubicBezTo>
                <a:cubicBezTo>
                  <a:pt x="7652773" y="5379413"/>
                  <a:pt x="7654929" y="5382510"/>
                  <a:pt x="7657608" y="5385105"/>
                </a:cubicBezTo>
                <a:cubicBezTo>
                  <a:pt x="7660287" y="5387701"/>
                  <a:pt x="7663321" y="5389898"/>
                  <a:pt x="7666712" y="5391698"/>
                </a:cubicBezTo>
                <a:cubicBezTo>
                  <a:pt x="7670102" y="5393498"/>
                  <a:pt x="7673577" y="5395109"/>
                  <a:pt x="7677135" y="5396533"/>
                </a:cubicBezTo>
                <a:cubicBezTo>
                  <a:pt x="7680692" y="5397956"/>
                  <a:pt x="7684146" y="5399316"/>
                  <a:pt x="7687494" y="5400614"/>
                </a:cubicBezTo>
                <a:cubicBezTo>
                  <a:pt x="7690843" y="5401911"/>
                  <a:pt x="7693857" y="5403397"/>
                  <a:pt x="7696536" y="5405072"/>
                </a:cubicBezTo>
                <a:cubicBezTo>
                  <a:pt x="7699215" y="5406746"/>
                  <a:pt x="7701370" y="5408671"/>
                  <a:pt x="7703003" y="5410848"/>
                </a:cubicBezTo>
                <a:cubicBezTo>
                  <a:pt x="7704635" y="5413025"/>
                  <a:pt x="7705451" y="5415704"/>
                  <a:pt x="7705451" y="5418885"/>
                </a:cubicBezTo>
                <a:cubicBezTo>
                  <a:pt x="7705451" y="5421982"/>
                  <a:pt x="7704886" y="5424661"/>
                  <a:pt x="7703756" y="5426922"/>
                </a:cubicBezTo>
                <a:cubicBezTo>
                  <a:pt x="7702626" y="5429182"/>
                  <a:pt x="7701014" y="5431045"/>
                  <a:pt x="7698922" y="5432510"/>
                </a:cubicBezTo>
                <a:cubicBezTo>
                  <a:pt x="7696829" y="5433975"/>
                  <a:pt x="7694359" y="5435084"/>
                  <a:pt x="7691513" y="5435837"/>
                </a:cubicBezTo>
                <a:cubicBezTo>
                  <a:pt x="7688666" y="5436591"/>
                  <a:pt x="7685485" y="5436967"/>
                  <a:pt x="7681969" y="5436967"/>
                </a:cubicBezTo>
                <a:cubicBezTo>
                  <a:pt x="7677281" y="5436967"/>
                  <a:pt x="7673137" y="5436402"/>
                  <a:pt x="7669537" y="5435272"/>
                </a:cubicBezTo>
                <a:cubicBezTo>
                  <a:pt x="7665938" y="5434142"/>
                  <a:pt x="7662819" y="5432907"/>
                  <a:pt x="7660182" y="5431568"/>
                </a:cubicBezTo>
                <a:cubicBezTo>
                  <a:pt x="7657545" y="5430228"/>
                  <a:pt x="7655327" y="5428993"/>
                  <a:pt x="7653527" y="5427863"/>
                </a:cubicBezTo>
                <a:cubicBezTo>
                  <a:pt x="7651727" y="5426733"/>
                  <a:pt x="7650366" y="5426168"/>
                  <a:pt x="7649446" y="5426168"/>
                </a:cubicBezTo>
                <a:cubicBezTo>
                  <a:pt x="7648860" y="5426168"/>
                  <a:pt x="7648336" y="5426315"/>
                  <a:pt x="7647876" y="5426608"/>
                </a:cubicBezTo>
                <a:cubicBezTo>
                  <a:pt x="7647415" y="5426901"/>
                  <a:pt x="7647060" y="5427382"/>
                  <a:pt x="7646809" y="5428052"/>
                </a:cubicBezTo>
                <a:cubicBezTo>
                  <a:pt x="7646557" y="5428721"/>
                  <a:pt x="7646348" y="5429600"/>
                  <a:pt x="7646181" y="5430689"/>
                </a:cubicBezTo>
                <a:cubicBezTo>
                  <a:pt x="7646013" y="5431777"/>
                  <a:pt x="7645929" y="5433116"/>
                  <a:pt x="7645929" y="5434707"/>
                </a:cubicBezTo>
                <a:cubicBezTo>
                  <a:pt x="7645929" y="5437302"/>
                  <a:pt x="7646139" y="5439353"/>
                  <a:pt x="7646557" y="5440860"/>
                </a:cubicBezTo>
                <a:cubicBezTo>
                  <a:pt x="7646976" y="5442367"/>
                  <a:pt x="7647646" y="5443539"/>
                  <a:pt x="7648567" y="5444376"/>
                </a:cubicBezTo>
                <a:cubicBezTo>
                  <a:pt x="7649487" y="5445213"/>
                  <a:pt x="7650952" y="5446155"/>
                  <a:pt x="7652962" y="5447202"/>
                </a:cubicBezTo>
                <a:cubicBezTo>
                  <a:pt x="7654971" y="5448248"/>
                  <a:pt x="7657419" y="5449253"/>
                  <a:pt x="7660308" y="5450215"/>
                </a:cubicBezTo>
                <a:cubicBezTo>
                  <a:pt x="7663196" y="5451178"/>
                  <a:pt x="7666461" y="5451973"/>
                  <a:pt x="7670102" y="5452601"/>
                </a:cubicBezTo>
                <a:cubicBezTo>
                  <a:pt x="7673744" y="5453229"/>
                  <a:pt x="7677574" y="5453543"/>
                  <a:pt x="7681592" y="5453543"/>
                </a:cubicBezTo>
                <a:cubicBezTo>
                  <a:pt x="7688122" y="5453543"/>
                  <a:pt x="7694108" y="5452748"/>
                  <a:pt x="7699549" y="5451157"/>
                </a:cubicBezTo>
                <a:cubicBezTo>
                  <a:pt x="7704991" y="5449567"/>
                  <a:pt x="7709679" y="5447223"/>
                  <a:pt x="7713614" y="5444125"/>
                </a:cubicBezTo>
                <a:cubicBezTo>
                  <a:pt x="7717548" y="5441028"/>
                  <a:pt x="7720583" y="5437219"/>
                  <a:pt x="7722718" y="5432698"/>
                </a:cubicBezTo>
                <a:cubicBezTo>
                  <a:pt x="7724853" y="5428177"/>
                  <a:pt x="7725920" y="5423029"/>
                  <a:pt x="7725920" y="5417252"/>
                </a:cubicBezTo>
                <a:cubicBezTo>
                  <a:pt x="7725920" y="5412397"/>
                  <a:pt x="7725104" y="5408211"/>
                  <a:pt x="7723471" y="5404695"/>
                </a:cubicBezTo>
                <a:cubicBezTo>
                  <a:pt x="7721839" y="5401179"/>
                  <a:pt x="7719683" y="5398165"/>
                  <a:pt x="7717004" y="5395654"/>
                </a:cubicBezTo>
                <a:cubicBezTo>
                  <a:pt x="7714325" y="5393142"/>
                  <a:pt x="7711249" y="5391007"/>
                  <a:pt x="7707775" y="5389249"/>
                </a:cubicBezTo>
                <a:cubicBezTo>
                  <a:pt x="7704300" y="5387491"/>
                  <a:pt x="7700784" y="5385901"/>
                  <a:pt x="7697226" y="5384478"/>
                </a:cubicBezTo>
                <a:cubicBezTo>
                  <a:pt x="7693668" y="5383054"/>
                  <a:pt x="7690173" y="5381673"/>
                  <a:pt x="7686741" y="5380334"/>
                </a:cubicBezTo>
                <a:cubicBezTo>
                  <a:pt x="7683309" y="5378994"/>
                  <a:pt x="7680253" y="5377487"/>
                  <a:pt x="7677574" y="5375813"/>
                </a:cubicBezTo>
                <a:cubicBezTo>
                  <a:pt x="7674895" y="5374139"/>
                  <a:pt x="7672719" y="5372192"/>
                  <a:pt x="7671044" y="5369974"/>
                </a:cubicBezTo>
                <a:cubicBezTo>
                  <a:pt x="7669370" y="5367755"/>
                  <a:pt x="7668533" y="5365014"/>
                  <a:pt x="7668533" y="5361749"/>
                </a:cubicBezTo>
                <a:cubicBezTo>
                  <a:pt x="7668533" y="5359405"/>
                  <a:pt x="7668972" y="5357228"/>
                  <a:pt x="7669851" y="5355219"/>
                </a:cubicBezTo>
                <a:cubicBezTo>
                  <a:pt x="7670730" y="5353210"/>
                  <a:pt x="7672028" y="5351473"/>
                  <a:pt x="7673744" y="5350008"/>
                </a:cubicBezTo>
                <a:cubicBezTo>
                  <a:pt x="7675460" y="5348543"/>
                  <a:pt x="7677658" y="5347412"/>
                  <a:pt x="7680337" y="5346617"/>
                </a:cubicBezTo>
                <a:cubicBezTo>
                  <a:pt x="7683016" y="5345822"/>
                  <a:pt x="7686113" y="5345424"/>
                  <a:pt x="7689629" y="5345424"/>
                </a:cubicBezTo>
                <a:cubicBezTo>
                  <a:pt x="7693564" y="5345424"/>
                  <a:pt x="7697059" y="5345885"/>
                  <a:pt x="7700115" y="5346805"/>
                </a:cubicBezTo>
                <a:cubicBezTo>
                  <a:pt x="7703170" y="5347726"/>
                  <a:pt x="7705828" y="5348710"/>
                  <a:pt x="7708088" y="5349756"/>
                </a:cubicBezTo>
                <a:cubicBezTo>
                  <a:pt x="7710349" y="5350803"/>
                  <a:pt x="7712191" y="5351787"/>
                  <a:pt x="7713614" y="5352707"/>
                </a:cubicBezTo>
                <a:cubicBezTo>
                  <a:pt x="7715037" y="5353628"/>
                  <a:pt x="7716125" y="5354089"/>
                  <a:pt x="7716879" y="5354089"/>
                </a:cubicBezTo>
                <a:cubicBezTo>
                  <a:pt x="7717381" y="5354089"/>
                  <a:pt x="7717841" y="5353942"/>
                  <a:pt x="7718260" y="5353649"/>
                </a:cubicBezTo>
                <a:cubicBezTo>
                  <a:pt x="7718679" y="5353356"/>
                  <a:pt x="7719034" y="5352875"/>
                  <a:pt x="7719327" y="5352205"/>
                </a:cubicBezTo>
                <a:cubicBezTo>
                  <a:pt x="7719620" y="5351535"/>
                  <a:pt x="7719830" y="5350677"/>
                  <a:pt x="7719955" y="5349631"/>
                </a:cubicBezTo>
                <a:cubicBezTo>
                  <a:pt x="7720081" y="5348584"/>
                  <a:pt x="7720144" y="5347350"/>
                  <a:pt x="7720144" y="5345926"/>
                </a:cubicBezTo>
                <a:cubicBezTo>
                  <a:pt x="7720144" y="5344587"/>
                  <a:pt x="7720081" y="5343457"/>
                  <a:pt x="7719955" y="5342536"/>
                </a:cubicBezTo>
                <a:cubicBezTo>
                  <a:pt x="7719830" y="5341615"/>
                  <a:pt x="7719704" y="5340841"/>
                  <a:pt x="7719578" y="5340213"/>
                </a:cubicBezTo>
                <a:cubicBezTo>
                  <a:pt x="7719453" y="5339585"/>
                  <a:pt x="7719244" y="5339020"/>
                  <a:pt x="7718951" y="5338518"/>
                </a:cubicBezTo>
                <a:cubicBezTo>
                  <a:pt x="7718658" y="5338015"/>
                  <a:pt x="7718072" y="5337429"/>
                  <a:pt x="7717193" y="5336760"/>
                </a:cubicBezTo>
                <a:cubicBezTo>
                  <a:pt x="7716314" y="5336090"/>
                  <a:pt x="7715016" y="5335315"/>
                  <a:pt x="7713300" y="5334436"/>
                </a:cubicBezTo>
                <a:cubicBezTo>
                  <a:pt x="7711584" y="5333557"/>
                  <a:pt x="7709512" y="5332741"/>
                  <a:pt x="7707084" y="5331988"/>
                </a:cubicBezTo>
                <a:cubicBezTo>
                  <a:pt x="7704656" y="5331234"/>
                  <a:pt x="7701935" y="5330606"/>
                  <a:pt x="7698922" y="5330104"/>
                </a:cubicBezTo>
                <a:cubicBezTo>
                  <a:pt x="7695908" y="5329602"/>
                  <a:pt x="7692894" y="5329351"/>
                  <a:pt x="7689880" y="5329351"/>
                </a:cubicBezTo>
                <a:close/>
                <a:moveTo>
                  <a:pt x="7577859" y="5329351"/>
                </a:moveTo>
                <a:cubicBezTo>
                  <a:pt x="7569571" y="5329351"/>
                  <a:pt x="7562079" y="5330795"/>
                  <a:pt x="7555382" y="5333683"/>
                </a:cubicBezTo>
                <a:cubicBezTo>
                  <a:pt x="7548684" y="5336571"/>
                  <a:pt x="7542971" y="5340715"/>
                  <a:pt x="7538241" y="5346115"/>
                </a:cubicBezTo>
                <a:cubicBezTo>
                  <a:pt x="7533511" y="5351514"/>
                  <a:pt x="7529890" y="5358086"/>
                  <a:pt x="7527379" y="5365830"/>
                </a:cubicBezTo>
                <a:cubicBezTo>
                  <a:pt x="7524867" y="5373574"/>
                  <a:pt x="7523611" y="5382301"/>
                  <a:pt x="7523611" y="5392012"/>
                </a:cubicBezTo>
                <a:cubicBezTo>
                  <a:pt x="7523611" y="5402225"/>
                  <a:pt x="7524825" y="5411183"/>
                  <a:pt x="7527253" y="5418885"/>
                </a:cubicBezTo>
                <a:cubicBezTo>
                  <a:pt x="7529681" y="5426587"/>
                  <a:pt x="7533281" y="5432991"/>
                  <a:pt x="7538052" y="5438098"/>
                </a:cubicBezTo>
                <a:cubicBezTo>
                  <a:pt x="7542824" y="5443204"/>
                  <a:pt x="7548705" y="5447055"/>
                  <a:pt x="7555695" y="5449650"/>
                </a:cubicBezTo>
                <a:cubicBezTo>
                  <a:pt x="7562686" y="5452246"/>
                  <a:pt x="7570827" y="5453543"/>
                  <a:pt x="7580120" y="5453543"/>
                </a:cubicBezTo>
                <a:cubicBezTo>
                  <a:pt x="7585477" y="5453543"/>
                  <a:pt x="7590521" y="5453145"/>
                  <a:pt x="7595251" y="5452350"/>
                </a:cubicBezTo>
                <a:cubicBezTo>
                  <a:pt x="7599981" y="5451555"/>
                  <a:pt x="7604146" y="5450655"/>
                  <a:pt x="7607746" y="5449650"/>
                </a:cubicBezTo>
                <a:cubicBezTo>
                  <a:pt x="7611346" y="5448646"/>
                  <a:pt x="7614276" y="5447620"/>
                  <a:pt x="7616536" y="5446574"/>
                </a:cubicBezTo>
                <a:cubicBezTo>
                  <a:pt x="7618796" y="5445527"/>
                  <a:pt x="7620157" y="5444774"/>
                  <a:pt x="7620617" y="5444313"/>
                </a:cubicBezTo>
                <a:cubicBezTo>
                  <a:pt x="7621078" y="5443853"/>
                  <a:pt x="7621454" y="5443372"/>
                  <a:pt x="7621747" y="5442869"/>
                </a:cubicBezTo>
                <a:cubicBezTo>
                  <a:pt x="7622040" y="5442367"/>
                  <a:pt x="7622250" y="5441802"/>
                  <a:pt x="7622375" y="5441174"/>
                </a:cubicBezTo>
                <a:cubicBezTo>
                  <a:pt x="7622501" y="5440546"/>
                  <a:pt x="7622605" y="5439835"/>
                  <a:pt x="7622689" y="5439039"/>
                </a:cubicBezTo>
                <a:cubicBezTo>
                  <a:pt x="7622773" y="5438244"/>
                  <a:pt x="7622815" y="5437302"/>
                  <a:pt x="7622815" y="5436214"/>
                </a:cubicBezTo>
                <a:cubicBezTo>
                  <a:pt x="7622815" y="5434707"/>
                  <a:pt x="7622752" y="5433430"/>
                  <a:pt x="7622625" y="5432384"/>
                </a:cubicBezTo>
                <a:cubicBezTo>
                  <a:pt x="7622499" y="5431338"/>
                  <a:pt x="7622310" y="5430521"/>
                  <a:pt x="7622057" y="5429935"/>
                </a:cubicBezTo>
                <a:cubicBezTo>
                  <a:pt x="7621805" y="5429349"/>
                  <a:pt x="7621447" y="5428910"/>
                  <a:pt x="7620985" y="5428617"/>
                </a:cubicBezTo>
                <a:cubicBezTo>
                  <a:pt x="7620523" y="5428324"/>
                  <a:pt x="7619997" y="5428177"/>
                  <a:pt x="7619408" y="5428177"/>
                </a:cubicBezTo>
                <a:cubicBezTo>
                  <a:pt x="7618399" y="5428177"/>
                  <a:pt x="7616905" y="5428617"/>
                  <a:pt x="7614928" y="5429496"/>
                </a:cubicBezTo>
                <a:cubicBezTo>
                  <a:pt x="7612951" y="5430375"/>
                  <a:pt x="7610427" y="5431358"/>
                  <a:pt x="7607356" y="5432447"/>
                </a:cubicBezTo>
                <a:cubicBezTo>
                  <a:pt x="7604286" y="5433535"/>
                  <a:pt x="7600647" y="5434519"/>
                  <a:pt x="7596441" y="5435398"/>
                </a:cubicBezTo>
                <a:cubicBezTo>
                  <a:pt x="7592235" y="5436277"/>
                  <a:pt x="7587440" y="5436716"/>
                  <a:pt x="7582056" y="5436716"/>
                </a:cubicBezTo>
                <a:cubicBezTo>
                  <a:pt x="7575243" y="5436716"/>
                  <a:pt x="7569480" y="5435754"/>
                  <a:pt x="7564769" y="5433828"/>
                </a:cubicBezTo>
                <a:cubicBezTo>
                  <a:pt x="7560058" y="5431903"/>
                  <a:pt x="7556230" y="5429140"/>
                  <a:pt x="7553286" y="5425540"/>
                </a:cubicBezTo>
                <a:cubicBezTo>
                  <a:pt x="7550342" y="5421940"/>
                  <a:pt x="7548238" y="5417629"/>
                  <a:pt x="7546977" y="5412606"/>
                </a:cubicBezTo>
                <a:cubicBezTo>
                  <a:pt x="7545715" y="5407583"/>
                  <a:pt x="7545084" y="5401932"/>
                  <a:pt x="7545084" y="5395654"/>
                </a:cubicBezTo>
                <a:lnTo>
                  <a:pt x="7619512" y="5395654"/>
                </a:lnTo>
                <a:cubicBezTo>
                  <a:pt x="7621616" y="5395654"/>
                  <a:pt x="7623487" y="5394963"/>
                  <a:pt x="7625127" y="5393582"/>
                </a:cubicBezTo>
                <a:cubicBezTo>
                  <a:pt x="7626767" y="5392200"/>
                  <a:pt x="7627586" y="5389877"/>
                  <a:pt x="7627586" y="5386612"/>
                </a:cubicBezTo>
                <a:lnTo>
                  <a:pt x="7627586" y="5382845"/>
                </a:lnTo>
                <a:cubicBezTo>
                  <a:pt x="7627586" y="5375478"/>
                  <a:pt x="7626645" y="5368551"/>
                  <a:pt x="7624761" y="5362063"/>
                </a:cubicBezTo>
                <a:cubicBezTo>
                  <a:pt x="7622877" y="5355575"/>
                  <a:pt x="7619926" y="5349924"/>
                  <a:pt x="7615908" y="5345110"/>
                </a:cubicBezTo>
                <a:cubicBezTo>
                  <a:pt x="7611890" y="5340297"/>
                  <a:pt x="7606762" y="5336467"/>
                  <a:pt x="7600525" y="5333620"/>
                </a:cubicBezTo>
                <a:cubicBezTo>
                  <a:pt x="7594288" y="5330774"/>
                  <a:pt x="7586733" y="5329351"/>
                  <a:pt x="7577859" y="5329351"/>
                </a:cubicBezTo>
                <a:close/>
                <a:moveTo>
                  <a:pt x="7085447" y="5329351"/>
                </a:moveTo>
                <a:cubicBezTo>
                  <a:pt x="7083020" y="5329351"/>
                  <a:pt x="7080613" y="5329665"/>
                  <a:pt x="7078227" y="5330293"/>
                </a:cubicBezTo>
                <a:cubicBezTo>
                  <a:pt x="7075841" y="5330920"/>
                  <a:pt x="7073434" y="5332051"/>
                  <a:pt x="7071006" y="5333683"/>
                </a:cubicBezTo>
                <a:cubicBezTo>
                  <a:pt x="7068579" y="5335315"/>
                  <a:pt x="7066004" y="5337555"/>
                  <a:pt x="7063284" y="5340401"/>
                </a:cubicBezTo>
                <a:cubicBezTo>
                  <a:pt x="7060563" y="5343248"/>
                  <a:pt x="7057654" y="5346931"/>
                  <a:pt x="7054556" y="5351452"/>
                </a:cubicBezTo>
                <a:lnTo>
                  <a:pt x="7054556" y="5335002"/>
                </a:lnTo>
                <a:cubicBezTo>
                  <a:pt x="7054556" y="5334332"/>
                  <a:pt x="7054410" y="5333767"/>
                  <a:pt x="7054117" y="5333306"/>
                </a:cubicBezTo>
                <a:cubicBezTo>
                  <a:pt x="7053824" y="5332846"/>
                  <a:pt x="7053342" y="5332427"/>
                  <a:pt x="7052673" y="5332051"/>
                </a:cubicBezTo>
                <a:cubicBezTo>
                  <a:pt x="7052003" y="5331674"/>
                  <a:pt x="7051061" y="5331423"/>
                  <a:pt x="7049847" y="5331297"/>
                </a:cubicBezTo>
                <a:cubicBezTo>
                  <a:pt x="7048633" y="5331172"/>
                  <a:pt x="7047106" y="5331109"/>
                  <a:pt x="7045264" y="5331109"/>
                </a:cubicBezTo>
                <a:cubicBezTo>
                  <a:pt x="7043338" y="5331109"/>
                  <a:pt x="7041790" y="5331172"/>
                  <a:pt x="7040618" y="5331297"/>
                </a:cubicBezTo>
                <a:cubicBezTo>
                  <a:pt x="7039446" y="5331423"/>
                  <a:pt x="7038483" y="5331674"/>
                  <a:pt x="7037729" y="5332051"/>
                </a:cubicBezTo>
                <a:cubicBezTo>
                  <a:pt x="7036976" y="5332427"/>
                  <a:pt x="7036474" y="5332846"/>
                  <a:pt x="7036223" y="5333306"/>
                </a:cubicBezTo>
                <a:cubicBezTo>
                  <a:pt x="7035971" y="5333767"/>
                  <a:pt x="7035846" y="5334332"/>
                  <a:pt x="7035846" y="5335002"/>
                </a:cubicBezTo>
                <a:lnTo>
                  <a:pt x="7035846" y="5448018"/>
                </a:lnTo>
                <a:cubicBezTo>
                  <a:pt x="7035846" y="5448688"/>
                  <a:pt x="7035992" y="5449253"/>
                  <a:pt x="7036285" y="5449713"/>
                </a:cubicBezTo>
                <a:cubicBezTo>
                  <a:pt x="7036578" y="5450174"/>
                  <a:pt x="7037122" y="5450571"/>
                  <a:pt x="7037918" y="5450906"/>
                </a:cubicBezTo>
                <a:cubicBezTo>
                  <a:pt x="7038713" y="5451241"/>
                  <a:pt x="7039780" y="5451492"/>
                  <a:pt x="7041120" y="5451660"/>
                </a:cubicBezTo>
                <a:cubicBezTo>
                  <a:pt x="7042459" y="5451827"/>
                  <a:pt x="7044134" y="5451911"/>
                  <a:pt x="7046143" y="5451911"/>
                </a:cubicBezTo>
                <a:cubicBezTo>
                  <a:pt x="7048236" y="5451911"/>
                  <a:pt x="7049952" y="5451827"/>
                  <a:pt x="7051291" y="5451660"/>
                </a:cubicBezTo>
                <a:cubicBezTo>
                  <a:pt x="7052631" y="5451492"/>
                  <a:pt x="7053677" y="5451241"/>
                  <a:pt x="7054431" y="5450906"/>
                </a:cubicBezTo>
                <a:cubicBezTo>
                  <a:pt x="7055184" y="5450571"/>
                  <a:pt x="7055728" y="5450174"/>
                  <a:pt x="7056063" y="5449713"/>
                </a:cubicBezTo>
                <a:cubicBezTo>
                  <a:pt x="7056398" y="5449253"/>
                  <a:pt x="7056565" y="5448688"/>
                  <a:pt x="7056565" y="5448018"/>
                </a:cubicBezTo>
                <a:lnTo>
                  <a:pt x="7056565" y="5373678"/>
                </a:lnTo>
                <a:cubicBezTo>
                  <a:pt x="7059496" y="5369074"/>
                  <a:pt x="7062174" y="5365181"/>
                  <a:pt x="7064602" y="5362000"/>
                </a:cubicBezTo>
                <a:cubicBezTo>
                  <a:pt x="7067030" y="5358819"/>
                  <a:pt x="7069353" y="5356265"/>
                  <a:pt x="7071572" y="5354340"/>
                </a:cubicBezTo>
                <a:cubicBezTo>
                  <a:pt x="7073790" y="5352414"/>
                  <a:pt x="7075904" y="5351033"/>
                  <a:pt x="7077913" y="5350196"/>
                </a:cubicBezTo>
                <a:cubicBezTo>
                  <a:pt x="7079922" y="5349359"/>
                  <a:pt x="7081973" y="5348940"/>
                  <a:pt x="7084066" y="5348940"/>
                </a:cubicBezTo>
                <a:cubicBezTo>
                  <a:pt x="7085824" y="5348940"/>
                  <a:pt x="7087457" y="5349108"/>
                  <a:pt x="7088963" y="5349443"/>
                </a:cubicBezTo>
                <a:cubicBezTo>
                  <a:pt x="7090470" y="5349777"/>
                  <a:pt x="7091831" y="5350133"/>
                  <a:pt x="7093045" y="5350510"/>
                </a:cubicBezTo>
                <a:cubicBezTo>
                  <a:pt x="7094259" y="5350887"/>
                  <a:pt x="7095347" y="5351263"/>
                  <a:pt x="7096310" y="5351640"/>
                </a:cubicBezTo>
                <a:cubicBezTo>
                  <a:pt x="7097272" y="5352017"/>
                  <a:pt x="7098089" y="5352205"/>
                  <a:pt x="7098758" y="5352205"/>
                </a:cubicBezTo>
                <a:cubicBezTo>
                  <a:pt x="7099428" y="5352205"/>
                  <a:pt x="7099951" y="5352017"/>
                  <a:pt x="7100328" y="5351640"/>
                </a:cubicBezTo>
                <a:cubicBezTo>
                  <a:pt x="7100705" y="5351263"/>
                  <a:pt x="7101019" y="5350719"/>
                  <a:pt x="7101270" y="5350008"/>
                </a:cubicBezTo>
                <a:cubicBezTo>
                  <a:pt x="7101521" y="5349296"/>
                  <a:pt x="7101688" y="5348312"/>
                  <a:pt x="7101772" y="5347057"/>
                </a:cubicBezTo>
                <a:cubicBezTo>
                  <a:pt x="7101856" y="5345801"/>
                  <a:pt x="7101898" y="5344252"/>
                  <a:pt x="7101898" y="5342410"/>
                </a:cubicBezTo>
                <a:cubicBezTo>
                  <a:pt x="7101898" y="5340485"/>
                  <a:pt x="7101877" y="5338957"/>
                  <a:pt x="7101835" y="5337827"/>
                </a:cubicBezTo>
                <a:cubicBezTo>
                  <a:pt x="7101793" y="5336697"/>
                  <a:pt x="7101709" y="5335839"/>
                  <a:pt x="7101584" y="5335253"/>
                </a:cubicBezTo>
                <a:cubicBezTo>
                  <a:pt x="7101458" y="5334667"/>
                  <a:pt x="7101312" y="5334185"/>
                  <a:pt x="7101144" y="5333809"/>
                </a:cubicBezTo>
                <a:cubicBezTo>
                  <a:pt x="7100977" y="5333432"/>
                  <a:pt x="7100642" y="5333034"/>
                  <a:pt x="7100140" y="5332616"/>
                </a:cubicBezTo>
                <a:cubicBezTo>
                  <a:pt x="7099637" y="5332197"/>
                  <a:pt x="7098779" y="5331778"/>
                  <a:pt x="7097565" y="5331360"/>
                </a:cubicBezTo>
                <a:cubicBezTo>
                  <a:pt x="7096351" y="5330941"/>
                  <a:pt x="7094991" y="5330565"/>
                  <a:pt x="7093484" y="5330230"/>
                </a:cubicBezTo>
                <a:cubicBezTo>
                  <a:pt x="7091977" y="5329895"/>
                  <a:pt x="7090533" y="5329665"/>
                  <a:pt x="7089152" y="5329539"/>
                </a:cubicBezTo>
                <a:cubicBezTo>
                  <a:pt x="7087771" y="5329414"/>
                  <a:pt x="7086536" y="5329351"/>
                  <a:pt x="7085447" y="5329351"/>
                </a:cubicBezTo>
                <a:close/>
                <a:moveTo>
                  <a:pt x="6781131" y="5329351"/>
                </a:moveTo>
                <a:cubicBezTo>
                  <a:pt x="6776778" y="5329351"/>
                  <a:pt x="6772467" y="5329748"/>
                  <a:pt x="6768197" y="5330544"/>
                </a:cubicBezTo>
                <a:cubicBezTo>
                  <a:pt x="6763928" y="5331339"/>
                  <a:pt x="6759993" y="5332344"/>
                  <a:pt x="6756393" y="5333557"/>
                </a:cubicBezTo>
                <a:cubicBezTo>
                  <a:pt x="6752793" y="5334771"/>
                  <a:pt x="6749612" y="5336111"/>
                  <a:pt x="6746849" y="5337576"/>
                </a:cubicBezTo>
                <a:cubicBezTo>
                  <a:pt x="6744087" y="5339041"/>
                  <a:pt x="6742140" y="5340317"/>
                  <a:pt x="6741010" y="5341406"/>
                </a:cubicBezTo>
                <a:cubicBezTo>
                  <a:pt x="6739880" y="5342494"/>
                  <a:pt x="6739169" y="5343645"/>
                  <a:pt x="6738876" y="5344859"/>
                </a:cubicBezTo>
                <a:cubicBezTo>
                  <a:pt x="6738583" y="5346073"/>
                  <a:pt x="6738436" y="5347726"/>
                  <a:pt x="6738436" y="5349819"/>
                </a:cubicBezTo>
                <a:cubicBezTo>
                  <a:pt x="6738436" y="5351075"/>
                  <a:pt x="6738520" y="5352226"/>
                  <a:pt x="6738687" y="5353273"/>
                </a:cubicBezTo>
                <a:cubicBezTo>
                  <a:pt x="6738855" y="5354319"/>
                  <a:pt x="6739127" y="5355177"/>
                  <a:pt x="6739503" y="5355847"/>
                </a:cubicBezTo>
                <a:cubicBezTo>
                  <a:pt x="6739880" y="5356517"/>
                  <a:pt x="6740320" y="5357019"/>
                  <a:pt x="6740822" y="5357354"/>
                </a:cubicBezTo>
                <a:cubicBezTo>
                  <a:pt x="6741324" y="5357689"/>
                  <a:pt x="6741910" y="5357856"/>
                  <a:pt x="6742580" y="5357856"/>
                </a:cubicBezTo>
                <a:cubicBezTo>
                  <a:pt x="6743585" y="5357856"/>
                  <a:pt x="6745112" y="5357249"/>
                  <a:pt x="6747163" y="5356035"/>
                </a:cubicBezTo>
                <a:cubicBezTo>
                  <a:pt x="6749214" y="5354821"/>
                  <a:pt x="6751768" y="5353482"/>
                  <a:pt x="6754823" y="5352017"/>
                </a:cubicBezTo>
                <a:cubicBezTo>
                  <a:pt x="6757879" y="5350552"/>
                  <a:pt x="6761437" y="5349212"/>
                  <a:pt x="6765497" y="5347998"/>
                </a:cubicBezTo>
                <a:cubicBezTo>
                  <a:pt x="6769557" y="5346785"/>
                  <a:pt x="6774141" y="5346178"/>
                  <a:pt x="6779248" y="5346178"/>
                </a:cubicBezTo>
                <a:cubicBezTo>
                  <a:pt x="6784019" y="5346178"/>
                  <a:pt x="6788038" y="5346743"/>
                  <a:pt x="6791303" y="5347873"/>
                </a:cubicBezTo>
                <a:cubicBezTo>
                  <a:pt x="6794568" y="5349003"/>
                  <a:pt x="6797225" y="5350677"/>
                  <a:pt x="6799277" y="5352896"/>
                </a:cubicBezTo>
                <a:cubicBezTo>
                  <a:pt x="6801328" y="5355114"/>
                  <a:pt x="6802814" y="5357898"/>
                  <a:pt x="6803734" y="5361246"/>
                </a:cubicBezTo>
                <a:cubicBezTo>
                  <a:pt x="6804655" y="5364595"/>
                  <a:pt x="6805116" y="5368446"/>
                  <a:pt x="6805116" y="5372799"/>
                </a:cubicBezTo>
                <a:lnTo>
                  <a:pt x="6805116" y="5381589"/>
                </a:lnTo>
                <a:lnTo>
                  <a:pt x="6789545" y="5381589"/>
                </a:lnTo>
                <a:cubicBezTo>
                  <a:pt x="6780754" y="5381589"/>
                  <a:pt x="6772843" y="5382364"/>
                  <a:pt x="6765811" y="5383913"/>
                </a:cubicBezTo>
                <a:cubicBezTo>
                  <a:pt x="6758779" y="5385461"/>
                  <a:pt x="6752835" y="5387784"/>
                  <a:pt x="6747980" y="5390882"/>
                </a:cubicBezTo>
                <a:cubicBezTo>
                  <a:pt x="6743124" y="5393979"/>
                  <a:pt x="6739399" y="5397872"/>
                  <a:pt x="6736804" y="5402560"/>
                </a:cubicBezTo>
                <a:cubicBezTo>
                  <a:pt x="6734208" y="5407248"/>
                  <a:pt x="6732911" y="5412774"/>
                  <a:pt x="6732911" y="5419136"/>
                </a:cubicBezTo>
                <a:cubicBezTo>
                  <a:pt x="6732911" y="5424577"/>
                  <a:pt x="6733853" y="5429433"/>
                  <a:pt x="6735736" y="5433702"/>
                </a:cubicBezTo>
                <a:cubicBezTo>
                  <a:pt x="6737620" y="5437972"/>
                  <a:pt x="6740257" y="5441572"/>
                  <a:pt x="6743647" y="5444502"/>
                </a:cubicBezTo>
                <a:cubicBezTo>
                  <a:pt x="6747038" y="5447432"/>
                  <a:pt x="6751140" y="5449671"/>
                  <a:pt x="6755954" y="5451220"/>
                </a:cubicBezTo>
                <a:cubicBezTo>
                  <a:pt x="6760767" y="5452769"/>
                  <a:pt x="6766146" y="5453543"/>
                  <a:pt x="6772090" y="5453543"/>
                </a:cubicBezTo>
                <a:cubicBezTo>
                  <a:pt x="6778871" y="5453543"/>
                  <a:pt x="6785296" y="5452078"/>
                  <a:pt x="6791365" y="5449148"/>
                </a:cubicBezTo>
                <a:cubicBezTo>
                  <a:pt x="6797435" y="5446218"/>
                  <a:pt x="6802939" y="5442116"/>
                  <a:pt x="6807878" y="5436842"/>
                </a:cubicBezTo>
                <a:lnTo>
                  <a:pt x="6807878" y="5448143"/>
                </a:lnTo>
                <a:cubicBezTo>
                  <a:pt x="6807878" y="5449148"/>
                  <a:pt x="6808171" y="5449901"/>
                  <a:pt x="6808757" y="5450404"/>
                </a:cubicBezTo>
                <a:cubicBezTo>
                  <a:pt x="6809343" y="5450906"/>
                  <a:pt x="6810285" y="5451283"/>
                  <a:pt x="6811583" y="5451534"/>
                </a:cubicBezTo>
                <a:cubicBezTo>
                  <a:pt x="6812880" y="5451785"/>
                  <a:pt x="6814617" y="5451911"/>
                  <a:pt x="6816794" y="5451911"/>
                </a:cubicBezTo>
                <a:cubicBezTo>
                  <a:pt x="6819054" y="5451911"/>
                  <a:pt x="6820771" y="5451785"/>
                  <a:pt x="6821943" y="5451534"/>
                </a:cubicBezTo>
                <a:cubicBezTo>
                  <a:pt x="6823115" y="5451283"/>
                  <a:pt x="6824035" y="5450906"/>
                  <a:pt x="6824705" y="5450404"/>
                </a:cubicBezTo>
                <a:cubicBezTo>
                  <a:pt x="6825375" y="5449901"/>
                  <a:pt x="6825710" y="5449148"/>
                  <a:pt x="6825710" y="5448143"/>
                </a:cubicBezTo>
                <a:lnTo>
                  <a:pt x="6825710" y="5371920"/>
                </a:lnTo>
                <a:cubicBezTo>
                  <a:pt x="6825710" y="5364888"/>
                  <a:pt x="6824914" y="5358735"/>
                  <a:pt x="6823324" y="5353461"/>
                </a:cubicBezTo>
                <a:cubicBezTo>
                  <a:pt x="6821733" y="5348187"/>
                  <a:pt x="6819180" y="5343771"/>
                  <a:pt x="6815664" y="5340213"/>
                </a:cubicBezTo>
                <a:cubicBezTo>
                  <a:pt x="6812148" y="5336655"/>
                  <a:pt x="6807543" y="5333955"/>
                  <a:pt x="6801851" y="5332113"/>
                </a:cubicBezTo>
                <a:cubicBezTo>
                  <a:pt x="6796158" y="5330272"/>
                  <a:pt x="6789252" y="5329351"/>
                  <a:pt x="6781131" y="5329351"/>
                </a:cubicBezTo>
                <a:close/>
                <a:moveTo>
                  <a:pt x="5908705" y="5329351"/>
                </a:moveTo>
                <a:cubicBezTo>
                  <a:pt x="5901841" y="5329351"/>
                  <a:pt x="5895835" y="5330272"/>
                  <a:pt x="5890686" y="5332113"/>
                </a:cubicBezTo>
                <a:cubicBezTo>
                  <a:pt x="5885538" y="5333955"/>
                  <a:pt x="5881247" y="5336404"/>
                  <a:pt x="5877814" y="5339459"/>
                </a:cubicBezTo>
                <a:cubicBezTo>
                  <a:pt x="5874382" y="5342515"/>
                  <a:pt x="5871808" y="5346073"/>
                  <a:pt x="5870092" y="5350133"/>
                </a:cubicBezTo>
                <a:cubicBezTo>
                  <a:pt x="5868375" y="5354193"/>
                  <a:pt x="5867517" y="5358442"/>
                  <a:pt x="5867517" y="5362879"/>
                </a:cubicBezTo>
                <a:cubicBezTo>
                  <a:pt x="5867517" y="5367902"/>
                  <a:pt x="5868334" y="5372213"/>
                  <a:pt x="5869966" y="5375813"/>
                </a:cubicBezTo>
                <a:cubicBezTo>
                  <a:pt x="5871599" y="5379413"/>
                  <a:pt x="5873755" y="5382510"/>
                  <a:pt x="5876433" y="5385105"/>
                </a:cubicBezTo>
                <a:cubicBezTo>
                  <a:pt x="5879112" y="5387701"/>
                  <a:pt x="5882147" y="5389898"/>
                  <a:pt x="5885538" y="5391698"/>
                </a:cubicBezTo>
                <a:cubicBezTo>
                  <a:pt x="5888927" y="5393498"/>
                  <a:pt x="5892402" y="5395109"/>
                  <a:pt x="5895960" y="5396533"/>
                </a:cubicBezTo>
                <a:cubicBezTo>
                  <a:pt x="5899518" y="5397956"/>
                  <a:pt x="5902971" y="5399316"/>
                  <a:pt x="5906319" y="5400614"/>
                </a:cubicBezTo>
                <a:cubicBezTo>
                  <a:pt x="5909668" y="5401911"/>
                  <a:pt x="5912683" y="5403397"/>
                  <a:pt x="5915361" y="5405072"/>
                </a:cubicBezTo>
                <a:cubicBezTo>
                  <a:pt x="5918040" y="5406746"/>
                  <a:pt x="5920196" y="5408671"/>
                  <a:pt x="5921828" y="5410848"/>
                </a:cubicBezTo>
                <a:cubicBezTo>
                  <a:pt x="5923461" y="5413025"/>
                  <a:pt x="5924276" y="5415704"/>
                  <a:pt x="5924276" y="5418885"/>
                </a:cubicBezTo>
                <a:cubicBezTo>
                  <a:pt x="5924276" y="5421982"/>
                  <a:pt x="5923711" y="5424661"/>
                  <a:pt x="5922582" y="5426922"/>
                </a:cubicBezTo>
                <a:cubicBezTo>
                  <a:pt x="5921452" y="5429182"/>
                  <a:pt x="5919839" y="5431045"/>
                  <a:pt x="5917747" y="5432510"/>
                </a:cubicBezTo>
                <a:cubicBezTo>
                  <a:pt x="5915654" y="5433975"/>
                  <a:pt x="5913184" y="5435084"/>
                  <a:pt x="5910339" y="5435837"/>
                </a:cubicBezTo>
                <a:cubicBezTo>
                  <a:pt x="5907492" y="5436591"/>
                  <a:pt x="5904311" y="5436967"/>
                  <a:pt x="5900795" y="5436967"/>
                </a:cubicBezTo>
                <a:cubicBezTo>
                  <a:pt x="5896106" y="5436967"/>
                  <a:pt x="5891962" y="5436402"/>
                  <a:pt x="5888362" y="5435272"/>
                </a:cubicBezTo>
                <a:cubicBezTo>
                  <a:pt x="5884763" y="5434142"/>
                  <a:pt x="5881644" y="5432907"/>
                  <a:pt x="5879007" y="5431568"/>
                </a:cubicBezTo>
                <a:cubicBezTo>
                  <a:pt x="5876371" y="5430228"/>
                  <a:pt x="5874152" y="5428993"/>
                  <a:pt x="5872352" y="5427863"/>
                </a:cubicBezTo>
                <a:cubicBezTo>
                  <a:pt x="5870552" y="5426733"/>
                  <a:pt x="5869192" y="5426168"/>
                  <a:pt x="5868272" y="5426168"/>
                </a:cubicBezTo>
                <a:cubicBezTo>
                  <a:pt x="5867685" y="5426168"/>
                  <a:pt x="5867162" y="5426315"/>
                  <a:pt x="5866701" y="5426608"/>
                </a:cubicBezTo>
                <a:cubicBezTo>
                  <a:pt x="5866241" y="5426901"/>
                  <a:pt x="5865885" y="5427382"/>
                  <a:pt x="5865634" y="5428052"/>
                </a:cubicBezTo>
                <a:cubicBezTo>
                  <a:pt x="5865383" y="5428721"/>
                  <a:pt x="5865173" y="5429600"/>
                  <a:pt x="5865006" y="5430689"/>
                </a:cubicBezTo>
                <a:cubicBezTo>
                  <a:pt x="5864838" y="5431777"/>
                  <a:pt x="5864755" y="5433116"/>
                  <a:pt x="5864755" y="5434707"/>
                </a:cubicBezTo>
                <a:cubicBezTo>
                  <a:pt x="5864755" y="5437302"/>
                  <a:pt x="5864964" y="5439353"/>
                  <a:pt x="5865383" y="5440860"/>
                </a:cubicBezTo>
                <a:cubicBezTo>
                  <a:pt x="5865801" y="5442367"/>
                  <a:pt x="5866471" y="5443539"/>
                  <a:pt x="5867392" y="5444376"/>
                </a:cubicBezTo>
                <a:cubicBezTo>
                  <a:pt x="5868313" y="5445213"/>
                  <a:pt x="5869778" y="5446155"/>
                  <a:pt x="5871787" y="5447202"/>
                </a:cubicBezTo>
                <a:cubicBezTo>
                  <a:pt x="5873796" y="5448248"/>
                  <a:pt x="5876245" y="5449253"/>
                  <a:pt x="5879133" y="5450215"/>
                </a:cubicBezTo>
                <a:cubicBezTo>
                  <a:pt x="5882021" y="5451178"/>
                  <a:pt x="5885286" y="5451973"/>
                  <a:pt x="5888927" y="5452601"/>
                </a:cubicBezTo>
                <a:cubicBezTo>
                  <a:pt x="5892570" y="5453229"/>
                  <a:pt x="5896400" y="5453543"/>
                  <a:pt x="5900417" y="5453543"/>
                </a:cubicBezTo>
                <a:cubicBezTo>
                  <a:pt x="5906947" y="5453543"/>
                  <a:pt x="5912933" y="5452748"/>
                  <a:pt x="5918374" y="5451157"/>
                </a:cubicBezTo>
                <a:cubicBezTo>
                  <a:pt x="5923816" y="5449567"/>
                  <a:pt x="5928504" y="5447223"/>
                  <a:pt x="5932439" y="5444125"/>
                </a:cubicBezTo>
                <a:cubicBezTo>
                  <a:pt x="5936373" y="5441028"/>
                  <a:pt x="5939408" y="5437219"/>
                  <a:pt x="5941543" y="5432698"/>
                </a:cubicBezTo>
                <a:cubicBezTo>
                  <a:pt x="5943678" y="5428177"/>
                  <a:pt x="5944745" y="5423029"/>
                  <a:pt x="5944745" y="5417252"/>
                </a:cubicBezTo>
                <a:cubicBezTo>
                  <a:pt x="5944745" y="5412397"/>
                  <a:pt x="5943929" y="5408211"/>
                  <a:pt x="5942296" y="5404695"/>
                </a:cubicBezTo>
                <a:cubicBezTo>
                  <a:pt x="5940664" y="5401179"/>
                  <a:pt x="5938509" y="5398165"/>
                  <a:pt x="5935829" y="5395654"/>
                </a:cubicBezTo>
                <a:cubicBezTo>
                  <a:pt x="5933150" y="5393142"/>
                  <a:pt x="5930074" y="5391007"/>
                  <a:pt x="5926600" y="5389249"/>
                </a:cubicBezTo>
                <a:cubicBezTo>
                  <a:pt x="5923125" y="5387491"/>
                  <a:pt x="5919609" y="5385901"/>
                  <a:pt x="5916052" y="5384478"/>
                </a:cubicBezTo>
                <a:cubicBezTo>
                  <a:pt x="5912493" y="5383054"/>
                  <a:pt x="5908999" y="5381673"/>
                  <a:pt x="5905566" y="5380334"/>
                </a:cubicBezTo>
                <a:cubicBezTo>
                  <a:pt x="5902134" y="5378994"/>
                  <a:pt x="5899078" y="5377487"/>
                  <a:pt x="5896400" y="5375813"/>
                </a:cubicBezTo>
                <a:cubicBezTo>
                  <a:pt x="5893721" y="5374139"/>
                  <a:pt x="5891544" y="5372192"/>
                  <a:pt x="5889869" y="5369974"/>
                </a:cubicBezTo>
                <a:cubicBezTo>
                  <a:pt x="5888196" y="5367755"/>
                  <a:pt x="5887358" y="5365014"/>
                  <a:pt x="5887358" y="5361749"/>
                </a:cubicBezTo>
                <a:cubicBezTo>
                  <a:pt x="5887358" y="5359405"/>
                  <a:pt x="5887797" y="5357228"/>
                  <a:pt x="5888676" y="5355219"/>
                </a:cubicBezTo>
                <a:cubicBezTo>
                  <a:pt x="5889555" y="5353210"/>
                  <a:pt x="5890853" y="5351473"/>
                  <a:pt x="5892570" y="5350008"/>
                </a:cubicBezTo>
                <a:cubicBezTo>
                  <a:pt x="5894285" y="5348543"/>
                  <a:pt x="5896483" y="5347412"/>
                  <a:pt x="5899162" y="5346617"/>
                </a:cubicBezTo>
                <a:cubicBezTo>
                  <a:pt x="5901841" y="5345822"/>
                  <a:pt x="5904938" y="5345424"/>
                  <a:pt x="5908455" y="5345424"/>
                </a:cubicBezTo>
                <a:cubicBezTo>
                  <a:pt x="5912389" y="5345424"/>
                  <a:pt x="5915884" y="5345885"/>
                  <a:pt x="5918940" y="5346805"/>
                </a:cubicBezTo>
                <a:cubicBezTo>
                  <a:pt x="5921995" y="5347726"/>
                  <a:pt x="5924654" y="5348710"/>
                  <a:pt x="5926914" y="5349756"/>
                </a:cubicBezTo>
                <a:cubicBezTo>
                  <a:pt x="5929174" y="5350803"/>
                  <a:pt x="5931016" y="5351787"/>
                  <a:pt x="5932439" y="5352707"/>
                </a:cubicBezTo>
                <a:cubicBezTo>
                  <a:pt x="5933863" y="5353628"/>
                  <a:pt x="5934950" y="5354089"/>
                  <a:pt x="5935704" y="5354089"/>
                </a:cubicBezTo>
                <a:cubicBezTo>
                  <a:pt x="5936207" y="5354089"/>
                  <a:pt x="5936667" y="5353942"/>
                  <a:pt x="5937086" y="5353649"/>
                </a:cubicBezTo>
                <a:cubicBezTo>
                  <a:pt x="5937504" y="5353356"/>
                  <a:pt x="5937860" y="5352875"/>
                  <a:pt x="5938152" y="5352205"/>
                </a:cubicBezTo>
                <a:cubicBezTo>
                  <a:pt x="5938445" y="5351535"/>
                  <a:pt x="5938655" y="5350677"/>
                  <a:pt x="5938781" y="5349631"/>
                </a:cubicBezTo>
                <a:cubicBezTo>
                  <a:pt x="5938906" y="5348584"/>
                  <a:pt x="5938969" y="5347350"/>
                  <a:pt x="5938969" y="5345926"/>
                </a:cubicBezTo>
                <a:cubicBezTo>
                  <a:pt x="5938969" y="5344587"/>
                  <a:pt x="5938906" y="5343457"/>
                  <a:pt x="5938781" y="5342536"/>
                </a:cubicBezTo>
                <a:cubicBezTo>
                  <a:pt x="5938655" y="5341615"/>
                  <a:pt x="5938529" y="5340841"/>
                  <a:pt x="5938403" y="5340213"/>
                </a:cubicBezTo>
                <a:cubicBezTo>
                  <a:pt x="5938278" y="5339585"/>
                  <a:pt x="5938069" y="5339020"/>
                  <a:pt x="5937776" y="5338518"/>
                </a:cubicBezTo>
                <a:cubicBezTo>
                  <a:pt x="5937483" y="5338015"/>
                  <a:pt x="5936897" y="5337429"/>
                  <a:pt x="5936018" y="5336760"/>
                </a:cubicBezTo>
                <a:cubicBezTo>
                  <a:pt x="5935139" y="5336090"/>
                  <a:pt x="5933841" y="5335315"/>
                  <a:pt x="5932125" y="5334436"/>
                </a:cubicBezTo>
                <a:cubicBezTo>
                  <a:pt x="5930409" y="5333557"/>
                  <a:pt x="5928337" y="5332741"/>
                  <a:pt x="5925909" y="5331988"/>
                </a:cubicBezTo>
                <a:cubicBezTo>
                  <a:pt x="5923481" y="5331234"/>
                  <a:pt x="5920760" y="5330606"/>
                  <a:pt x="5917747" y="5330104"/>
                </a:cubicBezTo>
                <a:cubicBezTo>
                  <a:pt x="5914733" y="5329602"/>
                  <a:pt x="5911720" y="5329351"/>
                  <a:pt x="5908705" y="5329351"/>
                </a:cubicBezTo>
                <a:close/>
                <a:moveTo>
                  <a:pt x="5796685" y="5329351"/>
                </a:moveTo>
                <a:cubicBezTo>
                  <a:pt x="5788397" y="5329351"/>
                  <a:pt x="5780904" y="5330795"/>
                  <a:pt x="5774207" y="5333683"/>
                </a:cubicBezTo>
                <a:cubicBezTo>
                  <a:pt x="5767510" y="5336571"/>
                  <a:pt x="5761797" y="5340715"/>
                  <a:pt x="5757066" y="5346115"/>
                </a:cubicBezTo>
                <a:cubicBezTo>
                  <a:pt x="5752336" y="5351514"/>
                  <a:pt x="5748715" y="5358086"/>
                  <a:pt x="5746204" y="5365830"/>
                </a:cubicBezTo>
                <a:cubicBezTo>
                  <a:pt x="5743692" y="5373574"/>
                  <a:pt x="5742437" y="5382301"/>
                  <a:pt x="5742437" y="5392012"/>
                </a:cubicBezTo>
                <a:cubicBezTo>
                  <a:pt x="5742437" y="5402225"/>
                  <a:pt x="5743651" y="5411183"/>
                  <a:pt x="5746078" y="5418885"/>
                </a:cubicBezTo>
                <a:cubicBezTo>
                  <a:pt x="5748506" y="5426587"/>
                  <a:pt x="5752106" y="5432991"/>
                  <a:pt x="5756878" y="5438098"/>
                </a:cubicBezTo>
                <a:cubicBezTo>
                  <a:pt x="5761649" y="5443204"/>
                  <a:pt x="5767530" y="5447055"/>
                  <a:pt x="5774521" y="5449650"/>
                </a:cubicBezTo>
                <a:cubicBezTo>
                  <a:pt x="5781511" y="5452246"/>
                  <a:pt x="5789653" y="5453543"/>
                  <a:pt x="5798945" y="5453543"/>
                </a:cubicBezTo>
                <a:cubicBezTo>
                  <a:pt x="5804303" y="5453543"/>
                  <a:pt x="5809347" y="5453145"/>
                  <a:pt x="5814076" y="5452350"/>
                </a:cubicBezTo>
                <a:cubicBezTo>
                  <a:pt x="5818807" y="5451555"/>
                  <a:pt x="5822972" y="5450655"/>
                  <a:pt x="5826571" y="5449650"/>
                </a:cubicBezTo>
                <a:cubicBezTo>
                  <a:pt x="5830171" y="5448646"/>
                  <a:pt x="5833102" y="5447620"/>
                  <a:pt x="5835361" y="5446574"/>
                </a:cubicBezTo>
                <a:cubicBezTo>
                  <a:pt x="5837622" y="5445527"/>
                  <a:pt x="5838982" y="5444774"/>
                  <a:pt x="5839443" y="5444313"/>
                </a:cubicBezTo>
                <a:cubicBezTo>
                  <a:pt x="5839903" y="5443853"/>
                  <a:pt x="5840280" y="5443372"/>
                  <a:pt x="5840573" y="5442869"/>
                </a:cubicBezTo>
                <a:cubicBezTo>
                  <a:pt x="5840866" y="5442367"/>
                  <a:pt x="5841075" y="5441802"/>
                  <a:pt x="5841201" y="5441174"/>
                </a:cubicBezTo>
                <a:cubicBezTo>
                  <a:pt x="5841326" y="5440546"/>
                  <a:pt x="5841431" y="5439835"/>
                  <a:pt x="5841515" y="5439039"/>
                </a:cubicBezTo>
                <a:cubicBezTo>
                  <a:pt x="5841598" y="5438244"/>
                  <a:pt x="5841640" y="5437302"/>
                  <a:pt x="5841640" y="5436214"/>
                </a:cubicBezTo>
                <a:cubicBezTo>
                  <a:pt x="5841640" y="5434707"/>
                  <a:pt x="5841577" y="5433430"/>
                  <a:pt x="5841451" y="5432384"/>
                </a:cubicBezTo>
                <a:cubicBezTo>
                  <a:pt x="5841324" y="5431338"/>
                  <a:pt x="5841135" y="5430521"/>
                  <a:pt x="5840883" y="5429935"/>
                </a:cubicBezTo>
                <a:cubicBezTo>
                  <a:pt x="5840631" y="5429349"/>
                  <a:pt x="5840273" y="5428910"/>
                  <a:pt x="5839810" y="5428617"/>
                </a:cubicBezTo>
                <a:cubicBezTo>
                  <a:pt x="5839348" y="5428324"/>
                  <a:pt x="5838823" y="5428177"/>
                  <a:pt x="5838234" y="5428177"/>
                </a:cubicBezTo>
                <a:cubicBezTo>
                  <a:pt x="5837224" y="5428177"/>
                  <a:pt x="5835730" y="5428617"/>
                  <a:pt x="5833753" y="5429496"/>
                </a:cubicBezTo>
                <a:cubicBezTo>
                  <a:pt x="5831776" y="5430375"/>
                  <a:pt x="5829252" y="5431358"/>
                  <a:pt x="5826182" y="5432447"/>
                </a:cubicBezTo>
                <a:cubicBezTo>
                  <a:pt x="5823111" y="5433535"/>
                  <a:pt x="5819473" y="5434519"/>
                  <a:pt x="5815267" y="5435398"/>
                </a:cubicBezTo>
                <a:cubicBezTo>
                  <a:pt x="5811061" y="5436277"/>
                  <a:pt x="5806265" y="5436716"/>
                  <a:pt x="5800882" y="5436716"/>
                </a:cubicBezTo>
                <a:cubicBezTo>
                  <a:pt x="5794068" y="5436716"/>
                  <a:pt x="5788306" y="5435754"/>
                  <a:pt x="5783595" y="5433828"/>
                </a:cubicBezTo>
                <a:cubicBezTo>
                  <a:pt x="5778884" y="5431903"/>
                  <a:pt x="5775056" y="5429140"/>
                  <a:pt x="5772111" y="5425540"/>
                </a:cubicBezTo>
                <a:cubicBezTo>
                  <a:pt x="5769167" y="5421940"/>
                  <a:pt x="5767064" y="5417629"/>
                  <a:pt x="5765802" y="5412606"/>
                </a:cubicBezTo>
                <a:cubicBezTo>
                  <a:pt x="5764541" y="5407583"/>
                  <a:pt x="5763911" y="5401932"/>
                  <a:pt x="5763911" y="5395654"/>
                </a:cubicBezTo>
                <a:lnTo>
                  <a:pt x="5838338" y="5395654"/>
                </a:lnTo>
                <a:cubicBezTo>
                  <a:pt x="5840441" y="5395654"/>
                  <a:pt x="5842313" y="5394963"/>
                  <a:pt x="5843952" y="5393582"/>
                </a:cubicBezTo>
                <a:cubicBezTo>
                  <a:pt x="5845592" y="5392200"/>
                  <a:pt x="5846412" y="5389877"/>
                  <a:pt x="5846412" y="5386612"/>
                </a:cubicBezTo>
                <a:lnTo>
                  <a:pt x="5846412" y="5382845"/>
                </a:lnTo>
                <a:cubicBezTo>
                  <a:pt x="5846412" y="5375478"/>
                  <a:pt x="5845470" y="5368551"/>
                  <a:pt x="5843587" y="5362063"/>
                </a:cubicBezTo>
                <a:cubicBezTo>
                  <a:pt x="5841703" y="5355575"/>
                  <a:pt x="5838752" y="5349924"/>
                  <a:pt x="5834733" y="5345110"/>
                </a:cubicBezTo>
                <a:cubicBezTo>
                  <a:pt x="5830715" y="5340297"/>
                  <a:pt x="5825588" y="5336467"/>
                  <a:pt x="5819351" y="5333620"/>
                </a:cubicBezTo>
                <a:cubicBezTo>
                  <a:pt x="5813114" y="5330774"/>
                  <a:pt x="5805558" y="5329351"/>
                  <a:pt x="5796685" y="5329351"/>
                </a:cubicBezTo>
                <a:close/>
                <a:moveTo>
                  <a:pt x="5656698" y="5329351"/>
                </a:moveTo>
                <a:cubicBezTo>
                  <a:pt x="5654270" y="5329351"/>
                  <a:pt x="5651863" y="5329665"/>
                  <a:pt x="5649477" y="5330293"/>
                </a:cubicBezTo>
                <a:cubicBezTo>
                  <a:pt x="5647091" y="5330920"/>
                  <a:pt x="5644684" y="5332051"/>
                  <a:pt x="5642257" y="5333683"/>
                </a:cubicBezTo>
                <a:cubicBezTo>
                  <a:pt x="5639830" y="5335315"/>
                  <a:pt x="5637255" y="5337555"/>
                  <a:pt x="5634534" y="5340401"/>
                </a:cubicBezTo>
                <a:cubicBezTo>
                  <a:pt x="5631813" y="5343248"/>
                  <a:pt x="5628904" y="5346931"/>
                  <a:pt x="5625807" y="5351452"/>
                </a:cubicBezTo>
                <a:lnTo>
                  <a:pt x="5625807" y="5335002"/>
                </a:lnTo>
                <a:cubicBezTo>
                  <a:pt x="5625807" y="5334332"/>
                  <a:pt x="5625660" y="5333767"/>
                  <a:pt x="5625367" y="5333306"/>
                </a:cubicBezTo>
                <a:cubicBezTo>
                  <a:pt x="5625074" y="5332846"/>
                  <a:pt x="5624593" y="5332427"/>
                  <a:pt x="5623923" y="5332051"/>
                </a:cubicBezTo>
                <a:cubicBezTo>
                  <a:pt x="5623253" y="5331674"/>
                  <a:pt x="5622311" y="5331423"/>
                  <a:pt x="5621098" y="5331297"/>
                </a:cubicBezTo>
                <a:cubicBezTo>
                  <a:pt x="5619884" y="5331172"/>
                  <a:pt x="5618356" y="5331109"/>
                  <a:pt x="5616514" y="5331109"/>
                </a:cubicBezTo>
                <a:cubicBezTo>
                  <a:pt x="5614589" y="5331109"/>
                  <a:pt x="5613041" y="5331172"/>
                  <a:pt x="5611868" y="5331297"/>
                </a:cubicBezTo>
                <a:cubicBezTo>
                  <a:pt x="5610697" y="5331423"/>
                  <a:pt x="5609733" y="5331674"/>
                  <a:pt x="5608980" y="5332051"/>
                </a:cubicBezTo>
                <a:cubicBezTo>
                  <a:pt x="5608226" y="5332427"/>
                  <a:pt x="5607724" y="5332846"/>
                  <a:pt x="5607473" y="5333306"/>
                </a:cubicBezTo>
                <a:cubicBezTo>
                  <a:pt x="5607222" y="5333767"/>
                  <a:pt x="5607097" y="5334332"/>
                  <a:pt x="5607097" y="5335002"/>
                </a:cubicBezTo>
                <a:lnTo>
                  <a:pt x="5607097" y="5448018"/>
                </a:lnTo>
                <a:cubicBezTo>
                  <a:pt x="5607097" y="5448688"/>
                  <a:pt x="5607243" y="5449253"/>
                  <a:pt x="5607536" y="5449713"/>
                </a:cubicBezTo>
                <a:cubicBezTo>
                  <a:pt x="5607829" y="5450174"/>
                  <a:pt x="5608373" y="5450571"/>
                  <a:pt x="5609168" y="5450906"/>
                </a:cubicBezTo>
                <a:cubicBezTo>
                  <a:pt x="5609964" y="5451241"/>
                  <a:pt x="5611031" y="5451492"/>
                  <a:pt x="5612370" y="5451660"/>
                </a:cubicBezTo>
                <a:cubicBezTo>
                  <a:pt x="5613710" y="5451827"/>
                  <a:pt x="5615384" y="5451911"/>
                  <a:pt x="5617393" y="5451911"/>
                </a:cubicBezTo>
                <a:cubicBezTo>
                  <a:pt x="5619486" y="5451911"/>
                  <a:pt x="5621202" y="5451827"/>
                  <a:pt x="5622542" y="5451660"/>
                </a:cubicBezTo>
                <a:cubicBezTo>
                  <a:pt x="5623881" y="5451492"/>
                  <a:pt x="5624928" y="5451241"/>
                  <a:pt x="5625681" y="5450906"/>
                </a:cubicBezTo>
                <a:cubicBezTo>
                  <a:pt x="5626435" y="5450571"/>
                  <a:pt x="5626979" y="5450174"/>
                  <a:pt x="5627314" y="5449713"/>
                </a:cubicBezTo>
                <a:cubicBezTo>
                  <a:pt x="5627649" y="5449253"/>
                  <a:pt x="5627816" y="5448688"/>
                  <a:pt x="5627816" y="5448018"/>
                </a:cubicBezTo>
                <a:lnTo>
                  <a:pt x="5627816" y="5373678"/>
                </a:lnTo>
                <a:cubicBezTo>
                  <a:pt x="5630746" y="5369074"/>
                  <a:pt x="5633425" y="5365181"/>
                  <a:pt x="5635852" y="5362000"/>
                </a:cubicBezTo>
                <a:cubicBezTo>
                  <a:pt x="5638280" y="5358819"/>
                  <a:pt x="5640603" y="5356265"/>
                  <a:pt x="5642822" y="5354340"/>
                </a:cubicBezTo>
                <a:cubicBezTo>
                  <a:pt x="5645041" y="5352414"/>
                  <a:pt x="5647155" y="5351033"/>
                  <a:pt x="5649164" y="5350196"/>
                </a:cubicBezTo>
                <a:cubicBezTo>
                  <a:pt x="5651173" y="5349359"/>
                  <a:pt x="5653224" y="5348940"/>
                  <a:pt x="5655316" y="5348940"/>
                </a:cubicBezTo>
                <a:cubicBezTo>
                  <a:pt x="5657074" y="5348940"/>
                  <a:pt x="5658708" y="5349108"/>
                  <a:pt x="5660214" y="5349443"/>
                </a:cubicBezTo>
                <a:cubicBezTo>
                  <a:pt x="5661721" y="5349777"/>
                  <a:pt x="5663081" y="5350133"/>
                  <a:pt x="5664295" y="5350510"/>
                </a:cubicBezTo>
                <a:cubicBezTo>
                  <a:pt x="5665509" y="5350887"/>
                  <a:pt x="5666597" y="5351263"/>
                  <a:pt x="5667560" y="5351640"/>
                </a:cubicBezTo>
                <a:cubicBezTo>
                  <a:pt x="5668523" y="5352017"/>
                  <a:pt x="5669339" y="5352205"/>
                  <a:pt x="5670009" y="5352205"/>
                </a:cubicBezTo>
                <a:cubicBezTo>
                  <a:pt x="5670679" y="5352205"/>
                  <a:pt x="5671202" y="5352017"/>
                  <a:pt x="5671578" y="5351640"/>
                </a:cubicBezTo>
                <a:cubicBezTo>
                  <a:pt x="5671955" y="5351263"/>
                  <a:pt x="5672269" y="5350719"/>
                  <a:pt x="5672520" y="5350008"/>
                </a:cubicBezTo>
                <a:cubicBezTo>
                  <a:pt x="5672771" y="5349296"/>
                  <a:pt x="5672939" y="5348312"/>
                  <a:pt x="5673023" y="5347057"/>
                </a:cubicBezTo>
                <a:cubicBezTo>
                  <a:pt x="5673106" y="5345801"/>
                  <a:pt x="5673148" y="5344252"/>
                  <a:pt x="5673148" y="5342410"/>
                </a:cubicBezTo>
                <a:cubicBezTo>
                  <a:pt x="5673148" y="5340485"/>
                  <a:pt x="5673127" y="5338957"/>
                  <a:pt x="5673085" y="5337827"/>
                </a:cubicBezTo>
                <a:cubicBezTo>
                  <a:pt x="5673043" y="5336697"/>
                  <a:pt x="5672960" y="5335839"/>
                  <a:pt x="5672834" y="5335253"/>
                </a:cubicBezTo>
                <a:cubicBezTo>
                  <a:pt x="5672708" y="5334667"/>
                  <a:pt x="5672562" y="5334185"/>
                  <a:pt x="5672394" y="5333809"/>
                </a:cubicBezTo>
                <a:cubicBezTo>
                  <a:pt x="5672227" y="5333432"/>
                  <a:pt x="5671892" y="5333034"/>
                  <a:pt x="5671390" y="5332616"/>
                </a:cubicBezTo>
                <a:cubicBezTo>
                  <a:pt x="5670888" y="5332197"/>
                  <a:pt x="5670030" y="5331778"/>
                  <a:pt x="5668816" y="5331360"/>
                </a:cubicBezTo>
                <a:cubicBezTo>
                  <a:pt x="5667602" y="5330941"/>
                  <a:pt x="5666241" y="5330565"/>
                  <a:pt x="5664735" y="5330230"/>
                </a:cubicBezTo>
                <a:cubicBezTo>
                  <a:pt x="5663228" y="5329895"/>
                  <a:pt x="5661783" y="5329665"/>
                  <a:pt x="5660402" y="5329539"/>
                </a:cubicBezTo>
                <a:cubicBezTo>
                  <a:pt x="5659021" y="5329414"/>
                  <a:pt x="5657786" y="5329351"/>
                  <a:pt x="5656698" y="5329351"/>
                </a:cubicBezTo>
                <a:close/>
                <a:moveTo>
                  <a:pt x="5444906" y="5329351"/>
                </a:moveTo>
                <a:cubicBezTo>
                  <a:pt x="5438460" y="5329351"/>
                  <a:pt x="5432077" y="5331004"/>
                  <a:pt x="5425756" y="5334311"/>
                </a:cubicBezTo>
                <a:cubicBezTo>
                  <a:pt x="5419435" y="5337618"/>
                  <a:pt x="5413094" y="5342829"/>
                  <a:pt x="5406732" y="5349945"/>
                </a:cubicBezTo>
                <a:lnTo>
                  <a:pt x="5406732" y="5335002"/>
                </a:lnTo>
                <a:cubicBezTo>
                  <a:pt x="5406732" y="5334332"/>
                  <a:pt x="5406585" y="5333767"/>
                  <a:pt x="5406292" y="5333306"/>
                </a:cubicBezTo>
                <a:cubicBezTo>
                  <a:pt x="5405999" y="5332846"/>
                  <a:pt x="5405518" y="5332427"/>
                  <a:pt x="5404848" y="5332051"/>
                </a:cubicBezTo>
                <a:cubicBezTo>
                  <a:pt x="5404178" y="5331674"/>
                  <a:pt x="5403237" y="5331423"/>
                  <a:pt x="5402023" y="5331297"/>
                </a:cubicBezTo>
                <a:cubicBezTo>
                  <a:pt x="5400809" y="5331172"/>
                  <a:pt x="5399281" y="5331109"/>
                  <a:pt x="5397439" y="5331109"/>
                </a:cubicBezTo>
                <a:cubicBezTo>
                  <a:pt x="5395514" y="5331109"/>
                  <a:pt x="5393965" y="5331172"/>
                  <a:pt x="5392793" y="5331297"/>
                </a:cubicBezTo>
                <a:cubicBezTo>
                  <a:pt x="5391621" y="5331423"/>
                  <a:pt x="5390658" y="5331674"/>
                  <a:pt x="5389905" y="5332051"/>
                </a:cubicBezTo>
                <a:cubicBezTo>
                  <a:pt x="5389152" y="5332427"/>
                  <a:pt x="5388649" y="5332846"/>
                  <a:pt x="5388398" y="5333306"/>
                </a:cubicBezTo>
                <a:cubicBezTo>
                  <a:pt x="5388147" y="5333767"/>
                  <a:pt x="5388021" y="5334332"/>
                  <a:pt x="5388021" y="5335002"/>
                </a:cubicBezTo>
                <a:lnTo>
                  <a:pt x="5388021" y="5448018"/>
                </a:lnTo>
                <a:cubicBezTo>
                  <a:pt x="5388021" y="5448688"/>
                  <a:pt x="5388168" y="5449253"/>
                  <a:pt x="5388461" y="5449713"/>
                </a:cubicBezTo>
                <a:cubicBezTo>
                  <a:pt x="5388754" y="5450174"/>
                  <a:pt x="5389298" y="5450571"/>
                  <a:pt x="5390093" y="5450906"/>
                </a:cubicBezTo>
                <a:cubicBezTo>
                  <a:pt x="5390888" y="5451241"/>
                  <a:pt x="5391956" y="5451492"/>
                  <a:pt x="5393295" y="5451660"/>
                </a:cubicBezTo>
                <a:cubicBezTo>
                  <a:pt x="5394635" y="5451827"/>
                  <a:pt x="5396309" y="5451911"/>
                  <a:pt x="5398318" y="5451911"/>
                </a:cubicBezTo>
                <a:cubicBezTo>
                  <a:pt x="5400411" y="5451911"/>
                  <a:pt x="5402127" y="5451827"/>
                  <a:pt x="5403467" y="5451660"/>
                </a:cubicBezTo>
                <a:cubicBezTo>
                  <a:pt x="5404806" y="5451492"/>
                  <a:pt x="5405853" y="5451241"/>
                  <a:pt x="5406606" y="5450906"/>
                </a:cubicBezTo>
                <a:cubicBezTo>
                  <a:pt x="5407359" y="5450571"/>
                  <a:pt x="5407904" y="5450174"/>
                  <a:pt x="5408238" y="5449713"/>
                </a:cubicBezTo>
                <a:cubicBezTo>
                  <a:pt x="5408573" y="5449253"/>
                  <a:pt x="5408741" y="5448688"/>
                  <a:pt x="5408741" y="5448018"/>
                </a:cubicBezTo>
                <a:lnTo>
                  <a:pt x="5408741" y="5369032"/>
                </a:lnTo>
                <a:cubicBezTo>
                  <a:pt x="5414434" y="5361916"/>
                  <a:pt x="5419875" y="5356517"/>
                  <a:pt x="5425066" y="5352833"/>
                </a:cubicBezTo>
                <a:cubicBezTo>
                  <a:pt x="5430256" y="5349150"/>
                  <a:pt x="5435447" y="5347308"/>
                  <a:pt x="5440636" y="5347308"/>
                </a:cubicBezTo>
                <a:cubicBezTo>
                  <a:pt x="5444655" y="5347308"/>
                  <a:pt x="5448192" y="5348061"/>
                  <a:pt x="5451248" y="5349568"/>
                </a:cubicBezTo>
                <a:cubicBezTo>
                  <a:pt x="5454303" y="5351075"/>
                  <a:pt x="5456794" y="5353252"/>
                  <a:pt x="5458719" y="5356098"/>
                </a:cubicBezTo>
                <a:cubicBezTo>
                  <a:pt x="5460645" y="5358944"/>
                  <a:pt x="5462110" y="5362335"/>
                  <a:pt x="5463114" y="5366269"/>
                </a:cubicBezTo>
                <a:cubicBezTo>
                  <a:pt x="5464119" y="5370204"/>
                  <a:pt x="5464621" y="5375394"/>
                  <a:pt x="5464621" y="5381841"/>
                </a:cubicBezTo>
                <a:lnTo>
                  <a:pt x="5464621" y="5448018"/>
                </a:lnTo>
                <a:cubicBezTo>
                  <a:pt x="5464621" y="5448688"/>
                  <a:pt x="5464789" y="5449253"/>
                  <a:pt x="5465123" y="5449713"/>
                </a:cubicBezTo>
                <a:cubicBezTo>
                  <a:pt x="5465458" y="5450174"/>
                  <a:pt x="5466002" y="5450571"/>
                  <a:pt x="5466756" y="5450906"/>
                </a:cubicBezTo>
                <a:cubicBezTo>
                  <a:pt x="5467510" y="5451241"/>
                  <a:pt x="5468556" y="5451492"/>
                  <a:pt x="5469896" y="5451660"/>
                </a:cubicBezTo>
                <a:cubicBezTo>
                  <a:pt x="5471235" y="5451827"/>
                  <a:pt x="5472951" y="5451911"/>
                  <a:pt x="5475044" y="5451911"/>
                </a:cubicBezTo>
                <a:cubicBezTo>
                  <a:pt x="5477053" y="5451911"/>
                  <a:pt x="5478727" y="5451827"/>
                  <a:pt x="5480067" y="5451660"/>
                </a:cubicBezTo>
                <a:cubicBezTo>
                  <a:pt x="5481406" y="5451492"/>
                  <a:pt x="5482453" y="5451241"/>
                  <a:pt x="5483206" y="5450906"/>
                </a:cubicBezTo>
                <a:cubicBezTo>
                  <a:pt x="5483959" y="5450571"/>
                  <a:pt x="5484504" y="5450174"/>
                  <a:pt x="5484839" y="5449713"/>
                </a:cubicBezTo>
                <a:cubicBezTo>
                  <a:pt x="5485174" y="5449253"/>
                  <a:pt x="5485341" y="5448688"/>
                  <a:pt x="5485341" y="5448018"/>
                </a:cubicBezTo>
                <a:lnTo>
                  <a:pt x="5485341" y="5379078"/>
                </a:lnTo>
                <a:cubicBezTo>
                  <a:pt x="5485341" y="5371041"/>
                  <a:pt x="5484650" y="5364156"/>
                  <a:pt x="5483269" y="5358421"/>
                </a:cubicBezTo>
                <a:cubicBezTo>
                  <a:pt x="5481887" y="5352687"/>
                  <a:pt x="5479606" y="5347684"/>
                  <a:pt x="5476425" y="5343415"/>
                </a:cubicBezTo>
                <a:cubicBezTo>
                  <a:pt x="5473244" y="5339145"/>
                  <a:pt x="5469079" y="5335734"/>
                  <a:pt x="5463930" y="5333181"/>
                </a:cubicBezTo>
                <a:cubicBezTo>
                  <a:pt x="5458782" y="5330627"/>
                  <a:pt x="5452440" y="5329351"/>
                  <a:pt x="5444906" y="5329351"/>
                </a:cubicBezTo>
                <a:close/>
                <a:moveTo>
                  <a:pt x="5310910" y="5329351"/>
                </a:moveTo>
                <a:cubicBezTo>
                  <a:pt x="5302622" y="5329351"/>
                  <a:pt x="5295129" y="5330795"/>
                  <a:pt x="5288432" y="5333683"/>
                </a:cubicBezTo>
                <a:cubicBezTo>
                  <a:pt x="5281735" y="5336571"/>
                  <a:pt x="5276021" y="5340715"/>
                  <a:pt x="5271291" y="5346115"/>
                </a:cubicBezTo>
                <a:cubicBezTo>
                  <a:pt x="5266561" y="5351514"/>
                  <a:pt x="5262941" y="5358086"/>
                  <a:pt x="5260429" y="5365830"/>
                </a:cubicBezTo>
                <a:cubicBezTo>
                  <a:pt x="5257917" y="5373574"/>
                  <a:pt x="5256662" y="5382301"/>
                  <a:pt x="5256662" y="5392012"/>
                </a:cubicBezTo>
                <a:cubicBezTo>
                  <a:pt x="5256662" y="5402225"/>
                  <a:pt x="5257876" y="5411183"/>
                  <a:pt x="5260304" y="5418885"/>
                </a:cubicBezTo>
                <a:cubicBezTo>
                  <a:pt x="5262731" y="5426587"/>
                  <a:pt x="5266331" y="5432991"/>
                  <a:pt x="5271103" y="5438098"/>
                </a:cubicBezTo>
                <a:cubicBezTo>
                  <a:pt x="5275875" y="5443204"/>
                  <a:pt x="5281755" y="5447055"/>
                  <a:pt x="5288746" y="5449650"/>
                </a:cubicBezTo>
                <a:cubicBezTo>
                  <a:pt x="5295736" y="5452246"/>
                  <a:pt x="5303877" y="5453543"/>
                  <a:pt x="5313171" y="5453543"/>
                </a:cubicBezTo>
                <a:cubicBezTo>
                  <a:pt x="5318528" y="5453543"/>
                  <a:pt x="5323572" y="5453145"/>
                  <a:pt x="5328302" y="5452350"/>
                </a:cubicBezTo>
                <a:cubicBezTo>
                  <a:pt x="5333031" y="5451555"/>
                  <a:pt x="5337197" y="5450655"/>
                  <a:pt x="5340796" y="5449650"/>
                </a:cubicBezTo>
                <a:cubicBezTo>
                  <a:pt x="5344396" y="5448646"/>
                  <a:pt x="5347326" y="5447620"/>
                  <a:pt x="5349586" y="5446574"/>
                </a:cubicBezTo>
                <a:cubicBezTo>
                  <a:pt x="5351847" y="5445527"/>
                  <a:pt x="5353207" y="5444774"/>
                  <a:pt x="5353668" y="5444313"/>
                </a:cubicBezTo>
                <a:cubicBezTo>
                  <a:pt x="5354128" y="5443853"/>
                  <a:pt x="5354505" y="5443372"/>
                  <a:pt x="5354798" y="5442869"/>
                </a:cubicBezTo>
                <a:cubicBezTo>
                  <a:pt x="5355091" y="5442367"/>
                  <a:pt x="5355300" y="5441802"/>
                  <a:pt x="5355426" y="5441174"/>
                </a:cubicBezTo>
                <a:cubicBezTo>
                  <a:pt x="5355551" y="5440546"/>
                  <a:pt x="5355656" y="5439835"/>
                  <a:pt x="5355740" y="5439039"/>
                </a:cubicBezTo>
                <a:cubicBezTo>
                  <a:pt x="5355823" y="5438244"/>
                  <a:pt x="5355865" y="5437302"/>
                  <a:pt x="5355865" y="5436214"/>
                </a:cubicBezTo>
                <a:cubicBezTo>
                  <a:pt x="5355865" y="5434707"/>
                  <a:pt x="5355802" y="5433430"/>
                  <a:pt x="5355676" y="5432384"/>
                </a:cubicBezTo>
                <a:cubicBezTo>
                  <a:pt x="5355550" y="5431338"/>
                  <a:pt x="5355361" y="5430521"/>
                  <a:pt x="5355108" y="5429935"/>
                </a:cubicBezTo>
                <a:cubicBezTo>
                  <a:pt x="5354855" y="5429349"/>
                  <a:pt x="5354499" y="5428910"/>
                  <a:pt x="5354035" y="5428617"/>
                </a:cubicBezTo>
                <a:cubicBezTo>
                  <a:pt x="5353573" y="5428324"/>
                  <a:pt x="5353048" y="5428177"/>
                  <a:pt x="5352459" y="5428177"/>
                </a:cubicBezTo>
                <a:cubicBezTo>
                  <a:pt x="5351449" y="5428177"/>
                  <a:pt x="5349956" y="5428617"/>
                  <a:pt x="5347978" y="5429496"/>
                </a:cubicBezTo>
                <a:cubicBezTo>
                  <a:pt x="5346001" y="5430375"/>
                  <a:pt x="5343477" y="5431358"/>
                  <a:pt x="5340407" y="5432447"/>
                </a:cubicBezTo>
                <a:cubicBezTo>
                  <a:pt x="5337336" y="5433535"/>
                  <a:pt x="5333698" y="5434519"/>
                  <a:pt x="5329492" y="5435398"/>
                </a:cubicBezTo>
                <a:cubicBezTo>
                  <a:pt x="5325286" y="5436277"/>
                  <a:pt x="5320490" y="5436716"/>
                  <a:pt x="5315107" y="5436716"/>
                </a:cubicBezTo>
                <a:cubicBezTo>
                  <a:pt x="5308293" y="5436716"/>
                  <a:pt x="5302531" y="5435754"/>
                  <a:pt x="5297820" y="5433828"/>
                </a:cubicBezTo>
                <a:cubicBezTo>
                  <a:pt x="5293108" y="5431903"/>
                  <a:pt x="5289281" y="5429140"/>
                  <a:pt x="5286336" y="5425540"/>
                </a:cubicBezTo>
                <a:cubicBezTo>
                  <a:pt x="5283392" y="5421940"/>
                  <a:pt x="5281289" y="5417629"/>
                  <a:pt x="5280028" y="5412606"/>
                </a:cubicBezTo>
                <a:cubicBezTo>
                  <a:pt x="5278766" y="5407583"/>
                  <a:pt x="5278135" y="5401932"/>
                  <a:pt x="5278135" y="5395654"/>
                </a:cubicBezTo>
                <a:lnTo>
                  <a:pt x="5352563" y="5395654"/>
                </a:lnTo>
                <a:cubicBezTo>
                  <a:pt x="5354666" y="5395654"/>
                  <a:pt x="5356538" y="5394963"/>
                  <a:pt x="5358177" y="5393582"/>
                </a:cubicBezTo>
                <a:cubicBezTo>
                  <a:pt x="5359817" y="5392200"/>
                  <a:pt x="5360637" y="5389877"/>
                  <a:pt x="5360637" y="5386612"/>
                </a:cubicBezTo>
                <a:lnTo>
                  <a:pt x="5360637" y="5382845"/>
                </a:lnTo>
                <a:cubicBezTo>
                  <a:pt x="5360637" y="5375478"/>
                  <a:pt x="5359696" y="5368551"/>
                  <a:pt x="5357812" y="5362063"/>
                </a:cubicBezTo>
                <a:cubicBezTo>
                  <a:pt x="5355928" y="5355575"/>
                  <a:pt x="5352977" y="5349924"/>
                  <a:pt x="5348958" y="5345110"/>
                </a:cubicBezTo>
                <a:cubicBezTo>
                  <a:pt x="5344940" y="5340297"/>
                  <a:pt x="5339813" y="5336467"/>
                  <a:pt x="5333576" y="5333620"/>
                </a:cubicBezTo>
                <a:cubicBezTo>
                  <a:pt x="5327339" y="5330774"/>
                  <a:pt x="5319783" y="5329351"/>
                  <a:pt x="5310910" y="5329351"/>
                </a:cubicBezTo>
                <a:close/>
                <a:moveTo>
                  <a:pt x="4558435" y="5329351"/>
                </a:moveTo>
                <a:cubicBezTo>
                  <a:pt x="4550147" y="5329351"/>
                  <a:pt x="4542654" y="5330795"/>
                  <a:pt x="4535957" y="5333683"/>
                </a:cubicBezTo>
                <a:cubicBezTo>
                  <a:pt x="4529259" y="5336571"/>
                  <a:pt x="4523546" y="5340715"/>
                  <a:pt x="4518816" y="5346115"/>
                </a:cubicBezTo>
                <a:cubicBezTo>
                  <a:pt x="4514087" y="5351514"/>
                  <a:pt x="4510465" y="5358086"/>
                  <a:pt x="4507954" y="5365830"/>
                </a:cubicBezTo>
                <a:cubicBezTo>
                  <a:pt x="4505442" y="5373574"/>
                  <a:pt x="4504187" y="5382301"/>
                  <a:pt x="4504187" y="5392012"/>
                </a:cubicBezTo>
                <a:cubicBezTo>
                  <a:pt x="4504187" y="5402225"/>
                  <a:pt x="4505400" y="5411183"/>
                  <a:pt x="4507828" y="5418885"/>
                </a:cubicBezTo>
                <a:cubicBezTo>
                  <a:pt x="4510257" y="5426587"/>
                  <a:pt x="4513856" y="5432991"/>
                  <a:pt x="4518628" y="5438098"/>
                </a:cubicBezTo>
                <a:cubicBezTo>
                  <a:pt x="4523400" y="5443204"/>
                  <a:pt x="4529280" y="5447055"/>
                  <a:pt x="4536271" y="5449650"/>
                </a:cubicBezTo>
                <a:cubicBezTo>
                  <a:pt x="4543261" y="5452246"/>
                  <a:pt x="4551403" y="5453543"/>
                  <a:pt x="4560695" y="5453543"/>
                </a:cubicBezTo>
                <a:cubicBezTo>
                  <a:pt x="4566053" y="5453543"/>
                  <a:pt x="4571096" y="5453145"/>
                  <a:pt x="4575827" y="5452350"/>
                </a:cubicBezTo>
                <a:cubicBezTo>
                  <a:pt x="4580556" y="5451555"/>
                  <a:pt x="4584721" y="5450655"/>
                  <a:pt x="4588321" y="5449650"/>
                </a:cubicBezTo>
                <a:cubicBezTo>
                  <a:pt x="4591921" y="5448646"/>
                  <a:pt x="4594851" y="5447620"/>
                  <a:pt x="4597111" y="5446574"/>
                </a:cubicBezTo>
                <a:cubicBezTo>
                  <a:pt x="4599372" y="5445527"/>
                  <a:pt x="4600733" y="5444774"/>
                  <a:pt x="4601193" y="5444313"/>
                </a:cubicBezTo>
                <a:cubicBezTo>
                  <a:pt x="4601653" y="5443853"/>
                  <a:pt x="4602029" y="5443372"/>
                  <a:pt x="4602323" y="5442869"/>
                </a:cubicBezTo>
                <a:cubicBezTo>
                  <a:pt x="4602615" y="5442367"/>
                  <a:pt x="4602825" y="5441802"/>
                  <a:pt x="4602951" y="5441174"/>
                </a:cubicBezTo>
                <a:cubicBezTo>
                  <a:pt x="4603077" y="5440546"/>
                  <a:pt x="4603180" y="5439835"/>
                  <a:pt x="4603265" y="5439039"/>
                </a:cubicBezTo>
                <a:cubicBezTo>
                  <a:pt x="4603348" y="5438244"/>
                  <a:pt x="4603390" y="5437302"/>
                  <a:pt x="4603390" y="5436214"/>
                </a:cubicBezTo>
                <a:cubicBezTo>
                  <a:pt x="4603390" y="5434707"/>
                  <a:pt x="4603327" y="5433430"/>
                  <a:pt x="4603201" y="5432384"/>
                </a:cubicBezTo>
                <a:cubicBezTo>
                  <a:pt x="4603075" y="5431338"/>
                  <a:pt x="4602885" y="5430521"/>
                  <a:pt x="4602633" y="5429935"/>
                </a:cubicBezTo>
                <a:cubicBezTo>
                  <a:pt x="4602380" y="5429349"/>
                  <a:pt x="4602023" y="5428910"/>
                  <a:pt x="4601560" y="5428617"/>
                </a:cubicBezTo>
                <a:cubicBezTo>
                  <a:pt x="4601098" y="5428324"/>
                  <a:pt x="4600573" y="5428177"/>
                  <a:pt x="4599984" y="5428177"/>
                </a:cubicBezTo>
                <a:cubicBezTo>
                  <a:pt x="4598974" y="5428177"/>
                  <a:pt x="4597480" y="5428617"/>
                  <a:pt x="4595503" y="5429496"/>
                </a:cubicBezTo>
                <a:cubicBezTo>
                  <a:pt x="4593526" y="5430375"/>
                  <a:pt x="4591003" y="5431358"/>
                  <a:pt x="4587932" y="5432447"/>
                </a:cubicBezTo>
                <a:cubicBezTo>
                  <a:pt x="4584861" y="5433535"/>
                  <a:pt x="4581222" y="5434519"/>
                  <a:pt x="4577017" y="5435398"/>
                </a:cubicBezTo>
                <a:cubicBezTo>
                  <a:pt x="4572810" y="5436277"/>
                  <a:pt x="4568016" y="5436716"/>
                  <a:pt x="4562632" y="5436716"/>
                </a:cubicBezTo>
                <a:cubicBezTo>
                  <a:pt x="4555818" y="5436716"/>
                  <a:pt x="4550056" y="5435754"/>
                  <a:pt x="4545344" y="5433828"/>
                </a:cubicBezTo>
                <a:cubicBezTo>
                  <a:pt x="4540633" y="5431903"/>
                  <a:pt x="4536806" y="5429140"/>
                  <a:pt x="4533861" y="5425540"/>
                </a:cubicBezTo>
                <a:cubicBezTo>
                  <a:pt x="4530918" y="5421940"/>
                  <a:pt x="4528814" y="5417629"/>
                  <a:pt x="4527552" y="5412606"/>
                </a:cubicBezTo>
                <a:cubicBezTo>
                  <a:pt x="4526291" y="5407583"/>
                  <a:pt x="4525660" y="5401932"/>
                  <a:pt x="4525660" y="5395654"/>
                </a:cubicBezTo>
                <a:lnTo>
                  <a:pt x="4600088" y="5395654"/>
                </a:lnTo>
                <a:cubicBezTo>
                  <a:pt x="4602191" y="5395654"/>
                  <a:pt x="4604062" y="5394963"/>
                  <a:pt x="4605702" y="5393582"/>
                </a:cubicBezTo>
                <a:cubicBezTo>
                  <a:pt x="4607342" y="5392200"/>
                  <a:pt x="4608163" y="5389877"/>
                  <a:pt x="4608163" y="5386612"/>
                </a:cubicBezTo>
                <a:lnTo>
                  <a:pt x="4608163" y="5382845"/>
                </a:lnTo>
                <a:cubicBezTo>
                  <a:pt x="4608163" y="5375478"/>
                  <a:pt x="4607220" y="5368551"/>
                  <a:pt x="4605336" y="5362063"/>
                </a:cubicBezTo>
                <a:cubicBezTo>
                  <a:pt x="4603453" y="5355575"/>
                  <a:pt x="4600502" y="5349924"/>
                  <a:pt x="4596484" y="5345110"/>
                </a:cubicBezTo>
                <a:cubicBezTo>
                  <a:pt x="4592465" y="5340297"/>
                  <a:pt x="4587337" y="5336467"/>
                  <a:pt x="4581101" y="5333620"/>
                </a:cubicBezTo>
                <a:cubicBezTo>
                  <a:pt x="4574864" y="5330774"/>
                  <a:pt x="4567308" y="5329351"/>
                  <a:pt x="4558435" y="5329351"/>
                </a:cubicBezTo>
                <a:close/>
                <a:moveTo>
                  <a:pt x="4475598" y="5329351"/>
                </a:moveTo>
                <a:cubicBezTo>
                  <a:pt x="4473171" y="5329351"/>
                  <a:pt x="4470763" y="5329665"/>
                  <a:pt x="4468377" y="5330293"/>
                </a:cubicBezTo>
                <a:cubicBezTo>
                  <a:pt x="4465991" y="5330920"/>
                  <a:pt x="4463584" y="5332051"/>
                  <a:pt x="4461157" y="5333683"/>
                </a:cubicBezTo>
                <a:cubicBezTo>
                  <a:pt x="4458729" y="5335315"/>
                  <a:pt x="4456155" y="5337555"/>
                  <a:pt x="4453434" y="5340401"/>
                </a:cubicBezTo>
                <a:cubicBezTo>
                  <a:pt x="4450713" y="5343248"/>
                  <a:pt x="4447804" y="5346931"/>
                  <a:pt x="4444706" y="5351452"/>
                </a:cubicBezTo>
                <a:lnTo>
                  <a:pt x="4444706" y="5335002"/>
                </a:lnTo>
                <a:cubicBezTo>
                  <a:pt x="4444706" y="5334332"/>
                  <a:pt x="4444561" y="5333767"/>
                  <a:pt x="4444267" y="5333306"/>
                </a:cubicBezTo>
                <a:cubicBezTo>
                  <a:pt x="4443974" y="5332846"/>
                  <a:pt x="4443493" y="5332427"/>
                  <a:pt x="4442823" y="5332051"/>
                </a:cubicBezTo>
                <a:cubicBezTo>
                  <a:pt x="4442153" y="5331674"/>
                  <a:pt x="4441211" y="5331423"/>
                  <a:pt x="4439997" y="5331297"/>
                </a:cubicBezTo>
                <a:cubicBezTo>
                  <a:pt x="4438784" y="5331172"/>
                  <a:pt x="4437256" y="5331109"/>
                  <a:pt x="4435414" y="5331109"/>
                </a:cubicBezTo>
                <a:cubicBezTo>
                  <a:pt x="4433489" y="5331109"/>
                  <a:pt x="4431940" y="5331172"/>
                  <a:pt x="4430768" y="5331297"/>
                </a:cubicBezTo>
                <a:cubicBezTo>
                  <a:pt x="4429596" y="5331423"/>
                  <a:pt x="4428633" y="5331674"/>
                  <a:pt x="4427880" y="5332051"/>
                </a:cubicBezTo>
                <a:cubicBezTo>
                  <a:pt x="4427126" y="5332427"/>
                  <a:pt x="4426624" y="5332846"/>
                  <a:pt x="4426373" y="5333306"/>
                </a:cubicBezTo>
                <a:cubicBezTo>
                  <a:pt x="4426122" y="5333767"/>
                  <a:pt x="4425996" y="5334332"/>
                  <a:pt x="4425996" y="5335002"/>
                </a:cubicBezTo>
                <a:lnTo>
                  <a:pt x="4425996" y="5448018"/>
                </a:lnTo>
                <a:cubicBezTo>
                  <a:pt x="4425996" y="5448688"/>
                  <a:pt x="4426143" y="5449253"/>
                  <a:pt x="4426435" y="5449713"/>
                </a:cubicBezTo>
                <a:cubicBezTo>
                  <a:pt x="4426728" y="5450174"/>
                  <a:pt x="4427273" y="5450571"/>
                  <a:pt x="4428068" y="5450906"/>
                </a:cubicBezTo>
                <a:cubicBezTo>
                  <a:pt x="4428863" y="5451241"/>
                  <a:pt x="4429931" y="5451492"/>
                  <a:pt x="4431270" y="5451660"/>
                </a:cubicBezTo>
                <a:cubicBezTo>
                  <a:pt x="4432610" y="5451827"/>
                  <a:pt x="4434284" y="5451911"/>
                  <a:pt x="4436293" y="5451911"/>
                </a:cubicBezTo>
                <a:cubicBezTo>
                  <a:pt x="4438386" y="5451911"/>
                  <a:pt x="4440102" y="5451827"/>
                  <a:pt x="4441442" y="5451660"/>
                </a:cubicBezTo>
                <a:cubicBezTo>
                  <a:pt x="4442781" y="5451492"/>
                  <a:pt x="4443828" y="5451241"/>
                  <a:pt x="4444581" y="5450906"/>
                </a:cubicBezTo>
                <a:cubicBezTo>
                  <a:pt x="4445334" y="5450571"/>
                  <a:pt x="4445878" y="5450174"/>
                  <a:pt x="4446213" y="5449713"/>
                </a:cubicBezTo>
                <a:cubicBezTo>
                  <a:pt x="4446548" y="5449253"/>
                  <a:pt x="4446716" y="5448688"/>
                  <a:pt x="4446716" y="5448018"/>
                </a:cubicBezTo>
                <a:lnTo>
                  <a:pt x="4446716" y="5373678"/>
                </a:lnTo>
                <a:cubicBezTo>
                  <a:pt x="4449646" y="5369074"/>
                  <a:pt x="4452325" y="5365181"/>
                  <a:pt x="4454753" y="5362000"/>
                </a:cubicBezTo>
                <a:cubicBezTo>
                  <a:pt x="4457180" y="5358819"/>
                  <a:pt x="4459504" y="5356265"/>
                  <a:pt x="4461722" y="5354340"/>
                </a:cubicBezTo>
                <a:cubicBezTo>
                  <a:pt x="4463940" y="5352414"/>
                  <a:pt x="4466054" y="5351033"/>
                  <a:pt x="4468063" y="5350196"/>
                </a:cubicBezTo>
                <a:cubicBezTo>
                  <a:pt x="4470072" y="5349359"/>
                  <a:pt x="4472123" y="5348940"/>
                  <a:pt x="4474216" y="5348940"/>
                </a:cubicBezTo>
                <a:cubicBezTo>
                  <a:pt x="4475974" y="5348940"/>
                  <a:pt x="4477607" y="5349108"/>
                  <a:pt x="4479114" y="5349443"/>
                </a:cubicBezTo>
                <a:cubicBezTo>
                  <a:pt x="4480621" y="5349777"/>
                  <a:pt x="4481982" y="5350133"/>
                  <a:pt x="4483195" y="5350510"/>
                </a:cubicBezTo>
                <a:cubicBezTo>
                  <a:pt x="4484409" y="5350887"/>
                  <a:pt x="4485497" y="5351263"/>
                  <a:pt x="4486460" y="5351640"/>
                </a:cubicBezTo>
                <a:cubicBezTo>
                  <a:pt x="4487422" y="5352017"/>
                  <a:pt x="4488239" y="5352205"/>
                  <a:pt x="4488908" y="5352205"/>
                </a:cubicBezTo>
                <a:cubicBezTo>
                  <a:pt x="4489578" y="5352205"/>
                  <a:pt x="4490101" y="5352017"/>
                  <a:pt x="4490478" y="5351640"/>
                </a:cubicBezTo>
                <a:cubicBezTo>
                  <a:pt x="4490855" y="5351263"/>
                  <a:pt x="4491169" y="5350719"/>
                  <a:pt x="4491420" y="5350008"/>
                </a:cubicBezTo>
                <a:cubicBezTo>
                  <a:pt x="4491671" y="5349296"/>
                  <a:pt x="4491838" y="5348312"/>
                  <a:pt x="4491922" y="5347057"/>
                </a:cubicBezTo>
                <a:cubicBezTo>
                  <a:pt x="4492006" y="5345801"/>
                  <a:pt x="4492048" y="5344252"/>
                  <a:pt x="4492048" y="5342410"/>
                </a:cubicBezTo>
                <a:cubicBezTo>
                  <a:pt x="4492048" y="5340485"/>
                  <a:pt x="4492027" y="5338957"/>
                  <a:pt x="4491985" y="5337827"/>
                </a:cubicBezTo>
                <a:cubicBezTo>
                  <a:pt x="4491944" y="5336697"/>
                  <a:pt x="4491859" y="5335839"/>
                  <a:pt x="4491734" y="5335253"/>
                </a:cubicBezTo>
                <a:cubicBezTo>
                  <a:pt x="4491609" y="5334667"/>
                  <a:pt x="4491462" y="5334185"/>
                  <a:pt x="4491294" y="5333809"/>
                </a:cubicBezTo>
                <a:cubicBezTo>
                  <a:pt x="4491127" y="5333432"/>
                  <a:pt x="4490792" y="5333034"/>
                  <a:pt x="4490290" y="5332616"/>
                </a:cubicBezTo>
                <a:cubicBezTo>
                  <a:pt x="4489787" y="5332197"/>
                  <a:pt x="4488929" y="5331778"/>
                  <a:pt x="4487715" y="5331360"/>
                </a:cubicBezTo>
                <a:cubicBezTo>
                  <a:pt x="4486502" y="5330941"/>
                  <a:pt x="4485142" y="5330565"/>
                  <a:pt x="4483634" y="5330230"/>
                </a:cubicBezTo>
                <a:cubicBezTo>
                  <a:pt x="4482127" y="5329895"/>
                  <a:pt x="4480683" y="5329665"/>
                  <a:pt x="4479302" y="5329539"/>
                </a:cubicBezTo>
                <a:cubicBezTo>
                  <a:pt x="4477921" y="5329414"/>
                  <a:pt x="4476686" y="5329351"/>
                  <a:pt x="4475598" y="5329351"/>
                </a:cubicBezTo>
                <a:close/>
                <a:moveTo>
                  <a:pt x="4342733" y="5329351"/>
                </a:moveTo>
                <a:cubicBezTo>
                  <a:pt x="4338379" y="5329351"/>
                  <a:pt x="4334068" y="5329748"/>
                  <a:pt x="4329798" y="5330544"/>
                </a:cubicBezTo>
                <a:cubicBezTo>
                  <a:pt x="4325529" y="5331339"/>
                  <a:pt x="4321594" y="5332344"/>
                  <a:pt x="4317995" y="5333557"/>
                </a:cubicBezTo>
                <a:cubicBezTo>
                  <a:pt x="4314394" y="5334771"/>
                  <a:pt x="4311213" y="5336111"/>
                  <a:pt x="4308451" y="5337576"/>
                </a:cubicBezTo>
                <a:cubicBezTo>
                  <a:pt x="4305688" y="5339041"/>
                  <a:pt x="4303742" y="5340317"/>
                  <a:pt x="4302611" y="5341406"/>
                </a:cubicBezTo>
                <a:cubicBezTo>
                  <a:pt x="4301482" y="5342494"/>
                  <a:pt x="4300770" y="5343645"/>
                  <a:pt x="4300477" y="5344859"/>
                </a:cubicBezTo>
                <a:cubicBezTo>
                  <a:pt x="4300184" y="5346073"/>
                  <a:pt x="4300037" y="5347726"/>
                  <a:pt x="4300037" y="5349819"/>
                </a:cubicBezTo>
                <a:cubicBezTo>
                  <a:pt x="4300037" y="5351075"/>
                  <a:pt x="4300121" y="5352226"/>
                  <a:pt x="4300289" y="5353273"/>
                </a:cubicBezTo>
                <a:cubicBezTo>
                  <a:pt x="4300456" y="5354319"/>
                  <a:pt x="4300728" y="5355177"/>
                  <a:pt x="4301105" y="5355847"/>
                </a:cubicBezTo>
                <a:cubicBezTo>
                  <a:pt x="4301482" y="5356517"/>
                  <a:pt x="4301921" y="5357019"/>
                  <a:pt x="4302423" y="5357354"/>
                </a:cubicBezTo>
                <a:cubicBezTo>
                  <a:pt x="4302925" y="5357689"/>
                  <a:pt x="4303511" y="5357856"/>
                  <a:pt x="4304181" y="5357856"/>
                </a:cubicBezTo>
                <a:cubicBezTo>
                  <a:pt x="4305186" y="5357856"/>
                  <a:pt x="4306714" y="5357249"/>
                  <a:pt x="4308765" y="5356035"/>
                </a:cubicBezTo>
                <a:cubicBezTo>
                  <a:pt x="4310816" y="5354821"/>
                  <a:pt x="4313369" y="5353482"/>
                  <a:pt x="4316425" y="5352017"/>
                </a:cubicBezTo>
                <a:cubicBezTo>
                  <a:pt x="4319480" y="5350552"/>
                  <a:pt x="4323038" y="5349212"/>
                  <a:pt x="4327098" y="5347998"/>
                </a:cubicBezTo>
                <a:cubicBezTo>
                  <a:pt x="4331159" y="5346785"/>
                  <a:pt x="4335742" y="5346178"/>
                  <a:pt x="4340849" y="5346178"/>
                </a:cubicBezTo>
                <a:cubicBezTo>
                  <a:pt x="4345621" y="5346178"/>
                  <a:pt x="4349639" y="5346743"/>
                  <a:pt x="4352904" y="5347873"/>
                </a:cubicBezTo>
                <a:cubicBezTo>
                  <a:pt x="4356168" y="5349003"/>
                  <a:pt x="4358826" y="5350677"/>
                  <a:pt x="4360877" y="5352896"/>
                </a:cubicBezTo>
                <a:cubicBezTo>
                  <a:pt x="4362928" y="5355114"/>
                  <a:pt x="4364414" y="5357898"/>
                  <a:pt x="4365335" y="5361246"/>
                </a:cubicBezTo>
                <a:cubicBezTo>
                  <a:pt x="4366255" y="5364595"/>
                  <a:pt x="4366716" y="5368446"/>
                  <a:pt x="4366716" y="5372799"/>
                </a:cubicBezTo>
                <a:lnTo>
                  <a:pt x="4366716" y="5381589"/>
                </a:lnTo>
                <a:lnTo>
                  <a:pt x="4351146" y="5381589"/>
                </a:lnTo>
                <a:cubicBezTo>
                  <a:pt x="4342355" y="5381589"/>
                  <a:pt x="4334445" y="5382364"/>
                  <a:pt x="4327413" y="5383913"/>
                </a:cubicBezTo>
                <a:cubicBezTo>
                  <a:pt x="4320381" y="5385461"/>
                  <a:pt x="4314436" y="5387784"/>
                  <a:pt x="4309581" y="5390882"/>
                </a:cubicBezTo>
                <a:cubicBezTo>
                  <a:pt x="4304725" y="5393979"/>
                  <a:pt x="4301000" y="5397872"/>
                  <a:pt x="4298405" y="5402560"/>
                </a:cubicBezTo>
                <a:cubicBezTo>
                  <a:pt x="4295809" y="5407248"/>
                  <a:pt x="4294512" y="5412774"/>
                  <a:pt x="4294512" y="5419136"/>
                </a:cubicBezTo>
                <a:cubicBezTo>
                  <a:pt x="4294512" y="5424577"/>
                  <a:pt x="4295454" y="5429433"/>
                  <a:pt x="4297337" y="5433702"/>
                </a:cubicBezTo>
                <a:cubicBezTo>
                  <a:pt x="4299221" y="5437972"/>
                  <a:pt x="4301858" y="5441572"/>
                  <a:pt x="4305249" y="5444502"/>
                </a:cubicBezTo>
                <a:cubicBezTo>
                  <a:pt x="4308639" y="5447432"/>
                  <a:pt x="4312741" y="5449671"/>
                  <a:pt x="4317554" y="5451220"/>
                </a:cubicBezTo>
                <a:cubicBezTo>
                  <a:pt x="4322368" y="5452769"/>
                  <a:pt x="4327747" y="5453543"/>
                  <a:pt x="4333691" y="5453543"/>
                </a:cubicBezTo>
                <a:cubicBezTo>
                  <a:pt x="4340472" y="5453543"/>
                  <a:pt x="4346897" y="5452078"/>
                  <a:pt x="4352967" y="5449148"/>
                </a:cubicBezTo>
                <a:cubicBezTo>
                  <a:pt x="4359035" y="5446218"/>
                  <a:pt x="4364539" y="5442116"/>
                  <a:pt x="4369478" y="5436842"/>
                </a:cubicBezTo>
                <a:lnTo>
                  <a:pt x="4369478" y="5448143"/>
                </a:lnTo>
                <a:cubicBezTo>
                  <a:pt x="4369478" y="5449148"/>
                  <a:pt x="4369771" y="5449901"/>
                  <a:pt x="4370357" y="5450404"/>
                </a:cubicBezTo>
                <a:cubicBezTo>
                  <a:pt x="4370944" y="5450906"/>
                  <a:pt x="4371885" y="5451283"/>
                  <a:pt x="4373183" y="5451534"/>
                </a:cubicBezTo>
                <a:cubicBezTo>
                  <a:pt x="4374481" y="5451785"/>
                  <a:pt x="4376218" y="5451911"/>
                  <a:pt x="4378394" y="5451911"/>
                </a:cubicBezTo>
                <a:cubicBezTo>
                  <a:pt x="4380655" y="5451911"/>
                  <a:pt x="4382371" y="5451785"/>
                  <a:pt x="4383543" y="5451534"/>
                </a:cubicBezTo>
                <a:cubicBezTo>
                  <a:pt x="4384716" y="5451283"/>
                  <a:pt x="4385636" y="5450906"/>
                  <a:pt x="4386305" y="5450404"/>
                </a:cubicBezTo>
                <a:cubicBezTo>
                  <a:pt x="4386975" y="5449901"/>
                  <a:pt x="4387310" y="5449148"/>
                  <a:pt x="4387310" y="5448143"/>
                </a:cubicBezTo>
                <a:lnTo>
                  <a:pt x="4387310" y="5371920"/>
                </a:lnTo>
                <a:cubicBezTo>
                  <a:pt x="4387310" y="5364888"/>
                  <a:pt x="4386515" y="5358735"/>
                  <a:pt x="4384924" y="5353461"/>
                </a:cubicBezTo>
                <a:cubicBezTo>
                  <a:pt x="4383333" y="5348187"/>
                  <a:pt x="4380781" y="5343771"/>
                  <a:pt x="4377264" y="5340213"/>
                </a:cubicBezTo>
                <a:cubicBezTo>
                  <a:pt x="4373748" y="5336655"/>
                  <a:pt x="4369144" y="5333955"/>
                  <a:pt x="4363451" y="5332113"/>
                </a:cubicBezTo>
                <a:cubicBezTo>
                  <a:pt x="4357758" y="5330272"/>
                  <a:pt x="4350853" y="5329351"/>
                  <a:pt x="4342733" y="5329351"/>
                </a:cubicBezTo>
                <a:close/>
                <a:moveTo>
                  <a:pt x="4158385" y="5329351"/>
                </a:moveTo>
                <a:cubicBezTo>
                  <a:pt x="4150098" y="5329351"/>
                  <a:pt x="4142605" y="5330795"/>
                  <a:pt x="4135908" y="5333683"/>
                </a:cubicBezTo>
                <a:cubicBezTo>
                  <a:pt x="4129211" y="5336571"/>
                  <a:pt x="4123497" y="5340715"/>
                  <a:pt x="4118767" y="5346115"/>
                </a:cubicBezTo>
                <a:cubicBezTo>
                  <a:pt x="4114037" y="5351514"/>
                  <a:pt x="4110416" y="5358086"/>
                  <a:pt x="4107905" y="5365830"/>
                </a:cubicBezTo>
                <a:cubicBezTo>
                  <a:pt x="4105394" y="5373574"/>
                  <a:pt x="4104138" y="5382301"/>
                  <a:pt x="4104138" y="5392012"/>
                </a:cubicBezTo>
                <a:cubicBezTo>
                  <a:pt x="4104138" y="5402225"/>
                  <a:pt x="4105351" y="5411183"/>
                  <a:pt x="4107779" y="5418885"/>
                </a:cubicBezTo>
                <a:cubicBezTo>
                  <a:pt x="4110207" y="5426587"/>
                  <a:pt x="4113807" y="5432991"/>
                  <a:pt x="4118579" y="5438098"/>
                </a:cubicBezTo>
                <a:cubicBezTo>
                  <a:pt x="4123351" y="5443204"/>
                  <a:pt x="4129232" y="5447055"/>
                  <a:pt x="4136222" y="5449650"/>
                </a:cubicBezTo>
                <a:cubicBezTo>
                  <a:pt x="4143212" y="5452246"/>
                  <a:pt x="4151353" y="5453543"/>
                  <a:pt x="4160646" y="5453543"/>
                </a:cubicBezTo>
                <a:cubicBezTo>
                  <a:pt x="4166003" y="5453543"/>
                  <a:pt x="4171047" y="5453145"/>
                  <a:pt x="4175777" y="5452350"/>
                </a:cubicBezTo>
                <a:cubicBezTo>
                  <a:pt x="4180507" y="5451555"/>
                  <a:pt x="4184672" y="5450655"/>
                  <a:pt x="4188272" y="5449650"/>
                </a:cubicBezTo>
                <a:cubicBezTo>
                  <a:pt x="4191872" y="5448646"/>
                  <a:pt x="4194802" y="5447620"/>
                  <a:pt x="4197062" y="5446574"/>
                </a:cubicBezTo>
                <a:cubicBezTo>
                  <a:pt x="4199322" y="5445527"/>
                  <a:pt x="4200683" y="5444774"/>
                  <a:pt x="4201143" y="5444313"/>
                </a:cubicBezTo>
                <a:cubicBezTo>
                  <a:pt x="4201604" y="5443853"/>
                  <a:pt x="4201981" y="5443372"/>
                  <a:pt x="4202273" y="5442869"/>
                </a:cubicBezTo>
                <a:cubicBezTo>
                  <a:pt x="4202566" y="5442367"/>
                  <a:pt x="4202776" y="5441802"/>
                  <a:pt x="4202902" y="5441174"/>
                </a:cubicBezTo>
                <a:cubicBezTo>
                  <a:pt x="4203027" y="5440546"/>
                  <a:pt x="4203132" y="5439835"/>
                  <a:pt x="4203215" y="5439039"/>
                </a:cubicBezTo>
                <a:cubicBezTo>
                  <a:pt x="4203299" y="5438244"/>
                  <a:pt x="4203341" y="5437302"/>
                  <a:pt x="4203341" y="5436214"/>
                </a:cubicBezTo>
                <a:cubicBezTo>
                  <a:pt x="4203341" y="5434707"/>
                  <a:pt x="4203278" y="5433430"/>
                  <a:pt x="4203152" y="5432384"/>
                </a:cubicBezTo>
                <a:cubicBezTo>
                  <a:pt x="4203026" y="5431338"/>
                  <a:pt x="4202836" y="5430521"/>
                  <a:pt x="4202583" y="5429935"/>
                </a:cubicBezTo>
                <a:cubicBezTo>
                  <a:pt x="4202331" y="5429349"/>
                  <a:pt x="4201974" y="5428910"/>
                  <a:pt x="4201511" y="5428617"/>
                </a:cubicBezTo>
                <a:cubicBezTo>
                  <a:pt x="4201049" y="5428324"/>
                  <a:pt x="4200523" y="5428177"/>
                  <a:pt x="4199934" y="5428177"/>
                </a:cubicBezTo>
                <a:cubicBezTo>
                  <a:pt x="4198925" y="5428177"/>
                  <a:pt x="4197431" y="5428617"/>
                  <a:pt x="4195455" y="5429496"/>
                </a:cubicBezTo>
                <a:cubicBezTo>
                  <a:pt x="4193477" y="5430375"/>
                  <a:pt x="4190953" y="5431358"/>
                  <a:pt x="4187883" y="5432447"/>
                </a:cubicBezTo>
                <a:cubicBezTo>
                  <a:pt x="4184812" y="5433535"/>
                  <a:pt x="4181173" y="5434519"/>
                  <a:pt x="4176968" y="5435398"/>
                </a:cubicBezTo>
                <a:cubicBezTo>
                  <a:pt x="4172761" y="5436277"/>
                  <a:pt x="4167966" y="5436716"/>
                  <a:pt x="4162583" y="5436716"/>
                </a:cubicBezTo>
                <a:cubicBezTo>
                  <a:pt x="4155768" y="5436716"/>
                  <a:pt x="4150007" y="5435754"/>
                  <a:pt x="4145295" y="5433828"/>
                </a:cubicBezTo>
                <a:cubicBezTo>
                  <a:pt x="4140584" y="5431903"/>
                  <a:pt x="4136757" y="5429140"/>
                  <a:pt x="4133812" y="5425540"/>
                </a:cubicBezTo>
                <a:cubicBezTo>
                  <a:pt x="4130868" y="5421940"/>
                  <a:pt x="4128765" y="5417629"/>
                  <a:pt x="4127504" y="5412606"/>
                </a:cubicBezTo>
                <a:cubicBezTo>
                  <a:pt x="4126241" y="5407583"/>
                  <a:pt x="4125611" y="5401932"/>
                  <a:pt x="4125611" y="5395654"/>
                </a:cubicBezTo>
                <a:lnTo>
                  <a:pt x="4200039" y="5395654"/>
                </a:lnTo>
                <a:cubicBezTo>
                  <a:pt x="4202142" y="5395654"/>
                  <a:pt x="4204013" y="5394963"/>
                  <a:pt x="4205653" y="5393582"/>
                </a:cubicBezTo>
                <a:cubicBezTo>
                  <a:pt x="4207293" y="5392200"/>
                  <a:pt x="4208113" y="5389877"/>
                  <a:pt x="4208113" y="5386612"/>
                </a:cubicBezTo>
                <a:lnTo>
                  <a:pt x="4208113" y="5382845"/>
                </a:lnTo>
                <a:cubicBezTo>
                  <a:pt x="4208113" y="5375478"/>
                  <a:pt x="4207171" y="5368551"/>
                  <a:pt x="4205287" y="5362063"/>
                </a:cubicBezTo>
                <a:cubicBezTo>
                  <a:pt x="4203404" y="5355575"/>
                  <a:pt x="4200453" y="5349924"/>
                  <a:pt x="4196434" y="5345110"/>
                </a:cubicBezTo>
                <a:cubicBezTo>
                  <a:pt x="4192416" y="5340297"/>
                  <a:pt x="4187288" y="5336467"/>
                  <a:pt x="4181051" y="5333620"/>
                </a:cubicBezTo>
                <a:cubicBezTo>
                  <a:pt x="4174815" y="5330774"/>
                  <a:pt x="4167259" y="5329351"/>
                  <a:pt x="4158385" y="5329351"/>
                </a:cubicBezTo>
                <a:close/>
                <a:moveTo>
                  <a:pt x="4075549" y="5329351"/>
                </a:moveTo>
                <a:cubicBezTo>
                  <a:pt x="4073121" y="5329351"/>
                  <a:pt x="4070714" y="5329665"/>
                  <a:pt x="4068328" y="5330293"/>
                </a:cubicBezTo>
                <a:cubicBezTo>
                  <a:pt x="4065942" y="5330920"/>
                  <a:pt x="4063536" y="5332051"/>
                  <a:pt x="4061108" y="5333683"/>
                </a:cubicBezTo>
                <a:cubicBezTo>
                  <a:pt x="4058680" y="5335315"/>
                  <a:pt x="4056106" y="5337555"/>
                  <a:pt x="4053385" y="5340401"/>
                </a:cubicBezTo>
                <a:cubicBezTo>
                  <a:pt x="4050664" y="5343248"/>
                  <a:pt x="4047755" y="5346931"/>
                  <a:pt x="4044658" y="5351452"/>
                </a:cubicBezTo>
                <a:lnTo>
                  <a:pt x="4044658" y="5335002"/>
                </a:lnTo>
                <a:cubicBezTo>
                  <a:pt x="4044658" y="5334332"/>
                  <a:pt x="4044511" y="5333767"/>
                  <a:pt x="4044218" y="5333306"/>
                </a:cubicBezTo>
                <a:cubicBezTo>
                  <a:pt x="4043925" y="5332846"/>
                  <a:pt x="4043444" y="5332427"/>
                  <a:pt x="4042774" y="5332051"/>
                </a:cubicBezTo>
                <a:cubicBezTo>
                  <a:pt x="4042104" y="5331674"/>
                  <a:pt x="4041162" y="5331423"/>
                  <a:pt x="4039948" y="5331297"/>
                </a:cubicBezTo>
                <a:cubicBezTo>
                  <a:pt x="4038735" y="5331172"/>
                  <a:pt x="4037207" y="5331109"/>
                  <a:pt x="4035365" y="5331109"/>
                </a:cubicBezTo>
                <a:cubicBezTo>
                  <a:pt x="4033440" y="5331109"/>
                  <a:pt x="4031891" y="5331172"/>
                  <a:pt x="4030719" y="5331297"/>
                </a:cubicBezTo>
                <a:cubicBezTo>
                  <a:pt x="4029546" y="5331423"/>
                  <a:pt x="4028584" y="5331674"/>
                  <a:pt x="4027831" y="5332051"/>
                </a:cubicBezTo>
                <a:cubicBezTo>
                  <a:pt x="4027077" y="5332427"/>
                  <a:pt x="4026575" y="5332846"/>
                  <a:pt x="4026324" y="5333306"/>
                </a:cubicBezTo>
                <a:cubicBezTo>
                  <a:pt x="4026073" y="5333767"/>
                  <a:pt x="4025947" y="5334332"/>
                  <a:pt x="4025947" y="5335002"/>
                </a:cubicBezTo>
                <a:lnTo>
                  <a:pt x="4025947" y="5448018"/>
                </a:lnTo>
                <a:cubicBezTo>
                  <a:pt x="4025947" y="5448688"/>
                  <a:pt x="4026094" y="5449253"/>
                  <a:pt x="4026386" y="5449713"/>
                </a:cubicBezTo>
                <a:cubicBezTo>
                  <a:pt x="4026679" y="5450174"/>
                  <a:pt x="4027224" y="5450571"/>
                  <a:pt x="4028019" y="5450906"/>
                </a:cubicBezTo>
                <a:cubicBezTo>
                  <a:pt x="4028814" y="5451241"/>
                  <a:pt x="4029882" y="5451492"/>
                  <a:pt x="4031221" y="5451660"/>
                </a:cubicBezTo>
                <a:cubicBezTo>
                  <a:pt x="4032561" y="5451827"/>
                  <a:pt x="4034235" y="5451911"/>
                  <a:pt x="4036244" y="5451911"/>
                </a:cubicBezTo>
                <a:cubicBezTo>
                  <a:pt x="4038337" y="5451911"/>
                  <a:pt x="4040053" y="5451827"/>
                  <a:pt x="4041393" y="5451660"/>
                </a:cubicBezTo>
                <a:cubicBezTo>
                  <a:pt x="4042732" y="5451492"/>
                  <a:pt x="4043778" y="5451241"/>
                  <a:pt x="4044532" y="5450906"/>
                </a:cubicBezTo>
                <a:cubicBezTo>
                  <a:pt x="4045286" y="5450571"/>
                  <a:pt x="4045830" y="5450174"/>
                  <a:pt x="4046164" y="5449713"/>
                </a:cubicBezTo>
                <a:cubicBezTo>
                  <a:pt x="4046499" y="5449253"/>
                  <a:pt x="4046667" y="5448688"/>
                  <a:pt x="4046667" y="5448018"/>
                </a:cubicBezTo>
                <a:lnTo>
                  <a:pt x="4046667" y="5373678"/>
                </a:lnTo>
                <a:cubicBezTo>
                  <a:pt x="4049597" y="5369074"/>
                  <a:pt x="4052276" y="5365181"/>
                  <a:pt x="4054704" y="5362000"/>
                </a:cubicBezTo>
                <a:cubicBezTo>
                  <a:pt x="4057131" y="5358819"/>
                  <a:pt x="4059454" y="5356265"/>
                  <a:pt x="4061672" y="5354340"/>
                </a:cubicBezTo>
                <a:cubicBezTo>
                  <a:pt x="4063891" y="5352414"/>
                  <a:pt x="4066005" y="5351033"/>
                  <a:pt x="4068014" y="5350196"/>
                </a:cubicBezTo>
                <a:cubicBezTo>
                  <a:pt x="4070023" y="5349359"/>
                  <a:pt x="4072075" y="5348940"/>
                  <a:pt x="4074167" y="5348940"/>
                </a:cubicBezTo>
                <a:cubicBezTo>
                  <a:pt x="4075925" y="5348940"/>
                  <a:pt x="4077557" y="5349108"/>
                  <a:pt x="4079065" y="5349443"/>
                </a:cubicBezTo>
                <a:cubicBezTo>
                  <a:pt x="4080572" y="5349777"/>
                  <a:pt x="4081932" y="5350133"/>
                  <a:pt x="4083146" y="5350510"/>
                </a:cubicBezTo>
                <a:cubicBezTo>
                  <a:pt x="4084360" y="5350887"/>
                  <a:pt x="4085448" y="5351263"/>
                  <a:pt x="4086411" y="5351640"/>
                </a:cubicBezTo>
                <a:cubicBezTo>
                  <a:pt x="4087374" y="5352017"/>
                  <a:pt x="4088190" y="5352205"/>
                  <a:pt x="4088859" y="5352205"/>
                </a:cubicBezTo>
                <a:cubicBezTo>
                  <a:pt x="4089529" y="5352205"/>
                  <a:pt x="4090053" y="5352017"/>
                  <a:pt x="4090429" y="5351640"/>
                </a:cubicBezTo>
                <a:cubicBezTo>
                  <a:pt x="4090806" y="5351263"/>
                  <a:pt x="4091120" y="5350719"/>
                  <a:pt x="4091371" y="5350008"/>
                </a:cubicBezTo>
                <a:cubicBezTo>
                  <a:pt x="4091622" y="5349296"/>
                  <a:pt x="4091789" y="5348312"/>
                  <a:pt x="4091873" y="5347057"/>
                </a:cubicBezTo>
                <a:cubicBezTo>
                  <a:pt x="4091957" y="5345801"/>
                  <a:pt x="4091999" y="5344252"/>
                  <a:pt x="4091999" y="5342410"/>
                </a:cubicBezTo>
                <a:cubicBezTo>
                  <a:pt x="4091999" y="5340485"/>
                  <a:pt x="4091978" y="5338957"/>
                  <a:pt x="4091936" y="5337827"/>
                </a:cubicBezTo>
                <a:cubicBezTo>
                  <a:pt x="4091894" y="5336697"/>
                  <a:pt x="4091810" y="5335839"/>
                  <a:pt x="4091685" y="5335253"/>
                </a:cubicBezTo>
                <a:cubicBezTo>
                  <a:pt x="4091559" y="5334667"/>
                  <a:pt x="4091413" y="5334185"/>
                  <a:pt x="4091245" y="5333809"/>
                </a:cubicBezTo>
                <a:cubicBezTo>
                  <a:pt x="4091078" y="5333432"/>
                  <a:pt x="4090743" y="5333034"/>
                  <a:pt x="4090241" y="5332616"/>
                </a:cubicBezTo>
                <a:cubicBezTo>
                  <a:pt x="4089738" y="5332197"/>
                  <a:pt x="4088881" y="5331778"/>
                  <a:pt x="4087666" y="5331360"/>
                </a:cubicBezTo>
                <a:cubicBezTo>
                  <a:pt x="4086452" y="5330941"/>
                  <a:pt x="4085092" y="5330565"/>
                  <a:pt x="4083586" y="5330230"/>
                </a:cubicBezTo>
                <a:cubicBezTo>
                  <a:pt x="4082078" y="5329895"/>
                  <a:pt x="4080635" y="5329665"/>
                  <a:pt x="4079253" y="5329539"/>
                </a:cubicBezTo>
                <a:cubicBezTo>
                  <a:pt x="4077872" y="5329414"/>
                  <a:pt x="4076637" y="5329351"/>
                  <a:pt x="4075549" y="5329351"/>
                </a:cubicBezTo>
                <a:close/>
                <a:moveTo>
                  <a:pt x="3948835" y="5329351"/>
                </a:moveTo>
                <a:cubicBezTo>
                  <a:pt x="3940548" y="5329351"/>
                  <a:pt x="3933055" y="5330795"/>
                  <a:pt x="3926358" y="5333683"/>
                </a:cubicBezTo>
                <a:cubicBezTo>
                  <a:pt x="3919661" y="5336571"/>
                  <a:pt x="3913947" y="5340715"/>
                  <a:pt x="3909217" y="5346115"/>
                </a:cubicBezTo>
                <a:cubicBezTo>
                  <a:pt x="3904487" y="5351514"/>
                  <a:pt x="3900866" y="5358086"/>
                  <a:pt x="3898355" y="5365830"/>
                </a:cubicBezTo>
                <a:cubicBezTo>
                  <a:pt x="3895844" y="5373574"/>
                  <a:pt x="3894588" y="5382301"/>
                  <a:pt x="3894588" y="5392012"/>
                </a:cubicBezTo>
                <a:cubicBezTo>
                  <a:pt x="3894588" y="5402225"/>
                  <a:pt x="3895801" y="5411183"/>
                  <a:pt x="3898229" y="5418885"/>
                </a:cubicBezTo>
                <a:cubicBezTo>
                  <a:pt x="3900657" y="5426587"/>
                  <a:pt x="3904257" y="5432991"/>
                  <a:pt x="3909029" y="5438098"/>
                </a:cubicBezTo>
                <a:cubicBezTo>
                  <a:pt x="3913801" y="5443204"/>
                  <a:pt x="3919681" y="5447055"/>
                  <a:pt x="3926671" y="5449650"/>
                </a:cubicBezTo>
                <a:cubicBezTo>
                  <a:pt x="3933662" y="5452246"/>
                  <a:pt x="3941804" y="5453543"/>
                  <a:pt x="3951096" y="5453543"/>
                </a:cubicBezTo>
                <a:cubicBezTo>
                  <a:pt x="3956453" y="5453543"/>
                  <a:pt x="3961498" y="5453145"/>
                  <a:pt x="3966228" y="5452350"/>
                </a:cubicBezTo>
                <a:cubicBezTo>
                  <a:pt x="3970957" y="5451555"/>
                  <a:pt x="3975122" y="5450655"/>
                  <a:pt x="3978722" y="5449650"/>
                </a:cubicBezTo>
                <a:cubicBezTo>
                  <a:pt x="3982322" y="5448646"/>
                  <a:pt x="3985252" y="5447620"/>
                  <a:pt x="3987512" y="5446574"/>
                </a:cubicBezTo>
                <a:cubicBezTo>
                  <a:pt x="3989772" y="5445527"/>
                  <a:pt x="3991133" y="5444774"/>
                  <a:pt x="3991594" y="5444313"/>
                </a:cubicBezTo>
                <a:cubicBezTo>
                  <a:pt x="3992054" y="5443853"/>
                  <a:pt x="3992431" y="5443372"/>
                  <a:pt x="3992724" y="5442869"/>
                </a:cubicBezTo>
                <a:cubicBezTo>
                  <a:pt x="3993017" y="5442367"/>
                  <a:pt x="3993226" y="5441802"/>
                  <a:pt x="3993352" y="5441174"/>
                </a:cubicBezTo>
                <a:cubicBezTo>
                  <a:pt x="3993477" y="5440546"/>
                  <a:pt x="3993582" y="5439835"/>
                  <a:pt x="3993665" y="5439039"/>
                </a:cubicBezTo>
                <a:cubicBezTo>
                  <a:pt x="3993749" y="5438244"/>
                  <a:pt x="3993791" y="5437302"/>
                  <a:pt x="3993791" y="5436214"/>
                </a:cubicBezTo>
                <a:cubicBezTo>
                  <a:pt x="3993791" y="5434707"/>
                  <a:pt x="3993728" y="5433430"/>
                  <a:pt x="3993602" y="5432384"/>
                </a:cubicBezTo>
                <a:cubicBezTo>
                  <a:pt x="3993475" y="5431338"/>
                  <a:pt x="3993286" y="5430521"/>
                  <a:pt x="3993034" y="5429935"/>
                </a:cubicBezTo>
                <a:cubicBezTo>
                  <a:pt x="3992781" y="5429349"/>
                  <a:pt x="3992424" y="5428910"/>
                  <a:pt x="3991961" y="5428617"/>
                </a:cubicBezTo>
                <a:cubicBezTo>
                  <a:pt x="3991499" y="5428324"/>
                  <a:pt x="3990973" y="5428177"/>
                  <a:pt x="3990385" y="5428177"/>
                </a:cubicBezTo>
                <a:cubicBezTo>
                  <a:pt x="3989375" y="5428177"/>
                  <a:pt x="3987881" y="5428617"/>
                  <a:pt x="3985905" y="5429496"/>
                </a:cubicBezTo>
                <a:cubicBezTo>
                  <a:pt x="3983927" y="5430375"/>
                  <a:pt x="3981403" y="5431358"/>
                  <a:pt x="3978332" y="5432447"/>
                </a:cubicBezTo>
                <a:cubicBezTo>
                  <a:pt x="3975261" y="5433535"/>
                  <a:pt x="3971623" y="5434519"/>
                  <a:pt x="3967418" y="5435398"/>
                </a:cubicBezTo>
                <a:cubicBezTo>
                  <a:pt x="3963211" y="5436277"/>
                  <a:pt x="3958416" y="5436716"/>
                  <a:pt x="3953032" y="5436716"/>
                </a:cubicBezTo>
                <a:cubicBezTo>
                  <a:pt x="3946219" y="5436716"/>
                  <a:pt x="3940456" y="5435754"/>
                  <a:pt x="3935746" y="5433828"/>
                </a:cubicBezTo>
                <a:cubicBezTo>
                  <a:pt x="3931034" y="5431903"/>
                  <a:pt x="3927207" y="5429140"/>
                  <a:pt x="3924262" y="5425540"/>
                </a:cubicBezTo>
                <a:cubicBezTo>
                  <a:pt x="3921318" y="5421940"/>
                  <a:pt x="3919215" y="5417629"/>
                  <a:pt x="3917954" y="5412606"/>
                </a:cubicBezTo>
                <a:cubicBezTo>
                  <a:pt x="3916691" y="5407583"/>
                  <a:pt x="3916061" y="5401932"/>
                  <a:pt x="3916061" y="5395654"/>
                </a:cubicBezTo>
                <a:lnTo>
                  <a:pt x="3990489" y="5395654"/>
                </a:lnTo>
                <a:cubicBezTo>
                  <a:pt x="3992593" y="5395654"/>
                  <a:pt x="3994464" y="5394963"/>
                  <a:pt x="3996103" y="5393582"/>
                </a:cubicBezTo>
                <a:cubicBezTo>
                  <a:pt x="3997743" y="5392200"/>
                  <a:pt x="3998563" y="5389877"/>
                  <a:pt x="3998563" y="5386612"/>
                </a:cubicBezTo>
                <a:lnTo>
                  <a:pt x="3998563" y="5382845"/>
                </a:lnTo>
                <a:cubicBezTo>
                  <a:pt x="3998563" y="5375478"/>
                  <a:pt x="3997621" y="5368551"/>
                  <a:pt x="3995737" y="5362063"/>
                </a:cubicBezTo>
                <a:cubicBezTo>
                  <a:pt x="3993854" y="5355575"/>
                  <a:pt x="3990903" y="5349924"/>
                  <a:pt x="3986884" y="5345110"/>
                </a:cubicBezTo>
                <a:cubicBezTo>
                  <a:pt x="3982866" y="5340297"/>
                  <a:pt x="3977738" y="5336467"/>
                  <a:pt x="3971502" y="5333620"/>
                </a:cubicBezTo>
                <a:cubicBezTo>
                  <a:pt x="3965264" y="5330774"/>
                  <a:pt x="3957709" y="5329351"/>
                  <a:pt x="3948835" y="5329351"/>
                </a:cubicBezTo>
                <a:close/>
                <a:moveTo>
                  <a:pt x="3552157" y="5329351"/>
                </a:moveTo>
                <a:cubicBezTo>
                  <a:pt x="3547804" y="5329351"/>
                  <a:pt x="3543493" y="5329748"/>
                  <a:pt x="3539223" y="5330544"/>
                </a:cubicBezTo>
                <a:cubicBezTo>
                  <a:pt x="3534954" y="5331339"/>
                  <a:pt x="3531019" y="5332344"/>
                  <a:pt x="3527419" y="5333557"/>
                </a:cubicBezTo>
                <a:cubicBezTo>
                  <a:pt x="3523819" y="5334771"/>
                  <a:pt x="3520639" y="5336111"/>
                  <a:pt x="3517876" y="5337576"/>
                </a:cubicBezTo>
                <a:cubicBezTo>
                  <a:pt x="3515114" y="5339041"/>
                  <a:pt x="3513167" y="5340317"/>
                  <a:pt x="3512037" y="5341406"/>
                </a:cubicBezTo>
                <a:cubicBezTo>
                  <a:pt x="3510907" y="5342494"/>
                  <a:pt x="3510194" y="5343645"/>
                  <a:pt x="3509902" y="5344859"/>
                </a:cubicBezTo>
                <a:cubicBezTo>
                  <a:pt x="3509609" y="5346073"/>
                  <a:pt x="3509463" y="5347726"/>
                  <a:pt x="3509463" y="5349819"/>
                </a:cubicBezTo>
                <a:cubicBezTo>
                  <a:pt x="3509463" y="5351075"/>
                  <a:pt x="3509546" y="5352226"/>
                  <a:pt x="3509713" y="5353273"/>
                </a:cubicBezTo>
                <a:cubicBezTo>
                  <a:pt x="3509881" y="5354319"/>
                  <a:pt x="3510153" y="5355177"/>
                  <a:pt x="3510530" y="5355847"/>
                </a:cubicBezTo>
                <a:cubicBezTo>
                  <a:pt x="3510907" y="5356517"/>
                  <a:pt x="3511345" y="5357019"/>
                  <a:pt x="3511848" y="5357354"/>
                </a:cubicBezTo>
                <a:cubicBezTo>
                  <a:pt x="3512350" y="5357689"/>
                  <a:pt x="3512936" y="5357856"/>
                  <a:pt x="3513606" y="5357856"/>
                </a:cubicBezTo>
                <a:cubicBezTo>
                  <a:pt x="3514611" y="5357856"/>
                  <a:pt x="3516139" y="5357249"/>
                  <a:pt x="3518190" y="5356035"/>
                </a:cubicBezTo>
                <a:cubicBezTo>
                  <a:pt x="3520241" y="5354821"/>
                  <a:pt x="3522794" y="5353482"/>
                  <a:pt x="3525850" y="5352017"/>
                </a:cubicBezTo>
                <a:cubicBezTo>
                  <a:pt x="3528905" y="5350552"/>
                  <a:pt x="3532463" y="5349212"/>
                  <a:pt x="3536523" y="5347998"/>
                </a:cubicBezTo>
                <a:cubicBezTo>
                  <a:pt x="3540583" y="5346785"/>
                  <a:pt x="3545167" y="5346178"/>
                  <a:pt x="3550273" y="5346178"/>
                </a:cubicBezTo>
                <a:cubicBezTo>
                  <a:pt x="3555045" y="5346178"/>
                  <a:pt x="3559064" y="5346743"/>
                  <a:pt x="3562329" y="5347873"/>
                </a:cubicBezTo>
                <a:cubicBezTo>
                  <a:pt x="3565594" y="5349003"/>
                  <a:pt x="3568252" y="5350677"/>
                  <a:pt x="3570303" y="5352896"/>
                </a:cubicBezTo>
                <a:cubicBezTo>
                  <a:pt x="3572353" y="5355114"/>
                  <a:pt x="3573840" y="5357898"/>
                  <a:pt x="3574761" y="5361246"/>
                </a:cubicBezTo>
                <a:cubicBezTo>
                  <a:pt x="3575681" y="5364595"/>
                  <a:pt x="3576142" y="5368446"/>
                  <a:pt x="3576142" y="5372799"/>
                </a:cubicBezTo>
                <a:lnTo>
                  <a:pt x="3576142" y="5381589"/>
                </a:lnTo>
                <a:lnTo>
                  <a:pt x="3560571" y="5381589"/>
                </a:lnTo>
                <a:cubicBezTo>
                  <a:pt x="3551781" y="5381589"/>
                  <a:pt x="3543870" y="5382364"/>
                  <a:pt x="3536837" y="5383913"/>
                </a:cubicBezTo>
                <a:cubicBezTo>
                  <a:pt x="3529805" y="5385461"/>
                  <a:pt x="3523862" y="5387784"/>
                  <a:pt x="3519006" y="5390882"/>
                </a:cubicBezTo>
                <a:cubicBezTo>
                  <a:pt x="3514151" y="5393979"/>
                  <a:pt x="3510425" y="5397872"/>
                  <a:pt x="3507830" y="5402560"/>
                </a:cubicBezTo>
                <a:cubicBezTo>
                  <a:pt x="3505235" y="5407248"/>
                  <a:pt x="3503937" y="5412774"/>
                  <a:pt x="3503937" y="5419136"/>
                </a:cubicBezTo>
                <a:cubicBezTo>
                  <a:pt x="3503937" y="5424577"/>
                  <a:pt x="3504879" y="5429433"/>
                  <a:pt x="3506763" y="5433702"/>
                </a:cubicBezTo>
                <a:cubicBezTo>
                  <a:pt x="3508646" y="5437972"/>
                  <a:pt x="3511283" y="5441572"/>
                  <a:pt x="3514674" y="5444502"/>
                </a:cubicBezTo>
                <a:cubicBezTo>
                  <a:pt x="3518064" y="5447432"/>
                  <a:pt x="3522167" y="5449671"/>
                  <a:pt x="3526980" y="5451220"/>
                </a:cubicBezTo>
                <a:cubicBezTo>
                  <a:pt x="3531793" y="5452769"/>
                  <a:pt x="3537173" y="5453543"/>
                  <a:pt x="3543116" y="5453543"/>
                </a:cubicBezTo>
                <a:cubicBezTo>
                  <a:pt x="3549897" y="5453543"/>
                  <a:pt x="3556322" y="5452078"/>
                  <a:pt x="3562392" y="5449148"/>
                </a:cubicBezTo>
                <a:cubicBezTo>
                  <a:pt x="3568461" y="5446218"/>
                  <a:pt x="3573966" y="5442116"/>
                  <a:pt x="3578905" y="5436842"/>
                </a:cubicBezTo>
                <a:lnTo>
                  <a:pt x="3578905" y="5448143"/>
                </a:lnTo>
                <a:cubicBezTo>
                  <a:pt x="3578905" y="5449148"/>
                  <a:pt x="3579197" y="5449901"/>
                  <a:pt x="3579784" y="5450404"/>
                </a:cubicBezTo>
                <a:cubicBezTo>
                  <a:pt x="3580370" y="5450906"/>
                  <a:pt x="3581312" y="5451283"/>
                  <a:pt x="3582609" y="5451534"/>
                </a:cubicBezTo>
                <a:cubicBezTo>
                  <a:pt x="3583906" y="5451785"/>
                  <a:pt x="3585644" y="5451911"/>
                  <a:pt x="3587820" y="5451911"/>
                </a:cubicBezTo>
                <a:cubicBezTo>
                  <a:pt x="3590081" y="5451911"/>
                  <a:pt x="3591797" y="5451785"/>
                  <a:pt x="3592969" y="5451534"/>
                </a:cubicBezTo>
                <a:cubicBezTo>
                  <a:pt x="3594141" y="5451283"/>
                  <a:pt x="3595062" y="5450906"/>
                  <a:pt x="3595732" y="5450404"/>
                </a:cubicBezTo>
                <a:cubicBezTo>
                  <a:pt x="3596402" y="5449901"/>
                  <a:pt x="3596736" y="5449148"/>
                  <a:pt x="3596736" y="5448143"/>
                </a:cubicBezTo>
                <a:lnTo>
                  <a:pt x="3596736" y="5371920"/>
                </a:lnTo>
                <a:cubicBezTo>
                  <a:pt x="3596736" y="5364888"/>
                  <a:pt x="3595941" y="5358735"/>
                  <a:pt x="3594350" y="5353461"/>
                </a:cubicBezTo>
                <a:cubicBezTo>
                  <a:pt x="3592759" y="5348187"/>
                  <a:pt x="3590206" y="5343771"/>
                  <a:pt x="3586691" y="5340213"/>
                </a:cubicBezTo>
                <a:cubicBezTo>
                  <a:pt x="3583174" y="5336655"/>
                  <a:pt x="3578570" y="5333955"/>
                  <a:pt x="3572877" y="5332113"/>
                </a:cubicBezTo>
                <a:cubicBezTo>
                  <a:pt x="3567185" y="5330272"/>
                  <a:pt x="3560278" y="5329351"/>
                  <a:pt x="3552157" y="5329351"/>
                </a:cubicBezTo>
                <a:close/>
                <a:moveTo>
                  <a:pt x="3342608" y="5329351"/>
                </a:moveTo>
                <a:cubicBezTo>
                  <a:pt x="3338254" y="5329351"/>
                  <a:pt x="3333943" y="5329748"/>
                  <a:pt x="3329674" y="5330544"/>
                </a:cubicBezTo>
                <a:cubicBezTo>
                  <a:pt x="3325404" y="5331339"/>
                  <a:pt x="3321469" y="5332344"/>
                  <a:pt x="3317869" y="5333557"/>
                </a:cubicBezTo>
                <a:cubicBezTo>
                  <a:pt x="3314270" y="5334771"/>
                  <a:pt x="3311089" y="5336111"/>
                  <a:pt x="3308326" y="5337576"/>
                </a:cubicBezTo>
                <a:cubicBezTo>
                  <a:pt x="3305563" y="5339041"/>
                  <a:pt x="3303617" y="5340317"/>
                  <a:pt x="3302487" y="5341406"/>
                </a:cubicBezTo>
                <a:cubicBezTo>
                  <a:pt x="3301357" y="5342494"/>
                  <a:pt x="3300645" y="5343645"/>
                  <a:pt x="3300352" y="5344859"/>
                </a:cubicBezTo>
                <a:cubicBezTo>
                  <a:pt x="3300059" y="5346073"/>
                  <a:pt x="3299913" y="5347726"/>
                  <a:pt x="3299913" y="5349819"/>
                </a:cubicBezTo>
                <a:cubicBezTo>
                  <a:pt x="3299913" y="5351075"/>
                  <a:pt x="3299996" y="5352226"/>
                  <a:pt x="3300163" y="5353273"/>
                </a:cubicBezTo>
                <a:cubicBezTo>
                  <a:pt x="3300331" y="5354319"/>
                  <a:pt x="3300603" y="5355177"/>
                  <a:pt x="3300980" y="5355847"/>
                </a:cubicBezTo>
                <a:cubicBezTo>
                  <a:pt x="3301357" y="5356517"/>
                  <a:pt x="3301796" y="5357019"/>
                  <a:pt x="3302298" y="5357354"/>
                </a:cubicBezTo>
                <a:cubicBezTo>
                  <a:pt x="3302801" y="5357689"/>
                  <a:pt x="3303387" y="5357856"/>
                  <a:pt x="3304056" y="5357856"/>
                </a:cubicBezTo>
                <a:cubicBezTo>
                  <a:pt x="3305061" y="5357856"/>
                  <a:pt x="3306589" y="5357249"/>
                  <a:pt x="3308640" y="5356035"/>
                </a:cubicBezTo>
                <a:cubicBezTo>
                  <a:pt x="3310691" y="5354821"/>
                  <a:pt x="3313244" y="5353482"/>
                  <a:pt x="3316300" y="5352017"/>
                </a:cubicBezTo>
                <a:cubicBezTo>
                  <a:pt x="3319355" y="5350552"/>
                  <a:pt x="3322914" y="5349212"/>
                  <a:pt x="3326973" y="5347998"/>
                </a:cubicBezTo>
                <a:cubicBezTo>
                  <a:pt x="3331034" y="5346785"/>
                  <a:pt x="3335617" y="5346178"/>
                  <a:pt x="3340724" y="5346178"/>
                </a:cubicBezTo>
                <a:cubicBezTo>
                  <a:pt x="3345496" y="5346178"/>
                  <a:pt x="3349514" y="5346743"/>
                  <a:pt x="3352779" y="5347873"/>
                </a:cubicBezTo>
                <a:cubicBezTo>
                  <a:pt x="3356044" y="5349003"/>
                  <a:pt x="3358702" y="5350677"/>
                  <a:pt x="3360753" y="5352896"/>
                </a:cubicBezTo>
                <a:cubicBezTo>
                  <a:pt x="3362804" y="5355114"/>
                  <a:pt x="3364290" y="5357898"/>
                  <a:pt x="3365210" y="5361246"/>
                </a:cubicBezTo>
                <a:cubicBezTo>
                  <a:pt x="3366132" y="5364595"/>
                  <a:pt x="3366592" y="5368446"/>
                  <a:pt x="3366592" y="5372799"/>
                </a:cubicBezTo>
                <a:lnTo>
                  <a:pt x="3366592" y="5381589"/>
                </a:lnTo>
                <a:lnTo>
                  <a:pt x="3351020" y="5381589"/>
                </a:lnTo>
                <a:cubicBezTo>
                  <a:pt x="3342231" y="5381589"/>
                  <a:pt x="3334320" y="5382364"/>
                  <a:pt x="3327288" y="5383913"/>
                </a:cubicBezTo>
                <a:cubicBezTo>
                  <a:pt x="3320256" y="5385461"/>
                  <a:pt x="3314311" y="5387784"/>
                  <a:pt x="3309456" y="5390882"/>
                </a:cubicBezTo>
                <a:cubicBezTo>
                  <a:pt x="3304600" y="5393979"/>
                  <a:pt x="3300875" y="5397872"/>
                  <a:pt x="3298280" y="5402560"/>
                </a:cubicBezTo>
                <a:cubicBezTo>
                  <a:pt x="3295685" y="5407248"/>
                  <a:pt x="3294388" y="5412774"/>
                  <a:pt x="3294388" y="5419136"/>
                </a:cubicBezTo>
                <a:cubicBezTo>
                  <a:pt x="3294388" y="5424577"/>
                  <a:pt x="3295329" y="5429433"/>
                  <a:pt x="3297212" y="5433702"/>
                </a:cubicBezTo>
                <a:cubicBezTo>
                  <a:pt x="3299096" y="5437972"/>
                  <a:pt x="3301733" y="5441572"/>
                  <a:pt x="3305124" y="5444502"/>
                </a:cubicBezTo>
                <a:cubicBezTo>
                  <a:pt x="3308514" y="5447432"/>
                  <a:pt x="3312616" y="5449671"/>
                  <a:pt x="3317430" y="5451220"/>
                </a:cubicBezTo>
                <a:cubicBezTo>
                  <a:pt x="3322244" y="5452769"/>
                  <a:pt x="3327622" y="5453543"/>
                  <a:pt x="3333566" y="5453543"/>
                </a:cubicBezTo>
                <a:cubicBezTo>
                  <a:pt x="3340347" y="5453543"/>
                  <a:pt x="3346772" y="5452078"/>
                  <a:pt x="3352842" y="5449148"/>
                </a:cubicBezTo>
                <a:cubicBezTo>
                  <a:pt x="3358911" y="5446218"/>
                  <a:pt x="3364416" y="5442116"/>
                  <a:pt x="3369355" y="5436842"/>
                </a:cubicBezTo>
                <a:lnTo>
                  <a:pt x="3369355" y="5448143"/>
                </a:lnTo>
                <a:cubicBezTo>
                  <a:pt x="3369355" y="5449148"/>
                  <a:pt x="3369648" y="5449901"/>
                  <a:pt x="3370234" y="5450404"/>
                </a:cubicBezTo>
                <a:cubicBezTo>
                  <a:pt x="3370820" y="5450906"/>
                  <a:pt x="3371762" y="5451283"/>
                  <a:pt x="3373059" y="5451534"/>
                </a:cubicBezTo>
                <a:cubicBezTo>
                  <a:pt x="3374357" y="5451785"/>
                  <a:pt x="3376094" y="5451911"/>
                  <a:pt x="3378270" y="5451911"/>
                </a:cubicBezTo>
                <a:cubicBezTo>
                  <a:pt x="3380531" y="5451911"/>
                  <a:pt x="3382247" y="5451785"/>
                  <a:pt x="3383419" y="5451534"/>
                </a:cubicBezTo>
                <a:cubicBezTo>
                  <a:pt x="3384591" y="5451283"/>
                  <a:pt x="3385512" y="5450906"/>
                  <a:pt x="3386182" y="5450404"/>
                </a:cubicBezTo>
                <a:cubicBezTo>
                  <a:pt x="3386852" y="5449901"/>
                  <a:pt x="3387186" y="5449148"/>
                  <a:pt x="3387186" y="5448143"/>
                </a:cubicBezTo>
                <a:lnTo>
                  <a:pt x="3387186" y="5371920"/>
                </a:lnTo>
                <a:cubicBezTo>
                  <a:pt x="3387186" y="5364888"/>
                  <a:pt x="3386391" y="5358735"/>
                  <a:pt x="3384800" y="5353461"/>
                </a:cubicBezTo>
                <a:cubicBezTo>
                  <a:pt x="3383210" y="5348187"/>
                  <a:pt x="3380656" y="5343771"/>
                  <a:pt x="3377140" y="5340213"/>
                </a:cubicBezTo>
                <a:cubicBezTo>
                  <a:pt x="3373624" y="5336655"/>
                  <a:pt x="3369020" y="5333955"/>
                  <a:pt x="3363328" y="5332113"/>
                </a:cubicBezTo>
                <a:cubicBezTo>
                  <a:pt x="3357634" y="5330272"/>
                  <a:pt x="3350728" y="5329351"/>
                  <a:pt x="3342608" y="5329351"/>
                </a:cubicBezTo>
                <a:close/>
                <a:moveTo>
                  <a:pt x="3051207" y="5329351"/>
                </a:moveTo>
                <a:cubicBezTo>
                  <a:pt x="3044342" y="5329351"/>
                  <a:pt x="3038335" y="5330272"/>
                  <a:pt x="3033187" y="5332113"/>
                </a:cubicBezTo>
                <a:cubicBezTo>
                  <a:pt x="3028038" y="5333955"/>
                  <a:pt x="3023747" y="5336404"/>
                  <a:pt x="3020316" y="5339459"/>
                </a:cubicBezTo>
                <a:cubicBezTo>
                  <a:pt x="3016883" y="5342515"/>
                  <a:pt x="3014308" y="5346073"/>
                  <a:pt x="3012593" y="5350133"/>
                </a:cubicBezTo>
                <a:cubicBezTo>
                  <a:pt x="3010877" y="5354193"/>
                  <a:pt x="3010018" y="5358442"/>
                  <a:pt x="3010018" y="5362879"/>
                </a:cubicBezTo>
                <a:cubicBezTo>
                  <a:pt x="3010018" y="5367902"/>
                  <a:pt x="3010835" y="5372213"/>
                  <a:pt x="3012467" y="5375813"/>
                </a:cubicBezTo>
                <a:cubicBezTo>
                  <a:pt x="3014100" y="5379413"/>
                  <a:pt x="3016255" y="5382510"/>
                  <a:pt x="3018934" y="5385105"/>
                </a:cubicBezTo>
                <a:cubicBezTo>
                  <a:pt x="3021613" y="5387701"/>
                  <a:pt x="3024648" y="5389898"/>
                  <a:pt x="3028038" y="5391698"/>
                </a:cubicBezTo>
                <a:cubicBezTo>
                  <a:pt x="3031429" y="5393498"/>
                  <a:pt x="3034903" y="5395109"/>
                  <a:pt x="3038460" y="5396533"/>
                </a:cubicBezTo>
                <a:cubicBezTo>
                  <a:pt x="3042019" y="5397956"/>
                  <a:pt x="3045472" y="5399316"/>
                  <a:pt x="3048820" y="5400614"/>
                </a:cubicBezTo>
                <a:cubicBezTo>
                  <a:pt x="3052170" y="5401911"/>
                  <a:pt x="3055183" y="5403397"/>
                  <a:pt x="3057863" y="5405072"/>
                </a:cubicBezTo>
                <a:cubicBezTo>
                  <a:pt x="3060541" y="5406746"/>
                  <a:pt x="3062697" y="5408671"/>
                  <a:pt x="3064329" y="5410848"/>
                </a:cubicBezTo>
                <a:cubicBezTo>
                  <a:pt x="3065962" y="5413025"/>
                  <a:pt x="3066778" y="5415704"/>
                  <a:pt x="3066778" y="5418885"/>
                </a:cubicBezTo>
                <a:cubicBezTo>
                  <a:pt x="3066778" y="5421982"/>
                  <a:pt x="3066213" y="5424661"/>
                  <a:pt x="3065082" y="5426922"/>
                </a:cubicBezTo>
                <a:cubicBezTo>
                  <a:pt x="3063953" y="5429182"/>
                  <a:pt x="3062340" y="5431045"/>
                  <a:pt x="3060248" y="5432510"/>
                </a:cubicBezTo>
                <a:cubicBezTo>
                  <a:pt x="3058155" y="5433975"/>
                  <a:pt x="3055685" y="5435084"/>
                  <a:pt x="3052839" y="5435837"/>
                </a:cubicBezTo>
                <a:cubicBezTo>
                  <a:pt x="3049992" y="5436591"/>
                  <a:pt x="3046811" y="5436967"/>
                  <a:pt x="3043295" y="5436967"/>
                </a:cubicBezTo>
                <a:cubicBezTo>
                  <a:pt x="3038608" y="5436967"/>
                  <a:pt x="3034464" y="5436402"/>
                  <a:pt x="3030864" y="5435272"/>
                </a:cubicBezTo>
                <a:cubicBezTo>
                  <a:pt x="3027264" y="5434142"/>
                  <a:pt x="3024145" y="5432907"/>
                  <a:pt x="3021508" y="5431568"/>
                </a:cubicBezTo>
                <a:cubicBezTo>
                  <a:pt x="3018871" y="5430228"/>
                  <a:pt x="3016653" y="5428993"/>
                  <a:pt x="3014853" y="5427863"/>
                </a:cubicBezTo>
                <a:cubicBezTo>
                  <a:pt x="3013053" y="5426733"/>
                  <a:pt x="3011693" y="5426168"/>
                  <a:pt x="3010772" y="5426168"/>
                </a:cubicBezTo>
                <a:cubicBezTo>
                  <a:pt x="3010186" y="5426168"/>
                  <a:pt x="3009663" y="5426315"/>
                  <a:pt x="3009202" y="5426608"/>
                </a:cubicBezTo>
                <a:cubicBezTo>
                  <a:pt x="3008742" y="5426901"/>
                  <a:pt x="3008386" y="5427382"/>
                  <a:pt x="3008135" y="5428052"/>
                </a:cubicBezTo>
                <a:cubicBezTo>
                  <a:pt x="3007884" y="5428721"/>
                  <a:pt x="3007674" y="5429600"/>
                  <a:pt x="3007508" y="5430689"/>
                </a:cubicBezTo>
                <a:cubicBezTo>
                  <a:pt x="3007340" y="5431777"/>
                  <a:pt x="3007256" y="5433116"/>
                  <a:pt x="3007256" y="5434707"/>
                </a:cubicBezTo>
                <a:cubicBezTo>
                  <a:pt x="3007256" y="5437302"/>
                  <a:pt x="3007465" y="5439353"/>
                  <a:pt x="3007884" y="5440860"/>
                </a:cubicBezTo>
                <a:cubicBezTo>
                  <a:pt x="3008302" y="5442367"/>
                  <a:pt x="3008972" y="5443539"/>
                  <a:pt x="3009893" y="5444376"/>
                </a:cubicBezTo>
                <a:cubicBezTo>
                  <a:pt x="3010814" y="5445213"/>
                  <a:pt x="3012279" y="5446155"/>
                  <a:pt x="3014288" y="5447202"/>
                </a:cubicBezTo>
                <a:cubicBezTo>
                  <a:pt x="3016297" y="5448248"/>
                  <a:pt x="3018746" y="5449253"/>
                  <a:pt x="3021634" y="5450215"/>
                </a:cubicBezTo>
                <a:cubicBezTo>
                  <a:pt x="3024522" y="5451178"/>
                  <a:pt x="3027787" y="5451973"/>
                  <a:pt x="3031429" y="5452601"/>
                </a:cubicBezTo>
                <a:cubicBezTo>
                  <a:pt x="3035070" y="5453229"/>
                  <a:pt x="3038901" y="5453543"/>
                  <a:pt x="3042918" y="5453543"/>
                </a:cubicBezTo>
                <a:cubicBezTo>
                  <a:pt x="3049449" y="5453543"/>
                  <a:pt x="3055434" y="5452748"/>
                  <a:pt x="3060876" y="5451157"/>
                </a:cubicBezTo>
                <a:cubicBezTo>
                  <a:pt x="3066317" y="5449567"/>
                  <a:pt x="3071005" y="5447223"/>
                  <a:pt x="3074941" y="5444125"/>
                </a:cubicBezTo>
                <a:cubicBezTo>
                  <a:pt x="3078875" y="5441028"/>
                  <a:pt x="3081910" y="5437219"/>
                  <a:pt x="3084044" y="5432698"/>
                </a:cubicBezTo>
                <a:cubicBezTo>
                  <a:pt x="3086179" y="5428177"/>
                  <a:pt x="3087246" y="5423029"/>
                  <a:pt x="3087246" y="5417252"/>
                </a:cubicBezTo>
                <a:cubicBezTo>
                  <a:pt x="3087246" y="5412397"/>
                  <a:pt x="3086430" y="5408211"/>
                  <a:pt x="3084798" y="5404695"/>
                </a:cubicBezTo>
                <a:cubicBezTo>
                  <a:pt x="3083165" y="5401179"/>
                  <a:pt x="3081010" y="5398165"/>
                  <a:pt x="3078330" y="5395654"/>
                </a:cubicBezTo>
                <a:cubicBezTo>
                  <a:pt x="3075651" y="5393142"/>
                  <a:pt x="3072575" y="5391007"/>
                  <a:pt x="3069101" y="5389249"/>
                </a:cubicBezTo>
                <a:cubicBezTo>
                  <a:pt x="3065627" y="5387491"/>
                  <a:pt x="3062111" y="5385901"/>
                  <a:pt x="3058553" y="5384478"/>
                </a:cubicBezTo>
                <a:cubicBezTo>
                  <a:pt x="3054994" y="5383054"/>
                  <a:pt x="3051500" y="5381673"/>
                  <a:pt x="3048068" y="5380334"/>
                </a:cubicBezTo>
                <a:cubicBezTo>
                  <a:pt x="3044635" y="5378994"/>
                  <a:pt x="3041579" y="5377487"/>
                  <a:pt x="3038901" y="5375813"/>
                </a:cubicBezTo>
                <a:cubicBezTo>
                  <a:pt x="3036222" y="5374139"/>
                  <a:pt x="3034045" y="5372192"/>
                  <a:pt x="3032371" y="5369974"/>
                </a:cubicBezTo>
                <a:cubicBezTo>
                  <a:pt x="3030696" y="5367755"/>
                  <a:pt x="3029859" y="5365014"/>
                  <a:pt x="3029859" y="5361749"/>
                </a:cubicBezTo>
                <a:cubicBezTo>
                  <a:pt x="3029859" y="5359405"/>
                  <a:pt x="3030298" y="5357228"/>
                  <a:pt x="3031178" y="5355219"/>
                </a:cubicBezTo>
                <a:cubicBezTo>
                  <a:pt x="3032056" y="5353210"/>
                  <a:pt x="3033354" y="5351473"/>
                  <a:pt x="3035070" y="5350008"/>
                </a:cubicBezTo>
                <a:cubicBezTo>
                  <a:pt x="3036786" y="5348543"/>
                  <a:pt x="3038984" y="5347412"/>
                  <a:pt x="3041663" y="5346617"/>
                </a:cubicBezTo>
                <a:cubicBezTo>
                  <a:pt x="3044342" y="5345822"/>
                  <a:pt x="3047440" y="5345424"/>
                  <a:pt x="3050956" y="5345424"/>
                </a:cubicBezTo>
                <a:cubicBezTo>
                  <a:pt x="3054890" y="5345424"/>
                  <a:pt x="3058386" y="5345885"/>
                  <a:pt x="3061441" y="5346805"/>
                </a:cubicBezTo>
                <a:cubicBezTo>
                  <a:pt x="3064497" y="5347726"/>
                  <a:pt x="3067155" y="5348710"/>
                  <a:pt x="3069414" y="5349756"/>
                </a:cubicBezTo>
                <a:cubicBezTo>
                  <a:pt x="3071675" y="5350803"/>
                  <a:pt x="3073517" y="5351787"/>
                  <a:pt x="3074941" y="5352707"/>
                </a:cubicBezTo>
                <a:cubicBezTo>
                  <a:pt x="3076363" y="5353628"/>
                  <a:pt x="3077452" y="5354089"/>
                  <a:pt x="3078205" y="5354089"/>
                </a:cubicBezTo>
                <a:cubicBezTo>
                  <a:pt x="3078707" y="5354089"/>
                  <a:pt x="3079168" y="5353942"/>
                  <a:pt x="3079586" y="5353649"/>
                </a:cubicBezTo>
                <a:cubicBezTo>
                  <a:pt x="3080005" y="5353356"/>
                  <a:pt x="3080361" y="5352875"/>
                  <a:pt x="3080654" y="5352205"/>
                </a:cubicBezTo>
                <a:cubicBezTo>
                  <a:pt x="3080947" y="5351535"/>
                  <a:pt x="3081157" y="5350677"/>
                  <a:pt x="3081282" y="5349631"/>
                </a:cubicBezTo>
                <a:cubicBezTo>
                  <a:pt x="3081407" y="5348584"/>
                  <a:pt x="3081470" y="5347350"/>
                  <a:pt x="3081470" y="5345926"/>
                </a:cubicBezTo>
                <a:cubicBezTo>
                  <a:pt x="3081470" y="5344587"/>
                  <a:pt x="3081407" y="5343457"/>
                  <a:pt x="3081282" y="5342536"/>
                </a:cubicBezTo>
                <a:cubicBezTo>
                  <a:pt x="3081157" y="5341615"/>
                  <a:pt x="3081031" y="5340841"/>
                  <a:pt x="3080905" y="5340213"/>
                </a:cubicBezTo>
                <a:cubicBezTo>
                  <a:pt x="3080779" y="5339585"/>
                  <a:pt x="3080570" y="5339020"/>
                  <a:pt x="3080277" y="5338518"/>
                </a:cubicBezTo>
                <a:cubicBezTo>
                  <a:pt x="3079984" y="5338015"/>
                  <a:pt x="3079398" y="5337429"/>
                  <a:pt x="3078518" y="5336760"/>
                </a:cubicBezTo>
                <a:cubicBezTo>
                  <a:pt x="3077640" y="5336090"/>
                  <a:pt x="3076343" y="5335315"/>
                  <a:pt x="3074626" y="5334436"/>
                </a:cubicBezTo>
                <a:cubicBezTo>
                  <a:pt x="3072910" y="5333557"/>
                  <a:pt x="3070838" y="5332741"/>
                  <a:pt x="3068411" y="5331988"/>
                </a:cubicBezTo>
                <a:cubicBezTo>
                  <a:pt x="3065983" y="5331234"/>
                  <a:pt x="3063262" y="5330606"/>
                  <a:pt x="3060248" y="5330104"/>
                </a:cubicBezTo>
                <a:cubicBezTo>
                  <a:pt x="3057235" y="5329602"/>
                  <a:pt x="3054220" y="5329351"/>
                  <a:pt x="3051207" y="5329351"/>
                </a:cubicBezTo>
                <a:close/>
                <a:moveTo>
                  <a:pt x="2606457" y="5329351"/>
                </a:moveTo>
                <a:cubicBezTo>
                  <a:pt x="2600011" y="5329351"/>
                  <a:pt x="2593628" y="5331004"/>
                  <a:pt x="2587308" y="5334311"/>
                </a:cubicBezTo>
                <a:cubicBezTo>
                  <a:pt x="2580986" y="5337618"/>
                  <a:pt x="2574646" y="5342829"/>
                  <a:pt x="2568283" y="5349945"/>
                </a:cubicBezTo>
                <a:lnTo>
                  <a:pt x="2568283" y="5335002"/>
                </a:lnTo>
                <a:cubicBezTo>
                  <a:pt x="2568283" y="5334332"/>
                  <a:pt x="2568136" y="5333767"/>
                  <a:pt x="2567843" y="5333306"/>
                </a:cubicBezTo>
                <a:cubicBezTo>
                  <a:pt x="2567550" y="5332846"/>
                  <a:pt x="2567069" y="5332427"/>
                  <a:pt x="2566399" y="5332051"/>
                </a:cubicBezTo>
                <a:cubicBezTo>
                  <a:pt x="2565729" y="5331674"/>
                  <a:pt x="2564788" y="5331423"/>
                  <a:pt x="2563574" y="5331297"/>
                </a:cubicBezTo>
                <a:cubicBezTo>
                  <a:pt x="2562360" y="5331172"/>
                  <a:pt x="2560832" y="5331109"/>
                  <a:pt x="2558990" y="5331109"/>
                </a:cubicBezTo>
                <a:cubicBezTo>
                  <a:pt x="2557065" y="5331109"/>
                  <a:pt x="2555516" y="5331172"/>
                  <a:pt x="2554344" y="5331297"/>
                </a:cubicBezTo>
                <a:cubicBezTo>
                  <a:pt x="2553172" y="5331423"/>
                  <a:pt x="2552210" y="5331674"/>
                  <a:pt x="2551455" y="5332051"/>
                </a:cubicBezTo>
                <a:cubicBezTo>
                  <a:pt x="2550702" y="5332427"/>
                  <a:pt x="2550200" y="5332846"/>
                  <a:pt x="2549949" y="5333306"/>
                </a:cubicBezTo>
                <a:cubicBezTo>
                  <a:pt x="2549698" y="5333767"/>
                  <a:pt x="2549572" y="5334332"/>
                  <a:pt x="2549572" y="5335002"/>
                </a:cubicBezTo>
                <a:lnTo>
                  <a:pt x="2549572" y="5448018"/>
                </a:lnTo>
                <a:cubicBezTo>
                  <a:pt x="2549572" y="5448688"/>
                  <a:pt x="2549719" y="5449253"/>
                  <a:pt x="2550012" y="5449713"/>
                </a:cubicBezTo>
                <a:cubicBezTo>
                  <a:pt x="2550305" y="5450174"/>
                  <a:pt x="2550848" y="5450571"/>
                  <a:pt x="2551644" y="5450906"/>
                </a:cubicBezTo>
                <a:cubicBezTo>
                  <a:pt x="2552439" y="5451241"/>
                  <a:pt x="2553507" y="5451492"/>
                  <a:pt x="2554846" y="5451660"/>
                </a:cubicBezTo>
                <a:cubicBezTo>
                  <a:pt x="2556186" y="5451827"/>
                  <a:pt x="2557860" y="5451911"/>
                  <a:pt x="2559869" y="5451911"/>
                </a:cubicBezTo>
                <a:cubicBezTo>
                  <a:pt x="2561962" y="5451911"/>
                  <a:pt x="2563678" y="5451827"/>
                  <a:pt x="2565018" y="5451660"/>
                </a:cubicBezTo>
                <a:cubicBezTo>
                  <a:pt x="2566357" y="5451492"/>
                  <a:pt x="2567403" y="5451241"/>
                  <a:pt x="2568157" y="5450906"/>
                </a:cubicBezTo>
                <a:cubicBezTo>
                  <a:pt x="2568910" y="5450571"/>
                  <a:pt x="2569454" y="5450174"/>
                  <a:pt x="2569790" y="5449713"/>
                </a:cubicBezTo>
                <a:cubicBezTo>
                  <a:pt x="2570124" y="5449253"/>
                  <a:pt x="2570292" y="5448688"/>
                  <a:pt x="2570292" y="5448018"/>
                </a:cubicBezTo>
                <a:lnTo>
                  <a:pt x="2570292" y="5369032"/>
                </a:lnTo>
                <a:cubicBezTo>
                  <a:pt x="2575985" y="5361916"/>
                  <a:pt x="2581426" y="5356517"/>
                  <a:pt x="2586616" y="5352833"/>
                </a:cubicBezTo>
                <a:cubicBezTo>
                  <a:pt x="2591807" y="5349150"/>
                  <a:pt x="2596998" y="5347308"/>
                  <a:pt x="2602188" y="5347308"/>
                </a:cubicBezTo>
                <a:cubicBezTo>
                  <a:pt x="2606206" y="5347308"/>
                  <a:pt x="2609742" y="5348061"/>
                  <a:pt x="2612799" y="5349568"/>
                </a:cubicBezTo>
                <a:cubicBezTo>
                  <a:pt x="2615854" y="5351075"/>
                  <a:pt x="2618345" y="5353252"/>
                  <a:pt x="2620271" y="5356098"/>
                </a:cubicBezTo>
                <a:cubicBezTo>
                  <a:pt x="2622196" y="5358944"/>
                  <a:pt x="2623661" y="5362335"/>
                  <a:pt x="2624665" y="5366269"/>
                </a:cubicBezTo>
                <a:cubicBezTo>
                  <a:pt x="2625670" y="5370204"/>
                  <a:pt x="2626173" y="5375394"/>
                  <a:pt x="2626173" y="5381841"/>
                </a:cubicBezTo>
                <a:lnTo>
                  <a:pt x="2626173" y="5448018"/>
                </a:lnTo>
                <a:cubicBezTo>
                  <a:pt x="2626173" y="5448688"/>
                  <a:pt x="2626340" y="5449253"/>
                  <a:pt x="2626674" y="5449713"/>
                </a:cubicBezTo>
                <a:cubicBezTo>
                  <a:pt x="2627009" y="5450174"/>
                  <a:pt x="2627554" y="5450571"/>
                  <a:pt x="2628306" y="5450906"/>
                </a:cubicBezTo>
                <a:cubicBezTo>
                  <a:pt x="2629060" y="5451241"/>
                  <a:pt x="2630107" y="5451492"/>
                  <a:pt x="2631446" y="5451660"/>
                </a:cubicBezTo>
                <a:cubicBezTo>
                  <a:pt x="2632786" y="5451827"/>
                  <a:pt x="2634502" y="5451911"/>
                  <a:pt x="2636595" y="5451911"/>
                </a:cubicBezTo>
                <a:cubicBezTo>
                  <a:pt x="2638604" y="5451911"/>
                  <a:pt x="2640278" y="5451827"/>
                  <a:pt x="2641618" y="5451660"/>
                </a:cubicBezTo>
                <a:cubicBezTo>
                  <a:pt x="2642957" y="5451492"/>
                  <a:pt x="2644003" y="5451241"/>
                  <a:pt x="2644757" y="5450906"/>
                </a:cubicBezTo>
                <a:cubicBezTo>
                  <a:pt x="2645510" y="5450571"/>
                  <a:pt x="2646055" y="5450174"/>
                  <a:pt x="2646389" y="5449713"/>
                </a:cubicBezTo>
                <a:cubicBezTo>
                  <a:pt x="2646725" y="5449253"/>
                  <a:pt x="2646892" y="5448688"/>
                  <a:pt x="2646892" y="5448018"/>
                </a:cubicBezTo>
                <a:lnTo>
                  <a:pt x="2646892" y="5379078"/>
                </a:lnTo>
                <a:cubicBezTo>
                  <a:pt x="2646892" y="5371041"/>
                  <a:pt x="2646201" y="5364156"/>
                  <a:pt x="2644819" y="5358421"/>
                </a:cubicBezTo>
                <a:cubicBezTo>
                  <a:pt x="2643439" y="5352687"/>
                  <a:pt x="2641157" y="5347684"/>
                  <a:pt x="2637976" y="5343415"/>
                </a:cubicBezTo>
                <a:cubicBezTo>
                  <a:pt x="2634795" y="5339145"/>
                  <a:pt x="2630630" y="5335734"/>
                  <a:pt x="2625482" y="5333181"/>
                </a:cubicBezTo>
                <a:cubicBezTo>
                  <a:pt x="2620333" y="5330627"/>
                  <a:pt x="2613992" y="5329351"/>
                  <a:pt x="2606457" y="5329351"/>
                </a:cubicBezTo>
                <a:close/>
                <a:moveTo>
                  <a:pt x="1619066" y="5313905"/>
                </a:moveTo>
                <a:lnTo>
                  <a:pt x="1633883" y="5313905"/>
                </a:lnTo>
                <a:cubicBezTo>
                  <a:pt x="1637651" y="5313905"/>
                  <a:pt x="1640602" y="5314031"/>
                  <a:pt x="1642737" y="5314282"/>
                </a:cubicBezTo>
                <a:cubicBezTo>
                  <a:pt x="1644871" y="5314533"/>
                  <a:pt x="1646776" y="5314868"/>
                  <a:pt x="1648450" y="5315286"/>
                </a:cubicBezTo>
                <a:cubicBezTo>
                  <a:pt x="1653975" y="5316793"/>
                  <a:pt x="1657952" y="5319389"/>
                  <a:pt x="1660380" y="5323072"/>
                </a:cubicBezTo>
                <a:cubicBezTo>
                  <a:pt x="1662807" y="5326756"/>
                  <a:pt x="1664021" y="5331276"/>
                  <a:pt x="1664021" y="5336634"/>
                </a:cubicBezTo>
                <a:cubicBezTo>
                  <a:pt x="1664021" y="5340150"/>
                  <a:pt x="1663435" y="5343331"/>
                  <a:pt x="1662263" y="5346178"/>
                </a:cubicBezTo>
                <a:cubicBezTo>
                  <a:pt x="1661091" y="5349024"/>
                  <a:pt x="1659333" y="5351473"/>
                  <a:pt x="1656989" y="5353524"/>
                </a:cubicBezTo>
                <a:cubicBezTo>
                  <a:pt x="1654645" y="5355575"/>
                  <a:pt x="1651715" y="5357165"/>
                  <a:pt x="1648199" y="5358295"/>
                </a:cubicBezTo>
                <a:cubicBezTo>
                  <a:pt x="1644683" y="5359426"/>
                  <a:pt x="1640581" y="5359991"/>
                  <a:pt x="1635893" y="5359991"/>
                </a:cubicBezTo>
                <a:lnTo>
                  <a:pt x="1619066" y="5359991"/>
                </a:lnTo>
                <a:close/>
                <a:moveTo>
                  <a:pt x="4884818" y="5306873"/>
                </a:moveTo>
                <a:lnTo>
                  <a:pt x="4885066" y="5306873"/>
                </a:lnTo>
                <a:lnTo>
                  <a:pt x="4885066" y="5396030"/>
                </a:lnTo>
                <a:lnTo>
                  <a:pt x="4832577" y="5396030"/>
                </a:lnTo>
                <a:close/>
                <a:moveTo>
                  <a:pt x="5002970" y="5303483"/>
                </a:moveTo>
                <a:cubicBezTo>
                  <a:pt x="5008245" y="5303483"/>
                  <a:pt x="5012890" y="5304487"/>
                  <a:pt x="5016909" y="5306496"/>
                </a:cubicBezTo>
                <a:cubicBezTo>
                  <a:pt x="5020927" y="5308505"/>
                  <a:pt x="5024318" y="5311770"/>
                  <a:pt x="5027080" y="5316291"/>
                </a:cubicBezTo>
                <a:cubicBezTo>
                  <a:pt x="5029843" y="5320812"/>
                  <a:pt x="5031936" y="5326735"/>
                  <a:pt x="5033360" y="5334060"/>
                </a:cubicBezTo>
                <a:cubicBezTo>
                  <a:pt x="5034782" y="5341385"/>
                  <a:pt x="5035494" y="5350405"/>
                  <a:pt x="5035494" y="5361121"/>
                </a:cubicBezTo>
                <a:cubicBezTo>
                  <a:pt x="5031224" y="5364218"/>
                  <a:pt x="5026160" y="5366709"/>
                  <a:pt x="5020299" y="5368593"/>
                </a:cubicBezTo>
                <a:cubicBezTo>
                  <a:pt x="5014439" y="5370476"/>
                  <a:pt x="5008370" y="5371418"/>
                  <a:pt x="5002091" y="5371418"/>
                </a:cubicBezTo>
                <a:cubicBezTo>
                  <a:pt x="4996566" y="5371418"/>
                  <a:pt x="4991920" y="5370644"/>
                  <a:pt x="4988153" y="5369095"/>
                </a:cubicBezTo>
                <a:cubicBezTo>
                  <a:pt x="4984385" y="5367546"/>
                  <a:pt x="4981330" y="5365349"/>
                  <a:pt x="4978985" y="5362502"/>
                </a:cubicBezTo>
                <a:cubicBezTo>
                  <a:pt x="4976642" y="5359656"/>
                  <a:pt x="4974946" y="5356182"/>
                  <a:pt x="4973900" y="5352080"/>
                </a:cubicBezTo>
                <a:cubicBezTo>
                  <a:pt x="4972853" y="5347977"/>
                  <a:pt x="4972330" y="5343457"/>
                  <a:pt x="4972330" y="5338518"/>
                </a:cubicBezTo>
                <a:cubicBezTo>
                  <a:pt x="4972330" y="5334081"/>
                  <a:pt x="4972916" y="5329769"/>
                  <a:pt x="4974088" y="5325584"/>
                </a:cubicBezTo>
                <a:cubicBezTo>
                  <a:pt x="4975260" y="5321398"/>
                  <a:pt x="4977081" y="5317651"/>
                  <a:pt x="4979551" y="5314345"/>
                </a:cubicBezTo>
                <a:cubicBezTo>
                  <a:pt x="4982020" y="5311038"/>
                  <a:pt x="4985180" y="5308401"/>
                  <a:pt x="4989032" y="5306434"/>
                </a:cubicBezTo>
                <a:cubicBezTo>
                  <a:pt x="4992882" y="5304466"/>
                  <a:pt x="4997529" y="5303483"/>
                  <a:pt x="5002970" y="5303483"/>
                </a:cubicBezTo>
                <a:close/>
                <a:moveTo>
                  <a:pt x="4736270" y="5303483"/>
                </a:moveTo>
                <a:cubicBezTo>
                  <a:pt x="4741544" y="5303483"/>
                  <a:pt x="4746190" y="5304487"/>
                  <a:pt x="4750209" y="5306496"/>
                </a:cubicBezTo>
                <a:cubicBezTo>
                  <a:pt x="4754227" y="5308505"/>
                  <a:pt x="4757618" y="5311770"/>
                  <a:pt x="4760380" y="5316291"/>
                </a:cubicBezTo>
                <a:cubicBezTo>
                  <a:pt x="4763143" y="5320812"/>
                  <a:pt x="4765236" y="5326735"/>
                  <a:pt x="4766659" y="5334060"/>
                </a:cubicBezTo>
                <a:cubicBezTo>
                  <a:pt x="4768082" y="5341385"/>
                  <a:pt x="4768794" y="5350405"/>
                  <a:pt x="4768794" y="5361121"/>
                </a:cubicBezTo>
                <a:cubicBezTo>
                  <a:pt x="4764524" y="5364218"/>
                  <a:pt x="4759459" y="5366709"/>
                  <a:pt x="4753599" y="5368593"/>
                </a:cubicBezTo>
                <a:cubicBezTo>
                  <a:pt x="4747739" y="5370476"/>
                  <a:pt x="4741670" y="5371418"/>
                  <a:pt x="4735391" y="5371418"/>
                </a:cubicBezTo>
                <a:cubicBezTo>
                  <a:pt x="4729866" y="5371418"/>
                  <a:pt x="4725220" y="5370644"/>
                  <a:pt x="4721452" y="5369095"/>
                </a:cubicBezTo>
                <a:cubicBezTo>
                  <a:pt x="4717685" y="5367546"/>
                  <a:pt x="4714630" y="5365349"/>
                  <a:pt x="4712285" y="5362502"/>
                </a:cubicBezTo>
                <a:cubicBezTo>
                  <a:pt x="4709941" y="5359656"/>
                  <a:pt x="4708246" y="5356182"/>
                  <a:pt x="4707199" y="5352080"/>
                </a:cubicBezTo>
                <a:cubicBezTo>
                  <a:pt x="4706153" y="5347977"/>
                  <a:pt x="4705631" y="5343457"/>
                  <a:pt x="4705631" y="5338518"/>
                </a:cubicBezTo>
                <a:cubicBezTo>
                  <a:pt x="4705631" y="5334081"/>
                  <a:pt x="4706216" y="5329769"/>
                  <a:pt x="4707388" y="5325584"/>
                </a:cubicBezTo>
                <a:cubicBezTo>
                  <a:pt x="4708560" y="5321398"/>
                  <a:pt x="4710381" y="5317651"/>
                  <a:pt x="4712851" y="5314345"/>
                </a:cubicBezTo>
                <a:cubicBezTo>
                  <a:pt x="4715320" y="5311038"/>
                  <a:pt x="4718480" y="5308401"/>
                  <a:pt x="4722331" y="5306434"/>
                </a:cubicBezTo>
                <a:cubicBezTo>
                  <a:pt x="4726183" y="5304466"/>
                  <a:pt x="4730829" y="5303483"/>
                  <a:pt x="4736270" y="5303483"/>
                </a:cubicBezTo>
                <a:close/>
                <a:moveTo>
                  <a:pt x="5138456" y="5303106"/>
                </a:moveTo>
                <a:cubicBezTo>
                  <a:pt x="5142892" y="5303106"/>
                  <a:pt x="5146847" y="5303629"/>
                  <a:pt x="5150322" y="5304675"/>
                </a:cubicBezTo>
                <a:cubicBezTo>
                  <a:pt x="5153796" y="5305722"/>
                  <a:pt x="5156705" y="5307250"/>
                  <a:pt x="5159049" y="5309259"/>
                </a:cubicBezTo>
                <a:cubicBezTo>
                  <a:pt x="5161393" y="5311268"/>
                  <a:pt x="5163172" y="5313696"/>
                  <a:pt x="5164386" y="5316542"/>
                </a:cubicBezTo>
                <a:cubicBezTo>
                  <a:pt x="5165600" y="5319389"/>
                  <a:pt x="5166207" y="5322570"/>
                  <a:pt x="5166207" y="5326086"/>
                </a:cubicBezTo>
                <a:cubicBezTo>
                  <a:pt x="5166207" y="5332448"/>
                  <a:pt x="5163946" y="5338266"/>
                  <a:pt x="5159426" y="5343541"/>
                </a:cubicBezTo>
                <a:cubicBezTo>
                  <a:pt x="5154905" y="5348815"/>
                  <a:pt x="5148418" y="5353628"/>
                  <a:pt x="5139962" y="5357982"/>
                </a:cubicBezTo>
                <a:cubicBezTo>
                  <a:pt x="5134939" y="5355386"/>
                  <a:pt x="5130607" y="5352896"/>
                  <a:pt x="5126965" y="5350510"/>
                </a:cubicBezTo>
                <a:cubicBezTo>
                  <a:pt x="5123323" y="5348124"/>
                  <a:pt x="5120309" y="5345675"/>
                  <a:pt x="5117923" y="5343164"/>
                </a:cubicBezTo>
                <a:cubicBezTo>
                  <a:pt x="5115538" y="5340652"/>
                  <a:pt x="5113780" y="5337994"/>
                  <a:pt x="5112649" y="5335190"/>
                </a:cubicBezTo>
                <a:cubicBezTo>
                  <a:pt x="5111519" y="5332385"/>
                  <a:pt x="5110954" y="5329351"/>
                  <a:pt x="5110954" y="5326086"/>
                </a:cubicBezTo>
                <a:cubicBezTo>
                  <a:pt x="5110954" y="5318970"/>
                  <a:pt x="5113277" y="5313361"/>
                  <a:pt x="5117923" y="5309259"/>
                </a:cubicBezTo>
                <a:cubicBezTo>
                  <a:pt x="5122570" y="5305157"/>
                  <a:pt x="5129414" y="5303106"/>
                  <a:pt x="5138456" y="5303106"/>
                </a:cubicBezTo>
                <a:close/>
                <a:moveTo>
                  <a:pt x="8298815" y="5300845"/>
                </a:moveTo>
                <a:cubicBezTo>
                  <a:pt x="8296806" y="5300845"/>
                  <a:pt x="8295132" y="5300929"/>
                  <a:pt x="8293792" y="5301097"/>
                </a:cubicBezTo>
                <a:cubicBezTo>
                  <a:pt x="8292453" y="5301264"/>
                  <a:pt x="8291385" y="5301536"/>
                  <a:pt x="8290590" y="5301913"/>
                </a:cubicBezTo>
                <a:cubicBezTo>
                  <a:pt x="8289795" y="5302290"/>
                  <a:pt x="8289251" y="5302729"/>
                  <a:pt x="8288958" y="5303231"/>
                </a:cubicBezTo>
                <a:cubicBezTo>
                  <a:pt x="8288665" y="5303734"/>
                  <a:pt x="8288518" y="5304278"/>
                  <a:pt x="8288518" y="5304864"/>
                </a:cubicBezTo>
                <a:lnTo>
                  <a:pt x="8288518" y="5331737"/>
                </a:lnTo>
                <a:lnTo>
                  <a:pt x="8272821" y="5331737"/>
                </a:lnTo>
                <a:cubicBezTo>
                  <a:pt x="8272152" y="5331737"/>
                  <a:pt x="8271545" y="5331883"/>
                  <a:pt x="8271001" y="5332176"/>
                </a:cubicBezTo>
                <a:cubicBezTo>
                  <a:pt x="8270456" y="5332469"/>
                  <a:pt x="8270017" y="5332971"/>
                  <a:pt x="8269682" y="5333683"/>
                </a:cubicBezTo>
                <a:cubicBezTo>
                  <a:pt x="8269347" y="5334395"/>
                  <a:pt x="8269075" y="5335295"/>
                  <a:pt x="8268866" y="5336383"/>
                </a:cubicBezTo>
                <a:cubicBezTo>
                  <a:pt x="8268657" y="5337471"/>
                  <a:pt x="8268552" y="5338811"/>
                  <a:pt x="8268552" y="5340401"/>
                </a:cubicBezTo>
                <a:cubicBezTo>
                  <a:pt x="8268552" y="5343415"/>
                  <a:pt x="8268929" y="5345592"/>
                  <a:pt x="8269682" y="5346931"/>
                </a:cubicBezTo>
                <a:cubicBezTo>
                  <a:pt x="8270436" y="5348270"/>
                  <a:pt x="8271440" y="5348940"/>
                  <a:pt x="8272696" y="5348940"/>
                </a:cubicBezTo>
                <a:lnTo>
                  <a:pt x="8288518" y="5348940"/>
                </a:lnTo>
                <a:lnTo>
                  <a:pt x="8288518" y="5414992"/>
                </a:lnTo>
                <a:cubicBezTo>
                  <a:pt x="8288518" y="5421522"/>
                  <a:pt x="8289125" y="5427194"/>
                  <a:pt x="8290339" y="5432007"/>
                </a:cubicBezTo>
                <a:cubicBezTo>
                  <a:pt x="8291553" y="5436821"/>
                  <a:pt x="8293499" y="5440797"/>
                  <a:pt x="8296178" y="5443937"/>
                </a:cubicBezTo>
                <a:cubicBezTo>
                  <a:pt x="8298857" y="5447076"/>
                  <a:pt x="8302289" y="5449420"/>
                  <a:pt x="8306475" y="5450969"/>
                </a:cubicBezTo>
                <a:cubicBezTo>
                  <a:pt x="8310661" y="5452518"/>
                  <a:pt x="8315684" y="5453292"/>
                  <a:pt x="8321544" y="5453292"/>
                </a:cubicBezTo>
                <a:cubicBezTo>
                  <a:pt x="8323470" y="5453292"/>
                  <a:pt x="8325395" y="5453166"/>
                  <a:pt x="8327320" y="5452915"/>
                </a:cubicBezTo>
                <a:cubicBezTo>
                  <a:pt x="8329246" y="5452664"/>
                  <a:pt x="8331067" y="5452350"/>
                  <a:pt x="8332783" y="5451973"/>
                </a:cubicBezTo>
                <a:cubicBezTo>
                  <a:pt x="8334499" y="5451597"/>
                  <a:pt x="8336027" y="5451115"/>
                  <a:pt x="8337366" y="5450529"/>
                </a:cubicBezTo>
                <a:cubicBezTo>
                  <a:pt x="8338706" y="5449943"/>
                  <a:pt x="8339710" y="5449315"/>
                  <a:pt x="8340380" y="5448646"/>
                </a:cubicBezTo>
                <a:cubicBezTo>
                  <a:pt x="8341050" y="5447976"/>
                  <a:pt x="8341552" y="5446930"/>
                  <a:pt x="8341887" y="5445506"/>
                </a:cubicBezTo>
                <a:cubicBezTo>
                  <a:pt x="8342222" y="5444083"/>
                  <a:pt x="8342389" y="5442158"/>
                  <a:pt x="8342389" y="5439730"/>
                </a:cubicBezTo>
                <a:cubicBezTo>
                  <a:pt x="8342389" y="5438223"/>
                  <a:pt x="8342306" y="5436967"/>
                  <a:pt x="8342138" y="5435963"/>
                </a:cubicBezTo>
                <a:cubicBezTo>
                  <a:pt x="8341971" y="5434958"/>
                  <a:pt x="8341782" y="5434163"/>
                  <a:pt x="8341573" y="5433577"/>
                </a:cubicBezTo>
                <a:cubicBezTo>
                  <a:pt x="8341364" y="5432991"/>
                  <a:pt x="8341071" y="5432593"/>
                  <a:pt x="8340694" y="5432384"/>
                </a:cubicBezTo>
                <a:cubicBezTo>
                  <a:pt x="8340317" y="5432175"/>
                  <a:pt x="8339920" y="5432070"/>
                  <a:pt x="8339501" y="5432070"/>
                </a:cubicBezTo>
                <a:cubicBezTo>
                  <a:pt x="8338831" y="5432070"/>
                  <a:pt x="8338078" y="5432258"/>
                  <a:pt x="8337241" y="5432635"/>
                </a:cubicBezTo>
                <a:cubicBezTo>
                  <a:pt x="8336404" y="5433012"/>
                  <a:pt x="8335399" y="5433409"/>
                  <a:pt x="8334227" y="5433828"/>
                </a:cubicBezTo>
                <a:cubicBezTo>
                  <a:pt x="8333055" y="5434247"/>
                  <a:pt x="8331716" y="5434644"/>
                  <a:pt x="8330209" y="5435021"/>
                </a:cubicBezTo>
                <a:cubicBezTo>
                  <a:pt x="8328702" y="5435398"/>
                  <a:pt x="8326986" y="5435586"/>
                  <a:pt x="8325060" y="5435586"/>
                </a:cubicBezTo>
                <a:cubicBezTo>
                  <a:pt x="8319116" y="5435586"/>
                  <a:pt x="8314993" y="5433598"/>
                  <a:pt x="8312691" y="5429621"/>
                </a:cubicBezTo>
                <a:cubicBezTo>
                  <a:pt x="8310389" y="5425645"/>
                  <a:pt x="8309238" y="5419764"/>
                  <a:pt x="8309238" y="5411978"/>
                </a:cubicBezTo>
                <a:lnTo>
                  <a:pt x="8309238" y="5348940"/>
                </a:lnTo>
                <a:lnTo>
                  <a:pt x="8338245" y="5348940"/>
                </a:lnTo>
                <a:cubicBezTo>
                  <a:pt x="8339501" y="5348940"/>
                  <a:pt x="8340506" y="5348270"/>
                  <a:pt x="8341259" y="5346931"/>
                </a:cubicBezTo>
                <a:cubicBezTo>
                  <a:pt x="8342013" y="5345592"/>
                  <a:pt x="8342389" y="5343415"/>
                  <a:pt x="8342389" y="5340401"/>
                </a:cubicBezTo>
                <a:cubicBezTo>
                  <a:pt x="8342389" y="5338811"/>
                  <a:pt x="8342306" y="5337471"/>
                  <a:pt x="8342138" y="5336383"/>
                </a:cubicBezTo>
                <a:cubicBezTo>
                  <a:pt x="8341971" y="5335295"/>
                  <a:pt x="8341699" y="5334395"/>
                  <a:pt x="8341322" y="5333683"/>
                </a:cubicBezTo>
                <a:cubicBezTo>
                  <a:pt x="8340945" y="5332971"/>
                  <a:pt x="8340506" y="5332469"/>
                  <a:pt x="8340003" y="5332176"/>
                </a:cubicBezTo>
                <a:cubicBezTo>
                  <a:pt x="8339501" y="5331883"/>
                  <a:pt x="8338915" y="5331737"/>
                  <a:pt x="8338245" y="5331737"/>
                </a:cubicBezTo>
                <a:lnTo>
                  <a:pt x="8309238" y="5331737"/>
                </a:lnTo>
                <a:lnTo>
                  <a:pt x="8309238" y="5304864"/>
                </a:lnTo>
                <a:cubicBezTo>
                  <a:pt x="8309238" y="5304278"/>
                  <a:pt x="8309070" y="5303734"/>
                  <a:pt x="8308736" y="5303231"/>
                </a:cubicBezTo>
                <a:cubicBezTo>
                  <a:pt x="8308401" y="5302729"/>
                  <a:pt x="8307857" y="5302290"/>
                  <a:pt x="8307103" y="5301913"/>
                </a:cubicBezTo>
                <a:cubicBezTo>
                  <a:pt x="8306350" y="5301536"/>
                  <a:pt x="8305303" y="5301264"/>
                  <a:pt x="8303964" y="5301097"/>
                </a:cubicBezTo>
                <a:cubicBezTo>
                  <a:pt x="8302624" y="5300929"/>
                  <a:pt x="8300908" y="5300845"/>
                  <a:pt x="8298815" y="5300845"/>
                </a:cubicBezTo>
                <a:close/>
                <a:moveTo>
                  <a:pt x="8079740" y="5300845"/>
                </a:moveTo>
                <a:cubicBezTo>
                  <a:pt x="8077731" y="5300845"/>
                  <a:pt x="8076057" y="5300929"/>
                  <a:pt x="8074717" y="5301097"/>
                </a:cubicBezTo>
                <a:cubicBezTo>
                  <a:pt x="8073378" y="5301264"/>
                  <a:pt x="8072310" y="5301536"/>
                  <a:pt x="8071515" y="5301913"/>
                </a:cubicBezTo>
                <a:cubicBezTo>
                  <a:pt x="8070720" y="5302290"/>
                  <a:pt x="8070176" y="5302729"/>
                  <a:pt x="8069883" y="5303231"/>
                </a:cubicBezTo>
                <a:cubicBezTo>
                  <a:pt x="8069590" y="5303734"/>
                  <a:pt x="8069443" y="5304278"/>
                  <a:pt x="8069443" y="5304864"/>
                </a:cubicBezTo>
                <a:lnTo>
                  <a:pt x="8069443" y="5331737"/>
                </a:lnTo>
                <a:lnTo>
                  <a:pt x="8053746" y="5331737"/>
                </a:lnTo>
                <a:cubicBezTo>
                  <a:pt x="8053077" y="5331737"/>
                  <a:pt x="8052470" y="5331883"/>
                  <a:pt x="8051926" y="5332176"/>
                </a:cubicBezTo>
                <a:cubicBezTo>
                  <a:pt x="8051381" y="5332469"/>
                  <a:pt x="8050942" y="5332971"/>
                  <a:pt x="8050607" y="5333683"/>
                </a:cubicBezTo>
                <a:cubicBezTo>
                  <a:pt x="8050272" y="5334395"/>
                  <a:pt x="8050000" y="5335295"/>
                  <a:pt x="8049791" y="5336383"/>
                </a:cubicBezTo>
                <a:cubicBezTo>
                  <a:pt x="8049582" y="5337471"/>
                  <a:pt x="8049477" y="5338811"/>
                  <a:pt x="8049477" y="5340401"/>
                </a:cubicBezTo>
                <a:cubicBezTo>
                  <a:pt x="8049477" y="5343415"/>
                  <a:pt x="8049854" y="5345592"/>
                  <a:pt x="8050607" y="5346931"/>
                </a:cubicBezTo>
                <a:cubicBezTo>
                  <a:pt x="8051361" y="5348270"/>
                  <a:pt x="8052365" y="5348940"/>
                  <a:pt x="8053621" y="5348940"/>
                </a:cubicBezTo>
                <a:lnTo>
                  <a:pt x="8069443" y="5348940"/>
                </a:lnTo>
                <a:lnTo>
                  <a:pt x="8069443" y="5414992"/>
                </a:lnTo>
                <a:cubicBezTo>
                  <a:pt x="8069443" y="5421522"/>
                  <a:pt x="8070050" y="5427194"/>
                  <a:pt x="8071264" y="5432007"/>
                </a:cubicBezTo>
                <a:cubicBezTo>
                  <a:pt x="8072478" y="5436821"/>
                  <a:pt x="8074424" y="5440797"/>
                  <a:pt x="8077103" y="5443937"/>
                </a:cubicBezTo>
                <a:cubicBezTo>
                  <a:pt x="8079782" y="5447076"/>
                  <a:pt x="8083214" y="5449420"/>
                  <a:pt x="8087400" y="5450969"/>
                </a:cubicBezTo>
                <a:cubicBezTo>
                  <a:pt x="8091586" y="5452518"/>
                  <a:pt x="8096609" y="5453292"/>
                  <a:pt x="8102469" y="5453292"/>
                </a:cubicBezTo>
                <a:cubicBezTo>
                  <a:pt x="8104395" y="5453292"/>
                  <a:pt x="8106320" y="5453166"/>
                  <a:pt x="8108245" y="5452915"/>
                </a:cubicBezTo>
                <a:cubicBezTo>
                  <a:pt x="8110171" y="5452664"/>
                  <a:pt x="8111992" y="5452350"/>
                  <a:pt x="8113708" y="5451973"/>
                </a:cubicBezTo>
                <a:cubicBezTo>
                  <a:pt x="8115424" y="5451597"/>
                  <a:pt x="8116952" y="5451115"/>
                  <a:pt x="8118291" y="5450529"/>
                </a:cubicBezTo>
                <a:cubicBezTo>
                  <a:pt x="8119631" y="5449943"/>
                  <a:pt x="8120635" y="5449315"/>
                  <a:pt x="8121305" y="5448646"/>
                </a:cubicBezTo>
                <a:cubicBezTo>
                  <a:pt x="8121975" y="5447976"/>
                  <a:pt x="8122477" y="5446930"/>
                  <a:pt x="8122812" y="5445506"/>
                </a:cubicBezTo>
                <a:cubicBezTo>
                  <a:pt x="8123147" y="5444083"/>
                  <a:pt x="8123314" y="5442158"/>
                  <a:pt x="8123314" y="5439730"/>
                </a:cubicBezTo>
                <a:cubicBezTo>
                  <a:pt x="8123314" y="5438223"/>
                  <a:pt x="8123231" y="5436967"/>
                  <a:pt x="8123063" y="5435963"/>
                </a:cubicBezTo>
                <a:cubicBezTo>
                  <a:pt x="8122896" y="5434958"/>
                  <a:pt x="8122707" y="5434163"/>
                  <a:pt x="8122498" y="5433577"/>
                </a:cubicBezTo>
                <a:cubicBezTo>
                  <a:pt x="8122289" y="5432991"/>
                  <a:pt x="8121996" y="5432593"/>
                  <a:pt x="8121619" y="5432384"/>
                </a:cubicBezTo>
                <a:cubicBezTo>
                  <a:pt x="8121242" y="5432175"/>
                  <a:pt x="8120845" y="5432070"/>
                  <a:pt x="8120426" y="5432070"/>
                </a:cubicBezTo>
                <a:cubicBezTo>
                  <a:pt x="8119756" y="5432070"/>
                  <a:pt x="8119003" y="5432258"/>
                  <a:pt x="8118166" y="5432635"/>
                </a:cubicBezTo>
                <a:cubicBezTo>
                  <a:pt x="8117329" y="5433012"/>
                  <a:pt x="8116324" y="5433409"/>
                  <a:pt x="8115152" y="5433828"/>
                </a:cubicBezTo>
                <a:cubicBezTo>
                  <a:pt x="8113980" y="5434247"/>
                  <a:pt x="8112641" y="5434644"/>
                  <a:pt x="8111134" y="5435021"/>
                </a:cubicBezTo>
                <a:cubicBezTo>
                  <a:pt x="8109627" y="5435398"/>
                  <a:pt x="8107911" y="5435586"/>
                  <a:pt x="8105985" y="5435586"/>
                </a:cubicBezTo>
                <a:cubicBezTo>
                  <a:pt x="8100041" y="5435586"/>
                  <a:pt x="8095918" y="5433598"/>
                  <a:pt x="8093616" y="5429621"/>
                </a:cubicBezTo>
                <a:cubicBezTo>
                  <a:pt x="8091314" y="5425645"/>
                  <a:pt x="8090163" y="5419764"/>
                  <a:pt x="8090163" y="5411978"/>
                </a:cubicBezTo>
                <a:lnTo>
                  <a:pt x="8090163" y="5348940"/>
                </a:lnTo>
                <a:lnTo>
                  <a:pt x="8119170" y="5348940"/>
                </a:lnTo>
                <a:cubicBezTo>
                  <a:pt x="8120426" y="5348940"/>
                  <a:pt x="8121431" y="5348270"/>
                  <a:pt x="8122184" y="5346931"/>
                </a:cubicBezTo>
                <a:cubicBezTo>
                  <a:pt x="8122938" y="5345592"/>
                  <a:pt x="8123314" y="5343415"/>
                  <a:pt x="8123314" y="5340401"/>
                </a:cubicBezTo>
                <a:cubicBezTo>
                  <a:pt x="8123314" y="5338811"/>
                  <a:pt x="8123231" y="5337471"/>
                  <a:pt x="8123063" y="5336383"/>
                </a:cubicBezTo>
                <a:cubicBezTo>
                  <a:pt x="8122896" y="5335295"/>
                  <a:pt x="8122624" y="5334395"/>
                  <a:pt x="8122247" y="5333683"/>
                </a:cubicBezTo>
                <a:cubicBezTo>
                  <a:pt x="8121870" y="5332971"/>
                  <a:pt x="8121431" y="5332469"/>
                  <a:pt x="8120928" y="5332176"/>
                </a:cubicBezTo>
                <a:cubicBezTo>
                  <a:pt x="8120426" y="5331883"/>
                  <a:pt x="8119840" y="5331737"/>
                  <a:pt x="8119170" y="5331737"/>
                </a:cubicBezTo>
                <a:lnTo>
                  <a:pt x="8090163" y="5331737"/>
                </a:lnTo>
                <a:lnTo>
                  <a:pt x="8090163" y="5304864"/>
                </a:lnTo>
                <a:cubicBezTo>
                  <a:pt x="8090163" y="5304278"/>
                  <a:pt x="8089995" y="5303734"/>
                  <a:pt x="8089661" y="5303231"/>
                </a:cubicBezTo>
                <a:cubicBezTo>
                  <a:pt x="8089326" y="5302729"/>
                  <a:pt x="8088782" y="5302290"/>
                  <a:pt x="8088028" y="5301913"/>
                </a:cubicBezTo>
                <a:cubicBezTo>
                  <a:pt x="8087275" y="5301536"/>
                  <a:pt x="8086228" y="5301264"/>
                  <a:pt x="8084889" y="5301097"/>
                </a:cubicBezTo>
                <a:cubicBezTo>
                  <a:pt x="8083549" y="5300929"/>
                  <a:pt x="8081833" y="5300845"/>
                  <a:pt x="8079740" y="5300845"/>
                </a:cubicBezTo>
                <a:close/>
                <a:moveTo>
                  <a:pt x="7460615" y="5300845"/>
                </a:moveTo>
                <a:cubicBezTo>
                  <a:pt x="7458606" y="5300845"/>
                  <a:pt x="7456932" y="5300929"/>
                  <a:pt x="7455592" y="5301097"/>
                </a:cubicBezTo>
                <a:cubicBezTo>
                  <a:pt x="7454253" y="5301264"/>
                  <a:pt x="7453185" y="5301536"/>
                  <a:pt x="7452390" y="5301913"/>
                </a:cubicBezTo>
                <a:cubicBezTo>
                  <a:pt x="7451595" y="5302290"/>
                  <a:pt x="7451051" y="5302729"/>
                  <a:pt x="7450758" y="5303231"/>
                </a:cubicBezTo>
                <a:cubicBezTo>
                  <a:pt x="7450465" y="5303734"/>
                  <a:pt x="7450318" y="5304278"/>
                  <a:pt x="7450318" y="5304864"/>
                </a:cubicBezTo>
                <a:lnTo>
                  <a:pt x="7450318" y="5331737"/>
                </a:lnTo>
                <a:lnTo>
                  <a:pt x="7434621" y="5331737"/>
                </a:lnTo>
                <a:cubicBezTo>
                  <a:pt x="7433952" y="5331737"/>
                  <a:pt x="7433345" y="5331883"/>
                  <a:pt x="7432801" y="5332176"/>
                </a:cubicBezTo>
                <a:cubicBezTo>
                  <a:pt x="7432256" y="5332469"/>
                  <a:pt x="7431817" y="5332971"/>
                  <a:pt x="7431482" y="5333683"/>
                </a:cubicBezTo>
                <a:cubicBezTo>
                  <a:pt x="7431147" y="5334395"/>
                  <a:pt x="7430875" y="5335295"/>
                  <a:pt x="7430666" y="5336383"/>
                </a:cubicBezTo>
                <a:cubicBezTo>
                  <a:pt x="7430457" y="5337471"/>
                  <a:pt x="7430352" y="5338811"/>
                  <a:pt x="7430352" y="5340401"/>
                </a:cubicBezTo>
                <a:cubicBezTo>
                  <a:pt x="7430352" y="5343415"/>
                  <a:pt x="7430729" y="5345592"/>
                  <a:pt x="7431482" y="5346931"/>
                </a:cubicBezTo>
                <a:cubicBezTo>
                  <a:pt x="7432236" y="5348270"/>
                  <a:pt x="7433240" y="5348940"/>
                  <a:pt x="7434496" y="5348940"/>
                </a:cubicBezTo>
                <a:lnTo>
                  <a:pt x="7450318" y="5348940"/>
                </a:lnTo>
                <a:lnTo>
                  <a:pt x="7450318" y="5414992"/>
                </a:lnTo>
                <a:cubicBezTo>
                  <a:pt x="7450318" y="5421522"/>
                  <a:pt x="7450925" y="5427194"/>
                  <a:pt x="7452139" y="5432007"/>
                </a:cubicBezTo>
                <a:cubicBezTo>
                  <a:pt x="7453353" y="5436821"/>
                  <a:pt x="7455299" y="5440797"/>
                  <a:pt x="7457978" y="5443937"/>
                </a:cubicBezTo>
                <a:cubicBezTo>
                  <a:pt x="7460657" y="5447076"/>
                  <a:pt x="7464089" y="5449420"/>
                  <a:pt x="7468275" y="5450969"/>
                </a:cubicBezTo>
                <a:cubicBezTo>
                  <a:pt x="7472461" y="5452518"/>
                  <a:pt x="7477484" y="5453292"/>
                  <a:pt x="7483344" y="5453292"/>
                </a:cubicBezTo>
                <a:cubicBezTo>
                  <a:pt x="7485270" y="5453292"/>
                  <a:pt x="7487195" y="5453166"/>
                  <a:pt x="7489120" y="5452915"/>
                </a:cubicBezTo>
                <a:cubicBezTo>
                  <a:pt x="7491046" y="5452664"/>
                  <a:pt x="7492867" y="5452350"/>
                  <a:pt x="7494583" y="5451973"/>
                </a:cubicBezTo>
                <a:cubicBezTo>
                  <a:pt x="7496299" y="5451597"/>
                  <a:pt x="7497827" y="5451115"/>
                  <a:pt x="7499166" y="5450529"/>
                </a:cubicBezTo>
                <a:cubicBezTo>
                  <a:pt x="7500506" y="5449943"/>
                  <a:pt x="7501510" y="5449315"/>
                  <a:pt x="7502180" y="5448646"/>
                </a:cubicBezTo>
                <a:cubicBezTo>
                  <a:pt x="7502850" y="5447976"/>
                  <a:pt x="7503352" y="5446930"/>
                  <a:pt x="7503687" y="5445506"/>
                </a:cubicBezTo>
                <a:cubicBezTo>
                  <a:pt x="7504022" y="5444083"/>
                  <a:pt x="7504189" y="5442158"/>
                  <a:pt x="7504189" y="5439730"/>
                </a:cubicBezTo>
                <a:cubicBezTo>
                  <a:pt x="7504189" y="5438223"/>
                  <a:pt x="7504106" y="5436967"/>
                  <a:pt x="7503938" y="5435963"/>
                </a:cubicBezTo>
                <a:cubicBezTo>
                  <a:pt x="7503771" y="5434958"/>
                  <a:pt x="7503582" y="5434163"/>
                  <a:pt x="7503373" y="5433577"/>
                </a:cubicBezTo>
                <a:cubicBezTo>
                  <a:pt x="7503164" y="5432991"/>
                  <a:pt x="7502871" y="5432593"/>
                  <a:pt x="7502494" y="5432384"/>
                </a:cubicBezTo>
                <a:cubicBezTo>
                  <a:pt x="7502117" y="5432175"/>
                  <a:pt x="7501720" y="5432070"/>
                  <a:pt x="7501301" y="5432070"/>
                </a:cubicBezTo>
                <a:cubicBezTo>
                  <a:pt x="7500631" y="5432070"/>
                  <a:pt x="7499878" y="5432258"/>
                  <a:pt x="7499041" y="5432635"/>
                </a:cubicBezTo>
                <a:cubicBezTo>
                  <a:pt x="7498204" y="5433012"/>
                  <a:pt x="7497199" y="5433409"/>
                  <a:pt x="7496027" y="5433828"/>
                </a:cubicBezTo>
                <a:cubicBezTo>
                  <a:pt x="7494855" y="5434247"/>
                  <a:pt x="7493516" y="5434644"/>
                  <a:pt x="7492009" y="5435021"/>
                </a:cubicBezTo>
                <a:cubicBezTo>
                  <a:pt x="7490502" y="5435398"/>
                  <a:pt x="7488786" y="5435586"/>
                  <a:pt x="7486860" y="5435586"/>
                </a:cubicBezTo>
                <a:cubicBezTo>
                  <a:pt x="7480916" y="5435586"/>
                  <a:pt x="7476793" y="5433598"/>
                  <a:pt x="7474491" y="5429621"/>
                </a:cubicBezTo>
                <a:cubicBezTo>
                  <a:pt x="7472189" y="5425645"/>
                  <a:pt x="7471038" y="5419764"/>
                  <a:pt x="7471038" y="5411978"/>
                </a:cubicBezTo>
                <a:lnTo>
                  <a:pt x="7471038" y="5348940"/>
                </a:lnTo>
                <a:lnTo>
                  <a:pt x="7500045" y="5348940"/>
                </a:lnTo>
                <a:cubicBezTo>
                  <a:pt x="7501301" y="5348940"/>
                  <a:pt x="7502306" y="5348270"/>
                  <a:pt x="7503059" y="5346931"/>
                </a:cubicBezTo>
                <a:cubicBezTo>
                  <a:pt x="7503813" y="5345592"/>
                  <a:pt x="7504189" y="5343415"/>
                  <a:pt x="7504189" y="5340401"/>
                </a:cubicBezTo>
                <a:cubicBezTo>
                  <a:pt x="7504189" y="5338811"/>
                  <a:pt x="7504106" y="5337471"/>
                  <a:pt x="7503938" y="5336383"/>
                </a:cubicBezTo>
                <a:cubicBezTo>
                  <a:pt x="7503771" y="5335295"/>
                  <a:pt x="7503499" y="5334395"/>
                  <a:pt x="7503122" y="5333683"/>
                </a:cubicBezTo>
                <a:cubicBezTo>
                  <a:pt x="7502745" y="5332971"/>
                  <a:pt x="7502306" y="5332469"/>
                  <a:pt x="7501803" y="5332176"/>
                </a:cubicBezTo>
                <a:cubicBezTo>
                  <a:pt x="7501301" y="5331883"/>
                  <a:pt x="7500715" y="5331737"/>
                  <a:pt x="7500045" y="5331737"/>
                </a:cubicBezTo>
                <a:lnTo>
                  <a:pt x="7471038" y="5331737"/>
                </a:lnTo>
                <a:lnTo>
                  <a:pt x="7471038" y="5304864"/>
                </a:lnTo>
                <a:cubicBezTo>
                  <a:pt x="7471038" y="5304278"/>
                  <a:pt x="7470870" y="5303734"/>
                  <a:pt x="7470536" y="5303231"/>
                </a:cubicBezTo>
                <a:cubicBezTo>
                  <a:pt x="7470201" y="5302729"/>
                  <a:pt x="7469657" y="5302290"/>
                  <a:pt x="7468903" y="5301913"/>
                </a:cubicBezTo>
                <a:cubicBezTo>
                  <a:pt x="7468150" y="5301536"/>
                  <a:pt x="7467103" y="5301264"/>
                  <a:pt x="7465764" y="5301097"/>
                </a:cubicBezTo>
                <a:cubicBezTo>
                  <a:pt x="7464424" y="5300929"/>
                  <a:pt x="7462708" y="5300845"/>
                  <a:pt x="7460615" y="5300845"/>
                </a:cubicBezTo>
                <a:close/>
                <a:moveTo>
                  <a:pt x="6965315" y="5300845"/>
                </a:moveTo>
                <a:cubicBezTo>
                  <a:pt x="6963306" y="5300845"/>
                  <a:pt x="6961632" y="5300929"/>
                  <a:pt x="6960292" y="5301097"/>
                </a:cubicBezTo>
                <a:cubicBezTo>
                  <a:pt x="6958953" y="5301264"/>
                  <a:pt x="6957885" y="5301536"/>
                  <a:pt x="6957090" y="5301913"/>
                </a:cubicBezTo>
                <a:cubicBezTo>
                  <a:pt x="6956295" y="5302290"/>
                  <a:pt x="6955751" y="5302729"/>
                  <a:pt x="6955458" y="5303231"/>
                </a:cubicBezTo>
                <a:cubicBezTo>
                  <a:pt x="6955165" y="5303734"/>
                  <a:pt x="6955018" y="5304278"/>
                  <a:pt x="6955018" y="5304864"/>
                </a:cubicBezTo>
                <a:lnTo>
                  <a:pt x="6955018" y="5331737"/>
                </a:lnTo>
                <a:lnTo>
                  <a:pt x="6939321" y="5331737"/>
                </a:lnTo>
                <a:cubicBezTo>
                  <a:pt x="6938652" y="5331737"/>
                  <a:pt x="6938045" y="5331883"/>
                  <a:pt x="6937501" y="5332176"/>
                </a:cubicBezTo>
                <a:cubicBezTo>
                  <a:pt x="6936956" y="5332469"/>
                  <a:pt x="6936517" y="5332971"/>
                  <a:pt x="6936182" y="5333683"/>
                </a:cubicBezTo>
                <a:cubicBezTo>
                  <a:pt x="6935847" y="5334395"/>
                  <a:pt x="6935575" y="5335295"/>
                  <a:pt x="6935366" y="5336383"/>
                </a:cubicBezTo>
                <a:cubicBezTo>
                  <a:pt x="6935157" y="5337471"/>
                  <a:pt x="6935052" y="5338811"/>
                  <a:pt x="6935052" y="5340401"/>
                </a:cubicBezTo>
                <a:cubicBezTo>
                  <a:pt x="6935052" y="5343415"/>
                  <a:pt x="6935429" y="5345592"/>
                  <a:pt x="6936182" y="5346931"/>
                </a:cubicBezTo>
                <a:cubicBezTo>
                  <a:pt x="6936936" y="5348270"/>
                  <a:pt x="6937940" y="5348940"/>
                  <a:pt x="6939196" y="5348940"/>
                </a:cubicBezTo>
                <a:lnTo>
                  <a:pt x="6955018" y="5348940"/>
                </a:lnTo>
                <a:lnTo>
                  <a:pt x="6955018" y="5414992"/>
                </a:lnTo>
                <a:cubicBezTo>
                  <a:pt x="6955018" y="5421522"/>
                  <a:pt x="6955625" y="5427194"/>
                  <a:pt x="6956839" y="5432007"/>
                </a:cubicBezTo>
                <a:cubicBezTo>
                  <a:pt x="6958053" y="5436821"/>
                  <a:pt x="6959999" y="5440797"/>
                  <a:pt x="6962678" y="5443937"/>
                </a:cubicBezTo>
                <a:cubicBezTo>
                  <a:pt x="6965357" y="5447076"/>
                  <a:pt x="6968789" y="5449420"/>
                  <a:pt x="6972975" y="5450969"/>
                </a:cubicBezTo>
                <a:cubicBezTo>
                  <a:pt x="6977161" y="5452518"/>
                  <a:pt x="6982184" y="5453292"/>
                  <a:pt x="6988044" y="5453292"/>
                </a:cubicBezTo>
                <a:cubicBezTo>
                  <a:pt x="6989970" y="5453292"/>
                  <a:pt x="6991895" y="5453166"/>
                  <a:pt x="6993820" y="5452915"/>
                </a:cubicBezTo>
                <a:cubicBezTo>
                  <a:pt x="6995746" y="5452664"/>
                  <a:pt x="6997567" y="5452350"/>
                  <a:pt x="6999283" y="5451973"/>
                </a:cubicBezTo>
                <a:cubicBezTo>
                  <a:pt x="7000999" y="5451597"/>
                  <a:pt x="7002527" y="5451115"/>
                  <a:pt x="7003866" y="5450529"/>
                </a:cubicBezTo>
                <a:cubicBezTo>
                  <a:pt x="7005206" y="5449943"/>
                  <a:pt x="7006210" y="5449315"/>
                  <a:pt x="7006880" y="5448646"/>
                </a:cubicBezTo>
                <a:cubicBezTo>
                  <a:pt x="7007550" y="5447976"/>
                  <a:pt x="7008052" y="5446930"/>
                  <a:pt x="7008387" y="5445506"/>
                </a:cubicBezTo>
                <a:cubicBezTo>
                  <a:pt x="7008722" y="5444083"/>
                  <a:pt x="7008889" y="5442158"/>
                  <a:pt x="7008889" y="5439730"/>
                </a:cubicBezTo>
                <a:cubicBezTo>
                  <a:pt x="7008889" y="5438223"/>
                  <a:pt x="7008806" y="5436967"/>
                  <a:pt x="7008638" y="5435963"/>
                </a:cubicBezTo>
                <a:cubicBezTo>
                  <a:pt x="7008471" y="5434958"/>
                  <a:pt x="7008282" y="5434163"/>
                  <a:pt x="7008073" y="5433577"/>
                </a:cubicBezTo>
                <a:cubicBezTo>
                  <a:pt x="7007864" y="5432991"/>
                  <a:pt x="7007571" y="5432593"/>
                  <a:pt x="7007194" y="5432384"/>
                </a:cubicBezTo>
                <a:cubicBezTo>
                  <a:pt x="7006817" y="5432175"/>
                  <a:pt x="7006420" y="5432070"/>
                  <a:pt x="7006001" y="5432070"/>
                </a:cubicBezTo>
                <a:cubicBezTo>
                  <a:pt x="7005331" y="5432070"/>
                  <a:pt x="7004578" y="5432258"/>
                  <a:pt x="7003741" y="5432635"/>
                </a:cubicBezTo>
                <a:cubicBezTo>
                  <a:pt x="7002904" y="5433012"/>
                  <a:pt x="7001899" y="5433409"/>
                  <a:pt x="7000727" y="5433828"/>
                </a:cubicBezTo>
                <a:cubicBezTo>
                  <a:pt x="6999555" y="5434247"/>
                  <a:pt x="6998216" y="5434644"/>
                  <a:pt x="6996709" y="5435021"/>
                </a:cubicBezTo>
                <a:cubicBezTo>
                  <a:pt x="6995202" y="5435398"/>
                  <a:pt x="6993486" y="5435586"/>
                  <a:pt x="6991560" y="5435586"/>
                </a:cubicBezTo>
                <a:cubicBezTo>
                  <a:pt x="6985616" y="5435586"/>
                  <a:pt x="6981493" y="5433598"/>
                  <a:pt x="6979191" y="5429621"/>
                </a:cubicBezTo>
                <a:cubicBezTo>
                  <a:pt x="6976889" y="5425645"/>
                  <a:pt x="6975738" y="5419764"/>
                  <a:pt x="6975738" y="5411978"/>
                </a:cubicBezTo>
                <a:lnTo>
                  <a:pt x="6975738" y="5348940"/>
                </a:lnTo>
                <a:lnTo>
                  <a:pt x="7004745" y="5348940"/>
                </a:lnTo>
                <a:cubicBezTo>
                  <a:pt x="7006001" y="5348940"/>
                  <a:pt x="7007006" y="5348270"/>
                  <a:pt x="7007759" y="5346931"/>
                </a:cubicBezTo>
                <a:cubicBezTo>
                  <a:pt x="7008513" y="5345592"/>
                  <a:pt x="7008889" y="5343415"/>
                  <a:pt x="7008889" y="5340401"/>
                </a:cubicBezTo>
                <a:cubicBezTo>
                  <a:pt x="7008889" y="5338811"/>
                  <a:pt x="7008806" y="5337471"/>
                  <a:pt x="7008638" y="5336383"/>
                </a:cubicBezTo>
                <a:cubicBezTo>
                  <a:pt x="7008471" y="5335295"/>
                  <a:pt x="7008199" y="5334395"/>
                  <a:pt x="7007822" y="5333683"/>
                </a:cubicBezTo>
                <a:cubicBezTo>
                  <a:pt x="7007445" y="5332971"/>
                  <a:pt x="7007006" y="5332469"/>
                  <a:pt x="7006503" y="5332176"/>
                </a:cubicBezTo>
                <a:cubicBezTo>
                  <a:pt x="7006001" y="5331883"/>
                  <a:pt x="7005415" y="5331737"/>
                  <a:pt x="7004745" y="5331737"/>
                </a:cubicBezTo>
                <a:lnTo>
                  <a:pt x="6975738" y="5331737"/>
                </a:lnTo>
                <a:lnTo>
                  <a:pt x="6975738" y="5304864"/>
                </a:lnTo>
                <a:cubicBezTo>
                  <a:pt x="6975738" y="5304278"/>
                  <a:pt x="6975570" y="5303734"/>
                  <a:pt x="6975236" y="5303231"/>
                </a:cubicBezTo>
                <a:cubicBezTo>
                  <a:pt x="6974901" y="5302729"/>
                  <a:pt x="6974357" y="5302290"/>
                  <a:pt x="6973603" y="5301913"/>
                </a:cubicBezTo>
                <a:cubicBezTo>
                  <a:pt x="6972850" y="5301536"/>
                  <a:pt x="6971803" y="5301264"/>
                  <a:pt x="6970464" y="5301097"/>
                </a:cubicBezTo>
                <a:cubicBezTo>
                  <a:pt x="6969124" y="5300929"/>
                  <a:pt x="6967408" y="5300845"/>
                  <a:pt x="6965315" y="5300845"/>
                </a:cubicBezTo>
                <a:close/>
                <a:moveTo>
                  <a:pt x="6879590" y="5300845"/>
                </a:moveTo>
                <a:cubicBezTo>
                  <a:pt x="6877581" y="5300845"/>
                  <a:pt x="6875907" y="5300929"/>
                  <a:pt x="6874567" y="5301097"/>
                </a:cubicBezTo>
                <a:cubicBezTo>
                  <a:pt x="6873228" y="5301264"/>
                  <a:pt x="6872160" y="5301536"/>
                  <a:pt x="6871365" y="5301913"/>
                </a:cubicBezTo>
                <a:cubicBezTo>
                  <a:pt x="6870570" y="5302290"/>
                  <a:pt x="6870026" y="5302729"/>
                  <a:pt x="6869733" y="5303231"/>
                </a:cubicBezTo>
                <a:cubicBezTo>
                  <a:pt x="6869440" y="5303734"/>
                  <a:pt x="6869293" y="5304278"/>
                  <a:pt x="6869293" y="5304864"/>
                </a:cubicBezTo>
                <a:lnTo>
                  <a:pt x="6869293" y="5331737"/>
                </a:lnTo>
                <a:lnTo>
                  <a:pt x="6853596" y="5331737"/>
                </a:lnTo>
                <a:cubicBezTo>
                  <a:pt x="6852927" y="5331737"/>
                  <a:pt x="6852320" y="5331883"/>
                  <a:pt x="6851776" y="5332176"/>
                </a:cubicBezTo>
                <a:cubicBezTo>
                  <a:pt x="6851231" y="5332469"/>
                  <a:pt x="6850792" y="5332971"/>
                  <a:pt x="6850457" y="5333683"/>
                </a:cubicBezTo>
                <a:cubicBezTo>
                  <a:pt x="6850122" y="5334395"/>
                  <a:pt x="6849850" y="5335295"/>
                  <a:pt x="6849641" y="5336383"/>
                </a:cubicBezTo>
                <a:cubicBezTo>
                  <a:pt x="6849432" y="5337471"/>
                  <a:pt x="6849327" y="5338811"/>
                  <a:pt x="6849327" y="5340401"/>
                </a:cubicBezTo>
                <a:cubicBezTo>
                  <a:pt x="6849327" y="5343415"/>
                  <a:pt x="6849704" y="5345592"/>
                  <a:pt x="6850457" y="5346931"/>
                </a:cubicBezTo>
                <a:cubicBezTo>
                  <a:pt x="6851211" y="5348270"/>
                  <a:pt x="6852215" y="5348940"/>
                  <a:pt x="6853471" y="5348940"/>
                </a:cubicBezTo>
                <a:lnTo>
                  <a:pt x="6869293" y="5348940"/>
                </a:lnTo>
                <a:lnTo>
                  <a:pt x="6869293" y="5414992"/>
                </a:lnTo>
                <a:cubicBezTo>
                  <a:pt x="6869293" y="5421522"/>
                  <a:pt x="6869900" y="5427194"/>
                  <a:pt x="6871114" y="5432007"/>
                </a:cubicBezTo>
                <a:cubicBezTo>
                  <a:pt x="6872328" y="5436821"/>
                  <a:pt x="6874274" y="5440797"/>
                  <a:pt x="6876953" y="5443937"/>
                </a:cubicBezTo>
                <a:cubicBezTo>
                  <a:pt x="6879632" y="5447076"/>
                  <a:pt x="6883064" y="5449420"/>
                  <a:pt x="6887250" y="5450969"/>
                </a:cubicBezTo>
                <a:cubicBezTo>
                  <a:pt x="6891436" y="5452518"/>
                  <a:pt x="6896459" y="5453292"/>
                  <a:pt x="6902319" y="5453292"/>
                </a:cubicBezTo>
                <a:cubicBezTo>
                  <a:pt x="6904245" y="5453292"/>
                  <a:pt x="6906170" y="5453166"/>
                  <a:pt x="6908095" y="5452915"/>
                </a:cubicBezTo>
                <a:cubicBezTo>
                  <a:pt x="6910021" y="5452664"/>
                  <a:pt x="6911842" y="5452350"/>
                  <a:pt x="6913558" y="5451973"/>
                </a:cubicBezTo>
                <a:cubicBezTo>
                  <a:pt x="6915274" y="5451597"/>
                  <a:pt x="6916802" y="5451115"/>
                  <a:pt x="6918141" y="5450529"/>
                </a:cubicBezTo>
                <a:cubicBezTo>
                  <a:pt x="6919481" y="5449943"/>
                  <a:pt x="6920485" y="5449315"/>
                  <a:pt x="6921155" y="5448646"/>
                </a:cubicBezTo>
                <a:cubicBezTo>
                  <a:pt x="6921825" y="5447976"/>
                  <a:pt x="6922327" y="5446930"/>
                  <a:pt x="6922662" y="5445506"/>
                </a:cubicBezTo>
                <a:cubicBezTo>
                  <a:pt x="6922997" y="5444083"/>
                  <a:pt x="6923164" y="5442158"/>
                  <a:pt x="6923164" y="5439730"/>
                </a:cubicBezTo>
                <a:cubicBezTo>
                  <a:pt x="6923164" y="5438223"/>
                  <a:pt x="6923081" y="5436967"/>
                  <a:pt x="6922913" y="5435963"/>
                </a:cubicBezTo>
                <a:cubicBezTo>
                  <a:pt x="6922746" y="5434958"/>
                  <a:pt x="6922557" y="5434163"/>
                  <a:pt x="6922348" y="5433577"/>
                </a:cubicBezTo>
                <a:cubicBezTo>
                  <a:pt x="6922139" y="5432991"/>
                  <a:pt x="6921846" y="5432593"/>
                  <a:pt x="6921469" y="5432384"/>
                </a:cubicBezTo>
                <a:cubicBezTo>
                  <a:pt x="6921092" y="5432175"/>
                  <a:pt x="6920695" y="5432070"/>
                  <a:pt x="6920276" y="5432070"/>
                </a:cubicBezTo>
                <a:cubicBezTo>
                  <a:pt x="6919606" y="5432070"/>
                  <a:pt x="6918853" y="5432258"/>
                  <a:pt x="6918016" y="5432635"/>
                </a:cubicBezTo>
                <a:cubicBezTo>
                  <a:pt x="6917179" y="5433012"/>
                  <a:pt x="6916174" y="5433409"/>
                  <a:pt x="6915002" y="5433828"/>
                </a:cubicBezTo>
                <a:cubicBezTo>
                  <a:pt x="6913830" y="5434247"/>
                  <a:pt x="6912491" y="5434644"/>
                  <a:pt x="6910984" y="5435021"/>
                </a:cubicBezTo>
                <a:cubicBezTo>
                  <a:pt x="6909477" y="5435398"/>
                  <a:pt x="6907761" y="5435586"/>
                  <a:pt x="6905835" y="5435586"/>
                </a:cubicBezTo>
                <a:cubicBezTo>
                  <a:pt x="6899891" y="5435586"/>
                  <a:pt x="6895768" y="5433598"/>
                  <a:pt x="6893466" y="5429621"/>
                </a:cubicBezTo>
                <a:cubicBezTo>
                  <a:pt x="6891164" y="5425645"/>
                  <a:pt x="6890013" y="5419764"/>
                  <a:pt x="6890013" y="5411978"/>
                </a:cubicBezTo>
                <a:lnTo>
                  <a:pt x="6890013" y="5348940"/>
                </a:lnTo>
                <a:lnTo>
                  <a:pt x="6919020" y="5348940"/>
                </a:lnTo>
                <a:cubicBezTo>
                  <a:pt x="6920276" y="5348940"/>
                  <a:pt x="6921281" y="5348270"/>
                  <a:pt x="6922034" y="5346931"/>
                </a:cubicBezTo>
                <a:cubicBezTo>
                  <a:pt x="6922788" y="5345592"/>
                  <a:pt x="6923164" y="5343415"/>
                  <a:pt x="6923164" y="5340401"/>
                </a:cubicBezTo>
                <a:cubicBezTo>
                  <a:pt x="6923164" y="5338811"/>
                  <a:pt x="6923081" y="5337471"/>
                  <a:pt x="6922913" y="5336383"/>
                </a:cubicBezTo>
                <a:cubicBezTo>
                  <a:pt x="6922746" y="5335295"/>
                  <a:pt x="6922474" y="5334395"/>
                  <a:pt x="6922097" y="5333683"/>
                </a:cubicBezTo>
                <a:cubicBezTo>
                  <a:pt x="6921720" y="5332971"/>
                  <a:pt x="6921281" y="5332469"/>
                  <a:pt x="6920778" y="5332176"/>
                </a:cubicBezTo>
                <a:cubicBezTo>
                  <a:pt x="6920276" y="5331883"/>
                  <a:pt x="6919690" y="5331737"/>
                  <a:pt x="6919020" y="5331737"/>
                </a:cubicBezTo>
                <a:lnTo>
                  <a:pt x="6890013" y="5331737"/>
                </a:lnTo>
                <a:lnTo>
                  <a:pt x="6890013" y="5304864"/>
                </a:lnTo>
                <a:cubicBezTo>
                  <a:pt x="6890013" y="5304278"/>
                  <a:pt x="6889845" y="5303734"/>
                  <a:pt x="6889511" y="5303231"/>
                </a:cubicBezTo>
                <a:cubicBezTo>
                  <a:pt x="6889176" y="5302729"/>
                  <a:pt x="6888632" y="5302290"/>
                  <a:pt x="6887878" y="5301913"/>
                </a:cubicBezTo>
                <a:cubicBezTo>
                  <a:pt x="6887125" y="5301536"/>
                  <a:pt x="6886078" y="5301264"/>
                  <a:pt x="6884739" y="5301097"/>
                </a:cubicBezTo>
                <a:cubicBezTo>
                  <a:pt x="6883399" y="5300929"/>
                  <a:pt x="6881683" y="5300845"/>
                  <a:pt x="6879590" y="5300845"/>
                </a:cubicBezTo>
                <a:close/>
                <a:moveTo>
                  <a:pt x="6298565" y="5300845"/>
                </a:moveTo>
                <a:cubicBezTo>
                  <a:pt x="6296557" y="5300845"/>
                  <a:pt x="6294882" y="5300929"/>
                  <a:pt x="6293542" y="5301097"/>
                </a:cubicBezTo>
                <a:cubicBezTo>
                  <a:pt x="6292203" y="5301264"/>
                  <a:pt x="6291135" y="5301536"/>
                  <a:pt x="6290341" y="5301913"/>
                </a:cubicBezTo>
                <a:cubicBezTo>
                  <a:pt x="6289545" y="5302290"/>
                  <a:pt x="6289001" y="5302729"/>
                  <a:pt x="6288708" y="5303231"/>
                </a:cubicBezTo>
                <a:cubicBezTo>
                  <a:pt x="6288415" y="5303734"/>
                  <a:pt x="6288269" y="5304278"/>
                  <a:pt x="6288269" y="5304864"/>
                </a:cubicBezTo>
                <a:lnTo>
                  <a:pt x="6288269" y="5331737"/>
                </a:lnTo>
                <a:lnTo>
                  <a:pt x="6272572" y="5331737"/>
                </a:lnTo>
                <a:cubicBezTo>
                  <a:pt x="6271902" y="5331737"/>
                  <a:pt x="6271295" y="5331883"/>
                  <a:pt x="6270751" y="5332176"/>
                </a:cubicBezTo>
                <a:cubicBezTo>
                  <a:pt x="6270206" y="5332469"/>
                  <a:pt x="6269767" y="5332971"/>
                  <a:pt x="6269433" y="5333683"/>
                </a:cubicBezTo>
                <a:cubicBezTo>
                  <a:pt x="6269097" y="5334395"/>
                  <a:pt x="6268825" y="5335295"/>
                  <a:pt x="6268616" y="5336383"/>
                </a:cubicBezTo>
                <a:cubicBezTo>
                  <a:pt x="6268407" y="5337471"/>
                  <a:pt x="6268302" y="5338811"/>
                  <a:pt x="6268302" y="5340401"/>
                </a:cubicBezTo>
                <a:cubicBezTo>
                  <a:pt x="6268302" y="5343415"/>
                  <a:pt x="6268679" y="5345592"/>
                  <a:pt x="6269433" y="5346931"/>
                </a:cubicBezTo>
                <a:cubicBezTo>
                  <a:pt x="6270186" y="5348270"/>
                  <a:pt x="6271191" y="5348940"/>
                  <a:pt x="6272446" y="5348940"/>
                </a:cubicBezTo>
                <a:lnTo>
                  <a:pt x="6288269" y="5348940"/>
                </a:lnTo>
                <a:lnTo>
                  <a:pt x="6288269" y="5414992"/>
                </a:lnTo>
                <a:cubicBezTo>
                  <a:pt x="6288269" y="5421522"/>
                  <a:pt x="6288875" y="5427194"/>
                  <a:pt x="6290089" y="5432007"/>
                </a:cubicBezTo>
                <a:cubicBezTo>
                  <a:pt x="6291303" y="5436821"/>
                  <a:pt x="6293249" y="5440797"/>
                  <a:pt x="6295928" y="5443937"/>
                </a:cubicBezTo>
                <a:cubicBezTo>
                  <a:pt x="6298607" y="5447076"/>
                  <a:pt x="6302039" y="5449420"/>
                  <a:pt x="6306225" y="5450969"/>
                </a:cubicBezTo>
                <a:cubicBezTo>
                  <a:pt x="6310411" y="5452518"/>
                  <a:pt x="6315434" y="5453292"/>
                  <a:pt x="6321294" y="5453292"/>
                </a:cubicBezTo>
                <a:cubicBezTo>
                  <a:pt x="6323220" y="5453292"/>
                  <a:pt x="6325145" y="5453166"/>
                  <a:pt x="6327071" y="5452915"/>
                </a:cubicBezTo>
                <a:cubicBezTo>
                  <a:pt x="6328997" y="5452664"/>
                  <a:pt x="6330817" y="5452350"/>
                  <a:pt x="6332533" y="5451973"/>
                </a:cubicBezTo>
                <a:cubicBezTo>
                  <a:pt x="6334250" y="5451597"/>
                  <a:pt x="6335777" y="5451115"/>
                  <a:pt x="6337116" y="5450529"/>
                </a:cubicBezTo>
                <a:cubicBezTo>
                  <a:pt x="6338456" y="5449943"/>
                  <a:pt x="6339460" y="5449315"/>
                  <a:pt x="6340130" y="5448646"/>
                </a:cubicBezTo>
                <a:cubicBezTo>
                  <a:pt x="6340800" y="5447976"/>
                  <a:pt x="6341302" y="5446930"/>
                  <a:pt x="6341637" y="5445506"/>
                </a:cubicBezTo>
                <a:cubicBezTo>
                  <a:pt x="6341972" y="5444083"/>
                  <a:pt x="6342139" y="5442158"/>
                  <a:pt x="6342139" y="5439730"/>
                </a:cubicBezTo>
                <a:cubicBezTo>
                  <a:pt x="6342139" y="5438223"/>
                  <a:pt x="6342056" y="5436967"/>
                  <a:pt x="6341889" y="5435963"/>
                </a:cubicBezTo>
                <a:cubicBezTo>
                  <a:pt x="6341721" y="5434958"/>
                  <a:pt x="6341532" y="5434163"/>
                  <a:pt x="6341323" y="5433577"/>
                </a:cubicBezTo>
                <a:cubicBezTo>
                  <a:pt x="6341114" y="5432991"/>
                  <a:pt x="6340821" y="5432593"/>
                  <a:pt x="6340444" y="5432384"/>
                </a:cubicBezTo>
                <a:cubicBezTo>
                  <a:pt x="6340067" y="5432175"/>
                  <a:pt x="6339670" y="5432070"/>
                  <a:pt x="6339251" y="5432070"/>
                </a:cubicBezTo>
                <a:cubicBezTo>
                  <a:pt x="6338581" y="5432070"/>
                  <a:pt x="6337828" y="5432258"/>
                  <a:pt x="6336991" y="5432635"/>
                </a:cubicBezTo>
                <a:cubicBezTo>
                  <a:pt x="6336154" y="5433012"/>
                  <a:pt x="6335149" y="5433409"/>
                  <a:pt x="6333978" y="5433828"/>
                </a:cubicBezTo>
                <a:cubicBezTo>
                  <a:pt x="6332805" y="5434247"/>
                  <a:pt x="6331466" y="5434644"/>
                  <a:pt x="6329959" y="5435021"/>
                </a:cubicBezTo>
                <a:cubicBezTo>
                  <a:pt x="6328452" y="5435398"/>
                  <a:pt x="6326736" y="5435586"/>
                  <a:pt x="6324811" y="5435586"/>
                </a:cubicBezTo>
                <a:cubicBezTo>
                  <a:pt x="6318867" y="5435586"/>
                  <a:pt x="6314743" y="5433598"/>
                  <a:pt x="6312441" y="5429621"/>
                </a:cubicBezTo>
                <a:cubicBezTo>
                  <a:pt x="6310139" y="5425645"/>
                  <a:pt x="6308988" y="5419764"/>
                  <a:pt x="6308988" y="5411978"/>
                </a:cubicBezTo>
                <a:lnTo>
                  <a:pt x="6308988" y="5348940"/>
                </a:lnTo>
                <a:lnTo>
                  <a:pt x="6337995" y="5348940"/>
                </a:lnTo>
                <a:cubicBezTo>
                  <a:pt x="6339251" y="5348940"/>
                  <a:pt x="6340256" y="5348270"/>
                  <a:pt x="6341010" y="5346931"/>
                </a:cubicBezTo>
                <a:cubicBezTo>
                  <a:pt x="6341763" y="5345592"/>
                  <a:pt x="6342139" y="5343415"/>
                  <a:pt x="6342139" y="5340401"/>
                </a:cubicBezTo>
                <a:cubicBezTo>
                  <a:pt x="6342139" y="5338811"/>
                  <a:pt x="6342056" y="5337471"/>
                  <a:pt x="6341889" y="5336383"/>
                </a:cubicBezTo>
                <a:cubicBezTo>
                  <a:pt x="6341721" y="5335295"/>
                  <a:pt x="6341449" y="5334395"/>
                  <a:pt x="6341072" y="5333683"/>
                </a:cubicBezTo>
                <a:cubicBezTo>
                  <a:pt x="6340696" y="5332971"/>
                  <a:pt x="6340256" y="5332469"/>
                  <a:pt x="6339753" y="5332176"/>
                </a:cubicBezTo>
                <a:cubicBezTo>
                  <a:pt x="6339251" y="5331883"/>
                  <a:pt x="6338666" y="5331737"/>
                  <a:pt x="6337995" y="5331737"/>
                </a:cubicBezTo>
                <a:lnTo>
                  <a:pt x="6308988" y="5331737"/>
                </a:lnTo>
                <a:lnTo>
                  <a:pt x="6308988" y="5304864"/>
                </a:lnTo>
                <a:cubicBezTo>
                  <a:pt x="6308988" y="5304278"/>
                  <a:pt x="6308820" y="5303734"/>
                  <a:pt x="6308486" y="5303231"/>
                </a:cubicBezTo>
                <a:cubicBezTo>
                  <a:pt x="6308151" y="5302729"/>
                  <a:pt x="6307607" y="5302290"/>
                  <a:pt x="6306854" y="5301913"/>
                </a:cubicBezTo>
                <a:cubicBezTo>
                  <a:pt x="6306100" y="5301536"/>
                  <a:pt x="6305053" y="5301264"/>
                  <a:pt x="6303714" y="5301097"/>
                </a:cubicBezTo>
                <a:cubicBezTo>
                  <a:pt x="6302374" y="5300929"/>
                  <a:pt x="6300658" y="5300845"/>
                  <a:pt x="6298565" y="5300845"/>
                </a:cubicBezTo>
                <a:close/>
                <a:moveTo>
                  <a:pt x="5536566" y="5300845"/>
                </a:moveTo>
                <a:cubicBezTo>
                  <a:pt x="5534556" y="5300845"/>
                  <a:pt x="5532882" y="5300929"/>
                  <a:pt x="5531543" y="5301097"/>
                </a:cubicBezTo>
                <a:cubicBezTo>
                  <a:pt x="5530203" y="5301264"/>
                  <a:pt x="5529136" y="5301536"/>
                  <a:pt x="5528340" y="5301913"/>
                </a:cubicBezTo>
                <a:cubicBezTo>
                  <a:pt x="5527545" y="5302290"/>
                  <a:pt x="5527001" y="5302729"/>
                  <a:pt x="5526708" y="5303231"/>
                </a:cubicBezTo>
                <a:cubicBezTo>
                  <a:pt x="5526415" y="5303734"/>
                  <a:pt x="5526268" y="5304278"/>
                  <a:pt x="5526268" y="5304864"/>
                </a:cubicBezTo>
                <a:lnTo>
                  <a:pt x="5526268" y="5331737"/>
                </a:lnTo>
                <a:lnTo>
                  <a:pt x="5510572" y="5331737"/>
                </a:lnTo>
                <a:cubicBezTo>
                  <a:pt x="5509902" y="5331737"/>
                  <a:pt x="5509296" y="5331883"/>
                  <a:pt x="5508751" y="5332176"/>
                </a:cubicBezTo>
                <a:cubicBezTo>
                  <a:pt x="5508207" y="5332469"/>
                  <a:pt x="5507767" y="5332971"/>
                  <a:pt x="5507432" y="5333683"/>
                </a:cubicBezTo>
                <a:cubicBezTo>
                  <a:pt x="5507098" y="5334395"/>
                  <a:pt x="5506825" y="5335295"/>
                  <a:pt x="5506616" y="5336383"/>
                </a:cubicBezTo>
                <a:cubicBezTo>
                  <a:pt x="5506407" y="5337471"/>
                  <a:pt x="5506303" y="5338811"/>
                  <a:pt x="5506303" y="5340401"/>
                </a:cubicBezTo>
                <a:cubicBezTo>
                  <a:pt x="5506303" y="5343415"/>
                  <a:pt x="5506679" y="5345592"/>
                  <a:pt x="5507432" y="5346931"/>
                </a:cubicBezTo>
                <a:cubicBezTo>
                  <a:pt x="5508186" y="5348270"/>
                  <a:pt x="5509191" y="5348940"/>
                  <a:pt x="5510446" y="5348940"/>
                </a:cubicBezTo>
                <a:lnTo>
                  <a:pt x="5526268" y="5348940"/>
                </a:lnTo>
                <a:lnTo>
                  <a:pt x="5526268" y="5414992"/>
                </a:lnTo>
                <a:cubicBezTo>
                  <a:pt x="5526268" y="5421522"/>
                  <a:pt x="5526876" y="5427194"/>
                  <a:pt x="5528089" y="5432007"/>
                </a:cubicBezTo>
                <a:cubicBezTo>
                  <a:pt x="5529303" y="5436821"/>
                  <a:pt x="5531250" y="5440797"/>
                  <a:pt x="5533929" y="5443937"/>
                </a:cubicBezTo>
                <a:cubicBezTo>
                  <a:pt x="5536607" y="5447076"/>
                  <a:pt x="5540040" y="5449420"/>
                  <a:pt x="5544226" y="5450969"/>
                </a:cubicBezTo>
                <a:cubicBezTo>
                  <a:pt x="5548411" y="5452518"/>
                  <a:pt x="5553435" y="5453292"/>
                  <a:pt x="5559294" y="5453292"/>
                </a:cubicBezTo>
                <a:cubicBezTo>
                  <a:pt x="5561220" y="5453292"/>
                  <a:pt x="5563146" y="5453166"/>
                  <a:pt x="5565071" y="5452915"/>
                </a:cubicBezTo>
                <a:cubicBezTo>
                  <a:pt x="5566996" y="5452664"/>
                  <a:pt x="5568817" y="5452350"/>
                  <a:pt x="5570534" y="5451973"/>
                </a:cubicBezTo>
                <a:cubicBezTo>
                  <a:pt x="5572250" y="5451597"/>
                  <a:pt x="5573777" y="5451115"/>
                  <a:pt x="5575117" y="5450529"/>
                </a:cubicBezTo>
                <a:cubicBezTo>
                  <a:pt x="5576456" y="5449943"/>
                  <a:pt x="5577461" y="5449315"/>
                  <a:pt x="5578130" y="5448646"/>
                </a:cubicBezTo>
                <a:cubicBezTo>
                  <a:pt x="5578800" y="5447976"/>
                  <a:pt x="5579303" y="5446930"/>
                  <a:pt x="5579637" y="5445506"/>
                </a:cubicBezTo>
                <a:cubicBezTo>
                  <a:pt x="5579973" y="5444083"/>
                  <a:pt x="5580140" y="5442158"/>
                  <a:pt x="5580140" y="5439730"/>
                </a:cubicBezTo>
                <a:cubicBezTo>
                  <a:pt x="5580140" y="5438223"/>
                  <a:pt x="5580056" y="5436967"/>
                  <a:pt x="5579888" y="5435963"/>
                </a:cubicBezTo>
                <a:cubicBezTo>
                  <a:pt x="5579721" y="5434958"/>
                  <a:pt x="5579533" y="5434163"/>
                  <a:pt x="5579323" y="5433577"/>
                </a:cubicBezTo>
                <a:cubicBezTo>
                  <a:pt x="5579115" y="5432991"/>
                  <a:pt x="5578822" y="5432593"/>
                  <a:pt x="5578444" y="5432384"/>
                </a:cubicBezTo>
                <a:cubicBezTo>
                  <a:pt x="5578068" y="5432175"/>
                  <a:pt x="5577670" y="5432070"/>
                  <a:pt x="5577251" y="5432070"/>
                </a:cubicBezTo>
                <a:cubicBezTo>
                  <a:pt x="5576582" y="5432070"/>
                  <a:pt x="5575828" y="5432258"/>
                  <a:pt x="5574992" y="5432635"/>
                </a:cubicBezTo>
                <a:cubicBezTo>
                  <a:pt x="5574154" y="5433012"/>
                  <a:pt x="5573149" y="5433409"/>
                  <a:pt x="5571977" y="5433828"/>
                </a:cubicBezTo>
                <a:cubicBezTo>
                  <a:pt x="5570805" y="5434247"/>
                  <a:pt x="5569466" y="5434644"/>
                  <a:pt x="5567959" y="5435021"/>
                </a:cubicBezTo>
                <a:cubicBezTo>
                  <a:pt x="5566452" y="5435398"/>
                  <a:pt x="5564736" y="5435586"/>
                  <a:pt x="5562811" y="5435586"/>
                </a:cubicBezTo>
                <a:cubicBezTo>
                  <a:pt x="5556867" y="5435586"/>
                  <a:pt x="5552744" y="5433598"/>
                  <a:pt x="5550442" y="5429621"/>
                </a:cubicBezTo>
                <a:cubicBezTo>
                  <a:pt x="5548140" y="5425645"/>
                  <a:pt x="5546988" y="5419764"/>
                  <a:pt x="5546988" y="5411978"/>
                </a:cubicBezTo>
                <a:lnTo>
                  <a:pt x="5546988" y="5348940"/>
                </a:lnTo>
                <a:lnTo>
                  <a:pt x="5575996" y="5348940"/>
                </a:lnTo>
                <a:cubicBezTo>
                  <a:pt x="5577251" y="5348940"/>
                  <a:pt x="5578256" y="5348270"/>
                  <a:pt x="5579010" y="5346931"/>
                </a:cubicBezTo>
                <a:cubicBezTo>
                  <a:pt x="5579763" y="5345592"/>
                  <a:pt x="5580140" y="5343415"/>
                  <a:pt x="5580140" y="5340401"/>
                </a:cubicBezTo>
                <a:cubicBezTo>
                  <a:pt x="5580140" y="5338811"/>
                  <a:pt x="5580056" y="5337471"/>
                  <a:pt x="5579888" y="5336383"/>
                </a:cubicBezTo>
                <a:cubicBezTo>
                  <a:pt x="5579721" y="5335295"/>
                  <a:pt x="5579450" y="5334395"/>
                  <a:pt x="5579073" y="5333683"/>
                </a:cubicBezTo>
                <a:cubicBezTo>
                  <a:pt x="5578695" y="5332971"/>
                  <a:pt x="5578256" y="5332469"/>
                  <a:pt x="5577754" y="5332176"/>
                </a:cubicBezTo>
                <a:cubicBezTo>
                  <a:pt x="5577251" y="5331883"/>
                  <a:pt x="5576665" y="5331737"/>
                  <a:pt x="5575996" y="5331737"/>
                </a:cubicBezTo>
                <a:lnTo>
                  <a:pt x="5546988" y="5331737"/>
                </a:lnTo>
                <a:lnTo>
                  <a:pt x="5546988" y="5304864"/>
                </a:lnTo>
                <a:cubicBezTo>
                  <a:pt x="5546988" y="5304278"/>
                  <a:pt x="5546821" y="5303734"/>
                  <a:pt x="5546487" y="5303231"/>
                </a:cubicBezTo>
                <a:cubicBezTo>
                  <a:pt x="5546151" y="5302729"/>
                  <a:pt x="5545607" y="5302290"/>
                  <a:pt x="5544853" y="5301913"/>
                </a:cubicBezTo>
                <a:cubicBezTo>
                  <a:pt x="5544100" y="5301536"/>
                  <a:pt x="5543053" y="5301264"/>
                  <a:pt x="5541714" y="5301097"/>
                </a:cubicBezTo>
                <a:cubicBezTo>
                  <a:pt x="5540375" y="5300929"/>
                  <a:pt x="5538659" y="5300845"/>
                  <a:pt x="5536566" y="5300845"/>
                </a:cubicBezTo>
                <a:close/>
                <a:moveTo>
                  <a:pt x="3698241" y="5300845"/>
                </a:moveTo>
                <a:cubicBezTo>
                  <a:pt x="3696232" y="5300845"/>
                  <a:pt x="3694558" y="5300929"/>
                  <a:pt x="3693219" y="5301097"/>
                </a:cubicBezTo>
                <a:cubicBezTo>
                  <a:pt x="3691879" y="5301264"/>
                  <a:pt x="3690811" y="5301536"/>
                  <a:pt x="3690017" y="5301913"/>
                </a:cubicBezTo>
                <a:cubicBezTo>
                  <a:pt x="3689221" y="5302290"/>
                  <a:pt x="3688677" y="5302729"/>
                  <a:pt x="3688384" y="5303231"/>
                </a:cubicBezTo>
                <a:cubicBezTo>
                  <a:pt x="3688091" y="5303734"/>
                  <a:pt x="3687945" y="5304278"/>
                  <a:pt x="3687945" y="5304864"/>
                </a:cubicBezTo>
                <a:lnTo>
                  <a:pt x="3687945" y="5331737"/>
                </a:lnTo>
                <a:lnTo>
                  <a:pt x="3672248" y="5331737"/>
                </a:lnTo>
                <a:cubicBezTo>
                  <a:pt x="3671578" y="5331737"/>
                  <a:pt x="3670971" y="5331883"/>
                  <a:pt x="3670427" y="5332176"/>
                </a:cubicBezTo>
                <a:cubicBezTo>
                  <a:pt x="3669883" y="5332469"/>
                  <a:pt x="3669443" y="5332971"/>
                  <a:pt x="3669108" y="5333683"/>
                </a:cubicBezTo>
                <a:cubicBezTo>
                  <a:pt x="3668773" y="5334395"/>
                  <a:pt x="3668502" y="5335295"/>
                  <a:pt x="3668292" y="5336383"/>
                </a:cubicBezTo>
                <a:cubicBezTo>
                  <a:pt x="3668083" y="5337471"/>
                  <a:pt x="3667978" y="5338811"/>
                  <a:pt x="3667978" y="5340401"/>
                </a:cubicBezTo>
                <a:cubicBezTo>
                  <a:pt x="3667978" y="5343415"/>
                  <a:pt x="3668355" y="5345592"/>
                  <a:pt x="3669108" y="5346931"/>
                </a:cubicBezTo>
                <a:cubicBezTo>
                  <a:pt x="3669862" y="5348270"/>
                  <a:pt x="3670866" y="5348940"/>
                  <a:pt x="3672122" y="5348940"/>
                </a:cubicBezTo>
                <a:lnTo>
                  <a:pt x="3687945" y="5348940"/>
                </a:lnTo>
                <a:lnTo>
                  <a:pt x="3687945" y="5414992"/>
                </a:lnTo>
                <a:cubicBezTo>
                  <a:pt x="3687945" y="5421522"/>
                  <a:pt x="3688551" y="5427194"/>
                  <a:pt x="3689765" y="5432007"/>
                </a:cubicBezTo>
                <a:cubicBezTo>
                  <a:pt x="3690979" y="5436821"/>
                  <a:pt x="3692925" y="5440797"/>
                  <a:pt x="3695604" y="5443937"/>
                </a:cubicBezTo>
                <a:cubicBezTo>
                  <a:pt x="3698283" y="5447076"/>
                  <a:pt x="3701715" y="5449420"/>
                  <a:pt x="3705901" y="5450969"/>
                </a:cubicBezTo>
                <a:cubicBezTo>
                  <a:pt x="3710087" y="5452518"/>
                  <a:pt x="3715110" y="5453292"/>
                  <a:pt x="3720970" y="5453292"/>
                </a:cubicBezTo>
                <a:cubicBezTo>
                  <a:pt x="3722896" y="5453292"/>
                  <a:pt x="3724821" y="5453166"/>
                  <a:pt x="3726747" y="5452915"/>
                </a:cubicBezTo>
                <a:cubicBezTo>
                  <a:pt x="3728672" y="5452664"/>
                  <a:pt x="3730493" y="5452350"/>
                  <a:pt x="3732209" y="5451973"/>
                </a:cubicBezTo>
                <a:cubicBezTo>
                  <a:pt x="3733925" y="5451597"/>
                  <a:pt x="3735453" y="5451115"/>
                  <a:pt x="3736793" y="5450529"/>
                </a:cubicBezTo>
                <a:cubicBezTo>
                  <a:pt x="3738132" y="5449943"/>
                  <a:pt x="3739137" y="5449315"/>
                  <a:pt x="3739806" y="5448646"/>
                </a:cubicBezTo>
                <a:cubicBezTo>
                  <a:pt x="3740476" y="5447976"/>
                  <a:pt x="3740979" y="5446930"/>
                  <a:pt x="3741313" y="5445506"/>
                </a:cubicBezTo>
                <a:cubicBezTo>
                  <a:pt x="3741648" y="5444083"/>
                  <a:pt x="3741815" y="5442158"/>
                  <a:pt x="3741815" y="5439730"/>
                </a:cubicBezTo>
                <a:cubicBezTo>
                  <a:pt x="3741815" y="5438223"/>
                  <a:pt x="3741732" y="5436967"/>
                  <a:pt x="3741564" y="5435963"/>
                </a:cubicBezTo>
                <a:cubicBezTo>
                  <a:pt x="3741397" y="5434958"/>
                  <a:pt x="3741209" y="5434163"/>
                  <a:pt x="3740999" y="5433577"/>
                </a:cubicBezTo>
                <a:cubicBezTo>
                  <a:pt x="3740790" y="5432991"/>
                  <a:pt x="3740497" y="5432593"/>
                  <a:pt x="3740121" y="5432384"/>
                </a:cubicBezTo>
                <a:cubicBezTo>
                  <a:pt x="3739744" y="5432175"/>
                  <a:pt x="3739346" y="5432070"/>
                  <a:pt x="3738927" y="5432070"/>
                </a:cubicBezTo>
                <a:cubicBezTo>
                  <a:pt x="3738258" y="5432070"/>
                  <a:pt x="3737505" y="5432258"/>
                  <a:pt x="3736667" y="5432635"/>
                </a:cubicBezTo>
                <a:cubicBezTo>
                  <a:pt x="3735830" y="5433012"/>
                  <a:pt x="3734825" y="5433409"/>
                  <a:pt x="3733653" y="5433828"/>
                </a:cubicBezTo>
                <a:cubicBezTo>
                  <a:pt x="3732481" y="5434247"/>
                  <a:pt x="3731141" y="5434644"/>
                  <a:pt x="3729635" y="5435021"/>
                </a:cubicBezTo>
                <a:cubicBezTo>
                  <a:pt x="3728128" y="5435398"/>
                  <a:pt x="3726412" y="5435586"/>
                  <a:pt x="3724487" y="5435586"/>
                </a:cubicBezTo>
                <a:cubicBezTo>
                  <a:pt x="3718543" y="5435586"/>
                  <a:pt x="3714420" y="5433598"/>
                  <a:pt x="3712117" y="5429621"/>
                </a:cubicBezTo>
                <a:cubicBezTo>
                  <a:pt x="3709815" y="5425645"/>
                  <a:pt x="3708664" y="5419764"/>
                  <a:pt x="3708664" y="5411978"/>
                </a:cubicBezTo>
                <a:lnTo>
                  <a:pt x="3708664" y="5348940"/>
                </a:lnTo>
                <a:lnTo>
                  <a:pt x="3737672" y="5348940"/>
                </a:lnTo>
                <a:cubicBezTo>
                  <a:pt x="3738927" y="5348940"/>
                  <a:pt x="3739932" y="5348270"/>
                  <a:pt x="3740685" y="5346931"/>
                </a:cubicBezTo>
                <a:cubicBezTo>
                  <a:pt x="3741439" y="5345592"/>
                  <a:pt x="3741815" y="5343415"/>
                  <a:pt x="3741815" y="5340401"/>
                </a:cubicBezTo>
                <a:cubicBezTo>
                  <a:pt x="3741815" y="5338811"/>
                  <a:pt x="3741732" y="5337471"/>
                  <a:pt x="3741564" y="5336383"/>
                </a:cubicBezTo>
                <a:cubicBezTo>
                  <a:pt x="3741397" y="5335295"/>
                  <a:pt x="3741125" y="5334395"/>
                  <a:pt x="3740748" y="5333683"/>
                </a:cubicBezTo>
                <a:cubicBezTo>
                  <a:pt x="3740371" y="5332971"/>
                  <a:pt x="3739932" y="5332469"/>
                  <a:pt x="3739430" y="5332176"/>
                </a:cubicBezTo>
                <a:cubicBezTo>
                  <a:pt x="3738927" y="5331883"/>
                  <a:pt x="3738342" y="5331737"/>
                  <a:pt x="3737672" y="5331737"/>
                </a:cubicBezTo>
                <a:lnTo>
                  <a:pt x="3708664" y="5331737"/>
                </a:lnTo>
                <a:lnTo>
                  <a:pt x="3708664" y="5304864"/>
                </a:lnTo>
                <a:cubicBezTo>
                  <a:pt x="3708664" y="5304278"/>
                  <a:pt x="3708497" y="5303734"/>
                  <a:pt x="3708162" y="5303231"/>
                </a:cubicBezTo>
                <a:cubicBezTo>
                  <a:pt x="3707827" y="5302729"/>
                  <a:pt x="3707283" y="5302290"/>
                  <a:pt x="3706529" y="5301913"/>
                </a:cubicBezTo>
                <a:cubicBezTo>
                  <a:pt x="3705776" y="5301536"/>
                  <a:pt x="3704730" y="5301264"/>
                  <a:pt x="3703390" y="5301097"/>
                </a:cubicBezTo>
                <a:cubicBezTo>
                  <a:pt x="3702051" y="5300929"/>
                  <a:pt x="3700335" y="5300845"/>
                  <a:pt x="3698241" y="5300845"/>
                </a:cubicBezTo>
                <a:close/>
                <a:moveTo>
                  <a:pt x="3441066" y="5300845"/>
                </a:moveTo>
                <a:cubicBezTo>
                  <a:pt x="3439057" y="5300845"/>
                  <a:pt x="3437383" y="5300929"/>
                  <a:pt x="3436044" y="5301097"/>
                </a:cubicBezTo>
                <a:cubicBezTo>
                  <a:pt x="3434704" y="5301264"/>
                  <a:pt x="3433637" y="5301536"/>
                  <a:pt x="3432842" y="5301913"/>
                </a:cubicBezTo>
                <a:cubicBezTo>
                  <a:pt x="3432046" y="5302290"/>
                  <a:pt x="3431502" y="5302729"/>
                  <a:pt x="3431209" y="5303231"/>
                </a:cubicBezTo>
                <a:cubicBezTo>
                  <a:pt x="3430916" y="5303734"/>
                  <a:pt x="3430770" y="5304278"/>
                  <a:pt x="3430770" y="5304864"/>
                </a:cubicBezTo>
                <a:lnTo>
                  <a:pt x="3430770" y="5331737"/>
                </a:lnTo>
                <a:lnTo>
                  <a:pt x="3415073" y="5331737"/>
                </a:lnTo>
                <a:cubicBezTo>
                  <a:pt x="3414403" y="5331737"/>
                  <a:pt x="3413796" y="5331883"/>
                  <a:pt x="3413252" y="5332176"/>
                </a:cubicBezTo>
                <a:cubicBezTo>
                  <a:pt x="3412708" y="5332469"/>
                  <a:pt x="3412269" y="5332971"/>
                  <a:pt x="3411933" y="5333683"/>
                </a:cubicBezTo>
                <a:cubicBezTo>
                  <a:pt x="3411598" y="5334395"/>
                  <a:pt x="3411326" y="5335295"/>
                  <a:pt x="3411117" y="5336383"/>
                </a:cubicBezTo>
                <a:cubicBezTo>
                  <a:pt x="3410908" y="5337471"/>
                  <a:pt x="3410804" y="5338811"/>
                  <a:pt x="3410804" y="5340401"/>
                </a:cubicBezTo>
                <a:cubicBezTo>
                  <a:pt x="3410804" y="5343415"/>
                  <a:pt x="3411180" y="5345592"/>
                  <a:pt x="3411933" y="5346931"/>
                </a:cubicBezTo>
                <a:cubicBezTo>
                  <a:pt x="3412686" y="5348270"/>
                  <a:pt x="3413692" y="5348940"/>
                  <a:pt x="3414948" y="5348940"/>
                </a:cubicBezTo>
                <a:lnTo>
                  <a:pt x="3430770" y="5348940"/>
                </a:lnTo>
                <a:lnTo>
                  <a:pt x="3430770" y="5414992"/>
                </a:lnTo>
                <a:cubicBezTo>
                  <a:pt x="3430770" y="5421522"/>
                  <a:pt x="3431377" y="5427194"/>
                  <a:pt x="3432590" y="5432007"/>
                </a:cubicBezTo>
                <a:cubicBezTo>
                  <a:pt x="3433804" y="5436821"/>
                  <a:pt x="3435751" y="5440797"/>
                  <a:pt x="3438429" y="5443937"/>
                </a:cubicBezTo>
                <a:cubicBezTo>
                  <a:pt x="3441108" y="5447076"/>
                  <a:pt x="3444541" y="5449420"/>
                  <a:pt x="3448727" y="5450969"/>
                </a:cubicBezTo>
                <a:cubicBezTo>
                  <a:pt x="3452912" y="5452518"/>
                  <a:pt x="3457935" y="5453292"/>
                  <a:pt x="3463795" y="5453292"/>
                </a:cubicBezTo>
                <a:cubicBezTo>
                  <a:pt x="3465721" y="5453292"/>
                  <a:pt x="3467646" y="5453166"/>
                  <a:pt x="3469571" y="5452915"/>
                </a:cubicBezTo>
                <a:cubicBezTo>
                  <a:pt x="3471497" y="5452664"/>
                  <a:pt x="3473318" y="5452350"/>
                  <a:pt x="3475035" y="5451973"/>
                </a:cubicBezTo>
                <a:cubicBezTo>
                  <a:pt x="3476751" y="5451597"/>
                  <a:pt x="3478279" y="5451115"/>
                  <a:pt x="3479618" y="5450529"/>
                </a:cubicBezTo>
                <a:cubicBezTo>
                  <a:pt x="3480957" y="5449943"/>
                  <a:pt x="3481962" y="5449315"/>
                  <a:pt x="3482632" y="5448646"/>
                </a:cubicBezTo>
                <a:cubicBezTo>
                  <a:pt x="3483301" y="5447976"/>
                  <a:pt x="3483804" y="5446930"/>
                  <a:pt x="3484139" y="5445506"/>
                </a:cubicBezTo>
                <a:cubicBezTo>
                  <a:pt x="3484473" y="5444083"/>
                  <a:pt x="3484641" y="5442158"/>
                  <a:pt x="3484641" y="5439730"/>
                </a:cubicBezTo>
                <a:cubicBezTo>
                  <a:pt x="3484641" y="5438223"/>
                  <a:pt x="3484557" y="5436967"/>
                  <a:pt x="3484389" y="5435963"/>
                </a:cubicBezTo>
                <a:cubicBezTo>
                  <a:pt x="3484222" y="5434958"/>
                  <a:pt x="3484034" y="5434163"/>
                  <a:pt x="3483824" y="5433577"/>
                </a:cubicBezTo>
                <a:cubicBezTo>
                  <a:pt x="3483615" y="5432991"/>
                  <a:pt x="3483322" y="5432593"/>
                  <a:pt x="3482945" y="5432384"/>
                </a:cubicBezTo>
                <a:cubicBezTo>
                  <a:pt x="3482569" y="5432175"/>
                  <a:pt x="3482171" y="5432070"/>
                  <a:pt x="3481753" y="5432070"/>
                </a:cubicBezTo>
                <a:cubicBezTo>
                  <a:pt x="3481083" y="5432070"/>
                  <a:pt x="3480329" y="5432258"/>
                  <a:pt x="3479492" y="5432635"/>
                </a:cubicBezTo>
                <a:cubicBezTo>
                  <a:pt x="3478655" y="5433012"/>
                  <a:pt x="3477650" y="5433409"/>
                  <a:pt x="3476478" y="5433828"/>
                </a:cubicBezTo>
                <a:cubicBezTo>
                  <a:pt x="3475307" y="5434247"/>
                  <a:pt x="3473967" y="5434644"/>
                  <a:pt x="3472460" y="5435021"/>
                </a:cubicBezTo>
                <a:cubicBezTo>
                  <a:pt x="3470953" y="5435398"/>
                  <a:pt x="3469237" y="5435586"/>
                  <a:pt x="3467312" y="5435586"/>
                </a:cubicBezTo>
                <a:cubicBezTo>
                  <a:pt x="3461368" y="5435586"/>
                  <a:pt x="3457244" y="5433598"/>
                  <a:pt x="3454942" y="5429621"/>
                </a:cubicBezTo>
                <a:cubicBezTo>
                  <a:pt x="3452641" y="5425645"/>
                  <a:pt x="3451489" y="5419764"/>
                  <a:pt x="3451489" y="5411978"/>
                </a:cubicBezTo>
                <a:lnTo>
                  <a:pt x="3451489" y="5348940"/>
                </a:lnTo>
                <a:lnTo>
                  <a:pt x="3480497" y="5348940"/>
                </a:lnTo>
                <a:cubicBezTo>
                  <a:pt x="3481753" y="5348940"/>
                  <a:pt x="3482757" y="5348270"/>
                  <a:pt x="3483511" y="5346931"/>
                </a:cubicBezTo>
                <a:cubicBezTo>
                  <a:pt x="3484264" y="5345592"/>
                  <a:pt x="3484641" y="5343415"/>
                  <a:pt x="3484641" y="5340401"/>
                </a:cubicBezTo>
                <a:cubicBezTo>
                  <a:pt x="3484641" y="5338811"/>
                  <a:pt x="3484557" y="5337471"/>
                  <a:pt x="3484389" y="5336383"/>
                </a:cubicBezTo>
                <a:cubicBezTo>
                  <a:pt x="3484222" y="5335295"/>
                  <a:pt x="3483950" y="5334395"/>
                  <a:pt x="3483573" y="5333683"/>
                </a:cubicBezTo>
                <a:cubicBezTo>
                  <a:pt x="3483196" y="5332971"/>
                  <a:pt x="3482757" y="5332469"/>
                  <a:pt x="3482255" y="5332176"/>
                </a:cubicBezTo>
                <a:cubicBezTo>
                  <a:pt x="3481753" y="5331883"/>
                  <a:pt x="3481167" y="5331737"/>
                  <a:pt x="3480497" y="5331737"/>
                </a:cubicBezTo>
                <a:lnTo>
                  <a:pt x="3451489" y="5331737"/>
                </a:lnTo>
                <a:lnTo>
                  <a:pt x="3451489" y="5304864"/>
                </a:lnTo>
                <a:cubicBezTo>
                  <a:pt x="3451489" y="5304278"/>
                  <a:pt x="3451322" y="5303734"/>
                  <a:pt x="3450986" y="5303231"/>
                </a:cubicBezTo>
                <a:cubicBezTo>
                  <a:pt x="3450652" y="5302729"/>
                  <a:pt x="3450107" y="5302290"/>
                  <a:pt x="3449355" y="5301913"/>
                </a:cubicBezTo>
                <a:cubicBezTo>
                  <a:pt x="3448601" y="5301536"/>
                  <a:pt x="3447555" y="5301264"/>
                  <a:pt x="3446215" y="5301097"/>
                </a:cubicBezTo>
                <a:cubicBezTo>
                  <a:pt x="3444876" y="5300929"/>
                  <a:pt x="3443160" y="5300845"/>
                  <a:pt x="3441066" y="5300845"/>
                </a:cubicBezTo>
                <a:close/>
                <a:moveTo>
                  <a:pt x="2755267" y="5300845"/>
                </a:moveTo>
                <a:cubicBezTo>
                  <a:pt x="2753258" y="5300845"/>
                  <a:pt x="2751583" y="5300929"/>
                  <a:pt x="2750244" y="5301097"/>
                </a:cubicBezTo>
                <a:cubicBezTo>
                  <a:pt x="2748904" y="5301264"/>
                  <a:pt x="2747837" y="5301536"/>
                  <a:pt x="2747041" y="5301913"/>
                </a:cubicBezTo>
                <a:cubicBezTo>
                  <a:pt x="2746246" y="5302290"/>
                  <a:pt x="2745702" y="5302729"/>
                  <a:pt x="2745409" y="5303231"/>
                </a:cubicBezTo>
                <a:cubicBezTo>
                  <a:pt x="2745116" y="5303734"/>
                  <a:pt x="2744969" y="5304278"/>
                  <a:pt x="2744969" y="5304864"/>
                </a:cubicBezTo>
                <a:lnTo>
                  <a:pt x="2744969" y="5331737"/>
                </a:lnTo>
                <a:lnTo>
                  <a:pt x="2729273" y="5331737"/>
                </a:lnTo>
                <a:cubicBezTo>
                  <a:pt x="2728603" y="5331737"/>
                  <a:pt x="2727996" y="5331883"/>
                  <a:pt x="2727452" y="5332176"/>
                </a:cubicBezTo>
                <a:cubicBezTo>
                  <a:pt x="2726908" y="5332469"/>
                  <a:pt x="2726469" y="5332971"/>
                  <a:pt x="2726133" y="5333683"/>
                </a:cubicBezTo>
                <a:cubicBezTo>
                  <a:pt x="2725799" y="5334395"/>
                  <a:pt x="2725527" y="5335295"/>
                  <a:pt x="2725318" y="5336383"/>
                </a:cubicBezTo>
                <a:cubicBezTo>
                  <a:pt x="2725108" y="5337471"/>
                  <a:pt x="2725003" y="5338811"/>
                  <a:pt x="2725003" y="5340401"/>
                </a:cubicBezTo>
                <a:cubicBezTo>
                  <a:pt x="2725003" y="5343415"/>
                  <a:pt x="2725380" y="5345592"/>
                  <a:pt x="2726133" y="5346931"/>
                </a:cubicBezTo>
                <a:cubicBezTo>
                  <a:pt x="2726887" y="5348270"/>
                  <a:pt x="2727891" y="5348940"/>
                  <a:pt x="2729148" y="5348940"/>
                </a:cubicBezTo>
                <a:lnTo>
                  <a:pt x="2744969" y="5348940"/>
                </a:lnTo>
                <a:lnTo>
                  <a:pt x="2744969" y="5414992"/>
                </a:lnTo>
                <a:cubicBezTo>
                  <a:pt x="2744969" y="5421522"/>
                  <a:pt x="2745577" y="5427194"/>
                  <a:pt x="2746791" y="5432007"/>
                </a:cubicBezTo>
                <a:cubicBezTo>
                  <a:pt x="2748004" y="5436821"/>
                  <a:pt x="2749951" y="5440797"/>
                  <a:pt x="2752630" y="5443937"/>
                </a:cubicBezTo>
                <a:cubicBezTo>
                  <a:pt x="2755308" y="5447076"/>
                  <a:pt x="2758740" y="5449420"/>
                  <a:pt x="2762927" y="5450969"/>
                </a:cubicBezTo>
                <a:cubicBezTo>
                  <a:pt x="2767112" y="5452518"/>
                  <a:pt x="2772135" y="5453292"/>
                  <a:pt x="2777996" y="5453292"/>
                </a:cubicBezTo>
                <a:cubicBezTo>
                  <a:pt x="2779920" y="5453292"/>
                  <a:pt x="2781846" y="5453166"/>
                  <a:pt x="2783772" y="5452915"/>
                </a:cubicBezTo>
                <a:cubicBezTo>
                  <a:pt x="2785697" y="5452664"/>
                  <a:pt x="2787518" y="5452350"/>
                  <a:pt x="2789234" y="5451973"/>
                </a:cubicBezTo>
                <a:cubicBezTo>
                  <a:pt x="2790950" y="5451597"/>
                  <a:pt x="2792478" y="5451115"/>
                  <a:pt x="2793818" y="5450529"/>
                </a:cubicBezTo>
                <a:cubicBezTo>
                  <a:pt x="2795157" y="5449943"/>
                  <a:pt x="2796162" y="5449315"/>
                  <a:pt x="2796831" y="5448646"/>
                </a:cubicBezTo>
                <a:cubicBezTo>
                  <a:pt x="2797501" y="5447976"/>
                  <a:pt x="2798004" y="5446930"/>
                  <a:pt x="2798339" y="5445506"/>
                </a:cubicBezTo>
                <a:cubicBezTo>
                  <a:pt x="2798673" y="5444083"/>
                  <a:pt x="2798840" y="5442158"/>
                  <a:pt x="2798840" y="5439730"/>
                </a:cubicBezTo>
                <a:cubicBezTo>
                  <a:pt x="2798840" y="5438223"/>
                  <a:pt x="2798757" y="5436967"/>
                  <a:pt x="2798590" y="5435963"/>
                </a:cubicBezTo>
                <a:cubicBezTo>
                  <a:pt x="2798422" y="5434958"/>
                  <a:pt x="2798234" y="5434163"/>
                  <a:pt x="2798024" y="5433577"/>
                </a:cubicBezTo>
                <a:cubicBezTo>
                  <a:pt x="2797816" y="5432991"/>
                  <a:pt x="2797522" y="5432593"/>
                  <a:pt x="2797146" y="5432384"/>
                </a:cubicBezTo>
                <a:cubicBezTo>
                  <a:pt x="2796769" y="5432175"/>
                  <a:pt x="2796371" y="5432070"/>
                  <a:pt x="2795952" y="5432070"/>
                </a:cubicBezTo>
                <a:cubicBezTo>
                  <a:pt x="2795283" y="5432070"/>
                  <a:pt x="2794529" y="5432258"/>
                  <a:pt x="2793692" y="5432635"/>
                </a:cubicBezTo>
                <a:cubicBezTo>
                  <a:pt x="2792855" y="5433012"/>
                  <a:pt x="2791850" y="5433409"/>
                  <a:pt x="2790678" y="5433828"/>
                </a:cubicBezTo>
                <a:cubicBezTo>
                  <a:pt x="2789506" y="5434247"/>
                  <a:pt x="2788167" y="5434644"/>
                  <a:pt x="2786660" y="5435021"/>
                </a:cubicBezTo>
                <a:cubicBezTo>
                  <a:pt x="2785153" y="5435398"/>
                  <a:pt x="2783437" y="5435586"/>
                  <a:pt x="2781511" y="5435586"/>
                </a:cubicBezTo>
                <a:cubicBezTo>
                  <a:pt x="2775568" y="5435586"/>
                  <a:pt x="2771444" y="5433598"/>
                  <a:pt x="2769143" y="5429621"/>
                </a:cubicBezTo>
                <a:cubicBezTo>
                  <a:pt x="2766840" y="5425645"/>
                  <a:pt x="2765690" y="5419764"/>
                  <a:pt x="2765690" y="5411978"/>
                </a:cubicBezTo>
                <a:lnTo>
                  <a:pt x="2765690" y="5348940"/>
                </a:lnTo>
                <a:lnTo>
                  <a:pt x="2794697" y="5348940"/>
                </a:lnTo>
                <a:cubicBezTo>
                  <a:pt x="2795952" y="5348940"/>
                  <a:pt x="2796957" y="5348270"/>
                  <a:pt x="2797710" y="5346931"/>
                </a:cubicBezTo>
                <a:cubicBezTo>
                  <a:pt x="2798464" y="5345592"/>
                  <a:pt x="2798840" y="5343415"/>
                  <a:pt x="2798840" y="5340401"/>
                </a:cubicBezTo>
                <a:cubicBezTo>
                  <a:pt x="2798840" y="5338811"/>
                  <a:pt x="2798757" y="5337471"/>
                  <a:pt x="2798590" y="5336383"/>
                </a:cubicBezTo>
                <a:cubicBezTo>
                  <a:pt x="2798422" y="5335295"/>
                  <a:pt x="2798150" y="5334395"/>
                  <a:pt x="2797774" y="5333683"/>
                </a:cubicBezTo>
                <a:cubicBezTo>
                  <a:pt x="2797396" y="5332971"/>
                  <a:pt x="2796957" y="5332469"/>
                  <a:pt x="2796455" y="5332176"/>
                </a:cubicBezTo>
                <a:cubicBezTo>
                  <a:pt x="2795952" y="5331883"/>
                  <a:pt x="2795366" y="5331737"/>
                  <a:pt x="2794697" y="5331737"/>
                </a:cubicBezTo>
                <a:lnTo>
                  <a:pt x="2765690" y="5331737"/>
                </a:lnTo>
                <a:lnTo>
                  <a:pt x="2765690" y="5304864"/>
                </a:lnTo>
                <a:cubicBezTo>
                  <a:pt x="2765690" y="5304278"/>
                  <a:pt x="2765522" y="5303734"/>
                  <a:pt x="2765187" y="5303231"/>
                </a:cubicBezTo>
                <a:cubicBezTo>
                  <a:pt x="2764852" y="5302729"/>
                  <a:pt x="2764308" y="5302290"/>
                  <a:pt x="2763554" y="5301913"/>
                </a:cubicBezTo>
                <a:cubicBezTo>
                  <a:pt x="2762801" y="5301536"/>
                  <a:pt x="2761755" y="5301264"/>
                  <a:pt x="2760415" y="5301097"/>
                </a:cubicBezTo>
                <a:cubicBezTo>
                  <a:pt x="2759076" y="5300929"/>
                  <a:pt x="2757359" y="5300845"/>
                  <a:pt x="2755267" y="5300845"/>
                </a:cubicBezTo>
                <a:close/>
                <a:moveTo>
                  <a:pt x="8651561" y="5288665"/>
                </a:moveTo>
                <a:cubicBezTo>
                  <a:pt x="8650891" y="5288665"/>
                  <a:pt x="8650284" y="5288832"/>
                  <a:pt x="8649740" y="5289167"/>
                </a:cubicBezTo>
                <a:cubicBezTo>
                  <a:pt x="8649196" y="5289502"/>
                  <a:pt x="8648756" y="5290046"/>
                  <a:pt x="8648422" y="5290800"/>
                </a:cubicBezTo>
                <a:cubicBezTo>
                  <a:pt x="8648086" y="5291553"/>
                  <a:pt x="8647814" y="5292537"/>
                  <a:pt x="8647606" y="5293751"/>
                </a:cubicBezTo>
                <a:cubicBezTo>
                  <a:pt x="8647396" y="5294964"/>
                  <a:pt x="8647292" y="5296367"/>
                  <a:pt x="8647292" y="5297957"/>
                </a:cubicBezTo>
                <a:cubicBezTo>
                  <a:pt x="8647292" y="5299548"/>
                  <a:pt x="8647396" y="5300929"/>
                  <a:pt x="8647606" y="5302101"/>
                </a:cubicBezTo>
                <a:cubicBezTo>
                  <a:pt x="8647814" y="5303273"/>
                  <a:pt x="8648086" y="5304215"/>
                  <a:pt x="8648422" y="5304927"/>
                </a:cubicBezTo>
                <a:cubicBezTo>
                  <a:pt x="8648756" y="5305638"/>
                  <a:pt x="8649196" y="5306161"/>
                  <a:pt x="8649740" y="5306496"/>
                </a:cubicBezTo>
                <a:cubicBezTo>
                  <a:pt x="8650284" y="5306831"/>
                  <a:pt x="8650891" y="5306999"/>
                  <a:pt x="8651561" y="5306999"/>
                </a:cubicBezTo>
                <a:lnTo>
                  <a:pt x="8697270" y="5306999"/>
                </a:lnTo>
                <a:lnTo>
                  <a:pt x="8697270" y="5447892"/>
                </a:lnTo>
                <a:cubicBezTo>
                  <a:pt x="8697270" y="5448562"/>
                  <a:pt x="8697437" y="5449148"/>
                  <a:pt x="8697772" y="5449650"/>
                </a:cubicBezTo>
                <a:cubicBezTo>
                  <a:pt x="8698107" y="5450153"/>
                  <a:pt x="8698693" y="5450550"/>
                  <a:pt x="8699530" y="5450843"/>
                </a:cubicBezTo>
                <a:cubicBezTo>
                  <a:pt x="8700367" y="5451136"/>
                  <a:pt x="8701498" y="5451387"/>
                  <a:pt x="8702920" y="5451597"/>
                </a:cubicBezTo>
                <a:cubicBezTo>
                  <a:pt x="8704344" y="5451806"/>
                  <a:pt x="8706060" y="5451911"/>
                  <a:pt x="8708069" y="5451911"/>
                </a:cubicBezTo>
                <a:cubicBezTo>
                  <a:pt x="8710162" y="5451911"/>
                  <a:pt x="8711899" y="5451806"/>
                  <a:pt x="8713280" y="5451597"/>
                </a:cubicBezTo>
                <a:cubicBezTo>
                  <a:pt x="8714662" y="5451387"/>
                  <a:pt x="8715771" y="5451136"/>
                  <a:pt x="8716608" y="5450843"/>
                </a:cubicBezTo>
                <a:cubicBezTo>
                  <a:pt x="8717445" y="5450550"/>
                  <a:pt x="8718031" y="5450153"/>
                  <a:pt x="8718366" y="5449650"/>
                </a:cubicBezTo>
                <a:cubicBezTo>
                  <a:pt x="8718701" y="5449148"/>
                  <a:pt x="8718868" y="5448562"/>
                  <a:pt x="8718868" y="5447892"/>
                </a:cubicBezTo>
                <a:lnTo>
                  <a:pt x="8718868" y="5306999"/>
                </a:lnTo>
                <a:lnTo>
                  <a:pt x="8764577" y="5306999"/>
                </a:lnTo>
                <a:cubicBezTo>
                  <a:pt x="8765247" y="5306999"/>
                  <a:pt x="8765854" y="5306831"/>
                  <a:pt x="8766398" y="5306496"/>
                </a:cubicBezTo>
                <a:cubicBezTo>
                  <a:pt x="8766942" y="5306161"/>
                  <a:pt x="8767402" y="5305638"/>
                  <a:pt x="8767780" y="5304927"/>
                </a:cubicBezTo>
                <a:cubicBezTo>
                  <a:pt x="8768156" y="5304215"/>
                  <a:pt x="8768428" y="5303273"/>
                  <a:pt x="8768596" y="5302101"/>
                </a:cubicBezTo>
                <a:cubicBezTo>
                  <a:pt x="8768763" y="5300929"/>
                  <a:pt x="8768846" y="5299548"/>
                  <a:pt x="8768846" y="5297957"/>
                </a:cubicBezTo>
                <a:cubicBezTo>
                  <a:pt x="8768846" y="5296367"/>
                  <a:pt x="8768763" y="5294964"/>
                  <a:pt x="8768596" y="5293751"/>
                </a:cubicBezTo>
                <a:cubicBezTo>
                  <a:pt x="8768428" y="5292537"/>
                  <a:pt x="8768156" y="5291553"/>
                  <a:pt x="8767780" y="5290800"/>
                </a:cubicBezTo>
                <a:cubicBezTo>
                  <a:pt x="8767402" y="5290046"/>
                  <a:pt x="8766942" y="5289502"/>
                  <a:pt x="8766398" y="5289167"/>
                </a:cubicBezTo>
                <a:cubicBezTo>
                  <a:pt x="8765854" y="5288832"/>
                  <a:pt x="8765247" y="5288665"/>
                  <a:pt x="8764577" y="5288665"/>
                </a:cubicBezTo>
                <a:close/>
                <a:moveTo>
                  <a:pt x="6557587" y="5288665"/>
                </a:moveTo>
                <a:cubicBezTo>
                  <a:pt x="6556833" y="5288665"/>
                  <a:pt x="6556163" y="5288853"/>
                  <a:pt x="6555578" y="5289230"/>
                </a:cubicBezTo>
                <a:cubicBezTo>
                  <a:pt x="6554992" y="5289607"/>
                  <a:pt x="6554489" y="5290193"/>
                  <a:pt x="6554071" y="5290988"/>
                </a:cubicBezTo>
                <a:cubicBezTo>
                  <a:pt x="6553653" y="5291783"/>
                  <a:pt x="6553338" y="5292767"/>
                  <a:pt x="6553129" y="5293939"/>
                </a:cubicBezTo>
                <a:cubicBezTo>
                  <a:pt x="6552920" y="5295111"/>
                  <a:pt x="6552815" y="5296492"/>
                  <a:pt x="6552815" y="5298083"/>
                </a:cubicBezTo>
                <a:cubicBezTo>
                  <a:pt x="6552815" y="5301097"/>
                  <a:pt x="6553212" y="5303441"/>
                  <a:pt x="6554008" y="5305115"/>
                </a:cubicBezTo>
                <a:cubicBezTo>
                  <a:pt x="6554804" y="5306789"/>
                  <a:pt x="6555997" y="5307626"/>
                  <a:pt x="6557587" y="5307626"/>
                </a:cubicBezTo>
                <a:lnTo>
                  <a:pt x="6635568" y="5307626"/>
                </a:lnTo>
                <a:lnTo>
                  <a:pt x="6574037" y="5445506"/>
                </a:lnTo>
                <a:cubicBezTo>
                  <a:pt x="6573535" y="5446595"/>
                  <a:pt x="6573241" y="5447537"/>
                  <a:pt x="6573158" y="5448332"/>
                </a:cubicBezTo>
                <a:cubicBezTo>
                  <a:pt x="6573075" y="5449127"/>
                  <a:pt x="6573388" y="5449797"/>
                  <a:pt x="6574100" y="5450341"/>
                </a:cubicBezTo>
                <a:cubicBezTo>
                  <a:pt x="6574811" y="5450885"/>
                  <a:pt x="6575962" y="5451283"/>
                  <a:pt x="6577553" y="5451534"/>
                </a:cubicBezTo>
                <a:cubicBezTo>
                  <a:pt x="6579143" y="5451785"/>
                  <a:pt x="6581362" y="5451911"/>
                  <a:pt x="6584209" y="5451911"/>
                </a:cubicBezTo>
                <a:cubicBezTo>
                  <a:pt x="6586385" y="5451911"/>
                  <a:pt x="6588227" y="5451848"/>
                  <a:pt x="6589734" y="5451722"/>
                </a:cubicBezTo>
                <a:cubicBezTo>
                  <a:pt x="6591240" y="5451597"/>
                  <a:pt x="6592475" y="5451346"/>
                  <a:pt x="6593438" y="5450969"/>
                </a:cubicBezTo>
                <a:cubicBezTo>
                  <a:pt x="6594401" y="5450592"/>
                  <a:pt x="6595196" y="5450090"/>
                  <a:pt x="6595824" y="5449462"/>
                </a:cubicBezTo>
                <a:cubicBezTo>
                  <a:pt x="6596452" y="5448834"/>
                  <a:pt x="6596975" y="5448018"/>
                  <a:pt x="6597393" y="5447013"/>
                </a:cubicBezTo>
                <a:lnTo>
                  <a:pt x="6655911" y="5312147"/>
                </a:lnTo>
                <a:cubicBezTo>
                  <a:pt x="6656413" y="5310975"/>
                  <a:pt x="6656853" y="5309866"/>
                  <a:pt x="6657229" y="5308819"/>
                </a:cubicBezTo>
                <a:cubicBezTo>
                  <a:pt x="6657606" y="5307773"/>
                  <a:pt x="6657899" y="5306685"/>
                  <a:pt x="6658108" y="5305555"/>
                </a:cubicBezTo>
                <a:cubicBezTo>
                  <a:pt x="6658318" y="5304424"/>
                  <a:pt x="6658485" y="5303252"/>
                  <a:pt x="6658611" y="5302038"/>
                </a:cubicBezTo>
                <a:cubicBezTo>
                  <a:pt x="6658736" y="5300825"/>
                  <a:pt x="6658799" y="5299464"/>
                  <a:pt x="6658799" y="5297957"/>
                </a:cubicBezTo>
                <a:cubicBezTo>
                  <a:pt x="6658799" y="5296116"/>
                  <a:pt x="6658673" y="5294609"/>
                  <a:pt x="6658422" y="5293437"/>
                </a:cubicBezTo>
                <a:cubicBezTo>
                  <a:pt x="6658171" y="5292265"/>
                  <a:pt x="6657815" y="5291302"/>
                  <a:pt x="6657355" y="5290548"/>
                </a:cubicBezTo>
                <a:cubicBezTo>
                  <a:pt x="6656895" y="5289795"/>
                  <a:pt x="6656225" y="5289293"/>
                  <a:pt x="6655346" y="5289042"/>
                </a:cubicBezTo>
                <a:cubicBezTo>
                  <a:pt x="6654467" y="5288790"/>
                  <a:pt x="6653441" y="5288665"/>
                  <a:pt x="6652269" y="5288665"/>
                </a:cubicBezTo>
                <a:close/>
                <a:moveTo>
                  <a:pt x="2167335" y="5288665"/>
                </a:moveTo>
                <a:cubicBezTo>
                  <a:pt x="2164572" y="5288665"/>
                  <a:pt x="2162249" y="5289481"/>
                  <a:pt x="2160365" y="5291114"/>
                </a:cubicBezTo>
                <a:cubicBezTo>
                  <a:pt x="2158482" y="5292746"/>
                  <a:pt x="2157540" y="5295404"/>
                  <a:pt x="2157540" y="5299087"/>
                </a:cubicBezTo>
                <a:lnTo>
                  <a:pt x="2157540" y="5440735"/>
                </a:lnTo>
                <a:cubicBezTo>
                  <a:pt x="2157540" y="5444418"/>
                  <a:pt x="2158482" y="5447076"/>
                  <a:pt x="2160365" y="5448709"/>
                </a:cubicBezTo>
                <a:cubicBezTo>
                  <a:pt x="2162249" y="5450341"/>
                  <a:pt x="2164572" y="5451157"/>
                  <a:pt x="2167335" y="5451157"/>
                </a:cubicBezTo>
                <a:lnTo>
                  <a:pt x="2248958" y="5451157"/>
                </a:lnTo>
                <a:cubicBezTo>
                  <a:pt x="2249711" y="5451157"/>
                  <a:pt x="2250402" y="5450927"/>
                  <a:pt x="2251030" y="5450467"/>
                </a:cubicBezTo>
                <a:cubicBezTo>
                  <a:pt x="2251658" y="5450006"/>
                  <a:pt x="2252181" y="5449274"/>
                  <a:pt x="2252600" y="5448269"/>
                </a:cubicBezTo>
                <a:cubicBezTo>
                  <a:pt x="2253018" y="5447264"/>
                  <a:pt x="2253332" y="5445946"/>
                  <a:pt x="2253542" y="5444313"/>
                </a:cubicBezTo>
                <a:cubicBezTo>
                  <a:pt x="2253750" y="5442681"/>
                  <a:pt x="2253855" y="5440651"/>
                  <a:pt x="2253855" y="5438223"/>
                </a:cubicBezTo>
                <a:cubicBezTo>
                  <a:pt x="2253855" y="5435795"/>
                  <a:pt x="2253750" y="5433765"/>
                  <a:pt x="2253542" y="5432133"/>
                </a:cubicBezTo>
                <a:cubicBezTo>
                  <a:pt x="2253332" y="5430500"/>
                  <a:pt x="2253018" y="5429182"/>
                  <a:pt x="2252600" y="5428177"/>
                </a:cubicBezTo>
                <a:cubicBezTo>
                  <a:pt x="2252181" y="5427173"/>
                  <a:pt x="2251658" y="5426440"/>
                  <a:pt x="2251030" y="5425980"/>
                </a:cubicBezTo>
                <a:cubicBezTo>
                  <a:pt x="2250402" y="5425519"/>
                  <a:pt x="2249711" y="5425289"/>
                  <a:pt x="2248958" y="5425289"/>
                </a:cubicBezTo>
                <a:lnTo>
                  <a:pt x="2190440" y="5425289"/>
                </a:lnTo>
                <a:lnTo>
                  <a:pt x="2190440" y="5379455"/>
                </a:lnTo>
                <a:lnTo>
                  <a:pt x="2239540" y="5379455"/>
                </a:lnTo>
                <a:cubicBezTo>
                  <a:pt x="2240293" y="5379455"/>
                  <a:pt x="2240984" y="5379245"/>
                  <a:pt x="2241612" y="5378827"/>
                </a:cubicBezTo>
                <a:cubicBezTo>
                  <a:pt x="2242239" y="5378408"/>
                  <a:pt x="2242762" y="5377718"/>
                  <a:pt x="2243182" y="5376755"/>
                </a:cubicBezTo>
                <a:cubicBezTo>
                  <a:pt x="2243600" y="5375792"/>
                  <a:pt x="2243914" y="5374515"/>
                  <a:pt x="2244123" y="5372925"/>
                </a:cubicBezTo>
                <a:cubicBezTo>
                  <a:pt x="2244332" y="5371334"/>
                  <a:pt x="2244437" y="5369325"/>
                  <a:pt x="2244437" y="5366897"/>
                </a:cubicBezTo>
                <a:cubicBezTo>
                  <a:pt x="2244437" y="5364553"/>
                  <a:pt x="2244332" y="5362565"/>
                  <a:pt x="2244123" y="5360933"/>
                </a:cubicBezTo>
                <a:cubicBezTo>
                  <a:pt x="2243914" y="5359300"/>
                  <a:pt x="2243600" y="5358002"/>
                  <a:pt x="2243182" y="5357040"/>
                </a:cubicBezTo>
                <a:cubicBezTo>
                  <a:pt x="2242762" y="5356077"/>
                  <a:pt x="2242239" y="5355365"/>
                  <a:pt x="2241612" y="5354905"/>
                </a:cubicBezTo>
                <a:cubicBezTo>
                  <a:pt x="2240984" y="5354445"/>
                  <a:pt x="2240293" y="5354214"/>
                  <a:pt x="2239540" y="5354214"/>
                </a:cubicBezTo>
                <a:lnTo>
                  <a:pt x="2190440" y="5354214"/>
                </a:lnTo>
                <a:lnTo>
                  <a:pt x="2190440" y="5314533"/>
                </a:lnTo>
                <a:lnTo>
                  <a:pt x="2248456" y="5314533"/>
                </a:lnTo>
                <a:cubicBezTo>
                  <a:pt x="2249209" y="5314533"/>
                  <a:pt x="2249879" y="5314303"/>
                  <a:pt x="2250464" y="5313842"/>
                </a:cubicBezTo>
                <a:cubicBezTo>
                  <a:pt x="2251050" y="5313382"/>
                  <a:pt x="2251553" y="5312649"/>
                  <a:pt x="2251971" y="5311645"/>
                </a:cubicBezTo>
                <a:cubicBezTo>
                  <a:pt x="2252390" y="5310640"/>
                  <a:pt x="2252704" y="5309322"/>
                  <a:pt x="2252914" y="5307689"/>
                </a:cubicBezTo>
                <a:cubicBezTo>
                  <a:pt x="2253122" y="5306057"/>
                  <a:pt x="2253227" y="5304069"/>
                  <a:pt x="2253227" y="5301725"/>
                </a:cubicBezTo>
                <a:cubicBezTo>
                  <a:pt x="2253227" y="5299213"/>
                  <a:pt x="2253122" y="5297141"/>
                  <a:pt x="2252914" y="5295509"/>
                </a:cubicBezTo>
                <a:cubicBezTo>
                  <a:pt x="2252704" y="5293876"/>
                  <a:pt x="2252390" y="5292537"/>
                  <a:pt x="2251971" y="5291490"/>
                </a:cubicBezTo>
                <a:cubicBezTo>
                  <a:pt x="2251553" y="5290444"/>
                  <a:pt x="2251050" y="5289711"/>
                  <a:pt x="2250464" y="5289293"/>
                </a:cubicBezTo>
                <a:cubicBezTo>
                  <a:pt x="2249879" y="5288874"/>
                  <a:pt x="2249209" y="5288665"/>
                  <a:pt x="2248456" y="5288665"/>
                </a:cubicBezTo>
                <a:close/>
                <a:moveTo>
                  <a:pt x="1738710" y="5288665"/>
                </a:moveTo>
                <a:cubicBezTo>
                  <a:pt x="1735947" y="5288665"/>
                  <a:pt x="1733624" y="5289481"/>
                  <a:pt x="1731740" y="5291114"/>
                </a:cubicBezTo>
                <a:cubicBezTo>
                  <a:pt x="1729857" y="5292746"/>
                  <a:pt x="1728915" y="5295404"/>
                  <a:pt x="1728915" y="5299087"/>
                </a:cubicBezTo>
                <a:lnTo>
                  <a:pt x="1728915" y="5440735"/>
                </a:lnTo>
                <a:cubicBezTo>
                  <a:pt x="1728915" y="5444418"/>
                  <a:pt x="1729857" y="5447076"/>
                  <a:pt x="1731740" y="5448709"/>
                </a:cubicBezTo>
                <a:cubicBezTo>
                  <a:pt x="1733624" y="5450341"/>
                  <a:pt x="1735947" y="5451157"/>
                  <a:pt x="1738710" y="5451157"/>
                </a:cubicBezTo>
                <a:lnTo>
                  <a:pt x="1820333" y="5451157"/>
                </a:lnTo>
                <a:cubicBezTo>
                  <a:pt x="1821086" y="5451157"/>
                  <a:pt x="1821777" y="5450927"/>
                  <a:pt x="1822404" y="5450467"/>
                </a:cubicBezTo>
                <a:cubicBezTo>
                  <a:pt x="1823032" y="5450006"/>
                  <a:pt x="1823555" y="5449274"/>
                  <a:pt x="1823974" y="5448269"/>
                </a:cubicBezTo>
                <a:cubicBezTo>
                  <a:pt x="1824393" y="5447264"/>
                  <a:pt x="1824707" y="5445946"/>
                  <a:pt x="1824916" y="5444313"/>
                </a:cubicBezTo>
                <a:cubicBezTo>
                  <a:pt x="1825125" y="5442681"/>
                  <a:pt x="1825230" y="5440651"/>
                  <a:pt x="1825230" y="5438223"/>
                </a:cubicBezTo>
                <a:cubicBezTo>
                  <a:pt x="1825230" y="5435795"/>
                  <a:pt x="1825125" y="5433765"/>
                  <a:pt x="1824916" y="5432133"/>
                </a:cubicBezTo>
                <a:cubicBezTo>
                  <a:pt x="1824707" y="5430500"/>
                  <a:pt x="1824393" y="5429182"/>
                  <a:pt x="1823974" y="5428177"/>
                </a:cubicBezTo>
                <a:cubicBezTo>
                  <a:pt x="1823555" y="5427173"/>
                  <a:pt x="1823032" y="5426440"/>
                  <a:pt x="1822404" y="5425980"/>
                </a:cubicBezTo>
                <a:cubicBezTo>
                  <a:pt x="1821777" y="5425519"/>
                  <a:pt x="1821086" y="5425289"/>
                  <a:pt x="1820333" y="5425289"/>
                </a:cubicBezTo>
                <a:lnTo>
                  <a:pt x="1761815" y="5425289"/>
                </a:lnTo>
                <a:lnTo>
                  <a:pt x="1761815" y="5379455"/>
                </a:lnTo>
                <a:lnTo>
                  <a:pt x="1810914" y="5379455"/>
                </a:lnTo>
                <a:cubicBezTo>
                  <a:pt x="1811668" y="5379455"/>
                  <a:pt x="1812359" y="5379245"/>
                  <a:pt x="1812987" y="5378827"/>
                </a:cubicBezTo>
                <a:cubicBezTo>
                  <a:pt x="1813614" y="5378408"/>
                  <a:pt x="1814137" y="5377718"/>
                  <a:pt x="1814556" y="5376755"/>
                </a:cubicBezTo>
                <a:cubicBezTo>
                  <a:pt x="1814975" y="5375792"/>
                  <a:pt x="1815289" y="5374515"/>
                  <a:pt x="1815498" y="5372925"/>
                </a:cubicBezTo>
                <a:cubicBezTo>
                  <a:pt x="1815707" y="5371334"/>
                  <a:pt x="1815812" y="5369325"/>
                  <a:pt x="1815812" y="5366897"/>
                </a:cubicBezTo>
                <a:cubicBezTo>
                  <a:pt x="1815812" y="5364553"/>
                  <a:pt x="1815707" y="5362565"/>
                  <a:pt x="1815498" y="5360933"/>
                </a:cubicBezTo>
                <a:cubicBezTo>
                  <a:pt x="1815289" y="5359300"/>
                  <a:pt x="1814975" y="5358002"/>
                  <a:pt x="1814556" y="5357040"/>
                </a:cubicBezTo>
                <a:cubicBezTo>
                  <a:pt x="1814137" y="5356077"/>
                  <a:pt x="1813614" y="5355365"/>
                  <a:pt x="1812987" y="5354905"/>
                </a:cubicBezTo>
                <a:cubicBezTo>
                  <a:pt x="1812359" y="5354445"/>
                  <a:pt x="1811668" y="5354214"/>
                  <a:pt x="1810914" y="5354214"/>
                </a:cubicBezTo>
                <a:lnTo>
                  <a:pt x="1761815" y="5354214"/>
                </a:lnTo>
                <a:lnTo>
                  <a:pt x="1761815" y="5314533"/>
                </a:lnTo>
                <a:lnTo>
                  <a:pt x="1819830" y="5314533"/>
                </a:lnTo>
                <a:cubicBezTo>
                  <a:pt x="1820584" y="5314533"/>
                  <a:pt x="1821253" y="5314303"/>
                  <a:pt x="1821839" y="5313842"/>
                </a:cubicBezTo>
                <a:cubicBezTo>
                  <a:pt x="1822426" y="5313382"/>
                  <a:pt x="1822928" y="5312649"/>
                  <a:pt x="1823346" y="5311645"/>
                </a:cubicBezTo>
                <a:cubicBezTo>
                  <a:pt x="1823765" y="5310640"/>
                  <a:pt x="1824079" y="5309322"/>
                  <a:pt x="1824288" y="5307689"/>
                </a:cubicBezTo>
                <a:cubicBezTo>
                  <a:pt x="1824498" y="5306057"/>
                  <a:pt x="1824602" y="5304069"/>
                  <a:pt x="1824602" y="5301725"/>
                </a:cubicBezTo>
                <a:cubicBezTo>
                  <a:pt x="1824602" y="5299213"/>
                  <a:pt x="1824498" y="5297141"/>
                  <a:pt x="1824288" y="5295509"/>
                </a:cubicBezTo>
                <a:cubicBezTo>
                  <a:pt x="1824079" y="5293876"/>
                  <a:pt x="1823765" y="5292537"/>
                  <a:pt x="1823346" y="5291490"/>
                </a:cubicBezTo>
                <a:cubicBezTo>
                  <a:pt x="1822928" y="5290444"/>
                  <a:pt x="1822426" y="5289711"/>
                  <a:pt x="1821839" y="5289293"/>
                </a:cubicBezTo>
                <a:cubicBezTo>
                  <a:pt x="1821253" y="5288874"/>
                  <a:pt x="1820584" y="5288665"/>
                  <a:pt x="1819830" y="5288665"/>
                </a:cubicBezTo>
                <a:close/>
                <a:moveTo>
                  <a:pt x="1595834" y="5288665"/>
                </a:moveTo>
                <a:cubicBezTo>
                  <a:pt x="1593072" y="5288665"/>
                  <a:pt x="1590749" y="5289481"/>
                  <a:pt x="1588865" y="5291114"/>
                </a:cubicBezTo>
                <a:cubicBezTo>
                  <a:pt x="1586982" y="5292746"/>
                  <a:pt x="1586040" y="5295404"/>
                  <a:pt x="1586040" y="5299087"/>
                </a:cubicBezTo>
                <a:lnTo>
                  <a:pt x="1586040" y="5446637"/>
                </a:lnTo>
                <a:cubicBezTo>
                  <a:pt x="1586040" y="5447474"/>
                  <a:pt x="1586291" y="5448227"/>
                  <a:pt x="1586793" y="5448897"/>
                </a:cubicBezTo>
                <a:cubicBezTo>
                  <a:pt x="1587296" y="5449567"/>
                  <a:pt x="1588175" y="5450111"/>
                  <a:pt x="1589430" y="5450529"/>
                </a:cubicBezTo>
                <a:cubicBezTo>
                  <a:pt x="1590686" y="5450948"/>
                  <a:pt x="1592382" y="5451283"/>
                  <a:pt x="1594516" y="5451534"/>
                </a:cubicBezTo>
                <a:cubicBezTo>
                  <a:pt x="1596651" y="5451785"/>
                  <a:pt x="1599309" y="5451911"/>
                  <a:pt x="1602490" y="5451911"/>
                </a:cubicBezTo>
                <a:cubicBezTo>
                  <a:pt x="1605755" y="5451911"/>
                  <a:pt x="1608434" y="5451785"/>
                  <a:pt x="1610527" y="5451534"/>
                </a:cubicBezTo>
                <a:cubicBezTo>
                  <a:pt x="1612620" y="5451283"/>
                  <a:pt x="1614294" y="5450948"/>
                  <a:pt x="1615550" y="5450529"/>
                </a:cubicBezTo>
                <a:cubicBezTo>
                  <a:pt x="1616806" y="5450111"/>
                  <a:pt x="1617705" y="5449567"/>
                  <a:pt x="1618250" y="5448897"/>
                </a:cubicBezTo>
                <a:cubicBezTo>
                  <a:pt x="1618794" y="5448227"/>
                  <a:pt x="1619066" y="5447474"/>
                  <a:pt x="1619066" y="5446637"/>
                </a:cubicBezTo>
                <a:lnTo>
                  <a:pt x="1619066" y="5384729"/>
                </a:lnTo>
                <a:lnTo>
                  <a:pt x="1629363" y="5384729"/>
                </a:lnTo>
                <a:cubicBezTo>
                  <a:pt x="1632879" y="5384729"/>
                  <a:pt x="1635976" y="5385273"/>
                  <a:pt x="1638655" y="5386361"/>
                </a:cubicBezTo>
                <a:cubicBezTo>
                  <a:pt x="1641334" y="5387449"/>
                  <a:pt x="1643699" y="5389061"/>
                  <a:pt x="1645750" y="5391196"/>
                </a:cubicBezTo>
                <a:cubicBezTo>
                  <a:pt x="1647801" y="5393331"/>
                  <a:pt x="1649664" y="5395989"/>
                  <a:pt x="1651338" y="5399170"/>
                </a:cubicBezTo>
                <a:cubicBezTo>
                  <a:pt x="1653012" y="5402351"/>
                  <a:pt x="1654729" y="5405993"/>
                  <a:pt x="1656487" y="5410095"/>
                </a:cubicBezTo>
                <a:lnTo>
                  <a:pt x="1671053" y="5446385"/>
                </a:lnTo>
                <a:cubicBezTo>
                  <a:pt x="1671388" y="5447390"/>
                  <a:pt x="1671807" y="5448248"/>
                  <a:pt x="1672309" y="5448960"/>
                </a:cubicBezTo>
                <a:cubicBezTo>
                  <a:pt x="1672811" y="5449671"/>
                  <a:pt x="1673669" y="5450257"/>
                  <a:pt x="1674883" y="5450718"/>
                </a:cubicBezTo>
                <a:cubicBezTo>
                  <a:pt x="1676097" y="5451178"/>
                  <a:pt x="1677751" y="5451492"/>
                  <a:pt x="1679843" y="5451660"/>
                </a:cubicBezTo>
                <a:cubicBezTo>
                  <a:pt x="1681936" y="5451827"/>
                  <a:pt x="1684741" y="5451911"/>
                  <a:pt x="1688257" y="5451911"/>
                </a:cubicBezTo>
                <a:cubicBezTo>
                  <a:pt x="1692443" y="5451911"/>
                  <a:pt x="1695749" y="5451827"/>
                  <a:pt x="1698177" y="5451660"/>
                </a:cubicBezTo>
                <a:cubicBezTo>
                  <a:pt x="1700605" y="5451492"/>
                  <a:pt x="1702447" y="5451199"/>
                  <a:pt x="1703703" y="5450781"/>
                </a:cubicBezTo>
                <a:cubicBezTo>
                  <a:pt x="1704958" y="5450362"/>
                  <a:pt x="1705754" y="5449839"/>
                  <a:pt x="1706089" y="5449211"/>
                </a:cubicBezTo>
                <a:cubicBezTo>
                  <a:pt x="1706423" y="5448583"/>
                  <a:pt x="1706591" y="5447809"/>
                  <a:pt x="1706591" y="5446888"/>
                </a:cubicBezTo>
                <a:cubicBezTo>
                  <a:pt x="1706591" y="5446051"/>
                  <a:pt x="1706381" y="5444899"/>
                  <a:pt x="1705963" y="5443434"/>
                </a:cubicBezTo>
                <a:cubicBezTo>
                  <a:pt x="1705544" y="5441969"/>
                  <a:pt x="1704707" y="5439646"/>
                  <a:pt x="1703451" y="5436465"/>
                </a:cubicBezTo>
                <a:lnTo>
                  <a:pt x="1689764" y="5404444"/>
                </a:lnTo>
                <a:cubicBezTo>
                  <a:pt x="1688173" y="5400593"/>
                  <a:pt x="1686541" y="5397140"/>
                  <a:pt x="1684867" y="5394084"/>
                </a:cubicBezTo>
                <a:cubicBezTo>
                  <a:pt x="1683192" y="5391028"/>
                  <a:pt x="1681413" y="5388308"/>
                  <a:pt x="1679530" y="5385922"/>
                </a:cubicBezTo>
                <a:cubicBezTo>
                  <a:pt x="1677646" y="5383536"/>
                  <a:pt x="1675637" y="5381506"/>
                  <a:pt x="1673502" y="5379831"/>
                </a:cubicBezTo>
                <a:cubicBezTo>
                  <a:pt x="1671367" y="5378157"/>
                  <a:pt x="1669086" y="5376734"/>
                  <a:pt x="1666658" y="5375562"/>
                </a:cubicBezTo>
                <a:cubicBezTo>
                  <a:pt x="1671681" y="5373971"/>
                  <a:pt x="1676160" y="5371878"/>
                  <a:pt x="1680095" y="5369283"/>
                </a:cubicBezTo>
                <a:cubicBezTo>
                  <a:pt x="1684029" y="5366688"/>
                  <a:pt x="1687336" y="5363632"/>
                  <a:pt x="1690015" y="5360116"/>
                </a:cubicBezTo>
                <a:cubicBezTo>
                  <a:pt x="1692694" y="5356600"/>
                  <a:pt x="1694724" y="5352603"/>
                  <a:pt x="1696105" y="5348124"/>
                </a:cubicBezTo>
                <a:cubicBezTo>
                  <a:pt x="1697487" y="5343645"/>
                  <a:pt x="1698177" y="5338685"/>
                  <a:pt x="1698177" y="5333244"/>
                </a:cubicBezTo>
                <a:cubicBezTo>
                  <a:pt x="1698177" y="5326797"/>
                  <a:pt x="1697215" y="5321084"/>
                  <a:pt x="1695289" y="5316103"/>
                </a:cubicBezTo>
                <a:cubicBezTo>
                  <a:pt x="1693363" y="5311122"/>
                  <a:pt x="1690580" y="5306810"/>
                  <a:pt x="1686939" y="5303169"/>
                </a:cubicBezTo>
                <a:cubicBezTo>
                  <a:pt x="1683297" y="5299527"/>
                  <a:pt x="1678860" y="5296576"/>
                  <a:pt x="1673628" y="5294316"/>
                </a:cubicBezTo>
                <a:cubicBezTo>
                  <a:pt x="1668395" y="5292055"/>
                  <a:pt x="1662515" y="5290465"/>
                  <a:pt x="1655985" y="5289544"/>
                </a:cubicBezTo>
                <a:cubicBezTo>
                  <a:pt x="1653724" y="5289293"/>
                  <a:pt x="1651213" y="5289083"/>
                  <a:pt x="1648450" y="5288916"/>
                </a:cubicBezTo>
                <a:cubicBezTo>
                  <a:pt x="1645687" y="5288749"/>
                  <a:pt x="1642171" y="5288665"/>
                  <a:pt x="1637902" y="5288665"/>
                </a:cubicBezTo>
                <a:close/>
                <a:moveTo>
                  <a:pt x="1472009" y="5288665"/>
                </a:moveTo>
                <a:cubicBezTo>
                  <a:pt x="1469247" y="5288665"/>
                  <a:pt x="1466924" y="5289481"/>
                  <a:pt x="1465040" y="5291114"/>
                </a:cubicBezTo>
                <a:cubicBezTo>
                  <a:pt x="1463157" y="5292746"/>
                  <a:pt x="1462215" y="5295404"/>
                  <a:pt x="1462215" y="5299087"/>
                </a:cubicBezTo>
                <a:lnTo>
                  <a:pt x="1462215" y="5440735"/>
                </a:lnTo>
                <a:cubicBezTo>
                  <a:pt x="1462215" y="5444418"/>
                  <a:pt x="1463157" y="5447076"/>
                  <a:pt x="1465040" y="5448709"/>
                </a:cubicBezTo>
                <a:cubicBezTo>
                  <a:pt x="1466924" y="5450341"/>
                  <a:pt x="1469247" y="5451157"/>
                  <a:pt x="1472009" y="5451157"/>
                </a:cubicBezTo>
                <a:lnTo>
                  <a:pt x="1553632" y="5451157"/>
                </a:lnTo>
                <a:cubicBezTo>
                  <a:pt x="1554386" y="5451157"/>
                  <a:pt x="1555077" y="5450927"/>
                  <a:pt x="1555705" y="5450467"/>
                </a:cubicBezTo>
                <a:cubicBezTo>
                  <a:pt x="1556333" y="5450006"/>
                  <a:pt x="1556856" y="5449274"/>
                  <a:pt x="1557274" y="5448269"/>
                </a:cubicBezTo>
                <a:cubicBezTo>
                  <a:pt x="1557693" y="5447264"/>
                  <a:pt x="1558007" y="5445946"/>
                  <a:pt x="1558216" y="5444313"/>
                </a:cubicBezTo>
                <a:cubicBezTo>
                  <a:pt x="1558425" y="5442681"/>
                  <a:pt x="1558530" y="5440651"/>
                  <a:pt x="1558530" y="5438223"/>
                </a:cubicBezTo>
                <a:cubicBezTo>
                  <a:pt x="1558530" y="5435795"/>
                  <a:pt x="1558425" y="5433765"/>
                  <a:pt x="1558216" y="5432133"/>
                </a:cubicBezTo>
                <a:cubicBezTo>
                  <a:pt x="1558007" y="5430500"/>
                  <a:pt x="1557693" y="5429182"/>
                  <a:pt x="1557274" y="5428177"/>
                </a:cubicBezTo>
                <a:cubicBezTo>
                  <a:pt x="1556856" y="5427173"/>
                  <a:pt x="1556333" y="5426440"/>
                  <a:pt x="1555705" y="5425980"/>
                </a:cubicBezTo>
                <a:cubicBezTo>
                  <a:pt x="1555077" y="5425519"/>
                  <a:pt x="1554386" y="5425289"/>
                  <a:pt x="1553632" y="5425289"/>
                </a:cubicBezTo>
                <a:lnTo>
                  <a:pt x="1495115" y="5425289"/>
                </a:lnTo>
                <a:lnTo>
                  <a:pt x="1495115" y="5379455"/>
                </a:lnTo>
                <a:lnTo>
                  <a:pt x="1544214" y="5379455"/>
                </a:lnTo>
                <a:cubicBezTo>
                  <a:pt x="1544968" y="5379455"/>
                  <a:pt x="1545659" y="5379245"/>
                  <a:pt x="1546286" y="5378827"/>
                </a:cubicBezTo>
                <a:cubicBezTo>
                  <a:pt x="1546914" y="5378408"/>
                  <a:pt x="1547437" y="5377718"/>
                  <a:pt x="1547856" y="5376755"/>
                </a:cubicBezTo>
                <a:cubicBezTo>
                  <a:pt x="1548275" y="5375792"/>
                  <a:pt x="1548589" y="5374515"/>
                  <a:pt x="1548798" y="5372925"/>
                </a:cubicBezTo>
                <a:cubicBezTo>
                  <a:pt x="1549007" y="5371334"/>
                  <a:pt x="1549112" y="5369325"/>
                  <a:pt x="1549112" y="5366897"/>
                </a:cubicBezTo>
                <a:cubicBezTo>
                  <a:pt x="1549112" y="5364553"/>
                  <a:pt x="1549007" y="5362565"/>
                  <a:pt x="1548798" y="5360933"/>
                </a:cubicBezTo>
                <a:cubicBezTo>
                  <a:pt x="1548589" y="5359300"/>
                  <a:pt x="1548275" y="5358002"/>
                  <a:pt x="1547856" y="5357040"/>
                </a:cubicBezTo>
                <a:cubicBezTo>
                  <a:pt x="1547437" y="5356077"/>
                  <a:pt x="1546914" y="5355365"/>
                  <a:pt x="1546286" y="5354905"/>
                </a:cubicBezTo>
                <a:cubicBezTo>
                  <a:pt x="1545659" y="5354445"/>
                  <a:pt x="1544968" y="5354214"/>
                  <a:pt x="1544214" y="5354214"/>
                </a:cubicBezTo>
                <a:lnTo>
                  <a:pt x="1495115" y="5354214"/>
                </a:lnTo>
                <a:lnTo>
                  <a:pt x="1495115" y="5314533"/>
                </a:lnTo>
                <a:lnTo>
                  <a:pt x="1553130" y="5314533"/>
                </a:lnTo>
                <a:cubicBezTo>
                  <a:pt x="1553884" y="5314533"/>
                  <a:pt x="1554554" y="5314303"/>
                  <a:pt x="1555140" y="5313842"/>
                </a:cubicBezTo>
                <a:cubicBezTo>
                  <a:pt x="1555726" y="5313382"/>
                  <a:pt x="1556228" y="5312649"/>
                  <a:pt x="1556646" y="5311645"/>
                </a:cubicBezTo>
                <a:cubicBezTo>
                  <a:pt x="1557065" y="5310640"/>
                  <a:pt x="1557379" y="5309322"/>
                  <a:pt x="1557588" y="5307689"/>
                </a:cubicBezTo>
                <a:cubicBezTo>
                  <a:pt x="1557797" y="5306057"/>
                  <a:pt x="1557902" y="5304069"/>
                  <a:pt x="1557902" y="5301725"/>
                </a:cubicBezTo>
                <a:cubicBezTo>
                  <a:pt x="1557902" y="5299213"/>
                  <a:pt x="1557797" y="5297141"/>
                  <a:pt x="1557588" y="5295509"/>
                </a:cubicBezTo>
                <a:cubicBezTo>
                  <a:pt x="1557379" y="5293876"/>
                  <a:pt x="1557065" y="5292537"/>
                  <a:pt x="1556646" y="5291490"/>
                </a:cubicBezTo>
                <a:cubicBezTo>
                  <a:pt x="1556228" y="5290444"/>
                  <a:pt x="1555726" y="5289711"/>
                  <a:pt x="1555140" y="5289293"/>
                </a:cubicBezTo>
                <a:cubicBezTo>
                  <a:pt x="1554554" y="5288874"/>
                  <a:pt x="1553884" y="5288665"/>
                  <a:pt x="1553130" y="5288665"/>
                </a:cubicBezTo>
                <a:close/>
                <a:moveTo>
                  <a:pt x="1357710" y="5288665"/>
                </a:moveTo>
                <a:cubicBezTo>
                  <a:pt x="1354947" y="5288665"/>
                  <a:pt x="1352624" y="5289481"/>
                  <a:pt x="1350740" y="5291114"/>
                </a:cubicBezTo>
                <a:cubicBezTo>
                  <a:pt x="1348857" y="5292746"/>
                  <a:pt x="1347915" y="5295404"/>
                  <a:pt x="1347915" y="5299087"/>
                </a:cubicBezTo>
                <a:lnTo>
                  <a:pt x="1347915" y="5446385"/>
                </a:lnTo>
                <a:cubicBezTo>
                  <a:pt x="1347915" y="5447306"/>
                  <a:pt x="1348187" y="5448102"/>
                  <a:pt x="1348731" y="5448771"/>
                </a:cubicBezTo>
                <a:cubicBezTo>
                  <a:pt x="1349275" y="5449441"/>
                  <a:pt x="1350175" y="5450006"/>
                  <a:pt x="1351431" y="5450467"/>
                </a:cubicBezTo>
                <a:cubicBezTo>
                  <a:pt x="1352687" y="5450927"/>
                  <a:pt x="1354382" y="5451283"/>
                  <a:pt x="1356517" y="5451534"/>
                </a:cubicBezTo>
                <a:cubicBezTo>
                  <a:pt x="1358651" y="5451785"/>
                  <a:pt x="1361309" y="5451911"/>
                  <a:pt x="1364491" y="5451911"/>
                </a:cubicBezTo>
                <a:cubicBezTo>
                  <a:pt x="1367755" y="5451911"/>
                  <a:pt x="1370434" y="5451785"/>
                  <a:pt x="1372527" y="5451534"/>
                </a:cubicBezTo>
                <a:cubicBezTo>
                  <a:pt x="1374620" y="5451283"/>
                  <a:pt x="1376315" y="5450927"/>
                  <a:pt x="1377613" y="5450467"/>
                </a:cubicBezTo>
                <a:cubicBezTo>
                  <a:pt x="1378911" y="5450006"/>
                  <a:pt x="1379811" y="5449441"/>
                  <a:pt x="1380313" y="5448771"/>
                </a:cubicBezTo>
                <a:cubicBezTo>
                  <a:pt x="1380816" y="5448102"/>
                  <a:pt x="1381066" y="5447306"/>
                  <a:pt x="1381066" y="5446385"/>
                </a:cubicBezTo>
                <a:lnTo>
                  <a:pt x="1381066" y="5385859"/>
                </a:lnTo>
                <a:lnTo>
                  <a:pt x="1430919" y="5385859"/>
                </a:lnTo>
                <a:cubicBezTo>
                  <a:pt x="1431672" y="5385859"/>
                  <a:pt x="1432342" y="5385629"/>
                  <a:pt x="1432928" y="5385168"/>
                </a:cubicBezTo>
                <a:cubicBezTo>
                  <a:pt x="1433514" y="5384708"/>
                  <a:pt x="1434038" y="5383933"/>
                  <a:pt x="1434498" y="5382845"/>
                </a:cubicBezTo>
                <a:cubicBezTo>
                  <a:pt x="1434958" y="5381757"/>
                  <a:pt x="1435293" y="5380376"/>
                  <a:pt x="1435502" y="5378701"/>
                </a:cubicBezTo>
                <a:cubicBezTo>
                  <a:pt x="1435712" y="5377027"/>
                  <a:pt x="1435816" y="5374934"/>
                  <a:pt x="1435816" y="5372423"/>
                </a:cubicBezTo>
                <a:cubicBezTo>
                  <a:pt x="1435816" y="5369911"/>
                  <a:pt x="1435712" y="5367818"/>
                  <a:pt x="1435502" y="5366144"/>
                </a:cubicBezTo>
                <a:cubicBezTo>
                  <a:pt x="1435293" y="5364470"/>
                  <a:pt x="1434958" y="5363130"/>
                  <a:pt x="1434498" y="5362125"/>
                </a:cubicBezTo>
                <a:cubicBezTo>
                  <a:pt x="1434038" y="5361121"/>
                  <a:pt x="1433514" y="5360409"/>
                  <a:pt x="1432928" y="5359991"/>
                </a:cubicBezTo>
                <a:cubicBezTo>
                  <a:pt x="1432342" y="5359572"/>
                  <a:pt x="1431672" y="5359363"/>
                  <a:pt x="1430919" y="5359363"/>
                </a:cubicBezTo>
                <a:lnTo>
                  <a:pt x="1381066" y="5359363"/>
                </a:lnTo>
                <a:lnTo>
                  <a:pt x="1381066" y="5315663"/>
                </a:lnTo>
                <a:lnTo>
                  <a:pt x="1434184" y="5315663"/>
                </a:lnTo>
                <a:cubicBezTo>
                  <a:pt x="1434938" y="5315663"/>
                  <a:pt x="1435607" y="5315412"/>
                  <a:pt x="1436193" y="5314910"/>
                </a:cubicBezTo>
                <a:cubicBezTo>
                  <a:pt x="1436779" y="5314407"/>
                  <a:pt x="1437302" y="5313654"/>
                  <a:pt x="1437763" y="5312649"/>
                </a:cubicBezTo>
                <a:cubicBezTo>
                  <a:pt x="1438223" y="5311645"/>
                  <a:pt x="1438558" y="5310284"/>
                  <a:pt x="1438768" y="5308568"/>
                </a:cubicBezTo>
                <a:cubicBezTo>
                  <a:pt x="1438977" y="5306852"/>
                  <a:pt x="1439081" y="5304738"/>
                  <a:pt x="1439081" y="5302227"/>
                </a:cubicBezTo>
                <a:cubicBezTo>
                  <a:pt x="1439081" y="5299715"/>
                  <a:pt x="1438977" y="5297581"/>
                  <a:pt x="1438768" y="5295823"/>
                </a:cubicBezTo>
                <a:cubicBezTo>
                  <a:pt x="1438558" y="5294065"/>
                  <a:pt x="1438223" y="5292662"/>
                  <a:pt x="1437763" y="5291616"/>
                </a:cubicBezTo>
                <a:cubicBezTo>
                  <a:pt x="1437302" y="5290569"/>
                  <a:pt x="1436779" y="5289816"/>
                  <a:pt x="1436193" y="5289355"/>
                </a:cubicBezTo>
                <a:cubicBezTo>
                  <a:pt x="1435607" y="5288895"/>
                  <a:pt x="1434938" y="5288665"/>
                  <a:pt x="1434184" y="5288665"/>
                </a:cubicBezTo>
                <a:close/>
                <a:moveTo>
                  <a:pt x="1972286" y="5288163"/>
                </a:moveTo>
                <a:cubicBezTo>
                  <a:pt x="1969272" y="5288163"/>
                  <a:pt x="1966803" y="5288267"/>
                  <a:pt x="1964877" y="5288476"/>
                </a:cubicBezTo>
                <a:cubicBezTo>
                  <a:pt x="1962952" y="5288686"/>
                  <a:pt x="1961403" y="5289042"/>
                  <a:pt x="1960231" y="5289544"/>
                </a:cubicBezTo>
                <a:cubicBezTo>
                  <a:pt x="1959059" y="5290046"/>
                  <a:pt x="1958222" y="5290632"/>
                  <a:pt x="1957720" y="5291302"/>
                </a:cubicBezTo>
                <a:cubicBezTo>
                  <a:pt x="1957217" y="5291972"/>
                  <a:pt x="1956966" y="5292725"/>
                  <a:pt x="1956966" y="5293562"/>
                </a:cubicBezTo>
                <a:lnTo>
                  <a:pt x="1956966" y="5369785"/>
                </a:lnTo>
                <a:cubicBezTo>
                  <a:pt x="1956966" y="5375562"/>
                  <a:pt x="1957029" y="5381631"/>
                  <a:pt x="1957154" y="5387994"/>
                </a:cubicBezTo>
                <a:cubicBezTo>
                  <a:pt x="1957280" y="5394356"/>
                  <a:pt x="1957468" y="5400467"/>
                  <a:pt x="1957720" y="5406327"/>
                </a:cubicBezTo>
                <a:lnTo>
                  <a:pt x="1957594" y="5406327"/>
                </a:lnTo>
                <a:cubicBezTo>
                  <a:pt x="1956087" y="5402979"/>
                  <a:pt x="1954538" y="5399630"/>
                  <a:pt x="1952948" y="5396282"/>
                </a:cubicBezTo>
                <a:cubicBezTo>
                  <a:pt x="1951357" y="5392933"/>
                  <a:pt x="1949725" y="5389521"/>
                  <a:pt x="1948050" y="5386047"/>
                </a:cubicBezTo>
                <a:cubicBezTo>
                  <a:pt x="1946376" y="5382573"/>
                  <a:pt x="1944639" y="5379099"/>
                  <a:pt x="1942839" y="5375625"/>
                </a:cubicBezTo>
                <a:cubicBezTo>
                  <a:pt x="1941039" y="5372150"/>
                  <a:pt x="1939218" y="5368613"/>
                  <a:pt x="1937376" y="5365014"/>
                </a:cubicBezTo>
                <a:lnTo>
                  <a:pt x="1905732" y="5305617"/>
                </a:lnTo>
                <a:cubicBezTo>
                  <a:pt x="1904141" y="5302352"/>
                  <a:pt x="1902593" y="5299611"/>
                  <a:pt x="1901086" y="5297392"/>
                </a:cubicBezTo>
                <a:cubicBezTo>
                  <a:pt x="1899579" y="5295174"/>
                  <a:pt x="1897968" y="5293437"/>
                  <a:pt x="1896251" y="5292181"/>
                </a:cubicBezTo>
                <a:cubicBezTo>
                  <a:pt x="1894535" y="5290925"/>
                  <a:pt x="1892589" y="5290025"/>
                  <a:pt x="1890412" y="5289481"/>
                </a:cubicBezTo>
                <a:cubicBezTo>
                  <a:pt x="1888236" y="5288937"/>
                  <a:pt x="1885556" y="5288665"/>
                  <a:pt x="1882375" y="5288665"/>
                </a:cubicBezTo>
                <a:lnTo>
                  <a:pt x="1864669" y="5288665"/>
                </a:lnTo>
                <a:cubicBezTo>
                  <a:pt x="1861321" y="5288665"/>
                  <a:pt x="1858495" y="5289649"/>
                  <a:pt x="1856193" y="5291616"/>
                </a:cubicBezTo>
                <a:cubicBezTo>
                  <a:pt x="1853891" y="5293583"/>
                  <a:pt x="1852740" y="5296534"/>
                  <a:pt x="1852740" y="5300469"/>
                </a:cubicBezTo>
                <a:lnTo>
                  <a:pt x="1852740" y="5446511"/>
                </a:lnTo>
                <a:cubicBezTo>
                  <a:pt x="1852740" y="5447348"/>
                  <a:pt x="1852949" y="5448102"/>
                  <a:pt x="1853368" y="5448771"/>
                </a:cubicBezTo>
                <a:cubicBezTo>
                  <a:pt x="1853786" y="5449441"/>
                  <a:pt x="1854540" y="5450006"/>
                  <a:pt x="1855628" y="5450467"/>
                </a:cubicBezTo>
                <a:cubicBezTo>
                  <a:pt x="1856716" y="5450927"/>
                  <a:pt x="1858223" y="5451283"/>
                  <a:pt x="1860149" y="5451534"/>
                </a:cubicBezTo>
                <a:cubicBezTo>
                  <a:pt x="1862074" y="5451785"/>
                  <a:pt x="1864502" y="5451911"/>
                  <a:pt x="1867432" y="5451911"/>
                </a:cubicBezTo>
                <a:cubicBezTo>
                  <a:pt x="1870446" y="5451911"/>
                  <a:pt x="1872915" y="5451785"/>
                  <a:pt x="1874841" y="5451534"/>
                </a:cubicBezTo>
                <a:cubicBezTo>
                  <a:pt x="1876766" y="5451283"/>
                  <a:pt x="1878294" y="5450927"/>
                  <a:pt x="1879424" y="5450467"/>
                </a:cubicBezTo>
                <a:cubicBezTo>
                  <a:pt x="1880554" y="5450006"/>
                  <a:pt x="1881350" y="5449441"/>
                  <a:pt x="1881810" y="5448771"/>
                </a:cubicBezTo>
                <a:cubicBezTo>
                  <a:pt x="1882271" y="5448102"/>
                  <a:pt x="1882501" y="5447348"/>
                  <a:pt x="1882501" y="5446511"/>
                </a:cubicBezTo>
                <a:lnTo>
                  <a:pt x="1882501" y="5361498"/>
                </a:lnTo>
                <a:cubicBezTo>
                  <a:pt x="1882501" y="5355135"/>
                  <a:pt x="1882417" y="5348961"/>
                  <a:pt x="1882250" y="5342975"/>
                </a:cubicBezTo>
                <a:cubicBezTo>
                  <a:pt x="1882082" y="5336990"/>
                  <a:pt x="1881831" y="5330983"/>
                  <a:pt x="1881496" y="5324956"/>
                </a:cubicBezTo>
                <a:lnTo>
                  <a:pt x="1881748" y="5324956"/>
                </a:lnTo>
                <a:cubicBezTo>
                  <a:pt x="1883673" y="5329895"/>
                  <a:pt x="1885850" y="5334981"/>
                  <a:pt x="1888277" y="5340213"/>
                </a:cubicBezTo>
                <a:cubicBezTo>
                  <a:pt x="1890705" y="5345445"/>
                  <a:pt x="1893091" y="5350322"/>
                  <a:pt x="1895435" y="5354842"/>
                </a:cubicBezTo>
                <a:lnTo>
                  <a:pt x="1935870" y="5430814"/>
                </a:lnTo>
                <a:cubicBezTo>
                  <a:pt x="1937963" y="5435000"/>
                  <a:pt x="1939846" y="5438411"/>
                  <a:pt x="1941521" y="5441049"/>
                </a:cubicBezTo>
                <a:cubicBezTo>
                  <a:pt x="1943195" y="5443686"/>
                  <a:pt x="1944932" y="5445778"/>
                  <a:pt x="1946732" y="5447327"/>
                </a:cubicBezTo>
                <a:cubicBezTo>
                  <a:pt x="1948532" y="5448876"/>
                  <a:pt x="1950499" y="5449943"/>
                  <a:pt x="1952634" y="5450529"/>
                </a:cubicBezTo>
                <a:cubicBezTo>
                  <a:pt x="1954768" y="5451115"/>
                  <a:pt x="1957301" y="5451408"/>
                  <a:pt x="1960231" y="5451408"/>
                </a:cubicBezTo>
                <a:lnTo>
                  <a:pt x="1974295" y="5451408"/>
                </a:lnTo>
                <a:cubicBezTo>
                  <a:pt x="1975886" y="5451408"/>
                  <a:pt x="1977456" y="5451178"/>
                  <a:pt x="1979004" y="5450718"/>
                </a:cubicBezTo>
                <a:cubicBezTo>
                  <a:pt x="1980553" y="5450257"/>
                  <a:pt x="1981892" y="5449525"/>
                  <a:pt x="1983023" y="5448520"/>
                </a:cubicBezTo>
                <a:cubicBezTo>
                  <a:pt x="1984153" y="5447516"/>
                  <a:pt x="1985053" y="5446260"/>
                  <a:pt x="1985722" y="5444753"/>
                </a:cubicBezTo>
                <a:cubicBezTo>
                  <a:pt x="1986392" y="5443246"/>
                  <a:pt x="1986727" y="5441530"/>
                  <a:pt x="1986727" y="5439604"/>
                </a:cubicBezTo>
                <a:lnTo>
                  <a:pt x="1986727" y="5293562"/>
                </a:lnTo>
                <a:cubicBezTo>
                  <a:pt x="1986727" y="5292725"/>
                  <a:pt x="1986518" y="5291972"/>
                  <a:pt x="1986099" y="5291302"/>
                </a:cubicBezTo>
                <a:cubicBezTo>
                  <a:pt x="1985681" y="5290632"/>
                  <a:pt x="1984948" y="5290046"/>
                  <a:pt x="1983901" y="5289544"/>
                </a:cubicBezTo>
                <a:cubicBezTo>
                  <a:pt x="1982855" y="5289042"/>
                  <a:pt x="1981369" y="5288686"/>
                  <a:pt x="1979444" y="5288476"/>
                </a:cubicBezTo>
                <a:cubicBezTo>
                  <a:pt x="1977518" y="5288267"/>
                  <a:pt x="1975133" y="5288163"/>
                  <a:pt x="1972286" y="5288163"/>
                </a:cubicBezTo>
                <a:close/>
                <a:moveTo>
                  <a:pt x="1296011" y="5288163"/>
                </a:moveTo>
                <a:cubicBezTo>
                  <a:pt x="1292997" y="5288163"/>
                  <a:pt x="1290528" y="5288267"/>
                  <a:pt x="1288602" y="5288476"/>
                </a:cubicBezTo>
                <a:cubicBezTo>
                  <a:pt x="1286677" y="5288686"/>
                  <a:pt x="1285128" y="5289042"/>
                  <a:pt x="1283956" y="5289544"/>
                </a:cubicBezTo>
                <a:cubicBezTo>
                  <a:pt x="1282784" y="5290046"/>
                  <a:pt x="1281947" y="5290632"/>
                  <a:pt x="1281445" y="5291302"/>
                </a:cubicBezTo>
                <a:cubicBezTo>
                  <a:pt x="1280942" y="5291972"/>
                  <a:pt x="1280691" y="5292725"/>
                  <a:pt x="1280691" y="5293562"/>
                </a:cubicBezTo>
                <a:lnTo>
                  <a:pt x="1280691" y="5369785"/>
                </a:lnTo>
                <a:cubicBezTo>
                  <a:pt x="1280691" y="5375562"/>
                  <a:pt x="1280754" y="5381631"/>
                  <a:pt x="1280879" y="5387994"/>
                </a:cubicBezTo>
                <a:cubicBezTo>
                  <a:pt x="1281005" y="5394356"/>
                  <a:pt x="1281193" y="5400467"/>
                  <a:pt x="1281445" y="5406327"/>
                </a:cubicBezTo>
                <a:lnTo>
                  <a:pt x="1281319" y="5406327"/>
                </a:lnTo>
                <a:cubicBezTo>
                  <a:pt x="1279812" y="5402979"/>
                  <a:pt x="1278263" y="5399630"/>
                  <a:pt x="1276673" y="5396282"/>
                </a:cubicBezTo>
                <a:cubicBezTo>
                  <a:pt x="1275082" y="5392933"/>
                  <a:pt x="1273450" y="5389521"/>
                  <a:pt x="1271775" y="5386047"/>
                </a:cubicBezTo>
                <a:cubicBezTo>
                  <a:pt x="1270101" y="5382573"/>
                  <a:pt x="1268364" y="5379099"/>
                  <a:pt x="1266564" y="5375625"/>
                </a:cubicBezTo>
                <a:cubicBezTo>
                  <a:pt x="1264764" y="5372150"/>
                  <a:pt x="1262943" y="5368613"/>
                  <a:pt x="1261101" y="5365014"/>
                </a:cubicBezTo>
                <a:lnTo>
                  <a:pt x="1229457" y="5305617"/>
                </a:lnTo>
                <a:cubicBezTo>
                  <a:pt x="1227866" y="5302352"/>
                  <a:pt x="1226318" y="5299611"/>
                  <a:pt x="1224811" y="5297392"/>
                </a:cubicBezTo>
                <a:cubicBezTo>
                  <a:pt x="1223304" y="5295174"/>
                  <a:pt x="1221692" y="5293437"/>
                  <a:pt x="1219976" y="5292181"/>
                </a:cubicBezTo>
                <a:cubicBezTo>
                  <a:pt x="1218260" y="5290925"/>
                  <a:pt x="1216314" y="5290025"/>
                  <a:pt x="1214137" y="5289481"/>
                </a:cubicBezTo>
                <a:cubicBezTo>
                  <a:pt x="1211960" y="5288937"/>
                  <a:pt x="1209281" y="5288665"/>
                  <a:pt x="1206100" y="5288665"/>
                </a:cubicBezTo>
                <a:lnTo>
                  <a:pt x="1188394" y="5288665"/>
                </a:lnTo>
                <a:cubicBezTo>
                  <a:pt x="1185046" y="5288665"/>
                  <a:pt x="1182220" y="5289649"/>
                  <a:pt x="1179918" y="5291616"/>
                </a:cubicBezTo>
                <a:cubicBezTo>
                  <a:pt x="1177616" y="5293583"/>
                  <a:pt x="1176465" y="5296534"/>
                  <a:pt x="1176465" y="5300469"/>
                </a:cubicBezTo>
                <a:lnTo>
                  <a:pt x="1176465" y="5446511"/>
                </a:lnTo>
                <a:cubicBezTo>
                  <a:pt x="1176465" y="5447348"/>
                  <a:pt x="1176674" y="5448102"/>
                  <a:pt x="1177093" y="5448771"/>
                </a:cubicBezTo>
                <a:cubicBezTo>
                  <a:pt x="1177511" y="5449441"/>
                  <a:pt x="1178265" y="5450006"/>
                  <a:pt x="1179353" y="5450467"/>
                </a:cubicBezTo>
                <a:cubicBezTo>
                  <a:pt x="1180441" y="5450927"/>
                  <a:pt x="1181948" y="5451283"/>
                  <a:pt x="1183874" y="5451534"/>
                </a:cubicBezTo>
                <a:cubicBezTo>
                  <a:pt x="1185799" y="5451785"/>
                  <a:pt x="1188227" y="5451911"/>
                  <a:pt x="1191157" y="5451911"/>
                </a:cubicBezTo>
                <a:cubicBezTo>
                  <a:pt x="1194171" y="5451911"/>
                  <a:pt x="1196640" y="5451785"/>
                  <a:pt x="1198566" y="5451534"/>
                </a:cubicBezTo>
                <a:cubicBezTo>
                  <a:pt x="1200491" y="5451283"/>
                  <a:pt x="1202019" y="5450927"/>
                  <a:pt x="1203149" y="5450467"/>
                </a:cubicBezTo>
                <a:cubicBezTo>
                  <a:pt x="1204280" y="5450006"/>
                  <a:pt x="1205075" y="5449441"/>
                  <a:pt x="1205535" y="5448771"/>
                </a:cubicBezTo>
                <a:cubicBezTo>
                  <a:pt x="1205996" y="5448102"/>
                  <a:pt x="1206226" y="5447348"/>
                  <a:pt x="1206226" y="5446511"/>
                </a:cubicBezTo>
                <a:lnTo>
                  <a:pt x="1206226" y="5361498"/>
                </a:lnTo>
                <a:cubicBezTo>
                  <a:pt x="1206226" y="5355135"/>
                  <a:pt x="1206142" y="5348961"/>
                  <a:pt x="1205975" y="5342975"/>
                </a:cubicBezTo>
                <a:cubicBezTo>
                  <a:pt x="1205807" y="5336990"/>
                  <a:pt x="1205556" y="5330983"/>
                  <a:pt x="1205221" y="5324956"/>
                </a:cubicBezTo>
                <a:lnTo>
                  <a:pt x="1205472" y="5324956"/>
                </a:lnTo>
                <a:cubicBezTo>
                  <a:pt x="1207398" y="5329895"/>
                  <a:pt x="1209574" y="5334981"/>
                  <a:pt x="1212002" y="5340213"/>
                </a:cubicBezTo>
                <a:cubicBezTo>
                  <a:pt x="1214430" y="5345445"/>
                  <a:pt x="1216816" y="5350322"/>
                  <a:pt x="1219160" y="5354842"/>
                </a:cubicBezTo>
                <a:lnTo>
                  <a:pt x="1259595" y="5430814"/>
                </a:lnTo>
                <a:cubicBezTo>
                  <a:pt x="1261688" y="5435000"/>
                  <a:pt x="1263571" y="5438411"/>
                  <a:pt x="1265246" y="5441049"/>
                </a:cubicBezTo>
                <a:cubicBezTo>
                  <a:pt x="1266920" y="5443686"/>
                  <a:pt x="1268657" y="5445778"/>
                  <a:pt x="1270457" y="5447327"/>
                </a:cubicBezTo>
                <a:cubicBezTo>
                  <a:pt x="1272257" y="5448876"/>
                  <a:pt x="1274224" y="5449943"/>
                  <a:pt x="1276359" y="5450529"/>
                </a:cubicBezTo>
                <a:cubicBezTo>
                  <a:pt x="1278493" y="5451115"/>
                  <a:pt x="1281026" y="5451408"/>
                  <a:pt x="1283956" y="5451408"/>
                </a:cubicBezTo>
                <a:lnTo>
                  <a:pt x="1298020" y="5451408"/>
                </a:lnTo>
                <a:cubicBezTo>
                  <a:pt x="1299611" y="5451408"/>
                  <a:pt x="1301181" y="5451178"/>
                  <a:pt x="1302729" y="5450718"/>
                </a:cubicBezTo>
                <a:cubicBezTo>
                  <a:pt x="1304278" y="5450257"/>
                  <a:pt x="1305617" y="5449525"/>
                  <a:pt x="1306748" y="5448520"/>
                </a:cubicBezTo>
                <a:cubicBezTo>
                  <a:pt x="1307878" y="5447516"/>
                  <a:pt x="1308778" y="5446260"/>
                  <a:pt x="1309447" y="5444753"/>
                </a:cubicBezTo>
                <a:cubicBezTo>
                  <a:pt x="1310117" y="5443246"/>
                  <a:pt x="1310452" y="5441530"/>
                  <a:pt x="1310452" y="5439604"/>
                </a:cubicBezTo>
                <a:lnTo>
                  <a:pt x="1310452" y="5293562"/>
                </a:lnTo>
                <a:cubicBezTo>
                  <a:pt x="1310452" y="5292725"/>
                  <a:pt x="1310243" y="5291972"/>
                  <a:pt x="1309824" y="5291302"/>
                </a:cubicBezTo>
                <a:cubicBezTo>
                  <a:pt x="1309405" y="5290632"/>
                  <a:pt x="1308673" y="5290046"/>
                  <a:pt x="1307627" y="5289544"/>
                </a:cubicBezTo>
                <a:cubicBezTo>
                  <a:pt x="1306580" y="5289042"/>
                  <a:pt x="1305094" y="5288686"/>
                  <a:pt x="1303169" y="5288476"/>
                </a:cubicBezTo>
                <a:cubicBezTo>
                  <a:pt x="1301243" y="5288267"/>
                  <a:pt x="1298857" y="5288163"/>
                  <a:pt x="1296011" y="5288163"/>
                </a:cubicBezTo>
                <a:close/>
                <a:moveTo>
                  <a:pt x="4890277" y="5287911"/>
                </a:moveTo>
                <a:cubicBezTo>
                  <a:pt x="4887717" y="5287911"/>
                  <a:pt x="4885498" y="5287974"/>
                  <a:pt x="4883620" y="5288100"/>
                </a:cubicBezTo>
                <a:cubicBezTo>
                  <a:pt x="4881743" y="5288225"/>
                  <a:pt x="4880164" y="5288456"/>
                  <a:pt x="4878884" y="5288790"/>
                </a:cubicBezTo>
                <a:cubicBezTo>
                  <a:pt x="4877602" y="5289125"/>
                  <a:pt x="4876558" y="5289544"/>
                  <a:pt x="4875746" y="5290046"/>
                </a:cubicBezTo>
                <a:cubicBezTo>
                  <a:pt x="4874935" y="5290548"/>
                  <a:pt x="4874317" y="5291134"/>
                  <a:pt x="4873890" y="5291804"/>
                </a:cubicBezTo>
                <a:lnTo>
                  <a:pt x="4815969" y="5390505"/>
                </a:lnTo>
                <a:cubicBezTo>
                  <a:pt x="4815388" y="5391593"/>
                  <a:pt x="4814890" y="5392619"/>
                  <a:pt x="4814476" y="5393582"/>
                </a:cubicBezTo>
                <a:cubicBezTo>
                  <a:pt x="4814062" y="5394544"/>
                  <a:pt x="4813731" y="5395549"/>
                  <a:pt x="4813483" y="5396595"/>
                </a:cubicBezTo>
                <a:cubicBezTo>
                  <a:pt x="4813234" y="5397642"/>
                  <a:pt x="4813069" y="5398793"/>
                  <a:pt x="4812985" y="5400049"/>
                </a:cubicBezTo>
                <a:cubicBezTo>
                  <a:pt x="4812902" y="5401304"/>
                  <a:pt x="4812861" y="5402728"/>
                  <a:pt x="4812861" y="5404318"/>
                </a:cubicBezTo>
                <a:cubicBezTo>
                  <a:pt x="4812861" y="5406327"/>
                  <a:pt x="4812964" y="5407960"/>
                  <a:pt x="4813172" y="5409216"/>
                </a:cubicBezTo>
                <a:cubicBezTo>
                  <a:pt x="4813379" y="5410471"/>
                  <a:pt x="4813753" y="5411434"/>
                  <a:pt x="4814292" y="5412104"/>
                </a:cubicBezTo>
                <a:cubicBezTo>
                  <a:pt x="4814832" y="5412774"/>
                  <a:pt x="4815434" y="5413234"/>
                  <a:pt x="4816097" y="5413485"/>
                </a:cubicBezTo>
                <a:cubicBezTo>
                  <a:pt x="4816761" y="5413736"/>
                  <a:pt x="4817591" y="5413862"/>
                  <a:pt x="4818589" y="5413862"/>
                </a:cubicBezTo>
                <a:lnTo>
                  <a:pt x="4885066" y="5413862"/>
                </a:lnTo>
                <a:lnTo>
                  <a:pt x="4885066" y="5448018"/>
                </a:lnTo>
                <a:cubicBezTo>
                  <a:pt x="4885066" y="5448688"/>
                  <a:pt x="4885216" y="5449253"/>
                  <a:pt x="4885518" y="5449713"/>
                </a:cubicBezTo>
                <a:cubicBezTo>
                  <a:pt x="4885820" y="5450174"/>
                  <a:pt x="4886380" y="5450571"/>
                  <a:pt x="4887199" y="5450906"/>
                </a:cubicBezTo>
                <a:cubicBezTo>
                  <a:pt x="4888019" y="5451241"/>
                  <a:pt x="4889118" y="5451492"/>
                  <a:pt x="4890498" y="5451660"/>
                </a:cubicBezTo>
                <a:cubicBezTo>
                  <a:pt x="4891877" y="5451827"/>
                  <a:pt x="4893601" y="5451911"/>
                  <a:pt x="4895671" y="5451911"/>
                </a:cubicBezTo>
                <a:cubicBezTo>
                  <a:pt x="4897826" y="5451911"/>
                  <a:pt x="4899594" y="5451827"/>
                  <a:pt x="4900973" y="5451660"/>
                </a:cubicBezTo>
                <a:cubicBezTo>
                  <a:pt x="4902352" y="5451492"/>
                  <a:pt x="4903474" y="5451241"/>
                  <a:pt x="4904337" y="5450906"/>
                </a:cubicBezTo>
                <a:cubicBezTo>
                  <a:pt x="4905199" y="5450571"/>
                  <a:pt x="4905803" y="5450174"/>
                  <a:pt x="4906147" y="5449713"/>
                </a:cubicBezTo>
                <a:cubicBezTo>
                  <a:pt x="4906492" y="5449253"/>
                  <a:pt x="4906664" y="5448688"/>
                  <a:pt x="4906664" y="5448018"/>
                </a:cubicBezTo>
                <a:lnTo>
                  <a:pt x="4906664" y="5413862"/>
                </a:lnTo>
                <a:lnTo>
                  <a:pt x="4924998" y="5413862"/>
                </a:lnTo>
                <a:cubicBezTo>
                  <a:pt x="4926505" y="5413862"/>
                  <a:pt x="4927677" y="5413067"/>
                  <a:pt x="4928514" y="5411476"/>
                </a:cubicBezTo>
                <a:cubicBezTo>
                  <a:pt x="4929351" y="5409885"/>
                  <a:pt x="4929770" y="5407709"/>
                  <a:pt x="4929770" y="5404946"/>
                </a:cubicBezTo>
                <a:cubicBezTo>
                  <a:pt x="4929770" y="5401932"/>
                  <a:pt x="4929331" y="5399693"/>
                  <a:pt x="4928452" y="5398228"/>
                </a:cubicBezTo>
                <a:cubicBezTo>
                  <a:pt x="4927572" y="5396763"/>
                  <a:pt x="4926421" y="5396030"/>
                  <a:pt x="4924998" y="5396030"/>
                </a:cubicBezTo>
                <a:lnTo>
                  <a:pt x="4906664" y="5396030"/>
                </a:lnTo>
                <a:lnTo>
                  <a:pt x="4906664" y="5292306"/>
                </a:lnTo>
                <a:cubicBezTo>
                  <a:pt x="4906664" y="5291553"/>
                  <a:pt x="4906323" y="5290904"/>
                  <a:pt x="4905640" y="5290360"/>
                </a:cubicBezTo>
                <a:cubicBezTo>
                  <a:pt x="4904957" y="5289816"/>
                  <a:pt x="4903977" y="5289376"/>
                  <a:pt x="4902696" y="5289042"/>
                </a:cubicBezTo>
                <a:cubicBezTo>
                  <a:pt x="4901416" y="5288707"/>
                  <a:pt x="4899730" y="5288435"/>
                  <a:pt x="4897639" y="5288225"/>
                </a:cubicBezTo>
                <a:cubicBezTo>
                  <a:pt x="4895547" y="5288016"/>
                  <a:pt x="4893093" y="5287911"/>
                  <a:pt x="4890277" y="5287911"/>
                </a:cubicBezTo>
                <a:close/>
                <a:moveTo>
                  <a:pt x="2496082" y="5287911"/>
                </a:moveTo>
                <a:cubicBezTo>
                  <a:pt x="2494157" y="5287911"/>
                  <a:pt x="2492503" y="5288016"/>
                  <a:pt x="2491122" y="5288225"/>
                </a:cubicBezTo>
                <a:cubicBezTo>
                  <a:pt x="2489741" y="5288435"/>
                  <a:pt x="2488611" y="5288686"/>
                  <a:pt x="2487732" y="5288979"/>
                </a:cubicBezTo>
                <a:cubicBezTo>
                  <a:pt x="2486853" y="5289272"/>
                  <a:pt x="2486225" y="5289669"/>
                  <a:pt x="2485848" y="5290172"/>
                </a:cubicBezTo>
                <a:cubicBezTo>
                  <a:pt x="2485471" y="5290674"/>
                  <a:pt x="2485283" y="5291260"/>
                  <a:pt x="2485283" y="5291930"/>
                </a:cubicBezTo>
                <a:lnTo>
                  <a:pt x="2485283" y="5447892"/>
                </a:lnTo>
                <a:cubicBezTo>
                  <a:pt x="2485283" y="5448562"/>
                  <a:pt x="2485450" y="5449148"/>
                  <a:pt x="2485785" y="5449650"/>
                </a:cubicBezTo>
                <a:cubicBezTo>
                  <a:pt x="2486120" y="5450153"/>
                  <a:pt x="2486706" y="5450550"/>
                  <a:pt x="2487543" y="5450843"/>
                </a:cubicBezTo>
                <a:cubicBezTo>
                  <a:pt x="2488381" y="5451136"/>
                  <a:pt x="2489511" y="5451387"/>
                  <a:pt x="2490934" y="5451597"/>
                </a:cubicBezTo>
                <a:cubicBezTo>
                  <a:pt x="2492357" y="5451806"/>
                  <a:pt x="2494073" y="5451911"/>
                  <a:pt x="2496082" y="5451911"/>
                </a:cubicBezTo>
                <a:cubicBezTo>
                  <a:pt x="2498175" y="5451911"/>
                  <a:pt x="2499913" y="5451806"/>
                  <a:pt x="2501293" y="5451597"/>
                </a:cubicBezTo>
                <a:cubicBezTo>
                  <a:pt x="2502675" y="5451387"/>
                  <a:pt x="2503784" y="5451136"/>
                  <a:pt x="2504622" y="5450843"/>
                </a:cubicBezTo>
                <a:cubicBezTo>
                  <a:pt x="2505459" y="5450550"/>
                  <a:pt x="2506045" y="5450153"/>
                  <a:pt x="2506379" y="5449650"/>
                </a:cubicBezTo>
                <a:cubicBezTo>
                  <a:pt x="2506714" y="5449148"/>
                  <a:pt x="2506881" y="5448562"/>
                  <a:pt x="2506881" y="5447892"/>
                </a:cubicBezTo>
                <a:lnTo>
                  <a:pt x="2506881" y="5291930"/>
                </a:lnTo>
                <a:cubicBezTo>
                  <a:pt x="2506881" y="5291260"/>
                  <a:pt x="2506714" y="5290674"/>
                  <a:pt x="2506379" y="5290172"/>
                </a:cubicBezTo>
                <a:cubicBezTo>
                  <a:pt x="2506045" y="5289669"/>
                  <a:pt x="2505459" y="5289272"/>
                  <a:pt x="2504622" y="5288979"/>
                </a:cubicBezTo>
                <a:cubicBezTo>
                  <a:pt x="2503784" y="5288686"/>
                  <a:pt x="2502675" y="5288435"/>
                  <a:pt x="2501293" y="5288225"/>
                </a:cubicBezTo>
                <a:cubicBezTo>
                  <a:pt x="2499913" y="5288016"/>
                  <a:pt x="2498175" y="5287911"/>
                  <a:pt x="2496082" y="5287911"/>
                </a:cubicBezTo>
                <a:close/>
                <a:moveTo>
                  <a:pt x="1126366" y="5287911"/>
                </a:moveTo>
                <a:cubicBezTo>
                  <a:pt x="1123184" y="5287911"/>
                  <a:pt x="1120547" y="5288037"/>
                  <a:pt x="1118454" y="5288288"/>
                </a:cubicBezTo>
                <a:cubicBezTo>
                  <a:pt x="1116362" y="5288539"/>
                  <a:pt x="1114666" y="5288874"/>
                  <a:pt x="1113369" y="5289293"/>
                </a:cubicBezTo>
                <a:cubicBezTo>
                  <a:pt x="1112071" y="5289711"/>
                  <a:pt x="1111150" y="5290255"/>
                  <a:pt x="1110606" y="5290925"/>
                </a:cubicBezTo>
                <a:cubicBezTo>
                  <a:pt x="1110062" y="5291595"/>
                  <a:pt x="1109790" y="5292348"/>
                  <a:pt x="1109790" y="5293185"/>
                </a:cubicBezTo>
                <a:lnTo>
                  <a:pt x="1109790" y="5446637"/>
                </a:lnTo>
                <a:cubicBezTo>
                  <a:pt x="1109790" y="5447474"/>
                  <a:pt x="1110062" y="5448227"/>
                  <a:pt x="1110606" y="5448897"/>
                </a:cubicBezTo>
                <a:cubicBezTo>
                  <a:pt x="1111150" y="5449567"/>
                  <a:pt x="1112050" y="5450111"/>
                  <a:pt x="1113306" y="5450529"/>
                </a:cubicBezTo>
                <a:cubicBezTo>
                  <a:pt x="1114562" y="5450948"/>
                  <a:pt x="1116257" y="5451283"/>
                  <a:pt x="1118392" y="5451534"/>
                </a:cubicBezTo>
                <a:cubicBezTo>
                  <a:pt x="1120526" y="5451785"/>
                  <a:pt x="1123184" y="5451911"/>
                  <a:pt x="1126366" y="5451911"/>
                </a:cubicBezTo>
                <a:cubicBezTo>
                  <a:pt x="1129631" y="5451911"/>
                  <a:pt x="1132309" y="5451785"/>
                  <a:pt x="1134402" y="5451534"/>
                </a:cubicBezTo>
                <a:cubicBezTo>
                  <a:pt x="1136495" y="5451283"/>
                  <a:pt x="1138169" y="5450948"/>
                  <a:pt x="1139425" y="5450529"/>
                </a:cubicBezTo>
                <a:cubicBezTo>
                  <a:pt x="1140681" y="5450111"/>
                  <a:pt x="1141581" y="5449567"/>
                  <a:pt x="1142125" y="5448897"/>
                </a:cubicBezTo>
                <a:cubicBezTo>
                  <a:pt x="1142669" y="5448227"/>
                  <a:pt x="1142941" y="5447474"/>
                  <a:pt x="1142941" y="5446637"/>
                </a:cubicBezTo>
                <a:lnTo>
                  <a:pt x="1142941" y="5293185"/>
                </a:lnTo>
                <a:cubicBezTo>
                  <a:pt x="1142941" y="5292348"/>
                  <a:pt x="1142669" y="5291595"/>
                  <a:pt x="1142125" y="5290925"/>
                </a:cubicBezTo>
                <a:cubicBezTo>
                  <a:pt x="1141581" y="5290255"/>
                  <a:pt x="1140681" y="5289711"/>
                  <a:pt x="1139425" y="5289293"/>
                </a:cubicBezTo>
                <a:cubicBezTo>
                  <a:pt x="1138169" y="5288874"/>
                  <a:pt x="1136495" y="5288539"/>
                  <a:pt x="1134402" y="5288288"/>
                </a:cubicBezTo>
                <a:cubicBezTo>
                  <a:pt x="1132309" y="5288037"/>
                  <a:pt x="1129631" y="5287911"/>
                  <a:pt x="1126366" y="5287911"/>
                </a:cubicBezTo>
                <a:close/>
                <a:moveTo>
                  <a:pt x="5140088" y="5286279"/>
                </a:moveTo>
                <a:cubicBezTo>
                  <a:pt x="5131548" y="5286279"/>
                  <a:pt x="5124077" y="5287346"/>
                  <a:pt x="5117673" y="5289481"/>
                </a:cubicBezTo>
                <a:cubicBezTo>
                  <a:pt x="5111268" y="5291616"/>
                  <a:pt x="5105994" y="5294525"/>
                  <a:pt x="5101850" y="5298208"/>
                </a:cubicBezTo>
                <a:cubicBezTo>
                  <a:pt x="5097706" y="5301892"/>
                  <a:pt x="5094610" y="5306224"/>
                  <a:pt x="5092558" y="5311205"/>
                </a:cubicBezTo>
                <a:cubicBezTo>
                  <a:pt x="5090507" y="5316186"/>
                  <a:pt x="5089481" y="5321523"/>
                  <a:pt x="5089481" y="5327216"/>
                </a:cubicBezTo>
                <a:cubicBezTo>
                  <a:pt x="5089481" y="5331737"/>
                  <a:pt x="5090172" y="5335922"/>
                  <a:pt x="5091553" y="5339773"/>
                </a:cubicBezTo>
                <a:cubicBezTo>
                  <a:pt x="5092934" y="5343624"/>
                  <a:pt x="5094964" y="5347245"/>
                  <a:pt x="5097643" y="5350635"/>
                </a:cubicBezTo>
                <a:cubicBezTo>
                  <a:pt x="5100323" y="5354026"/>
                  <a:pt x="5103587" y="5357165"/>
                  <a:pt x="5107438" y="5360053"/>
                </a:cubicBezTo>
                <a:cubicBezTo>
                  <a:pt x="5111289" y="5362942"/>
                  <a:pt x="5115726" y="5365683"/>
                  <a:pt x="5120749" y="5368279"/>
                </a:cubicBezTo>
                <a:cubicBezTo>
                  <a:pt x="5114973" y="5371125"/>
                  <a:pt x="5109782" y="5374118"/>
                  <a:pt x="5105178" y="5377257"/>
                </a:cubicBezTo>
                <a:cubicBezTo>
                  <a:pt x="5100573" y="5380396"/>
                  <a:pt x="5096702" y="5383766"/>
                  <a:pt x="5093562" y="5387366"/>
                </a:cubicBezTo>
                <a:cubicBezTo>
                  <a:pt x="5090423" y="5390966"/>
                  <a:pt x="5088016" y="5394900"/>
                  <a:pt x="5086342" y="5399170"/>
                </a:cubicBezTo>
                <a:cubicBezTo>
                  <a:pt x="5084668" y="5403439"/>
                  <a:pt x="5083830" y="5408127"/>
                  <a:pt x="5083830" y="5413234"/>
                </a:cubicBezTo>
                <a:cubicBezTo>
                  <a:pt x="5083830" y="5419680"/>
                  <a:pt x="5085044" y="5425415"/>
                  <a:pt x="5087472" y="5430438"/>
                </a:cubicBezTo>
                <a:cubicBezTo>
                  <a:pt x="5089900" y="5435461"/>
                  <a:pt x="5093416" y="5439688"/>
                  <a:pt x="5098020" y="5443121"/>
                </a:cubicBezTo>
                <a:cubicBezTo>
                  <a:pt x="5102625" y="5446553"/>
                  <a:pt x="5108234" y="5449148"/>
                  <a:pt x="5114847" y="5450906"/>
                </a:cubicBezTo>
                <a:cubicBezTo>
                  <a:pt x="5121460" y="5452664"/>
                  <a:pt x="5128953" y="5453543"/>
                  <a:pt x="5137325" y="5453543"/>
                </a:cubicBezTo>
                <a:cubicBezTo>
                  <a:pt x="5146282" y="5453543"/>
                  <a:pt x="5154235" y="5452580"/>
                  <a:pt x="5161184" y="5450655"/>
                </a:cubicBezTo>
                <a:cubicBezTo>
                  <a:pt x="5168132" y="5448729"/>
                  <a:pt x="5173972" y="5445883"/>
                  <a:pt x="5178701" y="5442116"/>
                </a:cubicBezTo>
                <a:cubicBezTo>
                  <a:pt x="5183431" y="5438349"/>
                  <a:pt x="5187052" y="5433723"/>
                  <a:pt x="5189563" y="5428240"/>
                </a:cubicBezTo>
                <a:cubicBezTo>
                  <a:pt x="5192076" y="5422757"/>
                  <a:pt x="5193331" y="5416499"/>
                  <a:pt x="5193331" y="5409467"/>
                </a:cubicBezTo>
                <a:cubicBezTo>
                  <a:pt x="5193331" y="5404695"/>
                  <a:pt x="5192515" y="5400321"/>
                  <a:pt x="5190882" y="5396344"/>
                </a:cubicBezTo>
                <a:cubicBezTo>
                  <a:pt x="5189250" y="5392368"/>
                  <a:pt x="5186864" y="5388601"/>
                  <a:pt x="5183724" y="5385043"/>
                </a:cubicBezTo>
                <a:cubicBezTo>
                  <a:pt x="5180585" y="5381485"/>
                  <a:pt x="5176692" y="5378157"/>
                  <a:pt x="5172047" y="5375060"/>
                </a:cubicBezTo>
                <a:cubicBezTo>
                  <a:pt x="5167400" y="5371962"/>
                  <a:pt x="5162105" y="5368948"/>
                  <a:pt x="5156161" y="5366018"/>
                </a:cubicBezTo>
                <a:cubicBezTo>
                  <a:pt x="5161184" y="5363339"/>
                  <a:pt x="5165642" y="5360472"/>
                  <a:pt x="5169534" y="5357416"/>
                </a:cubicBezTo>
                <a:cubicBezTo>
                  <a:pt x="5173428" y="5354361"/>
                  <a:pt x="5176713" y="5351075"/>
                  <a:pt x="5179392" y="5347559"/>
                </a:cubicBezTo>
                <a:cubicBezTo>
                  <a:pt x="5182071" y="5344043"/>
                  <a:pt x="5184101" y="5340317"/>
                  <a:pt x="5185482" y="5336383"/>
                </a:cubicBezTo>
                <a:cubicBezTo>
                  <a:pt x="5186864" y="5332448"/>
                  <a:pt x="5187554" y="5328346"/>
                  <a:pt x="5187554" y="5324077"/>
                </a:cubicBezTo>
                <a:cubicBezTo>
                  <a:pt x="5187554" y="5318803"/>
                  <a:pt x="5186634" y="5313863"/>
                  <a:pt x="5184792" y="5309259"/>
                </a:cubicBezTo>
                <a:cubicBezTo>
                  <a:pt x="5182950" y="5304655"/>
                  <a:pt x="5180082" y="5300657"/>
                  <a:pt x="5176190" y="5297267"/>
                </a:cubicBezTo>
                <a:cubicBezTo>
                  <a:pt x="5172297" y="5293876"/>
                  <a:pt x="5167358" y="5291197"/>
                  <a:pt x="5161372" y="5289230"/>
                </a:cubicBezTo>
                <a:cubicBezTo>
                  <a:pt x="5155386" y="5287263"/>
                  <a:pt x="5148292" y="5286279"/>
                  <a:pt x="5140088" y="5286279"/>
                </a:cubicBezTo>
                <a:close/>
                <a:moveTo>
                  <a:pt x="5004979" y="5286279"/>
                </a:moveTo>
                <a:cubicBezTo>
                  <a:pt x="4995436" y="5286279"/>
                  <a:pt x="4987232" y="5287744"/>
                  <a:pt x="4980368" y="5290674"/>
                </a:cubicBezTo>
                <a:cubicBezTo>
                  <a:pt x="4973503" y="5293604"/>
                  <a:pt x="4967852" y="5297539"/>
                  <a:pt x="4963414" y="5302478"/>
                </a:cubicBezTo>
                <a:cubicBezTo>
                  <a:pt x="4958978" y="5307417"/>
                  <a:pt x="4955712" y="5313131"/>
                  <a:pt x="4953620" y="5319619"/>
                </a:cubicBezTo>
                <a:cubicBezTo>
                  <a:pt x="4951527" y="5326107"/>
                  <a:pt x="4950480" y="5332950"/>
                  <a:pt x="4950480" y="5340150"/>
                </a:cubicBezTo>
                <a:cubicBezTo>
                  <a:pt x="4950480" y="5347098"/>
                  <a:pt x="4951296" y="5353503"/>
                  <a:pt x="4952929" y="5359363"/>
                </a:cubicBezTo>
                <a:cubicBezTo>
                  <a:pt x="4954561" y="5365223"/>
                  <a:pt x="4957240" y="5370288"/>
                  <a:pt x="4960966" y="5374557"/>
                </a:cubicBezTo>
                <a:cubicBezTo>
                  <a:pt x="4964692" y="5378827"/>
                  <a:pt x="4969630" y="5382196"/>
                  <a:pt x="4975783" y="5384666"/>
                </a:cubicBezTo>
                <a:cubicBezTo>
                  <a:pt x="4981937" y="5387136"/>
                  <a:pt x="4989534" y="5388370"/>
                  <a:pt x="4998575" y="5388370"/>
                </a:cubicBezTo>
                <a:cubicBezTo>
                  <a:pt x="5006612" y="5388370"/>
                  <a:pt x="5013728" y="5387366"/>
                  <a:pt x="5019923" y="5385357"/>
                </a:cubicBezTo>
                <a:cubicBezTo>
                  <a:pt x="5026117" y="5383347"/>
                  <a:pt x="5031433" y="5381045"/>
                  <a:pt x="5035870" y="5378450"/>
                </a:cubicBezTo>
                <a:cubicBezTo>
                  <a:pt x="5035703" y="5386152"/>
                  <a:pt x="5034698" y="5393477"/>
                  <a:pt x="5032857" y="5400425"/>
                </a:cubicBezTo>
                <a:cubicBezTo>
                  <a:pt x="5031016" y="5407374"/>
                  <a:pt x="5028253" y="5413485"/>
                  <a:pt x="5024569" y="5418759"/>
                </a:cubicBezTo>
                <a:cubicBezTo>
                  <a:pt x="5020886" y="5424033"/>
                  <a:pt x="5016135" y="5428240"/>
                  <a:pt x="5010316" y="5431379"/>
                </a:cubicBezTo>
                <a:cubicBezTo>
                  <a:pt x="5004498" y="5434519"/>
                  <a:pt x="4997529" y="5436088"/>
                  <a:pt x="4989408" y="5436088"/>
                </a:cubicBezTo>
                <a:cubicBezTo>
                  <a:pt x="4985139" y="5436088"/>
                  <a:pt x="4981288" y="5435774"/>
                  <a:pt x="4977855" y="5435147"/>
                </a:cubicBezTo>
                <a:cubicBezTo>
                  <a:pt x="4974423" y="5434519"/>
                  <a:pt x="4971430" y="5433828"/>
                  <a:pt x="4968877" y="5433075"/>
                </a:cubicBezTo>
                <a:cubicBezTo>
                  <a:pt x="4966323" y="5432321"/>
                  <a:pt x="4964210" y="5431631"/>
                  <a:pt x="4962535" y="5431003"/>
                </a:cubicBezTo>
                <a:cubicBezTo>
                  <a:pt x="4960861" y="5430375"/>
                  <a:pt x="4959564" y="5430061"/>
                  <a:pt x="4958643" y="5430061"/>
                </a:cubicBezTo>
                <a:cubicBezTo>
                  <a:pt x="4957973" y="5430061"/>
                  <a:pt x="4957408" y="5430165"/>
                  <a:pt x="4956948" y="5430375"/>
                </a:cubicBezTo>
                <a:cubicBezTo>
                  <a:pt x="4956487" y="5430584"/>
                  <a:pt x="4956131" y="5430982"/>
                  <a:pt x="4955880" y="5431568"/>
                </a:cubicBezTo>
                <a:cubicBezTo>
                  <a:pt x="4955629" y="5432154"/>
                  <a:pt x="4955440" y="5432991"/>
                  <a:pt x="4955315" y="5434079"/>
                </a:cubicBezTo>
                <a:cubicBezTo>
                  <a:pt x="4955190" y="5435168"/>
                  <a:pt x="4955126" y="5436633"/>
                  <a:pt x="4955126" y="5438474"/>
                </a:cubicBezTo>
                <a:cubicBezTo>
                  <a:pt x="4955126" y="5440651"/>
                  <a:pt x="4955315" y="5442388"/>
                  <a:pt x="4955692" y="5443686"/>
                </a:cubicBezTo>
                <a:cubicBezTo>
                  <a:pt x="4956069" y="5444983"/>
                  <a:pt x="4956675" y="5446009"/>
                  <a:pt x="4957512" y="5446762"/>
                </a:cubicBezTo>
                <a:cubicBezTo>
                  <a:pt x="4958350" y="5447516"/>
                  <a:pt x="4959689" y="5448269"/>
                  <a:pt x="4961531" y="5449022"/>
                </a:cubicBezTo>
                <a:cubicBezTo>
                  <a:pt x="4963372" y="5449776"/>
                  <a:pt x="4965654" y="5450488"/>
                  <a:pt x="4968374" y="5451157"/>
                </a:cubicBezTo>
                <a:cubicBezTo>
                  <a:pt x="4971095" y="5451827"/>
                  <a:pt x="4974151" y="5452392"/>
                  <a:pt x="4977541" y="5452852"/>
                </a:cubicBezTo>
                <a:cubicBezTo>
                  <a:pt x="4980932" y="5453313"/>
                  <a:pt x="4984427" y="5453543"/>
                  <a:pt x="4988027" y="5453543"/>
                </a:cubicBezTo>
                <a:cubicBezTo>
                  <a:pt x="4997403" y="5453543"/>
                  <a:pt x="5005628" y="5452308"/>
                  <a:pt x="5012703" y="5449839"/>
                </a:cubicBezTo>
                <a:cubicBezTo>
                  <a:pt x="5019776" y="5447369"/>
                  <a:pt x="5025887" y="5443958"/>
                  <a:pt x="5031036" y="5439604"/>
                </a:cubicBezTo>
                <a:cubicBezTo>
                  <a:pt x="5036184" y="5435251"/>
                  <a:pt x="5040455" y="5430165"/>
                  <a:pt x="5043845" y="5424347"/>
                </a:cubicBezTo>
                <a:cubicBezTo>
                  <a:pt x="5047235" y="5418529"/>
                  <a:pt x="5049935" y="5412292"/>
                  <a:pt x="5051944" y="5405637"/>
                </a:cubicBezTo>
                <a:cubicBezTo>
                  <a:pt x="5053953" y="5398981"/>
                  <a:pt x="5055376" y="5392054"/>
                  <a:pt x="5056213" y="5384854"/>
                </a:cubicBezTo>
                <a:cubicBezTo>
                  <a:pt x="5057050" y="5377655"/>
                  <a:pt x="5057469" y="5370539"/>
                  <a:pt x="5057469" y="5363507"/>
                </a:cubicBezTo>
                <a:cubicBezTo>
                  <a:pt x="5057469" y="5356056"/>
                  <a:pt x="5057114" y="5348961"/>
                  <a:pt x="5056402" y="5342222"/>
                </a:cubicBezTo>
                <a:cubicBezTo>
                  <a:pt x="5055690" y="5335483"/>
                  <a:pt x="5054518" y="5329225"/>
                  <a:pt x="5052886" y="5323449"/>
                </a:cubicBezTo>
                <a:cubicBezTo>
                  <a:pt x="5051253" y="5317672"/>
                  <a:pt x="5049098" y="5312503"/>
                  <a:pt x="5046419" y="5307940"/>
                </a:cubicBezTo>
                <a:cubicBezTo>
                  <a:pt x="5043740" y="5303378"/>
                  <a:pt x="5040475" y="5299485"/>
                  <a:pt x="5036624" y="5296262"/>
                </a:cubicBezTo>
                <a:cubicBezTo>
                  <a:pt x="5032773" y="5293039"/>
                  <a:pt x="5028231" y="5290569"/>
                  <a:pt x="5022999" y="5288853"/>
                </a:cubicBezTo>
                <a:cubicBezTo>
                  <a:pt x="5017767" y="5287137"/>
                  <a:pt x="5011761" y="5286279"/>
                  <a:pt x="5004979" y="5286279"/>
                </a:cubicBezTo>
                <a:close/>
                <a:moveTo>
                  <a:pt x="4738279" y="5286279"/>
                </a:moveTo>
                <a:cubicBezTo>
                  <a:pt x="4728736" y="5286279"/>
                  <a:pt x="4720531" y="5287744"/>
                  <a:pt x="4713667" y="5290674"/>
                </a:cubicBezTo>
                <a:cubicBezTo>
                  <a:pt x="4706802" y="5293604"/>
                  <a:pt x="4701151" y="5297539"/>
                  <a:pt x="4696714" y="5302478"/>
                </a:cubicBezTo>
                <a:cubicBezTo>
                  <a:pt x="4692277" y="5307417"/>
                  <a:pt x="4689012" y="5313131"/>
                  <a:pt x="4686920" y="5319619"/>
                </a:cubicBezTo>
                <a:cubicBezTo>
                  <a:pt x="4684827" y="5326107"/>
                  <a:pt x="4683780" y="5332950"/>
                  <a:pt x="4683780" y="5340150"/>
                </a:cubicBezTo>
                <a:cubicBezTo>
                  <a:pt x="4683780" y="5347098"/>
                  <a:pt x="4684596" y="5353503"/>
                  <a:pt x="4686229" y="5359363"/>
                </a:cubicBezTo>
                <a:cubicBezTo>
                  <a:pt x="4687861" y="5365223"/>
                  <a:pt x="4690540" y="5370288"/>
                  <a:pt x="4694265" y="5374557"/>
                </a:cubicBezTo>
                <a:cubicBezTo>
                  <a:pt x="4697991" y="5378827"/>
                  <a:pt x="4702930" y="5382196"/>
                  <a:pt x="4709083" y="5384666"/>
                </a:cubicBezTo>
                <a:cubicBezTo>
                  <a:pt x="4715236" y="5387136"/>
                  <a:pt x="4722834" y="5388370"/>
                  <a:pt x="4731875" y="5388370"/>
                </a:cubicBezTo>
                <a:cubicBezTo>
                  <a:pt x="4739912" y="5388370"/>
                  <a:pt x="4747028" y="5387366"/>
                  <a:pt x="4753223" y="5385357"/>
                </a:cubicBezTo>
                <a:cubicBezTo>
                  <a:pt x="4759417" y="5383347"/>
                  <a:pt x="4764733" y="5381045"/>
                  <a:pt x="4769170" y="5378450"/>
                </a:cubicBezTo>
                <a:cubicBezTo>
                  <a:pt x="4769003" y="5386152"/>
                  <a:pt x="4767998" y="5393477"/>
                  <a:pt x="4766157" y="5400425"/>
                </a:cubicBezTo>
                <a:cubicBezTo>
                  <a:pt x="4764315" y="5407374"/>
                  <a:pt x="4761552" y="5413485"/>
                  <a:pt x="4757869" y="5418759"/>
                </a:cubicBezTo>
                <a:cubicBezTo>
                  <a:pt x="4754185" y="5424033"/>
                  <a:pt x="4749434" y="5428240"/>
                  <a:pt x="4743616" y="5431379"/>
                </a:cubicBezTo>
                <a:cubicBezTo>
                  <a:pt x="4737798" y="5434519"/>
                  <a:pt x="4730829" y="5436088"/>
                  <a:pt x="4722708" y="5436088"/>
                </a:cubicBezTo>
                <a:cubicBezTo>
                  <a:pt x="4718439" y="5436088"/>
                  <a:pt x="4714588" y="5435774"/>
                  <a:pt x="4711155" y="5435147"/>
                </a:cubicBezTo>
                <a:cubicBezTo>
                  <a:pt x="4707723" y="5434519"/>
                  <a:pt x="4704730" y="5433828"/>
                  <a:pt x="4702177" y="5433075"/>
                </a:cubicBezTo>
                <a:cubicBezTo>
                  <a:pt x="4699623" y="5432321"/>
                  <a:pt x="4697510" y="5431631"/>
                  <a:pt x="4695835" y="5431003"/>
                </a:cubicBezTo>
                <a:cubicBezTo>
                  <a:pt x="4694161" y="5430375"/>
                  <a:pt x="4692863" y="5430061"/>
                  <a:pt x="4691943" y="5430061"/>
                </a:cubicBezTo>
                <a:cubicBezTo>
                  <a:pt x="4691273" y="5430061"/>
                  <a:pt x="4690708" y="5430165"/>
                  <a:pt x="4690247" y="5430375"/>
                </a:cubicBezTo>
                <a:cubicBezTo>
                  <a:pt x="4689787" y="5430584"/>
                  <a:pt x="4689432" y="5430982"/>
                  <a:pt x="4689180" y="5431568"/>
                </a:cubicBezTo>
                <a:cubicBezTo>
                  <a:pt x="4688928" y="5432154"/>
                  <a:pt x="4688740" y="5432991"/>
                  <a:pt x="4688615" y="5434079"/>
                </a:cubicBezTo>
                <a:cubicBezTo>
                  <a:pt x="4688489" y="5435168"/>
                  <a:pt x="4688426" y="5436633"/>
                  <a:pt x="4688426" y="5438474"/>
                </a:cubicBezTo>
                <a:cubicBezTo>
                  <a:pt x="4688426" y="5440651"/>
                  <a:pt x="4688615" y="5442388"/>
                  <a:pt x="4688992" y="5443686"/>
                </a:cubicBezTo>
                <a:cubicBezTo>
                  <a:pt x="4689368" y="5444983"/>
                  <a:pt x="4689975" y="5446009"/>
                  <a:pt x="4690813" y="5446762"/>
                </a:cubicBezTo>
                <a:cubicBezTo>
                  <a:pt x="4691650" y="5447516"/>
                  <a:pt x="4692989" y="5448269"/>
                  <a:pt x="4694831" y="5449022"/>
                </a:cubicBezTo>
                <a:cubicBezTo>
                  <a:pt x="4696672" y="5449776"/>
                  <a:pt x="4698954" y="5450488"/>
                  <a:pt x="4701674" y="5451157"/>
                </a:cubicBezTo>
                <a:cubicBezTo>
                  <a:pt x="4704395" y="5451827"/>
                  <a:pt x="4707452" y="5452392"/>
                  <a:pt x="4710842" y="5452852"/>
                </a:cubicBezTo>
                <a:cubicBezTo>
                  <a:pt x="4714232" y="5453313"/>
                  <a:pt x="4717727" y="5453543"/>
                  <a:pt x="4721327" y="5453543"/>
                </a:cubicBezTo>
                <a:cubicBezTo>
                  <a:pt x="4730703" y="5453543"/>
                  <a:pt x="4738928" y="5452308"/>
                  <a:pt x="4746002" y="5449839"/>
                </a:cubicBezTo>
                <a:cubicBezTo>
                  <a:pt x="4753076" y="5447369"/>
                  <a:pt x="4759187" y="5443958"/>
                  <a:pt x="4764337" y="5439604"/>
                </a:cubicBezTo>
                <a:cubicBezTo>
                  <a:pt x="4769484" y="5435251"/>
                  <a:pt x="4773754" y="5430165"/>
                  <a:pt x="4777144" y="5424347"/>
                </a:cubicBezTo>
                <a:cubicBezTo>
                  <a:pt x="4780535" y="5418529"/>
                  <a:pt x="4783235" y="5412292"/>
                  <a:pt x="4785244" y="5405637"/>
                </a:cubicBezTo>
                <a:cubicBezTo>
                  <a:pt x="4787253" y="5398981"/>
                  <a:pt x="4788676" y="5392054"/>
                  <a:pt x="4789513" y="5384854"/>
                </a:cubicBezTo>
                <a:cubicBezTo>
                  <a:pt x="4790350" y="5377655"/>
                  <a:pt x="4790769" y="5370539"/>
                  <a:pt x="4790769" y="5363507"/>
                </a:cubicBezTo>
                <a:cubicBezTo>
                  <a:pt x="4790769" y="5356056"/>
                  <a:pt x="4790413" y="5348961"/>
                  <a:pt x="4789702" y="5342222"/>
                </a:cubicBezTo>
                <a:cubicBezTo>
                  <a:pt x="4788990" y="5335483"/>
                  <a:pt x="4787818" y="5329225"/>
                  <a:pt x="4786186" y="5323449"/>
                </a:cubicBezTo>
                <a:cubicBezTo>
                  <a:pt x="4784553" y="5317672"/>
                  <a:pt x="4782397" y="5312503"/>
                  <a:pt x="4779719" y="5307940"/>
                </a:cubicBezTo>
                <a:cubicBezTo>
                  <a:pt x="4777040" y="5303378"/>
                  <a:pt x="4773775" y="5299485"/>
                  <a:pt x="4769924" y="5296262"/>
                </a:cubicBezTo>
                <a:cubicBezTo>
                  <a:pt x="4766073" y="5293039"/>
                  <a:pt x="4761531" y="5290569"/>
                  <a:pt x="4756299" y="5288853"/>
                </a:cubicBezTo>
                <a:cubicBezTo>
                  <a:pt x="4751067" y="5287137"/>
                  <a:pt x="4745061" y="5286279"/>
                  <a:pt x="4738279" y="5286279"/>
                </a:cubicBezTo>
                <a:close/>
                <a:moveTo>
                  <a:pt x="2091748" y="5286028"/>
                </a:moveTo>
                <a:cubicBezTo>
                  <a:pt x="2080614" y="5286028"/>
                  <a:pt x="2070422" y="5287911"/>
                  <a:pt x="2061171" y="5291679"/>
                </a:cubicBezTo>
                <a:cubicBezTo>
                  <a:pt x="2051921" y="5295446"/>
                  <a:pt x="2043989" y="5300971"/>
                  <a:pt x="2037375" y="5308254"/>
                </a:cubicBezTo>
                <a:cubicBezTo>
                  <a:pt x="2030761" y="5315538"/>
                  <a:pt x="2025613" y="5324537"/>
                  <a:pt x="2021929" y="5335253"/>
                </a:cubicBezTo>
                <a:cubicBezTo>
                  <a:pt x="2018246" y="5345968"/>
                  <a:pt x="2016404" y="5358233"/>
                  <a:pt x="2016404" y="5372046"/>
                </a:cubicBezTo>
                <a:cubicBezTo>
                  <a:pt x="2016404" y="5385608"/>
                  <a:pt x="2018079" y="5397495"/>
                  <a:pt x="2021427" y="5407709"/>
                </a:cubicBezTo>
                <a:cubicBezTo>
                  <a:pt x="2024776" y="5417922"/>
                  <a:pt x="2029589" y="5426440"/>
                  <a:pt x="2035868" y="5433263"/>
                </a:cubicBezTo>
                <a:cubicBezTo>
                  <a:pt x="2042147" y="5440086"/>
                  <a:pt x="2049765" y="5445213"/>
                  <a:pt x="2058723" y="5448646"/>
                </a:cubicBezTo>
                <a:cubicBezTo>
                  <a:pt x="2067680" y="5452078"/>
                  <a:pt x="2077726" y="5453794"/>
                  <a:pt x="2088860" y="5453794"/>
                </a:cubicBezTo>
                <a:cubicBezTo>
                  <a:pt x="2094553" y="5453794"/>
                  <a:pt x="2099848" y="5453334"/>
                  <a:pt x="2104746" y="5452413"/>
                </a:cubicBezTo>
                <a:cubicBezTo>
                  <a:pt x="2109643" y="5451492"/>
                  <a:pt x="2113996" y="5450341"/>
                  <a:pt x="2117805" y="5448960"/>
                </a:cubicBezTo>
                <a:cubicBezTo>
                  <a:pt x="2121614" y="5447578"/>
                  <a:pt x="2124837" y="5446134"/>
                  <a:pt x="2127474" y="5444627"/>
                </a:cubicBezTo>
                <a:cubicBezTo>
                  <a:pt x="2130111" y="5443121"/>
                  <a:pt x="2131890" y="5441886"/>
                  <a:pt x="2132811" y="5440923"/>
                </a:cubicBezTo>
                <a:cubicBezTo>
                  <a:pt x="2133732" y="5439960"/>
                  <a:pt x="2134402" y="5439102"/>
                  <a:pt x="2134820" y="5438349"/>
                </a:cubicBezTo>
                <a:cubicBezTo>
                  <a:pt x="2135239" y="5437595"/>
                  <a:pt x="2135574" y="5436695"/>
                  <a:pt x="2135825" y="5435649"/>
                </a:cubicBezTo>
                <a:cubicBezTo>
                  <a:pt x="2136076" y="5434602"/>
                  <a:pt x="2136264" y="5433347"/>
                  <a:pt x="2136390" y="5431882"/>
                </a:cubicBezTo>
                <a:cubicBezTo>
                  <a:pt x="2136516" y="5430417"/>
                  <a:pt x="2136578" y="5428638"/>
                  <a:pt x="2136578" y="5426545"/>
                </a:cubicBezTo>
                <a:cubicBezTo>
                  <a:pt x="2136578" y="5423531"/>
                  <a:pt x="2136495" y="5421124"/>
                  <a:pt x="2136327" y="5419324"/>
                </a:cubicBezTo>
                <a:cubicBezTo>
                  <a:pt x="2136160" y="5417524"/>
                  <a:pt x="2135909" y="5416122"/>
                  <a:pt x="2135574" y="5415118"/>
                </a:cubicBezTo>
                <a:cubicBezTo>
                  <a:pt x="2135239" y="5414113"/>
                  <a:pt x="2134820" y="5413443"/>
                  <a:pt x="2134318" y="5413108"/>
                </a:cubicBezTo>
                <a:cubicBezTo>
                  <a:pt x="2133816" y="5412774"/>
                  <a:pt x="2133146" y="5412606"/>
                  <a:pt x="2132309" y="5412606"/>
                </a:cubicBezTo>
                <a:cubicBezTo>
                  <a:pt x="2131220" y="5412606"/>
                  <a:pt x="2129693" y="5413276"/>
                  <a:pt x="2127726" y="5414615"/>
                </a:cubicBezTo>
                <a:cubicBezTo>
                  <a:pt x="2125758" y="5415955"/>
                  <a:pt x="2123246" y="5417462"/>
                  <a:pt x="2120191" y="5419136"/>
                </a:cubicBezTo>
                <a:cubicBezTo>
                  <a:pt x="2117136" y="5420810"/>
                  <a:pt x="2113473" y="5422338"/>
                  <a:pt x="2109203" y="5423719"/>
                </a:cubicBezTo>
                <a:cubicBezTo>
                  <a:pt x="2104934" y="5425101"/>
                  <a:pt x="2099869" y="5425791"/>
                  <a:pt x="2094009" y="5425791"/>
                </a:cubicBezTo>
                <a:cubicBezTo>
                  <a:pt x="2087563" y="5425791"/>
                  <a:pt x="2081765" y="5424682"/>
                  <a:pt x="2076617" y="5422464"/>
                </a:cubicBezTo>
                <a:cubicBezTo>
                  <a:pt x="2071468" y="5420245"/>
                  <a:pt x="2067073" y="5416876"/>
                  <a:pt x="2063431" y="5412355"/>
                </a:cubicBezTo>
                <a:cubicBezTo>
                  <a:pt x="2059790" y="5407834"/>
                  <a:pt x="2056985" y="5402079"/>
                  <a:pt x="2055018" y="5395089"/>
                </a:cubicBezTo>
                <a:cubicBezTo>
                  <a:pt x="2053051" y="5388098"/>
                  <a:pt x="2052067" y="5379831"/>
                  <a:pt x="2052067" y="5370288"/>
                </a:cubicBezTo>
                <a:cubicBezTo>
                  <a:pt x="2052067" y="5361581"/>
                  <a:pt x="2052988" y="5353754"/>
                  <a:pt x="2054830" y="5346805"/>
                </a:cubicBezTo>
                <a:cubicBezTo>
                  <a:pt x="2056672" y="5339857"/>
                  <a:pt x="2059371" y="5333934"/>
                  <a:pt x="2062929" y="5329037"/>
                </a:cubicBezTo>
                <a:cubicBezTo>
                  <a:pt x="2066487" y="5324139"/>
                  <a:pt x="2070799" y="5320372"/>
                  <a:pt x="2075863" y="5317735"/>
                </a:cubicBezTo>
                <a:cubicBezTo>
                  <a:pt x="2080928" y="5315098"/>
                  <a:pt x="2086684" y="5313780"/>
                  <a:pt x="2093130" y="5313780"/>
                </a:cubicBezTo>
                <a:cubicBezTo>
                  <a:pt x="2098990" y="5313780"/>
                  <a:pt x="2104034" y="5314512"/>
                  <a:pt x="2108262" y="5315977"/>
                </a:cubicBezTo>
                <a:cubicBezTo>
                  <a:pt x="2112490" y="5317442"/>
                  <a:pt x="2116131" y="5319075"/>
                  <a:pt x="2119186" y="5320874"/>
                </a:cubicBezTo>
                <a:cubicBezTo>
                  <a:pt x="2122242" y="5322674"/>
                  <a:pt x="2124732" y="5324307"/>
                  <a:pt x="2126658" y="5325772"/>
                </a:cubicBezTo>
                <a:cubicBezTo>
                  <a:pt x="2128584" y="5327237"/>
                  <a:pt x="2130174" y="5327969"/>
                  <a:pt x="2131430" y="5327969"/>
                </a:cubicBezTo>
                <a:cubicBezTo>
                  <a:pt x="2132184" y="5327969"/>
                  <a:pt x="2132853" y="5327718"/>
                  <a:pt x="2133439" y="5327216"/>
                </a:cubicBezTo>
                <a:cubicBezTo>
                  <a:pt x="2134025" y="5326714"/>
                  <a:pt x="2134528" y="5325918"/>
                  <a:pt x="2134946" y="5324830"/>
                </a:cubicBezTo>
                <a:cubicBezTo>
                  <a:pt x="2135364" y="5323742"/>
                  <a:pt x="2135658" y="5322319"/>
                  <a:pt x="2135825" y="5320561"/>
                </a:cubicBezTo>
                <a:cubicBezTo>
                  <a:pt x="2135992" y="5318803"/>
                  <a:pt x="2136076" y="5316668"/>
                  <a:pt x="2136076" y="5314156"/>
                </a:cubicBezTo>
                <a:cubicBezTo>
                  <a:pt x="2136076" y="5311812"/>
                  <a:pt x="2136014" y="5309845"/>
                  <a:pt x="2135888" y="5308254"/>
                </a:cubicBezTo>
                <a:cubicBezTo>
                  <a:pt x="2135762" y="5306664"/>
                  <a:pt x="2135574" y="5305282"/>
                  <a:pt x="2135322" y="5304110"/>
                </a:cubicBezTo>
                <a:cubicBezTo>
                  <a:pt x="2135072" y="5302938"/>
                  <a:pt x="2134737" y="5301976"/>
                  <a:pt x="2134318" y="5301222"/>
                </a:cubicBezTo>
                <a:cubicBezTo>
                  <a:pt x="2133900" y="5300469"/>
                  <a:pt x="2133125" y="5299527"/>
                  <a:pt x="2131995" y="5298397"/>
                </a:cubicBezTo>
                <a:cubicBezTo>
                  <a:pt x="2130865" y="5297267"/>
                  <a:pt x="2128877" y="5295906"/>
                  <a:pt x="2126030" y="5294316"/>
                </a:cubicBezTo>
                <a:cubicBezTo>
                  <a:pt x="2123184" y="5292725"/>
                  <a:pt x="2119982" y="5291323"/>
                  <a:pt x="2116424" y="5290109"/>
                </a:cubicBezTo>
                <a:cubicBezTo>
                  <a:pt x="2112866" y="5288895"/>
                  <a:pt x="2108994" y="5287911"/>
                  <a:pt x="2104808" y="5287158"/>
                </a:cubicBezTo>
                <a:cubicBezTo>
                  <a:pt x="2100622" y="5286405"/>
                  <a:pt x="2096270" y="5286028"/>
                  <a:pt x="2091748" y="5286028"/>
                </a:cubicBezTo>
                <a:close/>
                <a:moveTo>
                  <a:pt x="9322743" y="5284521"/>
                </a:moveTo>
                <a:cubicBezTo>
                  <a:pt x="9317804" y="5284521"/>
                  <a:pt x="9314414" y="5285400"/>
                  <a:pt x="9312572" y="5287158"/>
                </a:cubicBezTo>
                <a:cubicBezTo>
                  <a:pt x="9310730" y="5288916"/>
                  <a:pt x="9309809" y="5292223"/>
                  <a:pt x="9309809" y="5297078"/>
                </a:cubicBezTo>
                <a:cubicBezTo>
                  <a:pt x="9309809" y="5301850"/>
                  <a:pt x="9310709" y="5305094"/>
                  <a:pt x="9312509" y="5306810"/>
                </a:cubicBezTo>
                <a:cubicBezTo>
                  <a:pt x="9314309" y="5308526"/>
                  <a:pt x="9317636" y="5309385"/>
                  <a:pt x="9322492" y="5309385"/>
                </a:cubicBezTo>
                <a:cubicBezTo>
                  <a:pt x="9327432" y="5309385"/>
                  <a:pt x="9330822" y="5308505"/>
                  <a:pt x="9332664" y="5306747"/>
                </a:cubicBezTo>
                <a:cubicBezTo>
                  <a:pt x="9334505" y="5304989"/>
                  <a:pt x="9335426" y="5301683"/>
                  <a:pt x="9335426" y="5296827"/>
                </a:cubicBezTo>
                <a:cubicBezTo>
                  <a:pt x="9335426" y="5292055"/>
                  <a:pt x="9334526" y="5288811"/>
                  <a:pt x="9332726" y="5287095"/>
                </a:cubicBezTo>
                <a:cubicBezTo>
                  <a:pt x="9330926" y="5285379"/>
                  <a:pt x="9327598" y="5284521"/>
                  <a:pt x="9322743" y="5284521"/>
                </a:cubicBezTo>
                <a:close/>
                <a:moveTo>
                  <a:pt x="7827318" y="5284521"/>
                </a:moveTo>
                <a:cubicBezTo>
                  <a:pt x="7822379" y="5284521"/>
                  <a:pt x="7818989" y="5285400"/>
                  <a:pt x="7817147" y="5287158"/>
                </a:cubicBezTo>
                <a:cubicBezTo>
                  <a:pt x="7815305" y="5288916"/>
                  <a:pt x="7814384" y="5292223"/>
                  <a:pt x="7814384" y="5297078"/>
                </a:cubicBezTo>
                <a:cubicBezTo>
                  <a:pt x="7814384" y="5301850"/>
                  <a:pt x="7815284" y="5305094"/>
                  <a:pt x="7817084" y="5306810"/>
                </a:cubicBezTo>
                <a:cubicBezTo>
                  <a:pt x="7818884" y="5308526"/>
                  <a:pt x="7822212" y="5309385"/>
                  <a:pt x="7827067" y="5309385"/>
                </a:cubicBezTo>
                <a:cubicBezTo>
                  <a:pt x="7832007" y="5309385"/>
                  <a:pt x="7835397" y="5308505"/>
                  <a:pt x="7837239" y="5306747"/>
                </a:cubicBezTo>
                <a:cubicBezTo>
                  <a:pt x="7839080" y="5304989"/>
                  <a:pt x="7840001" y="5301683"/>
                  <a:pt x="7840001" y="5296827"/>
                </a:cubicBezTo>
                <a:cubicBezTo>
                  <a:pt x="7840001" y="5292055"/>
                  <a:pt x="7839101" y="5288811"/>
                  <a:pt x="7837302" y="5287095"/>
                </a:cubicBezTo>
                <a:cubicBezTo>
                  <a:pt x="7835502" y="5285379"/>
                  <a:pt x="7832174" y="5284521"/>
                  <a:pt x="7827318" y="5284521"/>
                </a:cubicBezTo>
                <a:close/>
                <a:moveTo>
                  <a:pt x="7131993" y="5284521"/>
                </a:moveTo>
                <a:cubicBezTo>
                  <a:pt x="7127054" y="5284521"/>
                  <a:pt x="7123664" y="5285400"/>
                  <a:pt x="7121822" y="5287158"/>
                </a:cubicBezTo>
                <a:cubicBezTo>
                  <a:pt x="7119980" y="5288916"/>
                  <a:pt x="7119059" y="5292223"/>
                  <a:pt x="7119059" y="5297078"/>
                </a:cubicBezTo>
                <a:cubicBezTo>
                  <a:pt x="7119059" y="5301850"/>
                  <a:pt x="7119959" y="5305094"/>
                  <a:pt x="7121759" y="5306810"/>
                </a:cubicBezTo>
                <a:cubicBezTo>
                  <a:pt x="7123559" y="5308526"/>
                  <a:pt x="7126887" y="5309385"/>
                  <a:pt x="7131742" y="5309385"/>
                </a:cubicBezTo>
                <a:cubicBezTo>
                  <a:pt x="7136682" y="5309385"/>
                  <a:pt x="7140072" y="5308505"/>
                  <a:pt x="7141914" y="5306747"/>
                </a:cubicBezTo>
                <a:cubicBezTo>
                  <a:pt x="7143755" y="5304989"/>
                  <a:pt x="7144676" y="5301683"/>
                  <a:pt x="7144676" y="5296827"/>
                </a:cubicBezTo>
                <a:cubicBezTo>
                  <a:pt x="7144676" y="5292055"/>
                  <a:pt x="7143776" y="5288811"/>
                  <a:pt x="7141977" y="5287095"/>
                </a:cubicBezTo>
                <a:cubicBezTo>
                  <a:pt x="7140177" y="5285379"/>
                  <a:pt x="7136849" y="5284521"/>
                  <a:pt x="7131993" y="5284521"/>
                </a:cubicBezTo>
                <a:close/>
                <a:moveTo>
                  <a:pt x="6236643" y="5284521"/>
                </a:moveTo>
                <a:cubicBezTo>
                  <a:pt x="6231705" y="5284521"/>
                  <a:pt x="6228314" y="5285400"/>
                  <a:pt x="6226472" y="5287158"/>
                </a:cubicBezTo>
                <a:cubicBezTo>
                  <a:pt x="6224630" y="5288916"/>
                  <a:pt x="6223709" y="5292223"/>
                  <a:pt x="6223709" y="5297078"/>
                </a:cubicBezTo>
                <a:cubicBezTo>
                  <a:pt x="6223709" y="5301850"/>
                  <a:pt x="6224609" y="5305094"/>
                  <a:pt x="6226410" y="5306810"/>
                </a:cubicBezTo>
                <a:cubicBezTo>
                  <a:pt x="6228210" y="5308526"/>
                  <a:pt x="6231537" y="5309385"/>
                  <a:pt x="6236392" y="5309385"/>
                </a:cubicBezTo>
                <a:cubicBezTo>
                  <a:pt x="6241332" y="5309385"/>
                  <a:pt x="6244722" y="5308505"/>
                  <a:pt x="6246564" y="5306747"/>
                </a:cubicBezTo>
                <a:cubicBezTo>
                  <a:pt x="6248405" y="5304989"/>
                  <a:pt x="6249326" y="5301683"/>
                  <a:pt x="6249326" y="5296827"/>
                </a:cubicBezTo>
                <a:cubicBezTo>
                  <a:pt x="6249326" y="5292055"/>
                  <a:pt x="6248426" y="5288811"/>
                  <a:pt x="6246627" y="5287095"/>
                </a:cubicBezTo>
                <a:cubicBezTo>
                  <a:pt x="6244827" y="5285379"/>
                  <a:pt x="6241499" y="5284521"/>
                  <a:pt x="6236643" y="5284521"/>
                </a:cubicBezTo>
                <a:close/>
                <a:moveTo>
                  <a:pt x="5703244" y="5284521"/>
                </a:moveTo>
                <a:cubicBezTo>
                  <a:pt x="5698304" y="5284521"/>
                  <a:pt x="5694914" y="5285400"/>
                  <a:pt x="5693072" y="5287158"/>
                </a:cubicBezTo>
                <a:cubicBezTo>
                  <a:pt x="5691231" y="5288916"/>
                  <a:pt x="5690310" y="5292223"/>
                  <a:pt x="5690310" y="5297078"/>
                </a:cubicBezTo>
                <a:cubicBezTo>
                  <a:pt x="5690310" y="5301850"/>
                  <a:pt x="5691210" y="5305094"/>
                  <a:pt x="5693009" y="5306810"/>
                </a:cubicBezTo>
                <a:cubicBezTo>
                  <a:pt x="5694809" y="5308526"/>
                  <a:pt x="5698137" y="5309385"/>
                  <a:pt x="5702993" y="5309385"/>
                </a:cubicBezTo>
                <a:cubicBezTo>
                  <a:pt x="5707932" y="5309385"/>
                  <a:pt x="5711323" y="5308505"/>
                  <a:pt x="5713164" y="5306747"/>
                </a:cubicBezTo>
                <a:cubicBezTo>
                  <a:pt x="5715006" y="5304989"/>
                  <a:pt x="5715927" y="5301683"/>
                  <a:pt x="5715927" y="5296827"/>
                </a:cubicBezTo>
                <a:cubicBezTo>
                  <a:pt x="5715927" y="5292055"/>
                  <a:pt x="5715027" y="5288811"/>
                  <a:pt x="5713227" y="5287095"/>
                </a:cubicBezTo>
                <a:cubicBezTo>
                  <a:pt x="5711427" y="5285379"/>
                  <a:pt x="5708100" y="5284521"/>
                  <a:pt x="5703244" y="5284521"/>
                </a:cubicBezTo>
                <a:close/>
                <a:moveTo>
                  <a:pt x="2969570" y="5284521"/>
                </a:moveTo>
                <a:cubicBezTo>
                  <a:pt x="2964630" y="5284521"/>
                  <a:pt x="2961240" y="5285400"/>
                  <a:pt x="2959398" y="5287158"/>
                </a:cubicBezTo>
                <a:cubicBezTo>
                  <a:pt x="2957556" y="5288916"/>
                  <a:pt x="2956636" y="5292223"/>
                  <a:pt x="2956636" y="5297078"/>
                </a:cubicBezTo>
                <a:cubicBezTo>
                  <a:pt x="2956636" y="5301850"/>
                  <a:pt x="2957536" y="5305094"/>
                  <a:pt x="2959336" y="5306810"/>
                </a:cubicBezTo>
                <a:cubicBezTo>
                  <a:pt x="2961136" y="5308526"/>
                  <a:pt x="2964463" y="5309385"/>
                  <a:pt x="2969319" y="5309385"/>
                </a:cubicBezTo>
                <a:cubicBezTo>
                  <a:pt x="2974258" y="5309385"/>
                  <a:pt x="2977648" y="5308505"/>
                  <a:pt x="2979491" y="5306747"/>
                </a:cubicBezTo>
                <a:cubicBezTo>
                  <a:pt x="2981332" y="5304989"/>
                  <a:pt x="2982253" y="5301683"/>
                  <a:pt x="2982253" y="5296827"/>
                </a:cubicBezTo>
                <a:cubicBezTo>
                  <a:pt x="2982253" y="5292055"/>
                  <a:pt x="2981352" y="5288811"/>
                  <a:pt x="2979553" y="5287095"/>
                </a:cubicBezTo>
                <a:cubicBezTo>
                  <a:pt x="2977753" y="5285379"/>
                  <a:pt x="2974425" y="5284521"/>
                  <a:pt x="2969570" y="5284521"/>
                </a:cubicBezTo>
                <a:close/>
                <a:moveTo>
                  <a:pt x="3254967" y="5276735"/>
                </a:moveTo>
                <a:cubicBezTo>
                  <a:pt x="3252957" y="5276735"/>
                  <a:pt x="3251303" y="5276840"/>
                  <a:pt x="3250007" y="5277049"/>
                </a:cubicBezTo>
                <a:cubicBezTo>
                  <a:pt x="3248708" y="5277259"/>
                  <a:pt x="3247641" y="5277510"/>
                  <a:pt x="3246804" y="5277803"/>
                </a:cubicBezTo>
                <a:cubicBezTo>
                  <a:pt x="3245966" y="5278096"/>
                  <a:pt x="3245401" y="5278514"/>
                  <a:pt x="3245109" y="5279058"/>
                </a:cubicBezTo>
                <a:cubicBezTo>
                  <a:pt x="3244816" y="5279603"/>
                  <a:pt x="3244669" y="5280168"/>
                  <a:pt x="3244669" y="5280754"/>
                </a:cubicBezTo>
                <a:lnTo>
                  <a:pt x="3244669" y="5346429"/>
                </a:lnTo>
                <a:cubicBezTo>
                  <a:pt x="3239312" y="5340820"/>
                  <a:pt x="3233891" y="5336571"/>
                  <a:pt x="3228408" y="5333683"/>
                </a:cubicBezTo>
                <a:cubicBezTo>
                  <a:pt x="3222924" y="5330795"/>
                  <a:pt x="3216876" y="5329351"/>
                  <a:pt x="3210262" y="5329351"/>
                </a:cubicBezTo>
                <a:cubicBezTo>
                  <a:pt x="3202309" y="5329351"/>
                  <a:pt x="3195298" y="5330837"/>
                  <a:pt x="3189228" y="5333809"/>
                </a:cubicBezTo>
                <a:cubicBezTo>
                  <a:pt x="3183159" y="5336780"/>
                  <a:pt x="3178074" y="5341029"/>
                  <a:pt x="3173971" y="5346554"/>
                </a:cubicBezTo>
                <a:cubicBezTo>
                  <a:pt x="3169870" y="5352080"/>
                  <a:pt x="3166772" y="5358756"/>
                  <a:pt x="3164679" y="5366583"/>
                </a:cubicBezTo>
                <a:cubicBezTo>
                  <a:pt x="3162586" y="5374411"/>
                  <a:pt x="3161540" y="5383180"/>
                  <a:pt x="3161540" y="5392891"/>
                </a:cubicBezTo>
                <a:cubicBezTo>
                  <a:pt x="3161540" y="5401095"/>
                  <a:pt x="3162377" y="5408902"/>
                  <a:pt x="3164051" y="5416311"/>
                </a:cubicBezTo>
                <a:cubicBezTo>
                  <a:pt x="3165725" y="5423719"/>
                  <a:pt x="3168383" y="5430165"/>
                  <a:pt x="3172025" y="5435649"/>
                </a:cubicBezTo>
                <a:cubicBezTo>
                  <a:pt x="3175666" y="5441132"/>
                  <a:pt x="3180418" y="5445485"/>
                  <a:pt x="3186278" y="5448709"/>
                </a:cubicBezTo>
                <a:cubicBezTo>
                  <a:pt x="3192138" y="5451932"/>
                  <a:pt x="3199212" y="5453543"/>
                  <a:pt x="3207499" y="5453543"/>
                </a:cubicBezTo>
                <a:cubicBezTo>
                  <a:pt x="3215118" y="5453543"/>
                  <a:pt x="3222129" y="5451743"/>
                  <a:pt x="3228533" y="5448143"/>
                </a:cubicBezTo>
                <a:cubicBezTo>
                  <a:pt x="3234937" y="5444544"/>
                  <a:pt x="3241111" y="5439521"/>
                  <a:pt x="3247055" y="5433075"/>
                </a:cubicBezTo>
                <a:lnTo>
                  <a:pt x="3247055" y="5448018"/>
                </a:lnTo>
                <a:cubicBezTo>
                  <a:pt x="3247055" y="5448688"/>
                  <a:pt x="3247223" y="5449274"/>
                  <a:pt x="3247557" y="5449776"/>
                </a:cubicBezTo>
                <a:cubicBezTo>
                  <a:pt x="3247893" y="5450278"/>
                  <a:pt x="3248436" y="5450676"/>
                  <a:pt x="3249190" y="5450969"/>
                </a:cubicBezTo>
                <a:cubicBezTo>
                  <a:pt x="3249943" y="5451262"/>
                  <a:pt x="3250906" y="5451492"/>
                  <a:pt x="3252078" y="5451660"/>
                </a:cubicBezTo>
                <a:cubicBezTo>
                  <a:pt x="3253250" y="5451827"/>
                  <a:pt x="3254715" y="5451911"/>
                  <a:pt x="3256473" y="5451911"/>
                </a:cubicBezTo>
                <a:cubicBezTo>
                  <a:pt x="3258148" y="5451911"/>
                  <a:pt x="3259570" y="5451827"/>
                  <a:pt x="3260742" y="5451660"/>
                </a:cubicBezTo>
                <a:cubicBezTo>
                  <a:pt x="3261915" y="5451492"/>
                  <a:pt x="3262857" y="5451262"/>
                  <a:pt x="3263568" y="5450969"/>
                </a:cubicBezTo>
                <a:cubicBezTo>
                  <a:pt x="3264280" y="5450676"/>
                  <a:pt x="3264782" y="5450278"/>
                  <a:pt x="3265075" y="5449776"/>
                </a:cubicBezTo>
                <a:cubicBezTo>
                  <a:pt x="3265368" y="5449274"/>
                  <a:pt x="3265514" y="5448688"/>
                  <a:pt x="3265514" y="5448018"/>
                </a:cubicBezTo>
                <a:lnTo>
                  <a:pt x="3265514" y="5280754"/>
                </a:lnTo>
                <a:cubicBezTo>
                  <a:pt x="3265514" y="5280168"/>
                  <a:pt x="3265326" y="5279603"/>
                  <a:pt x="3264949" y="5279058"/>
                </a:cubicBezTo>
                <a:cubicBezTo>
                  <a:pt x="3264573" y="5278514"/>
                  <a:pt x="3264008" y="5278096"/>
                  <a:pt x="3263254" y="5277803"/>
                </a:cubicBezTo>
                <a:cubicBezTo>
                  <a:pt x="3262501" y="5277510"/>
                  <a:pt x="3261454" y="5277259"/>
                  <a:pt x="3260114" y="5277049"/>
                </a:cubicBezTo>
                <a:cubicBezTo>
                  <a:pt x="3258776" y="5276840"/>
                  <a:pt x="3257059" y="5276735"/>
                  <a:pt x="3254967" y="5276735"/>
                </a:cubicBezTo>
                <a:close/>
                <a:moveTo>
                  <a:pt x="10541818" y="5276233"/>
                </a:moveTo>
                <a:cubicBezTo>
                  <a:pt x="10539808" y="5276233"/>
                  <a:pt x="10538134" y="5276317"/>
                  <a:pt x="10536795" y="5276484"/>
                </a:cubicBezTo>
                <a:cubicBezTo>
                  <a:pt x="10535455" y="5276652"/>
                  <a:pt x="10534388" y="5276903"/>
                  <a:pt x="10533593" y="5277238"/>
                </a:cubicBezTo>
                <a:cubicBezTo>
                  <a:pt x="10532797" y="5277572"/>
                  <a:pt x="10532253" y="5277991"/>
                  <a:pt x="10531960" y="5278493"/>
                </a:cubicBezTo>
                <a:cubicBezTo>
                  <a:pt x="10531667" y="5278996"/>
                  <a:pt x="10531521" y="5279582"/>
                  <a:pt x="10531521" y="5280251"/>
                </a:cubicBezTo>
                <a:lnTo>
                  <a:pt x="10531521" y="5448018"/>
                </a:lnTo>
                <a:cubicBezTo>
                  <a:pt x="10531521" y="5448688"/>
                  <a:pt x="10531667" y="5449253"/>
                  <a:pt x="10531960" y="5449713"/>
                </a:cubicBezTo>
                <a:cubicBezTo>
                  <a:pt x="10532253" y="5450174"/>
                  <a:pt x="10532797" y="5450571"/>
                  <a:pt x="10533593" y="5450906"/>
                </a:cubicBezTo>
                <a:cubicBezTo>
                  <a:pt x="10534388" y="5451241"/>
                  <a:pt x="10535455" y="5451492"/>
                  <a:pt x="10536795" y="5451660"/>
                </a:cubicBezTo>
                <a:cubicBezTo>
                  <a:pt x="10538134" y="5451827"/>
                  <a:pt x="10539808" y="5451911"/>
                  <a:pt x="10541818" y="5451911"/>
                </a:cubicBezTo>
                <a:cubicBezTo>
                  <a:pt x="10543910" y="5451911"/>
                  <a:pt x="10545627" y="5451827"/>
                  <a:pt x="10546966" y="5451660"/>
                </a:cubicBezTo>
                <a:cubicBezTo>
                  <a:pt x="10548306" y="5451492"/>
                  <a:pt x="10549352" y="5451241"/>
                  <a:pt x="10550105" y="5450906"/>
                </a:cubicBezTo>
                <a:cubicBezTo>
                  <a:pt x="10550859" y="5450571"/>
                  <a:pt x="10551403" y="5450174"/>
                  <a:pt x="10551738" y="5449713"/>
                </a:cubicBezTo>
                <a:cubicBezTo>
                  <a:pt x="10552073" y="5449253"/>
                  <a:pt x="10552240" y="5448688"/>
                  <a:pt x="10552240" y="5448018"/>
                </a:cubicBezTo>
                <a:lnTo>
                  <a:pt x="10552240" y="5280251"/>
                </a:lnTo>
                <a:cubicBezTo>
                  <a:pt x="10552240" y="5279582"/>
                  <a:pt x="10552073" y="5278996"/>
                  <a:pt x="10551738" y="5278493"/>
                </a:cubicBezTo>
                <a:cubicBezTo>
                  <a:pt x="10551403" y="5277991"/>
                  <a:pt x="10550859" y="5277572"/>
                  <a:pt x="10550105" y="5277238"/>
                </a:cubicBezTo>
                <a:cubicBezTo>
                  <a:pt x="10549352" y="5276903"/>
                  <a:pt x="10548306" y="5276652"/>
                  <a:pt x="10546966" y="5276484"/>
                </a:cubicBezTo>
                <a:cubicBezTo>
                  <a:pt x="10545627" y="5276317"/>
                  <a:pt x="10543910" y="5276233"/>
                  <a:pt x="10541818" y="5276233"/>
                </a:cubicBezTo>
                <a:close/>
                <a:moveTo>
                  <a:pt x="10189393" y="5276233"/>
                </a:moveTo>
                <a:cubicBezTo>
                  <a:pt x="10187383" y="5276233"/>
                  <a:pt x="10185709" y="5276317"/>
                  <a:pt x="10184370" y="5276484"/>
                </a:cubicBezTo>
                <a:cubicBezTo>
                  <a:pt x="10183030" y="5276652"/>
                  <a:pt x="10181963" y="5276903"/>
                  <a:pt x="10181168" y="5277238"/>
                </a:cubicBezTo>
                <a:cubicBezTo>
                  <a:pt x="10180372" y="5277572"/>
                  <a:pt x="10179828" y="5277991"/>
                  <a:pt x="10179535" y="5278493"/>
                </a:cubicBezTo>
                <a:cubicBezTo>
                  <a:pt x="10179242" y="5278996"/>
                  <a:pt x="10179096" y="5279582"/>
                  <a:pt x="10179096" y="5280251"/>
                </a:cubicBezTo>
                <a:lnTo>
                  <a:pt x="10179096" y="5448018"/>
                </a:lnTo>
                <a:cubicBezTo>
                  <a:pt x="10179096" y="5448688"/>
                  <a:pt x="10179242" y="5449253"/>
                  <a:pt x="10179535" y="5449713"/>
                </a:cubicBezTo>
                <a:cubicBezTo>
                  <a:pt x="10179828" y="5450174"/>
                  <a:pt x="10180372" y="5450571"/>
                  <a:pt x="10181168" y="5450906"/>
                </a:cubicBezTo>
                <a:cubicBezTo>
                  <a:pt x="10181963" y="5451241"/>
                  <a:pt x="10183030" y="5451492"/>
                  <a:pt x="10184370" y="5451660"/>
                </a:cubicBezTo>
                <a:cubicBezTo>
                  <a:pt x="10185709" y="5451827"/>
                  <a:pt x="10187383" y="5451911"/>
                  <a:pt x="10189393" y="5451911"/>
                </a:cubicBezTo>
                <a:cubicBezTo>
                  <a:pt x="10191485" y="5451911"/>
                  <a:pt x="10193202" y="5451827"/>
                  <a:pt x="10194541" y="5451660"/>
                </a:cubicBezTo>
                <a:cubicBezTo>
                  <a:pt x="10195881" y="5451492"/>
                  <a:pt x="10196927" y="5451241"/>
                  <a:pt x="10197680" y="5450906"/>
                </a:cubicBezTo>
                <a:cubicBezTo>
                  <a:pt x="10198434" y="5450571"/>
                  <a:pt x="10198978" y="5450174"/>
                  <a:pt x="10199313" y="5449713"/>
                </a:cubicBezTo>
                <a:cubicBezTo>
                  <a:pt x="10199648" y="5449253"/>
                  <a:pt x="10199815" y="5448688"/>
                  <a:pt x="10199815" y="5448018"/>
                </a:cubicBezTo>
                <a:lnTo>
                  <a:pt x="10199815" y="5280251"/>
                </a:lnTo>
                <a:cubicBezTo>
                  <a:pt x="10199815" y="5279582"/>
                  <a:pt x="10199648" y="5278996"/>
                  <a:pt x="10199313" y="5278493"/>
                </a:cubicBezTo>
                <a:cubicBezTo>
                  <a:pt x="10198978" y="5277991"/>
                  <a:pt x="10198434" y="5277572"/>
                  <a:pt x="10197680" y="5277238"/>
                </a:cubicBezTo>
                <a:cubicBezTo>
                  <a:pt x="10196927" y="5276903"/>
                  <a:pt x="10195881" y="5276652"/>
                  <a:pt x="10194541" y="5276484"/>
                </a:cubicBezTo>
                <a:cubicBezTo>
                  <a:pt x="10193202" y="5276317"/>
                  <a:pt x="10191485" y="5276233"/>
                  <a:pt x="10189393" y="5276233"/>
                </a:cubicBezTo>
                <a:close/>
                <a:moveTo>
                  <a:pt x="10132243" y="5276233"/>
                </a:moveTo>
                <a:cubicBezTo>
                  <a:pt x="10130233" y="5276233"/>
                  <a:pt x="10128559" y="5276317"/>
                  <a:pt x="10127220" y="5276484"/>
                </a:cubicBezTo>
                <a:cubicBezTo>
                  <a:pt x="10125880" y="5276652"/>
                  <a:pt x="10124813" y="5276903"/>
                  <a:pt x="10124018" y="5277238"/>
                </a:cubicBezTo>
                <a:cubicBezTo>
                  <a:pt x="10123222" y="5277572"/>
                  <a:pt x="10122678" y="5277991"/>
                  <a:pt x="10122385" y="5278493"/>
                </a:cubicBezTo>
                <a:cubicBezTo>
                  <a:pt x="10122092" y="5278996"/>
                  <a:pt x="10121946" y="5279582"/>
                  <a:pt x="10121946" y="5280251"/>
                </a:cubicBezTo>
                <a:lnTo>
                  <a:pt x="10121946" y="5448018"/>
                </a:lnTo>
                <a:cubicBezTo>
                  <a:pt x="10121946" y="5448688"/>
                  <a:pt x="10122092" y="5449253"/>
                  <a:pt x="10122385" y="5449713"/>
                </a:cubicBezTo>
                <a:cubicBezTo>
                  <a:pt x="10122678" y="5450174"/>
                  <a:pt x="10123222" y="5450571"/>
                  <a:pt x="10124018" y="5450906"/>
                </a:cubicBezTo>
                <a:cubicBezTo>
                  <a:pt x="10124813" y="5451241"/>
                  <a:pt x="10125880" y="5451492"/>
                  <a:pt x="10127220" y="5451660"/>
                </a:cubicBezTo>
                <a:cubicBezTo>
                  <a:pt x="10128559" y="5451827"/>
                  <a:pt x="10130233" y="5451911"/>
                  <a:pt x="10132243" y="5451911"/>
                </a:cubicBezTo>
                <a:cubicBezTo>
                  <a:pt x="10134335" y="5451911"/>
                  <a:pt x="10136052" y="5451827"/>
                  <a:pt x="10137391" y="5451660"/>
                </a:cubicBezTo>
                <a:cubicBezTo>
                  <a:pt x="10138731" y="5451492"/>
                  <a:pt x="10139777" y="5451241"/>
                  <a:pt x="10140530" y="5450906"/>
                </a:cubicBezTo>
                <a:cubicBezTo>
                  <a:pt x="10141284" y="5450571"/>
                  <a:pt x="10141828" y="5450174"/>
                  <a:pt x="10142163" y="5449713"/>
                </a:cubicBezTo>
                <a:cubicBezTo>
                  <a:pt x="10142498" y="5449253"/>
                  <a:pt x="10142665" y="5448688"/>
                  <a:pt x="10142665" y="5448018"/>
                </a:cubicBezTo>
                <a:lnTo>
                  <a:pt x="10142665" y="5280251"/>
                </a:lnTo>
                <a:cubicBezTo>
                  <a:pt x="10142665" y="5279582"/>
                  <a:pt x="10142498" y="5278996"/>
                  <a:pt x="10142163" y="5278493"/>
                </a:cubicBezTo>
                <a:cubicBezTo>
                  <a:pt x="10141828" y="5277991"/>
                  <a:pt x="10141284" y="5277572"/>
                  <a:pt x="10140530" y="5277238"/>
                </a:cubicBezTo>
                <a:cubicBezTo>
                  <a:pt x="10139777" y="5276903"/>
                  <a:pt x="10138731" y="5276652"/>
                  <a:pt x="10137391" y="5276484"/>
                </a:cubicBezTo>
                <a:cubicBezTo>
                  <a:pt x="10136052" y="5276317"/>
                  <a:pt x="10134335" y="5276233"/>
                  <a:pt x="10132243" y="5276233"/>
                </a:cubicBezTo>
                <a:close/>
                <a:moveTo>
                  <a:pt x="8798742" y="5276233"/>
                </a:moveTo>
                <a:cubicBezTo>
                  <a:pt x="8796734" y="5276233"/>
                  <a:pt x="8795059" y="5276317"/>
                  <a:pt x="8793720" y="5276484"/>
                </a:cubicBezTo>
                <a:cubicBezTo>
                  <a:pt x="8792380" y="5276652"/>
                  <a:pt x="8791313" y="5276903"/>
                  <a:pt x="8790518" y="5277238"/>
                </a:cubicBezTo>
                <a:cubicBezTo>
                  <a:pt x="8789722" y="5277572"/>
                  <a:pt x="8789178" y="5277991"/>
                  <a:pt x="8788885" y="5278493"/>
                </a:cubicBezTo>
                <a:cubicBezTo>
                  <a:pt x="8788592" y="5278996"/>
                  <a:pt x="8788446" y="5279582"/>
                  <a:pt x="8788446" y="5280251"/>
                </a:cubicBezTo>
                <a:lnTo>
                  <a:pt x="8788446" y="5448018"/>
                </a:lnTo>
                <a:cubicBezTo>
                  <a:pt x="8788446" y="5448688"/>
                  <a:pt x="8788592" y="5449253"/>
                  <a:pt x="8788885" y="5449713"/>
                </a:cubicBezTo>
                <a:cubicBezTo>
                  <a:pt x="8789178" y="5450174"/>
                  <a:pt x="8789722" y="5450571"/>
                  <a:pt x="8790518" y="5450906"/>
                </a:cubicBezTo>
                <a:cubicBezTo>
                  <a:pt x="8791313" y="5451241"/>
                  <a:pt x="8792380" y="5451492"/>
                  <a:pt x="8793720" y="5451660"/>
                </a:cubicBezTo>
                <a:cubicBezTo>
                  <a:pt x="8795059" y="5451827"/>
                  <a:pt x="8796734" y="5451911"/>
                  <a:pt x="8798742" y="5451911"/>
                </a:cubicBezTo>
                <a:cubicBezTo>
                  <a:pt x="8800836" y="5451911"/>
                  <a:pt x="8802552" y="5451827"/>
                  <a:pt x="8803891" y="5451660"/>
                </a:cubicBezTo>
                <a:cubicBezTo>
                  <a:pt x="8805230" y="5451492"/>
                  <a:pt x="8806277" y="5451241"/>
                  <a:pt x="8807030" y="5450906"/>
                </a:cubicBezTo>
                <a:cubicBezTo>
                  <a:pt x="8807784" y="5450571"/>
                  <a:pt x="8808328" y="5450174"/>
                  <a:pt x="8808663" y="5449713"/>
                </a:cubicBezTo>
                <a:cubicBezTo>
                  <a:pt x="8808998" y="5449253"/>
                  <a:pt x="8809165" y="5448688"/>
                  <a:pt x="8809165" y="5448018"/>
                </a:cubicBezTo>
                <a:lnTo>
                  <a:pt x="8809165" y="5369032"/>
                </a:lnTo>
                <a:cubicBezTo>
                  <a:pt x="8814858" y="5361916"/>
                  <a:pt x="8820300" y="5356517"/>
                  <a:pt x="8825490" y="5352833"/>
                </a:cubicBezTo>
                <a:cubicBezTo>
                  <a:pt x="8830680" y="5349150"/>
                  <a:pt x="8835870" y="5347308"/>
                  <a:pt x="8841061" y="5347308"/>
                </a:cubicBezTo>
                <a:cubicBezTo>
                  <a:pt x="8845080" y="5347308"/>
                  <a:pt x="8848616" y="5348061"/>
                  <a:pt x="8851672" y="5349568"/>
                </a:cubicBezTo>
                <a:cubicBezTo>
                  <a:pt x="8854728" y="5351075"/>
                  <a:pt x="8857218" y="5353252"/>
                  <a:pt x="8859144" y="5356098"/>
                </a:cubicBezTo>
                <a:cubicBezTo>
                  <a:pt x="8861069" y="5358944"/>
                  <a:pt x="8862534" y="5362335"/>
                  <a:pt x="8863538" y="5366269"/>
                </a:cubicBezTo>
                <a:cubicBezTo>
                  <a:pt x="8864543" y="5370204"/>
                  <a:pt x="8865046" y="5375394"/>
                  <a:pt x="8865046" y="5381841"/>
                </a:cubicBezTo>
                <a:lnTo>
                  <a:pt x="8865046" y="5448018"/>
                </a:lnTo>
                <a:cubicBezTo>
                  <a:pt x="8865046" y="5448688"/>
                  <a:pt x="8865213" y="5449253"/>
                  <a:pt x="8865548" y="5449713"/>
                </a:cubicBezTo>
                <a:cubicBezTo>
                  <a:pt x="8865882" y="5450174"/>
                  <a:pt x="8866427" y="5450571"/>
                  <a:pt x="8867180" y="5450906"/>
                </a:cubicBezTo>
                <a:cubicBezTo>
                  <a:pt x="8867934" y="5451241"/>
                  <a:pt x="8868980" y="5451492"/>
                  <a:pt x="8870320" y="5451660"/>
                </a:cubicBezTo>
                <a:cubicBezTo>
                  <a:pt x="8871659" y="5451827"/>
                  <a:pt x="8873375" y="5451911"/>
                  <a:pt x="8875468" y="5451911"/>
                </a:cubicBezTo>
                <a:cubicBezTo>
                  <a:pt x="8877478" y="5451911"/>
                  <a:pt x="8879152" y="5451827"/>
                  <a:pt x="8880491" y="5451660"/>
                </a:cubicBezTo>
                <a:cubicBezTo>
                  <a:pt x="8881830" y="5451492"/>
                  <a:pt x="8882877" y="5451241"/>
                  <a:pt x="8883630" y="5450906"/>
                </a:cubicBezTo>
                <a:cubicBezTo>
                  <a:pt x="8884384" y="5450571"/>
                  <a:pt x="8884928" y="5450174"/>
                  <a:pt x="8885263" y="5449713"/>
                </a:cubicBezTo>
                <a:cubicBezTo>
                  <a:pt x="8885598" y="5449253"/>
                  <a:pt x="8885765" y="5448688"/>
                  <a:pt x="8885765" y="5448018"/>
                </a:cubicBezTo>
                <a:lnTo>
                  <a:pt x="8885765" y="5379203"/>
                </a:lnTo>
                <a:cubicBezTo>
                  <a:pt x="8885765" y="5371083"/>
                  <a:pt x="8885074" y="5364156"/>
                  <a:pt x="8883693" y="5358421"/>
                </a:cubicBezTo>
                <a:cubicBezTo>
                  <a:pt x="8882312" y="5352687"/>
                  <a:pt x="8880030" y="5347684"/>
                  <a:pt x="8876850" y="5343415"/>
                </a:cubicBezTo>
                <a:cubicBezTo>
                  <a:pt x="8873668" y="5339145"/>
                  <a:pt x="8869504" y="5335734"/>
                  <a:pt x="8864355" y="5333181"/>
                </a:cubicBezTo>
                <a:cubicBezTo>
                  <a:pt x="8859206" y="5330627"/>
                  <a:pt x="8852865" y="5329351"/>
                  <a:pt x="8845330" y="5329351"/>
                </a:cubicBezTo>
                <a:cubicBezTo>
                  <a:pt x="8839219" y="5329351"/>
                  <a:pt x="8833150" y="5330879"/>
                  <a:pt x="8827122" y="5333934"/>
                </a:cubicBezTo>
                <a:cubicBezTo>
                  <a:pt x="8821094" y="5336990"/>
                  <a:pt x="8815109" y="5341657"/>
                  <a:pt x="8809165" y="5347936"/>
                </a:cubicBezTo>
                <a:lnTo>
                  <a:pt x="8809165" y="5280251"/>
                </a:lnTo>
                <a:cubicBezTo>
                  <a:pt x="8809165" y="5279582"/>
                  <a:pt x="8808998" y="5278996"/>
                  <a:pt x="8808663" y="5278493"/>
                </a:cubicBezTo>
                <a:cubicBezTo>
                  <a:pt x="8808328" y="5277991"/>
                  <a:pt x="8807784" y="5277572"/>
                  <a:pt x="8807030" y="5277238"/>
                </a:cubicBezTo>
                <a:cubicBezTo>
                  <a:pt x="8806277" y="5276903"/>
                  <a:pt x="8805230" y="5276652"/>
                  <a:pt x="8803891" y="5276484"/>
                </a:cubicBezTo>
                <a:cubicBezTo>
                  <a:pt x="8802552" y="5276317"/>
                  <a:pt x="8800836" y="5276233"/>
                  <a:pt x="8798742" y="5276233"/>
                </a:cubicBezTo>
                <a:close/>
                <a:moveTo>
                  <a:pt x="8503468" y="5276233"/>
                </a:moveTo>
                <a:cubicBezTo>
                  <a:pt x="8501459" y="5276233"/>
                  <a:pt x="8499784" y="5276317"/>
                  <a:pt x="8498445" y="5276484"/>
                </a:cubicBezTo>
                <a:cubicBezTo>
                  <a:pt x="8497105" y="5276652"/>
                  <a:pt x="8496038" y="5276903"/>
                  <a:pt x="8495243" y="5277238"/>
                </a:cubicBezTo>
                <a:cubicBezTo>
                  <a:pt x="8494447" y="5277572"/>
                  <a:pt x="8493903" y="5277991"/>
                  <a:pt x="8493610" y="5278493"/>
                </a:cubicBezTo>
                <a:cubicBezTo>
                  <a:pt x="8493317" y="5278996"/>
                  <a:pt x="8493171" y="5279582"/>
                  <a:pt x="8493171" y="5280251"/>
                </a:cubicBezTo>
                <a:lnTo>
                  <a:pt x="8493171" y="5448018"/>
                </a:lnTo>
                <a:cubicBezTo>
                  <a:pt x="8493171" y="5448688"/>
                  <a:pt x="8493317" y="5449253"/>
                  <a:pt x="8493610" y="5449713"/>
                </a:cubicBezTo>
                <a:cubicBezTo>
                  <a:pt x="8493903" y="5450174"/>
                  <a:pt x="8494447" y="5450571"/>
                  <a:pt x="8495243" y="5450906"/>
                </a:cubicBezTo>
                <a:cubicBezTo>
                  <a:pt x="8496038" y="5451241"/>
                  <a:pt x="8497105" y="5451492"/>
                  <a:pt x="8498445" y="5451660"/>
                </a:cubicBezTo>
                <a:cubicBezTo>
                  <a:pt x="8499784" y="5451827"/>
                  <a:pt x="8501459" y="5451911"/>
                  <a:pt x="8503468" y="5451911"/>
                </a:cubicBezTo>
                <a:cubicBezTo>
                  <a:pt x="8505561" y="5451911"/>
                  <a:pt x="8507277" y="5451827"/>
                  <a:pt x="8508616" y="5451660"/>
                </a:cubicBezTo>
                <a:cubicBezTo>
                  <a:pt x="8509956" y="5451492"/>
                  <a:pt x="8511002" y="5451241"/>
                  <a:pt x="8511756" y="5450906"/>
                </a:cubicBezTo>
                <a:cubicBezTo>
                  <a:pt x="8512509" y="5450571"/>
                  <a:pt x="8513053" y="5450174"/>
                  <a:pt x="8513388" y="5449713"/>
                </a:cubicBezTo>
                <a:cubicBezTo>
                  <a:pt x="8513723" y="5449253"/>
                  <a:pt x="8513890" y="5448688"/>
                  <a:pt x="8513890" y="5448018"/>
                </a:cubicBezTo>
                <a:lnTo>
                  <a:pt x="8513890" y="5280251"/>
                </a:lnTo>
                <a:cubicBezTo>
                  <a:pt x="8513890" y="5279582"/>
                  <a:pt x="8513723" y="5278996"/>
                  <a:pt x="8513388" y="5278493"/>
                </a:cubicBezTo>
                <a:cubicBezTo>
                  <a:pt x="8513053" y="5277991"/>
                  <a:pt x="8512509" y="5277572"/>
                  <a:pt x="8511756" y="5277238"/>
                </a:cubicBezTo>
                <a:cubicBezTo>
                  <a:pt x="8511002" y="5276903"/>
                  <a:pt x="8509956" y="5276652"/>
                  <a:pt x="8508616" y="5276484"/>
                </a:cubicBezTo>
                <a:cubicBezTo>
                  <a:pt x="8507277" y="5276317"/>
                  <a:pt x="8505561" y="5276233"/>
                  <a:pt x="8503468" y="5276233"/>
                </a:cubicBezTo>
                <a:close/>
                <a:moveTo>
                  <a:pt x="7189018" y="5276233"/>
                </a:moveTo>
                <a:cubicBezTo>
                  <a:pt x="7187009" y="5276233"/>
                  <a:pt x="7185334" y="5276317"/>
                  <a:pt x="7183995" y="5276484"/>
                </a:cubicBezTo>
                <a:cubicBezTo>
                  <a:pt x="7182655" y="5276652"/>
                  <a:pt x="7181588" y="5276903"/>
                  <a:pt x="7180793" y="5277238"/>
                </a:cubicBezTo>
                <a:cubicBezTo>
                  <a:pt x="7179997" y="5277572"/>
                  <a:pt x="7179453" y="5277991"/>
                  <a:pt x="7179161" y="5278493"/>
                </a:cubicBezTo>
                <a:cubicBezTo>
                  <a:pt x="7178867" y="5278996"/>
                  <a:pt x="7178721" y="5279582"/>
                  <a:pt x="7178721" y="5280251"/>
                </a:cubicBezTo>
                <a:lnTo>
                  <a:pt x="7178721" y="5448018"/>
                </a:lnTo>
                <a:cubicBezTo>
                  <a:pt x="7178721" y="5448688"/>
                  <a:pt x="7178847" y="5449274"/>
                  <a:pt x="7179098" y="5449776"/>
                </a:cubicBezTo>
                <a:cubicBezTo>
                  <a:pt x="7179349" y="5450278"/>
                  <a:pt x="7179852" y="5450676"/>
                  <a:pt x="7180605" y="5450969"/>
                </a:cubicBezTo>
                <a:cubicBezTo>
                  <a:pt x="7181358" y="5451262"/>
                  <a:pt x="7182321" y="5451492"/>
                  <a:pt x="7183493" y="5451660"/>
                </a:cubicBezTo>
                <a:cubicBezTo>
                  <a:pt x="7184665" y="5451827"/>
                  <a:pt x="7186088" y="5451911"/>
                  <a:pt x="7187763" y="5451911"/>
                </a:cubicBezTo>
                <a:cubicBezTo>
                  <a:pt x="7189521" y="5451911"/>
                  <a:pt x="7190965" y="5451827"/>
                  <a:pt x="7192095" y="5451660"/>
                </a:cubicBezTo>
                <a:cubicBezTo>
                  <a:pt x="7193225" y="5451492"/>
                  <a:pt x="7194167" y="5451262"/>
                  <a:pt x="7194920" y="5450969"/>
                </a:cubicBezTo>
                <a:cubicBezTo>
                  <a:pt x="7195674" y="5450676"/>
                  <a:pt x="7196217" y="5450278"/>
                  <a:pt x="7196553" y="5449776"/>
                </a:cubicBezTo>
                <a:cubicBezTo>
                  <a:pt x="7196887" y="5449274"/>
                  <a:pt x="7197055" y="5448688"/>
                  <a:pt x="7197055" y="5448018"/>
                </a:cubicBezTo>
                <a:lnTo>
                  <a:pt x="7197055" y="5434205"/>
                </a:lnTo>
                <a:cubicBezTo>
                  <a:pt x="7200320" y="5437637"/>
                  <a:pt x="7203417" y="5440567"/>
                  <a:pt x="7206348" y="5442995"/>
                </a:cubicBezTo>
                <a:cubicBezTo>
                  <a:pt x="7209277" y="5445423"/>
                  <a:pt x="7212207" y="5447432"/>
                  <a:pt x="7215138" y="5449022"/>
                </a:cubicBezTo>
                <a:cubicBezTo>
                  <a:pt x="7218067" y="5450613"/>
                  <a:pt x="7221060" y="5451764"/>
                  <a:pt x="7224116" y="5452476"/>
                </a:cubicBezTo>
                <a:cubicBezTo>
                  <a:pt x="7227171" y="5453187"/>
                  <a:pt x="7230499" y="5453543"/>
                  <a:pt x="7234099" y="5453543"/>
                </a:cubicBezTo>
                <a:cubicBezTo>
                  <a:pt x="7241885" y="5453543"/>
                  <a:pt x="7248792" y="5452078"/>
                  <a:pt x="7254819" y="5449148"/>
                </a:cubicBezTo>
                <a:cubicBezTo>
                  <a:pt x="7260847" y="5446218"/>
                  <a:pt x="7265932" y="5441990"/>
                  <a:pt x="7270076" y="5436465"/>
                </a:cubicBezTo>
                <a:cubicBezTo>
                  <a:pt x="7274220" y="5430940"/>
                  <a:pt x="7277360" y="5424264"/>
                  <a:pt x="7279494" y="5416436"/>
                </a:cubicBezTo>
                <a:cubicBezTo>
                  <a:pt x="7281629" y="5408609"/>
                  <a:pt x="7282696" y="5399798"/>
                  <a:pt x="7282696" y="5390003"/>
                </a:cubicBezTo>
                <a:cubicBezTo>
                  <a:pt x="7282696" y="5381799"/>
                  <a:pt x="7281859" y="5374013"/>
                  <a:pt x="7280185" y="5366646"/>
                </a:cubicBezTo>
                <a:cubicBezTo>
                  <a:pt x="7278510" y="5359279"/>
                  <a:pt x="7275853" y="5352854"/>
                  <a:pt x="7272211" y="5347371"/>
                </a:cubicBezTo>
                <a:cubicBezTo>
                  <a:pt x="7268569" y="5341887"/>
                  <a:pt x="7263839" y="5337513"/>
                  <a:pt x="7258021" y="5334248"/>
                </a:cubicBezTo>
                <a:cubicBezTo>
                  <a:pt x="7252202" y="5330983"/>
                  <a:pt x="7245191" y="5329351"/>
                  <a:pt x="7236988" y="5329351"/>
                </a:cubicBezTo>
                <a:cubicBezTo>
                  <a:pt x="7233638" y="5329351"/>
                  <a:pt x="7230458" y="5329686"/>
                  <a:pt x="7227444" y="5330355"/>
                </a:cubicBezTo>
                <a:cubicBezTo>
                  <a:pt x="7224430" y="5331025"/>
                  <a:pt x="7221416" y="5332092"/>
                  <a:pt x="7218403" y="5333557"/>
                </a:cubicBezTo>
                <a:cubicBezTo>
                  <a:pt x="7215389" y="5335022"/>
                  <a:pt x="7212312" y="5336927"/>
                  <a:pt x="7209173" y="5339271"/>
                </a:cubicBezTo>
                <a:cubicBezTo>
                  <a:pt x="7206034" y="5341615"/>
                  <a:pt x="7202789" y="5344503"/>
                  <a:pt x="7199441" y="5347936"/>
                </a:cubicBezTo>
                <a:lnTo>
                  <a:pt x="7199441" y="5280251"/>
                </a:lnTo>
                <a:cubicBezTo>
                  <a:pt x="7199441" y="5279582"/>
                  <a:pt x="7199273" y="5278996"/>
                  <a:pt x="7198939" y="5278493"/>
                </a:cubicBezTo>
                <a:cubicBezTo>
                  <a:pt x="7198603" y="5277991"/>
                  <a:pt x="7198060" y="5277572"/>
                  <a:pt x="7197306" y="5277238"/>
                </a:cubicBezTo>
                <a:cubicBezTo>
                  <a:pt x="7196553" y="5276903"/>
                  <a:pt x="7195506" y="5276652"/>
                  <a:pt x="7194167" y="5276484"/>
                </a:cubicBezTo>
                <a:cubicBezTo>
                  <a:pt x="7192827" y="5276317"/>
                  <a:pt x="7191111" y="5276233"/>
                  <a:pt x="7189018" y="5276233"/>
                </a:cubicBezTo>
                <a:close/>
                <a:moveTo>
                  <a:pt x="6379393" y="5276233"/>
                </a:moveTo>
                <a:cubicBezTo>
                  <a:pt x="6377384" y="5276233"/>
                  <a:pt x="6375709" y="5276317"/>
                  <a:pt x="6374370" y="5276484"/>
                </a:cubicBezTo>
                <a:cubicBezTo>
                  <a:pt x="6373030" y="5276652"/>
                  <a:pt x="6371963" y="5276903"/>
                  <a:pt x="6371168" y="5277238"/>
                </a:cubicBezTo>
                <a:cubicBezTo>
                  <a:pt x="6370373" y="5277572"/>
                  <a:pt x="6369829" y="5277991"/>
                  <a:pt x="6369535" y="5278493"/>
                </a:cubicBezTo>
                <a:cubicBezTo>
                  <a:pt x="6369242" y="5278996"/>
                  <a:pt x="6369096" y="5279582"/>
                  <a:pt x="6369096" y="5280251"/>
                </a:cubicBezTo>
                <a:lnTo>
                  <a:pt x="6369096" y="5448018"/>
                </a:lnTo>
                <a:cubicBezTo>
                  <a:pt x="6369096" y="5448688"/>
                  <a:pt x="6369242" y="5449253"/>
                  <a:pt x="6369535" y="5449713"/>
                </a:cubicBezTo>
                <a:cubicBezTo>
                  <a:pt x="6369829" y="5450174"/>
                  <a:pt x="6370373" y="5450571"/>
                  <a:pt x="6371168" y="5450906"/>
                </a:cubicBezTo>
                <a:cubicBezTo>
                  <a:pt x="6371963" y="5451241"/>
                  <a:pt x="6373030" y="5451492"/>
                  <a:pt x="6374370" y="5451660"/>
                </a:cubicBezTo>
                <a:cubicBezTo>
                  <a:pt x="6375709" y="5451827"/>
                  <a:pt x="6377384" y="5451911"/>
                  <a:pt x="6379393" y="5451911"/>
                </a:cubicBezTo>
                <a:cubicBezTo>
                  <a:pt x="6381486" y="5451911"/>
                  <a:pt x="6383202" y="5451827"/>
                  <a:pt x="6384541" y="5451660"/>
                </a:cubicBezTo>
                <a:cubicBezTo>
                  <a:pt x="6385881" y="5451492"/>
                  <a:pt x="6386927" y="5451241"/>
                  <a:pt x="6387681" y="5450906"/>
                </a:cubicBezTo>
                <a:cubicBezTo>
                  <a:pt x="6388434" y="5450571"/>
                  <a:pt x="6388979" y="5450174"/>
                  <a:pt x="6389313" y="5449713"/>
                </a:cubicBezTo>
                <a:cubicBezTo>
                  <a:pt x="6389648" y="5449253"/>
                  <a:pt x="6389815" y="5448688"/>
                  <a:pt x="6389815" y="5448018"/>
                </a:cubicBezTo>
                <a:lnTo>
                  <a:pt x="6389815" y="5369032"/>
                </a:lnTo>
                <a:cubicBezTo>
                  <a:pt x="6395509" y="5361916"/>
                  <a:pt x="6400950" y="5356517"/>
                  <a:pt x="6406141" y="5352833"/>
                </a:cubicBezTo>
                <a:cubicBezTo>
                  <a:pt x="6411330" y="5349150"/>
                  <a:pt x="6416521" y="5347308"/>
                  <a:pt x="6421711" y="5347308"/>
                </a:cubicBezTo>
                <a:cubicBezTo>
                  <a:pt x="6425730" y="5347308"/>
                  <a:pt x="6429267" y="5348061"/>
                  <a:pt x="6432322" y="5349568"/>
                </a:cubicBezTo>
                <a:cubicBezTo>
                  <a:pt x="6435378" y="5351075"/>
                  <a:pt x="6437868" y="5353252"/>
                  <a:pt x="6439794" y="5356098"/>
                </a:cubicBezTo>
                <a:cubicBezTo>
                  <a:pt x="6441720" y="5358944"/>
                  <a:pt x="6443184" y="5362335"/>
                  <a:pt x="6444189" y="5366269"/>
                </a:cubicBezTo>
                <a:cubicBezTo>
                  <a:pt x="6445193" y="5370204"/>
                  <a:pt x="6445696" y="5375394"/>
                  <a:pt x="6445696" y="5381841"/>
                </a:cubicBezTo>
                <a:lnTo>
                  <a:pt x="6445696" y="5448018"/>
                </a:lnTo>
                <a:cubicBezTo>
                  <a:pt x="6445696" y="5448688"/>
                  <a:pt x="6445864" y="5449253"/>
                  <a:pt x="6446199" y="5449713"/>
                </a:cubicBezTo>
                <a:cubicBezTo>
                  <a:pt x="6446533" y="5450174"/>
                  <a:pt x="6447077" y="5450571"/>
                  <a:pt x="6447831" y="5450906"/>
                </a:cubicBezTo>
                <a:cubicBezTo>
                  <a:pt x="6448585" y="5451241"/>
                  <a:pt x="6449630" y="5451492"/>
                  <a:pt x="6450970" y="5451660"/>
                </a:cubicBezTo>
                <a:cubicBezTo>
                  <a:pt x="6452310" y="5451827"/>
                  <a:pt x="6454025" y="5451911"/>
                  <a:pt x="6456118" y="5451911"/>
                </a:cubicBezTo>
                <a:cubicBezTo>
                  <a:pt x="6458128" y="5451911"/>
                  <a:pt x="6459802" y="5451827"/>
                  <a:pt x="6461141" y="5451660"/>
                </a:cubicBezTo>
                <a:cubicBezTo>
                  <a:pt x="6462481" y="5451492"/>
                  <a:pt x="6463527" y="5451241"/>
                  <a:pt x="6464281" y="5450906"/>
                </a:cubicBezTo>
                <a:cubicBezTo>
                  <a:pt x="6465034" y="5450571"/>
                  <a:pt x="6465578" y="5450174"/>
                  <a:pt x="6465913" y="5449713"/>
                </a:cubicBezTo>
                <a:cubicBezTo>
                  <a:pt x="6466248" y="5449253"/>
                  <a:pt x="6466415" y="5448688"/>
                  <a:pt x="6466415" y="5448018"/>
                </a:cubicBezTo>
                <a:lnTo>
                  <a:pt x="6466415" y="5379203"/>
                </a:lnTo>
                <a:cubicBezTo>
                  <a:pt x="6466415" y="5371083"/>
                  <a:pt x="6465725" y="5364156"/>
                  <a:pt x="6464343" y="5358421"/>
                </a:cubicBezTo>
                <a:cubicBezTo>
                  <a:pt x="6462962" y="5352687"/>
                  <a:pt x="6460681" y="5347684"/>
                  <a:pt x="6457500" y="5343415"/>
                </a:cubicBezTo>
                <a:cubicBezTo>
                  <a:pt x="6454319" y="5339145"/>
                  <a:pt x="6450154" y="5335734"/>
                  <a:pt x="6445005" y="5333181"/>
                </a:cubicBezTo>
                <a:cubicBezTo>
                  <a:pt x="6439857" y="5330627"/>
                  <a:pt x="6433515" y="5329351"/>
                  <a:pt x="6425981" y="5329351"/>
                </a:cubicBezTo>
                <a:cubicBezTo>
                  <a:pt x="6419869" y="5329351"/>
                  <a:pt x="6413800" y="5330879"/>
                  <a:pt x="6407773" y="5333934"/>
                </a:cubicBezTo>
                <a:cubicBezTo>
                  <a:pt x="6401745" y="5336990"/>
                  <a:pt x="6395759" y="5341657"/>
                  <a:pt x="6389815" y="5347936"/>
                </a:cubicBezTo>
                <a:lnTo>
                  <a:pt x="6389815" y="5280251"/>
                </a:lnTo>
                <a:cubicBezTo>
                  <a:pt x="6389815" y="5279582"/>
                  <a:pt x="6389648" y="5278996"/>
                  <a:pt x="6389313" y="5278493"/>
                </a:cubicBezTo>
                <a:cubicBezTo>
                  <a:pt x="6388979" y="5277991"/>
                  <a:pt x="6388434" y="5277572"/>
                  <a:pt x="6387681" y="5277238"/>
                </a:cubicBezTo>
                <a:cubicBezTo>
                  <a:pt x="6386927" y="5276903"/>
                  <a:pt x="6385881" y="5276652"/>
                  <a:pt x="6384541" y="5276484"/>
                </a:cubicBezTo>
                <a:cubicBezTo>
                  <a:pt x="6383202" y="5276317"/>
                  <a:pt x="6381486" y="5276233"/>
                  <a:pt x="6379393" y="5276233"/>
                </a:cubicBezTo>
                <a:close/>
                <a:moveTo>
                  <a:pt x="3779069" y="5276233"/>
                </a:moveTo>
                <a:cubicBezTo>
                  <a:pt x="3777059" y="5276233"/>
                  <a:pt x="3775386" y="5276317"/>
                  <a:pt x="3774046" y="5276484"/>
                </a:cubicBezTo>
                <a:cubicBezTo>
                  <a:pt x="3772706" y="5276652"/>
                  <a:pt x="3771639" y="5276903"/>
                  <a:pt x="3770844" y="5277238"/>
                </a:cubicBezTo>
                <a:cubicBezTo>
                  <a:pt x="3770049" y="5277572"/>
                  <a:pt x="3769505" y="5277991"/>
                  <a:pt x="3769211" y="5278493"/>
                </a:cubicBezTo>
                <a:cubicBezTo>
                  <a:pt x="3768918" y="5278996"/>
                  <a:pt x="3768772" y="5279582"/>
                  <a:pt x="3768772" y="5280251"/>
                </a:cubicBezTo>
                <a:lnTo>
                  <a:pt x="3768772" y="5448018"/>
                </a:lnTo>
                <a:cubicBezTo>
                  <a:pt x="3768772" y="5448688"/>
                  <a:pt x="3768918" y="5449253"/>
                  <a:pt x="3769211" y="5449713"/>
                </a:cubicBezTo>
                <a:cubicBezTo>
                  <a:pt x="3769505" y="5450174"/>
                  <a:pt x="3770049" y="5450571"/>
                  <a:pt x="3770844" y="5450906"/>
                </a:cubicBezTo>
                <a:cubicBezTo>
                  <a:pt x="3771639" y="5451241"/>
                  <a:pt x="3772706" y="5451492"/>
                  <a:pt x="3774046" y="5451660"/>
                </a:cubicBezTo>
                <a:cubicBezTo>
                  <a:pt x="3775386" y="5451827"/>
                  <a:pt x="3777059" y="5451911"/>
                  <a:pt x="3779069" y="5451911"/>
                </a:cubicBezTo>
                <a:cubicBezTo>
                  <a:pt x="3781162" y="5451911"/>
                  <a:pt x="3782878" y="5451827"/>
                  <a:pt x="3784217" y="5451660"/>
                </a:cubicBezTo>
                <a:cubicBezTo>
                  <a:pt x="3785557" y="5451492"/>
                  <a:pt x="3786603" y="5451241"/>
                  <a:pt x="3787357" y="5450906"/>
                </a:cubicBezTo>
                <a:cubicBezTo>
                  <a:pt x="3788110" y="5450571"/>
                  <a:pt x="3788654" y="5450174"/>
                  <a:pt x="3788990" y="5449713"/>
                </a:cubicBezTo>
                <a:cubicBezTo>
                  <a:pt x="3789324" y="5449253"/>
                  <a:pt x="3789492" y="5448688"/>
                  <a:pt x="3789492" y="5448018"/>
                </a:cubicBezTo>
                <a:lnTo>
                  <a:pt x="3789492" y="5369032"/>
                </a:lnTo>
                <a:cubicBezTo>
                  <a:pt x="3795184" y="5361916"/>
                  <a:pt x="3800626" y="5356517"/>
                  <a:pt x="3805816" y="5352833"/>
                </a:cubicBezTo>
                <a:cubicBezTo>
                  <a:pt x="3811007" y="5349150"/>
                  <a:pt x="3816197" y="5347308"/>
                  <a:pt x="3821388" y="5347308"/>
                </a:cubicBezTo>
                <a:cubicBezTo>
                  <a:pt x="3825406" y="5347308"/>
                  <a:pt x="3828942" y="5348061"/>
                  <a:pt x="3831998" y="5349568"/>
                </a:cubicBezTo>
                <a:cubicBezTo>
                  <a:pt x="3835054" y="5351075"/>
                  <a:pt x="3837544" y="5353252"/>
                  <a:pt x="3839470" y="5356098"/>
                </a:cubicBezTo>
                <a:cubicBezTo>
                  <a:pt x="3841396" y="5358944"/>
                  <a:pt x="3842860" y="5362335"/>
                  <a:pt x="3843865" y="5366269"/>
                </a:cubicBezTo>
                <a:cubicBezTo>
                  <a:pt x="3844870" y="5370204"/>
                  <a:pt x="3845372" y="5375394"/>
                  <a:pt x="3845372" y="5381841"/>
                </a:cubicBezTo>
                <a:lnTo>
                  <a:pt x="3845372" y="5448018"/>
                </a:lnTo>
                <a:cubicBezTo>
                  <a:pt x="3845372" y="5448688"/>
                  <a:pt x="3845540" y="5449253"/>
                  <a:pt x="3845874" y="5449713"/>
                </a:cubicBezTo>
                <a:cubicBezTo>
                  <a:pt x="3846209" y="5450174"/>
                  <a:pt x="3846754" y="5450571"/>
                  <a:pt x="3847506" y="5450906"/>
                </a:cubicBezTo>
                <a:cubicBezTo>
                  <a:pt x="3848260" y="5451241"/>
                  <a:pt x="3849306" y="5451492"/>
                  <a:pt x="3850646" y="5451660"/>
                </a:cubicBezTo>
                <a:cubicBezTo>
                  <a:pt x="3851986" y="5451827"/>
                  <a:pt x="3853702" y="5451911"/>
                  <a:pt x="3855794" y="5451911"/>
                </a:cubicBezTo>
                <a:cubicBezTo>
                  <a:pt x="3857804" y="5451911"/>
                  <a:pt x="3859478" y="5451827"/>
                  <a:pt x="3860818" y="5451660"/>
                </a:cubicBezTo>
                <a:cubicBezTo>
                  <a:pt x="3862157" y="5451492"/>
                  <a:pt x="3863204" y="5451241"/>
                  <a:pt x="3863957" y="5450906"/>
                </a:cubicBezTo>
                <a:cubicBezTo>
                  <a:pt x="3864710" y="5450571"/>
                  <a:pt x="3865255" y="5450174"/>
                  <a:pt x="3865590" y="5449713"/>
                </a:cubicBezTo>
                <a:cubicBezTo>
                  <a:pt x="3865924" y="5449253"/>
                  <a:pt x="3866092" y="5448688"/>
                  <a:pt x="3866092" y="5448018"/>
                </a:cubicBezTo>
                <a:lnTo>
                  <a:pt x="3866092" y="5379203"/>
                </a:lnTo>
                <a:cubicBezTo>
                  <a:pt x="3866092" y="5371083"/>
                  <a:pt x="3865401" y="5364156"/>
                  <a:pt x="3864020" y="5358421"/>
                </a:cubicBezTo>
                <a:cubicBezTo>
                  <a:pt x="3862639" y="5352687"/>
                  <a:pt x="3860357" y="5347684"/>
                  <a:pt x="3857176" y="5343415"/>
                </a:cubicBezTo>
                <a:cubicBezTo>
                  <a:pt x="3853994" y="5339145"/>
                  <a:pt x="3849830" y="5335734"/>
                  <a:pt x="3844681" y="5333181"/>
                </a:cubicBezTo>
                <a:cubicBezTo>
                  <a:pt x="3839533" y="5330627"/>
                  <a:pt x="3833192" y="5329351"/>
                  <a:pt x="3825657" y="5329351"/>
                </a:cubicBezTo>
                <a:cubicBezTo>
                  <a:pt x="3819546" y="5329351"/>
                  <a:pt x="3813476" y="5330879"/>
                  <a:pt x="3807449" y="5333934"/>
                </a:cubicBezTo>
                <a:cubicBezTo>
                  <a:pt x="3801421" y="5336990"/>
                  <a:pt x="3795435" y="5341657"/>
                  <a:pt x="3789492" y="5347936"/>
                </a:cubicBezTo>
                <a:lnTo>
                  <a:pt x="3789492" y="5280251"/>
                </a:lnTo>
                <a:cubicBezTo>
                  <a:pt x="3789492" y="5279582"/>
                  <a:pt x="3789324" y="5278996"/>
                  <a:pt x="3788990" y="5278493"/>
                </a:cubicBezTo>
                <a:cubicBezTo>
                  <a:pt x="3788654" y="5277991"/>
                  <a:pt x="3788110" y="5277572"/>
                  <a:pt x="3787357" y="5277238"/>
                </a:cubicBezTo>
                <a:cubicBezTo>
                  <a:pt x="3786603" y="5276903"/>
                  <a:pt x="3785557" y="5276652"/>
                  <a:pt x="3784217" y="5276484"/>
                </a:cubicBezTo>
                <a:cubicBezTo>
                  <a:pt x="3782878" y="5276317"/>
                  <a:pt x="3781162" y="5276233"/>
                  <a:pt x="3779069" y="5276233"/>
                </a:cubicBezTo>
                <a:close/>
                <a:moveTo>
                  <a:pt x="2836094" y="5276233"/>
                </a:moveTo>
                <a:cubicBezTo>
                  <a:pt x="2834085" y="5276233"/>
                  <a:pt x="2832411" y="5276317"/>
                  <a:pt x="2831071" y="5276484"/>
                </a:cubicBezTo>
                <a:cubicBezTo>
                  <a:pt x="2829732" y="5276652"/>
                  <a:pt x="2828665" y="5276903"/>
                  <a:pt x="2827869" y="5277238"/>
                </a:cubicBezTo>
                <a:cubicBezTo>
                  <a:pt x="2827073" y="5277572"/>
                  <a:pt x="2826530" y="5277991"/>
                  <a:pt x="2826237" y="5278493"/>
                </a:cubicBezTo>
                <a:cubicBezTo>
                  <a:pt x="2825944" y="5278996"/>
                  <a:pt x="2825797" y="5279582"/>
                  <a:pt x="2825797" y="5280251"/>
                </a:cubicBezTo>
                <a:lnTo>
                  <a:pt x="2825797" y="5448018"/>
                </a:lnTo>
                <a:cubicBezTo>
                  <a:pt x="2825797" y="5448688"/>
                  <a:pt x="2825944" y="5449253"/>
                  <a:pt x="2826237" y="5449713"/>
                </a:cubicBezTo>
                <a:cubicBezTo>
                  <a:pt x="2826530" y="5450174"/>
                  <a:pt x="2827073" y="5450571"/>
                  <a:pt x="2827869" y="5450906"/>
                </a:cubicBezTo>
                <a:cubicBezTo>
                  <a:pt x="2828665" y="5451241"/>
                  <a:pt x="2829732" y="5451492"/>
                  <a:pt x="2831071" y="5451660"/>
                </a:cubicBezTo>
                <a:cubicBezTo>
                  <a:pt x="2832411" y="5451827"/>
                  <a:pt x="2834085" y="5451911"/>
                  <a:pt x="2836094" y="5451911"/>
                </a:cubicBezTo>
                <a:cubicBezTo>
                  <a:pt x="2838187" y="5451911"/>
                  <a:pt x="2839903" y="5451827"/>
                  <a:pt x="2841243" y="5451660"/>
                </a:cubicBezTo>
                <a:cubicBezTo>
                  <a:pt x="2842582" y="5451492"/>
                  <a:pt x="2843629" y="5451241"/>
                  <a:pt x="2844382" y="5450906"/>
                </a:cubicBezTo>
                <a:cubicBezTo>
                  <a:pt x="2845136" y="5450571"/>
                  <a:pt x="2845680" y="5450174"/>
                  <a:pt x="2846015" y="5449713"/>
                </a:cubicBezTo>
                <a:cubicBezTo>
                  <a:pt x="2846349" y="5449253"/>
                  <a:pt x="2846517" y="5448688"/>
                  <a:pt x="2846517" y="5448018"/>
                </a:cubicBezTo>
                <a:lnTo>
                  <a:pt x="2846517" y="5369032"/>
                </a:lnTo>
                <a:cubicBezTo>
                  <a:pt x="2852210" y="5361916"/>
                  <a:pt x="2857650" y="5356517"/>
                  <a:pt x="2862841" y="5352833"/>
                </a:cubicBezTo>
                <a:cubicBezTo>
                  <a:pt x="2868032" y="5349150"/>
                  <a:pt x="2873223" y="5347308"/>
                  <a:pt x="2878413" y="5347308"/>
                </a:cubicBezTo>
                <a:cubicBezTo>
                  <a:pt x="2882431" y="5347308"/>
                  <a:pt x="2885968" y="5348061"/>
                  <a:pt x="2889023" y="5349568"/>
                </a:cubicBezTo>
                <a:cubicBezTo>
                  <a:pt x="2892079" y="5351075"/>
                  <a:pt x="2894570" y="5353252"/>
                  <a:pt x="2896495" y="5356098"/>
                </a:cubicBezTo>
                <a:cubicBezTo>
                  <a:pt x="2898421" y="5358944"/>
                  <a:pt x="2899885" y="5362335"/>
                  <a:pt x="2900890" y="5366269"/>
                </a:cubicBezTo>
                <a:cubicBezTo>
                  <a:pt x="2901895" y="5370204"/>
                  <a:pt x="2902397" y="5375394"/>
                  <a:pt x="2902397" y="5381841"/>
                </a:cubicBezTo>
                <a:lnTo>
                  <a:pt x="2902397" y="5448018"/>
                </a:lnTo>
                <a:cubicBezTo>
                  <a:pt x="2902397" y="5448688"/>
                  <a:pt x="2902565" y="5449253"/>
                  <a:pt x="2902899" y="5449713"/>
                </a:cubicBezTo>
                <a:cubicBezTo>
                  <a:pt x="2903235" y="5450174"/>
                  <a:pt x="2903779" y="5450571"/>
                  <a:pt x="2904532" y="5450906"/>
                </a:cubicBezTo>
                <a:cubicBezTo>
                  <a:pt x="2905285" y="5451241"/>
                  <a:pt x="2906331" y="5451492"/>
                  <a:pt x="2907671" y="5451660"/>
                </a:cubicBezTo>
                <a:cubicBezTo>
                  <a:pt x="2909011" y="5451827"/>
                  <a:pt x="2910727" y="5451911"/>
                  <a:pt x="2912820" y="5451911"/>
                </a:cubicBezTo>
                <a:cubicBezTo>
                  <a:pt x="2914829" y="5451911"/>
                  <a:pt x="2916503" y="5451827"/>
                  <a:pt x="2917843" y="5451660"/>
                </a:cubicBezTo>
                <a:cubicBezTo>
                  <a:pt x="2919182" y="5451492"/>
                  <a:pt x="2920228" y="5451241"/>
                  <a:pt x="2920982" y="5450906"/>
                </a:cubicBezTo>
                <a:cubicBezTo>
                  <a:pt x="2921736" y="5450571"/>
                  <a:pt x="2922280" y="5450174"/>
                  <a:pt x="2922615" y="5449713"/>
                </a:cubicBezTo>
                <a:cubicBezTo>
                  <a:pt x="2922949" y="5449253"/>
                  <a:pt x="2923117" y="5448688"/>
                  <a:pt x="2923117" y="5448018"/>
                </a:cubicBezTo>
                <a:lnTo>
                  <a:pt x="2923117" y="5379203"/>
                </a:lnTo>
                <a:cubicBezTo>
                  <a:pt x="2923117" y="5371083"/>
                  <a:pt x="2922426" y="5364156"/>
                  <a:pt x="2921045" y="5358421"/>
                </a:cubicBezTo>
                <a:cubicBezTo>
                  <a:pt x="2919664" y="5352687"/>
                  <a:pt x="2917382" y="5347684"/>
                  <a:pt x="2914201" y="5343415"/>
                </a:cubicBezTo>
                <a:cubicBezTo>
                  <a:pt x="2911020" y="5339145"/>
                  <a:pt x="2906854" y="5335734"/>
                  <a:pt x="2901707" y="5333181"/>
                </a:cubicBezTo>
                <a:cubicBezTo>
                  <a:pt x="2896558" y="5330627"/>
                  <a:pt x="2890217" y="5329351"/>
                  <a:pt x="2882682" y="5329351"/>
                </a:cubicBezTo>
                <a:cubicBezTo>
                  <a:pt x="2876571" y="5329351"/>
                  <a:pt x="2870501" y="5330879"/>
                  <a:pt x="2864474" y="5333934"/>
                </a:cubicBezTo>
                <a:cubicBezTo>
                  <a:pt x="2858446" y="5336990"/>
                  <a:pt x="2852461" y="5341657"/>
                  <a:pt x="2846517" y="5347936"/>
                </a:cubicBezTo>
                <a:lnTo>
                  <a:pt x="2846517" y="5280251"/>
                </a:lnTo>
                <a:cubicBezTo>
                  <a:pt x="2846517" y="5279582"/>
                  <a:pt x="2846349" y="5278996"/>
                  <a:pt x="2846015" y="5278493"/>
                </a:cubicBezTo>
                <a:cubicBezTo>
                  <a:pt x="2845680" y="5277991"/>
                  <a:pt x="2845136" y="5277572"/>
                  <a:pt x="2844382" y="5277238"/>
                </a:cubicBezTo>
                <a:cubicBezTo>
                  <a:pt x="2843629" y="5276903"/>
                  <a:pt x="2842582" y="5276652"/>
                  <a:pt x="2841243" y="5276484"/>
                </a:cubicBezTo>
                <a:cubicBezTo>
                  <a:pt x="2839903" y="5276317"/>
                  <a:pt x="2838187" y="5276233"/>
                  <a:pt x="2836094" y="5276233"/>
                </a:cubicBezTo>
                <a:close/>
                <a:moveTo>
                  <a:pt x="1961377" y="1412886"/>
                </a:moveTo>
                <a:lnTo>
                  <a:pt x="1961377" y="1431936"/>
                </a:lnTo>
                <a:lnTo>
                  <a:pt x="2492396" y="1431936"/>
                </a:lnTo>
                <a:lnTo>
                  <a:pt x="3023414" y="1431936"/>
                </a:lnTo>
                <a:lnTo>
                  <a:pt x="3554433" y="1431936"/>
                </a:lnTo>
                <a:lnTo>
                  <a:pt x="4085452" y="1431936"/>
                </a:lnTo>
                <a:lnTo>
                  <a:pt x="4085452" y="1412886"/>
                </a:lnTo>
                <a:lnTo>
                  <a:pt x="3554433" y="1412886"/>
                </a:lnTo>
                <a:lnTo>
                  <a:pt x="3023414" y="1412886"/>
                </a:lnTo>
                <a:lnTo>
                  <a:pt x="2492396" y="1412886"/>
                </a:lnTo>
                <a:close/>
                <a:moveTo>
                  <a:pt x="6950710" y="1391573"/>
                </a:moveTo>
                <a:lnTo>
                  <a:pt x="6950710" y="1410623"/>
                </a:lnTo>
                <a:lnTo>
                  <a:pt x="7710329" y="1410623"/>
                </a:lnTo>
                <a:lnTo>
                  <a:pt x="8469948" y="1410623"/>
                </a:lnTo>
                <a:lnTo>
                  <a:pt x="9229566" y="1410623"/>
                </a:lnTo>
                <a:lnTo>
                  <a:pt x="9989185" y="1410623"/>
                </a:lnTo>
                <a:lnTo>
                  <a:pt x="9989185" y="1391573"/>
                </a:lnTo>
                <a:lnTo>
                  <a:pt x="9229566" y="1391573"/>
                </a:lnTo>
                <a:lnTo>
                  <a:pt x="8469948" y="1391573"/>
                </a:lnTo>
                <a:lnTo>
                  <a:pt x="7710329" y="1391573"/>
                </a:lnTo>
                <a:close/>
                <a:moveTo>
                  <a:pt x="2518291" y="1218963"/>
                </a:moveTo>
                <a:lnTo>
                  <a:pt x="2518440" y="1218963"/>
                </a:lnTo>
                <a:lnTo>
                  <a:pt x="2545676" y="1300819"/>
                </a:lnTo>
                <a:lnTo>
                  <a:pt x="2491056" y="1300819"/>
                </a:lnTo>
                <a:close/>
                <a:moveTo>
                  <a:pt x="2232541" y="1218963"/>
                </a:moveTo>
                <a:lnTo>
                  <a:pt x="2232690" y="1218963"/>
                </a:lnTo>
                <a:lnTo>
                  <a:pt x="2259926" y="1300819"/>
                </a:lnTo>
                <a:lnTo>
                  <a:pt x="2205306" y="1300819"/>
                </a:lnTo>
                <a:close/>
                <a:moveTo>
                  <a:pt x="2021354" y="1212861"/>
                </a:moveTo>
                <a:lnTo>
                  <a:pt x="2041148" y="1212861"/>
                </a:lnTo>
                <a:cubicBezTo>
                  <a:pt x="2053154" y="1212861"/>
                  <a:pt x="2062853" y="1214474"/>
                  <a:pt x="2070244" y="1217698"/>
                </a:cubicBezTo>
                <a:cubicBezTo>
                  <a:pt x="2077636" y="1220923"/>
                  <a:pt x="2083688" y="1225413"/>
                  <a:pt x="2088401" y="1231167"/>
                </a:cubicBezTo>
                <a:cubicBezTo>
                  <a:pt x="2093114" y="1236922"/>
                  <a:pt x="2096537" y="1243718"/>
                  <a:pt x="2098671" y="1251557"/>
                </a:cubicBezTo>
                <a:cubicBezTo>
                  <a:pt x="2100804" y="1259395"/>
                  <a:pt x="2101870" y="1267878"/>
                  <a:pt x="2101870" y="1277006"/>
                </a:cubicBezTo>
                <a:cubicBezTo>
                  <a:pt x="2101870" y="1288119"/>
                  <a:pt x="2100655" y="1297842"/>
                  <a:pt x="2098224" y="1306177"/>
                </a:cubicBezTo>
                <a:cubicBezTo>
                  <a:pt x="2095793" y="1314511"/>
                  <a:pt x="2092122" y="1321481"/>
                  <a:pt x="2087211" y="1327087"/>
                </a:cubicBezTo>
                <a:cubicBezTo>
                  <a:pt x="2082299" y="1332693"/>
                  <a:pt x="2076173" y="1336885"/>
                  <a:pt x="2068830" y="1339663"/>
                </a:cubicBezTo>
                <a:cubicBezTo>
                  <a:pt x="2061488" y="1342441"/>
                  <a:pt x="2052459" y="1343830"/>
                  <a:pt x="2041744" y="1343830"/>
                </a:cubicBezTo>
                <a:lnTo>
                  <a:pt x="2021354" y="1343830"/>
                </a:lnTo>
                <a:close/>
                <a:moveTo>
                  <a:pt x="3278803" y="1212117"/>
                </a:moveTo>
                <a:lnTo>
                  <a:pt x="3296365" y="1212117"/>
                </a:lnTo>
                <a:cubicBezTo>
                  <a:pt x="3300830" y="1212117"/>
                  <a:pt x="3304327" y="1212266"/>
                  <a:pt x="3306857" y="1212564"/>
                </a:cubicBezTo>
                <a:cubicBezTo>
                  <a:pt x="3309387" y="1212861"/>
                  <a:pt x="3311645" y="1213258"/>
                  <a:pt x="3313629" y="1213754"/>
                </a:cubicBezTo>
                <a:cubicBezTo>
                  <a:pt x="3320178" y="1215540"/>
                  <a:pt x="3324890" y="1218616"/>
                  <a:pt x="3327768" y="1222982"/>
                </a:cubicBezTo>
                <a:cubicBezTo>
                  <a:pt x="3330645" y="1227347"/>
                  <a:pt x="3332084" y="1232705"/>
                  <a:pt x="3332084" y="1239055"/>
                </a:cubicBezTo>
                <a:cubicBezTo>
                  <a:pt x="3332084" y="1243222"/>
                  <a:pt x="3331389" y="1246993"/>
                  <a:pt x="3330000" y="1250366"/>
                </a:cubicBezTo>
                <a:cubicBezTo>
                  <a:pt x="3328611" y="1253740"/>
                  <a:pt x="3326528" y="1256642"/>
                  <a:pt x="3323749" y="1259073"/>
                </a:cubicBezTo>
                <a:cubicBezTo>
                  <a:pt x="3320971" y="1261503"/>
                  <a:pt x="3317499" y="1263389"/>
                  <a:pt x="3313332" y="1264728"/>
                </a:cubicBezTo>
                <a:cubicBezTo>
                  <a:pt x="3309164" y="1266067"/>
                  <a:pt x="3304303" y="1266737"/>
                  <a:pt x="3298746" y="1266737"/>
                </a:cubicBezTo>
                <a:lnTo>
                  <a:pt x="3278803" y="1266737"/>
                </a:lnTo>
                <a:close/>
                <a:moveTo>
                  <a:pt x="2788861" y="1210927"/>
                </a:moveTo>
                <a:cubicBezTo>
                  <a:pt x="2798386" y="1210927"/>
                  <a:pt x="2806324" y="1212539"/>
                  <a:pt x="2812674" y="1215764"/>
                </a:cubicBezTo>
                <a:cubicBezTo>
                  <a:pt x="2819024" y="1218988"/>
                  <a:pt x="2824109" y="1223552"/>
                  <a:pt x="2827929" y="1229456"/>
                </a:cubicBezTo>
                <a:cubicBezTo>
                  <a:pt x="2831748" y="1235359"/>
                  <a:pt x="2834452" y="1242453"/>
                  <a:pt x="2836040" y="1250738"/>
                </a:cubicBezTo>
                <a:cubicBezTo>
                  <a:pt x="2837627" y="1259023"/>
                  <a:pt x="2838421" y="1268225"/>
                  <a:pt x="2838421" y="1278346"/>
                </a:cubicBezTo>
                <a:cubicBezTo>
                  <a:pt x="2838421" y="1287573"/>
                  <a:pt x="2837602" y="1296280"/>
                  <a:pt x="2835965" y="1304465"/>
                </a:cubicBezTo>
                <a:cubicBezTo>
                  <a:pt x="2834328" y="1312651"/>
                  <a:pt x="2831525" y="1319819"/>
                  <a:pt x="2827556" y="1325971"/>
                </a:cubicBezTo>
                <a:cubicBezTo>
                  <a:pt x="2823588" y="1332122"/>
                  <a:pt x="2818379" y="1336984"/>
                  <a:pt x="2811930" y="1340556"/>
                </a:cubicBezTo>
                <a:cubicBezTo>
                  <a:pt x="2805480" y="1344128"/>
                  <a:pt x="2797444" y="1345914"/>
                  <a:pt x="2787819" y="1345914"/>
                </a:cubicBezTo>
                <a:cubicBezTo>
                  <a:pt x="2778195" y="1345914"/>
                  <a:pt x="2770208" y="1344351"/>
                  <a:pt x="2763858" y="1341226"/>
                </a:cubicBezTo>
                <a:cubicBezTo>
                  <a:pt x="2757508" y="1338100"/>
                  <a:pt x="2752448" y="1333561"/>
                  <a:pt x="2748677" y="1327608"/>
                </a:cubicBezTo>
                <a:cubicBezTo>
                  <a:pt x="2744907" y="1321655"/>
                  <a:pt x="2742228" y="1314486"/>
                  <a:pt x="2740641" y="1306102"/>
                </a:cubicBezTo>
                <a:cubicBezTo>
                  <a:pt x="2739053" y="1297718"/>
                  <a:pt x="2738259" y="1288268"/>
                  <a:pt x="2738259" y="1277750"/>
                </a:cubicBezTo>
                <a:cubicBezTo>
                  <a:pt x="2738259" y="1268721"/>
                  <a:pt x="2739078" y="1260164"/>
                  <a:pt x="2740715" y="1252078"/>
                </a:cubicBezTo>
                <a:cubicBezTo>
                  <a:pt x="2742352" y="1243991"/>
                  <a:pt x="2745155" y="1236922"/>
                  <a:pt x="2749124" y="1230870"/>
                </a:cubicBezTo>
                <a:cubicBezTo>
                  <a:pt x="2753093" y="1224817"/>
                  <a:pt x="2758302" y="1219980"/>
                  <a:pt x="2764751" y="1216359"/>
                </a:cubicBezTo>
                <a:cubicBezTo>
                  <a:pt x="2771200" y="1212737"/>
                  <a:pt x="2779237" y="1210927"/>
                  <a:pt x="2788861" y="1210927"/>
                </a:cubicBezTo>
                <a:close/>
                <a:moveTo>
                  <a:pt x="8993525" y="1197650"/>
                </a:moveTo>
                <a:lnTo>
                  <a:pt x="8993674" y="1197650"/>
                </a:lnTo>
                <a:lnTo>
                  <a:pt x="9020909" y="1279506"/>
                </a:lnTo>
                <a:lnTo>
                  <a:pt x="8966289" y="1279506"/>
                </a:lnTo>
                <a:close/>
                <a:moveTo>
                  <a:pt x="7010688" y="1191548"/>
                </a:moveTo>
                <a:lnTo>
                  <a:pt x="7030482" y="1191548"/>
                </a:lnTo>
                <a:cubicBezTo>
                  <a:pt x="7042488" y="1191548"/>
                  <a:pt x="7052186" y="1193161"/>
                  <a:pt x="7059578" y="1196385"/>
                </a:cubicBezTo>
                <a:cubicBezTo>
                  <a:pt x="7066970" y="1199610"/>
                  <a:pt x="7073022" y="1204099"/>
                  <a:pt x="7077735" y="1209854"/>
                </a:cubicBezTo>
                <a:cubicBezTo>
                  <a:pt x="7082448" y="1215609"/>
                  <a:pt x="7085871" y="1222405"/>
                  <a:pt x="7088004" y="1230244"/>
                </a:cubicBezTo>
                <a:cubicBezTo>
                  <a:pt x="7090137" y="1238082"/>
                  <a:pt x="7091204" y="1246565"/>
                  <a:pt x="7091204" y="1255693"/>
                </a:cubicBezTo>
                <a:cubicBezTo>
                  <a:pt x="7091204" y="1266806"/>
                  <a:pt x="7089989" y="1276529"/>
                  <a:pt x="7087558" y="1284864"/>
                </a:cubicBezTo>
                <a:cubicBezTo>
                  <a:pt x="7085127" y="1293198"/>
                  <a:pt x="7081456" y="1300168"/>
                  <a:pt x="7076544" y="1305774"/>
                </a:cubicBezTo>
                <a:cubicBezTo>
                  <a:pt x="7071633" y="1311380"/>
                  <a:pt x="7065506" y="1315572"/>
                  <a:pt x="7058164" y="1318350"/>
                </a:cubicBezTo>
                <a:cubicBezTo>
                  <a:pt x="7050822" y="1321128"/>
                  <a:pt x="7041793" y="1322517"/>
                  <a:pt x="7031077" y="1322517"/>
                </a:cubicBezTo>
                <a:lnTo>
                  <a:pt x="7010688" y="1322517"/>
                </a:lnTo>
                <a:close/>
                <a:moveTo>
                  <a:pt x="7915712" y="1191102"/>
                </a:moveTo>
                <a:lnTo>
                  <a:pt x="7932381" y="1191102"/>
                </a:lnTo>
                <a:cubicBezTo>
                  <a:pt x="7936449" y="1191102"/>
                  <a:pt x="7940393" y="1191375"/>
                  <a:pt x="7944212" y="1191920"/>
                </a:cubicBezTo>
                <a:cubicBezTo>
                  <a:pt x="7948032" y="1192466"/>
                  <a:pt x="7951679" y="1193781"/>
                  <a:pt x="7955151" y="1195864"/>
                </a:cubicBezTo>
                <a:cubicBezTo>
                  <a:pt x="7958624" y="1197948"/>
                  <a:pt x="7961551" y="1201173"/>
                  <a:pt x="7963932" y="1205538"/>
                </a:cubicBezTo>
                <a:cubicBezTo>
                  <a:pt x="7966313" y="1209904"/>
                  <a:pt x="7967504" y="1215460"/>
                  <a:pt x="7967504" y="1222207"/>
                </a:cubicBezTo>
                <a:cubicBezTo>
                  <a:pt x="7967504" y="1227168"/>
                  <a:pt x="7966810" y="1231757"/>
                  <a:pt x="7965420" y="1235974"/>
                </a:cubicBezTo>
                <a:cubicBezTo>
                  <a:pt x="7964031" y="1240190"/>
                  <a:pt x="7961997" y="1243812"/>
                  <a:pt x="7959318" y="1246838"/>
                </a:cubicBezTo>
                <a:cubicBezTo>
                  <a:pt x="7956640" y="1249864"/>
                  <a:pt x="7953192" y="1252221"/>
                  <a:pt x="7948975" y="1253907"/>
                </a:cubicBezTo>
                <a:cubicBezTo>
                  <a:pt x="7944758" y="1255594"/>
                  <a:pt x="7939524" y="1256437"/>
                  <a:pt x="7933274" y="1256437"/>
                </a:cubicBezTo>
                <a:lnTo>
                  <a:pt x="7915712" y="1256437"/>
                </a:lnTo>
                <a:close/>
                <a:moveTo>
                  <a:pt x="7658537" y="1190804"/>
                </a:moveTo>
                <a:lnTo>
                  <a:pt x="7676099" y="1190804"/>
                </a:lnTo>
                <a:cubicBezTo>
                  <a:pt x="7680563" y="1190804"/>
                  <a:pt x="7684061" y="1190953"/>
                  <a:pt x="7686591" y="1191251"/>
                </a:cubicBezTo>
                <a:cubicBezTo>
                  <a:pt x="7689121" y="1191548"/>
                  <a:pt x="7691378" y="1191945"/>
                  <a:pt x="7693363" y="1192441"/>
                </a:cubicBezTo>
                <a:cubicBezTo>
                  <a:pt x="7699911" y="1194227"/>
                  <a:pt x="7704624" y="1197303"/>
                  <a:pt x="7707501" y="1201669"/>
                </a:cubicBezTo>
                <a:cubicBezTo>
                  <a:pt x="7710379" y="1206034"/>
                  <a:pt x="7711817" y="1211392"/>
                  <a:pt x="7711817" y="1217742"/>
                </a:cubicBezTo>
                <a:cubicBezTo>
                  <a:pt x="7711817" y="1221909"/>
                  <a:pt x="7711123" y="1225680"/>
                  <a:pt x="7709734" y="1229053"/>
                </a:cubicBezTo>
                <a:cubicBezTo>
                  <a:pt x="7708345" y="1232426"/>
                  <a:pt x="7706261" y="1235329"/>
                  <a:pt x="7703483" y="1237759"/>
                </a:cubicBezTo>
                <a:cubicBezTo>
                  <a:pt x="7700705" y="1240190"/>
                  <a:pt x="7697232" y="1242075"/>
                  <a:pt x="7693065" y="1243415"/>
                </a:cubicBezTo>
                <a:cubicBezTo>
                  <a:pt x="7688898" y="1244754"/>
                  <a:pt x="7684036" y="1245424"/>
                  <a:pt x="7678480" y="1245424"/>
                </a:cubicBezTo>
                <a:lnTo>
                  <a:pt x="7658537" y="1245424"/>
                </a:lnTo>
                <a:close/>
                <a:moveTo>
                  <a:pt x="3689420" y="1182203"/>
                </a:moveTo>
                <a:cubicBezTo>
                  <a:pt x="3686146" y="1182203"/>
                  <a:pt x="3683393" y="1183170"/>
                  <a:pt x="3681160" y="1185105"/>
                </a:cubicBezTo>
                <a:cubicBezTo>
                  <a:pt x="3678928" y="1187040"/>
                  <a:pt x="3677812" y="1190190"/>
                  <a:pt x="3677812" y="1194555"/>
                </a:cubicBezTo>
                <a:lnTo>
                  <a:pt x="3677812" y="1362434"/>
                </a:lnTo>
                <a:cubicBezTo>
                  <a:pt x="3677812" y="1366799"/>
                  <a:pt x="3678928" y="1369949"/>
                  <a:pt x="3681160" y="1371884"/>
                </a:cubicBezTo>
                <a:cubicBezTo>
                  <a:pt x="3683393" y="1373819"/>
                  <a:pt x="3686146" y="1374786"/>
                  <a:pt x="3689420" y="1374786"/>
                </a:cubicBezTo>
                <a:lnTo>
                  <a:pt x="3786159" y="1374786"/>
                </a:lnTo>
                <a:cubicBezTo>
                  <a:pt x="3787052" y="1374786"/>
                  <a:pt x="3787870" y="1374514"/>
                  <a:pt x="3788614" y="1373968"/>
                </a:cubicBezTo>
                <a:cubicBezTo>
                  <a:pt x="3789358" y="1373422"/>
                  <a:pt x="3789979" y="1372554"/>
                  <a:pt x="3790474" y="1371363"/>
                </a:cubicBezTo>
                <a:cubicBezTo>
                  <a:pt x="3790971" y="1370173"/>
                  <a:pt x="3791343" y="1368610"/>
                  <a:pt x="3791590" y="1366675"/>
                </a:cubicBezTo>
                <a:cubicBezTo>
                  <a:pt x="3791839" y="1364740"/>
                  <a:pt x="3791963" y="1362334"/>
                  <a:pt x="3791963" y="1359457"/>
                </a:cubicBezTo>
                <a:cubicBezTo>
                  <a:pt x="3791963" y="1356580"/>
                  <a:pt x="3791839" y="1354174"/>
                  <a:pt x="3791590" y="1352239"/>
                </a:cubicBezTo>
                <a:cubicBezTo>
                  <a:pt x="3791343" y="1350304"/>
                  <a:pt x="3790971" y="1348741"/>
                  <a:pt x="3790474" y="1347551"/>
                </a:cubicBezTo>
                <a:cubicBezTo>
                  <a:pt x="3789979" y="1346360"/>
                  <a:pt x="3789358" y="1345492"/>
                  <a:pt x="3788614" y="1344946"/>
                </a:cubicBezTo>
                <a:cubicBezTo>
                  <a:pt x="3787870" y="1344401"/>
                  <a:pt x="3787052" y="1344128"/>
                  <a:pt x="3786159" y="1344128"/>
                </a:cubicBezTo>
                <a:lnTo>
                  <a:pt x="3716805" y="1344128"/>
                </a:lnTo>
                <a:lnTo>
                  <a:pt x="3716805" y="1289806"/>
                </a:lnTo>
                <a:lnTo>
                  <a:pt x="3774996" y="1289806"/>
                </a:lnTo>
                <a:cubicBezTo>
                  <a:pt x="3775889" y="1289806"/>
                  <a:pt x="3776708" y="1289558"/>
                  <a:pt x="3777452" y="1289061"/>
                </a:cubicBezTo>
                <a:cubicBezTo>
                  <a:pt x="3778196" y="1288565"/>
                  <a:pt x="3778816" y="1287747"/>
                  <a:pt x="3779312" y="1286606"/>
                </a:cubicBezTo>
                <a:cubicBezTo>
                  <a:pt x="3779809" y="1285465"/>
                  <a:pt x="3780181" y="1283952"/>
                  <a:pt x="3780428" y="1282067"/>
                </a:cubicBezTo>
                <a:cubicBezTo>
                  <a:pt x="3780677" y="1280181"/>
                  <a:pt x="3780801" y="1277800"/>
                  <a:pt x="3780801" y="1274923"/>
                </a:cubicBezTo>
                <a:cubicBezTo>
                  <a:pt x="3780801" y="1272145"/>
                  <a:pt x="3780677" y="1269788"/>
                  <a:pt x="3780428" y="1267853"/>
                </a:cubicBezTo>
                <a:cubicBezTo>
                  <a:pt x="3780181" y="1265919"/>
                  <a:pt x="3779809" y="1264381"/>
                  <a:pt x="3779312" y="1263240"/>
                </a:cubicBezTo>
                <a:cubicBezTo>
                  <a:pt x="3778816" y="1262099"/>
                  <a:pt x="3778196" y="1261255"/>
                  <a:pt x="3777452" y="1260710"/>
                </a:cubicBezTo>
                <a:cubicBezTo>
                  <a:pt x="3776708" y="1260164"/>
                  <a:pt x="3775889" y="1259891"/>
                  <a:pt x="3774996" y="1259891"/>
                </a:cubicBezTo>
                <a:lnTo>
                  <a:pt x="3716805" y="1259891"/>
                </a:lnTo>
                <a:lnTo>
                  <a:pt x="3716805" y="1212861"/>
                </a:lnTo>
                <a:lnTo>
                  <a:pt x="3785563" y="1212861"/>
                </a:lnTo>
                <a:cubicBezTo>
                  <a:pt x="3786456" y="1212861"/>
                  <a:pt x="3787249" y="1212589"/>
                  <a:pt x="3787945" y="1212043"/>
                </a:cubicBezTo>
                <a:cubicBezTo>
                  <a:pt x="3788639" y="1211497"/>
                  <a:pt x="3789234" y="1210629"/>
                  <a:pt x="3789730" y="1209438"/>
                </a:cubicBezTo>
                <a:cubicBezTo>
                  <a:pt x="3790226" y="1208248"/>
                  <a:pt x="3790598" y="1206685"/>
                  <a:pt x="3790847" y="1204750"/>
                </a:cubicBezTo>
                <a:cubicBezTo>
                  <a:pt x="3791095" y="1202816"/>
                  <a:pt x="3791218" y="1200459"/>
                  <a:pt x="3791218" y="1197681"/>
                </a:cubicBezTo>
                <a:cubicBezTo>
                  <a:pt x="3791218" y="1194704"/>
                  <a:pt x="3791095" y="1192249"/>
                  <a:pt x="3790847" y="1190314"/>
                </a:cubicBezTo>
                <a:cubicBezTo>
                  <a:pt x="3790598" y="1188379"/>
                  <a:pt x="3790226" y="1186792"/>
                  <a:pt x="3789730" y="1185551"/>
                </a:cubicBezTo>
                <a:cubicBezTo>
                  <a:pt x="3789234" y="1184311"/>
                  <a:pt x="3788639" y="1183443"/>
                  <a:pt x="3787945" y="1182947"/>
                </a:cubicBezTo>
                <a:cubicBezTo>
                  <a:pt x="3787249" y="1182451"/>
                  <a:pt x="3786456" y="1182203"/>
                  <a:pt x="3785563" y="1182203"/>
                </a:cubicBezTo>
                <a:close/>
                <a:moveTo>
                  <a:pt x="3251270" y="1182203"/>
                </a:moveTo>
                <a:cubicBezTo>
                  <a:pt x="3247996" y="1182203"/>
                  <a:pt x="3245243" y="1183170"/>
                  <a:pt x="3243010" y="1185105"/>
                </a:cubicBezTo>
                <a:cubicBezTo>
                  <a:pt x="3240778" y="1187040"/>
                  <a:pt x="3239662" y="1190190"/>
                  <a:pt x="3239662" y="1194555"/>
                </a:cubicBezTo>
                <a:lnTo>
                  <a:pt x="3239662" y="1369429"/>
                </a:lnTo>
                <a:cubicBezTo>
                  <a:pt x="3239662" y="1370421"/>
                  <a:pt x="3239959" y="1371314"/>
                  <a:pt x="3240554" y="1372108"/>
                </a:cubicBezTo>
                <a:cubicBezTo>
                  <a:pt x="3241150" y="1372901"/>
                  <a:pt x="3242192" y="1373546"/>
                  <a:pt x="3243680" y="1374042"/>
                </a:cubicBezTo>
                <a:cubicBezTo>
                  <a:pt x="3245168" y="1374538"/>
                  <a:pt x="3247177" y="1374935"/>
                  <a:pt x="3249707" y="1375233"/>
                </a:cubicBezTo>
                <a:cubicBezTo>
                  <a:pt x="3252237" y="1375531"/>
                  <a:pt x="3255388" y="1375679"/>
                  <a:pt x="3259158" y="1375679"/>
                </a:cubicBezTo>
                <a:cubicBezTo>
                  <a:pt x="3263028" y="1375679"/>
                  <a:pt x="3266202" y="1375531"/>
                  <a:pt x="3268683" y="1375233"/>
                </a:cubicBezTo>
                <a:cubicBezTo>
                  <a:pt x="3271164" y="1374935"/>
                  <a:pt x="3273148" y="1374538"/>
                  <a:pt x="3274636" y="1374042"/>
                </a:cubicBezTo>
                <a:cubicBezTo>
                  <a:pt x="3276125" y="1373546"/>
                  <a:pt x="3277191" y="1372901"/>
                  <a:pt x="3277836" y="1372108"/>
                </a:cubicBezTo>
                <a:cubicBezTo>
                  <a:pt x="3278481" y="1371314"/>
                  <a:pt x="3278803" y="1370421"/>
                  <a:pt x="3278803" y="1369429"/>
                </a:cubicBezTo>
                <a:lnTo>
                  <a:pt x="3278803" y="1296056"/>
                </a:lnTo>
                <a:lnTo>
                  <a:pt x="3291007" y="1296056"/>
                </a:lnTo>
                <a:cubicBezTo>
                  <a:pt x="3295174" y="1296056"/>
                  <a:pt x="3298846" y="1296701"/>
                  <a:pt x="3302020" y="1297991"/>
                </a:cubicBezTo>
                <a:cubicBezTo>
                  <a:pt x="3305196" y="1299281"/>
                  <a:pt x="3307998" y="1301191"/>
                  <a:pt x="3310429" y="1303721"/>
                </a:cubicBezTo>
                <a:cubicBezTo>
                  <a:pt x="3312860" y="1306251"/>
                  <a:pt x="3315068" y="1309401"/>
                  <a:pt x="3317052" y="1313172"/>
                </a:cubicBezTo>
                <a:cubicBezTo>
                  <a:pt x="3319036" y="1316942"/>
                  <a:pt x="3321071" y="1321258"/>
                  <a:pt x="3323154" y="1326120"/>
                </a:cubicBezTo>
                <a:lnTo>
                  <a:pt x="3340418" y="1369131"/>
                </a:lnTo>
                <a:cubicBezTo>
                  <a:pt x="3340815" y="1370322"/>
                  <a:pt x="3341311" y="1371339"/>
                  <a:pt x="3341906" y="1372182"/>
                </a:cubicBezTo>
                <a:cubicBezTo>
                  <a:pt x="3342502" y="1373025"/>
                  <a:pt x="3343519" y="1373720"/>
                  <a:pt x="3344958" y="1374266"/>
                </a:cubicBezTo>
                <a:cubicBezTo>
                  <a:pt x="3346396" y="1374811"/>
                  <a:pt x="3348356" y="1375183"/>
                  <a:pt x="3350836" y="1375382"/>
                </a:cubicBezTo>
                <a:cubicBezTo>
                  <a:pt x="3353317" y="1375580"/>
                  <a:pt x="3356641" y="1375679"/>
                  <a:pt x="3360808" y="1375679"/>
                </a:cubicBezTo>
                <a:cubicBezTo>
                  <a:pt x="3365769" y="1375679"/>
                  <a:pt x="3369688" y="1375580"/>
                  <a:pt x="3372565" y="1375382"/>
                </a:cubicBezTo>
                <a:cubicBezTo>
                  <a:pt x="3375442" y="1375183"/>
                  <a:pt x="3377625" y="1374836"/>
                  <a:pt x="3379113" y="1374340"/>
                </a:cubicBezTo>
                <a:cubicBezTo>
                  <a:pt x="3380601" y="1373844"/>
                  <a:pt x="3381544" y="1373224"/>
                  <a:pt x="3381941" y="1372479"/>
                </a:cubicBezTo>
                <a:cubicBezTo>
                  <a:pt x="3382338" y="1371735"/>
                  <a:pt x="3382537" y="1370818"/>
                  <a:pt x="3382537" y="1369726"/>
                </a:cubicBezTo>
                <a:cubicBezTo>
                  <a:pt x="3382537" y="1368734"/>
                  <a:pt x="3382289" y="1367370"/>
                  <a:pt x="3381792" y="1365633"/>
                </a:cubicBezTo>
                <a:cubicBezTo>
                  <a:pt x="3381296" y="1363897"/>
                  <a:pt x="3380304" y="1361144"/>
                  <a:pt x="3378816" y="1357374"/>
                </a:cubicBezTo>
                <a:lnTo>
                  <a:pt x="3362594" y="1319422"/>
                </a:lnTo>
                <a:cubicBezTo>
                  <a:pt x="3360708" y="1314858"/>
                  <a:pt x="3358773" y="1310766"/>
                  <a:pt x="3356789" y="1307144"/>
                </a:cubicBezTo>
                <a:cubicBezTo>
                  <a:pt x="3354805" y="1303523"/>
                  <a:pt x="3352697" y="1300298"/>
                  <a:pt x="3350464" y="1297470"/>
                </a:cubicBezTo>
                <a:cubicBezTo>
                  <a:pt x="3348232" y="1294642"/>
                  <a:pt x="3345851" y="1292236"/>
                  <a:pt x="3343320" y="1290252"/>
                </a:cubicBezTo>
                <a:cubicBezTo>
                  <a:pt x="3340790" y="1288268"/>
                  <a:pt x="3338086" y="1286581"/>
                  <a:pt x="3335209" y="1285192"/>
                </a:cubicBezTo>
                <a:cubicBezTo>
                  <a:pt x="3341162" y="1283307"/>
                  <a:pt x="3346471" y="1280826"/>
                  <a:pt x="3351134" y="1277750"/>
                </a:cubicBezTo>
                <a:cubicBezTo>
                  <a:pt x="3355797" y="1274675"/>
                  <a:pt x="3359716" y="1271053"/>
                  <a:pt x="3362891" y="1266886"/>
                </a:cubicBezTo>
                <a:cubicBezTo>
                  <a:pt x="3366066" y="1262719"/>
                  <a:pt x="3368472" y="1257981"/>
                  <a:pt x="3370109" y="1252673"/>
                </a:cubicBezTo>
                <a:cubicBezTo>
                  <a:pt x="3371746" y="1247365"/>
                  <a:pt x="3372565" y="1241486"/>
                  <a:pt x="3372565" y="1235037"/>
                </a:cubicBezTo>
                <a:cubicBezTo>
                  <a:pt x="3372565" y="1227397"/>
                  <a:pt x="3371424" y="1220625"/>
                  <a:pt x="3369142" y="1214722"/>
                </a:cubicBezTo>
                <a:cubicBezTo>
                  <a:pt x="3366860" y="1208818"/>
                  <a:pt x="3363561" y="1203708"/>
                  <a:pt x="3359245" y="1199392"/>
                </a:cubicBezTo>
                <a:cubicBezTo>
                  <a:pt x="3354929" y="1195076"/>
                  <a:pt x="3349670" y="1191579"/>
                  <a:pt x="3343469" y="1188900"/>
                </a:cubicBezTo>
                <a:cubicBezTo>
                  <a:pt x="3337268" y="1186221"/>
                  <a:pt x="3330298" y="1184336"/>
                  <a:pt x="3322559" y="1183245"/>
                </a:cubicBezTo>
                <a:cubicBezTo>
                  <a:pt x="3319880" y="1182947"/>
                  <a:pt x="3316903" y="1182699"/>
                  <a:pt x="3313629" y="1182500"/>
                </a:cubicBezTo>
                <a:cubicBezTo>
                  <a:pt x="3310354" y="1182302"/>
                  <a:pt x="3306188" y="1182203"/>
                  <a:pt x="3301128" y="1182203"/>
                </a:cubicBezTo>
                <a:close/>
                <a:moveTo>
                  <a:pt x="3098870" y="1182203"/>
                </a:moveTo>
                <a:cubicBezTo>
                  <a:pt x="3095596" y="1182203"/>
                  <a:pt x="3092843" y="1183170"/>
                  <a:pt x="3090610" y="1185105"/>
                </a:cubicBezTo>
                <a:cubicBezTo>
                  <a:pt x="3088378" y="1187040"/>
                  <a:pt x="3087262" y="1190190"/>
                  <a:pt x="3087262" y="1194555"/>
                </a:cubicBezTo>
                <a:lnTo>
                  <a:pt x="3087262" y="1362434"/>
                </a:lnTo>
                <a:cubicBezTo>
                  <a:pt x="3087262" y="1366799"/>
                  <a:pt x="3088378" y="1369949"/>
                  <a:pt x="3090610" y="1371884"/>
                </a:cubicBezTo>
                <a:cubicBezTo>
                  <a:pt x="3092843" y="1373819"/>
                  <a:pt x="3095596" y="1374786"/>
                  <a:pt x="3098870" y="1374786"/>
                </a:cubicBezTo>
                <a:lnTo>
                  <a:pt x="3195609" y="1374786"/>
                </a:lnTo>
                <a:cubicBezTo>
                  <a:pt x="3196501" y="1374786"/>
                  <a:pt x="3197320" y="1374514"/>
                  <a:pt x="3198064" y="1373968"/>
                </a:cubicBezTo>
                <a:cubicBezTo>
                  <a:pt x="3198808" y="1373422"/>
                  <a:pt x="3199428" y="1372554"/>
                  <a:pt x="3199924" y="1371363"/>
                </a:cubicBezTo>
                <a:cubicBezTo>
                  <a:pt x="3200420" y="1370173"/>
                  <a:pt x="3200793" y="1368610"/>
                  <a:pt x="3201041" y="1366675"/>
                </a:cubicBezTo>
                <a:cubicBezTo>
                  <a:pt x="3201289" y="1364740"/>
                  <a:pt x="3201413" y="1362334"/>
                  <a:pt x="3201413" y="1359457"/>
                </a:cubicBezTo>
                <a:cubicBezTo>
                  <a:pt x="3201413" y="1356580"/>
                  <a:pt x="3201289" y="1354174"/>
                  <a:pt x="3201041" y="1352239"/>
                </a:cubicBezTo>
                <a:cubicBezTo>
                  <a:pt x="3200793" y="1350304"/>
                  <a:pt x="3200420" y="1348741"/>
                  <a:pt x="3199924" y="1347551"/>
                </a:cubicBezTo>
                <a:cubicBezTo>
                  <a:pt x="3199428" y="1346360"/>
                  <a:pt x="3198808" y="1345492"/>
                  <a:pt x="3198064" y="1344946"/>
                </a:cubicBezTo>
                <a:cubicBezTo>
                  <a:pt x="3197320" y="1344401"/>
                  <a:pt x="3196501" y="1344128"/>
                  <a:pt x="3195609" y="1344128"/>
                </a:cubicBezTo>
                <a:lnTo>
                  <a:pt x="3126254" y="1344128"/>
                </a:lnTo>
                <a:lnTo>
                  <a:pt x="3126254" y="1289806"/>
                </a:lnTo>
                <a:lnTo>
                  <a:pt x="3184446" y="1289806"/>
                </a:lnTo>
                <a:cubicBezTo>
                  <a:pt x="3185339" y="1289806"/>
                  <a:pt x="3186158" y="1289558"/>
                  <a:pt x="3186902" y="1289061"/>
                </a:cubicBezTo>
                <a:cubicBezTo>
                  <a:pt x="3187646" y="1288565"/>
                  <a:pt x="3188266" y="1287747"/>
                  <a:pt x="3188762" y="1286606"/>
                </a:cubicBezTo>
                <a:cubicBezTo>
                  <a:pt x="3189258" y="1285465"/>
                  <a:pt x="3189630" y="1283952"/>
                  <a:pt x="3189879" y="1282067"/>
                </a:cubicBezTo>
                <a:cubicBezTo>
                  <a:pt x="3190127" y="1280181"/>
                  <a:pt x="3190251" y="1277800"/>
                  <a:pt x="3190251" y="1274923"/>
                </a:cubicBezTo>
                <a:cubicBezTo>
                  <a:pt x="3190251" y="1272145"/>
                  <a:pt x="3190127" y="1269788"/>
                  <a:pt x="3189879" y="1267853"/>
                </a:cubicBezTo>
                <a:cubicBezTo>
                  <a:pt x="3189630" y="1265919"/>
                  <a:pt x="3189258" y="1264381"/>
                  <a:pt x="3188762" y="1263240"/>
                </a:cubicBezTo>
                <a:cubicBezTo>
                  <a:pt x="3188266" y="1262099"/>
                  <a:pt x="3187646" y="1261255"/>
                  <a:pt x="3186902" y="1260710"/>
                </a:cubicBezTo>
                <a:cubicBezTo>
                  <a:pt x="3186158" y="1260164"/>
                  <a:pt x="3185339" y="1259891"/>
                  <a:pt x="3184446" y="1259891"/>
                </a:cubicBezTo>
                <a:lnTo>
                  <a:pt x="3126254" y="1259891"/>
                </a:lnTo>
                <a:lnTo>
                  <a:pt x="3126254" y="1212861"/>
                </a:lnTo>
                <a:lnTo>
                  <a:pt x="3195013" y="1212861"/>
                </a:lnTo>
                <a:cubicBezTo>
                  <a:pt x="3195906" y="1212861"/>
                  <a:pt x="3196700" y="1212589"/>
                  <a:pt x="3197394" y="1212043"/>
                </a:cubicBezTo>
                <a:cubicBezTo>
                  <a:pt x="3198089" y="1211497"/>
                  <a:pt x="3198684" y="1210629"/>
                  <a:pt x="3199180" y="1209438"/>
                </a:cubicBezTo>
                <a:cubicBezTo>
                  <a:pt x="3199676" y="1208248"/>
                  <a:pt x="3200049" y="1206685"/>
                  <a:pt x="3200296" y="1204750"/>
                </a:cubicBezTo>
                <a:cubicBezTo>
                  <a:pt x="3200545" y="1202816"/>
                  <a:pt x="3200669" y="1200459"/>
                  <a:pt x="3200669" y="1197681"/>
                </a:cubicBezTo>
                <a:cubicBezTo>
                  <a:pt x="3200669" y="1194704"/>
                  <a:pt x="3200545" y="1192249"/>
                  <a:pt x="3200296" y="1190314"/>
                </a:cubicBezTo>
                <a:cubicBezTo>
                  <a:pt x="3200049" y="1188379"/>
                  <a:pt x="3199676" y="1186792"/>
                  <a:pt x="3199180" y="1185551"/>
                </a:cubicBezTo>
                <a:cubicBezTo>
                  <a:pt x="3198684" y="1184311"/>
                  <a:pt x="3198089" y="1183443"/>
                  <a:pt x="3197394" y="1182947"/>
                </a:cubicBezTo>
                <a:cubicBezTo>
                  <a:pt x="3196700" y="1182451"/>
                  <a:pt x="3195906" y="1182203"/>
                  <a:pt x="3195013" y="1182203"/>
                </a:cubicBezTo>
                <a:close/>
                <a:moveTo>
                  <a:pt x="2311867" y="1182203"/>
                </a:moveTo>
                <a:cubicBezTo>
                  <a:pt x="2310875" y="1182203"/>
                  <a:pt x="2310031" y="1182476"/>
                  <a:pt x="2309337" y="1183021"/>
                </a:cubicBezTo>
                <a:cubicBezTo>
                  <a:pt x="2308642" y="1183567"/>
                  <a:pt x="2308047" y="1184460"/>
                  <a:pt x="2307551" y="1185700"/>
                </a:cubicBezTo>
                <a:cubicBezTo>
                  <a:pt x="2307055" y="1186940"/>
                  <a:pt x="2306683" y="1188602"/>
                  <a:pt x="2306435" y="1190686"/>
                </a:cubicBezTo>
                <a:cubicBezTo>
                  <a:pt x="2306187" y="1192770"/>
                  <a:pt x="2306063" y="1195300"/>
                  <a:pt x="2306063" y="1198276"/>
                </a:cubicBezTo>
                <a:cubicBezTo>
                  <a:pt x="2306063" y="1201154"/>
                  <a:pt x="2306187" y="1203609"/>
                  <a:pt x="2306435" y="1205643"/>
                </a:cubicBezTo>
                <a:cubicBezTo>
                  <a:pt x="2306683" y="1207677"/>
                  <a:pt x="2307055" y="1209314"/>
                  <a:pt x="2307551" y="1210555"/>
                </a:cubicBezTo>
                <a:cubicBezTo>
                  <a:pt x="2308047" y="1211795"/>
                  <a:pt x="2308642" y="1212713"/>
                  <a:pt x="2309337" y="1213308"/>
                </a:cubicBezTo>
                <a:cubicBezTo>
                  <a:pt x="2310031" y="1213903"/>
                  <a:pt x="2310875" y="1214201"/>
                  <a:pt x="2311867" y="1214201"/>
                </a:cubicBezTo>
                <a:lnTo>
                  <a:pt x="2360087" y="1214201"/>
                </a:lnTo>
                <a:lnTo>
                  <a:pt x="2360087" y="1369429"/>
                </a:lnTo>
                <a:cubicBezTo>
                  <a:pt x="2360087" y="1370421"/>
                  <a:pt x="2360410" y="1371314"/>
                  <a:pt x="2361055" y="1372108"/>
                </a:cubicBezTo>
                <a:cubicBezTo>
                  <a:pt x="2361700" y="1372901"/>
                  <a:pt x="2362766" y="1373546"/>
                  <a:pt x="2364254" y="1374042"/>
                </a:cubicBezTo>
                <a:cubicBezTo>
                  <a:pt x="2365743" y="1374538"/>
                  <a:pt x="2367752" y="1374935"/>
                  <a:pt x="2370282" y="1375233"/>
                </a:cubicBezTo>
                <a:cubicBezTo>
                  <a:pt x="2372812" y="1375531"/>
                  <a:pt x="2375962" y="1375679"/>
                  <a:pt x="2379733" y="1375679"/>
                </a:cubicBezTo>
                <a:cubicBezTo>
                  <a:pt x="2383503" y="1375679"/>
                  <a:pt x="2386653" y="1375531"/>
                  <a:pt x="2389183" y="1375233"/>
                </a:cubicBezTo>
                <a:cubicBezTo>
                  <a:pt x="2391713" y="1374935"/>
                  <a:pt x="2393722" y="1374538"/>
                  <a:pt x="2395211" y="1374042"/>
                </a:cubicBezTo>
                <a:cubicBezTo>
                  <a:pt x="2396699" y="1373546"/>
                  <a:pt x="2397766" y="1372901"/>
                  <a:pt x="2398411" y="1372108"/>
                </a:cubicBezTo>
                <a:cubicBezTo>
                  <a:pt x="2399056" y="1371314"/>
                  <a:pt x="2399378" y="1370421"/>
                  <a:pt x="2399378" y="1369429"/>
                </a:cubicBezTo>
                <a:lnTo>
                  <a:pt x="2399378" y="1214201"/>
                </a:lnTo>
                <a:lnTo>
                  <a:pt x="2447598" y="1214201"/>
                </a:lnTo>
                <a:cubicBezTo>
                  <a:pt x="2448491" y="1214201"/>
                  <a:pt x="2449310" y="1213903"/>
                  <a:pt x="2450054" y="1213308"/>
                </a:cubicBezTo>
                <a:cubicBezTo>
                  <a:pt x="2450798" y="1212713"/>
                  <a:pt x="2451418" y="1211795"/>
                  <a:pt x="2451914" y="1210555"/>
                </a:cubicBezTo>
                <a:cubicBezTo>
                  <a:pt x="2452410" y="1209314"/>
                  <a:pt x="2452783" y="1207677"/>
                  <a:pt x="2453030" y="1205643"/>
                </a:cubicBezTo>
                <a:cubicBezTo>
                  <a:pt x="2453279" y="1203609"/>
                  <a:pt x="2453403" y="1201154"/>
                  <a:pt x="2453403" y="1198276"/>
                </a:cubicBezTo>
                <a:cubicBezTo>
                  <a:pt x="2453403" y="1195300"/>
                  <a:pt x="2453279" y="1192770"/>
                  <a:pt x="2453030" y="1190686"/>
                </a:cubicBezTo>
                <a:cubicBezTo>
                  <a:pt x="2452783" y="1188602"/>
                  <a:pt x="2452410" y="1186940"/>
                  <a:pt x="2451914" y="1185700"/>
                </a:cubicBezTo>
                <a:cubicBezTo>
                  <a:pt x="2451418" y="1184460"/>
                  <a:pt x="2450798" y="1183567"/>
                  <a:pt x="2450054" y="1183021"/>
                </a:cubicBezTo>
                <a:cubicBezTo>
                  <a:pt x="2449310" y="1182476"/>
                  <a:pt x="2448491" y="1182203"/>
                  <a:pt x="2447598" y="1182203"/>
                </a:cubicBezTo>
                <a:close/>
                <a:moveTo>
                  <a:pt x="1993970" y="1182203"/>
                </a:moveTo>
                <a:cubicBezTo>
                  <a:pt x="1990696" y="1182203"/>
                  <a:pt x="1987942" y="1183170"/>
                  <a:pt x="1985710" y="1185105"/>
                </a:cubicBezTo>
                <a:cubicBezTo>
                  <a:pt x="1983478" y="1187040"/>
                  <a:pt x="1982361" y="1190190"/>
                  <a:pt x="1982361" y="1194555"/>
                </a:cubicBezTo>
                <a:lnTo>
                  <a:pt x="1982361" y="1362434"/>
                </a:lnTo>
                <a:cubicBezTo>
                  <a:pt x="1982361" y="1366799"/>
                  <a:pt x="1983478" y="1369949"/>
                  <a:pt x="1985710" y="1371884"/>
                </a:cubicBezTo>
                <a:cubicBezTo>
                  <a:pt x="1987942" y="1373819"/>
                  <a:pt x="1990696" y="1374786"/>
                  <a:pt x="1993970" y="1374786"/>
                </a:cubicBezTo>
                <a:lnTo>
                  <a:pt x="2039958" y="1374786"/>
                </a:lnTo>
                <a:cubicBezTo>
                  <a:pt x="2057023" y="1374786"/>
                  <a:pt x="2071733" y="1372926"/>
                  <a:pt x="2084085" y="1369205"/>
                </a:cubicBezTo>
                <a:cubicBezTo>
                  <a:pt x="2096438" y="1365485"/>
                  <a:pt x="2106931" y="1359655"/>
                  <a:pt x="2115563" y="1351718"/>
                </a:cubicBezTo>
                <a:cubicBezTo>
                  <a:pt x="2124195" y="1343781"/>
                  <a:pt x="2130817" y="1333536"/>
                  <a:pt x="2135431" y="1320985"/>
                </a:cubicBezTo>
                <a:cubicBezTo>
                  <a:pt x="2140045" y="1308434"/>
                  <a:pt x="2142352" y="1293328"/>
                  <a:pt x="2142352" y="1275667"/>
                </a:cubicBezTo>
                <a:cubicBezTo>
                  <a:pt x="2142352" y="1260387"/>
                  <a:pt x="2140218" y="1246943"/>
                  <a:pt x="2135952" y="1235334"/>
                </a:cubicBezTo>
                <a:cubicBezTo>
                  <a:pt x="2131685" y="1223726"/>
                  <a:pt x="2125460" y="1213978"/>
                  <a:pt x="2117274" y="1206090"/>
                </a:cubicBezTo>
                <a:cubicBezTo>
                  <a:pt x="2109088" y="1198202"/>
                  <a:pt x="2099018" y="1192249"/>
                  <a:pt x="2087062" y="1188230"/>
                </a:cubicBezTo>
                <a:cubicBezTo>
                  <a:pt x="2075106" y="1184212"/>
                  <a:pt x="2060546" y="1182203"/>
                  <a:pt x="2043381" y="1182203"/>
                </a:cubicBezTo>
                <a:close/>
                <a:moveTo>
                  <a:pt x="3835421" y="1181310"/>
                </a:moveTo>
                <a:cubicBezTo>
                  <a:pt x="3830360" y="1181310"/>
                  <a:pt x="3826416" y="1181434"/>
                  <a:pt x="3823588" y="1181682"/>
                </a:cubicBezTo>
                <a:cubicBezTo>
                  <a:pt x="3820761" y="1181930"/>
                  <a:pt x="3818727" y="1182600"/>
                  <a:pt x="3817487" y="1183691"/>
                </a:cubicBezTo>
                <a:cubicBezTo>
                  <a:pt x="3816246" y="1184783"/>
                  <a:pt x="3815676" y="1186345"/>
                  <a:pt x="3815775" y="1188379"/>
                </a:cubicBezTo>
                <a:cubicBezTo>
                  <a:pt x="3815874" y="1190413"/>
                  <a:pt x="3816370" y="1193216"/>
                  <a:pt x="3817263" y="1196788"/>
                </a:cubicBezTo>
                <a:lnTo>
                  <a:pt x="3861019" y="1364815"/>
                </a:lnTo>
                <a:cubicBezTo>
                  <a:pt x="3861614" y="1367196"/>
                  <a:pt x="3862358" y="1369106"/>
                  <a:pt x="3863251" y="1370545"/>
                </a:cubicBezTo>
                <a:cubicBezTo>
                  <a:pt x="3864145" y="1371983"/>
                  <a:pt x="3865583" y="1373075"/>
                  <a:pt x="3867567" y="1373819"/>
                </a:cubicBezTo>
                <a:cubicBezTo>
                  <a:pt x="3869552" y="1374563"/>
                  <a:pt x="3872256" y="1375059"/>
                  <a:pt x="3875679" y="1375307"/>
                </a:cubicBezTo>
                <a:cubicBezTo>
                  <a:pt x="3879102" y="1375555"/>
                  <a:pt x="3883690" y="1375679"/>
                  <a:pt x="3889445" y="1375679"/>
                </a:cubicBezTo>
                <a:cubicBezTo>
                  <a:pt x="3894902" y="1375679"/>
                  <a:pt x="3899293" y="1375555"/>
                  <a:pt x="3902616" y="1375307"/>
                </a:cubicBezTo>
                <a:cubicBezTo>
                  <a:pt x="3905940" y="1375059"/>
                  <a:pt x="3908570" y="1374538"/>
                  <a:pt x="3910504" y="1373745"/>
                </a:cubicBezTo>
                <a:cubicBezTo>
                  <a:pt x="3912439" y="1372951"/>
                  <a:pt x="3913853" y="1371835"/>
                  <a:pt x="3914746" y="1370396"/>
                </a:cubicBezTo>
                <a:cubicBezTo>
                  <a:pt x="3915639" y="1368957"/>
                  <a:pt x="3916334" y="1367097"/>
                  <a:pt x="3916830" y="1364815"/>
                </a:cubicBezTo>
                <a:lnTo>
                  <a:pt x="3946000" y="1242776"/>
                </a:lnTo>
                <a:lnTo>
                  <a:pt x="3946297" y="1242776"/>
                </a:lnTo>
                <a:lnTo>
                  <a:pt x="3977105" y="1364815"/>
                </a:lnTo>
                <a:cubicBezTo>
                  <a:pt x="3977601" y="1367196"/>
                  <a:pt x="3978295" y="1369106"/>
                  <a:pt x="3979188" y="1370545"/>
                </a:cubicBezTo>
                <a:cubicBezTo>
                  <a:pt x="3980081" y="1371983"/>
                  <a:pt x="3981520" y="1373075"/>
                  <a:pt x="3983504" y="1373819"/>
                </a:cubicBezTo>
                <a:cubicBezTo>
                  <a:pt x="3985488" y="1374563"/>
                  <a:pt x="3988193" y="1375059"/>
                  <a:pt x="3991616" y="1375307"/>
                </a:cubicBezTo>
                <a:cubicBezTo>
                  <a:pt x="3995039" y="1375555"/>
                  <a:pt x="3999578" y="1375679"/>
                  <a:pt x="4005233" y="1375679"/>
                </a:cubicBezTo>
                <a:cubicBezTo>
                  <a:pt x="4010293" y="1375679"/>
                  <a:pt x="4014461" y="1375555"/>
                  <a:pt x="4017735" y="1375307"/>
                </a:cubicBezTo>
                <a:cubicBezTo>
                  <a:pt x="4021009" y="1375059"/>
                  <a:pt x="4023688" y="1374563"/>
                  <a:pt x="4025772" y="1373819"/>
                </a:cubicBezTo>
                <a:cubicBezTo>
                  <a:pt x="4027855" y="1373075"/>
                  <a:pt x="4029418" y="1371983"/>
                  <a:pt x="4030460" y="1370545"/>
                </a:cubicBezTo>
                <a:cubicBezTo>
                  <a:pt x="4031501" y="1369106"/>
                  <a:pt x="4032320" y="1367196"/>
                  <a:pt x="4032915" y="1364815"/>
                </a:cubicBezTo>
                <a:lnTo>
                  <a:pt x="4077117" y="1197234"/>
                </a:lnTo>
                <a:cubicBezTo>
                  <a:pt x="4078010" y="1193563"/>
                  <a:pt x="4078531" y="1190661"/>
                  <a:pt x="4078680" y="1188528"/>
                </a:cubicBezTo>
                <a:cubicBezTo>
                  <a:pt x="4078829" y="1186395"/>
                  <a:pt x="4078358" y="1184783"/>
                  <a:pt x="4077266" y="1183691"/>
                </a:cubicBezTo>
                <a:cubicBezTo>
                  <a:pt x="4076174" y="1182600"/>
                  <a:pt x="4074414" y="1181930"/>
                  <a:pt x="4071983" y="1181682"/>
                </a:cubicBezTo>
                <a:cubicBezTo>
                  <a:pt x="4069552" y="1181434"/>
                  <a:pt x="4066153" y="1181310"/>
                  <a:pt x="4061788" y="1181310"/>
                </a:cubicBezTo>
                <a:cubicBezTo>
                  <a:pt x="4057125" y="1181310"/>
                  <a:pt x="4053503" y="1181434"/>
                  <a:pt x="4050924" y="1181682"/>
                </a:cubicBezTo>
                <a:cubicBezTo>
                  <a:pt x="4048344" y="1181930"/>
                  <a:pt x="4046360" y="1182376"/>
                  <a:pt x="4044971" y="1183021"/>
                </a:cubicBezTo>
                <a:cubicBezTo>
                  <a:pt x="4043581" y="1183666"/>
                  <a:pt x="4042639" y="1184559"/>
                  <a:pt x="4042143" y="1185700"/>
                </a:cubicBezTo>
                <a:cubicBezTo>
                  <a:pt x="4041646" y="1186841"/>
                  <a:pt x="4041250" y="1188206"/>
                  <a:pt x="4040952" y="1189793"/>
                </a:cubicBezTo>
                <a:lnTo>
                  <a:pt x="4007168" y="1336835"/>
                </a:lnTo>
                <a:lnTo>
                  <a:pt x="4006870" y="1336835"/>
                </a:lnTo>
                <a:lnTo>
                  <a:pt x="3970556" y="1190388"/>
                </a:lnTo>
                <a:cubicBezTo>
                  <a:pt x="3970159" y="1188404"/>
                  <a:pt x="3969614" y="1186816"/>
                  <a:pt x="3968919" y="1185626"/>
                </a:cubicBezTo>
                <a:cubicBezTo>
                  <a:pt x="3968225" y="1184435"/>
                  <a:pt x="3967108" y="1183517"/>
                  <a:pt x="3965570" y="1182872"/>
                </a:cubicBezTo>
                <a:cubicBezTo>
                  <a:pt x="3964033" y="1182228"/>
                  <a:pt x="3961850" y="1181806"/>
                  <a:pt x="3959022" y="1181607"/>
                </a:cubicBezTo>
                <a:cubicBezTo>
                  <a:pt x="3956195" y="1181409"/>
                  <a:pt x="3952400" y="1181310"/>
                  <a:pt x="3947637" y="1181310"/>
                </a:cubicBezTo>
                <a:cubicBezTo>
                  <a:pt x="3943172" y="1181310"/>
                  <a:pt x="3939600" y="1181434"/>
                  <a:pt x="3936921" y="1181682"/>
                </a:cubicBezTo>
                <a:cubicBezTo>
                  <a:pt x="3934242" y="1181930"/>
                  <a:pt x="3932134" y="1182376"/>
                  <a:pt x="3930596" y="1183021"/>
                </a:cubicBezTo>
                <a:cubicBezTo>
                  <a:pt x="3929058" y="1183666"/>
                  <a:pt x="3927967" y="1184584"/>
                  <a:pt x="3927322" y="1185775"/>
                </a:cubicBezTo>
                <a:cubicBezTo>
                  <a:pt x="3926677" y="1186965"/>
                  <a:pt x="3926156" y="1188503"/>
                  <a:pt x="3925759" y="1190388"/>
                </a:cubicBezTo>
                <a:lnTo>
                  <a:pt x="3890636" y="1336835"/>
                </a:lnTo>
                <a:lnTo>
                  <a:pt x="3890487" y="1336835"/>
                </a:lnTo>
                <a:lnTo>
                  <a:pt x="3856703" y="1189346"/>
                </a:lnTo>
                <a:cubicBezTo>
                  <a:pt x="3856405" y="1187461"/>
                  <a:pt x="3856008" y="1185998"/>
                  <a:pt x="3855512" y="1184956"/>
                </a:cubicBezTo>
                <a:cubicBezTo>
                  <a:pt x="3855016" y="1183914"/>
                  <a:pt x="3854074" y="1183121"/>
                  <a:pt x="3852684" y="1182575"/>
                </a:cubicBezTo>
                <a:cubicBezTo>
                  <a:pt x="3851295" y="1182029"/>
                  <a:pt x="3849236" y="1181682"/>
                  <a:pt x="3846508" y="1181533"/>
                </a:cubicBezTo>
                <a:cubicBezTo>
                  <a:pt x="3843780" y="1181384"/>
                  <a:pt x="3840084" y="1181310"/>
                  <a:pt x="3835421" y="1181310"/>
                </a:cubicBezTo>
                <a:close/>
                <a:moveTo>
                  <a:pt x="3611732" y="1181310"/>
                </a:moveTo>
                <a:cubicBezTo>
                  <a:pt x="3607961" y="1181310"/>
                  <a:pt x="3604836" y="1181459"/>
                  <a:pt x="3602356" y="1181756"/>
                </a:cubicBezTo>
                <a:cubicBezTo>
                  <a:pt x="3599875" y="1182054"/>
                  <a:pt x="3597866" y="1182451"/>
                  <a:pt x="3596328" y="1182947"/>
                </a:cubicBezTo>
                <a:cubicBezTo>
                  <a:pt x="3594790" y="1183443"/>
                  <a:pt x="3593699" y="1184088"/>
                  <a:pt x="3593054" y="1184882"/>
                </a:cubicBezTo>
                <a:cubicBezTo>
                  <a:pt x="3592409" y="1185675"/>
                  <a:pt x="3592087" y="1186568"/>
                  <a:pt x="3592087" y="1187561"/>
                </a:cubicBezTo>
                <a:lnTo>
                  <a:pt x="3592087" y="1369429"/>
                </a:lnTo>
                <a:cubicBezTo>
                  <a:pt x="3592087" y="1370421"/>
                  <a:pt x="3592409" y="1371314"/>
                  <a:pt x="3593054" y="1372108"/>
                </a:cubicBezTo>
                <a:cubicBezTo>
                  <a:pt x="3593699" y="1372901"/>
                  <a:pt x="3594765" y="1373546"/>
                  <a:pt x="3596254" y="1374042"/>
                </a:cubicBezTo>
                <a:cubicBezTo>
                  <a:pt x="3597742" y="1374538"/>
                  <a:pt x="3599751" y="1374935"/>
                  <a:pt x="3602281" y="1375233"/>
                </a:cubicBezTo>
                <a:cubicBezTo>
                  <a:pt x="3604811" y="1375531"/>
                  <a:pt x="3607961" y="1375679"/>
                  <a:pt x="3611732" y="1375679"/>
                </a:cubicBezTo>
                <a:cubicBezTo>
                  <a:pt x="3615601" y="1375679"/>
                  <a:pt x="3618776" y="1375531"/>
                  <a:pt x="3621257" y="1375233"/>
                </a:cubicBezTo>
                <a:cubicBezTo>
                  <a:pt x="3623737" y="1374935"/>
                  <a:pt x="3625722" y="1374538"/>
                  <a:pt x="3627210" y="1374042"/>
                </a:cubicBezTo>
                <a:cubicBezTo>
                  <a:pt x="3628698" y="1373546"/>
                  <a:pt x="3629765" y="1372901"/>
                  <a:pt x="3630410" y="1372108"/>
                </a:cubicBezTo>
                <a:cubicBezTo>
                  <a:pt x="3631055" y="1371314"/>
                  <a:pt x="3631377" y="1370421"/>
                  <a:pt x="3631377" y="1369429"/>
                </a:cubicBezTo>
                <a:lnTo>
                  <a:pt x="3631377" y="1187561"/>
                </a:lnTo>
                <a:cubicBezTo>
                  <a:pt x="3631377" y="1186568"/>
                  <a:pt x="3631055" y="1185675"/>
                  <a:pt x="3630410" y="1184882"/>
                </a:cubicBezTo>
                <a:cubicBezTo>
                  <a:pt x="3629765" y="1184088"/>
                  <a:pt x="3628698" y="1183443"/>
                  <a:pt x="3627210" y="1182947"/>
                </a:cubicBezTo>
                <a:cubicBezTo>
                  <a:pt x="3625722" y="1182451"/>
                  <a:pt x="3623737" y="1182054"/>
                  <a:pt x="3621257" y="1181756"/>
                </a:cubicBezTo>
                <a:cubicBezTo>
                  <a:pt x="3618776" y="1181459"/>
                  <a:pt x="3615601" y="1181310"/>
                  <a:pt x="3611732" y="1181310"/>
                </a:cubicBezTo>
                <a:close/>
                <a:moveTo>
                  <a:pt x="3414088" y="1181310"/>
                </a:moveTo>
                <a:cubicBezTo>
                  <a:pt x="3408730" y="1181310"/>
                  <a:pt x="3404563" y="1181434"/>
                  <a:pt x="3401587" y="1181682"/>
                </a:cubicBezTo>
                <a:cubicBezTo>
                  <a:pt x="3398610" y="1181930"/>
                  <a:pt x="3396502" y="1182575"/>
                  <a:pt x="3395261" y="1183617"/>
                </a:cubicBezTo>
                <a:cubicBezTo>
                  <a:pt x="3394021" y="1184659"/>
                  <a:pt x="3393525" y="1186221"/>
                  <a:pt x="3393773" y="1188305"/>
                </a:cubicBezTo>
                <a:cubicBezTo>
                  <a:pt x="3394021" y="1190388"/>
                  <a:pt x="3394740" y="1193216"/>
                  <a:pt x="3395931" y="1196788"/>
                </a:cubicBezTo>
                <a:lnTo>
                  <a:pt x="3453230" y="1367494"/>
                </a:lnTo>
                <a:cubicBezTo>
                  <a:pt x="3453627" y="1368784"/>
                  <a:pt x="3454049" y="1369850"/>
                  <a:pt x="3454495" y="1370694"/>
                </a:cubicBezTo>
                <a:cubicBezTo>
                  <a:pt x="3454942" y="1371537"/>
                  <a:pt x="3455586" y="1372256"/>
                  <a:pt x="3456430" y="1372852"/>
                </a:cubicBezTo>
                <a:cubicBezTo>
                  <a:pt x="3457273" y="1373447"/>
                  <a:pt x="3458315" y="1373943"/>
                  <a:pt x="3459555" y="1374340"/>
                </a:cubicBezTo>
                <a:cubicBezTo>
                  <a:pt x="3460795" y="1374737"/>
                  <a:pt x="3462408" y="1375034"/>
                  <a:pt x="3464392" y="1375233"/>
                </a:cubicBezTo>
                <a:cubicBezTo>
                  <a:pt x="3466376" y="1375431"/>
                  <a:pt x="3468782" y="1375555"/>
                  <a:pt x="3471610" y="1375605"/>
                </a:cubicBezTo>
                <a:cubicBezTo>
                  <a:pt x="3474438" y="1375655"/>
                  <a:pt x="3477836" y="1375679"/>
                  <a:pt x="3481805" y="1375679"/>
                </a:cubicBezTo>
                <a:cubicBezTo>
                  <a:pt x="3486765" y="1375679"/>
                  <a:pt x="3490784" y="1375605"/>
                  <a:pt x="3493860" y="1375456"/>
                </a:cubicBezTo>
                <a:cubicBezTo>
                  <a:pt x="3496935" y="1375307"/>
                  <a:pt x="3499366" y="1374960"/>
                  <a:pt x="3501153" y="1374414"/>
                </a:cubicBezTo>
                <a:cubicBezTo>
                  <a:pt x="3502939" y="1373869"/>
                  <a:pt x="3504228" y="1373075"/>
                  <a:pt x="3505022" y="1372033"/>
                </a:cubicBezTo>
                <a:cubicBezTo>
                  <a:pt x="3505816" y="1370991"/>
                  <a:pt x="3506461" y="1369627"/>
                  <a:pt x="3506957" y="1367940"/>
                </a:cubicBezTo>
                <a:lnTo>
                  <a:pt x="3564404" y="1197086"/>
                </a:lnTo>
                <a:cubicBezTo>
                  <a:pt x="3565595" y="1193613"/>
                  <a:pt x="3566364" y="1190835"/>
                  <a:pt x="3566711" y="1188751"/>
                </a:cubicBezTo>
                <a:cubicBezTo>
                  <a:pt x="3567059" y="1186668"/>
                  <a:pt x="3566761" y="1185055"/>
                  <a:pt x="3565818" y="1183914"/>
                </a:cubicBezTo>
                <a:cubicBezTo>
                  <a:pt x="3564876" y="1182773"/>
                  <a:pt x="3563140" y="1182054"/>
                  <a:pt x="3560609" y="1181756"/>
                </a:cubicBezTo>
                <a:cubicBezTo>
                  <a:pt x="3558079" y="1181459"/>
                  <a:pt x="3554532" y="1181310"/>
                  <a:pt x="3549968" y="1181310"/>
                </a:cubicBezTo>
                <a:cubicBezTo>
                  <a:pt x="3545305" y="1181310"/>
                  <a:pt x="3541634" y="1181409"/>
                  <a:pt x="3538955" y="1181607"/>
                </a:cubicBezTo>
                <a:cubicBezTo>
                  <a:pt x="3536276" y="1181806"/>
                  <a:pt x="3534217" y="1182203"/>
                  <a:pt x="3532779" y="1182798"/>
                </a:cubicBezTo>
                <a:cubicBezTo>
                  <a:pt x="3531340" y="1183393"/>
                  <a:pt x="3530323" y="1184212"/>
                  <a:pt x="3529728" y="1185254"/>
                </a:cubicBezTo>
                <a:cubicBezTo>
                  <a:pt x="3529132" y="1186296"/>
                  <a:pt x="3528636" y="1187660"/>
                  <a:pt x="3528239" y="1189346"/>
                </a:cubicBezTo>
                <a:lnTo>
                  <a:pt x="3482251" y="1337133"/>
                </a:lnTo>
                <a:lnTo>
                  <a:pt x="3482103" y="1337133"/>
                </a:lnTo>
                <a:lnTo>
                  <a:pt x="3435222" y="1188602"/>
                </a:lnTo>
                <a:cubicBezTo>
                  <a:pt x="3434726" y="1187114"/>
                  <a:pt x="3434205" y="1185874"/>
                  <a:pt x="3433659" y="1184882"/>
                </a:cubicBezTo>
                <a:cubicBezTo>
                  <a:pt x="3433113" y="1183890"/>
                  <a:pt x="3432146" y="1183145"/>
                  <a:pt x="3430757" y="1182649"/>
                </a:cubicBezTo>
                <a:cubicBezTo>
                  <a:pt x="3429368" y="1182153"/>
                  <a:pt x="3427383" y="1181806"/>
                  <a:pt x="3424804" y="1181607"/>
                </a:cubicBezTo>
                <a:cubicBezTo>
                  <a:pt x="3422224" y="1181409"/>
                  <a:pt x="3418652" y="1181310"/>
                  <a:pt x="3414088" y="1181310"/>
                </a:cubicBezTo>
                <a:close/>
                <a:moveTo>
                  <a:pt x="2909263" y="1181310"/>
                </a:moveTo>
                <a:cubicBezTo>
                  <a:pt x="2903905" y="1181310"/>
                  <a:pt x="2899738" y="1181434"/>
                  <a:pt x="2896762" y="1181682"/>
                </a:cubicBezTo>
                <a:cubicBezTo>
                  <a:pt x="2893785" y="1181930"/>
                  <a:pt x="2891677" y="1182575"/>
                  <a:pt x="2890436" y="1183617"/>
                </a:cubicBezTo>
                <a:cubicBezTo>
                  <a:pt x="2889196" y="1184659"/>
                  <a:pt x="2888700" y="1186221"/>
                  <a:pt x="2888948" y="1188305"/>
                </a:cubicBezTo>
                <a:cubicBezTo>
                  <a:pt x="2889196" y="1190388"/>
                  <a:pt x="2889916" y="1193216"/>
                  <a:pt x="2891106" y="1196788"/>
                </a:cubicBezTo>
                <a:lnTo>
                  <a:pt x="2948405" y="1367494"/>
                </a:lnTo>
                <a:cubicBezTo>
                  <a:pt x="2948802" y="1368784"/>
                  <a:pt x="2949223" y="1369850"/>
                  <a:pt x="2949670" y="1370694"/>
                </a:cubicBezTo>
                <a:cubicBezTo>
                  <a:pt x="2950117" y="1371537"/>
                  <a:pt x="2950762" y="1372256"/>
                  <a:pt x="2951605" y="1372852"/>
                </a:cubicBezTo>
                <a:cubicBezTo>
                  <a:pt x="2952448" y="1373447"/>
                  <a:pt x="2953490" y="1373943"/>
                  <a:pt x="2954730" y="1374340"/>
                </a:cubicBezTo>
                <a:cubicBezTo>
                  <a:pt x="2955970" y="1374737"/>
                  <a:pt x="2957583" y="1375034"/>
                  <a:pt x="2959567" y="1375233"/>
                </a:cubicBezTo>
                <a:cubicBezTo>
                  <a:pt x="2961552" y="1375431"/>
                  <a:pt x="2963957" y="1375555"/>
                  <a:pt x="2966785" y="1375605"/>
                </a:cubicBezTo>
                <a:cubicBezTo>
                  <a:pt x="2969613" y="1375655"/>
                  <a:pt x="2973011" y="1375679"/>
                  <a:pt x="2976980" y="1375679"/>
                </a:cubicBezTo>
                <a:cubicBezTo>
                  <a:pt x="2981941" y="1375679"/>
                  <a:pt x="2985959" y="1375605"/>
                  <a:pt x="2989035" y="1375456"/>
                </a:cubicBezTo>
                <a:cubicBezTo>
                  <a:pt x="2992111" y="1375307"/>
                  <a:pt x="2994542" y="1374960"/>
                  <a:pt x="2996328" y="1374414"/>
                </a:cubicBezTo>
                <a:cubicBezTo>
                  <a:pt x="2998114" y="1373869"/>
                  <a:pt x="2999403" y="1373075"/>
                  <a:pt x="3000197" y="1372033"/>
                </a:cubicBezTo>
                <a:cubicBezTo>
                  <a:pt x="3000991" y="1370991"/>
                  <a:pt x="3001636" y="1369627"/>
                  <a:pt x="3002132" y="1367940"/>
                </a:cubicBezTo>
                <a:lnTo>
                  <a:pt x="3059580" y="1197086"/>
                </a:lnTo>
                <a:cubicBezTo>
                  <a:pt x="3060770" y="1193613"/>
                  <a:pt x="3061539" y="1190835"/>
                  <a:pt x="3061886" y="1188751"/>
                </a:cubicBezTo>
                <a:cubicBezTo>
                  <a:pt x="3062234" y="1186668"/>
                  <a:pt x="3061936" y="1185055"/>
                  <a:pt x="3060993" y="1183914"/>
                </a:cubicBezTo>
                <a:cubicBezTo>
                  <a:pt x="3060051" y="1182773"/>
                  <a:pt x="3058315" y="1182054"/>
                  <a:pt x="3055784" y="1181756"/>
                </a:cubicBezTo>
                <a:cubicBezTo>
                  <a:pt x="3053254" y="1181459"/>
                  <a:pt x="3049707" y="1181310"/>
                  <a:pt x="3045143" y="1181310"/>
                </a:cubicBezTo>
                <a:cubicBezTo>
                  <a:pt x="3040480" y="1181310"/>
                  <a:pt x="3036809" y="1181409"/>
                  <a:pt x="3034130" y="1181607"/>
                </a:cubicBezTo>
                <a:cubicBezTo>
                  <a:pt x="3031451" y="1181806"/>
                  <a:pt x="3029392" y="1182203"/>
                  <a:pt x="3027954" y="1182798"/>
                </a:cubicBezTo>
                <a:cubicBezTo>
                  <a:pt x="3026515" y="1183393"/>
                  <a:pt x="3025498" y="1184212"/>
                  <a:pt x="3024903" y="1185254"/>
                </a:cubicBezTo>
                <a:cubicBezTo>
                  <a:pt x="3024307" y="1186296"/>
                  <a:pt x="3023811" y="1187660"/>
                  <a:pt x="3023414" y="1189346"/>
                </a:cubicBezTo>
                <a:lnTo>
                  <a:pt x="2977426" y="1337133"/>
                </a:lnTo>
                <a:lnTo>
                  <a:pt x="2977278" y="1337133"/>
                </a:lnTo>
                <a:lnTo>
                  <a:pt x="2930397" y="1188602"/>
                </a:lnTo>
                <a:cubicBezTo>
                  <a:pt x="2929901" y="1187114"/>
                  <a:pt x="2929380" y="1185874"/>
                  <a:pt x="2928834" y="1184882"/>
                </a:cubicBezTo>
                <a:cubicBezTo>
                  <a:pt x="2928288" y="1183890"/>
                  <a:pt x="2927321" y="1183145"/>
                  <a:pt x="2925932" y="1182649"/>
                </a:cubicBezTo>
                <a:cubicBezTo>
                  <a:pt x="2924543" y="1182153"/>
                  <a:pt x="2922558" y="1181806"/>
                  <a:pt x="2919979" y="1181607"/>
                </a:cubicBezTo>
                <a:cubicBezTo>
                  <a:pt x="2917399" y="1181409"/>
                  <a:pt x="2913827" y="1181310"/>
                  <a:pt x="2909263" y="1181310"/>
                </a:cubicBezTo>
                <a:close/>
                <a:moveTo>
                  <a:pt x="2518887" y="1181310"/>
                </a:moveTo>
                <a:cubicBezTo>
                  <a:pt x="2513827" y="1181310"/>
                  <a:pt x="2509759" y="1181384"/>
                  <a:pt x="2506683" y="1181533"/>
                </a:cubicBezTo>
                <a:cubicBezTo>
                  <a:pt x="2503607" y="1181682"/>
                  <a:pt x="2501201" y="1182029"/>
                  <a:pt x="2499465" y="1182575"/>
                </a:cubicBezTo>
                <a:cubicBezTo>
                  <a:pt x="2497729" y="1183121"/>
                  <a:pt x="2496463" y="1183914"/>
                  <a:pt x="2495670" y="1184956"/>
                </a:cubicBezTo>
                <a:cubicBezTo>
                  <a:pt x="2494876" y="1185998"/>
                  <a:pt x="2494181" y="1187362"/>
                  <a:pt x="2493586" y="1189049"/>
                </a:cubicBezTo>
                <a:lnTo>
                  <a:pt x="2434204" y="1359904"/>
                </a:lnTo>
                <a:cubicBezTo>
                  <a:pt x="2433013" y="1363376"/>
                  <a:pt x="2432269" y="1366154"/>
                  <a:pt x="2431971" y="1368238"/>
                </a:cubicBezTo>
                <a:cubicBezTo>
                  <a:pt x="2431674" y="1370322"/>
                  <a:pt x="2432021" y="1371934"/>
                  <a:pt x="2433013" y="1373075"/>
                </a:cubicBezTo>
                <a:cubicBezTo>
                  <a:pt x="2434005" y="1374216"/>
                  <a:pt x="2435791" y="1374935"/>
                  <a:pt x="2438371" y="1375233"/>
                </a:cubicBezTo>
                <a:cubicBezTo>
                  <a:pt x="2440950" y="1375531"/>
                  <a:pt x="2444523" y="1375679"/>
                  <a:pt x="2449087" y="1375679"/>
                </a:cubicBezTo>
                <a:cubicBezTo>
                  <a:pt x="2453353" y="1375679"/>
                  <a:pt x="2456801" y="1375580"/>
                  <a:pt x="2459430" y="1375382"/>
                </a:cubicBezTo>
                <a:cubicBezTo>
                  <a:pt x="2462059" y="1375183"/>
                  <a:pt x="2464093" y="1374811"/>
                  <a:pt x="2465532" y="1374266"/>
                </a:cubicBezTo>
                <a:cubicBezTo>
                  <a:pt x="2466971" y="1373720"/>
                  <a:pt x="2468012" y="1372976"/>
                  <a:pt x="2468658" y="1372033"/>
                </a:cubicBezTo>
                <a:cubicBezTo>
                  <a:pt x="2469302" y="1371090"/>
                  <a:pt x="2469823" y="1369925"/>
                  <a:pt x="2470220" y="1368536"/>
                </a:cubicBezTo>
                <a:lnTo>
                  <a:pt x="2482424" y="1330882"/>
                </a:lnTo>
                <a:lnTo>
                  <a:pt x="2554754" y="1330882"/>
                </a:lnTo>
                <a:lnTo>
                  <a:pt x="2567702" y="1369577"/>
                </a:lnTo>
                <a:cubicBezTo>
                  <a:pt x="2568099" y="1370867"/>
                  <a:pt x="2568596" y="1371909"/>
                  <a:pt x="2569191" y="1372703"/>
                </a:cubicBezTo>
                <a:cubicBezTo>
                  <a:pt x="2569786" y="1373497"/>
                  <a:pt x="2570828" y="1374117"/>
                  <a:pt x="2572316" y="1374563"/>
                </a:cubicBezTo>
                <a:cubicBezTo>
                  <a:pt x="2573805" y="1375010"/>
                  <a:pt x="2575962" y="1375307"/>
                  <a:pt x="2578790" y="1375456"/>
                </a:cubicBezTo>
                <a:cubicBezTo>
                  <a:pt x="2581618" y="1375605"/>
                  <a:pt x="2585562" y="1375679"/>
                  <a:pt x="2590622" y="1375679"/>
                </a:cubicBezTo>
                <a:cubicBezTo>
                  <a:pt x="2595484" y="1375679"/>
                  <a:pt x="2599304" y="1375555"/>
                  <a:pt x="2602082" y="1375307"/>
                </a:cubicBezTo>
                <a:cubicBezTo>
                  <a:pt x="2604860" y="1375059"/>
                  <a:pt x="2606795" y="1374414"/>
                  <a:pt x="2607886" y="1373373"/>
                </a:cubicBezTo>
                <a:cubicBezTo>
                  <a:pt x="2608978" y="1372331"/>
                  <a:pt x="2609374" y="1370768"/>
                  <a:pt x="2609077" y="1368684"/>
                </a:cubicBezTo>
                <a:cubicBezTo>
                  <a:pt x="2608779" y="1366601"/>
                  <a:pt x="2608035" y="1363773"/>
                  <a:pt x="2606844" y="1360201"/>
                </a:cubicBezTo>
                <a:lnTo>
                  <a:pt x="2547313" y="1189495"/>
                </a:lnTo>
                <a:cubicBezTo>
                  <a:pt x="2546718" y="1187610"/>
                  <a:pt x="2545998" y="1186122"/>
                  <a:pt x="2545155" y="1185031"/>
                </a:cubicBezTo>
                <a:cubicBezTo>
                  <a:pt x="2544312" y="1183939"/>
                  <a:pt x="2542923" y="1183121"/>
                  <a:pt x="2540988" y="1182575"/>
                </a:cubicBezTo>
                <a:cubicBezTo>
                  <a:pt x="2539053" y="1182029"/>
                  <a:pt x="2536349" y="1181682"/>
                  <a:pt x="2532877" y="1181533"/>
                </a:cubicBezTo>
                <a:cubicBezTo>
                  <a:pt x="2529404" y="1181384"/>
                  <a:pt x="2524741" y="1181310"/>
                  <a:pt x="2518887" y="1181310"/>
                </a:cubicBezTo>
                <a:close/>
                <a:moveTo>
                  <a:pt x="2233137" y="1181310"/>
                </a:moveTo>
                <a:cubicBezTo>
                  <a:pt x="2228077" y="1181310"/>
                  <a:pt x="2224009" y="1181384"/>
                  <a:pt x="2220933" y="1181533"/>
                </a:cubicBezTo>
                <a:cubicBezTo>
                  <a:pt x="2217857" y="1181682"/>
                  <a:pt x="2215451" y="1182029"/>
                  <a:pt x="2213715" y="1182575"/>
                </a:cubicBezTo>
                <a:cubicBezTo>
                  <a:pt x="2211978" y="1183121"/>
                  <a:pt x="2210713" y="1183914"/>
                  <a:pt x="2209920" y="1184956"/>
                </a:cubicBezTo>
                <a:cubicBezTo>
                  <a:pt x="2209126" y="1185998"/>
                  <a:pt x="2208431" y="1187362"/>
                  <a:pt x="2207836" y="1189049"/>
                </a:cubicBezTo>
                <a:lnTo>
                  <a:pt x="2148454" y="1359904"/>
                </a:lnTo>
                <a:cubicBezTo>
                  <a:pt x="2147263" y="1363376"/>
                  <a:pt x="2146519" y="1366154"/>
                  <a:pt x="2146221" y="1368238"/>
                </a:cubicBezTo>
                <a:cubicBezTo>
                  <a:pt x="2145923" y="1370322"/>
                  <a:pt x="2146271" y="1371934"/>
                  <a:pt x="2147263" y="1373075"/>
                </a:cubicBezTo>
                <a:cubicBezTo>
                  <a:pt x="2148255" y="1374216"/>
                  <a:pt x="2150041" y="1374935"/>
                  <a:pt x="2152621" y="1375233"/>
                </a:cubicBezTo>
                <a:cubicBezTo>
                  <a:pt x="2155200" y="1375531"/>
                  <a:pt x="2158772" y="1375679"/>
                  <a:pt x="2163336" y="1375679"/>
                </a:cubicBezTo>
                <a:cubicBezTo>
                  <a:pt x="2167603" y="1375679"/>
                  <a:pt x="2171051" y="1375580"/>
                  <a:pt x="2173680" y="1375382"/>
                </a:cubicBezTo>
                <a:cubicBezTo>
                  <a:pt x="2176309" y="1375183"/>
                  <a:pt x="2178343" y="1374811"/>
                  <a:pt x="2179782" y="1374266"/>
                </a:cubicBezTo>
                <a:cubicBezTo>
                  <a:pt x="2181221" y="1373720"/>
                  <a:pt x="2182262" y="1372976"/>
                  <a:pt x="2182907" y="1372033"/>
                </a:cubicBezTo>
                <a:cubicBezTo>
                  <a:pt x="2183552" y="1371090"/>
                  <a:pt x="2184073" y="1369925"/>
                  <a:pt x="2184470" y="1368536"/>
                </a:cubicBezTo>
                <a:lnTo>
                  <a:pt x="2196674" y="1330882"/>
                </a:lnTo>
                <a:lnTo>
                  <a:pt x="2269004" y="1330882"/>
                </a:lnTo>
                <a:lnTo>
                  <a:pt x="2281952" y="1369577"/>
                </a:lnTo>
                <a:cubicBezTo>
                  <a:pt x="2282349" y="1370867"/>
                  <a:pt x="2282846" y="1371909"/>
                  <a:pt x="2283441" y="1372703"/>
                </a:cubicBezTo>
                <a:cubicBezTo>
                  <a:pt x="2284036" y="1373497"/>
                  <a:pt x="2285078" y="1374117"/>
                  <a:pt x="2286566" y="1374563"/>
                </a:cubicBezTo>
                <a:cubicBezTo>
                  <a:pt x="2288054" y="1375010"/>
                  <a:pt x="2290212" y="1375307"/>
                  <a:pt x="2293040" y="1375456"/>
                </a:cubicBezTo>
                <a:cubicBezTo>
                  <a:pt x="2295868" y="1375605"/>
                  <a:pt x="2299812" y="1375679"/>
                  <a:pt x="2304872" y="1375679"/>
                </a:cubicBezTo>
                <a:cubicBezTo>
                  <a:pt x="2309734" y="1375679"/>
                  <a:pt x="2313554" y="1375555"/>
                  <a:pt x="2316332" y="1375307"/>
                </a:cubicBezTo>
                <a:cubicBezTo>
                  <a:pt x="2319110" y="1375059"/>
                  <a:pt x="2321045" y="1374414"/>
                  <a:pt x="2322136" y="1373373"/>
                </a:cubicBezTo>
                <a:cubicBezTo>
                  <a:pt x="2323228" y="1372331"/>
                  <a:pt x="2323624" y="1370768"/>
                  <a:pt x="2323327" y="1368684"/>
                </a:cubicBezTo>
                <a:cubicBezTo>
                  <a:pt x="2323029" y="1366601"/>
                  <a:pt x="2322285" y="1363773"/>
                  <a:pt x="2321094" y="1360201"/>
                </a:cubicBezTo>
                <a:lnTo>
                  <a:pt x="2261563" y="1189495"/>
                </a:lnTo>
                <a:cubicBezTo>
                  <a:pt x="2260968" y="1187610"/>
                  <a:pt x="2260249" y="1186122"/>
                  <a:pt x="2259405" y="1185031"/>
                </a:cubicBezTo>
                <a:cubicBezTo>
                  <a:pt x="2258562" y="1183939"/>
                  <a:pt x="2257173" y="1183121"/>
                  <a:pt x="2255238" y="1182575"/>
                </a:cubicBezTo>
                <a:cubicBezTo>
                  <a:pt x="2253303" y="1182029"/>
                  <a:pt x="2250599" y="1181682"/>
                  <a:pt x="2247127" y="1181533"/>
                </a:cubicBezTo>
                <a:cubicBezTo>
                  <a:pt x="2243654" y="1181384"/>
                  <a:pt x="2238990" y="1181310"/>
                  <a:pt x="2233137" y="1181310"/>
                </a:cubicBezTo>
                <a:close/>
                <a:moveTo>
                  <a:pt x="2790201" y="1178780"/>
                </a:moveTo>
                <a:cubicBezTo>
                  <a:pt x="2774921" y="1178780"/>
                  <a:pt x="2761502" y="1181111"/>
                  <a:pt x="2749942" y="1185775"/>
                </a:cubicBezTo>
                <a:cubicBezTo>
                  <a:pt x="2738384" y="1190438"/>
                  <a:pt x="2728685" y="1197135"/>
                  <a:pt x="2720847" y="1205867"/>
                </a:cubicBezTo>
                <a:cubicBezTo>
                  <a:pt x="2713008" y="1214598"/>
                  <a:pt x="2707105" y="1225189"/>
                  <a:pt x="2703136" y="1237641"/>
                </a:cubicBezTo>
                <a:cubicBezTo>
                  <a:pt x="2699167" y="1250093"/>
                  <a:pt x="2697183" y="1264108"/>
                  <a:pt x="2697183" y="1279685"/>
                </a:cubicBezTo>
                <a:cubicBezTo>
                  <a:pt x="2697183" y="1296652"/>
                  <a:pt x="2699043" y="1311336"/>
                  <a:pt x="2702764" y="1323738"/>
                </a:cubicBezTo>
                <a:cubicBezTo>
                  <a:pt x="2706485" y="1336141"/>
                  <a:pt x="2712066" y="1346360"/>
                  <a:pt x="2719507" y="1354397"/>
                </a:cubicBezTo>
                <a:cubicBezTo>
                  <a:pt x="2726949" y="1362434"/>
                  <a:pt x="2736250" y="1368412"/>
                  <a:pt x="2747413" y="1372331"/>
                </a:cubicBezTo>
                <a:cubicBezTo>
                  <a:pt x="2758575" y="1376250"/>
                  <a:pt x="2771647" y="1378209"/>
                  <a:pt x="2786629" y="1378209"/>
                </a:cubicBezTo>
                <a:cubicBezTo>
                  <a:pt x="2801809" y="1378209"/>
                  <a:pt x="2815179" y="1375903"/>
                  <a:pt x="2826738" y="1371289"/>
                </a:cubicBezTo>
                <a:cubicBezTo>
                  <a:pt x="2838297" y="1366675"/>
                  <a:pt x="2847996" y="1359978"/>
                  <a:pt x="2855834" y="1351197"/>
                </a:cubicBezTo>
                <a:cubicBezTo>
                  <a:pt x="2863672" y="1342416"/>
                  <a:pt x="2869576" y="1331725"/>
                  <a:pt x="2873544" y="1319125"/>
                </a:cubicBezTo>
                <a:cubicBezTo>
                  <a:pt x="2877513" y="1306524"/>
                  <a:pt x="2879497" y="1292236"/>
                  <a:pt x="2879497" y="1276262"/>
                </a:cubicBezTo>
                <a:cubicBezTo>
                  <a:pt x="2879497" y="1259593"/>
                  <a:pt x="2877588" y="1245132"/>
                  <a:pt x="2873768" y="1232879"/>
                </a:cubicBezTo>
                <a:cubicBezTo>
                  <a:pt x="2869948" y="1220625"/>
                  <a:pt x="2864292" y="1210480"/>
                  <a:pt x="2856801" y="1202443"/>
                </a:cubicBezTo>
                <a:cubicBezTo>
                  <a:pt x="2849310" y="1194407"/>
                  <a:pt x="2839984" y="1188454"/>
                  <a:pt x="2828822" y="1184584"/>
                </a:cubicBezTo>
                <a:cubicBezTo>
                  <a:pt x="2817659" y="1180715"/>
                  <a:pt x="2804786" y="1178780"/>
                  <a:pt x="2790201" y="1178780"/>
                </a:cubicBezTo>
                <a:close/>
                <a:moveTo>
                  <a:pt x="1721273" y="1174161"/>
                </a:moveTo>
                <a:lnTo>
                  <a:pt x="1877633" y="1264654"/>
                </a:lnTo>
                <a:lnTo>
                  <a:pt x="1773572" y="1264654"/>
                </a:lnTo>
                <a:close/>
                <a:moveTo>
                  <a:pt x="9453850" y="1160890"/>
                </a:moveTo>
                <a:cubicBezTo>
                  <a:pt x="9452858" y="1160890"/>
                  <a:pt x="9452015" y="1161163"/>
                  <a:pt x="9451320" y="1161708"/>
                </a:cubicBezTo>
                <a:cubicBezTo>
                  <a:pt x="9450626" y="1162254"/>
                  <a:pt x="9450030" y="1163147"/>
                  <a:pt x="9449534" y="1164387"/>
                </a:cubicBezTo>
                <a:cubicBezTo>
                  <a:pt x="9449038" y="1165627"/>
                  <a:pt x="9448666" y="1167289"/>
                  <a:pt x="9448418" y="1169373"/>
                </a:cubicBezTo>
                <a:cubicBezTo>
                  <a:pt x="9448170" y="1171457"/>
                  <a:pt x="9448046" y="1173987"/>
                  <a:pt x="9448046" y="1176963"/>
                </a:cubicBezTo>
                <a:cubicBezTo>
                  <a:pt x="9448046" y="1179841"/>
                  <a:pt x="9448170" y="1182296"/>
                  <a:pt x="9448418" y="1184330"/>
                </a:cubicBezTo>
                <a:cubicBezTo>
                  <a:pt x="9448666" y="1186364"/>
                  <a:pt x="9449038" y="1188001"/>
                  <a:pt x="9449534" y="1189241"/>
                </a:cubicBezTo>
                <a:cubicBezTo>
                  <a:pt x="9450030" y="1190482"/>
                  <a:pt x="9450626" y="1191399"/>
                  <a:pt x="9451320" y="1191995"/>
                </a:cubicBezTo>
                <a:cubicBezTo>
                  <a:pt x="9452015" y="1192590"/>
                  <a:pt x="9452858" y="1192888"/>
                  <a:pt x="9453850" y="1192888"/>
                </a:cubicBezTo>
                <a:lnTo>
                  <a:pt x="9502070" y="1192888"/>
                </a:lnTo>
                <a:lnTo>
                  <a:pt x="9502070" y="1348116"/>
                </a:lnTo>
                <a:cubicBezTo>
                  <a:pt x="9502070" y="1349108"/>
                  <a:pt x="9502393" y="1350001"/>
                  <a:pt x="9503038" y="1350794"/>
                </a:cubicBezTo>
                <a:cubicBezTo>
                  <a:pt x="9503683" y="1351588"/>
                  <a:pt x="9504750" y="1352233"/>
                  <a:pt x="9506238" y="1352729"/>
                </a:cubicBezTo>
                <a:cubicBezTo>
                  <a:pt x="9507726" y="1353225"/>
                  <a:pt x="9509735" y="1353622"/>
                  <a:pt x="9512265" y="1353920"/>
                </a:cubicBezTo>
                <a:cubicBezTo>
                  <a:pt x="9514796" y="1354217"/>
                  <a:pt x="9517946" y="1354366"/>
                  <a:pt x="9521716" y="1354366"/>
                </a:cubicBezTo>
                <a:cubicBezTo>
                  <a:pt x="9525486" y="1354366"/>
                  <a:pt x="9528636" y="1354217"/>
                  <a:pt x="9531166" y="1353920"/>
                </a:cubicBezTo>
                <a:cubicBezTo>
                  <a:pt x="9533696" y="1353622"/>
                  <a:pt x="9535706" y="1353225"/>
                  <a:pt x="9537194" y="1352729"/>
                </a:cubicBezTo>
                <a:cubicBezTo>
                  <a:pt x="9538682" y="1352233"/>
                  <a:pt x="9539749" y="1351588"/>
                  <a:pt x="9540394" y="1350794"/>
                </a:cubicBezTo>
                <a:cubicBezTo>
                  <a:pt x="9541039" y="1350001"/>
                  <a:pt x="9541361" y="1349108"/>
                  <a:pt x="9541361" y="1348116"/>
                </a:cubicBezTo>
                <a:lnTo>
                  <a:pt x="9541361" y="1192888"/>
                </a:lnTo>
                <a:lnTo>
                  <a:pt x="9589582" y="1192888"/>
                </a:lnTo>
                <a:cubicBezTo>
                  <a:pt x="9590474" y="1192888"/>
                  <a:pt x="9591293" y="1192590"/>
                  <a:pt x="9592037" y="1191995"/>
                </a:cubicBezTo>
                <a:cubicBezTo>
                  <a:pt x="9592781" y="1191399"/>
                  <a:pt x="9593401" y="1190482"/>
                  <a:pt x="9593898" y="1189241"/>
                </a:cubicBezTo>
                <a:cubicBezTo>
                  <a:pt x="9594394" y="1188001"/>
                  <a:pt x="9594766" y="1186364"/>
                  <a:pt x="9595014" y="1184330"/>
                </a:cubicBezTo>
                <a:cubicBezTo>
                  <a:pt x="9595262" y="1182296"/>
                  <a:pt x="9595386" y="1179841"/>
                  <a:pt x="9595386" y="1176963"/>
                </a:cubicBezTo>
                <a:cubicBezTo>
                  <a:pt x="9595386" y="1173987"/>
                  <a:pt x="9595262" y="1171457"/>
                  <a:pt x="9595014" y="1169373"/>
                </a:cubicBezTo>
                <a:cubicBezTo>
                  <a:pt x="9594766" y="1167289"/>
                  <a:pt x="9594394" y="1165627"/>
                  <a:pt x="9593898" y="1164387"/>
                </a:cubicBezTo>
                <a:cubicBezTo>
                  <a:pt x="9593401" y="1163147"/>
                  <a:pt x="9592781" y="1162254"/>
                  <a:pt x="9592037" y="1161708"/>
                </a:cubicBezTo>
                <a:cubicBezTo>
                  <a:pt x="9591293" y="1161163"/>
                  <a:pt x="9590474" y="1160890"/>
                  <a:pt x="9589582" y="1160890"/>
                </a:cubicBezTo>
                <a:close/>
                <a:moveTo>
                  <a:pt x="9072850" y="1160890"/>
                </a:moveTo>
                <a:cubicBezTo>
                  <a:pt x="9071858" y="1160890"/>
                  <a:pt x="9071015" y="1161163"/>
                  <a:pt x="9070320" y="1161708"/>
                </a:cubicBezTo>
                <a:cubicBezTo>
                  <a:pt x="9069626" y="1162254"/>
                  <a:pt x="9069030" y="1163147"/>
                  <a:pt x="9068534" y="1164387"/>
                </a:cubicBezTo>
                <a:cubicBezTo>
                  <a:pt x="9068038" y="1165627"/>
                  <a:pt x="9067666" y="1167289"/>
                  <a:pt x="9067418" y="1169373"/>
                </a:cubicBezTo>
                <a:cubicBezTo>
                  <a:pt x="9067170" y="1171457"/>
                  <a:pt x="9067046" y="1173987"/>
                  <a:pt x="9067046" y="1176963"/>
                </a:cubicBezTo>
                <a:cubicBezTo>
                  <a:pt x="9067046" y="1179841"/>
                  <a:pt x="9067170" y="1182296"/>
                  <a:pt x="9067418" y="1184330"/>
                </a:cubicBezTo>
                <a:cubicBezTo>
                  <a:pt x="9067666" y="1186364"/>
                  <a:pt x="9068038" y="1188001"/>
                  <a:pt x="9068534" y="1189241"/>
                </a:cubicBezTo>
                <a:cubicBezTo>
                  <a:pt x="9069030" y="1190482"/>
                  <a:pt x="9069626" y="1191399"/>
                  <a:pt x="9070320" y="1191995"/>
                </a:cubicBezTo>
                <a:cubicBezTo>
                  <a:pt x="9071015" y="1192590"/>
                  <a:pt x="9071858" y="1192888"/>
                  <a:pt x="9072850" y="1192888"/>
                </a:cubicBezTo>
                <a:lnTo>
                  <a:pt x="9121070" y="1192888"/>
                </a:lnTo>
                <a:lnTo>
                  <a:pt x="9121070" y="1348116"/>
                </a:lnTo>
                <a:cubicBezTo>
                  <a:pt x="9121070" y="1349108"/>
                  <a:pt x="9121393" y="1350001"/>
                  <a:pt x="9122038" y="1350794"/>
                </a:cubicBezTo>
                <a:cubicBezTo>
                  <a:pt x="9122683" y="1351588"/>
                  <a:pt x="9123750" y="1352233"/>
                  <a:pt x="9125238" y="1352729"/>
                </a:cubicBezTo>
                <a:cubicBezTo>
                  <a:pt x="9126726" y="1353225"/>
                  <a:pt x="9128735" y="1353622"/>
                  <a:pt x="9131265" y="1353920"/>
                </a:cubicBezTo>
                <a:cubicBezTo>
                  <a:pt x="9133796" y="1354217"/>
                  <a:pt x="9136946" y="1354366"/>
                  <a:pt x="9140716" y="1354366"/>
                </a:cubicBezTo>
                <a:cubicBezTo>
                  <a:pt x="9144486" y="1354366"/>
                  <a:pt x="9147636" y="1354217"/>
                  <a:pt x="9150166" y="1353920"/>
                </a:cubicBezTo>
                <a:cubicBezTo>
                  <a:pt x="9152696" y="1353622"/>
                  <a:pt x="9154706" y="1353225"/>
                  <a:pt x="9156194" y="1352729"/>
                </a:cubicBezTo>
                <a:cubicBezTo>
                  <a:pt x="9157682" y="1352233"/>
                  <a:pt x="9158749" y="1351588"/>
                  <a:pt x="9159394" y="1350794"/>
                </a:cubicBezTo>
                <a:cubicBezTo>
                  <a:pt x="9160038" y="1350001"/>
                  <a:pt x="9160361" y="1349108"/>
                  <a:pt x="9160361" y="1348116"/>
                </a:cubicBezTo>
                <a:lnTo>
                  <a:pt x="9160361" y="1192888"/>
                </a:lnTo>
                <a:lnTo>
                  <a:pt x="9208582" y="1192888"/>
                </a:lnTo>
                <a:cubicBezTo>
                  <a:pt x="9209474" y="1192888"/>
                  <a:pt x="9210293" y="1192590"/>
                  <a:pt x="9211037" y="1191995"/>
                </a:cubicBezTo>
                <a:cubicBezTo>
                  <a:pt x="9211781" y="1191399"/>
                  <a:pt x="9212401" y="1190482"/>
                  <a:pt x="9212898" y="1189241"/>
                </a:cubicBezTo>
                <a:cubicBezTo>
                  <a:pt x="9213394" y="1188001"/>
                  <a:pt x="9213766" y="1186364"/>
                  <a:pt x="9214014" y="1184330"/>
                </a:cubicBezTo>
                <a:cubicBezTo>
                  <a:pt x="9214262" y="1182296"/>
                  <a:pt x="9214386" y="1179841"/>
                  <a:pt x="9214386" y="1176963"/>
                </a:cubicBezTo>
                <a:cubicBezTo>
                  <a:pt x="9214386" y="1173987"/>
                  <a:pt x="9214262" y="1171457"/>
                  <a:pt x="9214014" y="1169373"/>
                </a:cubicBezTo>
                <a:cubicBezTo>
                  <a:pt x="9213766" y="1167289"/>
                  <a:pt x="9213394" y="1165627"/>
                  <a:pt x="9212898" y="1164387"/>
                </a:cubicBezTo>
                <a:cubicBezTo>
                  <a:pt x="9212401" y="1163147"/>
                  <a:pt x="9211781" y="1162254"/>
                  <a:pt x="9211037" y="1161708"/>
                </a:cubicBezTo>
                <a:cubicBezTo>
                  <a:pt x="9210293" y="1161163"/>
                  <a:pt x="9209474" y="1160890"/>
                  <a:pt x="9208582" y="1160890"/>
                </a:cubicBezTo>
                <a:close/>
                <a:moveTo>
                  <a:pt x="8787100" y="1160890"/>
                </a:moveTo>
                <a:cubicBezTo>
                  <a:pt x="8786108" y="1160890"/>
                  <a:pt x="8785265" y="1161163"/>
                  <a:pt x="8784570" y="1161708"/>
                </a:cubicBezTo>
                <a:cubicBezTo>
                  <a:pt x="8783876" y="1162254"/>
                  <a:pt x="8783280" y="1163147"/>
                  <a:pt x="8782784" y="1164387"/>
                </a:cubicBezTo>
                <a:cubicBezTo>
                  <a:pt x="8782288" y="1165627"/>
                  <a:pt x="8781916" y="1167289"/>
                  <a:pt x="8781668" y="1169373"/>
                </a:cubicBezTo>
                <a:cubicBezTo>
                  <a:pt x="8781420" y="1171457"/>
                  <a:pt x="8781296" y="1173987"/>
                  <a:pt x="8781296" y="1176963"/>
                </a:cubicBezTo>
                <a:cubicBezTo>
                  <a:pt x="8781296" y="1179841"/>
                  <a:pt x="8781420" y="1182296"/>
                  <a:pt x="8781668" y="1184330"/>
                </a:cubicBezTo>
                <a:cubicBezTo>
                  <a:pt x="8781916" y="1186364"/>
                  <a:pt x="8782288" y="1188001"/>
                  <a:pt x="8782784" y="1189241"/>
                </a:cubicBezTo>
                <a:cubicBezTo>
                  <a:pt x="8783280" y="1190482"/>
                  <a:pt x="8783876" y="1191399"/>
                  <a:pt x="8784570" y="1191995"/>
                </a:cubicBezTo>
                <a:cubicBezTo>
                  <a:pt x="8785265" y="1192590"/>
                  <a:pt x="8786108" y="1192888"/>
                  <a:pt x="8787100" y="1192888"/>
                </a:cubicBezTo>
                <a:lnTo>
                  <a:pt x="8835320" y="1192888"/>
                </a:lnTo>
                <a:lnTo>
                  <a:pt x="8835320" y="1348116"/>
                </a:lnTo>
                <a:cubicBezTo>
                  <a:pt x="8835320" y="1349108"/>
                  <a:pt x="8835643" y="1350001"/>
                  <a:pt x="8836288" y="1350794"/>
                </a:cubicBezTo>
                <a:cubicBezTo>
                  <a:pt x="8836933" y="1351588"/>
                  <a:pt x="8838000" y="1352233"/>
                  <a:pt x="8839488" y="1352729"/>
                </a:cubicBezTo>
                <a:cubicBezTo>
                  <a:pt x="8840976" y="1353225"/>
                  <a:pt x="8842985" y="1353622"/>
                  <a:pt x="8845515" y="1353920"/>
                </a:cubicBezTo>
                <a:cubicBezTo>
                  <a:pt x="8848046" y="1354217"/>
                  <a:pt x="8851196" y="1354366"/>
                  <a:pt x="8854966" y="1354366"/>
                </a:cubicBezTo>
                <a:cubicBezTo>
                  <a:pt x="8858736" y="1354366"/>
                  <a:pt x="8861886" y="1354217"/>
                  <a:pt x="8864416" y="1353920"/>
                </a:cubicBezTo>
                <a:cubicBezTo>
                  <a:pt x="8866946" y="1353622"/>
                  <a:pt x="8868956" y="1353225"/>
                  <a:pt x="8870444" y="1352729"/>
                </a:cubicBezTo>
                <a:cubicBezTo>
                  <a:pt x="8871932" y="1352233"/>
                  <a:pt x="8872999" y="1351588"/>
                  <a:pt x="8873644" y="1350794"/>
                </a:cubicBezTo>
                <a:cubicBezTo>
                  <a:pt x="8874289" y="1350001"/>
                  <a:pt x="8874611" y="1349108"/>
                  <a:pt x="8874611" y="1348116"/>
                </a:cubicBezTo>
                <a:lnTo>
                  <a:pt x="8874611" y="1192888"/>
                </a:lnTo>
                <a:lnTo>
                  <a:pt x="8922832" y="1192888"/>
                </a:lnTo>
                <a:cubicBezTo>
                  <a:pt x="8923724" y="1192888"/>
                  <a:pt x="8924543" y="1192590"/>
                  <a:pt x="8925287" y="1191995"/>
                </a:cubicBezTo>
                <a:cubicBezTo>
                  <a:pt x="8926031" y="1191399"/>
                  <a:pt x="8926652" y="1190482"/>
                  <a:pt x="8927148" y="1189241"/>
                </a:cubicBezTo>
                <a:cubicBezTo>
                  <a:pt x="8927644" y="1188001"/>
                  <a:pt x="8928016" y="1186364"/>
                  <a:pt x="8928264" y="1184330"/>
                </a:cubicBezTo>
                <a:cubicBezTo>
                  <a:pt x="8928512" y="1182296"/>
                  <a:pt x="8928636" y="1179841"/>
                  <a:pt x="8928636" y="1176963"/>
                </a:cubicBezTo>
                <a:cubicBezTo>
                  <a:pt x="8928636" y="1173987"/>
                  <a:pt x="8928512" y="1171457"/>
                  <a:pt x="8928264" y="1169373"/>
                </a:cubicBezTo>
                <a:cubicBezTo>
                  <a:pt x="8928016" y="1167289"/>
                  <a:pt x="8927644" y="1165627"/>
                  <a:pt x="8927148" y="1164387"/>
                </a:cubicBezTo>
                <a:cubicBezTo>
                  <a:pt x="8926652" y="1163147"/>
                  <a:pt x="8926031" y="1162254"/>
                  <a:pt x="8925287" y="1161708"/>
                </a:cubicBezTo>
                <a:cubicBezTo>
                  <a:pt x="8924543" y="1161163"/>
                  <a:pt x="8923724" y="1160890"/>
                  <a:pt x="8922832" y="1160890"/>
                </a:cubicBezTo>
                <a:close/>
                <a:moveTo>
                  <a:pt x="8469204" y="1160890"/>
                </a:moveTo>
                <a:cubicBezTo>
                  <a:pt x="8465929" y="1160890"/>
                  <a:pt x="8463176" y="1161857"/>
                  <a:pt x="8460944" y="1163792"/>
                </a:cubicBezTo>
                <a:cubicBezTo>
                  <a:pt x="8458711" y="1165727"/>
                  <a:pt x="8457595" y="1168877"/>
                  <a:pt x="8457595" y="1173242"/>
                </a:cubicBezTo>
                <a:lnTo>
                  <a:pt x="8457595" y="1341121"/>
                </a:lnTo>
                <a:cubicBezTo>
                  <a:pt x="8457595" y="1345486"/>
                  <a:pt x="8458711" y="1348636"/>
                  <a:pt x="8460944" y="1350571"/>
                </a:cubicBezTo>
                <a:cubicBezTo>
                  <a:pt x="8463176" y="1352506"/>
                  <a:pt x="8465929" y="1353473"/>
                  <a:pt x="8469204" y="1353473"/>
                </a:cubicBezTo>
                <a:lnTo>
                  <a:pt x="8565942" y="1353473"/>
                </a:lnTo>
                <a:cubicBezTo>
                  <a:pt x="8566835" y="1353473"/>
                  <a:pt x="8567653" y="1353200"/>
                  <a:pt x="8568397" y="1352655"/>
                </a:cubicBezTo>
                <a:cubicBezTo>
                  <a:pt x="8569142" y="1352109"/>
                  <a:pt x="8569762" y="1351241"/>
                  <a:pt x="8570258" y="1350050"/>
                </a:cubicBezTo>
                <a:cubicBezTo>
                  <a:pt x="8570754" y="1348860"/>
                  <a:pt x="8571126" y="1347297"/>
                  <a:pt x="8571374" y="1345362"/>
                </a:cubicBezTo>
                <a:cubicBezTo>
                  <a:pt x="8571622" y="1343427"/>
                  <a:pt x="8571746" y="1341021"/>
                  <a:pt x="8571746" y="1338144"/>
                </a:cubicBezTo>
                <a:cubicBezTo>
                  <a:pt x="8571746" y="1335267"/>
                  <a:pt x="8571622" y="1332861"/>
                  <a:pt x="8571374" y="1330926"/>
                </a:cubicBezTo>
                <a:cubicBezTo>
                  <a:pt x="8571126" y="1328991"/>
                  <a:pt x="8570754" y="1327428"/>
                  <a:pt x="8570258" y="1326238"/>
                </a:cubicBezTo>
                <a:cubicBezTo>
                  <a:pt x="8569762" y="1325047"/>
                  <a:pt x="8569142" y="1324179"/>
                  <a:pt x="8568397" y="1323633"/>
                </a:cubicBezTo>
                <a:cubicBezTo>
                  <a:pt x="8567653" y="1323088"/>
                  <a:pt x="8566835" y="1322815"/>
                  <a:pt x="8565942" y="1322815"/>
                </a:cubicBezTo>
                <a:lnTo>
                  <a:pt x="8496588" y="1322815"/>
                </a:lnTo>
                <a:lnTo>
                  <a:pt x="8496588" y="1268492"/>
                </a:lnTo>
                <a:lnTo>
                  <a:pt x="8554780" y="1268492"/>
                </a:lnTo>
                <a:cubicBezTo>
                  <a:pt x="8555672" y="1268492"/>
                  <a:pt x="8556491" y="1268244"/>
                  <a:pt x="8557235" y="1267748"/>
                </a:cubicBezTo>
                <a:cubicBezTo>
                  <a:pt x="8557979" y="1267252"/>
                  <a:pt x="8558600" y="1266434"/>
                  <a:pt x="8559096" y="1265293"/>
                </a:cubicBezTo>
                <a:cubicBezTo>
                  <a:pt x="8559592" y="1264152"/>
                  <a:pt x="8559964" y="1262639"/>
                  <a:pt x="8560212" y="1260753"/>
                </a:cubicBezTo>
                <a:cubicBezTo>
                  <a:pt x="8560460" y="1258868"/>
                  <a:pt x="8560584" y="1256487"/>
                  <a:pt x="8560584" y="1253610"/>
                </a:cubicBezTo>
                <a:cubicBezTo>
                  <a:pt x="8560584" y="1250832"/>
                  <a:pt x="8560460" y="1248475"/>
                  <a:pt x="8560212" y="1246540"/>
                </a:cubicBezTo>
                <a:cubicBezTo>
                  <a:pt x="8559964" y="1244606"/>
                  <a:pt x="8559592" y="1243068"/>
                  <a:pt x="8559096" y="1241927"/>
                </a:cubicBezTo>
                <a:cubicBezTo>
                  <a:pt x="8558600" y="1240786"/>
                  <a:pt x="8557979" y="1239942"/>
                  <a:pt x="8557235" y="1239397"/>
                </a:cubicBezTo>
                <a:cubicBezTo>
                  <a:pt x="8556491" y="1238851"/>
                  <a:pt x="8555672" y="1238578"/>
                  <a:pt x="8554780" y="1238578"/>
                </a:cubicBezTo>
                <a:lnTo>
                  <a:pt x="8496588" y="1238578"/>
                </a:lnTo>
                <a:lnTo>
                  <a:pt x="8496588" y="1191548"/>
                </a:lnTo>
                <a:lnTo>
                  <a:pt x="8565346" y="1191548"/>
                </a:lnTo>
                <a:cubicBezTo>
                  <a:pt x="8566239" y="1191548"/>
                  <a:pt x="8567033" y="1191275"/>
                  <a:pt x="8567728" y="1190730"/>
                </a:cubicBezTo>
                <a:cubicBezTo>
                  <a:pt x="8568422" y="1190184"/>
                  <a:pt x="8569018" y="1189316"/>
                  <a:pt x="8569514" y="1188125"/>
                </a:cubicBezTo>
                <a:cubicBezTo>
                  <a:pt x="8570010" y="1186935"/>
                  <a:pt x="8570382" y="1185372"/>
                  <a:pt x="8570630" y="1183437"/>
                </a:cubicBezTo>
                <a:cubicBezTo>
                  <a:pt x="8570878" y="1181502"/>
                  <a:pt x="8571002" y="1179146"/>
                  <a:pt x="8571002" y="1176368"/>
                </a:cubicBezTo>
                <a:cubicBezTo>
                  <a:pt x="8571002" y="1173391"/>
                  <a:pt x="8570878" y="1170936"/>
                  <a:pt x="8570630" y="1169001"/>
                </a:cubicBezTo>
                <a:cubicBezTo>
                  <a:pt x="8570382" y="1167066"/>
                  <a:pt x="8570010" y="1165478"/>
                  <a:pt x="8569514" y="1164238"/>
                </a:cubicBezTo>
                <a:cubicBezTo>
                  <a:pt x="8569018" y="1162998"/>
                  <a:pt x="8568422" y="1162130"/>
                  <a:pt x="8567728" y="1161634"/>
                </a:cubicBezTo>
                <a:cubicBezTo>
                  <a:pt x="8567033" y="1161138"/>
                  <a:pt x="8566239" y="1160890"/>
                  <a:pt x="8565346" y="1160890"/>
                </a:cubicBezTo>
                <a:close/>
                <a:moveTo>
                  <a:pt x="8025100" y="1160890"/>
                </a:moveTo>
                <a:cubicBezTo>
                  <a:pt x="8024108" y="1160890"/>
                  <a:pt x="8023265" y="1161163"/>
                  <a:pt x="8022570" y="1161708"/>
                </a:cubicBezTo>
                <a:cubicBezTo>
                  <a:pt x="8021876" y="1162254"/>
                  <a:pt x="8021281" y="1163147"/>
                  <a:pt x="8020784" y="1164387"/>
                </a:cubicBezTo>
                <a:cubicBezTo>
                  <a:pt x="8020288" y="1165627"/>
                  <a:pt x="8019916" y="1167289"/>
                  <a:pt x="8019668" y="1169373"/>
                </a:cubicBezTo>
                <a:cubicBezTo>
                  <a:pt x="8019420" y="1171457"/>
                  <a:pt x="8019296" y="1173987"/>
                  <a:pt x="8019296" y="1176963"/>
                </a:cubicBezTo>
                <a:cubicBezTo>
                  <a:pt x="8019296" y="1179841"/>
                  <a:pt x="8019420" y="1182296"/>
                  <a:pt x="8019668" y="1184330"/>
                </a:cubicBezTo>
                <a:cubicBezTo>
                  <a:pt x="8019916" y="1186364"/>
                  <a:pt x="8020288" y="1188001"/>
                  <a:pt x="8020784" y="1189241"/>
                </a:cubicBezTo>
                <a:cubicBezTo>
                  <a:pt x="8021281" y="1190482"/>
                  <a:pt x="8021876" y="1191399"/>
                  <a:pt x="8022570" y="1191995"/>
                </a:cubicBezTo>
                <a:cubicBezTo>
                  <a:pt x="8023265" y="1192590"/>
                  <a:pt x="8024108" y="1192888"/>
                  <a:pt x="8025100" y="1192888"/>
                </a:cubicBezTo>
                <a:lnTo>
                  <a:pt x="8073321" y="1192888"/>
                </a:lnTo>
                <a:lnTo>
                  <a:pt x="8073321" y="1348116"/>
                </a:lnTo>
                <a:cubicBezTo>
                  <a:pt x="8073321" y="1349108"/>
                  <a:pt x="8073643" y="1350001"/>
                  <a:pt x="8074288" y="1350794"/>
                </a:cubicBezTo>
                <a:cubicBezTo>
                  <a:pt x="8074933" y="1351588"/>
                  <a:pt x="8076000" y="1352233"/>
                  <a:pt x="8077488" y="1352729"/>
                </a:cubicBezTo>
                <a:cubicBezTo>
                  <a:pt x="8078976" y="1353225"/>
                  <a:pt x="8080985" y="1353622"/>
                  <a:pt x="8083516" y="1353920"/>
                </a:cubicBezTo>
                <a:cubicBezTo>
                  <a:pt x="8086046" y="1354217"/>
                  <a:pt x="8089196" y="1354366"/>
                  <a:pt x="8092966" y="1354366"/>
                </a:cubicBezTo>
                <a:cubicBezTo>
                  <a:pt x="8096736" y="1354366"/>
                  <a:pt x="8099887" y="1354217"/>
                  <a:pt x="8102417" y="1353920"/>
                </a:cubicBezTo>
                <a:cubicBezTo>
                  <a:pt x="8104947" y="1353622"/>
                  <a:pt x="8106956" y="1353225"/>
                  <a:pt x="8108444" y="1352729"/>
                </a:cubicBezTo>
                <a:cubicBezTo>
                  <a:pt x="8109933" y="1352233"/>
                  <a:pt x="8110999" y="1351588"/>
                  <a:pt x="8111644" y="1350794"/>
                </a:cubicBezTo>
                <a:cubicBezTo>
                  <a:pt x="8112289" y="1350001"/>
                  <a:pt x="8112611" y="1349108"/>
                  <a:pt x="8112611" y="1348116"/>
                </a:cubicBezTo>
                <a:lnTo>
                  <a:pt x="8112611" y="1192888"/>
                </a:lnTo>
                <a:lnTo>
                  <a:pt x="8160832" y="1192888"/>
                </a:lnTo>
                <a:cubicBezTo>
                  <a:pt x="8161725" y="1192888"/>
                  <a:pt x="8162543" y="1192590"/>
                  <a:pt x="8163287" y="1191995"/>
                </a:cubicBezTo>
                <a:cubicBezTo>
                  <a:pt x="8164032" y="1191399"/>
                  <a:pt x="8164652" y="1190482"/>
                  <a:pt x="8165148" y="1189241"/>
                </a:cubicBezTo>
                <a:cubicBezTo>
                  <a:pt x="8165644" y="1188001"/>
                  <a:pt x="8166016" y="1186364"/>
                  <a:pt x="8166264" y="1184330"/>
                </a:cubicBezTo>
                <a:cubicBezTo>
                  <a:pt x="8166512" y="1182296"/>
                  <a:pt x="8166636" y="1179841"/>
                  <a:pt x="8166636" y="1176963"/>
                </a:cubicBezTo>
                <a:cubicBezTo>
                  <a:pt x="8166636" y="1173987"/>
                  <a:pt x="8166512" y="1171457"/>
                  <a:pt x="8166264" y="1169373"/>
                </a:cubicBezTo>
                <a:cubicBezTo>
                  <a:pt x="8166016" y="1167289"/>
                  <a:pt x="8165644" y="1165627"/>
                  <a:pt x="8165148" y="1164387"/>
                </a:cubicBezTo>
                <a:cubicBezTo>
                  <a:pt x="8164652" y="1163147"/>
                  <a:pt x="8164032" y="1162254"/>
                  <a:pt x="8163287" y="1161708"/>
                </a:cubicBezTo>
                <a:cubicBezTo>
                  <a:pt x="8162543" y="1161163"/>
                  <a:pt x="8161725" y="1160890"/>
                  <a:pt x="8160832" y="1160890"/>
                </a:cubicBezTo>
                <a:close/>
                <a:moveTo>
                  <a:pt x="7889816" y="1160890"/>
                </a:moveTo>
                <a:cubicBezTo>
                  <a:pt x="7885847" y="1160890"/>
                  <a:pt x="7882647" y="1162056"/>
                  <a:pt x="7880216" y="1164387"/>
                </a:cubicBezTo>
                <a:cubicBezTo>
                  <a:pt x="7877785" y="1166719"/>
                  <a:pt x="7876570" y="1170216"/>
                  <a:pt x="7876570" y="1174880"/>
                </a:cubicBezTo>
                <a:lnTo>
                  <a:pt x="7876570" y="1348116"/>
                </a:lnTo>
                <a:cubicBezTo>
                  <a:pt x="7876570" y="1349108"/>
                  <a:pt x="7876868" y="1350001"/>
                  <a:pt x="7877463" y="1350794"/>
                </a:cubicBezTo>
                <a:cubicBezTo>
                  <a:pt x="7878058" y="1351588"/>
                  <a:pt x="7879100" y="1352233"/>
                  <a:pt x="7880588" y="1352729"/>
                </a:cubicBezTo>
                <a:cubicBezTo>
                  <a:pt x="7882077" y="1353225"/>
                  <a:pt x="7884086" y="1353622"/>
                  <a:pt x="7886616" y="1353920"/>
                </a:cubicBezTo>
                <a:cubicBezTo>
                  <a:pt x="7889146" y="1354217"/>
                  <a:pt x="7892296" y="1354366"/>
                  <a:pt x="7896066" y="1354366"/>
                </a:cubicBezTo>
                <a:cubicBezTo>
                  <a:pt x="7899936" y="1354366"/>
                  <a:pt x="7903111" y="1354217"/>
                  <a:pt x="7905591" y="1353920"/>
                </a:cubicBezTo>
                <a:cubicBezTo>
                  <a:pt x="7908072" y="1353622"/>
                  <a:pt x="7910056" y="1353225"/>
                  <a:pt x="7911545" y="1352729"/>
                </a:cubicBezTo>
                <a:cubicBezTo>
                  <a:pt x="7913033" y="1352233"/>
                  <a:pt x="7914099" y="1351588"/>
                  <a:pt x="7914744" y="1350794"/>
                </a:cubicBezTo>
                <a:cubicBezTo>
                  <a:pt x="7915389" y="1350001"/>
                  <a:pt x="7915712" y="1349108"/>
                  <a:pt x="7915712" y="1348116"/>
                </a:cubicBezTo>
                <a:lnTo>
                  <a:pt x="7915712" y="1286649"/>
                </a:lnTo>
                <a:lnTo>
                  <a:pt x="7931785" y="1286649"/>
                </a:lnTo>
                <a:cubicBezTo>
                  <a:pt x="7944485" y="1286649"/>
                  <a:pt x="7955523" y="1285161"/>
                  <a:pt x="7964900" y="1282185"/>
                </a:cubicBezTo>
                <a:cubicBezTo>
                  <a:pt x="7974276" y="1279208"/>
                  <a:pt x="7982188" y="1274867"/>
                  <a:pt x="7988638" y="1269162"/>
                </a:cubicBezTo>
                <a:cubicBezTo>
                  <a:pt x="7995087" y="1263457"/>
                  <a:pt x="7999998" y="1256437"/>
                  <a:pt x="8003372" y="1248103"/>
                </a:cubicBezTo>
                <a:cubicBezTo>
                  <a:pt x="8006745" y="1239769"/>
                  <a:pt x="8008432" y="1230194"/>
                  <a:pt x="8008432" y="1219379"/>
                </a:cubicBezTo>
                <a:cubicBezTo>
                  <a:pt x="8008432" y="1211541"/>
                  <a:pt x="8007340" y="1204472"/>
                  <a:pt x="8005158" y="1198171"/>
                </a:cubicBezTo>
                <a:cubicBezTo>
                  <a:pt x="8002975" y="1191871"/>
                  <a:pt x="7999800" y="1186364"/>
                  <a:pt x="7995633" y="1181651"/>
                </a:cubicBezTo>
                <a:cubicBezTo>
                  <a:pt x="7991465" y="1176938"/>
                  <a:pt x="7986430" y="1173044"/>
                  <a:pt x="7980526" y="1169968"/>
                </a:cubicBezTo>
                <a:cubicBezTo>
                  <a:pt x="7974623" y="1166892"/>
                  <a:pt x="7968794" y="1164784"/>
                  <a:pt x="7963039" y="1163643"/>
                </a:cubicBezTo>
                <a:cubicBezTo>
                  <a:pt x="7957285" y="1162502"/>
                  <a:pt x="7952348" y="1161758"/>
                  <a:pt x="7948231" y="1161411"/>
                </a:cubicBezTo>
                <a:cubicBezTo>
                  <a:pt x="7944113" y="1161063"/>
                  <a:pt x="7939772" y="1160890"/>
                  <a:pt x="7935208" y="1160890"/>
                </a:cubicBezTo>
                <a:close/>
                <a:moveTo>
                  <a:pt x="7631004" y="1160890"/>
                </a:moveTo>
                <a:cubicBezTo>
                  <a:pt x="7627729" y="1160890"/>
                  <a:pt x="7624976" y="1161857"/>
                  <a:pt x="7622744" y="1163792"/>
                </a:cubicBezTo>
                <a:cubicBezTo>
                  <a:pt x="7620511" y="1165727"/>
                  <a:pt x="7619395" y="1168877"/>
                  <a:pt x="7619395" y="1173242"/>
                </a:cubicBezTo>
                <a:lnTo>
                  <a:pt x="7619395" y="1348116"/>
                </a:lnTo>
                <a:cubicBezTo>
                  <a:pt x="7619395" y="1349108"/>
                  <a:pt x="7619693" y="1350001"/>
                  <a:pt x="7620288" y="1350794"/>
                </a:cubicBezTo>
                <a:cubicBezTo>
                  <a:pt x="7620883" y="1351588"/>
                  <a:pt x="7621925" y="1352233"/>
                  <a:pt x="7623413" y="1352729"/>
                </a:cubicBezTo>
                <a:cubicBezTo>
                  <a:pt x="7624902" y="1353225"/>
                  <a:pt x="7626911" y="1353622"/>
                  <a:pt x="7629441" y="1353920"/>
                </a:cubicBezTo>
                <a:cubicBezTo>
                  <a:pt x="7631971" y="1354217"/>
                  <a:pt x="7635121" y="1354366"/>
                  <a:pt x="7638891" y="1354366"/>
                </a:cubicBezTo>
                <a:cubicBezTo>
                  <a:pt x="7642761" y="1354366"/>
                  <a:pt x="7645936" y="1354217"/>
                  <a:pt x="7648416" y="1353920"/>
                </a:cubicBezTo>
                <a:cubicBezTo>
                  <a:pt x="7650897" y="1353622"/>
                  <a:pt x="7652881" y="1353225"/>
                  <a:pt x="7654370" y="1352729"/>
                </a:cubicBezTo>
                <a:cubicBezTo>
                  <a:pt x="7655858" y="1352233"/>
                  <a:pt x="7656924" y="1351588"/>
                  <a:pt x="7657569" y="1350794"/>
                </a:cubicBezTo>
                <a:cubicBezTo>
                  <a:pt x="7658214" y="1350001"/>
                  <a:pt x="7658537" y="1349108"/>
                  <a:pt x="7658537" y="1348116"/>
                </a:cubicBezTo>
                <a:lnTo>
                  <a:pt x="7658537" y="1274743"/>
                </a:lnTo>
                <a:lnTo>
                  <a:pt x="7670741" y="1274743"/>
                </a:lnTo>
                <a:cubicBezTo>
                  <a:pt x="7674908" y="1274743"/>
                  <a:pt x="7678579" y="1275388"/>
                  <a:pt x="7681754" y="1276678"/>
                </a:cubicBezTo>
                <a:cubicBezTo>
                  <a:pt x="7684929" y="1277968"/>
                  <a:pt x="7687732" y="1279878"/>
                  <a:pt x="7690163" y="1282408"/>
                </a:cubicBezTo>
                <a:cubicBezTo>
                  <a:pt x="7692594" y="1284938"/>
                  <a:pt x="7694801" y="1288088"/>
                  <a:pt x="7696786" y="1291858"/>
                </a:cubicBezTo>
                <a:cubicBezTo>
                  <a:pt x="7698770" y="1295629"/>
                  <a:pt x="7700804" y="1299945"/>
                  <a:pt x="7702888" y="1304807"/>
                </a:cubicBezTo>
                <a:lnTo>
                  <a:pt x="7720152" y="1347818"/>
                </a:lnTo>
                <a:cubicBezTo>
                  <a:pt x="7720549" y="1349008"/>
                  <a:pt x="7721045" y="1350025"/>
                  <a:pt x="7721640" y="1350869"/>
                </a:cubicBezTo>
                <a:cubicBezTo>
                  <a:pt x="7722235" y="1351712"/>
                  <a:pt x="7723252" y="1352407"/>
                  <a:pt x="7724691" y="1352952"/>
                </a:cubicBezTo>
                <a:cubicBezTo>
                  <a:pt x="7726129" y="1353498"/>
                  <a:pt x="7728089" y="1353870"/>
                  <a:pt x="7730570" y="1354069"/>
                </a:cubicBezTo>
                <a:cubicBezTo>
                  <a:pt x="7733050" y="1354267"/>
                  <a:pt x="7736374" y="1354366"/>
                  <a:pt x="7740541" y="1354366"/>
                </a:cubicBezTo>
                <a:cubicBezTo>
                  <a:pt x="7745502" y="1354366"/>
                  <a:pt x="7749421" y="1354267"/>
                  <a:pt x="7752299" y="1354069"/>
                </a:cubicBezTo>
                <a:cubicBezTo>
                  <a:pt x="7755176" y="1353870"/>
                  <a:pt x="7757359" y="1353523"/>
                  <a:pt x="7758847" y="1353027"/>
                </a:cubicBezTo>
                <a:cubicBezTo>
                  <a:pt x="7760335" y="1352531"/>
                  <a:pt x="7761278" y="1351911"/>
                  <a:pt x="7761675" y="1351166"/>
                </a:cubicBezTo>
                <a:cubicBezTo>
                  <a:pt x="7762072" y="1350422"/>
                  <a:pt x="7762270" y="1349505"/>
                  <a:pt x="7762270" y="1348413"/>
                </a:cubicBezTo>
                <a:cubicBezTo>
                  <a:pt x="7762270" y="1347421"/>
                  <a:pt x="7762022" y="1346057"/>
                  <a:pt x="7761526" y="1344320"/>
                </a:cubicBezTo>
                <a:cubicBezTo>
                  <a:pt x="7761030" y="1342584"/>
                  <a:pt x="7760038" y="1339831"/>
                  <a:pt x="7758549" y="1336060"/>
                </a:cubicBezTo>
                <a:lnTo>
                  <a:pt x="7742327" y="1298109"/>
                </a:lnTo>
                <a:cubicBezTo>
                  <a:pt x="7740442" y="1293545"/>
                  <a:pt x="7738507" y="1289452"/>
                  <a:pt x="7736523" y="1285831"/>
                </a:cubicBezTo>
                <a:cubicBezTo>
                  <a:pt x="7734538" y="1282209"/>
                  <a:pt x="7732430" y="1278985"/>
                  <a:pt x="7730198" y="1276157"/>
                </a:cubicBezTo>
                <a:cubicBezTo>
                  <a:pt x="7727965" y="1273329"/>
                  <a:pt x="7725584" y="1270923"/>
                  <a:pt x="7723054" y="1268939"/>
                </a:cubicBezTo>
                <a:cubicBezTo>
                  <a:pt x="7720524" y="1266955"/>
                  <a:pt x="7717820" y="1265268"/>
                  <a:pt x="7714943" y="1263879"/>
                </a:cubicBezTo>
                <a:cubicBezTo>
                  <a:pt x="7720896" y="1261994"/>
                  <a:pt x="7726204" y="1259513"/>
                  <a:pt x="7730867" y="1256437"/>
                </a:cubicBezTo>
                <a:cubicBezTo>
                  <a:pt x="7735531" y="1253362"/>
                  <a:pt x="7739450" y="1249740"/>
                  <a:pt x="7742625" y="1245573"/>
                </a:cubicBezTo>
                <a:cubicBezTo>
                  <a:pt x="7745800" y="1241406"/>
                  <a:pt x="7748206" y="1236668"/>
                  <a:pt x="7749843" y="1231360"/>
                </a:cubicBezTo>
                <a:cubicBezTo>
                  <a:pt x="7751480" y="1226052"/>
                  <a:pt x="7752299" y="1220173"/>
                  <a:pt x="7752299" y="1213724"/>
                </a:cubicBezTo>
                <a:cubicBezTo>
                  <a:pt x="7752299" y="1206084"/>
                  <a:pt x="7751158" y="1199312"/>
                  <a:pt x="7748875" y="1193409"/>
                </a:cubicBezTo>
                <a:cubicBezTo>
                  <a:pt x="7746593" y="1187505"/>
                  <a:pt x="7743294" y="1182395"/>
                  <a:pt x="7738978" y="1178079"/>
                </a:cubicBezTo>
                <a:cubicBezTo>
                  <a:pt x="7734662" y="1173763"/>
                  <a:pt x="7729404" y="1170266"/>
                  <a:pt x="7723203" y="1167587"/>
                </a:cubicBezTo>
                <a:cubicBezTo>
                  <a:pt x="7717001" y="1164908"/>
                  <a:pt x="7710031" y="1163023"/>
                  <a:pt x="7702292" y="1161932"/>
                </a:cubicBezTo>
                <a:cubicBezTo>
                  <a:pt x="7699613" y="1161634"/>
                  <a:pt x="7696637" y="1161386"/>
                  <a:pt x="7693363" y="1161187"/>
                </a:cubicBezTo>
                <a:cubicBezTo>
                  <a:pt x="7690088" y="1160989"/>
                  <a:pt x="7685921" y="1160890"/>
                  <a:pt x="7680861" y="1160890"/>
                </a:cubicBezTo>
                <a:close/>
                <a:moveTo>
                  <a:pt x="7173804" y="1160890"/>
                </a:moveTo>
                <a:cubicBezTo>
                  <a:pt x="7170529" y="1160890"/>
                  <a:pt x="7167776" y="1161857"/>
                  <a:pt x="7165544" y="1163792"/>
                </a:cubicBezTo>
                <a:cubicBezTo>
                  <a:pt x="7163311" y="1165727"/>
                  <a:pt x="7162195" y="1168877"/>
                  <a:pt x="7162195" y="1173242"/>
                </a:cubicBezTo>
                <a:lnTo>
                  <a:pt x="7162195" y="1341121"/>
                </a:lnTo>
                <a:cubicBezTo>
                  <a:pt x="7162195" y="1345486"/>
                  <a:pt x="7163311" y="1348636"/>
                  <a:pt x="7165544" y="1350571"/>
                </a:cubicBezTo>
                <a:cubicBezTo>
                  <a:pt x="7167776" y="1352506"/>
                  <a:pt x="7170529" y="1353473"/>
                  <a:pt x="7173804" y="1353473"/>
                </a:cubicBezTo>
                <a:lnTo>
                  <a:pt x="7270542" y="1353473"/>
                </a:lnTo>
                <a:cubicBezTo>
                  <a:pt x="7271435" y="1353473"/>
                  <a:pt x="7272253" y="1353200"/>
                  <a:pt x="7272998" y="1352655"/>
                </a:cubicBezTo>
                <a:cubicBezTo>
                  <a:pt x="7273742" y="1352109"/>
                  <a:pt x="7274362" y="1351241"/>
                  <a:pt x="7274858" y="1350050"/>
                </a:cubicBezTo>
                <a:cubicBezTo>
                  <a:pt x="7275354" y="1348860"/>
                  <a:pt x="7275726" y="1347297"/>
                  <a:pt x="7275974" y="1345362"/>
                </a:cubicBezTo>
                <a:cubicBezTo>
                  <a:pt x="7276222" y="1343427"/>
                  <a:pt x="7276346" y="1341021"/>
                  <a:pt x="7276346" y="1338144"/>
                </a:cubicBezTo>
                <a:cubicBezTo>
                  <a:pt x="7276346" y="1335267"/>
                  <a:pt x="7276222" y="1332861"/>
                  <a:pt x="7275974" y="1330926"/>
                </a:cubicBezTo>
                <a:cubicBezTo>
                  <a:pt x="7275726" y="1328991"/>
                  <a:pt x="7275354" y="1327428"/>
                  <a:pt x="7274858" y="1326238"/>
                </a:cubicBezTo>
                <a:cubicBezTo>
                  <a:pt x="7274362" y="1325047"/>
                  <a:pt x="7273742" y="1324179"/>
                  <a:pt x="7272998" y="1323633"/>
                </a:cubicBezTo>
                <a:cubicBezTo>
                  <a:pt x="7272253" y="1323088"/>
                  <a:pt x="7271435" y="1322815"/>
                  <a:pt x="7270542" y="1322815"/>
                </a:cubicBezTo>
                <a:lnTo>
                  <a:pt x="7201188" y="1322815"/>
                </a:lnTo>
                <a:lnTo>
                  <a:pt x="7201188" y="1268492"/>
                </a:lnTo>
                <a:lnTo>
                  <a:pt x="7259380" y="1268492"/>
                </a:lnTo>
                <a:cubicBezTo>
                  <a:pt x="7260273" y="1268492"/>
                  <a:pt x="7261091" y="1268244"/>
                  <a:pt x="7261835" y="1267748"/>
                </a:cubicBezTo>
                <a:cubicBezTo>
                  <a:pt x="7262580" y="1267252"/>
                  <a:pt x="7263200" y="1266434"/>
                  <a:pt x="7263696" y="1265293"/>
                </a:cubicBezTo>
                <a:cubicBezTo>
                  <a:pt x="7264192" y="1264152"/>
                  <a:pt x="7264564" y="1262639"/>
                  <a:pt x="7264812" y="1260753"/>
                </a:cubicBezTo>
                <a:cubicBezTo>
                  <a:pt x="7265060" y="1258868"/>
                  <a:pt x="7265184" y="1256487"/>
                  <a:pt x="7265184" y="1253610"/>
                </a:cubicBezTo>
                <a:cubicBezTo>
                  <a:pt x="7265184" y="1250832"/>
                  <a:pt x="7265060" y="1248475"/>
                  <a:pt x="7264812" y="1246540"/>
                </a:cubicBezTo>
                <a:cubicBezTo>
                  <a:pt x="7264564" y="1244606"/>
                  <a:pt x="7264192" y="1243068"/>
                  <a:pt x="7263696" y="1241927"/>
                </a:cubicBezTo>
                <a:cubicBezTo>
                  <a:pt x="7263200" y="1240786"/>
                  <a:pt x="7262580" y="1239942"/>
                  <a:pt x="7261835" y="1239397"/>
                </a:cubicBezTo>
                <a:cubicBezTo>
                  <a:pt x="7261091" y="1238851"/>
                  <a:pt x="7260273" y="1238578"/>
                  <a:pt x="7259380" y="1238578"/>
                </a:cubicBezTo>
                <a:lnTo>
                  <a:pt x="7201188" y="1238578"/>
                </a:lnTo>
                <a:lnTo>
                  <a:pt x="7201188" y="1191548"/>
                </a:lnTo>
                <a:lnTo>
                  <a:pt x="7269947" y="1191548"/>
                </a:lnTo>
                <a:cubicBezTo>
                  <a:pt x="7270840" y="1191548"/>
                  <a:pt x="7271633" y="1191275"/>
                  <a:pt x="7272328" y="1190730"/>
                </a:cubicBezTo>
                <a:cubicBezTo>
                  <a:pt x="7273022" y="1190184"/>
                  <a:pt x="7273618" y="1189316"/>
                  <a:pt x="7274114" y="1188125"/>
                </a:cubicBezTo>
                <a:cubicBezTo>
                  <a:pt x="7274610" y="1186935"/>
                  <a:pt x="7274982" y="1185372"/>
                  <a:pt x="7275230" y="1183437"/>
                </a:cubicBezTo>
                <a:cubicBezTo>
                  <a:pt x="7275478" y="1181502"/>
                  <a:pt x="7275602" y="1179146"/>
                  <a:pt x="7275602" y="1176368"/>
                </a:cubicBezTo>
                <a:cubicBezTo>
                  <a:pt x="7275602" y="1173391"/>
                  <a:pt x="7275478" y="1170936"/>
                  <a:pt x="7275230" y="1169001"/>
                </a:cubicBezTo>
                <a:cubicBezTo>
                  <a:pt x="7274982" y="1167066"/>
                  <a:pt x="7274610" y="1165478"/>
                  <a:pt x="7274114" y="1164238"/>
                </a:cubicBezTo>
                <a:cubicBezTo>
                  <a:pt x="7273618" y="1162998"/>
                  <a:pt x="7273022" y="1162130"/>
                  <a:pt x="7272328" y="1161634"/>
                </a:cubicBezTo>
                <a:cubicBezTo>
                  <a:pt x="7271633" y="1161138"/>
                  <a:pt x="7270840" y="1160890"/>
                  <a:pt x="7269947" y="1160890"/>
                </a:cubicBezTo>
                <a:close/>
                <a:moveTo>
                  <a:pt x="6983304" y="1160890"/>
                </a:moveTo>
                <a:cubicBezTo>
                  <a:pt x="6980029" y="1160890"/>
                  <a:pt x="6977276" y="1161857"/>
                  <a:pt x="6975044" y="1163792"/>
                </a:cubicBezTo>
                <a:cubicBezTo>
                  <a:pt x="6972811" y="1165727"/>
                  <a:pt x="6971695" y="1168877"/>
                  <a:pt x="6971695" y="1173242"/>
                </a:cubicBezTo>
                <a:lnTo>
                  <a:pt x="6971695" y="1341121"/>
                </a:lnTo>
                <a:cubicBezTo>
                  <a:pt x="6971695" y="1345486"/>
                  <a:pt x="6972811" y="1348636"/>
                  <a:pt x="6975044" y="1350571"/>
                </a:cubicBezTo>
                <a:cubicBezTo>
                  <a:pt x="6977276" y="1352506"/>
                  <a:pt x="6980029" y="1353473"/>
                  <a:pt x="6983304" y="1353473"/>
                </a:cubicBezTo>
                <a:lnTo>
                  <a:pt x="7029292" y="1353473"/>
                </a:lnTo>
                <a:cubicBezTo>
                  <a:pt x="7046357" y="1353473"/>
                  <a:pt x="7061066" y="1351613"/>
                  <a:pt x="7073419" y="1347892"/>
                </a:cubicBezTo>
                <a:cubicBezTo>
                  <a:pt x="7085772" y="1344172"/>
                  <a:pt x="7096264" y="1338342"/>
                  <a:pt x="7104896" y="1330405"/>
                </a:cubicBezTo>
                <a:cubicBezTo>
                  <a:pt x="7113528" y="1322467"/>
                  <a:pt x="7120151" y="1312223"/>
                  <a:pt x="7124765" y="1299672"/>
                </a:cubicBezTo>
                <a:cubicBezTo>
                  <a:pt x="7129378" y="1287121"/>
                  <a:pt x="7131685" y="1272015"/>
                  <a:pt x="7131685" y="1254354"/>
                </a:cubicBezTo>
                <a:cubicBezTo>
                  <a:pt x="7131685" y="1239074"/>
                  <a:pt x="7129552" y="1225630"/>
                  <a:pt x="7125286" y="1214021"/>
                </a:cubicBezTo>
                <a:cubicBezTo>
                  <a:pt x="7121019" y="1202413"/>
                  <a:pt x="7114793" y="1192665"/>
                  <a:pt x="7106608" y="1184777"/>
                </a:cubicBezTo>
                <a:cubicBezTo>
                  <a:pt x="7098422" y="1176889"/>
                  <a:pt x="7088351" y="1170936"/>
                  <a:pt x="7076396" y="1166917"/>
                </a:cubicBezTo>
                <a:cubicBezTo>
                  <a:pt x="7064440" y="1162899"/>
                  <a:pt x="7049879" y="1160890"/>
                  <a:pt x="7032715" y="1160890"/>
                </a:cubicBezTo>
                <a:close/>
                <a:moveTo>
                  <a:pt x="9639290" y="1159997"/>
                </a:moveTo>
                <a:cubicBezTo>
                  <a:pt x="9635520" y="1159997"/>
                  <a:pt x="9632394" y="1160146"/>
                  <a:pt x="9629914" y="1160443"/>
                </a:cubicBezTo>
                <a:cubicBezTo>
                  <a:pt x="9627434" y="1160741"/>
                  <a:pt x="9625424" y="1161138"/>
                  <a:pt x="9623886" y="1161634"/>
                </a:cubicBezTo>
                <a:cubicBezTo>
                  <a:pt x="9622348" y="1162130"/>
                  <a:pt x="9621257" y="1162775"/>
                  <a:pt x="9620612" y="1163569"/>
                </a:cubicBezTo>
                <a:cubicBezTo>
                  <a:pt x="9619967" y="1164362"/>
                  <a:pt x="9619645" y="1165255"/>
                  <a:pt x="9619645" y="1166248"/>
                </a:cubicBezTo>
                <a:lnTo>
                  <a:pt x="9619645" y="1348116"/>
                </a:lnTo>
                <a:cubicBezTo>
                  <a:pt x="9619645" y="1349108"/>
                  <a:pt x="9619967" y="1350001"/>
                  <a:pt x="9620612" y="1350794"/>
                </a:cubicBezTo>
                <a:cubicBezTo>
                  <a:pt x="9621257" y="1351588"/>
                  <a:pt x="9622324" y="1352233"/>
                  <a:pt x="9623812" y="1352729"/>
                </a:cubicBezTo>
                <a:cubicBezTo>
                  <a:pt x="9625300" y="1353225"/>
                  <a:pt x="9627310" y="1353622"/>
                  <a:pt x="9629840" y="1353920"/>
                </a:cubicBezTo>
                <a:cubicBezTo>
                  <a:pt x="9632370" y="1354217"/>
                  <a:pt x="9635520" y="1354366"/>
                  <a:pt x="9639290" y="1354366"/>
                </a:cubicBezTo>
                <a:cubicBezTo>
                  <a:pt x="9643160" y="1354366"/>
                  <a:pt x="9646335" y="1354217"/>
                  <a:pt x="9648815" y="1353920"/>
                </a:cubicBezTo>
                <a:cubicBezTo>
                  <a:pt x="9651296" y="1353622"/>
                  <a:pt x="9653280" y="1353225"/>
                  <a:pt x="9654768" y="1352729"/>
                </a:cubicBezTo>
                <a:cubicBezTo>
                  <a:pt x="9656256" y="1352233"/>
                  <a:pt x="9657323" y="1351588"/>
                  <a:pt x="9657968" y="1350794"/>
                </a:cubicBezTo>
                <a:cubicBezTo>
                  <a:pt x="9658613" y="1350001"/>
                  <a:pt x="9658936" y="1349108"/>
                  <a:pt x="9658936" y="1348116"/>
                </a:cubicBezTo>
                <a:lnTo>
                  <a:pt x="9658936" y="1166248"/>
                </a:lnTo>
                <a:cubicBezTo>
                  <a:pt x="9658936" y="1165255"/>
                  <a:pt x="9658613" y="1164362"/>
                  <a:pt x="9657968" y="1163569"/>
                </a:cubicBezTo>
                <a:cubicBezTo>
                  <a:pt x="9657323" y="1162775"/>
                  <a:pt x="9656256" y="1162130"/>
                  <a:pt x="9654768" y="1161634"/>
                </a:cubicBezTo>
                <a:cubicBezTo>
                  <a:pt x="9653280" y="1161138"/>
                  <a:pt x="9651296" y="1160741"/>
                  <a:pt x="9648815" y="1160443"/>
                </a:cubicBezTo>
                <a:cubicBezTo>
                  <a:pt x="9646335" y="1160146"/>
                  <a:pt x="9643160" y="1159997"/>
                  <a:pt x="9639290" y="1159997"/>
                </a:cubicBezTo>
                <a:close/>
                <a:moveTo>
                  <a:pt x="9258290" y="1159997"/>
                </a:moveTo>
                <a:cubicBezTo>
                  <a:pt x="9254520" y="1159997"/>
                  <a:pt x="9251394" y="1160146"/>
                  <a:pt x="9248914" y="1160443"/>
                </a:cubicBezTo>
                <a:cubicBezTo>
                  <a:pt x="9246433" y="1160741"/>
                  <a:pt x="9244424" y="1161138"/>
                  <a:pt x="9242886" y="1161634"/>
                </a:cubicBezTo>
                <a:cubicBezTo>
                  <a:pt x="9241348" y="1162130"/>
                  <a:pt x="9240257" y="1162775"/>
                  <a:pt x="9239612" y="1163569"/>
                </a:cubicBezTo>
                <a:cubicBezTo>
                  <a:pt x="9238967" y="1164362"/>
                  <a:pt x="9238645" y="1165255"/>
                  <a:pt x="9238645" y="1166248"/>
                </a:cubicBezTo>
                <a:lnTo>
                  <a:pt x="9238645" y="1348116"/>
                </a:lnTo>
                <a:cubicBezTo>
                  <a:pt x="9238645" y="1349108"/>
                  <a:pt x="9238967" y="1350001"/>
                  <a:pt x="9239612" y="1350794"/>
                </a:cubicBezTo>
                <a:cubicBezTo>
                  <a:pt x="9240257" y="1351588"/>
                  <a:pt x="9241324" y="1352233"/>
                  <a:pt x="9242812" y="1352729"/>
                </a:cubicBezTo>
                <a:cubicBezTo>
                  <a:pt x="9244300" y="1353225"/>
                  <a:pt x="9246310" y="1353622"/>
                  <a:pt x="9248840" y="1353920"/>
                </a:cubicBezTo>
                <a:cubicBezTo>
                  <a:pt x="9251370" y="1354217"/>
                  <a:pt x="9254520" y="1354366"/>
                  <a:pt x="9258290" y="1354366"/>
                </a:cubicBezTo>
                <a:cubicBezTo>
                  <a:pt x="9262160" y="1354366"/>
                  <a:pt x="9265334" y="1354217"/>
                  <a:pt x="9267815" y="1353920"/>
                </a:cubicBezTo>
                <a:cubicBezTo>
                  <a:pt x="9270296" y="1353622"/>
                  <a:pt x="9272280" y="1353225"/>
                  <a:pt x="9273768" y="1352729"/>
                </a:cubicBezTo>
                <a:cubicBezTo>
                  <a:pt x="9275256" y="1352233"/>
                  <a:pt x="9276323" y="1351588"/>
                  <a:pt x="9276968" y="1350794"/>
                </a:cubicBezTo>
                <a:cubicBezTo>
                  <a:pt x="9277613" y="1350001"/>
                  <a:pt x="9277936" y="1349108"/>
                  <a:pt x="9277936" y="1348116"/>
                </a:cubicBezTo>
                <a:lnTo>
                  <a:pt x="9277936" y="1166248"/>
                </a:lnTo>
                <a:cubicBezTo>
                  <a:pt x="9277936" y="1165255"/>
                  <a:pt x="9277613" y="1164362"/>
                  <a:pt x="9276968" y="1163569"/>
                </a:cubicBezTo>
                <a:cubicBezTo>
                  <a:pt x="9276323" y="1162775"/>
                  <a:pt x="9275256" y="1162130"/>
                  <a:pt x="9273768" y="1161634"/>
                </a:cubicBezTo>
                <a:cubicBezTo>
                  <a:pt x="9272280" y="1161138"/>
                  <a:pt x="9270296" y="1160741"/>
                  <a:pt x="9267815" y="1160443"/>
                </a:cubicBezTo>
                <a:cubicBezTo>
                  <a:pt x="9265334" y="1160146"/>
                  <a:pt x="9262160" y="1159997"/>
                  <a:pt x="9258290" y="1159997"/>
                </a:cubicBezTo>
                <a:close/>
                <a:moveTo>
                  <a:pt x="8994120" y="1159997"/>
                </a:moveTo>
                <a:cubicBezTo>
                  <a:pt x="8989060" y="1159997"/>
                  <a:pt x="8984992" y="1160071"/>
                  <a:pt x="8981916" y="1160220"/>
                </a:cubicBezTo>
                <a:cubicBezTo>
                  <a:pt x="8978840" y="1160369"/>
                  <a:pt x="8976434" y="1160716"/>
                  <a:pt x="8974698" y="1161262"/>
                </a:cubicBezTo>
                <a:cubicBezTo>
                  <a:pt x="8972962" y="1161807"/>
                  <a:pt x="8971697" y="1162601"/>
                  <a:pt x="8970903" y="1163643"/>
                </a:cubicBezTo>
                <a:cubicBezTo>
                  <a:pt x="8970109" y="1164685"/>
                  <a:pt x="8969415" y="1166049"/>
                  <a:pt x="8968820" y="1167736"/>
                </a:cubicBezTo>
                <a:lnTo>
                  <a:pt x="8909437" y="1338591"/>
                </a:lnTo>
                <a:cubicBezTo>
                  <a:pt x="8908246" y="1342063"/>
                  <a:pt x="8907502" y="1344841"/>
                  <a:pt x="8907204" y="1346925"/>
                </a:cubicBezTo>
                <a:cubicBezTo>
                  <a:pt x="8906907" y="1349008"/>
                  <a:pt x="8907254" y="1350621"/>
                  <a:pt x="8908246" y="1351762"/>
                </a:cubicBezTo>
                <a:cubicBezTo>
                  <a:pt x="8909238" y="1352903"/>
                  <a:pt x="8911024" y="1353622"/>
                  <a:pt x="8913604" y="1353920"/>
                </a:cubicBezTo>
                <a:cubicBezTo>
                  <a:pt x="8916184" y="1354217"/>
                  <a:pt x="8919756" y="1354366"/>
                  <a:pt x="8924320" y="1354366"/>
                </a:cubicBezTo>
                <a:cubicBezTo>
                  <a:pt x="8928586" y="1354366"/>
                  <a:pt x="8932034" y="1354267"/>
                  <a:pt x="8934664" y="1354069"/>
                </a:cubicBezTo>
                <a:cubicBezTo>
                  <a:pt x="8937293" y="1353870"/>
                  <a:pt x="8939326" y="1353498"/>
                  <a:pt x="8940765" y="1352952"/>
                </a:cubicBezTo>
                <a:cubicBezTo>
                  <a:pt x="8942204" y="1352407"/>
                  <a:pt x="8943246" y="1351663"/>
                  <a:pt x="8943891" y="1350720"/>
                </a:cubicBezTo>
                <a:cubicBezTo>
                  <a:pt x="8944536" y="1349777"/>
                  <a:pt x="8945056" y="1348611"/>
                  <a:pt x="8945454" y="1347223"/>
                </a:cubicBezTo>
                <a:lnTo>
                  <a:pt x="8957657" y="1309569"/>
                </a:lnTo>
                <a:lnTo>
                  <a:pt x="9029988" y="1309569"/>
                </a:lnTo>
                <a:lnTo>
                  <a:pt x="9042936" y="1348264"/>
                </a:lnTo>
                <a:cubicBezTo>
                  <a:pt x="9043332" y="1349554"/>
                  <a:pt x="9043829" y="1350596"/>
                  <a:pt x="9044424" y="1351390"/>
                </a:cubicBezTo>
                <a:cubicBezTo>
                  <a:pt x="9045020" y="1352184"/>
                  <a:pt x="9046061" y="1352804"/>
                  <a:pt x="9047550" y="1353250"/>
                </a:cubicBezTo>
                <a:cubicBezTo>
                  <a:pt x="9049038" y="1353696"/>
                  <a:pt x="9051196" y="1353994"/>
                  <a:pt x="9054024" y="1354143"/>
                </a:cubicBezTo>
                <a:cubicBezTo>
                  <a:pt x="9056851" y="1354292"/>
                  <a:pt x="9060795" y="1354366"/>
                  <a:pt x="9065855" y="1354366"/>
                </a:cubicBezTo>
                <a:cubicBezTo>
                  <a:pt x="9070717" y="1354366"/>
                  <a:pt x="9074537" y="1354242"/>
                  <a:pt x="9077315" y="1353994"/>
                </a:cubicBezTo>
                <a:cubicBezTo>
                  <a:pt x="9080093" y="1353746"/>
                  <a:pt x="9082028" y="1353101"/>
                  <a:pt x="9083120" y="1352059"/>
                </a:cubicBezTo>
                <a:cubicBezTo>
                  <a:pt x="9084211" y="1351018"/>
                  <a:pt x="9084608" y="1349455"/>
                  <a:pt x="9084310" y="1347371"/>
                </a:cubicBezTo>
                <a:cubicBezTo>
                  <a:pt x="9084012" y="1345288"/>
                  <a:pt x="9083268" y="1342460"/>
                  <a:pt x="9082078" y="1338888"/>
                </a:cubicBezTo>
                <a:lnTo>
                  <a:pt x="9022546" y="1168182"/>
                </a:lnTo>
                <a:cubicBezTo>
                  <a:pt x="9021951" y="1166297"/>
                  <a:pt x="9021232" y="1164809"/>
                  <a:pt x="9020388" y="1163717"/>
                </a:cubicBezTo>
                <a:cubicBezTo>
                  <a:pt x="9019545" y="1162626"/>
                  <a:pt x="9018156" y="1161807"/>
                  <a:pt x="9016221" y="1161262"/>
                </a:cubicBezTo>
                <a:cubicBezTo>
                  <a:pt x="9014286" y="1160716"/>
                  <a:pt x="9011583" y="1160369"/>
                  <a:pt x="9008110" y="1160220"/>
                </a:cubicBezTo>
                <a:cubicBezTo>
                  <a:pt x="9004638" y="1160071"/>
                  <a:pt x="8999974" y="1159997"/>
                  <a:pt x="8994120" y="1159997"/>
                </a:cubicBezTo>
                <a:close/>
                <a:moveTo>
                  <a:pt x="8279597" y="1159997"/>
                </a:moveTo>
                <a:cubicBezTo>
                  <a:pt x="8274239" y="1159997"/>
                  <a:pt x="8270072" y="1160121"/>
                  <a:pt x="8267095" y="1160369"/>
                </a:cubicBezTo>
                <a:cubicBezTo>
                  <a:pt x="8264118" y="1160617"/>
                  <a:pt x="8262010" y="1161262"/>
                  <a:pt x="8260770" y="1162304"/>
                </a:cubicBezTo>
                <a:cubicBezTo>
                  <a:pt x="8259530" y="1163345"/>
                  <a:pt x="8259033" y="1164908"/>
                  <a:pt x="8259282" y="1166992"/>
                </a:cubicBezTo>
                <a:cubicBezTo>
                  <a:pt x="8259530" y="1169075"/>
                  <a:pt x="8260249" y="1171903"/>
                  <a:pt x="8261440" y="1175475"/>
                </a:cubicBezTo>
                <a:lnTo>
                  <a:pt x="8318738" y="1346181"/>
                </a:lnTo>
                <a:cubicBezTo>
                  <a:pt x="8319135" y="1347471"/>
                  <a:pt x="8319557" y="1348537"/>
                  <a:pt x="8320003" y="1349381"/>
                </a:cubicBezTo>
                <a:cubicBezTo>
                  <a:pt x="8320450" y="1350224"/>
                  <a:pt x="8321095" y="1350943"/>
                  <a:pt x="8321938" y="1351539"/>
                </a:cubicBezTo>
                <a:cubicBezTo>
                  <a:pt x="8322782" y="1352134"/>
                  <a:pt x="8323823" y="1352630"/>
                  <a:pt x="8325064" y="1353027"/>
                </a:cubicBezTo>
                <a:cubicBezTo>
                  <a:pt x="8326304" y="1353424"/>
                  <a:pt x="8327916" y="1353721"/>
                  <a:pt x="8329900" y="1353920"/>
                </a:cubicBezTo>
                <a:cubicBezTo>
                  <a:pt x="8331885" y="1354118"/>
                  <a:pt x="8334291" y="1354242"/>
                  <a:pt x="8337119" y="1354292"/>
                </a:cubicBezTo>
                <a:cubicBezTo>
                  <a:pt x="8339946" y="1354342"/>
                  <a:pt x="8343345" y="1354366"/>
                  <a:pt x="8347313" y="1354366"/>
                </a:cubicBezTo>
                <a:cubicBezTo>
                  <a:pt x="8352274" y="1354366"/>
                  <a:pt x="8356293" y="1354292"/>
                  <a:pt x="8359368" y="1354143"/>
                </a:cubicBezTo>
                <a:cubicBezTo>
                  <a:pt x="8362444" y="1353994"/>
                  <a:pt x="8364875" y="1353647"/>
                  <a:pt x="8366661" y="1353101"/>
                </a:cubicBezTo>
                <a:cubicBezTo>
                  <a:pt x="8368447" y="1352556"/>
                  <a:pt x="8369737" y="1351762"/>
                  <a:pt x="8370531" y="1350720"/>
                </a:cubicBezTo>
                <a:cubicBezTo>
                  <a:pt x="8371324" y="1349678"/>
                  <a:pt x="8371969" y="1348314"/>
                  <a:pt x="8372465" y="1346627"/>
                </a:cubicBezTo>
                <a:lnTo>
                  <a:pt x="8429913" y="1175772"/>
                </a:lnTo>
                <a:cubicBezTo>
                  <a:pt x="8431104" y="1172300"/>
                  <a:pt x="8431873" y="1169522"/>
                  <a:pt x="8432220" y="1167438"/>
                </a:cubicBezTo>
                <a:cubicBezTo>
                  <a:pt x="8432567" y="1165354"/>
                  <a:pt x="8432269" y="1163742"/>
                  <a:pt x="8431327" y="1162601"/>
                </a:cubicBezTo>
                <a:cubicBezTo>
                  <a:pt x="8430384" y="1161460"/>
                  <a:pt x="8428648" y="1160741"/>
                  <a:pt x="8426118" y="1160443"/>
                </a:cubicBezTo>
                <a:cubicBezTo>
                  <a:pt x="8423588" y="1160146"/>
                  <a:pt x="8420041" y="1159997"/>
                  <a:pt x="8415477" y="1159997"/>
                </a:cubicBezTo>
                <a:cubicBezTo>
                  <a:pt x="8410813" y="1159997"/>
                  <a:pt x="8407142" y="1160096"/>
                  <a:pt x="8404463" y="1160294"/>
                </a:cubicBezTo>
                <a:cubicBezTo>
                  <a:pt x="8401784" y="1160493"/>
                  <a:pt x="8399726" y="1160890"/>
                  <a:pt x="8398287" y="1161485"/>
                </a:cubicBezTo>
                <a:cubicBezTo>
                  <a:pt x="8396848" y="1162080"/>
                  <a:pt x="8395831" y="1162899"/>
                  <a:pt x="8395236" y="1163941"/>
                </a:cubicBezTo>
                <a:cubicBezTo>
                  <a:pt x="8394641" y="1164983"/>
                  <a:pt x="8394145" y="1166347"/>
                  <a:pt x="8393748" y="1168033"/>
                </a:cubicBezTo>
                <a:lnTo>
                  <a:pt x="8347760" y="1315820"/>
                </a:lnTo>
                <a:lnTo>
                  <a:pt x="8347611" y="1315820"/>
                </a:lnTo>
                <a:lnTo>
                  <a:pt x="8300730" y="1167289"/>
                </a:lnTo>
                <a:cubicBezTo>
                  <a:pt x="8300234" y="1165801"/>
                  <a:pt x="8299713" y="1164561"/>
                  <a:pt x="8299167" y="1163569"/>
                </a:cubicBezTo>
                <a:cubicBezTo>
                  <a:pt x="8298622" y="1162576"/>
                  <a:pt x="8297654" y="1161832"/>
                  <a:pt x="8296265" y="1161336"/>
                </a:cubicBezTo>
                <a:cubicBezTo>
                  <a:pt x="8294876" y="1160840"/>
                  <a:pt x="8292892" y="1160493"/>
                  <a:pt x="8290312" y="1160294"/>
                </a:cubicBezTo>
                <a:cubicBezTo>
                  <a:pt x="8287733" y="1160096"/>
                  <a:pt x="8284161" y="1159997"/>
                  <a:pt x="8279597" y="1159997"/>
                </a:cubicBezTo>
                <a:close/>
                <a:moveTo>
                  <a:pt x="8210540" y="1159997"/>
                </a:moveTo>
                <a:cubicBezTo>
                  <a:pt x="8206770" y="1159997"/>
                  <a:pt x="8203645" y="1160146"/>
                  <a:pt x="8201164" y="1160443"/>
                </a:cubicBezTo>
                <a:cubicBezTo>
                  <a:pt x="8198684" y="1160741"/>
                  <a:pt x="8196674" y="1161138"/>
                  <a:pt x="8195137" y="1161634"/>
                </a:cubicBezTo>
                <a:cubicBezTo>
                  <a:pt x="8193599" y="1162130"/>
                  <a:pt x="8192507" y="1162775"/>
                  <a:pt x="8191862" y="1163569"/>
                </a:cubicBezTo>
                <a:cubicBezTo>
                  <a:pt x="8191218" y="1164362"/>
                  <a:pt x="8190895" y="1165255"/>
                  <a:pt x="8190895" y="1166248"/>
                </a:cubicBezTo>
                <a:lnTo>
                  <a:pt x="8190895" y="1348116"/>
                </a:lnTo>
                <a:cubicBezTo>
                  <a:pt x="8190895" y="1349108"/>
                  <a:pt x="8191218" y="1350001"/>
                  <a:pt x="8191862" y="1350794"/>
                </a:cubicBezTo>
                <a:cubicBezTo>
                  <a:pt x="8192507" y="1351588"/>
                  <a:pt x="8193574" y="1352233"/>
                  <a:pt x="8195062" y="1352729"/>
                </a:cubicBezTo>
                <a:cubicBezTo>
                  <a:pt x="8196550" y="1353225"/>
                  <a:pt x="8198560" y="1353622"/>
                  <a:pt x="8201090" y="1353920"/>
                </a:cubicBezTo>
                <a:cubicBezTo>
                  <a:pt x="8203620" y="1354217"/>
                  <a:pt x="8206770" y="1354366"/>
                  <a:pt x="8210540" y="1354366"/>
                </a:cubicBezTo>
                <a:cubicBezTo>
                  <a:pt x="8214410" y="1354366"/>
                  <a:pt x="8217585" y="1354217"/>
                  <a:pt x="8220065" y="1353920"/>
                </a:cubicBezTo>
                <a:cubicBezTo>
                  <a:pt x="8222546" y="1353622"/>
                  <a:pt x="8224530" y="1353225"/>
                  <a:pt x="8226018" y="1352729"/>
                </a:cubicBezTo>
                <a:cubicBezTo>
                  <a:pt x="8227507" y="1352233"/>
                  <a:pt x="8228573" y="1351588"/>
                  <a:pt x="8229218" y="1350794"/>
                </a:cubicBezTo>
                <a:cubicBezTo>
                  <a:pt x="8229863" y="1350001"/>
                  <a:pt x="8230186" y="1349108"/>
                  <a:pt x="8230186" y="1348116"/>
                </a:cubicBezTo>
                <a:lnTo>
                  <a:pt x="8230186" y="1166248"/>
                </a:lnTo>
                <a:cubicBezTo>
                  <a:pt x="8230186" y="1165255"/>
                  <a:pt x="8229863" y="1164362"/>
                  <a:pt x="8229218" y="1163569"/>
                </a:cubicBezTo>
                <a:cubicBezTo>
                  <a:pt x="8228573" y="1162775"/>
                  <a:pt x="8227507" y="1162130"/>
                  <a:pt x="8226018" y="1161634"/>
                </a:cubicBezTo>
                <a:cubicBezTo>
                  <a:pt x="8224530" y="1161138"/>
                  <a:pt x="8222546" y="1160741"/>
                  <a:pt x="8220065" y="1160443"/>
                </a:cubicBezTo>
                <a:cubicBezTo>
                  <a:pt x="8217585" y="1160146"/>
                  <a:pt x="8214410" y="1159997"/>
                  <a:pt x="8210540" y="1159997"/>
                </a:cubicBezTo>
                <a:close/>
                <a:moveTo>
                  <a:pt x="7810490" y="1159997"/>
                </a:moveTo>
                <a:cubicBezTo>
                  <a:pt x="7806720" y="1159997"/>
                  <a:pt x="7803595" y="1160146"/>
                  <a:pt x="7801114" y="1160443"/>
                </a:cubicBezTo>
                <a:cubicBezTo>
                  <a:pt x="7798634" y="1160741"/>
                  <a:pt x="7796625" y="1161138"/>
                  <a:pt x="7795087" y="1161634"/>
                </a:cubicBezTo>
                <a:cubicBezTo>
                  <a:pt x="7793549" y="1162130"/>
                  <a:pt x="7792457" y="1162775"/>
                  <a:pt x="7791812" y="1163569"/>
                </a:cubicBezTo>
                <a:cubicBezTo>
                  <a:pt x="7791167" y="1164362"/>
                  <a:pt x="7790845" y="1165255"/>
                  <a:pt x="7790845" y="1166248"/>
                </a:cubicBezTo>
                <a:lnTo>
                  <a:pt x="7790845" y="1348116"/>
                </a:lnTo>
                <a:cubicBezTo>
                  <a:pt x="7790845" y="1349108"/>
                  <a:pt x="7791167" y="1350001"/>
                  <a:pt x="7791812" y="1350794"/>
                </a:cubicBezTo>
                <a:cubicBezTo>
                  <a:pt x="7792457" y="1351588"/>
                  <a:pt x="7793524" y="1352233"/>
                  <a:pt x="7795012" y="1352729"/>
                </a:cubicBezTo>
                <a:cubicBezTo>
                  <a:pt x="7796500" y="1353225"/>
                  <a:pt x="7798510" y="1353622"/>
                  <a:pt x="7801040" y="1353920"/>
                </a:cubicBezTo>
                <a:cubicBezTo>
                  <a:pt x="7803570" y="1354217"/>
                  <a:pt x="7806720" y="1354366"/>
                  <a:pt x="7810490" y="1354366"/>
                </a:cubicBezTo>
                <a:cubicBezTo>
                  <a:pt x="7814360" y="1354366"/>
                  <a:pt x="7817535" y="1354217"/>
                  <a:pt x="7820015" y="1353920"/>
                </a:cubicBezTo>
                <a:cubicBezTo>
                  <a:pt x="7822496" y="1353622"/>
                  <a:pt x="7824480" y="1353225"/>
                  <a:pt x="7825968" y="1352729"/>
                </a:cubicBezTo>
                <a:cubicBezTo>
                  <a:pt x="7827457" y="1352233"/>
                  <a:pt x="7828523" y="1351588"/>
                  <a:pt x="7829168" y="1350794"/>
                </a:cubicBezTo>
                <a:cubicBezTo>
                  <a:pt x="7829813" y="1350001"/>
                  <a:pt x="7830136" y="1349108"/>
                  <a:pt x="7830136" y="1348116"/>
                </a:cubicBezTo>
                <a:lnTo>
                  <a:pt x="7830136" y="1166248"/>
                </a:lnTo>
                <a:cubicBezTo>
                  <a:pt x="7830136" y="1165255"/>
                  <a:pt x="7829813" y="1164362"/>
                  <a:pt x="7829168" y="1163569"/>
                </a:cubicBezTo>
                <a:cubicBezTo>
                  <a:pt x="7828523" y="1162775"/>
                  <a:pt x="7827457" y="1162130"/>
                  <a:pt x="7825968" y="1161634"/>
                </a:cubicBezTo>
                <a:cubicBezTo>
                  <a:pt x="7824480" y="1161138"/>
                  <a:pt x="7822496" y="1160741"/>
                  <a:pt x="7820015" y="1160443"/>
                </a:cubicBezTo>
                <a:cubicBezTo>
                  <a:pt x="7817535" y="1160146"/>
                  <a:pt x="7814360" y="1159997"/>
                  <a:pt x="7810490" y="1159997"/>
                </a:cubicBezTo>
                <a:close/>
                <a:moveTo>
                  <a:pt x="9785439" y="1157764"/>
                </a:moveTo>
                <a:cubicBezTo>
                  <a:pt x="9772243" y="1157764"/>
                  <a:pt x="9760163" y="1159997"/>
                  <a:pt x="9749200" y="1164462"/>
                </a:cubicBezTo>
                <a:cubicBezTo>
                  <a:pt x="9738236" y="1168926"/>
                  <a:pt x="9728835" y="1175475"/>
                  <a:pt x="9720997" y="1184107"/>
                </a:cubicBezTo>
                <a:cubicBezTo>
                  <a:pt x="9713158" y="1192739"/>
                  <a:pt x="9707057" y="1203405"/>
                  <a:pt x="9702691" y="1216105"/>
                </a:cubicBezTo>
                <a:cubicBezTo>
                  <a:pt x="9698325" y="1228805"/>
                  <a:pt x="9696142" y="1243341"/>
                  <a:pt x="9696142" y="1259712"/>
                </a:cubicBezTo>
                <a:cubicBezTo>
                  <a:pt x="9696142" y="1275785"/>
                  <a:pt x="9698127" y="1289874"/>
                  <a:pt x="9702096" y="1301979"/>
                </a:cubicBezTo>
                <a:cubicBezTo>
                  <a:pt x="9706064" y="1314083"/>
                  <a:pt x="9711770" y="1324179"/>
                  <a:pt x="9719211" y="1332265"/>
                </a:cubicBezTo>
                <a:cubicBezTo>
                  <a:pt x="9726652" y="1340352"/>
                  <a:pt x="9735681" y="1346429"/>
                  <a:pt x="9746298" y="1350497"/>
                </a:cubicBezTo>
                <a:cubicBezTo>
                  <a:pt x="9756914" y="1354565"/>
                  <a:pt x="9768820" y="1356599"/>
                  <a:pt x="9782016" y="1356599"/>
                </a:cubicBezTo>
                <a:cubicBezTo>
                  <a:pt x="9788763" y="1356599"/>
                  <a:pt x="9795039" y="1356053"/>
                  <a:pt x="9800843" y="1354961"/>
                </a:cubicBezTo>
                <a:cubicBezTo>
                  <a:pt x="9806647" y="1353870"/>
                  <a:pt x="9811807" y="1352506"/>
                  <a:pt x="9816321" y="1350869"/>
                </a:cubicBezTo>
                <a:cubicBezTo>
                  <a:pt x="9820836" y="1349232"/>
                  <a:pt x="9824656" y="1347520"/>
                  <a:pt x="9827781" y="1345734"/>
                </a:cubicBezTo>
                <a:cubicBezTo>
                  <a:pt x="9830906" y="1343948"/>
                  <a:pt x="9833015" y="1342485"/>
                  <a:pt x="9834106" y="1341344"/>
                </a:cubicBezTo>
                <a:cubicBezTo>
                  <a:pt x="9835198" y="1340203"/>
                  <a:pt x="9835991" y="1339186"/>
                  <a:pt x="9836488" y="1338293"/>
                </a:cubicBezTo>
                <a:cubicBezTo>
                  <a:pt x="9836984" y="1337400"/>
                  <a:pt x="9837380" y="1336333"/>
                  <a:pt x="9837678" y="1335093"/>
                </a:cubicBezTo>
                <a:cubicBezTo>
                  <a:pt x="9837976" y="1333853"/>
                  <a:pt x="9838199" y="1332365"/>
                  <a:pt x="9838348" y="1330628"/>
                </a:cubicBezTo>
                <a:cubicBezTo>
                  <a:pt x="9838496" y="1328892"/>
                  <a:pt x="9838571" y="1326783"/>
                  <a:pt x="9838571" y="1324303"/>
                </a:cubicBezTo>
                <a:cubicBezTo>
                  <a:pt x="9838571" y="1320731"/>
                  <a:pt x="9838472" y="1317879"/>
                  <a:pt x="9838273" y="1315745"/>
                </a:cubicBezTo>
                <a:cubicBezTo>
                  <a:pt x="9838075" y="1313612"/>
                  <a:pt x="9837777" y="1311950"/>
                  <a:pt x="9837380" y="1310760"/>
                </a:cubicBezTo>
                <a:cubicBezTo>
                  <a:pt x="9836984" y="1309569"/>
                  <a:pt x="9836488" y="1308775"/>
                  <a:pt x="9835892" y="1308378"/>
                </a:cubicBezTo>
                <a:cubicBezTo>
                  <a:pt x="9835297" y="1307982"/>
                  <a:pt x="9834503" y="1307783"/>
                  <a:pt x="9833511" y="1307783"/>
                </a:cubicBezTo>
                <a:cubicBezTo>
                  <a:pt x="9832221" y="1307783"/>
                  <a:pt x="9830410" y="1308577"/>
                  <a:pt x="9828078" y="1310164"/>
                </a:cubicBezTo>
                <a:cubicBezTo>
                  <a:pt x="9825747" y="1311752"/>
                  <a:pt x="9822770" y="1313538"/>
                  <a:pt x="9819149" y="1315522"/>
                </a:cubicBezTo>
                <a:cubicBezTo>
                  <a:pt x="9815527" y="1317507"/>
                  <a:pt x="9811186" y="1319317"/>
                  <a:pt x="9806126" y="1320954"/>
                </a:cubicBezTo>
                <a:cubicBezTo>
                  <a:pt x="9801066" y="1322591"/>
                  <a:pt x="9795064" y="1323410"/>
                  <a:pt x="9788118" y="1323410"/>
                </a:cubicBezTo>
                <a:cubicBezTo>
                  <a:pt x="9780478" y="1323410"/>
                  <a:pt x="9773608" y="1322095"/>
                  <a:pt x="9767506" y="1319466"/>
                </a:cubicBezTo>
                <a:cubicBezTo>
                  <a:pt x="9761404" y="1316837"/>
                  <a:pt x="9756195" y="1312843"/>
                  <a:pt x="9751878" y="1307485"/>
                </a:cubicBezTo>
                <a:cubicBezTo>
                  <a:pt x="9747562" y="1302128"/>
                  <a:pt x="9744239" y="1295306"/>
                  <a:pt x="9741907" y="1287021"/>
                </a:cubicBezTo>
                <a:cubicBezTo>
                  <a:pt x="9739576" y="1278737"/>
                  <a:pt x="9738410" y="1268939"/>
                  <a:pt x="9738410" y="1257628"/>
                </a:cubicBezTo>
                <a:cubicBezTo>
                  <a:pt x="9738410" y="1247309"/>
                  <a:pt x="9739501" y="1238032"/>
                  <a:pt x="9741684" y="1229797"/>
                </a:cubicBezTo>
                <a:cubicBezTo>
                  <a:pt x="9743866" y="1221562"/>
                  <a:pt x="9747066" y="1214542"/>
                  <a:pt x="9751283" y="1208738"/>
                </a:cubicBezTo>
                <a:cubicBezTo>
                  <a:pt x="9755500" y="1202934"/>
                  <a:pt x="9760610" y="1198469"/>
                  <a:pt x="9766612" y="1195343"/>
                </a:cubicBezTo>
                <a:cubicBezTo>
                  <a:pt x="9772616" y="1192218"/>
                  <a:pt x="9779436" y="1190655"/>
                  <a:pt x="9787076" y="1190655"/>
                </a:cubicBezTo>
                <a:cubicBezTo>
                  <a:pt x="9794022" y="1190655"/>
                  <a:pt x="9800000" y="1191524"/>
                  <a:pt x="9805010" y="1193260"/>
                </a:cubicBezTo>
                <a:cubicBezTo>
                  <a:pt x="9810021" y="1194996"/>
                  <a:pt x="9814337" y="1196931"/>
                  <a:pt x="9817958" y="1199064"/>
                </a:cubicBezTo>
                <a:cubicBezTo>
                  <a:pt x="9821580" y="1201197"/>
                  <a:pt x="9824532" y="1203132"/>
                  <a:pt x="9826814" y="1204868"/>
                </a:cubicBezTo>
                <a:cubicBezTo>
                  <a:pt x="9829096" y="1206605"/>
                  <a:pt x="9830981" y="1207473"/>
                  <a:pt x="9832469" y="1207473"/>
                </a:cubicBezTo>
                <a:cubicBezTo>
                  <a:pt x="9833362" y="1207473"/>
                  <a:pt x="9834156" y="1207175"/>
                  <a:pt x="9834850" y="1206580"/>
                </a:cubicBezTo>
                <a:cubicBezTo>
                  <a:pt x="9835545" y="1205985"/>
                  <a:pt x="9836140" y="1205042"/>
                  <a:pt x="9836636" y="1203752"/>
                </a:cubicBezTo>
                <a:cubicBezTo>
                  <a:pt x="9837132" y="1202462"/>
                  <a:pt x="9837480" y="1200776"/>
                  <a:pt x="9837678" y="1198692"/>
                </a:cubicBezTo>
                <a:cubicBezTo>
                  <a:pt x="9837876" y="1196608"/>
                  <a:pt x="9837976" y="1194078"/>
                  <a:pt x="9837976" y="1191102"/>
                </a:cubicBezTo>
                <a:cubicBezTo>
                  <a:pt x="9837976" y="1188324"/>
                  <a:pt x="9837901" y="1185992"/>
                  <a:pt x="9837752" y="1184107"/>
                </a:cubicBezTo>
                <a:cubicBezTo>
                  <a:pt x="9837604" y="1182222"/>
                  <a:pt x="9837380" y="1180585"/>
                  <a:pt x="9837083" y="1179196"/>
                </a:cubicBezTo>
                <a:cubicBezTo>
                  <a:pt x="9836785" y="1177807"/>
                  <a:pt x="9836388" y="1176666"/>
                  <a:pt x="9835892" y="1175772"/>
                </a:cubicBezTo>
                <a:cubicBezTo>
                  <a:pt x="9835396" y="1174880"/>
                  <a:pt x="9834478" y="1173763"/>
                  <a:pt x="9833139" y="1172424"/>
                </a:cubicBezTo>
                <a:cubicBezTo>
                  <a:pt x="9831799" y="1171084"/>
                  <a:pt x="9829443" y="1169472"/>
                  <a:pt x="9826070" y="1167587"/>
                </a:cubicBezTo>
                <a:cubicBezTo>
                  <a:pt x="9822696" y="1165702"/>
                  <a:pt x="9818901" y="1164040"/>
                  <a:pt x="9814684" y="1162601"/>
                </a:cubicBezTo>
                <a:cubicBezTo>
                  <a:pt x="9810467" y="1161163"/>
                  <a:pt x="9805878" y="1159997"/>
                  <a:pt x="9800918" y="1159104"/>
                </a:cubicBezTo>
                <a:cubicBezTo>
                  <a:pt x="9795956" y="1158211"/>
                  <a:pt x="9790797" y="1157764"/>
                  <a:pt x="9785439" y="1157764"/>
                </a:cubicBezTo>
                <a:close/>
                <a:moveTo>
                  <a:pt x="7537540" y="1157764"/>
                </a:moveTo>
                <a:cubicBezTo>
                  <a:pt x="7524344" y="1157764"/>
                  <a:pt x="7512264" y="1159997"/>
                  <a:pt x="7501300" y="1164462"/>
                </a:cubicBezTo>
                <a:cubicBezTo>
                  <a:pt x="7490336" y="1168926"/>
                  <a:pt x="7480935" y="1175475"/>
                  <a:pt x="7473097" y="1184107"/>
                </a:cubicBezTo>
                <a:cubicBezTo>
                  <a:pt x="7465259" y="1192739"/>
                  <a:pt x="7459157" y="1203405"/>
                  <a:pt x="7454791" y="1216105"/>
                </a:cubicBezTo>
                <a:cubicBezTo>
                  <a:pt x="7450425" y="1228805"/>
                  <a:pt x="7448243" y="1243341"/>
                  <a:pt x="7448243" y="1259712"/>
                </a:cubicBezTo>
                <a:cubicBezTo>
                  <a:pt x="7448243" y="1275785"/>
                  <a:pt x="7450227" y="1289874"/>
                  <a:pt x="7454196" y="1301979"/>
                </a:cubicBezTo>
                <a:cubicBezTo>
                  <a:pt x="7458165" y="1314083"/>
                  <a:pt x="7463870" y="1324179"/>
                  <a:pt x="7471311" y="1332265"/>
                </a:cubicBezTo>
                <a:cubicBezTo>
                  <a:pt x="7478752" y="1340352"/>
                  <a:pt x="7487781" y="1346429"/>
                  <a:pt x="7498398" y="1350497"/>
                </a:cubicBezTo>
                <a:cubicBezTo>
                  <a:pt x="7509014" y="1354565"/>
                  <a:pt x="7520920" y="1356599"/>
                  <a:pt x="7534117" y="1356599"/>
                </a:cubicBezTo>
                <a:cubicBezTo>
                  <a:pt x="7540863" y="1356599"/>
                  <a:pt x="7547139" y="1356053"/>
                  <a:pt x="7552943" y="1354961"/>
                </a:cubicBezTo>
                <a:cubicBezTo>
                  <a:pt x="7558748" y="1353870"/>
                  <a:pt x="7563907" y="1352506"/>
                  <a:pt x="7568421" y="1350869"/>
                </a:cubicBezTo>
                <a:cubicBezTo>
                  <a:pt x="7572936" y="1349232"/>
                  <a:pt x="7576756" y="1347520"/>
                  <a:pt x="7579881" y="1345734"/>
                </a:cubicBezTo>
                <a:cubicBezTo>
                  <a:pt x="7583006" y="1343948"/>
                  <a:pt x="7585115" y="1342485"/>
                  <a:pt x="7586206" y="1341344"/>
                </a:cubicBezTo>
                <a:cubicBezTo>
                  <a:pt x="7587298" y="1340203"/>
                  <a:pt x="7588092" y="1339186"/>
                  <a:pt x="7588588" y="1338293"/>
                </a:cubicBezTo>
                <a:cubicBezTo>
                  <a:pt x="7589084" y="1337400"/>
                  <a:pt x="7589481" y="1336333"/>
                  <a:pt x="7589778" y="1335093"/>
                </a:cubicBezTo>
                <a:cubicBezTo>
                  <a:pt x="7590076" y="1333853"/>
                  <a:pt x="7590299" y="1332365"/>
                  <a:pt x="7590448" y="1330628"/>
                </a:cubicBezTo>
                <a:cubicBezTo>
                  <a:pt x="7590597" y="1328892"/>
                  <a:pt x="7590671" y="1326783"/>
                  <a:pt x="7590671" y="1324303"/>
                </a:cubicBezTo>
                <a:cubicBezTo>
                  <a:pt x="7590671" y="1320731"/>
                  <a:pt x="7590572" y="1317879"/>
                  <a:pt x="7590374" y="1315745"/>
                </a:cubicBezTo>
                <a:cubicBezTo>
                  <a:pt x="7590175" y="1313612"/>
                  <a:pt x="7589877" y="1311950"/>
                  <a:pt x="7589481" y="1310760"/>
                </a:cubicBezTo>
                <a:cubicBezTo>
                  <a:pt x="7589084" y="1309569"/>
                  <a:pt x="7588588" y="1308775"/>
                  <a:pt x="7587992" y="1308378"/>
                </a:cubicBezTo>
                <a:cubicBezTo>
                  <a:pt x="7587397" y="1307982"/>
                  <a:pt x="7586603" y="1307783"/>
                  <a:pt x="7585611" y="1307783"/>
                </a:cubicBezTo>
                <a:cubicBezTo>
                  <a:pt x="7584321" y="1307783"/>
                  <a:pt x="7582510" y="1308577"/>
                  <a:pt x="7580179" y="1310164"/>
                </a:cubicBezTo>
                <a:cubicBezTo>
                  <a:pt x="7577847" y="1311752"/>
                  <a:pt x="7574871" y="1313538"/>
                  <a:pt x="7571249" y="1315522"/>
                </a:cubicBezTo>
                <a:cubicBezTo>
                  <a:pt x="7567628" y="1317507"/>
                  <a:pt x="7563287" y="1319317"/>
                  <a:pt x="7558227" y="1320954"/>
                </a:cubicBezTo>
                <a:cubicBezTo>
                  <a:pt x="7553167" y="1322591"/>
                  <a:pt x="7547164" y="1323410"/>
                  <a:pt x="7540218" y="1323410"/>
                </a:cubicBezTo>
                <a:cubicBezTo>
                  <a:pt x="7532579" y="1323410"/>
                  <a:pt x="7525708" y="1322095"/>
                  <a:pt x="7519606" y="1319466"/>
                </a:cubicBezTo>
                <a:cubicBezTo>
                  <a:pt x="7513504" y="1316837"/>
                  <a:pt x="7508295" y="1312843"/>
                  <a:pt x="7503979" y="1307485"/>
                </a:cubicBezTo>
                <a:cubicBezTo>
                  <a:pt x="7499663" y="1302128"/>
                  <a:pt x="7496339" y="1295306"/>
                  <a:pt x="7494007" y="1287021"/>
                </a:cubicBezTo>
                <a:cubicBezTo>
                  <a:pt x="7491676" y="1278737"/>
                  <a:pt x="7490510" y="1268939"/>
                  <a:pt x="7490510" y="1257628"/>
                </a:cubicBezTo>
                <a:cubicBezTo>
                  <a:pt x="7490510" y="1247309"/>
                  <a:pt x="7491601" y="1238032"/>
                  <a:pt x="7493784" y="1229797"/>
                </a:cubicBezTo>
                <a:cubicBezTo>
                  <a:pt x="7495967" y="1221562"/>
                  <a:pt x="7499167" y="1214542"/>
                  <a:pt x="7503384" y="1208738"/>
                </a:cubicBezTo>
                <a:cubicBezTo>
                  <a:pt x="7507600" y="1202934"/>
                  <a:pt x="7512710" y="1198469"/>
                  <a:pt x="7518713" y="1195343"/>
                </a:cubicBezTo>
                <a:cubicBezTo>
                  <a:pt x="7524716" y="1192218"/>
                  <a:pt x="7531537" y="1190655"/>
                  <a:pt x="7539177" y="1190655"/>
                </a:cubicBezTo>
                <a:cubicBezTo>
                  <a:pt x="7546122" y="1190655"/>
                  <a:pt x="7552100" y="1191524"/>
                  <a:pt x="7557110" y="1193260"/>
                </a:cubicBezTo>
                <a:cubicBezTo>
                  <a:pt x="7562121" y="1194996"/>
                  <a:pt x="7566437" y="1196931"/>
                  <a:pt x="7570059" y="1199064"/>
                </a:cubicBezTo>
                <a:cubicBezTo>
                  <a:pt x="7573680" y="1201197"/>
                  <a:pt x="7576632" y="1203132"/>
                  <a:pt x="7578914" y="1204868"/>
                </a:cubicBezTo>
                <a:cubicBezTo>
                  <a:pt x="7581196" y="1206605"/>
                  <a:pt x="7583081" y="1207473"/>
                  <a:pt x="7584569" y="1207473"/>
                </a:cubicBezTo>
                <a:cubicBezTo>
                  <a:pt x="7585462" y="1207473"/>
                  <a:pt x="7586256" y="1207175"/>
                  <a:pt x="7586951" y="1206580"/>
                </a:cubicBezTo>
                <a:cubicBezTo>
                  <a:pt x="7587645" y="1205985"/>
                  <a:pt x="7588240" y="1205042"/>
                  <a:pt x="7588736" y="1203752"/>
                </a:cubicBezTo>
                <a:cubicBezTo>
                  <a:pt x="7589232" y="1202462"/>
                  <a:pt x="7589580" y="1200776"/>
                  <a:pt x="7589778" y="1198692"/>
                </a:cubicBezTo>
                <a:cubicBezTo>
                  <a:pt x="7589977" y="1196608"/>
                  <a:pt x="7590076" y="1194078"/>
                  <a:pt x="7590076" y="1191102"/>
                </a:cubicBezTo>
                <a:cubicBezTo>
                  <a:pt x="7590076" y="1188324"/>
                  <a:pt x="7590001" y="1185992"/>
                  <a:pt x="7589853" y="1184107"/>
                </a:cubicBezTo>
                <a:cubicBezTo>
                  <a:pt x="7589704" y="1182222"/>
                  <a:pt x="7589481" y="1180585"/>
                  <a:pt x="7589183" y="1179196"/>
                </a:cubicBezTo>
                <a:cubicBezTo>
                  <a:pt x="7588885" y="1177807"/>
                  <a:pt x="7588488" y="1176666"/>
                  <a:pt x="7587992" y="1175772"/>
                </a:cubicBezTo>
                <a:cubicBezTo>
                  <a:pt x="7587496" y="1174880"/>
                  <a:pt x="7586578" y="1173763"/>
                  <a:pt x="7585239" y="1172424"/>
                </a:cubicBezTo>
                <a:cubicBezTo>
                  <a:pt x="7583900" y="1171084"/>
                  <a:pt x="7581543" y="1169472"/>
                  <a:pt x="7578170" y="1167587"/>
                </a:cubicBezTo>
                <a:cubicBezTo>
                  <a:pt x="7574796" y="1165702"/>
                  <a:pt x="7571001" y="1164040"/>
                  <a:pt x="7566784" y="1162601"/>
                </a:cubicBezTo>
                <a:cubicBezTo>
                  <a:pt x="7562567" y="1161163"/>
                  <a:pt x="7557979" y="1159997"/>
                  <a:pt x="7553018" y="1159104"/>
                </a:cubicBezTo>
                <a:cubicBezTo>
                  <a:pt x="7548057" y="1158211"/>
                  <a:pt x="7542897" y="1157764"/>
                  <a:pt x="7537540" y="1157764"/>
                </a:cubicBezTo>
                <a:close/>
                <a:moveTo>
                  <a:pt x="9923552" y="1157467"/>
                </a:moveTo>
                <a:cubicBezTo>
                  <a:pt x="9914721" y="1157467"/>
                  <a:pt x="9906362" y="1158608"/>
                  <a:pt x="9898474" y="1160890"/>
                </a:cubicBezTo>
                <a:cubicBezTo>
                  <a:pt x="9890586" y="1163172"/>
                  <a:pt x="9883740" y="1166620"/>
                  <a:pt x="9877936" y="1171233"/>
                </a:cubicBezTo>
                <a:cubicBezTo>
                  <a:pt x="9872132" y="1175847"/>
                  <a:pt x="9867518" y="1181651"/>
                  <a:pt x="9864095" y="1188646"/>
                </a:cubicBezTo>
                <a:cubicBezTo>
                  <a:pt x="9860672" y="1195641"/>
                  <a:pt x="9858960" y="1203752"/>
                  <a:pt x="9858960" y="1212979"/>
                </a:cubicBezTo>
                <a:cubicBezTo>
                  <a:pt x="9858960" y="1221016"/>
                  <a:pt x="9860151" y="1227912"/>
                  <a:pt x="9862532" y="1233667"/>
                </a:cubicBezTo>
                <a:cubicBezTo>
                  <a:pt x="9864914" y="1239421"/>
                  <a:pt x="9868014" y="1244407"/>
                  <a:pt x="9871834" y="1248624"/>
                </a:cubicBezTo>
                <a:cubicBezTo>
                  <a:pt x="9875654" y="1252841"/>
                  <a:pt x="9879995" y="1256462"/>
                  <a:pt x="9884856" y="1259488"/>
                </a:cubicBezTo>
                <a:cubicBezTo>
                  <a:pt x="9889718" y="1262515"/>
                  <a:pt x="9894729" y="1265218"/>
                  <a:pt x="9899888" y="1267599"/>
                </a:cubicBezTo>
                <a:cubicBezTo>
                  <a:pt x="9905048" y="1269981"/>
                  <a:pt x="9910058" y="1272238"/>
                  <a:pt x="9914920" y="1274371"/>
                </a:cubicBezTo>
                <a:cubicBezTo>
                  <a:pt x="9919782" y="1276504"/>
                  <a:pt x="9924122" y="1278786"/>
                  <a:pt x="9927942" y="1281217"/>
                </a:cubicBezTo>
                <a:cubicBezTo>
                  <a:pt x="9931762" y="1283648"/>
                  <a:pt x="9934863" y="1286426"/>
                  <a:pt x="9937244" y="1289551"/>
                </a:cubicBezTo>
                <a:cubicBezTo>
                  <a:pt x="9939625" y="1292677"/>
                  <a:pt x="9940816" y="1296423"/>
                  <a:pt x="9940816" y="1300788"/>
                </a:cubicBezTo>
                <a:cubicBezTo>
                  <a:pt x="9940816" y="1304558"/>
                  <a:pt x="9940122" y="1307982"/>
                  <a:pt x="9938732" y="1311057"/>
                </a:cubicBezTo>
                <a:cubicBezTo>
                  <a:pt x="9937343" y="1314133"/>
                  <a:pt x="9935334" y="1316713"/>
                  <a:pt x="9932705" y="1318796"/>
                </a:cubicBezTo>
                <a:cubicBezTo>
                  <a:pt x="9930076" y="1320880"/>
                  <a:pt x="9926876" y="1322492"/>
                  <a:pt x="9923105" y="1323633"/>
                </a:cubicBezTo>
                <a:cubicBezTo>
                  <a:pt x="9919335" y="1324774"/>
                  <a:pt x="9915069" y="1325345"/>
                  <a:pt x="9910306" y="1325345"/>
                </a:cubicBezTo>
                <a:cubicBezTo>
                  <a:pt x="9903063" y="1325345"/>
                  <a:pt x="9896688" y="1324526"/>
                  <a:pt x="9891182" y="1322889"/>
                </a:cubicBezTo>
                <a:cubicBezTo>
                  <a:pt x="9885675" y="1321252"/>
                  <a:pt x="9880937" y="1319441"/>
                  <a:pt x="9876969" y="1317457"/>
                </a:cubicBezTo>
                <a:cubicBezTo>
                  <a:pt x="9873000" y="1315472"/>
                  <a:pt x="9869750" y="1313662"/>
                  <a:pt x="9867220" y="1312025"/>
                </a:cubicBezTo>
                <a:cubicBezTo>
                  <a:pt x="9864690" y="1310388"/>
                  <a:pt x="9862731" y="1309569"/>
                  <a:pt x="9861342" y="1309569"/>
                </a:cubicBezTo>
                <a:cubicBezTo>
                  <a:pt x="9860350" y="1309569"/>
                  <a:pt x="9859481" y="1309842"/>
                  <a:pt x="9858737" y="1310388"/>
                </a:cubicBezTo>
                <a:cubicBezTo>
                  <a:pt x="9857993" y="1310933"/>
                  <a:pt x="9857398" y="1311851"/>
                  <a:pt x="9856951" y="1313141"/>
                </a:cubicBezTo>
                <a:cubicBezTo>
                  <a:pt x="9856505" y="1314431"/>
                  <a:pt x="9856182" y="1316117"/>
                  <a:pt x="9855984" y="1318201"/>
                </a:cubicBezTo>
                <a:cubicBezTo>
                  <a:pt x="9855785" y="1320284"/>
                  <a:pt x="9855686" y="1322864"/>
                  <a:pt x="9855686" y="1325940"/>
                </a:cubicBezTo>
                <a:cubicBezTo>
                  <a:pt x="9855686" y="1330504"/>
                  <a:pt x="9855959" y="1334002"/>
                  <a:pt x="9856505" y="1336433"/>
                </a:cubicBezTo>
                <a:cubicBezTo>
                  <a:pt x="9857050" y="1338863"/>
                  <a:pt x="9857968" y="1340724"/>
                  <a:pt x="9859258" y="1342014"/>
                </a:cubicBezTo>
                <a:cubicBezTo>
                  <a:pt x="9860548" y="1343303"/>
                  <a:pt x="9862656" y="1344792"/>
                  <a:pt x="9865583" y="1346478"/>
                </a:cubicBezTo>
                <a:cubicBezTo>
                  <a:pt x="9868510" y="1348165"/>
                  <a:pt x="9872156" y="1349777"/>
                  <a:pt x="9876522" y="1351315"/>
                </a:cubicBezTo>
                <a:cubicBezTo>
                  <a:pt x="9880888" y="1352853"/>
                  <a:pt x="9885923" y="1354168"/>
                  <a:pt x="9891628" y="1355259"/>
                </a:cubicBezTo>
                <a:cubicBezTo>
                  <a:pt x="9897334" y="1356351"/>
                  <a:pt x="9903510" y="1356896"/>
                  <a:pt x="9910157" y="1356896"/>
                </a:cubicBezTo>
                <a:cubicBezTo>
                  <a:pt x="9919980" y="1356896"/>
                  <a:pt x="9929207" y="1355607"/>
                  <a:pt x="9937839" y="1353027"/>
                </a:cubicBezTo>
                <a:cubicBezTo>
                  <a:pt x="9946472" y="1350447"/>
                  <a:pt x="9954012" y="1346602"/>
                  <a:pt x="9960461" y="1341493"/>
                </a:cubicBezTo>
                <a:cubicBezTo>
                  <a:pt x="9966910" y="1336383"/>
                  <a:pt x="9972020" y="1330008"/>
                  <a:pt x="9975790" y="1322368"/>
                </a:cubicBezTo>
                <a:cubicBezTo>
                  <a:pt x="9979561" y="1314728"/>
                  <a:pt x="9981446" y="1305848"/>
                  <a:pt x="9981446" y="1295728"/>
                </a:cubicBezTo>
                <a:cubicBezTo>
                  <a:pt x="9981446" y="1287989"/>
                  <a:pt x="9980255" y="1281267"/>
                  <a:pt x="9977874" y="1275562"/>
                </a:cubicBezTo>
                <a:cubicBezTo>
                  <a:pt x="9975493" y="1269857"/>
                  <a:pt x="9972368" y="1264896"/>
                  <a:pt x="9968498" y="1260679"/>
                </a:cubicBezTo>
                <a:cubicBezTo>
                  <a:pt x="9964628" y="1256462"/>
                  <a:pt x="9960213" y="1252841"/>
                  <a:pt x="9955252" y="1249815"/>
                </a:cubicBezTo>
                <a:cubicBezTo>
                  <a:pt x="9950291" y="1246788"/>
                  <a:pt x="9945231" y="1244085"/>
                  <a:pt x="9940072" y="1241703"/>
                </a:cubicBezTo>
                <a:cubicBezTo>
                  <a:pt x="9934912" y="1239322"/>
                  <a:pt x="9929852" y="1237065"/>
                  <a:pt x="9924891" y="1234932"/>
                </a:cubicBezTo>
                <a:cubicBezTo>
                  <a:pt x="9919930" y="1232799"/>
                  <a:pt x="9915490" y="1230516"/>
                  <a:pt x="9911571" y="1228085"/>
                </a:cubicBezTo>
                <a:cubicBezTo>
                  <a:pt x="9907652" y="1225655"/>
                  <a:pt x="9904526" y="1222876"/>
                  <a:pt x="9902195" y="1219751"/>
                </a:cubicBezTo>
                <a:cubicBezTo>
                  <a:pt x="9899864" y="1216626"/>
                  <a:pt x="9898698" y="1212930"/>
                  <a:pt x="9898698" y="1208664"/>
                </a:cubicBezTo>
                <a:cubicBezTo>
                  <a:pt x="9898698" y="1205786"/>
                  <a:pt x="9899218" y="1203058"/>
                  <a:pt x="9900260" y="1200478"/>
                </a:cubicBezTo>
                <a:cubicBezTo>
                  <a:pt x="9901302" y="1197898"/>
                  <a:pt x="9902890" y="1195691"/>
                  <a:pt x="9905023" y="1193855"/>
                </a:cubicBezTo>
                <a:cubicBezTo>
                  <a:pt x="9907156" y="1192020"/>
                  <a:pt x="9909810" y="1190581"/>
                  <a:pt x="9912985" y="1189539"/>
                </a:cubicBezTo>
                <a:cubicBezTo>
                  <a:pt x="9916160" y="1188497"/>
                  <a:pt x="9919881" y="1187976"/>
                  <a:pt x="9924147" y="1187976"/>
                </a:cubicBezTo>
                <a:cubicBezTo>
                  <a:pt x="9929604" y="1187976"/>
                  <a:pt x="9934615" y="1188646"/>
                  <a:pt x="9939179" y="1189986"/>
                </a:cubicBezTo>
                <a:cubicBezTo>
                  <a:pt x="9943743" y="1191325"/>
                  <a:pt x="9947761" y="1192813"/>
                  <a:pt x="9951234" y="1194450"/>
                </a:cubicBezTo>
                <a:cubicBezTo>
                  <a:pt x="9954707" y="1196088"/>
                  <a:pt x="9957634" y="1197601"/>
                  <a:pt x="9960015" y="1198990"/>
                </a:cubicBezTo>
                <a:cubicBezTo>
                  <a:pt x="9962396" y="1200379"/>
                  <a:pt x="9964132" y="1201073"/>
                  <a:pt x="9965224" y="1201073"/>
                </a:cubicBezTo>
                <a:cubicBezTo>
                  <a:pt x="9966315" y="1201073"/>
                  <a:pt x="9967183" y="1200776"/>
                  <a:pt x="9967828" y="1200180"/>
                </a:cubicBezTo>
                <a:cubicBezTo>
                  <a:pt x="9968473" y="1199585"/>
                  <a:pt x="9968969" y="1198642"/>
                  <a:pt x="9969316" y="1197352"/>
                </a:cubicBezTo>
                <a:cubicBezTo>
                  <a:pt x="9969664" y="1196063"/>
                  <a:pt x="9969912" y="1194426"/>
                  <a:pt x="9970061" y="1192441"/>
                </a:cubicBezTo>
                <a:cubicBezTo>
                  <a:pt x="9970210" y="1190457"/>
                  <a:pt x="9970284" y="1188026"/>
                  <a:pt x="9970284" y="1185149"/>
                </a:cubicBezTo>
                <a:cubicBezTo>
                  <a:pt x="9970284" y="1182569"/>
                  <a:pt x="9970234" y="1180411"/>
                  <a:pt x="9970135" y="1178675"/>
                </a:cubicBezTo>
                <a:cubicBezTo>
                  <a:pt x="9970036" y="1176938"/>
                  <a:pt x="9969862" y="1175500"/>
                  <a:pt x="9969614" y="1174359"/>
                </a:cubicBezTo>
                <a:cubicBezTo>
                  <a:pt x="9969366" y="1173218"/>
                  <a:pt x="9969068" y="1172300"/>
                  <a:pt x="9968721" y="1171605"/>
                </a:cubicBezTo>
                <a:cubicBezTo>
                  <a:pt x="9968374" y="1170911"/>
                  <a:pt x="9967704" y="1170067"/>
                  <a:pt x="9966712" y="1169075"/>
                </a:cubicBezTo>
                <a:cubicBezTo>
                  <a:pt x="9965720" y="1168083"/>
                  <a:pt x="9963686" y="1166843"/>
                  <a:pt x="9960610" y="1165354"/>
                </a:cubicBezTo>
                <a:cubicBezTo>
                  <a:pt x="9957534" y="1163866"/>
                  <a:pt x="9954012" y="1162527"/>
                  <a:pt x="9950043" y="1161336"/>
                </a:cubicBezTo>
                <a:cubicBezTo>
                  <a:pt x="9946074" y="1160146"/>
                  <a:pt x="9941808" y="1159203"/>
                  <a:pt x="9937244" y="1158508"/>
                </a:cubicBezTo>
                <a:cubicBezTo>
                  <a:pt x="9932680" y="1157814"/>
                  <a:pt x="9928116" y="1157467"/>
                  <a:pt x="9923552" y="1157467"/>
                </a:cubicBezTo>
                <a:close/>
                <a:moveTo>
                  <a:pt x="9380627" y="1157467"/>
                </a:moveTo>
                <a:cubicBezTo>
                  <a:pt x="9371796" y="1157467"/>
                  <a:pt x="9363437" y="1158608"/>
                  <a:pt x="9355549" y="1160890"/>
                </a:cubicBezTo>
                <a:cubicBezTo>
                  <a:pt x="9347662" y="1163172"/>
                  <a:pt x="9340815" y="1166620"/>
                  <a:pt x="9335011" y="1171233"/>
                </a:cubicBezTo>
                <a:cubicBezTo>
                  <a:pt x="9329207" y="1175847"/>
                  <a:pt x="9324593" y="1181651"/>
                  <a:pt x="9321170" y="1188646"/>
                </a:cubicBezTo>
                <a:cubicBezTo>
                  <a:pt x="9317747" y="1195641"/>
                  <a:pt x="9316036" y="1203752"/>
                  <a:pt x="9316036" y="1212979"/>
                </a:cubicBezTo>
                <a:cubicBezTo>
                  <a:pt x="9316036" y="1221016"/>
                  <a:pt x="9317226" y="1227912"/>
                  <a:pt x="9319607" y="1233667"/>
                </a:cubicBezTo>
                <a:cubicBezTo>
                  <a:pt x="9321988" y="1239421"/>
                  <a:pt x="9325089" y="1244407"/>
                  <a:pt x="9328909" y="1248624"/>
                </a:cubicBezTo>
                <a:cubicBezTo>
                  <a:pt x="9332729" y="1252841"/>
                  <a:pt x="9337070" y="1256462"/>
                  <a:pt x="9341932" y="1259488"/>
                </a:cubicBezTo>
                <a:cubicBezTo>
                  <a:pt x="9346793" y="1262515"/>
                  <a:pt x="9351804" y="1265218"/>
                  <a:pt x="9356963" y="1267599"/>
                </a:cubicBezTo>
                <a:cubicBezTo>
                  <a:pt x="9362122" y="1269981"/>
                  <a:pt x="9367133" y="1272238"/>
                  <a:pt x="9371995" y="1274371"/>
                </a:cubicBezTo>
                <a:cubicBezTo>
                  <a:pt x="9376856" y="1276504"/>
                  <a:pt x="9381197" y="1278786"/>
                  <a:pt x="9385017" y="1281217"/>
                </a:cubicBezTo>
                <a:cubicBezTo>
                  <a:pt x="9388837" y="1283648"/>
                  <a:pt x="9391938" y="1286426"/>
                  <a:pt x="9394319" y="1289551"/>
                </a:cubicBezTo>
                <a:cubicBezTo>
                  <a:pt x="9396700" y="1292677"/>
                  <a:pt x="9397891" y="1296423"/>
                  <a:pt x="9397891" y="1300788"/>
                </a:cubicBezTo>
                <a:cubicBezTo>
                  <a:pt x="9397891" y="1304558"/>
                  <a:pt x="9397196" y="1307982"/>
                  <a:pt x="9395807" y="1311057"/>
                </a:cubicBezTo>
                <a:cubicBezTo>
                  <a:pt x="9394418" y="1314133"/>
                  <a:pt x="9392409" y="1316713"/>
                  <a:pt x="9389780" y="1318796"/>
                </a:cubicBezTo>
                <a:cubicBezTo>
                  <a:pt x="9387150" y="1320880"/>
                  <a:pt x="9383950" y="1322492"/>
                  <a:pt x="9380180" y="1323633"/>
                </a:cubicBezTo>
                <a:cubicBezTo>
                  <a:pt x="9376410" y="1324774"/>
                  <a:pt x="9372144" y="1325345"/>
                  <a:pt x="9367381" y="1325345"/>
                </a:cubicBezTo>
                <a:cubicBezTo>
                  <a:pt x="9360138" y="1325345"/>
                  <a:pt x="9353764" y="1324526"/>
                  <a:pt x="9348257" y="1322889"/>
                </a:cubicBezTo>
                <a:cubicBezTo>
                  <a:pt x="9342750" y="1321252"/>
                  <a:pt x="9338012" y="1319441"/>
                  <a:pt x="9334044" y="1317457"/>
                </a:cubicBezTo>
                <a:cubicBezTo>
                  <a:pt x="9330075" y="1315472"/>
                  <a:pt x="9326826" y="1313662"/>
                  <a:pt x="9324296" y="1312025"/>
                </a:cubicBezTo>
                <a:cubicBezTo>
                  <a:pt x="9321765" y="1310388"/>
                  <a:pt x="9319806" y="1309569"/>
                  <a:pt x="9318417" y="1309569"/>
                </a:cubicBezTo>
                <a:cubicBezTo>
                  <a:pt x="9317424" y="1309569"/>
                  <a:pt x="9316556" y="1309842"/>
                  <a:pt x="9315812" y="1310388"/>
                </a:cubicBezTo>
                <a:cubicBezTo>
                  <a:pt x="9315068" y="1310933"/>
                  <a:pt x="9314473" y="1311851"/>
                  <a:pt x="9314026" y="1313141"/>
                </a:cubicBezTo>
                <a:cubicBezTo>
                  <a:pt x="9313580" y="1314431"/>
                  <a:pt x="9313257" y="1316117"/>
                  <a:pt x="9313059" y="1318201"/>
                </a:cubicBezTo>
                <a:cubicBezTo>
                  <a:pt x="9312860" y="1320284"/>
                  <a:pt x="9312761" y="1322864"/>
                  <a:pt x="9312761" y="1325940"/>
                </a:cubicBezTo>
                <a:cubicBezTo>
                  <a:pt x="9312761" y="1330504"/>
                  <a:pt x="9313034" y="1334002"/>
                  <a:pt x="9313580" y="1336433"/>
                </a:cubicBezTo>
                <a:cubicBezTo>
                  <a:pt x="9314126" y="1338863"/>
                  <a:pt x="9315043" y="1340724"/>
                  <a:pt x="9316333" y="1342014"/>
                </a:cubicBezTo>
                <a:cubicBezTo>
                  <a:pt x="9317623" y="1343303"/>
                  <a:pt x="9319731" y="1344792"/>
                  <a:pt x="9322658" y="1346478"/>
                </a:cubicBezTo>
                <a:cubicBezTo>
                  <a:pt x="9325585" y="1348165"/>
                  <a:pt x="9329232" y="1349777"/>
                  <a:pt x="9333597" y="1351315"/>
                </a:cubicBezTo>
                <a:cubicBezTo>
                  <a:pt x="9337962" y="1352853"/>
                  <a:pt x="9342998" y="1354168"/>
                  <a:pt x="9348703" y="1355259"/>
                </a:cubicBezTo>
                <a:cubicBezTo>
                  <a:pt x="9354408" y="1356351"/>
                  <a:pt x="9360584" y="1356896"/>
                  <a:pt x="9367232" y="1356896"/>
                </a:cubicBezTo>
                <a:cubicBezTo>
                  <a:pt x="9377055" y="1356896"/>
                  <a:pt x="9386282" y="1355607"/>
                  <a:pt x="9394914" y="1353027"/>
                </a:cubicBezTo>
                <a:cubicBezTo>
                  <a:pt x="9403546" y="1350447"/>
                  <a:pt x="9411087" y="1346602"/>
                  <a:pt x="9417536" y="1341493"/>
                </a:cubicBezTo>
                <a:cubicBezTo>
                  <a:pt x="9423986" y="1336383"/>
                  <a:pt x="9429095" y="1330008"/>
                  <a:pt x="9432866" y="1322368"/>
                </a:cubicBezTo>
                <a:cubicBezTo>
                  <a:pt x="9436636" y="1314728"/>
                  <a:pt x="9438521" y="1305848"/>
                  <a:pt x="9438521" y="1295728"/>
                </a:cubicBezTo>
                <a:cubicBezTo>
                  <a:pt x="9438521" y="1287989"/>
                  <a:pt x="9437330" y="1281267"/>
                  <a:pt x="9434949" y="1275562"/>
                </a:cubicBezTo>
                <a:cubicBezTo>
                  <a:pt x="9432568" y="1269857"/>
                  <a:pt x="9429442" y="1264896"/>
                  <a:pt x="9425573" y="1260679"/>
                </a:cubicBezTo>
                <a:cubicBezTo>
                  <a:pt x="9421704" y="1256462"/>
                  <a:pt x="9417288" y="1252841"/>
                  <a:pt x="9412327" y="1249815"/>
                </a:cubicBezTo>
                <a:cubicBezTo>
                  <a:pt x="9407366" y="1246788"/>
                  <a:pt x="9402306" y="1244085"/>
                  <a:pt x="9397147" y="1241703"/>
                </a:cubicBezTo>
                <a:cubicBezTo>
                  <a:pt x="9391988" y="1239322"/>
                  <a:pt x="9386927" y="1237065"/>
                  <a:pt x="9381966" y="1234932"/>
                </a:cubicBezTo>
                <a:cubicBezTo>
                  <a:pt x="9377005" y="1232799"/>
                  <a:pt x="9372565" y="1230516"/>
                  <a:pt x="9368646" y="1228085"/>
                </a:cubicBezTo>
                <a:cubicBezTo>
                  <a:pt x="9364727" y="1225655"/>
                  <a:pt x="9361602" y="1222876"/>
                  <a:pt x="9359270" y="1219751"/>
                </a:cubicBezTo>
                <a:cubicBezTo>
                  <a:pt x="9356938" y="1216626"/>
                  <a:pt x="9355772" y="1212930"/>
                  <a:pt x="9355772" y="1208664"/>
                </a:cubicBezTo>
                <a:cubicBezTo>
                  <a:pt x="9355772" y="1205786"/>
                  <a:pt x="9356294" y="1203058"/>
                  <a:pt x="9357335" y="1200478"/>
                </a:cubicBezTo>
                <a:cubicBezTo>
                  <a:pt x="9358377" y="1197898"/>
                  <a:pt x="9359964" y="1195691"/>
                  <a:pt x="9362098" y="1193855"/>
                </a:cubicBezTo>
                <a:cubicBezTo>
                  <a:pt x="9364231" y="1192020"/>
                  <a:pt x="9366885" y="1190581"/>
                  <a:pt x="9370060" y="1189539"/>
                </a:cubicBezTo>
                <a:cubicBezTo>
                  <a:pt x="9373235" y="1188497"/>
                  <a:pt x="9376956" y="1187976"/>
                  <a:pt x="9381222" y="1187976"/>
                </a:cubicBezTo>
                <a:cubicBezTo>
                  <a:pt x="9386679" y="1187976"/>
                  <a:pt x="9391690" y="1188646"/>
                  <a:pt x="9396254" y="1189986"/>
                </a:cubicBezTo>
                <a:cubicBezTo>
                  <a:pt x="9400818" y="1191325"/>
                  <a:pt x="9404836" y="1192813"/>
                  <a:pt x="9408309" y="1194450"/>
                </a:cubicBezTo>
                <a:cubicBezTo>
                  <a:pt x="9411782" y="1196088"/>
                  <a:pt x="9414708" y="1197601"/>
                  <a:pt x="9417090" y="1198990"/>
                </a:cubicBezTo>
                <a:cubicBezTo>
                  <a:pt x="9419471" y="1200379"/>
                  <a:pt x="9421207" y="1201073"/>
                  <a:pt x="9422299" y="1201073"/>
                </a:cubicBezTo>
                <a:cubicBezTo>
                  <a:pt x="9423390" y="1201073"/>
                  <a:pt x="9424258" y="1200776"/>
                  <a:pt x="9424903" y="1200180"/>
                </a:cubicBezTo>
                <a:cubicBezTo>
                  <a:pt x="9425548" y="1199585"/>
                  <a:pt x="9426044" y="1198642"/>
                  <a:pt x="9426392" y="1197352"/>
                </a:cubicBezTo>
                <a:cubicBezTo>
                  <a:pt x="9426739" y="1196063"/>
                  <a:pt x="9426987" y="1194426"/>
                  <a:pt x="9427136" y="1192441"/>
                </a:cubicBezTo>
                <a:cubicBezTo>
                  <a:pt x="9427284" y="1190457"/>
                  <a:pt x="9427359" y="1188026"/>
                  <a:pt x="9427359" y="1185149"/>
                </a:cubicBezTo>
                <a:cubicBezTo>
                  <a:pt x="9427359" y="1182569"/>
                  <a:pt x="9427309" y="1180411"/>
                  <a:pt x="9427210" y="1178675"/>
                </a:cubicBezTo>
                <a:cubicBezTo>
                  <a:pt x="9427111" y="1176938"/>
                  <a:pt x="9426937" y="1175500"/>
                  <a:pt x="9426689" y="1174359"/>
                </a:cubicBezTo>
                <a:cubicBezTo>
                  <a:pt x="9426441" y="1173218"/>
                  <a:pt x="9426144" y="1172300"/>
                  <a:pt x="9425796" y="1171605"/>
                </a:cubicBezTo>
                <a:cubicBezTo>
                  <a:pt x="9425449" y="1170911"/>
                  <a:pt x="9424779" y="1170067"/>
                  <a:pt x="9423787" y="1169075"/>
                </a:cubicBezTo>
                <a:cubicBezTo>
                  <a:pt x="9422795" y="1168083"/>
                  <a:pt x="9420761" y="1166843"/>
                  <a:pt x="9417685" y="1165354"/>
                </a:cubicBezTo>
                <a:cubicBezTo>
                  <a:pt x="9414609" y="1163866"/>
                  <a:pt x="9411087" y="1162527"/>
                  <a:pt x="9407118" y="1161336"/>
                </a:cubicBezTo>
                <a:cubicBezTo>
                  <a:pt x="9403150" y="1160146"/>
                  <a:pt x="9398883" y="1159203"/>
                  <a:pt x="9394319" y="1158508"/>
                </a:cubicBezTo>
                <a:cubicBezTo>
                  <a:pt x="9389755" y="1157814"/>
                  <a:pt x="9385191" y="1157467"/>
                  <a:pt x="9380627" y="1157467"/>
                </a:cubicBezTo>
                <a:close/>
                <a:moveTo>
                  <a:pt x="8713877" y="1157467"/>
                </a:moveTo>
                <a:cubicBezTo>
                  <a:pt x="8705046" y="1157467"/>
                  <a:pt x="8696687" y="1158608"/>
                  <a:pt x="8688799" y="1160890"/>
                </a:cubicBezTo>
                <a:cubicBezTo>
                  <a:pt x="8680912" y="1163172"/>
                  <a:pt x="8674065" y="1166620"/>
                  <a:pt x="8668261" y="1171233"/>
                </a:cubicBezTo>
                <a:cubicBezTo>
                  <a:pt x="8662457" y="1175847"/>
                  <a:pt x="8657843" y="1181651"/>
                  <a:pt x="8654420" y="1188646"/>
                </a:cubicBezTo>
                <a:cubicBezTo>
                  <a:pt x="8650997" y="1195641"/>
                  <a:pt x="8649286" y="1203752"/>
                  <a:pt x="8649286" y="1212979"/>
                </a:cubicBezTo>
                <a:cubicBezTo>
                  <a:pt x="8649286" y="1221016"/>
                  <a:pt x="8650476" y="1227912"/>
                  <a:pt x="8652857" y="1233667"/>
                </a:cubicBezTo>
                <a:cubicBezTo>
                  <a:pt x="8655239" y="1239421"/>
                  <a:pt x="8658339" y="1244407"/>
                  <a:pt x="8662159" y="1248624"/>
                </a:cubicBezTo>
                <a:cubicBezTo>
                  <a:pt x="8665979" y="1252841"/>
                  <a:pt x="8670320" y="1256462"/>
                  <a:pt x="8675182" y="1259488"/>
                </a:cubicBezTo>
                <a:cubicBezTo>
                  <a:pt x="8680043" y="1262515"/>
                  <a:pt x="8685054" y="1265218"/>
                  <a:pt x="8690213" y="1267599"/>
                </a:cubicBezTo>
                <a:cubicBezTo>
                  <a:pt x="8695372" y="1269981"/>
                  <a:pt x="8700383" y="1272238"/>
                  <a:pt x="8705245" y="1274371"/>
                </a:cubicBezTo>
                <a:cubicBezTo>
                  <a:pt x="8710106" y="1276504"/>
                  <a:pt x="8714447" y="1278786"/>
                  <a:pt x="8718267" y="1281217"/>
                </a:cubicBezTo>
                <a:cubicBezTo>
                  <a:pt x="8722087" y="1283648"/>
                  <a:pt x="8725188" y="1286426"/>
                  <a:pt x="8727569" y="1289551"/>
                </a:cubicBezTo>
                <a:cubicBezTo>
                  <a:pt x="8729950" y="1292677"/>
                  <a:pt x="8731141" y="1296423"/>
                  <a:pt x="8731141" y="1300788"/>
                </a:cubicBezTo>
                <a:cubicBezTo>
                  <a:pt x="8731141" y="1304558"/>
                  <a:pt x="8730446" y="1307982"/>
                  <a:pt x="8729057" y="1311057"/>
                </a:cubicBezTo>
                <a:cubicBezTo>
                  <a:pt x="8727668" y="1314133"/>
                  <a:pt x="8725659" y="1316713"/>
                  <a:pt x="8723030" y="1318796"/>
                </a:cubicBezTo>
                <a:cubicBezTo>
                  <a:pt x="8720400" y="1320880"/>
                  <a:pt x="8717201" y="1322492"/>
                  <a:pt x="8713430" y="1323633"/>
                </a:cubicBezTo>
                <a:cubicBezTo>
                  <a:pt x="8709660" y="1324774"/>
                  <a:pt x="8705394" y="1325345"/>
                  <a:pt x="8700631" y="1325345"/>
                </a:cubicBezTo>
                <a:cubicBezTo>
                  <a:pt x="8693388" y="1325345"/>
                  <a:pt x="8687014" y="1324526"/>
                  <a:pt x="8681507" y="1322889"/>
                </a:cubicBezTo>
                <a:cubicBezTo>
                  <a:pt x="8676000" y="1321252"/>
                  <a:pt x="8671262" y="1319441"/>
                  <a:pt x="8667294" y="1317457"/>
                </a:cubicBezTo>
                <a:cubicBezTo>
                  <a:pt x="8663325" y="1315472"/>
                  <a:pt x="8660076" y="1313662"/>
                  <a:pt x="8657545" y="1312025"/>
                </a:cubicBezTo>
                <a:cubicBezTo>
                  <a:pt x="8655015" y="1310388"/>
                  <a:pt x="8653056" y="1309569"/>
                  <a:pt x="8651667" y="1309569"/>
                </a:cubicBezTo>
                <a:cubicBezTo>
                  <a:pt x="8650674" y="1309569"/>
                  <a:pt x="8649806" y="1309842"/>
                  <a:pt x="8649062" y="1310388"/>
                </a:cubicBezTo>
                <a:cubicBezTo>
                  <a:pt x="8648318" y="1310933"/>
                  <a:pt x="8647723" y="1311851"/>
                  <a:pt x="8647276" y="1313141"/>
                </a:cubicBezTo>
                <a:cubicBezTo>
                  <a:pt x="8646830" y="1314431"/>
                  <a:pt x="8646507" y="1316117"/>
                  <a:pt x="8646309" y="1318201"/>
                </a:cubicBezTo>
                <a:cubicBezTo>
                  <a:pt x="8646110" y="1320284"/>
                  <a:pt x="8646011" y="1322864"/>
                  <a:pt x="8646011" y="1325940"/>
                </a:cubicBezTo>
                <a:cubicBezTo>
                  <a:pt x="8646011" y="1330504"/>
                  <a:pt x="8646284" y="1334002"/>
                  <a:pt x="8646830" y="1336433"/>
                </a:cubicBezTo>
                <a:cubicBezTo>
                  <a:pt x="8647376" y="1338863"/>
                  <a:pt x="8648293" y="1340724"/>
                  <a:pt x="8649583" y="1342014"/>
                </a:cubicBezTo>
                <a:cubicBezTo>
                  <a:pt x="8650873" y="1343303"/>
                  <a:pt x="8652981" y="1344792"/>
                  <a:pt x="8655908" y="1346478"/>
                </a:cubicBezTo>
                <a:cubicBezTo>
                  <a:pt x="8658835" y="1348165"/>
                  <a:pt x="8662482" y="1349777"/>
                  <a:pt x="8666847" y="1351315"/>
                </a:cubicBezTo>
                <a:cubicBezTo>
                  <a:pt x="8671213" y="1352853"/>
                  <a:pt x="8676248" y="1354168"/>
                  <a:pt x="8681953" y="1355259"/>
                </a:cubicBezTo>
                <a:cubicBezTo>
                  <a:pt x="8687658" y="1356351"/>
                  <a:pt x="8693834" y="1356896"/>
                  <a:pt x="8700482" y="1356896"/>
                </a:cubicBezTo>
                <a:cubicBezTo>
                  <a:pt x="8710305" y="1356896"/>
                  <a:pt x="8719532" y="1355607"/>
                  <a:pt x="8728164" y="1353027"/>
                </a:cubicBezTo>
                <a:cubicBezTo>
                  <a:pt x="8736796" y="1350447"/>
                  <a:pt x="8744337" y="1346602"/>
                  <a:pt x="8750786" y="1341493"/>
                </a:cubicBezTo>
                <a:cubicBezTo>
                  <a:pt x="8757236" y="1336383"/>
                  <a:pt x="8762345" y="1330008"/>
                  <a:pt x="8766116" y="1322368"/>
                </a:cubicBezTo>
                <a:cubicBezTo>
                  <a:pt x="8769886" y="1314728"/>
                  <a:pt x="8771771" y="1305848"/>
                  <a:pt x="8771771" y="1295728"/>
                </a:cubicBezTo>
                <a:cubicBezTo>
                  <a:pt x="8771771" y="1287989"/>
                  <a:pt x="8770580" y="1281267"/>
                  <a:pt x="8768199" y="1275562"/>
                </a:cubicBezTo>
                <a:cubicBezTo>
                  <a:pt x="8765818" y="1269857"/>
                  <a:pt x="8762692" y="1264896"/>
                  <a:pt x="8758823" y="1260679"/>
                </a:cubicBezTo>
                <a:cubicBezTo>
                  <a:pt x="8754954" y="1256462"/>
                  <a:pt x="8750538" y="1252841"/>
                  <a:pt x="8745577" y="1249815"/>
                </a:cubicBezTo>
                <a:cubicBezTo>
                  <a:pt x="8740616" y="1246788"/>
                  <a:pt x="8735556" y="1244085"/>
                  <a:pt x="8730397" y="1241703"/>
                </a:cubicBezTo>
                <a:cubicBezTo>
                  <a:pt x="8725237" y="1239322"/>
                  <a:pt x="8720177" y="1237065"/>
                  <a:pt x="8715216" y="1234932"/>
                </a:cubicBezTo>
                <a:cubicBezTo>
                  <a:pt x="8710256" y="1232799"/>
                  <a:pt x="8705815" y="1230516"/>
                  <a:pt x="8701896" y="1228085"/>
                </a:cubicBezTo>
                <a:cubicBezTo>
                  <a:pt x="8697977" y="1225655"/>
                  <a:pt x="8694852" y="1222876"/>
                  <a:pt x="8692520" y="1219751"/>
                </a:cubicBezTo>
                <a:cubicBezTo>
                  <a:pt x="8690188" y="1216626"/>
                  <a:pt x="8689022" y="1212930"/>
                  <a:pt x="8689022" y="1208664"/>
                </a:cubicBezTo>
                <a:cubicBezTo>
                  <a:pt x="8689022" y="1205786"/>
                  <a:pt x="8689544" y="1203058"/>
                  <a:pt x="8690585" y="1200478"/>
                </a:cubicBezTo>
                <a:cubicBezTo>
                  <a:pt x="8691627" y="1197898"/>
                  <a:pt x="8693214" y="1195691"/>
                  <a:pt x="8695348" y="1193855"/>
                </a:cubicBezTo>
                <a:cubicBezTo>
                  <a:pt x="8697481" y="1192020"/>
                  <a:pt x="8700135" y="1190581"/>
                  <a:pt x="8703310" y="1189539"/>
                </a:cubicBezTo>
                <a:cubicBezTo>
                  <a:pt x="8706485" y="1188497"/>
                  <a:pt x="8710206" y="1187976"/>
                  <a:pt x="8714472" y="1187976"/>
                </a:cubicBezTo>
                <a:cubicBezTo>
                  <a:pt x="8719929" y="1187976"/>
                  <a:pt x="8724940" y="1188646"/>
                  <a:pt x="8729504" y="1189986"/>
                </a:cubicBezTo>
                <a:cubicBezTo>
                  <a:pt x="8734068" y="1191325"/>
                  <a:pt x="8738086" y="1192813"/>
                  <a:pt x="8741559" y="1194450"/>
                </a:cubicBezTo>
                <a:cubicBezTo>
                  <a:pt x="8745032" y="1196088"/>
                  <a:pt x="8747958" y="1197601"/>
                  <a:pt x="8750340" y="1198990"/>
                </a:cubicBezTo>
                <a:cubicBezTo>
                  <a:pt x="8752721" y="1200379"/>
                  <a:pt x="8754457" y="1201073"/>
                  <a:pt x="8755549" y="1201073"/>
                </a:cubicBezTo>
                <a:cubicBezTo>
                  <a:pt x="8756640" y="1201073"/>
                  <a:pt x="8757508" y="1200776"/>
                  <a:pt x="8758153" y="1200180"/>
                </a:cubicBezTo>
                <a:cubicBezTo>
                  <a:pt x="8758798" y="1199585"/>
                  <a:pt x="8759294" y="1198642"/>
                  <a:pt x="8759642" y="1197352"/>
                </a:cubicBezTo>
                <a:cubicBezTo>
                  <a:pt x="8759989" y="1196063"/>
                  <a:pt x="8760237" y="1194426"/>
                  <a:pt x="8760386" y="1192441"/>
                </a:cubicBezTo>
                <a:cubicBezTo>
                  <a:pt x="8760534" y="1190457"/>
                  <a:pt x="8760609" y="1188026"/>
                  <a:pt x="8760609" y="1185149"/>
                </a:cubicBezTo>
                <a:cubicBezTo>
                  <a:pt x="8760609" y="1182569"/>
                  <a:pt x="8760559" y="1180411"/>
                  <a:pt x="8760460" y="1178675"/>
                </a:cubicBezTo>
                <a:cubicBezTo>
                  <a:pt x="8760361" y="1176938"/>
                  <a:pt x="8760187" y="1175500"/>
                  <a:pt x="8759939" y="1174359"/>
                </a:cubicBezTo>
                <a:cubicBezTo>
                  <a:pt x="8759691" y="1173218"/>
                  <a:pt x="8759394" y="1172300"/>
                  <a:pt x="8759046" y="1171605"/>
                </a:cubicBezTo>
                <a:cubicBezTo>
                  <a:pt x="8758699" y="1170911"/>
                  <a:pt x="8758029" y="1170067"/>
                  <a:pt x="8757037" y="1169075"/>
                </a:cubicBezTo>
                <a:cubicBezTo>
                  <a:pt x="8756045" y="1168083"/>
                  <a:pt x="8754011" y="1166843"/>
                  <a:pt x="8750935" y="1165354"/>
                </a:cubicBezTo>
                <a:cubicBezTo>
                  <a:pt x="8747859" y="1163866"/>
                  <a:pt x="8744337" y="1162527"/>
                  <a:pt x="8740368" y="1161336"/>
                </a:cubicBezTo>
                <a:cubicBezTo>
                  <a:pt x="8736400" y="1160146"/>
                  <a:pt x="8732133" y="1159203"/>
                  <a:pt x="8727569" y="1158508"/>
                </a:cubicBezTo>
                <a:cubicBezTo>
                  <a:pt x="8723005" y="1157814"/>
                  <a:pt x="8718441" y="1157467"/>
                  <a:pt x="8713877" y="1157467"/>
                </a:cubicBezTo>
                <a:close/>
                <a:moveTo>
                  <a:pt x="7370852" y="1157467"/>
                </a:moveTo>
                <a:cubicBezTo>
                  <a:pt x="7362022" y="1157467"/>
                  <a:pt x="7353662" y="1158608"/>
                  <a:pt x="7345775" y="1160890"/>
                </a:cubicBezTo>
                <a:cubicBezTo>
                  <a:pt x="7337887" y="1163172"/>
                  <a:pt x="7331041" y="1166620"/>
                  <a:pt x="7325236" y="1171233"/>
                </a:cubicBezTo>
                <a:cubicBezTo>
                  <a:pt x="7319432" y="1175847"/>
                  <a:pt x="7314818" y="1181651"/>
                  <a:pt x="7311395" y="1188646"/>
                </a:cubicBezTo>
                <a:cubicBezTo>
                  <a:pt x="7307972" y="1195641"/>
                  <a:pt x="7306261" y="1203752"/>
                  <a:pt x="7306261" y="1212979"/>
                </a:cubicBezTo>
                <a:cubicBezTo>
                  <a:pt x="7306261" y="1221016"/>
                  <a:pt x="7307451" y="1227912"/>
                  <a:pt x="7309833" y="1233667"/>
                </a:cubicBezTo>
                <a:cubicBezTo>
                  <a:pt x="7312214" y="1239421"/>
                  <a:pt x="7315314" y="1244407"/>
                  <a:pt x="7319134" y="1248624"/>
                </a:cubicBezTo>
                <a:cubicBezTo>
                  <a:pt x="7322954" y="1252841"/>
                  <a:pt x="7327295" y="1256462"/>
                  <a:pt x="7332157" y="1259488"/>
                </a:cubicBezTo>
                <a:cubicBezTo>
                  <a:pt x="7337018" y="1262515"/>
                  <a:pt x="7342029" y="1265218"/>
                  <a:pt x="7347188" y="1267599"/>
                </a:cubicBezTo>
                <a:cubicBezTo>
                  <a:pt x="7352348" y="1269981"/>
                  <a:pt x="7357358" y="1272238"/>
                  <a:pt x="7362220" y="1274371"/>
                </a:cubicBezTo>
                <a:cubicBezTo>
                  <a:pt x="7367082" y="1276504"/>
                  <a:pt x="7371423" y="1278786"/>
                  <a:pt x="7375243" y="1281217"/>
                </a:cubicBezTo>
                <a:cubicBezTo>
                  <a:pt x="7379062" y="1283648"/>
                  <a:pt x="7382163" y="1286426"/>
                  <a:pt x="7384544" y="1289551"/>
                </a:cubicBezTo>
                <a:cubicBezTo>
                  <a:pt x="7386926" y="1292677"/>
                  <a:pt x="7388116" y="1296423"/>
                  <a:pt x="7388116" y="1300788"/>
                </a:cubicBezTo>
                <a:cubicBezTo>
                  <a:pt x="7388116" y="1304558"/>
                  <a:pt x="7387422" y="1307982"/>
                  <a:pt x="7386033" y="1311057"/>
                </a:cubicBezTo>
                <a:cubicBezTo>
                  <a:pt x="7384644" y="1314133"/>
                  <a:pt x="7382634" y="1316713"/>
                  <a:pt x="7380005" y="1318796"/>
                </a:cubicBezTo>
                <a:cubicBezTo>
                  <a:pt x="7377376" y="1320880"/>
                  <a:pt x="7374176" y="1322492"/>
                  <a:pt x="7370406" y="1323633"/>
                </a:cubicBezTo>
                <a:cubicBezTo>
                  <a:pt x="7366635" y="1324774"/>
                  <a:pt x="7362369" y="1325345"/>
                  <a:pt x="7357606" y="1325345"/>
                </a:cubicBezTo>
                <a:cubicBezTo>
                  <a:pt x="7350363" y="1325345"/>
                  <a:pt x="7343989" y="1324526"/>
                  <a:pt x="7338482" y="1322889"/>
                </a:cubicBezTo>
                <a:cubicBezTo>
                  <a:pt x="7332975" y="1321252"/>
                  <a:pt x="7328238" y="1319441"/>
                  <a:pt x="7324269" y="1317457"/>
                </a:cubicBezTo>
                <a:cubicBezTo>
                  <a:pt x="7320300" y="1315472"/>
                  <a:pt x="7317051" y="1313662"/>
                  <a:pt x="7314521" y="1312025"/>
                </a:cubicBezTo>
                <a:cubicBezTo>
                  <a:pt x="7311991" y="1310388"/>
                  <a:pt x="7310031" y="1309569"/>
                  <a:pt x="7308642" y="1309569"/>
                </a:cubicBezTo>
                <a:cubicBezTo>
                  <a:pt x="7307650" y="1309569"/>
                  <a:pt x="7306782" y="1309842"/>
                  <a:pt x="7306037" y="1310388"/>
                </a:cubicBezTo>
                <a:cubicBezTo>
                  <a:pt x="7305293" y="1310933"/>
                  <a:pt x="7304698" y="1311851"/>
                  <a:pt x="7304251" y="1313141"/>
                </a:cubicBezTo>
                <a:cubicBezTo>
                  <a:pt x="7303805" y="1314431"/>
                  <a:pt x="7303483" y="1316117"/>
                  <a:pt x="7303284" y="1318201"/>
                </a:cubicBezTo>
                <a:cubicBezTo>
                  <a:pt x="7303086" y="1320284"/>
                  <a:pt x="7302986" y="1322864"/>
                  <a:pt x="7302986" y="1325940"/>
                </a:cubicBezTo>
                <a:cubicBezTo>
                  <a:pt x="7302986" y="1330504"/>
                  <a:pt x="7303259" y="1334002"/>
                  <a:pt x="7303805" y="1336433"/>
                </a:cubicBezTo>
                <a:cubicBezTo>
                  <a:pt x="7304351" y="1338863"/>
                  <a:pt x="7305268" y="1340724"/>
                  <a:pt x="7306558" y="1342014"/>
                </a:cubicBezTo>
                <a:cubicBezTo>
                  <a:pt x="7307848" y="1343303"/>
                  <a:pt x="7309957" y="1344792"/>
                  <a:pt x="7312884" y="1346478"/>
                </a:cubicBezTo>
                <a:cubicBezTo>
                  <a:pt x="7315810" y="1348165"/>
                  <a:pt x="7319457" y="1349777"/>
                  <a:pt x="7323822" y="1351315"/>
                </a:cubicBezTo>
                <a:cubicBezTo>
                  <a:pt x="7328188" y="1352853"/>
                  <a:pt x="7333223" y="1354168"/>
                  <a:pt x="7338928" y="1355259"/>
                </a:cubicBezTo>
                <a:cubicBezTo>
                  <a:pt x="7344633" y="1356351"/>
                  <a:pt x="7350810" y="1356896"/>
                  <a:pt x="7357458" y="1356896"/>
                </a:cubicBezTo>
                <a:cubicBezTo>
                  <a:pt x="7367280" y="1356896"/>
                  <a:pt x="7376508" y="1355607"/>
                  <a:pt x="7385140" y="1353027"/>
                </a:cubicBezTo>
                <a:cubicBezTo>
                  <a:pt x="7393772" y="1350447"/>
                  <a:pt x="7401312" y="1346602"/>
                  <a:pt x="7407761" y="1341493"/>
                </a:cubicBezTo>
                <a:cubicBezTo>
                  <a:pt x="7414211" y="1336383"/>
                  <a:pt x="7419320" y="1330008"/>
                  <a:pt x="7423091" y="1322368"/>
                </a:cubicBezTo>
                <a:cubicBezTo>
                  <a:pt x="7426861" y="1314728"/>
                  <a:pt x="7428746" y="1305848"/>
                  <a:pt x="7428746" y="1295728"/>
                </a:cubicBezTo>
                <a:cubicBezTo>
                  <a:pt x="7428746" y="1287989"/>
                  <a:pt x="7427556" y="1281267"/>
                  <a:pt x="7425174" y="1275562"/>
                </a:cubicBezTo>
                <a:cubicBezTo>
                  <a:pt x="7422793" y="1269857"/>
                  <a:pt x="7419668" y="1264896"/>
                  <a:pt x="7415798" y="1260679"/>
                </a:cubicBezTo>
                <a:cubicBezTo>
                  <a:pt x="7411929" y="1256462"/>
                  <a:pt x="7407513" y="1252841"/>
                  <a:pt x="7402552" y="1249815"/>
                </a:cubicBezTo>
                <a:cubicBezTo>
                  <a:pt x="7397592" y="1246788"/>
                  <a:pt x="7392531" y="1244085"/>
                  <a:pt x="7387372" y="1241703"/>
                </a:cubicBezTo>
                <a:cubicBezTo>
                  <a:pt x="7382213" y="1239322"/>
                  <a:pt x="7377152" y="1237065"/>
                  <a:pt x="7372192" y="1234932"/>
                </a:cubicBezTo>
                <a:cubicBezTo>
                  <a:pt x="7367231" y="1232799"/>
                  <a:pt x="7362791" y="1230516"/>
                  <a:pt x="7358871" y="1228085"/>
                </a:cubicBezTo>
                <a:cubicBezTo>
                  <a:pt x="7354952" y="1225655"/>
                  <a:pt x="7351827" y="1222876"/>
                  <a:pt x="7349495" y="1219751"/>
                </a:cubicBezTo>
                <a:cubicBezTo>
                  <a:pt x="7347164" y="1216626"/>
                  <a:pt x="7345998" y="1212930"/>
                  <a:pt x="7345998" y="1208664"/>
                </a:cubicBezTo>
                <a:cubicBezTo>
                  <a:pt x="7345998" y="1205786"/>
                  <a:pt x="7346519" y="1203058"/>
                  <a:pt x="7347560" y="1200478"/>
                </a:cubicBezTo>
                <a:cubicBezTo>
                  <a:pt x="7348602" y="1197898"/>
                  <a:pt x="7350190" y="1195691"/>
                  <a:pt x="7352323" y="1193855"/>
                </a:cubicBezTo>
                <a:cubicBezTo>
                  <a:pt x="7354456" y="1192020"/>
                  <a:pt x="7357110" y="1190581"/>
                  <a:pt x="7360285" y="1189539"/>
                </a:cubicBezTo>
                <a:cubicBezTo>
                  <a:pt x="7363460" y="1188497"/>
                  <a:pt x="7367181" y="1187976"/>
                  <a:pt x="7371447" y="1187976"/>
                </a:cubicBezTo>
                <a:cubicBezTo>
                  <a:pt x="7376904" y="1187976"/>
                  <a:pt x="7381915" y="1188646"/>
                  <a:pt x="7386479" y="1189986"/>
                </a:cubicBezTo>
                <a:cubicBezTo>
                  <a:pt x="7391043" y="1191325"/>
                  <a:pt x="7395061" y="1192813"/>
                  <a:pt x="7398534" y="1194450"/>
                </a:cubicBezTo>
                <a:cubicBezTo>
                  <a:pt x="7402007" y="1196088"/>
                  <a:pt x="7404934" y="1197601"/>
                  <a:pt x="7407315" y="1198990"/>
                </a:cubicBezTo>
                <a:cubicBezTo>
                  <a:pt x="7409696" y="1200379"/>
                  <a:pt x="7411433" y="1201073"/>
                  <a:pt x="7412524" y="1201073"/>
                </a:cubicBezTo>
                <a:cubicBezTo>
                  <a:pt x="7413615" y="1201073"/>
                  <a:pt x="7414483" y="1200776"/>
                  <a:pt x="7415128" y="1200180"/>
                </a:cubicBezTo>
                <a:cubicBezTo>
                  <a:pt x="7415773" y="1199585"/>
                  <a:pt x="7416270" y="1198642"/>
                  <a:pt x="7416617" y="1197352"/>
                </a:cubicBezTo>
                <a:cubicBezTo>
                  <a:pt x="7416964" y="1196063"/>
                  <a:pt x="7417212" y="1194426"/>
                  <a:pt x="7417361" y="1192441"/>
                </a:cubicBezTo>
                <a:cubicBezTo>
                  <a:pt x="7417510" y="1190457"/>
                  <a:pt x="7417584" y="1188026"/>
                  <a:pt x="7417584" y="1185149"/>
                </a:cubicBezTo>
                <a:cubicBezTo>
                  <a:pt x="7417584" y="1182569"/>
                  <a:pt x="7417534" y="1180411"/>
                  <a:pt x="7417435" y="1178675"/>
                </a:cubicBezTo>
                <a:cubicBezTo>
                  <a:pt x="7417336" y="1176938"/>
                  <a:pt x="7417162" y="1175500"/>
                  <a:pt x="7416914" y="1174359"/>
                </a:cubicBezTo>
                <a:cubicBezTo>
                  <a:pt x="7416666" y="1173218"/>
                  <a:pt x="7416369" y="1172300"/>
                  <a:pt x="7416021" y="1171605"/>
                </a:cubicBezTo>
                <a:cubicBezTo>
                  <a:pt x="7415674" y="1170911"/>
                  <a:pt x="7415004" y="1170067"/>
                  <a:pt x="7414012" y="1169075"/>
                </a:cubicBezTo>
                <a:cubicBezTo>
                  <a:pt x="7413020" y="1168083"/>
                  <a:pt x="7410986" y="1166843"/>
                  <a:pt x="7407910" y="1165354"/>
                </a:cubicBezTo>
                <a:cubicBezTo>
                  <a:pt x="7404834" y="1163866"/>
                  <a:pt x="7401312" y="1162527"/>
                  <a:pt x="7397343" y="1161336"/>
                </a:cubicBezTo>
                <a:cubicBezTo>
                  <a:pt x="7393375" y="1160146"/>
                  <a:pt x="7389108" y="1159203"/>
                  <a:pt x="7384544" y="1158508"/>
                </a:cubicBezTo>
                <a:cubicBezTo>
                  <a:pt x="7379980" y="1157814"/>
                  <a:pt x="7375416" y="1157467"/>
                  <a:pt x="7370852" y="1157467"/>
                </a:cubicBezTo>
                <a:close/>
                <a:moveTo>
                  <a:pt x="1701523" y="1154521"/>
                </a:moveTo>
                <a:lnTo>
                  <a:pt x="1765172" y="1264654"/>
                </a:lnTo>
                <a:lnTo>
                  <a:pt x="1701523" y="1374786"/>
                </a:lnTo>
                <a:lnTo>
                  <a:pt x="1892171" y="1264654"/>
                </a:lnTo>
                <a:close/>
                <a:moveTo>
                  <a:pt x="6710606" y="1152848"/>
                </a:moveTo>
                <a:lnTo>
                  <a:pt x="6866967" y="1243341"/>
                </a:lnTo>
                <a:lnTo>
                  <a:pt x="6762905" y="1243341"/>
                </a:lnTo>
                <a:close/>
                <a:moveTo>
                  <a:pt x="6690856" y="1133208"/>
                </a:moveTo>
                <a:lnTo>
                  <a:pt x="6754506" y="1243341"/>
                </a:lnTo>
                <a:lnTo>
                  <a:pt x="6690856" y="1353473"/>
                </a:lnTo>
                <a:lnTo>
                  <a:pt x="6881505" y="1243341"/>
                </a:lnTo>
                <a:close/>
                <a:moveTo>
                  <a:pt x="0" y="0"/>
                </a:moveTo>
                <a:lnTo>
                  <a:pt x="12212089" y="0"/>
                </a:lnTo>
                <a:lnTo>
                  <a:pt x="12212089" y="7223266"/>
                </a:lnTo>
                <a:lnTo>
                  <a:pt x="0" y="7223266"/>
                </a:lnTo>
                <a:close/>
              </a:path>
            </a:pathLst>
          </a:custGeom>
          <a:solidFill>
            <a:srgbClr val="0D162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3FF082E5-7FB8-BC85-CA51-7D99C81B6A59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1726" y="2032790"/>
            <a:ext cx="3927918" cy="2572991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000075B8-49AD-A4A0-7A58-3B1A80B608B2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86401" y="2004277"/>
            <a:ext cx="5391467" cy="260150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5445551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276746C-1065-7F58-070B-6856D10C97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 dirty="0"/>
          </a:p>
        </p:txBody>
      </p:sp>
      <p:pic>
        <p:nvPicPr>
          <p:cNvPr id="5" name="Picture 4" descr="A picture containing building, sitting, bench, side&#10;&#10;Description automatically generated">
            <a:extLst>
              <a:ext uri="{FF2B5EF4-FFF2-40B4-BE49-F238E27FC236}">
                <a16:creationId xmlns:a16="http://schemas.microsoft.com/office/drawing/2014/main" id="{282CF6DD-7FE8-4063-9551-1B7BBCE92AB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-13272473" y="-6901926"/>
            <a:ext cx="31119569" cy="22799955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8AD232BC-87AC-FE08-61B6-D28B169A47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38381" y="3429000"/>
            <a:ext cx="4611264" cy="3429000"/>
          </a:xfrm>
          <a:prstGeom prst="rect">
            <a:avLst/>
          </a:prstGeom>
        </p:spPr>
      </p:pic>
      <p:sp>
        <p:nvSpPr>
          <p:cNvPr id="23" name="Freeform: Shape 22">
            <a:extLst>
              <a:ext uri="{FF2B5EF4-FFF2-40B4-BE49-F238E27FC236}">
                <a16:creationId xmlns:a16="http://schemas.microsoft.com/office/drawing/2014/main" id="{C77B6A43-4E07-914D-D7AC-2E4C0A0557B0}"/>
              </a:ext>
            </a:extLst>
          </p:cNvPr>
          <p:cNvSpPr/>
          <p:nvPr/>
        </p:nvSpPr>
        <p:spPr>
          <a:xfrm>
            <a:off x="-392725" y="544740"/>
            <a:ext cx="11588065" cy="5948136"/>
          </a:xfrm>
          <a:custGeom>
            <a:avLst/>
            <a:gdLst/>
            <a:ahLst/>
            <a:cxnLst/>
            <a:rect l="l" t="t" r="r" b="b"/>
            <a:pathLst>
              <a:path w="12442370" h="7119257">
                <a:moveTo>
                  <a:pt x="3340090" y="6460092"/>
                </a:moveTo>
                <a:cubicBezTo>
                  <a:pt x="3335923" y="6460092"/>
                  <a:pt x="3332742" y="6461301"/>
                  <a:pt x="3330547" y="6463719"/>
                </a:cubicBezTo>
                <a:cubicBezTo>
                  <a:pt x="3328352" y="6466138"/>
                  <a:pt x="3327254" y="6469096"/>
                  <a:pt x="3327254" y="6472593"/>
                </a:cubicBezTo>
                <a:cubicBezTo>
                  <a:pt x="3327254" y="6476016"/>
                  <a:pt x="3328352" y="6478918"/>
                  <a:pt x="3330547" y="6481300"/>
                </a:cubicBezTo>
                <a:cubicBezTo>
                  <a:pt x="3332742" y="6483681"/>
                  <a:pt x="3335923" y="6484872"/>
                  <a:pt x="3340090" y="6484872"/>
                </a:cubicBezTo>
                <a:cubicBezTo>
                  <a:pt x="3344257" y="6484872"/>
                  <a:pt x="3347439" y="6483681"/>
                  <a:pt x="3349634" y="6481300"/>
                </a:cubicBezTo>
                <a:cubicBezTo>
                  <a:pt x="3351829" y="6478918"/>
                  <a:pt x="3352927" y="6476016"/>
                  <a:pt x="3352927" y="6472593"/>
                </a:cubicBezTo>
                <a:cubicBezTo>
                  <a:pt x="3352927" y="6469096"/>
                  <a:pt x="3351829" y="6466138"/>
                  <a:pt x="3349634" y="6463719"/>
                </a:cubicBezTo>
                <a:cubicBezTo>
                  <a:pt x="3347439" y="6461301"/>
                  <a:pt x="3344257" y="6460092"/>
                  <a:pt x="3340090" y="6460092"/>
                </a:cubicBezTo>
                <a:close/>
                <a:moveTo>
                  <a:pt x="2960318" y="6434977"/>
                </a:moveTo>
                <a:lnTo>
                  <a:pt x="2976057" y="6434977"/>
                </a:lnTo>
                <a:lnTo>
                  <a:pt x="2976057" y="6456297"/>
                </a:lnTo>
                <a:cubicBezTo>
                  <a:pt x="2971518" y="6461357"/>
                  <a:pt x="2967183" y="6465115"/>
                  <a:pt x="2963053" y="6467570"/>
                </a:cubicBezTo>
                <a:cubicBezTo>
                  <a:pt x="2958923" y="6470026"/>
                  <a:pt x="2954440" y="6471254"/>
                  <a:pt x="2949603" y="6471254"/>
                </a:cubicBezTo>
                <a:cubicBezTo>
                  <a:pt x="2943650" y="6471254"/>
                  <a:pt x="2939017" y="6469710"/>
                  <a:pt x="2935706" y="6466622"/>
                </a:cubicBezTo>
                <a:cubicBezTo>
                  <a:pt x="2932394" y="6463533"/>
                  <a:pt x="2930739" y="6459385"/>
                  <a:pt x="2930739" y="6454176"/>
                </a:cubicBezTo>
                <a:cubicBezTo>
                  <a:pt x="2930739" y="6451125"/>
                  <a:pt x="2931315" y="6448427"/>
                  <a:pt x="2932469" y="6446083"/>
                </a:cubicBezTo>
                <a:cubicBezTo>
                  <a:pt x="2933622" y="6443739"/>
                  <a:pt x="2935427" y="6441730"/>
                  <a:pt x="2937882" y="6440056"/>
                </a:cubicBezTo>
                <a:cubicBezTo>
                  <a:pt x="2940338" y="6438381"/>
                  <a:pt x="2943426" y="6437116"/>
                  <a:pt x="2947147" y="6436261"/>
                </a:cubicBezTo>
                <a:cubicBezTo>
                  <a:pt x="2950868" y="6435405"/>
                  <a:pt x="2955258" y="6434977"/>
                  <a:pt x="2960318" y="6434977"/>
                </a:cubicBezTo>
                <a:close/>
                <a:moveTo>
                  <a:pt x="2055444" y="6434977"/>
                </a:moveTo>
                <a:lnTo>
                  <a:pt x="2071182" y="6434977"/>
                </a:lnTo>
                <a:lnTo>
                  <a:pt x="2071182" y="6456297"/>
                </a:lnTo>
                <a:cubicBezTo>
                  <a:pt x="2066643" y="6461357"/>
                  <a:pt x="2062308" y="6465115"/>
                  <a:pt x="2058178" y="6467570"/>
                </a:cubicBezTo>
                <a:cubicBezTo>
                  <a:pt x="2054048" y="6470026"/>
                  <a:pt x="2049565" y="6471254"/>
                  <a:pt x="2044728" y="6471254"/>
                </a:cubicBezTo>
                <a:cubicBezTo>
                  <a:pt x="2038775" y="6471254"/>
                  <a:pt x="2034142" y="6469710"/>
                  <a:pt x="2030831" y="6466622"/>
                </a:cubicBezTo>
                <a:cubicBezTo>
                  <a:pt x="2027519" y="6463533"/>
                  <a:pt x="2025864" y="6459385"/>
                  <a:pt x="2025864" y="6454176"/>
                </a:cubicBezTo>
                <a:cubicBezTo>
                  <a:pt x="2025864" y="6451125"/>
                  <a:pt x="2026441" y="6448427"/>
                  <a:pt x="2027594" y="6446083"/>
                </a:cubicBezTo>
                <a:cubicBezTo>
                  <a:pt x="2028748" y="6443739"/>
                  <a:pt x="2030552" y="6441730"/>
                  <a:pt x="2033008" y="6440056"/>
                </a:cubicBezTo>
                <a:cubicBezTo>
                  <a:pt x="2035463" y="6438381"/>
                  <a:pt x="2038551" y="6437116"/>
                  <a:pt x="2042272" y="6436261"/>
                </a:cubicBezTo>
                <a:cubicBezTo>
                  <a:pt x="2045993" y="6435405"/>
                  <a:pt x="2050383" y="6434977"/>
                  <a:pt x="2055444" y="6434977"/>
                </a:cubicBezTo>
                <a:close/>
                <a:moveTo>
                  <a:pt x="817193" y="6434977"/>
                </a:moveTo>
                <a:lnTo>
                  <a:pt x="832932" y="6434977"/>
                </a:lnTo>
                <a:lnTo>
                  <a:pt x="832932" y="6456297"/>
                </a:lnTo>
                <a:cubicBezTo>
                  <a:pt x="828393" y="6461357"/>
                  <a:pt x="824058" y="6465115"/>
                  <a:pt x="819928" y="6467570"/>
                </a:cubicBezTo>
                <a:cubicBezTo>
                  <a:pt x="815798" y="6470026"/>
                  <a:pt x="811315" y="6471254"/>
                  <a:pt x="806478" y="6471254"/>
                </a:cubicBezTo>
                <a:cubicBezTo>
                  <a:pt x="800525" y="6471254"/>
                  <a:pt x="795892" y="6469710"/>
                  <a:pt x="792581" y="6466622"/>
                </a:cubicBezTo>
                <a:cubicBezTo>
                  <a:pt x="789270" y="6463533"/>
                  <a:pt x="787614" y="6459385"/>
                  <a:pt x="787614" y="6454176"/>
                </a:cubicBezTo>
                <a:cubicBezTo>
                  <a:pt x="787614" y="6451125"/>
                  <a:pt x="788191" y="6448427"/>
                  <a:pt x="789344" y="6446083"/>
                </a:cubicBezTo>
                <a:cubicBezTo>
                  <a:pt x="790497" y="6443739"/>
                  <a:pt x="792302" y="6441730"/>
                  <a:pt x="794758" y="6440056"/>
                </a:cubicBezTo>
                <a:cubicBezTo>
                  <a:pt x="797213" y="6438381"/>
                  <a:pt x="800302" y="6437116"/>
                  <a:pt x="804022" y="6436261"/>
                </a:cubicBezTo>
                <a:cubicBezTo>
                  <a:pt x="807743" y="6435405"/>
                  <a:pt x="812133" y="6434977"/>
                  <a:pt x="817193" y="6434977"/>
                </a:cubicBezTo>
                <a:close/>
                <a:moveTo>
                  <a:pt x="1342912" y="6390663"/>
                </a:moveTo>
                <a:cubicBezTo>
                  <a:pt x="1348844" y="6390663"/>
                  <a:pt x="1353800" y="6391724"/>
                  <a:pt x="1357779" y="6393845"/>
                </a:cubicBezTo>
                <a:cubicBezTo>
                  <a:pt x="1361759" y="6395965"/>
                  <a:pt x="1364913" y="6398849"/>
                  <a:pt x="1367240" y="6402495"/>
                </a:cubicBezTo>
                <a:cubicBezTo>
                  <a:pt x="1369568" y="6406142"/>
                  <a:pt x="1371239" y="6410383"/>
                  <a:pt x="1372253" y="6415220"/>
                </a:cubicBezTo>
                <a:cubicBezTo>
                  <a:pt x="1373267" y="6420057"/>
                  <a:pt x="1373773" y="6425192"/>
                  <a:pt x="1373773" y="6430624"/>
                </a:cubicBezTo>
                <a:cubicBezTo>
                  <a:pt x="1373773" y="6436428"/>
                  <a:pt x="1373173" y="6441749"/>
                  <a:pt x="1371971" y="6446586"/>
                </a:cubicBezTo>
                <a:cubicBezTo>
                  <a:pt x="1370770" y="6451422"/>
                  <a:pt x="1368892" y="6455590"/>
                  <a:pt x="1366340" y="6459087"/>
                </a:cubicBezTo>
                <a:cubicBezTo>
                  <a:pt x="1363787" y="6462585"/>
                  <a:pt x="1360521" y="6465301"/>
                  <a:pt x="1356541" y="6467235"/>
                </a:cubicBezTo>
                <a:cubicBezTo>
                  <a:pt x="1352562" y="6469170"/>
                  <a:pt x="1347869" y="6470138"/>
                  <a:pt x="1342462" y="6470138"/>
                </a:cubicBezTo>
                <a:cubicBezTo>
                  <a:pt x="1336530" y="6470138"/>
                  <a:pt x="1331574" y="6469077"/>
                  <a:pt x="1327595" y="6466956"/>
                </a:cubicBezTo>
                <a:cubicBezTo>
                  <a:pt x="1323615" y="6464836"/>
                  <a:pt x="1320443" y="6461971"/>
                  <a:pt x="1318078" y="6458362"/>
                </a:cubicBezTo>
                <a:cubicBezTo>
                  <a:pt x="1315713" y="6454753"/>
                  <a:pt x="1314024" y="6450530"/>
                  <a:pt x="1313010" y="6445693"/>
                </a:cubicBezTo>
                <a:cubicBezTo>
                  <a:pt x="1311996" y="6440856"/>
                  <a:pt x="1311489" y="6435684"/>
                  <a:pt x="1311489" y="6430177"/>
                </a:cubicBezTo>
                <a:cubicBezTo>
                  <a:pt x="1311489" y="6424447"/>
                  <a:pt x="1312108" y="6419164"/>
                  <a:pt x="1313347" y="6414327"/>
                </a:cubicBezTo>
                <a:cubicBezTo>
                  <a:pt x="1314586" y="6409490"/>
                  <a:pt x="1316482" y="6405304"/>
                  <a:pt x="1319035" y="6401770"/>
                </a:cubicBezTo>
                <a:cubicBezTo>
                  <a:pt x="1321588" y="6398235"/>
                  <a:pt x="1324835" y="6395500"/>
                  <a:pt x="1328777" y="6393566"/>
                </a:cubicBezTo>
                <a:cubicBezTo>
                  <a:pt x="1332720" y="6391631"/>
                  <a:pt x="1337431" y="6390663"/>
                  <a:pt x="1342912" y="6390663"/>
                </a:cubicBezTo>
                <a:close/>
                <a:moveTo>
                  <a:pt x="3254538" y="6389659"/>
                </a:moveTo>
                <a:cubicBezTo>
                  <a:pt x="3263448" y="6389659"/>
                  <a:pt x="3270167" y="6392412"/>
                  <a:pt x="3274696" y="6397919"/>
                </a:cubicBezTo>
                <a:cubicBezTo>
                  <a:pt x="3279225" y="6403425"/>
                  <a:pt x="3281378" y="6411016"/>
                  <a:pt x="3281155" y="6420689"/>
                </a:cubicBezTo>
                <a:lnTo>
                  <a:pt x="3226348" y="6420689"/>
                </a:lnTo>
                <a:cubicBezTo>
                  <a:pt x="3226498" y="6416597"/>
                  <a:pt x="3227210" y="6412671"/>
                  <a:pt x="3228483" y="6408913"/>
                </a:cubicBezTo>
                <a:cubicBezTo>
                  <a:pt x="3229755" y="6405156"/>
                  <a:pt x="3231552" y="6401863"/>
                  <a:pt x="3233873" y="6399035"/>
                </a:cubicBezTo>
                <a:cubicBezTo>
                  <a:pt x="3236195" y="6396207"/>
                  <a:pt x="3239078" y="6393938"/>
                  <a:pt x="3242522" y="6392226"/>
                </a:cubicBezTo>
                <a:cubicBezTo>
                  <a:pt x="3245965" y="6390515"/>
                  <a:pt x="3249971" y="6389659"/>
                  <a:pt x="3254538" y="6389659"/>
                </a:cubicBezTo>
                <a:close/>
                <a:moveTo>
                  <a:pt x="1711488" y="6389659"/>
                </a:moveTo>
                <a:cubicBezTo>
                  <a:pt x="1720398" y="6389659"/>
                  <a:pt x="1727118" y="6392412"/>
                  <a:pt x="1731646" y="6397919"/>
                </a:cubicBezTo>
                <a:cubicBezTo>
                  <a:pt x="1736175" y="6403425"/>
                  <a:pt x="1738328" y="6411016"/>
                  <a:pt x="1738105" y="6420689"/>
                </a:cubicBezTo>
                <a:lnTo>
                  <a:pt x="1683299" y="6420689"/>
                </a:lnTo>
                <a:cubicBezTo>
                  <a:pt x="1683449" y="6416597"/>
                  <a:pt x="1684160" y="6412671"/>
                  <a:pt x="1685433" y="6408913"/>
                </a:cubicBezTo>
                <a:cubicBezTo>
                  <a:pt x="1686705" y="6405156"/>
                  <a:pt x="1688502" y="6401863"/>
                  <a:pt x="1690823" y="6399035"/>
                </a:cubicBezTo>
                <a:cubicBezTo>
                  <a:pt x="1693145" y="6396207"/>
                  <a:pt x="1696028" y="6393938"/>
                  <a:pt x="1699472" y="6392226"/>
                </a:cubicBezTo>
                <a:cubicBezTo>
                  <a:pt x="1702916" y="6390515"/>
                  <a:pt x="1706921" y="6389659"/>
                  <a:pt x="1711488" y="6389659"/>
                </a:cubicBezTo>
                <a:close/>
                <a:moveTo>
                  <a:pt x="1111414" y="6389659"/>
                </a:moveTo>
                <a:cubicBezTo>
                  <a:pt x="1120323" y="6389659"/>
                  <a:pt x="1127043" y="6392412"/>
                  <a:pt x="1131571" y="6397919"/>
                </a:cubicBezTo>
                <a:cubicBezTo>
                  <a:pt x="1136100" y="6403425"/>
                  <a:pt x="1138253" y="6411016"/>
                  <a:pt x="1138030" y="6420689"/>
                </a:cubicBezTo>
                <a:lnTo>
                  <a:pt x="1083224" y="6420689"/>
                </a:lnTo>
                <a:cubicBezTo>
                  <a:pt x="1083374" y="6416597"/>
                  <a:pt x="1084085" y="6412671"/>
                  <a:pt x="1085358" y="6408913"/>
                </a:cubicBezTo>
                <a:cubicBezTo>
                  <a:pt x="1086630" y="6405156"/>
                  <a:pt x="1088427" y="6401863"/>
                  <a:pt x="1090749" y="6399035"/>
                </a:cubicBezTo>
                <a:cubicBezTo>
                  <a:pt x="1093070" y="6396207"/>
                  <a:pt x="1095953" y="6393938"/>
                  <a:pt x="1099397" y="6392226"/>
                </a:cubicBezTo>
                <a:cubicBezTo>
                  <a:pt x="1102841" y="6390515"/>
                  <a:pt x="1106846" y="6389659"/>
                  <a:pt x="1111414" y="6389659"/>
                </a:cubicBezTo>
                <a:close/>
                <a:moveTo>
                  <a:pt x="3098840" y="6376822"/>
                </a:moveTo>
                <a:cubicBezTo>
                  <a:pt x="3097054" y="6376822"/>
                  <a:pt x="3095566" y="6376878"/>
                  <a:pt x="3094375" y="6376990"/>
                </a:cubicBezTo>
                <a:cubicBezTo>
                  <a:pt x="3093184" y="6377102"/>
                  <a:pt x="3092217" y="6377325"/>
                  <a:pt x="3091473" y="6377660"/>
                </a:cubicBezTo>
                <a:cubicBezTo>
                  <a:pt x="3090729" y="6377994"/>
                  <a:pt x="3090227" y="6378367"/>
                  <a:pt x="3089966" y="6378776"/>
                </a:cubicBezTo>
                <a:cubicBezTo>
                  <a:pt x="3089706" y="6379185"/>
                  <a:pt x="3089576" y="6379687"/>
                  <a:pt x="3089576" y="6380283"/>
                </a:cubicBezTo>
                <a:lnTo>
                  <a:pt x="3089576" y="6441228"/>
                </a:lnTo>
                <a:cubicBezTo>
                  <a:pt x="3089576" y="6448520"/>
                  <a:pt x="3090190" y="6454715"/>
                  <a:pt x="3091417" y="6459813"/>
                </a:cubicBezTo>
                <a:cubicBezTo>
                  <a:pt x="3092645" y="6464910"/>
                  <a:pt x="3094673" y="6469375"/>
                  <a:pt x="3097501" y="6473207"/>
                </a:cubicBezTo>
                <a:cubicBezTo>
                  <a:pt x="3100328" y="6477040"/>
                  <a:pt x="3104031" y="6480072"/>
                  <a:pt x="3108607" y="6482304"/>
                </a:cubicBezTo>
                <a:cubicBezTo>
                  <a:pt x="3113183" y="6484537"/>
                  <a:pt x="3118820" y="6485653"/>
                  <a:pt x="3125517" y="6485653"/>
                </a:cubicBezTo>
                <a:cubicBezTo>
                  <a:pt x="3131247" y="6485653"/>
                  <a:pt x="3136903" y="6484202"/>
                  <a:pt x="3142484" y="6481300"/>
                </a:cubicBezTo>
                <a:cubicBezTo>
                  <a:pt x="3148065" y="6478398"/>
                  <a:pt x="3153720" y="6473784"/>
                  <a:pt x="3159450" y="6467459"/>
                </a:cubicBezTo>
                <a:lnTo>
                  <a:pt x="3159450" y="6480742"/>
                </a:lnTo>
                <a:cubicBezTo>
                  <a:pt x="3159450" y="6481337"/>
                  <a:pt x="3159562" y="6481839"/>
                  <a:pt x="3159785" y="6482249"/>
                </a:cubicBezTo>
                <a:cubicBezTo>
                  <a:pt x="3160009" y="6482658"/>
                  <a:pt x="3160436" y="6483011"/>
                  <a:pt x="3161069" y="6483309"/>
                </a:cubicBezTo>
                <a:cubicBezTo>
                  <a:pt x="3161701" y="6483607"/>
                  <a:pt x="3162557" y="6483830"/>
                  <a:pt x="3163636" y="6483979"/>
                </a:cubicBezTo>
                <a:cubicBezTo>
                  <a:pt x="3164715" y="6484127"/>
                  <a:pt x="3166110" y="6484202"/>
                  <a:pt x="3167822" y="6484202"/>
                </a:cubicBezTo>
                <a:cubicBezTo>
                  <a:pt x="3169384" y="6484202"/>
                  <a:pt x="3170706" y="6484127"/>
                  <a:pt x="3171784" y="6483979"/>
                </a:cubicBezTo>
                <a:cubicBezTo>
                  <a:pt x="3172864" y="6483830"/>
                  <a:pt x="3173738" y="6483607"/>
                  <a:pt x="3174408" y="6483309"/>
                </a:cubicBezTo>
                <a:cubicBezTo>
                  <a:pt x="3175077" y="6483011"/>
                  <a:pt x="3175542" y="6482658"/>
                  <a:pt x="3175803" y="6482249"/>
                </a:cubicBezTo>
                <a:cubicBezTo>
                  <a:pt x="3176063" y="6481839"/>
                  <a:pt x="3176194" y="6481337"/>
                  <a:pt x="3176194" y="6480742"/>
                </a:cubicBezTo>
                <a:lnTo>
                  <a:pt x="3176194" y="6380283"/>
                </a:lnTo>
                <a:cubicBezTo>
                  <a:pt x="3176194" y="6379687"/>
                  <a:pt x="3176026" y="6379185"/>
                  <a:pt x="3175691" y="6378776"/>
                </a:cubicBezTo>
                <a:cubicBezTo>
                  <a:pt x="3175356" y="6378367"/>
                  <a:pt x="3174854" y="6377994"/>
                  <a:pt x="3174184" y="6377660"/>
                </a:cubicBezTo>
                <a:cubicBezTo>
                  <a:pt x="3173515" y="6377325"/>
                  <a:pt x="3172584" y="6377102"/>
                  <a:pt x="3171394" y="6376990"/>
                </a:cubicBezTo>
                <a:cubicBezTo>
                  <a:pt x="3170203" y="6376878"/>
                  <a:pt x="3168715" y="6376822"/>
                  <a:pt x="3166929" y="6376822"/>
                </a:cubicBezTo>
                <a:cubicBezTo>
                  <a:pt x="3165069" y="6376822"/>
                  <a:pt x="3163562" y="6376878"/>
                  <a:pt x="3162408" y="6376990"/>
                </a:cubicBezTo>
                <a:cubicBezTo>
                  <a:pt x="3161255" y="6377102"/>
                  <a:pt x="3160306" y="6377325"/>
                  <a:pt x="3159562" y="6377660"/>
                </a:cubicBezTo>
                <a:cubicBezTo>
                  <a:pt x="3158818" y="6377994"/>
                  <a:pt x="3158316" y="6378367"/>
                  <a:pt x="3158055" y="6378776"/>
                </a:cubicBezTo>
                <a:cubicBezTo>
                  <a:pt x="3157795" y="6379185"/>
                  <a:pt x="3157664" y="6379687"/>
                  <a:pt x="3157664" y="6380283"/>
                </a:cubicBezTo>
                <a:lnTo>
                  <a:pt x="3157664" y="6450492"/>
                </a:lnTo>
                <a:cubicBezTo>
                  <a:pt x="3152530" y="6456818"/>
                  <a:pt x="3147674" y="6461617"/>
                  <a:pt x="3143098" y="6464891"/>
                </a:cubicBezTo>
                <a:cubicBezTo>
                  <a:pt x="3138521" y="6468166"/>
                  <a:pt x="3133926" y="6469803"/>
                  <a:pt x="3129312" y="6469803"/>
                </a:cubicBezTo>
                <a:cubicBezTo>
                  <a:pt x="3125741" y="6469803"/>
                  <a:pt x="3122615" y="6469114"/>
                  <a:pt x="3119937" y="6467738"/>
                </a:cubicBezTo>
                <a:cubicBezTo>
                  <a:pt x="3117257" y="6466361"/>
                  <a:pt x="3115044" y="6464426"/>
                  <a:pt x="3113295" y="6461933"/>
                </a:cubicBezTo>
                <a:cubicBezTo>
                  <a:pt x="3111546" y="6459441"/>
                  <a:pt x="3110244" y="6456427"/>
                  <a:pt x="3109388" y="6452892"/>
                </a:cubicBezTo>
                <a:cubicBezTo>
                  <a:pt x="3108533" y="6449357"/>
                  <a:pt x="3108105" y="6444651"/>
                  <a:pt x="3108105" y="6438772"/>
                </a:cubicBezTo>
                <a:lnTo>
                  <a:pt x="3108105" y="6380283"/>
                </a:lnTo>
                <a:cubicBezTo>
                  <a:pt x="3108105" y="6379687"/>
                  <a:pt x="3107956" y="6379185"/>
                  <a:pt x="3107658" y="6378776"/>
                </a:cubicBezTo>
                <a:cubicBezTo>
                  <a:pt x="3107361" y="6378367"/>
                  <a:pt x="3106858" y="6377994"/>
                  <a:pt x="3106151" y="6377660"/>
                </a:cubicBezTo>
                <a:cubicBezTo>
                  <a:pt x="3105444" y="6377325"/>
                  <a:pt x="3104496" y="6377102"/>
                  <a:pt x="3103305" y="6376990"/>
                </a:cubicBezTo>
                <a:cubicBezTo>
                  <a:pt x="3102114" y="6376878"/>
                  <a:pt x="3100626" y="6376822"/>
                  <a:pt x="3098840" y="6376822"/>
                </a:cubicBezTo>
                <a:close/>
                <a:moveTo>
                  <a:pt x="2809667" y="6376822"/>
                </a:moveTo>
                <a:cubicBezTo>
                  <a:pt x="2807956" y="6376822"/>
                  <a:pt x="2806523" y="6376860"/>
                  <a:pt x="2805369" y="6376934"/>
                </a:cubicBezTo>
                <a:cubicBezTo>
                  <a:pt x="2804216" y="6377008"/>
                  <a:pt x="2803286" y="6377176"/>
                  <a:pt x="2802579" y="6377436"/>
                </a:cubicBezTo>
                <a:cubicBezTo>
                  <a:pt x="2801872" y="6377697"/>
                  <a:pt x="2801370" y="6378050"/>
                  <a:pt x="2801072" y="6378497"/>
                </a:cubicBezTo>
                <a:cubicBezTo>
                  <a:pt x="2800775" y="6378943"/>
                  <a:pt x="2800626" y="6379464"/>
                  <a:pt x="2800626" y="6380059"/>
                </a:cubicBezTo>
                <a:cubicBezTo>
                  <a:pt x="2800626" y="6380283"/>
                  <a:pt x="2800644" y="6380562"/>
                  <a:pt x="2800681" y="6380897"/>
                </a:cubicBezTo>
                <a:cubicBezTo>
                  <a:pt x="2800719" y="6381231"/>
                  <a:pt x="2800830" y="6381734"/>
                  <a:pt x="2801016" y="6382404"/>
                </a:cubicBezTo>
                <a:cubicBezTo>
                  <a:pt x="2801202" y="6383073"/>
                  <a:pt x="2801444" y="6383855"/>
                  <a:pt x="2801742" y="6384748"/>
                </a:cubicBezTo>
                <a:lnTo>
                  <a:pt x="2835898" y="6480184"/>
                </a:lnTo>
                <a:cubicBezTo>
                  <a:pt x="2836195" y="6480928"/>
                  <a:pt x="2836605" y="6481560"/>
                  <a:pt x="2837126" y="6482081"/>
                </a:cubicBezTo>
                <a:cubicBezTo>
                  <a:pt x="2837647" y="6482602"/>
                  <a:pt x="2838372" y="6483011"/>
                  <a:pt x="2839303" y="6483309"/>
                </a:cubicBezTo>
                <a:cubicBezTo>
                  <a:pt x="2840233" y="6483607"/>
                  <a:pt x="2841442" y="6483830"/>
                  <a:pt x="2842930" y="6483979"/>
                </a:cubicBezTo>
                <a:cubicBezTo>
                  <a:pt x="2844418" y="6484127"/>
                  <a:pt x="2846279" y="6484202"/>
                  <a:pt x="2848511" y="6484202"/>
                </a:cubicBezTo>
                <a:cubicBezTo>
                  <a:pt x="2850744" y="6484202"/>
                  <a:pt x="2852604" y="6484146"/>
                  <a:pt x="2854092" y="6484034"/>
                </a:cubicBezTo>
                <a:cubicBezTo>
                  <a:pt x="2855581" y="6483923"/>
                  <a:pt x="2856808" y="6483718"/>
                  <a:pt x="2857776" y="6483421"/>
                </a:cubicBezTo>
                <a:cubicBezTo>
                  <a:pt x="2858743" y="6483123"/>
                  <a:pt x="2859469" y="6482714"/>
                  <a:pt x="2859952" y="6482193"/>
                </a:cubicBezTo>
                <a:cubicBezTo>
                  <a:pt x="2860436" y="6481672"/>
                  <a:pt x="2860827" y="6481002"/>
                  <a:pt x="2861124" y="6480184"/>
                </a:cubicBezTo>
                <a:lnTo>
                  <a:pt x="2895392" y="6384748"/>
                </a:lnTo>
                <a:cubicBezTo>
                  <a:pt x="2895541" y="6384227"/>
                  <a:pt x="2895671" y="6383743"/>
                  <a:pt x="2895783" y="6383296"/>
                </a:cubicBezTo>
                <a:cubicBezTo>
                  <a:pt x="2895894" y="6382850"/>
                  <a:pt x="2895987" y="6382441"/>
                  <a:pt x="2896062" y="6382069"/>
                </a:cubicBezTo>
                <a:cubicBezTo>
                  <a:pt x="2896136" y="6381697"/>
                  <a:pt x="2896192" y="6381343"/>
                  <a:pt x="2896229" y="6381008"/>
                </a:cubicBezTo>
                <a:cubicBezTo>
                  <a:pt x="2896266" y="6380673"/>
                  <a:pt x="2896285" y="6380357"/>
                  <a:pt x="2896285" y="6380059"/>
                </a:cubicBezTo>
                <a:cubicBezTo>
                  <a:pt x="2896285" y="6379464"/>
                  <a:pt x="2896155" y="6378962"/>
                  <a:pt x="2895894" y="6378553"/>
                </a:cubicBezTo>
                <a:cubicBezTo>
                  <a:pt x="2895634" y="6378143"/>
                  <a:pt x="2895187" y="6377790"/>
                  <a:pt x="2894555" y="6377492"/>
                </a:cubicBezTo>
                <a:cubicBezTo>
                  <a:pt x="2893922" y="6377195"/>
                  <a:pt x="2893048" y="6377008"/>
                  <a:pt x="2891932" y="6376934"/>
                </a:cubicBezTo>
                <a:cubicBezTo>
                  <a:pt x="2890815" y="6376860"/>
                  <a:pt x="2889402" y="6376822"/>
                  <a:pt x="2887690" y="6376822"/>
                </a:cubicBezTo>
                <a:cubicBezTo>
                  <a:pt x="2885681" y="6376822"/>
                  <a:pt x="2884063" y="6376878"/>
                  <a:pt x="2882834" y="6376990"/>
                </a:cubicBezTo>
                <a:cubicBezTo>
                  <a:pt x="2881607" y="6377102"/>
                  <a:pt x="2880639" y="6377306"/>
                  <a:pt x="2879933" y="6377604"/>
                </a:cubicBezTo>
                <a:cubicBezTo>
                  <a:pt x="2879225" y="6377901"/>
                  <a:pt x="2878686" y="6378274"/>
                  <a:pt x="2878314" y="6378720"/>
                </a:cubicBezTo>
                <a:cubicBezTo>
                  <a:pt x="2877942" y="6379166"/>
                  <a:pt x="2877682" y="6379725"/>
                  <a:pt x="2877533" y="6380394"/>
                </a:cubicBezTo>
                <a:lnTo>
                  <a:pt x="2849516" y="6463217"/>
                </a:lnTo>
                <a:lnTo>
                  <a:pt x="2849181" y="6464557"/>
                </a:lnTo>
                <a:lnTo>
                  <a:pt x="2848734" y="6463217"/>
                </a:lnTo>
                <a:lnTo>
                  <a:pt x="2820383" y="6380394"/>
                </a:lnTo>
                <a:cubicBezTo>
                  <a:pt x="2820085" y="6379725"/>
                  <a:pt x="2819769" y="6379166"/>
                  <a:pt x="2819434" y="6378720"/>
                </a:cubicBezTo>
                <a:cubicBezTo>
                  <a:pt x="2819099" y="6378274"/>
                  <a:pt x="2818578" y="6377901"/>
                  <a:pt x="2817871" y="6377604"/>
                </a:cubicBezTo>
                <a:cubicBezTo>
                  <a:pt x="2817164" y="6377306"/>
                  <a:pt x="2816160" y="6377102"/>
                  <a:pt x="2814857" y="6376990"/>
                </a:cubicBezTo>
                <a:cubicBezTo>
                  <a:pt x="2813555" y="6376878"/>
                  <a:pt x="2811825" y="6376822"/>
                  <a:pt x="2809667" y="6376822"/>
                </a:cubicBezTo>
                <a:close/>
                <a:moveTo>
                  <a:pt x="2470190" y="6376822"/>
                </a:moveTo>
                <a:cubicBezTo>
                  <a:pt x="2468404" y="6376822"/>
                  <a:pt x="2466916" y="6376878"/>
                  <a:pt x="2465725" y="6376990"/>
                </a:cubicBezTo>
                <a:cubicBezTo>
                  <a:pt x="2464535" y="6377102"/>
                  <a:pt x="2463567" y="6377325"/>
                  <a:pt x="2462823" y="6377660"/>
                </a:cubicBezTo>
                <a:cubicBezTo>
                  <a:pt x="2462079" y="6377994"/>
                  <a:pt x="2461577" y="6378367"/>
                  <a:pt x="2461316" y="6378776"/>
                </a:cubicBezTo>
                <a:cubicBezTo>
                  <a:pt x="2461056" y="6379185"/>
                  <a:pt x="2460925" y="6379687"/>
                  <a:pt x="2460925" y="6380283"/>
                </a:cubicBezTo>
                <a:lnTo>
                  <a:pt x="2460925" y="6441228"/>
                </a:lnTo>
                <a:cubicBezTo>
                  <a:pt x="2460925" y="6448520"/>
                  <a:pt x="2461539" y="6454715"/>
                  <a:pt x="2462767" y="6459813"/>
                </a:cubicBezTo>
                <a:cubicBezTo>
                  <a:pt x="2463995" y="6464910"/>
                  <a:pt x="2466023" y="6469375"/>
                  <a:pt x="2468850" y="6473207"/>
                </a:cubicBezTo>
                <a:cubicBezTo>
                  <a:pt x="2471678" y="6477040"/>
                  <a:pt x="2475380" y="6480072"/>
                  <a:pt x="2479957" y="6482304"/>
                </a:cubicBezTo>
                <a:cubicBezTo>
                  <a:pt x="2484533" y="6484537"/>
                  <a:pt x="2490170" y="6485653"/>
                  <a:pt x="2496868" y="6485653"/>
                </a:cubicBezTo>
                <a:cubicBezTo>
                  <a:pt x="2502597" y="6485653"/>
                  <a:pt x="2508253" y="6484202"/>
                  <a:pt x="2513834" y="6481300"/>
                </a:cubicBezTo>
                <a:cubicBezTo>
                  <a:pt x="2519415" y="6478398"/>
                  <a:pt x="2525071" y="6473784"/>
                  <a:pt x="2530800" y="6467459"/>
                </a:cubicBezTo>
                <a:lnTo>
                  <a:pt x="2530800" y="6480742"/>
                </a:lnTo>
                <a:cubicBezTo>
                  <a:pt x="2530800" y="6481337"/>
                  <a:pt x="2530912" y="6481839"/>
                  <a:pt x="2531135" y="6482249"/>
                </a:cubicBezTo>
                <a:cubicBezTo>
                  <a:pt x="2531359" y="6482658"/>
                  <a:pt x="2531786" y="6483011"/>
                  <a:pt x="2532419" y="6483309"/>
                </a:cubicBezTo>
                <a:cubicBezTo>
                  <a:pt x="2533051" y="6483607"/>
                  <a:pt x="2533907" y="6483830"/>
                  <a:pt x="2534986" y="6483979"/>
                </a:cubicBezTo>
                <a:cubicBezTo>
                  <a:pt x="2536065" y="6484127"/>
                  <a:pt x="2537461" y="6484202"/>
                  <a:pt x="2539172" y="6484202"/>
                </a:cubicBezTo>
                <a:cubicBezTo>
                  <a:pt x="2540735" y="6484202"/>
                  <a:pt x="2542056" y="6484127"/>
                  <a:pt x="2543135" y="6483979"/>
                </a:cubicBezTo>
                <a:cubicBezTo>
                  <a:pt x="2544213" y="6483830"/>
                  <a:pt x="2545088" y="6483607"/>
                  <a:pt x="2545758" y="6483309"/>
                </a:cubicBezTo>
                <a:cubicBezTo>
                  <a:pt x="2546427" y="6483011"/>
                  <a:pt x="2546893" y="6482658"/>
                  <a:pt x="2547153" y="6482249"/>
                </a:cubicBezTo>
                <a:cubicBezTo>
                  <a:pt x="2547413" y="6481839"/>
                  <a:pt x="2547544" y="6481337"/>
                  <a:pt x="2547544" y="6480742"/>
                </a:cubicBezTo>
                <a:lnTo>
                  <a:pt x="2547544" y="6380283"/>
                </a:lnTo>
                <a:cubicBezTo>
                  <a:pt x="2547544" y="6379687"/>
                  <a:pt x="2547376" y="6379185"/>
                  <a:pt x="2547041" y="6378776"/>
                </a:cubicBezTo>
                <a:cubicBezTo>
                  <a:pt x="2546706" y="6378367"/>
                  <a:pt x="2546204" y="6377994"/>
                  <a:pt x="2545534" y="6377660"/>
                </a:cubicBezTo>
                <a:cubicBezTo>
                  <a:pt x="2544865" y="6377325"/>
                  <a:pt x="2543935" y="6377102"/>
                  <a:pt x="2542744" y="6376990"/>
                </a:cubicBezTo>
                <a:cubicBezTo>
                  <a:pt x="2541553" y="6376878"/>
                  <a:pt x="2540065" y="6376822"/>
                  <a:pt x="2538279" y="6376822"/>
                </a:cubicBezTo>
                <a:cubicBezTo>
                  <a:pt x="2536419" y="6376822"/>
                  <a:pt x="2534911" y="6376878"/>
                  <a:pt x="2533758" y="6376990"/>
                </a:cubicBezTo>
                <a:cubicBezTo>
                  <a:pt x="2532605" y="6377102"/>
                  <a:pt x="2531656" y="6377325"/>
                  <a:pt x="2530912" y="6377660"/>
                </a:cubicBezTo>
                <a:cubicBezTo>
                  <a:pt x="2530168" y="6377994"/>
                  <a:pt x="2529666" y="6378367"/>
                  <a:pt x="2529405" y="6378776"/>
                </a:cubicBezTo>
                <a:cubicBezTo>
                  <a:pt x="2529145" y="6379185"/>
                  <a:pt x="2529015" y="6379687"/>
                  <a:pt x="2529015" y="6380283"/>
                </a:cubicBezTo>
                <a:lnTo>
                  <a:pt x="2529015" y="6450492"/>
                </a:lnTo>
                <a:cubicBezTo>
                  <a:pt x="2523880" y="6456818"/>
                  <a:pt x="2519024" y="6461617"/>
                  <a:pt x="2514448" y="6464891"/>
                </a:cubicBezTo>
                <a:cubicBezTo>
                  <a:pt x="2509872" y="6468166"/>
                  <a:pt x="2505276" y="6469803"/>
                  <a:pt x="2500662" y="6469803"/>
                </a:cubicBezTo>
                <a:cubicBezTo>
                  <a:pt x="2497091" y="6469803"/>
                  <a:pt x="2493966" y="6469114"/>
                  <a:pt x="2491287" y="6467738"/>
                </a:cubicBezTo>
                <a:cubicBezTo>
                  <a:pt x="2488608" y="6466361"/>
                  <a:pt x="2486394" y="6464426"/>
                  <a:pt x="2484645" y="6461933"/>
                </a:cubicBezTo>
                <a:cubicBezTo>
                  <a:pt x="2482896" y="6459441"/>
                  <a:pt x="2481594" y="6456427"/>
                  <a:pt x="2480738" y="6452892"/>
                </a:cubicBezTo>
                <a:cubicBezTo>
                  <a:pt x="2479882" y="6449357"/>
                  <a:pt x="2479454" y="6444651"/>
                  <a:pt x="2479454" y="6438772"/>
                </a:cubicBezTo>
                <a:lnTo>
                  <a:pt x="2479454" y="6380283"/>
                </a:lnTo>
                <a:cubicBezTo>
                  <a:pt x="2479454" y="6379687"/>
                  <a:pt x="2479306" y="6379185"/>
                  <a:pt x="2479008" y="6378776"/>
                </a:cubicBezTo>
                <a:cubicBezTo>
                  <a:pt x="2478711" y="6378367"/>
                  <a:pt x="2478208" y="6377994"/>
                  <a:pt x="2477501" y="6377660"/>
                </a:cubicBezTo>
                <a:cubicBezTo>
                  <a:pt x="2476794" y="6377325"/>
                  <a:pt x="2475846" y="6377102"/>
                  <a:pt x="2474655" y="6376990"/>
                </a:cubicBezTo>
                <a:cubicBezTo>
                  <a:pt x="2473464" y="6376878"/>
                  <a:pt x="2471976" y="6376822"/>
                  <a:pt x="2470190" y="6376822"/>
                </a:cubicBezTo>
                <a:close/>
                <a:moveTo>
                  <a:pt x="2232512" y="6376822"/>
                </a:moveTo>
                <a:cubicBezTo>
                  <a:pt x="2230726" y="6376822"/>
                  <a:pt x="2229238" y="6376897"/>
                  <a:pt x="2228047" y="6377046"/>
                </a:cubicBezTo>
                <a:cubicBezTo>
                  <a:pt x="2226856" y="6377195"/>
                  <a:pt x="2225907" y="6377418"/>
                  <a:pt x="2225201" y="6377715"/>
                </a:cubicBezTo>
                <a:cubicBezTo>
                  <a:pt x="2224494" y="6378013"/>
                  <a:pt x="2224010" y="6378385"/>
                  <a:pt x="2223750" y="6378832"/>
                </a:cubicBezTo>
                <a:cubicBezTo>
                  <a:pt x="2223489" y="6379278"/>
                  <a:pt x="2223359" y="6379762"/>
                  <a:pt x="2223359" y="6380283"/>
                </a:cubicBezTo>
                <a:lnTo>
                  <a:pt x="2223359" y="6480742"/>
                </a:lnTo>
                <a:cubicBezTo>
                  <a:pt x="2223359" y="6481337"/>
                  <a:pt x="2223489" y="6481839"/>
                  <a:pt x="2223750" y="6482249"/>
                </a:cubicBezTo>
                <a:cubicBezTo>
                  <a:pt x="2224010" y="6482658"/>
                  <a:pt x="2224494" y="6483011"/>
                  <a:pt x="2225201" y="6483309"/>
                </a:cubicBezTo>
                <a:cubicBezTo>
                  <a:pt x="2225907" y="6483607"/>
                  <a:pt x="2226856" y="6483830"/>
                  <a:pt x="2228047" y="6483979"/>
                </a:cubicBezTo>
                <a:cubicBezTo>
                  <a:pt x="2229238" y="6484127"/>
                  <a:pt x="2230726" y="6484202"/>
                  <a:pt x="2232512" y="6484202"/>
                </a:cubicBezTo>
                <a:cubicBezTo>
                  <a:pt x="2234372" y="6484202"/>
                  <a:pt x="2235898" y="6484127"/>
                  <a:pt x="2237088" y="6483979"/>
                </a:cubicBezTo>
                <a:cubicBezTo>
                  <a:pt x="2238279" y="6483830"/>
                  <a:pt x="2239209" y="6483607"/>
                  <a:pt x="2239879" y="6483309"/>
                </a:cubicBezTo>
                <a:cubicBezTo>
                  <a:pt x="2240549" y="6483011"/>
                  <a:pt x="2241032" y="6482658"/>
                  <a:pt x="2241330" y="6482249"/>
                </a:cubicBezTo>
                <a:cubicBezTo>
                  <a:pt x="2241627" y="6481839"/>
                  <a:pt x="2241776" y="6481337"/>
                  <a:pt x="2241776" y="6480742"/>
                </a:cubicBezTo>
                <a:lnTo>
                  <a:pt x="2241776" y="6380283"/>
                </a:lnTo>
                <a:cubicBezTo>
                  <a:pt x="2241776" y="6379762"/>
                  <a:pt x="2241627" y="6379278"/>
                  <a:pt x="2241330" y="6378832"/>
                </a:cubicBezTo>
                <a:cubicBezTo>
                  <a:pt x="2241032" y="6378385"/>
                  <a:pt x="2240549" y="6378013"/>
                  <a:pt x="2239879" y="6377715"/>
                </a:cubicBezTo>
                <a:cubicBezTo>
                  <a:pt x="2239209" y="6377418"/>
                  <a:pt x="2238279" y="6377195"/>
                  <a:pt x="2237088" y="6377046"/>
                </a:cubicBezTo>
                <a:cubicBezTo>
                  <a:pt x="2235898" y="6376897"/>
                  <a:pt x="2234372" y="6376822"/>
                  <a:pt x="2232512" y="6376822"/>
                </a:cubicBezTo>
                <a:close/>
                <a:moveTo>
                  <a:pt x="2127439" y="6376822"/>
                </a:moveTo>
                <a:cubicBezTo>
                  <a:pt x="2125058" y="6376822"/>
                  <a:pt x="2123142" y="6376897"/>
                  <a:pt x="2121691" y="6377046"/>
                </a:cubicBezTo>
                <a:cubicBezTo>
                  <a:pt x="2120239" y="6377195"/>
                  <a:pt x="2119160" y="6377511"/>
                  <a:pt x="2118454" y="6377994"/>
                </a:cubicBezTo>
                <a:cubicBezTo>
                  <a:pt x="2117747" y="6378478"/>
                  <a:pt x="2117412" y="6379073"/>
                  <a:pt x="2117449" y="6379780"/>
                </a:cubicBezTo>
                <a:cubicBezTo>
                  <a:pt x="2117486" y="6380487"/>
                  <a:pt x="2117802" y="6381362"/>
                  <a:pt x="2118398" y="6382404"/>
                </a:cubicBezTo>
                <a:lnTo>
                  <a:pt x="2147977" y="6429619"/>
                </a:lnTo>
                <a:lnTo>
                  <a:pt x="2116724" y="6478621"/>
                </a:lnTo>
                <a:cubicBezTo>
                  <a:pt x="2116054" y="6479663"/>
                  <a:pt x="2115700" y="6480537"/>
                  <a:pt x="2115663" y="6481244"/>
                </a:cubicBezTo>
                <a:cubicBezTo>
                  <a:pt x="2115626" y="6481951"/>
                  <a:pt x="2115923" y="6482528"/>
                  <a:pt x="2116556" y="6482974"/>
                </a:cubicBezTo>
                <a:cubicBezTo>
                  <a:pt x="2117189" y="6483421"/>
                  <a:pt x="2118193" y="6483737"/>
                  <a:pt x="2119570" y="6483923"/>
                </a:cubicBezTo>
                <a:cubicBezTo>
                  <a:pt x="2120946" y="6484109"/>
                  <a:pt x="2122714" y="6484202"/>
                  <a:pt x="2124872" y="6484202"/>
                </a:cubicBezTo>
                <a:cubicBezTo>
                  <a:pt x="2126955" y="6484202"/>
                  <a:pt x="2128630" y="6484146"/>
                  <a:pt x="2129895" y="6484034"/>
                </a:cubicBezTo>
                <a:cubicBezTo>
                  <a:pt x="2131160" y="6483923"/>
                  <a:pt x="2132183" y="6483737"/>
                  <a:pt x="2132964" y="6483476"/>
                </a:cubicBezTo>
                <a:cubicBezTo>
                  <a:pt x="2133746" y="6483216"/>
                  <a:pt x="2134341" y="6482881"/>
                  <a:pt x="2134750" y="6482472"/>
                </a:cubicBezTo>
                <a:cubicBezTo>
                  <a:pt x="2135160" y="6482062"/>
                  <a:pt x="2135513" y="6481597"/>
                  <a:pt x="2135811" y="6481076"/>
                </a:cubicBezTo>
                <a:lnTo>
                  <a:pt x="2159809" y="6441228"/>
                </a:lnTo>
                <a:lnTo>
                  <a:pt x="2183919" y="6481076"/>
                </a:lnTo>
                <a:cubicBezTo>
                  <a:pt x="2184217" y="6481597"/>
                  <a:pt x="2184571" y="6482062"/>
                  <a:pt x="2184980" y="6482472"/>
                </a:cubicBezTo>
                <a:cubicBezTo>
                  <a:pt x="2185389" y="6482881"/>
                  <a:pt x="2185984" y="6483216"/>
                  <a:pt x="2186766" y="6483476"/>
                </a:cubicBezTo>
                <a:cubicBezTo>
                  <a:pt x="2187547" y="6483737"/>
                  <a:pt x="2188589" y="6483923"/>
                  <a:pt x="2189891" y="6484034"/>
                </a:cubicBezTo>
                <a:cubicBezTo>
                  <a:pt x="2191193" y="6484146"/>
                  <a:pt x="2192961" y="6484202"/>
                  <a:pt x="2195193" y="6484202"/>
                </a:cubicBezTo>
                <a:cubicBezTo>
                  <a:pt x="2197500" y="6484202"/>
                  <a:pt x="2199379" y="6484109"/>
                  <a:pt x="2200830" y="6483923"/>
                </a:cubicBezTo>
                <a:cubicBezTo>
                  <a:pt x="2202281" y="6483737"/>
                  <a:pt x="2203360" y="6483421"/>
                  <a:pt x="2204067" y="6482974"/>
                </a:cubicBezTo>
                <a:cubicBezTo>
                  <a:pt x="2204774" y="6482528"/>
                  <a:pt x="2205127" y="6481951"/>
                  <a:pt x="2205127" y="6481244"/>
                </a:cubicBezTo>
                <a:cubicBezTo>
                  <a:pt x="2205127" y="6480537"/>
                  <a:pt x="2204830" y="6479663"/>
                  <a:pt x="2204234" y="6478621"/>
                </a:cubicBezTo>
                <a:lnTo>
                  <a:pt x="2173204" y="6429061"/>
                </a:lnTo>
                <a:lnTo>
                  <a:pt x="2202560" y="6382404"/>
                </a:lnTo>
                <a:cubicBezTo>
                  <a:pt x="2203230" y="6381287"/>
                  <a:pt x="2203602" y="6380357"/>
                  <a:pt x="2203676" y="6379613"/>
                </a:cubicBezTo>
                <a:cubicBezTo>
                  <a:pt x="2203751" y="6378869"/>
                  <a:pt x="2203453" y="6378292"/>
                  <a:pt x="2202783" y="6377883"/>
                </a:cubicBezTo>
                <a:cubicBezTo>
                  <a:pt x="2202114" y="6377474"/>
                  <a:pt x="2201090" y="6377195"/>
                  <a:pt x="2199714" y="6377046"/>
                </a:cubicBezTo>
                <a:cubicBezTo>
                  <a:pt x="2198337" y="6376897"/>
                  <a:pt x="2196570" y="6376822"/>
                  <a:pt x="2194412" y="6376822"/>
                </a:cubicBezTo>
                <a:cubicBezTo>
                  <a:pt x="2192402" y="6376822"/>
                  <a:pt x="2190821" y="6376878"/>
                  <a:pt x="2189668" y="6376990"/>
                </a:cubicBezTo>
                <a:cubicBezTo>
                  <a:pt x="2188514" y="6377102"/>
                  <a:pt x="2187622" y="6377288"/>
                  <a:pt x="2186989" y="6377548"/>
                </a:cubicBezTo>
                <a:cubicBezTo>
                  <a:pt x="2186357" y="6377808"/>
                  <a:pt x="2185854" y="6378125"/>
                  <a:pt x="2185482" y="6378497"/>
                </a:cubicBezTo>
                <a:cubicBezTo>
                  <a:pt x="2185110" y="6378869"/>
                  <a:pt x="2184775" y="6379278"/>
                  <a:pt x="2184477" y="6379725"/>
                </a:cubicBezTo>
                <a:lnTo>
                  <a:pt x="2161260" y="6417118"/>
                </a:lnTo>
                <a:lnTo>
                  <a:pt x="2138378" y="6379725"/>
                </a:lnTo>
                <a:cubicBezTo>
                  <a:pt x="2138080" y="6379204"/>
                  <a:pt x="2137745" y="6378757"/>
                  <a:pt x="2137373" y="6378385"/>
                </a:cubicBezTo>
                <a:cubicBezTo>
                  <a:pt x="2137001" y="6378013"/>
                  <a:pt x="2136443" y="6377715"/>
                  <a:pt x="2135699" y="6377492"/>
                </a:cubicBezTo>
                <a:cubicBezTo>
                  <a:pt x="2134955" y="6377269"/>
                  <a:pt x="2133932" y="6377102"/>
                  <a:pt x="2132629" y="6376990"/>
                </a:cubicBezTo>
                <a:cubicBezTo>
                  <a:pt x="2131327" y="6376878"/>
                  <a:pt x="2129597" y="6376822"/>
                  <a:pt x="2127439" y="6376822"/>
                </a:cubicBezTo>
                <a:close/>
                <a:moveTo>
                  <a:pt x="955715" y="6376822"/>
                </a:moveTo>
                <a:cubicBezTo>
                  <a:pt x="953929" y="6376822"/>
                  <a:pt x="952441" y="6376878"/>
                  <a:pt x="951250" y="6376990"/>
                </a:cubicBezTo>
                <a:cubicBezTo>
                  <a:pt x="950060" y="6377102"/>
                  <a:pt x="949092" y="6377325"/>
                  <a:pt x="948348" y="6377660"/>
                </a:cubicBezTo>
                <a:cubicBezTo>
                  <a:pt x="947604" y="6377994"/>
                  <a:pt x="947102" y="6378367"/>
                  <a:pt x="946841" y="6378776"/>
                </a:cubicBezTo>
                <a:cubicBezTo>
                  <a:pt x="946581" y="6379185"/>
                  <a:pt x="946451" y="6379687"/>
                  <a:pt x="946451" y="6380283"/>
                </a:cubicBezTo>
                <a:lnTo>
                  <a:pt x="946451" y="6441228"/>
                </a:lnTo>
                <a:cubicBezTo>
                  <a:pt x="946451" y="6448520"/>
                  <a:pt x="947065" y="6454715"/>
                  <a:pt x="948292" y="6459813"/>
                </a:cubicBezTo>
                <a:cubicBezTo>
                  <a:pt x="949520" y="6464910"/>
                  <a:pt x="951548" y="6469375"/>
                  <a:pt x="954376" y="6473207"/>
                </a:cubicBezTo>
                <a:cubicBezTo>
                  <a:pt x="957204" y="6477040"/>
                  <a:pt x="960906" y="6480072"/>
                  <a:pt x="965482" y="6482304"/>
                </a:cubicBezTo>
                <a:cubicBezTo>
                  <a:pt x="970058" y="6484537"/>
                  <a:pt x="975696" y="6485653"/>
                  <a:pt x="982393" y="6485653"/>
                </a:cubicBezTo>
                <a:cubicBezTo>
                  <a:pt x="988123" y="6485653"/>
                  <a:pt x="993778" y="6484202"/>
                  <a:pt x="999359" y="6481300"/>
                </a:cubicBezTo>
                <a:cubicBezTo>
                  <a:pt x="1004940" y="6478398"/>
                  <a:pt x="1010596" y="6473784"/>
                  <a:pt x="1016326" y="6467459"/>
                </a:cubicBezTo>
                <a:lnTo>
                  <a:pt x="1016326" y="6480742"/>
                </a:lnTo>
                <a:cubicBezTo>
                  <a:pt x="1016326" y="6481337"/>
                  <a:pt x="1016437" y="6481839"/>
                  <a:pt x="1016660" y="6482249"/>
                </a:cubicBezTo>
                <a:cubicBezTo>
                  <a:pt x="1016884" y="6482658"/>
                  <a:pt x="1017312" y="6483011"/>
                  <a:pt x="1017944" y="6483309"/>
                </a:cubicBezTo>
                <a:cubicBezTo>
                  <a:pt x="1018577" y="6483607"/>
                  <a:pt x="1019432" y="6483830"/>
                  <a:pt x="1020511" y="6483979"/>
                </a:cubicBezTo>
                <a:cubicBezTo>
                  <a:pt x="1021590" y="6484127"/>
                  <a:pt x="1022986" y="6484202"/>
                  <a:pt x="1024697" y="6484202"/>
                </a:cubicBezTo>
                <a:cubicBezTo>
                  <a:pt x="1026260" y="6484202"/>
                  <a:pt x="1027581" y="6484127"/>
                  <a:pt x="1028660" y="6483979"/>
                </a:cubicBezTo>
                <a:cubicBezTo>
                  <a:pt x="1029739" y="6483830"/>
                  <a:pt x="1030613" y="6483607"/>
                  <a:pt x="1031283" y="6483309"/>
                </a:cubicBezTo>
                <a:cubicBezTo>
                  <a:pt x="1031952" y="6483011"/>
                  <a:pt x="1032418" y="6482658"/>
                  <a:pt x="1032678" y="6482249"/>
                </a:cubicBezTo>
                <a:cubicBezTo>
                  <a:pt x="1032938" y="6481839"/>
                  <a:pt x="1033069" y="6481337"/>
                  <a:pt x="1033069" y="6480742"/>
                </a:cubicBezTo>
                <a:lnTo>
                  <a:pt x="1033069" y="6380283"/>
                </a:lnTo>
                <a:cubicBezTo>
                  <a:pt x="1033069" y="6379687"/>
                  <a:pt x="1032901" y="6379185"/>
                  <a:pt x="1032566" y="6378776"/>
                </a:cubicBezTo>
                <a:cubicBezTo>
                  <a:pt x="1032232" y="6378367"/>
                  <a:pt x="1031729" y="6377994"/>
                  <a:pt x="1031060" y="6377660"/>
                </a:cubicBezTo>
                <a:cubicBezTo>
                  <a:pt x="1030390" y="6377325"/>
                  <a:pt x="1029460" y="6377102"/>
                  <a:pt x="1028269" y="6376990"/>
                </a:cubicBezTo>
                <a:cubicBezTo>
                  <a:pt x="1027078" y="6376878"/>
                  <a:pt x="1025590" y="6376822"/>
                  <a:pt x="1023804" y="6376822"/>
                </a:cubicBezTo>
                <a:cubicBezTo>
                  <a:pt x="1021944" y="6376822"/>
                  <a:pt x="1020437" y="6376878"/>
                  <a:pt x="1019283" y="6376990"/>
                </a:cubicBezTo>
                <a:cubicBezTo>
                  <a:pt x="1018130" y="6377102"/>
                  <a:pt x="1017181" y="6377325"/>
                  <a:pt x="1016437" y="6377660"/>
                </a:cubicBezTo>
                <a:cubicBezTo>
                  <a:pt x="1015693" y="6377994"/>
                  <a:pt x="1015191" y="6378367"/>
                  <a:pt x="1014930" y="6378776"/>
                </a:cubicBezTo>
                <a:cubicBezTo>
                  <a:pt x="1014670" y="6379185"/>
                  <a:pt x="1014540" y="6379687"/>
                  <a:pt x="1014540" y="6380283"/>
                </a:cubicBezTo>
                <a:lnTo>
                  <a:pt x="1014540" y="6450492"/>
                </a:lnTo>
                <a:cubicBezTo>
                  <a:pt x="1009405" y="6456818"/>
                  <a:pt x="1004550" y="6461617"/>
                  <a:pt x="999973" y="6464891"/>
                </a:cubicBezTo>
                <a:cubicBezTo>
                  <a:pt x="995397" y="6468166"/>
                  <a:pt x="990802" y="6469803"/>
                  <a:pt x="986188" y="6469803"/>
                </a:cubicBezTo>
                <a:cubicBezTo>
                  <a:pt x="982616" y="6469803"/>
                  <a:pt x="979490" y="6469114"/>
                  <a:pt x="976812" y="6467738"/>
                </a:cubicBezTo>
                <a:cubicBezTo>
                  <a:pt x="974133" y="6466361"/>
                  <a:pt x="971919" y="6464426"/>
                  <a:pt x="970170" y="6461933"/>
                </a:cubicBezTo>
                <a:cubicBezTo>
                  <a:pt x="968421" y="6459441"/>
                  <a:pt x="967119" y="6456427"/>
                  <a:pt x="966263" y="6452892"/>
                </a:cubicBezTo>
                <a:cubicBezTo>
                  <a:pt x="965408" y="6449357"/>
                  <a:pt x="964980" y="6444651"/>
                  <a:pt x="964980" y="6438772"/>
                </a:cubicBezTo>
                <a:lnTo>
                  <a:pt x="964980" y="6380283"/>
                </a:lnTo>
                <a:cubicBezTo>
                  <a:pt x="964980" y="6379687"/>
                  <a:pt x="964831" y="6379185"/>
                  <a:pt x="964533" y="6378776"/>
                </a:cubicBezTo>
                <a:cubicBezTo>
                  <a:pt x="964236" y="6378367"/>
                  <a:pt x="963733" y="6377994"/>
                  <a:pt x="963026" y="6377660"/>
                </a:cubicBezTo>
                <a:cubicBezTo>
                  <a:pt x="962319" y="6377325"/>
                  <a:pt x="961371" y="6377102"/>
                  <a:pt x="960180" y="6376990"/>
                </a:cubicBezTo>
                <a:cubicBezTo>
                  <a:pt x="958989" y="6376878"/>
                  <a:pt x="957501" y="6376822"/>
                  <a:pt x="955715" y="6376822"/>
                </a:cubicBezTo>
                <a:close/>
                <a:moveTo>
                  <a:pt x="666542" y="6376822"/>
                </a:moveTo>
                <a:cubicBezTo>
                  <a:pt x="664831" y="6376822"/>
                  <a:pt x="663398" y="6376860"/>
                  <a:pt x="662245" y="6376934"/>
                </a:cubicBezTo>
                <a:cubicBezTo>
                  <a:pt x="661091" y="6377008"/>
                  <a:pt x="660161" y="6377176"/>
                  <a:pt x="659454" y="6377436"/>
                </a:cubicBezTo>
                <a:cubicBezTo>
                  <a:pt x="658747" y="6377697"/>
                  <a:pt x="658245" y="6378050"/>
                  <a:pt x="657948" y="6378497"/>
                </a:cubicBezTo>
                <a:cubicBezTo>
                  <a:pt x="657650" y="6378943"/>
                  <a:pt x="657501" y="6379464"/>
                  <a:pt x="657501" y="6380059"/>
                </a:cubicBezTo>
                <a:cubicBezTo>
                  <a:pt x="657501" y="6380283"/>
                  <a:pt x="657519" y="6380562"/>
                  <a:pt x="657557" y="6380897"/>
                </a:cubicBezTo>
                <a:cubicBezTo>
                  <a:pt x="657594" y="6381231"/>
                  <a:pt x="657706" y="6381734"/>
                  <a:pt x="657892" y="6382404"/>
                </a:cubicBezTo>
                <a:cubicBezTo>
                  <a:pt x="658078" y="6383073"/>
                  <a:pt x="658319" y="6383855"/>
                  <a:pt x="658617" y="6384748"/>
                </a:cubicBezTo>
                <a:lnTo>
                  <a:pt x="692773" y="6480184"/>
                </a:lnTo>
                <a:cubicBezTo>
                  <a:pt x="693071" y="6480928"/>
                  <a:pt x="693480" y="6481560"/>
                  <a:pt x="694001" y="6482081"/>
                </a:cubicBezTo>
                <a:cubicBezTo>
                  <a:pt x="694522" y="6482602"/>
                  <a:pt x="695247" y="6483011"/>
                  <a:pt x="696178" y="6483309"/>
                </a:cubicBezTo>
                <a:cubicBezTo>
                  <a:pt x="697108" y="6483607"/>
                  <a:pt x="698317" y="6483830"/>
                  <a:pt x="699805" y="6483979"/>
                </a:cubicBezTo>
                <a:cubicBezTo>
                  <a:pt x="701294" y="6484127"/>
                  <a:pt x="703154" y="6484202"/>
                  <a:pt x="705386" y="6484202"/>
                </a:cubicBezTo>
                <a:cubicBezTo>
                  <a:pt x="707619" y="6484202"/>
                  <a:pt x="709479" y="6484146"/>
                  <a:pt x="710967" y="6484034"/>
                </a:cubicBezTo>
                <a:cubicBezTo>
                  <a:pt x="712456" y="6483923"/>
                  <a:pt x="713683" y="6483718"/>
                  <a:pt x="714651" y="6483421"/>
                </a:cubicBezTo>
                <a:cubicBezTo>
                  <a:pt x="715618" y="6483123"/>
                  <a:pt x="716344" y="6482714"/>
                  <a:pt x="716828" y="6482193"/>
                </a:cubicBezTo>
                <a:cubicBezTo>
                  <a:pt x="717311" y="6481672"/>
                  <a:pt x="717702" y="6481002"/>
                  <a:pt x="718000" y="6480184"/>
                </a:cubicBezTo>
                <a:lnTo>
                  <a:pt x="752267" y="6384748"/>
                </a:lnTo>
                <a:cubicBezTo>
                  <a:pt x="752416" y="6384227"/>
                  <a:pt x="752546" y="6383743"/>
                  <a:pt x="752658" y="6383296"/>
                </a:cubicBezTo>
                <a:cubicBezTo>
                  <a:pt x="752770" y="6382850"/>
                  <a:pt x="752862" y="6382441"/>
                  <a:pt x="752937" y="6382069"/>
                </a:cubicBezTo>
                <a:cubicBezTo>
                  <a:pt x="753011" y="6381697"/>
                  <a:pt x="753067" y="6381343"/>
                  <a:pt x="753104" y="6381008"/>
                </a:cubicBezTo>
                <a:cubicBezTo>
                  <a:pt x="753142" y="6380673"/>
                  <a:pt x="753160" y="6380357"/>
                  <a:pt x="753160" y="6380059"/>
                </a:cubicBezTo>
                <a:cubicBezTo>
                  <a:pt x="753160" y="6379464"/>
                  <a:pt x="753030" y="6378962"/>
                  <a:pt x="752770" y="6378553"/>
                </a:cubicBezTo>
                <a:cubicBezTo>
                  <a:pt x="752509" y="6378143"/>
                  <a:pt x="752063" y="6377790"/>
                  <a:pt x="751430" y="6377492"/>
                </a:cubicBezTo>
                <a:cubicBezTo>
                  <a:pt x="750798" y="6377195"/>
                  <a:pt x="749923" y="6377008"/>
                  <a:pt x="748807" y="6376934"/>
                </a:cubicBezTo>
                <a:cubicBezTo>
                  <a:pt x="747691" y="6376860"/>
                  <a:pt x="746277" y="6376822"/>
                  <a:pt x="744565" y="6376822"/>
                </a:cubicBezTo>
                <a:cubicBezTo>
                  <a:pt x="742556" y="6376822"/>
                  <a:pt x="740938" y="6376878"/>
                  <a:pt x="739710" y="6376990"/>
                </a:cubicBezTo>
                <a:cubicBezTo>
                  <a:pt x="738482" y="6377102"/>
                  <a:pt x="737515" y="6377306"/>
                  <a:pt x="736808" y="6377604"/>
                </a:cubicBezTo>
                <a:cubicBezTo>
                  <a:pt x="736101" y="6377901"/>
                  <a:pt x="735561" y="6378274"/>
                  <a:pt x="735189" y="6378720"/>
                </a:cubicBezTo>
                <a:cubicBezTo>
                  <a:pt x="734817" y="6379166"/>
                  <a:pt x="734557" y="6379725"/>
                  <a:pt x="734408" y="6380394"/>
                </a:cubicBezTo>
                <a:lnTo>
                  <a:pt x="706391" y="6463217"/>
                </a:lnTo>
                <a:lnTo>
                  <a:pt x="706056" y="6464557"/>
                </a:lnTo>
                <a:lnTo>
                  <a:pt x="705610" y="6463217"/>
                </a:lnTo>
                <a:lnTo>
                  <a:pt x="677258" y="6380394"/>
                </a:lnTo>
                <a:cubicBezTo>
                  <a:pt x="676960" y="6379725"/>
                  <a:pt x="676644" y="6379166"/>
                  <a:pt x="676309" y="6378720"/>
                </a:cubicBezTo>
                <a:cubicBezTo>
                  <a:pt x="675974" y="6378274"/>
                  <a:pt x="675453" y="6377901"/>
                  <a:pt x="674746" y="6377604"/>
                </a:cubicBezTo>
                <a:cubicBezTo>
                  <a:pt x="674039" y="6377306"/>
                  <a:pt x="673035" y="6377102"/>
                  <a:pt x="671733" y="6376990"/>
                </a:cubicBezTo>
                <a:cubicBezTo>
                  <a:pt x="670430" y="6376878"/>
                  <a:pt x="668700" y="6376822"/>
                  <a:pt x="666542" y="6376822"/>
                </a:cubicBezTo>
                <a:close/>
                <a:moveTo>
                  <a:pt x="3255482" y="6375260"/>
                </a:moveTo>
                <a:cubicBezTo>
                  <a:pt x="3248115" y="6375260"/>
                  <a:pt x="3241454" y="6376543"/>
                  <a:pt x="3235501" y="6379111"/>
                </a:cubicBezTo>
                <a:cubicBezTo>
                  <a:pt x="3229548" y="6381678"/>
                  <a:pt x="3224469" y="6385361"/>
                  <a:pt x="3220265" y="6390161"/>
                </a:cubicBezTo>
                <a:cubicBezTo>
                  <a:pt x="3216061" y="6394961"/>
                  <a:pt x="3212842" y="6400802"/>
                  <a:pt x="3210610" y="6407686"/>
                </a:cubicBezTo>
                <a:cubicBezTo>
                  <a:pt x="3208377" y="6414569"/>
                  <a:pt x="3207261" y="6422327"/>
                  <a:pt x="3207261" y="6430959"/>
                </a:cubicBezTo>
                <a:cubicBezTo>
                  <a:pt x="3207261" y="6440037"/>
                  <a:pt x="3208340" y="6447999"/>
                  <a:pt x="3210498" y="6454846"/>
                </a:cubicBezTo>
                <a:cubicBezTo>
                  <a:pt x="3212656" y="6461692"/>
                  <a:pt x="3215856" y="6467384"/>
                  <a:pt x="3220098" y="6471924"/>
                </a:cubicBezTo>
                <a:cubicBezTo>
                  <a:pt x="3224339" y="6476463"/>
                  <a:pt x="3229567" y="6479886"/>
                  <a:pt x="3235781" y="6482193"/>
                </a:cubicBezTo>
                <a:cubicBezTo>
                  <a:pt x="3241994" y="6484500"/>
                  <a:pt x="3249231" y="6485653"/>
                  <a:pt x="3257491" y="6485653"/>
                </a:cubicBezTo>
                <a:cubicBezTo>
                  <a:pt x="3262253" y="6485653"/>
                  <a:pt x="3266737" y="6485299"/>
                  <a:pt x="3270941" y="6484593"/>
                </a:cubicBezTo>
                <a:cubicBezTo>
                  <a:pt x="3275146" y="6483886"/>
                  <a:pt x="3278848" y="6483086"/>
                  <a:pt x="3282048" y="6482193"/>
                </a:cubicBezTo>
                <a:cubicBezTo>
                  <a:pt x="3285247" y="6481300"/>
                  <a:pt x="3287852" y="6480388"/>
                  <a:pt x="3289861" y="6479458"/>
                </a:cubicBezTo>
                <a:cubicBezTo>
                  <a:pt x="3291870" y="6478528"/>
                  <a:pt x="3293079" y="6477858"/>
                  <a:pt x="3293489" y="6477449"/>
                </a:cubicBezTo>
                <a:cubicBezTo>
                  <a:pt x="3293898" y="6477040"/>
                  <a:pt x="3294233" y="6476612"/>
                  <a:pt x="3294493" y="6476165"/>
                </a:cubicBezTo>
                <a:cubicBezTo>
                  <a:pt x="3294754" y="6475719"/>
                  <a:pt x="3294940" y="6475216"/>
                  <a:pt x="3295051" y="6474658"/>
                </a:cubicBezTo>
                <a:cubicBezTo>
                  <a:pt x="3295163" y="6474100"/>
                  <a:pt x="3295256" y="6473468"/>
                  <a:pt x="3295330" y="6472761"/>
                </a:cubicBezTo>
                <a:cubicBezTo>
                  <a:pt x="3295405" y="6472054"/>
                  <a:pt x="3295442" y="6471217"/>
                  <a:pt x="3295442" y="6470249"/>
                </a:cubicBezTo>
                <a:cubicBezTo>
                  <a:pt x="3295442" y="6468910"/>
                  <a:pt x="3295386" y="6467775"/>
                  <a:pt x="3295274" y="6466845"/>
                </a:cubicBezTo>
                <a:cubicBezTo>
                  <a:pt x="3295162" y="6465915"/>
                  <a:pt x="3294993" y="6465189"/>
                  <a:pt x="3294769" y="6464668"/>
                </a:cubicBezTo>
                <a:cubicBezTo>
                  <a:pt x="3294544" y="6464147"/>
                  <a:pt x="3294227" y="6463757"/>
                  <a:pt x="3293816" y="6463496"/>
                </a:cubicBezTo>
                <a:cubicBezTo>
                  <a:pt x="3293405" y="6463236"/>
                  <a:pt x="3292938" y="6463105"/>
                  <a:pt x="3292414" y="6463105"/>
                </a:cubicBezTo>
                <a:cubicBezTo>
                  <a:pt x="3291517" y="6463105"/>
                  <a:pt x="3290189" y="6463496"/>
                  <a:pt x="3288432" y="6464278"/>
                </a:cubicBezTo>
                <a:cubicBezTo>
                  <a:pt x="3286674" y="6465059"/>
                  <a:pt x="3284431" y="6465933"/>
                  <a:pt x="3281701" y="6466901"/>
                </a:cubicBezTo>
                <a:cubicBezTo>
                  <a:pt x="3278972" y="6467868"/>
                  <a:pt x="3275738" y="6468742"/>
                  <a:pt x="3271999" y="6469524"/>
                </a:cubicBezTo>
                <a:cubicBezTo>
                  <a:pt x="3268260" y="6470305"/>
                  <a:pt x="3263998" y="6470696"/>
                  <a:pt x="3259212" y="6470696"/>
                </a:cubicBezTo>
                <a:cubicBezTo>
                  <a:pt x="3253156" y="6470696"/>
                  <a:pt x="3248034" y="6469840"/>
                  <a:pt x="3243846" y="6468128"/>
                </a:cubicBezTo>
                <a:cubicBezTo>
                  <a:pt x="3239658" y="6466417"/>
                  <a:pt x="3236256" y="6463961"/>
                  <a:pt x="3233639" y="6460761"/>
                </a:cubicBezTo>
                <a:cubicBezTo>
                  <a:pt x="3231022" y="6457562"/>
                  <a:pt x="3229152" y="6453729"/>
                  <a:pt x="3228031" y="6449264"/>
                </a:cubicBezTo>
                <a:cubicBezTo>
                  <a:pt x="3226909" y="6444800"/>
                  <a:pt x="3226348" y="6439777"/>
                  <a:pt x="3226348" y="6434196"/>
                </a:cubicBezTo>
                <a:lnTo>
                  <a:pt x="3292507" y="6434196"/>
                </a:lnTo>
                <a:cubicBezTo>
                  <a:pt x="3294376" y="6434196"/>
                  <a:pt x="3296040" y="6433582"/>
                  <a:pt x="3297498" y="6432354"/>
                </a:cubicBezTo>
                <a:cubicBezTo>
                  <a:pt x="3298955" y="6431126"/>
                  <a:pt x="3299684" y="6429061"/>
                  <a:pt x="3299684" y="6426159"/>
                </a:cubicBezTo>
                <a:lnTo>
                  <a:pt x="3299684" y="6422810"/>
                </a:lnTo>
                <a:cubicBezTo>
                  <a:pt x="3299684" y="6416262"/>
                  <a:pt x="3298846" y="6410104"/>
                  <a:pt x="3297172" y="6404337"/>
                </a:cubicBezTo>
                <a:cubicBezTo>
                  <a:pt x="3295498" y="6398570"/>
                  <a:pt x="3292875" y="6393547"/>
                  <a:pt x="3289303" y="6389268"/>
                </a:cubicBezTo>
                <a:cubicBezTo>
                  <a:pt x="3285731" y="6384989"/>
                  <a:pt x="3281173" y="6381585"/>
                  <a:pt x="3275629" y="6379055"/>
                </a:cubicBezTo>
                <a:cubicBezTo>
                  <a:pt x="3270086" y="6376525"/>
                  <a:pt x="3263370" y="6375260"/>
                  <a:pt x="3255482" y="6375260"/>
                </a:cubicBezTo>
                <a:close/>
                <a:moveTo>
                  <a:pt x="2954737" y="6375260"/>
                </a:moveTo>
                <a:cubicBezTo>
                  <a:pt x="2950868" y="6375260"/>
                  <a:pt x="2947035" y="6375613"/>
                  <a:pt x="2943240" y="6376320"/>
                </a:cubicBezTo>
                <a:cubicBezTo>
                  <a:pt x="2939445" y="6377027"/>
                  <a:pt x="2935948" y="6377920"/>
                  <a:pt x="2932748" y="6378999"/>
                </a:cubicBezTo>
                <a:cubicBezTo>
                  <a:pt x="2929548" y="6380078"/>
                  <a:pt x="2926720" y="6381269"/>
                  <a:pt x="2924265" y="6382571"/>
                </a:cubicBezTo>
                <a:cubicBezTo>
                  <a:pt x="2921809" y="6383873"/>
                  <a:pt x="2920079" y="6385008"/>
                  <a:pt x="2919074" y="6385975"/>
                </a:cubicBezTo>
                <a:cubicBezTo>
                  <a:pt x="2918070" y="6386943"/>
                  <a:pt x="2917437" y="6387966"/>
                  <a:pt x="2917177" y="6389045"/>
                </a:cubicBezTo>
                <a:cubicBezTo>
                  <a:pt x="2916916" y="6390124"/>
                  <a:pt x="2916786" y="6391594"/>
                  <a:pt x="2916786" y="6393454"/>
                </a:cubicBezTo>
                <a:cubicBezTo>
                  <a:pt x="2916786" y="6394570"/>
                  <a:pt x="2916861" y="6395593"/>
                  <a:pt x="2917009" y="6396524"/>
                </a:cubicBezTo>
                <a:cubicBezTo>
                  <a:pt x="2917158" y="6397454"/>
                  <a:pt x="2917400" y="6398216"/>
                  <a:pt x="2917735" y="6398812"/>
                </a:cubicBezTo>
                <a:cubicBezTo>
                  <a:pt x="2918070" y="6399407"/>
                  <a:pt x="2918460" y="6399854"/>
                  <a:pt x="2918907" y="6400151"/>
                </a:cubicBezTo>
                <a:cubicBezTo>
                  <a:pt x="2919353" y="6400449"/>
                  <a:pt x="2919874" y="6400598"/>
                  <a:pt x="2920470" y="6400598"/>
                </a:cubicBezTo>
                <a:cubicBezTo>
                  <a:pt x="2921362" y="6400598"/>
                  <a:pt x="2922721" y="6400058"/>
                  <a:pt x="2924544" y="6398979"/>
                </a:cubicBezTo>
                <a:cubicBezTo>
                  <a:pt x="2926367" y="6397900"/>
                  <a:pt x="2928636" y="6396710"/>
                  <a:pt x="2931353" y="6395407"/>
                </a:cubicBezTo>
                <a:cubicBezTo>
                  <a:pt x="2934069" y="6394105"/>
                  <a:pt x="2937231" y="6392914"/>
                  <a:pt x="2940840" y="6391835"/>
                </a:cubicBezTo>
                <a:cubicBezTo>
                  <a:pt x="2944450" y="6390756"/>
                  <a:pt x="2948523" y="6390217"/>
                  <a:pt x="2953063" y="6390217"/>
                </a:cubicBezTo>
                <a:cubicBezTo>
                  <a:pt x="2957304" y="6390217"/>
                  <a:pt x="2960876" y="6390719"/>
                  <a:pt x="2963778" y="6391724"/>
                </a:cubicBezTo>
                <a:cubicBezTo>
                  <a:pt x="2966681" y="6392728"/>
                  <a:pt x="2969043" y="6394217"/>
                  <a:pt x="2970867" y="6396189"/>
                </a:cubicBezTo>
                <a:cubicBezTo>
                  <a:pt x="2972690" y="6398161"/>
                  <a:pt x="2974010" y="6400635"/>
                  <a:pt x="2974829" y="6403611"/>
                </a:cubicBezTo>
                <a:cubicBezTo>
                  <a:pt x="2975648" y="6406588"/>
                  <a:pt x="2976057" y="6410011"/>
                  <a:pt x="2976057" y="6413881"/>
                </a:cubicBezTo>
                <a:lnTo>
                  <a:pt x="2976057" y="6421694"/>
                </a:lnTo>
                <a:lnTo>
                  <a:pt x="2962216" y="6421694"/>
                </a:lnTo>
                <a:cubicBezTo>
                  <a:pt x="2954402" y="6421694"/>
                  <a:pt x="2947370" y="6422382"/>
                  <a:pt x="2941119" y="6423759"/>
                </a:cubicBezTo>
                <a:cubicBezTo>
                  <a:pt x="2934869" y="6425136"/>
                  <a:pt x="2929585" y="6427201"/>
                  <a:pt x="2925269" y="6429954"/>
                </a:cubicBezTo>
                <a:cubicBezTo>
                  <a:pt x="2920953" y="6432707"/>
                  <a:pt x="2917642" y="6436168"/>
                  <a:pt x="2915335" y="6440335"/>
                </a:cubicBezTo>
                <a:cubicBezTo>
                  <a:pt x="2913028" y="6444502"/>
                  <a:pt x="2911875" y="6449413"/>
                  <a:pt x="2911875" y="6455069"/>
                </a:cubicBezTo>
                <a:cubicBezTo>
                  <a:pt x="2911875" y="6459906"/>
                  <a:pt x="2912712" y="6464222"/>
                  <a:pt x="2914386" y="6468017"/>
                </a:cubicBezTo>
                <a:cubicBezTo>
                  <a:pt x="2916061" y="6471812"/>
                  <a:pt x="2918405" y="6475012"/>
                  <a:pt x="2921418" y="6477616"/>
                </a:cubicBezTo>
                <a:cubicBezTo>
                  <a:pt x="2924432" y="6480221"/>
                  <a:pt x="2928078" y="6482211"/>
                  <a:pt x="2932357" y="6483588"/>
                </a:cubicBezTo>
                <a:cubicBezTo>
                  <a:pt x="2936636" y="6484965"/>
                  <a:pt x="2941417" y="6485653"/>
                  <a:pt x="2946700" y="6485653"/>
                </a:cubicBezTo>
                <a:cubicBezTo>
                  <a:pt x="2952728" y="6485653"/>
                  <a:pt x="2958439" y="6484351"/>
                  <a:pt x="2963834" y="6481746"/>
                </a:cubicBezTo>
                <a:cubicBezTo>
                  <a:pt x="2969229" y="6479142"/>
                  <a:pt x="2974122" y="6475495"/>
                  <a:pt x="2978513" y="6470807"/>
                </a:cubicBezTo>
                <a:lnTo>
                  <a:pt x="2978513" y="6480853"/>
                </a:lnTo>
                <a:cubicBezTo>
                  <a:pt x="2978513" y="6481746"/>
                  <a:pt x="2978773" y="6482416"/>
                  <a:pt x="2979294" y="6482862"/>
                </a:cubicBezTo>
                <a:cubicBezTo>
                  <a:pt x="2979815" y="6483309"/>
                  <a:pt x="2980652" y="6483644"/>
                  <a:pt x="2981805" y="6483867"/>
                </a:cubicBezTo>
                <a:cubicBezTo>
                  <a:pt x="2982959" y="6484090"/>
                  <a:pt x="2984503" y="6484202"/>
                  <a:pt x="2986437" y="6484202"/>
                </a:cubicBezTo>
                <a:cubicBezTo>
                  <a:pt x="2988447" y="6484202"/>
                  <a:pt x="2989972" y="6484090"/>
                  <a:pt x="2991014" y="6483867"/>
                </a:cubicBezTo>
                <a:cubicBezTo>
                  <a:pt x="2992056" y="6483644"/>
                  <a:pt x="2992874" y="6483309"/>
                  <a:pt x="2993470" y="6482862"/>
                </a:cubicBezTo>
                <a:cubicBezTo>
                  <a:pt x="2994065" y="6482416"/>
                  <a:pt x="2994363" y="6481746"/>
                  <a:pt x="2994363" y="6480853"/>
                </a:cubicBezTo>
                <a:lnTo>
                  <a:pt x="2994363" y="6413099"/>
                </a:lnTo>
                <a:cubicBezTo>
                  <a:pt x="2994363" y="6406848"/>
                  <a:pt x="2993656" y="6401379"/>
                  <a:pt x="2992242" y="6396691"/>
                </a:cubicBezTo>
                <a:cubicBezTo>
                  <a:pt x="2990828" y="6392003"/>
                  <a:pt x="2988559" y="6388078"/>
                  <a:pt x="2985433" y="6384915"/>
                </a:cubicBezTo>
                <a:cubicBezTo>
                  <a:pt x="2982307" y="6381752"/>
                  <a:pt x="2978215" y="6379353"/>
                  <a:pt x="2973155" y="6377715"/>
                </a:cubicBezTo>
                <a:cubicBezTo>
                  <a:pt x="2968095" y="6376078"/>
                  <a:pt x="2961955" y="6375260"/>
                  <a:pt x="2954737" y="6375260"/>
                </a:cubicBezTo>
                <a:close/>
                <a:moveTo>
                  <a:pt x="2634534" y="6375260"/>
                </a:moveTo>
                <a:cubicBezTo>
                  <a:pt x="2629101" y="6375260"/>
                  <a:pt x="2623725" y="6376729"/>
                  <a:pt x="2618404" y="6379669"/>
                </a:cubicBezTo>
                <a:cubicBezTo>
                  <a:pt x="2613083" y="6382608"/>
                  <a:pt x="2607596" y="6387240"/>
                  <a:pt x="2601940" y="6393566"/>
                </a:cubicBezTo>
                <a:lnTo>
                  <a:pt x="2601940" y="6380283"/>
                </a:lnTo>
                <a:cubicBezTo>
                  <a:pt x="2601940" y="6379687"/>
                  <a:pt x="2601810" y="6379185"/>
                  <a:pt x="2601550" y="6378776"/>
                </a:cubicBezTo>
                <a:cubicBezTo>
                  <a:pt x="2601289" y="6378367"/>
                  <a:pt x="2600861" y="6377994"/>
                  <a:pt x="2600266" y="6377660"/>
                </a:cubicBezTo>
                <a:cubicBezTo>
                  <a:pt x="2599670" y="6377325"/>
                  <a:pt x="2598834" y="6377102"/>
                  <a:pt x="2597754" y="6376990"/>
                </a:cubicBezTo>
                <a:cubicBezTo>
                  <a:pt x="2596676" y="6376878"/>
                  <a:pt x="2595317" y="6376822"/>
                  <a:pt x="2593680" y="6376822"/>
                </a:cubicBezTo>
                <a:cubicBezTo>
                  <a:pt x="2591969" y="6376822"/>
                  <a:pt x="2590592" y="6376878"/>
                  <a:pt x="2589550" y="6376990"/>
                </a:cubicBezTo>
                <a:cubicBezTo>
                  <a:pt x="2588508" y="6377102"/>
                  <a:pt x="2587652" y="6377325"/>
                  <a:pt x="2586983" y="6377660"/>
                </a:cubicBezTo>
                <a:cubicBezTo>
                  <a:pt x="2586313" y="6377994"/>
                  <a:pt x="2585867" y="6378367"/>
                  <a:pt x="2585644" y="6378776"/>
                </a:cubicBezTo>
                <a:cubicBezTo>
                  <a:pt x="2585420" y="6379185"/>
                  <a:pt x="2585308" y="6379687"/>
                  <a:pt x="2585308" y="6380283"/>
                </a:cubicBezTo>
                <a:lnTo>
                  <a:pt x="2585308" y="6480742"/>
                </a:lnTo>
                <a:cubicBezTo>
                  <a:pt x="2585308" y="6481337"/>
                  <a:pt x="2585439" y="6481839"/>
                  <a:pt x="2585699" y="6482249"/>
                </a:cubicBezTo>
                <a:cubicBezTo>
                  <a:pt x="2585960" y="6482658"/>
                  <a:pt x="2586444" y="6483011"/>
                  <a:pt x="2587150" y="6483309"/>
                </a:cubicBezTo>
                <a:cubicBezTo>
                  <a:pt x="2587857" y="6483607"/>
                  <a:pt x="2588806" y="6483830"/>
                  <a:pt x="2589997" y="6483979"/>
                </a:cubicBezTo>
                <a:cubicBezTo>
                  <a:pt x="2591187" y="6484127"/>
                  <a:pt x="2592675" y="6484202"/>
                  <a:pt x="2594462" y="6484202"/>
                </a:cubicBezTo>
                <a:cubicBezTo>
                  <a:pt x="2596322" y="6484202"/>
                  <a:pt x="2597847" y="6484127"/>
                  <a:pt x="2599038" y="6483979"/>
                </a:cubicBezTo>
                <a:cubicBezTo>
                  <a:pt x="2600229" y="6483830"/>
                  <a:pt x="2601159" y="6483607"/>
                  <a:pt x="2601829" y="6483309"/>
                </a:cubicBezTo>
                <a:cubicBezTo>
                  <a:pt x="2602498" y="6483011"/>
                  <a:pt x="2602982" y="6482658"/>
                  <a:pt x="2603279" y="6482249"/>
                </a:cubicBezTo>
                <a:cubicBezTo>
                  <a:pt x="2603577" y="6481839"/>
                  <a:pt x="2603726" y="6481337"/>
                  <a:pt x="2603726" y="6480742"/>
                </a:cubicBezTo>
                <a:lnTo>
                  <a:pt x="2603726" y="6410532"/>
                </a:lnTo>
                <a:cubicBezTo>
                  <a:pt x="2608786" y="6404207"/>
                  <a:pt x="2613474" y="6399407"/>
                  <a:pt x="2617791" y="6396133"/>
                </a:cubicBezTo>
                <a:cubicBezTo>
                  <a:pt x="2622107" y="6392859"/>
                  <a:pt x="2626385" y="6391222"/>
                  <a:pt x="2630627" y="6391222"/>
                </a:cubicBezTo>
                <a:cubicBezTo>
                  <a:pt x="2634050" y="6391222"/>
                  <a:pt x="2637008" y="6391891"/>
                  <a:pt x="2639501" y="6393231"/>
                </a:cubicBezTo>
                <a:cubicBezTo>
                  <a:pt x="2641994" y="6394570"/>
                  <a:pt x="2644058" y="6396505"/>
                  <a:pt x="2645696" y="6399035"/>
                </a:cubicBezTo>
                <a:cubicBezTo>
                  <a:pt x="2647333" y="6401565"/>
                  <a:pt x="2648560" y="6404579"/>
                  <a:pt x="2649379" y="6408076"/>
                </a:cubicBezTo>
                <a:cubicBezTo>
                  <a:pt x="2650198" y="6411574"/>
                  <a:pt x="2650607" y="6415443"/>
                  <a:pt x="2650607" y="6419685"/>
                </a:cubicBezTo>
                <a:lnTo>
                  <a:pt x="2650607" y="6480742"/>
                </a:lnTo>
                <a:cubicBezTo>
                  <a:pt x="2650607" y="6481337"/>
                  <a:pt x="2650737" y="6481839"/>
                  <a:pt x="2650997" y="6482249"/>
                </a:cubicBezTo>
                <a:cubicBezTo>
                  <a:pt x="2651258" y="6482658"/>
                  <a:pt x="2651742" y="6483011"/>
                  <a:pt x="2652449" y="6483309"/>
                </a:cubicBezTo>
                <a:cubicBezTo>
                  <a:pt x="2653155" y="6483607"/>
                  <a:pt x="2654123" y="6483830"/>
                  <a:pt x="2655351" y="6483979"/>
                </a:cubicBezTo>
                <a:cubicBezTo>
                  <a:pt x="2656579" y="6484127"/>
                  <a:pt x="2658049" y="6484202"/>
                  <a:pt x="2659760" y="6484202"/>
                </a:cubicBezTo>
                <a:cubicBezTo>
                  <a:pt x="2661546" y="6484202"/>
                  <a:pt x="2663034" y="6484127"/>
                  <a:pt x="2664225" y="6483979"/>
                </a:cubicBezTo>
                <a:cubicBezTo>
                  <a:pt x="2665415" y="6483830"/>
                  <a:pt x="2666364" y="6483607"/>
                  <a:pt x="2667071" y="6483309"/>
                </a:cubicBezTo>
                <a:cubicBezTo>
                  <a:pt x="2667778" y="6483011"/>
                  <a:pt x="2668280" y="6482658"/>
                  <a:pt x="2668578" y="6482249"/>
                </a:cubicBezTo>
                <a:cubicBezTo>
                  <a:pt x="2668875" y="6481839"/>
                  <a:pt x="2669024" y="6481337"/>
                  <a:pt x="2669024" y="6480742"/>
                </a:cubicBezTo>
                <a:lnTo>
                  <a:pt x="2669024" y="6410532"/>
                </a:lnTo>
                <a:cubicBezTo>
                  <a:pt x="2674159" y="6404207"/>
                  <a:pt x="2678866" y="6399407"/>
                  <a:pt x="2683145" y="6396133"/>
                </a:cubicBezTo>
                <a:cubicBezTo>
                  <a:pt x="2687423" y="6392859"/>
                  <a:pt x="2691683" y="6391222"/>
                  <a:pt x="2695925" y="6391222"/>
                </a:cubicBezTo>
                <a:cubicBezTo>
                  <a:pt x="2699348" y="6391222"/>
                  <a:pt x="2702325" y="6391891"/>
                  <a:pt x="2704855" y="6393231"/>
                </a:cubicBezTo>
                <a:cubicBezTo>
                  <a:pt x="2707385" y="6394570"/>
                  <a:pt x="2709469" y="6396505"/>
                  <a:pt x="2711106" y="6399035"/>
                </a:cubicBezTo>
                <a:cubicBezTo>
                  <a:pt x="2712743" y="6401565"/>
                  <a:pt x="2713933" y="6404579"/>
                  <a:pt x="2714677" y="6408076"/>
                </a:cubicBezTo>
                <a:cubicBezTo>
                  <a:pt x="2715422" y="6411574"/>
                  <a:pt x="2715794" y="6415443"/>
                  <a:pt x="2715794" y="6419685"/>
                </a:cubicBezTo>
                <a:lnTo>
                  <a:pt x="2715794" y="6480742"/>
                </a:lnTo>
                <a:cubicBezTo>
                  <a:pt x="2715794" y="6481337"/>
                  <a:pt x="2715943" y="6481839"/>
                  <a:pt x="2716240" y="6482249"/>
                </a:cubicBezTo>
                <a:cubicBezTo>
                  <a:pt x="2716538" y="6482658"/>
                  <a:pt x="2717040" y="6483011"/>
                  <a:pt x="2717747" y="6483309"/>
                </a:cubicBezTo>
                <a:cubicBezTo>
                  <a:pt x="2718454" y="6483607"/>
                  <a:pt x="2719403" y="6483830"/>
                  <a:pt x="2720593" y="6483979"/>
                </a:cubicBezTo>
                <a:cubicBezTo>
                  <a:pt x="2721784" y="6484127"/>
                  <a:pt x="2723310" y="6484202"/>
                  <a:pt x="2725170" y="6484202"/>
                </a:cubicBezTo>
                <a:cubicBezTo>
                  <a:pt x="2726956" y="6484202"/>
                  <a:pt x="2728444" y="6484127"/>
                  <a:pt x="2729635" y="6483979"/>
                </a:cubicBezTo>
                <a:cubicBezTo>
                  <a:pt x="2730825" y="6483830"/>
                  <a:pt x="2731755" y="6483607"/>
                  <a:pt x="2732425" y="6483309"/>
                </a:cubicBezTo>
                <a:cubicBezTo>
                  <a:pt x="2733095" y="6483011"/>
                  <a:pt x="2733579" y="6482658"/>
                  <a:pt x="2733876" y="6482249"/>
                </a:cubicBezTo>
                <a:cubicBezTo>
                  <a:pt x="2734174" y="6481839"/>
                  <a:pt x="2734323" y="6481337"/>
                  <a:pt x="2734323" y="6480742"/>
                </a:cubicBezTo>
                <a:lnTo>
                  <a:pt x="2734323" y="6417229"/>
                </a:lnTo>
                <a:cubicBezTo>
                  <a:pt x="2734323" y="6411574"/>
                  <a:pt x="2733746" y="6406197"/>
                  <a:pt x="2732593" y="6401100"/>
                </a:cubicBezTo>
                <a:cubicBezTo>
                  <a:pt x="2731439" y="6396003"/>
                  <a:pt x="2729504" y="6391556"/>
                  <a:pt x="2726788" y="6387761"/>
                </a:cubicBezTo>
                <a:cubicBezTo>
                  <a:pt x="2724072" y="6383966"/>
                  <a:pt x="2720519" y="6380934"/>
                  <a:pt x="2716128" y="6378664"/>
                </a:cubicBezTo>
                <a:cubicBezTo>
                  <a:pt x="2711738" y="6376395"/>
                  <a:pt x="2706306" y="6375260"/>
                  <a:pt x="2699832" y="6375260"/>
                </a:cubicBezTo>
                <a:cubicBezTo>
                  <a:pt x="2697153" y="6375260"/>
                  <a:pt x="2694493" y="6375613"/>
                  <a:pt x="2691851" y="6376320"/>
                </a:cubicBezTo>
                <a:cubicBezTo>
                  <a:pt x="2689209" y="6377027"/>
                  <a:pt x="2686493" y="6378162"/>
                  <a:pt x="2683702" y="6379725"/>
                </a:cubicBezTo>
                <a:cubicBezTo>
                  <a:pt x="2680912" y="6381287"/>
                  <a:pt x="2678010" y="6383334"/>
                  <a:pt x="2674996" y="6385864"/>
                </a:cubicBezTo>
                <a:cubicBezTo>
                  <a:pt x="2671982" y="6388394"/>
                  <a:pt x="2668801" y="6391482"/>
                  <a:pt x="2665453" y="6395128"/>
                </a:cubicBezTo>
                <a:cubicBezTo>
                  <a:pt x="2664262" y="6392152"/>
                  <a:pt x="2662774" y="6389454"/>
                  <a:pt x="2660988" y="6387036"/>
                </a:cubicBezTo>
                <a:cubicBezTo>
                  <a:pt x="2659202" y="6384617"/>
                  <a:pt x="2657044" y="6382534"/>
                  <a:pt x="2654514" y="6380785"/>
                </a:cubicBezTo>
                <a:cubicBezTo>
                  <a:pt x="2651984" y="6379036"/>
                  <a:pt x="2649063" y="6377678"/>
                  <a:pt x="2645751" y="6376711"/>
                </a:cubicBezTo>
                <a:cubicBezTo>
                  <a:pt x="2642440" y="6375743"/>
                  <a:pt x="2638701" y="6375260"/>
                  <a:pt x="2634534" y="6375260"/>
                </a:cubicBezTo>
                <a:close/>
                <a:moveTo>
                  <a:pt x="2329734" y="6375260"/>
                </a:moveTo>
                <a:cubicBezTo>
                  <a:pt x="2324301" y="6375260"/>
                  <a:pt x="2318925" y="6376729"/>
                  <a:pt x="2313605" y="6379669"/>
                </a:cubicBezTo>
                <a:cubicBezTo>
                  <a:pt x="2308284" y="6382608"/>
                  <a:pt x="2302796" y="6387240"/>
                  <a:pt x="2297140" y="6393566"/>
                </a:cubicBezTo>
                <a:lnTo>
                  <a:pt x="2297140" y="6380283"/>
                </a:lnTo>
                <a:cubicBezTo>
                  <a:pt x="2297140" y="6379687"/>
                  <a:pt x="2297010" y="6379185"/>
                  <a:pt x="2296750" y="6378776"/>
                </a:cubicBezTo>
                <a:cubicBezTo>
                  <a:pt x="2296489" y="6378367"/>
                  <a:pt x="2296061" y="6377994"/>
                  <a:pt x="2295466" y="6377660"/>
                </a:cubicBezTo>
                <a:cubicBezTo>
                  <a:pt x="2294871" y="6377325"/>
                  <a:pt x="2294034" y="6377102"/>
                  <a:pt x="2292955" y="6376990"/>
                </a:cubicBezTo>
                <a:cubicBezTo>
                  <a:pt x="2291876" y="6376878"/>
                  <a:pt x="2290518" y="6376822"/>
                  <a:pt x="2288880" y="6376822"/>
                </a:cubicBezTo>
                <a:cubicBezTo>
                  <a:pt x="2287169" y="6376822"/>
                  <a:pt x="2285792" y="6376878"/>
                  <a:pt x="2284750" y="6376990"/>
                </a:cubicBezTo>
                <a:cubicBezTo>
                  <a:pt x="2283708" y="6377102"/>
                  <a:pt x="2282853" y="6377325"/>
                  <a:pt x="2282183" y="6377660"/>
                </a:cubicBezTo>
                <a:cubicBezTo>
                  <a:pt x="2281513" y="6377994"/>
                  <a:pt x="2281067" y="6378367"/>
                  <a:pt x="2280844" y="6378776"/>
                </a:cubicBezTo>
                <a:cubicBezTo>
                  <a:pt x="2280621" y="6379185"/>
                  <a:pt x="2280509" y="6379687"/>
                  <a:pt x="2280509" y="6380283"/>
                </a:cubicBezTo>
                <a:lnTo>
                  <a:pt x="2280509" y="6480742"/>
                </a:lnTo>
                <a:cubicBezTo>
                  <a:pt x="2280509" y="6481337"/>
                  <a:pt x="2280639" y="6481839"/>
                  <a:pt x="2280900" y="6482249"/>
                </a:cubicBezTo>
                <a:cubicBezTo>
                  <a:pt x="2281160" y="6482658"/>
                  <a:pt x="2281644" y="6483011"/>
                  <a:pt x="2282351" y="6483309"/>
                </a:cubicBezTo>
                <a:cubicBezTo>
                  <a:pt x="2283058" y="6483607"/>
                  <a:pt x="2284006" y="6483830"/>
                  <a:pt x="2285197" y="6483979"/>
                </a:cubicBezTo>
                <a:cubicBezTo>
                  <a:pt x="2286387" y="6484127"/>
                  <a:pt x="2287876" y="6484202"/>
                  <a:pt x="2289662" y="6484202"/>
                </a:cubicBezTo>
                <a:cubicBezTo>
                  <a:pt x="2291522" y="6484202"/>
                  <a:pt x="2293048" y="6484127"/>
                  <a:pt x="2294238" y="6483979"/>
                </a:cubicBezTo>
                <a:cubicBezTo>
                  <a:pt x="2295429" y="6483830"/>
                  <a:pt x="2296359" y="6483607"/>
                  <a:pt x="2297029" y="6483309"/>
                </a:cubicBezTo>
                <a:cubicBezTo>
                  <a:pt x="2297698" y="6483011"/>
                  <a:pt x="2298182" y="6482658"/>
                  <a:pt x="2298480" y="6482249"/>
                </a:cubicBezTo>
                <a:cubicBezTo>
                  <a:pt x="2298777" y="6481839"/>
                  <a:pt x="2298926" y="6481337"/>
                  <a:pt x="2298926" y="6480742"/>
                </a:cubicBezTo>
                <a:lnTo>
                  <a:pt x="2298926" y="6410532"/>
                </a:lnTo>
                <a:cubicBezTo>
                  <a:pt x="2303986" y="6404207"/>
                  <a:pt x="2308674" y="6399407"/>
                  <a:pt x="2312991" y="6396133"/>
                </a:cubicBezTo>
                <a:cubicBezTo>
                  <a:pt x="2317307" y="6392859"/>
                  <a:pt x="2321585" y="6391222"/>
                  <a:pt x="2325827" y="6391222"/>
                </a:cubicBezTo>
                <a:cubicBezTo>
                  <a:pt x="2329250" y="6391222"/>
                  <a:pt x="2332208" y="6391891"/>
                  <a:pt x="2334701" y="6393231"/>
                </a:cubicBezTo>
                <a:cubicBezTo>
                  <a:pt x="2337194" y="6394570"/>
                  <a:pt x="2339259" y="6396505"/>
                  <a:pt x="2340896" y="6399035"/>
                </a:cubicBezTo>
                <a:cubicBezTo>
                  <a:pt x="2342533" y="6401565"/>
                  <a:pt x="2343761" y="6404579"/>
                  <a:pt x="2344579" y="6408076"/>
                </a:cubicBezTo>
                <a:cubicBezTo>
                  <a:pt x="2345398" y="6411574"/>
                  <a:pt x="2345807" y="6415443"/>
                  <a:pt x="2345807" y="6419685"/>
                </a:cubicBezTo>
                <a:lnTo>
                  <a:pt x="2345807" y="6480742"/>
                </a:lnTo>
                <a:cubicBezTo>
                  <a:pt x="2345807" y="6481337"/>
                  <a:pt x="2345937" y="6481839"/>
                  <a:pt x="2346198" y="6482249"/>
                </a:cubicBezTo>
                <a:cubicBezTo>
                  <a:pt x="2346458" y="6482658"/>
                  <a:pt x="2346942" y="6483011"/>
                  <a:pt x="2347648" y="6483309"/>
                </a:cubicBezTo>
                <a:cubicBezTo>
                  <a:pt x="2348356" y="6483607"/>
                  <a:pt x="2349323" y="6483830"/>
                  <a:pt x="2350551" y="6483979"/>
                </a:cubicBezTo>
                <a:cubicBezTo>
                  <a:pt x="2351779" y="6484127"/>
                  <a:pt x="2353248" y="6484202"/>
                  <a:pt x="2354960" y="6484202"/>
                </a:cubicBezTo>
                <a:cubicBezTo>
                  <a:pt x="2356746" y="6484202"/>
                  <a:pt x="2358234" y="6484127"/>
                  <a:pt x="2359425" y="6483979"/>
                </a:cubicBezTo>
                <a:cubicBezTo>
                  <a:pt x="2360616" y="6483830"/>
                  <a:pt x="2361564" y="6483607"/>
                  <a:pt x="2362271" y="6483309"/>
                </a:cubicBezTo>
                <a:cubicBezTo>
                  <a:pt x="2362978" y="6483011"/>
                  <a:pt x="2363480" y="6482658"/>
                  <a:pt x="2363778" y="6482249"/>
                </a:cubicBezTo>
                <a:cubicBezTo>
                  <a:pt x="2364076" y="6481839"/>
                  <a:pt x="2364225" y="6481337"/>
                  <a:pt x="2364225" y="6480742"/>
                </a:cubicBezTo>
                <a:lnTo>
                  <a:pt x="2364225" y="6410532"/>
                </a:lnTo>
                <a:cubicBezTo>
                  <a:pt x="2369359" y="6404207"/>
                  <a:pt x="2374065" y="6399407"/>
                  <a:pt x="2378345" y="6396133"/>
                </a:cubicBezTo>
                <a:cubicBezTo>
                  <a:pt x="2382623" y="6392859"/>
                  <a:pt x="2386884" y="6391222"/>
                  <a:pt x="2391125" y="6391222"/>
                </a:cubicBezTo>
                <a:cubicBezTo>
                  <a:pt x="2394548" y="6391222"/>
                  <a:pt x="2397525" y="6391891"/>
                  <a:pt x="2400055" y="6393231"/>
                </a:cubicBezTo>
                <a:cubicBezTo>
                  <a:pt x="2402585" y="6394570"/>
                  <a:pt x="2404668" y="6396505"/>
                  <a:pt x="2406306" y="6399035"/>
                </a:cubicBezTo>
                <a:cubicBezTo>
                  <a:pt x="2407943" y="6401565"/>
                  <a:pt x="2409133" y="6404579"/>
                  <a:pt x="2409878" y="6408076"/>
                </a:cubicBezTo>
                <a:cubicBezTo>
                  <a:pt x="2410621" y="6411574"/>
                  <a:pt x="2410993" y="6415443"/>
                  <a:pt x="2410993" y="6419685"/>
                </a:cubicBezTo>
                <a:lnTo>
                  <a:pt x="2410993" y="6480742"/>
                </a:lnTo>
                <a:cubicBezTo>
                  <a:pt x="2410993" y="6481337"/>
                  <a:pt x="2411142" y="6481839"/>
                  <a:pt x="2411440" y="6482249"/>
                </a:cubicBezTo>
                <a:cubicBezTo>
                  <a:pt x="2411738" y="6482658"/>
                  <a:pt x="2412240" y="6483011"/>
                  <a:pt x="2412947" y="6483309"/>
                </a:cubicBezTo>
                <a:cubicBezTo>
                  <a:pt x="2413654" y="6483607"/>
                  <a:pt x="2414603" y="6483830"/>
                  <a:pt x="2415794" y="6483979"/>
                </a:cubicBezTo>
                <a:cubicBezTo>
                  <a:pt x="2416984" y="6484127"/>
                  <a:pt x="2418509" y="6484202"/>
                  <a:pt x="2420370" y="6484202"/>
                </a:cubicBezTo>
                <a:cubicBezTo>
                  <a:pt x="2422156" y="6484202"/>
                  <a:pt x="2423644" y="6484127"/>
                  <a:pt x="2424835" y="6483979"/>
                </a:cubicBezTo>
                <a:cubicBezTo>
                  <a:pt x="2426025" y="6483830"/>
                  <a:pt x="2426956" y="6483607"/>
                  <a:pt x="2427625" y="6483309"/>
                </a:cubicBezTo>
                <a:cubicBezTo>
                  <a:pt x="2428295" y="6483011"/>
                  <a:pt x="2428779" y="6482658"/>
                  <a:pt x="2429076" y="6482249"/>
                </a:cubicBezTo>
                <a:cubicBezTo>
                  <a:pt x="2429374" y="6481839"/>
                  <a:pt x="2429523" y="6481337"/>
                  <a:pt x="2429523" y="6480742"/>
                </a:cubicBezTo>
                <a:lnTo>
                  <a:pt x="2429523" y="6417229"/>
                </a:lnTo>
                <a:cubicBezTo>
                  <a:pt x="2429523" y="6411574"/>
                  <a:pt x="2428946" y="6406197"/>
                  <a:pt x="2427793" y="6401100"/>
                </a:cubicBezTo>
                <a:cubicBezTo>
                  <a:pt x="2426639" y="6396003"/>
                  <a:pt x="2424705" y="6391556"/>
                  <a:pt x="2421989" y="6387761"/>
                </a:cubicBezTo>
                <a:cubicBezTo>
                  <a:pt x="2419272" y="6383966"/>
                  <a:pt x="2415719" y="6380934"/>
                  <a:pt x="2411329" y="6378664"/>
                </a:cubicBezTo>
                <a:cubicBezTo>
                  <a:pt x="2406938" y="6376395"/>
                  <a:pt x="2401506" y="6375260"/>
                  <a:pt x="2395032" y="6375260"/>
                </a:cubicBezTo>
                <a:cubicBezTo>
                  <a:pt x="2392353" y="6375260"/>
                  <a:pt x="2389693" y="6375613"/>
                  <a:pt x="2387051" y="6376320"/>
                </a:cubicBezTo>
                <a:cubicBezTo>
                  <a:pt x="2384409" y="6377027"/>
                  <a:pt x="2381693" y="6378162"/>
                  <a:pt x="2378903" y="6379725"/>
                </a:cubicBezTo>
                <a:cubicBezTo>
                  <a:pt x="2376112" y="6381287"/>
                  <a:pt x="2373210" y="6383334"/>
                  <a:pt x="2370196" y="6385864"/>
                </a:cubicBezTo>
                <a:cubicBezTo>
                  <a:pt x="2367182" y="6388394"/>
                  <a:pt x="2364001" y="6391482"/>
                  <a:pt x="2360652" y="6395128"/>
                </a:cubicBezTo>
                <a:cubicBezTo>
                  <a:pt x="2359462" y="6392152"/>
                  <a:pt x="2357973" y="6389454"/>
                  <a:pt x="2356188" y="6387036"/>
                </a:cubicBezTo>
                <a:cubicBezTo>
                  <a:pt x="2354402" y="6384617"/>
                  <a:pt x="2352244" y="6382534"/>
                  <a:pt x="2349714" y="6380785"/>
                </a:cubicBezTo>
                <a:cubicBezTo>
                  <a:pt x="2347184" y="6379036"/>
                  <a:pt x="2344263" y="6377678"/>
                  <a:pt x="2340952" y="6376711"/>
                </a:cubicBezTo>
                <a:cubicBezTo>
                  <a:pt x="2337640" y="6375743"/>
                  <a:pt x="2333901" y="6375260"/>
                  <a:pt x="2329734" y="6375260"/>
                </a:cubicBezTo>
                <a:close/>
                <a:moveTo>
                  <a:pt x="2049862" y="6375260"/>
                </a:moveTo>
                <a:cubicBezTo>
                  <a:pt x="2045993" y="6375260"/>
                  <a:pt x="2042161" y="6375613"/>
                  <a:pt x="2038365" y="6376320"/>
                </a:cubicBezTo>
                <a:cubicBezTo>
                  <a:pt x="2034570" y="6377027"/>
                  <a:pt x="2031073" y="6377920"/>
                  <a:pt x="2027873" y="6378999"/>
                </a:cubicBezTo>
                <a:cubicBezTo>
                  <a:pt x="2024673" y="6380078"/>
                  <a:pt x="2021845" y="6381269"/>
                  <a:pt x="2019390" y="6382571"/>
                </a:cubicBezTo>
                <a:cubicBezTo>
                  <a:pt x="2016934" y="6383873"/>
                  <a:pt x="2015204" y="6385008"/>
                  <a:pt x="2014199" y="6385975"/>
                </a:cubicBezTo>
                <a:cubicBezTo>
                  <a:pt x="2013195" y="6386943"/>
                  <a:pt x="2012562" y="6387966"/>
                  <a:pt x="2012302" y="6389045"/>
                </a:cubicBezTo>
                <a:cubicBezTo>
                  <a:pt x="2012041" y="6390124"/>
                  <a:pt x="2011911" y="6391594"/>
                  <a:pt x="2011911" y="6393454"/>
                </a:cubicBezTo>
                <a:cubicBezTo>
                  <a:pt x="2011911" y="6394570"/>
                  <a:pt x="2011986" y="6395593"/>
                  <a:pt x="2012134" y="6396524"/>
                </a:cubicBezTo>
                <a:cubicBezTo>
                  <a:pt x="2012283" y="6397454"/>
                  <a:pt x="2012525" y="6398216"/>
                  <a:pt x="2012860" y="6398812"/>
                </a:cubicBezTo>
                <a:cubicBezTo>
                  <a:pt x="2013195" y="6399407"/>
                  <a:pt x="2013586" y="6399854"/>
                  <a:pt x="2014032" y="6400151"/>
                </a:cubicBezTo>
                <a:cubicBezTo>
                  <a:pt x="2014478" y="6400449"/>
                  <a:pt x="2015000" y="6400598"/>
                  <a:pt x="2015594" y="6400598"/>
                </a:cubicBezTo>
                <a:cubicBezTo>
                  <a:pt x="2016488" y="6400598"/>
                  <a:pt x="2017846" y="6400058"/>
                  <a:pt x="2019669" y="6398979"/>
                </a:cubicBezTo>
                <a:cubicBezTo>
                  <a:pt x="2021492" y="6397900"/>
                  <a:pt x="2023762" y="6396710"/>
                  <a:pt x="2026478" y="6395407"/>
                </a:cubicBezTo>
                <a:cubicBezTo>
                  <a:pt x="2029194" y="6394105"/>
                  <a:pt x="2032356" y="6392914"/>
                  <a:pt x="2035966" y="6391835"/>
                </a:cubicBezTo>
                <a:cubicBezTo>
                  <a:pt x="2039575" y="6390756"/>
                  <a:pt x="2043649" y="6390217"/>
                  <a:pt x="2048188" y="6390217"/>
                </a:cubicBezTo>
                <a:cubicBezTo>
                  <a:pt x="2052430" y="6390217"/>
                  <a:pt x="2056002" y="6390719"/>
                  <a:pt x="2058904" y="6391724"/>
                </a:cubicBezTo>
                <a:cubicBezTo>
                  <a:pt x="2061806" y="6392728"/>
                  <a:pt x="2064169" y="6394217"/>
                  <a:pt x="2065992" y="6396189"/>
                </a:cubicBezTo>
                <a:cubicBezTo>
                  <a:pt x="2067815" y="6398161"/>
                  <a:pt x="2069136" y="6400635"/>
                  <a:pt x="2069954" y="6403611"/>
                </a:cubicBezTo>
                <a:cubicBezTo>
                  <a:pt x="2070773" y="6406588"/>
                  <a:pt x="2071182" y="6410011"/>
                  <a:pt x="2071182" y="6413881"/>
                </a:cubicBezTo>
                <a:lnTo>
                  <a:pt x="2071182" y="6421694"/>
                </a:lnTo>
                <a:lnTo>
                  <a:pt x="2057341" y="6421694"/>
                </a:lnTo>
                <a:cubicBezTo>
                  <a:pt x="2049527" y="6421694"/>
                  <a:pt x="2042495" y="6422382"/>
                  <a:pt x="2036245" y="6423759"/>
                </a:cubicBezTo>
                <a:cubicBezTo>
                  <a:pt x="2029994" y="6425136"/>
                  <a:pt x="2024711" y="6427201"/>
                  <a:pt x="2020394" y="6429954"/>
                </a:cubicBezTo>
                <a:cubicBezTo>
                  <a:pt x="2016078" y="6432707"/>
                  <a:pt x="2012767" y="6436168"/>
                  <a:pt x="2010460" y="6440335"/>
                </a:cubicBezTo>
                <a:cubicBezTo>
                  <a:pt x="2008153" y="6444502"/>
                  <a:pt x="2007000" y="6449413"/>
                  <a:pt x="2007000" y="6455069"/>
                </a:cubicBezTo>
                <a:cubicBezTo>
                  <a:pt x="2007000" y="6459906"/>
                  <a:pt x="2007837" y="6464222"/>
                  <a:pt x="2009511" y="6468017"/>
                </a:cubicBezTo>
                <a:cubicBezTo>
                  <a:pt x="2011186" y="6471812"/>
                  <a:pt x="2013530" y="6475012"/>
                  <a:pt x="2016544" y="6477616"/>
                </a:cubicBezTo>
                <a:cubicBezTo>
                  <a:pt x="2019557" y="6480221"/>
                  <a:pt x="2023204" y="6482211"/>
                  <a:pt x="2027482" y="6483588"/>
                </a:cubicBezTo>
                <a:cubicBezTo>
                  <a:pt x="2031761" y="6484965"/>
                  <a:pt x="2036542" y="6485653"/>
                  <a:pt x="2041826" y="6485653"/>
                </a:cubicBezTo>
                <a:cubicBezTo>
                  <a:pt x="2047853" y="6485653"/>
                  <a:pt x="2053564" y="6484351"/>
                  <a:pt x="2058960" y="6481746"/>
                </a:cubicBezTo>
                <a:cubicBezTo>
                  <a:pt x="2064355" y="6479142"/>
                  <a:pt x="2069247" y="6475495"/>
                  <a:pt x="2073638" y="6470807"/>
                </a:cubicBezTo>
                <a:lnTo>
                  <a:pt x="2073638" y="6480853"/>
                </a:lnTo>
                <a:cubicBezTo>
                  <a:pt x="2073638" y="6481746"/>
                  <a:pt x="2073898" y="6482416"/>
                  <a:pt x="2074419" y="6482862"/>
                </a:cubicBezTo>
                <a:cubicBezTo>
                  <a:pt x="2074940" y="6483309"/>
                  <a:pt x="2075777" y="6483644"/>
                  <a:pt x="2076931" y="6483867"/>
                </a:cubicBezTo>
                <a:cubicBezTo>
                  <a:pt x="2078084" y="6484090"/>
                  <a:pt x="2079628" y="6484202"/>
                  <a:pt x="2081563" y="6484202"/>
                </a:cubicBezTo>
                <a:cubicBezTo>
                  <a:pt x="2083572" y="6484202"/>
                  <a:pt x="2085097" y="6484090"/>
                  <a:pt x="2086139" y="6483867"/>
                </a:cubicBezTo>
                <a:cubicBezTo>
                  <a:pt x="2087181" y="6483644"/>
                  <a:pt x="2088000" y="6483309"/>
                  <a:pt x="2088595" y="6482862"/>
                </a:cubicBezTo>
                <a:cubicBezTo>
                  <a:pt x="2089190" y="6482416"/>
                  <a:pt x="2089488" y="6481746"/>
                  <a:pt x="2089488" y="6480853"/>
                </a:cubicBezTo>
                <a:lnTo>
                  <a:pt x="2089488" y="6413099"/>
                </a:lnTo>
                <a:cubicBezTo>
                  <a:pt x="2089488" y="6406848"/>
                  <a:pt x="2088781" y="6401379"/>
                  <a:pt x="2087367" y="6396691"/>
                </a:cubicBezTo>
                <a:cubicBezTo>
                  <a:pt x="2085953" y="6392003"/>
                  <a:pt x="2083684" y="6388078"/>
                  <a:pt x="2080558" y="6384915"/>
                </a:cubicBezTo>
                <a:cubicBezTo>
                  <a:pt x="2077433" y="6381752"/>
                  <a:pt x="2073340" y="6379353"/>
                  <a:pt x="2068280" y="6377715"/>
                </a:cubicBezTo>
                <a:cubicBezTo>
                  <a:pt x="2063220" y="6376078"/>
                  <a:pt x="2057081" y="6375260"/>
                  <a:pt x="2049862" y="6375260"/>
                </a:cubicBezTo>
                <a:close/>
                <a:moveTo>
                  <a:pt x="1882059" y="6375260"/>
                </a:moveTo>
                <a:cubicBezTo>
                  <a:pt x="1876627" y="6375260"/>
                  <a:pt x="1871250" y="6376729"/>
                  <a:pt x="1865929" y="6379669"/>
                </a:cubicBezTo>
                <a:cubicBezTo>
                  <a:pt x="1860609" y="6382608"/>
                  <a:pt x="1855121" y="6387240"/>
                  <a:pt x="1849465" y="6393566"/>
                </a:cubicBezTo>
                <a:lnTo>
                  <a:pt x="1849465" y="6380283"/>
                </a:lnTo>
                <a:cubicBezTo>
                  <a:pt x="1849465" y="6379687"/>
                  <a:pt x="1849335" y="6379185"/>
                  <a:pt x="1849075" y="6378776"/>
                </a:cubicBezTo>
                <a:cubicBezTo>
                  <a:pt x="1848814" y="6378367"/>
                  <a:pt x="1848386" y="6377994"/>
                  <a:pt x="1847791" y="6377660"/>
                </a:cubicBezTo>
                <a:cubicBezTo>
                  <a:pt x="1847196" y="6377325"/>
                  <a:pt x="1846359" y="6377102"/>
                  <a:pt x="1845279" y="6376990"/>
                </a:cubicBezTo>
                <a:cubicBezTo>
                  <a:pt x="1844201" y="6376878"/>
                  <a:pt x="1842842" y="6376822"/>
                  <a:pt x="1841205" y="6376822"/>
                </a:cubicBezTo>
                <a:cubicBezTo>
                  <a:pt x="1839494" y="6376822"/>
                  <a:pt x="1838117" y="6376878"/>
                  <a:pt x="1837075" y="6376990"/>
                </a:cubicBezTo>
                <a:cubicBezTo>
                  <a:pt x="1836034" y="6377102"/>
                  <a:pt x="1835178" y="6377325"/>
                  <a:pt x="1834508" y="6377660"/>
                </a:cubicBezTo>
                <a:cubicBezTo>
                  <a:pt x="1833838" y="6377994"/>
                  <a:pt x="1833392" y="6378367"/>
                  <a:pt x="1833169" y="6378776"/>
                </a:cubicBezTo>
                <a:cubicBezTo>
                  <a:pt x="1832945" y="6379185"/>
                  <a:pt x="1832834" y="6379687"/>
                  <a:pt x="1832834" y="6380283"/>
                </a:cubicBezTo>
                <a:lnTo>
                  <a:pt x="1832834" y="6480742"/>
                </a:lnTo>
                <a:cubicBezTo>
                  <a:pt x="1832834" y="6481337"/>
                  <a:pt x="1832964" y="6481839"/>
                  <a:pt x="1833224" y="6482249"/>
                </a:cubicBezTo>
                <a:cubicBezTo>
                  <a:pt x="1833485" y="6482658"/>
                  <a:pt x="1833969" y="6483011"/>
                  <a:pt x="1834676" y="6483309"/>
                </a:cubicBezTo>
                <a:cubicBezTo>
                  <a:pt x="1835382" y="6483607"/>
                  <a:pt x="1836331" y="6483830"/>
                  <a:pt x="1837522" y="6483979"/>
                </a:cubicBezTo>
                <a:cubicBezTo>
                  <a:pt x="1838713" y="6484127"/>
                  <a:pt x="1840201" y="6484202"/>
                  <a:pt x="1841987" y="6484202"/>
                </a:cubicBezTo>
                <a:cubicBezTo>
                  <a:pt x="1843847" y="6484202"/>
                  <a:pt x="1845373" y="6484127"/>
                  <a:pt x="1846563" y="6483979"/>
                </a:cubicBezTo>
                <a:cubicBezTo>
                  <a:pt x="1847754" y="6483830"/>
                  <a:pt x="1848684" y="6483607"/>
                  <a:pt x="1849354" y="6483309"/>
                </a:cubicBezTo>
                <a:cubicBezTo>
                  <a:pt x="1850023" y="6483011"/>
                  <a:pt x="1850507" y="6482658"/>
                  <a:pt x="1850805" y="6482249"/>
                </a:cubicBezTo>
                <a:cubicBezTo>
                  <a:pt x="1851102" y="6481839"/>
                  <a:pt x="1851251" y="6481337"/>
                  <a:pt x="1851251" y="6480742"/>
                </a:cubicBezTo>
                <a:lnTo>
                  <a:pt x="1851251" y="6410532"/>
                </a:lnTo>
                <a:cubicBezTo>
                  <a:pt x="1856311" y="6404207"/>
                  <a:pt x="1860999" y="6399407"/>
                  <a:pt x="1865316" y="6396133"/>
                </a:cubicBezTo>
                <a:cubicBezTo>
                  <a:pt x="1869632" y="6392859"/>
                  <a:pt x="1873910" y="6391222"/>
                  <a:pt x="1878152" y="6391222"/>
                </a:cubicBezTo>
                <a:cubicBezTo>
                  <a:pt x="1881575" y="6391222"/>
                  <a:pt x="1884533" y="6391891"/>
                  <a:pt x="1887026" y="6393231"/>
                </a:cubicBezTo>
                <a:cubicBezTo>
                  <a:pt x="1889519" y="6394570"/>
                  <a:pt x="1891584" y="6396505"/>
                  <a:pt x="1893221" y="6399035"/>
                </a:cubicBezTo>
                <a:cubicBezTo>
                  <a:pt x="1894858" y="6401565"/>
                  <a:pt x="1896086" y="6404579"/>
                  <a:pt x="1896904" y="6408076"/>
                </a:cubicBezTo>
                <a:cubicBezTo>
                  <a:pt x="1897723" y="6411574"/>
                  <a:pt x="1898132" y="6415443"/>
                  <a:pt x="1898132" y="6419685"/>
                </a:cubicBezTo>
                <a:lnTo>
                  <a:pt x="1898132" y="6480742"/>
                </a:lnTo>
                <a:cubicBezTo>
                  <a:pt x="1898132" y="6481337"/>
                  <a:pt x="1898262" y="6481839"/>
                  <a:pt x="1898523" y="6482249"/>
                </a:cubicBezTo>
                <a:cubicBezTo>
                  <a:pt x="1898783" y="6482658"/>
                  <a:pt x="1899267" y="6483011"/>
                  <a:pt x="1899974" y="6483309"/>
                </a:cubicBezTo>
                <a:cubicBezTo>
                  <a:pt x="1900681" y="6483607"/>
                  <a:pt x="1901648" y="6483830"/>
                  <a:pt x="1902876" y="6483979"/>
                </a:cubicBezTo>
                <a:cubicBezTo>
                  <a:pt x="1904104" y="6484127"/>
                  <a:pt x="1905574" y="6484202"/>
                  <a:pt x="1907285" y="6484202"/>
                </a:cubicBezTo>
                <a:cubicBezTo>
                  <a:pt x="1909071" y="6484202"/>
                  <a:pt x="1910559" y="6484127"/>
                  <a:pt x="1911750" y="6483979"/>
                </a:cubicBezTo>
                <a:cubicBezTo>
                  <a:pt x="1912941" y="6483830"/>
                  <a:pt x="1913889" y="6483607"/>
                  <a:pt x="1914596" y="6483309"/>
                </a:cubicBezTo>
                <a:cubicBezTo>
                  <a:pt x="1915303" y="6483011"/>
                  <a:pt x="1915806" y="6482658"/>
                  <a:pt x="1916103" y="6482249"/>
                </a:cubicBezTo>
                <a:cubicBezTo>
                  <a:pt x="1916401" y="6481839"/>
                  <a:pt x="1916550" y="6481337"/>
                  <a:pt x="1916550" y="6480742"/>
                </a:cubicBezTo>
                <a:lnTo>
                  <a:pt x="1916550" y="6410532"/>
                </a:lnTo>
                <a:cubicBezTo>
                  <a:pt x="1921684" y="6404207"/>
                  <a:pt x="1926391" y="6399407"/>
                  <a:pt x="1930670" y="6396133"/>
                </a:cubicBezTo>
                <a:cubicBezTo>
                  <a:pt x="1934948" y="6392859"/>
                  <a:pt x="1939209" y="6391222"/>
                  <a:pt x="1943450" y="6391222"/>
                </a:cubicBezTo>
                <a:cubicBezTo>
                  <a:pt x="1946873" y="6391222"/>
                  <a:pt x="1949850" y="6391891"/>
                  <a:pt x="1952380" y="6393231"/>
                </a:cubicBezTo>
                <a:cubicBezTo>
                  <a:pt x="1954910" y="6394570"/>
                  <a:pt x="1956994" y="6396505"/>
                  <a:pt x="1958631" y="6399035"/>
                </a:cubicBezTo>
                <a:cubicBezTo>
                  <a:pt x="1960268" y="6401565"/>
                  <a:pt x="1961459" y="6404579"/>
                  <a:pt x="1962202" y="6408076"/>
                </a:cubicBezTo>
                <a:cubicBezTo>
                  <a:pt x="1962947" y="6411574"/>
                  <a:pt x="1963319" y="6415443"/>
                  <a:pt x="1963319" y="6419685"/>
                </a:cubicBezTo>
                <a:lnTo>
                  <a:pt x="1963319" y="6480742"/>
                </a:lnTo>
                <a:cubicBezTo>
                  <a:pt x="1963319" y="6481337"/>
                  <a:pt x="1963468" y="6481839"/>
                  <a:pt x="1963765" y="6482249"/>
                </a:cubicBezTo>
                <a:cubicBezTo>
                  <a:pt x="1964063" y="6482658"/>
                  <a:pt x="1964565" y="6483011"/>
                  <a:pt x="1965272" y="6483309"/>
                </a:cubicBezTo>
                <a:cubicBezTo>
                  <a:pt x="1965979" y="6483607"/>
                  <a:pt x="1966928" y="6483830"/>
                  <a:pt x="1968119" y="6483979"/>
                </a:cubicBezTo>
                <a:cubicBezTo>
                  <a:pt x="1969309" y="6484127"/>
                  <a:pt x="1970835" y="6484202"/>
                  <a:pt x="1972695" y="6484202"/>
                </a:cubicBezTo>
                <a:cubicBezTo>
                  <a:pt x="1974481" y="6484202"/>
                  <a:pt x="1975969" y="6484127"/>
                  <a:pt x="1977160" y="6483979"/>
                </a:cubicBezTo>
                <a:cubicBezTo>
                  <a:pt x="1978351" y="6483830"/>
                  <a:pt x="1979281" y="6483607"/>
                  <a:pt x="1979950" y="6483309"/>
                </a:cubicBezTo>
                <a:cubicBezTo>
                  <a:pt x="1980620" y="6483011"/>
                  <a:pt x="1981104" y="6482658"/>
                  <a:pt x="1981402" y="6482249"/>
                </a:cubicBezTo>
                <a:cubicBezTo>
                  <a:pt x="1981699" y="6481839"/>
                  <a:pt x="1981848" y="6481337"/>
                  <a:pt x="1981848" y="6480742"/>
                </a:cubicBezTo>
                <a:lnTo>
                  <a:pt x="1981848" y="6417229"/>
                </a:lnTo>
                <a:cubicBezTo>
                  <a:pt x="1981848" y="6411574"/>
                  <a:pt x="1981271" y="6406197"/>
                  <a:pt x="1980118" y="6401100"/>
                </a:cubicBezTo>
                <a:cubicBezTo>
                  <a:pt x="1978965" y="6396003"/>
                  <a:pt x="1977030" y="6391556"/>
                  <a:pt x="1974314" y="6387761"/>
                </a:cubicBezTo>
                <a:cubicBezTo>
                  <a:pt x="1971597" y="6383966"/>
                  <a:pt x="1968044" y="6380934"/>
                  <a:pt x="1963654" y="6378664"/>
                </a:cubicBezTo>
                <a:cubicBezTo>
                  <a:pt x="1959263" y="6376395"/>
                  <a:pt x="1953831" y="6375260"/>
                  <a:pt x="1947357" y="6375260"/>
                </a:cubicBezTo>
                <a:cubicBezTo>
                  <a:pt x="1944678" y="6375260"/>
                  <a:pt x="1942018" y="6375613"/>
                  <a:pt x="1939376" y="6376320"/>
                </a:cubicBezTo>
                <a:cubicBezTo>
                  <a:pt x="1936734" y="6377027"/>
                  <a:pt x="1934018" y="6378162"/>
                  <a:pt x="1931228" y="6379725"/>
                </a:cubicBezTo>
                <a:cubicBezTo>
                  <a:pt x="1928437" y="6381287"/>
                  <a:pt x="1925535" y="6383334"/>
                  <a:pt x="1922521" y="6385864"/>
                </a:cubicBezTo>
                <a:cubicBezTo>
                  <a:pt x="1919508" y="6388394"/>
                  <a:pt x="1916326" y="6391482"/>
                  <a:pt x="1912978" y="6395128"/>
                </a:cubicBezTo>
                <a:cubicBezTo>
                  <a:pt x="1911787" y="6392152"/>
                  <a:pt x="1910299" y="6389454"/>
                  <a:pt x="1908513" y="6387036"/>
                </a:cubicBezTo>
                <a:cubicBezTo>
                  <a:pt x="1906727" y="6384617"/>
                  <a:pt x="1904569" y="6382534"/>
                  <a:pt x="1902039" y="6380785"/>
                </a:cubicBezTo>
                <a:cubicBezTo>
                  <a:pt x="1899509" y="6379036"/>
                  <a:pt x="1896588" y="6377678"/>
                  <a:pt x="1893277" y="6376711"/>
                </a:cubicBezTo>
                <a:cubicBezTo>
                  <a:pt x="1889965" y="6375743"/>
                  <a:pt x="1886226" y="6375260"/>
                  <a:pt x="1882059" y="6375260"/>
                </a:cubicBezTo>
                <a:close/>
                <a:moveTo>
                  <a:pt x="1712432" y="6375260"/>
                </a:moveTo>
                <a:cubicBezTo>
                  <a:pt x="1705065" y="6375260"/>
                  <a:pt x="1698405" y="6376543"/>
                  <a:pt x="1692452" y="6379111"/>
                </a:cubicBezTo>
                <a:cubicBezTo>
                  <a:pt x="1686499" y="6381678"/>
                  <a:pt x="1681420" y="6385361"/>
                  <a:pt x="1677216" y="6390161"/>
                </a:cubicBezTo>
                <a:cubicBezTo>
                  <a:pt x="1673011" y="6394961"/>
                  <a:pt x="1669793" y="6400802"/>
                  <a:pt x="1667560" y="6407686"/>
                </a:cubicBezTo>
                <a:cubicBezTo>
                  <a:pt x="1665328" y="6414569"/>
                  <a:pt x="1664212" y="6422327"/>
                  <a:pt x="1664212" y="6430959"/>
                </a:cubicBezTo>
                <a:cubicBezTo>
                  <a:pt x="1664212" y="6440037"/>
                  <a:pt x="1665291" y="6447999"/>
                  <a:pt x="1667449" y="6454846"/>
                </a:cubicBezTo>
                <a:cubicBezTo>
                  <a:pt x="1669607" y="6461692"/>
                  <a:pt x="1672806" y="6467384"/>
                  <a:pt x="1677048" y="6471924"/>
                </a:cubicBezTo>
                <a:cubicBezTo>
                  <a:pt x="1681290" y="6476463"/>
                  <a:pt x="1686517" y="6479886"/>
                  <a:pt x="1692731" y="6482193"/>
                </a:cubicBezTo>
                <a:cubicBezTo>
                  <a:pt x="1698944" y="6484500"/>
                  <a:pt x="1706181" y="6485653"/>
                  <a:pt x="1714441" y="6485653"/>
                </a:cubicBezTo>
                <a:cubicBezTo>
                  <a:pt x="1719204" y="6485653"/>
                  <a:pt x="1723687" y="6485299"/>
                  <a:pt x="1727891" y="6484593"/>
                </a:cubicBezTo>
                <a:cubicBezTo>
                  <a:pt x="1732096" y="6483886"/>
                  <a:pt x="1735798" y="6483086"/>
                  <a:pt x="1738998" y="6482193"/>
                </a:cubicBezTo>
                <a:cubicBezTo>
                  <a:pt x="1742198" y="6481300"/>
                  <a:pt x="1744802" y="6480388"/>
                  <a:pt x="1746811" y="6479458"/>
                </a:cubicBezTo>
                <a:cubicBezTo>
                  <a:pt x="1748820" y="6478528"/>
                  <a:pt x="1750029" y="6477858"/>
                  <a:pt x="1750439" y="6477449"/>
                </a:cubicBezTo>
                <a:cubicBezTo>
                  <a:pt x="1750848" y="6477040"/>
                  <a:pt x="1751183" y="6476612"/>
                  <a:pt x="1751443" y="6476165"/>
                </a:cubicBezTo>
                <a:cubicBezTo>
                  <a:pt x="1751704" y="6475719"/>
                  <a:pt x="1751890" y="6475216"/>
                  <a:pt x="1752001" y="6474658"/>
                </a:cubicBezTo>
                <a:cubicBezTo>
                  <a:pt x="1752113" y="6474100"/>
                  <a:pt x="1752206" y="6473468"/>
                  <a:pt x="1752280" y="6472761"/>
                </a:cubicBezTo>
                <a:cubicBezTo>
                  <a:pt x="1752355" y="6472054"/>
                  <a:pt x="1752392" y="6471217"/>
                  <a:pt x="1752392" y="6470249"/>
                </a:cubicBezTo>
                <a:cubicBezTo>
                  <a:pt x="1752392" y="6468910"/>
                  <a:pt x="1752336" y="6467775"/>
                  <a:pt x="1752224" y="6466845"/>
                </a:cubicBezTo>
                <a:cubicBezTo>
                  <a:pt x="1752112" y="6465915"/>
                  <a:pt x="1751943" y="6465189"/>
                  <a:pt x="1751719" y="6464668"/>
                </a:cubicBezTo>
                <a:cubicBezTo>
                  <a:pt x="1751495" y="6464147"/>
                  <a:pt x="1751177" y="6463757"/>
                  <a:pt x="1750766" y="6463496"/>
                </a:cubicBezTo>
                <a:cubicBezTo>
                  <a:pt x="1750355" y="6463236"/>
                  <a:pt x="1749888" y="6463105"/>
                  <a:pt x="1749364" y="6463105"/>
                </a:cubicBezTo>
                <a:cubicBezTo>
                  <a:pt x="1748467" y="6463105"/>
                  <a:pt x="1747139" y="6463496"/>
                  <a:pt x="1745382" y="6464278"/>
                </a:cubicBezTo>
                <a:cubicBezTo>
                  <a:pt x="1743624" y="6465059"/>
                  <a:pt x="1741381" y="6465933"/>
                  <a:pt x="1738651" y="6466901"/>
                </a:cubicBezTo>
                <a:cubicBezTo>
                  <a:pt x="1735922" y="6467868"/>
                  <a:pt x="1732688" y="6468742"/>
                  <a:pt x="1728949" y="6469524"/>
                </a:cubicBezTo>
                <a:cubicBezTo>
                  <a:pt x="1725210" y="6470305"/>
                  <a:pt x="1720948" y="6470696"/>
                  <a:pt x="1716163" y="6470696"/>
                </a:cubicBezTo>
                <a:cubicBezTo>
                  <a:pt x="1710106" y="6470696"/>
                  <a:pt x="1704984" y="6469840"/>
                  <a:pt x="1700796" y="6468128"/>
                </a:cubicBezTo>
                <a:cubicBezTo>
                  <a:pt x="1696609" y="6466417"/>
                  <a:pt x="1693206" y="6463961"/>
                  <a:pt x="1690589" y="6460761"/>
                </a:cubicBezTo>
                <a:cubicBezTo>
                  <a:pt x="1687972" y="6457562"/>
                  <a:pt x="1686102" y="6453729"/>
                  <a:pt x="1684981" y="6449264"/>
                </a:cubicBezTo>
                <a:cubicBezTo>
                  <a:pt x="1683859" y="6444800"/>
                  <a:pt x="1683299" y="6439777"/>
                  <a:pt x="1683299" y="6434196"/>
                </a:cubicBezTo>
                <a:lnTo>
                  <a:pt x="1749457" y="6434196"/>
                </a:lnTo>
                <a:cubicBezTo>
                  <a:pt x="1751327" y="6434196"/>
                  <a:pt x="1752990" y="6433582"/>
                  <a:pt x="1754448" y="6432354"/>
                </a:cubicBezTo>
                <a:cubicBezTo>
                  <a:pt x="1755905" y="6431126"/>
                  <a:pt x="1756634" y="6429061"/>
                  <a:pt x="1756634" y="6426159"/>
                </a:cubicBezTo>
                <a:lnTo>
                  <a:pt x="1756634" y="6422810"/>
                </a:lnTo>
                <a:cubicBezTo>
                  <a:pt x="1756634" y="6416262"/>
                  <a:pt x="1755797" y="6410104"/>
                  <a:pt x="1754122" y="6404337"/>
                </a:cubicBezTo>
                <a:cubicBezTo>
                  <a:pt x="1752448" y="6398570"/>
                  <a:pt x="1749825" y="6393547"/>
                  <a:pt x="1746253" y="6389268"/>
                </a:cubicBezTo>
                <a:cubicBezTo>
                  <a:pt x="1742681" y="6384989"/>
                  <a:pt x="1738123" y="6381585"/>
                  <a:pt x="1732580" y="6379055"/>
                </a:cubicBezTo>
                <a:cubicBezTo>
                  <a:pt x="1727036" y="6376525"/>
                  <a:pt x="1720320" y="6375260"/>
                  <a:pt x="1712432" y="6375260"/>
                </a:cubicBezTo>
                <a:close/>
                <a:moveTo>
                  <a:pt x="1343636" y="6375260"/>
                </a:moveTo>
                <a:cubicBezTo>
                  <a:pt x="1335078" y="6375260"/>
                  <a:pt x="1327600" y="6376636"/>
                  <a:pt x="1321200" y="6379390"/>
                </a:cubicBezTo>
                <a:cubicBezTo>
                  <a:pt x="1314800" y="6382143"/>
                  <a:pt x="1309461" y="6386013"/>
                  <a:pt x="1305182" y="6390998"/>
                </a:cubicBezTo>
                <a:cubicBezTo>
                  <a:pt x="1300904" y="6395984"/>
                  <a:pt x="1297704" y="6401919"/>
                  <a:pt x="1295583" y="6408802"/>
                </a:cubicBezTo>
                <a:cubicBezTo>
                  <a:pt x="1293462" y="6415685"/>
                  <a:pt x="1292402" y="6423220"/>
                  <a:pt x="1292402" y="6431405"/>
                </a:cubicBezTo>
                <a:cubicBezTo>
                  <a:pt x="1292402" y="6439888"/>
                  <a:pt x="1293406" y="6447479"/>
                  <a:pt x="1295416" y="6454176"/>
                </a:cubicBezTo>
                <a:cubicBezTo>
                  <a:pt x="1297425" y="6460873"/>
                  <a:pt x="1300476" y="6466566"/>
                  <a:pt x="1304568" y="6471254"/>
                </a:cubicBezTo>
                <a:cubicBezTo>
                  <a:pt x="1308661" y="6475942"/>
                  <a:pt x="1313777" y="6479514"/>
                  <a:pt x="1319916" y="6481969"/>
                </a:cubicBezTo>
                <a:cubicBezTo>
                  <a:pt x="1326056" y="6484425"/>
                  <a:pt x="1333255" y="6485653"/>
                  <a:pt x="1341515" y="6485653"/>
                </a:cubicBezTo>
                <a:cubicBezTo>
                  <a:pt x="1349998" y="6485653"/>
                  <a:pt x="1357458" y="6484258"/>
                  <a:pt x="1363895" y="6481467"/>
                </a:cubicBezTo>
                <a:cubicBezTo>
                  <a:pt x="1370332" y="6478677"/>
                  <a:pt x="1375690" y="6474789"/>
                  <a:pt x="1379969" y="6469803"/>
                </a:cubicBezTo>
                <a:cubicBezTo>
                  <a:pt x="1384247" y="6464817"/>
                  <a:pt x="1387466" y="6458882"/>
                  <a:pt x="1389624" y="6451999"/>
                </a:cubicBezTo>
                <a:cubicBezTo>
                  <a:pt x="1391782" y="6445116"/>
                  <a:pt x="1392861" y="6437581"/>
                  <a:pt x="1392861" y="6429396"/>
                </a:cubicBezTo>
                <a:cubicBezTo>
                  <a:pt x="1392861" y="6420987"/>
                  <a:pt x="1391838" y="6413434"/>
                  <a:pt x="1389791" y="6406737"/>
                </a:cubicBezTo>
                <a:cubicBezTo>
                  <a:pt x="1387745" y="6400040"/>
                  <a:pt x="1384675" y="6394347"/>
                  <a:pt x="1380583" y="6389659"/>
                </a:cubicBezTo>
                <a:cubicBezTo>
                  <a:pt x="1376490" y="6384971"/>
                  <a:pt x="1371374" y="6381399"/>
                  <a:pt x="1365235" y="6378943"/>
                </a:cubicBezTo>
                <a:cubicBezTo>
                  <a:pt x="1359095" y="6376488"/>
                  <a:pt x="1351896" y="6375260"/>
                  <a:pt x="1343636" y="6375260"/>
                </a:cubicBezTo>
                <a:close/>
                <a:moveTo>
                  <a:pt x="1112357" y="6375260"/>
                </a:moveTo>
                <a:cubicBezTo>
                  <a:pt x="1104990" y="6375260"/>
                  <a:pt x="1098330" y="6376543"/>
                  <a:pt x="1092377" y="6379111"/>
                </a:cubicBezTo>
                <a:cubicBezTo>
                  <a:pt x="1086423" y="6381678"/>
                  <a:pt x="1081345" y="6385361"/>
                  <a:pt x="1077141" y="6390161"/>
                </a:cubicBezTo>
                <a:cubicBezTo>
                  <a:pt x="1072936" y="6394961"/>
                  <a:pt x="1069718" y="6400802"/>
                  <a:pt x="1067485" y="6407686"/>
                </a:cubicBezTo>
                <a:cubicBezTo>
                  <a:pt x="1065253" y="6414569"/>
                  <a:pt x="1064137" y="6422327"/>
                  <a:pt x="1064137" y="6430959"/>
                </a:cubicBezTo>
                <a:cubicBezTo>
                  <a:pt x="1064137" y="6440037"/>
                  <a:pt x="1065216" y="6447999"/>
                  <a:pt x="1067374" y="6454846"/>
                </a:cubicBezTo>
                <a:cubicBezTo>
                  <a:pt x="1069532" y="6461692"/>
                  <a:pt x="1072731" y="6467384"/>
                  <a:pt x="1076973" y="6471924"/>
                </a:cubicBezTo>
                <a:cubicBezTo>
                  <a:pt x="1081214" y="6476463"/>
                  <a:pt x="1086442" y="6479886"/>
                  <a:pt x="1092656" y="6482193"/>
                </a:cubicBezTo>
                <a:cubicBezTo>
                  <a:pt x="1098869" y="6484500"/>
                  <a:pt x="1106106" y="6485653"/>
                  <a:pt x="1114366" y="6485653"/>
                </a:cubicBezTo>
                <a:cubicBezTo>
                  <a:pt x="1119128" y="6485653"/>
                  <a:pt x="1123612" y="6485299"/>
                  <a:pt x="1127817" y="6484593"/>
                </a:cubicBezTo>
                <a:cubicBezTo>
                  <a:pt x="1132021" y="6483886"/>
                  <a:pt x="1135723" y="6483086"/>
                  <a:pt x="1138923" y="6482193"/>
                </a:cubicBezTo>
                <a:cubicBezTo>
                  <a:pt x="1142122" y="6481300"/>
                  <a:pt x="1144727" y="6480388"/>
                  <a:pt x="1146736" y="6479458"/>
                </a:cubicBezTo>
                <a:cubicBezTo>
                  <a:pt x="1148745" y="6478528"/>
                  <a:pt x="1149955" y="6477858"/>
                  <a:pt x="1150364" y="6477449"/>
                </a:cubicBezTo>
                <a:cubicBezTo>
                  <a:pt x="1150773" y="6477040"/>
                  <a:pt x="1151108" y="6476612"/>
                  <a:pt x="1151369" y="6476165"/>
                </a:cubicBezTo>
                <a:cubicBezTo>
                  <a:pt x="1151629" y="6475719"/>
                  <a:pt x="1151815" y="6475216"/>
                  <a:pt x="1151927" y="6474658"/>
                </a:cubicBezTo>
                <a:cubicBezTo>
                  <a:pt x="1152038" y="6474100"/>
                  <a:pt x="1152131" y="6473468"/>
                  <a:pt x="1152206" y="6472761"/>
                </a:cubicBezTo>
                <a:cubicBezTo>
                  <a:pt x="1152280" y="6472054"/>
                  <a:pt x="1152317" y="6471217"/>
                  <a:pt x="1152317" y="6470249"/>
                </a:cubicBezTo>
                <a:cubicBezTo>
                  <a:pt x="1152317" y="6468910"/>
                  <a:pt x="1152261" y="6467775"/>
                  <a:pt x="1152149" y="6466845"/>
                </a:cubicBezTo>
                <a:cubicBezTo>
                  <a:pt x="1152037" y="6465915"/>
                  <a:pt x="1151868" y="6465189"/>
                  <a:pt x="1151644" y="6464668"/>
                </a:cubicBezTo>
                <a:cubicBezTo>
                  <a:pt x="1151420" y="6464147"/>
                  <a:pt x="1151102" y="6463757"/>
                  <a:pt x="1150691" y="6463496"/>
                </a:cubicBezTo>
                <a:cubicBezTo>
                  <a:pt x="1150280" y="6463236"/>
                  <a:pt x="1149813" y="6463105"/>
                  <a:pt x="1149290" y="6463105"/>
                </a:cubicBezTo>
                <a:cubicBezTo>
                  <a:pt x="1148392" y="6463105"/>
                  <a:pt x="1147064" y="6463496"/>
                  <a:pt x="1145307" y="6464278"/>
                </a:cubicBezTo>
                <a:cubicBezTo>
                  <a:pt x="1143550" y="6465059"/>
                  <a:pt x="1141306" y="6465933"/>
                  <a:pt x="1138577" y="6466901"/>
                </a:cubicBezTo>
                <a:cubicBezTo>
                  <a:pt x="1135847" y="6467868"/>
                  <a:pt x="1132613" y="6468742"/>
                  <a:pt x="1128874" y="6469524"/>
                </a:cubicBezTo>
                <a:cubicBezTo>
                  <a:pt x="1125135" y="6470305"/>
                  <a:pt x="1120873" y="6470696"/>
                  <a:pt x="1116088" y="6470696"/>
                </a:cubicBezTo>
                <a:cubicBezTo>
                  <a:pt x="1110031" y="6470696"/>
                  <a:pt x="1104909" y="6469840"/>
                  <a:pt x="1100721" y="6468128"/>
                </a:cubicBezTo>
                <a:cubicBezTo>
                  <a:pt x="1096534" y="6466417"/>
                  <a:pt x="1093131" y="6463961"/>
                  <a:pt x="1090514" y="6460761"/>
                </a:cubicBezTo>
                <a:cubicBezTo>
                  <a:pt x="1087897" y="6457562"/>
                  <a:pt x="1086028" y="6453729"/>
                  <a:pt x="1084906" y="6449264"/>
                </a:cubicBezTo>
                <a:cubicBezTo>
                  <a:pt x="1083785" y="6444800"/>
                  <a:pt x="1083224" y="6439777"/>
                  <a:pt x="1083224" y="6434196"/>
                </a:cubicBezTo>
                <a:lnTo>
                  <a:pt x="1149382" y="6434196"/>
                </a:lnTo>
                <a:cubicBezTo>
                  <a:pt x="1151252" y="6434196"/>
                  <a:pt x="1152915" y="6433582"/>
                  <a:pt x="1154373" y="6432354"/>
                </a:cubicBezTo>
                <a:cubicBezTo>
                  <a:pt x="1155830" y="6431126"/>
                  <a:pt x="1156559" y="6429061"/>
                  <a:pt x="1156559" y="6426159"/>
                </a:cubicBezTo>
                <a:lnTo>
                  <a:pt x="1156559" y="6422810"/>
                </a:lnTo>
                <a:cubicBezTo>
                  <a:pt x="1156559" y="6416262"/>
                  <a:pt x="1155722" y="6410104"/>
                  <a:pt x="1154047" y="6404337"/>
                </a:cubicBezTo>
                <a:cubicBezTo>
                  <a:pt x="1152373" y="6398570"/>
                  <a:pt x="1149750" y="6393547"/>
                  <a:pt x="1146178" y="6389268"/>
                </a:cubicBezTo>
                <a:cubicBezTo>
                  <a:pt x="1142606" y="6384989"/>
                  <a:pt x="1138048" y="6381585"/>
                  <a:pt x="1132504" y="6379055"/>
                </a:cubicBezTo>
                <a:cubicBezTo>
                  <a:pt x="1126961" y="6376525"/>
                  <a:pt x="1120245" y="6375260"/>
                  <a:pt x="1112357" y="6375260"/>
                </a:cubicBezTo>
                <a:close/>
                <a:moveTo>
                  <a:pt x="811612" y="6375260"/>
                </a:moveTo>
                <a:cubicBezTo>
                  <a:pt x="807743" y="6375260"/>
                  <a:pt x="803910" y="6375613"/>
                  <a:pt x="800115" y="6376320"/>
                </a:cubicBezTo>
                <a:cubicBezTo>
                  <a:pt x="796320" y="6377027"/>
                  <a:pt x="792823" y="6377920"/>
                  <a:pt x="789623" y="6378999"/>
                </a:cubicBezTo>
                <a:cubicBezTo>
                  <a:pt x="786423" y="6380078"/>
                  <a:pt x="783596" y="6381269"/>
                  <a:pt x="781140" y="6382571"/>
                </a:cubicBezTo>
                <a:cubicBezTo>
                  <a:pt x="778684" y="6383873"/>
                  <a:pt x="776954" y="6385008"/>
                  <a:pt x="775949" y="6385975"/>
                </a:cubicBezTo>
                <a:cubicBezTo>
                  <a:pt x="774945" y="6386943"/>
                  <a:pt x="774312" y="6387966"/>
                  <a:pt x="774052" y="6389045"/>
                </a:cubicBezTo>
                <a:cubicBezTo>
                  <a:pt x="773791" y="6390124"/>
                  <a:pt x="773661" y="6391594"/>
                  <a:pt x="773661" y="6393454"/>
                </a:cubicBezTo>
                <a:cubicBezTo>
                  <a:pt x="773661" y="6394570"/>
                  <a:pt x="773736" y="6395593"/>
                  <a:pt x="773885" y="6396524"/>
                </a:cubicBezTo>
                <a:cubicBezTo>
                  <a:pt x="774033" y="6397454"/>
                  <a:pt x="774275" y="6398216"/>
                  <a:pt x="774610" y="6398812"/>
                </a:cubicBezTo>
                <a:cubicBezTo>
                  <a:pt x="774945" y="6399407"/>
                  <a:pt x="775336" y="6399854"/>
                  <a:pt x="775782" y="6400151"/>
                </a:cubicBezTo>
                <a:cubicBezTo>
                  <a:pt x="776228" y="6400449"/>
                  <a:pt x="776749" y="6400598"/>
                  <a:pt x="777345" y="6400598"/>
                </a:cubicBezTo>
                <a:cubicBezTo>
                  <a:pt x="778238" y="6400598"/>
                  <a:pt x="779596" y="6400058"/>
                  <a:pt x="781419" y="6398979"/>
                </a:cubicBezTo>
                <a:cubicBezTo>
                  <a:pt x="783242" y="6397900"/>
                  <a:pt x="785512" y="6396710"/>
                  <a:pt x="788228" y="6395407"/>
                </a:cubicBezTo>
                <a:cubicBezTo>
                  <a:pt x="790944" y="6394105"/>
                  <a:pt x="794107" y="6392914"/>
                  <a:pt x="797716" y="6391835"/>
                </a:cubicBezTo>
                <a:cubicBezTo>
                  <a:pt x="801325" y="6390756"/>
                  <a:pt x="805399" y="6390217"/>
                  <a:pt x="809938" y="6390217"/>
                </a:cubicBezTo>
                <a:cubicBezTo>
                  <a:pt x="814180" y="6390217"/>
                  <a:pt x="817752" y="6390719"/>
                  <a:pt x="820654" y="6391724"/>
                </a:cubicBezTo>
                <a:cubicBezTo>
                  <a:pt x="823556" y="6392728"/>
                  <a:pt x="825918" y="6394217"/>
                  <a:pt x="827742" y="6396189"/>
                </a:cubicBezTo>
                <a:cubicBezTo>
                  <a:pt x="829565" y="6398161"/>
                  <a:pt x="830886" y="6400635"/>
                  <a:pt x="831704" y="6403611"/>
                </a:cubicBezTo>
                <a:cubicBezTo>
                  <a:pt x="832523" y="6406588"/>
                  <a:pt x="832932" y="6410011"/>
                  <a:pt x="832932" y="6413881"/>
                </a:cubicBezTo>
                <a:lnTo>
                  <a:pt x="832932" y="6421694"/>
                </a:lnTo>
                <a:lnTo>
                  <a:pt x="819091" y="6421694"/>
                </a:lnTo>
                <a:cubicBezTo>
                  <a:pt x="811278" y="6421694"/>
                  <a:pt x="804245" y="6422382"/>
                  <a:pt x="797995" y="6423759"/>
                </a:cubicBezTo>
                <a:cubicBezTo>
                  <a:pt x="791744" y="6425136"/>
                  <a:pt x="786460" y="6427201"/>
                  <a:pt x="782144" y="6429954"/>
                </a:cubicBezTo>
                <a:cubicBezTo>
                  <a:pt x="777828" y="6432707"/>
                  <a:pt x="774517" y="6436168"/>
                  <a:pt x="772210" y="6440335"/>
                </a:cubicBezTo>
                <a:cubicBezTo>
                  <a:pt x="769903" y="6444502"/>
                  <a:pt x="768750" y="6449413"/>
                  <a:pt x="768750" y="6455069"/>
                </a:cubicBezTo>
                <a:cubicBezTo>
                  <a:pt x="768750" y="6459906"/>
                  <a:pt x="769587" y="6464222"/>
                  <a:pt x="771261" y="6468017"/>
                </a:cubicBezTo>
                <a:cubicBezTo>
                  <a:pt x="772936" y="6471812"/>
                  <a:pt x="775280" y="6475012"/>
                  <a:pt x="778293" y="6477616"/>
                </a:cubicBezTo>
                <a:cubicBezTo>
                  <a:pt x="781307" y="6480221"/>
                  <a:pt x="784954" y="6482211"/>
                  <a:pt x="789232" y="6483588"/>
                </a:cubicBezTo>
                <a:cubicBezTo>
                  <a:pt x="793511" y="6484965"/>
                  <a:pt x="798292" y="6485653"/>
                  <a:pt x="803576" y="6485653"/>
                </a:cubicBezTo>
                <a:cubicBezTo>
                  <a:pt x="809603" y="6485653"/>
                  <a:pt x="815315" y="6484351"/>
                  <a:pt x="820710" y="6481746"/>
                </a:cubicBezTo>
                <a:cubicBezTo>
                  <a:pt x="826105" y="6479142"/>
                  <a:pt x="830997" y="6475495"/>
                  <a:pt x="835388" y="6470807"/>
                </a:cubicBezTo>
                <a:lnTo>
                  <a:pt x="835388" y="6480853"/>
                </a:lnTo>
                <a:cubicBezTo>
                  <a:pt x="835388" y="6481746"/>
                  <a:pt x="835648" y="6482416"/>
                  <a:pt x="836169" y="6482862"/>
                </a:cubicBezTo>
                <a:cubicBezTo>
                  <a:pt x="836690" y="6483309"/>
                  <a:pt x="837527" y="6483644"/>
                  <a:pt x="838681" y="6483867"/>
                </a:cubicBezTo>
                <a:cubicBezTo>
                  <a:pt x="839834" y="6484090"/>
                  <a:pt x="841378" y="6484202"/>
                  <a:pt x="843313" y="6484202"/>
                </a:cubicBezTo>
                <a:cubicBezTo>
                  <a:pt x="845322" y="6484202"/>
                  <a:pt x="846847" y="6484090"/>
                  <a:pt x="847889" y="6483867"/>
                </a:cubicBezTo>
                <a:cubicBezTo>
                  <a:pt x="848931" y="6483644"/>
                  <a:pt x="849750" y="6483309"/>
                  <a:pt x="850345" y="6482862"/>
                </a:cubicBezTo>
                <a:cubicBezTo>
                  <a:pt x="850940" y="6482416"/>
                  <a:pt x="851238" y="6481746"/>
                  <a:pt x="851238" y="6480853"/>
                </a:cubicBezTo>
                <a:lnTo>
                  <a:pt x="851238" y="6413099"/>
                </a:lnTo>
                <a:cubicBezTo>
                  <a:pt x="851238" y="6406848"/>
                  <a:pt x="850531" y="6401379"/>
                  <a:pt x="849117" y="6396691"/>
                </a:cubicBezTo>
                <a:cubicBezTo>
                  <a:pt x="847703" y="6392003"/>
                  <a:pt x="845434" y="6388078"/>
                  <a:pt x="842308" y="6384915"/>
                </a:cubicBezTo>
                <a:cubicBezTo>
                  <a:pt x="839183" y="6381752"/>
                  <a:pt x="835090" y="6379353"/>
                  <a:pt x="830030" y="6377715"/>
                </a:cubicBezTo>
                <a:cubicBezTo>
                  <a:pt x="824970" y="6376078"/>
                  <a:pt x="818831" y="6375260"/>
                  <a:pt x="811612" y="6375260"/>
                </a:cubicBezTo>
                <a:close/>
                <a:moveTo>
                  <a:pt x="1484390" y="6349922"/>
                </a:moveTo>
                <a:cubicBezTo>
                  <a:pt x="1482604" y="6349922"/>
                  <a:pt x="1481116" y="6349996"/>
                  <a:pt x="1479925" y="6350145"/>
                </a:cubicBezTo>
                <a:cubicBezTo>
                  <a:pt x="1478735" y="6350294"/>
                  <a:pt x="1477786" y="6350536"/>
                  <a:pt x="1477079" y="6350871"/>
                </a:cubicBezTo>
                <a:cubicBezTo>
                  <a:pt x="1476372" y="6351205"/>
                  <a:pt x="1475888" y="6351596"/>
                  <a:pt x="1475628" y="6352043"/>
                </a:cubicBezTo>
                <a:cubicBezTo>
                  <a:pt x="1475367" y="6352489"/>
                  <a:pt x="1475237" y="6352973"/>
                  <a:pt x="1475237" y="6353494"/>
                </a:cubicBezTo>
                <a:lnTo>
                  <a:pt x="1475237" y="6377381"/>
                </a:lnTo>
                <a:lnTo>
                  <a:pt x="1461284" y="6377381"/>
                </a:lnTo>
                <a:cubicBezTo>
                  <a:pt x="1460689" y="6377381"/>
                  <a:pt x="1460150" y="6377511"/>
                  <a:pt x="1459666" y="6377771"/>
                </a:cubicBezTo>
                <a:cubicBezTo>
                  <a:pt x="1459182" y="6378032"/>
                  <a:pt x="1458792" y="6378478"/>
                  <a:pt x="1458494" y="6379111"/>
                </a:cubicBezTo>
                <a:cubicBezTo>
                  <a:pt x="1458196" y="6379743"/>
                  <a:pt x="1457954" y="6380543"/>
                  <a:pt x="1457768" y="6381511"/>
                </a:cubicBezTo>
                <a:cubicBezTo>
                  <a:pt x="1457582" y="6382478"/>
                  <a:pt x="1457489" y="6383669"/>
                  <a:pt x="1457489" y="6385082"/>
                </a:cubicBezTo>
                <a:cubicBezTo>
                  <a:pt x="1457489" y="6387761"/>
                  <a:pt x="1457824" y="6389696"/>
                  <a:pt x="1458494" y="6390887"/>
                </a:cubicBezTo>
                <a:cubicBezTo>
                  <a:pt x="1459164" y="6392077"/>
                  <a:pt x="1460057" y="6392673"/>
                  <a:pt x="1461173" y="6392673"/>
                </a:cubicBezTo>
                <a:lnTo>
                  <a:pt x="1475237" y="6392673"/>
                </a:lnTo>
                <a:lnTo>
                  <a:pt x="1475237" y="6451385"/>
                </a:lnTo>
                <a:cubicBezTo>
                  <a:pt x="1475237" y="6457190"/>
                  <a:pt x="1475777" y="6462231"/>
                  <a:pt x="1476856" y="6466510"/>
                </a:cubicBezTo>
                <a:cubicBezTo>
                  <a:pt x="1477935" y="6470789"/>
                  <a:pt x="1479665" y="6474323"/>
                  <a:pt x="1482046" y="6477114"/>
                </a:cubicBezTo>
                <a:cubicBezTo>
                  <a:pt x="1484427" y="6479904"/>
                  <a:pt x="1487478" y="6481988"/>
                  <a:pt x="1491199" y="6483365"/>
                </a:cubicBezTo>
                <a:cubicBezTo>
                  <a:pt x="1494920" y="6484741"/>
                  <a:pt x="1499385" y="6485430"/>
                  <a:pt x="1504593" y="6485430"/>
                </a:cubicBezTo>
                <a:cubicBezTo>
                  <a:pt x="1506305" y="6485430"/>
                  <a:pt x="1508017" y="6485318"/>
                  <a:pt x="1509728" y="6485095"/>
                </a:cubicBezTo>
                <a:cubicBezTo>
                  <a:pt x="1511440" y="6484872"/>
                  <a:pt x="1513058" y="6484593"/>
                  <a:pt x="1514584" y="6484258"/>
                </a:cubicBezTo>
                <a:cubicBezTo>
                  <a:pt x="1516109" y="6483923"/>
                  <a:pt x="1517467" y="6483495"/>
                  <a:pt x="1518658" y="6482974"/>
                </a:cubicBezTo>
                <a:cubicBezTo>
                  <a:pt x="1519848" y="6482453"/>
                  <a:pt x="1520741" y="6481895"/>
                  <a:pt x="1521337" y="6481300"/>
                </a:cubicBezTo>
                <a:cubicBezTo>
                  <a:pt x="1521932" y="6480704"/>
                  <a:pt x="1522378" y="6479774"/>
                  <a:pt x="1522676" y="6478509"/>
                </a:cubicBezTo>
                <a:cubicBezTo>
                  <a:pt x="1522974" y="6477244"/>
                  <a:pt x="1523122" y="6475533"/>
                  <a:pt x="1523122" y="6473375"/>
                </a:cubicBezTo>
                <a:cubicBezTo>
                  <a:pt x="1523122" y="6472035"/>
                  <a:pt x="1523048" y="6470919"/>
                  <a:pt x="1522899" y="6470026"/>
                </a:cubicBezTo>
                <a:cubicBezTo>
                  <a:pt x="1522751" y="6469133"/>
                  <a:pt x="1522583" y="6468426"/>
                  <a:pt x="1522397" y="6467905"/>
                </a:cubicBezTo>
                <a:cubicBezTo>
                  <a:pt x="1522211" y="6467384"/>
                  <a:pt x="1521951" y="6467031"/>
                  <a:pt x="1521616" y="6466845"/>
                </a:cubicBezTo>
                <a:cubicBezTo>
                  <a:pt x="1521281" y="6466659"/>
                  <a:pt x="1520927" y="6466566"/>
                  <a:pt x="1520555" y="6466566"/>
                </a:cubicBezTo>
                <a:cubicBezTo>
                  <a:pt x="1519960" y="6466566"/>
                  <a:pt x="1519290" y="6466733"/>
                  <a:pt x="1518546" y="6467068"/>
                </a:cubicBezTo>
                <a:cubicBezTo>
                  <a:pt x="1517802" y="6467403"/>
                  <a:pt x="1516909" y="6467756"/>
                  <a:pt x="1515867" y="6468128"/>
                </a:cubicBezTo>
                <a:cubicBezTo>
                  <a:pt x="1514825" y="6468501"/>
                  <a:pt x="1513635" y="6468854"/>
                  <a:pt x="1512296" y="6469189"/>
                </a:cubicBezTo>
                <a:cubicBezTo>
                  <a:pt x="1510956" y="6469524"/>
                  <a:pt x="1509430" y="6469691"/>
                  <a:pt x="1507719" y="6469691"/>
                </a:cubicBezTo>
                <a:cubicBezTo>
                  <a:pt x="1502435" y="6469691"/>
                  <a:pt x="1498771" y="6467924"/>
                  <a:pt x="1496724" y="6464389"/>
                </a:cubicBezTo>
                <a:cubicBezTo>
                  <a:pt x="1494678" y="6460854"/>
                  <a:pt x="1493655" y="6455627"/>
                  <a:pt x="1493655" y="6448706"/>
                </a:cubicBezTo>
                <a:lnTo>
                  <a:pt x="1493655" y="6392673"/>
                </a:lnTo>
                <a:lnTo>
                  <a:pt x="1519439" y="6392673"/>
                </a:lnTo>
                <a:cubicBezTo>
                  <a:pt x="1520555" y="6392673"/>
                  <a:pt x="1521448" y="6392077"/>
                  <a:pt x="1522118" y="6390887"/>
                </a:cubicBezTo>
                <a:cubicBezTo>
                  <a:pt x="1522787" y="6389696"/>
                  <a:pt x="1523122" y="6387761"/>
                  <a:pt x="1523122" y="6385082"/>
                </a:cubicBezTo>
                <a:cubicBezTo>
                  <a:pt x="1523122" y="6383669"/>
                  <a:pt x="1523048" y="6382478"/>
                  <a:pt x="1522899" y="6381511"/>
                </a:cubicBezTo>
                <a:cubicBezTo>
                  <a:pt x="1522751" y="6380543"/>
                  <a:pt x="1522508" y="6379743"/>
                  <a:pt x="1522174" y="6379111"/>
                </a:cubicBezTo>
                <a:cubicBezTo>
                  <a:pt x="1521839" y="6378478"/>
                  <a:pt x="1521448" y="6378032"/>
                  <a:pt x="1521002" y="6377771"/>
                </a:cubicBezTo>
                <a:cubicBezTo>
                  <a:pt x="1520555" y="6377511"/>
                  <a:pt x="1520034" y="6377381"/>
                  <a:pt x="1519439" y="6377381"/>
                </a:cubicBezTo>
                <a:lnTo>
                  <a:pt x="1493655" y="6377381"/>
                </a:lnTo>
                <a:lnTo>
                  <a:pt x="1493655" y="6353494"/>
                </a:lnTo>
                <a:cubicBezTo>
                  <a:pt x="1493655" y="6352973"/>
                  <a:pt x="1493506" y="6352489"/>
                  <a:pt x="1493208" y="6352043"/>
                </a:cubicBezTo>
                <a:cubicBezTo>
                  <a:pt x="1492910" y="6351596"/>
                  <a:pt x="1492427" y="6351205"/>
                  <a:pt x="1491757" y="6350871"/>
                </a:cubicBezTo>
                <a:cubicBezTo>
                  <a:pt x="1491087" y="6350536"/>
                  <a:pt x="1490157" y="6350294"/>
                  <a:pt x="1488966" y="6350145"/>
                </a:cubicBezTo>
                <a:cubicBezTo>
                  <a:pt x="1487776" y="6349996"/>
                  <a:pt x="1486250" y="6349922"/>
                  <a:pt x="1484390" y="6349922"/>
                </a:cubicBezTo>
                <a:close/>
                <a:moveTo>
                  <a:pt x="1236740" y="6349922"/>
                </a:moveTo>
                <a:cubicBezTo>
                  <a:pt x="1234954" y="6349922"/>
                  <a:pt x="1233466" y="6349996"/>
                  <a:pt x="1232275" y="6350145"/>
                </a:cubicBezTo>
                <a:cubicBezTo>
                  <a:pt x="1231084" y="6350294"/>
                  <a:pt x="1230136" y="6350536"/>
                  <a:pt x="1229429" y="6350871"/>
                </a:cubicBezTo>
                <a:cubicBezTo>
                  <a:pt x="1228722" y="6351205"/>
                  <a:pt x="1228238" y="6351596"/>
                  <a:pt x="1227978" y="6352043"/>
                </a:cubicBezTo>
                <a:cubicBezTo>
                  <a:pt x="1227717" y="6352489"/>
                  <a:pt x="1227587" y="6352973"/>
                  <a:pt x="1227587" y="6353494"/>
                </a:cubicBezTo>
                <a:lnTo>
                  <a:pt x="1227587" y="6377381"/>
                </a:lnTo>
                <a:lnTo>
                  <a:pt x="1213635" y="6377381"/>
                </a:lnTo>
                <a:cubicBezTo>
                  <a:pt x="1213039" y="6377381"/>
                  <a:pt x="1212500" y="6377511"/>
                  <a:pt x="1212016" y="6377771"/>
                </a:cubicBezTo>
                <a:cubicBezTo>
                  <a:pt x="1211532" y="6378032"/>
                  <a:pt x="1211141" y="6378478"/>
                  <a:pt x="1210844" y="6379111"/>
                </a:cubicBezTo>
                <a:cubicBezTo>
                  <a:pt x="1210546" y="6379743"/>
                  <a:pt x="1210304" y="6380543"/>
                  <a:pt x="1210118" y="6381511"/>
                </a:cubicBezTo>
                <a:cubicBezTo>
                  <a:pt x="1209932" y="6382478"/>
                  <a:pt x="1209839" y="6383669"/>
                  <a:pt x="1209839" y="6385082"/>
                </a:cubicBezTo>
                <a:cubicBezTo>
                  <a:pt x="1209839" y="6387761"/>
                  <a:pt x="1210174" y="6389696"/>
                  <a:pt x="1210844" y="6390887"/>
                </a:cubicBezTo>
                <a:cubicBezTo>
                  <a:pt x="1211514" y="6392077"/>
                  <a:pt x="1212406" y="6392673"/>
                  <a:pt x="1213523" y="6392673"/>
                </a:cubicBezTo>
                <a:lnTo>
                  <a:pt x="1227587" y="6392673"/>
                </a:lnTo>
                <a:lnTo>
                  <a:pt x="1227587" y="6451385"/>
                </a:lnTo>
                <a:cubicBezTo>
                  <a:pt x="1227587" y="6457190"/>
                  <a:pt x="1228127" y="6462231"/>
                  <a:pt x="1229206" y="6466510"/>
                </a:cubicBezTo>
                <a:cubicBezTo>
                  <a:pt x="1230285" y="6470789"/>
                  <a:pt x="1232015" y="6474323"/>
                  <a:pt x="1234396" y="6477114"/>
                </a:cubicBezTo>
                <a:cubicBezTo>
                  <a:pt x="1236777" y="6479904"/>
                  <a:pt x="1239828" y="6481988"/>
                  <a:pt x="1243549" y="6483365"/>
                </a:cubicBezTo>
                <a:cubicBezTo>
                  <a:pt x="1247269" y="6484741"/>
                  <a:pt x="1251734" y="6485430"/>
                  <a:pt x="1256944" y="6485430"/>
                </a:cubicBezTo>
                <a:cubicBezTo>
                  <a:pt x="1258655" y="6485430"/>
                  <a:pt x="1260366" y="6485318"/>
                  <a:pt x="1262078" y="6485095"/>
                </a:cubicBezTo>
                <a:cubicBezTo>
                  <a:pt x="1263789" y="6484872"/>
                  <a:pt x="1265408" y="6484593"/>
                  <a:pt x="1266933" y="6484258"/>
                </a:cubicBezTo>
                <a:cubicBezTo>
                  <a:pt x="1268459" y="6483923"/>
                  <a:pt x="1269817" y="6483495"/>
                  <a:pt x="1271008" y="6482974"/>
                </a:cubicBezTo>
                <a:cubicBezTo>
                  <a:pt x="1272198" y="6482453"/>
                  <a:pt x="1273091" y="6481895"/>
                  <a:pt x="1273686" y="6481300"/>
                </a:cubicBezTo>
                <a:cubicBezTo>
                  <a:pt x="1274282" y="6480704"/>
                  <a:pt x="1274728" y="6479774"/>
                  <a:pt x="1275026" y="6478509"/>
                </a:cubicBezTo>
                <a:cubicBezTo>
                  <a:pt x="1275324" y="6477244"/>
                  <a:pt x="1275473" y="6475533"/>
                  <a:pt x="1275473" y="6473375"/>
                </a:cubicBezTo>
                <a:cubicBezTo>
                  <a:pt x="1275473" y="6472035"/>
                  <a:pt x="1275398" y="6470919"/>
                  <a:pt x="1275249" y="6470026"/>
                </a:cubicBezTo>
                <a:cubicBezTo>
                  <a:pt x="1275100" y="6469133"/>
                  <a:pt x="1274933" y="6468426"/>
                  <a:pt x="1274747" y="6467905"/>
                </a:cubicBezTo>
                <a:cubicBezTo>
                  <a:pt x="1274561" y="6467384"/>
                  <a:pt x="1274300" y="6467031"/>
                  <a:pt x="1273965" y="6466845"/>
                </a:cubicBezTo>
                <a:cubicBezTo>
                  <a:pt x="1273631" y="6466659"/>
                  <a:pt x="1273277" y="6466566"/>
                  <a:pt x="1272905" y="6466566"/>
                </a:cubicBezTo>
                <a:cubicBezTo>
                  <a:pt x="1272310" y="6466566"/>
                  <a:pt x="1271640" y="6466733"/>
                  <a:pt x="1270896" y="6467068"/>
                </a:cubicBezTo>
                <a:cubicBezTo>
                  <a:pt x="1270152" y="6467403"/>
                  <a:pt x="1269259" y="6467756"/>
                  <a:pt x="1268217" y="6468128"/>
                </a:cubicBezTo>
                <a:cubicBezTo>
                  <a:pt x="1267175" y="6468501"/>
                  <a:pt x="1265985" y="6468854"/>
                  <a:pt x="1264645" y="6469189"/>
                </a:cubicBezTo>
                <a:cubicBezTo>
                  <a:pt x="1263306" y="6469524"/>
                  <a:pt x="1261780" y="6469691"/>
                  <a:pt x="1260069" y="6469691"/>
                </a:cubicBezTo>
                <a:cubicBezTo>
                  <a:pt x="1254785" y="6469691"/>
                  <a:pt x="1251120" y="6467924"/>
                  <a:pt x="1249074" y="6464389"/>
                </a:cubicBezTo>
                <a:cubicBezTo>
                  <a:pt x="1247028" y="6460854"/>
                  <a:pt x="1246004" y="6455627"/>
                  <a:pt x="1246004" y="6448706"/>
                </a:cubicBezTo>
                <a:lnTo>
                  <a:pt x="1246004" y="6392673"/>
                </a:lnTo>
                <a:lnTo>
                  <a:pt x="1271789" y="6392673"/>
                </a:lnTo>
                <a:cubicBezTo>
                  <a:pt x="1272905" y="6392673"/>
                  <a:pt x="1273798" y="6392077"/>
                  <a:pt x="1274468" y="6390887"/>
                </a:cubicBezTo>
                <a:cubicBezTo>
                  <a:pt x="1275138" y="6389696"/>
                  <a:pt x="1275473" y="6387761"/>
                  <a:pt x="1275473" y="6385082"/>
                </a:cubicBezTo>
                <a:cubicBezTo>
                  <a:pt x="1275473" y="6383669"/>
                  <a:pt x="1275398" y="6382478"/>
                  <a:pt x="1275249" y="6381511"/>
                </a:cubicBezTo>
                <a:cubicBezTo>
                  <a:pt x="1275100" y="6380543"/>
                  <a:pt x="1274859" y="6379743"/>
                  <a:pt x="1274524" y="6379111"/>
                </a:cubicBezTo>
                <a:cubicBezTo>
                  <a:pt x="1274189" y="6378478"/>
                  <a:pt x="1273798" y="6378032"/>
                  <a:pt x="1273352" y="6377771"/>
                </a:cubicBezTo>
                <a:cubicBezTo>
                  <a:pt x="1272905" y="6377511"/>
                  <a:pt x="1272384" y="6377381"/>
                  <a:pt x="1271789" y="6377381"/>
                </a:cubicBezTo>
                <a:lnTo>
                  <a:pt x="1246004" y="6377381"/>
                </a:lnTo>
                <a:lnTo>
                  <a:pt x="1246004" y="6353494"/>
                </a:lnTo>
                <a:cubicBezTo>
                  <a:pt x="1246004" y="6352973"/>
                  <a:pt x="1245856" y="6352489"/>
                  <a:pt x="1245558" y="6352043"/>
                </a:cubicBezTo>
                <a:cubicBezTo>
                  <a:pt x="1245260" y="6351596"/>
                  <a:pt x="1244777" y="6351205"/>
                  <a:pt x="1244107" y="6350871"/>
                </a:cubicBezTo>
                <a:cubicBezTo>
                  <a:pt x="1243437" y="6350536"/>
                  <a:pt x="1242507" y="6350294"/>
                  <a:pt x="1241317" y="6350145"/>
                </a:cubicBezTo>
                <a:cubicBezTo>
                  <a:pt x="1240126" y="6349996"/>
                  <a:pt x="1238600" y="6349922"/>
                  <a:pt x="1236740" y="6349922"/>
                </a:cubicBezTo>
                <a:close/>
                <a:moveTo>
                  <a:pt x="2232623" y="6335411"/>
                </a:moveTo>
                <a:cubicBezTo>
                  <a:pt x="2228233" y="6335411"/>
                  <a:pt x="2225219" y="6336192"/>
                  <a:pt x="2223582" y="6337755"/>
                </a:cubicBezTo>
                <a:cubicBezTo>
                  <a:pt x="2221945" y="6339318"/>
                  <a:pt x="2221126" y="6342257"/>
                  <a:pt x="2221126" y="6346573"/>
                </a:cubicBezTo>
                <a:cubicBezTo>
                  <a:pt x="2221126" y="6350815"/>
                  <a:pt x="2221926" y="6353698"/>
                  <a:pt x="2223526" y="6355224"/>
                </a:cubicBezTo>
                <a:cubicBezTo>
                  <a:pt x="2225126" y="6356749"/>
                  <a:pt x="2228084" y="6357512"/>
                  <a:pt x="2232400" y="6357512"/>
                </a:cubicBezTo>
                <a:cubicBezTo>
                  <a:pt x="2236791" y="6357512"/>
                  <a:pt x="2239804" y="6356731"/>
                  <a:pt x="2241442" y="6355168"/>
                </a:cubicBezTo>
                <a:cubicBezTo>
                  <a:pt x="2243078" y="6353605"/>
                  <a:pt x="2243897" y="6350666"/>
                  <a:pt x="2243897" y="6346350"/>
                </a:cubicBezTo>
                <a:cubicBezTo>
                  <a:pt x="2243897" y="6342108"/>
                  <a:pt x="2243097" y="6339225"/>
                  <a:pt x="2241497" y="6337699"/>
                </a:cubicBezTo>
                <a:cubicBezTo>
                  <a:pt x="2239897" y="6336174"/>
                  <a:pt x="2236939" y="6335411"/>
                  <a:pt x="2232623" y="6335411"/>
                </a:cubicBezTo>
                <a:close/>
                <a:moveTo>
                  <a:pt x="3042137" y="6328044"/>
                </a:moveTo>
                <a:cubicBezTo>
                  <a:pt x="3040351" y="6328044"/>
                  <a:pt x="3038862" y="6328118"/>
                  <a:pt x="3037672" y="6328267"/>
                </a:cubicBezTo>
                <a:cubicBezTo>
                  <a:pt x="3036481" y="6328416"/>
                  <a:pt x="3035532" y="6328639"/>
                  <a:pt x="3034825" y="6328937"/>
                </a:cubicBezTo>
                <a:cubicBezTo>
                  <a:pt x="3034118" y="6329235"/>
                  <a:pt x="3033635" y="6329607"/>
                  <a:pt x="3033374" y="6330053"/>
                </a:cubicBezTo>
                <a:cubicBezTo>
                  <a:pt x="3033114" y="6330500"/>
                  <a:pt x="3032984" y="6331021"/>
                  <a:pt x="3032984" y="6331616"/>
                </a:cubicBezTo>
                <a:lnTo>
                  <a:pt x="3032984" y="6480742"/>
                </a:lnTo>
                <a:cubicBezTo>
                  <a:pt x="3032984" y="6481337"/>
                  <a:pt x="3033114" y="6481839"/>
                  <a:pt x="3033374" y="6482249"/>
                </a:cubicBezTo>
                <a:cubicBezTo>
                  <a:pt x="3033635" y="6482658"/>
                  <a:pt x="3034118" y="6483011"/>
                  <a:pt x="3034825" y="6483309"/>
                </a:cubicBezTo>
                <a:cubicBezTo>
                  <a:pt x="3035532" y="6483607"/>
                  <a:pt x="3036481" y="6483830"/>
                  <a:pt x="3037672" y="6483979"/>
                </a:cubicBezTo>
                <a:cubicBezTo>
                  <a:pt x="3038862" y="6484127"/>
                  <a:pt x="3040351" y="6484202"/>
                  <a:pt x="3042137" y="6484202"/>
                </a:cubicBezTo>
                <a:cubicBezTo>
                  <a:pt x="3043997" y="6484202"/>
                  <a:pt x="3045522" y="6484127"/>
                  <a:pt x="3046713" y="6483979"/>
                </a:cubicBezTo>
                <a:cubicBezTo>
                  <a:pt x="3047903" y="6483830"/>
                  <a:pt x="3048834" y="6483607"/>
                  <a:pt x="3049504" y="6483309"/>
                </a:cubicBezTo>
                <a:cubicBezTo>
                  <a:pt x="3050173" y="6483011"/>
                  <a:pt x="3050657" y="6482658"/>
                  <a:pt x="3050955" y="6482249"/>
                </a:cubicBezTo>
                <a:cubicBezTo>
                  <a:pt x="3051252" y="6481839"/>
                  <a:pt x="3051401" y="6481337"/>
                  <a:pt x="3051401" y="6480742"/>
                </a:cubicBezTo>
                <a:lnTo>
                  <a:pt x="3051401" y="6331616"/>
                </a:lnTo>
                <a:cubicBezTo>
                  <a:pt x="3051401" y="6331021"/>
                  <a:pt x="3051252" y="6330500"/>
                  <a:pt x="3050955" y="6330053"/>
                </a:cubicBezTo>
                <a:cubicBezTo>
                  <a:pt x="3050657" y="6329607"/>
                  <a:pt x="3050173" y="6329235"/>
                  <a:pt x="3049504" y="6328937"/>
                </a:cubicBezTo>
                <a:cubicBezTo>
                  <a:pt x="3048834" y="6328639"/>
                  <a:pt x="3047903" y="6328416"/>
                  <a:pt x="3046713" y="6328267"/>
                </a:cubicBezTo>
                <a:cubicBezTo>
                  <a:pt x="3045522" y="6328118"/>
                  <a:pt x="3043997" y="6328044"/>
                  <a:pt x="3042137" y="6328044"/>
                </a:cubicBezTo>
                <a:close/>
                <a:moveTo>
                  <a:pt x="1556237" y="6328044"/>
                </a:moveTo>
                <a:cubicBezTo>
                  <a:pt x="1554451" y="6328044"/>
                  <a:pt x="1552962" y="6328118"/>
                  <a:pt x="1551772" y="6328267"/>
                </a:cubicBezTo>
                <a:cubicBezTo>
                  <a:pt x="1550581" y="6328416"/>
                  <a:pt x="1549633" y="6328639"/>
                  <a:pt x="1548925" y="6328937"/>
                </a:cubicBezTo>
                <a:cubicBezTo>
                  <a:pt x="1548219" y="6329235"/>
                  <a:pt x="1547735" y="6329607"/>
                  <a:pt x="1547475" y="6330053"/>
                </a:cubicBezTo>
                <a:cubicBezTo>
                  <a:pt x="1547214" y="6330500"/>
                  <a:pt x="1547084" y="6331021"/>
                  <a:pt x="1547084" y="6331616"/>
                </a:cubicBezTo>
                <a:lnTo>
                  <a:pt x="1547084" y="6480742"/>
                </a:lnTo>
                <a:cubicBezTo>
                  <a:pt x="1547084" y="6481337"/>
                  <a:pt x="1547214" y="6481839"/>
                  <a:pt x="1547475" y="6482249"/>
                </a:cubicBezTo>
                <a:cubicBezTo>
                  <a:pt x="1547735" y="6482658"/>
                  <a:pt x="1548219" y="6483011"/>
                  <a:pt x="1548925" y="6483309"/>
                </a:cubicBezTo>
                <a:cubicBezTo>
                  <a:pt x="1549633" y="6483607"/>
                  <a:pt x="1550581" y="6483830"/>
                  <a:pt x="1551772" y="6483979"/>
                </a:cubicBezTo>
                <a:cubicBezTo>
                  <a:pt x="1552962" y="6484127"/>
                  <a:pt x="1554451" y="6484202"/>
                  <a:pt x="1556237" y="6484202"/>
                </a:cubicBezTo>
                <a:cubicBezTo>
                  <a:pt x="1558097" y="6484202"/>
                  <a:pt x="1559623" y="6484127"/>
                  <a:pt x="1560813" y="6483979"/>
                </a:cubicBezTo>
                <a:cubicBezTo>
                  <a:pt x="1562004" y="6483830"/>
                  <a:pt x="1562934" y="6483607"/>
                  <a:pt x="1563604" y="6483309"/>
                </a:cubicBezTo>
                <a:cubicBezTo>
                  <a:pt x="1564274" y="6483011"/>
                  <a:pt x="1564757" y="6482658"/>
                  <a:pt x="1565055" y="6482249"/>
                </a:cubicBezTo>
                <a:cubicBezTo>
                  <a:pt x="1565353" y="6481839"/>
                  <a:pt x="1565501" y="6481337"/>
                  <a:pt x="1565501" y="6480742"/>
                </a:cubicBezTo>
                <a:lnTo>
                  <a:pt x="1565501" y="6410532"/>
                </a:lnTo>
                <a:cubicBezTo>
                  <a:pt x="1570561" y="6404207"/>
                  <a:pt x="1575398" y="6399407"/>
                  <a:pt x="1580012" y="6396133"/>
                </a:cubicBezTo>
                <a:cubicBezTo>
                  <a:pt x="1584626" y="6392859"/>
                  <a:pt x="1589239" y="6391222"/>
                  <a:pt x="1593853" y="6391222"/>
                </a:cubicBezTo>
                <a:cubicBezTo>
                  <a:pt x="1597425" y="6391222"/>
                  <a:pt x="1600569" y="6391891"/>
                  <a:pt x="1603285" y="6393231"/>
                </a:cubicBezTo>
                <a:cubicBezTo>
                  <a:pt x="1606001" y="6394570"/>
                  <a:pt x="1608215" y="6396505"/>
                  <a:pt x="1609927" y="6399035"/>
                </a:cubicBezTo>
                <a:cubicBezTo>
                  <a:pt x="1611638" y="6401565"/>
                  <a:pt x="1612940" y="6404579"/>
                  <a:pt x="1613833" y="6408076"/>
                </a:cubicBezTo>
                <a:cubicBezTo>
                  <a:pt x="1614726" y="6411574"/>
                  <a:pt x="1615173" y="6416187"/>
                  <a:pt x="1615173" y="6421917"/>
                </a:cubicBezTo>
                <a:lnTo>
                  <a:pt x="1615173" y="6480742"/>
                </a:lnTo>
                <a:cubicBezTo>
                  <a:pt x="1615173" y="6481337"/>
                  <a:pt x="1615322" y="6481839"/>
                  <a:pt x="1615619" y="6482249"/>
                </a:cubicBezTo>
                <a:cubicBezTo>
                  <a:pt x="1615917" y="6482658"/>
                  <a:pt x="1616400" y="6483011"/>
                  <a:pt x="1617070" y="6483309"/>
                </a:cubicBezTo>
                <a:cubicBezTo>
                  <a:pt x="1617740" y="6483607"/>
                  <a:pt x="1618670" y="6483830"/>
                  <a:pt x="1619861" y="6483979"/>
                </a:cubicBezTo>
                <a:cubicBezTo>
                  <a:pt x="1621052" y="6484127"/>
                  <a:pt x="1622577" y="6484202"/>
                  <a:pt x="1624437" y="6484202"/>
                </a:cubicBezTo>
                <a:cubicBezTo>
                  <a:pt x="1626223" y="6484202"/>
                  <a:pt x="1627711" y="6484127"/>
                  <a:pt x="1628902" y="6483979"/>
                </a:cubicBezTo>
                <a:cubicBezTo>
                  <a:pt x="1630093" y="6483830"/>
                  <a:pt x="1631023" y="6483607"/>
                  <a:pt x="1631693" y="6483309"/>
                </a:cubicBezTo>
                <a:cubicBezTo>
                  <a:pt x="1632362" y="6483011"/>
                  <a:pt x="1632846" y="6482658"/>
                  <a:pt x="1633144" y="6482249"/>
                </a:cubicBezTo>
                <a:cubicBezTo>
                  <a:pt x="1633441" y="6481839"/>
                  <a:pt x="1633590" y="6481337"/>
                  <a:pt x="1633590" y="6480742"/>
                </a:cubicBezTo>
                <a:lnTo>
                  <a:pt x="1633590" y="6419573"/>
                </a:lnTo>
                <a:cubicBezTo>
                  <a:pt x="1633590" y="6412355"/>
                  <a:pt x="1632976" y="6406197"/>
                  <a:pt x="1631748" y="6401100"/>
                </a:cubicBezTo>
                <a:cubicBezTo>
                  <a:pt x="1630521" y="6396003"/>
                  <a:pt x="1628493" y="6391556"/>
                  <a:pt x="1625665" y="6387761"/>
                </a:cubicBezTo>
                <a:cubicBezTo>
                  <a:pt x="1622837" y="6383966"/>
                  <a:pt x="1619135" y="6380934"/>
                  <a:pt x="1614559" y="6378664"/>
                </a:cubicBezTo>
                <a:cubicBezTo>
                  <a:pt x="1609982" y="6376395"/>
                  <a:pt x="1604345" y="6375260"/>
                  <a:pt x="1597648" y="6375260"/>
                </a:cubicBezTo>
                <a:cubicBezTo>
                  <a:pt x="1592216" y="6375260"/>
                  <a:pt x="1586821" y="6376618"/>
                  <a:pt x="1581463" y="6379334"/>
                </a:cubicBezTo>
                <a:cubicBezTo>
                  <a:pt x="1576105" y="6382050"/>
                  <a:pt x="1570785" y="6386199"/>
                  <a:pt x="1565501" y="6391780"/>
                </a:cubicBezTo>
                <a:lnTo>
                  <a:pt x="1565501" y="6331616"/>
                </a:lnTo>
                <a:cubicBezTo>
                  <a:pt x="1565501" y="6331021"/>
                  <a:pt x="1565353" y="6330500"/>
                  <a:pt x="1565055" y="6330053"/>
                </a:cubicBezTo>
                <a:cubicBezTo>
                  <a:pt x="1564757" y="6329607"/>
                  <a:pt x="1564274" y="6329235"/>
                  <a:pt x="1563604" y="6328937"/>
                </a:cubicBezTo>
                <a:cubicBezTo>
                  <a:pt x="1562934" y="6328639"/>
                  <a:pt x="1562004" y="6328416"/>
                  <a:pt x="1560813" y="6328267"/>
                </a:cubicBezTo>
                <a:cubicBezTo>
                  <a:pt x="1559623" y="6328118"/>
                  <a:pt x="1558097" y="6328044"/>
                  <a:pt x="1556237" y="6328044"/>
                </a:cubicBezTo>
                <a:close/>
                <a:moveTo>
                  <a:pt x="899012" y="6328044"/>
                </a:moveTo>
                <a:cubicBezTo>
                  <a:pt x="897226" y="6328044"/>
                  <a:pt x="895738" y="6328118"/>
                  <a:pt x="894547" y="6328267"/>
                </a:cubicBezTo>
                <a:cubicBezTo>
                  <a:pt x="893356" y="6328416"/>
                  <a:pt x="892407" y="6328639"/>
                  <a:pt x="891700" y="6328937"/>
                </a:cubicBezTo>
                <a:cubicBezTo>
                  <a:pt x="890994" y="6329235"/>
                  <a:pt x="890510" y="6329607"/>
                  <a:pt x="890249" y="6330053"/>
                </a:cubicBezTo>
                <a:cubicBezTo>
                  <a:pt x="889989" y="6330500"/>
                  <a:pt x="889859" y="6331021"/>
                  <a:pt x="889859" y="6331616"/>
                </a:cubicBezTo>
                <a:lnTo>
                  <a:pt x="889859" y="6480742"/>
                </a:lnTo>
                <a:cubicBezTo>
                  <a:pt x="889859" y="6481337"/>
                  <a:pt x="889989" y="6481839"/>
                  <a:pt x="890249" y="6482249"/>
                </a:cubicBezTo>
                <a:cubicBezTo>
                  <a:pt x="890510" y="6482658"/>
                  <a:pt x="890994" y="6483011"/>
                  <a:pt x="891700" y="6483309"/>
                </a:cubicBezTo>
                <a:cubicBezTo>
                  <a:pt x="892407" y="6483607"/>
                  <a:pt x="893356" y="6483830"/>
                  <a:pt x="894547" y="6483979"/>
                </a:cubicBezTo>
                <a:cubicBezTo>
                  <a:pt x="895738" y="6484127"/>
                  <a:pt x="897226" y="6484202"/>
                  <a:pt x="899012" y="6484202"/>
                </a:cubicBezTo>
                <a:cubicBezTo>
                  <a:pt x="900872" y="6484202"/>
                  <a:pt x="902397" y="6484127"/>
                  <a:pt x="903588" y="6483979"/>
                </a:cubicBezTo>
                <a:cubicBezTo>
                  <a:pt x="904779" y="6483830"/>
                  <a:pt x="905709" y="6483607"/>
                  <a:pt x="906379" y="6483309"/>
                </a:cubicBezTo>
                <a:cubicBezTo>
                  <a:pt x="907048" y="6483011"/>
                  <a:pt x="907532" y="6482658"/>
                  <a:pt x="907830" y="6482249"/>
                </a:cubicBezTo>
                <a:cubicBezTo>
                  <a:pt x="908127" y="6481839"/>
                  <a:pt x="908276" y="6481337"/>
                  <a:pt x="908276" y="6480742"/>
                </a:cubicBezTo>
                <a:lnTo>
                  <a:pt x="908276" y="6331616"/>
                </a:lnTo>
                <a:cubicBezTo>
                  <a:pt x="908276" y="6331021"/>
                  <a:pt x="908127" y="6330500"/>
                  <a:pt x="907830" y="6330053"/>
                </a:cubicBezTo>
                <a:cubicBezTo>
                  <a:pt x="907532" y="6329607"/>
                  <a:pt x="907048" y="6329235"/>
                  <a:pt x="906379" y="6328937"/>
                </a:cubicBezTo>
                <a:cubicBezTo>
                  <a:pt x="905709" y="6328639"/>
                  <a:pt x="904779" y="6328416"/>
                  <a:pt x="903588" y="6328267"/>
                </a:cubicBezTo>
                <a:cubicBezTo>
                  <a:pt x="902397" y="6328118"/>
                  <a:pt x="900872" y="6328044"/>
                  <a:pt x="899012" y="6328044"/>
                </a:cubicBezTo>
                <a:close/>
                <a:moveTo>
                  <a:pt x="4175686" y="6200052"/>
                </a:moveTo>
                <a:lnTo>
                  <a:pt x="4201694" y="6200945"/>
                </a:lnTo>
                <a:cubicBezTo>
                  <a:pt x="4207721" y="6201094"/>
                  <a:pt x="4212502" y="6202340"/>
                  <a:pt x="4216037" y="6204684"/>
                </a:cubicBezTo>
                <a:cubicBezTo>
                  <a:pt x="4219571" y="6207028"/>
                  <a:pt x="4221339" y="6210358"/>
                  <a:pt x="4221339" y="6214674"/>
                </a:cubicBezTo>
                <a:cubicBezTo>
                  <a:pt x="4221339" y="6217204"/>
                  <a:pt x="4220837" y="6219623"/>
                  <a:pt x="4219832" y="6221930"/>
                </a:cubicBezTo>
                <a:cubicBezTo>
                  <a:pt x="4218828" y="6224236"/>
                  <a:pt x="4217172" y="6226283"/>
                  <a:pt x="4214865" y="6228069"/>
                </a:cubicBezTo>
                <a:cubicBezTo>
                  <a:pt x="4212558" y="6229855"/>
                  <a:pt x="4209526" y="6231287"/>
                  <a:pt x="4205768" y="6232366"/>
                </a:cubicBezTo>
                <a:cubicBezTo>
                  <a:pt x="4202010" y="6233445"/>
                  <a:pt x="4197341" y="6233985"/>
                  <a:pt x="4191759" y="6233985"/>
                </a:cubicBezTo>
                <a:cubicBezTo>
                  <a:pt x="4182978" y="6233985"/>
                  <a:pt x="4176133" y="6232738"/>
                  <a:pt x="4171221" y="6230245"/>
                </a:cubicBezTo>
                <a:cubicBezTo>
                  <a:pt x="4166310" y="6227752"/>
                  <a:pt x="4163854" y="6224088"/>
                  <a:pt x="4163854" y="6219251"/>
                </a:cubicBezTo>
                <a:cubicBezTo>
                  <a:pt x="4163854" y="6217688"/>
                  <a:pt x="4164021" y="6216162"/>
                  <a:pt x="4164357" y="6214674"/>
                </a:cubicBezTo>
                <a:cubicBezTo>
                  <a:pt x="4164691" y="6213186"/>
                  <a:pt x="4165305" y="6211679"/>
                  <a:pt x="4166198" y="6210154"/>
                </a:cubicBezTo>
                <a:cubicBezTo>
                  <a:pt x="4167091" y="6208628"/>
                  <a:pt x="4168300" y="6207028"/>
                  <a:pt x="4169826" y="6205354"/>
                </a:cubicBezTo>
                <a:cubicBezTo>
                  <a:pt x="4171351" y="6203680"/>
                  <a:pt x="4173305" y="6201912"/>
                  <a:pt x="4175686" y="6200052"/>
                </a:cubicBezTo>
                <a:close/>
                <a:moveTo>
                  <a:pt x="2756461" y="6200052"/>
                </a:moveTo>
                <a:lnTo>
                  <a:pt x="2782469" y="6200945"/>
                </a:lnTo>
                <a:cubicBezTo>
                  <a:pt x="2788496" y="6201094"/>
                  <a:pt x="2793277" y="6202340"/>
                  <a:pt x="2796812" y="6204684"/>
                </a:cubicBezTo>
                <a:cubicBezTo>
                  <a:pt x="2800347" y="6207028"/>
                  <a:pt x="2802114" y="6210358"/>
                  <a:pt x="2802114" y="6214674"/>
                </a:cubicBezTo>
                <a:cubicBezTo>
                  <a:pt x="2802114" y="6217204"/>
                  <a:pt x="2801612" y="6219623"/>
                  <a:pt x="2800607" y="6221930"/>
                </a:cubicBezTo>
                <a:cubicBezTo>
                  <a:pt x="2799603" y="6224236"/>
                  <a:pt x="2797947" y="6226283"/>
                  <a:pt x="2795640" y="6228069"/>
                </a:cubicBezTo>
                <a:cubicBezTo>
                  <a:pt x="2793333" y="6229855"/>
                  <a:pt x="2790301" y="6231287"/>
                  <a:pt x="2786543" y="6232366"/>
                </a:cubicBezTo>
                <a:cubicBezTo>
                  <a:pt x="2782785" y="6233445"/>
                  <a:pt x="2778116" y="6233985"/>
                  <a:pt x="2772534" y="6233985"/>
                </a:cubicBezTo>
                <a:cubicBezTo>
                  <a:pt x="2763753" y="6233985"/>
                  <a:pt x="2756908" y="6232738"/>
                  <a:pt x="2751996" y="6230245"/>
                </a:cubicBezTo>
                <a:cubicBezTo>
                  <a:pt x="2747085" y="6227752"/>
                  <a:pt x="2744629" y="6224088"/>
                  <a:pt x="2744629" y="6219251"/>
                </a:cubicBezTo>
                <a:cubicBezTo>
                  <a:pt x="2744629" y="6217688"/>
                  <a:pt x="2744796" y="6216162"/>
                  <a:pt x="2745132" y="6214674"/>
                </a:cubicBezTo>
                <a:cubicBezTo>
                  <a:pt x="2745466" y="6213186"/>
                  <a:pt x="2746080" y="6211679"/>
                  <a:pt x="2746973" y="6210154"/>
                </a:cubicBezTo>
                <a:cubicBezTo>
                  <a:pt x="2747866" y="6208628"/>
                  <a:pt x="2749075" y="6207028"/>
                  <a:pt x="2750601" y="6205354"/>
                </a:cubicBezTo>
                <a:cubicBezTo>
                  <a:pt x="2752126" y="6203680"/>
                  <a:pt x="2754080" y="6201912"/>
                  <a:pt x="2756461" y="6200052"/>
                </a:cubicBezTo>
                <a:close/>
                <a:moveTo>
                  <a:pt x="2470711" y="6200052"/>
                </a:moveTo>
                <a:lnTo>
                  <a:pt x="2496719" y="6200945"/>
                </a:lnTo>
                <a:cubicBezTo>
                  <a:pt x="2502746" y="6201094"/>
                  <a:pt x="2507527" y="6202340"/>
                  <a:pt x="2511062" y="6204684"/>
                </a:cubicBezTo>
                <a:cubicBezTo>
                  <a:pt x="2514596" y="6207028"/>
                  <a:pt x="2516364" y="6210358"/>
                  <a:pt x="2516364" y="6214674"/>
                </a:cubicBezTo>
                <a:cubicBezTo>
                  <a:pt x="2516364" y="6217204"/>
                  <a:pt x="2515862" y="6219623"/>
                  <a:pt x="2514857" y="6221930"/>
                </a:cubicBezTo>
                <a:cubicBezTo>
                  <a:pt x="2513853" y="6224236"/>
                  <a:pt x="2512197" y="6226283"/>
                  <a:pt x="2509890" y="6228069"/>
                </a:cubicBezTo>
                <a:cubicBezTo>
                  <a:pt x="2507583" y="6229855"/>
                  <a:pt x="2504551" y="6231287"/>
                  <a:pt x="2500793" y="6232366"/>
                </a:cubicBezTo>
                <a:cubicBezTo>
                  <a:pt x="2497035" y="6233445"/>
                  <a:pt x="2492365" y="6233985"/>
                  <a:pt x="2486785" y="6233985"/>
                </a:cubicBezTo>
                <a:cubicBezTo>
                  <a:pt x="2478004" y="6233985"/>
                  <a:pt x="2471157" y="6232738"/>
                  <a:pt x="2466246" y="6230245"/>
                </a:cubicBezTo>
                <a:cubicBezTo>
                  <a:pt x="2461335" y="6227752"/>
                  <a:pt x="2458879" y="6224088"/>
                  <a:pt x="2458879" y="6219251"/>
                </a:cubicBezTo>
                <a:cubicBezTo>
                  <a:pt x="2458879" y="6217688"/>
                  <a:pt x="2459047" y="6216162"/>
                  <a:pt x="2459382" y="6214674"/>
                </a:cubicBezTo>
                <a:cubicBezTo>
                  <a:pt x="2459716" y="6213186"/>
                  <a:pt x="2460330" y="6211679"/>
                  <a:pt x="2461223" y="6210154"/>
                </a:cubicBezTo>
                <a:cubicBezTo>
                  <a:pt x="2462116" y="6208628"/>
                  <a:pt x="2463325" y="6207028"/>
                  <a:pt x="2464851" y="6205354"/>
                </a:cubicBezTo>
                <a:cubicBezTo>
                  <a:pt x="2466376" y="6203680"/>
                  <a:pt x="2468329" y="6201912"/>
                  <a:pt x="2470711" y="6200052"/>
                </a:cubicBezTo>
                <a:close/>
                <a:moveTo>
                  <a:pt x="2255469" y="6158752"/>
                </a:moveTo>
                <a:lnTo>
                  <a:pt x="2271208" y="6158752"/>
                </a:lnTo>
                <a:lnTo>
                  <a:pt x="2271208" y="6180072"/>
                </a:lnTo>
                <a:cubicBezTo>
                  <a:pt x="2266669" y="6185132"/>
                  <a:pt x="2262334" y="6188890"/>
                  <a:pt x="2258204" y="6191345"/>
                </a:cubicBezTo>
                <a:cubicBezTo>
                  <a:pt x="2254074" y="6193801"/>
                  <a:pt x="2249591" y="6195029"/>
                  <a:pt x="2244754" y="6195029"/>
                </a:cubicBezTo>
                <a:cubicBezTo>
                  <a:pt x="2238801" y="6195029"/>
                  <a:pt x="2234168" y="6193485"/>
                  <a:pt x="2230857" y="6190397"/>
                </a:cubicBezTo>
                <a:cubicBezTo>
                  <a:pt x="2227545" y="6187308"/>
                  <a:pt x="2225890" y="6183160"/>
                  <a:pt x="2225890" y="6177951"/>
                </a:cubicBezTo>
                <a:cubicBezTo>
                  <a:pt x="2225890" y="6174900"/>
                  <a:pt x="2226466" y="6172202"/>
                  <a:pt x="2227620" y="6169858"/>
                </a:cubicBezTo>
                <a:cubicBezTo>
                  <a:pt x="2228773" y="6167514"/>
                  <a:pt x="2230578" y="6165505"/>
                  <a:pt x="2233033" y="6163831"/>
                </a:cubicBezTo>
                <a:cubicBezTo>
                  <a:pt x="2235489" y="6162156"/>
                  <a:pt x="2238577" y="6160891"/>
                  <a:pt x="2242298" y="6160036"/>
                </a:cubicBezTo>
                <a:cubicBezTo>
                  <a:pt x="2246019" y="6159180"/>
                  <a:pt x="2250409" y="6158752"/>
                  <a:pt x="2255469" y="6158752"/>
                </a:cubicBezTo>
                <a:close/>
                <a:moveTo>
                  <a:pt x="893394" y="6158752"/>
                </a:moveTo>
                <a:lnTo>
                  <a:pt x="909132" y="6158752"/>
                </a:lnTo>
                <a:lnTo>
                  <a:pt x="909132" y="6180072"/>
                </a:lnTo>
                <a:cubicBezTo>
                  <a:pt x="904593" y="6185132"/>
                  <a:pt x="900259" y="6188890"/>
                  <a:pt x="896129" y="6191345"/>
                </a:cubicBezTo>
                <a:cubicBezTo>
                  <a:pt x="891999" y="6193801"/>
                  <a:pt x="887515" y="6195029"/>
                  <a:pt x="882678" y="6195029"/>
                </a:cubicBezTo>
                <a:cubicBezTo>
                  <a:pt x="876725" y="6195029"/>
                  <a:pt x="872093" y="6193485"/>
                  <a:pt x="868782" y="6190397"/>
                </a:cubicBezTo>
                <a:cubicBezTo>
                  <a:pt x="865470" y="6187308"/>
                  <a:pt x="863814" y="6183160"/>
                  <a:pt x="863814" y="6177951"/>
                </a:cubicBezTo>
                <a:cubicBezTo>
                  <a:pt x="863814" y="6174900"/>
                  <a:pt x="864391" y="6172202"/>
                  <a:pt x="865545" y="6169858"/>
                </a:cubicBezTo>
                <a:cubicBezTo>
                  <a:pt x="866698" y="6167514"/>
                  <a:pt x="868502" y="6165505"/>
                  <a:pt x="870958" y="6163831"/>
                </a:cubicBezTo>
                <a:cubicBezTo>
                  <a:pt x="873414" y="6162156"/>
                  <a:pt x="876502" y="6160891"/>
                  <a:pt x="880223" y="6160036"/>
                </a:cubicBezTo>
                <a:cubicBezTo>
                  <a:pt x="883943" y="6159180"/>
                  <a:pt x="888334" y="6158752"/>
                  <a:pt x="893394" y="6158752"/>
                </a:cubicBezTo>
                <a:close/>
                <a:moveTo>
                  <a:pt x="3152662" y="6114438"/>
                </a:moveTo>
                <a:cubicBezTo>
                  <a:pt x="3158594" y="6114438"/>
                  <a:pt x="3163550" y="6115499"/>
                  <a:pt x="3167529" y="6117620"/>
                </a:cubicBezTo>
                <a:cubicBezTo>
                  <a:pt x="3171508" y="6119740"/>
                  <a:pt x="3174662" y="6122624"/>
                  <a:pt x="3176990" y="6126270"/>
                </a:cubicBezTo>
                <a:cubicBezTo>
                  <a:pt x="3179318" y="6129917"/>
                  <a:pt x="3180988" y="6134158"/>
                  <a:pt x="3182003" y="6138995"/>
                </a:cubicBezTo>
                <a:cubicBezTo>
                  <a:pt x="3183016" y="6143832"/>
                  <a:pt x="3183523" y="6148967"/>
                  <a:pt x="3183523" y="6154399"/>
                </a:cubicBezTo>
                <a:cubicBezTo>
                  <a:pt x="3183523" y="6160203"/>
                  <a:pt x="3182923" y="6165524"/>
                  <a:pt x="3181721" y="6170361"/>
                </a:cubicBezTo>
                <a:cubicBezTo>
                  <a:pt x="3180519" y="6175198"/>
                  <a:pt x="3178642" y="6179365"/>
                  <a:pt x="3176089" y="6182862"/>
                </a:cubicBezTo>
                <a:cubicBezTo>
                  <a:pt x="3173536" y="6186360"/>
                  <a:pt x="3170270" y="6189076"/>
                  <a:pt x="3166291" y="6191011"/>
                </a:cubicBezTo>
                <a:cubicBezTo>
                  <a:pt x="3162312" y="6192945"/>
                  <a:pt x="3157619" y="6193913"/>
                  <a:pt x="3152212" y="6193913"/>
                </a:cubicBezTo>
                <a:cubicBezTo>
                  <a:pt x="3146280" y="6193913"/>
                  <a:pt x="3141324" y="6192852"/>
                  <a:pt x="3137344" y="6190731"/>
                </a:cubicBezTo>
                <a:cubicBezTo>
                  <a:pt x="3133365" y="6188611"/>
                  <a:pt x="3130193" y="6185746"/>
                  <a:pt x="3127828" y="6182137"/>
                </a:cubicBezTo>
                <a:cubicBezTo>
                  <a:pt x="3125463" y="6178528"/>
                  <a:pt x="3123773" y="6174305"/>
                  <a:pt x="3122759" y="6169468"/>
                </a:cubicBezTo>
                <a:cubicBezTo>
                  <a:pt x="3121746" y="6164631"/>
                  <a:pt x="3121239" y="6159459"/>
                  <a:pt x="3121239" y="6153952"/>
                </a:cubicBezTo>
                <a:cubicBezTo>
                  <a:pt x="3121239" y="6148222"/>
                  <a:pt x="3121858" y="6142939"/>
                  <a:pt x="3123097" y="6138102"/>
                </a:cubicBezTo>
                <a:cubicBezTo>
                  <a:pt x="3124336" y="6133265"/>
                  <a:pt x="3126232" y="6129079"/>
                  <a:pt x="3128785" y="6125545"/>
                </a:cubicBezTo>
                <a:cubicBezTo>
                  <a:pt x="3131337" y="6122010"/>
                  <a:pt x="3134585" y="6119275"/>
                  <a:pt x="3138527" y="6117341"/>
                </a:cubicBezTo>
                <a:cubicBezTo>
                  <a:pt x="3142469" y="6115406"/>
                  <a:pt x="3147181" y="6114438"/>
                  <a:pt x="3152662" y="6114438"/>
                </a:cubicBezTo>
                <a:close/>
                <a:moveTo>
                  <a:pt x="1361963" y="6114438"/>
                </a:moveTo>
                <a:cubicBezTo>
                  <a:pt x="1367895" y="6114438"/>
                  <a:pt x="1372851" y="6115499"/>
                  <a:pt x="1376830" y="6117620"/>
                </a:cubicBezTo>
                <a:cubicBezTo>
                  <a:pt x="1380810" y="6119740"/>
                  <a:pt x="1383963" y="6122624"/>
                  <a:pt x="1386291" y="6126270"/>
                </a:cubicBezTo>
                <a:cubicBezTo>
                  <a:pt x="1388619" y="6129917"/>
                  <a:pt x="1390290" y="6134158"/>
                  <a:pt x="1391304" y="6138995"/>
                </a:cubicBezTo>
                <a:cubicBezTo>
                  <a:pt x="1392317" y="6143832"/>
                  <a:pt x="1392824" y="6148967"/>
                  <a:pt x="1392824" y="6154399"/>
                </a:cubicBezTo>
                <a:cubicBezTo>
                  <a:pt x="1392824" y="6160203"/>
                  <a:pt x="1392224" y="6165524"/>
                  <a:pt x="1391022" y="6170361"/>
                </a:cubicBezTo>
                <a:cubicBezTo>
                  <a:pt x="1389820" y="6175198"/>
                  <a:pt x="1387943" y="6179365"/>
                  <a:pt x="1385390" y="6182862"/>
                </a:cubicBezTo>
                <a:cubicBezTo>
                  <a:pt x="1382837" y="6186360"/>
                  <a:pt x="1379572" y="6189076"/>
                  <a:pt x="1375592" y="6191011"/>
                </a:cubicBezTo>
                <a:cubicBezTo>
                  <a:pt x="1371613" y="6192945"/>
                  <a:pt x="1366920" y="6193913"/>
                  <a:pt x="1361513" y="6193913"/>
                </a:cubicBezTo>
                <a:cubicBezTo>
                  <a:pt x="1355581" y="6193913"/>
                  <a:pt x="1350625" y="6192852"/>
                  <a:pt x="1346645" y="6190731"/>
                </a:cubicBezTo>
                <a:cubicBezTo>
                  <a:pt x="1342666" y="6188611"/>
                  <a:pt x="1339494" y="6185746"/>
                  <a:pt x="1337129" y="6182137"/>
                </a:cubicBezTo>
                <a:cubicBezTo>
                  <a:pt x="1334764" y="6178528"/>
                  <a:pt x="1333074" y="6174305"/>
                  <a:pt x="1332061" y="6169468"/>
                </a:cubicBezTo>
                <a:cubicBezTo>
                  <a:pt x="1331047" y="6164631"/>
                  <a:pt x="1330540" y="6159459"/>
                  <a:pt x="1330540" y="6153952"/>
                </a:cubicBezTo>
                <a:cubicBezTo>
                  <a:pt x="1330540" y="6148222"/>
                  <a:pt x="1331159" y="6142939"/>
                  <a:pt x="1332398" y="6138102"/>
                </a:cubicBezTo>
                <a:cubicBezTo>
                  <a:pt x="1333637" y="6133265"/>
                  <a:pt x="1335533" y="6129079"/>
                  <a:pt x="1338085" y="6125545"/>
                </a:cubicBezTo>
                <a:cubicBezTo>
                  <a:pt x="1340638" y="6122010"/>
                  <a:pt x="1343886" y="6119275"/>
                  <a:pt x="1347828" y="6117341"/>
                </a:cubicBezTo>
                <a:cubicBezTo>
                  <a:pt x="1351770" y="6115406"/>
                  <a:pt x="1356482" y="6114438"/>
                  <a:pt x="1361963" y="6114438"/>
                </a:cubicBezTo>
                <a:close/>
                <a:moveTo>
                  <a:pt x="5397663" y="6113434"/>
                </a:moveTo>
                <a:cubicBezTo>
                  <a:pt x="5406573" y="6113434"/>
                  <a:pt x="5413293" y="6116187"/>
                  <a:pt x="5417821" y="6121694"/>
                </a:cubicBezTo>
                <a:cubicBezTo>
                  <a:pt x="5422350" y="6127200"/>
                  <a:pt x="5424503" y="6134791"/>
                  <a:pt x="5424279" y="6144465"/>
                </a:cubicBezTo>
                <a:lnTo>
                  <a:pt x="5369473" y="6144465"/>
                </a:lnTo>
                <a:cubicBezTo>
                  <a:pt x="5369624" y="6140372"/>
                  <a:pt x="5370335" y="6136446"/>
                  <a:pt x="5371607" y="6132689"/>
                </a:cubicBezTo>
                <a:cubicBezTo>
                  <a:pt x="5372880" y="6128931"/>
                  <a:pt x="5374677" y="6125638"/>
                  <a:pt x="5376999" y="6122810"/>
                </a:cubicBezTo>
                <a:cubicBezTo>
                  <a:pt x="5379320" y="6119982"/>
                  <a:pt x="5382202" y="6117713"/>
                  <a:pt x="5385646" y="6116001"/>
                </a:cubicBezTo>
                <a:cubicBezTo>
                  <a:pt x="5389090" y="6114290"/>
                  <a:pt x="5393096" y="6113434"/>
                  <a:pt x="5397663" y="6113434"/>
                </a:cubicBezTo>
                <a:close/>
                <a:moveTo>
                  <a:pt x="5102388" y="6113434"/>
                </a:moveTo>
                <a:cubicBezTo>
                  <a:pt x="5111298" y="6113434"/>
                  <a:pt x="5118018" y="6116187"/>
                  <a:pt x="5122546" y="6121694"/>
                </a:cubicBezTo>
                <a:cubicBezTo>
                  <a:pt x="5127075" y="6127200"/>
                  <a:pt x="5129228" y="6134791"/>
                  <a:pt x="5129004" y="6144465"/>
                </a:cubicBezTo>
                <a:lnTo>
                  <a:pt x="5074199" y="6144465"/>
                </a:lnTo>
                <a:cubicBezTo>
                  <a:pt x="5074349" y="6140372"/>
                  <a:pt x="5075060" y="6136446"/>
                  <a:pt x="5076332" y="6132689"/>
                </a:cubicBezTo>
                <a:cubicBezTo>
                  <a:pt x="5077605" y="6128931"/>
                  <a:pt x="5079402" y="6125638"/>
                  <a:pt x="5081724" y="6122810"/>
                </a:cubicBezTo>
                <a:cubicBezTo>
                  <a:pt x="5084044" y="6119982"/>
                  <a:pt x="5086927" y="6117713"/>
                  <a:pt x="5090371" y="6116001"/>
                </a:cubicBezTo>
                <a:cubicBezTo>
                  <a:pt x="5093815" y="6114290"/>
                  <a:pt x="5097821" y="6113434"/>
                  <a:pt x="5102388" y="6113434"/>
                </a:cubicBezTo>
                <a:close/>
                <a:moveTo>
                  <a:pt x="4740438" y="6113434"/>
                </a:moveTo>
                <a:cubicBezTo>
                  <a:pt x="4749348" y="6113434"/>
                  <a:pt x="4756067" y="6116187"/>
                  <a:pt x="4760596" y="6121694"/>
                </a:cubicBezTo>
                <a:cubicBezTo>
                  <a:pt x="4765125" y="6127200"/>
                  <a:pt x="4767277" y="6134791"/>
                  <a:pt x="4767055" y="6144465"/>
                </a:cubicBezTo>
                <a:lnTo>
                  <a:pt x="4712248" y="6144465"/>
                </a:lnTo>
                <a:cubicBezTo>
                  <a:pt x="4712398" y="6140372"/>
                  <a:pt x="4713109" y="6136446"/>
                  <a:pt x="4714382" y="6132689"/>
                </a:cubicBezTo>
                <a:cubicBezTo>
                  <a:pt x="4715655" y="6128931"/>
                  <a:pt x="4717452" y="6125638"/>
                  <a:pt x="4719774" y="6122810"/>
                </a:cubicBezTo>
                <a:cubicBezTo>
                  <a:pt x="4722094" y="6119982"/>
                  <a:pt x="4724977" y="6117713"/>
                  <a:pt x="4728422" y="6116001"/>
                </a:cubicBezTo>
                <a:cubicBezTo>
                  <a:pt x="4731865" y="6114290"/>
                  <a:pt x="4735871" y="6113434"/>
                  <a:pt x="4740438" y="6113434"/>
                </a:cubicBezTo>
                <a:close/>
                <a:moveTo>
                  <a:pt x="4426113" y="6113434"/>
                </a:moveTo>
                <a:cubicBezTo>
                  <a:pt x="4435023" y="6113434"/>
                  <a:pt x="4441742" y="6116187"/>
                  <a:pt x="4446271" y="6121694"/>
                </a:cubicBezTo>
                <a:cubicBezTo>
                  <a:pt x="4450800" y="6127200"/>
                  <a:pt x="4452952" y="6134791"/>
                  <a:pt x="4452729" y="6144465"/>
                </a:cubicBezTo>
                <a:lnTo>
                  <a:pt x="4397923" y="6144465"/>
                </a:lnTo>
                <a:cubicBezTo>
                  <a:pt x="4398073" y="6140372"/>
                  <a:pt x="4398785" y="6136446"/>
                  <a:pt x="4400058" y="6132689"/>
                </a:cubicBezTo>
                <a:cubicBezTo>
                  <a:pt x="4401330" y="6128931"/>
                  <a:pt x="4403127" y="6125638"/>
                  <a:pt x="4405448" y="6122810"/>
                </a:cubicBezTo>
                <a:cubicBezTo>
                  <a:pt x="4407770" y="6119982"/>
                  <a:pt x="4410653" y="6117713"/>
                  <a:pt x="4414096" y="6116001"/>
                </a:cubicBezTo>
                <a:cubicBezTo>
                  <a:pt x="4417540" y="6114290"/>
                  <a:pt x="4421546" y="6113434"/>
                  <a:pt x="4426113" y="6113434"/>
                </a:cubicBezTo>
                <a:close/>
                <a:moveTo>
                  <a:pt x="3778413" y="6113434"/>
                </a:moveTo>
                <a:cubicBezTo>
                  <a:pt x="3787323" y="6113434"/>
                  <a:pt x="3794042" y="6116187"/>
                  <a:pt x="3798571" y="6121694"/>
                </a:cubicBezTo>
                <a:cubicBezTo>
                  <a:pt x="3803100" y="6127200"/>
                  <a:pt x="3805253" y="6134791"/>
                  <a:pt x="3805030" y="6144465"/>
                </a:cubicBezTo>
                <a:lnTo>
                  <a:pt x="3750224" y="6144465"/>
                </a:lnTo>
                <a:cubicBezTo>
                  <a:pt x="3750373" y="6140372"/>
                  <a:pt x="3751085" y="6136446"/>
                  <a:pt x="3752358" y="6132689"/>
                </a:cubicBezTo>
                <a:cubicBezTo>
                  <a:pt x="3753630" y="6128931"/>
                  <a:pt x="3755427" y="6125638"/>
                  <a:pt x="3757748" y="6122810"/>
                </a:cubicBezTo>
                <a:cubicBezTo>
                  <a:pt x="3760070" y="6119982"/>
                  <a:pt x="3762952" y="6117713"/>
                  <a:pt x="3766397" y="6116001"/>
                </a:cubicBezTo>
                <a:cubicBezTo>
                  <a:pt x="3769840" y="6114290"/>
                  <a:pt x="3773846" y="6113434"/>
                  <a:pt x="3778413" y="6113434"/>
                </a:cubicBezTo>
                <a:close/>
                <a:moveTo>
                  <a:pt x="1778164" y="6113434"/>
                </a:moveTo>
                <a:cubicBezTo>
                  <a:pt x="1787074" y="6113434"/>
                  <a:pt x="1793794" y="6116187"/>
                  <a:pt x="1798322" y="6121694"/>
                </a:cubicBezTo>
                <a:cubicBezTo>
                  <a:pt x="1802851" y="6127200"/>
                  <a:pt x="1805004" y="6134791"/>
                  <a:pt x="1804781" y="6144465"/>
                </a:cubicBezTo>
                <a:lnTo>
                  <a:pt x="1749975" y="6144465"/>
                </a:lnTo>
                <a:cubicBezTo>
                  <a:pt x="1750125" y="6140372"/>
                  <a:pt x="1750836" y="6136446"/>
                  <a:pt x="1752109" y="6132689"/>
                </a:cubicBezTo>
                <a:cubicBezTo>
                  <a:pt x="1753381" y="6128931"/>
                  <a:pt x="1755178" y="6125638"/>
                  <a:pt x="1757499" y="6122810"/>
                </a:cubicBezTo>
                <a:cubicBezTo>
                  <a:pt x="1759821" y="6119982"/>
                  <a:pt x="1762704" y="6117713"/>
                  <a:pt x="1766148" y="6116001"/>
                </a:cubicBezTo>
                <a:cubicBezTo>
                  <a:pt x="1769592" y="6114290"/>
                  <a:pt x="1773597" y="6113434"/>
                  <a:pt x="1778164" y="6113434"/>
                </a:cubicBezTo>
                <a:close/>
                <a:moveTo>
                  <a:pt x="4190420" y="6113322"/>
                </a:moveTo>
                <a:cubicBezTo>
                  <a:pt x="4197341" y="6113322"/>
                  <a:pt x="4202680" y="6115238"/>
                  <a:pt x="4206438" y="6119071"/>
                </a:cubicBezTo>
                <a:cubicBezTo>
                  <a:pt x="4210196" y="6122903"/>
                  <a:pt x="4212074" y="6128242"/>
                  <a:pt x="4212074" y="6135088"/>
                </a:cubicBezTo>
                <a:cubicBezTo>
                  <a:pt x="4212074" y="6137991"/>
                  <a:pt x="4211646" y="6140781"/>
                  <a:pt x="4210791" y="6143460"/>
                </a:cubicBezTo>
                <a:cubicBezTo>
                  <a:pt x="4209935" y="6146139"/>
                  <a:pt x="4208633" y="6148502"/>
                  <a:pt x="4206884" y="6150548"/>
                </a:cubicBezTo>
                <a:cubicBezTo>
                  <a:pt x="4205135" y="6152594"/>
                  <a:pt x="4202921" y="6154194"/>
                  <a:pt x="4200243" y="6155348"/>
                </a:cubicBezTo>
                <a:cubicBezTo>
                  <a:pt x="4197564" y="6156501"/>
                  <a:pt x="4194401" y="6157078"/>
                  <a:pt x="4190755" y="6157078"/>
                </a:cubicBezTo>
                <a:cubicBezTo>
                  <a:pt x="4183983" y="6157078"/>
                  <a:pt x="4178718" y="6155180"/>
                  <a:pt x="4174960" y="6151385"/>
                </a:cubicBezTo>
                <a:cubicBezTo>
                  <a:pt x="4171203" y="6147590"/>
                  <a:pt x="4169324" y="6142381"/>
                  <a:pt x="4169324" y="6135758"/>
                </a:cubicBezTo>
                <a:cubicBezTo>
                  <a:pt x="4169324" y="6132782"/>
                  <a:pt x="4169752" y="6129935"/>
                  <a:pt x="4170607" y="6127219"/>
                </a:cubicBezTo>
                <a:cubicBezTo>
                  <a:pt x="4171463" y="6124503"/>
                  <a:pt x="4172765" y="6122103"/>
                  <a:pt x="4174514" y="6120020"/>
                </a:cubicBezTo>
                <a:cubicBezTo>
                  <a:pt x="4176263" y="6117936"/>
                  <a:pt x="4178458" y="6116299"/>
                  <a:pt x="4181099" y="6115108"/>
                </a:cubicBezTo>
                <a:cubicBezTo>
                  <a:pt x="4183741" y="6113918"/>
                  <a:pt x="4186848" y="6113322"/>
                  <a:pt x="4190420" y="6113322"/>
                </a:cubicBezTo>
                <a:close/>
                <a:moveTo>
                  <a:pt x="2771195" y="6113322"/>
                </a:moveTo>
                <a:cubicBezTo>
                  <a:pt x="2778116" y="6113322"/>
                  <a:pt x="2783455" y="6115238"/>
                  <a:pt x="2787212" y="6119071"/>
                </a:cubicBezTo>
                <a:cubicBezTo>
                  <a:pt x="2790970" y="6122903"/>
                  <a:pt x="2792849" y="6128242"/>
                  <a:pt x="2792849" y="6135088"/>
                </a:cubicBezTo>
                <a:cubicBezTo>
                  <a:pt x="2792849" y="6137991"/>
                  <a:pt x="2792421" y="6140781"/>
                  <a:pt x="2791566" y="6143460"/>
                </a:cubicBezTo>
                <a:cubicBezTo>
                  <a:pt x="2790710" y="6146139"/>
                  <a:pt x="2789408" y="6148502"/>
                  <a:pt x="2787659" y="6150548"/>
                </a:cubicBezTo>
                <a:cubicBezTo>
                  <a:pt x="2785910" y="6152594"/>
                  <a:pt x="2783697" y="6154194"/>
                  <a:pt x="2781018" y="6155348"/>
                </a:cubicBezTo>
                <a:cubicBezTo>
                  <a:pt x="2778339" y="6156501"/>
                  <a:pt x="2775176" y="6157078"/>
                  <a:pt x="2771530" y="6157078"/>
                </a:cubicBezTo>
                <a:cubicBezTo>
                  <a:pt x="2764758" y="6157078"/>
                  <a:pt x="2759493" y="6155180"/>
                  <a:pt x="2755736" y="6151385"/>
                </a:cubicBezTo>
                <a:cubicBezTo>
                  <a:pt x="2751978" y="6147590"/>
                  <a:pt x="2750099" y="6142381"/>
                  <a:pt x="2750099" y="6135758"/>
                </a:cubicBezTo>
                <a:cubicBezTo>
                  <a:pt x="2750099" y="6132782"/>
                  <a:pt x="2750527" y="6129935"/>
                  <a:pt x="2751382" y="6127219"/>
                </a:cubicBezTo>
                <a:cubicBezTo>
                  <a:pt x="2752238" y="6124503"/>
                  <a:pt x="2753540" y="6122103"/>
                  <a:pt x="2755289" y="6120020"/>
                </a:cubicBezTo>
                <a:cubicBezTo>
                  <a:pt x="2757038" y="6117936"/>
                  <a:pt x="2759233" y="6116299"/>
                  <a:pt x="2761874" y="6115108"/>
                </a:cubicBezTo>
                <a:cubicBezTo>
                  <a:pt x="2764516" y="6113918"/>
                  <a:pt x="2767623" y="6113322"/>
                  <a:pt x="2771195" y="6113322"/>
                </a:cubicBezTo>
                <a:close/>
                <a:moveTo>
                  <a:pt x="2485445" y="6113322"/>
                </a:moveTo>
                <a:cubicBezTo>
                  <a:pt x="2492365" y="6113322"/>
                  <a:pt x="2497705" y="6115238"/>
                  <a:pt x="2501463" y="6119071"/>
                </a:cubicBezTo>
                <a:cubicBezTo>
                  <a:pt x="2505221" y="6122903"/>
                  <a:pt x="2507100" y="6128242"/>
                  <a:pt x="2507100" y="6135088"/>
                </a:cubicBezTo>
                <a:cubicBezTo>
                  <a:pt x="2507100" y="6137991"/>
                  <a:pt x="2506671" y="6140781"/>
                  <a:pt x="2505816" y="6143460"/>
                </a:cubicBezTo>
                <a:cubicBezTo>
                  <a:pt x="2504960" y="6146139"/>
                  <a:pt x="2503658" y="6148502"/>
                  <a:pt x="2501909" y="6150548"/>
                </a:cubicBezTo>
                <a:cubicBezTo>
                  <a:pt x="2500160" y="6152594"/>
                  <a:pt x="2497946" y="6154194"/>
                  <a:pt x="2495268" y="6155348"/>
                </a:cubicBezTo>
                <a:cubicBezTo>
                  <a:pt x="2492589" y="6156501"/>
                  <a:pt x="2489426" y="6157078"/>
                  <a:pt x="2485780" y="6157078"/>
                </a:cubicBezTo>
                <a:cubicBezTo>
                  <a:pt x="2479008" y="6157078"/>
                  <a:pt x="2473743" y="6155180"/>
                  <a:pt x="2469986" y="6151385"/>
                </a:cubicBezTo>
                <a:cubicBezTo>
                  <a:pt x="2466228" y="6147590"/>
                  <a:pt x="2464349" y="6142381"/>
                  <a:pt x="2464349" y="6135758"/>
                </a:cubicBezTo>
                <a:cubicBezTo>
                  <a:pt x="2464349" y="6132782"/>
                  <a:pt x="2464776" y="6129935"/>
                  <a:pt x="2465632" y="6127219"/>
                </a:cubicBezTo>
                <a:cubicBezTo>
                  <a:pt x="2466488" y="6124503"/>
                  <a:pt x="2467790" y="6122103"/>
                  <a:pt x="2469539" y="6120020"/>
                </a:cubicBezTo>
                <a:cubicBezTo>
                  <a:pt x="2471288" y="6117936"/>
                  <a:pt x="2473483" y="6116299"/>
                  <a:pt x="2476125" y="6115108"/>
                </a:cubicBezTo>
                <a:cubicBezTo>
                  <a:pt x="2478766" y="6113918"/>
                  <a:pt x="2481873" y="6113322"/>
                  <a:pt x="2485445" y="6113322"/>
                </a:cubicBezTo>
                <a:close/>
                <a:moveTo>
                  <a:pt x="4813489" y="6100597"/>
                </a:moveTo>
                <a:cubicBezTo>
                  <a:pt x="4811107" y="6100597"/>
                  <a:pt x="4809191" y="6100672"/>
                  <a:pt x="4807741" y="6100821"/>
                </a:cubicBezTo>
                <a:cubicBezTo>
                  <a:pt x="4806290" y="6100970"/>
                  <a:pt x="4805210" y="6101286"/>
                  <a:pt x="4804504" y="6101769"/>
                </a:cubicBezTo>
                <a:cubicBezTo>
                  <a:pt x="4803796" y="6102253"/>
                  <a:pt x="4803462" y="6102848"/>
                  <a:pt x="4803499" y="6103555"/>
                </a:cubicBezTo>
                <a:cubicBezTo>
                  <a:pt x="4803536" y="6104262"/>
                  <a:pt x="4803852" y="6105137"/>
                  <a:pt x="4804448" y="6106179"/>
                </a:cubicBezTo>
                <a:lnTo>
                  <a:pt x="4834027" y="6153394"/>
                </a:lnTo>
                <a:lnTo>
                  <a:pt x="4802773" y="6202396"/>
                </a:lnTo>
                <a:cubicBezTo>
                  <a:pt x="4802103" y="6203438"/>
                  <a:pt x="4801750" y="6204312"/>
                  <a:pt x="4801713" y="6205019"/>
                </a:cubicBezTo>
                <a:cubicBezTo>
                  <a:pt x="4801676" y="6205726"/>
                  <a:pt x="4801973" y="6206303"/>
                  <a:pt x="4802606" y="6206749"/>
                </a:cubicBezTo>
                <a:cubicBezTo>
                  <a:pt x="4803238" y="6207196"/>
                  <a:pt x="4804243" y="6207512"/>
                  <a:pt x="4805619" y="6207698"/>
                </a:cubicBezTo>
                <a:cubicBezTo>
                  <a:pt x="4806996" y="6207884"/>
                  <a:pt x="4808763" y="6207977"/>
                  <a:pt x="4810922" y="6207977"/>
                </a:cubicBezTo>
                <a:cubicBezTo>
                  <a:pt x="4813005" y="6207977"/>
                  <a:pt x="4814680" y="6207921"/>
                  <a:pt x="4815945" y="6207810"/>
                </a:cubicBezTo>
                <a:cubicBezTo>
                  <a:pt x="4817209" y="6207698"/>
                  <a:pt x="4818233" y="6207512"/>
                  <a:pt x="4819014" y="6207251"/>
                </a:cubicBezTo>
                <a:cubicBezTo>
                  <a:pt x="4819795" y="6206991"/>
                  <a:pt x="4820391" y="6206656"/>
                  <a:pt x="4820800" y="6206247"/>
                </a:cubicBezTo>
                <a:cubicBezTo>
                  <a:pt x="4821209" y="6205838"/>
                  <a:pt x="4821563" y="6205372"/>
                  <a:pt x="4821861" y="6204852"/>
                </a:cubicBezTo>
                <a:lnTo>
                  <a:pt x="4845859" y="6165003"/>
                </a:lnTo>
                <a:lnTo>
                  <a:pt x="4869969" y="6204852"/>
                </a:lnTo>
                <a:cubicBezTo>
                  <a:pt x="4870267" y="6205372"/>
                  <a:pt x="4870621" y="6205838"/>
                  <a:pt x="4871030" y="6206247"/>
                </a:cubicBezTo>
                <a:cubicBezTo>
                  <a:pt x="4871439" y="6206656"/>
                  <a:pt x="4872034" y="6206991"/>
                  <a:pt x="4872816" y="6207251"/>
                </a:cubicBezTo>
                <a:cubicBezTo>
                  <a:pt x="4873597" y="6207512"/>
                  <a:pt x="4874639" y="6207698"/>
                  <a:pt x="4875941" y="6207810"/>
                </a:cubicBezTo>
                <a:cubicBezTo>
                  <a:pt x="4877243" y="6207921"/>
                  <a:pt x="4879010" y="6207977"/>
                  <a:pt x="4881244" y="6207977"/>
                </a:cubicBezTo>
                <a:cubicBezTo>
                  <a:pt x="4883549" y="6207977"/>
                  <a:pt x="4885428" y="6207884"/>
                  <a:pt x="4886879" y="6207698"/>
                </a:cubicBezTo>
                <a:cubicBezTo>
                  <a:pt x="4888331" y="6207512"/>
                  <a:pt x="4889410" y="6207196"/>
                  <a:pt x="4890116" y="6206749"/>
                </a:cubicBezTo>
                <a:cubicBezTo>
                  <a:pt x="4890823" y="6206303"/>
                  <a:pt x="4891177" y="6205726"/>
                  <a:pt x="4891177" y="6205019"/>
                </a:cubicBezTo>
                <a:cubicBezTo>
                  <a:pt x="4891177" y="6204312"/>
                  <a:pt x="4890879" y="6203438"/>
                  <a:pt x="4890284" y="6202396"/>
                </a:cubicBezTo>
                <a:lnTo>
                  <a:pt x="4859253" y="6152836"/>
                </a:lnTo>
                <a:lnTo>
                  <a:pt x="4888610" y="6106179"/>
                </a:lnTo>
                <a:cubicBezTo>
                  <a:pt x="4889279" y="6105062"/>
                  <a:pt x="4889651" y="6104132"/>
                  <a:pt x="4889726" y="6103388"/>
                </a:cubicBezTo>
                <a:cubicBezTo>
                  <a:pt x="4889800" y="6102644"/>
                  <a:pt x="4889503" y="6102067"/>
                  <a:pt x="4888833" y="6101658"/>
                </a:cubicBezTo>
                <a:cubicBezTo>
                  <a:pt x="4888163" y="6101249"/>
                  <a:pt x="4887140" y="6100970"/>
                  <a:pt x="4885764" y="6100821"/>
                </a:cubicBezTo>
                <a:cubicBezTo>
                  <a:pt x="4884387" y="6100672"/>
                  <a:pt x="4882619" y="6100597"/>
                  <a:pt x="4880461" y="6100597"/>
                </a:cubicBezTo>
                <a:cubicBezTo>
                  <a:pt x="4878452" y="6100597"/>
                  <a:pt x="4876871" y="6100653"/>
                  <a:pt x="4875717" y="6100765"/>
                </a:cubicBezTo>
                <a:cubicBezTo>
                  <a:pt x="4874564" y="6100877"/>
                  <a:pt x="4873671" y="6101063"/>
                  <a:pt x="4873038" y="6101323"/>
                </a:cubicBezTo>
                <a:cubicBezTo>
                  <a:pt x="4872406" y="6101583"/>
                  <a:pt x="4871904" y="6101900"/>
                  <a:pt x="4871533" y="6102272"/>
                </a:cubicBezTo>
                <a:cubicBezTo>
                  <a:pt x="4871160" y="6102644"/>
                  <a:pt x="4870825" y="6103053"/>
                  <a:pt x="4870527" y="6103500"/>
                </a:cubicBezTo>
                <a:lnTo>
                  <a:pt x="4847310" y="6140893"/>
                </a:lnTo>
                <a:lnTo>
                  <a:pt x="4824427" y="6103500"/>
                </a:lnTo>
                <a:cubicBezTo>
                  <a:pt x="4824130" y="6102979"/>
                  <a:pt x="4823795" y="6102532"/>
                  <a:pt x="4823423" y="6102160"/>
                </a:cubicBezTo>
                <a:cubicBezTo>
                  <a:pt x="4823052" y="6101788"/>
                  <a:pt x="4822493" y="6101490"/>
                  <a:pt x="4821749" y="6101267"/>
                </a:cubicBezTo>
                <a:cubicBezTo>
                  <a:pt x="4821005" y="6101044"/>
                  <a:pt x="4819981" y="6100877"/>
                  <a:pt x="4818679" y="6100765"/>
                </a:cubicBezTo>
                <a:cubicBezTo>
                  <a:pt x="4817377" y="6100653"/>
                  <a:pt x="4815648" y="6100597"/>
                  <a:pt x="4813489" y="6100597"/>
                </a:cubicBezTo>
                <a:close/>
                <a:moveTo>
                  <a:pt x="4108937" y="6100597"/>
                </a:moveTo>
                <a:cubicBezTo>
                  <a:pt x="4107150" y="6100597"/>
                  <a:pt x="4105662" y="6100672"/>
                  <a:pt x="4104472" y="6100821"/>
                </a:cubicBezTo>
                <a:cubicBezTo>
                  <a:pt x="4103281" y="6100970"/>
                  <a:pt x="4102332" y="6101193"/>
                  <a:pt x="4101625" y="6101490"/>
                </a:cubicBezTo>
                <a:cubicBezTo>
                  <a:pt x="4100919" y="6101788"/>
                  <a:pt x="4100435" y="6102160"/>
                  <a:pt x="4100174" y="6102607"/>
                </a:cubicBezTo>
                <a:cubicBezTo>
                  <a:pt x="4099914" y="6103053"/>
                  <a:pt x="4099784" y="6103537"/>
                  <a:pt x="4099784" y="6104058"/>
                </a:cubicBezTo>
                <a:lnTo>
                  <a:pt x="4099784" y="6204517"/>
                </a:lnTo>
                <a:cubicBezTo>
                  <a:pt x="4099784" y="6205112"/>
                  <a:pt x="4099914" y="6205614"/>
                  <a:pt x="4100174" y="6206024"/>
                </a:cubicBezTo>
                <a:cubicBezTo>
                  <a:pt x="4100435" y="6206433"/>
                  <a:pt x="4100919" y="6206786"/>
                  <a:pt x="4101625" y="6207084"/>
                </a:cubicBezTo>
                <a:cubicBezTo>
                  <a:pt x="4102332" y="6207382"/>
                  <a:pt x="4103281" y="6207605"/>
                  <a:pt x="4104472" y="6207754"/>
                </a:cubicBezTo>
                <a:cubicBezTo>
                  <a:pt x="4105662" y="6207903"/>
                  <a:pt x="4107150" y="6207977"/>
                  <a:pt x="4108937" y="6207977"/>
                </a:cubicBezTo>
                <a:cubicBezTo>
                  <a:pt x="4110797" y="6207977"/>
                  <a:pt x="4112322" y="6207903"/>
                  <a:pt x="4113513" y="6207754"/>
                </a:cubicBezTo>
                <a:cubicBezTo>
                  <a:pt x="4114704" y="6207605"/>
                  <a:pt x="4115634" y="6207382"/>
                  <a:pt x="4116303" y="6207084"/>
                </a:cubicBezTo>
                <a:cubicBezTo>
                  <a:pt x="4116973" y="6206786"/>
                  <a:pt x="4117457" y="6206433"/>
                  <a:pt x="4117754" y="6206024"/>
                </a:cubicBezTo>
                <a:cubicBezTo>
                  <a:pt x="4118052" y="6205614"/>
                  <a:pt x="4118201" y="6205112"/>
                  <a:pt x="4118201" y="6204517"/>
                </a:cubicBezTo>
                <a:lnTo>
                  <a:pt x="4118201" y="6104058"/>
                </a:lnTo>
                <a:cubicBezTo>
                  <a:pt x="4118201" y="6103537"/>
                  <a:pt x="4118052" y="6103053"/>
                  <a:pt x="4117754" y="6102607"/>
                </a:cubicBezTo>
                <a:cubicBezTo>
                  <a:pt x="4117457" y="6102160"/>
                  <a:pt x="4116973" y="6101788"/>
                  <a:pt x="4116303" y="6101490"/>
                </a:cubicBezTo>
                <a:cubicBezTo>
                  <a:pt x="4115634" y="6101193"/>
                  <a:pt x="4114704" y="6100970"/>
                  <a:pt x="4113513" y="6100821"/>
                </a:cubicBezTo>
                <a:cubicBezTo>
                  <a:pt x="4112322" y="6100672"/>
                  <a:pt x="4110797" y="6100597"/>
                  <a:pt x="4108937" y="6100597"/>
                </a:cubicBezTo>
                <a:close/>
                <a:moveTo>
                  <a:pt x="2565886" y="6100597"/>
                </a:moveTo>
                <a:cubicBezTo>
                  <a:pt x="2564101" y="6100597"/>
                  <a:pt x="2562612" y="6100672"/>
                  <a:pt x="2561422" y="6100821"/>
                </a:cubicBezTo>
                <a:cubicBezTo>
                  <a:pt x="2560231" y="6100970"/>
                  <a:pt x="2559282" y="6101193"/>
                  <a:pt x="2558575" y="6101490"/>
                </a:cubicBezTo>
                <a:cubicBezTo>
                  <a:pt x="2557869" y="6101788"/>
                  <a:pt x="2557385" y="6102160"/>
                  <a:pt x="2557124" y="6102607"/>
                </a:cubicBezTo>
                <a:cubicBezTo>
                  <a:pt x="2556864" y="6103053"/>
                  <a:pt x="2556733" y="6103537"/>
                  <a:pt x="2556733" y="6104058"/>
                </a:cubicBezTo>
                <a:lnTo>
                  <a:pt x="2556733" y="6204517"/>
                </a:lnTo>
                <a:cubicBezTo>
                  <a:pt x="2556733" y="6205112"/>
                  <a:pt x="2556864" y="6205614"/>
                  <a:pt x="2557124" y="6206024"/>
                </a:cubicBezTo>
                <a:cubicBezTo>
                  <a:pt x="2557385" y="6206433"/>
                  <a:pt x="2557869" y="6206786"/>
                  <a:pt x="2558575" y="6207084"/>
                </a:cubicBezTo>
                <a:cubicBezTo>
                  <a:pt x="2559282" y="6207382"/>
                  <a:pt x="2560231" y="6207605"/>
                  <a:pt x="2561422" y="6207754"/>
                </a:cubicBezTo>
                <a:cubicBezTo>
                  <a:pt x="2562612" y="6207903"/>
                  <a:pt x="2564101" y="6207977"/>
                  <a:pt x="2565886" y="6207977"/>
                </a:cubicBezTo>
                <a:cubicBezTo>
                  <a:pt x="2567747" y="6207977"/>
                  <a:pt x="2569273" y="6207903"/>
                  <a:pt x="2570463" y="6207754"/>
                </a:cubicBezTo>
                <a:cubicBezTo>
                  <a:pt x="2571654" y="6207605"/>
                  <a:pt x="2572584" y="6207382"/>
                  <a:pt x="2573253" y="6207084"/>
                </a:cubicBezTo>
                <a:cubicBezTo>
                  <a:pt x="2573923" y="6206786"/>
                  <a:pt x="2574407" y="6206433"/>
                  <a:pt x="2574704" y="6206024"/>
                </a:cubicBezTo>
                <a:cubicBezTo>
                  <a:pt x="2575002" y="6205614"/>
                  <a:pt x="2575151" y="6205112"/>
                  <a:pt x="2575151" y="6204517"/>
                </a:cubicBezTo>
                <a:lnTo>
                  <a:pt x="2575151" y="6104058"/>
                </a:lnTo>
                <a:cubicBezTo>
                  <a:pt x="2575151" y="6103537"/>
                  <a:pt x="2575002" y="6103053"/>
                  <a:pt x="2574704" y="6102607"/>
                </a:cubicBezTo>
                <a:cubicBezTo>
                  <a:pt x="2574407" y="6102160"/>
                  <a:pt x="2573923" y="6101788"/>
                  <a:pt x="2573253" y="6101490"/>
                </a:cubicBezTo>
                <a:cubicBezTo>
                  <a:pt x="2572584" y="6101193"/>
                  <a:pt x="2571654" y="6100970"/>
                  <a:pt x="2570463" y="6100821"/>
                </a:cubicBezTo>
                <a:cubicBezTo>
                  <a:pt x="2569273" y="6100672"/>
                  <a:pt x="2567747" y="6100597"/>
                  <a:pt x="2565886" y="6100597"/>
                </a:cubicBezTo>
                <a:close/>
                <a:moveTo>
                  <a:pt x="1689588" y="6100597"/>
                </a:moveTo>
                <a:cubicBezTo>
                  <a:pt x="1687802" y="6100597"/>
                  <a:pt x="1686313" y="6100672"/>
                  <a:pt x="1685123" y="6100821"/>
                </a:cubicBezTo>
                <a:cubicBezTo>
                  <a:pt x="1683932" y="6100970"/>
                  <a:pt x="1682983" y="6101193"/>
                  <a:pt x="1682276" y="6101490"/>
                </a:cubicBezTo>
                <a:cubicBezTo>
                  <a:pt x="1681569" y="6101788"/>
                  <a:pt x="1681086" y="6102160"/>
                  <a:pt x="1680825" y="6102607"/>
                </a:cubicBezTo>
                <a:cubicBezTo>
                  <a:pt x="1680565" y="6103053"/>
                  <a:pt x="1680435" y="6103537"/>
                  <a:pt x="1680435" y="6104058"/>
                </a:cubicBezTo>
                <a:lnTo>
                  <a:pt x="1680435" y="6204517"/>
                </a:lnTo>
                <a:cubicBezTo>
                  <a:pt x="1680435" y="6205112"/>
                  <a:pt x="1680565" y="6205614"/>
                  <a:pt x="1680825" y="6206024"/>
                </a:cubicBezTo>
                <a:cubicBezTo>
                  <a:pt x="1681086" y="6206433"/>
                  <a:pt x="1681569" y="6206786"/>
                  <a:pt x="1682276" y="6207084"/>
                </a:cubicBezTo>
                <a:cubicBezTo>
                  <a:pt x="1682983" y="6207382"/>
                  <a:pt x="1683932" y="6207605"/>
                  <a:pt x="1685123" y="6207754"/>
                </a:cubicBezTo>
                <a:cubicBezTo>
                  <a:pt x="1686313" y="6207903"/>
                  <a:pt x="1687802" y="6207977"/>
                  <a:pt x="1689588" y="6207977"/>
                </a:cubicBezTo>
                <a:cubicBezTo>
                  <a:pt x="1691448" y="6207977"/>
                  <a:pt x="1692974" y="6207903"/>
                  <a:pt x="1694164" y="6207754"/>
                </a:cubicBezTo>
                <a:cubicBezTo>
                  <a:pt x="1695355" y="6207605"/>
                  <a:pt x="1696285" y="6207382"/>
                  <a:pt x="1696955" y="6207084"/>
                </a:cubicBezTo>
                <a:cubicBezTo>
                  <a:pt x="1697624" y="6206786"/>
                  <a:pt x="1698108" y="6206433"/>
                  <a:pt x="1698406" y="6206024"/>
                </a:cubicBezTo>
                <a:cubicBezTo>
                  <a:pt x="1698704" y="6205614"/>
                  <a:pt x="1698852" y="6205112"/>
                  <a:pt x="1698852" y="6204517"/>
                </a:cubicBezTo>
                <a:lnTo>
                  <a:pt x="1698852" y="6104058"/>
                </a:lnTo>
                <a:cubicBezTo>
                  <a:pt x="1698852" y="6103537"/>
                  <a:pt x="1698704" y="6103053"/>
                  <a:pt x="1698406" y="6102607"/>
                </a:cubicBezTo>
                <a:cubicBezTo>
                  <a:pt x="1698108" y="6102160"/>
                  <a:pt x="1697624" y="6101788"/>
                  <a:pt x="1696955" y="6101490"/>
                </a:cubicBezTo>
                <a:cubicBezTo>
                  <a:pt x="1696285" y="6101193"/>
                  <a:pt x="1695355" y="6100970"/>
                  <a:pt x="1694164" y="6100821"/>
                </a:cubicBezTo>
                <a:cubicBezTo>
                  <a:pt x="1692974" y="6100672"/>
                  <a:pt x="1691448" y="6100597"/>
                  <a:pt x="1689588" y="6100597"/>
                </a:cubicBezTo>
                <a:close/>
                <a:moveTo>
                  <a:pt x="1441491" y="6100597"/>
                </a:moveTo>
                <a:cubicBezTo>
                  <a:pt x="1439705" y="6100597"/>
                  <a:pt x="1438217" y="6100653"/>
                  <a:pt x="1437026" y="6100765"/>
                </a:cubicBezTo>
                <a:cubicBezTo>
                  <a:pt x="1435836" y="6100877"/>
                  <a:pt x="1434868" y="6101100"/>
                  <a:pt x="1434124" y="6101435"/>
                </a:cubicBezTo>
                <a:cubicBezTo>
                  <a:pt x="1433380" y="6101769"/>
                  <a:pt x="1432878" y="6102142"/>
                  <a:pt x="1432617" y="6102551"/>
                </a:cubicBezTo>
                <a:cubicBezTo>
                  <a:pt x="1432357" y="6102960"/>
                  <a:pt x="1432227" y="6103462"/>
                  <a:pt x="1432227" y="6104058"/>
                </a:cubicBezTo>
                <a:lnTo>
                  <a:pt x="1432227" y="6165003"/>
                </a:lnTo>
                <a:cubicBezTo>
                  <a:pt x="1432227" y="6172295"/>
                  <a:pt x="1432841" y="6178490"/>
                  <a:pt x="1434069" y="6183588"/>
                </a:cubicBezTo>
                <a:cubicBezTo>
                  <a:pt x="1435296" y="6188685"/>
                  <a:pt x="1437324" y="6193150"/>
                  <a:pt x="1440152" y="6196982"/>
                </a:cubicBezTo>
                <a:cubicBezTo>
                  <a:pt x="1442980" y="6200815"/>
                  <a:pt x="1446682" y="6203847"/>
                  <a:pt x="1451258" y="6206079"/>
                </a:cubicBezTo>
                <a:cubicBezTo>
                  <a:pt x="1455835" y="6208312"/>
                  <a:pt x="1461472" y="6209428"/>
                  <a:pt x="1468169" y="6209428"/>
                </a:cubicBezTo>
                <a:cubicBezTo>
                  <a:pt x="1473899" y="6209428"/>
                  <a:pt x="1479554" y="6207977"/>
                  <a:pt x="1485135" y="6205075"/>
                </a:cubicBezTo>
                <a:cubicBezTo>
                  <a:pt x="1490716" y="6202173"/>
                  <a:pt x="1496371" y="6197559"/>
                  <a:pt x="1502102" y="6191234"/>
                </a:cubicBezTo>
                <a:lnTo>
                  <a:pt x="1502102" y="6204517"/>
                </a:lnTo>
                <a:cubicBezTo>
                  <a:pt x="1502102" y="6205112"/>
                  <a:pt x="1502213" y="6205614"/>
                  <a:pt x="1502436" y="6206024"/>
                </a:cubicBezTo>
                <a:cubicBezTo>
                  <a:pt x="1502660" y="6206433"/>
                  <a:pt x="1503088" y="6206786"/>
                  <a:pt x="1503720" y="6207084"/>
                </a:cubicBezTo>
                <a:cubicBezTo>
                  <a:pt x="1504353" y="6207382"/>
                  <a:pt x="1505208" y="6207605"/>
                  <a:pt x="1506287" y="6207754"/>
                </a:cubicBezTo>
                <a:cubicBezTo>
                  <a:pt x="1507366" y="6207903"/>
                  <a:pt x="1508761" y="6207977"/>
                  <a:pt x="1510473" y="6207977"/>
                </a:cubicBezTo>
                <a:cubicBezTo>
                  <a:pt x="1512036" y="6207977"/>
                  <a:pt x="1513357" y="6207903"/>
                  <a:pt x="1514436" y="6207754"/>
                </a:cubicBezTo>
                <a:cubicBezTo>
                  <a:pt x="1515515" y="6207605"/>
                  <a:pt x="1516389" y="6207382"/>
                  <a:pt x="1517059" y="6207084"/>
                </a:cubicBezTo>
                <a:cubicBezTo>
                  <a:pt x="1517728" y="6206786"/>
                  <a:pt x="1518194" y="6206433"/>
                  <a:pt x="1518454" y="6206024"/>
                </a:cubicBezTo>
                <a:cubicBezTo>
                  <a:pt x="1518715" y="6205614"/>
                  <a:pt x="1518845" y="6205112"/>
                  <a:pt x="1518845" y="6204517"/>
                </a:cubicBezTo>
                <a:lnTo>
                  <a:pt x="1518845" y="6104058"/>
                </a:lnTo>
                <a:cubicBezTo>
                  <a:pt x="1518845" y="6103462"/>
                  <a:pt x="1518677" y="6102960"/>
                  <a:pt x="1518342" y="6102551"/>
                </a:cubicBezTo>
                <a:cubicBezTo>
                  <a:pt x="1518008" y="6102142"/>
                  <a:pt x="1517505" y="6101769"/>
                  <a:pt x="1516836" y="6101435"/>
                </a:cubicBezTo>
                <a:cubicBezTo>
                  <a:pt x="1516166" y="6101100"/>
                  <a:pt x="1515235" y="6100877"/>
                  <a:pt x="1514045" y="6100765"/>
                </a:cubicBezTo>
                <a:cubicBezTo>
                  <a:pt x="1512855" y="6100653"/>
                  <a:pt x="1511366" y="6100597"/>
                  <a:pt x="1509580" y="6100597"/>
                </a:cubicBezTo>
                <a:cubicBezTo>
                  <a:pt x="1507720" y="6100597"/>
                  <a:pt x="1506213" y="6100653"/>
                  <a:pt x="1505059" y="6100765"/>
                </a:cubicBezTo>
                <a:cubicBezTo>
                  <a:pt x="1503906" y="6100877"/>
                  <a:pt x="1502957" y="6101100"/>
                  <a:pt x="1502213" y="6101435"/>
                </a:cubicBezTo>
                <a:cubicBezTo>
                  <a:pt x="1501469" y="6101769"/>
                  <a:pt x="1500966" y="6102142"/>
                  <a:pt x="1500706" y="6102551"/>
                </a:cubicBezTo>
                <a:cubicBezTo>
                  <a:pt x="1500446" y="6102960"/>
                  <a:pt x="1500316" y="6103462"/>
                  <a:pt x="1500316" y="6104058"/>
                </a:cubicBezTo>
                <a:lnTo>
                  <a:pt x="1500316" y="6174267"/>
                </a:lnTo>
                <a:cubicBezTo>
                  <a:pt x="1495181" y="6180593"/>
                  <a:pt x="1490326" y="6185392"/>
                  <a:pt x="1485749" y="6188666"/>
                </a:cubicBezTo>
                <a:cubicBezTo>
                  <a:pt x="1481172" y="6191941"/>
                  <a:pt x="1476578" y="6193578"/>
                  <a:pt x="1471964" y="6193578"/>
                </a:cubicBezTo>
                <a:cubicBezTo>
                  <a:pt x="1468392" y="6193578"/>
                  <a:pt x="1465266" y="6192889"/>
                  <a:pt x="1462588" y="6191513"/>
                </a:cubicBezTo>
                <a:cubicBezTo>
                  <a:pt x="1459909" y="6190136"/>
                  <a:pt x="1457695" y="6188201"/>
                  <a:pt x="1455946" y="6185709"/>
                </a:cubicBezTo>
                <a:cubicBezTo>
                  <a:pt x="1454198" y="6183216"/>
                  <a:pt x="1452895" y="6180202"/>
                  <a:pt x="1452039" y="6176667"/>
                </a:cubicBezTo>
                <a:cubicBezTo>
                  <a:pt x="1451184" y="6173133"/>
                  <a:pt x="1450756" y="6168426"/>
                  <a:pt x="1450756" y="6162547"/>
                </a:cubicBezTo>
                <a:lnTo>
                  <a:pt x="1450756" y="6104058"/>
                </a:lnTo>
                <a:cubicBezTo>
                  <a:pt x="1450756" y="6103462"/>
                  <a:pt x="1450607" y="6102960"/>
                  <a:pt x="1450309" y="6102551"/>
                </a:cubicBezTo>
                <a:cubicBezTo>
                  <a:pt x="1450012" y="6102142"/>
                  <a:pt x="1449509" y="6101769"/>
                  <a:pt x="1448802" y="6101435"/>
                </a:cubicBezTo>
                <a:cubicBezTo>
                  <a:pt x="1448096" y="6101100"/>
                  <a:pt x="1447147" y="6100877"/>
                  <a:pt x="1445956" y="6100765"/>
                </a:cubicBezTo>
                <a:cubicBezTo>
                  <a:pt x="1444765" y="6100653"/>
                  <a:pt x="1443277" y="6100597"/>
                  <a:pt x="1441491" y="6100597"/>
                </a:cubicBezTo>
                <a:close/>
                <a:moveTo>
                  <a:pt x="1085754" y="6100597"/>
                </a:moveTo>
                <a:cubicBezTo>
                  <a:pt x="1083522" y="6100597"/>
                  <a:pt x="1081736" y="6100690"/>
                  <a:pt x="1080396" y="6100877"/>
                </a:cubicBezTo>
                <a:cubicBezTo>
                  <a:pt x="1079057" y="6101063"/>
                  <a:pt x="1078090" y="6101416"/>
                  <a:pt x="1077494" y="6101937"/>
                </a:cubicBezTo>
                <a:cubicBezTo>
                  <a:pt x="1076899" y="6102458"/>
                  <a:pt x="1076602" y="6103165"/>
                  <a:pt x="1076602" y="6104058"/>
                </a:cubicBezTo>
                <a:cubicBezTo>
                  <a:pt x="1076602" y="6104951"/>
                  <a:pt x="1076899" y="6106179"/>
                  <a:pt x="1077494" y="6107741"/>
                </a:cubicBezTo>
                <a:lnTo>
                  <a:pt x="1113325" y="6203735"/>
                </a:lnTo>
                <a:cubicBezTo>
                  <a:pt x="1113548" y="6204479"/>
                  <a:pt x="1113957" y="6205186"/>
                  <a:pt x="1114552" y="6205856"/>
                </a:cubicBezTo>
                <a:cubicBezTo>
                  <a:pt x="1115148" y="6206526"/>
                  <a:pt x="1115781" y="6207010"/>
                  <a:pt x="1116450" y="6207307"/>
                </a:cubicBezTo>
                <a:lnTo>
                  <a:pt x="1102609" y="6242245"/>
                </a:lnTo>
                <a:cubicBezTo>
                  <a:pt x="1102163" y="6243286"/>
                  <a:pt x="1101977" y="6244179"/>
                  <a:pt x="1102051" y="6244924"/>
                </a:cubicBezTo>
                <a:cubicBezTo>
                  <a:pt x="1102125" y="6245668"/>
                  <a:pt x="1102479" y="6246263"/>
                  <a:pt x="1103111" y="6246709"/>
                </a:cubicBezTo>
                <a:cubicBezTo>
                  <a:pt x="1103744" y="6247156"/>
                  <a:pt x="1104655" y="6247472"/>
                  <a:pt x="1105846" y="6247658"/>
                </a:cubicBezTo>
                <a:cubicBezTo>
                  <a:pt x="1107037" y="6247844"/>
                  <a:pt x="1108600" y="6247937"/>
                  <a:pt x="1110534" y="6247937"/>
                </a:cubicBezTo>
                <a:cubicBezTo>
                  <a:pt x="1114255" y="6247937"/>
                  <a:pt x="1117027" y="6247621"/>
                  <a:pt x="1118850" y="6246989"/>
                </a:cubicBezTo>
                <a:cubicBezTo>
                  <a:pt x="1120673" y="6246356"/>
                  <a:pt x="1121808" y="6245444"/>
                  <a:pt x="1122255" y="6244254"/>
                </a:cubicBezTo>
                <a:lnTo>
                  <a:pt x="1135649" y="6207307"/>
                </a:lnTo>
                <a:lnTo>
                  <a:pt x="1171703" y="6107406"/>
                </a:lnTo>
                <a:cubicBezTo>
                  <a:pt x="1172149" y="6106067"/>
                  <a:pt x="1172372" y="6104951"/>
                  <a:pt x="1172372" y="6104058"/>
                </a:cubicBezTo>
                <a:cubicBezTo>
                  <a:pt x="1172372" y="6103165"/>
                  <a:pt x="1172056" y="6102458"/>
                  <a:pt x="1171424" y="6101937"/>
                </a:cubicBezTo>
                <a:cubicBezTo>
                  <a:pt x="1170791" y="6101416"/>
                  <a:pt x="1169805" y="6101063"/>
                  <a:pt x="1168466" y="6100877"/>
                </a:cubicBezTo>
                <a:cubicBezTo>
                  <a:pt x="1167126" y="6100690"/>
                  <a:pt x="1165415" y="6100597"/>
                  <a:pt x="1163331" y="6100597"/>
                </a:cubicBezTo>
                <a:cubicBezTo>
                  <a:pt x="1160950" y="6100597"/>
                  <a:pt x="1159127" y="6100690"/>
                  <a:pt x="1157862" y="6100877"/>
                </a:cubicBezTo>
                <a:cubicBezTo>
                  <a:pt x="1156597" y="6101063"/>
                  <a:pt x="1155648" y="6101360"/>
                  <a:pt x="1155015" y="6101769"/>
                </a:cubicBezTo>
                <a:cubicBezTo>
                  <a:pt x="1154383" y="6102179"/>
                  <a:pt x="1153843" y="6103090"/>
                  <a:pt x="1153397" y="6104504"/>
                </a:cubicBezTo>
                <a:lnTo>
                  <a:pt x="1125715" y="6185541"/>
                </a:lnTo>
                <a:lnTo>
                  <a:pt x="1125380" y="6185541"/>
                </a:lnTo>
                <a:lnTo>
                  <a:pt x="1096693" y="6104951"/>
                </a:lnTo>
                <a:cubicBezTo>
                  <a:pt x="1096321" y="6103983"/>
                  <a:pt x="1095968" y="6103221"/>
                  <a:pt x="1095633" y="6102662"/>
                </a:cubicBezTo>
                <a:cubicBezTo>
                  <a:pt x="1095298" y="6102104"/>
                  <a:pt x="1094758" y="6101676"/>
                  <a:pt x="1094014" y="6101379"/>
                </a:cubicBezTo>
                <a:cubicBezTo>
                  <a:pt x="1093270" y="6101081"/>
                  <a:pt x="1092265" y="6100877"/>
                  <a:pt x="1091001" y="6100765"/>
                </a:cubicBezTo>
                <a:cubicBezTo>
                  <a:pt x="1089736" y="6100653"/>
                  <a:pt x="1087987" y="6100597"/>
                  <a:pt x="1085754" y="6100597"/>
                </a:cubicBezTo>
                <a:close/>
                <a:moveTo>
                  <a:pt x="4190755" y="6099258"/>
                </a:moveTo>
                <a:cubicBezTo>
                  <a:pt x="4185099" y="6099258"/>
                  <a:pt x="4179872" y="6100095"/>
                  <a:pt x="4175072" y="6101769"/>
                </a:cubicBezTo>
                <a:cubicBezTo>
                  <a:pt x="4170272" y="6103444"/>
                  <a:pt x="4166161" y="6105844"/>
                  <a:pt x="4162738" y="6108969"/>
                </a:cubicBezTo>
                <a:cubicBezTo>
                  <a:pt x="4159315" y="6112094"/>
                  <a:pt x="4156636" y="6115927"/>
                  <a:pt x="4154701" y="6120466"/>
                </a:cubicBezTo>
                <a:cubicBezTo>
                  <a:pt x="4152767" y="6125005"/>
                  <a:pt x="4151799" y="6130140"/>
                  <a:pt x="4151799" y="6135870"/>
                </a:cubicBezTo>
                <a:cubicBezTo>
                  <a:pt x="4151799" y="6140781"/>
                  <a:pt x="4152469" y="6144967"/>
                  <a:pt x="4153808" y="6148427"/>
                </a:cubicBezTo>
                <a:cubicBezTo>
                  <a:pt x="4155148" y="6151887"/>
                  <a:pt x="4156971" y="6154994"/>
                  <a:pt x="4159278" y="6157747"/>
                </a:cubicBezTo>
                <a:cubicBezTo>
                  <a:pt x="4156524" y="6160575"/>
                  <a:pt x="4154217" y="6163775"/>
                  <a:pt x="4152357" y="6167347"/>
                </a:cubicBezTo>
                <a:cubicBezTo>
                  <a:pt x="4150497" y="6170919"/>
                  <a:pt x="4149567" y="6174974"/>
                  <a:pt x="4149567" y="6179514"/>
                </a:cubicBezTo>
                <a:cubicBezTo>
                  <a:pt x="4149567" y="6182788"/>
                  <a:pt x="4150441" y="6185839"/>
                  <a:pt x="4152190" y="6188666"/>
                </a:cubicBezTo>
                <a:cubicBezTo>
                  <a:pt x="4153939" y="6191494"/>
                  <a:pt x="4156636" y="6193838"/>
                  <a:pt x="4160282" y="6195699"/>
                </a:cubicBezTo>
                <a:cubicBezTo>
                  <a:pt x="4157901" y="6197559"/>
                  <a:pt x="4155799" y="6199438"/>
                  <a:pt x="4153976" y="6201335"/>
                </a:cubicBezTo>
                <a:cubicBezTo>
                  <a:pt x="4152153" y="6203233"/>
                  <a:pt x="4150627" y="6205224"/>
                  <a:pt x="4149399" y="6207307"/>
                </a:cubicBezTo>
                <a:cubicBezTo>
                  <a:pt x="4148171" y="6209391"/>
                  <a:pt x="4147260" y="6211586"/>
                  <a:pt x="4146665" y="6213893"/>
                </a:cubicBezTo>
                <a:cubicBezTo>
                  <a:pt x="4146069" y="6216200"/>
                  <a:pt x="4145772" y="6218581"/>
                  <a:pt x="4145772" y="6221037"/>
                </a:cubicBezTo>
                <a:cubicBezTo>
                  <a:pt x="4145772" y="6224906"/>
                  <a:pt x="4146590" y="6228497"/>
                  <a:pt x="4148227" y="6231808"/>
                </a:cubicBezTo>
                <a:cubicBezTo>
                  <a:pt x="4149864" y="6235119"/>
                  <a:pt x="4152506" y="6237966"/>
                  <a:pt x="4156152" y="6240347"/>
                </a:cubicBezTo>
                <a:cubicBezTo>
                  <a:pt x="4159799" y="6242728"/>
                  <a:pt x="4164468" y="6244607"/>
                  <a:pt x="4170161" y="6245984"/>
                </a:cubicBezTo>
                <a:cubicBezTo>
                  <a:pt x="4175853" y="6247361"/>
                  <a:pt x="4182755" y="6248049"/>
                  <a:pt x="4190867" y="6248049"/>
                </a:cubicBezTo>
                <a:cubicBezTo>
                  <a:pt x="4199275" y="6248049"/>
                  <a:pt x="4206568" y="6247137"/>
                  <a:pt x="4212744" y="6245314"/>
                </a:cubicBezTo>
                <a:cubicBezTo>
                  <a:pt x="4218921" y="6243491"/>
                  <a:pt x="4223999" y="6240998"/>
                  <a:pt x="4227981" y="6237836"/>
                </a:cubicBezTo>
                <a:cubicBezTo>
                  <a:pt x="4231962" y="6234673"/>
                  <a:pt x="4234920" y="6231008"/>
                  <a:pt x="4236854" y="6226841"/>
                </a:cubicBezTo>
                <a:cubicBezTo>
                  <a:pt x="4238789" y="6222674"/>
                  <a:pt x="4239756" y="6218283"/>
                  <a:pt x="4239756" y="6213670"/>
                </a:cubicBezTo>
                <a:cubicBezTo>
                  <a:pt x="4239756" y="6209279"/>
                  <a:pt x="4238901" y="6205428"/>
                  <a:pt x="4237189" y="6202117"/>
                </a:cubicBezTo>
                <a:cubicBezTo>
                  <a:pt x="4235478" y="6198805"/>
                  <a:pt x="4233097" y="6196015"/>
                  <a:pt x="4230045" y="6193745"/>
                </a:cubicBezTo>
                <a:cubicBezTo>
                  <a:pt x="4226995" y="6191476"/>
                  <a:pt x="4223385" y="6189727"/>
                  <a:pt x="4219218" y="6188499"/>
                </a:cubicBezTo>
                <a:cubicBezTo>
                  <a:pt x="4215051" y="6187271"/>
                  <a:pt x="4210475" y="6186583"/>
                  <a:pt x="4205489" y="6186434"/>
                </a:cubicBezTo>
                <a:lnTo>
                  <a:pt x="4179258" y="6185318"/>
                </a:lnTo>
                <a:cubicBezTo>
                  <a:pt x="4175239" y="6185169"/>
                  <a:pt x="4172021" y="6184239"/>
                  <a:pt x="4169603" y="6182527"/>
                </a:cubicBezTo>
                <a:cubicBezTo>
                  <a:pt x="4167184" y="6180816"/>
                  <a:pt x="4165975" y="6178658"/>
                  <a:pt x="4165975" y="6176053"/>
                </a:cubicBezTo>
                <a:cubicBezTo>
                  <a:pt x="4165975" y="6173821"/>
                  <a:pt x="4166403" y="6171849"/>
                  <a:pt x="4167258" y="6170137"/>
                </a:cubicBezTo>
                <a:cubicBezTo>
                  <a:pt x="4168114" y="6168426"/>
                  <a:pt x="4169212" y="6166900"/>
                  <a:pt x="4170551" y="6165561"/>
                </a:cubicBezTo>
                <a:cubicBezTo>
                  <a:pt x="4172561" y="6167198"/>
                  <a:pt x="4175407" y="6168556"/>
                  <a:pt x="4179090" y="6169635"/>
                </a:cubicBezTo>
                <a:cubicBezTo>
                  <a:pt x="4182774" y="6170714"/>
                  <a:pt x="4186662" y="6171254"/>
                  <a:pt x="4190755" y="6171254"/>
                </a:cubicBezTo>
                <a:cubicBezTo>
                  <a:pt x="4196559" y="6171254"/>
                  <a:pt x="4201842" y="6170435"/>
                  <a:pt x="4206605" y="6168798"/>
                </a:cubicBezTo>
                <a:cubicBezTo>
                  <a:pt x="4211368" y="6167161"/>
                  <a:pt x="4215479" y="6164798"/>
                  <a:pt x="4218939" y="6161710"/>
                </a:cubicBezTo>
                <a:cubicBezTo>
                  <a:pt x="4222399" y="6158622"/>
                  <a:pt x="4225060" y="6154845"/>
                  <a:pt x="4226920" y="6150380"/>
                </a:cubicBezTo>
                <a:cubicBezTo>
                  <a:pt x="4228780" y="6145916"/>
                  <a:pt x="4229711" y="6140781"/>
                  <a:pt x="4229711" y="6134977"/>
                </a:cubicBezTo>
                <a:cubicBezTo>
                  <a:pt x="4229711" y="6131479"/>
                  <a:pt x="4229190" y="6128112"/>
                  <a:pt x="4228148" y="6124875"/>
                </a:cubicBezTo>
                <a:cubicBezTo>
                  <a:pt x="4227106" y="6121638"/>
                  <a:pt x="4225283" y="6118680"/>
                  <a:pt x="4222679" y="6116001"/>
                </a:cubicBezTo>
                <a:lnTo>
                  <a:pt x="4237077" y="6116001"/>
                </a:lnTo>
                <a:cubicBezTo>
                  <a:pt x="4238194" y="6116001"/>
                  <a:pt x="4239105" y="6115424"/>
                  <a:pt x="4239812" y="6114271"/>
                </a:cubicBezTo>
                <a:cubicBezTo>
                  <a:pt x="4240519" y="6113118"/>
                  <a:pt x="4240873" y="6111239"/>
                  <a:pt x="4240873" y="6108634"/>
                </a:cubicBezTo>
                <a:cubicBezTo>
                  <a:pt x="4240873" y="6106104"/>
                  <a:pt x="4240557" y="6104225"/>
                  <a:pt x="4239924" y="6102997"/>
                </a:cubicBezTo>
                <a:cubicBezTo>
                  <a:pt x="4239291" y="6101769"/>
                  <a:pt x="4238343" y="6101156"/>
                  <a:pt x="4237077" y="6101156"/>
                </a:cubicBezTo>
                <a:lnTo>
                  <a:pt x="4206717" y="6101156"/>
                </a:lnTo>
                <a:cubicBezTo>
                  <a:pt x="4204410" y="6100560"/>
                  <a:pt x="4201935" y="6100095"/>
                  <a:pt x="4199294" y="6099760"/>
                </a:cubicBezTo>
                <a:cubicBezTo>
                  <a:pt x="4196652" y="6099425"/>
                  <a:pt x="4193806" y="6099258"/>
                  <a:pt x="4190755" y="6099258"/>
                </a:cubicBezTo>
                <a:close/>
                <a:moveTo>
                  <a:pt x="2771530" y="6099258"/>
                </a:moveTo>
                <a:cubicBezTo>
                  <a:pt x="2765874" y="6099258"/>
                  <a:pt x="2760647" y="6100095"/>
                  <a:pt x="2755847" y="6101769"/>
                </a:cubicBezTo>
                <a:cubicBezTo>
                  <a:pt x="2751047" y="6103444"/>
                  <a:pt x="2746936" y="6105844"/>
                  <a:pt x="2743513" y="6108969"/>
                </a:cubicBezTo>
                <a:cubicBezTo>
                  <a:pt x="2740090" y="6112094"/>
                  <a:pt x="2737411" y="6115927"/>
                  <a:pt x="2735476" y="6120466"/>
                </a:cubicBezTo>
                <a:cubicBezTo>
                  <a:pt x="2733542" y="6125005"/>
                  <a:pt x="2732574" y="6130140"/>
                  <a:pt x="2732574" y="6135870"/>
                </a:cubicBezTo>
                <a:cubicBezTo>
                  <a:pt x="2732574" y="6140781"/>
                  <a:pt x="2733244" y="6144967"/>
                  <a:pt x="2734583" y="6148427"/>
                </a:cubicBezTo>
                <a:cubicBezTo>
                  <a:pt x="2735923" y="6151887"/>
                  <a:pt x="2737746" y="6154994"/>
                  <a:pt x="2740053" y="6157747"/>
                </a:cubicBezTo>
                <a:cubicBezTo>
                  <a:pt x="2737299" y="6160575"/>
                  <a:pt x="2734992" y="6163775"/>
                  <a:pt x="2733132" y="6167347"/>
                </a:cubicBezTo>
                <a:cubicBezTo>
                  <a:pt x="2731272" y="6170919"/>
                  <a:pt x="2730342" y="6174974"/>
                  <a:pt x="2730342" y="6179514"/>
                </a:cubicBezTo>
                <a:cubicBezTo>
                  <a:pt x="2730342" y="6182788"/>
                  <a:pt x="2731216" y="6185839"/>
                  <a:pt x="2732965" y="6188666"/>
                </a:cubicBezTo>
                <a:cubicBezTo>
                  <a:pt x="2734714" y="6191494"/>
                  <a:pt x="2737411" y="6193838"/>
                  <a:pt x="2741057" y="6195699"/>
                </a:cubicBezTo>
                <a:cubicBezTo>
                  <a:pt x="2738676" y="6197559"/>
                  <a:pt x="2736574" y="6199438"/>
                  <a:pt x="2734751" y="6201335"/>
                </a:cubicBezTo>
                <a:cubicBezTo>
                  <a:pt x="2732928" y="6203233"/>
                  <a:pt x="2731402" y="6205224"/>
                  <a:pt x="2730174" y="6207307"/>
                </a:cubicBezTo>
                <a:cubicBezTo>
                  <a:pt x="2728946" y="6209391"/>
                  <a:pt x="2728035" y="6211586"/>
                  <a:pt x="2727440" y="6213893"/>
                </a:cubicBezTo>
                <a:cubicBezTo>
                  <a:pt x="2726844" y="6216200"/>
                  <a:pt x="2726547" y="6218581"/>
                  <a:pt x="2726547" y="6221037"/>
                </a:cubicBezTo>
                <a:cubicBezTo>
                  <a:pt x="2726547" y="6224906"/>
                  <a:pt x="2727365" y="6228497"/>
                  <a:pt x="2729002" y="6231808"/>
                </a:cubicBezTo>
                <a:cubicBezTo>
                  <a:pt x="2730639" y="6235119"/>
                  <a:pt x="2733281" y="6237966"/>
                  <a:pt x="2736927" y="6240347"/>
                </a:cubicBezTo>
                <a:cubicBezTo>
                  <a:pt x="2740573" y="6242728"/>
                  <a:pt x="2745243" y="6244607"/>
                  <a:pt x="2750936" y="6245984"/>
                </a:cubicBezTo>
                <a:cubicBezTo>
                  <a:pt x="2756628" y="6247361"/>
                  <a:pt x="2763530" y="6248049"/>
                  <a:pt x="2771642" y="6248049"/>
                </a:cubicBezTo>
                <a:cubicBezTo>
                  <a:pt x="2780050" y="6248049"/>
                  <a:pt x="2787343" y="6247137"/>
                  <a:pt x="2793519" y="6245314"/>
                </a:cubicBezTo>
                <a:cubicBezTo>
                  <a:pt x="2799695" y="6243491"/>
                  <a:pt x="2804774" y="6240998"/>
                  <a:pt x="2808756" y="6237836"/>
                </a:cubicBezTo>
                <a:cubicBezTo>
                  <a:pt x="2812737" y="6234673"/>
                  <a:pt x="2815695" y="6231008"/>
                  <a:pt x="2817629" y="6226841"/>
                </a:cubicBezTo>
                <a:cubicBezTo>
                  <a:pt x="2819564" y="6222674"/>
                  <a:pt x="2820531" y="6218283"/>
                  <a:pt x="2820531" y="6213670"/>
                </a:cubicBezTo>
                <a:cubicBezTo>
                  <a:pt x="2820531" y="6209279"/>
                  <a:pt x="2819676" y="6205428"/>
                  <a:pt x="2817964" y="6202117"/>
                </a:cubicBezTo>
                <a:cubicBezTo>
                  <a:pt x="2816253" y="6198805"/>
                  <a:pt x="2813872" y="6196015"/>
                  <a:pt x="2810820" y="6193745"/>
                </a:cubicBezTo>
                <a:cubicBezTo>
                  <a:pt x="2807770" y="6191476"/>
                  <a:pt x="2804160" y="6189727"/>
                  <a:pt x="2799993" y="6188499"/>
                </a:cubicBezTo>
                <a:cubicBezTo>
                  <a:pt x="2795826" y="6187271"/>
                  <a:pt x="2791250" y="6186583"/>
                  <a:pt x="2786264" y="6186434"/>
                </a:cubicBezTo>
                <a:lnTo>
                  <a:pt x="2760033" y="6185318"/>
                </a:lnTo>
                <a:cubicBezTo>
                  <a:pt x="2756015" y="6185169"/>
                  <a:pt x="2752796" y="6184239"/>
                  <a:pt x="2750378" y="6182527"/>
                </a:cubicBezTo>
                <a:cubicBezTo>
                  <a:pt x="2747959" y="6180816"/>
                  <a:pt x="2746750" y="6178658"/>
                  <a:pt x="2746750" y="6176053"/>
                </a:cubicBezTo>
                <a:cubicBezTo>
                  <a:pt x="2746750" y="6173821"/>
                  <a:pt x="2747178" y="6171849"/>
                  <a:pt x="2748033" y="6170137"/>
                </a:cubicBezTo>
                <a:cubicBezTo>
                  <a:pt x="2748889" y="6168426"/>
                  <a:pt x="2749987" y="6166900"/>
                  <a:pt x="2751326" y="6165561"/>
                </a:cubicBezTo>
                <a:cubicBezTo>
                  <a:pt x="2753336" y="6167198"/>
                  <a:pt x="2756182" y="6168556"/>
                  <a:pt x="2759865" y="6169635"/>
                </a:cubicBezTo>
                <a:cubicBezTo>
                  <a:pt x="2763549" y="6170714"/>
                  <a:pt x="2767437" y="6171254"/>
                  <a:pt x="2771530" y="6171254"/>
                </a:cubicBezTo>
                <a:cubicBezTo>
                  <a:pt x="2777334" y="6171254"/>
                  <a:pt x="2782617" y="6170435"/>
                  <a:pt x="2787380" y="6168798"/>
                </a:cubicBezTo>
                <a:cubicBezTo>
                  <a:pt x="2792143" y="6167161"/>
                  <a:pt x="2796254" y="6164798"/>
                  <a:pt x="2799714" y="6161710"/>
                </a:cubicBezTo>
                <a:cubicBezTo>
                  <a:pt x="2803174" y="6158622"/>
                  <a:pt x="2805835" y="6154845"/>
                  <a:pt x="2807695" y="6150380"/>
                </a:cubicBezTo>
                <a:cubicBezTo>
                  <a:pt x="2809555" y="6145916"/>
                  <a:pt x="2810486" y="6140781"/>
                  <a:pt x="2810486" y="6134977"/>
                </a:cubicBezTo>
                <a:cubicBezTo>
                  <a:pt x="2810486" y="6131479"/>
                  <a:pt x="2809965" y="6128112"/>
                  <a:pt x="2808923" y="6124875"/>
                </a:cubicBezTo>
                <a:cubicBezTo>
                  <a:pt x="2807881" y="6121638"/>
                  <a:pt x="2806058" y="6118680"/>
                  <a:pt x="2803453" y="6116001"/>
                </a:cubicBezTo>
                <a:lnTo>
                  <a:pt x="2817852" y="6116001"/>
                </a:lnTo>
                <a:cubicBezTo>
                  <a:pt x="2818969" y="6116001"/>
                  <a:pt x="2819880" y="6115424"/>
                  <a:pt x="2820587" y="6114271"/>
                </a:cubicBezTo>
                <a:cubicBezTo>
                  <a:pt x="2821294" y="6113118"/>
                  <a:pt x="2821648" y="6111239"/>
                  <a:pt x="2821648" y="6108634"/>
                </a:cubicBezTo>
                <a:cubicBezTo>
                  <a:pt x="2821648" y="6106104"/>
                  <a:pt x="2821332" y="6104225"/>
                  <a:pt x="2820699" y="6102997"/>
                </a:cubicBezTo>
                <a:cubicBezTo>
                  <a:pt x="2820066" y="6101769"/>
                  <a:pt x="2819117" y="6101156"/>
                  <a:pt x="2817852" y="6101156"/>
                </a:cubicBezTo>
                <a:lnTo>
                  <a:pt x="2787492" y="6101156"/>
                </a:lnTo>
                <a:cubicBezTo>
                  <a:pt x="2785185" y="6100560"/>
                  <a:pt x="2782710" y="6100095"/>
                  <a:pt x="2780069" y="6099760"/>
                </a:cubicBezTo>
                <a:cubicBezTo>
                  <a:pt x="2777427" y="6099425"/>
                  <a:pt x="2774581" y="6099258"/>
                  <a:pt x="2771530" y="6099258"/>
                </a:cubicBezTo>
                <a:close/>
                <a:moveTo>
                  <a:pt x="2485780" y="6099258"/>
                </a:moveTo>
                <a:cubicBezTo>
                  <a:pt x="2480124" y="6099258"/>
                  <a:pt x="2474897" y="6100095"/>
                  <a:pt x="2470097" y="6101769"/>
                </a:cubicBezTo>
                <a:cubicBezTo>
                  <a:pt x="2465297" y="6103444"/>
                  <a:pt x="2461186" y="6105844"/>
                  <a:pt x="2457763" y="6108969"/>
                </a:cubicBezTo>
                <a:cubicBezTo>
                  <a:pt x="2454340" y="6112094"/>
                  <a:pt x="2451661" y="6115927"/>
                  <a:pt x="2449726" y="6120466"/>
                </a:cubicBezTo>
                <a:cubicBezTo>
                  <a:pt x="2447792" y="6125005"/>
                  <a:pt x="2446824" y="6130140"/>
                  <a:pt x="2446824" y="6135870"/>
                </a:cubicBezTo>
                <a:cubicBezTo>
                  <a:pt x="2446824" y="6140781"/>
                  <a:pt x="2447494" y="6144967"/>
                  <a:pt x="2448833" y="6148427"/>
                </a:cubicBezTo>
                <a:cubicBezTo>
                  <a:pt x="2450173" y="6151887"/>
                  <a:pt x="2451996" y="6154994"/>
                  <a:pt x="2454303" y="6157747"/>
                </a:cubicBezTo>
                <a:cubicBezTo>
                  <a:pt x="2451549" y="6160575"/>
                  <a:pt x="2449243" y="6163775"/>
                  <a:pt x="2447382" y="6167347"/>
                </a:cubicBezTo>
                <a:cubicBezTo>
                  <a:pt x="2445522" y="6170919"/>
                  <a:pt x="2444592" y="6174974"/>
                  <a:pt x="2444592" y="6179514"/>
                </a:cubicBezTo>
                <a:cubicBezTo>
                  <a:pt x="2444592" y="6182788"/>
                  <a:pt x="2445466" y="6185839"/>
                  <a:pt x="2447215" y="6188666"/>
                </a:cubicBezTo>
                <a:cubicBezTo>
                  <a:pt x="2448963" y="6191494"/>
                  <a:pt x="2451661" y="6193838"/>
                  <a:pt x="2455307" y="6195699"/>
                </a:cubicBezTo>
                <a:cubicBezTo>
                  <a:pt x="2452926" y="6197559"/>
                  <a:pt x="2450824" y="6199438"/>
                  <a:pt x="2449000" y="6201335"/>
                </a:cubicBezTo>
                <a:cubicBezTo>
                  <a:pt x="2447177" y="6203233"/>
                  <a:pt x="2445652" y="6205224"/>
                  <a:pt x="2444424" y="6207307"/>
                </a:cubicBezTo>
                <a:cubicBezTo>
                  <a:pt x="2443197" y="6209391"/>
                  <a:pt x="2442285" y="6211586"/>
                  <a:pt x="2441690" y="6213893"/>
                </a:cubicBezTo>
                <a:cubicBezTo>
                  <a:pt x="2441094" y="6216200"/>
                  <a:pt x="2440797" y="6218581"/>
                  <a:pt x="2440797" y="6221037"/>
                </a:cubicBezTo>
                <a:cubicBezTo>
                  <a:pt x="2440797" y="6224906"/>
                  <a:pt x="2441615" y="6228497"/>
                  <a:pt x="2443252" y="6231808"/>
                </a:cubicBezTo>
                <a:cubicBezTo>
                  <a:pt x="2444889" y="6235119"/>
                  <a:pt x="2447531" y="6237966"/>
                  <a:pt x="2451177" y="6240347"/>
                </a:cubicBezTo>
                <a:cubicBezTo>
                  <a:pt x="2454824" y="6242728"/>
                  <a:pt x="2459493" y="6244607"/>
                  <a:pt x="2465185" y="6245984"/>
                </a:cubicBezTo>
                <a:cubicBezTo>
                  <a:pt x="2470879" y="6247361"/>
                  <a:pt x="2477780" y="6248049"/>
                  <a:pt x="2485891" y="6248049"/>
                </a:cubicBezTo>
                <a:cubicBezTo>
                  <a:pt x="2494300" y="6248049"/>
                  <a:pt x="2501593" y="6247137"/>
                  <a:pt x="2507769" y="6245314"/>
                </a:cubicBezTo>
                <a:cubicBezTo>
                  <a:pt x="2513946" y="6243491"/>
                  <a:pt x="2519024" y="6240998"/>
                  <a:pt x="2523006" y="6237836"/>
                </a:cubicBezTo>
                <a:cubicBezTo>
                  <a:pt x="2526986" y="6234673"/>
                  <a:pt x="2529945" y="6231008"/>
                  <a:pt x="2531879" y="6226841"/>
                </a:cubicBezTo>
                <a:cubicBezTo>
                  <a:pt x="2533814" y="6222674"/>
                  <a:pt x="2534782" y="6218283"/>
                  <a:pt x="2534782" y="6213670"/>
                </a:cubicBezTo>
                <a:cubicBezTo>
                  <a:pt x="2534782" y="6209279"/>
                  <a:pt x="2533925" y="6205428"/>
                  <a:pt x="2532214" y="6202117"/>
                </a:cubicBezTo>
                <a:cubicBezTo>
                  <a:pt x="2530503" y="6198805"/>
                  <a:pt x="2528122" y="6196015"/>
                  <a:pt x="2525071" y="6193745"/>
                </a:cubicBezTo>
                <a:cubicBezTo>
                  <a:pt x="2522019" y="6191476"/>
                  <a:pt x="2518411" y="6189727"/>
                  <a:pt x="2514243" y="6188499"/>
                </a:cubicBezTo>
                <a:cubicBezTo>
                  <a:pt x="2510076" y="6187271"/>
                  <a:pt x="2505500" y="6186583"/>
                  <a:pt x="2500514" y="6186434"/>
                </a:cubicBezTo>
                <a:lnTo>
                  <a:pt x="2474283" y="6185318"/>
                </a:lnTo>
                <a:cubicBezTo>
                  <a:pt x="2470264" y="6185169"/>
                  <a:pt x="2467046" y="6184239"/>
                  <a:pt x="2464627" y="6182527"/>
                </a:cubicBezTo>
                <a:cubicBezTo>
                  <a:pt x="2462209" y="6180816"/>
                  <a:pt x="2461000" y="6178658"/>
                  <a:pt x="2461000" y="6176053"/>
                </a:cubicBezTo>
                <a:cubicBezTo>
                  <a:pt x="2461000" y="6173821"/>
                  <a:pt x="2461428" y="6171849"/>
                  <a:pt x="2462284" y="6170137"/>
                </a:cubicBezTo>
                <a:cubicBezTo>
                  <a:pt x="2463139" y="6168426"/>
                  <a:pt x="2464237" y="6166900"/>
                  <a:pt x="2465576" y="6165561"/>
                </a:cubicBezTo>
                <a:cubicBezTo>
                  <a:pt x="2467586" y="6167198"/>
                  <a:pt x="2470432" y="6168556"/>
                  <a:pt x="2474116" y="6169635"/>
                </a:cubicBezTo>
                <a:cubicBezTo>
                  <a:pt x="2477799" y="6170714"/>
                  <a:pt x="2481687" y="6171254"/>
                  <a:pt x="2485780" y="6171254"/>
                </a:cubicBezTo>
                <a:cubicBezTo>
                  <a:pt x="2491584" y="6171254"/>
                  <a:pt x="2496868" y="6170435"/>
                  <a:pt x="2501630" y="6168798"/>
                </a:cubicBezTo>
                <a:cubicBezTo>
                  <a:pt x="2506393" y="6167161"/>
                  <a:pt x="2510504" y="6164798"/>
                  <a:pt x="2513964" y="6161710"/>
                </a:cubicBezTo>
                <a:cubicBezTo>
                  <a:pt x="2517424" y="6158622"/>
                  <a:pt x="2520084" y="6154845"/>
                  <a:pt x="2521945" y="6150380"/>
                </a:cubicBezTo>
                <a:cubicBezTo>
                  <a:pt x="2523805" y="6145916"/>
                  <a:pt x="2524735" y="6140781"/>
                  <a:pt x="2524735" y="6134977"/>
                </a:cubicBezTo>
                <a:cubicBezTo>
                  <a:pt x="2524735" y="6131479"/>
                  <a:pt x="2524214" y="6128112"/>
                  <a:pt x="2523173" y="6124875"/>
                </a:cubicBezTo>
                <a:cubicBezTo>
                  <a:pt x="2522131" y="6121638"/>
                  <a:pt x="2520308" y="6118680"/>
                  <a:pt x="2517704" y="6116001"/>
                </a:cubicBezTo>
                <a:lnTo>
                  <a:pt x="2532102" y="6116001"/>
                </a:lnTo>
                <a:cubicBezTo>
                  <a:pt x="2533219" y="6116001"/>
                  <a:pt x="2534131" y="6115424"/>
                  <a:pt x="2534837" y="6114271"/>
                </a:cubicBezTo>
                <a:cubicBezTo>
                  <a:pt x="2535544" y="6113118"/>
                  <a:pt x="2535897" y="6111239"/>
                  <a:pt x="2535897" y="6108634"/>
                </a:cubicBezTo>
                <a:cubicBezTo>
                  <a:pt x="2535897" y="6106104"/>
                  <a:pt x="2535582" y="6104225"/>
                  <a:pt x="2534949" y="6102997"/>
                </a:cubicBezTo>
                <a:cubicBezTo>
                  <a:pt x="2534317" y="6101769"/>
                  <a:pt x="2533368" y="6101156"/>
                  <a:pt x="2532102" y="6101156"/>
                </a:cubicBezTo>
                <a:lnTo>
                  <a:pt x="2501742" y="6101156"/>
                </a:lnTo>
                <a:cubicBezTo>
                  <a:pt x="2499435" y="6100560"/>
                  <a:pt x="2496961" y="6100095"/>
                  <a:pt x="2494319" y="6099760"/>
                </a:cubicBezTo>
                <a:cubicBezTo>
                  <a:pt x="2491677" y="6099425"/>
                  <a:pt x="2488831" y="6099258"/>
                  <a:pt x="2485780" y="6099258"/>
                </a:cubicBezTo>
                <a:close/>
                <a:moveTo>
                  <a:pt x="5398607" y="6099035"/>
                </a:moveTo>
                <a:cubicBezTo>
                  <a:pt x="5391239" y="6099035"/>
                  <a:pt x="5384579" y="6100318"/>
                  <a:pt x="5378626" y="6102886"/>
                </a:cubicBezTo>
                <a:cubicBezTo>
                  <a:pt x="5372673" y="6105453"/>
                  <a:pt x="5367594" y="6109136"/>
                  <a:pt x="5363390" y="6113936"/>
                </a:cubicBezTo>
                <a:cubicBezTo>
                  <a:pt x="5359186" y="6118736"/>
                  <a:pt x="5355967" y="6124577"/>
                  <a:pt x="5353735" y="6131461"/>
                </a:cubicBezTo>
                <a:cubicBezTo>
                  <a:pt x="5351503" y="6138344"/>
                  <a:pt x="5350386" y="6146102"/>
                  <a:pt x="5350386" y="6154734"/>
                </a:cubicBezTo>
                <a:cubicBezTo>
                  <a:pt x="5350386" y="6163812"/>
                  <a:pt x="5351465" y="6171775"/>
                  <a:pt x="5353623" y="6178621"/>
                </a:cubicBezTo>
                <a:cubicBezTo>
                  <a:pt x="5355782" y="6185467"/>
                  <a:pt x="5358981" y="6191159"/>
                  <a:pt x="5363222" y="6195699"/>
                </a:cubicBezTo>
                <a:cubicBezTo>
                  <a:pt x="5367464" y="6200238"/>
                  <a:pt x="5372692" y="6203661"/>
                  <a:pt x="5378905" y="6205968"/>
                </a:cubicBezTo>
                <a:cubicBezTo>
                  <a:pt x="5385119" y="6208275"/>
                  <a:pt x="5392356" y="6209428"/>
                  <a:pt x="5400616" y="6209428"/>
                </a:cubicBezTo>
                <a:cubicBezTo>
                  <a:pt x="5405378" y="6209428"/>
                  <a:pt x="5409862" y="6209075"/>
                  <a:pt x="5414066" y="6208368"/>
                </a:cubicBezTo>
                <a:cubicBezTo>
                  <a:pt x="5418270" y="6207661"/>
                  <a:pt x="5421972" y="6206861"/>
                  <a:pt x="5425173" y="6205968"/>
                </a:cubicBezTo>
                <a:cubicBezTo>
                  <a:pt x="5428372" y="6205075"/>
                  <a:pt x="5430977" y="6204163"/>
                  <a:pt x="5432986" y="6203233"/>
                </a:cubicBezTo>
                <a:cubicBezTo>
                  <a:pt x="5434995" y="6202303"/>
                  <a:pt x="5436205" y="6201633"/>
                  <a:pt x="5436614" y="6201224"/>
                </a:cubicBezTo>
                <a:cubicBezTo>
                  <a:pt x="5437023" y="6200815"/>
                  <a:pt x="5437358" y="6200387"/>
                  <a:pt x="5437618" y="6199940"/>
                </a:cubicBezTo>
                <a:cubicBezTo>
                  <a:pt x="5437878" y="6199494"/>
                  <a:pt x="5438065" y="6198991"/>
                  <a:pt x="5438176" y="6198433"/>
                </a:cubicBezTo>
                <a:cubicBezTo>
                  <a:pt x="5438288" y="6197875"/>
                  <a:pt x="5438381" y="6197243"/>
                  <a:pt x="5438456" y="6196536"/>
                </a:cubicBezTo>
                <a:cubicBezTo>
                  <a:pt x="5438530" y="6195829"/>
                  <a:pt x="5438567" y="6194992"/>
                  <a:pt x="5438567" y="6194024"/>
                </a:cubicBezTo>
                <a:cubicBezTo>
                  <a:pt x="5438567" y="6192685"/>
                  <a:pt x="5438511" y="6191550"/>
                  <a:pt x="5438398" y="6190620"/>
                </a:cubicBezTo>
                <a:cubicBezTo>
                  <a:pt x="5438287" y="6189690"/>
                  <a:pt x="5438118" y="6188964"/>
                  <a:pt x="5437894" y="6188443"/>
                </a:cubicBezTo>
                <a:cubicBezTo>
                  <a:pt x="5437669" y="6187922"/>
                  <a:pt x="5437352" y="6187532"/>
                  <a:pt x="5436940" y="6187271"/>
                </a:cubicBezTo>
                <a:cubicBezTo>
                  <a:pt x="5436529" y="6187011"/>
                  <a:pt x="5436062" y="6186881"/>
                  <a:pt x="5435539" y="6186881"/>
                </a:cubicBezTo>
                <a:cubicBezTo>
                  <a:pt x="5434641" y="6186881"/>
                  <a:pt x="5433314" y="6187271"/>
                  <a:pt x="5431556" y="6188053"/>
                </a:cubicBezTo>
                <a:cubicBezTo>
                  <a:pt x="5429799" y="6188834"/>
                  <a:pt x="5427556" y="6189708"/>
                  <a:pt x="5424826" y="6190676"/>
                </a:cubicBezTo>
                <a:cubicBezTo>
                  <a:pt x="5422097" y="6191643"/>
                  <a:pt x="5418862" y="6192517"/>
                  <a:pt x="5415124" y="6193299"/>
                </a:cubicBezTo>
                <a:cubicBezTo>
                  <a:pt x="5411385" y="6194080"/>
                  <a:pt x="5407123" y="6194471"/>
                  <a:pt x="5402337" y="6194471"/>
                </a:cubicBezTo>
                <a:cubicBezTo>
                  <a:pt x="5396280" y="6194471"/>
                  <a:pt x="5391159" y="6193615"/>
                  <a:pt x="5386971" y="6191904"/>
                </a:cubicBezTo>
                <a:cubicBezTo>
                  <a:pt x="5382783" y="6190192"/>
                  <a:pt x="5379381" y="6187736"/>
                  <a:pt x="5376764" y="6184537"/>
                </a:cubicBezTo>
                <a:cubicBezTo>
                  <a:pt x="5374146" y="6181337"/>
                  <a:pt x="5372277" y="6177504"/>
                  <a:pt x="5371155" y="6173040"/>
                </a:cubicBezTo>
                <a:cubicBezTo>
                  <a:pt x="5370034" y="6168575"/>
                  <a:pt x="5369473" y="6163552"/>
                  <a:pt x="5369473" y="6157971"/>
                </a:cubicBezTo>
                <a:lnTo>
                  <a:pt x="5435632" y="6157971"/>
                </a:lnTo>
                <a:cubicBezTo>
                  <a:pt x="5437502" y="6157971"/>
                  <a:pt x="5439165" y="6157357"/>
                  <a:pt x="5440622" y="6156129"/>
                </a:cubicBezTo>
                <a:cubicBezTo>
                  <a:pt x="5442080" y="6154901"/>
                  <a:pt x="5442808" y="6152836"/>
                  <a:pt x="5442808" y="6149934"/>
                </a:cubicBezTo>
                <a:lnTo>
                  <a:pt x="5442808" y="6146585"/>
                </a:lnTo>
                <a:cubicBezTo>
                  <a:pt x="5442808" y="6140037"/>
                  <a:pt x="5441971" y="6133879"/>
                  <a:pt x="5440297" y="6128112"/>
                </a:cubicBezTo>
                <a:cubicBezTo>
                  <a:pt x="5438624" y="6122345"/>
                  <a:pt x="5435999" y="6117322"/>
                  <a:pt x="5432428" y="6113043"/>
                </a:cubicBezTo>
                <a:cubicBezTo>
                  <a:pt x="5428856" y="6108764"/>
                  <a:pt x="5424298" y="6105360"/>
                  <a:pt x="5418754" y="6102830"/>
                </a:cubicBezTo>
                <a:cubicBezTo>
                  <a:pt x="5413210" y="6100300"/>
                  <a:pt x="5406494" y="6099035"/>
                  <a:pt x="5398607" y="6099035"/>
                </a:cubicBezTo>
                <a:close/>
                <a:moveTo>
                  <a:pt x="5225334" y="6099035"/>
                </a:moveTo>
                <a:cubicBezTo>
                  <a:pt x="5219902" y="6099035"/>
                  <a:pt x="5214525" y="6100504"/>
                  <a:pt x="5209204" y="6103444"/>
                </a:cubicBezTo>
                <a:cubicBezTo>
                  <a:pt x="5203883" y="6106383"/>
                  <a:pt x="5198395" y="6111015"/>
                  <a:pt x="5192740" y="6117341"/>
                </a:cubicBezTo>
                <a:lnTo>
                  <a:pt x="5192740" y="6104058"/>
                </a:lnTo>
                <a:cubicBezTo>
                  <a:pt x="5192740" y="6103462"/>
                  <a:pt x="5192610" y="6102960"/>
                  <a:pt x="5192349" y="6102551"/>
                </a:cubicBezTo>
                <a:cubicBezTo>
                  <a:pt x="5192089" y="6102142"/>
                  <a:pt x="5191661" y="6101769"/>
                  <a:pt x="5191066" y="6101435"/>
                </a:cubicBezTo>
                <a:cubicBezTo>
                  <a:pt x="5190470" y="6101100"/>
                  <a:pt x="5189633" y="6100877"/>
                  <a:pt x="5188555" y="6100765"/>
                </a:cubicBezTo>
                <a:cubicBezTo>
                  <a:pt x="5187476" y="6100653"/>
                  <a:pt x="5186117" y="6100597"/>
                  <a:pt x="5184480" y="6100597"/>
                </a:cubicBezTo>
                <a:cubicBezTo>
                  <a:pt x="5182768" y="6100597"/>
                  <a:pt x="5181392" y="6100653"/>
                  <a:pt x="5180350" y="6100765"/>
                </a:cubicBezTo>
                <a:cubicBezTo>
                  <a:pt x="5179309" y="6100877"/>
                  <a:pt x="5178452" y="6101100"/>
                  <a:pt x="5177783" y="6101435"/>
                </a:cubicBezTo>
                <a:cubicBezTo>
                  <a:pt x="5177113" y="6101769"/>
                  <a:pt x="5176666" y="6102142"/>
                  <a:pt x="5176444" y="6102551"/>
                </a:cubicBezTo>
                <a:cubicBezTo>
                  <a:pt x="5176220" y="6102960"/>
                  <a:pt x="5176108" y="6103462"/>
                  <a:pt x="5176108" y="6104058"/>
                </a:cubicBezTo>
                <a:lnTo>
                  <a:pt x="5176108" y="6204517"/>
                </a:lnTo>
                <a:cubicBezTo>
                  <a:pt x="5176108" y="6205112"/>
                  <a:pt x="5176239" y="6205614"/>
                  <a:pt x="5176499" y="6206024"/>
                </a:cubicBezTo>
                <a:cubicBezTo>
                  <a:pt x="5176759" y="6206433"/>
                  <a:pt x="5177243" y="6206786"/>
                  <a:pt x="5177950" y="6207084"/>
                </a:cubicBezTo>
                <a:cubicBezTo>
                  <a:pt x="5178657" y="6207382"/>
                  <a:pt x="5179606" y="6207605"/>
                  <a:pt x="5180796" y="6207754"/>
                </a:cubicBezTo>
                <a:cubicBezTo>
                  <a:pt x="5181988" y="6207903"/>
                  <a:pt x="5183475" y="6207977"/>
                  <a:pt x="5185262" y="6207977"/>
                </a:cubicBezTo>
                <a:cubicBezTo>
                  <a:pt x="5187122" y="6207977"/>
                  <a:pt x="5188647" y="6207903"/>
                  <a:pt x="5189838" y="6207754"/>
                </a:cubicBezTo>
                <a:cubicBezTo>
                  <a:pt x="5191028" y="6207605"/>
                  <a:pt x="5191959" y="6207382"/>
                  <a:pt x="5192628" y="6207084"/>
                </a:cubicBezTo>
                <a:cubicBezTo>
                  <a:pt x="5193298" y="6206786"/>
                  <a:pt x="5193782" y="6206433"/>
                  <a:pt x="5194079" y="6206024"/>
                </a:cubicBezTo>
                <a:cubicBezTo>
                  <a:pt x="5194377" y="6205614"/>
                  <a:pt x="5194526" y="6205112"/>
                  <a:pt x="5194526" y="6204517"/>
                </a:cubicBezTo>
                <a:lnTo>
                  <a:pt x="5194526" y="6134307"/>
                </a:lnTo>
                <a:cubicBezTo>
                  <a:pt x="5199586" y="6127982"/>
                  <a:pt x="5204275" y="6123182"/>
                  <a:pt x="5208590" y="6119908"/>
                </a:cubicBezTo>
                <a:cubicBezTo>
                  <a:pt x="5212907" y="6116634"/>
                  <a:pt x="5217185" y="6114997"/>
                  <a:pt x="5221426" y="6114997"/>
                </a:cubicBezTo>
                <a:cubicBezTo>
                  <a:pt x="5224850" y="6114997"/>
                  <a:pt x="5227808" y="6115666"/>
                  <a:pt x="5230300" y="6117006"/>
                </a:cubicBezTo>
                <a:cubicBezTo>
                  <a:pt x="5232794" y="6118345"/>
                  <a:pt x="5234858" y="6120280"/>
                  <a:pt x="5236496" y="6122810"/>
                </a:cubicBezTo>
                <a:cubicBezTo>
                  <a:pt x="5238132" y="6125340"/>
                  <a:pt x="5239361" y="6128354"/>
                  <a:pt x="5240179" y="6131851"/>
                </a:cubicBezTo>
                <a:cubicBezTo>
                  <a:pt x="5240997" y="6135349"/>
                  <a:pt x="5241407" y="6139218"/>
                  <a:pt x="5241407" y="6143460"/>
                </a:cubicBezTo>
                <a:lnTo>
                  <a:pt x="5241407" y="6204517"/>
                </a:lnTo>
                <a:cubicBezTo>
                  <a:pt x="5241407" y="6205112"/>
                  <a:pt x="5241537" y="6205614"/>
                  <a:pt x="5241797" y="6206024"/>
                </a:cubicBezTo>
                <a:cubicBezTo>
                  <a:pt x="5242058" y="6206433"/>
                  <a:pt x="5242542" y="6206786"/>
                  <a:pt x="5243248" y="6207084"/>
                </a:cubicBezTo>
                <a:cubicBezTo>
                  <a:pt x="5243955" y="6207382"/>
                  <a:pt x="5244923" y="6207605"/>
                  <a:pt x="5246151" y="6207754"/>
                </a:cubicBezTo>
                <a:cubicBezTo>
                  <a:pt x="5247378" y="6207903"/>
                  <a:pt x="5248848" y="6207977"/>
                  <a:pt x="5250560" y="6207977"/>
                </a:cubicBezTo>
                <a:cubicBezTo>
                  <a:pt x="5252346" y="6207977"/>
                  <a:pt x="5253834" y="6207903"/>
                  <a:pt x="5255025" y="6207754"/>
                </a:cubicBezTo>
                <a:cubicBezTo>
                  <a:pt x="5256215" y="6207605"/>
                  <a:pt x="5257164" y="6207382"/>
                  <a:pt x="5257871" y="6207084"/>
                </a:cubicBezTo>
                <a:cubicBezTo>
                  <a:pt x="5258578" y="6206786"/>
                  <a:pt x="5259081" y="6206433"/>
                  <a:pt x="5259378" y="6206024"/>
                </a:cubicBezTo>
                <a:cubicBezTo>
                  <a:pt x="5259675" y="6205614"/>
                  <a:pt x="5259824" y="6205112"/>
                  <a:pt x="5259824" y="6204517"/>
                </a:cubicBezTo>
                <a:lnTo>
                  <a:pt x="5259824" y="6134307"/>
                </a:lnTo>
                <a:cubicBezTo>
                  <a:pt x="5264959" y="6127982"/>
                  <a:pt x="5269666" y="6123182"/>
                  <a:pt x="5273945" y="6119908"/>
                </a:cubicBezTo>
                <a:cubicBezTo>
                  <a:pt x="5278223" y="6116634"/>
                  <a:pt x="5282483" y="6114997"/>
                  <a:pt x="5286725" y="6114997"/>
                </a:cubicBezTo>
                <a:cubicBezTo>
                  <a:pt x="5290148" y="6114997"/>
                  <a:pt x="5293124" y="6115666"/>
                  <a:pt x="5295655" y="6117006"/>
                </a:cubicBezTo>
                <a:cubicBezTo>
                  <a:pt x="5298185" y="6118345"/>
                  <a:pt x="5300269" y="6120280"/>
                  <a:pt x="5301905" y="6122810"/>
                </a:cubicBezTo>
                <a:cubicBezTo>
                  <a:pt x="5303542" y="6125340"/>
                  <a:pt x="5304733" y="6128354"/>
                  <a:pt x="5305478" y="6131851"/>
                </a:cubicBezTo>
                <a:cubicBezTo>
                  <a:pt x="5306221" y="6135349"/>
                  <a:pt x="5306593" y="6139218"/>
                  <a:pt x="5306593" y="6143460"/>
                </a:cubicBezTo>
                <a:lnTo>
                  <a:pt x="5306593" y="6204517"/>
                </a:lnTo>
                <a:cubicBezTo>
                  <a:pt x="5306593" y="6205112"/>
                  <a:pt x="5306743" y="6205614"/>
                  <a:pt x="5307040" y="6206024"/>
                </a:cubicBezTo>
                <a:cubicBezTo>
                  <a:pt x="5307338" y="6206433"/>
                  <a:pt x="5307840" y="6206786"/>
                  <a:pt x="5308547" y="6207084"/>
                </a:cubicBezTo>
                <a:cubicBezTo>
                  <a:pt x="5309254" y="6207382"/>
                  <a:pt x="5310202" y="6207605"/>
                  <a:pt x="5311394" y="6207754"/>
                </a:cubicBezTo>
                <a:cubicBezTo>
                  <a:pt x="5312584" y="6207903"/>
                  <a:pt x="5314110" y="6207977"/>
                  <a:pt x="5315970" y="6207977"/>
                </a:cubicBezTo>
                <a:cubicBezTo>
                  <a:pt x="5317756" y="6207977"/>
                  <a:pt x="5319244" y="6207903"/>
                  <a:pt x="5320434" y="6207754"/>
                </a:cubicBezTo>
                <a:cubicBezTo>
                  <a:pt x="5321625" y="6207605"/>
                  <a:pt x="5322555" y="6207382"/>
                  <a:pt x="5323225" y="6207084"/>
                </a:cubicBezTo>
                <a:cubicBezTo>
                  <a:pt x="5323895" y="6206786"/>
                  <a:pt x="5324379" y="6206433"/>
                  <a:pt x="5324676" y="6206024"/>
                </a:cubicBezTo>
                <a:cubicBezTo>
                  <a:pt x="5324974" y="6205614"/>
                  <a:pt x="5325122" y="6205112"/>
                  <a:pt x="5325122" y="6204517"/>
                </a:cubicBezTo>
                <a:lnTo>
                  <a:pt x="5325122" y="6141004"/>
                </a:lnTo>
                <a:cubicBezTo>
                  <a:pt x="5325122" y="6135349"/>
                  <a:pt x="5324546" y="6129972"/>
                  <a:pt x="5323393" y="6124875"/>
                </a:cubicBezTo>
                <a:cubicBezTo>
                  <a:pt x="5322239" y="6119778"/>
                  <a:pt x="5320304" y="6115331"/>
                  <a:pt x="5317588" y="6111536"/>
                </a:cubicBezTo>
                <a:cubicBezTo>
                  <a:pt x="5314872" y="6107741"/>
                  <a:pt x="5311319" y="6104709"/>
                  <a:pt x="5306928" y="6102439"/>
                </a:cubicBezTo>
                <a:cubicBezTo>
                  <a:pt x="5302538" y="6100170"/>
                  <a:pt x="5297106" y="6099035"/>
                  <a:pt x="5290632" y="6099035"/>
                </a:cubicBezTo>
                <a:cubicBezTo>
                  <a:pt x="5287954" y="6099035"/>
                  <a:pt x="5285292" y="6099388"/>
                  <a:pt x="5282651" y="6100095"/>
                </a:cubicBezTo>
                <a:cubicBezTo>
                  <a:pt x="5280009" y="6100802"/>
                  <a:pt x="5277293" y="6101937"/>
                  <a:pt x="5274503" y="6103500"/>
                </a:cubicBezTo>
                <a:cubicBezTo>
                  <a:pt x="5271712" y="6105062"/>
                  <a:pt x="5268810" y="6107109"/>
                  <a:pt x="5265796" y="6109639"/>
                </a:cubicBezTo>
                <a:cubicBezTo>
                  <a:pt x="5262783" y="6112169"/>
                  <a:pt x="5259601" y="6115257"/>
                  <a:pt x="5256252" y="6118903"/>
                </a:cubicBezTo>
                <a:cubicBezTo>
                  <a:pt x="5255062" y="6115927"/>
                  <a:pt x="5253574" y="6113229"/>
                  <a:pt x="5251788" y="6110811"/>
                </a:cubicBezTo>
                <a:cubicBezTo>
                  <a:pt x="5250001" y="6108392"/>
                  <a:pt x="5247843" y="6106309"/>
                  <a:pt x="5245314" y="6104560"/>
                </a:cubicBezTo>
                <a:cubicBezTo>
                  <a:pt x="5242783" y="6102811"/>
                  <a:pt x="5239863" y="6101453"/>
                  <a:pt x="5236551" y="6100486"/>
                </a:cubicBezTo>
                <a:cubicBezTo>
                  <a:pt x="5233240" y="6099518"/>
                  <a:pt x="5229501" y="6099035"/>
                  <a:pt x="5225334" y="6099035"/>
                </a:cubicBezTo>
                <a:close/>
                <a:moveTo>
                  <a:pt x="5103332" y="6099035"/>
                </a:moveTo>
                <a:cubicBezTo>
                  <a:pt x="5095964" y="6099035"/>
                  <a:pt x="5089304" y="6100318"/>
                  <a:pt x="5083351" y="6102886"/>
                </a:cubicBezTo>
                <a:cubicBezTo>
                  <a:pt x="5077398" y="6105453"/>
                  <a:pt x="5072319" y="6109136"/>
                  <a:pt x="5068115" y="6113936"/>
                </a:cubicBezTo>
                <a:cubicBezTo>
                  <a:pt x="5063911" y="6118736"/>
                  <a:pt x="5060692" y="6124577"/>
                  <a:pt x="5058460" y="6131461"/>
                </a:cubicBezTo>
                <a:cubicBezTo>
                  <a:pt x="5056228" y="6138344"/>
                  <a:pt x="5055111" y="6146102"/>
                  <a:pt x="5055111" y="6154734"/>
                </a:cubicBezTo>
                <a:cubicBezTo>
                  <a:pt x="5055111" y="6163812"/>
                  <a:pt x="5056190" y="6171775"/>
                  <a:pt x="5058348" y="6178621"/>
                </a:cubicBezTo>
                <a:cubicBezTo>
                  <a:pt x="5060506" y="6185467"/>
                  <a:pt x="5063706" y="6191159"/>
                  <a:pt x="5067947" y="6195699"/>
                </a:cubicBezTo>
                <a:cubicBezTo>
                  <a:pt x="5072189" y="6200238"/>
                  <a:pt x="5077417" y="6203661"/>
                  <a:pt x="5083630" y="6205968"/>
                </a:cubicBezTo>
                <a:cubicBezTo>
                  <a:pt x="5089844" y="6208275"/>
                  <a:pt x="5097081" y="6209428"/>
                  <a:pt x="5105341" y="6209428"/>
                </a:cubicBezTo>
                <a:cubicBezTo>
                  <a:pt x="5110103" y="6209428"/>
                  <a:pt x="5114587" y="6209075"/>
                  <a:pt x="5118792" y="6208368"/>
                </a:cubicBezTo>
                <a:cubicBezTo>
                  <a:pt x="5122995" y="6207661"/>
                  <a:pt x="5126697" y="6206861"/>
                  <a:pt x="5129897" y="6205968"/>
                </a:cubicBezTo>
                <a:cubicBezTo>
                  <a:pt x="5133097" y="6205075"/>
                  <a:pt x="5135702" y="6204163"/>
                  <a:pt x="5137711" y="6203233"/>
                </a:cubicBezTo>
                <a:cubicBezTo>
                  <a:pt x="5139720" y="6202303"/>
                  <a:pt x="5140930" y="6201633"/>
                  <a:pt x="5141339" y="6201224"/>
                </a:cubicBezTo>
                <a:cubicBezTo>
                  <a:pt x="5141748" y="6200815"/>
                  <a:pt x="5142083" y="6200387"/>
                  <a:pt x="5142343" y="6199940"/>
                </a:cubicBezTo>
                <a:cubicBezTo>
                  <a:pt x="5142603" y="6199494"/>
                  <a:pt x="5142790" y="6198991"/>
                  <a:pt x="5142901" y="6198433"/>
                </a:cubicBezTo>
                <a:cubicBezTo>
                  <a:pt x="5143013" y="6197875"/>
                  <a:pt x="5143106" y="6197243"/>
                  <a:pt x="5143181" y="6196536"/>
                </a:cubicBezTo>
                <a:cubicBezTo>
                  <a:pt x="5143255" y="6195829"/>
                  <a:pt x="5143293" y="6194992"/>
                  <a:pt x="5143293" y="6194024"/>
                </a:cubicBezTo>
                <a:cubicBezTo>
                  <a:pt x="5143293" y="6192685"/>
                  <a:pt x="5143236" y="6191550"/>
                  <a:pt x="5143123" y="6190620"/>
                </a:cubicBezTo>
                <a:cubicBezTo>
                  <a:pt x="5143012" y="6189690"/>
                  <a:pt x="5142843" y="6188964"/>
                  <a:pt x="5142619" y="6188443"/>
                </a:cubicBezTo>
                <a:cubicBezTo>
                  <a:pt x="5142394" y="6187922"/>
                  <a:pt x="5142077" y="6187532"/>
                  <a:pt x="5141665" y="6187271"/>
                </a:cubicBezTo>
                <a:cubicBezTo>
                  <a:pt x="5141255" y="6187011"/>
                  <a:pt x="5140787" y="6186881"/>
                  <a:pt x="5140264" y="6186881"/>
                </a:cubicBezTo>
                <a:cubicBezTo>
                  <a:pt x="5139366" y="6186881"/>
                  <a:pt x="5138039" y="6187271"/>
                  <a:pt x="5136281" y="6188053"/>
                </a:cubicBezTo>
                <a:cubicBezTo>
                  <a:pt x="5134524" y="6188834"/>
                  <a:pt x="5132281" y="6189708"/>
                  <a:pt x="5129552" y="6190676"/>
                </a:cubicBezTo>
                <a:cubicBezTo>
                  <a:pt x="5126822" y="6191643"/>
                  <a:pt x="5123587" y="6192517"/>
                  <a:pt x="5119849" y="6193299"/>
                </a:cubicBezTo>
                <a:cubicBezTo>
                  <a:pt x="5116110" y="6194080"/>
                  <a:pt x="5111848" y="6194471"/>
                  <a:pt x="5107062" y="6194471"/>
                </a:cubicBezTo>
                <a:cubicBezTo>
                  <a:pt x="5101005" y="6194471"/>
                  <a:pt x="5095884" y="6193615"/>
                  <a:pt x="5091696" y="6191904"/>
                </a:cubicBezTo>
                <a:cubicBezTo>
                  <a:pt x="5087508" y="6190192"/>
                  <a:pt x="5084106" y="6187736"/>
                  <a:pt x="5081489" y="6184537"/>
                </a:cubicBezTo>
                <a:cubicBezTo>
                  <a:pt x="5078871" y="6181337"/>
                  <a:pt x="5077002" y="6177504"/>
                  <a:pt x="5075881" y="6173040"/>
                </a:cubicBezTo>
                <a:cubicBezTo>
                  <a:pt x="5074759" y="6168575"/>
                  <a:pt x="5074199" y="6163552"/>
                  <a:pt x="5074199" y="6157971"/>
                </a:cubicBezTo>
                <a:lnTo>
                  <a:pt x="5140356" y="6157971"/>
                </a:lnTo>
                <a:cubicBezTo>
                  <a:pt x="5142226" y="6157971"/>
                  <a:pt x="5143890" y="6157357"/>
                  <a:pt x="5145347" y="6156129"/>
                </a:cubicBezTo>
                <a:cubicBezTo>
                  <a:pt x="5146805" y="6154901"/>
                  <a:pt x="5147533" y="6152836"/>
                  <a:pt x="5147533" y="6149934"/>
                </a:cubicBezTo>
                <a:lnTo>
                  <a:pt x="5147533" y="6146585"/>
                </a:lnTo>
                <a:cubicBezTo>
                  <a:pt x="5147533" y="6140037"/>
                  <a:pt x="5146696" y="6133879"/>
                  <a:pt x="5145022" y="6128112"/>
                </a:cubicBezTo>
                <a:cubicBezTo>
                  <a:pt x="5143348" y="6122345"/>
                  <a:pt x="5140725" y="6117322"/>
                  <a:pt x="5137153" y="6113043"/>
                </a:cubicBezTo>
                <a:cubicBezTo>
                  <a:pt x="5133582" y="6108764"/>
                  <a:pt x="5129023" y="6105360"/>
                  <a:pt x="5123479" y="6102830"/>
                </a:cubicBezTo>
                <a:cubicBezTo>
                  <a:pt x="5117935" y="6100300"/>
                  <a:pt x="5111219" y="6099035"/>
                  <a:pt x="5103332" y="6099035"/>
                </a:cubicBezTo>
                <a:close/>
                <a:moveTo>
                  <a:pt x="5029699" y="6099035"/>
                </a:moveTo>
                <a:cubicBezTo>
                  <a:pt x="5027541" y="6099035"/>
                  <a:pt x="5025402" y="6099314"/>
                  <a:pt x="5023280" y="6099872"/>
                </a:cubicBezTo>
                <a:cubicBezTo>
                  <a:pt x="5021160" y="6100430"/>
                  <a:pt x="5019020" y="6101435"/>
                  <a:pt x="5016862" y="6102886"/>
                </a:cubicBezTo>
                <a:cubicBezTo>
                  <a:pt x="5014705" y="6104337"/>
                  <a:pt x="5012416" y="6106327"/>
                  <a:pt x="5009998" y="6108857"/>
                </a:cubicBezTo>
                <a:cubicBezTo>
                  <a:pt x="5007579" y="6111387"/>
                  <a:pt x="5004994" y="6114662"/>
                  <a:pt x="5002240" y="6118680"/>
                </a:cubicBezTo>
                <a:lnTo>
                  <a:pt x="5002240" y="6104058"/>
                </a:lnTo>
                <a:cubicBezTo>
                  <a:pt x="5002240" y="6103462"/>
                  <a:pt x="5002110" y="6102960"/>
                  <a:pt x="5001849" y="6102551"/>
                </a:cubicBezTo>
                <a:cubicBezTo>
                  <a:pt x="5001589" y="6102142"/>
                  <a:pt x="5001161" y="6101769"/>
                  <a:pt x="5000566" y="6101435"/>
                </a:cubicBezTo>
                <a:cubicBezTo>
                  <a:pt x="4999971" y="6101100"/>
                  <a:pt x="4999133" y="6100877"/>
                  <a:pt x="4998055" y="6100765"/>
                </a:cubicBezTo>
                <a:cubicBezTo>
                  <a:pt x="4996975" y="6100653"/>
                  <a:pt x="4995617" y="6100597"/>
                  <a:pt x="4993980" y="6100597"/>
                </a:cubicBezTo>
                <a:cubicBezTo>
                  <a:pt x="4992268" y="6100597"/>
                  <a:pt x="4990892" y="6100653"/>
                  <a:pt x="4989851" y="6100765"/>
                </a:cubicBezTo>
                <a:cubicBezTo>
                  <a:pt x="4988809" y="6100877"/>
                  <a:pt x="4987953" y="6101100"/>
                  <a:pt x="4987283" y="6101435"/>
                </a:cubicBezTo>
                <a:cubicBezTo>
                  <a:pt x="4986614" y="6101769"/>
                  <a:pt x="4986166" y="6102142"/>
                  <a:pt x="4985944" y="6102551"/>
                </a:cubicBezTo>
                <a:cubicBezTo>
                  <a:pt x="4985720" y="6102960"/>
                  <a:pt x="4985608" y="6103462"/>
                  <a:pt x="4985608" y="6104058"/>
                </a:cubicBezTo>
                <a:lnTo>
                  <a:pt x="4985608" y="6204517"/>
                </a:lnTo>
                <a:cubicBezTo>
                  <a:pt x="4985608" y="6205112"/>
                  <a:pt x="4985740" y="6205614"/>
                  <a:pt x="4986000" y="6206024"/>
                </a:cubicBezTo>
                <a:cubicBezTo>
                  <a:pt x="4986259" y="6206433"/>
                  <a:pt x="4986743" y="6206786"/>
                  <a:pt x="4987450" y="6207084"/>
                </a:cubicBezTo>
                <a:cubicBezTo>
                  <a:pt x="4988157" y="6207382"/>
                  <a:pt x="4989106" y="6207605"/>
                  <a:pt x="4990296" y="6207754"/>
                </a:cubicBezTo>
                <a:cubicBezTo>
                  <a:pt x="4991488" y="6207903"/>
                  <a:pt x="4992976" y="6207977"/>
                  <a:pt x="4994761" y="6207977"/>
                </a:cubicBezTo>
                <a:cubicBezTo>
                  <a:pt x="4996622" y="6207977"/>
                  <a:pt x="4998147" y="6207903"/>
                  <a:pt x="4999338" y="6207754"/>
                </a:cubicBezTo>
                <a:cubicBezTo>
                  <a:pt x="5000528" y="6207605"/>
                  <a:pt x="5001460" y="6207382"/>
                  <a:pt x="5002129" y="6207084"/>
                </a:cubicBezTo>
                <a:cubicBezTo>
                  <a:pt x="5002799" y="6206786"/>
                  <a:pt x="5003282" y="6206433"/>
                  <a:pt x="5003580" y="6206024"/>
                </a:cubicBezTo>
                <a:cubicBezTo>
                  <a:pt x="5003877" y="6205614"/>
                  <a:pt x="5004026" y="6205112"/>
                  <a:pt x="5004026" y="6204517"/>
                </a:cubicBezTo>
                <a:lnTo>
                  <a:pt x="5004026" y="6138437"/>
                </a:lnTo>
                <a:cubicBezTo>
                  <a:pt x="5006630" y="6134344"/>
                  <a:pt x="5009012" y="6130884"/>
                  <a:pt x="5011170" y="6128056"/>
                </a:cubicBezTo>
                <a:cubicBezTo>
                  <a:pt x="5013328" y="6125229"/>
                  <a:pt x="5015393" y="6122959"/>
                  <a:pt x="5017365" y="6121247"/>
                </a:cubicBezTo>
                <a:cubicBezTo>
                  <a:pt x="5019337" y="6119536"/>
                  <a:pt x="5021215" y="6118308"/>
                  <a:pt x="5023001" y="6117564"/>
                </a:cubicBezTo>
                <a:cubicBezTo>
                  <a:pt x="5024788" y="6116820"/>
                  <a:pt x="5026610" y="6116448"/>
                  <a:pt x="5028471" y="6116448"/>
                </a:cubicBezTo>
                <a:cubicBezTo>
                  <a:pt x="5030034" y="6116448"/>
                  <a:pt x="5031485" y="6116596"/>
                  <a:pt x="5032824" y="6116894"/>
                </a:cubicBezTo>
                <a:cubicBezTo>
                  <a:pt x="5034164" y="6117192"/>
                  <a:pt x="5035373" y="6117508"/>
                  <a:pt x="5036452" y="6117843"/>
                </a:cubicBezTo>
                <a:cubicBezTo>
                  <a:pt x="5037531" y="6118178"/>
                  <a:pt x="5038498" y="6118513"/>
                  <a:pt x="5039354" y="6118847"/>
                </a:cubicBezTo>
                <a:cubicBezTo>
                  <a:pt x="5040210" y="6119182"/>
                  <a:pt x="5040935" y="6119350"/>
                  <a:pt x="5041531" y="6119350"/>
                </a:cubicBezTo>
                <a:cubicBezTo>
                  <a:pt x="5042126" y="6119350"/>
                  <a:pt x="5042591" y="6119182"/>
                  <a:pt x="5042926" y="6118847"/>
                </a:cubicBezTo>
                <a:cubicBezTo>
                  <a:pt x="5043261" y="6118513"/>
                  <a:pt x="5043540" y="6118029"/>
                  <a:pt x="5043763" y="6117396"/>
                </a:cubicBezTo>
                <a:cubicBezTo>
                  <a:pt x="5043986" y="6116764"/>
                  <a:pt x="5044135" y="6115890"/>
                  <a:pt x="5044210" y="6114773"/>
                </a:cubicBezTo>
                <a:cubicBezTo>
                  <a:pt x="5044284" y="6113657"/>
                  <a:pt x="5044321" y="6112280"/>
                  <a:pt x="5044321" y="6110643"/>
                </a:cubicBezTo>
                <a:cubicBezTo>
                  <a:pt x="5044321" y="6108932"/>
                  <a:pt x="5044303" y="6107574"/>
                  <a:pt x="5044266" y="6106569"/>
                </a:cubicBezTo>
                <a:cubicBezTo>
                  <a:pt x="5044228" y="6105565"/>
                  <a:pt x="5044154" y="6104802"/>
                  <a:pt x="5044042" y="6104281"/>
                </a:cubicBezTo>
                <a:cubicBezTo>
                  <a:pt x="5043930" y="6103760"/>
                  <a:pt x="5043801" y="6103332"/>
                  <a:pt x="5043651" y="6102997"/>
                </a:cubicBezTo>
                <a:cubicBezTo>
                  <a:pt x="5043502" y="6102662"/>
                  <a:pt x="5043205" y="6102309"/>
                  <a:pt x="5042759" y="6101937"/>
                </a:cubicBezTo>
                <a:cubicBezTo>
                  <a:pt x="5042312" y="6101565"/>
                  <a:pt x="5041549" y="6101193"/>
                  <a:pt x="5040470" y="6100821"/>
                </a:cubicBezTo>
                <a:cubicBezTo>
                  <a:pt x="5039391" y="6100449"/>
                  <a:pt x="5038182" y="6100114"/>
                  <a:pt x="5036843" y="6099816"/>
                </a:cubicBezTo>
                <a:cubicBezTo>
                  <a:pt x="5035503" y="6099518"/>
                  <a:pt x="5034219" y="6099314"/>
                  <a:pt x="5032991" y="6099202"/>
                </a:cubicBezTo>
                <a:cubicBezTo>
                  <a:pt x="5031764" y="6099091"/>
                  <a:pt x="5030666" y="6099035"/>
                  <a:pt x="5029699" y="6099035"/>
                </a:cubicBezTo>
                <a:close/>
                <a:moveTo>
                  <a:pt x="4741381" y="6099035"/>
                </a:moveTo>
                <a:cubicBezTo>
                  <a:pt x="4734015" y="6099035"/>
                  <a:pt x="4727354" y="6100318"/>
                  <a:pt x="4721401" y="6102886"/>
                </a:cubicBezTo>
                <a:cubicBezTo>
                  <a:pt x="4715448" y="6105453"/>
                  <a:pt x="4710369" y="6109136"/>
                  <a:pt x="4706165" y="6113936"/>
                </a:cubicBezTo>
                <a:cubicBezTo>
                  <a:pt x="4701960" y="6118736"/>
                  <a:pt x="4698742" y="6124577"/>
                  <a:pt x="4696510" y="6131461"/>
                </a:cubicBezTo>
                <a:cubicBezTo>
                  <a:pt x="4694277" y="6138344"/>
                  <a:pt x="4693161" y="6146102"/>
                  <a:pt x="4693161" y="6154734"/>
                </a:cubicBezTo>
                <a:cubicBezTo>
                  <a:pt x="4693161" y="6163812"/>
                  <a:pt x="4694240" y="6171775"/>
                  <a:pt x="4696398" y="6178621"/>
                </a:cubicBezTo>
                <a:cubicBezTo>
                  <a:pt x="4698556" y="6185467"/>
                  <a:pt x="4701757" y="6191159"/>
                  <a:pt x="4705997" y="6195699"/>
                </a:cubicBezTo>
                <a:cubicBezTo>
                  <a:pt x="4710240" y="6200238"/>
                  <a:pt x="4715467" y="6203661"/>
                  <a:pt x="4721681" y="6205968"/>
                </a:cubicBezTo>
                <a:cubicBezTo>
                  <a:pt x="4727894" y="6208275"/>
                  <a:pt x="4735130" y="6209428"/>
                  <a:pt x="4743390" y="6209428"/>
                </a:cubicBezTo>
                <a:cubicBezTo>
                  <a:pt x="4748154" y="6209428"/>
                  <a:pt x="4752636" y="6209075"/>
                  <a:pt x="4756841" y="6208368"/>
                </a:cubicBezTo>
                <a:cubicBezTo>
                  <a:pt x="4761046" y="6207661"/>
                  <a:pt x="4764748" y="6206861"/>
                  <a:pt x="4767947" y="6205968"/>
                </a:cubicBezTo>
                <a:cubicBezTo>
                  <a:pt x="4771148" y="6205075"/>
                  <a:pt x="4773751" y="6204163"/>
                  <a:pt x="4775761" y="6203233"/>
                </a:cubicBezTo>
                <a:cubicBezTo>
                  <a:pt x="4777770" y="6202303"/>
                  <a:pt x="4778980" y="6201633"/>
                  <a:pt x="4779389" y="6201224"/>
                </a:cubicBezTo>
                <a:cubicBezTo>
                  <a:pt x="4779798" y="6200815"/>
                  <a:pt x="4780133" y="6200387"/>
                  <a:pt x="4780393" y="6199940"/>
                </a:cubicBezTo>
                <a:cubicBezTo>
                  <a:pt x="4780653" y="6199494"/>
                  <a:pt x="4780839" y="6198991"/>
                  <a:pt x="4780951" y="6198433"/>
                </a:cubicBezTo>
                <a:cubicBezTo>
                  <a:pt x="4781063" y="6197875"/>
                  <a:pt x="4781156" y="6197243"/>
                  <a:pt x="4781231" y="6196536"/>
                </a:cubicBezTo>
                <a:cubicBezTo>
                  <a:pt x="4781305" y="6195829"/>
                  <a:pt x="4781342" y="6194992"/>
                  <a:pt x="4781342" y="6194024"/>
                </a:cubicBezTo>
                <a:cubicBezTo>
                  <a:pt x="4781342" y="6192685"/>
                  <a:pt x="4781286" y="6191550"/>
                  <a:pt x="4781173" y="6190620"/>
                </a:cubicBezTo>
                <a:cubicBezTo>
                  <a:pt x="4781061" y="6189690"/>
                  <a:pt x="4780893" y="6188964"/>
                  <a:pt x="4780669" y="6188443"/>
                </a:cubicBezTo>
                <a:cubicBezTo>
                  <a:pt x="4780445" y="6187922"/>
                  <a:pt x="4780126" y="6187532"/>
                  <a:pt x="4779715" y="6187271"/>
                </a:cubicBezTo>
                <a:cubicBezTo>
                  <a:pt x="4779305" y="6187011"/>
                  <a:pt x="4778837" y="6186881"/>
                  <a:pt x="4778314" y="6186881"/>
                </a:cubicBezTo>
                <a:cubicBezTo>
                  <a:pt x="4777416" y="6186881"/>
                  <a:pt x="4776089" y="6187271"/>
                  <a:pt x="4774331" y="6188053"/>
                </a:cubicBezTo>
                <a:cubicBezTo>
                  <a:pt x="4772574" y="6188834"/>
                  <a:pt x="4770331" y="6189708"/>
                  <a:pt x="4767602" y="6190676"/>
                </a:cubicBezTo>
                <a:cubicBezTo>
                  <a:pt x="4764872" y="6191643"/>
                  <a:pt x="4761638" y="6192517"/>
                  <a:pt x="4757899" y="6193299"/>
                </a:cubicBezTo>
                <a:cubicBezTo>
                  <a:pt x="4754160" y="6194080"/>
                  <a:pt x="4749898" y="6194471"/>
                  <a:pt x="4745112" y="6194471"/>
                </a:cubicBezTo>
                <a:cubicBezTo>
                  <a:pt x="4739056" y="6194471"/>
                  <a:pt x="4733934" y="6193615"/>
                  <a:pt x="4729746" y="6191904"/>
                </a:cubicBezTo>
                <a:cubicBezTo>
                  <a:pt x="4725558" y="6190192"/>
                  <a:pt x="4722156" y="6187736"/>
                  <a:pt x="4719538" y="6184537"/>
                </a:cubicBezTo>
                <a:cubicBezTo>
                  <a:pt x="4716921" y="6181337"/>
                  <a:pt x="4715053" y="6177504"/>
                  <a:pt x="4713930" y="6173040"/>
                </a:cubicBezTo>
                <a:cubicBezTo>
                  <a:pt x="4712809" y="6168575"/>
                  <a:pt x="4712248" y="6163552"/>
                  <a:pt x="4712248" y="6157971"/>
                </a:cubicBezTo>
                <a:lnTo>
                  <a:pt x="4778406" y="6157971"/>
                </a:lnTo>
                <a:cubicBezTo>
                  <a:pt x="4780276" y="6157971"/>
                  <a:pt x="4781940" y="6157357"/>
                  <a:pt x="4783397" y="6156129"/>
                </a:cubicBezTo>
                <a:cubicBezTo>
                  <a:pt x="4784856" y="6154901"/>
                  <a:pt x="4785583" y="6152836"/>
                  <a:pt x="4785583" y="6149934"/>
                </a:cubicBezTo>
                <a:lnTo>
                  <a:pt x="4785583" y="6146585"/>
                </a:lnTo>
                <a:cubicBezTo>
                  <a:pt x="4785583" y="6140037"/>
                  <a:pt x="4784746" y="6133879"/>
                  <a:pt x="4783072" y="6128112"/>
                </a:cubicBezTo>
                <a:cubicBezTo>
                  <a:pt x="4781398" y="6122345"/>
                  <a:pt x="4778774" y="6117322"/>
                  <a:pt x="4775203" y="6113043"/>
                </a:cubicBezTo>
                <a:cubicBezTo>
                  <a:pt x="4771631" y="6108764"/>
                  <a:pt x="4767073" y="6105360"/>
                  <a:pt x="4761529" y="6102830"/>
                </a:cubicBezTo>
                <a:cubicBezTo>
                  <a:pt x="4755985" y="6100300"/>
                  <a:pt x="4749270" y="6099035"/>
                  <a:pt x="4741381" y="6099035"/>
                </a:cubicBezTo>
                <a:close/>
                <a:moveTo>
                  <a:pt x="4543924" y="6099035"/>
                </a:moveTo>
                <a:cubicBezTo>
                  <a:pt x="4541766" y="6099035"/>
                  <a:pt x="4539627" y="6099314"/>
                  <a:pt x="4537505" y="6099872"/>
                </a:cubicBezTo>
                <a:cubicBezTo>
                  <a:pt x="4535385" y="6100430"/>
                  <a:pt x="4533245" y="6101435"/>
                  <a:pt x="4531087" y="6102886"/>
                </a:cubicBezTo>
                <a:cubicBezTo>
                  <a:pt x="4528929" y="6104337"/>
                  <a:pt x="4526642" y="6106327"/>
                  <a:pt x="4524223" y="6108857"/>
                </a:cubicBezTo>
                <a:cubicBezTo>
                  <a:pt x="4521804" y="6111387"/>
                  <a:pt x="4519218" y="6114662"/>
                  <a:pt x="4516466" y="6118680"/>
                </a:cubicBezTo>
                <a:lnTo>
                  <a:pt x="4516466" y="6104058"/>
                </a:lnTo>
                <a:cubicBezTo>
                  <a:pt x="4516466" y="6103462"/>
                  <a:pt x="4516335" y="6102960"/>
                  <a:pt x="4516074" y="6102551"/>
                </a:cubicBezTo>
                <a:cubicBezTo>
                  <a:pt x="4515814" y="6102142"/>
                  <a:pt x="4515386" y="6101769"/>
                  <a:pt x="4514790" y="6101435"/>
                </a:cubicBezTo>
                <a:cubicBezTo>
                  <a:pt x="4514196" y="6101100"/>
                  <a:pt x="4513358" y="6100877"/>
                  <a:pt x="4512279" y="6100765"/>
                </a:cubicBezTo>
                <a:cubicBezTo>
                  <a:pt x="4511200" y="6100653"/>
                  <a:pt x="4509842" y="6100597"/>
                  <a:pt x="4508205" y="6100597"/>
                </a:cubicBezTo>
                <a:cubicBezTo>
                  <a:pt x="4506493" y="6100597"/>
                  <a:pt x="4505117" y="6100653"/>
                  <a:pt x="4504076" y="6100765"/>
                </a:cubicBezTo>
                <a:cubicBezTo>
                  <a:pt x="4503033" y="6100877"/>
                  <a:pt x="4502178" y="6101100"/>
                  <a:pt x="4501508" y="6101435"/>
                </a:cubicBezTo>
                <a:cubicBezTo>
                  <a:pt x="4500839" y="6101769"/>
                  <a:pt x="4500392" y="6102142"/>
                  <a:pt x="4500169" y="6102551"/>
                </a:cubicBezTo>
                <a:cubicBezTo>
                  <a:pt x="4499945" y="6102960"/>
                  <a:pt x="4499833" y="6103462"/>
                  <a:pt x="4499833" y="6104058"/>
                </a:cubicBezTo>
                <a:lnTo>
                  <a:pt x="4499833" y="6204517"/>
                </a:lnTo>
                <a:cubicBezTo>
                  <a:pt x="4499833" y="6205112"/>
                  <a:pt x="4499963" y="6205614"/>
                  <a:pt x="4500225" y="6206024"/>
                </a:cubicBezTo>
                <a:cubicBezTo>
                  <a:pt x="4500484" y="6206433"/>
                  <a:pt x="4500968" y="6206786"/>
                  <a:pt x="4501676" y="6207084"/>
                </a:cubicBezTo>
                <a:cubicBezTo>
                  <a:pt x="4502382" y="6207382"/>
                  <a:pt x="4503331" y="6207605"/>
                  <a:pt x="4504521" y="6207754"/>
                </a:cubicBezTo>
                <a:cubicBezTo>
                  <a:pt x="4505712" y="6207903"/>
                  <a:pt x="4507200" y="6207977"/>
                  <a:pt x="4508986" y="6207977"/>
                </a:cubicBezTo>
                <a:cubicBezTo>
                  <a:pt x="4510846" y="6207977"/>
                  <a:pt x="4512372" y="6207903"/>
                  <a:pt x="4513563" y="6207754"/>
                </a:cubicBezTo>
                <a:cubicBezTo>
                  <a:pt x="4514753" y="6207605"/>
                  <a:pt x="4515683" y="6207382"/>
                  <a:pt x="4516354" y="6207084"/>
                </a:cubicBezTo>
                <a:cubicBezTo>
                  <a:pt x="4517024" y="6206786"/>
                  <a:pt x="4517507" y="6206433"/>
                  <a:pt x="4517805" y="6206024"/>
                </a:cubicBezTo>
                <a:cubicBezTo>
                  <a:pt x="4518102" y="6205614"/>
                  <a:pt x="4518251" y="6205112"/>
                  <a:pt x="4518251" y="6204517"/>
                </a:cubicBezTo>
                <a:lnTo>
                  <a:pt x="4518251" y="6138437"/>
                </a:lnTo>
                <a:cubicBezTo>
                  <a:pt x="4520855" y="6134344"/>
                  <a:pt x="4523236" y="6130884"/>
                  <a:pt x="4525394" y="6128056"/>
                </a:cubicBezTo>
                <a:cubicBezTo>
                  <a:pt x="4527553" y="6125229"/>
                  <a:pt x="4529617" y="6122959"/>
                  <a:pt x="4531589" y="6121247"/>
                </a:cubicBezTo>
                <a:cubicBezTo>
                  <a:pt x="4533562" y="6119536"/>
                  <a:pt x="4535440" y="6118308"/>
                  <a:pt x="4537227" y="6117564"/>
                </a:cubicBezTo>
                <a:cubicBezTo>
                  <a:pt x="4539013" y="6116820"/>
                  <a:pt x="4540835" y="6116448"/>
                  <a:pt x="4542696" y="6116448"/>
                </a:cubicBezTo>
                <a:cubicBezTo>
                  <a:pt x="4544259" y="6116448"/>
                  <a:pt x="4545709" y="6116596"/>
                  <a:pt x="4547049" y="6116894"/>
                </a:cubicBezTo>
                <a:cubicBezTo>
                  <a:pt x="4548388" y="6117192"/>
                  <a:pt x="4549598" y="6117508"/>
                  <a:pt x="4550677" y="6117843"/>
                </a:cubicBezTo>
                <a:cubicBezTo>
                  <a:pt x="4551757" y="6118178"/>
                  <a:pt x="4552723" y="6118513"/>
                  <a:pt x="4553579" y="6118847"/>
                </a:cubicBezTo>
                <a:cubicBezTo>
                  <a:pt x="4554435" y="6119182"/>
                  <a:pt x="4555160" y="6119350"/>
                  <a:pt x="4555756" y="6119350"/>
                </a:cubicBezTo>
                <a:cubicBezTo>
                  <a:pt x="4556351" y="6119350"/>
                  <a:pt x="4556816" y="6119182"/>
                  <a:pt x="4557151" y="6118847"/>
                </a:cubicBezTo>
                <a:cubicBezTo>
                  <a:pt x="4557486" y="6118513"/>
                  <a:pt x="4557766" y="6118029"/>
                  <a:pt x="4557988" y="6117396"/>
                </a:cubicBezTo>
                <a:cubicBezTo>
                  <a:pt x="4558211" y="6116764"/>
                  <a:pt x="4558360" y="6115890"/>
                  <a:pt x="4558435" y="6114773"/>
                </a:cubicBezTo>
                <a:cubicBezTo>
                  <a:pt x="4558509" y="6113657"/>
                  <a:pt x="4558547" y="6112280"/>
                  <a:pt x="4558547" y="6110643"/>
                </a:cubicBezTo>
                <a:cubicBezTo>
                  <a:pt x="4558547" y="6108932"/>
                  <a:pt x="4558528" y="6107574"/>
                  <a:pt x="4558491" y="6106569"/>
                </a:cubicBezTo>
                <a:cubicBezTo>
                  <a:pt x="4558453" y="6105565"/>
                  <a:pt x="4558379" y="6104802"/>
                  <a:pt x="4558267" y="6104281"/>
                </a:cubicBezTo>
                <a:cubicBezTo>
                  <a:pt x="4558155" y="6103760"/>
                  <a:pt x="4558026" y="6103332"/>
                  <a:pt x="4557876" y="6102997"/>
                </a:cubicBezTo>
                <a:cubicBezTo>
                  <a:pt x="4557727" y="6102662"/>
                  <a:pt x="4557430" y="6102309"/>
                  <a:pt x="4556983" y="6101937"/>
                </a:cubicBezTo>
                <a:cubicBezTo>
                  <a:pt x="4556537" y="6101565"/>
                  <a:pt x="4555775" y="6101193"/>
                  <a:pt x="4554695" y="6100821"/>
                </a:cubicBezTo>
                <a:cubicBezTo>
                  <a:pt x="4553616" y="6100449"/>
                  <a:pt x="4552407" y="6100114"/>
                  <a:pt x="4551067" y="6099816"/>
                </a:cubicBezTo>
                <a:cubicBezTo>
                  <a:pt x="4549728" y="6099518"/>
                  <a:pt x="4548444" y="6099314"/>
                  <a:pt x="4547216" y="6099202"/>
                </a:cubicBezTo>
                <a:cubicBezTo>
                  <a:pt x="4545989" y="6099091"/>
                  <a:pt x="4544891" y="6099035"/>
                  <a:pt x="4543924" y="6099035"/>
                </a:cubicBezTo>
                <a:close/>
                <a:moveTo>
                  <a:pt x="4427057" y="6099035"/>
                </a:moveTo>
                <a:cubicBezTo>
                  <a:pt x="4419690" y="6099035"/>
                  <a:pt x="4413029" y="6100318"/>
                  <a:pt x="4407076" y="6102886"/>
                </a:cubicBezTo>
                <a:cubicBezTo>
                  <a:pt x="4401123" y="6105453"/>
                  <a:pt x="4396045" y="6109136"/>
                  <a:pt x="4391840" y="6113936"/>
                </a:cubicBezTo>
                <a:cubicBezTo>
                  <a:pt x="4387636" y="6118736"/>
                  <a:pt x="4384417" y="6124577"/>
                  <a:pt x="4382185" y="6131461"/>
                </a:cubicBezTo>
                <a:cubicBezTo>
                  <a:pt x="4379952" y="6138344"/>
                  <a:pt x="4378836" y="6146102"/>
                  <a:pt x="4378836" y="6154734"/>
                </a:cubicBezTo>
                <a:cubicBezTo>
                  <a:pt x="4378836" y="6163812"/>
                  <a:pt x="4379915" y="6171775"/>
                  <a:pt x="4382073" y="6178621"/>
                </a:cubicBezTo>
                <a:cubicBezTo>
                  <a:pt x="4384231" y="6185467"/>
                  <a:pt x="4387431" y="6191159"/>
                  <a:pt x="4391673" y="6195699"/>
                </a:cubicBezTo>
                <a:cubicBezTo>
                  <a:pt x="4395914" y="6200238"/>
                  <a:pt x="4401142" y="6203661"/>
                  <a:pt x="4407356" y="6205968"/>
                </a:cubicBezTo>
                <a:cubicBezTo>
                  <a:pt x="4413569" y="6208275"/>
                  <a:pt x="4420806" y="6209428"/>
                  <a:pt x="4429066" y="6209428"/>
                </a:cubicBezTo>
                <a:cubicBezTo>
                  <a:pt x="4433828" y="6209428"/>
                  <a:pt x="4438312" y="6209075"/>
                  <a:pt x="4442516" y="6208368"/>
                </a:cubicBezTo>
                <a:cubicBezTo>
                  <a:pt x="4446720" y="6207661"/>
                  <a:pt x="4450422" y="6206861"/>
                  <a:pt x="4453622" y="6205968"/>
                </a:cubicBezTo>
                <a:cubicBezTo>
                  <a:pt x="4456823" y="6205075"/>
                  <a:pt x="4459426" y="6204163"/>
                  <a:pt x="4461436" y="6203233"/>
                </a:cubicBezTo>
                <a:cubicBezTo>
                  <a:pt x="4463446" y="6202303"/>
                  <a:pt x="4464654" y="6201633"/>
                  <a:pt x="4465063" y="6201224"/>
                </a:cubicBezTo>
                <a:cubicBezTo>
                  <a:pt x="4465473" y="6200815"/>
                  <a:pt x="4465807" y="6200387"/>
                  <a:pt x="4466069" y="6199940"/>
                </a:cubicBezTo>
                <a:cubicBezTo>
                  <a:pt x="4466328" y="6199494"/>
                  <a:pt x="4466514" y="6198991"/>
                  <a:pt x="4466627" y="6198433"/>
                </a:cubicBezTo>
                <a:cubicBezTo>
                  <a:pt x="4466739" y="6197875"/>
                  <a:pt x="4466831" y="6197243"/>
                  <a:pt x="4466905" y="6196536"/>
                </a:cubicBezTo>
                <a:cubicBezTo>
                  <a:pt x="4466979" y="6195829"/>
                  <a:pt x="4467017" y="6194992"/>
                  <a:pt x="4467017" y="6194024"/>
                </a:cubicBezTo>
                <a:cubicBezTo>
                  <a:pt x="4467017" y="6192685"/>
                  <a:pt x="4466961" y="6191550"/>
                  <a:pt x="4466849" y="6190620"/>
                </a:cubicBezTo>
                <a:cubicBezTo>
                  <a:pt x="4466736" y="6189690"/>
                  <a:pt x="4466568" y="6188964"/>
                  <a:pt x="4466343" y="6188443"/>
                </a:cubicBezTo>
                <a:cubicBezTo>
                  <a:pt x="4466119" y="6187922"/>
                  <a:pt x="4465802" y="6187532"/>
                  <a:pt x="4465390" y="6187271"/>
                </a:cubicBezTo>
                <a:cubicBezTo>
                  <a:pt x="4464979" y="6187011"/>
                  <a:pt x="4464513" y="6186881"/>
                  <a:pt x="4463989" y="6186881"/>
                </a:cubicBezTo>
                <a:cubicBezTo>
                  <a:pt x="4463091" y="6186881"/>
                  <a:pt x="4461764" y="6187271"/>
                  <a:pt x="4460006" y="6188053"/>
                </a:cubicBezTo>
                <a:cubicBezTo>
                  <a:pt x="4458250" y="6188834"/>
                  <a:pt x="4456005" y="6189708"/>
                  <a:pt x="4453276" y="6190676"/>
                </a:cubicBezTo>
                <a:cubicBezTo>
                  <a:pt x="4450547" y="6191643"/>
                  <a:pt x="4447312" y="6192517"/>
                  <a:pt x="4443574" y="6193299"/>
                </a:cubicBezTo>
                <a:cubicBezTo>
                  <a:pt x="4439835" y="6194080"/>
                  <a:pt x="4435573" y="6194471"/>
                  <a:pt x="4430787" y="6194471"/>
                </a:cubicBezTo>
                <a:cubicBezTo>
                  <a:pt x="4424731" y="6194471"/>
                  <a:pt x="4419609" y="6193615"/>
                  <a:pt x="4415421" y="6191904"/>
                </a:cubicBezTo>
                <a:cubicBezTo>
                  <a:pt x="4411234" y="6190192"/>
                  <a:pt x="4407831" y="6187736"/>
                  <a:pt x="4405214" y="6184537"/>
                </a:cubicBezTo>
                <a:cubicBezTo>
                  <a:pt x="4402597" y="6181337"/>
                  <a:pt x="4400727" y="6177504"/>
                  <a:pt x="4399606" y="6173040"/>
                </a:cubicBezTo>
                <a:cubicBezTo>
                  <a:pt x="4398484" y="6168575"/>
                  <a:pt x="4397923" y="6163552"/>
                  <a:pt x="4397923" y="6157971"/>
                </a:cubicBezTo>
                <a:lnTo>
                  <a:pt x="4464082" y="6157971"/>
                </a:lnTo>
                <a:cubicBezTo>
                  <a:pt x="4465952" y="6157971"/>
                  <a:pt x="4467615" y="6157357"/>
                  <a:pt x="4469072" y="6156129"/>
                </a:cubicBezTo>
                <a:cubicBezTo>
                  <a:pt x="4470529" y="6154901"/>
                  <a:pt x="4471259" y="6152836"/>
                  <a:pt x="4471259" y="6149934"/>
                </a:cubicBezTo>
                <a:lnTo>
                  <a:pt x="4471259" y="6146585"/>
                </a:lnTo>
                <a:cubicBezTo>
                  <a:pt x="4471259" y="6140037"/>
                  <a:pt x="4470421" y="6133879"/>
                  <a:pt x="4468747" y="6128112"/>
                </a:cubicBezTo>
                <a:cubicBezTo>
                  <a:pt x="4467072" y="6122345"/>
                  <a:pt x="4464449" y="6117322"/>
                  <a:pt x="4460878" y="6113043"/>
                </a:cubicBezTo>
                <a:cubicBezTo>
                  <a:pt x="4457306" y="6108764"/>
                  <a:pt x="4452748" y="6105360"/>
                  <a:pt x="4447205" y="6102830"/>
                </a:cubicBezTo>
                <a:cubicBezTo>
                  <a:pt x="4441661" y="6100300"/>
                  <a:pt x="4434945" y="6099035"/>
                  <a:pt x="4427057" y="6099035"/>
                </a:cubicBezTo>
                <a:close/>
                <a:moveTo>
                  <a:pt x="3779357" y="6099035"/>
                </a:moveTo>
                <a:cubicBezTo>
                  <a:pt x="3771990" y="6099035"/>
                  <a:pt x="3765330" y="6100318"/>
                  <a:pt x="3759377" y="6102886"/>
                </a:cubicBezTo>
                <a:cubicBezTo>
                  <a:pt x="3753423" y="6105453"/>
                  <a:pt x="3748345" y="6109136"/>
                  <a:pt x="3744140" y="6113936"/>
                </a:cubicBezTo>
                <a:cubicBezTo>
                  <a:pt x="3739936" y="6118736"/>
                  <a:pt x="3736717" y="6124577"/>
                  <a:pt x="3734485" y="6131461"/>
                </a:cubicBezTo>
                <a:cubicBezTo>
                  <a:pt x="3732252" y="6138344"/>
                  <a:pt x="3731136" y="6146102"/>
                  <a:pt x="3731136" y="6154734"/>
                </a:cubicBezTo>
                <a:cubicBezTo>
                  <a:pt x="3731136" y="6163812"/>
                  <a:pt x="3732215" y="6171775"/>
                  <a:pt x="3734373" y="6178621"/>
                </a:cubicBezTo>
                <a:cubicBezTo>
                  <a:pt x="3736531" y="6185467"/>
                  <a:pt x="3739731" y="6191159"/>
                  <a:pt x="3743973" y="6195699"/>
                </a:cubicBezTo>
                <a:cubicBezTo>
                  <a:pt x="3748214" y="6200238"/>
                  <a:pt x="3753442" y="6203661"/>
                  <a:pt x="3759656" y="6205968"/>
                </a:cubicBezTo>
                <a:cubicBezTo>
                  <a:pt x="3765869" y="6208275"/>
                  <a:pt x="3773106" y="6209428"/>
                  <a:pt x="3781366" y="6209428"/>
                </a:cubicBezTo>
                <a:cubicBezTo>
                  <a:pt x="3786128" y="6209428"/>
                  <a:pt x="3790612" y="6209075"/>
                  <a:pt x="3794816" y="6208368"/>
                </a:cubicBezTo>
                <a:cubicBezTo>
                  <a:pt x="3799021" y="6207661"/>
                  <a:pt x="3802723" y="6206861"/>
                  <a:pt x="3805922" y="6205968"/>
                </a:cubicBezTo>
                <a:cubicBezTo>
                  <a:pt x="3809122" y="6205075"/>
                  <a:pt x="3811727" y="6204163"/>
                  <a:pt x="3813736" y="6203233"/>
                </a:cubicBezTo>
                <a:cubicBezTo>
                  <a:pt x="3815745" y="6202303"/>
                  <a:pt x="3816954" y="6201633"/>
                  <a:pt x="3817364" y="6201224"/>
                </a:cubicBezTo>
                <a:cubicBezTo>
                  <a:pt x="3817773" y="6200815"/>
                  <a:pt x="3818108" y="6200387"/>
                  <a:pt x="3818368" y="6199940"/>
                </a:cubicBezTo>
                <a:cubicBezTo>
                  <a:pt x="3818629" y="6199494"/>
                  <a:pt x="3818815" y="6198991"/>
                  <a:pt x="3818926" y="6198433"/>
                </a:cubicBezTo>
                <a:cubicBezTo>
                  <a:pt x="3819038" y="6197875"/>
                  <a:pt x="3819131" y="6197243"/>
                  <a:pt x="3819205" y="6196536"/>
                </a:cubicBezTo>
                <a:cubicBezTo>
                  <a:pt x="3819280" y="6195829"/>
                  <a:pt x="3819317" y="6194992"/>
                  <a:pt x="3819317" y="6194024"/>
                </a:cubicBezTo>
                <a:cubicBezTo>
                  <a:pt x="3819317" y="6192685"/>
                  <a:pt x="3819261" y="6191550"/>
                  <a:pt x="3819149" y="6190620"/>
                </a:cubicBezTo>
                <a:cubicBezTo>
                  <a:pt x="3819036" y="6189690"/>
                  <a:pt x="3818868" y="6188964"/>
                  <a:pt x="3818644" y="6188443"/>
                </a:cubicBezTo>
                <a:cubicBezTo>
                  <a:pt x="3818419" y="6187922"/>
                  <a:pt x="3818102" y="6187532"/>
                  <a:pt x="3817691" y="6187271"/>
                </a:cubicBezTo>
                <a:cubicBezTo>
                  <a:pt x="3817280" y="6187011"/>
                  <a:pt x="3816812" y="6186881"/>
                  <a:pt x="3816289" y="6186881"/>
                </a:cubicBezTo>
                <a:cubicBezTo>
                  <a:pt x="3815392" y="6186881"/>
                  <a:pt x="3814064" y="6187271"/>
                  <a:pt x="3812307" y="6188053"/>
                </a:cubicBezTo>
                <a:cubicBezTo>
                  <a:pt x="3810549" y="6188834"/>
                  <a:pt x="3808306" y="6189708"/>
                  <a:pt x="3805576" y="6190676"/>
                </a:cubicBezTo>
                <a:cubicBezTo>
                  <a:pt x="3802847" y="6191643"/>
                  <a:pt x="3799613" y="6192517"/>
                  <a:pt x="3795874" y="6193299"/>
                </a:cubicBezTo>
                <a:cubicBezTo>
                  <a:pt x="3792135" y="6194080"/>
                  <a:pt x="3787873" y="6194471"/>
                  <a:pt x="3783087" y="6194471"/>
                </a:cubicBezTo>
                <a:cubicBezTo>
                  <a:pt x="3777031" y="6194471"/>
                  <a:pt x="3771908" y="6193615"/>
                  <a:pt x="3767721" y="6191904"/>
                </a:cubicBezTo>
                <a:cubicBezTo>
                  <a:pt x="3763534" y="6190192"/>
                  <a:pt x="3760131" y="6187736"/>
                  <a:pt x="3757514" y="6184537"/>
                </a:cubicBezTo>
                <a:cubicBezTo>
                  <a:pt x="3754896" y="6181337"/>
                  <a:pt x="3753027" y="6177504"/>
                  <a:pt x="3751906" y="6173040"/>
                </a:cubicBezTo>
                <a:cubicBezTo>
                  <a:pt x="3750784" y="6168575"/>
                  <a:pt x="3750224" y="6163552"/>
                  <a:pt x="3750224" y="6157971"/>
                </a:cubicBezTo>
                <a:lnTo>
                  <a:pt x="3816382" y="6157971"/>
                </a:lnTo>
                <a:cubicBezTo>
                  <a:pt x="3818251" y="6157971"/>
                  <a:pt x="3819915" y="6157357"/>
                  <a:pt x="3821373" y="6156129"/>
                </a:cubicBezTo>
                <a:cubicBezTo>
                  <a:pt x="3822830" y="6154901"/>
                  <a:pt x="3823559" y="6152836"/>
                  <a:pt x="3823559" y="6149934"/>
                </a:cubicBezTo>
                <a:lnTo>
                  <a:pt x="3823559" y="6146585"/>
                </a:lnTo>
                <a:cubicBezTo>
                  <a:pt x="3823559" y="6140037"/>
                  <a:pt x="3822722" y="6133879"/>
                  <a:pt x="3821047" y="6128112"/>
                </a:cubicBezTo>
                <a:cubicBezTo>
                  <a:pt x="3819373" y="6122345"/>
                  <a:pt x="3816750" y="6117322"/>
                  <a:pt x="3813178" y="6113043"/>
                </a:cubicBezTo>
                <a:cubicBezTo>
                  <a:pt x="3809606" y="6108764"/>
                  <a:pt x="3805048" y="6105360"/>
                  <a:pt x="3799504" y="6102830"/>
                </a:cubicBezTo>
                <a:cubicBezTo>
                  <a:pt x="3793960" y="6100300"/>
                  <a:pt x="3787245" y="6099035"/>
                  <a:pt x="3779357" y="6099035"/>
                </a:cubicBezTo>
                <a:close/>
                <a:moveTo>
                  <a:pt x="3282233" y="6099035"/>
                </a:moveTo>
                <a:cubicBezTo>
                  <a:pt x="3276801" y="6099035"/>
                  <a:pt x="3271425" y="6100504"/>
                  <a:pt x="3266104" y="6103444"/>
                </a:cubicBezTo>
                <a:cubicBezTo>
                  <a:pt x="3260784" y="6106383"/>
                  <a:pt x="3255296" y="6111015"/>
                  <a:pt x="3249640" y="6117341"/>
                </a:cubicBezTo>
                <a:lnTo>
                  <a:pt x="3249640" y="6104058"/>
                </a:lnTo>
                <a:cubicBezTo>
                  <a:pt x="3249640" y="6103462"/>
                  <a:pt x="3249510" y="6102960"/>
                  <a:pt x="3249250" y="6102551"/>
                </a:cubicBezTo>
                <a:cubicBezTo>
                  <a:pt x="3248989" y="6102142"/>
                  <a:pt x="3248561" y="6101769"/>
                  <a:pt x="3247966" y="6101435"/>
                </a:cubicBezTo>
                <a:cubicBezTo>
                  <a:pt x="3247371" y="6101100"/>
                  <a:pt x="3246533" y="6100877"/>
                  <a:pt x="3245454" y="6100765"/>
                </a:cubicBezTo>
                <a:cubicBezTo>
                  <a:pt x="3244375" y="6100653"/>
                  <a:pt x="3243017" y="6100597"/>
                  <a:pt x="3241380" y="6100597"/>
                </a:cubicBezTo>
                <a:cubicBezTo>
                  <a:pt x="3239669" y="6100597"/>
                  <a:pt x="3238292" y="6100653"/>
                  <a:pt x="3237250" y="6100765"/>
                </a:cubicBezTo>
                <a:cubicBezTo>
                  <a:pt x="3236209" y="6100877"/>
                  <a:pt x="3235353" y="6101100"/>
                  <a:pt x="3234683" y="6101435"/>
                </a:cubicBezTo>
                <a:cubicBezTo>
                  <a:pt x="3234013" y="6101769"/>
                  <a:pt x="3233567" y="6102142"/>
                  <a:pt x="3233343" y="6102551"/>
                </a:cubicBezTo>
                <a:cubicBezTo>
                  <a:pt x="3233120" y="6102960"/>
                  <a:pt x="3233009" y="6103462"/>
                  <a:pt x="3233009" y="6104058"/>
                </a:cubicBezTo>
                <a:lnTo>
                  <a:pt x="3233009" y="6204517"/>
                </a:lnTo>
                <a:cubicBezTo>
                  <a:pt x="3233009" y="6205112"/>
                  <a:pt x="3233139" y="6205614"/>
                  <a:pt x="3233399" y="6206024"/>
                </a:cubicBezTo>
                <a:cubicBezTo>
                  <a:pt x="3233660" y="6206433"/>
                  <a:pt x="3234143" y="6206786"/>
                  <a:pt x="3234850" y="6207084"/>
                </a:cubicBezTo>
                <a:cubicBezTo>
                  <a:pt x="3235557" y="6207382"/>
                  <a:pt x="3236506" y="6207605"/>
                  <a:pt x="3237697" y="6207754"/>
                </a:cubicBezTo>
                <a:cubicBezTo>
                  <a:pt x="3238887" y="6207903"/>
                  <a:pt x="3240376" y="6207977"/>
                  <a:pt x="3242162" y="6207977"/>
                </a:cubicBezTo>
                <a:cubicBezTo>
                  <a:pt x="3244022" y="6207977"/>
                  <a:pt x="3245547" y="6207903"/>
                  <a:pt x="3246738" y="6207754"/>
                </a:cubicBezTo>
                <a:cubicBezTo>
                  <a:pt x="3247928" y="6207605"/>
                  <a:pt x="3248859" y="6207382"/>
                  <a:pt x="3249528" y="6207084"/>
                </a:cubicBezTo>
                <a:cubicBezTo>
                  <a:pt x="3250198" y="6206786"/>
                  <a:pt x="3250682" y="6206433"/>
                  <a:pt x="3250980" y="6206024"/>
                </a:cubicBezTo>
                <a:cubicBezTo>
                  <a:pt x="3251277" y="6205614"/>
                  <a:pt x="3251426" y="6205112"/>
                  <a:pt x="3251426" y="6204517"/>
                </a:cubicBezTo>
                <a:lnTo>
                  <a:pt x="3251426" y="6134307"/>
                </a:lnTo>
                <a:cubicBezTo>
                  <a:pt x="3256486" y="6127982"/>
                  <a:pt x="3261174" y="6123182"/>
                  <a:pt x="3265490" y="6119908"/>
                </a:cubicBezTo>
                <a:cubicBezTo>
                  <a:pt x="3269806" y="6116634"/>
                  <a:pt x="3274085" y="6114997"/>
                  <a:pt x="3278327" y="6114997"/>
                </a:cubicBezTo>
                <a:cubicBezTo>
                  <a:pt x="3281750" y="6114997"/>
                  <a:pt x="3284708" y="6115666"/>
                  <a:pt x="3287201" y="6117006"/>
                </a:cubicBezTo>
                <a:cubicBezTo>
                  <a:pt x="3289693" y="6118345"/>
                  <a:pt x="3291759" y="6120280"/>
                  <a:pt x="3293395" y="6122810"/>
                </a:cubicBezTo>
                <a:cubicBezTo>
                  <a:pt x="3295033" y="6125340"/>
                  <a:pt x="3296261" y="6128354"/>
                  <a:pt x="3297079" y="6131851"/>
                </a:cubicBezTo>
                <a:cubicBezTo>
                  <a:pt x="3297898" y="6135349"/>
                  <a:pt x="3298307" y="6139218"/>
                  <a:pt x="3298307" y="6143460"/>
                </a:cubicBezTo>
                <a:lnTo>
                  <a:pt x="3298307" y="6204517"/>
                </a:lnTo>
                <a:cubicBezTo>
                  <a:pt x="3298307" y="6205112"/>
                  <a:pt x="3298437" y="6205614"/>
                  <a:pt x="3298698" y="6206024"/>
                </a:cubicBezTo>
                <a:cubicBezTo>
                  <a:pt x="3298958" y="6206433"/>
                  <a:pt x="3299442" y="6206786"/>
                  <a:pt x="3300149" y="6207084"/>
                </a:cubicBezTo>
                <a:cubicBezTo>
                  <a:pt x="3300856" y="6207382"/>
                  <a:pt x="3301823" y="6207605"/>
                  <a:pt x="3303051" y="6207754"/>
                </a:cubicBezTo>
                <a:cubicBezTo>
                  <a:pt x="3304279" y="6207903"/>
                  <a:pt x="3305748" y="6207977"/>
                  <a:pt x="3307460" y="6207977"/>
                </a:cubicBezTo>
                <a:cubicBezTo>
                  <a:pt x="3309246" y="6207977"/>
                  <a:pt x="3310734" y="6207903"/>
                  <a:pt x="3311925" y="6207754"/>
                </a:cubicBezTo>
                <a:cubicBezTo>
                  <a:pt x="3313115" y="6207605"/>
                  <a:pt x="3314064" y="6207382"/>
                  <a:pt x="3314771" y="6207084"/>
                </a:cubicBezTo>
                <a:cubicBezTo>
                  <a:pt x="3315478" y="6206786"/>
                  <a:pt x="3315980" y="6206433"/>
                  <a:pt x="3316278" y="6206024"/>
                </a:cubicBezTo>
                <a:cubicBezTo>
                  <a:pt x="3316576" y="6205614"/>
                  <a:pt x="3316725" y="6205112"/>
                  <a:pt x="3316725" y="6204517"/>
                </a:cubicBezTo>
                <a:lnTo>
                  <a:pt x="3316725" y="6134307"/>
                </a:lnTo>
                <a:cubicBezTo>
                  <a:pt x="3321859" y="6127982"/>
                  <a:pt x="3326566" y="6123182"/>
                  <a:pt x="3330844" y="6119908"/>
                </a:cubicBezTo>
                <a:cubicBezTo>
                  <a:pt x="3335123" y="6116634"/>
                  <a:pt x="3339384" y="6114997"/>
                  <a:pt x="3343625" y="6114997"/>
                </a:cubicBezTo>
                <a:cubicBezTo>
                  <a:pt x="3347048" y="6114997"/>
                  <a:pt x="3350025" y="6115666"/>
                  <a:pt x="3352555" y="6117006"/>
                </a:cubicBezTo>
                <a:cubicBezTo>
                  <a:pt x="3355085" y="6118345"/>
                  <a:pt x="3357169" y="6120280"/>
                  <a:pt x="3358806" y="6122810"/>
                </a:cubicBezTo>
                <a:cubicBezTo>
                  <a:pt x="3360443" y="6125340"/>
                  <a:pt x="3361633" y="6128354"/>
                  <a:pt x="3362378" y="6131851"/>
                </a:cubicBezTo>
                <a:cubicBezTo>
                  <a:pt x="3363121" y="6135349"/>
                  <a:pt x="3363494" y="6139218"/>
                  <a:pt x="3363494" y="6143460"/>
                </a:cubicBezTo>
                <a:lnTo>
                  <a:pt x="3363494" y="6204517"/>
                </a:lnTo>
                <a:cubicBezTo>
                  <a:pt x="3363494" y="6205112"/>
                  <a:pt x="3363643" y="6205614"/>
                  <a:pt x="3363940" y="6206024"/>
                </a:cubicBezTo>
                <a:cubicBezTo>
                  <a:pt x="3364238" y="6206433"/>
                  <a:pt x="3364740" y="6206786"/>
                  <a:pt x="3365447" y="6207084"/>
                </a:cubicBezTo>
                <a:cubicBezTo>
                  <a:pt x="3366154" y="6207382"/>
                  <a:pt x="3367103" y="6207605"/>
                  <a:pt x="3368293" y="6207754"/>
                </a:cubicBezTo>
                <a:cubicBezTo>
                  <a:pt x="3369484" y="6207903"/>
                  <a:pt x="3371009" y="6207977"/>
                  <a:pt x="3372870" y="6207977"/>
                </a:cubicBezTo>
                <a:cubicBezTo>
                  <a:pt x="3374656" y="6207977"/>
                  <a:pt x="3376144" y="6207903"/>
                  <a:pt x="3377335" y="6207754"/>
                </a:cubicBezTo>
                <a:cubicBezTo>
                  <a:pt x="3378525" y="6207605"/>
                  <a:pt x="3379456" y="6207382"/>
                  <a:pt x="3380125" y="6207084"/>
                </a:cubicBezTo>
                <a:cubicBezTo>
                  <a:pt x="3380795" y="6206786"/>
                  <a:pt x="3381279" y="6206433"/>
                  <a:pt x="3381576" y="6206024"/>
                </a:cubicBezTo>
                <a:cubicBezTo>
                  <a:pt x="3381874" y="6205614"/>
                  <a:pt x="3382023" y="6205112"/>
                  <a:pt x="3382023" y="6204517"/>
                </a:cubicBezTo>
                <a:lnTo>
                  <a:pt x="3382023" y="6141004"/>
                </a:lnTo>
                <a:cubicBezTo>
                  <a:pt x="3382023" y="6135349"/>
                  <a:pt x="3381446" y="6129972"/>
                  <a:pt x="3380293" y="6124875"/>
                </a:cubicBezTo>
                <a:cubicBezTo>
                  <a:pt x="3379139" y="6119778"/>
                  <a:pt x="3377205" y="6115331"/>
                  <a:pt x="3374488" y="6111536"/>
                </a:cubicBezTo>
                <a:cubicBezTo>
                  <a:pt x="3371772" y="6107741"/>
                  <a:pt x="3368219" y="6104709"/>
                  <a:pt x="3363829" y="6102439"/>
                </a:cubicBezTo>
                <a:cubicBezTo>
                  <a:pt x="3359438" y="6100170"/>
                  <a:pt x="3354006" y="6099035"/>
                  <a:pt x="3347532" y="6099035"/>
                </a:cubicBezTo>
                <a:cubicBezTo>
                  <a:pt x="3344853" y="6099035"/>
                  <a:pt x="3342192" y="6099388"/>
                  <a:pt x="3339551" y="6100095"/>
                </a:cubicBezTo>
                <a:cubicBezTo>
                  <a:pt x="3336909" y="6100802"/>
                  <a:pt x="3334193" y="6101937"/>
                  <a:pt x="3331403" y="6103500"/>
                </a:cubicBezTo>
                <a:cubicBezTo>
                  <a:pt x="3328612" y="6105062"/>
                  <a:pt x="3325710" y="6107109"/>
                  <a:pt x="3322696" y="6109639"/>
                </a:cubicBezTo>
                <a:cubicBezTo>
                  <a:pt x="3319682" y="6112169"/>
                  <a:pt x="3316501" y="6115257"/>
                  <a:pt x="3313152" y="6118903"/>
                </a:cubicBezTo>
                <a:cubicBezTo>
                  <a:pt x="3311962" y="6115927"/>
                  <a:pt x="3310474" y="6113229"/>
                  <a:pt x="3308688" y="6110811"/>
                </a:cubicBezTo>
                <a:cubicBezTo>
                  <a:pt x="3306902" y="6108392"/>
                  <a:pt x="3304744" y="6106309"/>
                  <a:pt x="3302214" y="6104560"/>
                </a:cubicBezTo>
                <a:cubicBezTo>
                  <a:pt x="3299684" y="6102811"/>
                  <a:pt x="3296763" y="6101453"/>
                  <a:pt x="3293452" y="6100486"/>
                </a:cubicBezTo>
                <a:cubicBezTo>
                  <a:pt x="3290140" y="6099518"/>
                  <a:pt x="3286401" y="6099035"/>
                  <a:pt x="3282233" y="6099035"/>
                </a:cubicBezTo>
                <a:close/>
                <a:moveTo>
                  <a:pt x="3153386" y="6099035"/>
                </a:moveTo>
                <a:cubicBezTo>
                  <a:pt x="3144828" y="6099035"/>
                  <a:pt x="3137349" y="6100411"/>
                  <a:pt x="3130950" y="6103165"/>
                </a:cubicBezTo>
                <a:cubicBezTo>
                  <a:pt x="3124550" y="6105918"/>
                  <a:pt x="3119211" y="6109788"/>
                  <a:pt x="3114932" y="6114773"/>
                </a:cubicBezTo>
                <a:cubicBezTo>
                  <a:pt x="3110653" y="6119759"/>
                  <a:pt x="3107454" y="6125694"/>
                  <a:pt x="3105333" y="6132577"/>
                </a:cubicBezTo>
                <a:cubicBezTo>
                  <a:pt x="3103212" y="6139460"/>
                  <a:pt x="3102152" y="6146995"/>
                  <a:pt x="3102152" y="6155180"/>
                </a:cubicBezTo>
                <a:cubicBezTo>
                  <a:pt x="3102152" y="6163663"/>
                  <a:pt x="3103156" y="6171254"/>
                  <a:pt x="3105165" y="6177951"/>
                </a:cubicBezTo>
                <a:cubicBezTo>
                  <a:pt x="3107174" y="6184648"/>
                  <a:pt x="3110226" y="6190341"/>
                  <a:pt x="3114318" y="6195029"/>
                </a:cubicBezTo>
                <a:cubicBezTo>
                  <a:pt x="3118411" y="6199717"/>
                  <a:pt x="3123527" y="6203289"/>
                  <a:pt x="3129666" y="6205745"/>
                </a:cubicBezTo>
                <a:cubicBezTo>
                  <a:pt x="3135805" y="6208200"/>
                  <a:pt x="3143005" y="6209428"/>
                  <a:pt x="3151265" y="6209428"/>
                </a:cubicBezTo>
                <a:cubicBezTo>
                  <a:pt x="3159748" y="6209428"/>
                  <a:pt x="3167208" y="6208033"/>
                  <a:pt x="3173645" y="6205242"/>
                </a:cubicBezTo>
                <a:cubicBezTo>
                  <a:pt x="3180081" y="6202452"/>
                  <a:pt x="3185440" y="6198564"/>
                  <a:pt x="3189718" y="6193578"/>
                </a:cubicBezTo>
                <a:cubicBezTo>
                  <a:pt x="3193997" y="6188592"/>
                  <a:pt x="3197215" y="6182658"/>
                  <a:pt x="3199374" y="6175774"/>
                </a:cubicBezTo>
                <a:cubicBezTo>
                  <a:pt x="3201532" y="6168891"/>
                  <a:pt x="3202611" y="6161357"/>
                  <a:pt x="3202611" y="6153171"/>
                </a:cubicBezTo>
                <a:cubicBezTo>
                  <a:pt x="3202611" y="6144762"/>
                  <a:pt x="3201587" y="6137209"/>
                  <a:pt x="3199541" y="6130512"/>
                </a:cubicBezTo>
                <a:cubicBezTo>
                  <a:pt x="3197495" y="6123815"/>
                  <a:pt x="3194425" y="6118122"/>
                  <a:pt x="3190332" y="6113434"/>
                </a:cubicBezTo>
                <a:cubicBezTo>
                  <a:pt x="3186239" y="6108746"/>
                  <a:pt x="3181124" y="6105174"/>
                  <a:pt x="3174984" y="6102718"/>
                </a:cubicBezTo>
                <a:cubicBezTo>
                  <a:pt x="3168845" y="6100263"/>
                  <a:pt x="3161646" y="6099035"/>
                  <a:pt x="3153386" y="6099035"/>
                </a:cubicBezTo>
                <a:close/>
                <a:moveTo>
                  <a:pt x="3077074" y="6099035"/>
                </a:moveTo>
                <a:cubicBezTo>
                  <a:pt x="3074916" y="6099035"/>
                  <a:pt x="3072777" y="6099314"/>
                  <a:pt x="3070656" y="6099872"/>
                </a:cubicBezTo>
                <a:cubicBezTo>
                  <a:pt x="3068535" y="6100430"/>
                  <a:pt x="3066395" y="6101435"/>
                  <a:pt x="3064238" y="6102886"/>
                </a:cubicBezTo>
                <a:cubicBezTo>
                  <a:pt x="3062080" y="6104337"/>
                  <a:pt x="3059791" y="6106327"/>
                  <a:pt x="3057373" y="6108857"/>
                </a:cubicBezTo>
                <a:cubicBezTo>
                  <a:pt x="3054954" y="6111387"/>
                  <a:pt x="3052369" y="6114662"/>
                  <a:pt x="3049615" y="6118680"/>
                </a:cubicBezTo>
                <a:lnTo>
                  <a:pt x="3049615" y="6104058"/>
                </a:lnTo>
                <a:cubicBezTo>
                  <a:pt x="3049615" y="6103462"/>
                  <a:pt x="3049485" y="6102960"/>
                  <a:pt x="3049224" y="6102551"/>
                </a:cubicBezTo>
                <a:cubicBezTo>
                  <a:pt x="3048964" y="6102142"/>
                  <a:pt x="3048536" y="6101769"/>
                  <a:pt x="3047941" y="6101435"/>
                </a:cubicBezTo>
                <a:cubicBezTo>
                  <a:pt x="3047346" y="6101100"/>
                  <a:pt x="3046508" y="6100877"/>
                  <a:pt x="3045429" y="6100765"/>
                </a:cubicBezTo>
                <a:cubicBezTo>
                  <a:pt x="3044350" y="6100653"/>
                  <a:pt x="3042992" y="6100597"/>
                  <a:pt x="3041355" y="6100597"/>
                </a:cubicBezTo>
                <a:cubicBezTo>
                  <a:pt x="3039644" y="6100597"/>
                  <a:pt x="3038267" y="6100653"/>
                  <a:pt x="3037225" y="6100765"/>
                </a:cubicBezTo>
                <a:cubicBezTo>
                  <a:pt x="3036184" y="6100877"/>
                  <a:pt x="3035328" y="6101100"/>
                  <a:pt x="3034658" y="6101435"/>
                </a:cubicBezTo>
                <a:cubicBezTo>
                  <a:pt x="3033988" y="6101769"/>
                  <a:pt x="3033542" y="6102142"/>
                  <a:pt x="3033319" y="6102551"/>
                </a:cubicBezTo>
                <a:cubicBezTo>
                  <a:pt x="3033095" y="6102960"/>
                  <a:pt x="3032984" y="6103462"/>
                  <a:pt x="3032984" y="6104058"/>
                </a:cubicBezTo>
                <a:lnTo>
                  <a:pt x="3032984" y="6204517"/>
                </a:lnTo>
                <a:cubicBezTo>
                  <a:pt x="3032984" y="6205112"/>
                  <a:pt x="3033114" y="6205614"/>
                  <a:pt x="3033374" y="6206024"/>
                </a:cubicBezTo>
                <a:cubicBezTo>
                  <a:pt x="3033635" y="6206433"/>
                  <a:pt x="3034118" y="6206786"/>
                  <a:pt x="3034825" y="6207084"/>
                </a:cubicBezTo>
                <a:cubicBezTo>
                  <a:pt x="3035532" y="6207382"/>
                  <a:pt x="3036481" y="6207605"/>
                  <a:pt x="3037672" y="6207754"/>
                </a:cubicBezTo>
                <a:cubicBezTo>
                  <a:pt x="3038862" y="6207903"/>
                  <a:pt x="3040351" y="6207977"/>
                  <a:pt x="3042137" y="6207977"/>
                </a:cubicBezTo>
                <a:cubicBezTo>
                  <a:pt x="3043997" y="6207977"/>
                  <a:pt x="3045522" y="6207903"/>
                  <a:pt x="3046713" y="6207754"/>
                </a:cubicBezTo>
                <a:cubicBezTo>
                  <a:pt x="3047903" y="6207605"/>
                  <a:pt x="3048834" y="6207382"/>
                  <a:pt x="3049504" y="6207084"/>
                </a:cubicBezTo>
                <a:cubicBezTo>
                  <a:pt x="3050173" y="6206786"/>
                  <a:pt x="3050657" y="6206433"/>
                  <a:pt x="3050955" y="6206024"/>
                </a:cubicBezTo>
                <a:cubicBezTo>
                  <a:pt x="3051252" y="6205614"/>
                  <a:pt x="3051401" y="6205112"/>
                  <a:pt x="3051401" y="6204517"/>
                </a:cubicBezTo>
                <a:lnTo>
                  <a:pt x="3051401" y="6138437"/>
                </a:lnTo>
                <a:cubicBezTo>
                  <a:pt x="3054005" y="6134344"/>
                  <a:pt x="3056387" y="6130884"/>
                  <a:pt x="3058545" y="6128056"/>
                </a:cubicBezTo>
                <a:cubicBezTo>
                  <a:pt x="3060703" y="6125229"/>
                  <a:pt x="3062768" y="6122959"/>
                  <a:pt x="3064740" y="6121247"/>
                </a:cubicBezTo>
                <a:cubicBezTo>
                  <a:pt x="3066712" y="6119536"/>
                  <a:pt x="3068591" y="6118308"/>
                  <a:pt x="3070377" y="6117564"/>
                </a:cubicBezTo>
                <a:cubicBezTo>
                  <a:pt x="3072163" y="6116820"/>
                  <a:pt x="3073986" y="6116448"/>
                  <a:pt x="3075846" y="6116448"/>
                </a:cubicBezTo>
                <a:cubicBezTo>
                  <a:pt x="3077409" y="6116448"/>
                  <a:pt x="3078860" y="6116596"/>
                  <a:pt x="3080199" y="6116894"/>
                </a:cubicBezTo>
                <a:cubicBezTo>
                  <a:pt x="3081539" y="6117192"/>
                  <a:pt x="3082748" y="6117508"/>
                  <a:pt x="3083827" y="6117843"/>
                </a:cubicBezTo>
                <a:cubicBezTo>
                  <a:pt x="3084906" y="6118178"/>
                  <a:pt x="3085874" y="6118513"/>
                  <a:pt x="3086729" y="6118847"/>
                </a:cubicBezTo>
                <a:cubicBezTo>
                  <a:pt x="3087585" y="6119182"/>
                  <a:pt x="3088311" y="6119350"/>
                  <a:pt x="3088906" y="6119350"/>
                </a:cubicBezTo>
                <a:cubicBezTo>
                  <a:pt x="3089501" y="6119350"/>
                  <a:pt x="3089966" y="6119182"/>
                  <a:pt x="3090301" y="6118847"/>
                </a:cubicBezTo>
                <a:cubicBezTo>
                  <a:pt x="3090636" y="6118513"/>
                  <a:pt x="3090915" y="6118029"/>
                  <a:pt x="3091138" y="6117396"/>
                </a:cubicBezTo>
                <a:cubicBezTo>
                  <a:pt x="3091361" y="6116764"/>
                  <a:pt x="3091510" y="6115890"/>
                  <a:pt x="3091585" y="6114773"/>
                </a:cubicBezTo>
                <a:cubicBezTo>
                  <a:pt x="3091659" y="6113657"/>
                  <a:pt x="3091696" y="6112280"/>
                  <a:pt x="3091696" y="6110643"/>
                </a:cubicBezTo>
                <a:cubicBezTo>
                  <a:pt x="3091696" y="6108932"/>
                  <a:pt x="3091678" y="6107574"/>
                  <a:pt x="3091641" y="6106569"/>
                </a:cubicBezTo>
                <a:cubicBezTo>
                  <a:pt x="3091603" y="6105565"/>
                  <a:pt x="3091529" y="6104802"/>
                  <a:pt x="3091417" y="6104281"/>
                </a:cubicBezTo>
                <a:cubicBezTo>
                  <a:pt x="3091305" y="6103760"/>
                  <a:pt x="3091176" y="6103332"/>
                  <a:pt x="3091027" y="6102997"/>
                </a:cubicBezTo>
                <a:cubicBezTo>
                  <a:pt x="3090878" y="6102662"/>
                  <a:pt x="3090580" y="6102309"/>
                  <a:pt x="3090134" y="6101937"/>
                </a:cubicBezTo>
                <a:cubicBezTo>
                  <a:pt x="3089687" y="6101565"/>
                  <a:pt x="3088924" y="6101193"/>
                  <a:pt x="3087845" y="6100821"/>
                </a:cubicBezTo>
                <a:cubicBezTo>
                  <a:pt x="3086766" y="6100449"/>
                  <a:pt x="3085557" y="6100114"/>
                  <a:pt x="3084218" y="6099816"/>
                </a:cubicBezTo>
                <a:cubicBezTo>
                  <a:pt x="3082878" y="6099518"/>
                  <a:pt x="3081594" y="6099314"/>
                  <a:pt x="3080367" y="6099202"/>
                </a:cubicBezTo>
                <a:cubicBezTo>
                  <a:pt x="3079139" y="6099091"/>
                  <a:pt x="3078041" y="6099035"/>
                  <a:pt x="3077074" y="6099035"/>
                </a:cubicBezTo>
                <a:close/>
                <a:moveTo>
                  <a:pt x="2664448" y="6099035"/>
                </a:moveTo>
                <a:cubicBezTo>
                  <a:pt x="2658718" y="6099035"/>
                  <a:pt x="2653044" y="6100504"/>
                  <a:pt x="2647426" y="6103444"/>
                </a:cubicBezTo>
                <a:cubicBezTo>
                  <a:pt x="2641808" y="6106383"/>
                  <a:pt x="2636170" y="6111015"/>
                  <a:pt x="2630515" y="6117341"/>
                </a:cubicBezTo>
                <a:lnTo>
                  <a:pt x="2630515" y="6104058"/>
                </a:lnTo>
                <a:cubicBezTo>
                  <a:pt x="2630515" y="6103462"/>
                  <a:pt x="2630385" y="6102960"/>
                  <a:pt x="2630124" y="6102551"/>
                </a:cubicBezTo>
                <a:cubicBezTo>
                  <a:pt x="2629864" y="6102142"/>
                  <a:pt x="2629436" y="6101769"/>
                  <a:pt x="2628841" y="6101435"/>
                </a:cubicBezTo>
                <a:cubicBezTo>
                  <a:pt x="2628245" y="6101100"/>
                  <a:pt x="2627408" y="6100877"/>
                  <a:pt x="2626330" y="6100765"/>
                </a:cubicBezTo>
                <a:cubicBezTo>
                  <a:pt x="2625251" y="6100653"/>
                  <a:pt x="2623892" y="6100597"/>
                  <a:pt x="2622255" y="6100597"/>
                </a:cubicBezTo>
                <a:cubicBezTo>
                  <a:pt x="2620544" y="6100597"/>
                  <a:pt x="2619167" y="6100653"/>
                  <a:pt x="2618125" y="6100765"/>
                </a:cubicBezTo>
                <a:cubicBezTo>
                  <a:pt x="2617084" y="6100877"/>
                  <a:pt x="2616227" y="6101100"/>
                  <a:pt x="2615558" y="6101435"/>
                </a:cubicBezTo>
                <a:cubicBezTo>
                  <a:pt x="2614888" y="6101769"/>
                  <a:pt x="2614442" y="6102142"/>
                  <a:pt x="2614219" y="6102551"/>
                </a:cubicBezTo>
                <a:cubicBezTo>
                  <a:pt x="2613995" y="6102960"/>
                  <a:pt x="2613883" y="6103462"/>
                  <a:pt x="2613883" y="6104058"/>
                </a:cubicBezTo>
                <a:lnTo>
                  <a:pt x="2613883" y="6204517"/>
                </a:lnTo>
                <a:cubicBezTo>
                  <a:pt x="2613883" y="6205112"/>
                  <a:pt x="2614014" y="6205614"/>
                  <a:pt x="2614274" y="6206024"/>
                </a:cubicBezTo>
                <a:cubicBezTo>
                  <a:pt x="2614535" y="6206433"/>
                  <a:pt x="2615019" y="6206786"/>
                  <a:pt x="2615726" y="6207084"/>
                </a:cubicBezTo>
                <a:cubicBezTo>
                  <a:pt x="2616432" y="6207382"/>
                  <a:pt x="2617381" y="6207605"/>
                  <a:pt x="2618571" y="6207754"/>
                </a:cubicBezTo>
                <a:cubicBezTo>
                  <a:pt x="2619762" y="6207903"/>
                  <a:pt x="2621250" y="6207977"/>
                  <a:pt x="2623037" y="6207977"/>
                </a:cubicBezTo>
                <a:cubicBezTo>
                  <a:pt x="2624897" y="6207977"/>
                  <a:pt x="2626422" y="6207903"/>
                  <a:pt x="2627613" y="6207754"/>
                </a:cubicBezTo>
                <a:cubicBezTo>
                  <a:pt x="2628803" y="6207605"/>
                  <a:pt x="2629734" y="6207382"/>
                  <a:pt x="2630404" y="6207084"/>
                </a:cubicBezTo>
                <a:cubicBezTo>
                  <a:pt x="2631073" y="6206786"/>
                  <a:pt x="2631557" y="6206433"/>
                  <a:pt x="2631855" y="6206024"/>
                </a:cubicBezTo>
                <a:cubicBezTo>
                  <a:pt x="2632152" y="6205614"/>
                  <a:pt x="2632301" y="6205112"/>
                  <a:pt x="2632301" y="6204517"/>
                </a:cubicBezTo>
                <a:lnTo>
                  <a:pt x="2632301" y="6134307"/>
                </a:lnTo>
                <a:cubicBezTo>
                  <a:pt x="2637361" y="6127982"/>
                  <a:pt x="2642198" y="6123182"/>
                  <a:pt x="2646812" y="6119908"/>
                </a:cubicBezTo>
                <a:cubicBezTo>
                  <a:pt x="2651425" y="6116634"/>
                  <a:pt x="2656039" y="6114997"/>
                  <a:pt x="2660653" y="6114997"/>
                </a:cubicBezTo>
                <a:cubicBezTo>
                  <a:pt x="2664225" y="6114997"/>
                  <a:pt x="2667369" y="6115666"/>
                  <a:pt x="2670085" y="6117006"/>
                </a:cubicBezTo>
                <a:cubicBezTo>
                  <a:pt x="2672801" y="6118345"/>
                  <a:pt x="2675015" y="6120280"/>
                  <a:pt x="2676726" y="6122810"/>
                </a:cubicBezTo>
                <a:cubicBezTo>
                  <a:pt x="2678438" y="6125340"/>
                  <a:pt x="2679740" y="6128354"/>
                  <a:pt x="2680633" y="6131851"/>
                </a:cubicBezTo>
                <a:cubicBezTo>
                  <a:pt x="2681526" y="6135349"/>
                  <a:pt x="2681972" y="6139962"/>
                  <a:pt x="2681972" y="6145692"/>
                </a:cubicBezTo>
                <a:lnTo>
                  <a:pt x="2681972" y="6204517"/>
                </a:lnTo>
                <a:cubicBezTo>
                  <a:pt x="2681972" y="6205112"/>
                  <a:pt x="2682121" y="6205614"/>
                  <a:pt x="2682419" y="6206024"/>
                </a:cubicBezTo>
                <a:cubicBezTo>
                  <a:pt x="2682717" y="6206433"/>
                  <a:pt x="2683200" y="6206786"/>
                  <a:pt x="2683870" y="6207084"/>
                </a:cubicBezTo>
                <a:cubicBezTo>
                  <a:pt x="2684540" y="6207382"/>
                  <a:pt x="2685470" y="6207605"/>
                  <a:pt x="2686661" y="6207754"/>
                </a:cubicBezTo>
                <a:cubicBezTo>
                  <a:pt x="2687851" y="6207903"/>
                  <a:pt x="2689377" y="6207977"/>
                  <a:pt x="2691237" y="6207977"/>
                </a:cubicBezTo>
                <a:cubicBezTo>
                  <a:pt x="2693023" y="6207977"/>
                  <a:pt x="2694511" y="6207903"/>
                  <a:pt x="2695702" y="6207754"/>
                </a:cubicBezTo>
                <a:cubicBezTo>
                  <a:pt x="2696893" y="6207605"/>
                  <a:pt x="2697823" y="6207382"/>
                  <a:pt x="2698492" y="6207084"/>
                </a:cubicBezTo>
                <a:cubicBezTo>
                  <a:pt x="2699162" y="6206786"/>
                  <a:pt x="2699646" y="6206433"/>
                  <a:pt x="2699943" y="6206024"/>
                </a:cubicBezTo>
                <a:cubicBezTo>
                  <a:pt x="2700241" y="6205614"/>
                  <a:pt x="2700390" y="6205112"/>
                  <a:pt x="2700390" y="6204517"/>
                </a:cubicBezTo>
                <a:lnTo>
                  <a:pt x="2700390" y="6143237"/>
                </a:lnTo>
                <a:cubicBezTo>
                  <a:pt x="2700390" y="6136093"/>
                  <a:pt x="2699776" y="6129972"/>
                  <a:pt x="2698548" y="6124875"/>
                </a:cubicBezTo>
                <a:cubicBezTo>
                  <a:pt x="2697320" y="6119778"/>
                  <a:pt x="2695292" y="6115331"/>
                  <a:pt x="2692465" y="6111536"/>
                </a:cubicBezTo>
                <a:cubicBezTo>
                  <a:pt x="2689637" y="6107741"/>
                  <a:pt x="2685935" y="6104709"/>
                  <a:pt x="2681358" y="6102439"/>
                </a:cubicBezTo>
                <a:cubicBezTo>
                  <a:pt x="2676782" y="6100170"/>
                  <a:pt x="2671145" y="6099035"/>
                  <a:pt x="2664448" y="6099035"/>
                </a:cubicBezTo>
                <a:close/>
                <a:moveTo>
                  <a:pt x="2378698" y="6099035"/>
                </a:moveTo>
                <a:cubicBezTo>
                  <a:pt x="2372968" y="6099035"/>
                  <a:pt x="2367294" y="6100504"/>
                  <a:pt x="2361676" y="6103444"/>
                </a:cubicBezTo>
                <a:cubicBezTo>
                  <a:pt x="2356057" y="6106383"/>
                  <a:pt x="2350421" y="6111015"/>
                  <a:pt x="2344766" y="6117341"/>
                </a:cubicBezTo>
                <a:lnTo>
                  <a:pt x="2344766" y="6104058"/>
                </a:lnTo>
                <a:cubicBezTo>
                  <a:pt x="2344766" y="6103462"/>
                  <a:pt x="2344636" y="6102960"/>
                  <a:pt x="2344375" y="6102551"/>
                </a:cubicBezTo>
                <a:cubicBezTo>
                  <a:pt x="2344115" y="6102142"/>
                  <a:pt x="2343687" y="6101769"/>
                  <a:pt x="2343092" y="6101435"/>
                </a:cubicBezTo>
                <a:cubicBezTo>
                  <a:pt x="2342497" y="6101100"/>
                  <a:pt x="2341659" y="6100877"/>
                  <a:pt x="2340580" y="6100765"/>
                </a:cubicBezTo>
                <a:cubicBezTo>
                  <a:pt x="2339501" y="6100653"/>
                  <a:pt x="2338143" y="6100597"/>
                  <a:pt x="2336506" y="6100597"/>
                </a:cubicBezTo>
                <a:cubicBezTo>
                  <a:pt x="2334795" y="6100597"/>
                  <a:pt x="2333418" y="6100653"/>
                  <a:pt x="2332376" y="6100765"/>
                </a:cubicBezTo>
                <a:cubicBezTo>
                  <a:pt x="2331334" y="6100877"/>
                  <a:pt x="2330479" y="6101100"/>
                  <a:pt x="2329809" y="6101435"/>
                </a:cubicBezTo>
                <a:cubicBezTo>
                  <a:pt x="2329139" y="6101769"/>
                  <a:pt x="2328693" y="6102142"/>
                  <a:pt x="2328470" y="6102551"/>
                </a:cubicBezTo>
                <a:cubicBezTo>
                  <a:pt x="2328246" y="6102960"/>
                  <a:pt x="2328135" y="6103462"/>
                  <a:pt x="2328135" y="6104058"/>
                </a:cubicBezTo>
                <a:lnTo>
                  <a:pt x="2328135" y="6204517"/>
                </a:lnTo>
                <a:cubicBezTo>
                  <a:pt x="2328135" y="6205112"/>
                  <a:pt x="2328265" y="6205614"/>
                  <a:pt x="2328525" y="6206024"/>
                </a:cubicBezTo>
                <a:cubicBezTo>
                  <a:pt x="2328786" y="6206433"/>
                  <a:pt x="2329269" y="6206786"/>
                  <a:pt x="2329976" y="6207084"/>
                </a:cubicBezTo>
                <a:cubicBezTo>
                  <a:pt x="2330683" y="6207382"/>
                  <a:pt x="2331632" y="6207605"/>
                  <a:pt x="2332822" y="6207754"/>
                </a:cubicBezTo>
                <a:cubicBezTo>
                  <a:pt x="2334013" y="6207903"/>
                  <a:pt x="2335502" y="6207977"/>
                  <a:pt x="2337287" y="6207977"/>
                </a:cubicBezTo>
                <a:cubicBezTo>
                  <a:pt x="2339148" y="6207977"/>
                  <a:pt x="2340673" y="6207903"/>
                  <a:pt x="2341864" y="6207754"/>
                </a:cubicBezTo>
                <a:cubicBezTo>
                  <a:pt x="2343055" y="6207605"/>
                  <a:pt x="2343985" y="6207382"/>
                  <a:pt x="2344655" y="6207084"/>
                </a:cubicBezTo>
                <a:cubicBezTo>
                  <a:pt x="2345324" y="6206786"/>
                  <a:pt x="2345808" y="6206433"/>
                  <a:pt x="2346106" y="6206024"/>
                </a:cubicBezTo>
                <a:cubicBezTo>
                  <a:pt x="2346403" y="6205614"/>
                  <a:pt x="2346552" y="6205112"/>
                  <a:pt x="2346552" y="6204517"/>
                </a:cubicBezTo>
                <a:lnTo>
                  <a:pt x="2346552" y="6134307"/>
                </a:lnTo>
                <a:cubicBezTo>
                  <a:pt x="2351611" y="6127982"/>
                  <a:pt x="2356448" y="6123182"/>
                  <a:pt x="2361062" y="6119908"/>
                </a:cubicBezTo>
                <a:cubicBezTo>
                  <a:pt x="2365676" y="6116634"/>
                  <a:pt x="2370289" y="6114997"/>
                  <a:pt x="2374903" y="6114997"/>
                </a:cubicBezTo>
                <a:cubicBezTo>
                  <a:pt x="2378475" y="6114997"/>
                  <a:pt x="2381619" y="6115666"/>
                  <a:pt x="2384335" y="6117006"/>
                </a:cubicBezTo>
                <a:cubicBezTo>
                  <a:pt x="2387051" y="6118345"/>
                  <a:pt x="2389265" y="6120280"/>
                  <a:pt x="2390976" y="6122810"/>
                </a:cubicBezTo>
                <a:cubicBezTo>
                  <a:pt x="2392688" y="6125340"/>
                  <a:pt x="2393990" y="6128354"/>
                  <a:pt x="2394883" y="6131851"/>
                </a:cubicBezTo>
                <a:cubicBezTo>
                  <a:pt x="2395776" y="6135349"/>
                  <a:pt x="2396222" y="6139962"/>
                  <a:pt x="2396222" y="6145692"/>
                </a:cubicBezTo>
                <a:lnTo>
                  <a:pt x="2396222" y="6204517"/>
                </a:lnTo>
                <a:cubicBezTo>
                  <a:pt x="2396222" y="6205112"/>
                  <a:pt x="2396371" y="6205614"/>
                  <a:pt x="2396669" y="6206024"/>
                </a:cubicBezTo>
                <a:cubicBezTo>
                  <a:pt x="2396967" y="6206433"/>
                  <a:pt x="2397450" y="6206786"/>
                  <a:pt x="2398120" y="6207084"/>
                </a:cubicBezTo>
                <a:cubicBezTo>
                  <a:pt x="2398790" y="6207382"/>
                  <a:pt x="2399720" y="6207605"/>
                  <a:pt x="2400910" y="6207754"/>
                </a:cubicBezTo>
                <a:cubicBezTo>
                  <a:pt x="2402101" y="6207903"/>
                  <a:pt x="2403626" y="6207977"/>
                  <a:pt x="2405487" y="6207977"/>
                </a:cubicBezTo>
                <a:cubicBezTo>
                  <a:pt x="2407273" y="6207977"/>
                  <a:pt x="2408761" y="6207903"/>
                  <a:pt x="2409952" y="6207754"/>
                </a:cubicBezTo>
                <a:cubicBezTo>
                  <a:pt x="2411142" y="6207605"/>
                  <a:pt x="2412073" y="6207382"/>
                  <a:pt x="2412743" y="6207084"/>
                </a:cubicBezTo>
                <a:cubicBezTo>
                  <a:pt x="2413412" y="6206786"/>
                  <a:pt x="2413896" y="6206433"/>
                  <a:pt x="2414194" y="6206024"/>
                </a:cubicBezTo>
                <a:cubicBezTo>
                  <a:pt x="2414491" y="6205614"/>
                  <a:pt x="2414640" y="6205112"/>
                  <a:pt x="2414640" y="6204517"/>
                </a:cubicBezTo>
                <a:lnTo>
                  <a:pt x="2414640" y="6143237"/>
                </a:lnTo>
                <a:cubicBezTo>
                  <a:pt x="2414640" y="6136093"/>
                  <a:pt x="2414026" y="6129972"/>
                  <a:pt x="2412798" y="6124875"/>
                </a:cubicBezTo>
                <a:cubicBezTo>
                  <a:pt x="2411570" y="6119778"/>
                  <a:pt x="2409543" y="6115331"/>
                  <a:pt x="2406715" y="6111536"/>
                </a:cubicBezTo>
                <a:cubicBezTo>
                  <a:pt x="2403887" y="6107741"/>
                  <a:pt x="2400185" y="6104709"/>
                  <a:pt x="2395609" y="6102439"/>
                </a:cubicBezTo>
                <a:cubicBezTo>
                  <a:pt x="2391032" y="6100170"/>
                  <a:pt x="2385395" y="6099035"/>
                  <a:pt x="2378698" y="6099035"/>
                </a:cubicBezTo>
                <a:close/>
                <a:moveTo>
                  <a:pt x="2249888" y="6099035"/>
                </a:moveTo>
                <a:cubicBezTo>
                  <a:pt x="2246019" y="6099035"/>
                  <a:pt x="2242186" y="6099388"/>
                  <a:pt x="2238391" y="6100095"/>
                </a:cubicBezTo>
                <a:cubicBezTo>
                  <a:pt x="2234596" y="6100802"/>
                  <a:pt x="2231099" y="6101695"/>
                  <a:pt x="2227899" y="6102774"/>
                </a:cubicBezTo>
                <a:cubicBezTo>
                  <a:pt x="2224699" y="6103853"/>
                  <a:pt x="2221871" y="6105044"/>
                  <a:pt x="2219416" y="6106346"/>
                </a:cubicBezTo>
                <a:cubicBezTo>
                  <a:pt x="2216960" y="6107648"/>
                  <a:pt x="2215230" y="6108783"/>
                  <a:pt x="2214225" y="6109750"/>
                </a:cubicBezTo>
                <a:cubicBezTo>
                  <a:pt x="2213221" y="6110718"/>
                  <a:pt x="2212588" y="6111741"/>
                  <a:pt x="2212328" y="6112820"/>
                </a:cubicBezTo>
                <a:cubicBezTo>
                  <a:pt x="2212067" y="6113899"/>
                  <a:pt x="2211937" y="6115369"/>
                  <a:pt x="2211937" y="6117229"/>
                </a:cubicBezTo>
                <a:cubicBezTo>
                  <a:pt x="2211937" y="6118345"/>
                  <a:pt x="2212012" y="6119368"/>
                  <a:pt x="2212160" y="6120299"/>
                </a:cubicBezTo>
                <a:cubicBezTo>
                  <a:pt x="2212309" y="6121229"/>
                  <a:pt x="2212551" y="6121991"/>
                  <a:pt x="2212886" y="6122587"/>
                </a:cubicBezTo>
                <a:cubicBezTo>
                  <a:pt x="2213221" y="6123182"/>
                  <a:pt x="2213611" y="6123629"/>
                  <a:pt x="2214058" y="6123926"/>
                </a:cubicBezTo>
                <a:cubicBezTo>
                  <a:pt x="2214504" y="6124224"/>
                  <a:pt x="2215025" y="6124373"/>
                  <a:pt x="2215621" y="6124373"/>
                </a:cubicBezTo>
                <a:cubicBezTo>
                  <a:pt x="2216514" y="6124373"/>
                  <a:pt x="2217872" y="6123833"/>
                  <a:pt x="2219695" y="6122754"/>
                </a:cubicBezTo>
                <a:cubicBezTo>
                  <a:pt x="2221518" y="6121675"/>
                  <a:pt x="2223788" y="6120485"/>
                  <a:pt x="2226504" y="6119182"/>
                </a:cubicBezTo>
                <a:cubicBezTo>
                  <a:pt x="2229220" y="6117880"/>
                  <a:pt x="2232382" y="6116689"/>
                  <a:pt x="2235991" y="6115610"/>
                </a:cubicBezTo>
                <a:cubicBezTo>
                  <a:pt x="2239600" y="6114531"/>
                  <a:pt x="2243675" y="6113992"/>
                  <a:pt x="2248214" y="6113992"/>
                </a:cubicBezTo>
                <a:cubicBezTo>
                  <a:pt x="2252455" y="6113992"/>
                  <a:pt x="2256027" y="6114494"/>
                  <a:pt x="2258930" y="6115499"/>
                </a:cubicBezTo>
                <a:cubicBezTo>
                  <a:pt x="2261832" y="6116503"/>
                  <a:pt x="2264194" y="6117992"/>
                  <a:pt x="2266017" y="6119964"/>
                </a:cubicBezTo>
                <a:cubicBezTo>
                  <a:pt x="2267841" y="6121936"/>
                  <a:pt x="2269162" y="6124410"/>
                  <a:pt x="2269980" y="6127387"/>
                </a:cubicBezTo>
                <a:cubicBezTo>
                  <a:pt x="2270798" y="6130363"/>
                  <a:pt x="2271208" y="6133786"/>
                  <a:pt x="2271208" y="6137656"/>
                </a:cubicBezTo>
                <a:lnTo>
                  <a:pt x="2271208" y="6145469"/>
                </a:lnTo>
                <a:lnTo>
                  <a:pt x="2257367" y="6145469"/>
                </a:lnTo>
                <a:cubicBezTo>
                  <a:pt x="2249553" y="6145469"/>
                  <a:pt x="2242521" y="6146157"/>
                  <a:pt x="2236270" y="6147534"/>
                </a:cubicBezTo>
                <a:cubicBezTo>
                  <a:pt x="2230020" y="6148911"/>
                  <a:pt x="2224736" y="6150976"/>
                  <a:pt x="2220420" y="6153729"/>
                </a:cubicBezTo>
                <a:cubicBezTo>
                  <a:pt x="2216104" y="6156482"/>
                  <a:pt x="2212793" y="6159943"/>
                  <a:pt x="2210486" y="6164110"/>
                </a:cubicBezTo>
                <a:cubicBezTo>
                  <a:pt x="2208179" y="6168277"/>
                  <a:pt x="2207026" y="6173188"/>
                  <a:pt x="2207026" y="6178844"/>
                </a:cubicBezTo>
                <a:cubicBezTo>
                  <a:pt x="2207026" y="6183681"/>
                  <a:pt x="2207863" y="6187997"/>
                  <a:pt x="2209537" y="6191792"/>
                </a:cubicBezTo>
                <a:cubicBezTo>
                  <a:pt x="2211211" y="6195587"/>
                  <a:pt x="2213555" y="6198787"/>
                  <a:pt x="2216569" y="6201391"/>
                </a:cubicBezTo>
                <a:cubicBezTo>
                  <a:pt x="2219583" y="6203996"/>
                  <a:pt x="2223229" y="6205986"/>
                  <a:pt x="2227508" y="6207363"/>
                </a:cubicBezTo>
                <a:cubicBezTo>
                  <a:pt x="2231787" y="6208740"/>
                  <a:pt x="2236568" y="6209428"/>
                  <a:pt x="2241852" y="6209428"/>
                </a:cubicBezTo>
                <a:cubicBezTo>
                  <a:pt x="2247879" y="6209428"/>
                  <a:pt x="2253590" y="6208126"/>
                  <a:pt x="2258985" y="6205521"/>
                </a:cubicBezTo>
                <a:cubicBezTo>
                  <a:pt x="2264380" y="6202917"/>
                  <a:pt x="2269273" y="6199270"/>
                  <a:pt x="2273664" y="6194582"/>
                </a:cubicBezTo>
                <a:lnTo>
                  <a:pt x="2273664" y="6204628"/>
                </a:lnTo>
                <a:cubicBezTo>
                  <a:pt x="2273664" y="6205521"/>
                  <a:pt x="2273924" y="6206191"/>
                  <a:pt x="2274445" y="6206637"/>
                </a:cubicBezTo>
                <a:cubicBezTo>
                  <a:pt x="2274966" y="6207084"/>
                  <a:pt x="2275803" y="6207419"/>
                  <a:pt x="2276956" y="6207642"/>
                </a:cubicBezTo>
                <a:cubicBezTo>
                  <a:pt x="2278110" y="6207865"/>
                  <a:pt x="2279654" y="6207977"/>
                  <a:pt x="2281589" y="6207977"/>
                </a:cubicBezTo>
                <a:cubicBezTo>
                  <a:pt x="2283598" y="6207977"/>
                  <a:pt x="2285123" y="6207865"/>
                  <a:pt x="2286165" y="6207642"/>
                </a:cubicBezTo>
                <a:cubicBezTo>
                  <a:pt x="2287207" y="6207419"/>
                  <a:pt x="2288025" y="6207084"/>
                  <a:pt x="2288621" y="6206637"/>
                </a:cubicBezTo>
                <a:cubicBezTo>
                  <a:pt x="2289216" y="6206191"/>
                  <a:pt x="2289514" y="6205521"/>
                  <a:pt x="2289514" y="6204628"/>
                </a:cubicBezTo>
                <a:lnTo>
                  <a:pt x="2289514" y="6136874"/>
                </a:lnTo>
                <a:cubicBezTo>
                  <a:pt x="2289514" y="6130624"/>
                  <a:pt x="2288807" y="6125154"/>
                  <a:pt x="2287393" y="6120466"/>
                </a:cubicBezTo>
                <a:cubicBezTo>
                  <a:pt x="2285979" y="6115778"/>
                  <a:pt x="2283709" y="6111853"/>
                  <a:pt x="2280584" y="6108690"/>
                </a:cubicBezTo>
                <a:cubicBezTo>
                  <a:pt x="2277459" y="6105527"/>
                  <a:pt x="2273366" y="6103128"/>
                  <a:pt x="2268306" y="6101490"/>
                </a:cubicBezTo>
                <a:cubicBezTo>
                  <a:pt x="2263246" y="6099853"/>
                  <a:pt x="2257106" y="6099035"/>
                  <a:pt x="2249888" y="6099035"/>
                </a:cubicBezTo>
                <a:close/>
                <a:moveTo>
                  <a:pt x="2181725" y="6099035"/>
                </a:moveTo>
                <a:cubicBezTo>
                  <a:pt x="2179567" y="6099035"/>
                  <a:pt x="2177427" y="6099314"/>
                  <a:pt x="2175307" y="6099872"/>
                </a:cubicBezTo>
                <a:cubicBezTo>
                  <a:pt x="2173186" y="6100430"/>
                  <a:pt x="2171046" y="6101435"/>
                  <a:pt x="2168889" y="6102886"/>
                </a:cubicBezTo>
                <a:cubicBezTo>
                  <a:pt x="2166731" y="6104337"/>
                  <a:pt x="2164442" y="6106327"/>
                  <a:pt x="2162024" y="6108857"/>
                </a:cubicBezTo>
                <a:cubicBezTo>
                  <a:pt x="2159605" y="6111387"/>
                  <a:pt x="2157020" y="6114662"/>
                  <a:pt x="2154266" y="6118680"/>
                </a:cubicBezTo>
                <a:lnTo>
                  <a:pt x="2154266" y="6104058"/>
                </a:lnTo>
                <a:cubicBezTo>
                  <a:pt x="2154266" y="6103462"/>
                  <a:pt x="2154136" y="6102960"/>
                  <a:pt x="2153876" y="6102551"/>
                </a:cubicBezTo>
                <a:cubicBezTo>
                  <a:pt x="2153615" y="6102142"/>
                  <a:pt x="2153187" y="6101769"/>
                  <a:pt x="2152592" y="6101435"/>
                </a:cubicBezTo>
                <a:cubicBezTo>
                  <a:pt x="2151997" y="6101100"/>
                  <a:pt x="2151159" y="6100877"/>
                  <a:pt x="2150080" y="6100765"/>
                </a:cubicBezTo>
                <a:cubicBezTo>
                  <a:pt x="2149002" y="6100653"/>
                  <a:pt x="2147643" y="6100597"/>
                  <a:pt x="2146006" y="6100597"/>
                </a:cubicBezTo>
                <a:cubicBezTo>
                  <a:pt x="2144294" y="6100597"/>
                  <a:pt x="2142918" y="6100653"/>
                  <a:pt x="2141876" y="6100765"/>
                </a:cubicBezTo>
                <a:cubicBezTo>
                  <a:pt x="2140834" y="6100877"/>
                  <a:pt x="2139979" y="6101100"/>
                  <a:pt x="2139309" y="6101435"/>
                </a:cubicBezTo>
                <a:cubicBezTo>
                  <a:pt x="2138639" y="6101769"/>
                  <a:pt x="2138193" y="6102142"/>
                  <a:pt x="2137970" y="6102551"/>
                </a:cubicBezTo>
                <a:cubicBezTo>
                  <a:pt x="2137746" y="6102960"/>
                  <a:pt x="2137634" y="6103462"/>
                  <a:pt x="2137634" y="6104058"/>
                </a:cubicBezTo>
                <a:lnTo>
                  <a:pt x="2137634" y="6204517"/>
                </a:lnTo>
                <a:cubicBezTo>
                  <a:pt x="2137634" y="6205112"/>
                  <a:pt x="2137765" y="6205614"/>
                  <a:pt x="2138025" y="6206024"/>
                </a:cubicBezTo>
                <a:cubicBezTo>
                  <a:pt x="2138286" y="6206433"/>
                  <a:pt x="2138769" y="6206786"/>
                  <a:pt x="2139476" y="6207084"/>
                </a:cubicBezTo>
                <a:cubicBezTo>
                  <a:pt x="2140183" y="6207382"/>
                  <a:pt x="2141132" y="6207605"/>
                  <a:pt x="2142323" y="6207754"/>
                </a:cubicBezTo>
                <a:cubicBezTo>
                  <a:pt x="2143513" y="6207903"/>
                  <a:pt x="2145002" y="6207977"/>
                  <a:pt x="2146788" y="6207977"/>
                </a:cubicBezTo>
                <a:cubicBezTo>
                  <a:pt x="2148648" y="6207977"/>
                  <a:pt x="2150173" y="6207903"/>
                  <a:pt x="2151364" y="6207754"/>
                </a:cubicBezTo>
                <a:cubicBezTo>
                  <a:pt x="2152554" y="6207605"/>
                  <a:pt x="2153485" y="6207382"/>
                  <a:pt x="2154155" y="6207084"/>
                </a:cubicBezTo>
                <a:cubicBezTo>
                  <a:pt x="2154824" y="6206786"/>
                  <a:pt x="2155308" y="6206433"/>
                  <a:pt x="2155606" y="6206024"/>
                </a:cubicBezTo>
                <a:cubicBezTo>
                  <a:pt x="2155903" y="6205614"/>
                  <a:pt x="2156052" y="6205112"/>
                  <a:pt x="2156052" y="6204517"/>
                </a:cubicBezTo>
                <a:lnTo>
                  <a:pt x="2156052" y="6138437"/>
                </a:lnTo>
                <a:cubicBezTo>
                  <a:pt x="2158657" y="6134344"/>
                  <a:pt x="2161038" y="6130884"/>
                  <a:pt x="2163196" y="6128056"/>
                </a:cubicBezTo>
                <a:cubicBezTo>
                  <a:pt x="2165354" y="6125229"/>
                  <a:pt x="2167419" y="6122959"/>
                  <a:pt x="2169391" y="6121247"/>
                </a:cubicBezTo>
                <a:cubicBezTo>
                  <a:pt x="2171363" y="6119536"/>
                  <a:pt x="2173242" y="6118308"/>
                  <a:pt x="2175028" y="6117564"/>
                </a:cubicBezTo>
                <a:cubicBezTo>
                  <a:pt x="2176813" y="6116820"/>
                  <a:pt x="2178637" y="6116448"/>
                  <a:pt x="2180497" y="6116448"/>
                </a:cubicBezTo>
                <a:cubicBezTo>
                  <a:pt x="2182060" y="6116448"/>
                  <a:pt x="2183511" y="6116596"/>
                  <a:pt x="2184850" y="6116894"/>
                </a:cubicBezTo>
                <a:cubicBezTo>
                  <a:pt x="2186190" y="6117192"/>
                  <a:pt x="2187399" y="6117508"/>
                  <a:pt x="2188478" y="6117843"/>
                </a:cubicBezTo>
                <a:cubicBezTo>
                  <a:pt x="2189557" y="6118178"/>
                  <a:pt x="2190524" y="6118513"/>
                  <a:pt x="2191380" y="6118847"/>
                </a:cubicBezTo>
                <a:cubicBezTo>
                  <a:pt x="2192236" y="6119182"/>
                  <a:pt x="2192961" y="6119350"/>
                  <a:pt x="2193557" y="6119350"/>
                </a:cubicBezTo>
                <a:cubicBezTo>
                  <a:pt x="2194152" y="6119350"/>
                  <a:pt x="2194617" y="6119182"/>
                  <a:pt x="2194952" y="6118847"/>
                </a:cubicBezTo>
                <a:cubicBezTo>
                  <a:pt x="2195287" y="6118513"/>
                  <a:pt x="2195566" y="6118029"/>
                  <a:pt x="2195789" y="6117396"/>
                </a:cubicBezTo>
                <a:cubicBezTo>
                  <a:pt x="2196012" y="6116764"/>
                  <a:pt x="2196161" y="6115890"/>
                  <a:pt x="2196236" y="6114773"/>
                </a:cubicBezTo>
                <a:cubicBezTo>
                  <a:pt x="2196310" y="6113657"/>
                  <a:pt x="2196347" y="6112280"/>
                  <a:pt x="2196347" y="6110643"/>
                </a:cubicBezTo>
                <a:cubicBezTo>
                  <a:pt x="2196347" y="6108932"/>
                  <a:pt x="2196329" y="6107574"/>
                  <a:pt x="2196292" y="6106569"/>
                </a:cubicBezTo>
                <a:cubicBezTo>
                  <a:pt x="2196254" y="6105565"/>
                  <a:pt x="2196180" y="6104802"/>
                  <a:pt x="2196068" y="6104281"/>
                </a:cubicBezTo>
                <a:cubicBezTo>
                  <a:pt x="2195957" y="6103760"/>
                  <a:pt x="2195826" y="6103332"/>
                  <a:pt x="2195677" y="6102997"/>
                </a:cubicBezTo>
                <a:cubicBezTo>
                  <a:pt x="2195529" y="6102662"/>
                  <a:pt x="2195231" y="6102309"/>
                  <a:pt x="2194785" y="6101937"/>
                </a:cubicBezTo>
                <a:cubicBezTo>
                  <a:pt x="2194338" y="6101565"/>
                  <a:pt x="2193575" y="6101193"/>
                  <a:pt x="2192496" y="6100821"/>
                </a:cubicBezTo>
                <a:cubicBezTo>
                  <a:pt x="2191417" y="6100449"/>
                  <a:pt x="2190208" y="6100114"/>
                  <a:pt x="2188869" y="6099816"/>
                </a:cubicBezTo>
                <a:cubicBezTo>
                  <a:pt x="2187529" y="6099518"/>
                  <a:pt x="2186246" y="6099314"/>
                  <a:pt x="2185018" y="6099202"/>
                </a:cubicBezTo>
                <a:cubicBezTo>
                  <a:pt x="2183790" y="6099091"/>
                  <a:pt x="2182692" y="6099035"/>
                  <a:pt x="2181725" y="6099035"/>
                </a:cubicBezTo>
                <a:close/>
                <a:moveTo>
                  <a:pt x="1959115" y="6099035"/>
                </a:moveTo>
                <a:cubicBezTo>
                  <a:pt x="1953013" y="6099035"/>
                  <a:pt x="1947674" y="6099853"/>
                  <a:pt x="1943097" y="6101490"/>
                </a:cubicBezTo>
                <a:cubicBezTo>
                  <a:pt x="1938521" y="6103128"/>
                  <a:pt x="1934708" y="6105304"/>
                  <a:pt x="1931656" y="6108020"/>
                </a:cubicBezTo>
                <a:cubicBezTo>
                  <a:pt x="1928605" y="6110736"/>
                  <a:pt x="1926317" y="6113899"/>
                  <a:pt x="1924792" y="6117508"/>
                </a:cubicBezTo>
                <a:cubicBezTo>
                  <a:pt x="1923266" y="6121117"/>
                  <a:pt x="1922504" y="6124894"/>
                  <a:pt x="1922504" y="6128838"/>
                </a:cubicBezTo>
                <a:cubicBezTo>
                  <a:pt x="1922504" y="6133302"/>
                  <a:pt x="1923229" y="6137135"/>
                  <a:pt x="1924680" y="6140335"/>
                </a:cubicBezTo>
                <a:cubicBezTo>
                  <a:pt x="1926132" y="6143534"/>
                  <a:pt x="1928047" y="6146288"/>
                  <a:pt x="1930429" y="6148595"/>
                </a:cubicBezTo>
                <a:cubicBezTo>
                  <a:pt x="1932810" y="6150901"/>
                  <a:pt x="1935507" y="6152855"/>
                  <a:pt x="1938521" y="6154455"/>
                </a:cubicBezTo>
                <a:cubicBezTo>
                  <a:pt x="1941535" y="6156055"/>
                  <a:pt x="1944623" y="6157487"/>
                  <a:pt x="1947786" y="6158752"/>
                </a:cubicBezTo>
                <a:cubicBezTo>
                  <a:pt x="1950948" y="6160017"/>
                  <a:pt x="1954018" y="6161226"/>
                  <a:pt x="1956995" y="6162380"/>
                </a:cubicBezTo>
                <a:cubicBezTo>
                  <a:pt x="1959971" y="6163533"/>
                  <a:pt x="1962650" y="6164854"/>
                  <a:pt x="1965031" y="6166342"/>
                </a:cubicBezTo>
                <a:cubicBezTo>
                  <a:pt x="1967413" y="6167831"/>
                  <a:pt x="1969329" y="6169542"/>
                  <a:pt x="1970780" y="6171477"/>
                </a:cubicBezTo>
                <a:cubicBezTo>
                  <a:pt x="1972231" y="6173412"/>
                  <a:pt x="1972956" y="6175793"/>
                  <a:pt x="1972956" y="6178621"/>
                </a:cubicBezTo>
                <a:cubicBezTo>
                  <a:pt x="1972956" y="6181374"/>
                  <a:pt x="1972454" y="6183755"/>
                  <a:pt x="1971449" y="6185764"/>
                </a:cubicBezTo>
                <a:cubicBezTo>
                  <a:pt x="1970445" y="6187774"/>
                  <a:pt x="1969013" y="6189429"/>
                  <a:pt x="1967152" y="6190731"/>
                </a:cubicBezTo>
                <a:cubicBezTo>
                  <a:pt x="1965292" y="6192034"/>
                  <a:pt x="1963096" y="6193020"/>
                  <a:pt x="1960567" y="6193689"/>
                </a:cubicBezTo>
                <a:cubicBezTo>
                  <a:pt x="1958036" y="6194359"/>
                  <a:pt x="1955209" y="6194694"/>
                  <a:pt x="1952083" y="6194694"/>
                </a:cubicBezTo>
                <a:cubicBezTo>
                  <a:pt x="1947916" y="6194694"/>
                  <a:pt x="1944232" y="6194192"/>
                  <a:pt x="1941033" y="6193187"/>
                </a:cubicBezTo>
                <a:cubicBezTo>
                  <a:pt x="1937833" y="6192183"/>
                  <a:pt x="1935061" y="6191085"/>
                  <a:pt x="1932717" y="6189894"/>
                </a:cubicBezTo>
                <a:cubicBezTo>
                  <a:pt x="1930373" y="6188704"/>
                  <a:pt x="1928401" y="6187606"/>
                  <a:pt x="1926801" y="6186602"/>
                </a:cubicBezTo>
                <a:cubicBezTo>
                  <a:pt x="1925201" y="6185597"/>
                  <a:pt x="1923992" y="6185095"/>
                  <a:pt x="1923173" y="6185095"/>
                </a:cubicBezTo>
                <a:cubicBezTo>
                  <a:pt x="1922653" y="6185095"/>
                  <a:pt x="1922187" y="6185225"/>
                  <a:pt x="1921778" y="6185485"/>
                </a:cubicBezTo>
                <a:cubicBezTo>
                  <a:pt x="1921369" y="6185746"/>
                  <a:pt x="1921053" y="6186174"/>
                  <a:pt x="1920830" y="6186769"/>
                </a:cubicBezTo>
                <a:cubicBezTo>
                  <a:pt x="1920606" y="6187364"/>
                  <a:pt x="1920420" y="6188146"/>
                  <a:pt x="1920271" y="6189113"/>
                </a:cubicBezTo>
                <a:cubicBezTo>
                  <a:pt x="1920122" y="6190080"/>
                  <a:pt x="1920048" y="6191271"/>
                  <a:pt x="1920048" y="6192685"/>
                </a:cubicBezTo>
                <a:cubicBezTo>
                  <a:pt x="1920048" y="6194992"/>
                  <a:pt x="1920234" y="6196815"/>
                  <a:pt x="1920606" y="6198154"/>
                </a:cubicBezTo>
                <a:cubicBezTo>
                  <a:pt x="1920978" y="6199494"/>
                  <a:pt x="1921573" y="6200536"/>
                  <a:pt x="1922392" y="6201280"/>
                </a:cubicBezTo>
                <a:cubicBezTo>
                  <a:pt x="1923211" y="6202024"/>
                  <a:pt x="1924513" y="6202861"/>
                  <a:pt x="1926299" y="6203791"/>
                </a:cubicBezTo>
                <a:cubicBezTo>
                  <a:pt x="1928085" y="6204721"/>
                  <a:pt x="1930261" y="6205614"/>
                  <a:pt x="1932829" y="6206470"/>
                </a:cubicBezTo>
                <a:cubicBezTo>
                  <a:pt x="1935396" y="6207326"/>
                  <a:pt x="1938298" y="6208033"/>
                  <a:pt x="1941535" y="6208591"/>
                </a:cubicBezTo>
                <a:cubicBezTo>
                  <a:pt x="1944772" y="6209149"/>
                  <a:pt x="1948177" y="6209428"/>
                  <a:pt x="1951748" y="6209428"/>
                </a:cubicBezTo>
                <a:cubicBezTo>
                  <a:pt x="1957553" y="6209428"/>
                  <a:pt x="1962873" y="6208721"/>
                  <a:pt x="1967710" y="6207307"/>
                </a:cubicBezTo>
                <a:cubicBezTo>
                  <a:pt x="1972547" y="6205893"/>
                  <a:pt x="1976714" y="6203810"/>
                  <a:pt x="1980212" y="6201056"/>
                </a:cubicBezTo>
                <a:cubicBezTo>
                  <a:pt x="1983709" y="6198303"/>
                  <a:pt x="1986407" y="6194917"/>
                  <a:pt x="1988304" y="6190899"/>
                </a:cubicBezTo>
                <a:cubicBezTo>
                  <a:pt x="1990202" y="6186881"/>
                  <a:pt x="1991151" y="6182304"/>
                  <a:pt x="1991151" y="6177170"/>
                </a:cubicBezTo>
                <a:cubicBezTo>
                  <a:pt x="1991151" y="6172854"/>
                  <a:pt x="1990425" y="6169133"/>
                  <a:pt x="1988974" y="6166007"/>
                </a:cubicBezTo>
                <a:cubicBezTo>
                  <a:pt x="1987523" y="6162882"/>
                  <a:pt x="1985607" y="6160203"/>
                  <a:pt x="1983226" y="6157971"/>
                </a:cubicBezTo>
                <a:cubicBezTo>
                  <a:pt x="1980844" y="6155738"/>
                  <a:pt x="1978110" y="6153841"/>
                  <a:pt x="1975021" y="6152278"/>
                </a:cubicBezTo>
                <a:cubicBezTo>
                  <a:pt x="1971933" y="6150715"/>
                  <a:pt x="1968808" y="6149301"/>
                  <a:pt x="1965645" y="6148036"/>
                </a:cubicBezTo>
                <a:cubicBezTo>
                  <a:pt x="1962482" y="6146771"/>
                  <a:pt x="1959376" y="6145544"/>
                  <a:pt x="1956325" y="6144353"/>
                </a:cubicBezTo>
                <a:cubicBezTo>
                  <a:pt x="1953274" y="6143162"/>
                  <a:pt x="1950557" y="6141823"/>
                  <a:pt x="1948177" y="6140335"/>
                </a:cubicBezTo>
                <a:cubicBezTo>
                  <a:pt x="1945795" y="6138846"/>
                  <a:pt x="1943860" y="6137116"/>
                  <a:pt x="1942372" y="6135144"/>
                </a:cubicBezTo>
                <a:cubicBezTo>
                  <a:pt x="1940884" y="6133172"/>
                  <a:pt x="1940140" y="6130735"/>
                  <a:pt x="1940140" y="6127833"/>
                </a:cubicBezTo>
                <a:cubicBezTo>
                  <a:pt x="1940140" y="6125749"/>
                  <a:pt x="1940530" y="6123815"/>
                  <a:pt x="1941312" y="6122029"/>
                </a:cubicBezTo>
                <a:cubicBezTo>
                  <a:pt x="1942093" y="6120243"/>
                  <a:pt x="1943247" y="6118699"/>
                  <a:pt x="1944772" y="6117396"/>
                </a:cubicBezTo>
                <a:cubicBezTo>
                  <a:pt x="1946298" y="6116094"/>
                  <a:pt x="1948251" y="6115090"/>
                  <a:pt x="1950632" y="6114383"/>
                </a:cubicBezTo>
                <a:cubicBezTo>
                  <a:pt x="1953013" y="6113676"/>
                  <a:pt x="1955767" y="6113322"/>
                  <a:pt x="1958892" y="6113322"/>
                </a:cubicBezTo>
                <a:cubicBezTo>
                  <a:pt x="1962390" y="6113322"/>
                  <a:pt x="1965496" y="6113732"/>
                  <a:pt x="1968212" y="6114550"/>
                </a:cubicBezTo>
                <a:cubicBezTo>
                  <a:pt x="1970929" y="6115369"/>
                  <a:pt x="1973291" y="6116243"/>
                  <a:pt x="1975300" y="6117173"/>
                </a:cubicBezTo>
                <a:cubicBezTo>
                  <a:pt x="1977310" y="6118103"/>
                  <a:pt x="1978947" y="6118978"/>
                  <a:pt x="1980212" y="6119796"/>
                </a:cubicBezTo>
                <a:cubicBezTo>
                  <a:pt x="1981477" y="6120615"/>
                  <a:pt x="1982444" y="6121024"/>
                  <a:pt x="1983114" y="6121024"/>
                </a:cubicBezTo>
                <a:cubicBezTo>
                  <a:pt x="1983560" y="6121024"/>
                  <a:pt x="1983970" y="6120894"/>
                  <a:pt x="1984342" y="6120633"/>
                </a:cubicBezTo>
                <a:cubicBezTo>
                  <a:pt x="1984714" y="6120373"/>
                  <a:pt x="1985030" y="6119945"/>
                  <a:pt x="1985290" y="6119350"/>
                </a:cubicBezTo>
                <a:cubicBezTo>
                  <a:pt x="1985551" y="6118754"/>
                  <a:pt x="1985737" y="6117992"/>
                  <a:pt x="1985849" y="6117062"/>
                </a:cubicBezTo>
                <a:cubicBezTo>
                  <a:pt x="1985960" y="6116131"/>
                  <a:pt x="1986016" y="6115034"/>
                  <a:pt x="1986016" y="6113769"/>
                </a:cubicBezTo>
                <a:cubicBezTo>
                  <a:pt x="1986016" y="6112578"/>
                  <a:pt x="1985960" y="6111574"/>
                  <a:pt x="1985849" y="6110755"/>
                </a:cubicBezTo>
                <a:cubicBezTo>
                  <a:pt x="1985737" y="6109936"/>
                  <a:pt x="1985625" y="6109248"/>
                  <a:pt x="1985514" y="6108690"/>
                </a:cubicBezTo>
                <a:cubicBezTo>
                  <a:pt x="1985402" y="6108132"/>
                  <a:pt x="1985216" y="6107630"/>
                  <a:pt x="1984956" y="6107183"/>
                </a:cubicBezTo>
                <a:cubicBezTo>
                  <a:pt x="1984695" y="6106737"/>
                  <a:pt x="1984174" y="6106216"/>
                  <a:pt x="1983393" y="6105620"/>
                </a:cubicBezTo>
                <a:cubicBezTo>
                  <a:pt x="1982612" y="6105025"/>
                  <a:pt x="1981458" y="6104337"/>
                  <a:pt x="1979933" y="6103555"/>
                </a:cubicBezTo>
                <a:cubicBezTo>
                  <a:pt x="1978407" y="6102774"/>
                  <a:pt x="1976565" y="6102049"/>
                  <a:pt x="1974407" y="6101379"/>
                </a:cubicBezTo>
                <a:cubicBezTo>
                  <a:pt x="1972249" y="6100709"/>
                  <a:pt x="1969831" y="6100151"/>
                  <a:pt x="1967152" y="6099704"/>
                </a:cubicBezTo>
                <a:cubicBezTo>
                  <a:pt x="1964473" y="6099258"/>
                  <a:pt x="1961794" y="6099035"/>
                  <a:pt x="1959115" y="6099035"/>
                </a:cubicBezTo>
                <a:close/>
                <a:moveTo>
                  <a:pt x="1895975" y="6099035"/>
                </a:moveTo>
                <a:cubicBezTo>
                  <a:pt x="1893817" y="6099035"/>
                  <a:pt x="1891678" y="6099314"/>
                  <a:pt x="1889557" y="6099872"/>
                </a:cubicBezTo>
                <a:cubicBezTo>
                  <a:pt x="1887436" y="6100430"/>
                  <a:pt x="1885297" y="6101435"/>
                  <a:pt x="1883139" y="6102886"/>
                </a:cubicBezTo>
                <a:cubicBezTo>
                  <a:pt x="1880981" y="6104337"/>
                  <a:pt x="1878692" y="6106327"/>
                  <a:pt x="1876274" y="6108857"/>
                </a:cubicBezTo>
                <a:cubicBezTo>
                  <a:pt x="1873856" y="6111387"/>
                  <a:pt x="1871270" y="6114662"/>
                  <a:pt x="1868516" y="6118680"/>
                </a:cubicBezTo>
                <a:lnTo>
                  <a:pt x="1868516" y="6104058"/>
                </a:lnTo>
                <a:cubicBezTo>
                  <a:pt x="1868516" y="6103462"/>
                  <a:pt x="1868386" y="6102960"/>
                  <a:pt x="1868126" y="6102551"/>
                </a:cubicBezTo>
                <a:cubicBezTo>
                  <a:pt x="1867865" y="6102142"/>
                  <a:pt x="1867437" y="6101769"/>
                  <a:pt x="1866842" y="6101435"/>
                </a:cubicBezTo>
                <a:cubicBezTo>
                  <a:pt x="1866247" y="6101100"/>
                  <a:pt x="1865410" y="6100877"/>
                  <a:pt x="1864330" y="6100765"/>
                </a:cubicBezTo>
                <a:cubicBezTo>
                  <a:pt x="1863252" y="6100653"/>
                  <a:pt x="1861893" y="6100597"/>
                  <a:pt x="1860256" y="6100597"/>
                </a:cubicBezTo>
                <a:cubicBezTo>
                  <a:pt x="1858545" y="6100597"/>
                  <a:pt x="1857168" y="6100653"/>
                  <a:pt x="1856126" y="6100765"/>
                </a:cubicBezTo>
                <a:cubicBezTo>
                  <a:pt x="1855084" y="6100877"/>
                  <a:pt x="1854229" y="6101100"/>
                  <a:pt x="1853559" y="6101435"/>
                </a:cubicBezTo>
                <a:cubicBezTo>
                  <a:pt x="1852889" y="6101769"/>
                  <a:pt x="1852443" y="6102142"/>
                  <a:pt x="1852220" y="6102551"/>
                </a:cubicBezTo>
                <a:cubicBezTo>
                  <a:pt x="1851997" y="6102960"/>
                  <a:pt x="1851885" y="6103462"/>
                  <a:pt x="1851885" y="6104058"/>
                </a:cubicBezTo>
                <a:lnTo>
                  <a:pt x="1851885" y="6204517"/>
                </a:lnTo>
                <a:cubicBezTo>
                  <a:pt x="1851885" y="6205112"/>
                  <a:pt x="1852015" y="6205614"/>
                  <a:pt x="1852276" y="6206024"/>
                </a:cubicBezTo>
                <a:cubicBezTo>
                  <a:pt x="1852536" y="6206433"/>
                  <a:pt x="1853020" y="6206786"/>
                  <a:pt x="1853727" y="6207084"/>
                </a:cubicBezTo>
                <a:cubicBezTo>
                  <a:pt x="1854433" y="6207382"/>
                  <a:pt x="1855382" y="6207605"/>
                  <a:pt x="1856573" y="6207754"/>
                </a:cubicBezTo>
                <a:cubicBezTo>
                  <a:pt x="1857764" y="6207903"/>
                  <a:pt x="1859252" y="6207977"/>
                  <a:pt x="1861038" y="6207977"/>
                </a:cubicBezTo>
                <a:cubicBezTo>
                  <a:pt x="1862898" y="6207977"/>
                  <a:pt x="1864424" y="6207903"/>
                  <a:pt x="1865614" y="6207754"/>
                </a:cubicBezTo>
                <a:cubicBezTo>
                  <a:pt x="1866805" y="6207605"/>
                  <a:pt x="1867735" y="6207382"/>
                  <a:pt x="1868405" y="6207084"/>
                </a:cubicBezTo>
                <a:cubicBezTo>
                  <a:pt x="1869075" y="6206786"/>
                  <a:pt x="1869558" y="6206433"/>
                  <a:pt x="1869856" y="6206024"/>
                </a:cubicBezTo>
                <a:cubicBezTo>
                  <a:pt x="1870153" y="6205614"/>
                  <a:pt x="1870302" y="6205112"/>
                  <a:pt x="1870302" y="6204517"/>
                </a:cubicBezTo>
                <a:lnTo>
                  <a:pt x="1870302" y="6138437"/>
                </a:lnTo>
                <a:cubicBezTo>
                  <a:pt x="1872906" y="6134344"/>
                  <a:pt x="1875288" y="6130884"/>
                  <a:pt x="1877446" y="6128056"/>
                </a:cubicBezTo>
                <a:cubicBezTo>
                  <a:pt x="1879604" y="6125229"/>
                  <a:pt x="1881669" y="6122959"/>
                  <a:pt x="1883641" y="6121247"/>
                </a:cubicBezTo>
                <a:cubicBezTo>
                  <a:pt x="1885613" y="6119536"/>
                  <a:pt x="1887492" y="6118308"/>
                  <a:pt x="1889278" y="6117564"/>
                </a:cubicBezTo>
                <a:cubicBezTo>
                  <a:pt x="1891064" y="6116820"/>
                  <a:pt x="1892887" y="6116448"/>
                  <a:pt x="1894747" y="6116448"/>
                </a:cubicBezTo>
                <a:cubicBezTo>
                  <a:pt x="1896310" y="6116448"/>
                  <a:pt x="1897761" y="6116596"/>
                  <a:pt x="1899100" y="6116894"/>
                </a:cubicBezTo>
                <a:cubicBezTo>
                  <a:pt x="1900440" y="6117192"/>
                  <a:pt x="1901649" y="6117508"/>
                  <a:pt x="1902728" y="6117843"/>
                </a:cubicBezTo>
                <a:cubicBezTo>
                  <a:pt x="1903807" y="6118178"/>
                  <a:pt x="1904774" y="6118513"/>
                  <a:pt x="1905630" y="6118847"/>
                </a:cubicBezTo>
                <a:cubicBezTo>
                  <a:pt x="1906486" y="6119182"/>
                  <a:pt x="1907212" y="6119350"/>
                  <a:pt x="1907807" y="6119350"/>
                </a:cubicBezTo>
                <a:cubicBezTo>
                  <a:pt x="1908402" y="6119350"/>
                  <a:pt x="1908867" y="6119182"/>
                  <a:pt x="1909202" y="6118847"/>
                </a:cubicBezTo>
                <a:cubicBezTo>
                  <a:pt x="1909537" y="6118513"/>
                  <a:pt x="1909816" y="6118029"/>
                  <a:pt x="1910039" y="6117396"/>
                </a:cubicBezTo>
                <a:cubicBezTo>
                  <a:pt x="1910262" y="6116764"/>
                  <a:pt x="1910411" y="6115890"/>
                  <a:pt x="1910486" y="6114773"/>
                </a:cubicBezTo>
                <a:cubicBezTo>
                  <a:pt x="1910560" y="6113657"/>
                  <a:pt x="1910598" y="6112280"/>
                  <a:pt x="1910598" y="6110643"/>
                </a:cubicBezTo>
                <a:cubicBezTo>
                  <a:pt x="1910598" y="6108932"/>
                  <a:pt x="1910579" y="6107574"/>
                  <a:pt x="1910542" y="6106569"/>
                </a:cubicBezTo>
                <a:cubicBezTo>
                  <a:pt x="1910504" y="6105565"/>
                  <a:pt x="1910430" y="6104802"/>
                  <a:pt x="1910318" y="6104281"/>
                </a:cubicBezTo>
                <a:cubicBezTo>
                  <a:pt x="1910207" y="6103760"/>
                  <a:pt x="1910077" y="6103332"/>
                  <a:pt x="1909927" y="6102997"/>
                </a:cubicBezTo>
                <a:cubicBezTo>
                  <a:pt x="1909779" y="6102662"/>
                  <a:pt x="1909481" y="6102309"/>
                  <a:pt x="1909035" y="6101937"/>
                </a:cubicBezTo>
                <a:cubicBezTo>
                  <a:pt x="1908588" y="6101565"/>
                  <a:pt x="1907826" y="6101193"/>
                  <a:pt x="1906747" y="6100821"/>
                </a:cubicBezTo>
                <a:cubicBezTo>
                  <a:pt x="1905667" y="6100449"/>
                  <a:pt x="1904458" y="6100114"/>
                  <a:pt x="1903119" y="6099816"/>
                </a:cubicBezTo>
                <a:cubicBezTo>
                  <a:pt x="1901779" y="6099518"/>
                  <a:pt x="1900496" y="6099314"/>
                  <a:pt x="1899268" y="6099202"/>
                </a:cubicBezTo>
                <a:cubicBezTo>
                  <a:pt x="1898040" y="6099091"/>
                  <a:pt x="1896942" y="6099035"/>
                  <a:pt x="1895975" y="6099035"/>
                </a:cubicBezTo>
                <a:close/>
                <a:moveTo>
                  <a:pt x="1779108" y="6099035"/>
                </a:moveTo>
                <a:cubicBezTo>
                  <a:pt x="1771741" y="6099035"/>
                  <a:pt x="1765081" y="6100318"/>
                  <a:pt x="1759128" y="6102886"/>
                </a:cubicBezTo>
                <a:cubicBezTo>
                  <a:pt x="1753174" y="6105453"/>
                  <a:pt x="1748096" y="6109136"/>
                  <a:pt x="1743891" y="6113936"/>
                </a:cubicBezTo>
                <a:cubicBezTo>
                  <a:pt x="1739687" y="6118736"/>
                  <a:pt x="1736469" y="6124577"/>
                  <a:pt x="1734236" y="6131461"/>
                </a:cubicBezTo>
                <a:cubicBezTo>
                  <a:pt x="1732004" y="6138344"/>
                  <a:pt x="1730888" y="6146102"/>
                  <a:pt x="1730888" y="6154734"/>
                </a:cubicBezTo>
                <a:cubicBezTo>
                  <a:pt x="1730888" y="6163812"/>
                  <a:pt x="1731966" y="6171775"/>
                  <a:pt x="1734125" y="6178621"/>
                </a:cubicBezTo>
                <a:cubicBezTo>
                  <a:pt x="1736283" y="6185467"/>
                  <a:pt x="1739482" y="6191159"/>
                  <a:pt x="1743724" y="6195699"/>
                </a:cubicBezTo>
                <a:cubicBezTo>
                  <a:pt x="1747966" y="6200238"/>
                  <a:pt x="1753193" y="6203661"/>
                  <a:pt x="1759407" y="6205968"/>
                </a:cubicBezTo>
                <a:cubicBezTo>
                  <a:pt x="1765620" y="6208275"/>
                  <a:pt x="1772857" y="6209428"/>
                  <a:pt x="1781117" y="6209428"/>
                </a:cubicBezTo>
                <a:cubicBezTo>
                  <a:pt x="1785880" y="6209428"/>
                  <a:pt x="1790363" y="6209075"/>
                  <a:pt x="1794567" y="6208368"/>
                </a:cubicBezTo>
                <a:cubicBezTo>
                  <a:pt x="1798772" y="6207661"/>
                  <a:pt x="1802474" y="6206861"/>
                  <a:pt x="1805674" y="6205968"/>
                </a:cubicBezTo>
                <a:cubicBezTo>
                  <a:pt x="1808873" y="6205075"/>
                  <a:pt x="1811478" y="6204163"/>
                  <a:pt x="1813487" y="6203233"/>
                </a:cubicBezTo>
                <a:cubicBezTo>
                  <a:pt x="1815496" y="6202303"/>
                  <a:pt x="1816705" y="6201633"/>
                  <a:pt x="1817115" y="6201224"/>
                </a:cubicBezTo>
                <a:cubicBezTo>
                  <a:pt x="1817524" y="6200815"/>
                  <a:pt x="1817859" y="6200387"/>
                  <a:pt x="1818120" y="6199940"/>
                </a:cubicBezTo>
                <a:cubicBezTo>
                  <a:pt x="1818379" y="6199494"/>
                  <a:pt x="1818566" y="6198991"/>
                  <a:pt x="1818678" y="6198433"/>
                </a:cubicBezTo>
                <a:cubicBezTo>
                  <a:pt x="1818789" y="6197875"/>
                  <a:pt x="1818882" y="6197243"/>
                  <a:pt x="1818956" y="6196536"/>
                </a:cubicBezTo>
                <a:cubicBezTo>
                  <a:pt x="1819031" y="6195829"/>
                  <a:pt x="1819068" y="6194992"/>
                  <a:pt x="1819068" y="6194024"/>
                </a:cubicBezTo>
                <a:cubicBezTo>
                  <a:pt x="1819068" y="6192685"/>
                  <a:pt x="1819012" y="6191550"/>
                  <a:pt x="1818900" y="6190620"/>
                </a:cubicBezTo>
                <a:cubicBezTo>
                  <a:pt x="1818788" y="6189690"/>
                  <a:pt x="1818619" y="6188964"/>
                  <a:pt x="1818395" y="6188443"/>
                </a:cubicBezTo>
                <a:cubicBezTo>
                  <a:pt x="1818170" y="6187922"/>
                  <a:pt x="1817853" y="6187532"/>
                  <a:pt x="1817442" y="6187271"/>
                </a:cubicBezTo>
                <a:cubicBezTo>
                  <a:pt x="1817031" y="6187011"/>
                  <a:pt x="1816563" y="6186881"/>
                  <a:pt x="1816041" y="6186881"/>
                </a:cubicBezTo>
                <a:cubicBezTo>
                  <a:pt x="1815143" y="6186881"/>
                  <a:pt x="1813815" y="6187271"/>
                  <a:pt x="1812058" y="6188053"/>
                </a:cubicBezTo>
                <a:cubicBezTo>
                  <a:pt x="1810300" y="6188834"/>
                  <a:pt x="1808057" y="6189708"/>
                  <a:pt x="1805327" y="6190676"/>
                </a:cubicBezTo>
                <a:cubicBezTo>
                  <a:pt x="1802598" y="6191643"/>
                  <a:pt x="1799364" y="6192517"/>
                  <a:pt x="1795625" y="6193299"/>
                </a:cubicBezTo>
                <a:cubicBezTo>
                  <a:pt x="1791887" y="6194080"/>
                  <a:pt x="1787624" y="6194471"/>
                  <a:pt x="1782838" y="6194471"/>
                </a:cubicBezTo>
                <a:cubicBezTo>
                  <a:pt x="1776782" y="6194471"/>
                  <a:pt x="1771660" y="6193615"/>
                  <a:pt x="1767472" y="6191904"/>
                </a:cubicBezTo>
                <a:cubicBezTo>
                  <a:pt x="1763285" y="6190192"/>
                  <a:pt x="1759882" y="6187736"/>
                  <a:pt x="1757265" y="6184537"/>
                </a:cubicBezTo>
                <a:cubicBezTo>
                  <a:pt x="1754648" y="6181337"/>
                  <a:pt x="1752778" y="6177504"/>
                  <a:pt x="1751657" y="6173040"/>
                </a:cubicBezTo>
                <a:cubicBezTo>
                  <a:pt x="1750535" y="6168575"/>
                  <a:pt x="1749975" y="6163552"/>
                  <a:pt x="1749975" y="6157971"/>
                </a:cubicBezTo>
                <a:lnTo>
                  <a:pt x="1816133" y="6157971"/>
                </a:lnTo>
                <a:cubicBezTo>
                  <a:pt x="1818002" y="6157971"/>
                  <a:pt x="1819666" y="6157357"/>
                  <a:pt x="1821124" y="6156129"/>
                </a:cubicBezTo>
                <a:cubicBezTo>
                  <a:pt x="1822581" y="6154901"/>
                  <a:pt x="1823310" y="6152836"/>
                  <a:pt x="1823310" y="6149934"/>
                </a:cubicBezTo>
                <a:lnTo>
                  <a:pt x="1823310" y="6146585"/>
                </a:lnTo>
                <a:cubicBezTo>
                  <a:pt x="1823310" y="6140037"/>
                  <a:pt x="1822473" y="6133879"/>
                  <a:pt x="1820798" y="6128112"/>
                </a:cubicBezTo>
                <a:cubicBezTo>
                  <a:pt x="1819124" y="6122345"/>
                  <a:pt x="1816501" y="6117322"/>
                  <a:pt x="1812929" y="6113043"/>
                </a:cubicBezTo>
                <a:cubicBezTo>
                  <a:pt x="1809357" y="6108764"/>
                  <a:pt x="1804799" y="6105360"/>
                  <a:pt x="1799256" y="6102830"/>
                </a:cubicBezTo>
                <a:cubicBezTo>
                  <a:pt x="1793712" y="6100300"/>
                  <a:pt x="1786996" y="6099035"/>
                  <a:pt x="1779108" y="6099035"/>
                </a:cubicBezTo>
                <a:close/>
                <a:moveTo>
                  <a:pt x="1362687" y="6099035"/>
                </a:moveTo>
                <a:cubicBezTo>
                  <a:pt x="1354129" y="6099035"/>
                  <a:pt x="1346651" y="6100411"/>
                  <a:pt x="1340251" y="6103165"/>
                </a:cubicBezTo>
                <a:cubicBezTo>
                  <a:pt x="1333851" y="6105918"/>
                  <a:pt x="1328512" y="6109788"/>
                  <a:pt x="1324233" y="6114773"/>
                </a:cubicBezTo>
                <a:cubicBezTo>
                  <a:pt x="1319955" y="6119759"/>
                  <a:pt x="1316755" y="6125694"/>
                  <a:pt x="1314633" y="6132577"/>
                </a:cubicBezTo>
                <a:cubicBezTo>
                  <a:pt x="1312513" y="6139460"/>
                  <a:pt x="1311453" y="6146995"/>
                  <a:pt x="1311453" y="6155180"/>
                </a:cubicBezTo>
                <a:cubicBezTo>
                  <a:pt x="1311453" y="6163663"/>
                  <a:pt x="1312457" y="6171254"/>
                  <a:pt x="1314466" y="6177951"/>
                </a:cubicBezTo>
                <a:cubicBezTo>
                  <a:pt x="1316475" y="6184648"/>
                  <a:pt x="1319526" y="6190341"/>
                  <a:pt x="1323619" y="6195029"/>
                </a:cubicBezTo>
                <a:cubicBezTo>
                  <a:pt x="1327712" y="6199717"/>
                  <a:pt x="1332828" y="6203289"/>
                  <a:pt x="1338967" y="6205745"/>
                </a:cubicBezTo>
                <a:cubicBezTo>
                  <a:pt x="1345106" y="6208200"/>
                  <a:pt x="1352306" y="6209428"/>
                  <a:pt x="1360566" y="6209428"/>
                </a:cubicBezTo>
                <a:cubicBezTo>
                  <a:pt x="1369049" y="6209428"/>
                  <a:pt x="1376509" y="6208033"/>
                  <a:pt x="1382946" y="6205242"/>
                </a:cubicBezTo>
                <a:cubicBezTo>
                  <a:pt x="1389383" y="6202452"/>
                  <a:pt x="1394740" y="6198564"/>
                  <a:pt x="1399019" y="6193578"/>
                </a:cubicBezTo>
                <a:cubicBezTo>
                  <a:pt x="1403298" y="6188592"/>
                  <a:pt x="1406517" y="6182658"/>
                  <a:pt x="1408675" y="6175774"/>
                </a:cubicBezTo>
                <a:cubicBezTo>
                  <a:pt x="1410832" y="6168891"/>
                  <a:pt x="1411912" y="6161357"/>
                  <a:pt x="1411912" y="6153171"/>
                </a:cubicBezTo>
                <a:cubicBezTo>
                  <a:pt x="1411912" y="6144762"/>
                  <a:pt x="1410888" y="6137209"/>
                  <a:pt x="1408842" y="6130512"/>
                </a:cubicBezTo>
                <a:cubicBezTo>
                  <a:pt x="1406796" y="6123815"/>
                  <a:pt x="1403726" y="6118122"/>
                  <a:pt x="1399633" y="6113434"/>
                </a:cubicBezTo>
                <a:cubicBezTo>
                  <a:pt x="1395540" y="6108746"/>
                  <a:pt x="1390425" y="6105174"/>
                  <a:pt x="1384285" y="6102718"/>
                </a:cubicBezTo>
                <a:cubicBezTo>
                  <a:pt x="1378146" y="6100263"/>
                  <a:pt x="1370946" y="6099035"/>
                  <a:pt x="1362687" y="6099035"/>
                </a:cubicBezTo>
                <a:close/>
                <a:moveTo>
                  <a:pt x="1016624" y="6099035"/>
                </a:moveTo>
                <a:cubicBezTo>
                  <a:pt x="1010894" y="6099035"/>
                  <a:pt x="1005220" y="6100504"/>
                  <a:pt x="999601" y="6103444"/>
                </a:cubicBezTo>
                <a:cubicBezTo>
                  <a:pt x="993983" y="6106383"/>
                  <a:pt x="988346" y="6111015"/>
                  <a:pt x="982691" y="6117341"/>
                </a:cubicBezTo>
                <a:lnTo>
                  <a:pt x="982691" y="6104058"/>
                </a:lnTo>
                <a:cubicBezTo>
                  <a:pt x="982691" y="6103462"/>
                  <a:pt x="982561" y="6102960"/>
                  <a:pt x="982300" y="6102551"/>
                </a:cubicBezTo>
                <a:cubicBezTo>
                  <a:pt x="982040" y="6102142"/>
                  <a:pt x="981612" y="6101769"/>
                  <a:pt x="981017" y="6101435"/>
                </a:cubicBezTo>
                <a:cubicBezTo>
                  <a:pt x="980421" y="6101100"/>
                  <a:pt x="979584" y="6100877"/>
                  <a:pt x="978505" y="6100765"/>
                </a:cubicBezTo>
                <a:cubicBezTo>
                  <a:pt x="977426" y="6100653"/>
                  <a:pt x="976068" y="6100597"/>
                  <a:pt x="974431" y="6100597"/>
                </a:cubicBezTo>
                <a:cubicBezTo>
                  <a:pt x="972719" y="6100597"/>
                  <a:pt x="971343" y="6100653"/>
                  <a:pt x="970301" y="6100765"/>
                </a:cubicBezTo>
                <a:cubicBezTo>
                  <a:pt x="969259" y="6100877"/>
                  <a:pt x="968403" y="6101100"/>
                  <a:pt x="967734" y="6101435"/>
                </a:cubicBezTo>
                <a:cubicBezTo>
                  <a:pt x="967064" y="6101769"/>
                  <a:pt x="966617" y="6102142"/>
                  <a:pt x="966394" y="6102551"/>
                </a:cubicBezTo>
                <a:cubicBezTo>
                  <a:pt x="966171" y="6102960"/>
                  <a:pt x="966059" y="6103462"/>
                  <a:pt x="966059" y="6104058"/>
                </a:cubicBezTo>
                <a:lnTo>
                  <a:pt x="966059" y="6204517"/>
                </a:lnTo>
                <a:cubicBezTo>
                  <a:pt x="966059" y="6205112"/>
                  <a:pt x="966189" y="6205614"/>
                  <a:pt x="966450" y="6206024"/>
                </a:cubicBezTo>
                <a:cubicBezTo>
                  <a:pt x="966710" y="6206433"/>
                  <a:pt x="967194" y="6206786"/>
                  <a:pt x="967901" y="6207084"/>
                </a:cubicBezTo>
                <a:cubicBezTo>
                  <a:pt x="968608" y="6207382"/>
                  <a:pt x="969557" y="6207605"/>
                  <a:pt x="970747" y="6207754"/>
                </a:cubicBezTo>
                <a:cubicBezTo>
                  <a:pt x="971938" y="6207903"/>
                  <a:pt x="973426" y="6207977"/>
                  <a:pt x="975212" y="6207977"/>
                </a:cubicBezTo>
                <a:cubicBezTo>
                  <a:pt x="977073" y="6207977"/>
                  <a:pt x="978598" y="6207903"/>
                  <a:pt x="979789" y="6207754"/>
                </a:cubicBezTo>
                <a:cubicBezTo>
                  <a:pt x="980979" y="6207605"/>
                  <a:pt x="981909" y="6207382"/>
                  <a:pt x="982579" y="6207084"/>
                </a:cubicBezTo>
                <a:cubicBezTo>
                  <a:pt x="983249" y="6206786"/>
                  <a:pt x="983733" y="6206433"/>
                  <a:pt x="984030" y="6206024"/>
                </a:cubicBezTo>
                <a:cubicBezTo>
                  <a:pt x="984328" y="6205614"/>
                  <a:pt x="984477" y="6205112"/>
                  <a:pt x="984477" y="6204517"/>
                </a:cubicBezTo>
                <a:lnTo>
                  <a:pt x="984477" y="6134307"/>
                </a:lnTo>
                <a:cubicBezTo>
                  <a:pt x="989537" y="6127982"/>
                  <a:pt x="994374" y="6123182"/>
                  <a:pt x="998987" y="6119908"/>
                </a:cubicBezTo>
                <a:cubicBezTo>
                  <a:pt x="1003601" y="6116634"/>
                  <a:pt x="1008215" y="6114997"/>
                  <a:pt x="1012828" y="6114997"/>
                </a:cubicBezTo>
                <a:cubicBezTo>
                  <a:pt x="1016400" y="6114997"/>
                  <a:pt x="1019544" y="6115666"/>
                  <a:pt x="1022260" y="6117006"/>
                </a:cubicBezTo>
                <a:cubicBezTo>
                  <a:pt x="1024977" y="6118345"/>
                  <a:pt x="1027191" y="6120280"/>
                  <a:pt x="1028902" y="6122810"/>
                </a:cubicBezTo>
                <a:cubicBezTo>
                  <a:pt x="1030614" y="6125340"/>
                  <a:pt x="1031916" y="6128354"/>
                  <a:pt x="1032809" y="6131851"/>
                </a:cubicBezTo>
                <a:cubicBezTo>
                  <a:pt x="1033702" y="6135349"/>
                  <a:pt x="1034148" y="6139962"/>
                  <a:pt x="1034148" y="6145692"/>
                </a:cubicBezTo>
                <a:lnTo>
                  <a:pt x="1034148" y="6204517"/>
                </a:lnTo>
                <a:cubicBezTo>
                  <a:pt x="1034148" y="6205112"/>
                  <a:pt x="1034297" y="6205614"/>
                  <a:pt x="1034595" y="6206024"/>
                </a:cubicBezTo>
                <a:cubicBezTo>
                  <a:pt x="1034892" y="6206433"/>
                  <a:pt x="1035376" y="6206786"/>
                  <a:pt x="1036046" y="6207084"/>
                </a:cubicBezTo>
                <a:cubicBezTo>
                  <a:pt x="1036715" y="6207382"/>
                  <a:pt x="1037646" y="6207605"/>
                  <a:pt x="1038836" y="6207754"/>
                </a:cubicBezTo>
                <a:cubicBezTo>
                  <a:pt x="1040027" y="6207903"/>
                  <a:pt x="1041552" y="6207977"/>
                  <a:pt x="1043413" y="6207977"/>
                </a:cubicBezTo>
                <a:cubicBezTo>
                  <a:pt x="1045199" y="6207977"/>
                  <a:pt x="1046687" y="6207903"/>
                  <a:pt x="1047878" y="6207754"/>
                </a:cubicBezTo>
                <a:cubicBezTo>
                  <a:pt x="1049068" y="6207605"/>
                  <a:pt x="1049998" y="6207382"/>
                  <a:pt x="1050668" y="6207084"/>
                </a:cubicBezTo>
                <a:cubicBezTo>
                  <a:pt x="1051338" y="6206786"/>
                  <a:pt x="1051822" y="6206433"/>
                  <a:pt x="1052119" y="6206024"/>
                </a:cubicBezTo>
                <a:cubicBezTo>
                  <a:pt x="1052417" y="6205614"/>
                  <a:pt x="1052566" y="6205112"/>
                  <a:pt x="1052566" y="6204517"/>
                </a:cubicBezTo>
                <a:lnTo>
                  <a:pt x="1052566" y="6143237"/>
                </a:lnTo>
                <a:cubicBezTo>
                  <a:pt x="1052566" y="6136093"/>
                  <a:pt x="1051952" y="6129972"/>
                  <a:pt x="1050724" y="6124875"/>
                </a:cubicBezTo>
                <a:cubicBezTo>
                  <a:pt x="1049496" y="6119778"/>
                  <a:pt x="1047468" y="6115331"/>
                  <a:pt x="1044640" y="6111536"/>
                </a:cubicBezTo>
                <a:cubicBezTo>
                  <a:pt x="1041813" y="6107741"/>
                  <a:pt x="1038111" y="6104709"/>
                  <a:pt x="1033534" y="6102439"/>
                </a:cubicBezTo>
                <a:cubicBezTo>
                  <a:pt x="1028958" y="6100170"/>
                  <a:pt x="1023321" y="6099035"/>
                  <a:pt x="1016624" y="6099035"/>
                </a:cubicBezTo>
                <a:close/>
                <a:moveTo>
                  <a:pt x="887813" y="6099035"/>
                </a:moveTo>
                <a:cubicBezTo>
                  <a:pt x="883943" y="6099035"/>
                  <a:pt x="880111" y="6099388"/>
                  <a:pt x="876316" y="6100095"/>
                </a:cubicBezTo>
                <a:cubicBezTo>
                  <a:pt x="872521" y="6100802"/>
                  <a:pt x="869023" y="6101695"/>
                  <a:pt x="865824" y="6102774"/>
                </a:cubicBezTo>
                <a:cubicBezTo>
                  <a:pt x="862624" y="6103853"/>
                  <a:pt x="859796" y="6105044"/>
                  <a:pt x="857340" y="6106346"/>
                </a:cubicBezTo>
                <a:cubicBezTo>
                  <a:pt x="854885" y="6107648"/>
                  <a:pt x="853154" y="6108783"/>
                  <a:pt x="852150" y="6109750"/>
                </a:cubicBezTo>
                <a:cubicBezTo>
                  <a:pt x="851145" y="6110718"/>
                  <a:pt x="850513" y="6111741"/>
                  <a:pt x="850252" y="6112820"/>
                </a:cubicBezTo>
                <a:cubicBezTo>
                  <a:pt x="849992" y="6113899"/>
                  <a:pt x="849862" y="6115369"/>
                  <a:pt x="849862" y="6117229"/>
                </a:cubicBezTo>
                <a:cubicBezTo>
                  <a:pt x="849862" y="6118345"/>
                  <a:pt x="849936" y="6119368"/>
                  <a:pt x="850085" y="6120299"/>
                </a:cubicBezTo>
                <a:cubicBezTo>
                  <a:pt x="850234" y="6121229"/>
                  <a:pt x="850476" y="6121991"/>
                  <a:pt x="850811" y="6122587"/>
                </a:cubicBezTo>
                <a:cubicBezTo>
                  <a:pt x="851145" y="6123182"/>
                  <a:pt x="851536" y="6123629"/>
                  <a:pt x="851982" y="6123926"/>
                </a:cubicBezTo>
                <a:cubicBezTo>
                  <a:pt x="852429" y="6124224"/>
                  <a:pt x="852950" y="6124373"/>
                  <a:pt x="853545" y="6124373"/>
                </a:cubicBezTo>
                <a:cubicBezTo>
                  <a:pt x="854438" y="6124373"/>
                  <a:pt x="855796" y="6123833"/>
                  <a:pt x="857619" y="6122754"/>
                </a:cubicBezTo>
                <a:cubicBezTo>
                  <a:pt x="859442" y="6121675"/>
                  <a:pt x="861712" y="6120485"/>
                  <a:pt x="864428" y="6119182"/>
                </a:cubicBezTo>
                <a:cubicBezTo>
                  <a:pt x="867144" y="6117880"/>
                  <a:pt x="870307" y="6116689"/>
                  <a:pt x="873916" y="6115610"/>
                </a:cubicBezTo>
                <a:cubicBezTo>
                  <a:pt x="877525" y="6114531"/>
                  <a:pt x="881599" y="6113992"/>
                  <a:pt x="886139" y="6113992"/>
                </a:cubicBezTo>
                <a:cubicBezTo>
                  <a:pt x="890380" y="6113992"/>
                  <a:pt x="893952" y="6114494"/>
                  <a:pt x="896854" y="6115499"/>
                </a:cubicBezTo>
                <a:cubicBezTo>
                  <a:pt x="899757" y="6116503"/>
                  <a:pt x="902119" y="6117992"/>
                  <a:pt x="903942" y="6119964"/>
                </a:cubicBezTo>
                <a:cubicBezTo>
                  <a:pt x="905765" y="6121936"/>
                  <a:pt x="907086" y="6124410"/>
                  <a:pt x="907905" y="6127387"/>
                </a:cubicBezTo>
                <a:cubicBezTo>
                  <a:pt x="908723" y="6130363"/>
                  <a:pt x="909132" y="6133786"/>
                  <a:pt x="909132" y="6137656"/>
                </a:cubicBezTo>
                <a:lnTo>
                  <a:pt x="909132" y="6145469"/>
                </a:lnTo>
                <a:lnTo>
                  <a:pt x="895292" y="6145469"/>
                </a:lnTo>
                <a:cubicBezTo>
                  <a:pt x="887478" y="6145469"/>
                  <a:pt x="880446" y="6146157"/>
                  <a:pt x="874195" y="6147534"/>
                </a:cubicBezTo>
                <a:cubicBezTo>
                  <a:pt x="867944" y="6148911"/>
                  <a:pt x="862661" y="6150976"/>
                  <a:pt x="858345" y="6153729"/>
                </a:cubicBezTo>
                <a:cubicBezTo>
                  <a:pt x="854029" y="6156482"/>
                  <a:pt x="850717" y="6159943"/>
                  <a:pt x="848411" y="6164110"/>
                </a:cubicBezTo>
                <a:cubicBezTo>
                  <a:pt x="846104" y="6168277"/>
                  <a:pt x="844950" y="6173188"/>
                  <a:pt x="844950" y="6178844"/>
                </a:cubicBezTo>
                <a:cubicBezTo>
                  <a:pt x="844950" y="6183681"/>
                  <a:pt x="845788" y="6187997"/>
                  <a:pt x="847462" y="6191792"/>
                </a:cubicBezTo>
                <a:cubicBezTo>
                  <a:pt x="849136" y="6195587"/>
                  <a:pt x="851480" y="6198787"/>
                  <a:pt x="854494" y="6201391"/>
                </a:cubicBezTo>
                <a:cubicBezTo>
                  <a:pt x="857508" y="6203996"/>
                  <a:pt x="861154" y="6205986"/>
                  <a:pt x="865433" y="6207363"/>
                </a:cubicBezTo>
                <a:cubicBezTo>
                  <a:pt x="869712" y="6208740"/>
                  <a:pt x="874493" y="6209428"/>
                  <a:pt x="879776" y="6209428"/>
                </a:cubicBezTo>
                <a:cubicBezTo>
                  <a:pt x="885804" y="6209428"/>
                  <a:pt x="891515" y="6208126"/>
                  <a:pt x="896910" y="6205521"/>
                </a:cubicBezTo>
                <a:cubicBezTo>
                  <a:pt x="902305" y="6202917"/>
                  <a:pt x="907198" y="6199270"/>
                  <a:pt x="911588" y="6194582"/>
                </a:cubicBezTo>
                <a:lnTo>
                  <a:pt x="911588" y="6204628"/>
                </a:lnTo>
                <a:cubicBezTo>
                  <a:pt x="911588" y="6205521"/>
                  <a:pt x="911849" y="6206191"/>
                  <a:pt x="912369" y="6206637"/>
                </a:cubicBezTo>
                <a:cubicBezTo>
                  <a:pt x="912890" y="6207084"/>
                  <a:pt x="913728" y="6207419"/>
                  <a:pt x="914881" y="6207642"/>
                </a:cubicBezTo>
                <a:cubicBezTo>
                  <a:pt x="916034" y="6207865"/>
                  <a:pt x="917578" y="6207977"/>
                  <a:pt x="919513" y="6207977"/>
                </a:cubicBezTo>
                <a:cubicBezTo>
                  <a:pt x="921522" y="6207977"/>
                  <a:pt x="923048" y="6207865"/>
                  <a:pt x="924090" y="6207642"/>
                </a:cubicBezTo>
                <a:cubicBezTo>
                  <a:pt x="925132" y="6207419"/>
                  <a:pt x="925950" y="6207084"/>
                  <a:pt x="926545" y="6206637"/>
                </a:cubicBezTo>
                <a:cubicBezTo>
                  <a:pt x="927141" y="6206191"/>
                  <a:pt x="927438" y="6205521"/>
                  <a:pt x="927438" y="6204628"/>
                </a:cubicBezTo>
                <a:lnTo>
                  <a:pt x="927438" y="6136874"/>
                </a:lnTo>
                <a:cubicBezTo>
                  <a:pt x="927438" y="6130624"/>
                  <a:pt x="926732" y="6125154"/>
                  <a:pt x="925317" y="6120466"/>
                </a:cubicBezTo>
                <a:cubicBezTo>
                  <a:pt x="923904" y="6115778"/>
                  <a:pt x="921634" y="6111853"/>
                  <a:pt x="918509" y="6108690"/>
                </a:cubicBezTo>
                <a:cubicBezTo>
                  <a:pt x="915383" y="6105527"/>
                  <a:pt x="911290" y="6103128"/>
                  <a:pt x="906230" y="6101490"/>
                </a:cubicBezTo>
                <a:cubicBezTo>
                  <a:pt x="901170" y="6099853"/>
                  <a:pt x="895031" y="6099035"/>
                  <a:pt x="887813" y="6099035"/>
                </a:cubicBezTo>
                <a:close/>
                <a:moveTo>
                  <a:pt x="720009" y="6099035"/>
                </a:moveTo>
                <a:cubicBezTo>
                  <a:pt x="714577" y="6099035"/>
                  <a:pt x="709201" y="6100504"/>
                  <a:pt x="703880" y="6103444"/>
                </a:cubicBezTo>
                <a:cubicBezTo>
                  <a:pt x="698559" y="6106383"/>
                  <a:pt x="693071" y="6111015"/>
                  <a:pt x="687416" y="6117341"/>
                </a:cubicBezTo>
                <a:lnTo>
                  <a:pt x="687416" y="6104058"/>
                </a:lnTo>
                <a:cubicBezTo>
                  <a:pt x="687416" y="6103462"/>
                  <a:pt x="687286" y="6102960"/>
                  <a:pt x="687025" y="6102551"/>
                </a:cubicBezTo>
                <a:cubicBezTo>
                  <a:pt x="686765" y="6102142"/>
                  <a:pt x="686337" y="6101769"/>
                  <a:pt x="685742" y="6101435"/>
                </a:cubicBezTo>
                <a:cubicBezTo>
                  <a:pt x="685146" y="6101100"/>
                  <a:pt x="684309" y="6100877"/>
                  <a:pt x="683230" y="6100765"/>
                </a:cubicBezTo>
                <a:cubicBezTo>
                  <a:pt x="682151" y="6100653"/>
                  <a:pt x="680793" y="6100597"/>
                  <a:pt x="679156" y="6100597"/>
                </a:cubicBezTo>
                <a:cubicBezTo>
                  <a:pt x="677444" y="6100597"/>
                  <a:pt x="676068" y="6100653"/>
                  <a:pt x="675026" y="6100765"/>
                </a:cubicBezTo>
                <a:cubicBezTo>
                  <a:pt x="673984" y="6100877"/>
                  <a:pt x="673128" y="6101100"/>
                  <a:pt x="672459" y="6101435"/>
                </a:cubicBezTo>
                <a:cubicBezTo>
                  <a:pt x="671789" y="6101769"/>
                  <a:pt x="671342" y="6102142"/>
                  <a:pt x="671119" y="6102551"/>
                </a:cubicBezTo>
                <a:cubicBezTo>
                  <a:pt x="670896" y="6102960"/>
                  <a:pt x="670784" y="6103462"/>
                  <a:pt x="670784" y="6104058"/>
                </a:cubicBezTo>
                <a:lnTo>
                  <a:pt x="670784" y="6204517"/>
                </a:lnTo>
                <a:cubicBezTo>
                  <a:pt x="670784" y="6205112"/>
                  <a:pt x="670915" y="6205614"/>
                  <a:pt x="671175" y="6206024"/>
                </a:cubicBezTo>
                <a:cubicBezTo>
                  <a:pt x="671435" y="6206433"/>
                  <a:pt x="671919" y="6206786"/>
                  <a:pt x="672626" y="6207084"/>
                </a:cubicBezTo>
                <a:cubicBezTo>
                  <a:pt x="673333" y="6207382"/>
                  <a:pt x="674282" y="6207605"/>
                  <a:pt x="675472" y="6207754"/>
                </a:cubicBezTo>
                <a:cubicBezTo>
                  <a:pt x="676663" y="6207903"/>
                  <a:pt x="678151" y="6207977"/>
                  <a:pt x="679937" y="6207977"/>
                </a:cubicBezTo>
                <a:cubicBezTo>
                  <a:pt x="681798" y="6207977"/>
                  <a:pt x="683323" y="6207903"/>
                  <a:pt x="684514" y="6207754"/>
                </a:cubicBezTo>
                <a:cubicBezTo>
                  <a:pt x="685704" y="6207605"/>
                  <a:pt x="686634" y="6207382"/>
                  <a:pt x="687304" y="6207084"/>
                </a:cubicBezTo>
                <a:cubicBezTo>
                  <a:pt x="687974" y="6206786"/>
                  <a:pt x="688458" y="6206433"/>
                  <a:pt x="688755" y="6206024"/>
                </a:cubicBezTo>
                <a:cubicBezTo>
                  <a:pt x="689053" y="6205614"/>
                  <a:pt x="689202" y="6205112"/>
                  <a:pt x="689202" y="6204517"/>
                </a:cubicBezTo>
                <a:lnTo>
                  <a:pt x="689202" y="6134307"/>
                </a:lnTo>
                <a:cubicBezTo>
                  <a:pt x="694262" y="6127982"/>
                  <a:pt x="698950" y="6123182"/>
                  <a:pt x="703266" y="6119908"/>
                </a:cubicBezTo>
                <a:cubicBezTo>
                  <a:pt x="707582" y="6116634"/>
                  <a:pt x="711861" y="6114997"/>
                  <a:pt x="716102" y="6114997"/>
                </a:cubicBezTo>
                <a:cubicBezTo>
                  <a:pt x="719525" y="6114997"/>
                  <a:pt x="722483" y="6115666"/>
                  <a:pt x="724976" y="6117006"/>
                </a:cubicBezTo>
                <a:cubicBezTo>
                  <a:pt x="727469" y="6118345"/>
                  <a:pt x="729534" y="6120280"/>
                  <a:pt x="731171" y="6122810"/>
                </a:cubicBezTo>
                <a:cubicBezTo>
                  <a:pt x="732808" y="6125340"/>
                  <a:pt x="734036" y="6128354"/>
                  <a:pt x="734855" y="6131851"/>
                </a:cubicBezTo>
                <a:cubicBezTo>
                  <a:pt x="735673" y="6135349"/>
                  <a:pt x="736083" y="6139218"/>
                  <a:pt x="736083" y="6143460"/>
                </a:cubicBezTo>
                <a:lnTo>
                  <a:pt x="736083" y="6204517"/>
                </a:lnTo>
                <a:cubicBezTo>
                  <a:pt x="736083" y="6205112"/>
                  <a:pt x="736213" y="6205614"/>
                  <a:pt x="736473" y="6206024"/>
                </a:cubicBezTo>
                <a:cubicBezTo>
                  <a:pt x="736734" y="6206433"/>
                  <a:pt x="737217" y="6206786"/>
                  <a:pt x="737924" y="6207084"/>
                </a:cubicBezTo>
                <a:cubicBezTo>
                  <a:pt x="738631" y="6207382"/>
                  <a:pt x="739599" y="6207605"/>
                  <a:pt x="740826" y="6207754"/>
                </a:cubicBezTo>
                <a:cubicBezTo>
                  <a:pt x="742054" y="6207903"/>
                  <a:pt x="743524" y="6207977"/>
                  <a:pt x="745235" y="6207977"/>
                </a:cubicBezTo>
                <a:cubicBezTo>
                  <a:pt x="747021" y="6207977"/>
                  <a:pt x="748510" y="6207903"/>
                  <a:pt x="749700" y="6207754"/>
                </a:cubicBezTo>
                <a:cubicBezTo>
                  <a:pt x="750891" y="6207605"/>
                  <a:pt x="751840" y="6207382"/>
                  <a:pt x="752547" y="6207084"/>
                </a:cubicBezTo>
                <a:cubicBezTo>
                  <a:pt x="753254" y="6206786"/>
                  <a:pt x="753756" y="6206433"/>
                  <a:pt x="754054" y="6206024"/>
                </a:cubicBezTo>
                <a:cubicBezTo>
                  <a:pt x="754351" y="6205614"/>
                  <a:pt x="754500" y="6205112"/>
                  <a:pt x="754500" y="6204517"/>
                </a:cubicBezTo>
                <a:lnTo>
                  <a:pt x="754500" y="6134307"/>
                </a:lnTo>
                <a:cubicBezTo>
                  <a:pt x="759635" y="6127982"/>
                  <a:pt x="764341" y="6123182"/>
                  <a:pt x="768620" y="6119908"/>
                </a:cubicBezTo>
                <a:cubicBezTo>
                  <a:pt x="772899" y="6116634"/>
                  <a:pt x="777159" y="6114997"/>
                  <a:pt x="781401" y="6114997"/>
                </a:cubicBezTo>
                <a:cubicBezTo>
                  <a:pt x="784824" y="6114997"/>
                  <a:pt x="787801" y="6115666"/>
                  <a:pt x="790330" y="6117006"/>
                </a:cubicBezTo>
                <a:cubicBezTo>
                  <a:pt x="792860" y="6118345"/>
                  <a:pt x="794944" y="6120280"/>
                  <a:pt x="796581" y="6122810"/>
                </a:cubicBezTo>
                <a:cubicBezTo>
                  <a:pt x="798218" y="6125340"/>
                  <a:pt x="799409" y="6128354"/>
                  <a:pt x="800153" y="6131851"/>
                </a:cubicBezTo>
                <a:cubicBezTo>
                  <a:pt x="800897" y="6135349"/>
                  <a:pt x="801269" y="6139218"/>
                  <a:pt x="801269" y="6143460"/>
                </a:cubicBezTo>
                <a:lnTo>
                  <a:pt x="801269" y="6204517"/>
                </a:lnTo>
                <a:cubicBezTo>
                  <a:pt x="801269" y="6205112"/>
                  <a:pt x="801418" y="6205614"/>
                  <a:pt x="801716" y="6206024"/>
                </a:cubicBezTo>
                <a:cubicBezTo>
                  <a:pt x="802014" y="6206433"/>
                  <a:pt x="802516" y="6206786"/>
                  <a:pt x="803223" y="6207084"/>
                </a:cubicBezTo>
                <a:cubicBezTo>
                  <a:pt x="803930" y="6207382"/>
                  <a:pt x="804878" y="6207605"/>
                  <a:pt x="806069" y="6207754"/>
                </a:cubicBezTo>
                <a:cubicBezTo>
                  <a:pt x="807260" y="6207903"/>
                  <a:pt x="808785" y="6207977"/>
                  <a:pt x="810646" y="6207977"/>
                </a:cubicBezTo>
                <a:cubicBezTo>
                  <a:pt x="812431" y="6207977"/>
                  <a:pt x="813920" y="6207903"/>
                  <a:pt x="815110" y="6207754"/>
                </a:cubicBezTo>
                <a:cubicBezTo>
                  <a:pt x="816301" y="6207605"/>
                  <a:pt x="817231" y="6207382"/>
                  <a:pt x="817901" y="6207084"/>
                </a:cubicBezTo>
                <a:cubicBezTo>
                  <a:pt x="818570" y="6206786"/>
                  <a:pt x="819054" y="6206433"/>
                  <a:pt x="819352" y="6206024"/>
                </a:cubicBezTo>
                <a:cubicBezTo>
                  <a:pt x="819650" y="6205614"/>
                  <a:pt x="819798" y="6205112"/>
                  <a:pt x="819798" y="6204517"/>
                </a:cubicBezTo>
                <a:lnTo>
                  <a:pt x="819798" y="6141004"/>
                </a:lnTo>
                <a:cubicBezTo>
                  <a:pt x="819798" y="6135349"/>
                  <a:pt x="819222" y="6129972"/>
                  <a:pt x="818068" y="6124875"/>
                </a:cubicBezTo>
                <a:cubicBezTo>
                  <a:pt x="816915" y="6119778"/>
                  <a:pt x="814980" y="6115331"/>
                  <a:pt x="812264" y="6111536"/>
                </a:cubicBezTo>
                <a:cubicBezTo>
                  <a:pt x="809548" y="6107741"/>
                  <a:pt x="805995" y="6104709"/>
                  <a:pt x="801604" y="6102439"/>
                </a:cubicBezTo>
                <a:cubicBezTo>
                  <a:pt x="797214" y="6100170"/>
                  <a:pt x="791782" y="6099035"/>
                  <a:pt x="785307" y="6099035"/>
                </a:cubicBezTo>
                <a:cubicBezTo>
                  <a:pt x="782629" y="6099035"/>
                  <a:pt x="779968" y="6099388"/>
                  <a:pt x="777327" y="6100095"/>
                </a:cubicBezTo>
                <a:cubicBezTo>
                  <a:pt x="774685" y="6100802"/>
                  <a:pt x="771969" y="6101937"/>
                  <a:pt x="769178" y="6103500"/>
                </a:cubicBezTo>
                <a:cubicBezTo>
                  <a:pt x="766388" y="6105062"/>
                  <a:pt x="763485" y="6107109"/>
                  <a:pt x="760472" y="6109639"/>
                </a:cubicBezTo>
                <a:cubicBezTo>
                  <a:pt x="757458" y="6112169"/>
                  <a:pt x="754277" y="6115257"/>
                  <a:pt x="750928" y="6118903"/>
                </a:cubicBezTo>
                <a:cubicBezTo>
                  <a:pt x="749738" y="6115927"/>
                  <a:pt x="748249" y="6113229"/>
                  <a:pt x="746463" y="6110811"/>
                </a:cubicBezTo>
                <a:cubicBezTo>
                  <a:pt x="744677" y="6108392"/>
                  <a:pt x="742519" y="6106309"/>
                  <a:pt x="739989" y="6104560"/>
                </a:cubicBezTo>
                <a:cubicBezTo>
                  <a:pt x="737459" y="6102811"/>
                  <a:pt x="734538" y="6101453"/>
                  <a:pt x="731227" y="6100486"/>
                </a:cubicBezTo>
                <a:cubicBezTo>
                  <a:pt x="727916" y="6099518"/>
                  <a:pt x="724176" y="6099035"/>
                  <a:pt x="720009" y="6099035"/>
                </a:cubicBezTo>
                <a:close/>
                <a:moveTo>
                  <a:pt x="4922914" y="6073697"/>
                </a:moveTo>
                <a:cubicBezTo>
                  <a:pt x="4921129" y="6073697"/>
                  <a:pt x="4919640" y="6073771"/>
                  <a:pt x="4918450" y="6073920"/>
                </a:cubicBezTo>
                <a:cubicBezTo>
                  <a:pt x="4917260" y="6074069"/>
                  <a:pt x="4916310" y="6074311"/>
                  <a:pt x="4915603" y="6074646"/>
                </a:cubicBezTo>
                <a:cubicBezTo>
                  <a:pt x="4914897" y="6074980"/>
                  <a:pt x="4914413" y="6075371"/>
                  <a:pt x="4914152" y="6075818"/>
                </a:cubicBezTo>
                <a:cubicBezTo>
                  <a:pt x="4913892" y="6076264"/>
                  <a:pt x="4913762" y="6076748"/>
                  <a:pt x="4913762" y="6077269"/>
                </a:cubicBezTo>
                <a:lnTo>
                  <a:pt x="4913762" y="6101156"/>
                </a:lnTo>
                <a:lnTo>
                  <a:pt x="4899809" y="6101156"/>
                </a:lnTo>
                <a:cubicBezTo>
                  <a:pt x="4899214" y="6101156"/>
                  <a:pt x="4898675" y="6101286"/>
                  <a:pt x="4898191" y="6101546"/>
                </a:cubicBezTo>
                <a:cubicBezTo>
                  <a:pt x="4897707" y="6101807"/>
                  <a:pt x="4897317" y="6102253"/>
                  <a:pt x="4897018" y="6102886"/>
                </a:cubicBezTo>
                <a:cubicBezTo>
                  <a:pt x="4896721" y="6103518"/>
                  <a:pt x="4896479" y="6104318"/>
                  <a:pt x="4896293" y="6105286"/>
                </a:cubicBezTo>
                <a:cubicBezTo>
                  <a:pt x="4896107" y="6106253"/>
                  <a:pt x="4896014" y="6107444"/>
                  <a:pt x="4896014" y="6108857"/>
                </a:cubicBezTo>
                <a:cubicBezTo>
                  <a:pt x="4896014" y="6111536"/>
                  <a:pt x="4896349" y="6113471"/>
                  <a:pt x="4897018" y="6114662"/>
                </a:cubicBezTo>
                <a:cubicBezTo>
                  <a:pt x="4897689" y="6115852"/>
                  <a:pt x="4898581" y="6116448"/>
                  <a:pt x="4899698" y="6116448"/>
                </a:cubicBezTo>
                <a:lnTo>
                  <a:pt x="4913762" y="6116448"/>
                </a:lnTo>
                <a:lnTo>
                  <a:pt x="4913762" y="6175160"/>
                </a:lnTo>
                <a:cubicBezTo>
                  <a:pt x="4913762" y="6180965"/>
                  <a:pt x="4914301" y="6186006"/>
                  <a:pt x="4915380" y="6190285"/>
                </a:cubicBezTo>
                <a:cubicBezTo>
                  <a:pt x="4916459" y="6194564"/>
                  <a:pt x="4918190" y="6198098"/>
                  <a:pt x="4920570" y="6200889"/>
                </a:cubicBezTo>
                <a:cubicBezTo>
                  <a:pt x="4922952" y="6203680"/>
                  <a:pt x="4926003" y="6205763"/>
                  <a:pt x="4929723" y="6207140"/>
                </a:cubicBezTo>
                <a:cubicBezTo>
                  <a:pt x="4933445" y="6208516"/>
                  <a:pt x="4937909" y="6209205"/>
                  <a:pt x="4943118" y="6209205"/>
                </a:cubicBezTo>
                <a:cubicBezTo>
                  <a:pt x="4944829" y="6209205"/>
                  <a:pt x="4946541" y="6209093"/>
                  <a:pt x="4948252" y="6208870"/>
                </a:cubicBezTo>
                <a:cubicBezTo>
                  <a:pt x="4949964" y="6208647"/>
                  <a:pt x="4951583" y="6208368"/>
                  <a:pt x="4953108" y="6208033"/>
                </a:cubicBezTo>
                <a:cubicBezTo>
                  <a:pt x="4954633" y="6207698"/>
                  <a:pt x="4955992" y="6207270"/>
                  <a:pt x="4957182" y="6206749"/>
                </a:cubicBezTo>
                <a:cubicBezTo>
                  <a:pt x="4958373" y="6206228"/>
                  <a:pt x="4959266" y="6205670"/>
                  <a:pt x="4959861" y="6205075"/>
                </a:cubicBezTo>
                <a:cubicBezTo>
                  <a:pt x="4960456" y="6204479"/>
                  <a:pt x="4960903" y="6203549"/>
                  <a:pt x="4961201" y="6202284"/>
                </a:cubicBezTo>
                <a:cubicBezTo>
                  <a:pt x="4961499" y="6201019"/>
                  <a:pt x="4961648" y="6199308"/>
                  <a:pt x="4961648" y="6197150"/>
                </a:cubicBezTo>
                <a:cubicBezTo>
                  <a:pt x="4961648" y="6195810"/>
                  <a:pt x="4961573" y="6194694"/>
                  <a:pt x="4961424" y="6193801"/>
                </a:cubicBezTo>
                <a:cubicBezTo>
                  <a:pt x="4961275" y="6192908"/>
                  <a:pt x="4961108" y="6192201"/>
                  <a:pt x="4960922" y="6191680"/>
                </a:cubicBezTo>
                <a:cubicBezTo>
                  <a:pt x="4960735" y="6191159"/>
                  <a:pt x="4960475" y="6190806"/>
                  <a:pt x="4960141" y="6190620"/>
                </a:cubicBezTo>
                <a:cubicBezTo>
                  <a:pt x="4959805" y="6190434"/>
                  <a:pt x="4959452" y="6190341"/>
                  <a:pt x="4959080" y="6190341"/>
                </a:cubicBezTo>
                <a:cubicBezTo>
                  <a:pt x="4958484" y="6190341"/>
                  <a:pt x="4957815" y="6190508"/>
                  <a:pt x="4957072" y="6190843"/>
                </a:cubicBezTo>
                <a:cubicBezTo>
                  <a:pt x="4956326" y="6191178"/>
                  <a:pt x="4955434" y="6191531"/>
                  <a:pt x="4954392" y="6191904"/>
                </a:cubicBezTo>
                <a:cubicBezTo>
                  <a:pt x="4953350" y="6192276"/>
                  <a:pt x="4952159" y="6192629"/>
                  <a:pt x="4950820" y="6192964"/>
                </a:cubicBezTo>
                <a:cubicBezTo>
                  <a:pt x="4949481" y="6193299"/>
                  <a:pt x="4947955" y="6193466"/>
                  <a:pt x="4946244" y="6193466"/>
                </a:cubicBezTo>
                <a:cubicBezTo>
                  <a:pt x="4940960" y="6193466"/>
                  <a:pt x="4937295" y="6191699"/>
                  <a:pt x="4935249" y="6188164"/>
                </a:cubicBezTo>
                <a:cubicBezTo>
                  <a:pt x="4933202" y="6184630"/>
                  <a:pt x="4932179" y="6179402"/>
                  <a:pt x="4932179" y="6172481"/>
                </a:cubicBezTo>
                <a:lnTo>
                  <a:pt x="4932179" y="6116448"/>
                </a:lnTo>
                <a:lnTo>
                  <a:pt x="4957964" y="6116448"/>
                </a:lnTo>
                <a:cubicBezTo>
                  <a:pt x="4959080" y="6116448"/>
                  <a:pt x="4959973" y="6115852"/>
                  <a:pt x="4960642" y="6114662"/>
                </a:cubicBezTo>
                <a:cubicBezTo>
                  <a:pt x="4961312" y="6113471"/>
                  <a:pt x="4961648" y="6111536"/>
                  <a:pt x="4961648" y="6108857"/>
                </a:cubicBezTo>
                <a:cubicBezTo>
                  <a:pt x="4961648" y="6107444"/>
                  <a:pt x="4961573" y="6106253"/>
                  <a:pt x="4961424" y="6105286"/>
                </a:cubicBezTo>
                <a:cubicBezTo>
                  <a:pt x="4961275" y="6104318"/>
                  <a:pt x="4961034" y="6103518"/>
                  <a:pt x="4960698" y="6102886"/>
                </a:cubicBezTo>
                <a:cubicBezTo>
                  <a:pt x="4960363" y="6102253"/>
                  <a:pt x="4959973" y="6101807"/>
                  <a:pt x="4959526" y="6101546"/>
                </a:cubicBezTo>
                <a:cubicBezTo>
                  <a:pt x="4959080" y="6101286"/>
                  <a:pt x="4958559" y="6101156"/>
                  <a:pt x="4957964" y="6101156"/>
                </a:cubicBezTo>
                <a:lnTo>
                  <a:pt x="4932179" y="6101156"/>
                </a:lnTo>
                <a:lnTo>
                  <a:pt x="4932179" y="6077269"/>
                </a:lnTo>
                <a:cubicBezTo>
                  <a:pt x="4932179" y="6076748"/>
                  <a:pt x="4932030" y="6076264"/>
                  <a:pt x="4931733" y="6075818"/>
                </a:cubicBezTo>
                <a:cubicBezTo>
                  <a:pt x="4931435" y="6075371"/>
                  <a:pt x="4930951" y="6074980"/>
                  <a:pt x="4930281" y="6074646"/>
                </a:cubicBezTo>
                <a:cubicBezTo>
                  <a:pt x="4929612" y="6074311"/>
                  <a:pt x="4928682" y="6074069"/>
                  <a:pt x="4927491" y="6073920"/>
                </a:cubicBezTo>
                <a:cubicBezTo>
                  <a:pt x="4926301" y="6073771"/>
                  <a:pt x="4924775" y="6073697"/>
                  <a:pt x="4922914" y="6073697"/>
                </a:cubicBezTo>
                <a:close/>
                <a:moveTo>
                  <a:pt x="3551315" y="6073697"/>
                </a:moveTo>
                <a:cubicBezTo>
                  <a:pt x="3549529" y="6073697"/>
                  <a:pt x="3548040" y="6073771"/>
                  <a:pt x="3546850" y="6073920"/>
                </a:cubicBezTo>
                <a:cubicBezTo>
                  <a:pt x="3545659" y="6074069"/>
                  <a:pt x="3544710" y="6074311"/>
                  <a:pt x="3544004" y="6074646"/>
                </a:cubicBezTo>
                <a:cubicBezTo>
                  <a:pt x="3543297" y="6074980"/>
                  <a:pt x="3542813" y="6075371"/>
                  <a:pt x="3542553" y="6075818"/>
                </a:cubicBezTo>
                <a:cubicBezTo>
                  <a:pt x="3542292" y="6076264"/>
                  <a:pt x="3542162" y="6076748"/>
                  <a:pt x="3542162" y="6077269"/>
                </a:cubicBezTo>
                <a:lnTo>
                  <a:pt x="3542162" y="6101156"/>
                </a:lnTo>
                <a:lnTo>
                  <a:pt x="3528209" y="6101156"/>
                </a:lnTo>
                <a:cubicBezTo>
                  <a:pt x="3527614" y="6101156"/>
                  <a:pt x="3527074" y="6101286"/>
                  <a:pt x="3526591" y="6101546"/>
                </a:cubicBezTo>
                <a:cubicBezTo>
                  <a:pt x="3526107" y="6101807"/>
                  <a:pt x="3525716" y="6102253"/>
                  <a:pt x="3525419" y="6102886"/>
                </a:cubicBezTo>
                <a:cubicBezTo>
                  <a:pt x="3525121" y="6103518"/>
                  <a:pt x="3524879" y="6104318"/>
                  <a:pt x="3524693" y="6105286"/>
                </a:cubicBezTo>
                <a:cubicBezTo>
                  <a:pt x="3524507" y="6106253"/>
                  <a:pt x="3524414" y="6107444"/>
                  <a:pt x="3524414" y="6108857"/>
                </a:cubicBezTo>
                <a:cubicBezTo>
                  <a:pt x="3524414" y="6111536"/>
                  <a:pt x="3524749" y="6113471"/>
                  <a:pt x="3525419" y="6114662"/>
                </a:cubicBezTo>
                <a:cubicBezTo>
                  <a:pt x="3526088" y="6115852"/>
                  <a:pt x="3526981" y="6116448"/>
                  <a:pt x="3528097" y="6116448"/>
                </a:cubicBezTo>
                <a:lnTo>
                  <a:pt x="3542162" y="6116448"/>
                </a:lnTo>
                <a:lnTo>
                  <a:pt x="3542162" y="6175160"/>
                </a:lnTo>
                <a:cubicBezTo>
                  <a:pt x="3542162" y="6180965"/>
                  <a:pt x="3542701" y="6186006"/>
                  <a:pt x="3543780" y="6190285"/>
                </a:cubicBezTo>
                <a:cubicBezTo>
                  <a:pt x="3544859" y="6194564"/>
                  <a:pt x="3546589" y="6198098"/>
                  <a:pt x="3548971" y="6200889"/>
                </a:cubicBezTo>
                <a:cubicBezTo>
                  <a:pt x="3551352" y="6203680"/>
                  <a:pt x="3554403" y="6205763"/>
                  <a:pt x="3558123" y="6207140"/>
                </a:cubicBezTo>
                <a:cubicBezTo>
                  <a:pt x="3561844" y="6208516"/>
                  <a:pt x="3566309" y="6209205"/>
                  <a:pt x="3571518" y="6209205"/>
                </a:cubicBezTo>
                <a:cubicBezTo>
                  <a:pt x="3573230" y="6209205"/>
                  <a:pt x="3574941" y="6209093"/>
                  <a:pt x="3576653" y="6208870"/>
                </a:cubicBezTo>
                <a:cubicBezTo>
                  <a:pt x="3578364" y="6208647"/>
                  <a:pt x="3579983" y="6208368"/>
                  <a:pt x="3581508" y="6208033"/>
                </a:cubicBezTo>
                <a:cubicBezTo>
                  <a:pt x="3583034" y="6207698"/>
                  <a:pt x="3584392" y="6207270"/>
                  <a:pt x="3585583" y="6206749"/>
                </a:cubicBezTo>
                <a:cubicBezTo>
                  <a:pt x="3586773" y="6206228"/>
                  <a:pt x="3587666" y="6205670"/>
                  <a:pt x="3588261" y="6205075"/>
                </a:cubicBezTo>
                <a:cubicBezTo>
                  <a:pt x="3588857" y="6204479"/>
                  <a:pt x="3589303" y="6203549"/>
                  <a:pt x="3589601" y="6202284"/>
                </a:cubicBezTo>
                <a:cubicBezTo>
                  <a:pt x="3589898" y="6201019"/>
                  <a:pt x="3590047" y="6199308"/>
                  <a:pt x="3590047" y="6197150"/>
                </a:cubicBezTo>
                <a:cubicBezTo>
                  <a:pt x="3590047" y="6195810"/>
                  <a:pt x="3589973" y="6194694"/>
                  <a:pt x="3589824" y="6193801"/>
                </a:cubicBezTo>
                <a:cubicBezTo>
                  <a:pt x="3589675" y="6192908"/>
                  <a:pt x="3589508" y="6192201"/>
                  <a:pt x="3589322" y="6191680"/>
                </a:cubicBezTo>
                <a:cubicBezTo>
                  <a:pt x="3589136" y="6191159"/>
                  <a:pt x="3588875" y="6190806"/>
                  <a:pt x="3588540" y="6190620"/>
                </a:cubicBezTo>
                <a:cubicBezTo>
                  <a:pt x="3588205" y="6190434"/>
                  <a:pt x="3587852" y="6190341"/>
                  <a:pt x="3587480" y="6190341"/>
                </a:cubicBezTo>
                <a:cubicBezTo>
                  <a:pt x="3586885" y="6190341"/>
                  <a:pt x="3586215" y="6190508"/>
                  <a:pt x="3585471" y="6190843"/>
                </a:cubicBezTo>
                <a:cubicBezTo>
                  <a:pt x="3584727" y="6191178"/>
                  <a:pt x="3583834" y="6191531"/>
                  <a:pt x="3582792" y="6191904"/>
                </a:cubicBezTo>
                <a:cubicBezTo>
                  <a:pt x="3581750" y="6192276"/>
                  <a:pt x="3580560" y="6192629"/>
                  <a:pt x="3579220" y="6192964"/>
                </a:cubicBezTo>
                <a:cubicBezTo>
                  <a:pt x="3577880" y="6193299"/>
                  <a:pt x="3576355" y="6193466"/>
                  <a:pt x="3574643" y="6193466"/>
                </a:cubicBezTo>
                <a:cubicBezTo>
                  <a:pt x="3569360" y="6193466"/>
                  <a:pt x="3565695" y="6191699"/>
                  <a:pt x="3563649" y="6188164"/>
                </a:cubicBezTo>
                <a:cubicBezTo>
                  <a:pt x="3561603" y="6184630"/>
                  <a:pt x="3560579" y="6179402"/>
                  <a:pt x="3560579" y="6172481"/>
                </a:cubicBezTo>
                <a:lnTo>
                  <a:pt x="3560579" y="6116448"/>
                </a:lnTo>
                <a:lnTo>
                  <a:pt x="3586364" y="6116448"/>
                </a:lnTo>
                <a:cubicBezTo>
                  <a:pt x="3587480" y="6116448"/>
                  <a:pt x="3588373" y="6115852"/>
                  <a:pt x="3589043" y="6114662"/>
                </a:cubicBezTo>
                <a:cubicBezTo>
                  <a:pt x="3589713" y="6113471"/>
                  <a:pt x="3590047" y="6111536"/>
                  <a:pt x="3590047" y="6108857"/>
                </a:cubicBezTo>
                <a:cubicBezTo>
                  <a:pt x="3590047" y="6107444"/>
                  <a:pt x="3589973" y="6106253"/>
                  <a:pt x="3589824" y="6105286"/>
                </a:cubicBezTo>
                <a:cubicBezTo>
                  <a:pt x="3589675" y="6104318"/>
                  <a:pt x="3589433" y="6103518"/>
                  <a:pt x="3589098" y="6102886"/>
                </a:cubicBezTo>
                <a:cubicBezTo>
                  <a:pt x="3588764" y="6102253"/>
                  <a:pt x="3588373" y="6101807"/>
                  <a:pt x="3587927" y="6101546"/>
                </a:cubicBezTo>
                <a:cubicBezTo>
                  <a:pt x="3587480" y="6101286"/>
                  <a:pt x="3586959" y="6101156"/>
                  <a:pt x="3586364" y="6101156"/>
                </a:cubicBezTo>
                <a:lnTo>
                  <a:pt x="3560579" y="6101156"/>
                </a:lnTo>
                <a:lnTo>
                  <a:pt x="3560579" y="6077269"/>
                </a:lnTo>
                <a:cubicBezTo>
                  <a:pt x="3560579" y="6076748"/>
                  <a:pt x="3560430" y="6076264"/>
                  <a:pt x="3560133" y="6075818"/>
                </a:cubicBezTo>
                <a:cubicBezTo>
                  <a:pt x="3559835" y="6075371"/>
                  <a:pt x="3559352" y="6074980"/>
                  <a:pt x="3558682" y="6074646"/>
                </a:cubicBezTo>
                <a:cubicBezTo>
                  <a:pt x="3558012" y="6074311"/>
                  <a:pt x="3557082" y="6074069"/>
                  <a:pt x="3555891" y="6073920"/>
                </a:cubicBezTo>
                <a:cubicBezTo>
                  <a:pt x="3554701" y="6073771"/>
                  <a:pt x="3553175" y="6073697"/>
                  <a:pt x="3551315" y="6073697"/>
                </a:cubicBezTo>
                <a:close/>
                <a:moveTo>
                  <a:pt x="1570116" y="6073697"/>
                </a:moveTo>
                <a:cubicBezTo>
                  <a:pt x="1568330" y="6073697"/>
                  <a:pt x="1566842" y="6073771"/>
                  <a:pt x="1565651" y="6073920"/>
                </a:cubicBezTo>
                <a:cubicBezTo>
                  <a:pt x="1564460" y="6074069"/>
                  <a:pt x="1563512" y="6074311"/>
                  <a:pt x="1562805" y="6074646"/>
                </a:cubicBezTo>
                <a:cubicBezTo>
                  <a:pt x="1562098" y="6074980"/>
                  <a:pt x="1561614" y="6075371"/>
                  <a:pt x="1561354" y="6075818"/>
                </a:cubicBezTo>
                <a:cubicBezTo>
                  <a:pt x="1561093" y="6076264"/>
                  <a:pt x="1560963" y="6076748"/>
                  <a:pt x="1560963" y="6077269"/>
                </a:cubicBezTo>
                <a:lnTo>
                  <a:pt x="1560963" y="6101156"/>
                </a:lnTo>
                <a:lnTo>
                  <a:pt x="1547011" y="6101156"/>
                </a:lnTo>
                <a:cubicBezTo>
                  <a:pt x="1546415" y="6101156"/>
                  <a:pt x="1545876" y="6101286"/>
                  <a:pt x="1545392" y="6101546"/>
                </a:cubicBezTo>
                <a:cubicBezTo>
                  <a:pt x="1544908" y="6101807"/>
                  <a:pt x="1544518" y="6102253"/>
                  <a:pt x="1544220" y="6102886"/>
                </a:cubicBezTo>
                <a:cubicBezTo>
                  <a:pt x="1543922" y="6103518"/>
                  <a:pt x="1543680" y="6104318"/>
                  <a:pt x="1543494" y="6105286"/>
                </a:cubicBezTo>
                <a:cubicBezTo>
                  <a:pt x="1543308" y="6106253"/>
                  <a:pt x="1543215" y="6107444"/>
                  <a:pt x="1543215" y="6108857"/>
                </a:cubicBezTo>
                <a:cubicBezTo>
                  <a:pt x="1543215" y="6111536"/>
                  <a:pt x="1543550" y="6113471"/>
                  <a:pt x="1544220" y="6114662"/>
                </a:cubicBezTo>
                <a:cubicBezTo>
                  <a:pt x="1544889" y="6115852"/>
                  <a:pt x="1545782" y="6116448"/>
                  <a:pt x="1546899" y="6116448"/>
                </a:cubicBezTo>
                <a:lnTo>
                  <a:pt x="1560963" y="6116448"/>
                </a:lnTo>
                <a:lnTo>
                  <a:pt x="1560963" y="6175160"/>
                </a:lnTo>
                <a:cubicBezTo>
                  <a:pt x="1560963" y="6180965"/>
                  <a:pt x="1561503" y="6186006"/>
                  <a:pt x="1562581" y="6190285"/>
                </a:cubicBezTo>
                <a:cubicBezTo>
                  <a:pt x="1563661" y="6194564"/>
                  <a:pt x="1565391" y="6198098"/>
                  <a:pt x="1567772" y="6200889"/>
                </a:cubicBezTo>
                <a:cubicBezTo>
                  <a:pt x="1570153" y="6203680"/>
                  <a:pt x="1573204" y="6205763"/>
                  <a:pt x="1576925" y="6207140"/>
                </a:cubicBezTo>
                <a:cubicBezTo>
                  <a:pt x="1580645" y="6208516"/>
                  <a:pt x="1585110" y="6209205"/>
                  <a:pt x="1590319" y="6209205"/>
                </a:cubicBezTo>
                <a:cubicBezTo>
                  <a:pt x="1592031" y="6209205"/>
                  <a:pt x="1593742" y="6209093"/>
                  <a:pt x="1595454" y="6208870"/>
                </a:cubicBezTo>
                <a:cubicBezTo>
                  <a:pt x="1597166" y="6208647"/>
                  <a:pt x="1598784" y="6208368"/>
                  <a:pt x="1600310" y="6208033"/>
                </a:cubicBezTo>
                <a:cubicBezTo>
                  <a:pt x="1601835" y="6207698"/>
                  <a:pt x="1603193" y="6207270"/>
                  <a:pt x="1604384" y="6206749"/>
                </a:cubicBezTo>
                <a:cubicBezTo>
                  <a:pt x="1605574" y="6206228"/>
                  <a:pt x="1606467" y="6205670"/>
                  <a:pt x="1607062" y="6205075"/>
                </a:cubicBezTo>
                <a:cubicBezTo>
                  <a:pt x="1607658" y="6204479"/>
                  <a:pt x="1608104" y="6203549"/>
                  <a:pt x="1608402" y="6202284"/>
                </a:cubicBezTo>
                <a:cubicBezTo>
                  <a:pt x="1608700" y="6201019"/>
                  <a:pt x="1608849" y="6199308"/>
                  <a:pt x="1608849" y="6197150"/>
                </a:cubicBezTo>
                <a:cubicBezTo>
                  <a:pt x="1608849" y="6195810"/>
                  <a:pt x="1608774" y="6194694"/>
                  <a:pt x="1608625" y="6193801"/>
                </a:cubicBezTo>
                <a:cubicBezTo>
                  <a:pt x="1608477" y="6192908"/>
                  <a:pt x="1608309" y="6192201"/>
                  <a:pt x="1608123" y="6191680"/>
                </a:cubicBezTo>
                <a:cubicBezTo>
                  <a:pt x="1607937" y="6191159"/>
                  <a:pt x="1607676" y="6190806"/>
                  <a:pt x="1607341" y="6190620"/>
                </a:cubicBezTo>
                <a:cubicBezTo>
                  <a:pt x="1607007" y="6190434"/>
                  <a:pt x="1606653" y="6190341"/>
                  <a:pt x="1606281" y="6190341"/>
                </a:cubicBezTo>
                <a:cubicBezTo>
                  <a:pt x="1605686" y="6190341"/>
                  <a:pt x="1605016" y="6190508"/>
                  <a:pt x="1604272" y="6190843"/>
                </a:cubicBezTo>
                <a:cubicBezTo>
                  <a:pt x="1603528" y="6191178"/>
                  <a:pt x="1602635" y="6191531"/>
                  <a:pt x="1601593" y="6191904"/>
                </a:cubicBezTo>
                <a:cubicBezTo>
                  <a:pt x="1600551" y="6192276"/>
                  <a:pt x="1599361" y="6192629"/>
                  <a:pt x="1598021" y="6192964"/>
                </a:cubicBezTo>
                <a:cubicBezTo>
                  <a:pt x="1596682" y="6193299"/>
                  <a:pt x="1595156" y="6193466"/>
                  <a:pt x="1593445" y="6193466"/>
                </a:cubicBezTo>
                <a:cubicBezTo>
                  <a:pt x="1588161" y="6193466"/>
                  <a:pt x="1584497" y="6191699"/>
                  <a:pt x="1582450" y="6188164"/>
                </a:cubicBezTo>
                <a:cubicBezTo>
                  <a:pt x="1580404" y="6184630"/>
                  <a:pt x="1579381" y="6179402"/>
                  <a:pt x="1579381" y="6172481"/>
                </a:cubicBezTo>
                <a:lnTo>
                  <a:pt x="1579381" y="6116448"/>
                </a:lnTo>
                <a:lnTo>
                  <a:pt x="1605165" y="6116448"/>
                </a:lnTo>
                <a:cubicBezTo>
                  <a:pt x="1606281" y="6116448"/>
                  <a:pt x="1607174" y="6115852"/>
                  <a:pt x="1607844" y="6114662"/>
                </a:cubicBezTo>
                <a:cubicBezTo>
                  <a:pt x="1608513" y="6113471"/>
                  <a:pt x="1608849" y="6111536"/>
                  <a:pt x="1608849" y="6108857"/>
                </a:cubicBezTo>
                <a:cubicBezTo>
                  <a:pt x="1608849" y="6107444"/>
                  <a:pt x="1608774" y="6106253"/>
                  <a:pt x="1608625" y="6105286"/>
                </a:cubicBezTo>
                <a:cubicBezTo>
                  <a:pt x="1608477" y="6104318"/>
                  <a:pt x="1608234" y="6103518"/>
                  <a:pt x="1607900" y="6102886"/>
                </a:cubicBezTo>
                <a:cubicBezTo>
                  <a:pt x="1607565" y="6102253"/>
                  <a:pt x="1607174" y="6101807"/>
                  <a:pt x="1606728" y="6101546"/>
                </a:cubicBezTo>
                <a:cubicBezTo>
                  <a:pt x="1606281" y="6101286"/>
                  <a:pt x="1605760" y="6101156"/>
                  <a:pt x="1605165" y="6101156"/>
                </a:cubicBezTo>
                <a:lnTo>
                  <a:pt x="1579381" y="6101156"/>
                </a:lnTo>
                <a:lnTo>
                  <a:pt x="1579381" y="6077269"/>
                </a:lnTo>
                <a:cubicBezTo>
                  <a:pt x="1579381" y="6076748"/>
                  <a:pt x="1579232" y="6076264"/>
                  <a:pt x="1578934" y="6075818"/>
                </a:cubicBezTo>
                <a:cubicBezTo>
                  <a:pt x="1578636" y="6075371"/>
                  <a:pt x="1578153" y="6074980"/>
                  <a:pt x="1577483" y="6074646"/>
                </a:cubicBezTo>
                <a:cubicBezTo>
                  <a:pt x="1576813" y="6074311"/>
                  <a:pt x="1575883" y="6074069"/>
                  <a:pt x="1574693" y="6073920"/>
                </a:cubicBezTo>
                <a:cubicBezTo>
                  <a:pt x="1573502" y="6073771"/>
                  <a:pt x="1571976" y="6073697"/>
                  <a:pt x="1570116" y="6073697"/>
                </a:cubicBezTo>
                <a:close/>
                <a:moveTo>
                  <a:pt x="4109048" y="6059186"/>
                </a:moveTo>
                <a:cubicBezTo>
                  <a:pt x="4104658" y="6059186"/>
                  <a:pt x="4101644" y="6059967"/>
                  <a:pt x="4100007" y="6061530"/>
                </a:cubicBezTo>
                <a:cubicBezTo>
                  <a:pt x="4098370" y="6063093"/>
                  <a:pt x="4097551" y="6066032"/>
                  <a:pt x="4097551" y="6070348"/>
                </a:cubicBezTo>
                <a:cubicBezTo>
                  <a:pt x="4097551" y="6074590"/>
                  <a:pt x="4098351" y="6077473"/>
                  <a:pt x="4099951" y="6078999"/>
                </a:cubicBezTo>
                <a:cubicBezTo>
                  <a:pt x="4101551" y="6080524"/>
                  <a:pt x="4104509" y="6081287"/>
                  <a:pt x="4108825" y="6081287"/>
                </a:cubicBezTo>
                <a:cubicBezTo>
                  <a:pt x="4113215" y="6081287"/>
                  <a:pt x="4116229" y="6080506"/>
                  <a:pt x="4117866" y="6078943"/>
                </a:cubicBezTo>
                <a:cubicBezTo>
                  <a:pt x="4119503" y="6077380"/>
                  <a:pt x="4120322" y="6074441"/>
                  <a:pt x="4120322" y="6070125"/>
                </a:cubicBezTo>
                <a:cubicBezTo>
                  <a:pt x="4120322" y="6065883"/>
                  <a:pt x="4119522" y="6063000"/>
                  <a:pt x="4117922" y="6061474"/>
                </a:cubicBezTo>
                <a:cubicBezTo>
                  <a:pt x="4116322" y="6059949"/>
                  <a:pt x="4113364" y="6059186"/>
                  <a:pt x="4109048" y="6059186"/>
                </a:cubicBezTo>
                <a:close/>
                <a:moveTo>
                  <a:pt x="2565998" y="6059186"/>
                </a:moveTo>
                <a:cubicBezTo>
                  <a:pt x="2561608" y="6059186"/>
                  <a:pt x="2558594" y="6059967"/>
                  <a:pt x="2556957" y="6061530"/>
                </a:cubicBezTo>
                <a:cubicBezTo>
                  <a:pt x="2555320" y="6063093"/>
                  <a:pt x="2554501" y="6066032"/>
                  <a:pt x="2554501" y="6070348"/>
                </a:cubicBezTo>
                <a:cubicBezTo>
                  <a:pt x="2554501" y="6074590"/>
                  <a:pt x="2555301" y="6077473"/>
                  <a:pt x="2556901" y="6078999"/>
                </a:cubicBezTo>
                <a:cubicBezTo>
                  <a:pt x="2558501" y="6080524"/>
                  <a:pt x="2561459" y="6081287"/>
                  <a:pt x="2565775" y="6081287"/>
                </a:cubicBezTo>
                <a:cubicBezTo>
                  <a:pt x="2570166" y="6081287"/>
                  <a:pt x="2573179" y="6080506"/>
                  <a:pt x="2574816" y="6078943"/>
                </a:cubicBezTo>
                <a:cubicBezTo>
                  <a:pt x="2576453" y="6077380"/>
                  <a:pt x="2577272" y="6074441"/>
                  <a:pt x="2577272" y="6070125"/>
                </a:cubicBezTo>
                <a:cubicBezTo>
                  <a:pt x="2577272" y="6065883"/>
                  <a:pt x="2576472" y="6063000"/>
                  <a:pt x="2574872" y="6061474"/>
                </a:cubicBezTo>
                <a:cubicBezTo>
                  <a:pt x="2573272" y="6059949"/>
                  <a:pt x="2570314" y="6059186"/>
                  <a:pt x="2565998" y="6059186"/>
                </a:cubicBezTo>
                <a:close/>
                <a:moveTo>
                  <a:pt x="1689700" y="6059186"/>
                </a:moveTo>
                <a:cubicBezTo>
                  <a:pt x="1685309" y="6059186"/>
                  <a:pt x="1682295" y="6059967"/>
                  <a:pt x="1680658" y="6061530"/>
                </a:cubicBezTo>
                <a:cubicBezTo>
                  <a:pt x="1679021" y="6063093"/>
                  <a:pt x="1678203" y="6066032"/>
                  <a:pt x="1678203" y="6070348"/>
                </a:cubicBezTo>
                <a:cubicBezTo>
                  <a:pt x="1678203" y="6074590"/>
                  <a:pt x="1679002" y="6077473"/>
                  <a:pt x="1680602" y="6078999"/>
                </a:cubicBezTo>
                <a:cubicBezTo>
                  <a:pt x="1682202" y="6080524"/>
                  <a:pt x="1685160" y="6081287"/>
                  <a:pt x="1689476" y="6081287"/>
                </a:cubicBezTo>
                <a:cubicBezTo>
                  <a:pt x="1693867" y="6081287"/>
                  <a:pt x="1696880" y="6080506"/>
                  <a:pt x="1698517" y="6078943"/>
                </a:cubicBezTo>
                <a:cubicBezTo>
                  <a:pt x="1700155" y="6077380"/>
                  <a:pt x="1700973" y="6074441"/>
                  <a:pt x="1700973" y="6070125"/>
                </a:cubicBezTo>
                <a:cubicBezTo>
                  <a:pt x="1700973" y="6065883"/>
                  <a:pt x="1700173" y="6063000"/>
                  <a:pt x="1698573" y="6061474"/>
                </a:cubicBezTo>
                <a:cubicBezTo>
                  <a:pt x="1696973" y="6059949"/>
                  <a:pt x="1694016" y="6059186"/>
                  <a:pt x="1689700" y="6059186"/>
                </a:cubicBezTo>
                <a:close/>
                <a:moveTo>
                  <a:pt x="4270862" y="6051819"/>
                </a:moveTo>
                <a:cubicBezTo>
                  <a:pt x="4269076" y="6051819"/>
                  <a:pt x="4267587" y="6051893"/>
                  <a:pt x="4266397" y="6052042"/>
                </a:cubicBezTo>
                <a:cubicBezTo>
                  <a:pt x="4265206" y="6052191"/>
                  <a:pt x="4264257" y="6052414"/>
                  <a:pt x="4263550" y="6052712"/>
                </a:cubicBezTo>
                <a:cubicBezTo>
                  <a:pt x="4262844" y="6053010"/>
                  <a:pt x="4262360" y="6053382"/>
                  <a:pt x="4262099" y="6053828"/>
                </a:cubicBezTo>
                <a:cubicBezTo>
                  <a:pt x="4261839" y="6054275"/>
                  <a:pt x="4261709" y="6054796"/>
                  <a:pt x="4261709" y="6055391"/>
                </a:cubicBezTo>
                <a:lnTo>
                  <a:pt x="4261709" y="6204517"/>
                </a:lnTo>
                <a:cubicBezTo>
                  <a:pt x="4261709" y="6205112"/>
                  <a:pt x="4261839" y="6205614"/>
                  <a:pt x="4262099" y="6206024"/>
                </a:cubicBezTo>
                <a:cubicBezTo>
                  <a:pt x="4262360" y="6206433"/>
                  <a:pt x="4262844" y="6206786"/>
                  <a:pt x="4263550" y="6207084"/>
                </a:cubicBezTo>
                <a:cubicBezTo>
                  <a:pt x="4264257" y="6207382"/>
                  <a:pt x="4265206" y="6207605"/>
                  <a:pt x="4266397" y="6207754"/>
                </a:cubicBezTo>
                <a:cubicBezTo>
                  <a:pt x="4267587" y="6207903"/>
                  <a:pt x="4269076" y="6207977"/>
                  <a:pt x="4270862" y="6207977"/>
                </a:cubicBezTo>
                <a:cubicBezTo>
                  <a:pt x="4272722" y="6207977"/>
                  <a:pt x="4274247" y="6207903"/>
                  <a:pt x="4275438" y="6207754"/>
                </a:cubicBezTo>
                <a:cubicBezTo>
                  <a:pt x="4276628" y="6207605"/>
                  <a:pt x="4277559" y="6207382"/>
                  <a:pt x="4278228" y="6207084"/>
                </a:cubicBezTo>
                <a:cubicBezTo>
                  <a:pt x="4278898" y="6206786"/>
                  <a:pt x="4279382" y="6206433"/>
                  <a:pt x="4279679" y="6206024"/>
                </a:cubicBezTo>
                <a:cubicBezTo>
                  <a:pt x="4279977" y="6205614"/>
                  <a:pt x="4280126" y="6205112"/>
                  <a:pt x="4280126" y="6204517"/>
                </a:cubicBezTo>
                <a:lnTo>
                  <a:pt x="4280126" y="6134307"/>
                </a:lnTo>
                <a:cubicBezTo>
                  <a:pt x="4285186" y="6127982"/>
                  <a:pt x="4290023" y="6123182"/>
                  <a:pt x="4294637" y="6119908"/>
                </a:cubicBezTo>
                <a:cubicBezTo>
                  <a:pt x="4299251" y="6116634"/>
                  <a:pt x="4303864" y="6114997"/>
                  <a:pt x="4308478" y="6114997"/>
                </a:cubicBezTo>
                <a:cubicBezTo>
                  <a:pt x="4312050" y="6114997"/>
                  <a:pt x="4315194" y="6115666"/>
                  <a:pt x="4317910" y="6117006"/>
                </a:cubicBezTo>
                <a:cubicBezTo>
                  <a:pt x="4320626" y="6118345"/>
                  <a:pt x="4322840" y="6120280"/>
                  <a:pt x="4324551" y="6122810"/>
                </a:cubicBezTo>
                <a:cubicBezTo>
                  <a:pt x="4326263" y="6125340"/>
                  <a:pt x="4327565" y="6128354"/>
                  <a:pt x="4328458" y="6131851"/>
                </a:cubicBezTo>
                <a:cubicBezTo>
                  <a:pt x="4329351" y="6135349"/>
                  <a:pt x="4329797" y="6139962"/>
                  <a:pt x="4329797" y="6145692"/>
                </a:cubicBezTo>
                <a:lnTo>
                  <a:pt x="4329797" y="6204517"/>
                </a:lnTo>
                <a:cubicBezTo>
                  <a:pt x="4329797" y="6205112"/>
                  <a:pt x="4329946" y="6205614"/>
                  <a:pt x="4330244" y="6206024"/>
                </a:cubicBezTo>
                <a:cubicBezTo>
                  <a:pt x="4330542" y="6206433"/>
                  <a:pt x="4331025" y="6206786"/>
                  <a:pt x="4331695" y="6207084"/>
                </a:cubicBezTo>
                <a:cubicBezTo>
                  <a:pt x="4332365" y="6207382"/>
                  <a:pt x="4333295" y="6207605"/>
                  <a:pt x="4334485" y="6207754"/>
                </a:cubicBezTo>
                <a:cubicBezTo>
                  <a:pt x="4335676" y="6207903"/>
                  <a:pt x="4337202" y="6207977"/>
                  <a:pt x="4339062" y="6207977"/>
                </a:cubicBezTo>
                <a:cubicBezTo>
                  <a:pt x="4340848" y="6207977"/>
                  <a:pt x="4342336" y="6207903"/>
                  <a:pt x="4343527" y="6207754"/>
                </a:cubicBezTo>
                <a:cubicBezTo>
                  <a:pt x="4344718" y="6207605"/>
                  <a:pt x="4345648" y="6207382"/>
                  <a:pt x="4346317" y="6207084"/>
                </a:cubicBezTo>
                <a:cubicBezTo>
                  <a:pt x="4346987" y="6206786"/>
                  <a:pt x="4347471" y="6206433"/>
                  <a:pt x="4347769" y="6206024"/>
                </a:cubicBezTo>
                <a:cubicBezTo>
                  <a:pt x="4348066" y="6205614"/>
                  <a:pt x="4348215" y="6205112"/>
                  <a:pt x="4348215" y="6204517"/>
                </a:cubicBezTo>
                <a:lnTo>
                  <a:pt x="4348215" y="6143348"/>
                </a:lnTo>
                <a:cubicBezTo>
                  <a:pt x="4348215" y="6136130"/>
                  <a:pt x="4347601" y="6129972"/>
                  <a:pt x="4346373" y="6124875"/>
                </a:cubicBezTo>
                <a:cubicBezTo>
                  <a:pt x="4345145" y="6119778"/>
                  <a:pt x="4343118" y="6115331"/>
                  <a:pt x="4340290" y="6111536"/>
                </a:cubicBezTo>
                <a:cubicBezTo>
                  <a:pt x="4337462" y="6107741"/>
                  <a:pt x="4333760" y="6104709"/>
                  <a:pt x="4329184" y="6102439"/>
                </a:cubicBezTo>
                <a:cubicBezTo>
                  <a:pt x="4324607" y="6100170"/>
                  <a:pt x="4318970" y="6099035"/>
                  <a:pt x="4312273" y="6099035"/>
                </a:cubicBezTo>
                <a:cubicBezTo>
                  <a:pt x="4306841" y="6099035"/>
                  <a:pt x="4301446" y="6100393"/>
                  <a:pt x="4296088" y="6103109"/>
                </a:cubicBezTo>
                <a:cubicBezTo>
                  <a:pt x="4290730" y="6105825"/>
                  <a:pt x="4285409" y="6109974"/>
                  <a:pt x="4280126" y="6115555"/>
                </a:cubicBezTo>
                <a:lnTo>
                  <a:pt x="4280126" y="6055391"/>
                </a:lnTo>
                <a:cubicBezTo>
                  <a:pt x="4280126" y="6054796"/>
                  <a:pt x="4279977" y="6054275"/>
                  <a:pt x="4279679" y="6053828"/>
                </a:cubicBezTo>
                <a:cubicBezTo>
                  <a:pt x="4279382" y="6053382"/>
                  <a:pt x="4278898" y="6053010"/>
                  <a:pt x="4278228" y="6052712"/>
                </a:cubicBezTo>
                <a:cubicBezTo>
                  <a:pt x="4277559" y="6052414"/>
                  <a:pt x="4276628" y="6052191"/>
                  <a:pt x="4275438" y="6052042"/>
                </a:cubicBezTo>
                <a:cubicBezTo>
                  <a:pt x="4274247" y="6051893"/>
                  <a:pt x="4272722" y="6051819"/>
                  <a:pt x="4270862" y="6051819"/>
                </a:cubicBezTo>
                <a:close/>
                <a:moveTo>
                  <a:pt x="3985111" y="6051819"/>
                </a:moveTo>
                <a:cubicBezTo>
                  <a:pt x="3983326" y="6051819"/>
                  <a:pt x="3981837" y="6051893"/>
                  <a:pt x="3980647" y="6052042"/>
                </a:cubicBezTo>
                <a:cubicBezTo>
                  <a:pt x="3979456" y="6052191"/>
                  <a:pt x="3978507" y="6052414"/>
                  <a:pt x="3977800" y="6052712"/>
                </a:cubicBezTo>
                <a:cubicBezTo>
                  <a:pt x="3977094" y="6053010"/>
                  <a:pt x="3976610" y="6053382"/>
                  <a:pt x="3976349" y="6053828"/>
                </a:cubicBezTo>
                <a:cubicBezTo>
                  <a:pt x="3976089" y="6054275"/>
                  <a:pt x="3975958" y="6054796"/>
                  <a:pt x="3975958" y="6055391"/>
                </a:cubicBezTo>
                <a:lnTo>
                  <a:pt x="3975958" y="6204517"/>
                </a:lnTo>
                <a:cubicBezTo>
                  <a:pt x="3975958" y="6205112"/>
                  <a:pt x="3976089" y="6205614"/>
                  <a:pt x="3976349" y="6206024"/>
                </a:cubicBezTo>
                <a:cubicBezTo>
                  <a:pt x="3976610" y="6206433"/>
                  <a:pt x="3977094" y="6206786"/>
                  <a:pt x="3977800" y="6207084"/>
                </a:cubicBezTo>
                <a:cubicBezTo>
                  <a:pt x="3978507" y="6207382"/>
                  <a:pt x="3979456" y="6207605"/>
                  <a:pt x="3980647" y="6207754"/>
                </a:cubicBezTo>
                <a:cubicBezTo>
                  <a:pt x="3981837" y="6207903"/>
                  <a:pt x="3983326" y="6207977"/>
                  <a:pt x="3985111" y="6207977"/>
                </a:cubicBezTo>
                <a:cubicBezTo>
                  <a:pt x="3986972" y="6207977"/>
                  <a:pt x="3988497" y="6207903"/>
                  <a:pt x="3989688" y="6207754"/>
                </a:cubicBezTo>
                <a:cubicBezTo>
                  <a:pt x="3990879" y="6207605"/>
                  <a:pt x="3991809" y="6207382"/>
                  <a:pt x="3992479" y="6207084"/>
                </a:cubicBezTo>
                <a:cubicBezTo>
                  <a:pt x="3993148" y="6206786"/>
                  <a:pt x="3993632" y="6206433"/>
                  <a:pt x="3993929" y="6206024"/>
                </a:cubicBezTo>
                <a:cubicBezTo>
                  <a:pt x="3994227" y="6205614"/>
                  <a:pt x="3994376" y="6205112"/>
                  <a:pt x="3994376" y="6204517"/>
                </a:cubicBezTo>
                <a:lnTo>
                  <a:pt x="3994376" y="6134307"/>
                </a:lnTo>
                <a:cubicBezTo>
                  <a:pt x="3999436" y="6127982"/>
                  <a:pt x="4004273" y="6123182"/>
                  <a:pt x="4008887" y="6119908"/>
                </a:cubicBezTo>
                <a:cubicBezTo>
                  <a:pt x="4013501" y="6116634"/>
                  <a:pt x="4018114" y="6114997"/>
                  <a:pt x="4022728" y="6114997"/>
                </a:cubicBezTo>
                <a:cubicBezTo>
                  <a:pt x="4026300" y="6114997"/>
                  <a:pt x="4029444" y="6115666"/>
                  <a:pt x="4032160" y="6117006"/>
                </a:cubicBezTo>
                <a:cubicBezTo>
                  <a:pt x="4034876" y="6118345"/>
                  <a:pt x="4037090" y="6120280"/>
                  <a:pt x="4038801" y="6122810"/>
                </a:cubicBezTo>
                <a:cubicBezTo>
                  <a:pt x="4040513" y="6125340"/>
                  <a:pt x="4041815" y="6128354"/>
                  <a:pt x="4042708" y="6131851"/>
                </a:cubicBezTo>
                <a:cubicBezTo>
                  <a:pt x="4043601" y="6135349"/>
                  <a:pt x="4044048" y="6139962"/>
                  <a:pt x="4044048" y="6145692"/>
                </a:cubicBezTo>
                <a:lnTo>
                  <a:pt x="4044048" y="6204517"/>
                </a:lnTo>
                <a:cubicBezTo>
                  <a:pt x="4044048" y="6205112"/>
                  <a:pt x="4044196" y="6205614"/>
                  <a:pt x="4044494" y="6206024"/>
                </a:cubicBezTo>
                <a:cubicBezTo>
                  <a:pt x="4044791" y="6206433"/>
                  <a:pt x="4045275" y="6206786"/>
                  <a:pt x="4045945" y="6207084"/>
                </a:cubicBezTo>
                <a:cubicBezTo>
                  <a:pt x="4046615" y="6207382"/>
                  <a:pt x="4047545" y="6207605"/>
                  <a:pt x="4048736" y="6207754"/>
                </a:cubicBezTo>
                <a:cubicBezTo>
                  <a:pt x="4049926" y="6207903"/>
                  <a:pt x="4051452" y="6207977"/>
                  <a:pt x="4053312" y="6207977"/>
                </a:cubicBezTo>
                <a:cubicBezTo>
                  <a:pt x="4055098" y="6207977"/>
                  <a:pt x="4056586" y="6207903"/>
                  <a:pt x="4057777" y="6207754"/>
                </a:cubicBezTo>
                <a:cubicBezTo>
                  <a:pt x="4058967" y="6207605"/>
                  <a:pt x="4059898" y="6207382"/>
                  <a:pt x="4060567" y="6207084"/>
                </a:cubicBezTo>
                <a:cubicBezTo>
                  <a:pt x="4061237" y="6206786"/>
                  <a:pt x="4061721" y="6206433"/>
                  <a:pt x="4062018" y="6206024"/>
                </a:cubicBezTo>
                <a:cubicBezTo>
                  <a:pt x="4062316" y="6205614"/>
                  <a:pt x="4062465" y="6205112"/>
                  <a:pt x="4062465" y="6204517"/>
                </a:cubicBezTo>
                <a:lnTo>
                  <a:pt x="4062465" y="6143348"/>
                </a:lnTo>
                <a:cubicBezTo>
                  <a:pt x="4062465" y="6136130"/>
                  <a:pt x="4061851" y="6129972"/>
                  <a:pt x="4060623" y="6124875"/>
                </a:cubicBezTo>
                <a:cubicBezTo>
                  <a:pt x="4059395" y="6119778"/>
                  <a:pt x="4057368" y="6115331"/>
                  <a:pt x="4054540" y="6111536"/>
                </a:cubicBezTo>
                <a:cubicBezTo>
                  <a:pt x="4051712" y="6107741"/>
                  <a:pt x="4048010" y="6104709"/>
                  <a:pt x="4043434" y="6102439"/>
                </a:cubicBezTo>
                <a:cubicBezTo>
                  <a:pt x="4038857" y="6100170"/>
                  <a:pt x="4033220" y="6099035"/>
                  <a:pt x="4026523" y="6099035"/>
                </a:cubicBezTo>
                <a:cubicBezTo>
                  <a:pt x="4021091" y="6099035"/>
                  <a:pt x="4015696" y="6100393"/>
                  <a:pt x="4010338" y="6103109"/>
                </a:cubicBezTo>
                <a:cubicBezTo>
                  <a:pt x="4004980" y="6105825"/>
                  <a:pt x="3999660" y="6109974"/>
                  <a:pt x="3994376" y="6115555"/>
                </a:cubicBezTo>
                <a:lnTo>
                  <a:pt x="3994376" y="6055391"/>
                </a:lnTo>
                <a:cubicBezTo>
                  <a:pt x="3994376" y="6054796"/>
                  <a:pt x="3994227" y="6054275"/>
                  <a:pt x="3993929" y="6053828"/>
                </a:cubicBezTo>
                <a:cubicBezTo>
                  <a:pt x="3993632" y="6053382"/>
                  <a:pt x="3993148" y="6053010"/>
                  <a:pt x="3992479" y="6052712"/>
                </a:cubicBezTo>
                <a:cubicBezTo>
                  <a:pt x="3991809" y="6052414"/>
                  <a:pt x="3990879" y="6052191"/>
                  <a:pt x="3989688" y="6052042"/>
                </a:cubicBezTo>
                <a:cubicBezTo>
                  <a:pt x="3988497" y="6051893"/>
                  <a:pt x="3986972" y="6051819"/>
                  <a:pt x="3985111" y="6051819"/>
                </a:cubicBezTo>
                <a:close/>
                <a:moveTo>
                  <a:pt x="3623162" y="6051819"/>
                </a:moveTo>
                <a:cubicBezTo>
                  <a:pt x="3621376" y="6051819"/>
                  <a:pt x="3619887" y="6051893"/>
                  <a:pt x="3618697" y="6052042"/>
                </a:cubicBezTo>
                <a:cubicBezTo>
                  <a:pt x="3617506" y="6052191"/>
                  <a:pt x="3616557" y="6052414"/>
                  <a:pt x="3615850" y="6052712"/>
                </a:cubicBezTo>
                <a:cubicBezTo>
                  <a:pt x="3615144" y="6053010"/>
                  <a:pt x="3614660" y="6053382"/>
                  <a:pt x="3614399" y="6053828"/>
                </a:cubicBezTo>
                <a:cubicBezTo>
                  <a:pt x="3614139" y="6054275"/>
                  <a:pt x="3614008" y="6054796"/>
                  <a:pt x="3614008" y="6055391"/>
                </a:cubicBezTo>
                <a:lnTo>
                  <a:pt x="3614008" y="6204517"/>
                </a:lnTo>
                <a:cubicBezTo>
                  <a:pt x="3614008" y="6205112"/>
                  <a:pt x="3614139" y="6205614"/>
                  <a:pt x="3614399" y="6206024"/>
                </a:cubicBezTo>
                <a:cubicBezTo>
                  <a:pt x="3614660" y="6206433"/>
                  <a:pt x="3615144" y="6206786"/>
                  <a:pt x="3615850" y="6207084"/>
                </a:cubicBezTo>
                <a:cubicBezTo>
                  <a:pt x="3616557" y="6207382"/>
                  <a:pt x="3617506" y="6207605"/>
                  <a:pt x="3618697" y="6207754"/>
                </a:cubicBezTo>
                <a:cubicBezTo>
                  <a:pt x="3619887" y="6207903"/>
                  <a:pt x="3621376" y="6207977"/>
                  <a:pt x="3623162" y="6207977"/>
                </a:cubicBezTo>
                <a:cubicBezTo>
                  <a:pt x="3625022" y="6207977"/>
                  <a:pt x="3626547" y="6207903"/>
                  <a:pt x="3627738" y="6207754"/>
                </a:cubicBezTo>
                <a:cubicBezTo>
                  <a:pt x="3628929" y="6207605"/>
                  <a:pt x="3629859" y="6207382"/>
                  <a:pt x="3630529" y="6207084"/>
                </a:cubicBezTo>
                <a:cubicBezTo>
                  <a:pt x="3631198" y="6206786"/>
                  <a:pt x="3631682" y="6206433"/>
                  <a:pt x="3631979" y="6206024"/>
                </a:cubicBezTo>
                <a:cubicBezTo>
                  <a:pt x="3632277" y="6205614"/>
                  <a:pt x="3632426" y="6205112"/>
                  <a:pt x="3632426" y="6204517"/>
                </a:cubicBezTo>
                <a:lnTo>
                  <a:pt x="3632426" y="6134307"/>
                </a:lnTo>
                <a:cubicBezTo>
                  <a:pt x="3637486" y="6127982"/>
                  <a:pt x="3642323" y="6123182"/>
                  <a:pt x="3646937" y="6119908"/>
                </a:cubicBezTo>
                <a:cubicBezTo>
                  <a:pt x="3651550" y="6116634"/>
                  <a:pt x="3656164" y="6114997"/>
                  <a:pt x="3660778" y="6114997"/>
                </a:cubicBezTo>
                <a:cubicBezTo>
                  <a:pt x="3664350" y="6114997"/>
                  <a:pt x="3667494" y="6115666"/>
                  <a:pt x="3670210" y="6117006"/>
                </a:cubicBezTo>
                <a:cubicBezTo>
                  <a:pt x="3672926" y="6118345"/>
                  <a:pt x="3675140" y="6120280"/>
                  <a:pt x="3676851" y="6122810"/>
                </a:cubicBezTo>
                <a:cubicBezTo>
                  <a:pt x="3678563" y="6125340"/>
                  <a:pt x="3679865" y="6128354"/>
                  <a:pt x="3680758" y="6131851"/>
                </a:cubicBezTo>
                <a:cubicBezTo>
                  <a:pt x="3681651" y="6135349"/>
                  <a:pt x="3682098" y="6139962"/>
                  <a:pt x="3682098" y="6145692"/>
                </a:cubicBezTo>
                <a:lnTo>
                  <a:pt x="3682098" y="6204517"/>
                </a:lnTo>
                <a:cubicBezTo>
                  <a:pt x="3682098" y="6205112"/>
                  <a:pt x="3682246" y="6205614"/>
                  <a:pt x="3682544" y="6206024"/>
                </a:cubicBezTo>
                <a:cubicBezTo>
                  <a:pt x="3682841" y="6206433"/>
                  <a:pt x="3683325" y="6206786"/>
                  <a:pt x="3683995" y="6207084"/>
                </a:cubicBezTo>
                <a:cubicBezTo>
                  <a:pt x="3684665" y="6207382"/>
                  <a:pt x="3685595" y="6207605"/>
                  <a:pt x="3686786" y="6207754"/>
                </a:cubicBezTo>
                <a:cubicBezTo>
                  <a:pt x="3687976" y="6207903"/>
                  <a:pt x="3689502" y="6207977"/>
                  <a:pt x="3691362" y="6207977"/>
                </a:cubicBezTo>
                <a:cubicBezTo>
                  <a:pt x="3693148" y="6207977"/>
                  <a:pt x="3694636" y="6207903"/>
                  <a:pt x="3695827" y="6207754"/>
                </a:cubicBezTo>
                <a:cubicBezTo>
                  <a:pt x="3697018" y="6207605"/>
                  <a:pt x="3697948" y="6207382"/>
                  <a:pt x="3698617" y="6207084"/>
                </a:cubicBezTo>
                <a:cubicBezTo>
                  <a:pt x="3699287" y="6206786"/>
                  <a:pt x="3699771" y="6206433"/>
                  <a:pt x="3700069" y="6206024"/>
                </a:cubicBezTo>
                <a:cubicBezTo>
                  <a:pt x="3700366" y="6205614"/>
                  <a:pt x="3700515" y="6205112"/>
                  <a:pt x="3700515" y="6204517"/>
                </a:cubicBezTo>
                <a:lnTo>
                  <a:pt x="3700515" y="6143348"/>
                </a:lnTo>
                <a:cubicBezTo>
                  <a:pt x="3700515" y="6136130"/>
                  <a:pt x="3699901" y="6129972"/>
                  <a:pt x="3698673" y="6124875"/>
                </a:cubicBezTo>
                <a:cubicBezTo>
                  <a:pt x="3697445" y="6119778"/>
                  <a:pt x="3695417" y="6115331"/>
                  <a:pt x="3692590" y="6111536"/>
                </a:cubicBezTo>
                <a:cubicBezTo>
                  <a:pt x="3689762" y="6107741"/>
                  <a:pt x="3686060" y="6104709"/>
                  <a:pt x="3681484" y="6102439"/>
                </a:cubicBezTo>
                <a:cubicBezTo>
                  <a:pt x="3676907" y="6100170"/>
                  <a:pt x="3671270" y="6099035"/>
                  <a:pt x="3664573" y="6099035"/>
                </a:cubicBezTo>
                <a:cubicBezTo>
                  <a:pt x="3659141" y="6099035"/>
                  <a:pt x="3653746" y="6100393"/>
                  <a:pt x="3648388" y="6103109"/>
                </a:cubicBezTo>
                <a:cubicBezTo>
                  <a:pt x="3643030" y="6105825"/>
                  <a:pt x="3637710" y="6109974"/>
                  <a:pt x="3632426" y="6115555"/>
                </a:cubicBezTo>
                <a:lnTo>
                  <a:pt x="3632426" y="6055391"/>
                </a:lnTo>
                <a:cubicBezTo>
                  <a:pt x="3632426" y="6054796"/>
                  <a:pt x="3632277" y="6054275"/>
                  <a:pt x="3631979" y="6053828"/>
                </a:cubicBezTo>
                <a:cubicBezTo>
                  <a:pt x="3631682" y="6053382"/>
                  <a:pt x="3631198" y="6053010"/>
                  <a:pt x="3630529" y="6052712"/>
                </a:cubicBezTo>
                <a:cubicBezTo>
                  <a:pt x="3629859" y="6052414"/>
                  <a:pt x="3628929" y="6052191"/>
                  <a:pt x="3627738" y="6052042"/>
                </a:cubicBezTo>
                <a:cubicBezTo>
                  <a:pt x="3626547" y="6051893"/>
                  <a:pt x="3625022" y="6051819"/>
                  <a:pt x="3623162" y="6051819"/>
                </a:cubicBezTo>
                <a:close/>
                <a:moveTo>
                  <a:pt x="1641963" y="6051819"/>
                </a:moveTo>
                <a:cubicBezTo>
                  <a:pt x="1640177" y="6051819"/>
                  <a:pt x="1638688" y="6051893"/>
                  <a:pt x="1637498" y="6052042"/>
                </a:cubicBezTo>
                <a:cubicBezTo>
                  <a:pt x="1636307" y="6052191"/>
                  <a:pt x="1635358" y="6052414"/>
                  <a:pt x="1634651" y="6052712"/>
                </a:cubicBezTo>
                <a:cubicBezTo>
                  <a:pt x="1633945" y="6053010"/>
                  <a:pt x="1633461" y="6053382"/>
                  <a:pt x="1633200" y="6053828"/>
                </a:cubicBezTo>
                <a:cubicBezTo>
                  <a:pt x="1632940" y="6054275"/>
                  <a:pt x="1632810" y="6054796"/>
                  <a:pt x="1632810" y="6055391"/>
                </a:cubicBezTo>
                <a:lnTo>
                  <a:pt x="1632810" y="6204517"/>
                </a:lnTo>
                <a:cubicBezTo>
                  <a:pt x="1632810" y="6205112"/>
                  <a:pt x="1632940" y="6205614"/>
                  <a:pt x="1633200" y="6206024"/>
                </a:cubicBezTo>
                <a:cubicBezTo>
                  <a:pt x="1633461" y="6206433"/>
                  <a:pt x="1633945" y="6206786"/>
                  <a:pt x="1634651" y="6207084"/>
                </a:cubicBezTo>
                <a:cubicBezTo>
                  <a:pt x="1635358" y="6207382"/>
                  <a:pt x="1636307" y="6207605"/>
                  <a:pt x="1637498" y="6207754"/>
                </a:cubicBezTo>
                <a:cubicBezTo>
                  <a:pt x="1638688" y="6207903"/>
                  <a:pt x="1640177" y="6207977"/>
                  <a:pt x="1641963" y="6207977"/>
                </a:cubicBezTo>
                <a:cubicBezTo>
                  <a:pt x="1643823" y="6207977"/>
                  <a:pt x="1645349" y="6207903"/>
                  <a:pt x="1646539" y="6207754"/>
                </a:cubicBezTo>
                <a:cubicBezTo>
                  <a:pt x="1647730" y="6207605"/>
                  <a:pt x="1648660" y="6207382"/>
                  <a:pt x="1649330" y="6207084"/>
                </a:cubicBezTo>
                <a:cubicBezTo>
                  <a:pt x="1649999" y="6206786"/>
                  <a:pt x="1650483" y="6206433"/>
                  <a:pt x="1650781" y="6206024"/>
                </a:cubicBezTo>
                <a:cubicBezTo>
                  <a:pt x="1651079" y="6205614"/>
                  <a:pt x="1651227" y="6205112"/>
                  <a:pt x="1651227" y="6204517"/>
                </a:cubicBezTo>
                <a:lnTo>
                  <a:pt x="1651227" y="6055391"/>
                </a:lnTo>
                <a:cubicBezTo>
                  <a:pt x="1651227" y="6054796"/>
                  <a:pt x="1651079" y="6054275"/>
                  <a:pt x="1650781" y="6053828"/>
                </a:cubicBezTo>
                <a:cubicBezTo>
                  <a:pt x="1650483" y="6053382"/>
                  <a:pt x="1649999" y="6053010"/>
                  <a:pt x="1649330" y="6052712"/>
                </a:cubicBezTo>
                <a:cubicBezTo>
                  <a:pt x="1648660" y="6052414"/>
                  <a:pt x="1647730" y="6052191"/>
                  <a:pt x="1646539" y="6052042"/>
                </a:cubicBezTo>
                <a:cubicBezTo>
                  <a:pt x="1645349" y="6051893"/>
                  <a:pt x="1643823" y="6051819"/>
                  <a:pt x="1641963" y="6051819"/>
                </a:cubicBezTo>
                <a:close/>
                <a:moveTo>
                  <a:pt x="3003479" y="6051038"/>
                </a:moveTo>
                <a:cubicBezTo>
                  <a:pt x="2997972" y="6051038"/>
                  <a:pt x="2993191" y="6051800"/>
                  <a:pt x="2989135" y="6053326"/>
                </a:cubicBezTo>
                <a:cubicBezTo>
                  <a:pt x="2985079" y="6054851"/>
                  <a:pt x="2981712" y="6057214"/>
                  <a:pt x="2979033" y="6060414"/>
                </a:cubicBezTo>
                <a:cubicBezTo>
                  <a:pt x="2976355" y="6063614"/>
                  <a:pt x="2974364" y="6067725"/>
                  <a:pt x="2973062" y="6072748"/>
                </a:cubicBezTo>
                <a:cubicBezTo>
                  <a:pt x="2971759" y="6077771"/>
                  <a:pt x="2971108" y="6083780"/>
                  <a:pt x="2971108" y="6090775"/>
                </a:cubicBezTo>
                <a:lnTo>
                  <a:pt x="2971108" y="6101156"/>
                </a:lnTo>
                <a:lnTo>
                  <a:pt x="2956933" y="6101156"/>
                </a:lnTo>
                <a:cubicBezTo>
                  <a:pt x="2956337" y="6101156"/>
                  <a:pt x="2955816" y="6101286"/>
                  <a:pt x="2955370" y="6101546"/>
                </a:cubicBezTo>
                <a:cubicBezTo>
                  <a:pt x="2954923" y="6101807"/>
                  <a:pt x="2954551" y="6102253"/>
                  <a:pt x="2954254" y="6102886"/>
                </a:cubicBezTo>
                <a:cubicBezTo>
                  <a:pt x="2953956" y="6103518"/>
                  <a:pt x="2953732" y="6104318"/>
                  <a:pt x="2953584" y="6105286"/>
                </a:cubicBezTo>
                <a:cubicBezTo>
                  <a:pt x="2953435" y="6106253"/>
                  <a:pt x="2953361" y="6107444"/>
                  <a:pt x="2953361" y="6108857"/>
                </a:cubicBezTo>
                <a:cubicBezTo>
                  <a:pt x="2953361" y="6111536"/>
                  <a:pt x="2953658" y="6113471"/>
                  <a:pt x="2954254" y="6114662"/>
                </a:cubicBezTo>
                <a:cubicBezTo>
                  <a:pt x="2954849" y="6115852"/>
                  <a:pt x="2955742" y="6116448"/>
                  <a:pt x="2956933" y="6116448"/>
                </a:cubicBezTo>
                <a:lnTo>
                  <a:pt x="2971108" y="6116448"/>
                </a:lnTo>
                <a:lnTo>
                  <a:pt x="2971108" y="6204517"/>
                </a:lnTo>
                <a:cubicBezTo>
                  <a:pt x="2971108" y="6205112"/>
                  <a:pt x="2971257" y="6205614"/>
                  <a:pt x="2971555" y="6206024"/>
                </a:cubicBezTo>
                <a:cubicBezTo>
                  <a:pt x="2971853" y="6206433"/>
                  <a:pt x="2972355" y="6206786"/>
                  <a:pt x="2973062" y="6207084"/>
                </a:cubicBezTo>
                <a:cubicBezTo>
                  <a:pt x="2973769" y="6207382"/>
                  <a:pt x="2974717" y="6207605"/>
                  <a:pt x="2975908" y="6207754"/>
                </a:cubicBezTo>
                <a:cubicBezTo>
                  <a:pt x="2977098" y="6207903"/>
                  <a:pt x="2978587" y="6207977"/>
                  <a:pt x="2980373" y="6207977"/>
                </a:cubicBezTo>
                <a:cubicBezTo>
                  <a:pt x="2982159" y="6207977"/>
                  <a:pt x="2983647" y="6207903"/>
                  <a:pt x="2984838" y="6207754"/>
                </a:cubicBezTo>
                <a:cubicBezTo>
                  <a:pt x="2986028" y="6207605"/>
                  <a:pt x="2986977" y="6207382"/>
                  <a:pt x="2987684" y="6207084"/>
                </a:cubicBezTo>
                <a:cubicBezTo>
                  <a:pt x="2988391" y="6206786"/>
                  <a:pt x="2988893" y="6206433"/>
                  <a:pt x="2989191" y="6206024"/>
                </a:cubicBezTo>
                <a:cubicBezTo>
                  <a:pt x="2989489" y="6205614"/>
                  <a:pt x="2989637" y="6205112"/>
                  <a:pt x="2989637" y="6204517"/>
                </a:cubicBezTo>
                <a:lnTo>
                  <a:pt x="2989637" y="6116448"/>
                </a:lnTo>
                <a:lnTo>
                  <a:pt x="3012073" y="6116448"/>
                </a:lnTo>
                <a:cubicBezTo>
                  <a:pt x="3013190" y="6116448"/>
                  <a:pt x="3014082" y="6115852"/>
                  <a:pt x="3014752" y="6114662"/>
                </a:cubicBezTo>
                <a:cubicBezTo>
                  <a:pt x="3015422" y="6113471"/>
                  <a:pt x="3015757" y="6111536"/>
                  <a:pt x="3015757" y="6108857"/>
                </a:cubicBezTo>
                <a:cubicBezTo>
                  <a:pt x="3015757" y="6107444"/>
                  <a:pt x="3015664" y="6106253"/>
                  <a:pt x="3015478" y="6105286"/>
                </a:cubicBezTo>
                <a:cubicBezTo>
                  <a:pt x="3015292" y="6104318"/>
                  <a:pt x="3015031" y="6103518"/>
                  <a:pt x="3014696" y="6102886"/>
                </a:cubicBezTo>
                <a:cubicBezTo>
                  <a:pt x="3014362" y="6102253"/>
                  <a:pt x="3013990" y="6101807"/>
                  <a:pt x="3013580" y="6101546"/>
                </a:cubicBezTo>
                <a:cubicBezTo>
                  <a:pt x="3013171" y="6101286"/>
                  <a:pt x="3012669" y="6101156"/>
                  <a:pt x="3012073" y="6101156"/>
                </a:cubicBezTo>
                <a:lnTo>
                  <a:pt x="2989637" y="6101156"/>
                </a:lnTo>
                <a:lnTo>
                  <a:pt x="2989637" y="6090217"/>
                </a:lnTo>
                <a:cubicBezTo>
                  <a:pt x="2989637" y="6085901"/>
                  <a:pt x="2989898" y="6082236"/>
                  <a:pt x="2990419" y="6079222"/>
                </a:cubicBezTo>
                <a:cubicBezTo>
                  <a:pt x="2990940" y="6076208"/>
                  <a:pt x="2991796" y="6073753"/>
                  <a:pt x="2992986" y="6071855"/>
                </a:cubicBezTo>
                <a:cubicBezTo>
                  <a:pt x="2994177" y="6069957"/>
                  <a:pt x="2995739" y="6068562"/>
                  <a:pt x="2997674" y="6067669"/>
                </a:cubicBezTo>
                <a:cubicBezTo>
                  <a:pt x="2999609" y="6066776"/>
                  <a:pt x="3001953" y="6066330"/>
                  <a:pt x="3004706" y="6066330"/>
                </a:cubicBezTo>
                <a:cubicBezTo>
                  <a:pt x="3006716" y="6066330"/>
                  <a:pt x="3008483" y="6066497"/>
                  <a:pt x="3010008" y="6066832"/>
                </a:cubicBezTo>
                <a:cubicBezTo>
                  <a:pt x="3011534" y="6067167"/>
                  <a:pt x="3012854" y="6067539"/>
                  <a:pt x="3013971" y="6067948"/>
                </a:cubicBezTo>
                <a:cubicBezTo>
                  <a:pt x="3015087" y="6068358"/>
                  <a:pt x="3016036" y="6068730"/>
                  <a:pt x="3016817" y="6069064"/>
                </a:cubicBezTo>
                <a:cubicBezTo>
                  <a:pt x="3017599" y="6069399"/>
                  <a:pt x="3018249" y="6069567"/>
                  <a:pt x="3018770" y="6069567"/>
                </a:cubicBezTo>
                <a:cubicBezTo>
                  <a:pt x="3019217" y="6069567"/>
                  <a:pt x="3019589" y="6069474"/>
                  <a:pt x="3019887" y="6069288"/>
                </a:cubicBezTo>
                <a:cubicBezTo>
                  <a:pt x="3020184" y="6069102"/>
                  <a:pt x="3020426" y="6068748"/>
                  <a:pt x="3020612" y="6068227"/>
                </a:cubicBezTo>
                <a:cubicBezTo>
                  <a:pt x="3020798" y="6067706"/>
                  <a:pt x="3020966" y="6067018"/>
                  <a:pt x="3021114" y="6066162"/>
                </a:cubicBezTo>
                <a:cubicBezTo>
                  <a:pt x="3021263" y="6065307"/>
                  <a:pt x="3021338" y="6064172"/>
                  <a:pt x="3021338" y="6062758"/>
                </a:cubicBezTo>
                <a:cubicBezTo>
                  <a:pt x="3021338" y="6061344"/>
                  <a:pt x="3021282" y="6060135"/>
                  <a:pt x="3021170" y="6059130"/>
                </a:cubicBezTo>
                <a:cubicBezTo>
                  <a:pt x="3021059" y="6058126"/>
                  <a:pt x="3020854" y="6057270"/>
                  <a:pt x="3020556" y="6056563"/>
                </a:cubicBezTo>
                <a:cubicBezTo>
                  <a:pt x="3020259" y="6055856"/>
                  <a:pt x="3019887" y="6055279"/>
                  <a:pt x="3019440" y="6054833"/>
                </a:cubicBezTo>
                <a:cubicBezTo>
                  <a:pt x="3018994" y="6054386"/>
                  <a:pt x="3018101" y="6053884"/>
                  <a:pt x="3016761" y="6053326"/>
                </a:cubicBezTo>
                <a:cubicBezTo>
                  <a:pt x="3015422" y="6052768"/>
                  <a:pt x="3013524" y="6052247"/>
                  <a:pt x="3011069" y="6051763"/>
                </a:cubicBezTo>
                <a:cubicBezTo>
                  <a:pt x="3008613" y="6051280"/>
                  <a:pt x="3006083" y="6051038"/>
                  <a:pt x="3003479" y="6051038"/>
                </a:cubicBezTo>
                <a:close/>
                <a:moveTo>
                  <a:pt x="3941393" y="5882527"/>
                </a:moveTo>
                <a:lnTo>
                  <a:pt x="3957132" y="5882527"/>
                </a:lnTo>
                <a:lnTo>
                  <a:pt x="3957132" y="5903847"/>
                </a:lnTo>
                <a:cubicBezTo>
                  <a:pt x="3952593" y="5908907"/>
                  <a:pt x="3948258" y="5912665"/>
                  <a:pt x="3944128" y="5915120"/>
                </a:cubicBezTo>
                <a:cubicBezTo>
                  <a:pt x="3939998" y="5917576"/>
                  <a:pt x="3935515" y="5918804"/>
                  <a:pt x="3930678" y="5918804"/>
                </a:cubicBezTo>
                <a:cubicBezTo>
                  <a:pt x="3924725" y="5918804"/>
                  <a:pt x="3920092" y="5917260"/>
                  <a:pt x="3916781" y="5914172"/>
                </a:cubicBezTo>
                <a:cubicBezTo>
                  <a:pt x="3913470" y="5911083"/>
                  <a:pt x="3911814" y="5906935"/>
                  <a:pt x="3911814" y="5901726"/>
                </a:cubicBezTo>
                <a:cubicBezTo>
                  <a:pt x="3911814" y="5898675"/>
                  <a:pt x="3912390" y="5895977"/>
                  <a:pt x="3913544" y="5893633"/>
                </a:cubicBezTo>
                <a:cubicBezTo>
                  <a:pt x="3914697" y="5891289"/>
                  <a:pt x="3916502" y="5889280"/>
                  <a:pt x="3918958" y="5887606"/>
                </a:cubicBezTo>
                <a:cubicBezTo>
                  <a:pt x="3921413" y="5885931"/>
                  <a:pt x="3924501" y="5884666"/>
                  <a:pt x="3928222" y="5883811"/>
                </a:cubicBezTo>
                <a:cubicBezTo>
                  <a:pt x="3931943" y="5882955"/>
                  <a:pt x="3936333" y="5882527"/>
                  <a:pt x="3941393" y="5882527"/>
                </a:cubicBezTo>
                <a:close/>
                <a:moveTo>
                  <a:pt x="1941778" y="5867123"/>
                </a:moveTo>
                <a:cubicBezTo>
                  <a:pt x="1940438" y="5867123"/>
                  <a:pt x="1939434" y="5867681"/>
                  <a:pt x="1938764" y="5868798"/>
                </a:cubicBezTo>
                <a:cubicBezTo>
                  <a:pt x="1938094" y="5869914"/>
                  <a:pt x="1937759" y="5871886"/>
                  <a:pt x="1937759" y="5874714"/>
                </a:cubicBezTo>
                <a:cubicBezTo>
                  <a:pt x="1937759" y="5877541"/>
                  <a:pt x="1938094" y="5879532"/>
                  <a:pt x="1938764" y="5880685"/>
                </a:cubicBezTo>
                <a:cubicBezTo>
                  <a:pt x="1939434" y="5881839"/>
                  <a:pt x="1940438" y="5882415"/>
                  <a:pt x="1941778" y="5882415"/>
                </a:cubicBezTo>
                <a:lnTo>
                  <a:pt x="1988435" y="5882415"/>
                </a:lnTo>
                <a:cubicBezTo>
                  <a:pt x="1989700" y="5882415"/>
                  <a:pt x="1990668" y="5881857"/>
                  <a:pt x="1991338" y="5880741"/>
                </a:cubicBezTo>
                <a:cubicBezTo>
                  <a:pt x="1992007" y="5879625"/>
                  <a:pt x="1992342" y="5877616"/>
                  <a:pt x="1992342" y="5874714"/>
                </a:cubicBezTo>
                <a:cubicBezTo>
                  <a:pt x="1992342" y="5873300"/>
                  <a:pt x="1992249" y="5872109"/>
                  <a:pt x="1992063" y="5871142"/>
                </a:cubicBezTo>
                <a:cubicBezTo>
                  <a:pt x="1991877" y="5870174"/>
                  <a:pt x="1991617" y="5869374"/>
                  <a:pt x="1991282" y="5868742"/>
                </a:cubicBezTo>
                <a:cubicBezTo>
                  <a:pt x="1990947" y="5868109"/>
                  <a:pt x="1990538" y="5867681"/>
                  <a:pt x="1990054" y="5867458"/>
                </a:cubicBezTo>
                <a:cubicBezTo>
                  <a:pt x="1989571" y="5867235"/>
                  <a:pt x="1989031" y="5867123"/>
                  <a:pt x="1988435" y="5867123"/>
                </a:cubicBezTo>
                <a:close/>
                <a:moveTo>
                  <a:pt x="3223893" y="5838660"/>
                </a:moveTo>
                <a:cubicBezTo>
                  <a:pt x="3228953" y="5838660"/>
                  <a:pt x="3233808" y="5840278"/>
                  <a:pt x="3238460" y="5843515"/>
                </a:cubicBezTo>
                <a:cubicBezTo>
                  <a:pt x="3243110" y="5846752"/>
                  <a:pt x="3247928" y="5851459"/>
                  <a:pt x="3252914" y="5857636"/>
                </a:cubicBezTo>
                <a:lnTo>
                  <a:pt x="3252914" y="5897819"/>
                </a:lnTo>
                <a:cubicBezTo>
                  <a:pt x="3250012" y="5901465"/>
                  <a:pt x="3247259" y="5904535"/>
                  <a:pt x="3244655" y="5907028"/>
                </a:cubicBezTo>
                <a:cubicBezTo>
                  <a:pt x="3242050" y="5909521"/>
                  <a:pt x="3239557" y="5911549"/>
                  <a:pt x="3237176" y="5913111"/>
                </a:cubicBezTo>
                <a:cubicBezTo>
                  <a:pt x="3234795" y="5914674"/>
                  <a:pt x="3232469" y="5915790"/>
                  <a:pt x="3230200" y="5916460"/>
                </a:cubicBezTo>
                <a:cubicBezTo>
                  <a:pt x="3227930" y="5917130"/>
                  <a:pt x="3225567" y="5917464"/>
                  <a:pt x="3223111" y="5917464"/>
                </a:cubicBezTo>
                <a:cubicBezTo>
                  <a:pt x="3218275" y="5917464"/>
                  <a:pt x="3214256" y="5916330"/>
                  <a:pt x="3211056" y="5914060"/>
                </a:cubicBezTo>
                <a:cubicBezTo>
                  <a:pt x="3207857" y="5911790"/>
                  <a:pt x="3205289" y="5908777"/>
                  <a:pt x="3203355" y="5905019"/>
                </a:cubicBezTo>
                <a:cubicBezTo>
                  <a:pt x="3201420" y="5901261"/>
                  <a:pt x="3200062" y="5896963"/>
                  <a:pt x="3199281" y="5892126"/>
                </a:cubicBezTo>
                <a:cubicBezTo>
                  <a:pt x="3198499" y="5887290"/>
                  <a:pt x="3198108" y="5882341"/>
                  <a:pt x="3198108" y="5877281"/>
                </a:cubicBezTo>
                <a:cubicBezTo>
                  <a:pt x="3198108" y="5872518"/>
                  <a:pt x="3198573" y="5867830"/>
                  <a:pt x="3199504" y="5863217"/>
                </a:cubicBezTo>
                <a:cubicBezTo>
                  <a:pt x="3200434" y="5858603"/>
                  <a:pt x="3201922" y="5854473"/>
                  <a:pt x="3203969" y="5850827"/>
                </a:cubicBezTo>
                <a:cubicBezTo>
                  <a:pt x="3206015" y="5847180"/>
                  <a:pt x="3208675" y="5844241"/>
                  <a:pt x="3211949" y="5842009"/>
                </a:cubicBezTo>
                <a:cubicBezTo>
                  <a:pt x="3215223" y="5839776"/>
                  <a:pt x="3219205" y="5838660"/>
                  <a:pt x="3223893" y="5838660"/>
                </a:cubicBezTo>
                <a:close/>
                <a:moveTo>
                  <a:pt x="2062214" y="5838660"/>
                </a:moveTo>
                <a:cubicBezTo>
                  <a:pt x="2067006" y="5838660"/>
                  <a:pt x="2071011" y="5839776"/>
                  <a:pt x="2074231" y="5842009"/>
                </a:cubicBezTo>
                <a:cubicBezTo>
                  <a:pt x="2077450" y="5844241"/>
                  <a:pt x="2080014" y="5847218"/>
                  <a:pt x="2081924" y="5850938"/>
                </a:cubicBezTo>
                <a:cubicBezTo>
                  <a:pt x="2083833" y="5854659"/>
                  <a:pt x="2085181" y="5858919"/>
                  <a:pt x="2085966" y="5863719"/>
                </a:cubicBezTo>
                <a:cubicBezTo>
                  <a:pt x="2086752" y="5868519"/>
                  <a:pt x="2087146" y="5873486"/>
                  <a:pt x="2087146" y="5878620"/>
                </a:cubicBezTo>
                <a:cubicBezTo>
                  <a:pt x="2087146" y="5883308"/>
                  <a:pt x="2086659" y="5887959"/>
                  <a:pt x="2085686" y="5892573"/>
                </a:cubicBezTo>
                <a:cubicBezTo>
                  <a:pt x="2084712" y="5897187"/>
                  <a:pt x="2083197" y="5901354"/>
                  <a:pt x="2081137" y="5905075"/>
                </a:cubicBezTo>
                <a:cubicBezTo>
                  <a:pt x="2079078" y="5908795"/>
                  <a:pt x="2076382" y="5911772"/>
                  <a:pt x="2073051" y="5914004"/>
                </a:cubicBezTo>
                <a:cubicBezTo>
                  <a:pt x="2069719" y="5916237"/>
                  <a:pt x="2065732" y="5917353"/>
                  <a:pt x="2061091" y="5917353"/>
                </a:cubicBezTo>
                <a:cubicBezTo>
                  <a:pt x="2056075" y="5917353"/>
                  <a:pt x="2051283" y="5915716"/>
                  <a:pt x="2046716" y="5912441"/>
                </a:cubicBezTo>
                <a:cubicBezTo>
                  <a:pt x="2042149" y="5909167"/>
                  <a:pt x="2037320" y="5904442"/>
                  <a:pt x="2032228" y="5898266"/>
                </a:cubicBezTo>
                <a:lnTo>
                  <a:pt x="2032228" y="5858305"/>
                </a:lnTo>
                <a:cubicBezTo>
                  <a:pt x="2035148" y="5854659"/>
                  <a:pt x="2037918" y="5851589"/>
                  <a:pt x="2040539" y="5849097"/>
                </a:cubicBezTo>
                <a:cubicBezTo>
                  <a:pt x="2043159" y="5846604"/>
                  <a:pt x="2045668" y="5844594"/>
                  <a:pt x="2048063" y="5843069"/>
                </a:cubicBezTo>
                <a:cubicBezTo>
                  <a:pt x="2050459" y="5841543"/>
                  <a:pt x="2052817" y="5840427"/>
                  <a:pt x="2055138" y="5839720"/>
                </a:cubicBezTo>
                <a:cubicBezTo>
                  <a:pt x="2057459" y="5839013"/>
                  <a:pt x="2059818" y="5838660"/>
                  <a:pt x="2062214" y="5838660"/>
                </a:cubicBezTo>
                <a:close/>
                <a:moveTo>
                  <a:pt x="1652526" y="5838660"/>
                </a:moveTo>
                <a:cubicBezTo>
                  <a:pt x="1657319" y="5838660"/>
                  <a:pt x="1661325" y="5839795"/>
                  <a:pt x="1664544" y="5842064"/>
                </a:cubicBezTo>
                <a:cubicBezTo>
                  <a:pt x="1667763" y="5844334"/>
                  <a:pt x="1670346" y="5847329"/>
                  <a:pt x="1672293" y="5851050"/>
                </a:cubicBezTo>
                <a:cubicBezTo>
                  <a:pt x="1674240" y="5854771"/>
                  <a:pt x="1675606" y="5859049"/>
                  <a:pt x="1676392" y="5863886"/>
                </a:cubicBezTo>
                <a:cubicBezTo>
                  <a:pt x="1677178" y="5868723"/>
                  <a:pt x="1677571" y="5873709"/>
                  <a:pt x="1677571" y="5878844"/>
                </a:cubicBezTo>
                <a:cubicBezTo>
                  <a:pt x="1677571" y="5883532"/>
                  <a:pt x="1677103" y="5888164"/>
                  <a:pt x="1676167" y="5892740"/>
                </a:cubicBezTo>
                <a:cubicBezTo>
                  <a:pt x="1675231" y="5897317"/>
                  <a:pt x="1673734" y="5901447"/>
                  <a:pt x="1671675" y="5905130"/>
                </a:cubicBezTo>
                <a:cubicBezTo>
                  <a:pt x="1669617" y="5908814"/>
                  <a:pt x="1666940" y="5911772"/>
                  <a:pt x="1663646" y="5914004"/>
                </a:cubicBezTo>
                <a:cubicBezTo>
                  <a:pt x="1660351" y="5916237"/>
                  <a:pt x="1656383" y="5917353"/>
                  <a:pt x="1651741" y="5917353"/>
                </a:cubicBezTo>
                <a:cubicBezTo>
                  <a:pt x="1646724" y="5917353"/>
                  <a:pt x="1641895" y="5915734"/>
                  <a:pt x="1637253" y="5912497"/>
                </a:cubicBezTo>
                <a:cubicBezTo>
                  <a:pt x="1632612" y="5909260"/>
                  <a:pt x="1627745" y="5904554"/>
                  <a:pt x="1622654" y="5898377"/>
                </a:cubicBezTo>
                <a:lnTo>
                  <a:pt x="1622654" y="5858305"/>
                </a:lnTo>
                <a:cubicBezTo>
                  <a:pt x="1625573" y="5854585"/>
                  <a:pt x="1628325" y="5851496"/>
                  <a:pt x="1630908" y="5849041"/>
                </a:cubicBezTo>
                <a:cubicBezTo>
                  <a:pt x="1633491" y="5846585"/>
                  <a:pt x="1635980" y="5844576"/>
                  <a:pt x="1638377" y="5843013"/>
                </a:cubicBezTo>
                <a:cubicBezTo>
                  <a:pt x="1640773" y="5841450"/>
                  <a:pt x="1643131" y="5840334"/>
                  <a:pt x="1645452" y="5839665"/>
                </a:cubicBezTo>
                <a:cubicBezTo>
                  <a:pt x="1647773" y="5838995"/>
                  <a:pt x="1650131" y="5838660"/>
                  <a:pt x="1652526" y="5838660"/>
                </a:cubicBezTo>
                <a:close/>
                <a:moveTo>
                  <a:pt x="5400561" y="5838213"/>
                </a:moveTo>
                <a:cubicBezTo>
                  <a:pt x="5406494" y="5838213"/>
                  <a:pt x="5411450" y="5839274"/>
                  <a:pt x="5415429" y="5841395"/>
                </a:cubicBezTo>
                <a:cubicBezTo>
                  <a:pt x="5419408" y="5843515"/>
                  <a:pt x="5422562" y="5846399"/>
                  <a:pt x="5424890" y="5850045"/>
                </a:cubicBezTo>
                <a:cubicBezTo>
                  <a:pt x="5427218" y="5853692"/>
                  <a:pt x="5428888" y="5857933"/>
                  <a:pt x="5429902" y="5862770"/>
                </a:cubicBezTo>
                <a:cubicBezTo>
                  <a:pt x="5430916" y="5867607"/>
                  <a:pt x="5431423" y="5872742"/>
                  <a:pt x="5431423" y="5878174"/>
                </a:cubicBezTo>
                <a:cubicBezTo>
                  <a:pt x="5431423" y="5883978"/>
                  <a:pt x="5430822" y="5889299"/>
                  <a:pt x="5429620" y="5894136"/>
                </a:cubicBezTo>
                <a:cubicBezTo>
                  <a:pt x="5428419" y="5898973"/>
                  <a:pt x="5426542" y="5903140"/>
                  <a:pt x="5423989" y="5906637"/>
                </a:cubicBezTo>
                <a:cubicBezTo>
                  <a:pt x="5421436" y="5910135"/>
                  <a:pt x="5418170" y="5912851"/>
                  <a:pt x="5414191" y="5914786"/>
                </a:cubicBezTo>
                <a:cubicBezTo>
                  <a:pt x="5410211" y="5916720"/>
                  <a:pt x="5405518" y="5917688"/>
                  <a:pt x="5400113" y="5917688"/>
                </a:cubicBezTo>
                <a:cubicBezTo>
                  <a:pt x="5394180" y="5917688"/>
                  <a:pt x="5389224" y="5916627"/>
                  <a:pt x="5385245" y="5914506"/>
                </a:cubicBezTo>
                <a:cubicBezTo>
                  <a:pt x="5381265" y="5912386"/>
                  <a:pt x="5378093" y="5909521"/>
                  <a:pt x="5375728" y="5905912"/>
                </a:cubicBezTo>
                <a:cubicBezTo>
                  <a:pt x="5373363" y="5902303"/>
                  <a:pt x="5371673" y="5898080"/>
                  <a:pt x="5370659" y="5893243"/>
                </a:cubicBezTo>
                <a:cubicBezTo>
                  <a:pt x="5369646" y="5888406"/>
                  <a:pt x="5369139" y="5883234"/>
                  <a:pt x="5369139" y="5877727"/>
                </a:cubicBezTo>
                <a:cubicBezTo>
                  <a:pt x="5369139" y="5871997"/>
                  <a:pt x="5369758" y="5866714"/>
                  <a:pt x="5370997" y="5861877"/>
                </a:cubicBezTo>
                <a:cubicBezTo>
                  <a:pt x="5372236" y="5857040"/>
                  <a:pt x="5374131" y="5852854"/>
                  <a:pt x="5376685" y="5849320"/>
                </a:cubicBezTo>
                <a:cubicBezTo>
                  <a:pt x="5379237" y="5845785"/>
                  <a:pt x="5382484" y="5843050"/>
                  <a:pt x="5386427" y="5841116"/>
                </a:cubicBezTo>
                <a:cubicBezTo>
                  <a:pt x="5390369" y="5839181"/>
                  <a:pt x="5395080" y="5838213"/>
                  <a:pt x="5400561" y="5838213"/>
                </a:cubicBezTo>
                <a:close/>
                <a:moveTo>
                  <a:pt x="2228739" y="5838213"/>
                </a:moveTo>
                <a:cubicBezTo>
                  <a:pt x="2234671" y="5838213"/>
                  <a:pt x="2239627" y="5839274"/>
                  <a:pt x="2243606" y="5841395"/>
                </a:cubicBezTo>
                <a:cubicBezTo>
                  <a:pt x="2247585" y="5843515"/>
                  <a:pt x="2250739" y="5846399"/>
                  <a:pt x="2253067" y="5850045"/>
                </a:cubicBezTo>
                <a:cubicBezTo>
                  <a:pt x="2255395" y="5853692"/>
                  <a:pt x="2257065" y="5857933"/>
                  <a:pt x="2258079" y="5862770"/>
                </a:cubicBezTo>
                <a:cubicBezTo>
                  <a:pt x="2259093" y="5867607"/>
                  <a:pt x="2259600" y="5872742"/>
                  <a:pt x="2259600" y="5878174"/>
                </a:cubicBezTo>
                <a:cubicBezTo>
                  <a:pt x="2259600" y="5883978"/>
                  <a:pt x="2258999" y="5889299"/>
                  <a:pt x="2257798" y="5894136"/>
                </a:cubicBezTo>
                <a:cubicBezTo>
                  <a:pt x="2256596" y="5898973"/>
                  <a:pt x="2254719" y="5903140"/>
                  <a:pt x="2252166" y="5906637"/>
                </a:cubicBezTo>
                <a:cubicBezTo>
                  <a:pt x="2249613" y="5910135"/>
                  <a:pt x="2246347" y="5912851"/>
                  <a:pt x="2242368" y="5914786"/>
                </a:cubicBezTo>
                <a:cubicBezTo>
                  <a:pt x="2238388" y="5916720"/>
                  <a:pt x="2233695" y="5917688"/>
                  <a:pt x="2228289" y="5917688"/>
                </a:cubicBezTo>
                <a:cubicBezTo>
                  <a:pt x="2222357" y="5917688"/>
                  <a:pt x="2217401" y="5916627"/>
                  <a:pt x="2213421" y="5914506"/>
                </a:cubicBezTo>
                <a:cubicBezTo>
                  <a:pt x="2209442" y="5912386"/>
                  <a:pt x="2206270" y="5909521"/>
                  <a:pt x="2203904" y="5905912"/>
                </a:cubicBezTo>
                <a:cubicBezTo>
                  <a:pt x="2201540" y="5902303"/>
                  <a:pt x="2199851" y="5898080"/>
                  <a:pt x="2198837" y="5893243"/>
                </a:cubicBezTo>
                <a:cubicBezTo>
                  <a:pt x="2197823" y="5888406"/>
                  <a:pt x="2197316" y="5883234"/>
                  <a:pt x="2197316" y="5877727"/>
                </a:cubicBezTo>
                <a:cubicBezTo>
                  <a:pt x="2197316" y="5871997"/>
                  <a:pt x="2197935" y="5866714"/>
                  <a:pt x="2199174" y="5861877"/>
                </a:cubicBezTo>
                <a:cubicBezTo>
                  <a:pt x="2200413" y="5857040"/>
                  <a:pt x="2202309" y="5852854"/>
                  <a:pt x="2204861" y="5849320"/>
                </a:cubicBezTo>
                <a:cubicBezTo>
                  <a:pt x="2207414" y="5845785"/>
                  <a:pt x="2210662" y="5843050"/>
                  <a:pt x="2214604" y="5841116"/>
                </a:cubicBezTo>
                <a:cubicBezTo>
                  <a:pt x="2218546" y="5839181"/>
                  <a:pt x="2223258" y="5838213"/>
                  <a:pt x="2228739" y="5838213"/>
                </a:cubicBezTo>
                <a:close/>
                <a:moveTo>
                  <a:pt x="1771539" y="5838213"/>
                </a:moveTo>
                <a:cubicBezTo>
                  <a:pt x="1777471" y="5838213"/>
                  <a:pt x="1782427" y="5839274"/>
                  <a:pt x="1786406" y="5841395"/>
                </a:cubicBezTo>
                <a:cubicBezTo>
                  <a:pt x="1790386" y="5843515"/>
                  <a:pt x="1793540" y="5846399"/>
                  <a:pt x="1795867" y="5850045"/>
                </a:cubicBezTo>
                <a:cubicBezTo>
                  <a:pt x="1798195" y="5853692"/>
                  <a:pt x="1799866" y="5857933"/>
                  <a:pt x="1800880" y="5862770"/>
                </a:cubicBezTo>
                <a:cubicBezTo>
                  <a:pt x="1801894" y="5867607"/>
                  <a:pt x="1802401" y="5872742"/>
                  <a:pt x="1802401" y="5878174"/>
                </a:cubicBezTo>
                <a:cubicBezTo>
                  <a:pt x="1802401" y="5883978"/>
                  <a:pt x="1801800" y="5889299"/>
                  <a:pt x="1800598" y="5894136"/>
                </a:cubicBezTo>
                <a:cubicBezTo>
                  <a:pt x="1799397" y="5898973"/>
                  <a:pt x="1797519" y="5903140"/>
                  <a:pt x="1794966" y="5906637"/>
                </a:cubicBezTo>
                <a:cubicBezTo>
                  <a:pt x="1792414" y="5910135"/>
                  <a:pt x="1789147" y="5912851"/>
                  <a:pt x="1785168" y="5914786"/>
                </a:cubicBezTo>
                <a:cubicBezTo>
                  <a:pt x="1781189" y="5916720"/>
                  <a:pt x="1776496" y="5917688"/>
                  <a:pt x="1771089" y="5917688"/>
                </a:cubicBezTo>
                <a:cubicBezTo>
                  <a:pt x="1765157" y="5917688"/>
                  <a:pt x="1760201" y="5916627"/>
                  <a:pt x="1756221" y="5914506"/>
                </a:cubicBezTo>
                <a:cubicBezTo>
                  <a:pt x="1752242" y="5912386"/>
                  <a:pt x="1749070" y="5909521"/>
                  <a:pt x="1746705" y="5905912"/>
                </a:cubicBezTo>
                <a:cubicBezTo>
                  <a:pt x="1744340" y="5902303"/>
                  <a:pt x="1742651" y="5898080"/>
                  <a:pt x="1741637" y="5893243"/>
                </a:cubicBezTo>
                <a:cubicBezTo>
                  <a:pt x="1740623" y="5888406"/>
                  <a:pt x="1740116" y="5883234"/>
                  <a:pt x="1740116" y="5877727"/>
                </a:cubicBezTo>
                <a:cubicBezTo>
                  <a:pt x="1740116" y="5871997"/>
                  <a:pt x="1740735" y="5866714"/>
                  <a:pt x="1741974" y="5861877"/>
                </a:cubicBezTo>
                <a:cubicBezTo>
                  <a:pt x="1743213" y="5857040"/>
                  <a:pt x="1745109" y="5852854"/>
                  <a:pt x="1747662" y="5849320"/>
                </a:cubicBezTo>
                <a:cubicBezTo>
                  <a:pt x="1750215" y="5845785"/>
                  <a:pt x="1753462" y="5843050"/>
                  <a:pt x="1757404" y="5841116"/>
                </a:cubicBezTo>
                <a:cubicBezTo>
                  <a:pt x="1761346" y="5839181"/>
                  <a:pt x="1766058" y="5838213"/>
                  <a:pt x="1771539" y="5838213"/>
                </a:cubicBezTo>
                <a:close/>
                <a:moveTo>
                  <a:pt x="857138" y="5838213"/>
                </a:moveTo>
                <a:cubicBezTo>
                  <a:pt x="863070" y="5838213"/>
                  <a:pt x="868026" y="5839274"/>
                  <a:pt x="872006" y="5841395"/>
                </a:cubicBezTo>
                <a:cubicBezTo>
                  <a:pt x="875985" y="5843515"/>
                  <a:pt x="879139" y="5846399"/>
                  <a:pt x="881466" y="5850045"/>
                </a:cubicBezTo>
                <a:cubicBezTo>
                  <a:pt x="883794" y="5853692"/>
                  <a:pt x="885465" y="5857933"/>
                  <a:pt x="886479" y="5862770"/>
                </a:cubicBezTo>
                <a:cubicBezTo>
                  <a:pt x="887493" y="5867607"/>
                  <a:pt x="888000" y="5872742"/>
                  <a:pt x="888000" y="5878174"/>
                </a:cubicBezTo>
                <a:cubicBezTo>
                  <a:pt x="888000" y="5883978"/>
                  <a:pt x="887399" y="5889299"/>
                  <a:pt x="886197" y="5894136"/>
                </a:cubicBezTo>
                <a:cubicBezTo>
                  <a:pt x="884996" y="5898973"/>
                  <a:pt x="883118" y="5903140"/>
                  <a:pt x="880566" y="5906637"/>
                </a:cubicBezTo>
                <a:cubicBezTo>
                  <a:pt x="878013" y="5910135"/>
                  <a:pt x="874747" y="5912851"/>
                  <a:pt x="870767" y="5914786"/>
                </a:cubicBezTo>
                <a:cubicBezTo>
                  <a:pt x="866788" y="5916720"/>
                  <a:pt x="862095" y="5917688"/>
                  <a:pt x="856688" y="5917688"/>
                </a:cubicBezTo>
                <a:cubicBezTo>
                  <a:pt x="850756" y="5917688"/>
                  <a:pt x="845800" y="5916627"/>
                  <a:pt x="841821" y="5914506"/>
                </a:cubicBezTo>
                <a:cubicBezTo>
                  <a:pt x="837841" y="5912386"/>
                  <a:pt x="834669" y="5909521"/>
                  <a:pt x="832304" y="5905912"/>
                </a:cubicBezTo>
                <a:cubicBezTo>
                  <a:pt x="829939" y="5902303"/>
                  <a:pt x="828250" y="5898080"/>
                  <a:pt x="827236" y="5893243"/>
                </a:cubicBezTo>
                <a:cubicBezTo>
                  <a:pt x="826222" y="5888406"/>
                  <a:pt x="825715" y="5883234"/>
                  <a:pt x="825715" y="5877727"/>
                </a:cubicBezTo>
                <a:cubicBezTo>
                  <a:pt x="825715" y="5871997"/>
                  <a:pt x="826335" y="5866714"/>
                  <a:pt x="827573" y="5861877"/>
                </a:cubicBezTo>
                <a:cubicBezTo>
                  <a:pt x="828812" y="5857040"/>
                  <a:pt x="830708" y="5852854"/>
                  <a:pt x="833261" y="5849320"/>
                </a:cubicBezTo>
                <a:cubicBezTo>
                  <a:pt x="835814" y="5845785"/>
                  <a:pt x="839061" y="5843050"/>
                  <a:pt x="843003" y="5841116"/>
                </a:cubicBezTo>
                <a:cubicBezTo>
                  <a:pt x="846946" y="5839181"/>
                  <a:pt x="851657" y="5838213"/>
                  <a:pt x="857138" y="5838213"/>
                </a:cubicBezTo>
                <a:close/>
                <a:moveTo>
                  <a:pt x="4797588" y="5837209"/>
                </a:moveTo>
                <a:cubicBezTo>
                  <a:pt x="4806498" y="5837209"/>
                  <a:pt x="4813217" y="5839962"/>
                  <a:pt x="4817746" y="5845469"/>
                </a:cubicBezTo>
                <a:cubicBezTo>
                  <a:pt x="4822275" y="5850975"/>
                  <a:pt x="4824427" y="5858566"/>
                  <a:pt x="4824204" y="5868240"/>
                </a:cubicBezTo>
                <a:lnTo>
                  <a:pt x="4769398" y="5868240"/>
                </a:lnTo>
                <a:cubicBezTo>
                  <a:pt x="4769548" y="5864147"/>
                  <a:pt x="4770260" y="5860221"/>
                  <a:pt x="4771532" y="5856464"/>
                </a:cubicBezTo>
                <a:cubicBezTo>
                  <a:pt x="4772805" y="5852706"/>
                  <a:pt x="4774602" y="5849413"/>
                  <a:pt x="4776923" y="5846585"/>
                </a:cubicBezTo>
                <a:cubicBezTo>
                  <a:pt x="4779244" y="5843757"/>
                  <a:pt x="4782128" y="5841488"/>
                  <a:pt x="4785571" y="5839776"/>
                </a:cubicBezTo>
                <a:cubicBezTo>
                  <a:pt x="4789016" y="5838065"/>
                  <a:pt x="4793022" y="5837209"/>
                  <a:pt x="4797588" y="5837209"/>
                </a:cubicBezTo>
                <a:close/>
                <a:moveTo>
                  <a:pt x="4597563" y="5837209"/>
                </a:moveTo>
                <a:cubicBezTo>
                  <a:pt x="4606473" y="5837209"/>
                  <a:pt x="4613192" y="5839962"/>
                  <a:pt x="4617721" y="5845469"/>
                </a:cubicBezTo>
                <a:cubicBezTo>
                  <a:pt x="4622250" y="5850975"/>
                  <a:pt x="4624402" y="5858566"/>
                  <a:pt x="4624180" y="5868240"/>
                </a:cubicBezTo>
                <a:lnTo>
                  <a:pt x="4569373" y="5868240"/>
                </a:lnTo>
                <a:cubicBezTo>
                  <a:pt x="4569523" y="5864147"/>
                  <a:pt x="4570234" y="5860221"/>
                  <a:pt x="4571507" y="5856464"/>
                </a:cubicBezTo>
                <a:cubicBezTo>
                  <a:pt x="4572780" y="5852706"/>
                  <a:pt x="4574577" y="5849413"/>
                  <a:pt x="4576899" y="5846585"/>
                </a:cubicBezTo>
                <a:cubicBezTo>
                  <a:pt x="4579219" y="5843757"/>
                  <a:pt x="4582102" y="5841488"/>
                  <a:pt x="4585547" y="5839776"/>
                </a:cubicBezTo>
                <a:cubicBezTo>
                  <a:pt x="4588991" y="5838065"/>
                  <a:pt x="4592996" y="5837209"/>
                  <a:pt x="4597563" y="5837209"/>
                </a:cubicBezTo>
                <a:close/>
                <a:moveTo>
                  <a:pt x="4407063" y="5837209"/>
                </a:moveTo>
                <a:cubicBezTo>
                  <a:pt x="4415973" y="5837209"/>
                  <a:pt x="4422692" y="5839962"/>
                  <a:pt x="4427221" y="5845469"/>
                </a:cubicBezTo>
                <a:cubicBezTo>
                  <a:pt x="4431750" y="5850975"/>
                  <a:pt x="4433903" y="5858566"/>
                  <a:pt x="4433680" y="5868240"/>
                </a:cubicBezTo>
                <a:lnTo>
                  <a:pt x="4378873" y="5868240"/>
                </a:lnTo>
                <a:cubicBezTo>
                  <a:pt x="4379024" y="5864147"/>
                  <a:pt x="4379735" y="5860221"/>
                  <a:pt x="4381007" y="5856464"/>
                </a:cubicBezTo>
                <a:cubicBezTo>
                  <a:pt x="4382280" y="5852706"/>
                  <a:pt x="4384077" y="5849413"/>
                  <a:pt x="4386398" y="5846585"/>
                </a:cubicBezTo>
                <a:cubicBezTo>
                  <a:pt x="4388720" y="5843757"/>
                  <a:pt x="4391603" y="5841488"/>
                  <a:pt x="4395047" y="5839776"/>
                </a:cubicBezTo>
                <a:cubicBezTo>
                  <a:pt x="4398490" y="5838065"/>
                  <a:pt x="4402496" y="5837209"/>
                  <a:pt x="4407063" y="5837209"/>
                </a:cubicBezTo>
                <a:close/>
                <a:moveTo>
                  <a:pt x="3349788" y="5837209"/>
                </a:moveTo>
                <a:cubicBezTo>
                  <a:pt x="3358698" y="5837209"/>
                  <a:pt x="3365417" y="5839962"/>
                  <a:pt x="3369946" y="5845469"/>
                </a:cubicBezTo>
                <a:cubicBezTo>
                  <a:pt x="3374475" y="5850975"/>
                  <a:pt x="3376628" y="5858566"/>
                  <a:pt x="3376404" y="5868240"/>
                </a:cubicBezTo>
                <a:lnTo>
                  <a:pt x="3321598" y="5868240"/>
                </a:lnTo>
                <a:cubicBezTo>
                  <a:pt x="3321749" y="5864147"/>
                  <a:pt x="3322460" y="5860221"/>
                  <a:pt x="3323732" y="5856464"/>
                </a:cubicBezTo>
                <a:cubicBezTo>
                  <a:pt x="3325005" y="5852706"/>
                  <a:pt x="3326802" y="5849413"/>
                  <a:pt x="3329123" y="5846585"/>
                </a:cubicBezTo>
                <a:cubicBezTo>
                  <a:pt x="3331445" y="5843757"/>
                  <a:pt x="3334328" y="5841488"/>
                  <a:pt x="3337771" y="5839776"/>
                </a:cubicBezTo>
                <a:cubicBezTo>
                  <a:pt x="3341215" y="5838065"/>
                  <a:pt x="3345221" y="5837209"/>
                  <a:pt x="3349788" y="5837209"/>
                </a:cubicBezTo>
                <a:close/>
                <a:moveTo>
                  <a:pt x="2959263" y="5837209"/>
                </a:moveTo>
                <a:cubicBezTo>
                  <a:pt x="2968173" y="5837209"/>
                  <a:pt x="2974892" y="5839962"/>
                  <a:pt x="2979421" y="5845469"/>
                </a:cubicBezTo>
                <a:cubicBezTo>
                  <a:pt x="2983950" y="5850975"/>
                  <a:pt x="2986103" y="5858566"/>
                  <a:pt x="2985879" y="5868240"/>
                </a:cubicBezTo>
                <a:lnTo>
                  <a:pt x="2931073" y="5868240"/>
                </a:lnTo>
                <a:cubicBezTo>
                  <a:pt x="2931224" y="5864147"/>
                  <a:pt x="2931935" y="5860221"/>
                  <a:pt x="2933207" y="5856464"/>
                </a:cubicBezTo>
                <a:cubicBezTo>
                  <a:pt x="2934480" y="5852706"/>
                  <a:pt x="2936277" y="5849413"/>
                  <a:pt x="2938598" y="5846585"/>
                </a:cubicBezTo>
                <a:cubicBezTo>
                  <a:pt x="2940920" y="5843757"/>
                  <a:pt x="2943803" y="5841488"/>
                  <a:pt x="2947246" y="5839776"/>
                </a:cubicBezTo>
                <a:cubicBezTo>
                  <a:pt x="2950690" y="5838065"/>
                  <a:pt x="2954696" y="5837209"/>
                  <a:pt x="2959263" y="5837209"/>
                </a:cubicBezTo>
                <a:close/>
                <a:moveTo>
                  <a:pt x="1444790" y="5837209"/>
                </a:moveTo>
                <a:cubicBezTo>
                  <a:pt x="1453701" y="5837209"/>
                  <a:pt x="1460420" y="5839962"/>
                  <a:pt x="1464949" y="5845469"/>
                </a:cubicBezTo>
                <a:cubicBezTo>
                  <a:pt x="1469477" y="5850975"/>
                  <a:pt x="1471630" y="5858566"/>
                  <a:pt x="1471407" y="5868240"/>
                </a:cubicBezTo>
                <a:lnTo>
                  <a:pt x="1416601" y="5868240"/>
                </a:lnTo>
                <a:cubicBezTo>
                  <a:pt x="1416751" y="5864147"/>
                  <a:pt x="1417462" y="5860221"/>
                  <a:pt x="1418735" y="5856464"/>
                </a:cubicBezTo>
                <a:cubicBezTo>
                  <a:pt x="1420008" y="5852706"/>
                  <a:pt x="1421805" y="5849413"/>
                  <a:pt x="1424126" y="5846585"/>
                </a:cubicBezTo>
                <a:cubicBezTo>
                  <a:pt x="1426447" y="5843757"/>
                  <a:pt x="1429330" y="5841488"/>
                  <a:pt x="1432774" y="5839776"/>
                </a:cubicBezTo>
                <a:cubicBezTo>
                  <a:pt x="1436218" y="5838065"/>
                  <a:pt x="1440223" y="5837209"/>
                  <a:pt x="1444790" y="5837209"/>
                </a:cubicBezTo>
                <a:close/>
                <a:moveTo>
                  <a:pt x="4975711" y="5824372"/>
                </a:moveTo>
                <a:cubicBezTo>
                  <a:pt x="4973926" y="5824372"/>
                  <a:pt x="4972437" y="5824447"/>
                  <a:pt x="4971247" y="5824596"/>
                </a:cubicBezTo>
                <a:cubicBezTo>
                  <a:pt x="4970056" y="5824745"/>
                  <a:pt x="4969107" y="5824968"/>
                  <a:pt x="4968400" y="5825265"/>
                </a:cubicBezTo>
                <a:cubicBezTo>
                  <a:pt x="4967693" y="5825563"/>
                  <a:pt x="4967209" y="5825935"/>
                  <a:pt x="4966949" y="5826382"/>
                </a:cubicBezTo>
                <a:cubicBezTo>
                  <a:pt x="4966689" y="5826828"/>
                  <a:pt x="4966558" y="5827312"/>
                  <a:pt x="4966558" y="5827833"/>
                </a:cubicBezTo>
                <a:lnTo>
                  <a:pt x="4966558" y="5928292"/>
                </a:lnTo>
                <a:cubicBezTo>
                  <a:pt x="4966558" y="5928887"/>
                  <a:pt x="4966689" y="5929389"/>
                  <a:pt x="4966949" y="5929799"/>
                </a:cubicBezTo>
                <a:cubicBezTo>
                  <a:pt x="4967209" y="5930208"/>
                  <a:pt x="4967693" y="5930561"/>
                  <a:pt x="4968400" y="5930859"/>
                </a:cubicBezTo>
                <a:cubicBezTo>
                  <a:pt x="4969107" y="5931157"/>
                  <a:pt x="4970056" y="5931380"/>
                  <a:pt x="4971247" y="5931529"/>
                </a:cubicBezTo>
                <a:cubicBezTo>
                  <a:pt x="4972437" y="5931678"/>
                  <a:pt x="4973926" y="5931752"/>
                  <a:pt x="4975711" y="5931752"/>
                </a:cubicBezTo>
                <a:cubicBezTo>
                  <a:pt x="4977572" y="5931752"/>
                  <a:pt x="4979098" y="5931678"/>
                  <a:pt x="4980288" y="5931529"/>
                </a:cubicBezTo>
                <a:cubicBezTo>
                  <a:pt x="4981479" y="5931380"/>
                  <a:pt x="4982409" y="5931157"/>
                  <a:pt x="4983078" y="5930859"/>
                </a:cubicBezTo>
                <a:cubicBezTo>
                  <a:pt x="4983748" y="5930561"/>
                  <a:pt x="4984232" y="5930208"/>
                  <a:pt x="4984529" y="5929799"/>
                </a:cubicBezTo>
                <a:cubicBezTo>
                  <a:pt x="4984827" y="5929389"/>
                  <a:pt x="4984976" y="5928887"/>
                  <a:pt x="4984976" y="5928292"/>
                </a:cubicBezTo>
                <a:lnTo>
                  <a:pt x="4984976" y="5827833"/>
                </a:lnTo>
                <a:cubicBezTo>
                  <a:pt x="4984976" y="5827312"/>
                  <a:pt x="4984827" y="5826828"/>
                  <a:pt x="4984529" y="5826382"/>
                </a:cubicBezTo>
                <a:cubicBezTo>
                  <a:pt x="4984232" y="5825935"/>
                  <a:pt x="4983748" y="5825563"/>
                  <a:pt x="4983078" y="5825265"/>
                </a:cubicBezTo>
                <a:cubicBezTo>
                  <a:pt x="4982409" y="5824968"/>
                  <a:pt x="4981479" y="5824745"/>
                  <a:pt x="4980288" y="5824596"/>
                </a:cubicBezTo>
                <a:cubicBezTo>
                  <a:pt x="4979098" y="5824447"/>
                  <a:pt x="4977572" y="5824372"/>
                  <a:pt x="4975711" y="5824372"/>
                </a:cubicBezTo>
                <a:close/>
                <a:moveTo>
                  <a:pt x="4870639" y="5824372"/>
                </a:moveTo>
                <a:cubicBezTo>
                  <a:pt x="4868258" y="5824372"/>
                  <a:pt x="4866342" y="5824447"/>
                  <a:pt x="4864890" y="5824596"/>
                </a:cubicBezTo>
                <a:cubicBezTo>
                  <a:pt x="4863439" y="5824745"/>
                  <a:pt x="4862360" y="5825061"/>
                  <a:pt x="4861653" y="5825544"/>
                </a:cubicBezTo>
                <a:cubicBezTo>
                  <a:pt x="4860946" y="5826028"/>
                  <a:pt x="4860611" y="5826623"/>
                  <a:pt x="4860649" y="5827330"/>
                </a:cubicBezTo>
                <a:cubicBezTo>
                  <a:pt x="4860686" y="5828037"/>
                  <a:pt x="4861002" y="5828912"/>
                  <a:pt x="4861597" y="5829954"/>
                </a:cubicBezTo>
                <a:lnTo>
                  <a:pt x="4891177" y="5877169"/>
                </a:lnTo>
                <a:lnTo>
                  <a:pt x="4859923" y="5926171"/>
                </a:lnTo>
                <a:cubicBezTo>
                  <a:pt x="4859253" y="5927213"/>
                  <a:pt x="4858900" y="5928087"/>
                  <a:pt x="4858863" y="5928794"/>
                </a:cubicBezTo>
                <a:cubicBezTo>
                  <a:pt x="4858825" y="5929501"/>
                  <a:pt x="4859123" y="5930078"/>
                  <a:pt x="4859756" y="5930524"/>
                </a:cubicBezTo>
                <a:cubicBezTo>
                  <a:pt x="4860389" y="5930971"/>
                  <a:pt x="4861393" y="5931287"/>
                  <a:pt x="4862769" y="5931473"/>
                </a:cubicBezTo>
                <a:cubicBezTo>
                  <a:pt x="4864147" y="5931659"/>
                  <a:pt x="4865913" y="5931752"/>
                  <a:pt x="4868071" y="5931752"/>
                </a:cubicBezTo>
                <a:cubicBezTo>
                  <a:pt x="4870156" y="5931752"/>
                  <a:pt x="4871829" y="5931696"/>
                  <a:pt x="4873094" y="5931585"/>
                </a:cubicBezTo>
                <a:cubicBezTo>
                  <a:pt x="4874359" y="5931473"/>
                  <a:pt x="4875383" y="5931287"/>
                  <a:pt x="4876165" y="5931026"/>
                </a:cubicBezTo>
                <a:cubicBezTo>
                  <a:pt x="4876946" y="5930766"/>
                  <a:pt x="4877541" y="5930431"/>
                  <a:pt x="4877950" y="5930022"/>
                </a:cubicBezTo>
                <a:cubicBezTo>
                  <a:pt x="4878360" y="5929613"/>
                  <a:pt x="4878713" y="5929147"/>
                  <a:pt x="4879010" y="5928627"/>
                </a:cubicBezTo>
                <a:lnTo>
                  <a:pt x="4903009" y="5888778"/>
                </a:lnTo>
                <a:lnTo>
                  <a:pt x="4927119" y="5928627"/>
                </a:lnTo>
                <a:cubicBezTo>
                  <a:pt x="4927417" y="5929147"/>
                  <a:pt x="4927770" y="5929613"/>
                  <a:pt x="4928179" y="5930022"/>
                </a:cubicBezTo>
                <a:cubicBezTo>
                  <a:pt x="4928589" y="5930431"/>
                  <a:pt x="4929184" y="5930766"/>
                  <a:pt x="4929965" y="5931026"/>
                </a:cubicBezTo>
                <a:cubicBezTo>
                  <a:pt x="4930747" y="5931287"/>
                  <a:pt x="4931788" y="5931473"/>
                  <a:pt x="4933091" y="5931585"/>
                </a:cubicBezTo>
                <a:cubicBezTo>
                  <a:pt x="4934393" y="5931696"/>
                  <a:pt x="4936161" y="5931752"/>
                  <a:pt x="4938393" y="5931752"/>
                </a:cubicBezTo>
                <a:cubicBezTo>
                  <a:pt x="4940700" y="5931752"/>
                  <a:pt x="4942579" y="5931659"/>
                  <a:pt x="4944030" y="5931473"/>
                </a:cubicBezTo>
                <a:cubicBezTo>
                  <a:pt x="4945481" y="5931287"/>
                  <a:pt x="4946560" y="5930971"/>
                  <a:pt x="4947267" y="5930524"/>
                </a:cubicBezTo>
                <a:cubicBezTo>
                  <a:pt x="4947973" y="5930078"/>
                  <a:pt x="4948327" y="5929501"/>
                  <a:pt x="4948327" y="5928794"/>
                </a:cubicBezTo>
                <a:cubicBezTo>
                  <a:pt x="4948327" y="5928087"/>
                  <a:pt x="4948030" y="5927213"/>
                  <a:pt x="4947434" y="5926171"/>
                </a:cubicBezTo>
                <a:lnTo>
                  <a:pt x="4916403" y="5876611"/>
                </a:lnTo>
                <a:lnTo>
                  <a:pt x="4945760" y="5829954"/>
                </a:lnTo>
                <a:cubicBezTo>
                  <a:pt x="4946429" y="5828837"/>
                  <a:pt x="4946802" y="5827907"/>
                  <a:pt x="4946876" y="5827163"/>
                </a:cubicBezTo>
                <a:cubicBezTo>
                  <a:pt x="4946950" y="5826419"/>
                  <a:pt x="4946653" y="5825842"/>
                  <a:pt x="4945983" y="5825433"/>
                </a:cubicBezTo>
                <a:cubicBezTo>
                  <a:pt x="4945314" y="5825024"/>
                  <a:pt x="4944290" y="5824745"/>
                  <a:pt x="4942913" y="5824596"/>
                </a:cubicBezTo>
                <a:cubicBezTo>
                  <a:pt x="4941537" y="5824447"/>
                  <a:pt x="4939770" y="5824372"/>
                  <a:pt x="4937612" y="5824372"/>
                </a:cubicBezTo>
                <a:cubicBezTo>
                  <a:pt x="4935603" y="5824372"/>
                  <a:pt x="4934021" y="5824428"/>
                  <a:pt x="4932868" y="5824540"/>
                </a:cubicBezTo>
                <a:cubicBezTo>
                  <a:pt x="4931714" y="5824652"/>
                  <a:pt x="4930821" y="5824838"/>
                  <a:pt x="4930188" y="5825098"/>
                </a:cubicBezTo>
                <a:cubicBezTo>
                  <a:pt x="4929556" y="5825358"/>
                  <a:pt x="4929054" y="5825675"/>
                  <a:pt x="4928682" y="5826047"/>
                </a:cubicBezTo>
                <a:cubicBezTo>
                  <a:pt x="4928310" y="5826419"/>
                  <a:pt x="4927975" y="5826828"/>
                  <a:pt x="4927677" y="5827275"/>
                </a:cubicBezTo>
                <a:lnTo>
                  <a:pt x="4904460" y="5864668"/>
                </a:lnTo>
                <a:lnTo>
                  <a:pt x="4881577" y="5827275"/>
                </a:lnTo>
                <a:cubicBezTo>
                  <a:pt x="4881280" y="5826754"/>
                  <a:pt x="4880945" y="5826307"/>
                  <a:pt x="4880573" y="5825935"/>
                </a:cubicBezTo>
                <a:cubicBezTo>
                  <a:pt x="4880201" y="5825563"/>
                  <a:pt x="4879643" y="5825265"/>
                  <a:pt x="4878899" y="5825042"/>
                </a:cubicBezTo>
                <a:cubicBezTo>
                  <a:pt x="4878154" y="5824819"/>
                  <a:pt x="4877131" y="5824652"/>
                  <a:pt x="4875829" y="5824540"/>
                </a:cubicBezTo>
                <a:cubicBezTo>
                  <a:pt x="4874527" y="5824428"/>
                  <a:pt x="4872797" y="5824372"/>
                  <a:pt x="4870639" y="5824372"/>
                </a:cubicBezTo>
                <a:close/>
                <a:moveTo>
                  <a:pt x="3137387" y="5824372"/>
                </a:moveTo>
                <a:cubicBezTo>
                  <a:pt x="3135601" y="5824372"/>
                  <a:pt x="3134112" y="5824447"/>
                  <a:pt x="3132922" y="5824596"/>
                </a:cubicBezTo>
                <a:cubicBezTo>
                  <a:pt x="3131731" y="5824745"/>
                  <a:pt x="3130782" y="5824968"/>
                  <a:pt x="3130075" y="5825265"/>
                </a:cubicBezTo>
                <a:cubicBezTo>
                  <a:pt x="3129368" y="5825563"/>
                  <a:pt x="3128885" y="5825935"/>
                  <a:pt x="3128624" y="5826382"/>
                </a:cubicBezTo>
                <a:cubicBezTo>
                  <a:pt x="3128364" y="5826828"/>
                  <a:pt x="3128233" y="5827312"/>
                  <a:pt x="3128233" y="5827833"/>
                </a:cubicBezTo>
                <a:lnTo>
                  <a:pt x="3128233" y="5928292"/>
                </a:lnTo>
                <a:cubicBezTo>
                  <a:pt x="3128233" y="5928887"/>
                  <a:pt x="3128364" y="5929389"/>
                  <a:pt x="3128624" y="5929799"/>
                </a:cubicBezTo>
                <a:cubicBezTo>
                  <a:pt x="3128885" y="5930208"/>
                  <a:pt x="3129368" y="5930561"/>
                  <a:pt x="3130075" y="5930859"/>
                </a:cubicBezTo>
                <a:cubicBezTo>
                  <a:pt x="3130782" y="5931157"/>
                  <a:pt x="3131731" y="5931380"/>
                  <a:pt x="3132922" y="5931529"/>
                </a:cubicBezTo>
                <a:cubicBezTo>
                  <a:pt x="3134112" y="5931678"/>
                  <a:pt x="3135601" y="5931752"/>
                  <a:pt x="3137387" y="5931752"/>
                </a:cubicBezTo>
                <a:cubicBezTo>
                  <a:pt x="3139247" y="5931752"/>
                  <a:pt x="3140772" y="5931678"/>
                  <a:pt x="3141963" y="5931529"/>
                </a:cubicBezTo>
                <a:cubicBezTo>
                  <a:pt x="3143154" y="5931380"/>
                  <a:pt x="3144084" y="5931157"/>
                  <a:pt x="3144754" y="5930859"/>
                </a:cubicBezTo>
                <a:cubicBezTo>
                  <a:pt x="3145423" y="5930561"/>
                  <a:pt x="3145907" y="5930208"/>
                  <a:pt x="3146205" y="5929799"/>
                </a:cubicBezTo>
                <a:cubicBezTo>
                  <a:pt x="3146502" y="5929389"/>
                  <a:pt x="3146651" y="5928887"/>
                  <a:pt x="3146651" y="5928292"/>
                </a:cubicBezTo>
                <a:lnTo>
                  <a:pt x="3146651" y="5827833"/>
                </a:lnTo>
                <a:cubicBezTo>
                  <a:pt x="3146651" y="5827312"/>
                  <a:pt x="3146502" y="5826828"/>
                  <a:pt x="3146205" y="5826382"/>
                </a:cubicBezTo>
                <a:cubicBezTo>
                  <a:pt x="3145907" y="5825935"/>
                  <a:pt x="3145423" y="5825563"/>
                  <a:pt x="3144754" y="5825265"/>
                </a:cubicBezTo>
                <a:cubicBezTo>
                  <a:pt x="3144084" y="5824968"/>
                  <a:pt x="3143154" y="5824745"/>
                  <a:pt x="3141963" y="5824596"/>
                </a:cubicBezTo>
                <a:cubicBezTo>
                  <a:pt x="3140772" y="5824447"/>
                  <a:pt x="3139247" y="5824372"/>
                  <a:pt x="3137387" y="5824372"/>
                </a:cubicBezTo>
                <a:close/>
                <a:moveTo>
                  <a:pt x="3028742" y="5824372"/>
                </a:moveTo>
                <a:cubicBezTo>
                  <a:pt x="3027030" y="5824372"/>
                  <a:pt x="3025598" y="5824410"/>
                  <a:pt x="3024445" y="5824484"/>
                </a:cubicBezTo>
                <a:cubicBezTo>
                  <a:pt x="3023291" y="5824558"/>
                  <a:pt x="3022361" y="5824726"/>
                  <a:pt x="3021654" y="5824986"/>
                </a:cubicBezTo>
                <a:cubicBezTo>
                  <a:pt x="3020947" y="5825247"/>
                  <a:pt x="3020445" y="5825600"/>
                  <a:pt x="3020147" y="5826047"/>
                </a:cubicBezTo>
                <a:cubicBezTo>
                  <a:pt x="3019850" y="5826493"/>
                  <a:pt x="3019701" y="5827014"/>
                  <a:pt x="3019701" y="5827609"/>
                </a:cubicBezTo>
                <a:cubicBezTo>
                  <a:pt x="3019701" y="5827833"/>
                  <a:pt x="3019719" y="5828112"/>
                  <a:pt x="3019756" y="5828447"/>
                </a:cubicBezTo>
                <a:cubicBezTo>
                  <a:pt x="3019794" y="5828781"/>
                  <a:pt x="3019905" y="5829284"/>
                  <a:pt x="3020091" y="5829954"/>
                </a:cubicBezTo>
                <a:cubicBezTo>
                  <a:pt x="3020278" y="5830623"/>
                  <a:pt x="3020519" y="5831405"/>
                  <a:pt x="3020817" y="5832298"/>
                </a:cubicBezTo>
                <a:lnTo>
                  <a:pt x="3054973" y="5927734"/>
                </a:lnTo>
                <a:cubicBezTo>
                  <a:pt x="3055270" y="5928478"/>
                  <a:pt x="3055680" y="5929110"/>
                  <a:pt x="3056201" y="5929631"/>
                </a:cubicBezTo>
                <a:cubicBezTo>
                  <a:pt x="3056722" y="5930152"/>
                  <a:pt x="3057447" y="5930561"/>
                  <a:pt x="3058378" y="5930859"/>
                </a:cubicBezTo>
                <a:cubicBezTo>
                  <a:pt x="3059308" y="5931157"/>
                  <a:pt x="3060517" y="5931380"/>
                  <a:pt x="3062005" y="5931529"/>
                </a:cubicBezTo>
                <a:cubicBezTo>
                  <a:pt x="3063493" y="5931678"/>
                  <a:pt x="3065354" y="5931752"/>
                  <a:pt x="3067586" y="5931752"/>
                </a:cubicBezTo>
                <a:cubicBezTo>
                  <a:pt x="3069819" y="5931752"/>
                  <a:pt x="3071679" y="5931696"/>
                  <a:pt x="3073167" y="5931585"/>
                </a:cubicBezTo>
                <a:cubicBezTo>
                  <a:pt x="3074655" y="5931473"/>
                  <a:pt x="3075883" y="5931268"/>
                  <a:pt x="3076851" y="5930971"/>
                </a:cubicBezTo>
                <a:cubicBezTo>
                  <a:pt x="3077818" y="5930673"/>
                  <a:pt x="3078544" y="5930264"/>
                  <a:pt x="3079027" y="5929743"/>
                </a:cubicBezTo>
                <a:cubicBezTo>
                  <a:pt x="3079511" y="5929222"/>
                  <a:pt x="3079902" y="5928552"/>
                  <a:pt x="3080199" y="5927734"/>
                </a:cubicBezTo>
                <a:lnTo>
                  <a:pt x="3114467" y="5832298"/>
                </a:lnTo>
                <a:cubicBezTo>
                  <a:pt x="3114616" y="5831777"/>
                  <a:pt x="3114746" y="5831293"/>
                  <a:pt x="3114858" y="5830846"/>
                </a:cubicBezTo>
                <a:cubicBezTo>
                  <a:pt x="3114969" y="5830400"/>
                  <a:pt x="3115062" y="5829991"/>
                  <a:pt x="3115137" y="5829619"/>
                </a:cubicBezTo>
                <a:cubicBezTo>
                  <a:pt x="3115211" y="5829247"/>
                  <a:pt x="3115267" y="5828893"/>
                  <a:pt x="3115304" y="5828558"/>
                </a:cubicBezTo>
                <a:cubicBezTo>
                  <a:pt x="3115341" y="5828223"/>
                  <a:pt x="3115360" y="5827907"/>
                  <a:pt x="3115360" y="5827609"/>
                </a:cubicBezTo>
                <a:cubicBezTo>
                  <a:pt x="3115360" y="5827014"/>
                  <a:pt x="3115230" y="5826512"/>
                  <a:pt x="3114969" y="5826103"/>
                </a:cubicBezTo>
                <a:cubicBezTo>
                  <a:pt x="3114709" y="5825693"/>
                  <a:pt x="3114262" y="5825340"/>
                  <a:pt x="3113630" y="5825042"/>
                </a:cubicBezTo>
                <a:cubicBezTo>
                  <a:pt x="3112997" y="5824745"/>
                  <a:pt x="3112123" y="5824558"/>
                  <a:pt x="3111007" y="5824484"/>
                </a:cubicBezTo>
                <a:cubicBezTo>
                  <a:pt x="3109890" y="5824410"/>
                  <a:pt x="3108477" y="5824372"/>
                  <a:pt x="3106765" y="5824372"/>
                </a:cubicBezTo>
                <a:cubicBezTo>
                  <a:pt x="3104756" y="5824372"/>
                  <a:pt x="3103138" y="5824428"/>
                  <a:pt x="3101910" y="5824540"/>
                </a:cubicBezTo>
                <a:cubicBezTo>
                  <a:pt x="3100682" y="5824652"/>
                  <a:pt x="3099714" y="5824856"/>
                  <a:pt x="3099008" y="5825154"/>
                </a:cubicBezTo>
                <a:cubicBezTo>
                  <a:pt x="3098300" y="5825451"/>
                  <a:pt x="3097761" y="5825824"/>
                  <a:pt x="3097389" y="5826270"/>
                </a:cubicBezTo>
                <a:cubicBezTo>
                  <a:pt x="3097017" y="5826716"/>
                  <a:pt x="3096757" y="5827275"/>
                  <a:pt x="3096608" y="5827944"/>
                </a:cubicBezTo>
                <a:lnTo>
                  <a:pt x="3068591" y="5910767"/>
                </a:lnTo>
                <a:lnTo>
                  <a:pt x="3068256" y="5912107"/>
                </a:lnTo>
                <a:lnTo>
                  <a:pt x="3067809" y="5910767"/>
                </a:lnTo>
                <a:lnTo>
                  <a:pt x="3039458" y="5827944"/>
                </a:lnTo>
                <a:cubicBezTo>
                  <a:pt x="3039160" y="5827275"/>
                  <a:pt x="3038844" y="5826716"/>
                  <a:pt x="3038509" y="5826270"/>
                </a:cubicBezTo>
                <a:cubicBezTo>
                  <a:pt x="3038174" y="5825824"/>
                  <a:pt x="3037653" y="5825451"/>
                  <a:pt x="3036946" y="5825154"/>
                </a:cubicBezTo>
                <a:cubicBezTo>
                  <a:pt x="3036239" y="5824856"/>
                  <a:pt x="3035235" y="5824652"/>
                  <a:pt x="3033932" y="5824540"/>
                </a:cubicBezTo>
                <a:cubicBezTo>
                  <a:pt x="3032630" y="5824428"/>
                  <a:pt x="3030900" y="5824372"/>
                  <a:pt x="3028742" y="5824372"/>
                </a:cubicBezTo>
                <a:close/>
                <a:moveTo>
                  <a:pt x="2699237" y="5824372"/>
                </a:moveTo>
                <a:cubicBezTo>
                  <a:pt x="2697451" y="5824372"/>
                  <a:pt x="2695962" y="5824447"/>
                  <a:pt x="2694772" y="5824596"/>
                </a:cubicBezTo>
                <a:cubicBezTo>
                  <a:pt x="2693581" y="5824745"/>
                  <a:pt x="2692632" y="5824968"/>
                  <a:pt x="2691925" y="5825265"/>
                </a:cubicBezTo>
                <a:cubicBezTo>
                  <a:pt x="2691218" y="5825563"/>
                  <a:pt x="2690735" y="5825935"/>
                  <a:pt x="2690474" y="5826382"/>
                </a:cubicBezTo>
                <a:cubicBezTo>
                  <a:pt x="2690214" y="5826828"/>
                  <a:pt x="2690084" y="5827312"/>
                  <a:pt x="2690084" y="5827833"/>
                </a:cubicBezTo>
                <a:lnTo>
                  <a:pt x="2690084" y="5928292"/>
                </a:lnTo>
                <a:cubicBezTo>
                  <a:pt x="2690084" y="5928887"/>
                  <a:pt x="2690214" y="5929389"/>
                  <a:pt x="2690474" y="5929799"/>
                </a:cubicBezTo>
                <a:cubicBezTo>
                  <a:pt x="2690735" y="5930208"/>
                  <a:pt x="2691218" y="5930561"/>
                  <a:pt x="2691925" y="5930859"/>
                </a:cubicBezTo>
                <a:cubicBezTo>
                  <a:pt x="2692632" y="5931157"/>
                  <a:pt x="2693581" y="5931380"/>
                  <a:pt x="2694772" y="5931529"/>
                </a:cubicBezTo>
                <a:cubicBezTo>
                  <a:pt x="2695962" y="5931678"/>
                  <a:pt x="2697451" y="5931752"/>
                  <a:pt x="2699237" y="5931752"/>
                </a:cubicBezTo>
                <a:cubicBezTo>
                  <a:pt x="2701097" y="5931752"/>
                  <a:pt x="2702622" y="5931678"/>
                  <a:pt x="2703813" y="5931529"/>
                </a:cubicBezTo>
                <a:cubicBezTo>
                  <a:pt x="2705003" y="5931380"/>
                  <a:pt x="2705934" y="5931157"/>
                  <a:pt x="2706604" y="5930859"/>
                </a:cubicBezTo>
                <a:cubicBezTo>
                  <a:pt x="2707273" y="5930561"/>
                  <a:pt x="2707757" y="5930208"/>
                  <a:pt x="2708055" y="5929799"/>
                </a:cubicBezTo>
                <a:cubicBezTo>
                  <a:pt x="2708352" y="5929389"/>
                  <a:pt x="2708501" y="5928887"/>
                  <a:pt x="2708501" y="5928292"/>
                </a:cubicBezTo>
                <a:lnTo>
                  <a:pt x="2708501" y="5827833"/>
                </a:lnTo>
                <a:cubicBezTo>
                  <a:pt x="2708501" y="5827312"/>
                  <a:pt x="2708352" y="5826828"/>
                  <a:pt x="2708055" y="5826382"/>
                </a:cubicBezTo>
                <a:cubicBezTo>
                  <a:pt x="2707757" y="5825935"/>
                  <a:pt x="2707273" y="5825563"/>
                  <a:pt x="2706604" y="5825265"/>
                </a:cubicBezTo>
                <a:cubicBezTo>
                  <a:pt x="2705934" y="5824968"/>
                  <a:pt x="2705003" y="5824745"/>
                  <a:pt x="2703813" y="5824596"/>
                </a:cubicBezTo>
                <a:cubicBezTo>
                  <a:pt x="2702622" y="5824447"/>
                  <a:pt x="2701097" y="5824372"/>
                  <a:pt x="2699237" y="5824372"/>
                </a:cubicBezTo>
                <a:close/>
                <a:moveTo>
                  <a:pt x="2480162" y="5824372"/>
                </a:moveTo>
                <a:cubicBezTo>
                  <a:pt x="2478376" y="5824372"/>
                  <a:pt x="2476887" y="5824447"/>
                  <a:pt x="2475696" y="5824596"/>
                </a:cubicBezTo>
                <a:cubicBezTo>
                  <a:pt x="2474506" y="5824745"/>
                  <a:pt x="2473557" y="5824968"/>
                  <a:pt x="2472851" y="5825265"/>
                </a:cubicBezTo>
                <a:cubicBezTo>
                  <a:pt x="2472143" y="5825563"/>
                  <a:pt x="2471660" y="5825935"/>
                  <a:pt x="2471399" y="5826382"/>
                </a:cubicBezTo>
                <a:cubicBezTo>
                  <a:pt x="2471139" y="5826828"/>
                  <a:pt x="2471009" y="5827312"/>
                  <a:pt x="2471009" y="5827833"/>
                </a:cubicBezTo>
                <a:lnTo>
                  <a:pt x="2471009" y="5928292"/>
                </a:lnTo>
                <a:cubicBezTo>
                  <a:pt x="2471009" y="5928887"/>
                  <a:pt x="2471139" y="5929389"/>
                  <a:pt x="2471399" y="5929799"/>
                </a:cubicBezTo>
                <a:cubicBezTo>
                  <a:pt x="2471660" y="5930208"/>
                  <a:pt x="2472143" y="5930561"/>
                  <a:pt x="2472851" y="5930859"/>
                </a:cubicBezTo>
                <a:cubicBezTo>
                  <a:pt x="2473557" y="5931157"/>
                  <a:pt x="2474506" y="5931380"/>
                  <a:pt x="2475696" y="5931529"/>
                </a:cubicBezTo>
                <a:cubicBezTo>
                  <a:pt x="2476887" y="5931678"/>
                  <a:pt x="2478376" y="5931752"/>
                  <a:pt x="2480162" y="5931752"/>
                </a:cubicBezTo>
                <a:cubicBezTo>
                  <a:pt x="2482022" y="5931752"/>
                  <a:pt x="2483548" y="5931678"/>
                  <a:pt x="2484738" y="5931529"/>
                </a:cubicBezTo>
                <a:cubicBezTo>
                  <a:pt x="2485928" y="5931380"/>
                  <a:pt x="2486859" y="5931157"/>
                  <a:pt x="2487529" y="5930859"/>
                </a:cubicBezTo>
                <a:cubicBezTo>
                  <a:pt x="2488198" y="5930561"/>
                  <a:pt x="2488682" y="5930208"/>
                  <a:pt x="2488980" y="5929799"/>
                </a:cubicBezTo>
                <a:cubicBezTo>
                  <a:pt x="2489277" y="5929389"/>
                  <a:pt x="2489426" y="5928887"/>
                  <a:pt x="2489426" y="5928292"/>
                </a:cubicBezTo>
                <a:lnTo>
                  <a:pt x="2489426" y="5827833"/>
                </a:lnTo>
                <a:cubicBezTo>
                  <a:pt x="2489426" y="5827312"/>
                  <a:pt x="2489277" y="5826828"/>
                  <a:pt x="2488980" y="5826382"/>
                </a:cubicBezTo>
                <a:cubicBezTo>
                  <a:pt x="2488682" y="5825935"/>
                  <a:pt x="2488198" y="5825563"/>
                  <a:pt x="2487529" y="5825265"/>
                </a:cubicBezTo>
                <a:cubicBezTo>
                  <a:pt x="2486859" y="5824968"/>
                  <a:pt x="2485928" y="5824745"/>
                  <a:pt x="2484738" y="5824596"/>
                </a:cubicBezTo>
                <a:cubicBezTo>
                  <a:pt x="2483548" y="5824447"/>
                  <a:pt x="2482022" y="5824372"/>
                  <a:pt x="2480162" y="5824372"/>
                </a:cubicBezTo>
                <a:close/>
                <a:moveTo>
                  <a:pt x="1851216" y="5824372"/>
                </a:moveTo>
                <a:cubicBezTo>
                  <a:pt x="1848835" y="5824372"/>
                  <a:pt x="1846919" y="5824447"/>
                  <a:pt x="1845468" y="5824596"/>
                </a:cubicBezTo>
                <a:cubicBezTo>
                  <a:pt x="1844017" y="5824745"/>
                  <a:pt x="1842938" y="5825061"/>
                  <a:pt x="1842231" y="5825544"/>
                </a:cubicBezTo>
                <a:cubicBezTo>
                  <a:pt x="1841524" y="5826028"/>
                  <a:pt x="1841189" y="5826623"/>
                  <a:pt x="1841226" y="5827330"/>
                </a:cubicBezTo>
                <a:cubicBezTo>
                  <a:pt x="1841263" y="5828037"/>
                  <a:pt x="1841579" y="5828912"/>
                  <a:pt x="1842175" y="5829954"/>
                </a:cubicBezTo>
                <a:lnTo>
                  <a:pt x="1871754" y="5877169"/>
                </a:lnTo>
                <a:lnTo>
                  <a:pt x="1840501" y="5926171"/>
                </a:lnTo>
                <a:cubicBezTo>
                  <a:pt x="1839831" y="5927213"/>
                  <a:pt x="1839477" y="5928087"/>
                  <a:pt x="1839440" y="5928794"/>
                </a:cubicBezTo>
                <a:cubicBezTo>
                  <a:pt x="1839403" y="5929501"/>
                  <a:pt x="1839700" y="5930078"/>
                  <a:pt x="1840333" y="5930524"/>
                </a:cubicBezTo>
                <a:cubicBezTo>
                  <a:pt x="1840966" y="5930971"/>
                  <a:pt x="1841970" y="5931287"/>
                  <a:pt x="1843347" y="5931473"/>
                </a:cubicBezTo>
                <a:cubicBezTo>
                  <a:pt x="1844724" y="5931659"/>
                  <a:pt x="1846491" y="5931752"/>
                  <a:pt x="1848649" y="5931752"/>
                </a:cubicBezTo>
                <a:cubicBezTo>
                  <a:pt x="1850733" y="5931752"/>
                  <a:pt x="1852407" y="5931696"/>
                  <a:pt x="1853672" y="5931585"/>
                </a:cubicBezTo>
                <a:cubicBezTo>
                  <a:pt x="1854937" y="5931473"/>
                  <a:pt x="1855960" y="5931287"/>
                  <a:pt x="1856741" y="5931026"/>
                </a:cubicBezTo>
                <a:cubicBezTo>
                  <a:pt x="1857523" y="5930766"/>
                  <a:pt x="1858118" y="5930431"/>
                  <a:pt x="1858527" y="5930022"/>
                </a:cubicBezTo>
                <a:cubicBezTo>
                  <a:pt x="1858937" y="5929613"/>
                  <a:pt x="1859290" y="5929147"/>
                  <a:pt x="1859588" y="5928627"/>
                </a:cubicBezTo>
                <a:lnTo>
                  <a:pt x="1883586" y="5888778"/>
                </a:lnTo>
                <a:lnTo>
                  <a:pt x="1907696" y="5928627"/>
                </a:lnTo>
                <a:cubicBezTo>
                  <a:pt x="1907994" y="5929147"/>
                  <a:pt x="1908347" y="5929613"/>
                  <a:pt x="1908756" y="5930022"/>
                </a:cubicBezTo>
                <a:cubicBezTo>
                  <a:pt x="1909166" y="5930431"/>
                  <a:pt x="1909761" y="5930766"/>
                  <a:pt x="1910542" y="5931026"/>
                </a:cubicBezTo>
                <a:cubicBezTo>
                  <a:pt x="1911324" y="5931287"/>
                  <a:pt x="1912366" y="5931473"/>
                  <a:pt x="1913668" y="5931585"/>
                </a:cubicBezTo>
                <a:cubicBezTo>
                  <a:pt x="1914970" y="5931696"/>
                  <a:pt x="1916738" y="5931752"/>
                  <a:pt x="1918970" y="5931752"/>
                </a:cubicBezTo>
                <a:cubicBezTo>
                  <a:pt x="1921277" y="5931752"/>
                  <a:pt x="1923156" y="5931659"/>
                  <a:pt x="1924607" y="5931473"/>
                </a:cubicBezTo>
                <a:cubicBezTo>
                  <a:pt x="1926058" y="5931287"/>
                  <a:pt x="1927137" y="5930971"/>
                  <a:pt x="1927844" y="5930524"/>
                </a:cubicBezTo>
                <a:cubicBezTo>
                  <a:pt x="1928551" y="5930078"/>
                  <a:pt x="1928904" y="5929501"/>
                  <a:pt x="1928904" y="5928794"/>
                </a:cubicBezTo>
                <a:cubicBezTo>
                  <a:pt x="1928904" y="5928087"/>
                  <a:pt x="1928607" y="5927213"/>
                  <a:pt x="1928011" y="5926171"/>
                </a:cubicBezTo>
                <a:lnTo>
                  <a:pt x="1896981" y="5876611"/>
                </a:lnTo>
                <a:lnTo>
                  <a:pt x="1926337" y="5829954"/>
                </a:lnTo>
                <a:cubicBezTo>
                  <a:pt x="1927006" y="5828837"/>
                  <a:pt x="1927379" y="5827907"/>
                  <a:pt x="1927453" y="5827163"/>
                </a:cubicBezTo>
                <a:cubicBezTo>
                  <a:pt x="1927528" y="5826419"/>
                  <a:pt x="1927230" y="5825842"/>
                  <a:pt x="1926560" y="5825433"/>
                </a:cubicBezTo>
                <a:cubicBezTo>
                  <a:pt x="1925890" y="5825024"/>
                  <a:pt x="1924867" y="5824745"/>
                  <a:pt x="1923491" y="5824596"/>
                </a:cubicBezTo>
                <a:cubicBezTo>
                  <a:pt x="1922114" y="5824447"/>
                  <a:pt x="1920347" y="5824372"/>
                  <a:pt x="1918189" y="5824372"/>
                </a:cubicBezTo>
                <a:cubicBezTo>
                  <a:pt x="1916179" y="5824372"/>
                  <a:pt x="1914598" y="5824428"/>
                  <a:pt x="1913445" y="5824540"/>
                </a:cubicBezTo>
                <a:cubicBezTo>
                  <a:pt x="1912291" y="5824652"/>
                  <a:pt x="1911398" y="5824838"/>
                  <a:pt x="1910766" y="5825098"/>
                </a:cubicBezTo>
                <a:cubicBezTo>
                  <a:pt x="1910133" y="5825358"/>
                  <a:pt x="1909631" y="5825675"/>
                  <a:pt x="1909259" y="5826047"/>
                </a:cubicBezTo>
                <a:cubicBezTo>
                  <a:pt x="1908887" y="5826419"/>
                  <a:pt x="1908552" y="5826828"/>
                  <a:pt x="1908255" y="5827275"/>
                </a:cubicBezTo>
                <a:lnTo>
                  <a:pt x="1885037" y="5864668"/>
                </a:lnTo>
                <a:lnTo>
                  <a:pt x="1862155" y="5827275"/>
                </a:lnTo>
                <a:cubicBezTo>
                  <a:pt x="1861857" y="5826754"/>
                  <a:pt x="1861523" y="5826307"/>
                  <a:pt x="1861151" y="5825935"/>
                </a:cubicBezTo>
                <a:cubicBezTo>
                  <a:pt x="1860778" y="5825563"/>
                  <a:pt x="1860220" y="5825265"/>
                  <a:pt x="1859476" y="5825042"/>
                </a:cubicBezTo>
                <a:cubicBezTo>
                  <a:pt x="1858732" y="5824819"/>
                  <a:pt x="1857709" y="5824652"/>
                  <a:pt x="1856407" y="5824540"/>
                </a:cubicBezTo>
                <a:cubicBezTo>
                  <a:pt x="1855104" y="5824428"/>
                  <a:pt x="1853374" y="5824372"/>
                  <a:pt x="1851216" y="5824372"/>
                </a:cubicBezTo>
                <a:close/>
                <a:moveTo>
                  <a:pt x="5401285" y="5822810"/>
                </a:moveTo>
                <a:cubicBezTo>
                  <a:pt x="5392728" y="5822810"/>
                  <a:pt x="5385250" y="5824186"/>
                  <a:pt x="5378850" y="5826940"/>
                </a:cubicBezTo>
                <a:cubicBezTo>
                  <a:pt x="5372450" y="5829693"/>
                  <a:pt x="5367111" y="5833563"/>
                  <a:pt x="5362832" y="5838548"/>
                </a:cubicBezTo>
                <a:cubicBezTo>
                  <a:pt x="5358554" y="5843534"/>
                  <a:pt x="5355354" y="5849469"/>
                  <a:pt x="5353232" y="5856352"/>
                </a:cubicBezTo>
                <a:cubicBezTo>
                  <a:pt x="5351112" y="5863235"/>
                  <a:pt x="5350051" y="5870770"/>
                  <a:pt x="5350051" y="5878955"/>
                </a:cubicBezTo>
                <a:cubicBezTo>
                  <a:pt x="5350051" y="5887438"/>
                  <a:pt x="5351056" y="5895029"/>
                  <a:pt x="5353065" y="5901726"/>
                </a:cubicBezTo>
                <a:cubicBezTo>
                  <a:pt x="5355074" y="5908423"/>
                  <a:pt x="5358126" y="5914116"/>
                  <a:pt x="5362218" y="5918804"/>
                </a:cubicBezTo>
                <a:cubicBezTo>
                  <a:pt x="5366311" y="5923492"/>
                  <a:pt x="5371427" y="5927064"/>
                  <a:pt x="5377566" y="5929520"/>
                </a:cubicBezTo>
                <a:cubicBezTo>
                  <a:pt x="5383705" y="5931975"/>
                  <a:pt x="5390905" y="5933203"/>
                  <a:pt x="5399165" y="5933203"/>
                </a:cubicBezTo>
                <a:cubicBezTo>
                  <a:pt x="5407649" y="5933203"/>
                  <a:pt x="5415108" y="5931808"/>
                  <a:pt x="5421545" y="5929017"/>
                </a:cubicBezTo>
                <a:cubicBezTo>
                  <a:pt x="5427981" y="5926227"/>
                  <a:pt x="5433340" y="5922339"/>
                  <a:pt x="5437618" y="5917353"/>
                </a:cubicBezTo>
                <a:cubicBezTo>
                  <a:pt x="5441896" y="5912367"/>
                  <a:pt x="5445115" y="5906433"/>
                  <a:pt x="5447273" y="5899549"/>
                </a:cubicBezTo>
                <a:cubicBezTo>
                  <a:pt x="5449431" y="5892666"/>
                  <a:pt x="5450510" y="5885132"/>
                  <a:pt x="5450510" y="5876946"/>
                </a:cubicBezTo>
                <a:cubicBezTo>
                  <a:pt x="5450510" y="5868537"/>
                  <a:pt x="5449487" y="5860984"/>
                  <a:pt x="5447440" y="5854287"/>
                </a:cubicBezTo>
                <a:cubicBezTo>
                  <a:pt x="5445394" y="5847590"/>
                  <a:pt x="5442324" y="5841897"/>
                  <a:pt x="5438232" y="5837209"/>
                </a:cubicBezTo>
                <a:cubicBezTo>
                  <a:pt x="5434139" y="5832521"/>
                  <a:pt x="5429023" y="5828949"/>
                  <a:pt x="5422884" y="5826493"/>
                </a:cubicBezTo>
                <a:cubicBezTo>
                  <a:pt x="5416745" y="5824038"/>
                  <a:pt x="5409545" y="5822810"/>
                  <a:pt x="5401285" y="5822810"/>
                </a:cubicBezTo>
                <a:close/>
                <a:moveTo>
                  <a:pt x="5302389" y="5822810"/>
                </a:moveTo>
                <a:cubicBezTo>
                  <a:pt x="5296287" y="5822810"/>
                  <a:pt x="5290948" y="5823628"/>
                  <a:pt x="5286372" y="5825265"/>
                </a:cubicBezTo>
                <a:cubicBezTo>
                  <a:pt x="5281795" y="5826903"/>
                  <a:pt x="5277981" y="5829079"/>
                  <a:pt x="5274930" y="5831795"/>
                </a:cubicBezTo>
                <a:cubicBezTo>
                  <a:pt x="5271879" y="5834511"/>
                  <a:pt x="5269591" y="5837674"/>
                  <a:pt x="5268066" y="5841283"/>
                </a:cubicBezTo>
                <a:cubicBezTo>
                  <a:pt x="5266541" y="5844892"/>
                  <a:pt x="5265777" y="5848669"/>
                  <a:pt x="5265777" y="5852613"/>
                </a:cubicBezTo>
                <a:cubicBezTo>
                  <a:pt x="5265777" y="5857077"/>
                  <a:pt x="5266503" y="5860910"/>
                  <a:pt x="5267954" y="5864110"/>
                </a:cubicBezTo>
                <a:cubicBezTo>
                  <a:pt x="5269405" y="5867309"/>
                  <a:pt x="5271321" y="5870063"/>
                  <a:pt x="5273702" y="5872370"/>
                </a:cubicBezTo>
                <a:cubicBezTo>
                  <a:pt x="5276084" y="5874676"/>
                  <a:pt x="5278781" y="5876630"/>
                  <a:pt x="5281795" y="5878230"/>
                </a:cubicBezTo>
                <a:cubicBezTo>
                  <a:pt x="5284809" y="5879830"/>
                  <a:pt x="5287897" y="5881262"/>
                  <a:pt x="5291059" y="5882527"/>
                </a:cubicBezTo>
                <a:cubicBezTo>
                  <a:pt x="5294223" y="5883792"/>
                  <a:pt x="5297292" y="5885001"/>
                  <a:pt x="5300269" y="5886155"/>
                </a:cubicBezTo>
                <a:cubicBezTo>
                  <a:pt x="5303245" y="5887308"/>
                  <a:pt x="5305924" y="5888629"/>
                  <a:pt x="5308305" y="5890117"/>
                </a:cubicBezTo>
                <a:cubicBezTo>
                  <a:pt x="5310686" y="5891606"/>
                  <a:pt x="5312602" y="5893317"/>
                  <a:pt x="5314054" y="5895252"/>
                </a:cubicBezTo>
                <a:cubicBezTo>
                  <a:pt x="5315505" y="5897187"/>
                  <a:pt x="5316230" y="5899568"/>
                  <a:pt x="5316230" y="5902396"/>
                </a:cubicBezTo>
                <a:cubicBezTo>
                  <a:pt x="5316230" y="5905149"/>
                  <a:pt x="5315728" y="5907530"/>
                  <a:pt x="5314724" y="5909539"/>
                </a:cubicBezTo>
                <a:cubicBezTo>
                  <a:pt x="5313719" y="5911549"/>
                  <a:pt x="5312286" y="5913204"/>
                  <a:pt x="5310426" y="5914506"/>
                </a:cubicBezTo>
                <a:cubicBezTo>
                  <a:pt x="5308566" y="5915809"/>
                  <a:pt x="5306370" y="5916795"/>
                  <a:pt x="5303840" y="5917464"/>
                </a:cubicBezTo>
                <a:cubicBezTo>
                  <a:pt x="5301311" y="5918134"/>
                  <a:pt x="5298483" y="5918469"/>
                  <a:pt x="5295357" y="5918469"/>
                </a:cubicBezTo>
                <a:cubicBezTo>
                  <a:pt x="5291191" y="5918469"/>
                  <a:pt x="5287506" y="5917967"/>
                  <a:pt x="5284306" y="5916962"/>
                </a:cubicBezTo>
                <a:cubicBezTo>
                  <a:pt x="5281107" y="5915958"/>
                  <a:pt x="5278335" y="5914860"/>
                  <a:pt x="5275991" y="5913669"/>
                </a:cubicBezTo>
                <a:cubicBezTo>
                  <a:pt x="5273647" y="5912479"/>
                  <a:pt x="5271675" y="5911381"/>
                  <a:pt x="5270075" y="5910377"/>
                </a:cubicBezTo>
                <a:cubicBezTo>
                  <a:pt x="5268475" y="5909372"/>
                  <a:pt x="5267266" y="5908870"/>
                  <a:pt x="5266447" y="5908870"/>
                </a:cubicBezTo>
                <a:cubicBezTo>
                  <a:pt x="5265926" y="5908870"/>
                  <a:pt x="5265461" y="5909000"/>
                  <a:pt x="5265052" y="5909260"/>
                </a:cubicBezTo>
                <a:cubicBezTo>
                  <a:pt x="5264643" y="5909521"/>
                  <a:pt x="5264327" y="5909949"/>
                  <a:pt x="5264103" y="5910544"/>
                </a:cubicBezTo>
                <a:cubicBezTo>
                  <a:pt x="5263880" y="5911139"/>
                  <a:pt x="5263694" y="5911921"/>
                  <a:pt x="5263545" y="5912888"/>
                </a:cubicBezTo>
                <a:cubicBezTo>
                  <a:pt x="5263397" y="5913855"/>
                  <a:pt x="5263322" y="5915046"/>
                  <a:pt x="5263322" y="5916460"/>
                </a:cubicBezTo>
                <a:cubicBezTo>
                  <a:pt x="5263322" y="5918767"/>
                  <a:pt x="5263508" y="5920590"/>
                  <a:pt x="5263880" y="5921929"/>
                </a:cubicBezTo>
                <a:cubicBezTo>
                  <a:pt x="5264252" y="5923269"/>
                  <a:pt x="5264847" y="5924311"/>
                  <a:pt x="5265666" y="5925055"/>
                </a:cubicBezTo>
                <a:cubicBezTo>
                  <a:pt x="5266485" y="5925799"/>
                  <a:pt x="5267786" y="5926636"/>
                  <a:pt x="5269572" y="5927566"/>
                </a:cubicBezTo>
                <a:cubicBezTo>
                  <a:pt x="5271358" y="5928496"/>
                  <a:pt x="5273535" y="5929389"/>
                  <a:pt x="5276102" y="5930245"/>
                </a:cubicBezTo>
                <a:cubicBezTo>
                  <a:pt x="5278670" y="5931101"/>
                  <a:pt x="5281572" y="5931808"/>
                  <a:pt x="5284809" y="5932366"/>
                </a:cubicBezTo>
                <a:cubicBezTo>
                  <a:pt x="5288046" y="5932924"/>
                  <a:pt x="5291451" y="5933203"/>
                  <a:pt x="5295022" y="5933203"/>
                </a:cubicBezTo>
                <a:cubicBezTo>
                  <a:pt x="5300826" y="5933203"/>
                  <a:pt x="5306147" y="5932496"/>
                  <a:pt x="5310984" y="5931082"/>
                </a:cubicBezTo>
                <a:cubicBezTo>
                  <a:pt x="5315821" y="5929668"/>
                  <a:pt x="5319988" y="5927585"/>
                  <a:pt x="5323485" y="5924831"/>
                </a:cubicBezTo>
                <a:cubicBezTo>
                  <a:pt x="5326983" y="5922078"/>
                  <a:pt x="5329680" y="5918692"/>
                  <a:pt x="5331578" y="5914674"/>
                </a:cubicBezTo>
                <a:cubicBezTo>
                  <a:pt x="5333476" y="5910656"/>
                  <a:pt x="5334424" y="5906079"/>
                  <a:pt x="5334424" y="5900945"/>
                </a:cubicBezTo>
                <a:cubicBezTo>
                  <a:pt x="5334424" y="5896629"/>
                  <a:pt x="5333699" y="5892908"/>
                  <a:pt x="5332248" y="5889782"/>
                </a:cubicBezTo>
                <a:cubicBezTo>
                  <a:pt x="5330797" y="5886657"/>
                  <a:pt x="5328880" y="5883978"/>
                  <a:pt x="5326499" y="5881746"/>
                </a:cubicBezTo>
                <a:cubicBezTo>
                  <a:pt x="5324118" y="5879513"/>
                  <a:pt x="5321383" y="5877616"/>
                  <a:pt x="5318295" y="5876053"/>
                </a:cubicBezTo>
                <a:cubicBezTo>
                  <a:pt x="5315207" y="5874490"/>
                  <a:pt x="5312081" y="5873076"/>
                  <a:pt x="5308919" y="5871811"/>
                </a:cubicBezTo>
                <a:cubicBezTo>
                  <a:pt x="5305756" y="5870546"/>
                  <a:pt x="5302650" y="5869319"/>
                  <a:pt x="5299598" y="5868128"/>
                </a:cubicBezTo>
                <a:cubicBezTo>
                  <a:pt x="5296548" y="5866937"/>
                  <a:pt x="5293831" y="5865598"/>
                  <a:pt x="5291451" y="5864110"/>
                </a:cubicBezTo>
                <a:cubicBezTo>
                  <a:pt x="5289069" y="5862621"/>
                  <a:pt x="5287134" y="5860891"/>
                  <a:pt x="5285647" y="5858919"/>
                </a:cubicBezTo>
                <a:cubicBezTo>
                  <a:pt x="5284158" y="5856947"/>
                  <a:pt x="5283413" y="5854510"/>
                  <a:pt x="5283413" y="5851608"/>
                </a:cubicBezTo>
                <a:cubicBezTo>
                  <a:pt x="5283413" y="5849524"/>
                  <a:pt x="5283804" y="5847590"/>
                  <a:pt x="5284585" y="5845804"/>
                </a:cubicBezTo>
                <a:cubicBezTo>
                  <a:pt x="5285367" y="5844018"/>
                  <a:pt x="5286521" y="5842474"/>
                  <a:pt x="5288046" y="5841171"/>
                </a:cubicBezTo>
                <a:cubicBezTo>
                  <a:pt x="5289571" y="5839869"/>
                  <a:pt x="5291525" y="5838865"/>
                  <a:pt x="5293906" y="5838158"/>
                </a:cubicBezTo>
                <a:cubicBezTo>
                  <a:pt x="5296287" y="5837451"/>
                  <a:pt x="5299040" y="5837097"/>
                  <a:pt x="5302166" y="5837097"/>
                </a:cubicBezTo>
                <a:cubicBezTo>
                  <a:pt x="5305663" y="5837097"/>
                  <a:pt x="5308770" y="5837507"/>
                  <a:pt x="5311487" y="5838325"/>
                </a:cubicBezTo>
                <a:cubicBezTo>
                  <a:pt x="5314203" y="5839144"/>
                  <a:pt x="5316565" y="5840018"/>
                  <a:pt x="5318574" y="5840948"/>
                </a:cubicBezTo>
                <a:cubicBezTo>
                  <a:pt x="5320584" y="5841878"/>
                  <a:pt x="5322220" y="5842753"/>
                  <a:pt x="5323485" y="5843571"/>
                </a:cubicBezTo>
                <a:cubicBezTo>
                  <a:pt x="5324751" y="5844390"/>
                  <a:pt x="5325718" y="5844799"/>
                  <a:pt x="5326388" y="5844799"/>
                </a:cubicBezTo>
                <a:cubicBezTo>
                  <a:pt x="5326834" y="5844799"/>
                  <a:pt x="5327243" y="5844669"/>
                  <a:pt x="5327616" y="5844408"/>
                </a:cubicBezTo>
                <a:cubicBezTo>
                  <a:pt x="5327988" y="5844148"/>
                  <a:pt x="5328304" y="5843720"/>
                  <a:pt x="5328564" y="5843125"/>
                </a:cubicBezTo>
                <a:cubicBezTo>
                  <a:pt x="5328825" y="5842529"/>
                  <a:pt x="5329011" y="5841767"/>
                  <a:pt x="5329122" y="5840837"/>
                </a:cubicBezTo>
                <a:cubicBezTo>
                  <a:pt x="5329234" y="5839906"/>
                  <a:pt x="5329290" y="5838809"/>
                  <a:pt x="5329290" y="5837544"/>
                </a:cubicBezTo>
                <a:cubicBezTo>
                  <a:pt x="5329290" y="5836353"/>
                  <a:pt x="5329234" y="5835349"/>
                  <a:pt x="5329122" y="5834530"/>
                </a:cubicBezTo>
                <a:cubicBezTo>
                  <a:pt x="5329011" y="5833711"/>
                  <a:pt x="5328900" y="5833023"/>
                  <a:pt x="5328787" y="5832465"/>
                </a:cubicBezTo>
                <a:cubicBezTo>
                  <a:pt x="5328676" y="5831907"/>
                  <a:pt x="5328490" y="5831405"/>
                  <a:pt x="5328229" y="5830958"/>
                </a:cubicBezTo>
                <a:cubicBezTo>
                  <a:pt x="5327969" y="5830512"/>
                  <a:pt x="5327448" y="5829991"/>
                  <a:pt x="5326667" y="5829395"/>
                </a:cubicBezTo>
                <a:cubicBezTo>
                  <a:pt x="5325885" y="5828800"/>
                  <a:pt x="5324732" y="5828112"/>
                  <a:pt x="5323206" y="5827330"/>
                </a:cubicBezTo>
                <a:cubicBezTo>
                  <a:pt x="5321681" y="5826549"/>
                  <a:pt x="5319839" y="5825824"/>
                  <a:pt x="5317681" y="5825154"/>
                </a:cubicBezTo>
                <a:cubicBezTo>
                  <a:pt x="5315524" y="5824484"/>
                  <a:pt x="5313105" y="5823926"/>
                  <a:pt x="5310426" y="5823479"/>
                </a:cubicBezTo>
                <a:cubicBezTo>
                  <a:pt x="5307747" y="5823033"/>
                  <a:pt x="5305068" y="5822810"/>
                  <a:pt x="5302389" y="5822810"/>
                </a:cubicBezTo>
                <a:close/>
                <a:moveTo>
                  <a:pt x="5054739" y="5822810"/>
                </a:moveTo>
                <a:cubicBezTo>
                  <a:pt x="5048637" y="5822810"/>
                  <a:pt x="5043298" y="5823628"/>
                  <a:pt x="5038721" y="5825265"/>
                </a:cubicBezTo>
                <a:cubicBezTo>
                  <a:pt x="5034145" y="5826903"/>
                  <a:pt x="5030332" y="5829079"/>
                  <a:pt x="5027280" y="5831795"/>
                </a:cubicBezTo>
                <a:cubicBezTo>
                  <a:pt x="5024229" y="5834511"/>
                  <a:pt x="5021941" y="5837674"/>
                  <a:pt x="5020417" y="5841283"/>
                </a:cubicBezTo>
                <a:cubicBezTo>
                  <a:pt x="5018890" y="5844892"/>
                  <a:pt x="5018127" y="5848669"/>
                  <a:pt x="5018127" y="5852613"/>
                </a:cubicBezTo>
                <a:cubicBezTo>
                  <a:pt x="5018127" y="5857077"/>
                  <a:pt x="5018853" y="5860910"/>
                  <a:pt x="5020304" y="5864110"/>
                </a:cubicBezTo>
                <a:cubicBezTo>
                  <a:pt x="5021756" y="5867309"/>
                  <a:pt x="5023671" y="5870063"/>
                  <a:pt x="5026052" y="5872370"/>
                </a:cubicBezTo>
                <a:cubicBezTo>
                  <a:pt x="5028434" y="5874676"/>
                  <a:pt x="5031131" y="5876630"/>
                  <a:pt x="5034145" y="5878230"/>
                </a:cubicBezTo>
                <a:cubicBezTo>
                  <a:pt x="5037159" y="5879830"/>
                  <a:pt x="5040248" y="5881262"/>
                  <a:pt x="5043409" y="5882527"/>
                </a:cubicBezTo>
                <a:cubicBezTo>
                  <a:pt x="5046573" y="5883792"/>
                  <a:pt x="5049642" y="5885001"/>
                  <a:pt x="5052619" y="5886155"/>
                </a:cubicBezTo>
                <a:cubicBezTo>
                  <a:pt x="5055595" y="5887308"/>
                  <a:pt x="5058275" y="5888629"/>
                  <a:pt x="5060655" y="5890117"/>
                </a:cubicBezTo>
                <a:cubicBezTo>
                  <a:pt x="5063036" y="5891606"/>
                  <a:pt x="5064953" y="5893317"/>
                  <a:pt x="5066404" y="5895252"/>
                </a:cubicBezTo>
                <a:cubicBezTo>
                  <a:pt x="5067854" y="5897187"/>
                  <a:pt x="5068580" y="5899568"/>
                  <a:pt x="5068580" y="5902396"/>
                </a:cubicBezTo>
                <a:cubicBezTo>
                  <a:pt x="5068580" y="5905149"/>
                  <a:pt x="5068078" y="5907530"/>
                  <a:pt x="5067073" y="5909539"/>
                </a:cubicBezTo>
                <a:cubicBezTo>
                  <a:pt x="5066069" y="5911549"/>
                  <a:pt x="5064637" y="5913204"/>
                  <a:pt x="5062776" y="5914506"/>
                </a:cubicBezTo>
                <a:cubicBezTo>
                  <a:pt x="5060915" y="5915809"/>
                  <a:pt x="5058720" y="5916795"/>
                  <a:pt x="5056190" y="5917464"/>
                </a:cubicBezTo>
                <a:cubicBezTo>
                  <a:pt x="5053660" y="5918134"/>
                  <a:pt x="5050833" y="5918469"/>
                  <a:pt x="5047707" y="5918469"/>
                </a:cubicBezTo>
                <a:cubicBezTo>
                  <a:pt x="5043540" y="5918469"/>
                  <a:pt x="5039856" y="5917967"/>
                  <a:pt x="5036656" y="5916962"/>
                </a:cubicBezTo>
                <a:cubicBezTo>
                  <a:pt x="5033457" y="5915958"/>
                  <a:pt x="5030685" y="5914860"/>
                  <a:pt x="5028341" y="5913669"/>
                </a:cubicBezTo>
                <a:cubicBezTo>
                  <a:pt x="5025997" y="5912479"/>
                  <a:pt x="5024025" y="5911381"/>
                  <a:pt x="5022425" y="5910377"/>
                </a:cubicBezTo>
                <a:cubicBezTo>
                  <a:pt x="5020826" y="5909372"/>
                  <a:pt x="5019616" y="5908870"/>
                  <a:pt x="5018797" y="5908870"/>
                </a:cubicBezTo>
                <a:cubicBezTo>
                  <a:pt x="5018276" y="5908870"/>
                  <a:pt x="5017811" y="5909000"/>
                  <a:pt x="5017402" y="5909260"/>
                </a:cubicBezTo>
                <a:cubicBezTo>
                  <a:pt x="5016992" y="5909521"/>
                  <a:pt x="5016676" y="5909949"/>
                  <a:pt x="5016453" y="5910544"/>
                </a:cubicBezTo>
                <a:cubicBezTo>
                  <a:pt x="5016230" y="5911139"/>
                  <a:pt x="5016044" y="5911921"/>
                  <a:pt x="5015895" y="5912888"/>
                </a:cubicBezTo>
                <a:cubicBezTo>
                  <a:pt x="5015746" y="5913855"/>
                  <a:pt x="5015672" y="5915046"/>
                  <a:pt x="5015672" y="5916460"/>
                </a:cubicBezTo>
                <a:cubicBezTo>
                  <a:pt x="5015672" y="5918767"/>
                  <a:pt x="5015858" y="5920590"/>
                  <a:pt x="5016230" y="5921929"/>
                </a:cubicBezTo>
                <a:cubicBezTo>
                  <a:pt x="5016602" y="5923269"/>
                  <a:pt x="5017197" y="5924311"/>
                  <a:pt x="5018016" y="5925055"/>
                </a:cubicBezTo>
                <a:cubicBezTo>
                  <a:pt x="5018835" y="5925799"/>
                  <a:pt x="5020136" y="5926636"/>
                  <a:pt x="5021922" y="5927566"/>
                </a:cubicBezTo>
                <a:cubicBezTo>
                  <a:pt x="5023708" y="5928496"/>
                  <a:pt x="5025885" y="5929389"/>
                  <a:pt x="5028452" y="5930245"/>
                </a:cubicBezTo>
                <a:cubicBezTo>
                  <a:pt x="5031020" y="5931101"/>
                  <a:pt x="5033922" y="5931808"/>
                  <a:pt x="5037159" y="5932366"/>
                </a:cubicBezTo>
                <a:cubicBezTo>
                  <a:pt x="5040396" y="5932924"/>
                  <a:pt x="5043801" y="5933203"/>
                  <a:pt x="5047372" y="5933203"/>
                </a:cubicBezTo>
                <a:cubicBezTo>
                  <a:pt x="5053176" y="5933203"/>
                  <a:pt x="5058497" y="5932496"/>
                  <a:pt x="5063334" y="5931082"/>
                </a:cubicBezTo>
                <a:cubicBezTo>
                  <a:pt x="5068171" y="5929668"/>
                  <a:pt x="5072338" y="5927585"/>
                  <a:pt x="5075835" y="5924831"/>
                </a:cubicBezTo>
                <a:cubicBezTo>
                  <a:pt x="5079333" y="5922078"/>
                  <a:pt x="5082030" y="5918692"/>
                  <a:pt x="5083928" y="5914674"/>
                </a:cubicBezTo>
                <a:cubicBezTo>
                  <a:pt x="5085826" y="5910656"/>
                  <a:pt x="5086775" y="5906079"/>
                  <a:pt x="5086775" y="5900945"/>
                </a:cubicBezTo>
                <a:cubicBezTo>
                  <a:pt x="5086775" y="5896629"/>
                  <a:pt x="5086049" y="5892908"/>
                  <a:pt x="5084598" y="5889782"/>
                </a:cubicBezTo>
                <a:cubicBezTo>
                  <a:pt x="5083147" y="5886657"/>
                  <a:pt x="5081231" y="5883978"/>
                  <a:pt x="5078849" y="5881746"/>
                </a:cubicBezTo>
                <a:cubicBezTo>
                  <a:pt x="5076468" y="5879513"/>
                  <a:pt x="5073734" y="5877616"/>
                  <a:pt x="5070646" y="5876053"/>
                </a:cubicBezTo>
                <a:cubicBezTo>
                  <a:pt x="5067557" y="5874490"/>
                  <a:pt x="5064431" y="5873076"/>
                  <a:pt x="5061269" y="5871811"/>
                </a:cubicBezTo>
                <a:cubicBezTo>
                  <a:pt x="5058107" y="5870546"/>
                  <a:pt x="5054999" y="5869319"/>
                  <a:pt x="5051948" y="5868128"/>
                </a:cubicBezTo>
                <a:cubicBezTo>
                  <a:pt x="5048897" y="5866937"/>
                  <a:pt x="5046181" y="5865598"/>
                  <a:pt x="5043801" y="5864110"/>
                </a:cubicBezTo>
                <a:cubicBezTo>
                  <a:pt x="5041419" y="5862621"/>
                  <a:pt x="5039484" y="5860891"/>
                  <a:pt x="5037996" y="5858919"/>
                </a:cubicBezTo>
                <a:cubicBezTo>
                  <a:pt x="5036508" y="5856947"/>
                  <a:pt x="5035763" y="5854510"/>
                  <a:pt x="5035763" y="5851608"/>
                </a:cubicBezTo>
                <a:cubicBezTo>
                  <a:pt x="5035763" y="5849524"/>
                  <a:pt x="5036154" y="5847590"/>
                  <a:pt x="5036935" y="5845804"/>
                </a:cubicBezTo>
                <a:cubicBezTo>
                  <a:pt x="5037717" y="5844018"/>
                  <a:pt x="5038870" y="5842474"/>
                  <a:pt x="5040396" y="5841171"/>
                </a:cubicBezTo>
                <a:cubicBezTo>
                  <a:pt x="5041921" y="5839869"/>
                  <a:pt x="5043875" y="5838865"/>
                  <a:pt x="5046257" y="5838158"/>
                </a:cubicBezTo>
                <a:cubicBezTo>
                  <a:pt x="5048637" y="5837451"/>
                  <a:pt x="5051390" y="5837097"/>
                  <a:pt x="5054516" y="5837097"/>
                </a:cubicBezTo>
                <a:cubicBezTo>
                  <a:pt x="5058014" y="5837097"/>
                  <a:pt x="5061120" y="5837507"/>
                  <a:pt x="5063836" y="5838325"/>
                </a:cubicBezTo>
                <a:cubicBezTo>
                  <a:pt x="5066553" y="5839144"/>
                  <a:pt x="5068915" y="5840018"/>
                  <a:pt x="5070924" y="5840948"/>
                </a:cubicBezTo>
                <a:cubicBezTo>
                  <a:pt x="5072933" y="5841878"/>
                  <a:pt x="5074570" y="5842753"/>
                  <a:pt x="5075835" y="5843571"/>
                </a:cubicBezTo>
                <a:cubicBezTo>
                  <a:pt x="5077100" y="5844390"/>
                  <a:pt x="5078068" y="5844799"/>
                  <a:pt x="5078738" y="5844799"/>
                </a:cubicBezTo>
                <a:cubicBezTo>
                  <a:pt x="5079184" y="5844799"/>
                  <a:pt x="5079593" y="5844669"/>
                  <a:pt x="5079965" y="5844408"/>
                </a:cubicBezTo>
                <a:cubicBezTo>
                  <a:pt x="5080337" y="5844148"/>
                  <a:pt x="5080654" y="5843720"/>
                  <a:pt x="5080914" y="5843125"/>
                </a:cubicBezTo>
                <a:cubicBezTo>
                  <a:pt x="5081175" y="5842529"/>
                  <a:pt x="5081361" y="5841767"/>
                  <a:pt x="5081472" y="5840837"/>
                </a:cubicBezTo>
                <a:cubicBezTo>
                  <a:pt x="5081584" y="5839906"/>
                  <a:pt x="5081640" y="5838809"/>
                  <a:pt x="5081640" y="5837544"/>
                </a:cubicBezTo>
                <a:cubicBezTo>
                  <a:pt x="5081640" y="5836353"/>
                  <a:pt x="5081584" y="5835349"/>
                  <a:pt x="5081472" y="5834530"/>
                </a:cubicBezTo>
                <a:cubicBezTo>
                  <a:pt x="5081361" y="5833711"/>
                  <a:pt x="5081250" y="5833023"/>
                  <a:pt x="5081138" y="5832465"/>
                </a:cubicBezTo>
                <a:cubicBezTo>
                  <a:pt x="5081026" y="5831907"/>
                  <a:pt x="5080840" y="5831405"/>
                  <a:pt x="5080579" y="5830958"/>
                </a:cubicBezTo>
                <a:cubicBezTo>
                  <a:pt x="5080319" y="5830512"/>
                  <a:pt x="5079798" y="5829991"/>
                  <a:pt x="5079017" y="5829395"/>
                </a:cubicBezTo>
                <a:cubicBezTo>
                  <a:pt x="5078235" y="5828800"/>
                  <a:pt x="5077082" y="5828112"/>
                  <a:pt x="5075556" y="5827330"/>
                </a:cubicBezTo>
                <a:cubicBezTo>
                  <a:pt x="5074031" y="5826549"/>
                  <a:pt x="5072189" y="5825824"/>
                  <a:pt x="5070032" y="5825154"/>
                </a:cubicBezTo>
                <a:cubicBezTo>
                  <a:pt x="5067874" y="5824484"/>
                  <a:pt x="5065455" y="5823926"/>
                  <a:pt x="5062776" y="5823479"/>
                </a:cubicBezTo>
                <a:cubicBezTo>
                  <a:pt x="5060097" y="5823033"/>
                  <a:pt x="5057418" y="5822810"/>
                  <a:pt x="5054739" y="5822810"/>
                </a:cubicBezTo>
                <a:close/>
                <a:moveTo>
                  <a:pt x="4798531" y="5822810"/>
                </a:moveTo>
                <a:cubicBezTo>
                  <a:pt x="4791164" y="5822810"/>
                  <a:pt x="4784504" y="5824093"/>
                  <a:pt x="4778552" y="5826661"/>
                </a:cubicBezTo>
                <a:cubicBezTo>
                  <a:pt x="4772599" y="5829228"/>
                  <a:pt x="4767520" y="5832911"/>
                  <a:pt x="4763315" y="5837711"/>
                </a:cubicBezTo>
                <a:cubicBezTo>
                  <a:pt x="4759111" y="5842511"/>
                  <a:pt x="4755893" y="5848352"/>
                  <a:pt x="4753660" y="5855236"/>
                </a:cubicBezTo>
                <a:cubicBezTo>
                  <a:pt x="4751427" y="5862119"/>
                  <a:pt x="4750312" y="5869877"/>
                  <a:pt x="4750312" y="5878509"/>
                </a:cubicBezTo>
                <a:cubicBezTo>
                  <a:pt x="4750312" y="5887587"/>
                  <a:pt x="4751391" y="5895550"/>
                  <a:pt x="4753549" y="5902396"/>
                </a:cubicBezTo>
                <a:cubicBezTo>
                  <a:pt x="4755706" y="5909242"/>
                  <a:pt x="4758906" y="5914934"/>
                  <a:pt x="4763148" y="5919474"/>
                </a:cubicBezTo>
                <a:cubicBezTo>
                  <a:pt x="4767389" y="5924013"/>
                  <a:pt x="4772617" y="5927436"/>
                  <a:pt x="4778830" y="5929743"/>
                </a:cubicBezTo>
                <a:cubicBezTo>
                  <a:pt x="4785044" y="5932050"/>
                  <a:pt x="4792281" y="5933203"/>
                  <a:pt x="4800541" y="5933203"/>
                </a:cubicBezTo>
                <a:cubicBezTo>
                  <a:pt x="4805303" y="5933203"/>
                  <a:pt x="4809787" y="5932850"/>
                  <a:pt x="4813991" y="5932143"/>
                </a:cubicBezTo>
                <a:cubicBezTo>
                  <a:pt x="4818195" y="5931436"/>
                  <a:pt x="4821897" y="5930636"/>
                  <a:pt x="4825098" y="5929743"/>
                </a:cubicBezTo>
                <a:cubicBezTo>
                  <a:pt x="4828297" y="5928850"/>
                  <a:pt x="4830901" y="5927938"/>
                  <a:pt x="4832911" y="5927008"/>
                </a:cubicBezTo>
                <a:cubicBezTo>
                  <a:pt x="4834920" y="5926078"/>
                  <a:pt x="4836129" y="5925408"/>
                  <a:pt x="4836538" y="5924999"/>
                </a:cubicBezTo>
                <a:cubicBezTo>
                  <a:pt x="4836948" y="5924590"/>
                  <a:pt x="4837283" y="5924162"/>
                  <a:pt x="4837543" y="5923715"/>
                </a:cubicBezTo>
                <a:cubicBezTo>
                  <a:pt x="4837803" y="5923269"/>
                  <a:pt x="4837990" y="5922766"/>
                  <a:pt x="4838102" y="5922208"/>
                </a:cubicBezTo>
                <a:cubicBezTo>
                  <a:pt x="4838213" y="5921650"/>
                  <a:pt x="4838307" y="5921018"/>
                  <a:pt x="4838380" y="5920311"/>
                </a:cubicBezTo>
                <a:cubicBezTo>
                  <a:pt x="4838455" y="5919604"/>
                  <a:pt x="4838492" y="5918767"/>
                  <a:pt x="4838492" y="5917799"/>
                </a:cubicBezTo>
                <a:cubicBezTo>
                  <a:pt x="4838492" y="5916460"/>
                  <a:pt x="4838436" y="5915325"/>
                  <a:pt x="4838323" y="5914395"/>
                </a:cubicBezTo>
                <a:cubicBezTo>
                  <a:pt x="4838211" y="5913465"/>
                  <a:pt x="4838043" y="5912739"/>
                  <a:pt x="4837819" y="5912218"/>
                </a:cubicBezTo>
                <a:cubicBezTo>
                  <a:pt x="4837594" y="5911697"/>
                  <a:pt x="4837276" y="5911307"/>
                  <a:pt x="4836865" y="5911046"/>
                </a:cubicBezTo>
                <a:cubicBezTo>
                  <a:pt x="4836454" y="5910786"/>
                  <a:pt x="4835988" y="5910656"/>
                  <a:pt x="4835464" y="5910656"/>
                </a:cubicBezTo>
                <a:cubicBezTo>
                  <a:pt x="4834566" y="5910656"/>
                  <a:pt x="4833239" y="5911046"/>
                  <a:pt x="4831481" y="5911828"/>
                </a:cubicBezTo>
                <a:cubicBezTo>
                  <a:pt x="4829724" y="5912609"/>
                  <a:pt x="4827480" y="5913483"/>
                  <a:pt x="4824751" y="5914451"/>
                </a:cubicBezTo>
                <a:cubicBezTo>
                  <a:pt x="4822022" y="5915418"/>
                  <a:pt x="4818787" y="5916292"/>
                  <a:pt x="4815049" y="5917074"/>
                </a:cubicBezTo>
                <a:cubicBezTo>
                  <a:pt x="4811310" y="5917855"/>
                  <a:pt x="4807048" y="5918246"/>
                  <a:pt x="4802263" y="5918246"/>
                </a:cubicBezTo>
                <a:cubicBezTo>
                  <a:pt x="4796205" y="5918246"/>
                  <a:pt x="4791083" y="5917390"/>
                  <a:pt x="4786896" y="5915679"/>
                </a:cubicBezTo>
                <a:cubicBezTo>
                  <a:pt x="4782709" y="5913967"/>
                  <a:pt x="4779306" y="5911511"/>
                  <a:pt x="4776689" y="5908312"/>
                </a:cubicBezTo>
                <a:cubicBezTo>
                  <a:pt x="4774071" y="5905112"/>
                  <a:pt x="4772202" y="5901279"/>
                  <a:pt x="4771080" y="5896815"/>
                </a:cubicBezTo>
                <a:cubicBezTo>
                  <a:pt x="4769959" y="5892350"/>
                  <a:pt x="4769398" y="5887327"/>
                  <a:pt x="4769398" y="5881746"/>
                </a:cubicBezTo>
                <a:lnTo>
                  <a:pt x="4835556" y="5881746"/>
                </a:lnTo>
                <a:cubicBezTo>
                  <a:pt x="4837426" y="5881746"/>
                  <a:pt x="4839090" y="5881132"/>
                  <a:pt x="4840548" y="5879904"/>
                </a:cubicBezTo>
                <a:cubicBezTo>
                  <a:pt x="4842005" y="5878676"/>
                  <a:pt x="4842734" y="5876611"/>
                  <a:pt x="4842734" y="5873709"/>
                </a:cubicBezTo>
                <a:lnTo>
                  <a:pt x="4842734" y="5870360"/>
                </a:lnTo>
                <a:cubicBezTo>
                  <a:pt x="4842734" y="5863812"/>
                  <a:pt x="4841897" y="5857654"/>
                  <a:pt x="4840222" y="5851887"/>
                </a:cubicBezTo>
                <a:cubicBezTo>
                  <a:pt x="4838548" y="5846120"/>
                  <a:pt x="4835924" y="5841097"/>
                  <a:pt x="4832353" y="5836818"/>
                </a:cubicBezTo>
                <a:cubicBezTo>
                  <a:pt x="4828781" y="5832539"/>
                  <a:pt x="4824223" y="5829135"/>
                  <a:pt x="4818679" y="5826605"/>
                </a:cubicBezTo>
                <a:cubicBezTo>
                  <a:pt x="4813136" y="5824075"/>
                  <a:pt x="4806419" y="5822810"/>
                  <a:pt x="4798531" y="5822810"/>
                </a:cubicBezTo>
                <a:close/>
                <a:moveTo>
                  <a:pt x="4598506" y="5822810"/>
                </a:moveTo>
                <a:cubicBezTo>
                  <a:pt x="4591139" y="5822810"/>
                  <a:pt x="4584480" y="5824093"/>
                  <a:pt x="4578527" y="5826661"/>
                </a:cubicBezTo>
                <a:cubicBezTo>
                  <a:pt x="4572573" y="5829228"/>
                  <a:pt x="4567494" y="5832911"/>
                  <a:pt x="4563290" y="5837711"/>
                </a:cubicBezTo>
                <a:cubicBezTo>
                  <a:pt x="4559085" y="5842511"/>
                  <a:pt x="4555868" y="5848352"/>
                  <a:pt x="4553635" y="5855236"/>
                </a:cubicBezTo>
                <a:cubicBezTo>
                  <a:pt x="4551402" y="5862119"/>
                  <a:pt x="4550286" y="5869877"/>
                  <a:pt x="4550286" y="5878509"/>
                </a:cubicBezTo>
                <a:cubicBezTo>
                  <a:pt x="4550286" y="5887587"/>
                  <a:pt x="4551365" y="5895550"/>
                  <a:pt x="4553523" y="5902396"/>
                </a:cubicBezTo>
                <a:cubicBezTo>
                  <a:pt x="4555681" y="5909242"/>
                  <a:pt x="4558881" y="5914934"/>
                  <a:pt x="4563123" y="5919474"/>
                </a:cubicBezTo>
                <a:cubicBezTo>
                  <a:pt x="4567365" y="5924013"/>
                  <a:pt x="4572592" y="5927436"/>
                  <a:pt x="4578805" y="5929743"/>
                </a:cubicBezTo>
                <a:cubicBezTo>
                  <a:pt x="4585019" y="5932050"/>
                  <a:pt x="4592255" y="5933203"/>
                  <a:pt x="4600516" y="5933203"/>
                </a:cubicBezTo>
                <a:cubicBezTo>
                  <a:pt x="4605279" y="5933203"/>
                  <a:pt x="4609762" y="5932850"/>
                  <a:pt x="4613967" y="5932143"/>
                </a:cubicBezTo>
                <a:cubicBezTo>
                  <a:pt x="4618171" y="5931436"/>
                  <a:pt x="4621873" y="5930636"/>
                  <a:pt x="4625073" y="5929743"/>
                </a:cubicBezTo>
                <a:cubicBezTo>
                  <a:pt x="4628272" y="5928850"/>
                  <a:pt x="4630876" y="5927938"/>
                  <a:pt x="4632886" y="5927008"/>
                </a:cubicBezTo>
                <a:cubicBezTo>
                  <a:pt x="4634895" y="5926078"/>
                  <a:pt x="4636105" y="5925408"/>
                  <a:pt x="4636514" y="5924999"/>
                </a:cubicBezTo>
                <a:cubicBezTo>
                  <a:pt x="4636923" y="5924590"/>
                  <a:pt x="4637257" y="5924162"/>
                  <a:pt x="4637518" y="5923715"/>
                </a:cubicBezTo>
                <a:cubicBezTo>
                  <a:pt x="4637778" y="5923269"/>
                  <a:pt x="4637965" y="5922766"/>
                  <a:pt x="4638076" y="5922208"/>
                </a:cubicBezTo>
                <a:cubicBezTo>
                  <a:pt x="4638188" y="5921650"/>
                  <a:pt x="4638281" y="5921018"/>
                  <a:pt x="4638355" y="5920311"/>
                </a:cubicBezTo>
                <a:cubicBezTo>
                  <a:pt x="4638430" y="5919604"/>
                  <a:pt x="4638467" y="5918767"/>
                  <a:pt x="4638467" y="5917799"/>
                </a:cubicBezTo>
                <a:cubicBezTo>
                  <a:pt x="4638467" y="5916460"/>
                  <a:pt x="4638411" y="5915325"/>
                  <a:pt x="4638298" y="5914395"/>
                </a:cubicBezTo>
                <a:cubicBezTo>
                  <a:pt x="4638186" y="5913465"/>
                  <a:pt x="4638018" y="5912739"/>
                  <a:pt x="4637793" y="5912218"/>
                </a:cubicBezTo>
                <a:cubicBezTo>
                  <a:pt x="4637569" y="5911697"/>
                  <a:pt x="4637251" y="5911307"/>
                  <a:pt x="4636841" y="5911046"/>
                </a:cubicBezTo>
                <a:cubicBezTo>
                  <a:pt x="4636429" y="5910786"/>
                  <a:pt x="4635962" y="5910656"/>
                  <a:pt x="4635439" y="5910656"/>
                </a:cubicBezTo>
                <a:cubicBezTo>
                  <a:pt x="4634541" y="5910656"/>
                  <a:pt x="4633214" y="5911046"/>
                  <a:pt x="4631457" y="5911828"/>
                </a:cubicBezTo>
                <a:cubicBezTo>
                  <a:pt x="4629699" y="5912609"/>
                  <a:pt x="4627456" y="5913483"/>
                  <a:pt x="4624726" y="5914451"/>
                </a:cubicBezTo>
                <a:cubicBezTo>
                  <a:pt x="4621996" y="5915418"/>
                  <a:pt x="4618763" y="5916292"/>
                  <a:pt x="4615024" y="5917074"/>
                </a:cubicBezTo>
                <a:cubicBezTo>
                  <a:pt x="4611285" y="5917855"/>
                  <a:pt x="4607023" y="5918246"/>
                  <a:pt x="4602237" y="5918246"/>
                </a:cubicBezTo>
                <a:cubicBezTo>
                  <a:pt x="4596180" y="5918246"/>
                  <a:pt x="4591059" y="5917390"/>
                  <a:pt x="4586871" y="5915679"/>
                </a:cubicBezTo>
                <a:cubicBezTo>
                  <a:pt x="4582683" y="5913967"/>
                  <a:pt x="4579281" y="5911511"/>
                  <a:pt x="4576663" y="5908312"/>
                </a:cubicBezTo>
                <a:cubicBezTo>
                  <a:pt x="4574046" y="5905112"/>
                  <a:pt x="4572177" y="5901279"/>
                  <a:pt x="4571055" y="5896815"/>
                </a:cubicBezTo>
                <a:cubicBezTo>
                  <a:pt x="4569934" y="5892350"/>
                  <a:pt x="4569373" y="5887327"/>
                  <a:pt x="4569373" y="5881746"/>
                </a:cubicBezTo>
                <a:lnTo>
                  <a:pt x="4635531" y="5881746"/>
                </a:lnTo>
                <a:cubicBezTo>
                  <a:pt x="4637401" y="5881746"/>
                  <a:pt x="4639065" y="5881132"/>
                  <a:pt x="4640522" y="5879904"/>
                </a:cubicBezTo>
                <a:cubicBezTo>
                  <a:pt x="4641979" y="5878676"/>
                  <a:pt x="4642708" y="5876611"/>
                  <a:pt x="4642708" y="5873709"/>
                </a:cubicBezTo>
                <a:lnTo>
                  <a:pt x="4642708" y="5870360"/>
                </a:lnTo>
                <a:cubicBezTo>
                  <a:pt x="4642708" y="5863812"/>
                  <a:pt x="4641871" y="5857654"/>
                  <a:pt x="4640197" y="5851887"/>
                </a:cubicBezTo>
                <a:cubicBezTo>
                  <a:pt x="4638523" y="5846120"/>
                  <a:pt x="4635899" y="5841097"/>
                  <a:pt x="4632327" y="5836818"/>
                </a:cubicBezTo>
                <a:cubicBezTo>
                  <a:pt x="4628756" y="5832539"/>
                  <a:pt x="4624198" y="5829135"/>
                  <a:pt x="4618654" y="5826605"/>
                </a:cubicBezTo>
                <a:cubicBezTo>
                  <a:pt x="4613110" y="5824075"/>
                  <a:pt x="4606394" y="5822810"/>
                  <a:pt x="4598506" y="5822810"/>
                </a:cubicBezTo>
                <a:close/>
                <a:moveTo>
                  <a:pt x="4524874" y="5822810"/>
                </a:moveTo>
                <a:cubicBezTo>
                  <a:pt x="4522716" y="5822810"/>
                  <a:pt x="4520577" y="5823089"/>
                  <a:pt x="4518455" y="5823647"/>
                </a:cubicBezTo>
                <a:cubicBezTo>
                  <a:pt x="4516335" y="5824205"/>
                  <a:pt x="4514196" y="5825210"/>
                  <a:pt x="4512037" y="5826661"/>
                </a:cubicBezTo>
                <a:cubicBezTo>
                  <a:pt x="4509880" y="5828112"/>
                  <a:pt x="4507591" y="5830102"/>
                  <a:pt x="4505172" y="5832632"/>
                </a:cubicBezTo>
                <a:cubicBezTo>
                  <a:pt x="4502755" y="5835162"/>
                  <a:pt x="4500169" y="5838437"/>
                  <a:pt x="4497415" y="5842455"/>
                </a:cubicBezTo>
                <a:lnTo>
                  <a:pt x="4497415" y="5827833"/>
                </a:lnTo>
                <a:cubicBezTo>
                  <a:pt x="4497415" y="5827237"/>
                  <a:pt x="4497285" y="5826735"/>
                  <a:pt x="4497024" y="5826326"/>
                </a:cubicBezTo>
                <a:cubicBezTo>
                  <a:pt x="4496764" y="5825917"/>
                  <a:pt x="4496336" y="5825544"/>
                  <a:pt x="4495740" y="5825210"/>
                </a:cubicBezTo>
                <a:cubicBezTo>
                  <a:pt x="4495146" y="5824875"/>
                  <a:pt x="4494308" y="5824652"/>
                  <a:pt x="4493229" y="5824540"/>
                </a:cubicBezTo>
                <a:cubicBezTo>
                  <a:pt x="4492150" y="5824428"/>
                  <a:pt x="4490792" y="5824372"/>
                  <a:pt x="4489155" y="5824372"/>
                </a:cubicBezTo>
                <a:cubicBezTo>
                  <a:pt x="4487444" y="5824372"/>
                  <a:pt x="4486067" y="5824428"/>
                  <a:pt x="4485026" y="5824540"/>
                </a:cubicBezTo>
                <a:cubicBezTo>
                  <a:pt x="4483983" y="5824652"/>
                  <a:pt x="4483128" y="5824875"/>
                  <a:pt x="4482459" y="5825210"/>
                </a:cubicBezTo>
                <a:cubicBezTo>
                  <a:pt x="4481789" y="5825544"/>
                  <a:pt x="4481341" y="5825917"/>
                  <a:pt x="4481118" y="5826326"/>
                </a:cubicBezTo>
                <a:cubicBezTo>
                  <a:pt x="4480895" y="5826735"/>
                  <a:pt x="4480783" y="5827237"/>
                  <a:pt x="4480783" y="5827833"/>
                </a:cubicBezTo>
                <a:lnTo>
                  <a:pt x="4480783" y="5928292"/>
                </a:lnTo>
                <a:cubicBezTo>
                  <a:pt x="4480783" y="5928887"/>
                  <a:pt x="4480914" y="5929389"/>
                  <a:pt x="4481174" y="5929799"/>
                </a:cubicBezTo>
                <a:cubicBezTo>
                  <a:pt x="4481435" y="5930208"/>
                  <a:pt x="4481918" y="5930561"/>
                  <a:pt x="4482625" y="5930859"/>
                </a:cubicBezTo>
                <a:cubicBezTo>
                  <a:pt x="4483333" y="5931157"/>
                  <a:pt x="4484281" y="5931380"/>
                  <a:pt x="4485471" y="5931529"/>
                </a:cubicBezTo>
                <a:cubicBezTo>
                  <a:pt x="4486662" y="5931678"/>
                  <a:pt x="4488151" y="5931752"/>
                  <a:pt x="4489936" y="5931752"/>
                </a:cubicBezTo>
                <a:cubicBezTo>
                  <a:pt x="4491796" y="5931752"/>
                  <a:pt x="4493322" y="5931678"/>
                  <a:pt x="4494513" y="5931529"/>
                </a:cubicBezTo>
                <a:cubicBezTo>
                  <a:pt x="4495704" y="5931380"/>
                  <a:pt x="4496634" y="5931157"/>
                  <a:pt x="4497303" y="5930859"/>
                </a:cubicBezTo>
                <a:cubicBezTo>
                  <a:pt x="4497974" y="5930561"/>
                  <a:pt x="4498457" y="5930208"/>
                  <a:pt x="4498754" y="5929799"/>
                </a:cubicBezTo>
                <a:cubicBezTo>
                  <a:pt x="4499053" y="5929389"/>
                  <a:pt x="4499201" y="5928887"/>
                  <a:pt x="4499201" y="5928292"/>
                </a:cubicBezTo>
                <a:lnTo>
                  <a:pt x="4499201" y="5862212"/>
                </a:lnTo>
                <a:cubicBezTo>
                  <a:pt x="4501805" y="5858119"/>
                  <a:pt x="4504186" y="5854659"/>
                  <a:pt x="4506345" y="5851831"/>
                </a:cubicBezTo>
                <a:cubicBezTo>
                  <a:pt x="4508503" y="5849004"/>
                  <a:pt x="4510568" y="5846734"/>
                  <a:pt x="4512539" y="5845022"/>
                </a:cubicBezTo>
                <a:cubicBezTo>
                  <a:pt x="4514512" y="5843311"/>
                  <a:pt x="4516390" y="5842083"/>
                  <a:pt x="4518176" y="5841339"/>
                </a:cubicBezTo>
                <a:cubicBezTo>
                  <a:pt x="4519962" y="5840595"/>
                  <a:pt x="4521785" y="5840223"/>
                  <a:pt x="4523646" y="5840223"/>
                </a:cubicBezTo>
                <a:cubicBezTo>
                  <a:pt x="4525209" y="5840223"/>
                  <a:pt x="4526659" y="5840371"/>
                  <a:pt x="4527999" y="5840669"/>
                </a:cubicBezTo>
                <a:cubicBezTo>
                  <a:pt x="4529338" y="5840967"/>
                  <a:pt x="4530548" y="5841283"/>
                  <a:pt x="4531627" y="5841618"/>
                </a:cubicBezTo>
                <a:cubicBezTo>
                  <a:pt x="4532706" y="5841953"/>
                  <a:pt x="4533674" y="5842288"/>
                  <a:pt x="4534529" y="5842622"/>
                </a:cubicBezTo>
                <a:cubicBezTo>
                  <a:pt x="4535385" y="5842957"/>
                  <a:pt x="4536110" y="5843125"/>
                  <a:pt x="4536706" y="5843125"/>
                </a:cubicBezTo>
                <a:cubicBezTo>
                  <a:pt x="4537301" y="5843125"/>
                  <a:pt x="4537766" y="5842957"/>
                  <a:pt x="4538101" y="5842622"/>
                </a:cubicBezTo>
                <a:cubicBezTo>
                  <a:pt x="4538436" y="5842288"/>
                  <a:pt x="4538715" y="5841804"/>
                  <a:pt x="4538938" y="5841171"/>
                </a:cubicBezTo>
                <a:cubicBezTo>
                  <a:pt x="4539162" y="5840539"/>
                  <a:pt x="4539310" y="5839665"/>
                  <a:pt x="4539384" y="5838548"/>
                </a:cubicBezTo>
                <a:cubicBezTo>
                  <a:pt x="4539459" y="5837432"/>
                  <a:pt x="4539496" y="5836055"/>
                  <a:pt x="4539496" y="5834418"/>
                </a:cubicBezTo>
                <a:cubicBezTo>
                  <a:pt x="4539496" y="5832707"/>
                  <a:pt x="4539478" y="5831349"/>
                  <a:pt x="4539440" y="5830344"/>
                </a:cubicBezTo>
                <a:cubicBezTo>
                  <a:pt x="4539403" y="5829340"/>
                  <a:pt x="4539328" y="5828577"/>
                  <a:pt x="4539218" y="5828056"/>
                </a:cubicBezTo>
                <a:cubicBezTo>
                  <a:pt x="4539105" y="5827535"/>
                  <a:pt x="4538975" y="5827107"/>
                  <a:pt x="4538826" y="5826772"/>
                </a:cubicBezTo>
                <a:cubicBezTo>
                  <a:pt x="4538677" y="5826437"/>
                  <a:pt x="4538380" y="5826084"/>
                  <a:pt x="4537933" y="5825712"/>
                </a:cubicBezTo>
                <a:cubicBezTo>
                  <a:pt x="4537487" y="5825340"/>
                  <a:pt x="4536724" y="5824968"/>
                  <a:pt x="4535645" y="5824596"/>
                </a:cubicBezTo>
                <a:cubicBezTo>
                  <a:pt x="4534566" y="5824224"/>
                  <a:pt x="4533357" y="5823889"/>
                  <a:pt x="4532017" y="5823591"/>
                </a:cubicBezTo>
                <a:cubicBezTo>
                  <a:pt x="4530678" y="5823293"/>
                  <a:pt x="4529394" y="5823089"/>
                  <a:pt x="4528166" y="5822977"/>
                </a:cubicBezTo>
                <a:cubicBezTo>
                  <a:pt x="4526939" y="5822866"/>
                  <a:pt x="4525841" y="5822810"/>
                  <a:pt x="4524874" y="5822810"/>
                </a:cubicBezTo>
                <a:close/>
                <a:moveTo>
                  <a:pt x="4408007" y="5822810"/>
                </a:moveTo>
                <a:cubicBezTo>
                  <a:pt x="4400640" y="5822810"/>
                  <a:pt x="4393980" y="5824093"/>
                  <a:pt x="4388027" y="5826661"/>
                </a:cubicBezTo>
                <a:cubicBezTo>
                  <a:pt x="4382073" y="5829228"/>
                  <a:pt x="4376995" y="5832911"/>
                  <a:pt x="4372790" y="5837711"/>
                </a:cubicBezTo>
                <a:cubicBezTo>
                  <a:pt x="4368586" y="5842511"/>
                  <a:pt x="4365367" y="5848352"/>
                  <a:pt x="4363135" y="5855236"/>
                </a:cubicBezTo>
                <a:cubicBezTo>
                  <a:pt x="4360903" y="5862119"/>
                  <a:pt x="4359786" y="5869877"/>
                  <a:pt x="4359786" y="5878509"/>
                </a:cubicBezTo>
                <a:cubicBezTo>
                  <a:pt x="4359786" y="5887587"/>
                  <a:pt x="4360865" y="5895550"/>
                  <a:pt x="4363023" y="5902396"/>
                </a:cubicBezTo>
                <a:cubicBezTo>
                  <a:pt x="4365181" y="5909242"/>
                  <a:pt x="4368381" y="5914934"/>
                  <a:pt x="4372623" y="5919474"/>
                </a:cubicBezTo>
                <a:cubicBezTo>
                  <a:pt x="4376864" y="5924013"/>
                  <a:pt x="4382092" y="5927436"/>
                  <a:pt x="4388306" y="5929743"/>
                </a:cubicBezTo>
                <a:cubicBezTo>
                  <a:pt x="4394519" y="5932050"/>
                  <a:pt x="4401756" y="5933203"/>
                  <a:pt x="4410016" y="5933203"/>
                </a:cubicBezTo>
                <a:cubicBezTo>
                  <a:pt x="4414778" y="5933203"/>
                  <a:pt x="4419262" y="5932850"/>
                  <a:pt x="4423466" y="5932143"/>
                </a:cubicBezTo>
                <a:cubicBezTo>
                  <a:pt x="4427671" y="5931436"/>
                  <a:pt x="4431373" y="5930636"/>
                  <a:pt x="4434573" y="5929743"/>
                </a:cubicBezTo>
                <a:cubicBezTo>
                  <a:pt x="4437772" y="5928850"/>
                  <a:pt x="4440377" y="5927938"/>
                  <a:pt x="4442386" y="5927008"/>
                </a:cubicBezTo>
                <a:cubicBezTo>
                  <a:pt x="4444395" y="5926078"/>
                  <a:pt x="4445604" y="5925408"/>
                  <a:pt x="4446013" y="5924999"/>
                </a:cubicBezTo>
                <a:cubicBezTo>
                  <a:pt x="4446423" y="5924590"/>
                  <a:pt x="4446758" y="5924162"/>
                  <a:pt x="4447018" y="5923715"/>
                </a:cubicBezTo>
                <a:cubicBezTo>
                  <a:pt x="4447279" y="5923269"/>
                  <a:pt x="4447465" y="5922766"/>
                  <a:pt x="4447577" y="5922208"/>
                </a:cubicBezTo>
                <a:cubicBezTo>
                  <a:pt x="4447688" y="5921650"/>
                  <a:pt x="4447782" y="5921018"/>
                  <a:pt x="4447855" y="5920311"/>
                </a:cubicBezTo>
                <a:cubicBezTo>
                  <a:pt x="4447930" y="5919604"/>
                  <a:pt x="4447967" y="5918767"/>
                  <a:pt x="4447967" y="5917799"/>
                </a:cubicBezTo>
                <a:cubicBezTo>
                  <a:pt x="4447967" y="5916460"/>
                  <a:pt x="4447911" y="5915325"/>
                  <a:pt x="4447798" y="5914395"/>
                </a:cubicBezTo>
                <a:cubicBezTo>
                  <a:pt x="4447686" y="5913465"/>
                  <a:pt x="4447518" y="5912739"/>
                  <a:pt x="4447294" y="5912218"/>
                </a:cubicBezTo>
                <a:cubicBezTo>
                  <a:pt x="4447069" y="5911697"/>
                  <a:pt x="4446751" y="5911307"/>
                  <a:pt x="4446340" y="5911046"/>
                </a:cubicBezTo>
                <a:cubicBezTo>
                  <a:pt x="4445929" y="5910786"/>
                  <a:pt x="4445463" y="5910656"/>
                  <a:pt x="4444939" y="5910656"/>
                </a:cubicBezTo>
                <a:cubicBezTo>
                  <a:pt x="4444042" y="5910656"/>
                  <a:pt x="4442714" y="5911046"/>
                  <a:pt x="4440957" y="5911828"/>
                </a:cubicBezTo>
                <a:cubicBezTo>
                  <a:pt x="4439199" y="5912609"/>
                  <a:pt x="4436956" y="5913483"/>
                  <a:pt x="4434226" y="5914451"/>
                </a:cubicBezTo>
                <a:cubicBezTo>
                  <a:pt x="4431497" y="5915418"/>
                  <a:pt x="4428263" y="5916292"/>
                  <a:pt x="4424524" y="5917074"/>
                </a:cubicBezTo>
                <a:cubicBezTo>
                  <a:pt x="4420785" y="5917855"/>
                  <a:pt x="4416523" y="5918246"/>
                  <a:pt x="4411737" y="5918246"/>
                </a:cubicBezTo>
                <a:cubicBezTo>
                  <a:pt x="4405680" y="5918246"/>
                  <a:pt x="4400558" y="5917390"/>
                  <a:pt x="4396371" y="5915679"/>
                </a:cubicBezTo>
                <a:cubicBezTo>
                  <a:pt x="4392184" y="5913967"/>
                  <a:pt x="4388781" y="5911511"/>
                  <a:pt x="4386164" y="5908312"/>
                </a:cubicBezTo>
                <a:cubicBezTo>
                  <a:pt x="4383547" y="5905112"/>
                  <a:pt x="4381677" y="5901279"/>
                  <a:pt x="4380556" y="5896815"/>
                </a:cubicBezTo>
                <a:cubicBezTo>
                  <a:pt x="4379434" y="5892350"/>
                  <a:pt x="4378873" y="5887327"/>
                  <a:pt x="4378873" y="5881746"/>
                </a:cubicBezTo>
                <a:lnTo>
                  <a:pt x="4445031" y="5881746"/>
                </a:lnTo>
                <a:cubicBezTo>
                  <a:pt x="4446901" y="5881746"/>
                  <a:pt x="4448565" y="5881132"/>
                  <a:pt x="4450023" y="5879904"/>
                </a:cubicBezTo>
                <a:cubicBezTo>
                  <a:pt x="4451479" y="5878676"/>
                  <a:pt x="4452209" y="5876611"/>
                  <a:pt x="4452209" y="5873709"/>
                </a:cubicBezTo>
                <a:lnTo>
                  <a:pt x="4452209" y="5870360"/>
                </a:lnTo>
                <a:cubicBezTo>
                  <a:pt x="4452209" y="5863812"/>
                  <a:pt x="4451372" y="5857654"/>
                  <a:pt x="4449697" y="5851887"/>
                </a:cubicBezTo>
                <a:cubicBezTo>
                  <a:pt x="4448022" y="5846120"/>
                  <a:pt x="4445399" y="5841097"/>
                  <a:pt x="4441828" y="5836818"/>
                </a:cubicBezTo>
                <a:cubicBezTo>
                  <a:pt x="4438256" y="5832539"/>
                  <a:pt x="4433698" y="5829135"/>
                  <a:pt x="4428154" y="5826605"/>
                </a:cubicBezTo>
                <a:cubicBezTo>
                  <a:pt x="4422611" y="5824075"/>
                  <a:pt x="4415894" y="5822810"/>
                  <a:pt x="4408007" y="5822810"/>
                </a:cubicBezTo>
                <a:close/>
                <a:moveTo>
                  <a:pt x="3935812" y="5822810"/>
                </a:moveTo>
                <a:cubicBezTo>
                  <a:pt x="3931943" y="5822810"/>
                  <a:pt x="3928110" y="5823163"/>
                  <a:pt x="3924315" y="5823870"/>
                </a:cubicBezTo>
                <a:cubicBezTo>
                  <a:pt x="3920520" y="5824577"/>
                  <a:pt x="3917023" y="5825470"/>
                  <a:pt x="3913823" y="5826549"/>
                </a:cubicBezTo>
                <a:cubicBezTo>
                  <a:pt x="3910623" y="5827628"/>
                  <a:pt x="3907795" y="5828819"/>
                  <a:pt x="3905340" y="5830121"/>
                </a:cubicBezTo>
                <a:cubicBezTo>
                  <a:pt x="3902884" y="5831423"/>
                  <a:pt x="3901154" y="5832558"/>
                  <a:pt x="3900149" y="5833525"/>
                </a:cubicBezTo>
                <a:cubicBezTo>
                  <a:pt x="3899145" y="5834493"/>
                  <a:pt x="3898512" y="5835516"/>
                  <a:pt x="3898252" y="5836595"/>
                </a:cubicBezTo>
                <a:cubicBezTo>
                  <a:pt x="3897991" y="5837674"/>
                  <a:pt x="3897861" y="5839144"/>
                  <a:pt x="3897861" y="5841004"/>
                </a:cubicBezTo>
                <a:cubicBezTo>
                  <a:pt x="3897861" y="5842120"/>
                  <a:pt x="3897935" y="5843143"/>
                  <a:pt x="3898084" y="5844074"/>
                </a:cubicBezTo>
                <a:cubicBezTo>
                  <a:pt x="3898233" y="5845004"/>
                  <a:pt x="3898475" y="5845766"/>
                  <a:pt x="3898810" y="5846362"/>
                </a:cubicBezTo>
                <a:cubicBezTo>
                  <a:pt x="3899145" y="5846957"/>
                  <a:pt x="3899535" y="5847404"/>
                  <a:pt x="3899982" y="5847701"/>
                </a:cubicBezTo>
                <a:cubicBezTo>
                  <a:pt x="3900428" y="5847999"/>
                  <a:pt x="3900949" y="5848148"/>
                  <a:pt x="3901545" y="5848148"/>
                </a:cubicBezTo>
                <a:cubicBezTo>
                  <a:pt x="3902437" y="5848148"/>
                  <a:pt x="3903795" y="5847608"/>
                  <a:pt x="3905619" y="5846529"/>
                </a:cubicBezTo>
                <a:cubicBezTo>
                  <a:pt x="3907442" y="5845450"/>
                  <a:pt x="3909712" y="5844260"/>
                  <a:pt x="3912428" y="5842957"/>
                </a:cubicBezTo>
                <a:cubicBezTo>
                  <a:pt x="3915144" y="5841655"/>
                  <a:pt x="3918306" y="5840464"/>
                  <a:pt x="3921915" y="5839385"/>
                </a:cubicBezTo>
                <a:cubicBezTo>
                  <a:pt x="3925524" y="5838306"/>
                  <a:pt x="3929599" y="5837767"/>
                  <a:pt x="3934138" y="5837767"/>
                </a:cubicBezTo>
                <a:cubicBezTo>
                  <a:pt x="3938380" y="5837767"/>
                  <a:pt x="3941951" y="5838269"/>
                  <a:pt x="3944854" y="5839274"/>
                </a:cubicBezTo>
                <a:cubicBezTo>
                  <a:pt x="3947756" y="5840278"/>
                  <a:pt x="3950118" y="5841767"/>
                  <a:pt x="3951942" y="5843739"/>
                </a:cubicBezTo>
                <a:cubicBezTo>
                  <a:pt x="3953764" y="5845711"/>
                  <a:pt x="3955086" y="5848185"/>
                  <a:pt x="3955904" y="5851162"/>
                </a:cubicBezTo>
                <a:cubicBezTo>
                  <a:pt x="3956723" y="5854138"/>
                  <a:pt x="3957132" y="5857561"/>
                  <a:pt x="3957132" y="5861431"/>
                </a:cubicBezTo>
                <a:lnTo>
                  <a:pt x="3957132" y="5869244"/>
                </a:lnTo>
                <a:lnTo>
                  <a:pt x="3943291" y="5869244"/>
                </a:lnTo>
                <a:cubicBezTo>
                  <a:pt x="3935477" y="5869244"/>
                  <a:pt x="3928445" y="5869932"/>
                  <a:pt x="3922195" y="5871309"/>
                </a:cubicBezTo>
                <a:cubicBezTo>
                  <a:pt x="3915944" y="5872686"/>
                  <a:pt x="3910660" y="5874751"/>
                  <a:pt x="3906344" y="5877504"/>
                </a:cubicBezTo>
                <a:cubicBezTo>
                  <a:pt x="3902028" y="5880257"/>
                  <a:pt x="3898717" y="5883718"/>
                  <a:pt x="3896410" y="5887885"/>
                </a:cubicBezTo>
                <a:cubicBezTo>
                  <a:pt x="3894103" y="5892052"/>
                  <a:pt x="3892950" y="5896963"/>
                  <a:pt x="3892950" y="5902619"/>
                </a:cubicBezTo>
                <a:cubicBezTo>
                  <a:pt x="3892950" y="5907456"/>
                  <a:pt x="3893787" y="5911772"/>
                  <a:pt x="3895461" y="5915567"/>
                </a:cubicBezTo>
                <a:cubicBezTo>
                  <a:pt x="3897136" y="5919362"/>
                  <a:pt x="3899480" y="5922562"/>
                  <a:pt x="3902493" y="5925166"/>
                </a:cubicBezTo>
                <a:cubicBezTo>
                  <a:pt x="3905507" y="5927771"/>
                  <a:pt x="3909153" y="5929761"/>
                  <a:pt x="3913432" y="5931138"/>
                </a:cubicBezTo>
                <a:cubicBezTo>
                  <a:pt x="3917711" y="5932515"/>
                  <a:pt x="3922492" y="5933203"/>
                  <a:pt x="3927775" y="5933203"/>
                </a:cubicBezTo>
                <a:cubicBezTo>
                  <a:pt x="3933803" y="5933203"/>
                  <a:pt x="3939514" y="5931901"/>
                  <a:pt x="3944909" y="5929296"/>
                </a:cubicBezTo>
                <a:cubicBezTo>
                  <a:pt x="3950304" y="5926692"/>
                  <a:pt x="3955197" y="5923045"/>
                  <a:pt x="3959588" y="5918357"/>
                </a:cubicBezTo>
                <a:lnTo>
                  <a:pt x="3959588" y="5928403"/>
                </a:lnTo>
                <a:cubicBezTo>
                  <a:pt x="3959588" y="5929296"/>
                  <a:pt x="3959848" y="5929966"/>
                  <a:pt x="3960369" y="5930412"/>
                </a:cubicBezTo>
                <a:cubicBezTo>
                  <a:pt x="3960890" y="5930859"/>
                  <a:pt x="3961727" y="5931194"/>
                  <a:pt x="3962880" y="5931417"/>
                </a:cubicBezTo>
                <a:cubicBezTo>
                  <a:pt x="3964034" y="5931640"/>
                  <a:pt x="3965578" y="5931752"/>
                  <a:pt x="3967513" y="5931752"/>
                </a:cubicBezTo>
                <a:cubicBezTo>
                  <a:pt x="3969522" y="5931752"/>
                  <a:pt x="3971047" y="5931640"/>
                  <a:pt x="3972089" y="5931417"/>
                </a:cubicBezTo>
                <a:cubicBezTo>
                  <a:pt x="3973131" y="5931194"/>
                  <a:pt x="3973949" y="5930859"/>
                  <a:pt x="3974545" y="5930412"/>
                </a:cubicBezTo>
                <a:cubicBezTo>
                  <a:pt x="3975140" y="5929966"/>
                  <a:pt x="3975438" y="5929296"/>
                  <a:pt x="3975438" y="5928403"/>
                </a:cubicBezTo>
                <a:lnTo>
                  <a:pt x="3975438" y="5860649"/>
                </a:lnTo>
                <a:cubicBezTo>
                  <a:pt x="3975438" y="5854399"/>
                  <a:pt x="3974731" y="5848929"/>
                  <a:pt x="3973317" y="5844241"/>
                </a:cubicBezTo>
                <a:cubicBezTo>
                  <a:pt x="3971903" y="5839553"/>
                  <a:pt x="3969634" y="5835628"/>
                  <a:pt x="3966508" y="5832465"/>
                </a:cubicBezTo>
                <a:cubicBezTo>
                  <a:pt x="3963382" y="5829302"/>
                  <a:pt x="3959290" y="5826903"/>
                  <a:pt x="3954230" y="5825265"/>
                </a:cubicBezTo>
                <a:cubicBezTo>
                  <a:pt x="3949170" y="5823628"/>
                  <a:pt x="3943030" y="5822810"/>
                  <a:pt x="3935812" y="5822810"/>
                </a:cubicBezTo>
                <a:close/>
                <a:moveTo>
                  <a:pt x="3474073" y="5822810"/>
                </a:moveTo>
                <a:cubicBezTo>
                  <a:pt x="3468343" y="5822810"/>
                  <a:pt x="3462669" y="5824279"/>
                  <a:pt x="3457051" y="5827219"/>
                </a:cubicBezTo>
                <a:cubicBezTo>
                  <a:pt x="3451433" y="5830158"/>
                  <a:pt x="3445795" y="5834790"/>
                  <a:pt x="3440140" y="5841116"/>
                </a:cubicBezTo>
                <a:lnTo>
                  <a:pt x="3440140" y="5827833"/>
                </a:lnTo>
                <a:cubicBezTo>
                  <a:pt x="3440140" y="5827237"/>
                  <a:pt x="3440010" y="5826735"/>
                  <a:pt x="3439749" y="5826326"/>
                </a:cubicBezTo>
                <a:cubicBezTo>
                  <a:pt x="3439489" y="5825917"/>
                  <a:pt x="3439061" y="5825544"/>
                  <a:pt x="3438466" y="5825210"/>
                </a:cubicBezTo>
                <a:cubicBezTo>
                  <a:pt x="3437871" y="5824875"/>
                  <a:pt x="3437033" y="5824652"/>
                  <a:pt x="3435954" y="5824540"/>
                </a:cubicBezTo>
                <a:cubicBezTo>
                  <a:pt x="3434875" y="5824428"/>
                  <a:pt x="3433517" y="5824372"/>
                  <a:pt x="3431880" y="5824372"/>
                </a:cubicBezTo>
                <a:cubicBezTo>
                  <a:pt x="3430169" y="5824372"/>
                  <a:pt x="3428792" y="5824428"/>
                  <a:pt x="3427750" y="5824540"/>
                </a:cubicBezTo>
                <a:cubicBezTo>
                  <a:pt x="3426709" y="5824652"/>
                  <a:pt x="3425853" y="5824875"/>
                  <a:pt x="3425183" y="5825210"/>
                </a:cubicBezTo>
                <a:cubicBezTo>
                  <a:pt x="3424513" y="5825544"/>
                  <a:pt x="3424067" y="5825917"/>
                  <a:pt x="3423844" y="5826326"/>
                </a:cubicBezTo>
                <a:cubicBezTo>
                  <a:pt x="3423620" y="5826735"/>
                  <a:pt x="3423508" y="5827237"/>
                  <a:pt x="3423508" y="5827833"/>
                </a:cubicBezTo>
                <a:lnTo>
                  <a:pt x="3423508" y="5928292"/>
                </a:lnTo>
                <a:cubicBezTo>
                  <a:pt x="3423508" y="5928887"/>
                  <a:pt x="3423639" y="5929389"/>
                  <a:pt x="3423899" y="5929799"/>
                </a:cubicBezTo>
                <a:cubicBezTo>
                  <a:pt x="3424160" y="5930208"/>
                  <a:pt x="3424643" y="5930561"/>
                  <a:pt x="3425350" y="5930859"/>
                </a:cubicBezTo>
                <a:cubicBezTo>
                  <a:pt x="3426057" y="5931157"/>
                  <a:pt x="3427006" y="5931380"/>
                  <a:pt x="3428197" y="5931529"/>
                </a:cubicBezTo>
                <a:cubicBezTo>
                  <a:pt x="3429387" y="5931678"/>
                  <a:pt x="3430876" y="5931752"/>
                  <a:pt x="3432662" y="5931752"/>
                </a:cubicBezTo>
                <a:cubicBezTo>
                  <a:pt x="3434522" y="5931752"/>
                  <a:pt x="3436047" y="5931678"/>
                  <a:pt x="3437238" y="5931529"/>
                </a:cubicBezTo>
                <a:cubicBezTo>
                  <a:pt x="3438428" y="5931380"/>
                  <a:pt x="3439359" y="5931157"/>
                  <a:pt x="3440029" y="5930859"/>
                </a:cubicBezTo>
                <a:cubicBezTo>
                  <a:pt x="3440698" y="5930561"/>
                  <a:pt x="3441182" y="5930208"/>
                  <a:pt x="3441480" y="5929799"/>
                </a:cubicBezTo>
                <a:cubicBezTo>
                  <a:pt x="3441777" y="5929389"/>
                  <a:pt x="3441926" y="5928887"/>
                  <a:pt x="3441926" y="5928292"/>
                </a:cubicBezTo>
                <a:lnTo>
                  <a:pt x="3441926" y="5858082"/>
                </a:lnTo>
                <a:cubicBezTo>
                  <a:pt x="3446986" y="5851757"/>
                  <a:pt x="3451823" y="5846957"/>
                  <a:pt x="3456437" y="5843683"/>
                </a:cubicBezTo>
                <a:cubicBezTo>
                  <a:pt x="3461050" y="5840409"/>
                  <a:pt x="3465664" y="5838772"/>
                  <a:pt x="3470278" y="5838772"/>
                </a:cubicBezTo>
                <a:cubicBezTo>
                  <a:pt x="3473850" y="5838772"/>
                  <a:pt x="3476994" y="5839441"/>
                  <a:pt x="3479710" y="5840781"/>
                </a:cubicBezTo>
                <a:cubicBezTo>
                  <a:pt x="3482426" y="5842120"/>
                  <a:pt x="3484640" y="5844055"/>
                  <a:pt x="3486351" y="5846585"/>
                </a:cubicBezTo>
                <a:cubicBezTo>
                  <a:pt x="3488063" y="5849115"/>
                  <a:pt x="3489365" y="5852129"/>
                  <a:pt x="3490258" y="5855626"/>
                </a:cubicBezTo>
                <a:cubicBezTo>
                  <a:pt x="3491151" y="5859124"/>
                  <a:pt x="3491597" y="5863737"/>
                  <a:pt x="3491597" y="5869467"/>
                </a:cubicBezTo>
                <a:lnTo>
                  <a:pt x="3491597" y="5928292"/>
                </a:lnTo>
                <a:cubicBezTo>
                  <a:pt x="3491597" y="5928887"/>
                  <a:pt x="3491746" y="5929389"/>
                  <a:pt x="3492044" y="5929799"/>
                </a:cubicBezTo>
                <a:cubicBezTo>
                  <a:pt x="3492342" y="5930208"/>
                  <a:pt x="3492825" y="5930561"/>
                  <a:pt x="3493495" y="5930859"/>
                </a:cubicBezTo>
                <a:cubicBezTo>
                  <a:pt x="3494165" y="5931157"/>
                  <a:pt x="3495095" y="5931380"/>
                  <a:pt x="3496286" y="5931529"/>
                </a:cubicBezTo>
                <a:cubicBezTo>
                  <a:pt x="3497476" y="5931678"/>
                  <a:pt x="3499002" y="5931752"/>
                  <a:pt x="3500862" y="5931752"/>
                </a:cubicBezTo>
                <a:cubicBezTo>
                  <a:pt x="3502648" y="5931752"/>
                  <a:pt x="3504136" y="5931678"/>
                  <a:pt x="3505327" y="5931529"/>
                </a:cubicBezTo>
                <a:cubicBezTo>
                  <a:pt x="3506518" y="5931380"/>
                  <a:pt x="3507448" y="5931157"/>
                  <a:pt x="3508117" y="5930859"/>
                </a:cubicBezTo>
                <a:cubicBezTo>
                  <a:pt x="3508787" y="5930561"/>
                  <a:pt x="3509271" y="5930208"/>
                  <a:pt x="3509568" y="5929799"/>
                </a:cubicBezTo>
                <a:cubicBezTo>
                  <a:pt x="3509866" y="5929389"/>
                  <a:pt x="3510015" y="5928887"/>
                  <a:pt x="3510015" y="5928292"/>
                </a:cubicBezTo>
                <a:lnTo>
                  <a:pt x="3510015" y="5867012"/>
                </a:lnTo>
                <a:cubicBezTo>
                  <a:pt x="3510015" y="5859868"/>
                  <a:pt x="3509401" y="5853747"/>
                  <a:pt x="3508173" y="5848650"/>
                </a:cubicBezTo>
                <a:cubicBezTo>
                  <a:pt x="3506945" y="5843553"/>
                  <a:pt x="3504918" y="5839106"/>
                  <a:pt x="3502090" y="5835311"/>
                </a:cubicBezTo>
                <a:cubicBezTo>
                  <a:pt x="3499262" y="5831516"/>
                  <a:pt x="3495560" y="5828484"/>
                  <a:pt x="3490984" y="5826214"/>
                </a:cubicBezTo>
                <a:cubicBezTo>
                  <a:pt x="3486407" y="5823945"/>
                  <a:pt x="3480770" y="5822810"/>
                  <a:pt x="3474073" y="5822810"/>
                </a:cubicBezTo>
                <a:close/>
                <a:moveTo>
                  <a:pt x="3350732" y="5822810"/>
                </a:moveTo>
                <a:cubicBezTo>
                  <a:pt x="3343365" y="5822810"/>
                  <a:pt x="3336704" y="5824093"/>
                  <a:pt x="3330751" y="5826661"/>
                </a:cubicBezTo>
                <a:cubicBezTo>
                  <a:pt x="3324798" y="5829228"/>
                  <a:pt x="3319720" y="5832911"/>
                  <a:pt x="3315515" y="5837711"/>
                </a:cubicBezTo>
                <a:cubicBezTo>
                  <a:pt x="3311311" y="5842511"/>
                  <a:pt x="3308092" y="5848352"/>
                  <a:pt x="3305860" y="5855236"/>
                </a:cubicBezTo>
                <a:cubicBezTo>
                  <a:pt x="3303628" y="5862119"/>
                  <a:pt x="3302511" y="5869877"/>
                  <a:pt x="3302511" y="5878509"/>
                </a:cubicBezTo>
                <a:cubicBezTo>
                  <a:pt x="3302511" y="5887587"/>
                  <a:pt x="3303590" y="5895550"/>
                  <a:pt x="3305748" y="5902396"/>
                </a:cubicBezTo>
                <a:cubicBezTo>
                  <a:pt x="3307906" y="5909242"/>
                  <a:pt x="3311106" y="5914934"/>
                  <a:pt x="3315348" y="5919474"/>
                </a:cubicBezTo>
                <a:cubicBezTo>
                  <a:pt x="3319589" y="5924013"/>
                  <a:pt x="3324817" y="5927436"/>
                  <a:pt x="3331031" y="5929743"/>
                </a:cubicBezTo>
                <a:cubicBezTo>
                  <a:pt x="3337244" y="5932050"/>
                  <a:pt x="3344481" y="5933203"/>
                  <a:pt x="3352741" y="5933203"/>
                </a:cubicBezTo>
                <a:cubicBezTo>
                  <a:pt x="3357503" y="5933203"/>
                  <a:pt x="3361987" y="5932850"/>
                  <a:pt x="3366191" y="5932143"/>
                </a:cubicBezTo>
                <a:cubicBezTo>
                  <a:pt x="3370395" y="5931436"/>
                  <a:pt x="3374098" y="5930636"/>
                  <a:pt x="3377298" y="5929743"/>
                </a:cubicBezTo>
                <a:cubicBezTo>
                  <a:pt x="3380497" y="5928850"/>
                  <a:pt x="3383102" y="5927938"/>
                  <a:pt x="3385111" y="5927008"/>
                </a:cubicBezTo>
                <a:cubicBezTo>
                  <a:pt x="3387120" y="5926078"/>
                  <a:pt x="3388329" y="5925408"/>
                  <a:pt x="3388739" y="5924999"/>
                </a:cubicBezTo>
                <a:cubicBezTo>
                  <a:pt x="3389148" y="5924590"/>
                  <a:pt x="3389483" y="5924162"/>
                  <a:pt x="3389743" y="5923715"/>
                </a:cubicBezTo>
                <a:cubicBezTo>
                  <a:pt x="3390004" y="5923269"/>
                  <a:pt x="3390190" y="5922766"/>
                  <a:pt x="3390301" y="5922208"/>
                </a:cubicBezTo>
                <a:cubicBezTo>
                  <a:pt x="3390413" y="5921650"/>
                  <a:pt x="3390506" y="5921018"/>
                  <a:pt x="3390580" y="5920311"/>
                </a:cubicBezTo>
                <a:cubicBezTo>
                  <a:pt x="3390655" y="5919604"/>
                  <a:pt x="3390692" y="5918767"/>
                  <a:pt x="3390692" y="5917799"/>
                </a:cubicBezTo>
                <a:cubicBezTo>
                  <a:pt x="3390692" y="5916460"/>
                  <a:pt x="3390636" y="5915325"/>
                  <a:pt x="3390524" y="5914395"/>
                </a:cubicBezTo>
                <a:cubicBezTo>
                  <a:pt x="3390412" y="5913465"/>
                  <a:pt x="3390243" y="5912739"/>
                  <a:pt x="3390019" y="5912218"/>
                </a:cubicBezTo>
                <a:cubicBezTo>
                  <a:pt x="3389794" y="5911697"/>
                  <a:pt x="3389477" y="5911307"/>
                  <a:pt x="3389066" y="5911046"/>
                </a:cubicBezTo>
                <a:cubicBezTo>
                  <a:pt x="3388655" y="5910786"/>
                  <a:pt x="3388188" y="5910656"/>
                  <a:pt x="3387664" y="5910656"/>
                </a:cubicBezTo>
                <a:cubicBezTo>
                  <a:pt x="3386767" y="5910656"/>
                  <a:pt x="3385439" y="5911046"/>
                  <a:pt x="3383682" y="5911828"/>
                </a:cubicBezTo>
                <a:cubicBezTo>
                  <a:pt x="3381924" y="5912609"/>
                  <a:pt x="3379681" y="5913483"/>
                  <a:pt x="3376951" y="5914451"/>
                </a:cubicBezTo>
                <a:cubicBezTo>
                  <a:pt x="3374222" y="5915418"/>
                  <a:pt x="3370988" y="5916292"/>
                  <a:pt x="3367249" y="5917074"/>
                </a:cubicBezTo>
                <a:cubicBezTo>
                  <a:pt x="3363510" y="5917855"/>
                  <a:pt x="3359248" y="5918246"/>
                  <a:pt x="3354462" y="5918246"/>
                </a:cubicBezTo>
                <a:cubicBezTo>
                  <a:pt x="3348406" y="5918246"/>
                  <a:pt x="3343284" y="5917390"/>
                  <a:pt x="3339096" y="5915679"/>
                </a:cubicBezTo>
                <a:cubicBezTo>
                  <a:pt x="3334909" y="5913967"/>
                  <a:pt x="3331506" y="5911511"/>
                  <a:pt x="3328889" y="5908312"/>
                </a:cubicBezTo>
                <a:cubicBezTo>
                  <a:pt x="3326272" y="5905112"/>
                  <a:pt x="3324402" y="5901279"/>
                  <a:pt x="3323281" y="5896815"/>
                </a:cubicBezTo>
                <a:cubicBezTo>
                  <a:pt x="3322159" y="5892350"/>
                  <a:pt x="3321598" y="5887327"/>
                  <a:pt x="3321598" y="5881746"/>
                </a:cubicBezTo>
                <a:lnTo>
                  <a:pt x="3387757" y="5881746"/>
                </a:lnTo>
                <a:cubicBezTo>
                  <a:pt x="3389626" y="5881746"/>
                  <a:pt x="3391290" y="5881132"/>
                  <a:pt x="3392748" y="5879904"/>
                </a:cubicBezTo>
                <a:cubicBezTo>
                  <a:pt x="3394205" y="5878676"/>
                  <a:pt x="3394934" y="5876611"/>
                  <a:pt x="3394934" y="5873709"/>
                </a:cubicBezTo>
                <a:lnTo>
                  <a:pt x="3394934" y="5870360"/>
                </a:lnTo>
                <a:cubicBezTo>
                  <a:pt x="3394934" y="5863812"/>
                  <a:pt x="3394096" y="5857654"/>
                  <a:pt x="3392422" y="5851887"/>
                </a:cubicBezTo>
                <a:cubicBezTo>
                  <a:pt x="3390748" y="5846120"/>
                  <a:pt x="3388125" y="5841097"/>
                  <a:pt x="3384553" y="5836818"/>
                </a:cubicBezTo>
                <a:cubicBezTo>
                  <a:pt x="3380981" y="5832539"/>
                  <a:pt x="3376423" y="5829135"/>
                  <a:pt x="3370879" y="5826605"/>
                </a:cubicBezTo>
                <a:cubicBezTo>
                  <a:pt x="3365336" y="5824075"/>
                  <a:pt x="3358620" y="5822810"/>
                  <a:pt x="3350732" y="5822810"/>
                </a:cubicBezTo>
                <a:close/>
                <a:moveTo>
                  <a:pt x="2960207" y="5822810"/>
                </a:moveTo>
                <a:cubicBezTo>
                  <a:pt x="2952840" y="5822810"/>
                  <a:pt x="2946179" y="5824093"/>
                  <a:pt x="2940226" y="5826661"/>
                </a:cubicBezTo>
                <a:cubicBezTo>
                  <a:pt x="2934273" y="5829228"/>
                  <a:pt x="2929195" y="5832911"/>
                  <a:pt x="2924990" y="5837711"/>
                </a:cubicBezTo>
                <a:cubicBezTo>
                  <a:pt x="2920786" y="5842511"/>
                  <a:pt x="2917567" y="5848352"/>
                  <a:pt x="2915335" y="5855236"/>
                </a:cubicBezTo>
                <a:cubicBezTo>
                  <a:pt x="2913103" y="5862119"/>
                  <a:pt x="2911986" y="5869877"/>
                  <a:pt x="2911986" y="5878509"/>
                </a:cubicBezTo>
                <a:cubicBezTo>
                  <a:pt x="2911986" y="5887587"/>
                  <a:pt x="2913065" y="5895550"/>
                  <a:pt x="2915223" y="5902396"/>
                </a:cubicBezTo>
                <a:cubicBezTo>
                  <a:pt x="2917381" y="5909242"/>
                  <a:pt x="2920581" y="5914934"/>
                  <a:pt x="2924823" y="5919474"/>
                </a:cubicBezTo>
                <a:cubicBezTo>
                  <a:pt x="2929064" y="5924013"/>
                  <a:pt x="2934292" y="5927436"/>
                  <a:pt x="2940506" y="5929743"/>
                </a:cubicBezTo>
                <a:cubicBezTo>
                  <a:pt x="2946719" y="5932050"/>
                  <a:pt x="2953956" y="5933203"/>
                  <a:pt x="2962216" y="5933203"/>
                </a:cubicBezTo>
                <a:cubicBezTo>
                  <a:pt x="2966978" y="5933203"/>
                  <a:pt x="2971462" y="5932850"/>
                  <a:pt x="2975666" y="5932143"/>
                </a:cubicBezTo>
                <a:cubicBezTo>
                  <a:pt x="2979870" y="5931436"/>
                  <a:pt x="2983573" y="5930636"/>
                  <a:pt x="2986773" y="5929743"/>
                </a:cubicBezTo>
                <a:cubicBezTo>
                  <a:pt x="2989972" y="5928850"/>
                  <a:pt x="2992577" y="5927938"/>
                  <a:pt x="2994586" y="5927008"/>
                </a:cubicBezTo>
                <a:cubicBezTo>
                  <a:pt x="2996595" y="5926078"/>
                  <a:pt x="2997804" y="5925408"/>
                  <a:pt x="2998214" y="5924999"/>
                </a:cubicBezTo>
                <a:cubicBezTo>
                  <a:pt x="2998623" y="5924590"/>
                  <a:pt x="2998958" y="5924162"/>
                  <a:pt x="2999218" y="5923715"/>
                </a:cubicBezTo>
                <a:cubicBezTo>
                  <a:pt x="2999479" y="5923269"/>
                  <a:pt x="2999665" y="5922766"/>
                  <a:pt x="2999776" y="5922208"/>
                </a:cubicBezTo>
                <a:cubicBezTo>
                  <a:pt x="2999888" y="5921650"/>
                  <a:pt x="2999981" y="5921018"/>
                  <a:pt x="3000055" y="5920311"/>
                </a:cubicBezTo>
                <a:cubicBezTo>
                  <a:pt x="3000130" y="5919604"/>
                  <a:pt x="3000167" y="5918767"/>
                  <a:pt x="3000167" y="5917799"/>
                </a:cubicBezTo>
                <a:cubicBezTo>
                  <a:pt x="3000167" y="5916460"/>
                  <a:pt x="3000111" y="5915325"/>
                  <a:pt x="2999999" y="5914395"/>
                </a:cubicBezTo>
                <a:cubicBezTo>
                  <a:pt x="2999887" y="5913465"/>
                  <a:pt x="2999718" y="5912739"/>
                  <a:pt x="2999494" y="5912218"/>
                </a:cubicBezTo>
                <a:cubicBezTo>
                  <a:pt x="2999269" y="5911697"/>
                  <a:pt x="2998952" y="5911307"/>
                  <a:pt x="2998541" y="5911046"/>
                </a:cubicBezTo>
                <a:cubicBezTo>
                  <a:pt x="2998130" y="5910786"/>
                  <a:pt x="2997663" y="5910656"/>
                  <a:pt x="2997139" y="5910656"/>
                </a:cubicBezTo>
                <a:cubicBezTo>
                  <a:pt x="2996242" y="5910656"/>
                  <a:pt x="2994914" y="5911046"/>
                  <a:pt x="2993157" y="5911828"/>
                </a:cubicBezTo>
                <a:cubicBezTo>
                  <a:pt x="2991399" y="5912609"/>
                  <a:pt x="2989156" y="5913483"/>
                  <a:pt x="2986426" y="5914451"/>
                </a:cubicBezTo>
                <a:cubicBezTo>
                  <a:pt x="2983697" y="5915418"/>
                  <a:pt x="2980463" y="5916292"/>
                  <a:pt x="2976724" y="5917074"/>
                </a:cubicBezTo>
                <a:cubicBezTo>
                  <a:pt x="2972985" y="5917855"/>
                  <a:pt x="2968723" y="5918246"/>
                  <a:pt x="2963937" y="5918246"/>
                </a:cubicBezTo>
                <a:cubicBezTo>
                  <a:pt x="2957881" y="5918246"/>
                  <a:pt x="2952759" y="5917390"/>
                  <a:pt x="2948571" y="5915679"/>
                </a:cubicBezTo>
                <a:cubicBezTo>
                  <a:pt x="2944384" y="5913967"/>
                  <a:pt x="2940981" y="5911511"/>
                  <a:pt x="2938364" y="5908312"/>
                </a:cubicBezTo>
                <a:cubicBezTo>
                  <a:pt x="2935747" y="5905112"/>
                  <a:pt x="2933877" y="5901279"/>
                  <a:pt x="2932756" y="5896815"/>
                </a:cubicBezTo>
                <a:cubicBezTo>
                  <a:pt x="2931634" y="5892350"/>
                  <a:pt x="2931073" y="5887327"/>
                  <a:pt x="2931073" y="5881746"/>
                </a:cubicBezTo>
                <a:lnTo>
                  <a:pt x="2997232" y="5881746"/>
                </a:lnTo>
                <a:cubicBezTo>
                  <a:pt x="2999101" y="5881746"/>
                  <a:pt x="3000765" y="5881132"/>
                  <a:pt x="3002223" y="5879904"/>
                </a:cubicBezTo>
                <a:cubicBezTo>
                  <a:pt x="3003680" y="5878676"/>
                  <a:pt x="3004409" y="5876611"/>
                  <a:pt x="3004409" y="5873709"/>
                </a:cubicBezTo>
                <a:lnTo>
                  <a:pt x="3004409" y="5870360"/>
                </a:lnTo>
                <a:cubicBezTo>
                  <a:pt x="3004409" y="5863812"/>
                  <a:pt x="3003571" y="5857654"/>
                  <a:pt x="3001897" y="5851887"/>
                </a:cubicBezTo>
                <a:cubicBezTo>
                  <a:pt x="3000223" y="5846120"/>
                  <a:pt x="2997600" y="5841097"/>
                  <a:pt x="2994028" y="5836818"/>
                </a:cubicBezTo>
                <a:cubicBezTo>
                  <a:pt x="2990456" y="5832539"/>
                  <a:pt x="2985898" y="5829135"/>
                  <a:pt x="2980354" y="5826605"/>
                </a:cubicBezTo>
                <a:cubicBezTo>
                  <a:pt x="2974811" y="5824075"/>
                  <a:pt x="2968095" y="5822810"/>
                  <a:pt x="2960207" y="5822810"/>
                </a:cubicBezTo>
                <a:close/>
                <a:moveTo>
                  <a:pt x="2778264" y="5822810"/>
                </a:moveTo>
                <a:cubicBezTo>
                  <a:pt x="2772162" y="5822810"/>
                  <a:pt x="2766823" y="5823628"/>
                  <a:pt x="2762246" y="5825265"/>
                </a:cubicBezTo>
                <a:cubicBezTo>
                  <a:pt x="2757670" y="5826903"/>
                  <a:pt x="2753857" y="5829079"/>
                  <a:pt x="2750805" y="5831795"/>
                </a:cubicBezTo>
                <a:cubicBezTo>
                  <a:pt x="2747755" y="5834511"/>
                  <a:pt x="2745466" y="5837674"/>
                  <a:pt x="2743941" y="5841283"/>
                </a:cubicBezTo>
                <a:cubicBezTo>
                  <a:pt x="2742415" y="5844892"/>
                  <a:pt x="2741653" y="5848669"/>
                  <a:pt x="2741653" y="5852613"/>
                </a:cubicBezTo>
                <a:cubicBezTo>
                  <a:pt x="2741653" y="5857077"/>
                  <a:pt x="2742378" y="5860910"/>
                  <a:pt x="2743829" y="5864110"/>
                </a:cubicBezTo>
                <a:cubicBezTo>
                  <a:pt x="2745280" y="5867309"/>
                  <a:pt x="2747197" y="5870063"/>
                  <a:pt x="2749578" y="5872370"/>
                </a:cubicBezTo>
                <a:cubicBezTo>
                  <a:pt x="2751959" y="5874676"/>
                  <a:pt x="2754657" y="5876630"/>
                  <a:pt x="2757670" y="5878230"/>
                </a:cubicBezTo>
                <a:cubicBezTo>
                  <a:pt x="2760684" y="5879830"/>
                  <a:pt x="2763772" y="5881262"/>
                  <a:pt x="2766935" y="5882527"/>
                </a:cubicBezTo>
                <a:cubicBezTo>
                  <a:pt x="2770097" y="5883792"/>
                  <a:pt x="2773167" y="5885001"/>
                  <a:pt x="2776143" y="5886155"/>
                </a:cubicBezTo>
                <a:cubicBezTo>
                  <a:pt x="2779120" y="5887308"/>
                  <a:pt x="2781799" y="5888629"/>
                  <a:pt x="2784180" y="5890117"/>
                </a:cubicBezTo>
                <a:cubicBezTo>
                  <a:pt x="2786562" y="5891606"/>
                  <a:pt x="2788478" y="5893317"/>
                  <a:pt x="2789929" y="5895252"/>
                </a:cubicBezTo>
                <a:cubicBezTo>
                  <a:pt x="2791380" y="5897187"/>
                  <a:pt x="2792105" y="5899568"/>
                  <a:pt x="2792105" y="5902396"/>
                </a:cubicBezTo>
                <a:cubicBezTo>
                  <a:pt x="2792105" y="5905149"/>
                  <a:pt x="2791603" y="5907530"/>
                  <a:pt x="2790599" y="5909539"/>
                </a:cubicBezTo>
                <a:cubicBezTo>
                  <a:pt x="2789594" y="5911549"/>
                  <a:pt x="2788161" y="5913204"/>
                  <a:pt x="2786301" y="5914506"/>
                </a:cubicBezTo>
                <a:cubicBezTo>
                  <a:pt x="2784440" y="5915809"/>
                  <a:pt x="2782245" y="5916795"/>
                  <a:pt x="2779715" y="5917464"/>
                </a:cubicBezTo>
                <a:cubicBezTo>
                  <a:pt x="2777185" y="5918134"/>
                  <a:pt x="2774357" y="5918469"/>
                  <a:pt x="2771232" y="5918469"/>
                </a:cubicBezTo>
                <a:cubicBezTo>
                  <a:pt x="2767065" y="5918469"/>
                  <a:pt x="2763382" y="5917967"/>
                  <a:pt x="2760182" y="5916962"/>
                </a:cubicBezTo>
                <a:cubicBezTo>
                  <a:pt x="2756982" y="5915958"/>
                  <a:pt x="2754210" y="5914860"/>
                  <a:pt x="2751866" y="5913669"/>
                </a:cubicBezTo>
                <a:cubicBezTo>
                  <a:pt x="2749522" y="5912479"/>
                  <a:pt x="2747550" y="5911381"/>
                  <a:pt x="2745950" y="5910377"/>
                </a:cubicBezTo>
                <a:cubicBezTo>
                  <a:pt x="2744350" y="5909372"/>
                  <a:pt x="2743141" y="5908870"/>
                  <a:pt x="2742322" y="5908870"/>
                </a:cubicBezTo>
                <a:cubicBezTo>
                  <a:pt x="2741801" y="5908870"/>
                  <a:pt x="2741336" y="5909000"/>
                  <a:pt x="2740927" y="5909260"/>
                </a:cubicBezTo>
                <a:cubicBezTo>
                  <a:pt x="2740518" y="5909521"/>
                  <a:pt x="2740202" y="5909949"/>
                  <a:pt x="2739978" y="5910544"/>
                </a:cubicBezTo>
                <a:cubicBezTo>
                  <a:pt x="2739755" y="5911139"/>
                  <a:pt x="2739569" y="5911921"/>
                  <a:pt x="2739420" y="5912888"/>
                </a:cubicBezTo>
                <a:cubicBezTo>
                  <a:pt x="2739271" y="5913855"/>
                  <a:pt x="2739197" y="5915046"/>
                  <a:pt x="2739197" y="5916460"/>
                </a:cubicBezTo>
                <a:cubicBezTo>
                  <a:pt x="2739197" y="5918767"/>
                  <a:pt x="2739383" y="5920590"/>
                  <a:pt x="2739755" y="5921929"/>
                </a:cubicBezTo>
                <a:cubicBezTo>
                  <a:pt x="2740127" y="5923269"/>
                  <a:pt x="2740722" y="5924311"/>
                  <a:pt x="2741541" y="5925055"/>
                </a:cubicBezTo>
                <a:cubicBezTo>
                  <a:pt x="2742360" y="5925799"/>
                  <a:pt x="2743662" y="5926636"/>
                  <a:pt x="2745448" y="5927566"/>
                </a:cubicBezTo>
                <a:cubicBezTo>
                  <a:pt x="2747234" y="5928496"/>
                  <a:pt x="2749410" y="5929389"/>
                  <a:pt x="2751978" y="5930245"/>
                </a:cubicBezTo>
                <a:cubicBezTo>
                  <a:pt x="2754545" y="5931101"/>
                  <a:pt x="2757447" y="5931808"/>
                  <a:pt x="2760684" y="5932366"/>
                </a:cubicBezTo>
                <a:cubicBezTo>
                  <a:pt x="2763921" y="5932924"/>
                  <a:pt x="2767326" y="5933203"/>
                  <a:pt x="2770897" y="5933203"/>
                </a:cubicBezTo>
                <a:cubicBezTo>
                  <a:pt x="2776701" y="5933203"/>
                  <a:pt x="2782022" y="5932496"/>
                  <a:pt x="2786859" y="5931082"/>
                </a:cubicBezTo>
                <a:cubicBezTo>
                  <a:pt x="2791696" y="5929668"/>
                  <a:pt x="2795863" y="5927585"/>
                  <a:pt x="2799361" y="5924831"/>
                </a:cubicBezTo>
                <a:cubicBezTo>
                  <a:pt x="2802858" y="5922078"/>
                  <a:pt x="2805556" y="5918692"/>
                  <a:pt x="2807453" y="5914674"/>
                </a:cubicBezTo>
                <a:cubicBezTo>
                  <a:pt x="2809351" y="5910656"/>
                  <a:pt x="2810299" y="5906079"/>
                  <a:pt x="2810299" y="5900945"/>
                </a:cubicBezTo>
                <a:cubicBezTo>
                  <a:pt x="2810299" y="5896629"/>
                  <a:pt x="2809574" y="5892908"/>
                  <a:pt x="2808123" y="5889782"/>
                </a:cubicBezTo>
                <a:cubicBezTo>
                  <a:pt x="2806672" y="5886657"/>
                  <a:pt x="2804756" y="5883978"/>
                  <a:pt x="2802375" y="5881746"/>
                </a:cubicBezTo>
                <a:cubicBezTo>
                  <a:pt x="2799993" y="5879513"/>
                  <a:pt x="2797259" y="5877616"/>
                  <a:pt x="2794170" y="5876053"/>
                </a:cubicBezTo>
                <a:cubicBezTo>
                  <a:pt x="2791082" y="5874490"/>
                  <a:pt x="2787957" y="5873076"/>
                  <a:pt x="2784794" y="5871811"/>
                </a:cubicBezTo>
                <a:cubicBezTo>
                  <a:pt x="2781631" y="5870546"/>
                  <a:pt x="2778525" y="5869319"/>
                  <a:pt x="2775474" y="5868128"/>
                </a:cubicBezTo>
                <a:cubicBezTo>
                  <a:pt x="2772423" y="5866937"/>
                  <a:pt x="2769707" y="5865598"/>
                  <a:pt x="2767326" y="5864110"/>
                </a:cubicBezTo>
                <a:cubicBezTo>
                  <a:pt x="2764944" y="5862621"/>
                  <a:pt x="2763009" y="5860891"/>
                  <a:pt x="2761521" y="5858919"/>
                </a:cubicBezTo>
                <a:cubicBezTo>
                  <a:pt x="2760033" y="5856947"/>
                  <a:pt x="2759289" y="5854510"/>
                  <a:pt x="2759289" y="5851608"/>
                </a:cubicBezTo>
                <a:cubicBezTo>
                  <a:pt x="2759289" y="5849524"/>
                  <a:pt x="2759679" y="5847590"/>
                  <a:pt x="2760461" y="5845804"/>
                </a:cubicBezTo>
                <a:cubicBezTo>
                  <a:pt x="2761242" y="5844018"/>
                  <a:pt x="2762396" y="5842474"/>
                  <a:pt x="2763921" y="5841171"/>
                </a:cubicBezTo>
                <a:cubicBezTo>
                  <a:pt x="2765446" y="5839869"/>
                  <a:pt x="2767400" y="5838865"/>
                  <a:pt x="2769781" y="5838158"/>
                </a:cubicBezTo>
                <a:cubicBezTo>
                  <a:pt x="2772162" y="5837451"/>
                  <a:pt x="2774916" y="5837097"/>
                  <a:pt x="2778041" y="5837097"/>
                </a:cubicBezTo>
                <a:cubicBezTo>
                  <a:pt x="2781539" y="5837097"/>
                  <a:pt x="2784645" y="5837507"/>
                  <a:pt x="2787361" y="5838325"/>
                </a:cubicBezTo>
                <a:cubicBezTo>
                  <a:pt x="2790077" y="5839144"/>
                  <a:pt x="2792440" y="5840018"/>
                  <a:pt x="2794449" y="5840948"/>
                </a:cubicBezTo>
                <a:cubicBezTo>
                  <a:pt x="2796458" y="5841878"/>
                  <a:pt x="2798096" y="5842753"/>
                  <a:pt x="2799361" y="5843571"/>
                </a:cubicBezTo>
                <a:cubicBezTo>
                  <a:pt x="2800626" y="5844390"/>
                  <a:pt x="2801593" y="5844799"/>
                  <a:pt x="2802263" y="5844799"/>
                </a:cubicBezTo>
                <a:cubicBezTo>
                  <a:pt x="2802709" y="5844799"/>
                  <a:pt x="2803119" y="5844669"/>
                  <a:pt x="2803491" y="5844408"/>
                </a:cubicBezTo>
                <a:cubicBezTo>
                  <a:pt x="2803863" y="5844148"/>
                  <a:pt x="2804179" y="5843720"/>
                  <a:pt x="2804439" y="5843125"/>
                </a:cubicBezTo>
                <a:cubicBezTo>
                  <a:pt x="2804700" y="5842529"/>
                  <a:pt x="2804886" y="5841767"/>
                  <a:pt x="2804998" y="5840837"/>
                </a:cubicBezTo>
                <a:cubicBezTo>
                  <a:pt x="2805109" y="5839906"/>
                  <a:pt x="2805165" y="5838809"/>
                  <a:pt x="2805165" y="5837544"/>
                </a:cubicBezTo>
                <a:cubicBezTo>
                  <a:pt x="2805165" y="5836353"/>
                  <a:pt x="2805109" y="5835349"/>
                  <a:pt x="2804998" y="5834530"/>
                </a:cubicBezTo>
                <a:cubicBezTo>
                  <a:pt x="2804886" y="5833711"/>
                  <a:pt x="2804774" y="5833023"/>
                  <a:pt x="2804663" y="5832465"/>
                </a:cubicBezTo>
                <a:cubicBezTo>
                  <a:pt x="2804551" y="5831907"/>
                  <a:pt x="2804365" y="5831405"/>
                  <a:pt x="2804105" y="5830958"/>
                </a:cubicBezTo>
                <a:cubicBezTo>
                  <a:pt x="2803844" y="5830512"/>
                  <a:pt x="2803323" y="5829991"/>
                  <a:pt x="2802542" y="5829395"/>
                </a:cubicBezTo>
                <a:cubicBezTo>
                  <a:pt x="2801761" y="5828800"/>
                  <a:pt x="2800607" y="5828112"/>
                  <a:pt x="2799082" y="5827330"/>
                </a:cubicBezTo>
                <a:cubicBezTo>
                  <a:pt x="2797556" y="5826549"/>
                  <a:pt x="2795714" y="5825824"/>
                  <a:pt x="2793556" y="5825154"/>
                </a:cubicBezTo>
                <a:cubicBezTo>
                  <a:pt x="2791398" y="5824484"/>
                  <a:pt x="2788980" y="5823926"/>
                  <a:pt x="2786301" y="5823479"/>
                </a:cubicBezTo>
                <a:cubicBezTo>
                  <a:pt x="2783622" y="5823033"/>
                  <a:pt x="2780943" y="5822810"/>
                  <a:pt x="2778264" y="5822810"/>
                </a:cubicBezTo>
                <a:close/>
                <a:moveTo>
                  <a:pt x="2229462" y="5822810"/>
                </a:moveTo>
                <a:cubicBezTo>
                  <a:pt x="2220905" y="5822810"/>
                  <a:pt x="2213426" y="5824186"/>
                  <a:pt x="2207027" y="5826940"/>
                </a:cubicBezTo>
                <a:cubicBezTo>
                  <a:pt x="2200627" y="5829693"/>
                  <a:pt x="2195288" y="5833563"/>
                  <a:pt x="2191009" y="5838548"/>
                </a:cubicBezTo>
                <a:cubicBezTo>
                  <a:pt x="2186730" y="5843534"/>
                  <a:pt x="2183530" y="5849469"/>
                  <a:pt x="2181410" y="5856352"/>
                </a:cubicBezTo>
                <a:cubicBezTo>
                  <a:pt x="2179289" y="5863235"/>
                  <a:pt x="2178229" y="5870770"/>
                  <a:pt x="2178229" y="5878955"/>
                </a:cubicBezTo>
                <a:cubicBezTo>
                  <a:pt x="2178229" y="5887438"/>
                  <a:pt x="2179233" y="5895029"/>
                  <a:pt x="2181242" y="5901726"/>
                </a:cubicBezTo>
                <a:cubicBezTo>
                  <a:pt x="2183252" y="5908423"/>
                  <a:pt x="2186302" y="5914116"/>
                  <a:pt x="2190395" y="5918804"/>
                </a:cubicBezTo>
                <a:cubicBezTo>
                  <a:pt x="2194488" y="5923492"/>
                  <a:pt x="2199604" y="5927064"/>
                  <a:pt x="2205743" y="5929520"/>
                </a:cubicBezTo>
                <a:cubicBezTo>
                  <a:pt x="2211882" y="5931975"/>
                  <a:pt x="2219082" y="5933203"/>
                  <a:pt x="2227342" y="5933203"/>
                </a:cubicBezTo>
                <a:cubicBezTo>
                  <a:pt x="2235825" y="5933203"/>
                  <a:pt x="2243285" y="5931808"/>
                  <a:pt x="2249722" y="5929017"/>
                </a:cubicBezTo>
                <a:cubicBezTo>
                  <a:pt x="2256159" y="5926227"/>
                  <a:pt x="2261517" y="5922339"/>
                  <a:pt x="2265795" y="5917353"/>
                </a:cubicBezTo>
                <a:cubicBezTo>
                  <a:pt x="2270074" y="5912367"/>
                  <a:pt x="2273292" y="5906433"/>
                  <a:pt x="2275450" y="5899549"/>
                </a:cubicBezTo>
                <a:cubicBezTo>
                  <a:pt x="2277608" y="5892666"/>
                  <a:pt x="2278687" y="5885132"/>
                  <a:pt x="2278687" y="5876946"/>
                </a:cubicBezTo>
                <a:cubicBezTo>
                  <a:pt x="2278687" y="5868537"/>
                  <a:pt x="2277664" y="5860984"/>
                  <a:pt x="2275618" y="5854287"/>
                </a:cubicBezTo>
                <a:cubicBezTo>
                  <a:pt x="2273572" y="5847590"/>
                  <a:pt x="2270502" y="5841897"/>
                  <a:pt x="2266409" y="5837209"/>
                </a:cubicBezTo>
                <a:cubicBezTo>
                  <a:pt x="2262316" y="5832521"/>
                  <a:pt x="2257200" y="5828949"/>
                  <a:pt x="2251061" y="5826493"/>
                </a:cubicBezTo>
                <a:cubicBezTo>
                  <a:pt x="2244922" y="5824038"/>
                  <a:pt x="2237722" y="5822810"/>
                  <a:pt x="2229462" y="5822810"/>
                </a:cubicBezTo>
                <a:close/>
                <a:moveTo>
                  <a:pt x="2065714" y="5822810"/>
                </a:moveTo>
                <a:cubicBezTo>
                  <a:pt x="2062366" y="5822810"/>
                  <a:pt x="2059185" y="5823200"/>
                  <a:pt x="2056171" y="5823982"/>
                </a:cubicBezTo>
                <a:cubicBezTo>
                  <a:pt x="2053157" y="5824763"/>
                  <a:pt x="2050218" y="5825917"/>
                  <a:pt x="2047353" y="5827442"/>
                </a:cubicBezTo>
                <a:cubicBezTo>
                  <a:pt x="2044488" y="5828968"/>
                  <a:pt x="2041642" y="5830884"/>
                  <a:pt x="2038814" y="5833191"/>
                </a:cubicBezTo>
                <a:cubicBezTo>
                  <a:pt x="2035986" y="5835497"/>
                  <a:pt x="2033046" y="5838213"/>
                  <a:pt x="2029996" y="5841339"/>
                </a:cubicBezTo>
                <a:lnTo>
                  <a:pt x="2029996" y="5827833"/>
                </a:lnTo>
                <a:cubicBezTo>
                  <a:pt x="2029996" y="5827163"/>
                  <a:pt x="2029865" y="5826623"/>
                  <a:pt x="2029605" y="5826214"/>
                </a:cubicBezTo>
                <a:cubicBezTo>
                  <a:pt x="2029344" y="5825805"/>
                  <a:pt x="2028880" y="5825451"/>
                  <a:pt x="2028210" y="5825154"/>
                </a:cubicBezTo>
                <a:cubicBezTo>
                  <a:pt x="2027540" y="5824856"/>
                  <a:pt x="2026703" y="5824652"/>
                  <a:pt x="2025698" y="5824540"/>
                </a:cubicBezTo>
                <a:cubicBezTo>
                  <a:pt x="2024694" y="5824428"/>
                  <a:pt x="2023410" y="5824372"/>
                  <a:pt x="2021847" y="5824372"/>
                </a:cubicBezTo>
                <a:cubicBezTo>
                  <a:pt x="2020359" y="5824372"/>
                  <a:pt x="2019094" y="5824428"/>
                  <a:pt x="2018052" y="5824540"/>
                </a:cubicBezTo>
                <a:cubicBezTo>
                  <a:pt x="2017010" y="5824652"/>
                  <a:pt x="2016155" y="5824856"/>
                  <a:pt x="2015485" y="5825154"/>
                </a:cubicBezTo>
                <a:cubicBezTo>
                  <a:pt x="2014815" y="5825451"/>
                  <a:pt x="2014369" y="5825805"/>
                  <a:pt x="2014145" y="5826214"/>
                </a:cubicBezTo>
                <a:cubicBezTo>
                  <a:pt x="2013922" y="5826623"/>
                  <a:pt x="2013810" y="5827163"/>
                  <a:pt x="2013810" y="5827833"/>
                </a:cubicBezTo>
                <a:lnTo>
                  <a:pt x="2013810" y="5968140"/>
                </a:lnTo>
                <a:cubicBezTo>
                  <a:pt x="2013810" y="5968736"/>
                  <a:pt x="2013941" y="5969257"/>
                  <a:pt x="2014201" y="5969703"/>
                </a:cubicBezTo>
                <a:cubicBezTo>
                  <a:pt x="2014462" y="5970150"/>
                  <a:pt x="2014945" y="5970522"/>
                  <a:pt x="2015653" y="5970819"/>
                </a:cubicBezTo>
                <a:cubicBezTo>
                  <a:pt x="2016359" y="5971117"/>
                  <a:pt x="2017308" y="5971340"/>
                  <a:pt x="2018499" y="5971489"/>
                </a:cubicBezTo>
                <a:cubicBezTo>
                  <a:pt x="2019690" y="5971638"/>
                  <a:pt x="2021178" y="5971712"/>
                  <a:pt x="2022964" y="5971712"/>
                </a:cubicBezTo>
                <a:cubicBezTo>
                  <a:pt x="2024824" y="5971712"/>
                  <a:pt x="2026349" y="5971638"/>
                  <a:pt x="2027540" y="5971489"/>
                </a:cubicBezTo>
                <a:cubicBezTo>
                  <a:pt x="2028730" y="5971340"/>
                  <a:pt x="2029661" y="5971117"/>
                  <a:pt x="2030331" y="5970819"/>
                </a:cubicBezTo>
                <a:cubicBezTo>
                  <a:pt x="2031000" y="5970522"/>
                  <a:pt x="2031484" y="5970150"/>
                  <a:pt x="2031782" y="5969703"/>
                </a:cubicBezTo>
                <a:cubicBezTo>
                  <a:pt x="2032079" y="5969257"/>
                  <a:pt x="2032228" y="5968736"/>
                  <a:pt x="2032228" y="5968140"/>
                </a:cubicBezTo>
                <a:lnTo>
                  <a:pt x="2032228" y="5917911"/>
                </a:lnTo>
                <a:cubicBezTo>
                  <a:pt x="2034907" y="5920515"/>
                  <a:pt x="2037437" y="5922785"/>
                  <a:pt x="2039818" y="5924720"/>
                </a:cubicBezTo>
                <a:cubicBezTo>
                  <a:pt x="2042199" y="5926655"/>
                  <a:pt x="2044599" y="5928254"/>
                  <a:pt x="2047018" y="5929520"/>
                </a:cubicBezTo>
                <a:cubicBezTo>
                  <a:pt x="2049437" y="5930785"/>
                  <a:pt x="2051910" y="5931715"/>
                  <a:pt x="2054441" y="5932310"/>
                </a:cubicBezTo>
                <a:cubicBezTo>
                  <a:pt x="2056971" y="5932905"/>
                  <a:pt x="2059724" y="5933203"/>
                  <a:pt x="2062701" y="5933203"/>
                </a:cubicBezTo>
                <a:cubicBezTo>
                  <a:pt x="2069696" y="5933203"/>
                  <a:pt x="2075909" y="5931882"/>
                  <a:pt x="2081341" y="5929240"/>
                </a:cubicBezTo>
                <a:cubicBezTo>
                  <a:pt x="2086774" y="5926599"/>
                  <a:pt x="2091332" y="5922841"/>
                  <a:pt x="2095015" y="5917967"/>
                </a:cubicBezTo>
                <a:cubicBezTo>
                  <a:pt x="2098698" y="5913093"/>
                  <a:pt x="2101489" y="5907158"/>
                  <a:pt x="2103387" y="5900163"/>
                </a:cubicBezTo>
                <a:cubicBezTo>
                  <a:pt x="2105284" y="5893168"/>
                  <a:pt x="2106233" y="5885280"/>
                  <a:pt x="2106233" y="5876500"/>
                </a:cubicBezTo>
                <a:cubicBezTo>
                  <a:pt x="2106233" y="5869207"/>
                  <a:pt x="2105489" y="5862305"/>
                  <a:pt x="2104001" y="5855794"/>
                </a:cubicBezTo>
                <a:cubicBezTo>
                  <a:pt x="2102512" y="5849283"/>
                  <a:pt x="2100150" y="5843571"/>
                  <a:pt x="2096913" y="5838660"/>
                </a:cubicBezTo>
                <a:cubicBezTo>
                  <a:pt x="2093676" y="5833749"/>
                  <a:pt x="2089489" y="5829879"/>
                  <a:pt x="2084355" y="5827051"/>
                </a:cubicBezTo>
                <a:cubicBezTo>
                  <a:pt x="2079221" y="5824224"/>
                  <a:pt x="2073007" y="5822810"/>
                  <a:pt x="2065714" y="5822810"/>
                </a:cubicBezTo>
                <a:close/>
                <a:moveTo>
                  <a:pt x="1772263" y="5822810"/>
                </a:moveTo>
                <a:cubicBezTo>
                  <a:pt x="1763705" y="5822810"/>
                  <a:pt x="1756227" y="5824186"/>
                  <a:pt x="1749827" y="5826940"/>
                </a:cubicBezTo>
                <a:cubicBezTo>
                  <a:pt x="1743427" y="5829693"/>
                  <a:pt x="1738088" y="5833563"/>
                  <a:pt x="1733809" y="5838548"/>
                </a:cubicBezTo>
                <a:cubicBezTo>
                  <a:pt x="1729531" y="5843534"/>
                  <a:pt x="1726331" y="5849469"/>
                  <a:pt x="1724210" y="5856352"/>
                </a:cubicBezTo>
                <a:cubicBezTo>
                  <a:pt x="1722089" y="5863235"/>
                  <a:pt x="1721029" y="5870770"/>
                  <a:pt x="1721029" y="5878955"/>
                </a:cubicBezTo>
                <a:cubicBezTo>
                  <a:pt x="1721029" y="5887438"/>
                  <a:pt x="1722034" y="5895029"/>
                  <a:pt x="1724042" y="5901726"/>
                </a:cubicBezTo>
                <a:cubicBezTo>
                  <a:pt x="1726052" y="5908423"/>
                  <a:pt x="1729103" y="5914116"/>
                  <a:pt x="1733196" y="5918804"/>
                </a:cubicBezTo>
                <a:cubicBezTo>
                  <a:pt x="1737289" y="5923492"/>
                  <a:pt x="1742404" y="5927064"/>
                  <a:pt x="1748543" y="5929520"/>
                </a:cubicBezTo>
                <a:cubicBezTo>
                  <a:pt x="1754683" y="5931975"/>
                  <a:pt x="1761882" y="5933203"/>
                  <a:pt x="1770142" y="5933203"/>
                </a:cubicBezTo>
                <a:cubicBezTo>
                  <a:pt x="1778625" y="5933203"/>
                  <a:pt x="1786086" y="5931808"/>
                  <a:pt x="1792522" y="5929017"/>
                </a:cubicBezTo>
                <a:cubicBezTo>
                  <a:pt x="1798959" y="5926227"/>
                  <a:pt x="1804317" y="5922339"/>
                  <a:pt x="1808596" y="5917353"/>
                </a:cubicBezTo>
                <a:cubicBezTo>
                  <a:pt x="1812875" y="5912367"/>
                  <a:pt x="1816093" y="5906433"/>
                  <a:pt x="1818251" y="5899549"/>
                </a:cubicBezTo>
                <a:cubicBezTo>
                  <a:pt x="1820409" y="5892666"/>
                  <a:pt x="1821488" y="5885132"/>
                  <a:pt x="1821488" y="5876946"/>
                </a:cubicBezTo>
                <a:cubicBezTo>
                  <a:pt x="1821488" y="5868537"/>
                  <a:pt x="1820465" y="5860984"/>
                  <a:pt x="1818418" y="5854287"/>
                </a:cubicBezTo>
                <a:cubicBezTo>
                  <a:pt x="1816372" y="5847590"/>
                  <a:pt x="1813302" y="5841897"/>
                  <a:pt x="1809209" y="5837209"/>
                </a:cubicBezTo>
                <a:cubicBezTo>
                  <a:pt x="1805117" y="5832521"/>
                  <a:pt x="1800001" y="5828949"/>
                  <a:pt x="1793862" y="5826493"/>
                </a:cubicBezTo>
                <a:cubicBezTo>
                  <a:pt x="1787722" y="5824038"/>
                  <a:pt x="1780523" y="5822810"/>
                  <a:pt x="1772263" y="5822810"/>
                </a:cubicBezTo>
                <a:close/>
                <a:moveTo>
                  <a:pt x="1445734" y="5822810"/>
                </a:moveTo>
                <a:cubicBezTo>
                  <a:pt x="1438367" y="5822810"/>
                  <a:pt x="1431707" y="5824093"/>
                  <a:pt x="1425754" y="5826661"/>
                </a:cubicBezTo>
                <a:cubicBezTo>
                  <a:pt x="1419801" y="5829228"/>
                  <a:pt x="1414722" y="5832911"/>
                  <a:pt x="1410518" y="5837711"/>
                </a:cubicBezTo>
                <a:cubicBezTo>
                  <a:pt x="1406313" y="5842511"/>
                  <a:pt x="1403095" y="5848352"/>
                  <a:pt x="1400863" y="5855236"/>
                </a:cubicBezTo>
                <a:cubicBezTo>
                  <a:pt x="1398630" y="5862119"/>
                  <a:pt x="1397514" y="5869877"/>
                  <a:pt x="1397514" y="5878509"/>
                </a:cubicBezTo>
                <a:cubicBezTo>
                  <a:pt x="1397514" y="5887587"/>
                  <a:pt x="1398592" y="5895550"/>
                  <a:pt x="1400751" y="5902396"/>
                </a:cubicBezTo>
                <a:cubicBezTo>
                  <a:pt x="1402909" y="5909242"/>
                  <a:pt x="1406109" y="5914934"/>
                  <a:pt x="1410350" y="5919474"/>
                </a:cubicBezTo>
                <a:cubicBezTo>
                  <a:pt x="1414592" y="5924013"/>
                  <a:pt x="1419820" y="5927436"/>
                  <a:pt x="1426033" y="5929743"/>
                </a:cubicBezTo>
                <a:cubicBezTo>
                  <a:pt x="1432247" y="5932050"/>
                  <a:pt x="1439484" y="5933203"/>
                  <a:pt x="1447743" y="5933203"/>
                </a:cubicBezTo>
                <a:cubicBezTo>
                  <a:pt x="1452506" y="5933203"/>
                  <a:pt x="1456990" y="5932850"/>
                  <a:pt x="1461194" y="5932143"/>
                </a:cubicBezTo>
                <a:cubicBezTo>
                  <a:pt x="1465398" y="5931436"/>
                  <a:pt x="1469100" y="5930636"/>
                  <a:pt x="1472300" y="5929743"/>
                </a:cubicBezTo>
                <a:cubicBezTo>
                  <a:pt x="1475500" y="5928850"/>
                  <a:pt x="1478104" y="5927938"/>
                  <a:pt x="1480114" y="5927008"/>
                </a:cubicBezTo>
                <a:cubicBezTo>
                  <a:pt x="1482123" y="5926078"/>
                  <a:pt x="1483332" y="5925408"/>
                  <a:pt x="1483741" y="5924999"/>
                </a:cubicBezTo>
                <a:cubicBezTo>
                  <a:pt x="1484150" y="5924590"/>
                  <a:pt x="1484485" y="5924162"/>
                  <a:pt x="1484746" y="5923715"/>
                </a:cubicBezTo>
                <a:cubicBezTo>
                  <a:pt x="1485006" y="5923269"/>
                  <a:pt x="1485192" y="5922766"/>
                  <a:pt x="1485304" y="5922208"/>
                </a:cubicBezTo>
                <a:cubicBezTo>
                  <a:pt x="1485416" y="5921650"/>
                  <a:pt x="1485508" y="5921018"/>
                  <a:pt x="1485583" y="5920311"/>
                </a:cubicBezTo>
                <a:cubicBezTo>
                  <a:pt x="1485657" y="5919604"/>
                  <a:pt x="1485695" y="5918767"/>
                  <a:pt x="1485695" y="5917799"/>
                </a:cubicBezTo>
                <a:cubicBezTo>
                  <a:pt x="1485695" y="5916460"/>
                  <a:pt x="1485639" y="5915325"/>
                  <a:pt x="1485526" y="5914395"/>
                </a:cubicBezTo>
                <a:cubicBezTo>
                  <a:pt x="1485414" y="5913465"/>
                  <a:pt x="1485246" y="5912739"/>
                  <a:pt x="1485022" y="5912218"/>
                </a:cubicBezTo>
                <a:cubicBezTo>
                  <a:pt x="1484797" y="5911697"/>
                  <a:pt x="1484479" y="5911307"/>
                  <a:pt x="1484068" y="5911046"/>
                </a:cubicBezTo>
                <a:cubicBezTo>
                  <a:pt x="1483657" y="5910786"/>
                  <a:pt x="1483190" y="5910656"/>
                  <a:pt x="1482667" y="5910656"/>
                </a:cubicBezTo>
                <a:cubicBezTo>
                  <a:pt x="1481769" y="5910656"/>
                  <a:pt x="1480442" y="5911046"/>
                  <a:pt x="1478684" y="5911828"/>
                </a:cubicBezTo>
                <a:cubicBezTo>
                  <a:pt x="1476927" y="5912609"/>
                  <a:pt x="1474684" y="5913483"/>
                  <a:pt x="1471954" y="5914451"/>
                </a:cubicBezTo>
                <a:cubicBezTo>
                  <a:pt x="1469224" y="5915418"/>
                  <a:pt x="1465990" y="5916292"/>
                  <a:pt x="1462252" y="5917074"/>
                </a:cubicBezTo>
                <a:cubicBezTo>
                  <a:pt x="1458513" y="5917855"/>
                  <a:pt x="1454250" y="5918246"/>
                  <a:pt x="1449465" y="5918246"/>
                </a:cubicBezTo>
                <a:cubicBezTo>
                  <a:pt x="1443408" y="5918246"/>
                  <a:pt x="1438286" y="5917390"/>
                  <a:pt x="1434099" y="5915679"/>
                </a:cubicBezTo>
                <a:cubicBezTo>
                  <a:pt x="1429911" y="5913967"/>
                  <a:pt x="1426508" y="5911511"/>
                  <a:pt x="1423892" y="5908312"/>
                </a:cubicBezTo>
                <a:cubicBezTo>
                  <a:pt x="1421274" y="5905112"/>
                  <a:pt x="1419405" y="5901279"/>
                  <a:pt x="1418283" y="5896815"/>
                </a:cubicBezTo>
                <a:cubicBezTo>
                  <a:pt x="1417162" y="5892350"/>
                  <a:pt x="1416601" y="5887327"/>
                  <a:pt x="1416601" y="5881746"/>
                </a:cubicBezTo>
                <a:lnTo>
                  <a:pt x="1482760" y="5881746"/>
                </a:lnTo>
                <a:cubicBezTo>
                  <a:pt x="1484629" y="5881746"/>
                  <a:pt x="1486293" y="5881132"/>
                  <a:pt x="1487750" y="5879904"/>
                </a:cubicBezTo>
                <a:cubicBezTo>
                  <a:pt x="1489207" y="5878676"/>
                  <a:pt x="1489936" y="5876611"/>
                  <a:pt x="1489936" y="5873709"/>
                </a:cubicBezTo>
                <a:lnTo>
                  <a:pt x="1489936" y="5870360"/>
                </a:lnTo>
                <a:cubicBezTo>
                  <a:pt x="1489936" y="5863812"/>
                  <a:pt x="1489099" y="5857654"/>
                  <a:pt x="1487425" y="5851887"/>
                </a:cubicBezTo>
                <a:cubicBezTo>
                  <a:pt x="1485751" y="5846120"/>
                  <a:pt x="1483127" y="5841097"/>
                  <a:pt x="1479556" y="5836818"/>
                </a:cubicBezTo>
                <a:cubicBezTo>
                  <a:pt x="1475983" y="5832539"/>
                  <a:pt x="1471426" y="5829135"/>
                  <a:pt x="1465882" y="5826605"/>
                </a:cubicBezTo>
                <a:cubicBezTo>
                  <a:pt x="1460338" y="5824075"/>
                  <a:pt x="1453622" y="5822810"/>
                  <a:pt x="1445734" y="5822810"/>
                </a:cubicBezTo>
                <a:close/>
                <a:moveTo>
                  <a:pt x="986710" y="5822810"/>
                </a:moveTo>
                <a:cubicBezTo>
                  <a:pt x="981278" y="5822810"/>
                  <a:pt x="975901" y="5824279"/>
                  <a:pt x="970581" y="5827219"/>
                </a:cubicBezTo>
                <a:cubicBezTo>
                  <a:pt x="965260" y="5830158"/>
                  <a:pt x="959772" y="5834790"/>
                  <a:pt x="954117" y="5841116"/>
                </a:cubicBezTo>
                <a:lnTo>
                  <a:pt x="954117" y="5827833"/>
                </a:lnTo>
                <a:cubicBezTo>
                  <a:pt x="954117" y="5827237"/>
                  <a:pt x="953986" y="5826735"/>
                  <a:pt x="953726" y="5826326"/>
                </a:cubicBezTo>
                <a:cubicBezTo>
                  <a:pt x="953465" y="5825917"/>
                  <a:pt x="953038" y="5825544"/>
                  <a:pt x="952442" y="5825210"/>
                </a:cubicBezTo>
                <a:cubicBezTo>
                  <a:pt x="951847" y="5824875"/>
                  <a:pt x="951010" y="5824652"/>
                  <a:pt x="949931" y="5824540"/>
                </a:cubicBezTo>
                <a:cubicBezTo>
                  <a:pt x="948852" y="5824428"/>
                  <a:pt x="947494" y="5824372"/>
                  <a:pt x="945857" y="5824372"/>
                </a:cubicBezTo>
                <a:cubicBezTo>
                  <a:pt x="944145" y="5824372"/>
                  <a:pt x="942768" y="5824428"/>
                  <a:pt x="941727" y="5824540"/>
                </a:cubicBezTo>
                <a:cubicBezTo>
                  <a:pt x="940685" y="5824652"/>
                  <a:pt x="939829" y="5824875"/>
                  <a:pt x="939160" y="5825210"/>
                </a:cubicBezTo>
                <a:cubicBezTo>
                  <a:pt x="938490" y="5825544"/>
                  <a:pt x="938043" y="5825917"/>
                  <a:pt x="937820" y="5826326"/>
                </a:cubicBezTo>
                <a:cubicBezTo>
                  <a:pt x="937597" y="5826735"/>
                  <a:pt x="937485" y="5827237"/>
                  <a:pt x="937485" y="5827833"/>
                </a:cubicBezTo>
                <a:lnTo>
                  <a:pt x="937485" y="5928292"/>
                </a:lnTo>
                <a:cubicBezTo>
                  <a:pt x="937485" y="5928887"/>
                  <a:pt x="937615" y="5929389"/>
                  <a:pt x="937876" y="5929799"/>
                </a:cubicBezTo>
                <a:cubicBezTo>
                  <a:pt x="938136" y="5930208"/>
                  <a:pt x="938620" y="5930561"/>
                  <a:pt x="939327" y="5930859"/>
                </a:cubicBezTo>
                <a:cubicBezTo>
                  <a:pt x="940034" y="5931157"/>
                  <a:pt x="940982" y="5931380"/>
                  <a:pt x="942173" y="5931529"/>
                </a:cubicBezTo>
                <a:cubicBezTo>
                  <a:pt x="943364" y="5931678"/>
                  <a:pt x="944852" y="5931752"/>
                  <a:pt x="946638" y="5931752"/>
                </a:cubicBezTo>
                <a:cubicBezTo>
                  <a:pt x="948498" y="5931752"/>
                  <a:pt x="950024" y="5931678"/>
                  <a:pt x="951215" y="5931529"/>
                </a:cubicBezTo>
                <a:cubicBezTo>
                  <a:pt x="952405" y="5931380"/>
                  <a:pt x="953335" y="5931157"/>
                  <a:pt x="954005" y="5930859"/>
                </a:cubicBezTo>
                <a:cubicBezTo>
                  <a:pt x="954675" y="5930561"/>
                  <a:pt x="955158" y="5930208"/>
                  <a:pt x="955456" y="5929799"/>
                </a:cubicBezTo>
                <a:cubicBezTo>
                  <a:pt x="955754" y="5929389"/>
                  <a:pt x="955902" y="5928887"/>
                  <a:pt x="955902" y="5928292"/>
                </a:cubicBezTo>
                <a:lnTo>
                  <a:pt x="955902" y="5858082"/>
                </a:lnTo>
                <a:cubicBezTo>
                  <a:pt x="960963" y="5851757"/>
                  <a:pt x="965651" y="5846957"/>
                  <a:pt x="969967" y="5843683"/>
                </a:cubicBezTo>
                <a:cubicBezTo>
                  <a:pt x="974283" y="5840409"/>
                  <a:pt x="978562" y="5838772"/>
                  <a:pt x="982803" y="5838772"/>
                </a:cubicBezTo>
                <a:cubicBezTo>
                  <a:pt x="986226" y="5838772"/>
                  <a:pt x="989184" y="5839441"/>
                  <a:pt x="991677" y="5840781"/>
                </a:cubicBezTo>
                <a:cubicBezTo>
                  <a:pt x="994170" y="5842120"/>
                  <a:pt x="996235" y="5844055"/>
                  <a:pt x="997872" y="5846585"/>
                </a:cubicBezTo>
                <a:cubicBezTo>
                  <a:pt x="999509" y="5849115"/>
                  <a:pt x="1000737" y="5852129"/>
                  <a:pt x="1001556" y="5855626"/>
                </a:cubicBezTo>
                <a:cubicBezTo>
                  <a:pt x="1002374" y="5859124"/>
                  <a:pt x="1002784" y="5862993"/>
                  <a:pt x="1002784" y="5867235"/>
                </a:cubicBezTo>
                <a:lnTo>
                  <a:pt x="1002784" y="5928292"/>
                </a:lnTo>
                <a:cubicBezTo>
                  <a:pt x="1002784" y="5928887"/>
                  <a:pt x="1002914" y="5929389"/>
                  <a:pt x="1003174" y="5929799"/>
                </a:cubicBezTo>
                <a:cubicBezTo>
                  <a:pt x="1003435" y="5930208"/>
                  <a:pt x="1003918" y="5930561"/>
                  <a:pt x="1004625" y="5930859"/>
                </a:cubicBezTo>
                <a:cubicBezTo>
                  <a:pt x="1005332" y="5931157"/>
                  <a:pt x="1006299" y="5931380"/>
                  <a:pt x="1007528" y="5931529"/>
                </a:cubicBezTo>
                <a:cubicBezTo>
                  <a:pt x="1008755" y="5931678"/>
                  <a:pt x="1010225" y="5931752"/>
                  <a:pt x="1011936" y="5931752"/>
                </a:cubicBezTo>
                <a:cubicBezTo>
                  <a:pt x="1013722" y="5931752"/>
                  <a:pt x="1015211" y="5931678"/>
                  <a:pt x="1016401" y="5931529"/>
                </a:cubicBezTo>
                <a:cubicBezTo>
                  <a:pt x="1017592" y="5931380"/>
                  <a:pt x="1018541" y="5931157"/>
                  <a:pt x="1019248" y="5930859"/>
                </a:cubicBezTo>
                <a:cubicBezTo>
                  <a:pt x="1019955" y="5930561"/>
                  <a:pt x="1020457" y="5930208"/>
                  <a:pt x="1020754" y="5929799"/>
                </a:cubicBezTo>
                <a:cubicBezTo>
                  <a:pt x="1021052" y="5929389"/>
                  <a:pt x="1021201" y="5928887"/>
                  <a:pt x="1021201" y="5928292"/>
                </a:cubicBezTo>
                <a:lnTo>
                  <a:pt x="1021201" y="5858082"/>
                </a:lnTo>
                <a:cubicBezTo>
                  <a:pt x="1026335" y="5851757"/>
                  <a:pt x="1031042" y="5846957"/>
                  <a:pt x="1035321" y="5843683"/>
                </a:cubicBezTo>
                <a:cubicBezTo>
                  <a:pt x="1039600" y="5840409"/>
                  <a:pt x="1043860" y="5838772"/>
                  <a:pt x="1048102" y="5838772"/>
                </a:cubicBezTo>
                <a:cubicBezTo>
                  <a:pt x="1051525" y="5838772"/>
                  <a:pt x="1054501" y="5839441"/>
                  <a:pt x="1057032" y="5840781"/>
                </a:cubicBezTo>
                <a:cubicBezTo>
                  <a:pt x="1059561" y="5842120"/>
                  <a:pt x="1061645" y="5844055"/>
                  <a:pt x="1063282" y="5846585"/>
                </a:cubicBezTo>
                <a:cubicBezTo>
                  <a:pt x="1064919" y="5849115"/>
                  <a:pt x="1066110" y="5852129"/>
                  <a:pt x="1066854" y="5855626"/>
                </a:cubicBezTo>
                <a:cubicBezTo>
                  <a:pt x="1067598" y="5859124"/>
                  <a:pt x="1067970" y="5862993"/>
                  <a:pt x="1067970" y="5867235"/>
                </a:cubicBezTo>
                <a:lnTo>
                  <a:pt x="1067970" y="5928292"/>
                </a:lnTo>
                <a:cubicBezTo>
                  <a:pt x="1067970" y="5928887"/>
                  <a:pt x="1068119" y="5929389"/>
                  <a:pt x="1068416" y="5929799"/>
                </a:cubicBezTo>
                <a:cubicBezTo>
                  <a:pt x="1068714" y="5930208"/>
                  <a:pt x="1069217" y="5930561"/>
                  <a:pt x="1069924" y="5930859"/>
                </a:cubicBezTo>
                <a:cubicBezTo>
                  <a:pt x="1070631" y="5931157"/>
                  <a:pt x="1071579" y="5931380"/>
                  <a:pt x="1072770" y="5931529"/>
                </a:cubicBezTo>
                <a:cubicBezTo>
                  <a:pt x="1073961" y="5931678"/>
                  <a:pt x="1075486" y="5931752"/>
                  <a:pt x="1077346" y="5931752"/>
                </a:cubicBezTo>
                <a:cubicBezTo>
                  <a:pt x="1079133" y="5931752"/>
                  <a:pt x="1080621" y="5931678"/>
                  <a:pt x="1081811" y="5931529"/>
                </a:cubicBezTo>
                <a:cubicBezTo>
                  <a:pt x="1083002" y="5931380"/>
                  <a:pt x="1083932" y="5931157"/>
                  <a:pt x="1084602" y="5930859"/>
                </a:cubicBezTo>
                <a:cubicBezTo>
                  <a:pt x="1085271" y="5930561"/>
                  <a:pt x="1085755" y="5930208"/>
                  <a:pt x="1086053" y="5929799"/>
                </a:cubicBezTo>
                <a:cubicBezTo>
                  <a:pt x="1086351" y="5929389"/>
                  <a:pt x="1086500" y="5928887"/>
                  <a:pt x="1086500" y="5928292"/>
                </a:cubicBezTo>
                <a:lnTo>
                  <a:pt x="1086500" y="5864779"/>
                </a:lnTo>
                <a:cubicBezTo>
                  <a:pt x="1086500" y="5859124"/>
                  <a:pt x="1085923" y="5853747"/>
                  <a:pt x="1084769" y="5848650"/>
                </a:cubicBezTo>
                <a:cubicBezTo>
                  <a:pt x="1083616" y="5843553"/>
                  <a:pt x="1081681" y="5839106"/>
                  <a:pt x="1078965" y="5835311"/>
                </a:cubicBezTo>
                <a:cubicBezTo>
                  <a:pt x="1076249" y="5831516"/>
                  <a:pt x="1072696" y="5828484"/>
                  <a:pt x="1068305" y="5826214"/>
                </a:cubicBezTo>
                <a:cubicBezTo>
                  <a:pt x="1063915" y="5823945"/>
                  <a:pt x="1058483" y="5822810"/>
                  <a:pt x="1052009" y="5822810"/>
                </a:cubicBezTo>
                <a:cubicBezTo>
                  <a:pt x="1049329" y="5822810"/>
                  <a:pt x="1046669" y="5823163"/>
                  <a:pt x="1044027" y="5823870"/>
                </a:cubicBezTo>
                <a:cubicBezTo>
                  <a:pt x="1041386" y="5824577"/>
                  <a:pt x="1038670" y="5825712"/>
                  <a:pt x="1035879" y="5827275"/>
                </a:cubicBezTo>
                <a:cubicBezTo>
                  <a:pt x="1033089" y="5828837"/>
                  <a:pt x="1030187" y="5830884"/>
                  <a:pt x="1027173" y="5833414"/>
                </a:cubicBezTo>
                <a:cubicBezTo>
                  <a:pt x="1024159" y="5835944"/>
                  <a:pt x="1020978" y="5839032"/>
                  <a:pt x="1017629" y="5842678"/>
                </a:cubicBezTo>
                <a:cubicBezTo>
                  <a:pt x="1016439" y="5839702"/>
                  <a:pt x="1014950" y="5837004"/>
                  <a:pt x="1013164" y="5834586"/>
                </a:cubicBezTo>
                <a:cubicBezTo>
                  <a:pt x="1011378" y="5832167"/>
                  <a:pt x="1009220" y="5830084"/>
                  <a:pt x="1006690" y="5828335"/>
                </a:cubicBezTo>
                <a:cubicBezTo>
                  <a:pt x="1004160" y="5826586"/>
                  <a:pt x="1001239" y="5825228"/>
                  <a:pt x="997928" y="5824261"/>
                </a:cubicBezTo>
                <a:cubicBezTo>
                  <a:pt x="994616" y="5823293"/>
                  <a:pt x="990877" y="5822810"/>
                  <a:pt x="986710" y="5822810"/>
                </a:cubicBezTo>
                <a:close/>
                <a:moveTo>
                  <a:pt x="857862" y="5822810"/>
                </a:moveTo>
                <a:cubicBezTo>
                  <a:pt x="849304" y="5822810"/>
                  <a:pt x="841826" y="5824186"/>
                  <a:pt x="835426" y="5826940"/>
                </a:cubicBezTo>
                <a:cubicBezTo>
                  <a:pt x="829027" y="5829693"/>
                  <a:pt x="823687" y="5833563"/>
                  <a:pt x="819409" y="5838548"/>
                </a:cubicBezTo>
                <a:cubicBezTo>
                  <a:pt x="815130" y="5843534"/>
                  <a:pt x="811930" y="5849469"/>
                  <a:pt x="809809" y="5856352"/>
                </a:cubicBezTo>
                <a:cubicBezTo>
                  <a:pt x="807688" y="5863235"/>
                  <a:pt x="806628" y="5870770"/>
                  <a:pt x="806628" y="5878955"/>
                </a:cubicBezTo>
                <a:cubicBezTo>
                  <a:pt x="806628" y="5887438"/>
                  <a:pt x="807632" y="5895029"/>
                  <a:pt x="809642" y="5901726"/>
                </a:cubicBezTo>
                <a:cubicBezTo>
                  <a:pt x="811651" y="5908423"/>
                  <a:pt x="814702" y="5914116"/>
                  <a:pt x="818795" y="5918804"/>
                </a:cubicBezTo>
                <a:cubicBezTo>
                  <a:pt x="822887" y="5923492"/>
                  <a:pt x="828003" y="5927064"/>
                  <a:pt x="834143" y="5929520"/>
                </a:cubicBezTo>
                <a:cubicBezTo>
                  <a:pt x="840282" y="5931975"/>
                  <a:pt x="847481" y="5933203"/>
                  <a:pt x="855741" y="5933203"/>
                </a:cubicBezTo>
                <a:cubicBezTo>
                  <a:pt x="864224" y="5933203"/>
                  <a:pt x="871684" y="5931808"/>
                  <a:pt x="878121" y="5929017"/>
                </a:cubicBezTo>
                <a:cubicBezTo>
                  <a:pt x="884558" y="5926227"/>
                  <a:pt x="889916" y="5922339"/>
                  <a:pt x="894195" y="5917353"/>
                </a:cubicBezTo>
                <a:cubicBezTo>
                  <a:pt x="898473" y="5912367"/>
                  <a:pt x="901692" y="5906433"/>
                  <a:pt x="903850" y="5899549"/>
                </a:cubicBezTo>
                <a:cubicBezTo>
                  <a:pt x="906008" y="5892666"/>
                  <a:pt x="907087" y="5885132"/>
                  <a:pt x="907087" y="5876946"/>
                </a:cubicBezTo>
                <a:cubicBezTo>
                  <a:pt x="907087" y="5868537"/>
                  <a:pt x="906064" y="5860984"/>
                  <a:pt x="904017" y="5854287"/>
                </a:cubicBezTo>
                <a:cubicBezTo>
                  <a:pt x="901971" y="5847590"/>
                  <a:pt x="898901" y="5841897"/>
                  <a:pt x="894809" y="5837209"/>
                </a:cubicBezTo>
                <a:cubicBezTo>
                  <a:pt x="890716" y="5832521"/>
                  <a:pt x="885600" y="5828949"/>
                  <a:pt x="879461" y="5826493"/>
                </a:cubicBezTo>
                <a:cubicBezTo>
                  <a:pt x="873321" y="5824038"/>
                  <a:pt x="866122" y="5822810"/>
                  <a:pt x="857862" y="5822810"/>
                </a:cubicBezTo>
                <a:close/>
                <a:moveTo>
                  <a:pt x="781551" y="5822810"/>
                </a:moveTo>
                <a:cubicBezTo>
                  <a:pt x="779392" y="5822810"/>
                  <a:pt x="777253" y="5823089"/>
                  <a:pt x="775132" y="5823647"/>
                </a:cubicBezTo>
                <a:cubicBezTo>
                  <a:pt x="773011" y="5824205"/>
                  <a:pt x="770872" y="5825210"/>
                  <a:pt x="768714" y="5826661"/>
                </a:cubicBezTo>
                <a:cubicBezTo>
                  <a:pt x="766556" y="5828112"/>
                  <a:pt x="764268" y="5830102"/>
                  <a:pt x="761849" y="5832632"/>
                </a:cubicBezTo>
                <a:cubicBezTo>
                  <a:pt x="759431" y="5835162"/>
                  <a:pt x="756845" y="5838437"/>
                  <a:pt x="754092" y="5842455"/>
                </a:cubicBezTo>
                <a:lnTo>
                  <a:pt x="754092" y="5827833"/>
                </a:lnTo>
                <a:cubicBezTo>
                  <a:pt x="754092" y="5827237"/>
                  <a:pt x="753961" y="5826735"/>
                  <a:pt x="753701" y="5826326"/>
                </a:cubicBezTo>
                <a:cubicBezTo>
                  <a:pt x="753440" y="5825917"/>
                  <a:pt x="753012" y="5825544"/>
                  <a:pt x="752417" y="5825210"/>
                </a:cubicBezTo>
                <a:cubicBezTo>
                  <a:pt x="751822" y="5824875"/>
                  <a:pt x="750985" y="5824652"/>
                  <a:pt x="749906" y="5824540"/>
                </a:cubicBezTo>
                <a:cubicBezTo>
                  <a:pt x="748827" y="5824428"/>
                  <a:pt x="747469" y="5824372"/>
                  <a:pt x="745832" y="5824372"/>
                </a:cubicBezTo>
                <a:cubicBezTo>
                  <a:pt x="744120" y="5824372"/>
                  <a:pt x="742743" y="5824428"/>
                  <a:pt x="741702" y="5824540"/>
                </a:cubicBezTo>
                <a:cubicBezTo>
                  <a:pt x="740660" y="5824652"/>
                  <a:pt x="739804" y="5824875"/>
                  <a:pt x="739134" y="5825210"/>
                </a:cubicBezTo>
                <a:cubicBezTo>
                  <a:pt x="738465" y="5825544"/>
                  <a:pt x="738018" y="5825917"/>
                  <a:pt x="737795" y="5826326"/>
                </a:cubicBezTo>
                <a:cubicBezTo>
                  <a:pt x="737572" y="5826735"/>
                  <a:pt x="737460" y="5827237"/>
                  <a:pt x="737460" y="5827833"/>
                </a:cubicBezTo>
                <a:lnTo>
                  <a:pt x="737460" y="5928292"/>
                </a:lnTo>
                <a:cubicBezTo>
                  <a:pt x="737460" y="5928887"/>
                  <a:pt x="737590" y="5929389"/>
                  <a:pt x="737851" y="5929799"/>
                </a:cubicBezTo>
                <a:cubicBezTo>
                  <a:pt x="738111" y="5930208"/>
                  <a:pt x="738595" y="5930561"/>
                  <a:pt x="739302" y="5930859"/>
                </a:cubicBezTo>
                <a:cubicBezTo>
                  <a:pt x="740009" y="5931157"/>
                  <a:pt x="740957" y="5931380"/>
                  <a:pt x="742148" y="5931529"/>
                </a:cubicBezTo>
                <a:cubicBezTo>
                  <a:pt x="743339" y="5931678"/>
                  <a:pt x="744827" y="5931752"/>
                  <a:pt x="746613" y="5931752"/>
                </a:cubicBezTo>
                <a:cubicBezTo>
                  <a:pt x="748473" y="5931752"/>
                  <a:pt x="749999" y="5931678"/>
                  <a:pt x="751189" y="5931529"/>
                </a:cubicBezTo>
                <a:cubicBezTo>
                  <a:pt x="752380" y="5931380"/>
                  <a:pt x="753310" y="5931157"/>
                  <a:pt x="753980" y="5930859"/>
                </a:cubicBezTo>
                <a:cubicBezTo>
                  <a:pt x="754650" y="5930561"/>
                  <a:pt x="755133" y="5930208"/>
                  <a:pt x="755431" y="5929799"/>
                </a:cubicBezTo>
                <a:cubicBezTo>
                  <a:pt x="755729" y="5929389"/>
                  <a:pt x="755878" y="5928887"/>
                  <a:pt x="755878" y="5928292"/>
                </a:cubicBezTo>
                <a:lnTo>
                  <a:pt x="755878" y="5862212"/>
                </a:lnTo>
                <a:cubicBezTo>
                  <a:pt x="758482" y="5858119"/>
                  <a:pt x="760863" y="5854659"/>
                  <a:pt x="763021" y="5851831"/>
                </a:cubicBezTo>
                <a:cubicBezTo>
                  <a:pt x="765179" y="5849004"/>
                  <a:pt x="767244" y="5846734"/>
                  <a:pt x="769216" y="5845022"/>
                </a:cubicBezTo>
                <a:cubicBezTo>
                  <a:pt x="771188" y="5843311"/>
                  <a:pt x="773067" y="5842083"/>
                  <a:pt x="774853" y="5841339"/>
                </a:cubicBezTo>
                <a:cubicBezTo>
                  <a:pt x="776639" y="5840595"/>
                  <a:pt x="778462" y="5840223"/>
                  <a:pt x="780323" y="5840223"/>
                </a:cubicBezTo>
                <a:cubicBezTo>
                  <a:pt x="781885" y="5840223"/>
                  <a:pt x="783336" y="5840371"/>
                  <a:pt x="784676" y="5840669"/>
                </a:cubicBezTo>
                <a:cubicBezTo>
                  <a:pt x="786015" y="5840967"/>
                  <a:pt x="787224" y="5841283"/>
                  <a:pt x="788304" y="5841618"/>
                </a:cubicBezTo>
                <a:cubicBezTo>
                  <a:pt x="789382" y="5841953"/>
                  <a:pt x="790350" y="5842288"/>
                  <a:pt x="791206" y="5842622"/>
                </a:cubicBezTo>
                <a:cubicBezTo>
                  <a:pt x="792062" y="5842957"/>
                  <a:pt x="792787" y="5843125"/>
                  <a:pt x="793382" y="5843125"/>
                </a:cubicBezTo>
                <a:cubicBezTo>
                  <a:pt x="793978" y="5843125"/>
                  <a:pt x="794443" y="5842957"/>
                  <a:pt x="794778" y="5842622"/>
                </a:cubicBezTo>
                <a:cubicBezTo>
                  <a:pt x="795112" y="5842288"/>
                  <a:pt x="795391" y="5841804"/>
                  <a:pt x="795615" y="5841171"/>
                </a:cubicBezTo>
                <a:cubicBezTo>
                  <a:pt x="795838" y="5840539"/>
                  <a:pt x="795987" y="5839665"/>
                  <a:pt x="796061" y="5838548"/>
                </a:cubicBezTo>
                <a:cubicBezTo>
                  <a:pt x="796135" y="5837432"/>
                  <a:pt x="796173" y="5836055"/>
                  <a:pt x="796173" y="5834418"/>
                </a:cubicBezTo>
                <a:cubicBezTo>
                  <a:pt x="796173" y="5832707"/>
                  <a:pt x="796154" y="5831349"/>
                  <a:pt x="796117" y="5830344"/>
                </a:cubicBezTo>
                <a:cubicBezTo>
                  <a:pt x="796080" y="5829340"/>
                  <a:pt x="796005" y="5828577"/>
                  <a:pt x="795894" y="5828056"/>
                </a:cubicBezTo>
                <a:cubicBezTo>
                  <a:pt x="795782" y="5827535"/>
                  <a:pt x="795652" y="5827107"/>
                  <a:pt x="795503" y="5826772"/>
                </a:cubicBezTo>
                <a:cubicBezTo>
                  <a:pt x="795354" y="5826437"/>
                  <a:pt x="795057" y="5826084"/>
                  <a:pt x="794610" y="5825712"/>
                </a:cubicBezTo>
                <a:cubicBezTo>
                  <a:pt x="794164" y="5825340"/>
                  <a:pt x="793401" y="5824968"/>
                  <a:pt x="792322" y="5824596"/>
                </a:cubicBezTo>
                <a:cubicBezTo>
                  <a:pt x="791243" y="5824224"/>
                  <a:pt x="790034" y="5823889"/>
                  <a:pt x="788694" y="5823591"/>
                </a:cubicBezTo>
                <a:cubicBezTo>
                  <a:pt x="787355" y="5823293"/>
                  <a:pt x="786071" y="5823089"/>
                  <a:pt x="784843" y="5822977"/>
                </a:cubicBezTo>
                <a:cubicBezTo>
                  <a:pt x="783615" y="5822866"/>
                  <a:pt x="782518" y="5822810"/>
                  <a:pt x="781551" y="5822810"/>
                </a:cubicBezTo>
                <a:close/>
                <a:moveTo>
                  <a:pt x="5122939" y="5797472"/>
                </a:moveTo>
                <a:cubicBezTo>
                  <a:pt x="5121155" y="5797472"/>
                  <a:pt x="5119666" y="5797546"/>
                  <a:pt x="5118475" y="5797695"/>
                </a:cubicBezTo>
                <a:cubicBezTo>
                  <a:pt x="5117285" y="5797844"/>
                  <a:pt x="5116336" y="5798086"/>
                  <a:pt x="5115628" y="5798421"/>
                </a:cubicBezTo>
                <a:cubicBezTo>
                  <a:pt x="5114921" y="5798755"/>
                  <a:pt x="5114438" y="5799146"/>
                  <a:pt x="5114177" y="5799593"/>
                </a:cubicBezTo>
                <a:cubicBezTo>
                  <a:pt x="5113917" y="5800039"/>
                  <a:pt x="5113787" y="5800523"/>
                  <a:pt x="5113787" y="5801044"/>
                </a:cubicBezTo>
                <a:lnTo>
                  <a:pt x="5113787" y="5824931"/>
                </a:lnTo>
                <a:lnTo>
                  <a:pt x="5099835" y="5824931"/>
                </a:lnTo>
                <a:cubicBezTo>
                  <a:pt x="5099239" y="5824931"/>
                  <a:pt x="5098700" y="5825061"/>
                  <a:pt x="5098215" y="5825321"/>
                </a:cubicBezTo>
                <a:cubicBezTo>
                  <a:pt x="5097732" y="5825582"/>
                  <a:pt x="5097341" y="5826028"/>
                  <a:pt x="5097043" y="5826661"/>
                </a:cubicBezTo>
                <a:cubicBezTo>
                  <a:pt x="5096746" y="5827293"/>
                  <a:pt x="5096504" y="5828093"/>
                  <a:pt x="5096318" y="5829061"/>
                </a:cubicBezTo>
                <a:cubicBezTo>
                  <a:pt x="5096133" y="5830028"/>
                  <a:pt x="5096039" y="5831219"/>
                  <a:pt x="5096039" y="5832632"/>
                </a:cubicBezTo>
                <a:cubicBezTo>
                  <a:pt x="5096039" y="5835311"/>
                  <a:pt x="5096374" y="5837246"/>
                  <a:pt x="5097043" y="5838437"/>
                </a:cubicBezTo>
                <a:cubicBezTo>
                  <a:pt x="5097713" y="5839627"/>
                  <a:pt x="5098606" y="5840223"/>
                  <a:pt x="5099723" y="5840223"/>
                </a:cubicBezTo>
                <a:lnTo>
                  <a:pt x="5113787" y="5840223"/>
                </a:lnTo>
                <a:lnTo>
                  <a:pt x="5113787" y="5898935"/>
                </a:lnTo>
                <a:cubicBezTo>
                  <a:pt x="5113787" y="5904740"/>
                  <a:pt x="5114326" y="5909781"/>
                  <a:pt x="5115406" y="5914060"/>
                </a:cubicBezTo>
                <a:cubicBezTo>
                  <a:pt x="5116485" y="5918339"/>
                  <a:pt x="5118215" y="5921873"/>
                  <a:pt x="5120596" y="5924664"/>
                </a:cubicBezTo>
                <a:cubicBezTo>
                  <a:pt x="5122977" y="5927455"/>
                  <a:pt x="5126028" y="5929538"/>
                  <a:pt x="5129749" y="5930915"/>
                </a:cubicBezTo>
                <a:cubicBezTo>
                  <a:pt x="5133470" y="5932291"/>
                  <a:pt x="5137934" y="5932980"/>
                  <a:pt x="5143143" y="5932980"/>
                </a:cubicBezTo>
                <a:cubicBezTo>
                  <a:pt x="5144854" y="5932980"/>
                  <a:pt x="5146566" y="5932868"/>
                  <a:pt x="5148278" y="5932645"/>
                </a:cubicBezTo>
                <a:cubicBezTo>
                  <a:pt x="5149989" y="5932422"/>
                  <a:pt x="5151608" y="5932143"/>
                  <a:pt x="5153133" y="5931808"/>
                </a:cubicBezTo>
                <a:cubicBezTo>
                  <a:pt x="5154659" y="5931473"/>
                  <a:pt x="5156017" y="5931045"/>
                  <a:pt x="5157207" y="5930524"/>
                </a:cubicBezTo>
                <a:cubicBezTo>
                  <a:pt x="5158398" y="5930003"/>
                  <a:pt x="5159291" y="5929445"/>
                  <a:pt x="5159887" y="5928850"/>
                </a:cubicBezTo>
                <a:cubicBezTo>
                  <a:pt x="5160481" y="5928254"/>
                  <a:pt x="5160928" y="5927324"/>
                  <a:pt x="5161226" y="5926059"/>
                </a:cubicBezTo>
                <a:cubicBezTo>
                  <a:pt x="5161523" y="5924794"/>
                  <a:pt x="5161673" y="5923083"/>
                  <a:pt x="5161673" y="5920925"/>
                </a:cubicBezTo>
                <a:cubicBezTo>
                  <a:pt x="5161673" y="5919585"/>
                  <a:pt x="5161598" y="5918469"/>
                  <a:pt x="5161449" y="5917576"/>
                </a:cubicBezTo>
                <a:cubicBezTo>
                  <a:pt x="5161300" y="5916683"/>
                  <a:pt x="5161133" y="5915976"/>
                  <a:pt x="5160946" y="5915455"/>
                </a:cubicBezTo>
                <a:cubicBezTo>
                  <a:pt x="5160761" y="5914934"/>
                  <a:pt x="5160500" y="5914581"/>
                  <a:pt x="5160165" y="5914395"/>
                </a:cubicBezTo>
                <a:cubicBezTo>
                  <a:pt x="5159831" y="5914209"/>
                  <a:pt x="5159478" y="5914116"/>
                  <a:pt x="5159105" y="5914116"/>
                </a:cubicBezTo>
                <a:cubicBezTo>
                  <a:pt x="5158509" y="5914116"/>
                  <a:pt x="5157840" y="5914283"/>
                  <a:pt x="5157096" y="5914618"/>
                </a:cubicBezTo>
                <a:cubicBezTo>
                  <a:pt x="5156351" y="5914953"/>
                  <a:pt x="5155458" y="5915306"/>
                  <a:pt x="5154417" y="5915679"/>
                </a:cubicBezTo>
                <a:cubicBezTo>
                  <a:pt x="5153375" y="5916051"/>
                  <a:pt x="5152184" y="5916404"/>
                  <a:pt x="5150845" y="5916739"/>
                </a:cubicBezTo>
                <a:cubicBezTo>
                  <a:pt x="5149506" y="5917074"/>
                  <a:pt x="5147980" y="5917241"/>
                  <a:pt x="5146269" y="5917241"/>
                </a:cubicBezTo>
                <a:cubicBezTo>
                  <a:pt x="5140986" y="5917241"/>
                  <a:pt x="5137320" y="5915474"/>
                  <a:pt x="5135274" y="5911939"/>
                </a:cubicBezTo>
                <a:cubicBezTo>
                  <a:pt x="5133227" y="5908405"/>
                  <a:pt x="5132204" y="5903177"/>
                  <a:pt x="5132204" y="5896256"/>
                </a:cubicBezTo>
                <a:lnTo>
                  <a:pt x="5132204" y="5840223"/>
                </a:lnTo>
                <a:lnTo>
                  <a:pt x="5157989" y="5840223"/>
                </a:lnTo>
                <a:cubicBezTo>
                  <a:pt x="5159105" y="5840223"/>
                  <a:pt x="5159998" y="5839627"/>
                  <a:pt x="5160668" y="5838437"/>
                </a:cubicBezTo>
                <a:cubicBezTo>
                  <a:pt x="5161337" y="5837246"/>
                  <a:pt x="5161673" y="5835311"/>
                  <a:pt x="5161673" y="5832632"/>
                </a:cubicBezTo>
                <a:cubicBezTo>
                  <a:pt x="5161673" y="5831219"/>
                  <a:pt x="5161598" y="5830028"/>
                  <a:pt x="5161449" y="5829061"/>
                </a:cubicBezTo>
                <a:cubicBezTo>
                  <a:pt x="5161300" y="5828093"/>
                  <a:pt x="5161058" y="5827293"/>
                  <a:pt x="5160724" y="5826661"/>
                </a:cubicBezTo>
                <a:cubicBezTo>
                  <a:pt x="5160388" y="5826028"/>
                  <a:pt x="5159998" y="5825582"/>
                  <a:pt x="5159551" y="5825321"/>
                </a:cubicBezTo>
                <a:cubicBezTo>
                  <a:pt x="5159105" y="5825061"/>
                  <a:pt x="5158584" y="5824931"/>
                  <a:pt x="5157989" y="5824931"/>
                </a:cubicBezTo>
                <a:lnTo>
                  <a:pt x="5132204" y="5824931"/>
                </a:lnTo>
                <a:lnTo>
                  <a:pt x="5132204" y="5801044"/>
                </a:lnTo>
                <a:cubicBezTo>
                  <a:pt x="5132204" y="5800523"/>
                  <a:pt x="5132056" y="5800039"/>
                  <a:pt x="5131758" y="5799593"/>
                </a:cubicBezTo>
                <a:cubicBezTo>
                  <a:pt x="5131460" y="5799146"/>
                  <a:pt x="5130976" y="5798755"/>
                  <a:pt x="5130307" y="5798421"/>
                </a:cubicBezTo>
                <a:cubicBezTo>
                  <a:pt x="5129637" y="5798086"/>
                  <a:pt x="5128707" y="5797844"/>
                  <a:pt x="5127516" y="5797695"/>
                </a:cubicBezTo>
                <a:cubicBezTo>
                  <a:pt x="5126325" y="5797546"/>
                  <a:pt x="5124801" y="5797472"/>
                  <a:pt x="5122939" y="5797472"/>
                </a:cubicBezTo>
                <a:close/>
                <a:moveTo>
                  <a:pt x="4189490" y="5797472"/>
                </a:moveTo>
                <a:cubicBezTo>
                  <a:pt x="4187704" y="5797472"/>
                  <a:pt x="4186215" y="5797546"/>
                  <a:pt x="4185025" y="5797695"/>
                </a:cubicBezTo>
                <a:cubicBezTo>
                  <a:pt x="4183834" y="5797844"/>
                  <a:pt x="4182885" y="5798086"/>
                  <a:pt x="4182178" y="5798421"/>
                </a:cubicBezTo>
                <a:cubicBezTo>
                  <a:pt x="4181472" y="5798755"/>
                  <a:pt x="4180988" y="5799146"/>
                  <a:pt x="4180727" y="5799593"/>
                </a:cubicBezTo>
                <a:cubicBezTo>
                  <a:pt x="4180467" y="5800039"/>
                  <a:pt x="4180337" y="5800523"/>
                  <a:pt x="4180337" y="5801044"/>
                </a:cubicBezTo>
                <a:lnTo>
                  <a:pt x="4180337" y="5824931"/>
                </a:lnTo>
                <a:lnTo>
                  <a:pt x="4166384" y="5824931"/>
                </a:lnTo>
                <a:cubicBezTo>
                  <a:pt x="4165789" y="5824931"/>
                  <a:pt x="4165249" y="5825061"/>
                  <a:pt x="4164766" y="5825321"/>
                </a:cubicBezTo>
                <a:cubicBezTo>
                  <a:pt x="4164282" y="5825582"/>
                  <a:pt x="4163891" y="5826028"/>
                  <a:pt x="4163594" y="5826661"/>
                </a:cubicBezTo>
                <a:cubicBezTo>
                  <a:pt x="4163296" y="5827293"/>
                  <a:pt x="4163054" y="5828093"/>
                  <a:pt x="4162868" y="5829061"/>
                </a:cubicBezTo>
                <a:cubicBezTo>
                  <a:pt x="4162682" y="5830028"/>
                  <a:pt x="4162589" y="5831219"/>
                  <a:pt x="4162589" y="5832632"/>
                </a:cubicBezTo>
                <a:cubicBezTo>
                  <a:pt x="4162589" y="5835311"/>
                  <a:pt x="4162924" y="5837246"/>
                  <a:pt x="4163594" y="5838437"/>
                </a:cubicBezTo>
                <a:cubicBezTo>
                  <a:pt x="4164263" y="5839627"/>
                  <a:pt x="4165156" y="5840223"/>
                  <a:pt x="4166273" y="5840223"/>
                </a:cubicBezTo>
                <a:lnTo>
                  <a:pt x="4180337" y="5840223"/>
                </a:lnTo>
                <a:lnTo>
                  <a:pt x="4180337" y="5898935"/>
                </a:lnTo>
                <a:cubicBezTo>
                  <a:pt x="4180337" y="5904740"/>
                  <a:pt x="4180876" y="5909781"/>
                  <a:pt x="4181955" y="5914060"/>
                </a:cubicBezTo>
                <a:cubicBezTo>
                  <a:pt x="4183034" y="5918339"/>
                  <a:pt x="4184765" y="5921873"/>
                  <a:pt x="4187146" y="5924664"/>
                </a:cubicBezTo>
                <a:cubicBezTo>
                  <a:pt x="4189527" y="5927455"/>
                  <a:pt x="4192578" y="5929538"/>
                  <a:pt x="4196298" y="5930915"/>
                </a:cubicBezTo>
                <a:cubicBezTo>
                  <a:pt x="4200019" y="5932291"/>
                  <a:pt x="4204484" y="5932980"/>
                  <a:pt x="4209693" y="5932980"/>
                </a:cubicBezTo>
                <a:cubicBezTo>
                  <a:pt x="4211405" y="5932980"/>
                  <a:pt x="4213116" y="5932868"/>
                  <a:pt x="4214828" y="5932645"/>
                </a:cubicBezTo>
                <a:cubicBezTo>
                  <a:pt x="4216539" y="5932422"/>
                  <a:pt x="4218158" y="5932143"/>
                  <a:pt x="4219683" y="5931808"/>
                </a:cubicBezTo>
                <a:cubicBezTo>
                  <a:pt x="4221209" y="5931473"/>
                  <a:pt x="4222567" y="5931045"/>
                  <a:pt x="4223758" y="5930524"/>
                </a:cubicBezTo>
                <a:cubicBezTo>
                  <a:pt x="4224948" y="5930003"/>
                  <a:pt x="4225841" y="5929445"/>
                  <a:pt x="4226436" y="5928850"/>
                </a:cubicBezTo>
                <a:cubicBezTo>
                  <a:pt x="4227032" y="5928254"/>
                  <a:pt x="4227478" y="5927324"/>
                  <a:pt x="4227776" y="5926059"/>
                </a:cubicBezTo>
                <a:cubicBezTo>
                  <a:pt x="4228074" y="5924794"/>
                  <a:pt x="4228222" y="5923083"/>
                  <a:pt x="4228222" y="5920925"/>
                </a:cubicBezTo>
                <a:cubicBezTo>
                  <a:pt x="4228222" y="5919585"/>
                  <a:pt x="4228148" y="5918469"/>
                  <a:pt x="4227999" y="5917576"/>
                </a:cubicBezTo>
                <a:cubicBezTo>
                  <a:pt x="4227850" y="5916683"/>
                  <a:pt x="4227683" y="5915976"/>
                  <a:pt x="4227497" y="5915455"/>
                </a:cubicBezTo>
                <a:cubicBezTo>
                  <a:pt x="4227311" y="5914934"/>
                  <a:pt x="4227050" y="5914581"/>
                  <a:pt x="4226715" y="5914395"/>
                </a:cubicBezTo>
                <a:cubicBezTo>
                  <a:pt x="4226381" y="5914209"/>
                  <a:pt x="4226027" y="5914116"/>
                  <a:pt x="4225655" y="5914116"/>
                </a:cubicBezTo>
                <a:cubicBezTo>
                  <a:pt x="4225060" y="5914116"/>
                  <a:pt x="4224390" y="5914283"/>
                  <a:pt x="4223646" y="5914618"/>
                </a:cubicBezTo>
                <a:cubicBezTo>
                  <a:pt x="4222902" y="5914953"/>
                  <a:pt x="4222009" y="5915306"/>
                  <a:pt x="4220967" y="5915679"/>
                </a:cubicBezTo>
                <a:cubicBezTo>
                  <a:pt x="4219925" y="5916051"/>
                  <a:pt x="4218735" y="5916404"/>
                  <a:pt x="4217395" y="5916739"/>
                </a:cubicBezTo>
                <a:cubicBezTo>
                  <a:pt x="4216056" y="5917074"/>
                  <a:pt x="4214530" y="5917241"/>
                  <a:pt x="4212819" y="5917241"/>
                </a:cubicBezTo>
                <a:cubicBezTo>
                  <a:pt x="4207535" y="5917241"/>
                  <a:pt x="4203870" y="5915474"/>
                  <a:pt x="4201824" y="5911939"/>
                </a:cubicBezTo>
                <a:cubicBezTo>
                  <a:pt x="4199778" y="5908405"/>
                  <a:pt x="4198754" y="5903177"/>
                  <a:pt x="4198754" y="5896256"/>
                </a:cubicBezTo>
                <a:lnTo>
                  <a:pt x="4198754" y="5840223"/>
                </a:lnTo>
                <a:lnTo>
                  <a:pt x="4224539" y="5840223"/>
                </a:lnTo>
                <a:cubicBezTo>
                  <a:pt x="4225655" y="5840223"/>
                  <a:pt x="4226548" y="5839627"/>
                  <a:pt x="4227218" y="5838437"/>
                </a:cubicBezTo>
                <a:cubicBezTo>
                  <a:pt x="4227887" y="5837246"/>
                  <a:pt x="4228222" y="5835311"/>
                  <a:pt x="4228222" y="5832632"/>
                </a:cubicBezTo>
                <a:cubicBezTo>
                  <a:pt x="4228222" y="5831219"/>
                  <a:pt x="4228148" y="5830028"/>
                  <a:pt x="4227999" y="5829061"/>
                </a:cubicBezTo>
                <a:cubicBezTo>
                  <a:pt x="4227850" y="5828093"/>
                  <a:pt x="4227608" y="5827293"/>
                  <a:pt x="4227273" y="5826661"/>
                </a:cubicBezTo>
                <a:cubicBezTo>
                  <a:pt x="4226939" y="5826028"/>
                  <a:pt x="4226548" y="5825582"/>
                  <a:pt x="4226102" y="5825321"/>
                </a:cubicBezTo>
                <a:cubicBezTo>
                  <a:pt x="4225655" y="5825061"/>
                  <a:pt x="4225134" y="5824931"/>
                  <a:pt x="4224539" y="5824931"/>
                </a:cubicBezTo>
                <a:lnTo>
                  <a:pt x="4198754" y="5824931"/>
                </a:lnTo>
                <a:lnTo>
                  <a:pt x="4198754" y="5801044"/>
                </a:lnTo>
                <a:cubicBezTo>
                  <a:pt x="4198754" y="5800523"/>
                  <a:pt x="4198605" y="5800039"/>
                  <a:pt x="4198308" y="5799593"/>
                </a:cubicBezTo>
                <a:cubicBezTo>
                  <a:pt x="4198010" y="5799146"/>
                  <a:pt x="4197527" y="5798755"/>
                  <a:pt x="4196857" y="5798421"/>
                </a:cubicBezTo>
                <a:cubicBezTo>
                  <a:pt x="4196187" y="5798086"/>
                  <a:pt x="4195257" y="5797844"/>
                  <a:pt x="4194066" y="5797695"/>
                </a:cubicBezTo>
                <a:cubicBezTo>
                  <a:pt x="4192876" y="5797546"/>
                  <a:pt x="4191350" y="5797472"/>
                  <a:pt x="4189490" y="5797472"/>
                </a:cubicBezTo>
                <a:close/>
                <a:moveTo>
                  <a:pt x="4027565" y="5797472"/>
                </a:moveTo>
                <a:cubicBezTo>
                  <a:pt x="4025779" y="5797472"/>
                  <a:pt x="4024290" y="5797546"/>
                  <a:pt x="4023100" y="5797695"/>
                </a:cubicBezTo>
                <a:cubicBezTo>
                  <a:pt x="4021909" y="5797844"/>
                  <a:pt x="4020961" y="5798086"/>
                  <a:pt x="4020253" y="5798421"/>
                </a:cubicBezTo>
                <a:cubicBezTo>
                  <a:pt x="4019547" y="5798755"/>
                  <a:pt x="4019063" y="5799146"/>
                  <a:pt x="4018802" y="5799593"/>
                </a:cubicBezTo>
                <a:cubicBezTo>
                  <a:pt x="4018542" y="5800039"/>
                  <a:pt x="4018412" y="5800523"/>
                  <a:pt x="4018412" y="5801044"/>
                </a:cubicBezTo>
                <a:lnTo>
                  <a:pt x="4018412" y="5824931"/>
                </a:lnTo>
                <a:lnTo>
                  <a:pt x="4004459" y="5824931"/>
                </a:lnTo>
                <a:cubicBezTo>
                  <a:pt x="4003864" y="5824931"/>
                  <a:pt x="4003324" y="5825061"/>
                  <a:pt x="4002841" y="5825321"/>
                </a:cubicBezTo>
                <a:cubicBezTo>
                  <a:pt x="4002357" y="5825582"/>
                  <a:pt x="4001966" y="5826028"/>
                  <a:pt x="4001669" y="5826661"/>
                </a:cubicBezTo>
                <a:cubicBezTo>
                  <a:pt x="4001371" y="5827293"/>
                  <a:pt x="4001129" y="5828093"/>
                  <a:pt x="4000943" y="5829061"/>
                </a:cubicBezTo>
                <a:cubicBezTo>
                  <a:pt x="4000757" y="5830028"/>
                  <a:pt x="4000664" y="5831219"/>
                  <a:pt x="4000664" y="5832632"/>
                </a:cubicBezTo>
                <a:cubicBezTo>
                  <a:pt x="4000664" y="5835311"/>
                  <a:pt x="4000999" y="5837246"/>
                  <a:pt x="4001669" y="5838437"/>
                </a:cubicBezTo>
                <a:cubicBezTo>
                  <a:pt x="4002338" y="5839627"/>
                  <a:pt x="4003231" y="5840223"/>
                  <a:pt x="4004348" y="5840223"/>
                </a:cubicBezTo>
                <a:lnTo>
                  <a:pt x="4018412" y="5840223"/>
                </a:lnTo>
                <a:lnTo>
                  <a:pt x="4018412" y="5898935"/>
                </a:lnTo>
                <a:cubicBezTo>
                  <a:pt x="4018412" y="5904740"/>
                  <a:pt x="4018951" y="5909781"/>
                  <a:pt x="4020030" y="5914060"/>
                </a:cubicBezTo>
                <a:cubicBezTo>
                  <a:pt x="4021109" y="5918339"/>
                  <a:pt x="4022840" y="5921873"/>
                  <a:pt x="4025221" y="5924664"/>
                </a:cubicBezTo>
                <a:cubicBezTo>
                  <a:pt x="4027602" y="5927455"/>
                  <a:pt x="4030653" y="5929538"/>
                  <a:pt x="4034374" y="5930915"/>
                </a:cubicBezTo>
                <a:cubicBezTo>
                  <a:pt x="4038094" y="5932291"/>
                  <a:pt x="4042559" y="5932980"/>
                  <a:pt x="4047768" y="5932980"/>
                </a:cubicBezTo>
                <a:cubicBezTo>
                  <a:pt x="4049480" y="5932980"/>
                  <a:pt x="4051191" y="5932868"/>
                  <a:pt x="4052903" y="5932645"/>
                </a:cubicBezTo>
                <a:cubicBezTo>
                  <a:pt x="4054614" y="5932422"/>
                  <a:pt x="4056233" y="5932143"/>
                  <a:pt x="4057758" y="5931808"/>
                </a:cubicBezTo>
                <a:cubicBezTo>
                  <a:pt x="4059284" y="5931473"/>
                  <a:pt x="4060642" y="5931045"/>
                  <a:pt x="4061833" y="5930524"/>
                </a:cubicBezTo>
                <a:cubicBezTo>
                  <a:pt x="4063023" y="5930003"/>
                  <a:pt x="4063916" y="5929445"/>
                  <a:pt x="4064511" y="5928850"/>
                </a:cubicBezTo>
                <a:cubicBezTo>
                  <a:pt x="4065107" y="5928254"/>
                  <a:pt x="4065553" y="5927324"/>
                  <a:pt x="4065851" y="5926059"/>
                </a:cubicBezTo>
                <a:cubicBezTo>
                  <a:pt x="4066149" y="5924794"/>
                  <a:pt x="4066297" y="5923083"/>
                  <a:pt x="4066297" y="5920925"/>
                </a:cubicBezTo>
                <a:cubicBezTo>
                  <a:pt x="4066297" y="5919585"/>
                  <a:pt x="4066223" y="5918469"/>
                  <a:pt x="4066074" y="5917576"/>
                </a:cubicBezTo>
                <a:cubicBezTo>
                  <a:pt x="4065925" y="5916683"/>
                  <a:pt x="4065758" y="5915976"/>
                  <a:pt x="4065572" y="5915455"/>
                </a:cubicBezTo>
                <a:cubicBezTo>
                  <a:pt x="4065386" y="5914934"/>
                  <a:pt x="4065125" y="5914581"/>
                  <a:pt x="4064790" y="5914395"/>
                </a:cubicBezTo>
                <a:cubicBezTo>
                  <a:pt x="4064456" y="5914209"/>
                  <a:pt x="4064102" y="5914116"/>
                  <a:pt x="4063730" y="5914116"/>
                </a:cubicBezTo>
                <a:cubicBezTo>
                  <a:pt x="4063135" y="5914116"/>
                  <a:pt x="4062465" y="5914283"/>
                  <a:pt x="4061721" y="5914618"/>
                </a:cubicBezTo>
                <a:cubicBezTo>
                  <a:pt x="4060977" y="5914953"/>
                  <a:pt x="4060084" y="5915306"/>
                  <a:pt x="4059042" y="5915679"/>
                </a:cubicBezTo>
                <a:cubicBezTo>
                  <a:pt x="4058000" y="5916051"/>
                  <a:pt x="4056809" y="5916404"/>
                  <a:pt x="4055470" y="5916739"/>
                </a:cubicBezTo>
                <a:cubicBezTo>
                  <a:pt x="4054131" y="5917074"/>
                  <a:pt x="4052605" y="5917241"/>
                  <a:pt x="4050894" y="5917241"/>
                </a:cubicBezTo>
                <a:cubicBezTo>
                  <a:pt x="4045610" y="5917241"/>
                  <a:pt x="4041945" y="5915474"/>
                  <a:pt x="4039899" y="5911939"/>
                </a:cubicBezTo>
                <a:cubicBezTo>
                  <a:pt x="4037852" y="5908405"/>
                  <a:pt x="4036829" y="5903177"/>
                  <a:pt x="4036829" y="5896256"/>
                </a:cubicBezTo>
                <a:lnTo>
                  <a:pt x="4036829" y="5840223"/>
                </a:lnTo>
                <a:lnTo>
                  <a:pt x="4062614" y="5840223"/>
                </a:lnTo>
                <a:cubicBezTo>
                  <a:pt x="4063730" y="5840223"/>
                  <a:pt x="4064623" y="5839627"/>
                  <a:pt x="4065293" y="5838437"/>
                </a:cubicBezTo>
                <a:cubicBezTo>
                  <a:pt x="4065962" y="5837246"/>
                  <a:pt x="4066297" y="5835311"/>
                  <a:pt x="4066297" y="5832632"/>
                </a:cubicBezTo>
                <a:cubicBezTo>
                  <a:pt x="4066297" y="5831219"/>
                  <a:pt x="4066223" y="5830028"/>
                  <a:pt x="4066074" y="5829061"/>
                </a:cubicBezTo>
                <a:cubicBezTo>
                  <a:pt x="4065925" y="5828093"/>
                  <a:pt x="4065683" y="5827293"/>
                  <a:pt x="4065349" y="5826661"/>
                </a:cubicBezTo>
                <a:cubicBezTo>
                  <a:pt x="4065014" y="5826028"/>
                  <a:pt x="4064623" y="5825582"/>
                  <a:pt x="4064176" y="5825321"/>
                </a:cubicBezTo>
                <a:cubicBezTo>
                  <a:pt x="4063730" y="5825061"/>
                  <a:pt x="4063209" y="5824931"/>
                  <a:pt x="4062614" y="5824931"/>
                </a:cubicBezTo>
                <a:lnTo>
                  <a:pt x="4036829" y="5824931"/>
                </a:lnTo>
                <a:lnTo>
                  <a:pt x="4036829" y="5801044"/>
                </a:lnTo>
                <a:cubicBezTo>
                  <a:pt x="4036829" y="5800523"/>
                  <a:pt x="4036681" y="5800039"/>
                  <a:pt x="4036383" y="5799593"/>
                </a:cubicBezTo>
                <a:cubicBezTo>
                  <a:pt x="4036085" y="5799146"/>
                  <a:pt x="4035601" y="5798755"/>
                  <a:pt x="4034932" y="5798421"/>
                </a:cubicBezTo>
                <a:cubicBezTo>
                  <a:pt x="4034262" y="5798086"/>
                  <a:pt x="4033332" y="5797844"/>
                  <a:pt x="4032141" y="5797695"/>
                </a:cubicBezTo>
                <a:cubicBezTo>
                  <a:pt x="4030951" y="5797546"/>
                  <a:pt x="4029425" y="5797472"/>
                  <a:pt x="4027565" y="5797472"/>
                </a:cubicBezTo>
                <a:close/>
                <a:moveTo>
                  <a:pt x="3722765" y="5797472"/>
                </a:moveTo>
                <a:cubicBezTo>
                  <a:pt x="3720979" y="5797472"/>
                  <a:pt x="3719491" y="5797546"/>
                  <a:pt x="3718300" y="5797695"/>
                </a:cubicBezTo>
                <a:cubicBezTo>
                  <a:pt x="3717109" y="5797844"/>
                  <a:pt x="3716161" y="5798086"/>
                  <a:pt x="3715454" y="5798421"/>
                </a:cubicBezTo>
                <a:cubicBezTo>
                  <a:pt x="3714746" y="5798755"/>
                  <a:pt x="3714263" y="5799146"/>
                  <a:pt x="3714003" y="5799593"/>
                </a:cubicBezTo>
                <a:cubicBezTo>
                  <a:pt x="3713742" y="5800039"/>
                  <a:pt x="3713612" y="5800523"/>
                  <a:pt x="3713612" y="5801044"/>
                </a:cubicBezTo>
                <a:lnTo>
                  <a:pt x="3713612" y="5824931"/>
                </a:lnTo>
                <a:lnTo>
                  <a:pt x="3699659" y="5824931"/>
                </a:lnTo>
                <a:cubicBezTo>
                  <a:pt x="3699064" y="5824931"/>
                  <a:pt x="3698524" y="5825061"/>
                  <a:pt x="3698041" y="5825321"/>
                </a:cubicBezTo>
                <a:cubicBezTo>
                  <a:pt x="3697557" y="5825582"/>
                  <a:pt x="3697166" y="5826028"/>
                  <a:pt x="3696869" y="5826661"/>
                </a:cubicBezTo>
                <a:cubicBezTo>
                  <a:pt x="3696571" y="5827293"/>
                  <a:pt x="3696329" y="5828093"/>
                  <a:pt x="3696143" y="5829061"/>
                </a:cubicBezTo>
                <a:cubicBezTo>
                  <a:pt x="3695957" y="5830028"/>
                  <a:pt x="3695864" y="5831219"/>
                  <a:pt x="3695864" y="5832632"/>
                </a:cubicBezTo>
                <a:cubicBezTo>
                  <a:pt x="3695864" y="5835311"/>
                  <a:pt x="3696199" y="5837246"/>
                  <a:pt x="3696869" y="5838437"/>
                </a:cubicBezTo>
                <a:cubicBezTo>
                  <a:pt x="3697538" y="5839627"/>
                  <a:pt x="3698431" y="5840223"/>
                  <a:pt x="3699547" y="5840223"/>
                </a:cubicBezTo>
                <a:lnTo>
                  <a:pt x="3713612" y="5840223"/>
                </a:lnTo>
                <a:lnTo>
                  <a:pt x="3713612" y="5898935"/>
                </a:lnTo>
                <a:cubicBezTo>
                  <a:pt x="3713612" y="5904740"/>
                  <a:pt x="3714151" y="5909781"/>
                  <a:pt x="3715230" y="5914060"/>
                </a:cubicBezTo>
                <a:cubicBezTo>
                  <a:pt x="3716309" y="5918339"/>
                  <a:pt x="3718039" y="5921873"/>
                  <a:pt x="3720421" y="5924664"/>
                </a:cubicBezTo>
                <a:cubicBezTo>
                  <a:pt x="3722802" y="5927455"/>
                  <a:pt x="3725853" y="5929538"/>
                  <a:pt x="3729573" y="5930915"/>
                </a:cubicBezTo>
                <a:cubicBezTo>
                  <a:pt x="3733294" y="5932291"/>
                  <a:pt x="3737759" y="5932980"/>
                  <a:pt x="3742968" y="5932980"/>
                </a:cubicBezTo>
                <a:cubicBezTo>
                  <a:pt x="3744680" y="5932980"/>
                  <a:pt x="3746391" y="5932868"/>
                  <a:pt x="3748103" y="5932645"/>
                </a:cubicBezTo>
                <a:cubicBezTo>
                  <a:pt x="3749814" y="5932422"/>
                  <a:pt x="3751433" y="5932143"/>
                  <a:pt x="3752958" y="5931808"/>
                </a:cubicBezTo>
                <a:cubicBezTo>
                  <a:pt x="3754484" y="5931473"/>
                  <a:pt x="3755842" y="5931045"/>
                  <a:pt x="3757033" y="5930524"/>
                </a:cubicBezTo>
                <a:cubicBezTo>
                  <a:pt x="3758223" y="5930003"/>
                  <a:pt x="3759116" y="5929445"/>
                  <a:pt x="3759711" y="5928850"/>
                </a:cubicBezTo>
                <a:cubicBezTo>
                  <a:pt x="3760307" y="5928254"/>
                  <a:pt x="3760753" y="5927324"/>
                  <a:pt x="3761051" y="5926059"/>
                </a:cubicBezTo>
                <a:cubicBezTo>
                  <a:pt x="3761349" y="5924794"/>
                  <a:pt x="3761497" y="5923083"/>
                  <a:pt x="3761497" y="5920925"/>
                </a:cubicBezTo>
                <a:cubicBezTo>
                  <a:pt x="3761497" y="5919585"/>
                  <a:pt x="3761423" y="5918469"/>
                  <a:pt x="3761274" y="5917576"/>
                </a:cubicBezTo>
                <a:cubicBezTo>
                  <a:pt x="3761125" y="5916683"/>
                  <a:pt x="3760958" y="5915976"/>
                  <a:pt x="3760772" y="5915455"/>
                </a:cubicBezTo>
                <a:cubicBezTo>
                  <a:pt x="3760586" y="5914934"/>
                  <a:pt x="3760325" y="5914581"/>
                  <a:pt x="3759990" y="5914395"/>
                </a:cubicBezTo>
                <a:cubicBezTo>
                  <a:pt x="3759656" y="5914209"/>
                  <a:pt x="3759302" y="5914116"/>
                  <a:pt x="3758930" y="5914116"/>
                </a:cubicBezTo>
                <a:cubicBezTo>
                  <a:pt x="3758335" y="5914116"/>
                  <a:pt x="3757665" y="5914283"/>
                  <a:pt x="3756921" y="5914618"/>
                </a:cubicBezTo>
                <a:cubicBezTo>
                  <a:pt x="3756177" y="5914953"/>
                  <a:pt x="3755284" y="5915306"/>
                  <a:pt x="3754242" y="5915679"/>
                </a:cubicBezTo>
                <a:cubicBezTo>
                  <a:pt x="3753200" y="5916051"/>
                  <a:pt x="3752010" y="5916404"/>
                  <a:pt x="3750670" y="5916739"/>
                </a:cubicBezTo>
                <a:cubicBezTo>
                  <a:pt x="3749331" y="5917074"/>
                  <a:pt x="3747805" y="5917241"/>
                  <a:pt x="3746094" y="5917241"/>
                </a:cubicBezTo>
                <a:cubicBezTo>
                  <a:pt x="3740810" y="5917241"/>
                  <a:pt x="3737145" y="5915474"/>
                  <a:pt x="3735099" y="5911939"/>
                </a:cubicBezTo>
                <a:cubicBezTo>
                  <a:pt x="3733053" y="5908405"/>
                  <a:pt x="3732029" y="5903177"/>
                  <a:pt x="3732029" y="5896256"/>
                </a:cubicBezTo>
                <a:lnTo>
                  <a:pt x="3732029" y="5840223"/>
                </a:lnTo>
                <a:lnTo>
                  <a:pt x="3757814" y="5840223"/>
                </a:lnTo>
                <a:cubicBezTo>
                  <a:pt x="3758930" y="5840223"/>
                  <a:pt x="3759823" y="5839627"/>
                  <a:pt x="3760493" y="5838437"/>
                </a:cubicBezTo>
                <a:cubicBezTo>
                  <a:pt x="3761163" y="5837246"/>
                  <a:pt x="3761497" y="5835311"/>
                  <a:pt x="3761497" y="5832632"/>
                </a:cubicBezTo>
                <a:cubicBezTo>
                  <a:pt x="3761497" y="5831219"/>
                  <a:pt x="3761423" y="5830028"/>
                  <a:pt x="3761274" y="5829061"/>
                </a:cubicBezTo>
                <a:cubicBezTo>
                  <a:pt x="3761125" y="5828093"/>
                  <a:pt x="3760883" y="5827293"/>
                  <a:pt x="3760548" y="5826661"/>
                </a:cubicBezTo>
                <a:cubicBezTo>
                  <a:pt x="3760213" y="5826028"/>
                  <a:pt x="3759823" y="5825582"/>
                  <a:pt x="3759377" y="5825321"/>
                </a:cubicBezTo>
                <a:cubicBezTo>
                  <a:pt x="3758930" y="5825061"/>
                  <a:pt x="3758409" y="5824931"/>
                  <a:pt x="3757814" y="5824931"/>
                </a:cubicBezTo>
                <a:lnTo>
                  <a:pt x="3732029" y="5824931"/>
                </a:lnTo>
                <a:lnTo>
                  <a:pt x="3732029" y="5801044"/>
                </a:lnTo>
                <a:cubicBezTo>
                  <a:pt x="3732029" y="5800523"/>
                  <a:pt x="3731880" y="5800039"/>
                  <a:pt x="3731583" y="5799593"/>
                </a:cubicBezTo>
                <a:cubicBezTo>
                  <a:pt x="3731285" y="5799146"/>
                  <a:pt x="3730802" y="5798755"/>
                  <a:pt x="3730132" y="5798421"/>
                </a:cubicBezTo>
                <a:cubicBezTo>
                  <a:pt x="3729462" y="5798086"/>
                  <a:pt x="3728532" y="5797844"/>
                  <a:pt x="3727341" y="5797695"/>
                </a:cubicBezTo>
                <a:cubicBezTo>
                  <a:pt x="3726151" y="5797546"/>
                  <a:pt x="3724625" y="5797472"/>
                  <a:pt x="3722765" y="5797472"/>
                </a:cubicBezTo>
                <a:close/>
                <a:moveTo>
                  <a:pt x="3560840" y="5797472"/>
                </a:moveTo>
                <a:cubicBezTo>
                  <a:pt x="3559054" y="5797472"/>
                  <a:pt x="3557566" y="5797546"/>
                  <a:pt x="3556375" y="5797695"/>
                </a:cubicBezTo>
                <a:cubicBezTo>
                  <a:pt x="3555184" y="5797844"/>
                  <a:pt x="3554236" y="5798086"/>
                  <a:pt x="3553528" y="5798421"/>
                </a:cubicBezTo>
                <a:cubicBezTo>
                  <a:pt x="3552822" y="5798755"/>
                  <a:pt x="3552338" y="5799146"/>
                  <a:pt x="3552078" y="5799593"/>
                </a:cubicBezTo>
                <a:cubicBezTo>
                  <a:pt x="3551817" y="5800039"/>
                  <a:pt x="3551687" y="5800523"/>
                  <a:pt x="3551687" y="5801044"/>
                </a:cubicBezTo>
                <a:lnTo>
                  <a:pt x="3551687" y="5824931"/>
                </a:lnTo>
                <a:lnTo>
                  <a:pt x="3537734" y="5824931"/>
                </a:lnTo>
                <a:cubicBezTo>
                  <a:pt x="3537139" y="5824931"/>
                  <a:pt x="3536599" y="5825061"/>
                  <a:pt x="3536116" y="5825321"/>
                </a:cubicBezTo>
                <a:cubicBezTo>
                  <a:pt x="3535632" y="5825582"/>
                  <a:pt x="3535241" y="5826028"/>
                  <a:pt x="3534944" y="5826661"/>
                </a:cubicBezTo>
                <a:cubicBezTo>
                  <a:pt x="3534646" y="5827293"/>
                  <a:pt x="3534404" y="5828093"/>
                  <a:pt x="3534218" y="5829061"/>
                </a:cubicBezTo>
                <a:cubicBezTo>
                  <a:pt x="3534032" y="5830028"/>
                  <a:pt x="3533939" y="5831219"/>
                  <a:pt x="3533939" y="5832632"/>
                </a:cubicBezTo>
                <a:cubicBezTo>
                  <a:pt x="3533939" y="5835311"/>
                  <a:pt x="3534274" y="5837246"/>
                  <a:pt x="3534944" y="5838437"/>
                </a:cubicBezTo>
                <a:cubicBezTo>
                  <a:pt x="3535613" y="5839627"/>
                  <a:pt x="3536506" y="5840223"/>
                  <a:pt x="3537623" y="5840223"/>
                </a:cubicBezTo>
                <a:lnTo>
                  <a:pt x="3551687" y="5840223"/>
                </a:lnTo>
                <a:lnTo>
                  <a:pt x="3551687" y="5898935"/>
                </a:lnTo>
                <a:cubicBezTo>
                  <a:pt x="3551687" y="5904740"/>
                  <a:pt x="3552226" y="5909781"/>
                  <a:pt x="3553305" y="5914060"/>
                </a:cubicBezTo>
                <a:cubicBezTo>
                  <a:pt x="3554384" y="5918339"/>
                  <a:pt x="3556115" y="5921873"/>
                  <a:pt x="3558496" y="5924664"/>
                </a:cubicBezTo>
                <a:cubicBezTo>
                  <a:pt x="3560877" y="5927455"/>
                  <a:pt x="3563928" y="5929538"/>
                  <a:pt x="3567649" y="5930915"/>
                </a:cubicBezTo>
                <a:cubicBezTo>
                  <a:pt x="3571369" y="5932291"/>
                  <a:pt x="3575834" y="5932980"/>
                  <a:pt x="3581043" y="5932980"/>
                </a:cubicBezTo>
                <a:cubicBezTo>
                  <a:pt x="3582755" y="5932980"/>
                  <a:pt x="3584466" y="5932868"/>
                  <a:pt x="3586178" y="5932645"/>
                </a:cubicBezTo>
                <a:cubicBezTo>
                  <a:pt x="3587889" y="5932422"/>
                  <a:pt x="3589508" y="5932143"/>
                  <a:pt x="3591033" y="5931808"/>
                </a:cubicBezTo>
                <a:cubicBezTo>
                  <a:pt x="3592559" y="5931473"/>
                  <a:pt x="3593917" y="5931045"/>
                  <a:pt x="3595107" y="5930524"/>
                </a:cubicBezTo>
                <a:cubicBezTo>
                  <a:pt x="3596298" y="5930003"/>
                  <a:pt x="3597191" y="5929445"/>
                  <a:pt x="3597786" y="5928850"/>
                </a:cubicBezTo>
                <a:cubicBezTo>
                  <a:pt x="3598382" y="5928254"/>
                  <a:pt x="3598828" y="5927324"/>
                  <a:pt x="3599126" y="5926059"/>
                </a:cubicBezTo>
                <a:cubicBezTo>
                  <a:pt x="3599424" y="5924794"/>
                  <a:pt x="3599572" y="5923083"/>
                  <a:pt x="3599572" y="5920925"/>
                </a:cubicBezTo>
                <a:cubicBezTo>
                  <a:pt x="3599572" y="5919585"/>
                  <a:pt x="3599498" y="5918469"/>
                  <a:pt x="3599349" y="5917576"/>
                </a:cubicBezTo>
                <a:cubicBezTo>
                  <a:pt x="3599200" y="5916683"/>
                  <a:pt x="3599033" y="5915976"/>
                  <a:pt x="3598847" y="5915455"/>
                </a:cubicBezTo>
                <a:cubicBezTo>
                  <a:pt x="3598661" y="5914934"/>
                  <a:pt x="3598400" y="5914581"/>
                  <a:pt x="3598065" y="5914395"/>
                </a:cubicBezTo>
                <a:cubicBezTo>
                  <a:pt x="3597731" y="5914209"/>
                  <a:pt x="3597377" y="5914116"/>
                  <a:pt x="3597005" y="5914116"/>
                </a:cubicBezTo>
                <a:cubicBezTo>
                  <a:pt x="3596410" y="5914116"/>
                  <a:pt x="3595740" y="5914283"/>
                  <a:pt x="3594996" y="5914618"/>
                </a:cubicBezTo>
                <a:cubicBezTo>
                  <a:pt x="3594252" y="5914953"/>
                  <a:pt x="3593359" y="5915306"/>
                  <a:pt x="3592317" y="5915679"/>
                </a:cubicBezTo>
                <a:cubicBezTo>
                  <a:pt x="3591275" y="5916051"/>
                  <a:pt x="3590085" y="5916404"/>
                  <a:pt x="3588745" y="5916739"/>
                </a:cubicBezTo>
                <a:cubicBezTo>
                  <a:pt x="3587406" y="5917074"/>
                  <a:pt x="3585880" y="5917241"/>
                  <a:pt x="3584169" y="5917241"/>
                </a:cubicBezTo>
                <a:cubicBezTo>
                  <a:pt x="3578885" y="5917241"/>
                  <a:pt x="3575220" y="5915474"/>
                  <a:pt x="3573174" y="5911939"/>
                </a:cubicBezTo>
                <a:cubicBezTo>
                  <a:pt x="3571128" y="5908405"/>
                  <a:pt x="3570104" y="5903177"/>
                  <a:pt x="3570104" y="5896256"/>
                </a:cubicBezTo>
                <a:lnTo>
                  <a:pt x="3570104" y="5840223"/>
                </a:lnTo>
                <a:lnTo>
                  <a:pt x="3595889" y="5840223"/>
                </a:lnTo>
                <a:cubicBezTo>
                  <a:pt x="3597005" y="5840223"/>
                  <a:pt x="3597898" y="5839627"/>
                  <a:pt x="3598568" y="5838437"/>
                </a:cubicBezTo>
                <a:cubicBezTo>
                  <a:pt x="3599238" y="5837246"/>
                  <a:pt x="3599572" y="5835311"/>
                  <a:pt x="3599572" y="5832632"/>
                </a:cubicBezTo>
                <a:cubicBezTo>
                  <a:pt x="3599572" y="5831219"/>
                  <a:pt x="3599498" y="5830028"/>
                  <a:pt x="3599349" y="5829061"/>
                </a:cubicBezTo>
                <a:cubicBezTo>
                  <a:pt x="3599200" y="5828093"/>
                  <a:pt x="3598958" y="5827293"/>
                  <a:pt x="3598624" y="5826661"/>
                </a:cubicBezTo>
                <a:cubicBezTo>
                  <a:pt x="3598288" y="5826028"/>
                  <a:pt x="3597898" y="5825582"/>
                  <a:pt x="3597451" y="5825321"/>
                </a:cubicBezTo>
                <a:cubicBezTo>
                  <a:pt x="3597005" y="5825061"/>
                  <a:pt x="3596484" y="5824931"/>
                  <a:pt x="3595889" y="5824931"/>
                </a:cubicBezTo>
                <a:lnTo>
                  <a:pt x="3570104" y="5824931"/>
                </a:lnTo>
                <a:lnTo>
                  <a:pt x="3570104" y="5801044"/>
                </a:lnTo>
                <a:cubicBezTo>
                  <a:pt x="3570104" y="5800523"/>
                  <a:pt x="3569956" y="5800039"/>
                  <a:pt x="3569658" y="5799593"/>
                </a:cubicBezTo>
                <a:cubicBezTo>
                  <a:pt x="3569360" y="5799146"/>
                  <a:pt x="3568877" y="5798755"/>
                  <a:pt x="3568207" y="5798421"/>
                </a:cubicBezTo>
                <a:cubicBezTo>
                  <a:pt x="3567537" y="5798086"/>
                  <a:pt x="3566607" y="5797844"/>
                  <a:pt x="3565416" y="5797695"/>
                </a:cubicBezTo>
                <a:cubicBezTo>
                  <a:pt x="3564225" y="5797546"/>
                  <a:pt x="3562700" y="5797472"/>
                  <a:pt x="3560840" y="5797472"/>
                </a:cubicBezTo>
                <a:close/>
                <a:moveTo>
                  <a:pt x="2541665" y="5797472"/>
                </a:moveTo>
                <a:cubicBezTo>
                  <a:pt x="2539879" y="5797472"/>
                  <a:pt x="2538391" y="5797546"/>
                  <a:pt x="2537200" y="5797695"/>
                </a:cubicBezTo>
                <a:cubicBezTo>
                  <a:pt x="2536009" y="5797844"/>
                  <a:pt x="2535061" y="5798086"/>
                  <a:pt x="2534354" y="5798421"/>
                </a:cubicBezTo>
                <a:cubicBezTo>
                  <a:pt x="2533647" y="5798755"/>
                  <a:pt x="2533163" y="5799146"/>
                  <a:pt x="2532903" y="5799593"/>
                </a:cubicBezTo>
                <a:cubicBezTo>
                  <a:pt x="2532642" y="5800039"/>
                  <a:pt x="2532512" y="5800523"/>
                  <a:pt x="2532512" y="5801044"/>
                </a:cubicBezTo>
                <a:lnTo>
                  <a:pt x="2532512" y="5824931"/>
                </a:lnTo>
                <a:lnTo>
                  <a:pt x="2518559" y="5824931"/>
                </a:lnTo>
                <a:cubicBezTo>
                  <a:pt x="2517964" y="5824931"/>
                  <a:pt x="2517424" y="5825061"/>
                  <a:pt x="2516940" y="5825321"/>
                </a:cubicBezTo>
                <a:cubicBezTo>
                  <a:pt x="2516457" y="5825582"/>
                  <a:pt x="2516066" y="5826028"/>
                  <a:pt x="2515769" y="5826661"/>
                </a:cubicBezTo>
                <a:cubicBezTo>
                  <a:pt x="2515471" y="5827293"/>
                  <a:pt x="2515229" y="5828093"/>
                  <a:pt x="2515043" y="5829061"/>
                </a:cubicBezTo>
                <a:cubicBezTo>
                  <a:pt x="2514857" y="5830028"/>
                  <a:pt x="2514764" y="5831219"/>
                  <a:pt x="2514764" y="5832632"/>
                </a:cubicBezTo>
                <a:cubicBezTo>
                  <a:pt x="2514764" y="5835311"/>
                  <a:pt x="2515099" y="5837246"/>
                  <a:pt x="2515769" y="5838437"/>
                </a:cubicBezTo>
                <a:cubicBezTo>
                  <a:pt x="2516438" y="5839627"/>
                  <a:pt x="2517331" y="5840223"/>
                  <a:pt x="2518448" y="5840223"/>
                </a:cubicBezTo>
                <a:lnTo>
                  <a:pt x="2532512" y="5840223"/>
                </a:lnTo>
                <a:lnTo>
                  <a:pt x="2532512" y="5898935"/>
                </a:lnTo>
                <a:cubicBezTo>
                  <a:pt x="2532512" y="5904740"/>
                  <a:pt x="2533051" y="5909781"/>
                  <a:pt x="2534131" y="5914060"/>
                </a:cubicBezTo>
                <a:cubicBezTo>
                  <a:pt x="2535210" y="5918339"/>
                  <a:pt x="2536940" y="5921873"/>
                  <a:pt x="2539321" y="5924664"/>
                </a:cubicBezTo>
                <a:cubicBezTo>
                  <a:pt x="2541702" y="5927455"/>
                  <a:pt x="2544753" y="5929538"/>
                  <a:pt x="2548474" y="5930915"/>
                </a:cubicBezTo>
                <a:cubicBezTo>
                  <a:pt x="2552195" y="5932291"/>
                  <a:pt x="2556659" y="5932980"/>
                  <a:pt x="2561868" y="5932980"/>
                </a:cubicBezTo>
                <a:cubicBezTo>
                  <a:pt x="2563579" y="5932980"/>
                  <a:pt x="2565291" y="5932868"/>
                  <a:pt x="2567003" y="5932645"/>
                </a:cubicBezTo>
                <a:cubicBezTo>
                  <a:pt x="2568714" y="5932422"/>
                  <a:pt x="2570333" y="5932143"/>
                  <a:pt x="2571858" y="5931808"/>
                </a:cubicBezTo>
                <a:cubicBezTo>
                  <a:pt x="2573384" y="5931473"/>
                  <a:pt x="2574742" y="5931045"/>
                  <a:pt x="2575933" y="5930524"/>
                </a:cubicBezTo>
                <a:cubicBezTo>
                  <a:pt x="2577123" y="5930003"/>
                  <a:pt x="2578016" y="5929445"/>
                  <a:pt x="2578612" y="5928850"/>
                </a:cubicBezTo>
                <a:cubicBezTo>
                  <a:pt x="2579207" y="5928254"/>
                  <a:pt x="2579653" y="5927324"/>
                  <a:pt x="2579951" y="5926059"/>
                </a:cubicBezTo>
                <a:cubicBezTo>
                  <a:pt x="2580248" y="5924794"/>
                  <a:pt x="2580397" y="5923083"/>
                  <a:pt x="2580397" y="5920925"/>
                </a:cubicBezTo>
                <a:cubicBezTo>
                  <a:pt x="2580397" y="5919585"/>
                  <a:pt x="2580323" y="5918469"/>
                  <a:pt x="2580174" y="5917576"/>
                </a:cubicBezTo>
                <a:cubicBezTo>
                  <a:pt x="2580025" y="5916683"/>
                  <a:pt x="2579858" y="5915976"/>
                  <a:pt x="2579672" y="5915455"/>
                </a:cubicBezTo>
                <a:cubicBezTo>
                  <a:pt x="2579486" y="5914934"/>
                  <a:pt x="2579225" y="5914581"/>
                  <a:pt x="2578890" y="5914395"/>
                </a:cubicBezTo>
                <a:cubicBezTo>
                  <a:pt x="2578556" y="5914209"/>
                  <a:pt x="2578202" y="5914116"/>
                  <a:pt x="2577830" y="5914116"/>
                </a:cubicBezTo>
                <a:cubicBezTo>
                  <a:pt x="2577235" y="5914116"/>
                  <a:pt x="2576565" y="5914283"/>
                  <a:pt x="2575821" y="5914618"/>
                </a:cubicBezTo>
                <a:cubicBezTo>
                  <a:pt x="2575076" y="5914953"/>
                  <a:pt x="2574183" y="5915306"/>
                  <a:pt x="2573142" y="5915679"/>
                </a:cubicBezTo>
                <a:cubicBezTo>
                  <a:pt x="2572100" y="5916051"/>
                  <a:pt x="2570909" y="5916404"/>
                  <a:pt x="2569570" y="5916739"/>
                </a:cubicBezTo>
                <a:cubicBezTo>
                  <a:pt x="2568230" y="5917074"/>
                  <a:pt x="2566705" y="5917241"/>
                  <a:pt x="2564993" y="5917241"/>
                </a:cubicBezTo>
                <a:cubicBezTo>
                  <a:pt x="2559710" y="5917241"/>
                  <a:pt x="2556045" y="5915474"/>
                  <a:pt x="2553999" y="5911939"/>
                </a:cubicBezTo>
                <a:cubicBezTo>
                  <a:pt x="2551952" y="5908405"/>
                  <a:pt x="2550929" y="5903177"/>
                  <a:pt x="2550929" y="5896256"/>
                </a:cubicBezTo>
                <a:lnTo>
                  <a:pt x="2550929" y="5840223"/>
                </a:lnTo>
                <a:lnTo>
                  <a:pt x="2576714" y="5840223"/>
                </a:lnTo>
                <a:cubicBezTo>
                  <a:pt x="2577830" y="5840223"/>
                  <a:pt x="2578723" y="5839627"/>
                  <a:pt x="2579393" y="5838437"/>
                </a:cubicBezTo>
                <a:cubicBezTo>
                  <a:pt x="2580063" y="5837246"/>
                  <a:pt x="2580397" y="5835311"/>
                  <a:pt x="2580397" y="5832632"/>
                </a:cubicBezTo>
                <a:cubicBezTo>
                  <a:pt x="2580397" y="5831219"/>
                  <a:pt x="2580323" y="5830028"/>
                  <a:pt x="2580174" y="5829061"/>
                </a:cubicBezTo>
                <a:cubicBezTo>
                  <a:pt x="2580025" y="5828093"/>
                  <a:pt x="2579783" y="5827293"/>
                  <a:pt x="2579449" y="5826661"/>
                </a:cubicBezTo>
                <a:cubicBezTo>
                  <a:pt x="2579114" y="5826028"/>
                  <a:pt x="2578723" y="5825582"/>
                  <a:pt x="2578277" y="5825321"/>
                </a:cubicBezTo>
                <a:cubicBezTo>
                  <a:pt x="2577830" y="5825061"/>
                  <a:pt x="2577309" y="5824931"/>
                  <a:pt x="2576714" y="5824931"/>
                </a:cubicBezTo>
                <a:lnTo>
                  <a:pt x="2550929" y="5824931"/>
                </a:lnTo>
                <a:lnTo>
                  <a:pt x="2550929" y="5801044"/>
                </a:lnTo>
                <a:cubicBezTo>
                  <a:pt x="2550929" y="5800523"/>
                  <a:pt x="2550781" y="5800039"/>
                  <a:pt x="2550483" y="5799593"/>
                </a:cubicBezTo>
                <a:cubicBezTo>
                  <a:pt x="2550185" y="5799146"/>
                  <a:pt x="2549701" y="5798755"/>
                  <a:pt x="2549032" y="5798421"/>
                </a:cubicBezTo>
                <a:cubicBezTo>
                  <a:pt x="2548362" y="5798086"/>
                  <a:pt x="2547432" y="5797844"/>
                  <a:pt x="2546241" y="5797695"/>
                </a:cubicBezTo>
                <a:cubicBezTo>
                  <a:pt x="2545050" y="5797546"/>
                  <a:pt x="2543525" y="5797472"/>
                  <a:pt x="2541665" y="5797472"/>
                </a:cubicBezTo>
                <a:close/>
                <a:moveTo>
                  <a:pt x="2322592" y="5797472"/>
                </a:moveTo>
                <a:cubicBezTo>
                  <a:pt x="2320806" y="5797472"/>
                  <a:pt x="2319317" y="5797546"/>
                  <a:pt x="2318127" y="5797695"/>
                </a:cubicBezTo>
                <a:cubicBezTo>
                  <a:pt x="2316936" y="5797844"/>
                  <a:pt x="2315987" y="5798086"/>
                  <a:pt x="2315280" y="5798421"/>
                </a:cubicBezTo>
                <a:cubicBezTo>
                  <a:pt x="2314574" y="5798755"/>
                  <a:pt x="2314090" y="5799146"/>
                  <a:pt x="2313829" y="5799593"/>
                </a:cubicBezTo>
                <a:cubicBezTo>
                  <a:pt x="2313569" y="5800039"/>
                  <a:pt x="2313439" y="5800523"/>
                  <a:pt x="2313439" y="5801044"/>
                </a:cubicBezTo>
                <a:lnTo>
                  <a:pt x="2313439" y="5824931"/>
                </a:lnTo>
                <a:lnTo>
                  <a:pt x="2299486" y="5824931"/>
                </a:lnTo>
                <a:cubicBezTo>
                  <a:pt x="2298891" y="5824931"/>
                  <a:pt x="2298351" y="5825061"/>
                  <a:pt x="2297868" y="5825321"/>
                </a:cubicBezTo>
                <a:cubicBezTo>
                  <a:pt x="2297384" y="5825582"/>
                  <a:pt x="2296993" y="5826028"/>
                  <a:pt x="2296696" y="5826661"/>
                </a:cubicBezTo>
                <a:cubicBezTo>
                  <a:pt x="2296398" y="5827293"/>
                  <a:pt x="2296156" y="5828093"/>
                  <a:pt x="2295970" y="5829061"/>
                </a:cubicBezTo>
                <a:cubicBezTo>
                  <a:pt x="2295784" y="5830028"/>
                  <a:pt x="2295691" y="5831219"/>
                  <a:pt x="2295691" y="5832632"/>
                </a:cubicBezTo>
                <a:cubicBezTo>
                  <a:pt x="2295691" y="5835311"/>
                  <a:pt x="2296026" y="5837246"/>
                  <a:pt x="2296696" y="5838437"/>
                </a:cubicBezTo>
                <a:cubicBezTo>
                  <a:pt x="2297365" y="5839627"/>
                  <a:pt x="2298259" y="5840223"/>
                  <a:pt x="2299374" y="5840223"/>
                </a:cubicBezTo>
                <a:lnTo>
                  <a:pt x="2313439" y="5840223"/>
                </a:lnTo>
                <a:lnTo>
                  <a:pt x="2313439" y="5898935"/>
                </a:lnTo>
                <a:cubicBezTo>
                  <a:pt x="2313439" y="5904740"/>
                  <a:pt x="2313978" y="5909781"/>
                  <a:pt x="2315057" y="5914060"/>
                </a:cubicBezTo>
                <a:cubicBezTo>
                  <a:pt x="2316136" y="5918339"/>
                  <a:pt x="2317867" y="5921873"/>
                  <a:pt x="2320248" y="5924664"/>
                </a:cubicBezTo>
                <a:cubicBezTo>
                  <a:pt x="2322629" y="5927455"/>
                  <a:pt x="2325680" y="5929538"/>
                  <a:pt x="2329401" y="5930915"/>
                </a:cubicBezTo>
                <a:cubicBezTo>
                  <a:pt x="2333121" y="5932291"/>
                  <a:pt x="2337586" y="5932980"/>
                  <a:pt x="2342795" y="5932980"/>
                </a:cubicBezTo>
                <a:cubicBezTo>
                  <a:pt x="2344507" y="5932980"/>
                  <a:pt x="2346218" y="5932868"/>
                  <a:pt x="2347928" y="5932645"/>
                </a:cubicBezTo>
                <a:cubicBezTo>
                  <a:pt x="2349639" y="5932422"/>
                  <a:pt x="2351258" y="5932143"/>
                  <a:pt x="2352783" y="5931808"/>
                </a:cubicBezTo>
                <a:cubicBezTo>
                  <a:pt x="2354309" y="5931473"/>
                  <a:pt x="2355667" y="5931045"/>
                  <a:pt x="2356858" y="5930524"/>
                </a:cubicBezTo>
                <a:cubicBezTo>
                  <a:pt x="2358048" y="5930003"/>
                  <a:pt x="2358941" y="5929445"/>
                  <a:pt x="2359537" y="5928850"/>
                </a:cubicBezTo>
                <a:cubicBezTo>
                  <a:pt x="2360131" y="5928254"/>
                  <a:pt x="2360578" y="5927324"/>
                  <a:pt x="2360876" y="5926059"/>
                </a:cubicBezTo>
                <a:cubicBezTo>
                  <a:pt x="2361173" y="5924794"/>
                  <a:pt x="2361322" y="5923083"/>
                  <a:pt x="2361322" y="5920925"/>
                </a:cubicBezTo>
                <a:cubicBezTo>
                  <a:pt x="2361322" y="5919585"/>
                  <a:pt x="2361248" y="5918469"/>
                  <a:pt x="2361099" y="5917576"/>
                </a:cubicBezTo>
                <a:cubicBezTo>
                  <a:pt x="2360950" y="5916683"/>
                  <a:pt x="2360783" y="5915976"/>
                  <a:pt x="2360597" y="5915455"/>
                </a:cubicBezTo>
                <a:cubicBezTo>
                  <a:pt x="2360411" y="5914934"/>
                  <a:pt x="2360150" y="5914581"/>
                  <a:pt x="2359815" y="5914395"/>
                </a:cubicBezTo>
                <a:cubicBezTo>
                  <a:pt x="2359481" y="5914209"/>
                  <a:pt x="2359127" y="5914116"/>
                  <a:pt x="2358755" y="5914116"/>
                </a:cubicBezTo>
                <a:cubicBezTo>
                  <a:pt x="2358160" y="5914116"/>
                  <a:pt x="2357490" y="5914283"/>
                  <a:pt x="2356746" y="5914618"/>
                </a:cubicBezTo>
                <a:cubicBezTo>
                  <a:pt x="2356001" y="5914953"/>
                  <a:pt x="2355108" y="5915306"/>
                  <a:pt x="2354067" y="5915679"/>
                </a:cubicBezTo>
                <a:cubicBezTo>
                  <a:pt x="2353025" y="5916051"/>
                  <a:pt x="2351835" y="5916404"/>
                  <a:pt x="2350495" y="5916739"/>
                </a:cubicBezTo>
                <a:cubicBezTo>
                  <a:pt x="2349155" y="5917074"/>
                  <a:pt x="2347630" y="5917241"/>
                  <a:pt x="2345920" y="5917241"/>
                </a:cubicBezTo>
                <a:cubicBezTo>
                  <a:pt x="2340637" y="5917241"/>
                  <a:pt x="2336972" y="5915474"/>
                  <a:pt x="2334926" y="5911939"/>
                </a:cubicBezTo>
                <a:cubicBezTo>
                  <a:pt x="2332880" y="5908405"/>
                  <a:pt x="2331856" y="5903177"/>
                  <a:pt x="2331856" y="5896256"/>
                </a:cubicBezTo>
                <a:lnTo>
                  <a:pt x="2331856" y="5840223"/>
                </a:lnTo>
                <a:lnTo>
                  <a:pt x="2357639" y="5840223"/>
                </a:lnTo>
                <a:cubicBezTo>
                  <a:pt x="2358755" y="5840223"/>
                  <a:pt x="2359648" y="5839627"/>
                  <a:pt x="2360318" y="5838437"/>
                </a:cubicBezTo>
                <a:cubicBezTo>
                  <a:pt x="2360988" y="5837246"/>
                  <a:pt x="2361322" y="5835311"/>
                  <a:pt x="2361322" y="5832632"/>
                </a:cubicBezTo>
                <a:cubicBezTo>
                  <a:pt x="2361322" y="5831219"/>
                  <a:pt x="2361248" y="5830028"/>
                  <a:pt x="2361099" y="5829061"/>
                </a:cubicBezTo>
                <a:cubicBezTo>
                  <a:pt x="2360950" y="5828093"/>
                  <a:pt x="2360708" y="5827293"/>
                  <a:pt x="2360374" y="5826661"/>
                </a:cubicBezTo>
                <a:cubicBezTo>
                  <a:pt x="2360039" y="5826028"/>
                  <a:pt x="2359648" y="5825582"/>
                  <a:pt x="2359202" y="5825321"/>
                </a:cubicBezTo>
                <a:cubicBezTo>
                  <a:pt x="2358755" y="5825061"/>
                  <a:pt x="2358234" y="5824931"/>
                  <a:pt x="2357639" y="5824931"/>
                </a:cubicBezTo>
                <a:lnTo>
                  <a:pt x="2331856" y="5824931"/>
                </a:lnTo>
                <a:lnTo>
                  <a:pt x="2331856" y="5801044"/>
                </a:lnTo>
                <a:cubicBezTo>
                  <a:pt x="2331856" y="5800523"/>
                  <a:pt x="2331707" y="5800039"/>
                  <a:pt x="2331410" y="5799593"/>
                </a:cubicBezTo>
                <a:cubicBezTo>
                  <a:pt x="2331112" y="5799146"/>
                  <a:pt x="2330629" y="5798755"/>
                  <a:pt x="2329959" y="5798421"/>
                </a:cubicBezTo>
                <a:cubicBezTo>
                  <a:pt x="2329289" y="5798086"/>
                  <a:pt x="2328359" y="5797844"/>
                  <a:pt x="2327168" y="5797695"/>
                </a:cubicBezTo>
                <a:cubicBezTo>
                  <a:pt x="2325978" y="5797546"/>
                  <a:pt x="2324452" y="5797472"/>
                  <a:pt x="2322592" y="5797472"/>
                </a:cubicBezTo>
                <a:close/>
                <a:moveTo>
                  <a:pt x="1217692" y="5797472"/>
                </a:moveTo>
                <a:cubicBezTo>
                  <a:pt x="1215906" y="5797472"/>
                  <a:pt x="1214418" y="5797546"/>
                  <a:pt x="1213227" y="5797695"/>
                </a:cubicBezTo>
                <a:cubicBezTo>
                  <a:pt x="1212036" y="5797844"/>
                  <a:pt x="1211087" y="5798086"/>
                  <a:pt x="1210381" y="5798421"/>
                </a:cubicBezTo>
                <a:cubicBezTo>
                  <a:pt x="1209674" y="5798755"/>
                  <a:pt x="1209190" y="5799146"/>
                  <a:pt x="1208929" y="5799593"/>
                </a:cubicBezTo>
                <a:cubicBezTo>
                  <a:pt x="1208669" y="5800039"/>
                  <a:pt x="1208539" y="5800523"/>
                  <a:pt x="1208539" y="5801044"/>
                </a:cubicBezTo>
                <a:lnTo>
                  <a:pt x="1208539" y="5824931"/>
                </a:lnTo>
                <a:lnTo>
                  <a:pt x="1194586" y="5824931"/>
                </a:lnTo>
                <a:cubicBezTo>
                  <a:pt x="1193991" y="5824931"/>
                  <a:pt x="1193451" y="5825061"/>
                  <a:pt x="1192968" y="5825321"/>
                </a:cubicBezTo>
                <a:cubicBezTo>
                  <a:pt x="1192484" y="5825582"/>
                  <a:pt x="1192093" y="5826028"/>
                  <a:pt x="1191795" y="5826661"/>
                </a:cubicBezTo>
                <a:cubicBezTo>
                  <a:pt x="1191498" y="5827293"/>
                  <a:pt x="1191256" y="5828093"/>
                  <a:pt x="1191070" y="5829061"/>
                </a:cubicBezTo>
                <a:cubicBezTo>
                  <a:pt x="1190884" y="5830028"/>
                  <a:pt x="1190791" y="5831219"/>
                  <a:pt x="1190791" y="5832632"/>
                </a:cubicBezTo>
                <a:cubicBezTo>
                  <a:pt x="1190791" y="5835311"/>
                  <a:pt x="1191126" y="5837246"/>
                  <a:pt x="1191795" y="5838437"/>
                </a:cubicBezTo>
                <a:cubicBezTo>
                  <a:pt x="1192465" y="5839627"/>
                  <a:pt x="1193358" y="5840223"/>
                  <a:pt x="1194475" y="5840223"/>
                </a:cubicBezTo>
                <a:lnTo>
                  <a:pt x="1208539" y="5840223"/>
                </a:lnTo>
                <a:lnTo>
                  <a:pt x="1208539" y="5898935"/>
                </a:lnTo>
                <a:cubicBezTo>
                  <a:pt x="1208539" y="5904740"/>
                  <a:pt x="1209078" y="5909781"/>
                  <a:pt x="1210157" y="5914060"/>
                </a:cubicBezTo>
                <a:cubicBezTo>
                  <a:pt x="1211236" y="5918339"/>
                  <a:pt x="1212966" y="5921873"/>
                  <a:pt x="1215348" y="5924664"/>
                </a:cubicBezTo>
                <a:cubicBezTo>
                  <a:pt x="1217729" y="5927455"/>
                  <a:pt x="1220780" y="5929538"/>
                  <a:pt x="1224500" y="5930915"/>
                </a:cubicBezTo>
                <a:cubicBezTo>
                  <a:pt x="1228221" y="5932291"/>
                  <a:pt x="1232686" y="5932980"/>
                  <a:pt x="1237895" y="5932980"/>
                </a:cubicBezTo>
                <a:cubicBezTo>
                  <a:pt x="1239607" y="5932980"/>
                  <a:pt x="1241318" y="5932868"/>
                  <a:pt x="1243030" y="5932645"/>
                </a:cubicBezTo>
                <a:cubicBezTo>
                  <a:pt x="1244741" y="5932422"/>
                  <a:pt x="1246360" y="5932143"/>
                  <a:pt x="1247885" y="5931808"/>
                </a:cubicBezTo>
                <a:cubicBezTo>
                  <a:pt x="1249411" y="5931473"/>
                  <a:pt x="1250769" y="5931045"/>
                  <a:pt x="1251959" y="5930524"/>
                </a:cubicBezTo>
                <a:cubicBezTo>
                  <a:pt x="1253150" y="5930003"/>
                  <a:pt x="1254043" y="5929445"/>
                  <a:pt x="1254638" y="5928850"/>
                </a:cubicBezTo>
                <a:cubicBezTo>
                  <a:pt x="1255233" y="5928254"/>
                  <a:pt x="1255680" y="5927324"/>
                  <a:pt x="1255978" y="5926059"/>
                </a:cubicBezTo>
                <a:cubicBezTo>
                  <a:pt x="1256275" y="5924794"/>
                  <a:pt x="1256424" y="5923083"/>
                  <a:pt x="1256424" y="5920925"/>
                </a:cubicBezTo>
                <a:cubicBezTo>
                  <a:pt x="1256424" y="5919585"/>
                  <a:pt x="1256350" y="5918469"/>
                  <a:pt x="1256201" y="5917576"/>
                </a:cubicBezTo>
                <a:cubicBezTo>
                  <a:pt x="1256052" y="5916683"/>
                  <a:pt x="1255885" y="5915976"/>
                  <a:pt x="1255699" y="5915455"/>
                </a:cubicBezTo>
                <a:cubicBezTo>
                  <a:pt x="1255512" y="5914934"/>
                  <a:pt x="1255252" y="5914581"/>
                  <a:pt x="1254918" y="5914395"/>
                </a:cubicBezTo>
                <a:cubicBezTo>
                  <a:pt x="1254583" y="5914209"/>
                  <a:pt x="1254229" y="5914116"/>
                  <a:pt x="1253857" y="5914116"/>
                </a:cubicBezTo>
                <a:cubicBezTo>
                  <a:pt x="1253262" y="5914116"/>
                  <a:pt x="1252592" y="5914283"/>
                  <a:pt x="1251848" y="5914618"/>
                </a:cubicBezTo>
                <a:cubicBezTo>
                  <a:pt x="1251103" y="5914953"/>
                  <a:pt x="1250211" y="5915306"/>
                  <a:pt x="1249169" y="5915679"/>
                </a:cubicBezTo>
                <a:cubicBezTo>
                  <a:pt x="1248127" y="5916051"/>
                  <a:pt x="1246936" y="5916404"/>
                  <a:pt x="1245597" y="5916739"/>
                </a:cubicBezTo>
                <a:cubicBezTo>
                  <a:pt x="1244258" y="5917074"/>
                  <a:pt x="1242732" y="5917241"/>
                  <a:pt x="1241020" y="5917241"/>
                </a:cubicBezTo>
                <a:cubicBezTo>
                  <a:pt x="1235737" y="5917241"/>
                  <a:pt x="1232072" y="5915474"/>
                  <a:pt x="1230026" y="5911939"/>
                </a:cubicBezTo>
                <a:cubicBezTo>
                  <a:pt x="1227979" y="5908405"/>
                  <a:pt x="1226956" y="5903177"/>
                  <a:pt x="1226956" y="5896256"/>
                </a:cubicBezTo>
                <a:lnTo>
                  <a:pt x="1226956" y="5840223"/>
                </a:lnTo>
                <a:lnTo>
                  <a:pt x="1252741" y="5840223"/>
                </a:lnTo>
                <a:cubicBezTo>
                  <a:pt x="1253857" y="5840223"/>
                  <a:pt x="1254750" y="5839627"/>
                  <a:pt x="1255419" y="5838437"/>
                </a:cubicBezTo>
                <a:cubicBezTo>
                  <a:pt x="1256089" y="5837246"/>
                  <a:pt x="1256424" y="5835311"/>
                  <a:pt x="1256424" y="5832632"/>
                </a:cubicBezTo>
                <a:cubicBezTo>
                  <a:pt x="1256424" y="5831219"/>
                  <a:pt x="1256350" y="5830028"/>
                  <a:pt x="1256201" y="5829061"/>
                </a:cubicBezTo>
                <a:cubicBezTo>
                  <a:pt x="1256052" y="5828093"/>
                  <a:pt x="1255810" y="5827293"/>
                  <a:pt x="1255476" y="5826661"/>
                </a:cubicBezTo>
                <a:cubicBezTo>
                  <a:pt x="1255141" y="5826028"/>
                  <a:pt x="1254750" y="5825582"/>
                  <a:pt x="1254304" y="5825321"/>
                </a:cubicBezTo>
                <a:cubicBezTo>
                  <a:pt x="1253857" y="5825061"/>
                  <a:pt x="1253336" y="5824931"/>
                  <a:pt x="1252741" y="5824931"/>
                </a:cubicBezTo>
                <a:lnTo>
                  <a:pt x="1226956" y="5824931"/>
                </a:lnTo>
                <a:lnTo>
                  <a:pt x="1226956" y="5801044"/>
                </a:lnTo>
                <a:cubicBezTo>
                  <a:pt x="1226956" y="5800523"/>
                  <a:pt x="1226807" y="5800039"/>
                  <a:pt x="1226510" y="5799593"/>
                </a:cubicBezTo>
                <a:cubicBezTo>
                  <a:pt x="1226212" y="5799146"/>
                  <a:pt x="1225728" y="5798755"/>
                  <a:pt x="1225059" y="5798421"/>
                </a:cubicBezTo>
                <a:cubicBezTo>
                  <a:pt x="1224389" y="5798086"/>
                  <a:pt x="1223459" y="5797844"/>
                  <a:pt x="1222268" y="5797695"/>
                </a:cubicBezTo>
                <a:cubicBezTo>
                  <a:pt x="1221077" y="5797546"/>
                  <a:pt x="1219552" y="5797472"/>
                  <a:pt x="1217692" y="5797472"/>
                </a:cubicBezTo>
                <a:close/>
                <a:moveTo>
                  <a:pt x="4975823" y="5782961"/>
                </a:moveTo>
                <a:cubicBezTo>
                  <a:pt x="4971432" y="5782961"/>
                  <a:pt x="4968419" y="5783742"/>
                  <a:pt x="4966783" y="5785305"/>
                </a:cubicBezTo>
                <a:cubicBezTo>
                  <a:pt x="4965145" y="5786868"/>
                  <a:pt x="4964326" y="5789807"/>
                  <a:pt x="4964326" y="5794123"/>
                </a:cubicBezTo>
                <a:cubicBezTo>
                  <a:pt x="4964326" y="5798365"/>
                  <a:pt x="4965126" y="5801248"/>
                  <a:pt x="4966727" y="5802774"/>
                </a:cubicBezTo>
                <a:cubicBezTo>
                  <a:pt x="4968326" y="5804299"/>
                  <a:pt x="4971284" y="5805062"/>
                  <a:pt x="4975600" y="5805062"/>
                </a:cubicBezTo>
                <a:cubicBezTo>
                  <a:pt x="4979991" y="5805062"/>
                  <a:pt x="4983004" y="5804281"/>
                  <a:pt x="4984641" y="5802718"/>
                </a:cubicBezTo>
                <a:cubicBezTo>
                  <a:pt x="4986278" y="5801155"/>
                  <a:pt x="4987097" y="5798216"/>
                  <a:pt x="4987097" y="5793900"/>
                </a:cubicBezTo>
                <a:cubicBezTo>
                  <a:pt x="4987097" y="5789658"/>
                  <a:pt x="4986297" y="5786775"/>
                  <a:pt x="4984697" y="5785249"/>
                </a:cubicBezTo>
                <a:cubicBezTo>
                  <a:pt x="4983097" y="5783724"/>
                  <a:pt x="4980140" y="5782961"/>
                  <a:pt x="4975823" y="5782961"/>
                </a:cubicBezTo>
                <a:close/>
                <a:moveTo>
                  <a:pt x="3137498" y="5782961"/>
                </a:moveTo>
                <a:cubicBezTo>
                  <a:pt x="3133108" y="5782961"/>
                  <a:pt x="3130094" y="5783742"/>
                  <a:pt x="3128457" y="5785305"/>
                </a:cubicBezTo>
                <a:cubicBezTo>
                  <a:pt x="3126820" y="5786868"/>
                  <a:pt x="3126001" y="5789807"/>
                  <a:pt x="3126001" y="5794123"/>
                </a:cubicBezTo>
                <a:cubicBezTo>
                  <a:pt x="3126001" y="5798365"/>
                  <a:pt x="3126801" y="5801248"/>
                  <a:pt x="3128401" y="5802774"/>
                </a:cubicBezTo>
                <a:cubicBezTo>
                  <a:pt x="3130001" y="5804299"/>
                  <a:pt x="3132959" y="5805062"/>
                  <a:pt x="3137275" y="5805062"/>
                </a:cubicBezTo>
                <a:cubicBezTo>
                  <a:pt x="3141665" y="5805062"/>
                  <a:pt x="3144679" y="5804281"/>
                  <a:pt x="3146316" y="5802718"/>
                </a:cubicBezTo>
                <a:cubicBezTo>
                  <a:pt x="3147953" y="5801155"/>
                  <a:pt x="3148772" y="5798216"/>
                  <a:pt x="3148772" y="5793900"/>
                </a:cubicBezTo>
                <a:cubicBezTo>
                  <a:pt x="3148772" y="5789658"/>
                  <a:pt x="3147972" y="5786775"/>
                  <a:pt x="3146372" y="5785249"/>
                </a:cubicBezTo>
                <a:cubicBezTo>
                  <a:pt x="3144772" y="5783724"/>
                  <a:pt x="3141814" y="5782961"/>
                  <a:pt x="3137498" y="5782961"/>
                </a:cubicBezTo>
                <a:close/>
                <a:moveTo>
                  <a:pt x="2699348" y="5782961"/>
                </a:moveTo>
                <a:cubicBezTo>
                  <a:pt x="2694958" y="5782961"/>
                  <a:pt x="2691944" y="5783742"/>
                  <a:pt x="2690307" y="5785305"/>
                </a:cubicBezTo>
                <a:cubicBezTo>
                  <a:pt x="2688670" y="5786868"/>
                  <a:pt x="2687851" y="5789807"/>
                  <a:pt x="2687851" y="5794123"/>
                </a:cubicBezTo>
                <a:cubicBezTo>
                  <a:pt x="2687851" y="5798365"/>
                  <a:pt x="2688651" y="5801248"/>
                  <a:pt x="2690251" y="5802774"/>
                </a:cubicBezTo>
                <a:cubicBezTo>
                  <a:pt x="2691851" y="5804299"/>
                  <a:pt x="2694809" y="5805062"/>
                  <a:pt x="2699125" y="5805062"/>
                </a:cubicBezTo>
                <a:cubicBezTo>
                  <a:pt x="2703515" y="5805062"/>
                  <a:pt x="2706529" y="5804281"/>
                  <a:pt x="2708166" y="5802718"/>
                </a:cubicBezTo>
                <a:cubicBezTo>
                  <a:pt x="2709803" y="5801155"/>
                  <a:pt x="2710622" y="5798216"/>
                  <a:pt x="2710622" y="5793900"/>
                </a:cubicBezTo>
                <a:cubicBezTo>
                  <a:pt x="2710622" y="5789658"/>
                  <a:pt x="2709822" y="5786775"/>
                  <a:pt x="2708222" y="5785249"/>
                </a:cubicBezTo>
                <a:cubicBezTo>
                  <a:pt x="2706622" y="5783724"/>
                  <a:pt x="2703664" y="5782961"/>
                  <a:pt x="2699348" y="5782961"/>
                </a:cubicBezTo>
                <a:close/>
                <a:moveTo>
                  <a:pt x="2480273" y="5782961"/>
                </a:moveTo>
                <a:cubicBezTo>
                  <a:pt x="2475883" y="5782961"/>
                  <a:pt x="2472869" y="5783742"/>
                  <a:pt x="2471232" y="5785305"/>
                </a:cubicBezTo>
                <a:cubicBezTo>
                  <a:pt x="2469595" y="5786868"/>
                  <a:pt x="2468776" y="5789807"/>
                  <a:pt x="2468776" y="5794123"/>
                </a:cubicBezTo>
                <a:cubicBezTo>
                  <a:pt x="2468776" y="5798365"/>
                  <a:pt x="2469576" y="5801248"/>
                  <a:pt x="2471176" y="5802774"/>
                </a:cubicBezTo>
                <a:cubicBezTo>
                  <a:pt x="2472776" y="5804299"/>
                  <a:pt x="2475734" y="5805062"/>
                  <a:pt x="2480050" y="5805062"/>
                </a:cubicBezTo>
                <a:cubicBezTo>
                  <a:pt x="2484441" y="5805062"/>
                  <a:pt x="2487454" y="5804281"/>
                  <a:pt x="2489091" y="5802718"/>
                </a:cubicBezTo>
                <a:cubicBezTo>
                  <a:pt x="2490728" y="5801155"/>
                  <a:pt x="2491547" y="5798216"/>
                  <a:pt x="2491547" y="5793900"/>
                </a:cubicBezTo>
                <a:cubicBezTo>
                  <a:pt x="2491547" y="5789658"/>
                  <a:pt x="2490747" y="5786775"/>
                  <a:pt x="2489147" y="5785249"/>
                </a:cubicBezTo>
                <a:cubicBezTo>
                  <a:pt x="2487547" y="5783724"/>
                  <a:pt x="2484589" y="5782961"/>
                  <a:pt x="2480273" y="5782961"/>
                </a:cubicBezTo>
                <a:close/>
                <a:moveTo>
                  <a:pt x="3262067" y="5776041"/>
                </a:moveTo>
                <a:cubicBezTo>
                  <a:pt x="3260281" y="5776041"/>
                  <a:pt x="3258812" y="5776134"/>
                  <a:pt x="3257658" y="5776320"/>
                </a:cubicBezTo>
                <a:cubicBezTo>
                  <a:pt x="3256505" y="5776506"/>
                  <a:pt x="3255556" y="5776729"/>
                  <a:pt x="3254812" y="5776989"/>
                </a:cubicBezTo>
                <a:cubicBezTo>
                  <a:pt x="3254068" y="5777250"/>
                  <a:pt x="3253565" y="5777622"/>
                  <a:pt x="3253305" y="5778106"/>
                </a:cubicBezTo>
                <a:cubicBezTo>
                  <a:pt x="3253045" y="5778589"/>
                  <a:pt x="3252914" y="5779091"/>
                  <a:pt x="3252914" y="5779612"/>
                </a:cubicBezTo>
                <a:lnTo>
                  <a:pt x="3252914" y="5837990"/>
                </a:lnTo>
                <a:cubicBezTo>
                  <a:pt x="3248152" y="5833004"/>
                  <a:pt x="3243334" y="5829228"/>
                  <a:pt x="3238460" y="5826661"/>
                </a:cubicBezTo>
                <a:cubicBezTo>
                  <a:pt x="3233585" y="5824093"/>
                  <a:pt x="3228209" y="5822810"/>
                  <a:pt x="3222330" y="5822810"/>
                </a:cubicBezTo>
                <a:cubicBezTo>
                  <a:pt x="3215261" y="5822810"/>
                  <a:pt x="3209029" y="5824131"/>
                  <a:pt x="3203634" y="5826772"/>
                </a:cubicBezTo>
                <a:cubicBezTo>
                  <a:pt x="3198239" y="5829414"/>
                  <a:pt x="3193718" y="5833191"/>
                  <a:pt x="3190072" y="5838102"/>
                </a:cubicBezTo>
                <a:cubicBezTo>
                  <a:pt x="3186426" y="5843013"/>
                  <a:pt x="3183672" y="5848948"/>
                  <a:pt x="3181812" y="5855905"/>
                </a:cubicBezTo>
                <a:cubicBezTo>
                  <a:pt x="3179951" y="5862863"/>
                  <a:pt x="3179021" y="5870658"/>
                  <a:pt x="3179021" y="5879290"/>
                </a:cubicBezTo>
                <a:cubicBezTo>
                  <a:pt x="3179021" y="5886583"/>
                  <a:pt x="3179765" y="5893522"/>
                  <a:pt x="3181254" y="5900107"/>
                </a:cubicBezTo>
                <a:cubicBezTo>
                  <a:pt x="3182742" y="5906693"/>
                  <a:pt x="3185104" y="5912423"/>
                  <a:pt x="3188341" y="5917297"/>
                </a:cubicBezTo>
                <a:cubicBezTo>
                  <a:pt x="3191578" y="5922171"/>
                  <a:pt x="3195801" y="5926041"/>
                  <a:pt x="3201011" y="5928906"/>
                </a:cubicBezTo>
                <a:cubicBezTo>
                  <a:pt x="3206220" y="5931771"/>
                  <a:pt x="3212508" y="5933203"/>
                  <a:pt x="3219874" y="5933203"/>
                </a:cubicBezTo>
                <a:cubicBezTo>
                  <a:pt x="3226646" y="5933203"/>
                  <a:pt x="3232878" y="5931603"/>
                  <a:pt x="3238571" y="5928403"/>
                </a:cubicBezTo>
                <a:cubicBezTo>
                  <a:pt x="3244264" y="5925204"/>
                  <a:pt x="3249752" y="5920739"/>
                  <a:pt x="3255035" y="5915009"/>
                </a:cubicBezTo>
                <a:lnTo>
                  <a:pt x="3255035" y="5928292"/>
                </a:lnTo>
                <a:cubicBezTo>
                  <a:pt x="3255035" y="5928887"/>
                  <a:pt x="3255184" y="5929408"/>
                  <a:pt x="3255482" y="5929854"/>
                </a:cubicBezTo>
                <a:cubicBezTo>
                  <a:pt x="3255779" y="5930301"/>
                  <a:pt x="3256263" y="5930654"/>
                  <a:pt x="3256933" y="5930915"/>
                </a:cubicBezTo>
                <a:cubicBezTo>
                  <a:pt x="3257603" y="5931175"/>
                  <a:pt x="3258458" y="5931380"/>
                  <a:pt x="3259500" y="5931529"/>
                </a:cubicBezTo>
                <a:cubicBezTo>
                  <a:pt x="3260542" y="5931678"/>
                  <a:pt x="3261844" y="5931752"/>
                  <a:pt x="3263407" y="5931752"/>
                </a:cubicBezTo>
                <a:cubicBezTo>
                  <a:pt x="3264895" y="5931752"/>
                  <a:pt x="3266160" y="5931678"/>
                  <a:pt x="3267202" y="5931529"/>
                </a:cubicBezTo>
                <a:cubicBezTo>
                  <a:pt x="3268244" y="5931380"/>
                  <a:pt x="3269081" y="5931175"/>
                  <a:pt x="3269713" y="5930915"/>
                </a:cubicBezTo>
                <a:cubicBezTo>
                  <a:pt x="3270346" y="5930654"/>
                  <a:pt x="3270792" y="5930301"/>
                  <a:pt x="3271053" y="5929854"/>
                </a:cubicBezTo>
                <a:cubicBezTo>
                  <a:pt x="3271313" y="5929408"/>
                  <a:pt x="3271444" y="5928887"/>
                  <a:pt x="3271444" y="5928292"/>
                </a:cubicBezTo>
                <a:lnTo>
                  <a:pt x="3271444" y="5779612"/>
                </a:lnTo>
                <a:cubicBezTo>
                  <a:pt x="3271444" y="5779091"/>
                  <a:pt x="3271276" y="5778589"/>
                  <a:pt x="3270941" y="5778106"/>
                </a:cubicBezTo>
                <a:cubicBezTo>
                  <a:pt x="3270606" y="5777622"/>
                  <a:pt x="3270104" y="5777250"/>
                  <a:pt x="3269434" y="5776989"/>
                </a:cubicBezTo>
                <a:cubicBezTo>
                  <a:pt x="3268765" y="5776729"/>
                  <a:pt x="3267834" y="5776506"/>
                  <a:pt x="3266644" y="5776320"/>
                </a:cubicBezTo>
                <a:cubicBezTo>
                  <a:pt x="3265453" y="5776134"/>
                  <a:pt x="3263928" y="5776041"/>
                  <a:pt x="3262067" y="5776041"/>
                </a:cubicBezTo>
                <a:close/>
                <a:moveTo>
                  <a:pt x="4251812" y="5775594"/>
                </a:moveTo>
                <a:cubicBezTo>
                  <a:pt x="4250025" y="5775594"/>
                  <a:pt x="4248537" y="5775668"/>
                  <a:pt x="4247347" y="5775817"/>
                </a:cubicBezTo>
                <a:cubicBezTo>
                  <a:pt x="4246156" y="5775966"/>
                  <a:pt x="4245207" y="5776189"/>
                  <a:pt x="4244500" y="5776487"/>
                </a:cubicBezTo>
                <a:cubicBezTo>
                  <a:pt x="4243794" y="5776785"/>
                  <a:pt x="4243310" y="5777157"/>
                  <a:pt x="4243049" y="5777603"/>
                </a:cubicBezTo>
                <a:cubicBezTo>
                  <a:pt x="4242789" y="5778050"/>
                  <a:pt x="4242659" y="5778571"/>
                  <a:pt x="4242659" y="5779166"/>
                </a:cubicBezTo>
                <a:lnTo>
                  <a:pt x="4242659" y="5928292"/>
                </a:lnTo>
                <a:cubicBezTo>
                  <a:pt x="4242659" y="5928887"/>
                  <a:pt x="4242789" y="5929389"/>
                  <a:pt x="4243049" y="5929799"/>
                </a:cubicBezTo>
                <a:cubicBezTo>
                  <a:pt x="4243310" y="5930208"/>
                  <a:pt x="4243794" y="5930561"/>
                  <a:pt x="4244500" y="5930859"/>
                </a:cubicBezTo>
                <a:cubicBezTo>
                  <a:pt x="4245207" y="5931157"/>
                  <a:pt x="4246156" y="5931380"/>
                  <a:pt x="4247347" y="5931529"/>
                </a:cubicBezTo>
                <a:cubicBezTo>
                  <a:pt x="4248537" y="5931678"/>
                  <a:pt x="4250025" y="5931752"/>
                  <a:pt x="4251812" y="5931752"/>
                </a:cubicBezTo>
                <a:cubicBezTo>
                  <a:pt x="4253672" y="5931752"/>
                  <a:pt x="4255197" y="5931678"/>
                  <a:pt x="4256388" y="5931529"/>
                </a:cubicBezTo>
                <a:cubicBezTo>
                  <a:pt x="4257579" y="5931380"/>
                  <a:pt x="4258509" y="5931157"/>
                  <a:pt x="4259178" y="5930859"/>
                </a:cubicBezTo>
                <a:cubicBezTo>
                  <a:pt x="4259848" y="5930561"/>
                  <a:pt x="4260332" y="5930208"/>
                  <a:pt x="4260630" y="5929799"/>
                </a:cubicBezTo>
                <a:cubicBezTo>
                  <a:pt x="4260927" y="5929389"/>
                  <a:pt x="4261076" y="5928887"/>
                  <a:pt x="4261076" y="5928292"/>
                </a:cubicBezTo>
                <a:lnTo>
                  <a:pt x="4261076" y="5858082"/>
                </a:lnTo>
                <a:cubicBezTo>
                  <a:pt x="4266136" y="5851757"/>
                  <a:pt x="4270973" y="5846957"/>
                  <a:pt x="4275587" y="5843683"/>
                </a:cubicBezTo>
                <a:cubicBezTo>
                  <a:pt x="4280201" y="5840409"/>
                  <a:pt x="4284814" y="5838772"/>
                  <a:pt x="4289428" y="5838772"/>
                </a:cubicBezTo>
                <a:cubicBezTo>
                  <a:pt x="4293000" y="5838772"/>
                  <a:pt x="4296144" y="5839441"/>
                  <a:pt x="4298860" y="5840781"/>
                </a:cubicBezTo>
                <a:cubicBezTo>
                  <a:pt x="4301576" y="5842120"/>
                  <a:pt x="4303790" y="5844055"/>
                  <a:pt x="4305501" y="5846585"/>
                </a:cubicBezTo>
                <a:cubicBezTo>
                  <a:pt x="4307213" y="5849115"/>
                  <a:pt x="4308515" y="5852129"/>
                  <a:pt x="4309408" y="5855626"/>
                </a:cubicBezTo>
                <a:cubicBezTo>
                  <a:pt x="4310301" y="5859124"/>
                  <a:pt x="4310748" y="5863737"/>
                  <a:pt x="4310748" y="5869467"/>
                </a:cubicBezTo>
                <a:lnTo>
                  <a:pt x="4310748" y="5928292"/>
                </a:lnTo>
                <a:cubicBezTo>
                  <a:pt x="4310748" y="5928887"/>
                  <a:pt x="4310896" y="5929389"/>
                  <a:pt x="4311194" y="5929799"/>
                </a:cubicBezTo>
                <a:cubicBezTo>
                  <a:pt x="4311492" y="5930208"/>
                  <a:pt x="4311975" y="5930561"/>
                  <a:pt x="4312645" y="5930859"/>
                </a:cubicBezTo>
                <a:cubicBezTo>
                  <a:pt x="4313315" y="5931157"/>
                  <a:pt x="4314245" y="5931380"/>
                  <a:pt x="4315436" y="5931529"/>
                </a:cubicBezTo>
                <a:cubicBezTo>
                  <a:pt x="4316626" y="5931678"/>
                  <a:pt x="4318152" y="5931752"/>
                  <a:pt x="4320012" y="5931752"/>
                </a:cubicBezTo>
                <a:cubicBezTo>
                  <a:pt x="4321798" y="5931752"/>
                  <a:pt x="4323286" y="5931678"/>
                  <a:pt x="4324477" y="5931529"/>
                </a:cubicBezTo>
                <a:cubicBezTo>
                  <a:pt x="4325668" y="5931380"/>
                  <a:pt x="4326598" y="5931157"/>
                  <a:pt x="4327267" y="5930859"/>
                </a:cubicBezTo>
                <a:cubicBezTo>
                  <a:pt x="4327937" y="5930561"/>
                  <a:pt x="4328421" y="5930208"/>
                  <a:pt x="4328719" y="5929799"/>
                </a:cubicBezTo>
                <a:cubicBezTo>
                  <a:pt x="4329016" y="5929389"/>
                  <a:pt x="4329165" y="5928887"/>
                  <a:pt x="4329165" y="5928292"/>
                </a:cubicBezTo>
                <a:lnTo>
                  <a:pt x="4329165" y="5867123"/>
                </a:lnTo>
                <a:cubicBezTo>
                  <a:pt x="4329165" y="5859905"/>
                  <a:pt x="4328551" y="5853747"/>
                  <a:pt x="4327323" y="5848650"/>
                </a:cubicBezTo>
                <a:cubicBezTo>
                  <a:pt x="4326095" y="5843553"/>
                  <a:pt x="4324068" y="5839106"/>
                  <a:pt x="4321240" y="5835311"/>
                </a:cubicBezTo>
                <a:cubicBezTo>
                  <a:pt x="4318412" y="5831516"/>
                  <a:pt x="4314710" y="5828484"/>
                  <a:pt x="4310133" y="5826214"/>
                </a:cubicBezTo>
                <a:cubicBezTo>
                  <a:pt x="4305557" y="5823945"/>
                  <a:pt x="4299920" y="5822810"/>
                  <a:pt x="4293223" y="5822810"/>
                </a:cubicBezTo>
                <a:cubicBezTo>
                  <a:pt x="4287791" y="5822810"/>
                  <a:pt x="4282396" y="5824168"/>
                  <a:pt x="4277038" y="5826884"/>
                </a:cubicBezTo>
                <a:cubicBezTo>
                  <a:pt x="4271680" y="5829600"/>
                  <a:pt x="4266360" y="5833749"/>
                  <a:pt x="4261076" y="5839330"/>
                </a:cubicBezTo>
                <a:lnTo>
                  <a:pt x="4261076" y="5779166"/>
                </a:lnTo>
                <a:cubicBezTo>
                  <a:pt x="4261076" y="5778571"/>
                  <a:pt x="4260927" y="5778050"/>
                  <a:pt x="4260630" y="5777603"/>
                </a:cubicBezTo>
                <a:cubicBezTo>
                  <a:pt x="4260332" y="5777157"/>
                  <a:pt x="4259848" y="5776785"/>
                  <a:pt x="4259178" y="5776487"/>
                </a:cubicBezTo>
                <a:cubicBezTo>
                  <a:pt x="4258509" y="5776189"/>
                  <a:pt x="4257579" y="5775966"/>
                  <a:pt x="4256388" y="5775817"/>
                </a:cubicBezTo>
                <a:cubicBezTo>
                  <a:pt x="4255197" y="5775668"/>
                  <a:pt x="4253672" y="5775594"/>
                  <a:pt x="4251812" y="5775594"/>
                </a:cubicBezTo>
                <a:close/>
                <a:moveTo>
                  <a:pt x="3785087" y="5775594"/>
                </a:moveTo>
                <a:cubicBezTo>
                  <a:pt x="3783301" y="5775594"/>
                  <a:pt x="3781812" y="5775668"/>
                  <a:pt x="3780622" y="5775817"/>
                </a:cubicBezTo>
                <a:cubicBezTo>
                  <a:pt x="3779431" y="5775966"/>
                  <a:pt x="3778482" y="5776189"/>
                  <a:pt x="3777775" y="5776487"/>
                </a:cubicBezTo>
                <a:cubicBezTo>
                  <a:pt x="3777069" y="5776785"/>
                  <a:pt x="3776585" y="5777157"/>
                  <a:pt x="3776324" y="5777603"/>
                </a:cubicBezTo>
                <a:cubicBezTo>
                  <a:pt x="3776064" y="5778050"/>
                  <a:pt x="3775933" y="5778571"/>
                  <a:pt x="3775933" y="5779166"/>
                </a:cubicBezTo>
                <a:lnTo>
                  <a:pt x="3775933" y="5928292"/>
                </a:lnTo>
                <a:cubicBezTo>
                  <a:pt x="3775933" y="5928887"/>
                  <a:pt x="3776064" y="5929389"/>
                  <a:pt x="3776324" y="5929799"/>
                </a:cubicBezTo>
                <a:cubicBezTo>
                  <a:pt x="3776585" y="5930208"/>
                  <a:pt x="3777069" y="5930561"/>
                  <a:pt x="3777775" y="5930859"/>
                </a:cubicBezTo>
                <a:cubicBezTo>
                  <a:pt x="3778482" y="5931157"/>
                  <a:pt x="3779431" y="5931380"/>
                  <a:pt x="3780622" y="5931529"/>
                </a:cubicBezTo>
                <a:cubicBezTo>
                  <a:pt x="3781812" y="5931678"/>
                  <a:pt x="3783301" y="5931752"/>
                  <a:pt x="3785087" y="5931752"/>
                </a:cubicBezTo>
                <a:cubicBezTo>
                  <a:pt x="3786947" y="5931752"/>
                  <a:pt x="3788472" y="5931678"/>
                  <a:pt x="3789663" y="5931529"/>
                </a:cubicBezTo>
                <a:cubicBezTo>
                  <a:pt x="3790854" y="5931380"/>
                  <a:pt x="3791784" y="5931157"/>
                  <a:pt x="3792453" y="5930859"/>
                </a:cubicBezTo>
                <a:cubicBezTo>
                  <a:pt x="3793123" y="5930561"/>
                  <a:pt x="3793607" y="5930208"/>
                  <a:pt x="3793904" y="5929799"/>
                </a:cubicBezTo>
                <a:cubicBezTo>
                  <a:pt x="3794202" y="5929389"/>
                  <a:pt x="3794351" y="5928887"/>
                  <a:pt x="3794351" y="5928292"/>
                </a:cubicBezTo>
                <a:lnTo>
                  <a:pt x="3794351" y="5858082"/>
                </a:lnTo>
                <a:cubicBezTo>
                  <a:pt x="3799411" y="5851757"/>
                  <a:pt x="3804248" y="5846957"/>
                  <a:pt x="3808862" y="5843683"/>
                </a:cubicBezTo>
                <a:cubicBezTo>
                  <a:pt x="3813476" y="5840409"/>
                  <a:pt x="3818089" y="5838772"/>
                  <a:pt x="3822703" y="5838772"/>
                </a:cubicBezTo>
                <a:cubicBezTo>
                  <a:pt x="3826275" y="5838772"/>
                  <a:pt x="3829419" y="5839441"/>
                  <a:pt x="3832135" y="5840781"/>
                </a:cubicBezTo>
                <a:cubicBezTo>
                  <a:pt x="3834851" y="5842120"/>
                  <a:pt x="3837065" y="5844055"/>
                  <a:pt x="3838776" y="5846585"/>
                </a:cubicBezTo>
                <a:cubicBezTo>
                  <a:pt x="3840488" y="5849115"/>
                  <a:pt x="3841790" y="5852129"/>
                  <a:pt x="3842683" y="5855626"/>
                </a:cubicBezTo>
                <a:cubicBezTo>
                  <a:pt x="3843576" y="5859124"/>
                  <a:pt x="3844023" y="5863737"/>
                  <a:pt x="3844023" y="5869467"/>
                </a:cubicBezTo>
                <a:lnTo>
                  <a:pt x="3844023" y="5928292"/>
                </a:lnTo>
                <a:cubicBezTo>
                  <a:pt x="3844023" y="5928887"/>
                  <a:pt x="3844171" y="5929389"/>
                  <a:pt x="3844469" y="5929799"/>
                </a:cubicBezTo>
                <a:cubicBezTo>
                  <a:pt x="3844766" y="5930208"/>
                  <a:pt x="3845250" y="5930561"/>
                  <a:pt x="3845920" y="5930859"/>
                </a:cubicBezTo>
                <a:cubicBezTo>
                  <a:pt x="3846590" y="5931157"/>
                  <a:pt x="3847520" y="5931380"/>
                  <a:pt x="3848710" y="5931529"/>
                </a:cubicBezTo>
                <a:cubicBezTo>
                  <a:pt x="3849901" y="5931678"/>
                  <a:pt x="3851427" y="5931752"/>
                  <a:pt x="3853287" y="5931752"/>
                </a:cubicBezTo>
                <a:cubicBezTo>
                  <a:pt x="3855073" y="5931752"/>
                  <a:pt x="3856561" y="5931678"/>
                  <a:pt x="3857752" y="5931529"/>
                </a:cubicBezTo>
                <a:cubicBezTo>
                  <a:pt x="3858942" y="5931380"/>
                  <a:pt x="3859873" y="5931157"/>
                  <a:pt x="3860542" y="5930859"/>
                </a:cubicBezTo>
                <a:cubicBezTo>
                  <a:pt x="3861212" y="5930561"/>
                  <a:pt x="3861696" y="5930208"/>
                  <a:pt x="3861994" y="5929799"/>
                </a:cubicBezTo>
                <a:cubicBezTo>
                  <a:pt x="3862291" y="5929389"/>
                  <a:pt x="3862440" y="5928887"/>
                  <a:pt x="3862440" y="5928292"/>
                </a:cubicBezTo>
                <a:lnTo>
                  <a:pt x="3862440" y="5867123"/>
                </a:lnTo>
                <a:cubicBezTo>
                  <a:pt x="3862440" y="5859905"/>
                  <a:pt x="3861826" y="5853747"/>
                  <a:pt x="3860598" y="5848650"/>
                </a:cubicBezTo>
                <a:cubicBezTo>
                  <a:pt x="3859370" y="5843553"/>
                  <a:pt x="3857343" y="5839106"/>
                  <a:pt x="3854515" y="5835311"/>
                </a:cubicBezTo>
                <a:cubicBezTo>
                  <a:pt x="3851687" y="5831516"/>
                  <a:pt x="3847985" y="5828484"/>
                  <a:pt x="3843409" y="5826214"/>
                </a:cubicBezTo>
                <a:cubicBezTo>
                  <a:pt x="3838832" y="5823945"/>
                  <a:pt x="3833195" y="5822810"/>
                  <a:pt x="3826498" y="5822810"/>
                </a:cubicBezTo>
                <a:cubicBezTo>
                  <a:pt x="3821066" y="5822810"/>
                  <a:pt x="3815671" y="5824168"/>
                  <a:pt x="3810313" y="5826884"/>
                </a:cubicBezTo>
                <a:cubicBezTo>
                  <a:pt x="3804955" y="5829600"/>
                  <a:pt x="3799635" y="5833749"/>
                  <a:pt x="3794351" y="5839330"/>
                </a:cubicBezTo>
                <a:lnTo>
                  <a:pt x="3794351" y="5779166"/>
                </a:lnTo>
                <a:cubicBezTo>
                  <a:pt x="3794351" y="5778571"/>
                  <a:pt x="3794202" y="5778050"/>
                  <a:pt x="3793904" y="5777603"/>
                </a:cubicBezTo>
                <a:cubicBezTo>
                  <a:pt x="3793607" y="5777157"/>
                  <a:pt x="3793123" y="5776785"/>
                  <a:pt x="3792453" y="5776487"/>
                </a:cubicBezTo>
                <a:cubicBezTo>
                  <a:pt x="3791784" y="5776189"/>
                  <a:pt x="3790854" y="5775966"/>
                  <a:pt x="3789663" y="5775817"/>
                </a:cubicBezTo>
                <a:cubicBezTo>
                  <a:pt x="3788472" y="5775668"/>
                  <a:pt x="3786947" y="5775594"/>
                  <a:pt x="3785087" y="5775594"/>
                </a:cubicBezTo>
                <a:close/>
                <a:moveTo>
                  <a:pt x="2146789" y="5775594"/>
                </a:moveTo>
                <a:cubicBezTo>
                  <a:pt x="2145002" y="5775594"/>
                  <a:pt x="2143514" y="5775668"/>
                  <a:pt x="2142324" y="5775817"/>
                </a:cubicBezTo>
                <a:cubicBezTo>
                  <a:pt x="2141133" y="5775966"/>
                  <a:pt x="2140184" y="5776189"/>
                  <a:pt x="2139478" y="5776487"/>
                </a:cubicBezTo>
                <a:cubicBezTo>
                  <a:pt x="2138770" y="5776785"/>
                  <a:pt x="2138287" y="5777157"/>
                  <a:pt x="2138026" y="5777603"/>
                </a:cubicBezTo>
                <a:cubicBezTo>
                  <a:pt x="2137766" y="5778050"/>
                  <a:pt x="2137636" y="5778571"/>
                  <a:pt x="2137636" y="5779166"/>
                </a:cubicBezTo>
                <a:lnTo>
                  <a:pt x="2137636" y="5928292"/>
                </a:lnTo>
                <a:cubicBezTo>
                  <a:pt x="2137636" y="5928887"/>
                  <a:pt x="2137766" y="5929389"/>
                  <a:pt x="2138026" y="5929799"/>
                </a:cubicBezTo>
                <a:cubicBezTo>
                  <a:pt x="2138287" y="5930208"/>
                  <a:pt x="2138770" y="5930561"/>
                  <a:pt x="2139478" y="5930859"/>
                </a:cubicBezTo>
                <a:cubicBezTo>
                  <a:pt x="2140184" y="5931157"/>
                  <a:pt x="2141133" y="5931380"/>
                  <a:pt x="2142324" y="5931529"/>
                </a:cubicBezTo>
                <a:cubicBezTo>
                  <a:pt x="2143514" y="5931678"/>
                  <a:pt x="2145002" y="5931752"/>
                  <a:pt x="2146789" y="5931752"/>
                </a:cubicBezTo>
                <a:cubicBezTo>
                  <a:pt x="2148649" y="5931752"/>
                  <a:pt x="2150174" y="5931678"/>
                  <a:pt x="2151365" y="5931529"/>
                </a:cubicBezTo>
                <a:cubicBezTo>
                  <a:pt x="2152556" y="5931380"/>
                  <a:pt x="2153486" y="5931157"/>
                  <a:pt x="2154155" y="5930859"/>
                </a:cubicBezTo>
                <a:cubicBezTo>
                  <a:pt x="2154825" y="5930561"/>
                  <a:pt x="2155309" y="5930208"/>
                  <a:pt x="2155606" y="5929799"/>
                </a:cubicBezTo>
                <a:cubicBezTo>
                  <a:pt x="2155904" y="5929389"/>
                  <a:pt x="2156053" y="5928887"/>
                  <a:pt x="2156053" y="5928292"/>
                </a:cubicBezTo>
                <a:lnTo>
                  <a:pt x="2156053" y="5779166"/>
                </a:lnTo>
                <a:cubicBezTo>
                  <a:pt x="2156053" y="5778571"/>
                  <a:pt x="2155904" y="5778050"/>
                  <a:pt x="2155606" y="5777603"/>
                </a:cubicBezTo>
                <a:cubicBezTo>
                  <a:pt x="2155309" y="5777157"/>
                  <a:pt x="2154825" y="5776785"/>
                  <a:pt x="2154155" y="5776487"/>
                </a:cubicBezTo>
                <a:cubicBezTo>
                  <a:pt x="2153486" y="5776189"/>
                  <a:pt x="2152556" y="5775966"/>
                  <a:pt x="2151365" y="5775817"/>
                </a:cubicBezTo>
                <a:cubicBezTo>
                  <a:pt x="2150174" y="5775668"/>
                  <a:pt x="2148649" y="5775594"/>
                  <a:pt x="2146789" y="5775594"/>
                </a:cubicBezTo>
                <a:close/>
                <a:moveTo>
                  <a:pt x="1613389" y="5775594"/>
                </a:moveTo>
                <a:cubicBezTo>
                  <a:pt x="1611603" y="5775594"/>
                  <a:pt x="1610115" y="5775668"/>
                  <a:pt x="1608924" y="5775817"/>
                </a:cubicBezTo>
                <a:cubicBezTo>
                  <a:pt x="1607734" y="5775966"/>
                  <a:pt x="1606785" y="5776189"/>
                  <a:pt x="1606078" y="5776487"/>
                </a:cubicBezTo>
                <a:cubicBezTo>
                  <a:pt x="1605371" y="5776785"/>
                  <a:pt x="1604887" y="5777157"/>
                  <a:pt x="1604627" y="5777603"/>
                </a:cubicBezTo>
                <a:cubicBezTo>
                  <a:pt x="1604366" y="5778050"/>
                  <a:pt x="1604236" y="5778571"/>
                  <a:pt x="1604236" y="5779166"/>
                </a:cubicBezTo>
                <a:lnTo>
                  <a:pt x="1604236" y="5928292"/>
                </a:lnTo>
                <a:cubicBezTo>
                  <a:pt x="1604236" y="5928887"/>
                  <a:pt x="1604348" y="5929408"/>
                  <a:pt x="1604571" y="5929854"/>
                </a:cubicBezTo>
                <a:cubicBezTo>
                  <a:pt x="1604794" y="5930301"/>
                  <a:pt x="1605241" y="5930654"/>
                  <a:pt x="1605910" y="5930915"/>
                </a:cubicBezTo>
                <a:cubicBezTo>
                  <a:pt x="1606580" y="5931175"/>
                  <a:pt x="1607436" y="5931380"/>
                  <a:pt x="1608478" y="5931529"/>
                </a:cubicBezTo>
                <a:cubicBezTo>
                  <a:pt x="1609520" y="5931678"/>
                  <a:pt x="1610785" y="5931752"/>
                  <a:pt x="1612273" y="5931752"/>
                </a:cubicBezTo>
                <a:cubicBezTo>
                  <a:pt x="1613836" y="5931752"/>
                  <a:pt x="1615119" y="5931678"/>
                  <a:pt x="1616124" y="5931529"/>
                </a:cubicBezTo>
                <a:cubicBezTo>
                  <a:pt x="1617128" y="5931380"/>
                  <a:pt x="1617965" y="5931175"/>
                  <a:pt x="1618635" y="5930915"/>
                </a:cubicBezTo>
                <a:cubicBezTo>
                  <a:pt x="1619305" y="5930654"/>
                  <a:pt x="1619789" y="5930301"/>
                  <a:pt x="1620087" y="5929854"/>
                </a:cubicBezTo>
                <a:cubicBezTo>
                  <a:pt x="1620384" y="5929408"/>
                  <a:pt x="1620533" y="5928887"/>
                  <a:pt x="1620533" y="5928292"/>
                </a:cubicBezTo>
                <a:lnTo>
                  <a:pt x="1620533" y="5916013"/>
                </a:lnTo>
                <a:cubicBezTo>
                  <a:pt x="1623435" y="5919064"/>
                  <a:pt x="1626188" y="5921669"/>
                  <a:pt x="1628793" y="5923827"/>
                </a:cubicBezTo>
                <a:cubicBezTo>
                  <a:pt x="1631397" y="5925985"/>
                  <a:pt x="1634002" y="5927771"/>
                  <a:pt x="1636606" y="5929185"/>
                </a:cubicBezTo>
                <a:cubicBezTo>
                  <a:pt x="1639211" y="5930599"/>
                  <a:pt x="1641871" y="5931622"/>
                  <a:pt x="1644587" y="5932254"/>
                </a:cubicBezTo>
                <a:cubicBezTo>
                  <a:pt x="1647303" y="5932887"/>
                  <a:pt x="1650261" y="5933203"/>
                  <a:pt x="1653461" y="5933203"/>
                </a:cubicBezTo>
                <a:cubicBezTo>
                  <a:pt x="1660382" y="5933203"/>
                  <a:pt x="1666520" y="5931901"/>
                  <a:pt x="1671879" y="5929296"/>
                </a:cubicBezTo>
                <a:cubicBezTo>
                  <a:pt x="1677236" y="5926692"/>
                  <a:pt x="1681757" y="5922934"/>
                  <a:pt x="1685440" y="5918023"/>
                </a:cubicBezTo>
                <a:cubicBezTo>
                  <a:pt x="1689124" y="5913111"/>
                  <a:pt x="1691914" y="5907177"/>
                  <a:pt x="1693812" y="5900219"/>
                </a:cubicBezTo>
                <a:cubicBezTo>
                  <a:pt x="1695709" y="5893261"/>
                  <a:pt x="1696658" y="5885429"/>
                  <a:pt x="1696658" y="5876723"/>
                </a:cubicBezTo>
                <a:cubicBezTo>
                  <a:pt x="1696658" y="5869430"/>
                  <a:pt x="1695914" y="5862510"/>
                  <a:pt x="1694426" y="5855961"/>
                </a:cubicBezTo>
                <a:cubicBezTo>
                  <a:pt x="1692937" y="5849413"/>
                  <a:pt x="1690575" y="5843702"/>
                  <a:pt x="1687338" y="5838827"/>
                </a:cubicBezTo>
                <a:cubicBezTo>
                  <a:pt x="1684101" y="5833953"/>
                  <a:pt x="1679896" y="5830065"/>
                  <a:pt x="1674725" y="5827163"/>
                </a:cubicBezTo>
                <a:cubicBezTo>
                  <a:pt x="1669553" y="5824261"/>
                  <a:pt x="1663321" y="5822810"/>
                  <a:pt x="1656028" y="5822810"/>
                </a:cubicBezTo>
                <a:cubicBezTo>
                  <a:pt x="1653052" y="5822810"/>
                  <a:pt x="1650224" y="5823107"/>
                  <a:pt x="1647545" y="5823703"/>
                </a:cubicBezTo>
                <a:cubicBezTo>
                  <a:pt x="1644866" y="5824298"/>
                  <a:pt x="1642187" y="5825247"/>
                  <a:pt x="1639508" y="5826549"/>
                </a:cubicBezTo>
                <a:cubicBezTo>
                  <a:pt x="1636830" y="5827851"/>
                  <a:pt x="1634095" y="5829544"/>
                  <a:pt x="1631304" y="5831628"/>
                </a:cubicBezTo>
                <a:cubicBezTo>
                  <a:pt x="1628514" y="5833711"/>
                  <a:pt x="1625630" y="5836279"/>
                  <a:pt x="1622654" y="5839330"/>
                </a:cubicBezTo>
                <a:lnTo>
                  <a:pt x="1622654" y="5779166"/>
                </a:lnTo>
                <a:cubicBezTo>
                  <a:pt x="1622654" y="5778571"/>
                  <a:pt x="1622505" y="5778050"/>
                  <a:pt x="1622207" y="5777603"/>
                </a:cubicBezTo>
                <a:cubicBezTo>
                  <a:pt x="1621910" y="5777157"/>
                  <a:pt x="1621426" y="5776785"/>
                  <a:pt x="1620756" y="5776487"/>
                </a:cubicBezTo>
                <a:cubicBezTo>
                  <a:pt x="1620087" y="5776189"/>
                  <a:pt x="1619156" y="5775966"/>
                  <a:pt x="1617965" y="5775817"/>
                </a:cubicBezTo>
                <a:cubicBezTo>
                  <a:pt x="1616775" y="5775668"/>
                  <a:pt x="1615249" y="5775594"/>
                  <a:pt x="1613389" y="5775594"/>
                </a:cubicBezTo>
                <a:close/>
                <a:moveTo>
                  <a:pt x="1289538" y="5775594"/>
                </a:moveTo>
                <a:cubicBezTo>
                  <a:pt x="1287753" y="5775594"/>
                  <a:pt x="1286264" y="5775668"/>
                  <a:pt x="1285074" y="5775817"/>
                </a:cubicBezTo>
                <a:cubicBezTo>
                  <a:pt x="1283883" y="5775966"/>
                  <a:pt x="1282934" y="5776189"/>
                  <a:pt x="1282227" y="5776487"/>
                </a:cubicBezTo>
                <a:cubicBezTo>
                  <a:pt x="1281520" y="5776785"/>
                  <a:pt x="1281037" y="5777157"/>
                  <a:pt x="1280776" y="5777603"/>
                </a:cubicBezTo>
                <a:cubicBezTo>
                  <a:pt x="1280516" y="5778050"/>
                  <a:pt x="1280385" y="5778571"/>
                  <a:pt x="1280385" y="5779166"/>
                </a:cubicBezTo>
                <a:lnTo>
                  <a:pt x="1280385" y="5928292"/>
                </a:lnTo>
                <a:cubicBezTo>
                  <a:pt x="1280385" y="5928887"/>
                  <a:pt x="1280516" y="5929389"/>
                  <a:pt x="1280776" y="5929799"/>
                </a:cubicBezTo>
                <a:cubicBezTo>
                  <a:pt x="1281037" y="5930208"/>
                  <a:pt x="1281520" y="5930561"/>
                  <a:pt x="1282227" y="5930859"/>
                </a:cubicBezTo>
                <a:cubicBezTo>
                  <a:pt x="1282934" y="5931157"/>
                  <a:pt x="1283883" y="5931380"/>
                  <a:pt x="1285074" y="5931529"/>
                </a:cubicBezTo>
                <a:cubicBezTo>
                  <a:pt x="1286264" y="5931678"/>
                  <a:pt x="1287753" y="5931752"/>
                  <a:pt x="1289538" y="5931752"/>
                </a:cubicBezTo>
                <a:cubicBezTo>
                  <a:pt x="1291399" y="5931752"/>
                  <a:pt x="1292924" y="5931678"/>
                  <a:pt x="1294115" y="5931529"/>
                </a:cubicBezTo>
                <a:cubicBezTo>
                  <a:pt x="1295305" y="5931380"/>
                  <a:pt x="1296236" y="5931157"/>
                  <a:pt x="1296906" y="5930859"/>
                </a:cubicBezTo>
                <a:cubicBezTo>
                  <a:pt x="1297576" y="5930561"/>
                  <a:pt x="1298059" y="5930208"/>
                  <a:pt x="1298357" y="5929799"/>
                </a:cubicBezTo>
                <a:cubicBezTo>
                  <a:pt x="1298654" y="5929389"/>
                  <a:pt x="1298803" y="5928887"/>
                  <a:pt x="1298803" y="5928292"/>
                </a:cubicBezTo>
                <a:lnTo>
                  <a:pt x="1298803" y="5858082"/>
                </a:lnTo>
                <a:cubicBezTo>
                  <a:pt x="1303863" y="5851757"/>
                  <a:pt x="1308700" y="5846957"/>
                  <a:pt x="1313314" y="5843683"/>
                </a:cubicBezTo>
                <a:cubicBezTo>
                  <a:pt x="1317928" y="5840409"/>
                  <a:pt x="1322541" y="5838772"/>
                  <a:pt x="1327155" y="5838772"/>
                </a:cubicBezTo>
                <a:cubicBezTo>
                  <a:pt x="1330727" y="5838772"/>
                  <a:pt x="1333871" y="5839441"/>
                  <a:pt x="1336587" y="5840781"/>
                </a:cubicBezTo>
                <a:cubicBezTo>
                  <a:pt x="1339303" y="5842120"/>
                  <a:pt x="1341517" y="5844055"/>
                  <a:pt x="1343229" y="5846585"/>
                </a:cubicBezTo>
                <a:cubicBezTo>
                  <a:pt x="1344940" y="5849115"/>
                  <a:pt x="1346242" y="5852129"/>
                  <a:pt x="1347135" y="5855626"/>
                </a:cubicBezTo>
                <a:cubicBezTo>
                  <a:pt x="1348029" y="5859124"/>
                  <a:pt x="1348474" y="5863737"/>
                  <a:pt x="1348474" y="5869467"/>
                </a:cubicBezTo>
                <a:lnTo>
                  <a:pt x="1348474" y="5928292"/>
                </a:lnTo>
                <a:cubicBezTo>
                  <a:pt x="1348474" y="5928887"/>
                  <a:pt x="1348624" y="5929389"/>
                  <a:pt x="1348921" y="5929799"/>
                </a:cubicBezTo>
                <a:cubicBezTo>
                  <a:pt x="1349219" y="5930208"/>
                  <a:pt x="1349703" y="5930561"/>
                  <a:pt x="1350372" y="5930859"/>
                </a:cubicBezTo>
                <a:cubicBezTo>
                  <a:pt x="1351042" y="5931157"/>
                  <a:pt x="1351972" y="5931380"/>
                  <a:pt x="1353163" y="5931529"/>
                </a:cubicBezTo>
                <a:cubicBezTo>
                  <a:pt x="1354353" y="5931678"/>
                  <a:pt x="1355879" y="5931752"/>
                  <a:pt x="1357739" y="5931752"/>
                </a:cubicBezTo>
                <a:cubicBezTo>
                  <a:pt x="1359526" y="5931752"/>
                  <a:pt x="1361013" y="5931678"/>
                  <a:pt x="1362204" y="5931529"/>
                </a:cubicBezTo>
                <a:cubicBezTo>
                  <a:pt x="1363395" y="5931380"/>
                  <a:pt x="1364325" y="5931157"/>
                  <a:pt x="1364995" y="5930859"/>
                </a:cubicBezTo>
                <a:cubicBezTo>
                  <a:pt x="1365665" y="5930561"/>
                  <a:pt x="1366148" y="5930208"/>
                  <a:pt x="1366446" y="5929799"/>
                </a:cubicBezTo>
                <a:cubicBezTo>
                  <a:pt x="1366743" y="5929389"/>
                  <a:pt x="1366892" y="5928887"/>
                  <a:pt x="1366892" y="5928292"/>
                </a:cubicBezTo>
                <a:lnTo>
                  <a:pt x="1366892" y="5867123"/>
                </a:lnTo>
                <a:cubicBezTo>
                  <a:pt x="1366892" y="5859905"/>
                  <a:pt x="1366279" y="5853747"/>
                  <a:pt x="1365051" y="5848650"/>
                </a:cubicBezTo>
                <a:cubicBezTo>
                  <a:pt x="1363823" y="5843553"/>
                  <a:pt x="1361795" y="5839106"/>
                  <a:pt x="1358967" y="5835311"/>
                </a:cubicBezTo>
                <a:cubicBezTo>
                  <a:pt x="1356139" y="5831516"/>
                  <a:pt x="1352437" y="5828484"/>
                  <a:pt x="1347861" y="5826214"/>
                </a:cubicBezTo>
                <a:cubicBezTo>
                  <a:pt x="1343285" y="5823945"/>
                  <a:pt x="1337648" y="5822810"/>
                  <a:pt x="1330950" y="5822810"/>
                </a:cubicBezTo>
                <a:cubicBezTo>
                  <a:pt x="1325518" y="5822810"/>
                  <a:pt x="1320123" y="5824168"/>
                  <a:pt x="1314765" y="5826884"/>
                </a:cubicBezTo>
                <a:cubicBezTo>
                  <a:pt x="1309407" y="5829600"/>
                  <a:pt x="1304087" y="5833749"/>
                  <a:pt x="1298803" y="5839330"/>
                </a:cubicBezTo>
                <a:lnTo>
                  <a:pt x="1298803" y="5779166"/>
                </a:lnTo>
                <a:cubicBezTo>
                  <a:pt x="1298803" y="5778571"/>
                  <a:pt x="1298654" y="5778050"/>
                  <a:pt x="1298357" y="5777603"/>
                </a:cubicBezTo>
                <a:cubicBezTo>
                  <a:pt x="1298059" y="5777157"/>
                  <a:pt x="1297576" y="5776785"/>
                  <a:pt x="1296906" y="5776487"/>
                </a:cubicBezTo>
                <a:cubicBezTo>
                  <a:pt x="1296236" y="5776189"/>
                  <a:pt x="1295305" y="5775966"/>
                  <a:pt x="1294115" y="5775817"/>
                </a:cubicBezTo>
                <a:cubicBezTo>
                  <a:pt x="1292924" y="5775668"/>
                  <a:pt x="1291399" y="5775594"/>
                  <a:pt x="1289538" y="5775594"/>
                </a:cubicBezTo>
                <a:close/>
                <a:moveTo>
                  <a:pt x="707955" y="5774813"/>
                </a:moveTo>
                <a:cubicBezTo>
                  <a:pt x="702448" y="5774813"/>
                  <a:pt x="697667" y="5775575"/>
                  <a:pt x="693612" y="5777101"/>
                </a:cubicBezTo>
                <a:cubicBezTo>
                  <a:pt x="689556" y="5778626"/>
                  <a:pt x="686189" y="5780989"/>
                  <a:pt x="683510" y="5784189"/>
                </a:cubicBezTo>
                <a:cubicBezTo>
                  <a:pt x="680831" y="5787389"/>
                  <a:pt x="678840" y="5791500"/>
                  <a:pt x="677538" y="5796523"/>
                </a:cubicBezTo>
                <a:cubicBezTo>
                  <a:pt x="676236" y="5801546"/>
                  <a:pt x="675585" y="5807555"/>
                  <a:pt x="675585" y="5814550"/>
                </a:cubicBezTo>
                <a:lnTo>
                  <a:pt x="675585" y="5824931"/>
                </a:lnTo>
                <a:lnTo>
                  <a:pt x="661409" y="5824931"/>
                </a:lnTo>
                <a:cubicBezTo>
                  <a:pt x="660814" y="5824931"/>
                  <a:pt x="660293" y="5825061"/>
                  <a:pt x="659846" y="5825321"/>
                </a:cubicBezTo>
                <a:cubicBezTo>
                  <a:pt x="659400" y="5825582"/>
                  <a:pt x="659028" y="5826028"/>
                  <a:pt x="658730" y="5826661"/>
                </a:cubicBezTo>
                <a:cubicBezTo>
                  <a:pt x="658432" y="5827293"/>
                  <a:pt x="658209" y="5828093"/>
                  <a:pt x="658060" y="5829061"/>
                </a:cubicBezTo>
                <a:cubicBezTo>
                  <a:pt x="657911" y="5830028"/>
                  <a:pt x="657837" y="5831219"/>
                  <a:pt x="657837" y="5832632"/>
                </a:cubicBezTo>
                <a:cubicBezTo>
                  <a:pt x="657837" y="5835311"/>
                  <a:pt x="658135" y="5837246"/>
                  <a:pt x="658730" y="5838437"/>
                </a:cubicBezTo>
                <a:cubicBezTo>
                  <a:pt x="659325" y="5839627"/>
                  <a:pt x="660218" y="5840223"/>
                  <a:pt x="661409" y="5840223"/>
                </a:cubicBezTo>
                <a:lnTo>
                  <a:pt x="675585" y="5840223"/>
                </a:lnTo>
                <a:lnTo>
                  <a:pt x="675585" y="5928292"/>
                </a:lnTo>
                <a:cubicBezTo>
                  <a:pt x="675585" y="5928887"/>
                  <a:pt x="675734" y="5929389"/>
                  <a:pt x="676031" y="5929799"/>
                </a:cubicBezTo>
                <a:cubicBezTo>
                  <a:pt x="676329" y="5930208"/>
                  <a:pt x="676831" y="5930561"/>
                  <a:pt x="677538" y="5930859"/>
                </a:cubicBezTo>
                <a:cubicBezTo>
                  <a:pt x="678245" y="5931157"/>
                  <a:pt x="679194" y="5931380"/>
                  <a:pt x="680385" y="5931529"/>
                </a:cubicBezTo>
                <a:cubicBezTo>
                  <a:pt x="681575" y="5931678"/>
                  <a:pt x="683063" y="5931752"/>
                  <a:pt x="684849" y="5931752"/>
                </a:cubicBezTo>
                <a:cubicBezTo>
                  <a:pt x="686635" y="5931752"/>
                  <a:pt x="688123" y="5931678"/>
                  <a:pt x="689314" y="5931529"/>
                </a:cubicBezTo>
                <a:cubicBezTo>
                  <a:pt x="690505" y="5931380"/>
                  <a:pt x="691453" y="5931157"/>
                  <a:pt x="692160" y="5930859"/>
                </a:cubicBezTo>
                <a:cubicBezTo>
                  <a:pt x="692867" y="5930561"/>
                  <a:pt x="693370" y="5930208"/>
                  <a:pt x="693667" y="5929799"/>
                </a:cubicBezTo>
                <a:cubicBezTo>
                  <a:pt x="693965" y="5929389"/>
                  <a:pt x="694114" y="5928887"/>
                  <a:pt x="694114" y="5928292"/>
                </a:cubicBezTo>
                <a:lnTo>
                  <a:pt x="694114" y="5840223"/>
                </a:lnTo>
                <a:lnTo>
                  <a:pt x="716550" y="5840223"/>
                </a:lnTo>
                <a:cubicBezTo>
                  <a:pt x="717666" y="5840223"/>
                  <a:pt x="718559" y="5839627"/>
                  <a:pt x="719229" y="5838437"/>
                </a:cubicBezTo>
                <a:cubicBezTo>
                  <a:pt x="719898" y="5837246"/>
                  <a:pt x="720233" y="5835311"/>
                  <a:pt x="720233" y="5832632"/>
                </a:cubicBezTo>
                <a:cubicBezTo>
                  <a:pt x="720233" y="5831219"/>
                  <a:pt x="720140" y="5830028"/>
                  <a:pt x="719954" y="5829061"/>
                </a:cubicBezTo>
                <a:cubicBezTo>
                  <a:pt x="719768" y="5828093"/>
                  <a:pt x="719508" y="5827293"/>
                  <a:pt x="719173" y="5826661"/>
                </a:cubicBezTo>
                <a:cubicBezTo>
                  <a:pt x="718838" y="5826028"/>
                  <a:pt x="718466" y="5825582"/>
                  <a:pt x="718057" y="5825321"/>
                </a:cubicBezTo>
                <a:cubicBezTo>
                  <a:pt x="717647" y="5825061"/>
                  <a:pt x="717145" y="5824931"/>
                  <a:pt x="716550" y="5824931"/>
                </a:cubicBezTo>
                <a:lnTo>
                  <a:pt x="694114" y="5824931"/>
                </a:lnTo>
                <a:lnTo>
                  <a:pt x="694114" y="5813992"/>
                </a:lnTo>
                <a:cubicBezTo>
                  <a:pt x="694114" y="5809676"/>
                  <a:pt x="694374" y="5806011"/>
                  <a:pt x="694895" y="5802997"/>
                </a:cubicBezTo>
                <a:cubicBezTo>
                  <a:pt x="695416" y="5799983"/>
                  <a:pt x="696272" y="5797528"/>
                  <a:pt x="697462" y="5795630"/>
                </a:cubicBezTo>
                <a:cubicBezTo>
                  <a:pt x="698653" y="5793732"/>
                  <a:pt x="700216" y="5792337"/>
                  <a:pt x="702150" y="5791444"/>
                </a:cubicBezTo>
                <a:cubicBezTo>
                  <a:pt x="704085" y="5790551"/>
                  <a:pt x="706429" y="5790105"/>
                  <a:pt x="709183" y="5790105"/>
                </a:cubicBezTo>
                <a:cubicBezTo>
                  <a:pt x="711192" y="5790105"/>
                  <a:pt x="712959" y="5790272"/>
                  <a:pt x="714485" y="5790607"/>
                </a:cubicBezTo>
                <a:cubicBezTo>
                  <a:pt x="716010" y="5790942"/>
                  <a:pt x="717331" y="5791314"/>
                  <a:pt x="718447" y="5791723"/>
                </a:cubicBezTo>
                <a:cubicBezTo>
                  <a:pt x="719563" y="5792133"/>
                  <a:pt x="720512" y="5792505"/>
                  <a:pt x="721294" y="5792839"/>
                </a:cubicBezTo>
                <a:cubicBezTo>
                  <a:pt x="722075" y="5793174"/>
                  <a:pt x="722726" y="5793342"/>
                  <a:pt x="723247" y="5793342"/>
                </a:cubicBezTo>
                <a:cubicBezTo>
                  <a:pt x="723694" y="5793342"/>
                  <a:pt x="724065" y="5793249"/>
                  <a:pt x="724363" y="5793063"/>
                </a:cubicBezTo>
                <a:cubicBezTo>
                  <a:pt x="724661" y="5792877"/>
                  <a:pt x="724903" y="5792523"/>
                  <a:pt x="725089" y="5792002"/>
                </a:cubicBezTo>
                <a:cubicBezTo>
                  <a:pt x="725275" y="5791481"/>
                  <a:pt x="725442" y="5790793"/>
                  <a:pt x="725591" y="5789937"/>
                </a:cubicBezTo>
                <a:cubicBezTo>
                  <a:pt x="725740" y="5789082"/>
                  <a:pt x="725814" y="5787947"/>
                  <a:pt x="725814" y="5786533"/>
                </a:cubicBezTo>
                <a:cubicBezTo>
                  <a:pt x="725814" y="5785119"/>
                  <a:pt x="725758" y="5783910"/>
                  <a:pt x="725647" y="5782905"/>
                </a:cubicBezTo>
                <a:cubicBezTo>
                  <a:pt x="725535" y="5781901"/>
                  <a:pt x="725330" y="5781045"/>
                  <a:pt x="725033" y="5780338"/>
                </a:cubicBezTo>
                <a:cubicBezTo>
                  <a:pt x="724735" y="5779631"/>
                  <a:pt x="724363" y="5779054"/>
                  <a:pt x="723917" y="5778608"/>
                </a:cubicBezTo>
                <a:cubicBezTo>
                  <a:pt x="723470" y="5778161"/>
                  <a:pt x="722577" y="5777659"/>
                  <a:pt x="721238" y="5777101"/>
                </a:cubicBezTo>
                <a:cubicBezTo>
                  <a:pt x="719898" y="5776543"/>
                  <a:pt x="718001" y="5776022"/>
                  <a:pt x="715545" y="5775538"/>
                </a:cubicBezTo>
                <a:cubicBezTo>
                  <a:pt x="713089" y="5775055"/>
                  <a:pt x="710559" y="5774813"/>
                  <a:pt x="707955" y="5774813"/>
                </a:cubicBezTo>
                <a:close/>
                <a:moveTo>
                  <a:pt x="6877402" y="5701249"/>
                </a:moveTo>
                <a:lnTo>
                  <a:pt x="6903409" y="5702142"/>
                </a:lnTo>
                <a:cubicBezTo>
                  <a:pt x="6909437" y="5702291"/>
                  <a:pt x="6914218" y="5703537"/>
                  <a:pt x="6917753" y="5705881"/>
                </a:cubicBezTo>
                <a:cubicBezTo>
                  <a:pt x="6921287" y="5708225"/>
                  <a:pt x="6923055" y="5711555"/>
                  <a:pt x="6923055" y="5715871"/>
                </a:cubicBezTo>
                <a:cubicBezTo>
                  <a:pt x="6923055" y="5718401"/>
                  <a:pt x="6922552" y="5720820"/>
                  <a:pt x="6921548" y="5723127"/>
                </a:cubicBezTo>
                <a:cubicBezTo>
                  <a:pt x="6920543" y="5725433"/>
                  <a:pt x="6918887" y="5727480"/>
                  <a:pt x="6916581" y="5729266"/>
                </a:cubicBezTo>
                <a:cubicBezTo>
                  <a:pt x="6914274" y="5731052"/>
                  <a:pt x="6911241" y="5732484"/>
                  <a:pt x="6907483" y="5733563"/>
                </a:cubicBezTo>
                <a:cubicBezTo>
                  <a:pt x="6903726" y="5734642"/>
                  <a:pt x="6899056" y="5735182"/>
                  <a:pt x="6893475" y="5735182"/>
                </a:cubicBezTo>
                <a:cubicBezTo>
                  <a:pt x="6884694" y="5735182"/>
                  <a:pt x="6877848" y="5733935"/>
                  <a:pt x="6872937" y="5731442"/>
                </a:cubicBezTo>
                <a:cubicBezTo>
                  <a:pt x="6868025" y="5728949"/>
                  <a:pt x="6865570" y="5725285"/>
                  <a:pt x="6865570" y="5720448"/>
                </a:cubicBezTo>
                <a:cubicBezTo>
                  <a:pt x="6865570" y="5718885"/>
                  <a:pt x="6865737" y="5717359"/>
                  <a:pt x="6866072" y="5715871"/>
                </a:cubicBezTo>
                <a:cubicBezTo>
                  <a:pt x="6866407" y="5714383"/>
                  <a:pt x="6867021" y="5712876"/>
                  <a:pt x="6867914" y="5711351"/>
                </a:cubicBezTo>
                <a:cubicBezTo>
                  <a:pt x="6868807" y="5709825"/>
                  <a:pt x="6870016" y="5708225"/>
                  <a:pt x="6871541" y="5706551"/>
                </a:cubicBezTo>
                <a:cubicBezTo>
                  <a:pt x="6873067" y="5704877"/>
                  <a:pt x="6875020" y="5703109"/>
                  <a:pt x="6877402" y="5701249"/>
                </a:cubicBezTo>
                <a:close/>
                <a:moveTo>
                  <a:pt x="10442468" y="5683501"/>
                </a:moveTo>
                <a:cubicBezTo>
                  <a:pt x="10437854" y="5683501"/>
                  <a:pt x="10434672" y="5684375"/>
                  <a:pt x="10432924" y="5686124"/>
                </a:cubicBezTo>
                <a:cubicBezTo>
                  <a:pt x="10431175" y="5687873"/>
                  <a:pt x="10430301" y="5691389"/>
                  <a:pt x="10430301" y="5696672"/>
                </a:cubicBezTo>
                <a:cubicBezTo>
                  <a:pt x="10430301" y="5701807"/>
                  <a:pt x="10431156" y="5705230"/>
                  <a:pt x="10432868" y="5706942"/>
                </a:cubicBezTo>
                <a:cubicBezTo>
                  <a:pt x="10434580" y="5708653"/>
                  <a:pt x="10437668" y="5709509"/>
                  <a:pt x="10442132" y="5709509"/>
                </a:cubicBezTo>
                <a:cubicBezTo>
                  <a:pt x="10446746" y="5709509"/>
                  <a:pt x="10449928" y="5708634"/>
                  <a:pt x="10451676" y="5706886"/>
                </a:cubicBezTo>
                <a:cubicBezTo>
                  <a:pt x="10453425" y="5705137"/>
                  <a:pt x="10454300" y="5701621"/>
                  <a:pt x="10454300" y="5696338"/>
                </a:cubicBezTo>
                <a:cubicBezTo>
                  <a:pt x="10454300" y="5691203"/>
                  <a:pt x="10453444" y="5687780"/>
                  <a:pt x="10451732" y="5686068"/>
                </a:cubicBezTo>
                <a:cubicBezTo>
                  <a:pt x="10450020" y="5684357"/>
                  <a:pt x="10446932" y="5683501"/>
                  <a:pt x="10442468" y="5683501"/>
                </a:cubicBezTo>
                <a:close/>
                <a:moveTo>
                  <a:pt x="10024484" y="5659949"/>
                </a:moveTo>
                <a:lnTo>
                  <a:pt x="10040222" y="5659949"/>
                </a:lnTo>
                <a:lnTo>
                  <a:pt x="10040222" y="5681269"/>
                </a:lnTo>
                <a:cubicBezTo>
                  <a:pt x="10035683" y="5686329"/>
                  <a:pt x="10031348" y="5690087"/>
                  <a:pt x="10027218" y="5692542"/>
                </a:cubicBezTo>
                <a:cubicBezTo>
                  <a:pt x="10023088" y="5694998"/>
                  <a:pt x="10018605" y="5696226"/>
                  <a:pt x="10013768" y="5696226"/>
                </a:cubicBezTo>
                <a:cubicBezTo>
                  <a:pt x="10007815" y="5696226"/>
                  <a:pt x="10003183" y="5694682"/>
                  <a:pt x="9999871" y="5691594"/>
                </a:cubicBezTo>
                <a:cubicBezTo>
                  <a:pt x="9996560" y="5688505"/>
                  <a:pt x="9994904" y="5684357"/>
                  <a:pt x="9994904" y="5679148"/>
                </a:cubicBezTo>
                <a:cubicBezTo>
                  <a:pt x="9994904" y="5676097"/>
                  <a:pt x="9995481" y="5673399"/>
                  <a:pt x="9996634" y="5671055"/>
                </a:cubicBezTo>
                <a:cubicBezTo>
                  <a:pt x="9997788" y="5668711"/>
                  <a:pt x="9999592" y="5666702"/>
                  <a:pt x="10002048" y="5665028"/>
                </a:cubicBezTo>
                <a:cubicBezTo>
                  <a:pt x="10004504" y="5663354"/>
                  <a:pt x="10007592" y="5662088"/>
                  <a:pt x="10011312" y="5661233"/>
                </a:cubicBezTo>
                <a:cubicBezTo>
                  <a:pt x="10015033" y="5660377"/>
                  <a:pt x="10019424" y="5659949"/>
                  <a:pt x="10024484" y="5659949"/>
                </a:cubicBezTo>
                <a:close/>
                <a:moveTo>
                  <a:pt x="8157584" y="5659949"/>
                </a:moveTo>
                <a:lnTo>
                  <a:pt x="8173323" y="5659949"/>
                </a:lnTo>
                <a:lnTo>
                  <a:pt x="8173323" y="5681269"/>
                </a:lnTo>
                <a:cubicBezTo>
                  <a:pt x="8168783" y="5686329"/>
                  <a:pt x="8164449" y="5690087"/>
                  <a:pt x="8160319" y="5692542"/>
                </a:cubicBezTo>
                <a:cubicBezTo>
                  <a:pt x="8156189" y="5694998"/>
                  <a:pt x="8151705" y="5696226"/>
                  <a:pt x="8146868" y="5696226"/>
                </a:cubicBezTo>
                <a:cubicBezTo>
                  <a:pt x="8140915" y="5696226"/>
                  <a:pt x="8136283" y="5694682"/>
                  <a:pt x="8132971" y="5691594"/>
                </a:cubicBezTo>
                <a:cubicBezTo>
                  <a:pt x="8129660" y="5688505"/>
                  <a:pt x="8128004" y="5684357"/>
                  <a:pt x="8128004" y="5679148"/>
                </a:cubicBezTo>
                <a:cubicBezTo>
                  <a:pt x="8128004" y="5676097"/>
                  <a:pt x="8128581" y="5673399"/>
                  <a:pt x="8129734" y="5671055"/>
                </a:cubicBezTo>
                <a:cubicBezTo>
                  <a:pt x="8130888" y="5668711"/>
                  <a:pt x="8132692" y="5666702"/>
                  <a:pt x="8135148" y="5665028"/>
                </a:cubicBezTo>
                <a:cubicBezTo>
                  <a:pt x="8137604" y="5663354"/>
                  <a:pt x="8140692" y="5662088"/>
                  <a:pt x="8144413" y="5661233"/>
                </a:cubicBezTo>
                <a:cubicBezTo>
                  <a:pt x="8148133" y="5660377"/>
                  <a:pt x="8152524" y="5659949"/>
                  <a:pt x="8157584" y="5659949"/>
                </a:cubicBezTo>
                <a:close/>
                <a:moveTo>
                  <a:pt x="6357359" y="5659949"/>
                </a:moveTo>
                <a:lnTo>
                  <a:pt x="6373098" y="5659949"/>
                </a:lnTo>
                <a:lnTo>
                  <a:pt x="6373098" y="5681269"/>
                </a:lnTo>
                <a:cubicBezTo>
                  <a:pt x="6368558" y="5686329"/>
                  <a:pt x="6364224" y="5690087"/>
                  <a:pt x="6360094" y="5692542"/>
                </a:cubicBezTo>
                <a:cubicBezTo>
                  <a:pt x="6355964" y="5694998"/>
                  <a:pt x="6351480" y="5696226"/>
                  <a:pt x="6346643" y="5696226"/>
                </a:cubicBezTo>
                <a:cubicBezTo>
                  <a:pt x="6340690" y="5696226"/>
                  <a:pt x="6336058" y="5694682"/>
                  <a:pt x="6332746" y="5691594"/>
                </a:cubicBezTo>
                <a:cubicBezTo>
                  <a:pt x="6329435" y="5688505"/>
                  <a:pt x="6327779" y="5684357"/>
                  <a:pt x="6327779" y="5679148"/>
                </a:cubicBezTo>
                <a:cubicBezTo>
                  <a:pt x="6327779" y="5676097"/>
                  <a:pt x="6328356" y="5673399"/>
                  <a:pt x="6329509" y="5671055"/>
                </a:cubicBezTo>
                <a:cubicBezTo>
                  <a:pt x="6330663" y="5668711"/>
                  <a:pt x="6332467" y="5666702"/>
                  <a:pt x="6334923" y="5665028"/>
                </a:cubicBezTo>
                <a:cubicBezTo>
                  <a:pt x="6337379" y="5663354"/>
                  <a:pt x="6340467" y="5662088"/>
                  <a:pt x="6344188" y="5661233"/>
                </a:cubicBezTo>
                <a:cubicBezTo>
                  <a:pt x="6347908" y="5660377"/>
                  <a:pt x="6352299" y="5659949"/>
                  <a:pt x="6357359" y="5659949"/>
                </a:cubicBezTo>
                <a:close/>
                <a:moveTo>
                  <a:pt x="3918511" y="5657127"/>
                </a:moveTo>
                <a:lnTo>
                  <a:pt x="3944519" y="5658020"/>
                </a:lnTo>
                <a:cubicBezTo>
                  <a:pt x="3950546" y="5658169"/>
                  <a:pt x="3955327" y="5659415"/>
                  <a:pt x="3958862" y="5661759"/>
                </a:cubicBezTo>
                <a:cubicBezTo>
                  <a:pt x="3962396" y="5664103"/>
                  <a:pt x="3964164" y="5667433"/>
                  <a:pt x="3964164" y="5671749"/>
                </a:cubicBezTo>
                <a:cubicBezTo>
                  <a:pt x="3964164" y="5674279"/>
                  <a:pt x="3963662" y="5676698"/>
                  <a:pt x="3962657" y="5679005"/>
                </a:cubicBezTo>
                <a:cubicBezTo>
                  <a:pt x="3961653" y="5681311"/>
                  <a:pt x="3959997" y="5683358"/>
                  <a:pt x="3957690" y="5685144"/>
                </a:cubicBezTo>
                <a:cubicBezTo>
                  <a:pt x="3955383" y="5686930"/>
                  <a:pt x="3952351" y="5688362"/>
                  <a:pt x="3948593" y="5689441"/>
                </a:cubicBezTo>
                <a:cubicBezTo>
                  <a:pt x="3944835" y="5690520"/>
                  <a:pt x="3940166" y="5691060"/>
                  <a:pt x="3934584" y="5691060"/>
                </a:cubicBezTo>
                <a:cubicBezTo>
                  <a:pt x="3925804" y="5691060"/>
                  <a:pt x="3918958" y="5689813"/>
                  <a:pt x="3914046" y="5687320"/>
                </a:cubicBezTo>
                <a:cubicBezTo>
                  <a:pt x="3909135" y="5684827"/>
                  <a:pt x="3906679" y="5681163"/>
                  <a:pt x="3906679" y="5676326"/>
                </a:cubicBezTo>
                <a:cubicBezTo>
                  <a:pt x="3906679" y="5674763"/>
                  <a:pt x="3906847" y="5673237"/>
                  <a:pt x="3907181" y="5671749"/>
                </a:cubicBezTo>
                <a:cubicBezTo>
                  <a:pt x="3907516" y="5670261"/>
                  <a:pt x="3908130" y="5668754"/>
                  <a:pt x="3909023" y="5667229"/>
                </a:cubicBezTo>
                <a:cubicBezTo>
                  <a:pt x="3909916" y="5665703"/>
                  <a:pt x="3911125" y="5664103"/>
                  <a:pt x="3912651" y="5662429"/>
                </a:cubicBezTo>
                <a:cubicBezTo>
                  <a:pt x="3914176" y="5660755"/>
                  <a:pt x="3916130" y="5658987"/>
                  <a:pt x="3918511" y="5657127"/>
                </a:cubicBezTo>
                <a:close/>
                <a:moveTo>
                  <a:pt x="4978502" y="5639379"/>
                </a:moveTo>
                <a:cubicBezTo>
                  <a:pt x="4973888" y="5639379"/>
                  <a:pt x="4970707" y="5640253"/>
                  <a:pt x="4968958" y="5642002"/>
                </a:cubicBezTo>
                <a:cubicBezTo>
                  <a:pt x="4967209" y="5643751"/>
                  <a:pt x="4966335" y="5647267"/>
                  <a:pt x="4966335" y="5652550"/>
                </a:cubicBezTo>
                <a:cubicBezTo>
                  <a:pt x="4966335" y="5657685"/>
                  <a:pt x="4967192" y="5661108"/>
                  <a:pt x="4968903" y="5662820"/>
                </a:cubicBezTo>
                <a:cubicBezTo>
                  <a:pt x="4970614" y="5664531"/>
                  <a:pt x="4973702" y="5665387"/>
                  <a:pt x="4978167" y="5665387"/>
                </a:cubicBezTo>
                <a:cubicBezTo>
                  <a:pt x="4982781" y="5665387"/>
                  <a:pt x="4985962" y="5664512"/>
                  <a:pt x="4987711" y="5662764"/>
                </a:cubicBezTo>
                <a:cubicBezTo>
                  <a:pt x="4989459" y="5661015"/>
                  <a:pt x="4990334" y="5657499"/>
                  <a:pt x="4990334" y="5652216"/>
                </a:cubicBezTo>
                <a:cubicBezTo>
                  <a:pt x="4990334" y="5647081"/>
                  <a:pt x="4989478" y="5643658"/>
                  <a:pt x="4987766" y="5641946"/>
                </a:cubicBezTo>
                <a:cubicBezTo>
                  <a:pt x="4986055" y="5640235"/>
                  <a:pt x="4982968" y="5639379"/>
                  <a:pt x="4978502" y="5639379"/>
                </a:cubicBezTo>
                <a:close/>
                <a:moveTo>
                  <a:pt x="10345208" y="5616082"/>
                </a:moveTo>
                <a:cubicBezTo>
                  <a:pt x="10350268" y="5616082"/>
                  <a:pt x="10355124" y="5617700"/>
                  <a:pt x="10359775" y="5620937"/>
                </a:cubicBezTo>
                <a:cubicBezTo>
                  <a:pt x="10364426" y="5624175"/>
                  <a:pt x="10369244" y="5628881"/>
                  <a:pt x="10374230" y="5635058"/>
                </a:cubicBezTo>
                <a:lnTo>
                  <a:pt x="10374230" y="5675241"/>
                </a:lnTo>
                <a:cubicBezTo>
                  <a:pt x="10371328" y="5678887"/>
                  <a:pt x="10368574" y="5681957"/>
                  <a:pt x="10365970" y="5684450"/>
                </a:cubicBezTo>
                <a:cubicBezTo>
                  <a:pt x="10363366" y="5686943"/>
                  <a:pt x="10360872" y="5688971"/>
                  <a:pt x="10358492" y="5690533"/>
                </a:cubicBezTo>
                <a:cubicBezTo>
                  <a:pt x="10356110" y="5692096"/>
                  <a:pt x="10353784" y="5693212"/>
                  <a:pt x="10351515" y="5693882"/>
                </a:cubicBezTo>
                <a:cubicBezTo>
                  <a:pt x="10349246" y="5694552"/>
                  <a:pt x="10346882" y="5694886"/>
                  <a:pt x="10344427" y="5694886"/>
                </a:cubicBezTo>
                <a:cubicBezTo>
                  <a:pt x="10339590" y="5694886"/>
                  <a:pt x="10335572" y="5693752"/>
                  <a:pt x="10332372" y="5691482"/>
                </a:cubicBezTo>
                <a:cubicBezTo>
                  <a:pt x="10329172" y="5689212"/>
                  <a:pt x="10326605" y="5686199"/>
                  <a:pt x="10324670" y="5682441"/>
                </a:cubicBezTo>
                <a:cubicBezTo>
                  <a:pt x="10322736" y="5678683"/>
                  <a:pt x="10321378" y="5674385"/>
                  <a:pt x="10320596" y="5669548"/>
                </a:cubicBezTo>
                <a:cubicBezTo>
                  <a:pt x="10319814" y="5664712"/>
                  <a:pt x="10319424" y="5659763"/>
                  <a:pt x="10319424" y="5654703"/>
                </a:cubicBezTo>
                <a:cubicBezTo>
                  <a:pt x="10319424" y="5649940"/>
                  <a:pt x="10319889" y="5645252"/>
                  <a:pt x="10320819" y="5640639"/>
                </a:cubicBezTo>
                <a:cubicBezTo>
                  <a:pt x="10321750" y="5636025"/>
                  <a:pt x="10323238" y="5631895"/>
                  <a:pt x="10325284" y="5628249"/>
                </a:cubicBezTo>
                <a:cubicBezTo>
                  <a:pt x="10327330" y="5624602"/>
                  <a:pt x="10329990" y="5621663"/>
                  <a:pt x="10333265" y="5619431"/>
                </a:cubicBezTo>
                <a:cubicBezTo>
                  <a:pt x="10336539" y="5617198"/>
                  <a:pt x="10340520" y="5616082"/>
                  <a:pt x="10345208" y="5616082"/>
                </a:cubicBezTo>
                <a:close/>
                <a:moveTo>
                  <a:pt x="9850278" y="5616082"/>
                </a:moveTo>
                <a:cubicBezTo>
                  <a:pt x="9855069" y="5616082"/>
                  <a:pt x="9859075" y="5617198"/>
                  <a:pt x="9862294" y="5619431"/>
                </a:cubicBezTo>
                <a:cubicBezTo>
                  <a:pt x="9865514" y="5621663"/>
                  <a:pt x="9868078" y="5624640"/>
                  <a:pt x="9869987" y="5628360"/>
                </a:cubicBezTo>
                <a:cubicBezTo>
                  <a:pt x="9871896" y="5632081"/>
                  <a:pt x="9873244" y="5636341"/>
                  <a:pt x="9874030" y="5641141"/>
                </a:cubicBezTo>
                <a:cubicBezTo>
                  <a:pt x="9874816" y="5645941"/>
                  <a:pt x="9875209" y="5650908"/>
                  <a:pt x="9875209" y="5656042"/>
                </a:cubicBezTo>
                <a:cubicBezTo>
                  <a:pt x="9875209" y="5660730"/>
                  <a:pt x="9874722" y="5665381"/>
                  <a:pt x="9873749" y="5669995"/>
                </a:cubicBezTo>
                <a:cubicBezTo>
                  <a:pt x="9872776" y="5674609"/>
                  <a:pt x="9871260" y="5678776"/>
                  <a:pt x="9869201" y="5682497"/>
                </a:cubicBezTo>
                <a:cubicBezTo>
                  <a:pt x="9867142" y="5686217"/>
                  <a:pt x="9864446" y="5689194"/>
                  <a:pt x="9861114" y="5691426"/>
                </a:cubicBezTo>
                <a:cubicBezTo>
                  <a:pt x="9857782" y="5693659"/>
                  <a:pt x="9853796" y="5694775"/>
                  <a:pt x="9849154" y="5694775"/>
                </a:cubicBezTo>
                <a:cubicBezTo>
                  <a:pt x="9844138" y="5694775"/>
                  <a:pt x="9839347" y="5693138"/>
                  <a:pt x="9834780" y="5689863"/>
                </a:cubicBezTo>
                <a:cubicBezTo>
                  <a:pt x="9830212" y="5686589"/>
                  <a:pt x="9825383" y="5681864"/>
                  <a:pt x="9820292" y="5675688"/>
                </a:cubicBezTo>
                <a:lnTo>
                  <a:pt x="9820292" y="5635727"/>
                </a:lnTo>
                <a:cubicBezTo>
                  <a:pt x="9823211" y="5632081"/>
                  <a:pt x="9825981" y="5629011"/>
                  <a:pt x="9828602" y="5626519"/>
                </a:cubicBezTo>
                <a:cubicBezTo>
                  <a:pt x="9831223" y="5624026"/>
                  <a:pt x="9833731" y="5622017"/>
                  <a:pt x="9836127" y="5620491"/>
                </a:cubicBezTo>
                <a:cubicBezTo>
                  <a:pt x="9838523" y="5618966"/>
                  <a:pt x="9840881" y="5617849"/>
                  <a:pt x="9843202" y="5617142"/>
                </a:cubicBezTo>
                <a:cubicBezTo>
                  <a:pt x="9845522" y="5616435"/>
                  <a:pt x="9847881" y="5616082"/>
                  <a:pt x="9850278" y="5616082"/>
                </a:cubicBezTo>
                <a:close/>
                <a:moveTo>
                  <a:pt x="6602253" y="5616082"/>
                </a:moveTo>
                <a:cubicBezTo>
                  <a:pt x="6607044" y="5616082"/>
                  <a:pt x="6611050" y="5617198"/>
                  <a:pt x="6614269" y="5619431"/>
                </a:cubicBezTo>
                <a:cubicBezTo>
                  <a:pt x="6617489" y="5621663"/>
                  <a:pt x="6620053" y="5624640"/>
                  <a:pt x="6621963" y="5628360"/>
                </a:cubicBezTo>
                <a:cubicBezTo>
                  <a:pt x="6623872" y="5632081"/>
                  <a:pt x="6625219" y="5636341"/>
                  <a:pt x="6626005" y="5641141"/>
                </a:cubicBezTo>
                <a:cubicBezTo>
                  <a:pt x="6626791" y="5645941"/>
                  <a:pt x="6627184" y="5650908"/>
                  <a:pt x="6627184" y="5656042"/>
                </a:cubicBezTo>
                <a:cubicBezTo>
                  <a:pt x="6627184" y="5660730"/>
                  <a:pt x="6626698" y="5665381"/>
                  <a:pt x="6625725" y="5669995"/>
                </a:cubicBezTo>
                <a:cubicBezTo>
                  <a:pt x="6624751" y="5674609"/>
                  <a:pt x="6623235" y="5678776"/>
                  <a:pt x="6621176" y="5682497"/>
                </a:cubicBezTo>
                <a:cubicBezTo>
                  <a:pt x="6619117" y="5686217"/>
                  <a:pt x="6616421" y="5689194"/>
                  <a:pt x="6613090" y="5691426"/>
                </a:cubicBezTo>
                <a:cubicBezTo>
                  <a:pt x="6609758" y="5693659"/>
                  <a:pt x="6605771" y="5694775"/>
                  <a:pt x="6601130" y="5694775"/>
                </a:cubicBezTo>
                <a:cubicBezTo>
                  <a:pt x="6596114" y="5694775"/>
                  <a:pt x="6591322" y="5693138"/>
                  <a:pt x="6586755" y="5689863"/>
                </a:cubicBezTo>
                <a:cubicBezTo>
                  <a:pt x="6582188" y="5686589"/>
                  <a:pt x="6577358" y="5681864"/>
                  <a:pt x="6572267" y="5675688"/>
                </a:cubicBezTo>
                <a:lnTo>
                  <a:pt x="6572267" y="5635727"/>
                </a:lnTo>
                <a:cubicBezTo>
                  <a:pt x="6575186" y="5632081"/>
                  <a:pt x="6577956" y="5629011"/>
                  <a:pt x="6580577" y="5626519"/>
                </a:cubicBezTo>
                <a:cubicBezTo>
                  <a:pt x="6583198" y="5624026"/>
                  <a:pt x="6585706" y="5622017"/>
                  <a:pt x="6588102" y="5620491"/>
                </a:cubicBezTo>
                <a:cubicBezTo>
                  <a:pt x="6590498" y="5618966"/>
                  <a:pt x="6592856" y="5617849"/>
                  <a:pt x="6595177" y="5617142"/>
                </a:cubicBezTo>
                <a:cubicBezTo>
                  <a:pt x="6597498" y="5616435"/>
                  <a:pt x="6599856" y="5616082"/>
                  <a:pt x="6602253" y="5616082"/>
                </a:cubicBezTo>
                <a:close/>
                <a:moveTo>
                  <a:pt x="6478428" y="5616082"/>
                </a:moveTo>
                <a:cubicBezTo>
                  <a:pt x="6483219" y="5616082"/>
                  <a:pt x="6487225" y="5617198"/>
                  <a:pt x="6490444" y="5619431"/>
                </a:cubicBezTo>
                <a:cubicBezTo>
                  <a:pt x="6493664" y="5621663"/>
                  <a:pt x="6496228" y="5624640"/>
                  <a:pt x="6498138" y="5628360"/>
                </a:cubicBezTo>
                <a:cubicBezTo>
                  <a:pt x="6500047" y="5632081"/>
                  <a:pt x="6501394" y="5636341"/>
                  <a:pt x="6502180" y="5641141"/>
                </a:cubicBezTo>
                <a:cubicBezTo>
                  <a:pt x="6502966" y="5645941"/>
                  <a:pt x="6503359" y="5650908"/>
                  <a:pt x="6503359" y="5656042"/>
                </a:cubicBezTo>
                <a:cubicBezTo>
                  <a:pt x="6503359" y="5660730"/>
                  <a:pt x="6502873" y="5665381"/>
                  <a:pt x="6501900" y="5669995"/>
                </a:cubicBezTo>
                <a:cubicBezTo>
                  <a:pt x="6500926" y="5674609"/>
                  <a:pt x="6499410" y="5678776"/>
                  <a:pt x="6497351" y="5682497"/>
                </a:cubicBezTo>
                <a:cubicBezTo>
                  <a:pt x="6495292" y="5686217"/>
                  <a:pt x="6492596" y="5689194"/>
                  <a:pt x="6489265" y="5691426"/>
                </a:cubicBezTo>
                <a:cubicBezTo>
                  <a:pt x="6485933" y="5693659"/>
                  <a:pt x="6481946" y="5694775"/>
                  <a:pt x="6477305" y="5694775"/>
                </a:cubicBezTo>
                <a:cubicBezTo>
                  <a:pt x="6472289" y="5694775"/>
                  <a:pt x="6467497" y="5693138"/>
                  <a:pt x="6462930" y="5689863"/>
                </a:cubicBezTo>
                <a:cubicBezTo>
                  <a:pt x="6458363" y="5686589"/>
                  <a:pt x="6453533" y="5681864"/>
                  <a:pt x="6448442" y="5675688"/>
                </a:cubicBezTo>
                <a:lnTo>
                  <a:pt x="6448442" y="5635727"/>
                </a:lnTo>
                <a:cubicBezTo>
                  <a:pt x="6451361" y="5632081"/>
                  <a:pt x="6454132" y="5629011"/>
                  <a:pt x="6456752" y="5626519"/>
                </a:cubicBezTo>
                <a:cubicBezTo>
                  <a:pt x="6459373" y="5624026"/>
                  <a:pt x="6461881" y="5622017"/>
                  <a:pt x="6464277" y="5620491"/>
                </a:cubicBezTo>
                <a:cubicBezTo>
                  <a:pt x="6466673" y="5618966"/>
                  <a:pt x="6469031" y="5617849"/>
                  <a:pt x="6471352" y="5617142"/>
                </a:cubicBezTo>
                <a:cubicBezTo>
                  <a:pt x="6473673" y="5616435"/>
                  <a:pt x="6476031" y="5616082"/>
                  <a:pt x="6478428" y="5616082"/>
                </a:cubicBezTo>
                <a:close/>
                <a:moveTo>
                  <a:pt x="3265118" y="5615827"/>
                </a:moveTo>
                <a:lnTo>
                  <a:pt x="3280857" y="5615827"/>
                </a:lnTo>
                <a:lnTo>
                  <a:pt x="3280857" y="5637147"/>
                </a:lnTo>
                <a:cubicBezTo>
                  <a:pt x="3276318" y="5642207"/>
                  <a:pt x="3271983" y="5645965"/>
                  <a:pt x="3267853" y="5648420"/>
                </a:cubicBezTo>
                <a:cubicBezTo>
                  <a:pt x="3263723" y="5650876"/>
                  <a:pt x="3259240" y="5652104"/>
                  <a:pt x="3254403" y="5652104"/>
                </a:cubicBezTo>
                <a:cubicBezTo>
                  <a:pt x="3248449" y="5652104"/>
                  <a:pt x="3243817" y="5650560"/>
                  <a:pt x="3240506" y="5647472"/>
                </a:cubicBezTo>
                <a:cubicBezTo>
                  <a:pt x="3237195" y="5644383"/>
                  <a:pt x="3235539" y="5640235"/>
                  <a:pt x="3235539" y="5635026"/>
                </a:cubicBezTo>
                <a:cubicBezTo>
                  <a:pt x="3235539" y="5631975"/>
                  <a:pt x="3236115" y="5629277"/>
                  <a:pt x="3237269" y="5626933"/>
                </a:cubicBezTo>
                <a:cubicBezTo>
                  <a:pt x="3238422" y="5624589"/>
                  <a:pt x="3240227" y="5622580"/>
                  <a:pt x="3242683" y="5620906"/>
                </a:cubicBezTo>
                <a:cubicBezTo>
                  <a:pt x="3245138" y="5619231"/>
                  <a:pt x="3248226" y="5617966"/>
                  <a:pt x="3251947" y="5617111"/>
                </a:cubicBezTo>
                <a:cubicBezTo>
                  <a:pt x="3255668" y="5616255"/>
                  <a:pt x="3260058" y="5615827"/>
                  <a:pt x="3265118" y="5615827"/>
                </a:cubicBezTo>
                <a:close/>
                <a:moveTo>
                  <a:pt x="2331671" y="5615827"/>
                </a:moveTo>
                <a:lnTo>
                  <a:pt x="2347410" y="5615827"/>
                </a:lnTo>
                <a:lnTo>
                  <a:pt x="2347410" y="5637147"/>
                </a:lnTo>
                <a:cubicBezTo>
                  <a:pt x="2342871" y="5642207"/>
                  <a:pt x="2338536" y="5645965"/>
                  <a:pt x="2334406" y="5648420"/>
                </a:cubicBezTo>
                <a:cubicBezTo>
                  <a:pt x="2330276" y="5650876"/>
                  <a:pt x="2325793" y="5652104"/>
                  <a:pt x="2320956" y="5652104"/>
                </a:cubicBezTo>
                <a:cubicBezTo>
                  <a:pt x="2315003" y="5652104"/>
                  <a:pt x="2310370" y="5650560"/>
                  <a:pt x="2307059" y="5647472"/>
                </a:cubicBezTo>
                <a:cubicBezTo>
                  <a:pt x="2303748" y="5644383"/>
                  <a:pt x="2302092" y="5640235"/>
                  <a:pt x="2302092" y="5635026"/>
                </a:cubicBezTo>
                <a:cubicBezTo>
                  <a:pt x="2302092" y="5631975"/>
                  <a:pt x="2302668" y="5629277"/>
                  <a:pt x="2303822" y="5626933"/>
                </a:cubicBezTo>
                <a:cubicBezTo>
                  <a:pt x="2304975" y="5624589"/>
                  <a:pt x="2306780" y="5622580"/>
                  <a:pt x="2309236" y="5620906"/>
                </a:cubicBezTo>
                <a:cubicBezTo>
                  <a:pt x="2311691" y="5619231"/>
                  <a:pt x="2314780" y="5617966"/>
                  <a:pt x="2318500" y="5617111"/>
                </a:cubicBezTo>
                <a:cubicBezTo>
                  <a:pt x="2322221" y="5616255"/>
                  <a:pt x="2326611" y="5615827"/>
                  <a:pt x="2331671" y="5615827"/>
                </a:cubicBezTo>
                <a:close/>
                <a:moveTo>
                  <a:pt x="1845897" y="5615827"/>
                </a:moveTo>
                <a:lnTo>
                  <a:pt x="1861635" y="5615827"/>
                </a:lnTo>
                <a:lnTo>
                  <a:pt x="1861635" y="5637147"/>
                </a:lnTo>
                <a:cubicBezTo>
                  <a:pt x="1857096" y="5642207"/>
                  <a:pt x="1852761" y="5645965"/>
                  <a:pt x="1848632" y="5648420"/>
                </a:cubicBezTo>
                <a:cubicBezTo>
                  <a:pt x="1844502" y="5650876"/>
                  <a:pt x="1840018" y="5652104"/>
                  <a:pt x="1835181" y="5652104"/>
                </a:cubicBezTo>
                <a:cubicBezTo>
                  <a:pt x="1829228" y="5652104"/>
                  <a:pt x="1824596" y="5650560"/>
                  <a:pt x="1821284" y="5647472"/>
                </a:cubicBezTo>
                <a:cubicBezTo>
                  <a:pt x="1817973" y="5644383"/>
                  <a:pt x="1816317" y="5640235"/>
                  <a:pt x="1816317" y="5635026"/>
                </a:cubicBezTo>
                <a:cubicBezTo>
                  <a:pt x="1816317" y="5631975"/>
                  <a:pt x="1816894" y="5629277"/>
                  <a:pt x="1818047" y="5626933"/>
                </a:cubicBezTo>
                <a:cubicBezTo>
                  <a:pt x="1819201" y="5624589"/>
                  <a:pt x="1821006" y="5622580"/>
                  <a:pt x="1823461" y="5620906"/>
                </a:cubicBezTo>
                <a:cubicBezTo>
                  <a:pt x="1825917" y="5619231"/>
                  <a:pt x="1829005" y="5617966"/>
                  <a:pt x="1832725" y="5617111"/>
                </a:cubicBezTo>
                <a:cubicBezTo>
                  <a:pt x="1836446" y="5616255"/>
                  <a:pt x="1840837" y="5615827"/>
                  <a:pt x="1845897" y="5615827"/>
                </a:cubicBezTo>
                <a:close/>
                <a:moveTo>
                  <a:pt x="1455372" y="5615827"/>
                </a:moveTo>
                <a:lnTo>
                  <a:pt x="1471111" y="5615827"/>
                </a:lnTo>
                <a:lnTo>
                  <a:pt x="1471111" y="5637147"/>
                </a:lnTo>
                <a:cubicBezTo>
                  <a:pt x="1466572" y="5642207"/>
                  <a:pt x="1462237" y="5645965"/>
                  <a:pt x="1458107" y="5648420"/>
                </a:cubicBezTo>
                <a:cubicBezTo>
                  <a:pt x="1453977" y="5650876"/>
                  <a:pt x="1449494" y="5652104"/>
                  <a:pt x="1444656" y="5652104"/>
                </a:cubicBezTo>
                <a:cubicBezTo>
                  <a:pt x="1438704" y="5652104"/>
                  <a:pt x="1434071" y="5650560"/>
                  <a:pt x="1430760" y="5647472"/>
                </a:cubicBezTo>
                <a:cubicBezTo>
                  <a:pt x="1427448" y="5644383"/>
                  <a:pt x="1425792" y="5640235"/>
                  <a:pt x="1425792" y="5635026"/>
                </a:cubicBezTo>
                <a:cubicBezTo>
                  <a:pt x="1425792" y="5631975"/>
                  <a:pt x="1426369" y="5629277"/>
                  <a:pt x="1427523" y="5626933"/>
                </a:cubicBezTo>
                <a:cubicBezTo>
                  <a:pt x="1428676" y="5624589"/>
                  <a:pt x="1430481" y="5622580"/>
                  <a:pt x="1432936" y="5620906"/>
                </a:cubicBezTo>
                <a:cubicBezTo>
                  <a:pt x="1435392" y="5619231"/>
                  <a:pt x="1438480" y="5617966"/>
                  <a:pt x="1442201" y="5617111"/>
                </a:cubicBezTo>
                <a:cubicBezTo>
                  <a:pt x="1445921" y="5616255"/>
                  <a:pt x="1450312" y="5615827"/>
                  <a:pt x="1455372" y="5615827"/>
                </a:cubicBezTo>
                <a:close/>
                <a:moveTo>
                  <a:pt x="7406952" y="5615635"/>
                </a:moveTo>
                <a:cubicBezTo>
                  <a:pt x="7412885" y="5615635"/>
                  <a:pt x="7417840" y="5616696"/>
                  <a:pt x="7421820" y="5618817"/>
                </a:cubicBezTo>
                <a:cubicBezTo>
                  <a:pt x="7425799" y="5620937"/>
                  <a:pt x="7428953" y="5623821"/>
                  <a:pt x="7431281" y="5627467"/>
                </a:cubicBezTo>
                <a:cubicBezTo>
                  <a:pt x="7433608" y="5631114"/>
                  <a:pt x="7435279" y="5635355"/>
                  <a:pt x="7436293" y="5640192"/>
                </a:cubicBezTo>
                <a:cubicBezTo>
                  <a:pt x="7437307" y="5645029"/>
                  <a:pt x="7437814" y="5650164"/>
                  <a:pt x="7437814" y="5655596"/>
                </a:cubicBezTo>
                <a:cubicBezTo>
                  <a:pt x="7437814" y="5661400"/>
                  <a:pt x="7437213" y="5666721"/>
                  <a:pt x="7436011" y="5671558"/>
                </a:cubicBezTo>
                <a:cubicBezTo>
                  <a:pt x="7434810" y="5676395"/>
                  <a:pt x="7432933" y="5680562"/>
                  <a:pt x="7430380" y="5684059"/>
                </a:cubicBezTo>
                <a:cubicBezTo>
                  <a:pt x="7427827" y="5687557"/>
                  <a:pt x="7424561" y="5690273"/>
                  <a:pt x="7420582" y="5692208"/>
                </a:cubicBezTo>
                <a:cubicBezTo>
                  <a:pt x="7416602" y="5694142"/>
                  <a:pt x="7411909" y="5695110"/>
                  <a:pt x="7406502" y="5695110"/>
                </a:cubicBezTo>
                <a:cubicBezTo>
                  <a:pt x="7400570" y="5695110"/>
                  <a:pt x="7395614" y="5694049"/>
                  <a:pt x="7391635" y="5691928"/>
                </a:cubicBezTo>
                <a:cubicBezTo>
                  <a:pt x="7387656" y="5689808"/>
                  <a:pt x="7384483" y="5686943"/>
                  <a:pt x="7382118" y="5683334"/>
                </a:cubicBezTo>
                <a:cubicBezTo>
                  <a:pt x="7379754" y="5679725"/>
                  <a:pt x="7378064" y="5675502"/>
                  <a:pt x="7377050" y="5670665"/>
                </a:cubicBezTo>
                <a:cubicBezTo>
                  <a:pt x="7376036" y="5665828"/>
                  <a:pt x="7375529" y="5660656"/>
                  <a:pt x="7375529" y="5655149"/>
                </a:cubicBezTo>
                <a:cubicBezTo>
                  <a:pt x="7375529" y="5649419"/>
                  <a:pt x="7376149" y="5644136"/>
                  <a:pt x="7377388" y="5639299"/>
                </a:cubicBezTo>
                <a:cubicBezTo>
                  <a:pt x="7378627" y="5634462"/>
                  <a:pt x="7380522" y="5630276"/>
                  <a:pt x="7383075" y="5626742"/>
                </a:cubicBezTo>
                <a:cubicBezTo>
                  <a:pt x="7385628" y="5623207"/>
                  <a:pt x="7388875" y="5620472"/>
                  <a:pt x="7392818" y="5618538"/>
                </a:cubicBezTo>
                <a:cubicBezTo>
                  <a:pt x="7396760" y="5616603"/>
                  <a:pt x="7401471" y="5615635"/>
                  <a:pt x="7406952" y="5615635"/>
                </a:cubicBezTo>
                <a:close/>
                <a:moveTo>
                  <a:pt x="10232978" y="5614631"/>
                </a:moveTo>
                <a:cubicBezTo>
                  <a:pt x="10241888" y="5614631"/>
                  <a:pt x="10248608" y="5617384"/>
                  <a:pt x="10253137" y="5622891"/>
                </a:cubicBezTo>
                <a:cubicBezTo>
                  <a:pt x="10257666" y="5628398"/>
                  <a:pt x="10259818" y="5635988"/>
                  <a:pt x="10259595" y="5645662"/>
                </a:cubicBezTo>
                <a:lnTo>
                  <a:pt x="10204789" y="5645662"/>
                </a:lnTo>
                <a:cubicBezTo>
                  <a:pt x="10204939" y="5641569"/>
                  <a:pt x="10205650" y="5637643"/>
                  <a:pt x="10206923" y="5633886"/>
                </a:cubicBezTo>
                <a:cubicBezTo>
                  <a:pt x="10208196" y="5630128"/>
                  <a:pt x="10209992" y="5626835"/>
                  <a:pt x="10212314" y="5624007"/>
                </a:cubicBezTo>
                <a:cubicBezTo>
                  <a:pt x="10214635" y="5621179"/>
                  <a:pt x="10217518" y="5618910"/>
                  <a:pt x="10220962" y="5617198"/>
                </a:cubicBezTo>
                <a:cubicBezTo>
                  <a:pt x="10224406" y="5615487"/>
                  <a:pt x="10228412" y="5614631"/>
                  <a:pt x="10232978" y="5614631"/>
                </a:cubicBezTo>
                <a:close/>
                <a:moveTo>
                  <a:pt x="9728154" y="5614631"/>
                </a:moveTo>
                <a:cubicBezTo>
                  <a:pt x="9737064" y="5614631"/>
                  <a:pt x="9743783" y="5617384"/>
                  <a:pt x="9748312" y="5622891"/>
                </a:cubicBezTo>
                <a:cubicBezTo>
                  <a:pt x="9752840" y="5628398"/>
                  <a:pt x="9754993" y="5635988"/>
                  <a:pt x="9754770" y="5645662"/>
                </a:cubicBezTo>
                <a:lnTo>
                  <a:pt x="9699964" y="5645662"/>
                </a:lnTo>
                <a:cubicBezTo>
                  <a:pt x="9700114" y="5641569"/>
                  <a:pt x="9700825" y="5637643"/>
                  <a:pt x="9702098" y="5633886"/>
                </a:cubicBezTo>
                <a:cubicBezTo>
                  <a:pt x="9703370" y="5630128"/>
                  <a:pt x="9705168" y="5626835"/>
                  <a:pt x="9707489" y="5624007"/>
                </a:cubicBezTo>
                <a:cubicBezTo>
                  <a:pt x="9709810" y="5621179"/>
                  <a:pt x="9712693" y="5618910"/>
                  <a:pt x="9716137" y="5617198"/>
                </a:cubicBezTo>
                <a:cubicBezTo>
                  <a:pt x="9719581" y="5615487"/>
                  <a:pt x="9723586" y="5614631"/>
                  <a:pt x="9728154" y="5614631"/>
                </a:cubicBezTo>
                <a:close/>
                <a:moveTo>
                  <a:pt x="8909004" y="5614631"/>
                </a:moveTo>
                <a:cubicBezTo>
                  <a:pt x="8917914" y="5614631"/>
                  <a:pt x="8924633" y="5617384"/>
                  <a:pt x="8929162" y="5622891"/>
                </a:cubicBezTo>
                <a:cubicBezTo>
                  <a:pt x="8933690" y="5628398"/>
                  <a:pt x="8935843" y="5635988"/>
                  <a:pt x="8935620" y="5645662"/>
                </a:cubicBezTo>
                <a:lnTo>
                  <a:pt x="8880814" y="5645662"/>
                </a:lnTo>
                <a:cubicBezTo>
                  <a:pt x="8880964" y="5641569"/>
                  <a:pt x="8881675" y="5637643"/>
                  <a:pt x="8882948" y="5633886"/>
                </a:cubicBezTo>
                <a:cubicBezTo>
                  <a:pt x="8884220" y="5630128"/>
                  <a:pt x="8886018" y="5626835"/>
                  <a:pt x="8888339" y="5624007"/>
                </a:cubicBezTo>
                <a:cubicBezTo>
                  <a:pt x="8890660" y="5621179"/>
                  <a:pt x="8893543" y="5618910"/>
                  <a:pt x="8896987" y="5617198"/>
                </a:cubicBezTo>
                <a:cubicBezTo>
                  <a:pt x="8900431" y="5615487"/>
                  <a:pt x="8904436" y="5614631"/>
                  <a:pt x="8909004" y="5614631"/>
                </a:cubicBezTo>
                <a:close/>
                <a:moveTo>
                  <a:pt x="8347029" y="5614631"/>
                </a:moveTo>
                <a:cubicBezTo>
                  <a:pt x="8355939" y="5614631"/>
                  <a:pt x="8362658" y="5617384"/>
                  <a:pt x="8367187" y="5622891"/>
                </a:cubicBezTo>
                <a:cubicBezTo>
                  <a:pt x="8371716" y="5628398"/>
                  <a:pt x="8373868" y="5635988"/>
                  <a:pt x="8373645" y="5645662"/>
                </a:cubicBezTo>
                <a:lnTo>
                  <a:pt x="8318839" y="5645662"/>
                </a:lnTo>
                <a:cubicBezTo>
                  <a:pt x="8318989" y="5641569"/>
                  <a:pt x="8319700" y="5637643"/>
                  <a:pt x="8320973" y="5633886"/>
                </a:cubicBezTo>
                <a:cubicBezTo>
                  <a:pt x="8322246" y="5630128"/>
                  <a:pt x="8324043" y="5626835"/>
                  <a:pt x="8326364" y="5624007"/>
                </a:cubicBezTo>
                <a:cubicBezTo>
                  <a:pt x="8328685" y="5621179"/>
                  <a:pt x="8331568" y="5618910"/>
                  <a:pt x="8335012" y="5617198"/>
                </a:cubicBezTo>
                <a:cubicBezTo>
                  <a:pt x="8338456" y="5615487"/>
                  <a:pt x="8342462" y="5614631"/>
                  <a:pt x="8347029" y="5614631"/>
                </a:cubicBezTo>
                <a:close/>
                <a:moveTo>
                  <a:pt x="7842204" y="5614631"/>
                </a:moveTo>
                <a:cubicBezTo>
                  <a:pt x="7851114" y="5614631"/>
                  <a:pt x="7857833" y="5617384"/>
                  <a:pt x="7862362" y="5622891"/>
                </a:cubicBezTo>
                <a:cubicBezTo>
                  <a:pt x="7866891" y="5628398"/>
                  <a:pt x="7869043" y="5635988"/>
                  <a:pt x="7868820" y="5645662"/>
                </a:cubicBezTo>
                <a:lnTo>
                  <a:pt x="7814014" y="5645662"/>
                </a:lnTo>
                <a:cubicBezTo>
                  <a:pt x="7814164" y="5641569"/>
                  <a:pt x="7814875" y="5637643"/>
                  <a:pt x="7816148" y="5633886"/>
                </a:cubicBezTo>
                <a:cubicBezTo>
                  <a:pt x="7817421" y="5630128"/>
                  <a:pt x="7819218" y="5626835"/>
                  <a:pt x="7821539" y="5624007"/>
                </a:cubicBezTo>
                <a:cubicBezTo>
                  <a:pt x="7823860" y="5621179"/>
                  <a:pt x="7826743" y="5618910"/>
                  <a:pt x="7830187" y="5617198"/>
                </a:cubicBezTo>
                <a:cubicBezTo>
                  <a:pt x="7833631" y="5615487"/>
                  <a:pt x="7837637" y="5614631"/>
                  <a:pt x="7842204" y="5614631"/>
                </a:cubicBezTo>
                <a:close/>
                <a:moveTo>
                  <a:pt x="7242129" y="5614631"/>
                </a:moveTo>
                <a:cubicBezTo>
                  <a:pt x="7251039" y="5614631"/>
                  <a:pt x="7257758" y="5617384"/>
                  <a:pt x="7262287" y="5622891"/>
                </a:cubicBezTo>
                <a:cubicBezTo>
                  <a:pt x="7266816" y="5628398"/>
                  <a:pt x="7268968" y="5635988"/>
                  <a:pt x="7268745" y="5645662"/>
                </a:cubicBezTo>
                <a:lnTo>
                  <a:pt x="7213939" y="5645662"/>
                </a:lnTo>
                <a:cubicBezTo>
                  <a:pt x="7214089" y="5641569"/>
                  <a:pt x="7214800" y="5637643"/>
                  <a:pt x="7216073" y="5633886"/>
                </a:cubicBezTo>
                <a:cubicBezTo>
                  <a:pt x="7217346" y="5630128"/>
                  <a:pt x="7219143" y="5626835"/>
                  <a:pt x="7221464" y="5624007"/>
                </a:cubicBezTo>
                <a:cubicBezTo>
                  <a:pt x="7223785" y="5621179"/>
                  <a:pt x="7226668" y="5618910"/>
                  <a:pt x="7230112" y="5617198"/>
                </a:cubicBezTo>
                <a:cubicBezTo>
                  <a:pt x="7233556" y="5615487"/>
                  <a:pt x="7237562" y="5614631"/>
                  <a:pt x="7242129" y="5614631"/>
                </a:cubicBezTo>
                <a:close/>
                <a:moveTo>
                  <a:pt x="6892136" y="5614519"/>
                </a:moveTo>
                <a:cubicBezTo>
                  <a:pt x="6899056" y="5614519"/>
                  <a:pt x="6904395" y="5616435"/>
                  <a:pt x="6908153" y="5620268"/>
                </a:cubicBezTo>
                <a:cubicBezTo>
                  <a:pt x="6911911" y="5624100"/>
                  <a:pt x="6913790" y="5629439"/>
                  <a:pt x="6913790" y="5636285"/>
                </a:cubicBezTo>
                <a:cubicBezTo>
                  <a:pt x="6913790" y="5639188"/>
                  <a:pt x="6913362" y="5641978"/>
                  <a:pt x="6912506" y="5644657"/>
                </a:cubicBezTo>
                <a:cubicBezTo>
                  <a:pt x="6911651" y="5647336"/>
                  <a:pt x="6910348" y="5649699"/>
                  <a:pt x="6908600" y="5651745"/>
                </a:cubicBezTo>
                <a:cubicBezTo>
                  <a:pt x="6906851" y="5653791"/>
                  <a:pt x="6904637" y="5655391"/>
                  <a:pt x="6901958" y="5656545"/>
                </a:cubicBezTo>
                <a:cubicBezTo>
                  <a:pt x="6899279" y="5657698"/>
                  <a:pt x="6896117" y="5658275"/>
                  <a:pt x="6892470" y="5658275"/>
                </a:cubicBezTo>
                <a:cubicBezTo>
                  <a:pt x="6885699" y="5658275"/>
                  <a:pt x="6880434" y="5656377"/>
                  <a:pt x="6876676" y="5652582"/>
                </a:cubicBezTo>
                <a:cubicBezTo>
                  <a:pt x="6872918" y="5648787"/>
                  <a:pt x="6871039" y="5643578"/>
                  <a:pt x="6871039" y="5636955"/>
                </a:cubicBezTo>
                <a:cubicBezTo>
                  <a:pt x="6871039" y="5633979"/>
                  <a:pt x="6871467" y="5631132"/>
                  <a:pt x="6872323" y="5628416"/>
                </a:cubicBezTo>
                <a:cubicBezTo>
                  <a:pt x="6873179" y="5625700"/>
                  <a:pt x="6874481" y="5623300"/>
                  <a:pt x="6876230" y="5621217"/>
                </a:cubicBezTo>
                <a:cubicBezTo>
                  <a:pt x="6877978" y="5619133"/>
                  <a:pt x="6880173" y="5617496"/>
                  <a:pt x="6882815" y="5616305"/>
                </a:cubicBezTo>
                <a:cubicBezTo>
                  <a:pt x="6885457" y="5615115"/>
                  <a:pt x="6888564" y="5614519"/>
                  <a:pt x="6892136" y="5614519"/>
                </a:cubicBezTo>
                <a:close/>
                <a:moveTo>
                  <a:pt x="9454844" y="5601794"/>
                </a:moveTo>
                <a:cubicBezTo>
                  <a:pt x="9452612" y="5601794"/>
                  <a:pt x="9450826" y="5601887"/>
                  <a:pt x="9449486" y="5602074"/>
                </a:cubicBezTo>
                <a:cubicBezTo>
                  <a:pt x="9448147" y="5602260"/>
                  <a:pt x="9447180" y="5602613"/>
                  <a:pt x="9446584" y="5603134"/>
                </a:cubicBezTo>
                <a:cubicBezTo>
                  <a:pt x="9445989" y="5603655"/>
                  <a:pt x="9445691" y="5604362"/>
                  <a:pt x="9445691" y="5605255"/>
                </a:cubicBezTo>
                <a:cubicBezTo>
                  <a:pt x="9445691" y="5606148"/>
                  <a:pt x="9445989" y="5607376"/>
                  <a:pt x="9446584" y="5608938"/>
                </a:cubicBezTo>
                <a:lnTo>
                  <a:pt x="9482414" y="5704932"/>
                </a:lnTo>
                <a:cubicBezTo>
                  <a:pt x="9482638" y="5705676"/>
                  <a:pt x="9483047" y="5706383"/>
                  <a:pt x="9483642" y="5707053"/>
                </a:cubicBezTo>
                <a:cubicBezTo>
                  <a:pt x="9484238" y="5707723"/>
                  <a:pt x="9484870" y="5708207"/>
                  <a:pt x="9485540" y="5708504"/>
                </a:cubicBezTo>
                <a:lnTo>
                  <a:pt x="9471699" y="5743442"/>
                </a:lnTo>
                <a:cubicBezTo>
                  <a:pt x="9471252" y="5744483"/>
                  <a:pt x="9471066" y="5745376"/>
                  <a:pt x="9471141" y="5746121"/>
                </a:cubicBezTo>
                <a:cubicBezTo>
                  <a:pt x="9471215" y="5746865"/>
                  <a:pt x="9471569" y="5747460"/>
                  <a:pt x="9472201" y="5747906"/>
                </a:cubicBezTo>
                <a:cubicBezTo>
                  <a:pt x="9472834" y="5748353"/>
                  <a:pt x="9473745" y="5748669"/>
                  <a:pt x="9474936" y="5748855"/>
                </a:cubicBezTo>
                <a:cubicBezTo>
                  <a:pt x="9476126" y="5749041"/>
                  <a:pt x="9477689" y="5749134"/>
                  <a:pt x="9479624" y="5749134"/>
                </a:cubicBezTo>
                <a:cubicBezTo>
                  <a:pt x="9483345" y="5749134"/>
                  <a:pt x="9486116" y="5748818"/>
                  <a:pt x="9487940" y="5748186"/>
                </a:cubicBezTo>
                <a:cubicBezTo>
                  <a:pt x="9489763" y="5747553"/>
                  <a:pt x="9490898" y="5746641"/>
                  <a:pt x="9491344" y="5745451"/>
                </a:cubicBezTo>
                <a:lnTo>
                  <a:pt x="9504739" y="5708504"/>
                </a:lnTo>
                <a:lnTo>
                  <a:pt x="9540792" y="5608603"/>
                </a:lnTo>
                <a:cubicBezTo>
                  <a:pt x="9541239" y="5607264"/>
                  <a:pt x="9541462" y="5606148"/>
                  <a:pt x="9541462" y="5605255"/>
                </a:cubicBezTo>
                <a:cubicBezTo>
                  <a:pt x="9541462" y="5604362"/>
                  <a:pt x="9541146" y="5603655"/>
                  <a:pt x="9540513" y="5603134"/>
                </a:cubicBezTo>
                <a:cubicBezTo>
                  <a:pt x="9539881" y="5602613"/>
                  <a:pt x="9538895" y="5602260"/>
                  <a:pt x="9537555" y="5602074"/>
                </a:cubicBezTo>
                <a:cubicBezTo>
                  <a:pt x="9536216" y="5601887"/>
                  <a:pt x="9534504" y="5601794"/>
                  <a:pt x="9532421" y="5601794"/>
                </a:cubicBezTo>
                <a:cubicBezTo>
                  <a:pt x="9530040" y="5601794"/>
                  <a:pt x="9528216" y="5601887"/>
                  <a:pt x="9526951" y="5602074"/>
                </a:cubicBezTo>
                <a:cubicBezTo>
                  <a:pt x="9525686" y="5602260"/>
                  <a:pt x="9524738" y="5602557"/>
                  <a:pt x="9524105" y="5602967"/>
                </a:cubicBezTo>
                <a:cubicBezTo>
                  <a:pt x="9523472" y="5603376"/>
                  <a:pt x="9522933" y="5604287"/>
                  <a:pt x="9522486" y="5605701"/>
                </a:cubicBezTo>
                <a:lnTo>
                  <a:pt x="9494804" y="5686738"/>
                </a:lnTo>
                <a:lnTo>
                  <a:pt x="9494470" y="5686738"/>
                </a:lnTo>
                <a:lnTo>
                  <a:pt x="9465783" y="5606148"/>
                </a:lnTo>
                <a:cubicBezTo>
                  <a:pt x="9465411" y="5605180"/>
                  <a:pt x="9465058" y="5604418"/>
                  <a:pt x="9464722" y="5603859"/>
                </a:cubicBezTo>
                <a:cubicBezTo>
                  <a:pt x="9464388" y="5603301"/>
                  <a:pt x="9463848" y="5602873"/>
                  <a:pt x="9463104" y="5602576"/>
                </a:cubicBezTo>
                <a:cubicBezTo>
                  <a:pt x="9462360" y="5602278"/>
                  <a:pt x="9461355" y="5602074"/>
                  <a:pt x="9460090" y="5601962"/>
                </a:cubicBezTo>
                <a:cubicBezTo>
                  <a:pt x="9458825" y="5601850"/>
                  <a:pt x="9457076" y="5601794"/>
                  <a:pt x="9454844" y="5601794"/>
                </a:cubicBezTo>
                <a:close/>
                <a:moveTo>
                  <a:pt x="9229556" y="5601794"/>
                </a:moveTo>
                <a:cubicBezTo>
                  <a:pt x="9227770" y="5601794"/>
                  <a:pt x="9226281" y="5601850"/>
                  <a:pt x="9225091" y="5601962"/>
                </a:cubicBezTo>
                <a:cubicBezTo>
                  <a:pt x="9223900" y="5602074"/>
                  <a:pt x="9222933" y="5602297"/>
                  <a:pt x="9222188" y="5602632"/>
                </a:cubicBezTo>
                <a:cubicBezTo>
                  <a:pt x="9221444" y="5602967"/>
                  <a:pt x="9220942" y="5603339"/>
                  <a:pt x="9220682" y="5603748"/>
                </a:cubicBezTo>
                <a:cubicBezTo>
                  <a:pt x="9220421" y="5604157"/>
                  <a:pt x="9220291" y="5604659"/>
                  <a:pt x="9220291" y="5605255"/>
                </a:cubicBezTo>
                <a:lnTo>
                  <a:pt x="9220291" y="5666200"/>
                </a:lnTo>
                <a:cubicBezTo>
                  <a:pt x="9220291" y="5673492"/>
                  <a:pt x="9220905" y="5679687"/>
                  <a:pt x="9222133" y="5684785"/>
                </a:cubicBezTo>
                <a:cubicBezTo>
                  <a:pt x="9223360" y="5689882"/>
                  <a:pt x="9225388" y="5694347"/>
                  <a:pt x="9228216" y="5698179"/>
                </a:cubicBezTo>
                <a:cubicBezTo>
                  <a:pt x="9231044" y="5702012"/>
                  <a:pt x="9234746" y="5705044"/>
                  <a:pt x="9239322" y="5707276"/>
                </a:cubicBezTo>
                <a:cubicBezTo>
                  <a:pt x="9243899" y="5709509"/>
                  <a:pt x="9249536" y="5710625"/>
                  <a:pt x="9256233" y="5710625"/>
                </a:cubicBezTo>
                <a:cubicBezTo>
                  <a:pt x="9261963" y="5710625"/>
                  <a:pt x="9267618" y="5709174"/>
                  <a:pt x="9273200" y="5706272"/>
                </a:cubicBezTo>
                <a:cubicBezTo>
                  <a:pt x="9278780" y="5703370"/>
                  <a:pt x="9284436" y="5698756"/>
                  <a:pt x="9290166" y="5692431"/>
                </a:cubicBezTo>
                <a:lnTo>
                  <a:pt x="9290166" y="5705714"/>
                </a:lnTo>
                <a:cubicBezTo>
                  <a:pt x="9290166" y="5706309"/>
                  <a:pt x="9290278" y="5706811"/>
                  <a:pt x="9290501" y="5707221"/>
                </a:cubicBezTo>
                <a:cubicBezTo>
                  <a:pt x="9290724" y="5707630"/>
                  <a:pt x="9291152" y="5707983"/>
                  <a:pt x="9291784" y="5708281"/>
                </a:cubicBezTo>
                <a:cubicBezTo>
                  <a:pt x="9292417" y="5708579"/>
                  <a:pt x="9293272" y="5708802"/>
                  <a:pt x="9294352" y="5708951"/>
                </a:cubicBezTo>
                <a:cubicBezTo>
                  <a:pt x="9295430" y="5709100"/>
                  <a:pt x="9296826" y="5709174"/>
                  <a:pt x="9298537" y="5709174"/>
                </a:cubicBezTo>
                <a:cubicBezTo>
                  <a:pt x="9300100" y="5709174"/>
                  <a:pt x="9301421" y="5709100"/>
                  <a:pt x="9302500" y="5708951"/>
                </a:cubicBezTo>
                <a:cubicBezTo>
                  <a:pt x="9303579" y="5708802"/>
                  <a:pt x="9304453" y="5708579"/>
                  <a:pt x="9305123" y="5708281"/>
                </a:cubicBezTo>
                <a:cubicBezTo>
                  <a:pt x="9305793" y="5707983"/>
                  <a:pt x="9306258" y="5707630"/>
                  <a:pt x="9306518" y="5707221"/>
                </a:cubicBezTo>
                <a:cubicBezTo>
                  <a:pt x="9306779" y="5706811"/>
                  <a:pt x="9306909" y="5706309"/>
                  <a:pt x="9306909" y="5705714"/>
                </a:cubicBezTo>
                <a:lnTo>
                  <a:pt x="9306909" y="5605255"/>
                </a:lnTo>
                <a:cubicBezTo>
                  <a:pt x="9306909" y="5604659"/>
                  <a:pt x="9306742" y="5604157"/>
                  <a:pt x="9306407" y="5603748"/>
                </a:cubicBezTo>
                <a:cubicBezTo>
                  <a:pt x="9306072" y="5603339"/>
                  <a:pt x="9305570" y="5602967"/>
                  <a:pt x="9304900" y="5602632"/>
                </a:cubicBezTo>
                <a:cubicBezTo>
                  <a:pt x="9304230" y="5602297"/>
                  <a:pt x="9303300" y="5602074"/>
                  <a:pt x="9302109" y="5601962"/>
                </a:cubicBezTo>
                <a:cubicBezTo>
                  <a:pt x="9300918" y="5601850"/>
                  <a:pt x="9299430" y="5601794"/>
                  <a:pt x="9297644" y="5601794"/>
                </a:cubicBezTo>
                <a:cubicBezTo>
                  <a:pt x="9295784" y="5601794"/>
                  <a:pt x="9294277" y="5601850"/>
                  <a:pt x="9293124" y="5601962"/>
                </a:cubicBezTo>
                <a:cubicBezTo>
                  <a:pt x="9291970" y="5602074"/>
                  <a:pt x="9291022" y="5602297"/>
                  <a:pt x="9290278" y="5602632"/>
                </a:cubicBezTo>
                <a:cubicBezTo>
                  <a:pt x="9289533" y="5602967"/>
                  <a:pt x="9289031" y="5603339"/>
                  <a:pt x="9288770" y="5603748"/>
                </a:cubicBezTo>
                <a:cubicBezTo>
                  <a:pt x="9288510" y="5604157"/>
                  <a:pt x="9288380" y="5604659"/>
                  <a:pt x="9288380" y="5605255"/>
                </a:cubicBezTo>
                <a:lnTo>
                  <a:pt x="9288380" y="5675464"/>
                </a:lnTo>
                <a:cubicBezTo>
                  <a:pt x="9283245" y="5681790"/>
                  <a:pt x="9278390" y="5686589"/>
                  <a:pt x="9273813" y="5689863"/>
                </a:cubicBezTo>
                <a:cubicBezTo>
                  <a:pt x="9269237" y="5693138"/>
                  <a:pt x="9264642" y="5694775"/>
                  <a:pt x="9260028" y="5694775"/>
                </a:cubicBezTo>
                <a:cubicBezTo>
                  <a:pt x="9256456" y="5694775"/>
                  <a:pt x="9253331" y="5694086"/>
                  <a:pt x="9250652" y="5692710"/>
                </a:cubicBezTo>
                <a:cubicBezTo>
                  <a:pt x="9247973" y="5691333"/>
                  <a:pt x="9245759" y="5689398"/>
                  <a:pt x="9244010" y="5686906"/>
                </a:cubicBezTo>
                <a:cubicBezTo>
                  <a:pt x="9242262" y="5684413"/>
                  <a:pt x="9240960" y="5681399"/>
                  <a:pt x="9240104" y="5677864"/>
                </a:cubicBezTo>
                <a:cubicBezTo>
                  <a:pt x="9239248" y="5674330"/>
                  <a:pt x="9238820" y="5669623"/>
                  <a:pt x="9238820" y="5663744"/>
                </a:cubicBezTo>
                <a:lnTo>
                  <a:pt x="9238820" y="5605255"/>
                </a:lnTo>
                <a:cubicBezTo>
                  <a:pt x="9238820" y="5604659"/>
                  <a:pt x="9238671" y="5604157"/>
                  <a:pt x="9238374" y="5603748"/>
                </a:cubicBezTo>
                <a:cubicBezTo>
                  <a:pt x="9238076" y="5603339"/>
                  <a:pt x="9237574" y="5602967"/>
                  <a:pt x="9236867" y="5602632"/>
                </a:cubicBezTo>
                <a:cubicBezTo>
                  <a:pt x="9236160" y="5602297"/>
                  <a:pt x="9235211" y="5602074"/>
                  <a:pt x="9234020" y="5601962"/>
                </a:cubicBezTo>
                <a:cubicBezTo>
                  <a:pt x="9232830" y="5601850"/>
                  <a:pt x="9231342" y="5601794"/>
                  <a:pt x="9229556" y="5601794"/>
                </a:cubicBezTo>
                <a:close/>
                <a:moveTo>
                  <a:pt x="8562806" y="5601794"/>
                </a:moveTo>
                <a:cubicBezTo>
                  <a:pt x="8561020" y="5601794"/>
                  <a:pt x="8559531" y="5601850"/>
                  <a:pt x="8558341" y="5601962"/>
                </a:cubicBezTo>
                <a:cubicBezTo>
                  <a:pt x="8557150" y="5602074"/>
                  <a:pt x="8556183" y="5602297"/>
                  <a:pt x="8555439" y="5602632"/>
                </a:cubicBezTo>
                <a:cubicBezTo>
                  <a:pt x="8554695" y="5602967"/>
                  <a:pt x="8554192" y="5603339"/>
                  <a:pt x="8553932" y="5603748"/>
                </a:cubicBezTo>
                <a:cubicBezTo>
                  <a:pt x="8553671" y="5604157"/>
                  <a:pt x="8553541" y="5604659"/>
                  <a:pt x="8553541" y="5605255"/>
                </a:cubicBezTo>
                <a:lnTo>
                  <a:pt x="8553541" y="5666200"/>
                </a:lnTo>
                <a:cubicBezTo>
                  <a:pt x="8553541" y="5673492"/>
                  <a:pt x="8554155" y="5679687"/>
                  <a:pt x="8555383" y="5684785"/>
                </a:cubicBezTo>
                <a:cubicBezTo>
                  <a:pt x="8556611" y="5689882"/>
                  <a:pt x="8558638" y="5694347"/>
                  <a:pt x="8561466" y="5698179"/>
                </a:cubicBezTo>
                <a:cubicBezTo>
                  <a:pt x="8564294" y="5702012"/>
                  <a:pt x="8567996" y="5705044"/>
                  <a:pt x="8572573" y="5707276"/>
                </a:cubicBezTo>
                <a:cubicBezTo>
                  <a:pt x="8577149" y="5709509"/>
                  <a:pt x="8582786" y="5710625"/>
                  <a:pt x="8589483" y="5710625"/>
                </a:cubicBezTo>
                <a:cubicBezTo>
                  <a:pt x="8595213" y="5710625"/>
                  <a:pt x="8600868" y="5709174"/>
                  <a:pt x="8606450" y="5706272"/>
                </a:cubicBezTo>
                <a:cubicBezTo>
                  <a:pt x="8612031" y="5703370"/>
                  <a:pt x="8617686" y="5698756"/>
                  <a:pt x="8623416" y="5692431"/>
                </a:cubicBezTo>
                <a:lnTo>
                  <a:pt x="8623416" y="5705714"/>
                </a:lnTo>
                <a:cubicBezTo>
                  <a:pt x="8623416" y="5706309"/>
                  <a:pt x="8623528" y="5706811"/>
                  <a:pt x="8623751" y="5707221"/>
                </a:cubicBezTo>
                <a:cubicBezTo>
                  <a:pt x="8623974" y="5707630"/>
                  <a:pt x="8624402" y="5707983"/>
                  <a:pt x="8625034" y="5708281"/>
                </a:cubicBezTo>
                <a:cubicBezTo>
                  <a:pt x="8625667" y="5708579"/>
                  <a:pt x="8626523" y="5708802"/>
                  <a:pt x="8627602" y="5708951"/>
                </a:cubicBezTo>
                <a:cubicBezTo>
                  <a:pt x="8628681" y="5709100"/>
                  <a:pt x="8630076" y="5709174"/>
                  <a:pt x="8631787" y="5709174"/>
                </a:cubicBezTo>
                <a:cubicBezTo>
                  <a:pt x="8633350" y="5709174"/>
                  <a:pt x="8634671" y="5709100"/>
                  <a:pt x="8635750" y="5708951"/>
                </a:cubicBezTo>
                <a:cubicBezTo>
                  <a:pt x="8636829" y="5708802"/>
                  <a:pt x="8637703" y="5708579"/>
                  <a:pt x="8638373" y="5708281"/>
                </a:cubicBezTo>
                <a:cubicBezTo>
                  <a:pt x="8639043" y="5707983"/>
                  <a:pt x="8639508" y="5707630"/>
                  <a:pt x="8639768" y="5707221"/>
                </a:cubicBezTo>
                <a:cubicBezTo>
                  <a:pt x="8640029" y="5706811"/>
                  <a:pt x="8640159" y="5706309"/>
                  <a:pt x="8640159" y="5705714"/>
                </a:cubicBezTo>
                <a:lnTo>
                  <a:pt x="8640159" y="5605255"/>
                </a:lnTo>
                <a:cubicBezTo>
                  <a:pt x="8640159" y="5604659"/>
                  <a:pt x="8639992" y="5604157"/>
                  <a:pt x="8639657" y="5603748"/>
                </a:cubicBezTo>
                <a:cubicBezTo>
                  <a:pt x="8639322" y="5603339"/>
                  <a:pt x="8638820" y="5602967"/>
                  <a:pt x="8638150" y="5602632"/>
                </a:cubicBezTo>
                <a:cubicBezTo>
                  <a:pt x="8637480" y="5602297"/>
                  <a:pt x="8636550" y="5602074"/>
                  <a:pt x="8635359" y="5601962"/>
                </a:cubicBezTo>
                <a:cubicBezTo>
                  <a:pt x="8634169" y="5601850"/>
                  <a:pt x="8632680" y="5601794"/>
                  <a:pt x="8630895" y="5601794"/>
                </a:cubicBezTo>
                <a:cubicBezTo>
                  <a:pt x="8629034" y="5601794"/>
                  <a:pt x="8627527" y="5601850"/>
                  <a:pt x="8626374" y="5601962"/>
                </a:cubicBezTo>
                <a:cubicBezTo>
                  <a:pt x="8625220" y="5602074"/>
                  <a:pt x="8624272" y="5602297"/>
                  <a:pt x="8623528" y="5602632"/>
                </a:cubicBezTo>
                <a:cubicBezTo>
                  <a:pt x="8622783" y="5602967"/>
                  <a:pt x="8622281" y="5603339"/>
                  <a:pt x="8622021" y="5603748"/>
                </a:cubicBezTo>
                <a:cubicBezTo>
                  <a:pt x="8621760" y="5604157"/>
                  <a:pt x="8621630" y="5604659"/>
                  <a:pt x="8621630" y="5605255"/>
                </a:cubicBezTo>
                <a:lnTo>
                  <a:pt x="8621630" y="5675464"/>
                </a:lnTo>
                <a:cubicBezTo>
                  <a:pt x="8616495" y="5681790"/>
                  <a:pt x="8611640" y="5686589"/>
                  <a:pt x="8607063" y="5689863"/>
                </a:cubicBezTo>
                <a:cubicBezTo>
                  <a:pt x="8602487" y="5693138"/>
                  <a:pt x="8597892" y="5694775"/>
                  <a:pt x="8593278" y="5694775"/>
                </a:cubicBezTo>
                <a:cubicBezTo>
                  <a:pt x="8589706" y="5694775"/>
                  <a:pt x="8586581" y="5694086"/>
                  <a:pt x="8583902" y="5692710"/>
                </a:cubicBezTo>
                <a:cubicBezTo>
                  <a:pt x="8581223" y="5691333"/>
                  <a:pt x="8579009" y="5689398"/>
                  <a:pt x="8577261" y="5686906"/>
                </a:cubicBezTo>
                <a:cubicBezTo>
                  <a:pt x="8575512" y="5684413"/>
                  <a:pt x="8574210" y="5681399"/>
                  <a:pt x="8573354" y="5677864"/>
                </a:cubicBezTo>
                <a:cubicBezTo>
                  <a:pt x="8572498" y="5674330"/>
                  <a:pt x="8572070" y="5669623"/>
                  <a:pt x="8572070" y="5663744"/>
                </a:cubicBezTo>
                <a:lnTo>
                  <a:pt x="8572070" y="5605255"/>
                </a:lnTo>
                <a:cubicBezTo>
                  <a:pt x="8572070" y="5604659"/>
                  <a:pt x="8571921" y="5604157"/>
                  <a:pt x="8571624" y="5603748"/>
                </a:cubicBezTo>
                <a:cubicBezTo>
                  <a:pt x="8571326" y="5603339"/>
                  <a:pt x="8570824" y="5602967"/>
                  <a:pt x="8570117" y="5602632"/>
                </a:cubicBezTo>
                <a:cubicBezTo>
                  <a:pt x="8569410" y="5602297"/>
                  <a:pt x="8568461" y="5602074"/>
                  <a:pt x="8567270" y="5601962"/>
                </a:cubicBezTo>
                <a:cubicBezTo>
                  <a:pt x="8566080" y="5601850"/>
                  <a:pt x="8564592" y="5601794"/>
                  <a:pt x="8562806" y="5601794"/>
                </a:cubicBezTo>
                <a:close/>
                <a:moveTo>
                  <a:pt x="7753627" y="5601794"/>
                </a:moveTo>
                <a:cubicBezTo>
                  <a:pt x="7751841" y="5601794"/>
                  <a:pt x="7750353" y="5601869"/>
                  <a:pt x="7749162" y="5602018"/>
                </a:cubicBezTo>
                <a:cubicBezTo>
                  <a:pt x="7747972" y="5602167"/>
                  <a:pt x="7747023" y="5602390"/>
                  <a:pt x="7746316" y="5602687"/>
                </a:cubicBezTo>
                <a:cubicBezTo>
                  <a:pt x="7745609" y="5602985"/>
                  <a:pt x="7745125" y="5603357"/>
                  <a:pt x="7744865" y="5603804"/>
                </a:cubicBezTo>
                <a:cubicBezTo>
                  <a:pt x="7744604" y="5604250"/>
                  <a:pt x="7744474" y="5604734"/>
                  <a:pt x="7744474" y="5605255"/>
                </a:cubicBezTo>
                <a:lnTo>
                  <a:pt x="7744474" y="5705714"/>
                </a:lnTo>
                <a:cubicBezTo>
                  <a:pt x="7744474" y="5706309"/>
                  <a:pt x="7744604" y="5706811"/>
                  <a:pt x="7744865" y="5707221"/>
                </a:cubicBezTo>
                <a:cubicBezTo>
                  <a:pt x="7745125" y="5707630"/>
                  <a:pt x="7745609" y="5707983"/>
                  <a:pt x="7746316" y="5708281"/>
                </a:cubicBezTo>
                <a:cubicBezTo>
                  <a:pt x="7747023" y="5708579"/>
                  <a:pt x="7747972" y="5708802"/>
                  <a:pt x="7749162" y="5708951"/>
                </a:cubicBezTo>
                <a:cubicBezTo>
                  <a:pt x="7750353" y="5709100"/>
                  <a:pt x="7751841" y="5709174"/>
                  <a:pt x="7753627" y="5709174"/>
                </a:cubicBezTo>
                <a:cubicBezTo>
                  <a:pt x="7755488" y="5709174"/>
                  <a:pt x="7757013" y="5709100"/>
                  <a:pt x="7758204" y="5708951"/>
                </a:cubicBezTo>
                <a:cubicBezTo>
                  <a:pt x="7759394" y="5708802"/>
                  <a:pt x="7760324" y="5708579"/>
                  <a:pt x="7760994" y="5708281"/>
                </a:cubicBezTo>
                <a:cubicBezTo>
                  <a:pt x="7761664" y="5707983"/>
                  <a:pt x="7762148" y="5707630"/>
                  <a:pt x="7762445" y="5707221"/>
                </a:cubicBezTo>
                <a:cubicBezTo>
                  <a:pt x="7762743" y="5706811"/>
                  <a:pt x="7762892" y="5706309"/>
                  <a:pt x="7762892" y="5705714"/>
                </a:cubicBezTo>
                <a:lnTo>
                  <a:pt x="7762892" y="5605255"/>
                </a:lnTo>
                <a:cubicBezTo>
                  <a:pt x="7762892" y="5604734"/>
                  <a:pt x="7762743" y="5604250"/>
                  <a:pt x="7762445" y="5603804"/>
                </a:cubicBezTo>
                <a:cubicBezTo>
                  <a:pt x="7762148" y="5603357"/>
                  <a:pt x="7761664" y="5602985"/>
                  <a:pt x="7760994" y="5602687"/>
                </a:cubicBezTo>
                <a:cubicBezTo>
                  <a:pt x="7760324" y="5602390"/>
                  <a:pt x="7759394" y="5602167"/>
                  <a:pt x="7758204" y="5602018"/>
                </a:cubicBezTo>
                <a:cubicBezTo>
                  <a:pt x="7757013" y="5601869"/>
                  <a:pt x="7755488" y="5601794"/>
                  <a:pt x="7753627" y="5601794"/>
                </a:cubicBezTo>
                <a:close/>
                <a:moveTo>
                  <a:pt x="7496006" y="5601794"/>
                </a:moveTo>
                <a:cubicBezTo>
                  <a:pt x="7494220" y="5601794"/>
                  <a:pt x="7492731" y="5601850"/>
                  <a:pt x="7491541" y="5601962"/>
                </a:cubicBezTo>
                <a:cubicBezTo>
                  <a:pt x="7490350" y="5602074"/>
                  <a:pt x="7489383" y="5602297"/>
                  <a:pt x="7488639" y="5602632"/>
                </a:cubicBezTo>
                <a:cubicBezTo>
                  <a:pt x="7487895" y="5602967"/>
                  <a:pt x="7487392" y="5603339"/>
                  <a:pt x="7487132" y="5603748"/>
                </a:cubicBezTo>
                <a:cubicBezTo>
                  <a:pt x="7486871" y="5604157"/>
                  <a:pt x="7486741" y="5604659"/>
                  <a:pt x="7486741" y="5605255"/>
                </a:cubicBezTo>
                <a:lnTo>
                  <a:pt x="7486741" y="5666200"/>
                </a:lnTo>
                <a:cubicBezTo>
                  <a:pt x="7486741" y="5673492"/>
                  <a:pt x="7487355" y="5679687"/>
                  <a:pt x="7488583" y="5684785"/>
                </a:cubicBezTo>
                <a:cubicBezTo>
                  <a:pt x="7489811" y="5689882"/>
                  <a:pt x="7491839" y="5694347"/>
                  <a:pt x="7494666" y="5698179"/>
                </a:cubicBezTo>
                <a:cubicBezTo>
                  <a:pt x="7497494" y="5702012"/>
                  <a:pt x="7501196" y="5705044"/>
                  <a:pt x="7505773" y="5707276"/>
                </a:cubicBezTo>
                <a:cubicBezTo>
                  <a:pt x="7510349" y="5709509"/>
                  <a:pt x="7515986" y="5710625"/>
                  <a:pt x="7522683" y="5710625"/>
                </a:cubicBezTo>
                <a:cubicBezTo>
                  <a:pt x="7528413" y="5710625"/>
                  <a:pt x="7534069" y="5709174"/>
                  <a:pt x="7539650" y="5706272"/>
                </a:cubicBezTo>
                <a:cubicBezTo>
                  <a:pt x="7545231" y="5703370"/>
                  <a:pt x="7550886" y="5698756"/>
                  <a:pt x="7556616" y="5692431"/>
                </a:cubicBezTo>
                <a:lnTo>
                  <a:pt x="7556616" y="5705714"/>
                </a:lnTo>
                <a:cubicBezTo>
                  <a:pt x="7556616" y="5706309"/>
                  <a:pt x="7556728" y="5706811"/>
                  <a:pt x="7556951" y="5707221"/>
                </a:cubicBezTo>
                <a:cubicBezTo>
                  <a:pt x="7557174" y="5707630"/>
                  <a:pt x="7557602" y="5707983"/>
                  <a:pt x="7558234" y="5708281"/>
                </a:cubicBezTo>
                <a:cubicBezTo>
                  <a:pt x="7558867" y="5708579"/>
                  <a:pt x="7559723" y="5708802"/>
                  <a:pt x="7560802" y="5708951"/>
                </a:cubicBezTo>
                <a:cubicBezTo>
                  <a:pt x="7561881" y="5709100"/>
                  <a:pt x="7563276" y="5709174"/>
                  <a:pt x="7564988" y="5709174"/>
                </a:cubicBezTo>
                <a:cubicBezTo>
                  <a:pt x="7566550" y="5709174"/>
                  <a:pt x="7567871" y="5709100"/>
                  <a:pt x="7568950" y="5708951"/>
                </a:cubicBezTo>
                <a:cubicBezTo>
                  <a:pt x="7570029" y="5708802"/>
                  <a:pt x="7570903" y="5708579"/>
                  <a:pt x="7571573" y="5708281"/>
                </a:cubicBezTo>
                <a:cubicBezTo>
                  <a:pt x="7572243" y="5707983"/>
                  <a:pt x="7572708" y="5707630"/>
                  <a:pt x="7572968" y="5707221"/>
                </a:cubicBezTo>
                <a:cubicBezTo>
                  <a:pt x="7573229" y="5706811"/>
                  <a:pt x="7573359" y="5706309"/>
                  <a:pt x="7573359" y="5705714"/>
                </a:cubicBezTo>
                <a:lnTo>
                  <a:pt x="7573359" y="5605255"/>
                </a:lnTo>
                <a:cubicBezTo>
                  <a:pt x="7573359" y="5604659"/>
                  <a:pt x="7573192" y="5604157"/>
                  <a:pt x="7572857" y="5603748"/>
                </a:cubicBezTo>
                <a:cubicBezTo>
                  <a:pt x="7572522" y="5603339"/>
                  <a:pt x="7572020" y="5602967"/>
                  <a:pt x="7571350" y="5602632"/>
                </a:cubicBezTo>
                <a:cubicBezTo>
                  <a:pt x="7570680" y="5602297"/>
                  <a:pt x="7569750" y="5602074"/>
                  <a:pt x="7568559" y="5601962"/>
                </a:cubicBezTo>
                <a:cubicBezTo>
                  <a:pt x="7567369" y="5601850"/>
                  <a:pt x="7565881" y="5601794"/>
                  <a:pt x="7564095" y="5601794"/>
                </a:cubicBezTo>
                <a:cubicBezTo>
                  <a:pt x="7562234" y="5601794"/>
                  <a:pt x="7560727" y="5601850"/>
                  <a:pt x="7559574" y="5601962"/>
                </a:cubicBezTo>
                <a:cubicBezTo>
                  <a:pt x="7558421" y="5602074"/>
                  <a:pt x="7557472" y="5602297"/>
                  <a:pt x="7556728" y="5602632"/>
                </a:cubicBezTo>
                <a:cubicBezTo>
                  <a:pt x="7555983" y="5602967"/>
                  <a:pt x="7555481" y="5603339"/>
                  <a:pt x="7555221" y="5603748"/>
                </a:cubicBezTo>
                <a:cubicBezTo>
                  <a:pt x="7554960" y="5604157"/>
                  <a:pt x="7554830" y="5604659"/>
                  <a:pt x="7554830" y="5605255"/>
                </a:cubicBezTo>
                <a:lnTo>
                  <a:pt x="7554830" y="5675464"/>
                </a:lnTo>
                <a:cubicBezTo>
                  <a:pt x="7549695" y="5681790"/>
                  <a:pt x="7544840" y="5686589"/>
                  <a:pt x="7540263" y="5689863"/>
                </a:cubicBezTo>
                <a:cubicBezTo>
                  <a:pt x="7535687" y="5693138"/>
                  <a:pt x="7531092" y="5694775"/>
                  <a:pt x="7526478" y="5694775"/>
                </a:cubicBezTo>
                <a:cubicBezTo>
                  <a:pt x="7522906" y="5694775"/>
                  <a:pt x="7519781" y="5694086"/>
                  <a:pt x="7517102" y="5692710"/>
                </a:cubicBezTo>
                <a:cubicBezTo>
                  <a:pt x="7514423" y="5691333"/>
                  <a:pt x="7512209" y="5689398"/>
                  <a:pt x="7510461" y="5686906"/>
                </a:cubicBezTo>
                <a:cubicBezTo>
                  <a:pt x="7508712" y="5684413"/>
                  <a:pt x="7507410" y="5681399"/>
                  <a:pt x="7506554" y="5677864"/>
                </a:cubicBezTo>
                <a:cubicBezTo>
                  <a:pt x="7505698" y="5674330"/>
                  <a:pt x="7505270" y="5669623"/>
                  <a:pt x="7505270" y="5663744"/>
                </a:cubicBezTo>
                <a:lnTo>
                  <a:pt x="7505270" y="5605255"/>
                </a:lnTo>
                <a:cubicBezTo>
                  <a:pt x="7505270" y="5604659"/>
                  <a:pt x="7505121" y="5604157"/>
                  <a:pt x="7504824" y="5603748"/>
                </a:cubicBezTo>
                <a:cubicBezTo>
                  <a:pt x="7504526" y="5603339"/>
                  <a:pt x="7504024" y="5602967"/>
                  <a:pt x="7503317" y="5602632"/>
                </a:cubicBezTo>
                <a:cubicBezTo>
                  <a:pt x="7502610" y="5602297"/>
                  <a:pt x="7501661" y="5602074"/>
                  <a:pt x="7500471" y="5601962"/>
                </a:cubicBezTo>
                <a:cubicBezTo>
                  <a:pt x="7499280" y="5601850"/>
                  <a:pt x="7497792" y="5601794"/>
                  <a:pt x="7496006" y="5601794"/>
                </a:cubicBezTo>
                <a:close/>
                <a:moveTo>
                  <a:pt x="6686827" y="5601794"/>
                </a:moveTo>
                <a:cubicBezTo>
                  <a:pt x="6685041" y="5601794"/>
                  <a:pt x="6683553" y="5601869"/>
                  <a:pt x="6682362" y="5602018"/>
                </a:cubicBezTo>
                <a:cubicBezTo>
                  <a:pt x="6681172" y="5602167"/>
                  <a:pt x="6680223" y="5602390"/>
                  <a:pt x="6679516" y="5602687"/>
                </a:cubicBezTo>
                <a:cubicBezTo>
                  <a:pt x="6678809" y="5602985"/>
                  <a:pt x="6678325" y="5603357"/>
                  <a:pt x="6678065" y="5603804"/>
                </a:cubicBezTo>
                <a:cubicBezTo>
                  <a:pt x="6677804" y="5604250"/>
                  <a:pt x="6677674" y="5604734"/>
                  <a:pt x="6677674" y="5605255"/>
                </a:cubicBezTo>
                <a:lnTo>
                  <a:pt x="6677674" y="5705714"/>
                </a:lnTo>
                <a:cubicBezTo>
                  <a:pt x="6677674" y="5706309"/>
                  <a:pt x="6677804" y="5706811"/>
                  <a:pt x="6678065" y="5707221"/>
                </a:cubicBezTo>
                <a:cubicBezTo>
                  <a:pt x="6678325" y="5707630"/>
                  <a:pt x="6678809" y="5707983"/>
                  <a:pt x="6679516" y="5708281"/>
                </a:cubicBezTo>
                <a:cubicBezTo>
                  <a:pt x="6680223" y="5708579"/>
                  <a:pt x="6681172" y="5708802"/>
                  <a:pt x="6682362" y="5708951"/>
                </a:cubicBezTo>
                <a:cubicBezTo>
                  <a:pt x="6683553" y="5709100"/>
                  <a:pt x="6685041" y="5709174"/>
                  <a:pt x="6686827" y="5709174"/>
                </a:cubicBezTo>
                <a:cubicBezTo>
                  <a:pt x="6688688" y="5709174"/>
                  <a:pt x="6690213" y="5709100"/>
                  <a:pt x="6691404" y="5708951"/>
                </a:cubicBezTo>
                <a:cubicBezTo>
                  <a:pt x="6692594" y="5708802"/>
                  <a:pt x="6693524" y="5708579"/>
                  <a:pt x="6694194" y="5708281"/>
                </a:cubicBezTo>
                <a:cubicBezTo>
                  <a:pt x="6694864" y="5707983"/>
                  <a:pt x="6695348" y="5707630"/>
                  <a:pt x="6695645" y="5707221"/>
                </a:cubicBezTo>
                <a:cubicBezTo>
                  <a:pt x="6695943" y="5706811"/>
                  <a:pt x="6696092" y="5706309"/>
                  <a:pt x="6696092" y="5705714"/>
                </a:cubicBezTo>
                <a:lnTo>
                  <a:pt x="6696092" y="5605255"/>
                </a:lnTo>
                <a:cubicBezTo>
                  <a:pt x="6696092" y="5604734"/>
                  <a:pt x="6695943" y="5604250"/>
                  <a:pt x="6695645" y="5603804"/>
                </a:cubicBezTo>
                <a:cubicBezTo>
                  <a:pt x="6695348" y="5603357"/>
                  <a:pt x="6694864" y="5602985"/>
                  <a:pt x="6694194" y="5602687"/>
                </a:cubicBezTo>
                <a:cubicBezTo>
                  <a:pt x="6693524" y="5602390"/>
                  <a:pt x="6692594" y="5602167"/>
                  <a:pt x="6691404" y="5602018"/>
                </a:cubicBezTo>
                <a:cubicBezTo>
                  <a:pt x="6690213" y="5601869"/>
                  <a:pt x="6688688" y="5601794"/>
                  <a:pt x="6686827" y="5601794"/>
                </a:cubicBezTo>
                <a:close/>
                <a:moveTo>
                  <a:pt x="6892470" y="5600455"/>
                </a:moveTo>
                <a:cubicBezTo>
                  <a:pt x="6886815" y="5600455"/>
                  <a:pt x="6881587" y="5601292"/>
                  <a:pt x="6876788" y="5602967"/>
                </a:cubicBezTo>
                <a:cubicBezTo>
                  <a:pt x="6871988" y="5604641"/>
                  <a:pt x="6867877" y="5607041"/>
                  <a:pt x="6864454" y="5610166"/>
                </a:cubicBezTo>
                <a:cubicBezTo>
                  <a:pt x="6861030" y="5613291"/>
                  <a:pt x="6858352" y="5617124"/>
                  <a:pt x="6856417" y="5621663"/>
                </a:cubicBezTo>
                <a:cubicBezTo>
                  <a:pt x="6854482" y="5626202"/>
                  <a:pt x="6853515" y="5631337"/>
                  <a:pt x="6853515" y="5637067"/>
                </a:cubicBezTo>
                <a:cubicBezTo>
                  <a:pt x="6853515" y="5641978"/>
                  <a:pt x="6854184" y="5646164"/>
                  <a:pt x="6855524" y="5649624"/>
                </a:cubicBezTo>
                <a:cubicBezTo>
                  <a:pt x="6856863" y="5653084"/>
                  <a:pt x="6858686" y="5656191"/>
                  <a:pt x="6860993" y="5658944"/>
                </a:cubicBezTo>
                <a:cubicBezTo>
                  <a:pt x="6858240" y="5661772"/>
                  <a:pt x="6855933" y="5664972"/>
                  <a:pt x="6854073" y="5668544"/>
                </a:cubicBezTo>
                <a:cubicBezTo>
                  <a:pt x="6852212" y="5672116"/>
                  <a:pt x="6851282" y="5676171"/>
                  <a:pt x="6851282" y="5680711"/>
                </a:cubicBezTo>
                <a:cubicBezTo>
                  <a:pt x="6851282" y="5683985"/>
                  <a:pt x="6852157" y="5687036"/>
                  <a:pt x="6853905" y="5689863"/>
                </a:cubicBezTo>
                <a:cubicBezTo>
                  <a:pt x="6855654" y="5692691"/>
                  <a:pt x="6858352" y="5695035"/>
                  <a:pt x="6861998" y="5696896"/>
                </a:cubicBezTo>
                <a:cubicBezTo>
                  <a:pt x="6859617" y="5698756"/>
                  <a:pt x="6857514" y="5700635"/>
                  <a:pt x="6855691" y="5702532"/>
                </a:cubicBezTo>
                <a:cubicBezTo>
                  <a:pt x="6853868" y="5704430"/>
                  <a:pt x="6852343" y="5706421"/>
                  <a:pt x="6851115" y="5708504"/>
                </a:cubicBezTo>
                <a:cubicBezTo>
                  <a:pt x="6849887" y="5710588"/>
                  <a:pt x="6848975" y="5712783"/>
                  <a:pt x="6848380" y="5715090"/>
                </a:cubicBezTo>
                <a:cubicBezTo>
                  <a:pt x="6847785" y="5717397"/>
                  <a:pt x="6847487" y="5719778"/>
                  <a:pt x="6847487" y="5722234"/>
                </a:cubicBezTo>
                <a:cubicBezTo>
                  <a:pt x="6847487" y="5726103"/>
                  <a:pt x="6848306" y="5729694"/>
                  <a:pt x="6849943" y="5733005"/>
                </a:cubicBezTo>
                <a:cubicBezTo>
                  <a:pt x="6851580" y="5736316"/>
                  <a:pt x="6854222" y="5739163"/>
                  <a:pt x="6857868" y="5741544"/>
                </a:cubicBezTo>
                <a:cubicBezTo>
                  <a:pt x="6861514" y="5743925"/>
                  <a:pt x="6866184" y="5745804"/>
                  <a:pt x="6871876" y="5747181"/>
                </a:cubicBezTo>
                <a:cubicBezTo>
                  <a:pt x="6877569" y="5748558"/>
                  <a:pt x="6884471" y="5749246"/>
                  <a:pt x="6892582" y="5749246"/>
                </a:cubicBezTo>
                <a:cubicBezTo>
                  <a:pt x="6900991" y="5749246"/>
                  <a:pt x="6908283" y="5748334"/>
                  <a:pt x="6914460" y="5746511"/>
                </a:cubicBezTo>
                <a:cubicBezTo>
                  <a:pt x="6920636" y="5744688"/>
                  <a:pt x="6925715" y="5742195"/>
                  <a:pt x="6929696" y="5739033"/>
                </a:cubicBezTo>
                <a:cubicBezTo>
                  <a:pt x="6933677" y="5735870"/>
                  <a:pt x="6936635" y="5732205"/>
                  <a:pt x="6938570" y="5728038"/>
                </a:cubicBezTo>
                <a:cubicBezTo>
                  <a:pt x="6940505" y="5723871"/>
                  <a:pt x="6941472" y="5719480"/>
                  <a:pt x="6941472" y="5714867"/>
                </a:cubicBezTo>
                <a:cubicBezTo>
                  <a:pt x="6941472" y="5710476"/>
                  <a:pt x="6940616" y="5706625"/>
                  <a:pt x="6938905" y="5703314"/>
                </a:cubicBezTo>
                <a:cubicBezTo>
                  <a:pt x="6937193" y="5700002"/>
                  <a:pt x="6934812" y="5697212"/>
                  <a:pt x="6931761" y="5694942"/>
                </a:cubicBezTo>
                <a:cubicBezTo>
                  <a:pt x="6928710" y="5692673"/>
                  <a:pt x="6925101" y="5690924"/>
                  <a:pt x="6920934" y="5689696"/>
                </a:cubicBezTo>
                <a:cubicBezTo>
                  <a:pt x="6916767" y="5688468"/>
                  <a:pt x="6912190" y="5687780"/>
                  <a:pt x="6907204" y="5687631"/>
                </a:cubicBezTo>
                <a:lnTo>
                  <a:pt x="6880973" y="5686515"/>
                </a:lnTo>
                <a:cubicBezTo>
                  <a:pt x="6876955" y="5686366"/>
                  <a:pt x="6873737" y="5685436"/>
                  <a:pt x="6871318" y="5683724"/>
                </a:cubicBezTo>
                <a:cubicBezTo>
                  <a:pt x="6868900" y="5682013"/>
                  <a:pt x="6867691" y="5679855"/>
                  <a:pt x="6867691" y="5677250"/>
                </a:cubicBezTo>
                <a:cubicBezTo>
                  <a:pt x="6867691" y="5675018"/>
                  <a:pt x="6868118" y="5673046"/>
                  <a:pt x="6868974" y="5671334"/>
                </a:cubicBezTo>
                <a:cubicBezTo>
                  <a:pt x="6869830" y="5669623"/>
                  <a:pt x="6870928" y="5668097"/>
                  <a:pt x="6872267" y="5666758"/>
                </a:cubicBezTo>
                <a:cubicBezTo>
                  <a:pt x="6874276" y="5668395"/>
                  <a:pt x="6877123" y="5669753"/>
                  <a:pt x="6880806" y="5670832"/>
                </a:cubicBezTo>
                <a:cubicBezTo>
                  <a:pt x="6884490" y="5671911"/>
                  <a:pt x="6888378" y="5672451"/>
                  <a:pt x="6892470" y="5672451"/>
                </a:cubicBezTo>
                <a:cubicBezTo>
                  <a:pt x="6898275" y="5672451"/>
                  <a:pt x="6903558" y="5671632"/>
                  <a:pt x="6908321" y="5669995"/>
                </a:cubicBezTo>
                <a:cubicBezTo>
                  <a:pt x="6913083" y="5668358"/>
                  <a:pt x="6917194" y="5665995"/>
                  <a:pt x="6920655" y="5662907"/>
                </a:cubicBezTo>
                <a:cubicBezTo>
                  <a:pt x="6924115" y="5659819"/>
                  <a:pt x="6926775" y="5656042"/>
                  <a:pt x="6928636" y="5651577"/>
                </a:cubicBezTo>
                <a:cubicBezTo>
                  <a:pt x="6930496" y="5647113"/>
                  <a:pt x="6931426" y="5641978"/>
                  <a:pt x="6931426" y="5636174"/>
                </a:cubicBezTo>
                <a:cubicBezTo>
                  <a:pt x="6931426" y="5632676"/>
                  <a:pt x="6930905" y="5629309"/>
                  <a:pt x="6929863" y="5626072"/>
                </a:cubicBezTo>
                <a:cubicBezTo>
                  <a:pt x="6928822" y="5622835"/>
                  <a:pt x="6926999" y="5619877"/>
                  <a:pt x="6924394" y="5617198"/>
                </a:cubicBezTo>
                <a:lnTo>
                  <a:pt x="6938793" y="5617198"/>
                </a:lnTo>
                <a:cubicBezTo>
                  <a:pt x="6939909" y="5617198"/>
                  <a:pt x="6940821" y="5616621"/>
                  <a:pt x="6941528" y="5615468"/>
                </a:cubicBezTo>
                <a:cubicBezTo>
                  <a:pt x="6942235" y="5614315"/>
                  <a:pt x="6942588" y="5612436"/>
                  <a:pt x="6942588" y="5609831"/>
                </a:cubicBezTo>
                <a:cubicBezTo>
                  <a:pt x="6942588" y="5607301"/>
                  <a:pt x="6942272" y="5605422"/>
                  <a:pt x="6941640" y="5604194"/>
                </a:cubicBezTo>
                <a:cubicBezTo>
                  <a:pt x="6941007" y="5602967"/>
                  <a:pt x="6940058" y="5602353"/>
                  <a:pt x="6938793" y="5602353"/>
                </a:cubicBezTo>
                <a:lnTo>
                  <a:pt x="6908432" y="5602353"/>
                </a:lnTo>
                <a:cubicBezTo>
                  <a:pt x="6906125" y="5601757"/>
                  <a:pt x="6903651" y="5601292"/>
                  <a:pt x="6901009" y="5600957"/>
                </a:cubicBezTo>
                <a:cubicBezTo>
                  <a:pt x="6898368" y="5600622"/>
                  <a:pt x="6895521" y="5600455"/>
                  <a:pt x="6892470" y="5600455"/>
                </a:cubicBezTo>
                <a:close/>
                <a:moveTo>
                  <a:pt x="10136998" y="5600343"/>
                </a:moveTo>
                <a:cubicBezTo>
                  <a:pt x="10130375" y="5600343"/>
                  <a:pt x="10124217" y="5601441"/>
                  <a:pt x="10118524" y="5603636"/>
                </a:cubicBezTo>
                <a:cubicBezTo>
                  <a:pt x="10112832" y="5605831"/>
                  <a:pt x="10107883" y="5609199"/>
                  <a:pt x="10103679" y="5613738"/>
                </a:cubicBezTo>
                <a:cubicBezTo>
                  <a:pt x="10099474" y="5618277"/>
                  <a:pt x="10096163" y="5624100"/>
                  <a:pt x="10093745" y="5631207"/>
                </a:cubicBezTo>
                <a:cubicBezTo>
                  <a:pt x="10091326" y="5638313"/>
                  <a:pt x="10090117" y="5646815"/>
                  <a:pt x="10090117" y="5656712"/>
                </a:cubicBezTo>
                <a:cubicBezTo>
                  <a:pt x="10090117" y="5665419"/>
                  <a:pt x="10091103" y="5673102"/>
                  <a:pt x="10093075" y="5679762"/>
                </a:cubicBezTo>
                <a:cubicBezTo>
                  <a:pt x="10095047" y="5686422"/>
                  <a:pt x="10097912" y="5692040"/>
                  <a:pt x="10101670" y="5696617"/>
                </a:cubicBezTo>
                <a:cubicBezTo>
                  <a:pt x="10105428" y="5701193"/>
                  <a:pt x="10110097" y="5704672"/>
                  <a:pt x="10115678" y="5707053"/>
                </a:cubicBezTo>
                <a:cubicBezTo>
                  <a:pt x="10121259" y="5709434"/>
                  <a:pt x="10127659" y="5710625"/>
                  <a:pt x="10134877" y="5710625"/>
                </a:cubicBezTo>
                <a:cubicBezTo>
                  <a:pt x="10138374" y="5710625"/>
                  <a:pt x="10141760" y="5710290"/>
                  <a:pt x="10145034" y="5709620"/>
                </a:cubicBezTo>
                <a:cubicBezTo>
                  <a:pt x="10148309" y="5708951"/>
                  <a:pt x="10151341" y="5708076"/>
                  <a:pt x="10154132" y="5706997"/>
                </a:cubicBezTo>
                <a:cubicBezTo>
                  <a:pt x="10156922" y="5705918"/>
                  <a:pt x="10159434" y="5704690"/>
                  <a:pt x="10161666" y="5703314"/>
                </a:cubicBezTo>
                <a:cubicBezTo>
                  <a:pt x="10163898" y="5701937"/>
                  <a:pt x="10165480" y="5700784"/>
                  <a:pt x="10166410" y="5699854"/>
                </a:cubicBezTo>
                <a:cubicBezTo>
                  <a:pt x="10167340" y="5698923"/>
                  <a:pt x="10167936" y="5698216"/>
                  <a:pt x="10168196" y="5697733"/>
                </a:cubicBezTo>
                <a:cubicBezTo>
                  <a:pt x="10168456" y="5697249"/>
                  <a:pt x="10168680" y="5696691"/>
                  <a:pt x="10168866" y="5696058"/>
                </a:cubicBezTo>
                <a:cubicBezTo>
                  <a:pt x="10169052" y="5695426"/>
                  <a:pt x="10169182" y="5694645"/>
                  <a:pt x="10169256" y="5693714"/>
                </a:cubicBezTo>
                <a:cubicBezTo>
                  <a:pt x="10169331" y="5692784"/>
                  <a:pt x="10169368" y="5691687"/>
                  <a:pt x="10169368" y="5690422"/>
                </a:cubicBezTo>
                <a:cubicBezTo>
                  <a:pt x="10169368" y="5688933"/>
                  <a:pt x="10169312" y="5687650"/>
                  <a:pt x="10169200" y="5686571"/>
                </a:cubicBezTo>
                <a:cubicBezTo>
                  <a:pt x="10169089" y="5685492"/>
                  <a:pt x="10168903" y="5684599"/>
                  <a:pt x="10168642" y="5683892"/>
                </a:cubicBezTo>
                <a:cubicBezTo>
                  <a:pt x="10168382" y="5683185"/>
                  <a:pt x="10168066" y="5682683"/>
                  <a:pt x="10167694" y="5682385"/>
                </a:cubicBezTo>
                <a:cubicBezTo>
                  <a:pt x="10167322" y="5682087"/>
                  <a:pt x="10166875" y="5681938"/>
                  <a:pt x="10166354" y="5681938"/>
                </a:cubicBezTo>
                <a:cubicBezTo>
                  <a:pt x="10165461" y="5681938"/>
                  <a:pt x="10164215" y="5682590"/>
                  <a:pt x="10162615" y="5683892"/>
                </a:cubicBezTo>
                <a:cubicBezTo>
                  <a:pt x="10161015" y="5685194"/>
                  <a:pt x="10159043" y="5686645"/>
                  <a:pt x="10156699" y="5688245"/>
                </a:cubicBezTo>
                <a:cubicBezTo>
                  <a:pt x="10154355" y="5689845"/>
                  <a:pt x="10151583" y="5691315"/>
                  <a:pt x="10148383" y="5692654"/>
                </a:cubicBezTo>
                <a:cubicBezTo>
                  <a:pt x="10145183" y="5693993"/>
                  <a:pt x="10141463" y="5694663"/>
                  <a:pt x="10137221" y="5694663"/>
                </a:cubicBezTo>
                <a:cubicBezTo>
                  <a:pt x="10132756" y="5694663"/>
                  <a:pt x="10128794" y="5693863"/>
                  <a:pt x="10125334" y="5692263"/>
                </a:cubicBezTo>
                <a:cubicBezTo>
                  <a:pt x="10121873" y="5690663"/>
                  <a:pt x="10118952" y="5688226"/>
                  <a:pt x="10116571" y="5684952"/>
                </a:cubicBezTo>
                <a:cubicBezTo>
                  <a:pt x="10114190" y="5681678"/>
                  <a:pt x="10112385" y="5677604"/>
                  <a:pt x="10111158" y="5672730"/>
                </a:cubicBezTo>
                <a:cubicBezTo>
                  <a:pt x="10109930" y="5667856"/>
                  <a:pt x="10109316" y="5662181"/>
                  <a:pt x="10109316" y="5655707"/>
                </a:cubicBezTo>
                <a:cubicBezTo>
                  <a:pt x="10109316" y="5642759"/>
                  <a:pt x="10111678" y="5632881"/>
                  <a:pt x="10116404" y="5626072"/>
                </a:cubicBezTo>
                <a:cubicBezTo>
                  <a:pt x="10121129" y="5619263"/>
                  <a:pt x="10127919" y="5615859"/>
                  <a:pt x="10136774" y="5615859"/>
                </a:cubicBezTo>
                <a:cubicBezTo>
                  <a:pt x="10141090" y="5615859"/>
                  <a:pt x="10144830" y="5616473"/>
                  <a:pt x="10147992" y="5617700"/>
                </a:cubicBezTo>
                <a:cubicBezTo>
                  <a:pt x="10151155" y="5618928"/>
                  <a:pt x="10153852" y="5620286"/>
                  <a:pt x="10156085" y="5621775"/>
                </a:cubicBezTo>
                <a:cubicBezTo>
                  <a:pt x="10158318" y="5623263"/>
                  <a:pt x="10160159" y="5624621"/>
                  <a:pt x="10161610" y="5625849"/>
                </a:cubicBezTo>
                <a:cubicBezTo>
                  <a:pt x="10163061" y="5627077"/>
                  <a:pt x="10164345" y="5627691"/>
                  <a:pt x="10165461" y="5627691"/>
                </a:cubicBezTo>
                <a:cubicBezTo>
                  <a:pt x="10166428" y="5627691"/>
                  <a:pt x="10167247" y="5627114"/>
                  <a:pt x="10167917" y="5625960"/>
                </a:cubicBezTo>
                <a:cubicBezTo>
                  <a:pt x="10168586" y="5624807"/>
                  <a:pt x="10168922" y="5622779"/>
                  <a:pt x="10168922" y="5619877"/>
                </a:cubicBezTo>
                <a:cubicBezTo>
                  <a:pt x="10168922" y="5618538"/>
                  <a:pt x="10168884" y="5617421"/>
                  <a:pt x="10168810" y="5616528"/>
                </a:cubicBezTo>
                <a:cubicBezTo>
                  <a:pt x="10168736" y="5615635"/>
                  <a:pt x="10168586" y="5614836"/>
                  <a:pt x="10168363" y="5614129"/>
                </a:cubicBezTo>
                <a:cubicBezTo>
                  <a:pt x="10168140" y="5613422"/>
                  <a:pt x="10167861" y="5612808"/>
                  <a:pt x="10167526" y="5612287"/>
                </a:cubicBezTo>
                <a:cubicBezTo>
                  <a:pt x="10167191" y="5611766"/>
                  <a:pt x="10166578" y="5611059"/>
                  <a:pt x="10165684" y="5610166"/>
                </a:cubicBezTo>
                <a:cubicBezTo>
                  <a:pt x="10164792" y="5609273"/>
                  <a:pt x="10163359" y="5608194"/>
                  <a:pt x="10161387" y="5606929"/>
                </a:cubicBezTo>
                <a:cubicBezTo>
                  <a:pt x="10159415" y="5605664"/>
                  <a:pt x="10157164" y="5604548"/>
                  <a:pt x="10154634" y="5603580"/>
                </a:cubicBezTo>
                <a:cubicBezTo>
                  <a:pt x="10152104" y="5602613"/>
                  <a:pt x="10149332" y="5601832"/>
                  <a:pt x="10146318" y="5601236"/>
                </a:cubicBezTo>
                <a:cubicBezTo>
                  <a:pt x="10143304" y="5600641"/>
                  <a:pt x="10140198" y="5600343"/>
                  <a:pt x="10136998" y="5600343"/>
                </a:cubicBezTo>
                <a:close/>
                <a:moveTo>
                  <a:pt x="8813023" y="5600343"/>
                </a:moveTo>
                <a:cubicBezTo>
                  <a:pt x="8806400" y="5600343"/>
                  <a:pt x="8800242" y="5601441"/>
                  <a:pt x="8794550" y="5603636"/>
                </a:cubicBezTo>
                <a:cubicBezTo>
                  <a:pt x="8788857" y="5605831"/>
                  <a:pt x="8783908" y="5609199"/>
                  <a:pt x="8779704" y="5613738"/>
                </a:cubicBezTo>
                <a:cubicBezTo>
                  <a:pt x="8775500" y="5618277"/>
                  <a:pt x="8772188" y="5624100"/>
                  <a:pt x="8769770" y="5631207"/>
                </a:cubicBezTo>
                <a:cubicBezTo>
                  <a:pt x="8767351" y="5638313"/>
                  <a:pt x="8766142" y="5646815"/>
                  <a:pt x="8766142" y="5656712"/>
                </a:cubicBezTo>
                <a:cubicBezTo>
                  <a:pt x="8766142" y="5665419"/>
                  <a:pt x="8767128" y="5673102"/>
                  <a:pt x="8769100" y="5679762"/>
                </a:cubicBezTo>
                <a:cubicBezTo>
                  <a:pt x="8771072" y="5686422"/>
                  <a:pt x="8773937" y="5692040"/>
                  <a:pt x="8777695" y="5696617"/>
                </a:cubicBezTo>
                <a:cubicBezTo>
                  <a:pt x="8781453" y="5701193"/>
                  <a:pt x="8786122" y="5704672"/>
                  <a:pt x="8791703" y="5707053"/>
                </a:cubicBezTo>
                <a:cubicBezTo>
                  <a:pt x="8797284" y="5709434"/>
                  <a:pt x="8803684" y="5710625"/>
                  <a:pt x="8810902" y="5710625"/>
                </a:cubicBezTo>
                <a:cubicBezTo>
                  <a:pt x="8814400" y="5710625"/>
                  <a:pt x="8817785" y="5710290"/>
                  <a:pt x="8821060" y="5709620"/>
                </a:cubicBezTo>
                <a:cubicBezTo>
                  <a:pt x="8824334" y="5708951"/>
                  <a:pt x="8827366" y="5708076"/>
                  <a:pt x="8830157" y="5706997"/>
                </a:cubicBezTo>
                <a:cubicBezTo>
                  <a:pt x="8832947" y="5705918"/>
                  <a:pt x="8835459" y="5704690"/>
                  <a:pt x="8837691" y="5703314"/>
                </a:cubicBezTo>
                <a:cubicBezTo>
                  <a:pt x="8839924" y="5701937"/>
                  <a:pt x="8841505" y="5700784"/>
                  <a:pt x="8842435" y="5699854"/>
                </a:cubicBezTo>
                <a:cubicBezTo>
                  <a:pt x="8843365" y="5698923"/>
                  <a:pt x="8843960" y="5698216"/>
                  <a:pt x="8844221" y="5697733"/>
                </a:cubicBezTo>
                <a:cubicBezTo>
                  <a:pt x="8844481" y="5697249"/>
                  <a:pt x="8844704" y="5696691"/>
                  <a:pt x="8844891" y="5696058"/>
                </a:cubicBezTo>
                <a:cubicBezTo>
                  <a:pt x="8845077" y="5695426"/>
                  <a:pt x="8845207" y="5694645"/>
                  <a:pt x="8845281" y="5693714"/>
                </a:cubicBezTo>
                <a:cubicBezTo>
                  <a:pt x="8845356" y="5692784"/>
                  <a:pt x="8845393" y="5691687"/>
                  <a:pt x="8845393" y="5690422"/>
                </a:cubicBezTo>
                <a:cubicBezTo>
                  <a:pt x="8845393" y="5688933"/>
                  <a:pt x="8845337" y="5687650"/>
                  <a:pt x="8845226" y="5686571"/>
                </a:cubicBezTo>
                <a:cubicBezTo>
                  <a:pt x="8845114" y="5685492"/>
                  <a:pt x="8844928" y="5684599"/>
                  <a:pt x="8844668" y="5683892"/>
                </a:cubicBezTo>
                <a:cubicBezTo>
                  <a:pt x="8844407" y="5683185"/>
                  <a:pt x="8844091" y="5682683"/>
                  <a:pt x="8843718" y="5682385"/>
                </a:cubicBezTo>
                <a:cubicBezTo>
                  <a:pt x="8843346" y="5682087"/>
                  <a:pt x="8842900" y="5681938"/>
                  <a:pt x="8842379" y="5681938"/>
                </a:cubicBezTo>
                <a:cubicBezTo>
                  <a:pt x="8841486" y="5681938"/>
                  <a:pt x="8840240" y="5682590"/>
                  <a:pt x="8838640" y="5683892"/>
                </a:cubicBezTo>
                <a:cubicBezTo>
                  <a:pt x="8837040" y="5685194"/>
                  <a:pt x="8835068" y="5686645"/>
                  <a:pt x="8832724" y="5688245"/>
                </a:cubicBezTo>
                <a:cubicBezTo>
                  <a:pt x="8830380" y="5689845"/>
                  <a:pt x="8827608" y="5691315"/>
                  <a:pt x="8824408" y="5692654"/>
                </a:cubicBezTo>
                <a:cubicBezTo>
                  <a:pt x="8821208" y="5693993"/>
                  <a:pt x="8817488" y="5694663"/>
                  <a:pt x="8813246" y="5694663"/>
                </a:cubicBezTo>
                <a:cubicBezTo>
                  <a:pt x="8808781" y="5694663"/>
                  <a:pt x="8804819" y="5693863"/>
                  <a:pt x="8801358" y="5692263"/>
                </a:cubicBezTo>
                <a:cubicBezTo>
                  <a:pt x="8797898" y="5690663"/>
                  <a:pt x="8794978" y="5688226"/>
                  <a:pt x="8792596" y="5684952"/>
                </a:cubicBezTo>
                <a:cubicBezTo>
                  <a:pt x="8790215" y="5681678"/>
                  <a:pt x="8788410" y="5677604"/>
                  <a:pt x="8787182" y="5672730"/>
                </a:cubicBezTo>
                <a:cubicBezTo>
                  <a:pt x="8785955" y="5667856"/>
                  <a:pt x="8785341" y="5662181"/>
                  <a:pt x="8785341" y="5655707"/>
                </a:cubicBezTo>
                <a:cubicBezTo>
                  <a:pt x="8785341" y="5642759"/>
                  <a:pt x="8787704" y="5632881"/>
                  <a:pt x="8792429" y="5626072"/>
                </a:cubicBezTo>
                <a:cubicBezTo>
                  <a:pt x="8797154" y="5619263"/>
                  <a:pt x="8803944" y="5615859"/>
                  <a:pt x="8812800" y="5615859"/>
                </a:cubicBezTo>
                <a:cubicBezTo>
                  <a:pt x="8817116" y="5615859"/>
                  <a:pt x="8820855" y="5616473"/>
                  <a:pt x="8824018" y="5617700"/>
                </a:cubicBezTo>
                <a:cubicBezTo>
                  <a:pt x="8827180" y="5618928"/>
                  <a:pt x="8829878" y="5620286"/>
                  <a:pt x="8832110" y="5621775"/>
                </a:cubicBezTo>
                <a:cubicBezTo>
                  <a:pt x="8834342" y="5623263"/>
                  <a:pt x="8836184" y="5624621"/>
                  <a:pt x="8837635" y="5625849"/>
                </a:cubicBezTo>
                <a:cubicBezTo>
                  <a:pt x="8839086" y="5627077"/>
                  <a:pt x="8840370" y="5627691"/>
                  <a:pt x="8841486" y="5627691"/>
                </a:cubicBezTo>
                <a:cubicBezTo>
                  <a:pt x="8842454" y="5627691"/>
                  <a:pt x="8843272" y="5627114"/>
                  <a:pt x="8843942" y="5625960"/>
                </a:cubicBezTo>
                <a:cubicBezTo>
                  <a:pt x="8844612" y="5624807"/>
                  <a:pt x="8844946" y="5622779"/>
                  <a:pt x="8844946" y="5619877"/>
                </a:cubicBezTo>
                <a:cubicBezTo>
                  <a:pt x="8844946" y="5618538"/>
                  <a:pt x="8844909" y="5617421"/>
                  <a:pt x="8844835" y="5616528"/>
                </a:cubicBezTo>
                <a:cubicBezTo>
                  <a:pt x="8844760" y="5615635"/>
                  <a:pt x="8844612" y="5614836"/>
                  <a:pt x="8844388" y="5614129"/>
                </a:cubicBezTo>
                <a:cubicBezTo>
                  <a:pt x="8844165" y="5613422"/>
                  <a:pt x="8843886" y="5612808"/>
                  <a:pt x="8843551" y="5612287"/>
                </a:cubicBezTo>
                <a:cubicBezTo>
                  <a:pt x="8843216" y="5611766"/>
                  <a:pt x="8842602" y="5611059"/>
                  <a:pt x="8841710" y="5610166"/>
                </a:cubicBezTo>
                <a:cubicBezTo>
                  <a:pt x="8840816" y="5609273"/>
                  <a:pt x="8839384" y="5608194"/>
                  <a:pt x="8837412" y="5606929"/>
                </a:cubicBezTo>
                <a:cubicBezTo>
                  <a:pt x="8835440" y="5605664"/>
                  <a:pt x="8833189" y="5604548"/>
                  <a:pt x="8830659" y="5603580"/>
                </a:cubicBezTo>
                <a:cubicBezTo>
                  <a:pt x="8828129" y="5602613"/>
                  <a:pt x="8825357" y="5601832"/>
                  <a:pt x="8822343" y="5601236"/>
                </a:cubicBezTo>
                <a:cubicBezTo>
                  <a:pt x="8819330" y="5600641"/>
                  <a:pt x="8816222" y="5600343"/>
                  <a:pt x="8813023" y="5600343"/>
                </a:cubicBezTo>
                <a:close/>
                <a:moveTo>
                  <a:pt x="8717773" y="5600343"/>
                </a:moveTo>
                <a:cubicBezTo>
                  <a:pt x="8711150" y="5600343"/>
                  <a:pt x="8704992" y="5601441"/>
                  <a:pt x="8699300" y="5603636"/>
                </a:cubicBezTo>
                <a:cubicBezTo>
                  <a:pt x="8693607" y="5605831"/>
                  <a:pt x="8688658" y="5609199"/>
                  <a:pt x="8684454" y="5613738"/>
                </a:cubicBezTo>
                <a:cubicBezTo>
                  <a:pt x="8680250" y="5618277"/>
                  <a:pt x="8676938" y="5624100"/>
                  <a:pt x="8674520" y="5631207"/>
                </a:cubicBezTo>
                <a:cubicBezTo>
                  <a:pt x="8672101" y="5638313"/>
                  <a:pt x="8670892" y="5646815"/>
                  <a:pt x="8670892" y="5656712"/>
                </a:cubicBezTo>
                <a:cubicBezTo>
                  <a:pt x="8670892" y="5665419"/>
                  <a:pt x="8671878" y="5673102"/>
                  <a:pt x="8673850" y="5679762"/>
                </a:cubicBezTo>
                <a:cubicBezTo>
                  <a:pt x="8675822" y="5686422"/>
                  <a:pt x="8678687" y="5692040"/>
                  <a:pt x="8682445" y="5696617"/>
                </a:cubicBezTo>
                <a:cubicBezTo>
                  <a:pt x="8686203" y="5701193"/>
                  <a:pt x="8690872" y="5704672"/>
                  <a:pt x="8696453" y="5707053"/>
                </a:cubicBezTo>
                <a:cubicBezTo>
                  <a:pt x="8702034" y="5709434"/>
                  <a:pt x="8708434" y="5710625"/>
                  <a:pt x="8715652" y="5710625"/>
                </a:cubicBezTo>
                <a:cubicBezTo>
                  <a:pt x="8719150" y="5710625"/>
                  <a:pt x="8722535" y="5710290"/>
                  <a:pt x="8725810" y="5709620"/>
                </a:cubicBezTo>
                <a:cubicBezTo>
                  <a:pt x="8729084" y="5708951"/>
                  <a:pt x="8732116" y="5708076"/>
                  <a:pt x="8734907" y="5706997"/>
                </a:cubicBezTo>
                <a:cubicBezTo>
                  <a:pt x="8737697" y="5705918"/>
                  <a:pt x="8740209" y="5704690"/>
                  <a:pt x="8742441" y="5703314"/>
                </a:cubicBezTo>
                <a:cubicBezTo>
                  <a:pt x="8744674" y="5701937"/>
                  <a:pt x="8746255" y="5700784"/>
                  <a:pt x="8747185" y="5699854"/>
                </a:cubicBezTo>
                <a:cubicBezTo>
                  <a:pt x="8748115" y="5698923"/>
                  <a:pt x="8748710" y="5698216"/>
                  <a:pt x="8748971" y="5697733"/>
                </a:cubicBezTo>
                <a:cubicBezTo>
                  <a:pt x="8749231" y="5697249"/>
                  <a:pt x="8749454" y="5696691"/>
                  <a:pt x="8749641" y="5696058"/>
                </a:cubicBezTo>
                <a:cubicBezTo>
                  <a:pt x="8749827" y="5695426"/>
                  <a:pt x="8749957" y="5694645"/>
                  <a:pt x="8750031" y="5693714"/>
                </a:cubicBezTo>
                <a:cubicBezTo>
                  <a:pt x="8750106" y="5692784"/>
                  <a:pt x="8750143" y="5691687"/>
                  <a:pt x="8750143" y="5690422"/>
                </a:cubicBezTo>
                <a:cubicBezTo>
                  <a:pt x="8750143" y="5688933"/>
                  <a:pt x="8750087" y="5687650"/>
                  <a:pt x="8749976" y="5686571"/>
                </a:cubicBezTo>
                <a:cubicBezTo>
                  <a:pt x="8749864" y="5685492"/>
                  <a:pt x="8749678" y="5684599"/>
                  <a:pt x="8749418" y="5683892"/>
                </a:cubicBezTo>
                <a:cubicBezTo>
                  <a:pt x="8749157" y="5683185"/>
                  <a:pt x="8748841" y="5682683"/>
                  <a:pt x="8748468" y="5682385"/>
                </a:cubicBezTo>
                <a:cubicBezTo>
                  <a:pt x="8748096" y="5682087"/>
                  <a:pt x="8747650" y="5681938"/>
                  <a:pt x="8747129" y="5681938"/>
                </a:cubicBezTo>
                <a:cubicBezTo>
                  <a:pt x="8746236" y="5681938"/>
                  <a:pt x="8744990" y="5682590"/>
                  <a:pt x="8743390" y="5683892"/>
                </a:cubicBezTo>
                <a:cubicBezTo>
                  <a:pt x="8741790" y="5685194"/>
                  <a:pt x="8739818" y="5686645"/>
                  <a:pt x="8737474" y="5688245"/>
                </a:cubicBezTo>
                <a:cubicBezTo>
                  <a:pt x="8735130" y="5689845"/>
                  <a:pt x="8732358" y="5691315"/>
                  <a:pt x="8729158" y="5692654"/>
                </a:cubicBezTo>
                <a:cubicBezTo>
                  <a:pt x="8725958" y="5693993"/>
                  <a:pt x="8722238" y="5694663"/>
                  <a:pt x="8717996" y="5694663"/>
                </a:cubicBezTo>
                <a:cubicBezTo>
                  <a:pt x="8713531" y="5694663"/>
                  <a:pt x="8709569" y="5693863"/>
                  <a:pt x="8706108" y="5692263"/>
                </a:cubicBezTo>
                <a:cubicBezTo>
                  <a:pt x="8702648" y="5690663"/>
                  <a:pt x="8699728" y="5688226"/>
                  <a:pt x="8697346" y="5684952"/>
                </a:cubicBezTo>
                <a:cubicBezTo>
                  <a:pt x="8694965" y="5681678"/>
                  <a:pt x="8693160" y="5677604"/>
                  <a:pt x="8691932" y="5672730"/>
                </a:cubicBezTo>
                <a:cubicBezTo>
                  <a:pt x="8690705" y="5667856"/>
                  <a:pt x="8690091" y="5662181"/>
                  <a:pt x="8690091" y="5655707"/>
                </a:cubicBezTo>
                <a:cubicBezTo>
                  <a:pt x="8690091" y="5642759"/>
                  <a:pt x="8692454" y="5632881"/>
                  <a:pt x="8697179" y="5626072"/>
                </a:cubicBezTo>
                <a:cubicBezTo>
                  <a:pt x="8701904" y="5619263"/>
                  <a:pt x="8708694" y="5615859"/>
                  <a:pt x="8717550" y="5615859"/>
                </a:cubicBezTo>
                <a:cubicBezTo>
                  <a:pt x="8721866" y="5615859"/>
                  <a:pt x="8725605" y="5616473"/>
                  <a:pt x="8728768" y="5617700"/>
                </a:cubicBezTo>
                <a:cubicBezTo>
                  <a:pt x="8731930" y="5618928"/>
                  <a:pt x="8734628" y="5620286"/>
                  <a:pt x="8736860" y="5621775"/>
                </a:cubicBezTo>
                <a:cubicBezTo>
                  <a:pt x="8739092" y="5623263"/>
                  <a:pt x="8740934" y="5624621"/>
                  <a:pt x="8742385" y="5625849"/>
                </a:cubicBezTo>
                <a:cubicBezTo>
                  <a:pt x="8743836" y="5627077"/>
                  <a:pt x="8745120" y="5627691"/>
                  <a:pt x="8746236" y="5627691"/>
                </a:cubicBezTo>
                <a:cubicBezTo>
                  <a:pt x="8747204" y="5627691"/>
                  <a:pt x="8748022" y="5627114"/>
                  <a:pt x="8748692" y="5625960"/>
                </a:cubicBezTo>
                <a:cubicBezTo>
                  <a:pt x="8749362" y="5624807"/>
                  <a:pt x="8749696" y="5622779"/>
                  <a:pt x="8749696" y="5619877"/>
                </a:cubicBezTo>
                <a:cubicBezTo>
                  <a:pt x="8749696" y="5618538"/>
                  <a:pt x="8749659" y="5617421"/>
                  <a:pt x="8749585" y="5616528"/>
                </a:cubicBezTo>
                <a:cubicBezTo>
                  <a:pt x="8749510" y="5615635"/>
                  <a:pt x="8749362" y="5614836"/>
                  <a:pt x="8749138" y="5614129"/>
                </a:cubicBezTo>
                <a:cubicBezTo>
                  <a:pt x="8748915" y="5613422"/>
                  <a:pt x="8748636" y="5612808"/>
                  <a:pt x="8748301" y="5612287"/>
                </a:cubicBezTo>
                <a:cubicBezTo>
                  <a:pt x="8747966" y="5611766"/>
                  <a:pt x="8747352" y="5611059"/>
                  <a:pt x="8746460" y="5610166"/>
                </a:cubicBezTo>
                <a:cubicBezTo>
                  <a:pt x="8745566" y="5609273"/>
                  <a:pt x="8744134" y="5608194"/>
                  <a:pt x="8742162" y="5606929"/>
                </a:cubicBezTo>
                <a:cubicBezTo>
                  <a:pt x="8740190" y="5605664"/>
                  <a:pt x="8737939" y="5604548"/>
                  <a:pt x="8735409" y="5603580"/>
                </a:cubicBezTo>
                <a:cubicBezTo>
                  <a:pt x="8732879" y="5602613"/>
                  <a:pt x="8730107" y="5601832"/>
                  <a:pt x="8727093" y="5601236"/>
                </a:cubicBezTo>
                <a:cubicBezTo>
                  <a:pt x="8724080" y="5600641"/>
                  <a:pt x="8720972" y="5600343"/>
                  <a:pt x="8717773" y="5600343"/>
                </a:cubicBezTo>
                <a:close/>
                <a:moveTo>
                  <a:pt x="6260323" y="5600343"/>
                </a:moveTo>
                <a:cubicBezTo>
                  <a:pt x="6253700" y="5600343"/>
                  <a:pt x="6247542" y="5601441"/>
                  <a:pt x="6241850" y="5603636"/>
                </a:cubicBezTo>
                <a:cubicBezTo>
                  <a:pt x="6236157" y="5605831"/>
                  <a:pt x="6231209" y="5609199"/>
                  <a:pt x="6227004" y="5613738"/>
                </a:cubicBezTo>
                <a:cubicBezTo>
                  <a:pt x="6222800" y="5618277"/>
                  <a:pt x="6219488" y="5624100"/>
                  <a:pt x="6217070" y="5631207"/>
                </a:cubicBezTo>
                <a:cubicBezTo>
                  <a:pt x="6214651" y="5638313"/>
                  <a:pt x="6213442" y="5646815"/>
                  <a:pt x="6213442" y="5656712"/>
                </a:cubicBezTo>
                <a:cubicBezTo>
                  <a:pt x="6213442" y="5665419"/>
                  <a:pt x="6214428" y="5673102"/>
                  <a:pt x="6216401" y="5679762"/>
                </a:cubicBezTo>
                <a:cubicBezTo>
                  <a:pt x="6218373" y="5686422"/>
                  <a:pt x="6221237" y="5692040"/>
                  <a:pt x="6224995" y="5696617"/>
                </a:cubicBezTo>
                <a:cubicBezTo>
                  <a:pt x="6228753" y="5701193"/>
                  <a:pt x="6233422" y="5704672"/>
                  <a:pt x="6239003" y="5707053"/>
                </a:cubicBezTo>
                <a:cubicBezTo>
                  <a:pt x="6244584" y="5709434"/>
                  <a:pt x="6250984" y="5710625"/>
                  <a:pt x="6258202" y="5710625"/>
                </a:cubicBezTo>
                <a:cubicBezTo>
                  <a:pt x="6261700" y="5710625"/>
                  <a:pt x="6265086" y="5710290"/>
                  <a:pt x="6268360" y="5709620"/>
                </a:cubicBezTo>
                <a:cubicBezTo>
                  <a:pt x="6271634" y="5708951"/>
                  <a:pt x="6274666" y="5708076"/>
                  <a:pt x="6277457" y="5706997"/>
                </a:cubicBezTo>
                <a:cubicBezTo>
                  <a:pt x="6280247" y="5705918"/>
                  <a:pt x="6282759" y="5704690"/>
                  <a:pt x="6284991" y="5703314"/>
                </a:cubicBezTo>
                <a:cubicBezTo>
                  <a:pt x="6287224" y="5701937"/>
                  <a:pt x="6288805" y="5700784"/>
                  <a:pt x="6289735" y="5699854"/>
                </a:cubicBezTo>
                <a:cubicBezTo>
                  <a:pt x="6290665" y="5698923"/>
                  <a:pt x="6291261" y="5698216"/>
                  <a:pt x="6291521" y="5697733"/>
                </a:cubicBezTo>
                <a:cubicBezTo>
                  <a:pt x="6291782" y="5697249"/>
                  <a:pt x="6292005" y="5696691"/>
                  <a:pt x="6292191" y="5696058"/>
                </a:cubicBezTo>
                <a:cubicBezTo>
                  <a:pt x="6292377" y="5695426"/>
                  <a:pt x="6292507" y="5694645"/>
                  <a:pt x="6292582" y="5693714"/>
                </a:cubicBezTo>
                <a:cubicBezTo>
                  <a:pt x="6292656" y="5692784"/>
                  <a:pt x="6292693" y="5691687"/>
                  <a:pt x="6292693" y="5690422"/>
                </a:cubicBezTo>
                <a:cubicBezTo>
                  <a:pt x="6292693" y="5688933"/>
                  <a:pt x="6292637" y="5687650"/>
                  <a:pt x="6292526" y="5686571"/>
                </a:cubicBezTo>
                <a:cubicBezTo>
                  <a:pt x="6292414" y="5685492"/>
                  <a:pt x="6292228" y="5684599"/>
                  <a:pt x="6291968" y="5683892"/>
                </a:cubicBezTo>
                <a:cubicBezTo>
                  <a:pt x="6291707" y="5683185"/>
                  <a:pt x="6291391" y="5682683"/>
                  <a:pt x="6291019" y="5682385"/>
                </a:cubicBezTo>
                <a:cubicBezTo>
                  <a:pt x="6290647" y="5682087"/>
                  <a:pt x="6290200" y="5681938"/>
                  <a:pt x="6289679" y="5681938"/>
                </a:cubicBezTo>
                <a:cubicBezTo>
                  <a:pt x="6288786" y="5681938"/>
                  <a:pt x="6287540" y="5682590"/>
                  <a:pt x="6285940" y="5683892"/>
                </a:cubicBezTo>
                <a:cubicBezTo>
                  <a:pt x="6284340" y="5685194"/>
                  <a:pt x="6282368" y="5686645"/>
                  <a:pt x="6280024" y="5688245"/>
                </a:cubicBezTo>
                <a:cubicBezTo>
                  <a:pt x="6277680" y="5689845"/>
                  <a:pt x="6274908" y="5691315"/>
                  <a:pt x="6271708" y="5692654"/>
                </a:cubicBezTo>
                <a:cubicBezTo>
                  <a:pt x="6268509" y="5693993"/>
                  <a:pt x="6264788" y="5694663"/>
                  <a:pt x="6260546" y="5694663"/>
                </a:cubicBezTo>
                <a:cubicBezTo>
                  <a:pt x="6256081" y="5694663"/>
                  <a:pt x="6252119" y="5693863"/>
                  <a:pt x="6248659" y="5692263"/>
                </a:cubicBezTo>
                <a:cubicBezTo>
                  <a:pt x="6245198" y="5690663"/>
                  <a:pt x="6242278" y="5688226"/>
                  <a:pt x="6239896" y="5684952"/>
                </a:cubicBezTo>
                <a:cubicBezTo>
                  <a:pt x="6237515" y="5681678"/>
                  <a:pt x="6235711" y="5677604"/>
                  <a:pt x="6234483" y="5672730"/>
                </a:cubicBezTo>
                <a:cubicBezTo>
                  <a:pt x="6233255" y="5667856"/>
                  <a:pt x="6232641" y="5662181"/>
                  <a:pt x="6232641" y="5655707"/>
                </a:cubicBezTo>
                <a:cubicBezTo>
                  <a:pt x="6232641" y="5642759"/>
                  <a:pt x="6235004" y="5632881"/>
                  <a:pt x="6239729" y="5626072"/>
                </a:cubicBezTo>
                <a:cubicBezTo>
                  <a:pt x="6244454" y="5619263"/>
                  <a:pt x="6251244" y="5615859"/>
                  <a:pt x="6260100" y="5615859"/>
                </a:cubicBezTo>
                <a:cubicBezTo>
                  <a:pt x="6264416" y="5615859"/>
                  <a:pt x="6268155" y="5616473"/>
                  <a:pt x="6271318" y="5617700"/>
                </a:cubicBezTo>
                <a:cubicBezTo>
                  <a:pt x="6274480" y="5618928"/>
                  <a:pt x="6277178" y="5620286"/>
                  <a:pt x="6279410" y="5621775"/>
                </a:cubicBezTo>
                <a:cubicBezTo>
                  <a:pt x="6281643" y="5623263"/>
                  <a:pt x="6283484" y="5624621"/>
                  <a:pt x="6284935" y="5625849"/>
                </a:cubicBezTo>
                <a:cubicBezTo>
                  <a:pt x="6286387" y="5627077"/>
                  <a:pt x="6287670" y="5627691"/>
                  <a:pt x="6288786" y="5627691"/>
                </a:cubicBezTo>
                <a:cubicBezTo>
                  <a:pt x="6289754" y="5627691"/>
                  <a:pt x="6290572" y="5627114"/>
                  <a:pt x="6291242" y="5625960"/>
                </a:cubicBezTo>
                <a:cubicBezTo>
                  <a:pt x="6291912" y="5624807"/>
                  <a:pt x="6292247" y="5622779"/>
                  <a:pt x="6292247" y="5619877"/>
                </a:cubicBezTo>
                <a:cubicBezTo>
                  <a:pt x="6292247" y="5618538"/>
                  <a:pt x="6292209" y="5617421"/>
                  <a:pt x="6292135" y="5616528"/>
                </a:cubicBezTo>
                <a:cubicBezTo>
                  <a:pt x="6292061" y="5615635"/>
                  <a:pt x="6291912" y="5614836"/>
                  <a:pt x="6291689" y="5614129"/>
                </a:cubicBezTo>
                <a:cubicBezTo>
                  <a:pt x="6291465" y="5613422"/>
                  <a:pt x="6291186" y="5612808"/>
                  <a:pt x="6290851" y="5612287"/>
                </a:cubicBezTo>
                <a:cubicBezTo>
                  <a:pt x="6290517" y="5611766"/>
                  <a:pt x="6289903" y="5611059"/>
                  <a:pt x="6289010" y="5610166"/>
                </a:cubicBezTo>
                <a:cubicBezTo>
                  <a:pt x="6288117" y="5609273"/>
                  <a:pt x="6286684" y="5608194"/>
                  <a:pt x="6284712" y="5606929"/>
                </a:cubicBezTo>
                <a:cubicBezTo>
                  <a:pt x="6282740" y="5605664"/>
                  <a:pt x="6280489" y="5604548"/>
                  <a:pt x="6277959" y="5603580"/>
                </a:cubicBezTo>
                <a:cubicBezTo>
                  <a:pt x="6275429" y="5602613"/>
                  <a:pt x="6272657" y="5601832"/>
                  <a:pt x="6269643" y="5601236"/>
                </a:cubicBezTo>
                <a:cubicBezTo>
                  <a:pt x="6266630" y="5600641"/>
                  <a:pt x="6263523" y="5600343"/>
                  <a:pt x="6260323" y="5600343"/>
                </a:cubicBezTo>
                <a:close/>
                <a:moveTo>
                  <a:pt x="10233922" y="5600232"/>
                </a:moveTo>
                <a:cubicBezTo>
                  <a:pt x="10226555" y="5600232"/>
                  <a:pt x="10219895" y="5601515"/>
                  <a:pt x="10213942" y="5604083"/>
                </a:cubicBezTo>
                <a:cubicBezTo>
                  <a:pt x="10207989" y="5606650"/>
                  <a:pt x="10202910" y="5610333"/>
                  <a:pt x="10198706" y="5615133"/>
                </a:cubicBezTo>
                <a:cubicBezTo>
                  <a:pt x="10194501" y="5619933"/>
                  <a:pt x="10191283" y="5625774"/>
                  <a:pt x="10189050" y="5632658"/>
                </a:cubicBezTo>
                <a:cubicBezTo>
                  <a:pt x="10186818" y="5639541"/>
                  <a:pt x="10185702" y="5647299"/>
                  <a:pt x="10185702" y="5655931"/>
                </a:cubicBezTo>
                <a:cubicBezTo>
                  <a:pt x="10185702" y="5665009"/>
                  <a:pt x="10186781" y="5672972"/>
                  <a:pt x="10188939" y="5679818"/>
                </a:cubicBezTo>
                <a:cubicBezTo>
                  <a:pt x="10191097" y="5686664"/>
                  <a:pt x="10194297" y="5692356"/>
                  <a:pt x="10198538" y="5696896"/>
                </a:cubicBezTo>
                <a:cubicBezTo>
                  <a:pt x="10202780" y="5701435"/>
                  <a:pt x="10208008" y="5704858"/>
                  <a:pt x="10214221" y="5707165"/>
                </a:cubicBezTo>
                <a:cubicBezTo>
                  <a:pt x="10220434" y="5709472"/>
                  <a:pt x="10227671" y="5710625"/>
                  <a:pt x="10235931" y="5710625"/>
                </a:cubicBezTo>
                <a:cubicBezTo>
                  <a:pt x="10240694" y="5710625"/>
                  <a:pt x="10245177" y="5710272"/>
                  <a:pt x="10249382" y="5709565"/>
                </a:cubicBezTo>
                <a:cubicBezTo>
                  <a:pt x="10253586" y="5708858"/>
                  <a:pt x="10257288" y="5708058"/>
                  <a:pt x="10260488" y="5707165"/>
                </a:cubicBezTo>
                <a:cubicBezTo>
                  <a:pt x="10263688" y="5706272"/>
                  <a:pt x="10266292" y="5705360"/>
                  <a:pt x="10268302" y="5704430"/>
                </a:cubicBezTo>
                <a:cubicBezTo>
                  <a:pt x="10270310" y="5703500"/>
                  <a:pt x="10271520" y="5702830"/>
                  <a:pt x="10271929" y="5702421"/>
                </a:cubicBezTo>
                <a:cubicBezTo>
                  <a:pt x="10272338" y="5702012"/>
                  <a:pt x="10272673" y="5701584"/>
                  <a:pt x="10272934" y="5701137"/>
                </a:cubicBezTo>
                <a:cubicBezTo>
                  <a:pt x="10273194" y="5700691"/>
                  <a:pt x="10273380" y="5700188"/>
                  <a:pt x="10273492" y="5699630"/>
                </a:cubicBezTo>
                <a:cubicBezTo>
                  <a:pt x="10273604" y="5699072"/>
                  <a:pt x="10273696" y="5698440"/>
                  <a:pt x="10273771" y="5697733"/>
                </a:cubicBezTo>
                <a:cubicBezTo>
                  <a:pt x="10273845" y="5697026"/>
                  <a:pt x="10273882" y="5696189"/>
                  <a:pt x="10273882" y="5695221"/>
                </a:cubicBezTo>
                <a:cubicBezTo>
                  <a:pt x="10273882" y="5693882"/>
                  <a:pt x="10273826" y="5692747"/>
                  <a:pt x="10273714" y="5691817"/>
                </a:cubicBezTo>
                <a:cubicBezTo>
                  <a:pt x="10273602" y="5690887"/>
                  <a:pt x="10273434" y="5690161"/>
                  <a:pt x="10273209" y="5689640"/>
                </a:cubicBezTo>
                <a:cubicBezTo>
                  <a:pt x="10272985" y="5689119"/>
                  <a:pt x="10272667" y="5688729"/>
                  <a:pt x="10272256" y="5688468"/>
                </a:cubicBezTo>
                <a:cubicBezTo>
                  <a:pt x="10271845" y="5688208"/>
                  <a:pt x="10271378" y="5688078"/>
                  <a:pt x="10270855" y="5688078"/>
                </a:cubicBezTo>
                <a:cubicBezTo>
                  <a:pt x="10269957" y="5688078"/>
                  <a:pt x="10268630" y="5688468"/>
                  <a:pt x="10266872" y="5689250"/>
                </a:cubicBezTo>
                <a:cubicBezTo>
                  <a:pt x="10265115" y="5690031"/>
                  <a:pt x="10262871" y="5690905"/>
                  <a:pt x="10260142" y="5691873"/>
                </a:cubicBezTo>
                <a:cubicBezTo>
                  <a:pt x="10257412" y="5692840"/>
                  <a:pt x="10254178" y="5693714"/>
                  <a:pt x="10250440" y="5694496"/>
                </a:cubicBezTo>
                <a:cubicBezTo>
                  <a:pt x="10246701" y="5695277"/>
                  <a:pt x="10242438" y="5695668"/>
                  <a:pt x="10237653" y="5695668"/>
                </a:cubicBezTo>
                <a:cubicBezTo>
                  <a:pt x="10231596" y="5695668"/>
                  <a:pt x="10226474" y="5694812"/>
                  <a:pt x="10222286" y="5693101"/>
                </a:cubicBezTo>
                <a:cubicBezTo>
                  <a:pt x="10218099" y="5691389"/>
                  <a:pt x="10214696" y="5688933"/>
                  <a:pt x="10212079" y="5685734"/>
                </a:cubicBezTo>
                <a:cubicBezTo>
                  <a:pt x="10209462" y="5682534"/>
                  <a:pt x="10207593" y="5678701"/>
                  <a:pt x="10206471" y="5674237"/>
                </a:cubicBezTo>
                <a:cubicBezTo>
                  <a:pt x="10205350" y="5669772"/>
                  <a:pt x="10204789" y="5664749"/>
                  <a:pt x="10204789" y="5659168"/>
                </a:cubicBezTo>
                <a:lnTo>
                  <a:pt x="10270947" y="5659168"/>
                </a:lnTo>
                <a:cubicBezTo>
                  <a:pt x="10272817" y="5659168"/>
                  <a:pt x="10274480" y="5658554"/>
                  <a:pt x="10275938" y="5657326"/>
                </a:cubicBezTo>
                <a:cubicBezTo>
                  <a:pt x="10277395" y="5656098"/>
                  <a:pt x="10278124" y="5654033"/>
                  <a:pt x="10278124" y="5651131"/>
                </a:cubicBezTo>
                <a:lnTo>
                  <a:pt x="10278124" y="5647782"/>
                </a:lnTo>
                <a:cubicBezTo>
                  <a:pt x="10278124" y="5641234"/>
                  <a:pt x="10277287" y="5635076"/>
                  <a:pt x="10275612" y="5629309"/>
                </a:cubicBezTo>
                <a:cubicBezTo>
                  <a:pt x="10273938" y="5623542"/>
                  <a:pt x="10271315" y="5618519"/>
                  <a:pt x="10267743" y="5614240"/>
                </a:cubicBezTo>
                <a:cubicBezTo>
                  <a:pt x="10264172" y="5609961"/>
                  <a:pt x="10259614" y="5606557"/>
                  <a:pt x="10254070" y="5604027"/>
                </a:cubicBezTo>
                <a:cubicBezTo>
                  <a:pt x="10248526" y="5601497"/>
                  <a:pt x="10241810" y="5600232"/>
                  <a:pt x="10233922" y="5600232"/>
                </a:cubicBezTo>
                <a:close/>
                <a:moveTo>
                  <a:pt x="10018903" y="5600232"/>
                </a:moveTo>
                <a:cubicBezTo>
                  <a:pt x="10015033" y="5600232"/>
                  <a:pt x="10011201" y="5600585"/>
                  <a:pt x="10007406" y="5601292"/>
                </a:cubicBezTo>
                <a:cubicBezTo>
                  <a:pt x="10003610" y="5601999"/>
                  <a:pt x="10000113" y="5602892"/>
                  <a:pt x="9996913" y="5603971"/>
                </a:cubicBezTo>
                <a:cubicBezTo>
                  <a:pt x="9993714" y="5605050"/>
                  <a:pt x="9990886" y="5606241"/>
                  <a:pt x="9988430" y="5607543"/>
                </a:cubicBezTo>
                <a:cubicBezTo>
                  <a:pt x="9985974" y="5608845"/>
                  <a:pt x="9984244" y="5609980"/>
                  <a:pt x="9983240" y="5610947"/>
                </a:cubicBezTo>
                <a:cubicBezTo>
                  <a:pt x="9982235" y="5611915"/>
                  <a:pt x="9981603" y="5612938"/>
                  <a:pt x="9981342" y="5614017"/>
                </a:cubicBezTo>
                <a:cubicBezTo>
                  <a:pt x="9981082" y="5615096"/>
                  <a:pt x="9980952" y="5616566"/>
                  <a:pt x="9980952" y="5618426"/>
                </a:cubicBezTo>
                <a:cubicBezTo>
                  <a:pt x="9980952" y="5619542"/>
                  <a:pt x="9981026" y="5620565"/>
                  <a:pt x="9981175" y="5621496"/>
                </a:cubicBezTo>
                <a:cubicBezTo>
                  <a:pt x="9981324" y="5622426"/>
                  <a:pt x="9981566" y="5623189"/>
                  <a:pt x="9981900" y="5623784"/>
                </a:cubicBezTo>
                <a:cubicBezTo>
                  <a:pt x="9982235" y="5624379"/>
                  <a:pt x="9982626" y="5624826"/>
                  <a:pt x="9983072" y="5625123"/>
                </a:cubicBezTo>
                <a:cubicBezTo>
                  <a:pt x="9983519" y="5625421"/>
                  <a:pt x="9984040" y="5625570"/>
                  <a:pt x="9984635" y="5625570"/>
                </a:cubicBezTo>
                <a:cubicBezTo>
                  <a:pt x="9985528" y="5625570"/>
                  <a:pt x="9986886" y="5625030"/>
                  <a:pt x="9988709" y="5623951"/>
                </a:cubicBezTo>
                <a:cubicBezTo>
                  <a:pt x="9990532" y="5622872"/>
                  <a:pt x="9992802" y="5621682"/>
                  <a:pt x="9995518" y="5620379"/>
                </a:cubicBezTo>
                <a:cubicBezTo>
                  <a:pt x="9998234" y="5619077"/>
                  <a:pt x="10001397" y="5617887"/>
                  <a:pt x="10005006" y="5616808"/>
                </a:cubicBezTo>
                <a:cubicBezTo>
                  <a:pt x="10008615" y="5615729"/>
                  <a:pt x="10012689" y="5615189"/>
                  <a:pt x="10017228" y="5615189"/>
                </a:cubicBezTo>
                <a:cubicBezTo>
                  <a:pt x="10021470" y="5615189"/>
                  <a:pt x="10025042" y="5615691"/>
                  <a:pt x="10027944" y="5616696"/>
                </a:cubicBezTo>
                <a:cubicBezTo>
                  <a:pt x="10030846" y="5617700"/>
                  <a:pt x="10033209" y="5619189"/>
                  <a:pt x="10035032" y="5621161"/>
                </a:cubicBezTo>
                <a:cubicBezTo>
                  <a:pt x="10036855" y="5623133"/>
                  <a:pt x="10038176" y="5625607"/>
                  <a:pt x="10038994" y="5628584"/>
                </a:cubicBezTo>
                <a:cubicBezTo>
                  <a:pt x="10039813" y="5631560"/>
                  <a:pt x="10040222" y="5634983"/>
                  <a:pt x="10040222" y="5638853"/>
                </a:cubicBezTo>
                <a:lnTo>
                  <a:pt x="10040222" y="5646666"/>
                </a:lnTo>
                <a:lnTo>
                  <a:pt x="10026381" y="5646666"/>
                </a:lnTo>
                <a:cubicBezTo>
                  <a:pt x="10018568" y="5646666"/>
                  <a:pt x="10011536" y="5647354"/>
                  <a:pt x="10005285" y="5648731"/>
                </a:cubicBezTo>
                <a:cubicBezTo>
                  <a:pt x="9999034" y="5650108"/>
                  <a:pt x="9993751" y="5652173"/>
                  <a:pt x="9989435" y="5654926"/>
                </a:cubicBezTo>
                <a:cubicBezTo>
                  <a:pt x="9985119" y="5657679"/>
                  <a:pt x="9981807" y="5661140"/>
                  <a:pt x="9979500" y="5665307"/>
                </a:cubicBezTo>
                <a:cubicBezTo>
                  <a:pt x="9977194" y="5669474"/>
                  <a:pt x="9976040" y="5674385"/>
                  <a:pt x="9976040" y="5680041"/>
                </a:cubicBezTo>
                <a:cubicBezTo>
                  <a:pt x="9976040" y="5684878"/>
                  <a:pt x="9976877" y="5689194"/>
                  <a:pt x="9978552" y="5692989"/>
                </a:cubicBezTo>
                <a:cubicBezTo>
                  <a:pt x="9980226" y="5696784"/>
                  <a:pt x="9982570" y="5699984"/>
                  <a:pt x="9985584" y="5702588"/>
                </a:cubicBezTo>
                <a:cubicBezTo>
                  <a:pt x="9988598" y="5705193"/>
                  <a:pt x="9992244" y="5707183"/>
                  <a:pt x="9996523" y="5708560"/>
                </a:cubicBezTo>
                <a:cubicBezTo>
                  <a:pt x="10000802" y="5709937"/>
                  <a:pt x="10005582" y="5710625"/>
                  <a:pt x="10010866" y="5710625"/>
                </a:cubicBezTo>
                <a:cubicBezTo>
                  <a:pt x="10016894" y="5710625"/>
                  <a:pt x="10022605" y="5709323"/>
                  <a:pt x="10028000" y="5706718"/>
                </a:cubicBezTo>
                <a:cubicBezTo>
                  <a:pt x="10033395" y="5704114"/>
                  <a:pt x="10038288" y="5700467"/>
                  <a:pt x="10042678" y="5695779"/>
                </a:cubicBezTo>
                <a:lnTo>
                  <a:pt x="10042678" y="5705825"/>
                </a:lnTo>
                <a:cubicBezTo>
                  <a:pt x="10042678" y="5706718"/>
                  <a:pt x="10042938" y="5707388"/>
                  <a:pt x="10043459" y="5707834"/>
                </a:cubicBezTo>
                <a:cubicBezTo>
                  <a:pt x="10043980" y="5708281"/>
                  <a:pt x="10044818" y="5708616"/>
                  <a:pt x="10045971" y="5708839"/>
                </a:cubicBezTo>
                <a:cubicBezTo>
                  <a:pt x="10047124" y="5709062"/>
                  <a:pt x="10048668" y="5709174"/>
                  <a:pt x="10050603" y="5709174"/>
                </a:cubicBezTo>
                <a:cubicBezTo>
                  <a:pt x="10052612" y="5709174"/>
                  <a:pt x="10054138" y="5709062"/>
                  <a:pt x="10055180" y="5708839"/>
                </a:cubicBezTo>
                <a:cubicBezTo>
                  <a:pt x="10056221" y="5708616"/>
                  <a:pt x="10057040" y="5708281"/>
                  <a:pt x="10057635" y="5707834"/>
                </a:cubicBezTo>
                <a:cubicBezTo>
                  <a:pt x="10058230" y="5707388"/>
                  <a:pt x="10058528" y="5706718"/>
                  <a:pt x="10058528" y="5705825"/>
                </a:cubicBezTo>
                <a:lnTo>
                  <a:pt x="10058528" y="5638071"/>
                </a:lnTo>
                <a:cubicBezTo>
                  <a:pt x="10058528" y="5631821"/>
                  <a:pt x="10057821" y="5626351"/>
                  <a:pt x="10056408" y="5621663"/>
                </a:cubicBezTo>
                <a:cubicBezTo>
                  <a:pt x="10054994" y="5616975"/>
                  <a:pt x="10052724" y="5613050"/>
                  <a:pt x="10049598" y="5609887"/>
                </a:cubicBezTo>
                <a:cubicBezTo>
                  <a:pt x="10046473" y="5606724"/>
                  <a:pt x="10042380" y="5604325"/>
                  <a:pt x="10037320" y="5602687"/>
                </a:cubicBezTo>
                <a:cubicBezTo>
                  <a:pt x="10032260" y="5601050"/>
                  <a:pt x="10026121" y="5600232"/>
                  <a:pt x="10018903" y="5600232"/>
                </a:cubicBezTo>
                <a:close/>
                <a:moveTo>
                  <a:pt x="9853778" y="5600232"/>
                </a:moveTo>
                <a:cubicBezTo>
                  <a:pt x="9850429" y="5600232"/>
                  <a:pt x="9847248" y="5600622"/>
                  <a:pt x="9844234" y="5601404"/>
                </a:cubicBezTo>
                <a:cubicBezTo>
                  <a:pt x="9841220" y="5602185"/>
                  <a:pt x="9838281" y="5603339"/>
                  <a:pt x="9835416" y="5604864"/>
                </a:cubicBezTo>
                <a:cubicBezTo>
                  <a:pt x="9832551" y="5606390"/>
                  <a:pt x="9829705" y="5608306"/>
                  <a:pt x="9826877" y="5610613"/>
                </a:cubicBezTo>
                <a:cubicBezTo>
                  <a:pt x="9824050" y="5612919"/>
                  <a:pt x="9821110" y="5615635"/>
                  <a:pt x="9818059" y="5618761"/>
                </a:cubicBezTo>
                <a:lnTo>
                  <a:pt x="9818059" y="5605255"/>
                </a:lnTo>
                <a:cubicBezTo>
                  <a:pt x="9818059" y="5604585"/>
                  <a:pt x="9817929" y="5604046"/>
                  <a:pt x="9817668" y="5603636"/>
                </a:cubicBezTo>
                <a:cubicBezTo>
                  <a:pt x="9817408" y="5603227"/>
                  <a:pt x="9816943" y="5602873"/>
                  <a:pt x="9816273" y="5602576"/>
                </a:cubicBezTo>
                <a:cubicBezTo>
                  <a:pt x="9815604" y="5602278"/>
                  <a:pt x="9814766" y="5602074"/>
                  <a:pt x="9813762" y="5601962"/>
                </a:cubicBezTo>
                <a:cubicBezTo>
                  <a:pt x="9812757" y="5601850"/>
                  <a:pt x="9811474" y="5601794"/>
                  <a:pt x="9809911" y="5601794"/>
                </a:cubicBezTo>
                <a:cubicBezTo>
                  <a:pt x="9808422" y="5601794"/>
                  <a:pt x="9807158" y="5601850"/>
                  <a:pt x="9806116" y="5601962"/>
                </a:cubicBezTo>
                <a:cubicBezTo>
                  <a:pt x="9805074" y="5602074"/>
                  <a:pt x="9804218" y="5602278"/>
                  <a:pt x="9803548" y="5602576"/>
                </a:cubicBezTo>
                <a:cubicBezTo>
                  <a:pt x="9802879" y="5602873"/>
                  <a:pt x="9802432" y="5603227"/>
                  <a:pt x="9802209" y="5603636"/>
                </a:cubicBezTo>
                <a:cubicBezTo>
                  <a:pt x="9801986" y="5604046"/>
                  <a:pt x="9801874" y="5604585"/>
                  <a:pt x="9801874" y="5605255"/>
                </a:cubicBezTo>
                <a:lnTo>
                  <a:pt x="9801874" y="5745562"/>
                </a:lnTo>
                <a:cubicBezTo>
                  <a:pt x="9801874" y="5746158"/>
                  <a:pt x="9802004" y="5746679"/>
                  <a:pt x="9802265" y="5747125"/>
                </a:cubicBezTo>
                <a:cubicBezTo>
                  <a:pt x="9802525" y="5747572"/>
                  <a:pt x="9803009" y="5747944"/>
                  <a:pt x="9803716" y="5748241"/>
                </a:cubicBezTo>
                <a:cubicBezTo>
                  <a:pt x="9804423" y="5748539"/>
                  <a:pt x="9805372" y="5748762"/>
                  <a:pt x="9806562" y="5748911"/>
                </a:cubicBezTo>
                <a:cubicBezTo>
                  <a:pt x="9807753" y="5749060"/>
                  <a:pt x="9809241" y="5749134"/>
                  <a:pt x="9811027" y="5749134"/>
                </a:cubicBezTo>
                <a:cubicBezTo>
                  <a:pt x="9812887" y="5749134"/>
                  <a:pt x="9814413" y="5749060"/>
                  <a:pt x="9815604" y="5748911"/>
                </a:cubicBezTo>
                <a:cubicBezTo>
                  <a:pt x="9816794" y="5748762"/>
                  <a:pt x="9817724" y="5748539"/>
                  <a:pt x="9818394" y="5748241"/>
                </a:cubicBezTo>
                <a:cubicBezTo>
                  <a:pt x="9819064" y="5747944"/>
                  <a:pt x="9819548" y="5747572"/>
                  <a:pt x="9819845" y="5747125"/>
                </a:cubicBezTo>
                <a:cubicBezTo>
                  <a:pt x="9820143" y="5746679"/>
                  <a:pt x="9820292" y="5746158"/>
                  <a:pt x="9820292" y="5745562"/>
                </a:cubicBezTo>
                <a:lnTo>
                  <a:pt x="9820292" y="5695333"/>
                </a:lnTo>
                <a:cubicBezTo>
                  <a:pt x="9822970" y="5697937"/>
                  <a:pt x="9825500" y="5700207"/>
                  <a:pt x="9827882" y="5702142"/>
                </a:cubicBezTo>
                <a:cubicBezTo>
                  <a:pt x="9830263" y="5704077"/>
                  <a:pt x="9832663" y="5705676"/>
                  <a:pt x="9835081" y="5706942"/>
                </a:cubicBezTo>
                <a:cubicBezTo>
                  <a:pt x="9837500" y="5708207"/>
                  <a:pt x="9839974" y="5709137"/>
                  <a:pt x="9842504" y="5709732"/>
                </a:cubicBezTo>
                <a:cubicBezTo>
                  <a:pt x="9845034" y="5710327"/>
                  <a:pt x="9847788" y="5710625"/>
                  <a:pt x="9850764" y="5710625"/>
                </a:cubicBezTo>
                <a:cubicBezTo>
                  <a:pt x="9857759" y="5710625"/>
                  <a:pt x="9863972" y="5709304"/>
                  <a:pt x="9869405" y="5706662"/>
                </a:cubicBezTo>
                <a:cubicBezTo>
                  <a:pt x="9874837" y="5704021"/>
                  <a:pt x="9879395" y="5700263"/>
                  <a:pt x="9883078" y="5695389"/>
                </a:cubicBezTo>
                <a:cubicBezTo>
                  <a:pt x="9886762" y="5690515"/>
                  <a:pt x="9889552" y="5684580"/>
                  <a:pt x="9891450" y="5677585"/>
                </a:cubicBezTo>
                <a:cubicBezTo>
                  <a:pt x="9893348" y="5670590"/>
                  <a:pt x="9894296" y="5662702"/>
                  <a:pt x="9894296" y="5653922"/>
                </a:cubicBezTo>
                <a:cubicBezTo>
                  <a:pt x="9894296" y="5646629"/>
                  <a:pt x="9893552" y="5639727"/>
                  <a:pt x="9892064" y="5633216"/>
                </a:cubicBezTo>
                <a:cubicBezTo>
                  <a:pt x="9890576" y="5626705"/>
                  <a:pt x="9888213" y="5620993"/>
                  <a:pt x="9884976" y="5616082"/>
                </a:cubicBezTo>
                <a:cubicBezTo>
                  <a:pt x="9881739" y="5611171"/>
                  <a:pt x="9877553" y="5607301"/>
                  <a:pt x="9872418" y="5604473"/>
                </a:cubicBezTo>
                <a:cubicBezTo>
                  <a:pt x="9867284" y="5601646"/>
                  <a:pt x="9861070" y="5600232"/>
                  <a:pt x="9853778" y="5600232"/>
                </a:cubicBezTo>
                <a:close/>
                <a:moveTo>
                  <a:pt x="9729097" y="5600232"/>
                </a:moveTo>
                <a:cubicBezTo>
                  <a:pt x="9721730" y="5600232"/>
                  <a:pt x="9715070" y="5601515"/>
                  <a:pt x="9709117" y="5604083"/>
                </a:cubicBezTo>
                <a:cubicBezTo>
                  <a:pt x="9703164" y="5606650"/>
                  <a:pt x="9698085" y="5610333"/>
                  <a:pt x="9693881" y="5615133"/>
                </a:cubicBezTo>
                <a:cubicBezTo>
                  <a:pt x="9689676" y="5619933"/>
                  <a:pt x="9686458" y="5625774"/>
                  <a:pt x="9684226" y="5632658"/>
                </a:cubicBezTo>
                <a:cubicBezTo>
                  <a:pt x="9681993" y="5639541"/>
                  <a:pt x="9680877" y="5647299"/>
                  <a:pt x="9680877" y="5655931"/>
                </a:cubicBezTo>
                <a:cubicBezTo>
                  <a:pt x="9680877" y="5665009"/>
                  <a:pt x="9681956" y="5672972"/>
                  <a:pt x="9684114" y="5679818"/>
                </a:cubicBezTo>
                <a:cubicBezTo>
                  <a:pt x="9686272" y="5686664"/>
                  <a:pt x="9689472" y="5692356"/>
                  <a:pt x="9693713" y="5696896"/>
                </a:cubicBezTo>
                <a:cubicBezTo>
                  <a:pt x="9697955" y="5701435"/>
                  <a:pt x="9703182" y="5704858"/>
                  <a:pt x="9709396" y="5707165"/>
                </a:cubicBezTo>
                <a:cubicBezTo>
                  <a:pt x="9715610" y="5709472"/>
                  <a:pt x="9722846" y="5710625"/>
                  <a:pt x="9731106" y="5710625"/>
                </a:cubicBezTo>
                <a:cubicBezTo>
                  <a:pt x="9735869" y="5710625"/>
                  <a:pt x="9740352" y="5710272"/>
                  <a:pt x="9744557" y="5709565"/>
                </a:cubicBezTo>
                <a:cubicBezTo>
                  <a:pt x="9748761" y="5708858"/>
                  <a:pt x="9752463" y="5708058"/>
                  <a:pt x="9755663" y="5707165"/>
                </a:cubicBezTo>
                <a:cubicBezTo>
                  <a:pt x="9758863" y="5706272"/>
                  <a:pt x="9761467" y="5705360"/>
                  <a:pt x="9763476" y="5704430"/>
                </a:cubicBezTo>
                <a:cubicBezTo>
                  <a:pt x="9765486" y="5703500"/>
                  <a:pt x="9766695" y="5702830"/>
                  <a:pt x="9767104" y="5702421"/>
                </a:cubicBezTo>
                <a:cubicBezTo>
                  <a:pt x="9767514" y="5702012"/>
                  <a:pt x="9767848" y="5701584"/>
                  <a:pt x="9768109" y="5701137"/>
                </a:cubicBezTo>
                <a:cubicBezTo>
                  <a:pt x="9768369" y="5700691"/>
                  <a:pt x="9768555" y="5700188"/>
                  <a:pt x="9768667" y="5699630"/>
                </a:cubicBezTo>
                <a:cubicBezTo>
                  <a:pt x="9768778" y="5699072"/>
                  <a:pt x="9768872" y="5698440"/>
                  <a:pt x="9768946" y="5697733"/>
                </a:cubicBezTo>
                <a:cubicBezTo>
                  <a:pt x="9769020" y="5697026"/>
                  <a:pt x="9769058" y="5696189"/>
                  <a:pt x="9769058" y="5695221"/>
                </a:cubicBezTo>
                <a:cubicBezTo>
                  <a:pt x="9769058" y="5693882"/>
                  <a:pt x="9769002" y="5692747"/>
                  <a:pt x="9768889" y="5691817"/>
                </a:cubicBezTo>
                <a:cubicBezTo>
                  <a:pt x="9768777" y="5690887"/>
                  <a:pt x="9768609" y="5690161"/>
                  <a:pt x="9768384" y="5689640"/>
                </a:cubicBezTo>
                <a:cubicBezTo>
                  <a:pt x="9768160" y="5689119"/>
                  <a:pt x="9767842" y="5688729"/>
                  <a:pt x="9767431" y="5688468"/>
                </a:cubicBezTo>
                <a:cubicBezTo>
                  <a:pt x="9767020" y="5688208"/>
                  <a:pt x="9766553" y="5688078"/>
                  <a:pt x="9766030" y="5688078"/>
                </a:cubicBezTo>
                <a:cubicBezTo>
                  <a:pt x="9765132" y="5688078"/>
                  <a:pt x="9763804" y="5688468"/>
                  <a:pt x="9762047" y="5689250"/>
                </a:cubicBezTo>
                <a:cubicBezTo>
                  <a:pt x="9760290" y="5690031"/>
                  <a:pt x="9758046" y="5690905"/>
                  <a:pt x="9755317" y="5691873"/>
                </a:cubicBezTo>
                <a:cubicBezTo>
                  <a:pt x="9752587" y="5692840"/>
                  <a:pt x="9749353" y="5693714"/>
                  <a:pt x="9745614" y="5694496"/>
                </a:cubicBezTo>
                <a:cubicBezTo>
                  <a:pt x="9741876" y="5695277"/>
                  <a:pt x="9737614" y="5695668"/>
                  <a:pt x="9732828" y="5695668"/>
                </a:cubicBezTo>
                <a:cubicBezTo>
                  <a:pt x="9726771" y="5695668"/>
                  <a:pt x="9721649" y="5694812"/>
                  <a:pt x="9717462" y="5693101"/>
                </a:cubicBezTo>
                <a:cubicBezTo>
                  <a:pt x="9713274" y="5691389"/>
                  <a:pt x="9709872" y="5688933"/>
                  <a:pt x="9707254" y="5685734"/>
                </a:cubicBezTo>
                <a:cubicBezTo>
                  <a:pt x="9704637" y="5682534"/>
                  <a:pt x="9702768" y="5678701"/>
                  <a:pt x="9701646" y="5674237"/>
                </a:cubicBezTo>
                <a:cubicBezTo>
                  <a:pt x="9700525" y="5669772"/>
                  <a:pt x="9699964" y="5664749"/>
                  <a:pt x="9699964" y="5659168"/>
                </a:cubicBezTo>
                <a:lnTo>
                  <a:pt x="9766122" y="5659168"/>
                </a:lnTo>
                <a:cubicBezTo>
                  <a:pt x="9767992" y="5659168"/>
                  <a:pt x="9769656" y="5658554"/>
                  <a:pt x="9771113" y="5657326"/>
                </a:cubicBezTo>
                <a:cubicBezTo>
                  <a:pt x="9772570" y="5656098"/>
                  <a:pt x="9773299" y="5654033"/>
                  <a:pt x="9773299" y="5651131"/>
                </a:cubicBezTo>
                <a:lnTo>
                  <a:pt x="9773299" y="5647782"/>
                </a:lnTo>
                <a:cubicBezTo>
                  <a:pt x="9773299" y="5641234"/>
                  <a:pt x="9772462" y="5635076"/>
                  <a:pt x="9770788" y="5629309"/>
                </a:cubicBezTo>
                <a:cubicBezTo>
                  <a:pt x="9769113" y="5623542"/>
                  <a:pt x="9766490" y="5618519"/>
                  <a:pt x="9762918" y="5614240"/>
                </a:cubicBezTo>
                <a:cubicBezTo>
                  <a:pt x="9759346" y="5609961"/>
                  <a:pt x="9754788" y="5606557"/>
                  <a:pt x="9749245" y="5604027"/>
                </a:cubicBezTo>
                <a:cubicBezTo>
                  <a:pt x="9743701" y="5601497"/>
                  <a:pt x="9736985" y="5600232"/>
                  <a:pt x="9729097" y="5600232"/>
                </a:cubicBezTo>
                <a:close/>
                <a:moveTo>
                  <a:pt x="9655464" y="5600232"/>
                </a:moveTo>
                <a:cubicBezTo>
                  <a:pt x="9653306" y="5600232"/>
                  <a:pt x="9651167" y="5600511"/>
                  <a:pt x="9649046" y="5601069"/>
                </a:cubicBezTo>
                <a:cubicBezTo>
                  <a:pt x="9646926" y="5601627"/>
                  <a:pt x="9644786" y="5602632"/>
                  <a:pt x="9642628" y="5604083"/>
                </a:cubicBezTo>
                <a:cubicBezTo>
                  <a:pt x="9640470" y="5605534"/>
                  <a:pt x="9638182" y="5607524"/>
                  <a:pt x="9635763" y="5610054"/>
                </a:cubicBezTo>
                <a:cubicBezTo>
                  <a:pt x="9633345" y="5612585"/>
                  <a:pt x="9630759" y="5615859"/>
                  <a:pt x="9628006" y="5619877"/>
                </a:cubicBezTo>
                <a:lnTo>
                  <a:pt x="9628006" y="5605255"/>
                </a:lnTo>
                <a:cubicBezTo>
                  <a:pt x="9628006" y="5604659"/>
                  <a:pt x="9627876" y="5604157"/>
                  <a:pt x="9627615" y="5603748"/>
                </a:cubicBezTo>
                <a:cubicBezTo>
                  <a:pt x="9627354" y="5603339"/>
                  <a:pt x="9626926" y="5602967"/>
                  <a:pt x="9626331" y="5602632"/>
                </a:cubicBezTo>
                <a:cubicBezTo>
                  <a:pt x="9625736" y="5602297"/>
                  <a:pt x="9624899" y="5602074"/>
                  <a:pt x="9623820" y="5601962"/>
                </a:cubicBezTo>
                <a:cubicBezTo>
                  <a:pt x="9622741" y="5601850"/>
                  <a:pt x="9621383" y="5601794"/>
                  <a:pt x="9619746" y="5601794"/>
                </a:cubicBezTo>
                <a:cubicBezTo>
                  <a:pt x="9618034" y="5601794"/>
                  <a:pt x="9616658" y="5601850"/>
                  <a:pt x="9615616" y="5601962"/>
                </a:cubicBezTo>
                <a:cubicBezTo>
                  <a:pt x="9614574" y="5602074"/>
                  <a:pt x="9613718" y="5602297"/>
                  <a:pt x="9613048" y="5602632"/>
                </a:cubicBezTo>
                <a:cubicBezTo>
                  <a:pt x="9612379" y="5602967"/>
                  <a:pt x="9611932" y="5603339"/>
                  <a:pt x="9611709" y="5603748"/>
                </a:cubicBezTo>
                <a:cubicBezTo>
                  <a:pt x="9611486" y="5604157"/>
                  <a:pt x="9611374" y="5604659"/>
                  <a:pt x="9611374" y="5605255"/>
                </a:cubicBezTo>
                <a:lnTo>
                  <a:pt x="9611374" y="5705714"/>
                </a:lnTo>
                <a:cubicBezTo>
                  <a:pt x="9611374" y="5706309"/>
                  <a:pt x="9611504" y="5706811"/>
                  <a:pt x="9611765" y="5707221"/>
                </a:cubicBezTo>
                <a:cubicBezTo>
                  <a:pt x="9612025" y="5707630"/>
                  <a:pt x="9612509" y="5707983"/>
                  <a:pt x="9613216" y="5708281"/>
                </a:cubicBezTo>
                <a:cubicBezTo>
                  <a:pt x="9613923" y="5708579"/>
                  <a:pt x="9614872" y="5708802"/>
                  <a:pt x="9616062" y="5708951"/>
                </a:cubicBezTo>
                <a:cubicBezTo>
                  <a:pt x="9617253" y="5709100"/>
                  <a:pt x="9618741" y="5709174"/>
                  <a:pt x="9620527" y="5709174"/>
                </a:cubicBezTo>
                <a:cubicBezTo>
                  <a:pt x="9622387" y="5709174"/>
                  <a:pt x="9623913" y="5709100"/>
                  <a:pt x="9625104" y="5708951"/>
                </a:cubicBezTo>
                <a:cubicBezTo>
                  <a:pt x="9626294" y="5708802"/>
                  <a:pt x="9627224" y="5708579"/>
                  <a:pt x="9627894" y="5708281"/>
                </a:cubicBezTo>
                <a:cubicBezTo>
                  <a:pt x="9628564" y="5707983"/>
                  <a:pt x="9629048" y="5707630"/>
                  <a:pt x="9629345" y="5707221"/>
                </a:cubicBezTo>
                <a:cubicBezTo>
                  <a:pt x="9629643" y="5706811"/>
                  <a:pt x="9629792" y="5706309"/>
                  <a:pt x="9629792" y="5705714"/>
                </a:cubicBezTo>
                <a:lnTo>
                  <a:pt x="9629792" y="5639634"/>
                </a:lnTo>
                <a:cubicBezTo>
                  <a:pt x="9632396" y="5635541"/>
                  <a:pt x="9634777" y="5632081"/>
                  <a:pt x="9636935" y="5629253"/>
                </a:cubicBezTo>
                <a:cubicBezTo>
                  <a:pt x="9639093" y="5626426"/>
                  <a:pt x="9641158" y="5624156"/>
                  <a:pt x="9643130" y="5622444"/>
                </a:cubicBezTo>
                <a:cubicBezTo>
                  <a:pt x="9645102" y="5620733"/>
                  <a:pt x="9646981" y="5619505"/>
                  <a:pt x="9648767" y="5618761"/>
                </a:cubicBezTo>
                <a:cubicBezTo>
                  <a:pt x="9650553" y="5618017"/>
                  <a:pt x="9652376" y="5617645"/>
                  <a:pt x="9654236" y="5617645"/>
                </a:cubicBezTo>
                <a:cubicBezTo>
                  <a:pt x="9655799" y="5617645"/>
                  <a:pt x="9657250" y="5617794"/>
                  <a:pt x="9658590" y="5618091"/>
                </a:cubicBezTo>
                <a:cubicBezTo>
                  <a:pt x="9659929" y="5618389"/>
                  <a:pt x="9661138" y="5618705"/>
                  <a:pt x="9662218" y="5619040"/>
                </a:cubicBezTo>
                <a:cubicBezTo>
                  <a:pt x="9663296" y="5619375"/>
                  <a:pt x="9664264" y="5619710"/>
                  <a:pt x="9665120" y="5620045"/>
                </a:cubicBezTo>
                <a:cubicBezTo>
                  <a:pt x="9665976" y="5620379"/>
                  <a:pt x="9666701" y="5620547"/>
                  <a:pt x="9667296" y="5620547"/>
                </a:cubicBezTo>
                <a:cubicBezTo>
                  <a:pt x="9667892" y="5620547"/>
                  <a:pt x="9668357" y="5620379"/>
                  <a:pt x="9668692" y="5620045"/>
                </a:cubicBezTo>
                <a:cubicBezTo>
                  <a:pt x="9669026" y="5619710"/>
                  <a:pt x="9669306" y="5619226"/>
                  <a:pt x="9669529" y="5618593"/>
                </a:cubicBezTo>
                <a:cubicBezTo>
                  <a:pt x="9669752" y="5617961"/>
                  <a:pt x="9669901" y="5617087"/>
                  <a:pt x="9669975" y="5615970"/>
                </a:cubicBezTo>
                <a:cubicBezTo>
                  <a:pt x="9670050" y="5614854"/>
                  <a:pt x="9670087" y="5613477"/>
                  <a:pt x="9670087" y="5611840"/>
                </a:cubicBezTo>
                <a:cubicBezTo>
                  <a:pt x="9670087" y="5610129"/>
                  <a:pt x="9670068" y="5608771"/>
                  <a:pt x="9670031" y="5607766"/>
                </a:cubicBezTo>
                <a:cubicBezTo>
                  <a:pt x="9669994" y="5606762"/>
                  <a:pt x="9669919" y="5605999"/>
                  <a:pt x="9669808" y="5605478"/>
                </a:cubicBezTo>
                <a:cubicBezTo>
                  <a:pt x="9669696" y="5604957"/>
                  <a:pt x="9669566" y="5604529"/>
                  <a:pt x="9669417" y="5604194"/>
                </a:cubicBezTo>
                <a:cubicBezTo>
                  <a:pt x="9669268" y="5603859"/>
                  <a:pt x="9668970" y="5603506"/>
                  <a:pt x="9668524" y="5603134"/>
                </a:cubicBezTo>
                <a:cubicBezTo>
                  <a:pt x="9668078" y="5602762"/>
                  <a:pt x="9667315" y="5602390"/>
                  <a:pt x="9666236" y="5602018"/>
                </a:cubicBezTo>
                <a:cubicBezTo>
                  <a:pt x="9665157" y="5601646"/>
                  <a:pt x="9663948" y="5601311"/>
                  <a:pt x="9662608" y="5601013"/>
                </a:cubicBezTo>
                <a:cubicBezTo>
                  <a:pt x="9661269" y="5600715"/>
                  <a:pt x="9659985" y="5600511"/>
                  <a:pt x="9658757" y="5600399"/>
                </a:cubicBezTo>
                <a:cubicBezTo>
                  <a:pt x="9657530" y="5600288"/>
                  <a:pt x="9656432" y="5600232"/>
                  <a:pt x="9655464" y="5600232"/>
                </a:cubicBezTo>
                <a:close/>
                <a:moveTo>
                  <a:pt x="9099480" y="5600232"/>
                </a:moveTo>
                <a:cubicBezTo>
                  <a:pt x="9093378" y="5600232"/>
                  <a:pt x="9088038" y="5601050"/>
                  <a:pt x="9083462" y="5602687"/>
                </a:cubicBezTo>
                <a:cubicBezTo>
                  <a:pt x="9078886" y="5604325"/>
                  <a:pt x="9075072" y="5606501"/>
                  <a:pt x="9072021" y="5609217"/>
                </a:cubicBezTo>
                <a:cubicBezTo>
                  <a:pt x="9068970" y="5611933"/>
                  <a:pt x="9066682" y="5615096"/>
                  <a:pt x="9065156" y="5618705"/>
                </a:cubicBezTo>
                <a:cubicBezTo>
                  <a:pt x="9063631" y="5622314"/>
                  <a:pt x="9062868" y="5626091"/>
                  <a:pt x="9062868" y="5630035"/>
                </a:cubicBezTo>
                <a:cubicBezTo>
                  <a:pt x="9062868" y="5634499"/>
                  <a:pt x="9063594" y="5638332"/>
                  <a:pt x="9065045" y="5641532"/>
                </a:cubicBezTo>
                <a:cubicBezTo>
                  <a:pt x="9066496" y="5644731"/>
                  <a:pt x="9068412" y="5647485"/>
                  <a:pt x="9070793" y="5649792"/>
                </a:cubicBezTo>
                <a:cubicBezTo>
                  <a:pt x="9073174" y="5652098"/>
                  <a:pt x="9075872" y="5654052"/>
                  <a:pt x="9078886" y="5655652"/>
                </a:cubicBezTo>
                <a:cubicBezTo>
                  <a:pt x="9081900" y="5657252"/>
                  <a:pt x="9084988" y="5658684"/>
                  <a:pt x="9088150" y="5659949"/>
                </a:cubicBezTo>
                <a:cubicBezTo>
                  <a:pt x="9091313" y="5661214"/>
                  <a:pt x="9094382" y="5662423"/>
                  <a:pt x="9097359" y="5663577"/>
                </a:cubicBezTo>
                <a:cubicBezTo>
                  <a:pt x="9100336" y="5664730"/>
                  <a:pt x="9103014" y="5666051"/>
                  <a:pt x="9105396" y="5667539"/>
                </a:cubicBezTo>
                <a:cubicBezTo>
                  <a:pt x="9107777" y="5669028"/>
                  <a:pt x="9109693" y="5670739"/>
                  <a:pt x="9111144" y="5672674"/>
                </a:cubicBezTo>
                <a:cubicBezTo>
                  <a:pt x="9112595" y="5674609"/>
                  <a:pt x="9113321" y="5676990"/>
                  <a:pt x="9113321" y="5679818"/>
                </a:cubicBezTo>
                <a:cubicBezTo>
                  <a:pt x="9113321" y="5682571"/>
                  <a:pt x="9112818" y="5684952"/>
                  <a:pt x="9111814" y="5686961"/>
                </a:cubicBezTo>
                <a:cubicBezTo>
                  <a:pt x="9110809" y="5688971"/>
                  <a:pt x="9109377" y="5690626"/>
                  <a:pt x="9107516" y="5691928"/>
                </a:cubicBezTo>
                <a:cubicBezTo>
                  <a:pt x="9105656" y="5693231"/>
                  <a:pt x="9103461" y="5694217"/>
                  <a:pt x="9100931" y="5694886"/>
                </a:cubicBezTo>
                <a:cubicBezTo>
                  <a:pt x="9098401" y="5695556"/>
                  <a:pt x="9095573" y="5695891"/>
                  <a:pt x="9092448" y="5695891"/>
                </a:cubicBezTo>
                <a:cubicBezTo>
                  <a:pt x="9088280" y="5695891"/>
                  <a:pt x="9084597" y="5695389"/>
                  <a:pt x="9081397" y="5694384"/>
                </a:cubicBezTo>
                <a:cubicBezTo>
                  <a:pt x="9078197" y="5693380"/>
                  <a:pt x="9075426" y="5692282"/>
                  <a:pt x="9073081" y="5691091"/>
                </a:cubicBezTo>
                <a:cubicBezTo>
                  <a:pt x="9070737" y="5689901"/>
                  <a:pt x="9068765" y="5688803"/>
                  <a:pt x="9067166" y="5687799"/>
                </a:cubicBezTo>
                <a:cubicBezTo>
                  <a:pt x="9065566" y="5686794"/>
                  <a:pt x="9064356" y="5686292"/>
                  <a:pt x="9063538" y="5686292"/>
                </a:cubicBezTo>
                <a:cubicBezTo>
                  <a:pt x="9063017" y="5686292"/>
                  <a:pt x="9062552" y="5686422"/>
                  <a:pt x="9062142" y="5686682"/>
                </a:cubicBezTo>
                <a:cubicBezTo>
                  <a:pt x="9061733" y="5686943"/>
                  <a:pt x="9061417" y="5687371"/>
                  <a:pt x="9061194" y="5687966"/>
                </a:cubicBezTo>
                <a:cubicBezTo>
                  <a:pt x="9060970" y="5688561"/>
                  <a:pt x="9060784" y="5689343"/>
                  <a:pt x="9060636" y="5690310"/>
                </a:cubicBezTo>
                <a:cubicBezTo>
                  <a:pt x="9060487" y="5691277"/>
                  <a:pt x="9060412" y="5692468"/>
                  <a:pt x="9060412" y="5693882"/>
                </a:cubicBezTo>
                <a:cubicBezTo>
                  <a:pt x="9060412" y="5696189"/>
                  <a:pt x="9060598" y="5698012"/>
                  <a:pt x="9060970" y="5699351"/>
                </a:cubicBezTo>
                <a:cubicBezTo>
                  <a:pt x="9061342" y="5700691"/>
                  <a:pt x="9061938" y="5701733"/>
                  <a:pt x="9062756" y="5702477"/>
                </a:cubicBezTo>
                <a:cubicBezTo>
                  <a:pt x="9063575" y="5703221"/>
                  <a:pt x="9064877" y="5704058"/>
                  <a:pt x="9066663" y="5704988"/>
                </a:cubicBezTo>
                <a:cubicBezTo>
                  <a:pt x="9068449" y="5705918"/>
                  <a:pt x="9070626" y="5706811"/>
                  <a:pt x="9073193" y="5707667"/>
                </a:cubicBezTo>
                <a:cubicBezTo>
                  <a:pt x="9075760" y="5708523"/>
                  <a:pt x="9078662" y="5709230"/>
                  <a:pt x="9081900" y="5709788"/>
                </a:cubicBezTo>
                <a:cubicBezTo>
                  <a:pt x="9085136" y="5710346"/>
                  <a:pt x="9088541" y="5710625"/>
                  <a:pt x="9092113" y="5710625"/>
                </a:cubicBezTo>
                <a:cubicBezTo>
                  <a:pt x="9097917" y="5710625"/>
                  <a:pt x="9103238" y="5709918"/>
                  <a:pt x="9108074" y="5708504"/>
                </a:cubicBezTo>
                <a:cubicBezTo>
                  <a:pt x="9112912" y="5707090"/>
                  <a:pt x="9117079" y="5705007"/>
                  <a:pt x="9120576" y="5702253"/>
                </a:cubicBezTo>
                <a:cubicBezTo>
                  <a:pt x="9124074" y="5699500"/>
                  <a:pt x="9126771" y="5696114"/>
                  <a:pt x="9128669" y="5692096"/>
                </a:cubicBezTo>
                <a:cubicBezTo>
                  <a:pt x="9130566" y="5688078"/>
                  <a:pt x="9131515" y="5683501"/>
                  <a:pt x="9131515" y="5678367"/>
                </a:cubicBezTo>
                <a:cubicBezTo>
                  <a:pt x="9131515" y="5674051"/>
                  <a:pt x="9130790" y="5670330"/>
                  <a:pt x="9129338" y="5667204"/>
                </a:cubicBezTo>
                <a:cubicBezTo>
                  <a:pt x="9127887" y="5664079"/>
                  <a:pt x="9125971" y="5661400"/>
                  <a:pt x="9123590" y="5659168"/>
                </a:cubicBezTo>
                <a:cubicBezTo>
                  <a:pt x="9121209" y="5656935"/>
                  <a:pt x="9118474" y="5655038"/>
                  <a:pt x="9115386" y="5653475"/>
                </a:cubicBezTo>
                <a:cubicBezTo>
                  <a:pt x="9112298" y="5651912"/>
                  <a:pt x="9109172" y="5650498"/>
                  <a:pt x="9106010" y="5649233"/>
                </a:cubicBezTo>
                <a:cubicBezTo>
                  <a:pt x="9102847" y="5647968"/>
                  <a:pt x="9099740" y="5646741"/>
                  <a:pt x="9096689" y="5645550"/>
                </a:cubicBezTo>
                <a:cubicBezTo>
                  <a:pt x="9093638" y="5644359"/>
                  <a:pt x="9090922" y="5643020"/>
                  <a:pt x="9088541" y="5641532"/>
                </a:cubicBezTo>
                <a:cubicBezTo>
                  <a:pt x="9086160" y="5640043"/>
                  <a:pt x="9084225" y="5638313"/>
                  <a:pt x="9082736" y="5636341"/>
                </a:cubicBezTo>
                <a:cubicBezTo>
                  <a:pt x="9081248" y="5634369"/>
                  <a:pt x="9080504" y="5631932"/>
                  <a:pt x="9080504" y="5629030"/>
                </a:cubicBezTo>
                <a:cubicBezTo>
                  <a:pt x="9080504" y="5626946"/>
                  <a:pt x="9080895" y="5625012"/>
                  <a:pt x="9081676" y="5623226"/>
                </a:cubicBezTo>
                <a:cubicBezTo>
                  <a:pt x="9082458" y="5621440"/>
                  <a:pt x="9083611" y="5619896"/>
                  <a:pt x="9085136" y="5618593"/>
                </a:cubicBezTo>
                <a:cubicBezTo>
                  <a:pt x="9086662" y="5617291"/>
                  <a:pt x="9088615" y="5616287"/>
                  <a:pt x="9090996" y="5615580"/>
                </a:cubicBezTo>
                <a:cubicBezTo>
                  <a:pt x="9093378" y="5614873"/>
                  <a:pt x="9096131" y="5614519"/>
                  <a:pt x="9099256" y="5614519"/>
                </a:cubicBezTo>
                <a:cubicBezTo>
                  <a:pt x="9102754" y="5614519"/>
                  <a:pt x="9105861" y="5614929"/>
                  <a:pt x="9108577" y="5615747"/>
                </a:cubicBezTo>
                <a:cubicBezTo>
                  <a:pt x="9111293" y="5616566"/>
                  <a:pt x="9113656" y="5617440"/>
                  <a:pt x="9115665" y="5618370"/>
                </a:cubicBezTo>
                <a:cubicBezTo>
                  <a:pt x="9117674" y="5619300"/>
                  <a:pt x="9119311" y="5620175"/>
                  <a:pt x="9120576" y="5620993"/>
                </a:cubicBezTo>
                <a:cubicBezTo>
                  <a:pt x="9121841" y="5621812"/>
                  <a:pt x="9122808" y="5622221"/>
                  <a:pt x="9123478" y="5622221"/>
                </a:cubicBezTo>
                <a:cubicBezTo>
                  <a:pt x="9123925" y="5622221"/>
                  <a:pt x="9124334" y="5622091"/>
                  <a:pt x="9124706" y="5621830"/>
                </a:cubicBezTo>
                <a:cubicBezTo>
                  <a:pt x="9125078" y="5621570"/>
                  <a:pt x="9125394" y="5621142"/>
                  <a:pt x="9125655" y="5620547"/>
                </a:cubicBezTo>
                <a:cubicBezTo>
                  <a:pt x="9125915" y="5619952"/>
                  <a:pt x="9126102" y="5619189"/>
                  <a:pt x="9126213" y="5618259"/>
                </a:cubicBezTo>
                <a:cubicBezTo>
                  <a:pt x="9126324" y="5617328"/>
                  <a:pt x="9126380" y="5616231"/>
                  <a:pt x="9126380" y="5614966"/>
                </a:cubicBezTo>
                <a:cubicBezTo>
                  <a:pt x="9126380" y="5613775"/>
                  <a:pt x="9126324" y="5612771"/>
                  <a:pt x="9126213" y="5611952"/>
                </a:cubicBezTo>
                <a:cubicBezTo>
                  <a:pt x="9126102" y="5611133"/>
                  <a:pt x="9125990" y="5610445"/>
                  <a:pt x="9125878" y="5609887"/>
                </a:cubicBezTo>
                <a:cubicBezTo>
                  <a:pt x="9125766" y="5609329"/>
                  <a:pt x="9125580" y="5608827"/>
                  <a:pt x="9125320" y="5608380"/>
                </a:cubicBezTo>
                <a:cubicBezTo>
                  <a:pt x="9125060" y="5607934"/>
                  <a:pt x="9124539" y="5607413"/>
                  <a:pt x="9123757" y="5606817"/>
                </a:cubicBezTo>
                <a:cubicBezTo>
                  <a:pt x="9122976" y="5606222"/>
                  <a:pt x="9121822" y="5605534"/>
                  <a:pt x="9120297" y="5604752"/>
                </a:cubicBezTo>
                <a:cubicBezTo>
                  <a:pt x="9118772" y="5603971"/>
                  <a:pt x="9116930" y="5603246"/>
                  <a:pt x="9114772" y="5602576"/>
                </a:cubicBezTo>
                <a:cubicBezTo>
                  <a:pt x="9112614" y="5601906"/>
                  <a:pt x="9110195" y="5601348"/>
                  <a:pt x="9107516" y="5600902"/>
                </a:cubicBezTo>
                <a:cubicBezTo>
                  <a:pt x="9104838" y="5600455"/>
                  <a:pt x="9102159" y="5600232"/>
                  <a:pt x="9099480" y="5600232"/>
                </a:cubicBezTo>
                <a:close/>
                <a:moveTo>
                  <a:pt x="9013755" y="5600232"/>
                </a:moveTo>
                <a:cubicBezTo>
                  <a:pt x="9007653" y="5600232"/>
                  <a:pt x="9002314" y="5601050"/>
                  <a:pt x="8997737" y="5602687"/>
                </a:cubicBezTo>
                <a:cubicBezTo>
                  <a:pt x="8993161" y="5604325"/>
                  <a:pt x="8989347" y="5606501"/>
                  <a:pt x="8986296" y="5609217"/>
                </a:cubicBezTo>
                <a:cubicBezTo>
                  <a:pt x="8983245" y="5611933"/>
                  <a:pt x="8980957" y="5615096"/>
                  <a:pt x="8979431" y="5618705"/>
                </a:cubicBezTo>
                <a:cubicBezTo>
                  <a:pt x="8977906" y="5622314"/>
                  <a:pt x="8977143" y="5626091"/>
                  <a:pt x="8977143" y="5630035"/>
                </a:cubicBezTo>
                <a:cubicBezTo>
                  <a:pt x="8977143" y="5634499"/>
                  <a:pt x="8977868" y="5638332"/>
                  <a:pt x="8979320" y="5641532"/>
                </a:cubicBezTo>
                <a:cubicBezTo>
                  <a:pt x="8980771" y="5644731"/>
                  <a:pt x="8982687" y="5647485"/>
                  <a:pt x="8985068" y="5649792"/>
                </a:cubicBezTo>
                <a:cubicBezTo>
                  <a:pt x="8987450" y="5652098"/>
                  <a:pt x="8990147" y="5654052"/>
                  <a:pt x="8993161" y="5655652"/>
                </a:cubicBezTo>
                <a:cubicBezTo>
                  <a:pt x="8996174" y="5657252"/>
                  <a:pt x="8999262" y="5658684"/>
                  <a:pt x="9002425" y="5659949"/>
                </a:cubicBezTo>
                <a:cubicBezTo>
                  <a:pt x="9005588" y="5661214"/>
                  <a:pt x="9008658" y="5662423"/>
                  <a:pt x="9011634" y="5663577"/>
                </a:cubicBezTo>
                <a:cubicBezTo>
                  <a:pt x="9014610" y="5664730"/>
                  <a:pt x="9017290" y="5666051"/>
                  <a:pt x="9019671" y="5667539"/>
                </a:cubicBezTo>
                <a:cubicBezTo>
                  <a:pt x="9022052" y="5669028"/>
                  <a:pt x="9023968" y="5670739"/>
                  <a:pt x="9025419" y="5672674"/>
                </a:cubicBezTo>
                <a:cubicBezTo>
                  <a:pt x="9026870" y="5674609"/>
                  <a:pt x="9027596" y="5676990"/>
                  <a:pt x="9027596" y="5679818"/>
                </a:cubicBezTo>
                <a:cubicBezTo>
                  <a:pt x="9027596" y="5682571"/>
                  <a:pt x="9027094" y="5684952"/>
                  <a:pt x="9026089" y="5686961"/>
                </a:cubicBezTo>
                <a:cubicBezTo>
                  <a:pt x="9025084" y="5688971"/>
                  <a:pt x="9023652" y="5690626"/>
                  <a:pt x="9021792" y="5691928"/>
                </a:cubicBezTo>
                <a:cubicBezTo>
                  <a:pt x="9019931" y="5693231"/>
                  <a:pt x="9017736" y="5694217"/>
                  <a:pt x="9015206" y="5694886"/>
                </a:cubicBezTo>
                <a:cubicBezTo>
                  <a:pt x="9012676" y="5695556"/>
                  <a:pt x="9009848" y="5695891"/>
                  <a:pt x="9006722" y="5695891"/>
                </a:cubicBezTo>
                <a:cubicBezTo>
                  <a:pt x="9002556" y="5695891"/>
                  <a:pt x="8998872" y="5695389"/>
                  <a:pt x="8995672" y="5694384"/>
                </a:cubicBezTo>
                <a:cubicBezTo>
                  <a:pt x="8992472" y="5693380"/>
                  <a:pt x="8989700" y="5692282"/>
                  <a:pt x="8987356" y="5691091"/>
                </a:cubicBezTo>
                <a:cubicBezTo>
                  <a:pt x="8985012" y="5689901"/>
                  <a:pt x="8983040" y="5688803"/>
                  <a:pt x="8981440" y="5687799"/>
                </a:cubicBezTo>
                <a:cubicBezTo>
                  <a:pt x="8979840" y="5686794"/>
                  <a:pt x="8978631" y="5686292"/>
                  <a:pt x="8977813" y="5686292"/>
                </a:cubicBezTo>
                <a:cubicBezTo>
                  <a:pt x="8977292" y="5686292"/>
                  <a:pt x="8976827" y="5686422"/>
                  <a:pt x="8976418" y="5686682"/>
                </a:cubicBezTo>
                <a:cubicBezTo>
                  <a:pt x="8976008" y="5686943"/>
                  <a:pt x="8975692" y="5687371"/>
                  <a:pt x="8975469" y="5687966"/>
                </a:cubicBezTo>
                <a:cubicBezTo>
                  <a:pt x="8975246" y="5688561"/>
                  <a:pt x="8975060" y="5689343"/>
                  <a:pt x="8974910" y="5690310"/>
                </a:cubicBezTo>
                <a:cubicBezTo>
                  <a:pt x="8974762" y="5691277"/>
                  <a:pt x="8974687" y="5692468"/>
                  <a:pt x="8974687" y="5693882"/>
                </a:cubicBezTo>
                <a:cubicBezTo>
                  <a:pt x="8974687" y="5696189"/>
                  <a:pt x="8974874" y="5698012"/>
                  <a:pt x="8975246" y="5699351"/>
                </a:cubicBezTo>
                <a:cubicBezTo>
                  <a:pt x="8975618" y="5700691"/>
                  <a:pt x="8976213" y="5701733"/>
                  <a:pt x="8977032" y="5702477"/>
                </a:cubicBezTo>
                <a:cubicBezTo>
                  <a:pt x="8977850" y="5703221"/>
                  <a:pt x="8979152" y="5704058"/>
                  <a:pt x="8980938" y="5704988"/>
                </a:cubicBezTo>
                <a:cubicBezTo>
                  <a:pt x="8982724" y="5705918"/>
                  <a:pt x="8984901" y="5706811"/>
                  <a:pt x="8987468" y="5707667"/>
                </a:cubicBezTo>
                <a:cubicBezTo>
                  <a:pt x="8990035" y="5708523"/>
                  <a:pt x="8992938" y="5709230"/>
                  <a:pt x="8996174" y="5709788"/>
                </a:cubicBezTo>
                <a:cubicBezTo>
                  <a:pt x="8999412" y="5710346"/>
                  <a:pt x="9002816" y="5710625"/>
                  <a:pt x="9006388" y="5710625"/>
                </a:cubicBezTo>
                <a:cubicBezTo>
                  <a:pt x="9012192" y="5710625"/>
                  <a:pt x="9017513" y="5709918"/>
                  <a:pt x="9022350" y="5708504"/>
                </a:cubicBezTo>
                <a:cubicBezTo>
                  <a:pt x="9027186" y="5707090"/>
                  <a:pt x="9031354" y="5705007"/>
                  <a:pt x="9034851" y="5702253"/>
                </a:cubicBezTo>
                <a:cubicBezTo>
                  <a:pt x="9038348" y="5699500"/>
                  <a:pt x="9041046" y="5696114"/>
                  <a:pt x="9042944" y="5692096"/>
                </a:cubicBezTo>
                <a:cubicBezTo>
                  <a:pt x="9044841" y="5688078"/>
                  <a:pt x="9045790" y="5683501"/>
                  <a:pt x="9045790" y="5678367"/>
                </a:cubicBezTo>
                <a:cubicBezTo>
                  <a:pt x="9045790" y="5674051"/>
                  <a:pt x="9045064" y="5670330"/>
                  <a:pt x="9043614" y="5667204"/>
                </a:cubicBezTo>
                <a:cubicBezTo>
                  <a:pt x="9042162" y="5664079"/>
                  <a:pt x="9040246" y="5661400"/>
                  <a:pt x="9037865" y="5659168"/>
                </a:cubicBezTo>
                <a:cubicBezTo>
                  <a:pt x="9035484" y="5656935"/>
                  <a:pt x="9032749" y="5655038"/>
                  <a:pt x="9029661" y="5653475"/>
                </a:cubicBezTo>
                <a:cubicBezTo>
                  <a:pt x="9026572" y="5651912"/>
                  <a:pt x="9023447" y="5650498"/>
                  <a:pt x="9020284" y="5649233"/>
                </a:cubicBezTo>
                <a:cubicBezTo>
                  <a:pt x="9017122" y="5647968"/>
                  <a:pt x="9014015" y="5646741"/>
                  <a:pt x="9010964" y="5645550"/>
                </a:cubicBezTo>
                <a:cubicBezTo>
                  <a:pt x="9007913" y="5644359"/>
                  <a:pt x="9005197" y="5643020"/>
                  <a:pt x="9002816" y="5641532"/>
                </a:cubicBezTo>
                <a:cubicBezTo>
                  <a:pt x="9000435" y="5640043"/>
                  <a:pt x="8998500" y="5638313"/>
                  <a:pt x="8997012" y="5636341"/>
                </a:cubicBezTo>
                <a:cubicBezTo>
                  <a:pt x="8995523" y="5634369"/>
                  <a:pt x="8994779" y="5631932"/>
                  <a:pt x="8994779" y="5629030"/>
                </a:cubicBezTo>
                <a:cubicBezTo>
                  <a:pt x="8994779" y="5626946"/>
                  <a:pt x="8995170" y="5625012"/>
                  <a:pt x="8995951" y="5623226"/>
                </a:cubicBezTo>
                <a:cubicBezTo>
                  <a:pt x="8996732" y="5621440"/>
                  <a:pt x="8997886" y="5619896"/>
                  <a:pt x="8999412" y="5618593"/>
                </a:cubicBezTo>
                <a:cubicBezTo>
                  <a:pt x="9000937" y="5617291"/>
                  <a:pt x="9002890" y="5616287"/>
                  <a:pt x="9005272" y="5615580"/>
                </a:cubicBezTo>
                <a:cubicBezTo>
                  <a:pt x="9007653" y="5614873"/>
                  <a:pt x="9010406" y="5614519"/>
                  <a:pt x="9013532" y="5614519"/>
                </a:cubicBezTo>
                <a:cubicBezTo>
                  <a:pt x="9017029" y="5614519"/>
                  <a:pt x="9020136" y="5614929"/>
                  <a:pt x="9022852" y="5615747"/>
                </a:cubicBezTo>
                <a:cubicBezTo>
                  <a:pt x="9025568" y="5616566"/>
                  <a:pt x="9027931" y="5617440"/>
                  <a:pt x="9029940" y="5618370"/>
                </a:cubicBezTo>
                <a:cubicBezTo>
                  <a:pt x="9031949" y="5619300"/>
                  <a:pt x="9033586" y="5620175"/>
                  <a:pt x="9034851" y="5620993"/>
                </a:cubicBezTo>
                <a:cubicBezTo>
                  <a:pt x="9036116" y="5621812"/>
                  <a:pt x="9037084" y="5622221"/>
                  <a:pt x="9037753" y="5622221"/>
                </a:cubicBezTo>
                <a:cubicBezTo>
                  <a:pt x="9038200" y="5622221"/>
                  <a:pt x="9038609" y="5622091"/>
                  <a:pt x="9038981" y="5621830"/>
                </a:cubicBezTo>
                <a:cubicBezTo>
                  <a:pt x="9039353" y="5621570"/>
                  <a:pt x="9039670" y="5621142"/>
                  <a:pt x="9039930" y="5620547"/>
                </a:cubicBezTo>
                <a:cubicBezTo>
                  <a:pt x="9040190" y="5619952"/>
                  <a:pt x="9040376" y="5619189"/>
                  <a:pt x="9040488" y="5618259"/>
                </a:cubicBezTo>
                <a:cubicBezTo>
                  <a:pt x="9040600" y="5617328"/>
                  <a:pt x="9040656" y="5616231"/>
                  <a:pt x="9040656" y="5614966"/>
                </a:cubicBezTo>
                <a:cubicBezTo>
                  <a:pt x="9040656" y="5613775"/>
                  <a:pt x="9040600" y="5612771"/>
                  <a:pt x="9040488" y="5611952"/>
                </a:cubicBezTo>
                <a:cubicBezTo>
                  <a:pt x="9040376" y="5611133"/>
                  <a:pt x="9040265" y="5610445"/>
                  <a:pt x="9040153" y="5609887"/>
                </a:cubicBezTo>
                <a:cubicBezTo>
                  <a:pt x="9040042" y="5609329"/>
                  <a:pt x="9039856" y="5608827"/>
                  <a:pt x="9039595" y="5608380"/>
                </a:cubicBezTo>
                <a:cubicBezTo>
                  <a:pt x="9039334" y="5607934"/>
                  <a:pt x="9038814" y="5607413"/>
                  <a:pt x="9038032" y="5606817"/>
                </a:cubicBezTo>
                <a:cubicBezTo>
                  <a:pt x="9037251" y="5606222"/>
                  <a:pt x="9036098" y="5605534"/>
                  <a:pt x="9034572" y="5604752"/>
                </a:cubicBezTo>
                <a:cubicBezTo>
                  <a:pt x="9033046" y="5603971"/>
                  <a:pt x="9031205" y="5603246"/>
                  <a:pt x="9029047" y="5602576"/>
                </a:cubicBezTo>
                <a:cubicBezTo>
                  <a:pt x="9026889" y="5601906"/>
                  <a:pt x="9024470" y="5601348"/>
                  <a:pt x="9021792" y="5600902"/>
                </a:cubicBezTo>
                <a:cubicBezTo>
                  <a:pt x="9019112" y="5600455"/>
                  <a:pt x="9016434" y="5600232"/>
                  <a:pt x="9013755" y="5600232"/>
                </a:cubicBezTo>
                <a:close/>
                <a:moveTo>
                  <a:pt x="8909947" y="5600232"/>
                </a:moveTo>
                <a:cubicBezTo>
                  <a:pt x="8902580" y="5600232"/>
                  <a:pt x="8895920" y="5601515"/>
                  <a:pt x="8889967" y="5604083"/>
                </a:cubicBezTo>
                <a:cubicBezTo>
                  <a:pt x="8884014" y="5606650"/>
                  <a:pt x="8878935" y="5610333"/>
                  <a:pt x="8874731" y="5615133"/>
                </a:cubicBezTo>
                <a:cubicBezTo>
                  <a:pt x="8870526" y="5619933"/>
                  <a:pt x="8867308" y="5625774"/>
                  <a:pt x="8865076" y="5632658"/>
                </a:cubicBezTo>
                <a:cubicBezTo>
                  <a:pt x="8862843" y="5639541"/>
                  <a:pt x="8861727" y="5647299"/>
                  <a:pt x="8861727" y="5655931"/>
                </a:cubicBezTo>
                <a:cubicBezTo>
                  <a:pt x="8861727" y="5665009"/>
                  <a:pt x="8862806" y="5672972"/>
                  <a:pt x="8864964" y="5679818"/>
                </a:cubicBezTo>
                <a:cubicBezTo>
                  <a:pt x="8867122" y="5686664"/>
                  <a:pt x="8870322" y="5692356"/>
                  <a:pt x="8874563" y="5696896"/>
                </a:cubicBezTo>
                <a:cubicBezTo>
                  <a:pt x="8878805" y="5701435"/>
                  <a:pt x="8884032" y="5704858"/>
                  <a:pt x="8890246" y="5707165"/>
                </a:cubicBezTo>
                <a:cubicBezTo>
                  <a:pt x="8896460" y="5709472"/>
                  <a:pt x="8903696" y="5710625"/>
                  <a:pt x="8911956" y="5710625"/>
                </a:cubicBezTo>
                <a:cubicBezTo>
                  <a:pt x="8916719" y="5710625"/>
                  <a:pt x="8921202" y="5710272"/>
                  <a:pt x="8925407" y="5709565"/>
                </a:cubicBezTo>
                <a:cubicBezTo>
                  <a:pt x="8929611" y="5708858"/>
                  <a:pt x="8933313" y="5708058"/>
                  <a:pt x="8936513" y="5707165"/>
                </a:cubicBezTo>
                <a:cubicBezTo>
                  <a:pt x="8939713" y="5706272"/>
                  <a:pt x="8942317" y="5705360"/>
                  <a:pt x="8944326" y="5704430"/>
                </a:cubicBezTo>
                <a:cubicBezTo>
                  <a:pt x="8946336" y="5703500"/>
                  <a:pt x="8947545" y="5702830"/>
                  <a:pt x="8947954" y="5702421"/>
                </a:cubicBezTo>
                <a:cubicBezTo>
                  <a:pt x="8948364" y="5702012"/>
                  <a:pt x="8948698" y="5701584"/>
                  <a:pt x="8948959" y="5701137"/>
                </a:cubicBezTo>
                <a:cubicBezTo>
                  <a:pt x="8949219" y="5700691"/>
                  <a:pt x="8949405" y="5700188"/>
                  <a:pt x="8949517" y="5699630"/>
                </a:cubicBezTo>
                <a:cubicBezTo>
                  <a:pt x="8949628" y="5699072"/>
                  <a:pt x="8949722" y="5698440"/>
                  <a:pt x="8949796" y="5697733"/>
                </a:cubicBezTo>
                <a:cubicBezTo>
                  <a:pt x="8949870" y="5697026"/>
                  <a:pt x="8949908" y="5696189"/>
                  <a:pt x="8949908" y="5695221"/>
                </a:cubicBezTo>
                <a:cubicBezTo>
                  <a:pt x="8949908" y="5693882"/>
                  <a:pt x="8949852" y="5692747"/>
                  <a:pt x="8949739" y="5691817"/>
                </a:cubicBezTo>
                <a:cubicBezTo>
                  <a:pt x="8949627" y="5690887"/>
                  <a:pt x="8949459" y="5690161"/>
                  <a:pt x="8949234" y="5689640"/>
                </a:cubicBezTo>
                <a:cubicBezTo>
                  <a:pt x="8949010" y="5689119"/>
                  <a:pt x="8948692" y="5688729"/>
                  <a:pt x="8948281" y="5688468"/>
                </a:cubicBezTo>
                <a:cubicBezTo>
                  <a:pt x="8947870" y="5688208"/>
                  <a:pt x="8947403" y="5688078"/>
                  <a:pt x="8946880" y="5688078"/>
                </a:cubicBezTo>
                <a:cubicBezTo>
                  <a:pt x="8945982" y="5688078"/>
                  <a:pt x="8944654" y="5688468"/>
                  <a:pt x="8942897" y="5689250"/>
                </a:cubicBezTo>
                <a:cubicBezTo>
                  <a:pt x="8941140" y="5690031"/>
                  <a:pt x="8938896" y="5690905"/>
                  <a:pt x="8936167" y="5691873"/>
                </a:cubicBezTo>
                <a:cubicBezTo>
                  <a:pt x="8933437" y="5692840"/>
                  <a:pt x="8930203" y="5693714"/>
                  <a:pt x="8926464" y="5694496"/>
                </a:cubicBezTo>
                <a:cubicBezTo>
                  <a:pt x="8922726" y="5695277"/>
                  <a:pt x="8918464" y="5695668"/>
                  <a:pt x="8913678" y="5695668"/>
                </a:cubicBezTo>
                <a:cubicBezTo>
                  <a:pt x="8907621" y="5695668"/>
                  <a:pt x="8902499" y="5694812"/>
                  <a:pt x="8898312" y="5693101"/>
                </a:cubicBezTo>
                <a:cubicBezTo>
                  <a:pt x="8894124" y="5691389"/>
                  <a:pt x="8890722" y="5688933"/>
                  <a:pt x="8888104" y="5685734"/>
                </a:cubicBezTo>
                <a:cubicBezTo>
                  <a:pt x="8885487" y="5682534"/>
                  <a:pt x="8883618" y="5678701"/>
                  <a:pt x="8882496" y="5674237"/>
                </a:cubicBezTo>
                <a:cubicBezTo>
                  <a:pt x="8881375" y="5669772"/>
                  <a:pt x="8880814" y="5664749"/>
                  <a:pt x="8880814" y="5659168"/>
                </a:cubicBezTo>
                <a:lnTo>
                  <a:pt x="8946972" y="5659168"/>
                </a:lnTo>
                <a:cubicBezTo>
                  <a:pt x="8948842" y="5659168"/>
                  <a:pt x="8950506" y="5658554"/>
                  <a:pt x="8951963" y="5657326"/>
                </a:cubicBezTo>
                <a:cubicBezTo>
                  <a:pt x="8953420" y="5656098"/>
                  <a:pt x="8954149" y="5654033"/>
                  <a:pt x="8954149" y="5651131"/>
                </a:cubicBezTo>
                <a:lnTo>
                  <a:pt x="8954149" y="5647782"/>
                </a:lnTo>
                <a:cubicBezTo>
                  <a:pt x="8954149" y="5641234"/>
                  <a:pt x="8953312" y="5635076"/>
                  <a:pt x="8951638" y="5629309"/>
                </a:cubicBezTo>
                <a:cubicBezTo>
                  <a:pt x="8949963" y="5623542"/>
                  <a:pt x="8947340" y="5618519"/>
                  <a:pt x="8943768" y="5614240"/>
                </a:cubicBezTo>
                <a:cubicBezTo>
                  <a:pt x="8940196" y="5609961"/>
                  <a:pt x="8935638" y="5606557"/>
                  <a:pt x="8930095" y="5604027"/>
                </a:cubicBezTo>
                <a:cubicBezTo>
                  <a:pt x="8924551" y="5601497"/>
                  <a:pt x="8917835" y="5600232"/>
                  <a:pt x="8909947" y="5600232"/>
                </a:cubicBezTo>
                <a:close/>
                <a:moveTo>
                  <a:pt x="8499405" y="5600232"/>
                </a:moveTo>
                <a:cubicBezTo>
                  <a:pt x="8493303" y="5600232"/>
                  <a:pt x="8487964" y="5601050"/>
                  <a:pt x="8483387" y="5602687"/>
                </a:cubicBezTo>
                <a:cubicBezTo>
                  <a:pt x="8478811" y="5604325"/>
                  <a:pt x="8474997" y="5606501"/>
                  <a:pt x="8471946" y="5609217"/>
                </a:cubicBezTo>
                <a:cubicBezTo>
                  <a:pt x="8468895" y="5611933"/>
                  <a:pt x="8466607" y="5615096"/>
                  <a:pt x="8465081" y="5618705"/>
                </a:cubicBezTo>
                <a:cubicBezTo>
                  <a:pt x="8463556" y="5622314"/>
                  <a:pt x="8462793" y="5626091"/>
                  <a:pt x="8462793" y="5630035"/>
                </a:cubicBezTo>
                <a:cubicBezTo>
                  <a:pt x="8462793" y="5634499"/>
                  <a:pt x="8463519" y="5638332"/>
                  <a:pt x="8464970" y="5641532"/>
                </a:cubicBezTo>
                <a:cubicBezTo>
                  <a:pt x="8466421" y="5644731"/>
                  <a:pt x="8468337" y="5647485"/>
                  <a:pt x="8470718" y="5649792"/>
                </a:cubicBezTo>
                <a:cubicBezTo>
                  <a:pt x="8473100" y="5652098"/>
                  <a:pt x="8475797" y="5654052"/>
                  <a:pt x="8478811" y="5655652"/>
                </a:cubicBezTo>
                <a:cubicBezTo>
                  <a:pt x="8481825" y="5657252"/>
                  <a:pt x="8484913" y="5658684"/>
                  <a:pt x="8488075" y="5659949"/>
                </a:cubicBezTo>
                <a:cubicBezTo>
                  <a:pt x="8491238" y="5661214"/>
                  <a:pt x="8494308" y="5662423"/>
                  <a:pt x="8497284" y="5663577"/>
                </a:cubicBezTo>
                <a:cubicBezTo>
                  <a:pt x="8500261" y="5664730"/>
                  <a:pt x="8502940" y="5666051"/>
                  <a:pt x="8505321" y="5667539"/>
                </a:cubicBezTo>
                <a:cubicBezTo>
                  <a:pt x="8507702" y="5669028"/>
                  <a:pt x="8509618" y="5670739"/>
                  <a:pt x="8511069" y="5672674"/>
                </a:cubicBezTo>
                <a:cubicBezTo>
                  <a:pt x="8512520" y="5674609"/>
                  <a:pt x="8513246" y="5676990"/>
                  <a:pt x="8513246" y="5679818"/>
                </a:cubicBezTo>
                <a:cubicBezTo>
                  <a:pt x="8513246" y="5682571"/>
                  <a:pt x="8512744" y="5684952"/>
                  <a:pt x="8511739" y="5686961"/>
                </a:cubicBezTo>
                <a:cubicBezTo>
                  <a:pt x="8510734" y="5688971"/>
                  <a:pt x="8509302" y="5690626"/>
                  <a:pt x="8507442" y="5691928"/>
                </a:cubicBezTo>
                <a:cubicBezTo>
                  <a:pt x="8505581" y="5693231"/>
                  <a:pt x="8503386" y="5694217"/>
                  <a:pt x="8500856" y="5694886"/>
                </a:cubicBezTo>
                <a:cubicBezTo>
                  <a:pt x="8498326" y="5695556"/>
                  <a:pt x="8495498" y="5695891"/>
                  <a:pt x="8492373" y="5695891"/>
                </a:cubicBezTo>
                <a:cubicBezTo>
                  <a:pt x="8488206" y="5695891"/>
                  <a:pt x="8484522" y="5695389"/>
                  <a:pt x="8481322" y="5694384"/>
                </a:cubicBezTo>
                <a:cubicBezTo>
                  <a:pt x="8478122" y="5693380"/>
                  <a:pt x="8475351" y="5692282"/>
                  <a:pt x="8473006" y="5691091"/>
                </a:cubicBezTo>
                <a:cubicBezTo>
                  <a:pt x="8470662" y="5689901"/>
                  <a:pt x="8468690" y="5688803"/>
                  <a:pt x="8467091" y="5687799"/>
                </a:cubicBezTo>
                <a:cubicBezTo>
                  <a:pt x="8465491" y="5686794"/>
                  <a:pt x="8464281" y="5686292"/>
                  <a:pt x="8463463" y="5686292"/>
                </a:cubicBezTo>
                <a:cubicBezTo>
                  <a:pt x="8462942" y="5686292"/>
                  <a:pt x="8462477" y="5686422"/>
                  <a:pt x="8462068" y="5686682"/>
                </a:cubicBezTo>
                <a:cubicBezTo>
                  <a:pt x="8461658" y="5686943"/>
                  <a:pt x="8461342" y="5687371"/>
                  <a:pt x="8461119" y="5687966"/>
                </a:cubicBezTo>
                <a:cubicBezTo>
                  <a:pt x="8460896" y="5688561"/>
                  <a:pt x="8460710" y="5689343"/>
                  <a:pt x="8460561" y="5690310"/>
                </a:cubicBezTo>
                <a:cubicBezTo>
                  <a:pt x="8460412" y="5691277"/>
                  <a:pt x="8460337" y="5692468"/>
                  <a:pt x="8460337" y="5693882"/>
                </a:cubicBezTo>
                <a:cubicBezTo>
                  <a:pt x="8460337" y="5696189"/>
                  <a:pt x="8460524" y="5698012"/>
                  <a:pt x="8460896" y="5699351"/>
                </a:cubicBezTo>
                <a:cubicBezTo>
                  <a:pt x="8461268" y="5700691"/>
                  <a:pt x="8461863" y="5701733"/>
                  <a:pt x="8462682" y="5702477"/>
                </a:cubicBezTo>
                <a:cubicBezTo>
                  <a:pt x="8463500" y="5703221"/>
                  <a:pt x="8464802" y="5704058"/>
                  <a:pt x="8466588" y="5704988"/>
                </a:cubicBezTo>
                <a:cubicBezTo>
                  <a:pt x="8468374" y="5705918"/>
                  <a:pt x="8470551" y="5706811"/>
                  <a:pt x="8473118" y="5707667"/>
                </a:cubicBezTo>
                <a:cubicBezTo>
                  <a:pt x="8475685" y="5708523"/>
                  <a:pt x="8478588" y="5709230"/>
                  <a:pt x="8481825" y="5709788"/>
                </a:cubicBezTo>
                <a:cubicBezTo>
                  <a:pt x="8485062" y="5710346"/>
                  <a:pt x="8488466" y="5710625"/>
                  <a:pt x="8492038" y="5710625"/>
                </a:cubicBezTo>
                <a:cubicBezTo>
                  <a:pt x="8497842" y="5710625"/>
                  <a:pt x="8503163" y="5709918"/>
                  <a:pt x="8508000" y="5708504"/>
                </a:cubicBezTo>
                <a:cubicBezTo>
                  <a:pt x="8512837" y="5707090"/>
                  <a:pt x="8517004" y="5705007"/>
                  <a:pt x="8520501" y="5702253"/>
                </a:cubicBezTo>
                <a:cubicBezTo>
                  <a:pt x="8523999" y="5699500"/>
                  <a:pt x="8526696" y="5696114"/>
                  <a:pt x="8528594" y="5692096"/>
                </a:cubicBezTo>
                <a:cubicBezTo>
                  <a:pt x="8530491" y="5688078"/>
                  <a:pt x="8531440" y="5683501"/>
                  <a:pt x="8531440" y="5678367"/>
                </a:cubicBezTo>
                <a:cubicBezTo>
                  <a:pt x="8531440" y="5674051"/>
                  <a:pt x="8530715" y="5670330"/>
                  <a:pt x="8529264" y="5667204"/>
                </a:cubicBezTo>
                <a:cubicBezTo>
                  <a:pt x="8527812" y="5664079"/>
                  <a:pt x="8525896" y="5661400"/>
                  <a:pt x="8523515" y="5659168"/>
                </a:cubicBezTo>
                <a:cubicBezTo>
                  <a:pt x="8521134" y="5656935"/>
                  <a:pt x="8518399" y="5655038"/>
                  <a:pt x="8515311" y="5653475"/>
                </a:cubicBezTo>
                <a:cubicBezTo>
                  <a:pt x="8512223" y="5651912"/>
                  <a:pt x="8509097" y="5650498"/>
                  <a:pt x="8505935" y="5649233"/>
                </a:cubicBezTo>
                <a:cubicBezTo>
                  <a:pt x="8502772" y="5647968"/>
                  <a:pt x="8499665" y="5646741"/>
                  <a:pt x="8496614" y="5645550"/>
                </a:cubicBezTo>
                <a:cubicBezTo>
                  <a:pt x="8493563" y="5644359"/>
                  <a:pt x="8490847" y="5643020"/>
                  <a:pt x="8488466" y="5641532"/>
                </a:cubicBezTo>
                <a:cubicBezTo>
                  <a:pt x="8486085" y="5640043"/>
                  <a:pt x="8484150" y="5638313"/>
                  <a:pt x="8482662" y="5636341"/>
                </a:cubicBezTo>
                <a:cubicBezTo>
                  <a:pt x="8481173" y="5634369"/>
                  <a:pt x="8480429" y="5631932"/>
                  <a:pt x="8480429" y="5629030"/>
                </a:cubicBezTo>
                <a:cubicBezTo>
                  <a:pt x="8480429" y="5626946"/>
                  <a:pt x="8480820" y="5625012"/>
                  <a:pt x="8481601" y="5623226"/>
                </a:cubicBezTo>
                <a:cubicBezTo>
                  <a:pt x="8482383" y="5621440"/>
                  <a:pt x="8483536" y="5619896"/>
                  <a:pt x="8485062" y="5618593"/>
                </a:cubicBezTo>
                <a:cubicBezTo>
                  <a:pt x="8486587" y="5617291"/>
                  <a:pt x="8488540" y="5616287"/>
                  <a:pt x="8490922" y="5615580"/>
                </a:cubicBezTo>
                <a:cubicBezTo>
                  <a:pt x="8493303" y="5614873"/>
                  <a:pt x="8496056" y="5614519"/>
                  <a:pt x="8499182" y="5614519"/>
                </a:cubicBezTo>
                <a:cubicBezTo>
                  <a:pt x="8502679" y="5614519"/>
                  <a:pt x="8505786" y="5614929"/>
                  <a:pt x="8508502" y="5615747"/>
                </a:cubicBezTo>
                <a:cubicBezTo>
                  <a:pt x="8511218" y="5616566"/>
                  <a:pt x="8513581" y="5617440"/>
                  <a:pt x="8515590" y="5618370"/>
                </a:cubicBezTo>
                <a:cubicBezTo>
                  <a:pt x="8517599" y="5619300"/>
                  <a:pt x="8519236" y="5620175"/>
                  <a:pt x="8520501" y="5620993"/>
                </a:cubicBezTo>
                <a:cubicBezTo>
                  <a:pt x="8521766" y="5621812"/>
                  <a:pt x="8522734" y="5622221"/>
                  <a:pt x="8523403" y="5622221"/>
                </a:cubicBezTo>
                <a:cubicBezTo>
                  <a:pt x="8523850" y="5622221"/>
                  <a:pt x="8524259" y="5622091"/>
                  <a:pt x="8524631" y="5621830"/>
                </a:cubicBezTo>
                <a:cubicBezTo>
                  <a:pt x="8525003" y="5621570"/>
                  <a:pt x="8525320" y="5621142"/>
                  <a:pt x="8525580" y="5620547"/>
                </a:cubicBezTo>
                <a:cubicBezTo>
                  <a:pt x="8525840" y="5619952"/>
                  <a:pt x="8526027" y="5619189"/>
                  <a:pt x="8526138" y="5618259"/>
                </a:cubicBezTo>
                <a:cubicBezTo>
                  <a:pt x="8526250" y="5617328"/>
                  <a:pt x="8526306" y="5616231"/>
                  <a:pt x="8526306" y="5614966"/>
                </a:cubicBezTo>
                <a:cubicBezTo>
                  <a:pt x="8526306" y="5613775"/>
                  <a:pt x="8526250" y="5612771"/>
                  <a:pt x="8526138" y="5611952"/>
                </a:cubicBezTo>
                <a:cubicBezTo>
                  <a:pt x="8526027" y="5611133"/>
                  <a:pt x="8525915" y="5610445"/>
                  <a:pt x="8525803" y="5609887"/>
                </a:cubicBezTo>
                <a:cubicBezTo>
                  <a:pt x="8525692" y="5609329"/>
                  <a:pt x="8525506" y="5608827"/>
                  <a:pt x="8525245" y="5608380"/>
                </a:cubicBezTo>
                <a:cubicBezTo>
                  <a:pt x="8524985" y="5607934"/>
                  <a:pt x="8524464" y="5607413"/>
                  <a:pt x="8523682" y="5606817"/>
                </a:cubicBezTo>
                <a:cubicBezTo>
                  <a:pt x="8522901" y="5606222"/>
                  <a:pt x="8521748" y="5605534"/>
                  <a:pt x="8520222" y="5604752"/>
                </a:cubicBezTo>
                <a:cubicBezTo>
                  <a:pt x="8518697" y="5603971"/>
                  <a:pt x="8516855" y="5603246"/>
                  <a:pt x="8514697" y="5602576"/>
                </a:cubicBezTo>
                <a:cubicBezTo>
                  <a:pt x="8512539" y="5601906"/>
                  <a:pt x="8510120" y="5601348"/>
                  <a:pt x="8507442" y="5600902"/>
                </a:cubicBezTo>
                <a:cubicBezTo>
                  <a:pt x="8504763" y="5600455"/>
                  <a:pt x="8502084" y="5600232"/>
                  <a:pt x="8499405" y="5600232"/>
                </a:cubicBezTo>
                <a:close/>
                <a:moveTo>
                  <a:pt x="8347972" y="5600232"/>
                </a:moveTo>
                <a:cubicBezTo>
                  <a:pt x="8340605" y="5600232"/>
                  <a:pt x="8333945" y="5601515"/>
                  <a:pt x="8327992" y="5604083"/>
                </a:cubicBezTo>
                <a:cubicBezTo>
                  <a:pt x="8322039" y="5606650"/>
                  <a:pt x="8316960" y="5610333"/>
                  <a:pt x="8312756" y="5615133"/>
                </a:cubicBezTo>
                <a:cubicBezTo>
                  <a:pt x="8308551" y="5619933"/>
                  <a:pt x="8305333" y="5625774"/>
                  <a:pt x="8303101" y="5632658"/>
                </a:cubicBezTo>
                <a:cubicBezTo>
                  <a:pt x="8300868" y="5639541"/>
                  <a:pt x="8299752" y="5647299"/>
                  <a:pt x="8299752" y="5655931"/>
                </a:cubicBezTo>
                <a:cubicBezTo>
                  <a:pt x="8299752" y="5665009"/>
                  <a:pt x="8300831" y="5672972"/>
                  <a:pt x="8302989" y="5679818"/>
                </a:cubicBezTo>
                <a:cubicBezTo>
                  <a:pt x="8305147" y="5686664"/>
                  <a:pt x="8308347" y="5692356"/>
                  <a:pt x="8312588" y="5696896"/>
                </a:cubicBezTo>
                <a:cubicBezTo>
                  <a:pt x="8316830" y="5701435"/>
                  <a:pt x="8322058" y="5704858"/>
                  <a:pt x="8328271" y="5707165"/>
                </a:cubicBezTo>
                <a:cubicBezTo>
                  <a:pt x="8334485" y="5709472"/>
                  <a:pt x="8341721" y="5710625"/>
                  <a:pt x="8349981" y="5710625"/>
                </a:cubicBezTo>
                <a:cubicBezTo>
                  <a:pt x="8354744" y="5710625"/>
                  <a:pt x="8359227" y="5710272"/>
                  <a:pt x="8363432" y="5709565"/>
                </a:cubicBezTo>
                <a:cubicBezTo>
                  <a:pt x="8367636" y="5708858"/>
                  <a:pt x="8371338" y="5708058"/>
                  <a:pt x="8374538" y="5707165"/>
                </a:cubicBezTo>
                <a:cubicBezTo>
                  <a:pt x="8377738" y="5706272"/>
                  <a:pt x="8380342" y="5705360"/>
                  <a:pt x="8382352" y="5704430"/>
                </a:cubicBezTo>
                <a:cubicBezTo>
                  <a:pt x="8384361" y="5703500"/>
                  <a:pt x="8385570" y="5702830"/>
                  <a:pt x="8385979" y="5702421"/>
                </a:cubicBezTo>
                <a:cubicBezTo>
                  <a:pt x="8386389" y="5702012"/>
                  <a:pt x="8386723" y="5701584"/>
                  <a:pt x="8386984" y="5701137"/>
                </a:cubicBezTo>
                <a:cubicBezTo>
                  <a:pt x="8387244" y="5700691"/>
                  <a:pt x="8387430" y="5700188"/>
                  <a:pt x="8387542" y="5699630"/>
                </a:cubicBezTo>
                <a:cubicBezTo>
                  <a:pt x="8387654" y="5699072"/>
                  <a:pt x="8387747" y="5698440"/>
                  <a:pt x="8387821" y="5697733"/>
                </a:cubicBezTo>
                <a:cubicBezTo>
                  <a:pt x="8387895" y="5697026"/>
                  <a:pt x="8387933" y="5696189"/>
                  <a:pt x="8387933" y="5695221"/>
                </a:cubicBezTo>
                <a:cubicBezTo>
                  <a:pt x="8387933" y="5693882"/>
                  <a:pt x="8387877" y="5692747"/>
                  <a:pt x="8387764" y="5691817"/>
                </a:cubicBezTo>
                <a:cubicBezTo>
                  <a:pt x="8387652" y="5690887"/>
                  <a:pt x="8387484" y="5690161"/>
                  <a:pt x="8387259" y="5689640"/>
                </a:cubicBezTo>
                <a:cubicBezTo>
                  <a:pt x="8387035" y="5689119"/>
                  <a:pt x="8386717" y="5688729"/>
                  <a:pt x="8386306" y="5688468"/>
                </a:cubicBezTo>
                <a:cubicBezTo>
                  <a:pt x="8385895" y="5688208"/>
                  <a:pt x="8385428" y="5688078"/>
                  <a:pt x="8384905" y="5688078"/>
                </a:cubicBezTo>
                <a:cubicBezTo>
                  <a:pt x="8384007" y="5688078"/>
                  <a:pt x="8382680" y="5688468"/>
                  <a:pt x="8380922" y="5689250"/>
                </a:cubicBezTo>
                <a:cubicBezTo>
                  <a:pt x="8379165" y="5690031"/>
                  <a:pt x="8376921" y="5690905"/>
                  <a:pt x="8374192" y="5691873"/>
                </a:cubicBezTo>
                <a:cubicBezTo>
                  <a:pt x="8371462" y="5692840"/>
                  <a:pt x="8368228" y="5693714"/>
                  <a:pt x="8364490" y="5694496"/>
                </a:cubicBezTo>
                <a:cubicBezTo>
                  <a:pt x="8360751" y="5695277"/>
                  <a:pt x="8356489" y="5695668"/>
                  <a:pt x="8351703" y="5695668"/>
                </a:cubicBezTo>
                <a:cubicBezTo>
                  <a:pt x="8345646" y="5695668"/>
                  <a:pt x="8340524" y="5694812"/>
                  <a:pt x="8336337" y="5693101"/>
                </a:cubicBezTo>
                <a:cubicBezTo>
                  <a:pt x="8332149" y="5691389"/>
                  <a:pt x="8328747" y="5688933"/>
                  <a:pt x="8326129" y="5685734"/>
                </a:cubicBezTo>
                <a:cubicBezTo>
                  <a:pt x="8323512" y="5682534"/>
                  <a:pt x="8321643" y="5678701"/>
                  <a:pt x="8320521" y="5674237"/>
                </a:cubicBezTo>
                <a:cubicBezTo>
                  <a:pt x="8319400" y="5669772"/>
                  <a:pt x="8318839" y="5664749"/>
                  <a:pt x="8318839" y="5659168"/>
                </a:cubicBezTo>
                <a:lnTo>
                  <a:pt x="8384997" y="5659168"/>
                </a:lnTo>
                <a:cubicBezTo>
                  <a:pt x="8386867" y="5659168"/>
                  <a:pt x="8388531" y="5658554"/>
                  <a:pt x="8389988" y="5657326"/>
                </a:cubicBezTo>
                <a:cubicBezTo>
                  <a:pt x="8391445" y="5656098"/>
                  <a:pt x="8392174" y="5654033"/>
                  <a:pt x="8392174" y="5651131"/>
                </a:cubicBezTo>
                <a:lnTo>
                  <a:pt x="8392174" y="5647782"/>
                </a:lnTo>
                <a:cubicBezTo>
                  <a:pt x="8392174" y="5641234"/>
                  <a:pt x="8391337" y="5635076"/>
                  <a:pt x="8389663" y="5629309"/>
                </a:cubicBezTo>
                <a:cubicBezTo>
                  <a:pt x="8387988" y="5623542"/>
                  <a:pt x="8385365" y="5618519"/>
                  <a:pt x="8381793" y="5614240"/>
                </a:cubicBezTo>
                <a:cubicBezTo>
                  <a:pt x="8378222" y="5609961"/>
                  <a:pt x="8373664" y="5606557"/>
                  <a:pt x="8368120" y="5604027"/>
                </a:cubicBezTo>
                <a:cubicBezTo>
                  <a:pt x="8362576" y="5601497"/>
                  <a:pt x="8355860" y="5600232"/>
                  <a:pt x="8347972" y="5600232"/>
                </a:cubicBezTo>
                <a:close/>
                <a:moveTo>
                  <a:pt x="8274340" y="5600232"/>
                </a:moveTo>
                <a:cubicBezTo>
                  <a:pt x="8272182" y="5600232"/>
                  <a:pt x="8270042" y="5600511"/>
                  <a:pt x="8267921" y="5601069"/>
                </a:cubicBezTo>
                <a:cubicBezTo>
                  <a:pt x="8265801" y="5601627"/>
                  <a:pt x="8263661" y="5602632"/>
                  <a:pt x="8261503" y="5604083"/>
                </a:cubicBezTo>
                <a:cubicBezTo>
                  <a:pt x="8259345" y="5605534"/>
                  <a:pt x="8257057" y="5607524"/>
                  <a:pt x="8254638" y="5610054"/>
                </a:cubicBezTo>
                <a:cubicBezTo>
                  <a:pt x="8252220" y="5612585"/>
                  <a:pt x="8249634" y="5615859"/>
                  <a:pt x="8246881" y="5619877"/>
                </a:cubicBezTo>
                <a:lnTo>
                  <a:pt x="8246881" y="5605255"/>
                </a:lnTo>
                <a:cubicBezTo>
                  <a:pt x="8246881" y="5604659"/>
                  <a:pt x="8246751" y="5604157"/>
                  <a:pt x="8246490" y="5603748"/>
                </a:cubicBezTo>
                <a:cubicBezTo>
                  <a:pt x="8246230" y="5603339"/>
                  <a:pt x="8245802" y="5602967"/>
                  <a:pt x="8245206" y="5602632"/>
                </a:cubicBezTo>
                <a:cubicBezTo>
                  <a:pt x="8244611" y="5602297"/>
                  <a:pt x="8243774" y="5602074"/>
                  <a:pt x="8242695" y="5601962"/>
                </a:cubicBezTo>
                <a:cubicBezTo>
                  <a:pt x="8241616" y="5601850"/>
                  <a:pt x="8240258" y="5601794"/>
                  <a:pt x="8238621" y="5601794"/>
                </a:cubicBezTo>
                <a:cubicBezTo>
                  <a:pt x="8236909" y="5601794"/>
                  <a:pt x="8235533" y="5601850"/>
                  <a:pt x="8234491" y="5601962"/>
                </a:cubicBezTo>
                <a:cubicBezTo>
                  <a:pt x="8233449" y="5602074"/>
                  <a:pt x="8232593" y="5602297"/>
                  <a:pt x="8231924" y="5602632"/>
                </a:cubicBezTo>
                <a:cubicBezTo>
                  <a:pt x="8231254" y="5602967"/>
                  <a:pt x="8230807" y="5603339"/>
                  <a:pt x="8230584" y="5603748"/>
                </a:cubicBezTo>
                <a:cubicBezTo>
                  <a:pt x="8230361" y="5604157"/>
                  <a:pt x="8230249" y="5604659"/>
                  <a:pt x="8230249" y="5605255"/>
                </a:cubicBezTo>
                <a:lnTo>
                  <a:pt x="8230249" y="5705714"/>
                </a:lnTo>
                <a:cubicBezTo>
                  <a:pt x="8230249" y="5706309"/>
                  <a:pt x="8230379" y="5706811"/>
                  <a:pt x="8230640" y="5707221"/>
                </a:cubicBezTo>
                <a:cubicBezTo>
                  <a:pt x="8230900" y="5707630"/>
                  <a:pt x="8231384" y="5707983"/>
                  <a:pt x="8232091" y="5708281"/>
                </a:cubicBezTo>
                <a:cubicBezTo>
                  <a:pt x="8232798" y="5708579"/>
                  <a:pt x="8233747" y="5708802"/>
                  <a:pt x="8234937" y="5708951"/>
                </a:cubicBezTo>
                <a:cubicBezTo>
                  <a:pt x="8236128" y="5709100"/>
                  <a:pt x="8237616" y="5709174"/>
                  <a:pt x="8239402" y="5709174"/>
                </a:cubicBezTo>
                <a:cubicBezTo>
                  <a:pt x="8241262" y="5709174"/>
                  <a:pt x="8242788" y="5709100"/>
                  <a:pt x="8243979" y="5708951"/>
                </a:cubicBezTo>
                <a:cubicBezTo>
                  <a:pt x="8245169" y="5708802"/>
                  <a:pt x="8246099" y="5708579"/>
                  <a:pt x="8246769" y="5708281"/>
                </a:cubicBezTo>
                <a:cubicBezTo>
                  <a:pt x="8247439" y="5707983"/>
                  <a:pt x="8247923" y="5707630"/>
                  <a:pt x="8248220" y="5707221"/>
                </a:cubicBezTo>
                <a:cubicBezTo>
                  <a:pt x="8248518" y="5706811"/>
                  <a:pt x="8248667" y="5706309"/>
                  <a:pt x="8248667" y="5705714"/>
                </a:cubicBezTo>
                <a:lnTo>
                  <a:pt x="8248667" y="5639634"/>
                </a:lnTo>
                <a:cubicBezTo>
                  <a:pt x="8251271" y="5635541"/>
                  <a:pt x="8253652" y="5632081"/>
                  <a:pt x="8255810" y="5629253"/>
                </a:cubicBezTo>
                <a:cubicBezTo>
                  <a:pt x="8257968" y="5626426"/>
                  <a:pt x="8260033" y="5624156"/>
                  <a:pt x="8262005" y="5622444"/>
                </a:cubicBezTo>
                <a:cubicBezTo>
                  <a:pt x="8263977" y="5620733"/>
                  <a:pt x="8265856" y="5619505"/>
                  <a:pt x="8267642" y="5618761"/>
                </a:cubicBezTo>
                <a:cubicBezTo>
                  <a:pt x="8269428" y="5618017"/>
                  <a:pt x="8271251" y="5617645"/>
                  <a:pt x="8273112" y="5617645"/>
                </a:cubicBezTo>
                <a:cubicBezTo>
                  <a:pt x="8274674" y="5617645"/>
                  <a:pt x="8276125" y="5617794"/>
                  <a:pt x="8277465" y="5618091"/>
                </a:cubicBezTo>
                <a:cubicBezTo>
                  <a:pt x="8278804" y="5618389"/>
                  <a:pt x="8280014" y="5618705"/>
                  <a:pt x="8281093" y="5619040"/>
                </a:cubicBezTo>
                <a:cubicBezTo>
                  <a:pt x="8282172" y="5619375"/>
                  <a:pt x="8283139" y="5619710"/>
                  <a:pt x="8283995" y="5620045"/>
                </a:cubicBezTo>
                <a:cubicBezTo>
                  <a:pt x="8284851" y="5620379"/>
                  <a:pt x="8285576" y="5620547"/>
                  <a:pt x="8286171" y="5620547"/>
                </a:cubicBezTo>
                <a:cubicBezTo>
                  <a:pt x="8286767" y="5620547"/>
                  <a:pt x="8287232" y="5620379"/>
                  <a:pt x="8287567" y="5620045"/>
                </a:cubicBezTo>
                <a:cubicBezTo>
                  <a:pt x="8287902" y="5619710"/>
                  <a:pt x="8288181" y="5619226"/>
                  <a:pt x="8288404" y="5618593"/>
                </a:cubicBezTo>
                <a:cubicBezTo>
                  <a:pt x="8288627" y="5617961"/>
                  <a:pt x="8288776" y="5617087"/>
                  <a:pt x="8288850" y="5615970"/>
                </a:cubicBezTo>
                <a:cubicBezTo>
                  <a:pt x="8288925" y="5614854"/>
                  <a:pt x="8288962" y="5613477"/>
                  <a:pt x="8288962" y="5611840"/>
                </a:cubicBezTo>
                <a:cubicBezTo>
                  <a:pt x="8288962" y="5610129"/>
                  <a:pt x="8288943" y="5608771"/>
                  <a:pt x="8288906" y="5607766"/>
                </a:cubicBezTo>
                <a:cubicBezTo>
                  <a:pt x="8288869" y="5606762"/>
                  <a:pt x="8288794" y="5605999"/>
                  <a:pt x="8288683" y="5605478"/>
                </a:cubicBezTo>
                <a:cubicBezTo>
                  <a:pt x="8288571" y="5604957"/>
                  <a:pt x="8288441" y="5604529"/>
                  <a:pt x="8288292" y="5604194"/>
                </a:cubicBezTo>
                <a:cubicBezTo>
                  <a:pt x="8288143" y="5603859"/>
                  <a:pt x="8287846" y="5603506"/>
                  <a:pt x="8287399" y="5603134"/>
                </a:cubicBezTo>
                <a:cubicBezTo>
                  <a:pt x="8286953" y="5602762"/>
                  <a:pt x="8286190" y="5602390"/>
                  <a:pt x="8285111" y="5602018"/>
                </a:cubicBezTo>
                <a:cubicBezTo>
                  <a:pt x="8284032" y="5601646"/>
                  <a:pt x="8282823" y="5601311"/>
                  <a:pt x="8281483" y="5601013"/>
                </a:cubicBezTo>
                <a:cubicBezTo>
                  <a:pt x="8280144" y="5600715"/>
                  <a:pt x="8278860" y="5600511"/>
                  <a:pt x="8277632" y="5600399"/>
                </a:cubicBezTo>
                <a:cubicBezTo>
                  <a:pt x="8276405" y="5600288"/>
                  <a:pt x="8275307" y="5600232"/>
                  <a:pt x="8274340" y="5600232"/>
                </a:cubicBezTo>
                <a:close/>
                <a:moveTo>
                  <a:pt x="8152003" y="5600232"/>
                </a:moveTo>
                <a:cubicBezTo>
                  <a:pt x="8148133" y="5600232"/>
                  <a:pt x="8144301" y="5600585"/>
                  <a:pt x="8140506" y="5601292"/>
                </a:cubicBezTo>
                <a:cubicBezTo>
                  <a:pt x="8136711" y="5601999"/>
                  <a:pt x="8133213" y="5602892"/>
                  <a:pt x="8130014" y="5603971"/>
                </a:cubicBezTo>
                <a:cubicBezTo>
                  <a:pt x="8126814" y="5605050"/>
                  <a:pt x="8123986" y="5606241"/>
                  <a:pt x="8121530" y="5607543"/>
                </a:cubicBezTo>
                <a:cubicBezTo>
                  <a:pt x="8119075" y="5608845"/>
                  <a:pt x="8117345" y="5609980"/>
                  <a:pt x="8116340" y="5610947"/>
                </a:cubicBezTo>
                <a:cubicBezTo>
                  <a:pt x="8115335" y="5611915"/>
                  <a:pt x="8114703" y="5612938"/>
                  <a:pt x="8114442" y="5614017"/>
                </a:cubicBezTo>
                <a:cubicBezTo>
                  <a:pt x="8114182" y="5615096"/>
                  <a:pt x="8114052" y="5616566"/>
                  <a:pt x="8114052" y="5618426"/>
                </a:cubicBezTo>
                <a:cubicBezTo>
                  <a:pt x="8114052" y="5619542"/>
                  <a:pt x="8114126" y="5620565"/>
                  <a:pt x="8114275" y="5621496"/>
                </a:cubicBezTo>
                <a:cubicBezTo>
                  <a:pt x="8114424" y="5622426"/>
                  <a:pt x="8114666" y="5623189"/>
                  <a:pt x="8115000" y="5623784"/>
                </a:cubicBezTo>
                <a:cubicBezTo>
                  <a:pt x="8115335" y="5624379"/>
                  <a:pt x="8115726" y="5624826"/>
                  <a:pt x="8116173" y="5625123"/>
                </a:cubicBezTo>
                <a:cubicBezTo>
                  <a:pt x="8116619" y="5625421"/>
                  <a:pt x="8117140" y="5625570"/>
                  <a:pt x="8117735" y="5625570"/>
                </a:cubicBezTo>
                <a:cubicBezTo>
                  <a:pt x="8118628" y="5625570"/>
                  <a:pt x="8119986" y="5625030"/>
                  <a:pt x="8121809" y="5623951"/>
                </a:cubicBezTo>
                <a:cubicBezTo>
                  <a:pt x="8123633" y="5622872"/>
                  <a:pt x="8125902" y="5621682"/>
                  <a:pt x="8128618" y="5620379"/>
                </a:cubicBezTo>
                <a:cubicBezTo>
                  <a:pt x="8131334" y="5619077"/>
                  <a:pt x="8134497" y="5617887"/>
                  <a:pt x="8138106" y="5616808"/>
                </a:cubicBezTo>
                <a:cubicBezTo>
                  <a:pt x="8141715" y="5615729"/>
                  <a:pt x="8145789" y="5615189"/>
                  <a:pt x="8150329" y="5615189"/>
                </a:cubicBezTo>
                <a:cubicBezTo>
                  <a:pt x="8154570" y="5615189"/>
                  <a:pt x="8158142" y="5615691"/>
                  <a:pt x="8161044" y="5616696"/>
                </a:cubicBezTo>
                <a:cubicBezTo>
                  <a:pt x="8163946" y="5617700"/>
                  <a:pt x="8166309" y="5619189"/>
                  <a:pt x="8168132" y="5621161"/>
                </a:cubicBezTo>
                <a:cubicBezTo>
                  <a:pt x="8169955" y="5623133"/>
                  <a:pt x="8171276" y="5625607"/>
                  <a:pt x="8172095" y="5628584"/>
                </a:cubicBezTo>
                <a:cubicBezTo>
                  <a:pt x="8172913" y="5631560"/>
                  <a:pt x="8173323" y="5634983"/>
                  <a:pt x="8173323" y="5638853"/>
                </a:cubicBezTo>
                <a:lnTo>
                  <a:pt x="8173323" y="5646666"/>
                </a:lnTo>
                <a:lnTo>
                  <a:pt x="8159481" y="5646666"/>
                </a:lnTo>
                <a:cubicBezTo>
                  <a:pt x="8151668" y="5646666"/>
                  <a:pt x="8144636" y="5647354"/>
                  <a:pt x="8138385" y="5648731"/>
                </a:cubicBezTo>
                <a:cubicBezTo>
                  <a:pt x="8132134" y="5650108"/>
                  <a:pt x="8126851" y="5652173"/>
                  <a:pt x="8122535" y="5654926"/>
                </a:cubicBezTo>
                <a:cubicBezTo>
                  <a:pt x="8118219" y="5657679"/>
                  <a:pt x="8114907" y="5661140"/>
                  <a:pt x="8112601" y="5665307"/>
                </a:cubicBezTo>
                <a:cubicBezTo>
                  <a:pt x="8110294" y="5669474"/>
                  <a:pt x="8109140" y="5674385"/>
                  <a:pt x="8109140" y="5680041"/>
                </a:cubicBezTo>
                <a:cubicBezTo>
                  <a:pt x="8109140" y="5684878"/>
                  <a:pt x="8109978" y="5689194"/>
                  <a:pt x="8111652" y="5692989"/>
                </a:cubicBezTo>
                <a:cubicBezTo>
                  <a:pt x="8113326" y="5696784"/>
                  <a:pt x="8115670" y="5699984"/>
                  <a:pt x="8118684" y="5702588"/>
                </a:cubicBezTo>
                <a:cubicBezTo>
                  <a:pt x="8121698" y="5705193"/>
                  <a:pt x="8125344" y="5707183"/>
                  <a:pt x="8129623" y="5708560"/>
                </a:cubicBezTo>
                <a:cubicBezTo>
                  <a:pt x="8133902" y="5709937"/>
                  <a:pt x="8138683" y="5710625"/>
                  <a:pt x="8143966" y="5710625"/>
                </a:cubicBezTo>
                <a:cubicBezTo>
                  <a:pt x="8149994" y="5710625"/>
                  <a:pt x="8155705" y="5709323"/>
                  <a:pt x="8161100" y="5706718"/>
                </a:cubicBezTo>
                <a:cubicBezTo>
                  <a:pt x="8166495" y="5704114"/>
                  <a:pt x="8171388" y="5700467"/>
                  <a:pt x="8175778" y="5695779"/>
                </a:cubicBezTo>
                <a:lnTo>
                  <a:pt x="8175778" y="5705825"/>
                </a:lnTo>
                <a:cubicBezTo>
                  <a:pt x="8175778" y="5706718"/>
                  <a:pt x="8176039" y="5707388"/>
                  <a:pt x="8176560" y="5707834"/>
                </a:cubicBezTo>
                <a:cubicBezTo>
                  <a:pt x="8177080" y="5708281"/>
                  <a:pt x="8177918" y="5708616"/>
                  <a:pt x="8179071" y="5708839"/>
                </a:cubicBezTo>
                <a:cubicBezTo>
                  <a:pt x="8180224" y="5709062"/>
                  <a:pt x="8181769" y="5709174"/>
                  <a:pt x="8183703" y="5709174"/>
                </a:cubicBezTo>
                <a:cubicBezTo>
                  <a:pt x="8185712" y="5709174"/>
                  <a:pt x="8187238" y="5709062"/>
                  <a:pt x="8188280" y="5708839"/>
                </a:cubicBezTo>
                <a:cubicBezTo>
                  <a:pt x="8189322" y="5708616"/>
                  <a:pt x="8190140" y="5708281"/>
                  <a:pt x="8190735" y="5707834"/>
                </a:cubicBezTo>
                <a:cubicBezTo>
                  <a:pt x="8191331" y="5707388"/>
                  <a:pt x="8191628" y="5706718"/>
                  <a:pt x="8191628" y="5705825"/>
                </a:cubicBezTo>
                <a:lnTo>
                  <a:pt x="8191628" y="5638071"/>
                </a:lnTo>
                <a:cubicBezTo>
                  <a:pt x="8191628" y="5631821"/>
                  <a:pt x="8190921" y="5626351"/>
                  <a:pt x="8189508" y="5621663"/>
                </a:cubicBezTo>
                <a:cubicBezTo>
                  <a:pt x="8188094" y="5616975"/>
                  <a:pt x="8185824" y="5613050"/>
                  <a:pt x="8182699" y="5609887"/>
                </a:cubicBezTo>
                <a:cubicBezTo>
                  <a:pt x="8179573" y="5606724"/>
                  <a:pt x="8175481" y="5604325"/>
                  <a:pt x="8170420" y="5602687"/>
                </a:cubicBezTo>
                <a:cubicBezTo>
                  <a:pt x="8165360" y="5601050"/>
                  <a:pt x="8159221" y="5600232"/>
                  <a:pt x="8152003" y="5600232"/>
                </a:cubicBezTo>
                <a:close/>
                <a:moveTo>
                  <a:pt x="8023155" y="5600232"/>
                </a:moveTo>
                <a:cubicBezTo>
                  <a:pt x="8017053" y="5600232"/>
                  <a:pt x="8011714" y="5601050"/>
                  <a:pt x="8007137" y="5602687"/>
                </a:cubicBezTo>
                <a:cubicBezTo>
                  <a:pt x="8002561" y="5604325"/>
                  <a:pt x="7998747" y="5606501"/>
                  <a:pt x="7995696" y="5609217"/>
                </a:cubicBezTo>
                <a:cubicBezTo>
                  <a:pt x="7992645" y="5611933"/>
                  <a:pt x="7990357" y="5615096"/>
                  <a:pt x="7988831" y="5618705"/>
                </a:cubicBezTo>
                <a:cubicBezTo>
                  <a:pt x="7987306" y="5622314"/>
                  <a:pt x="7986543" y="5626091"/>
                  <a:pt x="7986543" y="5630035"/>
                </a:cubicBezTo>
                <a:cubicBezTo>
                  <a:pt x="7986543" y="5634499"/>
                  <a:pt x="7987269" y="5638332"/>
                  <a:pt x="7988720" y="5641532"/>
                </a:cubicBezTo>
                <a:cubicBezTo>
                  <a:pt x="7990171" y="5644731"/>
                  <a:pt x="7992087" y="5647485"/>
                  <a:pt x="7994468" y="5649792"/>
                </a:cubicBezTo>
                <a:cubicBezTo>
                  <a:pt x="7996850" y="5652098"/>
                  <a:pt x="7999547" y="5654052"/>
                  <a:pt x="8002561" y="5655652"/>
                </a:cubicBezTo>
                <a:cubicBezTo>
                  <a:pt x="8005575" y="5657252"/>
                  <a:pt x="8008663" y="5658684"/>
                  <a:pt x="8011825" y="5659949"/>
                </a:cubicBezTo>
                <a:cubicBezTo>
                  <a:pt x="8014988" y="5661214"/>
                  <a:pt x="8018058" y="5662423"/>
                  <a:pt x="8021034" y="5663577"/>
                </a:cubicBezTo>
                <a:cubicBezTo>
                  <a:pt x="8024011" y="5664730"/>
                  <a:pt x="8026690" y="5666051"/>
                  <a:pt x="8029071" y="5667539"/>
                </a:cubicBezTo>
                <a:cubicBezTo>
                  <a:pt x="8031452" y="5669028"/>
                  <a:pt x="8033368" y="5670739"/>
                  <a:pt x="8034819" y="5672674"/>
                </a:cubicBezTo>
                <a:cubicBezTo>
                  <a:pt x="8036270" y="5674609"/>
                  <a:pt x="8036996" y="5676990"/>
                  <a:pt x="8036996" y="5679818"/>
                </a:cubicBezTo>
                <a:cubicBezTo>
                  <a:pt x="8036996" y="5682571"/>
                  <a:pt x="8036494" y="5684952"/>
                  <a:pt x="8035489" y="5686961"/>
                </a:cubicBezTo>
                <a:cubicBezTo>
                  <a:pt x="8034484" y="5688971"/>
                  <a:pt x="8033052" y="5690626"/>
                  <a:pt x="8031192" y="5691928"/>
                </a:cubicBezTo>
                <a:cubicBezTo>
                  <a:pt x="8029331" y="5693231"/>
                  <a:pt x="8027136" y="5694217"/>
                  <a:pt x="8024606" y="5694886"/>
                </a:cubicBezTo>
                <a:cubicBezTo>
                  <a:pt x="8022076" y="5695556"/>
                  <a:pt x="8019248" y="5695891"/>
                  <a:pt x="8016123" y="5695891"/>
                </a:cubicBezTo>
                <a:cubicBezTo>
                  <a:pt x="8011956" y="5695891"/>
                  <a:pt x="8008272" y="5695389"/>
                  <a:pt x="8005072" y="5694384"/>
                </a:cubicBezTo>
                <a:cubicBezTo>
                  <a:pt x="8001873" y="5693380"/>
                  <a:pt x="7999101" y="5692282"/>
                  <a:pt x="7996757" y="5691091"/>
                </a:cubicBezTo>
                <a:cubicBezTo>
                  <a:pt x="7994413" y="5689901"/>
                  <a:pt x="7992441" y="5688803"/>
                  <a:pt x="7990841" y="5687799"/>
                </a:cubicBezTo>
                <a:cubicBezTo>
                  <a:pt x="7989241" y="5686794"/>
                  <a:pt x="7988031" y="5686292"/>
                  <a:pt x="7987213" y="5686292"/>
                </a:cubicBezTo>
                <a:cubicBezTo>
                  <a:pt x="7986692" y="5686292"/>
                  <a:pt x="7986227" y="5686422"/>
                  <a:pt x="7985818" y="5686682"/>
                </a:cubicBezTo>
                <a:cubicBezTo>
                  <a:pt x="7985408" y="5686943"/>
                  <a:pt x="7985092" y="5687371"/>
                  <a:pt x="7984869" y="5687966"/>
                </a:cubicBezTo>
                <a:cubicBezTo>
                  <a:pt x="7984646" y="5688561"/>
                  <a:pt x="7984460" y="5689343"/>
                  <a:pt x="7984311" y="5690310"/>
                </a:cubicBezTo>
                <a:cubicBezTo>
                  <a:pt x="7984162" y="5691277"/>
                  <a:pt x="7984088" y="5692468"/>
                  <a:pt x="7984088" y="5693882"/>
                </a:cubicBezTo>
                <a:cubicBezTo>
                  <a:pt x="7984088" y="5696189"/>
                  <a:pt x="7984274" y="5698012"/>
                  <a:pt x="7984646" y="5699351"/>
                </a:cubicBezTo>
                <a:cubicBezTo>
                  <a:pt x="7985018" y="5700691"/>
                  <a:pt x="7985613" y="5701733"/>
                  <a:pt x="7986432" y="5702477"/>
                </a:cubicBezTo>
                <a:cubicBezTo>
                  <a:pt x="7987250" y="5703221"/>
                  <a:pt x="7988552" y="5704058"/>
                  <a:pt x="7990338" y="5704988"/>
                </a:cubicBezTo>
                <a:cubicBezTo>
                  <a:pt x="7992124" y="5705918"/>
                  <a:pt x="7994301" y="5706811"/>
                  <a:pt x="7996868" y="5707667"/>
                </a:cubicBezTo>
                <a:cubicBezTo>
                  <a:pt x="7999435" y="5708523"/>
                  <a:pt x="8002338" y="5709230"/>
                  <a:pt x="8005575" y="5709788"/>
                </a:cubicBezTo>
                <a:cubicBezTo>
                  <a:pt x="8008812" y="5710346"/>
                  <a:pt x="8012216" y="5710625"/>
                  <a:pt x="8015788" y="5710625"/>
                </a:cubicBezTo>
                <a:cubicBezTo>
                  <a:pt x="8021592" y="5710625"/>
                  <a:pt x="8026913" y="5709918"/>
                  <a:pt x="8031750" y="5708504"/>
                </a:cubicBezTo>
                <a:cubicBezTo>
                  <a:pt x="8036587" y="5707090"/>
                  <a:pt x="8040754" y="5705007"/>
                  <a:pt x="8044251" y="5702253"/>
                </a:cubicBezTo>
                <a:cubicBezTo>
                  <a:pt x="8047749" y="5699500"/>
                  <a:pt x="8050446" y="5696114"/>
                  <a:pt x="8052344" y="5692096"/>
                </a:cubicBezTo>
                <a:cubicBezTo>
                  <a:pt x="8054241" y="5688078"/>
                  <a:pt x="8055190" y="5683501"/>
                  <a:pt x="8055190" y="5678367"/>
                </a:cubicBezTo>
                <a:cubicBezTo>
                  <a:pt x="8055190" y="5674051"/>
                  <a:pt x="8054465" y="5670330"/>
                  <a:pt x="8053014" y="5667204"/>
                </a:cubicBezTo>
                <a:cubicBezTo>
                  <a:pt x="8051563" y="5664079"/>
                  <a:pt x="8049646" y="5661400"/>
                  <a:pt x="8047265" y="5659168"/>
                </a:cubicBezTo>
                <a:cubicBezTo>
                  <a:pt x="8044884" y="5656935"/>
                  <a:pt x="8042149" y="5655038"/>
                  <a:pt x="8039061" y="5653475"/>
                </a:cubicBezTo>
                <a:cubicBezTo>
                  <a:pt x="8035973" y="5651912"/>
                  <a:pt x="8032847" y="5650498"/>
                  <a:pt x="8029685" y="5649233"/>
                </a:cubicBezTo>
                <a:cubicBezTo>
                  <a:pt x="8026522" y="5647968"/>
                  <a:pt x="8023415" y="5646741"/>
                  <a:pt x="8020364" y="5645550"/>
                </a:cubicBezTo>
                <a:cubicBezTo>
                  <a:pt x="8017313" y="5644359"/>
                  <a:pt x="8014597" y="5643020"/>
                  <a:pt x="8012216" y="5641532"/>
                </a:cubicBezTo>
                <a:cubicBezTo>
                  <a:pt x="8009835" y="5640043"/>
                  <a:pt x="8007900" y="5638313"/>
                  <a:pt x="8006412" y="5636341"/>
                </a:cubicBezTo>
                <a:cubicBezTo>
                  <a:pt x="8004923" y="5634369"/>
                  <a:pt x="8004179" y="5631932"/>
                  <a:pt x="8004179" y="5629030"/>
                </a:cubicBezTo>
                <a:cubicBezTo>
                  <a:pt x="8004179" y="5626946"/>
                  <a:pt x="8004570" y="5625012"/>
                  <a:pt x="8005351" y="5623226"/>
                </a:cubicBezTo>
                <a:cubicBezTo>
                  <a:pt x="8006133" y="5621440"/>
                  <a:pt x="8007286" y="5619896"/>
                  <a:pt x="8008812" y="5618593"/>
                </a:cubicBezTo>
                <a:cubicBezTo>
                  <a:pt x="8010337" y="5617291"/>
                  <a:pt x="8012290" y="5616287"/>
                  <a:pt x="8014672" y="5615580"/>
                </a:cubicBezTo>
                <a:cubicBezTo>
                  <a:pt x="8017053" y="5614873"/>
                  <a:pt x="8019806" y="5614519"/>
                  <a:pt x="8022932" y="5614519"/>
                </a:cubicBezTo>
                <a:cubicBezTo>
                  <a:pt x="8026429" y="5614519"/>
                  <a:pt x="8029536" y="5614929"/>
                  <a:pt x="8032252" y="5615747"/>
                </a:cubicBezTo>
                <a:cubicBezTo>
                  <a:pt x="8034968" y="5616566"/>
                  <a:pt x="8037331" y="5617440"/>
                  <a:pt x="8039340" y="5618370"/>
                </a:cubicBezTo>
                <a:cubicBezTo>
                  <a:pt x="8041349" y="5619300"/>
                  <a:pt x="8042986" y="5620175"/>
                  <a:pt x="8044251" y="5620993"/>
                </a:cubicBezTo>
                <a:cubicBezTo>
                  <a:pt x="8045516" y="5621812"/>
                  <a:pt x="8046484" y="5622221"/>
                  <a:pt x="8047153" y="5622221"/>
                </a:cubicBezTo>
                <a:cubicBezTo>
                  <a:pt x="8047600" y="5622221"/>
                  <a:pt x="8048009" y="5622091"/>
                  <a:pt x="8048381" y="5621830"/>
                </a:cubicBezTo>
                <a:cubicBezTo>
                  <a:pt x="8048753" y="5621570"/>
                  <a:pt x="8049070" y="5621142"/>
                  <a:pt x="8049330" y="5620547"/>
                </a:cubicBezTo>
                <a:cubicBezTo>
                  <a:pt x="8049591" y="5619952"/>
                  <a:pt x="8049777" y="5619189"/>
                  <a:pt x="8049888" y="5618259"/>
                </a:cubicBezTo>
                <a:cubicBezTo>
                  <a:pt x="8050000" y="5617328"/>
                  <a:pt x="8050056" y="5616231"/>
                  <a:pt x="8050056" y="5614966"/>
                </a:cubicBezTo>
                <a:cubicBezTo>
                  <a:pt x="8050056" y="5613775"/>
                  <a:pt x="8050000" y="5612771"/>
                  <a:pt x="8049888" y="5611952"/>
                </a:cubicBezTo>
                <a:cubicBezTo>
                  <a:pt x="8049777" y="5611133"/>
                  <a:pt x="8049665" y="5610445"/>
                  <a:pt x="8049553" y="5609887"/>
                </a:cubicBezTo>
                <a:cubicBezTo>
                  <a:pt x="8049442" y="5609329"/>
                  <a:pt x="8049256" y="5608827"/>
                  <a:pt x="8048995" y="5608380"/>
                </a:cubicBezTo>
                <a:cubicBezTo>
                  <a:pt x="8048735" y="5607934"/>
                  <a:pt x="8048214" y="5607413"/>
                  <a:pt x="8047433" y="5606817"/>
                </a:cubicBezTo>
                <a:cubicBezTo>
                  <a:pt x="8046651" y="5606222"/>
                  <a:pt x="8045498" y="5605534"/>
                  <a:pt x="8043972" y="5604752"/>
                </a:cubicBezTo>
                <a:cubicBezTo>
                  <a:pt x="8042447" y="5603971"/>
                  <a:pt x="8040605" y="5603246"/>
                  <a:pt x="8038447" y="5602576"/>
                </a:cubicBezTo>
                <a:cubicBezTo>
                  <a:pt x="8036289" y="5601906"/>
                  <a:pt x="8033871" y="5601348"/>
                  <a:pt x="8031192" y="5600902"/>
                </a:cubicBezTo>
                <a:cubicBezTo>
                  <a:pt x="8028513" y="5600455"/>
                  <a:pt x="8025834" y="5600232"/>
                  <a:pt x="8023155" y="5600232"/>
                </a:cubicBezTo>
                <a:close/>
                <a:moveTo>
                  <a:pt x="7960015" y="5600232"/>
                </a:moveTo>
                <a:cubicBezTo>
                  <a:pt x="7957857" y="5600232"/>
                  <a:pt x="7955717" y="5600511"/>
                  <a:pt x="7953596" y="5601069"/>
                </a:cubicBezTo>
                <a:cubicBezTo>
                  <a:pt x="7951476" y="5601627"/>
                  <a:pt x="7949336" y="5602632"/>
                  <a:pt x="7947178" y="5604083"/>
                </a:cubicBezTo>
                <a:cubicBezTo>
                  <a:pt x="7945020" y="5605534"/>
                  <a:pt x="7942732" y="5607524"/>
                  <a:pt x="7940313" y="5610054"/>
                </a:cubicBezTo>
                <a:cubicBezTo>
                  <a:pt x="7937895" y="5612585"/>
                  <a:pt x="7935309" y="5615859"/>
                  <a:pt x="7932556" y="5619877"/>
                </a:cubicBezTo>
                <a:lnTo>
                  <a:pt x="7932556" y="5605255"/>
                </a:lnTo>
                <a:cubicBezTo>
                  <a:pt x="7932556" y="5604659"/>
                  <a:pt x="7932426" y="5604157"/>
                  <a:pt x="7932165" y="5603748"/>
                </a:cubicBezTo>
                <a:cubicBezTo>
                  <a:pt x="7931905" y="5603339"/>
                  <a:pt x="7931477" y="5602967"/>
                  <a:pt x="7930881" y="5602632"/>
                </a:cubicBezTo>
                <a:cubicBezTo>
                  <a:pt x="7930286" y="5602297"/>
                  <a:pt x="7929449" y="5602074"/>
                  <a:pt x="7928370" y="5601962"/>
                </a:cubicBezTo>
                <a:cubicBezTo>
                  <a:pt x="7927291" y="5601850"/>
                  <a:pt x="7925933" y="5601794"/>
                  <a:pt x="7924296" y="5601794"/>
                </a:cubicBezTo>
                <a:cubicBezTo>
                  <a:pt x="7922584" y="5601794"/>
                  <a:pt x="7921208" y="5601850"/>
                  <a:pt x="7920166" y="5601962"/>
                </a:cubicBezTo>
                <a:cubicBezTo>
                  <a:pt x="7919124" y="5602074"/>
                  <a:pt x="7918268" y="5602297"/>
                  <a:pt x="7917599" y="5602632"/>
                </a:cubicBezTo>
                <a:cubicBezTo>
                  <a:pt x="7916929" y="5602967"/>
                  <a:pt x="7916482" y="5603339"/>
                  <a:pt x="7916259" y="5603748"/>
                </a:cubicBezTo>
                <a:cubicBezTo>
                  <a:pt x="7916036" y="5604157"/>
                  <a:pt x="7915924" y="5604659"/>
                  <a:pt x="7915924" y="5605255"/>
                </a:cubicBezTo>
                <a:lnTo>
                  <a:pt x="7915924" y="5705714"/>
                </a:lnTo>
                <a:cubicBezTo>
                  <a:pt x="7915924" y="5706309"/>
                  <a:pt x="7916054" y="5706811"/>
                  <a:pt x="7916315" y="5707221"/>
                </a:cubicBezTo>
                <a:cubicBezTo>
                  <a:pt x="7916575" y="5707630"/>
                  <a:pt x="7917059" y="5707983"/>
                  <a:pt x="7917766" y="5708281"/>
                </a:cubicBezTo>
                <a:cubicBezTo>
                  <a:pt x="7918473" y="5708579"/>
                  <a:pt x="7919422" y="5708802"/>
                  <a:pt x="7920612" y="5708951"/>
                </a:cubicBezTo>
                <a:cubicBezTo>
                  <a:pt x="7921803" y="5709100"/>
                  <a:pt x="7923291" y="5709174"/>
                  <a:pt x="7925077" y="5709174"/>
                </a:cubicBezTo>
                <a:cubicBezTo>
                  <a:pt x="7926938" y="5709174"/>
                  <a:pt x="7928463" y="5709100"/>
                  <a:pt x="7929654" y="5708951"/>
                </a:cubicBezTo>
                <a:cubicBezTo>
                  <a:pt x="7930844" y="5708802"/>
                  <a:pt x="7931774" y="5708579"/>
                  <a:pt x="7932444" y="5708281"/>
                </a:cubicBezTo>
                <a:cubicBezTo>
                  <a:pt x="7933114" y="5707983"/>
                  <a:pt x="7933598" y="5707630"/>
                  <a:pt x="7933895" y="5707221"/>
                </a:cubicBezTo>
                <a:cubicBezTo>
                  <a:pt x="7934193" y="5706811"/>
                  <a:pt x="7934342" y="5706309"/>
                  <a:pt x="7934342" y="5705714"/>
                </a:cubicBezTo>
                <a:lnTo>
                  <a:pt x="7934342" y="5639634"/>
                </a:lnTo>
                <a:cubicBezTo>
                  <a:pt x="7936946" y="5635541"/>
                  <a:pt x="7939327" y="5632081"/>
                  <a:pt x="7941486" y="5629253"/>
                </a:cubicBezTo>
                <a:cubicBezTo>
                  <a:pt x="7943644" y="5626426"/>
                  <a:pt x="7945709" y="5624156"/>
                  <a:pt x="7947680" y="5622444"/>
                </a:cubicBezTo>
                <a:cubicBezTo>
                  <a:pt x="7949652" y="5620733"/>
                  <a:pt x="7951531" y="5619505"/>
                  <a:pt x="7953317" y="5618761"/>
                </a:cubicBezTo>
                <a:cubicBezTo>
                  <a:pt x="7955103" y="5618017"/>
                  <a:pt x="7956926" y="5617645"/>
                  <a:pt x="7958787" y="5617645"/>
                </a:cubicBezTo>
                <a:cubicBezTo>
                  <a:pt x="7960349" y="5617645"/>
                  <a:pt x="7961801" y="5617794"/>
                  <a:pt x="7963140" y="5618091"/>
                </a:cubicBezTo>
                <a:cubicBezTo>
                  <a:pt x="7964479" y="5618389"/>
                  <a:pt x="7965689" y="5618705"/>
                  <a:pt x="7966768" y="5619040"/>
                </a:cubicBezTo>
                <a:cubicBezTo>
                  <a:pt x="7967847" y="5619375"/>
                  <a:pt x="7968814" y="5619710"/>
                  <a:pt x="7969670" y="5620045"/>
                </a:cubicBezTo>
                <a:cubicBezTo>
                  <a:pt x="7970526" y="5620379"/>
                  <a:pt x="7971251" y="5620547"/>
                  <a:pt x="7971846" y="5620547"/>
                </a:cubicBezTo>
                <a:cubicBezTo>
                  <a:pt x="7972442" y="5620547"/>
                  <a:pt x="7972907" y="5620379"/>
                  <a:pt x="7973242" y="5620045"/>
                </a:cubicBezTo>
                <a:cubicBezTo>
                  <a:pt x="7973577" y="5619710"/>
                  <a:pt x="7973856" y="5619226"/>
                  <a:pt x="7974079" y="5618593"/>
                </a:cubicBezTo>
                <a:cubicBezTo>
                  <a:pt x="7974302" y="5617961"/>
                  <a:pt x="7974451" y="5617087"/>
                  <a:pt x="7974525" y="5615970"/>
                </a:cubicBezTo>
                <a:cubicBezTo>
                  <a:pt x="7974600" y="5614854"/>
                  <a:pt x="7974637" y="5613477"/>
                  <a:pt x="7974637" y="5611840"/>
                </a:cubicBezTo>
                <a:cubicBezTo>
                  <a:pt x="7974637" y="5610129"/>
                  <a:pt x="7974618" y="5608771"/>
                  <a:pt x="7974581" y="5607766"/>
                </a:cubicBezTo>
                <a:cubicBezTo>
                  <a:pt x="7974544" y="5606762"/>
                  <a:pt x="7974470" y="5605999"/>
                  <a:pt x="7974358" y="5605478"/>
                </a:cubicBezTo>
                <a:cubicBezTo>
                  <a:pt x="7974246" y="5604957"/>
                  <a:pt x="7974116" y="5604529"/>
                  <a:pt x="7973967" y="5604194"/>
                </a:cubicBezTo>
                <a:cubicBezTo>
                  <a:pt x="7973818" y="5603859"/>
                  <a:pt x="7973521" y="5603506"/>
                  <a:pt x="7973074" y="5603134"/>
                </a:cubicBezTo>
                <a:cubicBezTo>
                  <a:pt x="7972628" y="5602762"/>
                  <a:pt x="7971865" y="5602390"/>
                  <a:pt x="7970786" y="5602018"/>
                </a:cubicBezTo>
                <a:cubicBezTo>
                  <a:pt x="7969707" y="5601646"/>
                  <a:pt x="7968498" y="5601311"/>
                  <a:pt x="7967158" y="5601013"/>
                </a:cubicBezTo>
                <a:cubicBezTo>
                  <a:pt x="7965819" y="5600715"/>
                  <a:pt x="7964535" y="5600511"/>
                  <a:pt x="7963307" y="5600399"/>
                </a:cubicBezTo>
                <a:cubicBezTo>
                  <a:pt x="7962080" y="5600288"/>
                  <a:pt x="7960982" y="5600232"/>
                  <a:pt x="7960015" y="5600232"/>
                </a:cubicBezTo>
                <a:close/>
                <a:moveTo>
                  <a:pt x="7843147" y="5600232"/>
                </a:moveTo>
                <a:cubicBezTo>
                  <a:pt x="7835780" y="5600232"/>
                  <a:pt x="7829120" y="5601515"/>
                  <a:pt x="7823167" y="5604083"/>
                </a:cubicBezTo>
                <a:cubicBezTo>
                  <a:pt x="7817214" y="5606650"/>
                  <a:pt x="7812135" y="5610333"/>
                  <a:pt x="7807931" y="5615133"/>
                </a:cubicBezTo>
                <a:cubicBezTo>
                  <a:pt x="7803726" y="5619933"/>
                  <a:pt x="7800508" y="5625774"/>
                  <a:pt x="7798276" y="5632658"/>
                </a:cubicBezTo>
                <a:cubicBezTo>
                  <a:pt x="7796043" y="5639541"/>
                  <a:pt x="7794927" y="5647299"/>
                  <a:pt x="7794927" y="5655931"/>
                </a:cubicBezTo>
                <a:cubicBezTo>
                  <a:pt x="7794927" y="5665009"/>
                  <a:pt x="7796006" y="5672972"/>
                  <a:pt x="7798164" y="5679818"/>
                </a:cubicBezTo>
                <a:cubicBezTo>
                  <a:pt x="7800322" y="5686664"/>
                  <a:pt x="7803522" y="5692356"/>
                  <a:pt x="7807763" y="5696896"/>
                </a:cubicBezTo>
                <a:cubicBezTo>
                  <a:pt x="7812005" y="5701435"/>
                  <a:pt x="7817233" y="5704858"/>
                  <a:pt x="7823446" y="5707165"/>
                </a:cubicBezTo>
                <a:cubicBezTo>
                  <a:pt x="7829660" y="5709472"/>
                  <a:pt x="7836897" y="5710625"/>
                  <a:pt x="7845156" y="5710625"/>
                </a:cubicBezTo>
                <a:cubicBezTo>
                  <a:pt x="7849919" y="5710625"/>
                  <a:pt x="7854402" y="5710272"/>
                  <a:pt x="7858607" y="5709565"/>
                </a:cubicBezTo>
                <a:cubicBezTo>
                  <a:pt x="7862811" y="5708858"/>
                  <a:pt x="7866513" y="5708058"/>
                  <a:pt x="7869713" y="5707165"/>
                </a:cubicBezTo>
                <a:cubicBezTo>
                  <a:pt x="7872913" y="5706272"/>
                  <a:pt x="7875517" y="5705360"/>
                  <a:pt x="7877527" y="5704430"/>
                </a:cubicBezTo>
                <a:cubicBezTo>
                  <a:pt x="7879536" y="5703500"/>
                  <a:pt x="7880745" y="5702830"/>
                  <a:pt x="7881154" y="5702421"/>
                </a:cubicBezTo>
                <a:cubicBezTo>
                  <a:pt x="7881564" y="5702012"/>
                  <a:pt x="7881898" y="5701584"/>
                  <a:pt x="7882159" y="5701137"/>
                </a:cubicBezTo>
                <a:cubicBezTo>
                  <a:pt x="7882419" y="5700691"/>
                  <a:pt x="7882605" y="5700188"/>
                  <a:pt x="7882717" y="5699630"/>
                </a:cubicBezTo>
                <a:cubicBezTo>
                  <a:pt x="7882829" y="5699072"/>
                  <a:pt x="7882922" y="5698440"/>
                  <a:pt x="7882996" y="5697733"/>
                </a:cubicBezTo>
                <a:cubicBezTo>
                  <a:pt x="7883070" y="5697026"/>
                  <a:pt x="7883108" y="5696189"/>
                  <a:pt x="7883108" y="5695221"/>
                </a:cubicBezTo>
                <a:cubicBezTo>
                  <a:pt x="7883108" y="5693882"/>
                  <a:pt x="7883052" y="5692747"/>
                  <a:pt x="7882939" y="5691817"/>
                </a:cubicBezTo>
                <a:cubicBezTo>
                  <a:pt x="7882827" y="5690887"/>
                  <a:pt x="7882659" y="5690161"/>
                  <a:pt x="7882434" y="5689640"/>
                </a:cubicBezTo>
                <a:cubicBezTo>
                  <a:pt x="7882210" y="5689119"/>
                  <a:pt x="7881892" y="5688729"/>
                  <a:pt x="7881481" y="5688468"/>
                </a:cubicBezTo>
                <a:cubicBezTo>
                  <a:pt x="7881070" y="5688208"/>
                  <a:pt x="7880603" y="5688078"/>
                  <a:pt x="7880080" y="5688078"/>
                </a:cubicBezTo>
                <a:cubicBezTo>
                  <a:pt x="7879182" y="5688078"/>
                  <a:pt x="7877855" y="5688468"/>
                  <a:pt x="7876097" y="5689250"/>
                </a:cubicBezTo>
                <a:cubicBezTo>
                  <a:pt x="7874340" y="5690031"/>
                  <a:pt x="7872096" y="5690905"/>
                  <a:pt x="7869367" y="5691873"/>
                </a:cubicBezTo>
                <a:cubicBezTo>
                  <a:pt x="7866637" y="5692840"/>
                  <a:pt x="7863403" y="5693714"/>
                  <a:pt x="7859665" y="5694496"/>
                </a:cubicBezTo>
                <a:cubicBezTo>
                  <a:pt x="7855926" y="5695277"/>
                  <a:pt x="7851664" y="5695668"/>
                  <a:pt x="7846878" y="5695668"/>
                </a:cubicBezTo>
                <a:cubicBezTo>
                  <a:pt x="7840821" y="5695668"/>
                  <a:pt x="7835699" y="5694812"/>
                  <a:pt x="7831512" y="5693101"/>
                </a:cubicBezTo>
                <a:cubicBezTo>
                  <a:pt x="7827324" y="5691389"/>
                  <a:pt x="7823922" y="5688933"/>
                  <a:pt x="7821304" y="5685734"/>
                </a:cubicBezTo>
                <a:cubicBezTo>
                  <a:pt x="7818687" y="5682534"/>
                  <a:pt x="7816818" y="5678701"/>
                  <a:pt x="7815696" y="5674237"/>
                </a:cubicBezTo>
                <a:cubicBezTo>
                  <a:pt x="7814575" y="5669772"/>
                  <a:pt x="7814014" y="5664749"/>
                  <a:pt x="7814014" y="5659168"/>
                </a:cubicBezTo>
                <a:lnTo>
                  <a:pt x="7880172" y="5659168"/>
                </a:lnTo>
                <a:cubicBezTo>
                  <a:pt x="7882042" y="5659168"/>
                  <a:pt x="7883706" y="5658554"/>
                  <a:pt x="7885163" y="5657326"/>
                </a:cubicBezTo>
                <a:cubicBezTo>
                  <a:pt x="7886621" y="5656098"/>
                  <a:pt x="7887349" y="5654033"/>
                  <a:pt x="7887349" y="5651131"/>
                </a:cubicBezTo>
                <a:lnTo>
                  <a:pt x="7887349" y="5647782"/>
                </a:lnTo>
                <a:cubicBezTo>
                  <a:pt x="7887349" y="5641234"/>
                  <a:pt x="7886512" y="5635076"/>
                  <a:pt x="7884838" y="5629309"/>
                </a:cubicBezTo>
                <a:cubicBezTo>
                  <a:pt x="7883163" y="5623542"/>
                  <a:pt x="7880540" y="5618519"/>
                  <a:pt x="7876969" y="5614240"/>
                </a:cubicBezTo>
                <a:cubicBezTo>
                  <a:pt x="7873397" y="5609961"/>
                  <a:pt x="7868839" y="5606557"/>
                  <a:pt x="7863295" y="5604027"/>
                </a:cubicBezTo>
                <a:cubicBezTo>
                  <a:pt x="7857751" y="5601497"/>
                  <a:pt x="7851035" y="5600232"/>
                  <a:pt x="7843147" y="5600232"/>
                </a:cubicBezTo>
                <a:close/>
                <a:moveTo>
                  <a:pt x="7407676" y="5600232"/>
                </a:moveTo>
                <a:cubicBezTo>
                  <a:pt x="7399119" y="5600232"/>
                  <a:pt x="7391640" y="5601608"/>
                  <a:pt x="7385240" y="5604362"/>
                </a:cubicBezTo>
                <a:cubicBezTo>
                  <a:pt x="7378841" y="5607115"/>
                  <a:pt x="7373502" y="5610985"/>
                  <a:pt x="7369223" y="5615970"/>
                </a:cubicBezTo>
                <a:cubicBezTo>
                  <a:pt x="7364944" y="5620956"/>
                  <a:pt x="7361744" y="5626891"/>
                  <a:pt x="7359623" y="5633774"/>
                </a:cubicBezTo>
                <a:cubicBezTo>
                  <a:pt x="7357503" y="5640657"/>
                  <a:pt x="7356442" y="5648192"/>
                  <a:pt x="7356442" y="5656377"/>
                </a:cubicBezTo>
                <a:cubicBezTo>
                  <a:pt x="7356442" y="5664860"/>
                  <a:pt x="7357447" y="5672451"/>
                  <a:pt x="7359456" y="5679148"/>
                </a:cubicBezTo>
                <a:cubicBezTo>
                  <a:pt x="7361465" y="5685845"/>
                  <a:pt x="7364516" y="5691538"/>
                  <a:pt x="7368609" y="5696226"/>
                </a:cubicBezTo>
                <a:cubicBezTo>
                  <a:pt x="7372702" y="5700914"/>
                  <a:pt x="7377818" y="5704486"/>
                  <a:pt x="7383957" y="5706942"/>
                </a:cubicBezTo>
                <a:cubicBezTo>
                  <a:pt x="7390096" y="5709397"/>
                  <a:pt x="7397295" y="5710625"/>
                  <a:pt x="7405555" y="5710625"/>
                </a:cubicBezTo>
                <a:cubicBezTo>
                  <a:pt x="7414039" y="5710625"/>
                  <a:pt x="7421499" y="5709230"/>
                  <a:pt x="7427935" y="5706439"/>
                </a:cubicBezTo>
                <a:cubicBezTo>
                  <a:pt x="7434372" y="5703649"/>
                  <a:pt x="7439730" y="5699761"/>
                  <a:pt x="7444009" y="5694775"/>
                </a:cubicBezTo>
                <a:cubicBezTo>
                  <a:pt x="7448288" y="5689789"/>
                  <a:pt x="7451506" y="5683855"/>
                  <a:pt x="7453664" y="5676971"/>
                </a:cubicBezTo>
                <a:cubicBezTo>
                  <a:pt x="7455822" y="5670088"/>
                  <a:pt x="7456901" y="5662554"/>
                  <a:pt x="7456901" y="5654368"/>
                </a:cubicBezTo>
                <a:cubicBezTo>
                  <a:pt x="7456901" y="5645959"/>
                  <a:pt x="7455878" y="5638406"/>
                  <a:pt x="7453832" y="5631709"/>
                </a:cubicBezTo>
                <a:cubicBezTo>
                  <a:pt x="7451785" y="5625012"/>
                  <a:pt x="7448716" y="5619319"/>
                  <a:pt x="7444623" y="5614631"/>
                </a:cubicBezTo>
                <a:cubicBezTo>
                  <a:pt x="7440530" y="5609943"/>
                  <a:pt x="7435414" y="5606371"/>
                  <a:pt x="7429275" y="5603915"/>
                </a:cubicBezTo>
                <a:cubicBezTo>
                  <a:pt x="7423136" y="5601460"/>
                  <a:pt x="7415936" y="5600232"/>
                  <a:pt x="7407676" y="5600232"/>
                </a:cubicBezTo>
                <a:close/>
                <a:moveTo>
                  <a:pt x="7243072" y="5600232"/>
                </a:moveTo>
                <a:cubicBezTo>
                  <a:pt x="7235705" y="5600232"/>
                  <a:pt x="7229045" y="5601515"/>
                  <a:pt x="7223092" y="5604083"/>
                </a:cubicBezTo>
                <a:cubicBezTo>
                  <a:pt x="7217139" y="5606650"/>
                  <a:pt x="7212060" y="5610333"/>
                  <a:pt x="7207856" y="5615133"/>
                </a:cubicBezTo>
                <a:cubicBezTo>
                  <a:pt x="7203651" y="5619933"/>
                  <a:pt x="7200433" y="5625774"/>
                  <a:pt x="7198201" y="5632658"/>
                </a:cubicBezTo>
                <a:cubicBezTo>
                  <a:pt x="7195968" y="5639541"/>
                  <a:pt x="7194852" y="5647299"/>
                  <a:pt x="7194852" y="5655931"/>
                </a:cubicBezTo>
                <a:cubicBezTo>
                  <a:pt x="7194852" y="5665009"/>
                  <a:pt x="7195931" y="5672972"/>
                  <a:pt x="7198089" y="5679818"/>
                </a:cubicBezTo>
                <a:cubicBezTo>
                  <a:pt x="7200247" y="5686664"/>
                  <a:pt x="7203447" y="5692356"/>
                  <a:pt x="7207688" y="5696896"/>
                </a:cubicBezTo>
                <a:cubicBezTo>
                  <a:pt x="7211930" y="5701435"/>
                  <a:pt x="7217158" y="5704858"/>
                  <a:pt x="7223371" y="5707165"/>
                </a:cubicBezTo>
                <a:cubicBezTo>
                  <a:pt x="7229585" y="5709472"/>
                  <a:pt x="7236821" y="5710625"/>
                  <a:pt x="7245081" y="5710625"/>
                </a:cubicBezTo>
                <a:cubicBezTo>
                  <a:pt x="7249844" y="5710625"/>
                  <a:pt x="7254327" y="5710272"/>
                  <a:pt x="7258532" y="5709565"/>
                </a:cubicBezTo>
                <a:cubicBezTo>
                  <a:pt x="7262736" y="5708858"/>
                  <a:pt x="7266438" y="5708058"/>
                  <a:pt x="7269638" y="5707165"/>
                </a:cubicBezTo>
                <a:cubicBezTo>
                  <a:pt x="7272838" y="5706272"/>
                  <a:pt x="7275442" y="5705360"/>
                  <a:pt x="7277452" y="5704430"/>
                </a:cubicBezTo>
                <a:cubicBezTo>
                  <a:pt x="7279461" y="5703500"/>
                  <a:pt x="7280670" y="5702830"/>
                  <a:pt x="7281079" y="5702421"/>
                </a:cubicBezTo>
                <a:cubicBezTo>
                  <a:pt x="7281489" y="5702012"/>
                  <a:pt x="7281823" y="5701584"/>
                  <a:pt x="7282084" y="5701137"/>
                </a:cubicBezTo>
                <a:cubicBezTo>
                  <a:pt x="7282344" y="5700691"/>
                  <a:pt x="7282530" y="5700188"/>
                  <a:pt x="7282642" y="5699630"/>
                </a:cubicBezTo>
                <a:cubicBezTo>
                  <a:pt x="7282754" y="5699072"/>
                  <a:pt x="7282847" y="5698440"/>
                  <a:pt x="7282921" y="5697733"/>
                </a:cubicBezTo>
                <a:cubicBezTo>
                  <a:pt x="7282995" y="5697026"/>
                  <a:pt x="7283033" y="5696189"/>
                  <a:pt x="7283033" y="5695221"/>
                </a:cubicBezTo>
                <a:cubicBezTo>
                  <a:pt x="7283033" y="5693882"/>
                  <a:pt x="7282976" y="5692747"/>
                  <a:pt x="7282864" y="5691817"/>
                </a:cubicBezTo>
                <a:cubicBezTo>
                  <a:pt x="7282752" y="5690887"/>
                  <a:pt x="7282584" y="5690161"/>
                  <a:pt x="7282359" y="5689640"/>
                </a:cubicBezTo>
                <a:cubicBezTo>
                  <a:pt x="7282135" y="5689119"/>
                  <a:pt x="7281817" y="5688729"/>
                  <a:pt x="7281406" y="5688468"/>
                </a:cubicBezTo>
                <a:cubicBezTo>
                  <a:pt x="7280995" y="5688208"/>
                  <a:pt x="7280528" y="5688078"/>
                  <a:pt x="7280005" y="5688078"/>
                </a:cubicBezTo>
                <a:cubicBezTo>
                  <a:pt x="7279107" y="5688078"/>
                  <a:pt x="7277780" y="5688468"/>
                  <a:pt x="7276022" y="5689250"/>
                </a:cubicBezTo>
                <a:cubicBezTo>
                  <a:pt x="7274265" y="5690031"/>
                  <a:pt x="7272021" y="5690905"/>
                  <a:pt x="7269292" y="5691873"/>
                </a:cubicBezTo>
                <a:cubicBezTo>
                  <a:pt x="7266562" y="5692840"/>
                  <a:pt x="7263328" y="5693714"/>
                  <a:pt x="7259590" y="5694496"/>
                </a:cubicBezTo>
                <a:cubicBezTo>
                  <a:pt x="7255851" y="5695277"/>
                  <a:pt x="7251589" y="5695668"/>
                  <a:pt x="7246803" y="5695668"/>
                </a:cubicBezTo>
                <a:cubicBezTo>
                  <a:pt x="7240746" y="5695668"/>
                  <a:pt x="7235624" y="5694812"/>
                  <a:pt x="7231437" y="5693101"/>
                </a:cubicBezTo>
                <a:cubicBezTo>
                  <a:pt x="7227249" y="5691389"/>
                  <a:pt x="7223847" y="5688933"/>
                  <a:pt x="7221229" y="5685734"/>
                </a:cubicBezTo>
                <a:cubicBezTo>
                  <a:pt x="7218612" y="5682534"/>
                  <a:pt x="7216743" y="5678701"/>
                  <a:pt x="7215621" y="5674237"/>
                </a:cubicBezTo>
                <a:cubicBezTo>
                  <a:pt x="7214500" y="5669772"/>
                  <a:pt x="7213939" y="5664749"/>
                  <a:pt x="7213939" y="5659168"/>
                </a:cubicBezTo>
                <a:lnTo>
                  <a:pt x="7280097" y="5659168"/>
                </a:lnTo>
                <a:cubicBezTo>
                  <a:pt x="7281967" y="5659168"/>
                  <a:pt x="7283631" y="5658554"/>
                  <a:pt x="7285088" y="5657326"/>
                </a:cubicBezTo>
                <a:cubicBezTo>
                  <a:pt x="7286545" y="5656098"/>
                  <a:pt x="7287274" y="5654033"/>
                  <a:pt x="7287274" y="5651131"/>
                </a:cubicBezTo>
                <a:lnTo>
                  <a:pt x="7287274" y="5647782"/>
                </a:lnTo>
                <a:cubicBezTo>
                  <a:pt x="7287274" y="5641234"/>
                  <a:pt x="7286437" y="5635076"/>
                  <a:pt x="7284763" y="5629309"/>
                </a:cubicBezTo>
                <a:cubicBezTo>
                  <a:pt x="7283088" y="5623542"/>
                  <a:pt x="7280465" y="5618519"/>
                  <a:pt x="7276893" y="5614240"/>
                </a:cubicBezTo>
                <a:cubicBezTo>
                  <a:pt x="7273322" y="5609961"/>
                  <a:pt x="7268764" y="5606557"/>
                  <a:pt x="7263220" y="5604027"/>
                </a:cubicBezTo>
                <a:cubicBezTo>
                  <a:pt x="7257676" y="5601497"/>
                  <a:pt x="7250960" y="5600232"/>
                  <a:pt x="7243072" y="5600232"/>
                </a:cubicBezTo>
                <a:close/>
                <a:moveTo>
                  <a:pt x="6785389" y="5600232"/>
                </a:moveTo>
                <a:cubicBezTo>
                  <a:pt x="6779659" y="5600232"/>
                  <a:pt x="6773985" y="5601701"/>
                  <a:pt x="6768366" y="5604641"/>
                </a:cubicBezTo>
                <a:cubicBezTo>
                  <a:pt x="6762748" y="5607580"/>
                  <a:pt x="6757111" y="5612212"/>
                  <a:pt x="6751456" y="5618538"/>
                </a:cubicBezTo>
                <a:lnTo>
                  <a:pt x="6751456" y="5605255"/>
                </a:lnTo>
                <a:cubicBezTo>
                  <a:pt x="6751456" y="5604659"/>
                  <a:pt x="6751326" y="5604157"/>
                  <a:pt x="6751065" y="5603748"/>
                </a:cubicBezTo>
                <a:cubicBezTo>
                  <a:pt x="6750805" y="5603339"/>
                  <a:pt x="6750377" y="5602967"/>
                  <a:pt x="6749781" y="5602632"/>
                </a:cubicBezTo>
                <a:cubicBezTo>
                  <a:pt x="6749186" y="5602297"/>
                  <a:pt x="6748349" y="5602074"/>
                  <a:pt x="6747270" y="5601962"/>
                </a:cubicBezTo>
                <a:cubicBezTo>
                  <a:pt x="6746191" y="5601850"/>
                  <a:pt x="6744833" y="5601794"/>
                  <a:pt x="6743196" y="5601794"/>
                </a:cubicBezTo>
                <a:cubicBezTo>
                  <a:pt x="6741484" y="5601794"/>
                  <a:pt x="6740108" y="5601850"/>
                  <a:pt x="6739066" y="5601962"/>
                </a:cubicBezTo>
                <a:cubicBezTo>
                  <a:pt x="6738024" y="5602074"/>
                  <a:pt x="6737168" y="5602297"/>
                  <a:pt x="6736499" y="5602632"/>
                </a:cubicBezTo>
                <a:cubicBezTo>
                  <a:pt x="6735829" y="5602967"/>
                  <a:pt x="6735382" y="5603339"/>
                  <a:pt x="6735159" y="5603748"/>
                </a:cubicBezTo>
                <a:cubicBezTo>
                  <a:pt x="6734936" y="5604157"/>
                  <a:pt x="6734824" y="5604659"/>
                  <a:pt x="6734824" y="5605255"/>
                </a:cubicBezTo>
                <a:lnTo>
                  <a:pt x="6734824" y="5705714"/>
                </a:lnTo>
                <a:cubicBezTo>
                  <a:pt x="6734824" y="5706309"/>
                  <a:pt x="6734954" y="5706811"/>
                  <a:pt x="6735215" y="5707221"/>
                </a:cubicBezTo>
                <a:cubicBezTo>
                  <a:pt x="6735475" y="5707630"/>
                  <a:pt x="6735959" y="5707983"/>
                  <a:pt x="6736666" y="5708281"/>
                </a:cubicBezTo>
                <a:cubicBezTo>
                  <a:pt x="6737373" y="5708579"/>
                  <a:pt x="6738322" y="5708802"/>
                  <a:pt x="6739512" y="5708951"/>
                </a:cubicBezTo>
                <a:cubicBezTo>
                  <a:pt x="6740703" y="5709100"/>
                  <a:pt x="6742191" y="5709174"/>
                  <a:pt x="6743977" y="5709174"/>
                </a:cubicBezTo>
                <a:cubicBezTo>
                  <a:pt x="6745838" y="5709174"/>
                  <a:pt x="6747363" y="5709100"/>
                  <a:pt x="6748554" y="5708951"/>
                </a:cubicBezTo>
                <a:cubicBezTo>
                  <a:pt x="6749744" y="5708802"/>
                  <a:pt x="6750674" y="5708579"/>
                  <a:pt x="6751344" y="5708281"/>
                </a:cubicBezTo>
                <a:cubicBezTo>
                  <a:pt x="6752014" y="5707983"/>
                  <a:pt x="6752498" y="5707630"/>
                  <a:pt x="6752795" y="5707221"/>
                </a:cubicBezTo>
                <a:cubicBezTo>
                  <a:pt x="6753093" y="5706811"/>
                  <a:pt x="6753242" y="5706309"/>
                  <a:pt x="6753242" y="5705714"/>
                </a:cubicBezTo>
                <a:lnTo>
                  <a:pt x="6753242" y="5635504"/>
                </a:lnTo>
                <a:cubicBezTo>
                  <a:pt x="6758302" y="5629179"/>
                  <a:pt x="6763139" y="5624379"/>
                  <a:pt x="6767752" y="5621105"/>
                </a:cubicBezTo>
                <a:cubicBezTo>
                  <a:pt x="6772366" y="5617831"/>
                  <a:pt x="6776980" y="5616194"/>
                  <a:pt x="6781593" y="5616194"/>
                </a:cubicBezTo>
                <a:cubicBezTo>
                  <a:pt x="6785165" y="5616194"/>
                  <a:pt x="6788309" y="5616863"/>
                  <a:pt x="6791025" y="5618203"/>
                </a:cubicBezTo>
                <a:cubicBezTo>
                  <a:pt x="6793742" y="5619542"/>
                  <a:pt x="6795955" y="5621477"/>
                  <a:pt x="6797667" y="5624007"/>
                </a:cubicBezTo>
                <a:cubicBezTo>
                  <a:pt x="6799378" y="5626537"/>
                  <a:pt x="6800681" y="5629551"/>
                  <a:pt x="6801574" y="5633048"/>
                </a:cubicBezTo>
                <a:cubicBezTo>
                  <a:pt x="6802467" y="5636546"/>
                  <a:pt x="6802913" y="5641160"/>
                  <a:pt x="6802913" y="5646889"/>
                </a:cubicBezTo>
                <a:lnTo>
                  <a:pt x="6802913" y="5705714"/>
                </a:lnTo>
                <a:cubicBezTo>
                  <a:pt x="6802913" y="5706309"/>
                  <a:pt x="6803062" y="5706811"/>
                  <a:pt x="6803360" y="5707221"/>
                </a:cubicBezTo>
                <a:cubicBezTo>
                  <a:pt x="6803657" y="5707630"/>
                  <a:pt x="6804141" y="5707983"/>
                  <a:pt x="6804811" y="5708281"/>
                </a:cubicBezTo>
                <a:cubicBezTo>
                  <a:pt x="6805480" y="5708579"/>
                  <a:pt x="6806411" y="5708802"/>
                  <a:pt x="6807601" y="5708951"/>
                </a:cubicBezTo>
                <a:cubicBezTo>
                  <a:pt x="6808792" y="5709100"/>
                  <a:pt x="6810317" y="5709174"/>
                  <a:pt x="6812178" y="5709174"/>
                </a:cubicBezTo>
                <a:cubicBezTo>
                  <a:pt x="6813964" y="5709174"/>
                  <a:pt x="6815452" y="5709100"/>
                  <a:pt x="6816642" y="5708951"/>
                </a:cubicBezTo>
                <a:cubicBezTo>
                  <a:pt x="6817833" y="5708802"/>
                  <a:pt x="6818763" y="5708579"/>
                  <a:pt x="6819433" y="5708281"/>
                </a:cubicBezTo>
                <a:cubicBezTo>
                  <a:pt x="6820103" y="5707983"/>
                  <a:pt x="6820586" y="5707630"/>
                  <a:pt x="6820884" y="5707221"/>
                </a:cubicBezTo>
                <a:cubicBezTo>
                  <a:pt x="6821182" y="5706811"/>
                  <a:pt x="6821331" y="5706309"/>
                  <a:pt x="6821331" y="5705714"/>
                </a:cubicBezTo>
                <a:lnTo>
                  <a:pt x="6821331" y="5644434"/>
                </a:lnTo>
                <a:cubicBezTo>
                  <a:pt x="6821331" y="5637290"/>
                  <a:pt x="6820717" y="5631169"/>
                  <a:pt x="6819489" y="5626072"/>
                </a:cubicBezTo>
                <a:cubicBezTo>
                  <a:pt x="6818261" y="5620975"/>
                  <a:pt x="6816233" y="5616528"/>
                  <a:pt x="6813405" y="5612733"/>
                </a:cubicBezTo>
                <a:cubicBezTo>
                  <a:pt x="6810578" y="5608938"/>
                  <a:pt x="6806876" y="5605906"/>
                  <a:pt x="6802299" y="5603636"/>
                </a:cubicBezTo>
                <a:cubicBezTo>
                  <a:pt x="6797723" y="5601367"/>
                  <a:pt x="6792086" y="5600232"/>
                  <a:pt x="6785389" y="5600232"/>
                </a:cubicBezTo>
                <a:close/>
                <a:moveTo>
                  <a:pt x="6605753" y="5600232"/>
                </a:moveTo>
                <a:cubicBezTo>
                  <a:pt x="6602404" y="5600232"/>
                  <a:pt x="6599223" y="5600622"/>
                  <a:pt x="6596209" y="5601404"/>
                </a:cubicBezTo>
                <a:cubicBezTo>
                  <a:pt x="6593196" y="5602185"/>
                  <a:pt x="6590256" y="5603339"/>
                  <a:pt x="6587391" y="5604864"/>
                </a:cubicBezTo>
                <a:cubicBezTo>
                  <a:pt x="6584526" y="5606390"/>
                  <a:pt x="6581680" y="5608306"/>
                  <a:pt x="6578852" y="5610613"/>
                </a:cubicBezTo>
                <a:cubicBezTo>
                  <a:pt x="6576025" y="5612919"/>
                  <a:pt x="6573085" y="5615635"/>
                  <a:pt x="6570034" y="5618761"/>
                </a:cubicBezTo>
                <a:lnTo>
                  <a:pt x="6570034" y="5605255"/>
                </a:lnTo>
                <a:cubicBezTo>
                  <a:pt x="6570034" y="5604585"/>
                  <a:pt x="6569904" y="5604046"/>
                  <a:pt x="6569644" y="5603636"/>
                </a:cubicBezTo>
                <a:cubicBezTo>
                  <a:pt x="6569383" y="5603227"/>
                  <a:pt x="6568918" y="5602873"/>
                  <a:pt x="6568248" y="5602576"/>
                </a:cubicBezTo>
                <a:cubicBezTo>
                  <a:pt x="6567579" y="5602278"/>
                  <a:pt x="6566741" y="5602074"/>
                  <a:pt x="6565737" y="5601962"/>
                </a:cubicBezTo>
                <a:cubicBezTo>
                  <a:pt x="6564732" y="5601850"/>
                  <a:pt x="6563449" y="5601794"/>
                  <a:pt x="6561886" y="5601794"/>
                </a:cubicBezTo>
                <a:cubicBezTo>
                  <a:pt x="6560398" y="5601794"/>
                  <a:pt x="6559133" y="5601850"/>
                  <a:pt x="6558091" y="5601962"/>
                </a:cubicBezTo>
                <a:cubicBezTo>
                  <a:pt x="6557049" y="5602074"/>
                  <a:pt x="6556193" y="5602278"/>
                  <a:pt x="6555524" y="5602576"/>
                </a:cubicBezTo>
                <a:cubicBezTo>
                  <a:pt x="6554854" y="5602873"/>
                  <a:pt x="6554407" y="5603227"/>
                  <a:pt x="6554184" y="5603636"/>
                </a:cubicBezTo>
                <a:cubicBezTo>
                  <a:pt x="6553961" y="5604046"/>
                  <a:pt x="6553849" y="5604585"/>
                  <a:pt x="6553849" y="5605255"/>
                </a:cubicBezTo>
                <a:lnTo>
                  <a:pt x="6553849" y="5745562"/>
                </a:lnTo>
                <a:cubicBezTo>
                  <a:pt x="6553849" y="5746158"/>
                  <a:pt x="6553979" y="5746679"/>
                  <a:pt x="6554240" y="5747125"/>
                </a:cubicBezTo>
                <a:cubicBezTo>
                  <a:pt x="6554500" y="5747572"/>
                  <a:pt x="6554984" y="5747944"/>
                  <a:pt x="6555691" y="5748241"/>
                </a:cubicBezTo>
                <a:cubicBezTo>
                  <a:pt x="6556398" y="5748539"/>
                  <a:pt x="6557347" y="5748762"/>
                  <a:pt x="6558537" y="5748911"/>
                </a:cubicBezTo>
                <a:cubicBezTo>
                  <a:pt x="6559728" y="5749060"/>
                  <a:pt x="6561216" y="5749134"/>
                  <a:pt x="6563002" y="5749134"/>
                </a:cubicBezTo>
                <a:cubicBezTo>
                  <a:pt x="6564863" y="5749134"/>
                  <a:pt x="6566388" y="5749060"/>
                  <a:pt x="6567579" y="5748911"/>
                </a:cubicBezTo>
                <a:cubicBezTo>
                  <a:pt x="6568769" y="5748762"/>
                  <a:pt x="6569699" y="5748539"/>
                  <a:pt x="6570369" y="5748241"/>
                </a:cubicBezTo>
                <a:cubicBezTo>
                  <a:pt x="6571039" y="5747944"/>
                  <a:pt x="6571523" y="5747572"/>
                  <a:pt x="6571820" y="5747125"/>
                </a:cubicBezTo>
                <a:cubicBezTo>
                  <a:pt x="6572118" y="5746679"/>
                  <a:pt x="6572267" y="5746158"/>
                  <a:pt x="6572267" y="5745562"/>
                </a:cubicBezTo>
                <a:lnTo>
                  <a:pt x="6572267" y="5695333"/>
                </a:lnTo>
                <a:cubicBezTo>
                  <a:pt x="6574946" y="5697937"/>
                  <a:pt x="6577476" y="5700207"/>
                  <a:pt x="6579857" y="5702142"/>
                </a:cubicBezTo>
                <a:cubicBezTo>
                  <a:pt x="6582238" y="5704077"/>
                  <a:pt x="6584638" y="5705676"/>
                  <a:pt x="6587057" y="5706942"/>
                </a:cubicBezTo>
                <a:cubicBezTo>
                  <a:pt x="6589475" y="5708207"/>
                  <a:pt x="6591949" y="5709137"/>
                  <a:pt x="6594479" y="5709732"/>
                </a:cubicBezTo>
                <a:cubicBezTo>
                  <a:pt x="6597009" y="5710327"/>
                  <a:pt x="6599763" y="5710625"/>
                  <a:pt x="6602739" y="5710625"/>
                </a:cubicBezTo>
                <a:cubicBezTo>
                  <a:pt x="6609734" y="5710625"/>
                  <a:pt x="6615948" y="5709304"/>
                  <a:pt x="6621380" y="5706662"/>
                </a:cubicBezTo>
                <a:cubicBezTo>
                  <a:pt x="6626812" y="5704021"/>
                  <a:pt x="6631370" y="5700263"/>
                  <a:pt x="6635054" y="5695389"/>
                </a:cubicBezTo>
                <a:cubicBezTo>
                  <a:pt x="6638737" y="5690515"/>
                  <a:pt x="6641528" y="5684580"/>
                  <a:pt x="6643425" y="5677585"/>
                </a:cubicBezTo>
                <a:cubicBezTo>
                  <a:pt x="6645323" y="5670590"/>
                  <a:pt x="6646271" y="5662702"/>
                  <a:pt x="6646271" y="5653922"/>
                </a:cubicBezTo>
                <a:cubicBezTo>
                  <a:pt x="6646271" y="5646629"/>
                  <a:pt x="6645527" y="5639727"/>
                  <a:pt x="6644039" y="5633216"/>
                </a:cubicBezTo>
                <a:cubicBezTo>
                  <a:pt x="6642551" y="5626705"/>
                  <a:pt x="6640188" y="5620993"/>
                  <a:pt x="6636951" y="5616082"/>
                </a:cubicBezTo>
                <a:cubicBezTo>
                  <a:pt x="6633714" y="5611171"/>
                  <a:pt x="6629528" y="5607301"/>
                  <a:pt x="6624394" y="5604473"/>
                </a:cubicBezTo>
                <a:cubicBezTo>
                  <a:pt x="6619259" y="5601646"/>
                  <a:pt x="6613046" y="5600232"/>
                  <a:pt x="6605753" y="5600232"/>
                </a:cubicBezTo>
                <a:close/>
                <a:moveTo>
                  <a:pt x="6481928" y="5600232"/>
                </a:moveTo>
                <a:cubicBezTo>
                  <a:pt x="6478579" y="5600232"/>
                  <a:pt x="6475398" y="5600622"/>
                  <a:pt x="6472384" y="5601404"/>
                </a:cubicBezTo>
                <a:cubicBezTo>
                  <a:pt x="6469371" y="5602185"/>
                  <a:pt x="6466431" y="5603339"/>
                  <a:pt x="6463566" y="5604864"/>
                </a:cubicBezTo>
                <a:cubicBezTo>
                  <a:pt x="6460701" y="5606390"/>
                  <a:pt x="6457855" y="5608306"/>
                  <a:pt x="6455027" y="5610613"/>
                </a:cubicBezTo>
                <a:cubicBezTo>
                  <a:pt x="6452200" y="5612919"/>
                  <a:pt x="6449260" y="5615635"/>
                  <a:pt x="6446209" y="5618761"/>
                </a:cubicBezTo>
                <a:lnTo>
                  <a:pt x="6446209" y="5605255"/>
                </a:lnTo>
                <a:cubicBezTo>
                  <a:pt x="6446209" y="5604585"/>
                  <a:pt x="6446079" y="5604046"/>
                  <a:pt x="6445819" y="5603636"/>
                </a:cubicBezTo>
                <a:cubicBezTo>
                  <a:pt x="6445558" y="5603227"/>
                  <a:pt x="6445093" y="5602873"/>
                  <a:pt x="6444423" y="5602576"/>
                </a:cubicBezTo>
                <a:cubicBezTo>
                  <a:pt x="6443754" y="5602278"/>
                  <a:pt x="6442917" y="5602074"/>
                  <a:pt x="6441912" y="5601962"/>
                </a:cubicBezTo>
                <a:cubicBezTo>
                  <a:pt x="6440907" y="5601850"/>
                  <a:pt x="6439624" y="5601794"/>
                  <a:pt x="6438061" y="5601794"/>
                </a:cubicBezTo>
                <a:cubicBezTo>
                  <a:pt x="6436573" y="5601794"/>
                  <a:pt x="6435308" y="5601850"/>
                  <a:pt x="6434266" y="5601962"/>
                </a:cubicBezTo>
                <a:cubicBezTo>
                  <a:pt x="6433224" y="5602074"/>
                  <a:pt x="6432368" y="5602278"/>
                  <a:pt x="6431699" y="5602576"/>
                </a:cubicBezTo>
                <a:cubicBezTo>
                  <a:pt x="6431029" y="5602873"/>
                  <a:pt x="6430582" y="5603227"/>
                  <a:pt x="6430359" y="5603636"/>
                </a:cubicBezTo>
                <a:cubicBezTo>
                  <a:pt x="6430136" y="5604046"/>
                  <a:pt x="6430024" y="5604585"/>
                  <a:pt x="6430024" y="5605255"/>
                </a:cubicBezTo>
                <a:lnTo>
                  <a:pt x="6430024" y="5745562"/>
                </a:lnTo>
                <a:cubicBezTo>
                  <a:pt x="6430024" y="5746158"/>
                  <a:pt x="6430155" y="5746679"/>
                  <a:pt x="6430415" y="5747125"/>
                </a:cubicBezTo>
                <a:cubicBezTo>
                  <a:pt x="6430675" y="5747572"/>
                  <a:pt x="6431159" y="5747944"/>
                  <a:pt x="6431866" y="5748241"/>
                </a:cubicBezTo>
                <a:cubicBezTo>
                  <a:pt x="6432573" y="5748539"/>
                  <a:pt x="6433522" y="5748762"/>
                  <a:pt x="6434712" y="5748911"/>
                </a:cubicBezTo>
                <a:cubicBezTo>
                  <a:pt x="6435903" y="5749060"/>
                  <a:pt x="6437391" y="5749134"/>
                  <a:pt x="6439177" y="5749134"/>
                </a:cubicBezTo>
                <a:cubicBezTo>
                  <a:pt x="6441038" y="5749134"/>
                  <a:pt x="6442563" y="5749060"/>
                  <a:pt x="6443754" y="5748911"/>
                </a:cubicBezTo>
                <a:cubicBezTo>
                  <a:pt x="6444944" y="5748762"/>
                  <a:pt x="6445874" y="5748539"/>
                  <a:pt x="6446544" y="5748241"/>
                </a:cubicBezTo>
                <a:cubicBezTo>
                  <a:pt x="6447214" y="5747944"/>
                  <a:pt x="6447698" y="5747572"/>
                  <a:pt x="6447995" y="5747125"/>
                </a:cubicBezTo>
                <a:cubicBezTo>
                  <a:pt x="6448293" y="5746679"/>
                  <a:pt x="6448442" y="5746158"/>
                  <a:pt x="6448442" y="5745562"/>
                </a:cubicBezTo>
                <a:lnTo>
                  <a:pt x="6448442" y="5695333"/>
                </a:lnTo>
                <a:cubicBezTo>
                  <a:pt x="6451121" y="5697937"/>
                  <a:pt x="6453651" y="5700207"/>
                  <a:pt x="6456032" y="5702142"/>
                </a:cubicBezTo>
                <a:cubicBezTo>
                  <a:pt x="6458413" y="5704077"/>
                  <a:pt x="6460813" y="5705676"/>
                  <a:pt x="6463232" y="5706942"/>
                </a:cubicBezTo>
                <a:cubicBezTo>
                  <a:pt x="6465650" y="5708207"/>
                  <a:pt x="6468124" y="5709137"/>
                  <a:pt x="6470654" y="5709732"/>
                </a:cubicBezTo>
                <a:cubicBezTo>
                  <a:pt x="6473184" y="5710327"/>
                  <a:pt x="6475938" y="5710625"/>
                  <a:pt x="6478914" y="5710625"/>
                </a:cubicBezTo>
                <a:cubicBezTo>
                  <a:pt x="6485909" y="5710625"/>
                  <a:pt x="6492123" y="5709304"/>
                  <a:pt x="6497555" y="5706662"/>
                </a:cubicBezTo>
                <a:cubicBezTo>
                  <a:pt x="6502987" y="5704021"/>
                  <a:pt x="6507545" y="5700263"/>
                  <a:pt x="6511229" y="5695389"/>
                </a:cubicBezTo>
                <a:cubicBezTo>
                  <a:pt x="6514912" y="5690515"/>
                  <a:pt x="6517703" y="5684580"/>
                  <a:pt x="6519600" y="5677585"/>
                </a:cubicBezTo>
                <a:cubicBezTo>
                  <a:pt x="6521498" y="5670590"/>
                  <a:pt x="6522447" y="5662702"/>
                  <a:pt x="6522447" y="5653922"/>
                </a:cubicBezTo>
                <a:cubicBezTo>
                  <a:pt x="6522447" y="5646629"/>
                  <a:pt x="6521702" y="5639727"/>
                  <a:pt x="6520214" y="5633216"/>
                </a:cubicBezTo>
                <a:cubicBezTo>
                  <a:pt x="6518726" y="5626705"/>
                  <a:pt x="6516363" y="5620993"/>
                  <a:pt x="6513126" y="5616082"/>
                </a:cubicBezTo>
                <a:cubicBezTo>
                  <a:pt x="6509889" y="5611171"/>
                  <a:pt x="6505703" y="5607301"/>
                  <a:pt x="6500569" y="5604473"/>
                </a:cubicBezTo>
                <a:cubicBezTo>
                  <a:pt x="6495434" y="5601646"/>
                  <a:pt x="6489221" y="5600232"/>
                  <a:pt x="6481928" y="5600232"/>
                </a:cubicBezTo>
                <a:close/>
                <a:moveTo>
                  <a:pt x="6351778" y="5600232"/>
                </a:moveTo>
                <a:cubicBezTo>
                  <a:pt x="6347908" y="5600232"/>
                  <a:pt x="6344076" y="5600585"/>
                  <a:pt x="6340281" y="5601292"/>
                </a:cubicBezTo>
                <a:cubicBezTo>
                  <a:pt x="6336486" y="5601999"/>
                  <a:pt x="6332988" y="5602892"/>
                  <a:pt x="6329789" y="5603971"/>
                </a:cubicBezTo>
                <a:cubicBezTo>
                  <a:pt x="6326589" y="5605050"/>
                  <a:pt x="6323761" y="5606241"/>
                  <a:pt x="6321305" y="5607543"/>
                </a:cubicBezTo>
                <a:cubicBezTo>
                  <a:pt x="6318850" y="5608845"/>
                  <a:pt x="6317120" y="5609980"/>
                  <a:pt x="6316115" y="5610947"/>
                </a:cubicBezTo>
                <a:cubicBezTo>
                  <a:pt x="6315110" y="5611915"/>
                  <a:pt x="6314478" y="5612938"/>
                  <a:pt x="6314217" y="5614017"/>
                </a:cubicBezTo>
                <a:cubicBezTo>
                  <a:pt x="6313957" y="5615096"/>
                  <a:pt x="6313827" y="5616566"/>
                  <a:pt x="6313827" y="5618426"/>
                </a:cubicBezTo>
                <a:cubicBezTo>
                  <a:pt x="6313827" y="5619542"/>
                  <a:pt x="6313901" y="5620565"/>
                  <a:pt x="6314050" y="5621496"/>
                </a:cubicBezTo>
                <a:cubicBezTo>
                  <a:pt x="6314199" y="5622426"/>
                  <a:pt x="6314441" y="5623189"/>
                  <a:pt x="6314775" y="5623784"/>
                </a:cubicBezTo>
                <a:cubicBezTo>
                  <a:pt x="6315110" y="5624379"/>
                  <a:pt x="6315501" y="5624826"/>
                  <a:pt x="6315948" y="5625123"/>
                </a:cubicBezTo>
                <a:cubicBezTo>
                  <a:pt x="6316394" y="5625421"/>
                  <a:pt x="6316915" y="5625570"/>
                  <a:pt x="6317510" y="5625570"/>
                </a:cubicBezTo>
                <a:cubicBezTo>
                  <a:pt x="6318403" y="5625570"/>
                  <a:pt x="6319761" y="5625030"/>
                  <a:pt x="6321584" y="5623951"/>
                </a:cubicBezTo>
                <a:cubicBezTo>
                  <a:pt x="6323408" y="5622872"/>
                  <a:pt x="6325677" y="5621682"/>
                  <a:pt x="6328393" y="5620379"/>
                </a:cubicBezTo>
                <a:cubicBezTo>
                  <a:pt x="6331109" y="5619077"/>
                  <a:pt x="6334272" y="5617887"/>
                  <a:pt x="6337881" y="5616808"/>
                </a:cubicBezTo>
                <a:cubicBezTo>
                  <a:pt x="6341490" y="5615729"/>
                  <a:pt x="6345564" y="5615189"/>
                  <a:pt x="6350104" y="5615189"/>
                </a:cubicBezTo>
                <a:cubicBezTo>
                  <a:pt x="6354345" y="5615189"/>
                  <a:pt x="6357917" y="5615691"/>
                  <a:pt x="6360819" y="5616696"/>
                </a:cubicBezTo>
                <a:cubicBezTo>
                  <a:pt x="6363721" y="5617700"/>
                  <a:pt x="6366084" y="5619189"/>
                  <a:pt x="6367907" y="5621161"/>
                </a:cubicBezTo>
                <a:cubicBezTo>
                  <a:pt x="6369730" y="5623133"/>
                  <a:pt x="6371051" y="5625607"/>
                  <a:pt x="6371870" y="5628584"/>
                </a:cubicBezTo>
                <a:cubicBezTo>
                  <a:pt x="6372688" y="5631560"/>
                  <a:pt x="6373098" y="5634983"/>
                  <a:pt x="6373098" y="5638853"/>
                </a:cubicBezTo>
                <a:lnTo>
                  <a:pt x="6373098" y="5646666"/>
                </a:lnTo>
                <a:lnTo>
                  <a:pt x="6359256" y="5646666"/>
                </a:lnTo>
                <a:cubicBezTo>
                  <a:pt x="6351443" y="5646666"/>
                  <a:pt x="6344411" y="5647354"/>
                  <a:pt x="6338160" y="5648731"/>
                </a:cubicBezTo>
                <a:cubicBezTo>
                  <a:pt x="6331909" y="5650108"/>
                  <a:pt x="6326626" y="5652173"/>
                  <a:pt x="6322310" y="5654926"/>
                </a:cubicBezTo>
                <a:cubicBezTo>
                  <a:pt x="6317994" y="5657679"/>
                  <a:pt x="6314682" y="5661140"/>
                  <a:pt x="6312376" y="5665307"/>
                </a:cubicBezTo>
                <a:cubicBezTo>
                  <a:pt x="6310069" y="5669474"/>
                  <a:pt x="6308915" y="5674385"/>
                  <a:pt x="6308915" y="5680041"/>
                </a:cubicBezTo>
                <a:cubicBezTo>
                  <a:pt x="6308915" y="5684878"/>
                  <a:pt x="6309753" y="5689194"/>
                  <a:pt x="6311427" y="5692989"/>
                </a:cubicBezTo>
                <a:cubicBezTo>
                  <a:pt x="6313101" y="5696784"/>
                  <a:pt x="6315445" y="5699984"/>
                  <a:pt x="6318459" y="5702588"/>
                </a:cubicBezTo>
                <a:cubicBezTo>
                  <a:pt x="6321473" y="5705193"/>
                  <a:pt x="6325119" y="5707183"/>
                  <a:pt x="6329398" y="5708560"/>
                </a:cubicBezTo>
                <a:cubicBezTo>
                  <a:pt x="6333677" y="5709937"/>
                  <a:pt x="6338458" y="5710625"/>
                  <a:pt x="6343741" y="5710625"/>
                </a:cubicBezTo>
                <a:cubicBezTo>
                  <a:pt x="6349769" y="5710625"/>
                  <a:pt x="6355480" y="5709323"/>
                  <a:pt x="6360875" y="5706718"/>
                </a:cubicBezTo>
                <a:cubicBezTo>
                  <a:pt x="6366270" y="5704114"/>
                  <a:pt x="6371163" y="5700467"/>
                  <a:pt x="6375553" y="5695779"/>
                </a:cubicBezTo>
                <a:lnTo>
                  <a:pt x="6375553" y="5705825"/>
                </a:lnTo>
                <a:cubicBezTo>
                  <a:pt x="6375553" y="5706718"/>
                  <a:pt x="6375814" y="5707388"/>
                  <a:pt x="6376335" y="5707834"/>
                </a:cubicBezTo>
                <a:cubicBezTo>
                  <a:pt x="6376855" y="5708281"/>
                  <a:pt x="6377693" y="5708616"/>
                  <a:pt x="6378846" y="5708839"/>
                </a:cubicBezTo>
                <a:cubicBezTo>
                  <a:pt x="6379999" y="5709062"/>
                  <a:pt x="6381544" y="5709174"/>
                  <a:pt x="6383478" y="5709174"/>
                </a:cubicBezTo>
                <a:cubicBezTo>
                  <a:pt x="6385487" y="5709174"/>
                  <a:pt x="6387013" y="5709062"/>
                  <a:pt x="6388055" y="5708839"/>
                </a:cubicBezTo>
                <a:cubicBezTo>
                  <a:pt x="6389097" y="5708616"/>
                  <a:pt x="6389915" y="5708281"/>
                  <a:pt x="6390510" y="5707834"/>
                </a:cubicBezTo>
                <a:cubicBezTo>
                  <a:pt x="6391106" y="5707388"/>
                  <a:pt x="6391403" y="5706718"/>
                  <a:pt x="6391403" y="5705825"/>
                </a:cubicBezTo>
                <a:lnTo>
                  <a:pt x="6391403" y="5638071"/>
                </a:lnTo>
                <a:cubicBezTo>
                  <a:pt x="6391403" y="5631821"/>
                  <a:pt x="6390696" y="5626351"/>
                  <a:pt x="6389283" y="5621663"/>
                </a:cubicBezTo>
                <a:cubicBezTo>
                  <a:pt x="6387869" y="5616975"/>
                  <a:pt x="6385599" y="5613050"/>
                  <a:pt x="6382474" y="5609887"/>
                </a:cubicBezTo>
                <a:cubicBezTo>
                  <a:pt x="6379348" y="5606724"/>
                  <a:pt x="6375256" y="5604325"/>
                  <a:pt x="6370195" y="5602687"/>
                </a:cubicBezTo>
                <a:cubicBezTo>
                  <a:pt x="6365135" y="5601050"/>
                  <a:pt x="6358996" y="5600232"/>
                  <a:pt x="6351778" y="5600232"/>
                </a:cubicBezTo>
                <a:close/>
                <a:moveTo>
                  <a:pt x="7624630" y="5574894"/>
                </a:moveTo>
                <a:cubicBezTo>
                  <a:pt x="7622844" y="5574894"/>
                  <a:pt x="7621356" y="5574968"/>
                  <a:pt x="7620166" y="5575117"/>
                </a:cubicBezTo>
                <a:cubicBezTo>
                  <a:pt x="7618975" y="5575266"/>
                  <a:pt x="7618026" y="5575508"/>
                  <a:pt x="7617319" y="5575843"/>
                </a:cubicBezTo>
                <a:cubicBezTo>
                  <a:pt x="7616612" y="5576177"/>
                  <a:pt x="7616129" y="5576568"/>
                  <a:pt x="7615868" y="5577015"/>
                </a:cubicBezTo>
                <a:cubicBezTo>
                  <a:pt x="7615608" y="5577461"/>
                  <a:pt x="7615477" y="5577945"/>
                  <a:pt x="7615477" y="5578466"/>
                </a:cubicBezTo>
                <a:lnTo>
                  <a:pt x="7615477" y="5602353"/>
                </a:lnTo>
                <a:lnTo>
                  <a:pt x="7601525" y="5602353"/>
                </a:lnTo>
                <a:cubicBezTo>
                  <a:pt x="7600930" y="5602353"/>
                  <a:pt x="7600390" y="5602483"/>
                  <a:pt x="7599906" y="5602743"/>
                </a:cubicBezTo>
                <a:cubicBezTo>
                  <a:pt x="7599423" y="5603004"/>
                  <a:pt x="7599032" y="5603450"/>
                  <a:pt x="7598734" y="5604083"/>
                </a:cubicBezTo>
                <a:cubicBezTo>
                  <a:pt x="7598437" y="5604715"/>
                  <a:pt x="7598195" y="5605515"/>
                  <a:pt x="7598009" y="5606483"/>
                </a:cubicBezTo>
                <a:cubicBezTo>
                  <a:pt x="7597823" y="5607450"/>
                  <a:pt x="7597730" y="5608641"/>
                  <a:pt x="7597730" y="5610054"/>
                </a:cubicBezTo>
                <a:cubicBezTo>
                  <a:pt x="7597730" y="5612733"/>
                  <a:pt x="7598065" y="5614668"/>
                  <a:pt x="7598734" y="5615859"/>
                </a:cubicBezTo>
                <a:cubicBezTo>
                  <a:pt x="7599404" y="5617049"/>
                  <a:pt x="7600297" y="5617645"/>
                  <a:pt x="7601413" y="5617645"/>
                </a:cubicBezTo>
                <a:lnTo>
                  <a:pt x="7615477" y="5617645"/>
                </a:lnTo>
                <a:lnTo>
                  <a:pt x="7615477" y="5676357"/>
                </a:lnTo>
                <a:cubicBezTo>
                  <a:pt x="7615477" y="5682162"/>
                  <a:pt x="7616017" y="5687203"/>
                  <a:pt x="7617096" y="5691482"/>
                </a:cubicBezTo>
                <a:cubicBezTo>
                  <a:pt x="7618175" y="5695761"/>
                  <a:pt x="7619905" y="5699295"/>
                  <a:pt x="7622286" y="5702086"/>
                </a:cubicBezTo>
                <a:cubicBezTo>
                  <a:pt x="7624668" y="5704877"/>
                  <a:pt x="7627719" y="5706960"/>
                  <a:pt x="7631439" y="5708337"/>
                </a:cubicBezTo>
                <a:cubicBezTo>
                  <a:pt x="7635160" y="5709713"/>
                  <a:pt x="7639625" y="5710402"/>
                  <a:pt x="7644834" y="5710402"/>
                </a:cubicBezTo>
                <a:cubicBezTo>
                  <a:pt x="7646545" y="5710402"/>
                  <a:pt x="7648257" y="5710290"/>
                  <a:pt x="7649968" y="5710067"/>
                </a:cubicBezTo>
                <a:cubicBezTo>
                  <a:pt x="7651680" y="5709844"/>
                  <a:pt x="7653298" y="5709565"/>
                  <a:pt x="7654824" y="5709230"/>
                </a:cubicBezTo>
                <a:cubicBezTo>
                  <a:pt x="7656349" y="5708895"/>
                  <a:pt x="7657707" y="5708467"/>
                  <a:pt x="7658898" y="5707946"/>
                </a:cubicBezTo>
                <a:cubicBezTo>
                  <a:pt x="7660089" y="5707425"/>
                  <a:pt x="7660982" y="5706867"/>
                  <a:pt x="7661577" y="5706272"/>
                </a:cubicBezTo>
                <a:cubicBezTo>
                  <a:pt x="7662172" y="5705676"/>
                  <a:pt x="7662619" y="5704746"/>
                  <a:pt x="7662916" y="5703481"/>
                </a:cubicBezTo>
                <a:cubicBezTo>
                  <a:pt x="7663214" y="5702216"/>
                  <a:pt x="7663363" y="5700505"/>
                  <a:pt x="7663363" y="5698347"/>
                </a:cubicBezTo>
                <a:cubicBezTo>
                  <a:pt x="7663363" y="5697007"/>
                  <a:pt x="7663289" y="5695891"/>
                  <a:pt x="7663140" y="5694998"/>
                </a:cubicBezTo>
                <a:cubicBezTo>
                  <a:pt x="7662991" y="5694105"/>
                  <a:pt x="7662823" y="5693398"/>
                  <a:pt x="7662637" y="5692877"/>
                </a:cubicBezTo>
                <a:cubicBezTo>
                  <a:pt x="7662451" y="5692356"/>
                  <a:pt x="7662191" y="5692003"/>
                  <a:pt x="7661856" y="5691817"/>
                </a:cubicBezTo>
                <a:cubicBezTo>
                  <a:pt x="7661521" y="5691631"/>
                  <a:pt x="7661168" y="5691538"/>
                  <a:pt x="7660796" y="5691538"/>
                </a:cubicBezTo>
                <a:cubicBezTo>
                  <a:pt x="7660200" y="5691538"/>
                  <a:pt x="7659531" y="5691705"/>
                  <a:pt x="7658786" y="5692040"/>
                </a:cubicBezTo>
                <a:cubicBezTo>
                  <a:pt x="7658042" y="5692375"/>
                  <a:pt x="7657149" y="5692728"/>
                  <a:pt x="7656108" y="5693101"/>
                </a:cubicBezTo>
                <a:cubicBezTo>
                  <a:pt x="7655066" y="5693473"/>
                  <a:pt x="7653875" y="5693826"/>
                  <a:pt x="7652536" y="5694161"/>
                </a:cubicBezTo>
                <a:cubicBezTo>
                  <a:pt x="7651196" y="5694496"/>
                  <a:pt x="7649671" y="5694663"/>
                  <a:pt x="7647959" y="5694663"/>
                </a:cubicBezTo>
                <a:cubicBezTo>
                  <a:pt x="7642676" y="5694663"/>
                  <a:pt x="7639011" y="5692896"/>
                  <a:pt x="7636965" y="5689361"/>
                </a:cubicBezTo>
                <a:cubicBezTo>
                  <a:pt x="7634918" y="5685827"/>
                  <a:pt x="7633895" y="5680599"/>
                  <a:pt x="7633895" y="5673678"/>
                </a:cubicBezTo>
                <a:lnTo>
                  <a:pt x="7633895" y="5617645"/>
                </a:lnTo>
                <a:lnTo>
                  <a:pt x="7659679" y="5617645"/>
                </a:lnTo>
                <a:cubicBezTo>
                  <a:pt x="7660796" y="5617645"/>
                  <a:pt x="7661689" y="5617049"/>
                  <a:pt x="7662358" y="5615859"/>
                </a:cubicBezTo>
                <a:cubicBezTo>
                  <a:pt x="7663028" y="5614668"/>
                  <a:pt x="7663363" y="5612733"/>
                  <a:pt x="7663363" y="5610054"/>
                </a:cubicBezTo>
                <a:cubicBezTo>
                  <a:pt x="7663363" y="5608641"/>
                  <a:pt x="7663289" y="5607450"/>
                  <a:pt x="7663140" y="5606483"/>
                </a:cubicBezTo>
                <a:cubicBezTo>
                  <a:pt x="7662991" y="5605515"/>
                  <a:pt x="7662749" y="5604715"/>
                  <a:pt x="7662414" y="5604083"/>
                </a:cubicBezTo>
                <a:cubicBezTo>
                  <a:pt x="7662079" y="5603450"/>
                  <a:pt x="7661689" y="5603004"/>
                  <a:pt x="7661242" y="5602743"/>
                </a:cubicBezTo>
                <a:cubicBezTo>
                  <a:pt x="7660796" y="5602483"/>
                  <a:pt x="7660275" y="5602353"/>
                  <a:pt x="7659679" y="5602353"/>
                </a:cubicBezTo>
                <a:lnTo>
                  <a:pt x="7633895" y="5602353"/>
                </a:lnTo>
                <a:lnTo>
                  <a:pt x="7633895" y="5578466"/>
                </a:lnTo>
                <a:cubicBezTo>
                  <a:pt x="7633895" y="5577945"/>
                  <a:pt x="7633746" y="5577461"/>
                  <a:pt x="7633448" y="5577015"/>
                </a:cubicBezTo>
                <a:cubicBezTo>
                  <a:pt x="7633151" y="5576568"/>
                  <a:pt x="7632667" y="5576177"/>
                  <a:pt x="7631997" y="5575843"/>
                </a:cubicBezTo>
                <a:cubicBezTo>
                  <a:pt x="7631328" y="5575508"/>
                  <a:pt x="7630398" y="5575266"/>
                  <a:pt x="7629207" y="5575117"/>
                </a:cubicBezTo>
                <a:cubicBezTo>
                  <a:pt x="7628016" y="5574968"/>
                  <a:pt x="7626491" y="5574894"/>
                  <a:pt x="7624630" y="5574894"/>
                </a:cubicBezTo>
                <a:close/>
                <a:moveTo>
                  <a:pt x="7015030" y="5574894"/>
                </a:moveTo>
                <a:cubicBezTo>
                  <a:pt x="7013244" y="5574894"/>
                  <a:pt x="7011756" y="5574968"/>
                  <a:pt x="7010566" y="5575117"/>
                </a:cubicBezTo>
                <a:cubicBezTo>
                  <a:pt x="7009375" y="5575266"/>
                  <a:pt x="7008426" y="5575508"/>
                  <a:pt x="7007719" y="5575843"/>
                </a:cubicBezTo>
                <a:cubicBezTo>
                  <a:pt x="7007012" y="5576177"/>
                  <a:pt x="7006529" y="5576568"/>
                  <a:pt x="7006268" y="5577015"/>
                </a:cubicBezTo>
                <a:cubicBezTo>
                  <a:pt x="7006008" y="5577461"/>
                  <a:pt x="7005877" y="5577945"/>
                  <a:pt x="7005877" y="5578466"/>
                </a:cubicBezTo>
                <a:lnTo>
                  <a:pt x="7005877" y="5602353"/>
                </a:lnTo>
                <a:lnTo>
                  <a:pt x="6991925" y="5602353"/>
                </a:lnTo>
                <a:cubicBezTo>
                  <a:pt x="6991330" y="5602353"/>
                  <a:pt x="6990790" y="5602483"/>
                  <a:pt x="6990306" y="5602743"/>
                </a:cubicBezTo>
                <a:cubicBezTo>
                  <a:pt x="6989823" y="5603004"/>
                  <a:pt x="6989432" y="5603450"/>
                  <a:pt x="6989134" y="5604083"/>
                </a:cubicBezTo>
                <a:cubicBezTo>
                  <a:pt x="6988837" y="5604715"/>
                  <a:pt x="6988595" y="5605515"/>
                  <a:pt x="6988409" y="5606483"/>
                </a:cubicBezTo>
                <a:cubicBezTo>
                  <a:pt x="6988223" y="5607450"/>
                  <a:pt x="6988130" y="5608641"/>
                  <a:pt x="6988130" y="5610054"/>
                </a:cubicBezTo>
                <a:cubicBezTo>
                  <a:pt x="6988130" y="5612733"/>
                  <a:pt x="6988465" y="5614668"/>
                  <a:pt x="6989134" y="5615859"/>
                </a:cubicBezTo>
                <a:cubicBezTo>
                  <a:pt x="6989804" y="5617049"/>
                  <a:pt x="6990697" y="5617645"/>
                  <a:pt x="6991813" y="5617645"/>
                </a:cubicBezTo>
                <a:lnTo>
                  <a:pt x="7005877" y="5617645"/>
                </a:lnTo>
                <a:lnTo>
                  <a:pt x="7005877" y="5676357"/>
                </a:lnTo>
                <a:cubicBezTo>
                  <a:pt x="7005877" y="5682162"/>
                  <a:pt x="7006417" y="5687203"/>
                  <a:pt x="7007496" y="5691482"/>
                </a:cubicBezTo>
                <a:cubicBezTo>
                  <a:pt x="7008575" y="5695761"/>
                  <a:pt x="7010305" y="5699295"/>
                  <a:pt x="7012686" y="5702086"/>
                </a:cubicBezTo>
                <a:cubicBezTo>
                  <a:pt x="7015068" y="5704877"/>
                  <a:pt x="7018119" y="5706960"/>
                  <a:pt x="7021839" y="5708337"/>
                </a:cubicBezTo>
                <a:cubicBezTo>
                  <a:pt x="7025560" y="5709713"/>
                  <a:pt x="7030025" y="5710402"/>
                  <a:pt x="7035234" y="5710402"/>
                </a:cubicBezTo>
                <a:cubicBezTo>
                  <a:pt x="7036945" y="5710402"/>
                  <a:pt x="7038657" y="5710290"/>
                  <a:pt x="7040368" y="5710067"/>
                </a:cubicBezTo>
                <a:cubicBezTo>
                  <a:pt x="7042080" y="5709844"/>
                  <a:pt x="7043698" y="5709565"/>
                  <a:pt x="7045224" y="5709230"/>
                </a:cubicBezTo>
                <a:cubicBezTo>
                  <a:pt x="7046749" y="5708895"/>
                  <a:pt x="7048107" y="5708467"/>
                  <a:pt x="7049298" y="5707946"/>
                </a:cubicBezTo>
                <a:cubicBezTo>
                  <a:pt x="7050489" y="5707425"/>
                  <a:pt x="7051382" y="5706867"/>
                  <a:pt x="7051977" y="5706272"/>
                </a:cubicBezTo>
                <a:cubicBezTo>
                  <a:pt x="7052572" y="5705676"/>
                  <a:pt x="7053019" y="5704746"/>
                  <a:pt x="7053316" y="5703481"/>
                </a:cubicBezTo>
                <a:cubicBezTo>
                  <a:pt x="7053614" y="5702216"/>
                  <a:pt x="7053763" y="5700505"/>
                  <a:pt x="7053763" y="5698347"/>
                </a:cubicBezTo>
                <a:cubicBezTo>
                  <a:pt x="7053763" y="5697007"/>
                  <a:pt x="7053688" y="5695891"/>
                  <a:pt x="7053540" y="5694998"/>
                </a:cubicBezTo>
                <a:cubicBezTo>
                  <a:pt x="7053391" y="5694105"/>
                  <a:pt x="7053223" y="5693398"/>
                  <a:pt x="7053037" y="5692877"/>
                </a:cubicBezTo>
                <a:cubicBezTo>
                  <a:pt x="7052851" y="5692356"/>
                  <a:pt x="7052591" y="5692003"/>
                  <a:pt x="7052256" y="5691817"/>
                </a:cubicBezTo>
                <a:cubicBezTo>
                  <a:pt x="7051921" y="5691631"/>
                  <a:pt x="7051568" y="5691538"/>
                  <a:pt x="7051196" y="5691538"/>
                </a:cubicBezTo>
                <a:cubicBezTo>
                  <a:pt x="7050600" y="5691538"/>
                  <a:pt x="7049931" y="5691705"/>
                  <a:pt x="7049186" y="5692040"/>
                </a:cubicBezTo>
                <a:cubicBezTo>
                  <a:pt x="7048442" y="5692375"/>
                  <a:pt x="7047549" y="5692728"/>
                  <a:pt x="7046508" y="5693101"/>
                </a:cubicBezTo>
                <a:cubicBezTo>
                  <a:pt x="7045466" y="5693473"/>
                  <a:pt x="7044275" y="5693826"/>
                  <a:pt x="7042936" y="5694161"/>
                </a:cubicBezTo>
                <a:cubicBezTo>
                  <a:pt x="7041596" y="5694496"/>
                  <a:pt x="7040071" y="5694663"/>
                  <a:pt x="7038359" y="5694663"/>
                </a:cubicBezTo>
                <a:cubicBezTo>
                  <a:pt x="7033076" y="5694663"/>
                  <a:pt x="7029411" y="5692896"/>
                  <a:pt x="7027365" y="5689361"/>
                </a:cubicBezTo>
                <a:cubicBezTo>
                  <a:pt x="7025318" y="5685827"/>
                  <a:pt x="7024295" y="5680599"/>
                  <a:pt x="7024295" y="5673678"/>
                </a:cubicBezTo>
                <a:lnTo>
                  <a:pt x="7024295" y="5617645"/>
                </a:lnTo>
                <a:lnTo>
                  <a:pt x="7050079" y="5617645"/>
                </a:lnTo>
                <a:cubicBezTo>
                  <a:pt x="7051196" y="5617645"/>
                  <a:pt x="7052089" y="5617049"/>
                  <a:pt x="7052758" y="5615859"/>
                </a:cubicBezTo>
                <a:cubicBezTo>
                  <a:pt x="7053428" y="5614668"/>
                  <a:pt x="7053763" y="5612733"/>
                  <a:pt x="7053763" y="5610054"/>
                </a:cubicBezTo>
                <a:cubicBezTo>
                  <a:pt x="7053763" y="5608641"/>
                  <a:pt x="7053688" y="5607450"/>
                  <a:pt x="7053540" y="5606483"/>
                </a:cubicBezTo>
                <a:cubicBezTo>
                  <a:pt x="7053391" y="5605515"/>
                  <a:pt x="7053149" y="5604715"/>
                  <a:pt x="7052814" y="5604083"/>
                </a:cubicBezTo>
                <a:cubicBezTo>
                  <a:pt x="7052479" y="5603450"/>
                  <a:pt x="7052089" y="5603004"/>
                  <a:pt x="7051642" y="5602743"/>
                </a:cubicBezTo>
                <a:cubicBezTo>
                  <a:pt x="7051196" y="5602483"/>
                  <a:pt x="7050675" y="5602353"/>
                  <a:pt x="7050079" y="5602353"/>
                </a:cubicBezTo>
                <a:lnTo>
                  <a:pt x="7024295" y="5602353"/>
                </a:lnTo>
                <a:lnTo>
                  <a:pt x="7024295" y="5578466"/>
                </a:lnTo>
                <a:cubicBezTo>
                  <a:pt x="7024295" y="5577945"/>
                  <a:pt x="7024146" y="5577461"/>
                  <a:pt x="7023848" y="5577015"/>
                </a:cubicBezTo>
                <a:cubicBezTo>
                  <a:pt x="7023551" y="5576568"/>
                  <a:pt x="7023067" y="5576177"/>
                  <a:pt x="7022397" y="5575843"/>
                </a:cubicBezTo>
                <a:cubicBezTo>
                  <a:pt x="7021728" y="5575508"/>
                  <a:pt x="7020797" y="5575266"/>
                  <a:pt x="7019607" y="5575117"/>
                </a:cubicBezTo>
                <a:cubicBezTo>
                  <a:pt x="7018416" y="5574968"/>
                  <a:pt x="7016891" y="5574894"/>
                  <a:pt x="7015030" y="5574894"/>
                </a:cubicBezTo>
                <a:close/>
                <a:moveTo>
                  <a:pt x="5386068" y="5571960"/>
                </a:moveTo>
                <a:cubicBezTo>
                  <a:pt x="5391128" y="5571960"/>
                  <a:pt x="5395984" y="5573578"/>
                  <a:pt x="5400634" y="5576815"/>
                </a:cubicBezTo>
                <a:cubicBezTo>
                  <a:pt x="5405286" y="5580052"/>
                  <a:pt x="5410103" y="5584759"/>
                  <a:pt x="5415089" y="5590936"/>
                </a:cubicBezTo>
                <a:lnTo>
                  <a:pt x="5415089" y="5631119"/>
                </a:lnTo>
                <a:cubicBezTo>
                  <a:pt x="5412187" y="5634765"/>
                  <a:pt x="5409434" y="5637835"/>
                  <a:pt x="5406829" y="5640328"/>
                </a:cubicBezTo>
                <a:cubicBezTo>
                  <a:pt x="5404225" y="5642821"/>
                  <a:pt x="5401732" y="5644849"/>
                  <a:pt x="5399351" y="5646411"/>
                </a:cubicBezTo>
                <a:cubicBezTo>
                  <a:pt x="5396970" y="5647974"/>
                  <a:pt x="5394644" y="5649090"/>
                  <a:pt x="5392374" y="5649760"/>
                </a:cubicBezTo>
                <a:cubicBezTo>
                  <a:pt x="5390105" y="5650430"/>
                  <a:pt x="5387742" y="5650764"/>
                  <a:pt x="5385286" y="5650764"/>
                </a:cubicBezTo>
                <a:cubicBezTo>
                  <a:pt x="5380449" y="5650764"/>
                  <a:pt x="5376431" y="5649630"/>
                  <a:pt x="5373232" y="5647360"/>
                </a:cubicBezTo>
                <a:cubicBezTo>
                  <a:pt x="5370032" y="5645090"/>
                  <a:pt x="5367464" y="5642077"/>
                  <a:pt x="5365530" y="5638319"/>
                </a:cubicBezTo>
                <a:cubicBezTo>
                  <a:pt x="5363595" y="5634561"/>
                  <a:pt x="5362237" y="5630263"/>
                  <a:pt x="5361455" y="5625426"/>
                </a:cubicBezTo>
                <a:cubicBezTo>
                  <a:pt x="5360674" y="5620590"/>
                  <a:pt x="5360284" y="5615641"/>
                  <a:pt x="5360284" y="5610581"/>
                </a:cubicBezTo>
                <a:cubicBezTo>
                  <a:pt x="5360284" y="5605818"/>
                  <a:pt x="5360749" y="5601130"/>
                  <a:pt x="5361679" y="5596517"/>
                </a:cubicBezTo>
                <a:cubicBezTo>
                  <a:pt x="5362609" y="5591903"/>
                  <a:pt x="5364097" y="5587773"/>
                  <a:pt x="5366143" y="5584127"/>
                </a:cubicBezTo>
                <a:cubicBezTo>
                  <a:pt x="5368190" y="5580480"/>
                  <a:pt x="5370850" y="5577541"/>
                  <a:pt x="5374124" y="5575309"/>
                </a:cubicBezTo>
                <a:cubicBezTo>
                  <a:pt x="5377399" y="5573076"/>
                  <a:pt x="5381380" y="5571960"/>
                  <a:pt x="5386068" y="5571960"/>
                </a:cubicBezTo>
                <a:close/>
                <a:moveTo>
                  <a:pt x="4881244" y="5571960"/>
                </a:moveTo>
                <a:cubicBezTo>
                  <a:pt x="4886303" y="5571960"/>
                  <a:pt x="4891159" y="5573578"/>
                  <a:pt x="4895809" y="5576815"/>
                </a:cubicBezTo>
                <a:cubicBezTo>
                  <a:pt x="4900461" y="5580052"/>
                  <a:pt x="4905278" y="5584759"/>
                  <a:pt x="4910265" y="5590936"/>
                </a:cubicBezTo>
                <a:lnTo>
                  <a:pt x="4910265" y="5631119"/>
                </a:lnTo>
                <a:cubicBezTo>
                  <a:pt x="4907362" y="5634765"/>
                  <a:pt x="4904609" y="5637835"/>
                  <a:pt x="4902005" y="5640328"/>
                </a:cubicBezTo>
                <a:cubicBezTo>
                  <a:pt x="4899400" y="5642821"/>
                  <a:pt x="4896907" y="5644849"/>
                  <a:pt x="4894526" y="5646411"/>
                </a:cubicBezTo>
                <a:cubicBezTo>
                  <a:pt x="4892145" y="5647974"/>
                  <a:pt x="4889819" y="5649090"/>
                  <a:pt x="4887549" y="5649760"/>
                </a:cubicBezTo>
                <a:cubicBezTo>
                  <a:pt x="4885280" y="5650430"/>
                  <a:pt x="4882917" y="5650764"/>
                  <a:pt x="4880461" y="5650764"/>
                </a:cubicBezTo>
                <a:cubicBezTo>
                  <a:pt x="4875624" y="5650764"/>
                  <a:pt x="4871606" y="5649630"/>
                  <a:pt x="4868406" y="5647360"/>
                </a:cubicBezTo>
                <a:cubicBezTo>
                  <a:pt x="4865206" y="5645090"/>
                  <a:pt x="4862640" y="5642077"/>
                  <a:pt x="4860705" y="5638319"/>
                </a:cubicBezTo>
                <a:cubicBezTo>
                  <a:pt x="4858770" y="5634561"/>
                  <a:pt x="4857412" y="5630263"/>
                  <a:pt x="4856631" y="5625426"/>
                </a:cubicBezTo>
                <a:cubicBezTo>
                  <a:pt x="4855849" y="5620590"/>
                  <a:pt x="4855458" y="5615641"/>
                  <a:pt x="4855458" y="5610581"/>
                </a:cubicBezTo>
                <a:cubicBezTo>
                  <a:pt x="4855458" y="5605818"/>
                  <a:pt x="4855923" y="5601130"/>
                  <a:pt x="4856853" y="5596517"/>
                </a:cubicBezTo>
                <a:cubicBezTo>
                  <a:pt x="4857784" y="5591903"/>
                  <a:pt x="4859272" y="5587773"/>
                  <a:pt x="4861319" y="5584127"/>
                </a:cubicBezTo>
                <a:cubicBezTo>
                  <a:pt x="4863365" y="5580480"/>
                  <a:pt x="4866025" y="5577541"/>
                  <a:pt x="4869299" y="5575309"/>
                </a:cubicBezTo>
                <a:cubicBezTo>
                  <a:pt x="4872573" y="5573076"/>
                  <a:pt x="4876555" y="5571960"/>
                  <a:pt x="4881244" y="5571960"/>
                </a:cubicBezTo>
                <a:close/>
                <a:moveTo>
                  <a:pt x="4769014" y="5570509"/>
                </a:moveTo>
                <a:cubicBezTo>
                  <a:pt x="4777923" y="5570509"/>
                  <a:pt x="4784642" y="5573262"/>
                  <a:pt x="4789171" y="5578769"/>
                </a:cubicBezTo>
                <a:cubicBezTo>
                  <a:pt x="4793700" y="5584275"/>
                  <a:pt x="4795852" y="5591866"/>
                  <a:pt x="4795629" y="5601540"/>
                </a:cubicBezTo>
                <a:lnTo>
                  <a:pt x="4740823" y="5601540"/>
                </a:lnTo>
                <a:cubicBezTo>
                  <a:pt x="4740973" y="5597447"/>
                  <a:pt x="4741685" y="5593521"/>
                  <a:pt x="4742958" y="5589764"/>
                </a:cubicBezTo>
                <a:cubicBezTo>
                  <a:pt x="4744231" y="5586006"/>
                  <a:pt x="4746027" y="5582713"/>
                  <a:pt x="4748348" y="5579885"/>
                </a:cubicBezTo>
                <a:cubicBezTo>
                  <a:pt x="4750670" y="5577057"/>
                  <a:pt x="4753553" y="5574788"/>
                  <a:pt x="4756996" y="5573076"/>
                </a:cubicBezTo>
                <a:cubicBezTo>
                  <a:pt x="4760440" y="5571365"/>
                  <a:pt x="4764446" y="5570509"/>
                  <a:pt x="4769014" y="5570509"/>
                </a:cubicBezTo>
                <a:close/>
                <a:moveTo>
                  <a:pt x="4492788" y="5570509"/>
                </a:moveTo>
                <a:cubicBezTo>
                  <a:pt x="4501698" y="5570509"/>
                  <a:pt x="4508417" y="5573262"/>
                  <a:pt x="4512947" y="5578769"/>
                </a:cubicBezTo>
                <a:cubicBezTo>
                  <a:pt x="4517475" y="5584275"/>
                  <a:pt x="4519627" y="5591866"/>
                  <a:pt x="4519404" y="5601540"/>
                </a:cubicBezTo>
                <a:lnTo>
                  <a:pt x="4464598" y="5601540"/>
                </a:lnTo>
                <a:cubicBezTo>
                  <a:pt x="4464748" y="5597447"/>
                  <a:pt x="4465459" y="5593521"/>
                  <a:pt x="4466732" y="5589764"/>
                </a:cubicBezTo>
                <a:cubicBezTo>
                  <a:pt x="4468005" y="5586006"/>
                  <a:pt x="4469802" y="5582713"/>
                  <a:pt x="4472123" y="5579885"/>
                </a:cubicBezTo>
                <a:cubicBezTo>
                  <a:pt x="4474445" y="5577057"/>
                  <a:pt x="4477327" y="5574788"/>
                  <a:pt x="4480771" y="5573076"/>
                </a:cubicBezTo>
                <a:cubicBezTo>
                  <a:pt x="4484215" y="5571365"/>
                  <a:pt x="4488221" y="5570509"/>
                  <a:pt x="4492788" y="5570509"/>
                </a:cubicBezTo>
                <a:close/>
                <a:moveTo>
                  <a:pt x="3149763" y="5570509"/>
                </a:moveTo>
                <a:cubicBezTo>
                  <a:pt x="3158673" y="5570509"/>
                  <a:pt x="3165392" y="5573262"/>
                  <a:pt x="3169921" y="5578769"/>
                </a:cubicBezTo>
                <a:cubicBezTo>
                  <a:pt x="3174450" y="5584275"/>
                  <a:pt x="3176603" y="5591866"/>
                  <a:pt x="3176379" y="5601540"/>
                </a:cubicBezTo>
                <a:lnTo>
                  <a:pt x="3121574" y="5601540"/>
                </a:lnTo>
                <a:cubicBezTo>
                  <a:pt x="3121724" y="5597447"/>
                  <a:pt x="3122435" y="5593521"/>
                  <a:pt x="3123707" y="5589764"/>
                </a:cubicBezTo>
                <a:cubicBezTo>
                  <a:pt x="3124980" y="5586006"/>
                  <a:pt x="3126777" y="5582713"/>
                  <a:pt x="3129098" y="5579885"/>
                </a:cubicBezTo>
                <a:cubicBezTo>
                  <a:pt x="3131420" y="5577057"/>
                  <a:pt x="3134302" y="5574788"/>
                  <a:pt x="3137746" y="5573076"/>
                </a:cubicBezTo>
                <a:cubicBezTo>
                  <a:pt x="3141190" y="5571365"/>
                  <a:pt x="3145196" y="5570509"/>
                  <a:pt x="3149763" y="5570509"/>
                </a:cubicBezTo>
                <a:close/>
                <a:moveTo>
                  <a:pt x="1168566" y="5570509"/>
                </a:moveTo>
                <a:cubicBezTo>
                  <a:pt x="1177476" y="5570509"/>
                  <a:pt x="1184195" y="5573262"/>
                  <a:pt x="1188724" y="5578769"/>
                </a:cubicBezTo>
                <a:cubicBezTo>
                  <a:pt x="1193253" y="5584275"/>
                  <a:pt x="1195405" y="5591866"/>
                  <a:pt x="1195182" y="5601540"/>
                </a:cubicBezTo>
                <a:lnTo>
                  <a:pt x="1140376" y="5601540"/>
                </a:lnTo>
                <a:cubicBezTo>
                  <a:pt x="1140526" y="5597447"/>
                  <a:pt x="1141238" y="5593521"/>
                  <a:pt x="1142510" y="5589764"/>
                </a:cubicBezTo>
                <a:cubicBezTo>
                  <a:pt x="1143783" y="5586006"/>
                  <a:pt x="1145580" y="5582713"/>
                  <a:pt x="1147901" y="5579885"/>
                </a:cubicBezTo>
                <a:cubicBezTo>
                  <a:pt x="1150223" y="5577057"/>
                  <a:pt x="1153105" y="5574788"/>
                  <a:pt x="1156549" y="5573076"/>
                </a:cubicBezTo>
                <a:cubicBezTo>
                  <a:pt x="1159993" y="5571365"/>
                  <a:pt x="1163999" y="5570509"/>
                  <a:pt x="1168566" y="5570509"/>
                </a:cubicBezTo>
                <a:close/>
                <a:moveTo>
                  <a:pt x="3933245" y="5570397"/>
                </a:moveTo>
                <a:cubicBezTo>
                  <a:pt x="3940166" y="5570397"/>
                  <a:pt x="3945505" y="5572313"/>
                  <a:pt x="3949263" y="5576146"/>
                </a:cubicBezTo>
                <a:cubicBezTo>
                  <a:pt x="3953021" y="5579978"/>
                  <a:pt x="3954900" y="5585317"/>
                  <a:pt x="3954900" y="5592163"/>
                </a:cubicBezTo>
                <a:cubicBezTo>
                  <a:pt x="3954900" y="5595066"/>
                  <a:pt x="3954472" y="5597856"/>
                  <a:pt x="3953616" y="5600535"/>
                </a:cubicBezTo>
                <a:cubicBezTo>
                  <a:pt x="3952760" y="5603214"/>
                  <a:pt x="3951458" y="5605577"/>
                  <a:pt x="3949709" y="5607623"/>
                </a:cubicBezTo>
                <a:cubicBezTo>
                  <a:pt x="3947960" y="5609669"/>
                  <a:pt x="3945746" y="5611269"/>
                  <a:pt x="3943068" y="5612423"/>
                </a:cubicBezTo>
                <a:cubicBezTo>
                  <a:pt x="3940389" y="5613576"/>
                  <a:pt x="3937226" y="5614153"/>
                  <a:pt x="3933580" y="5614153"/>
                </a:cubicBezTo>
                <a:cubicBezTo>
                  <a:pt x="3926808" y="5614153"/>
                  <a:pt x="3921543" y="5612255"/>
                  <a:pt x="3917786" y="5608460"/>
                </a:cubicBezTo>
                <a:cubicBezTo>
                  <a:pt x="3914028" y="5604665"/>
                  <a:pt x="3912148" y="5599456"/>
                  <a:pt x="3912148" y="5592833"/>
                </a:cubicBezTo>
                <a:cubicBezTo>
                  <a:pt x="3912148" y="5589857"/>
                  <a:pt x="3912576" y="5587010"/>
                  <a:pt x="3913432" y="5584294"/>
                </a:cubicBezTo>
                <a:cubicBezTo>
                  <a:pt x="3914288" y="5581578"/>
                  <a:pt x="3915590" y="5579178"/>
                  <a:pt x="3917339" y="5577095"/>
                </a:cubicBezTo>
                <a:cubicBezTo>
                  <a:pt x="3919088" y="5575011"/>
                  <a:pt x="3921283" y="5573374"/>
                  <a:pt x="3923925" y="5572183"/>
                </a:cubicBezTo>
                <a:cubicBezTo>
                  <a:pt x="3926566" y="5570993"/>
                  <a:pt x="3929673" y="5570397"/>
                  <a:pt x="3933245" y="5570397"/>
                </a:cubicBezTo>
                <a:close/>
                <a:moveTo>
                  <a:pt x="7753739" y="5560383"/>
                </a:moveTo>
                <a:cubicBezTo>
                  <a:pt x="7749348" y="5560383"/>
                  <a:pt x="7746335" y="5561164"/>
                  <a:pt x="7744698" y="5562727"/>
                </a:cubicBezTo>
                <a:cubicBezTo>
                  <a:pt x="7743060" y="5564290"/>
                  <a:pt x="7742242" y="5567229"/>
                  <a:pt x="7742242" y="5571545"/>
                </a:cubicBezTo>
                <a:cubicBezTo>
                  <a:pt x="7742242" y="5575787"/>
                  <a:pt x="7743042" y="5578670"/>
                  <a:pt x="7744642" y="5580196"/>
                </a:cubicBezTo>
                <a:cubicBezTo>
                  <a:pt x="7746242" y="5581721"/>
                  <a:pt x="7749200" y="5582484"/>
                  <a:pt x="7753516" y="5582484"/>
                </a:cubicBezTo>
                <a:cubicBezTo>
                  <a:pt x="7757906" y="5582484"/>
                  <a:pt x="7760920" y="5581703"/>
                  <a:pt x="7762557" y="5580140"/>
                </a:cubicBezTo>
                <a:cubicBezTo>
                  <a:pt x="7764194" y="5578577"/>
                  <a:pt x="7765013" y="5575638"/>
                  <a:pt x="7765013" y="5571322"/>
                </a:cubicBezTo>
                <a:cubicBezTo>
                  <a:pt x="7765013" y="5567080"/>
                  <a:pt x="7764213" y="5564197"/>
                  <a:pt x="7762613" y="5562671"/>
                </a:cubicBezTo>
                <a:cubicBezTo>
                  <a:pt x="7761013" y="5561146"/>
                  <a:pt x="7758055" y="5560383"/>
                  <a:pt x="7753739" y="5560383"/>
                </a:cubicBezTo>
                <a:close/>
                <a:moveTo>
                  <a:pt x="6686939" y="5560383"/>
                </a:moveTo>
                <a:cubicBezTo>
                  <a:pt x="6682548" y="5560383"/>
                  <a:pt x="6679535" y="5561164"/>
                  <a:pt x="6677897" y="5562727"/>
                </a:cubicBezTo>
                <a:cubicBezTo>
                  <a:pt x="6676260" y="5564290"/>
                  <a:pt x="6675442" y="5567229"/>
                  <a:pt x="6675442" y="5571545"/>
                </a:cubicBezTo>
                <a:cubicBezTo>
                  <a:pt x="6675442" y="5575787"/>
                  <a:pt x="6676242" y="5578670"/>
                  <a:pt x="6677842" y="5580196"/>
                </a:cubicBezTo>
                <a:cubicBezTo>
                  <a:pt x="6679442" y="5581721"/>
                  <a:pt x="6682400" y="5582484"/>
                  <a:pt x="6686716" y="5582484"/>
                </a:cubicBezTo>
                <a:cubicBezTo>
                  <a:pt x="6691106" y="5582484"/>
                  <a:pt x="6694120" y="5581703"/>
                  <a:pt x="6695757" y="5580140"/>
                </a:cubicBezTo>
                <a:cubicBezTo>
                  <a:pt x="6697394" y="5578577"/>
                  <a:pt x="6698213" y="5575638"/>
                  <a:pt x="6698213" y="5571322"/>
                </a:cubicBezTo>
                <a:cubicBezTo>
                  <a:pt x="6698213" y="5567080"/>
                  <a:pt x="6697413" y="5564197"/>
                  <a:pt x="6695813" y="5562671"/>
                </a:cubicBezTo>
                <a:cubicBezTo>
                  <a:pt x="6694213" y="5561146"/>
                  <a:pt x="6691255" y="5560383"/>
                  <a:pt x="6686939" y="5560383"/>
                </a:cubicBezTo>
                <a:close/>
                <a:moveTo>
                  <a:pt x="4564500" y="5557672"/>
                </a:moveTo>
                <a:cubicBezTo>
                  <a:pt x="4562788" y="5557672"/>
                  <a:pt x="4561336" y="5557710"/>
                  <a:pt x="4560146" y="5557784"/>
                </a:cubicBezTo>
                <a:cubicBezTo>
                  <a:pt x="4558956" y="5557858"/>
                  <a:pt x="4558006" y="5558026"/>
                  <a:pt x="4557299" y="5558286"/>
                </a:cubicBezTo>
                <a:cubicBezTo>
                  <a:pt x="4556593" y="5558547"/>
                  <a:pt x="4556090" y="5558882"/>
                  <a:pt x="4555793" y="5559291"/>
                </a:cubicBezTo>
                <a:cubicBezTo>
                  <a:pt x="4555495" y="5559700"/>
                  <a:pt x="4555347" y="5560240"/>
                  <a:pt x="4555347" y="5560909"/>
                </a:cubicBezTo>
                <a:cubicBezTo>
                  <a:pt x="4555347" y="5561430"/>
                  <a:pt x="4555421" y="5562063"/>
                  <a:pt x="4555569" y="5562807"/>
                </a:cubicBezTo>
                <a:cubicBezTo>
                  <a:pt x="4555719" y="5563551"/>
                  <a:pt x="4555979" y="5564481"/>
                  <a:pt x="4556351" y="5565598"/>
                </a:cubicBezTo>
                <a:lnTo>
                  <a:pt x="4585708" y="5661034"/>
                </a:lnTo>
                <a:cubicBezTo>
                  <a:pt x="4585930" y="5661778"/>
                  <a:pt x="4586266" y="5662410"/>
                  <a:pt x="4586712" y="5662931"/>
                </a:cubicBezTo>
                <a:cubicBezTo>
                  <a:pt x="4587159" y="5663452"/>
                  <a:pt x="4587846" y="5663861"/>
                  <a:pt x="4588777" y="5664159"/>
                </a:cubicBezTo>
                <a:cubicBezTo>
                  <a:pt x="4589707" y="5664457"/>
                  <a:pt x="4590898" y="5664680"/>
                  <a:pt x="4592349" y="5664829"/>
                </a:cubicBezTo>
                <a:cubicBezTo>
                  <a:pt x="4593800" y="5664978"/>
                  <a:pt x="4595680" y="5665052"/>
                  <a:pt x="4597985" y="5665052"/>
                </a:cubicBezTo>
                <a:cubicBezTo>
                  <a:pt x="4600218" y="5665052"/>
                  <a:pt x="4602098" y="5664996"/>
                  <a:pt x="4603622" y="5664885"/>
                </a:cubicBezTo>
                <a:cubicBezTo>
                  <a:pt x="4605148" y="5664773"/>
                  <a:pt x="4606394" y="5664568"/>
                  <a:pt x="4607362" y="5664271"/>
                </a:cubicBezTo>
                <a:cubicBezTo>
                  <a:pt x="4608329" y="5663973"/>
                  <a:pt x="4609054" y="5663564"/>
                  <a:pt x="4609538" y="5663043"/>
                </a:cubicBezTo>
                <a:cubicBezTo>
                  <a:pt x="4610022" y="5662522"/>
                  <a:pt x="4610376" y="5661852"/>
                  <a:pt x="4610599" y="5661034"/>
                </a:cubicBezTo>
                <a:lnTo>
                  <a:pt x="4630132" y="5588145"/>
                </a:lnTo>
                <a:lnTo>
                  <a:pt x="4630355" y="5587140"/>
                </a:lnTo>
                <a:lnTo>
                  <a:pt x="4630579" y="5588145"/>
                </a:lnTo>
                <a:lnTo>
                  <a:pt x="4651675" y="5661034"/>
                </a:lnTo>
                <a:cubicBezTo>
                  <a:pt x="4651898" y="5661778"/>
                  <a:pt x="4652234" y="5662410"/>
                  <a:pt x="4652680" y="5662931"/>
                </a:cubicBezTo>
                <a:cubicBezTo>
                  <a:pt x="4653126" y="5663452"/>
                  <a:pt x="4653815" y="5663861"/>
                  <a:pt x="4654745" y="5664159"/>
                </a:cubicBezTo>
                <a:cubicBezTo>
                  <a:pt x="4655676" y="5664457"/>
                  <a:pt x="4656922" y="5664680"/>
                  <a:pt x="4658484" y="5664829"/>
                </a:cubicBezTo>
                <a:cubicBezTo>
                  <a:pt x="4660047" y="5664978"/>
                  <a:pt x="4661981" y="5665052"/>
                  <a:pt x="4664288" y="5665052"/>
                </a:cubicBezTo>
                <a:cubicBezTo>
                  <a:pt x="4666521" y="5665052"/>
                  <a:pt x="4668381" y="5664996"/>
                  <a:pt x="4669870" y="5664885"/>
                </a:cubicBezTo>
                <a:cubicBezTo>
                  <a:pt x="4671358" y="5664773"/>
                  <a:pt x="4672530" y="5664568"/>
                  <a:pt x="4673385" y="5664271"/>
                </a:cubicBezTo>
                <a:cubicBezTo>
                  <a:pt x="4674241" y="5663973"/>
                  <a:pt x="4674911" y="5663564"/>
                  <a:pt x="4675395" y="5663043"/>
                </a:cubicBezTo>
                <a:cubicBezTo>
                  <a:pt x="4675879" y="5662522"/>
                  <a:pt x="4676232" y="5661852"/>
                  <a:pt x="4676455" y="5661034"/>
                </a:cubicBezTo>
                <a:lnTo>
                  <a:pt x="4706035" y="5565598"/>
                </a:lnTo>
                <a:cubicBezTo>
                  <a:pt x="4706407" y="5564481"/>
                  <a:pt x="4706667" y="5563551"/>
                  <a:pt x="4706816" y="5562807"/>
                </a:cubicBezTo>
                <a:cubicBezTo>
                  <a:pt x="4706965" y="5562063"/>
                  <a:pt x="4707039" y="5561430"/>
                  <a:pt x="4707039" y="5560909"/>
                </a:cubicBezTo>
                <a:cubicBezTo>
                  <a:pt x="4707039" y="5560240"/>
                  <a:pt x="4706909" y="5559719"/>
                  <a:pt x="4706648" y="5559347"/>
                </a:cubicBezTo>
                <a:cubicBezTo>
                  <a:pt x="4706389" y="5558975"/>
                  <a:pt x="4705942" y="5558640"/>
                  <a:pt x="4705309" y="5558342"/>
                </a:cubicBezTo>
                <a:cubicBezTo>
                  <a:pt x="4704677" y="5558045"/>
                  <a:pt x="4703821" y="5557858"/>
                  <a:pt x="4702743" y="5557784"/>
                </a:cubicBezTo>
                <a:cubicBezTo>
                  <a:pt x="4701663" y="5557710"/>
                  <a:pt x="4700230" y="5557672"/>
                  <a:pt x="4698444" y="5557672"/>
                </a:cubicBezTo>
                <a:cubicBezTo>
                  <a:pt x="4696510" y="5557672"/>
                  <a:pt x="4694929" y="5557728"/>
                  <a:pt x="4693700" y="5557840"/>
                </a:cubicBezTo>
                <a:cubicBezTo>
                  <a:pt x="4692473" y="5557952"/>
                  <a:pt x="4691505" y="5558138"/>
                  <a:pt x="4690798" y="5558398"/>
                </a:cubicBezTo>
                <a:cubicBezTo>
                  <a:pt x="4690092" y="5558658"/>
                  <a:pt x="4689570" y="5559031"/>
                  <a:pt x="4689236" y="5559514"/>
                </a:cubicBezTo>
                <a:cubicBezTo>
                  <a:pt x="4688901" y="5559998"/>
                  <a:pt x="4688659" y="5560575"/>
                  <a:pt x="4688511" y="5561244"/>
                </a:cubicBezTo>
                <a:lnTo>
                  <a:pt x="4664623" y="5644067"/>
                </a:lnTo>
                <a:lnTo>
                  <a:pt x="4664513" y="5645072"/>
                </a:lnTo>
                <a:lnTo>
                  <a:pt x="4664288" y="5644067"/>
                </a:lnTo>
                <a:lnTo>
                  <a:pt x="4640290" y="5561021"/>
                </a:lnTo>
                <a:cubicBezTo>
                  <a:pt x="4640141" y="5560426"/>
                  <a:pt x="4639918" y="5559905"/>
                  <a:pt x="4639620" y="5559458"/>
                </a:cubicBezTo>
                <a:cubicBezTo>
                  <a:pt x="4639322" y="5559012"/>
                  <a:pt x="4638839" y="5558658"/>
                  <a:pt x="4638170" y="5558398"/>
                </a:cubicBezTo>
                <a:cubicBezTo>
                  <a:pt x="4637500" y="5558138"/>
                  <a:pt x="4636588" y="5557952"/>
                  <a:pt x="4635434" y="5557840"/>
                </a:cubicBezTo>
                <a:cubicBezTo>
                  <a:pt x="4634281" y="5557728"/>
                  <a:pt x="4632812" y="5557672"/>
                  <a:pt x="4631026" y="5557672"/>
                </a:cubicBezTo>
                <a:cubicBezTo>
                  <a:pt x="4629166" y="5557672"/>
                  <a:pt x="4627658" y="5557728"/>
                  <a:pt x="4626505" y="5557840"/>
                </a:cubicBezTo>
                <a:cubicBezTo>
                  <a:pt x="4625351" y="5557952"/>
                  <a:pt x="4624440" y="5558138"/>
                  <a:pt x="4623771" y="5558398"/>
                </a:cubicBezTo>
                <a:cubicBezTo>
                  <a:pt x="4623101" y="5558658"/>
                  <a:pt x="4622598" y="5559031"/>
                  <a:pt x="4622263" y="5559514"/>
                </a:cubicBezTo>
                <a:cubicBezTo>
                  <a:pt x="4621929" y="5559998"/>
                  <a:pt x="4621686" y="5560575"/>
                  <a:pt x="4621537" y="5561244"/>
                </a:cubicBezTo>
                <a:lnTo>
                  <a:pt x="4599326" y="5644067"/>
                </a:lnTo>
                <a:lnTo>
                  <a:pt x="4599102" y="5645072"/>
                </a:lnTo>
                <a:lnTo>
                  <a:pt x="4598878" y="5644067"/>
                </a:lnTo>
                <a:lnTo>
                  <a:pt x="4574657" y="5561244"/>
                </a:lnTo>
                <a:cubicBezTo>
                  <a:pt x="4574433" y="5560575"/>
                  <a:pt x="4574173" y="5559998"/>
                  <a:pt x="4573875" y="5559514"/>
                </a:cubicBezTo>
                <a:cubicBezTo>
                  <a:pt x="4573578" y="5559031"/>
                  <a:pt x="4573094" y="5558658"/>
                  <a:pt x="4572424" y="5558398"/>
                </a:cubicBezTo>
                <a:cubicBezTo>
                  <a:pt x="4571754" y="5558138"/>
                  <a:pt x="4570787" y="5557952"/>
                  <a:pt x="4569523" y="5557840"/>
                </a:cubicBezTo>
                <a:cubicBezTo>
                  <a:pt x="4568257" y="5557728"/>
                  <a:pt x="4566583" y="5557672"/>
                  <a:pt x="4564500" y="5557672"/>
                </a:cubicBezTo>
                <a:close/>
                <a:moveTo>
                  <a:pt x="3851762" y="5557672"/>
                </a:moveTo>
                <a:cubicBezTo>
                  <a:pt x="3849976" y="5557672"/>
                  <a:pt x="3848487" y="5557747"/>
                  <a:pt x="3847297" y="5557896"/>
                </a:cubicBezTo>
                <a:cubicBezTo>
                  <a:pt x="3846106" y="5558045"/>
                  <a:pt x="3845157" y="5558268"/>
                  <a:pt x="3844450" y="5558565"/>
                </a:cubicBezTo>
                <a:cubicBezTo>
                  <a:pt x="3843743" y="5558863"/>
                  <a:pt x="3843260" y="5559235"/>
                  <a:pt x="3842999" y="5559682"/>
                </a:cubicBezTo>
                <a:cubicBezTo>
                  <a:pt x="3842739" y="5560128"/>
                  <a:pt x="3842609" y="5560612"/>
                  <a:pt x="3842609" y="5561133"/>
                </a:cubicBezTo>
                <a:lnTo>
                  <a:pt x="3842609" y="5661592"/>
                </a:lnTo>
                <a:cubicBezTo>
                  <a:pt x="3842609" y="5662187"/>
                  <a:pt x="3842739" y="5662689"/>
                  <a:pt x="3842999" y="5663099"/>
                </a:cubicBezTo>
                <a:cubicBezTo>
                  <a:pt x="3843260" y="5663508"/>
                  <a:pt x="3843743" y="5663861"/>
                  <a:pt x="3844450" y="5664159"/>
                </a:cubicBezTo>
                <a:cubicBezTo>
                  <a:pt x="3845157" y="5664457"/>
                  <a:pt x="3846106" y="5664680"/>
                  <a:pt x="3847297" y="5664829"/>
                </a:cubicBezTo>
                <a:cubicBezTo>
                  <a:pt x="3848487" y="5664978"/>
                  <a:pt x="3849976" y="5665052"/>
                  <a:pt x="3851762" y="5665052"/>
                </a:cubicBezTo>
                <a:cubicBezTo>
                  <a:pt x="3853622" y="5665052"/>
                  <a:pt x="3855147" y="5664978"/>
                  <a:pt x="3856338" y="5664829"/>
                </a:cubicBezTo>
                <a:cubicBezTo>
                  <a:pt x="3857529" y="5664680"/>
                  <a:pt x="3858459" y="5664457"/>
                  <a:pt x="3859129" y="5664159"/>
                </a:cubicBezTo>
                <a:cubicBezTo>
                  <a:pt x="3859798" y="5663861"/>
                  <a:pt x="3860282" y="5663508"/>
                  <a:pt x="3860580" y="5663099"/>
                </a:cubicBezTo>
                <a:cubicBezTo>
                  <a:pt x="3860877" y="5662689"/>
                  <a:pt x="3861026" y="5662187"/>
                  <a:pt x="3861026" y="5661592"/>
                </a:cubicBezTo>
                <a:lnTo>
                  <a:pt x="3861026" y="5561133"/>
                </a:lnTo>
                <a:cubicBezTo>
                  <a:pt x="3861026" y="5560612"/>
                  <a:pt x="3860877" y="5560128"/>
                  <a:pt x="3860580" y="5559682"/>
                </a:cubicBezTo>
                <a:cubicBezTo>
                  <a:pt x="3860282" y="5559235"/>
                  <a:pt x="3859798" y="5558863"/>
                  <a:pt x="3859129" y="5558565"/>
                </a:cubicBezTo>
                <a:cubicBezTo>
                  <a:pt x="3858459" y="5558268"/>
                  <a:pt x="3857529" y="5558045"/>
                  <a:pt x="3856338" y="5557896"/>
                </a:cubicBezTo>
                <a:cubicBezTo>
                  <a:pt x="3855147" y="5557747"/>
                  <a:pt x="3853622" y="5557672"/>
                  <a:pt x="3851762" y="5557672"/>
                </a:cubicBezTo>
                <a:close/>
                <a:moveTo>
                  <a:pt x="3543203" y="5557672"/>
                </a:moveTo>
                <a:cubicBezTo>
                  <a:pt x="3540971" y="5557672"/>
                  <a:pt x="3539185" y="5557765"/>
                  <a:pt x="3537846" y="5557952"/>
                </a:cubicBezTo>
                <a:cubicBezTo>
                  <a:pt x="3536506" y="5558138"/>
                  <a:pt x="3535539" y="5558491"/>
                  <a:pt x="3534944" y="5559012"/>
                </a:cubicBezTo>
                <a:cubicBezTo>
                  <a:pt x="3534348" y="5559533"/>
                  <a:pt x="3534051" y="5560240"/>
                  <a:pt x="3534051" y="5561133"/>
                </a:cubicBezTo>
                <a:cubicBezTo>
                  <a:pt x="3534051" y="5562026"/>
                  <a:pt x="3534348" y="5563254"/>
                  <a:pt x="3534944" y="5564816"/>
                </a:cubicBezTo>
                <a:lnTo>
                  <a:pt x="3570774" y="5660810"/>
                </a:lnTo>
                <a:cubicBezTo>
                  <a:pt x="3570997" y="5661554"/>
                  <a:pt x="3571406" y="5662261"/>
                  <a:pt x="3572002" y="5662931"/>
                </a:cubicBezTo>
                <a:cubicBezTo>
                  <a:pt x="3572597" y="5663601"/>
                  <a:pt x="3573230" y="5664085"/>
                  <a:pt x="3573900" y="5664382"/>
                </a:cubicBezTo>
                <a:lnTo>
                  <a:pt x="3560058" y="5699320"/>
                </a:lnTo>
                <a:cubicBezTo>
                  <a:pt x="3559612" y="5700361"/>
                  <a:pt x="3559426" y="5701254"/>
                  <a:pt x="3559500" y="5701999"/>
                </a:cubicBezTo>
                <a:cubicBezTo>
                  <a:pt x="3559575" y="5702743"/>
                  <a:pt x="3559928" y="5703338"/>
                  <a:pt x="3560561" y="5703784"/>
                </a:cubicBezTo>
                <a:cubicBezTo>
                  <a:pt x="3561193" y="5704231"/>
                  <a:pt x="3562105" y="5704547"/>
                  <a:pt x="3563295" y="5704733"/>
                </a:cubicBezTo>
                <a:cubicBezTo>
                  <a:pt x="3564486" y="5704919"/>
                  <a:pt x="3566049" y="5705012"/>
                  <a:pt x="3567984" y="5705012"/>
                </a:cubicBezTo>
                <a:cubicBezTo>
                  <a:pt x="3571704" y="5705012"/>
                  <a:pt x="3574476" y="5704696"/>
                  <a:pt x="3576299" y="5704064"/>
                </a:cubicBezTo>
                <a:cubicBezTo>
                  <a:pt x="3578123" y="5703431"/>
                  <a:pt x="3579257" y="5702519"/>
                  <a:pt x="3579704" y="5701329"/>
                </a:cubicBezTo>
                <a:lnTo>
                  <a:pt x="3593098" y="5664382"/>
                </a:lnTo>
                <a:lnTo>
                  <a:pt x="3629152" y="5564481"/>
                </a:lnTo>
                <a:cubicBezTo>
                  <a:pt x="3629598" y="5563142"/>
                  <a:pt x="3629821" y="5562026"/>
                  <a:pt x="3629821" y="5561133"/>
                </a:cubicBezTo>
                <a:cubicBezTo>
                  <a:pt x="3629821" y="5560240"/>
                  <a:pt x="3629505" y="5559533"/>
                  <a:pt x="3628873" y="5559012"/>
                </a:cubicBezTo>
                <a:cubicBezTo>
                  <a:pt x="3628240" y="5558491"/>
                  <a:pt x="3627254" y="5558138"/>
                  <a:pt x="3625915" y="5557952"/>
                </a:cubicBezTo>
                <a:cubicBezTo>
                  <a:pt x="3624575" y="5557765"/>
                  <a:pt x="3622864" y="5557672"/>
                  <a:pt x="3620780" y="5557672"/>
                </a:cubicBezTo>
                <a:cubicBezTo>
                  <a:pt x="3618399" y="5557672"/>
                  <a:pt x="3616576" y="5557765"/>
                  <a:pt x="3615311" y="5557952"/>
                </a:cubicBezTo>
                <a:cubicBezTo>
                  <a:pt x="3614046" y="5558138"/>
                  <a:pt x="3613097" y="5558435"/>
                  <a:pt x="3612465" y="5558844"/>
                </a:cubicBezTo>
                <a:cubicBezTo>
                  <a:pt x="3611832" y="5559254"/>
                  <a:pt x="3611292" y="5560165"/>
                  <a:pt x="3610846" y="5561579"/>
                </a:cubicBezTo>
                <a:lnTo>
                  <a:pt x="3583164" y="5642616"/>
                </a:lnTo>
                <a:lnTo>
                  <a:pt x="3582829" y="5642616"/>
                </a:lnTo>
                <a:lnTo>
                  <a:pt x="3554143" y="5562026"/>
                </a:lnTo>
                <a:cubicBezTo>
                  <a:pt x="3553771" y="5561058"/>
                  <a:pt x="3553417" y="5560296"/>
                  <a:pt x="3553082" y="5559737"/>
                </a:cubicBezTo>
                <a:cubicBezTo>
                  <a:pt x="3552747" y="5559179"/>
                  <a:pt x="3552208" y="5558751"/>
                  <a:pt x="3551464" y="5558454"/>
                </a:cubicBezTo>
                <a:cubicBezTo>
                  <a:pt x="3550719" y="5558156"/>
                  <a:pt x="3549715" y="5557952"/>
                  <a:pt x="3548450" y="5557840"/>
                </a:cubicBezTo>
                <a:cubicBezTo>
                  <a:pt x="3547185" y="5557728"/>
                  <a:pt x="3545436" y="5557672"/>
                  <a:pt x="3543203" y="5557672"/>
                </a:cubicBezTo>
                <a:close/>
                <a:moveTo>
                  <a:pt x="3451711" y="5557672"/>
                </a:moveTo>
                <a:cubicBezTo>
                  <a:pt x="3449925" y="5557672"/>
                  <a:pt x="3448437" y="5557747"/>
                  <a:pt x="3447247" y="5557896"/>
                </a:cubicBezTo>
                <a:cubicBezTo>
                  <a:pt x="3446056" y="5558045"/>
                  <a:pt x="3445107" y="5558268"/>
                  <a:pt x="3444400" y="5558565"/>
                </a:cubicBezTo>
                <a:cubicBezTo>
                  <a:pt x="3443694" y="5558863"/>
                  <a:pt x="3443210" y="5559235"/>
                  <a:pt x="3442949" y="5559682"/>
                </a:cubicBezTo>
                <a:cubicBezTo>
                  <a:pt x="3442689" y="5560128"/>
                  <a:pt x="3442558" y="5560612"/>
                  <a:pt x="3442558" y="5561133"/>
                </a:cubicBezTo>
                <a:lnTo>
                  <a:pt x="3442558" y="5661592"/>
                </a:lnTo>
                <a:cubicBezTo>
                  <a:pt x="3442558" y="5662187"/>
                  <a:pt x="3442689" y="5662689"/>
                  <a:pt x="3442949" y="5663099"/>
                </a:cubicBezTo>
                <a:cubicBezTo>
                  <a:pt x="3443210" y="5663508"/>
                  <a:pt x="3443694" y="5663861"/>
                  <a:pt x="3444400" y="5664159"/>
                </a:cubicBezTo>
                <a:cubicBezTo>
                  <a:pt x="3445107" y="5664457"/>
                  <a:pt x="3446056" y="5664680"/>
                  <a:pt x="3447247" y="5664829"/>
                </a:cubicBezTo>
                <a:cubicBezTo>
                  <a:pt x="3448437" y="5664978"/>
                  <a:pt x="3449925" y="5665052"/>
                  <a:pt x="3451711" y="5665052"/>
                </a:cubicBezTo>
                <a:cubicBezTo>
                  <a:pt x="3453572" y="5665052"/>
                  <a:pt x="3455097" y="5664978"/>
                  <a:pt x="3456288" y="5664829"/>
                </a:cubicBezTo>
                <a:cubicBezTo>
                  <a:pt x="3457478" y="5664680"/>
                  <a:pt x="3458409" y="5664457"/>
                  <a:pt x="3459079" y="5664159"/>
                </a:cubicBezTo>
                <a:cubicBezTo>
                  <a:pt x="3459748" y="5663861"/>
                  <a:pt x="3460232" y="5663508"/>
                  <a:pt x="3460530" y="5663099"/>
                </a:cubicBezTo>
                <a:cubicBezTo>
                  <a:pt x="3460827" y="5662689"/>
                  <a:pt x="3460976" y="5662187"/>
                  <a:pt x="3460976" y="5661592"/>
                </a:cubicBezTo>
                <a:lnTo>
                  <a:pt x="3460976" y="5561133"/>
                </a:lnTo>
                <a:cubicBezTo>
                  <a:pt x="3460976" y="5560612"/>
                  <a:pt x="3460827" y="5560128"/>
                  <a:pt x="3460530" y="5559682"/>
                </a:cubicBezTo>
                <a:cubicBezTo>
                  <a:pt x="3460232" y="5559235"/>
                  <a:pt x="3459748" y="5558863"/>
                  <a:pt x="3459079" y="5558565"/>
                </a:cubicBezTo>
                <a:cubicBezTo>
                  <a:pt x="3458409" y="5558268"/>
                  <a:pt x="3457478" y="5558045"/>
                  <a:pt x="3456288" y="5557896"/>
                </a:cubicBezTo>
                <a:cubicBezTo>
                  <a:pt x="3455097" y="5557747"/>
                  <a:pt x="3453572" y="5557672"/>
                  <a:pt x="3451711" y="5557672"/>
                </a:cubicBezTo>
                <a:close/>
                <a:moveTo>
                  <a:pt x="3333542" y="5557672"/>
                </a:moveTo>
                <a:cubicBezTo>
                  <a:pt x="3331831" y="5557672"/>
                  <a:pt x="3330398" y="5557710"/>
                  <a:pt x="3329244" y="5557784"/>
                </a:cubicBezTo>
                <a:cubicBezTo>
                  <a:pt x="3328091" y="5557858"/>
                  <a:pt x="3327161" y="5558026"/>
                  <a:pt x="3326454" y="5558286"/>
                </a:cubicBezTo>
                <a:cubicBezTo>
                  <a:pt x="3325747" y="5558547"/>
                  <a:pt x="3325245" y="5558900"/>
                  <a:pt x="3324947" y="5559347"/>
                </a:cubicBezTo>
                <a:cubicBezTo>
                  <a:pt x="3324650" y="5559793"/>
                  <a:pt x="3324501" y="5560314"/>
                  <a:pt x="3324501" y="5560909"/>
                </a:cubicBezTo>
                <a:cubicBezTo>
                  <a:pt x="3324501" y="5561133"/>
                  <a:pt x="3324519" y="5561412"/>
                  <a:pt x="3324557" y="5561747"/>
                </a:cubicBezTo>
                <a:cubicBezTo>
                  <a:pt x="3324594" y="5562081"/>
                  <a:pt x="3324705" y="5562584"/>
                  <a:pt x="3324891" y="5563254"/>
                </a:cubicBezTo>
                <a:cubicBezTo>
                  <a:pt x="3325078" y="5563923"/>
                  <a:pt x="3325319" y="5564705"/>
                  <a:pt x="3325617" y="5565598"/>
                </a:cubicBezTo>
                <a:lnTo>
                  <a:pt x="3359773" y="5661034"/>
                </a:lnTo>
                <a:cubicBezTo>
                  <a:pt x="3360071" y="5661778"/>
                  <a:pt x="3360480" y="5662410"/>
                  <a:pt x="3361001" y="5662931"/>
                </a:cubicBezTo>
                <a:cubicBezTo>
                  <a:pt x="3361522" y="5663452"/>
                  <a:pt x="3362247" y="5663861"/>
                  <a:pt x="3363178" y="5664159"/>
                </a:cubicBezTo>
                <a:cubicBezTo>
                  <a:pt x="3364108" y="5664457"/>
                  <a:pt x="3365317" y="5664680"/>
                  <a:pt x="3366805" y="5664829"/>
                </a:cubicBezTo>
                <a:cubicBezTo>
                  <a:pt x="3368293" y="5664978"/>
                  <a:pt x="3370154" y="5665052"/>
                  <a:pt x="3372386" y="5665052"/>
                </a:cubicBezTo>
                <a:cubicBezTo>
                  <a:pt x="3374618" y="5665052"/>
                  <a:pt x="3376479" y="5664996"/>
                  <a:pt x="3377967" y="5664885"/>
                </a:cubicBezTo>
                <a:cubicBezTo>
                  <a:pt x="3379456" y="5664773"/>
                  <a:pt x="3380683" y="5664568"/>
                  <a:pt x="3381651" y="5664271"/>
                </a:cubicBezTo>
                <a:cubicBezTo>
                  <a:pt x="3382618" y="5663973"/>
                  <a:pt x="3383343" y="5663564"/>
                  <a:pt x="3383827" y="5663043"/>
                </a:cubicBezTo>
                <a:cubicBezTo>
                  <a:pt x="3384311" y="5662522"/>
                  <a:pt x="3384702" y="5661852"/>
                  <a:pt x="3384999" y="5661034"/>
                </a:cubicBezTo>
                <a:lnTo>
                  <a:pt x="3419267" y="5565598"/>
                </a:lnTo>
                <a:cubicBezTo>
                  <a:pt x="3419416" y="5565077"/>
                  <a:pt x="3419546" y="5564593"/>
                  <a:pt x="3419658" y="5564146"/>
                </a:cubicBezTo>
                <a:cubicBezTo>
                  <a:pt x="3419769" y="5563700"/>
                  <a:pt x="3419862" y="5563291"/>
                  <a:pt x="3419937" y="5562919"/>
                </a:cubicBezTo>
                <a:cubicBezTo>
                  <a:pt x="3420011" y="5562547"/>
                  <a:pt x="3420067" y="5562193"/>
                  <a:pt x="3420104" y="5561858"/>
                </a:cubicBezTo>
                <a:cubicBezTo>
                  <a:pt x="3420141" y="5561523"/>
                  <a:pt x="3420160" y="5561207"/>
                  <a:pt x="3420160" y="5560909"/>
                </a:cubicBezTo>
                <a:cubicBezTo>
                  <a:pt x="3420160" y="5560314"/>
                  <a:pt x="3420030" y="5559812"/>
                  <a:pt x="3419769" y="5559403"/>
                </a:cubicBezTo>
                <a:cubicBezTo>
                  <a:pt x="3419509" y="5558993"/>
                  <a:pt x="3419062" y="5558640"/>
                  <a:pt x="3418430" y="5558342"/>
                </a:cubicBezTo>
                <a:cubicBezTo>
                  <a:pt x="3417797" y="5558045"/>
                  <a:pt x="3416923" y="5557858"/>
                  <a:pt x="3415807" y="5557784"/>
                </a:cubicBezTo>
                <a:cubicBezTo>
                  <a:pt x="3414691" y="5557710"/>
                  <a:pt x="3413277" y="5557672"/>
                  <a:pt x="3411565" y="5557672"/>
                </a:cubicBezTo>
                <a:cubicBezTo>
                  <a:pt x="3409556" y="5557672"/>
                  <a:pt x="3407937" y="5557728"/>
                  <a:pt x="3406710" y="5557840"/>
                </a:cubicBezTo>
                <a:cubicBezTo>
                  <a:pt x="3405482" y="5557952"/>
                  <a:pt x="3404515" y="5558156"/>
                  <a:pt x="3403808" y="5558454"/>
                </a:cubicBezTo>
                <a:cubicBezTo>
                  <a:pt x="3403101" y="5558751"/>
                  <a:pt x="3402561" y="5559124"/>
                  <a:pt x="3402189" y="5559570"/>
                </a:cubicBezTo>
                <a:cubicBezTo>
                  <a:pt x="3401817" y="5560016"/>
                  <a:pt x="3401557" y="5560575"/>
                  <a:pt x="3401408" y="5561244"/>
                </a:cubicBezTo>
                <a:lnTo>
                  <a:pt x="3373391" y="5644067"/>
                </a:lnTo>
                <a:lnTo>
                  <a:pt x="3373056" y="5645407"/>
                </a:lnTo>
                <a:lnTo>
                  <a:pt x="3372609" y="5644067"/>
                </a:lnTo>
                <a:lnTo>
                  <a:pt x="3344257" y="5561244"/>
                </a:lnTo>
                <a:cubicBezTo>
                  <a:pt x="3343960" y="5560575"/>
                  <a:pt x="3343644" y="5560016"/>
                  <a:pt x="3343309" y="5559570"/>
                </a:cubicBezTo>
                <a:cubicBezTo>
                  <a:pt x="3342974" y="5559124"/>
                  <a:pt x="3342453" y="5558751"/>
                  <a:pt x="3341746" y="5558454"/>
                </a:cubicBezTo>
                <a:cubicBezTo>
                  <a:pt x="3341039" y="5558156"/>
                  <a:pt x="3340034" y="5557952"/>
                  <a:pt x="3338732" y="5557840"/>
                </a:cubicBezTo>
                <a:cubicBezTo>
                  <a:pt x="3337430" y="5557728"/>
                  <a:pt x="3335700" y="5557672"/>
                  <a:pt x="3333542" y="5557672"/>
                </a:cubicBezTo>
                <a:close/>
                <a:moveTo>
                  <a:pt x="2756387" y="5557672"/>
                </a:moveTo>
                <a:cubicBezTo>
                  <a:pt x="2754601" y="5557672"/>
                  <a:pt x="2753112" y="5557747"/>
                  <a:pt x="2751922" y="5557896"/>
                </a:cubicBezTo>
                <a:cubicBezTo>
                  <a:pt x="2750731" y="5558045"/>
                  <a:pt x="2749782" y="5558268"/>
                  <a:pt x="2749075" y="5558565"/>
                </a:cubicBezTo>
                <a:cubicBezTo>
                  <a:pt x="2748369" y="5558863"/>
                  <a:pt x="2747885" y="5559235"/>
                  <a:pt x="2747624" y="5559682"/>
                </a:cubicBezTo>
                <a:cubicBezTo>
                  <a:pt x="2747364" y="5560128"/>
                  <a:pt x="2747234" y="5560612"/>
                  <a:pt x="2747234" y="5561133"/>
                </a:cubicBezTo>
                <a:lnTo>
                  <a:pt x="2747234" y="5661592"/>
                </a:lnTo>
                <a:cubicBezTo>
                  <a:pt x="2747234" y="5662187"/>
                  <a:pt x="2747364" y="5662689"/>
                  <a:pt x="2747624" y="5663099"/>
                </a:cubicBezTo>
                <a:cubicBezTo>
                  <a:pt x="2747885" y="5663508"/>
                  <a:pt x="2748369" y="5663861"/>
                  <a:pt x="2749075" y="5664159"/>
                </a:cubicBezTo>
                <a:cubicBezTo>
                  <a:pt x="2749782" y="5664457"/>
                  <a:pt x="2750731" y="5664680"/>
                  <a:pt x="2751922" y="5664829"/>
                </a:cubicBezTo>
                <a:cubicBezTo>
                  <a:pt x="2753112" y="5664978"/>
                  <a:pt x="2754601" y="5665052"/>
                  <a:pt x="2756387" y="5665052"/>
                </a:cubicBezTo>
                <a:cubicBezTo>
                  <a:pt x="2758247" y="5665052"/>
                  <a:pt x="2759772" y="5664978"/>
                  <a:pt x="2760963" y="5664829"/>
                </a:cubicBezTo>
                <a:cubicBezTo>
                  <a:pt x="2762154" y="5664680"/>
                  <a:pt x="2763084" y="5664457"/>
                  <a:pt x="2763753" y="5664159"/>
                </a:cubicBezTo>
                <a:cubicBezTo>
                  <a:pt x="2764423" y="5663861"/>
                  <a:pt x="2764907" y="5663508"/>
                  <a:pt x="2765205" y="5663099"/>
                </a:cubicBezTo>
                <a:cubicBezTo>
                  <a:pt x="2765502" y="5662689"/>
                  <a:pt x="2765651" y="5662187"/>
                  <a:pt x="2765651" y="5661592"/>
                </a:cubicBezTo>
                <a:lnTo>
                  <a:pt x="2765651" y="5561133"/>
                </a:lnTo>
                <a:cubicBezTo>
                  <a:pt x="2765651" y="5560612"/>
                  <a:pt x="2765502" y="5560128"/>
                  <a:pt x="2765205" y="5559682"/>
                </a:cubicBezTo>
                <a:cubicBezTo>
                  <a:pt x="2764907" y="5559235"/>
                  <a:pt x="2764423" y="5558863"/>
                  <a:pt x="2763753" y="5558565"/>
                </a:cubicBezTo>
                <a:cubicBezTo>
                  <a:pt x="2763084" y="5558268"/>
                  <a:pt x="2762154" y="5558045"/>
                  <a:pt x="2760963" y="5557896"/>
                </a:cubicBezTo>
                <a:cubicBezTo>
                  <a:pt x="2759772" y="5557747"/>
                  <a:pt x="2758247" y="5557672"/>
                  <a:pt x="2756387" y="5557672"/>
                </a:cubicBezTo>
                <a:close/>
                <a:moveTo>
                  <a:pt x="2556362" y="5557672"/>
                </a:moveTo>
                <a:cubicBezTo>
                  <a:pt x="2554576" y="5557672"/>
                  <a:pt x="2553087" y="5557747"/>
                  <a:pt x="2551897" y="5557896"/>
                </a:cubicBezTo>
                <a:cubicBezTo>
                  <a:pt x="2550706" y="5558045"/>
                  <a:pt x="2549757" y="5558268"/>
                  <a:pt x="2549051" y="5558565"/>
                </a:cubicBezTo>
                <a:cubicBezTo>
                  <a:pt x="2548343" y="5558863"/>
                  <a:pt x="2547860" y="5559235"/>
                  <a:pt x="2547599" y="5559682"/>
                </a:cubicBezTo>
                <a:cubicBezTo>
                  <a:pt x="2547339" y="5560128"/>
                  <a:pt x="2547209" y="5560612"/>
                  <a:pt x="2547209" y="5561133"/>
                </a:cubicBezTo>
                <a:lnTo>
                  <a:pt x="2547209" y="5661592"/>
                </a:lnTo>
                <a:cubicBezTo>
                  <a:pt x="2547209" y="5662187"/>
                  <a:pt x="2547339" y="5662689"/>
                  <a:pt x="2547599" y="5663099"/>
                </a:cubicBezTo>
                <a:cubicBezTo>
                  <a:pt x="2547860" y="5663508"/>
                  <a:pt x="2548343" y="5663861"/>
                  <a:pt x="2549051" y="5664159"/>
                </a:cubicBezTo>
                <a:cubicBezTo>
                  <a:pt x="2549757" y="5664457"/>
                  <a:pt x="2550706" y="5664680"/>
                  <a:pt x="2551897" y="5664829"/>
                </a:cubicBezTo>
                <a:cubicBezTo>
                  <a:pt x="2553087" y="5664978"/>
                  <a:pt x="2554576" y="5665052"/>
                  <a:pt x="2556362" y="5665052"/>
                </a:cubicBezTo>
                <a:cubicBezTo>
                  <a:pt x="2558222" y="5665052"/>
                  <a:pt x="2559748" y="5664978"/>
                  <a:pt x="2560938" y="5664829"/>
                </a:cubicBezTo>
                <a:cubicBezTo>
                  <a:pt x="2562128" y="5664680"/>
                  <a:pt x="2563059" y="5664457"/>
                  <a:pt x="2563729" y="5664159"/>
                </a:cubicBezTo>
                <a:cubicBezTo>
                  <a:pt x="2564398" y="5663861"/>
                  <a:pt x="2564882" y="5663508"/>
                  <a:pt x="2565180" y="5663099"/>
                </a:cubicBezTo>
                <a:cubicBezTo>
                  <a:pt x="2565477" y="5662689"/>
                  <a:pt x="2565626" y="5662187"/>
                  <a:pt x="2565626" y="5661592"/>
                </a:cubicBezTo>
                <a:lnTo>
                  <a:pt x="2565626" y="5561133"/>
                </a:lnTo>
                <a:cubicBezTo>
                  <a:pt x="2565626" y="5560612"/>
                  <a:pt x="2565477" y="5560128"/>
                  <a:pt x="2565180" y="5559682"/>
                </a:cubicBezTo>
                <a:cubicBezTo>
                  <a:pt x="2564882" y="5559235"/>
                  <a:pt x="2564398" y="5558863"/>
                  <a:pt x="2563729" y="5558565"/>
                </a:cubicBezTo>
                <a:cubicBezTo>
                  <a:pt x="2563059" y="5558268"/>
                  <a:pt x="2562128" y="5558045"/>
                  <a:pt x="2560938" y="5557896"/>
                </a:cubicBezTo>
                <a:cubicBezTo>
                  <a:pt x="2559748" y="5557747"/>
                  <a:pt x="2558222" y="5557672"/>
                  <a:pt x="2556362" y="5557672"/>
                </a:cubicBezTo>
                <a:close/>
                <a:moveTo>
                  <a:pt x="1914432" y="5557672"/>
                </a:moveTo>
                <a:cubicBezTo>
                  <a:pt x="1912200" y="5557672"/>
                  <a:pt x="1910413" y="5557765"/>
                  <a:pt x="1909074" y="5557952"/>
                </a:cubicBezTo>
                <a:cubicBezTo>
                  <a:pt x="1907735" y="5558138"/>
                  <a:pt x="1906767" y="5558491"/>
                  <a:pt x="1906172" y="5559012"/>
                </a:cubicBezTo>
                <a:cubicBezTo>
                  <a:pt x="1905577" y="5559533"/>
                  <a:pt x="1905279" y="5560240"/>
                  <a:pt x="1905279" y="5561133"/>
                </a:cubicBezTo>
                <a:cubicBezTo>
                  <a:pt x="1905279" y="5562026"/>
                  <a:pt x="1905577" y="5563254"/>
                  <a:pt x="1906172" y="5564816"/>
                </a:cubicBezTo>
                <a:lnTo>
                  <a:pt x="1942002" y="5660810"/>
                </a:lnTo>
                <a:cubicBezTo>
                  <a:pt x="1942226" y="5661554"/>
                  <a:pt x="1942635" y="5662261"/>
                  <a:pt x="1943230" y="5662931"/>
                </a:cubicBezTo>
                <a:cubicBezTo>
                  <a:pt x="1943826" y="5663601"/>
                  <a:pt x="1944458" y="5664085"/>
                  <a:pt x="1945128" y="5664382"/>
                </a:cubicBezTo>
                <a:lnTo>
                  <a:pt x="1931287" y="5699320"/>
                </a:lnTo>
                <a:cubicBezTo>
                  <a:pt x="1930840" y="5700361"/>
                  <a:pt x="1930654" y="5701254"/>
                  <a:pt x="1930729" y="5701999"/>
                </a:cubicBezTo>
                <a:cubicBezTo>
                  <a:pt x="1930803" y="5702743"/>
                  <a:pt x="1931156" y="5703338"/>
                  <a:pt x="1931789" y="5703784"/>
                </a:cubicBezTo>
                <a:cubicBezTo>
                  <a:pt x="1932421" y="5704231"/>
                  <a:pt x="1933333" y="5704547"/>
                  <a:pt x="1934523" y="5704733"/>
                </a:cubicBezTo>
                <a:cubicBezTo>
                  <a:pt x="1935714" y="5704919"/>
                  <a:pt x="1937277" y="5705012"/>
                  <a:pt x="1939212" y="5705012"/>
                </a:cubicBezTo>
                <a:cubicBezTo>
                  <a:pt x="1942932" y="5705012"/>
                  <a:pt x="1945704" y="5704696"/>
                  <a:pt x="1947528" y="5704064"/>
                </a:cubicBezTo>
                <a:cubicBezTo>
                  <a:pt x="1949350" y="5703431"/>
                  <a:pt x="1950485" y="5702519"/>
                  <a:pt x="1950932" y="5701329"/>
                </a:cubicBezTo>
                <a:lnTo>
                  <a:pt x="1964326" y="5664382"/>
                </a:lnTo>
                <a:lnTo>
                  <a:pt x="2000380" y="5564481"/>
                </a:lnTo>
                <a:cubicBezTo>
                  <a:pt x="2000827" y="5563142"/>
                  <a:pt x="2001050" y="5562026"/>
                  <a:pt x="2001050" y="5561133"/>
                </a:cubicBezTo>
                <a:cubicBezTo>
                  <a:pt x="2001050" y="5560240"/>
                  <a:pt x="2000734" y="5559533"/>
                  <a:pt x="2000101" y="5559012"/>
                </a:cubicBezTo>
                <a:cubicBezTo>
                  <a:pt x="1999468" y="5558491"/>
                  <a:pt x="1998483" y="5558138"/>
                  <a:pt x="1997143" y="5557952"/>
                </a:cubicBezTo>
                <a:cubicBezTo>
                  <a:pt x="1995804" y="5557765"/>
                  <a:pt x="1994092" y="5557672"/>
                  <a:pt x="1992008" y="5557672"/>
                </a:cubicBezTo>
                <a:cubicBezTo>
                  <a:pt x="1989627" y="5557672"/>
                  <a:pt x="1987805" y="5557765"/>
                  <a:pt x="1986539" y="5557952"/>
                </a:cubicBezTo>
                <a:cubicBezTo>
                  <a:pt x="1985274" y="5558138"/>
                  <a:pt x="1984326" y="5558435"/>
                  <a:pt x="1983693" y="5558844"/>
                </a:cubicBezTo>
                <a:cubicBezTo>
                  <a:pt x="1983061" y="5559254"/>
                  <a:pt x="1982521" y="5560165"/>
                  <a:pt x="1982074" y="5561579"/>
                </a:cubicBezTo>
                <a:lnTo>
                  <a:pt x="1954392" y="5642616"/>
                </a:lnTo>
                <a:lnTo>
                  <a:pt x="1954058" y="5642616"/>
                </a:lnTo>
                <a:lnTo>
                  <a:pt x="1925370" y="5562026"/>
                </a:lnTo>
                <a:cubicBezTo>
                  <a:pt x="1924999" y="5561058"/>
                  <a:pt x="1924645" y="5560296"/>
                  <a:pt x="1924311" y="5559737"/>
                </a:cubicBezTo>
                <a:cubicBezTo>
                  <a:pt x="1923975" y="5559179"/>
                  <a:pt x="1923436" y="5558751"/>
                  <a:pt x="1922692" y="5558454"/>
                </a:cubicBezTo>
                <a:cubicBezTo>
                  <a:pt x="1921948" y="5558156"/>
                  <a:pt x="1920943" y="5557952"/>
                  <a:pt x="1919678" y="5557840"/>
                </a:cubicBezTo>
                <a:cubicBezTo>
                  <a:pt x="1918413" y="5557728"/>
                  <a:pt x="1916664" y="5557672"/>
                  <a:pt x="1914432" y="5557672"/>
                </a:cubicBezTo>
                <a:close/>
                <a:moveTo>
                  <a:pt x="964052" y="5557672"/>
                </a:moveTo>
                <a:cubicBezTo>
                  <a:pt x="962340" y="5557672"/>
                  <a:pt x="960889" y="5557710"/>
                  <a:pt x="959698" y="5557784"/>
                </a:cubicBezTo>
                <a:cubicBezTo>
                  <a:pt x="958508" y="5557858"/>
                  <a:pt x="957559" y="5558026"/>
                  <a:pt x="956852" y="5558286"/>
                </a:cubicBezTo>
                <a:cubicBezTo>
                  <a:pt x="956145" y="5558547"/>
                  <a:pt x="955643" y="5558882"/>
                  <a:pt x="955345" y="5559291"/>
                </a:cubicBezTo>
                <a:cubicBezTo>
                  <a:pt x="955047" y="5559700"/>
                  <a:pt x="954899" y="5560240"/>
                  <a:pt x="954899" y="5560909"/>
                </a:cubicBezTo>
                <a:cubicBezTo>
                  <a:pt x="954899" y="5561430"/>
                  <a:pt x="954973" y="5562063"/>
                  <a:pt x="955122" y="5562807"/>
                </a:cubicBezTo>
                <a:cubicBezTo>
                  <a:pt x="955271" y="5563551"/>
                  <a:pt x="955531" y="5564481"/>
                  <a:pt x="955903" y="5565598"/>
                </a:cubicBezTo>
                <a:lnTo>
                  <a:pt x="985260" y="5661034"/>
                </a:lnTo>
                <a:cubicBezTo>
                  <a:pt x="985483" y="5661778"/>
                  <a:pt x="985818" y="5662410"/>
                  <a:pt x="986264" y="5662931"/>
                </a:cubicBezTo>
                <a:cubicBezTo>
                  <a:pt x="986711" y="5663452"/>
                  <a:pt x="987399" y="5663861"/>
                  <a:pt x="988329" y="5664159"/>
                </a:cubicBezTo>
                <a:cubicBezTo>
                  <a:pt x="989259" y="5664457"/>
                  <a:pt x="990450" y="5664680"/>
                  <a:pt x="991901" y="5664829"/>
                </a:cubicBezTo>
                <a:cubicBezTo>
                  <a:pt x="993352" y="5664978"/>
                  <a:pt x="995231" y="5665052"/>
                  <a:pt x="997538" y="5665052"/>
                </a:cubicBezTo>
                <a:cubicBezTo>
                  <a:pt x="999770" y="5665052"/>
                  <a:pt x="1001649" y="5664996"/>
                  <a:pt x="1003175" y="5664885"/>
                </a:cubicBezTo>
                <a:cubicBezTo>
                  <a:pt x="1004700" y="5664773"/>
                  <a:pt x="1005947" y="5664568"/>
                  <a:pt x="1006914" y="5664271"/>
                </a:cubicBezTo>
                <a:cubicBezTo>
                  <a:pt x="1007882" y="5663973"/>
                  <a:pt x="1008607" y="5663564"/>
                  <a:pt x="1009091" y="5663043"/>
                </a:cubicBezTo>
                <a:cubicBezTo>
                  <a:pt x="1009575" y="5662522"/>
                  <a:pt x="1009928" y="5661852"/>
                  <a:pt x="1010151" y="5661034"/>
                </a:cubicBezTo>
                <a:lnTo>
                  <a:pt x="1029685" y="5588145"/>
                </a:lnTo>
                <a:lnTo>
                  <a:pt x="1029908" y="5587140"/>
                </a:lnTo>
                <a:lnTo>
                  <a:pt x="1030132" y="5588145"/>
                </a:lnTo>
                <a:lnTo>
                  <a:pt x="1051228" y="5661034"/>
                </a:lnTo>
                <a:cubicBezTo>
                  <a:pt x="1051451" y="5661778"/>
                  <a:pt x="1051786" y="5662410"/>
                  <a:pt x="1052233" y="5662931"/>
                </a:cubicBezTo>
                <a:cubicBezTo>
                  <a:pt x="1052679" y="5663452"/>
                  <a:pt x="1053367" y="5663861"/>
                  <a:pt x="1054298" y="5664159"/>
                </a:cubicBezTo>
                <a:cubicBezTo>
                  <a:pt x="1055228" y="5664457"/>
                  <a:pt x="1056474" y="5664680"/>
                  <a:pt x="1058037" y="5664829"/>
                </a:cubicBezTo>
                <a:cubicBezTo>
                  <a:pt x="1059600" y="5664978"/>
                  <a:pt x="1061534" y="5665052"/>
                  <a:pt x="1063841" y="5665052"/>
                </a:cubicBezTo>
                <a:cubicBezTo>
                  <a:pt x="1066073" y="5665052"/>
                  <a:pt x="1067934" y="5664996"/>
                  <a:pt x="1069422" y="5664885"/>
                </a:cubicBezTo>
                <a:cubicBezTo>
                  <a:pt x="1070911" y="5664773"/>
                  <a:pt x="1072083" y="5664568"/>
                  <a:pt x="1072938" y="5664271"/>
                </a:cubicBezTo>
                <a:cubicBezTo>
                  <a:pt x="1073794" y="5663973"/>
                  <a:pt x="1074464" y="5663564"/>
                  <a:pt x="1074948" y="5663043"/>
                </a:cubicBezTo>
                <a:cubicBezTo>
                  <a:pt x="1075431" y="5662522"/>
                  <a:pt x="1075785" y="5661852"/>
                  <a:pt x="1076008" y="5661034"/>
                </a:cubicBezTo>
                <a:lnTo>
                  <a:pt x="1105587" y="5565598"/>
                </a:lnTo>
                <a:cubicBezTo>
                  <a:pt x="1105960" y="5564481"/>
                  <a:pt x="1106220" y="5563551"/>
                  <a:pt x="1106369" y="5562807"/>
                </a:cubicBezTo>
                <a:cubicBezTo>
                  <a:pt x="1106518" y="5562063"/>
                  <a:pt x="1106592" y="5561430"/>
                  <a:pt x="1106592" y="5560909"/>
                </a:cubicBezTo>
                <a:cubicBezTo>
                  <a:pt x="1106592" y="5560240"/>
                  <a:pt x="1106462" y="5559719"/>
                  <a:pt x="1106201" y="5559347"/>
                </a:cubicBezTo>
                <a:cubicBezTo>
                  <a:pt x="1105941" y="5558975"/>
                  <a:pt x="1105494" y="5558640"/>
                  <a:pt x="1104862" y="5558342"/>
                </a:cubicBezTo>
                <a:cubicBezTo>
                  <a:pt x="1104229" y="5558045"/>
                  <a:pt x="1103374" y="5557858"/>
                  <a:pt x="1102295" y="5557784"/>
                </a:cubicBezTo>
                <a:cubicBezTo>
                  <a:pt x="1101216" y="5557710"/>
                  <a:pt x="1099783" y="5557672"/>
                  <a:pt x="1097997" y="5557672"/>
                </a:cubicBezTo>
                <a:cubicBezTo>
                  <a:pt x="1096063" y="5557672"/>
                  <a:pt x="1094481" y="5557728"/>
                  <a:pt x="1093253" y="5557840"/>
                </a:cubicBezTo>
                <a:cubicBezTo>
                  <a:pt x="1092026" y="5557952"/>
                  <a:pt x="1091058" y="5558138"/>
                  <a:pt x="1090351" y="5558398"/>
                </a:cubicBezTo>
                <a:cubicBezTo>
                  <a:pt x="1089644" y="5558658"/>
                  <a:pt x="1089123" y="5559031"/>
                  <a:pt x="1088788" y="5559514"/>
                </a:cubicBezTo>
                <a:cubicBezTo>
                  <a:pt x="1088454" y="5559998"/>
                  <a:pt x="1088212" y="5560575"/>
                  <a:pt x="1088063" y="5561244"/>
                </a:cubicBezTo>
                <a:lnTo>
                  <a:pt x="1064176" y="5644067"/>
                </a:lnTo>
                <a:lnTo>
                  <a:pt x="1064065" y="5645072"/>
                </a:lnTo>
                <a:lnTo>
                  <a:pt x="1063841" y="5644067"/>
                </a:lnTo>
                <a:lnTo>
                  <a:pt x="1039842" y="5561021"/>
                </a:lnTo>
                <a:cubicBezTo>
                  <a:pt x="1039694" y="5560426"/>
                  <a:pt x="1039471" y="5559905"/>
                  <a:pt x="1039173" y="5559458"/>
                </a:cubicBezTo>
                <a:cubicBezTo>
                  <a:pt x="1038875" y="5559012"/>
                  <a:pt x="1038391" y="5558658"/>
                  <a:pt x="1037722" y="5558398"/>
                </a:cubicBezTo>
                <a:cubicBezTo>
                  <a:pt x="1037052" y="5558138"/>
                  <a:pt x="1036140" y="5557952"/>
                  <a:pt x="1034987" y="5557840"/>
                </a:cubicBezTo>
                <a:cubicBezTo>
                  <a:pt x="1033834" y="5557728"/>
                  <a:pt x="1032364" y="5557672"/>
                  <a:pt x="1030578" y="5557672"/>
                </a:cubicBezTo>
                <a:cubicBezTo>
                  <a:pt x="1028718" y="5557672"/>
                  <a:pt x="1027211" y="5557728"/>
                  <a:pt x="1026057" y="5557840"/>
                </a:cubicBezTo>
                <a:cubicBezTo>
                  <a:pt x="1024904" y="5557952"/>
                  <a:pt x="1023992" y="5558138"/>
                  <a:pt x="1023322" y="5558398"/>
                </a:cubicBezTo>
                <a:cubicBezTo>
                  <a:pt x="1022653" y="5558658"/>
                  <a:pt x="1022150" y="5559031"/>
                  <a:pt x="1021816" y="5559514"/>
                </a:cubicBezTo>
                <a:cubicBezTo>
                  <a:pt x="1021481" y="5559998"/>
                  <a:pt x="1021239" y="5560575"/>
                  <a:pt x="1021090" y="5561244"/>
                </a:cubicBezTo>
                <a:lnTo>
                  <a:pt x="998877" y="5644067"/>
                </a:lnTo>
                <a:lnTo>
                  <a:pt x="998654" y="5645072"/>
                </a:lnTo>
                <a:lnTo>
                  <a:pt x="998431" y="5644067"/>
                </a:lnTo>
                <a:lnTo>
                  <a:pt x="974209" y="5561244"/>
                </a:lnTo>
                <a:cubicBezTo>
                  <a:pt x="973986" y="5560575"/>
                  <a:pt x="973725" y="5559998"/>
                  <a:pt x="973428" y="5559514"/>
                </a:cubicBezTo>
                <a:cubicBezTo>
                  <a:pt x="973130" y="5559031"/>
                  <a:pt x="972646" y="5558658"/>
                  <a:pt x="971977" y="5558398"/>
                </a:cubicBezTo>
                <a:cubicBezTo>
                  <a:pt x="971307" y="5558138"/>
                  <a:pt x="970340" y="5557952"/>
                  <a:pt x="969075" y="5557840"/>
                </a:cubicBezTo>
                <a:cubicBezTo>
                  <a:pt x="967810" y="5557728"/>
                  <a:pt x="966135" y="5557672"/>
                  <a:pt x="964052" y="5557672"/>
                </a:cubicBezTo>
                <a:close/>
                <a:moveTo>
                  <a:pt x="3933580" y="5556333"/>
                </a:moveTo>
                <a:cubicBezTo>
                  <a:pt x="3927924" y="5556333"/>
                  <a:pt x="3922697" y="5557170"/>
                  <a:pt x="3917897" y="5558844"/>
                </a:cubicBezTo>
                <a:cubicBezTo>
                  <a:pt x="3913097" y="5560519"/>
                  <a:pt x="3908986" y="5562919"/>
                  <a:pt x="3905563" y="5566044"/>
                </a:cubicBezTo>
                <a:cubicBezTo>
                  <a:pt x="3902140" y="5569169"/>
                  <a:pt x="3899461" y="5573002"/>
                  <a:pt x="3897526" y="5577541"/>
                </a:cubicBezTo>
                <a:cubicBezTo>
                  <a:pt x="3895592" y="5582080"/>
                  <a:pt x="3894624" y="5587215"/>
                  <a:pt x="3894624" y="5592945"/>
                </a:cubicBezTo>
                <a:cubicBezTo>
                  <a:pt x="3894624" y="5597856"/>
                  <a:pt x="3895294" y="5602042"/>
                  <a:pt x="3896633" y="5605502"/>
                </a:cubicBezTo>
                <a:cubicBezTo>
                  <a:pt x="3897973" y="5608962"/>
                  <a:pt x="3899796" y="5612069"/>
                  <a:pt x="3902103" y="5614822"/>
                </a:cubicBezTo>
                <a:cubicBezTo>
                  <a:pt x="3899349" y="5617650"/>
                  <a:pt x="3897043" y="5620850"/>
                  <a:pt x="3895182" y="5624422"/>
                </a:cubicBezTo>
                <a:cubicBezTo>
                  <a:pt x="3893322" y="5627994"/>
                  <a:pt x="3892391" y="5632049"/>
                  <a:pt x="3892391" y="5636589"/>
                </a:cubicBezTo>
                <a:cubicBezTo>
                  <a:pt x="3892391" y="5639863"/>
                  <a:pt x="3893266" y="5642914"/>
                  <a:pt x="3895015" y="5645741"/>
                </a:cubicBezTo>
                <a:cubicBezTo>
                  <a:pt x="3896764" y="5648569"/>
                  <a:pt x="3899461" y="5650913"/>
                  <a:pt x="3903107" y="5652774"/>
                </a:cubicBezTo>
                <a:cubicBezTo>
                  <a:pt x="3900726" y="5654634"/>
                  <a:pt x="3898624" y="5656513"/>
                  <a:pt x="3896801" y="5658410"/>
                </a:cubicBezTo>
                <a:cubicBezTo>
                  <a:pt x="3894978" y="5660308"/>
                  <a:pt x="3893452" y="5662299"/>
                  <a:pt x="3892224" y="5664382"/>
                </a:cubicBezTo>
                <a:cubicBezTo>
                  <a:pt x="3890996" y="5666466"/>
                  <a:pt x="3890085" y="5668661"/>
                  <a:pt x="3889489" y="5670968"/>
                </a:cubicBezTo>
                <a:cubicBezTo>
                  <a:pt x="3888894" y="5673275"/>
                  <a:pt x="3888597" y="5675656"/>
                  <a:pt x="3888597" y="5678112"/>
                </a:cubicBezTo>
                <a:cubicBezTo>
                  <a:pt x="3888597" y="5681981"/>
                  <a:pt x="3889415" y="5685572"/>
                  <a:pt x="3891052" y="5688883"/>
                </a:cubicBezTo>
                <a:cubicBezTo>
                  <a:pt x="3892689" y="5692194"/>
                  <a:pt x="3895331" y="5695041"/>
                  <a:pt x="3898977" y="5697422"/>
                </a:cubicBezTo>
                <a:cubicBezTo>
                  <a:pt x="3902624" y="5699803"/>
                  <a:pt x="3907293" y="5701682"/>
                  <a:pt x="3912986" y="5703059"/>
                </a:cubicBezTo>
                <a:cubicBezTo>
                  <a:pt x="3918678" y="5704436"/>
                  <a:pt x="3925580" y="5705124"/>
                  <a:pt x="3933692" y="5705124"/>
                </a:cubicBezTo>
                <a:cubicBezTo>
                  <a:pt x="3942100" y="5705124"/>
                  <a:pt x="3949393" y="5704212"/>
                  <a:pt x="3955569" y="5702389"/>
                </a:cubicBezTo>
                <a:cubicBezTo>
                  <a:pt x="3961746" y="5700566"/>
                  <a:pt x="3966824" y="5698073"/>
                  <a:pt x="3970806" y="5694911"/>
                </a:cubicBezTo>
                <a:cubicBezTo>
                  <a:pt x="3974787" y="5691748"/>
                  <a:pt x="3977745" y="5688083"/>
                  <a:pt x="3979679" y="5683916"/>
                </a:cubicBezTo>
                <a:cubicBezTo>
                  <a:pt x="3981614" y="5679749"/>
                  <a:pt x="3982582" y="5675358"/>
                  <a:pt x="3982582" y="5670745"/>
                </a:cubicBezTo>
                <a:cubicBezTo>
                  <a:pt x="3982582" y="5666354"/>
                  <a:pt x="3981726" y="5662503"/>
                  <a:pt x="3980014" y="5659192"/>
                </a:cubicBezTo>
                <a:cubicBezTo>
                  <a:pt x="3978303" y="5655880"/>
                  <a:pt x="3975921" y="5653090"/>
                  <a:pt x="3972871" y="5650820"/>
                </a:cubicBezTo>
                <a:cubicBezTo>
                  <a:pt x="3969820" y="5648551"/>
                  <a:pt x="3966210" y="5646802"/>
                  <a:pt x="3962043" y="5645574"/>
                </a:cubicBezTo>
                <a:cubicBezTo>
                  <a:pt x="3957876" y="5644346"/>
                  <a:pt x="3953299" y="5643658"/>
                  <a:pt x="3948314" y="5643509"/>
                </a:cubicBezTo>
                <a:lnTo>
                  <a:pt x="3922083" y="5642393"/>
                </a:lnTo>
                <a:cubicBezTo>
                  <a:pt x="3918064" y="5642244"/>
                  <a:pt x="3914846" y="5641314"/>
                  <a:pt x="3912428" y="5639602"/>
                </a:cubicBezTo>
                <a:cubicBezTo>
                  <a:pt x="3910009" y="5637891"/>
                  <a:pt x="3908800" y="5635733"/>
                  <a:pt x="3908800" y="5633128"/>
                </a:cubicBezTo>
                <a:cubicBezTo>
                  <a:pt x="3908800" y="5630896"/>
                  <a:pt x="3909228" y="5628924"/>
                  <a:pt x="3910084" y="5627212"/>
                </a:cubicBezTo>
                <a:cubicBezTo>
                  <a:pt x="3910939" y="5625501"/>
                  <a:pt x="3912037" y="5623975"/>
                  <a:pt x="3913376" y="5622636"/>
                </a:cubicBezTo>
                <a:cubicBezTo>
                  <a:pt x="3915385" y="5624273"/>
                  <a:pt x="3918232" y="5625631"/>
                  <a:pt x="3921915" y="5626710"/>
                </a:cubicBezTo>
                <a:cubicBezTo>
                  <a:pt x="3925599" y="5627789"/>
                  <a:pt x="3929487" y="5628329"/>
                  <a:pt x="3933580" y="5628329"/>
                </a:cubicBezTo>
                <a:cubicBezTo>
                  <a:pt x="3939384" y="5628329"/>
                  <a:pt x="3944668" y="5627510"/>
                  <a:pt x="3949430" y="5625873"/>
                </a:cubicBezTo>
                <a:cubicBezTo>
                  <a:pt x="3954192" y="5624236"/>
                  <a:pt x="3958304" y="5621873"/>
                  <a:pt x="3961764" y="5618785"/>
                </a:cubicBezTo>
                <a:cubicBezTo>
                  <a:pt x="3965224" y="5615697"/>
                  <a:pt x="3967885" y="5611920"/>
                  <a:pt x="3969745" y="5607455"/>
                </a:cubicBezTo>
                <a:cubicBezTo>
                  <a:pt x="3971605" y="5602991"/>
                  <a:pt x="3972536" y="5597856"/>
                  <a:pt x="3972536" y="5592052"/>
                </a:cubicBezTo>
                <a:cubicBezTo>
                  <a:pt x="3972536" y="5588554"/>
                  <a:pt x="3972015" y="5585187"/>
                  <a:pt x="3970973" y="5581950"/>
                </a:cubicBezTo>
                <a:cubicBezTo>
                  <a:pt x="3969931" y="5578713"/>
                  <a:pt x="3968108" y="5575755"/>
                  <a:pt x="3965504" y="5573076"/>
                </a:cubicBezTo>
                <a:lnTo>
                  <a:pt x="3979903" y="5573076"/>
                </a:lnTo>
                <a:cubicBezTo>
                  <a:pt x="3981019" y="5573076"/>
                  <a:pt x="3981930" y="5572499"/>
                  <a:pt x="3982637" y="5571346"/>
                </a:cubicBezTo>
                <a:cubicBezTo>
                  <a:pt x="3983344" y="5570193"/>
                  <a:pt x="3983698" y="5568314"/>
                  <a:pt x="3983698" y="5565709"/>
                </a:cubicBezTo>
                <a:cubicBezTo>
                  <a:pt x="3983698" y="5563179"/>
                  <a:pt x="3983382" y="5561300"/>
                  <a:pt x="3982749" y="5560072"/>
                </a:cubicBezTo>
                <a:cubicBezTo>
                  <a:pt x="3982116" y="5558844"/>
                  <a:pt x="3981168" y="5558231"/>
                  <a:pt x="3979903" y="5558231"/>
                </a:cubicBezTo>
                <a:lnTo>
                  <a:pt x="3949542" y="5558231"/>
                </a:lnTo>
                <a:cubicBezTo>
                  <a:pt x="3947235" y="5557635"/>
                  <a:pt x="3944761" y="5557170"/>
                  <a:pt x="3942119" y="5556835"/>
                </a:cubicBezTo>
                <a:cubicBezTo>
                  <a:pt x="3939477" y="5556500"/>
                  <a:pt x="3936631" y="5556333"/>
                  <a:pt x="3933580" y="5556333"/>
                </a:cubicBezTo>
                <a:close/>
                <a:moveTo>
                  <a:pt x="1358336" y="5556221"/>
                </a:moveTo>
                <a:cubicBezTo>
                  <a:pt x="1351713" y="5556221"/>
                  <a:pt x="1345555" y="5557319"/>
                  <a:pt x="1339863" y="5559514"/>
                </a:cubicBezTo>
                <a:cubicBezTo>
                  <a:pt x="1334170" y="5561709"/>
                  <a:pt x="1329221" y="5565077"/>
                  <a:pt x="1325017" y="5569616"/>
                </a:cubicBezTo>
                <a:cubicBezTo>
                  <a:pt x="1320812" y="5574155"/>
                  <a:pt x="1317501" y="5579978"/>
                  <a:pt x="1315082" y="5587085"/>
                </a:cubicBezTo>
                <a:cubicBezTo>
                  <a:pt x="1312664" y="5594191"/>
                  <a:pt x="1311455" y="5602693"/>
                  <a:pt x="1311455" y="5612590"/>
                </a:cubicBezTo>
                <a:cubicBezTo>
                  <a:pt x="1311455" y="5621296"/>
                  <a:pt x="1312441" y="5628980"/>
                  <a:pt x="1314413" y="5635640"/>
                </a:cubicBezTo>
                <a:cubicBezTo>
                  <a:pt x="1316385" y="5642300"/>
                  <a:pt x="1319250" y="5647918"/>
                  <a:pt x="1323008" y="5652495"/>
                </a:cubicBezTo>
                <a:cubicBezTo>
                  <a:pt x="1326766" y="5657071"/>
                  <a:pt x="1331435" y="5660550"/>
                  <a:pt x="1337016" y="5662931"/>
                </a:cubicBezTo>
                <a:cubicBezTo>
                  <a:pt x="1342597" y="5665312"/>
                  <a:pt x="1348997" y="5666503"/>
                  <a:pt x="1356215" y="5666503"/>
                </a:cubicBezTo>
                <a:cubicBezTo>
                  <a:pt x="1359712" y="5666503"/>
                  <a:pt x="1363098" y="5666168"/>
                  <a:pt x="1366372" y="5665498"/>
                </a:cubicBezTo>
                <a:cubicBezTo>
                  <a:pt x="1369647" y="5664829"/>
                  <a:pt x="1372679" y="5663954"/>
                  <a:pt x="1375470" y="5662875"/>
                </a:cubicBezTo>
                <a:cubicBezTo>
                  <a:pt x="1378260" y="5661796"/>
                  <a:pt x="1380772" y="5660568"/>
                  <a:pt x="1383004" y="5659192"/>
                </a:cubicBezTo>
                <a:cubicBezTo>
                  <a:pt x="1385237" y="5657815"/>
                  <a:pt x="1386818" y="5656662"/>
                  <a:pt x="1387748" y="5655732"/>
                </a:cubicBezTo>
                <a:cubicBezTo>
                  <a:pt x="1388678" y="5654801"/>
                  <a:pt x="1389274" y="5654094"/>
                  <a:pt x="1389534" y="5653611"/>
                </a:cubicBezTo>
                <a:cubicBezTo>
                  <a:pt x="1389794" y="5653127"/>
                  <a:pt x="1390017" y="5652569"/>
                  <a:pt x="1390204" y="5651936"/>
                </a:cubicBezTo>
                <a:cubicBezTo>
                  <a:pt x="1390390" y="5651304"/>
                  <a:pt x="1390520" y="5650523"/>
                  <a:pt x="1390595" y="5649592"/>
                </a:cubicBezTo>
                <a:cubicBezTo>
                  <a:pt x="1390669" y="5648662"/>
                  <a:pt x="1390706" y="5647565"/>
                  <a:pt x="1390706" y="5646300"/>
                </a:cubicBezTo>
                <a:cubicBezTo>
                  <a:pt x="1390706" y="5644811"/>
                  <a:pt x="1390650" y="5643528"/>
                  <a:pt x="1390539" y="5642449"/>
                </a:cubicBezTo>
                <a:cubicBezTo>
                  <a:pt x="1390427" y="5641370"/>
                  <a:pt x="1390241" y="5640477"/>
                  <a:pt x="1389981" y="5639770"/>
                </a:cubicBezTo>
                <a:cubicBezTo>
                  <a:pt x="1389720" y="5639063"/>
                  <a:pt x="1389404" y="5638561"/>
                  <a:pt x="1389032" y="5638263"/>
                </a:cubicBezTo>
                <a:cubicBezTo>
                  <a:pt x="1388660" y="5637965"/>
                  <a:pt x="1388213" y="5637816"/>
                  <a:pt x="1387692" y="5637816"/>
                </a:cubicBezTo>
                <a:cubicBezTo>
                  <a:pt x="1386799" y="5637816"/>
                  <a:pt x="1385553" y="5638468"/>
                  <a:pt x="1383953" y="5639770"/>
                </a:cubicBezTo>
                <a:cubicBezTo>
                  <a:pt x="1382353" y="5641072"/>
                  <a:pt x="1380381" y="5642523"/>
                  <a:pt x="1378037" y="5644123"/>
                </a:cubicBezTo>
                <a:cubicBezTo>
                  <a:pt x="1375693" y="5645723"/>
                  <a:pt x="1372921" y="5647193"/>
                  <a:pt x="1369721" y="5648532"/>
                </a:cubicBezTo>
                <a:cubicBezTo>
                  <a:pt x="1366521" y="5649871"/>
                  <a:pt x="1362801" y="5650541"/>
                  <a:pt x="1358559" y="5650541"/>
                </a:cubicBezTo>
                <a:cubicBezTo>
                  <a:pt x="1354094" y="5650541"/>
                  <a:pt x="1350131" y="5649741"/>
                  <a:pt x="1346671" y="5648141"/>
                </a:cubicBezTo>
                <a:cubicBezTo>
                  <a:pt x="1343211" y="5646541"/>
                  <a:pt x="1340290" y="5644104"/>
                  <a:pt x="1337909" y="5640830"/>
                </a:cubicBezTo>
                <a:cubicBezTo>
                  <a:pt x="1335528" y="5637556"/>
                  <a:pt x="1333723" y="5633482"/>
                  <a:pt x="1332495" y="5628608"/>
                </a:cubicBezTo>
                <a:cubicBezTo>
                  <a:pt x="1331268" y="5623734"/>
                  <a:pt x="1330654" y="5618059"/>
                  <a:pt x="1330654" y="5611585"/>
                </a:cubicBezTo>
                <a:cubicBezTo>
                  <a:pt x="1330654" y="5598637"/>
                  <a:pt x="1333016" y="5588759"/>
                  <a:pt x="1337741" y="5581950"/>
                </a:cubicBezTo>
                <a:cubicBezTo>
                  <a:pt x="1342467" y="5575141"/>
                  <a:pt x="1349257" y="5571737"/>
                  <a:pt x="1358113" y="5571737"/>
                </a:cubicBezTo>
                <a:cubicBezTo>
                  <a:pt x="1362429" y="5571737"/>
                  <a:pt x="1366168" y="5572351"/>
                  <a:pt x="1369331" y="5573578"/>
                </a:cubicBezTo>
                <a:cubicBezTo>
                  <a:pt x="1372493" y="5574806"/>
                  <a:pt x="1375191" y="5576164"/>
                  <a:pt x="1377423" y="5577653"/>
                </a:cubicBezTo>
                <a:cubicBezTo>
                  <a:pt x="1379656" y="5579141"/>
                  <a:pt x="1381497" y="5580499"/>
                  <a:pt x="1382948" y="5581727"/>
                </a:cubicBezTo>
                <a:cubicBezTo>
                  <a:pt x="1384400" y="5582955"/>
                  <a:pt x="1385683" y="5583569"/>
                  <a:pt x="1386799" y="5583569"/>
                </a:cubicBezTo>
                <a:cubicBezTo>
                  <a:pt x="1387767" y="5583569"/>
                  <a:pt x="1388585" y="5582992"/>
                  <a:pt x="1389255" y="5581838"/>
                </a:cubicBezTo>
                <a:cubicBezTo>
                  <a:pt x="1389925" y="5580685"/>
                  <a:pt x="1390260" y="5578657"/>
                  <a:pt x="1390260" y="5575755"/>
                </a:cubicBezTo>
                <a:cubicBezTo>
                  <a:pt x="1390260" y="5574416"/>
                  <a:pt x="1390222" y="5573299"/>
                  <a:pt x="1390148" y="5572406"/>
                </a:cubicBezTo>
                <a:cubicBezTo>
                  <a:pt x="1390073" y="5571513"/>
                  <a:pt x="1389925" y="5570714"/>
                  <a:pt x="1389702" y="5570007"/>
                </a:cubicBezTo>
                <a:cubicBezTo>
                  <a:pt x="1389478" y="5569300"/>
                  <a:pt x="1389199" y="5568686"/>
                  <a:pt x="1388865" y="5568165"/>
                </a:cubicBezTo>
                <a:cubicBezTo>
                  <a:pt x="1388530" y="5567644"/>
                  <a:pt x="1387915" y="5566937"/>
                  <a:pt x="1387022" y="5566044"/>
                </a:cubicBezTo>
                <a:cubicBezTo>
                  <a:pt x="1386130" y="5565151"/>
                  <a:pt x="1384697" y="5564072"/>
                  <a:pt x="1382725" y="5562807"/>
                </a:cubicBezTo>
                <a:cubicBezTo>
                  <a:pt x="1380753" y="5561542"/>
                  <a:pt x="1378502" y="5560426"/>
                  <a:pt x="1375972" y="5559458"/>
                </a:cubicBezTo>
                <a:cubicBezTo>
                  <a:pt x="1373442" y="5558491"/>
                  <a:pt x="1370670" y="5557710"/>
                  <a:pt x="1367656" y="5557114"/>
                </a:cubicBezTo>
                <a:cubicBezTo>
                  <a:pt x="1364642" y="5556519"/>
                  <a:pt x="1361536" y="5556221"/>
                  <a:pt x="1358336" y="5556221"/>
                </a:cubicBezTo>
                <a:close/>
                <a:moveTo>
                  <a:pt x="5274298" y="5556110"/>
                </a:moveTo>
                <a:cubicBezTo>
                  <a:pt x="5268568" y="5556110"/>
                  <a:pt x="5262894" y="5557579"/>
                  <a:pt x="5257276" y="5560519"/>
                </a:cubicBezTo>
                <a:cubicBezTo>
                  <a:pt x="5251657" y="5563458"/>
                  <a:pt x="5246020" y="5568090"/>
                  <a:pt x="5240365" y="5574416"/>
                </a:cubicBezTo>
                <a:lnTo>
                  <a:pt x="5240365" y="5561133"/>
                </a:lnTo>
                <a:cubicBezTo>
                  <a:pt x="5240365" y="5560537"/>
                  <a:pt x="5240235" y="5560035"/>
                  <a:pt x="5239974" y="5559626"/>
                </a:cubicBezTo>
                <a:cubicBezTo>
                  <a:pt x="5239714" y="5559217"/>
                  <a:pt x="5239286" y="5558844"/>
                  <a:pt x="5238691" y="5558510"/>
                </a:cubicBezTo>
                <a:cubicBezTo>
                  <a:pt x="5238095" y="5558175"/>
                  <a:pt x="5237258" y="5557952"/>
                  <a:pt x="5236179" y="5557840"/>
                </a:cubicBezTo>
                <a:cubicBezTo>
                  <a:pt x="5235101" y="5557728"/>
                  <a:pt x="5233743" y="5557672"/>
                  <a:pt x="5232105" y="5557672"/>
                </a:cubicBezTo>
                <a:cubicBezTo>
                  <a:pt x="5230393" y="5557672"/>
                  <a:pt x="5229017" y="5557728"/>
                  <a:pt x="5227975" y="5557840"/>
                </a:cubicBezTo>
                <a:cubicBezTo>
                  <a:pt x="5226933" y="5557952"/>
                  <a:pt x="5226077" y="5558175"/>
                  <a:pt x="5225408" y="5558510"/>
                </a:cubicBezTo>
                <a:cubicBezTo>
                  <a:pt x="5224738" y="5558844"/>
                  <a:pt x="5224291" y="5559217"/>
                  <a:pt x="5224068" y="5559626"/>
                </a:cubicBezTo>
                <a:cubicBezTo>
                  <a:pt x="5223845" y="5560035"/>
                  <a:pt x="5223733" y="5560537"/>
                  <a:pt x="5223733" y="5561133"/>
                </a:cubicBezTo>
                <a:lnTo>
                  <a:pt x="5223733" y="5661592"/>
                </a:lnTo>
                <a:cubicBezTo>
                  <a:pt x="5223733" y="5662187"/>
                  <a:pt x="5223864" y="5662689"/>
                  <a:pt x="5224124" y="5663099"/>
                </a:cubicBezTo>
                <a:cubicBezTo>
                  <a:pt x="5224384" y="5663508"/>
                  <a:pt x="5224869" y="5663861"/>
                  <a:pt x="5225575" y="5664159"/>
                </a:cubicBezTo>
                <a:cubicBezTo>
                  <a:pt x="5226282" y="5664457"/>
                  <a:pt x="5227231" y="5664680"/>
                  <a:pt x="5228421" y="5664829"/>
                </a:cubicBezTo>
                <a:cubicBezTo>
                  <a:pt x="5229613" y="5664978"/>
                  <a:pt x="5231100" y="5665052"/>
                  <a:pt x="5232887" y="5665052"/>
                </a:cubicBezTo>
                <a:cubicBezTo>
                  <a:pt x="5234747" y="5665052"/>
                  <a:pt x="5236272" y="5664978"/>
                  <a:pt x="5237463" y="5664829"/>
                </a:cubicBezTo>
                <a:cubicBezTo>
                  <a:pt x="5238653" y="5664680"/>
                  <a:pt x="5239584" y="5664457"/>
                  <a:pt x="5240253" y="5664159"/>
                </a:cubicBezTo>
                <a:cubicBezTo>
                  <a:pt x="5240923" y="5663861"/>
                  <a:pt x="5241407" y="5663508"/>
                  <a:pt x="5241704" y="5663099"/>
                </a:cubicBezTo>
                <a:cubicBezTo>
                  <a:pt x="5242002" y="5662689"/>
                  <a:pt x="5242151" y="5662187"/>
                  <a:pt x="5242151" y="5661592"/>
                </a:cubicBezTo>
                <a:lnTo>
                  <a:pt x="5242151" y="5591382"/>
                </a:lnTo>
                <a:cubicBezTo>
                  <a:pt x="5247211" y="5585057"/>
                  <a:pt x="5252048" y="5580257"/>
                  <a:pt x="5256662" y="5576983"/>
                </a:cubicBezTo>
                <a:cubicBezTo>
                  <a:pt x="5261275" y="5573709"/>
                  <a:pt x="5265889" y="5572072"/>
                  <a:pt x="5270503" y="5572072"/>
                </a:cubicBezTo>
                <a:cubicBezTo>
                  <a:pt x="5274074" y="5572072"/>
                  <a:pt x="5277219" y="5572741"/>
                  <a:pt x="5279935" y="5574081"/>
                </a:cubicBezTo>
                <a:cubicBezTo>
                  <a:pt x="5282651" y="5575420"/>
                  <a:pt x="5284864" y="5577355"/>
                  <a:pt x="5286576" y="5579885"/>
                </a:cubicBezTo>
                <a:cubicBezTo>
                  <a:pt x="5288288" y="5582415"/>
                  <a:pt x="5289590" y="5585429"/>
                  <a:pt x="5290483" y="5588926"/>
                </a:cubicBezTo>
                <a:cubicBezTo>
                  <a:pt x="5291376" y="5592424"/>
                  <a:pt x="5291822" y="5597037"/>
                  <a:pt x="5291822" y="5602767"/>
                </a:cubicBezTo>
                <a:lnTo>
                  <a:pt x="5291822" y="5661592"/>
                </a:lnTo>
                <a:cubicBezTo>
                  <a:pt x="5291822" y="5662187"/>
                  <a:pt x="5291972" y="5662689"/>
                  <a:pt x="5292269" y="5663099"/>
                </a:cubicBezTo>
                <a:cubicBezTo>
                  <a:pt x="5292566" y="5663508"/>
                  <a:pt x="5293050" y="5663861"/>
                  <a:pt x="5293720" y="5664159"/>
                </a:cubicBezTo>
                <a:cubicBezTo>
                  <a:pt x="5294389" y="5664457"/>
                  <a:pt x="5295320" y="5664680"/>
                  <a:pt x="5296510" y="5664829"/>
                </a:cubicBezTo>
                <a:cubicBezTo>
                  <a:pt x="5297701" y="5664978"/>
                  <a:pt x="5299226" y="5665052"/>
                  <a:pt x="5301087" y="5665052"/>
                </a:cubicBezTo>
                <a:cubicBezTo>
                  <a:pt x="5302873" y="5665052"/>
                  <a:pt x="5304361" y="5664978"/>
                  <a:pt x="5305552" y="5664829"/>
                </a:cubicBezTo>
                <a:cubicBezTo>
                  <a:pt x="5306743" y="5664680"/>
                  <a:pt x="5307673" y="5664457"/>
                  <a:pt x="5308342" y="5664159"/>
                </a:cubicBezTo>
                <a:cubicBezTo>
                  <a:pt x="5309012" y="5663861"/>
                  <a:pt x="5309496" y="5663508"/>
                  <a:pt x="5309793" y="5663099"/>
                </a:cubicBezTo>
                <a:cubicBezTo>
                  <a:pt x="5310091" y="5662689"/>
                  <a:pt x="5310240" y="5662187"/>
                  <a:pt x="5310240" y="5661592"/>
                </a:cubicBezTo>
                <a:lnTo>
                  <a:pt x="5310240" y="5600312"/>
                </a:lnTo>
                <a:cubicBezTo>
                  <a:pt x="5310240" y="5593168"/>
                  <a:pt x="5309626" y="5587047"/>
                  <a:pt x="5308398" y="5581950"/>
                </a:cubicBezTo>
                <a:cubicBezTo>
                  <a:pt x="5307171" y="5576853"/>
                  <a:pt x="5305142" y="5572406"/>
                  <a:pt x="5302315" y="5568611"/>
                </a:cubicBezTo>
                <a:cubicBezTo>
                  <a:pt x="5299487" y="5564816"/>
                  <a:pt x="5295785" y="5561784"/>
                  <a:pt x="5291208" y="5559514"/>
                </a:cubicBezTo>
                <a:cubicBezTo>
                  <a:pt x="5286632" y="5557245"/>
                  <a:pt x="5280995" y="5556110"/>
                  <a:pt x="5274298" y="5556110"/>
                </a:cubicBezTo>
                <a:close/>
                <a:moveTo>
                  <a:pt x="4769956" y="5556110"/>
                </a:moveTo>
                <a:cubicBezTo>
                  <a:pt x="4762589" y="5556110"/>
                  <a:pt x="4755929" y="5557393"/>
                  <a:pt x="4749976" y="5559961"/>
                </a:cubicBezTo>
                <a:cubicBezTo>
                  <a:pt x="4744023" y="5562528"/>
                  <a:pt x="4738944" y="5566211"/>
                  <a:pt x="4734741" y="5571011"/>
                </a:cubicBezTo>
                <a:cubicBezTo>
                  <a:pt x="4730536" y="5575811"/>
                  <a:pt x="4727317" y="5581652"/>
                  <a:pt x="4725086" y="5588536"/>
                </a:cubicBezTo>
                <a:cubicBezTo>
                  <a:pt x="4722852" y="5595419"/>
                  <a:pt x="4721737" y="5603177"/>
                  <a:pt x="4721737" y="5611809"/>
                </a:cubicBezTo>
                <a:cubicBezTo>
                  <a:pt x="4721737" y="5620887"/>
                  <a:pt x="4722815" y="5628850"/>
                  <a:pt x="4724974" y="5635696"/>
                </a:cubicBezTo>
                <a:cubicBezTo>
                  <a:pt x="4727132" y="5642542"/>
                  <a:pt x="4730331" y="5648234"/>
                  <a:pt x="4734572" y="5652774"/>
                </a:cubicBezTo>
                <a:cubicBezTo>
                  <a:pt x="4738814" y="5657313"/>
                  <a:pt x="4744043" y="5660736"/>
                  <a:pt x="4750256" y="5663043"/>
                </a:cubicBezTo>
                <a:cubicBezTo>
                  <a:pt x="4756470" y="5665350"/>
                  <a:pt x="4763706" y="5666503"/>
                  <a:pt x="4771966" y="5666503"/>
                </a:cubicBezTo>
                <a:cubicBezTo>
                  <a:pt x="4776728" y="5666503"/>
                  <a:pt x="4781212" y="5666150"/>
                  <a:pt x="4785416" y="5665443"/>
                </a:cubicBezTo>
                <a:cubicBezTo>
                  <a:pt x="4789620" y="5664736"/>
                  <a:pt x="4793322" y="5663936"/>
                  <a:pt x="4796522" y="5663043"/>
                </a:cubicBezTo>
                <a:cubicBezTo>
                  <a:pt x="4799723" y="5662150"/>
                  <a:pt x="4802326" y="5661238"/>
                  <a:pt x="4804336" y="5660308"/>
                </a:cubicBezTo>
                <a:cubicBezTo>
                  <a:pt x="4806346" y="5659378"/>
                  <a:pt x="4807554" y="5658708"/>
                  <a:pt x="4807963" y="5658299"/>
                </a:cubicBezTo>
                <a:cubicBezTo>
                  <a:pt x="4808373" y="5657890"/>
                  <a:pt x="4808709" y="5657462"/>
                  <a:pt x="4808968" y="5657015"/>
                </a:cubicBezTo>
                <a:cubicBezTo>
                  <a:pt x="4809228" y="5656569"/>
                  <a:pt x="4809414" y="5656066"/>
                  <a:pt x="4809527" y="5655508"/>
                </a:cubicBezTo>
                <a:cubicBezTo>
                  <a:pt x="4809639" y="5654950"/>
                  <a:pt x="4809731" y="5654318"/>
                  <a:pt x="4809805" y="5653611"/>
                </a:cubicBezTo>
                <a:cubicBezTo>
                  <a:pt x="4809880" y="5652904"/>
                  <a:pt x="4809917" y="5652067"/>
                  <a:pt x="4809917" y="5651099"/>
                </a:cubicBezTo>
                <a:cubicBezTo>
                  <a:pt x="4809917" y="5649760"/>
                  <a:pt x="4809861" y="5648625"/>
                  <a:pt x="4809749" y="5647695"/>
                </a:cubicBezTo>
                <a:cubicBezTo>
                  <a:pt x="4809636" y="5646765"/>
                  <a:pt x="4809468" y="5646039"/>
                  <a:pt x="4809244" y="5645518"/>
                </a:cubicBezTo>
                <a:cubicBezTo>
                  <a:pt x="4809020" y="5644997"/>
                  <a:pt x="4808701" y="5644607"/>
                  <a:pt x="4808290" y="5644346"/>
                </a:cubicBezTo>
                <a:cubicBezTo>
                  <a:pt x="4807879" y="5644086"/>
                  <a:pt x="4807413" y="5643956"/>
                  <a:pt x="4806889" y="5643956"/>
                </a:cubicBezTo>
                <a:cubicBezTo>
                  <a:pt x="4805991" y="5643956"/>
                  <a:pt x="4804664" y="5644346"/>
                  <a:pt x="4802906" y="5645128"/>
                </a:cubicBezTo>
                <a:cubicBezTo>
                  <a:pt x="4801149" y="5645909"/>
                  <a:pt x="4798905" y="5646783"/>
                  <a:pt x="4796176" y="5647751"/>
                </a:cubicBezTo>
                <a:cubicBezTo>
                  <a:pt x="4793447" y="5648718"/>
                  <a:pt x="4790212" y="5649592"/>
                  <a:pt x="4786474" y="5650374"/>
                </a:cubicBezTo>
                <a:cubicBezTo>
                  <a:pt x="4782735" y="5651155"/>
                  <a:pt x="4778473" y="5651546"/>
                  <a:pt x="4773687" y="5651546"/>
                </a:cubicBezTo>
                <a:cubicBezTo>
                  <a:pt x="4767630" y="5651546"/>
                  <a:pt x="4762508" y="5650690"/>
                  <a:pt x="4758321" y="5648979"/>
                </a:cubicBezTo>
                <a:cubicBezTo>
                  <a:pt x="4754133" y="5647267"/>
                  <a:pt x="4750731" y="5644811"/>
                  <a:pt x="4748114" y="5641612"/>
                </a:cubicBezTo>
                <a:cubicBezTo>
                  <a:pt x="4745497" y="5638412"/>
                  <a:pt x="4743627" y="5634579"/>
                  <a:pt x="4742505" y="5630115"/>
                </a:cubicBezTo>
                <a:cubicBezTo>
                  <a:pt x="4741385" y="5625650"/>
                  <a:pt x="4740823" y="5620627"/>
                  <a:pt x="4740823" y="5615046"/>
                </a:cubicBezTo>
                <a:lnTo>
                  <a:pt x="4806982" y="5615046"/>
                </a:lnTo>
                <a:cubicBezTo>
                  <a:pt x="4808852" y="5615046"/>
                  <a:pt x="4810515" y="5614432"/>
                  <a:pt x="4811972" y="5613204"/>
                </a:cubicBezTo>
                <a:cubicBezTo>
                  <a:pt x="4813430" y="5611976"/>
                  <a:pt x="4814159" y="5609911"/>
                  <a:pt x="4814159" y="5607009"/>
                </a:cubicBezTo>
                <a:lnTo>
                  <a:pt x="4814159" y="5603660"/>
                </a:lnTo>
                <a:cubicBezTo>
                  <a:pt x="4814159" y="5597112"/>
                  <a:pt x="4813321" y="5590954"/>
                  <a:pt x="4811647" y="5585187"/>
                </a:cubicBezTo>
                <a:cubicBezTo>
                  <a:pt x="4809973" y="5579420"/>
                  <a:pt x="4807349" y="5574397"/>
                  <a:pt x="4803778" y="5570118"/>
                </a:cubicBezTo>
                <a:cubicBezTo>
                  <a:pt x="4800206" y="5565839"/>
                  <a:pt x="4795648" y="5562435"/>
                  <a:pt x="4790104" y="5559905"/>
                </a:cubicBezTo>
                <a:cubicBezTo>
                  <a:pt x="4784561" y="5557375"/>
                  <a:pt x="4777844" y="5556110"/>
                  <a:pt x="4769956" y="5556110"/>
                </a:cubicBezTo>
                <a:close/>
                <a:moveTo>
                  <a:pt x="4493731" y="5556110"/>
                </a:moveTo>
                <a:cubicBezTo>
                  <a:pt x="4486365" y="5556110"/>
                  <a:pt x="4479704" y="5557393"/>
                  <a:pt x="4473751" y="5559961"/>
                </a:cubicBezTo>
                <a:cubicBezTo>
                  <a:pt x="4467798" y="5562528"/>
                  <a:pt x="4462720" y="5566211"/>
                  <a:pt x="4458515" y="5571011"/>
                </a:cubicBezTo>
                <a:cubicBezTo>
                  <a:pt x="4454310" y="5575811"/>
                  <a:pt x="4451092" y="5581652"/>
                  <a:pt x="4448860" y="5588536"/>
                </a:cubicBezTo>
                <a:cubicBezTo>
                  <a:pt x="4446627" y="5595419"/>
                  <a:pt x="4445511" y="5603177"/>
                  <a:pt x="4445511" y="5611809"/>
                </a:cubicBezTo>
                <a:cubicBezTo>
                  <a:pt x="4445511" y="5620887"/>
                  <a:pt x="4446591" y="5628850"/>
                  <a:pt x="4448748" y="5635696"/>
                </a:cubicBezTo>
                <a:cubicBezTo>
                  <a:pt x="4450907" y="5642542"/>
                  <a:pt x="4454107" y="5648234"/>
                  <a:pt x="4458347" y="5652774"/>
                </a:cubicBezTo>
                <a:cubicBezTo>
                  <a:pt x="4462589" y="5657313"/>
                  <a:pt x="4467817" y="5660736"/>
                  <a:pt x="4474031" y="5663043"/>
                </a:cubicBezTo>
                <a:cubicBezTo>
                  <a:pt x="4480244" y="5665350"/>
                  <a:pt x="4487480" y="5666503"/>
                  <a:pt x="4495740" y="5666503"/>
                </a:cubicBezTo>
                <a:cubicBezTo>
                  <a:pt x="4500503" y="5666503"/>
                  <a:pt x="4504986" y="5666150"/>
                  <a:pt x="4509191" y="5665443"/>
                </a:cubicBezTo>
                <a:cubicBezTo>
                  <a:pt x="4513395" y="5664736"/>
                  <a:pt x="4517097" y="5663936"/>
                  <a:pt x="4520297" y="5663043"/>
                </a:cubicBezTo>
                <a:cubicBezTo>
                  <a:pt x="4523498" y="5662150"/>
                  <a:pt x="4526101" y="5661238"/>
                  <a:pt x="4528111" y="5660308"/>
                </a:cubicBezTo>
                <a:cubicBezTo>
                  <a:pt x="4530120" y="5659378"/>
                  <a:pt x="4531329" y="5658708"/>
                  <a:pt x="4531738" y="5658299"/>
                </a:cubicBezTo>
                <a:cubicBezTo>
                  <a:pt x="4532148" y="5657890"/>
                  <a:pt x="4532482" y="5657462"/>
                  <a:pt x="4532744" y="5657015"/>
                </a:cubicBezTo>
                <a:cubicBezTo>
                  <a:pt x="4533004" y="5656569"/>
                  <a:pt x="4533189" y="5656066"/>
                  <a:pt x="4533301" y="5655508"/>
                </a:cubicBezTo>
                <a:cubicBezTo>
                  <a:pt x="4533413" y="5654950"/>
                  <a:pt x="4533506" y="5654318"/>
                  <a:pt x="4533581" y="5653611"/>
                </a:cubicBezTo>
                <a:cubicBezTo>
                  <a:pt x="4533654" y="5652904"/>
                  <a:pt x="4533692" y="5652067"/>
                  <a:pt x="4533692" y="5651099"/>
                </a:cubicBezTo>
                <a:cubicBezTo>
                  <a:pt x="4533692" y="5649760"/>
                  <a:pt x="4533636" y="5648625"/>
                  <a:pt x="4533524" y="5647695"/>
                </a:cubicBezTo>
                <a:cubicBezTo>
                  <a:pt x="4533411" y="5646765"/>
                  <a:pt x="4533243" y="5646039"/>
                  <a:pt x="4533018" y="5645518"/>
                </a:cubicBezTo>
                <a:cubicBezTo>
                  <a:pt x="4532795" y="5644997"/>
                  <a:pt x="4532476" y="5644607"/>
                  <a:pt x="4532065" y="5644346"/>
                </a:cubicBezTo>
                <a:cubicBezTo>
                  <a:pt x="4531655" y="5644086"/>
                  <a:pt x="4531187" y="5643956"/>
                  <a:pt x="4530664" y="5643956"/>
                </a:cubicBezTo>
                <a:cubicBezTo>
                  <a:pt x="4529767" y="5643956"/>
                  <a:pt x="4528440" y="5644346"/>
                  <a:pt x="4526681" y="5645128"/>
                </a:cubicBezTo>
                <a:cubicBezTo>
                  <a:pt x="4524924" y="5645909"/>
                  <a:pt x="4522680" y="5646783"/>
                  <a:pt x="4519952" y="5647751"/>
                </a:cubicBezTo>
                <a:cubicBezTo>
                  <a:pt x="4517221" y="5648718"/>
                  <a:pt x="4513987" y="5649592"/>
                  <a:pt x="4510249" y="5650374"/>
                </a:cubicBezTo>
                <a:cubicBezTo>
                  <a:pt x="4506511" y="5651155"/>
                  <a:pt x="4502248" y="5651546"/>
                  <a:pt x="4497462" y="5651546"/>
                </a:cubicBezTo>
                <a:cubicBezTo>
                  <a:pt x="4491406" y="5651546"/>
                  <a:pt x="4486283" y="5650690"/>
                  <a:pt x="4482096" y="5648979"/>
                </a:cubicBezTo>
                <a:cubicBezTo>
                  <a:pt x="4477909" y="5647267"/>
                  <a:pt x="4474506" y="5644811"/>
                  <a:pt x="4471889" y="5641612"/>
                </a:cubicBezTo>
                <a:cubicBezTo>
                  <a:pt x="4469272" y="5638412"/>
                  <a:pt x="4467403" y="5634579"/>
                  <a:pt x="4466280" y="5630115"/>
                </a:cubicBezTo>
                <a:cubicBezTo>
                  <a:pt x="4465159" y="5625650"/>
                  <a:pt x="4464598" y="5620627"/>
                  <a:pt x="4464598" y="5615046"/>
                </a:cubicBezTo>
                <a:lnTo>
                  <a:pt x="4530757" y="5615046"/>
                </a:lnTo>
                <a:cubicBezTo>
                  <a:pt x="4532627" y="5615046"/>
                  <a:pt x="4534290" y="5614432"/>
                  <a:pt x="4535748" y="5613204"/>
                </a:cubicBezTo>
                <a:cubicBezTo>
                  <a:pt x="4537204" y="5611976"/>
                  <a:pt x="4537933" y="5609911"/>
                  <a:pt x="4537933" y="5607009"/>
                </a:cubicBezTo>
                <a:lnTo>
                  <a:pt x="4537933" y="5603660"/>
                </a:lnTo>
                <a:cubicBezTo>
                  <a:pt x="4537933" y="5597112"/>
                  <a:pt x="4537096" y="5590954"/>
                  <a:pt x="4535422" y="5585187"/>
                </a:cubicBezTo>
                <a:cubicBezTo>
                  <a:pt x="4533747" y="5579420"/>
                  <a:pt x="4531124" y="5574397"/>
                  <a:pt x="4527553" y="5570118"/>
                </a:cubicBezTo>
                <a:cubicBezTo>
                  <a:pt x="4523981" y="5565839"/>
                  <a:pt x="4519423" y="5562435"/>
                  <a:pt x="4513879" y="5559905"/>
                </a:cubicBezTo>
                <a:cubicBezTo>
                  <a:pt x="4508335" y="5557375"/>
                  <a:pt x="4501620" y="5556110"/>
                  <a:pt x="4493731" y="5556110"/>
                </a:cubicBezTo>
                <a:close/>
                <a:moveTo>
                  <a:pt x="4302264" y="5556110"/>
                </a:moveTo>
                <a:cubicBezTo>
                  <a:pt x="4296162" y="5556110"/>
                  <a:pt x="4290823" y="5556928"/>
                  <a:pt x="4286247" y="5558565"/>
                </a:cubicBezTo>
                <a:cubicBezTo>
                  <a:pt x="4281670" y="5560203"/>
                  <a:pt x="4277857" y="5562379"/>
                  <a:pt x="4274806" y="5565095"/>
                </a:cubicBezTo>
                <a:cubicBezTo>
                  <a:pt x="4271754" y="5567811"/>
                  <a:pt x="4269466" y="5570974"/>
                  <a:pt x="4267941" y="5574583"/>
                </a:cubicBezTo>
                <a:cubicBezTo>
                  <a:pt x="4266415" y="5578192"/>
                  <a:pt x="4265652" y="5581969"/>
                  <a:pt x="4265652" y="5585913"/>
                </a:cubicBezTo>
                <a:cubicBezTo>
                  <a:pt x="4265652" y="5590377"/>
                  <a:pt x="4266378" y="5594210"/>
                  <a:pt x="4267829" y="5597410"/>
                </a:cubicBezTo>
                <a:cubicBezTo>
                  <a:pt x="4269280" y="5600609"/>
                  <a:pt x="4271196" y="5603363"/>
                  <a:pt x="4273578" y="5605670"/>
                </a:cubicBezTo>
                <a:cubicBezTo>
                  <a:pt x="4275959" y="5607976"/>
                  <a:pt x="4278657" y="5609930"/>
                  <a:pt x="4281670" y="5611530"/>
                </a:cubicBezTo>
                <a:cubicBezTo>
                  <a:pt x="4284684" y="5613130"/>
                  <a:pt x="4287772" y="5614562"/>
                  <a:pt x="4290935" y="5615827"/>
                </a:cubicBezTo>
                <a:cubicBezTo>
                  <a:pt x="4294097" y="5617092"/>
                  <a:pt x="4297167" y="5618301"/>
                  <a:pt x="4300144" y="5619455"/>
                </a:cubicBezTo>
                <a:cubicBezTo>
                  <a:pt x="4303120" y="5620608"/>
                  <a:pt x="4305799" y="5621929"/>
                  <a:pt x="4308180" y="5623417"/>
                </a:cubicBezTo>
                <a:cubicBezTo>
                  <a:pt x="4310562" y="5624906"/>
                  <a:pt x="4312478" y="5626617"/>
                  <a:pt x="4313929" y="5628552"/>
                </a:cubicBezTo>
                <a:cubicBezTo>
                  <a:pt x="4315380" y="5630487"/>
                  <a:pt x="4316105" y="5632868"/>
                  <a:pt x="4316105" y="5635696"/>
                </a:cubicBezTo>
                <a:cubicBezTo>
                  <a:pt x="4316105" y="5638449"/>
                  <a:pt x="4315603" y="5640830"/>
                  <a:pt x="4314598" y="5642839"/>
                </a:cubicBezTo>
                <a:cubicBezTo>
                  <a:pt x="4313594" y="5644849"/>
                  <a:pt x="4312161" y="5646504"/>
                  <a:pt x="4310301" y="5647806"/>
                </a:cubicBezTo>
                <a:cubicBezTo>
                  <a:pt x="4308441" y="5649109"/>
                  <a:pt x="4306246" y="5650095"/>
                  <a:pt x="4303715" y="5650764"/>
                </a:cubicBezTo>
                <a:cubicBezTo>
                  <a:pt x="4301185" y="5651434"/>
                  <a:pt x="4298357" y="5651769"/>
                  <a:pt x="4295232" y="5651769"/>
                </a:cubicBezTo>
                <a:cubicBezTo>
                  <a:pt x="4291065" y="5651769"/>
                  <a:pt x="4287381" y="5651267"/>
                  <a:pt x="4284182" y="5650262"/>
                </a:cubicBezTo>
                <a:cubicBezTo>
                  <a:pt x="4280982" y="5649258"/>
                  <a:pt x="4278210" y="5648160"/>
                  <a:pt x="4275866" y="5646969"/>
                </a:cubicBezTo>
                <a:cubicBezTo>
                  <a:pt x="4273522" y="5645779"/>
                  <a:pt x="4271550" y="5644681"/>
                  <a:pt x="4269950" y="5643677"/>
                </a:cubicBezTo>
                <a:cubicBezTo>
                  <a:pt x="4268350" y="5642672"/>
                  <a:pt x="4267141" y="5642170"/>
                  <a:pt x="4266322" y="5642170"/>
                </a:cubicBezTo>
                <a:cubicBezTo>
                  <a:pt x="4265801" y="5642170"/>
                  <a:pt x="4265336" y="5642300"/>
                  <a:pt x="4264927" y="5642560"/>
                </a:cubicBezTo>
                <a:cubicBezTo>
                  <a:pt x="4264518" y="5642821"/>
                  <a:pt x="4264201" y="5643249"/>
                  <a:pt x="4263978" y="5643844"/>
                </a:cubicBezTo>
                <a:cubicBezTo>
                  <a:pt x="4263755" y="5644439"/>
                  <a:pt x="4263569" y="5645221"/>
                  <a:pt x="4263420" y="5646188"/>
                </a:cubicBezTo>
                <a:cubicBezTo>
                  <a:pt x="4263271" y="5647155"/>
                  <a:pt x="4263197" y="5648346"/>
                  <a:pt x="4263197" y="5649760"/>
                </a:cubicBezTo>
                <a:cubicBezTo>
                  <a:pt x="4263197" y="5652067"/>
                  <a:pt x="4263383" y="5653890"/>
                  <a:pt x="4263755" y="5655229"/>
                </a:cubicBezTo>
                <a:cubicBezTo>
                  <a:pt x="4264127" y="5656569"/>
                  <a:pt x="4264722" y="5657611"/>
                  <a:pt x="4265541" y="5658355"/>
                </a:cubicBezTo>
                <a:cubicBezTo>
                  <a:pt x="4266360" y="5659099"/>
                  <a:pt x="4267662" y="5659936"/>
                  <a:pt x="4269448" y="5660866"/>
                </a:cubicBezTo>
                <a:cubicBezTo>
                  <a:pt x="4271233" y="5661796"/>
                  <a:pt x="4273410" y="5662689"/>
                  <a:pt x="4275977" y="5663545"/>
                </a:cubicBezTo>
                <a:cubicBezTo>
                  <a:pt x="4278545" y="5664401"/>
                  <a:pt x="4281447" y="5665108"/>
                  <a:pt x="4284684" y="5665666"/>
                </a:cubicBezTo>
                <a:cubicBezTo>
                  <a:pt x="4287921" y="5666224"/>
                  <a:pt x="4291326" y="5666503"/>
                  <a:pt x="4294897" y="5666503"/>
                </a:cubicBezTo>
                <a:cubicBezTo>
                  <a:pt x="4300702" y="5666503"/>
                  <a:pt x="4306022" y="5665796"/>
                  <a:pt x="4310859" y="5664382"/>
                </a:cubicBezTo>
                <a:cubicBezTo>
                  <a:pt x="4315696" y="5662968"/>
                  <a:pt x="4319863" y="5660885"/>
                  <a:pt x="4323361" y="5658131"/>
                </a:cubicBezTo>
                <a:cubicBezTo>
                  <a:pt x="4326858" y="5655378"/>
                  <a:pt x="4329555" y="5651992"/>
                  <a:pt x="4331453" y="5647974"/>
                </a:cubicBezTo>
                <a:cubicBezTo>
                  <a:pt x="4333351" y="5643956"/>
                  <a:pt x="4334300" y="5639379"/>
                  <a:pt x="4334300" y="5634245"/>
                </a:cubicBezTo>
                <a:cubicBezTo>
                  <a:pt x="4334300" y="5629929"/>
                  <a:pt x="4333574" y="5626208"/>
                  <a:pt x="4332123" y="5623082"/>
                </a:cubicBezTo>
                <a:cubicBezTo>
                  <a:pt x="4330672" y="5619957"/>
                  <a:pt x="4328756" y="5617278"/>
                  <a:pt x="4326374" y="5615046"/>
                </a:cubicBezTo>
                <a:cubicBezTo>
                  <a:pt x="4323993" y="5612813"/>
                  <a:pt x="4321259" y="5610916"/>
                  <a:pt x="4318170" y="5609353"/>
                </a:cubicBezTo>
                <a:cubicBezTo>
                  <a:pt x="4315082" y="5607790"/>
                  <a:pt x="4311957" y="5606376"/>
                  <a:pt x="4308794" y="5605111"/>
                </a:cubicBezTo>
                <a:cubicBezTo>
                  <a:pt x="4305632" y="5603846"/>
                  <a:pt x="4302525" y="5602619"/>
                  <a:pt x="4299474" y="5601428"/>
                </a:cubicBezTo>
                <a:cubicBezTo>
                  <a:pt x="4296423" y="5600237"/>
                  <a:pt x="4293707" y="5598898"/>
                  <a:pt x="4291326" y="5597410"/>
                </a:cubicBezTo>
                <a:cubicBezTo>
                  <a:pt x="4288944" y="5595921"/>
                  <a:pt x="4287009" y="5594191"/>
                  <a:pt x="4285521" y="5592219"/>
                </a:cubicBezTo>
                <a:cubicBezTo>
                  <a:pt x="4284033" y="5590247"/>
                  <a:pt x="4283289" y="5587810"/>
                  <a:pt x="4283289" y="5584908"/>
                </a:cubicBezTo>
                <a:cubicBezTo>
                  <a:pt x="4283289" y="5582824"/>
                  <a:pt x="4283679" y="5580890"/>
                  <a:pt x="4284461" y="5579104"/>
                </a:cubicBezTo>
                <a:cubicBezTo>
                  <a:pt x="4285242" y="5577318"/>
                  <a:pt x="4286395" y="5575774"/>
                  <a:pt x="4287921" y="5574471"/>
                </a:cubicBezTo>
                <a:cubicBezTo>
                  <a:pt x="4289447" y="5573169"/>
                  <a:pt x="4291400" y="5572165"/>
                  <a:pt x="4293781" y="5571458"/>
                </a:cubicBezTo>
                <a:cubicBezTo>
                  <a:pt x="4296162" y="5570751"/>
                  <a:pt x="4298916" y="5570397"/>
                  <a:pt x="4302041" y="5570397"/>
                </a:cubicBezTo>
                <a:cubicBezTo>
                  <a:pt x="4305539" y="5570397"/>
                  <a:pt x="4308645" y="5570807"/>
                  <a:pt x="4311361" y="5571625"/>
                </a:cubicBezTo>
                <a:cubicBezTo>
                  <a:pt x="4314077" y="5572444"/>
                  <a:pt x="4316440" y="5573318"/>
                  <a:pt x="4318449" y="5574248"/>
                </a:cubicBezTo>
                <a:cubicBezTo>
                  <a:pt x="4320459" y="5575178"/>
                  <a:pt x="4322095" y="5576053"/>
                  <a:pt x="4323361" y="5576871"/>
                </a:cubicBezTo>
                <a:cubicBezTo>
                  <a:pt x="4324626" y="5577690"/>
                  <a:pt x="4325593" y="5578099"/>
                  <a:pt x="4326263" y="5578099"/>
                </a:cubicBezTo>
                <a:cubicBezTo>
                  <a:pt x="4326709" y="5578099"/>
                  <a:pt x="4327119" y="5577969"/>
                  <a:pt x="4327490" y="5577708"/>
                </a:cubicBezTo>
                <a:cubicBezTo>
                  <a:pt x="4327863" y="5577448"/>
                  <a:pt x="4328179" y="5577020"/>
                  <a:pt x="4328440" y="5576425"/>
                </a:cubicBezTo>
                <a:cubicBezTo>
                  <a:pt x="4328700" y="5575829"/>
                  <a:pt x="4328886" y="5575067"/>
                  <a:pt x="4328998" y="5574137"/>
                </a:cubicBezTo>
                <a:cubicBezTo>
                  <a:pt x="4329109" y="5573206"/>
                  <a:pt x="4329165" y="5572109"/>
                  <a:pt x="4329165" y="5570844"/>
                </a:cubicBezTo>
                <a:cubicBezTo>
                  <a:pt x="4329165" y="5569653"/>
                  <a:pt x="4329109" y="5568649"/>
                  <a:pt x="4328998" y="5567830"/>
                </a:cubicBezTo>
                <a:cubicBezTo>
                  <a:pt x="4328886" y="5567011"/>
                  <a:pt x="4328774" y="5566323"/>
                  <a:pt x="4328663" y="5565765"/>
                </a:cubicBezTo>
                <a:cubicBezTo>
                  <a:pt x="4328551" y="5565207"/>
                  <a:pt x="4328365" y="5564705"/>
                  <a:pt x="4328104" y="5564258"/>
                </a:cubicBezTo>
                <a:cubicBezTo>
                  <a:pt x="4327844" y="5563812"/>
                  <a:pt x="4327323" y="5563291"/>
                  <a:pt x="4326542" y="5562695"/>
                </a:cubicBezTo>
                <a:cubicBezTo>
                  <a:pt x="4325761" y="5562100"/>
                  <a:pt x="4324607" y="5561412"/>
                  <a:pt x="4323081" y="5560630"/>
                </a:cubicBezTo>
                <a:cubicBezTo>
                  <a:pt x="4321556" y="5559849"/>
                  <a:pt x="4319714" y="5559124"/>
                  <a:pt x="4317556" y="5558454"/>
                </a:cubicBezTo>
                <a:cubicBezTo>
                  <a:pt x="4315398" y="5557784"/>
                  <a:pt x="4312980" y="5557226"/>
                  <a:pt x="4310301" y="5556779"/>
                </a:cubicBezTo>
                <a:cubicBezTo>
                  <a:pt x="4307622" y="5556333"/>
                  <a:pt x="4304943" y="5556110"/>
                  <a:pt x="4302264" y="5556110"/>
                </a:cubicBezTo>
                <a:close/>
                <a:moveTo>
                  <a:pt x="3259537" y="5556110"/>
                </a:moveTo>
                <a:cubicBezTo>
                  <a:pt x="3255668" y="5556110"/>
                  <a:pt x="3251835" y="5556463"/>
                  <a:pt x="3248040" y="5557170"/>
                </a:cubicBezTo>
                <a:cubicBezTo>
                  <a:pt x="3244245" y="5557877"/>
                  <a:pt x="3240748" y="5558770"/>
                  <a:pt x="3237548" y="5559849"/>
                </a:cubicBezTo>
                <a:cubicBezTo>
                  <a:pt x="3234348" y="5560928"/>
                  <a:pt x="3231520" y="5562119"/>
                  <a:pt x="3229065" y="5563421"/>
                </a:cubicBezTo>
                <a:cubicBezTo>
                  <a:pt x="3226609" y="5564723"/>
                  <a:pt x="3224879" y="5565858"/>
                  <a:pt x="3223874" y="5566825"/>
                </a:cubicBezTo>
                <a:cubicBezTo>
                  <a:pt x="3222870" y="5567793"/>
                  <a:pt x="3222237" y="5568816"/>
                  <a:pt x="3221977" y="5569895"/>
                </a:cubicBezTo>
                <a:cubicBezTo>
                  <a:pt x="3221716" y="5570974"/>
                  <a:pt x="3221586" y="5572444"/>
                  <a:pt x="3221586" y="5574304"/>
                </a:cubicBezTo>
                <a:cubicBezTo>
                  <a:pt x="3221586" y="5575420"/>
                  <a:pt x="3221660" y="5576443"/>
                  <a:pt x="3221809" y="5577374"/>
                </a:cubicBezTo>
                <a:cubicBezTo>
                  <a:pt x="3221958" y="5578304"/>
                  <a:pt x="3222200" y="5579066"/>
                  <a:pt x="3222535" y="5579662"/>
                </a:cubicBezTo>
                <a:cubicBezTo>
                  <a:pt x="3222870" y="5580257"/>
                  <a:pt x="3223260" y="5580704"/>
                  <a:pt x="3223707" y="5581001"/>
                </a:cubicBezTo>
                <a:cubicBezTo>
                  <a:pt x="3224153" y="5581299"/>
                  <a:pt x="3224674" y="5581448"/>
                  <a:pt x="3225269" y="5581448"/>
                </a:cubicBezTo>
                <a:cubicBezTo>
                  <a:pt x="3226163" y="5581448"/>
                  <a:pt x="3227521" y="5580908"/>
                  <a:pt x="3229344" y="5579829"/>
                </a:cubicBezTo>
                <a:cubicBezTo>
                  <a:pt x="3231167" y="5578750"/>
                  <a:pt x="3233437" y="5577560"/>
                  <a:pt x="3236153" y="5576257"/>
                </a:cubicBezTo>
                <a:cubicBezTo>
                  <a:pt x="3238869" y="5574955"/>
                  <a:pt x="3242031" y="5573764"/>
                  <a:pt x="3245640" y="5572685"/>
                </a:cubicBezTo>
                <a:cubicBezTo>
                  <a:pt x="3249250" y="5571606"/>
                  <a:pt x="3253324" y="5571067"/>
                  <a:pt x="3257863" y="5571067"/>
                </a:cubicBezTo>
                <a:cubicBezTo>
                  <a:pt x="3262105" y="5571067"/>
                  <a:pt x="3265676" y="5571569"/>
                  <a:pt x="3268579" y="5572574"/>
                </a:cubicBezTo>
                <a:cubicBezTo>
                  <a:pt x="3271481" y="5573578"/>
                  <a:pt x="3273843" y="5575067"/>
                  <a:pt x="3275666" y="5577039"/>
                </a:cubicBezTo>
                <a:cubicBezTo>
                  <a:pt x="3277490" y="5579011"/>
                  <a:pt x="3278811" y="5581485"/>
                  <a:pt x="3279629" y="5584462"/>
                </a:cubicBezTo>
                <a:cubicBezTo>
                  <a:pt x="3280447" y="5587438"/>
                  <a:pt x="3280857" y="5590861"/>
                  <a:pt x="3280857" y="5594731"/>
                </a:cubicBezTo>
                <a:lnTo>
                  <a:pt x="3280857" y="5602544"/>
                </a:lnTo>
                <a:lnTo>
                  <a:pt x="3267016" y="5602544"/>
                </a:lnTo>
                <a:cubicBezTo>
                  <a:pt x="3259202" y="5602544"/>
                  <a:pt x="3252170" y="5603232"/>
                  <a:pt x="3245920" y="5604609"/>
                </a:cubicBezTo>
                <a:cubicBezTo>
                  <a:pt x="3239669" y="5605986"/>
                  <a:pt x="3234385" y="5608051"/>
                  <a:pt x="3230069" y="5610804"/>
                </a:cubicBezTo>
                <a:cubicBezTo>
                  <a:pt x="3225753" y="5613557"/>
                  <a:pt x="3222442" y="5617018"/>
                  <a:pt x="3220135" y="5621185"/>
                </a:cubicBezTo>
                <a:cubicBezTo>
                  <a:pt x="3217828" y="5625352"/>
                  <a:pt x="3216675" y="5630263"/>
                  <a:pt x="3216675" y="5635919"/>
                </a:cubicBezTo>
                <a:cubicBezTo>
                  <a:pt x="3216675" y="5640756"/>
                  <a:pt x="3217512" y="5645072"/>
                  <a:pt x="3219186" y="5648867"/>
                </a:cubicBezTo>
                <a:cubicBezTo>
                  <a:pt x="3220860" y="5652662"/>
                  <a:pt x="3223205" y="5655862"/>
                  <a:pt x="3226218" y="5658466"/>
                </a:cubicBezTo>
                <a:cubicBezTo>
                  <a:pt x="3229232" y="5661071"/>
                  <a:pt x="3232878" y="5663061"/>
                  <a:pt x="3237157" y="5664438"/>
                </a:cubicBezTo>
                <a:cubicBezTo>
                  <a:pt x="3241436" y="5665815"/>
                  <a:pt x="3246217" y="5666503"/>
                  <a:pt x="3251501" y="5666503"/>
                </a:cubicBezTo>
                <a:cubicBezTo>
                  <a:pt x="3257528" y="5666503"/>
                  <a:pt x="3263239" y="5665201"/>
                  <a:pt x="3268634" y="5662596"/>
                </a:cubicBezTo>
                <a:cubicBezTo>
                  <a:pt x="3274029" y="5659992"/>
                  <a:pt x="3278922" y="5656345"/>
                  <a:pt x="3283313" y="5651657"/>
                </a:cubicBezTo>
                <a:lnTo>
                  <a:pt x="3283313" y="5661703"/>
                </a:lnTo>
                <a:cubicBezTo>
                  <a:pt x="3283313" y="5662596"/>
                  <a:pt x="3283573" y="5663266"/>
                  <a:pt x="3284094" y="5663712"/>
                </a:cubicBezTo>
                <a:cubicBezTo>
                  <a:pt x="3284615" y="5664159"/>
                  <a:pt x="3285452" y="5664494"/>
                  <a:pt x="3286605" y="5664717"/>
                </a:cubicBezTo>
                <a:cubicBezTo>
                  <a:pt x="3287759" y="5664940"/>
                  <a:pt x="3289303" y="5665052"/>
                  <a:pt x="3291238" y="5665052"/>
                </a:cubicBezTo>
                <a:cubicBezTo>
                  <a:pt x="3293247" y="5665052"/>
                  <a:pt x="3294772" y="5664940"/>
                  <a:pt x="3295814" y="5664717"/>
                </a:cubicBezTo>
                <a:cubicBezTo>
                  <a:pt x="3296856" y="5664494"/>
                  <a:pt x="3297675" y="5664159"/>
                  <a:pt x="3298270" y="5663712"/>
                </a:cubicBezTo>
                <a:cubicBezTo>
                  <a:pt x="3298865" y="5663266"/>
                  <a:pt x="3299163" y="5662596"/>
                  <a:pt x="3299163" y="5661703"/>
                </a:cubicBezTo>
                <a:lnTo>
                  <a:pt x="3299163" y="5593949"/>
                </a:lnTo>
                <a:cubicBezTo>
                  <a:pt x="3299163" y="5587699"/>
                  <a:pt x="3298456" y="5582229"/>
                  <a:pt x="3297042" y="5577541"/>
                </a:cubicBezTo>
                <a:cubicBezTo>
                  <a:pt x="3295628" y="5572853"/>
                  <a:pt x="3293358" y="5568928"/>
                  <a:pt x="3290233" y="5565765"/>
                </a:cubicBezTo>
                <a:cubicBezTo>
                  <a:pt x="3287108" y="5562602"/>
                  <a:pt x="3283015" y="5560203"/>
                  <a:pt x="3277955" y="5558565"/>
                </a:cubicBezTo>
                <a:cubicBezTo>
                  <a:pt x="3272894" y="5556928"/>
                  <a:pt x="3266755" y="5556110"/>
                  <a:pt x="3259537" y="5556110"/>
                </a:cubicBezTo>
                <a:close/>
                <a:moveTo>
                  <a:pt x="3150707" y="5556110"/>
                </a:moveTo>
                <a:cubicBezTo>
                  <a:pt x="3143340" y="5556110"/>
                  <a:pt x="3136680" y="5557393"/>
                  <a:pt x="3130727" y="5559961"/>
                </a:cubicBezTo>
                <a:cubicBezTo>
                  <a:pt x="3124773" y="5562528"/>
                  <a:pt x="3119695" y="5566211"/>
                  <a:pt x="3115490" y="5571011"/>
                </a:cubicBezTo>
                <a:cubicBezTo>
                  <a:pt x="3111286" y="5575811"/>
                  <a:pt x="3108067" y="5581652"/>
                  <a:pt x="3105835" y="5588536"/>
                </a:cubicBezTo>
                <a:cubicBezTo>
                  <a:pt x="3103603" y="5595419"/>
                  <a:pt x="3102486" y="5603177"/>
                  <a:pt x="3102486" y="5611809"/>
                </a:cubicBezTo>
                <a:cubicBezTo>
                  <a:pt x="3102486" y="5620887"/>
                  <a:pt x="3103565" y="5628850"/>
                  <a:pt x="3105723" y="5635696"/>
                </a:cubicBezTo>
                <a:cubicBezTo>
                  <a:pt x="3107881" y="5642542"/>
                  <a:pt x="3111081" y="5648234"/>
                  <a:pt x="3115323" y="5652774"/>
                </a:cubicBezTo>
                <a:cubicBezTo>
                  <a:pt x="3119564" y="5657313"/>
                  <a:pt x="3124792" y="5660736"/>
                  <a:pt x="3131005" y="5663043"/>
                </a:cubicBezTo>
                <a:cubicBezTo>
                  <a:pt x="3137219" y="5665350"/>
                  <a:pt x="3144456" y="5666503"/>
                  <a:pt x="3152716" y="5666503"/>
                </a:cubicBezTo>
                <a:cubicBezTo>
                  <a:pt x="3157478" y="5666503"/>
                  <a:pt x="3161962" y="5666150"/>
                  <a:pt x="3166166" y="5665443"/>
                </a:cubicBezTo>
                <a:cubicBezTo>
                  <a:pt x="3170370" y="5664736"/>
                  <a:pt x="3174073" y="5663936"/>
                  <a:pt x="3177273" y="5663043"/>
                </a:cubicBezTo>
                <a:cubicBezTo>
                  <a:pt x="3180472" y="5662150"/>
                  <a:pt x="3183077" y="5661238"/>
                  <a:pt x="3185086" y="5660308"/>
                </a:cubicBezTo>
                <a:cubicBezTo>
                  <a:pt x="3187095" y="5659378"/>
                  <a:pt x="3188304" y="5658708"/>
                  <a:pt x="3188714" y="5658299"/>
                </a:cubicBezTo>
                <a:cubicBezTo>
                  <a:pt x="3189123" y="5657890"/>
                  <a:pt x="3189458" y="5657462"/>
                  <a:pt x="3189718" y="5657015"/>
                </a:cubicBezTo>
                <a:cubicBezTo>
                  <a:pt x="3189979" y="5656569"/>
                  <a:pt x="3190165" y="5656066"/>
                  <a:pt x="3190276" y="5655508"/>
                </a:cubicBezTo>
                <a:cubicBezTo>
                  <a:pt x="3190388" y="5654950"/>
                  <a:pt x="3190481" y="5654318"/>
                  <a:pt x="3190555" y="5653611"/>
                </a:cubicBezTo>
                <a:cubicBezTo>
                  <a:pt x="3190630" y="5652904"/>
                  <a:pt x="3190667" y="5652067"/>
                  <a:pt x="3190667" y="5651099"/>
                </a:cubicBezTo>
                <a:cubicBezTo>
                  <a:pt x="3190667" y="5649760"/>
                  <a:pt x="3190611" y="5648625"/>
                  <a:pt x="3190499" y="5647695"/>
                </a:cubicBezTo>
                <a:cubicBezTo>
                  <a:pt x="3190387" y="5646765"/>
                  <a:pt x="3190218" y="5646039"/>
                  <a:pt x="3189994" y="5645518"/>
                </a:cubicBezTo>
                <a:cubicBezTo>
                  <a:pt x="3189769" y="5644997"/>
                  <a:pt x="3189452" y="5644607"/>
                  <a:pt x="3189041" y="5644346"/>
                </a:cubicBezTo>
                <a:cubicBezTo>
                  <a:pt x="3188630" y="5644086"/>
                  <a:pt x="3188162" y="5643956"/>
                  <a:pt x="3187639" y="5643956"/>
                </a:cubicBezTo>
                <a:cubicBezTo>
                  <a:pt x="3186742" y="5643956"/>
                  <a:pt x="3185414" y="5644346"/>
                  <a:pt x="3183657" y="5645128"/>
                </a:cubicBezTo>
                <a:cubicBezTo>
                  <a:pt x="3181899" y="5645909"/>
                  <a:pt x="3179656" y="5646783"/>
                  <a:pt x="3176926" y="5647751"/>
                </a:cubicBezTo>
                <a:cubicBezTo>
                  <a:pt x="3174197" y="5648718"/>
                  <a:pt x="3170963" y="5649592"/>
                  <a:pt x="3167224" y="5650374"/>
                </a:cubicBezTo>
                <a:cubicBezTo>
                  <a:pt x="3163485" y="5651155"/>
                  <a:pt x="3159223" y="5651546"/>
                  <a:pt x="3154437" y="5651546"/>
                </a:cubicBezTo>
                <a:cubicBezTo>
                  <a:pt x="3148381" y="5651546"/>
                  <a:pt x="3143259" y="5650690"/>
                  <a:pt x="3139071" y="5648979"/>
                </a:cubicBezTo>
                <a:cubicBezTo>
                  <a:pt x="3134884" y="5647267"/>
                  <a:pt x="3131481" y="5644811"/>
                  <a:pt x="3128864" y="5641612"/>
                </a:cubicBezTo>
                <a:cubicBezTo>
                  <a:pt x="3126246" y="5638412"/>
                  <a:pt x="3124377" y="5634579"/>
                  <a:pt x="3123256" y="5630115"/>
                </a:cubicBezTo>
                <a:cubicBezTo>
                  <a:pt x="3122134" y="5625650"/>
                  <a:pt x="3121574" y="5620627"/>
                  <a:pt x="3121574" y="5615046"/>
                </a:cubicBezTo>
                <a:lnTo>
                  <a:pt x="3187732" y="5615046"/>
                </a:lnTo>
                <a:cubicBezTo>
                  <a:pt x="3189601" y="5615046"/>
                  <a:pt x="3191265" y="5614432"/>
                  <a:pt x="3192723" y="5613204"/>
                </a:cubicBezTo>
                <a:cubicBezTo>
                  <a:pt x="3194180" y="5611976"/>
                  <a:pt x="3194908" y="5609911"/>
                  <a:pt x="3194908" y="5607009"/>
                </a:cubicBezTo>
                <a:lnTo>
                  <a:pt x="3194908" y="5603660"/>
                </a:lnTo>
                <a:cubicBezTo>
                  <a:pt x="3194908" y="5597112"/>
                  <a:pt x="3194072" y="5590954"/>
                  <a:pt x="3192397" y="5585187"/>
                </a:cubicBezTo>
                <a:cubicBezTo>
                  <a:pt x="3190723" y="5579420"/>
                  <a:pt x="3188100" y="5574397"/>
                  <a:pt x="3184528" y="5570118"/>
                </a:cubicBezTo>
                <a:cubicBezTo>
                  <a:pt x="3180956" y="5565839"/>
                  <a:pt x="3176398" y="5562435"/>
                  <a:pt x="3170854" y="5559905"/>
                </a:cubicBezTo>
                <a:cubicBezTo>
                  <a:pt x="3165310" y="5557375"/>
                  <a:pt x="3158595" y="5556110"/>
                  <a:pt x="3150707" y="5556110"/>
                </a:cubicBezTo>
                <a:close/>
                <a:moveTo>
                  <a:pt x="2835414" y="5556110"/>
                </a:moveTo>
                <a:cubicBezTo>
                  <a:pt x="2829312" y="5556110"/>
                  <a:pt x="2823973" y="5556928"/>
                  <a:pt x="2819397" y="5558565"/>
                </a:cubicBezTo>
                <a:cubicBezTo>
                  <a:pt x="2814820" y="5560203"/>
                  <a:pt x="2811007" y="5562379"/>
                  <a:pt x="2807956" y="5565095"/>
                </a:cubicBezTo>
                <a:cubicBezTo>
                  <a:pt x="2804904" y="5567811"/>
                  <a:pt x="2802616" y="5570974"/>
                  <a:pt x="2801091" y="5574583"/>
                </a:cubicBezTo>
                <a:cubicBezTo>
                  <a:pt x="2799565" y="5578192"/>
                  <a:pt x="2798802" y="5581969"/>
                  <a:pt x="2798802" y="5585913"/>
                </a:cubicBezTo>
                <a:cubicBezTo>
                  <a:pt x="2798802" y="5590377"/>
                  <a:pt x="2799528" y="5594210"/>
                  <a:pt x="2800979" y="5597410"/>
                </a:cubicBezTo>
                <a:cubicBezTo>
                  <a:pt x="2802430" y="5600609"/>
                  <a:pt x="2804346" y="5603363"/>
                  <a:pt x="2806728" y="5605670"/>
                </a:cubicBezTo>
                <a:cubicBezTo>
                  <a:pt x="2809109" y="5607976"/>
                  <a:pt x="2811806" y="5609930"/>
                  <a:pt x="2814820" y="5611530"/>
                </a:cubicBezTo>
                <a:cubicBezTo>
                  <a:pt x="2817834" y="5613130"/>
                  <a:pt x="2820922" y="5614562"/>
                  <a:pt x="2824085" y="5615827"/>
                </a:cubicBezTo>
                <a:cubicBezTo>
                  <a:pt x="2827247" y="5617092"/>
                  <a:pt x="2830317" y="5618301"/>
                  <a:pt x="2833294" y="5619455"/>
                </a:cubicBezTo>
                <a:cubicBezTo>
                  <a:pt x="2836270" y="5620608"/>
                  <a:pt x="2838949" y="5621929"/>
                  <a:pt x="2841330" y="5623417"/>
                </a:cubicBezTo>
                <a:cubicBezTo>
                  <a:pt x="2843712" y="5624906"/>
                  <a:pt x="2845628" y="5626617"/>
                  <a:pt x="2847079" y="5628552"/>
                </a:cubicBezTo>
                <a:cubicBezTo>
                  <a:pt x="2848530" y="5630487"/>
                  <a:pt x="2849255" y="5632868"/>
                  <a:pt x="2849255" y="5635696"/>
                </a:cubicBezTo>
                <a:cubicBezTo>
                  <a:pt x="2849255" y="5638449"/>
                  <a:pt x="2848753" y="5640830"/>
                  <a:pt x="2847748" y="5642839"/>
                </a:cubicBezTo>
                <a:cubicBezTo>
                  <a:pt x="2846744" y="5644849"/>
                  <a:pt x="2845311" y="5646504"/>
                  <a:pt x="2843451" y="5647806"/>
                </a:cubicBezTo>
                <a:cubicBezTo>
                  <a:pt x="2841591" y="5649109"/>
                  <a:pt x="2839396" y="5650095"/>
                  <a:pt x="2836865" y="5650764"/>
                </a:cubicBezTo>
                <a:cubicBezTo>
                  <a:pt x="2834335" y="5651434"/>
                  <a:pt x="2831508" y="5651769"/>
                  <a:pt x="2828382" y="5651769"/>
                </a:cubicBezTo>
                <a:cubicBezTo>
                  <a:pt x="2824215" y="5651769"/>
                  <a:pt x="2820531" y="5651267"/>
                  <a:pt x="2817332" y="5650262"/>
                </a:cubicBezTo>
                <a:cubicBezTo>
                  <a:pt x="2814132" y="5649258"/>
                  <a:pt x="2811360" y="5648160"/>
                  <a:pt x="2809016" y="5646969"/>
                </a:cubicBezTo>
                <a:cubicBezTo>
                  <a:pt x="2806672" y="5645779"/>
                  <a:pt x="2804700" y="5644681"/>
                  <a:pt x="2803100" y="5643677"/>
                </a:cubicBezTo>
                <a:cubicBezTo>
                  <a:pt x="2801500" y="5642672"/>
                  <a:pt x="2800291" y="5642170"/>
                  <a:pt x="2799472" y="5642170"/>
                </a:cubicBezTo>
                <a:cubicBezTo>
                  <a:pt x="2798951" y="5642170"/>
                  <a:pt x="2798486" y="5642300"/>
                  <a:pt x="2798077" y="5642560"/>
                </a:cubicBezTo>
                <a:cubicBezTo>
                  <a:pt x="2797668" y="5642821"/>
                  <a:pt x="2797351" y="5643249"/>
                  <a:pt x="2797128" y="5643844"/>
                </a:cubicBezTo>
                <a:cubicBezTo>
                  <a:pt x="2796905" y="5644439"/>
                  <a:pt x="2796719" y="5645221"/>
                  <a:pt x="2796570" y="5646188"/>
                </a:cubicBezTo>
                <a:cubicBezTo>
                  <a:pt x="2796421" y="5647155"/>
                  <a:pt x="2796347" y="5648346"/>
                  <a:pt x="2796347" y="5649760"/>
                </a:cubicBezTo>
                <a:cubicBezTo>
                  <a:pt x="2796347" y="5652067"/>
                  <a:pt x="2796533" y="5653890"/>
                  <a:pt x="2796905" y="5655229"/>
                </a:cubicBezTo>
                <a:cubicBezTo>
                  <a:pt x="2797277" y="5656569"/>
                  <a:pt x="2797872" y="5657611"/>
                  <a:pt x="2798691" y="5658355"/>
                </a:cubicBezTo>
                <a:cubicBezTo>
                  <a:pt x="2799510" y="5659099"/>
                  <a:pt x="2800812" y="5659936"/>
                  <a:pt x="2802598" y="5660866"/>
                </a:cubicBezTo>
                <a:cubicBezTo>
                  <a:pt x="2804383" y="5661796"/>
                  <a:pt x="2806560" y="5662689"/>
                  <a:pt x="2809128" y="5663545"/>
                </a:cubicBezTo>
                <a:cubicBezTo>
                  <a:pt x="2811695" y="5664401"/>
                  <a:pt x="2814597" y="5665108"/>
                  <a:pt x="2817834" y="5665666"/>
                </a:cubicBezTo>
                <a:cubicBezTo>
                  <a:pt x="2821071" y="5666224"/>
                  <a:pt x="2824476" y="5666503"/>
                  <a:pt x="2828047" y="5666503"/>
                </a:cubicBezTo>
                <a:cubicBezTo>
                  <a:pt x="2833852" y="5666503"/>
                  <a:pt x="2839172" y="5665796"/>
                  <a:pt x="2844009" y="5664382"/>
                </a:cubicBezTo>
                <a:cubicBezTo>
                  <a:pt x="2848846" y="5662968"/>
                  <a:pt x="2853013" y="5660885"/>
                  <a:pt x="2856511" y="5658131"/>
                </a:cubicBezTo>
                <a:cubicBezTo>
                  <a:pt x="2860008" y="5655378"/>
                  <a:pt x="2862706" y="5651992"/>
                  <a:pt x="2864603" y="5647974"/>
                </a:cubicBezTo>
                <a:cubicBezTo>
                  <a:pt x="2866501" y="5643956"/>
                  <a:pt x="2867450" y="5639379"/>
                  <a:pt x="2867450" y="5634245"/>
                </a:cubicBezTo>
                <a:cubicBezTo>
                  <a:pt x="2867450" y="5629929"/>
                  <a:pt x="2866724" y="5626208"/>
                  <a:pt x="2865273" y="5623082"/>
                </a:cubicBezTo>
                <a:cubicBezTo>
                  <a:pt x="2863822" y="5619957"/>
                  <a:pt x="2861906" y="5617278"/>
                  <a:pt x="2859525" y="5615046"/>
                </a:cubicBezTo>
                <a:cubicBezTo>
                  <a:pt x="2857143" y="5612813"/>
                  <a:pt x="2854409" y="5610916"/>
                  <a:pt x="2851320" y="5609353"/>
                </a:cubicBezTo>
                <a:cubicBezTo>
                  <a:pt x="2848232" y="5607790"/>
                  <a:pt x="2845107" y="5606376"/>
                  <a:pt x="2841944" y="5605111"/>
                </a:cubicBezTo>
                <a:cubicBezTo>
                  <a:pt x="2838782" y="5603846"/>
                  <a:pt x="2835675" y="5602619"/>
                  <a:pt x="2832624" y="5601428"/>
                </a:cubicBezTo>
                <a:cubicBezTo>
                  <a:pt x="2829573" y="5600237"/>
                  <a:pt x="2826857" y="5598898"/>
                  <a:pt x="2824476" y="5597410"/>
                </a:cubicBezTo>
                <a:cubicBezTo>
                  <a:pt x="2822094" y="5595921"/>
                  <a:pt x="2820159" y="5594191"/>
                  <a:pt x="2818671" y="5592219"/>
                </a:cubicBezTo>
                <a:cubicBezTo>
                  <a:pt x="2817183" y="5590247"/>
                  <a:pt x="2816439" y="5587810"/>
                  <a:pt x="2816439" y="5584908"/>
                </a:cubicBezTo>
                <a:cubicBezTo>
                  <a:pt x="2816439" y="5582824"/>
                  <a:pt x="2816829" y="5580890"/>
                  <a:pt x="2817611" y="5579104"/>
                </a:cubicBezTo>
                <a:cubicBezTo>
                  <a:pt x="2818392" y="5577318"/>
                  <a:pt x="2819545" y="5575774"/>
                  <a:pt x="2821071" y="5574471"/>
                </a:cubicBezTo>
                <a:cubicBezTo>
                  <a:pt x="2822597" y="5573169"/>
                  <a:pt x="2824550" y="5572165"/>
                  <a:pt x="2826931" y="5571458"/>
                </a:cubicBezTo>
                <a:cubicBezTo>
                  <a:pt x="2829312" y="5570751"/>
                  <a:pt x="2832065" y="5570397"/>
                  <a:pt x="2835191" y="5570397"/>
                </a:cubicBezTo>
                <a:cubicBezTo>
                  <a:pt x="2838689" y="5570397"/>
                  <a:pt x="2841795" y="5570807"/>
                  <a:pt x="2844511" y="5571625"/>
                </a:cubicBezTo>
                <a:cubicBezTo>
                  <a:pt x="2847228" y="5572444"/>
                  <a:pt x="2849590" y="5573318"/>
                  <a:pt x="2851599" y="5574248"/>
                </a:cubicBezTo>
                <a:cubicBezTo>
                  <a:pt x="2853609" y="5575178"/>
                  <a:pt x="2855245" y="5576053"/>
                  <a:pt x="2856511" y="5576871"/>
                </a:cubicBezTo>
                <a:cubicBezTo>
                  <a:pt x="2857776" y="5577690"/>
                  <a:pt x="2858743" y="5578099"/>
                  <a:pt x="2859413" y="5578099"/>
                </a:cubicBezTo>
                <a:cubicBezTo>
                  <a:pt x="2859859" y="5578099"/>
                  <a:pt x="2860268" y="5577969"/>
                  <a:pt x="2860640" y="5577708"/>
                </a:cubicBezTo>
                <a:cubicBezTo>
                  <a:pt x="2861013" y="5577448"/>
                  <a:pt x="2861329" y="5577020"/>
                  <a:pt x="2861590" y="5576425"/>
                </a:cubicBezTo>
                <a:cubicBezTo>
                  <a:pt x="2861850" y="5575829"/>
                  <a:pt x="2862036" y="5575067"/>
                  <a:pt x="2862147" y="5574137"/>
                </a:cubicBezTo>
                <a:cubicBezTo>
                  <a:pt x="2862259" y="5573206"/>
                  <a:pt x="2862315" y="5572109"/>
                  <a:pt x="2862315" y="5570844"/>
                </a:cubicBezTo>
                <a:cubicBezTo>
                  <a:pt x="2862315" y="5569653"/>
                  <a:pt x="2862259" y="5568649"/>
                  <a:pt x="2862147" y="5567830"/>
                </a:cubicBezTo>
                <a:cubicBezTo>
                  <a:pt x="2862036" y="5567011"/>
                  <a:pt x="2861924" y="5566323"/>
                  <a:pt x="2861813" y="5565765"/>
                </a:cubicBezTo>
                <a:cubicBezTo>
                  <a:pt x="2861701" y="5565207"/>
                  <a:pt x="2861515" y="5564705"/>
                  <a:pt x="2861254" y="5564258"/>
                </a:cubicBezTo>
                <a:cubicBezTo>
                  <a:pt x="2860994" y="5563812"/>
                  <a:pt x="2860473" y="5563291"/>
                  <a:pt x="2859692" y="5562695"/>
                </a:cubicBezTo>
                <a:cubicBezTo>
                  <a:pt x="2858910" y="5562100"/>
                  <a:pt x="2857757" y="5561412"/>
                  <a:pt x="2856232" y="5560630"/>
                </a:cubicBezTo>
                <a:cubicBezTo>
                  <a:pt x="2854706" y="5559849"/>
                  <a:pt x="2852864" y="5559124"/>
                  <a:pt x="2850706" y="5558454"/>
                </a:cubicBezTo>
                <a:cubicBezTo>
                  <a:pt x="2848548" y="5557784"/>
                  <a:pt x="2846130" y="5557226"/>
                  <a:pt x="2843451" y="5556779"/>
                </a:cubicBezTo>
                <a:cubicBezTo>
                  <a:pt x="2840772" y="5556333"/>
                  <a:pt x="2838093" y="5556110"/>
                  <a:pt x="2835414" y="5556110"/>
                </a:cubicBezTo>
                <a:close/>
                <a:moveTo>
                  <a:pt x="2326090" y="5556110"/>
                </a:moveTo>
                <a:cubicBezTo>
                  <a:pt x="2322221" y="5556110"/>
                  <a:pt x="2318389" y="5556463"/>
                  <a:pt x="2314593" y="5557170"/>
                </a:cubicBezTo>
                <a:cubicBezTo>
                  <a:pt x="2310798" y="5557877"/>
                  <a:pt x="2307301" y="5558770"/>
                  <a:pt x="2304101" y="5559849"/>
                </a:cubicBezTo>
                <a:cubicBezTo>
                  <a:pt x="2300901" y="5560928"/>
                  <a:pt x="2298074" y="5562119"/>
                  <a:pt x="2295618" y="5563421"/>
                </a:cubicBezTo>
                <a:cubicBezTo>
                  <a:pt x="2293162" y="5564723"/>
                  <a:pt x="2291432" y="5565858"/>
                  <a:pt x="2290427" y="5566825"/>
                </a:cubicBezTo>
                <a:cubicBezTo>
                  <a:pt x="2289423" y="5567793"/>
                  <a:pt x="2288790" y="5568816"/>
                  <a:pt x="2288530" y="5569895"/>
                </a:cubicBezTo>
                <a:cubicBezTo>
                  <a:pt x="2288269" y="5570974"/>
                  <a:pt x="2288139" y="5572444"/>
                  <a:pt x="2288139" y="5574304"/>
                </a:cubicBezTo>
                <a:cubicBezTo>
                  <a:pt x="2288139" y="5575420"/>
                  <a:pt x="2288214" y="5576443"/>
                  <a:pt x="2288363" y="5577374"/>
                </a:cubicBezTo>
                <a:cubicBezTo>
                  <a:pt x="2288511" y="5578304"/>
                  <a:pt x="2288753" y="5579066"/>
                  <a:pt x="2289088" y="5579662"/>
                </a:cubicBezTo>
                <a:cubicBezTo>
                  <a:pt x="2289423" y="5580257"/>
                  <a:pt x="2289814" y="5580704"/>
                  <a:pt x="2290260" y="5581001"/>
                </a:cubicBezTo>
                <a:cubicBezTo>
                  <a:pt x="2290706" y="5581299"/>
                  <a:pt x="2291228" y="5581448"/>
                  <a:pt x="2291823" y="5581448"/>
                </a:cubicBezTo>
                <a:cubicBezTo>
                  <a:pt x="2292715" y="5581448"/>
                  <a:pt x="2294074" y="5580908"/>
                  <a:pt x="2295897" y="5579829"/>
                </a:cubicBezTo>
                <a:cubicBezTo>
                  <a:pt x="2297720" y="5578750"/>
                  <a:pt x="2299990" y="5577560"/>
                  <a:pt x="2302706" y="5576257"/>
                </a:cubicBezTo>
                <a:cubicBezTo>
                  <a:pt x="2305422" y="5574955"/>
                  <a:pt x="2308585" y="5573764"/>
                  <a:pt x="2312194" y="5572685"/>
                </a:cubicBezTo>
                <a:cubicBezTo>
                  <a:pt x="2315803" y="5571606"/>
                  <a:pt x="2319877" y="5571067"/>
                  <a:pt x="2324416" y="5571067"/>
                </a:cubicBezTo>
                <a:cubicBezTo>
                  <a:pt x="2328658" y="5571067"/>
                  <a:pt x="2332230" y="5571569"/>
                  <a:pt x="2335132" y="5572574"/>
                </a:cubicBezTo>
                <a:cubicBezTo>
                  <a:pt x="2338034" y="5573578"/>
                  <a:pt x="2340396" y="5575067"/>
                  <a:pt x="2342220" y="5577039"/>
                </a:cubicBezTo>
                <a:cubicBezTo>
                  <a:pt x="2344043" y="5579011"/>
                  <a:pt x="2345364" y="5581485"/>
                  <a:pt x="2346182" y="5584462"/>
                </a:cubicBezTo>
                <a:cubicBezTo>
                  <a:pt x="2347001" y="5587438"/>
                  <a:pt x="2347410" y="5590861"/>
                  <a:pt x="2347410" y="5594731"/>
                </a:cubicBezTo>
                <a:lnTo>
                  <a:pt x="2347410" y="5602544"/>
                </a:lnTo>
                <a:lnTo>
                  <a:pt x="2333569" y="5602544"/>
                </a:lnTo>
                <a:cubicBezTo>
                  <a:pt x="2325756" y="5602544"/>
                  <a:pt x="2318723" y="5603232"/>
                  <a:pt x="2312473" y="5604609"/>
                </a:cubicBezTo>
                <a:cubicBezTo>
                  <a:pt x="2306222" y="5605986"/>
                  <a:pt x="2300938" y="5608051"/>
                  <a:pt x="2296622" y="5610804"/>
                </a:cubicBezTo>
                <a:cubicBezTo>
                  <a:pt x="2292306" y="5613557"/>
                  <a:pt x="2288995" y="5617018"/>
                  <a:pt x="2286688" y="5621185"/>
                </a:cubicBezTo>
                <a:cubicBezTo>
                  <a:pt x="2284381" y="5625352"/>
                  <a:pt x="2283228" y="5630263"/>
                  <a:pt x="2283228" y="5635919"/>
                </a:cubicBezTo>
                <a:cubicBezTo>
                  <a:pt x="2283228" y="5640756"/>
                  <a:pt x="2284065" y="5645072"/>
                  <a:pt x="2285739" y="5648867"/>
                </a:cubicBezTo>
                <a:cubicBezTo>
                  <a:pt x="2287414" y="5652662"/>
                  <a:pt x="2289758" y="5655862"/>
                  <a:pt x="2292771" y="5658466"/>
                </a:cubicBezTo>
                <a:cubicBezTo>
                  <a:pt x="2295785" y="5661071"/>
                  <a:pt x="2299432" y="5663061"/>
                  <a:pt x="2303710" y="5664438"/>
                </a:cubicBezTo>
                <a:cubicBezTo>
                  <a:pt x="2307989" y="5665815"/>
                  <a:pt x="2312770" y="5666503"/>
                  <a:pt x="2318054" y="5666503"/>
                </a:cubicBezTo>
                <a:cubicBezTo>
                  <a:pt x="2324081" y="5666503"/>
                  <a:pt x="2329792" y="5665201"/>
                  <a:pt x="2335188" y="5662596"/>
                </a:cubicBezTo>
                <a:cubicBezTo>
                  <a:pt x="2340582" y="5659992"/>
                  <a:pt x="2345475" y="5656345"/>
                  <a:pt x="2349863" y="5651657"/>
                </a:cubicBezTo>
                <a:lnTo>
                  <a:pt x="2349863" y="5661703"/>
                </a:lnTo>
                <a:cubicBezTo>
                  <a:pt x="2349863" y="5662596"/>
                  <a:pt x="2350123" y="5663266"/>
                  <a:pt x="2350644" y="5663712"/>
                </a:cubicBezTo>
                <a:cubicBezTo>
                  <a:pt x="2351165" y="5664159"/>
                  <a:pt x="2352002" y="5664494"/>
                  <a:pt x="2353156" y="5664717"/>
                </a:cubicBezTo>
                <a:cubicBezTo>
                  <a:pt x="2354309" y="5664940"/>
                  <a:pt x="2355853" y="5665052"/>
                  <a:pt x="2357788" y="5665052"/>
                </a:cubicBezTo>
                <a:cubicBezTo>
                  <a:pt x="2359797" y="5665052"/>
                  <a:pt x="2361322" y="5664940"/>
                  <a:pt x="2362364" y="5664717"/>
                </a:cubicBezTo>
                <a:cubicBezTo>
                  <a:pt x="2363406" y="5664494"/>
                  <a:pt x="2364225" y="5664159"/>
                  <a:pt x="2364820" y="5663712"/>
                </a:cubicBezTo>
                <a:cubicBezTo>
                  <a:pt x="2365415" y="5663266"/>
                  <a:pt x="2365712" y="5662596"/>
                  <a:pt x="2365712" y="5661703"/>
                </a:cubicBezTo>
                <a:lnTo>
                  <a:pt x="2365712" y="5593949"/>
                </a:lnTo>
                <a:cubicBezTo>
                  <a:pt x="2365712" y="5587699"/>
                  <a:pt x="2365006" y="5582229"/>
                  <a:pt x="2363592" y="5577541"/>
                </a:cubicBezTo>
                <a:cubicBezTo>
                  <a:pt x="2362178" y="5572853"/>
                  <a:pt x="2359909" y="5568928"/>
                  <a:pt x="2356783" y="5565765"/>
                </a:cubicBezTo>
                <a:cubicBezTo>
                  <a:pt x="2353658" y="5562602"/>
                  <a:pt x="2349565" y="5560203"/>
                  <a:pt x="2344508" y="5558565"/>
                </a:cubicBezTo>
                <a:cubicBezTo>
                  <a:pt x="2339448" y="5556928"/>
                  <a:pt x="2333309" y="5556110"/>
                  <a:pt x="2326090" y="5556110"/>
                </a:cubicBezTo>
                <a:close/>
                <a:moveTo>
                  <a:pt x="1840316" y="5556110"/>
                </a:moveTo>
                <a:cubicBezTo>
                  <a:pt x="1836446" y="5556110"/>
                  <a:pt x="1832614" y="5556463"/>
                  <a:pt x="1828819" y="5557170"/>
                </a:cubicBezTo>
                <a:cubicBezTo>
                  <a:pt x="1825024" y="5557877"/>
                  <a:pt x="1821526" y="5558770"/>
                  <a:pt x="1818326" y="5559849"/>
                </a:cubicBezTo>
                <a:cubicBezTo>
                  <a:pt x="1815126" y="5560928"/>
                  <a:pt x="1812299" y="5562119"/>
                  <a:pt x="1809843" y="5563421"/>
                </a:cubicBezTo>
                <a:cubicBezTo>
                  <a:pt x="1807388" y="5564723"/>
                  <a:pt x="1805657" y="5565858"/>
                  <a:pt x="1804653" y="5566825"/>
                </a:cubicBezTo>
                <a:cubicBezTo>
                  <a:pt x="1803648" y="5567793"/>
                  <a:pt x="1803016" y="5568816"/>
                  <a:pt x="1802755" y="5569895"/>
                </a:cubicBezTo>
                <a:cubicBezTo>
                  <a:pt x="1802495" y="5570974"/>
                  <a:pt x="1802365" y="5572444"/>
                  <a:pt x="1802365" y="5574304"/>
                </a:cubicBezTo>
                <a:cubicBezTo>
                  <a:pt x="1802365" y="5575420"/>
                  <a:pt x="1802439" y="5576443"/>
                  <a:pt x="1802588" y="5577374"/>
                </a:cubicBezTo>
                <a:cubicBezTo>
                  <a:pt x="1802737" y="5578304"/>
                  <a:pt x="1802979" y="5579066"/>
                  <a:pt x="1803314" y="5579662"/>
                </a:cubicBezTo>
                <a:cubicBezTo>
                  <a:pt x="1803648" y="5580257"/>
                  <a:pt x="1804039" y="5580704"/>
                  <a:pt x="1804486" y="5581001"/>
                </a:cubicBezTo>
                <a:cubicBezTo>
                  <a:pt x="1804932" y="5581299"/>
                  <a:pt x="1805453" y="5581448"/>
                  <a:pt x="1806048" y="5581448"/>
                </a:cubicBezTo>
                <a:cubicBezTo>
                  <a:pt x="1806941" y="5581448"/>
                  <a:pt x="1808299" y="5580908"/>
                  <a:pt x="1810122" y="5579829"/>
                </a:cubicBezTo>
                <a:cubicBezTo>
                  <a:pt x="1811946" y="5578750"/>
                  <a:pt x="1814215" y="5577560"/>
                  <a:pt x="1816931" y="5576257"/>
                </a:cubicBezTo>
                <a:cubicBezTo>
                  <a:pt x="1819647" y="5574955"/>
                  <a:pt x="1822810" y="5573764"/>
                  <a:pt x="1826419" y="5572685"/>
                </a:cubicBezTo>
                <a:cubicBezTo>
                  <a:pt x="1830028" y="5571606"/>
                  <a:pt x="1834102" y="5571067"/>
                  <a:pt x="1838642" y="5571067"/>
                </a:cubicBezTo>
                <a:cubicBezTo>
                  <a:pt x="1842883" y="5571067"/>
                  <a:pt x="1846455" y="5571569"/>
                  <a:pt x="1849357" y="5572574"/>
                </a:cubicBezTo>
                <a:cubicBezTo>
                  <a:pt x="1852259" y="5573578"/>
                  <a:pt x="1854621" y="5575067"/>
                  <a:pt x="1856445" y="5577039"/>
                </a:cubicBezTo>
                <a:cubicBezTo>
                  <a:pt x="1858268" y="5579011"/>
                  <a:pt x="1859589" y="5581485"/>
                  <a:pt x="1860407" y="5584462"/>
                </a:cubicBezTo>
                <a:cubicBezTo>
                  <a:pt x="1861226" y="5587438"/>
                  <a:pt x="1861635" y="5590861"/>
                  <a:pt x="1861635" y="5594731"/>
                </a:cubicBezTo>
                <a:lnTo>
                  <a:pt x="1861635" y="5602544"/>
                </a:lnTo>
                <a:lnTo>
                  <a:pt x="1847794" y="5602544"/>
                </a:lnTo>
                <a:cubicBezTo>
                  <a:pt x="1839981" y="5602544"/>
                  <a:pt x="1832949" y="5603232"/>
                  <a:pt x="1826698" y="5604609"/>
                </a:cubicBezTo>
                <a:cubicBezTo>
                  <a:pt x="1820447" y="5605986"/>
                  <a:pt x="1815164" y="5608051"/>
                  <a:pt x="1810848" y="5610804"/>
                </a:cubicBezTo>
                <a:cubicBezTo>
                  <a:pt x="1806532" y="5613557"/>
                  <a:pt x="1803221" y="5617018"/>
                  <a:pt x="1800914" y="5621185"/>
                </a:cubicBezTo>
                <a:cubicBezTo>
                  <a:pt x="1798607" y="5625352"/>
                  <a:pt x="1797454" y="5630263"/>
                  <a:pt x="1797454" y="5635919"/>
                </a:cubicBezTo>
                <a:cubicBezTo>
                  <a:pt x="1797454" y="5640756"/>
                  <a:pt x="1798291" y="5645072"/>
                  <a:pt x="1799965" y="5648867"/>
                </a:cubicBezTo>
                <a:cubicBezTo>
                  <a:pt x="1801639" y="5652662"/>
                  <a:pt x="1803983" y="5655862"/>
                  <a:pt x="1806997" y="5658466"/>
                </a:cubicBezTo>
                <a:cubicBezTo>
                  <a:pt x="1810011" y="5661071"/>
                  <a:pt x="1813657" y="5663061"/>
                  <a:pt x="1817936" y="5664438"/>
                </a:cubicBezTo>
                <a:cubicBezTo>
                  <a:pt x="1822215" y="5665815"/>
                  <a:pt x="1826996" y="5666503"/>
                  <a:pt x="1832279" y="5666503"/>
                </a:cubicBezTo>
                <a:cubicBezTo>
                  <a:pt x="1838306" y="5666503"/>
                  <a:pt x="1844018" y="5665201"/>
                  <a:pt x="1849413" y="5662596"/>
                </a:cubicBezTo>
                <a:cubicBezTo>
                  <a:pt x="1854808" y="5659992"/>
                  <a:pt x="1859701" y="5656345"/>
                  <a:pt x="1864091" y="5651657"/>
                </a:cubicBezTo>
                <a:lnTo>
                  <a:pt x="1864091" y="5661703"/>
                </a:lnTo>
                <a:cubicBezTo>
                  <a:pt x="1864091" y="5662596"/>
                  <a:pt x="1864351" y="5663266"/>
                  <a:pt x="1864872" y="5663712"/>
                </a:cubicBezTo>
                <a:cubicBezTo>
                  <a:pt x="1865393" y="5664159"/>
                  <a:pt x="1866230" y="5664494"/>
                  <a:pt x="1867384" y="5664717"/>
                </a:cubicBezTo>
                <a:cubicBezTo>
                  <a:pt x="1868537" y="5664940"/>
                  <a:pt x="1870081" y="5665052"/>
                  <a:pt x="1872016" y="5665052"/>
                </a:cubicBezTo>
                <a:cubicBezTo>
                  <a:pt x="1874025" y="5665052"/>
                  <a:pt x="1875550" y="5664940"/>
                  <a:pt x="1876592" y="5664717"/>
                </a:cubicBezTo>
                <a:cubicBezTo>
                  <a:pt x="1877634" y="5664494"/>
                  <a:pt x="1878453" y="5664159"/>
                  <a:pt x="1879048" y="5663712"/>
                </a:cubicBezTo>
                <a:cubicBezTo>
                  <a:pt x="1879643" y="5663266"/>
                  <a:pt x="1879941" y="5662596"/>
                  <a:pt x="1879941" y="5661703"/>
                </a:cubicBezTo>
                <a:lnTo>
                  <a:pt x="1879941" y="5593949"/>
                </a:lnTo>
                <a:cubicBezTo>
                  <a:pt x="1879941" y="5587699"/>
                  <a:pt x="1879234" y="5582229"/>
                  <a:pt x="1877820" y="5577541"/>
                </a:cubicBezTo>
                <a:cubicBezTo>
                  <a:pt x="1876406" y="5572853"/>
                  <a:pt x="1874137" y="5568928"/>
                  <a:pt x="1871011" y="5565765"/>
                </a:cubicBezTo>
                <a:cubicBezTo>
                  <a:pt x="1867886" y="5562602"/>
                  <a:pt x="1863794" y="5560203"/>
                  <a:pt x="1858733" y="5558565"/>
                </a:cubicBezTo>
                <a:cubicBezTo>
                  <a:pt x="1853673" y="5556928"/>
                  <a:pt x="1847534" y="5556110"/>
                  <a:pt x="1840316" y="5556110"/>
                </a:cubicBezTo>
                <a:close/>
                <a:moveTo>
                  <a:pt x="1749568" y="5556110"/>
                </a:moveTo>
                <a:cubicBezTo>
                  <a:pt x="1743466" y="5556110"/>
                  <a:pt x="1738127" y="5556928"/>
                  <a:pt x="1733550" y="5558565"/>
                </a:cubicBezTo>
                <a:cubicBezTo>
                  <a:pt x="1728974" y="5560203"/>
                  <a:pt x="1725160" y="5562379"/>
                  <a:pt x="1722109" y="5565095"/>
                </a:cubicBezTo>
                <a:cubicBezTo>
                  <a:pt x="1719058" y="5567811"/>
                  <a:pt x="1716770" y="5570974"/>
                  <a:pt x="1715245" y="5574583"/>
                </a:cubicBezTo>
                <a:cubicBezTo>
                  <a:pt x="1713719" y="5578192"/>
                  <a:pt x="1712956" y="5581969"/>
                  <a:pt x="1712956" y="5585913"/>
                </a:cubicBezTo>
                <a:cubicBezTo>
                  <a:pt x="1712956" y="5590377"/>
                  <a:pt x="1713682" y="5594210"/>
                  <a:pt x="1715133" y="5597410"/>
                </a:cubicBezTo>
                <a:cubicBezTo>
                  <a:pt x="1716584" y="5600609"/>
                  <a:pt x="1718500" y="5603363"/>
                  <a:pt x="1720881" y="5605670"/>
                </a:cubicBezTo>
                <a:cubicBezTo>
                  <a:pt x="1723262" y="5607976"/>
                  <a:pt x="1725960" y="5609930"/>
                  <a:pt x="1728974" y="5611530"/>
                </a:cubicBezTo>
                <a:cubicBezTo>
                  <a:pt x="1731988" y="5613130"/>
                  <a:pt x="1735076" y="5614562"/>
                  <a:pt x="1738238" y="5615827"/>
                </a:cubicBezTo>
                <a:cubicBezTo>
                  <a:pt x="1741401" y="5617092"/>
                  <a:pt x="1744471" y="5618301"/>
                  <a:pt x="1747447" y="5619455"/>
                </a:cubicBezTo>
                <a:cubicBezTo>
                  <a:pt x="1750423" y="5620608"/>
                  <a:pt x="1753103" y="5621929"/>
                  <a:pt x="1755484" y="5623417"/>
                </a:cubicBezTo>
                <a:cubicBezTo>
                  <a:pt x="1757865" y="5624906"/>
                  <a:pt x="1759781" y="5626617"/>
                  <a:pt x="1761232" y="5628552"/>
                </a:cubicBezTo>
                <a:cubicBezTo>
                  <a:pt x="1762683" y="5630487"/>
                  <a:pt x="1763409" y="5632868"/>
                  <a:pt x="1763409" y="5635696"/>
                </a:cubicBezTo>
                <a:cubicBezTo>
                  <a:pt x="1763409" y="5638449"/>
                  <a:pt x="1762906" y="5640830"/>
                  <a:pt x="1761902" y="5642839"/>
                </a:cubicBezTo>
                <a:cubicBezTo>
                  <a:pt x="1760897" y="5644849"/>
                  <a:pt x="1759465" y="5646504"/>
                  <a:pt x="1757605" y="5647806"/>
                </a:cubicBezTo>
                <a:cubicBezTo>
                  <a:pt x="1755744" y="5649109"/>
                  <a:pt x="1753549" y="5650095"/>
                  <a:pt x="1751019" y="5650764"/>
                </a:cubicBezTo>
                <a:cubicBezTo>
                  <a:pt x="1748489" y="5651434"/>
                  <a:pt x="1745661" y="5651769"/>
                  <a:pt x="1742536" y="5651769"/>
                </a:cubicBezTo>
                <a:cubicBezTo>
                  <a:pt x="1738369" y="5651769"/>
                  <a:pt x="1734685" y="5651267"/>
                  <a:pt x="1731485" y="5650262"/>
                </a:cubicBezTo>
                <a:cubicBezTo>
                  <a:pt x="1728286" y="5649258"/>
                  <a:pt x="1725514" y="5648160"/>
                  <a:pt x="1723170" y="5646969"/>
                </a:cubicBezTo>
                <a:cubicBezTo>
                  <a:pt x="1720825" y="5645779"/>
                  <a:pt x="1718853" y="5644681"/>
                  <a:pt x="1717254" y="5643677"/>
                </a:cubicBezTo>
                <a:cubicBezTo>
                  <a:pt x="1715654" y="5642672"/>
                  <a:pt x="1714444" y="5642170"/>
                  <a:pt x="1713626" y="5642170"/>
                </a:cubicBezTo>
                <a:cubicBezTo>
                  <a:pt x="1713105" y="5642170"/>
                  <a:pt x="1712640" y="5642300"/>
                  <a:pt x="1712231" y="5642560"/>
                </a:cubicBezTo>
                <a:cubicBezTo>
                  <a:pt x="1711821" y="5642821"/>
                  <a:pt x="1711505" y="5643249"/>
                  <a:pt x="1711282" y="5643844"/>
                </a:cubicBezTo>
                <a:cubicBezTo>
                  <a:pt x="1711059" y="5644439"/>
                  <a:pt x="1710873" y="5645221"/>
                  <a:pt x="1710724" y="5646188"/>
                </a:cubicBezTo>
                <a:cubicBezTo>
                  <a:pt x="1710575" y="5647155"/>
                  <a:pt x="1710501" y="5648346"/>
                  <a:pt x="1710501" y="5649760"/>
                </a:cubicBezTo>
                <a:cubicBezTo>
                  <a:pt x="1710501" y="5652067"/>
                  <a:pt x="1710687" y="5653890"/>
                  <a:pt x="1711059" y="5655229"/>
                </a:cubicBezTo>
                <a:cubicBezTo>
                  <a:pt x="1711431" y="5656569"/>
                  <a:pt x="1712026" y="5657611"/>
                  <a:pt x="1712844" y="5658355"/>
                </a:cubicBezTo>
                <a:cubicBezTo>
                  <a:pt x="1713663" y="5659099"/>
                  <a:pt x="1714966" y="5659936"/>
                  <a:pt x="1716751" y="5660866"/>
                </a:cubicBezTo>
                <a:cubicBezTo>
                  <a:pt x="1718537" y="5661796"/>
                  <a:pt x="1720714" y="5662689"/>
                  <a:pt x="1723281" y="5663545"/>
                </a:cubicBezTo>
                <a:cubicBezTo>
                  <a:pt x="1725848" y="5664401"/>
                  <a:pt x="1728751" y="5665108"/>
                  <a:pt x="1731988" y="5665666"/>
                </a:cubicBezTo>
                <a:cubicBezTo>
                  <a:pt x="1735225" y="5666224"/>
                  <a:pt x="1738629" y="5666503"/>
                  <a:pt x="1742201" y="5666503"/>
                </a:cubicBezTo>
                <a:cubicBezTo>
                  <a:pt x="1748005" y="5666503"/>
                  <a:pt x="1753326" y="5665796"/>
                  <a:pt x="1758163" y="5664382"/>
                </a:cubicBezTo>
                <a:cubicBezTo>
                  <a:pt x="1762999" y="5662968"/>
                  <a:pt x="1767167" y="5660885"/>
                  <a:pt x="1770664" y="5658131"/>
                </a:cubicBezTo>
                <a:cubicBezTo>
                  <a:pt x="1774162" y="5655378"/>
                  <a:pt x="1776859" y="5651992"/>
                  <a:pt x="1778757" y="5647974"/>
                </a:cubicBezTo>
                <a:cubicBezTo>
                  <a:pt x="1780654" y="5643956"/>
                  <a:pt x="1781603" y="5639379"/>
                  <a:pt x="1781603" y="5634245"/>
                </a:cubicBezTo>
                <a:cubicBezTo>
                  <a:pt x="1781603" y="5629929"/>
                  <a:pt x="1780877" y="5626208"/>
                  <a:pt x="1779426" y="5623082"/>
                </a:cubicBezTo>
                <a:cubicBezTo>
                  <a:pt x="1777975" y="5619957"/>
                  <a:pt x="1776059" y="5617278"/>
                  <a:pt x="1773678" y="5615046"/>
                </a:cubicBezTo>
                <a:cubicBezTo>
                  <a:pt x="1771297" y="5612813"/>
                  <a:pt x="1768562" y="5610916"/>
                  <a:pt x="1765474" y="5609353"/>
                </a:cubicBezTo>
                <a:cubicBezTo>
                  <a:pt x="1762386" y="5607790"/>
                  <a:pt x="1759260" y="5606376"/>
                  <a:pt x="1756097" y="5605111"/>
                </a:cubicBezTo>
                <a:cubicBezTo>
                  <a:pt x="1752935" y="5603846"/>
                  <a:pt x="1749828" y="5602619"/>
                  <a:pt x="1746777" y="5601428"/>
                </a:cubicBezTo>
                <a:cubicBezTo>
                  <a:pt x="1743726" y="5600237"/>
                  <a:pt x="1741010" y="5598898"/>
                  <a:pt x="1738629" y="5597410"/>
                </a:cubicBezTo>
                <a:cubicBezTo>
                  <a:pt x="1736248" y="5595921"/>
                  <a:pt x="1734313" y="5594191"/>
                  <a:pt x="1732825" y="5592219"/>
                </a:cubicBezTo>
                <a:cubicBezTo>
                  <a:pt x="1731337" y="5590247"/>
                  <a:pt x="1730592" y="5587810"/>
                  <a:pt x="1730592" y="5584908"/>
                </a:cubicBezTo>
                <a:cubicBezTo>
                  <a:pt x="1730592" y="5582824"/>
                  <a:pt x="1730983" y="5580890"/>
                  <a:pt x="1731765" y="5579104"/>
                </a:cubicBezTo>
                <a:cubicBezTo>
                  <a:pt x="1732546" y="5577318"/>
                  <a:pt x="1733699" y="5575774"/>
                  <a:pt x="1735225" y="5574471"/>
                </a:cubicBezTo>
                <a:cubicBezTo>
                  <a:pt x="1736750" y="5573169"/>
                  <a:pt x="1738704" y="5572165"/>
                  <a:pt x="1741085" y="5571458"/>
                </a:cubicBezTo>
                <a:cubicBezTo>
                  <a:pt x="1743466" y="5570751"/>
                  <a:pt x="1746219" y="5570397"/>
                  <a:pt x="1749345" y="5570397"/>
                </a:cubicBezTo>
                <a:cubicBezTo>
                  <a:pt x="1752842" y="5570397"/>
                  <a:pt x="1755949" y="5570807"/>
                  <a:pt x="1758665" y="5571625"/>
                </a:cubicBezTo>
                <a:cubicBezTo>
                  <a:pt x="1761381" y="5572444"/>
                  <a:pt x="1763744" y="5573318"/>
                  <a:pt x="1765753" y="5574248"/>
                </a:cubicBezTo>
                <a:cubicBezTo>
                  <a:pt x="1767762" y="5575178"/>
                  <a:pt x="1769399" y="5576053"/>
                  <a:pt x="1770664" y="5576871"/>
                </a:cubicBezTo>
                <a:cubicBezTo>
                  <a:pt x="1771929" y="5577690"/>
                  <a:pt x="1772897" y="5578099"/>
                  <a:pt x="1773567" y="5578099"/>
                </a:cubicBezTo>
                <a:cubicBezTo>
                  <a:pt x="1774013" y="5578099"/>
                  <a:pt x="1774422" y="5577969"/>
                  <a:pt x="1774794" y="5577708"/>
                </a:cubicBezTo>
                <a:cubicBezTo>
                  <a:pt x="1775166" y="5577448"/>
                  <a:pt x="1775482" y="5577020"/>
                  <a:pt x="1775743" y="5576425"/>
                </a:cubicBezTo>
                <a:cubicBezTo>
                  <a:pt x="1776003" y="5575829"/>
                  <a:pt x="1776189" y="5575067"/>
                  <a:pt x="1776301" y="5574137"/>
                </a:cubicBezTo>
                <a:cubicBezTo>
                  <a:pt x="1776413" y="5573206"/>
                  <a:pt x="1776469" y="5572109"/>
                  <a:pt x="1776469" y="5570844"/>
                </a:cubicBezTo>
                <a:cubicBezTo>
                  <a:pt x="1776469" y="5569653"/>
                  <a:pt x="1776413" y="5568649"/>
                  <a:pt x="1776301" y="5567830"/>
                </a:cubicBezTo>
                <a:cubicBezTo>
                  <a:pt x="1776189" y="5567011"/>
                  <a:pt x="1776078" y="5566323"/>
                  <a:pt x="1775966" y="5565765"/>
                </a:cubicBezTo>
                <a:cubicBezTo>
                  <a:pt x="1775855" y="5565207"/>
                  <a:pt x="1775668" y="5564705"/>
                  <a:pt x="1775408" y="5564258"/>
                </a:cubicBezTo>
                <a:cubicBezTo>
                  <a:pt x="1775148" y="5563812"/>
                  <a:pt x="1774627" y="5563291"/>
                  <a:pt x="1773845" y="5562695"/>
                </a:cubicBezTo>
                <a:cubicBezTo>
                  <a:pt x="1773064" y="5562100"/>
                  <a:pt x="1771911" y="5561412"/>
                  <a:pt x="1770385" y="5560630"/>
                </a:cubicBezTo>
                <a:cubicBezTo>
                  <a:pt x="1768860" y="5559849"/>
                  <a:pt x="1767018" y="5559124"/>
                  <a:pt x="1764860" y="5558454"/>
                </a:cubicBezTo>
                <a:cubicBezTo>
                  <a:pt x="1762702" y="5557784"/>
                  <a:pt x="1760283" y="5557226"/>
                  <a:pt x="1757605" y="5556779"/>
                </a:cubicBezTo>
                <a:cubicBezTo>
                  <a:pt x="1754926" y="5556333"/>
                  <a:pt x="1752247" y="5556110"/>
                  <a:pt x="1749568" y="5556110"/>
                </a:cubicBezTo>
                <a:close/>
                <a:moveTo>
                  <a:pt x="1578602" y="5556110"/>
                </a:moveTo>
                <a:cubicBezTo>
                  <a:pt x="1572872" y="5556110"/>
                  <a:pt x="1567198" y="5557579"/>
                  <a:pt x="1561580" y="5560519"/>
                </a:cubicBezTo>
                <a:cubicBezTo>
                  <a:pt x="1555961" y="5563458"/>
                  <a:pt x="1550324" y="5568090"/>
                  <a:pt x="1544669" y="5574416"/>
                </a:cubicBezTo>
                <a:lnTo>
                  <a:pt x="1544669" y="5561133"/>
                </a:lnTo>
                <a:cubicBezTo>
                  <a:pt x="1544669" y="5560537"/>
                  <a:pt x="1544539" y="5560035"/>
                  <a:pt x="1544279" y="5559626"/>
                </a:cubicBezTo>
                <a:cubicBezTo>
                  <a:pt x="1544018" y="5559217"/>
                  <a:pt x="1543590" y="5558844"/>
                  <a:pt x="1542995" y="5558510"/>
                </a:cubicBezTo>
                <a:cubicBezTo>
                  <a:pt x="1542400" y="5558175"/>
                  <a:pt x="1541562" y="5557952"/>
                  <a:pt x="1540483" y="5557840"/>
                </a:cubicBezTo>
                <a:cubicBezTo>
                  <a:pt x="1539404" y="5557728"/>
                  <a:pt x="1538046" y="5557672"/>
                  <a:pt x="1536409" y="5557672"/>
                </a:cubicBezTo>
                <a:cubicBezTo>
                  <a:pt x="1534698" y="5557672"/>
                  <a:pt x="1533321" y="5557728"/>
                  <a:pt x="1532279" y="5557840"/>
                </a:cubicBezTo>
                <a:cubicBezTo>
                  <a:pt x="1531237" y="5557952"/>
                  <a:pt x="1530381" y="5558175"/>
                  <a:pt x="1529712" y="5558510"/>
                </a:cubicBezTo>
                <a:cubicBezTo>
                  <a:pt x="1529042" y="5558844"/>
                  <a:pt x="1528596" y="5559217"/>
                  <a:pt x="1528372" y="5559626"/>
                </a:cubicBezTo>
                <a:cubicBezTo>
                  <a:pt x="1528149" y="5560035"/>
                  <a:pt x="1528038" y="5560537"/>
                  <a:pt x="1528038" y="5561133"/>
                </a:cubicBezTo>
                <a:lnTo>
                  <a:pt x="1528038" y="5661592"/>
                </a:lnTo>
                <a:cubicBezTo>
                  <a:pt x="1528038" y="5662187"/>
                  <a:pt x="1528168" y="5662689"/>
                  <a:pt x="1528428" y="5663099"/>
                </a:cubicBezTo>
                <a:cubicBezTo>
                  <a:pt x="1528689" y="5663508"/>
                  <a:pt x="1529173" y="5663861"/>
                  <a:pt x="1529879" y="5664159"/>
                </a:cubicBezTo>
                <a:cubicBezTo>
                  <a:pt x="1530586" y="5664457"/>
                  <a:pt x="1531535" y="5664680"/>
                  <a:pt x="1532726" y="5664829"/>
                </a:cubicBezTo>
                <a:cubicBezTo>
                  <a:pt x="1533917" y="5664978"/>
                  <a:pt x="1535404" y="5665052"/>
                  <a:pt x="1537191" y="5665052"/>
                </a:cubicBezTo>
                <a:cubicBezTo>
                  <a:pt x="1539051" y="5665052"/>
                  <a:pt x="1540576" y="5664978"/>
                  <a:pt x="1541767" y="5664829"/>
                </a:cubicBezTo>
                <a:cubicBezTo>
                  <a:pt x="1542958" y="5664680"/>
                  <a:pt x="1543888" y="5664457"/>
                  <a:pt x="1544558" y="5664159"/>
                </a:cubicBezTo>
                <a:cubicBezTo>
                  <a:pt x="1545227" y="5663861"/>
                  <a:pt x="1545711" y="5663508"/>
                  <a:pt x="1546009" y="5663099"/>
                </a:cubicBezTo>
                <a:cubicBezTo>
                  <a:pt x="1546307" y="5662689"/>
                  <a:pt x="1546455" y="5662187"/>
                  <a:pt x="1546455" y="5661592"/>
                </a:cubicBezTo>
                <a:lnTo>
                  <a:pt x="1546455" y="5591382"/>
                </a:lnTo>
                <a:cubicBezTo>
                  <a:pt x="1551515" y="5585057"/>
                  <a:pt x="1556352" y="5580257"/>
                  <a:pt x="1560966" y="5576983"/>
                </a:cubicBezTo>
                <a:cubicBezTo>
                  <a:pt x="1565579" y="5573709"/>
                  <a:pt x="1570193" y="5572072"/>
                  <a:pt x="1574807" y="5572072"/>
                </a:cubicBezTo>
                <a:cubicBezTo>
                  <a:pt x="1578379" y="5572072"/>
                  <a:pt x="1581523" y="5572741"/>
                  <a:pt x="1584239" y="5574081"/>
                </a:cubicBezTo>
                <a:cubicBezTo>
                  <a:pt x="1586955" y="5575420"/>
                  <a:pt x="1589169" y="5577355"/>
                  <a:pt x="1590880" y="5579885"/>
                </a:cubicBezTo>
                <a:cubicBezTo>
                  <a:pt x="1592592" y="5582415"/>
                  <a:pt x="1593894" y="5585429"/>
                  <a:pt x="1594787" y="5588926"/>
                </a:cubicBezTo>
                <a:cubicBezTo>
                  <a:pt x="1595680" y="5592424"/>
                  <a:pt x="1596126" y="5597037"/>
                  <a:pt x="1596126" y="5602767"/>
                </a:cubicBezTo>
                <a:lnTo>
                  <a:pt x="1596126" y="5661592"/>
                </a:lnTo>
                <a:cubicBezTo>
                  <a:pt x="1596126" y="5662187"/>
                  <a:pt x="1596276" y="5662689"/>
                  <a:pt x="1596573" y="5663099"/>
                </a:cubicBezTo>
                <a:cubicBezTo>
                  <a:pt x="1596871" y="5663508"/>
                  <a:pt x="1597354" y="5663861"/>
                  <a:pt x="1598024" y="5664159"/>
                </a:cubicBezTo>
                <a:cubicBezTo>
                  <a:pt x="1598694" y="5664457"/>
                  <a:pt x="1599624" y="5664680"/>
                  <a:pt x="1600815" y="5664829"/>
                </a:cubicBezTo>
                <a:cubicBezTo>
                  <a:pt x="1602005" y="5664978"/>
                  <a:pt x="1603531" y="5665052"/>
                  <a:pt x="1605391" y="5665052"/>
                </a:cubicBezTo>
                <a:cubicBezTo>
                  <a:pt x="1607177" y="5665052"/>
                  <a:pt x="1608665" y="5664978"/>
                  <a:pt x="1609856" y="5664829"/>
                </a:cubicBezTo>
                <a:cubicBezTo>
                  <a:pt x="1611046" y="5664680"/>
                  <a:pt x="1611977" y="5664457"/>
                  <a:pt x="1612646" y="5664159"/>
                </a:cubicBezTo>
                <a:cubicBezTo>
                  <a:pt x="1613316" y="5663861"/>
                  <a:pt x="1613800" y="5663508"/>
                  <a:pt x="1614097" y="5663099"/>
                </a:cubicBezTo>
                <a:cubicBezTo>
                  <a:pt x="1614395" y="5662689"/>
                  <a:pt x="1614544" y="5662187"/>
                  <a:pt x="1614544" y="5661592"/>
                </a:cubicBezTo>
                <a:lnTo>
                  <a:pt x="1614544" y="5600312"/>
                </a:lnTo>
                <a:cubicBezTo>
                  <a:pt x="1614544" y="5593168"/>
                  <a:pt x="1613930" y="5587047"/>
                  <a:pt x="1612702" y="5581950"/>
                </a:cubicBezTo>
                <a:cubicBezTo>
                  <a:pt x="1611474" y="5576853"/>
                  <a:pt x="1609447" y="5572406"/>
                  <a:pt x="1606619" y="5568611"/>
                </a:cubicBezTo>
                <a:cubicBezTo>
                  <a:pt x="1603791" y="5564816"/>
                  <a:pt x="1600089" y="5561784"/>
                  <a:pt x="1595513" y="5559514"/>
                </a:cubicBezTo>
                <a:cubicBezTo>
                  <a:pt x="1590936" y="5557245"/>
                  <a:pt x="1585299" y="5556110"/>
                  <a:pt x="1578602" y="5556110"/>
                </a:cubicBezTo>
                <a:close/>
                <a:moveTo>
                  <a:pt x="1449791" y="5556110"/>
                </a:moveTo>
                <a:cubicBezTo>
                  <a:pt x="1445921" y="5556110"/>
                  <a:pt x="1442089" y="5556463"/>
                  <a:pt x="1438294" y="5557170"/>
                </a:cubicBezTo>
                <a:cubicBezTo>
                  <a:pt x="1434499" y="5557877"/>
                  <a:pt x="1431001" y="5558770"/>
                  <a:pt x="1427801" y="5559849"/>
                </a:cubicBezTo>
                <a:cubicBezTo>
                  <a:pt x="1424602" y="5560928"/>
                  <a:pt x="1421774" y="5562119"/>
                  <a:pt x="1419318" y="5563421"/>
                </a:cubicBezTo>
                <a:cubicBezTo>
                  <a:pt x="1416863" y="5564723"/>
                  <a:pt x="1415133" y="5565858"/>
                  <a:pt x="1414128" y="5566825"/>
                </a:cubicBezTo>
                <a:cubicBezTo>
                  <a:pt x="1413124" y="5567793"/>
                  <a:pt x="1412491" y="5568816"/>
                  <a:pt x="1412230" y="5569895"/>
                </a:cubicBezTo>
                <a:cubicBezTo>
                  <a:pt x="1411970" y="5570974"/>
                  <a:pt x="1411840" y="5572444"/>
                  <a:pt x="1411840" y="5574304"/>
                </a:cubicBezTo>
                <a:cubicBezTo>
                  <a:pt x="1411840" y="5575420"/>
                  <a:pt x="1411914" y="5576443"/>
                  <a:pt x="1412063" y="5577374"/>
                </a:cubicBezTo>
                <a:cubicBezTo>
                  <a:pt x="1412212" y="5578304"/>
                  <a:pt x="1412453" y="5579066"/>
                  <a:pt x="1412789" y="5579662"/>
                </a:cubicBezTo>
                <a:cubicBezTo>
                  <a:pt x="1413124" y="5580257"/>
                  <a:pt x="1413514" y="5580704"/>
                  <a:pt x="1413961" y="5581001"/>
                </a:cubicBezTo>
                <a:cubicBezTo>
                  <a:pt x="1414407" y="5581299"/>
                  <a:pt x="1414928" y="5581448"/>
                  <a:pt x="1415523" y="5581448"/>
                </a:cubicBezTo>
                <a:cubicBezTo>
                  <a:pt x="1416416" y="5581448"/>
                  <a:pt x="1417774" y="5580908"/>
                  <a:pt x="1419598" y="5579829"/>
                </a:cubicBezTo>
                <a:cubicBezTo>
                  <a:pt x="1421421" y="5578750"/>
                  <a:pt x="1423690" y="5577560"/>
                  <a:pt x="1426406" y="5576257"/>
                </a:cubicBezTo>
                <a:cubicBezTo>
                  <a:pt x="1429122" y="5574955"/>
                  <a:pt x="1432285" y="5573764"/>
                  <a:pt x="1435894" y="5572685"/>
                </a:cubicBezTo>
                <a:cubicBezTo>
                  <a:pt x="1439503" y="5571606"/>
                  <a:pt x="1443577" y="5571067"/>
                  <a:pt x="1448117" y="5571067"/>
                </a:cubicBezTo>
                <a:cubicBezTo>
                  <a:pt x="1452358" y="5571067"/>
                  <a:pt x="1455930" y="5571569"/>
                  <a:pt x="1458833" y="5572574"/>
                </a:cubicBezTo>
                <a:cubicBezTo>
                  <a:pt x="1461734" y="5573578"/>
                  <a:pt x="1464097" y="5575067"/>
                  <a:pt x="1465920" y="5577039"/>
                </a:cubicBezTo>
                <a:cubicBezTo>
                  <a:pt x="1467743" y="5579011"/>
                  <a:pt x="1469064" y="5581485"/>
                  <a:pt x="1469883" y="5584462"/>
                </a:cubicBezTo>
                <a:cubicBezTo>
                  <a:pt x="1470702" y="5587438"/>
                  <a:pt x="1471111" y="5590861"/>
                  <a:pt x="1471111" y="5594731"/>
                </a:cubicBezTo>
                <a:lnTo>
                  <a:pt x="1471111" y="5602544"/>
                </a:lnTo>
                <a:lnTo>
                  <a:pt x="1457269" y="5602544"/>
                </a:lnTo>
                <a:cubicBezTo>
                  <a:pt x="1449456" y="5602544"/>
                  <a:pt x="1442424" y="5603232"/>
                  <a:pt x="1436173" y="5604609"/>
                </a:cubicBezTo>
                <a:cubicBezTo>
                  <a:pt x="1429923" y="5605986"/>
                  <a:pt x="1424639" y="5608051"/>
                  <a:pt x="1420323" y="5610804"/>
                </a:cubicBezTo>
                <a:cubicBezTo>
                  <a:pt x="1416007" y="5613557"/>
                  <a:pt x="1412696" y="5617018"/>
                  <a:pt x="1410389" y="5621185"/>
                </a:cubicBezTo>
                <a:cubicBezTo>
                  <a:pt x="1408082" y="5625352"/>
                  <a:pt x="1406928" y="5630263"/>
                  <a:pt x="1406928" y="5635919"/>
                </a:cubicBezTo>
                <a:cubicBezTo>
                  <a:pt x="1406928" y="5640756"/>
                  <a:pt x="1407766" y="5645072"/>
                  <a:pt x="1409440" y="5648867"/>
                </a:cubicBezTo>
                <a:cubicBezTo>
                  <a:pt x="1411114" y="5652662"/>
                  <a:pt x="1413458" y="5655862"/>
                  <a:pt x="1416472" y="5658466"/>
                </a:cubicBezTo>
                <a:cubicBezTo>
                  <a:pt x="1419486" y="5661071"/>
                  <a:pt x="1423132" y="5663061"/>
                  <a:pt x="1427411" y="5664438"/>
                </a:cubicBezTo>
                <a:cubicBezTo>
                  <a:pt x="1431690" y="5665815"/>
                  <a:pt x="1436471" y="5666503"/>
                  <a:pt x="1441755" y="5666503"/>
                </a:cubicBezTo>
                <a:cubicBezTo>
                  <a:pt x="1447782" y="5666503"/>
                  <a:pt x="1453493" y="5665201"/>
                  <a:pt x="1458888" y="5662596"/>
                </a:cubicBezTo>
                <a:cubicBezTo>
                  <a:pt x="1464283" y="5659992"/>
                  <a:pt x="1469176" y="5656345"/>
                  <a:pt x="1473566" y="5651657"/>
                </a:cubicBezTo>
                <a:lnTo>
                  <a:pt x="1473566" y="5661703"/>
                </a:lnTo>
                <a:cubicBezTo>
                  <a:pt x="1473566" y="5662596"/>
                  <a:pt x="1473827" y="5663266"/>
                  <a:pt x="1474348" y="5663712"/>
                </a:cubicBezTo>
                <a:cubicBezTo>
                  <a:pt x="1474869" y="5664159"/>
                  <a:pt x="1475706" y="5664494"/>
                  <a:pt x="1476859" y="5664717"/>
                </a:cubicBezTo>
                <a:cubicBezTo>
                  <a:pt x="1478013" y="5664940"/>
                  <a:pt x="1479557" y="5665052"/>
                  <a:pt x="1481492" y="5665052"/>
                </a:cubicBezTo>
                <a:cubicBezTo>
                  <a:pt x="1483501" y="5665052"/>
                  <a:pt x="1485026" y="5664940"/>
                  <a:pt x="1486068" y="5664717"/>
                </a:cubicBezTo>
                <a:cubicBezTo>
                  <a:pt x="1487110" y="5664494"/>
                  <a:pt x="1487928" y="5664159"/>
                  <a:pt x="1488524" y="5663712"/>
                </a:cubicBezTo>
                <a:cubicBezTo>
                  <a:pt x="1489119" y="5663266"/>
                  <a:pt x="1489417" y="5662596"/>
                  <a:pt x="1489417" y="5661703"/>
                </a:cubicBezTo>
                <a:lnTo>
                  <a:pt x="1489417" y="5593949"/>
                </a:lnTo>
                <a:cubicBezTo>
                  <a:pt x="1489417" y="5587699"/>
                  <a:pt x="1488710" y="5582229"/>
                  <a:pt x="1487296" y="5577541"/>
                </a:cubicBezTo>
                <a:cubicBezTo>
                  <a:pt x="1485882" y="5572853"/>
                  <a:pt x="1483612" y="5568928"/>
                  <a:pt x="1480487" y="5565765"/>
                </a:cubicBezTo>
                <a:cubicBezTo>
                  <a:pt x="1477361" y="5562602"/>
                  <a:pt x="1473269" y="5560203"/>
                  <a:pt x="1468208" y="5558565"/>
                </a:cubicBezTo>
                <a:cubicBezTo>
                  <a:pt x="1463149" y="5556928"/>
                  <a:pt x="1457009" y="5556110"/>
                  <a:pt x="1449791" y="5556110"/>
                </a:cubicBezTo>
                <a:close/>
                <a:moveTo>
                  <a:pt x="1169509" y="5556110"/>
                </a:moveTo>
                <a:cubicBezTo>
                  <a:pt x="1162143" y="5556110"/>
                  <a:pt x="1155482" y="5557393"/>
                  <a:pt x="1149529" y="5559961"/>
                </a:cubicBezTo>
                <a:cubicBezTo>
                  <a:pt x="1143576" y="5562528"/>
                  <a:pt x="1138497" y="5566211"/>
                  <a:pt x="1134293" y="5571011"/>
                </a:cubicBezTo>
                <a:cubicBezTo>
                  <a:pt x="1130089" y="5575811"/>
                  <a:pt x="1126870" y="5581652"/>
                  <a:pt x="1124638" y="5588536"/>
                </a:cubicBezTo>
                <a:cubicBezTo>
                  <a:pt x="1122405" y="5595419"/>
                  <a:pt x="1121289" y="5603177"/>
                  <a:pt x="1121289" y="5611809"/>
                </a:cubicBezTo>
                <a:cubicBezTo>
                  <a:pt x="1121289" y="5620887"/>
                  <a:pt x="1122368" y="5628850"/>
                  <a:pt x="1124526" y="5635696"/>
                </a:cubicBezTo>
                <a:cubicBezTo>
                  <a:pt x="1126684" y="5642542"/>
                  <a:pt x="1129884" y="5648234"/>
                  <a:pt x="1134126" y="5652774"/>
                </a:cubicBezTo>
                <a:cubicBezTo>
                  <a:pt x="1138367" y="5657313"/>
                  <a:pt x="1143595" y="5660736"/>
                  <a:pt x="1149808" y="5663043"/>
                </a:cubicBezTo>
                <a:cubicBezTo>
                  <a:pt x="1156022" y="5665350"/>
                  <a:pt x="1163259" y="5666503"/>
                  <a:pt x="1171518" y="5666503"/>
                </a:cubicBezTo>
                <a:cubicBezTo>
                  <a:pt x="1176281" y="5666503"/>
                  <a:pt x="1180765" y="5666150"/>
                  <a:pt x="1184969" y="5665443"/>
                </a:cubicBezTo>
                <a:cubicBezTo>
                  <a:pt x="1189174" y="5664736"/>
                  <a:pt x="1192876" y="5663936"/>
                  <a:pt x="1196075" y="5663043"/>
                </a:cubicBezTo>
                <a:cubicBezTo>
                  <a:pt x="1199275" y="5662150"/>
                  <a:pt x="1201880" y="5661238"/>
                  <a:pt x="1203889" y="5660308"/>
                </a:cubicBezTo>
                <a:cubicBezTo>
                  <a:pt x="1205898" y="5659378"/>
                  <a:pt x="1207107" y="5658708"/>
                  <a:pt x="1207517" y="5658299"/>
                </a:cubicBezTo>
                <a:cubicBezTo>
                  <a:pt x="1207926" y="5657890"/>
                  <a:pt x="1208261" y="5657462"/>
                  <a:pt x="1208521" y="5657015"/>
                </a:cubicBezTo>
                <a:cubicBezTo>
                  <a:pt x="1208782" y="5656569"/>
                  <a:pt x="1208968" y="5656066"/>
                  <a:pt x="1209079" y="5655508"/>
                </a:cubicBezTo>
                <a:cubicBezTo>
                  <a:pt x="1209191" y="5654950"/>
                  <a:pt x="1209284" y="5654318"/>
                  <a:pt x="1209358" y="5653611"/>
                </a:cubicBezTo>
                <a:cubicBezTo>
                  <a:pt x="1209432" y="5652904"/>
                  <a:pt x="1209470" y="5652067"/>
                  <a:pt x="1209470" y="5651099"/>
                </a:cubicBezTo>
                <a:cubicBezTo>
                  <a:pt x="1209470" y="5649760"/>
                  <a:pt x="1209414" y="5648625"/>
                  <a:pt x="1209302" y="5647695"/>
                </a:cubicBezTo>
                <a:cubicBezTo>
                  <a:pt x="1209189" y="5646765"/>
                  <a:pt x="1209021" y="5646039"/>
                  <a:pt x="1208797" y="5645518"/>
                </a:cubicBezTo>
                <a:cubicBezTo>
                  <a:pt x="1208572" y="5644997"/>
                  <a:pt x="1208254" y="5644607"/>
                  <a:pt x="1207844" y="5644346"/>
                </a:cubicBezTo>
                <a:cubicBezTo>
                  <a:pt x="1207433" y="5644086"/>
                  <a:pt x="1206965" y="5643956"/>
                  <a:pt x="1206442" y="5643956"/>
                </a:cubicBezTo>
                <a:cubicBezTo>
                  <a:pt x="1205545" y="5643956"/>
                  <a:pt x="1204217" y="5644346"/>
                  <a:pt x="1202460" y="5645128"/>
                </a:cubicBezTo>
                <a:cubicBezTo>
                  <a:pt x="1200702" y="5645909"/>
                  <a:pt x="1198459" y="5646783"/>
                  <a:pt x="1195729" y="5647751"/>
                </a:cubicBezTo>
                <a:cubicBezTo>
                  <a:pt x="1192999" y="5648718"/>
                  <a:pt x="1189766" y="5649592"/>
                  <a:pt x="1186027" y="5650374"/>
                </a:cubicBezTo>
                <a:cubicBezTo>
                  <a:pt x="1182288" y="5651155"/>
                  <a:pt x="1178026" y="5651546"/>
                  <a:pt x="1173240" y="5651546"/>
                </a:cubicBezTo>
                <a:cubicBezTo>
                  <a:pt x="1167183" y="5651546"/>
                  <a:pt x="1162062" y="5650690"/>
                  <a:pt x="1157874" y="5648979"/>
                </a:cubicBezTo>
                <a:cubicBezTo>
                  <a:pt x="1153686" y="5647267"/>
                  <a:pt x="1150284" y="5644811"/>
                  <a:pt x="1147667" y="5641612"/>
                </a:cubicBezTo>
                <a:cubicBezTo>
                  <a:pt x="1145049" y="5638412"/>
                  <a:pt x="1143180" y="5634579"/>
                  <a:pt x="1142059" y="5630115"/>
                </a:cubicBezTo>
                <a:cubicBezTo>
                  <a:pt x="1140937" y="5625650"/>
                  <a:pt x="1140376" y="5620627"/>
                  <a:pt x="1140376" y="5615046"/>
                </a:cubicBezTo>
                <a:lnTo>
                  <a:pt x="1206535" y="5615046"/>
                </a:lnTo>
                <a:cubicBezTo>
                  <a:pt x="1208404" y="5615046"/>
                  <a:pt x="1210068" y="5614432"/>
                  <a:pt x="1211525" y="5613204"/>
                </a:cubicBezTo>
                <a:cubicBezTo>
                  <a:pt x="1212983" y="5611976"/>
                  <a:pt x="1213712" y="5609911"/>
                  <a:pt x="1213712" y="5607009"/>
                </a:cubicBezTo>
                <a:lnTo>
                  <a:pt x="1213712" y="5603660"/>
                </a:lnTo>
                <a:cubicBezTo>
                  <a:pt x="1213712" y="5597112"/>
                  <a:pt x="1212875" y="5590954"/>
                  <a:pt x="1211200" y="5585187"/>
                </a:cubicBezTo>
                <a:cubicBezTo>
                  <a:pt x="1209526" y="5579420"/>
                  <a:pt x="1206903" y="5574397"/>
                  <a:pt x="1203331" y="5570118"/>
                </a:cubicBezTo>
                <a:cubicBezTo>
                  <a:pt x="1199759" y="5565839"/>
                  <a:pt x="1195201" y="5562435"/>
                  <a:pt x="1189657" y="5559905"/>
                </a:cubicBezTo>
                <a:cubicBezTo>
                  <a:pt x="1184113" y="5557375"/>
                  <a:pt x="1177397" y="5556110"/>
                  <a:pt x="1169509" y="5556110"/>
                </a:cubicBezTo>
                <a:close/>
                <a:moveTo>
                  <a:pt x="10383383" y="5553463"/>
                </a:moveTo>
                <a:cubicBezTo>
                  <a:pt x="10381597" y="5553463"/>
                  <a:pt x="10380127" y="5553556"/>
                  <a:pt x="10378974" y="5553742"/>
                </a:cubicBezTo>
                <a:cubicBezTo>
                  <a:pt x="10377820" y="5553928"/>
                  <a:pt x="10376872" y="5554151"/>
                  <a:pt x="10376128" y="5554411"/>
                </a:cubicBezTo>
                <a:cubicBezTo>
                  <a:pt x="10375384" y="5554672"/>
                  <a:pt x="10374881" y="5555044"/>
                  <a:pt x="10374620" y="5555528"/>
                </a:cubicBezTo>
                <a:cubicBezTo>
                  <a:pt x="10374360" y="5556011"/>
                  <a:pt x="10374230" y="5556514"/>
                  <a:pt x="10374230" y="5557034"/>
                </a:cubicBezTo>
                <a:lnTo>
                  <a:pt x="10374230" y="5615412"/>
                </a:lnTo>
                <a:cubicBezTo>
                  <a:pt x="10369468" y="5610427"/>
                  <a:pt x="10364649" y="5606650"/>
                  <a:pt x="10359775" y="5604083"/>
                </a:cubicBezTo>
                <a:cubicBezTo>
                  <a:pt x="10354901" y="5601515"/>
                  <a:pt x="10349524" y="5600232"/>
                  <a:pt x="10343646" y="5600232"/>
                </a:cubicBezTo>
                <a:cubicBezTo>
                  <a:pt x="10336576" y="5600232"/>
                  <a:pt x="10330344" y="5601553"/>
                  <a:pt x="10324949" y="5604194"/>
                </a:cubicBezTo>
                <a:cubicBezTo>
                  <a:pt x="10319554" y="5606836"/>
                  <a:pt x="10315034" y="5610613"/>
                  <a:pt x="10311387" y="5615524"/>
                </a:cubicBezTo>
                <a:cubicBezTo>
                  <a:pt x="10307741" y="5620435"/>
                  <a:pt x="10304988" y="5626370"/>
                  <a:pt x="10303127" y="5633327"/>
                </a:cubicBezTo>
                <a:cubicBezTo>
                  <a:pt x="10301267" y="5640285"/>
                  <a:pt x="10300337" y="5648080"/>
                  <a:pt x="10300337" y="5656712"/>
                </a:cubicBezTo>
                <a:cubicBezTo>
                  <a:pt x="10300337" y="5664005"/>
                  <a:pt x="10301081" y="5670944"/>
                  <a:pt x="10302569" y="5677529"/>
                </a:cubicBezTo>
                <a:cubicBezTo>
                  <a:pt x="10304058" y="5684115"/>
                  <a:pt x="10306420" y="5689845"/>
                  <a:pt x="10309657" y="5694719"/>
                </a:cubicBezTo>
                <a:cubicBezTo>
                  <a:pt x="10312894" y="5699593"/>
                  <a:pt x="10317117" y="5703463"/>
                  <a:pt x="10322326" y="5706328"/>
                </a:cubicBezTo>
                <a:cubicBezTo>
                  <a:pt x="10327535" y="5709193"/>
                  <a:pt x="10333823" y="5710625"/>
                  <a:pt x="10341190" y="5710625"/>
                </a:cubicBezTo>
                <a:cubicBezTo>
                  <a:pt x="10347962" y="5710625"/>
                  <a:pt x="10354194" y="5709025"/>
                  <a:pt x="10359886" y="5705825"/>
                </a:cubicBezTo>
                <a:cubicBezTo>
                  <a:pt x="10365579" y="5702626"/>
                  <a:pt x="10371067" y="5698161"/>
                  <a:pt x="10376350" y="5692431"/>
                </a:cubicBezTo>
                <a:lnTo>
                  <a:pt x="10376350" y="5705714"/>
                </a:lnTo>
                <a:cubicBezTo>
                  <a:pt x="10376350" y="5706309"/>
                  <a:pt x="10376500" y="5706830"/>
                  <a:pt x="10376797" y="5707276"/>
                </a:cubicBezTo>
                <a:cubicBezTo>
                  <a:pt x="10377095" y="5707723"/>
                  <a:pt x="10377578" y="5708076"/>
                  <a:pt x="10378248" y="5708337"/>
                </a:cubicBezTo>
                <a:cubicBezTo>
                  <a:pt x="10378918" y="5708597"/>
                  <a:pt x="10379774" y="5708802"/>
                  <a:pt x="10380816" y="5708951"/>
                </a:cubicBezTo>
                <a:cubicBezTo>
                  <a:pt x="10381858" y="5709100"/>
                  <a:pt x="10383160" y="5709174"/>
                  <a:pt x="10384722" y="5709174"/>
                </a:cubicBezTo>
                <a:cubicBezTo>
                  <a:pt x="10386210" y="5709174"/>
                  <a:pt x="10387476" y="5709100"/>
                  <a:pt x="10388518" y="5708951"/>
                </a:cubicBezTo>
                <a:cubicBezTo>
                  <a:pt x="10389559" y="5708802"/>
                  <a:pt x="10390396" y="5708597"/>
                  <a:pt x="10391029" y="5708337"/>
                </a:cubicBezTo>
                <a:cubicBezTo>
                  <a:pt x="10391662" y="5708076"/>
                  <a:pt x="10392108" y="5707723"/>
                  <a:pt x="10392368" y="5707276"/>
                </a:cubicBezTo>
                <a:cubicBezTo>
                  <a:pt x="10392628" y="5706830"/>
                  <a:pt x="10392759" y="5706309"/>
                  <a:pt x="10392759" y="5705714"/>
                </a:cubicBezTo>
                <a:lnTo>
                  <a:pt x="10392759" y="5557034"/>
                </a:lnTo>
                <a:cubicBezTo>
                  <a:pt x="10392759" y="5556514"/>
                  <a:pt x="10392592" y="5556011"/>
                  <a:pt x="10392256" y="5555528"/>
                </a:cubicBezTo>
                <a:cubicBezTo>
                  <a:pt x="10391922" y="5555044"/>
                  <a:pt x="10391420" y="5554672"/>
                  <a:pt x="10390750" y="5554411"/>
                </a:cubicBezTo>
                <a:cubicBezTo>
                  <a:pt x="10390080" y="5554151"/>
                  <a:pt x="10389150" y="5553928"/>
                  <a:pt x="10387959" y="5553742"/>
                </a:cubicBezTo>
                <a:cubicBezTo>
                  <a:pt x="10386768" y="5553556"/>
                  <a:pt x="10385243" y="5553463"/>
                  <a:pt x="10383383" y="5553463"/>
                </a:cubicBezTo>
                <a:close/>
                <a:moveTo>
                  <a:pt x="9934852" y="5553016"/>
                </a:moveTo>
                <a:cubicBezTo>
                  <a:pt x="9933066" y="5553016"/>
                  <a:pt x="9931578" y="5553090"/>
                  <a:pt x="9930387" y="5553239"/>
                </a:cubicBezTo>
                <a:cubicBezTo>
                  <a:pt x="9929196" y="5553388"/>
                  <a:pt x="9928248" y="5553611"/>
                  <a:pt x="9927541" y="5553909"/>
                </a:cubicBezTo>
                <a:cubicBezTo>
                  <a:pt x="9926834" y="5554207"/>
                  <a:pt x="9926350" y="5554579"/>
                  <a:pt x="9926090" y="5555025"/>
                </a:cubicBezTo>
                <a:cubicBezTo>
                  <a:pt x="9925829" y="5555472"/>
                  <a:pt x="9925699" y="5555993"/>
                  <a:pt x="9925699" y="5556588"/>
                </a:cubicBezTo>
                <a:lnTo>
                  <a:pt x="9925699" y="5705714"/>
                </a:lnTo>
                <a:cubicBezTo>
                  <a:pt x="9925699" y="5706309"/>
                  <a:pt x="9925829" y="5706811"/>
                  <a:pt x="9926090" y="5707221"/>
                </a:cubicBezTo>
                <a:cubicBezTo>
                  <a:pt x="9926350" y="5707630"/>
                  <a:pt x="9926834" y="5707983"/>
                  <a:pt x="9927541" y="5708281"/>
                </a:cubicBezTo>
                <a:cubicBezTo>
                  <a:pt x="9928248" y="5708579"/>
                  <a:pt x="9929196" y="5708802"/>
                  <a:pt x="9930387" y="5708951"/>
                </a:cubicBezTo>
                <a:cubicBezTo>
                  <a:pt x="9931578" y="5709100"/>
                  <a:pt x="9933066" y="5709174"/>
                  <a:pt x="9934852" y="5709174"/>
                </a:cubicBezTo>
                <a:cubicBezTo>
                  <a:pt x="9936712" y="5709174"/>
                  <a:pt x="9938238" y="5709100"/>
                  <a:pt x="9939428" y="5708951"/>
                </a:cubicBezTo>
                <a:cubicBezTo>
                  <a:pt x="9940619" y="5708802"/>
                  <a:pt x="9941549" y="5708579"/>
                  <a:pt x="9942219" y="5708281"/>
                </a:cubicBezTo>
                <a:cubicBezTo>
                  <a:pt x="9942889" y="5707983"/>
                  <a:pt x="9943372" y="5707630"/>
                  <a:pt x="9943670" y="5707221"/>
                </a:cubicBezTo>
                <a:cubicBezTo>
                  <a:pt x="9943968" y="5706811"/>
                  <a:pt x="9944116" y="5706309"/>
                  <a:pt x="9944116" y="5705714"/>
                </a:cubicBezTo>
                <a:lnTo>
                  <a:pt x="9944116" y="5556588"/>
                </a:lnTo>
                <a:cubicBezTo>
                  <a:pt x="9944116" y="5555993"/>
                  <a:pt x="9943968" y="5555472"/>
                  <a:pt x="9943670" y="5555025"/>
                </a:cubicBezTo>
                <a:cubicBezTo>
                  <a:pt x="9943372" y="5554579"/>
                  <a:pt x="9942889" y="5554207"/>
                  <a:pt x="9942219" y="5553909"/>
                </a:cubicBezTo>
                <a:cubicBezTo>
                  <a:pt x="9941549" y="5553611"/>
                  <a:pt x="9940619" y="5553388"/>
                  <a:pt x="9939428" y="5553239"/>
                </a:cubicBezTo>
                <a:cubicBezTo>
                  <a:pt x="9938238" y="5553090"/>
                  <a:pt x="9936712" y="5553016"/>
                  <a:pt x="9934852" y="5553016"/>
                </a:cubicBezTo>
                <a:close/>
                <a:moveTo>
                  <a:pt x="9410977" y="5553016"/>
                </a:moveTo>
                <a:cubicBezTo>
                  <a:pt x="9409191" y="5553016"/>
                  <a:pt x="9407703" y="5553090"/>
                  <a:pt x="9406512" y="5553239"/>
                </a:cubicBezTo>
                <a:cubicBezTo>
                  <a:pt x="9405322" y="5553388"/>
                  <a:pt x="9404373" y="5553611"/>
                  <a:pt x="9403666" y="5553909"/>
                </a:cubicBezTo>
                <a:cubicBezTo>
                  <a:pt x="9402959" y="5554207"/>
                  <a:pt x="9402475" y="5554579"/>
                  <a:pt x="9402215" y="5555025"/>
                </a:cubicBezTo>
                <a:cubicBezTo>
                  <a:pt x="9401954" y="5555472"/>
                  <a:pt x="9401824" y="5555993"/>
                  <a:pt x="9401824" y="5556588"/>
                </a:cubicBezTo>
                <a:lnTo>
                  <a:pt x="9401824" y="5705714"/>
                </a:lnTo>
                <a:cubicBezTo>
                  <a:pt x="9401824" y="5706309"/>
                  <a:pt x="9401954" y="5706811"/>
                  <a:pt x="9402215" y="5707221"/>
                </a:cubicBezTo>
                <a:cubicBezTo>
                  <a:pt x="9402475" y="5707630"/>
                  <a:pt x="9402959" y="5707983"/>
                  <a:pt x="9403666" y="5708281"/>
                </a:cubicBezTo>
                <a:cubicBezTo>
                  <a:pt x="9404373" y="5708579"/>
                  <a:pt x="9405322" y="5708802"/>
                  <a:pt x="9406512" y="5708951"/>
                </a:cubicBezTo>
                <a:cubicBezTo>
                  <a:pt x="9407703" y="5709100"/>
                  <a:pt x="9409191" y="5709174"/>
                  <a:pt x="9410977" y="5709174"/>
                </a:cubicBezTo>
                <a:cubicBezTo>
                  <a:pt x="9412837" y="5709174"/>
                  <a:pt x="9414363" y="5709100"/>
                  <a:pt x="9415554" y="5708951"/>
                </a:cubicBezTo>
                <a:cubicBezTo>
                  <a:pt x="9416744" y="5708802"/>
                  <a:pt x="9417674" y="5708579"/>
                  <a:pt x="9418344" y="5708281"/>
                </a:cubicBezTo>
                <a:cubicBezTo>
                  <a:pt x="9419014" y="5707983"/>
                  <a:pt x="9419498" y="5707630"/>
                  <a:pt x="9419795" y="5707221"/>
                </a:cubicBezTo>
                <a:cubicBezTo>
                  <a:pt x="9420093" y="5706811"/>
                  <a:pt x="9420242" y="5706309"/>
                  <a:pt x="9420242" y="5705714"/>
                </a:cubicBezTo>
                <a:lnTo>
                  <a:pt x="9420242" y="5556588"/>
                </a:lnTo>
                <a:cubicBezTo>
                  <a:pt x="9420242" y="5555993"/>
                  <a:pt x="9420093" y="5555472"/>
                  <a:pt x="9419795" y="5555025"/>
                </a:cubicBezTo>
                <a:cubicBezTo>
                  <a:pt x="9419498" y="5554579"/>
                  <a:pt x="9419014" y="5554207"/>
                  <a:pt x="9418344" y="5553909"/>
                </a:cubicBezTo>
                <a:cubicBezTo>
                  <a:pt x="9417674" y="5553611"/>
                  <a:pt x="9416744" y="5553388"/>
                  <a:pt x="9415554" y="5553239"/>
                </a:cubicBezTo>
                <a:cubicBezTo>
                  <a:pt x="9414363" y="5553090"/>
                  <a:pt x="9412837" y="5553016"/>
                  <a:pt x="9410977" y="5553016"/>
                </a:cubicBezTo>
                <a:close/>
                <a:moveTo>
                  <a:pt x="9353827" y="5553016"/>
                </a:moveTo>
                <a:cubicBezTo>
                  <a:pt x="9352041" y="5553016"/>
                  <a:pt x="9350553" y="5553090"/>
                  <a:pt x="9349362" y="5553239"/>
                </a:cubicBezTo>
                <a:cubicBezTo>
                  <a:pt x="9348172" y="5553388"/>
                  <a:pt x="9347223" y="5553611"/>
                  <a:pt x="9346516" y="5553909"/>
                </a:cubicBezTo>
                <a:cubicBezTo>
                  <a:pt x="9345809" y="5554207"/>
                  <a:pt x="9345325" y="5554579"/>
                  <a:pt x="9345065" y="5555025"/>
                </a:cubicBezTo>
                <a:cubicBezTo>
                  <a:pt x="9344804" y="5555472"/>
                  <a:pt x="9344674" y="5555993"/>
                  <a:pt x="9344674" y="5556588"/>
                </a:cubicBezTo>
                <a:lnTo>
                  <a:pt x="9344674" y="5705714"/>
                </a:lnTo>
                <a:cubicBezTo>
                  <a:pt x="9344674" y="5706309"/>
                  <a:pt x="9344804" y="5706811"/>
                  <a:pt x="9345065" y="5707221"/>
                </a:cubicBezTo>
                <a:cubicBezTo>
                  <a:pt x="9345325" y="5707630"/>
                  <a:pt x="9345809" y="5707983"/>
                  <a:pt x="9346516" y="5708281"/>
                </a:cubicBezTo>
                <a:cubicBezTo>
                  <a:pt x="9347223" y="5708579"/>
                  <a:pt x="9348172" y="5708802"/>
                  <a:pt x="9349362" y="5708951"/>
                </a:cubicBezTo>
                <a:cubicBezTo>
                  <a:pt x="9350553" y="5709100"/>
                  <a:pt x="9352041" y="5709174"/>
                  <a:pt x="9353827" y="5709174"/>
                </a:cubicBezTo>
                <a:cubicBezTo>
                  <a:pt x="9355687" y="5709174"/>
                  <a:pt x="9357213" y="5709100"/>
                  <a:pt x="9358404" y="5708951"/>
                </a:cubicBezTo>
                <a:cubicBezTo>
                  <a:pt x="9359594" y="5708802"/>
                  <a:pt x="9360524" y="5708579"/>
                  <a:pt x="9361194" y="5708281"/>
                </a:cubicBezTo>
                <a:cubicBezTo>
                  <a:pt x="9361864" y="5707983"/>
                  <a:pt x="9362348" y="5707630"/>
                  <a:pt x="9362645" y="5707221"/>
                </a:cubicBezTo>
                <a:cubicBezTo>
                  <a:pt x="9362943" y="5706811"/>
                  <a:pt x="9363092" y="5706309"/>
                  <a:pt x="9363092" y="5705714"/>
                </a:cubicBezTo>
                <a:lnTo>
                  <a:pt x="9363092" y="5556588"/>
                </a:lnTo>
                <a:cubicBezTo>
                  <a:pt x="9363092" y="5555993"/>
                  <a:pt x="9362943" y="5555472"/>
                  <a:pt x="9362645" y="5555025"/>
                </a:cubicBezTo>
                <a:cubicBezTo>
                  <a:pt x="9362348" y="5554579"/>
                  <a:pt x="9361864" y="5554207"/>
                  <a:pt x="9361194" y="5553909"/>
                </a:cubicBezTo>
                <a:cubicBezTo>
                  <a:pt x="9360524" y="5553611"/>
                  <a:pt x="9359594" y="5553388"/>
                  <a:pt x="9358404" y="5553239"/>
                </a:cubicBezTo>
                <a:cubicBezTo>
                  <a:pt x="9357213" y="5553090"/>
                  <a:pt x="9355687" y="5553016"/>
                  <a:pt x="9353827" y="5553016"/>
                </a:cubicBezTo>
                <a:close/>
                <a:moveTo>
                  <a:pt x="7696477" y="5553016"/>
                </a:moveTo>
                <a:cubicBezTo>
                  <a:pt x="7694691" y="5553016"/>
                  <a:pt x="7693203" y="5553090"/>
                  <a:pt x="7692012" y="5553239"/>
                </a:cubicBezTo>
                <a:cubicBezTo>
                  <a:pt x="7690822" y="5553388"/>
                  <a:pt x="7689873" y="5553611"/>
                  <a:pt x="7689166" y="5553909"/>
                </a:cubicBezTo>
                <a:cubicBezTo>
                  <a:pt x="7688459" y="5554207"/>
                  <a:pt x="7687975" y="5554579"/>
                  <a:pt x="7687715" y="5555025"/>
                </a:cubicBezTo>
                <a:cubicBezTo>
                  <a:pt x="7687454" y="5555472"/>
                  <a:pt x="7687324" y="5555993"/>
                  <a:pt x="7687324" y="5556588"/>
                </a:cubicBezTo>
                <a:lnTo>
                  <a:pt x="7687324" y="5705714"/>
                </a:lnTo>
                <a:cubicBezTo>
                  <a:pt x="7687324" y="5706309"/>
                  <a:pt x="7687454" y="5706811"/>
                  <a:pt x="7687715" y="5707221"/>
                </a:cubicBezTo>
                <a:cubicBezTo>
                  <a:pt x="7687975" y="5707630"/>
                  <a:pt x="7688459" y="5707983"/>
                  <a:pt x="7689166" y="5708281"/>
                </a:cubicBezTo>
                <a:cubicBezTo>
                  <a:pt x="7689873" y="5708579"/>
                  <a:pt x="7690822" y="5708802"/>
                  <a:pt x="7692012" y="5708951"/>
                </a:cubicBezTo>
                <a:cubicBezTo>
                  <a:pt x="7693203" y="5709100"/>
                  <a:pt x="7694691" y="5709174"/>
                  <a:pt x="7696477" y="5709174"/>
                </a:cubicBezTo>
                <a:cubicBezTo>
                  <a:pt x="7698338" y="5709174"/>
                  <a:pt x="7699863" y="5709100"/>
                  <a:pt x="7701054" y="5708951"/>
                </a:cubicBezTo>
                <a:cubicBezTo>
                  <a:pt x="7702244" y="5708802"/>
                  <a:pt x="7703174" y="5708579"/>
                  <a:pt x="7703844" y="5708281"/>
                </a:cubicBezTo>
                <a:cubicBezTo>
                  <a:pt x="7704514" y="5707983"/>
                  <a:pt x="7704998" y="5707630"/>
                  <a:pt x="7705295" y="5707221"/>
                </a:cubicBezTo>
                <a:cubicBezTo>
                  <a:pt x="7705593" y="5706811"/>
                  <a:pt x="7705742" y="5706309"/>
                  <a:pt x="7705742" y="5705714"/>
                </a:cubicBezTo>
                <a:lnTo>
                  <a:pt x="7705742" y="5556588"/>
                </a:lnTo>
                <a:cubicBezTo>
                  <a:pt x="7705742" y="5555993"/>
                  <a:pt x="7705593" y="5555472"/>
                  <a:pt x="7705295" y="5555025"/>
                </a:cubicBezTo>
                <a:cubicBezTo>
                  <a:pt x="7704998" y="5554579"/>
                  <a:pt x="7704514" y="5554207"/>
                  <a:pt x="7703844" y="5553909"/>
                </a:cubicBezTo>
                <a:cubicBezTo>
                  <a:pt x="7703174" y="5553611"/>
                  <a:pt x="7702244" y="5553388"/>
                  <a:pt x="7701054" y="5553239"/>
                </a:cubicBezTo>
                <a:cubicBezTo>
                  <a:pt x="7699863" y="5553090"/>
                  <a:pt x="7698338" y="5553016"/>
                  <a:pt x="7696477" y="5553016"/>
                </a:cubicBezTo>
                <a:close/>
                <a:moveTo>
                  <a:pt x="7086877" y="5553016"/>
                </a:moveTo>
                <a:cubicBezTo>
                  <a:pt x="7085091" y="5553016"/>
                  <a:pt x="7083603" y="5553090"/>
                  <a:pt x="7082412" y="5553239"/>
                </a:cubicBezTo>
                <a:cubicBezTo>
                  <a:pt x="7081222" y="5553388"/>
                  <a:pt x="7080273" y="5553611"/>
                  <a:pt x="7079566" y="5553909"/>
                </a:cubicBezTo>
                <a:cubicBezTo>
                  <a:pt x="7078859" y="5554207"/>
                  <a:pt x="7078375" y="5554579"/>
                  <a:pt x="7078115" y="5555025"/>
                </a:cubicBezTo>
                <a:cubicBezTo>
                  <a:pt x="7077854" y="5555472"/>
                  <a:pt x="7077724" y="5555993"/>
                  <a:pt x="7077724" y="5556588"/>
                </a:cubicBezTo>
                <a:lnTo>
                  <a:pt x="7077724" y="5705714"/>
                </a:lnTo>
                <a:cubicBezTo>
                  <a:pt x="7077724" y="5706309"/>
                  <a:pt x="7077854" y="5706811"/>
                  <a:pt x="7078115" y="5707221"/>
                </a:cubicBezTo>
                <a:cubicBezTo>
                  <a:pt x="7078375" y="5707630"/>
                  <a:pt x="7078859" y="5707983"/>
                  <a:pt x="7079566" y="5708281"/>
                </a:cubicBezTo>
                <a:cubicBezTo>
                  <a:pt x="7080273" y="5708579"/>
                  <a:pt x="7081222" y="5708802"/>
                  <a:pt x="7082412" y="5708951"/>
                </a:cubicBezTo>
                <a:cubicBezTo>
                  <a:pt x="7083603" y="5709100"/>
                  <a:pt x="7085091" y="5709174"/>
                  <a:pt x="7086877" y="5709174"/>
                </a:cubicBezTo>
                <a:cubicBezTo>
                  <a:pt x="7088738" y="5709174"/>
                  <a:pt x="7090263" y="5709100"/>
                  <a:pt x="7091454" y="5708951"/>
                </a:cubicBezTo>
                <a:cubicBezTo>
                  <a:pt x="7092644" y="5708802"/>
                  <a:pt x="7093574" y="5708579"/>
                  <a:pt x="7094244" y="5708281"/>
                </a:cubicBezTo>
                <a:cubicBezTo>
                  <a:pt x="7094914" y="5707983"/>
                  <a:pt x="7095398" y="5707630"/>
                  <a:pt x="7095695" y="5707221"/>
                </a:cubicBezTo>
                <a:cubicBezTo>
                  <a:pt x="7095993" y="5706811"/>
                  <a:pt x="7096142" y="5706309"/>
                  <a:pt x="7096142" y="5705714"/>
                </a:cubicBezTo>
                <a:lnTo>
                  <a:pt x="7096142" y="5635504"/>
                </a:lnTo>
                <a:cubicBezTo>
                  <a:pt x="7101202" y="5629179"/>
                  <a:pt x="7106039" y="5624379"/>
                  <a:pt x="7110652" y="5621105"/>
                </a:cubicBezTo>
                <a:cubicBezTo>
                  <a:pt x="7115266" y="5617831"/>
                  <a:pt x="7119880" y="5616194"/>
                  <a:pt x="7124493" y="5616194"/>
                </a:cubicBezTo>
                <a:cubicBezTo>
                  <a:pt x="7128065" y="5616194"/>
                  <a:pt x="7131209" y="5616863"/>
                  <a:pt x="7133925" y="5618203"/>
                </a:cubicBezTo>
                <a:cubicBezTo>
                  <a:pt x="7136642" y="5619542"/>
                  <a:pt x="7138855" y="5621477"/>
                  <a:pt x="7140567" y="5624007"/>
                </a:cubicBezTo>
                <a:cubicBezTo>
                  <a:pt x="7142278" y="5626537"/>
                  <a:pt x="7143581" y="5629551"/>
                  <a:pt x="7144474" y="5633048"/>
                </a:cubicBezTo>
                <a:cubicBezTo>
                  <a:pt x="7145367" y="5636546"/>
                  <a:pt x="7145813" y="5641160"/>
                  <a:pt x="7145813" y="5646889"/>
                </a:cubicBezTo>
                <a:lnTo>
                  <a:pt x="7145813" y="5705714"/>
                </a:lnTo>
                <a:cubicBezTo>
                  <a:pt x="7145813" y="5706309"/>
                  <a:pt x="7145962" y="5706811"/>
                  <a:pt x="7146260" y="5707221"/>
                </a:cubicBezTo>
                <a:cubicBezTo>
                  <a:pt x="7146557" y="5707630"/>
                  <a:pt x="7147041" y="5707983"/>
                  <a:pt x="7147711" y="5708281"/>
                </a:cubicBezTo>
                <a:cubicBezTo>
                  <a:pt x="7148380" y="5708579"/>
                  <a:pt x="7149311" y="5708802"/>
                  <a:pt x="7150501" y="5708951"/>
                </a:cubicBezTo>
                <a:cubicBezTo>
                  <a:pt x="7151692" y="5709100"/>
                  <a:pt x="7153217" y="5709174"/>
                  <a:pt x="7155078" y="5709174"/>
                </a:cubicBezTo>
                <a:cubicBezTo>
                  <a:pt x="7156864" y="5709174"/>
                  <a:pt x="7158352" y="5709100"/>
                  <a:pt x="7159542" y="5708951"/>
                </a:cubicBezTo>
                <a:cubicBezTo>
                  <a:pt x="7160733" y="5708802"/>
                  <a:pt x="7161663" y="5708579"/>
                  <a:pt x="7162333" y="5708281"/>
                </a:cubicBezTo>
                <a:cubicBezTo>
                  <a:pt x="7163003" y="5707983"/>
                  <a:pt x="7163486" y="5707630"/>
                  <a:pt x="7163784" y="5707221"/>
                </a:cubicBezTo>
                <a:cubicBezTo>
                  <a:pt x="7164082" y="5706811"/>
                  <a:pt x="7164231" y="5706309"/>
                  <a:pt x="7164231" y="5705714"/>
                </a:cubicBezTo>
                <a:lnTo>
                  <a:pt x="7164231" y="5644545"/>
                </a:lnTo>
                <a:cubicBezTo>
                  <a:pt x="7164231" y="5637327"/>
                  <a:pt x="7163617" y="5631169"/>
                  <a:pt x="7162389" y="5626072"/>
                </a:cubicBezTo>
                <a:cubicBezTo>
                  <a:pt x="7161161" y="5620975"/>
                  <a:pt x="7159133" y="5616528"/>
                  <a:pt x="7156305" y="5612733"/>
                </a:cubicBezTo>
                <a:cubicBezTo>
                  <a:pt x="7153478" y="5608938"/>
                  <a:pt x="7149776" y="5605906"/>
                  <a:pt x="7145199" y="5603636"/>
                </a:cubicBezTo>
                <a:cubicBezTo>
                  <a:pt x="7140623" y="5601367"/>
                  <a:pt x="7134986" y="5600232"/>
                  <a:pt x="7128289" y="5600232"/>
                </a:cubicBezTo>
                <a:cubicBezTo>
                  <a:pt x="7122856" y="5600232"/>
                  <a:pt x="7117461" y="5601590"/>
                  <a:pt x="7112104" y="5604306"/>
                </a:cubicBezTo>
                <a:cubicBezTo>
                  <a:pt x="7106746" y="5607022"/>
                  <a:pt x="7101425" y="5611171"/>
                  <a:pt x="7096142" y="5616752"/>
                </a:cubicBezTo>
                <a:lnTo>
                  <a:pt x="7096142" y="5556588"/>
                </a:lnTo>
                <a:cubicBezTo>
                  <a:pt x="7096142" y="5555993"/>
                  <a:pt x="7095993" y="5555472"/>
                  <a:pt x="7095695" y="5555025"/>
                </a:cubicBezTo>
                <a:cubicBezTo>
                  <a:pt x="7095398" y="5554579"/>
                  <a:pt x="7094914" y="5554207"/>
                  <a:pt x="7094244" y="5553909"/>
                </a:cubicBezTo>
                <a:cubicBezTo>
                  <a:pt x="7093574" y="5553611"/>
                  <a:pt x="7092644" y="5553388"/>
                  <a:pt x="7091454" y="5553239"/>
                </a:cubicBezTo>
                <a:cubicBezTo>
                  <a:pt x="7090263" y="5553090"/>
                  <a:pt x="7088738" y="5553016"/>
                  <a:pt x="7086877" y="5553016"/>
                </a:cubicBezTo>
                <a:close/>
                <a:moveTo>
                  <a:pt x="9191344" y="5552235"/>
                </a:moveTo>
                <a:cubicBezTo>
                  <a:pt x="9185837" y="5552235"/>
                  <a:pt x="9181056" y="5552997"/>
                  <a:pt x="9177000" y="5554523"/>
                </a:cubicBezTo>
                <a:cubicBezTo>
                  <a:pt x="9172945" y="5556048"/>
                  <a:pt x="9169578" y="5558411"/>
                  <a:pt x="9166899" y="5561611"/>
                </a:cubicBezTo>
                <a:cubicBezTo>
                  <a:pt x="9164220" y="5564811"/>
                  <a:pt x="9162230" y="5568922"/>
                  <a:pt x="9160927" y="5573945"/>
                </a:cubicBezTo>
                <a:cubicBezTo>
                  <a:pt x="9159625" y="5578968"/>
                  <a:pt x="9158974" y="5584977"/>
                  <a:pt x="9158974" y="5591972"/>
                </a:cubicBezTo>
                <a:lnTo>
                  <a:pt x="9158974" y="5602353"/>
                </a:lnTo>
                <a:lnTo>
                  <a:pt x="9144798" y="5602353"/>
                </a:lnTo>
                <a:cubicBezTo>
                  <a:pt x="9144202" y="5602353"/>
                  <a:pt x="9143682" y="5602483"/>
                  <a:pt x="9143235" y="5602743"/>
                </a:cubicBezTo>
                <a:cubicBezTo>
                  <a:pt x="9142789" y="5603004"/>
                  <a:pt x="9142417" y="5603450"/>
                  <a:pt x="9142119" y="5604083"/>
                </a:cubicBezTo>
                <a:cubicBezTo>
                  <a:pt x="9141821" y="5604715"/>
                  <a:pt x="9141598" y="5605515"/>
                  <a:pt x="9141449" y="5606483"/>
                </a:cubicBezTo>
                <a:cubicBezTo>
                  <a:pt x="9141300" y="5607450"/>
                  <a:pt x="9141226" y="5608641"/>
                  <a:pt x="9141226" y="5610054"/>
                </a:cubicBezTo>
                <a:cubicBezTo>
                  <a:pt x="9141226" y="5612733"/>
                  <a:pt x="9141524" y="5614668"/>
                  <a:pt x="9142119" y="5615859"/>
                </a:cubicBezTo>
                <a:cubicBezTo>
                  <a:pt x="9142714" y="5617049"/>
                  <a:pt x="9143607" y="5617645"/>
                  <a:pt x="9144798" y="5617645"/>
                </a:cubicBezTo>
                <a:lnTo>
                  <a:pt x="9158974" y="5617645"/>
                </a:lnTo>
                <a:lnTo>
                  <a:pt x="9158974" y="5705714"/>
                </a:lnTo>
                <a:cubicBezTo>
                  <a:pt x="9158974" y="5706309"/>
                  <a:pt x="9159122" y="5706811"/>
                  <a:pt x="9159420" y="5707221"/>
                </a:cubicBezTo>
                <a:cubicBezTo>
                  <a:pt x="9159718" y="5707630"/>
                  <a:pt x="9160220" y="5707983"/>
                  <a:pt x="9160927" y="5708281"/>
                </a:cubicBezTo>
                <a:cubicBezTo>
                  <a:pt x="9161634" y="5708579"/>
                  <a:pt x="9162583" y="5708802"/>
                  <a:pt x="9163774" y="5708951"/>
                </a:cubicBezTo>
                <a:cubicBezTo>
                  <a:pt x="9164964" y="5709100"/>
                  <a:pt x="9166452" y="5709174"/>
                  <a:pt x="9168238" y="5709174"/>
                </a:cubicBezTo>
                <a:cubicBezTo>
                  <a:pt x="9170024" y="5709174"/>
                  <a:pt x="9171512" y="5709100"/>
                  <a:pt x="9172703" y="5708951"/>
                </a:cubicBezTo>
                <a:cubicBezTo>
                  <a:pt x="9173894" y="5708802"/>
                  <a:pt x="9174842" y="5708579"/>
                  <a:pt x="9175550" y="5708281"/>
                </a:cubicBezTo>
                <a:cubicBezTo>
                  <a:pt x="9176256" y="5707983"/>
                  <a:pt x="9176759" y="5707630"/>
                  <a:pt x="9177056" y="5707221"/>
                </a:cubicBezTo>
                <a:cubicBezTo>
                  <a:pt x="9177354" y="5706811"/>
                  <a:pt x="9177503" y="5706309"/>
                  <a:pt x="9177503" y="5705714"/>
                </a:cubicBezTo>
                <a:lnTo>
                  <a:pt x="9177503" y="5617645"/>
                </a:lnTo>
                <a:lnTo>
                  <a:pt x="9199939" y="5617645"/>
                </a:lnTo>
                <a:cubicBezTo>
                  <a:pt x="9201055" y="5617645"/>
                  <a:pt x="9201948" y="5617049"/>
                  <a:pt x="9202618" y="5615859"/>
                </a:cubicBezTo>
                <a:cubicBezTo>
                  <a:pt x="9203287" y="5614668"/>
                  <a:pt x="9203622" y="5612733"/>
                  <a:pt x="9203622" y="5610054"/>
                </a:cubicBezTo>
                <a:cubicBezTo>
                  <a:pt x="9203622" y="5608641"/>
                  <a:pt x="9203529" y="5607450"/>
                  <a:pt x="9203343" y="5606483"/>
                </a:cubicBezTo>
                <a:cubicBezTo>
                  <a:pt x="9203157" y="5605515"/>
                  <a:pt x="9202897" y="5604715"/>
                  <a:pt x="9202562" y="5604083"/>
                </a:cubicBezTo>
                <a:cubicBezTo>
                  <a:pt x="9202227" y="5603450"/>
                  <a:pt x="9201855" y="5603004"/>
                  <a:pt x="9201446" y="5602743"/>
                </a:cubicBezTo>
                <a:cubicBezTo>
                  <a:pt x="9201036" y="5602483"/>
                  <a:pt x="9200534" y="5602353"/>
                  <a:pt x="9199939" y="5602353"/>
                </a:cubicBezTo>
                <a:lnTo>
                  <a:pt x="9177503" y="5602353"/>
                </a:lnTo>
                <a:lnTo>
                  <a:pt x="9177503" y="5591414"/>
                </a:lnTo>
                <a:cubicBezTo>
                  <a:pt x="9177503" y="5587098"/>
                  <a:pt x="9177763" y="5583433"/>
                  <a:pt x="9178284" y="5580419"/>
                </a:cubicBezTo>
                <a:cubicBezTo>
                  <a:pt x="9178805" y="5577405"/>
                  <a:pt x="9179661" y="5574950"/>
                  <a:pt x="9180852" y="5573052"/>
                </a:cubicBezTo>
                <a:cubicBezTo>
                  <a:pt x="9182042" y="5571154"/>
                  <a:pt x="9183605" y="5569759"/>
                  <a:pt x="9185540" y="5568866"/>
                </a:cubicBezTo>
                <a:cubicBezTo>
                  <a:pt x="9187474" y="5567973"/>
                  <a:pt x="9189818" y="5567527"/>
                  <a:pt x="9192572" y="5567527"/>
                </a:cubicBezTo>
                <a:cubicBezTo>
                  <a:pt x="9194581" y="5567527"/>
                  <a:pt x="9196348" y="5567694"/>
                  <a:pt x="9197874" y="5568029"/>
                </a:cubicBezTo>
                <a:cubicBezTo>
                  <a:pt x="9199399" y="5568364"/>
                  <a:pt x="9200720" y="5568736"/>
                  <a:pt x="9201836" y="5569145"/>
                </a:cubicBezTo>
                <a:cubicBezTo>
                  <a:pt x="9202952" y="5569555"/>
                  <a:pt x="9203901" y="5569927"/>
                  <a:pt x="9204683" y="5570262"/>
                </a:cubicBezTo>
                <a:cubicBezTo>
                  <a:pt x="9205464" y="5570596"/>
                  <a:pt x="9206115" y="5570764"/>
                  <a:pt x="9206636" y="5570764"/>
                </a:cubicBezTo>
                <a:cubicBezTo>
                  <a:pt x="9207082" y="5570764"/>
                  <a:pt x="9207454" y="5570671"/>
                  <a:pt x="9207752" y="5570485"/>
                </a:cubicBezTo>
                <a:cubicBezTo>
                  <a:pt x="9208050" y="5570299"/>
                  <a:pt x="9208292" y="5569945"/>
                  <a:pt x="9208478" y="5569424"/>
                </a:cubicBezTo>
                <a:cubicBezTo>
                  <a:pt x="9208664" y="5568903"/>
                  <a:pt x="9208831" y="5568215"/>
                  <a:pt x="9208980" y="5567359"/>
                </a:cubicBezTo>
                <a:cubicBezTo>
                  <a:pt x="9209129" y="5566504"/>
                  <a:pt x="9209203" y="5565369"/>
                  <a:pt x="9209203" y="5563955"/>
                </a:cubicBezTo>
                <a:cubicBezTo>
                  <a:pt x="9209203" y="5562541"/>
                  <a:pt x="9209148" y="5561332"/>
                  <a:pt x="9209036" y="5560327"/>
                </a:cubicBezTo>
                <a:cubicBezTo>
                  <a:pt x="9208924" y="5559323"/>
                  <a:pt x="9208720" y="5558467"/>
                  <a:pt x="9208422" y="5557760"/>
                </a:cubicBezTo>
                <a:cubicBezTo>
                  <a:pt x="9208124" y="5557053"/>
                  <a:pt x="9207752" y="5556476"/>
                  <a:pt x="9207306" y="5556030"/>
                </a:cubicBezTo>
                <a:cubicBezTo>
                  <a:pt x="9206859" y="5555583"/>
                  <a:pt x="9205966" y="5555081"/>
                  <a:pt x="9204627" y="5554523"/>
                </a:cubicBezTo>
                <a:cubicBezTo>
                  <a:pt x="9203287" y="5553965"/>
                  <a:pt x="9201390" y="5553444"/>
                  <a:pt x="9198934" y="5552960"/>
                </a:cubicBezTo>
                <a:cubicBezTo>
                  <a:pt x="9196478" y="5552477"/>
                  <a:pt x="9193948" y="5552235"/>
                  <a:pt x="9191344" y="5552235"/>
                </a:cubicBezTo>
                <a:close/>
                <a:moveTo>
                  <a:pt x="5138380" y="5539143"/>
                </a:moveTo>
                <a:lnTo>
                  <a:pt x="5138492" y="5539143"/>
                </a:lnTo>
                <a:lnTo>
                  <a:pt x="5163718" y="5611139"/>
                </a:lnTo>
                <a:lnTo>
                  <a:pt x="5113489" y="5611139"/>
                </a:lnTo>
                <a:close/>
                <a:moveTo>
                  <a:pt x="3740103" y="5535795"/>
                </a:moveTo>
                <a:lnTo>
                  <a:pt x="3756288" y="5535795"/>
                </a:lnTo>
                <a:cubicBezTo>
                  <a:pt x="3760083" y="5535795"/>
                  <a:pt x="3763153" y="5535906"/>
                  <a:pt x="3765497" y="5536130"/>
                </a:cubicBezTo>
                <a:cubicBezTo>
                  <a:pt x="3767841" y="5536353"/>
                  <a:pt x="3769943" y="5536725"/>
                  <a:pt x="3771804" y="5537246"/>
                </a:cubicBezTo>
                <a:cubicBezTo>
                  <a:pt x="3777757" y="5538957"/>
                  <a:pt x="3781998" y="5541766"/>
                  <a:pt x="3784529" y="5545673"/>
                </a:cubicBezTo>
                <a:cubicBezTo>
                  <a:pt x="3787059" y="5549580"/>
                  <a:pt x="3788324" y="5554361"/>
                  <a:pt x="3788324" y="5560016"/>
                </a:cubicBezTo>
                <a:cubicBezTo>
                  <a:pt x="3788324" y="5563514"/>
                  <a:pt x="3787747" y="5566751"/>
                  <a:pt x="3786594" y="5569728"/>
                </a:cubicBezTo>
                <a:cubicBezTo>
                  <a:pt x="3785440" y="5572704"/>
                  <a:pt x="3783635" y="5575290"/>
                  <a:pt x="3781180" y="5577485"/>
                </a:cubicBezTo>
                <a:cubicBezTo>
                  <a:pt x="3778724" y="5579680"/>
                  <a:pt x="3775654" y="5581392"/>
                  <a:pt x="3771971" y="5582620"/>
                </a:cubicBezTo>
                <a:cubicBezTo>
                  <a:pt x="3768288" y="5583848"/>
                  <a:pt x="3763916" y="5584462"/>
                  <a:pt x="3758856" y="5584462"/>
                </a:cubicBezTo>
                <a:lnTo>
                  <a:pt x="3740103" y="5584462"/>
                </a:lnTo>
                <a:close/>
                <a:moveTo>
                  <a:pt x="826274" y="5533562"/>
                </a:moveTo>
                <a:cubicBezTo>
                  <a:pt x="829846" y="5533562"/>
                  <a:pt x="833064" y="5534027"/>
                  <a:pt x="835929" y="5534958"/>
                </a:cubicBezTo>
                <a:cubicBezTo>
                  <a:pt x="838794" y="5535888"/>
                  <a:pt x="841343" y="5537376"/>
                  <a:pt x="843575" y="5539422"/>
                </a:cubicBezTo>
                <a:cubicBezTo>
                  <a:pt x="845808" y="5541469"/>
                  <a:pt x="847724" y="5544073"/>
                  <a:pt x="849324" y="5547236"/>
                </a:cubicBezTo>
                <a:cubicBezTo>
                  <a:pt x="850924" y="5550398"/>
                  <a:pt x="852226" y="5554175"/>
                  <a:pt x="853231" y="5558565"/>
                </a:cubicBezTo>
                <a:cubicBezTo>
                  <a:pt x="854235" y="5562956"/>
                  <a:pt x="854998" y="5568016"/>
                  <a:pt x="855519" y="5573746"/>
                </a:cubicBezTo>
                <a:cubicBezTo>
                  <a:pt x="856040" y="5579476"/>
                  <a:pt x="856300" y="5585950"/>
                  <a:pt x="856300" y="5593168"/>
                </a:cubicBezTo>
                <a:cubicBezTo>
                  <a:pt x="856300" y="5598526"/>
                  <a:pt x="856133" y="5603679"/>
                  <a:pt x="855798" y="5608627"/>
                </a:cubicBezTo>
                <a:cubicBezTo>
                  <a:pt x="855463" y="5613576"/>
                  <a:pt x="854849" y="5618171"/>
                  <a:pt x="853956" y="5622413"/>
                </a:cubicBezTo>
                <a:cubicBezTo>
                  <a:pt x="853063" y="5626654"/>
                  <a:pt x="851872" y="5630524"/>
                  <a:pt x="850384" y="5634021"/>
                </a:cubicBezTo>
                <a:cubicBezTo>
                  <a:pt x="848896" y="5637519"/>
                  <a:pt x="847017" y="5640514"/>
                  <a:pt x="844747" y="5643007"/>
                </a:cubicBezTo>
                <a:cubicBezTo>
                  <a:pt x="842478" y="5645500"/>
                  <a:pt x="839762" y="5647416"/>
                  <a:pt x="836599" y="5648755"/>
                </a:cubicBezTo>
                <a:cubicBezTo>
                  <a:pt x="833436" y="5650095"/>
                  <a:pt x="829771" y="5650764"/>
                  <a:pt x="825604" y="5650764"/>
                </a:cubicBezTo>
                <a:cubicBezTo>
                  <a:pt x="820247" y="5650764"/>
                  <a:pt x="815689" y="5649685"/>
                  <a:pt x="811931" y="5647527"/>
                </a:cubicBezTo>
                <a:cubicBezTo>
                  <a:pt x="808173" y="5645369"/>
                  <a:pt x="805085" y="5641909"/>
                  <a:pt x="802666" y="5637147"/>
                </a:cubicBezTo>
                <a:cubicBezTo>
                  <a:pt x="800248" y="5632384"/>
                  <a:pt x="798480" y="5626226"/>
                  <a:pt x="797364" y="5618673"/>
                </a:cubicBezTo>
                <a:cubicBezTo>
                  <a:pt x="796248" y="5611120"/>
                  <a:pt x="795690" y="5601949"/>
                  <a:pt x="795690" y="5591159"/>
                </a:cubicBezTo>
                <a:cubicBezTo>
                  <a:pt x="795690" y="5583122"/>
                  <a:pt x="796099" y="5575606"/>
                  <a:pt x="796918" y="5568611"/>
                </a:cubicBezTo>
                <a:cubicBezTo>
                  <a:pt x="797736" y="5561616"/>
                  <a:pt x="799280" y="5555514"/>
                  <a:pt x="801550" y="5550305"/>
                </a:cubicBezTo>
                <a:cubicBezTo>
                  <a:pt x="803820" y="5545096"/>
                  <a:pt x="806926" y="5541004"/>
                  <a:pt x="810870" y="5538027"/>
                </a:cubicBezTo>
                <a:cubicBezTo>
                  <a:pt x="814814" y="5535051"/>
                  <a:pt x="819949" y="5533562"/>
                  <a:pt x="826274" y="5533562"/>
                </a:cubicBezTo>
                <a:close/>
                <a:moveTo>
                  <a:pt x="4141865" y="5530772"/>
                </a:moveTo>
                <a:cubicBezTo>
                  <a:pt x="4140079" y="5530772"/>
                  <a:pt x="4138590" y="5530846"/>
                  <a:pt x="4137400" y="5530995"/>
                </a:cubicBezTo>
                <a:cubicBezTo>
                  <a:pt x="4136209" y="5531144"/>
                  <a:pt x="4135260" y="5531386"/>
                  <a:pt x="4134553" y="5531721"/>
                </a:cubicBezTo>
                <a:cubicBezTo>
                  <a:pt x="4133847" y="5532055"/>
                  <a:pt x="4133363" y="5532446"/>
                  <a:pt x="4133102" y="5532893"/>
                </a:cubicBezTo>
                <a:cubicBezTo>
                  <a:pt x="4132842" y="5533339"/>
                  <a:pt x="4132712" y="5533823"/>
                  <a:pt x="4132712" y="5534344"/>
                </a:cubicBezTo>
                <a:lnTo>
                  <a:pt x="4132712" y="5558231"/>
                </a:lnTo>
                <a:lnTo>
                  <a:pt x="4118759" y="5558231"/>
                </a:lnTo>
                <a:cubicBezTo>
                  <a:pt x="4118164" y="5558231"/>
                  <a:pt x="4117624" y="5558361"/>
                  <a:pt x="4117141" y="5558621"/>
                </a:cubicBezTo>
                <a:cubicBezTo>
                  <a:pt x="4116657" y="5558882"/>
                  <a:pt x="4116266" y="5559328"/>
                  <a:pt x="4115969" y="5559961"/>
                </a:cubicBezTo>
                <a:cubicBezTo>
                  <a:pt x="4115671" y="5560593"/>
                  <a:pt x="4115429" y="5561393"/>
                  <a:pt x="4115243" y="5562361"/>
                </a:cubicBezTo>
                <a:cubicBezTo>
                  <a:pt x="4115057" y="5563328"/>
                  <a:pt x="4114964" y="5564519"/>
                  <a:pt x="4114964" y="5565932"/>
                </a:cubicBezTo>
                <a:cubicBezTo>
                  <a:pt x="4114964" y="5568611"/>
                  <a:pt x="4115299" y="5570546"/>
                  <a:pt x="4115969" y="5571737"/>
                </a:cubicBezTo>
                <a:cubicBezTo>
                  <a:pt x="4116638" y="5572927"/>
                  <a:pt x="4117531" y="5573523"/>
                  <a:pt x="4118648" y="5573523"/>
                </a:cubicBezTo>
                <a:lnTo>
                  <a:pt x="4132712" y="5573523"/>
                </a:lnTo>
                <a:lnTo>
                  <a:pt x="4132712" y="5632235"/>
                </a:lnTo>
                <a:cubicBezTo>
                  <a:pt x="4132712" y="5638040"/>
                  <a:pt x="4133251" y="5643081"/>
                  <a:pt x="4134330" y="5647360"/>
                </a:cubicBezTo>
                <a:cubicBezTo>
                  <a:pt x="4135409" y="5651639"/>
                  <a:pt x="4137140" y="5655173"/>
                  <a:pt x="4139521" y="5657964"/>
                </a:cubicBezTo>
                <a:cubicBezTo>
                  <a:pt x="4141902" y="5660755"/>
                  <a:pt x="4144953" y="5662838"/>
                  <a:pt x="4148673" y="5664215"/>
                </a:cubicBezTo>
                <a:cubicBezTo>
                  <a:pt x="4152394" y="5665591"/>
                  <a:pt x="4156859" y="5666280"/>
                  <a:pt x="4162068" y="5666280"/>
                </a:cubicBezTo>
                <a:cubicBezTo>
                  <a:pt x="4163780" y="5666280"/>
                  <a:pt x="4165491" y="5666168"/>
                  <a:pt x="4167203" y="5665945"/>
                </a:cubicBezTo>
                <a:cubicBezTo>
                  <a:pt x="4168914" y="5665722"/>
                  <a:pt x="4170533" y="5665443"/>
                  <a:pt x="4172058" y="5665108"/>
                </a:cubicBezTo>
                <a:cubicBezTo>
                  <a:pt x="4173584" y="5664773"/>
                  <a:pt x="4174942" y="5664345"/>
                  <a:pt x="4176133" y="5663824"/>
                </a:cubicBezTo>
                <a:cubicBezTo>
                  <a:pt x="4177323" y="5663303"/>
                  <a:pt x="4178216" y="5662745"/>
                  <a:pt x="4178811" y="5662150"/>
                </a:cubicBezTo>
                <a:cubicBezTo>
                  <a:pt x="4179407" y="5661554"/>
                  <a:pt x="4179853" y="5660624"/>
                  <a:pt x="4180151" y="5659359"/>
                </a:cubicBezTo>
                <a:cubicBezTo>
                  <a:pt x="4180449" y="5658094"/>
                  <a:pt x="4180597" y="5656383"/>
                  <a:pt x="4180597" y="5654225"/>
                </a:cubicBezTo>
                <a:cubicBezTo>
                  <a:pt x="4180597" y="5652885"/>
                  <a:pt x="4180523" y="5651769"/>
                  <a:pt x="4180374" y="5650876"/>
                </a:cubicBezTo>
                <a:cubicBezTo>
                  <a:pt x="4180225" y="5649983"/>
                  <a:pt x="4180058" y="5649276"/>
                  <a:pt x="4179872" y="5648755"/>
                </a:cubicBezTo>
                <a:cubicBezTo>
                  <a:pt x="4179686" y="5648234"/>
                  <a:pt x="4179425" y="5647881"/>
                  <a:pt x="4179090" y="5647695"/>
                </a:cubicBezTo>
                <a:cubicBezTo>
                  <a:pt x="4178756" y="5647509"/>
                  <a:pt x="4178402" y="5647416"/>
                  <a:pt x="4178030" y="5647416"/>
                </a:cubicBezTo>
                <a:cubicBezTo>
                  <a:pt x="4177435" y="5647416"/>
                  <a:pt x="4176765" y="5647583"/>
                  <a:pt x="4176021" y="5647918"/>
                </a:cubicBezTo>
                <a:cubicBezTo>
                  <a:pt x="4175277" y="5648253"/>
                  <a:pt x="4174384" y="5648606"/>
                  <a:pt x="4173342" y="5648979"/>
                </a:cubicBezTo>
                <a:cubicBezTo>
                  <a:pt x="4172300" y="5649351"/>
                  <a:pt x="4171110" y="5649704"/>
                  <a:pt x="4169770" y="5650039"/>
                </a:cubicBezTo>
                <a:cubicBezTo>
                  <a:pt x="4168431" y="5650374"/>
                  <a:pt x="4166905" y="5650541"/>
                  <a:pt x="4165194" y="5650541"/>
                </a:cubicBezTo>
                <a:cubicBezTo>
                  <a:pt x="4159910" y="5650541"/>
                  <a:pt x="4156245" y="5648774"/>
                  <a:pt x="4154199" y="5645239"/>
                </a:cubicBezTo>
                <a:cubicBezTo>
                  <a:pt x="4152153" y="5641705"/>
                  <a:pt x="4151129" y="5636477"/>
                  <a:pt x="4151129" y="5629556"/>
                </a:cubicBezTo>
                <a:lnTo>
                  <a:pt x="4151129" y="5573523"/>
                </a:lnTo>
                <a:lnTo>
                  <a:pt x="4176914" y="5573523"/>
                </a:lnTo>
                <a:cubicBezTo>
                  <a:pt x="4178030" y="5573523"/>
                  <a:pt x="4178923" y="5572927"/>
                  <a:pt x="4179593" y="5571737"/>
                </a:cubicBezTo>
                <a:cubicBezTo>
                  <a:pt x="4180262" y="5570546"/>
                  <a:pt x="4180597" y="5568611"/>
                  <a:pt x="4180597" y="5565932"/>
                </a:cubicBezTo>
                <a:cubicBezTo>
                  <a:pt x="4180597" y="5564519"/>
                  <a:pt x="4180523" y="5563328"/>
                  <a:pt x="4180374" y="5562361"/>
                </a:cubicBezTo>
                <a:cubicBezTo>
                  <a:pt x="4180225" y="5561393"/>
                  <a:pt x="4179983" y="5560593"/>
                  <a:pt x="4179648" y="5559961"/>
                </a:cubicBezTo>
                <a:cubicBezTo>
                  <a:pt x="4179314" y="5559328"/>
                  <a:pt x="4178923" y="5558882"/>
                  <a:pt x="4178476" y="5558621"/>
                </a:cubicBezTo>
                <a:cubicBezTo>
                  <a:pt x="4178030" y="5558361"/>
                  <a:pt x="4177509" y="5558231"/>
                  <a:pt x="4176914" y="5558231"/>
                </a:cubicBezTo>
                <a:lnTo>
                  <a:pt x="4151129" y="5558231"/>
                </a:lnTo>
                <a:lnTo>
                  <a:pt x="4151129" y="5534344"/>
                </a:lnTo>
                <a:cubicBezTo>
                  <a:pt x="4151129" y="5533823"/>
                  <a:pt x="4150980" y="5533339"/>
                  <a:pt x="4150683" y="5532893"/>
                </a:cubicBezTo>
                <a:cubicBezTo>
                  <a:pt x="4150385" y="5532446"/>
                  <a:pt x="4149902" y="5532055"/>
                  <a:pt x="4149232" y="5531721"/>
                </a:cubicBezTo>
                <a:cubicBezTo>
                  <a:pt x="4148562" y="5531386"/>
                  <a:pt x="4147632" y="5531144"/>
                  <a:pt x="4146441" y="5530995"/>
                </a:cubicBezTo>
                <a:cubicBezTo>
                  <a:pt x="4145251" y="5530846"/>
                  <a:pt x="4143725" y="5530772"/>
                  <a:pt x="4141865" y="5530772"/>
                </a:cubicBezTo>
                <a:close/>
                <a:moveTo>
                  <a:pt x="2617865" y="5530772"/>
                </a:moveTo>
                <a:cubicBezTo>
                  <a:pt x="2616079" y="5530772"/>
                  <a:pt x="2614591" y="5530846"/>
                  <a:pt x="2613400" y="5530995"/>
                </a:cubicBezTo>
                <a:cubicBezTo>
                  <a:pt x="2612209" y="5531144"/>
                  <a:pt x="2611261" y="5531386"/>
                  <a:pt x="2610554" y="5531721"/>
                </a:cubicBezTo>
                <a:cubicBezTo>
                  <a:pt x="2609846" y="5532055"/>
                  <a:pt x="2609363" y="5532446"/>
                  <a:pt x="2609103" y="5532893"/>
                </a:cubicBezTo>
                <a:cubicBezTo>
                  <a:pt x="2608842" y="5533339"/>
                  <a:pt x="2608712" y="5533823"/>
                  <a:pt x="2608712" y="5534344"/>
                </a:cubicBezTo>
                <a:lnTo>
                  <a:pt x="2608712" y="5558231"/>
                </a:lnTo>
                <a:lnTo>
                  <a:pt x="2594759" y="5558231"/>
                </a:lnTo>
                <a:cubicBezTo>
                  <a:pt x="2594164" y="5558231"/>
                  <a:pt x="2593624" y="5558361"/>
                  <a:pt x="2593140" y="5558621"/>
                </a:cubicBezTo>
                <a:cubicBezTo>
                  <a:pt x="2592657" y="5558882"/>
                  <a:pt x="2592266" y="5559328"/>
                  <a:pt x="2591969" y="5559961"/>
                </a:cubicBezTo>
                <a:cubicBezTo>
                  <a:pt x="2591671" y="5560593"/>
                  <a:pt x="2591429" y="5561393"/>
                  <a:pt x="2591243" y="5562361"/>
                </a:cubicBezTo>
                <a:cubicBezTo>
                  <a:pt x="2591057" y="5563328"/>
                  <a:pt x="2590964" y="5564519"/>
                  <a:pt x="2590964" y="5565932"/>
                </a:cubicBezTo>
                <a:cubicBezTo>
                  <a:pt x="2590964" y="5568611"/>
                  <a:pt x="2591299" y="5570546"/>
                  <a:pt x="2591969" y="5571737"/>
                </a:cubicBezTo>
                <a:cubicBezTo>
                  <a:pt x="2592638" y="5572927"/>
                  <a:pt x="2593532" y="5573523"/>
                  <a:pt x="2594648" y="5573523"/>
                </a:cubicBezTo>
                <a:lnTo>
                  <a:pt x="2608712" y="5573523"/>
                </a:lnTo>
                <a:lnTo>
                  <a:pt x="2608712" y="5632235"/>
                </a:lnTo>
                <a:cubicBezTo>
                  <a:pt x="2608712" y="5638040"/>
                  <a:pt x="2609251" y="5643081"/>
                  <a:pt x="2610330" y="5647360"/>
                </a:cubicBezTo>
                <a:cubicBezTo>
                  <a:pt x="2611410" y="5651639"/>
                  <a:pt x="2613140" y="5655173"/>
                  <a:pt x="2615521" y="5657964"/>
                </a:cubicBezTo>
                <a:cubicBezTo>
                  <a:pt x="2617902" y="5660755"/>
                  <a:pt x="2620953" y="5662838"/>
                  <a:pt x="2624674" y="5664215"/>
                </a:cubicBezTo>
                <a:cubicBezTo>
                  <a:pt x="2628394" y="5665591"/>
                  <a:pt x="2632859" y="5666280"/>
                  <a:pt x="2638068" y="5666280"/>
                </a:cubicBezTo>
                <a:cubicBezTo>
                  <a:pt x="2639779" y="5666280"/>
                  <a:pt x="2641491" y="5666168"/>
                  <a:pt x="2643203" y="5665945"/>
                </a:cubicBezTo>
                <a:cubicBezTo>
                  <a:pt x="2644914" y="5665722"/>
                  <a:pt x="2646533" y="5665443"/>
                  <a:pt x="2648058" y="5665108"/>
                </a:cubicBezTo>
                <a:cubicBezTo>
                  <a:pt x="2649584" y="5664773"/>
                  <a:pt x="2650942" y="5664345"/>
                  <a:pt x="2652133" y="5663824"/>
                </a:cubicBezTo>
                <a:cubicBezTo>
                  <a:pt x="2653323" y="5663303"/>
                  <a:pt x="2654216" y="5662745"/>
                  <a:pt x="2654812" y="5662150"/>
                </a:cubicBezTo>
                <a:cubicBezTo>
                  <a:pt x="2655407" y="5661554"/>
                  <a:pt x="2655853" y="5660624"/>
                  <a:pt x="2656151" y="5659359"/>
                </a:cubicBezTo>
                <a:cubicBezTo>
                  <a:pt x="2656448" y="5658094"/>
                  <a:pt x="2656597" y="5656383"/>
                  <a:pt x="2656597" y="5654225"/>
                </a:cubicBezTo>
                <a:cubicBezTo>
                  <a:pt x="2656597" y="5652885"/>
                  <a:pt x="2656523" y="5651769"/>
                  <a:pt x="2656374" y="5650876"/>
                </a:cubicBezTo>
                <a:cubicBezTo>
                  <a:pt x="2656225" y="5649983"/>
                  <a:pt x="2656058" y="5649276"/>
                  <a:pt x="2655872" y="5648755"/>
                </a:cubicBezTo>
                <a:cubicBezTo>
                  <a:pt x="2655686" y="5648234"/>
                  <a:pt x="2655425" y="5647881"/>
                  <a:pt x="2655090" y="5647695"/>
                </a:cubicBezTo>
                <a:cubicBezTo>
                  <a:pt x="2654756" y="5647509"/>
                  <a:pt x="2654402" y="5647416"/>
                  <a:pt x="2654030" y="5647416"/>
                </a:cubicBezTo>
                <a:cubicBezTo>
                  <a:pt x="2653435" y="5647416"/>
                  <a:pt x="2652765" y="5647583"/>
                  <a:pt x="2652021" y="5647918"/>
                </a:cubicBezTo>
                <a:cubicBezTo>
                  <a:pt x="2651277" y="5648253"/>
                  <a:pt x="2650383" y="5648606"/>
                  <a:pt x="2649342" y="5648979"/>
                </a:cubicBezTo>
                <a:cubicBezTo>
                  <a:pt x="2648300" y="5649351"/>
                  <a:pt x="2647110" y="5649704"/>
                  <a:pt x="2645770" y="5650039"/>
                </a:cubicBezTo>
                <a:cubicBezTo>
                  <a:pt x="2644430" y="5650374"/>
                  <a:pt x="2642905" y="5650541"/>
                  <a:pt x="2641193" y="5650541"/>
                </a:cubicBezTo>
                <a:cubicBezTo>
                  <a:pt x="2635910" y="5650541"/>
                  <a:pt x="2632245" y="5648774"/>
                  <a:pt x="2630199" y="5645239"/>
                </a:cubicBezTo>
                <a:cubicBezTo>
                  <a:pt x="2628153" y="5641705"/>
                  <a:pt x="2627129" y="5636477"/>
                  <a:pt x="2627129" y="5629556"/>
                </a:cubicBezTo>
                <a:lnTo>
                  <a:pt x="2627129" y="5573523"/>
                </a:lnTo>
                <a:lnTo>
                  <a:pt x="2652914" y="5573523"/>
                </a:lnTo>
                <a:cubicBezTo>
                  <a:pt x="2654030" y="5573523"/>
                  <a:pt x="2654923" y="5572927"/>
                  <a:pt x="2655593" y="5571737"/>
                </a:cubicBezTo>
                <a:cubicBezTo>
                  <a:pt x="2656263" y="5570546"/>
                  <a:pt x="2656597" y="5568611"/>
                  <a:pt x="2656597" y="5565932"/>
                </a:cubicBezTo>
                <a:cubicBezTo>
                  <a:pt x="2656597" y="5564519"/>
                  <a:pt x="2656523" y="5563328"/>
                  <a:pt x="2656374" y="5562361"/>
                </a:cubicBezTo>
                <a:cubicBezTo>
                  <a:pt x="2656225" y="5561393"/>
                  <a:pt x="2655983" y="5560593"/>
                  <a:pt x="2655649" y="5559961"/>
                </a:cubicBezTo>
                <a:cubicBezTo>
                  <a:pt x="2655314" y="5559328"/>
                  <a:pt x="2654923" y="5558882"/>
                  <a:pt x="2654477" y="5558621"/>
                </a:cubicBezTo>
                <a:cubicBezTo>
                  <a:pt x="2654030" y="5558361"/>
                  <a:pt x="2653509" y="5558231"/>
                  <a:pt x="2652914" y="5558231"/>
                </a:cubicBezTo>
                <a:lnTo>
                  <a:pt x="2627129" y="5558231"/>
                </a:lnTo>
                <a:lnTo>
                  <a:pt x="2627129" y="5534344"/>
                </a:lnTo>
                <a:cubicBezTo>
                  <a:pt x="2627129" y="5533823"/>
                  <a:pt x="2626981" y="5533339"/>
                  <a:pt x="2626683" y="5532893"/>
                </a:cubicBezTo>
                <a:cubicBezTo>
                  <a:pt x="2626385" y="5532446"/>
                  <a:pt x="2625902" y="5532055"/>
                  <a:pt x="2625232" y="5531721"/>
                </a:cubicBezTo>
                <a:cubicBezTo>
                  <a:pt x="2624562" y="5531386"/>
                  <a:pt x="2623632" y="5531144"/>
                  <a:pt x="2622441" y="5530995"/>
                </a:cubicBezTo>
                <a:cubicBezTo>
                  <a:pt x="2621250" y="5530846"/>
                  <a:pt x="2619725" y="5530772"/>
                  <a:pt x="2617865" y="5530772"/>
                </a:cubicBezTo>
                <a:close/>
                <a:moveTo>
                  <a:pt x="2417840" y="5530772"/>
                </a:moveTo>
                <a:cubicBezTo>
                  <a:pt x="2416054" y="5530772"/>
                  <a:pt x="2414566" y="5530846"/>
                  <a:pt x="2413375" y="5530995"/>
                </a:cubicBezTo>
                <a:cubicBezTo>
                  <a:pt x="2412184" y="5531144"/>
                  <a:pt x="2411236" y="5531386"/>
                  <a:pt x="2410528" y="5531721"/>
                </a:cubicBezTo>
                <a:cubicBezTo>
                  <a:pt x="2409822" y="5532055"/>
                  <a:pt x="2409338" y="5532446"/>
                  <a:pt x="2409078" y="5532893"/>
                </a:cubicBezTo>
                <a:cubicBezTo>
                  <a:pt x="2408817" y="5533339"/>
                  <a:pt x="2408687" y="5533823"/>
                  <a:pt x="2408687" y="5534344"/>
                </a:cubicBezTo>
                <a:lnTo>
                  <a:pt x="2408687" y="5558231"/>
                </a:lnTo>
                <a:lnTo>
                  <a:pt x="2394734" y="5558231"/>
                </a:lnTo>
                <a:cubicBezTo>
                  <a:pt x="2394139" y="5558231"/>
                  <a:pt x="2393600" y="5558361"/>
                  <a:pt x="2393115" y="5558621"/>
                </a:cubicBezTo>
                <a:cubicBezTo>
                  <a:pt x="2392632" y="5558882"/>
                  <a:pt x="2392241" y="5559328"/>
                  <a:pt x="2391944" y="5559961"/>
                </a:cubicBezTo>
                <a:cubicBezTo>
                  <a:pt x="2391646" y="5560593"/>
                  <a:pt x="2391404" y="5561393"/>
                  <a:pt x="2391218" y="5562361"/>
                </a:cubicBezTo>
                <a:cubicBezTo>
                  <a:pt x="2391032" y="5563328"/>
                  <a:pt x="2390939" y="5564519"/>
                  <a:pt x="2390939" y="5565932"/>
                </a:cubicBezTo>
                <a:cubicBezTo>
                  <a:pt x="2390939" y="5568611"/>
                  <a:pt x="2391274" y="5570546"/>
                  <a:pt x="2391944" y="5571737"/>
                </a:cubicBezTo>
                <a:cubicBezTo>
                  <a:pt x="2392613" y="5572927"/>
                  <a:pt x="2393506" y="5573523"/>
                  <a:pt x="2394623" y="5573523"/>
                </a:cubicBezTo>
                <a:lnTo>
                  <a:pt x="2408687" y="5573523"/>
                </a:lnTo>
                <a:lnTo>
                  <a:pt x="2408687" y="5632235"/>
                </a:lnTo>
                <a:cubicBezTo>
                  <a:pt x="2408687" y="5638040"/>
                  <a:pt x="2409226" y="5643081"/>
                  <a:pt x="2410306" y="5647360"/>
                </a:cubicBezTo>
                <a:cubicBezTo>
                  <a:pt x="2411385" y="5651639"/>
                  <a:pt x="2413115" y="5655173"/>
                  <a:pt x="2415496" y="5657964"/>
                </a:cubicBezTo>
                <a:cubicBezTo>
                  <a:pt x="2417877" y="5660755"/>
                  <a:pt x="2420928" y="5662838"/>
                  <a:pt x="2424649" y="5664215"/>
                </a:cubicBezTo>
                <a:cubicBezTo>
                  <a:pt x="2428370" y="5665591"/>
                  <a:pt x="2432834" y="5666280"/>
                  <a:pt x="2438043" y="5666280"/>
                </a:cubicBezTo>
                <a:cubicBezTo>
                  <a:pt x="2439754" y="5666280"/>
                  <a:pt x="2441466" y="5666168"/>
                  <a:pt x="2443178" y="5665945"/>
                </a:cubicBezTo>
                <a:cubicBezTo>
                  <a:pt x="2444889" y="5665722"/>
                  <a:pt x="2446508" y="5665443"/>
                  <a:pt x="2448033" y="5665108"/>
                </a:cubicBezTo>
                <a:cubicBezTo>
                  <a:pt x="2449559" y="5664773"/>
                  <a:pt x="2450917" y="5664345"/>
                  <a:pt x="2452108" y="5663824"/>
                </a:cubicBezTo>
                <a:cubicBezTo>
                  <a:pt x="2453298" y="5663303"/>
                  <a:pt x="2454191" y="5662745"/>
                  <a:pt x="2454787" y="5662150"/>
                </a:cubicBezTo>
                <a:cubicBezTo>
                  <a:pt x="2455381" y="5661554"/>
                  <a:pt x="2455828" y="5660624"/>
                  <a:pt x="2456126" y="5659359"/>
                </a:cubicBezTo>
                <a:cubicBezTo>
                  <a:pt x="2456423" y="5658094"/>
                  <a:pt x="2456572" y="5656383"/>
                  <a:pt x="2456572" y="5654225"/>
                </a:cubicBezTo>
                <a:cubicBezTo>
                  <a:pt x="2456572" y="5652885"/>
                  <a:pt x="2456498" y="5651769"/>
                  <a:pt x="2456349" y="5650876"/>
                </a:cubicBezTo>
                <a:cubicBezTo>
                  <a:pt x="2456200" y="5649983"/>
                  <a:pt x="2456033" y="5649276"/>
                  <a:pt x="2455847" y="5648755"/>
                </a:cubicBezTo>
                <a:cubicBezTo>
                  <a:pt x="2455661" y="5648234"/>
                  <a:pt x="2455400" y="5647881"/>
                  <a:pt x="2455065" y="5647695"/>
                </a:cubicBezTo>
                <a:cubicBezTo>
                  <a:pt x="2454731" y="5647509"/>
                  <a:pt x="2454377" y="5647416"/>
                  <a:pt x="2454005" y="5647416"/>
                </a:cubicBezTo>
                <a:cubicBezTo>
                  <a:pt x="2453410" y="5647416"/>
                  <a:pt x="2452740" y="5647583"/>
                  <a:pt x="2451996" y="5647918"/>
                </a:cubicBezTo>
                <a:cubicBezTo>
                  <a:pt x="2451251" y="5648253"/>
                  <a:pt x="2450358" y="5648606"/>
                  <a:pt x="2449317" y="5648979"/>
                </a:cubicBezTo>
                <a:cubicBezTo>
                  <a:pt x="2448275" y="5649351"/>
                  <a:pt x="2447084" y="5649704"/>
                  <a:pt x="2445745" y="5650039"/>
                </a:cubicBezTo>
                <a:cubicBezTo>
                  <a:pt x="2444406" y="5650374"/>
                  <a:pt x="2442880" y="5650541"/>
                  <a:pt x="2441168" y="5650541"/>
                </a:cubicBezTo>
                <a:cubicBezTo>
                  <a:pt x="2435885" y="5650541"/>
                  <a:pt x="2432220" y="5648774"/>
                  <a:pt x="2430174" y="5645239"/>
                </a:cubicBezTo>
                <a:cubicBezTo>
                  <a:pt x="2428127" y="5641705"/>
                  <a:pt x="2427104" y="5636477"/>
                  <a:pt x="2427104" y="5629556"/>
                </a:cubicBezTo>
                <a:lnTo>
                  <a:pt x="2427104" y="5573523"/>
                </a:lnTo>
                <a:lnTo>
                  <a:pt x="2452889" y="5573523"/>
                </a:lnTo>
                <a:cubicBezTo>
                  <a:pt x="2454005" y="5573523"/>
                  <a:pt x="2454898" y="5572927"/>
                  <a:pt x="2455568" y="5571737"/>
                </a:cubicBezTo>
                <a:cubicBezTo>
                  <a:pt x="2456238" y="5570546"/>
                  <a:pt x="2456572" y="5568611"/>
                  <a:pt x="2456572" y="5565932"/>
                </a:cubicBezTo>
                <a:cubicBezTo>
                  <a:pt x="2456572" y="5564519"/>
                  <a:pt x="2456498" y="5563328"/>
                  <a:pt x="2456349" y="5562361"/>
                </a:cubicBezTo>
                <a:cubicBezTo>
                  <a:pt x="2456200" y="5561393"/>
                  <a:pt x="2455958" y="5560593"/>
                  <a:pt x="2455624" y="5559961"/>
                </a:cubicBezTo>
                <a:cubicBezTo>
                  <a:pt x="2455289" y="5559328"/>
                  <a:pt x="2454898" y="5558882"/>
                  <a:pt x="2454451" y="5558621"/>
                </a:cubicBezTo>
                <a:cubicBezTo>
                  <a:pt x="2454005" y="5558361"/>
                  <a:pt x="2453484" y="5558231"/>
                  <a:pt x="2452889" y="5558231"/>
                </a:cubicBezTo>
                <a:lnTo>
                  <a:pt x="2427104" y="5558231"/>
                </a:lnTo>
                <a:lnTo>
                  <a:pt x="2427104" y="5534344"/>
                </a:lnTo>
                <a:cubicBezTo>
                  <a:pt x="2427104" y="5533823"/>
                  <a:pt x="2426956" y="5533339"/>
                  <a:pt x="2426658" y="5532893"/>
                </a:cubicBezTo>
                <a:cubicBezTo>
                  <a:pt x="2426360" y="5532446"/>
                  <a:pt x="2425876" y="5532055"/>
                  <a:pt x="2425207" y="5531721"/>
                </a:cubicBezTo>
                <a:cubicBezTo>
                  <a:pt x="2424537" y="5531386"/>
                  <a:pt x="2423607" y="5531144"/>
                  <a:pt x="2422416" y="5530995"/>
                </a:cubicBezTo>
                <a:cubicBezTo>
                  <a:pt x="2421225" y="5530846"/>
                  <a:pt x="2419700" y="5530772"/>
                  <a:pt x="2417840" y="5530772"/>
                </a:cubicBezTo>
                <a:close/>
                <a:moveTo>
                  <a:pt x="2103518" y="5530772"/>
                </a:moveTo>
                <a:cubicBezTo>
                  <a:pt x="2101732" y="5530772"/>
                  <a:pt x="2100243" y="5530846"/>
                  <a:pt x="2099053" y="5530995"/>
                </a:cubicBezTo>
                <a:cubicBezTo>
                  <a:pt x="2097862" y="5531144"/>
                  <a:pt x="2096913" y="5531386"/>
                  <a:pt x="2096206" y="5531721"/>
                </a:cubicBezTo>
                <a:cubicBezTo>
                  <a:pt x="2095500" y="5532055"/>
                  <a:pt x="2095016" y="5532446"/>
                  <a:pt x="2094756" y="5532893"/>
                </a:cubicBezTo>
                <a:cubicBezTo>
                  <a:pt x="2094495" y="5533339"/>
                  <a:pt x="2094365" y="5533823"/>
                  <a:pt x="2094365" y="5534344"/>
                </a:cubicBezTo>
                <a:lnTo>
                  <a:pt x="2094365" y="5558231"/>
                </a:lnTo>
                <a:lnTo>
                  <a:pt x="2080412" y="5558231"/>
                </a:lnTo>
                <a:cubicBezTo>
                  <a:pt x="2079817" y="5558231"/>
                  <a:pt x="2079277" y="5558361"/>
                  <a:pt x="2078794" y="5558621"/>
                </a:cubicBezTo>
                <a:cubicBezTo>
                  <a:pt x="2078310" y="5558882"/>
                  <a:pt x="2077919" y="5559328"/>
                  <a:pt x="2077622" y="5559961"/>
                </a:cubicBezTo>
                <a:cubicBezTo>
                  <a:pt x="2077324" y="5560593"/>
                  <a:pt x="2077082" y="5561393"/>
                  <a:pt x="2076896" y="5562361"/>
                </a:cubicBezTo>
                <a:cubicBezTo>
                  <a:pt x="2076710" y="5563328"/>
                  <a:pt x="2076617" y="5564519"/>
                  <a:pt x="2076617" y="5565932"/>
                </a:cubicBezTo>
                <a:cubicBezTo>
                  <a:pt x="2076617" y="5568611"/>
                  <a:pt x="2076952" y="5570546"/>
                  <a:pt x="2077622" y="5571737"/>
                </a:cubicBezTo>
                <a:cubicBezTo>
                  <a:pt x="2078291" y="5572927"/>
                  <a:pt x="2079185" y="5573523"/>
                  <a:pt x="2080301" y="5573523"/>
                </a:cubicBezTo>
                <a:lnTo>
                  <a:pt x="2094365" y="5573523"/>
                </a:lnTo>
                <a:lnTo>
                  <a:pt x="2094365" y="5632235"/>
                </a:lnTo>
                <a:cubicBezTo>
                  <a:pt x="2094365" y="5638040"/>
                  <a:pt x="2094904" y="5643081"/>
                  <a:pt x="2095983" y="5647360"/>
                </a:cubicBezTo>
                <a:cubicBezTo>
                  <a:pt x="2097063" y="5651639"/>
                  <a:pt x="2098792" y="5655173"/>
                  <a:pt x="2101174" y="5657964"/>
                </a:cubicBezTo>
                <a:cubicBezTo>
                  <a:pt x="2103555" y="5660755"/>
                  <a:pt x="2106606" y="5662838"/>
                  <a:pt x="2110327" y="5664215"/>
                </a:cubicBezTo>
                <a:cubicBezTo>
                  <a:pt x="2114047" y="5665591"/>
                  <a:pt x="2118512" y="5666280"/>
                  <a:pt x="2123721" y="5666280"/>
                </a:cubicBezTo>
                <a:cubicBezTo>
                  <a:pt x="2125433" y="5666280"/>
                  <a:pt x="2127145" y="5666168"/>
                  <a:pt x="2128856" y="5665945"/>
                </a:cubicBezTo>
                <a:cubicBezTo>
                  <a:pt x="2130567" y="5665722"/>
                  <a:pt x="2132186" y="5665443"/>
                  <a:pt x="2133711" y="5665108"/>
                </a:cubicBezTo>
                <a:cubicBezTo>
                  <a:pt x="2135237" y="5664773"/>
                  <a:pt x="2136595" y="5664345"/>
                  <a:pt x="2137786" y="5663824"/>
                </a:cubicBezTo>
                <a:cubicBezTo>
                  <a:pt x="2138976" y="5663303"/>
                  <a:pt x="2139869" y="5662745"/>
                  <a:pt x="2140464" y="5662150"/>
                </a:cubicBezTo>
                <a:cubicBezTo>
                  <a:pt x="2141060" y="5661554"/>
                  <a:pt x="2141506" y="5660624"/>
                  <a:pt x="2141804" y="5659359"/>
                </a:cubicBezTo>
                <a:cubicBezTo>
                  <a:pt x="2142102" y="5658094"/>
                  <a:pt x="2142250" y="5656383"/>
                  <a:pt x="2142250" y="5654225"/>
                </a:cubicBezTo>
                <a:cubicBezTo>
                  <a:pt x="2142250" y="5652885"/>
                  <a:pt x="2142176" y="5651769"/>
                  <a:pt x="2142027" y="5650876"/>
                </a:cubicBezTo>
                <a:cubicBezTo>
                  <a:pt x="2141878" y="5649983"/>
                  <a:pt x="2141711" y="5649276"/>
                  <a:pt x="2141525" y="5648755"/>
                </a:cubicBezTo>
                <a:cubicBezTo>
                  <a:pt x="2141339" y="5648234"/>
                  <a:pt x="2141079" y="5647881"/>
                  <a:pt x="2140743" y="5647695"/>
                </a:cubicBezTo>
                <a:cubicBezTo>
                  <a:pt x="2140409" y="5647509"/>
                  <a:pt x="2140055" y="5647416"/>
                  <a:pt x="2139683" y="5647416"/>
                </a:cubicBezTo>
                <a:cubicBezTo>
                  <a:pt x="2139088" y="5647416"/>
                  <a:pt x="2138418" y="5647583"/>
                  <a:pt x="2137674" y="5647918"/>
                </a:cubicBezTo>
                <a:cubicBezTo>
                  <a:pt x="2136930" y="5648253"/>
                  <a:pt x="2136037" y="5648606"/>
                  <a:pt x="2134995" y="5648979"/>
                </a:cubicBezTo>
                <a:cubicBezTo>
                  <a:pt x="2133953" y="5649351"/>
                  <a:pt x="2132763" y="5649704"/>
                  <a:pt x="2131423" y="5650039"/>
                </a:cubicBezTo>
                <a:cubicBezTo>
                  <a:pt x="2130084" y="5650374"/>
                  <a:pt x="2128558" y="5650541"/>
                  <a:pt x="2126846" y="5650541"/>
                </a:cubicBezTo>
                <a:cubicBezTo>
                  <a:pt x="2121564" y="5650541"/>
                  <a:pt x="2117898" y="5648774"/>
                  <a:pt x="2115852" y="5645239"/>
                </a:cubicBezTo>
                <a:cubicBezTo>
                  <a:pt x="2113806" y="5641705"/>
                  <a:pt x="2112783" y="5636477"/>
                  <a:pt x="2112783" y="5629556"/>
                </a:cubicBezTo>
                <a:lnTo>
                  <a:pt x="2112783" y="5573523"/>
                </a:lnTo>
                <a:lnTo>
                  <a:pt x="2138567" y="5573523"/>
                </a:lnTo>
                <a:cubicBezTo>
                  <a:pt x="2139683" y="5573523"/>
                  <a:pt x="2140576" y="5572927"/>
                  <a:pt x="2141246" y="5571737"/>
                </a:cubicBezTo>
                <a:cubicBezTo>
                  <a:pt x="2141916" y="5570546"/>
                  <a:pt x="2142250" y="5568611"/>
                  <a:pt x="2142250" y="5565932"/>
                </a:cubicBezTo>
                <a:cubicBezTo>
                  <a:pt x="2142250" y="5564519"/>
                  <a:pt x="2142176" y="5563328"/>
                  <a:pt x="2142027" y="5562361"/>
                </a:cubicBezTo>
                <a:cubicBezTo>
                  <a:pt x="2141878" y="5561393"/>
                  <a:pt x="2141637" y="5560593"/>
                  <a:pt x="2141301" y="5559961"/>
                </a:cubicBezTo>
                <a:cubicBezTo>
                  <a:pt x="2140967" y="5559328"/>
                  <a:pt x="2140576" y="5558882"/>
                  <a:pt x="2140130" y="5558621"/>
                </a:cubicBezTo>
                <a:cubicBezTo>
                  <a:pt x="2139683" y="5558361"/>
                  <a:pt x="2139162" y="5558231"/>
                  <a:pt x="2138567" y="5558231"/>
                </a:cubicBezTo>
                <a:lnTo>
                  <a:pt x="2112783" y="5558231"/>
                </a:lnTo>
                <a:lnTo>
                  <a:pt x="2112783" y="5534344"/>
                </a:lnTo>
                <a:cubicBezTo>
                  <a:pt x="2112783" y="5533823"/>
                  <a:pt x="2112634" y="5533339"/>
                  <a:pt x="2112336" y="5532893"/>
                </a:cubicBezTo>
                <a:cubicBezTo>
                  <a:pt x="2112038" y="5532446"/>
                  <a:pt x="2111555" y="5532055"/>
                  <a:pt x="2110885" y="5531721"/>
                </a:cubicBezTo>
                <a:cubicBezTo>
                  <a:pt x="2110215" y="5531386"/>
                  <a:pt x="2109285" y="5531144"/>
                  <a:pt x="2108095" y="5530995"/>
                </a:cubicBezTo>
                <a:cubicBezTo>
                  <a:pt x="2106904" y="5530846"/>
                  <a:pt x="2105378" y="5530772"/>
                  <a:pt x="2103518" y="5530772"/>
                </a:cubicBezTo>
                <a:close/>
                <a:moveTo>
                  <a:pt x="3728048" y="5519945"/>
                </a:moveTo>
                <a:cubicBezTo>
                  <a:pt x="3726336" y="5519945"/>
                  <a:pt x="3724718" y="5520521"/>
                  <a:pt x="3723193" y="5521675"/>
                </a:cubicBezTo>
                <a:cubicBezTo>
                  <a:pt x="3721667" y="5522828"/>
                  <a:pt x="3720904" y="5524856"/>
                  <a:pt x="3720904" y="5527758"/>
                </a:cubicBezTo>
                <a:lnTo>
                  <a:pt x="3720904" y="5661480"/>
                </a:lnTo>
                <a:cubicBezTo>
                  <a:pt x="3720904" y="5662075"/>
                  <a:pt x="3721053" y="5662596"/>
                  <a:pt x="3721351" y="5663043"/>
                </a:cubicBezTo>
                <a:cubicBezTo>
                  <a:pt x="3721649" y="5663489"/>
                  <a:pt x="3722170" y="5663843"/>
                  <a:pt x="3722914" y="5664103"/>
                </a:cubicBezTo>
                <a:cubicBezTo>
                  <a:pt x="3723658" y="5664364"/>
                  <a:pt x="3724644" y="5664587"/>
                  <a:pt x="3725871" y="5664773"/>
                </a:cubicBezTo>
                <a:cubicBezTo>
                  <a:pt x="3727099" y="5664959"/>
                  <a:pt x="3728644" y="5665052"/>
                  <a:pt x="3730504" y="5665052"/>
                </a:cubicBezTo>
                <a:cubicBezTo>
                  <a:pt x="3732364" y="5665052"/>
                  <a:pt x="3733908" y="5664959"/>
                  <a:pt x="3735136" y="5664773"/>
                </a:cubicBezTo>
                <a:cubicBezTo>
                  <a:pt x="3736364" y="5664587"/>
                  <a:pt x="3737331" y="5664364"/>
                  <a:pt x="3738038" y="5664103"/>
                </a:cubicBezTo>
                <a:cubicBezTo>
                  <a:pt x="3738745" y="5663843"/>
                  <a:pt x="3739266" y="5663489"/>
                  <a:pt x="3739601" y="5663043"/>
                </a:cubicBezTo>
                <a:cubicBezTo>
                  <a:pt x="3739936" y="5662596"/>
                  <a:pt x="3740103" y="5662075"/>
                  <a:pt x="3740103" y="5661480"/>
                </a:cubicBezTo>
                <a:lnTo>
                  <a:pt x="3740103" y="5599977"/>
                </a:lnTo>
                <a:lnTo>
                  <a:pt x="3752940" y="5599977"/>
                </a:lnTo>
                <a:cubicBezTo>
                  <a:pt x="3757330" y="5599977"/>
                  <a:pt x="3761088" y="5600628"/>
                  <a:pt x="3764213" y="5601930"/>
                </a:cubicBezTo>
                <a:cubicBezTo>
                  <a:pt x="3767339" y="5603232"/>
                  <a:pt x="3770055" y="5605056"/>
                  <a:pt x="3772362" y="5607400"/>
                </a:cubicBezTo>
                <a:cubicBezTo>
                  <a:pt x="3774669" y="5609744"/>
                  <a:pt x="3776659" y="5612534"/>
                  <a:pt x="3778334" y="5615771"/>
                </a:cubicBezTo>
                <a:cubicBezTo>
                  <a:pt x="3780008" y="5619008"/>
                  <a:pt x="3781626" y="5622562"/>
                  <a:pt x="3783189" y="5626431"/>
                </a:cubicBezTo>
                <a:lnTo>
                  <a:pt x="3796472" y="5660475"/>
                </a:lnTo>
                <a:cubicBezTo>
                  <a:pt x="3796770" y="5661368"/>
                  <a:pt x="3797123" y="5662113"/>
                  <a:pt x="3797532" y="5662708"/>
                </a:cubicBezTo>
                <a:cubicBezTo>
                  <a:pt x="3797942" y="5663303"/>
                  <a:pt x="3798518" y="5663768"/>
                  <a:pt x="3799263" y="5664103"/>
                </a:cubicBezTo>
                <a:cubicBezTo>
                  <a:pt x="3800007" y="5664438"/>
                  <a:pt x="3800993" y="5664680"/>
                  <a:pt x="3802220" y="5664829"/>
                </a:cubicBezTo>
                <a:cubicBezTo>
                  <a:pt x="3803448" y="5664978"/>
                  <a:pt x="3805030" y="5665052"/>
                  <a:pt x="3806964" y="5665052"/>
                </a:cubicBezTo>
                <a:cubicBezTo>
                  <a:pt x="3809197" y="5665052"/>
                  <a:pt x="3810983" y="5664978"/>
                  <a:pt x="3812322" y="5664829"/>
                </a:cubicBezTo>
                <a:cubicBezTo>
                  <a:pt x="3813662" y="5664680"/>
                  <a:pt x="3814703" y="5664457"/>
                  <a:pt x="3815448" y="5664159"/>
                </a:cubicBezTo>
                <a:cubicBezTo>
                  <a:pt x="3816192" y="5663861"/>
                  <a:pt x="3816675" y="5663489"/>
                  <a:pt x="3816899" y="5663043"/>
                </a:cubicBezTo>
                <a:cubicBezTo>
                  <a:pt x="3817122" y="5662596"/>
                  <a:pt x="3817234" y="5662075"/>
                  <a:pt x="3817234" y="5661480"/>
                </a:cubicBezTo>
                <a:cubicBezTo>
                  <a:pt x="3817234" y="5660885"/>
                  <a:pt x="3817085" y="5660048"/>
                  <a:pt x="3816787" y="5658969"/>
                </a:cubicBezTo>
                <a:cubicBezTo>
                  <a:pt x="3816489" y="5657890"/>
                  <a:pt x="3815820" y="5656011"/>
                  <a:pt x="3814778" y="5653332"/>
                </a:cubicBezTo>
                <a:lnTo>
                  <a:pt x="3801830" y="5621520"/>
                </a:lnTo>
                <a:cubicBezTo>
                  <a:pt x="3800342" y="5617873"/>
                  <a:pt x="3798853" y="5614599"/>
                  <a:pt x="3797365" y="5611697"/>
                </a:cubicBezTo>
                <a:cubicBezTo>
                  <a:pt x="3795877" y="5608795"/>
                  <a:pt x="3794295" y="5606228"/>
                  <a:pt x="3792621" y="5603995"/>
                </a:cubicBezTo>
                <a:cubicBezTo>
                  <a:pt x="3790947" y="5601763"/>
                  <a:pt x="3789142" y="5599847"/>
                  <a:pt x="3787207" y="5598247"/>
                </a:cubicBezTo>
                <a:cubicBezTo>
                  <a:pt x="3785273" y="5596647"/>
                  <a:pt x="3783114" y="5595326"/>
                  <a:pt x="3780733" y="5594284"/>
                </a:cubicBezTo>
                <a:cubicBezTo>
                  <a:pt x="3784975" y="5592796"/>
                  <a:pt x="3788807" y="5590973"/>
                  <a:pt x="3792230" y="5588815"/>
                </a:cubicBezTo>
                <a:cubicBezTo>
                  <a:pt x="3795653" y="5586657"/>
                  <a:pt x="3798593" y="5584108"/>
                  <a:pt x="3801048" y="5581169"/>
                </a:cubicBezTo>
                <a:cubicBezTo>
                  <a:pt x="3803504" y="5578229"/>
                  <a:pt x="3805383" y="5574843"/>
                  <a:pt x="3806685" y="5571011"/>
                </a:cubicBezTo>
                <a:cubicBezTo>
                  <a:pt x="3807988" y="5567179"/>
                  <a:pt x="3808638" y="5562844"/>
                  <a:pt x="3808638" y="5558007"/>
                </a:cubicBezTo>
                <a:cubicBezTo>
                  <a:pt x="3808638" y="5553022"/>
                  <a:pt x="3807913" y="5548464"/>
                  <a:pt x="3806462" y="5544334"/>
                </a:cubicBezTo>
                <a:cubicBezTo>
                  <a:pt x="3805011" y="5540204"/>
                  <a:pt x="3802834" y="5536539"/>
                  <a:pt x="3799932" y="5533339"/>
                </a:cubicBezTo>
                <a:cubicBezTo>
                  <a:pt x="3797030" y="5530139"/>
                  <a:pt x="3793439" y="5527498"/>
                  <a:pt x="3789161" y="5525414"/>
                </a:cubicBezTo>
                <a:cubicBezTo>
                  <a:pt x="3784882" y="5523330"/>
                  <a:pt x="3779952" y="5521805"/>
                  <a:pt x="3774371" y="5520837"/>
                </a:cubicBezTo>
                <a:cubicBezTo>
                  <a:pt x="3772436" y="5520614"/>
                  <a:pt x="3770259" y="5520410"/>
                  <a:pt x="3767841" y="5520224"/>
                </a:cubicBezTo>
                <a:cubicBezTo>
                  <a:pt x="3765423" y="5520038"/>
                  <a:pt x="3762390" y="5519945"/>
                  <a:pt x="3758744" y="5519945"/>
                </a:cubicBezTo>
                <a:close/>
                <a:moveTo>
                  <a:pt x="679046" y="5519945"/>
                </a:moveTo>
                <a:cubicBezTo>
                  <a:pt x="676888" y="5519945"/>
                  <a:pt x="675232" y="5520540"/>
                  <a:pt x="674079" y="5521730"/>
                </a:cubicBezTo>
                <a:cubicBezTo>
                  <a:pt x="672925" y="5522921"/>
                  <a:pt x="672349" y="5524744"/>
                  <a:pt x="672349" y="5527200"/>
                </a:cubicBezTo>
                <a:lnTo>
                  <a:pt x="672349" y="5586024"/>
                </a:lnTo>
                <a:cubicBezTo>
                  <a:pt x="672349" y="5588778"/>
                  <a:pt x="672795" y="5590638"/>
                  <a:pt x="673688" y="5591605"/>
                </a:cubicBezTo>
                <a:cubicBezTo>
                  <a:pt x="674581" y="5592573"/>
                  <a:pt x="676069" y="5593056"/>
                  <a:pt x="678153" y="5593056"/>
                </a:cubicBezTo>
                <a:cubicBezTo>
                  <a:pt x="680981" y="5593056"/>
                  <a:pt x="684032" y="5592833"/>
                  <a:pt x="687306" y="5592387"/>
                </a:cubicBezTo>
                <a:cubicBezTo>
                  <a:pt x="690580" y="5591940"/>
                  <a:pt x="694487" y="5591717"/>
                  <a:pt x="699026" y="5591717"/>
                </a:cubicBezTo>
                <a:cubicBezTo>
                  <a:pt x="705425" y="5591717"/>
                  <a:pt x="710932" y="5592294"/>
                  <a:pt x="715546" y="5593447"/>
                </a:cubicBezTo>
                <a:cubicBezTo>
                  <a:pt x="720160" y="5594600"/>
                  <a:pt x="723973" y="5596349"/>
                  <a:pt x="726987" y="5598693"/>
                </a:cubicBezTo>
                <a:cubicBezTo>
                  <a:pt x="730001" y="5601037"/>
                  <a:pt x="732233" y="5603977"/>
                  <a:pt x="733684" y="5607511"/>
                </a:cubicBezTo>
                <a:cubicBezTo>
                  <a:pt x="735135" y="5611046"/>
                  <a:pt x="735861" y="5615120"/>
                  <a:pt x="735861" y="5619734"/>
                </a:cubicBezTo>
                <a:cubicBezTo>
                  <a:pt x="735861" y="5625240"/>
                  <a:pt x="735005" y="5629910"/>
                  <a:pt x="733294" y="5633742"/>
                </a:cubicBezTo>
                <a:cubicBezTo>
                  <a:pt x="731582" y="5637575"/>
                  <a:pt x="729219" y="5640756"/>
                  <a:pt x="726206" y="5643286"/>
                </a:cubicBezTo>
                <a:cubicBezTo>
                  <a:pt x="723192" y="5645816"/>
                  <a:pt x="719601" y="5647676"/>
                  <a:pt x="715434" y="5648867"/>
                </a:cubicBezTo>
                <a:cubicBezTo>
                  <a:pt x="711267" y="5650058"/>
                  <a:pt x="706691" y="5650653"/>
                  <a:pt x="701705" y="5650653"/>
                </a:cubicBezTo>
                <a:cubicBezTo>
                  <a:pt x="696347" y="5650653"/>
                  <a:pt x="691715" y="5650169"/>
                  <a:pt x="687808" y="5649202"/>
                </a:cubicBezTo>
                <a:cubicBezTo>
                  <a:pt x="683901" y="5648234"/>
                  <a:pt x="680627" y="5647211"/>
                  <a:pt x="677985" y="5646132"/>
                </a:cubicBezTo>
                <a:cubicBezTo>
                  <a:pt x="675344" y="5645053"/>
                  <a:pt x="673241" y="5644049"/>
                  <a:pt x="671679" y="5643118"/>
                </a:cubicBezTo>
                <a:cubicBezTo>
                  <a:pt x="670116" y="5642188"/>
                  <a:pt x="668963" y="5641723"/>
                  <a:pt x="668219" y="5641723"/>
                </a:cubicBezTo>
                <a:cubicBezTo>
                  <a:pt x="667698" y="5641723"/>
                  <a:pt x="667233" y="5641872"/>
                  <a:pt x="666823" y="5642170"/>
                </a:cubicBezTo>
                <a:cubicBezTo>
                  <a:pt x="666414" y="5642467"/>
                  <a:pt x="666061" y="5642932"/>
                  <a:pt x="665763" y="5643565"/>
                </a:cubicBezTo>
                <a:cubicBezTo>
                  <a:pt x="665465" y="5644197"/>
                  <a:pt x="665261" y="5645016"/>
                  <a:pt x="665149" y="5646021"/>
                </a:cubicBezTo>
                <a:cubicBezTo>
                  <a:pt x="665037" y="5647025"/>
                  <a:pt x="664982" y="5648160"/>
                  <a:pt x="664982" y="5649425"/>
                </a:cubicBezTo>
                <a:cubicBezTo>
                  <a:pt x="664982" y="5650764"/>
                  <a:pt x="665019" y="5651918"/>
                  <a:pt x="665093" y="5652885"/>
                </a:cubicBezTo>
                <a:cubicBezTo>
                  <a:pt x="665168" y="5653853"/>
                  <a:pt x="665298" y="5654653"/>
                  <a:pt x="665484" y="5655285"/>
                </a:cubicBezTo>
                <a:cubicBezTo>
                  <a:pt x="665670" y="5655918"/>
                  <a:pt x="665875" y="5656457"/>
                  <a:pt x="666098" y="5656904"/>
                </a:cubicBezTo>
                <a:cubicBezTo>
                  <a:pt x="666321" y="5657350"/>
                  <a:pt x="666712" y="5657834"/>
                  <a:pt x="667270" y="5658355"/>
                </a:cubicBezTo>
                <a:cubicBezTo>
                  <a:pt x="667828" y="5658876"/>
                  <a:pt x="669112" y="5659583"/>
                  <a:pt x="671121" y="5660475"/>
                </a:cubicBezTo>
                <a:cubicBezTo>
                  <a:pt x="673130" y="5661368"/>
                  <a:pt x="675697" y="5662280"/>
                  <a:pt x="678823" y="5663210"/>
                </a:cubicBezTo>
                <a:cubicBezTo>
                  <a:pt x="681948" y="5664140"/>
                  <a:pt x="685520" y="5664922"/>
                  <a:pt x="689538" y="5665554"/>
                </a:cubicBezTo>
                <a:cubicBezTo>
                  <a:pt x="693557" y="5666187"/>
                  <a:pt x="697798" y="5666503"/>
                  <a:pt x="702263" y="5666503"/>
                </a:cubicBezTo>
                <a:cubicBezTo>
                  <a:pt x="710300" y="5666503"/>
                  <a:pt x="717611" y="5665424"/>
                  <a:pt x="724197" y="5663266"/>
                </a:cubicBezTo>
                <a:cubicBezTo>
                  <a:pt x="730782" y="5661108"/>
                  <a:pt x="736456" y="5657964"/>
                  <a:pt x="741219" y="5653834"/>
                </a:cubicBezTo>
                <a:cubicBezTo>
                  <a:pt x="745981" y="5649704"/>
                  <a:pt x="749665" y="5644625"/>
                  <a:pt x="752269" y="5638598"/>
                </a:cubicBezTo>
                <a:cubicBezTo>
                  <a:pt x="754874" y="5632570"/>
                  <a:pt x="756176" y="5625687"/>
                  <a:pt x="756176" y="5617948"/>
                </a:cubicBezTo>
                <a:cubicBezTo>
                  <a:pt x="756176" y="5611697"/>
                  <a:pt x="755154" y="5606004"/>
                  <a:pt x="753112" y="5600870"/>
                </a:cubicBezTo>
                <a:cubicBezTo>
                  <a:pt x="751069" y="5595735"/>
                  <a:pt x="748058" y="5591363"/>
                  <a:pt x="744079" y="5587754"/>
                </a:cubicBezTo>
                <a:cubicBezTo>
                  <a:pt x="740100" y="5584145"/>
                  <a:pt x="735135" y="5581355"/>
                  <a:pt x="729184" y="5579383"/>
                </a:cubicBezTo>
                <a:cubicBezTo>
                  <a:pt x="723234" y="5577411"/>
                  <a:pt x="716280" y="5576425"/>
                  <a:pt x="708324" y="5576425"/>
                </a:cubicBezTo>
                <a:cubicBezTo>
                  <a:pt x="704882" y="5576425"/>
                  <a:pt x="701853" y="5576462"/>
                  <a:pt x="699236" y="5576536"/>
                </a:cubicBezTo>
                <a:cubicBezTo>
                  <a:pt x="696619" y="5576611"/>
                  <a:pt x="694056" y="5576834"/>
                  <a:pt x="691547" y="5577206"/>
                </a:cubicBezTo>
                <a:lnTo>
                  <a:pt x="691547" y="5536688"/>
                </a:lnTo>
                <a:lnTo>
                  <a:pt x="743184" y="5536688"/>
                </a:lnTo>
                <a:cubicBezTo>
                  <a:pt x="744467" y="5536688"/>
                  <a:pt x="745464" y="5535944"/>
                  <a:pt x="746177" y="5534455"/>
                </a:cubicBezTo>
                <a:cubicBezTo>
                  <a:pt x="746890" y="5532967"/>
                  <a:pt x="747246" y="5530883"/>
                  <a:pt x="747246" y="5528204"/>
                </a:cubicBezTo>
                <a:cubicBezTo>
                  <a:pt x="747246" y="5526791"/>
                  <a:pt x="747153" y="5525563"/>
                  <a:pt x="746967" y="5524521"/>
                </a:cubicBezTo>
                <a:cubicBezTo>
                  <a:pt x="746781" y="5523479"/>
                  <a:pt x="746502" y="5522623"/>
                  <a:pt x="746130" y="5521954"/>
                </a:cubicBezTo>
                <a:cubicBezTo>
                  <a:pt x="745758" y="5521284"/>
                  <a:pt x="745293" y="5520782"/>
                  <a:pt x="744735" y="5520447"/>
                </a:cubicBezTo>
                <a:cubicBezTo>
                  <a:pt x="744177" y="5520112"/>
                  <a:pt x="743600" y="5519945"/>
                  <a:pt x="743005" y="5519945"/>
                </a:cubicBezTo>
                <a:close/>
                <a:moveTo>
                  <a:pt x="5139050" y="5519275"/>
                </a:moveTo>
                <a:cubicBezTo>
                  <a:pt x="5136819" y="5519275"/>
                  <a:pt x="5134977" y="5519331"/>
                  <a:pt x="5133525" y="5519442"/>
                </a:cubicBezTo>
                <a:cubicBezTo>
                  <a:pt x="5132074" y="5519554"/>
                  <a:pt x="5130883" y="5519758"/>
                  <a:pt x="5129953" y="5520056"/>
                </a:cubicBezTo>
                <a:cubicBezTo>
                  <a:pt x="5129023" y="5520354"/>
                  <a:pt x="5128316" y="5520763"/>
                  <a:pt x="5127833" y="5521284"/>
                </a:cubicBezTo>
                <a:cubicBezTo>
                  <a:pt x="5127349" y="5521805"/>
                  <a:pt x="5126958" y="5522475"/>
                  <a:pt x="5126660" y="5523293"/>
                </a:cubicBezTo>
                <a:lnTo>
                  <a:pt x="5078217" y="5657462"/>
                </a:lnTo>
                <a:cubicBezTo>
                  <a:pt x="5077621" y="5659099"/>
                  <a:pt x="5077305" y="5660420"/>
                  <a:pt x="5077268" y="5661424"/>
                </a:cubicBezTo>
                <a:cubicBezTo>
                  <a:pt x="5077232" y="5662429"/>
                  <a:pt x="5077492" y="5663192"/>
                  <a:pt x="5078050" y="5663712"/>
                </a:cubicBezTo>
                <a:cubicBezTo>
                  <a:pt x="5078607" y="5664233"/>
                  <a:pt x="5079575" y="5664587"/>
                  <a:pt x="5080951" y="5664773"/>
                </a:cubicBezTo>
                <a:cubicBezTo>
                  <a:pt x="5082328" y="5664959"/>
                  <a:pt x="5084095" y="5665052"/>
                  <a:pt x="5086253" y="5665052"/>
                </a:cubicBezTo>
                <a:cubicBezTo>
                  <a:pt x="5088337" y="5665052"/>
                  <a:pt x="5090030" y="5664978"/>
                  <a:pt x="5091332" y="5664829"/>
                </a:cubicBezTo>
                <a:cubicBezTo>
                  <a:pt x="5092634" y="5664680"/>
                  <a:pt x="5093639" y="5664438"/>
                  <a:pt x="5094346" y="5664103"/>
                </a:cubicBezTo>
                <a:cubicBezTo>
                  <a:pt x="5095053" y="5663768"/>
                  <a:pt x="5095592" y="5663359"/>
                  <a:pt x="5095964" y="5662875"/>
                </a:cubicBezTo>
                <a:cubicBezTo>
                  <a:pt x="5096337" y="5662392"/>
                  <a:pt x="5096634" y="5661815"/>
                  <a:pt x="5096858" y="5661145"/>
                </a:cubicBezTo>
                <a:lnTo>
                  <a:pt x="5108689" y="5626431"/>
                </a:lnTo>
                <a:lnTo>
                  <a:pt x="5168741" y="5626431"/>
                </a:lnTo>
                <a:lnTo>
                  <a:pt x="5181131" y="5661592"/>
                </a:lnTo>
                <a:cubicBezTo>
                  <a:pt x="5181429" y="5662261"/>
                  <a:pt x="5181745" y="5662820"/>
                  <a:pt x="5182081" y="5663266"/>
                </a:cubicBezTo>
                <a:cubicBezTo>
                  <a:pt x="5182415" y="5663712"/>
                  <a:pt x="5182936" y="5664066"/>
                  <a:pt x="5183643" y="5664326"/>
                </a:cubicBezTo>
                <a:cubicBezTo>
                  <a:pt x="5184350" y="5664587"/>
                  <a:pt x="5185391" y="5664773"/>
                  <a:pt x="5186768" y="5664885"/>
                </a:cubicBezTo>
                <a:cubicBezTo>
                  <a:pt x="5188145" y="5664996"/>
                  <a:pt x="5189988" y="5665052"/>
                  <a:pt x="5192293" y="5665052"/>
                </a:cubicBezTo>
                <a:cubicBezTo>
                  <a:pt x="5194600" y="5665052"/>
                  <a:pt x="5196442" y="5664978"/>
                  <a:pt x="5197819" y="5664829"/>
                </a:cubicBezTo>
                <a:cubicBezTo>
                  <a:pt x="5199195" y="5664680"/>
                  <a:pt x="5200181" y="5664345"/>
                  <a:pt x="5200777" y="5663824"/>
                </a:cubicBezTo>
                <a:cubicBezTo>
                  <a:pt x="5201372" y="5663303"/>
                  <a:pt x="5201651" y="5662540"/>
                  <a:pt x="5201614" y="5661536"/>
                </a:cubicBezTo>
                <a:cubicBezTo>
                  <a:pt x="5201577" y="5660531"/>
                  <a:pt x="5201260" y="5659210"/>
                  <a:pt x="5200665" y="5657573"/>
                </a:cubicBezTo>
                <a:lnTo>
                  <a:pt x="5152221" y="5523405"/>
                </a:lnTo>
                <a:cubicBezTo>
                  <a:pt x="5151924" y="5522586"/>
                  <a:pt x="5151515" y="5521898"/>
                  <a:pt x="5150994" y="5521340"/>
                </a:cubicBezTo>
                <a:cubicBezTo>
                  <a:pt x="5150473" y="5520782"/>
                  <a:pt x="5149729" y="5520354"/>
                  <a:pt x="5148761" y="5520056"/>
                </a:cubicBezTo>
                <a:cubicBezTo>
                  <a:pt x="5147794" y="5519758"/>
                  <a:pt x="5146530" y="5519554"/>
                  <a:pt x="5144966" y="5519442"/>
                </a:cubicBezTo>
                <a:cubicBezTo>
                  <a:pt x="5143403" y="5519331"/>
                  <a:pt x="5141431" y="5519275"/>
                  <a:pt x="5139050" y="5519275"/>
                </a:cubicBezTo>
                <a:close/>
                <a:moveTo>
                  <a:pt x="2978029" y="5519275"/>
                </a:moveTo>
                <a:cubicBezTo>
                  <a:pt x="2976243" y="5519275"/>
                  <a:pt x="2974717" y="5519368"/>
                  <a:pt x="2973452" y="5519554"/>
                </a:cubicBezTo>
                <a:cubicBezTo>
                  <a:pt x="2972187" y="5519740"/>
                  <a:pt x="2971183" y="5519963"/>
                  <a:pt x="2970439" y="5520224"/>
                </a:cubicBezTo>
                <a:cubicBezTo>
                  <a:pt x="2969695" y="5520484"/>
                  <a:pt x="2969174" y="5520837"/>
                  <a:pt x="2968876" y="5521284"/>
                </a:cubicBezTo>
                <a:cubicBezTo>
                  <a:pt x="2968578" y="5521730"/>
                  <a:pt x="2968429" y="5522251"/>
                  <a:pt x="2968429" y="5522847"/>
                </a:cubicBezTo>
                <a:lnTo>
                  <a:pt x="2968429" y="5661480"/>
                </a:lnTo>
                <a:cubicBezTo>
                  <a:pt x="2968429" y="5662075"/>
                  <a:pt x="2968578" y="5662596"/>
                  <a:pt x="2968876" y="5663043"/>
                </a:cubicBezTo>
                <a:cubicBezTo>
                  <a:pt x="2969174" y="5663489"/>
                  <a:pt x="2969695" y="5663843"/>
                  <a:pt x="2970439" y="5664103"/>
                </a:cubicBezTo>
                <a:cubicBezTo>
                  <a:pt x="2971183" y="5664364"/>
                  <a:pt x="2972187" y="5664587"/>
                  <a:pt x="2973452" y="5664773"/>
                </a:cubicBezTo>
                <a:cubicBezTo>
                  <a:pt x="2974717" y="5664959"/>
                  <a:pt x="2976243" y="5665052"/>
                  <a:pt x="2978029" y="5665052"/>
                </a:cubicBezTo>
                <a:cubicBezTo>
                  <a:pt x="2979889" y="5665052"/>
                  <a:pt x="2981433" y="5664959"/>
                  <a:pt x="2982661" y="5664773"/>
                </a:cubicBezTo>
                <a:cubicBezTo>
                  <a:pt x="2983889" y="5664587"/>
                  <a:pt x="2984875" y="5664364"/>
                  <a:pt x="2985619" y="5664103"/>
                </a:cubicBezTo>
                <a:cubicBezTo>
                  <a:pt x="2986363" y="5663843"/>
                  <a:pt x="2986884" y="5663489"/>
                  <a:pt x="2987182" y="5663043"/>
                </a:cubicBezTo>
                <a:cubicBezTo>
                  <a:pt x="2987479" y="5662596"/>
                  <a:pt x="2987628" y="5662075"/>
                  <a:pt x="2987628" y="5661480"/>
                </a:cubicBezTo>
                <a:lnTo>
                  <a:pt x="2987628" y="5597410"/>
                </a:lnTo>
                <a:lnTo>
                  <a:pt x="3053373" y="5597410"/>
                </a:lnTo>
                <a:lnTo>
                  <a:pt x="3053373" y="5661480"/>
                </a:lnTo>
                <a:cubicBezTo>
                  <a:pt x="3053373" y="5662075"/>
                  <a:pt x="3053522" y="5662596"/>
                  <a:pt x="3053820" y="5663043"/>
                </a:cubicBezTo>
                <a:cubicBezTo>
                  <a:pt x="3054117" y="5663489"/>
                  <a:pt x="3054638" y="5663843"/>
                  <a:pt x="3055382" y="5664103"/>
                </a:cubicBezTo>
                <a:cubicBezTo>
                  <a:pt x="3056126" y="5664364"/>
                  <a:pt x="3057094" y="5664587"/>
                  <a:pt x="3058284" y="5664773"/>
                </a:cubicBezTo>
                <a:cubicBezTo>
                  <a:pt x="3059475" y="5664959"/>
                  <a:pt x="3061038" y="5665052"/>
                  <a:pt x="3062973" y="5665052"/>
                </a:cubicBezTo>
                <a:cubicBezTo>
                  <a:pt x="3064759" y="5665052"/>
                  <a:pt x="3066265" y="5664959"/>
                  <a:pt x="3067493" y="5664773"/>
                </a:cubicBezTo>
                <a:cubicBezTo>
                  <a:pt x="3068721" y="5664587"/>
                  <a:pt x="3069707" y="5664364"/>
                  <a:pt x="3070451" y="5664103"/>
                </a:cubicBezTo>
                <a:cubicBezTo>
                  <a:pt x="3071195" y="5663843"/>
                  <a:pt x="3071716" y="5663489"/>
                  <a:pt x="3072014" y="5663043"/>
                </a:cubicBezTo>
                <a:cubicBezTo>
                  <a:pt x="3072312" y="5662596"/>
                  <a:pt x="3072460" y="5662075"/>
                  <a:pt x="3072460" y="5661480"/>
                </a:cubicBezTo>
                <a:lnTo>
                  <a:pt x="3072460" y="5522847"/>
                </a:lnTo>
                <a:cubicBezTo>
                  <a:pt x="3072460" y="5522251"/>
                  <a:pt x="3072312" y="5521730"/>
                  <a:pt x="3072014" y="5521284"/>
                </a:cubicBezTo>
                <a:cubicBezTo>
                  <a:pt x="3071716" y="5520837"/>
                  <a:pt x="3071195" y="5520484"/>
                  <a:pt x="3070451" y="5520224"/>
                </a:cubicBezTo>
                <a:cubicBezTo>
                  <a:pt x="3069707" y="5519963"/>
                  <a:pt x="3068721" y="5519740"/>
                  <a:pt x="3067493" y="5519554"/>
                </a:cubicBezTo>
                <a:cubicBezTo>
                  <a:pt x="3066265" y="5519368"/>
                  <a:pt x="3064759" y="5519275"/>
                  <a:pt x="3062973" y="5519275"/>
                </a:cubicBezTo>
                <a:cubicBezTo>
                  <a:pt x="3061038" y="5519275"/>
                  <a:pt x="3059475" y="5519368"/>
                  <a:pt x="3058284" y="5519554"/>
                </a:cubicBezTo>
                <a:cubicBezTo>
                  <a:pt x="3057094" y="5519740"/>
                  <a:pt x="3056126" y="5519963"/>
                  <a:pt x="3055382" y="5520224"/>
                </a:cubicBezTo>
                <a:cubicBezTo>
                  <a:pt x="3054638" y="5520484"/>
                  <a:pt x="3054117" y="5520837"/>
                  <a:pt x="3053820" y="5521284"/>
                </a:cubicBezTo>
                <a:cubicBezTo>
                  <a:pt x="3053522" y="5521730"/>
                  <a:pt x="3053373" y="5522251"/>
                  <a:pt x="3053373" y="5522847"/>
                </a:cubicBezTo>
                <a:lnTo>
                  <a:pt x="3053373" y="5580666"/>
                </a:lnTo>
                <a:lnTo>
                  <a:pt x="2987628" y="5580666"/>
                </a:lnTo>
                <a:lnTo>
                  <a:pt x="2987628" y="5522847"/>
                </a:lnTo>
                <a:cubicBezTo>
                  <a:pt x="2987628" y="5522251"/>
                  <a:pt x="2987479" y="5521730"/>
                  <a:pt x="2987182" y="5521284"/>
                </a:cubicBezTo>
                <a:cubicBezTo>
                  <a:pt x="2986884" y="5520837"/>
                  <a:pt x="2986363" y="5520484"/>
                  <a:pt x="2985619" y="5520224"/>
                </a:cubicBezTo>
                <a:cubicBezTo>
                  <a:pt x="2984875" y="5519963"/>
                  <a:pt x="2983889" y="5519740"/>
                  <a:pt x="2982661" y="5519554"/>
                </a:cubicBezTo>
                <a:cubicBezTo>
                  <a:pt x="2981433" y="5519368"/>
                  <a:pt x="2979889" y="5519275"/>
                  <a:pt x="2978029" y="5519275"/>
                </a:cubicBezTo>
                <a:close/>
                <a:moveTo>
                  <a:pt x="827390" y="5517824"/>
                </a:moveTo>
                <a:cubicBezTo>
                  <a:pt x="817865" y="5517824"/>
                  <a:pt x="809829" y="5519628"/>
                  <a:pt x="803280" y="5523237"/>
                </a:cubicBezTo>
                <a:cubicBezTo>
                  <a:pt x="796732" y="5526846"/>
                  <a:pt x="791448" y="5531944"/>
                  <a:pt x="787430" y="5538529"/>
                </a:cubicBezTo>
                <a:cubicBezTo>
                  <a:pt x="783412" y="5545115"/>
                  <a:pt x="780509" y="5553003"/>
                  <a:pt x="778723" y="5562193"/>
                </a:cubicBezTo>
                <a:cubicBezTo>
                  <a:pt x="776938" y="5571383"/>
                  <a:pt x="776045" y="5581485"/>
                  <a:pt x="776045" y="5592498"/>
                </a:cubicBezTo>
                <a:cubicBezTo>
                  <a:pt x="776045" y="5604404"/>
                  <a:pt x="776845" y="5614953"/>
                  <a:pt x="778444" y="5624143"/>
                </a:cubicBezTo>
                <a:cubicBezTo>
                  <a:pt x="780044" y="5633333"/>
                  <a:pt x="782742" y="5641072"/>
                  <a:pt x="786537" y="5647360"/>
                </a:cubicBezTo>
                <a:cubicBezTo>
                  <a:pt x="790332" y="5653648"/>
                  <a:pt x="795336" y="5658410"/>
                  <a:pt x="801550" y="5661647"/>
                </a:cubicBezTo>
                <a:cubicBezTo>
                  <a:pt x="807764" y="5664885"/>
                  <a:pt x="815410" y="5666503"/>
                  <a:pt x="824488" y="5666503"/>
                </a:cubicBezTo>
                <a:cubicBezTo>
                  <a:pt x="834087" y="5666503"/>
                  <a:pt x="842162" y="5664698"/>
                  <a:pt x="848710" y="5661089"/>
                </a:cubicBezTo>
                <a:cubicBezTo>
                  <a:pt x="855258" y="5657480"/>
                  <a:pt x="860560" y="5652383"/>
                  <a:pt x="864616" y="5645797"/>
                </a:cubicBezTo>
                <a:cubicBezTo>
                  <a:pt x="868671" y="5639212"/>
                  <a:pt x="871574" y="5631342"/>
                  <a:pt x="873322" y="5622189"/>
                </a:cubicBezTo>
                <a:cubicBezTo>
                  <a:pt x="875071" y="5613037"/>
                  <a:pt x="875945" y="5602916"/>
                  <a:pt x="875945" y="5591829"/>
                </a:cubicBezTo>
                <a:cubicBezTo>
                  <a:pt x="875945" y="5579922"/>
                  <a:pt x="875145" y="5569374"/>
                  <a:pt x="873546" y="5560184"/>
                </a:cubicBezTo>
                <a:cubicBezTo>
                  <a:pt x="871945" y="5550994"/>
                  <a:pt x="869248" y="5543255"/>
                  <a:pt x="865453" y="5536967"/>
                </a:cubicBezTo>
                <a:cubicBezTo>
                  <a:pt x="861658" y="5530679"/>
                  <a:pt x="856654" y="5525916"/>
                  <a:pt x="850440" y="5522679"/>
                </a:cubicBezTo>
                <a:cubicBezTo>
                  <a:pt x="844226" y="5519442"/>
                  <a:pt x="836543" y="5517824"/>
                  <a:pt x="827390" y="5517824"/>
                </a:cubicBezTo>
                <a:close/>
                <a:moveTo>
                  <a:pt x="3851873" y="5516261"/>
                </a:moveTo>
                <a:cubicBezTo>
                  <a:pt x="3847483" y="5516261"/>
                  <a:pt x="3844469" y="5517042"/>
                  <a:pt x="3842832" y="5518605"/>
                </a:cubicBezTo>
                <a:cubicBezTo>
                  <a:pt x="3841195" y="5520168"/>
                  <a:pt x="3840376" y="5523107"/>
                  <a:pt x="3840376" y="5527423"/>
                </a:cubicBezTo>
                <a:cubicBezTo>
                  <a:pt x="3840376" y="5531665"/>
                  <a:pt x="3841176" y="5534548"/>
                  <a:pt x="3842776" y="5536074"/>
                </a:cubicBezTo>
                <a:cubicBezTo>
                  <a:pt x="3844376" y="5537599"/>
                  <a:pt x="3847334" y="5538362"/>
                  <a:pt x="3851650" y="5538362"/>
                </a:cubicBezTo>
                <a:cubicBezTo>
                  <a:pt x="3856040" y="5538362"/>
                  <a:pt x="3859054" y="5537581"/>
                  <a:pt x="3860691" y="5536018"/>
                </a:cubicBezTo>
                <a:cubicBezTo>
                  <a:pt x="3862328" y="5534455"/>
                  <a:pt x="3863147" y="5531516"/>
                  <a:pt x="3863147" y="5527200"/>
                </a:cubicBezTo>
                <a:cubicBezTo>
                  <a:pt x="3863147" y="5522958"/>
                  <a:pt x="3862347" y="5520075"/>
                  <a:pt x="3860747" y="5518549"/>
                </a:cubicBezTo>
                <a:cubicBezTo>
                  <a:pt x="3859147" y="5517024"/>
                  <a:pt x="3856189" y="5516261"/>
                  <a:pt x="3851873" y="5516261"/>
                </a:cubicBezTo>
                <a:close/>
                <a:moveTo>
                  <a:pt x="3451823" y="5516261"/>
                </a:moveTo>
                <a:cubicBezTo>
                  <a:pt x="3447433" y="5516261"/>
                  <a:pt x="3444419" y="5517042"/>
                  <a:pt x="3442782" y="5518605"/>
                </a:cubicBezTo>
                <a:cubicBezTo>
                  <a:pt x="3441145" y="5520168"/>
                  <a:pt x="3440326" y="5523107"/>
                  <a:pt x="3440326" y="5527423"/>
                </a:cubicBezTo>
                <a:cubicBezTo>
                  <a:pt x="3440326" y="5531665"/>
                  <a:pt x="3441126" y="5534548"/>
                  <a:pt x="3442726" y="5536074"/>
                </a:cubicBezTo>
                <a:cubicBezTo>
                  <a:pt x="3444326" y="5537599"/>
                  <a:pt x="3447284" y="5538362"/>
                  <a:pt x="3451600" y="5538362"/>
                </a:cubicBezTo>
                <a:cubicBezTo>
                  <a:pt x="3455990" y="5538362"/>
                  <a:pt x="3459004" y="5537581"/>
                  <a:pt x="3460641" y="5536018"/>
                </a:cubicBezTo>
                <a:cubicBezTo>
                  <a:pt x="3462278" y="5534455"/>
                  <a:pt x="3463097" y="5531516"/>
                  <a:pt x="3463097" y="5527200"/>
                </a:cubicBezTo>
                <a:cubicBezTo>
                  <a:pt x="3463097" y="5522958"/>
                  <a:pt x="3462297" y="5520075"/>
                  <a:pt x="3460697" y="5518549"/>
                </a:cubicBezTo>
                <a:cubicBezTo>
                  <a:pt x="3459097" y="5517024"/>
                  <a:pt x="3456139" y="5516261"/>
                  <a:pt x="3451823" y="5516261"/>
                </a:cubicBezTo>
                <a:close/>
                <a:moveTo>
                  <a:pt x="2756498" y="5516261"/>
                </a:moveTo>
                <a:cubicBezTo>
                  <a:pt x="2752108" y="5516261"/>
                  <a:pt x="2749094" y="5517042"/>
                  <a:pt x="2747457" y="5518605"/>
                </a:cubicBezTo>
                <a:cubicBezTo>
                  <a:pt x="2745820" y="5520168"/>
                  <a:pt x="2745001" y="5523107"/>
                  <a:pt x="2745001" y="5527423"/>
                </a:cubicBezTo>
                <a:cubicBezTo>
                  <a:pt x="2745001" y="5531665"/>
                  <a:pt x="2745801" y="5534548"/>
                  <a:pt x="2747401" y="5536074"/>
                </a:cubicBezTo>
                <a:cubicBezTo>
                  <a:pt x="2749001" y="5537599"/>
                  <a:pt x="2751959" y="5538362"/>
                  <a:pt x="2756275" y="5538362"/>
                </a:cubicBezTo>
                <a:cubicBezTo>
                  <a:pt x="2760665" y="5538362"/>
                  <a:pt x="2763679" y="5537581"/>
                  <a:pt x="2765316" y="5536018"/>
                </a:cubicBezTo>
                <a:cubicBezTo>
                  <a:pt x="2766953" y="5534455"/>
                  <a:pt x="2767772" y="5531516"/>
                  <a:pt x="2767772" y="5527200"/>
                </a:cubicBezTo>
                <a:cubicBezTo>
                  <a:pt x="2767772" y="5522958"/>
                  <a:pt x="2766972" y="5520075"/>
                  <a:pt x="2765372" y="5518549"/>
                </a:cubicBezTo>
                <a:cubicBezTo>
                  <a:pt x="2763772" y="5517024"/>
                  <a:pt x="2760814" y="5516261"/>
                  <a:pt x="2756498" y="5516261"/>
                </a:cubicBezTo>
                <a:close/>
                <a:moveTo>
                  <a:pt x="2556473" y="5516261"/>
                </a:moveTo>
                <a:cubicBezTo>
                  <a:pt x="2552083" y="5516261"/>
                  <a:pt x="2549069" y="5517042"/>
                  <a:pt x="2547432" y="5518605"/>
                </a:cubicBezTo>
                <a:cubicBezTo>
                  <a:pt x="2545795" y="5520168"/>
                  <a:pt x="2544976" y="5523107"/>
                  <a:pt x="2544976" y="5527423"/>
                </a:cubicBezTo>
                <a:cubicBezTo>
                  <a:pt x="2544976" y="5531665"/>
                  <a:pt x="2545776" y="5534548"/>
                  <a:pt x="2547376" y="5536074"/>
                </a:cubicBezTo>
                <a:cubicBezTo>
                  <a:pt x="2548976" y="5537599"/>
                  <a:pt x="2551934" y="5538362"/>
                  <a:pt x="2556250" y="5538362"/>
                </a:cubicBezTo>
                <a:cubicBezTo>
                  <a:pt x="2560641" y="5538362"/>
                  <a:pt x="2563654" y="5537581"/>
                  <a:pt x="2565291" y="5536018"/>
                </a:cubicBezTo>
                <a:cubicBezTo>
                  <a:pt x="2566928" y="5534455"/>
                  <a:pt x="2567747" y="5531516"/>
                  <a:pt x="2567747" y="5527200"/>
                </a:cubicBezTo>
                <a:cubicBezTo>
                  <a:pt x="2567747" y="5522958"/>
                  <a:pt x="2566947" y="5520075"/>
                  <a:pt x="2565347" y="5518549"/>
                </a:cubicBezTo>
                <a:cubicBezTo>
                  <a:pt x="2563747" y="5517024"/>
                  <a:pt x="2560789" y="5516261"/>
                  <a:pt x="2556473" y="5516261"/>
                </a:cubicBezTo>
                <a:close/>
                <a:moveTo>
                  <a:pt x="5424243" y="5509341"/>
                </a:moveTo>
                <a:cubicBezTo>
                  <a:pt x="5422456" y="5509341"/>
                  <a:pt x="5420986" y="5509434"/>
                  <a:pt x="5419833" y="5509620"/>
                </a:cubicBezTo>
                <a:cubicBezTo>
                  <a:pt x="5418680" y="5509806"/>
                  <a:pt x="5417731" y="5510029"/>
                  <a:pt x="5416987" y="5510289"/>
                </a:cubicBezTo>
                <a:cubicBezTo>
                  <a:pt x="5416243" y="5510550"/>
                  <a:pt x="5415740" y="5510922"/>
                  <a:pt x="5415480" y="5511406"/>
                </a:cubicBezTo>
                <a:cubicBezTo>
                  <a:pt x="5415219" y="5511889"/>
                  <a:pt x="5415089" y="5512391"/>
                  <a:pt x="5415089" y="5512912"/>
                </a:cubicBezTo>
                <a:lnTo>
                  <a:pt x="5415089" y="5571290"/>
                </a:lnTo>
                <a:cubicBezTo>
                  <a:pt x="5410327" y="5566304"/>
                  <a:pt x="5405508" y="5562528"/>
                  <a:pt x="5400634" y="5559961"/>
                </a:cubicBezTo>
                <a:cubicBezTo>
                  <a:pt x="5395760" y="5557393"/>
                  <a:pt x="5390384" y="5556110"/>
                  <a:pt x="5384505" y="5556110"/>
                </a:cubicBezTo>
                <a:cubicBezTo>
                  <a:pt x="5377436" y="5556110"/>
                  <a:pt x="5371203" y="5557431"/>
                  <a:pt x="5365808" y="5560072"/>
                </a:cubicBezTo>
                <a:cubicBezTo>
                  <a:pt x="5360413" y="5562714"/>
                  <a:pt x="5355893" y="5566491"/>
                  <a:pt x="5352246" y="5571402"/>
                </a:cubicBezTo>
                <a:cubicBezTo>
                  <a:pt x="5348600" y="5576313"/>
                  <a:pt x="5345847" y="5582248"/>
                  <a:pt x="5343986" y="5589205"/>
                </a:cubicBezTo>
                <a:cubicBezTo>
                  <a:pt x="5342126" y="5596163"/>
                  <a:pt x="5341196" y="5603958"/>
                  <a:pt x="5341196" y="5612590"/>
                </a:cubicBezTo>
                <a:cubicBezTo>
                  <a:pt x="5341196" y="5619883"/>
                  <a:pt x="5341941" y="5626822"/>
                  <a:pt x="5343428" y="5633407"/>
                </a:cubicBezTo>
                <a:cubicBezTo>
                  <a:pt x="5344917" y="5639993"/>
                  <a:pt x="5347279" y="5645723"/>
                  <a:pt x="5350516" y="5650597"/>
                </a:cubicBezTo>
                <a:cubicBezTo>
                  <a:pt x="5353753" y="5655471"/>
                  <a:pt x="5357977" y="5659341"/>
                  <a:pt x="5363185" y="5662206"/>
                </a:cubicBezTo>
                <a:cubicBezTo>
                  <a:pt x="5368394" y="5665071"/>
                  <a:pt x="5374683" y="5666503"/>
                  <a:pt x="5382049" y="5666503"/>
                </a:cubicBezTo>
                <a:cubicBezTo>
                  <a:pt x="5388821" y="5666503"/>
                  <a:pt x="5395054" y="5664903"/>
                  <a:pt x="5400746" y="5661703"/>
                </a:cubicBezTo>
                <a:cubicBezTo>
                  <a:pt x="5406438" y="5658504"/>
                  <a:pt x="5411926" y="5654039"/>
                  <a:pt x="5417210" y="5648309"/>
                </a:cubicBezTo>
                <a:lnTo>
                  <a:pt x="5417210" y="5661592"/>
                </a:lnTo>
                <a:cubicBezTo>
                  <a:pt x="5417210" y="5662187"/>
                  <a:pt x="5417360" y="5662708"/>
                  <a:pt x="5417657" y="5663154"/>
                </a:cubicBezTo>
                <a:cubicBezTo>
                  <a:pt x="5417954" y="5663601"/>
                  <a:pt x="5418438" y="5663954"/>
                  <a:pt x="5419108" y="5664215"/>
                </a:cubicBezTo>
                <a:cubicBezTo>
                  <a:pt x="5419777" y="5664475"/>
                  <a:pt x="5420633" y="5664680"/>
                  <a:pt x="5421675" y="5664829"/>
                </a:cubicBezTo>
                <a:cubicBezTo>
                  <a:pt x="5422717" y="5664978"/>
                  <a:pt x="5424019" y="5665052"/>
                  <a:pt x="5425582" y="5665052"/>
                </a:cubicBezTo>
                <a:cubicBezTo>
                  <a:pt x="5427070" y="5665052"/>
                  <a:pt x="5428335" y="5664978"/>
                  <a:pt x="5429378" y="5664829"/>
                </a:cubicBezTo>
                <a:cubicBezTo>
                  <a:pt x="5430418" y="5664680"/>
                  <a:pt x="5431256" y="5664475"/>
                  <a:pt x="5431888" y="5664215"/>
                </a:cubicBezTo>
                <a:cubicBezTo>
                  <a:pt x="5432521" y="5663954"/>
                  <a:pt x="5432968" y="5663601"/>
                  <a:pt x="5433228" y="5663154"/>
                </a:cubicBezTo>
                <a:cubicBezTo>
                  <a:pt x="5433489" y="5662708"/>
                  <a:pt x="5433618" y="5662187"/>
                  <a:pt x="5433618" y="5661592"/>
                </a:cubicBezTo>
                <a:lnTo>
                  <a:pt x="5433618" y="5512912"/>
                </a:lnTo>
                <a:cubicBezTo>
                  <a:pt x="5433618" y="5512391"/>
                  <a:pt x="5433451" y="5511889"/>
                  <a:pt x="5433116" y="5511406"/>
                </a:cubicBezTo>
                <a:cubicBezTo>
                  <a:pt x="5432781" y="5510922"/>
                  <a:pt x="5432279" y="5510550"/>
                  <a:pt x="5431609" y="5510289"/>
                </a:cubicBezTo>
                <a:cubicBezTo>
                  <a:pt x="5430939" y="5510029"/>
                  <a:pt x="5430009" y="5509806"/>
                  <a:pt x="5428819" y="5509620"/>
                </a:cubicBezTo>
                <a:cubicBezTo>
                  <a:pt x="5427628" y="5509434"/>
                  <a:pt x="5426102" y="5509341"/>
                  <a:pt x="5424243" y="5509341"/>
                </a:cubicBezTo>
                <a:close/>
                <a:moveTo>
                  <a:pt x="4919418" y="5509341"/>
                </a:moveTo>
                <a:cubicBezTo>
                  <a:pt x="4917632" y="5509341"/>
                  <a:pt x="4916161" y="5509434"/>
                  <a:pt x="4915008" y="5509620"/>
                </a:cubicBezTo>
                <a:cubicBezTo>
                  <a:pt x="4913855" y="5509806"/>
                  <a:pt x="4912906" y="5510029"/>
                  <a:pt x="4912162" y="5510289"/>
                </a:cubicBezTo>
                <a:cubicBezTo>
                  <a:pt x="4911418" y="5510550"/>
                  <a:pt x="4910915" y="5510922"/>
                  <a:pt x="4910655" y="5511406"/>
                </a:cubicBezTo>
                <a:cubicBezTo>
                  <a:pt x="4910394" y="5511889"/>
                  <a:pt x="4910265" y="5512391"/>
                  <a:pt x="4910265" y="5512912"/>
                </a:cubicBezTo>
                <a:lnTo>
                  <a:pt x="4910265" y="5571290"/>
                </a:lnTo>
                <a:cubicBezTo>
                  <a:pt x="4905502" y="5566304"/>
                  <a:pt x="4900683" y="5562528"/>
                  <a:pt x="4895809" y="5559961"/>
                </a:cubicBezTo>
                <a:cubicBezTo>
                  <a:pt x="4890935" y="5557393"/>
                  <a:pt x="4885559" y="5556110"/>
                  <a:pt x="4879680" y="5556110"/>
                </a:cubicBezTo>
                <a:cubicBezTo>
                  <a:pt x="4872611" y="5556110"/>
                  <a:pt x="4866378" y="5557431"/>
                  <a:pt x="4860983" y="5560072"/>
                </a:cubicBezTo>
                <a:cubicBezTo>
                  <a:pt x="4855588" y="5562714"/>
                  <a:pt x="4851068" y="5566491"/>
                  <a:pt x="4847421" y="5571402"/>
                </a:cubicBezTo>
                <a:cubicBezTo>
                  <a:pt x="4843775" y="5576313"/>
                  <a:pt x="4841023" y="5582248"/>
                  <a:pt x="4839161" y="5589205"/>
                </a:cubicBezTo>
                <a:cubicBezTo>
                  <a:pt x="4837301" y="5596163"/>
                  <a:pt x="4836371" y="5603958"/>
                  <a:pt x="4836371" y="5612590"/>
                </a:cubicBezTo>
                <a:cubicBezTo>
                  <a:pt x="4836371" y="5619883"/>
                  <a:pt x="4837116" y="5626822"/>
                  <a:pt x="4838604" y="5633407"/>
                </a:cubicBezTo>
                <a:cubicBezTo>
                  <a:pt x="4840092" y="5639993"/>
                  <a:pt x="4842454" y="5645723"/>
                  <a:pt x="4845691" y="5650597"/>
                </a:cubicBezTo>
                <a:cubicBezTo>
                  <a:pt x="4848928" y="5655471"/>
                  <a:pt x="4853151" y="5659341"/>
                  <a:pt x="4858360" y="5662206"/>
                </a:cubicBezTo>
                <a:cubicBezTo>
                  <a:pt x="4863570" y="5665071"/>
                  <a:pt x="4869857" y="5666503"/>
                  <a:pt x="4877224" y="5666503"/>
                </a:cubicBezTo>
                <a:cubicBezTo>
                  <a:pt x="4883996" y="5666503"/>
                  <a:pt x="4890228" y="5664903"/>
                  <a:pt x="4895921" y="5661703"/>
                </a:cubicBezTo>
                <a:cubicBezTo>
                  <a:pt x="4901613" y="5658504"/>
                  <a:pt x="4907101" y="5654039"/>
                  <a:pt x="4912385" y="5648309"/>
                </a:cubicBezTo>
                <a:lnTo>
                  <a:pt x="4912385" y="5661592"/>
                </a:lnTo>
                <a:cubicBezTo>
                  <a:pt x="4912385" y="5662187"/>
                  <a:pt x="4912534" y="5662708"/>
                  <a:pt x="4912831" y="5663154"/>
                </a:cubicBezTo>
                <a:cubicBezTo>
                  <a:pt x="4913129" y="5663601"/>
                  <a:pt x="4913614" y="5663954"/>
                  <a:pt x="4914283" y="5664215"/>
                </a:cubicBezTo>
                <a:cubicBezTo>
                  <a:pt x="4914953" y="5664475"/>
                  <a:pt x="4915808" y="5664680"/>
                  <a:pt x="4916851" y="5664829"/>
                </a:cubicBezTo>
                <a:cubicBezTo>
                  <a:pt x="4917892" y="5664978"/>
                  <a:pt x="4919194" y="5665052"/>
                  <a:pt x="4920757" y="5665052"/>
                </a:cubicBezTo>
                <a:cubicBezTo>
                  <a:pt x="4922245" y="5665052"/>
                  <a:pt x="4923510" y="5664978"/>
                  <a:pt x="4924552" y="5664829"/>
                </a:cubicBezTo>
                <a:cubicBezTo>
                  <a:pt x="4925593" y="5664680"/>
                  <a:pt x="4926431" y="5664475"/>
                  <a:pt x="4927063" y="5664215"/>
                </a:cubicBezTo>
                <a:cubicBezTo>
                  <a:pt x="4927696" y="5663954"/>
                  <a:pt x="4928142" y="5663601"/>
                  <a:pt x="4928404" y="5663154"/>
                </a:cubicBezTo>
                <a:cubicBezTo>
                  <a:pt x="4928663" y="5662708"/>
                  <a:pt x="4928793" y="5662187"/>
                  <a:pt x="4928793" y="5661592"/>
                </a:cubicBezTo>
                <a:lnTo>
                  <a:pt x="4928793" y="5512912"/>
                </a:lnTo>
                <a:cubicBezTo>
                  <a:pt x="4928793" y="5512391"/>
                  <a:pt x="4928626" y="5511889"/>
                  <a:pt x="4928291" y="5511406"/>
                </a:cubicBezTo>
                <a:cubicBezTo>
                  <a:pt x="4927956" y="5510922"/>
                  <a:pt x="4927454" y="5510550"/>
                  <a:pt x="4926784" y="5510289"/>
                </a:cubicBezTo>
                <a:cubicBezTo>
                  <a:pt x="4926114" y="5510029"/>
                  <a:pt x="4925184" y="5509806"/>
                  <a:pt x="4923994" y="5509620"/>
                </a:cubicBezTo>
                <a:cubicBezTo>
                  <a:pt x="4922804" y="5509434"/>
                  <a:pt x="4921278" y="5509341"/>
                  <a:pt x="4919418" y="5509341"/>
                </a:cubicBezTo>
                <a:close/>
                <a:moveTo>
                  <a:pt x="4366112" y="5508894"/>
                </a:moveTo>
                <a:cubicBezTo>
                  <a:pt x="4364326" y="5508894"/>
                  <a:pt x="4362837" y="5508968"/>
                  <a:pt x="4361647" y="5509117"/>
                </a:cubicBezTo>
                <a:cubicBezTo>
                  <a:pt x="4360456" y="5509266"/>
                  <a:pt x="4359507" y="5509489"/>
                  <a:pt x="4358800" y="5509787"/>
                </a:cubicBezTo>
                <a:cubicBezTo>
                  <a:pt x="4358094" y="5510085"/>
                  <a:pt x="4357610" y="5510457"/>
                  <a:pt x="4357349" y="5510903"/>
                </a:cubicBezTo>
                <a:cubicBezTo>
                  <a:pt x="4357089" y="5511350"/>
                  <a:pt x="4356959" y="5511871"/>
                  <a:pt x="4356959" y="5512466"/>
                </a:cubicBezTo>
                <a:lnTo>
                  <a:pt x="4356959" y="5661592"/>
                </a:lnTo>
                <a:cubicBezTo>
                  <a:pt x="4356959" y="5662187"/>
                  <a:pt x="4357089" y="5662689"/>
                  <a:pt x="4357349" y="5663099"/>
                </a:cubicBezTo>
                <a:cubicBezTo>
                  <a:pt x="4357610" y="5663508"/>
                  <a:pt x="4358094" y="5663861"/>
                  <a:pt x="4358800" y="5664159"/>
                </a:cubicBezTo>
                <a:cubicBezTo>
                  <a:pt x="4359507" y="5664457"/>
                  <a:pt x="4360456" y="5664680"/>
                  <a:pt x="4361647" y="5664829"/>
                </a:cubicBezTo>
                <a:cubicBezTo>
                  <a:pt x="4362837" y="5664978"/>
                  <a:pt x="4364326" y="5665052"/>
                  <a:pt x="4366112" y="5665052"/>
                </a:cubicBezTo>
                <a:cubicBezTo>
                  <a:pt x="4367972" y="5665052"/>
                  <a:pt x="4369497" y="5664978"/>
                  <a:pt x="4370688" y="5664829"/>
                </a:cubicBezTo>
                <a:cubicBezTo>
                  <a:pt x="4371878" y="5664680"/>
                  <a:pt x="4372809" y="5664457"/>
                  <a:pt x="4373478" y="5664159"/>
                </a:cubicBezTo>
                <a:cubicBezTo>
                  <a:pt x="4374148" y="5663861"/>
                  <a:pt x="4374632" y="5663508"/>
                  <a:pt x="4374930" y="5663099"/>
                </a:cubicBezTo>
                <a:cubicBezTo>
                  <a:pt x="4375227" y="5662689"/>
                  <a:pt x="4375376" y="5662187"/>
                  <a:pt x="4375376" y="5661592"/>
                </a:cubicBezTo>
                <a:lnTo>
                  <a:pt x="4375376" y="5605893"/>
                </a:lnTo>
                <a:lnTo>
                  <a:pt x="4417792" y="5661480"/>
                </a:lnTo>
                <a:cubicBezTo>
                  <a:pt x="4418239" y="5662150"/>
                  <a:pt x="4418741" y="5662727"/>
                  <a:pt x="4419299" y="5663210"/>
                </a:cubicBezTo>
                <a:cubicBezTo>
                  <a:pt x="4419857" y="5663694"/>
                  <a:pt x="4420582" y="5664066"/>
                  <a:pt x="4421476" y="5664326"/>
                </a:cubicBezTo>
                <a:cubicBezTo>
                  <a:pt x="4422368" y="5664587"/>
                  <a:pt x="4423466" y="5664773"/>
                  <a:pt x="4424769" y="5664885"/>
                </a:cubicBezTo>
                <a:cubicBezTo>
                  <a:pt x="4426071" y="5664996"/>
                  <a:pt x="4427726" y="5665052"/>
                  <a:pt x="4429736" y="5665052"/>
                </a:cubicBezTo>
                <a:cubicBezTo>
                  <a:pt x="4431670" y="5665052"/>
                  <a:pt x="4433270" y="5664978"/>
                  <a:pt x="4434535" y="5664829"/>
                </a:cubicBezTo>
                <a:cubicBezTo>
                  <a:pt x="4435800" y="5664680"/>
                  <a:pt x="4436786" y="5664457"/>
                  <a:pt x="4437493" y="5664159"/>
                </a:cubicBezTo>
                <a:cubicBezTo>
                  <a:pt x="4438200" y="5663861"/>
                  <a:pt x="4438703" y="5663489"/>
                  <a:pt x="4439000" y="5663043"/>
                </a:cubicBezTo>
                <a:cubicBezTo>
                  <a:pt x="4439298" y="5662596"/>
                  <a:pt x="4439447" y="5662075"/>
                  <a:pt x="4439447" y="5661480"/>
                </a:cubicBezTo>
                <a:cubicBezTo>
                  <a:pt x="4439447" y="5660810"/>
                  <a:pt x="4439242" y="5660085"/>
                  <a:pt x="4438833" y="5659303"/>
                </a:cubicBezTo>
                <a:cubicBezTo>
                  <a:pt x="4438424" y="5658522"/>
                  <a:pt x="4437735" y="5657499"/>
                  <a:pt x="4436768" y="5656234"/>
                </a:cubicBezTo>
                <a:lnTo>
                  <a:pt x="4395914" y="5603214"/>
                </a:lnTo>
                <a:lnTo>
                  <a:pt x="4432303" y="5566825"/>
                </a:lnTo>
                <a:cubicBezTo>
                  <a:pt x="4433419" y="5565635"/>
                  <a:pt x="4434219" y="5564593"/>
                  <a:pt x="4434703" y="5563700"/>
                </a:cubicBezTo>
                <a:cubicBezTo>
                  <a:pt x="4435186" y="5562807"/>
                  <a:pt x="4435428" y="5561914"/>
                  <a:pt x="4435428" y="5561021"/>
                </a:cubicBezTo>
                <a:cubicBezTo>
                  <a:pt x="4435428" y="5560351"/>
                  <a:pt x="4435261" y="5559812"/>
                  <a:pt x="4434926" y="5559403"/>
                </a:cubicBezTo>
                <a:cubicBezTo>
                  <a:pt x="4434591" y="5558993"/>
                  <a:pt x="4434033" y="5558658"/>
                  <a:pt x="4433252" y="5558398"/>
                </a:cubicBezTo>
                <a:cubicBezTo>
                  <a:pt x="4432470" y="5558138"/>
                  <a:pt x="4431447" y="5557952"/>
                  <a:pt x="4430182" y="5557840"/>
                </a:cubicBezTo>
                <a:cubicBezTo>
                  <a:pt x="4428917" y="5557728"/>
                  <a:pt x="4427354" y="5557672"/>
                  <a:pt x="4425494" y="5557672"/>
                </a:cubicBezTo>
                <a:cubicBezTo>
                  <a:pt x="4423708" y="5557672"/>
                  <a:pt x="4422183" y="5557728"/>
                  <a:pt x="4420918" y="5557840"/>
                </a:cubicBezTo>
                <a:cubicBezTo>
                  <a:pt x="4419652" y="5557952"/>
                  <a:pt x="4418555" y="5558175"/>
                  <a:pt x="4417625" y="5558510"/>
                </a:cubicBezTo>
                <a:cubicBezTo>
                  <a:pt x="4416695" y="5558844"/>
                  <a:pt x="4415894" y="5559254"/>
                  <a:pt x="4415225" y="5559737"/>
                </a:cubicBezTo>
                <a:cubicBezTo>
                  <a:pt x="4414555" y="5560221"/>
                  <a:pt x="4413923" y="5560835"/>
                  <a:pt x="4413327" y="5561579"/>
                </a:cubicBezTo>
                <a:lnTo>
                  <a:pt x="4375376" y="5603325"/>
                </a:lnTo>
                <a:lnTo>
                  <a:pt x="4375376" y="5512466"/>
                </a:lnTo>
                <a:cubicBezTo>
                  <a:pt x="4375376" y="5511871"/>
                  <a:pt x="4375227" y="5511350"/>
                  <a:pt x="4374930" y="5510903"/>
                </a:cubicBezTo>
                <a:cubicBezTo>
                  <a:pt x="4374632" y="5510457"/>
                  <a:pt x="4374148" y="5510085"/>
                  <a:pt x="4373478" y="5509787"/>
                </a:cubicBezTo>
                <a:cubicBezTo>
                  <a:pt x="4372809" y="5509489"/>
                  <a:pt x="4371878" y="5509266"/>
                  <a:pt x="4370688" y="5509117"/>
                </a:cubicBezTo>
                <a:cubicBezTo>
                  <a:pt x="4369497" y="5508968"/>
                  <a:pt x="4367972" y="5508894"/>
                  <a:pt x="4366112" y="5508894"/>
                </a:cubicBezTo>
                <a:close/>
                <a:moveTo>
                  <a:pt x="4013687" y="5508894"/>
                </a:moveTo>
                <a:cubicBezTo>
                  <a:pt x="4011901" y="5508894"/>
                  <a:pt x="4010412" y="5508968"/>
                  <a:pt x="4009222" y="5509117"/>
                </a:cubicBezTo>
                <a:cubicBezTo>
                  <a:pt x="4008031" y="5509266"/>
                  <a:pt x="4007082" y="5509489"/>
                  <a:pt x="4006375" y="5509787"/>
                </a:cubicBezTo>
                <a:cubicBezTo>
                  <a:pt x="4005669" y="5510085"/>
                  <a:pt x="4005185" y="5510457"/>
                  <a:pt x="4004924" y="5510903"/>
                </a:cubicBezTo>
                <a:cubicBezTo>
                  <a:pt x="4004664" y="5511350"/>
                  <a:pt x="4004533" y="5511871"/>
                  <a:pt x="4004533" y="5512466"/>
                </a:cubicBezTo>
                <a:lnTo>
                  <a:pt x="4004533" y="5661592"/>
                </a:lnTo>
                <a:cubicBezTo>
                  <a:pt x="4004533" y="5662187"/>
                  <a:pt x="4004664" y="5662689"/>
                  <a:pt x="4004924" y="5663099"/>
                </a:cubicBezTo>
                <a:cubicBezTo>
                  <a:pt x="4005185" y="5663508"/>
                  <a:pt x="4005669" y="5663861"/>
                  <a:pt x="4006375" y="5664159"/>
                </a:cubicBezTo>
                <a:cubicBezTo>
                  <a:pt x="4007082" y="5664457"/>
                  <a:pt x="4008031" y="5664680"/>
                  <a:pt x="4009222" y="5664829"/>
                </a:cubicBezTo>
                <a:cubicBezTo>
                  <a:pt x="4010412" y="5664978"/>
                  <a:pt x="4011901" y="5665052"/>
                  <a:pt x="4013687" y="5665052"/>
                </a:cubicBezTo>
                <a:cubicBezTo>
                  <a:pt x="4015547" y="5665052"/>
                  <a:pt x="4017072" y="5664978"/>
                  <a:pt x="4018263" y="5664829"/>
                </a:cubicBezTo>
                <a:cubicBezTo>
                  <a:pt x="4019454" y="5664680"/>
                  <a:pt x="4020384" y="5664457"/>
                  <a:pt x="4021053" y="5664159"/>
                </a:cubicBezTo>
                <a:cubicBezTo>
                  <a:pt x="4021723" y="5663861"/>
                  <a:pt x="4022207" y="5663508"/>
                  <a:pt x="4022504" y="5663099"/>
                </a:cubicBezTo>
                <a:cubicBezTo>
                  <a:pt x="4022802" y="5662689"/>
                  <a:pt x="4022951" y="5662187"/>
                  <a:pt x="4022951" y="5661592"/>
                </a:cubicBezTo>
                <a:lnTo>
                  <a:pt x="4022951" y="5591382"/>
                </a:lnTo>
                <a:cubicBezTo>
                  <a:pt x="4028011" y="5585057"/>
                  <a:pt x="4032848" y="5580257"/>
                  <a:pt x="4037462" y="5576983"/>
                </a:cubicBezTo>
                <a:cubicBezTo>
                  <a:pt x="4042075" y="5573709"/>
                  <a:pt x="4046689" y="5572072"/>
                  <a:pt x="4051303" y="5572072"/>
                </a:cubicBezTo>
                <a:cubicBezTo>
                  <a:pt x="4054875" y="5572072"/>
                  <a:pt x="4058019" y="5572741"/>
                  <a:pt x="4060735" y="5574081"/>
                </a:cubicBezTo>
                <a:cubicBezTo>
                  <a:pt x="4063451" y="5575420"/>
                  <a:pt x="4065665" y="5577355"/>
                  <a:pt x="4067376" y="5579885"/>
                </a:cubicBezTo>
                <a:cubicBezTo>
                  <a:pt x="4069088" y="5582415"/>
                  <a:pt x="4070390" y="5585429"/>
                  <a:pt x="4071283" y="5588926"/>
                </a:cubicBezTo>
                <a:cubicBezTo>
                  <a:pt x="4072176" y="5592424"/>
                  <a:pt x="4072623" y="5597037"/>
                  <a:pt x="4072623" y="5602767"/>
                </a:cubicBezTo>
                <a:lnTo>
                  <a:pt x="4072623" y="5661592"/>
                </a:lnTo>
                <a:cubicBezTo>
                  <a:pt x="4072623" y="5662187"/>
                  <a:pt x="4072771" y="5662689"/>
                  <a:pt x="4073069" y="5663099"/>
                </a:cubicBezTo>
                <a:cubicBezTo>
                  <a:pt x="4073366" y="5663508"/>
                  <a:pt x="4073850" y="5663861"/>
                  <a:pt x="4074520" y="5664159"/>
                </a:cubicBezTo>
                <a:cubicBezTo>
                  <a:pt x="4075190" y="5664457"/>
                  <a:pt x="4076120" y="5664680"/>
                  <a:pt x="4077311" y="5664829"/>
                </a:cubicBezTo>
                <a:cubicBezTo>
                  <a:pt x="4078501" y="5664978"/>
                  <a:pt x="4080027" y="5665052"/>
                  <a:pt x="4081887" y="5665052"/>
                </a:cubicBezTo>
                <a:cubicBezTo>
                  <a:pt x="4083673" y="5665052"/>
                  <a:pt x="4085161" y="5664978"/>
                  <a:pt x="4086352" y="5664829"/>
                </a:cubicBezTo>
                <a:cubicBezTo>
                  <a:pt x="4087543" y="5664680"/>
                  <a:pt x="4088473" y="5664457"/>
                  <a:pt x="4089142" y="5664159"/>
                </a:cubicBezTo>
                <a:cubicBezTo>
                  <a:pt x="4089812" y="5663861"/>
                  <a:pt x="4090296" y="5663508"/>
                  <a:pt x="4090594" y="5663099"/>
                </a:cubicBezTo>
                <a:cubicBezTo>
                  <a:pt x="4090891" y="5662689"/>
                  <a:pt x="4091040" y="5662187"/>
                  <a:pt x="4091040" y="5661592"/>
                </a:cubicBezTo>
                <a:lnTo>
                  <a:pt x="4091040" y="5600423"/>
                </a:lnTo>
                <a:cubicBezTo>
                  <a:pt x="4091040" y="5593205"/>
                  <a:pt x="4090426" y="5587047"/>
                  <a:pt x="4089198" y="5581950"/>
                </a:cubicBezTo>
                <a:cubicBezTo>
                  <a:pt x="4087970" y="5576853"/>
                  <a:pt x="4085942" y="5572406"/>
                  <a:pt x="4083115" y="5568611"/>
                </a:cubicBezTo>
                <a:cubicBezTo>
                  <a:pt x="4080287" y="5564816"/>
                  <a:pt x="4076585" y="5561784"/>
                  <a:pt x="4072009" y="5559514"/>
                </a:cubicBezTo>
                <a:cubicBezTo>
                  <a:pt x="4067432" y="5557245"/>
                  <a:pt x="4061795" y="5556110"/>
                  <a:pt x="4055098" y="5556110"/>
                </a:cubicBezTo>
                <a:cubicBezTo>
                  <a:pt x="4049666" y="5556110"/>
                  <a:pt x="4044271" y="5557468"/>
                  <a:pt x="4038913" y="5560184"/>
                </a:cubicBezTo>
                <a:cubicBezTo>
                  <a:pt x="4033555" y="5562900"/>
                  <a:pt x="4028235" y="5567049"/>
                  <a:pt x="4022951" y="5572630"/>
                </a:cubicBezTo>
                <a:lnTo>
                  <a:pt x="4022951" y="5512466"/>
                </a:lnTo>
                <a:cubicBezTo>
                  <a:pt x="4022951" y="5511871"/>
                  <a:pt x="4022802" y="5511350"/>
                  <a:pt x="4022504" y="5510903"/>
                </a:cubicBezTo>
                <a:cubicBezTo>
                  <a:pt x="4022207" y="5510457"/>
                  <a:pt x="4021723" y="5510085"/>
                  <a:pt x="4021053" y="5509787"/>
                </a:cubicBezTo>
                <a:cubicBezTo>
                  <a:pt x="4020384" y="5509489"/>
                  <a:pt x="4019454" y="5509266"/>
                  <a:pt x="4018263" y="5509117"/>
                </a:cubicBezTo>
                <a:cubicBezTo>
                  <a:pt x="4017072" y="5508968"/>
                  <a:pt x="4015547" y="5508894"/>
                  <a:pt x="4013687" y="5508894"/>
                </a:cubicBezTo>
                <a:close/>
                <a:moveTo>
                  <a:pt x="3508862" y="5508894"/>
                </a:moveTo>
                <a:cubicBezTo>
                  <a:pt x="3507076" y="5508894"/>
                  <a:pt x="3505587" y="5508968"/>
                  <a:pt x="3504397" y="5509117"/>
                </a:cubicBezTo>
                <a:cubicBezTo>
                  <a:pt x="3503206" y="5509266"/>
                  <a:pt x="3502257" y="5509489"/>
                  <a:pt x="3501550" y="5509787"/>
                </a:cubicBezTo>
                <a:cubicBezTo>
                  <a:pt x="3500843" y="5510085"/>
                  <a:pt x="3500360" y="5510457"/>
                  <a:pt x="3500099" y="5510903"/>
                </a:cubicBezTo>
                <a:cubicBezTo>
                  <a:pt x="3499839" y="5511350"/>
                  <a:pt x="3499709" y="5511871"/>
                  <a:pt x="3499709" y="5512466"/>
                </a:cubicBezTo>
                <a:lnTo>
                  <a:pt x="3499709" y="5661592"/>
                </a:lnTo>
                <a:cubicBezTo>
                  <a:pt x="3499709" y="5662187"/>
                  <a:pt x="3499839" y="5662689"/>
                  <a:pt x="3500099" y="5663099"/>
                </a:cubicBezTo>
                <a:cubicBezTo>
                  <a:pt x="3500360" y="5663508"/>
                  <a:pt x="3500843" y="5663861"/>
                  <a:pt x="3501550" y="5664159"/>
                </a:cubicBezTo>
                <a:cubicBezTo>
                  <a:pt x="3502257" y="5664457"/>
                  <a:pt x="3503206" y="5664680"/>
                  <a:pt x="3504397" y="5664829"/>
                </a:cubicBezTo>
                <a:cubicBezTo>
                  <a:pt x="3505587" y="5664978"/>
                  <a:pt x="3507076" y="5665052"/>
                  <a:pt x="3508862" y="5665052"/>
                </a:cubicBezTo>
                <a:cubicBezTo>
                  <a:pt x="3510722" y="5665052"/>
                  <a:pt x="3512247" y="5664978"/>
                  <a:pt x="3513438" y="5664829"/>
                </a:cubicBezTo>
                <a:cubicBezTo>
                  <a:pt x="3514629" y="5664680"/>
                  <a:pt x="3515559" y="5664457"/>
                  <a:pt x="3516229" y="5664159"/>
                </a:cubicBezTo>
                <a:cubicBezTo>
                  <a:pt x="3516898" y="5663861"/>
                  <a:pt x="3517382" y="5663508"/>
                  <a:pt x="3517680" y="5663099"/>
                </a:cubicBezTo>
                <a:cubicBezTo>
                  <a:pt x="3517977" y="5662689"/>
                  <a:pt x="3518126" y="5662187"/>
                  <a:pt x="3518126" y="5661592"/>
                </a:cubicBezTo>
                <a:lnTo>
                  <a:pt x="3518126" y="5512466"/>
                </a:lnTo>
                <a:cubicBezTo>
                  <a:pt x="3518126" y="5511871"/>
                  <a:pt x="3517977" y="5511350"/>
                  <a:pt x="3517680" y="5510903"/>
                </a:cubicBezTo>
                <a:cubicBezTo>
                  <a:pt x="3517382" y="5510457"/>
                  <a:pt x="3516898" y="5510085"/>
                  <a:pt x="3516229" y="5509787"/>
                </a:cubicBezTo>
                <a:cubicBezTo>
                  <a:pt x="3515559" y="5509489"/>
                  <a:pt x="3514629" y="5509266"/>
                  <a:pt x="3513438" y="5509117"/>
                </a:cubicBezTo>
                <a:cubicBezTo>
                  <a:pt x="3512247" y="5508968"/>
                  <a:pt x="3510722" y="5508894"/>
                  <a:pt x="3508862" y="5508894"/>
                </a:cubicBezTo>
                <a:close/>
                <a:moveTo>
                  <a:pt x="2175365" y="5508894"/>
                </a:moveTo>
                <a:cubicBezTo>
                  <a:pt x="2173579" y="5508894"/>
                  <a:pt x="2172090" y="5508968"/>
                  <a:pt x="2170900" y="5509117"/>
                </a:cubicBezTo>
                <a:cubicBezTo>
                  <a:pt x="2169709" y="5509266"/>
                  <a:pt x="2168761" y="5509489"/>
                  <a:pt x="2168053" y="5509787"/>
                </a:cubicBezTo>
                <a:cubicBezTo>
                  <a:pt x="2167347" y="5510085"/>
                  <a:pt x="2166863" y="5510457"/>
                  <a:pt x="2166602" y="5510903"/>
                </a:cubicBezTo>
                <a:cubicBezTo>
                  <a:pt x="2166342" y="5511350"/>
                  <a:pt x="2166212" y="5511871"/>
                  <a:pt x="2166212" y="5512466"/>
                </a:cubicBezTo>
                <a:lnTo>
                  <a:pt x="2166212" y="5661592"/>
                </a:lnTo>
                <a:cubicBezTo>
                  <a:pt x="2166212" y="5662187"/>
                  <a:pt x="2166342" y="5662689"/>
                  <a:pt x="2166602" y="5663099"/>
                </a:cubicBezTo>
                <a:cubicBezTo>
                  <a:pt x="2166863" y="5663508"/>
                  <a:pt x="2167347" y="5663861"/>
                  <a:pt x="2168053" y="5664159"/>
                </a:cubicBezTo>
                <a:cubicBezTo>
                  <a:pt x="2168761" y="5664457"/>
                  <a:pt x="2169709" y="5664680"/>
                  <a:pt x="2170900" y="5664829"/>
                </a:cubicBezTo>
                <a:cubicBezTo>
                  <a:pt x="2172090" y="5664978"/>
                  <a:pt x="2173579" y="5665052"/>
                  <a:pt x="2175365" y="5665052"/>
                </a:cubicBezTo>
                <a:cubicBezTo>
                  <a:pt x="2177225" y="5665052"/>
                  <a:pt x="2178750" y="5664978"/>
                  <a:pt x="2179941" y="5664829"/>
                </a:cubicBezTo>
                <a:cubicBezTo>
                  <a:pt x="2181132" y="5664680"/>
                  <a:pt x="2182062" y="5664457"/>
                  <a:pt x="2182732" y="5664159"/>
                </a:cubicBezTo>
                <a:cubicBezTo>
                  <a:pt x="2183402" y="5663861"/>
                  <a:pt x="2183885" y="5663508"/>
                  <a:pt x="2184183" y="5663099"/>
                </a:cubicBezTo>
                <a:cubicBezTo>
                  <a:pt x="2184481" y="5662689"/>
                  <a:pt x="2184629" y="5662187"/>
                  <a:pt x="2184629" y="5661592"/>
                </a:cubicBezTo>
                <a:lnTo>
                  <a:pt x="2184629" y="5591382"/>
                </a:lnTo>
                <a:cubicBezTo>
                  <a:pt x="2189689" y="5585057"/>
                  <a:pt x="2194526" y="5580257"/>
                  <a:pt x="2199140" y="5576983"/>
                </a:cubicBezTo>
                <a:cubicBezTo>
                  <a:pt x="2203754" y="5573709"/>
                  <a:pt x="2208367" y="5572072"/>
                  <a:pt x="2212981" y="5572072"/>
                </a:cubicBezTo>
                <a:cubicBezTo>
                  <a:pt x="2216553" y="5572072"/>
                  <a:pt x="2219697" y="5572741"/>
                  <a:pt x="2222413" y="5574081"/>
                </a:cubicBezTo>
                <a:cubicBezTo>
                  <a:pt x="2225129" y="5575420"/>
                  <a:pt x="2227343" y="5577355"/>
                  <a:pt x="2229054" y="5579885"/>
                </a:cubicBezTo>
                <a:cubicBezTo>
                  <a:pt x="2230766" y="5582415"/>
                  <a:pt x="2232068" y="5585429"/>
                  <a:pt x="2232961" y="5588926"/>
                </a:cubicBezTo>
                <a:cubicBezTo>
                  <a:pt x="2233854" y="5592424"/>
                  <a:pt x="2234300" y="5597037"/>
                  <a:pt x="2234300" y="5602767"/>
                </a:cubicBezTo>
                <a:lnTo>
                  <a:pt x="2234300" y="5661592"/>
                </a:lnTo>
                <a:cubicBezTo>
                  <a:pt x="2234300" y="5662187"/>
                  <a:pt x="2234449" y="5662689"/>
                  <a:pt x="2234747" y="5663099"/>
                </a:cubicBezTo>
                <a:cubicBezTo>
                  <a:pt x="2235045" y="5663508"/>
                  <a:pt x="2235529" y="5663861"/>
                  <a:pt x="2236198" y="5664159"/>
                </a:cubicBezTo>
                <a:cubicBezTo>
                  <a:pt x="2236868" y="5664457"/>
                  <a:pt x="2237798" y="5664680"/>
                  <a:pt x="2238989" y="5664829"/>
                </a:cubicBezTo>
                <a:cubicBezTo>
                  <a:pt x="2240179" y="5664978"/>
                  <a:pt x="2241705" y="5665052"/>
                  <a:pt x="2243565" y="5665052"/>
                </a:cubicBezTo>
                <a:cubicBezTo>
                  <a:pt x="2245351" y="5665052"/>
                  <a:pt x="2246840" y="5664978"/>
                  <a:pt x="2248030" y="5664829"/>
                </a:cubicBezTo>
                <a:cubicBezTo>
                  <a:pt x="2249221" y="5664680"/>
                  <a:pt x="2250151" y="5664457"/>
                  <a:pt x="2250820" y="5664159"/>
                </a:cubicBezTo>
                <a:cubicBezTo>
                  <a:pt x="2251490" y="5663861"/>
                  <a:pt x="2251974" y="5663508"/>
                  <a:pt x="2252272" y="5663099"/>
                </a:cubicBezTo>
                <a:cubicBezTo>
                  <a:pt x="2252569" y="5662689"/>
                  <a:pt x="2252718" y="5662187"/>
                  <a:pt x="2252718" y="5661592"/>
                </a:cubicBezTo>
                <a:lnTo>
                  <a:pt x="2252718" y="5600423"/>
                </a:lnTo>
                <a:cubicBezTo>
                  <a:pt x="2252718" y="5593205"/>
                  <a:pt x="2252104" y="5587047"/>
                  <a:pt x="2250876" y="5581950"/>
                </a:cubicBezTo>
                <a:cubicBezTo>
                  <a:pt x="2249649" y="5576853"/>
                  <a:pt x="2247621" y="5572406"/>
                  <a:pt x="2244793" y="5568611"/>
                </a:cubicBezTo>
                <a:cubicBezTo>
                  <a:pt x="2241965" y="5564816"/>
                  <a:pt x="2238263" y="5561784"/>
                  <a:pt x="2233686" y="5559514"/>
                </a:cubicBezTo>
                <a:cubicBezTo>
                  <a:pt x="2229110" y="5557245"/>
                  <a:pt x="2223473" y="5556110"/>
                  <a:pt x="2216776" y="5556110"/>
                </a:cubicBezTo>
                <a:cubicBezTo>
                  <a:pt x="2211344" y="5556110"/>
                  <a:pt x="2205949" y="5557468"/>
                  <a:pt x="2200591" y="5560184"/>
                </a:cubicBezTo>
                <a:cubicBezTo>
                  <a:pt x="2195233" y="5562900"/>
                  <a:pt x="2189913" y="5567049"/>
                  <a:pt x="2184629" y="5572630"/>
                </a:cubicBezTo>
                <a:lnTo>
                  <a:pt x="2184629" y="5512466"/>
                </a:lnTo>
                <a:cubicBezTo>
                  <a:pt x="2184629" y="5511871"/>
                  <a:pt x="2184481" y="5511350"/>
                  <a:pt x="2184183" y="5510903"/>
                </a:cubicBezTo>
                <a:cubicBezTo>
                  <a:pt x="2183885" y="5510457"/>
                  <a:pt x="2183402" y="5510085"/>
                  <a:pt x="2182732" y="5509787"/>
                </a:cubicBezTo>
                <a:cubicBezTo>
                  <a:pt x="2182062" y="5509489"/>
                  <a:pt x="2181132" y="5509266"/>
                  <a:pt x="2179941" y="5509117"/>
                </a:cubicBezTo>
                <a:cubicBezTo>
                  <a:pt x="2178750" y="5508968"/>
                  <a:pt x="2177225" y="5508894"/>
                  <a:pt x="2175365" y="5508894"/>
                </a:cubicBezTo>
                <a:close/>
                <a:moveTo>
                  <a:pt x="11425328" y="5407276"/>
                </a:moveTo>
                <a:cubicBezTo>
                  <a:pt x="11423394" y="5407276"/>
                  <a:pt x="11421756" y="5407388"/>
                  <a:pt x="11420417" y="5407611"/>
                </a:cubicBezTo>
                <a:cubicBezTo>
                  <a:pt x="11419078" y="5407834"/>
                  <a:pt x="11417961" y="5408244"/>
                  <a:pt x="11417068" y="5408839"/>
                </a:cubicBezTo>
                <a:cubicBezTo>
                  <a:pt x="11416176" y="5409434"/>
                  <a:pt x="11415524" y="5410327"/>
                  <a:pt x="11415115" y="5411518"/>
                </a:cubicBezTo>
                <a:cubicBezTo>
                  <a:pt x="11414706" y="5412708"/>
                  <a:pt x="11414501" y="5414308"/>
                  <a:pt x="11414501" y="5416317"/>
                </a:cubicBezTo>
                <a:lnTo>
                  <a:pt x="11414501" y="5430605"/>
                </a:lnTo>
                <a:lnTo>
                  <a:pt x="11399656" y="5461301"/>
                </a:lnTo>
                <a:cubicBezTo>
                  <a:pt x="11399358" y="5461896"/>
                  <a:pt x="11399228" y="5462417"/>
                  <a:pt x="11399264" y="5462863"/>
                </a:cubicBezTo>
                <a:cubicBezTo>
                  <a:pt x="11399302" y="5463310"/>
                  <a:pt x="11399506" y="5463663"/>
                  <a:pt x="11399878" y="5463924"/>
                </a:cubicBezTo>
                <a:cubicBezTo>
                  <a:pt x="11400250" y="5464184"/>
                  <a:pt x="11400864" y="5464370"/>
                  <a:pt x="11401720" y="5464482"/>
                </a:cubicBezTo>
                <a:cubicBezTo>
                  <a:pt x="11402576" y="5464594"/>
                  <a:pt x="11403636" y="5464649"/>
                  <a:pt x="11404902" y="5464649"/>
                </a:cubicBezTo>
                <a:cubicBezTo>
                  <a:pt x="11406316" y="5464649"/>
                  <a:pt x="11407488" y="5464594"/>
                  <a:pt x="11408418" y="5464482"/>
                </a:cubicBezTo>
                <a:cubicBezTo>
                  <a:pt x="11409348" y="5464370"/>
                  <a:pt x="11410166" y="5464166"/>
                  <a:pt x="11410874" y="5463868"/>
                </a:cubicBezTo>
                <a:cubicBezTo>
                  <a:pt x="11411580" y="5463570"/>
                  <a:pt x="11412176" y="5463235"/>
                  <a:pt x="11412659" y="5462863"/>
                </a:cubicBezTo>
                <a:cubicBezTo>
                  <a:pt x="11413143" y="5462491"/>
                  <a:pt x="11413571" y="5462045"/>
                  <a:pt x="11413943" y="5461524"/>
                </a:cubicBezTo>
                <a:lnTo>
                  <a:pt x="11429235" y="5438530"/>
                </a:lnTo>
                <a:cubicBezTo>
                  <a:pt x="11430500" y="5436670"/>
                  <a:pt x="11431560" y="5434902"/>
                  <a:pt x="11432416" y="5433228"/>
                </a:cubicBezTo>
                <a:cubicBezTo>
                  <a:pt x="11433272" y="5431554"/>
                  <a:pt x="11433960" y="5429861"/>
                  <a:pt x="11434481" y="5428149"/>
                </a:cubicBezTo>
                <a:cubicBezTo>
                  <a:pt x="11435002" y="5426438"/>
                  <a:pt x="11435374" y="5424615"/>
                  <a:pt x="11435598" y="5422680"/>
                </a:cubicBezTo>
                <a:cubicBezTo>
                  <a:pt x="11435820" y="5420745"/>
                  <a:pt x="11435932" y="5418624"/>
                  <a:pt x="11435932" y="5416317"/>
                </a:cubicBezTo>
                <a:cubicBezTo>
                  <a:pt x="11435932" y="5414308"/>
                  <a:pt x="11435728" y="5412708"/>
                  <a:pt x="11435318" y="5411518"/>
                </a:cubicBezTo>
                <a:cubicBezTo>
                  <a:pt x="11434909" y="5410327"/>
                  <a:pt x="11434276" y="5409434"/>
                  <a:pt x="11433420" y="5408839"/>
                </a:cubicBezTo>
                <a:cubicBezTo>
                  <a:pt x="11432565" y="5408244"/>
                  <a:pt x="11431468" y="5407834"/>
                  <a:pt x="11430128" y="5407611"/>
                </a:cubicBezTo>
                <a:cubicBezTo>
                  <a:pt x="11428788" y="5407388"/>
                  <a:pt x="11427188" y="5407276"/>
                  <a:pt x="11425328" y="5407276"/>
                </a:cubicBezTo>
                <a:close/>
                <a:moveTo>
                  <a:pt x="8356493" y="5407276"/>
                </a:moveTo>
                <a:cubicBezTo>
                  <a:pt x="8351879" y="5407276"/>
                  <a:pt x="8348698" y="5408150"/>
                  <a:pt x="8346949" y="5409899"/>
                </a:cubicBezTo>
                <a:cubicBezTo>
                  <a:pt x="8345200" y="5411648"/>
                  <a:pt x="8344326" y="5415164"/>
                  <a:pt x="8344326" y="5420447"/>
                </a:cubicBezTo>
                <a:cubicBezTo>
                  <a:pt x="8344326" y="5425582"/>
                  <a:pt x="8345182" y="5429005"/>
                  <a:pt x="8346893" y="5430717"/>
                </a:cubicBezTo>
                <a:cubicBezTo>
                  <a:pt x="8348605" y="5432428"/>
                  <a:pt x="8351693" y="5433284"/>
                  <a:pt x="8356158" y="5433284"/>
                </a:cubicBezTo>
                <a:cubicBezTo>
                  <a:pt x="8360771" y="5433284"/>
                  <a:pt x="8363953" y="5432409"/>
                  <a:pt x="8365701" y="5430661"/>
                </a:cubicBezTo>
                <a:cubicBezTo>
                  <a:pt x="8367450" y="5428912"/>
                  <a:pt x="8368325" y="5425396"/>
                  <a:pt x="8368325" y="5420113"/>
                </a:cubicBezTo>
                <a:cubicBezTo>
                  <a:pt x="8368325" y="5414978"/>
                  <a:pt x="8367469" y="5411555"/>
                  <a:pt x="8365757" y="5409843"/>
                </a:cubicBezTo>
                <a:cubicBezTo>
                  <a:pt x="8364046" y="5408132"/>
                  <a:pt x="8360958" y="5407276"/>
                  <a:pt x="8356493" y="5407276"/>
                </a:cubicBezTo>
                <a:close/>
                <a:moveTo>
                  <a:pt x="11615158" y="5383724"/>
                </a:moveTo>
                <a:lnTo>
                  <a:pt x="11630897" y="5383724"/>
                </a:lnTo>
                <a:lnTo>
                  <a:pt x="11630897" y="5405044"/>
                </a:lnTo>
                <a:cubicBezTo>
                  <a:pt x="11626358" y="5410104"/>
                  <a:pt x="11622023" y="5413862"/>
                  <a:pt x="11617893" y="5416317"/>
                </a:cubicBezTo>
                <a:cubicBezTo>
                  <a:pt x="11613763" y="5418773"/>
                  <a:pt x="11609280" y="5420001"/>
                  <a:pt x="11604443" y="5420001"/>
                </a:cubicBezTo>
                <a:cubicBezTo>
                  <a:pt x="11598490" y="5420001"/>
                  <a:pt x="11593858" y="5418457"/>
                  <a:pt x="11590546" y="5415369"/>
                </a:cubicBezTo>
                <a:cubicBezTo>
                  <a:pt x="11587234" y="5412280"/>
                  <a:pt x="11585579" y="5408132"/>
                  <a:pt x="11585579" y="5402923"/>
                </a:cubicBezTo>
                <a:cubicBezTo>
                  <a:pt x="11585579" y="5399872"/>
                  <a:pt x="11586156" y="5397174"/>
                  <a:pt x="11587309" y="5394830"/>
                </a:cubicBezTo>
                <a:cubicBezTo>
                  <a:pt x="11588462" y="5392486"/>
                  <a:pt x="11590267" y="5390477"/>
                  <a:pt x="11592722" y="5388803"/>
                </a:cubicBezTo>
                <a:cubicBezTo>
                  <a:pt x="11595178" y="5387129"/>
                  <a:pt x="11598266" y="5385863"/>
                  <a:pt x="11601987" y="5385008"/>
                </a:cubicBezTo>
                <a:cubicBezTo>
                  <a:pt x="11605708" y="5384152"/>
                  <a:pt x="11610098" y="5383724"/>
                  <a:pt x="11615158" y="5383724"/>
                </a:cubicBezTo>
                <a:close/>
                <a:moveTo>
                  <a:pt x="11262734" y="5383724"/>
                </a:moveTo>
                <a:lnTo>
                  <a:pt x="11278472" y="5383724"/>
                </a:lnTo>
                <a:lnTo>
                  <a:pt x="11278472" y="5405044"/>
                </a:lnTo>
                <a:cubicBezTo>
                  <a:pt x="11273933" y="5410104"/>
                  <a:pt x="11269598" y="5413862"/>
                  <a:pt x="11265468" y="5416317"/>
                </a:cubicBezTo>
                <a:cubicBezTo>
                  <a:pt x="11261338" y="5418773"/>
                  <a:pt x="11256855" y="5420001"/>
                  <a:pt x="11252018" y="5420001"/>
                </a:cubicBezTo>
                <a:cubicBezTo>
                  <a:pt x="11246064" y="5420001"/>
                  <a:pt x="11241432" y="5418457"/>
                  <a:pt x="11238121" y="5415369"/>
                </a:cubicBezTo>
                <a:cubicBezTo>
                  <a:pt x="11234810" y="5412280"/>
                  <a:pt x="11233154" y="5408132"/>
                  <a:pt x="11233154" y="5402923"/>
                </a:cubicBezTo>
                <a:cubicBezTo>
                  <a:pt x="11233154" y="5399872"/>
                  <a:pt x="11233730" y="5397174"/>
                  <a:pt x="11234884" y="5394830"/>
                </a:cubicBezTo>
                <a:cubicBezTo>
                  <a:pt x="11236038" y="5392486"/>
                  <a:pt x="11237842" y="5390477"/>
                  <a:pt x="11240298" y="5388803"/>
                </a:cubicBezTo>
                <a:cubicBezTo>
                  <a:pt x="11242754" y="5387129"/>
                  <a:pt x="11245842" y="5385863"/>
                  <a:pt x="11249562" y="5385008"/>
                </a:cubicBezTo>
                <a:cubicBezTo>
                  <a:pt x="11253283" y="5384152"/>
                  <a:pt x="11257674" y="5383724"/>
                  <a:pt x="11262734" y="5383724"/>
                </a:cubicBezTo>
                <a:close/>
                <a:moveTo>
                  <a:pt x="10776959" y="5383724"/>
                </a:moveTo>
                <a:lnTo>
                  <a:pt x="10792698" y="5383724"/>
                </a:lnTo>
                <a:lnTo>
                  <a:pt x="10792698" y="5405044"/>
                </a:lnTo>
                <a:cubicBezTo>
                  <a:pt x="10788158" y="5410104"/>
                  <a:pt x="10783824" y="5413862"/>
                  <a:pt x="10779694" y="5416317"/>
                </a:cubicBezTo>
                <a:cubicBezTo>
                  <a:pt x="10775564" y="5418773"/>
                  <a:pt x="10771080" y="5420001"/>
                  <a:pt x="10766243" y="5420001"/>
                </a:cubicBezTo>
                <a:cubicBezTo>
                  <a:pt x="10760290" y="5420001"/>
                  <a:pt x="10755658" y="5418457"/>
                  <a:pt x="10752346" y="5415369"/>
                </a:cubicBezTo>
                <a:cubicBezTo>
                  <a:pt x="10749035" y="5412280"/>
                  <a:pt x="10747379" y="5408132"/>
                  <a:pt x="10747379" y="5402923"/>
                </a:cubicBezTo>
                <a:cubicBezTo>
                  <a:pt x="10747379" y="5399872"/>
                  <a:pt x="10747956" y="5397174"/>
                  <a:pt x="10749110" y="5394830"/>
                </a:cubicBezTo>
                <a:cubicBezTo>
                  <a:pt x="10750262" y="5392486"/>
                  <a:pt x="10752067" y="5390477"/>
                  <a:pt x="10754523" y="5388803"/>
                </a:cubicBezTo>
                <a:cubicBezTo>
                  <a:pt x="10756978" y="5387129"/>
                  <a:pt x="10760067" y="5385863"/>
                  <a:pt x="10763788" y="5385008"/>
                </a:cubicBezTo>
                <a:cubicBezTo>
                  <a:pt x="10767508" y="5384152"/>
                  <a:pt x="10771898" y="5383724"/>
                  <a:pt x="10776959" y="5383724"/>
                </a:cubicBezTo>
                <a:close/>
                <a:moveTo>
                  <a:pt x="6633584" y="5383724"/>
                </a:moveTo>
                <a:lnTo>
                  <a:pt x="6649322" y="5383724"/>
                </a:lnTo>
                <a:lnTo>
                  <a:pt x="6649322" y="5405044"/>
                </a:lnTo>
                <a:cubicBezTo>
                  <a:pt x="6644783" y="5410104"/>
                  <a:pt x="6640449" y="5413862"/>
                  <a:pt x="6636319" y="5416317"/>
                </a:cubicBezTo>
                <a:cubicBezTo>
                  <a:pt x="6632189" y="5418773"/>
                  <a:pt x="6627705" y="5420001"/>
                  <a:pt x="6622868" y="5420001"/>
                </a:cubicBezTo>
                <a:cubicBezTo>
                  <a:pt x="6616915" y="5420001"/>
                  <a:pt x="6612283" y="5418457"/>
                  <a:pt x="6608971" y="5415369"/>
                </a:cubicBezTo>
                <a:cubicBezTo>
                  <a:pt x="6605660" y="5412280"/>
                  <a:pt x="6604004" y="5408132"/>
                  <a:pt x="6604004" y="5402923"/>
                </a:cubicBezTo>
                <a:cubicBezTo>
                  <a:pt x="6604004" y="5399872"/>
                  <a:pt x="6604581" y="5397174"/>
                  <a:pt x="6605734" y="5394830"/>
                </a:cubicBezTo>
                <a:cubicBezTo>
                  <a:pt x="6606888" y="5392486"/>
                  <a:pt x="6608692" y="5390477"/>
                  <a:pt x="6611148" y="5388803"/>
                </a:cubicBezTo>
                <a:cubicBezTo>
                  <a:pt x="6613604" y="5387129"/>
                  <a:pt x="6616692" y="5385863"/>
                  <a:pt x="6620413" y="5385008"/>
                </a:cubicBezTo>
                <a:cubicBezTo>
                  <a:pt x="6624133" y="5384152"/>
                  <a:pt x="6628524" y="5383724"/>
                  <a:pt x="6633584" y="5383724"/>
                </a:cubicBezTo>
                <a:close/>
                <a:moveTo>
                  <a:pt x="5032936" y="5380902"/>
                </a:moveTo>
                <a:lnTo>
                  <a:pt x="5058944" y="5381795"/>
                </a:lnTo>
                <a:cubicBezTo>
                  <a:pt x="5064971" y="5381944"/>
                  <a:pt x="5069752" y="5383190"/>
                  <a:pt x="5073287" y="5385534"/>
                </a:cubicBezTo>
                <a:cubicBezTo>
                  <a:pt x="5076821" y="5387878"/>
                  <a:pt x="5078589" y="5391208"/>
                  <a:pt x="5078589" y="5395524"/>
                </a:cubicBezTo>
                <a:cubicBezTo>
                  <a:pt x="5078589" y="5398054"/>
                  <a:pt x="5078086" y="5400473"/>
                  <a:pt x="5077082" y="5402780"/>
                </a:cubicBezTo>
                <a:cubicBezTo>
                  <a:pt x="5076077" y="5405086"/>
                  <a:pt x="5074422" y="5407133"/>
                  <a:pt x="5072115" y="5408919"/>
                </a:cubicBezTo>
                <a:cubicBezTo>
                  <a:pt x="5069808" y="5410705"/>
                  <a:pt x="5066775" y="5412137"/>
                  <a:pt x="5063018" y="5413216"/>
                </a:cubicBezTo>
                <a:cubicBezTo>
                  <a:pt x="5059260" y="5414295"/>
                  <a:pt x="5054590" y="5414835"/>
                  <a:pt x="5049009" y="5414835"/>
                </a:cubicBezTo>
                <a:cubicBezTo>
                  <a:pt x="5040228" y="5414835"/>
                  <a:pt x="5033382" y="5413588"/>
                  <a:pt x="5028471" y="5411095"/>
                </a:cubicBezTo>
                <a:cubicBezTo>
                  <a:pt x="5023560" y="5408602"/>
                  <a:pt x="5021104" y="5404938"/>
                  <a:pt x="5021104" y="5400101"/>
                </a:cubicBezTo>
                <a:cubicBezTo>
                  <a:pt x="5021104" y="5398538"/>
                  <a:pt x="5021271" y="5397012"/>
                  <a:pt x="5021607" y="5395524"/>
                </a:cubicBezTo>
                <a:cubicBezTo>
                  <a:pt x="5021941" y="5394036"/>
                  <a:pt x="5022555" y="5392529"/>
                  <a:pt x="5023448" y="5391004"/>
                </a:cubicBezTo>
                <a:cubicBezTo>
                  <a:pt x="5024341" y="5389478"/>
                  <a:pt x="5025550" y="5387878"/>
                  <a:pt x="5027076" y="5386204"/>
                </a:cubicBezTo>
                <a:cubicBezTo>
                  <a:pt x="5028601" y="5384530"/>
                  <a:pt x="5030554" y="5382762"/>
                  <a:pt x="5032936" y="5380902"/>
                </a:cubicBezTo>
                <a:close/>
                <a:moveTo>
                  <a:pt x="1654282" y="5363154"/>
                </a:moveTo>
                <a:cubicBezTo>
                  <a:pt x="1649669" y="5363154"/>
                  <a:pt x="1646488" y="5364028"/>
                  <a:pt x="1644739" y="5365777"/>
                </a:cubicBezTo>
                <a:cubicBezTo>
                  <a:pt x="1642990" y="5367526"/>
                  <a:pt x="1642116" y="5371042"/>
                  <a:pt x="1642116" y="5376325"/>
                </a:cubicBezTo>
                <a:cubicBezTo>
                  <a:pt x="1642116" y="5381460"/>
                  <a:pt x="1642972" y="5384883"/>
                  <a:pt x="1644683" y="5386595"/>
                </a:cubicBezTo>
                <a:cubicBezTo>
                  <a:pt x="1646395" y="5388306"/>
                  <a:pt x="1649483" y="5389162"/>
                  <a:pt x="1653948" y="5389162"/>
                </a:cubicBezTo>
                <a:cubicBezTo>
                  <a:pt x="1658561" y="5389162"/>
                  <a:pt x="1661743" y="5388287"/>
                  <a:pt x="1663491" y="5386539"/>
                </a:cubicBezTo>
                <a:cubicBezTo>
                  <a:pt x="1665240" y="5384790"/>
                  <a:pt x="1666114" y="5381274"/>
                  <a:pt x="1666114" y="5375991"/>
                </a:cubicBezTo>
                <a:cubicBezTo>
                  <a:pt x="1666114" y="5370856"/>
                  <a:pt x="1665258" y="5367433"/>
                  <a:pt x="1663547" y="5365721"/>
                </a:cubicBezTo>
                <a:cubicBezTo>
                  <a:pt x="1661835" y="5364010"/>
                  <a:pt x="1658747" y="5363154"/>
                  <a:pt x="1654282" y="5363154"/>
                </a:cubicBezTo>
                <a:close/>
                <a:moveTo>
                  <a:pt x="9564528" y="5339857"/>
                </a:moveTo>
                <a:cubicBezTo>
                  <a:pt x="9569319" y="5339857"/>
                  <a:pt x="9573325" y="5340973"/>
                  <a:pt x="9576544" y="5343206"/>
                </a:cubicBezTo>
                <a:cubicBezTo>
                  <a:pt x="9579764" y="5345438"/>
                  <a:pt x="9582328" y="5348415"/>
                  <a:pt x="9584237" y="5352135"/>
                </a:cubicBezTo>
                <a:cubicBezTo>
                  <a:pt x="9586146" y="5355856"/>
                  <a:pt x="9587494" y="5360116"/>
                  <a:pt x="9588280" y="5364916"/>
                </a:cubicBezTo>
                <a:cubicBezTo>
                  <a:pt x="9589066" y="5369716"/>
                  <a:pt x="9589459" y="5374683"/>
                  <a:pt x="9589459" y="5379817"/>
                </a:cubicBezTo>
                <a:cubicBezTo>
                  <a:pt x="9589459" y="5384505"/>
                  <a:pt x="9588972" y="5389156"/>
                  <a:pt x="9587999" y="5393770"/>
                </a:cubicBezTo>
                <a:cubicBezTo>
                  <a:pt x="9587026" y="5398384"/>
                  <a:pt x="9585510" y="5402551"/>
                  <a:pt x="9583451" y="5406272"/>
                </a:cubicBezTo>
                <a:cubicBezTo>
                  <a:pt x="9581392" y="5409992"/>
                  <a:pt x="9578696" y="5412969"/>
                  <a:pt x="9575364" y="5415201"/>
                </a:cubicBezTo>
                <a:cubicBezTo>
                  <a:pt x="9572032" y="5417434"/>
                  <a:pt x="9568046" y="5418550"/>
                  <a:pt x="9563404" y="5418550"/>
                </a:cubicBezTo>
                <a:cubicBezTo>
                  <a:pt x="9558388" y="5418550"/>
                  <a:pt x="9553597" y="5416913"/>
                  <a:pt x="9549030" y="5413639"/>
                </a:cubicBezTo>
                <a:cubicBezTo>
                  <a:pt x="9544462" y="5410364"/>
                  <a:pt x="9539633" y="5405639"/>
                  <a:pt x="9534542" y="5399463"/>
                </a:cubicBezTo>
                <a:lnTo>
                  <a:pt x="9534542" y="5359502"/>
                </a:lnTo>
                <a:cubicBezTo>
                  <a:pt x="9537461" y="5355856"/>
                  <a:pt x="9540231" y="5352786"/>
                  <a:pt x="9542852" y="5350294"/>
                </a:cubicBezTo>
                <a:cubicBezTo>
                  <a:pt x="9545473" y="5347801"/>
                  <a:pt x="9547981" y="5345792"/>
                  <a:pt x="9550377" y="5344266"/>
                </a:cubicBezTo>
                <a:cubicBezTo>
                  <a:pt x="9552773" y="5342741"/>
                  <a:pt x="9555131" y="5341624"/>
                  <a:pt x="9557452" y="5340917"/>
                </a:cubicBezTo>
                <a:cubicBezTo>
                  <a:pt x="9559772" y="5340210"/>
                  <a:pt x="9562131" y="5339857"/>
                  <a:pt x="9564528" y="5339857"/>
                </a:cubicBezTo>
                <a:close/>
                <a:moveTo>
                  <a:pt x="6459378" y="5339857"/>
                </a:moveTo>
                <a:cubicBezTo>
                  <a:pt x="6464169" y="5339857"/>
                  <a:pt x="6468175" y="5340973"/>
                  <a:pt x="6471394" y="5343206"/>
                </a:cubicBezTo>
                <a:cubicBezTo>
                  <a:pt x="6474614" y="5345438"/>
                  <a:pt x="6477178" y="5348415"/>
                  <a:pt x="6479088" y="5352135"/>
                </a:cubicBezTo>
                <a:cubicBezTo>
                  <a:pt x="6480997" y="5355856"/>
                  <a:pt x="6482344" y="5360116"/>
                  <a:pt x="6483130" y="5364916"/>
                </a:cubicBezTo>
                <a:cubicBezTo>
                  <a:pt x="6483916" y="5369716"/>
                  <a:pt x="6484309" y="5374683"/>
                  <a:pt x="6484309" y="5379817"/>
                </a:cubicBezTo>
                <a:cubicBezTo>
                  <a:pt x="6484309" y="5384505"/>
                  <a:pt x="6483823" y="5389156"/>
                  <a:pt x="6482850" y="5393770"/>
                </a:cubicBezTo>
                <a:cubicBezTo>
                  <a:pt x="6481876" y="5398384"/>
                  <a:pt x="6480360" y="5402551"/>
                  <a:pt x="6478301" y="5406272"/>
                </a:cubicBezTo>
                <a:cubicBezTo>
                  <a:pt x="6476242" y="5409992"/>
                  <a:pt x="6473546" y="5412969"/>
                  <a:pt x="6470215" y="5415201"/>
                </a:cubicBezTo>
                <a:cubicBezTo>
                  <a:pt x="6466883" y="5417434"/>
                  <a:pt x="6462896" y="5418550"/>
                  <a:pt x="6458255" y="5418550"/>
                </a:cubicBezTo>
                <a:cubicBezTo>
                  <a:pt x="6453239" y="5418550"/>
                  <a:pt x="6448447" y="5416913"/>
                  <a:pt x="6443880" y="5413639"/>
                </a:cubicBezTo>
                <a:cubicBezTo>
                  <a:pt x="6439313" y="5410364"/>
                  <a:pt x="6434483" y="5405639"/>
                  <a:pt x="6429392" y="5399463"/>
                </a:cubicBezTo>
                <a:lnTo>
                  <a:pt x="6429392" y="5359502"/>
                </a:lnTo>
                <a:cubicBezTo>
                  <a:pt x="6432311" y="5355856"/>
                  <a:pt x="6435082" y="5352786"/>
                  <a:pt x="6437702" y="5350294"/>
                </a:cubicBezTo>
                <a:cubicBezTo>
                  <a:pt x="6440323" y="5347801"/>
                  <a:pt x="6442831" y="5345792"/>
                  <a:pt x="6445227" y="5344266"/>
                </a:cubicBezTo>
                <a:cubicBezTo>
                  <a:pt x="6447623" y="5342741"/>
                  <a:pt x="6449981" y="5341624"/>
                  <a:pt x="6452302" y="5340917"/>
                </a:cubicBezTo>
                <a:cubicBezTo>
                  <a:pt x="6454623" y="5340210"/>
                  <a:pt x="6456981" y="5339857"/>
                  <a:pt x="6459378" y="5339857"/>
                </a:cubicBezTo>
                <a:close/>
                <a:moveTo>
                  <a:pt x="4817693" y="5339602"/>
                </a:moveTo>
                <a:lnTo>
                  <a:pt x="4833432" y="5339602"/>
                </a:lnTo>
                <a:lnTo>
                  <a:pt x="4833432" y="5360922"/>
                </a:lnTo>
                <a:cubicBezTo>
                  <a:pt x="4828893" y="5365982"/>
                  <a:pt x="4824558" y="5369740"/>
                  <a:pt x="4820428" y="5372195"/>
                </a:cubicBezTo>
                <a:cubicBezTo>
                  <a:pt x="4816298" y="5374651"/>
                  <a:pt x="4811814" y="5375879"/>
                  <a:pt x="4806977" y="5375879"/>
                </a:cubicBezTo>
                <a:cubicBezTo>
                  <a:pt x="4801024" y="5375879"/>
                  <a:pt x="4796392" y="5374335"/>
                  <a:pt x="4793081" y="5371247"/>
                </a:cubicBezTo>
                <a:cubicBezTo>
                  <a:pt x="4789769" y="5368158"/>
                  <a:pt x="4788114" y="5364010"/>
                  <a:pt x="4788114" y="5358801"/>
                </a:cubicBezTo>
                <a:cubicBezTo>
                  <a:pt x="4788114" y="5355750"/>
                  <a:pt x="4788691" y="5353052"/>
                  <a:pt x="4789844" y="5350708"/>
                </a:cubicBezTo>
                <a:cubicBezTo>
                  <a:pt x="4790997" y="5348364"/>
                  <a:pt x="4792802" y="5346355"/>
                  <a:pt x="4795258" y="5344681"/>
                </a:cubicBezTo>
                <a:cubicBezTo>
                  <a:pt x="4797713" y="5343007"/>
                  <a:pt x="4800802" y="5341741"/>
                  <a:pt x="4804522" y="5340886"/>
                </a:cubicBezTo>
                <a:cubicBezTo>
                  <a:pt x="4808242" y="5340030"/>
                  <a:pt x="4812633" y="5339602"/>
                  <a:pt x="4817693" y="5339602"/>
                </a:cubicBezTo>
                <a:close/>
                <a:moveTo>
                  <a:pt x="3046043" y="5339602"/>
                </a:moveTo>
                <a:lnTo>
                  <a:pt x="3061782" y="5339602"/>
                </a:lnTo>
                <a:lnTo>
                  <a:pt x="3061782" y="5360922"/>
                </a:lnTo>
                <a:cubicBezTo>
                  <a:pt x="3057242" y="5365982"/>
                  <a:pt x="3052908" y="5369740"/>
                  <a:pt x="3048778" y="5372195"/>
                </a:cubicBezTo>
                <a:cubicBezTo>
                  <a:pt x="3044648" y="5374651"/>
                  <a:pt x="3040165" y="5375879"/>
                  <a:pt x="3035328" y="5375879"/>
                </a:cubicBezTo>
                <a:cubicBezTo>
                  <a:pt x="3029375" y="5375879"/>
                  <a:pt x="3024742" y="5374335"/>
                  <a:pt x="3021431" y="5371247"/>
                </a:cubicBezTo>
                <a:cubicBezTo>
                  <a:pt x="3018120" y="5368158"/>
                  <a:pt x="3016464" y="5364010"/>
                  <a:pt x="3016464" y="5358801"/>
                </a:cubicBezTo>
                <a:cubicBezTo>
                  <a:pt x="3016464" y="5355750"/>
                  <a:pt x="3017040" y="5353052"/>
                  <a:pt x="3018194" y="5350708"/>
                </a:cubicBezTo>
                <a:cubicBezTo>
                  <a:pt x="3019347" y="5348364"/>
                  <a:pt x="3021152" y="5346355"/>
                  <a:pt x="3023608" y="5344681"/>
                </a:cubicBezTo>
                <a:cubicBezTo>
                  <a:pt x="3026063" y="5343007"/>
                  <a:pt x="3029151" y="5341741"/>
                  <a:pt x="3032872" y="5340886"/>
                </a:cubicBezTo>
                <a:cubicBezTo>
                  <a:pt x="3036593" y="5340030"/>
                  <a:pt x="3040983" y="5339602"/>
                  <a:pt x="3046043" y="5339602"/>
                </a:cubicBezTo>
                <a:close/>
                <a:moveTo>
                  <a:pt x="2865068" y="5339602"/>
                </a:moveTo>
                <a:lnTo>
                  <a:pt x="2880807" y="5339602"/>
                </a:lnTo>
                <a:lnTo>
                  <a:pt x="2880807" y="5360922"/>
                </a:lnTo>
                <a:cubicBezTo>
                  <a:pt x="2876268" y="5365982"/>
                  <a:pt x="2871933" y="5369740"/>
                  <a:pt x="2867803" y="5372195"/>
                </a:cubicBezTo>
                <a:cubicBezTo>
                  <a:pt x="2863673" y="5374651"/>
                  <a:pt x="2859190" y="5375879"/>
                  <a:pt x="2854353" y="5375879"/>
                </a:cubicBezTo>
                <a:cubicBezTo>
                  <a:pt x="2848400" y="5375879"/>
                  <a:pt x="2843767" y="5374335"/>
                  <a:pt x="2840456" y="5371247"/>
                </a:cubicBezTo>
                <a:cubicBezTo>
                  <a:pt x="2837144" y="5368158"/>
                  <a:pt x="2835489" y="5364010"/>
                  <a:pt x="2835489" y="5358801"/>
                </a:cubicBezTo>
                <a:cubicBezTo>
                  <a:pt x="2835489" y="5355750"/>
                  <a:pt x="2836065" y="5353052"/>
                  <a:pt x="2837219" y="5350708"/>
                </a:cubicBezTo>
                <a:cubicBezTo>
                  <a:pt x="2838372" y="5348364"/>
                  <a:pt x="2840177" y="5346355"/>
                  <a:pt x="2842633" y="5344681"/>
                </a:cubicBezTo>
                <a:cubicBezTo>
                  <a:pt x="2845088" y="5343007"/>
                  <a:pt x="2848176" y="5341741"/>
                  <a:pt x="2851897" y="5340886"/>
                </a:cubicBezTo>
                <a:cubicBezTo>
                  <a:pt x="2855618" y="5340030"/>
                  <a:pt x="2860008" y="5339602"/>
                  <a:pt x="2865068" y="5339602"/>
                </a:cubicBezTo>
                <a:close/>
                <a:moveTo>
                  <a:pt x="712421" y="5339602"/>
                </a:moveTo>
                <a:lnTo>
                  <a:pt x="728160" y="5339602"/>
                </a:lnTo>
                <a:lnTo>
                  <a:pt x="728160" y="5360922"/>
                </a:lnTo>
                <a:cubicBezTo>
                  <a:pt x="723621" y="5365982"/>
                  <a:pt x="719286" y="5369740"/>
                  <a:pt x="715156" y="5372195"/>
                </a:cubicBezTo>
                <a:cubicBezTo>
                  <a:pt x="711026" y="5374651"/>
                  <a:pt x="706543" y="5375879"/>
                  <a:pt x="701706" y="5375879"/>
                </a:cubicBezTo>
                <a:cubicBezTo>
                  <a:pt x="695752" y="5375879"/>
                  <a:pt x="691120" y="5374335"/>
                  <a:pt x="687809" y="5371247"/>
                </a:cubicBezTo>
                <a:cubicBezTo>
                  <a:pt x="684497" y="5368158"/>
                  <a:pt x="682842" y="5364010"/>
                  <a:pt x="682842" y="5358801"/>
                </a:cubicBezTo>
                <a:cubicBezTo>
                  <a:pt x="682842" y="5355750"/>
                  <a:pt x="683419" y="5353052"/>
                  <a:pt x="684572" y="5350708"/>
                </a:cubicBezTo>
                <a:cubicBezTo>
                  <a:pt x="685725" y="5348364"/>
                  <a:pt x="687530" y="5346355"/>
                  <a:pt x="689985" y="5344681"/>
                </a:cubicBezTo>
                <a:cubicBezTo>
                  <a:pt x="692441" y="5343007"/>
                  <a:pt x="695529" y="5341741"/>
                  <a:pt x="699250" y="5340886"/>
                </a:cubicBezTo>
                <a:cubicBezTo>
                  <a:pt x="702971" y="5340030"/>
                  <a:pt x="707361" y="5339602"/>
                  <a:pt x="712421" y="5339602"/>
                </a:cubicBezTo>
                <a:close/>
                <a:moveTo>
                  <a:pt x="9731052" y="5339410"/>
                </a:moveTo>
                <a:cubicBezTo>
                  <a:pt x="9736984" y="5339410"/>
                  <a:pt x="9741940" y="5340471"/>
                  <a:pt x="9745920" y="5342592"/>
                </a:cubicBezTo>
                <a:cubicBezTo>
                  <a:pt x="9749899" y="5344712"/>
                  <a:pt x="9753053" y="5347596"/>
                  <a:pt x="9755380" y="5351242"/>
                </a:cubicBezTo>
                <a:cubicBezTo>
                  <a:pt x="9757708" y="5354889"/>
                  <a:pt x="9759379" y="5359130"/>
                  <a:pt x="9760393" y="5363967"/>
                </a:cubicBezTo>
                <a:cubicBezTo>
                  <a:pt x="9761407" y="5368804"/>
                  <a:pt x="9761914" y="5373939"/>
                  <a:pt x="9761914" y="5379371"/>
                </a:cubicBezTo>
                <a:cubicBezTo>
                  <a:pt x="9761914" y="5385175"/>
                  <a:pt x="9761313" y="5390496"/>
                  <a:pt x="9760111" y="5395333"/>
                </a:cubicBezTo>
                <a:cubicBezTo>
                  <a:pt x="9758910" y="5400170"/>
                  <a:pt x="9757032" y="5404337"/>
                  <a:pt x="9754480" y="5407834"/>
                </a:cubicBezTo>
                <a:cubicBezTo>
                  <a:pt x="9751927" y="5411332"/>
                  <a:pt x="9748661" y="5414048"/>
                  <a:pt x="9744681" y="5415983"/>
                </a:cubicBezTo>
                <a:cubicBezTo>
                  <a:pt x="9740702" y="5417917"/>
                  <a:pt x="9736009" y="5418885"/>
                  <a:pt x="9730602" y="5418885"/>
                </a:cubicBezTo>
                <a:cubicBezTo>
                  <a:pt x="9724670" y="5418885"/>
                  <a:pt x="9719714" y="5417824"/>
                  <a:pt x="9715735" y="5415704"/>
                </a:cubicBezTo>
                <a:cubicBezTo>
                  <a:pt x="9711756" y="5413583"/>
                  <a:pt x="9708583" y="5410718"/>
                  <a:pt x="9706218" y="5407109"/>
                </a:cubicBezTo>
                <a:cubicBezTo>
                  <a:pt x="9703853" y="5403500"/>
                  <a:pt x="9702164" y="5399277"/>
                  <a:pt x="9701150" y="5394440"/>
                </a:cubicBezTo>
                <a:cubicBezTo>
                  <a:pt x="9700136" y="5389603"/>
                  <a:pt x="9699629" y="5384431"/>
                  <a:pt x="9699629" y="5378924"/>
                </a:cubicBezTo>
                <a:cubicBezTo>
                  <a:pt x="9699629" y="5373194"/>
                  <a:pt x="9700248" y="5367911"/>
                  <a:pt x="9701488" y="5363074"/>
                </a:cubicBezTo>
                <a:cubicBezTo>
                  <a:pt x="9702726" y="5358237"/>
                  <a:pt x="9704622" y="5354051"/>
                  <a:pt x="9707175" y="5350517"/>
                </a:cubicBezTo>
                <a:cubicBezTo>
                  <a:pt x="9709728" y="5346982"/>
                  <a:pt x="9712975" y="5344247"/>
                  <a:pt x="9716917" y="5342313"/>
                </a:cubicBezTo>
                <a:cubicBezTo>
                  <a:pt x="9720860" y="5340378"/>
                  <a:pt x="9725571" y="5339410"/>
                  <a:pt x="9731052" y="5339410"/>
                </a:cubicBezTo>
                <a:close/>
                <a:moveTo>
                  <a:pt x="8730927" y="5339410"/>
                </a:moveTo>
                <a:cubicBezTo>
                  <a:pt x="8736860" y="5339410"/>
                  <a:pt x="8741815" y="5340471"/>
                  <a:pt x="8745795" y="5342592"/>
                </a:cubicBezTo>
                <a:cubicBezTo>
                  <a:pt x="8749774" y="5344712"/>
                  <a:pt x="8752928" y="5347596"/>
                  <a:pt x="8755256" y="5351242"/>
                </a:cubicBezTo>
                <a:cubicBezTo>
                  <a:pt x="8757583" y="5354889"/>
                  <a:pt x="8759254" y="5359130"/>
                  <a:pt x="8760268" y="5363967"/>
                </a:cubicBezTo>
                <a:cubicBezTo>
                  <a:pt x="8761282" y="5368804"/>
                  <a:pt x="8761789" y="5373939"/>
                  <a:pt x="8761789" y="5379371"/>
                </a:cubicBezTo>
                <a:cubicBezTo>
                  <a:pt x="8761789" y="5385175"/>
                  <a:pt x="8761188" y="5390496"/>
                  <a:pt x="8759986" y="5395333"/>
                </a:cubicBezTo>
                <a:cubicBezTo>
                  <a:pt x="8758784" y="5400170"/>
                  <a:pt x="8756907" y="5404337"/>
                  <a:pt x="8754354" y="5407834"/>
                </a:cubicBezTo>
                <a:cubicBezTo>
                  <a:pt x="8751802" y="5411332"/>
                  <a:pt x="8748536" y="5414048"/>
                  <a:pt x="8744556" y="5415983"/>
                </a:cubicBezTo>
                <a:cubicBezTo>
                  <a:pt x="8740577" y="5417917"/>
                  <a:pt x="8735884" y="5418885"/>
                  <a:pt x="8730477" y="5418885"/>
                </a:cubicBezTo>
                <a:cubicBezTo>
                  <a:pt x="8724545" y="5418885"/>
                  <a:pt x="8719589" y="5417824"/>
                  <a:pt x="8715610" y="5415704"/>
                </a:cubicBezTo>
                <a:cubicBezTo>
                  <a:pt x="8711630" y="5413583"/>
                  <a:pt x="8708458" y="5410718"/>
                  <a:pt x="8706093" y="5407109"/>
                </a:cubicBezTo>
                <a:cubicBezTo>
                  <a:pt x="8703728" y="5403500"/>
                  <a:pt x="8702039" y="5399277"/>
                  <a:pt x="8701025" y="5394440"/>
                </a:cubicBezTo>
                <a:cubicBezTo>
                  <a:pt x="8700011" y="5389603"/>
                  <a:pt x="8699504" y="5384431"/>
                  <a:pt x="8699504" y="5378924"/>
                </a:cubicBezTo>
                <a:cubicBezTo>
                  <a:pt x="8699504" y="5373194"/>
                  <a:pt x="8700124" y="5367911"/>
                  <a:pt x="8701362" y="5363074"/>
                </a:cubicBezTo>
                <a:cubicBezTo>
                  <a:pt x="8702601" y="5358237"/>
                  <a:pt x="8704497" y="5354051"/>
                  <a:pt x="8707050" y="5350517"/>
                </a:cubicBezTo>
                <a:cubicBezTo>
                  <a:pt x="8709603" y="5346982"/>
                  <a:pt x="8712850" y="5344247"/>
                  <a:pt x="8716792" y="5342313"/>
                </a:cubicBezTo>
                <a:cubicBezTo>
                  <a:pt x="8720734" y="5340378"/>
                  <a:pt x="8725446" y="5339410"/>
                  <a:pt x="8730927" y="5339410"/>
                </a:cubicBezTo>
                <a:close/>
                <a:moveTo>
                  <a:pt x="7683177" y="5339410"/>
                </a:moveTo>
                <a:cubicBezTo>
                  <a:pt x="7689110" y="5339410"/>
                  <a:pt x="7694065" y="5340471"/>
                  <a:pt x="7698045" y="5342592"/>
                </a:cubicBezTo>
                <a:cubicBezTo>
                  <a:pt x="7702024" y="5344712"/>
                  <a:pt x="7705178" y="5347596"/>
                  <a:pt x="7707506" y="5351242"/>
                </a:cubicBezTo>
                <a:cubicBezTo>
                  <a:pt x="7709833" y="5354889"/>
                  <a:pt x="7711504" y="5359130"/>
                  <a:pt x="7712518" y="5363967"/>
                </a:cubicBezTo>
                <a:cubicBezTo>
                  <a:pt x="7713532" y="5368804"/>
                  <a:pt x="7714039" y="5373939"/>
                  <a:pt x="7714039" y="5379371"/>
                </a:cubicBezTo>
                <a:cubicBezTo>
                  <a:pt x="7714039" y="5385175"/>
                  <a:pt x="7713438" y="5390496"/>
                  <a:pt x="7712236" y="5395333"/>
                </a:cubicBezTo>
                <a:cubicBezTo>
                  <a:pt x="7711035" y="5400170"/>
                  <a:pt x="7709158" y="5404337"/>
                  <a:pt x="7706605" y="5407834"/>
                </a:cubicBezTo>
                <a:cubicBezTo>
                  <a:pt x="7704052" y="5411332"/>
                  <a:pt x="7700786" y="5414048"/>
                  <a:pt x="7696807" y="5415983"/>
                </a:cubicBezTo>
                <a:cubicBezTo>
                  <a:pt x="7692827" y="5417917"/>
                  <a:pt x="7688134" y="5418885"/>
                  <a:pt x="7682727" y="5418885"/>
                </a:cubicBezTo>
                <a:cubicBezTo>
                  <a:pt x="7676795" y="5418885"/>
                  <a:pt x="7671839" y="5417824"/>
                  <a:pt x="7667860" y="5415704"/>
                </a:cubicBezTo>
                <a:cubicBezTo>
                  <a:pt x="7663881" y="5413583"/>
                  <a:pt x="7660708" y="5410718"/>
                  <a:pt x="7658343" y="5407109"/>
                </a:cubicBezTo>
                <a:cubicBezTo>
                  <a:pt x="7655979" y="5403500"/>
                  <a:pt x="7654289" y="5399277"/>
                  <a:pt x="7653275" y="5394440"/>
                </a:cubicBezTo>
                <a:cubicBezTo>
                  <a:pt x="7652261" y="5389603"/>
                  <a:pt x="7651754" y="5384431"/>
                  <a:pt x="7651754" y="5378924"/>
                </a:cubicBezTo>
                <a:cubicBezTo>
                  <a:pt x="7651754" y="5373194"/>
                  <a:pt x="7652374" y="5367911"/>
                  <a:pt x="7653613" y="5363074"/>
                </a:cubicBezTo>
                <a:cubicBezTo>
                  <a:pt x="7654852" y="5358237"/>
                  <a:pt x="7656747" y="5354051"/>
                  <a:pt x="7659300" y="5350517"/>
                </a:cubicBezTo>
                <a:cubicBezTo>
                  <a:pt x="7661853" y="5346982"/>
                  <a:pt x="7665100" y="5344247"/>
                  <a:pt x="7669043" y="5342313"/>
                </a:cubicBezTo>
                <a:cubicBezTo>
                  <a:pt x="7672985" y="5340378"/>
                  <a:pt x="7677696" y="5339410"/>
                  <a:pt x="7683177" y="5339410"/>
                </a:cubicBezTo>
                <a:close/>
                <a:moveTo>
                  <a:pt x="7254552" y="5339410"/>
                </a:moveTo>
                <a:cubicBezTo>
                  <a:pt x="7260485" y="5339410"/>
                  <a:pt x="7265440" y="5340471"/>
                  <a:pt x="7269420" y="5342592"/>
                </a:cubicBezTo>
                <a:cubicBezTo>
                  <a:pt x="7273399" y="5344712"/>
                  <a:pt x="7276553" y="5347596"/>
                  <a:pt x="7278881" y="5351242"/>
                </a:cubicBezTo>
                <a:cubicBezTo>
                  <a:pt x="7281208" y="5354889"/>
                  <a:pt x="7282879" y="5359130"/>
                  <a:pt x="7283893" y="5363967"/>
                </a:cubicBezTo>
                <a:cubicBezTo>
                  <a:pt x="7284907" y="5368804"/>
                  <a:pt x="7285414" y="5373939"/>
                  <a:pt x="7285414" y="5379371"/>
                </a:cubicBezTo>
                <a:cubicBezTo>
                  <a:pt x="7285414" y="5385175"/>
                  <a:pt x="7284813" y="5390496"/>
                  <a:pt x="7283611" y="5395333"/>
                </a:cubicBezTo>
                <a:cubicBezTo>
                  <a:pt x="7282410" y="5400170"/>
                  <a:pt x="7280532" y="5404337"/>
                  <a:pt x="7277980" y="5407834"/>
                </a:cubicBezTo>
                <a:cubicBezTo>
                  <a:pt x="7275427" y="5411332"/>
                  <a:pt x="7272161" y="5414048"/>
                  <a:pt x="7268181" y="5415983"/>
                </a:cubicBezTo>
                <a:cubicBezTo>
                  <a:pt x="7264202" y="5417917"/>
                  <a:pt x="7259509" y="5418885"/>
                  <a:pt x="7254102" y="5418885"/>
                </a:cubicBezTo>
                <a:cubicBezTo>
                  <a:pt x="7248170" y="5418885"/>
                  <a:pt x="7243214" y="5417824"/>
                  <a:pt x="7239235" y="5415704"/>
                </a:cubicBezTo>
                <a:cubicBezTo>
                  <a:pt x="7235256" y="5413583"/>
                  <a:pt x="7232083" y="5410718"/>
                  <a:pt x="7229718" y="5407109"/>
                </a:cubicBezTo>
                <a:cubicBezTo>
                  <a:pt x="7227353" y="5403500"/>
                  <a:pt x="7225664" y="5399277"/>
                  <a:pt x="7224650" y="5394440"/>
                </a:cubicBezTo>
                <a:cubicBezTo>
                  <a:pt x="7223636" y="5389603"/>
                  <a:pt x="7223129" y="5384431"/>
                  <a:pt x="7223129" y="5378924"/>
                </a:cubicBezTo>
                <a:cubicBezTo>
                  <a:pt x="7223129" y="5373194"/>
                  <a:pt x="7223749" y="5367911"/>
                  <a:pt x="7224988" y="5363074"/>
                </a:cubicBezTo>
                <a:cubicBezTo>
                  <a:pt x="7226226" y="5358237"/>
                  <a:pt x="7228122" y="5354051"/>
                  <a:pt x="7230675" y="5350517"/>
                </a:cubicBezTo>
                <a:cubicBezTo>
                  <a:pt x="7233228" y="5346982"/>
                  <a:pt x="7236475" y="5344247"/>
                  <a:pt x="7240417" y="5342313"/>
                </a:cubicBezTo>
                <a:cubicBezTo>
                  <a:pt x="7244360" y="5340378"/>
                  <a:pt x="7249071" y="5339410"/>
                  <a:pt x="7254552" y="5339410"/>
                </a:cubicBezTo>
                <a:close/>
                <a:moveTo>
                  <a:pt x="11871278" y="5338406"/>
                </a:moveTo>
                <a:cubicBezTo>
                  <a:pt x="11880188" y="5338406"/>
                  <a:pt x="11886908" y="5341159"/>
                  <a:pt x="11891436" y="5346666"/>
                </a:cubicBezTo>
                <a:cubicBezTo>
                  <a:pt x="11895965" y="5352173"/>
                  <a:pt x="11898118" y="5359763"/>
                  <a:pt x="11897894" y="5369437"/>
                </a:cubicBezTo>
                <a:lnTo>
                  <a:pt x="11843088" y="5369437"/>
                </a:lnTo>
                <a:cubicBezTo>
                  <a:pt x="11843238" y="5365344"/>
                  <a:pt x="11843950" y="5361418"/>
                  <a:pt x="11845223" y="5357661"/>
                </a:cubicBezTo>
                <a:cubicBezTo>
                  <a:pt x="11846496" y="5353903"/>
                  <a:pt x="11848292" y="5350610"/>
                  <a:pt x="11850614" y="5347782"/>
                </a:cubicBezTo>
                <a:cubicBezTo>
                  <a:pt x="11852935" y="5344954"/>
                  <a:pt x="11855818" y="5342685"/>
                  <a:pt x="11859262" y="5340973"/>
                </a:cubicBezTo>
                <a:cubicBezTo>
                  <a:pt x="11862706" y="5339262"/>
                  <a:pt x="11866711" y="5338406"/>
                  <a:pt x="11871278" y="5338406"/>
                </a:cubicBezTo>
                <a:close/>
                <a:moveTo>
                  <a:pt x="10661604" y="5338406"/>
                </a:moveTo>
                <a:cubicBezTo>
                  <a:pt x="10670514" y="5338406"/>
                  <a:pt x="10677233" y="5341159"/>
                  <a:pt x="10681762" y="5346666"/>
                </a:cubicBezTo>
                <a:cubicBezTo>
                  <a:pt x="10686290" y="5352173"/>
                  <a:pt x="10688443" y="5359763"/>
                  <a:pt x="10688220" y="5369437"/>
                </a:cubicBezTo>
                <a:lnTo>
                  <a:pt x="10633414" y="5369437"/>
                </a:lnTo>
                <a:cubicBezTo>
                  <a:pt x="10633564" y="5365344"/>
                  <a:pt x="10634276" y="5361418"/>
                  <a:pt x="10635548" y="5357661"/>
                </a:cubicBezTo>
                <a:cubicBezTo>
                  <a:pt x="10636820" y="5353903"/>
                  <a:pt x="10638618" y="5350610"/>
                  <a:pt x="10640939" y="5347782"/>
                </a:cubicBezTo>
                <a:cubicBezTo>
                  <a:pt x="10643260" y="5344954"/>
                  <a:pt x="10646143" y="5342685"/>
                  <a:pt x="10649587" y="5340973"/>
                </a:cubicBezTo>
                <a:cubicBezTo>
                  <a:pt x="10653031" y="5339262"/>
                  <a:pt x="10657036" y="5338406"/>
                  <a:pt x="10661604" y="5338406"/>
                </a:cubicBezTo>
                <a:close/>
                <a:moveTo>
                  <a:pt x="9337628" y="5338406"/>
                </a:moveTo>
                <a:cubicBezTo>
                  <a:pt x="9346538" y="5338406"/>
                  <a:pt x="9353258" y="5341159"/>
                  <a:pt x="9357787" y="5346666"/>
                </a:cubicBezTo>
                <a:cubicBezTo>
                  <a:pt x="9362316" y="5352173"/>
                  <a:pt x="9364468" y="5359763"/>
                  <a:pt x="9364245" y="5369437"/>
                </a:cubicBezTo>
                <a:lnTo>
                  <a:pt x="9309439" y="5369437"/>
                </a:lnTo>
                <a:cubicBezTo>
                  <a:pt x="9309589" y="5365344"/>
                  <a:pt x="9310300" y="5361418"/>
                  <a:pt x="9311573" y="5357661"/>
                </a:cubicBezTo>
                <a:cubicBezTo>
                  <a:pt x="9312846" y="5353903"/>
                  <a:pt x="9314642" y="5350610"/>
                  <a:pt x="9316964" y="5347782"/>
                </a:cubicBezTo>
                <a:cubicBezTo>
                  <a:pt x="9319285" y="5344954"/>
                  <a:pt x="9322168" y="5342685"/>
                  <a:pt x="9325612" y="5340973"/>
                </a:cubicBezTo>
                <a:cubicBezTo>
                  <a:pt x="9329056" y="5339262"/>
                  <a:pt x="9333062" y="5338406"/>
                  <a:pt x="9337628" y="5338406"/>
                </a:cubicBezTo>
                <a:close/>
                <a:moveTo>
                  <a:pt x="8108904" y="5338406"/>
                </a:moveTo>
                <a:cubicBezTo>
                  <a:pt x="8117814" y="5338406"/>
                  <a:pt x="8124533" y="5341159"/>
                  <a:pt x="8129062" y="5346666"/>
                </a:cubicBezTo>
                <a:cubicBezTo>
                  <a:pt x="8133591" y="5352173"/>
                  <a:pt x="8135743" y="5359763"/>
                  <a:pt x="8135520" y="5369437"/>
                </a:cubicBezTo>
                <a:lnTo>
                  <a:pt x="8080714" y="5369437"/>
                </a:lnTo>
                <a:cubicBezTo>
                  <a:pt x="8080864" y="5365344"/>
                  <a:pt x="8081575" y="5361418"/>
                  <a:pt x="8082848" y="5357661"/>
                </a:cubicBezTo>
                <a:cubicBezTo>
                  <a:pt x="8084121" y="5353903"/>
                  <a:pt x="8085918" y="5350610"/>
                  <a:pt x="8088239" y="5347782"/>
                </a:cubicBezTo>
                <a:cubicBezTo>
                  <a:pt x="8090560" y="5344954"/>
                  <a:pt x="8093443" y="5342685"/>
                  <a:pt x="8096887" y="5340973"/>
                </a:cubicBezTo>
                <a:cubicBezTo>
                  <a:pt x="8100331" y="5339262"/>
                  <a:pt x="8104337" y="5338406"/>
                  <a:pt x="8108904" y="5338406"/>
                </a:cubicBezTo>
                <a:close/>
                <a:moveTo>
                  <a:pt x="7461204" y="5338406"/>
                </a:moveTo>
                <a:cubicBezTo>
                  <a:pt x="7470114" y="5338406"/>
                  <a:pt x="7476833" y="5341159"/>
                  <a:pt x="7481362" y="5346666"/>
                </a:cubicBezTo>
                <a:cubicBezTo>
                  <a:pt x="7485891" y="5352173"/>
                  <a:pt x="7488043" y="5359763"/>
                  <a:pt x="7487820" y="5369437"/>
                </a:cubicBezTo>
                <a:lnTo>
                  <a:pt x="7433014" y="5369437"/>
                </a:lnTo>
                <a:cubicBezTo>
                  <a:pt x="7433164" y="5365344"/>
                  <a:pt x="7433875" y="5361418"/>
                  <a:pt x="7435148" y="5357661"/>
                </a:cubicBezTo>
                <a:cubicBezTo>
                  <a:pt x="7436421" y="5353903"/>
                  <a:pt x="7438218" y="5350610"/>
                  <a:pt x="7440539" y="5347782"/>
                </a:cubicBezTo>
                <a:cubicBezTo>
                  <a:pt x="7442860" y="5344954"/>
                  <a:pt x="7445743" y="5342685"/>
                  <a:pt x="7449187" y="5340973"/>
                </a:cubicBezTo>
                <a:cubicBezTo>
                  <a:pt x="7452631" y="5339262"/>
                  <a:pt x="7456637" y="5338406"/>
                  <a:pt x="7461204" y="5338406"/>
                </a:cubicBezTo>
                <a:close/>
                <a:moveTo>
                  <a:pt x="6842079" y="5338406"/>
                </a:moveTo>
                <a:cubicBezTo>
                  <a:pt x="6850989" y="5338406"/>
                  <a:pt x="6857708" y="5341159"/>
                  <a:pt x="6862237" y="5346666"/>
                </a:cubicBezTo>
                <a:cubicBezTo>
                  <a:pt x="6866766" y="5352173"/>
                  <a:pt x="6868918" y="5359763"/>
                  <a:pt x="6868695" y="5369437"/>
                </a:cubicBezTo>
                <a:lnTo>
                  <a:pt x="6813889" y="5369437"/>
                </a:lnTo>
                <a:cubicBezTo>
                  <a:pt x="6814039" y="5365344"/>
                  <a:pt x="6814750" y="5361418"/>
                  <a:pt x="6816023" y="5357661"/>
                </a:cubicBezTo>
                <a:cubicBezTo>
                  <a:pt x="6817296" y="5353903"/>
                  <a:pt x="6819093" y="5350610"/>
                  <a:pt x="6821414" y="5347782"/>
                </a:cubicBezTo>
                <a:cubicBezTo>
                  <a:pt x="6823735" y="5344954"/>
                  <a:pt x="6826618" y="5342685"/>
                  <a:pt x="6830062" y="5340973"/>
                </a:cubicBezTo>
                <a:cubicBezTo>
                  <a:pt x="6833506" y="5339262"/>
                  <a:pt x="6837512" y="5338406"/>
                  <a:pt x="6842079" y="5338406"/>
                </a:cubicBezTo>
                <a:close/>
                <a:moveTo>
                  <a:pt x="6337254" y="5338406"/>
                </a:moveTo>
                <a:cubicBezTo>
                  <a:pt x="6346164" y="5338406"/>
                  <a:pt x="6352883" y="5341159"/>
                  <a:pt x="6357412" y="5346666"/>
                </a:cubicBezTo>
                <a:cubicBezTo>
                  <a:pt x="6361941" y="5352173"/>
                  <a:pt x="6364093" y="5359763"/>
                  <a:pt x="6363870" y="5369437"/>
                </a:cubicBezTo>
                <a:lnTo>
                  <a:pt x="6309064" y="5369437"/>
                </a:lnTo>
                <a:cubicBezTo>
                  <a:pt x="6309214" y="5365344"/>
                  <a:pt x="6309925" y="5361418"/>
                  <a:pt x="6311198" y="5357661"/>
                </a:cubicBezTo>
                <a:cubicBezTo>
                  <a:pt x="6312471" y="5353903"/>
                  <a:pt x="6314268" y="5350610"/>
                  <a:pt x="6316589" y="5347782"/>
                </a:cubicBezTo>
                <a:cubicBezTo>
                  <a:pt x="6318910" y="5344954"/>
                  <a:pt x="6321793" y="5342685"/>
                  <a:pt x="6325237" y="5340973"/>
                </a:cubicBezTo>
                <a:cubicBezTo>
                  <a:pt x="6328681" y="5339262"/>
                  <a:pt x="6332687" y="5338406"/>
                  <a:pt x="6337254" y="5338406"/>
                </a:cubicBezTo>
                <a:close/>
                <a:moveTo>
                  <a:pt x="10230127" y="5325569"/>
                </a:moveTo>
                <a:cubicBezTo>
                  <a:pt x="10228341" y="5325569"/>
                  <a:pt x="10226853" y="5325644"/>
                  <a:pt x="10225662" y="5325793"/>
                </a:cubicBezTo>
                <a:cubicBezTo>
                  <a:pt x="10224472" y="5325942"/>
                  <a:pt x="10223523" y="5326165"/>
                  <a:pt x="10222816" y="5326462"/>
                </a:cubicBezTo>
                <a:cubicBezTo>
                  <a:pt x="10222109" y="5326760"/>
                  <a:pt x="10221625" y="5327132"/>
                  <a:pt x="10221365" y="5327579"/>
                </a:cubicBezTo>
                <a:cubicBezTo>
                  <a:pt x="10221104" y="5328025"/>
                  <a:pt x="10220974" y="5328509"/>
                  <a:pt x="10220974" y="5329030"/>
                </a:cubicBezTo>
                <a:lnTo>
                  <a:pt x="10220974" y="5429489"/>
                </a:lnTo>
                <a:cubicBezTo>
                  <a:pt x="10220974" y="5430084"/>
                  <a:pt x="10221104" y="5430586"/>
                  <a:pt x="10221365" y="5430996"/>
                </a:cubicBezTo>
                <a:cubicBezTo>
                  <a:pt x="10221625" y="5431405"/>
                  <a:pt x="10222109" y="5431758"/>
                  <a:pt x="10222816" y="5432056"/>
                </a:cubicBezTo>
                <a:cubicBezTo>
                  <a:pt x="10223523" y="5432354"/>
                  <a:pt x="10224472" y="5432577"/>
                  <a:pt x="10225662" y="5432726"/>
                </a:cubicBezTo>
                <a:cubicBezTo>
                  <a:pt x="10226853" y="5432875"/>
                  <a:pt x="10228341" y="5432949"/>
                  <a:pt x="10230127" y="5432949"/>
                </a:cubicBezTo>
                <a:cubicBezTo>
                  <a:pt x="10231987" y="5432949"/>
                  <a:pt x="10233513" y="5432875"/>
                  <a:pt x="10234704" y="5432726"/>
                </a:cubicBezTo>
                <a:cubicBezTo>
                  <a:pt x="10235894" y="5432577"/>
                  <a:pt x="10236824" y="5432354"/>
                  <a:pt x="10237494" y="5432056"/>
                </a:cubicBezTo>
                <a:cubicBezTo>
                  <a:pt x="10238164" y="5431758"/>
                  <a:pt x="10238648" y="5431405"/>
                  <a:pt x="10238945" y="5430996"/>
                </a:cubicBezTo>
                <a:cubicBezTo>
                  <a:pt x="10239243" y="5430586"/>
                  <a:pt x="10239392" y="5430084"/>
                  <a:pt x="10239392" y="5429489"/>
                </a:cubicBezTo>
                <a:lnTo>
                  <a:pt x="10239392" y="5329030"/>
                </a:lnTo>
                <a:cubicBezTo>
                  <a:pt x="10239392" y="5328509"/>
                  <a:pt x="10239243" y="5328025"/>
                  <a:pt x="10238945" y="5327579"/>
                </a:cubicBezTo>
                <a:cubicBezTo>
                  <a:pt x="10238648" y="5327132"/>
                  <a:pt x="10238164" y="5326760"/>
                  <a:pt x="10237494" y="5326462"/>
                </a:cubicBezTo>
                <a:cubicBezTo>
                  <a:pt x="10236824" y="5326165"/>
                  <a:pt x="10235894" y="5325942"/>
                  <a:pt x="10234704" y="5325793"/>
                </a:cubicBezTo>
                <a:cubicBezTo>
                  <a:pt x="10233513" y="5325644"/>
                  <a:pt x="10231987" y="5325569"/>
                  <a:pt x="10230127" y="5325569"/>
                </a:cubicBezTo>
                <a:close/>
                <a:moveTo>
                  <a:pt x="10001527" y="5325569"/>
                </a:moveTo>
                <a:cubicBezTo>
                  <a:pt x="9999741" y="5325569"/>
                  <a:pt x="9998253" y="5325644"/>
                  <a:pt x="9997062" y="5325793"/>
                </a:cubicBezTo>
                <a:cubicBezTo>
                  <a:pt x="9995872" y="5325942"/>
                  <a:pt x="9994923" y="5326165"/>
                  <a:pt x="9994216" y="5326462"/>
                </a:cubicBezTo>
                <a:cubicBezTo>
                  <a:pt x="9993509" y="5326760"/>
                  <a:pt x="9993025" y="5327132"/>
                  <a:pt x="9992765" y="5327579"/>
                </a:cubicBezTo>
                <a:cubicBezTo>
                  <a:pt x="9992504" y="5328025"/>
                  <a:pt x="9992374" y="5328509"/>
                  <a:pt x="9992374" y="5329030"/>
                </a:cubicBezTo>
                <a:lnTo>
                  <a:pt x="9992374" y="5429489"/>
                </a:lnTo>
                <a:cubicBezTo>
                  <a:pt x="9992374" y="5430084"/>
                  <a:pt x="9992504" y="5430586"/>
                  <a:pt x="9992765" y="5430996"/>
                </a:cubicBezTo>
                <a:cubicBezTo>
                  <a:pt x="9993025" y="5431405"/>
                  <a:pt x="9993509" y="5431758"/>
                  <a:pt x="9994216" y="5432056"/>
                </a:cubicBezTo>
                <a:cubicBezTo>
                  <a:pt x="9994923" y="5432354"/>
                  <a:pt x="9995872" y="5432577"/>
                  <a:pt x="9997062" y="5432726"/>
                </a:cubicBezTo>
                <a:cubicBezTo>
                  <a:pt x="9998253" y="5432875"/>
                  <a:pt x="9999741" y="5432949"/>
                  <a:pt x="10001527" y="5432949"/>
                </a:cubicBezTo>
                <a:cubicBezTo>
                  <a:pt x="10003387" y="5432949"/>
                  <a:pt x="10004913" y="5432875"/>
                  <a:pt x="10006104" y="5432726"/>
                </a:cubicBezTo>
                <a:cubicBezTo>
                  <a:pt x="10007294" y="5432577"/>
                  <a:pt x="10008224" y="5432354"/>
                  <a:pt x="10008894" y="5432056"/>
                </a:cubicBezTo>
                <a:cubicBezTo>
                  <a:pt x="10009564" y="5431758"/>
                  <a:pt x="10010048" y="5431405"/>
                  <a:pt x="10010345" y="5430996"/>
                </a:cubicBezTo>
                <a:cubicBezTo>
                  <a:pt x="10010643" y="5430586"/>
                  <a:pt x="10010792" y="5430084"/>
                  <a:pt x="10010792" y="5429489"/>
                </a:cubicBezTo>
                <a:lnTo>
                  <a:pt x="10010792" y="5329030"/>
                </a:lnTo>
                <a:cubicBezTo>
                  <a:pt x="10010792" y="5328509"/>
                  <a:pt x="10010643" y="5328025"/>
                  <a:pt x="10010345" y="5327579"/>
                </a:cubicBezTo>
                <a:cubicBezTo>
                  <a:pt x="10010048" y="5327132"/>
                  <a:pt x="10009564" y="5326760"/>
                  <a:pt x="10008894" y="5326462"/>
                </a:cubicBezTo>
                <a:cubicBezTo>
                  <a:pt x="10008224" y="5326165"/>
                  <a:pt x="10007294" y="5325942"/>
                  <a:pt x="10006104" y="5325793"/>
                </a:cubicBezTo>
                <a:cubicBezTo>
                  <a:pt x="10004913" y="5325644"/>
                  <a:pt x="10003387" y="5325569"/>
                  <a:pt x="10001527" y="5325569"/>
                </a:cubicBezTo>
                <a:close/>
                <a:moveTo>
                  <a:pt x="8020327" y="5325569"/>
                </a:moveTo>
                <a:cubicBezTo>
                  <a:pt x="8018541" y="5325569"/>
                  <a:pt x="8017053" y="5325644"/>
                  <a:pt x="8015862" y="5325793"/>
                </a:cubicBezTo>
                <a:cubicBezTo>
                  <a:pt x="8014672" y="5325942"/>
                  <a:pt x="8013723" y="5326165"/>
                  <a:pt x="8013016" y="5326462"/>
                </a:cubicBezTo>
                <a:cubicBezTo>
                  <a:pt x="8012309" y="5326760"/>
                  <a:pt x="8011825" y="5327132"/>
                  <a:pt x="8011565" y="5327579"/>
                </a:cubicBezTo>
                <a:cubicBezTo>
                  <a:pt x="8011304" y="5328025"/>
                  <a:pt x="8011174" y="5328509"/>
                  <a:pt x="8011174" y="5329030"/>
                </a:cubicBezTo>
                <a:lnTo>
                  <a:pt x="8011174" y="5429489"/>
                </a:lnTo>
                <a:cubicBezTo>
                  <a:pt x="8011174" y="5430084"/>
                  <a:pt x="8011304" y="5430586"/>
                  <a:pt x="8011565" y="5430996"/>
                </a:cubicBezTo>
                <a:cubicBezTo>
                  <a:pt x="8011825" y="5431405"/>
                  <a:pt x="8012309" y="5431758"/>
                  <a:pt x="8013016" y="5432056"/>
                </a:cubicBezTo>
                <a:cubicBezTo>
                  <a:pt x="8013723" y="5432354"/>
                  <a:pt x="8014672" y="5432577"/>
                  <a:pt x="8015862" y="5432726"/>
                </a:cubicBezTo>
                <a:cubicBezTo>
                  <a:pt x="8017053" y="5432875"/>
                  <a:pt x="8018541" y="5432949"/>
                  <a:pt x="8020327" y="5432949"/>
                </a:cubicBezTo>
                <a:cubicBezTo>
                  <a:pt x="8022188" y="5432949"/>
                  <a:pt x="8023713" y="5432875"/>
                  <a:pt x="8024904" y="5432726"/>
                </a:cubicBezTo>
                <a:cubicBezTo>
                  <a:pt x="8026094" y="5432577"/>
                  <a:pt x="8027024" y="5432354"/>
                  <a:pt x="8027694" y="5432056"/>
                </a:cubicBezTo>
                <a:cubicBezTo>
                  <a:pt x="8028364" y="5431758"/>
                  <a:pt x="8028848" y="5431405"/>
                  <a:pt x="8029145" y="5430996"/>
                </a:cubicBezTo>
                <a:cubicBezTo>
                  <a:pt x="8029443" y="5430586"/>
                  <a:pt x="8029592" y="5430084"/>
                  <a:pt x="8029592" y="5429489"/>
                </a:cubicBezTo>
                <a:lnTo>
                  <a:pt x="8029592" y="5329030"/>
                </a:lnTo>
                <a:cubicBezTo>
                  <a:pt x="8029592" y="5328509"/>
                  <a:pt x="8029443" y="5328025"/>
                  <a:pt x="8029145" y="5327579"/>
                </a:cubicBezTo>
                <a:cubicBezTo>
                  <a:pt x="8028848" y="5327132"/>
                  <a:pt x="8028364" y="5326760"/>
                  <a:pt x="8027694" y="5326462"/>
                </a:cubicBezTo>
                <a:cubicBezTo>
                  <a:pt x="8027024" y="5326165"/>
                  <a:pt x="8026094" y="5325942"/>
                  <a:pt x="8024904" y="5325793"/>
                </a:cubicBezTo>
                <a:cubicBezTo>
                  <a:pt x="8023713" y="5325644"/>
                  <a:pt x="8022188" y="5325569"/>
                  <a:pt x="8020327" y="5325569"/>
                </a:cubicBezTo>
                <a:close/>
                <a:moveTo>
                  <a:pt x="7772231" y="5325569"/>
                </a:moveTo>
                <a:cubicBezTo>
                  <a:pt x="7770445" y="5325569"/>
                  <a:pt x="7768956" y="5325625"/>
                  <a:pt x="7767766" y="5325737"/>
                </a:cubicBezTo>
                <a:cubicBezTo>
                  <a:pt x="7766575" y="5325849"/>
                  <a:pt x="7765608" y="5326072"/>
                  <a:pt x="7764864" y="5326407"/>
                </a:cubicBezTo>
                <a:cubicBezTo>
                  <a:pt x="7764120" y="5326742"/>
                  <a:pt x="7763617" y="5327114"/>
                  <a:pt x="7763357" y="5327523"/>
                </a:cubicBezTo>
                <a:cubicBezTo>
                  <a:pt x="7763096" y="5327932"/>
                  <a:pt x="7762966" y="5328434"/>
                  <a:pt x="7762966" y="5329030"/>
                </a:cubicBezTo>
                <a:lnTo>
                  <a:pt x="7762966" y="5389975"/>
                </a:lnTo>
                <a:cubicBezTo>
                  <a:pt x="7762966" y="5397267"/>
                  <a:pt x="7763580" y="5403462"/>
                  <a:pt x="7764808" y="5408560"/>
                </a:cubicBezTo>
                <a:cubicBezTo>
                  <a:pt x="7766036" y="5413657"/>
                  <a:pt x="7768064" y="5418122"/>
                  <a:pt x="7770891" y="5421954"/>
                </a:cubicBezTo>
                <a:cubicBezTo>
                  <a:pt x="7773719" y="5425787"/>
                  <a:pt x="7777421" y="5428819"/>
                  <a:pt x="7781998" y="5431051"/>
                </a:cubicBezTo>
                <a:cubicBezTo>
                  <a:pt x="7786574" y="5433284"/>
                  <a:pt x="7792211" y="5434400"/>
                  <a:pt x="7798908" y="5434400"/>
                </a:cubicBezTo>
                <a:cubicBezTo>
                  <a:pt x="7804638" y="5434400"/>
                  <a:pt x="7810294" y="5432949"/>
                  <a:pt x="7815875" y="5430047"/>
                </a:cubicBezTo>
                <a:cubicBezTo>
                  <a:pt x="7821456" y="5427145"/>
                  <a:pt x="7827111" y="5422531"/>
                  <a:pt x="7832841" y="5416206"/>
                </a:cubicBezTo>
                <a:lnTo>
                  <a:pt x="7832841" y="5429489"/>
                </a:lnTo>
                <a:cubicBezTo>
                  <a:pt x="7832841" y="5430084"/>
                  <a:pt x="7832953" y="5430586"/>
                  <a:pt x="7833176" y="5430996"/>
                </a:cubicBezTo>
                <a:cubicBezTo>
                  <a:pt x="7833399" y="5431405"/>
                  <a:pt x="7833827" y="5431758"/>
                  <a:pt x="7834459" y="5432056"/>
                </a:cubicBezTo>
                <a:cubicBezTo>
                  <a:pt x="7835092" y="5432354"/>
                  <a:pt x="7835948" y="5432577"/>
                  <a:pt x="7837027" y="5432726"/>
                </a:cubicBezTo>
                <a:cubicBezTo>
                  <a:pt x="7838106" y="5432875"/>
                  <a:pt x="7839501" y="5432949"/>
                  <a:pt x="7841213" y="5432949"/>
                </a:cubicBezTo>
                <a:cubicBezTo>
                  <a:pt x="7842775" y="5432949"/>
                  <a:pt x="7844096" y="5432875"/>
                  <a:pt x="7845175" y="5432726"/>
                </a:cubicBezTo>
                <a:cubicBezTo>
                  <a:pt x="7846254" y="5432577"/>
                  <a:pt x="7847128" y="5432354"/>
                  <a:pt x="7847798" y="5432056"/>
                </a:cubicBezTo>
                <a:cubicBezTo>
                  <a:pt x="7848468" y="5431758"/>
                  <a:pt x="7848933" y="5431405"/>
                  <a:pt x="7849193" y="5430996"/>
                </a:cubicBezTo>
                <a:cubicBezTo>
                  <a:pt x="7849454" y="5430586"/>
                  <a:pt x="7849584" y="5430084"/>
                  <a:pt x="7849584" y="5429489"/>
                </a:cubicBezTo>
                <a:lnTo>
                  <a:pt x="7849584" y="5329030"/>
                </a:lnTo>
                <a:cubicBezTo>
                  <a:pt x="7849584" y="5328434"/>
                  <a:pt x="7849417" y="5327932"/>
                  <a:pt x="7849082" y="5327523"/>
                </a:cubicBezTo>
                <a:cubicBezTo>
                  <a:pt x="7848747" y="5327114"/>
                  <a:pt x="7848245" y="5326742"/>
                  <a:pt x="7847575" y="5326407"/>
                </a:cubicBezTo>
                <a:cubicBezTo>
                  <a:pt x="7846905" y="5326072"/>
                  <a:pt x="7845975" y="5325849"/>
                  <a:pt x="7844784" y="5325737"/>
                </a:cubicBezTo>
                <a:cubicBezTo>
                  <a:pt x="7843594" y="5325625"/>
                  <a:pt x="7842106" y="5325569"/>
                  <a:pt x="7840320" y="5325569"/>
                </a:cubicBezTo>
                <a:cubicBezTo>
                  <a:pt x="7838459" y="5325569"/>
                  <a:pt x="7836952" y="5325625"/>
                  <a:pt x="7835799" y="5325737"/>
                </a:cubicBezTo>
                <a:cubicBezTo>
                  <a:pt x="7834646" y="5325849"/>
                  <a:pt x="7833697" y="5326072"/>
                  <a:pt x="7832953" y="5326407"/>
                </a:cubicBezTo>
                <a:cubicBezTo>
                  <a:pt x="7832208" y="5326742"/>
                  <a:pt x="7831706" y="5327114"/>
                  <a:pt x="7831446" y="5327523"/>
                </a:cubicBezTo>
                <a:cubicBezTo>
                  <a:pt x="7831185" y="5327932"/>
                  <a:pt x="7831055" y="5328434"/>
                  <a:pt x="7831055" y="5329030"/>
                </a:cubicBezTo>
                <a:lnTo>
                  <a:pt x="7831055" y="5399239"/>
                </a:lnTo>
                <a:cubicBezTo>
                  <a:pt x="7825920" y="5405565"/>
                  <a:pt x="7821065" y="5410364"/>
                  <a:pt x="7816488" y="5413639"/>
                </a:cubicBezTo>
                <a:cubicBezTo>
                  <a:pt x="7811912" y="5416913"/>
                  <a:pt x="7807317" y="5418550"/>
                  <a:pt x="7802703" y="5418550"/>
                </a:cubicBezTo>
                <a:cubicBezTo>
                  <a:pt x="7799131" y="5418550"/>
                  <a:pt x="7796006" y="5417862"/>
                  <a:pt x="7793327" y="5416485"/>
                </a:cubicBezTo>
                <a:cubicBezTo>
                  <a:pt x="7790648" y="5415108"/>
                  <a:pt x="7788434" y="5413173"/>
                  <a:pt x="7786686" y="5410681"/>
                </a:cubicBezTo>
                <a:cubicBezTo>
                  <a:pt x="7784937" y="5408188"/>
                  <a:pt x="7783635" y="5405174"/>
                  <a:pt x="7782779" y="5401639"/>
                </a:cubicBezTo>
                <a:cubicBezTo>
                  <a:pt x="7781923" y="5398105"/>
                  <a:pt x="7781495" y="5393398"/>
                  <a:pt x="7781495" y="5387519"/>
                </a:cubicBezTo>
                <a:lnTo>
                  <a:pt x="7781495" y="5329030"/>
                </a:lnTo>
                <a:cubicBezTo>
                  <a:pt x="7781495" y="5328434"/>
                  <a:pt x="7781346" y="5327932"/>
                  <a:pt x="7781049" y="5327523"/>
                </a:cubicBezTo>
                <a:cubicBezTo>
                  <a:pt x="7780751" y="5327114"/>
                  <a:pt x="7780249" y="5326742"/>
                  <a:pt x="7779542" y="5326407"/>
                </a:cubicBezTo>
                <a:cubicBezTo>
                  <a:pt x="7778835" y="5326072"/>
                  <a:pt x="7777886" y="5325849"/>
                  <a:pt x="7776696" y="5325737"/>
                </a:cubicBezTo>
                <a:cubicBezTo>
                  <a:pt x="7775505" y="5325625"/>
                  <a:pt x="7774017" y="5325569"/>
                  <a:pt x="7772231" y="5325569"/>
                </a:cubicBezTo>
                <a:close/>
                <a:moveTo>
                  <a:pt x="5408876" y="5324198"/>
                </a:moveTo>
                <a:cubicBezTo>
                  <a:pt x="5407537" y="5324198"/>
                  <a:pt x="5406532" y="5324756"/>
                  <a:pt x="5405862" y="5325873"/>
                </a:cubicBezTo>
                <a:cubicBezTo>
                  <a:pt x="5405193" y="5326989"/>
                  <a:pt x="5404857" y="5328961"/>
                  <a:pt x="5404857" y="5331789"/>
                </a:cubicBezTo>
                <a:cubicBezTo>
                  <a:pt x="5404857" y="5334616"/>
                  <a:pt x="5405193" y="5336607"/>
                  <a:pt x="5405862" y="5337760"/>
                </a:cubicBezTo>
                <a:cubicBezTo>
                  <a:pt x="5406532" y="5338914"/>
                  <a:pt x="5407537" y="5339490"/>
                  <a:pt x="5408876" y="5339490"/>
                </a:cubicBezTo>
                <a:lnTo>
                  <a:pt x="5455533" y="5339490"/>
                </a:lnTo>
                <a:cubicBezTo>
                  <a:pt x="5456798" y="5339490"/>
                  <a:pt x="5457765" y="5338932"/>
                  <a:pt x="5458435" y="5337816"/>
                </a:cubicBezTo>
                <a:cubicBezTo>
                  <a:pt x="5459105" y="5336700"/>
                  <a:pt x="5459440" y="5334691"/>
                  <a:pt x="5459440" y="5331789"/>
                </a:cubicBezTo>
                <a:cubicBezTo>
                  <a:pt x="5459440" y="5330375"/>
                  <a:pt x="5459347" y="5329184"/>
                  <a:pt x="5459161" y="5328217"/>
                </a:cubicBezTo>
                <a:cubicBezTo>
                  <a:pt x="5458974" y="5327249"/>
                  <a:pt x="5458715" y="5326449"/>
                  <a:pt x="5458379" y="5325817"/>
                </a:cubicBezTo>
                <a:cubicBezTo>
                  <a:pt x="5458044" y="5325184"/>
                  <a:pt x="5457635" y="5324756"/>
                  <a:pt x="5457151" y="5324533"/>
                </a:cubicBezTo>
                <a:cubicBezTo>
                  <a:pt x="5456668" y="5324310"/>
                  <a:pt x="5456128" y="5324198"/>
                  <a:pt x="5455533" y="5324198"/>
                </a:cubicBezTo>
                <a:close/>
                <a:moveTo>
                  <a:pt x="10508473" y="5324118"/>
                </a:moveTo>
                <a:cubicBezTo>
                  <a:pt x="10501850" y="5324118"/>
                  <a:pt x="10495692" y="5325216"/>
                  <a:pt x="10490000" y="5327411"/>
                </a:cubicBezTo>
                <a:cubicBezTo>
                  <a:pt x="10484307" y="5329606"/>
                  <a:pt x="10479358" y="5332974"/>
                  <a:pt x="10475154" y="5337513"/>
                </a:cubicBezTo>
                <a:cubicBezTo>
                  <a:pt x="10470950" y="5342052"/>
                  <a:pt x="10467638" y="5347875"/>
                  <a:pt x="10465220" y="5354982"/>
                </a:cubicBezTo>
                <a:cubicBezTo>
                  <a:pt x="10462801" y="5362088"/>
                  <a:pt x="10461592" y="5370590"/>
                  <a:pt x="10461592" y="5380487"/>
                </a:cubicBezTo>
                <a:cubicBezTo>
                  <a:pt x="10461592" y="5389194"/>
                  <a:pt x="10462578" y="5396877"/>
                  <a:pt x="10464550" y="5403537"/>
                </a:cubicBezTo>
                <a:cubicBezTo>
                  <a:pt x="10466522" y="5410197"/>
                  <a:pt x="10469387" y="5415815"/>
                  <a:pt x="10473144" y="5420392"/>
                </a:cubicBezTo>
                <a:cubicBezTo>
                  <a:pt x="10476902" y="5424968"/>
                  <a:pt x="10481572" y="5428447"/>
                  <a:pt x="10487153" y="5430828"/>
                </a:cubicBezTo>
                <a:cubicBezTo>
                  <a:pt x="10492734" y="5433209"/>
                  <a:pt x="10499134" y="5434400"/>
                  <a:pt x="10506352" y="5434400"/>
                </a:cubicBezTo>
                <a:cubicBezTo>
                  <a:pt x="10509850" y="5434400"/>
                  <a:pt x="10513236" y="5434065"/>
                  <a:pt x="10516510" y="5433395"/>
                </a:cubicBezTo>
                <a:cubicBezTo>
                  <a:pt x="10519784" y="5432726"/>
                  <a:pt x="10522816" y="5431851"/>
                  <a:pt x="10525606" y="5430772"/>
                </a:cubicBezTo>
                <a:cubicBezTo>
                  <a:pt x="10528397" y="5429693"/>
                  <a:pt x="10530908" y="5428466"/>
                  <a:pt x="10533141" y="5427089"/>
                </a:cubicBezTo>
                <a:cubicBezTo>
                  <a:pt x="10535374" y="5425712"/>
                  <a:pt x="10536955" y="5424559"/>
                  <a:pt x="10537885" y="5423629"/>
                </a:cubicBezTo>
                <a:cubicBezTo>
                  <a:pt x="10538815" y="5422698"/>
                  <a:pt x="10539410" y="5421992"/>
                  <a:pt x="10539671" y="5421508"/>
                </a:cubicBezTo>
                <a:cubicBezTo>
                  <a:pt x="10539932" y="5421024"/>
                  <a:pt x="10540154" y="5420466"/>
                  <a:pt x="10540340" y="5419833"/>
                </a:cubicBezTo>
                <a:cubicBezTo>
                  <a:pt x="10540526" y="5419201"/>
                  <a:pt x="10540657" y="5418420"/>
                  <a:pt x="10540732" y="5417489"/>
                </a:cubicBezTo>
                <a:cubicBezTo>
                  <a:pt x="10540806" y="5416559"/>
                  <a:pt x="10540843" y="5415462"/>
                  <a:pt x="10540843" y="5414197"/>
                </a:cubicBezTo>
                <a:cubicBezTo>
                  <a:pt x="10540843" y="5412708"/>
                  <a:pt x="10540787" y="5411425"/>
                  <a:pt x="10540676" y="5410346"/>
                </a:cubicBezTo>
                <a:cubicBezTo>
                  <a:pt x="10540564" y="5409267"/>
                  <a:pt x="10540378" y="5408374"/>
                  <a:pt x="10540118" y="5407667"/>
                </a:cubicBezTo>
                <a:cubicBezTo>
                  <a:pt x="10539857" y="5406960"/>
                  <a:pt x="10539540" y="5406458"/>
                  <a:pt x="10539168" y="5406160"/>
                </a:cubicBezTo>
                <a:cubicBezTo>
                  <a:pt x="10538796" y="5405862"/>
                  <a:pt x="10538350" y="5405713"/>
                  <a:pt x="10537829" y="5405713"/>
                </a:cubicBezTo>
                <a:cubicBezTo>
                  <a:pt x="10536936" y="5405713"/>
                  <a:pt x="10535690" y="5406365"/>
                  <a:pt x="10534090" y="5407667"/>
                </a:cubicBezTo>
                <a:cubicBezTo>
                  <a:pt x="10532490" y="5408969"/>
                  <a:pt x="10530518" y="5410420"/>
                  <a:pt x="10528174" y="5412020"/>
                </a:cubicBezTo>
                <a:cubicBezTo>
                  <a:pt x="10525830" y="5413620"/>
                  <a:pt x="10523058" y="5415090"/>
                  <a:pt x="10519858" y="5416429"/>
                </a:cubicBezTo>
                <a:cubicBezTo>
                  <a:pt x="10516658" y="5417769"/>
                  <a:pt x="10512938" y="5418438"/>
                  <a:pt x="10508696" y="5418438"/>
                </a:cubicBezTo>
                <a:cubicBezTo>
                  <a:pt x="10504231" y="5418438"/>
                  <a:pt x="10500268" y="5417638"/>
                  <a:pt x="10496808" y="5416038"/>
                </a:cubicBezTo>
                <a:cubicBezTo>
                  <a:pt x="10493348" y="5414438"/>
                  <a:pt x="10490428" y="5412001"/>
                  <a:pt x="10488046" y="5408727"/>
                </a:cubicBezTo>
                <a:cubicBezTo>
                  <a:pt x="10485665" y="5405453"/>
                  <a:pt x="10483860" y="5401379"/>
                  <a:pt x="10482632" y="5396505"/>
                </a:cubicBezTo>
                <a:cubicBezTo>
                  <a:pt x="10481404" y="5391631"/>
                  <a:pt x="10480791" y="5385956"/>
                  <a:pt x="10480791" y="5379482"/>
                </a:cubicBezTo>
                <a:cubicBezTo>
                  <a:pt x="10480791" y="5366534"/>
                  <a:pt x="10483154" y="5356656"/>
                  <a:pt x="10487878" y="5349847"/>
                </a:cubicBezTo>
                <a:cubicBezTo>
                  <a:pt x="10492604" y="5343038"/>
                  <a:pt x="10499394" y="5339634"/>
                  <a:pt x="10508250" y="5339634"/>
                </a:cubicBezTo>
                <a:cubicBezTo>
                  <a:pt x="10512566" y="5339634"/>
                  <a:pt x="10516305" y="5340248"/>
                  <a:pt x="10519468" y="5341475"/>
                </a:cubicBezTo>
                <a:cubicBezTo>
                  <a:pt x="10522630" y="5342703"/>
                  <a:pt x="10525328" y="5344061"/>
                  <a:pt x="10527560" y="5345550"/>
                </a:cubicBezTo>
                <a:cubicBezTo>
                  <a:pt x="10529792" y="5347038"/>
                  <a:pt x="10531634" y="5348396"/>
                  <a:pt x="10533086" y="5349624"/>
                </a:cubicBezTo>
                <a:cubicBezTo>
                  <a:pt x="10534536" y="5350852"/>
                  <a:pt x="10535820" y="5351466"/>
                  <a:pt x="10536936" y="5351466"/>
                </a:cubicBezTo>
                <a:cubicBezTo>
                  <a:pt x="10537904" y="5351466"/>
                  <a:pt x="10538722" y="5350889"/>
                  <a:pt x="10539392" y="5349735"/>
                </a:cubicBezTo>
                <a:cubicBezTo>
                  <a:pt x="10540062" y="5348582"/>
                  <a:pt x="10540396" y="5346554"/>
                  <a:pt x="10540396" y="5343652"/>
                </a:cubicBezTo>
                <a:cubicBezTo>
                  <a:pt x="10540396" y="5342313"/>
                  <a:pt x="10540359" y="5341196"/>
                  <a:pt x="10540285" y="5340303"/>
                </a:cubicBezTo>
                <a:cubicBezTo>
                  <a:pt x="10540210" y="5339410"/>
                  <a:pt x="10540062" y="5338611"/>
                  <a:pt x="10539838" y="5337904"/>
                </a:cubicBezTo>
                <a:cubicBezTo>
                  <a:pt x="10539615" y="5337197"/>
                  <a:pt x="10539336" y="5336583"/>
                  <a:pt x="10539001" y="5336062"/>
                </a:cubicBezTo>
                <a:cubicBezTo>
                  <a:pt x="10538666" y="5335541"/>
                  <a:pt x="10538052" y="5334834"/>
                  <a:pt x="10537160" y="5333941"/>
                </a:cubicBezTo>
                <a:cubicBezTo>
                  <a:pt x="10536266" y="5333048"/>
                  <a:pt x="10534834" y="5331969"/>
                  <a:pt x="10532862" y="5330704"/>
                </a:cubicBezTo>
                <a:cubicBezTo>
                  <a:pt x="10530890" y="5329439"/>
                  <a:pt x="10528639" y="5328323"/>
                  <a:pt x="10526109" y="5327355"/>
                </a:cubicBezTo>
                <a:cubicBezTo>
                  <a:pt x="10523579" y="5326388"/>
                  <a:pt x="10520807" y="5325607"/>
                  <a:pt x="10517793" y="5325011"/>
                </a:cubicBezTo>
                <a:cubicBezTo>
                  <a:pt x="10514780" y="5324416"/>
                  <a:pt x="10511672" y="5324118"/>
                  <a:pt x="10508473" y="5324118"/>
                </a:cubicBezTo>
                <a:close/>
                <a:moveTo>
                  <a:pt x="6746098" y="5324118"/>
                </a:moveTo>
                <a:cubicBezTo>
                  <a:pt x="6739475" y="5324118"/>
                  <a:pt x="6733317" y="5325216"/>
                  <a:pt x="6727625" y="5327411"/>
                </a:cubicBezTo>
                <a:cubicBezTo>
                  <a:pt x="6721932" y="5329606"/>
                  <a:pt x="6716983" y="5332974"/>
                  <a:pt x="6712779" y="5337513"/>
                </a:cubicBezTo>
                <a:cubicBezTo>
                  <a:pt x="6708575" y="5342052"/>
                  <a:pt x="6705263" y="5347875"/>
                  <a:pt x="6702845" y="5354982"/>
                </a:cubicBezTo>
                <a:cubicBezTo>
                  <a:pt x="6700426" y="5362088"/>
                  <a:pt x="6699217" y="5370590"/>
                  <a:pt x="6699217" y="5380487"/>
                </a:cubicBezTo>
                <a:cubicBezTo>
                  <a:pt x="6699217" y="5389194"/>
                  <a:pt x="6700203" y="5396877"/>
                  <a:pt x="6702175" y="5403537"/>
                </a:cubicBezTo>
                <a:cubicBezTo>
                  <a:pt x="6704147" y="5410197"/>
                  <a:pt x="6707012" y="5415815"/>
                  <a:pt x="6710770" y="5420392"/>
                </a:cubicBezTo>
                <a:cubicBezTo>
                  <a:pt x="6714528" y="5424968"/>
                  <a:pt x="6719197" y="5428447"/>
                  <a:pt x="6724778" y="5430828"/>
                </a:cubicBezTo>
                <a:cubicBezTo>
                  <a:pt x="6730359" y="5433209"/>
                  <a:pt x="6736759" y="5434400"/>
                  <a:pt x="6743977" y="5434400"/>
                </a:cubicBezTo>
                <a:cubicBezTo>
                  <a:pt x="6747475" y="5434400"/>
                  <a:pt x="6750860" y="5434065"/>
                  <a:pt x="6754135" y="5433395"/>
                </a:cubicBezTo>
                <a:cubicBezTo>
                  <a:pt x="6757409" y="5432726"/>
                  <a:pt x="6760441" y="5431851"/>
                  <a:pt x="6763232" y="5430772"/>
                </a:cubicBezTo>
                <a:cubicBezTo>
                  <a:pt x="6766022" y="5429693"/>
                  <a:pt x="6768534" y="5428466"/>
                  <a:pt x="6770766" y="5427089"/>
                </a:cubicBezTo>
                <a:cubicBezTo>
                  <a:pt x="6772999" y="5425712"/>
                  <a:pt x="6774580" y="5424559"/>
                  <a:pt x="6775510" y="5423629"/>
                </a:cubicBezTo>
                <a:cubicBezTo>
                  <a:pt x="6776440" y="5422698"/>
                  <a:pt x="6777036" y="5421992"/>
                  <a:pt x="6777296" y="5421508"/>
                </a:cubicBezTo>
                <a:cubicBezTo>
                  <a:pt x="6777557" y="5421024"/>
                  <a:pt x="6777780" y="5420466"/>
                  <a:pt x="6777966" y="5419833"/>
                </a:cubicBezTo>
                <a:cubicBezTo>
                  <a:pt x="6778152" y="5419201"/>
                  <a:pt x="6778282" y="5418420"/>
                  <a:pt x="6778356" y="5417489"/>
                </a:cubicBezTo>
                <a:cubicBezTo>
                  <a:pt x="6778431" y="5416559"/>
                  <a:pt x="6778468" y="5415462"/>
                  <a:pt x="6778468" y="5414197"/>
                </a:cubicBezTo>
                <a:cubicBezTo>
                  <a:pt x="6778468" y="5412708"/>
                  <a:pt x="6778412" y="5411425"/>
                  <a:pt x="6778301" y="5410346"/>
                </a:cubicBezTo>
                <a:cubicBezTo>
                  <a:pt x="6778189" y="5409267"/>
                  <a:pt x="6778003" y="5408374"/>
                  <a:pt x="6777743" y="5407667"/>
                </a:cubicBezTo>
                <a:cubicBezTo>
                  <a:pt x="6777482" y="5406960"/>
                  <a:pt x="6777166" y="5406458"/>
                  <a:pt x="6776794" y="5406160"/>
                </a:cubicBezTo>
                <a:cubicBezTo>
                  <a:pt x="6776422" y="5405862"/>
                  <a:pt x="6775975" y="5405713"/>
                  <a:pt x="6775454" y="5405713"/>
                </a:cubicBezTo>
                <a:cubicBezTo>
                  <a:pt x="6774561" y="5405713"/>
                  <a:pt x="6773315" y="5406365"/>
                  <a:pt x="6771715" y="5407667"/>
                </a:cubicBezTo>
                <a:cubicBezTo>
                  <a:pt x="6770115" y="5408969"/>
                  <a:pt x="6768143" y="5410420"/>
                  <a:pt x="6765799" y="5412020"/>
                </a:cubicBezTo>
                <a:cubicBezTo>
                  <a:pt x="6763455" y="5413620"/>
                  <a:pt x="6760683" y="5415090"/>
                  <a:pt x="6757483" y="5416429"/>
                </a:cubicBezTo>
                <a:cubicBezTo>
                  <a:pt x="6754284" y="5417769"/>
                  <a:pt x="6750563" y="5418438"/>
                  <a:pt x="6746321" y="5418438"/>
                </a:cubicBezTo>
                <a:cubicBezTo>
                  <a:pt x="6741856" y="5418438"/>
                  <a:pt x="6737894" y="5417638"/>
                  <a:pt x="6734434" y="5416038"/>
                </a:cubicBezTo>
                <a:cubicBezTo>
                  <a:pt x="6730973" y="5414438"/>
                  <a:pt x="6728053" y="5412001"/>
                  <a:pt x="6725671" y="5408727"/>
                </a:cubicBezTo>
                <a:cubicBezTo>
                  <a:pt x="6723290" y="5405453"/>
                  <a:pt x="6721486" y="5401379"/>
                  <a:pt x="6720258" y="5396505"/>
                </a:cubicBezTo>
                <a:cubicBezTo>
                  <a:pt x="6719030" y="5391631"/>
                  <a:pt x="6718416" y="5385956"/>
                  <a:pt x="6718416" y="5379482"/>
                </a:cubicBezTo>
                <a:cubicBezTo>
                  <a:pt x="6718416" y="5366534"/>
                  <a:pt x="6720779" y="5356656"/>
                  <a:pt x="6725504" y="5349847"/>
                </a:cubicBezTo>
                <a:cubicBezTo>
                  <a:pt x="6730229" y="5343038"/>
                  <a:pt x="6737019" y="5339634"/>
                  <a:pt x="6745875" y="5339634"/>
                </a:cubicBezTo>
                <a:cubicBezTo>
                  <a:pt x="6750191" y="5339634"/>
                  <a:pt x="6753930" y="5340248"/>
                  <a:pt x="6757093" y="5341475"/>
                </a:cubicBezTo>
                <a:cubicBezTo>
                  <a:pt x="6760255" y="5342703"/>
                  <a:pt x="6762953" y="5344061"/>
                  <a:pt x="6765185" y="5345550"/>
                </a:cubicBezTo>
                <a:cubicBezTo>
                  <a:pt x="6767418" y="5347038"/>
                  <a:pt x="6769259" y="5348396"/>
                  <a:pt x="6770710" y="5349624"/>
                </a:cubicBezTo>
                <a:cubicBezTo>
                  <a:pt x="6772161" y="5350852"/>
                  <a:pt x="6773445" y="5351466"/>
                  <a:pt x="6774561" y="5351466"/>
                </a:cubicBezTo>
                <a:cubicBezTo>
                  <a:pt x="6775529" y="5351466"/>
                  <a:pt x="6776347" y="5350889"/>
                  <a:pt x="6777017" y="5349735"/>
                </a:cubicBezTo>
                <a:cubicBezTo>
                  <a:pt x="6777687" y="5348582"/>
                  <a:pt x="6778022" y="5346554"/>
                  <a:pt x="6778022" y="5343652"/>
                </a:cubicBezTo>
                <a:cubicBezTo>
                  <a:pt x="6778022" y="5342313"/>
                  <a:pt x="6777984" y="5341196"/>
                  <a:pt x="6777910" y="5340303"/>
                </a:cubicBezTo>
                <a:cubicBezTo>
                  <a:pt x="6777836" y="5339410"/>
                  <a:pt x="6777687" y="5338611"/>
                  <a:pt x="6777463" y="5337904"/>
                </a:cubicBezTo>
                <a:cubicBezTo>
                  <a:pt x="6777240" y="5337197"/>
                  <a:pt x="6776961" y="5336583"/>
                  <a:pt x="6776626" y="5336062"/>
                </a:cubicBezTo>
                <a:cubicBezTo>
                  <a:pt x="6776291" y="5335541"/>
                  <a:pt x="6775678" y="5334834"/>
                  <a:pt x="6774785" y="5333941"/>
                </a:cubicBezTo>
                <a:cubicBezTo>
                  <a:pt x="6773892" y="5333048"/>
                  <a:pt x="6772459" y="5331969"/>
                  <a:pt x="6770487" y="5330704"/>
                </a:cubicBezTo>
                <a:cubicBezTo>
                  <a:pt x="6768515" y="5329439"/>
                  <a:pt x="6766264" y="5328323"/>
                  <a:pt x="6763734" y="5327355"/>
                </a:cubicBezTo>
                <a:cubicBezTo>
                  <a:pt x="6761204" y="5326388"/>
                  <a:pt x="6758432" y="5325607"/>
                  <a:pt x="6755418" y="5325011"/>
                </a:cubicBezTo>
                <a:cubicBezTo>
                  <a:pt x="6752405" y="5324416"/>
                  <a:pt x="6749298" y="5324118"/>
                  <a:pt x="6746098" y="5324118"/>
                </a:cubicBezTo>
                <a:close/>
                <a:moveTo>
                  <a:pt x="11989089" y="5324007"/>
                </a:moveTo>
                <a:cubicBezTo>
                  <a:pt x="11986931" y="5324007"/>
                  <a:pt x="11984792" y="5324286"/>
                  <a:pt x="11982671" y="5324844"/>
                </a:cubicBezTo>
                <a:cubicBezTo>
                  <a:pt x="11980550" y="5325402"/>
                  <a:pt x="11978410" y="5326407"/>
                  <a:pt x="11976252" y="5327858"/>
                </a:cubicBezTo>
                <a:cubicBezTo>
                  <a:pt x="11974094" y="5329309"/>
                  <a:pt x="11971806" y="5331299"/>
                  <a:pt x="11969388" y="5333829"/>
                </a:cubicBezTo>
                <a:cubicBezTo>
                  <a:pt x="11966970" y="5336360"/>
                  <a:pt x="11964384" y="5339634"/>
                  <a:pt x="11961630" y="5343652"/>
                </a:cubicBezTo>
                <a:lnTo>
                  <a:pt x="11961630" y="5329030"/>
                </a:lnTo>
                <a:cubicBezTo>
                  <a:pt x="11961630" y="5328434"/>
                  <a:pt x="11961500" y="5327932"/>
                  <a:pt x="11961240" y="5327523"/>
                </a:cubicBezTo>
                <a:cubicBezTo>
                  <a:pt x="11960979" y="5327114"/>
                  <a:pt x="11960552" y="5326742"/>
                  <a:pt x="11959956" y="5326407"/>
                </a:cubicBezTo>
                <a:cubicBezTo>
                  <a:pt x="11959360" y="5326072"/>
                  <a:pt x="11958524" y="5325849"/>
                  <a:pt x="11957444" y="5325737"/>
                </a:cubicBezTo>
                <a:cubicBezTo>
                  <a:pt x="11956366" y="5325625"/>
                  <a:pt x="11955008" y="5325569"/>
                  <a:pt x="11953370" y="5325569"/>
                </a:cubicBezTo>
                <a:cubicBezTo>
                  <a:pt x="11951659" y="5325569"/>
                  <a:pt x="11950282" y="5325625"/>
                  <a:pt x="11949240" y="5325737"/>
                </a:cubicBezTo>
                <a:cubicBezTo>
                  <a:pt x="11948198" y="5325849"/>
                  <a:pt x="11947343" y="5326072"/>
                  <a:pt x="11946673" y="5326407"/>
                </a:cubicBezTo>
                <a:cubicBezTo>
                  <a:pt x="11946004" y="5326742"/>
                  <a:pt x="11945557" y="5327114"/>
                  <a:pt x="11945334" y="5327523"/>
                </a:cubicBezTo>
                <a:cubicBezTo>
                  <a:pt x="11945110" y="5327932"/>
                  <a:pt x="11944999" y="5328434"/>
                  <a:pt x="11944999" y="5329030"/>
                </a:cubicBezTo>
                <a:lnTo>
                  <a:pt x="11944999" y="5429489"/>
                </a:lnTo>
                <a:cubicBezTo>
                  <a:pt x="11944999" y="5430084"/>
                  <a:pt x="11945129" y="5430586"/>
                  <a:pt x="11945390" y="5430996"/>
                </a:cubicBezTo>
                <a:cubicBezTo>
                  <a:pt x="11945650" y="5431405"/>
                  <a:pt x="11946134" y="5431758"/>
                  <a:pt x="11946840" y="5432056"/>
                </a:cubicBezTo>
                <a:cubicBezTo>
                  <a:pt x="11947548" y="5432354"/>
                  <a:pt x="11948496" y="5432577"/>
                  <a:pt x="11949687" y="5432726"/>
                </a:cubicBezTo>
                <a:cubicBezTo>
                  <a:pt x="11950878" y="5432875"/>
                  <a:pt x="11952366" y="5432949"/>
                  <a:pt x="11954152" y="5432949"/>
                </a:cubicBezTo>
                <a:cubicBezTo>
                  <a:pt x="11956012" y="5432949"/>
                  <a:pt x="11957538" y="5432875"/>
                  <a:pt x="11958728" y="5432726"/>
                </a:cubicBezTo>
                <a:cubicBezTo>
                  <a:pt x="11959919" y="5432577"/>
                  <a:pt x="11960849" y="5432354"/>
                  <a:pt x="11961518" y="5432056"/>
                </a:cubicBezTo>
                <a:cubicBezTo>
                  <a:pt x="11962188" y="5431758"/>
                  <a:pt x="11962672" y="5431405"/>
                  <a:pt x="11962970" y="5430996"/>
                </a:cubicBezTo>
                <a:cubicBezTo>
                  <a:pt x="11963268" y="5430586"/>
                  <a:pt x="11963416" y="5430084"/>
                  <a:pt x="11963416" y="5429489"/>
                </a:cubicBezTo>
                <a:lnTo>
                  <a:pt x="11963416" y="5363409"/>
                </a:lnTo>
                <a:cubicBezTo>
                  <a:pt x="11966021" y="5359316"/>
                  <a:pt x="11968402" y="5355856"/>
                  <a:pt x="11970560" y="5353028"/>
                </a:cubicBezTo>
                <a:cubicBezTo>
                  <a:pt x="11972718" y="5350201"/>
                  <a:pt x="11974783" y="5347931"/>
                  <a:pt x="11976755" y="5346219"/>
                </a:cubicBezTo>
                <a:cubicBezTo>
                  <a:pt x="11978727" y="5344508"/>
                  <a:pt x="11980606" y="5343280"/>
                  <a:pt x="11982392" y="5342536"/>
                </a:cubicBezTo>
                <a:cubicBezTo>
                  <a:pt x="11984178" y="5341792"/>
                  <a:pt x="11986001" y="5341420"/>
                  <a:pt x="11987862" y="5341420"/>
                </a:cubicBezTo>
                <a:cubicBezTo>
                  <a:pt x="11989424" y="5341420"/>
                  <a:pt x="11990875" y="5341569"/>
                  <a:pt x="11992214" y="5341866"/>
                </a:cubicBezTo>
                <a:cubicBezTo>
                  <a:pt x="11993554" y="5342164"/>
                  <a:pt x="11994763" y="5342480"/>
                  <a:pt x="11995842" y="5342815"/>
                </a:cubicBezTo>
                <a:cubicBezTo>
                  <a:pt x="11996921" y="5343150"/>
                  <a:pt x="11997888" y="5343485"/>
                  <a:pt x="11998744" y="5343820"/>
                </a:cubicBezTo>
                <a:cubicBezTo>
                  <a:pt x="11999600" y="5344154"/>
                  <a:pt x="12000326" y="5344322"/>
                  <a:pt x="12000921" y="5344322"/>
                </a:cubicBezTo>
                <a:cubicBezTo>
                  <a:pt x="12001516" y="5344322"/>
                  <a:pt x="12001982" y="5344154"/>
                  <a:pt x="12002316" y="5343820"/>
                </a:cubicBezTo>
                <a:cubicBezTo>
                  <a:pt x="12002651" y="5343485"/>
                  <a:pt x="12002930" y="5343001"/>
                  <a:pt x="12003154" y="5342368"/>
                </a:cubicBezTo>
                <a:cubicBezTo>
                  <a:pt x="12003376" y="5341736"/>
                  <a:pt x="12003526" y="5340862"/>
                  <a:pt x="12003600" y="5339745"/>
                </a:cubicBezTo>
                <a:cubicBezTo>
                  <a:pt x="12003674" y="5338629"/>
                  <a:pt x="12003712" y="5337252"/>
                  <a:pt x="12003712" y="5335615"/>
                </a:cubicBezTo>
                <a:cubicBezTo>
                  <a:pt x="12003712" y="5333904"/>
                  <a:pt x="12003693" y="5332546"/>
                  <a:pt x="12003656" y="5331541"/>
                </a:cubicBezTo>
                <a:cubicBezTo>
                  <a:pt x="12003618" y="5330537"/>
                  <a:pt x="12003544" y="5329774"/>
                  <a:pt x="12003432" y="5329253"/>
                </a:cubicBezTo>
                <a:cubicBezTo>
                  <a:pt x="12003321" y="5328732"/>
                  <a:pt x="12003190" y="5328304"/>
                  <a:pt x="12003042" y="5327969"/>
                </a:cubicBezTo>
                <a:cubicBezTo>
                  <a:pt x="12002893" y="5327634"/>
                  <a:pt x="12002596" y="5327281"/>
                  <a:pt x="12002149" y="5326909"/>
                </a:cubicBezTo>
                <a:cubicBezTo>
                  <a:pt x="12001702" y="5326537"/>
                  <a:pt x="12000940" y="5326165"/>
                  <a:pt x="11999860" y="5325793"/>
                </a:cubicBezTo>
                <a:cubicBezTo>
                  <a:pt x="11998782" y="5325421"/>
                  <a:pt x="11997572" y="5325086"/>
                  <a:pt x="11996233" y="5324788"/>
                </a:cubicBezTo>
                <a:cubicBezTo>
                  <a:pt x="11994894" y="5324490"/>
                  <a:pt x="11993610" y="5324286"/>
                  <a:pt x="11992382" y="5324174"/>
                </a:cubicBezTo>
                <a:cubicBezTo>
                  <a:pt x="11991154" y="5324063"/>
                  <a:pt x="11990056" y="5324007"/>
                  <a:pt x="11989089" y="5324007"/>
                </a:cubicBezTo>
                <a:close/>
                <a:moveTo>
                  <a:pt x="11872222" y="5324007"/>
                </a:moveTo>
                <a:cubicBezTo>
                  <a:pt x="11864855" y="5324007"/>
                  <a:pt x="11858195" y="5325290"/>
                  <a:pt x="11852242" y="5327858"/>
                </a:cubicBezTo>
                <a:cubicBezTo>
                  <a:pt x="11846288" y="5330425"/>
                  <a:pt x="11841210" y="5334108"/>
                  <a:pt x="11837006" y="5338908"/>
                </a:cubicBezTo>
                <a:cubicBezTo>
                  <a:pt x="11832801" y="5343708"/>
                  <a:pt x="11829582" y="5349549"/>
                  <a:pt x="11827350" y="5356433"/>
                </a:cubicBezTo>
                <a:cubicBezTo>
                  <a:pt x="11825118" y="5363316"/>
                  <a:pt x="11824002" y="5371074"/>
                  <a:pt x="11824002" y="5379706"/>
                </a:cubicBezTo>
                <a:cubicBezTo>
                  <a:pt x="11824002" y="5388784"/>
                  <a:pt x="11825080" y="5396747"/>
                  <a:pt x="11827238" y="5403593"/>
                </a:cubicBezTo>
                <a:cubicBezTo>
                  <a:pt x="11829396" y="5410439"/>
                  <a:pt x="11832596" y="5416131"/>
                  <a:pt x="11836838" y="5420671"/>
                </a:cubicBezTo>
                <a:cubicBezTo>
                  <a:pt x="11841080" y="5425210"/>
                  <a:pt x="11846307" y="5428633"/>
                  <a:pt x="11852520" y="5430940"/>
                </a:cubicBezTo>
                <a:cubicBezTo>
                  <a:pt x="11858734" y="5433247"/>
                  <a:pt x="11865971" y="5434400"/>
                  <a:pt x="11874231" y="5434400"/>
                </a:cubicBezTo>
                <a:cubicBezTo>
                  <a:pt x="11878994" y="5434400"/>
                  <a:pt x="11883477" y="5434047"/>
                  <a:pt x="11887682" y="5433340"/>
                </a:cubicBezTo>
                <a:cubicBezTo>
                  <a:pt x="11891886" y="5432633"/>
                  <a:pt x="11895588" y="5431833"/>
                  <a:pt x="11898788" y="5430940"/>
                </a:cubicBezTo>
                <a:cubicBezTo>
                  <a:pt x="11901988" y="5430047"/>
                  <a:pt x="11904592" y="5429135"/>
                  <a:pt x="11906601" y="5428205"/>
                </a:cubicBezTo>
                <a:cubicBezTo>
                  <a:pt x="11908610" y="5427275"/>
                  <a:pt x="11909820" y="5426605"/>
                  <a:pt x="11910229" y="5426196"/>
                </a:cubicBezTo>
                <a:cubicBezTo>
                  <a:pt x="11910638" y="5425787"/>
                  <a:pt x="11910973" y="5425359"/>
                  <a:pt x="11911234" y="5424912"/>
                </a:cubicBezTo>
                <a:cubicBezTo>
                  <a:pt x="11911494" y="5424466"/>
                  <a:pt x="11911680" y="5423963"/>
                  <a:pt x="11911792" y="5423405"/>
                </a:cubicBezTo>
                <a:cubicBezTo>
                  <a:pt x="11911903" y="5422847"/>
                  <a:pt x="11911996" y="5422215"/>
                  <a:pt x="11912070" y="5421508"/>
                </a:cubicBezTo>
                <a:cubicBezTo>
                  <a:pt x="11912145" y="5420801"/>
                  <a:pt x="11912182" y="5419964"/>
                  <a:pt x="11912182" y="5418996"/>
                </a:cubicBezTo>
                <a:cubicBezTo>
                  <a:pt x="11912182" y="5417657"/>
                  <a:pt x="11912126" y="5416522"/>
                  <a:pt x="11912014" y="5415592"/>
                </a:cubicBezTo>
                <a:cubicBezTo>
                  <a:pt x="11911902" y="5414662"/>
                  <a:pt x="11911734" y="5413936"/>
                  <a:pt x="11911509" y="5413415"/>
                </a:cubicBezTo>
                <a:cubicBezTo>
                  <a:pt x="11911284" y="5412894"/>
                  <a:pt x="11910967" y="5412504"/>
                  <a:pt x="11910556" y="5412243"/>
                </a:cubicBezTo>
                <a:cubicBezTo>
                  <a:pt x="11910145" y="5411983"/>
                  <a:pt x="11909678" y="5411853"/>
                  <a:pt x="11909154" y="5411853"/>
                </a:cubicBezTo>
                <a:cubicBezTo>
                  <a:pt x="11908257" y="5411853"/>
                  <a:pt x="11906930" y="5412243"/>
                  <a:pt x="11905172" y="5413025"/>
                </a:cubicBezTo>
                <a:cubicBezTo>
                  <a:pt x="11903414" y="5413806"/>
                  <a:pt x="11901171" y="5414680"/>
                  <a:pt x="11898442" y="5415648"/>
                </a:cubicBezTo>
                <a:cubicBezTo>
                  <a:pt x="11895712" y="5416615"/>
                  <a:pt x="11892478" y="5417489"/>
                  <a:pt x="11888740" y="5418271"/>
                </a:cubicBezTo>
                <a:cubicBezTo>
                  <a:pt x="11885000" y="5419052"/>
                  <a:pt x="11880738" y="5419443"/>
                  <a:pt x="11875952" y="5419443"/>
                </a:cubicBezTo>
                <a:cubicBezTo>
                  <a:pt x="11869896" y="5419443"/>
                  <a:pt x="11864774" y="5418587"/>
                  <a:pt x="11860586" y="5416876"/>
                </a:cubicBezTo>
                <a:cubicBezTo>
                  <a:pt x="11856399" y="5415164"/>
                  <a:pt x="11852996" y="5412708"/>
                  <a:pt x="11850379" y="5409509"/>
                </a:cubicBezTo>
                <a:cubicBezTo>
                  <a:pt x="11847762" y="5406309"/>
                  <a:pt x="11845892" y="5402476"/>
                  <a:pt x="11844771" y="5398012"/>
                </a:cubicBezTo>
                <a:cubicBezTo>
                  <a:pt x="11843650" y="5393547"/>
                  <a:pt x="11843088" y="5388524"/>
                  <a:pt x="11843088" y="5382943"/>
                </a:cubicBezTo>
                <a:lnTo>
                  <a:pt x="11909247" y="5382943"/>
                </a:lnTo>
                <a:cubicBezTo>
                  <a:pt x="11911116" y="5382943"/>
                  <a:pt x="11912780" y="5382329"/>
                  <a:pt x="11914238" y="5381101"/>
                </a:cubicBezTo>
                <a:cubicBezTo>
                  <a:pt x="11915696" y="5379873"/>
                  <a:pt x="11916424" y="5377808"/>
                  <a:pt x="11916424" y="5374906"/>
                </a:cubicBezTo>
                <a:lnTo>
                  <a:pt x="11916424" y="5371557"/>
                </a:lnTo>
                <a:cubicBezTo>
                  <a:pt x="11916424" y="5365009"/>
                  <a:pt x="11915586" y="5358851"/>
                  <a:pt x="11913912" y="5353084"/>
                </a:cubicBezTo>
                <a:cubicBezTo>
                  <a:pt x="11912238" y="5347317"/>
                  <a:pt x="11909615" y="5342294"/>
                  <a:pt x="11906043" y="5338015"/>
                </a:cubicBezTo>
                <a:cubicBezTo>
                  <a:pt x="11902471" y="5333736"/>
                  <a:pt x="11897914" y="5330332"/>
                  <a:pt x="11892370" y="5327802"/>
                </a:cubicBezTo>
                <a:cubicBezTo>
                  <a:pt x="11886826" y="5325272"/>
                  <a:pt x="11880110" y="5324007"/>
                  <a:pt x="11872222" y="5324007"/>
                </a:cubicBezTo>
                <a:close/>
                <a:moveTo>
                  <a:pt x="11609578" y="5324007"/>
                </a:moveTo>
                <a:cubicBezTo>
                  <a:pt x="11605708" y="5324007"/>
                  <a:pt x="11601876" y="5324360"/>
                  <a:pt x="11598080" y="5325067"/>
                </a:cubicBezTo>
                <a:cubicBezTo>
                  <a:pt x="11594286" y="5325774"/>
                  <a:pt x="11590788" y="5326667"/>
                  <a:pt x="11587588" y="5327746"/>
                </a:cubicBezTo>
                <a:cubicBezTo>
                  <a:pt x="11584388" y="5328825"/>
                  <a:pt x="11581560" y="5330016"/>
                  <a:pt x="11579105" y="5331318"/>
                </a:cubicBezTo>
                <a:cubicBezTo>
                  <a:pt x="11576649" y="5332620"/>
                  <a:pt x="11574919" y="5333755"/>
                  <a:pt x="11573914" y="5334722"/>
                </a:cubicBezTo>
                <a:cubicBezTo>
                  <a:pt x="11572910" y="5335690"/>
                  <a:pt x="11572278" y="5336713"/>
                  <a:pt x="11572017" y="5337792"/>
                </a:cubicBezTo>
                <a:cubicBezTo>
                  <a:pt x="11571756" y="5338871"/>
                  <a:pt x="11571626" y="5340341"/>
                  <a:pt x="11571626" y="5342201"/>
                </a:cubicBezTo>
                <a:cubicBezTo>
                  <a:pt x="11571626" y="5343317"/>
                  <a:pt x="11571700" y="5344340"/>
                  <a:pt x="11571850" y="5345271"/>
                </a:cubicBezTo>
                <a:cubicBezTo>
                  <a:pt x="11571998" y="5346201"/>
                  <a:pt x="11572240" y="5346964"/>
                  <a:pt x="11572575" y="5347559"/>
                </a:cubicBezTo>
                <a:cubicBezTo>
                  <a:pt x="11572910" y="5348154"/>
                  <a:pt x="11573300" y="5348601"/>
                  <a:pt x="11573747" y="5348898"/>
                </a:cubicBezTo>
                <a:cubicBezTo>
                  <a:pt x="11574194" y="5349196"/>
                  <a:pt x="11574714" y="5349345"/>
                  <a:pt x="11575310" y="5349345"/>
                </a:cubicBezTo>
                <a:cubicBezTo>
                  <a:pt x="11576202" y="5349345"/>
                  <a:pt x="11577561" y="5348805"/>
                  <a:pt x="11579384" y="5347726"/>
                </a:cubicBezTo>
                <a:cubicBezTo>
                  <a:pt x="11581207" y="5346647"/>
                  <a:pt x="11583476" y="5345457"/>
                  <a:pt x="11586193" y="5344154"/>
                </a:cubicBezTo>
                <a:cubicBezTo>
                  <a:pt x="11588909" y="5342852"/>
                  <a:pt x="11592072" y="5341662"/>
                  <a:pt x="11595680" y="5340583"/>
                </a:cubicBezTo>
                <a:cubicBezTo>
                  <a:pt x="11599290" y="5339504"/>
                  <a:pt x="11603364" y="5338964"/>
                  <a:pt x="11607903" y="5338964"/>
                </a:cubicBezTo>
                <a:cubicBezTo>
                  <a:pt x="11612144" y="5338964"/>
                  <a:pt x="11615716" y="5339466"/>
                  <a:pt x="11618618" y="5340471"/>
                </a:cubicBezTo>
                <a:cubicBezTo>
                  <a:pt x="11621521" y="5341475"/>
                  <a:pt x="11623884" y="5342964"/>
                  <a:pt x="11625706" y="5344936"/>
                </a:cubicBezTo>
                <a:cubicBezTo>
                  <a:pt x="11627530" y="5346908"/>
                  <a:pt x="11628850" y="5349382"/>
                  <a:pt x="11629669" y="5352359"/>
                </a:cubicBezTo>
                <a:cubicBezTo>
                  <a:pt x="11630488" y="5355335"/>
                  <a:pt x="11630897" y="5358758"/>
                  <a:pt x="11630897" y="5362628"/>
                </a:cubicBezTo>
                <a:lnTo>
                  <a:pt x="11630897" y="5370441"/>
                </a:lnTo>
                <a:lnTo>
                  <a:pt x="11617056" y="5370441"/>
                </a:lnTo>
                <a:cubicBezTo>
                  <a:pt x="11609242" y="5370441"/>
                  <a:pt x="11602210" y="5371129"/>
                  <a:pt x="11595960" y="5372506"/>
                </a:cubicBezTo>
                <a:cubicBezTo>
                  <a:pt x="11589709" y="5373883"/>
                  <a:pt x="11584426" y="5375948"/>
                  <a:pt x="11580110" y="5378701"/>
                </a:cubicBezTo>
                <a:cubicBezTo>
                  <a:pt x="11575794" y="5381454"/>
                  <a:pt x="11572482" y="5384915"/>
                  <a:pt x="11570175" y="5389082"/>
                </a:cubicBezTo>
                <a:cubicBezTo>
                  <a:pt x="11567868" y="5393249"/>
                  <a:pt x="11566715" y="5398160"/>
                  <a:pt x="11566715" y="5403816"/>
                </a:cubicBezTo>
                <a:cubicBezTo>
                  <a:pt x="11566715" y="5408653"/>
                  <a:pt x="11567552" y="5412969"/>
                  <a:pt x="11569226" y="5416764"/>
                </a:cubicBezTo>
                <a:cubicBezTo>
                  <a:pt x="11570900" y="5420559"/>
                  <a:pt x="11573244" y="5423759"/>
                  <a:pt x="11576258" y="5426363"/>
                </a:cubicBezTo>
                <a:cubicBezTo>
                  <a:pt x="11579272" y="5428968"/>
                  <a:pt x="11582918" y="5430958"/>
                  <a:pt x="11587198" y="5432335"/>
                </a:cubicBezTo>
                <a:cubicBezTo>
                  <a:pt x="11591476" y="5433712"/>
                  <a:pt x="11596258" y="5434400"/>
                  <a:pt x="11601540" y="5434400"/>
                </a:cubicBezTo>
                <a:cubicBezTo>
                  <a:pt x="11607568" y="5434400"/>
                  <a:pt x="11613280" y="5433098"/>
                  <a:pt x="11618674" y="5430493"/>
                </a:cubicBezTo>
                <a:cubicBezTo>
                  <a:pt x="11624070" y="5427889"/>
                  <a:pt x="11628962" y="5424243"/>
                  <a:pt x="11633352" y="5419554"/>
                </a:cubicBezTo>
                <a:lnTo>
                  <a:pt x="11633352" y="5429600"/>
                </a:lnTo>
                <a:cubicBezTo>
                  <a:pt x="11633352" y="5430493"/>
                  <a:pt x="11633613" y="5431163"/>
                  <a:pt x="11634134" y="5431610"/>
                </a:cubicBezTo>
                <a:cubicBezTo>
                  <a:pt x="11634655" y="5432056"/>
                  <a:pt x="11635492" y="5432391"/>
                  <a:pt x="11636646" y="5432614"/>
                </a:cubicBezTo>
                <a:cubicBezTo>
                  <a:pt x="11637799" y="5432837"/>
                  <a:pt x="11639343" y="5432949"/>
                  <a:pt x="11641278" y="5432949"/>
                </a:cubicBezTo>
                <a:cubicBezTo>
                  <a:pt x="11643287" y="5432949"/>
                  <a:pt x="11644812" y="5432837"/>
                  <a:pt x="11645854" y="5432614"/>
                </a:cubicBezTo>
                <a:cubicBezTo>
                  <a:pt x="11646896" y="5432391"/>
                  <a:pt x="11647714" y="5432056"/>
                  <a:pt x="11648310" y="5431610"/>
                </a:cubicBezTo>
                <a:cubicBezTo>
                  <a:pt x="11648905" y="5431163"/>
                  <a:pt x="11649203" y="5430493"/>
                  <a:pt x="11649203" y="5429600"/>
                </a:cubicBezTo>
                <a:lnTo>
                  <a:pt x="11649203" y="5361846"/>
                </a:lnTo>
                <a:cubicBezTo>
                  <a:pt x="11649203" y="5355596"/>
                  <a:pt x="11648496" y="5350126"/>
                  <a:pt x="11647082" y="5345438"/>
                </a:cubicBezTo>
                <a:cubicBezTo>
                  <a:pt x="11645668" y="5340750"/>
                  <a:pt x="11643398" y="5336825"/>
                  <a:pt x="11640273" y="5333662"/>
                </a:cubicBezTo>
                <a:cubicBezTo>
                  <a:pt x="11637148" y="5330499"/>
                  <a:pt x="11633055" y="5328100"/>
                  <a:pt x="11627995" y="5326462"/>
                </a:cubicBezTo>
                <a:cubicBezTo>
                  <a:pt x="11622934" y="5324825"/>
                  <a:pt x="11616796" y="5324007"/>
                  <a:pt x="11609578" y="5324007"/>
                </a:cubicBezTo>
                <a:close/>
                <a:moveTo>
                  <a:pt x="11257152" y="5324007"/>
                </a:moveTo>
                <a:cubicBezTo>
                  <a:pt x="11253283" y="5324007"/>
                  <a:pt x="11249450" y="5324360"/>
                  <a:pt x="11245656" y="5325067"/>
                </a:cubicBezTo>
                <a:cubicBezTo>
                  <a:pt x="11241860" y="5325774"/>
                  <a:pt x="11238363" y="5326667"/>
                  <a:pt x="11235163" y="5327746"/>
                </a:cubicBezTo>
                <a:cubicBezTo>
                  <a:pt x="11231963" y="5328825"/>
                  <a:pt x="11229136" y="5330016"/>
                  <a:pt x="11226680" y="5331318"/>
                </a:cubicBezTo>
                <a:cubicBezTo>
                  <a:pt x="11224224" y="5332620"/>
                  <a:pt x="11222494" y="5333755"/>
                  <a:pt x="11221490" y="5334722"/>
                </a:cubicBezTo>
                <a:cubicBezTo>
                  <a:pt x="11220485" y="5335690"/>
                  <a:pt x="11219852" y="5336713"/>
                  <a:pt x="11219592" y="5337792"/>
                </a:cubicBezTo>
                <a:cubicBezTo>
                  <a:pt x="11219332" y="5338871"/>
                  <a:pt x="11219201" y="5340341"/>
                  <a:pt x="11219201" y="5342201"/>
                </a:cubicBezTo>
                <a:cubicBezTo>
                  <a:pt x="11219201" y="5343317"/>
                  <a:pt x="11219276" y="5344340"/>
                  <a:pt x="11219424" y="5345271"/>
                </a:cubicBezTo>
                <a:cubicBezTo>
                  <a:pt x="11219574" y="5346201"/>
                  <a:pt x="11219815" y="5346964"/>
                  <a:pt x="11220150" y="5347559"/>
                </a:cubicBezTo>
                <a:cubicBezTo>
                  <a:pt x="11220485" y="5348154"/>
                  <a:pt x="11220876" y="5348601"/>
                  <a:pt x="11221322" y="5348898"/>
                </a:cubicBezTo>
                <a:cubicBezTo>
                  <a:pt x="11221768" y="5349196"/>
                  <a:pt x="11222290" y="5349345"/>
                  <a:pt x="11222884" y="5349345"/>
                </a:cubicBezTo>
                <a:cubicBezTo>
                  <a:pt x="11223778" y="5349345"/>
                  <a:pt x="11225136" y="5348805"/>
                  <a:pt x="11226959" y="5347726"/>
                </a:cubicBezTo>
                <a:cubicBezTo>
                  <a:pt x="11228782" y="5346647"/>
                  <a:pt x="11231052" y="5345457"/>
                  <a:pt x="11233768" y="5344154"/>
                </a:cubicBezTo>
                <a:cubicBezTo>
                  <a:pt x="11236484" y="5342852"/>
                  <a:pt x="11239646" y="5341662"/>
                  <a:pt x="11243256" y="5340583"/>
                </a:cubicBezTo>
                <a:cubicBezTo>
                  <a:pt x="11246864" y="5339504"/>
                  <a:pt x="11250939" y="5338964"/>
                  <a:pt x="11255478" y="5338964"/>
                </a:cubicBezTo>
                <a:cubicBezTo>
                  <a:pt x="11259720" y="5338964"/>
                  <a:pt x="11263292" y="5339466"/>
                  <a:pt x="11266194" y="5340471"/>
                </a:cubicBezTo>
                <a:cubicBezTo>
                  <a:pt x="11269096" y="5341475"/>
                  <a:pt x="11271458" y="5342964"/>
                  <a:pt x="11273282" y="5344936"/>
                </a:cubicBezTo>
                <a:cubicBezTo>
                  <a:pt x="11275105" y="5346908"/>
                  <a:pt x="11276426" y="5349382"/>
                  <a:pt x="11277244" y="5352359"/>
                </a:cubicBezTo>
                <a:cubicBezTo>
                  <a:pt x="11278063" y="5355335"/>
                  <a:pt x="11278472" y="5358758"/>
                  <a:pt x="11278472" y="5362628"/>
                </a:cubicBezTo>
                <a:lnTo>
                  <a:pt x="11278472" y="5370441"/>
                </a:lnTo>
                <a:lnTo>
                  <a:pt x="11264631" y="5370441"/>
                </a:lnTo>
                <a:cubicBezTo>
                  <a:pt x="11256818" y="5370441"/>
                  <a:pt x="11249786" y="5371129"/>
                  <a:pt x="11243534" y="5372506"/>
                </a:cubicBezTo>
                <a:cubicBezTo>
                  <a:pt x="11237284" y="5373883"/>
                  <a:pt x="11232000" y="5375948"/>
                  <a:pt x="11227684" y="5378701"/>
                </a:cubicBezTo>
                <a:cubicBezTo>
                  <a:pt x="11223368" y="5381454"/>
                  <a:pt x="11220057" y="5384915"/>
                  <a:pt x="11217750" y="5389082"/>
                </a:cubicBezTo>
                <a:cubicBezTo>
                  <a:pt x="11215444" y="5393249"/>
                  <a:pt x="11214290" y="5398160"/>
                  <a:pt x="11214290" y="5403816"/>
                </a:cubicBezTo>
                <a:cubicBezTo>
                  <a:pt x="11214290" y="5408653"/>
                  <a:pt x="11215127" y="5412969"/>
                  <a:pt x="11216802" y="5416764"/>
                </a:cubicBezTo>
                <a:cubicBezTo>
                  <a:pt x="11218476" y="5420559"/>
                  <a:pt x="11220820" y="5423759"/>
                  <a:pt x="11223834" y="5426363"/>
                </a:cubicBezTo>
                <a:cubicBezTo>
                  <a:pt x="11226848" y="5428968"/>
                  <a:pt x="11230494" y="5430958"/>
                  <a:pt x="11234772" y="5432335"/>
                </a:cubicBezTo>
                <a:cubicBezTo>
                  <a:pt x="11239051" y="5433712"/>
                  <a:pt x="11243832" y="5434400"/>
                  <a:pt x="11249116" y="5434400"/>
                </a:cubicBezTo>
                <a:cubicBezTo>
                  <a:pt x="11255143" y="5434400"/>
                  <a:pt x="11260854" y="5433098"/>
                  <a:pt x="11266250" y="5430493"/>
                </a:cubicBezTo>
                <a:cubicBezTo>
                  <a:pt x="11271644" y="5427889"/>
                  <a:pt x="11276538" y="5424243"/>
                  <a:pt x="11280928" y="5419554"/>
                </a:cubicBezTo>
                <a:lnTo>
                  <a:pt x="11280928" y="5429600"/>
                </a:lnTo>
                <a:cubicBezTo>
                  <a:pt x="11280928" y="5430493"/>
                  <a:pt x="11281188" y="5431163"/>
                  <a:pt x="11281709" y="5431610"/>
                </a:cubicBezTo>
                <a:cubicBezTo>
                  <a:pt x="11282230" y="5432056"/>
                  <a:pt x="11283067" y="5432391"/>
                  <a:pt x="11284220" y="5432614"/>
                </a:cubicBezTo>
                <a:cubicBezTo>
                  <a:pt x="11285374" y="5432837"/>
                  <a:pt x="11286918" y="5432949"/>
                  <a:pt x="11288853" y="5432949"/>
                </a:cubicBezTo>
                <a:cubicBezTo>
                  <a:pt x="11290862" y="5432949"/>
                  <a:pt x="11292388" y="5432837"/>
                  <a:pt x="11293430" y="5432614"/>
                </a:cubicBezTo>
                <a:cubicBezTo>
                  <a:pt x="11294471" y="5432391"/>
                  <a:pt x="11295290" y="5432056"/>
                  <a:pt x="11295885" y="5431610"/>
                </a:cubicBezTo>
                <a:cubicBezTo>
                  <a:pt x="11296480" y="5431163"/>
                  <a:pt x="11296778" y="5430493"/>
                  <a:pt x="11296778" y="5429600"/>
                </a:cubicBezTo>
                <a:lnTo>
                  <a:pt x="11296778" y="5361846"/>
                </a:lnTo>
                <a:cubicBezTo>
                  <a:pt x="11296778" y="5355596"/>
                  <a:pt x="11296071" y="5350126"/>
                  <a:pt x="11294657" y="5345438"/>
                </a:cubicBezTo>
                <a:cubicBezTo>
                  <a:pt x="11293243" y="5340750"/>
                  <a:pt x="11290974" y="5336825"/>
                  <a:pt x="11287848" y="5333662"/>
                </a:cubicBezTo>
                <a:cubicBezTo>
                  <a:pt x="11284723" y="5330499"/>
                  <a:pt x="11280630" y="5328100"/>
                  <a:pt x="11275570" y="5326462"/>
                </a:cubicBezTo>
                <a:cubicBezTo>
                  <a:pt x="11270510" y="5324825"/>
                  <a:pt x="11264370" y="5324007"/>
                  <a:pt x="11257152" y="5324007"/>
                </a:cubicBezTo>
                <a:close/>
                <a:moveTo>
                  <a:pt x="10893714" y="5324007"/>
                </a:moveTo>
                <a:cubicBezTo>
                  <a:pt x="10891556" y="5324007"/>
                  <a:pt x="10889417" y="5324286"/>
                  <a:pt x="10887296" y="5324844"/>
                </a:cubicBezTo>
                <a:cubicBezTo>
                  <a:pt x="10885176" y="5325402"/>
                  <a:pt x="10883036" y="5326407"/>
                  <a:pt x="10880878" y="5327858"/>
                </a:cubicBezTo>
                <a:cubicBezTo>
                  <a:pt x="10878720" y="5329309"/>
                  <a:pt x="10876432" y="5331299"/>
                  <a:pt x="10874014" y="5333829"/>
                </a:cubicBezTo>
                <a:cubicBezTo>
                  <a:pt x="10871595" y="5336360"/>
                  <a:pt x="10869009" y="5339634"/>
                  <a:pt x="10866256" y="5343652"/>
                </a:cubicBezTo>
                <a:lnTo>
                  <a:pt x="10866256" y="5329030"/>
                </a:lnTo>
                <a:cubicBezTo>
                  <a:pt x="10866256" y="5328434"/>
                  <a:pt x="10866126" y="5327932"/>
                  <a:pt x="10865865" y="5327523"/>
                </a:cubicBezTo>
                <a:cubicBezTo>
                  <a:pt x="10865604" y="5327114"/>
                  <a:pt x="10865176" y="5326742"/>
                  <a:pt x="10864582" y="5326407"/>
                </a:cubicBezTo>
                <a:cubicBezTo>
                  <a:pt x="10863986" y="5326072"/>
                  <a:pt x="10863149" y="5325849"/>
                  <a:pt x="10862070" y="5325737"/>
                </a:cubicBezTo>
                <a:cubicBezTo>
                  <a:pt x="10860991" y="5325625"/>
                  <a:pt x="10859633" y="5325569"/>
                  <a:pt x="10857996" y="5325569"/>
                </a:cubicBezTo>
                <a:cubicBezTo>
                  <a:pt x="10856284" y="5325569"/>
                  <a:pt x="10854908" y="5325625"/>
                  <a:pt x="10853866" y="5325737"/>
                </a:cubicBezTo>
                <a:cubicBezTo>
                  <a:pt x="10852824" y="5325849"/>
                  <a:pt x="10851968" y="5326072"/>
                  <a:pt x="10851298" y="5326407"/>
                </a:cubicBezTo>
                <a:cubicBezTo>
                  <a:pt x="10850628" y="5326742"/>
                  <a:pt x="10850182" y="5327114"/>
                  <a:pt x="10849959" y="5327523"/>
                </a:cubicBezTo>
                <a:cubicBezTo>
                  <a:pt x="10849736" y="5327932"/>
                  <a:pt x="10849624" y="5328434"/>
                  <a:pt x="10849624" y="5329030"/>
                </a:cubicBezTo>
                <a:lnTo>
                  <a:pt x="10849624" y="5429489"/>
                </a:lnTo>
                <a:cubicBezTo>
                  <a:pt x="10849624" y="5430084"/>
                  <a:pt x="10849754" y="5430586"/>
                  <a:pt x="10850015" y="5430996"/>
                </a:cubicBezTo>
                <a:cubicBezTo>
                  <a:pt x="10850275" y="5431405"/>
                  <a:pt x="10850759" y="5431758"/>
                  <a:pt x="10851466" y="5432056"/>
                </a:cubicBezTo>
                <a:cubicBezTo>
                  <a:pt x="10852173" y="5432354"/>
                  <a:pt x="10853122" y="5432577"/>
                  <a:pt x="10854312" y="5432726"/>
                </a:cubicBezTo>
                <a:cubicBezTo>
                  <a:pt x="10855503" y="5432875"/>
                  <a:pt x="10856991" y="5432949"/>
                  <a:pt x="10858777" y="5432949"/>
                </a:cubicBezTo>
                <a:cubicBezTo>
                  <a:pt x="10860638" y="5432949"/>
                  <a:pt x="10862163" y="5432875"/>
                  <a:pt x="10863354" y="5432726"/>
                </a:cubicBezTo>
                <a:cubicBezTo>
                  <a:pt x="10864544" y="5432577"/>
                  <a:pt x="10865474" y="5432354"/>
                  <a:pt x="10866144" y="5432056"/>
                </a:cubicBezTo>
                <a:cubicBezTo>
                  <a:pt x="10866814" y="5431758"/>
                  <a:pt x="10867298" y="5431405"/>
                  <a:pt x="10867595" y="5430996"/>
                </a:cubicBezTo>
                <a:cubicBezTo>
                  <a:pt x="10867892" y="5430586"/>
                  <a:pt x="10868042" y="5430084"/>
                  <a:pt x="10868042" y="5429489"/>
                </a:cubicBezTo>
                <a:lnTo>
                  <a:pt x="10868042" y="5363409"/>
                </a:lnTo>
                <a:cubicBezTo>
                  <a:pt x="10870646" y="5359316"/>
                  <a:pt x="10873028" y="5355856"/>
                  <a:pt x="10875186" y="5353028"/>
                </a:cubicBezTo>
                <a:cubicBezTo>
                  <a:pt x="10877344" y="5350201"/>
                  <a:pt x="10879408" y="5347931"/>
                  <a:pt x="10881380" y="5346219"/>
                </a:cubicBezTo>
                <a:cubicBezTo>
                  <a:pt x="10883352" y="5344508"/>
                  <a:pt x="10885231" y="5343280"/>
                  <a:pt x="10887017" y="5342536"/>
                </a:cubicBezTo>
                <a:cubicBezTo>
                  <a:pt x="10888803" y="5341792"/>
                  <a:pt x="10890626" y="5341420"/>
                  <a:pt x="10892486" y="5341420"/>
                </a:cubicBezTo>
                <a:cubicBezTo>
                  <a:pt x="10894050" y="5341420"/>
                  <a:pt x="10895500" y="5341569"/>
                  <a:pt x="10896840" y="5341866"/>
                </a:cubicBezTo>
                <a:cubicBezTo>
                  <a:pt x="10898180" y="5342164"/>
                  <a:pt x="10899388" y="5342480"/>
                  <a:pt x="10900468" y="5342815"/>
                </a:cubicBezTo>
                <a:cubicBezTo>
                  <a:pt x="10901546" y="5343150"/>
                  <a:pt x="10902514" y="5343485"/>
                  <a:pt x="10903370" y="5343820"/>
                </a:cubicBezTo>
                <a:cubicBezTo>
                  <a:pt x="10904226" y="5344154"/>
                  <a:pt x="10904951" y="5344322"/>
                  <a:pt x="10905546" y="5344322"/>
                </a:cubicBezTo>
                <a:cubicBezTo>
                  <a:pt x="10906142" y="5344322"/>
                  <a:pt x="10906606" y="5344154"/>
                  <a:pt x="10906942" y="5343820"/>
                </a:cubicBezTo>
                <a:cubicBezTo>
                  <a:pt x="10907276" y="5343485"/>
                  <a:pt x="10907556" y="5343001"/>
                  <a:pt x="10907778" y="5342368"/>
                </a:cubicBezTo>
                <a:cubicBezTo>
                  <a:pt x="10908002" y="5341736"/>
                  <a:pt x="10908150" y="5340862"/>
                  <a:pt x="10908225" y="5339745"/>
                </a:cubicBezTo>
                <a:cubicBezTo>
                  <a:pt x="10908300" y="5338629"/>
                  <a:pt x="10908337" y="5337252"/>
                  <a:pt x="10908337" y="5335615"/>
                </a:cubicBezTo>
                <a:cubicBezTo>
                  <a:pt x="10908337" y="5333904"/>
                  <a:pt x="10908318" y="5332546"/>
                  <a:pt x="10908281" y="5331541"/>
                </a:cubicBezTo>
                <a:cubicBezTo>
                  <a:pt x="10908244" y="5330537"/>
                  <a:pt x="10908170" y="5329774"/>
                  <a:pt x="10908058" y="5329253"/>
                </a:cubicBezTo>
                <a:cubicBezTo>
                  <a:pt x="10907946" y="5328732"/>
                  <a:pt x="10907816" y="5328304"/>
                  <a:pt x="10907667" y="5327969"/>
                </a:cubicBezTo>
                <a:cubicBezTo>
                  <a:pt x="10907518" y="5327634"/>
                  <a:pt x="10907220" y="5327281"/>
                  <a:pt x="10906774" y="5326909"/>
                </a:cubicBezTo>
                <a:cubicBezTo>
                  <a:pt x="10906328" y="5326537"/>
                  <a:pt x="10905565" y="5326165"/>
                  <a:pt x="10904486" y="5325793"/>
                </a:cubicBezTo>
                <a:cubicBezTo>
                  <a:pt x="10903407" y="5325421"/>
                  <a:pt x="10902198" y="5325086"/>
                  <a:pt x="10900858" y="5324788"/>
                </a:cubicBezTo>
                <a:cubicBezTo>
                  <a:pt x="10899518" y="5324490"/>
                  <a:pt x="10898235" y="5324286"/>
                  <a:pt x="10897007" y="5324174"/>
                </a:cubicBezTo>
                <a:cubicBezTo>
                  <a:pt x="10895780" y="5324063"/>
                  <a:pt x="10894682" y="5324007"/>
                  <a:pt x="10893714" y="5324007"/>
                </a:cubicBezTo>
                <a:close/>
                <a:moveTo>
                  <a:pt x="10771378" y="5324007"/>
                </a:moveTo>
                <a:cubicBezTo>
                  <a:pt x="10767508" y="5324007"/>
                  <a:pt x="10763676" y="5324360"/>
                  <a:pt x="10759880" y="5325067"/>
                </a:cubicBezTo>
                <a:cubicBezTo>
                  <a:pt x="10756086" y="5325774"/>
                  <a:pt x="10752588" y="5326667"/>
                  <a:pt x="10749388" y="5327746"/>
                </a:cubicBezTo>
                <a:cubicBezTo>
                  <a:pt x="10746188" y="5328825"/>
                  <a:pt x="10743361" y="5330016"/>
                  <a:pt x="10740905" y="5331318"/>
                </a:cubicBezTo>
                <a:cubicBezTo>
                  <a:pt x="10738450" y="5332620"/>
                  <a:pt x="10736720" y="5333755"/>
                  <a:pt x="10735715" y="5334722"/>
                </a:cubicBezTo>
                <a:cubicBezTo>
                  <a:pt x="10734710" y="5335690"/>
                  <a:pt x="10734078" y="5336713"/>
                  <a:pt x="10733817" y="5337792"/>
                </a:cubicBezTo>
                <a:cubicBezTo>
                  <a:pt x="10733557" y="5338871"/>
                  <a:pt x="10733426" y="5340341"/>
                  <a:pt x="10733426" y="5342201"/>
                </a:cubicBezTo>
                <a:cubicBezTo>
                  <a:pt x="10733426" y="5343317"/>
                  <a:pt x="10733501" y="5344340"/>
                  <a:pt x="10733650" y="5345271"/>
                </a:cubicBezTo>
                <a:cubicBezTo>
                  <a:pt x="10733798" y="5346201"/>
                  <a:pt x="10734040" y="5346964"/>
                  <a:pt x="10734376" y="5347559"/>
                </a:cubicBezTo>
                <a:cubicBezTo>
                  <a:pt x="10734710" y="5348154"/>
                  <a:pt x="10735101" y="5348601"/>
                  <a:pt x="10735548" y="5348898"/>
                </a:cubicBezTo>
                <a:cubicBezTo>
                  <a:pt x="10735994" y="5349196"/>
                  <a:pt x="10736514" y="5349345"/>
                  <a:pt x="10737110" y="5349345"/>
                </a:cubicBezTo>
                <a:cubicBezTo>
                  <a:pt x="10738003" y="5349345"/>
                  <a:pt x="10739361" y="5348805"/>
                  <a:pt x="10741184" y="5347726"/>
                </a:cubicBezTo>
                <a:cubicBezTo>
                  <a:pt x="10743008" y="5346647"/>
                  <a:pt x="10745277" y="5345457"/>
                  <a:pt x="10747993" y="5344154"/>
                </a:cubicBezTo>
                <a:cubicBezTo>
                  <a:pt x="10750709" y="5342852"/>
                  <a:pt x="10753872" y="5341662"/>
                  <a:pt x="10757481" y="5340583"/>
                </a:cubicBezTo>
                <a:cubicBezTo>
                  <a:pt x="10761090" y="5339504"/>
                  <a:pt x="10765164" y="5338964"/>
                  <a:pt x="10769704" y="5338964"/>
                </a:cubicBezTo>
                <a:cubicBezTo>
                  <a:pt x="10773945" y="5338964"/>
                  <a:pt x="10777517" y="5339466"/>
                  <a:pt x="10780419" y="5340471"/>
                </a:cubicBezTo>
                <a:cubicBezTo>
                  <a:pt x="10783321" y="5341475"/>
                  <a:pt x="10785684" y="5342964"/>
                  <a:pt x="10787507" y="5344936"/>
                </a:cubicBezTo>
                <a:cubicBezTo>
                  <a:pt x="10789330" y="5346908"/>
                  <a:pt x="10790651" y="5349382"/>
                  <a:pt x="10791470" y="5352359"/>
                </a:cubicBezTo>
                <a:cubicBezTo>
                  <a:pt x="10792288" y="5355335"/>
                  <a:pt x="10792698" y="5358758"/>
                  <a:pt x="10792698" y="5362628"/>
                </a:cubicBezTo>
                <a:lnTo>
                  <a:pt x="10792698" y="5370441"/>
                </a:lnTo>
                <a:lnTo>
                  <a:pt x="10778856" y="5370441"/>
                </a:lnTo>
                <a:cubicBezTo>
                  <a:pt x="10771043" y="5370441"/>
                  <a:pt x="10764010" y="5371129"/>
                  <a:pt x="10757760" y="5372506"/>
                </a:cubicBezTo>
                <a:cubicBezTo>
                  <a:pt x="10751509" y="5373883"/>
                  <a:pt x="10746226" y="5375948"/>
                  <a:pt x="10741910" y="5378701"/>
                </a:cubicBezTo>
                <a:cubicBezTo>
                  <a:pt x="10737594" y="5381454"/>
                  <a:pt x="10734282" y="5384915"/>
                  <a:pt x="10731976" y="5389082"/>
                </a:cubicBezTo>
                <a:cubicBezTo>
                  <a:pt x="10729668" y="5393249"/>
                  <a:pt x="10728515" y="5398160"/>
                  <a:pt x="10728515" y="5403816"/>
                </a:cubicBezTo>
                <a:cubicBezTo>
                  <a:pt x="10728515" y="5408653"/>
                  <a:pt x="10729352" y="5412969"/>
                  <a:pt x="10731026" y="5416764"/>
                </a:cubicBezTo>
                <a:cubicBezTo>
                  <a:pt x="10732701" y="5420559"/>
                  <a:pt x="10735045" y="5423759"/>
                  <a:pt x="10738059" y="5426363"/>
                </a:cubicBezTo>
                <a:cubicBezTo>
                  <a:pt x="10741072" y="5428968"/>
                  <a:pt x="10744719" y="5430958"/>
                  <a:pt x="10748998" y="5432335"/>
                </a:cubicBezTo>
                <a:cubicBezTo>
                  <a:pt x="10753276" y="5433712"/>
                  <a:pt x="10758058" y="5434400"/>
                  <a:pt x="10763341" y="5434400"/>
                </a:cubicBezTo>
                <a:cubicBezTo>
                  <a:pt x="10769368" y="5434400"/>
                  <a:pt x="10775080" y="5433098"/>
                  <a:pt x="10780475" y="5430493"/>
                </a:cubicBezTo>
                <a:cubicBezTo>
                  <a:pt x="10785870" y="5427889"/>
                  <a:pt x="10790762" y="5424243"/>
                  <a:pt x="10795153" y="5419554"/>
                </a:cubicBezTo>
                <a:lnTo>
                  <a:pt x="10795153" y="5429600"/>
                </a:lnTo>
                <a:cubicBezTo>
                  <a:pt x="10795153" y="5430493"/>
                  <a:pt x="10795414" y="5431163"/>
                  <a:pt x="10795934" y="5431610"/>
                </a:cubicBezTo>
                <a:cubicBezTo>
                  <a:pt x="10796455" y="5432056"/>
                  <a:pt x="10797292" y="5432391"/>
                  <a:pt x="10798446" y="5432614"/>
                </a:cubicBezTo>
                <a:cubicBezTo>
                  <a:pt x="10799599" y="5432837"/>
                  <a:pt x="10801144" y="5432949"/>
                  <a:pt x="10803078" y="5432949"/>
                </a:cubicBezTo>
                <a:cubicBezTo>
                  <a:pt x="10805088" y="5432949"/>
                  <a:pt x="10806613" y="5432837"/>
                  <a:pt x="10807654" y="5432614"/>
                </a:cubicBezTo>
                <a:cubicBezTo>
                  <a:pt x="10808696" y="5432391"/>
                  <a:pt x="10809515" y="5432056"/>
                  <a:pt x="10810110" y="5431610"/>
                </a:cubicBezTo>
                <a:cubicBezTo>
                  <a:pt x="10810706" y="5431163"/>
                  <a:pt x="10811003" y="5430493"/>
                  <a:pt x="10811003" y="5429600"/>
                </a:cubicBezTo>
                <a:lnTo>
                  <a:pt x="10811003" y="5361846"/>
                </a:lnTo>
                <a:cubicBezTo>
                  <a:pt x="10811003" y="5355596"/>
                  <a:pt x="10810296" y="5350126"/>
                  <a:pt x="10808882" y="5345438"/>
                </a:cubicBezTo>
                <a:cubicBezTo>
                  <a:pt x="10807468" y="5340750"/>
                  <a:pt x="10805199" y="5336825"/>
                  <a:pt x="10802074" y="5333662"/>
                </a:cubicBezTo>
                <a:cubicBezTo>
                  <a:pt x="10798948" y="5330499"/>
                  <a:pt x="10794856" y="5328100"/>
                  <a:pt x="10789795" y="5326462"/>
                </a:cubicBezTo>
                <a:cubicBezTo>
                  <a:pt x="10784735" y="5324825"/>
                  <a:pt x="10778596" y="5324007"/>
                  <a:pt x="10771378" y="5324007"/>
                </a:cubicBezTo>
                <a:close/>
                <a:moveTo>
                  <a:pt x="10662547" y="5324007"/>
                </a:moveTo>
                <a:cubicBezTo>
                  <a:pt x="10655180" y="5324007"/>
                  <a:pt x="10648520" y="5325290"/>
                  <a:pt x="10642567" y="5327858"/>
                </a:cubicBezTo>
                <a:cubicBezTo>
                  <a:pt x="10636614" y="5330425"/>
                  <a:pt x="10631535" y="5334108"/>
                  <a:pt x="10627330" y="5338908"/>
                </a:cubicBezTo>
                <a:cubicBezTo>
                  <a:pt x="10623126" y="5343708"/>
                  <a:pt x="10619908" y="5349549"/>
                  <a:pt x="10617676" y="5356433"/>
                </a:cubicBezTo>
                <a:cubicBezTo>
                  <a:pt x="10615443" y="5363316"/>
                  <a:pt x="10614327" y="5371074"/>
                  <a:pt x="10614327" y="5379706"/>
                </a:cubicBezTo>
                <a:cubicBezTo>
                  <a:pt x="10614327" y="5388784"/>
                  <a:pt x="10615406" y="5396747"/>
                  <a:pt x="10617564" y="5403593"/>
                </a:cubicBezTo>
                <a:cubicBezTo>
                  <a:pt x="10619722" y="5410439"/>
                  <a:pt x="10622922" y="5416131"/>
                  <a:pt x="10627163" y="5420671"/>
                </a:cubicBezTo>
                <a:cubicBezTo>
                  <a:pt x="10631405" y="5425210"/>
                  <a:pt x="10636632" y="5428633"/>
                  <a:pt x="10642846" y="5430940"/>
                </a:cubicBezTo>
                <a:cubicBezTo>
                  <a:pt x="10649060" y="5433247"/>
                  <a:pt x="10656296" y="5434400"/>
                  <a:pt x="10664556" y="5434400"/>
                </a:cubicBezTo>
                <a:cubicBezTo>
                  <a:pt x="10669319" y="5434400"/>
                  <a:pt x="10673802" y="5434047"/>
                  <a:pt x="10678006" y="5433340"/>
                </a:cubicBezTo>
                <a:cubicBezTo>
                  <a:pt x="10682211" y="5432633"/>
                  <a:pt x="10685913" y="5431833"/>
                  <a:pt x="10689113" y="5430940"/>
                </a:cubicBezTo>
                <a:cubicBezTo>
                  <a:pt x="10692313" y="5430047"/>
                  <a:pt x="10694917" y="5429135"/>
                  <a:pt x="10696926" y="5428205"/>
                </a:cubicBezTo>
                <a:cubicBezTo>
                  <a:pt x="10698936" y="5427275"/>
                  <a:pt x="10700145" y="5426605"/>
                  <a:pt x="10700554" y="5426196"/>
                </a:cubicBezTo>
                <a:cubicBezTo>
                  <a:pt x="10700964" y="5425787"/>
                  <a:pt x="10701298" y="5425359"/>
                  <a:pt x="10701558" y="5424912"/>
                </a:cubicBezTo>
                <a:cubicBezTo>
                  <a:pt x="10701819" y="5424466"/>
                  <a:pt x="10702005" y="5423963"/>
                  <a:pt x="10702117" y="5423405"/>
                </a:cubicBezTo>
                <a:cubicBezTo>
                  <a:pt x="10702228" y="5422847"/>
                  <a:pt x="10702322" y="5422215"/>
                  <a:pt x="10702396" y="5421508"/>
                </a:cubicBezTo>
                <a:cubicBezTo>
                  <a:pt x="10702470" y="5420801"/>
                  <a:pt x="10702508" y="5419964"/>
                  <a:pt x="10702508" y="5418996"/>
                </a:cubicBezTo>
                <a:cubicBezTo>
                  <a:pt x="10702508" y="5417657"/>
                  <a:pt x="10702452" y="5416522"/>
                  <a:pt x="10702339" y="5415592"/>
                </a:cubicBezTo>
                <a:cubicBezTo>
                  <a:pt x="10702227" y="5414662"/>
                  <a:pt x="10702058" y="5413936"/>
                  <a:pt x="10701834" y="5413415"/>
                </a:cubicBezTo>
                <a:cubicBezTo>
                  <a:pt x="10701610" y="5412894"/>
                  <a:pt x="10701292" y="5412504"/>
                  <a:pt x="10700881" y="5412243"/>
                </a:cubicBezTo>
                <a:cubicBezTo>
                  <a:pt x="10700470" y="5411983"/>
                  <a:pt x="10700003" y="5411853"/>
                  <a:pt x="10699480" y="5411853"/>
                </a:cubicBezTo>
                <a:cubicBezTo>
                  <a:pt x="10698582" y="5411853"/>
                  <a:pt x="10697254" y="5412243"/>
                  <a:pt x="10695497" y="5413025"/>
                </a:cubicBezTo>
                <a:cubicBezTo>
                  <a:pt x="10693740" y="5413806"/>
                  <a:pt x="10691496" y="5414680"/>
                  <a:pt x="10688767" y="5415648"/>
                </a:cubicBezTo>
                <a:cubicBezTo>
                  <a:pt x="10686038" y="5416615"/>
                  <a:pt x="10682803" y="5417489"/>
                  <a:pt x="10679064" y="5418271"/>
                </a:cubicBezTo>
                <a:cubicBezTo>
                  <a:pt x="10675326" y="5419052"/>
                  <a:pt x="10671064" y="5419443"/>
                  <a:pt x="10666278" y="5419443"/>
                </a:cubicBezTo>
                <a:cubicBezTo>
                  <a:pt x="10660221" y="5419443"/>
                  <a:pt x="10655099" y="5418587"/>
                  <a:pt x="10650912" y="5416876"/>
                </a:cubicBezTo>
                <a:cubicBezTo>
                  <a:pt x="10646724" y="5415164"/>
                  <a:pt x="10643322" y="5412708"/>
                  <a:pt x="10640704" y="5409509"/>
                </a:cubicBezTo>
                <a:cubicBezTo>
                  <a:pt x="10638087" y="5406309"/>
                  <a:pt x="10636218" y="5402476"/>
                  <a:pt x="10635096" y="5398012"/>
                </a:cubicBezTo>
                <a:cubicBezTo>
                  <a:pt x="10633974" y="5393547"/>
                  <a:pt x="10633414" y="5388524"/>
                  <a:pt x="10633414" y="5382943"/>
                </a:cubicBezTo>
                <a:lnTo>
                  <a:pt x="10699572" y="5382943"/>
                </a:lnTo>
                <a:cubicBezTo>
                  <a:pt x="10701442" y="5382943"/>
                  <a:pt x="10703106" y="5382329"/>
                  <a:pt x="10704563" y="5381101"/>
                </a:cubicBezTo>
                <a:cubicBezTo>
                  <a:pt x="10706020" y="5379873"/>
                  <a:pt x="10706749" y="5377808"/>
                  <a:pt x="10706749" y="5374906"/>
                </a:cubicBezTo>
                <a:lnTo>
                  <a:pt x="10706749" y="5371557"/>
                </a:lnTo>
                <a:cubicBezTo>
                  <a:pt x="10706749" y="5365009"/>
                  <a:pt x="10705912" y="5358851"/>
                  <a:pt x="10704238" y="5353084"/>
                </a:cubicBezTo>
                <a:cubicBezTo>
                  <a:pt x="10702564" y="5347317"/>
                  <a:pt x="10699940" y="5342294"/>
                  <a:pt x="10696368" y="5338015"/>
                </a:cubicBezTo>
                <a:cubicBezTo>
                  <a:pt x="10692796" y="5333736"/>
                  <a:pt x="10688238" y="5330332"/>
                  <a:pt x="10682694" y="5327802"/>
                </a:cubicBezTo>
                <a:cubicBezTo>
                  <a:pt x="10677151" y="5325272"/>
                  <a:pt x="10670435" y="5324007"/>
                  <a:pt x="10662547" y="5324007"/>
                </a:cubicBezTo>
                <a:close/>
                <a:moveTo>
                  <a:pt x="10309154" y="5324007"/>
                </a:moveTo>
                <a:cubicBezTo>
                  <a:pt x="10303053" y="5324007"/>
                  <a:pt x="10297714" y="5324825"/>
                  <a:pt x="10293137" y="5326462"/>
                </a:cubicBezTo>
                <a:cubicBezTo>
                  <a:pt x="10288561" y="5328100"/>
                  <a:pt x="10284747" y="5330276"/>
                  <a:pt x="10281696" y="5332992"/>
                </a:cubicBezTo>
                <a:cubicBezTo>
                  <a:pt x="10278645" y="5335708"/>
                  <a:pt x="10276357" y="5338871"/>
                  <a:pt x="10274831" y="5342480"/>
                </a:cubicBezTo>
                <a:cubicBezTo>
                  <a:pt x="10273306" y="5346089"/>
                  <a:pt x="10272543" y="5349866"/>
                  <a:pt x="10272543" y="5353810"/>
                </a:cubicBezTo>
                <a:cubicBezTo>
                  <a:pt x="10272543" y="5358274"/>
                  <a:pt x="10273268" y="5362107"/>
                  <a:pt x="10274720" y="5365307"/>
                </a:cubicBezTo>
                <a:cubicBezTo>
                  <a:pt x="10276171" y="5368506"/>
                  <a:pt x="10278087" y="5371260"/>
                  <a:pt x="10280468" y="5373567"/>
                </a:cubicBezTo>
                <a:cubicBezTo>
                  <a:pt x="10282850" y="5375873"/>
                  <a:pt x="10285547" y="5377827"/>
                  <a:pt x="10288561" y="5379427"/>
                </a:cubicBezTo>
                <a:cubicBezTo>
                  <a:pt x="10291574" y="5381027"/>
                  <a:pt x="10294662" y="5382459"/>
                  <a:pt x="10297825" y="5383724"/>
                </a:cubicBezTo>
                <a:cubicBezTo>
                  <a:pt x="10300988" y="5384989"/>
                  <a:pt x="10304058" y="5386198"/>
                  <a:pt x="10307034" y="5387352"/>
                </a:cubicBezTo>
                <a:cubicBezTo>
                  <a:pt x="10310010" y="5388505"/>
                  <a:pt x="10312690" y="5389826"/>
                  <a:pt x="10315070" y="5391314"/>
                </a:cubicBezTo>
                <a:cubicBezTo>
                  <a:pt x="10317452" y="5392803"/>
                  <a:pt x="10319368" y="5394514"/>
                  <a:pt x="10320819" y="5396449"/>
                </a:cubicBezTo>
                <a:cubicBezTo>
                  <a:pt x="10322270" y="5398384"/>
                  <a:pt x="10322996" y="5400765"/>
                  <a:pt x="10322996" y="5403593"/>
                </a:cubicBezTo>
                <a:cubicBezTo>
                  <a:pt x="10322996" y="5406346"/>
                  <a:pt x="10322494" y="5408727"/>
                  <a:pt x="10321489" y="5410736"/>
                </a:cubicBezTo>
                <a:cubicBezTo>
                  <a:pt x="10320484" y="5412746"/>
                  <a:pt x="10319052" y="5414401"/>
                  <a:pt x="10317192" y="5415704"/>
                </a:cubicBezTo>
                <a:cubicBezTo>
                  <a:pt x="10315331" y="5417006"/>
                  <a:pt x="10313136" y="5417992"/>
                  <a:pt x="10310606" y="5418661"/>
                </a:cubicBezTo>
                <a:cubicBezTo>
                  <a:pt x="10308076" y="5419331"/>
                  <a:pt x="10305248" y="5419666"/>
                  <a:pt x="10302122" y="5419666"/>
                </a:cubicBezTo>
                <a:cubicBezTo>
                  <a:pt x="10297956" y="5419666"/>
                  <a:pt x="10294272" y="5419164"/>
                  <a:pt x="10291072" y="5418159"/>
                </a:cubicBezTo>
                <a:cubicBezTo>
                  <a:pt x="10287872" y="5417155"/>
                  <a:pt x="10285100" y="5416057"/>
                  <a:pt x="10282756" y="5414866"/>
                </a:cubicBezTo>
                <a:cubicBezTo>
                  <a:pt x="10280412" y="5413676"/>
                  <a:pt x="10278440" y="5412578"/>
                  <a:pt x="10276840" y="5411574"/>
                </a:cubicBezTo>
                <a:cubicBezTo>
                  <a:pt x="10275240" y="5410569"/>
                  <a:pt x="10274031" y="5410067"/>
                  <a:pt x="10273213" y="5410067"/>
                </a:cubicBezTo>
                <a:cubicBezTo>
                  <a:pt x="10272692" y="5410067"/>
                  <a:pt x="10272227" y="5410197"/>
                  <a:pt x="10271818" y="5410457"/>
                </a:cubicBezTo>
                <a:cubicBezTo>
                  <a:pt x="10271408" y="5410718"/>
                  <a:pt x="10271092" y="5411146"/>
                  <a:pt x="10270869" y="5411741"/>
                </a:cubicBezTo>
                <a:cubicBezTo>
                  <a:pt x="10270646" y="5412336"/>
                  <a:pt x="10270460" y="5413118"/>
                  <a:pt x="10270310" y="5414085"/>
                </a:cubicBezTo>
                <a:cubicBezTo>
                  <a:pt x="10270162" y="5415052"/>
                  <a:pt x="10270087" y="5416243"/>
                  <a:pt x="10270087" y="5417657"/>
                </a:cubicBezTo>
                <a:cubicBezTo>
                  <a:pt x="10270087" y="5419964"/>
                  <a:pt x="10270274" y="5421787"/>
                  <a:pt x="10270646" y="5423126"/>
                </a:cubicBezTo>
                <a:cubicBezTo>
                  <a:pt x="10271018" y="5424466"/>
                  <a:pt x="10271613" y="5425508"/>
                  <a:pt x="10272432" y="5426252"/>
                </a:cubicBezTo>
                <a:cubicBezTo>
                  <a:pt x="10273250" y="5426996"/>
                  <a:pt x="10274552" y="5427833"/>
                  <a:pt x="10276338" y="5428763"/>
                </a:cubicBezTo>
                <a:cubicBezTo>
                  <a:pt x="10278124" y="5429693"/>
                  <a:pt x="10280301" y="5430586"/>
                  <a:pt x="10282868" y="5431442"/>
                </a:cubicBezTo>
                <a:cubicBezTo>
                  <a:pt x="10285435" y="5432298"/>
                  <a:pt x="10288338" y="5433005"/>
                  <a:pt x="10291574" y="5433563"/>
                </a:cubicBezTo>
                <a:cubicBezTo>
                  <a:pt x="10294812" y="5434121"/>
                  <a:pt x="10298216" y="5434400"/>
                  <a:pt x="10301788" y="5434400"/>
                </a:cubicBezTo>
                <a:cubicBezTo>
                  <a:pt x="10307592" y="5434400"/>
                  <a:pt x="10312912" y="5433693"/>
                  <a:pt x="10317750" y="5432279"/>
                </a:cubicBezTo>
                <a:cubicBezTo>
                  <a:pt x="10322586" y="5430865"/>
                  <a:pt x="10326754" y="5428782"/>
                  <a:pt x="10330251" y="5426028"/>
                </a:cubicBezTo>
                <a:cubicBezTo>
                  <a:pt x="10333748" y="5423275"/>
                  <a:pt x="10336446" y="5419889"/>
                  <a:pt x="10338344" y="5415871"/>
                </a:cubicBezTo>
                <a:cubicBezTo>
                  <a:pt x="10340241" y="5411853"/>
                  <a:pt x="10341190" y="5407276"/>
                  <a:pt x="10341190" y="5402142"/>
                </a:cubicBezTo>
                <a:cubicBezTo>
                  <a:pt x="10341190" y="5397826"/>
                  <a:pt x="10340464" y="5394105"/>
                  <a:pt x="10339014" y="5390979"/>
                </a:cubicBezTo>
                <a:cubicBezTo>
                  <a:pt x="10337562" y="5387854"/>
                  <a:pt x="10335646" y="5385175"/>
                  <a:pt x="10333265" y="5382943"/>
                </a:cubicBezTo>
                <a:cubicBezTo>
                  <a:pt x="10330884" y="5380710"/>
                  <a:pt x="10328149" y="5378813"/>
                  <a:pt x="10325061" y="5377250"/>
                </a:cubicBezTo>
                <a:cubicBezTo>
                  <a:pt x="10321972" y="5375687"/>
                  <a:pt x="10318847" y="5374273"/>
                  <a:pt x="10315684" y="5373008"/>
                </a:cubicBezTo>
                <a:cubicBezTo>
                  <a:pt x="10312522" y="5371743"/>
                  <a:pt x="10309415" y="5370516"/>
                  <a:pt x="10306364" y="5369325"/>
                </a:cubicBezTo>
                <a:cubicBezTo>
                  <a:pt x="10303313" y="5368134"/>
                  <a:pt x="10300597" y="5366795"/>
                  <a:pt x="10298216" y="5365307"/>
                </a:cubicBezTo>
                <a:cubicBezTo>
                  <a:pt x="10295835" y="5363818"/>
                  <a:pt x="10293900" y="5362088"/>
                  <a:pt x="10292412" y="5360116"/>
                </a:cubicBezTo>
                <a:cubicBezTo>
                  <a:pt x="10290923" y="5358144"/>
                  <a:pt x="10290179" y="5355707"/>
                  <a:pt x="10290179" y="5352805"/>
                </a:cubicBezTo>
                <a:cubicBezTo>
                  <a:pt x="10290179" y="5350721"/>
                  <a:pt x="10290570" y="5348787"/>
                  <a:pt x="10291351" y="5347001"/>
                </a:cubicBezTo>
                <a:cubicBezTo>
                  <a:pt x="10292132" y="5345215"/>
                  <a:pt x="10293286" y="5343671"/>
                  <a:pt x="10294812" y="5342368"/>
                </a:cubicBezTo>
                <a:cubicBezTo>
                  <a:pt x="10296337" y="5341066"/>
                  <a:pt x="10298290" y="5340062"/>
                  <a:pt x="10300672" y="5339355"/>
                </a:cubicBezTo>
                <a:cubicBezTo>
                  <a:pt x="10303053" y="5338648"/>
                  <a:pt x="10305806" y="5338294"/>
                  <a:pt x="10308932" y="5338294"/>
                </a:cubicBezTo>
                <a:cubicBezTo>
                  <a:pt x="10312429" y="5338294"/>
                  <a:pt x="10315536" y="5338704"/>
                  <a:pt x="10318252" y="5339522"/>
                </a:cubicBezTo>
                <a:cubicBezTo>
                  <a:pt x="10320968" y="5340341"/>
                  <a:pt x="10323330" y="5341215"/>
                  <a:pt x="10325340" y="5342145"/>
                </a:cubicBezTo>
                <a:cubicBezTo>
                  <a:pt x="10327349" y="5343075"/>
                  <a:pt x="10328986" y="5343950"/>
                  <a:pt x="10330251" y="5344768"/>
                </a:cubicBezTo>
                <a:cubicBezTo>
                  <a:pt x="10331516" y="5345587"/>
                  <a:pt x="10332484" y="5345996"/>
                  <a:pt x="10333154" y="5345996"/>
                </a:cubicBezTo>
                <a:cubicBezTo>
                  <a:pt x="10333600" y="5345996"/>
                  <a:pt x="10334009" y="5345866"/>
                  <a:pt x="10334381" y="5345605"/>
                </a:cubicBezTo>
                <a:cubicBezTo>
                  <a:pt x="10334753" y="5345345"/>
                  <a:pt x="10335070" y="5344917"/>
                  <a:pt x="10335330" y="5344322"/>
                </a:cubicBezTo>
                <a:cubicBezTo>
                  <a:pt x="10335590" y="5343727"/>
                  <a:pt x="10335776" y="5342964"/>
                  <a:pt x="10335888" y="5342034"/>
                </a:cubicBezTo>
                <a:cubicBezTo>
                  <a:pt x="10336000" y="5341103"/>
                  <a:pt x="10336056" y="5340006"/>
                  <a:pt x="10336056" y="5338741"/>
                </a:cubicBezTo>
                <a:cubicBezTo>
                  <a:pt x="10336056" y="5337550"/>
                  <a:pt x="10336000" y="5336546"/>
                  <a:pt x="10335888" y="5335727"/>
                </a:cubicBezTo>
                <a:cubicBezTo>
                  <a:pt x="10335776" y="5334908"/>
                  <a:pt x="10335665" y="5334220"/>
                  <a:pt x="10335553" y="5333662"/>
                </a:cubicBezTo>
                <a:cubicBezTo>
                  <a:pt x="10335442" y="5333104"/>
                  <a:pt x="10335256" y="5332602"/>
                  <a:pt x="10334995" y="5332155"/>
                </a:cubicBezTo>
                <a:cubicBezTo>
                  <a:pt x="10334734" y="5331709"/>
                  <a:pt x="10334214" y="5331188"/>
                  <a:pt x="10333432" y="5330592"/>
                </a:cubicBezTo>
                <a:cubicBezTo>
                  <a:pt x="10332651" y="5329997"/>
                  <a:pt x="10331498" y="5329309"/>
                  <a:pt x="10329972" y="5328527"/>
                </a:cubicBezTo>
                <a:cubicBezTo>
                  <a:pt x="10328446" y="5327746"/>
                  <a:pt x="10326605" y="5327021"/>
                  <a:pt x="10324447" y="5326351"/>
                </a:cubicBezTo>
                <a:cubicBezTo>
                  <a:pt x="10322289" y="5325681"/>
                  <a:pt x="10319870" y="5325123"/>
                  <a:pt x="10317192" y="5324677"/>
                </a:cubicBezTo>
                <a:cubicBezTo>
                  <a:pt x="10314512" y="5324230"/>
                  <a:pt x="10311834" y="5324007"/>
                  <a:pt x="10309154" y="5324007"/>
                </a:cubicBezTo>
                <a:close/>
                <a:moveTo>
                  <a:pt x="9731776" y="5324007"/>
                </a:moveTo>
                <a:cubicBezTo>
                  <a:pt x="9723218" y="5324007"/>
                  <a:pt x="9715740" y="5325383"/>
                  <a:pt x="9709340" y="5328137"/>
                </a:cubicBezTo>
                <a:cubicBezTo>
                  <a:pt x="9702940" y="5330890"/>
                  <a:pt x="9697602" y="5334760"/>
                  <a:pt x="9693322" y="5339745"/>
                </a:cubicBezTo>
                <a:cubicBezTo>
                  <a:pt x="9689044" y="5344731"/>
                  <a:pt x="9685844" y="5350666"/>
                  <a:pt x="9683723" y="5357549"/>
                </a:cubicBezTo>
                <a:cubicBezTo>
                  <a:pt x="9681602" y="5364432"/>
                  <a:pt x="9680542" y="5371967"/>
                  <a:pt x="9680542" y="5380152"/>
                </a:cubicBezTo>
                <a:cubicBezTo>
                  <a:pt x="9680542" y="5388635"/>
                  <a:pt x="9681546" y="5396226"/>
                  <a:pt x="9683556" y="5402923"/>
                </a:cubicBezTo>
                <a:cubicBezTo>
                  <a:pt x="9685565" y="5409620"/>
                  <a:pt x="9688616" y="5415313"/>
                  <a:pt x="9692709" y="5420001"/>
                </a:cubicBezTo>
                <a:cubicBezTo>
                  <a:pt x="9696802" y="5424689"/>
                  <a:pt x="9701918" y="5428261"/>
                  <a:pt x="9708056" y="5430717"/>
                </a:cubicBezTo>
                <a:cubicBezTo>
                  <a:pt x="9714196" y="5433172"/>
                  <a:pt x="9721395" y="5434400"/>
                  <a:pt x="9729655" y="5434400"/>
                </a:cubicBezTo>
                <a:cubicBezTo>
                  <a:pt x="9738138" y="5434400"/>
                  <a:pt x="9745598" y="5433005"/>
                  <a:pt x="9752035" y="5430214"/>
                </a:cubicBezTo>
                <a:cubicBezTo>
                  <a:pt x="9758472" y="5427424"/>
                  <a:pt x="9763830" y="5423536"/>
                  <a:pt x="9768109" y="5418550"/>
                </a:cubicBezTo>
                <a:cubicBezTo>
                  <a:pt x="9772388" y="5413564"/>
                  <a:pt x="9775606" y="5407630"/>
                  <a:pt x="9777764" y="5400746"/>
                </a:cubicBezTo>
                <a:cubicBezTo>
                  <a:pt x="9779922" y="5393863"/>
                  <a:pt x="9781001" y="5386329"/>
                  <a:pt x="9781001" y="5378143"/>
                </a:cubicBezTo>
                <a:cubicBezTo>
                  <a:pt x="9781001" y="5369734"/>
                  <a:pt x="9779978" y="5362181"/>
                  <a:pt x="9777931" y="5355484"/>
                </a:cubicBezTo>
                <a:cubicBezTo>
                  <a:pt x="9775885" y="5348787"/>
                  <a:pt x="9772816" y="5343094"/>
                  <a:pt x="9768722" y="5338406"/>
                </a:cubicBezTo>
                <a:cubicBezTo>
                  <a:pt x="9764630" y="5333718"/>
                  <a:pt x="9759514" y="5330146"/>
                  <a:pt x="9753375" y="5327690"/>
                </a:cubicBezTo>
                <a:cubicBezTo>
                  <a:pt x="9747236" y="5325235"/>
                  <a:pt x="9740036" y="5324007"/>
                  <a:pt x="9731776" y="5324007"/>
                </a:cubicBezTo>
                <a:close/>
                <a:moveTo>
                  <a:pt x="9568028" y="5324007"/>
                </a:moveTo>
                <a:cubicBezTo>
                  <a:pt x="9564679" y="5324007"/>
                  <a:pt x="9561498" y="5324397"/>
                  <a:pt x="9558484" y="5325179"/>
                </a:cubicBezTo>
                <a:cubicBezTo>
                  <a:pt x="9555470" y="5325960"/>
                  <a:pt x="9552531" y="5327114"/>
                  <a:pt x="9549666" y="5328639"/>
                </a:cubicBezTo>
                <a:cubicBezTo>
                  <a:pt x="9546801" y="5330165"/>
                  <a:pt x="9543955" y="5332081"/>
                  <a:pt x="9541127" y="5334388"/>
                </a:cubicBezTo>
                <a:cubicBezTo>
                  <a:pt x="9538300" y="5336694"/>
                  <a:pt x="9535360" y="5339410"/>
                  <a:pt x="9532309" y="5342536"/>
                </a:cubicBezTo>
                <a:lnTo>
                  <a:pt x="9532309" y="5329030"/>
                </a:lnTo>
                <a:cubicBezTo>
                  <a:pt x="9532309" y="5328360"/>
                  <a:pt x="9532179" y="5327821"/>
                  <a:pt x="9531918" y="5327411"/>
                </a:cubicBezTo>
                <a:cubicBezTo>
                  <a:pt x="9531658" y="5327002"/>
                  <a:pt x="9531193" y="5326648"/>
                  <a:pt x="9530523" y="5326351"/>
                </a:cubicBezTo>
                <a:cubicBezTo>
                  <a:pt x="9529854" y="5326053"/>
                  <a:pt x="9529016" y="5325849"/>
                  <a:pt x="9528012" y="5325737"/>
                </a:cubicBezTo>
                <a:cubicBezTo>
                  <a:pt x="9527007" y="5325625"/>
                  <a:pt x="9525724" y="5325569"/>
                  <a:pt x="9524161" y="5325569"/>
                </a:cubicBezTo>
                <a:cubicBezTo>
                  <a:pt x="9522672" y="5325569"/>
                  <a:pt x="9521408" y="5325625"/>
                  <a:pt x="9520366" y="5325737"/>
                </a:cubicBezTo>
                <a:cubicBezTo>
                  <a:pt x="9519324" y="5325849"/>
                  <a:pt x="9518468" y="5326053"/>
                  <a:pt x="9517798" y="5326351"/>
                </a:cubicBezTo>
                <a:cubicBezTo>
                  <a:pt x="9517129" y="5326648"/>
                  <a:pt x="9516682" y="5327002"/>
                  <a:pt x="9516459" y="5327411"/>
                </a:cubicBezTo>
                <a:cubicBezTo>
                  <a:pt x="9516236" y="5327821"/>
                  <a:pt x="9516124" y="5328360"/>
                  <a:pt x="9516124" y="5329030"/>
                </a:cubicBezTo>
                <a:lnTo>
                  <a:pt x="9516124" y="5469337"/>
                </a:lnTo>
                <a:cubicBezTo>
                  <a:pt x="9516124" y="5469933"/>
                  <a:pt x="9516254" y="5470454"/>
                  <a:pt x="9516515" y="5470900"/>
                </a:cubicBezTo>
                <a:cubicBezTo>
                  <a:pt x="9516775" y="5471347"/>
                  <a:pt x="9517259" y="5471719"/>
                  <a:pt x="9517966" y="5472016"/>
                </a:cubicBezTo>
                <a:cubicBezTo>
                  <a:pt x="9518673" y="5472314"/>
                  <a:pt x="9519622" y="5472537"/>
                  <a:pt x="9520812" y="5472686"/>
                </a:cubicBezTo>
                <a:cubicBezTo>
                  <a:pt x="9522003" y="5472835"/>
                  <a:pt x="9523491" y="5472909"/>
                  <a:pt x="9525277" y="5472909"/>
                </a:cubicBezTo>
                <a:cubicBezTo>
                  <a:pt x="9527137" y="5472909"/>
                  <a:pt x="9528663" y="5472835"/>
                  <a:pt x="9529854" y="5472686"/>
                </a:cubicBezTo>
                <a:cubicBezTo>
                  <a:pt x="9531044" y="5472537"/>
                  <a:pt x="9531974" y="5472314"/>
                  <a:pt x="9532644" y="5472016"/>
                </a:cubicBezTo>
                <a:cubicBezTo>
                  <a:pt x="9533314" y="5471719"/>
                  <a:pt x="9533798" y="5471347"/>
                  <a:pt x="9534095" y="5470900"/>
                </a:cubicBezTo>
                <a:cubicBezTo>
                  <a:pt x="9534393" y="5470454"/>
                  <a:pt x="9534542" y="5469933"/>
                  <a:pt x="9534542" y="5469337"/>
                </a:cubicBezTo>
                <a:lnTo>
                  <a:pt x="9534542" y="5419108"/>
                </a:lnTo>
                <a:cubicBezTo>
                  <a:pt x="9537220" y="5421712"/>
                  <a:pt x="9539750" y="5423982"/>
                  <a:pt x="9542132" y="5425917"/>
                </a:cubicBezTo>
                <a:cubicBezTo>
                  <a:pt x="9544513" y="5427852"/>
                  <a:pt x="9546913" y="5429452"/>
                  <a:pt x="9549331" y="5430717"/>
                </a:cubicBezTo>
                <a:cubicBezTo>
                  <a:pt x="9551750" y="5431982"/>
                  <a:pt x="9554224" y="5432912"/>
                  <a:pt x="9556754" y="5433507"/>
                </a:cubicBezTo>
                <a:cubicBezTo>
                  <a:pt x="9559284" y="5434102"/>
                  <a:pt x="9562038" y="5434400"/>
                  <a:pt x="9565014" y="5434400"/>
                </a:cubicBezTo>
                <a:cubicBezTo>
                  <a:pt x="9572009" y="5434400"/>
                  <a:pt x="9578222" y="5433079"/>
                  <a:pt x="9583655" y="5430437"/>
                </a:cubicBezTo>
                <a:cubicBezTo>
                  <a:pt x="9589087" y="5427796"/>
                  <a:pt x="9593645" y="5424038"/>
                  <a:pt x="9597328" y="5419164"/>
                </a:cubicBezTo>
                <a:cubicBezTo>
                  <a:pt x="9601012" y="5414290"/>
                  <a:pt x="9603802" y="5408355"/>
                  <a:pt x="9605700" y="5401360"/>
                </a:cubicBezTo>
                <a:cubicBezTo>
                  <a:pt x="9607598" y="5394365"/>
                  <a:pt x="9608546" y="5386477"/>
                  <a:pt x="9608546" y="5377697"/>
                </a:cubicBezTo>
                <a:cubicBezTo>
                  <a:pt x="9608546" y="5370404"/>
                  <a:pt x="9607802" y="5363502"/>
                  <a:pt x="9606314" y="5356991"/>
                </a:cubicBezTo>
                <a:cubicBezTo>
                  <a:pt x="9604826" y="5350480"/>
                  <a:pt x="9602463" y="5344768"/>
                  <a:pt x="9599226" y="5339857"/>
                </a:cubicBezTo>
                <a:cubicBezTo>
                  <a:pt x="9595989" y="5334946"/>
                  <a:pt x="9591803" y="5331076"/>
                  <a:pt x="9586668" y="5328248"/>
                </a:cubicBezTo>
                <a:cubicBezTo>
                  <a:pt x="9581534" y="5325421"/>
                  <a:pt x="9575320" y="5324007"/>
                  <a:pt x="9568028" y="5324007"/>
                </a:cubicBezTo>
                <a:close/>
                <a:moveTo>
                  <a:pt x="9338572" y="5324007"/>
                </a:moveTo>
                <a:cubicBezTo>
                  <a:pt x="9331205" y="5324007"/>
                  <a:pt x="9324545" y="5325290"/>
                  <a:pt x="9318592" y="5327858"/>
                </a:cubicBezTo>
                <a:cubicBezTo>
                  <a:pt x="9312639" y="5330425"/>
                  <a:pt x="9307560" y="5334108"/>
                  <a:pt x="9303356" y="5338908"/>
                </a:cubicBezTo>
                <a:cubicBezTo>
                  <a:pt x="9299151" y="5343708"/>
                  <a:pt x="9295933" y="5349549"/>
                  <a:pt x="9293700" y="5356433"/>
                </a:cubicBezTo>
                <a:cubicBezTo>
                  <a:pt x="9291468" y="5363316"/>
                  <a:pt x="9290352" y="5371074"/>
                  <a:pt x="9290352" y="5379706"/>
                </a:cubicBezTo>
                <a:cubicBezTo>
                  <a:pt x="9290352" y="5388784"/>
                  <a:pt x="9291431" y="5396747"/>
                  <a:pt x="9293589" y="5403593"/>
                </a:cubicBezTo>
                <a:cubicBezTo>
                  <a:pt x="9295747" y="5410439"/>
                  <a:pt x="9298947" y="5416131"/>
                  <a:pt x="9303188" y="5420671"/>
                </a:cubicBezTo>
                <a:cubicBezTo>
                  <a:pt x="9307430" y="5425210"/>
                  <a:pt x="9312658" y="5428633"/>
                  <a:pt x="9318871" y="5430940"/>
                </a:cubicBezTo>
                <a:cubicBezTo>
                  <a:pt x="9325084" y="5433247"/>
                  <a:pt x="9332321" y="5434400"/>
                  <a:pt x="9340581" y="5434400"/>
                </a:cubicBezTo>
                <a:cubicBezTo>
                  <a:pt x="9345344" y="5434400"/>
                  <a:pt x="9349827" y="5434047"/>
                  <a:pt x="9354032" y="5433340"/>
                </a:cubicBezTo>
                <a:cubicBezTo>
                  <a:pt x="9358236" y="5432633"/>
                  <a:pt x="9361938" y="5431833"/>
                  <a:pt x="9365138" y="5430940"/>
                </a:cubicBezTo>
                <a:cubicBezTo>
                  <a:pt x="9368338" y="5430047"/>
                  <a:pt x="9370942" y="5429135"/>
                  <a:pt x="9372952" y="5428205"/>
                </a:cubicBezTo>
                <a:cubicBezTo>
                  <a:pt x="9374960" y="5427275"/>
                  <a:pt x="9376170" y="5426605"/>
                  <a:pt x="9376579" y="5426196"/>
                </a:cubicBezTo>
                <a:cubicBezTo>
                  <a:pt x="9376988" y="5425787"/>
                  <a:pt x="9377323" y="5425359"/>
                  <a:pt x="9377584" y="5424912"/>
                </a:cubicBezTo>
                <a:cubicBezTo>
                  <a:pt x="9377844" y="5424466"/>
                  <a:pt x="9378030" y="5423963"/>
                  <a:pt x="9378142" y="5423405"/>
                </a:cubicBezTo>
                <a:cubicBezTo>
                  <a:pt x="9378254" y="5422847"/>
                  <a:pt x="9378346" y="5422215"/>
                  <a:pt x="9378421" y="5421508"/>
                </a:cubicBezTo>
                <a:cubicBezTo>
                  <a:pt x="9378495" y="5420801"/>
                  <a:pt x="9378532" y="5419964"/>
                  <a:pt x="9378532" y="5418996"/>
                </a:cubicBezTo>
                <a:cubicBezTo>
                  <a:pt x="9378532" y="5417657"/>
                  <a:pt x="9378476" y="5416522"/>
                  <a:pt x="9378364" y="5415592"/>
                </a:cubicBezTo>
                <a:cubicBezTo>
                  <a:pt x="9378252" y="5414662"/>
                  <a:pt x="9378084" y="5413936"/>
                  <a:pt x="9377859" y="5413415"/>
                </a:cubicBezTo>
                <a:cubicBezTo>
                  <a:pt x="9377635" y="5412894"/>
                  <a:pt x="9377317" y="5412504"/>
                  <a:pt x="9376906" y="5412243"/>
                </a:cubicBezTo>
                <a:cubicBezTo>
                  <a:pt x="9376495" y="5411983"/>
                  <a:pt x="9376028" y="5411853"/>
                  <a:pt x="9375505" y="5411853"/>
                </a:cubicBezTo>
                <a:cubicBezTo>
                  <a:pt x="9374607" y="5411853"/>
                  <a:pt x="9373280" y="5412243"/>
                  <a:pt x="9371522" y="5413025"/>
                </a:cubicBezTo>
                <a:cubicBezTo>
                  <a:pt x="9369765" y="5413806"/>
                  <a:pt x="9367521" y="5414680"/>
                  <a:pt x="9364792" y="5415648"/>
                </a:cubicBezTo>
                <a:cubicBezTo>
                  <a:pt x="9362062" y="5416615"/>
                  <a:pt x="9358828" y="5417489"/>
                  <a:pt x="9355090" y="5418271"/>
                </a:cubicBezTo>
                <a:cubicBezTo>
                  <a:pt x="9351351" y="5419052"/>
                  <a:pt x="9347088" y="5419443"/>
                  <a:pt x="9342303" y="5419443"/>
                </a:cubicBezTo>
                <a:cubicBezTo>
                  <a:pt x="9336246" y="5419443"/>
                  <a:pt x="9331124" y="5418587"/>
                  <a:pt x="9326936" y="5416876"/>
                </a:cubicBezTo>
                <a:cubicBezTo>
                  <a:pt x="9322749" y="5415164"/>
                  <a:pt x="9319346" y="5412708"/>
                  <a:pt x="9316729" y="5409509"/>
                </a:cubicBezTo>
                <a:cubicBezTo>
                  <a:pt x="9314112" y="5406309"/>
                  <a:pt x="9312243" y="5402476"/>
                  <a:pt x="9311121" y="5398012"/>
                </a:cubicBezTo>
                <a:cubicBezTo>
                  <a:pt x="9310000" y="5393547"/>
                  <a:pt x="9309439" y="5388524"/>
                  <a:pt x="9309439" y="5382943"/>
                </a:cubicBezTo>
                <a:lnTo>
                  <a:pt x="9375597" y="5382943"/>
                </a:lnTo>
                <a:cubicBezTo>
                  <a:pt x="9377467" y="5382943"/>
                  <a:pt x="9379130" y="5382329"/>
                  <a:pt x="9380588" y="5381101"/>
                </a:cubicBezTo>
                <a:cubicBezTo>
                  <a:pt x="9382045" y="5379873"/>
                  <a:pt x="9382774" y="5377808"/>
                  <a:pt x="9382774" y="5374906"/>
                </a:cubicBezTo>
                <a:lnTo>
                  <a:pt x="9382774" y="5371557"/>
                </a:lnTo>
                <a:cubicBezTo>
                  <a:pt x="9382774" y="5365009"/>
                  <a:pt x="9381937" y="5358851"/>
                  <a:pt x="9380262" y="5353084"/>
                </a:cubicBezTo>
                <a:cubicBezTo>
                  <a:pt x="9378588" y="5347317"/>
                  <a:pt x="9375965" y="5342294"/>
                  <a:pt x="9372393" y="5338015"/>
                </a:cubicBezTo>
                <a:cubicBezTo>
                  <a:pt x="9368822" y="5333736"/>
                  <a:pt x="9364264" y="5330332"/>
                  <a:pt x="9358720" y="5327802"/>
                </a:cubicBezTo>
                <a:cubicBezTo>
                  <a:pt x="9353176" y="5325272"/>
                  <a:pt x="9346460" y="5324007"/>
                  <a:pt x="9338572" y="5324007"/>
                </a:cubicBezTo>
                <a:close/>
                <a:moveTo>
                  <a:pt x="8860499" y="5324007"/>
                </a:moveTo>
                <a:cubicBezTo>
                  <a:pt x="8855067" y="5324007"/>
                  <a:pt x="8849690" y="5325476"/>
                  <a:pt x="8844370" y="5328416"/>
                </a:cubicBezTo>
                <a:cubicBezTo>
                  <a:pt x="8839049" y="5331355"/>
                  <a:pt x="8833561" y="5335987"/>
                  <a:pt x="8827906" y="5342313"/>
                </a:cubicBezTo>
                <a:lnTo>
                  <a:pt x="8827906" y="5329030"/>
                </a:lnTo>
                <a:cubicBezTo>
                  <a:pt x="8827906" y="5328434"/>
                  <a:pt x="8827776" y="5327932"/>
                  <a:pt x="8827515" y="5327523"/>
                </a:cubicBezTo>
                <a:cubicBezTo>
                  <a:pt x="8827254" y="5327114"/>
                  <a:pt x="8826826" y="5326742"/>
                  <a:pt x="8826231" y="5326407"/>
                </a:cubicBezTo>
                <a:cubicBezTo>
                  <a:pt x="8825636" y="5326072"/>
                  <a:pt x="8824799" y="5325849"/>
                  <a:pt x="8823720" y="5325737"/>
                </a:cubicBezTo>
                <a:cubicBezTo>
                  <a:pt x="8822641" y="5325625"/>
                  <a:pt x="8821283" y="5325569"/>
                  <a:pt x="8819646" y="5325569"/>
                </a:cubicBezTo>
                <a:cubicBezTo>
                  <a:pt x="8817934" y="5325569"/>
                  <a:pt x="8816558" y="5325625"/>
                  <a:pt x="8815516" y="5325737"/>
                </a:cubicBezTo>
                <a:cubicBezTo>
                  <a:pt x="8814474" y="5325849"/>
                  <a:pt x="8813618" y="5326072"/>
                  <a:pt x="8812948" y="5326407"/>
                </a:cubicBezTo>
                <a:cubicBezTo>
                  <a:pt x="8812279" y="5326742"/>
                  <a:pt x="8811832" y="5327114"/>
                  <a:pt x="8811609" y="5327523"/>
                </a:cubicBezTo>
                <a:cubicBezTo>
                  <a:pt x="8811386" y="5327932"/>
                  <a:pt x="8811274" y="5328434"/>
                  <a:pt x="8811274" y="5329030"/>
                </a:cubicBezTo>
                <a:lnTo>
                  <a:pt x="8811274" y="5429489"/>
                </a:lnTo>
                <a:cubicBezTo>
                  <a:pt x="8811274" y="5430084"/>
                  <a:pt x="8811404" y="5430586"/>
                  <a:pt x="8811665" y="5430996"/>
                </a:cubicBezTo>
                <a:cubicBezTo>
                  <a:pt x="8811925" y="5431405"/>
                  <a:pt x="8812409" y="5431758"/>
                  <a:pt x="8813116" y="5432056"/>
                </a:cubicBezTo>
                <a:cubicBezTo>
                  <a:pt x="8813823" y="5432354"/>
                  <a:pt x="8814772" y="5432577"/>
                  <a:pt x="8815962" y="5432726"/>
                </a:cubicBezTo>
                <a:cubicBezTo>
                  <a:pt x="8817153" y="5432875"/>
                  <a:pt x="8818641" y="5432949"/>
                  <a:pt x="8820427" y="5432949"/>
                </a:cubicBezTo>
                <a:cubicBezTo>
                  <a:pt x="8822287" y="5432949"/>
                  <a:pt x="8823813" y="5432875"/>
                  <a:pt x="8825004" y="5432726"/>
                </a:cubicBezTo>
                <a:cubicBezTo>
                  <a:pt x="8826194" y="5432577"/>
                  <a:pt x="8827124" y="5432354"/>
                  <a:pt x="8827794" y="5432056"/>
                </a:cubicBezTo>
                <a:cubicBezTo>
                  <a:pt x="8828464" y="5431758"/>
                  <a:pt x="8828948" y="5431405"/>
                  <a:pt x="8829245" y="5430996"/>
                </a:cubicBezTo>
                <a:cubicBezTo>
                  <a:pt x="8829543" y="5430586"/>
                  <a:pt x="8829692" y="5430084"/>
                  <a:pt x="8829692" y="5429489"/>
                </a:cubicBezTo>
                <a:lnTo>
                  <a:pt x="8829692" y="5359279"/>
                </a:lnTo>
                <a:cubicBezTo>
                  <a:pt x="8834752" y="5352954"/>
                  <a:pt x="8839440" y="5348154"/>
                  <a:pt x="8843756" y="5344880"/>
                </a:cubicBezTo>
                <a:cubicBezTo>
                  <a:pt x="8848072" y="5341606"/>
                  <a:pt x="8852351" y="5339969"/>
                  <a:pt x="8856592" y="5339969"/>
                </a:cubicBezTo>
                <a:cubicBezTo>
                  <a:pt x="8860015" y="5339969"/>
                  <a:pt x="8862973" y="5340638"/>
                  <a:pt x="8865466" y="5341978"/>
                </a:cubicBezTo>
                <a:cubicBezTo>
                  <a:pt x="8867959" y="5343317"/>
                  <a:pt x="8870024" y="5345252"/>
                  <a:pt x="8871661" y="5347782"/>
                </a:cubicBezTo>
                <a:cubicBezTo>
                  <a:pt x="8873298" y="5350312"/>
                  <a:pt x="8874526" y="5353326"/>
                  <a:pt x="8875344" y="5356823"/>
                </a:cubicBezTo>
                <a:cubicBezTo>
                  <a:pt x="8876163" y="5360321"/>
                  <a:pt x="8876572" y="5364190"/>
                  <a:pt x="8876572" y="5368432"/>
                </a:cubicBezTo>
                <a:lnTo>
                  <a:pt x="8876572" y="5429489"/>
                </a:lnTo>
                <a:cubicBezTo>
                  <a:pt x="8876572" y="5430084"/>
                  <a:pt x="8876703" y="5430586"/>
                  <a:pt x="8876963" y="5430996"/>
                </a:cubicBezTo>
                <a:cubicBezTo>
                  <a:pt x="8877224" y="5431405"/>
                  <a:pt x="8877707" y="5431758"/>
                  <a:pt x="8878414" y="5432056"/>
                </a:cubicBezTo>
                <a:cubicBezTo>
                  <a:pt x="8879121" y="5432354"/>
                  <a:pt x="8880088" y="5432577"/>
                  <a:pt x="8881316" y="5432726"/>
                </a:cubicBezTo>
                <a:cubicBezTo>
                  <a:pt x="8882544" y="5432875"/>
                  <a:pt x="8884014" y="5432949"/>
                  <a:pt x="8885725" y="5432949"/>
                </a:cubicBezTo>
                <a:cubicBezTo>
                  <a:pt x="8887511" y="5432949"/>
                  <a:pt x="8889000" y="5432875"/>
                  <a:pt x="8890190" y="5432726"/>
                </a:cubicBezTo>
                <a:cubicBezTo>
                  <a:pt x="8891381" y="5432577"/>
                  <a:pt x="8892330" y="5432354"/>
                  <a:pt x="8893036" y="5432056"/>
                </a:cubicBezTo>
                <a:cubicBezTo>
                  <a:pt x="8893744" y="5431758"/>
                  <a:pt x="8894246" y="5431405"/>
                  <a:pt x="8894544" y="5430996"/>
                </a:cubicBezTo>
                <a:cubicBezTo>
                  <a:pt x="8894841" y="5430586"/>
                  <a:pt x="8894990" y="5430084"/>
                  <a:pt x="8894990" y="5429489"/>
                </a:cubicBezTo>
                <a:lnTo>
                  <a:pt x="8894990" y="5359279"/>
                </a:lnTo>
                <a:cubicBezTo>
                  <a:pt x="8900124" y="5352954"/>
                  <a:pt x="8904831" y="5348154"/>
                  <a:pt x="8909110" y="5344880"/>
                </a:cubicBezTo>
                <a:cubicBezTo>
                  <a:pt x="8913389" y="5341606"/>
                  <a:pt x="8917649" y="5339969"/>
                  <a:pt x="8921890" y="5339969"/>
                </a:cubicBezTo>
                <a:cubicBezTo>
                  <a:pt x="8925314" y="5339969"/>
                  <a:pt x="8928290" y="5340638"/>
                  <a:pt x="8930820" y="5341978"/>
                </a:cubicBezTo>
                <a:cubicBezTo>
                  <a:pt x="8933350" y="5343317"/>
                  <a:pt x="8935434" y="5345252"/>
                  <a:pt x="8937071" y="5347782"/>
                </a:cubicBezTo>
                <a:cubicBezTo>
                  <a:pt x="8938708" y="5350312"/>
                  <a:pt x="8939899" y="5353326"/>
                  <a:pt x="8940643" y="5356823"/>
                </a:cubicBezTo>
                <a:cubicBezTo>
                  <a:pt x="8941387" y="5360321"/>
                  <a:pt x="8941759" y="5364190"/>
                  <a:pt x="8941759" y="5368432"/>
                </a:cubicBezTo>
                <a:lnTo>
                  <a:pt x="8941759" y="5429489"/>
                </a:lnTo>
                <a:cubicBezTo>
                  <a:pt x="8941759" y="5430084"/>
                  <a:pt x="8941908" y="5430586"/>
                  <a:pt x="8942206" y="5430996"/>
                </a:cubicBezTo>
                <a:cubicBezTo>
                  <a:pt x="8942503" y="5431405"/>
                  <a:pt x="8943006" y="5431758"/>
                  <a:pt x="8943712" y="5432056"/>
                </a:cubicBezTo>
                <a:cubicBezTo>
                  <a:pt x="8944420" y="5432354"/>
                  <a:pt x="8945368" y="5432577"/>
                  <a:pt x="8946559" y="5432726"/>
                </a:cubicBezTo>
                <a:cubicBezTo>
                  <a:pt x="8947750" y="5432875"/>
                  <a:pt x="8949275" y="5432949"/>
                  <a:pt x="8951135" y="5432949"/>
                </a:cubicBezTo>
                <a:cubicBezTo>
                  <a:pt x="8952921" y="5432949"/>
                  <a:pt x="8954410" y="5432875"/>
                  <a:pt x="8955600" y="5432726"/>
                </a:cubicBezTo>
                <a:cubicBezTo>
                  <a:pt x="8956791" y="5432577"/>
                  <a:pt x="8957721" y="5432354"/>
                  <a:pt x="8958391" y="5432056"/>
                </a:cubicBezTo>
                <a:cubicBezTo>
                  <a:pt x="8959060" y="5431758"/>
                  <a:pt x="8959544" y="5431405"/>
                  <a:pt x="8959842" y="5430996"/>
                </a:cubicBezTo>
                <a:cubicBezTo>
                  <a:pt x="8960140" y="5430586"/>
                  <a:pt x="8960288" y="5430084"/>
                  <a:pt x="8960288" y="5429489"/>
                </a:cubicBezTo>
                <a:lnTo>
                  <a:pt x="8960288" y="5365976"/>
                </a:lnTo>
                <a:cubicBezTo>
                  <a:pt x="8960288" y="5360321"/>
                  <a:pt x="8959712" y="5354944"/>
                  <a:pt x="8958558" y="5349847"/>
                </a:cubicBezTo>
                <a:cubicBezTo>
                  <a:pt x="8957405" y="5344750"/>
                  <a:pt x="8955470" y="5340303"/>
                  <a:pt x="8952754" y="5336508"/>
                </a:cubicBezTo>
                <a:cubicBezTo>
                  <a:pt x="8950038" y="5332713"/>
                  <a:pt x="8946484" y="5329681"/>
                  <a:pt x="8942094" y="5327411"/>
                </a:cubicBezTo>
                <a:cubicBezTo>
                  <a:pt x="8937704" y="5325142"/>
                  <a:pt x="8932271" y="5324007"/>
                  <a:pt x="8925797" y="5324007"/>
                </a:cubicBezTo>
                <a:cubicBezTo>
                  <a:pt x="8923118" y="5324007"/>
                  <a:pt x="8920458" y="5324360"/>
                  <a:pt x="8917816" y="5325067"/>
                </a:cubicBezTo>
                <a:cubicBezTo>
                  <a:pt x="8915175" y="5325774"/>
                  <a:pt x="8912458" y="5326909"/>
                  <a:pt x="8909668" y="5328472"/>
                </a:cubicBezTo>
                <a:cubicBezTo>
                  <a:pt x="8906878" y="5330034"/>
                  <a:pt x="8903976" y="5332081"/>
                  <a:pt x="8900962" y="5334611"/>
                </a:cubicBezTo>
                <a:cubicBezTo>
                  <a:pt x="8897948" y="5337141"/>
                  <a:pt x="8894767" y="5340229"/>
                  <a:pt x="8891418" y="5343875"/>
                </a:cubicBezTo>
                <a:cubicBezTo>
                  <a:pt x="8890228" y="5340899"/>
                  <a:pt x="8888739" y="5338201"/>
                  <a:pt x="8886953" y="5335783"/>
                </a:cubicBezTo>
                <a:cubicBezTo>
                  <a:pt x="8885167" y="5333364"/>
                  <a:pt x="8883009" y="5331281"/>
                  <a:pt x="8880479" y="5329532"/>
                </a:cubicBezTo>
                <a:cubicBezTo>
                  <a:pt x="8877949" y="5327783"/>
                  <a:pt x="8875028" y="5326425"/>
                  <a:pt x="8871717" y="5325458"/>
                </a:cubicBezTo>
                <a:cubicBezTo>
                  <a:pt x="8868406" y="5324490"/>
                  <a:pt x="8864666" y="5324007"/>
                  <a:pt x="8860499" y="5324007"/>
                </a:cubicBezTo>
                <a:close/>
                <a:moveTo>
                  <a:pt x="8731651" y="5324007"/>
                </a:moveTo>
                <a:cubicBezTo>
                  <a:pt x="8723094" y="5324007"/>
                  <a:pt x="8715615" y="5325383"/>
                  <a:pt x="8709215" y="5328137"/>
                </a:cubicBezTo>
                <a:cubicBezTo>
                  <a:pt x="8702816" y="5330890"/>
                  <a:pt x="8697476" y="5334760"/>
                  <a:pt x="8693198" y="5339745"/>
                </a:cubicBezTo>
                <a:cubicBezTo>
                  <a:pt x="8688919" y="5344731"/>
                  <a:pt x="8685719" y="5350666"/>
                  <a:pt x="8683598" y="5357549"/>
                </a:cubicBezTo>
                <a:cubicBezTo>
                  <a:pt x="8681477" y="5364432"/>
                  <a:pt x="8680417" y="5371967"/>
                  <a:pt x="8680417" y="5380152"/>
                </a:cubicBezTo>
                <a:cubicBezTo>
                  <a:pt x="8680417" y="5388635"/>
                  <a:pt x="8681422" y="5396226"/>
                  <a:pt x="8683431" y="5402923"/>
                </a:cubicBezTo>
                <a:cubicBezTo>
                  <a:pt x="8685440" y="5409620"/>
                  <a:pt x="8688491" y="5415313"/>
                  <a:pt x="8692584" y="5420001"/>
                </a:cubicBezTo>
                <a:cubicBezTo>
                  <a:pt x="8696676" y="5424689"/>
                  <a:pt x="8701792" y="5428261"/>
                  <a:pt x="8707932" y="5430717"/>
                </a:cubicBezTo>
                <a:cubicBezTo>
                  <a:pt x="8714071" y="5433172"/>
                  <a:pt x="8721270" y="5434400"/>
                  <a:pt x="8729530" y="5434400"/>
                </a:cubicBezTo>
                <a:cubicBezTo>
                  <a:pt x="8738014" y="5434400"/>
                  <a:pt x="8745474" y="5433005"/>
                  <a:pt x="8751910" y="5430214"/>
                </a:cubicBezTo>
                <a:cubicBezTo>
                  <a:pt x="8758347" y="5427424"/>
                  <a:pt x="8763705" y="5423536"/>
                  <a:pt x="8767984" y="5418550"/>
                </a:cubicBezTo>
                <a:cubicBezTo>
                  <a:pt x="8772262" y="5413564"/>
                  <a:pt x="8775481" y="5407630"/>
                  <a:pt x="8777639" y="5400746"/>
                </a:cubicBezTo>
                <a:cubicBezTo>
                  <a:pt x="8779797" y="5393863"/>
                  <a:pt x="8780876" y="5386329"/>
                  <a:pt x="8780876" y="5378143"/>
                </a:cubicBezTo>
                <a:cubicBezTo>
                  <a:pt x="8780876" y="5369734"/>
                  <a:pt x="8779853" y="5362181"/>
                  <a:pt x="8777806" y="5355484"/>
                </a:cubicBezTo>
                <a:cubicBezTo>
                  <a:pt x="8775760" y="5348787"/>
                  <a:pt x="8772690" y="5343094"/>
                  <a:pt x="8768598" y="5338406"/>
                </a:cubicBezTo>
                <a:cubicBezTo>
                  <a:pt x="8764505" y="5333718"/>
                  <a:pt x="8759389" y="5330146"/>
                  <a:pt x="8753250" y="5327690"/>
                </a:cubicBezTo>
                <a:cubicBezTo>
                  <a:pt x="8747110" y="5325235"/>
                  <a:pt x="8739911" y="5324007"/>
                  <a:pt x="8731651" y="5324007"/>
                </a:cubicBezTo>
                <a:close/>
                <a:moveTo>
                  <a:pt x="8655340" y="5324007"/>
                </a:moveTo>
                <a:cubicBezTo>
                  <a:pt x="8653182" y="5324007"/>
                  <a:pt x="8651042" y="5324286"/>
                  <a:pt x="8648921" y="5324844"/>
                </a:cubicBezTo>
                <a:cubicBezTo>
                  <a:pt x="8646800" y="5325402"/>
                  <a:pt x="8644661" y="5326407"/>
                  <a:pt x="8642503" y="5327858"/>
                </a:cubicBezTo>
                <a:cubicBezTo>
                  <a:pt x="8640345" y="5329309"/>
                  <a:pt x="8638057" y="5331299"/>
                  <a:pt x="8635638" y="5333829"/>
                </a:cubicBezTo>
                <a:cubicBezTo>
                  <a:pt x="8633220" y="5336360"/>
                  <a:pt x="8630634" y="5339634"/>
                  <a:pt x="8627881" y="5343652"/>
                </a:cubicBezTo>
                <a:lnTo>
                  <a:pt x="8627881" y="5329030"/>
                </a:lnTo>
                <a:cubicBezTo>
                  <a:pt x="8627881" y="5328434"/>
                  <a:pt x="8627751" y="5327932"/>
                  <a:pt x="8627490" y="5327523"/>
                </a:cubicBezTo>
                <a:cubicBezTo>
                  <a:pt x="8627230" y="5327114"/>
                  <a:pt x="8626802" y="5326742"/>
                  <a:pt x="8626206" y="5326407"/>
                </a:cubicBezTo>
                <a:cubicBezTo>
                  <a:pt x="8625611" y="5326072"/>
                  <a:pt x="8624774" y="5325849"/>
                  <a:pt x="8623695" y="5325737"/>
                </a:cubicBezTo>
                <a:cubicBezTo>
                  <a:pt x="8622616" y="5325625"/>
                  <a:pt x="8621258" y="5325569"/>
                  <a:pt x="8619621" y="5325569"/>
                </a:cubicBezTo>
                <a:cubicBezTo>
                  <a:pt x="8617909" y="5325569"/>
                  <a:pt x="8616533" y="5325625"/>
                  <a:pt x="8615491" y="5325737"/>
                </a:cubicBezTo>
                <a:cubicBezTo>
                  <a:pt x="8614449" y="5325849"/>
                  <a:pt x="8613593" y="5326072"/>
                  <a:pt x="8612924" y="5326407"/>
                </a:cubicBezTo>
                <a:cubicBezTo>
                  <a:pt x="8612254" y="5326742"/>
                  <a:pt x="8611807" y="5327114"/>
                  <a:pt x="8611584" y="5327523"/>
                </a:cubicBezTo>
                <a:cubicBezTo>
                  <a:pt x="8611361" y="5327932"/>
                  <a:pt x="8611249" y="5328434"/>
                  <a:pt x="8611249" y="5329030"/>
                </a:cubicBezTo>
                <a:lnTo>
                  <a:pt x="8611249" y="5429489"/>
                </a:lnTo>
                <a:cubicBezTo>
                  <a:pt x="8611249" y="5430084"/>
                  <a:pt x="8611379" y="5430586"/>
                  <a:pt x="8611640" y="5430996"/>
                </a:cubicBezTo>
                <a:cubicBezTo>
                  <a:pt x="8611900" y="5431405"/>
                  <a:pt x="8612384" y="5431758"/>
                  <a:pt x="8613091" y="5432056"/>
                </a:cubicBezTo>
                <a:cubicBezTo>
                  <a:pt x="8613798" y="5432354"/>
                  <a:pt x="8614747" y="5432577"/>
                  <a:pt x="8615937" y="5432726"/>
                </a:cubicBezTo>
                <a:cubicBezTo>
                  <a:pt x="8617128" y="5432875"/>
                  <a:pt x="8618616" y="5432949"/>
                  <a:pt x="8620402" y="5432949"/>
                </a:cubicBezTo>
                <a:cubicBezTo>
                  <a:pt x="8622262" y="5432949"/>
                  <a:pt x="8623788" y="5432875"/>
                  <a:pt x="8624979" y="5432726"/>
                </a:cubicBezTo>
                <a:cubicBezTo>
                  <a:pt x="8626169" y="5432577"/>
                  <a:pt x="8627099" y="5432354"/>
                  <a:pt x="8627769" y="5432056"/>
                </a:cubicBezTo>
                <a:cubicBezTo>
                  <a:pt x="8628439" y="5431758"/>
                  <a:pt x="8628923" y="5431405"/>
                  <a:pt x="8629220" y="5430996"/>
                </a:cubicBezTo>
                <a:cubicBezTo>
                  <a:pt x="8629518" y="5430586"/>
                  <a:pt x="8629667" y="5430084"/>
                  <a:pt x="8629667" y="5429489"/>
                </a:cubicBezTo>
                <a:lnTo>
                  <a:pt x="8629667" y="5363409"/>
                </a:lnTo>
                <a:cubicBezTo>
                  <a:pt x="8632271" y="5359316"/>
                  <a:pt x="8634652" y="5355856"/>
                  <a:pt x="8636810" y="5353028"/>
                </a:cubicBezTo>
                <a:cubicBezTo>
                  <a:pt x="8638968" y="5350201"/>
                  <a:pt x="8641033" y="5347931"/>
                  <a:pt x="8643005" y="5346219"/>
                </a:cubicBezTo>
                <a:cubicBezTo>
                  <a:pt x="8644977" y="5344508"/>
                  <a:pt x="8646856" y="5343280"/>
                  <a:pt x="8648642" y="5342536"/>
                </a:cubicBezTo>
                <a:cubicBezTo>
                  <a:pt x="8650428" y="5341792"/>
                  <a:pt x="8652251" y="5341420"/>
                  <a:pt x="8654112" y="5341420"/>
                </a:cubicBezTo>
                <a:cubicBezTo>
                  <a:pt x="8655674" y="5341420"/>
                  <a:pt x="8657125" y="5341569"/>
                  <a:pt x="8658465" y="5341866"/>
                </a:cubicBezTo>
                <a:cubicBezTo>
                  <a:pt x="8659804" y="5342164"/>
                  <a:pt x="8661014" y="5342480"/>
                  <a:pt x="8662092" y="5342815"/>
                </a:cubicBezTo>
                <a:cubicBezTo>
                  <a:pt x="8663172" y="5343150"/>
                  <a:pt x="8664139" y="5343485"/>
                  <a:pt x="8664995" y="5343820"/>
                </a:cubicBezTo>
                <a:cubicBezTo>
                  <a:pt x="8665850" y="5344154"/>
                  <a:pt x="8666576" y="5344322"/>
                  <a:pt x="8667171" y="5344322"/>
                </a:cubicBezTo>
                <a:cubicBezTo>
                  <a:pt x="8667766" y="5344322"/>
                  <a:pt x="8668232" y="5344154"/>
                  <a:pt x="8668566" y="5343820"/>
                </a:cubicBezTo>
                <a:cubicBezTo>
                  <a:pt x="8668902" y="5343485"/>
                  <a:pt x="8669180" y="5343001"/>
                  <a:pt x="8669404" y="5342368"/>
                </a:cubicBezTo>
                <a:cubicBezTo>
                  <a:pt x="8669627" y="5341736"/>
                  <a:pt x="8669776" y="5340862"/>
                  <a:pt x="8669850" y="5339745"/>
                </a:cubicBezTo>
                <a:cubicBezTo>
                  <a:pt x="8669924" y="5338629"/>
                  <a:pt x="8669962" y="5337252"/>
                  <a:pt x="8669962" y="5335615"/>
                </a:cubicBezTo>
                <a:cubicBezTo>
                  <a:pt x="8669962" y="5333904"/>
                  <a:pt x="8669943" y="5332546"/>
                  <a:pt x="8669906" y="5331541"/>
                </a:cubicBezTo>
                <a:cubicBezTo>
                  <a:pt x="8669869" y="5330537"/>
                  <a:pt x="8669794" y="5329774"/>
                  <a:pt x="8669683" y="5329253"/>
                </a:cubicBezTo>
                <a:cubicBezTo>
                  <a:pt x="8669571" y="5328732"/>
                  <a:pt x="8669441" y="5328304"/>
                  <a:pt x="8669292" y="5327969"/>
                </a:cubicBezTo>
                <a:cubicBezTo>
                  <a:pt x="8669143" y="5327634"/>
                  <a:pt x="8668846" y="5327281"/>
                  <a:pt x="8668399" y="5326909"/>
                </a:cubicBezTo>
                <a:cubicBezTo>
                  <a:pt x="8667952" y="5326537"/>
                  <a:pt x="8667190" y="5326165"/>
                  <a:pt x="8666111" y="5325793"/>
                </a:cubicBezTo>
                <a:cubicBezTo>
                  <a:pt x="8665032" y="5325421"/>
                  <a:pt x="8663822" y="5325086"/>
                  <a:pt x="8662483" y="5324788"/>
                </a:cubicBezTo>
                <a:cubicBezTo>
                  <a:pt x="8661144" y="5324490"/>
                  <a:pt x="8659860" y="5324286"/>
                  <a:pt x="8658632" y="5324174"/>
                </a:cubicBezTo>
                <a:cubicBezTo>
                  <a:pt x="8657404" y="5324063"/>
                  <a:pt x="8656307" y="5324007"/>
                  <a:pt x="8655340" y="5324007"/>
                </a:cubicBezTo>
                <a:close/>
                <a:moveTo>
                  <a:pt x="8289855" y="5324007"/>
                </a:moveTo>
                <a:cubicBezTo>
                  <a:pt x="8283753" y="5324007"/>
                  <a:pt x="8278414" y="5324825"/>
                  <a:pt x="8273837" y="5326462"/>
                </a:cubicBezTo>
                <a:cubicBezTo>
                  <a:pt x="8269261" y="5328100"/>
                  <a:pt x="8265447" y="5330276"/>
                  <a:pt x="8262396" y="5332992"/>
                </a:cubicBezTo>
                <a:cubicBezTo>
                  <a:pt x="8259345" y="5335708"/>
                  <a:pt x="8257057" y="5338871"/>
                  <a:pt x="8255531" y="5342480"/>
                </a:cubicBezTo>
                <a:cubicBezTo>
                  <a:pt x="8254006" y="5346089"/>
                  <a:pt x="8253243" y="5349866"/>
                  <a:pt x="8253243" y="5353810"/>
                </a:cubicBezTo>
                <a:cubicBezTo>
                  <a:pt x="8253243" y="5358274"/>
                  <a:pt x="8253969" y="5362107"/>
                  <a:pt x="8255420" y="5365307"/>
                </a:cubicBezTo>
                <a:cubicBezTo>
                  <a:pt x="8256871" y="5368506"/>
                  <a:pt x="8258787" y="5371260"/>
                  <a:pt x="8261168" y="5373567"/>
                </a:cubicBezTo>
                <a:cubicBezTo>
                  <a:pt x="8263550" y="5375873"/>
                  <a:pt x="8266247" y="5377827"/>
                  <a:pt x="8269261" y="5379427"/>
                </a:cubicBezTo>
                <a:cubicBezTo>
                  <a:pt x="8272275" y="5381027"/>
                  <a:pt x="8275363" y="5382459"/>
                  <a:pt x="8278525" y="5383724"/>
                </a:cubicBezTo>
                <a:cubicBezTo>
                  <a:pt x="8281688" y="5384989"/>
                  <a:pt x="8284758" y="5386198"/>
                  <a:pt x="8287734" y="5387352"/>
                </a:cubicBezTo>
                <a:cubicBezTo>
                  <a:pt x="8290711" y="5388505"/>
                  <a:pt x="8293390" y="5389826"/>
                  <a:pt x="8295771" y="5391314"/>
                </a:cubicBezTo>
                <a:cubicBezTo>
                  <a:pt x="8298152" y="5392803"/>
                  <a:pt x="8300068" y="5394514"/>
                  <a:pt x="8301519" y="5396449"/>
                </a:cubicBezTo>
                <a:cubicBezTo>
                  <a:pt x="8302970" y="5398384"/>
                  <a:pt x="8303696" y="5400765"/>
                  <a:pt x="8303696" y="5403593"/>
                </a:cubicBezTo>
                <a:cubicBezTo>
                  <a:pt x="8303696" y="5406346"/>
                  <a:pt x="8303194" y="5408727"/>
                  <a:pt x="8302189" y="5410736"/>
                </a:cubicBezTo>
                <a:cubicBezTo>
                  <a:pt x="8301184" y="5412746"/>
                  <a:pt x="8299752" y="5414401"/>
                  <a:pt x="8297892" y="5415704"/>
                </a:cubicBezTo>
                <a:cubicBezTo>
                  <a:pt x="8296031" y="5417006"/>
                  <a:pt x="8293836" y="5417992"/>
                  <a:pt x="8291306" y="5418661"/>
                </a:cubicBezTo>
                <a:cubicBezTo>
                  <a:pt x="8288776" y="5419331"/>
                  <a:pt x="8285948" y="5419666"/>
                  <a:pt x="8282823" y="5419666"/>
                </a:cubicBezTo>
                <a:cubicBezTo>
                  <a:pt x="8278656" y="5419666"/>
                  <a:pt x="8274972" y="5419164"/>
                  <a:pt x="8271772" y="5418159"/>
                </a:cubicBezTo>
                <a:cubicBezTo>
                  <a:pt x="8268572" y="5417155"/>
                  <a:pt x="8265801" y="5416057"/>
                  <a:pt x="8263456" y="5414866"/>
                </a:cubicBezTo>
                <a:cubicBezTo>
                  <a:pt x="8261112" y="5413676"/>
                  <a:pt x="8259140" y="5412578"/>
                  <a:pt x="8257541" y="5411574"/>
                </a:cubicBezTo>
                <a:cubicBezTo>
                  <a:pt x="8255941" y="5410569"/>
                  <a:pt x="8254731" y="5410067"/>
                  <a:pt x="8253913" y="5410067"/>
                </a:cubicBezTo>
                <a:cubicBezTo>
                  <a:pt x="8253392" y="5410067"/>
                  <a:pt x="8252927" y="5410197"/>
                  <a:pt x="8252518" y="5410457"/>
                </a:cubicBezTo>
                <a:cubicBezTo>
                  <a:pt x="8252108" y="5410718"/>
                  <a:pt x="8251792" y="5411146"/>
                  <a:pt x="8251569" y="5411741"/>
                </a:cubicBezTo>
                <a:cubicBezTo>
                  <a:pt x="8251346" y="5412336"/>
                  <a:pt x="8251160" y="5413118"/>
                  <a:pt x="8251011" y="5414085"/>
                </a:cubicBezTo>
                <a:cubicBezTo>
                  <a:pt x="8250862" y="5415052"/>
                  <a:pt x="8250787" y="5416243"/>
                  <a:pt x="8250787" y="5417657"/>
                </a:cubicBezTo>
                <a:cubicBezTo>
                  <a:pt x="8250787" y="5419964"/>
                  <a:pt x="8250974" y="5421787"/>
                  <a:pt x="8251346" y="5423126"/>
                </a:cubicBezTo>
                <a:cubicBezTo>
                  <a:pt x="8251718" y="5424466"/>
                  <a:pt x="8252313" y="5425508"/>
                  <a:pt x="8253132" y="5426252"/>
                </a:cubicBezTo>
                <a:cubicBezTo>
                  <a:pt x="8253950" y="5426996"/>
                  <a:pt x="8255252" y="5427833"/>
                  <a:pt x="8257038" y="5428763"/>
                </a:cubicBezTo>
                <a:cubicBezTo>
                  <a:pt x="8258824" y="5429693"/>
                  <a:pt x="8261001" y="5430586"/>
                  <a:pt x="8263568" y="5431442"/>
                </a:cubicBezTo>
                <a:cubicBezTo>
                  <a:pt x="8266135" y="5432298"/>
                  <a:pt x="8269038" y="5433005"/>
                  <a:pt x="8272275" y="5433563"/>
                </a:cubicBezTo>
                <a:cubicBezTo>
                  <a:pt x="8275512" y="5434121"/>
                  <a:pt x="8278916" y="5434400"/>
                  <a:pt x="8282488" y="5434400"/>
                </a:cubicBezTo>
                <a:cubicBezTo>
                  <a:pt x="8288292" y="5434400"/>
                  <a:pt x="8293613" y="5433693"/>
                  <a:pt x="8298450" y="5432279"/>
                </a:cubicBezTo>
                <a:cubicBezTo>
                  <a:pt x="8303287" y="5430865"/>
                  <a:pt x="8307454" y="5428782"/>
                  <a:pt x="8310951" y="5426028"/>
                </a:cubicBezTo>
                <a:cubicBezTo>
                  <a:pt x="8314449" y="5423275"/>
                  <a:pt x="8317146" y="5419889"/>
                  <a:pt x="8319044" y="5415871"/>
                </a:cubicBezTo>
                <a:cubicBezTo>
                  <a:pt x="8320941" y="5411853"/>
                  <a:pt x="8321890" y="5407276"/>
                  <a:pt x="8321890" y="5402142"/>
                </a:cubicBezTo>
                <a:cubicBezTo>
                  <a:pt x="8321890" y="5397826"/>
                  <a:pt x="8321165" y="5394105"/>
                  <a:pt x="8319714" y="5390979"/>
                </a:cubicBezTo>
                <a:cubicBezTo>
                  <a:pt x="8318262" y="5387854"/>
                  <a:pt x="8316346" y="5385175"/>
                  <a:pt x="8313965" y="5382943"/>
                </a:cubicBezTo>
                <a:cubicBezTo>
                  <a:pt x="8311584" y="5380710"/>
                  <a:pt x="8308849" y="5378813"/>
                  <a:pt x="8305761" y="5377250"/>
                </a:cubicBezTo>
                <a:cubicBezTo>
                  <a:pt x="8302673" y="5375687"/>
                  <a:pt x="8299547" y="5374273"/>
                  <a:pt x="8296385" y="5373008"/>
                </a:cubicBezTo>
                <a:cubicBezTo>
                  <a:pt x="8293222" y="5371743"/>
                  <a:pt x="8290115" y="5370516"/>
                  <a:pt x="8287064" y="5369325"/>
                </a:cubicBezTo>
                <a:cubicBezTo>
                  <a:pt x="8284013" y="5368134"/>
                  <a:pt x="8281297" y="5366795"/>
                  <a:pt x="8278916" y="5365307"/>
                </a:cubicBezTo>
                <a:cubicBezTo>
                  <a:pt x="8276535" y="5363818"/>
                  <a:pt x="8274600" y="5362088"/>
                  <a:pt x="8273112" y="5360116"/>
                </a:cubicBezTo>
                <a:cubicBezTo>
                  <a:pt x="8271623" y="5358144"/>
                  <a:pt x="8270879" y="5355707"/>
                  <a:pt x="8270879" y="5352805"/>
                </a:cubicBezTo>
                <a:cubicBezTo>
                  <a:pt x="8270879" y="5350721"/>
                  <a:pt x="8271270" y="5348787"/>
                  <a:pt x="8272051" y="5347001"/>
                </a:cubicBezTo>
                <a:cubicBezTo>
                  <a:pt x="8272833" y="5345215"/>
                  <a:pt x="8273986" y="5343671"/>
                  <a:pt x="8275512" y="5342368"/>
                </a:cubicBezTo>
                <a:cubicBezTo>
                  <a:pt x="8277037" y="5341066"/>
                  <a:pt x="8278990" y="5340062"/>
                  <a:pt x="8281372" y="5339355"/>
                </a:cubicBezTo>
                <a:cubicBezTo>
                  <a:pt x="8283753" y="5338648"/>
                  <a:pt x="8286506" y="5338294"/>
                  <a:pt x="8289632" y="5338294"/>
                </a:cubicBezTo>
                <a:cubicBezTo>
                  <a:pt x="8293129" y="5338294"/>
                  <a:pt x="8296236" y="5338704"/>
                  <a:pt x="8298952" y="5339522"/>
                </a:cubicBezTo>
                <a:cubicBezTo>
                  <a:pt x="8301668" y="5340341"/>
                  <a:pt x="8304031" y="5341215"/>
                  <a:pt x="8306040" y="5342145"/>
                </a:cubicBezTo>
                <a:cubicBezTo>
                  <a:pt x="8308049" y="5343075"/>
                  <a:pt x="8309686" y="5343950"/>
                  <a:pt x="8310951" y="5344768"/>
                </a:cubicBezTo>
                <a:cubicBezTo>
                  <a:pt x="8312216" y="5345587"/>
                  <a:pt x="8313184" y="5345996"/>
                  <a:pt x="8313853" y="5345996"/>
                </a:cubicBezTo>
                <a:cubicBezTo>
                  <a:pt x="8314300" y="5345996"/>
                  <a:pt x="8314709" y="5345866"/>
                  <a:pt x="8315081" y="5345605"/>
                </a:cubicBezTo>
                <a:cubicBezTo>
                  <a:pt x="8315453" y="5345345"/>
                  <a:pt x="8315770" y="5344917"/>
                  <a:pt x="8316030" y="5344322"/>
                </a:cubicBezTo>
                <a:cubicBezTo>
                  <a:pt x="8316290" y="5343727"/>
                  <a:pt x="8316477" y="5342964"/>
                  <a:pt x="8316588" y="5342034"/>
                </a:cubicBezTo>
                <a:cubicBezTo>
                  <a:pt x="8316700" y="5341103"/>
                  <a:pt x="8316756" y="5340006"/>
                  <a:pt x="8316756" y="5338741"/>
                </a:cubicBezTo>
                <a:cubicBezTo>
                  <a:pt x="8316756" y="5337550"/>
                  <a:pt x="8316700" y="5336546"/>
                  <a:pt x="8316588" y="5335727"/>
                </a:cubicBezTo>
                <a:cubicBezTo>
                  <a:pt x="8316477" y="5334908"/>
                  <a:pt x="8316365" y="5334220"/>
                  <a:pt x="8316253" y="5333662"/>
                </a:cubicBezTo>
                <a:cubicBezTo>
                  <a:pt x="8316142" y="5333104"/>
                  <a:pt x="8315956" y="5332602"/>
                  <a:pt x="8315695" y="5332155"/>
                </a:cubicBezTo>
                <a:cubicBezTo>
                  <a:pt x="8315435" y="5331709"/>
                  <a:pt x="8314914" y="5331188"/>
                  <a:pt x="8314132" y="5330592"/>
                </a:cubicBezTo>
                <a:cubicBezTo>
                  <a:pt x="8313351" y="5329997"/>
                  <a:pt x="8312198" y="5329309"/>
                  <a:pt x="8310672" y="5328527"/>
                </a:cubicBezTo>
                <a:cubicBezTo>
                  <a:pt x="8309147" y="5327746"/>
                  <a:pt x="8307305" y="5327021"/>
                  <a:pt x="8305147" y="5326351"/>
                </a:cubicBezTo>
                <a:cubicBezTo>
                  <a:pt x="8302989" y="5325681"/>
                  <a:pt x="8300570" y="5325123"/>
                  <a:pt x="8297892" y="5324677"/>
                </a:cubicBezTo>
                <a:cubicBezTo>
                  <a:pt x="8295213" y="5324230"/>
                  <a:pt x="8292534" y="5324007"/>
                  <a:pt x="8289855" y="5324007"/>
                </a:cubicBezTo>
                <a:close/>
                <a:moveTo>
                  <a:pt x="8226715" y="5324007"/>
                </a:moveTo>
                <a:cubicBezTo>
                  <a:pt x="8224557" y="5324007"/>
                  <a:pt x="8222417" y="5324286"/>
                  <a:pt x="8220296" y="5324844"/>
                </a:cubicBezTo>
                <a:cubicBezTo>
                  <a:pt x="8218176" y="5325402"/>
                  <a:pt x="8216036" y="5326407"/>
                  <a:pt x="8213878" y="5327858"/>
                </a:cubicBezTo>
                <a:cubicBezTo>
                  <a:pt x="8211720" y="5329309"/>
                  <a:pt x="8209432" y="5331299"/>
                  <a:pt x="8207013" y="5333829"/>
                </a:cubicBezTo>
                <a:cubicBezTo>
                  <a:pt x="8204595" y="5336360"/>
                  <a:pt x="8202009" y="5339634"/>
                  <a:pt x="8199256" y="5343652"/>
                </a:cubicBezTo>
                <a:lnTo>
                  <a:pt x="8199256" y="5329030"/>
                </a:lnTo>
                <a:cubicBezTo>
                  <a:pt x="8199256" y="5328434"/>
                  <a:pt x="8199126" y="5327932"/>
                  <a:pt x="8198865" y="5327523"/>
                </a:cubicBezTo>
                <a:cubicBezTo>
                  <a:pt x="8198605" y="5327114"/>
                  <a:pt x="8198177" y="5326742"/>
                  <a:pt x="8197581" y="5326407"/>
                </a:cubicBezTo>
                <a:cubicBezTo>
                  <a:pt x="8196986" y="5326072"/>
                  <a:pt x="8196149" y="5325849"/>
                  <a:pt x="8195070" y="5325737"/>
                </a:cubicBezTo>
                <a:cubicBezTo>
                  <a:pt x="8193991" y="5325625"/>
                  <a:pt x="8192633" y="5325569"/>
                  <a:pt x="8190996" y="5325569"/>
                </a:cubicBezTo>
                <a:cubicBezTo>
                  <a:pt x="8189284" y="5325569"/>
                  <a:pt x="8187908" y="5325625"/>
                  <a:pt x="8186866" y="5325737"/>
                </a:cubicBezTo>
                <a:cubicBezTo>
                  <a:pt x="8185824" y="5325849"/>
                  <a:pt x="8184968" y="5326072"/>
                  <a:pt x="8184299" y="5326407"/>
                </a:cubicBezTo>
                <a:cubicBezTo>
                  <a:pt x="8183629" y="5326742"/>
                  <a:pt x="8183182" y="5327114"/>
                  <a:pt x="8182959" y="5327523"/>
                </a:cubicBezTo>
                <a:cubicBezTo>
                  <a:pt x="8182736" y="5327932"/>
                  <a:pt x="8182624" y="5328434"/>
                  <a:pt x="8182624" y="5329030"/>
                </a:cubicBezTo>
                <a:lnTo>
                  <a:pt x="8182624" y="5429489"/>
                </a:lnTo>
                <a:cubicBezTo>
                  <a:pt x="8182624" y="5430084"/>
                  <a:pt x="8182754" y="5430586"/>
                  <a:pt x="8183015" y="5430996"/>
                </a:cubicBezTo>
                <a:cubicBezTo>
                  <a:pt x="8183275" y="5431405"/>
                  <a:pt x="8183759" y="5431758"/>
                  <a:pt x="8184466" y="5432056"/>
                </a:cubicBezTo>
                <a:cubicBezTo>
                  <a:pt x="8185173" y="5432354"/>
                  <a:pt x="8186122" y="5432577"/>
                  <a:pt x="8187312" y="5432726"/>
                </a:cubicBezTo>
                <a:cubicBezTo>
                  <a:pt x="8188503" y="5432875"/>
                  <a:pt x="8189991" y="5432949"/>
                  <a:pt x="8191777" y="5432949"/>
                </a:cubicBezTo>
                <a:cubicBezTo>
                  <a:pt x="8193638" y="5432949"/>
                  <a:pt x="8195163" y="5432875"/>
                  <a:pt x="8196354" y="5432726"/>
                </a:cubicBezTo>
                <a:cubicBezTo>
                  <a:pt x="8197544" y="5432577"/>
                  <a:pt x="8198474" y="5432354"/>
                  <a:pt x="8199144" y="5432056"/>
                </a:cubicBezTo>
                <a:cubicBezTo>
                  <a:pt x="8199814" y="5431758"/>
                  <a:pt x="8200298" y="5431405"/>
                  <a:pt x="8200595" y="5430996"/>
                </a:cubicBezTo>
                <a:cubicBezTo>
                  <a:pt x="8200893" y="5430586"/>
                  <a:pt x="8201042" y="5430084"/>
                  <a:pt x="8201042" y="5429489"/>
                </a:cubicBezTo>
                <a:lnTo>
                  <a:pt x="8201042" y="5363409"/>
                </a:lnTo>
                <a:cubicBezTo>
                  <a:pt x="8203646" y="5359316"/>
                  <a:pt x="8206027" y="5355856"/>
                  <a:pt x="8208186" y="5353028"/>
                </a:cubicBezTo>
                <a:cubicBezTo>
                  <a:pt x="8210343" y="5350201"/>
                  <a:pt x="8212408" y="5347931"/>
                  <a:pt x="8214380" y="5346219"/>
                </a:cubicBezTo>
                <a:cubicBezTo>
                  <a:pt x="8216352" y="5344508"/>
                  <a:pt x="8218231" y="5343280"/>
                  <a:pt x="8220017" y="5342536"/>
                </a:cubicBezTo>
                <a:cubicBezTo>
                  <a:pt x="8221803" y="5341792"/>
                  <a:pt x="8223626" y="5341420"/>
                  <a:pt x="8225487" y="5341420"/>
                </a:cubicBezTo>
                <a:cubicBezTo>
                  <a:pt x="8227049" y="5341420"/>
                  <a:pt x="8228500" y="5341569"/>
                  <a:pt x="8229840" y="5341866"/>
                </a:cubicBezTo>
                <a:cubicBezTo>
                  <a:pt x="8231179" y="5342164"/>
                  <a:pt x="8232389" y="5342480"/>
                  <a:pt x="8233468" y="5342815"/>
                </a:cubicBezTo>
                <a:cubicBezTo>
                  <a:pt x="8234547" y="5343150"/>
                  <a:pt x="8235514" y="5343485"/>
                  <a:pt x="8236370" y="5343820"/>
                </a:cubicBezTo>
                <a:cubicBezTo>
                  <a:pt x="8237226" y="5344154"/>
                  <a:pt x="8237951" y="5344322"/>
                  <a:pt x="8238546" y="5344322"/>
                </a:cubicBezTo>
                <a:cubicBezTo>
                  <a:pt x="8239142" y="5344322"/>
                  <a:pt x="8239607" y="5344154"/>
                  <a:pt x="8239942" y="5343820"/>
                </a:cubicBezTo>
                <a:cubicBezTo>
                  <a:pt x="8240277" y="5343485"/>
                  <a:pt x="8240556" y="5343001"/>
                  <a:pt x="8240779" y="5342368"/>
                </a:cubicBezTo>
                <a:cubicBezTo>
                  <a:pt x="8241002" y="5341736"/>
                  <a:pt x="8241151" y="5340862"/>
                  <a:pt x="8241225" y="5339745"/>
                </a:cubicBezTo>
                <a:cubicBezTo>
                  <a:pt x="8241300" y="5338629"/>
                  <a:pt x="8241337" y="5337252"/>
                  <a:pt x="8241337" y="5335615"/>
                </a:cubicBezTo>
                <a:cubicBezTo>
                  <a:pt x="8241337" y="5333904"/>
                  <a:pt x="8241318" y="5332546"/>
                  <a:pt x="8241281" y="5331541"/>
                </a:cubicBezTo>
                <a:cubicBezTo>
                  <a:pt x="8241244" y="5330537"/>
                  <a:pt x="8241169" y="5329774"/>
                  <a:pt x="8241058" y="5329253"/>
                </a:cubicBezTo>
                <a:cubicBezTo>
                  <a:pt x="8240946" y="5328732"/>
                  <a:pt x="8240816" y="5328304"/>
                  <a:pt x="8240667" y="5327969"/>
                </a:cubicBezTo>
                <a:cubicBezTo>
                  <a:pt x="8240518" y="5327634"/>
                  <a:pt x="8240221" y="5327281"/>
                  <a:pt x="8239774" y="5326909"/>
                </a:cubicBezTo>
                <a:cubicBezTo>
                  <a:pt x="8239328" y="5326537"/>
                  <a:pt x="8238565" y="5326165"/>
                  <a:pt x="8237486" y="5325793"/>
                </a:cubicBezTo>
                <a:cubicBezTo>
                  <a:pt x="8236407" y="5325421"/>
                  <a:pt x="8235198" y="5325086"/>
                  <a:pt x="8233858" y="5324788"/>
                </a:cubicBezTo>
                <a:cubicBezTo>
                  <a:pt x="8232519" y="5324490"/>
                  <a:pt x="8231235" y="5324286"/>
                  <a:pt x="8230007" y="5324174"/>
                </a:cubicBezTo>
                <a:cubicBezTo>
                  <a:pt x="8228780" y="5324063"/>
                  <a:pt x="8227682" y="5324007"/>
                  <a:pt x="8226715" y="5324007"/>
                </a:cubicBezTo>
                <a:close/>
                <a:moveTo>
                  <a:pt x="8109847" y="5324007"/>
                </a:moveTo>
                <a:cubicBezTo>
                  <a:pt x="8102480" y="5324007"/>
                  <a:pt x="8095820" y="5325290"/>
                  <a:pt x="8089867" y="5327858"/>
                </a:cubicBezTo>
                <a:cubicBezTo>
                  <a:pt x="8083914" y="5330425"/>
                  <a:pt x="8078835" y="5334108"/>
                  <a:pt x="8074631" y="5338908"/>
                </a:cubicBezTo>
                <a:cubicBezTo>
                  <a:pt x="8070426" y="5343708"/>
                  <a:pt x="8067208" y="5349549"/>
                  <a:pt x="8064976" y="5356433"/>
                </a:cubicBezTo>
                <a:cubicBezTo>
                  <a:pt x="8062743" y="5363316"/>
                  <a:pt x="8061627" y="5371074"/>
                  <a:pt x="8061627" y="5379706"/>
                </a:cubicBezTo>
                <a:cubicBezTo>
                  <a:pt x="8061627" y="5388784"/>
                  <a:pt x="8062706" y="5396747"/>
                  <a:pt x="8064864" y="5403593"/>
                </a:cubicBezTo>
                <a:cubicBezTo>
                  <a:pt x="8067022" y="5410439"/>
                  <a:pt x="8070222" y="5416131"/>
                  <a:pt x="8074463" y="5420671"/>
                </a:cubicBezTo>
                <a:cubicBezTo>
                  <a:pt x="8078705" y="5425210"/>
                  <a:pt x="8083933" y="5428633"/>
                  <a:pt x="8090146" y="5430940"/>
                </a:cubicBezTo>
                <a:cubicBezTo>
                  <a:pt x="8096360" y="5433247"/>
                  <a:pt x="8103597" y="5434400"/>
                  <a:pt x="8111856" y="5434400"/>
                </a:cubicBezTo>
                <a:cubicBezTo>
                  <a:pt x="8116619" y="5434400"/>
                  <a:pt x="8121102" y="5434047"/>
                  <a:pt x="8125307" y="5433340"/>
                </a:cubicBezTo>
                <a:cubicBezTo>
                  <a:pt x="8129511" y="5432633"/>
                  <a:pt x="8133213" y="5431833"/>
                  <a:pt x="8136413" y="5430940"/>
                </a:cubicBezTo>
                <a:cubicBezTo>
                  <a:pt x="8139613" y="5430047"/>
                  <a:pt x="8142217" y="5429135"/>
                  <a:pt x="8144227" y="5428205"/>
                </a:cubicBezTo>
                <a:cubicBezTo>
                  <a:pt x="8146236" y="5427275"/>
                  <a:pt x="8147445" y="5426605"/>
                  <a:pt x="8147854" y="5426196"/>
                </a:cubicBezTo>
                <a:cubicBezTo>
                  <a:pt x="8148264" y="5425787"/>
                  <a:pt x="8148598" y="5425359"/>
                  <a:pt x="8148859" y="5424912"/>
                </a:cubicBezTo>
                <a:cubicBezTo>
                  <a:pt x="8149119" y="5424466"/>
                  <a:pt x="8149305" y="5423963"/>
                  <a:pt x="8149417" y="5423405"/>
                </a:cubicBezTo>
                <a:cubicBezTo>
                  <a:pt x="8149529" y="5422847"/>
                  <a:pt x="8149622" y="5422215"/>
                  <a:pt x="8149696" y="5421508"/>
                </a:cubicBezTo>
                <a:cubicBezTo>
                  <a:pt x="8149770" y="5420801"/>
                  <a:pt x="8149808" y="5419964"/>
                  <a:pt x="8149808" y="5418996"/>
                </a:cubicBezTo>
                <a:cubicBezTo>
                  <a:pt x="8149808" y="5417657"/>
                  <a:pt x="8149752" y="5416522"/>
                  <a:pt x="8149639" y="5415592"/>
                </a:cubicBezTo>
                <a:cubicBezTo>
                  <a:pt x="8149527" y="5414662"/>
                  <a:pt x="8149359" y="5413936"/>
                  <a:pt x="8149134" y="5413415"/>
                </a:cubicBezTo>
                <a:cubicBezTo>
                  <a:pt x="8148910" y="5412894"/>
                  <a:pt x="8148592" y="5412504"/>
                  <a:pt x="8148181" y="5412243"/>
                </a:cubicBezTo>
                <a:cubicBezTo>
                  <a:pt x="8147770" y="5411983"/>
                  <a:pt x="8147303" y="5411853"/>
                  <a:pt x="8146780" y="5411853"/>
                </a:cubicBezTo>
                <a:cubicBezTo>
                  <a:pt x="8145882" y="5411853"/>
                  <a:pt x="8144555" y="5412243"/>
                  <a:pt x="8142797" y="5413025"/>
                </a:cubicBezTo>
                <a:cubicBezTo>
                  <a:pt x="8141040" y="5413806"/>
                  <a:pt x="8138796" y="5414680"/>
                  <a:pt x="8136067" y="5415648"/>
                </a:cubicBezTo>
                <a:cubicBezTo>
                  <a:pt x="8133337" y="5416615"/>
                  <a:pt x="8130103" y="5417489"/>
                  <a:pt x="8126365" y="5418271"/>
                </a:cubicBezTo>
                <a:cubicBezTo>
                  <a:pt x="8122626" y="5419052"/>
                  <a:pt x="8118364" y="5419443"/>
                  <a:pt x="8113578" y="5419443"/>
                </a:cubicBezTo>
                <a:cubicBezTo>
                  <a:pt x="8107521" y="5419443"/>
                  <a:pt x="8102399" y="5418587"/>
                  <a:pt x="8098212" y="5416876"/>
                </a:cubicBezTo>
                <a:cubicBezTo>
                  <a:pt x="8094024" y="5415164"/>
                  <a:pt x="8090622" y="5412708"/>
                  <a:pt x="8088004" y="5409509"/>
                </a:cubicBezTo>
                <a:cubicBezTo>
                  <a:pt x="8085387" y="5406309"/>
                  <a:pt x="8083518" y="5402476"/>
                  <a:pt x="8082396" y="5398012"/>
                </a:cubicBezTo>
                <a:cubicBezTo>
                  <a:pt x="8081275" y="5393547"/>
                  <a:pt x="8080714" y="5388524"/>
                  <a:pt x="8080714" y="5382943"/>
                </a:cubicBezTo>
                <a:lnTo>
                  <a:pt x="8146872" y="5382943"/>
                </a:lnTo>
                <a:cubicBezTo>
                  <a:pt x="8148742" y="5382943"/>
                  <a:pt x="8150406" y="5382329"/>
                  <a:pt x="8151863" y="5381101"/>
                </a:cubicBezTo>
                <a:cubicBezTo>
                  <a:pt x="8153321" y="5379873"/>
                  <a:pt x="8154049" y="5377808"/>
                  <a:pt x="8154049" y="5374906"/>
                </a:cubicBezTo>
                <a:lnTo>
                  <a:pt x="8154049" y="5371557"/>
                </a:lnTo>
                <a:cubicBezTo>
                  <a:pt x="8154049" y="5365009"/>
                  <a:pt x="8153212" y="5358851"/>
                  <a:pt x="8151538" y="5353084"/>
                </a:cubicBezTo>
                <a:cubicBezTo>
                  <a:pt x="8149863" y="5347317"/>
                  <a:pt x="8147240" y="5342294"/>
                  <a:pt x="8143669" y="5338015"/>
                </a:cubicBezTo>
                <a:cubicBezTo>
                  <a:pt x="8140097" y="5333736"/>
                  <a:pt x="8135539" y="5330332"/>
                  <a:pt x="8129995" y="5327802"/>
                </a:cubicBezTo>
                <a:cubicBezTo>
                  <a:pt x="8124451" y="5325272"/>
                  <a:pt x="8117735" y="5324007"/>
                  <a:pt x="8109847" y="5324007"/>
                </a:cubicBezTo>
                <a:close/>
                <a:moveTo>
                  <a:pt x="7683901" y="5324007"/>
                </a:moveTo>
                <a:cubicBezTo>
                  <a:pt x="7675344" y="5324007"/>
                  <a:pt x="7667865" y="5325383"/>
                  <a:pt x="7661465" y="5328137"/>
                </a:cubicBezTo>
                <a:cubicBezTo>
                  <a:pt x="7655066" y="5330890"/>
                  <a:pt x="7649727" y="5334760"/>
                  <a:pt x="7645448" y="5339745"/>
                </a:cubicBezTo>
                <a:cubicBezTo>
                  <a:pt x="7641169" y="5344731"/>
                  <a:pt x="7637969" y="5350666"/>
                  <a:pt x="7635848" y="5357549"/>
                </a:cubicBezTo>
                <a:cubicBezTo>
                  <a:pt x="7633728" y="5364432"/>
                  <a:pt x="7632667" y="5371967"/>
                  <a:pt x="7632667" y="5380152"/>
                </a:cubicBezTo>
                <a:cubicBezTo>
                  <a:pt x="7632667" y="5388635"/>
                  <a:pt x="7633672" y="5396226"/>
                  <a:pt x="7635681" y="5402923"/>
                </a:cubicBezTo>
                <a:cubicBezTo>
                  <a:pt x="7637690" y="5409620"/>
                  <a:pt x="7640741" y="5415313"/>
                  <a:pt x="7644834" y="5420001"/>
                </a:cubicBezTo>
                <a:cubicBezTo>
                  <a:pt x="7648927" y="5424689"/>
                  <a:pt x="7654043" y="5428261"/>
                  <a:pt x="7660182" y="5430717"/>
                </a:cubicBezTo>
                <a:cubicBezTo>
                  <a:pt x="7666321" y="5433172"/>
                  <a:pt x="7673520" y="5434400"/>
                  <a:pt x="7681780" y="5434400"/>
                </a:cubicBezTo>
                <a:cubicBezTo>
                  <a:pt x="7690264" y="5434400"/>
                  <a:pt x="7697724" y="5433005"/>
                  <a:pt x="7704160" y="5430214"/>
                </a:cubicBezTo>
                <a:cubicBezTo>
                  <a:pt x="7710597" y="5427424"/>
                  <a:pt x="7715955" y="5423536"/>
                  <a:pt x="7720234" y="5418550"/>
                </a:cubicBezTo>
                <a:cubicBezTo>
                  <a:pt x="7724513" y="5413564"/>
                  <a:pt x="7727731" y="5407630"/>
                  <a:pt x="7729889" y="5400746"/>
                </a:cubicBezTo>
                <a:cubicBezTo>
                  <a:pt x="7732047" y="5393863"/>
                  <a:pt x="7733126" y="5386329"/>
                  <a:pt x="7733126" y="5378143"/>
                </a:cubicBezTo>
                <a:cubicBezTo>
                  <a:pt x="7733126" y="5369734"/>
                  <a:pt x="7732103" y="5362181"/>
                  <a:pt x="7730057" y="5355484"/>
                </a:cubicBezTo>
                <a:cubicBezTo>
                  <a:pt x="7728010" y="5348787"/>
                  <a:pt x="7724941" y="5343094"/>
                  <a:pt x="7720848" y="5338406"/>
                </a:cubicBezTo>
                <a:cubicBezTo>
                  <a:pt x="7716755" y="5333718"/>
                  <a:pt x="7711639" y="5330146"/>
                  <a:pt x="7705500" y="5327690"/>
                </a:cubicBezTo>
                <a:cubicBezTo>
                  <a:pt x="7699361" y="5325235"/>
                  <a:pt x="7692161" y="5324007"/>
                  <a:pt x="7683901" y="5324007"/>
                </a:cubicBezTo>
                <a:close/>
                <a:moveTo>
                  <a:pt x="7462147" y="5324007"/>
                </a:moveTo>
                <a:cubicBezTo>
                  <a:pt x="7454780" y="5324007"/>
                  <a:pt x="7448120" y="5325290"/>
                  <a:pt x="7442167" y="5327858"/>
                </a:cubicBezTo>
                <a:cubicBezTo>
                  <a:pt x="7436214" y="5330425"/>
                  <a:pt x="7431135" y="5334108"/>
                  <a:pt x="7426931" y="5338908"/>
                </a:cubicBezTo>
                <a:cubicBezTo>
                  <a:pt x="7422726" y="5343708"/>
                  <a:pt x="7419508" y="5349549"/>
                  <a:pt x="7417276" y="5356433"/>
                </a:cubicBezTo>
                <a:cubicBezTo>
                  <a:pt x="7415043" y="5363316"/>
                  <a:pt x="7413927" y="5371074"/>
                  <a:pt x="7413927" y="5379706"/>
                </a:cubicBezTo>
                <a:cubicBezTo>
                  <a:pt x="7413927" y="5388784"/>
                  <a:pt x="7415006" y="5396747"/>
                  <a:pt x="7417164" y="5403593"/>
                </a:cubicBezTo>
                <a:cubicBezTo>
                  <a:pt x="7419322" y="5410439"/>
                  <a:pt x="7422522" y="5416131"/>
                  <a:pt x="7426763" y="5420671"/>
                </a:cubicBezTo>
                <a:cubicBezTo>
                  <a:pt x="7431005" y="5425210"/>
                  <a:pt x="7436233" y="5428633"/>
                  <a:pt x="7442446" y="5430940"/>
                </a:cubicBezTo>
                <a:cubicBezTo>
                  <a:pt x="7448660" y="5433247"/>
                  <a:pt x="7455897" y="5434400"/>
                  <a:pt x="7464156" y="5434400"/>
                </a:cubicBezTo>
                <a:cubicBezTo>
                  <a:pt x="7468919" y="5434400"/>
                  <a:pt x="7473402" y="5434047"/>
                  <a:pt x="7477607" y="5433340"/>
                </a:cubicBezTo>
                <a:cubicBezTo>
                  <a:pt x="7481811" y="5432633"/>
                  <a:pt x="7485513" y="5431833"/>
                  <a:pt x="7488713" y="5430940"/>
                </a:cubicBezTo>
                <a:cubicBezTo>
                  <a:pt x="7491913" y="5430047"/>
                  <a:pt x="7494517" y="5429135"/>
                  <a:pt x="7496527" y="5428205"/>
                </a:cubicBezTo>
                <a:cubicBezTo>
                  <a:pt x="7498536" y="5427275"/>
                  <a:pt x="7499745" y="5426605"/>
                  <a:pt x="7500154" y="5426196"/>
                </a:cubicBezTo>
                <a:cubicBezTo>
                  <a:pt x="7500564" y="5425787"/>
                  <a:pt x="7500898" y="5425359"/>
                  <a:pt x="7501159" y="5424912"/>
                </a:cubicBezTo>
                <a:cubicBezTo>
                  <a:pt x="7501419" y="5424466"/>
                  <a:pt x="7501605" y="5423963"/>
                  <a:pt x="7501717" y="5423405"/>
                </a:cubicBezTo>
                <a:cubicBezTo>
                  <a:pt x="7501829" y="5422847"/>
                  <a:pt x="7501922" y="5422215"/>
                  <a:pt x="7501996" y="5421508"/>
                </a:cubicBezTo>
                <a:cubicBezTo>
                  <a:pt x="7502070" y="5420801"/>
                  <a:pt x="7502108" y="5419964"/>
                  <a:pt x="7502108" y="5418996"/>
                </a:cubicBezTo>
                <a:cubicBezTo>
                  <a:pt x="7502108" y="5417657"/>
                  <a:pt x="7502052" y="5416522"/>
                  <a:pt x="7501939" y="5415592"/>
                </a:cubicBezTo>
                <a:cubicBezTo>
                  <a:pt x="7501827" y="5414662"/>
                  <a:pt x="7501659" y="5413936"/>
                  <a:pt x="7501434" y="5413415"/>
                </a:cubicBezTo>
                <a:cubicBezTo>
                  <a:pt x="7501210" y="5412894"/>
                  <a:pt x="7500892" y="5412504"/>
                  <a:pt x="7500481" y="5412243"/>
                </a:cubicBezTo>
                <a:cubicBezTo>
                  <a:pt x="7500070" y="5411983"/>
                  <a:pt x="7499603" y="5411853"/>
                  <a:pt x="7499080" y="5411853"/>
                </a:cubicBezTo>
                <a:cubicBezTo>
                  <a:pt x="7498182" y="5411853"/>
                  <a:pt x="7496855" y="5412243"/>
                  <a:pt x="7495097" y="5413025"/>
                </a:cubicBezTo>
                <a:cubicBezTo>
                  <a:pt x="7493340" y="5413806"/>
                  <a:pt x="7491096" y="5414680"/>
                  <a:pt x="7488367" y="5415648"/>
                </a:cubicBezTo>
                <a:cubicBezTo>
                  <a:pt x="7485637" y="5416615"/>
                  <a:pt x="7482403" y="5417489"/>
                  <a:pt x="7478665" y="5418271"/>
                </a:cubicBezTo>
                <a:cubicBezTo>
                  <a:pt x="7474926" y="5419052"/>
                  <a:pt x="7470664" y="5419443"/>
                  <a:pt x="7465878" y="5419443"/>
                </a:cubicBezTo>
                <a:cubicBezTo>
                  <a:pt x="7459821" y="5419443"/>
                  <a:pt x="7454699" y="5418587"/>
                  <a:pt x="7450512" y="5416876"/>
                </a:cubicBezTo>
                <a:cubicBezTo>
                  <a:pt x="7446324" y="5415164"/>
                  <a:pt x="7442922" y="5412708"/>
                  <a:pt x="7440304" y="5409509"/>
                </a:cubicBezTo>
                <a:cubicBezTo>
                  <a:pt x="7437687" y="5406309"/>
                  <a:pt x="7435818" y="5402476"/>
                  <a:pt x="7434696" y="5398012"/>
                </a:cubicBezTo>
                <a:cubicBezTo>
                  <a:pt x="7433575" y="5393547"/>
                  <a:pt x="7433014" y="5388524"/>
                  <a:pt x="7433014" y="5382943"/>
                </a:cubicBezTo>
                <a:lnTo>
                  <a:pt x="7499172" y="5382943"/>
                </a:lnTo>
                <a:cubicBezTo>
                  <a:pt x="7501042" y="5382943"/>
                  <a:pt x="7502706" y="5382329"/>
                  <a:pt x="7504163" y="5381101"/>
                </a:cubicBezTo>
                <a:cubicBezTo>
                  <a:pt x="7505621" y="5379873"/>
                  <a:pt x="7506349" y="5377808"/>
                  <a:pt x="7506349" y="5374906"/>
                </a:cubicBezTo>
                <a:lnTo>
                  <a:pt x="7506349" y="5371557"/>
                </a:lnTo>
                <a:cubicBezTo>
                  <a:pt x="7506349" y="5365009"/>
                  <a:pt x="7505512" y="5358851"/>
                  <a:pt x="7503838" y="5353084"/>
                </a:cubicBezTo>
                <a:cubicBezTo>
                  <a:pt x="7502163" y="5347317"/>
                  <a:pt x="7499540" y="5342294"/>
                  <a:pt x="7495969" y="5338015"/>
                </a:cubicBezTo>
                <a:cubicBezTo>
                  <a:pt x="7492397" y="5333736"/>
                  <a:pt x="7487839" y="5330332"/>
                  <a:pt x="7482295" y="5327802"/>
                </a:cubicBezTo>
                <a:cubicBezTo>
                  <a:pt x="7476751" y="5325272"/>
                  <a:pt x="7470035" y="5324007"/>
                  <a:pt x="7462147" y="5324007"/>
                </a:cubicBezTo>
                <a:close/>
                <a:moveTo>
                  <a:pt x="7365930" y="5324007"/>
                </a:moveTo>
                <a:cubicBezTo>
                  <a:pt x="7359828" y="5324007"/>
                  <a:pt x="7354489" y="5324825"/>
                  <a:pt x="7349912" y="5326462"/>
                </a:cubicBezTo>
                <a:cubicBezTo>
                  <a:pt x="7345336" y="5328100"/>
                  <a:pt x="7341522" y="5330276"/>
                  <a:pt x="7338471" y="5332992"/>
                </a:cubicBezTo>
                <a:cubicBezTo>
                  <a:pt x="7335420" y="5335708"/>
                  <a:pt x="7333132" y="5338871"/>
                  <a:pt x="7331606" y="5342480"/>
                </a:cubicBezTo>
                <a:cubicBezTo>
                  <a:pt x="7330081" y="5346089"/>
                  <a:pt x="7329318" y="5349866"/>
                  <a:pt x="7329318" y="5353810"/>
                </a:cubicBezTo>
                <a:cubicBezTo>
                  <a:pt x="7329318" y="5358274"/>
                  <a:pt x="7330044" y="5362107"/>
                  <a:pt x="7331495" y="5365307"/>
                </a:cubicBezTo>
                <a:cubicBezTo>
                  <a:pt x="7332946" y="5368506"/>
                  <a:pt x="7334862" y="5371260"/>
                  <a:pt x="7337243" y="5373567"/>
                </a:cubicBezTo>
                <a:cubicBezTo>
                  <a:pt x="7339625" y="5375873"/>
                  <a:pt x="7342322" y="5377827"/>
                  <a:pt x="7345336" y="5379427"/>
                </a:cubicBezTo>
                <a:cubicBezTo>
                  <a:pt x="7348350" y="5381027"/>
                  <a:pt x="7351438" y="5382459"/>
                  <a:pt x="7354600" y="5383724"/>
                </a:cubicBezTo>
                <a:cubicBezTo>
                  <a:pt x="7357763" y="5384989"/>
                  <a:pt x="7360833" y="5386198"/>
                  <a:pt x="7363809" y="5387352"/>
                </a:cubicBezTo>
                <a:cubicBezTo>
                  <a:pt x="7366786" y="5388505"/>
                  <a:pt x="7369465" y="5389826"/>
                  <a:pt x="7371846" y="5391314"/>
                </a:cubicBezTo>
                <a:cubicBezTo>
                  <a:pt x="7374227" y="5392803"/>
                  <a:pt x="7376143" y="5394514"/>
                  <a:pt x="7377594" y="5396449"/>
                </a:cubicBezTo>
                <a:cubicBezTo>
                  <a:pt x="7379045" y="5398384"/>
                  <a:pt x="7379771" y="5400765"/>
                  <a:pt x="7379771" y="5403593"/>
                </a:cubicBezTo>
                <a:cubicBezTo>
                  <a:pt x="7379771" y="5406346"/>
                  <a:pt x="7379269" y="5408727"/>
                  <a:pt x="7378264" y="5410736"/>
                </a:cubicBezTo>
                <a:cubicBezTo>
                  <a:pt x="7377259" y="5412746"/>
                  <a:pt x="7375827" y="5414401"/>
                  <a:pt x="7373967" y="5415704"/>
                </a:cubicBezTo>
                <a:cubicBezTo>
                  <a:pt x="7372106" y="5417006"/>
                  <a:pt x="7369911" y="5417992"/>
                  <a:pt x="7367381" y="5418661"/>
                </a:cubicBezTo>
                <a:cubicBezTo>
                  <a:pt x="7364851" y="5419331"/>
                  <a:pt x="7362023" y="5419666"/>
                  <a:pt x="7358898" y="5419666"/>
                </a:cubicBezTo>
                <a:cubicBezTo>
                  <a:pt x="7354731" y="5419666"/>
                  <a:pt x="7351047" y="5419164"/>
                  <a:pt x="7347847" y="5418159"/>
                </a:cubicBezTo>
                <a:cubicBezTo>
                  <a:pt x="7344648" y="5417155"/>
                  <a:pt x="7341876" y="5416057"/>
                  <a:pt x="7339532" y="5414866"/>
                </a:cubicBezTo>
                <a:cubicBezTo>
                  <a:pt x="7337188" y="5413676"/>
                  <a:pt x="7335216" y="5412578"/>
                  <a:pt x="7333616" y="5411574"/>
                </a:cubicBezTo>
                <a:cubicBezTo>
                  <a:pt x="7332016" y="5410569"/>
                  <a:pt x="7330806" y="5410067"/>
                  <a:pt x="7329988" y="5410067"/>
                </a:cubicBezTo>
                <a:cubicBezTo>
                  <a:pt x="7329467" y="5410067"/>
                  <a:pt x="7329002" y="5410197"/>
                  <a:pt x="7328593" y="5410457"/>
                </a:cubicBezTo>
                <a:cubicBezTo>
                  <a:pt x="7328183" y="5410718"/>
                  <a:pt x="7327867" y="5411146"/>
                  <a:pt x="7327644" y="5411741"/>
                </a:cubicBezTo>
                <a:cubicBezTo>
                  <a:pt x="7327421" y="5412336"/>
                  <a:pt x="7327235" y="5413118"/>
                  <a:pt x="7327086" y="5414085"/>
                </a:cubicBezTo>
                <a:cubicBezTo>
                  <a:pt x="7326937" y="5415052"/>
                  <a:pt x="7326862" y="5416243"/>
                  <a:pt x="7326862" y="5417657"/>
                </a:cubicBezTo>
                <a:cubicBezTo>
                  <a:pt x="7326862" y="5419964"/>
                  <a:pt x="7327049" y="5421787"/>
                  <a:pt x="7327421" y="5423126"/>
                </a:cubicBezTo>
                <a:cubicBezTo>
                  <a:pt x="7327793" y="5424466"/>
                  <a:pt x="7328388" y="5425508"/>
                  <a:pt x="7329207" y="5426252"/>
                </a:cubicBezTo>
                <a:cubicBezTo>
                  <a:pt x="7330025" y="5426996"/>
                  <a:pt x="7331327" y="5427833"/>
                  <a:pt x="7333113" y="5428763"/>
                </a:cubicBezTo>
                <a:cubicBezTo>
                  <a:pt x="7334899" y="5429693"/>
                  <a:pt x="7337076" y="5430586"/>
                  <a:pt x="7339643" y="5431442"/>
                </a:cubicBezTo>
                <a:cubicBezTo>
                  <a:pt x="7342210" y="5432298"/>
                  <a:pt x="7345113" y="5433005"/>
                  <a:pt x="7348350" y="5433563"/>
                </a:cubicBezTo>
                <a:cubicBezTo>
                  <a:pt x="7351587" y="5434121"/>
                  <a:pt x="7354991" y="5434400"/>
                  <a:pt x="7358563" y="5434400"/>
                </a:cubicBezTo>
                <a:cubicBezTo>
                  <a:pt x="7364367" y="5434400"/>
                  <a:pt x="7369688" y="5433693"/>
                  <a:pt x="7374525" y="5432279"/>
                </a:cubicBezTo>
                <a:cubicBezTo>
                  <a:pt x="7379362" y="5430865"/>
                  <a:pt x="7383529" y="5428782"/>
                  <a:pt x="7387026" y="5426028"/>
                </a:cubicBezTo>
                <a:cubicBezTo>
                  <a:pt x="7390524" y="5423275"/>
                  <a:pt x="7393221" y="5419889"/>
                  <a:pt x="7395119" y="5415871"/>
                </a:cubicBezTo>
                <a:cubicBezTo>
                  <a:pt x="7397016" y="5411853"/>
                  <a:pt x="7397965" y="5407276"/>
                  <a:pt x="7397965" y="5402142"/>
                </a:cubicBezTo>
                <a:cubicBezTo>
                  <a:pt x="7397965" y="5397826"/>
                  <a:pt x="7397240" y="5394105"/>
                  <a:pt x="7395789" y="5390979"/>
                </a:cubicBezTo>
                <a:cubicBezTo>
                  <a:pt x="7394338" y="5387854"/>
                  <a:pt x="7392421" y="5385175"/>
                  <a:pt x="7390040" y="5382943"/>
                </a:cubicBezTo>
                <a:cubicBezTo>
                  <a:pt x="7387659" y="5380710"/>
                  <a:pt x="7384924" y="5378813"/>
                  <a:pt x="7381836" y="5377250"/>
                </a:cubicBezTo>
                <a:cubicBezTo>
                  <a:pt x="7378748" y="5375687"/>
                  <a:pt x="7375622" y="5374273"/>
                  <a:pt x="7372460" y="5373008"/>
                </a:cubicBezTo>
                <a:cubicBezTo>
                  <a:pt x="7369297" y="5371743"/>
                  <a:pt x="7366190" y="5370516"/>
                  <a:pt x="7363139" y="5369325"/>
                </a:cubicBezTo>
                <a:cubicBezTo>
                  <a:pt x="7360088" y="5368134"/>
                  <a:pt x="7357372" y="5366795"/>
                  <a:pt x="7354991" y="5365307"/>
                </a:cubicBezTo>
                <a:cubicBezTo>
                  <a:pt x="7352610" y="5363818"/>
                  <a:pt x="7350675" y="5362088"/>
                  <a:pt x="7349187" y="5360116"/>
                </a:cubicBezTo>
                <a:cubicBezTo>
                  <a:pt x="7347698" y="5358144"/>
                  <a:pt x="7346954" y="5355707"/>
                  <a:pt x="7346954" y="5352805"/>
                </a:cubicBezTo>
                <a:cubicBezTo>
                  <a:pt x="7346954" y="5350721"/>
                  <a:pt x="7347345" y="5348787"/>
                  <a:pt x="7348126" y="5347001"/>
                </a:cubicBezTo>
                <a:cubicBezTo>
                  <a:pt x="7348908" y="5345215"/>
                  <a:pt x="7350061" y="5343671"/>
                  <a:pt x="7351587" y="5342368"/>
                </a:cubicBezTo>
                <a:cubicBezTo>
                  <a:pt x="7353112" y="5341066"/>
                  <a:pt x="7355065" y="5340062"/>
                  <a:pt x="7357447" y="5339355"/>
                </a:cubicBezTo>
                <a:cubicBezTo>
                  <a:pt x="7359828" y="5338648"/>
                  <a:pt x="7362581" y="5338294"/>
                  <a:pt x="7365707" y="5338294"/>
                </a:cubicBezTo>
                <a:cubicBezTo>
                  <a:pt x="7369204" y="5338294"/>
                  <a:pt x="7372311" y="5338704"/>
                  <a:pt x="7375027" y="5339522"/>
                </a:cubicBezTo>
                <a:cubicBezTo>
                  <a:pt x="7377743" y="5340341"/>
                  <a:pt x="7380106" y="5341215"/>
                  <a:pt x="7382115" y="5342145"/>
                </a:cubicBezTo>
                <a:cubicBezTo>
                  <a:pt x="7384124" y="5343075"/>
                  <a:pt x="7385761" y="5343950"/>
                  <a:pt x="7387026" y="5344768"/>
                </a:cubicBezTo>
                <a:cubicBezTo>
                  <a:pt x="7388291" y="5345587"/>
                  <a:pt x="7389259" y="5345996"/>
                  <a:pt x="7389928" y="5345996"/>
                </a:cubicBezTo>
                <a:cubicBezTo>
                  <a:pt x="7390375" y="5345996"/>
                  <a:pt x="7390784" y="5345866"/>
                  <a:pt x="7391156" y="5345605"/>
                </a:cubicBezTo>
                <a:cubicBezTo>
                  <a:pt x="7391528" y="5345345"/>
                  <a:pt x="7391845" y="5344917"/>
                  <a:pt x="7392105" y="5344322"/>
                </a:cubicBezTo>
                <a:cubicBezTo>
                  <a:pt x="7392366" y="5343727"/>
                  <a:pt x="7392552" y="5342964"/>
                  <a:pt x="7392663" y="5342034"/>
                </a:cubicBezTo>
                <a:cubicBezTo>
                  <a:pt x="7392775" y="5341103"/>
                  <a:pt x="7392831" y="5340006"/>
                  <a:pt x="7392831" y="5338741"/>
                </a:cubicBezTo>
                <a:cubicBezTo>
                  <a:pt x="7392831" y="5337550"/>
                  <a:pt x="7392775" y="5336546"/>
                  <a:pt x="7392663" y="5335727"/>
                </a:cubicBezTo>
                <a:cubicBezTo>
                  <a:pt x="7392552" y="5334908"/>
                  <a:pt x="7392440" y="5334220"/>
                  <a:pt x="7392328" y="5333662"/>
                </a:cubicBezTo>
                <a:cubicBezTo>
                  <a:pt x="7392217" y="5333104"/>
                  <a:pt x="7392031" y="5332602"/>
                  <a:pt x="7391770" y="5332155"/>
                </a:cubicBezTo>
                <a:cubicBezTo>
                  <a:pt x="7391510" y="5331709"/>
                  <a:pt x="7390989" y="5331188"/>
                  <a:pt x="7390208" y="5330592"/>
                </a:cubicBezTo>
                <a:cubicBezTo>
                  <a:pt x="7389426" y="5329997"/>
                  <a:pt x="7388273" y="5329309"/>
                  <a:pt x="7386747" y="5328527"/>
                </a:cubicBezTo>
                <a:cubicBezTo>
                  <a:pt x="7385222" y="5327746"/>
                  <a:pt x="7383380" y="5327021"/>
                  <a:pt x="7381222" y="5326351"/>
                </a:cubicBezTo>
                <a:cubicBezTo>
                  <a:pt x="7379064" y="5325681"/>
                  <a:pt x="7376646" y="5325123"/>
                  <a:pt x="7373967" y="5324677"/>
                </a:cubicBezTo>
                <a:cubicBezTo>
                  <a:pt x="7371288" y="5324230"/>
                  <a:pt x="7368609" y="5324007"/>
                  <a:pt x="7365930" y="5324007"/>
                </a:cubicBezTo>
                <a:close/>
                <a:moveTo>
                  <a:pt x="7255276" y="5324007"/>
                </a:moveTo>
                <a:cubicBezTo>
                  <a:pt x="7246719" y="5324007"/>
                  <a:pt x="7239240" y="5325383"/>
                  <a:pt x="7232840" y="5328137"/>
                </a:cubicBezTo>
                <a:cubicBezTo>
                  <a:pt x="7226441" y="5330890"/>
                  <a:pt x="7221101" y="5334760"/>
                  <a:pt x="7216823" y="5339745"/>
                </a:cubicBezTo>
                <a:cubicBezTo>
                  <a:pt x="7212544" y="5344731"/>
                  <a:pt x="7209344" y="5350666"/>
                  <a:pt x="7207223" y="5357549"/>
                </a:cubicBezTo>
                <a:cubicBezTo>
                  <a:pt x="7205102" y="5364432"/>
                  <a:pt x="7204042" y="5371967"/>
                  <a:pt x="7204042" y="5380152"/>
                </a:cubicBezTo>
                <a:cubicBezTo>
                  <a:pt x="7204042" y="5388635"/>
                  <a:pt x="7205047" y="5396226"/>
                  <a:pt x="7207056" y="5402923"/>
                </a:cubicBezTo>
                <a:cubicBezTo>
                  <a:pt x="7209065" y="5409620"/>
                  <a:pt x="7212116" y="5415313"/>
                  <a:pt x="7216209" y="5420001"/>
                </a:cubicBezTo>
                <a:cubicBezTo>
                  <a:pt x="7220302" y="5424689"/>
                  <a:pt x="7225418" y="5428261"/>
                  <a:pt x="7231557" y="5430717"/>
                </a:cubicBezTo>
                <a:cubicBezTo>
                  <a:pt x="7237696" y="5433172"/>
                  <a:pt x="7244895" y="5434400"/>
                  <a:pt x="7253155" y="5434400"/>
                </a:cubicBezTo>
                <a:cubicBezTo>
                  <a:pt x="7261639" y="5434400"/>
                  <a:pt x="7269099" y="5433005"/>
                  <a:pt x="7275535" y="5430214"/>
                </a:cubicBezTo>
                <a:cubicBezTo>
                  <a:pt x="7281972" y="5427424"/>
                  <a:pt x="7287330" y="5423536"/>
                  <a:pt x="7291609" y="5418550"/>
                </a:cubicBezTo>
                <a:cubicBezTo>
                  <a:pt x="7295888" y="5413564"/>
                  <a:pt x="7299106" y="5407630"/>
                  <a:pt x="7301264" y="5400746"/>
                </a:cubicBezTo>
                <a:cubicBezTo>
                  <a:pt x="7303422" y="5393863"/>
                  <a:pt x="7304501" y="5386329"/>
                  <a:pt x="7304501" y="5378143"/>
                </a:cubicBezTo>
                <a:cubicBezTo>
                  <a:pt x="7304501" y="5369734"/>
                  <a:pt x="7303478" y="5362181"/>
                  <a:pt x="7301431" y="5355484"/>
                </a:cubicBezTo>
                <a:cubicBezTo>
                  <a:pt x="7299385" y="5348787"/>
                  <a:pt x="7296316" y="5343094"/>
                  <a:pt x="7292223" y="5338406"/>
                </a:cubicBezTo>
                <a:cubicBezTo>
                  <a:pt x="7288130" y="5333718"/>
                  <a:pt x="7283014" y="5330146"/>
                  <a:pt x="7276875" y="5327690"/>
                </a:cubicBezTo>
                <a:cubicBezTo>
                  <a:pt x="7270736" y="5325235"/>
                  <a:pt x="7263536" y="5324007"/>
                  <a:pt x="7255276" y="5324007"/>
                </a:cubicBezTo>
                <a:close/>
                <a:moveTo>
                  <a:pt x="6843022" y="5324007"/>
                </a:moveTo>
                <a:cubicBezTo>
                  <a:pt x="6835655" y="5324007"/>
                  <a:pt x="6828995" y="5325290"/>
                  <a:pt x="6823042" y="5327858"/>
                </a:cubicBezTo>
                <a:cubicBezTo>
                  <a:pt x="6817089" y="5330425"/>
                  <a:pt x="6812010" y="5334108"/>
                  <a:pt x="6807806" y="5338908"/>
                </a:cubicBezTo>
                <a:cubicBezTo>
                  <a:pt x="6803601" y="5343708"/>
                  <a:pt x="6800383" y="5349549"/>
                  <a:pt x="6798151" y="5356433"/>
                </a:cubicBezTo>
                <a:cubicBezTo>
                  <a:pt x="6795918" y="5363316"/>
                  <a:pt x="6794802" y="5371074"/>
                  <a:pt x="6794802" y="5379706"/>
                </a:cubicBezTo>
                <a:cubicBezTo>
                  <a:pt x="6794802" y="5388784"/>
                  <a:pt x="6795881" y="5396747"/>
                  <a:pt x="6798039" y="5403593"/>
                </a:cubicBezTo>
                <a:cubicBezTo>
                  <a:pt x="6800197" y="5410439"/>
                  <a:pt x="6803397" y="5416131"/>
                  <a:pt x="6807638" y="5420671"/>
                </a:cubicBezTo>
                <a:cubicBezTo>
                  <a:pt x="6811880" y="5425210"/>
                  <a:pt x="6817108" y="5428633"/>
                  <a:pt x="6823321" y="5430940"/>
                </a:cubicBezTo>
                <a:cubicBezTo>
                  <a:pt x="6829535" y="5433247"/>
                  <a:pt x="6836771" y="5434400"/>
                  <a:pt x="6845031" y="5434400"/>
                </a:cubicBezTo>
                <a:cubicBezTo>
                  <a:pt x="6849794" y="5434400"/>
                  <a:pt x="6854277" y="5434047"/>
                  <a:pt x="6858482" y="5433340"/>
                </a:cubicBezTo>
                <a:cubicBezTo>
                  <a:pt x="6862686" y="5432633"/>
                  <a:pt x="6866388" y="5431833"/>
                  <a:pt x="6869588" y="5430940"/>
                </a:cubicBezTo>
                <a:cubicBezTo>
                  <a:pt x="6872788" y="5430047"/>
                  <a:pt x="6875392" y="5429135"/>
                  <a:pt x="6877402" y="5428205"/>
                </a:cubicBezTo>
                <a:cubicBezTo>
                  <a:pt x="6879411" y="5427275"/>
                  <a:pt x="6880620" y="5426605"/>
                  <a:pt x="6881029" y="5426196"/>
                </a:cubicBezTo>
                <a:cubicBezTo>
                  <a:pt x="6881439" y="5425787"/>
                  <a:pt x="6881773" y="5425359"/>
                  <a:pt x="6882034" y="5424912"/>
                </a:cubicBezTo>
                <a:cubicBezTo>
                  <a:pt x="6882294" y="5424466"/>
                  <a:pt x="6882480" y="5423963"/>
                  <a:pt x="6882592" y="5423405"/>
                </a:cubicBezTo>
                <a:cubicBezTo>
                  <a:pt x="6882704" y="5422847"/>
                  <a:pt x="6882797" y="5422215"/>
                  <a:pt x="6882871" y="5421508"/>
                </a:cubicBezTo>
                <a:cubicBezTo>
                  <a:pt x="6882945" y="5420801"/>
                  <a:pt x="6882983" y="5419964"/>
                  <a:pt x="6882983" y="5418996"/>
                </a:cubicBezTo>
                <a:cubicBezTo>
                  <a:pt x="6882983" y="5417657"/>
                  <a:pt x="6882927" y="5416522"/>
                  <a:pt x="6882814" y="5415592"/>
                </a:cubicBezTo>
                <a:cubicBezTo>
                  <a:pt x="6882702" y="5414662"/>
                  <a:pt x="6882534" y="5413936"/>
                  <a:pt x="6882309" y="5413415"/>
                </a:cubicBezTo>
                <a:cubicBezTo>
                  <a:pt x="6882085" y="5412894"/>
                  <a:pt x="6881767" y="5412504"/>
                  <a:pt x="6881356" y="5412243"/>
                </a:cubicBezTo>
                <a:cubicBezTo>
                  <a:pt x="6880945" y="5411983"/>
                  <a:pt x="6880478" y="5411853"/>
                  <a:pt x="6879955" y="5411853"/>
                </a:cubicBezTo>
                <a:cubicBezTo>
                  <a:pt x="6879057" y="5411853"/>
                  <a:pt x="6877730" y="5412243"/>
                  <a:pt x="6875972" y="5413025"/>
                </a:cubicBezTo>
                <a:cubicBezTo>
                  <a:pt x="6874215" y="5413806"/>
                  <a:pt x="6871971" y="5414680"/>
                  <a:pt x="6869242" y="5415648"/>
                </a:cubicBezTo>
                <a:cubicBezTo>
                  <a:pt x="6866512" y="5416615"/>
                  <a:pt x="6863278" y="5417489"/>
                  <a:pt x="6859540" y="5418271"/>
                </a:cubicBezTo>
                <a:cubicBezTo>
                  <a:pt x="6855801" y="5419052"/>
                  <a:pt x="6851539" y="5419443"/>
                  <a:pt x="6846753" y="5419443"/>
                </a:cubicBezTo>
                <a:cubicBezTo>
                  <a:pt x="6840696" y="5419443"/>
                  <a:pt x="6835574" y="5418587"/>
                  <a:pt x="6831387" y="5416876"/>
                </a:cubicBezTo>
                <a:cubicBezTo>
                  <a:pt x="6827199" y="5415164"/>
                  <a:pt x="6823797" y="5412708"/>
                  <a:pt x="6821179" y="5409509"/>
                </a:cubicBezTo>
                <a:cubicBezTo>
                  <a:pt x="6818562" y="5406309"/>
                  <a:pt x="6816693" y="5402476"/>
                  <a:pt x="6815571" y="5398012"/>
                </a:cubicBezTo>
                <a:cubicBezTo>
                  <a:pt x="6814450" y="5393547"/>
                  <a:pt x="6813889" y="5388524"/>
                  <a:pt x="6813889" y="5382943"/>
                </a:cubicBezTo>
                <a:lnTo>
                  <a:pt x="6880047" y="5382943"/>
                </a:lnTo>
                <a:cubicBezTo>
                  <a:pt x="6881917" y="5382943"/>
                  <a:pt x="6883581" y="5382329"/>
                  <a:pt x="6885038" y="5381101"/>
                </a:cubicBezTo>
                <a:cubicBezTo>
                  <a:pt x="6886495" y="5379873"/>
                  <a:pt x="6887224" y="5377808"/>
                  <a:pt x="6887224" y="5374906"/>
                </a:cubicBezTo>
                <a:lnTo>
                  <a:pt x="6887224" y="5371557"/>
                </a:lnTo>
                <a:cubicBezTo>
                  <a:pt x="6887224" y="5365009"/>
                  <a:pt x="6886387" y="5358851"/>
                  <a:pt x="6884713" y="5353084"/>
                </a:cubicBezTo>
                <a:cubicBezTo>
                  <a:pt x="6883038" y="5347317"/>
                  <a:pt x="6880415" y="5342294"/>
                  <a:pt x="6876843" y="5338015"/>
                </a:cubicBezTo>
                <a:cubicBezTo>
                  <a:pt x="6873272" y="5333736"/>
                  <a:pt x="6868714" y="5330332"/>
                  <a:pt x="6863170" y="5327802"/>
                </a:cubicBezTo>
                <a:cubicBezTo>
                  <a:pt x="6857626" y="5325272"/>
                  <a:pt x="6850910" y="5324007"/>
                  <a:pt x="6843022" y="5324007"/>
                </a:cubicBezTo>
                <a:close/>
                <a:moveTo>
                  <a:pt x="6628003" y="5324007"/>
                </a:moveTo>
                <a:cubicBezTo>
                  <a:pt x="6624133" y="5324007"/>
                  <a:pt x="6620301" y="5324360"/>
                  <a:pt x="6616506" y="5325067"/>
                </a:cubicBezTo>
                <a:cubicBezTo>
                  <a:pt x="6612711" y="5325774"/>
                  <a:pt x="6609213" y="5326667"/>
                  <a:pt x="6606014" y="5327746"/>
                </a:cubicBezTo>
                <a:cubicBezTo>
                  <a:pt x="6602814" y="5328825"/>
                  <a:pt x="6599986" y="5330016"/>
                  <a:pt x="6597530" y="5331318"/>
                </a:cubicBezTo>
                <a:cubicBezTo>
                  <a:pt x="6595075" y="5332620"/>
                  <a:pt x="6593345" y="5333755"/>
                  <a:pt x="6592340" y="5334722"/>
                </a:cubicBezTo>
                <a:cubicBezTo>
                  <a:pt x="6591335" y="5335690"/>
                  <a:pt x="6590703" y="5336713"/>
                  <a:pt x="6590442" y="5337792"/>
                </a:cubicBezTo>
                <a:cubicBezTo>
                  <a:pt x="6590182" y="5338871"/>
                  <a:pt x="6590052" y="5340341"/>
                  <a:pt x="6590052" y="5342201"/>
                </a:cubicBezTo>
                <a:cubicBezTo>
                  <a:pt x="6590052" y="5343317"/>
                  <a:pt x="6590126" y="5344340"/>
                  <a:pt x="6590275" y="5345271"/>
                </a:cubicBezTo>
                <a:cubicBezTo>
                  <a:pt x="6590424" y="5346201"/>
                  <a:pt x="6590666" y="5346964"/>
                  <a:pt x="6591000" y="5347559"/>
                </a:cubicBezTo>
                <a:cubicBezTo>
                  <a:pt x="6591335" y="5348154"/>
                  <a:pt x="6591726" y="5348601"/>
                  <a:pt x="6592172" y="5348898"/>
                </a:cubicBezTo>
                <a:cubicBezTo>
                  <a:pt x="6592619" y="5349196"/>
                  <a:pt x="6593140" y="5349345"/>
                  <a:pt x="6593735" y="5349345"/>
                </a:cubicBezTo>
                <a:cubicBezTo>
                  <a:pt x="6594628" y="5349345"/>
                  <a:pt x="6595986" y="5348805"/>
                  <a:pt x="6597809" y="5347726"/>
                </a:cubicBezTo>
                <a:cubicBezTo>
                  <a:pt x="6599632" y="5346647"/>
                  <a:pt x="6601902" y="5345457"/>
                  <a:pt x="6604618" y="5344154"/>
                </a:cubicBezTo>
                <a:cubicBezTo>
                  <a:pt x="6607334" y="5342852"/>
                  <a:pt x="6610497" y="5341662"/>
                  <a:pt x="6614106" y="5340583"/>
                </a:cubicBezTo>
                <a:cubicBezTo>
                  <a:pt x="6617715" y="5339504"/>
                  <a:pt x="6621789" y="5338964"/>
                  <a:pt x="6626329" y="5338964"/>
                </a:cubicBezTo>
                <a:cubicBezTo>
                  <a:pt x="6630570" y="5338964"/>
                  <a:pt x="6634142" y="5339466"/>
                  <a:pt x="6637044" y="5340471"/>
                </a:cubicBezTo>
                <a:cubicBezTo>
                  <a:pt x="6639946" y="5341475"/>
                  <a:pt x="6642309" y="5342964"/>
                  <a:pt x="6644132" y="5344936"/>
                </a:cubicBezTo>
                <a:cubicBezTo>
                  <a:pt x="6645955" y="5346908"/>
                  <a:pt x="6647276" y="5349382"/>
                  <a:pt x="6648095" y="5352359"/>
                </a:cubicBezTo>
                <a:cubicBezTo>
                  <a:pt x="6648913" y="5355335"/>
                  <a:pt x="6649322" y="5358758"/>
                  <a:pt x="6649322" y="5362628"/>
                </a:cubicBezTo>
                <a:lnTo>
                  <a:pt x="6649322" y="5370441"/>
                </a:lnTo>
                <a:lnTo>
                  <a:pt x="6635481" y="5370441"/>
                </a:lnTo>
                <a:cubicBezTo>
                  <a:pt x="6627668" y="5370441"/>
                  <a:pt x="6620636" y="5371129"/>
                  <a:pt x="6614385" y="5372506"/>
                </a:cubicBezTo>
                <a:cubicBezTo>
                  <a:pt x="6608134" y="5373883"/>
                  <a:pt x="6602851" y="5375948"/>
                  <a:pt x="6598535" y="5378701"/>
                </a:cubicBezTo>
                <a:cubicBezTo>
                  <a:pt x="6594219" y="5381454"/>
                  <a:pt x="6590907" y="5384915"/>
                  <a:pt x="6588601" y="5389082"/>
                </a:cubicBezTo>
                <a:cubicBezTo>
                  <a:pt x="6586294" y="5393249"/>
                  <a:pt x="6585140" y="5398160"/>
                  <a:pt x="6585140" y="5403816"/>
                </a:cubicBezTo>
                <a:cubicBezTo>
                  <a:pt x="6585140" y="5408653"/>
                  <a:pt x="6585978" y="5412969"/>
                  <a:pt x="6587652" y="5416764"/>
                </a:cubicBezTo>
                <a:cubicBezTo>
                  <a:pt x="6589326" y="5420559"/>
                  <a:pt x="6591670" y="5423759"/>
                  <a:pt x="6594684" y="5426363"/>
                </a:cubicBezTo>
                <a:cubicBezTo>
                  <a:pt x="6597698" y="5428968"/>
                  <a:pt x="6601344" y="5430958"/>
                  <a:pt x="6605623" y="5432335"/>
                </a:cubicBezTo>
                <a:cubicBezTo>
                  <a:pt x="6609902" y="5433712"/>
                  <a:pt x="6614683" y="5434400"/>
                  <a:pt x="6619966" y="5434400"/>
                </a:cubicBezTo>
                <a:cubicBezTo>
                  <a:pt x="6625994" y="5434400"/>
                  <a:pt x="6631705" y="5433098"/>
                  <a:pt x="6637100" y="5430493"/>
                </a:cubicBezTo>
                <a:cubicBezTo>
                  <a:pt x="6642495" y="5427889"/>
                  <a:pt x="6647388" y="5424243"/>
                  <a:pt x="6651778" y="5419554"/>
                </a:cubicBezTo>
                <a:lnTo>
                  <a:pt x="6651778" y="5429600"/>
                </a:lnTo>
                <a:cubicBezTo>
                  <a:pt x="6651778" y="5430493"/>
                  <a:pt x="6652039" y="5431163"/>
                  <a:pt x="6652559" y="5431610"/>
                </a:cubicBezTo>
                <a:cubicBezTo>
                  <a:pt x="6653080" y="5432056"/>
                  <a:pt x="6653918" y="5432391"/>
                  <a:pt x="6655071" y="5432614"/>
                </a:cubicBezTo>
                <a:cubicBezTo>
                  <a:pt x="6656224" y="5432837"/>
                  <a:pt x="6657768" y="5432949"/>
                  <a:pt x="6659703" y="5432949"/>
                </a:cubicBezTo>
                <a:cubicBezTo>
                  <a:pt x="6661712" y="5432949"/>
                  <a:pt x="6663238" y="5432837"/>
                  <a:pt x="6664280" y="5432614"/>
                </a:cubicBezTo>
                <a:cubicBezTo>
                  <a:pt x="6665321" y="5432391"/>
                  <a:pt x="6666140" y="5432056"/>
                  <a:pt x="6666735" y="5431610"/>
                </a:cubicBezTo>
                <a:cubicBezTo>
                  <a:pt x="6667331" y="5431163"/>
                  <a:pt x="6667628" y="5430493"/>
                  <a:pt x="6667628" y="5429600"/>
                </a:cubicBezTo>
                <a:lnTo>
                  <a:pt x="6667628" y="5361846"/>
                </a:lnTo>
                <a:cubicBezTo>
                  <a:pt x="6667628" y="5355596"/>
                  <a:pt x="6666921" y="5350126"/>
                  <a:pt x="6665508" y="5345438"/>
                </a:cubicBezTo>
                <a:cubicBezTo>
                  <a:pt x="6664094" y="5340750"/>
                  <a:pt x="6661824" y="5336825"/>
                  <a:pt x="6658699" y="5333662"/>
                </a:cubicBezTo>
                <a:cubicBezTo>
                  <a:pt x="6655573" y="5330499"/>
                  <a:pt x="6651480" y="5328100"/>
                  <a:pt x="6646420" y="5326462"/>
                </a:cubicBezTo>
                <a:cubicBezTo>
                  <a:pt x="6641360" y="5324825"/>
                  <a:pt x="6635221" y="5324007"/>
                  <a:pt x="6628003" y="5324007"/>
                </a:cubicBezTo>
                <a:close/>
                <a:moveTo>
                  <a:pt x="6462878" y="5324007"/>
                </a:moveTo>
                <a:cubicBezTo>
                  <a:pt x="6459529" y="5324007"/>
                  <a:pt x="6456348" y="5324397"/>
                  <a:pt x="6453334" y="5325179"/>
                </a:cubicBezTo>
                <a:cubicBezTo>
                  <a:pt x="6450321" y="5325960"/>
                  <a:pt x="6447381" y="5327114"/>
                  <a:pt x="6444516" y="5328639"/>
                </a:cubicBezTo>
                <a:cubicBezTo>
                  <a:pt x="6441651" y="5330165"/>
                  <a:pt x="6438805" y="5332081"/>
                  <a:pt x="6435977" y="5334388"/>
                </a:cubicBezTo>
                <a:cubicBezTo>
                  <a:pt x="6433150" y="5336694"/>
                  <a:pt x="6430210" y="5339410"/>
                  <a:pt x="6427159" y="5342536"/>
                </a:cubicBezTo>
                <a:lnTo>
                  <a:pt x="6427159" y="5329030"/>
                </a:lnTo>
                <a:cubicBezTo>
                  <a:pt x="6427159" y="5328360"/>
                  <a:pt x="6427029" y="5327821"/>
                  <a:pt x="6426769" y="5327411"/>
                </a:cubicBezTo>
                <a:cubicBezTo>
                  <a:pt x="6426508" y="5327002"/>
                  <a:pt x="6426043" y="5326648"/>
                  <a:pt x="6425373" y="5326351"/>
                </a:cubicBezTo>
                <a:cubicBezTo>
                  <a:pt x="6424704" y="5326053"/>
                  <a:pt x="6423867" y="5325849"/>
                  <a:pt x="6422862" y="5325737"/>
                </a:cubicBezTo>
                <a:cubicBezTo>
                  <a:pt x="6421857" y="5325625"/>
                  <a:pt x="6420574" y="5325569"/>
                  <a:pt x="6419011" y="5325569"/>
                </a:cubicBezTo>
                <a:cubicBezTo>
                  <a:pt x="6417523" y="5325569"/>
                  <a:pt x="6416258" y="5325625"/>
                  <a:pt x="6415216" y="5325737"/>
                </a:cubicBezTo>
                <a:cubicBezTo>
                  <a:pt x="6414174" y="5325849"/>
                  <a:pt x="6413318" y="5326053"/>
                  <a:pt x="6412649" y="5326351"/>
                </a:cubicBezTo>
                <a:cubicBezTo>
                  <a:pt x="6411979" y="5326648"/>
                  <a:pt x="6411532" y="5327002"/>
                  <a:pt x="6411309" y="5327411"/>
                </a:cubicBezTo>
                <a:cubicBezTo>
                  <a:pt x="6411086" y="5327821"/>
                  <a:pt x="6410974" y="5328360"/>
                  <a:pt x="6410974" y="5329030"/>
                </a:cubicBezTo>
                <a:lnTo>
                  <a:pt x="6410974" y="5469337"/>
                </a:lnTo>
                <a:cubicBezTo>
                  <a:pt x="6410974" y="5469933"/>
                  <a:pt x="6411105" y="5470454"/>
                  <a:pt x="6411365" y="5470900"/>
                </a:cubicBezTo>
                <a:cubicBezTo>
                  <a:pt x="6411625" y="5471347"/>
                  <a:pt x="6412109" y="5471719"/>
                  <a:pt x="6412816" y="5472016"/>
                </a:cubicBezTo>
                <a:cubicBezTo>
                  <a:pt x="6413523" y="5472314"/>
                  <a:pt x="6414472" y="5472537"/>
                  <a:pt x="6415662" y="5472686"/>
                </a:cubicBezTo>
                <a:cubicBezTo>
                  <a:pt x="6416853" y="5472835"/>
                  <a:pt x="6418341" y="5472909"/>
                  <a:pt x="6420127" y="5472909"/>
                </a:cubicBezTo>
                <a:cubicBezTo>
                  <a:pt x="6421988" y="5472909"/>
                  <a:pt x="6423513" y="5472835"/>
                  <a:pt x="6424704" y="5472686"/>
                </a:cubicBezTo>
                <a:cubicBezTo>
                  <a:pt x="6425894" y="5472537"/>
                  <a:pt x="6426824" y="5472314"/>
                  <a:pt x="6427494" y="5472016"/>
                </a:cubicBezTo>
                <a:cubicBezTo>
                  <a:pt x="6428164" y="5471719"/>
                  <a:pt x="6428648" y="5471347"/>
                  <a:pt x="6428945" y="5470900"/>
                </a:cubicBezTo>
                <a:cubicBezTo>
                  <a:pt x="6429243" y="5470454"/>
                  <a:pt x="6429392" y="5469933"/>
                  <a:pt x="6429392" y="5469337"/>
                </a:cubicBezTo>
                <a:lnTo>
                  <a:pt x="6429392" y="5419108"/>
                </a:lnTo>
                <a:cubicBezTo>
                  <a:pt x="6432071" y="5421712"/>
                  <a:pt x="6434601" y="5423982"/>
                  <a:pt x="6436982" y="5425917"/>
                </a:cubicBezTo>
                <a:cubicBezTo>
                  <a:pt x="6439363" y="5427852"/>
                  <a:pt x="6441763" y="5429452"/>
                  <a:pt x="6444182" y="5430717"/>
                </a:cubicBezTo>
                <a:cubicBezTo>
                  <a:pt x="6446600" y="5431982"/>
                  <a:pt x="6449074" y="5432912"/>
                  <a:pt x="6451604" y="5433507"/>
                </a:cubicBezTo>
                <a:cubicBezTo>
                  <a:pt x="6454134" y="5434102"/>
                  <a:pt x="6456888" y="5434400"/>
                  <a:pt x="6459864" y="5434400"/>
                </a:cubicBezTo>
                <a:cubicBezTo>
                  <a:pt x="6466859" y="5434400"/>
                  <a:pt x="6473073" y="5433079"/>
                  <a:pt x="6478505" y="5430437"/>
                </a:cubicBezTo>
                <a:cubicBezTo>
                  <a:pt x="6483937" y="5427796"/>
                  <a:pt x="6488495" y="5424038"/>
                  <a:pt x="6492179" y="5419164"/>
                </a:cubicBezTo>
                <a:cubicBezTo>
                  <a:pt x="6495862" y="5414290"/>
                  <a:pt x="6498653" y="5408355"/>
                  <a:pt x="6500550" y="5401360"/>
                </a:cubicBezTo>
                <a:cubicBezTo>
                  <a:pt x="6502448" y="5394365"/>
                  <a:pt x="6503397" y="5386477"/>
                  <a:pt x="6503397" y="5377697"/>
                </a:cubicBezTo>
                <a:cubicBezTo>
                  <a:pt x="6503397" y="5370404"/>
                  <a:pt x="6502652" y="5363502"/>
                  <a:pt x="6501164" y="5356991"/>
                </a:cubicBezTo>
                <a:cubicBezTo>
                  <a:pt x="6499676" y="5350480"/>
                  <a:pt x="6497313" y="5344768"/>
                  <a:pt x="6494076" y="5339857"/>
                </a:cubicBezTo>
                <a:cubicBezTo>
                  <a:pt x="6490839" y="5334946"/>
                  <a:pt x="6486653" y="5331076"/>
                  <a:pt x="6481519" y="5328248"/>
                </a:cubicBezTo>
                <a:cubicBezTo>
                  <a:pt x="6476384" y="5325421"/>
                  <a:pt x="6470171" y="5324007"/>
                  <a:pt x="6462878" y="5324007"/>
                </a:cubicBezTo>
                <a:close/>
                <a:moveTo>
                  <a:pt x="6338197" y="5324007"/>
                </a:moveTo>
                <a:cubicBezTo>
                  <a:pt x="6330830" y="5324007"/>
                  <a:pt x="6324170" y="5325290"/>
                  <a:pt x="6318217" y="5327858"/>
                </a:cubicBezTo>
                <a:cubicBezTo>
                  <a:pt x="6312264" y="5330425"/>
                  <a:pt x="6307185" y="5334108"/>
                  <a:pt x="6302981" y="5338908"/>
                </a:cubicBezTo>
                <a:cubicBezTo>
                  <a:pt x="6298776" y="5343708"/>
                  <a:pt x="6295558" y="5349549"/>
                  <a:pt x="6293326" y="5356433"/>
                </a:cubicBezTo>
                <a:cubicBezTo>
                  <a:pt x="6291093" y="5363316"/>
                  <a:pt x="6289977" y="5371074"/>
                  <a:pt x="6289977" y="5379706"/>
                </a:cubicBezTo>
                <a:cubicBezTo>
                  <a:pt x="6289977" y="5388784"/>
                  <a:pt x="6291056" y="5396747"/>
                  <a:pt x="6293214" y="5403593"/>
                </a:cubicBezTo>
                <a:cubicBezTo>
                  <a:pt x="6295372" y="5410439"/>
                  <a:pt x="6298572" y="5416131"/>
                  <a:pt x="6302813" y="5420671"/>
                </a:cubicBezTo>
                <a:cubicBezTo>
                  <a:pt x="6307055" y="5425210"/>
                  <a:pt x="6312283" y="5428633"/>
                  <a:pt x="6318496" y="5430940"/>
                </a:cubicBezTo>
                <a:cubicBezTo>
                  <a:pt x="6324710" y="5433247"/>
                  <a:pt x="6331947" y="5434400"/>
                  <a:pt x="6340206" y="5434400"/>
                </a:cubicBezTo>
                <a:cubicBezTo>
                  <a:pt x="6344969" y="5434400"/>
                  <a:pt x="6349452" y="5434047"/>
                  <a:pt x="6353657" y="5433340"/>
                </a:cubicBezTo>
                <a:cubicBezTo>
                  <a:pt x="6357861" y="5432633"/>
                  <a:pt x="6361563" y="5431833"/>
                  <a:pt x="6364763" y="5430940"/>
                </a:cubicBezTo>
                <a:cubicBezTo>
                  <a:pt x="6367963" y="5430047"/>
                  <a:pt x="6370567" y="5429135"/>
                  <a:pt x="6372577" y="5428205"/>
                </a:cubicBezTo>
                <a:cubicBezTo>
                  <a:pt x="6374586" y="5427275"/>
                  <a:pt x="6375795" y="5426605"/>
                  <a:pt x="6376204" y="5426196"/>
                </a:cubicBezTo>
                <a:cubicBezTo>
                  <a:pt x="6376614" y="5425787"/>
                  <a:pt x="6376948" y="5425359"/>
                  <a:pt x="6377209" y="5424912"/>
                </a:cubicBezTo>
                <a:cubicBezTo>
                  <a:pt x="6377469" y="5424466"/>
                  <a:pt x="6377655" y="5423963"/>
                  <a:pt x="6377767" y="5423405"/>
                </a:cubicBezTo>
                <a:cubicBezTo>
                  <a:pt x="6377879" y="5422847"/>
                  <a:pt x="6377972" y="5422215"/>
                  <a:pt x="6378046" y="5421508"/>
                </a:cubicBezTo>
                <a:cubicBezTo>
                  <a:pt x="6378120" y="5420801"/>
                  <a:pt x="6378158" y="5419964"/>
                  <a:pt x="6378158" y="5418996"/>
                </a:cubicBezTo>
                <a:cubicBezTo>
                  <a:pt x="6378158" y="5417657"/>
                  <a:pt x="6378102" y="5416522"/>
                  <a:pt x="6377989" y="5415592"/>
                </a:cubicBezTo>
                <a:cubicBezTo>
                  <a:pt x="6377877" y="5414662"/>
                  <a:pt x="6377709" y="5413936"/>
                  <a:pt x="6377484" y="5413415"/>
                </a:cubicBezTo>
                <a:cubicBezTo>
                  <a:pt x="6377260" y="5412894"/>
                  <a:pt x="6376942" y="5412504"/>
                  <a:pt x="6376531" y="5412243"/>
                </a:cubicBezTo>
                <a:cubicBezTo>
                  <a:pt x="6376120" y="5411983"/>
                  <a:pt x="6375653" y="5411853"/>
                  <a:pt x="6375130" y="5411853"/>
                </a:cubicBezTo>
                <a:cubicBezTo>
                  <a:pt x="6374232" y="5411853"/>
                  <a:pt x="6372905" y="5412243"/>
                  <a:pt x="6371147" y="5413025"/>
                </a:cubicBezTo>
                <a:cubicBezTo>
                  <a:pt x="6369390" y="5413806"/>
                  <a:pt x="6367146" y="5414680"/>
                  <a:pt x="6364417" y="5415648"/>
                </a:cubicBezTo>
                <a:cubicBezTo>
                  <a:pt x="6361687" y="5416615"/>
                  <a:pt x="6358453" y="5417489"/>
                  <a:pt x="6354715" y="5418271"/>
                </a:cubicBezTo>
                <a:cubicBezTo>
                  <a:pt x="6350976" y="5419052"/>
                  <a:pt x="6346714" y="5419443"/>
                  <a:pt x="6341928" y="5419443"/>
                </a:cubicBezTo>
                <a:cubicBezTo>
                  <a:pt x="6335871" y="5419443"/>
                  <a:pt x="6330749" y="5418587"/>
                  <a:pt x="6326562" y="5416876"/>
                </a:cubicBezTo>
                <a:cubicBezTo>
                  <a:pt x="6322374" y="5415164"/>
                  <a:pt x="6318972" y="5412708"/>
                  <a:pt x="6316354" y="5409509"/>
                </a:cubicBezTo>
                <a:cubicBezTo>
                  <a:pt x="6313737" y="5406309"/>
                  <a:pt x="6311868" y="5402476"/>
                  <a:pt x="6310746" y="5398012"/>
                </a:cubicBezTo>
                <a:cubicBezTo>
                  <a:pt x="6309625" y="5393547"/>
                  <a:pt x="6309064" y="5388524"/>
                  <a:pt x="6309064" y="5382943"/>
                </a:cubicBezTo>
                <a:lnTo>
                  <a:pt x="6375222" y="5382943"/>
                </a:lnTo>
                <a:cubicBezTo>
                  <a:pt x="6377092" y="5382943"/>
                  <a:pt x="6378756" y="5382329"/>
                  <a:pt x="6380213" y="5381101"/>
                </a:cubicBezTo>
                <a:cubicBezTo>
                  <a:pt x="6381671" y="5379873"/>
                  <a:pt x="6382399" y="5377808"/>
                  <a:pt x="6382399" y="5374906"/>
                </a:cubicBezTo>
                <a:lnTo>
                  <a:pt x="6382399" y="5371557"/>
                </a:lnTo>
                <a:cubicBezTo>
                  <a:pt x="6382399" y="5365009"/>
                  <a:pt x="6381562" y="5358851"/>
                  <a:pt x="6379888" y="5353084"/>
                </a:cubicBezTo>
                <a:cubicBezTo>
                  <a:pt x="6378213" y="5347317"/>
                  <a:pt x="6375590" y="5342294"/>
                  <a:pt x="6372019" y="5338015"/>
                </a:cubicBezTo>
                <a:cubicBezTo>
                  <a:pt x="6368447" y="5333736"/>
                  <a:pt x="6363889" y="5330332"/>
                  <a:pt x="6358345" y="5327802"/>
                </a:cubicBezTo>
                <a:cubicBezTo>
                  <a:pt x="6352801" y="5325272"/>
                  <a:pt x="6346085" y="5324007"/>
                  <a:pt x="6338197" y="5324007"/>
                </a:cubicBezTo>
                <a:close/>
                <a:moveTo>
                  <a:pt x="6264565" y="5324007"/>
                </a:moveTo>
                <a:cubicBezTo>
                  <a:pt x="6262407" y="5324007"/>
                  <a:pt x="6260267" y="5324286"/>
                  <a:pt x="6258146" y="5324844"/>
                </a:cubicBezTo>
                <a:cubicBezTo>
                  <a:pt x="6256026" y="5325402"/>
                  <a:pt x="6253886" y="5326407"/>
                  <a:pt x="6251728" y="5327858"/>
                </a:cubicBezTo>
                <a:cubicBezTo>
                  <a:pt x="6249570" y="5329309"/>
                  <a:pt x="6247282" y="5331299"/>
                  <a:pt x="6244863" y="5333829"/>
                </a:cubicBezTo>
                <a:cubicBezTo>
                  <a:pt x="6242445" y="5336360"/>
                  <a:pt x="6239859" y="5339634"/>
                  <a:pt x="6237106" y="5343652"/>
                </a:cubicBezTo>
                <a:lnTo>
                  <a:pt x="6237106" y="5329030"/>
                </a:lnTo>
                <a:cubicBezTo>
                  <a:pt x="6237106" y="5328434"/>
                  <a:pt x="6236976" y="5327932"/>
                  <a:pt x="6236715" y="5327523"/>
                </a:cubicBezTo>
                <a:cubicBezTo>
                  <a:pt x="6236455" y="5327114"/>
                  <a:pt x="6236027" y="5326742"/>
                  <a:pt x="6235432" y="5326407"/>
                </a:cubicBezTo>
                <a:cubicBezTo>
                  <a:pt x="6234836" y="5326072"/>
                  <a:pt x="6233999" y="5325849"/>
                  <a:pt x="6232920" y="5325737"/>
                </a:cubicBezTo>
                <a:cubicBezTo>
                  <a:pt x="6231841" y="5325625"/>
                  <a:pt x="6230483" y="5325569"/>
                  <a:pt x="6228846" y="5325569"/>
                </a:cubicBezTo>
                <a:cubicBezTo>
                  <a:pt x="6227134" y="5325569"/>
                  <a:pt x="6225758" y="5325625"/>
                  <a:pt x="6224716" y="5325737"/>
                </a:cubicBezTo>
                <a:cubicBezTo>
                  <a:pt x="6223674" y="5325849"/>
                  <a:pt x="6222818" y="5326072"/>
                  <a:pt x="6222149" y="5326407"/>
                </a:cubicBezTo>
                <a:cubicBezTo>
                  <a:pt x="6221479" y="5326742"/>
                  <a:pt x="6221033" y="5327114"/>
                  <a:pt x="6220809" y="5327523"/>
                </a:cubicBezTo>
                <a:cubicBezTo>
                  <a:pt x="6220586" y="5327932"/>
                  <a:pt x="6220474" y="5328434"/>
                  <a:pt x="6220474" y="5329030"/>
                </a:cubicBezTo>
                <a:lnTo>
                  <a:pt x="6220474" y="5429489"/>
                </a:lnTo>
                <a:cubicBezTo>
                  <a:pt x="6220474" y="5430084"/>
                  <a:pt x="6220605" y="5430586"/>
                  <a:pt x="6220865" y="5430996"/>
                </a:cubicBezTo>
                <a:cubicBezTo>
                  <a:pt x="6221125" y="5431405"/>
                  <a:pt x="6221609" y="5431758"/>
                  <a:pt x="6222316" y="5432056"/>
                </a:cubicBezTo>
                <a:cubicBezTo>
                  <a:pt x="6223023" y="5432354"/>
                  <a:pt x="6223972" y="5432577"/>
                  <a:pt x="6225162" y="5432726"/>
                </a:cubicBezTo>
                <a:cubicBezTo>
                  <a:pt x="6226353" y="5432875"/>
                  <a:pt x="6227841" y="5432949"/>
                  <a:pt x="6229627" y="5432949"/>
                </a:cubicBezTo>
                <a:cubicBezTo>
                  <a:pt x="6231488" y="5432949"/>
                  <a:pt x="6233013" y="5432875"/>
                  <a:pt x="6234204" y="5432726"/>
                </a:cubicBezTo>
                <a:cubicBezTo>
                  <a:pt x="6235394" y="5432577"/>
                  <a:pt x="6236324" y="5432354"/>
                  <a:pt x="6236994" y="5432056"/>
                </a:cubicBezTo>
                <a:cubicBezTo>
                  <a:pt x="6237664" y="5431758"/>
                  <a:pt x="6238148" y="5431405"/>
                  <a:pt x="6238445" y="5430996"/>
                </a:cubicBezTo>
                <a:cubicBezTo>
                  <a:pt x="6238743" y="5430586"/>
                  <a:pt x="6238892" y="5430084"/>
                  <a:pt x="6238892" y="5429489"/>
                </a:cubicBezTo>
                <a:lnTo>
                  <a:pt x="6238892" y="5363409"/>
                </a:lnTo>
                <a:cubicBezTo>
                  <a:pt x="6241496" y="5359316"/>
                  <a:pt x="6243878" y="5355856"/>
                  <a:pt x="6246036" y="5353028"/>
                </a:cubicBezTo>
                <a:cubicBezTo>
                  <a:pt x="6248194" y="5350201"/>
                  <a:pt x="6250259" y="5347931"/>
                  <a:pt x="6252230" y="5346219"/>
                </a:cubicBezTo>
                <a:cubicBezTo>
                  <a:pt x="6254202" y="5344508"/>
                  <a:pt x="6256081" y="5343280"/>
                  <a:pt x="6257867" y="5342536"/>
                </a:cubicBezTo>
                <a:cubicBezTo>
                  <a:pt x="6259653" y="5341792"/>
                  <a:pt x="6261476" y="5341420"/>
                  <a:pt x="6263337" y="5341420"/>
                </a:cubicBezTo>
                <a:cubicBezTo>
                  <a:pt x="6264899" y="5341420"/>
                  <a:pt x="6266351" y="5341569"/>
                  <a:pt x="6267690" y="5341866"/>
                </a:cubicBezTo>
                <a:cubicBezTo>
                  <a:pt x="6269029" y="5342164"/>
                  <a:pt x="6270239" y="5342480"/>
                  <a:pt x="6271318" y="5342815"/>
                </a:cubicBezTo>
                <a:cubicBezTo>
                  <a:pt x="6272397" y="5343150"/>
                  <a:pt x="6273364" y="5343485"/>
                  <a:pt x="6274220" y="5343820"/>
                </a:cubicBezTo>
                <a:cubicBezTo>
                  <a:pt x="6275076" y="5344154"/>
                  <a:pt x="6275801" y="5344322"/>
                  <a:pt x="6276396" y="5344322"/>
                </a:cubicBezTo>
                <a:cubicBezTo>
                  <a:pt x="6276992" y="5344322"/>
                  <a:pt x="6277457" y="5344154"/>
                  <a:pt x="6277792" y="5343820"/>
                </a:cubicBezTo>
                <a:cubicBezTo>
                  <a:pt x="6278127" y="5343485"/>
                  <a:pt x="6278406" y="5343001"/>
                  <a:pt x="6278629" y="5342368"/>
                </a:cubicBezTo>
                <a:cubicBezTo>
                  <a:pt x="6278852" y="5341736"/>
                  <a:pt x="6279001" y="5340862"/>
                  <a:pt x="6279075" y="5339745"/>
                </a:cubicBezTo>
                <a:cubicBezTo>
                  <a:pt x="6279150" y="5338629"/>
                  <a:pt x="6279187" y="5337252"/>
                  <a:pt x="6279187" y="5335615"/>
                </a:cubicBezTo>
                <a:cubicBezTo>
                  <a:pt x="6279187" y="5333904"/>
                  <a:pt x="6279168" y="5332546"/>
                  <a:pt x="6279131" y="5331541"/>
                </a:cubicBezTo>
                <a:cubicBezTo>
                  <a:pt x="6279094" y="5330537"/>
                  <a:pt x="6279020" y="5329774"/>
                  <a:pt x="6278908" y="5329253"/>
                </a:cubicBezTo>
                <a:cubicBezTo>
                  <a:pt x="6278796" y="5328732"/>
                  <a:pt x="6278666" y="5328304"/>
                  <a:pt x="6278517" y="5327969"/>
                </a:cubicBezTo>
                <a:cubicBezTo>
                  <a:pt x="6278368" y="5327634"/>
                  <a:pt x="6278071" y="5327281"/>
                  <a:pt x="6277624" y="5326909"/>
                </a:cubicBezTo>
                <a:cubicBezTo>
                  <a:pt x="6277178" y="5326537"/>
                  <a:pt x="6276415" y="5326165"/>
                  <a:pt x="6275336" y="5325793"/>
                </a:cubicBezTo>
                <a:cubicBezTo>
                  <a:pt x="6274257" y="5325421"/>
                  <a:pt x="6273048" y="5325086"/>
                  <a:pt x="6271708" y="5324788"/>
                </a:cubicBezTo>
                <a:cubicBezTo>
                  <a:pt x="6270369" y="5324490"/>
                  <a:pt x="6269085" y="5324286"/>
                  <a:pt x="6267857" y="5324174"/>
                </a:cubicBezTo>
                <a:cubicBezTo>
                  <a:pt x="6266630" y="5324063"/>
                  <a:pt x="6265532" y="5324007"/>
                  <a:pt x="6264565" y="5324007"/>
                </a:cubicBezTo>
                <a:close/>
                <a:moveTo>
                  <a:pt x="11768005" y="5298669"/>
                </a:moveTo>
                <a:cubicBezTo>
                  <a:pt x="11766219" y="5298669"/>
                  <a:pt x="11764730" y="5298743"/>
                  <a:pt x="11763540" y="5298892"/>
                </a:cubicBezTo>
                <a:cubicBezTo>
                  <a:pt x="11762350" y="5299041"/>
                  <a:pt x="11761400" y="5299283"/>
                  <a:pt x="11760694" y="5299618"/>
                </a:cubicBezTo>
                <a:cubicBezTo>
                  <a:pt x="11759987" y="5299952"/>
                  <a:pt x="11759503" y="5300343"/>
                  <a:pt x="11759242" y="5300790"/>
                </a:cubicBezTo>
                <a:cubicBezTo>
                  <a:pt x="11758982" y="5301236"/>
                  <a:pt x="11758852" y="5301720"/>
                  <a:pt x="11758852" y="5302241"/>
                </a:cubicBezTo>
                <a:lnTo>
                  <a:pt x="11758852" y="5326128"/>
                </a:lnTo>
                <a:lnTo>
                  <a:pt x="11744900" y="5326128"/>
                </a:lnTo>
                <a:cubicBezTo>
                  <a:pt x="11744304" y="5326128"/>
                  <a:pt x="11743764" y="5326258"/>
                  <a:pt x="11743281" y="5326518"/>
                </a:cubicBezTo>
                <a:cubicBezTo>
                  <a:pt x="11742797" y="5326779"/>
                  <a:pt x="11742406" y="5327225"/>
                  <a:pt x="11742109" y="5327858"/>
                </a:cubicBezTo>
                <a:cubicBezTo>
                  <a:pt x="11741811" y="5328490"/>
                  <a:pt x="11741570" y="5329290"/>
                  <a:pt x="11741384" y="5330258"/>
                </a:cubicBezTo>
                <a:cubicBezTo>
                  <a:pt x="11741198" y="5331225"/>
                  <a:pt x="11741104" y="5332416"/>
                  <a:pt x="11741104" y="5333829"/>
                </a:cubicBezTo>
                <a:cubicBezTo>
                  <a:pt x="11741104" y="5336508"/>
                  <a:pt x="11741439" y="5338443"/>
                  <a:pt x="11742109" y="5339634"/>
                </a:cubicBezTo>
                <a:cubicBezTo>
                  <a:pt x="11742778" y="5340824"/>
                  <a:pt x="11743672" y="5341420"/>
                  <a:pt x="11744788" y="5341420"/>
                </a:cubicBezTo>
                <a:lnTo>
                  <a:pt x="11758852" y="5341420"/>
                </a:lnTo>
                <a:lnTo>
                  <a:pt x="11758852" y="5400132"/>
                </a:lnTo>
                <a:cubicBezTo>
                  <a:pt x="11758852" y="5405937"/>
                  <a:pt x="11759392" y="5410978"/>
                  <a:pt x="11760470" y="5415257"/>
                </a:cubicBezTo>
                <a:cubicBezTo>
                  <a:pt x="11761550" y="5419536"/>
                  <a:pt x="11763280" y="5423071"/>
                  <a:pt x="11765661" y="5425861"/>
                </a:cubicBezTo>
                <a:cubicBezTo>
                  <a:pt x="11768042" y="5428652"/>
                  <a:pt x="11771093" y="5430735"/>
                  <a:pt x="11774814" y="5432112"/>
                </a:cubicBezTo>
                <a:cubicBezTo>
                  <a:pt x="11778534" y="5433488"/>
                  <a:pt x="11783000" y="5434177"/>
                  <a:pt x="11788208" y="5434177"/>
                </a:cubicBezTo>
                <a:cubicBezTo>
                  <a:pt x="11789920" y="5434177"/>
                  <a:pt x="11791632" y="5434065"/>
                  <a:pt x="11793343" y="5433842"/>
                </a:cubicBezTo>
                <a:cubicBezTo>
                  <a:pt x="11795054" y="5433619"/>
                  <a:pt x="11796673" y="5433340"/>
                  <a:pt x="11798198" y="5433005"/>
                </a:cubicBezTo>
                <a:cubicBezTo>
                  <a:pt x="11799724" y="5432670"/>
                  <a:pt x="11801082" y="5432242"/>
                  <a:pt x="11802272" y="5431721"/>
                </a:cubicBezTo>
                <a:cubicBezTo>
                  <a:pt x="11803463" y="5431200"/>
                  <a:pt x="11804356" y="5430642"/>
                  <a:pt x="11804952" y="5430047"/>
                </a:cubicBezTo>
                <a:cubicBezTo>
                  <a:pt x="11805547" y="5429452"/>
                  <a:pt x="11805994" y="5428521"/>
                  <a:pt x="11806291" y="5427256"/>
                </a:cubicBezTo>
                <a:cubicBezTo>
                  <a:pt x="11806588" y="5425991"/>
                  <a:pt x="11806738" y="5424280"/>
                  <a:pt x="11806738" y="5422122"/>
                </a:cubicBezTo>
                <a:cubicBezTo>
                  <a:pt x="11806738" y="5420782"/>
                  <a:pt x="11806663" y="5419666"/>
                  <a:pt x="11806514" y="5418773"/>
                </a:cubicBezTo>
                <a:cubicBezTo>
                  <a:pt x="11806366" y="5417880"/>
                  <a:pt x="11806198" y="5417173"/>
                  <a:pt x="11806012" y="5416652"/>
                </a:cubicBezTo>
                <a:cubicBezTo>
                  <a:pt x="11805826" y="5416131"/>
                  <a:pt x="11805566" y="5415778"/>
                  <a:pt x="11805230" y="5415592"/>
                </a:cubicBezTo>
                <a:cubicBezTo>
                  <a:pt x="11804896" y="5415406"/>
                  <a:pt x="11804542" y="5415313"/>
                  <a:pt x="11804170" y="5415313"/>
                </a:cubicBezTo>
                <a:cubicBezTo>
                  <a:pt x="11803575" y="5415313"/>
                  <a:pt x="11802905" y="5415480"/>
                  <a:pt x="11802161" y="5415815"/>
                </a:cubicBezTo>
                <a:cubicBezTo>
                  <a:pt x="11801417" y="5416150"/>
                  <a:pt x="11800524" y="5416503"/>
                  <a:pt x="11799482" y="5416876"/>
                </a:cubicBezTo>
                <a:cubicBezTo>
                  <a:pt x="11798440" y="5417248"/>
                  <a:pt x="11797250" y="5417601"/>
                  <a:pt x="11795910" y="5417936"/>
                </a:cubicBezTo>
                <a:cubicBezTo>
                  <a:pt x="11794571" y="5418271"/>
                  <a:pt x="11793046" y="5418438"/>
                  <a:pt x="11791334" y="5418438"/>
                </a:cubicBezTo>
                <a:cubicBezTo>
                  <a:pt x="11786050" y="5418438"/>
                  <a:pt x="11782386" y="5416671"/>
                  <a:pt x="11780339" y="5413136"/>
                </a:cubicBezTo>
                <a:cubicBezTo>
                  <a:pt x="11778292" y="5409602"/>
                  <a:pt x="11777270" y="5404374"/>
                  <a:pt x="11777270" y="5397453"/>
                </a:cubicBezTo>
                <a:lnTo>
                  <a:pt x="11777270" y="5341420"/>
                </a:lnTo>
                <a:lnTo>
                  <a:pt x="11803054" y="5341420"/>
                </a:lnTo>
                <a:cubicBezTo>
                  <a:pt x="11804170" y="5341420"/>
                  <a:pt x="11805063" y="5340824"/>
                  <a:pt x="11805733" y="5339634"/>
                </a:cubicBezTo>
                <a:cubicBezTo>
                  <a:pt x="11806402" y="5338443"/>
                  <a:pt x="11806738" y="5336508"/>
                  <a:pt x="11806738" y="5333829"/>
                </a:cubicBezTo>
                <a:cubicBezTo>
                  <a:pt x="11806738" y="5332416"/>
                  <a:pt x="11806663" y="5331225"/>
                  <a:pt x="11806514" y="5330258"/>
                </a:cubicBezTo>
                <a:cubicBezTo>
                  <a:pt x="11806366" y="5329290"/>
                  <a:pt x="11806124" y="5328490"/>
                  <a:pt x="11805788" y="5327858"/>
                </a:cubicBezTo>
                <a:cubicBezTo>
                  <a:pt x="11805454" y="5327225"/>
                  <a:pt x="11805063" y="5326779"/>
                  <a:pt x="11804616" y="5326518"/>
                </a:cubicBezTo>
                <a:cubicBezTo>
                  <a:pt x="11804170" y="5326258"/>
                  <a:pt x="11803650" y="5326128"/>
                  <a:pt x="11803054" y="5326128"/>
                </a:cubicBezTo>
                <a:lnTo>
                  <a:pt x="11777270" y="5326128"/>
                </a:lnTo>
                <a:lnTo>
                  <a:pt x="11777270" y="5302241"/>
                </a:lnTo>
                <a:cubicBezTo>
                  <a:pt x="11777270" y="5301720"/>
                  <a:pt x="11777120" y="5301236"/>
                  <a:pt x="11776823" y="5300790"/>
                </a:cubicBezTo>
                <a:cubicBezTo>
                  <a:pt x="11776526" y="5300343"/>
                  <a:pt x="11776042" y="5299952"/>
                  <a:pt x="11775372" y="5299618"/>
                </a:cubicBezTo>
                <a:cubicBezTo>
                  <a:pt x="11774702" y="5299283"/>
                  <a:pt x="11773772" y="5299041"/>
                  <a:pt x="11772582" y="5298892"/>
                </a:cubicBezTo>
                <a:cubicBezTo>
                  <a:pt x="11771391" y="5298743"/>
                  <a:pt x="11769866" y="5298669"/>
                  <a:pt x="11768005" y="5298669"/>
                </a:cubicBezTo>
                <a:close/>
                <a:moveTo>
                  <a:pt x="11348905" y="5298669"/>
                </a:moveTo>
                <a:cubicBezTo>
                  <a:pt x="11347119" y="5298669"/>
                  <a:pt x="11345630" y="5298743"/>
                  <a:pt x="11344440" y="5298892"/>
                </a:cubicBezTo>
                <a:cubicBezTo>
                  <a:pt x="11343250" y="5299041"/>
                  <a:pt x="11342300" y="5299283"/>
                  <a:pt x="11341594" y="5299618"/>
                </a:cubicBezTo>
                <a:cubicBezTo>
                  <a:pt x="11340887" y="5299952"/>
                  <a:pt x="11340403" y="5300343"/>
                  <a:pt x="11340142" y="5300790"/>
                </a:cubicBezTo>
                <a:cubicBezTo>
                  <a:pt x="11339882" y="5301236"/>
                  <a:pt x="11339752" y="5301720"/>
                  <a:pt x="11339752" y="5302241"/>
                </a:cubicBezTo>
                <a:lnTo>
                  <a:pt x="11339752" y="5326128"/>
                </a:lnTo>
                <a:lnTo>
                  <a:pt x="11325800" y="5326128"/>
                </a:lnTo>
                <a:cubicBezTo>
                  <a:pt x="11325204" y="5326128"/>
                  <a:pt x="11324664" y="5326258"/>
                  <a:pt x="11324181" y="5326518"/>
                </a:cubicBezTo>
                <a:cubicBezTo>
                  <a:pt x="11323697" y="5326779"/>
                  <a:pt x="11323306" y="5327225"/>
                  <a:pt x="11323009" y="5327858"/>
                </a:cubicBezTo>
                <a:cubicBezTo>
                  <a:pt x="11322711" y="5328490"/>
                  <a:pt x="11322470" y="5329290"/>
                  <a:pt x="11322284" y="5330258"/>
                </a:cubicBezTo>
                <a:cubicBezTo>
                  <a:pt x="11322098" y="5331225"/>
                  <a:pt x="11322004" y="5332416"/>
                  <a:pt x="11322004" y="5333829"/>
                </a:cubicBezTo>
                <a:cubicBezTo>
                  <a:pt x="11322004" y="5336508"/>
                  <a:pt x="11322339" y="5338443"/>
                  <a:pt x="11323009" y="5339634"/>
                </a:cubicBezTo>
                <a:cubicBezTo>
                  <a:pt x="11323678" y="5340824"/>
                  <a:pt x="11324572" y="5341420"/>
                  <a:pt x="11325688" y="5341420"/>
                </a:cubicBezTo>
                <a:lnTo>
                  <a:pt x="11339752" y="5341420"/>
                </a:lnTo>
                <a:lnTo>
                  <a:pt x="11339752" y="5400132"/>
                </a:lnTo>
                <a:cubicBezTo>
                  <a:pt x="11339752" y="5405937"/>
                  <a:pt x="11340292" y="5410978"/>
                  <a:pt x="11341370" y="5415257"/>
                </a:cubicBezTo>
                <a:cubicBezTo>
                  <a:pt x="11342450" y="5419536"/>
                  <a:pt x="11344180" y="5423071"/>
                  <a:pt x="11346561" y="5425861"/>
                </a:cubicBezTo>
                <a:cubicBezTo>
                  <a:pt x="11348942" y="5428652"/>
                  <a:pt x="11351993" y="5430735"/>
                  <a:pt x="11355714" y="5432112"/>
                </a:cubicBezTo>
                <a:cubicBezTo>
                  <a:pt x="11359434" y="5433488"/>
                  <a:pt x="11363900" y="5434177"/>
                  <a:pt x="11369108" y="5434177"/>
                </a:cubicBezTo>
                <a:cubicBezTo>
                  <a:pt x="11370820" y="5434177"/>
                  <a:pt x="11372532" y="5434065"/>
                  <a:pt x="11374243" y="5433842"/>
                </a:cubicBezTo>
                <a:cubicBezTo>
                  <a:pt x="11375954" y="5433619"/>
                  <a:pt x="11377573" y="5433340"/>
                  <a:pt x="11379098" y="5433005"/>
                </a:cubicBezTo>
                <a:cubicBezTo>
                  <a:pt x="11380624" y="5432670"/>
                  <a:pt x="11381982" y="5432242"/>
                  <a:pt x="11383172" y="5431721"/>
                </a:cubicBezTo>
                <a:cubicBezTo>
                  <a:pt x="11384363" y="5431200"/>
                  <a:pt x="11385256" y="5430642"/>
                  <a:pt x="11385852" y="5430047"/>
                </a:cubicBezTo>
                <a:cubicBezTo>
                  <a:pt x="11386447" y="5429452"/>
                  <a:pt x="11386894" y="5428521"/>
                  <a:pt x="11387191" y="5427256"/>
                </a:cubicBezTo>
                <a:cubicBezTo>
                  <a:pt x="11387488" y="5425991"/>
                  <a:pt x="11387638" y="5424280"/>
                  <a:pt x="11387638" y="5422122"/>
                </a:cubicBezTo>
                <a:cubicBezTo>
                  <a:pt x="11387638" y="5420782"/>
                  <a:pt x="11387563" y="5419666"/>
                  <a:pt x="11387414" y="5418773"/>
                </a:cubicBezTo>
                <a:cubicBezTo>
                  <a:pt x="11387266" y="5417880"/>
                  <a:pt x="11387098" y="5417173"/>
                  <a:pt x="11386912" y="5416652"/>
                </a:cubicBezTo>
                <a:cubicBezTo>
                  <a:pt x="11386726" y="5416131"/>
                  <a:pt x="11386466" y="5415778"/>
                  <a:pt x="11386130" y="5415592"/>
                </a:cubicBezTo>
                <a:cubicBezTo>
                  <a:pt x="11385796" y="5415406"/>
                  <a:pt x="11385442" y="5415313"/>
                  <a:pt x="11385070" y="5415313"/>
                </a:cubicBezTo>
                <a:cubicBezTo>
                  <a:pt x="11384475" y="5415313"/>
                  <a:pt x="11383805" y="5415480"/>
                  <a:pt x="11383061" y="5415815"/>
                </a:cubicBezTo>
                <a:cubicBezTo>
                  <a:pt x="11382317" y="5416150"/>
                  <a:pt x="11381424" y="5416503"/>
                  <a:pt x="11380382" y="5416876"/>
                </a:cubicBezTo>
                <a:cubicBezTo>
                  <a:pt x="11379340" y="5417248"/>
                  <a:pt x="11378150" y="5417601"/>
                  <a:pt x="11376810" y="5417936"/>
                </a:cubicBezTo>
                <a:cubicBezTo>
                  <a:pt x="11375471" y="5418271"/>
                  <a:pt x="11373946" y="5418438"/>
                  <a:pt x="11372234" y="5418438"/>
                </a:cubicBezTo>
                <a:cubicBezTo>
                  <a:pt x="11366950" y="5418438"/>
                  <a:pt x="11363286" y="5416671"/>
                  <a:pt x="11361239" y="5413136"/>
                </a:cubicBezTo>
                <a:cubicBezTo>
                  <a:pt x="11359192" y="5409602"/>
                  <a:pt x="11358170" y="5404374"/>
                  <a:pt x="11358170" y="5397453"/>
                </a:cubicBezTo>
                <a:lnTo>
                  <a:pt x="11358170" y="5341420"/>
                </a:lnTo>
                <a:lnTo>
                  <a:pt x="11383954" y="5341420"/>
                </a:lnTo>
                <a:cubicBezTo>
                  <a:pt x="11385070" y="5341420"/>
                  <a:pt x="11385963" y="5340824"/>
                  <a:pt x="11386633" y="5339634"/>
                </a:cubicBezTo>
                <a:cubicBezTo>
                  <a:pt x="11387302" y="5338443"/>
                  <a:pt x="11387638" y="5336508"/>
                  <a:pt x="11387638" y="5333829"/>
                </a:cubicBezTo>
                <a:cubicBezTo>
                  <a:pt x="11387638" y="5332416"/>
                  <a:pt x="11387563" y="5331225"/>
                  <a:pt x="11387414" y="5330258"/>
                </a:cubicBezTo>
                <a:cubicBezTo>
                  <a:pt x="11387266" y="5329290"/>
                  <a:pt x="11387024" y="5328490"/>
                  <a:pt x="11386688" y="5327858"/>
                </a:cubicBezTo>
                <a:cubicBezTo>
                  <a:pt x="11386354" y="5327225"/>
                  <a:pt x="11385963" y="5326779"/>
                  <a:pt x="11385516" y="5326518"/>
                </a:cubicBezTo>
                <a:cubicBezTo>
                  <a:pt x="11385070" y="5326258"/>
                  <a:pt x="11384550" y="5326128"/>
                  <a:pt x="11383954" y="5326128"/>
                </a:cubicBezTo>
                <a:lnTo>
                  <a:pt x="11358170" y="5326128"/>
                </a:lnTo>
                <a:lnTo>
                  <a:pt x="11358170" y="5302241"/>
                </a:lnTo>
                <a:cubicBezTo>
                  <a:pt x="11358170" y="5301720"/>
                  <a:pt x="11358020" y="5301236"/>
                  <a:pt x="11357723" y="5300790"/>
                </a:cubicBezTo>
                <a:cubicBezTo>
                  <a:pt x="11357426" y="5300343"/>
                  <a:pt x="11356942" y="5299952"/>
                  <a:pt x="11356272" y="5299618"/>
                </a:cubicBezTo>
                <a:cubicBezTo>
                  <a:pt x="11355602" y="5299283"/>
                  <a:pt x="11354672" y="5299041"/>
                  <a:pt x="11353482" y="5298892"/>
                </a:cubicBezTo>
                <a:cubicBezTo>
                  <a:pt x="11352291" y="5298743"/>
                  <a:pt x="11350766" y="5298669"/>
                  <a:pt x="11348905" y="5298669"/>
                </a:cubicBezTo>
                <a:close/>
                <a:moveTo>
                  <a:pt x="11044105" y="5298669"/>
                </a:moveTo>
                <a:cubicBezTo>
                  <a:pt x="11042319" y="5298669"/>
                  <a:pt x="11040830" y="5298743"/>
                  <a:pt x="11039640" y="5298892"/>
                </a:cubicBezTo>
                <a:cubicBezTo>
                  <a:pt x="11038450" y="5299041"/>
                  <a:pt x="11037500" y="5299283"/>
                  <a:pt x="11036794" y="5299618"/>
                </a:cubicBezTo>
                <a:cubicBezTo>
                  <a:pt x="11036087" y="5299952"/>
                  <a:pt x="11035603" y="5300343"/>
                  <a:pt x="11035342" y="5300790"/>
                </a:cubicBezTo>
                <a:cubicBezTo>
                  <a:pt x="11035082" y="5301236"/>
                  <a:pt x="11034952" y="5301720"/>
                  <a:pt x="11034952" y="5302241"/>
                </a:cubicBezTo>
                <a:lnTo>
                  <a:pt x="11034952" y="5326128"/>
                </a:lnTo>
                <a:lnTo>
                  <a:pt x="11021000" y="5326128"/>
                </a:lnTo>
                <a:cubicBezTo>
                  <a:pt x="11020404" y="5326128"/>
                  <a:pt x="11019864" y="5326258"/>
                  <a:pt x="11019381" y="5326518"/>
                </a:cubicBezTo>
                <a:cubicBezTo>
                  <a:pt x="11018897" y="5326779"/>
                  <a:pt x="11018506" y="5327225"/>
                  <a:pt x="11018209" y="5327858"/>
                </a:cubicBezTo>
                <a:cubicBezTo>
                  <a:pt x="11017911" y="5328490"/>
                  <a:pt x="11017670" y="5329290"/>
                  <a:pt x="11017484" y="5330258"/>
                </a:cubicBezTo>
                <a:cubicBezTo>
                  <a:pt x="11017298" y="5331225"/>
                  <a:pt x="11017204" y="5332416"/>
                  <a:pt x="11017204" y="5333829"/>
                </a:cubicBezTo>
                <a:cubicBezTo>
                  <a:pt x="11017204" y="5336508"/>
                  <a:pt x="11017539" y="5338443"/>
                  <a:pt x="11018209" y="5339634"/>
                </a:cubicBezTo>
                <a:cubicBezTo>
                  <a:pt x="11018878" y="5340824"/>
                  <a:pt x="11019772" y="5341420"/>
                  <a:pt x="11020888" y="5341420"/>
                </a:cubicBezTo>
                <a:lnTo>
                  <a:pt x="11034952" y="5341420"/>
                </a:lnTo>
                <a:lnTo>
                  <a:pt x="11034952" y="5400132"/>
                </a:lnTo>
                <a:cubicBezTo>
                  <a:pt x="11034952" y="5405937"/>
                  <a:pt x="11035492" y="5410978"/>
                  <a:pt x="11036570" y="5415257"/>
                </a:cubicBezTo>
                <a:cubicBezTo>
                  <a:pt x="11037650" y="5419536"/>
                  <a:pt x="11039380" y="5423071"/>
                  <a:pt x="11041761" y="5425861"/>
                </a:cubicBezTo>
                <a:cubicBezTo>
                  <a:pt x="11044142" y="5428652"/>
                  <a:pt x="11047193" y="5430735"/>
                  <a:pt x="11050914" y="5432112"/>
                </a:cubicBezTo>
                <a:cubicBezTo>
                  <a:pt x="11054634" y="5433488"/>
                  <a:pt x="11059100" y="5434177"/>
                  <a:pt x="11064308" y="5434177"/>
                </a:cubicBezTo>
                <a:cubicBezTo>
                  <a:pt x="11066020" y="5434177"/>
                  <a:pt x="11067732" y="5434065"/>
                  <a:pt x="11069443" y="5433842"/>
                </a:cubicBezTo>
                <a:cubicBezTo>
                  <a:pt x="11071154" y="5433619"/>
                  <a:pt x="11072773" y="5433340"/>
                  <a:pt x="11074298" y="5433005"/>
                </a:cubicBezTo>
                <a:cubicBezTo>
                  <a:pt x="11075824" y="5432670"/>
                  <a:pt x="11077182" y="5432242"/>
                  <a:pt x="11078372" y="5431721"/>
                </a:cubicBezTo>
                <a:cubicBezTo>
                  <a:pt x="11079563" y="5431200"/>
                  <a:pt x="11080456" y="5430642"/>
                  <a:pt x="11081052" y="5430047"/>
                </a:cubicBezTo>
                <a:cubicBezTo>
                  <a:pt x="11081647" y="5429452"/>
                  <a:pt x="11082094" y="5428521"/>
                  <a:pt x="11082391" y="5427256"/>
                </a:cubicBezTo>
                <a:cubicBezTo>
                  <a:pt x="11082688" y="5425991"/>
                  <a:pt x="11082838" y="5424280"/>
                  <a:pt x="11082838" y="5422122"/>
                </a:cubicBezTo>
                <a:cubicBezTo>
                  <a:pt x="11082838" y="5420782"/>
                  <a:pt x="11082763" y="5419666"/>
                  <a:pt x="11082614" y="5418773"/>
                </a:cubicBezTo>
                <a:cubicBezTo>
                  <a:pt x="11082466" y="5417880"/>
                  <a:pt x="11082298" y="5417173"/>
                  <a:pt x="11082112" y="5416652"/>
                </a:cubicBezTo>
                <a:cubicBezTo>
                  <a:pt x="11081926" y="5416131"/>
                  <a:pt x="11081666" y="5415778"/>
                  <a:pt x="11081330" y="5415592"/>
                </a:cubicBezTo>
                <a:cubicBezTo>
                  <a:pt x="11080996" y="5415406"/>
                  <a:pt x="11080642" y="5415313"/>
                  <a:pt x="11080270" y="5415313"/>
                </a:cubicBezTo>
                <a:cubicBezTo>
                  <a:pt x="11079675" y="5415313"/>
                  <a:pt x="11079005" y="5415480"/>
                  <a:pt x="11078261" y="5415815"/>
                </a:cubicBezTo>
                <a:cubicBezTo>
                  <a:pt x="11077517" y="5416150"/>
                  <a:pt x="11076624" y="5416503"/>
                  <a:pt x="11075582" y="5416876"/>
                </a:cubicBezTo>
                <a:cubicBezTo>
                  <a:pt x="11074540" y="5417248"/>
                  <a:pt x="11073350" y="5417601"/>
                  <a:pt x="11072010" y="5417936"/>
                </a:cubicBezTo>
                <a:cubicBezTo>
                  <a:pt x="11070671" y="5418271"/>
                  <a:pt x="11069146" y="5418438"/>
                  <a:pt x="11067434" y="5418438"/>
                </a:cubicBezTo>
                <a:cubicBezTo>
                  <a:pt x="11062150" y="5418438"/>
                  <a:pt x="11058486" y="5416671"/>
                  <a:pt x="11056439" y="5413136"/>
                </a:cubicBezTo>
                <a:cubicBezTo>
                  <a:pt x="11054392" y="5409602"/>
                  <a:pt x="11053370" y="5404374"/>
                  <a:pt x="11053370" y="5397453"/>
                </a:cubicBezTo>
                <a:lnTo>
                  <a:pt x="11053370" y="5341420"/>
                </a:lnTo>
                <a:lnTo>
                  <a:pt x="11079154" y="5341420"/>
                </a:lnTo>
                <a:cubicBezTo>
                  <a:pt x="11080270" y="5341420"/>
                  <a:pt x="11081163" y="5340824"/>
                  <a:pt x="11081833" y="5339634"/>
                </a:cubicBezTo>
                <a:cubicBezTo>
                  <a:pt x="11082502" y="5338443"/>
                  <a:pt x="11082838" y="5336508"/>
                  <a:pt x="11082838" y="5333829"/>
                </a:cubicBezTo>
                <a:cubicBezTo>
                  <a:pt x="11082838" y="5332416"/>
                  <a:pt x="11082763" y="5331225"/>
                  <a:pt x="11082614" y="5330258"/>
                </a:cubicBezTo>
                <a:cubicBezTo>
                  <a:pt x="11082466" y="5329290"/>
                  <a:pt x="11082224" y="5328490"/>
                  <a:pt x="11081888" y="5327858"/>
                </a:cubicBezTo>
                <a:cubicBezTo>
                  <a:pt x="11081554" y="5327225"/>
                  <a:pt x="11081163" y="5326779"/>
                  <a:pt x="11080716" y="5326518"/>
                </a:cubicBezTo>
                <a:cubicBezTo>
                  <a:pt x="11080270" y="5326258"/>
                  <a:pt x="11079750" y="5326128"/>
                  <a:pt x="11079154" y="5326128"/>
                </a:cubicBezTo>
                <a:lnTo>
                  <a:pt x="11053370" y="5326128"/>
                </a:lnTo>
                <a:lnTo>
                  <a:pt x="11053370" y="5302241"/>
                </a:lnTo>
                <a:cubicBezTo>
                  <a:pt x="11053370" y="5301720"/>
                  <a:pt x="11053220" y="5301236"/>
                  <a:pt x="11052923" y="5300790"/>
                </a:cubicBezTo>
                <a:cubicBezTo>
                  <a:pt x="11052626" y="5300343"/>
                  <a:pt x="11052142" y="5299952"/>
                  <a:pt x="11051472" y="5299618"/>
                </a:cubicBezTo>
                <a:cubicBezTo>
                  <a:pt x="11050802" y="5299283"/>
                  <a:pt x="11049872" y="5299041"/>
                  <a:pt x="11048682" y="5298892"/>
                </a:cubicBezTo>
                <a:cubicBezTo>
                  <a:pt x="11047491" y="5298743"/>
                  <a:pt x="11045966" y="5298669"/>
                  <a:pt x="11044105" y="5298669"/>
                </a:cubicBezTo>
                <a:close/>
                <a:moveTo>
                  <a:pt x="10063030" y="5298669"/>
                </a:moveTo>
                <a:cubicBezTo>
                  <a:pt x="10061244" y="5298669"/>
                  <a:pt x="10059756" y="5298743"/>
                  <a:pt x="10058566" y="5298892"/>
                </a:cubicBezTo>
                <a:cubicBezTo>
                  <a:pt x="10057375" y="5299041"/>
                  <a:pt x="10056426" y="5299283"/>
                  <a:pt x="10055719" y="5299618"/>
                </a:cubicBezTo>
                <a:cubicBezTo>
                  <a:pt x="10055012" y="5299952"/>
                  <a:pt x="10054528" y="5300343"/>
                  <a:pt x="10054268" y="5300790"/>
                </a:cubicBezTo>
                <a:cubicBezTo>
                  <a:pt x="10054008" y="5301236"/>
                  <a:pt x="10053877" y="5301720"/>
                  <a:pt x="10053877" y="5302241"/>
                </a:cubicBezTo>
                <a:lnTo>
                  <a:pt x="10053877" y="5326128"/>
                </a:lnTo>
                <a:lnTo>
                  <a:pt x="10039925" y="5326128"/>
                </a:lnTo>
                <a:cubicBezTo>
                  <a:pt x="10039329" y="5326128"/>
                  <a:pt x="10038790" y="5326258"/>
                  <a:pt x="10038306" y="5326518"/>
                </a:cubicBezTo>
                <a:cubicBezTo>
                  <a:pt x="10037822" y="5326779"/>
                  <a:pt x="10037432" y="5327225"/>
                  <a:pt x="10037134" y="5327858"/>
                </a:cubicBezTo>
                <a:cubicBezTo>
                  <a:pt x="10036836" y="5328490"/>
                  <a:pt x="10036595" y="5329290"/>
                  <a:pt x="10036408" y="5330258"/>
                </a:cubicBezTo>
                <a:cubicBezTo>
                  <a:pt x="10036222" y="5331225"/>
                  <a:pt x="10036130" y="5332416"/>
                  <a:pt x="10036130" y="5333829"/>
                </a:cubicBezTo>
                <a:cubicBezTo>
                  <a:pt x="10036130" y="5336508"/>
                  <a:pt x="10036464" y="5338443"/>
                  <a:pt x="10037134" y="5339634"/>
                </a:cubicBezTo>
                <a:cubicBezTo>
                  <a:pt x="10037804" y="5340824"/>
                  <a:pt x="10038697" y="5341420"/>
                  <a:pt x="10039813" y="5341420"/>
                </a:cubicBezTo>
                <a:lnTo>
                  <a:pt x="10053877" y="5341420"/>
                </a:lnTo>
                <a:lnTo>
                  <a:pt x="10053877" y="5400132"/>
                </a:lnTo>
                <a:cubicBezTo>
                  <a:pt x="10053877" y="5405937"/>
                  <a:pt x="10054417" y="5410978"/>
                  <a:pt x="10055496" y="5415257"/>
                </a:cubicBezTo>
                <a:cubicBezTo>
                  <a:pt x="10056575" y="5419536"/>
                  <a:pt x="10058305" y="5423071"/>
                  <a:pt x="10060686" y="5425861"/>
                </a:cubicBezTo>
                <a:cubicBezTo>
                  <a:pt x="10063068" y="5428652"/>
                  <a:pt x="10066118" y="5430735"/>
                  <a:pt x="10069839" y="5432112"/>
                </a:cubicBezTo>
                <a:cubicBezTo>
                  <a:pt x="10073560" y="5433488"/>
                  <a:pt x="10078025" y="5434177"/>
                  <a:pt x="10083234" y="5434177"/>
                </a:cubicBezTo>
                <a:cubicBezTo>
                  <a:pt x="10084945" y="5434177"/>
                  <a:pt x="10086657" y="5434065"/>
                  <a:pt x="10088368" y="5433842"/>
                </a:cubicBezTo>
                <a:cubicBezTo>
                  <a:pt x="10090080" y="5433619"/>
                  <a:pt x="10091698" y="5433340"/>
                  <a:pt x="10093224" y="5433005"/>
                </a:cubicBezTo>
                <a:cubicBezTo>
                  <a:pt x="10094749" y="5432670"/>
                  <a:pt x="10096107" y="5432242"/>
                  <a:pt x="10097298" y="5431721"/>
                </a:cubicBezTo>
                <a:cubicBezTo>
                  <a:pt x="10098488" y="5431200"/>
                  <a:pt x="10099382" y="5430642"/>
                  <a:pt x="10099977" y="5430047"/>
                </a:cubicBezTo>
                <a:cubicBezTo>
                  <a:pt x="10100572" y="5429452"/>
                  <a:pt x="10101018" y="5428521"/>
                  <a:pt x="10101316" y="5427256"/>
                </a:cubicBezTo>
                <a:cubicBezTo>
                  <a:pt x="10101614" y="5425991"/>
                  <a:pt x="10101763" y="5424280"/>
                  <a:pt x="10101763" y="5422122"/>
                </a:cubicBezTo>
                <a:cubicBezTo>
                  <a:pt x="10101763" y="5420782"/>
                  <a:pt x="10101688" y="5419666"/>
                  <a:pt x="10101540" y="5418773"/>
                </a:cubicBezTo>
                <a:cubicBezTo>
                  <a:pt x="10101391" y="5417880"/>
                  <a:pt x="10101223" y="5417173"/>
                  <a:pt x="10101037" y="5416652"/>
                </a:cubicBezTo>
                <a:cubicBezTo>
                  <a:pt x="10100851" y="5416131"/>
                  <a:pt x="10100591" y="5415778"/>
                  <a:pt x="10100256" y="5415592"/>
                </a:cubicBezTo>
                <a:cubicBezTo>
                  <a:pt x="10099921" y="5415406"/>
                  <a:pt x="10099568" y="5415313"/>
                  <a:pt x="10099196" y="5415313"/>
                </a:cubicBezTo>
                <a:cubicBezTo>
                  <a:pt x="10098600" y="5415313"/>
                  <a:pt x="10097930" y="5415480"/>
                  <a:pt x="10097186" y="5415815"/>
                </a:cubicBezTo>
                <a:cubicBezTo>
                  <a:pt x="10096442" y="5416150"/>
                  <a:pt x="10095549" y="5416503"/>
                  <a:pt x="10094508" y="5416876"/>
                </a:cubicBezTo>
                <a:cubicBezTo>
                  <a:pt x="10093466" y="5417248"/>
                  <a:pt x="10092275" y="5417601"/>
                  <a:pt x="10090936" y="5417936"/>
                </a:cubicBezTo>
                <a:cubicBezTo>
                  <a:pt x="10089596" y="5418271"/>
                  <a:pt x="10088070" y="5418438"/>
                  <a:pt x="10086359" y="5418438"/>
                </a:cubicBezTo>
                <a:cubicBezTo>
                  <a:pt x="10081076" y="5418438"/>
                  <a:pt x="10077411" y="5416671"/>
                  <a:pt x="10075364" y="5413136"/>
                </a:cubicBezTo>
                <a:cubicBezTo>
                  <a:pt x="10073318" y="5409602"/>
                  <a:pt x="10072295" y="5404374"/>
                  <a:pt x="10072295" y="5397453"/>
                </a:cubicBezTo>
                <a:lnTo>
                  <a:pt x="10072295" y="5341420"/>
                </a:lnTo>
                <a:lnTo>
                  <a:pt x="10098079" y="5341420"/>
                </a:lnTo>
                <a:cubicBezTo>
                  <a:pt x="10099196" y="5341420"/>
                  <a:pt x="10100088" y="5340824"/>
                  <a:pt x="10100758" y="5339634"/>
                </a:cubicBezTo>
                <a:cubicBezTo>
                  <a:pt x="10101428" y="5338443"/>
                  <a:pt x="10101763" y="5336508"/>
                  <a:pt x="10101763" y="5333829"/>
                </a:cubicBezTo>
                <a:cubicBezTo>
                  <a:pt x="10101763" y="5332416"/>
                  <a:pt x="10101688" y="5331225"/>
                  <a:pt x="10101540" y="5330258"/>
                </a:cubicBezTo>
                <a:cubicBezTo>
                  <a:pt x="10101391" y="5329290"/>
                  <a:pt x="10101149" y="5328490"/>
                  <a:pt x="10100814" y="5327858"/>
                </a:cubicBezTo>
                <a:cubicBezTo>
                  <a:pt x="10100479" y="5327225"/>
                  <a:pt x="10100088" y="5326779"/>
                  <a:pt x="10099642" y="5326518"/>
                </a:cubicBezTo>
                <a:cubicBezTo>
                  <a:pt x="10099196" y="5326258"/>
                  <a:pt x="10098674" y="5326128"/>
                  <a:pt x="10098079" y="5326128"/>
                </a:cubicBezTo>
                <a:lnTo>
                  <a:pt x="10072295" y="5326128"/>
                </a:lnTo>
                <a:lnTo>
                  <a:pt x="10072295" y="5302241"/>
                </a:lnTo>
                <a:cubicBezTo>
                  <a:pt x="10072295" y="5301720"/>
                  <a:pt x="10072146" y="5301236"/>
                  <a:pt x="10071848" y="5300790"/>
                </a:cubicBezTo>
                <a:cubicBezTo>
                  <a:pt x="10071551" y="5300343"/>
                  <a:pt x="10071067" y="5299952"/>
                  <a:pt x="10070397" y="5299618"/>
                </a:cubicBezTo>
                <a:cubicBezTo>
                  <a:pt x="10069728" y="5299283"/>
                  <a:pt x="10068797" y="5299041"/>
                  <a:pt x="10067607" y="5298892"/>
                </a:cubicBezTo>
                <a:cubicBezTo>
                  <a:pt x="10066416" y="5298743"/>
                  <a:pt x="10064890" y="5298669"/>
                  <a:pt x="10063030" y="5298669"/>
                </a:cubicBezTo>
                <a:close/>
                <a:moveTo>
                  <a:pt x="9824905" y="5298669"/>
                </a:moveTo>
                <a:cubicBezTo>
                  <a:pt x="9823119" y="5298669"/>
                  <a:pt x="9821631" y="5298743"/>
                  <a:pt x="9820440" y="5298892"/>
                </a:cubicBezTo>
                <a:cubicBezTo>
                  <a:pt x="9819250" y="5299041"/>
                  <a:pt x="9818301" y="5299283"/>
                  <a:pt x="9817594" y="5299618"/>
                </a:cubicBezTo>
                <a:cubicBezTo>
                  <a:pt x="9816887" y="5299952"/>
                  <a:pt x="9816404" y="5300343"/>
                  <a:pt x="9816143" y="5300790"/>
                </a:cubicBezTo>
                <a:cubicBezTo>
                  <a:pt x="9815882" y="5301236"/>
                  <a:pt x="9815752" y="5301720"/>
                  <a:pt x="9815752" y="5302241"/>
                </a:cubicBezTo>
                <a:lnTo>
                  <a:pt x="9815752" y="5326128"/>
                </a:lnTo>
                <a:lnTo>
                  <a:pt x="9801800" y="5326128"/>
                </a:lnTo>
                <a:cubicBezTo>
                  <a:pt x="9801204" y="5326128"/>
                  <a:pt x="9800665" y="5326258"/>
                  <a:pt x="9800181" y="5326518"/>
                </a:cubicBezTo>
                <a:cubicBezTo>
                  <a:pt x="9799698" y="5326779"/>
                  <a:pt x="9799307" y="5327225"/>
                  <a:pt x="9799009" y="5327858"/>
                </a:cubicBezTo>
                <a:cubicBezTo>
                  <a:pt x="9798712" y="5328490"/>
                  <a:pt x="9798470" y="5329290"/>
                  <a:pt x="9798284" y="5330258"/>
                </a:cubicBezTo>
                <a:cubicBezTo>
                  <a:pt x="9798098" y="5331225"/>
                  <a:pt x="9798004" y="5332416"/>
                  <a:pt x="9798004" y="5333829"/>
                </a:cubicBezTo>
                <a:cubicBezTo>
                  <a:pt x="9798004" y="5336508"/>
                  <a:pt x="9798340" y="5338443"/>
                  <a:pt x="9799009" y="5339634"/>
                </a:cubicBezTo>
                <a:cubicBezTo>
                  <a:pt x="9799679" y="5340824"/>
                  <a:pt x="9800572" y="5341420"/>
                  <a:pt x="9801688" y="5341420"/>
                </a:cubicBezTo>
                <a:lnTo>
                  <a:pt x="9815752" y="5341420"/>
                </a:lnTo>
                <a:lnTo>
                  <a:pt x="9815752" y="5400132"/>
                </a:lnTo>
                <a:cubicBezTo>
                  <a:pt x="9815752" y="5405937"/>
                  <a:pt x="9816292" y="5410978"/>
                  <a:pt x="9817371" y="5415257"/>
                </a:cubicBezTo>
                <a:cubicBezTo>
                  <a:pt x="9818450" y="5419536"/>
                  <a:pt x="9820180" y="5423071"/>
                  <a:pt x="9822561" y="5425861"/>
                </a:cubicBezTo>
                <a:cubicBezTo>
                  <a:pt x="9824942" y="5428652"/>
                  <a:pt x="9827994" y="5430735"/>
                  <a:pt x="9831714" y="5432112"/>
                </a:cubicBezTo>
                <a:cubicBezTo>
                  <a:pt x="9835435" y="5433488"/>
                  <a:pt x="9839900" y="5434177"/>
                  <a:pt x="9845109" y="5434177"/>
                </a:cubicBezTo>
                <a:cubicBezTo>
                  <a:pt x="9846820" y="5434177"/>
                  <a:pt x="9848532" y="5434065"/>
                  <a:pt x="9850243" y="5433842"/>
                </a:cubicBezTo>
                <a:cubicBezTo>
                  <a:pt x="9851955" y="5433619"/>
                  <a:pt x="9853573" y="5433340"/>
                  <a:pt x="9855099" y="5433005"/>
                </a:cubicBezTo>
                <a:cubicBezTo>
                  <a:pt x="9856624" y="5432670"/>
                  <a:pt x="9857982" y="5432242"/>
                  <a:pt x="9859173" y="5431721"/>
                </a:cubicBezTo>
                <a:cubicBezTo>
                  <a:pt x="9860364" y="5431200"/>
                  <a:pt x="9861256" y="5430642"/>
                  <a:pt x="9861852" y="5430047"/>
                </a:cubicBezTo>
                <a:cubicBezTo>
                  <a:pt x="9862447" y="5429452"/>
                  <a:pt x="9862894" y="5428521"/>
                  <a:pt x="9863191" y="5427256"/>
                </a:cubicBezTo>
                <a:cubicBezTo>
                  <a:pt x="9863489" y="5425991"/>
                  <a:pt x="9863638" y="5424280"/>
                  <a:pt x="9863638" y="5422122"/>
                </a:cubicBezTo>
                <a:cubicBezTo>
                  <a:pt x="9863638" y="5420782"/>
                  <a:pt x="9863563" y="5419666"/>
                  <a:pt x="9863414" y="5418773"/>
                </a:cubicBezTo>
                <a:cubicBezTo>
                  <a:pt x="9863266" y="5417880"/>
                  <a:pt x="9863098" y="5417173"/>
                  <a:pt x="9862912" y="5416652"/>
                </a:cubicBezTo>
                <a:cubicBezTo>
                  <a:pt x="9862726" y="5416131"/>
                  <a:pt x="9862466" y="5415778"/>
                  <a:pt x="9862131" y="5415592"/>
                </a:cubicBezTo>
                <a:cubicBezTo>
                  <a:pt x="9861796" y="5415406"/>
                  <a:pt x="9861442" y="5415313"/>
                  <a:pt x="9861070" y="5415313"/>
                </a:cubicBezTo>
                <a:cubicBezTo>
                  <a:pt x="9860475" y="5415313"/>
                  <a:pt x="9859806" y="5415480"/>
                  <a:pt x="9859061" y="5415815"/>
                </a:cubicBezTo>
                <a:cubicBezTo>
                  <a:pt x="9858317" y="5416150"/>
                  <a:pt x="9857424" y="5416503"/>
                  <a:pt x="9856382" y="5416876"/>
                </a:cubicBezTo>
                <a:cubicBezTo>
                  <a:pt x="9855340" y="5417248"/>
                  <a:pt x="9854150" y="5417601"/>
                  <a:pt x="9852810" y="5417936"/>
                </a:cubicBezTo>
                <a:cubicBezTo>
                  <a:pt x="9851471" y="5418271"/>
                  <a:pt x="9849946" y="5418438"/>
                  <a:pt x="9848234" y="5418438"/>
                </a:cubicBezTo>
                <a:cubicBezTo>
                  <a:pt x="9842951" y="5418438"/>
                  <a:pt x="9839286" y="5416671"/>
                  <a:pt x="9837239" y="5413136"/>
                </a:cubicBezTo>
                <a:cubicBezTo>
                  <a:pt x="9835193" y="5409602"/>
                  <a:pt x="9834170" y="5404374"/>
                  <a:pt x="9834170" y="5397453"/>
                </a:cubicBezTo>
                <a:lnTo>
                  <a:pt x="9834170" y="5341420"/>
                </a:lnTo>
                <a:lnTo>
                  <a:pt x="9859954" y="5341420"/>
                </a:lnTo>
                <a:cubicBezTo>
                  <a:pt x="9861070" y="5341420"/>
                  <a:pt x="9861964" y="5340824"/>
                  <a:pt x="9862633" y="5339634"/>
                </a:cubicBezTo>
                <a:cubicBezTo>
                  <a:pt x="9863303" y="5338443"/>
                  <a:pt x="9863638" y="5336508"/>
                  <a:pt x="9863638" y="5333829"/>
                </a:cubicBezTo>
                <a:cubicBezTo>
                  <a:pt x="9863638" y="5332416"/>
                  <a:pt x="9863563" y="5331225"/>
                  <a:pt x="9863414" y="5330258"/>
                </a:cubicBezTo>
                <a:cubicBezTo>
                  <a:pt x="9863266" y="5329290"/>
                  <a:pt x="9863024" y="5328490"/>
                  <a:pt x="9862689" y="5327858"/>
                </a:cubicBezTo>
                <a:cubicBezTo>
                  <a:pt x="9862354" y="5327225"/>
                  <a:pt x="9861964" y="5326779"/>
                  <a:pt x="9861517" y="5326518"/>
                </a:cubicBezTo>
                <a:cubicBezTo>
                  <a:pt x="9861070" y="5326258"/>
                  <a:pt x="9860550" y="5326128"/>
                  <a:pt x="9859954" y="5326128"/>
                </a:cubicBezTo>
                <a:lnTo>
                  <a:pt x="9834170" y="5326128"/>
                </a:lnTo>
                <a:lnTo>
                  <a:pt x="9834170" y="5302241"/>
                </a:lnTo>
                <a:cubicBezTo>
                  <a:pt x="9834170" y="5301720"/>
                  <a:pt x="9834021" y="5301236"/>
                  <a:pt x="9833723" y="5300790"/>
                </a:cubicBezTo>
                <a:cubicBezTo>
                  <a:pt x="9833426" y="5300343"/>
                  <a:pt x="9832942" y="5299952"/>
                  <a:pt x="9832272" y="5299618"/>
                </a:cubicBezTo>
                <a:cubicBezTo>
                  <a:pt x="9831602" y="5299283"/>
                  <a:pt x="9830672" y="5299041"/>
                  <a:pt x="9829482" y="5298892"/>
                </a:cubicBezTo>
                <a:cubicBezTo>
                  <a:pt x="9828291" y="5298743"/>
                  <a:pt x="9826766" y="5298669"/>
                  <a:pt x="9824905" y="5298669"/>
                </a:cubicBezTo>
                <a:close/>
                <a:moveTo>
                  <a:pt x="9110530" y="5298669"/>
                </a:moveTo>
                <a:cubicBezTo>
                  <a:pt x="9108744" y="5298669"/>
                  <a:pt x="9107256" y="5298743"/>
                  <a:pt x="9106066" y="5298892"/>
                </a:cubicBezTo>
                <a:cubicBezTo>
                  <a:pt x="9104875" y="5299041"/>
                  <a:pt x="9103926" y="5299283"/>
                  <a:pt x="9103219" y="5299618"/>
                </a:cubicBezTo>
                <a:cubicBezTo>
                  <a:pt x="9102512" y="5299952"/>
                  <a:pt x="9102028" y="5300343"/>
                  <a:pt x="9101768" y="5300790"/>
                </a:cubicBezTo>
                <a:cubicBezTo>
                  <a:pt x="9101508" y="5301236"/>
                  <a:pt x="9101377" y="5301720"/>
                  <a:pt x="9101377" y="5302241"/>
                </a:cubicBezTo>
                <a:lnTo>
                  <a:pt x="9101377" y="5326128"/>
                </a:lnTo>
                <a:lnTo>
                  <a:pt x="9087425" y="5326128"/>
                </a:lnTo>
                <a:cubicBezTo>
                  <a:pt x="9086829" y="5326128"/>
                  <a:pt x="9086290" y="5326258"/>
                  <a:pt x="9085806" y="5326518"/>
                </a:cubicBezTo>
                <a:cubicBezTo>
                  <a:pt x="9085322" y="5326779"/>
                  <a:pt x="9084932" y="5327225"/>
                  <a:pt x="9084634" y="5327858"/>
                </a:cubicBezTo>
                <a:cubicBezTo>
                  <a:pt x="9084336" y="5328490"/>
                  <a:pt x="9084095" y="5329290"/>
                  <a:pt x="9083908" y="5330258"/>
                </a:cubicBezTo>
                <a:cubicBezTo>
                  <a:pt x="9083722" y="5331225"/>
                  <a:pt x="9083630" y="5332416"/>
                  <a:pt x="9083630" y="5333829"/>
                </a:cubicBezTo>
                <a:cubicBezTo>
                  <a:pt x="9083630" y="5336508"/>
                  <a:pt x="9083964" y="5338443"/>
                  <a:pt x="9084634" y="5339634"/>
                </a:cubicBezTo>
                <a:cubicBezTo>
                  <a:pt x="9085304" y="5340824"/>
                  <a:pt x="9086197" y="5341420"/>
                  <a:pt x="9087313" y="5341420"/>
                </a:cubicBezTo>
                <a:lnTo>
                  <a:pt x="9101377" y="5341420"/>
                </a:lnTo>
                <a:lnTo>
                  <a:pt x="9101377" y="5400132"/>
                </a:lnTo>
                <a:cubicBezTo>
                  <a:pt x="9101377" y="5405937"/>
                  <a:pt x="9101917" y="5410978"/>
                  <a:pt x="9102996" y="5415257"/>
                </a:cubicBezTo>
                <a:cubicBezTo>
                  <a:pt x="9104075" y="5419536"/>
                  <a:pt x="9105805" y="5423071"/>
                  <a:pt x="9108186" y="5425861"/>
                </a:cubicBezTo>
                <a:cubicBezTo>
                  <a:pt x="9110568" y="5428652"/>
                  <a:pt x="9113618" y="5430735"/>
                  <a:pt x="9117339" y="5432112"/>
                </a:cubicBezTo>
                <a:cubicBezTo>
                  <a:pt x="9121060" y="5433488"/>
                  <a:pt x="9125525" y="5434177"/>
                  <a:pt x="9130734" y="5434177"/>
                </a:cubicBezTo>
                <a:cubicBezTo>
                  <a:pt x="9132445" y="5434177"/>
                  <a:pt x="9134157" y="5434065"/>
                  <a:pt x="9135868" y="5433842"/>
                </a:cubicBezTo>
                <a:cubicBezTo>
                  <a:pt x="9137580" y="5433619"/>
                  <a:pt x="9139198" y="5433340"/>
                  <a:pt x="9140724" y="5433005"/>
                </a:cubicBezTo>
                <a:cubicBezTo>
                  <a:pt x="9142249" y="5432670"/>
                  <a:pt x="9143607" y="5432242"/>
                  <a:pt x="9144798" y="5431721"/>
                </a:cubicBezTo>
                <a:cubicBezTo>
                  <a:pt x="9145988" y="5431200"/>
                  <a:pt x="9146882" y="5430642"/>
                  <a:pt x="9147477" y="5430047"/>
                </a:cubicBezTo>
                <a:cubicBezTo>
                  <a:pt x="9148072" y="5429452"/>
                  <a:pt x="9148518" y="5428521"/>
                  <a:pt x="9148816" y="5427256"/>
                </a:cubicBezTo>
                <a:cubicBezTo>
                  <a:pt x="9149114" y="5425991"/>
                  <a:pt x="9149263" y="5424280"/>
                  <a:pt x="9149263" y="5422122"/>
                </a:cubicBezTo>
                <a:cubicBezTo>
                  <a:pt x="9149263" y="5420782"/>
                  <a:pt x="9149188" y="5419666"/>
                  <a:pt x="9149040" y="5418773"/>
                </a:cubicBezTo>
                <a:cubicBezTo>
                  <a:pt x="9148891" y="5417880"/>
                  <a:pt x="9148723" y="5417173"/>
                  <a:pt x="9148537" y="5416652"/>
                </a:cubicBezTo>
                <a:cubicBezTo>
                  <a:pt x="9148351" y="5416131"/>
                  <a:pt x="9148091" y="5415778"/>
                  <a:pt x="9147756" y="5415592"/>
                </a:cubicBezTo>
                <a:cubicBezTo>
                  <a:pt x="9147421" y="5415406"/>
                  <a:pt x="9147068" y="5415313"/>
                  <a:pt x="9146696" y="5415313"/>
                </a:cubicBezTo>
                <a:cubicBezTo>
                  <a:pt x="9146100" y="5415313"/>
                  <a:pt x="9145430" y="5415480"/>
                  <a:pt x="9144686" y="5415815"/>
                </a:cubicBezTo>
                <a:cubicBezTo>
                  <a:pt x="9143942" y="5416150"/>
                  <a:pt x="9143049" y="5416503"/>
                  <a:pt x="9142008" y="5416876"/>
                </a:cubicBezTo>
                <a:cubicBezTo>
                  <a:pt x="9140966" y="5417248"/>
                  <a:pt x="9139775" y="5417601"/>
                  <a:pt x="9138436" y="5417936"/>
                </a:cubicBezTo>
                <a:cubicBezTo>
                  <a:pt x="9137096" y="5418271"/>
                  <a:pt x="9135570" y="5418438"/>
                  <a:pt x="9133859" y="5418438"/>
                </a:cubicBezTo>
                <a:cubicBezTo>
                  <a:pt x="9128576" y="5418438"/>
                  <a:pt x="9124911" y="5416671"/>
                  <a:pt x="9122864" y="5413136"/>
                </a:cubicBezTo>
                <a:cubicBezTo>
                  <a:pt x="9120818" y="5409602"/>
                  <a:pt x="9119795" y="5404374"/>
                  <a:pt x="9119795" y="5397453"/>
                </a:cubicBezTo>
                <a:lnTo>
                  <a:pt x="9119795" y="5341420"/>
                </a:lnTo>
                <a:lnTo>
                  <a:pt x="9145579" y="5341420"/>
                </a:lnTo>
                <a:cubicBezTo>
                  <a:pt x="9146696" y="5341420"/>
                  <a:pt x="9147588" y="5340824"/>
                  <a:pt x="9148258" y="5339634"/>
                </a:cubicBezTo>
                <a:cubicBezTo>
                  <a:pt x="9148928" y="5338443"/>
                  <a:pt x="9149263" y="5336508"/>
                  <a:pt x="9149263" y="5333829"/>
                </a:cubicBezTo>
                <a:cubicBezTo>
                  <a:pt x="9149263" y="5332416"/>
                  <a:pt x="9149188" y="5331225"/>
                  <a:pt x="9149040" y="5330258"/>
                </a:cubicBezTo>
                <a:cubicBezTo>
                  <a:pt x="9148891" y="5329290"/>
                  <a:pt x="9148649" y="5328490"/>
                  <a:pt x="9148314" y="5327858"/>
                </a:cubicBezTo>
                <a:cubicBezTo>
                  <a:pt x="9147979" y="5327225"/>
                  <a:pt x="9147588" y="5326779"/>
                  <a:pt x="9147142" y="5326518"/>
                </a:cubicBezTo>
                <a:cubicBezTo>
                  <a:pt x="9146696" y="5326258"/>
                  <a:pt x="9146174" y="5326128"/>
                  <a:pt x="9145579" y="5326128"/>
                </a:cubicBezTo>
                <a:lnTo>
                  <a:pt x="9119795" y="5326128"/>
                </a:lnTo>
                <a:lnTo>
                  <a:pt x="9119795" y="5302241"/>
                </a:lnTo>
                <a:cubicBezTo>
                  <a:pt x="9119795" y="5301720"/>
                  <a:pt x="9119646" y="5301236"/>
                  <a:pt x="9119348" y="5300790"/>
                </a:cubicBezTo>
                <a:cubicBezTo>
                  <a:pt x="9119051" y="5300343"/>
                  <a:pt x="9118567" y="5299952"/>
                  <a:pt x="9117897" y="5299618"/>
                </a:cubicBezTo>
                <a:cubicBezTo>
                  <a:pt x="9117228" y="5299283"/>
                  <a:pt x="9116297" y="5299041"/>
                  <a:pt x="9115107" y="5298892"/>
                </a:cubicBezTo>
                <a:cubicBezTo>
                  <a:pt x="9113916" y="5298743"/>
                  <a:pt x="9112390" y="5298669"/>
                  <a:pt x="9110530" y="5298669"/>
                </a:cubicBezTo>
                <a:close/>
                <a:moveTo>
                  <a:pt x="7900855" y="5298669"/>
                </a:moveTo>
                <a:cubicBezTo>
                  <a:pt x="7899069" y="5298669"/>
                  <a:pt x="7897581" y="5298743"/>
                  <a:pt x="7896391" y="5298892"/>
                </a:cubicBezTo>
                <a:cubicBezTo>
                  <a:pt x="7895200" y="5299041"/>
                  <a:pt x="7894251" y="5299283"/>
                  <a:pt x="7893544" y="5299618"/>
                </a:cubicBezTo>
                <a:cubicBezTo>
                  <a:pt x="7892837" y="5299952"/>
                  <a:pt x="7892354" y="5300343"/>
                  <a:pt x="7892093" y="5300790"/>
                </a:cubicBezTo>
                <a:cubicBezTo>
                  <a:pt x="7891833" y="5301236"/>
                  <a:pt x="7891702" y="5301720"/>
                  <a:pt x="7891702" y="5302241"/>
                </a:cubicBezTo>
                <a:lnTo>
                  <a:pt x="7891702" y="5326128"/>
                </a:lnTo>
                <a:lnTo>
                  <a:pt x="7877750" y="5326128"/>
                </a:lnTo>
                <a:cubicBezTo>
                  <a:pt x="7877155" y="5326128"/>
                  <a:pt x="7876615" y="5326258"/>
                  <a:pt x="7876131" y="5326518"/>
                </a:cubicBezTo>
                <a:cubicBezTo>
                  <a:pt x="7875648" y="5326779"/>
                  <a:pt x="7875257" y="5327225"/>
                  <a:pt x="7874959" y="5327858"/>
                </a:cubicBezTo>
                <a:cubicBezTo>
                  <a:pt x="7874662" y="5328490"/>
                  <a:pt x="7874420" y="5329290"/>
                  <a:pt x="7874234" y="5330258"/>
                </a:cubicBezTo>
                <a:cubicBezTo>
                  <a:pt x="7874048" y="5331225"/>
                  <a:pt x="7873955" y="5332416"/>
                  <a:pt x="7873955" y="5333829"/>
                </a:cubicBezTo>
                <a:cubicBezTo>
                  <a:pt x="7873955" y="5336508"/>
                  <a:pt x="7874290" y="5338443"/>
                  <a:pt x="7874959" y="5339634"/>
                </a:cubicBezTo>
                <a:cubicBezTo>
                  <a:pt x="7875629" y="5340824"/>
                  <a:pt x="7876522" y="5341420"/>
                  <a:pt x="7877638" y="5341420"/>
                </a:cubicBezTo>
                <a:lnTo>
                  <a:pt x="7891702" y="5341420"/>
                </a:lnTo>
                <a:lnTo>
                  <a:pt x="7891702" y="5400132"/>
                </a:lnTo>
                <a:cubicBezTo>
                  <a:pt x="7891702" y="5405937"/>
                  <a:pt x="7892242" y="5410978"/>
                  <a:pt x="7893321" y="5415257"/>
                </a:cubicBezTo>
                <a:cubicBezTo>
                  <a:pt x="7894400" y="5419536"/>
                  <a:pt x="7896130" y="5423071"/>
                  <a:pt x="7898511" y="5425861"/>
                </a:cubicBezTo>
                <a:cubicBezTo>
                  <a:pt x="7900893" y="5428652"/>
                  <a:pt x="7903944" y="5430735"/>
                  <a:pt x="7907664" y="5432112"/>
                </a:cubicBezTo>
                <a:cubicBezTo>
                  <a:pt x="7911385" y="5433488"/>
                  <a:pt x="7915850" y="5434177"/>
                  <a:pt x="7921059" y="5434177"/>
                </a:cubicBezTo>
                <a:cubicBezTo>
                  <a:pt x="7922770" y="5434177"/>
                  <a:pt x="7924482" y="5434065"/>
                  <a:pt x="7926193" y="5433842"/>
                </a:cubicBezTo>
                <a:cubicBezTo>
                  <a:pt x="7927905" y="5433619"/>
                  <a:pt x="7929523" y="5433340"/>
                  <a:pt x="7931049" y="5433005"/>
                </a:cubicBezTo>
                <a:cubicBezTo>
                  <a:pt x="7932574" y="5432670"/>
                  <a:pt x="7933932" y="5432242"/>
                  <a:pt x="7935123" y="5431721"/>
                </a:cubicBezTo>
                <a:cubicBezTo>
                  <a:pt x="7936314" y="5431200"/>
                  <a:pt x="7937207" y="5430642"/>
                  <a:pt x="7937802" y="5430047"/>
                </a:cubicBezTo>
                <a:cubicBezTo>
                  <a:pt x="7938397" y="5429452"/>
                  <a:pt x="7938844" y="5428521"/>
                  <a:pt x="7939141" y="5427256"/>
                </a:cubicBezTo>
                <a:cubicBezTo>
                  <a:pt x="7939439" y="5425991"/>
                  <a:pt x="7939588" y="5424280"/>
                  <a:pt x="7939588" y="5422122"/>
                </a:cubicBezTo>
                <a:cubicBezTo>
                  <a:pt x="7939588" y="5420782"/>
                  <a:pt x="7939514" y="5419666"/>
                  <a:pt x="7939365" y="5418773"/>
                </a:cubicBezTo>
                <a:cubicBezTo>
                  <a:pt x="7939216" y="5417880"/>
                  <a:pt x="7939048" y="5417173"/>
                  <a:pt x="7938862" y="5416652"/>
                </a:cubicBezTo>
                <a:cubicBezTo>
                  <a:pt x="7938676" y="5416131"/>
                  <a:pt x="7938416" y="5415778"/>
                  <a:pt x="7938081" y="5415592"/>
                </a:cubicBezTo>
                <a:cubicBezTo>
                  <a:pt x="7937746" y="5415406"/>
                  <a:pt x="7937393" y="5415313"/>
                  <a:pt x="7937021" y="5415313"/>
                </a:cubicBezTo>
                <a:cubicBezTo>
                  <a:pt x="7936425" y="5415313"/>
                  <a:pt x="7935756" y="5415480"/>
                  <a:pt x="7935011" y="5415815"/>
                </a:cubicBezTo>
                <a:cubicBezTo>
                  <a:pt x="7934267" y="5416150"/>
                  <a:pt x="7933374" y="5416503"/>
                  <a:pt x="7932333" y="5416876"/>
                </a:cubicBezTo>
                <a:cubicBezTo>
                  <a:pt x="7931291" y="5417248"/>
                  <a:pt x="7930100" y="5417601"/>
                  <a:pt x="7928761" y="5417936"/>
                </a:cubicBezTo>
                <a:cubicBezTo>
                  <a:pt x="7927421" y="5418271"/>
                  <a:pt x="7925896" y="5418438"/>
                  <a:pt x="7924184" y="5418438"/>
                </a:cubicBezTo>
                <a:cubicBezTo>
                  <a:pt x="7918901" y="5418438"/>
                  <a:pt x="7915236" y="5416671"/>
                  <a:pt x="7913190" y="5413136"/>
                </a:cubicBezTo>
                <a:cubicBezTo>
                  <a:pt x="7911143" y="5409602"/>
                  <a:pt x="7910120" y="5404374"/>
                  <a:pt x="7910120" y="5397453"/>
                </a:cubicBezTo>
                <a:lnTo>
                  <a:pt x="7910120" y="5341420"/>
                </a:lnTo>
                <a:lnTo>
                  <a:pt x="7935904" y="5341420"/>
                </a:lnTo>
                <a:cubicBezTo>
                  <a:pt x="7937021" y="5341420"/>
                  <a:pt x="7937914" y="5340824"/>
                  <a:pt x="7938583" y="5339634"/>
                </a:cubicBezTo>
                <a:cubicBezTo>
                  <a:pt x="7939253" y="5338443"/>
                  <a:pt x="7939588" y="5336508"/>
                  <a:pt x="7939588" y="5333829"/>
                </a:cubicBezTo>
                <a:cubicBezTo>
                  <a:pt x="7939588" y="5332416"/>
                  <a:pt x="7939514" y="5331225"/>
                  <a:pt x="7939365" y="5330258"/>
                </a:cubicBezTo>
                <a:cubicBezTo>
                  <a:pt x="7939216" y="5329290"/>
                  <a:pt x="7938974" y="5328490"/>
                  <a:pt x="7938639" y="5327858"/>
                </a:cubicBezTo>
                <a:cubicBezTo>
                  <a:pt x="7938304" y="5327225"/>
                  <a:pt x="7937914" y="5326779"/>
                  <a:pt x="7937467" y="5326518"/>
                </a:cubicBezTo>
                <a:cubicBezTo>
                  <a:pt x="7937021" y="5326258"/>
                  <a:pt x="7936500" y="5326128"/>
                  <a:pt x="7935904" y="5326128"/>
                </a:cubicBezTo>
                <a:lnTo>
                  <a:pt x="7910120" y="5326128"/>
                </a:lnTo>
                <a:lnTo>
                  <a:pt x="7910120" y="5302241"/>
                </a:lnTo>
                <a:cubicBezTo>
                  <a:pt x="7910120" y="5301720"/>
                  <a:pt x="7909971" y="5301236"/>
                  <a:pt x="7909673" y="5300790"/>
                </a:cubicBezTo>
                <a:cubicBezTo>
                  <a:pt x="7909376" y="5300343"/>
                  <a:pt x="7908892" y="5299952"/>
                  <a:pt x="7908222" y="5299618"/>
                </a:cubicBezTo>
                <a:cubicBezTo>
                  <a:pt x="7907553" y="5299283"/>
                  <a:pt x="7906623" y="5299041"/>
                  <a:pt x="7905432" y="5298892"/>
                </a:cubicBezTo>
                <a:cubicBezTo>
                  <a:pt x="7904241" y="5298743"/>
                  <a:pt x="7902716" y="5298669"/>
                  <a:pt x="7900855" y="5298669"/>
                </a:cubicBezTo>
                <a:close/>
                <a:moveTo>
                  <a:pt x="7034080" y="5298669"/>
                </a:moveTo>
                <a:cubicBezTo>
                  <a:pt x="7032294" y="5298669"/>
                  <a:pt x="7030806" y="5298743"/>
                  <a:pt x="7029616" y="5298892"/>
                </a:cubicBezTo>
                <a:cubicBezTo>
                  <a:pt x="7028425" y="5299041"/>
                  <a:pt x="7027476" y="5299283"/>
                  <a:pt x="7026769" y="5299618"/>
                </a:cubicBezTo>
                <a:cubicBezTo>
                  <a:pt x="7026062" y="5299952"/>
                  <a:pt x="7025579" y="5300343"/>
                  <a:pt x="7025318" y="5300790"/>
                </a:cubicBezTo>
                <a:cubicBezTo>
                  <a:pt x="7025058" y="5301236"/>
                  <a:pt x="7024927" y="5301720"/>
                  <a:pt x="7024927" y="5302241"/>
                </a:cubicBezTo>
                <a:lnTo>
                  <a:pt x="7024927" y="5326128"/>
                </a:lnTo>
                <a:lnTo>
                  <a:pt x="7010975" y="5326128"/>
                </a:lnTo>
                <a:cubicBezTo>
                  <a:pt x="7010380" y="5326128"/>
                  <a:pt x="7009840" y="5326258"/>
                  <a:pt x="7009356" y="5326518"/>
                </a:cubicBezTo>
                <a:cubicBezTo>
                  <a:pt x="7008873" y="5326779"/>
                  <a:pt x="7008482" y="5327225"/>
                  <a:pt x="7008184" y="5327858"/>
                </a:cubicBezTo>
                <a:cubicBezTo>
                  <a:pt x="7007887" y="5328490"/>
                  <a:pt x="7007645" y="5329290"/>
                  <a:pt x="7007459" y="5330258"/>
                </a:cubicBezTo>
                <a:cubicBezTo>
                  <a:pt x="7007273" y="5331225"/>
                  <a:pt x="7007180" y="5332416"/>
                  <a:pt x="7007180" y="5333829"/>
                </a:cubicBezTo>
                <a:cubicBezTo>
                  <a:pt x="7007180" y="5336508"/>
                  <a:pt x="7007515" y="5338443"/>
                  <a:pt x="7008184" y="5339634"/>
                </a:cubicBezTo>
                <a:cubicBezTo>
                  <a:pt x="7008854" y="5340824"/>
                  <a:pt x="7009747" y="5341420"/>
                  <a:pt x="7010863" y="5341420"/>
                </a:cubicBezTo>
                <a:lnTo>
                  <a:pt x="7024927" y="5341420"/>
                </a:lnTo>
                <a:lnTo>
                  <a:pt x="7024927" y="5400132"/>
                </a:lnTo>
                <a:cubicBezTo>
                  <a:pt x="7024927" y="5405937"/>
                  <a:pt x="7025467" y="5410978"/>
                  <a:pt x="7026546" y="5415257"/>
                </a:cubicBezTo>
                <a:cubicBezTo>
                  <a:pt x="7027625" y="5419536"/>
                  <a:pt x="7029355" y="5423071"/>
                  <a:pt x="7031736" y="5425861"/>
                </a:cubicBezTo>
                <a:cubicBezTo>
                  <a:pt x="7034118" y="5428652"/>
                  <a:pt x="7037169" y="5430735"/>
                  <a:pt x="7040889" y="5432112"/>
                </a:cubicBezTo>
                <a:cubicBezTo>
                  <a:pt x="7044610" y="5433488"/>
                  <a:pt x="7049075" y="5434177"/>
                  <a:pt x="7054284" y="5434177"/>
                </a:cubicBezTo>
                <a:cubicBezTo>
                  <a:pt x="7055995" y="5434177"/>
                  <a:pt x="7057707" y="5434065"/>
                  <a:pt x="7059418" y="5433842"/>
                </a:cubicBezTo>
                <a:cubicBezTo>
                  <a:pt x="7061130" y="5433619"/>
                  <a:pt x="7062748" y="5433340"/>
                  <a:pt x="7064274" y="5433005"/>
                </a:cubicBezTo>
                <a:cubicBezTo>
                  <a:pt x="7065799" y="5432670"/>
                  <a:pt x="7067157" y="5432242"/>
                  <a:pt x="7068348" y="5431721"/>
                </a:cubicBezTo>
                <a:cubicBezTo>
                  <a:pt x="7069539" y="5431200"/>
                  <a:pt x="7070432" y="5430642"/>
                  <a:pt x="7071027" y="5430047"/>
                </a:cubicBezTo>
                <a:cubicBezTo>
                  <a:pt x="7071622" y="5429452"/>
                  <a:pt x="7072069" y="5428521"/>
                  <a:pt x="7072366" y="5427256"/>
                </a:cubicBezTo>
                <a:cubicBezTo>
                  <a:pt x="7072664" y="5425991"/>
                  <a:pt x="7072813" y="5424280"/>
                  <a:pt x="7072813" y="5422122"/>
                </a:cubicBezTo>
                <a:cubicBezTo>
                  <a:pt x="7072813" y="5420782"/>
                  <a:pt x="7072738" y="5419666"/>
                  <a:pt x="7072590" y="5418773"/>
                </a:cubicBezTo>
                <a:cubicBezTo>
                  <a:pt x="7072441" y="5417880"/>
                  <a:pt x="7072273" y="5417173"/>
                  <a:pt x="7072087" y="5416652"/>
                </a:cubicBezTo>
                <a:cubicBezTo>
                  <a:pt x="7071901" y="5416131"/>
                  <a:pt x="7071641" y="5415778"/>
                  <a:pt x="7071306" y="5415592"/>
                </a:cubicBezTo>
                <a:cubicBezTo>
                  <a:pt x="7070971" y="5415406"/>
                  <a:pt x="7070618" y="5415313"/>
                  <a:pt x="7070246" y="5415313"/>
                </a:cubicBezTo>
                <a:cubicBezTo>
                  <a:pt x="7069650" y="5415313"/>
                  <a:pt x="7068981" y="5415480"/>
                  <a:pt x="7068236" y="5415815"/>
                </a:cubicBezTo>
                <a:cubicBezTo>
                  <a:pt x="7067492" y="5416150"/>
                  <a:pt x="7066599" y="5416503"/>
                  <a:pt x="7065558" y="5416876"/>
                </a:cubicBezTo>
                <a:cubicBezTo>
                  <a:pt x="7064516" y="5417248"/>
                  <a:pt x="7063325" y="5417601"/>
                  <a:pt x="7061986" y="5417936"/>
                </a:cubicBezTo>
                <a:cubicBezTo>
                  <a:pt x="7060646" y="5418271"/>
                  <a:pt x="7059121" y="5418438"/>
                  <a:pt x="7057409" y="5418438"/>
                </a:cubicBezTo>
                <a:cubicBezTo>
                  <a:pt x="7052126" y="5418438"/>
                  <a:pt x="7048461" y="5416671"/>
                  <a:pt x="7046415" y="5413136"/>
                </a:cubicBezTo>
                <a:cubicBezTo>
                  <a:pt x="7044368" y="5409602"/>
                  <a:pt x="7043345" y="5404374"/>
                  <a:pt x="7043345" y="5397453"/>
                </a:cubicBezTo>
                <a:lnTo>
                  <a:pt x="7043345" y="5341420"/>
                </a:lnTo>
                <a:lnTo>
                  <a:pt x="7069129" y="5341420"/>
                </a:lnTo>
                <a:cubicBezTo>
                  <a:pt x="7070246" y="5341420"/>
                  <a:pt x="7071139" y="5340824"/>
                  <a:pt x="7071808" y="5339634"/>
                </a:cubicBezTo>
                <a:cubicBezTo>
                  <a:pt x="7072478" y="5338443"/>
                  <a:pt x="7072813" y="5336508"/>
                  <a:pt x="7072813" y="5333829"/>
                </a:cubicBezTo>
                <a:cubicBezTo>
                  <a:pt x="7072813" y="5332416"/>
                  <a:pt x="7072738" y="5331225"/>
                  <a:pt x="7072590" y="5330258"/>
                </a:cubicBezTo>
                <a:cubicBezTo>
                  <a:pt x="7072441" y="5329290"/>
                  <a:pt x="7072199" y="5328490"/>
                  <a:pt x="7071864" y="5327858"/>
                </a:cubicBezTo>
                <a:cubicBezTo>
                  <a:pt x="7071529" y="5327225"/>
                  <a:pt x="7071139" y="5326779"/>
                  <a:pt x="7070692" y="5326518"/>
                </a:cubicBezTo>
                <a:cubicBezTo>
                  <a:pt x="7070246" y="5326258"/>
                  <a:pt x="7069725" y="5326128"/>
                  <a:pt x="7069129" y="5326128"/>
                </a:cubicBezTo>
                <a:lnTo>
                  <a:pt x="7043345" y="5326128"/>
                </a:lnTo>
                <a:lnTo>
                  <a:pt x="7043345" y="5302241"/>
                </a:lnTo>
                <a:cubicBezTo>
                  <a:pt x="7043345" y="5301720"/>
                  <a:pt x="7043196" y="5301236"/>
                  <a:pt x="7042898" y="5300790"/>
                </a:cubicBezTo>
                <a:cubicBezTo>
                  <a:pt x="7042601" y="5300343"/>
                  <a:pt x="7042117" y="5299952"/>
                  <a:pt x="7041447" y="5299618"/>
                </a:cubicBezTo>
                <a:cubicBezTo>
                  <a:pt x="7040778" y="5299283"/>
                  <a:pt x="7039847" y="5299041"/>
                  <a:pt x="7038657" y="5298892"/>
                </a:cubicBezTo>
                <a:cubicBezTo>
                  <a:pt x="7037466" y="5298743"/>
                  <a:pt x="7035941" y="5298669"/>
                  <a:pt x="7034080" y="5298669"/>
                </a:cubicBezTo>
                <a:close/>
                <a:moveTo>
                  <a:pt x="2747643" y="5295735"/>
                </a:moveTo>
                <a:cubicBezTo>
                  <a:pt x="2752703" y="5295735"/>
                  <a:pt x="2757559" y="5297353"/>
                  <a:pt x="2762209" y="5300590"/>
                </a:cubicBezTo>
                <a:cubicBezTo>
                  <a:pt x="2766860" y="5303828"/>
                  <a:pt x="2771679" y="5308534"/>
                  <a:pt x="2776664" y="5314711"/>
                </a:cubicBezTo>
                <a:lnTo>
                  <a:pt x="2776664" y="5354894"/>
                </a:lnTo>
                <a:cubicBezTo>
                  <a:pt x="2773762" y="5358540"/>
                  <a:pt x="2771009" y="5361610"/>
                  <a:pt x="2768405" y="5364103"/>
                </a:cubicBezTo>
                <a:cubicBezTo>
                  <a:pt x="2765800" y="5366596"/>
                  <a:pt x="2763307" y="5368624"/>
                  <a:pt x="2760926" y="5370186"/>
                </a:cubicBezTo>
                <a:cubicBezTo>
                  <a:pt x="2758545" y="5371749"/>
                  <a:pt x="2756219" y="5372865"/>
                  <a:pt x="2753949" y="5373535"/>
                </a:cubicBezTo>
                <a:cubicBezTo>
                  <a:pt x="2751680" y="5374205"/>
                  <a:pt x="2749317" y="5374539"/>
                  <a:pt x="2746862" y="5374539"/>
                </a:cubicBezTo>
                <a:cubicBezTo>
                  <a:pt x="2742024" y="5374539"/>
                  <a:pt x="2738006" y="5373405"/>
                  <a:pt x="2734807" y="5371135"/>
                </a:cubicBezTo>
                <a:cubicBezTo>
                  <a:pt x="2731607" y="5368865"/>
                  <a:pt x="2729039" y="5365852"/>
                  <a:pt x="2727105" y="5362094"/>
                </a:cubicBezTo>
                <a:cubicBezTo>
                  <a:pt x="2725170" y="5358336"/>
                  <a:pt x="2723812" y="5354038"/>
                  <a:pt x="2723030" y="5349201"/>
                </a:cubicBezTo>
                <a:cubicBezTo>
                  <a:pt x="2722249" y="5344365"/>
                  <a:pt x="2721859" y="5339416"/>
                  <a:pt x="2721859" y="5334356"/>
                </a:cubicBezTo>
                <a:cubicBezTo>
                  <a:pt x="2721859" y="5329593"/>
                  <a:pt x="2722324" y="5324905"/>
                  <a:pt x="2723254" y="5320292"/>
                </a:cubicBezTo>
                <a:cubicBezTo>
                  <a:pt x="2724184" y="5315678"/>
                  <a:pt x="2725672" y="5311548"/>
                  <a:pt x="2727719" y="5307902"/>
                </a:cubicBezTo>
                <a:cubicBezTo>
                  <a:pt x="2729765" y="5304255"/>
                  <a:pt x="2732425" y="5301316"/>
                  <a:pt x="2735700" y="5299084"/>
                </a:cubicBezTo>
                <a:cubicBezTo>
                  <a:pt x="2738974" y="5296851"/>
                  <a:pt x="2742955" y="5295735"/>
                  <a:pt x="2747643" y="5295735"/>
                </a:cubicBezTo>
                <a:close/>
                <a:moveTo>
                  <a:pt x="1261747" y="5295735"/>
                </a:moveTo>
                <a:cubicBezTo>
                  <a:pt x="1266807" y="5295735"/>
                  <a:pt x="1271663" y="5297353"/>
                  <a:pt x="1276314" y="5300590"/>
                </a:cubicBezTo>
                <a:cubicBezTo>
                  <a:pt x="1280965" y="5303828"/>
                  <a:pt x="1285783" y="5308534"/>
                  <a:pt x="1290769" y="5314711"/>
                </a:cubicBezTo>
                <a:lnTo>
                  <a:pt x="1290769" y="5354894"/>
                </a:lnTo>
                <a:cubicBezTo>
                  <a:pt x="1287867" y="5358540"/>
                  <a:pt x="1285114" y="5361610"/>
                  <a:pt x="1282509" y="5364103"/>
                </a:cubicBezTo>
                <a:cubicBezTo>
                  <a:pt x="1279904" y="5366596"/>
                  <a:pt x="1277412" y="5368624"/>
                  <a:pt x="1275030" y="5370186"/>
                </a:cubicBezTo>
                <a:cubicBezTo>
                  <a:pt x="1272649" y="5371749"/>
                  <a:pt x="1270323" y="5372865"/>
                  <a:pt x="1268053" y="5373535"/>
                </a:cubicBezTo>
                <a:cubicBezTo>
                  <a:pt x="1265784" y="5374205"/>
                  <a:pt x="1263421" y="5374539"/>
                  <a:pt x="1260966" y="5374539"/>
                </a:cubicBezTo>
                <a:cubicBezTo>
                  <a:pt x="1256129" y="5374539"/>
                  <a:pt x="1252111" y="5373405"/>
                  <a:pt x="1248911" y="5371135"/>
                </a:cubicBezTo>
                <a:cubicBezTo>
                  <a:pt x="1245711" y="5368865"/>
                  <a:pt x="1243143" y="5365852"/>
                  <a:pt x="1241209" y="5362094"/>
                </a:cubicBezTo>
                <a:cubicBezTo>
                  <a:pt x="1239274" y="5358336"/>
                  <a:pt x="1237916" y="5354038"/>
                  <a:pt x="1237135" y="5349201"/>
                </a:cubicBezTo>
                <a:cubicBezTo>
                  <a:pt x="1236353" y="5344365"/>
                  <a:pt x="1235962" y="5339416"/>
                  <a:pt x="1235962" y="5334356"/>
                </a:cubicBezTo>
                <a:cubicBezTo>
                  <a:pt x="1235962" y="5329593"/>
                  <a:pt x="1236428" y="5324905"/>
                  <a:pt x="1237358" y="5320292"/>
                </a:cubicBezTo>
                <a:cubicBezTo>
                  <a:pt x="1238288" y="5315678"/>
                  <a:pt x="1239776" y="5311548"/>
                  <a:pt x="1241823" y="5307902"/>
                </a:cubicBezTo>
                <a:cubicBezTo>
                  <a:pt x="1243869" y="5304255"/>
                  <a:pt x="1246530" y="5301316"/>
                  <a:pt x="1249803" y="5299084"/>
                </a:cubicBezTo>
                <a:cubicBezTo>
                  <a:pt x="1253078" y="5296851"/>
                  <a:pt x="1257059" y="5295735"/>
                  <a:pt x="1261747" y="5295735"/>
                </a:cubicBezTo>
                <a:close/>
                <a:moveTo>
                  <a:pt x="3619387" y="5295288"/>
                </a:moveTo>
                <a:cubicBezTo>
                  <a:pt x="3625319" y="5295288"/>
                  <a:pt x="3630275" y="5296349"/>
                  <a:pt x="3634254" y="5298470"/>
                </a:cubicBezTo>
                <a:cubicBezTo>
                  <a:pt x="3638234" y="5300590"/>
                  <a:pt x="3641387" y="5303474"/>
                  <a:pt x="3643715" y="5307120"/>
                </a:cubicBezTo>
                <a:cubicBezTo>
                  <a:pt x="3646043" y="5310767"/>
                  <a:pt x="3647714" y="5315008"/>
                  <a:pt x="3648727" y="5319845"/>
                </a:cubicBezTo>
                <a:cubicBezTo>
                  <a:pt x="3649741" y="5324682"/>
                  <a:pt x="3650248" y="5329817"/>
                  <a:pt x="3650248" y="5335249"/>
                </a:cubicBezTo>
                <a:cubicBezTo>
                  <a:pt x="3650248" y="5341053"/>
                  <a:pt x="3649647" y="5346374"/>
                  <a:pt x="3648446" y="5351211"/>
                </a:cubicBezTo>
                <a:cubicBezTo>
                  <a:pt x="3647244" y="5356048"/>
                  <a:pt x="3645367" y="5360215"/>
                  <a:pt x="3642814" y="5363712"/>
                </a:cubicBezTo>
                <a:cubicBezTo>
                  <a:pt x="3640261" y="5367210"/>
                  <a:pt x="3636995" y="5369926"/>
                  <a:pt x="3633016" y="5371861"/>
                </a:cubicBezTo>
                <a:cubicBezTo>
                  <a:pt x="3629036" y="5373795"/>
                  <a:pt x="3624343" y="5374763"/>
                  <a:pt x="3618937" y="5374763"/>
                </a:cubicBezTo>
                <a:cubicBezTo>
                  <a:pt x="3613005" y="5374763"/>
                  <a:pt x="3608049" y="5373702"/>
                  <a:pt x="3604069" y="5371581"/>
                </a:cubicBezTo>
                <a:cubicBezTo>
                  <a:pt x="3600090" y="5369461"/>
                  <a:pt x="3596918" y="5366596"/>
                  <a:pt x="3594553" y="5362987"/>
                </a:cubicBezTo>
                <a:cubicBezTo>
                  <a:pt x="3592188" y="5359378"/>
                  <a:pt x="3590498" y="5355155"/>
                  <a:pt x="3589484" y="5350318"/>
                </a:cubicBezTo>
                <a:cubicBezTo>
                  <a:pt x="3588471" y="5345481"/>
                  <a:pt x="3587964" y="5340309"/>
                  <a:pt x="3587964" y="5334802"/>
                </a:cubicBezTo>
                <a:cubicBezTo>
                  <a:pt x="3587964" y="5329072"/>
                  <a:pt x="3588583" y="5323789"/>
                  <a:pt x="3589822" y="5318952"/>
                </a:cubicBezTo>
                <a:cubicBezTo>
                  <a:pt x="3591061" y="5314115"/>
                  <a:pt x="3592957" y="5309929"/>
                  <a:pt x="3595510" y="5306395"/>
                </a:cubicBezTo>
                <a:cubicBezTo>
                  <a:pt x="3598062" y="5302860"/>
                  <a:pt x="3601310" y="5300125"/>
                  <a:pt x="3605252" y="5298191"/>
                </a:cubicBezTo>
                <a:cubicBezTo>
                  <a:pt x="3609194" y="5296256"/>
                  <a:pt x="3613906" y="5295288"/>
                  <a:pt x="3619387" y="5295288"/>
                </a:cubicBezTo>
                <a:close/>
                <a:moveTo>
                  <a:pt x="904765" y="5295288"/>
                </a:moveTo>
                <a:cubicBezTo>
                  <a:pt x="910697" y="5295288"/>
                  <a:pt x="915653" y="5296349"/>
                  <a:pt x="919632" y="5298470"/>
                </a:cubicBezTo>
                <a:cubicBezTo>
                  <a:pt x="923612" y="5300590"/>
                  <a:pt x="926765" y="5303474"/>
                  <a:pt x="929093" y="5307120"/>
                </a:cubicBezTo>
                <a:cubicBezTo>
                  <a:pt x="931421" y="5310767"/>
                  <a:pt x="933092" y="5315008"/>
                  <a:pt x="934106" y="5319845"/>
                </a:cubicBezTo>
                <a:cubicBezTo>
                  <a:pt x="935120" y="5324682"/>
                  <a:pt x="935626" y="5329817"/>
                  <a:pt x="935626" y="5335249"/>
                </a:cubicBezTo>
                <a:cubicBezTo>
                  <a:pt x="935626" y="5341053"/>
                  <a:pt x="935026" y="5346374"/>
                  <a:pt x="933824" y="5351211"/>
                </a:cubicBezTo>
                <a:cubicBezTo>
                  <a:pt x="932622" y="5356048"/>
                  <a:pt x="930745" y="5360215"/>
                  <a:pt x="928192" y="5363712"/>
                </a:cubicBezTo>
                <a:cubicBezTo>
                  <a:pt x="925640" y="5367210"/>
                  <a:pt x="922373" y="5369926"/>
                  <a:pt x="918394" y="5371861"/>
                </a:cubicBezTo>
                <a:cubicBezTo>
                  <a:pt x="914414" y="5373795"/>
                  <a:pt x="909722" y="5374763"/>
                  <a:pt x="904315" y="5374763"/>
                </a:cubicBezTo>
                <a:cubicBezTo>
                  <a:pt x="898382" y="5374763"/>
                  <a:pt x="893427" y="5373702"/>
                  <a:pt x="889447" y="5371581"/>
                </a:cubicBezTo>
                <a:cubicBezTo>
                  <a:pt x="885468" y="5369461"/>
                  <a:pt x="882296" y="5366596"/>
                  <a:pt x="879931" y="5362987"/>
                </a:cubicBezTo>
                <a:cubicBezTo>
                  <a:pt x="877566" y="5359378"/>
                  <a:pt x="875876" y="5355155"/>
                  <a:pt x="874862" y="5350318"/>
                </a:cubicBezTo>
                <a:cubicBezTo>
                  <a:pt x="873849" y="5345481"/>
                  <a:pt x="873342" y="5340309"/>
                  <a:pt x="873342" y="5334802"/>
                </a:cubicBezTo>
                <a:cubicBezTo>
                  <a:pt x="873342" y="5329072"/>
                  <a:pt x="873961" y="5323789"/>
                  <a:pt x="875200" y="5318952"/>
                </a:cubicBezTo>
                <a:cubicBezTo>
                  <a:pt x="876439" y="5314115"/>
                  <a:pt x="878335" y="5309929"/>
                  <a:pt x="880887" y="5306395"/>
                </a:cubicBezTo>
                <a:cubicBezTo>
                  <a:pt x="883440" y="5302860"/>
                  <a:pt x="886688" y="5300125"/>
                  <a:pt x="890630" y="5298191"/>
                </a:cubicBezTo>
                <a:cubicBezTo>
                  <a:pt x="894572" y="5296256"/>
                  <a:pt x="899284" y="5295288"/>
                  <a:pt x="904765" y="5295288"/>
                </a:cubicBezTo>
                <a:close/>
                <a:moveTo>
                  <a:pt x="5159539" y="5294284"/>
                </a:moveTo>
                <a:cubicBezTo>
                  <a:pt x="5168448" y="5294284"/>
                  <a:pt x="5175167" y="5297037"/>
                  <a:pt x="5179696" y="5302544"/>
                </a:cubicBezTo>
                <a:cubicBezTo>
                  <a:pt x="5184225" y="5308051"/>
                  <a:pt x="5186377" y="5315641"/>
                  <a:pt x="5186155" y="5325315"/>
                </a:cubicBezTo>
                <a:lnTo>
                  <a:pt x="5131348" y="5325315"/>
                </a:lnTo>
                <a:cubicBezTo>
                  <a:pt x="5131498" y="5321222"/>
                  <a:pt x="5132210" y="5317296"/>
                  <a:pt x="5133483" y="5313539"/>
                </a:cubicBezTo>
                <a:cubicBezTo>
                  <a:pt x="5134755" y="5309781"/>
                  <a:pt x="5136552" y="5306488"/>
                  <a:pt x="5138873" y="5303660"/>
                </a:cubicBezTo>
                <a:cubicBezTo>
                  <a:pt x="5141195" y="5300832"/>
                  <a:pt x="5144078" y="5298563"/>
                  <a:pt x="5147521" y="5296851"/>
                </a:cubicBezTo>
                <a:cubicBezTo>
                  <a:pt x="5150966" y="5295140"/>
                  <a:pt x="5154971" y="5294284"/>
                  <a:pt x="5159539" y="5294284"/>
                </a:cubicBezTo>
                <a:close/>
                <a:moveTo>
                  <a:pt x="4559463" y="5294284"/>
                </a:moveTo>
                <a:cubicBezTo>
                  <a:pt x="4568373" y="5294284"/>
                  <a:pt x="4575092" y="5297037"/>
                  <a:pt x="4579622" y="5302544"/>
                </a:cubicBezTo>
                <a:cubicBezTo>
                  <a:pt x="4584150" y="5308051"/>
                  <a:pt x="4586302" y="5315641"/>
                  <a:pt x="4586079" y="5325315"/>
                </a:cubicBezTo>
                <a:lnTo>
                  <a:pt x="4531273" y="5325315"/>
                </a:lnTo>
                <a:cubicBezTo>
                  <a:pt x="4531423" y="5321222"/>
                  <a:pt x="4532135" y="5317296"/>
                  <a:pt x="4533408" y="5313539"/>
                </a:cubicBezTo>
                <a:cubicBezTo>
                  <a:pt x="4534680" y="5309781"/>
                  <a:pt x="4536477" y="5306488"/>
                  <a:pt x="4538798" y="5303660"/>
                </a:cubicBezTo>
                <a:cubicBezTo>
                  <a:pt x="4541119" y="5300832"/>
                  <a:pt x="4544002" y="5298563"/>
                  <a:pt x="4547446" y="5296851"/>
                </a:cubicBezTo>
                <a:cubicBezTo>
                  <a:pt x="4550890" y="5295140"/>
                  <a:pt x="4554896" y="5294284"/>
                  <a:pt x="4559463" y="5294284"/>
                </a:cubicBezTo>
                <a:close/>
                <a:moveTo>
                  <a:pt x="2568738" y="5294284"/>
                </a:moveTo>
                <a:cubicBezTo>
                  <a:pt x="2577648" y="5294284"/>
                  <a:pt x="2584368" y="5297037"/>
                  <a:pt x="2588896" y="5302544"/>
                </a:cubicBezTo>
                <a:cubicBezTo>
                  <a:pt x="2593425" y="5308051"/>
                  <a:pt x="2595578" y="5315641"/>
                  <a:pt x="2595355" y="5325315"/>
                </a:cubicBezTo>
                <a:lnTo>
                  <a:pt x="2540548" y="5325315"/>
                </a:lnTo>
                <a:cubicBezTo>
                  <a:pt x="2540699" y="5321222"/>
                  <a:pt x="2541410" y="5317296"/>
                  <a:pt x="2542682" y="5313539"/>
                </a:cubicBezTo>
                <a:cubicBezTo>
                  <a:pt x="2543955" y="5309781"/>
                  <a:pt x="2545752" y="5306488"/>
                  <a:pt x="2548074" y="5303660"/>
                </a:cubicBezTo>
                <a:cubicBezTo>
                  <a:pt x="2550395" y="5300832"/>
                  <a:pt x="2553278" y="5298563"/>
                  <a:pt x="2556722" y="5296851"/>
                </a:cubicBezTo>
                <a:cubicBezTo>
                  <a:pt x="2560166" y="5295140"/>
                  <a:pt x="2564171" y="5294284"/>
                  <a:pt x="2568738" y="5294284"/>
                </a:cubicBezTo>
                <a:close/>
                <a:moveTo>
                  <a:pt x="2187743" y="5294284"/>
                </a:moveTo>
                <a:cubicBezTo>
                  <a:pt x="2196653" y="5294284"/>
                  <a:pt x="2203372" y="5297037"/>
                  <a:pt x="2207901" y="5302544"/>
                </a:cubicBezTo>
                <a:cubicBezTo>
                  <a:pt x="2212430" y="5308051"/>
                  <a:pt x="2214582" y="5315641"/>
                  <a:pt x="2214359" y="5325315"/>
                </a:cubicBezTo>
                <a:lnTo>
                  <a:pt x="2159553" y="5325315"/>
                </a:lnTo>
                <a:cubicBezTo>
                  <a:pt x="2159703" y="5321222"/>
                  <a:pt x="2160415" y="5317296"/>
                  <a:pt x="2161687" y="5313539"/>
                </a:cubicBezTo>
                <a:cubicBezTo>
                  <a:pt x="2162959" y="5309781"/>
                  <a:pt x="2164757" y="5306488"/>
                  <a:pt x="2167078" y="5303660"/>
                </a:cubicBezTo>
                <a:cubicBezTo>
                  <a:pt x="2169399" y="5300832"/>
                  <a:pt x="2172282" y="5298563"/>
                  <a:pt x="2175726" y="5296851"/>
                </a:cubicBezTo>
                <a:cubicBezTo>
                  <a:pt x="2179170" y="5295140"/>
                  <a:pt x="2183175" y="5294284"/>
                  <a:pt x="2187743" y="5294284"/>
                </a:cubicBezTo>
                <a:close/>
                <a:moveTo>
                  <a:pt x="5047670" y="5294172"/>
                </a:moveTo>
                <a:cubicBezTo>
                  <a:pt x="5054590" y="5294172"/>
                  <a:pt x="5059930" y="5296088"/>
                  <a:pt x="5063687" y="5299921"/>
                </a:cubicBezTo>
                <a:cubicBezTo>
                  <a:pt x="5067445" y="5303753"/>
                  <a:pt x="5069325" y="5309092"/>
                  <a:pt x="5069325" y="5315938"/>
                </a:cubicBezTo>
                <a:cubicBezTo>
                  <a:pt x="5069325" y="5318841"/>
                  <a:pt x="5068896" y="5321631"/>
                  <a:pt x="5068041" y="5324310"/>
                </a:cubicBezTo>
                <a:cubicBezTo>
                  <a:pt x="5067185" y="5326989"/>
                  <a:pt x="5065883" y="5329352"/>
                  <a:pt x="5064134" y="5331398"/>
                </a:cubicBezTo>
                <a:cubicBezTo>
                  <a:pt x="5062386" y="5333444"/>
                  <a:pt x="5060171" y="5335044"/>
                  <a:pt x="5057492" y="5336198"/>
                </a:cubicBezTo>
                <a:cubicBezTo>
                  <a:pt x="5054813" y="5337351"/>
                  <a:pt x="5051651" y="5337928"/>
                  <a:pt x="5048005" y="5337928"/>
                </a:cubicBezTo>
                <a:cubicBezTo>
                  <a:pt x="5041233" y="5337928"/>
                  <a:pt x="5035969" y="5336030"/>
                  <a:pt x="5032210" y="5332235"/>
                </a:cubicBezTo>
                <a:cubicBezTo>
                  <a:pt x="5028452" y="5328440"/>
                  <a:pt x="5026574" y="5323231"/>
                  <a:pt x="5026574" y="5316608"/>
                </a:cubicBezTo>
                <a:cubicBezTo>
                  <a:pt x="5026574" y="5313632"/>
                  <a:pt x="5027001" y="5310785"/>
                  <a:pt x="5027857" y="5308069"/>
                </a:cubicBezTo>
                <a:cubicBezTo>
                  <a:pt x="5028713" y="5305353"/>
                  <a:pt x="5030015" y="5302953"/>
                  <a:pt x="5031764" y="5300870"/>
                </a:cubicBezTo>
                <a:cubicBezTo>
                  <a:pt x="5033513" y="5298786"/>
                  <a:pt x="5035708" y="5297149"/>
                  <a:pt x="5038350" y="5295958"/>
                </a:cubicBezTo>
                <a:cubicBezTo>
                  <a:pt x="5040991" y="5294768"/>
                  <a:pt x="5044098" y="5294172"/>
                  <a:pt x="5047670" y="5294172"/>
                </a:cubicBezTo>
                <a:close/>
                <a:moveTo>
                  <a:pt x="8515739" y="5287842"/>
                </a:moveTo>
                <a:cubicBezTo>
                  <a:pt x="8514027" y="5287842"/>
                  <a:pt x="8512409" y="5288418"/>
                  <a:pt x="8510883" y="5289572"/>
                </a:cubicBezTo>
                <a:cubicBezTo>
                  <a:pt x="8509358" y="5290725"/>
                  <a:pt x="8508595" y="5292753"/>
                  <a:pt x="8508595" y="5295655"/>
                </a:cubicBezTo>
                <a:lnTo>
                  <a:pt x="8508595" y="5429377"/>
                </a:lnTo>
                <a:cubicBezTo>
                  <a:pt x="8508595" y="5429898"/>
                  <a:pt x="8508744" y="5430400"/>
                  <a:pt x="8509041" y="5430884"/>
                </a:cubicBezTo>
                <a:cubicBezTo>
                  <a:pt x="8509339" y="5431368"/>
                  <a:pt x="8509860" y="5431740"/>
                  <a:pt x="8510604" y="5432000"/>
                </a:cubicBezTo>
                <a:cubicBezTo>
                  <a:pt x="8511348" y="5432261"/>
                  <a:pt x="8512353" y="5432484"/>
                  <a:pt x="8513618" y="5432670"/>
                </a:cubicBezTo>
                <a:cubicBezTo>
                  <a:pt x="8514883" y="5432856"/>
                  <a:pt x="8516408" y="5432949"/>
                  <a:pt x="8518194" y="5432949"/>
                </a:cubicBezTo>
                <a:cubicBezTo>
                  <a:pt x="8520129" y="5432949"/>
                  <a:pt x="8521692" y="5432856"/>
                  <a:pt x="8522883" y="5432670"/>
                </a:cubicBezTo>
                <a:cubicBezTo>
                  <a:pt x="8524073" y="5432484"/>
                  <a:pt x="8525041" y="5432261"/>
                  <a:pt x="8525785" y="5432000"/>
                </a:cubicBezTo>
                <a:cubicBezTo>
                  <a:pt x="8526529" y="5431740"/>
                  <a:pt x="8527050" y="5431368"/>
                  <a:pt x="8527347" y="5430884"/>
                </a:cubicBezTo>
                <a:cubicBezTo>
                  <a:pt x="8527645" y="5430400"/>
                  <a:pt x="8527794" y="5429898"/>
                  <a:pt x="8527794" y="5429377"/>
                </a:cubicBezTo>
                <a:lnTo>
                  <a:pt x="8527794" y="5369213"/>
                </a:lnTo>
                <a:lnTo>
                  <a:pt x="8577800" y="5369213"/>
                </a:lnTo>
                <a:cubicBezTo>
                  <a:pt x="8578321" y="5369213"/>
                  <a:pt x="8578823" y="5369046"/>
                  <a:pt x="8579307" y="5368711"/>
                </a:cubicBezTo>
                <a:cubicBezTo>
                  <a:pt x="8579791" y="5368376"/>
                  <a:pt x="8580219" y="5367892"/>
                  <a:pt x="8580591" y="5367260"/>
                </a:cubicBezTo>
                <a:cubicBezTo>
                  <a:pt x="8580963" y="5366627"/>
                  <a:pt x="8581223" y="5365809"/>
                  <a:pt x="8581372" y="5364804"/>
                </a:cubicBezTo>
                <a:cubicBezTo>
                  <a:pt x="8581521" y="5363800"/>
                  <a:pt x="8581595" y="5362590"/>
                  <a:pt x="8581595" y="5361177"/>
                </a:cubicBezTo>
                <a:cubicBezTo>
                  <a:pt x="8581595" y="5359614"/>
                  <a:pt x="8581521" y="5358330"/>
                  <a:pt x="8581372" y="5357326"/>
                </a:cubicBezTo>
                <a:cubicBezTo>
                  <a:pt x="8581223" y="5356321"/>
                  <a:pt x="8580963" y="5355521"/>
                  <a:pt x="8580591" y="5354926"/>
                </a:cubicBezTo>
                <a:cubicBezTo>
                  <a:pt x="8580219" y="5354331"/>
                  <a:pt x="8579791" y="5353903"/>
                  <a:pt x="8579307" y="5353642"/>
                </a:cubicBezTo>
                <a:cubicBezTo>
                  <a:pt x="8578823" y="5353382"/>
                  <a:pt x="8578321" y="5353252"/>
                  <a:pt x="8577800" y="5353252"/>
                </a:cubicBezTo>
                <a:lnTo>
                  <a:pt x="8527794" y="5353252"/>
                </a:lnTo>
                <a:lnTo>
                  <a:pt x="8527794" y="5304138"/>
                </a:lnTo>
                <a:lnTo>
                  <a:pt x="8580702" y="5304138"/>
                </a:lnTo>
                <a:cubicBezTo>
                  <a:pt x="8581223" y="5304138"/>
                  <a:pt x="8581725" y="5303989"/>
                  <a:pt x="8582209" y="5303692"/>
                </a:cubicBezTo>
                <a:cubicBezTo>
                  <a:pt x="8582693" y="5303394"/>
                  <a:pt x="8583121" y="5302929"/>
                  <a:pt x="8583493" y="5302296"/>
                </a:cubicBezTo>
                <a:cubicBezTo>
                  <a:pt x="8583865" y="5301664"/>
                  <a:pt x="8584125" y="5300827"/>
                  <a:pt x="8584274" y="5299785"/>
                </a:cubicBezTo>
                <a:cubicBezTo>
                  <a:pt x="8584423" y="5298743"/>
                  <a:pt x="8584497" y="5297515"/>
                  <a:pt x="8584497" y="5296102"/>
                </a:cubicBezTo>
                <a:cubicBezTo>
                  <a:pt x="8584497" y="5294688"/>
                  <a:pt x="8584423" y="5293441"/>
                  <a:pt x="8584274" y="5292362"/>
                </a:cubicBezTo>
                <a:cubicBezTo>
                  <a:pt x="8584125" y="5291283"/>
                  <a:pt x="8583865" y="5290409"/>
                  <a:pt x="8583493" y="5289739"/>
                </a:cubicBezTo>
                <a:cubicBezTo>
                  <a:pt x="8583121" y="5289069"/>
                  <a:pt x="8582693" y="5288586"/>
                  <a:pt x="8582209" y="5288288"/>
                </a:cubicBezTo>
                <a:cubicBezTo>
                  <a:pt x="8581725" y="5287990"/>
                  <a:pt x="8581223" y="5287842"/>
                  <a:pt x="8580702" y="5287842"/>
                </a:cubicBezTo>
                <a:close/>
                <a:moveTo>
                  <a:pt x="10230239" y="5284158"/>
                </a:moveTo>
                <a:cubicBezTo>
                  <a:pt x="10225848" y="5284158"/>
                  <a:pt x="10222834" y="5284939"/>
                  <a:pt x="10221197" y="5286502"/>
                </a:cubicBezTo>
                <a:cubicBezTo>
                  <a:pt x="10219560" y="5288065"/>
                  <a:pt x="10218742" y="5291004"/>
                  <a:pt x="10218742" y="5295320"/>
                </a:cubicBezTo>
                <a:cubicBezTo>
                  <a:pt x="10218742" y="5299562"/>
                  <a:pt x="10219542" y="5302445"/>
                  <a:pt x="10221142" y="5303971"/>
                </a:cubicBezTo>
                <a:cubicBezTo>
                  <a:pt x="10222742" y="5305496"/>
                  <a:pt x="10225700" y="5306259"/>
                  <a:pt x="10230016" y="5306259"/>
                </a:cubicBezTo>
                <a:cubicBezTo>
                  <a:pt x="10234406" y="5306259"/>
                  <a:pt x="10237420" y="5305478"/>
                  <a:pt x="10239057" y="5303915"/>
                </a:cubicBezTo>
                <a:cubicBezTo>
                  <a:pt x="10240694" y="5302352"/>
                  <a:pt x="10241512" y="5299413"/>
                  <a:pt x="10241512" y="5295097"/>
                </a:cubicBezTo>
                <a:cubicBezTo>
                  <a:pt x="10241512" y="5290855"/>
                  <a:pt x="10240712" y="5287972"/>
                  <a:pt x="10239112" y="5286446"/>
                </a:cubicBezTo>
                <a:cubicBezTo>
                  <a:pt x="10237512" y="5284921"/>
                  <a:pt x="10234555" y="5284158"/>
                  <a:pt x="10230239" y="5284158"/>
                </a:cubicBezTo>
                <a:close/>
                <a:moveTo>
                  <a:pt x="10001639" y="5284158"/>
                </a:moveTo>
                <a:cubicBezTo>
                  <a:pt x="9997248" y="5284158"/>
                  <a:pt x="9994234" y="5284939"/>
                  <a:pt x="9992597" y="5286502"/>
                </a:cubicBezTo>
                <a:cubicBezTo>
                  <a:pt x="9990960" y="5288065"/>
                  <a:pt x="9990142" y="5291004"/>
                  <a:pt x="9990142" y="5295320"/>
                </a:cubicBezTo>
                <a:cubicBezTo>
                  <a:pt x="9990142" y="5299562"/>
                  <a:pt x="9990942" y="5302445"/>
                  <a:pt x="9992542" y="5303971"/>
                </a:cubicBezTo>
                <a:cubicBezTo>
                  <a:pt x="9994142" y="5305496"/>
                  <a:pt x="9997100" y="5306259"/>
                  <a:pt x="10001416" y="5306259"/>
                </a:cubicBezTo>
                <a:cubicBezTo>
                  <a:pt x="10005806" y="5306259"/>
                  <a:pt x="10008820" y="5305478"/>
                  <a:pt x="10010457" y="5303915"/>
                </a:cubicBezTo>
                <a:cubicBezTo>
                  <a:pt x="10012094" y="5302352"/>
                  <a:pt x="10012912" y="5299413"/>
                  <a:pt x="10012912" y="5295097"/>
                </a:cubicBezTo>
                <a:cubicBezTo>
                  <a:pt x="10012912" y="5290855"/>
                  <a:pt x="10012112" y="5287972"/>
                  <a:pt x="10010512" y="5286446"/>
                </a:cubicBezTo>
                <a:cubicBezTo>
                  <a:pt x="10008912" y="5284921"/>
                  <a:pt x="10005955" y="5284158"/>
                  <a:pt x="10001639" y="5284158"/>
                </a:cubicBezTo>
                <a:close/>
                <a:moveTo>
                  <a:pt x="8020439" y="5284158"/>
                </a:moveTo>
                <a:cubicBezTo>
                  <a:pt x="8016048" y="5284158"/>
                  <a:pt x="8013035" y="5284939"/>
                  <a:pt x="8011398" y="5286502"/>
                </a:cubicBezTo>
                <a:cubicBezTo>
                  <a:pt x="8009760" y="5288065"/>
                  <a:pt x="8008942" y="5291004"/>
                  <a:pt x="8008942" y="5295320"/>
                </a:cubicBezTo>
                <a:cubicBezTo>
                  <a:pt x="8008942" y="5299562"/>
                  <a:pt x="8009742" y="5302445"/>
                  <a:pt x="8011342" y="5303971"/>
                </a:cubicBezTo>
                <a:cubicBezTo>
                  <a:pt x="8012942" y="5305496"/>
                  <a:pt x="8015900" y="5306259"/>
                  <a:pt x="8020216" y="5306259"/>
                </a:cubicBezTo>
                <a:cubicBezTo>
                  <a:pt x="8024606" y="5306259"/>
                  <a:pt x="8027620" y="5305478"/>
                  <a:pt x="8029257" y="5303915"/>
                </a:cubicBezTo>
                <a:cubicBezTo>
                  <a:pt x="8030894" y="5302352"/>
                  <a:pt x="8031713" y="5299413"/>
                  <a:pt x="8031713" y="5295097"/>
                </a:cubicBezTo>
                <a:cubicBezTo>
                  <a:pt x="8031713" y="5290855"/>
                  <a:pt x="8030913" y="5287972"/>
                  <a:pt x="8029313" y="5286446"/>
                </a:cubicBezTo>
                <a:cubicBezTo>
                  <a:pt x="8027713" y="5284921"/>
                  <a:pt x="8024755" y="5284158"/>
                  <a:pt x="8020439" y="5284158"/>
                </a:cubicBezTo>
                <a:close/>
                <a:moveTo>
                  <a:pt x="4089887" y="5281447"/>
                </a:moveTo>
                <a:cubicBezTo>
                  <a:pt x="4088100" y="5281447"/>
                  <a:pt x="4086612" y="5281522"/>
                  <a:pt x="4085422" y="5281671"/>
                </a:cubicBezTo>
                <a:cubicBezTo>
                  <a:pt x="4084231" y="5281820"/>
                  <a:pt x="4083282" y="5282043"/>
                  <a:pt x="4082575" y="5282340"/>
                </a:cubicBezTo>
                <a:cubicBezTo>
                  <a:pt x="4081869" y="5282638"/>
                  <a:pt x="4081385" y="5283010"/>
                  <a:pt x="4081124" y="5283457"/>
                </a:cubicBezTo>
                <a:cubicBezTo>
                  <a:pt x="4080864" y="5283903"/>
                  <a:pt x="4080734" y="5284387"/>
                  <a:pt x="4080734" y="5284908"/>
                </a:cubicBezTo>
                <a:lnTo>
                  <a:pt x="4080734" y="5385367"/>
                </a:lnTo>
                <a:cubicBezTo>
                  <a:pt x="4080734" y="5385962"/>
                  <a:pt x="4080864" y="5386464"/>
                  <a:pt x="4081124" y="5386874"/>
                </a:cubicBezTo>
                <a:cubicBezTo>
                  <a:pt x="4081385" y="5387283"/>
                  <a:pt x="4081869" y="5387636"/>
                  <a:pt x="4082575" y="5387934"/>
                </a:cubicBezTo>
                <a:cubicBezTo>
                  <a:pt x="4083282" y="5388232"/>
                  <a:pt x="4084231" y="5388455"/>
                  <a:pt x="4085422" y="5388604"/>
                </a:cubicBezTo>
                <a:cubicBezTo>
                  <a:pt x="4086612" y="5388753"/>
                  <a:pt x="4088100" y="5388827"/>
                  <a:pt x="4089887" y="5388827"/>
                </a:cubicBezTo>
                <a:cubicBezTo>
                  <a:pt x="4091747" y="5388827"/>
                  <a:pt x="4093272" y="5388753"/>
                  <a:pt x="4094463" y="5388604"/>
                </a:cubicBezTo>
                <a:cubicBezTo>
                  <a:pt x="4095653" y="5388455"/>
                  <a:pt x="4096584" y="5388232"/>
                  <a:pt x="4097254" y="5387934"/>
                </a:cubicBezTo>
                <a:cubicBezTo>
                  <a:pt x="4097923" y="5387636"/>
                  <a:pt x="4098407" y="5387283"/>
                  <a:pt x="4098705" y="5386874"/>
                </a:cubicBezTo>
                <a:cubicBezTo>
                  <a:pt x="4099002" y="5386464"/>
                  <a:pt x="4099151" y="5385962"/>
                  <a:pt x="4099151" y="5385367"/>
                </a:cubicBezTo>
                <a:lnTo>
                  <a:pt x="4099151" y="5284908"/>
                </a:lnTo>
                <a:cubicBezTo>
                  <a:pt x="4099151" y="5284387"/>
                  <a:pt x="4099002" y="5283903"/>
                  <a:pt x="4098705" y="5283457"/>
                </a:cubicBezTo>
                <a:cubicBezTo>
                  <a:pt x="4098407" y="5283010"/>
                  <a:pt x="4097923" y="5282638"/>
                  <a:pt x="4097254" y="5282340"/>
                </a:cubicBezTo>
                <a:cubicBezTo>
                  <a:pt x="4096584" y="5282043"/>
                  <a:pt x="4095653" y="5281820"/>
                  <a:pt x="4094463" y="5281671"/>
                </a:cubicBezTo>
                <a:cubicBezTo>
                  <a:pt x="4093272" y="5281522"/>
                  <a:pt x="4091747" y="5281447"/>
                  <a:pt x="4089887" y="5281447"/>
                </a:cubicBezTo>
                <a:close/>
                <a:moveTo>
                  <a:pt x="3905154" y="5281447"/>
                </a:moveTo>
                <a:cubicBezTo>
                  <a:pt x="3902921" y="5281447"/>
                  <a:pt x="3901135" y="5281540"/>
                  <a:pt x="3899796" y="5281727"/>
                </a:cubicBezTo>
                <a:cubicBezTo>
                  <a:pt x="3898456" y="5281913"/>
                  <a:pt x="3897489" y="5282266"/>
                  <a:pt x="3896894" y="5282787"/>
                </a:cubicBezTo>
                <a:cubicBezTo>
                  <a:pt x="3896298" y="5283308"/>
                  <a:pt x="3896001" y="5284015"/>
                  <a:pt x="3896001" y="5284908"/>
                </a:cubicBezTo>
                <a:cubicBezTo>
                  <a:pt x="3896001" y="5285801"/>
                  <a:pt x="3896298" y="5287029"/>
                  <a:pt x="3896894" y="5288591"/>
                </a:cubicBezTo>
                <a:lnTo>
                  <a:pt x="3932724" y="5384585"/>
                </a:lnTo>
                <a:cubicBezTo>
                  <a:pt x="3932947" y="5385329"/>
                  <a:pt x="3933357" y="5386036"/>
                  <a:pt x="3933952" y="5386706"/>
                </a:cubicBezTo>
                <a:cubicBezTo>
                  <a:pt x="3934547" y="5387376"/>
                  <a:pt x="3935180" y="5387860"/>
                  <a:pt x="3935849" y="5388157"/>
                </a:cubicBezTo>
                <a:lnTo>
                  <a:pt x="3922009" y="5423095"/>
                </a:lnTo>
                <a:cubicBezTo>
                  <a:pt x="3921562" y="5424136"/>
                  <a:pt x="3921376" y="5425029"/>
                  <a:pt x="3921450" y="5425774"/>
                </a:cubicBezTo>
                <a:cubicBezTo>
                  <a:pt x="3921525" y="5426518"/>
                  <a:pt x="3921878" y="5427113"/>
                  <a:pt x="3922511" y="5427559"/>
                </a:cubicBezTo>
                <a:cubicBezTo>
                  <a:pt x="3923143" y="5428006"/>
                  <a:pt x="3924055" y="5428322"/>
                  <a:pt x="3925246" y="5428508"/>
                </a:cubicBezTo>
                <a:cubicBezTo>
                  <a:pt x="3926436" y="5428694"/>
                  <a:pt x="3927999" y="5428787"/>
                  <a:pt x="3929934" y="5428787"/>
                </a:cubicBezTo>
                <a:cubicBezTo>
                  <a:pt x="3933654" y="5428787"/>
                  <a:pt x="3936426" y="5428471"/>
                  <a:pt x="3938249" y="5427839"/>
                </a:cubicBezTo>
                <a:cubicBezTo>
                  <a:pt x="3940073" y="5427206"/>
                  <a:pt x="3941207" y="5426294"/>
                  <a:pt x="3941654" y="5425104"/>
                </a:cubicBezTo>
                <a:lnTo>
                  <a:pt x="3955048" y="5388157"/>
                </a:lnTo>
                <a:lnTo>
                  <a:pt x="3991102" y="5288256"/>
                </a:lnTo>
                <a:cubicBezTo>
                  <a:pt x="3991548" y="5286917"/>
                  <a:pt x="3991772" y="5285801"/>
                  <a:pt x="3991772" y="5284908"/>
                </a:cubicBezTo>
                <a:cubicBezTo>
                  <a:pt x="3991772" y="5284015"/>
                  <a:pt x="3991455" y="5283308"/>
                  <a:pt x="3990823" y="5282787"/>
                </a:cubicBezTo>
                <a:cubicBezTo>
                  <a:pt x="3990190" y="5282266"/>
                  <a:pt x="3989204" y="5281913"/>
                  <a:pt x="3987865" y="5281727"/>
                </a:cubicBezTo>
                <a:cubicBezTo>
                  <a:pt x="3986526" y="5281540"/>
                  <a:pt x="3984814" y="5281447"/>
                  <a:pt x="3982730" y="5281447"/>
                </a:cubicBezTo>
                <a:cubicBezTo>
                  <a:pt x="3980349" y="5281447"/>
                  <a:pt x="3978526" y="5281540"/>
                  <a:pt x="3977261" y="5281727"/>
                </a:cubicBezTo>
                <a:cubicBezTo>
                  <a:pt x="3975996" y="5281913"/>
                  <a:pt x="3975047" y="5282210"/>
                  <a:pt x="3974414" y="5282620"/>
                </a:cubicBezTo>
                <a:cubicBezTo>
                  <a:pt x="3973782" y="5283029"/>
                  <a:pt x="3973242" y="5283940"/>
                  <a:pt x="3972796" y="5285354"/>
                </a:cubicBezTo>
                <a:lnTo>
                  <a:pt x="3945114" y="5366391"/>
                </a:lnTo>
                <a:lnTo>
                  <a:pt x="3944779" y="5366391"/>
                </a:lnTo>
                <a:lnTo>
                  <a:pt x="3916093" y="5285801"/>
                </a:lnTo>
                <a:cubicBezTo>
                  <a:pt x="3915721" y="5284833"/>
                  <a:pt x="3915367" y="5284071"/>
                  <a:pt x="3915032" y="5283512"/>
                </a:cubicBezTo>
                <a:cubicBezTo>
                  <a:pt x="3914697" y="5282954"/>
                  <a:pt x="3914158" y="5282526"/>
                  <a:pt x="3913414" y="5282229"/>
                </a:cubicBezTo>
                <a:cubicBezTo>
                  <a:pt x="3912669" y="5281931"/>
                  <a:pt x="3911665" y="5281727"/>
                  <a:pt x="3910400" y="5281615"/>
                </a:cubicBezTo>
                <a:cubicBezTo>
                  <a:pt x="3909135" y="5281503"/>
                  <a:pt x="3907386" y="5281447"/>
                  <a:pt x="3905154" y="5281447"/>
                </a:cubicBezTo>
                <a:close/>
                <a:moveTo>
                  <a:pt x="3194537" y="5281447"/>
                </a:moveTo>
                <a:cubicBezTo>
                  <a:pt x="3192751" y="5281447"/>
                  <a:pt x="3191262" y="5281522"/>
                  <a:pt x="3190072" y="5281671"/>
                </a:cubicBezTo>
                <a:cubicBezTo>
                  <a:pt x="3188881" y="5281820"/>
                  <a:pt x="3187932" y="5282043"/>
                  <a:pt x="3187225" y="5282340"/>
                </a:cubicBezTo>
                <a:cubicBezTo>
                  <a:pt x="3186519" y="5282638"/>
                  <a:pt x="3186035" y="5283010"/>
                  <a:pt x="3185774" y="5283457"/>
                </a:cubicBezTo>
                <a:cubicBezTo>
                  <a:pt x="3185514" y="5283903"/>
                  <a:pt x="3185384" y="5284387"/>
                  <a:pt x="3185384" y="5284908"/>
                </a:cubicBezTo>
                <a:lnTo>
                  <a:pt x="3185384" y="5385367"/>
                </a:lnTo>
                <a:cubicBezTo>
                  <a:pt x="3185384" y="5385962"/>
                  <a:pt x="3185514" y="5386464"/>
                  <a:pt x="3185774" y="5386874"/>
                </a:cubicBezTo>
                <a:cubicBezTo>
                  <a:pt x="3186035" y="5387283"/>
                  <a:pt x="3186519" y="5387636"/>
                  <a:pt x="3187225" y="5387934"/>
                </a:cubicBezTo>
                <a:cubicBezTo>
                  <a:pt x="3187932" y="5388232"/>
                  <a:pt x="3188881" y="5388455"/>
                  <a:pt x="3190072" y="5388604"/>
                </a:cubicBezTo>
                <a:cubicBezTo>
                  <a:pt x="3191262" y="5388753"/>
                  <a:pt x="3192751" y="5388827"/>
                  <a:pt x="3194537" y="5388827"/>
                </a:cubicBezTo>
                <a:cubicBezTo>
                  <a:pt x="3196397" y="5388827"/>
                  <a:pt x="3197922" y="5388753"/>
                  <a:pt x="3199113" y="5388604"/>
                </a:cubicBezTo>
                <a:cubicBezTo>
                  <a:pt x="3200303" y="5388455"/>
                  <a:pt x="3201234" y="5388232"/>
                  <a:pt x="3201903" y="5387934"/>
                </a:cubicBezTo>
                <a:cubicBezTo>
                  <a:pt x="3202573" y="5387636"/>
                  <a:pt x="3203057" y="5387283"/>
                  <a:pt x="3203355" y="5386874"/>
                </a:cubicBezTo>
                <a:cubicBezTo>
                  <a:pt x="3203652" y="5386464"/>
                  <a:pt x="3203801" y="5385962"/>
                  <a:pt x="3203801" y="5385367"/>
                </a:cubicBezTo>
                <a:lnTo>
                  <a:pt x="3203801" y="5284908"/>
                </a:lnTo>
                <a:cubicBezTo>
                  <a:pt x="3203801" y="5284387"/>
                  <a:pt x="3203652" y="5283903"/>
                  <a:pt x="3203355" y="5283457"/>
                </a:cubicBezTo>
                <a:cubicBezTo>
                  <a:pt x="3203057" y="5283010"/>
                  <a:pt x="3202573" y="5282638"/>
                  <a:pt x="3201903" y="5282340"/>
                </a:cubicBezTo>
                <a:cubicBezTo>
                  <a:pt x="3201234" y="5282043"/>
                  <a:pt x="3200303" y="5281820"/>
                  <a:pt x="3199113" y="5281671"/>
                </a:cubicBezTo>
                <a:cubicBezTo>
                  <a:pt x="3197922" y="5281522"/>
                  <a:pt x="3196397" y="5281447"/>
                  <a:pt x="3194537" y="5281447"/>
                </a:cubicBezTo>
                <a:close/>
                <a:moveTo>
                  <a:pt x="1880091" y="5281447"/>
                </a:moveTo>
                <a:cubicBezTo>
                  <a:pt x="1878305" y="5281447"/>
                  <a:pt x="1876817" y="5281522"/>
                  <a:pt x="1875626" y="5281671"/>
                </a:cubicBezTo>
                <a:cubicBezTo>
                  <a:pt x="1874436" y="5281820"/>
                  <a:pt x="1873487" y="5282043"/>
                  <a:pt x="1872780" y="5282340"/>
                </a:cubicBezTo>
                <a:cubicBezTo>
                  <a:pt x="1872073" y="5282638"/>
                  <a:pt x="1871589" y="5283010"/>
                  <a:pt x="1871329" y="5283457"/>
                </a:cubicBezTo>
                <a:cubicBezTo>
                  <a:pt x="1871068" y="5283903"/>
                  <a:pt x="1870938" y="5284387"/>
                  <a:pt x="1870938" y="5284908"/>
                </a:cubicBezTo>
                <a:lnTo>
                  <a:pt x="1870938" y="5385367"/>
                </a:lnTo>
                <a:cubicBezTo>
                  <a:pt x="1870938" y="5385962"/>
                  <a:pt x="1871068" y="5386464"/>
                  <a:pt x="1871329" y="5386874"/>
                </a:cubicBezTo>
                <a:cubicBezTo>
                  <a:pt x="1871589" y="5387283"/>
                  <a:pt x="1872073" y="5387636"/>
                  <a:pt x="1872780" y="5387934"/>
                </a:cubicBezTo>
                <a:cubicBezTo>
                  <a:pt x="1873487" y="5388232"/>
                  <a:pt x="1874436" y="5388455"/>
                  <a:pt x="1875626" y="5388604"/>
                </a:cubicBezTo>
                <a:cubicBezTo>
                  <a:pt x="1876817" y="5388753"/>
                  <a:pt x="1878305" y="5388827"/>
                  <a:pt x="1880091" y="5388827"/>
                </a:cubicBezTo>
                <a:cubicBezTo>
                  <a:pt x="1881951" y="5388827"/>
                  <a:pt x="1883477" y="5388753"/>
                  <a:pt x="1884668" y="5388604"/>
                </a:cubicBezTo>
                <a:cubicBezTo>
                  <a:pt x="1885858" y="5388455"/>
                  <a:pt x="1886788" y="5388232"/>
                  <a:pt x="1887458" y="5387934"/>
                </a:cubicBezTo>
                <a:cubicBezTo>
                  <a:pt x="1888127" y="5387636"/>
                  <a:pt x="1888611" y="5387283"/>
                  <a:pt x="1888909" y="5386874"/>
                </a:cubicBezTo>
                <a:cubicBezTo>
                  <a:pt x="1889207" y="5386464"/>
                  <a:pt x="1889356" y="5385962"/>
                  <a:pt x="1889356" y="5385367"/>
                </a:cubicBezTo>
                <a:lnTo>
                  <a:pt x="1889356" y="5284908"/>
                </a:lnTo>
                <a:cubicBezTo>
                  <a:pt x="1889356" y="5284387"/>
                  <a:pt x="1889207" y="5283903"/>
                  <a:pt x="1888909" y="5283457"/>
                </a:cubicBezTo>
                <a:cubicBezTo>
                  <a:pt x="1888611" y="5283010"/>
                  <a:pt x="1888127" y="5282638"/>
                  <a:pt x="1887458" y="5282340"/>
                </a:cubicBezTo>
                <a:cubicBezTo>
                  <a:pt x="1886788" y="5282043"/>
                  <a:pt x="1885858" y="5281820"/>
                  <a:pt x="1884668" y="5281671"/>
                </a:cubicBezTo>
                <a:cubicBezTo>
                  <a:pt x="1883477" y="5281522"/>
                  <a:pt x="1881951" y="5281447"/>
                  <a:pt x="1880091" y="5281447"/>
                </a:cubicBezTo>
                <a:close/>
                <a:moveTo>
                  <a:pt x="993818" y="5281447"/>
                </a:moveTo>
                <a:cubicBezTo>
                  <a:pt x="992032" y="5281447"/>
                  <a:pt x="990544" y="5281503"/>
                  <a:pt x="989353" y="5281615"/>
                </a:cubicBezTo>
                <a:cubicBezTo>
                  <a:pt x="988163" y="5281727"/>
                  <a:pt x="987196" y="5281950"/>
                  <a:pt x="986451" y="5282285"/>
                </a:cubicBezTo>
                <a:cubicBezTo>
                  <a:pt x="985707" y="5282620"/>
                  <a:pt x="985205" y="5282992"/>
                  <a:pt x="984945" y="5283401"/>
                </a:cubicBezTo>
                <a:cubicBezTo>
                  <a:pt x="984684" y="5283810"/>
                  <a:pt x="984554" y="5284312"/>
                  <a:pt x="984554" y="5284908"/>
                </a:cubicBezTo>
                <a:lnTo>
                  <a:pt x="984554" y="5345853"/>
                </a:lnTo>
                <a:cubicBezTo>
                  <a:pt x="984554" y="5353145"/>
                  <a:pt x="985168" y="5359340"/>
                  <a:pt x="986395" y="5364438"/>
                </a:cubicBezTo>
                <a:cubicBezTo>
                  <a:pt x="987623" y="5369535"/>
                  <a:pt x="989651" y="5374000"/>
                  <a:pt x="992479" y="5377832"/>
                </a:cubicBezTo>
                <a:cubicBezTo>
                  <a:pt x="995307" y="5381665"/>
                  <a:pt x="999008" y="5384697"/>
                  <a:pt x="1003585" y="5386929"/>
                </a:cubicBezTo>
                <a:cubicBezTo>
                  <a:pt x="1008162" y="5389162"/>
                  <a:pt x="1013798" y="5390278"/>
                  <a:pt x="1020496" y="5390278"/>
                </a:cubicBezTo>
                <a:cubicBezTo>
                  <a:pt x="1026226" y="5390278"/>
                  <a:pt x="1031881" y="5388827"/>
                  <a:pt x="1037462" y="5385925"/>
                </a:cubicBezTo>
                <a:cubicBezTo>
                  <a:pt x="1043043" y="5383023"/>
                  <a:pt x="1048699" y="5378409"/>
                  <a:pt x="1054429" y="5372084"/>
                </a:cubicBezTo>
                <a:lnTo>
                  <a:pt x="1054429" y="5385367"/>
                </a:lnTo>
                <a:cubicBezTo>
                  <a:pt x="1054429" y="5385962"/>
                  <a:pt x="1054540" y="5386464"/>
                  <a:pt x="1054763" y="5386874"/>
                </a:cubicBezTo>
                <a:cubicBezTo>
                  <a:pt x="1054987" y="5387283"/>
                  <a:pt x="1055415" y="5387636"/>
                  <a:pt x="1056047" y="5387934"/>
                </a:cubicBezTo>
                <a:cubicBezTo>
                  <a:pt x="1056680" y="5388232"/>
                  <a:pt x="1057536" y="5388455"/>
                  <a:pt x="1058615" y="5388604"/>
                </a:cubicBezTo>
                <a:cubicBezTo>
                  <a:pt x="1059693" y="5388753"/>
                  <a:pt x="1061089" y="5388827"/>
                  <a:pt x="1062800" y="5388827"/>
                </a:cubicBezTo>
                <a:cubicBezTo>
                  <a:pt x="1064363" y="5388827"/>
                  <a:pt x="1065684" y="5388753"/>
                  <a:pt x="1066763" y="5388604"/>
                </a:cubicBezTo>
                <a:cubicBezTo>
                  <a:pt x="1067842" y="5388455"/>
                  <a:pt x="1068716" y="5388232"/>
                  <a:pt x="1069386" y="5387934"/>
                </a:cubicBezTo>
                <a:cubicBezTo>
                  <a:pt x="1070056" y="5387636"/>
                  <a:pt x="1070521" y="5387283"/>
                  <a:pt x="1070781" y="5386874"/>
                </a:cubicBezTo>
                <a:cubicBezTo>
                  <a:pt x="1071042" y="5386464"/>
                  <a:pt x="1071172" y="5385962"/>
                  <a:pt x="1071172" y="5385367"/>
                </a:cubicBezTo>
                <a:lnTo>
                  <a:pt x="1071172" y="5284908"/>
                </a:lnTo>
                <a:cubicBezTo>
                  <a:pt x="1071172" y="5284312"/>
                  <a:pt x="1071004" y="5283810"/>
                  <a:pt x="1070670" y="5283401"/>
                </a:cubicBezTo>
                <a:cubicBezTo>
                  <a:pt x="1070335" y="5282992"/>
                  <a:pt x="1069832" y="5282620"/>
                  <a:pt x="1069163" y="5282285"/>
                </a:cubicBezTo>
                <a:cubicBezTo>
                  <a:pt x="1068493" y="5281950"/>
                  <a:pt x="1067563" y="5281727"/>
                  <a:pt x="1066372" y="5281615"/>
                </a:cubicBezTo>
                <a:cubicBezTo>
                  <a:pt x="1065182" y="5281503"/>
                  <a:pt x="1063693" y="5281447"/>
                  <a:pt x="1061907" y="5281447"/>
                </a:cubicBezTo>
                <a:cubicBezTo>
                  <a:pt x="1060047" y="5281447"/>
                  <a:pt x="1058540" y="5281503"/>
                  <a:pt x="1057387" y="5281615"/>
                </a:cubicBezTo>
                <a:cubicBezTo>
                  <a:pt x="1056233" y="5281727"/>
                  <a:pt x="1055285" y="5281950"/>
                  <a:pt x="1054540" y="5282285"/>
                </a:cubicBezTo>
                <a:cubicBezTo>
                  <a:pt x="1053796" y="5282620"/>
                  <a:pt x="1053294" y="5282992"/>
                  <a:pt x="1053033" y="5283401"/>
                </a:cubicBezTo>
                <a:cubicBezTo>
                  <a:pt x="1052773" y="5283810"/>
                  <a:pt x="1052643" y="5284312"/>
                  <a:pt x="1052643" y="5284908"/>
                </a:cubicBezTo>
                <a:lnTo>
                  <a:pt x="1052643" y="5355117"/>
                </a:lnTo>
                <a:cubicBezTo>
                  <a:pt x="1047508" y="5361443"/>
                  <a:pt x="1042652" y="5366242"/>
                  <a:pt x="1038076" y="5369516"/>
                </a:cubicBezTo>
                <a:cubicBezTo>
                  <a:pt x="1033500" y="5372791"/>
                  <a:pt x="1028904" y="5374428"/>
                  <a:pt x="1024291" y="5374428"/>
                </a:cubicBezTo>
                <a:cubicBezTo>
                  <a:pt x="1020719" y="5374428"/>
                  <a:pt x="1017594" y="5373739"/>
                  <a:pt x="1014915" y="5372363"/>
                </a:cubicBezTo>
                <a:cubicBezTo>
                  <a:pt x="1012236" y="5370986"/>
                  <a:pt x="1010022" y="5369051"/>
                  <a:pt x="1008273" y="5366559"/>
                </a:cubicBezTo>
                <a:cubicBezTo>
                  <a:pt x="1006524" y="5364066"/>
                  <a:pt x="1005222" y="5361052"/>
                  <a:pt x="1004366" y="5357517"/>
                </a:cubicBezTo>
                <a:cubicBezTo>
                  <a:pt x="1003511" y="5353983"/>
                  <a:pt x="1003083" y="5349276"/>
                  <a:pt x="1003083" y="5343397"/>
                </a:cubicBezTo>
                <a:lnTo>
                  <a:pt x="1003083" y="5284908"/>
                </a:lnTo>
                <a:cubicBezTo>
                  <a:pt x="1003083" y="5284312"/>
                  <a:pt x="1002934" y="5283810"/>
                  <a:pt x="1002636" y="5283401"/>
                </a:cubicBezTo>
                <a:cubicBezTo>
                  <a:pt x="1002339" y="5282992"/>
                  <a:pt x="1001836" y="5282620"/>
                  <a:pt x="1001130" y="5282285"/>
                </a:cubicBezTo>
                <a:cubicBezTo>
                  <a:pt x="1000423" y="5281950"/>
                  <a:pt x="999474" y="5281727"/>
                  <a:pt x="998283" y="5281615"/>
                </a:cubicBezTo>
                <a:cubicBezTo>
                  <a:pt x="997093" y="5281503"/>
                  <a:pt x="995604" y="5281447"/>
                  <a:pt x="993818" y="5281447"/>
                </a:cubicBezTo>
                <a:close/>
                <a:moveTo>
                  <a:pt x="5048005" y="5280108"/>
                </a:moveTo>
                <a:cubicBezTo>
                  <a:pt x="5042350" y="5280108"/>
                  <a:pt x="5037121" y="5280945"/>
                  <a:pt x="5032322" y="5282620"/>
                </a:cubicBezTo>
                <a:cubicBezTo>
                  <a:pt x="5027522" y="5284294"/>
                  <a:pt x="5023411" y="5286694"/>
                  <a:pt x="5019988" y="5289819"/>
                </a:cubicBezTo>
                <a:cubicBezTo>
                  <a:pt x="5016565" y="5292944"/>
                  <a:pt x="5013887" y="5296777"/>
                  <a:pt x="5011951" y="5301316"/>
                </a:cubicBezTo>
                <a:cubicBezTo>
                  <a:pt x="5010016" y="5305855"/>
                  <a:pt x="5009049" y="5310990"/>
                  <a:pt x="5009049" y="5316720"/>
                </a:cubicBezTo>
                <a:cubicBezTo>
                  <a:pt x="5009049" y="5321631"/>
                  <a:pt x="5009718" y="5325817"/>
                  <a:pt x="5011058" y="5329277"/>
                </a:cubicBezTo>
                <a:cubicBezTo>
                  <a:pt x="5012398" y="5332737"/>
                  <a:pt x="5014221" y="5335844"/>
                  <a:pt x="5016528" y="5338597"/>
                </a:cubicBezTo>
                <a:cubicBezTo>
                  <a:pt x="5013775" y="5341425"/>
                  <a:pt x="5011468" y="5344625"/>
                  <a:pt x="5009607" y="5348197"/>
                </a:cubicBezTo>
                <a:cubicBezTo>
                  <a:pt x="5007747" y="5351769"/>
                  <a:pt x="5006817" y="5355824"/>
                  <a:pt x="5006817" y="5360364"/>
                </a:cubicBezTo>
                <a:cubicBezTo>
                  <a:pt x="5006817" y="5363638"/>
                  <a:pt x="5007691" y="5366689"/>
                  <a:pt x="5009439" y="5369516"/>
                </a:cubicBezTo>
                <a:cubicBezTo>
                  <a:pt x="5011188" y="5372344"/>
                  <a:pt x="5013887" y="5374688"/>
                  <a:pt x="5017532" y="5376549"/>
                </a:cubicBezTo>
                <a:cubicBezTo>
                  <a:pt x="5015151" y="5378409"/>
                  <a:pt x="5013049" y="5380288"/>
                  <a:pt x="5011225" y="5382185"/>
                </a:cubicBezTo>
                <a:cubicBezTo>
                  <a:pt x="5009402" y="5384083"/>
                  <a:pt x="5007878" y="5386074"/>
                  <a:pt x="5006649" y="5388157"/>
                </a:cubicBezTo>
                <a:cubicBezTo>
                  <a:pt x="5005422" y="5390241"/>
                  <a:pt x="5004510" y="5392436"/>
                  <a:pt x="5003914" y="5394743"/>
                </a:cubicBezTo>
                <a:cubicBezTo>
                  <a:pt x="5003319" y="5397050"/>
                  <a:pt x="5003021" y="5399431"/>
                  <a:pt x="5003021" y="5401887"/>
                </a:cubicBezTo>
                <a:cubicBezTo>
                  <a:pt x="5003021" y="5405756"/>
                  <a:pt x="5003840" y="5409347"/>
                  <a:pt x="5005477" y="5412658"/>
                </a:cubicBezTo>
                <a:cubicBezTo>
                  <a:pt x="5007114" y="5415969"/>
                  <a:pt x="5009756" y="5418816"/>
                  <a:pt x="5013402" y="5421197"/>
                </a:cubicBezTo>
                <a:cubicBezTo>
                  <a:pt x="5017048" y="5423578"/>
                  <a:pt x="5021718" y="5425457"/>
                  <a:pt x="5027410" y="5426834"/>
                </a:cubicBezTo>
                <a:cubicBezTo>
                  <a:pt x="5033104" y="5428211"/>
                  <a:pt x="5040005" y="5428899"/>
                  <a:pt x="5048116" y="5428899"/>
                </a:cubicBezTo>
                <a:cubicBezTo>
                  <a:pt x="5056525" y="5428899"/>
                  <a:pt x="5063819" y="5427987"/>
                  <a:pt x="5069994" y="5426164"/>
                </a:cubicBezTo>
                <a:cubicBezTo>
                  <a:pt x="5076170" y="5424341"/>
                  <a:pt x="5081250" y="5421848"/>
                  <a:pt x="5085230" y="5418686"/>
                </a:cubicBezTo>
                <a:cubicBezTo>
                  <a:pt x="5089211" y="5415523"/>
                  <a:pt x="5092169" y="5411858"/>
                  <a:pt x="5094104" y="5407691"/>
                </a:cubicBezTo>
                <a:cubicBezTo>
                  <a:pt x="5096039" y="5403524"/>
                  <a:pt x="5097007" y="5399133"/>
                  <a:pt x="5097007" y="5394520"/>
                </a:cubicBezTo>
                <a:cubicBezTo>
                  <a:pt x="5097007" y="5390129"/>
                  <a:pt x="5096150" y="5386278"/>
                  <a:pt x="5094439" y="5382967"/>
                </a:cubicBezTo>
                <a:cubicBezTo>
                  <a:pt x="5092727" y="5379655"/>
                  <a:pt x="5090346" y="5376865"/>
                  <a:pt x="5087296" y="5374595"/>
                </a:cubicBezTo>
                <a:cubicBezTo>
                  <a:pt x="5084244" y="5372326"/>
                  <a:pt x="5080635" y="5370577"/>
                  <a:pt x="5076468" y="5369349"/>
                </a:cubicBezTo>
                <a:cubicBezTo>
                  <a:pt x="5072301" y="5368121"/>
                  <a:pt x="5067725" y="5367433"/>
                  <a:pt x="5062739" y="5367284"/>
                </a:cubicBezTo>
                <a:lnTo>
                  <a:pt x="5036508" y="5366168"/>
                </a:lnTo>
                <a:cubicBezTo>
                  <a:pt x="5032489" y="5366019"/>
                  <a:pt x="5029271" y="5365089"/>
                  <a:pt x="5026852" y="5363377"/>
                </a:cubicBezTo>
                <a:cubicBezTo>
                  <a:pt x="5024434" y="5361666"/>
                  <a:pt x="5023225" y="5359508"/>
                  <a:pt x="5023225" y="5356903"/>
                </a:cubicBezTo>
                <a:cubicBezTo>
                  <a:pt x="5023225" y="5354671"/>
                  <a:pt x="5023653" y="5352699"/>
                  <a:pt x="5024508" y="5350987"/>
                </a:cubicBezTo>
                <a:cubicBezTo>
                  <a:pt x="5025364" y="5349276"/>
                  <a:pt x="5026462" y="5347750"/>
                  <a:pt x="5027801" y="5346411"/>
                </a:cubicBezTo>
                <a:cubicBezTo>
                  <a:pt x="5029811" y="5348048"/>
                  <a:pt x="5032657" y="5349406"/>
                  <a:pt x="5036341" y="5350485"/>
                </a:cubicBezTo>
                <a:cubicBezTo>
                  <a:pt x="5040024" y="5351564"/>
                  <a:pt x="5043912" y="5352104"/>
                  <a:pt x="5048005" y="5352104"/>
                </a:cubicBezTo>
                <a:cubicBezTo>
                  <a:pt x="5053809" y="5352104"/>
                  <a:pt x="5059093" y="5351285"/>
                  <a:pt x="5063855" y="5349648"/>
                </a:cubicBezTo>
                <a:cubicBezTo>
                  <a:pt x="5068617" y="5348011"/>
                  <a:pt x="5072729" y="5345648"/>
                  <a:pt x="5076189" y="5342560"/>
                </a:cubicBezTo>
                <a:cubicBezTo>
                  <a:pt x="5079649" y="5339472"/>
                  <a:pt x="5082309" y="5335695"/>
                  <a:pt x="5084170" y="5331230"/>
                </a:cubicBezTo>
                <a:cubicBezTo>
                  <a:pt x="5086030" y="5326766"/>
                  <a:pt x="5086960" y="5321631"/>
                  <a:pt x="5086960" y="5315827"/>
                </a:cubicBezTo>
                <a:cubicBezTo>
                  <a:pt x="5086960" y="5312329"/>
                  <a:pt x="5086439" y="5308962"/>
                  <a:pt x="5085398" y="5305725"/>
                </a:cubicBezTo>
                <a:cubicBezTo>
                  <a:pt x="5084356" y="5302488"/>
                  <a:pt x="5082533" y="5299530"/>
                  <a:pt x="5079928" y="5296851"/>
                </a:cubicBezTo>
                <a:lnTo>
                  <a:pt x="5094327" y="5296851"/>
                </a:lnTo>
                <a:cubicBezTo>
                  <a:pt x="5095443" y="5296851"/>
                  <a:pt x="5096355" y="5296274"/>
                  <a:pt x="5097063" y="5295121"/>
                </a:cubicBezTo>
                <a:cubicBezTo>
                  <a:pt x="5097769" y="5293968"/>
                  <a:pt x="5098122" y="5292089"/>
                  <a:pt x="5098122" y="5289484"/>
                </a:cubicBezTo>
                <a:cubicBezTo>
                  <a:pt x="5098122" y="5286954"/>
                  <a:pt x="5097806" y="5285075"/>
                  <a:pt x="5097174" y="5283847"/>
                </a:cubicBezTo>
                <a:cubicBezTo>
                  <a:pt x="5096542" y="5282620"/>
                  <a:pt x="5095592" y="5282006"/>
                  <a:pt x="5094327" y="5282006"/>
                </a:cubicBezTo>
                <a:lnTo>
                  <a:pt x="5063966" y="5282006"/>
                </a:lnTo>
                <a:cubicBezTo>
                  <a:pt x="5061660" y="5281410"/>
                  <a:pt x="5059185" y="5280945"/>
                  <a:pt x="5056544" y="5280610"/>
                </a:cubicBezTo>
                <a:cubicBezTo>
                  <a:pt x="5053902" y="5280275"/>
                  <a:pt x="5051056" y="5280108"/>
                  <a:pt x="5048005" y="5280108"/>
                </a:cubicBezTo>
                <a:close/>
                <a:moveTo>
                  <a:pt x="2091762" y="5279996"/>
                </a:moveTo>
                <a:cubicBezTo>
                  <a:pt x="2085139" y="5279996"/>
                  <a:pt x="2078981" y="5281094"/>
                  <a:pt x="2073289" y="5283289"/>
                </a:cubicBezTo>
                <a:cubicBezTo>
                  <a:pt x="2067596" y="5285484"/>
                  <a:pt x="2062648" y="5288852"/>
                  <a:pt x="2058443" y="5293391"/>
                </a:cubicBezTo>
                <a:cubicBezTo>
                  <a:pt x="2054239" y="5297930"/>
                  <a:pt x="2050928" y="5303753"/>
                  <a:pt x="2048508" y="5310860"/>
                </a:cubicBezTo>
                <a:cubicBezTo>
                  <a:pt x="2046090" y="5317966"/>
                  <a:pt x="2044881" y="5326468"/>
                  <a:pt x="2044881" y="5336365"/>
                </a:cubicBezTo>
                <a:cubicBezTo>
                  <a:pt x="2044881" y="5345072"/>
                  <a:pt x="2045867" y="5352755"/>
                  <a:pt x="2047839" y="5359415"/>
                </a:cubicBezTo>
                <a:cubicBezTo>
                  <a:pt x="2049811" y="5366075"/>
                  <a:pt x="2052676" y="5371693"/>
                  <a:pt x="2056434" y="5376270"/>
                </a:cubicBezTo>
                <a:cubicBezTo>
                  <a:pt x="2060192" y="5380846"/>
                  <a:pt x="2064861" y="5384325"/>
                  <a:pt x="2070442" y="5386706"/>
                </a:cubicBezTo>
                <a:cubicBezTo>
                  <a:pt x="2076023" y="5389087"/>
                  <a:pt x="2082423" y="5390278"/>
                  <a:pt x="2089641" y="5390278"/>
                </a:cubicBezTo>
                <a:cubicBezTo>
                  <a:pt x="2093139" y="5390278"/>
                  <a:pt x="2096524" y="5389943"/>
                  <a:pt x="2099799" y="5389273"/>
                </a:cubicBezTo>
                <a:cubicBezTo>
                  <a:pt x="2103073" y="5388604"/>
                  <a:pt x="2106105" y="5387729"/>
                  <a:pt x="2108896" y="5386650"/>
                </a:cubicBezTo>
                <a:cubicBezTo>
                  <a:pt x="2111686" y="5385571"/>
                  <a:pt x="2114198" y="5384343"/>
                  <a:pt x="2116430" y="5382967"/>
                </a:cubicBezTo>
                <a:cubicBezTo>
                  <a:pt x="2118662" y="5381590"/>
                  <a:pt x="2120244" y="5380437"/>
                  <a:pt x="2121174" y="5379507"/>
                </a:cubicBezTo>
                <a:cubicBezTo>
                  <a:pt x="2122104" y="5378576"/>
                  <a:pt x="2122700" y="5377869"/>
                  <a:pt x="2122960" y="5377386"/>
                </a:cubicBezTo>
                <a:cubicBezTo>
                  <a:pt x="2123220" y="5376902"/>
                  <a:pt x="2123443" y="5376344"/>
                  <a:pt x="2123630" y="5375711"/>
                </a:cubicBezTo>
                <a:cubicBezTo>
                  <a:pt x="2123816" y="5375079"/>
                  <a:pt x="2123946" y="5374298"/>
                  <a:pt x="2124020" y="5373367"/>
                </a:cubicBezTo>
                <a:cubicBezTo>
                  <a:pt x="2124095" y="5372437"/>
                  <a:pt x="2124132" y="5371340"/>
                  <a:pt x="2124132" y="5370075"/>
                </a:cubicBezTo>
                <a:cubicBezTo>
                  <a:pt x="2124132" y="5368586"/>
                  <a:pt x="2124076" y="5367303"/>
                  <a:pt x="2123965" y="5366224"/>
                </a:cubicBezTo>
                <a:cubicBezTo>
                  <a:pt x="2123853" y="5365145"/>
                  <a:pt x="2123667" y="5364252"/>
                  <a:pt x="2123406" y="5363545"/>
                </a:cubicBezTo>
                <a:cubicBezTo>
                  <a:pt x="2123146" y="5362838"/>
                  <a:pt x="2122829" y="5362336"/>
                  <a:pt x="2122457" y="5362038"/>
                </a:cubicBezTo>
                <a:cubicBezTo>
                  <a:pt x="2122085" y="5361740"/>
                  <a:pt x="2121639" y="5361591"/>
                  <a:pt x="2121118" y="5361591"/>
                </a:cubicBezTo>
                <a:cubicBezTo>
                  <a:pt x="2120225" y="5361591"/>
                  <a:pt x="2118979" y="5362243"/>
                  <a:pt x="2117379" y="5363545"/>
                </a:cubicBezTo>
                <a:cubicBezTo>
                  <a:pt x="2115779" y="5364847"/>
                  <a:pt x="2113807" y="5366298"/>
                  <a:pt x="2111463" y="5367898"/>
                </a:cubicBezTo>
                <a:cubicBezTo>
                  <a:pt x="2109119" y="5369498"/>
                  <a:pt x="2106347" y="5370968"/>
                  <a:pt x="2103146" y="5372307"/>
                </a:cubicBezTo>
                <a:cubicBezTo>
                  <a:pt x="2099947" y="5373646"/>
                  <a:pt x="2096227" y="5374316"/>
                  <a:pt x="2091986" y="5374316"/>
                </a:cubicBezTo>
                <a:cubicBezTo>
                  <a:pt x="2087520" y="5374316"/>
                  <a:pt x="2083558" y="5373516"/>
                  <a:pt x="2080098" y="5371916"/>
                </a:cubicBezTo>
                <a:cubicBezTo>
                  <a:pt x="2076637" y="5370316"/>
                  <a:pt x="2073716" y="5367879"/>
                  <a:pt x="2071335" y="5364605"/>
                </a:cubicBezTo>
                <a:cubicBezTo>
                  <a:pt x="2068954" y="5361331"/>
                  <a:pt x="2067149" y="5357257"/>
                  <a:pt x="2065922" y="5352383"/>
                </a:cubicBezTo>
                <a:cubicBezTo>
                  <a:pt x="2064694" y="5347509"/>
                  <a:pt x="2064080" y="5341834"/>
                  <a:pt x="2064080" y="5335360"/>
                </a:cubicBezTo>
                <a:cubicBezTo>
                  <a:pt x="2064080" y="5322412"/>
                  <a:pt x="2066443" y="5312534"/>
                  <a:pt x="2071168" y="5305725"/>
                </a:cubicBezTo>
                <a:cubicBezTo>
                  <a:pt x="2075893" y="5298916"/>
                  <a:pt x="2082683" y="5295512"/>
                  <a:pt x="2091538" y="5295512"/>
                </a:cubicBezTo>
                <a:cubicBezTo>
                  <a:pt x="2095855" y="5295512"/>
                  <a:pt x="2099594" y="5296126"/>
                  <a:pt x="2102757" y="5297353"/>
                </a:cubicBezTo>
                <a:cubicBezTo>
                  <a:pt x="2105920" y="5298581"/>
                  <a:pt x="2108617" y="5299939"/>
                  <a:pt x="2110849" y="5301428"/>
                </a:cubicBezTo>
                <a:cubicBezTo>
                  <a:pt x="2113082" y="5302916"/>
                  <a:pt x="2114924" y="5304274"/>
                  <a:pt x="2116374" y="5305502"/>
                </a:cubicBezTo>
                <a:cubicBezTo>
                  <a:pt x="2117825" y="5306730"/>
                  <a:pt x="2119109" y="5307344"/>
                  <a:pt x="2120225" y="5307344"/>
                </a:cubicBezTo>
                <a:cubicBezTo>
                  <a:pt x="2121193" y="5307344"/>
                  <a:pt x="2122011" y="5306767"/>
                  <a:pt x="2122681" y="5305613"/>
                </a:cubicBezTo>
                <a:cubicBezTo>
                  <a:pt x="2123350" y="5304460"/>
                  <a:pt x="2123686" y="5302432"/>
                  <a:pt x="2123686" y="5299530"/>
                </a:cubicBezTo>
                <a:cubicBezTo>
                  <a:pt x="2123686" y="5298191"/>
                  <a:pt x="2123649" y="5297074"/>
                  <a:pt x="2123574" y="5296181"/>
                </a:cubicBezTo>
                <a:cubicBezTo>
                  <a:pt x="2123499" y="5295288"/>
                  <a:pt x="2123350" y="5294489"/>
                  <a:pt x="2123127" y="5293782"/>
                </a:cubicBezTo>
                <a:cubicBezTo>
                  <a:pt x="2122904" y="5293075"/>
                  <a:pt x="2122625" y="5292461"/>
                  <a:pt x="2122290" y="5291940"/>
                </a:cubicBezTo>
                <a:cubicBezTo>
                  <a:pt x="2121955" y="5291419"/>
                  <a:pt x="2121341" y="5290712"/>
                  <a:pt x="2120448" y="5289819"/>
                </a:cubicBezTo>
                <a:cubicBezTo>
                  <a:pt x="2119556" y="5288926"/>
                  <a:pt x="2118123" y="5287847"/>
                  <a:pt x="2116151" y="5286582"/>
                </a:cubicBezTo>
                <a:cubicBezTo>
                  <a:pt x="2114179" y="5285317"/>
                  <a:pt x="2111928" y="5284201"/>
                  <a:pt x="2109398" y="5283233"/>
                </a:cubicBezTo>
                <a:cubicBezTo>
                  <a:pt x="2106868" y="5282266"/>
                  <a:pt x="2104096" y="5281485"/>
                  <a:pt x="2101082" y="5280889"/>
                </a:cubicBezTo>
                <a:cubicBezTo>
                  <a:pt x="2098068" y="5280294"/>
                  <a:pt x="2094962" y="5279996"/>
                  <a:pt x="2091762" y="5279996"/>
                </a:cubicBezTo>
                <a:close/>
                <a:moveTo>
                  <a:pt x="5160481" y="5279885"/>
                </a:moveTo>
                <a:cubicBezTo>
                  <a:pt x="5153114" y="5279885"/>
                  <a:pt x="5146454" y="5281168"/>
                  <a:pt x="5140501" y="5283736"/>
                </a:cubicBezTo>
                <a:cubicBezTo>
                  <a:pt x="5134548" y="5286303"/>
                  <a:pt x="5129469" y="5289986"/>
                  <a:pt x="5125266" y="5294786"/>
                </a:cubicBezTo>
                <a:cubicBezTo>
                  <a:pt x="5121061" y="5299586"/>
                  <a:pt x="5117842" y="5305427"/>
                  <a:pt x="5115610" y="5312311"/>
                </a:cubicBezTo>
                <a:cubicBezTo>
                  <a:pt x="5113377" y="5319194"/>
                  <a:pt x="5112262" y="5326952"/>
                  <a:pt x="5112262" y="5335584"/>
                </a:cubicBezTo>
                <a:cubicBezTo>
                  <a:pt x="5112262" y="5344662"/>
                  <a:pt x="5113340" y="5352625"/>
                  <a:pt x="5115499" y="5359471"/>
                </a:cubicBezTo>
                <a:cubicBezTo>
                  <a:pt x="5117657" y="5366317"/>
                  <a:pt x="5120856" y="5372009"/>
                  <a:pt x="5125098" y="5376549"/>
                </a:cubicBezTo>
                <a:cubicBezTo>
                  <a:pt x="5129339" y="5381088"/>
                  <a:pt x="5134567" y="5384511"/>
                  <a:pt x="5140781" y="5386818"/>
                </a:cubicBezTo>
                <a:cubicBezTo>
                  <a:pt x="5146995" y="5389125"/>
                  <a:pt x="5154231" y="5390278"/>
                  <a:pt x="5162491" y="5390278"/>
                </a:cubicBezTo>
                <a:cubicBezTo>
                  <a:pt x="5167253" y="5390278"/>
                  <a:pt x="5171737" y="5389925"/>
                  <a:pt x="5175941" y="5389218"/>
                </a:cubicBezTo>
                <a:cubicBezTo>
                  <a:pt x="5180145" y="5388511"/>
                  <a:pt x="5183847" y="5387711"/>
                  <a:pt x="5187048" y="5386818"/>
                </a:cubicBezTo>
                <a:cubicBezTo>
                  <a:pt x="5190248" y="5385925"/>
                  <a:pt x="5192851" y="5385013"/>
                  <a:pt x="5194861" y="5384083"/>
                </a:cubicBezTo>
                <a:cubicBezTo>
                  <a:pt x="5196871" y="5383153"/>
                  <a:pt x="5198079" y="5382483"/>
                  <a:pt x="5198488" y="5382074"/>
                </a:cubicBezTo>
                <a:cubicBezTo>
                  <a:pt x="5198898" y="5381665"/>
                  <a:pt x="5199234" y="5381237"/>
                  <a:pt x="5199493" y="5380790"/>
                </a:cubicBezTo>
                <a:cubicBezTo>
                  <a:pt x="5199753" y="5380344"/>
                  <a:pt x="5199939" y="5379841"/>
                  <a:pt x="5200052" y="5379283"/>
                </a:cubicBezTo>
                <a:cubicBezTo>
                  <a:pt x="5200164" y="5378725"/>
                  <a:pt x="5200256" y="5378093"/>
                  <a:pt x="5200330" y="5377386"/>
                </a:cubicBezTo>
                <a:cubicBezTo>
                  <a:pt x="5200405" y="5376679"/>
                  <a:pt x="5200442" y="5375842"/>
                  <a:pt x="5200442" y="5374874"/>
                </a:cubicBezTo>
                <a:cubicBezTo>
                  <a:pt x="5200442" y="5373535"/>
                  <a:pt x="5200386" y="5372400"/>
                  <a:pt x="5200274" y="5371470"/>
                </a:cubicBezTo>
                <a:cubicBezTo>
                  <a:pt x="5200161" y="5370540"/>
                  <a:pt x="5199993" y="5369814"/>
                  <a:pt x="5199769" y="5369293"/>
                </a:cubicBezTo>
                <a:cubicBezTo>
                  <a:pt x="5199545" y="5368772"/>
                  <a:pt x="5199226" y="5368382"/>
                  <a:pt x="5198815" y="5368121"/>
                </a:cubicBezTo>
                <a:cubicBezTo>
                  <a:pt x="5198404" y="5367861"/>
                  <a:pt x="5197938" y="5367731"/>
                  <a:pt x="5197414" y="5367731"/>
                </a:cubicBezTo>
                <a:cubicBezTo>
                  <a:pt x="5196516" y="5367731"/>
                  <a:pt x="5195189" y="5368121"/>
                  <a:pt x="5193431" y="5368903"/>
                </a:cubicBezTo>
                <a:cubicBezTo>
                  <a:pt x="5191674" y="5369684"/>
                  <a:pt x="5189430" y="5370558"/>
                  <a:pt x="5186701" y="5371526"/>
                </a:cubicBezTo>
                <a:cubicBezTo>
                  <a:pt x="5183972" y="5372493"/>
                  <a:pt x="5180738" y="5373367"/>
                  <a:pt x="5176999" y="5374149"/>
                </a:cubicBezTo>
                <a:cubicBezTo>
                  <a:pt x="5173260" y="5374930"/>
                  <a:pt x="5168998" y="5375321"/>
                  <a:pt x="5164212" y="5375321"/>
                </a:cubicBezTo>
                <a:cubicBezTo>
                  <a:pt x="5158155" y="5375321"/>
                  <a:pt x="5153033" y="5374465"/>
                  <a:pt x="5148846" y="5372754"/>
                </a:cubicBezTo>
                <a:cubicBezTo>
                  <a:pt x="5144658" y="5371042"/>
                  <a:pt x="5141256" y="5368586"/>
                  <a:pt x="5138639" y="5365387"/>
                </a:cubicBezTo>
                <a:cubicBezTo>
                  <a:pt x="5136022" y="5362187"/>
                  <a:pt x="5134152" y="5358354"/>
                  <a:pt x="5133030" y="5353890"/>
                </a:cubicBezTo>
                <a:cubicBezTo>
                  <a:pt x="5131909" y="5349425"/>
                  <a:pt x="5131348" y="5344402"/>
                  <a:pt x="5131348" y="5338821"/>
                </a:cubicBezTo>
                <a:lnTo>
                  <a:pt x="5197507" y="5338821"/>
                </a:lnTo>
                <a:cubicBezTo>
                  <a:pt x="5199376" y="5338821"/>
                  <a:pt x="5201040" y="5338207"/>
                  <a:pt x="5202497" y="5336979"/>
                </a:cubicBezTo>
                <a:cubicBezTo>
                  <a:pt x="5203955" y="5335751"/>
                  <a:pt x="5204684" y="5333686"/>
                  <a:pt x="5204684" y="5330784"/>
                </a:cubicBezTo>
                <a:lnTo>
                  <a:pt x="5204684" y="5327435"/>
                </a:lnTo>
                <a:cubicBezTo>
                  <a:pt x="5204684" y="5320887"/>
                  <a:pt x="5203846" y="5314729"/>
                  <a:pt x="5202172" y="5308962"/>
                </a:cubicBezTo>
                <a:cubicBezTo>
                  <a:pt x="5200498" y="5303195"/>
                  <a:pt x="5197874" y="5298172"/>
                  <a:pt x="5194303" y="5293893"/>
                </a:cubicBezTo>
                <a:cubicBezTo>
                  <a:pt x="5190731" y="5289614"/>
                  <a:pt x="5186173" y="5286210"/>
                  <a:pt x="5180629" y="5283680"/>
                </a:cubicBezTo>
                <a:cubicBezTo>
                  <a:pt x="5175086" y="5281150"/>
                  <a:pt x="5168369" y="5279885"/>
                  <a:pt x="5160481" y="5279885"/>
                </a:cubicBezTo>
                <a:close/>
                <a:moveTo>
                  <a:pt x="4940923" y="5279885"/>
                </a:moveTo>
                <a:cubicBezTo>
                  <a:pt x="4935193" y="5279885"/>
                  <a:pt x="4929519" y="5281354"/>
                  <a:pt x="4923900" y="5284294"/>
                </a:cubicBezTo>
                <a:cubicBezTo>
                  <a:pt x="4918282" y="5287233"/>
                  <a:pt x="4912646" y="5291865"/>
                  <a:pt x="4906990" y="5298191"/>
                </a:cubicBezTo>
                <a:lnTo>
                  <a:pt x="4906990" y="5284908"/>
                </a:lnTo>
                <a:cubicBezTo>
                  <a:pt x="4906990" y="5284312"/>
                  <a:pt x="4906860" y="5283810"/>
                  <a:pt x="4906599" y="5283401"/>
                </a:cubicBezTo>
                <a:cubicBezTo>
                  <a:pt x="4906339" y="5282992"/>
                  <a:pt x="4905911" y="5282620"/>
                  <a:pt x="4905316" y="5282285"/>
                </a:cubicBezTo>
                <a:cubicBezTo>
                  <a:pt x="4904721" y="5281950"/>
                  <a:pt x="4903883" y="5281727"/>
                  <a:pt x="4902804" y="5281615"/>
                </a:cubicBezTo>
                <a:cubicBezTo>
                  <a:pt x="4901725" y="5281503"/>
                  <a:pt x="4900367" y="5281447"/>
                  <a:pt x="4898730" y="5281447"/>
                </a:cubicBezTo>
                <a:cubicBezTo>
                  <a:pt x="4897018" y="5281447"/>
                  <a:pt x="4895642" y="5281503"/>
                  <a:pt x="4894600" y="5281615"/>
                </a:cubicBezTo>
                <a:cubicBezTo>
                  <a:pt x="4893558" y="5281727"/>
                  <a:pt x="4892703" y="5281950"/>
                  <a:pt x="4892033" y="5282285"/>
                </a:cubicBezTo>
                <a:cubicBezTo>
                  <a:pt x="4891363" y="5282620"/>
                  <a:pt x="4890917" y="5282992"/>
                  <a:pt x="4890693" y="5283401"/>
                </a:cubicBezTo>
                <a:cubicBezTo>
                  <a:pt x="4890470" y="5283810"/>
                  <a:pt x="4890359" y="5284312"/>
                  <a:pt x="4890359" y="5284908"/>
                </a:cubicBezTo>
                <a:lnTo>
                  <a:pt x="4890359" y="5385367"/>
                </a:lnTo>
                <a:cubicBezTo>
                  <a:pt x="4890359" y="5385962"/>
                  <a:pt x="4890490" y="5386464"/>
                  <a:pt x="4890750" y="5386874"/>
                </a:cubicBezTo>
                <a:cubicBezTo>
                  <a:pt x="4891009" y="5387283"/>
                  <a:pt x="4891493" y="5387636"/>
                  <a:pt x="4892201" y="5387934"/>
                </a:cubicBezTo>
                <a:cubicBezTo>
                  <a:pt x="4892907" y="5388232"/>
                  <a:pt x="4893856" y="5388455"/>
                  <a:pt x="4895046" y="5388604"/>
                </a:cubicBezTo>
                <a:cubicBezTo>
                  <a:pt x="4896237" y="5388753"/>
                  <a:pt x="4897725" y="5388827"/>
                  <a:pt x="4899511" y="5388827"/>
                </a:cubicBezTo>
                <a:cubicBezTo>
                  <a:pt x="4901372" y="5388827"/>
                  <a:pt x="4902897" y="5388753"/>
                  <a:pt x="4904088" y="5388604"/>
                </a:cubicBezTo>
                <a:cubicBezTo>
                  <a:pt x="4905278" y="5388455"/>
                  <a:pt x="4906210" y="5388232"/>
                  <a:pt x="4906879" y="5387934"/>
                </a:cubicBezTo>
                <a:cubicBezTo>
                  <a:pt x="4907549" y="5387636"/>
                  <a:pt x="4908032" y="5387283"/>
                  <a:pt x="4908330" y="5386874"/>
                </a:cubicBezTo>
                <a:cubicBezTo>
                  <a:pt x="4908627" y="5386464"/>
                  <a:pt x="4908776" y="5385962"/>
                  <a:pt x="4908776" y="5385367"/>
                </a:cubicBezTo>
                <a:lnTo>
                  <a:pt x="4908776" y="5315157"/>
                </a:lnTo>
                <a:cubicBezTo>
                  <a:pt x="4913836" y="5308832"/>
                  <a:pt x="4918673" y="5304032"/>
                  <a:pt x="4923287" y="5300758"/>
                </a:cubicBezTo>
                <a:cubicBezTo>
                  <a:pt x="4927901" y="5297484"/>
                  <a:pt x="4932515" y="5295847"/>
                  <a:pt x="4937128" y="5295847"/>
                </a:cubicBezTo>
                <a:cubicBezTo>
                  <a:pt x="4940700" y="5295847"/>
                  <a:pt x="4943843" y="5296516"/>
                  <a:pt x="4946560" y="5297856"/>
                </a:cubicBezTo>
                <a:cubicBezTo>
                  <a:pt x="4949276" y="5299195"/>
                  <a:pt x="4951489" y="5301130"/>
                  <a:pt x="4953201" y="5303660"/>
                </a:cubicBezTo>
                <a:cubicBezTo>
                  <a:pt x="4954913" y="5306190"/>
                  <a:pt x="4956215" y="5309204"/>
                  <a:pt x="4957108" y="5312701"/>
                </a:cubicBezTo>
                <a:cubicBezTo>
                  <a:pt x="4958002" y="5316199"/>
                  <a:pt x="4958447" y="5320813"/>
                  <a:pt x="4958447" y="5326542"/>
                </a:cubicBezTo>
                <a:lnTo>
                  <a:pt x="4958447" y="5385367"/>
                </a:lnTo>
                <a:cubicBezTo>
                  <a:pt x="4958447" y="5385962"/>
                  <a:pt x="4958596" y="5386464"/>
                  <a:pt x="4958894" y="5386874"/>
                </a:cubicBezTo>
                <a:cubicBezTo>
                  <a:pt x="4959192" y="5387283"/>
                  <a:pt x="4959675" y="5387636"/>
                  <a:pt x="4960345" y="5387934"/>
                </a:cubicBezTo>
                <a:cubicBezTo>
                  <a:pt x="4961014" y="5388232"/>
                  <a:pt x="4961945" y="5388455"/>
                  <a:pt x="4963135" y="5388604"/>
                </a:cubicBezTo>
                <a:cubicBezTo>
                  <a:pt x="4964326" y="5388753"/>
                  <a:pt x="4965851" y="5388827"/>
                  <a:pt x="4967712" y="5388827"/>
                </a:cubicBezTo>
                <a:cubicBezTo>
                  <a:pt x="4969499" y="5388827"/>
                  <a:pt x="4970986" y="5388753"/>
                  <a:pt x="4972177" y="5388604"/>
                </a:cubicBezTo>
                <a:cubicBezTo>
                  <a:pt x="4973367" y="5388455"/>
                  <a:pt x="4974297" y="5388232"/>
                  <a:pt x="4974967" y="5387934"/>
                </a:cubicBezTo>
                <a:cubicBezTo>
                  <a:pt x="4975637" y="5387636"/>
                  <a:pt x="4976121" y="5387283"/>
                  <a:pt x="4976418" y="5386874"/>
                </a:cubicBezTo>
                <a:cubicBezTo>
                  <a:pt x="4976716" y="5386464"/>
                  <a:pt x="4976865" y="5385962"/>
                  <a:pt x="4976865" y="5385367"/>
                </a:cubicBezTo>
                <a:lnTo>
                  <a:pt x="4976865" y="5324087"/>
                </a:lnTo>
                <a:cubicBezTo>
                  <a:pt x="4976865" y="5316943"/>
                  <a:pt x="4976251" y="5310822"/>
                  <a:pt x="4975023" y="5305725"/>
                </a:cubicBezTo>
                <a:cubicBezTo>
                  <a:pt x="4973795" y="5300628"/>
                  <a:pt x="4971768" y="5296181"/>
                  <a:pt x="4968940" y="5292386"/>
                </a:cubicBezTo>
                <a:cubicBezTo>
                  <a:pt x="4966112" y="5288591"/>
                  <a:pt x="4962410" y="5285559"/>
                  <a:pt x="4957834" y="5283289"/>
                </a:cubicBezTo>
                <a:cubicBezTo>
                  <a:pt x="4953257" y="5281020"/>
                  <a:pt x="4947620" y="5279885"/>
                  <a:pt x="4940923" y="5279885"/>
                </a:cubicBezTo>
                <a:close/>
                <a:moveTo>
                  <a:pt x="4812112" y="5279885"/>
                </a:moveTo>
                <a:cubicBezTo>
                  <a:pt x="4808242" y="5279885"/>
                  <a:pt x="4804411" y="5280238"/>
                  <a:pt x="4800615" y="5280945"/>
                </a:cubicBezTo>
                <a:cubicBezTo>
                  <a:pt x="4796820" y="5281652"/>
                  <a:pt x="4793322" y="5282545"/>
                  <a:pt x="4790123" y="5283624"/>
                </a:cubicBezTo>
                <a:cubicBezTo>
                  <a:pt x="4786923" y="5284703"/>
                  <a:pt x="4784096" y="5285894"/>
                  <a:pt x="4781640" y="5287196"/>
                </a:cubicBezTo>
                <a:cubicBezTo>
                  <a:pt x="4779184" y="5288498"/>
                  <a:pt x="4777454" y="5289633"/>
                  <a:pt x="4776449" y="5290600"/>
                </a:cubicBezTo>
                <a:cubicBezTo>
                  <a:pt x="4775444" y="5291568"/>
                  <a:pt x="4774812" y="5292591"/>
                  <a:pt x="4774551" y="5293670"/>
                </a:cubicBezTo>
                <a:cubicBezTo>
                  <a:pt x="4774292" y="5294749"/>
                  <a:pt x="4774161" y="5296219"/>
                  <a:pt x="4774161" y="5298079"/>
                </a:cubicBezTo>
                <a:cubicBezTo>
                  <a:pt x="4774161" y="5299195"/>
                  <a:pt x="4774236" y="5300218"/>
                  <a:pt x="4774385" y="5301149"/>
                </a:cubicBezTo>
                <a:cubicBezTo>
                  <a:pt x="4774533" y="5302079"/>
                  <a:pt x="4774775" y="5302842"/>
                  <a:pt x="4775110" y="5303437"/>
                </a:cubicBezTo>
                <a:cubicBezTo>
                  <a:pt x="4775444" y="5304032"/>
                  <a:pt x="4775836" y="5304479"/>
                  <a:pt x="4776282" y="5304776"/>
                </a:cubicBezTo>
                <a:cubicBezTo>
                  <a:pt x="4776728" y="5305074"/>
                  <a:pt x="4777249" y="5305223"/>
                  <a:pt x="4777844" y="5305223"/>
                </a:cubicBezTo>
                <a:cubicBezTo>
                  <a:pt x="4778737" y="5305223"/>
                  <a:pt x="4780095" y="5304683"/>
                  <a:pt x="4781918" y="5303604"/>
                </a:cubicBezTo>
                <a:cubicBezTo>
                  <a:pt x="4783743" y="5302525"/>
                  <a:pt x="4786012" y="5301335"/>
                  <a:pt x="4788728" y="5300032"/>
                </a:cubicBezTo>
                <a:cubicBezTo>
                  <a:pt x="4791444" y="5298730"/>
                  <a:pt x="4794606" y="5297540"/>
                  <a:pt x="4798215" y="5296461"/>
                </a:cubicBezTo>
                <a:cubicBezTo>
                  <a:pt x="4801824" y="5295382"/>
                  <a:pt x="4805899" y="5294842"/>
                  <a:pt x="4810438" y="5294842"/>
                </a:cubicBezTo>
                <a:cubicBezTo>
                  <a:pt x="4814680" y="5294842"/>
                  <a:pt x="4818251" y="5295344"/>
                  <a:pt x="4821154" y="5296349"/>
                </a:cubicBezTo>
                <a:cubicBezTo>
                  <a:pt x="4824055" y="5297353"/>
                  <a:pt x="4826418" y="5298842"/>
                  <a:pt x="4828241" y="5300814"/>
                </a:cubicBezTo>
                <a:cubicBezTo>
                  <a:pt x="4830064" y="5302786"/>
                  <a:pt x="4831385" y="5305260"/>
                  <a:pt x="4832204" y="5308237"/>
                </a:cubicBezTo>
                <a:cubicBezTo>
                  <a:pt x="4833023" y="5311213"/>
                  <a:pt x="4833432" y="5314636"/>
                  <a:pt x="4833432" y="5318506"/>
                </a:cubicBezTo>
                <a:lnTo>
                  <a:pt x="4833432" y="5326319"/>
                </a:lnTo>
                <a:lnTo>
                  <a:pt x="4819591" y="5326319"/>
                </a:lnTo>
                <a:cubicBezTo>
                  <a:pt x="4811777" y="5326319"/>
                  <a:pt x="4804745" y="5327007"/>
                  <a:pt x="4798495" y="5328384"/>
                </a:cubicBezTo>
                <a:cubicBezTo>
                  <a:pt x="4792243" y="5329761"/>
                  <a:pt x="4786960" y="5331826"/>
                  <a:pt x="4782644" y="5334579"/>
                </a:cubicBezTo>
                <a:cubicBezTo>
                  <a:pt x="4778328" y="5337332"/>
                  <a:pt x="4775018" y="5340793"/>
                  <a:pt x="4772710" y="5344960"/>
                </a:cubicBezTo>
                <a:cubicBezTo>
                  <a:pt x="4770403" y="5349127"/>
                  <a:pt x="4769250" y="5354038"/>
                  <a:pt x="4769250" y="5359694"/>
                </a:cubicBezTo>
                <a:cubicBezTo>
                  <a:pt x="4769250" y="5364531"/>
                  <a:pt x="4770087" y="5368847"/>
                  <a:pt x="4771761" y="5372642"/>
                </a:cubicBezTo>
                <a:cubicBezTo>
                  <a:pt x="4773436" y="5376437"/>
                  <a:pt x="4775780" y="5379637"/>
                  <a:pt x="4778793" y="5382241"/>
                </a:cubicBezTo>
                <a:cubicBezTo>
                  <a:pt x="4781807" y="5384846"/>
                  <a:pt x="4785454" y="5386836"/>
                  <a:pt x="4789732" y="5388213"/>
                </a:cubicBezTo>
                <a:cubicBezTo>
                  <a:pt x="4794011" y="5389590"/>
                  <a:pt x="4798792" y="5390278"/>
                  <a:pt x="4804075" y="5390278"/>
                </a:cubicBezTo>
                <a:cubicBezTo>
                  <a:pt x="4810104" y="5390278"/>
                  <a:pt x="4815814" y="5388976"/>
                  <a:pt x="4821209" y="5386371"/>
                </a:cubicBezTo>
                <a:cubicBezTo>
                  <a:pt x="4826605" y="5383767"/>
                  <a:pt x="4831497" y="5380120"/>
                  <a:pt x="4835888" y="5375432"/>
                </a:cubicBezTo>
                <a:lnTo>
                  <a:pt x="4835888" y="5385478"/>
                </a:lnTo>
                <a:cubicBezTo>
                  <a:pt x="4835888" y="5386371"/>
                  <a:pt x="4836148" y="5387041"/>
                  <a:pt x="4836669" y="5387487"/>
                </a:cubicBezTo>
                <a:cubicBezTo>
                  <a:pt x="4837190" y="5387934"/>
                  <a:pt x="4838027" y="5388269"/>
                  <a:pt x="4839181" y="5388492"/>
                </a:cubicBezTo>
                <a:cubicBezTo>
                  <a:pt x="4840333" y="5388715"/>
                  <a:pt x="4841878" y="5388827"/>
                  <a:pt x="4843812" y="5388827"/>
                </a:cubicBezTo>
                <a:cubicBezTo>
                  <a:pt x="4845822" y="5388827"/>
                  <a:pt x="4847348" y="5388715"/>
                  <a:pt x="4848389" y="5388492"/>
                </a:cubicBezTo>
                <a:cubicBezTo>
                  <a:pt x="4849431" y="5388269"/>
                  <a:pt x="4850249" y="5387934"/>
                  <a:pt x="4850844" y="5387487"/>
                </a:cubicBezTo>
                <a:cubicBezTo>
                  <a:pt x="4851440" y="5387041"/>
                  <a:pt x="4851737" y="5386371"/>
                  <a:pt x="4851737" y="5385478"/>
                </a:cubicBezTo>
                <a:lnTo>
                  <a:pt x="4851737" y="5317724"/>
                </a:lnTo>
                <a:cubicBezTo>
                  <a:pt x="4851737" y="5311474"/>
                  <a:pt x="4851031" y="5306004"/>
                  <a:pt x="4849617" y="5301316"/>
                </a:cubicBezTo>
                <a:cubicBezTo>
                  <a:pt x="4848203" y="5296628"/>
                  <a:pt x="4845933" y="5292703"/>
                  <a:pt x="4842808" y="5289540"/>
                </a:cubicBezTo>
                <a:cubicBezTo>
                  <a:pt x="4839682" y="5286377"/>
                  <a:pt x="4835590" y="5283978"/>
                  <a:pt x="4830529" y="5282340"/>
                </a:cubicBezTo>
                <a:cubicBezTo>
                  <a:pt x="4825469" y="5280703"/>
                  <a:pt x="4819330" y="5279885"/>
                  <a:pt x="4812112" y="5279885"/>
                </a:cubicBezTo>
                <a:close/>
                <a:moveTo>
                  <a:pt x="4743949" y="5279885"/>
                </a:moveTo>
                <a:cubicBezTo>
                  <a:pt x="4741791" y="5279885"/>
                  <a:pt x="4739651" y="5280164"/>
                  <a:pt x="4737530" y="5280722"/>
                </a:cubicBezTo>
                <a:cubicBezTo>
                  <a:pt x="4735410" y="5281280"/>
                  <a:pt x="4733270" y="5282285"/>
                  <a:pt x="4731112" y="5283736"/>
                </a:cubicBezTo>
                <a:cubicBezTo>
                  <a:pt x="4728954" y="5285187"/>
                  <a:pt x="4726667" y="5287177"/>
                  <a:pt x="4724247" y="5289707"/>
                </a:cubicBezTo>
                <a:cubicBezTo>
                  <a:pt x="4721829" y="5292238"/>
                  <a:pt x="4719243" y="5295512"/>
                  <a:pt x="4716490" y="5299530"/>
                </a:cubicBezTo>
                <a:lnTo>
                  <a:pt x="4716490" y="5284908"/>
                </a:lnTo>
                <a:cubicBezTo>
                  <a:pt x="4716490" y="5284312"/>
                  <a:pt x="4716360" y="5283810"/>
                  <a:pt x="4716100" y="5283401"/>
                </a:cubicBezTo>
                <a:cubicBezTo>
                  <a:pt x="4715840" y="5282992"/>
                  <a:pt x="4715411" y="5282620"/>
                  <a:pt x="4714816" y="5282285"/>
                </a:cubicBezTo>
                <a:cubicBezTo>
                  <a:pt x="4714220" y="5281950"/>
                  <a:pt x="4713383" y="5281727"/>
                  <a:pt x="4712304" y="5281615"/>
                </a:cubicBezTo>
                <a:cubicBezTo>
                  <a:pt x="4711225" y="5281503"/>
                  <a:pt x="4709867" y="5281447"/>
                  <a:pt x="4708231" y="5281447"/>
                </a:cubicBezTo>
                <a:cubicBezTo>
                  <a:pt x="4706518" y="5281447"/>
                  <a:pt x="4705143" y="5281503"/>
                  <a:pt x="4704100" y="5281615"/>
                </a:cubicBezTo>
                <a:cubicBezTo>
                  <a:pt x="4703058" y="5281727"/>
                  <a:pt x="4702202" y="5281950"/>
                  <a:pt x="4701533" y="5282285"/>
                </a:cubicBezTo>
                <a:cubicBezTo>
                  <a:pt x="4700863" y="5282620"/>
                  <a:pt x="4700417" y="5282992"/>
                  <a:pt x="4700193" y="5283401"/>
                </a:cubicBezTo>
                <a:cubicBezTo>
                  <a:pt x="4699971" y="5283810"/>
                  <a:pt x="4699859" y="5284312"/>
                  <a:pt x="4699859" y="5284908"/>
                </a:cubicBezTo>
                <a:lnTo>
                  <a:pt x="4699859" y="5385367"/>
                </a:lnTo>
                <a:cubicBezTo>
                  <a:pt x="4699859" y="5385962"/>
                  <a:pt x="4699988" y="5386464"/>
                  <a:pt x="4700249" y="5386874"/>
                </a:cubicBezTo>
                <a:cubicBezTo>
                  <a:pt x="4700509" y="5387283"/>
                  <a:pt x="4700994" y="5387636"/>
                  <a:pt x="4701701" y="5387934"/>
                </a:cubicBezTo>
                <a:cubicBezTo>
                  <a:pt x="4702407" y="5388232"/>
                  <a:pt x="4703357" y="5388455"/>
                  <a:pt x="4704547" y="5388604"/>
                </a:cubicBezTo>
                <a:cubicBezTo>
                  <a:pt x="4705737" y="5388753"/>
                  <a:pt x="4707225" y="5388827"/>
                  <a:pt x="4709011" y="5388827"/>
                </a:cubicBezTo>
                <a:cubicBezTo>
                  <a:pt x="4710871" y="5388827"/>
                  <a:pt x="4712398" y="5388753"/>
                  <a:pt x="4713588" y="5388604"/>
                </a:cubicBezTo>
                <a:cubicBezTo>
                  <a:pt x="4714778" y="5388455"/>
                  <a:pt x="4715708" y="5388232"/>
                  <a:pt x="4716378" y="5387934"/>
                </a:cubicBezTo>
                <a:cubicBezTo>
                  <a:pt x="4717048" y="5387636"/>
                  <a:pt x="4717532" y="5387283"/>
                  <a:pt x="4717829" y="5386874"/>
                </a:cubicBezTo>
                <a:cubicBezTo>
                  <a:pt x="4718127" y="5386464"/>
                  <a:pt x="4718276" y="5385962"/>
                  <a:pt x="4718276" y="5385367"/>
                </a:cubicBezTo>
                <a:lnTo>
                  <a:pt x="4718276" y="5319287"/>
                </a:lnTo>
                <a:cubicBezTo>
                  <a:pt x="4720880" y="5315194"/>
                  <a:pt x="4723261" y="5311734"/>
                  <a:pt x="4725419" y="5308906"/>
                </a:cubicBezTo>
                <a:cubicBezTo>
                  <a:pt x="4727577" y="5306079"/>
                  <a:pt x="4729642" y="5303809"/>
                  <a:pt x="4731614" y="5302097"/>
                </a:cubicBezTo>
                <a:cubicBezTo>
                  <a:pt x="4733586" y="5300386"/>
                  <a:pt x="4735466" y="5299158"/>
                  <a:pt x="4737252" y="5298414"/>
                </a:cubicBezTo>
                <a:cubicBezTo>
                  <a:pt x="4739037" y="5297670"/>
                  <a:pt x="4740860" y="5297298"/>
                  <a:pt x="4742721" y="5297298"/>
                </a:cubicBezTo>
                <a:cubicBezTo>
                  <a:pt x="4744284" y="5297298"/>
                  <a:pt x="4745735" y="5297447"/>
                  <a:pt x="4747075" y="5297744"/>
                </a:cubicBezTo>
                <a:cubicBezTo>
                  <a:pt x="4748414" y="5298042"/>
                  <a:pt x="4749623" y="5298358"/>
                  <a:pt x="4750702" y="5298693"/>
                </a:cubicBezTo>
                <a:cubicBezTo>
                  <a:pt x="4751781" y="5299028"/>
                  <a:pt x="4752748" y="5299363"/>
                  <a:pt x="4753604" y="5299698"/>
                </a:cubicBezTo>
                <a:cubicBezTo>
                  <a:pt x="4754460" y="5300032"/>
                  <a:pt x="4755185" y="5300200"/>
                  <a:pt x="4755780" y="5300200"/>
                </a:cubicBezTo>
                <a:cubicBezTo>
                  <a:pt x="4756376" y="5300200"/>
                  <a:pt x="4756841" y="5300032"/>
                  <a:pt x="4757176" y="5299698"/>
                </a:cubicBezTo>
                <a:cubicBezTo>
                  <a:pt x="4757511" y="5299363"/>
                  <a:pt x="4757790" y="5298879"/>
                  <a:pt x="4758013" y="5298246"/>
                </a:cubicBezTo>
                <a:cubicBezTo>
                  <a:pt x="4758236" y="5297614"/>
                  <a:pt x="4758385" y="5296740"/>
                  <a:pt x="4758459" y="5295623"/>
                </a:cubicBezTo>
                <a:cubicBezTo>
                  <a:pt x="4758534" y="5294507"/>
                  <a:pt x="4758572" y="5293130"/>
                  <a:pt x="4758572" y="5291493"/>
                </a:cubicBezTo>
                <a:cubicBezTo>
                  <a:pt x="4758572" y="5289782"/>
                  <a:pt x="4758552" y="5288424"/>
                  <a:pt x="4758516" y="5287419"/>
                </a:cubicBezTo>
                <a:cubicBezTo>
                  <a:pt x="4758478" y="5286415"/>
                  <a:pt x="4758404" y="5285652"/>
                  <a:pt x="4758292" y="5285131"/>
                </a:cubicBezTo>
                <a:cubicBezTo>
                  <a:pt x="4758180" y="5284610"/>
                  <a:pt x="4758050" y="5284182"/>
                  <a:pt x="4757901" y="5283847"/>
                </a:cubicBezTo>
                <a:cubicBezTo>
                  <a:pt x="4757753" y="5283512"/>
                  <a:pt x="4757455" y="5283159"/>
                  <a:pt x="4757008" y="5282787"/>
                </a:cubicBezTo>
                <a:cubicBezTo>
                  <a:pt x="4756562" y="5282415"/>
                  <a:pt x="4755800" y="5282043"/>
                  <a:pt x="4754720" y="5281671"/>
                </a:cubicBezTo>
                <a:cubicBezTo>
                  <a:pt x="4753642" y="5281299"/>
                  <a:pt x="4752432" y="5280964"/>
                  <a:pt x="4751092" y="5280666"/>
                </a:cubicBezTo>
                <a:cubicBezTo>
                  <a:pt x="4749753" y="5280368"/>
                  <a:pt x="4748470" y="5280164"/>
                  <a:pt x="4747241" y="5280052"/>
                </a:cubicBezTo>
                <a:cubicBezTo>
                  <a:pt x="4746014" y="5279941"/>
                  <a:pt x="4744917" y="5279885"/>
                  <a:pt x="4743949" y="5279885"/>
                </a:cubicBezTo>
                <a:close/>
                <a:moveTo>
                  <a:pt x="4560406" y="5279885"/>
                </a:moveTo>
                <a:cubicBezTo>
                  <a:pt x="4553040" y="5279885"/>
                  <a:pt x="4546379" y="5281168"/>
                  <a:pt x="4540426" y="5283736"/>
                </a:cubicBezTo>
                <a:cubicBezTo>
                  <a:pt x="4534473" y="5286303"/>
                  <a:pt x="4529394" y="5289986"/>
                  <a:pt x="4525191" y="5294786"/>
                </a:cubicBezTo>
                <a:cubicBezTo>
                  <a:pt x="4520986" y="5299586"/>
                  <a:pt x="4517767" y="5305427"/>
                  <a:pt x="4515535" y="5312311"/>
                </a:cubicBezTo>
                <a:cubicBezTo>
                  <a:pt x="4513302" y="5319194"/>
                  <a:pt x="4512186" y="5326952"/>
                  <a:pt x="4512186" y="5335584"/>
                </a:cubicBezTo>
                <a:cubicBezTo>
                  <a:pt x="4512186" y="5344662"/>
                  <a:pt x="4513266" y="5352625"/>
                  <a:pt x="4515423" y="5359471"/>
                </a:cubicBezTo>
                <a:cubicBezTo>
                  <a:pt x="4517581" y="5366317"/>
                  <a:pt x="4520782" y="5372009"/>
                  <a:pt x="4525022" y="5376549"/>
                </a:cubicBezTo>
                <a:cubicBezTo>
                  <a:pt x="4529264" y="5381088"/>
                  <a:pt x="4534492" y="5384511"/>
                  <a:pt x="4540705" y="5386818"/>
                </a:cubicBezTo>
                <a:cubicBezTo>
                  <a:pt x="4546919" y="5389125"/>
                  <a:pt x="4554155" y="5390278"/>
                  <a:pt x="4562415" y="5390278"/>
                </a:cubicBezTo>
                <a:cubicBezTo>
                  <a:pt x="4567178" y="5390278"/>
                  <a:pt x="4571661" y="5389925"/>
                  <a:pt x="4575866" y="5389218"/>
                </a:cubicBezTo>
                <a:cubicBezTo>
                  <a:pt x="4580070" y="5388511"/>
                  <a:pt x="4583772" y="5387711"/>
                  <a:pt x="4586972" y="5386818"/>
                </a:cubicBezTo>
                <a:cubicBezTo>
                  <a:pt x="4590172" y="5385925"/>
                  <a:pt x="4592776" y="5385013"/>
                  <a:pt x="4594786" y="5384083"/>
                </a:cubicBezTo>
                <a:cubicBezTo>
                  <a:pt x="4596795" y="5383153"/>
                  <a:pt x="4598004" y="5382483"/>
                  <a:pt x="4598413" y="5382074"/>
                </a:cubicBezTo>
                <a:cubicBezTo>
                  <a:pt x="4598823" y="5381665"/>
                  <a:pt x="4599157" y="5381237"/>
                  <a:pt x="4599418" y="5380790"/>
                </a:cubicBezTo>
                <a:cubicBezTo>
                  <a:pt x="4599679" y="5380344"/>
                  <a:pt x="4599864" y="5379841"/>
                  <a:pt x="4599976" y="5379283"/>
                </a:cubicBezTo>
                <a:cubicBezTo>
                  <a:pt x="4600088" y="5378725"/>
                  <a:pt x="4600181" y="5378093"/>
                  <a:pt x="4600256" y="5377386"/>
                </a:cubicBezTo>
                <a:cubicBezTo>
                  <a:pt x="4600329" y="5376679"/>
                  <a:pt x="4600367" y="5375842"/>
                  <a:pt x="4600367" y="5374874"/>
                </a:cubicBezTo>
                <a:cubicBezTo>
                  <a:pt x="4600367" y="5373535"/>
                  <a:pt x="4600311" y="5372400"/>
                  <a:pt x="4600198" y="5371470"/>
                </a:cubicBezTo>
                <a:cubicBezTo>
                  <a:pt x="4600086" y="5370540"/>
                  <a:pt x="4599919" y="5369814"/>
                  <a:pt x="4599693" y="5369293"/>
                </a:cubicBezTo>
                <a:cubicBezTo>
                  <a:pt x="4599469" y="5368772"/>
                  <a:pt x="4599151" y="5368382"/>
                  <a:pt x="4598740" y="5368121"/>
                </a:cubicBezTo>
                <a:cubicBezTo>
                  <a:pt x="4598330" y="5367861"/>
                  <a:pt x="4597862" y="5367731"/>
                  <a:pt x="4597340" y="5367731"/>
                </a:cubicBezTo>
                <a:cubicBezTo>
                  <a:pt x="4596442" y="5367731"/>
                  <a:pt x="4595114" y="5368121"/>
                  <a:pt x="4593356" y="5368903"/>
                </a:cubicBezTo>
                <a:cubicBezTo>
                  <a:pt x="4591599" y="5369684"/>
                  <a:pt x="4589355" y="5370558"/>
                  <a:pt x="4586627" y="5371526"/>
                </a:cubicBezTo>
                <a:cubicBezTo>
                  <a:pt x="4583896" y="5372493"/>
                  <a:pt x="4580662" y="5373367"/>
                  <a:pt x="4576924" y="5374149"/>
                </a:cubicBezTo>
                <a:cubicBezTo>
                  <a:pt x="4573186" y="5374930"/>
                  <a:pt x="4568923" y="5375321"/>
                  <a:pt x="4564137" y="5375321"/>
                </a:cubicBezTo>
                <a:cubicBezTo>
                  <a:pt x="4558081" y="5375321"/>
                  <a:pt x="4552958" y="5374465"/>
                  <a:pt x="4548771" y="5372754"/>
                </a:cubicBezTo>
                <a:cubicBezTo>
                  <a:pt x="4544583" y="5371042"/>
                  <a:pt x="4541182" y="5368586"/>
                  <a:pt x="4538563" y="5365387"/>
                </a:cubicBezTo>
                <a:cubicBezTo>
                  <a:pt x="4535946" y="5362187"/>
                  <a:pt x="4534078" y="5358354"/>
                  <a:pt x="4532955" y="5353890"/>
                </a:cubicBezTo>
                <a:cubicBezTo>
                  <a:pt x="4531834" y="5349425"/>
                  <a:pt x="4531273" y="5344402"/>
                  <a:pt x="4531273" y="5338821"/>
                </a:cubicBezTo>
                <a:lnTo>
                  <a:pt x="4597431" y="5338821"/>
                </a:lnTo>
                <a:cubicBezTo>
                  <a:pt x="4599301" y="5338821"/>
                  <a:pt x="4600965" y="5338207"/>
                  <a:pt x="4602423" y="5336979"/>
                </a:cubicBezTo>
                <a:cubicBezTo>
                  <a:pt x="4603880" y="5335751"/>
                  <a:pt x="4604609" y="5333686"/>
                  <a:pt x="4604609" y="5330784"/>
                </a:cubicBezTo>
                <a:lnTo>
                  <a:pt x="4604609" y="5327435"/>
                </a:lnTo>
                <a:cubicBezTo>
                  <a:pt x="4604609" y="5320887"/>
                  <a:pt x="4603771" y="5314729"/>
                  <a:pt x="4602098" y="5308962"/>
                </a:cubicBezTo>
                <a:cubicBezTo>
                  <a:pt x="4600422" y="5303195"/>
                  <a:pt x="4597799" y="5298172"/>
                  <a:pt x="4594227" y="5293893"/>
                </a:cubicBezTo>
                <a:cubicBezTo>
                  <a:pt x="4590656" y="5289614"/>
                  <a:pt x="4586098" y="5286210"/>
                  <a:pt x="4580554" y="5283680"/>
                </a:cubicBezTo>
                <a:cubicBezTo>
                  <a:pt x="4575010" y="5281150"/>
                  <a:pt x="4568295" y="5279885"/>
                  <a:pt x="4560406" y="5279885"/>
                </a:cubicBezTo>
                <a:close/>
                <a:moveTo>
                  <a:pt x="4188448" y="5279885"/>
                </a:moveTo>
                <a:cubicBezTo>
                  <a:pt x="4182718" y="5279885"/>
                  <a:pt x="4177044" y="5281354"/>
                  <a:pt x="4171426" y="5284294"/>
                </a:cubicBezTo>
                <a:cubicBezTo>
                  <a:pt x="4165808" y="5287233"/>
                  <a:pt x="4160170" y="5291865"/>
                  <a:pt x="4154515" y="5298191"/>
                </a:cubicBezTo>
                <a:lnTo>
                  <a:pt x="4154515" y="5284908"/>
                </a:lnTo>
                <a:cubicBezTo>
                  <a:pt x="4154515" y="5284312"/>
                  <a:pt x="4154385" y="5283810"/>
                  <a:pt x="4154125" y="5283401"/>
                </a:cubicBezTo>
                <a:cubicBezTo>
                  <a:pt x="4153864" y="5282992"/>
                  <a:pt x="4153436" y="5282620"/>
                  <a:pt x="4152841" y="5282285"/>
                </a:cubicBezTo>
                <a:cubicBezTo>
                  <a:pt x="4152246" y="5281950"/>
                  <a:pt x="4151408" y="5281727"/>
                  <a:pt x="4150329" y="5281615"/>
                </a:cubicBezTo>
                <a:cubicBezTo>
                  <a:pt x="4149250" y="5281503"/>
                  <a:pt x="4147892" y="5281447"/>
                  <a:pt x="4146255" y="5281447"/>
                </a:cubicBezTo>
                <a:cubicBezTo>
                  <a:pt x="4144544" y="5281447"/>
                  <a:pt x="4143167" y="5281503"/>
                  <a:pt x="4142125" y="5281615"/>
                </a:cubicBezTo>
                <a:cubicBezTo>
                  <a:pt x="4141084" y="5281727"/>
                  <a:pt x="4140228" y="5281950"/>
                  <a:pt x="4139558" y="5282285"/>
                </a:cubicBezTo>
                <a:cubicBezTo>
                  <a:pt x="4138888" y="5282620"/>
                  <a:pt x="4138442" y="5282992"/>
                  <a:pt x="4138219" y="5283401"/>
                </a:cubicBezTo>
                <a:cubicBezTo>
                  <a:pt x="4137995" y="5283810"/>
                  <a:pt x="4137884" y="5284312"/>
                  <a:pt x="4137884" y="5284908"/>
                </a:cubicBezTo>
                <a:lnTo>
                  <a:pt x="4137884" y="5385367"/>
                </a:lnTo>
                <a:cubicBezTo>
                  <a:pt x="4137884" y="5385962"/>
                  <a:pt x="4138014" y="5386464"/>
                  <a:pt x="4138274" y="5386874"/>
                </a:cubicBezTo>
                <a:cubicBezTo>
                  <a:pt x="4138535" y="5387283"/>
                  <a:pt x="4139018" y="5387636"/>
                  <a:pt x="4139725" y="5387934"/>
                </a:cubicBezTo>
                <a:cubicBezTo>
                  <a:pt x="4140432" y="5388232"/>
                  <a:pt x="4141381" y="5388455"/>
                  <a:pt x="4142572" y="5388604"/>
                </a:cubicBezTo>
                <a:cubicBezTo>
                  <a:pt x="4143762" y="5388753"/>
                  <a:pt x="4145251" y="5388827"/>
                  <a:pt x="4147036" y="5388827"/>
                </a:cubicBezTo>
                <a:cubicBezTo>
                  <a:pt x="4148897" y="5388827"/>
                  <a:pt x="4150422" y="5388753"/>
                  <a:pt x="4151613" y="5388604"/>
                </a:cubicBezTo>
                <a:cubicBezTo>
                  <a:pt x="4152804" y="5388455"/>
                  <a:pt x="4153734" y="5388232"/>
                  <a:pt x="4154404" y="5387934"/>
                </a:cubicBezTo>
                <a:cubicBezTo>
                  <a:pt x="4155073" y="5387636"/>
                  <a:pt x="4155557" y="5387283"/>
                  <a:pt x="4155855" y="5386874"/>
                </a:cubicBezTo>
                <a:cubicBezTo>
                  <a:pt x="4156152" y="5386464"/>
                  <a:pt x="4156301" y="5385962"/>
                  <a:pt x="4156301" y="5385367"/>
                </a:cubicBezTo>
                <a:lnTo>
                  <a:pt x="4156301" y="5315157"/>
                </a:lnTo>
                <a:cubicBezTo>
                  <a:pt x="4161361" y="5308832"/>
                  <a:pt x="4166198" y="5304032"/>
                  <a:pt x="4170812" y="5300758"/>
                </a:cubicBezTo>
                <a:cubicBezTo>
                  <a:pt x="4175425" y="5297484"/>
                  <a:pt x="4180039" y="5295847"/>
                  <a:pt x="4184653" y="5295847"/>
                </a:cubicBezTo>
                <a:cubicBezTo>
                  <a:pt x="4188225" y="5295847"/>
                  <a:pt x="4191369" y="5296516"/>
                  <a:pt x="4194085" y="5297856"/>
                </a:cubicBezTo>
                <a:cubicBezTo>
                  <a:pt x="4196801" y="5299195"/>
                  <a:pt x="4199015" y="5301130"/>
                  <a:pt x="4200726" y="5303660"/>
                </a:cubicBezTo>
                <a:cubicBezTo>
                  <a:pt x="4202438" y="5306190"/>
                  <a:pt x="4203740" y="5309204"/>
                  <a:pt x="4204633" y="5312701"/>
                </a:cubicBezTo>
                <a:cubicBezTo>
                  <a:pt x="4205526" y="5316199"/>
                  <a:pt x="4205973" y="5320813"/>
                  <a:pt x="4205973" y="5326542"/>
                </a:cubicBezTo>
                <a:lnTo>
                  <a:pt x="4205973" y="5385367"/>
                </a:lnTo>
                <a:cubicBezTo>
                  <a:pt x="4205973" y="5385962"/>
                  <a:pt x="4206121" y="5386464"/>
                  <a:pt x="4206419" y="5386874"/>
                </a:cubicBezTo>
                <a:cubicBezTo>
                  <a:pt x="4206717" y="5387283"/>
                  <a:pt x="4207200" y="5387636"/>
                  <a:pt x="4207870" y="5387934"/>
                </a:cubicBezTo>
                <a:cubicBezTo>
                  <a:pt x="4208540" y="5388232"/>
                  <a:pt x="4209470" y="5388455"/>
                  <a:pt x="4210661" y="5388604"/>
                </a:cubicBezTo>
                <a:cubicBezTo>
                  <a:pt x="4211851" y="5388753"/>
                  <a:pt x="4213377" y="5388827"/>
                  <a:pt x="4215237" y="5388827"/>
                </a:cubicBezTo>
                <a:cubicBezTo>
                  <a:pt x="4217023" y="5388827"/>
                  <a:pt x="4218511" y="5388753"/>
                  <a:pt x="4219702" y="5388604"/>
                </a:cubicBezTo>
                <a:cubicBezTo>
                  <a:pt x="4220892" y="5388455"/>
                  <a:pt x="4221823" y="5388232"/>
                  <a:pt x="4222492" y="5387934"/>
                </a:cubicBezTo>
                <a:cubicBezTo>
                  <a:pt x="4223162" y="5387636"/>
                  <a:pt x="4223646" y="5387283"/>
                  <a:pt x="4223944" y="5386874"/>
                </a:cubicBezTo>
                <a:cubicBezTo>
                  <a:pt x="4224241" y="5386464"/>
                  <a:pt x="4224390" y="5385962"/>
                  <a:pt x="4224390" y="5385367"/>
                </a:cubicBezTo>
                <a:lnTo>
                  <a:pt x="4224390" y="5324087"/>
                </a:lnTo>
                <a:cubicBezTo>
                  <a:pt x="4224390" y="5316943"/>
                  <a:pt x="4223776" y="5310822"/>
                  <a:pt x="4222548" y="5305725"/>
                </a:cubicBezTo>
                <a:cubicBezTo>
                  <a:pt x="4221320" y="5300628"/>
                  <a:pt x="4219293" y="5296181"/>
                  <a:pt x="4216465" y="5292386"/>
                </a:cubicBezTo>
                <a:cubicBezTo>
                  <a:pt x="4213637" y="5288591"/>
                  <a:pt x="4209935" y="5285559"/>
                  <a:pt x="4205359" y="5283289"/>
                </a:cubicBezTo>
                <a:cubicBezTo>
                  <a:pt x="4200782" y="5281020"/>
                  <a:pt x="4195145" y="5279885"/>
                  <a:pt x="4188448" y="5279885"/>
                </a:cubicBezTo>
                <a:close/>
                <a:moveTo>
                  <a:pt x="3730764" y="5279885"/>
                </a:moveTo>
                <a:cubicBezTo>
                  <a:pt x="3724662" y="5279885"/>
                  <a:pt x="3719323" y="5280703"/>
                  <a:pt x="3714746" y="5282340"/>
                </a:cubicBezTo>
                <a:cubicBezTo>
                  <a:pt x="3710170" y="5283978"/>
                  <a:pt x="3706356" y="5286154"/>
                  <a:pt x="3703306" y="5288870"/>
                </a:cubicBezTo>
                <a:cubicBezTo>
                  <a:pt x="3700255" y="5291586"/>
                  <a:pt x="3697966" y="5294749"/>
                  <a:pt x="3696441" y="5298358"/>
                </a:cubicBezTo>
                <a:cubicBezTo>
                  <a:pt x="3694915" y="5301967"/>
                  <a:pt x="3694153" y="5305744"/>
                  <a:pt x="3694153" y="5309688"/>
                </a:cubicBezTo>
                <a:cubicBezTo>
                  <a:pt x="3694153" y="5314152"/>
                  <a:pt x="3694878" y="5317985"/>
                  <a:pt x="3696329" y="5321185"/>
                </a:cubicBezTo>
                <a:cubicBezTo>
                  <a:pt x="3697780" y="5324384"/>
                  <a:pt x="3699696" y="5327138"/>
                  <a:pt x="3702078" y="5329445"/>
                </a:cubicBezTo>
                <a:cubicBezTo>
                  <a:pt x="3704459" y="5331751"/>
                  <a:pt x="3707157" y="5333705"/>
                  <a:pt x="3710170" y="5335305"/>
                </a:cubicBezTo>
                <a:cubicBezTo>
                  <a:pt x="3713184" y="5336905"/>
                  <a:pt x="3716272" y="5338337"/>
                  <a:pt x="3719435" y="5339602"/>
                </a:cubicBezTo>
                <a:cubicBezTo>
                  <a:pt x="3722597" y="5340867"/>
                  <a:pt x="3725667" y="5342076"/>
                  <a:pt x="3728644" y="5343230"/>
                </a:cubicBezTo>
                <a:cubicBezTo>
                  <a:pt x="3731620" y="5344383"/>
                  <a:pt x="3734299" y="5345704"/>
                  <a:pt x="3736680" y="5347192"/>
                </a:cubicBezTo>
                <a:cubicBezTo>
                  <a:pt x="3739062" y="5348681"/>
                  <a:pt x="3740978" y="5350392"/>
                  <a:pt x="3742429" y="5352327"/>
                </a:cubicBezTo>
                <a:cubicBezTo>
                  <a:pt x="3743880" y="5354262"/>
                  <a:pt x="3744605" y="5356643"/>
                  <a:pt x="3744605" y="5359471"/>
                </a:cubicBezTo>
                <a:cubicBezTo>
                  <a:pt x="3744605" y="5362224"/>
                  <a:pt x="3744103" y="5364605"/>
                  <a:pt x="3743098" y="5366614"/>
                </a:cubicBezTo>
                <a:cubicBezTo>
                  <a:pt x="3742094" y="5368624"/>
                  <a:pt x="3740661" y="5370279"/>
                  <a:pt x="3738801" y="5371581"/>
                </a:cubicBezTo>
                <a:cubicBezTo>
                  <a:pt x="3736940" y="5372884"/>
                  <a:pt x="3734746" y="5373870"/>
                  <a:pt x="3732215" y="5374539"/>
                </a:cubicBezTo>
                <a:cubicBezTo>
                  <a:pt x="3729685" y="5375209"/>
                  <a:pt x="3726857" y="5375544"/>
                  <a:pt x="3723732" y="5375544"/>
                </a:cubicBezTo>
                <a:cubicBezTo>
                  <a:pt x="3719565" y="5375544"/>
                  <a:pt x="3715882" y="5375042"/>
                  <a:pt x="3712682" y="5374037"/>
                </a:cubicBezTo>
                <a:cubicBezTo>
                  <a:pt x="3709482" y="5373033"/>
                  <a:pt x="3706710" y="5371935"/>
                  <a:pt x="3704366" y="5370744"/>
                </a:cubicBezTo>
                <a:cubicBezTo>
                  <a:pt x="3702022" y="5369554"/>
                  <a:pt x="3700050" y="5368456"/>
                  <a:pt x="3698450" y="5367452"/>
                </a:cubicBezTo>
                <a:cubicBezTo>
                  <a:pt x="3696850" y="5366447"/>
                  <a:pt x="3695641" y="5365945"/>
                  <a:pt x="3694822" y="5365945"/>
                </a:cubicBezTo>
                <a:cubicBezTo>
                  <a:pt x="3694301" y="5365945"/>
                  <a:pt x="3693836" y="5366075"/>
                  <a:pt x="3693427" y="5366335"/>
                </a:cubicBezTo>
                <a:cubicBezTo>
                  <a:pt x="3693018" y="5366596"/>
                  <a:pt x="3692701" y="5367024"/>
                  <a:pt x="3692478" y="5367619"/>
                </a:cubicBezTo>
                <a:cubicBezTo>
                  <a:pt x="3692255" y="5368214"/>
                  <a:pt x="3692069" y="5368996"/>
                  <a:pt x="3691920" y="5369963"/>
                </a:cubicBezTo>
                <a:cubicBezTo>
                  <a:pt x="3691771" y="5370930"/>
                  <a:pt x="3691697" y="5372121"/>
                  <a:pt x="3691697" y="5373535"/>
                </a:cubicBezTo>
                <a:cubicBezTo>
                  <a:pt x="3691697" y="5375842"/>
                  <a:pt x="3691883" y="5377665"/>
                  <a:pt x="3692255" y="5379004"/>
                </a:cubicBezTo>
                <a:cubicBezTo>
                  <a:pt x="3692627" y="5380344"/>
                  <a:pt x="3693222" y="5381386"/>
                  <a:pt x="3694041" y="5382130"/>
                </a:cubicBezTo>
                <a:cubicBezTo>
                  <a:pt x="3694859" y="5382874"/>
                  <a:pt x="3696162" y="5383711"/>
                  <a:pt x="3697948" y="5384641"/>
                </a:cubicBezTo>
                <a:cubicBezTo>
                  <a:pt x="3699734" y="5385571"/>
                  <a:pt x="3701910" y="5386464"/>
                  <a:pt x="3704478" y="5387320"/>
                </a:cubicBezTo>
                <a:cubicBezTo>
                  <a:pt x="3707045" y="5388176"/>
                  <a:pt x="3709947" y="5388883"/>
                  <a:pt x="3713184" y="5389441"/>
                </a:cubicBezTo>
                <a:cubicBezTo>
                  <a:pt x="3716421" y="5389999"/>
                  <a:pt x="3719825" y="5390278"/>
                  <a:pt x="3723397" y="5390278"/>
                </a:cubicBezTo>
                <a:cubicBezTo>
                  <a:pt x="3729202" y="5390278"/>
                  <a:pt x="3734522" y="5389571"/>
                  <a:pt x="3739359" y="5388157"/>
                </a:cubicBezTo>
                <a:cubicBezTo>
                  <a:pt x="3744196" y="5386743"/>
                  <a:pt x="3748363" y="5384660"/>
                  <a:pt x="3751861" y="5381906"/>
                </a:cubicBezTo>
                <a:cubicBezTo>
                  <a:pt x="3755358" y="5379153"/>
                  <a:pt x="3758056" y="5375767"/>
                  <a:pt x="3759953" y="5371749"/>
                </a:cubicBezTo>
                <a:cubicBezTo>
                  <a:pt x="3761851" y="5367731"/>
                  <a:pt x="3762800" y="5363154"/>
                  <a:pt x="3762800" y="5358020"/>
                </a:cubicBezTo>
                <a:cubicBezTo>
                  <a:pt x="3762800" y="5353704"/>
                  <a:pt x="3762074" y="5349983"/>
                  <a:pt x="3760623" y="5346857"/>
                </a:cubicBezTo>
                <a:cubicBezTo>
                  <a:pt x="3759172" y="5343732"/>
                  <a:pt x="3757256" y="5341053"/>
                  <a:pt x="3754875" y="5338821"/>
                </a:cubicBezTo>
                <a:cubicBezTo>
                  <a:pt x="3752493" y="5336588"/>
                  <a:pt x="3749759" y="5334691"/>
                  <a:pt x="3746670" y="5333128"/>
                </a:cubicBezTo>
                <a:cubicBezTo>
                  <a:pt x="3743582" y="5331565"/>
                  <a:pt x="3740457" y="5330151"/>
                  <a:pt x="3737294" y="5328886"/>
                </a:cubicBezTo>
                <a:cubicBezTo>
                  <a:pt x="3734132" y="5327621"/>
                  <a:pt x="3731025" y="5326394"/>
                  <a:pt x="3727974" y="5325203"/>
                </a:cubicBezTo>
                <a:cubicBezTo>
                  <a:pt x="3724923" y="5324012"/>
                  <a:pt x="3722207" y="5322673"/>
                  <a:pt x="3719825" y="5321185"/>
                </a:cubicBezTo>
                <a:cubicBezTo>
                  <a:pt x="3717444" y="5319696"/>
                  <a:pt x="3715509" y="5317966"/>
                  <a:pt x="3714021" y="5315994"/>
                </a:cubicBezTo>
                <a:cubicBezTo>
                  <a:pt x="3712533" y="5314022"/>
                  <a:pt x="3711789" y="5311585"/>
                  <a:pt x="3711789" y="5308683"/>
                </a:cubicBezTo>
                <a:cubicBezTo>
                  <a:pt x="3711789" y="5306599"/>
                  <a:pt x="3712179" y="5304665"/>
                  <a:pt x="3712961" y="5302879"/>
                </a:cubicBezTo>
                <a:cubicBezTo>
                  <a:pt x="3713742" y="5301093"/>
                  <a:pt x="3714895" y="5299549"/>
                  <a:pt x="3716421" y="5298246"/>
                </a:cubicBezTo>
                <a:cubicBezTo>
                  <a:pt x="3717947" y="5296944"/>
                  <a:pt x="3719900" y="5295940"/>
                  <a:pt x="3722281" y="5295233"/>
                </a:cubicBezTo>
                <a:cubicBezTo>
                  <a:pt x="3724662" y="5294526"/>
                  <a:pt x="3727416" y="5294172"/>
                  <a:pt x="3730541" y="5294172"/>
                </a:cubicBezTo>
                <a:cubicBezTo>
                  <a:pt x="3734039" y="5294172"/>
                  <a:pt x="3737145" y="5294582"/>
                  <a:pt x="3739861" y="5295400"/>
                </a:cubicBezTo>
                <a:cubicBezTo>
                  <a:pt x="3742577" y="5296219"/>
                  <a:pt x="3744940" y="5297093"/>
                  <a:pt x="3746949" y="5298023"/>
                </a:cubicBezTo>
                <a:cubicBezTo>
                  <a:pt x="3748958" y="5298953"/>
                  <a:pt x="3750596" y="5299828"/>
                  <a:pt x="3751861" y="5300646"/>
                </a:cubicBezTo>
                <a:cubicBezTo>
                  <a:pt x="3753126" y="5301465"/>
                  <a:pt x="3754093" y="5301874"/>
                  <a:pt x="3754763" y="5301874"/>
                </a:cubicBezTo>
                <a:cubicBezTo>
                  <a:pt x="3755209" y="5301874"/>
                  <a:pt x="3755619" y="5301744"/>
                  <a:pt x="3755990" y="5301483"/>
                </a:cubicBezTo>
                <a:cubicBezTo>
                  <a:pt x="3756363" y="5301223"/>
                  <a:pt x="3756679" y="5300795"/>
                  <a:pt x="3756940" y="5300200"/>
                </a:cubicBezTo>
                <a:cubicBezTo>
                  <a:pt x="3757200" y="5299605"/>
                  <a:pt x="3757386" y="5298842"/>
                  <a:pt x="3757498" y="5297912"/>
                </a:cubicBezTo>
                <a:cubicBezTo>
                  <a:pt x="3757609" y="5296981"/>
                  <a:pt x="3757665" y="5295884"/>
                  <a:pt x="3757665" y="5294619"/>
                </a:cubicBezTo>
                <a:cubicBezTo>
                  <a:pt x="3757665" y="5293428"/>
                  <a:pt x="3757609" y="5292424"/>
                  <a:pt x="3757498" y="5291605"/>
                </a:cubicBezTo>
                <a:cubicBezTo>
                  <a:pt x="3757386" y="5290786"/>
                  <a:pt x="3757274" y="5290098"/>
                  <a:pt x="3757163" y="5289540"/>
                </a:cubicBezTo>
                <a:cubicBezTo>
                  <a:pt x="3757051" y="5288982"/>
                  <a:pt x="3756865" y="5288480"/>
                  <a:pt x="3756605" y="5288033"/>
                </a:cubicBezTo>
                <a:cubicBezTo>
                  <a:pt x="3756344" y="5287587"/>
                  <a:pt x="3755823" y="5287066"/>
                  <a:pt x="3755042" y="5286470"/>
                </a:cubicBezTo>
                <a:cubicBezTo>
                  <a:pt x="3754261" y="5285875"/>
                  <a:pt x="3753107" y="5285187"/>
                  <a:pt x="3751582" y="5284405"/>
                </a:cubicBezTo>
                <a:cubicBezTo>
                  <a:pt x="3750056" y="5283624"/>
                  <a:pt x="3748214" y="5282899"/>
                  <a:pt x="3746056" y="5282229"/>
                </a:cubicBezTo>
                <a:cubicBezTo>
                  <a:pt x="3743898" y="5281559"/>
                  <a:pt x="3741480" y="5281001"/>
                  <a:pt x="3738801" y="5280555"/>
                </a:cubicBezTo>
                <a:cubicBezTo>
                  <a:pt x="3736122" y="5280108"/>
                  <a:pt x="3733443" y="5279885"/>
                  <a:pt x="3730764" y="5279885"/>
                </a:cubicBezTo>
                <a:close/>
                <a:moveTo>
                  <a:pt x="3620110" y="5279885"/>
                </a:moveTo>
                <a:cubicBezTo>
                  <a:pt x="3611553" y="5279885"/>
                  <a:pt x="3604074" y="5281261"/>
                  <a:pt x="3597675" y="5284015"/>
                </a:cubicBezTo>
                <a:cubicBezTo>
                  <a:pt x="3591275" y="5286768"/>
                  <a:pt x="3585936" y="5290638"/>
                  <a:pt x="3581657" y="5295623"/>
                </a:cubicBezTo>
                <a:cubicBezTo>
                  <a:pt x="3577378" y="5300609"/>
                  <a:pt x="3574178" y="5306544"/>
                  <a:pt x="3572058" y="5313427"/>
                </a:cubicBezTo>
                <a:cubicBezTo>
                  <a:pt x="3569937" y="5320310"/>
                  <a:pt x="3568877" y="5327845"/>
                  <a:pt x="3568877" y="5336030"/>
                </a:cubicBezTo>
                <a:cubicBezTo>
                  <a:pt x="3568877" y="5344513"/>
                  <a:pt x="3569881" y="5352104"/>
                  <a:pt x="3571890" y="5358801"/>
                </a:cubicBezTo>
                <a:cubicBezTo>
                  <a:pt x="3573900" y="5365498"/>
                  <a:pt x="3576951" y="5371191"/>
                  <a:pt x="3581043" y="5375879"/>
                </a:cubicBezTo>
                <a:cubicBezTo>
                  <a:pt x="3585136" y="5380567"/>
                  <a:pt x="3590252" y="5384139"/>
                  <a:pt x="3596391" y="5386595"/>
                </a:cubicBezTo>
                <a:cubicBezTo>
                  <a:pt x="3602530" y="5389050"/>
                  <a:pt x="3609730" y="5390278"/>
                  <a:pt x="3617990" y="5390278"/>
                </a:cubicBezTo>
                <a:cubicBezTo>
                  <a:pt x="3626473" y="5390278"/>
                  <a:pt x="3633933" y="5388883"/>
                  <a:pt x="3640370" y="5386092"/>
                </a:cubicBezTo>
                <a:cubicBezTo>
                  <a:pt x="3646807" y="5383302"/>
                  <a:pt x="3652165" y="5379414"/>
                  <a:pt x="3656443" y="5374428"/>
                </a:cubicBezTo>
                <a:cubicBezTo>
                  <a:pt x="3660722" y="5369442"/>
                  <a:pt x="3663940" y="5363508"/>
                  <a:pt x="3666099" y="5356624"/>
                </a:cubicBezTo>
                <a:cubicBezTo>
                  <a:pt x="3668256" y="5349741"/>
                  <a:pt x="3669336" y="5342207"/>
                  <a:pt x="3669336" y="5334021"/>
                </a:cubicBezTo>
                <a:cubicBezTo>
                  <a:pt x="3669336" y="5325612"/>
                  <a:pt x="3668312" y="5318059"/>
                  <a:pt x="3666266" y="5311362"/>
                </a:cubicBezTo>
                <a:cubicBezTo>
                  <a:pt x="3664220" y="5304665"/>
                  <a:pt x="3661150" y="5298972"/>
                  <a:pt x="3657057" y="5294284"/>
                </a:cubicBezTo>
                <a:cubicBezTo>
                  <a:pt x="3652964" y="5289596"/>
                  <a:pt x="3647848" y="5286024"/>
                  <a:pt x="3641709" y="5283568"/>
                </a:cubicBezTo>
                <a:cubicBezTo>
                  <a:pt x="3635570" y="5281113"/>
                  <a:pt x="3628370" y="5279885"/>
                  <a:pt x="3620110" y="5279885"/>
                </a:cubicBezTo>
                <a:close/>
                <a:moveTo>
                  <a:pt x="3444159" y="5279885"/>
                </a:moveTo>
                <a:cubicBezTo>
                  <a:pt x="3438726" y="5279885"/>
                  <a:pt x="3433350" y="5281354"/>
                  <a:pt x="3428029" y="5284294"/>
                </a:cubicBezTo>
                <a:cubicBezTo>
                  <a:pt x="3422709" y="5287233"/>
                  <a:pt x="3417221" y="5291865"/>
                  <a:pt x="3411565" y="5298191"/>
                </a:cubicBezTo>
                <a:lnTo>
                  <a:pt x="3411565" y="5284908"/>
                </a:lnTo>
                <a:cubicBezTo>
                  <a:pt x="3411565" y="5284312"/>
                  <a:pt x="3411435" y="5283810"/>
                  <a:pt x="3411174" y="5283401"/>
                </a:cubicBezTo>
                <a:cubicBezTo>
                  <a:pt x="3410914" y="5282992"/>
                  <a:pt x="3410486" y="5282620"/>
                  <a:pt x="3409891" y="5282285"/>
                </a:cubicBezTo>
                <a:cubicBezTo>
                  <a:pt x="3409295" y="5281950"/>
                  <a:pt x="3408458" y="5281727"/>
                  <a:pt x="3407379" y="5281615"/>
                </a:cubicBezTo>
                <a:cubicBezTo>
                  <a:pt x="3406300" y="5281503"/>
                  <a:pt x="3404942" y="5281447"/>
                  <a:pt x="3403305" y="5281447"/>
                </a:cubicBezTo>
                <a:cubicBezTo>
                  <a:pt x="3401594" y="5281447"/>
                  <a:pt x="3400217" y="5281503"/>
                  <a:pt x="3399175" y="5281615"/>
                </a:cubicBezTo>
                <a:cubicBezTo>
                  <a:pt x="3398133" y="5281727"/>
                  <a:pt x="3397278" y="5281950"/>
                  <a:pt x="3396608" y="5282285"/>
                </a:cubicBezTo>
                <a:cubicBezTo>
                  <a:pt x="3395938" y="5282620"/>
                  <a:pt x="3395492" y="5282992"/>
                  <a:pt x="3395269" y="5283401"/>
                </a:cubicBezTo>
                <a:cubicBezTo>
                  <a:pt x="3395045" y="5283810"/>
                  <a:pt x="3394934" y="5284312"/>
                  <a:pt x="3394934" y="5284908"/>
                </a:cubicBezTo>
                <a:lnTo>
                  <a:pt x="3394934" y="5385367"/>
                </a:lnTo>
                <a:cubicBezTo>
                  <a:pt x="3394934" y="5385962"/>
                  <a:pt x="3395064" y="5386464"/>
                  <a:pt x="3395324" y="5386874"/>
                </a:cubicBezTo>
                <a:cubicBezTo>
                  <a:pt x="3395585" y="5387283"/>
                  <a:pt x="3396069" y="5387636"/>
                  <a:pt x="3396775" y="5387934"/>
                </a:cubicBezTo>
                <a:cubicBezTo>
                  <a:pt x="3397482" y="5388232"/>
                  <a:pt x="3398431" y="5388455"/>
                  <a:pt x="3399622" y="5388604"/>
                </a:cubicBezTo>
                <a:cubicBezTo>
                  <a:pt x="3400812" y="5388753"/>
                  <a:pt x="3402300" y="5388827"/>
                  <a:pt x="3404087" y="5388827"/>
                </a:cubicBezTo>
                <a:cubicBezTo>
                  <a:pt x="3405947" y="5388827"/>
                  <a:pt x="3407472" y="5388753"/>
                  <a:pt x="3408663" y="5388604"/>
                </a:cubicBezTo>
                <a:cubicBezTo>
                  <a:pt x="3409853" y="5388455"/>
                  <a:pt x="3410784" y="5388232"/>
                  <a:pt x="3411454" y="5387934"/>
                </a:cubicBezTo>
                <a:cubicBezTo>
                  <a:pt x="3412123" y="5387636"/>
                  <a:pt x="3412607" y="5387283"/>
                  <a:pt x="3412905" y="5386874"/>
                </a:cubicBezTo>
                <a:cubicBezTo>
                  <a:pt x="3413202" y="5386464"/>
                  <a:pt x="3413351" y="5385962"/>
                  <a:pt x="3413351" y="5385367"/>
                </a:cubicBezTo>
                <a:lnTo>
                  <a:pt x="3413351" y="5315157"/>
                </a:lnTo>
                <a:cubicBezTo>
                  <a:pt x="3418411" y="5308832"/>
                  <a:pt x="3423099" y="5304032"/>
                  <a:pt x="3427415" y="5300758"/>
                </a:cubicBezTo>
                <a:cubicBezTo>
                  <a:pt x="3431731" y="5297484"/>
                  <a:pt x="3436010" y="5295847"/>
                  <a:pt x="3440252" y="5295847"/>
                </a:cubicBezTo>
                <a:cubicBezTo>
                  <a:pt x="3443675" y="5295847"/>
                  <a:pt x="3446633" y="5296516"/>
                  <a:pt x="3449126" y="5297856"/>
                </a:cubicBezTo>
                <a:cubicBezTo>
                  <a:pt x="3451619" y="5299195"/>
                  <a:pt x="3453683" y="5301130"/>
                  <a:pt x="3455321" y="5303660"/>
                </a:cubicBezTo>
                <a:cubicBezTo>
                  <a:pt x="3456958" y="5306190"/>
                  <a:pt x="3458185" y="5309204"/>
                  <a:pt x="3459004" y="5312701"/>
                </a:cubicBezTo>
                <a:cubicBezTo>
                  <a:pt x="3459823" y="5316199"/>
                  <a:pt x="3460232" y="5320068"/>
                  <a:pt x="3460232" y="5324310"/>
                </a:cubicBezTo>
                <a:lnTo>
                  <a:pt x="3460232" y="5385367"/>
                </a:lnTo>
                <a:cubicBezTo>
                  <a:pt x="3460232" y="5385962"/>
                  <a:pt x="3460362" y="5386464"/>
                  <a:pt x="3460622" y="5386874"/>
                </a:cubicBezTo>
                <a:cubicBezTo>
                  <a:pt x="3460883" y="5387283"/>
                  <a:pt x="3461367" y="5387636"/>
                  <a:pt x="3462074" y="5387934"/>
                </a:cubicBezTo>
                <a:cubicBezTo>
                  <a:pt x="3462781" y="5388232"/>
                  <a:pt x="3463748" y="5388455"/>
                  <a:pt x="3464976" y="5388604"/>
                </a:cubicBezTo>
                <a:cubicBezTo>
                  <a:pt x="3466204" y="5388753"/>
                  <a:pt x="3467673" y="5388827"/>
                  <a:pt x="3469385" y="5388827"/>
                </a:cubicBezTo>
                <a:cubicBezTo>
                  <a:pt x="3471171" y="5388827"/>
                  <a:pt x="3472659" y="5388753"/>
                  <a:pt x="3473850" y="5388604"/>
                </a:cubicBezTo>
                <a:cubicBezTo>
                  <a:pt x="3475040" y="5388455"/>
                  <a:pt x="3475989" y="5388232"/>
                  <a:pt x="3476696" y="5387934"/>
                </a:cubicBezTo>
                <a:cubicBezTo>
                  <a:pt x="3477403" y="5387636"/>
                  <a:pt x="3477905" y="5387283"/>
                  <a:pt x="3478203" y="5386874"/>
                </a:cubicBezTo>
                <a:cubicBezTo>
                  <a:pt x="3478501" y="5386464"/>
                  <a:pt x="3478649" y="5385962"/>
                  <a:pt x="3478649" y="5385367"/>
                </a:cubicBezTo>
                <a:lnTo>
                  <a:pt x="3478649" y="5315157"/>
                </a:lnTo>
                <a:cubicBezTo>
                  <a:pt x="3483784" y="5308832"/>
                  <a:pt x="3488491" y="5304032"/>
                  <a:pt x="3492770" y="5300758"/>
                </a:cubicBezTo>
                <a:cubicBezTo>
                  <a:pt x="3497048" y="5297484"/>
                  <a:pt x="3501308" y="5295847"/>
                  <a:pt x="3505550" y="5295847"/>
                </a:cubicBezTo>
                <a:cubicBezTo>
                  <a:pt x="3508973" y="5295847"/>
                  <a:pt x="3511950" y="5296516"/>
                  <a:pt x="3514480" y="5297856"/>
                </a:cubicBezTo>
                <a:cubicBezTo>
                  <a:pt x="3517010" y="5299195"/>
                  <a:pt x="3519094" y="5301130"/>
                  <a:pt x="3520731" y="5303660"/>
                </a:cubicBezTo>
                <a:cubicBezTo>
                  <a:pt x="3522368" y="5306190"/>
                  <a:pt x="3523558" y="5309204"/>
                  <a:pt x="3524302" y="5312701"/>
                </a:cubicBezTo>
                <a:cubicBezTo>
                  <a:pt x="3525047" y="5316199"/>
                  <a:pt x="3525419" y="5320068"/>
                  <a:pt x="3525419" y="5324310"/>
                </a:cubicBezTo>
                <a:lnTo>
                  <a:pt x="3525419" y="5385367"/>
                </a:lnTo>
                <a:cubicBezTo>
                  <a:pt x="3525419" y="5385962"/>
                  <a:pt x="3525568" y="5386464"/>
                  <a:pt x="3525865" y="5386874"/>
                </a:cubicBezTo>
                <a:cubicBezTo>
                  <a:pt x="3526163" y="5387283"/>
                  <a:pt x="3526665" y="5387636"/>
                  <a:pt x="3527372" y="5387934"/>
                </a:cubicBezTo>
                <a:cubicBezTo>
                  <a:pt x="3528079" y="5388232"/>
                  <a:pt x="3529028" y="5388455"/>
                  <a:pt x="3530218" y="5388604"/>
                </a:cubicBezTo>
                <a:cubicBezTo>
                  <a:pt x="3531409" y="5388753"/>
                  <a:pt x="3532935" y="5388827"/>
                  <a:pt x="3534795" y="5388827"/>
                </a:cubicBezTo>
                <a:cubicBezTo>
                  <a:pt x="3536581" y="5388827"/>
                  <a:pt x="3538069" y="5388753"/>
                  <a:pt x="3539260" y="5388604"/>
                </a:cubicBezTo>
                <a:cubicBezTo>
                  <a:pt x="3540450" y="5388455"/>
                  <a:pt x="3541381" y="5388232"/>
                  <a:pt x="3542050" y="5387934"/>
                </a:cubicBezTo>
                <a:cubicBezTo>
                  <a:pt x="3542720" y="5387636"/>
                  <a:pt x="3543203" y="5387283"/>
                  <a:pt x="3543501" y="5386874"/>
                </a:cubicBezTo>
                <a:cubicBezTo>
                  <a:pt x="3543799" y="5386464"/>
                  <a:pt x="3543948" y="5385962"/>
                  <a:pt x="3543948" y="5385367"/>
                </a:cubicBezTo>
                <a:lnTo>
                  <a:pt x="3543948" y="5321854"/>
                </a:lnTo>
                <a:cubicBezTo>
                  <a:pt x="3543948" y="5316199"/>
                  <a:pt x="3543371" y="5310822"/>
                  <a:pt x="3542218" y="5305725"/>
                </a:cubicBezTo>
                <a:cubicBezTo>
                  <a:pt x="3541064" y="5300628"/>
                  <a:pt x="3539130" y="5296181"/>
                  <a:pt x="3536413" y="5292386"/>
                </a:cubicBezTo>
                <a:cubicBezTo>
                  <a:pt x="3533697" y="5288591"/>
                  <a:pt x="3530144" y="5285559"/>
                  <a:pt x="3525753" y="5283289"/>
                </a:cubicBezTo>
                <a:cubicBezTo>
                  <a:pt x="3521363" y="5281020"/>
                  <a:pt x="3515931" y="5279885"/>
                  <a:pt x="3509457" y="5279885"/>
                </a:cubicBezTo>
                <a:cubicBezTo>
                  <a:pt x="3506778" y="5279885"/>
                  <a:pt x="3504117" y="5280238"/>
                  <a:pt x="3501476" y="5280945"/>
                </a:cubicBezTo>
                <a:cubicBezTo>
                  <a:pt x="3498834" y="5281652"/>
                  <a:pt x="3496118" y="5282787"/>
                  <a:pt x="3493327" y="5284350"/>
                </a:cubicBezTo>
                <a:cubicBezTo>
                  <a:pt x="3490537" y="5285912"/>
                  <a:pt x="3487635" y="5287959"/>
                  <a:pt x="3484621" y="5290489"/>
                </a:cubicBezTo>
                <a:cubicBezTo>
                  <a:pt x="3481607" y="5293019"/>
                  <a:pt x="3478426" y="5296107"/>
                  <a:pt x="3475078" y="5299753"/>
                </a:cubicBezTo>
                <a:cubicBezTo>
                  <a:pt x="3473887" y="5296777"/>
                  <a:pt x="3472399" y="5294079"/>
                  <a:pt x="3470613" y="5291661"/>
                </a:cubicBezTo>
                <a:cubicBezTo>
                  <a:pt x="3468827" y="5289242"/>
                  <a:pt x="3466669" y="5287159"/>
                  <a:pt x="3464139" y="5285410"/>
                </a:cubicBezTo>
                <a:cubicBezTo>
                  <a:pt x="3461609" y="5283661"/>
                  <a:pt x="3458688" y="5282303"/>
                  <a:pt x="3455377" y="5281336"/>
                </a:cubicBezTo>
                <a:cubicBezTo>
                  <a:pt x="3452065" y="5280368"/>
                  <a:pt x="3448326" y="5279885"/>
                  <a:pt x="3444159" y="5279885"/>
                </a:cubicBezTo>
                <a:close/>
                <a:moveTo>
                  <a:pt x="3273564" y="5279885"/>
                </a:moveTo>
                <a:cubicBezTo>
                  <a:pt x="3267462" y="5279885"/>
                  <a:pt x="3262123" y="5280703"/>
                  <a:pt x="3257547" y="5282340"/>
                </a:cubicBezTo>
                <a:cubicBezTo>
                  <a:pt x="3252970" y="5283978"/>
                  <a:pt x="3249157" y="5286154"/>
                  <a:pt x="3246106" y="5288870"/>
                </a:cubicBezTo>
                <a:cubicBezTo>
                  <a:pt x="3243054" y="5291586"/>
                  <a:pt x="3240766" y="5294749"/>
                  <a:pt x="3239241" y="5298358"/>
                </a:cubicBezTo>
                <a:cubicBezTo>
                  <a:pt x="3237715" y="5301967"/>
                  <a:pt x="3236952" y="5305744"/>
                  <a:pt x="3236952" y="5309688"/>
                </a:cubicBezTo>
                <a:cubicBezTo>
                  <a:pt x="3236952" y="5314152"/>
                  <a:pt x="3237678" y="5317985"/>
                  <a:pt x="3239129" y="5321185"/>
                </a:cubicBezTo>
                <a:cubicBezTo>
                  <a:pt x="3240580" y="5324384"/>
                  <a:pt x="3242496" y="5327138"/>
                  <a:pt x="3244878" y="5329445"/>
                </a:cubicBezTo>
                <a:cubicBezTo>
                  <a:pt x="3247259" y="5331751"/>
                  <a:pt x="3249957" y="5333705"/>
                  <a:pt x="3252970" y="5335305"/>
                </a:cubicBezTo>
                <a:cubicBezTo>
                  <a:pt x="3255984" y="5336905"/>
                  <a:pt x="3259072" y="5338337"/>
                  <a:pt x="3262235" y="5339602"/>
                </a:cubicBezTo>
                <a:cubicBezTo>
                  <a:pt x="3265397" y="5340867"/>
                  <a:pt x="3268467" y="5342076"/>
                  <a:pt x="3271444" y="5343230"/>
                </a:cubicBezTo>
                <a:cubicBezTo>
                  <a:pt x="3274420" y="5344383"/>
                  <a:pt x="3277099" y="5345704"/>
                  <a:pt x="3279480" y="5347192"/>
                </a:cubicBezTo>
                <a:cubicBezTo>
                  <a:pt x="3281862" y="5348681"/>
                  <a:pt x="3283778" y="5350392"/>
                  <a:pt x="3285229" y="5352327"/>
                </a:cubicBezTo>
                <a:cubicBezTo>
                  <a:pt x="3286680" y="5354262"/>
                  <a:pt x="3287405" y="5356643"/>
                  <a:pt x="3287405" y="5359471"/>
                </a:cubicBezTo>
                <a:cubicBezTo>
                  <a:pt x="3287405" y="5362224"/>
                  <a:pt x="3286903" y="5364605"/>
                  <a:pt x="3285898" y="5366614"/>
                </a:cubicBezTo>
                <a:cubicBezTo>
                  <a:pt x="3284894" y="5368624"/>
                  <a:pt x="3283461" y="5370279"/>
                  <a:pt x="3281601" y="5371581"/>
                </a:cubicBezTo>
                <a:cubicBezTo>
                  <a:pt x="3279741" y="5372884"/>
                  <a:pt x="3277546" y="5373870"/>
                  <a:pt x="3275015" y="5374539"/>
                </a:cubicBezTo>
                <a:cubicBezTo>
                  <a:pt x="3272485" y="5375209"/>
                  <a:pt x="3269657" y="5375544"/>
                  <a:pt x="3266532" y="5375544"/>
                </a:cubicBezTo>
                <a:cubicBezTo>
                  <a:pt x="3262365" y="5375544"/>
                  <a:pt x="3258681" y="5375042"/>
                  <a:pt x="3255482" y="5374037"/>
                </a:cubicBezTo>
                <a:cubicBezTo>
                  <a:pt x="3252282" y="5373033"/>
                  <a:pt x="3249510" y="5371935"/>
                  <a:pt x="3247166" y="5370744"/>
                </a:cubicBezTo>
                <a:cubicBezTo>
                  <a:pt x="3244822" y="5369554"/>
                  <a:pt x="3242850" y="5368456"/>
                  <a:pt x="3241250" y="5367452"/>
                </a:cubicBezTo>
                <a:cubicBezTo>
                  <a:pt x="3239650" y="5366447"/>
                  <a:pt x="3238441" y="5365945"/>
                  <a:pt x="3237622" y="5365945"/>
                </a:cubicBezTo>
                <a:cubicBezTo>
                  <a:pt x="3237101" y="5365945"/>
                  <a:pt x="3236636" y="5366075"/>
                  <a:pt x="3236227" y="5366335"/>
                </a:cubicBezTo>
                <a:cubicBezTo>
                  <a:pt x="3235818" y="5366596"/>
                  <a:pt x="3235501" y="5367024"/>
                  <a:pt x="3235278" y="5367619"/>
                </a:cubicBezTo>
                <a:cubicBezTo>
                  <a:pt x="3235055" y="5368214"/>
                  <a:pt x="3234869" y="5368996"/>
                  <a:pt x="3234720" y="5369963"/>
                </a:cubicBezTo>
                <a:cubicBezTo>
                  <a:pt x="3234571" y="5370930"/>
                  <a:pt x="3234497" y="5372121"/>
                  <a:pt x="3234497" y="5373535"/>
                </a:cubicBezTo>
                <a:cubicBezTo>
                  <a:pt x="3234497" y="5375842"/>
                  <a:pt x="3234683" y="5377665"/>
                  <a:pt x="3235055" y="5379004"/>
                </a:cubicBezTo>
                <a:cubicBezTo>
                  <a:pt x="3235427" y="5380344"/>
                  <a:pt x="3236022" y="5381386"/>
                  <a:pt x="3236841" y="5382130"/>
                </a:cubicBezTo>
                <a:cubicBezTo>
                  <a:pt x="3237660" y="5382874"/>
                  <a:pt x="3238962" y="5383711"/>
                  <a:pt x="3240748" y="5384641"/>
                </a:cubicBezTo>
                <a:cubicBezTo>
                  <a:pt x="3242533" y="5385571"/>
                  <a:pt x="3244710" y="5386464"/>
                  <a:pt x="3247278" y="5387320"/>
                </a:cubicBezTo>
                <a:cubicBezTo>
                  <a:pt x="3249845" y="5388176"/>
                  <a:pt x="3252747" y="5388883"/>
                  <a:pt x="3255984" y="5389441"/>
                </a:cubicBezTo>
                <a:cubicBezTo>
                  <a:pt x="3259221" y="5389999"/>
                  <a:pt x="3262626" y="5390278"/>
                  <a:pt x="3266197" y="5390278"/>
                </a:cubicBezTo>
                <a:cubicBezTo>
                  <a:pt x="3272002" y="5390278"/>
                  <a:pt x="3277322" y="5389571"/>
                  <a:pt x="3282159" y="5388157"/>
                </a:cubicBezTo>
                <a:cubicBezTo>
                  <a:pt x="3286996" y="5386743"/>
                  <a:pt x="3291163" y="5384660"/>
                  <a:pt x="3294661" y="5381906"/>
                </a:cubicBezTo>
                <a:cubicBezTo>
                  <a:pt x="3298158" y="5379153"/>
                  <a:pt x="3300856" y="5375767"/>
                  <a:pt x="3302753" y="5371749"/>
                </a:cubicBezTo>
                <a:cubicBezTo>
                  <a:pt x="3304651" y="5367731"/>
                  <a:pt x="3305600" y="5363154"/>
                  <a:pt x="3305600" y="5358020"/>
                </a:cubicBezTo>
                <a:cubicBezTo>
                  <a:pt x="3305600" y="5353704"/>
                  <a:pt x="3304874" y="5349983"/>
                  <a:pt x="3303423" y="5346857"/>
                </a:cubicBezTo>
                <a:cubicBezTo>
                  <a:pt x="3301972" y="5343732"/>
                  <a:pt x="3300056" y="5341053"/>
                  <a:pt x="3297675" y="5338821"/>
                </a:cubicBezTo>
                <a:cubicBezTo>
                  <a:pt x="3295293" y="5336588"/>
                  <a:pt x="3292559" y="5334691"/>
                  <a:pt x="3289470" y="5333128"/>
                </a:cubicBezTo>
                <a:cubicBezTo>
                  <a:pt x="3286382" y="5331565"/>
                  <a:pt x="3283257" y="5330151"/>
                  <a:pt x="3280094" y="5328886"/>
                </a:cubicBezTo>
                <a:cubicBezTo>
                  <a:pt x="3276932" y="5327621"/>
                  <a:pt x="3273825" y="5326394"/>
                  <a:pt x="3270774" y="5325203"/>
                </a:cubicBezTo>
                <a:cubicBezTo>
                  <a:pt x="3267723" y="5324012"/>
                  <a:pt x="3265007" y="5322673"/>
                  <a:pt x="3262626" y="5321185"/>
                </a:cubicBezTo>
                <a:cubicBezTo>
                  <a:pt x="3260244" y="5319696"/>
                  <a:pt x="3258309" y="5317966"/>
                  <a:pt x="3256821" y="5315994"/>
                </a:cubicBezTo>
                <a:cubicBezTo>
                  <a:pt x="3255333" y="5314022"/>
                  <a:pt x="3254589" y="5311585"/>
                  <a:pt x="3254589" y="5308683"/>
                </a:cubicBezTo>
                <a:cubicBezTo>
                  <a:pt x="3254589" y="5306599"/>
                  <a:pt x="3254979" y="5304665"/>
                  <a:pt x="3255761" y="5302879"/>
                </a:cubicBezTo>
                <a:cubicBezTo>
                  <a:pt x="3256542" y="5301093"/>
                  <a:pt x="3257695" y="5299549"/>
                  <a:pt x="3259221" y="5298246"/>
                </a:cubicBezTo>
                <a:cubicBezTo>
                  <a:pt x="3260747" y="5296944"/>
                  <a:pt x="3262700" y="5295940"/>
                  <a:pt x="3265081" y="5295233"/>
                </a:cubicBezTo>
                <a:cubicBezTo>
                  <a:pt x="3267462" y="5294526"/>
                  <a:pt x="3270215" y="5294172"/>
                  <a:pt x="3273341" y="5294172"/>
                </a:cubicBezTo>
                <a:cubicBezTo>
                  <a:pt x="3276839" y="5294172"/>
                  <a:pt x="3279945" y="5294582"/>
                  <a:pt x="3282661" y="5295400"/>
                </a:cubicBezTo>
                <a:cubicBezTo>
                  <a:pt x="3285377" y="5296219"/>
                  <a:pt x="3287740" y="5297093"/>
                  <a:pt x="3289749" y="5298023"/>
                </a:cubicBezTo>
                <a:cubicBezTo>
                  <a:pt x="3291759" y="5298953"/>
                  <a:pt x="3293395" y="5299828"/>
                  <a:pt x="3294661" y="5300646"/>
                </a:cubicBezTo>
                <a:cubicBezTo>
                  <a:pt x="3295926" y="5301465"/>
                  <a:pt x="3296893" y="5301874"/>
                  <a:pt x="3297563" y="5301874"/>
                </a:cubicBezTo>
                <a:cubicBezTo>
                  <a:pt x="3298009" y="5301874"/>
                  <a:pt x="3298418" y="5301744"/>
                  <a:pt x="3298790" y="5301483"/>
                </a:cubicBezTo>
                <a:cubicBezTo>
                  <a:pt x="3299163" y="5301223"/>
                  <a:pt x="3299479" y="5300795"/>
                  <a:pt x="3299740" y="5300200"/>
                </a:cubicBezTo>
                <a:cubicBezTo>
                  <a:pt x="3300000" y="5299605"/>
                  <a:pt x="3300186" y="5298842"/>
                  <a:pt x="3300298" y="5297912"/>
                </a:cubicBezTo>
                <a:cubicBezTo>
                  <a:pt x="3300409" y="5296981"/>
                  <a:pt x="3300465" y="5295884"/>
                  <a:pt x="3300465" y="5294619"/>
                </a:cubicBezTo>
                <a:cubicBezTo>
                  <a:pt x="3300465" y="5293428"/>
                  <a:pt x="3300409" y="5292424"/>
                  <a:pt x="3300298" y="5291605"/>
                </a:cubicBezTo>
                <a:cubicBezTo>
                  <a:pt x="3300186" y="5290786"/>
                  <a:pt x="3300074" y="5290098"/>
                  <a:pt x="3299963" y="5289540"/>
                </a:cubicBezTo>
                <a:cubicBezTo>
                  <a:pt x="3299851" y="5288982"/>
                  <a:pt x="3299665" y="5288480"/>
                  <a:pt x="3299404" y="5288033"/>
                </a:cubicBezTo>
                <a:cubicBezTo>
                  <a:pt x="3299144" y="5287587"/>
                  <a:pt x="3298623" y="5287066"/>
                  <a:pt x="3297842" y="5286470"/>
                </a:cubicBezTo>
                <a:cubicBezTo>
                  <a:pt x="3297061" y="5285875"/>
                  <a:pt x="3295907" y="5285187"/>
                  <a:pt x="3294382" y="5284405"/>
                </a:cubicBezTo>
                <a:cubicBezTo>
                  <a:pt x="3292856" y="5283624"/>
                  <a:pt x="3291014" y="5282899"/>
                  <a:pt x="3288856" y="5282229"/>
                </a:cubicBezTo>
                <a:cubicBezTo>
                  <a:pt x="3286698" y="5281559"/>
                  <a:pt x="3284280" y="5281001"/>
                  <a:pt x="3281601" y="5280555"/>
                </a:cubicBezTo>
                <a:cubicBezTo>
                  <a:pt x="3278922" y="5280108"/>
                  <a:pt x="3276243" y="5279885"/>
                  <a:pt x="3273564" y="5279885"/>
                </a:cubicBezTo>
                <a:close/>
                <a:moveTo>
                  <a:pt x="3040462" y="5279885"/>
                </a:moveTo>
                <a:cubicBezTo>
                  <a:pt x="3036593" y="5279885"/>
                  <a:pt x="3032760" y="5280238"/>
                  <a:pt x="3028965" y="5280945"/>
                </a:cubicBezTo>
                <a:cubicBezTo>
                  <a:pt x="3025170" y="5281652"/>
                  <a:pt x="3021673" y="5282545"/>
                  <a:pt x="3018473" y="5283624"/>
                </a:cubicBezTo>
                <a:cubicBezTo>
                  <a:pt x="3015273" y="5284703"/>
                  <a:pt x="3012445" y="5285894"/>
                  <a:pt x="3009990" y="5287196"/>
                </a:cubicBezTo>
                <a:cubicBezTo>
                  <a:pt x="3007534" y="5288498"/>
                  <a:pt x="3005804" y="5289633"/>
                  <a:pt x="3004799" y="5290600"/>
                </a:cubicBezTo>
                <a:cubicBezTo>
                  <a:pt x="3003795" y="5291568"/>
                  <a:pt x="3003162" y="5292591"/>
                  <a:pt x="3002902" y="5293670"/>
                </a:cubicBezTo>
                <a:cubicBezTo>
                  <a:pt x="3002641" y="5294749"/>
                  <a:pt x="3002511" y="5296219"/>
                  <a:pt x="3002511" y="5298079"/>
                </a:cubicBezTo>
                <a:cubicBezTo>
                  <a:pt x="3002511" y="5299195"/>
                  <a:pt x="3002585" y="5300218"/>
                  <a:pt x="3002734" y="5301149"/>
                </a:cubicBezTo>
                <a:cubicBezTo>
                  <a:pt x="3002883" y="5302079"/>
                  <a:pt x="3003125" y="5302842"/>
                  <a:pt x="3003460" y="5303437"/>
                </a:cubicBezTo>
                <a:cubicBezTo>
                  <a:pt x="3003795" y="5304032"/>
                  <a:pt x="3004185" y="5304479"/>
                  <a:pt x="3004632" y="5304776"/>
                </a:cubicBezTo>
                <a:cubicBezTo>
                  <a:pt x="3005078" y="5305074"/>
                  <a:pt x="3005599" y="5305223"/>
                  <a:pt x="3006195" y="5305223"/>
                </a:cubicBezTo>
                <a:cubicBezTo>
                  <a:pt x="3007088" y="5305223"/>
                  <a:pt x="3008446" y="5304683"/>
                  <a:pt x="3010269" y="5303604"/>
                </a:cubicBezTo>
                <a:cubicBezTo>
                  <a:pt x="3012092" y="5302525"/>
                  <a:pt x="3014362" y="5301335"/>
                  <a:pt x="3017078" y="5300032"/>
                </a:cubicBezTo>
                <a:cubicBezTo>
                  <a:pt x="3019794" y="5298730"/>
                  <a:pt x="3022956" y="5297540"/>
                  <a:pt x="3026565" y="5296461"/>
                </a:cubicBezTo>
                <a:cubicBezTo>
                  <a:pt x="3030175" y="5295382"/>
                  <a:pt x="3034249" y="5294842"/>
                  <a:pt x="3038788" y="5294842"/>
                </a:cubicBezTo>
                <a:cubicBezTo>
                  <a:pt x="3043030" y="5294842"/>
                  <a:pt x="3046601" y="5295344"/>
                  <a:pt x="3049504" y="5296349"/>
                </a:cubicBezTo>
                <a:cubicBezTo>
                  <a:pt x="3052406" y="5297353"/>
                  <a:pt x="3054768" y="5298842"/>
                  <a:pt x="3056592" y="5300814"/>
                </a:cubicBezTo>
                <a:cubicBezTo>
                  <a:pt x="3058415" y="5302786"/>
                  <a:pt x="3059736" y="5305260"/>
                  <a:pt x="3060554" y="5308237"/>
                </a:cubicBezTo>
                <a:cubicBezTo>
                  <a:pt x="3061373" y="5311213"/>
                  <a:pt x="3061782" y="5314636"/>
                  <a:pt x="3061782" y="5318506"/>
                </a:cubicBezTo>
                <a:lnTo>
                  <a:pt x="3061782" y="5326319"/>
                </a:lnTo>
                <a:lnTo>
                  <a:pt x="3047941" y="5326319"/>
                </a:lnTo>
                <a:cubicBezTo>
                  <a:pt x="3040127" y="5326319"/>
                  <a:pt x="3033095" y="5327007"/>
                  <a:pt x="3026845" y="5328384"/>
                </a:cubicBezTo>
                <a:cubicBezTo>
                  <a:pt x="3020594" y="5329761"/>
                  <a:pt x="3015310" y="5331826"/>
                  <a:pt x="3010994" y="5334579"/>
                </a:cubicBezTo>
                <a:cubicBezTo>
                  <a:pt x="3006678" y="5337332"/>
                  <a:pt x="3003367" y="5340793"/>
                  <a:pt x="3001060" y="5344960"/>
                </a:cubicBezTo>
                <a:cubicBezTo>
                  <a:pt x="2998753" y="5349127"/>
                  <a:pt x="2997600" y="5354038"/>
                  <a:pt x="2997600" y="5359694"/>
                </a:cubicBezTo>
                <a:cubicBezTo>
                  <a:pt x="2997600" y="5364531"/>
                  <a:pt x="2998437" y="5368847"/>
                  <a:pt x="3000111" y="5372642"/>
                </a:cubicBezTo>
                <a:cubicBezTo>
                  <a:pt x="3001786" y="5376437"/>
                  <a:pt x="3004130" y="5379637"/>
                  <a:pt x="3007143" y="5382241"/>
                </a:cubicBezTo>
                <a:cubicBezTo>
                  <a:pt x="3010157" y="5384846"/>
                  <a:pt x="3013803" y="5386836"/>
                  <a:pt x="3018082" y="5388213"/>
                </a:cubicBezTo>
                <a:cubicBezTo>
                  <a:pt x="3022361" y="5389590"/>
                  <a:pt x="3027142" y="5390278"/>
                  <a:pt x="3032426" y="5390278"/>
                </a:cubicBezTo>
                <a:cubicBezTo>
                  <a:pt x="3038453" y="5390278"/>
                  <a:pt x="3044164" y="5388976"/>
                  <a:pt x="3049559" y="5386371"/>
                </a:cubicBezTo>
                <a:cubicBezTo>
                  <a:pt x="3054954" y="5383767"/>
                  <a:pt x="3059847" y="5380120"/>
                  <a:pt x="3064238" y="5375432"/>
                </a:cubicBezTo>
                <a:lnTo>
                  <a:pt x="3064238" y="5385478"/>
                </a:lnTo>
                <a:cubicBezTo>
                  <a:pt x="3064238" y="5386371"/>
                  <a:pt x="3064498" y="5387041"/>
                  <a:pt x="3065019" y="5387487"/>
                </a:cubicBezTo>
                <a:cubicBezTo>
                  <a:pt x="3065540" y="5387934"/>
                  <a:pt x="3066377" y="5388269"/>
                  <a:pt x="3067530" y="5388492"/>
                </a:cubicBezTo>
                <a:cubicBezTo>
                  <a:pt x="3068684" y="5388715"/>
                  <a:pt x="3070228" y="5388827"/>
                  <a:pt x="3072163" y="5388827"/>
                </a:cubicBezTo>
                <a:cubicBezTo>
                  <a:pt x="3074172" y="5388827"/>
                  <a:pt x="3075697" y="5388715"/>
                  <a:pt x="3076739" y="5388492"/>
                </a:cubicBezTo>
                <a:cubicBezTo>
                  <a:pt x="3077781" y="5388269"/>
                  <a:pt x="3078600" y="5387934"/>
                  <a:pt x="3079195" y="5387487"/>
                </a:cubicBezTo>
                <a:cubicBezTo>
                  <a:pt x="3079790" y="5387041"/>
                  <a:pt x="3080088" y="5386371"/>
                  <a:pt x="3080088" y="5385478"/>
                </a:cubicBezTo>
                <a:lnTo>
                  <a:pt x="3080088" y="5317724"/>
                </a:lnTo>
                <a:cubicBezTo>
                  <a:pt x="3080088" y="5311474"/>
                  <a:pt x="3079381" y="5306004"/>
                  <a:pt x="3077967" y="5301316"/>
                </a:cubicBezTo>
                <a:cubicBezTo>
                  <a:pt x="3076553" y="5296628"/>
                  <a:pt x="3074283" y="5292703"/>
                  <a:pt x="3071158" y="5289540"/>
                </a:cubicBezTo>
                <a:cubicBezTo>
                  <a:pt x="3068033" y="5286377"/>
                  <a:pt x="3063940" y="5283978"/>
                  <a:pt x="3058880" y="5282340"/>
                </a:cubicBezTo>
                <a:cubicBezTo>
                  <a:pt x="3053820" y="5280703"/>
                  <a:pt x="3047680" y="5279885"/>
                  <a:pt x="3040462" y="5279885"/>
                </a:cubicBezTo>
                <a:close/>
                <a:moveTo>
                  <a:pt x="2859487" y="5279885"/>
                </a:moveTo>
                <a:cubicBezTo>
                  <a:pt x="2855618" y="5279885"/>
                  <a:pt x="2851785" y="5280238"/>
                  <a:pt x="2847990" y="5280945"/>
                </a:cubicBezTo>
                <a:cubicBezTo>
                  <a:pt x="2844195" y="5281652"/>
                  <a:pt x="2840698" y="5282545"/>
                  <a:pt x="2837498" y="5283624"/>
                </a:cubicBezTo>
                <a:cubicBezTo>
                  <a:pt x="2834298" y="5284703"/>
                  <a:pt x="2831470" y="5285894"/>
                  <a:pt x="2829015" y="5287196"/>
                </a:cubicBezTo>
                <a:cubicBezTo>
                  <a:pt x="2826559" y="5288498"/>
                  <a:pt x="2824829" y="5289633"/>
                  <a:pt x="2823824" y="5290600"/>
                </a:cubicBezTo>
                <a:cubicBezTo>
                  <a:pt x="2822820" y="5291568"/>
                  <a:pt x="2822187" y="5292591"/>
                  <a:pt x="2821927" y="5293670"/>
                </a:cubicBezTo>
                <a:cubicBezTo>
                  <a:pt x="2821666" y="5294749"/>
                  <a:pt x="2821536" y="5296219"/>
                  <a:pt x="2821536" y="5298079"/>
                </a:cubicBezTo>
                <a:cubicBezTo>
                  <a:pt x="2821536" y="5299195"/>
                  <a:pt x="2821611" y="5300218"/>
                  <a:pt x="2821759" y="5301149"/>
                </a:cubicBezTo>
                <a:cubicBezTo>
                  <a:pt x="2821908" y="5302079"/>
                  <a:pt x="2822150" y="5302842"/>
                  <a:pt x="2822485" y="5303437"/>
                </a:cubicBezTo>
                <a:cubicBezTo>
                  <a:pt x="2822820" y="5304032"/>
                  <a:pt x="2823210" y="5304479"/>
                  <a:pt x="2823657" y="5304776"/>
                </a:cubicBezTo>
                <a:cubicBezTo>
                  <a:pt x="2824103" y="5305074"/>
                  <a:pt x="2824624" y="5305223"/>
                  <a:pt x="2825220" y="5305223"/>
                </a:cubicBezTo>
                <a:cubicBezTo>
                  <a:pt x="2826112" y="5305223"/>
                  <a:pt x="2827470" y="5304683"/>
                  <a:pt x="2829294" y="5303604"/>
                </a:cubicBezTo>
                <a:cubicBezTo>
                  <a:pt x="2831117" y="5302525"/>
                  <a:pt x="2833387" y="5301335"/>
                  <a:pt x="2836103" y="5300032"/>
                </a:cubicBezTo>
                <a:cubicBezTo>
                  <a:pt x="2838819" y="5298730"/>
                  <a:pt x="2841981" y="5297540"/>
                  <a:pt x="2845590" y="5296461"/>
                </a:cubicBezTo>
                <a:cubicBezTo>
                  <a:pt x="2849199" y="5295382"/>
                  <a:pt x="2853274" y="5294842"/>
                  <a:pt x="2857813" y="5294842"/>
                </a:cubicBezTo>
                <a:cubicBezTo>
                  <a:pt x="2862055" y="5294842"/>
                  <a:pt x="2865626" y="5295344"/>
                  <a:pt x="2868529" y="5296349"/>
                </a:cubicBezTo>
                <a:cubicBezTo>
                  <a:pt x="2871431" y="5297353"/>
                  <a:pt x="2873793" y="5298842"/>
                  <a:pt x="2875617" y="5300814"/>
                </a:cubicBezTo>
                <a:cubicBezTo>
                  <a:pt x="2877439" y="5302786"/>
                  <a:pt x="2878760" y="5305260"/>
                  <a:pt x="2879579" y="5308237"/>
                </a:cubicBezTo>
                <a:cubicBezTo>
                  <a:pt x="2880398" y="5311213"/>
                  <a:pt x="2880807" y="5314636"/>
                  <a:pt x="2880807" y="5318506"/>
                </a:cubicBezTo>
                <a:lnTo>
                  <a:pt x="2880807" y="5326319"/>
                </a:lnTo>
                <a:lnTo>
                  <a:pt x="2866966" y="5326319"/>
                </a:lnTo>
                <a:cubicBezTo>
                  <a:pt x="2859152" y="5326319"/>
                  <a:pt x="2852120" y="5327007"/>
                  <a:pt x="2845870" y="5328384"/>
                </a:cubicBezTo>
                <a:cubicBezTo>
                  <a:pt x="2839619" y="5329761"/>
                  <a:pt x="2834335" y="5331826"/>
                  <a:pt x="2830019" y="5334579"/>
                </a:cubicBezTo>
                <a:cubicBezTo>
                  <a:pt x="2825703" y="5337332"/>
                  <a:pt x="2822392" y="5340793"/>
                  <a:pt x="2820085" y="5344960"/>
                </a:cubicBezTo>
                <a:cubicBezTo>
                  <a:pt x="2817778" y="5349127"/>
                  <a:pt x="2816625" y="5354038"/>
                  <a:pt x="2816625" y="5359694"/>
                </a:cubicBezTo>
                <a:cubicBezTo>
                  <a:pt x="2816625" y="5364531"/>
                  <a:pt x="2817462" y="5368847"/>
                  <a:pt x="2819136" y="5372642"/>
                </a:cubicBezTo>
                <a:cubicBezTo>
                  <a:pt x="2820811" y="5376437"/>
                  <a:pt x="2823155" y="5379637"/>
                  <a:pt x="2826168" y="5382241"/>
                </a:cubicBezTo>
                <a:cubicBezTo>
                  <a:pt x="2829182" y="5384846"/>
                  <a:pt x="2832828" y="5386836"/>
                  <a:pt x="2837107" y="5388213"/>
                </a:cubicBezTo>
                <a:cubicBezTo>
                  <a:pt x="2841386" y="5389590"/>
                  <a:pt x="2846167" y="5390278"/>
                  <a:pt x="2851450" y="5390278"/>
                </a:cubicBezTo>
                <a:cubicBezTo>
                  <a:pt x="2857478" y="5390278"/>
                  <a:pt x="2863189" y="5388976"/>
                  <a:pt x="2868584" y="5386371"/>
                </a:cubicBezTo>
                <a:cubicBezTo>
                  <a:pt x="2873979" y="5383767"/>
                  <a:pt x="2878872" y="5380120"/>
                  <a:pt x="2883263" y="5375432"/>
                </a:cubicBezTo>
                <a:lnTo>
                  <a:pt x="2883263" y="5385478"/>
                </a:lnTo>
                <a:cubicBezTo>
                  <a:pt x="2883263" y="5386371"/>
                  <a:pt x="2883523" y="5387041"/>
                  <a:pt x="2884044" y="5387487"/>
                </a:cubicBezTo>
                <a:cubicBezTo>
                  <a:pt x="2884565" y="5387934"/>
                  <a:pt x="2885402" y="5388269"/>
                  <a:pt x="2886555" y="5388492"/>
                </a:cubicBezTo>
                <a:cubicBezTo>
                  <a:pt x="2887709" y="5388715"/>
                  <a:pt x="2889253" y="5388827"/>
                  <a:pt x="2891187" y="5388827"/>
                </a:cubicBezTo>
                <a:cubicBezTo>
                  <a:pt x="2893197" y="5388827"/>
                  <a:pt x="2894722" y="5388715"/>
                  <a:pt x="2895764" y="5388492"/>
                </a:cubicBezTo>
                <a:cubicBezTo>
                  <a:pt x="2896806" y="5388269"/>
                  <a:pt x="2897624" y="5387934"/>
                  <a:pt x="2898220" y="5387487"/>
                </a:cubicBezTo>
                <a:cubicBezTo>
                  <a:pt x="2898815" y="5387041"/>
                  <a:pt x="2899113" y="5386371"/>
                  <a:pt x="2899113" y="5385478"/>
                </a:cubicBezTo>
                <a:lnTo>
                  <a:pt x="2899113" y="5317724"/>
                </a:lnTo>
                <a:cubicBezTo>
                  <a:pt x="2899113" y="5311474"/>
                  <a:pt x="2898406" y="5306004"/>
                  <a:pt x="2896992" y="5301316"/>
                </a:cubicBezTo>
                <a:cubicBezTo>
                  <a:pt x="2895578" y="5296628"/>
                  <a:pt x="2893309" y="5292703"/>
                  <a:pt x="2890183" y="5289540"/>
                </a:cubicBezTo>
                <a:cubicBezTo>
                  <a:pt x="2887057" y="5286377"/>
                  <a:pt x="2882965" y="5283978"/>
                  <a:pt x="2877905" y="5282340"/>
                </a:cubicBezTo>
                <a:cubicBezTo>
                  <a:pt x="2872845" y="5280703"/>
                  <a:pt x="2866705" y="5279885"/>
                  <a:pt x="2859487" y="5279885"/>
                </a:cubicBezTo>
                <a:close/>
                <a:moveTo>
                  <a:pt x="2569682" y="5279885"/>
                </a:moveTo>
                <a:cubicBezTo>
                  <a:pt x="2562315" y="5279885"/>
                  <a:pt x="2555654" y="5281168"/>
                  <a:pt x="2549701" y="5283736"/>
                </a:cubicBezTo>
                <a:cubicBezTo>
                  <a:pt x="2543748" y="5286303"/>
                  <a:pt x="2538669" y="5289986"/>
                  <a:pt x="2534465" y="5294786"/>
                </a:cubicBezTo>
                <a:cubicBezTo>
                  <a:pt x="2530261" y="5299586"/>
                  <a:pt x="2527042" y="5305427"/>
                  <a:pt x="2524810" y="5312311"/>
                </a:cubicBezTo>
                <a:cubicBezTo>
                  <a:pt x="2522578" y="5319194"/>
                  <a:pt x="2521462" y="5326952"/>
                  <a:pt x="2521462" y="5335584"/>
                </a:cubicBezTo>
                <a:cubicBezTo>
                  <a:pt x="2521462" y="5344662"/>
                  <a:pt x="2522541" y="5352625"/>
                  <a:pt x="2524699" y="5359471"/>
                </a:cubicBezTo>
                <a:cubicBezTo>
                  <a:pt x="2526857" y="5366317"/>
                  <a:pt x="2530056" y="5372009"/>
                  <a:pt x="2534298" y="5376549"/>
                </a:cubicBezTo>
                <a:cubicBezTo>
                  <a:pt x="2538540" y="5381088"/>
                  <a:pt x="2543767" y="5384511"/>
                  <a:pt x="2549981" y="5386818"/>
                </a:cubicBezTo>
                <a:cubicBezTo>
                  <a:pt x="2556194" y="5389125"/>
                  <a:pt x="2563431" y="5390278"/>
                  <a:pt x="2571691" y="5390278"/>
                </a:cubicBezTo>
                <a:cubicBezTo>
                  <a:pt x="2576453" y="5390278"/>
                  <a:pt x="2580937" y="5389925"/>
                  <a:pt x="2585141" y="5389218"/>
                </a:cubicBezTo>
                <a:cubicBezTo>
                  <a:pt x="2589346" y="5388511"/>
                  <a:pt x="2593047" y="5387711"/>
                  <a:pt x="2596248" y="5386818"/>
                </a:cubicBezTo>
                <a:cubicBezTo>
                  <a:pt x="2599447" y="5385925"/>
                  <a:pt x="2602052" y="5385013"/>
                  <a:pt x="2604061" y="5384083"/>
                </a:cubicBezTo>
                <a:cubicBezTo>
                  <a:pt x="2606070" y="5383153"/>
                  <a:pt x="2607280" y="5382483"/>
                  <a:pt x="2607689" y="5382074"/>
                </a:cubicBezTo>
                <a:cubicBezTo>
                  <a:pt x="2608098" y="5381665"/>
                  <a:pt x="2608433" y="5381237"/>
                  <a:pt x="2608693" y="5380790"/>
                </a:cubicBezTo>
                <a:cubicBezTo>
                  <a:pt x="2608954" y="5380344"/>
                  <a:pt x="2609140" y="5379841"/>
                  <a:pt x="2609251" y="5379283"/>
                </a:cubicBezTo>
                <a:cubicBezTo>
                  <a:pt x="2609363" y="5378725"/>
                  <a:pt x="2609456" y="5378093"/>
                  <a:pt x="2609531" y="5377386"/>
                </a:cubicBezTo>
                <a:cubicBezTo>
                  <a:pt x="2609605" y="5376679"/>
                  <a:pt x="2609642" y="5375842"/>
                  <a:pt x="2609642" y="5374874"/>
                </a:cubicBezTo>
                <a:cubicBezTo>
                  <a:pt x="2609642" y="5373535"/>
                  <a:pt x="2609586" y="5372400"/>
                  <a:pt x="2609474" y="5371470"/>
                </a:cubicBezTo>
                <a:cubicBezTo>
                  <a:pt x="2609362" y="5370540"/>
                  <a:pt x="2609193" y="5369814"/>
                  <a:pt x="2608969" y="5369293"/>
                </a:cubicBezTo>
                <a:cubicBezTo>
                  <a:pt x="2608745" y="5368772"/>
                  <a:pt x="2608427" y="5368382"/>
                  <a:pt x="2608015" y="5368121"/>
                </a:cubicBezTo>
                <a:cubicBezTo>
                  <a:pt x="2607605" y="5367861"/>
                  <a:pt x="2607138" y="5367731"/>
                  <a:pt x="2606614" y="5367731"/>
                </a:cubicBezTo>
                <a:cubicBezTo>
                  <a:pt x="2605717" y="5367731"/>
                  <a:pt x="2604389" y="5368121"/>
                  <a:pt x="2602631" y="5368903"/>
                </a:cubicBezTo>
                <a:cubicBezTo>
                  <a:pt x="2600874" y="5369684"/>
                  <a:pt x="2598631" y="5370558"/>
                  <a:pt x="2595901" y="5371526"/>
                </a:cubicBezTo>
                <a:cubicBezTo>
                  <a:pt x="2593172" y="5372493"/>
                  <a:pt x="2589938" y="5373367"/>
                  <a:pt x="2586199" y="5374149"/>
                </a:cubicBezTo>
                <a:cubicBezTo>
                  <a:pt x="2582460" y="5374930"/>
                  <a:pt x="2578198" y="5375321"/>
                  <a:pt x="2573412" y="5375321"/>
                </a:cubicBezTo>
                <a:cubicBezTo>
                  <a:pt x="2567356" y="5375321"/>
                  <a:pt x="2562234" y="5374465"/>
                  <a:pt x="2558046" y="5372754"/>
                </a:cubicBezTo>
                <a:cubicBezTo>
                  <a:pt x="2553859" y="5371042"/>
                  <a:pt x="2550456" y="5368586"/>
                  <a:pt x="2547839" y="5365387"/>
                </a:cubicBezTo>
                <a:cubicBezTo>
                  <a:pt x="2545222" y="5362187"/>
                  <a:pt x="2543352" y="5358354"/>
                  <a:pt x="2542231" y="5353890"/>
                </a:cubicBezTo>
                <a:cubicBezTo>
                  <a:pt x="2541109" y="5349425"/>
                  <a:pt x="2540548" y="5344402"/>
                  <a:pt x="2540548" y="5338821"/>
                </a:cubicBezTo>
                <a:lnTo>
                  <a:pt x="2606707" y="5338821"/>
                </a:lnTo>
                <a:cubicBezTo>
                  <a:pt x="2608577" y="5338821"/>
                  <a:pt x="2610240" y="5338207"/>
                  <a:pt x="2611698" y="5336979"/>
                </a:cubicBezTo>
                <a:cubicBezTo>
                  <a:pt x="2613155" y="5335751"/>
                  <a:pt x="2613883" y="5333686"/>
                  <a:pt x="2613883" y="5330784"/>
                </a:cubicBezTo>
                <a:lnTo>
                  <a:pt x="2613883" y="5327435"/>
                </a:lnTo>
                <a:cubicBezTo>
                  <a:pt x="2613883" y="5320887"/>
                  <a:pt x="2613046" y="5314729"/>
                  <a:pt x="2611372" y="5308962"/>
                </a:cubicBezTo>
                <a:cubicBezTo>
                  <a:pt x="2609698" y="5303195"/>
                  <a:pt x="2607075" y="5298172"/>
                  <a:pt x="2603503" y="5293893"/>
                </a:cubicBezTo>
                <a:cubicBezTo>
                  <a:pt x="2599931" y="5289614"/>
                  <a:pt x="2595373" y="5286210"/>
                  <a:pt x="2589829" y="5283680"/>
                </a:cubicBezTo>
                <a:cubicBezTo>
                  <a:pt x="2584286" y="5281150"/>
                  <a:pt x="2577570" y="5279885"/>
                  <a:pt x="2569682" y="5279885"/>
                </a:cubicBezTo>
                <a:close/>
                <a:moveTo>
                  <a:pt x="2188686" y="5279885"/>
                </a:moveTo>
                <a:cubicBezTo>
                  <a:pt x="2181319" y="5279885"/>
                  <a:pt x="2174659" y="5281168"/>
                  <a:pt x="2168706" y="5283736"/>
                </a:cubicBezTo>
                <a:cubicBezTo>
                  <a:pt x="2162753" y="5286303"/>
                  <a:pt x="2157674" y="5289986"/>
                  <a:pt x="2153470" y="5294786"/>
                </a:cubicBezTo>
                <a:cubicBezTo>
                  <a:pt x="2149265" y="5299586"/>
                  <a:pt x="2146047" y="5305427"/>
                  <a:pt x="2143814" y="5312311"/>
                </a:cubicBezTo>
                <a:cubicBezTo>
                  <a:pt x="2141582" y="5319194"/>
                  <a:pt x="2140466" y="5326952"/>
                  <a:pt x="2140466" y="5335584"/>
                </a:cubicBezTo>
                <a:cubicBezTo>
                  <a:pt x="2140466" y="5344662"/>
                  <a:pt x="2141545" y="5352625"/>
                  <a:pt x="2143703" y="5359471"/>
                </a:cubicBezTo>
                <a:cubicBezTo>
                  <a:pt x="2145861" y="5366317"/>
                  <a:pt x="2149061" y="5372009"/>
                  <a:pt x="2153303" y="5376549"/>
                </a:cubicBezTo>
                <a:cubicBezTo>
                  <a:pt x="2157544" y="5381088"/>
                  <a:pt x="2162771" y="5384511"/>
                  <a:pt x="2168985" y="5386818"/>
                </a:cubicBezTo>
                <a:cubicBezTo>
                  <a:pt x="2175199" y="5389125"/>
                  <a:pt x="2182435" y="5390278"/>
                  <a:pt x="2190695" y="5390278"/>
                </a:cubicBezTo>
                <a:cubicBezTo>
                  <a:pt x="2195458" y="5390278"/>
                  <a:pt x="2199941" y="5389925"/>
                  <a:pt x="2204146" y="5389218"/>
                </a:cubicBezTo>
                <a:cubicBezTo>
                  <a:pt x="2208350" y="5388511"/>
                  <a:pt x="2212052" y="5387711"/>
                  <a:pt x="2215252" y="5386818"/>
                </a:cubicBezTo>
                <a:cubicBezTo>
                  <a:pt x="2218452" y="5385925"/>
                  <a:pt x="2221056" y="5385013"/>
                  <a:pt x="2223066" y="5384083"/>
                </a:cubicBezTo>
                <a:cubicBezTo>
                  <a:pt x="2225074" y="5383153"/>
                  <a:pt x="2226284" y="5382483"/>
                  <a:pt x="2226693" y="5382074"/>
                </a:cubicBezTo>
                <a:cubicBezTo>
                  <a:pt x="2227103" y="5381665"/>
                  <a:pt x="2227437" y="5381237"/>
                  <a:pt x="2227698" y="5380790"/>
                </a:cubicBezTo>
                <a:cubicBezTo>
                  <a:pt x="2227958" y="5380344"/>
                  <a:pt x="2228145" y="5379841"/>
                  <a:pt x="2228256" y="5379283"/>
                </a:cubicBezTo>
                <a:cubicBezTo>
                  <a:pt x="2228368" y="5378725"/>
                  <a:pt x="2228461" y="5378093"/>
                  <a:pt x="2228535" y="5377386"/>
                </a:cubicBezTo>
                <a:cubicBezTo>
                  <a:pt x="2228609" y="5376679"/>
                  <a:pt x="2228646" y="5375842"/>
                  <a:pt x="2228646" y="5374874"/>
                </a:cubicBezTo>
                <a:cubicBezTo>
                  <a:pt x="2228646" y="5373535"/>
                  <a:pt x="2228591" y="5372400"/>
                  <a:pt x="2228478" y="5371470"/>
                </a:cubicBezTo>
                <a:cubicBezTo>
                  <a:pt x="2228366" y="5370540"/>
                  <a:pt x="2228197" y="5369814"/>
                  <a:pt x="2227973" y="5369293"/>
                </a:cubicBezTo>
                <a:cubicBezTo>
                  <a:pt x="2227749" y="5368772"/>
                  <a:pt x="2227431" y="5368382"/>
                  <a:pt x="2227020" y="5368121"/>
                </a:cubicBezTo>
                <a:cubicBezTo>
                  <a:pt x="2226609" y="5367861"/>
                  <a:pt x="2226142" y="5367731"/>
                  <a:pt x="2225619" y="5367731"/>
                </a:cubicBezTo>
                <a:cubicBezTo>
                  <a:pt x="2224721" y="5367731"/>
                  <a:pt x="2223394" y="5368121"/>
                  <a:pt x="2221636" y="5368903"/>
                </a:cubicBezTo>
                <a:cubicBezTo>
                  <a:pt x="2219879" y="5369684"/>
                  <a:pt x="2217636" y="5370558"/>
                  <a:pt x="2214906" y="5371526"/>
                </a:cubicBezTo>
                <a:cubicBezTo>
                  <a:pt x="2212177" y="5372493"/>
                  <a:pt x="2208942" y="5373367"/>
                  <a:pt x="2205204" y="5374149"/>
                </a:cubicBezTo>
                <a:cubicBezTo>
                  <a:pt x="2201464" y="5374930"/>
                  <a:pt x="2197203" y="5375321"/>
                  <a:pt x="2192417" y="5375321"/>
                </a:cubicBezTo>
                <a:cubicBezTo>
                  <a:pt x="2186360" y="5375321"/>
                  <a:pt x="2181238" y="5374465"/>
                  <a:pt x="2177050" y="5372754"/>
                </a:cubicBezTo>
                <a:cubicBezTo>
                  <a:pt x="2172863" y="5371042"/>
                  <a:pt x="2169461" y="5368586"/>
                  <a:pt x="2166844" y="5365387"/>
                </a:cubicBezTo>
                <a:cubicBezTo>
                  <a:pt x="2164226" y="5362187"/>
                  <a:pt x="2162357" y="5358354"/>
                  <a:pt x="2161235" y="5353890"/>
                </a:cubicBezTo>
                <a:cubicBezTo>
                  <a:pt x="2160114" y="5349425"/>
                  <a:pt x="2159553" y="5344402"/>
                  <a:pt x="2159553" y="5338821"/>
                </a:cubicBezTo>
                <a:lnTo>
                  <a:pt x="2225712" y="5338821"/>
                </a:lnTo>
                <a:cubicBezTo>
                  <a:pt x="2227581" y="5338821"/>
                  <a:pt x="2229245" y="5338207"/>
                  <a:pt x="2230702" y="5336979"/>
                </a:cubicBezTo>
                <a:cubicBezTo>
                  <a:pt x="2232160" y="5335751"/>
                  <a:pt x="2232888" y="5333686"/>
                  <a:pt x="2232888" y="5330784"/>
                </a:cubicBezTo>
                <a:lnTo>
                  <a:pt x="2232888" y="5327435"/>
                </a:lnTo>
                <a:cubicBezTo>
                  <a:pt x="2232888" y="5320887"/>
                  <a:pt x="2232051" y="5314729"/>
                  <a:pt x="2230377" y="5308962"/>
                </a:cubicBezTo>
                <a:cubicBezTo>
                  <a:pt x="2228702" y="5303195"/>
                  <a:pt x="2226079" y="5298172"/>
                  <a:pt x="2222508" y="5293893"/>
                </a:cubicBezTo>
                <a:cubicBezTo>
                  <a:pt x="2218936" y="5289614"/>
                  <a:pt x="2214377" y="5286210"/>
                  <a:pt x="2208833" y="5283680"/>
                </a:cubicBezTo>
                <a:cubicBezTo>
                  <a:pt x="2203290" y="5281150"/>
                  <a:pt x="2196574" y="5279885"/>
                  <a:pt x="2188686" y="5279885"/>
                </a:cubicBezTo>
                <a:close/>
                <a:moveTo>
                  <a:pt x="1978653" y="5279885"/>
                </a:moveTo>
                <a:cubicBezTo>
                  <a:pt x="1972923" y="5279885"/>
                  <a:pt x="1967248" y="5281354"/>
                  <a:pt x="1961630" y="5284294"/>
                </a:cubicBezTo>
                <a:cubicBezTo>
                  <a:pt x="1956012" y="5287233"/>
                  <a:pt x="1950375" y="5291865"/>
                  <a:pt x="1944720" y="5298191"/>
                </a:cubicBezTo>
                <a:lnTo>
                  <a:pt x="1944720" y="5284908"/>
                </a:lnTo>
                <a:cubicBezTo>
                  <a:pt x="1944720" y="5284312"/>
                  <a:pt x="1944589" y="5283810"/>
                  <a:pt x="1944329" y="5283401"/>
                </a:cubicBezTo>
                <a:cubicBezTo>
                  <a:pt x="1944068" y="5282992"/>
                  <a:pt x="1943641" y="5282620"/>
                  <a:pt x="1943046" y="5282285"/>
                </a:cubicBezTo>
                <a:cubicBezTo>
                  <a:pt x="1942450" y="5281950"/>
                  <a:pt x="1941613" y="5281727"/>
                  <a:pt x="1940534" y="5281615"/>
                </a:cubicBezTo>
                <a:cubicBezTo>
                  <a:pt x="1939455" y="5281503"/>
                  <a:pt x="1938097" y="5281447"/>
                  <a:pt x="1936460" y="5281447"/>
                </a:cubicBezTo>
                <a:cubicBezTo>
                  <a:pt x="1934748" y="5281447"/>
                  <a:pt x="1933372" y="5281503"/>
                  <a:pt x="1932329" y="5281615"/>
                </a:cubicBezTo>
                <a:cubicBezTo>
                  <a:pt x="1931288" y="5281727"/>
                  <a:pt x="1930432" y="5281950"/>
                  <a:pt x="1929762" y="5282285"/>
                </a:cubicBezTo>
                <a:cubicBezTo>
                  <a:pt x="1929092" y="5282620"/>
                  <a:pt x="1928647" y="5282992"/>
                  <a:pt x="1928423" y="5283401"/>
                </a:cubicBezTo>
                <a:cubicBezTo>
                  <a:pt x="1928200" y="5283810"/>
                  <a:pt x="1928088" y="5284312"/>
                  <a:pt x="1928088" y="5284908"/>
                </a:cubicBezTo>
                <a:lnTo>
                  <a:pt x="1928088" y="5385367"/>
                </a:lnTo>
                <a:cubicBezTo>
                  <a:pt x="1928088" y="5385962"/>
                  <a:pt x="1928218" y="5386464"/>
                  <a:pt x="1928479" y="5386874"/>
                </a:cubicBezTo>
                <a:cubicBezTo>
                  <a:pt x="1928740" y="5387283"/>
                  <a:pt x="1929223" y="5387636"/>
                  <a:pt x="1929930" y="5387934"/>
                </a:cubicBezTo>
                <a:cubicBezTo>
                  <a:pt x="1930637" y="5388232"/>
                  <a:pt x="1931585" y="5388455"/>
                  <a:pt x="1932777" y="5388604"/>
                </a:cubicBezTo>
                <a:cubicBezTo>
                  <a:pt x="1933967" y="5388753"/>
                  <a:pt x="1935455" y="5388827"/>
                  <a:pt x="1937241" y="5388827"/>
                </a:cubicBezTo>
                <a:cubicBezTo>
                  <a:pt x="1939101" y="5388827"/>
                  <a:pt x="1940627" y="5388753"/>
                  <a:pt x="1941818" y="5388604"/>
                </a:cubicBezTo>
                <a:cubicBezTo>
                  <a:pt x="1943009" y="5388455"/>
                  <a:pt x="1943938" y="5388232"/>
                  <a:pt x="1944608" y="5387934"/>
                </a:cubicBezTo>
                <a:cubicBezTo>
                  <a:pt x="1945278" y="5387636"/>
                  <a:pt x="1945762" y="5387283"/>
                  <a:pt x="1946059" y="5386874"/>
                </a:cubicBezTo>
                <a:cubicBezTo>
                  <a:pt x="1946357" y="5386464"/>
                  <a:pt x="1946505" y="5385962"/>
                  <a:pt x="1946505" y="5385367"/>
                </a:cubicBezTo>
                <a:lnTo>
                  <a:pt x="1946505" y="5315157"/>
                </a:lnTo>
                <a:cubicBezTo>
                  <a:pt x="1951566" y="5308832"/>
                  <a:pt x="1956403" y="5304032"/>
                  <a:pt x="1961017" y="5300758"/>
                </a:cubicBezTo>
                <a:cubicBezTo>
                  <a:pt x="1965630" y="5297484"/>
                  <a:pt x="1970244" y="5295847"/>
                  <a:pt x="1974858" y="5295847"/>
                </a:cubicBezTo>
                <a:cubicBezTo>
                  <a:pt x="1978429" y="5295847"/>
                  <a:pt x="1981573" y="5296516"/>
                  <a:pt x="1984289" y="5297856"/>
                </a:cubicBezTo>
                <a:cubicBezTo>
                  <a:pt x="1987006" y="5299195"/>
                  <a:pt x="1989220" y="5301130"/>
                  <a:pt x="1990931" y="5303660"/>
                </a:cubicBezTo>
                <a:cubicBezTo>
                  <a:pt x="1992642" y="5306190"/>
                  <a:pt x="1993945" y="5309204"/>
                  <a:pt x="1994838" y="5312701"/>
                </a:cubicBezTo>
                <a:cubicBezTo>
                  <a:pt x="1995731" y="5316199"/>
                  <a:pt x="1996177" y="5320813"/>
                  <a:pt x="1996177" y="5326542"/>
                </a:cubicBezTo>
                <a:lnTo>
                  <a:pt x="1996177" y="5385367"/>
                </a:lnTo>
                <a:cubicBezTo>
                  <a:pt x="1996177" y="5385962"/>
                  <a:pt x="1996326" y="5386464"/>
                  <a:pt x="1996624" y="5386874"/>
                </a:cubicBezTo>
                <a:cubicBezTo>
                  <a:pt x="1996921" y="5387283"/>
                  <a:pt x="1997405" y="5387636"/>
                  <a:pt x="1998075" y="5387934"/>
                </a:cubicBezTo>
                <a:cubicBezTo>
                  <a:pt x="1998744" y="5388232"/>
                  <a:pt x="1999674" y="5388455"/>
                  <a:pt x="2000865" y="5388604"/>
                </a:cubicBezTo>
                <a:cubicBezTo>
                  <a:pt x="2002056" y="5388753"/>
                  <a:pt x="2003581" y="5388827"/>
                  <a:pt x="2005442" y="5388827"/>
                </a:cubicBezTo>
                <a:cubicBezTo>
                  <a:pt x="2007227" y="5388827"/>
                  <a:pt x="2008716" y="5388753"/>
                  <a:pt x="2009906" y="5388604"/>
                </a:cubicBezTo>
                <a:cubicBezTo>
                  <a:pt x="2011097" y="5388455"/>
                  <a:pt x="2012027" y="5388232"/>
                  <a:pt x="2012697" y="5387934"/>
                </a:cubicBezTo>
                <a:cubicBezTo>
                  <a:pt x="2013367" y="5387636"/>
                  <a:pt x="2013850" y="5387283"/>
                  <a:pt x="2014148" y="5386874"/>
                </a:cubicBezTo>
                <a:cubicBezTo>
                  <a:pt x="2014446" y="5386464"/>
                  <a:pt x="2014594" y="5385962"/>
                  <a:pt x="2014594" y="5385367"/>
                </a:cubicBezTo>
                <a:lnTo>
                  <a:pt x="2014594" y="5324087"/>
                </a:lnTo>
                <a:cubicBezTo>
                  <a:pt x="2014594" y="5316943"/>
                  <a:pt x="2013981" y="5310822"/>
                  <a:pt x="2012752" y="5305725"/>
                </a:cubicBezTo>
                <a:cubicBezTo>
                  <a:pt x="2011525" y="5300628"/>
                  <a:pt x="2009497" y="5296181"/>
                  <a:pt x="2006670" y="5292386"/>
                </a:cubicBezTo>
                <a:cubicBezTo>
                  <a:pt x="2003842" y="5288591"/>
                  <a:pt x="2000140" y="5285559"/>
                  <a:pt x="1995563" y="5283289"/>
                </a:cubicBezTo>
                <a:cubicBezTo>
                  <a:pt x="1990987" y="5281020"/>
                  <a:pt x="1985350" y="5279885"/>
                  <a:pt x="1978653" y="5279885"/>
                </a:cubicBezTo>
                <a:close/>
                <a:moveTo>
                  <a:pt x="1149977" y="5279885"/>
                </a:moveTo>
                <a:cubicBezTo>
                  <a:pt x="1144247" y="5279885"/>
                  <a:pt x="1138573" y="5281354"/>
                  <a:pt x="1132955" y="5284294"/>
                </a:cubicBezTo>
                <a:cubicBezTo>
                  <a:pt x="1127336" y="5287233"/>
                  <a:pt x="1121699" y="5291865"/>
                  <a:pt x="1116044" y="5298191"/>
                </a:cubicBezTo>
                <a:lnTo>
                  <a:pt x="1116044" y="5284908"/>
                </a:lnTo>
                <a:cubicBezTo>
                  <a:pt x="1116044" y="5284312"/>
                  <a:pt x="1115914" y="5283810"/>
                  <a:pt x="1115653" y="5283401"/>
                </a:cubicBezTo>
                <a:cubicBezTo>
                  <a:pt x="1115393" y="5282992"/>
                  <a:pt x="1114965" y="5282620"/>
                  <a:pt x="1114370" y="5282285"/>
                </a:cubicBezTo>
                <a:cubicBezTo>
                  <a:pt x="1113774" y="5281950"/>
                  <a:pt x="1112937" y="5281727"/>
                  <a:pt x="1111858" y="5281615"/>
                </a:cubicBezTo>
                <a:cubicBezTo>
                  <a:pt x="1110779" y="5281503"/>
                  <a:pt x="1109421" y="5281447"/>
                  <a:pt x="1107784" y="5281447"/>
                </a:cubicBezTo>
                <a:cubicBezTo>
                  <a:pt x="1106072" y="5281447"/>
                  <a:pt x="1104696" y="5281503"/>
                  <a:pt x="1103654" y="5281615"/>
                </a:cubicBezTo>
                <a:cubicBezTo>
                  <a:pt x="1102612" y="5281727"/>
                  <a:pt x="1101756" y="5281950"/>
                  <a:pt x="1101087" y="5282285"/>
                </a:cubicBezTo>
                <a:cubicBezTo>
                  <a:pt x="1100417" y="5282620"/>
                  <a:pt x="1099970" y="5282992"/>
                  <a:pt x="1099747" y="5283401"/>
                </a:cubicBezTo>
                <a:cubicBezTo>
                  <a:pt x="1099524" y="5283810"/>
                  <a:pt x="1099412" y="5284312"/>
                  <a:pt x="1099412" y="5284908"/>
                </a:cubicBezTo>
                <a:lnTo>
                  <a:pt x="1099412" y="5385367"/>
                </a:lnTo>
                <a:cubicBezTo>
                  <a:pt x="1099412" y="5385962"/>
                  <a:pt x="1099542" y="5386464"/>
                  <a:pt x="1099803" y="5386874"/>
                </a:cubicBezTo>
                <a:cubicBezTo>
                  <a:pt x="1100063" y="5387283"/>
                  <a:pt x="1100547" y="5387636"/>
                  <a:pt x="1101254" y="5387934"/>
                </a:cubicBezTo>
                <a:cubicBezTo>
                  <a:pt x="1101961" y="5388232"/>
                  <a:pt x="1102910" y="5388455"/>
                  <a:pt x="1104100" y="5388604"/>
                </a:cubicBezTo>
                <a:cubicBezTo>
                  <a:pt x="1105291" y="5388753"/>
                  <a:pt x="1106779" y="5388827"/>
                  <a:pt x="1108565" y="5388827"/>
                </a:cubicBezTo>
                <a:cubicBezTo>
                  <a:pt x="1110426" y="5388827"/>
                  <a:pt x="1111951" y="5388753"/>
                  <a:pt x="1113142" y="5388604"/>
                </a:cubicBezTo>
                <a:cubicBezTo>
                  <a:pt x="1114332" y="5388455"/>
                  <a:pt x="1115262" y="5388232"/>
                  <a:pt x="1115932" y="5387934"/>
                </a:cubicBezTo>
                <a:cubicBezTo>
                  <a:pt x="1116602" y="5387636"/>
                  <a:pt x="1117086" y="5387283"/>
                  <a:pt x="1117383" y="5386874"/>
                </a:cubicBezTo>
                <a:cubicBezTo>
                  <a:pt x="1117681" y="5386464"/>
                  <a:pt x="1117830" y="5385962"/>
                  <a:pt x="1117830" y="5385367"/>
                </a:cubicBezTo>
                <a:lnTo>
                  <a:pt x="1117830" y="5315157"/>
                </a:lnTo>
                <a:cubicBezTo>
                  <a:pt x="1122890" y="5308832"/>
                  <a:pt x="1127727" y="5304032"/>
                  <a:pt x="1132341" y="5300758"/>
                </a:cubicBezTo>
                <a:cubicBezTo>
                  <a:pt x="1136955" y="5297484"/>
                  <a:pt x="1141568" y="5295847"/>
                  <a:pt x="1146182" y="5295847"/>
                </a:cubicBezTo>
                <a:cubicBezTo>
                  <a:pt x="1149753" y="5295847"/>
                  <a:pt x="1152897" y="5296516"/>
                  <a:pt x="1155614" y="5297856"/>
                </a:cubicBezTo>
                <a:cubicBezTo>
                  <a:pt x="1158330" y="5299195"/>
                  <a:pt x="1160544" y="5301130"/>
                  <a:pt x="1162255" y="5303660"/>
                </a:cubicBezTo>
                <a:cubicBezTo>
                  <a:pt x="1163966" y="5306190"/>
                  <a:pt x="1165269" y="5309204"/>
                  <a:pt x="1166162" y="5312701"/>
                </a:cubicBezTo>
                <a:cubicBezTo>
                  <a:pt x="1167055" y="5316199"/>
                  <a:pt x="1167501" y="5320813"/>
                  <a:pt x="1167501" y="5326542"/>
                </a:cubicBezTo>
                <a:lnTo>
                  <a:pt x="1167501" y="5385367"/>
                </a:lnTo>
                <a:cubicBezTo>
                  <a:pt x="1167501" y="5385962"/>
                  <a:pt x="1167650" y="5386464"/>
                  <a:pt x="1167948" y="5386874"/>
                </a:cubicBezTo>
                <a:cubicBezTo>
                  <a:pt x="1168245" y="5387283"/>
                  <a:pt x="1168729" y="5387636"/>
                  <a:pt x="1169399" y="5387934"/>
                </a:cubicBezTo>
                <a:cubicBezTo>
                  <a:pt x="1170069" y="5388232"/>
                  <a:pt x="1170999" y="5388455"/>
                  <a:pt x="1172190" y="5388604"/>
                </a:cubicBezTo>
                <a:cubicBezTo>
                  <a:pt x="1173380" y="5388753"/>
                  <a:pt x="1174906" y="5388827"/>
                  <a:pt x="1176766" y="5388827"/>
                </a:cubicBezTo>
                <a:cubicBezTo>
                  <a:pt x="1178552" y="5388827"/>
                  <a:pt x="1180040" y="5388753"/>
                  <a:pt x="1181231" y="5388604"/>
                </a:cubicBezTo>
                <a:cubicBezTo>
                  <a:pt x="1182422" y="5388455"/>
                  <a:pt x="1183352" y="5388232"/>
                  <a:pt x="1184022" y="5387934"/>
                </a:cubicBezTo>
                <a:cubicBezTo>
                  <a:pt x="1184691" y="5387636"/>
                  <a:pt x="1185175" y="5387283"/>
                  <a:pt x="1185473" y="5386874"/>
                </a:cubicBezTo>
                <a:cubicBezTo>
                  <a:pt x="1185770" y="5386464"/>
                  <a:pt x="1185919" y="5385962"/>
                  <a:pt x="1185919" y="5385367"/>
                </a:cubicBezTo>
                <a:lnTo>
                  <a:pt x="1185919" y="5324087"/>
                </a:lnTo>
                <a:cubicBezTo>
                  <a:pt x="1185919" y="5316943"/>
                  <a:pt x="1185305" y="5310822"/>
                  <a:pt x="1184077" y="5305725"/>
                </a:cubicBezTo>
                <a:cubicBezTo>
                  <a:pt x="1182849" y="5300628"/>
                  <a:pt x="1180821" y="5296181"/>
                  <a:pt x="1177994" y="5292386"/>
                </a:cubicBezTo>
                <a:cubicBezTo>
                  <a:pt x="1175166" y="5288591"/>
                  <a:pt x="1171464" y="5285559"/>
                  <a:pt x="1166887" y="5283289"/>
                </a:cubicBezTo>
                <a:cubicBezTo>
                  <a:pt x="1162311" y="5281020"/>
                  <a:pt x="1156674" y="5279885"/>
                  <a:pt x="1149977" y="5279885"/>
                </a:cubicBezTo>
                <a:close/>
                <a:moveTo>
                  <a:pt x="905489" y="5279885"/>
                </a:moveTo>
                <a:cubicBezTo>
                  <a:pt x="896931" y="5279885"/>
                  <a:pt x="889452" y="5281261"/>
                  <a:pt x="883053" y="5284015"/>
                </a:cubicBezTo>
                <a:cubicBezTo>
                  <a:pt x="876653" y="5286768"/>
                  <a:pt x="871314" y="5290638"/>
                  <a:pt x="867035" y="5295623"/>
                </a:cubicBezTo>
                <a:cubicBezTo>
                  <a:pt x="862756" y="5300609"/>
                  <a:pt x="859556" y="5306544"/>
                  <a:pt x="857436" y="5313427"/>
                </a:cubicBezTo>
                <a:cubicBezTo>
                  <a:pt x="855315" y="5320310"/>
                  <a:pt x="854254" y="5327845"/>
                  <a:pt x="854254" y="5336030"/>
                </a:cubicBezTo>
                <a:cubicBezTo>
                  <a:pt x="854254" y="5344513"/>
                  <a:pt x="855259" y="5352104"/>
                  <a:pt x="857268" y="5358801"/>
                </a:cubicBezTo>
                <a:cubicBezTo>
                  <a:pt x="859277" y="5365498"/>
                  <a:pt x="862328" y="5371191"/>
                  <a:pt x="866421" y="5375879"/>
                </a:cubicBezTo>
                <a:cubicBezTo>
                  <a:pt x="870514" y="5380567"/>
                  <a:pt x="875630" y="5384139"/>
                  <a:pt x="881769" y="5386595"/>
                </a:cubicBezTo>
                <a:cubicBezTo>
                  <a:pt x="887908" y="5389050"/>
                  <a:pt x="895108" y="5390278"/>
                  <a:pt x="903368" y="5390278"/>
                </a:cubicBezTo>
                <a:cubicBezTo>
                  <a:pt x="911851" y="5390278"/>
                  <a:pt x="919311" y="5388883"/>
                  <a:pt x="925748" y="5386092"/>
                </a:cubicBezTo>
                <a:cubicBezTo>
                  <a:pt x="932185" y="5383302"/>
                  <a:pt x="937543" y="5379414"/>
                  <a:pt x="941821" y="5374428"/>
                </a:cubicBezTo>
                <a:cubicBezTo>
                  <a:pt x="946100" y="5369442"/>
                  <a:pt x="949318" y="5363508"/>
                  <a:pt x="951476" y="5356624"/>
                </a:cubicBezTo>
                <a:cubicBezTo>
                  <a:pt x="953634" y="5349741"/>
                  <a:pt x="954714" y="5342207"/>
                  <a:pt x="954714" y="5334021"/>
                </a:cubicBezTo>
                <a:cubicBezTo>
                  <a:pt x="954714" y="5325612"/>
                  <a:pt x="953690" y="5318059"/>
                  <a:pt x="951644" y="5311362"/>
                </a:cubicBezTo>
                <a:cubicBezTo>
                  <a:pt x="949597" y="5304665"/>
                  <a:pt x="946528" y="5298972"/>
                  <a:pt x="942435" y="5294284"/>
                </a:cubicBezTo>
                <a:cubicBezTo>
                  <a:pt x="938342" y="5289596"/>
                  <a:pt x="933227" y="5286024"/>
                  <a:pt x="927087" y="5283568"/>
                </a:cubicBezTo>
                <a:cubicBezTo>
                  <a:pt x="920948" y="5281113"/>
                  <a:pt x="913749" y="5279885"/>
                  <a:pt x="905489" y="5279885"/>
                </a:cubicBezTo>
                <a:close/>
                <a:moveTo>
                  <a:pt x="829177" y="5279885"/>
                </a:moveTo>
                <a:cubicBezTo>
                  <a:pt x="827019" y="5279885"/>
                  <a:pt x="824880" y="5280164"/>
                  <a:pt x="822759" y="5280722"/>
                </a:cubicBezTo>
                <a:cubicBezTo>
                  <a:pt x="820638" y="5281280"/>
                  <a:pt x="818498" y="5282285"/>
                  <a:pt x="816341" y="5283736"/>
                </a:cubicBezTo>
                <a:cubicBezTo>
                  <a:pt x="814182" y="5285187"/>
                  <a:pt x="811894" y="5287177"/>
                  <a:pt x="809476" y="5289707"/>
                </a:cubicBezTo>
                <a:cubicBezTo>
                  <a:pt x="807058" y="5292238"/>
                  <a:pt x="804471" y="5295512"/>
                  <a:pt x="801718" y="5299530"/>
                </a:cubicBezTo>
                <a:lnTo>
                  <a:pt x="801718" y="5284908"/>
                </a:lnTo>
                <a:cubicBezTo>
                  <a:pt x="801718" y="5284312"/>
                  <a:pt x="801588" y="5283810"/>
                  <a:pt x="801328" y="5283401"/>
                </a:cubicBezTo>
                <a:cubicBezTo>
                  <a:pt x="801067" y="5282992"/>
                  <a:pt x="800639" y="5282620"/>
                  <a:pt x="800044" y="5282285"/>
                </a:cubicBezTo>
                <a:cubicBezTo>
                  <a:pt x="799449" y="5281950"/>
                  <a:pt x="798611" y="5281727"/>
                  <a:pt x="797532" y="5281615"/>
                </a:cubicBezTo>
                <a:cubicBezTo>
                  <a:pt x="796453" y="5281503"/>
                  <a:pt x="795095" y="5281447"/>
                  <a:pt x="793458" y="5281447"/>
                </a:cubicBezTo>
                <a:cubicBezTo>
                  <a:pt x="791747" y="5281447"/>
                  <a:pt x="790370" y="5281503"/>
                  <a:pt x="789328" y="5281615"/>
                </a:cubicBezTo>
                <a:cubicBezTo>
                  <a:pt x="788286" y="5281727"/>
                  <a:pt x="787431" y="5281950"/>
                  <a:pt x="786761" y="5282285"/>
                </a:cubicBezTo>
                <a:cubicBezTo>
                  <a:pt x="786091" y="5282620"/>
                  <a:pt x="785645" y="5282992"/>
                  <a:pt x="785422" y="5283401"/>
                </a:cubicBezTo>
                <a:cubicBezTo>
                  <a:pt x="785198" y="5283810"/>
                  <a:pt x="785087" y="5284312"/>
                  <a:pt x="785087" y="5284908"/>
                </a:cubicBezTo>
                <a:lnTo>
                  <a:pt x="785087" y="5385367"/>
                </a:lnTo>
                <a:cubicBezTo>
                  <a:pt x="785087" y="5385962"/>
                  <a:pt x="785217" y="5386464"/>
                  <a:pt x="785477" y="5386874"/>
                </a:cubicBezTo>
                <a:cubicBezTo>
                  <a:pt x="785738" y="5387283"/>
                  <a:pt x="786222" y="5387636"/>
                  <a:pt x="786928" y="5387934"/>
                </a:cubicBezTo>
                <a:cubicBezTo>
                  <a:pt x="787635" y="5388232"/>
                  <a:pt x="788584" y="5388455"/>
                  <a:pt x="789775" y="5388604"/>
                </a:cubicBezTo>
                <a:cubicBezTo>
                  <a:pt x="790966" y="5388753"/>
                  <a:pt x="792454" y="5388827"/>
                  <a:pt x="794240" y="5388827"/>
                </a:cubicBezTo>
                <a:cubicBezTo>
                  <a:pt x="796100" y="5388827"/>
                  <a:pt x="797626" y="5388753"/>
                  <a:pt x="798816" y="5388604"/>
                </a:cubicBezTo>
                <a:cubicBezTo>
                  <a:pt x="800007" y="5388455"/>
                  <a:pt x="800937" y="5388232"/>
                  <a:pt x="801607" y="5387934"/>
                </a:cubicBezTo>
                <a:cubicBezTo>
                  <a:pt x="802276" y="5387636"/>
                  <a:pt x="802760" y="5387283"/>
                  <a:pt x="803058" y="5386874"/>
                </a:cubicBezTo>
                <a:cubicBezTo>
                  <a:pt x="803355" y="5386464"/>
                  <a:pt x="803504" y="5385962"/>
                  <a:pt x="803504" y="5385367"/>
                </a:cubicBezTo>
                <a:lnTo>
                  <a:pt x="803504" y="5319287"/>
                </a:lnTo>
                <a:cubicBezTo>
                  <a:pt x="806109" y="5315194"/>
                  <a:pt x="808490" y="5311734"/>
                  <a:pt x="810648" y="5308906"/>
                </a:cubicBezTo>
                <a:cubicBezTo>
                  <a:pt x="812806" y="5306079"/>
                  <a:pt x="814871" y="5303809"/>
                  <a:pt x="816843" y="5302097"/>
                </a:cubicBezTo>
                <a:cubicBezTo>
                  <a:pt x="818815" y="5300386"/>
                  <a:pt x="820694" y="5299158"/>
                  <a:pt x="822480" y="5298414"/>
                </a:cubicBezTo>
                <a:cubicBezTo>
                  <a:pt x="824266" y="5297670"/>
                  <a:pt x="826089" y="5297298"/>
                  <a:pt x="827949" y="5297298"/>
                </a:cubicBezTo>
                <a:cubicBezTo>
                  <a:pt x="829512" y="5297298"/>
                  <a:pt x="830963" y="5297447"/>
                  <a:pt x="832302" y="5297744"/>
                </a:cubicBezTo>
                <a:cubicBezTo>
                  <a:pt x="833642" y="5298042"/>
                  <a:pt x="834851" y="5298358"/>
                  <a:pt x="835930" y="5298693"/>
                </a:cubicBezTo>
                <a:cubicBezTo>
                  <a:pt x="837009" y="5299028"/>
                  <a:pt x="837977" y="5299363"/>
                  <a:pt x="838832" y="5299698"/>
                </a:cubicBezTo>
                <a:cubicBezTo>
                  <a:pt x="839688" y="5300032"/>
                  <a:pt x="840414" y="5300200"/>
                  <a:pt x="841009" y="5300200"/>
                </a:cubicBezTo>
                <a:cubicBezTo>
                  <a:pt x="841604" y="5300200"/>
                  <a:pt x="842069" y="5300032"/>
                  <a:pt x="842404" y="5299698"/>
                </a:cubicBezTo>
                <a:cubicBezTo>
                  <a:pt x="842739" y="5299363"/>
                  <a:pt x="843018" y="5298879"/>
                  <a:pt x="843241" y="5298246"/>
                </a:cubicBezTo>
                <a:cubicBezTo>
                  <a:pt x="843465" y="5297614"/>
                  <a:pt x="843613" y="5296740"/>
                  <a:pt x="843688" y="5295623"/>
                </a:cubicBezTo>
                <a:cubicBezTo>
                  <a:pt x="843762" y="5294507"/>
                  <a:pt x="843800" y="5293130"/>
                  <a:pt x="843800" y="5291493"/>
                </a:cubicBezTo>
                <a:cubicBezTo>
                  <a:pt x="843800" y="5289782"/>
                  <a:pt x="843781" y="5288424"/>
                  <a:pt x="843744" y="5287419"/>
                </a:cubicBezTo>
                <a:cubicBezTo>
                  <a:pt x="843706" y="5286415"/>
                  <a:pt x="843632" y="5285652"/>
                  <a:pt x="843520" y="5285131"/>
                </a:cubicBezTo>
                <a:cubicBezTo>
                  <a:pt x="843409" y="5284610"/>
                  <a:pt x="843279" y="5284182"/>
                  <a:pt x="843130" y="5283847"/>
                </a:cubicBezTo>
                <a:cubicBezTo>
                  <a:pt x="842981" y="5283512"/>
                  <a:pt x="842683" y="5283159"/>
                  <a:pt x="842237" y="5282787"/>
                </a:cubicBezTo>
                <a:cubicBezTo>
                  <a:pt x="841790" y="5282415"/>
                  <a:pt x="841027" y="5282043"/>
                  <a:pt x="839949" y="5281671"/>
                </a:cubicBezTo>
                <a:cubicBezTo>
                  <a:pt x="838869" y="5281299"/>
                  <a:pt x="837660" y="5280964"/>
                  <a:pt x="836321" y="5280666"/>
                </a:cubicBezTo>
                <a:cubicBezTo>
                  <a:pt x="834981" y="5280368"/>
                  <a:pt x="833698" y="5280164"/>
                  <a:pt x="832470" y="5280052"/>
                </a:cubicBezTo>
                <a:cubicBezTo>
                  <a:pt x="831242" y="5279941"/>
                  <a:pt x="830144" y="5279885"/>
                  <a:pt x="829177" y="5279885"/>
                </a:cubicBezTo>
                <a:close/>
                <a:moveTo>
                  <a:pt x="706840" y="5279885"/>
                </a:moveTo>
                <a:cubicBezTo>
                  <a:pt x="702971" y="5279885"/>
                  <a:pt x="699139" y="5280238"/>
                  <a:pt x="695343" y="5280945"/>
                </a:cubicBezTo>
                <a:cubicBezTo>
                  <a:pt x="691548" y="5281652"/>
                  <a:pt x="688051" y="5282545"/>
                  <a:pt x="684851" y="5283624"/>
                </a:cubicBezTo>
                <a:cubicBezTo>
                  <a:pt x="681651" y="5284703"/>
                  <a:pt x="678823" y="5285894"/>
                  <a:pt x="676368" y="5287196"/>
                </a:cubicBezTo>
                <a:cubicBezTo>
                  <a:pt x="673912" y="5288498"/>
                  <a:pt x="672182" y="5289633"/>
                  <a:pt x="671177" y="5290600"/>
                </a:cubicBezTo>
                <a:cubicBezTo>
                  <a:pt x="670173" y="5291568"/>
                  <a:pt x="669540" y="5292591"/>
                  <a:pt x="669280" y="5293670"/>
                </a:cubicBezTo>
                <a:cubicBezTo>
                  <a:pt x="669019" y="5294749"/>
                  <a:pt x="668889" y="5296219"/>
                  <a:pt x="668889" y="5298079"/>
                </a:cubicBezTo>
                <a:cubicBezTo>
                  <a:pt x="668889" y="5299195"/>
                  <a:pt x="668964" y="5300218"/>
                  <a:pt x="669112" y="5301149"/>
                </a:cubicBezTo>
                <a:cubicBezTo>
                  <a:pt x="669261" y="5302079"/>
                  <a:pt x="669503" y="5302842"/>
                  <a:pt x="669838" y="5303437"/>
                </a:cubicBezTo>
                <a:cubicBezTo>
                  <a:pt x="670173" y="5304032"/>
                  <a:pt x="670563" y="5304479"/>
                  <a:pt x="671010" y="5304776"/>
                </a:cubicBezTo>
                <a:cubicBezTo>
                  <a:pt x="671457" y="5305074"/>
                  <a:pt x="671977" y="5305223"/>
                  <a:pt x="672573" y="5305223"/>
                </a:cubicBezTo>
                <a:cubicBezTo>
                  <a:pt x="673466" y="5305223"/>
                  <a:pt x="674824" y="5304683"/>
                  <a:pt x="676647" y="5303604"/>
                </a:cubicBezTo>
                <a:cubicBezTo>
                  <a:pt x="678470" y="5302525"/>
                  <a:pt x="680740" y="5301335"/>
                  <a:pt x="683456" y="5300032"/>
                </a:cubicBezTo>
                <a:cubicBezTo>
                  <a:pt x="686172" y="5298730"/>
                  <a:pt x="689334" y="5297540"/>
                  <a:pt x="692943" y="5296461"/>
                </a:cubicBezTo>
                <a:cubicBezTo>
                  <a:pt x="696553" y="5295382"/>
                  <a:pt x="700627" y="5294842"/>
                  <a:pt x="705166" y="5294842"/>
                </a:cubicBezTo>
                <a:cubicBezTo>
                  <a:pt x="709408" y="5294842"/>
                  <a:pt x="712979" y="5295344"/>
                  <a:pt x="715882" y="5296349"/>
                </a:cubicBezTo>
                <a:cubicBezTo>
                  <a:pt x="718784" y="5297353"/>
                  <a:pt x="721146" y="5298842"/>
                  <a:pt x="722970" y="5300814"/>
                </a:cubicBezTo>
                <a:cubicBezTo>
                  <a:pt x="724793" y="5302786"/>
                  <a:pt x="726113" y="5305260"/>
                  <a:pt x="726932" y="5308237"/>
                </a:cubicBezTo>
                <a:cubicBezTo>
                  <a:pt x="727751" y="5311213"/>
                  <a:pt x="728160" y="5314636"/>
                  <a:pt x="728160" y="5318506"/>
                </a:cubicBezTo>
                <a:lnTo>
                  <a:pt x="728160" y="5326319"/>
                </a:lnTo>
                <a:lnTo>
                  <a:pt x="714319" y="5326319"/>
                </a:lnTo>
                <a:cubicBezTo>
                  <a:pt x="706505" y="5326319"/>
                  <a:pt x="699473" y="5327007"/>
                  <a:pt x="693223" y="5328384"/>
                </a:cubicBezTo>
                <a:cubicBezTo>
                  <a:pt x="686972" y="5329761"/>
                  <a:pt x="681688" y="5331826"/>
                  <a:pt x="677372" y="5334579"/>
                </a:cubicBezTo>
                <a:cubicBezTo>
                  <a:pt x="673056" y="5337332"/>
                  <a:pt x="669745" y="5340793"/>
                  <a:pt x="667438" y="5344960"/>
                </a:cubicBezTo>
                <a:cubicBezTo>
                  <a:pt x="665131" y="5349127"/>
                  <a:pt x="663978" y="5354038"/>
                  <a:pt x="663978" y="5359694"/>
                </a:cubicBezTo>
                <a:cubicBezTo>
                  <a:pt x="663978" y="5364531"/>
                  <a:pt x="664815" y="5368847"/>
                  <a:pt x="666489" y="5372642"/>
                </a:cubicBezTo>
                <a:cubicBezTo>
                  <a:pt x="668164" y="5376437"/>
                  <a:pt x="670508" y="5379637"/>
                  <a:pt x="673521" y="5382241"/>
                </a:cubicBezTo>
                <a:cubicBezTo>
                  <a:pt x="676535" y="5384846"/>
                  <a:pt x="680181" y="5386836"/>
                  <a:pt x="684460" y="5388213"/>
                </a:cubicBezTo>
                <a:cubicBezTo>
                  <a:pt x="688739" y="5389590"/>
                  <a:pt x="693520" y="5390278"/>
                  <a:pt x="698804" y="5390278"/>
                </a:cubicBezTo>
                <a:cubicBezTo>
                  <a:pt x="704831" y="5390278"/>
                  <a:pt x="710542" y="5388976"/>
                  <a:pt x="715937" y="5386371"/>
                </a:cubicBezTo>
                <a:cubicBezTo>
                  <a:pt x="721332" y="5383767"/>
                  <a:pt x="726225" y="5380120"/>
                  <a:pt x="730616" y="5375432"/>
                </a:cubicBezTo>
                <a:lnTo>
                  <a:pt x="730616" y="5385478"/>
                </a:lnTo>
                <a:cubicBezTo>
                  <a:pt x="730616" y="5386371"/>
                  <a:pt x="730876" y="5387041"/>
                  <a:pt x="731397" y="5387487"/>
                </a:cubicBezTo>
                <a:cubicBezTo>
                  <a:pt x="731918" y="5387934"/>
                  <a:pt x="732755" y="5388269"/>
                  <a:pt x="733908" y="5388492"/>
                </a:cubicBezTo>
                <a:cubicBezTo>
                  <a:pt x="735062" y="5388715"/>
                  <a:pt x="736606" y="5388827"/>
                  <a:pt x="738541" y="5388827"/>
                </a:cubicBezTo>
                <a:cubicBezTo>
                  <a:pt x="740550" y="5388827"/>
                  <a:pt x="742075" y="5388715"/>
                  <a:pt x="743117" y="5388492"/>
                </a:cubicBezTo>
                <a:cubicBezTo>
                  <a:pt x="744159" y="5388269"/>
                  <a:pt x="744978" y="5387934"/>
                  <a:pt x="745573" y="5387487"/>
                </a:cubicBezTo>
                <a:cubicBezTo>
                  <a:pt x="746168" y="5387041"/>
                  <a:pt x="746466" y="5386371"/>
                  <a:pt x="746466" y="5385478"/>
                </a:cubicBezTo>
                <a:lnTo>
                  <a:pt x="746466" y="5317724"/>
                </a:lnTo>
                <a:cubicBezTo>
                  <a:pt x="746466" y="5311474"/>
                  <a:pt x="745759" y="5306004"/>
                  <a:pt x="744345" y="5301316"/>
                </a:cubicBezTo>
                <a:cubicBezTo>
                  <a:pt x="742931" y="5296628"/>
                  <a:pt x="740661" y="5292703"/>
                  <a:pt x="737536" y="5289540"/>
                </a:cubicBezTo>
                <a:cubicBezTo>
                  <a:pt x="734411" y="5286377"/>
                  <a:pt x="730318" y="5283978"/>
                  <a:pt x="725258" y="5282340"/>
                </a:cubicBezTo>
                <a:cubicBezTo>
                  <a:pt x="720198" y="5280703"/>
                  <a:pt x="714059" y="5279885"/>
                  <a:pt x="706840" y="5279885"/>
                </a:cubicBezTo>
                <a:close/>
                <a:moveTo>
                  <a:pt x="11115952" y="5276791"/>
                </a:moveTo>
                <a:cubicBezTo>
                  <a:pt x="11114166" y="5276791"/>
                  <a:pt x="11112678" y="5276865"/>
                  <a:pt x="11111487" y="5277014"/>
                </a:cubicBezTo>
                <a:cubicBezTo>
                  <a:pt x="11110296" y="5277163"/>
                  <a:pt x="11109348" y="5277386"/>
                  <a:pt x="11108640" y="5277684"/>
                </a:cubicBezTo>
                <a:cubicBezTo>
                  <a:pt x="11107934" y="5277982"/>
                  <a:pt x="11107450" y="5278354"/>
                  <a:pt x="11107190" y="5278800"/>
                </a:cubicBezTo>
                <a:cubicBezTo>
                  <a:pt x="11106929" y="5279247"/>
                  <a:pt x="11106799" y="5279768"/>
                  <a:pt x="11106799" y="5280363"/>
                </a:cubicBezTo>
                <a:lnTo>
                  <a:pt x="11106799" y="5429489"/>
                </a:lnTo>
                <a:cubicBezTo>
                  <a:pt x="11106799" y="5430084"/>
                  <a:pt x="11106929" y="5430586"/>
                  <a:pt x="11107190" y="5430996"/>
                </a:cubicBezTo>
                <a:cubicBezTo>
                  <a:pt x="11107450" y="5431405"/>
                  <a:pt x="11107934" y="5431758"/>
                  <a:pt x="11108640" y="5432056"/>
                </a:cubicBezTo>
                <a:cubicBezTo>
                  <a:pt x="11109348" y="5432354"/>
                  <a:pt x="11110296" y="5432577"/>
                  <a:pt x="11111487" y="5432726"/>
                </a:cubicBezTo>
                <a:cubicBezTo>
                  <a:pt x="11112678" y="5432875"/>
                  <a:pt x="11114166" y="5432949"/>
                  <a:pt x="11115952" y="5432949"/>
                </a:cubicBezTo>
                <a:cubicBezTo>
                  <a:pt x="11117812" y="5432949"/>
                  <a:pt x="11119338" y="5432875"/>
                  <a:pt x="11120528" y="5432726"/>
                </a:cubicBezTo>
                <a:cubicBezTo>
                  <a:pt x="11121719" y="5432577"/>
                  <a:pt x="11122649" y="5432354"/>
                  <a:pt x="11123318" y="5432056"/>
                </a:cubicBezTo>
                <a:cubicBezTo>
                  <a:pt x="11123988" y="5431758"/>
                  <a:pt x="11124472" y="5431405"/>
                  <a:pt x="11124770" y="5430996"/>
                </a:cubicBezTo>
                <a:cubicBezTo>
                  <a:pt x="11125068" y="5430586"/>
                  <a:pt x="11125216" y="5430084"/>
                  <a:pt x="11125216" y="5429489"/>
                </a:cubicBezTo>
                <a:lnTo>
                  <a:pt x="11125216" y="5359279"/>
                </a:lnTo>
                <a:cubicBezTo>
                  <a:pt x="11130276" y="5352954"/>
                  <a:pt x="11135114" y="5348154"/>
                  <a:pt x="11139727" y="5344880"/>
                </a:cubicBezTo>
                <a:cubicBezTo>
                  <a:pt x="11144340" y="5341606"/>
                  <a:pt x="11148954" y="5339969"/>
                  <a:pt x="11153568" y="5339969"/>
                </a:cubicBezTo>
                <a:cubicBezTo>
                  <a:pt x="11157140" y="5339969"/>
                  <a:pt x="11160284" y="5340638"/>
                  <a:pt x="11163000" y="5341978"/>
                </a:cubicBezTo>
                <a:cubicBezTo>
                  <a:pt x="11165716" y="5343317"/>
                  <a:pt x="11167930" y="5345252"/>
                  <a:pt x="11169642" y="5347782"/>
                </a:cubicBezTo>
                <a:cubicBezTo>
                  <a:pt x="11171353" y="5350312"/>
                  <a:pt x="11172655" y="5353326"/>
                  <a:pt x="11173548" y="5356823"/>
                </a:cubicBezTo>
                <a:cubicBezTo>
                  <a:pt x="11174441" y="5360321"/>
                  <a:pt x="11174888" y="5364935"/>
                  <a:pt x="11174888" y="5370664"/>
                </a:cubicBezTo>
                <a:lnTo>
                  <a:pt x="11174888" y="5429489"/>
                </a:lnTo>
                <a:cubicBezTo>
                  <a:pt x="11174888" y="5430084"/>
                  <a:pt x="11175036" y="5430586"/>
                  <a:pt x="11175334" y="5430996"/>
                </a:cubicBezTo>
                <a:cubicBezTo>
                  <a:pt x="11175632" y="5431405"/>
                  <a:pt x="11176116" y="5431758"/>
                  <a:pt x="11176785" y="5432056"/>
                </a:cubicBezTo>
                <a:cubicBezTo>
                  <a:pt x="11177455" y="5432354"/>
                  <a:pt x="11178385" y="5432577"/>
                  <a:pt x="11179576" y="5432726"/>
                </a:cubicBezTo>
                <a:cubicBezTo>
                  <a:pt x="11180766" y="5432875"/>
                  <a:pt x="11182292" y="5432949"/>
                  <a:pt x="11184152" y="5432949"/>
                </a:cubicBezTo>
                <a:cubicBezTo>
                  <a:pt x="11185938" y="5432949"/>
                  <a:pt x="11187426" y="5432875"/>
                  <a:pt x="11188617" y="5432726"/>
                </a:cubicBezTo>
                <a:cubicBezTo>
                  <a:pt x="11189808" y="5432577"/>
                  <a:pt x="11190738" y="5432354"/>
                  <a:pt x="11191408" y="5432056"/>
                </a:cubicBezTo>
                <a:cubicBezTo>
                  <a:pt x="11192078" y="5431758"/>
                  <a:pt x="11192561" y="5431405"/>
                  <a:pt x="11192858" y="5430996"/>
                </a:cubicBezTo>
                <a:cubicBezTo>
                  <a:pt x="11193156" y="5430586"/>
                  <a:pt x="11193305" y="5430084"/>
                  <a:pt x="11193305" y="5429489"/>
                </a:cubicBezTo>
                <a:lnTo>
                  <a:pt x="11193305" y="5368320"/>
                </a:lnTo>
                <a:cubicBezTo>
                  <a:pt x="11193305" y="5361102"/>
                  <a:pt x="11192691" y="5354944"/>
                  <a:pt x="11191464" y="5349847"/>
                </a:cubicBezTo>
                <a:cubicBezTo>
                  <a:pt x="11190236" y="5344750"/>
                  <a:pt x="11188208" y="5340303"/>
                  <a:pt x="11185380" y="5336508"/>
                </a:cubicBezTo>
                <a:cubicBezTo>
                  <a:pt x="11182552" y="5332713"/>
                  <a:pt x="11178850" y="5329681"/>
                  <a:pt x="11174274" y="5327411"/>
                </a:cubicBezTo>
                <a:cubicBezTo>
                  <a:pt x="11169698" y="5325142"/>
                  <a:pt x="11164060" y="5324007"/>
                  <a:pt x="11157363" y="5324007"/>
                </a:cubicBezTo>
                <a:cubicBezTo>
                  <a:pt x="11151931" y="5324007"/>
                  <a:pt x="11146536" y="5325365"/>
                  <a:pt x="11141178" y="5328081"/>
                </a:cubicBezTo>
                <a:cubicBezTo>
                  <a:pt x="11135820" y="5330797"/>
                  <a:pt x="11130500" y="5334946"/>
                  <a:pt x="11125216" y="5340527"/>
                </a:cubicBezTo>
                <a:lnTo>
                  <a:pt x="11125216" y="5280363"/>
                </a:lnTo>
                <a:cubicBezTo>
                  <a:pt x="11125216" y="5279768"/>
                  <a:pt x="11125068" y="5279247"/>
                  <a:pt x="11124770" y="5278800"/>
                </a:cubicBezTo>
                <a:cubicBezTo>
                  <a:pt x="11124472" y="5278354"/>
                  <a:pt x="11123988" y="5277982"/>
                  <a:pt x="11123318" y="5277684"/>
                </a:cubicBezTo>
                <a:cubicBezTo>
                  <a:pt x="11122649" y="5277386"/>
                  <a:pt x="11121719" y="5277163"/>
                  <a:pt x="11120528" y="5277014"/>
                </a:cubicBezTo>
                <a:cubicBezTo>
                  <a:pt x="11119338" y="5276865"/>
                  <a:pt x="11117812" y="5276791"/>
                  <a:pt x="11115952" y="5276791"/>
                </a:cubicBezTo>
                <a:close/>
                <a:moveTo>
                  <a:pt x="10573027" y="5276791"/>
                </a:moveTo>
                <a:cubicBezTo>
                  <a:pt x="10571241" y="5276791"/>
                  <a:pt x="10569753" y="5276865"/>
                  <a:pt x="10568562" y="5277014"/>
                </a:cubicBezTo>
                <a:cubicBezTo>
                  <a:pt x="10567372" y="5277163"/>
                  <a:pt x="10566423" y="5277386"/>
                  <a:pt x="10565716" y="5277684"/>
                </a:cubicBezTo>
                <a:cubicBezTo>
                  <a:pt x="10565009" y="5277982"/>
                  <a:pt x="10564525" y="5278354"/>
                  <a:pt x="10564265" y="5278800"/>
                </a:cubicBezTo>
                <a:cubicBezTo>
                  <a:pt x="10564004" y="5279247"/>
                  <a:pt x="10563874" y="5279768"/>
                  <a:pt x="10563874" y="5280363"/>
                </a:cubicBezTo>
                <a:lnTo>
                  <a:pt x="10563874" y="5429489"/>
                </a:lnTo>
                <a:cubicBezTo>
                  <a:pt x="10563874" y="5430084"/>
                  <a:pt x="10564004" y="5430586"/>
                  <a:pt x="10564265" y="5430996"/>
                </a:cubicBezTo>
                <a:cubicBezTo>
                  <a:pt x="10564525" y="5431405"/>
                  <a:pt x="10565009" y="5431758"/>
                  <a:pt x="10565716" y="5432056"/>
                </a:cubicBezTo>
                <a:cubicBezTo>
                  <a:pt x="10566423" y="5432354"/>
                  <a:pt x="10567372" y="5432577"/>
                  <a:pt x="10568562" y="5432726"/>
                </a:cubicBezTo>
                <a:cubicBezTo>
                  <a:pt x="10569753" y="5432875"/>
                  <a:pt x="10571241" y="5432949"/>
                  <a:pt x="10573027" y="5432949"/>
                </a:cubicBezTo>
                <a:cubicBezTo>
                  <a:pt x="10574888" y="5432949"/>
                  <a:pt x="10576413" y="5432875"/>
                  <a:pt x="10577604" y="5432726"/>
                </a:cubicBezTo>
                <a:cubicBezTo>
                  <a:pt x="10578794" y="5432577"/>
                  <a:pt x="10579724" y="5432354"/>
                  <a:pt x="10580394" y="5432056"/>
                </a:cubicBezTo>
                <a:cubicBezTo>
                  <a:pt x="10581064" y="5431758"/>
                  <a:pt x="10581548" y="5431405"/>
                  <a:pt x="10581845" y="5430996"/>
                </a:cubicBezTo>
                <a:cubicBezTo>
                  <a:pt x="10582142" y="5430586"/>
                  <a:pt x="10582292" y="5430084"/>
                  <a:pt x="10582292" y="5429489"/>
                </a:cubicBezTo>
                <a:lnTo>
                  <a:pt x="10582292" y="5280363"/>
                </a:lnTo>
                <a:cubicBezTo>
                  <a:pt x="10582292" y="5279768"/>
                  <a:pt x="10582142" y="5279247"/>
                  <a:pt x="10581845" y="5278800"/>
                </a:cubicBezTo>
                <a:cubicBezTo>
                  <a:pt x="10581548" y="5278354"/>
                  <a:pt x="10581064" y="5277982"/>
                  <a:pt x="10580394" y="5277684"/>
                </a:cubicBezTo>
                <a:cubicBezTo>
                  <a:pt x="10579724" y="5277386"/>
                  <a:pt x="10578794" y="5277163"/>
                  <a:pt x="10577604" y="5277014"/>
                </a:cubicBezTo>
                <a:cubicBezTo>
                  <a:pt x="10576413" y="5276865"/>
                  <a:pt x="10574888" y="5276791"/>
                  <a:pt x="10573027" y="5276791"/>
                </a:cubicBezTo>
                <a:close/>
                <a:moveTo>
                  <a:pt x="9639577" y="5276791"/>
                </a:moveTo>
                <a:cubicBezTo>
                  <a:pt x="9637791" y="5276791"/>
                  <a:pt x="9636303" y="5276865"/>
                  <a:pt x="9635112" y="5277014"/>
                </a:cubicBezTo>
                <a:cubicBezTo>
                  <a:pt x="9633922" y="5277163"/>
                  <a:pt x="9632973" y="5277386"/>
                  <a:pt x="9632266" y="5277684"/>
                </a:cubicBezTo>
                <a:cubicBezTo>
                  <a:pt x="9631559" y="5277982"/>
                  <a:pt x="9631075" y="5278354"/>
                  <a:pt x="9630815" y="5278800"/>
                </a:cubicBezTo>
                <a:cubicBezTo>
                  <a:pt x="9630554" y="5279247"/>
                  <a:pt x="9630424" y="5279768"/>
                  <a:pt x="9630424" y="5280363"/>
                </a:cubicBezTo>
                <a:lnTo>
                  <a:pt x="9630424" y="5429489"/>
                </a:lnTo>
                <a:cubicBezTo>
                  <a:pt x="9630424" y="5430084"/>
                  <a:pt x="9630554" y="5430586"/>
                  <a:pt x="9630815" y="5430996"/>
                </a:cubicBezTo>
                <a:cubicBezTo>
                  <a:pt x="9631075" y="5431405"/>
                  <a:pt x="9631559" y="5431758"/>
                  <a:pt x="9632266" y="5432056"/>
                </a:cubicBezTo>
                <a:cubicBezTo>
                  <a:pt x="9632973" y="5432354"/>
                  <a:pt x="9633922" y="5432577"/>
                  <a:pt x="9635112" y="5432726"/>
                </a:cubicBezTo>
                <a:cubicBezTo>
                  <a:pt x="9636303" y="5432875"/>
                  <a:pt x="9637791" y="5432949"/>
                  <a:pt x="9639577" y="5432949"/>
                </a:cubicBezTo>
                <a:cubicBezTo>
                  <a:pt x="9641437" y="5432949"/>
                  <a:pt x="9642963" y="5432875"/>
                  <a:pt x="9644154" y="5432726"/>
                </a:cubicBezTo>
                <a:cubicBezTo>
                  <a:pt x="9645344" y="5432577"/>
                  <a:pt x="9646274" y="5432354"/>
                  <a:pt x="9646944" y="5432056"/>
                </a:cubicBezTo>
                <a:cubicBezTo>
                  <a:pt x="9647614" y="5431758"/>
                  <a:pt x="9648098" y="5431405"/>
                  <a:pt x="9648395" y="5430996"/>
                </a:cubicBezTo>
                <a:cubicBezTo>
                  <a:pt x="9648693" y="5430586"/>
                  <a:pt x="9648842" y="5430084"/>
                  <a:pt x="9648842" y="5429489"/>
                </a:cubicBezTo>
                <a:lnTo>
                  <a:pt x="9648842" y="5280363"/>
                </a:lnTo>
                <a:cubicBezTo>
                  <a:pt x="9648842" y="5279768"/>
                  <a:pt x="9648693" y="5279247"/>
                  <a:pt x="9648395" y="5278800"/>
                </a:cubicBezTo>
                <a:cubicBezTo>
                  <a:pt x="9648098" y="5278354"/>
                  <a:pt x="9647614" y="5277982"/>
                  <a:pt x="9646944" y="5277684"/>
                </a:cubicBezTo>
                <a:cubicBezTo>
                  <a:pt x="9646274" y="5277386"/>
                  <a:pt x="9645344" y="5277163"/>
                  <a:pt x="9644154" y="5277014"/>
                </a:cubicBezTo>
                <a:cubicBezTo>
                  <a:pt x="9642963" y="5276865"/>
                  <a:pt x="9641437" y="5276791"/>
                  <a:pt x="9639577" y="5276791"/>
                </a:cubicBezTo>
                <a:close/>
                <a:moveTo>
                  <a:pt x="9182377" y="5276791"/>
                </a:moveTo>
                <a:cubicBezTo>
                  <a:pt x="9180591" y="5276791"/>
                  <a:pt x="9179103" y="5276865"/>
                  <a:pt x="9177912" y="5277014"/>
                </a:cubicBezTo>
                <a:cubicBezTo>
                  <a:pt x="9176722" y="5277163"/>
                  <a:pt x="9175773" y="5277386"/>
                  <a:pt x="9175066" y="5277684"/>
                </a:cubicBezTo>
                <a:cubicBezTo>
                  <a:pt x="9174359" y="5277982"/>
                  <a:pt x="9173875" y="5278354"/>
                  <a:pt x="9173615" y="5278800"/>
                </a:cubicBezTo>
                <a:cubicBezTo>
                  <a:pt x="9173354" y="5279247"/>
                  <a:pt x="9173224" y="5279768"/>
                  <a:pt x="9173224" y="5280363"/>
                </a:cubicBezTo>
                <a:lnTo>
                  <a:pt x="9173224" y="5429489"/>
                </a:lnTo>
                <a:cubicBezTo>
                  <a:pt x="9173224" y="5430084"/>
                  <a:pt x="9173354" y="5430586"/>
                  <a:pt x="9173615" y="5430996"/>
                </a:cubicBezTo>
                <a:cubicBezTo>
                  <a:pt x="9173875" y="5431405"/>
                  <a:pt x="9174359" y="5431758"/>
                  <a:pt x="9175066" y="5432056"/>
                </a:cubicBezTo>
                <a:cubicBezTo>
                  <a:pt x="9175773" y="5432354"/>
                  <a:pt x="9176722" y="5432577"/>
                  <a:pt x="9177912" y="5432726"/>
                </a:cubicBezTo>
                <a:cubicBezTo>
                  <a:pt x="9179103" y="5432875"/>
                  <a:pt x="9180591" y="5432949"/>
                  <a:pt x="9182377" y="5432949"/>
                </a:cubicBezTo>
                <a:cubicBezTo>
                  <a:pt x="9184237" y="5432949"/>
                  <a:pt x="9185763" y="5432875"/>
                  <a:pt x="9186954" y="5432726"/>
                </a:cubicBezTo>
                <a:cubicBezTo>
                  <a:pt x="9188144" y="5432577"/>
                  <a:pt x="9189074" y="5432354"/>
                  <a:pt x="9189744" y="5432056"/>
                </a:cubicBezTo>
                <a:cubicBezTo>
                  <a:pt x="9190414" y="5431758"/>
                  <a:pt x="9190898" y="5431405"/>
                  <a:pt x="9191195" y="5430996"/>
                </a:cubicBezTo>
                <a:cubicBezTo>
                  <a:pt x="9191493" y="5430586"/>
                  <a:pt x="9191642" y="5430084"/>
                  <a:pt x="9191642" y="5429489"/>
                </a:cubicBezTo>
                <a:lnTo>
                  <a:pt x="9191642" y="5359279"/>
                </a:lnTo>
                <a:cubicBezTo>
                  <a:pt x="9196702" y="5352954"/>
                  <a:pt x="9201539" y="5348154"/>
                  <a:pt x="9206152" y="5344880"/>
                </a:cubicBezTo>
                <a:cubicBezTo>
                  <a:pt x="9210766" y="5341606"/>
                  <a:pt x="9215380" y="5339969"/>
                  <a:pt x="9219993" y="5339969"/>
                </a:cubicBezTo>
                <a:cubicBezTo>
                  <a:pt x="9223565" y="5339969"/>
                  <a:pt x="9226709" y="5340638"/>
                  <a:pt x="9229425" y="5341978"/>
                </a:cubicBezTo>
                <a:cubicBezTo>
                  <a:pt x="9232142" y="5343317"/>
                  <a:pt x="9234355" y="5345252"/>
                  <a:pt x="9236067" y="5347782"/>
                </a:cubicBezTo>
                <a:cubicBezTo>
                  <a:pt x="9237778" y="5350312"/>
                  <a:pt x="9239080" y="5353326"/>
                  <a:pt x="9239974" y="5356823"/>
                </a:cubicBezTo>
                <a:cubicBezTo>
                  <a:pt x="9240866" y="5360321"/>
                  <a:pt x="9241313" y="5364935"/>
                  <a:pt x="9241313" y="5370664"/>
                </a:cubicBezTo>
                <a:lnTo>
                  <a:pt x="9241313" y="5429489"/>
                </a:lnTo>
                <a:cubicBezTo>
                  <a:pt x="9241313" y="5430084"/>
                  <a:pt x="9241462" y="5430586"/>
                  <a:pt x="9241760" y="5430996"/>
                </a:cubicBezTo>
                <a:cubicBezTo>
                  <a:pt x="9242057" y="5431405"/>
                  <a:pt x="9242541" y="5431758"/>
                  <a:pt x="9243210" y="5432056"/>
                </a:cubicBezTo>
                <a:cubicBezTo>
                  <a:pt x="9243880" y="5432354"/>
                  <a:pt x="9244810" y="5432577"/>
                  <a:pt x="9246001" y="5432726"/>
                </a:cubicBezTo>
                <a:cubicBezTo>
                  <a:pt x="9247192" y="5432875"/>
                  <a:pt x="9248717" y="5432949"/>
                  <a:pt x="9250578" y="5432949"/>
                </a:cubicBezTo>
                <a:cubicBezTo>
                  <a:pt x="9252364" y="5432949"/>
                  <a:pt x="9253852" y="5432875"/>
                  <a:pt x="9255042" y="5432726"/>
                </a:cubicBezTo>
                <a:cubicBezTo>
                  <a:pt x="9256233" y="5432577"/>
                  <a:pt x="9257163" y="5432354"/>
                  <a:pt x="9257833" y="5432056"/>
                </a:cubicBezTo>
                <a:cubicBezTo>
                  <a:pt x="9258502" y="5431758"/>
                  <a:pt x="9258986" y="5431405"/>
                  <a:pt x="9259284" y="5430996"/>
                </a:cubicBezTo>
                <a:cubicBezTo>
                  <a:pt x="9259582" y="5430586"/>
                  <a:pt x="9259730" y="5430084"/>
                  <a:pt x="9259730" y="5429489"/>
                </a:cubicBezTo>
                <a:lnTo>
                  <a:pt x="9259730" y="5368320"/>
                </a:lnTo>
                <a:cubicBezTo>
                  <a:pt x="9259730" y="5361102"/>
                  <a:pt x="9259116" y="5354944"/>
                  <a:pt x="9257889" y="5349847"/>
                </a:cubicBezTo>
                <a:cubicBezTo>
                  <a:pt x="9256661" y="5344750"/>
                  <a:pt x="9254633" y="5340303"/>
                  <a:pt x="9251805" y="5336508"/>
                </a:cubicBezTo>
                <a:cubicBezTo>
                  <a:pt x="9248978" y="5332713"/>
                  <a:pt x="9245276" y="5329681"/>
                  <a:pt x="9240699" y="5327411"/>
                </a:cubicBezTo>
                <a:cubicBezTo>
                  <a:pt x="9236122" y="5325142"/>
                  <a:pt x="9230486" y="5324007"/>
                  <a:pt x="9223788" y="5324007"/>
                </a:cubicBezTo>
                <a:cubicBezTo>
                  <a:pt x="9218356" y="5324007"/>
                  <a:pt x="9212961" y="5325365"/>
                  <a:pt x="9207604" y="5328081"/>
                </a:cubicBezTo>
                <a:cubicBezTo>
                  <a:pt x="9202246" y="5330797"/>
                  <a:pt x="9196925" y="5334946"/>
                  <a:pt x="9191642" y="5340527"/>
                </a:cubicBezTo>
                <a:lnTo>
                  <a:pt x="9191642" y="5280363"/>
                </a:lnTo>
                <a:cubicBezTo>
                  <a:pt x="9191642" y="5279768"/>
                  <a:pt x="9191493" y="5279247"/>
                  <a:pt x="9191195" y="5278800"/>
                </a:cubicBezTo>
                <a:cubicBezTo>
                  <a:pt x="9190898" y="5278354"/>
                  <a:pt x="9190414" y="5277982"/>
                  <a:pt x="9189744" y="5277684"/>
                </a:cubicBezTo>
                <a:cubicBezTo>
                  <a:pt x="9189074" y="5277386"/>
                  <a:pt x="9188144" y="5277163"/>
                  <a:pt x="9186954" y="5277014"/>
                </a:cubicBezTo>
                <a:cubicBezTo>
                  <a:pt x="9185763" y="5276865"/>
                  <a:pt x="9184237" y="5276791"/>
                  <a:pt x="9182377" y="5276791"/>
                </a:cubicBezTo>
                <a:close/>
                <a:moveTo>
                  <a:pt x="7972702" y="5276791"/>
                </a:moveTo>
                <a:cubicBezTo>
                  <a:pt x="7970916" y="5276791"/>
                  <a:pt x="7969428" y="5276865"/>
                  <a:pt x="7968237" y="5277014"/>
                </a:cubicBezTo>
                <a:cubicBezTo>
                  <a:pt x="7967047" y="5277163"/>
                  <a:pt x="7966098" y="5277386"/>
                  <a:pt x="7965391" y="5277684"/>
                </a:cubicBezTo>
                <a:cubicBezTo>
                  <a:pt x="7964684" y="5277982"/>
                  <a:pt x="7964200" y="5278354"/>
                  <a:pt x="7963940" y="5278800"/>
                </a:cubicBezTo>
                <a:cubicBezTo>
                  <a:pt x="7963679" y="5279247"/>
                  <a:pt x="7963549" y="5279768"/>
                  <a:pt x="7963549" y="5280363"/>
                </a:cubicBezTo>
                <a:lnTo>
                  <a:pt x="7963549" y="5429489"/>
                </a:lnTo>
                <a:cubicBezTo>
                  <a:pt x="7963549" y="5430084"/>
                  <a:pt x="7963679" y="5430586"/>
                  <a:pt x="7963940" y="5430996"/>
                </a:cubicBezTo>
                <a:cubicBezTo>
                  <a:pt x="7964200" y="5431405"/>
                  <a:pt x="7964684" y="5431758"/>
                  <a:pt x="7965391" y="5432056"/>
                </a:cubicBezTo>
                <a:cubicBezTo>
                  <a:pt x="7966098" y="5432354"/>
                  <a:pt x="7967047" y="5432577"/>
                  <a:pt x="7968237" y="5432726"/>
                </a:cubicBezTo>
                <a:cubicBezTo>
                  <a:pt x="7969428" y="5432875"/>
                  <a:pt x="7970916" y="5432949"/>
                  <a:pt x="7972702" y="5432949"/>
                </a:cubicBezTo>
                <a:cubicBezTo>
                  <a:pt x="7974563" y="5432949"/>
                  <a:pt x="7976088" y="5432875"/>
                  <a:pt x="7977279" y="5432726"/>
                </a:cubicBezTo>
                <a:cubicBezTo>
                  <a:pt x="7978469" y="5432577"/>
                  <a:pt x="7979399" y="5432354"/>
                  <a:pt x="7980069" y="5432056"/>
                </a:cubicBezTo>
                <a:cubicBezTo>
                  <a:pt x="7980739" y="5431758"/>
                  <a:pt x="7981223" y="5431405"/>
                  <a:pt x="7981520" y="5430996"/>
                </a:cubicBezTo>
                <a:cubicBezTo>
                  <a:pt x="7981818" y="5430586"/>
                  <a:pt x="7981967" y="5430084"/>
                  <a:pt x="7981967" y="5429489"/>
                </a:cubicBezTo>
                <a:lnTo>
                  <a:pt x="7981967" y="5280363"/>
                </a:lnTo>
                <a:cubicBezTo>
                  <a:pt x="7981967" y="5279768"/>
                  <a:pt x="7981818" y="5279247"/>
                  <a:pt x="7981520" y="5278800"/>
                </a:cubicBezTo>
                <a:cubicBezTo>
                  <a:pt x="7981223" y="5278354"/>
                  <a:pt x="7980739" y="5277982"/>
                  <a:pt x="7980069" y="5277684"/>
                </a:cubicBezTo>
                <a:cubicBezTo>
                  <a:pt x="7979399" y="5277386"/>
                  <a:pt x="7978469" y="5277163"/>
                  <a:pt x="7977279" y="5277014"/>
                </a:cubicBezTo>
                <a:cubicBezTo>
                  <a:pt x="7976088" y="5276865"/>
                  <a:pt x="7974563" y="5276791"/>
                  <a:pt x="7972702" y="5276791"/>
                </a:cubicBezTo>
                <a:close/>
                <a:moveTo>
                  <a:pt x="7105927" y="5276791"/>
                </a:moveTo>
                <a:cubicBezTo>
                  <a:pt x="7104141" y="5276791"/>
                  <a:pt x="7102653" y="5276865"/>
                  <a:pt x="7101462" y="5277014"/>
                </a:cubicBezTo>
                <a:cubicBezTo>
                  <a:pt x="7100272" y="5277163"/>
                  <a:pt x="7099323" y="5277386"/>
                  <a:pt x="7098616" y="5277684"/>
                </a:cubicBezTo>
                <a:cubicBezTo>
                  <a:pt x="7097909" y="5277982"/>
                  <a:pt x="7097425" y="5278354"/>
                  <a:pt x="7097165" y="5278800"/>
                </a:cubicBezTo>
                <a:cubicBezTo>
                  <a:pt x="7096904" y="5279247"/>
                  <a:pt x="7096774" y="5279768"/>
                  <a:pt x="7096774" y="5280363"/>
                </a:cubicBezTo>
                <a:lnTo>
                  <a:pt x="7096774" y="5429489"/>
                </a:lnTo>
                <a:cubicBezTo>
                  <a:pt x="7096774" y="5430084"/>
                  <a:pt x="7096904" y="5430586"/>
                  <a:pt x="7097165" y="5430996"/>
                </a:cubicBezTo>
                <a:cubicBezTo>
                  <a:pt x="7097425" y="5431405"/>
                  <a:pt x="7097909" y="5431758"/>
                  <a:pt x="7098616" y="5432056"/>
                </a:cubicBezTo>
                <a:cubicBezTo>
                  <a:pt x="7099323" y="5432354"/>
                  <a:pt x="7100272" y="5432577"/>
                  <a:pt x="7101462" y="5432726"/>
                </a:cubicBezTo>
                <a:cubicBezTo>
                  <a:pt x="7102653" y="5432875"/>
                  <a:pt x="7104141" y="5432949"/>
                  <a:pt x="7105927" y="5432949"/>
                </a:cubicBezTo>
                <a:cubicBezTo>
                  <a:pt x="7107788" y="5432949"/>
                  <a:pt x="7109313" y="5432875"/>
                  <a:pt x="7110504" y="5432726"/>
                </a:cubicBezTo>
                <a:cubicBezTo>
                  <a:pt x="7111694" y="5432577"/>
                  <a:pt x="7112624" y="5432354"/>
                  <a:pt x="7113294" y="5432056"/>
                </a:cubicBezTo>
                <a:cubicBezTo>
                  <a:pt x="7113964" y="5431758"/>
                  <a:pt x="7114448" y="5431405"/>
                  <a:pt x="7114745" y="5430996"/>
                </a:cubicBezTo>
                <a:cubicBezTo>
                  <a:pt x="7115043" y="5430586"/>
                  <a:pt x="7115192" y="5430084"/>
                  <a:pt x="7115192" y="5429489"/>
                </a:cubicBezTo>
                <a:lnTo>
                  <a:pt x="7115192" y="5359279"/>
                </a:lnTo>
                <a:cubicBezTo>
                  <a:pt x="7120252" y="5352954"/>
                  <a:pt x="7125089" y="5348154"/>
                  <a:pt x="7129702" y="5344880"/>
                </a:cubicBezTo>
                <a:cubicBezTo>
                  <a:pt x="7134316" y="5341606"/>
                  <a:pt x="7138930" y="5339969"/>
                  <a:pt x="7143543" y="5339969"/>
                </a:cubicBezTo>
                <a:cubicBezTo>
                  <a:pt x="7147115" y="5339969"/>
                  <a:pt x="7150259" y="5340638"/>
                  <a:pt x="7152975" y="5341978"/>
                </a:cubicBezTo>
                <a:cubicBezTo>
                  <a:pt x="7155692" y="5343317"/>
                  <a:pt x="7157905" y="5345252"/>
                  <a:pt x="7159617" y="5347782"/>
                </a:cubicBezTo>
                <a:cubicBezTo>
                  <a:pt x="7161328" y="5350312"/>
                  <a:pt x="7162631" y="5353326"/>
                  <a:pt x="7163524" y="5356823"/>
                </a:cubicBezTo>
                <a:cubicBezTo>
                  <a:pt x="7164417" y="5360321"/>
                  <a:pt x="7164863" y="5364935"/>
                  <a:pt x="7164863" y="5370664"/>
                </a:cubicBezTo>
                <a:lnTo>
                  <a:pt x="7164863" y="5429489"/>
                </a:lnTo>
                <a:cubicBezTo>
                  <a:pt x="7164863" y="5430084"/>
                  <a:pt x="7165012" y="5430586"/>
                  <a:pt x="7165310" y="5430996"/>
                </a:cubicBezTo>
                <a:cubicBezTo>
                  <a:pt x="7165607" y="5431405"/>
                  <a:pt x="7166091" y="5431758"/>
                  <a:pt x="7166761" y="5432056"/>
                </a:cubicBezTo>
                <a:cubicBezTo>
                  <a:pt x="7167430" y="5432354"/>
                  <a:pt x="7168361" y="5432577"/>
                  <a:pt x="7169551" y="5432726"/>
                </a:cubicBezTo>
                <a:cubicBezTo>
                  <a:pt x="7170742" y="5432875"/>
                  <a:pt x="7172267" y="5432949"/>
                  <a:pt x="7174128" y="5432949"/>
                </a:cubicBezTo>
                <a:cubicBezTo>
                  <a:pt x="7175914" y="5432949"/>
                  <a:pt x="7177402" y="5432875"/>
                  <a:pt x="7178592" y="5432726"/>
                </a:cubicBezTo>
                <a:cubicBezTo>
                  <a:pt x="7179783" y="5432577"/>
                  <a:pt x="7180713" y="5432354"/>
                  <a:pt x="7181383" y="5432056"/>
                </a:cubicBezTo>
                <a:cubicBezTo>
                  <a:pt x="7182053" y="5431758"/>
                  <a:pt x="7182536" y="5431405"/>
                  <a:pt x="7182834" y="5430996"/>
                </a:cubicBezTo>
                <a:cubicBezTo>
                  <a:pt x="7183132" y="5430586"/>
                  <a:pt x="7183281" y="5430084"/>
                  <a:pt x="7183281" y="5429489"/>
                </a:cubicBezTo>
                <a:lnTo>
                  <a:pt x="7183281" y="5368320"/>
                </a:lnTo>
                <a:cubicBezTo>
                  <a:pt x="7183281" y="5361102"/>
                  <a:pt x="7182667" y="5354944"/>
                  <a:pt x="7181439" y="5349847"/>
                </a:cubicBezTo>
                <a:cubicBezTo>
                  <a:pt x="7180211" y="5344750"/>
                  <a:pt x="7178183" y="5340303"/>
                  <a:pt x="7175355" y="5336508"/>
                </a:cubicBezTo>
                <a:cubicBezTo>
                  <a:pt x="7172528" y="5332713"/>
                  <a:pt x="7168826" y="5329681"/>
                  <a:pt x="7164249" y="5327411"/>
                </a:cubicBezTo>
                <a:cubicBezTo>
                  <a:pt x="7159673" y="5325142"/>
                  <a:pt x="7154036" y="5324007"/>
                  <a:pt x="7147339" y="5324007"/>
                </a:cubicBezTo>
                <a:cubicBezTo>
                  <a:pt x="7141906" y="5324007"/>
                  <a:pt x="7136511" y="5325365"/>
                  <a:pt x="7131154" y="5328081"/>
                </a:cubicBezTo>
                <a:cubicBezTo>
                  <a:pt x="7125796" y="5330797"/>
                  <a:pt x="7120475" y="5334946"/>
                  <a:pt x="7115192" y="5340527"/>
                </a:cubicBezTo>
                <a:lnTo>
                  <a:pt x="7115192" y="5280363"/>
                </a:lnTo>
                <a:cubicBezTo>
                  <a:pt x="7115192" y="5279768"/>
                  <a:pt x="7115043" y="5279247"/>
                  <a:pt x="7114745" y="5278800"/>
                </a:cubicBezTo>
                <a:cubicBezTo>
                  <a:pt x="7114448" y="5278354"/>
                  <a:pt x="7113964" y="5277982"/>
                  <a:pt x="7113294" y="5277684"/>
                </a:cubicBezTo>
                <a:cubicBezTo>
                  <a:pt x="7112624" y="5277386"/>
                  <a:pt x="7111694" y="5277163"/>
                  <a:pt x="7110504" y="5277014"/>
                </a:cubicBezTo>
                <a:cubicBezTo>
                  <a:pt x="7109313" y="5276865"/>
                  <a:pt x="7107788" y="5276791"/>
                  <a:pt x="7105927" y="5276791"/>
                </a:cubicBezTo>
                <a:close/>
                <a:moveTo>
                  <a:pt x="6543952" y="5276791"/>
                </a:moveTo>
                <a:cubicBezTo>
                  <a:pt x="6542166" y="5276791"/>
                  <a:pt x="6540678" y="5276865"/>
                  <a:pt x="6539487" y="5277014"/>
                </a:cubicBezTo>
                <a:cubicBezTo>
                  <a:pt x="6538297" y="5277163"/>
                  <a:pt x="6537348" y="5277386"/>
                  <a:pt x="6536641" y="5277684"/>
                </a:cubicBezTo>
                <a:cubicBezTo>
                  <a:pt x="6535934" y="5277982"/>
                  <a:pt x="6535450" y="5278354"/>
                  <a:pt x="6535190" y="5278800"/>
                </a:cubicBezTo>
                <a:cubicBezTo>
                  <a:pt x="6534929" y="5279247"/>
                  <a:pt x="6534799" y="5279768"/>
                  <a:pt x="6534799" y="5280363"/>
                </a:cubicBezTo>
                <a:lnTo>
                  <a:pt x="6534799" y="5429489"/>
                </a:lnTo>
                <a:cubicBezTo>
                  <a:pt x="6534799" y="5430084"/>
                  <a:pt x="6534929" y="5430586"/>
                  <a:pt x="6535190" y="5430996"/>
                </a:cubicBezTo>
                <a:cubicBezTo>
                  <a:pt x="6535450" y="5431405"/>
                  <a:pt x="6535934" y="5431758"/>
                  <a:pt x="6536641" y="5432056"/>
                </a:cubicBezTo>
                <a:cubicBezTo>
                  <a:pt x="6537348" y="5432354"/>
                  <a:pt x="6538297" y="5432577"/>
                  <a:pt x="6539487" y="5432726"/>
                </a:cubicBezTo>
                <a:cubicBezTo>
                  <a:pt x="6540678" y="5432875"/>
                  <a:pt x="6542166" y="5432949"/>
                  <a:pt x="6543952" y="5432949"/>
                </a:cubicBezTo>
                <a:cubicBezTo>
                  <a:pt x="6545813" y="5432949"/>
                  <a:pt x="6547338" y="5432875"/>
                  <a:pt x="6548529" y="5432726"/>
                </a:cubicBezTo>
                <a:cubicBezTo>
                  <a:pt x="6549719" y="5432577"/>
                  <a:pt x="6550649" y="5432354"/>
                  <a:pt x="6551319" y="5432056"/>
                </a:cubicBezTo>
                <a:cubicBezTo>
                  <a:pt x="6551989" y="5431758"/>
                  <a:pt x="6552473" y="5431405"/>
                  <a:pt x="6552770" y="5430996"/>
                </a:cubicBezTo>
                <a:cubicBezTo>
                  <a:pt x="6553068" y="5430586"/>
                  <a:pt x="6553217" y="5430084"/>
                  <a:pt x="6553217" y="5429489"/>
                </a:cubicBezTo>
                <a:lnTo>
                  <a:pt x="6553217" y="5280363"/>
                </a:lnTo>
                <a:cubicBezTo>
                  <a:pt x="6553217" y="5279768"/>
                  <a:pt x="6553068" y="5279247"/>
                  <a:pt x="6552770" y="5278800"/>
                </a:cubicBezTo>
                <a:cubicBezTo>
                  <a:pt x="6552473" y="5278354"/>
                  <a:pt x="6551989" y="5277982"/>
                  <a:pt x="6551319" y="5277684"/>
                </a:cubicBezTo>
                <a:cubicBezTo>
                  <a:pt x="6550649" y="5277386"/>
                  <a:pt x="6549719" y="5277163"/>
                  <a:pt x="6548529" y="5277014"/>
                </a:cubicBezTo>
                <a:cubicBezTo>
                  <a:pt x="6547338" y="5276865"/>
                  <a:pt x="6545813" y="5276791"/>
                  <a:pt x="6543952" y="5276791"/>
                </a:cubicBezTo>
                <a:close/>
                <a:moveTo>
                  <a:pt x="11724994" y="5276010"/>
                </a:moveTo>
                <a:cubicBezTo>
                  <a:pt x="11719487" y="5276010"/>
                  <a:pt x="11714706" y="5276772"/>
                  <a:pt x="11710650" y="5278298"/>
                </a:cubicBezTo>
                <a:cubicBezTo>
                  <a:pt x="11706594" y="5279823"/>
                  <a:pt x="11703228" y="5282186"/>
                  <a:pt x="11700548" y="5285386"/>
                </a:cubicBezTo>
                <a:cubicBezTo>
                  <a:pt x="11697870" y="5288586"/>
                  <a:pt x="11695879" y="5292697"/>
                  <a:pt x="11694577" y="5297720"/>
                </a:cubicBezTo>
                <a:cubicBezTo>
                  <a:pt x="11693274" y="5302743"/>
                  <a:pt x="11692624" y="5308752"/>
                  <a:pt x="11692624" y="5315747"/>
                </a:cubicBezTo>
                <a:lnTo>
                  <a:pt x="11692624" y="5326128"/>
                </a:lnTo>
                <a:lnTo>
                  <a:pt x="11678448" y="5326128"/>
                </a:lnTo>
                <a:cubicBezTo>
                  <a:pt x="11677852" y="5326128"/>
                  <a:pt x="11677332" y="5326258"/>
                  <a:pt x="11676885" y="5326518"/>
                </a:cubicBezTo>
                <a:cubicBezTo>
                  <a:pt x="11676438" y="5326779"/>
                  <a:pt x="11676066" y="5327225"/>
                  <a:pt x="11675768" y="5327858"/>
                </a:cubicBezTo>
                <a:cubicBezTo>
                  <a:pt x="11675471" y="5328490"/>
                  <a:pt x="11675248" y="5329290"/>
                  <a:pt x="11675099" y="5330258"/>
                </a:cubicBezTo>
                <a:cubicBezTo>
                  <a:pt x="11674950" y="5331225"/>
                  <a:pt x="11674876" y="5332416"/>
                  <a:pt x="11674876" y="5333829"/>
                </a:cubicBezTo>
                <a:cubicBezTo>
                  <a:pt x="11674876" y="5336508"/>
                  <a:pt x="11675174" y="5338443"/>
                  <a:pt x="11675768" y="5339634"/>
                </a:cubicBezTo>
                <a:cubicBezTo>
                  <a:pt x="11676364" y="5340824"/>
                  <a:pt x="11677257" y="5341420"/>
                  <a:pt x="11678448" y="5341420"/>
                </a:cubicBezTo>
                <a:lnTo>
                  <a:pt x="11692624" y="5341420"/>
                </a:lnTo>
                <a:lnTo>
                  <a:pt x="11692624" y="5429489"/>
                </a:lnTo>
                <a:cubicBezTo>
                  <a:pt x="11692624" y="5430084"/>
                  <a:pt x="11692772" y="5430586"/>
                  <a:pt x="11693070" y="5430996"/>
                </a:cubicBezTo>
                <a:cubicBezTo>
                  <a:pt x="11693368" y="5431405"/>
                  <a:pt x="11693870" y="5431758"/>
                  <a:pt x="11694577" y="5432056"/>
                </a:cubicBezTo>
                <a:cubicBezTo>
                  <a:pt x="11695284" y="5432354"/>
                  <a:pt x="11696232" y="5432577"/>
                  <a:pt x="11697423" y="5432726"/>
                </a:cubicBezTo>
                <a:cubicBezTo>
                  <a:pt x="11698614" y="5432875"/>
                  <a:pt x="11700102" y="5432949"/>
                  <a:pt x="11701888" y="5432949"/>
                </a:cubicBezTo>
                <a:cubicBezTo>
                  <a:pt x="11703674" y="5432949"/>
                  <a:pt x="11705162" y="5432875"/>
                  <a:pt x="11706353" y="5432726"/>
                </a:cubicBezTo>
                <a:cubicBezTo>
                  <a:pt x="11707544" y="5432577"/>
                  <a:pt x="11708492" y="5432354"/>
                  <a:pt x="11709199" y="5432056"/>
                </a:cubicBezTo>
                <a:cubicBezTo>
                  <a:pt x="11709906" y="5431758"/>
                  <a:pt x="11710408" y="5431405"/>
                  <a:pt x="11710706" y="5430996"/>
                </a:cubicBezTo>
                <a:cubicBezTo>
                  <a:pt x="11711004" y="5430586"/>
                  <a:pt x="11711152" y="5430084"/>
                  <a:pt x="11711152" y="5429489"/>
                </a:cubicBezTo>
                <a:lnTo>
                  <a:pt x="11711152" y="5341420"/>
                </a:lnTo>
                <a:lnTo>
                  <a:pt x="11733588" y="5341420"/>
                </a:lnTo>
                <a:cubicBezTo>
                  <a:pt x="11734704" y="5341420"/>
                  <a:pt x="11735598" y="5340824"/>
                  <a:pt x="11736268" y="5339634"/>
                </a:cubicBezTo>
                <a:cubicBezTo>
                  <a:pt x="11736937" y="5338443"/>
                  <a:pt x="11737272" y="5336508"/>
                  <a:pt x="11737272" y="5333829"/>
                </a:cubicBezTo>
                <a:cubicBezTo>
                  <a:pt x="11737272" y="5332416"/>
                  <a:pt x="11737179" y="5331225"/>
                  <a:pt x="11736993" y="5330258"/>
                </a:cubicBezTo>
                <a:cubicBezTo>
                  <a:pt x="11736807" y="5329290"/>
                  <a:pt x="11736546" y="5328490"/>
                  <a:pt x="11736212" y="5327858"/>
                </a:cubicBezTo>
                <a:cubicBezTo>
                  <a:pt x="11735876" y="5327225"/>
                  <a:pt x="11735504" y="5326779"/>
                  <a:pt x="11735096" y="5326518"/>
                </a:cubicBezTo>
                <a:cubicBezTo>
                  <a:pt x="11734686" y="5326258"/>
                  <a:pt x="11734184" y="5326128"/>
                  <a:pt x="11733588" y="5326128"/>
                </a:cubicBezTo>
                <a:lnTo>
                  <a:pt x="11711152" y="5326128"/>
                </a:lnTo>
                <a:lnTo>
                  <a:pt x="11711152" y="5315189"/>
                </a:lnTo>
                <a:cubicBezTo>
                  <a:pt x="11711152" y="5310873"/>
                  <a:pt x="11711413" y="5307208"/>
                  <a:pt x="11711934" y="5304194"/>
                </a:cubicBezTo>
                <a:cubicBezTo>
                  <a:pt x="11712455" y="5301180"/>
                  <a:pt x="11713310" y="5298725"/>
                  <a:pt x="11714501" y="5296827"/>
                </a:cubicBezTo>
                <a:cubicBezTo>
                  <a:pt x="11715692" y="5294929"/>
                  <a:pt x="11717254" y="5293534"/>
                  <a:pt x="11719190" y="5292641"/>
                </a:cubicBezTo>
                <a:cubicBezTo>
                  <a:pt x="11721124" y="5291748"/>
                  <a:pt x="11723468" y="5291302"/>
                  <a:pt x="11726222" y="5291302"/>
                </a:cubicBezTo>
                <a:cubicBezTo>
                  <a:pt x="11728230" y="5291302"/>
                  <a:pt x="11729998" y="5291469"/>
                  <a:pt x="11731524" y="5291804"/>
                </a:cubicBezTo>
                <a:cubicBezTo>
                  <a:pt x="11733049" y="5292139"/>
                  <a:pt x="11734370" y="5292511"/>
                  <a:pt x="11735486" y="5292920"/>
                </a:cubicBezTo>
                <a:cubicBezTo>
                  <a:pt x="11736602" y="5293330"/>
                  <a:pt x="11737551" y="5293702"/>
                  <a:pt x="11738332" y="5294037"/>
                </a:cubicBezTo>
                <a:cubicBezTo>
                  <a:pt x="11739114" y="5294371"/>
                  <a:pt x="11739765" y="5294539"/>
                  <a:pt x="11740286" y="5294539"/>
                </a:cubicBezTo>
                <a:cubicBezTo>
                  <a:pt x="11740732" y="5294539"/>
                  <a:pt x="11741104" y="5294446"/>
                  <a:pt x="11741402" y="5294260"/>
                </a:cubicBezTo>
                <a:cubicBezTo>
                  <a:pt x="11741700" y="5294074"/>
                  <a:pt x="11741942" y="5293720"/>
                  <a:pt x="11742128" y="5293199"/>
                </a:cubicBezTo>
                <a:cubicBezTo>
                  <a:pt x="11742314" y="5292678"/>
                  <a:pt x="11742481" y="5291990"/>
                  <a:pt x="11742630" y="5291134"/>
                </a:cubicBezTo>
                <a:cubicBezTo>
                  <a:pt x="11742778" y="5290279"/>
                  <a:pt x="11742853" y="5289144"/>
                  <a:pt x="11742853" y="5287730"/>
                </a:cubicBezTo>
                <a:cubicBezTo>
                  <a:pt x="11742853" y="5286316"/>
                  <a:pt x="11742797" y="5285107"/>
                  <a:pt x="11742686" y="5284102"/>
                </a:cubicBezTo>
                <a:cubicBezTo>
                  <a:pt x="11742574" y="5283098"/>
                  <a:pt x="11742370" y="5282242"/>
                  <a:pt x="11742072" y="5281535"/>
                </a:cubicBezTo>
                <a:cubicBezTo>
                  <a:pt x="11741774" y="5280828"/>
                  <a:pt x="11741402" y="5280251"/>
                  <a:pt x="11740956" y="5279805"/>
                </a:cubicBezTo>
                <a:cubicBezTo>
                  <a:pt x="11740509" y="5279358"/>
                  <a:pt x="11739616" y="5278856"/>
                  <a:pt x="11738276" y="5278298"/>
                </a:cubicBezTo>
                <a:cubicBezTo>
                  <a:pt x="11736937" y="5277740"/>
                  <a:pt x="11735040" y="5277219"/>
                  <a:pt x="11732584" y="5276735"/>
                </a:cubicBezTo>
                <a:cubicBezTo>
                  <a:pt x="11730128" y="5276252"/>
                  <a:pt x="11727598" y="5276010"/>
                  <a:pt x="11724994" y="5276010"/>
                </a:cubicBezTo>
                <a:close/>
                <a:moveTo>
                  <a:pt x="5341123" y="5257337"/>
                </a:moveTo>
                <a:cubicBezTo>
                  <a:pt x="5344693" y="5257337"/>
                  <a:pt x="5347912" y="5257802"/>
                  <a:pt x="5350777" y="5258733"/>
                </a:cubicBezTo>
                <a:cubicBezTo>
                  <a:pt x="5353642" y="5259663"/>
                  <a:pt x="5356191" y="5261151"/>
                  <a:pt x="5358423" y="5263197"/>
                </a:cubicBezTo>
                <a:cubicBezTo>
                  <a:pt x="5360655" y="5265244"/>
                  <a:pt x="5362571" y="5267848"/>
                  <a:pt x="5364171" y="5271011"/>
                </a:cubicBezTo>
                <a:cubicBezTo>
                  <a:pt x="5365771" y="5274174"/>
                  <a:pt x="5367073" y="5277950"/>
                  <a:pt x="5368078" y="5282340"/>
                </a:cubicBezTo>
                <a:cubicBezTo>
                  <a:pt x="5369083" y="5286731"/>
                  <a:pt x="5369845" y="5291791"/>
                  <a:pt x="5370366" y="5297521"/>
                </a:cubicBezTo>
                <a:cubicBezTo>
                  <a:pt x="5370887" y="5303251"/>
                  <a:pt x="5371148" y="5309725"/>
                  <a:pt x="5371148" y="5316943"/>
                </a:cubicBezTo>
                <a:cubicBezTo>
                  <a:pt x="5371148" y="5322301"/>
                  <a:pt x="5370981" y="5327454"/>
                  <a:pt x="5370645" y="5332403"/>
                </a:cubicBezTo>
                <a:cubicBezTo>
                  <a:pt x="5370310" y="5337351"/>
                  <a:pt x="5369697" y="5341946"/>
                  <a:pt x="5368804" y="5346188"/>
                </a:cubicBezTo>
                <a:cubicBezTo>
                  <a:pt x="5367911" y="5350429"/>
                  <a:pt x="5366720" y="5354299"/>
                  <a:pt x="5365232" y="5357796"/>
                </a:cubicBezTo>
                <a:cubicBezTo>
                  <a:pt x="5363743" y="5361294"/>
                  <a:pt x="5361864" y="5364289"/>
                  <a:pt x="5359595" y="5366782"/>
                </a:cubicBezTo>
                <a:cubicBezTo>
                  <a:pt x="5357325" y="5369275"/>
                  <a:pt x="5354609" y="5371191"/>
                  <a:pt x="5351446" y="5372530"/>
                </a:cubicBezTo>
                <a:cubicBezTo>
                  <a:pt x="5348284" y="5373870"/>
                  <a:pt x="5344619" y="5374539"/>
                  <a:pt x="5340452" y="5374539"/>
                </a:cubicBezTo>
                <a:cubicBezTo>
                  <a:pt x="5335094" y="5374539"/>
                  <a:pt x="5330536" y="5373460"/>
                  <a:pt x="5326778" y="5371302"/>
                </a:cubicBezTo>
                <a:cubicBezTo>
                  <a:pt x="5323020" y="5369144"/>
                  <a:pt x="5319932" y="5365684"/>
                  <a:pt x="5317514" y="5360922"/>
                </a:cubicBezTo>
                <a:cubicBezTo>
                  <a:pt x="5315096" y="5356159"/>
                  <a:pt x="5313328" y="5350001"/>
                  <a:pt x="5312212" y="5342448"/>
                </a:cubicBezTo>
                <a:cubicBezTo>
                  <a:pt x="5311095" y="5334895"/>
                  <a:pt x="5310537" y="5325724"/>
                  <a:pt x="5310537" y="5314934"/>
                </a:cubicBezTo>
                <a:cubicBezTo>
                  <a:pt x="5310537" y="5306897"/>
                  <a:pt x="5310947" y="5299381"/>
                  <a:pt x="5311765" y="5292386"/>
                </a:cubicBezTo>
                <a:cubicBezTo>
                  <a:pt x="5312584" y="5285391"/>
                  <a:pt x="5314128" y="5279289"/>
                  <a:pt x="5316397" y="5274080"/>
                </a:cubicBezTo>
                <a:cubicBezTo>
                  <a:pt x="5318667" y="5268872"/>
                  <a:pt x="5321774" y="5264779"/>
                  <a:pt x="5325718" y="5261802"/>
                </a:cubicBezTo>
                <a:cubicBezTo>
                  <a:pt x="5329662" y="5258826"/>
                  <a:pt x="5334796" y="5257337"/>
                  <a:pt x="5341123" y="5257337"/>
                </a:cubicBezTo>
                <a:close/>
                <a:moveTo>
                  <a:pt x="1569227" y="5257337"/>
                </a:moveTo>
                <a:cubicBezTo>
                  <a:pt x="1572799" y="5257337"/>
                  <a:pt x="1576018" y="5257802"/>
                  <a:pt x="1578883" y="5258733"/>
                </a:cubicBezTo>
                <a:cubicBezTo>
                  <a:pt x="1581748" y="5259663"/>
                  <a:pt x="1584296" y="5261151"/>
                  <a:pt x="1586529" y="5263197"/>
                </a:cubicBezTo>
                <a:cubicBezTo>
                  <a:pt x="1588761" y="5265244"/>
                  <a:pt x="1590677" y="5267848"/>
                  <a:pt x="1592277" y="5271011"/>
                </a:cubicBezTo>
                <a:cubicBezTo>
                  <a:pt x="1593877" y="5274174"/>
                  <a:pt x="1595180" y="5277950"/>
                  <a:pt x="1596184" y="5282340"/>
                </a:cubicBezTo>
                <a:cubicBezTo>
                  <a:pt x="1597189" y="5286731"/>
                  <a:pt x="1597951" y="5291791"/>
                  <a:pt x="1598472" y="5297521"/>
                </a:cubicBezTo>
                <a:cubicBezTo>
                  <a:pt x="1598993" y="5303251"/>
                  <a:pt x="1599254" y="5309725"/>
                  <a:pt x="1599254" y="5316943"/>
                </a:cubicBezTo>
                <a:cubicBezTo>
                  <a:pt x="1599254" y="5322301"/>
                  <a:pt x="1599086" y="5327454"/>
                  <a:pt x="1598751" y="5332403"/>
                </a:cubicBezTo>
                <a:cubicBezTo>
                  <a:pt x="1598416" y="5337351"/>
                  <a:pt x="1597802" y="5341946"/>
                  <a:pt x="1596910" y="5346188"/>
                </a:cubicBezTo>
                <a:cubicBezTo>
                  <a:pt x="1596017" y="5350429"/>
                  <a:pt x="1594826" y="5354299"/>
                  <a:pt x="1593338" y="5357796"/>
                </a:cubicBezTo>
                <a:cubicBezTo>
                  <a:pt x="1591849" y="5361294"/>
                  <a:pt x="1589971" y="5364289"/>
                  <a:pt x="1587701" y="5366782"/>
                </a:cubicBezTo>
                <a:cubicBezTo>
                  <a:pt x="1585431" y="5369275"/>
                  <a:pt x="1582715" y="5371191"/>
                  <a:pt x="1579552" y="5372530"/>
                </a:cubicBezTo>
                <a:cubicBezTo>
                  <a:pt x="1576390" y="5373870"/>
                  <a:pt x="1572725" y="5374539"/>
                  <a:pt x="1568558" y="5374539"/>
                </a:cubicBezTo>
                <a:cubicBezTo>
                  <a:pt x="1563200" y="5374539"/>
                  <a:pt x="1558642" y="5373460"/>
                  <a:pt x="1554884" y="5371302"/>
                </a:cubicBezTo>
                <a:cubicBezTo>
                  <a:pt x="1551127" y="5369144"/>
                  <a:pt x="1548038" y="5365684"/>
                  <a:pt x="1545620" y="5360922"/>
                </a:cubicBezTo>
                <a:cubicBezTo>
                  <a:pt x="1543201" y="5356159"/>
                  <a:pt x="1541434" y="5350001"/>
                  <a:pt x="1540317" y="5342448"/>
                </a:cubicBezTo>
                <a:cubicBezTo>
                  <a:pt x="1539201" y="5334895"/>
                  <a:pt x="1538643" y="5325724"/>
                  <a:pt x="1538643" y="5314934"/>
                </a:cubicBezTo>
                <a:cubicBezTo>
                  <a:pt x="1538643" y="5306897"/>
                  <a:pt x="1539052" y="5299381"/>
                  <a:pt x="1539871" y="5292386"/>
                </a:cubicBezTo>
                <a:cubicBezTo>
                  <a:pt x="1540690" y="5285391"/>
                  <a:pt x="1542234" y="5279289"/>
                  <a:pt x="1544504" y="5274080"/>
                </a:cubicBezTo>
                <a:cubicBezTo>
                  <a:pt x="1546773" y="5268872"/>
                  <a:pt x="1549880" y="5264779"/>
                  <a:pt x="1553824" y="5261802"/>
                </a:cubicBezTo>
                <a:cubicBezTo>
                  <a:pt x="1557768" y="5258826"/>
                  <a:pt x="1562902" y="5257337"/>
                  <a:pt x="1569227" y="5257337"/>
                </a:cubicBezTo>
                <a:close/>
                <a:moveTo>
                  <a:pt x="4341890" y="5254547"/>
                </a:moveTo>
                <a:cubicBezTo>
                  <a:pt x="4340104" y="5254547"/>
                  <a:pt x="4338616" y="5254621"/>
                  <a:pt x="4337425" y="5254770"/>
                </a:cubicBezTo>
                <a:cubicBezTo>
                  <a:pt x="4336234" y="5254919"/>
                  <a:pt x="4335286" y="5255161"/>
                  <a:pt x="4334578" y="5255496"/>
                </a:cubicBezTo>
                <a:cubicBezTo>
                  <a:pt x="4333872" y="5255830"/>
                  <a:pt x="4333388" y="5256221"/>
                  <a:pt x="4333128" y="5256668"/>
                </a:cubicBezTo>
                <a:cubicBezTo>
                  <a:pt x="4332867" y="5257114"/>
                  <a:pt x="4332737" y="5257598"/>
                  <a:pt x="4332737" y="5258119"/>
                </a:cubicBezTo>
                <a:lnTo>
                  <a:pt x="4332737" y="5282006"/>
                </a:lnTo>
                <a:lnTo>
                  <a:pt x="4318784" y="5282006"/>
                </a:lnTo>
                <a:cubicBezTo>
                  <a:pt x="4318189" y="5282006"/>
                  <a:pt x="4317649" y="5282136"/>
                  <a:pt x="4317166" y="5282396"/>
                </a:cubicBezTo>
                <a:cubicBezTo>
                  <a:pt x="4316682" y="5282657"/>
                  <a:pt x="4316291" y="5283103"/>
                  <a:pt x="4315994" y="5283736"/>
                </a:cubicBezTo>
                <a:cubicBezTo>
                  <a:pt x="4315696" y="5284368"/>
                  <a:pt x="4315454" y="5285168"/>
                  <a:pt x="4315268" y="5286136"/>
                </a:cubicBezTo>
                <a:cubicBezTo>
                  <a:pt x="4315082" y="5287103"/>
                  <a:pt x="4314989" y="5288294"/>
                  <a:pt x="4314989" y="5289707"/>
                </a:cubicBezTo>
                <a:cubicBezTo>
                  <a:pt x="4314989" y="5292386"/>
                  <a:pt x="4315324" y="5294321"/>
                  <a:pt x="4315994" y="5295512"/>
                </a:cubicBezTo>
                <a:cubicBezTo>
                  <a:pt x="4316663" y="5296702"/>
                  <a:pt x="4317556" y="5297298"/>
                  <a:pt x="4318673" y="5297298"/>
                </a:cubicBezTo>
                <a:lnTo>
                  <a:pt x="4332737" y="5297298"/>
                </a:lnTo>
                <a:lnTo>
                  <a:pt x="4332737" y="5356010"/>
                </a:lnTo>
                <a:cubicBezTo>
                  <a:pt x="4332737" y="5361815"/>
                  <a:pt x="4333276" y="5366856"/>
                  <a:pt x="4334355" y="5371135"/>
                </a:cubicBezTo>
                <a:cubicBezTo>
                  <a:pt x="4335434" y="5375414"/>
                  <a:pt x="4337165" y="5378948"/>
                  <a:pt x="4339546" y="5381739"/>
                </a:cubicBezTo>
                <a:cubicBezTo>
                  <a:pt x="4341927" y="5384530"/>
                  <a:pt x="4344978" y="5386613"/>
                  <a:pt x="4348698" y="5387990"/>
                </a:cubicBezTo>
                <a:cubicBezTo>
                  <a:pt x="4352419" y="5389366"/>
                  <a:pt x="4356884" y="5390055"/>
                  <a:pt x="4362093" y="5390055"/>
                </a:cubicBezTo>
                <a:cubicBezTo>
                  <a:pt x="4363805" y="5390055"/>
                  <a:pt x="4365516" y="5389943"/>
                  <a:pt x="4367228" y="5389720"/>
                </a:cubicBezTo>
                <a:cubicBezTo>
                  <a:pt x="4368939" y="5389497"/>
                  <a:pt x="4370558" y="5389218"/>
                  <a:pt x="4372083" y="5388883"/>
                </a:cubicBezTo>
                <a:cubicBezTo>
                  <a:pt x="4373609" y="5388548"/>
                  <a:pt x="4374967" y="5388120"/>
                  <a:pt x="4376158" y="5387599"/>
                </a:cubicBezTo>
                <a:cubicBezTo>
                  <a:pt x="4377348" y="5387078"/>
                  <a:pt x="4378241" y="5386520"/>
                  <a:pt x="4378836" y="5385925"/>
                </a:cubicBezTo>
                <a:cubicBezTo>
                  <a:pt x="4379432" y="5385329"/>
                  <a:pt x="4379878" y="5384399"/>
                  <a:pt x="4380176" y="5383134"/>
                </a:cubicBezTo>
                <a:cubicBezTo>
                  <a:pt x="4380474" y="5381869"/>
                  <a:pt x="4380622" y="5380158"/>
                  <a:pt x="4380622" y="5378000"/>
                </a:cubicBezTo>
                <a:cubicBezTo>
                  <a:pt x="4380622" y="5376660"/>
                  <a:pt x="4380548" y="5375544"/>
                  <a:pt x="4380399" y="5374651"/>
                </a:cubicBezTo>
                <a:cubicBezTo>
                  <a:pt x="4380250" y="5373758"/>
                  <a:pt x="4380083" y="5373051"/>
                  <a:pt x="4379897" y="5372530"/>
                </a:cubicBezTo>
                <a:cubicBezTo>
                  <a:pt x="4379711" y="5372009"/>
                  <a:pt x="4379450" y="5371656"/>
                  <a:pt x="4379115" y="5371470"/>
                </a:cubicBezTo>
                <a:cubicBezTo>
                  <a:pt x="4378781" y="5371284"/>
                  <a:pt x="4378427" y="5371191"/>
                  <a:pt x="4378055" y="5371191"/>
                </a:cubicBezTo>
                <a:cubicBezTo>
                  <a:pt x="4377460" y="5371191"/>
                  <a:pt x="4376790" y="5371358"/>
                  <a:pt x="4376046" y="5371693"/>
                </a:cubicBezTo>
                <a:cubicBezTo>
                  <a:pt x="4375302" y="5372028"/>
                  <a:pt x="4374409" y="5372381"/>
                  <a:pt x="4373367" y="5372754"/>
                </a:cubicBezTo>
                <a:cubicBezTo>
                  <a:pt x="4372325" y="5373126"/>
                  <a:pt x="4371135" y="5373479"/>
                  <a:pt x="4369795" y="5373814"/>
                </a:cubicBezTo>
                <a:cubicBezTo>
                  <a:pt x="4368456" y="5374149"/>
                  <a:pt x="4366930" y="5374316"/>
                  <a:pt x="4365219" y="5374316"/>
                </a:cubicBezTo>
                <a:cubicBezTo>
                  <a:pt x="4359935" y="5374316"/>
                  <a:pt x="4356270" y="5372549"/>
                  <a:pt x="4354224" y="5369014"/>
                </a:cubicBezTo>
                <a:cubicBezTo>
                  <a:pt x="4352178" y="5365480"/>
                  <a:pt x="4351154" y="5360252"/>
                  <a:pt x="4351154" y="5353331"/>
                </a:cubicBezTo>
                <a:lnTo>
                  <a:pt x="4351154" y="5297298"/>
                </a:lnTo>
                <a:lnTo>
                  <a:pt x="4376939" y="5297298"/>
                </a:lnTo>
                <a:cubicBezTo>
                  <a:pt x="4378055" y="5297298"/>
                  <a:pt x="4378948" y="5296702"/>
                  <a:pt x="4379618" y="5295512"/>
                </a:cubicBezTo>
                <a:cubicBezTo>
                  <a:pt x="4380288" y="5294321"/>
                  <a:pt x="4380622" y="5292386"/>
                  <a:pt x="4380622" y="5289707"/>
                </a:cubicBezTo>
                <a:cubicBezTo>
                  <a:pt x="4380622" y="5288294"/>
                  <a:pt x="4380548" y="5287103"/>
                  <a:pt x="4380399" y="5286136"/>
                </a:cubicBezTo>
                <a:cubicBezTo>
                  <a:pt x="4380250" y="5285168"/>
                  <a:pt x="4380008" y="5284368"/>
                  <a:pt x="4379673" y="5283736"/>
                </a:cubicBezTo>
                <a:cubicBezTo>
                  <a:pt x="4379338" y="5283103"/>
                  <a:pt x="4378948" y="5282657"/>
                  <a:pt x="4378501" y="5282396"/>
                </a:cubicBezTo>
                <a:cubicBezTo>
                  <a:pt x="4378055" y="5282136"/>
                  <a:pt x="4377534" y="5282006"/>
                  <a:pt x="4376939" y="5282006"/>
                </a:cubicBezTo>
                <a:lnTo>
                  <a:pt x="4351154" y="5282006"/>
                </a:lnTo>
                <a:lnTo>
                  <a:pt x="4351154" y="5258119"/>
                </a:lnTo>
                <a:cubicBezTo>
                  <a:pt x="4351154" y="5257598"/>
                  <a:pt x="4351006" y="5257114"/>
                  <a:pt x="4350708" y="5256668"/>
                </a:cubicBezTo>
                <a:cubicBezTo>
                  <a:pt x="4350410" y="5256221"/>
                  <a:pt x="4349927" y="5255830"/>
                  <a:pt x="4349257" y="5255496"/>
                </a:cubicBezTo>
                <a:cubicBezTo>
                  <a:pt x="4348587" y="5255161"/>
                  <a:pt x="4347657" y="5254919"/>
                  <a:pt x="4346466" y="5254770"/>
                </a:cubicBezTo>
                <a:cubicBezTo>
                  <a:pt x="4345275" y="5254621"/>
                  <a:pt x="4343750" y="5254547"/>
                  <a:pt x="4341890" y="5254547"/>
                </a:cubicBezTo>
                <a:close/>
                <a:moveTo>
                  <a:pt x="3798965" y="5254547"/>
                </a:moveTo>
                <a:cubicBezTo>
                  <a:pt x="3797179" y="5254547"/>
                  <a:pt x="3795690" y="5254621"/>
                  <a:pt x="3794500" y="5254770"/>
                </a:cubicBezTo>
                <a:cubicBezTo>
                  <a:pt x="3793309" y="5254919"/>
                  <a:pt x="3792360" y="5255161"/>
                  <a:pt x="3791654" y="5255496"/>
                </a:cubicBezTo>
                <a:cubicBezTo>
                  <a:pt x="3790947" y="5255830"/>
                  <a:pt x="3790463" y="5256221"/>
                  <a:pt x="3790202" y="5256668"/>
                </a:cubicBezTo>
                <a:cubicBezTo>
                  <a:pt x="3789942" y="5257114"/>
                  <a:pt x="3789812" y="5257598"/>
                  <a:pt x="3789812" y="5258119"/>
                </a:cubicBezTo>
                <a:lnTo>
                  <a:pt x="3789812" y="5282006"/>
                </a:lnTo>
                <a:lnTo>
                  <a:pt x="3775859" y="5282006"/>
                </a:lnTo>
                <a:cubicBezTo>
                  <a:pt x="3775264" y="5282006"/>
                  <a:pt x="3774724" y="5282136"/>
                  <a:pt x="3774241" y="5282396"/>
                </a:cubicBezTo>
                <a:cubicBezTo>
                  <a:pt x="3773757" y="5282657"/>
                  <a:pt x="3773366" y="5283103"/>
                  <a:pt x="3773069" y="5283736"/>
                </a:cubicBezTo>
                <a:cubicBezTo>
                  <a:pt x="3772771" y="5284368"/>
                  <a:pt x="3772529" y="5285168"/>
                  <a:pt x="3772343" y="5286136"/>
                </a:cubicBezTo>
                <a:cubicBezTo>
                  <a:pt x="3772157" y="5287103"/>
                  <a:pt x="3772064" y="5288294"/>
                  <a:pt x="3772064" y="5289707"/>
                </a:cubicBezTo>
                <a:cubicBezTo>
                  <a:pt x="3772064" y="5292386"/>
                  <a:pt x="3772399" y="5294321"/>
                  <a:pt x="3773069" y="5295512"/>
                </a:cubicBezTo>
                <a:cubicBezTo>
                  <a:pt x="3773738" y="5296702"/>
                  <a:pt x="3774631" y="5297298"/>
                  <a:pt x="3775748" y="5297298"/>
                </a:cubicBezTo>
                <a:lnTo>
                  <a:pt x="3789812" y="5297298"/>
                </a:lnTo>
                <a:lnTo>
                  <a:pt x="3789812" y="5356010"/>
                </a:lnTo>
                <a:cubicBezTo>
                  <a:pt x="3789812" y="5361815"/>
                  <a:pt x="3790351" y="5366856"/>
                  <a:pt x="3791430" y="5371135"/>
                </a:cubicBezTo>
                <a:cubicBezTo>
                  <a:pt x="3792509" y="5375414"/>
                  <a:pt x="3794240" y="5378948"/>
                  <a:pt x="3796621" y="5381739"/>
                </a:cubicBezTo>
                <a:cubicBezTo>
                  <a:pt x="3799002" y="5384530"/>
                  <a:pt x="3802053" y="5386613"/>
                  <a:pt x="3805773" y="5387990"/>
                </a:cubicBezTo>
                <a:cubicBezTo>
                  <a:pt x="3809494" y="5389366"/>
                  <a:pt x="3813959" y="5390055"/>
                  <a:pt x="3819168" y="5390055"/>
                </a:cubicBezTo>
                <a:cubicBezTo>
                  <a:pt x="3820880" y="5390055"/>
                  <a:pt x="3822591" y="5389943"/>
                  <a:pt x="3824303" y="5389720"/>
                </a:cubicBezTo>
                <a:cubicBezTo>
                  <a:pt x="3826014" y="5389497"/>
                  <a:pt x="3827633" y="5389218"/>
                  <a:pt x="3829158" y="5388883"/>
                </a:cubicBezTo>
                <a:cubicBezTo>
                  <a:pt x="3830684" y="5388548"/>
                  <a:pt x="3832042" y="5388120"/>
                  <a:pt x="3833233" y="5387599"/>
                </a:cubicBezTo>
                <a:cubicBezTo>
                  <a:pt x="3834423" y="5387078"/>
                  <a:pt x="3835316" y="5386520"/>
                  <a:pt x="3835911" y="5385925"/>
                </a:cubicBezTo>
                <a:cubicBezTo>
                  <a:pt x="3836507" y="5385329"/>
                  <a:pt x="3836953" y="5384399"/>
                  <a:pt x="3837251" y="5383134"/>
                </a:cubicBezTo>
                <a:cubicBezTo>
                  <a:pt x="3837549" y="5381869"/>
                  <a:pt x="3837697" y="5380158"/>
                  <a:pt x="3837697" y="5378000"/>
                </a:cubicBezTo>
                <a:cubicBezTo>
                  <a:pt x="3837697" y="5376660"/>
                  <a:pt x="3837623" y="5375544"/>
                  <a:pt x="3837474" y="5374651"/>
                </a:cubicBezTo>
                <a:cubicBezTo>
                  <a:pt x="3837325" y="5373758"/>
                  <a:pt x="3837158" y="5373051"/>
                  <a:pt x="3836972" y="5372530"/>
                </a:cubicBezTo>
                <a:cubicBezTo>
                  <a:pt x="3836786" y="5372009"/>
                  <a:pt x="3836525" y="5371656"/>
                  <a:pt x="3836190" y="5371470"/>
                </a:cubicBezTo>
                <a:cubicBezTo>
                  <a:pt x="3835856" y="5371284"/>
                  <a:pt x="3835502" y="5371191"/>
                  <a:pt x="3835130" y="5371191"/>
                </a:cubicBezTo>
                <a:cubicBezTo>
                  <a:pt x="3834535" y="5371191"/>
                  <a:pt x="3833865" y="5371358"/>
                  <a:pt x="3833121" y="5371693"/>
                </a:cubicBezTo>
                <a:cubicBezTo>
                  <a:pt x="3832377" y="5372028"/>
                  <a:pt x="3831484" y="5372381"/>
                  <a:pt x="3830442" y="5372754"/>
                </a:cubicBezTo>
                <a:cubicBezTo>
                  <a:pt x="3829400" y="5373126"/>
                  <a:pt x="3828210" y="5373479"/>
                  <a:pt x="3826870" y="5373814"/>
                </a:cubicBezTo>
                <a:cubicBezTo>
                  <a:pt x="3825531" y="5374149"/>
                  <a:pt x="3824005" y="5374316"/>
                  <a:pt x="3822294" y="5374316"/>
                </a:cubicBezTo>
                <a:cubicBezTo>
                  <a:pt x="3817010" y="5374316"/>
                  <a:pt x="3813345" y="5372549"/>
                  <a:pt x="3811299" y="5369014"/>
                </a:cubicBezTo>
                <a:cubicBezTo>
                  <a:pt x="3809253" y="5365480"/>
                  <a:pt x="3808229" y="5360252"/>
                  <a:pt x="3808229" y="5353331"/>
                </a:cubicBezTo>
                <a:lnTo>
                  <a:pt x="3808229" y="5297298"/>
                </a:lnTo>
                <a:lnTo>
                  <a:pt x="3834014" y="5297298"/>
                </a:lnTo>
                <a:cubicBezTo>
                  <a:pt x="3835130" y="5297298"/>
                  <a:pt x="3836023" y="5296702"/>
                  <a:pt x="3836693" y="5295512"/>
                </a:cubicBezTo>
                <a:cubicBezTo>
                  <a:pt x="3837362" y="5294321"/>
                  <a:pt x="3837697" y="5292386"/>
                  <a:pt x="3837697" y="5289707"/>
                </a:cubicBezTo>
                <a:cubicBezTo>
                  <a:pt x="3837697" y="5288294"/>
                  <a:pt x="3837623" y="5287103"/>
                  <a:pt x="3837474" y="5286136"/>
                </a:cubicBezTo>
                <a:cubicBezTo>
                  <a:pt x="3837325" y="5285168"/>
                  <a:pt x="3837083" y="5284368"/>
                  <a:pt x="3836748" y="5283736"/>
                </a:cubicBezTo>
                <a:cubicBezTo>
                  <a:pt x="3836414" y="5283103"/>
                  <a:pt x="3836023" y="5282657"/>
                  <a:pt x="3835577" y="5282396"/>
                </a:cubicBezTo>
                <a:cubicBezTo>
                  <a:pt x="3835130" y="5282136"/>
                  <a:pt x="3834609" y="5282006"/>
                  <a:pt x="3834014" y="5282006"/>
                </a:cubicBezTo>
                <a:lnTo>
                  <a:pt x="3808229" y="5282006"/>
                </a:lnTo>
                <a:lnTo>
                  <a:pt x="3808229" y="5258119"/>
                </a:lnTo>
                <a:cubicBezTo>
                  <a:pt x="3808229" y="5257598"/>
                  <a:pt x="3808080" y="5257114"/>
                  <a:pt x="3807783" y="5256668"/>
                </a:cubicBezTo>
                <a:cubicBezTo>
                  <a:pt x="3807485" y="5256221"/>
                  <a:pt x="3807002" y="5255830"/>
                  <a:pt x="3806332" y="5255496"/>
                </a:cubicBezTo>
                <a:cubicBezTo>
                  <a:pt x="3805662" y="5255161"/>
                  <a:pt x="3804732" y="5254919"/>
                  <a:pt x="3803541" y="5254770"/>
                </a:cubicBezTo>
                <a:cubicBezTo>
                  <a:pt x="3802351" y="5254621"/>
                  <a:pt x="3800825" y="5254547"/>
                  <a:pt x="3798965" y="5254547"/>
                </a:cubicBezTo>
                <a:close/>
                <a:moveTo>
                  <a:pt x="2951240" y="5254547"/>
                </a:moveTo>
                <a:cubicBezTo>
                  <a:pt x="2949454" y="5254547"/>
                  <a:pt x="2947966" y="5254621"/>
                  <a:pt x="2946775" y="5254770"/>
                </a:cubicBezTo>
                <a:cubicBezTo>
                  <a:pt x="2945584" y="5254919"/>
                  <a:pt x="2944636" y="5255161"/>
                  <a:pt x="2943928" y="5255496"/>
                </a:cubicBezTo>
                <a:cubicBezTo>
                  <a:pt x="2943222" y="5255830"/>
                  <a:pt x="2942738" y="5256221"/>
                  <a:pt x="2942477" y="5256668"/>
                </a:cubicBezTo>
                <a:cubicBezTo>
                  <a:pt x="2942217" y="5257114"/>
                  <a:pt x="2942087" y="5257598"/>
                  <a:pt x="2942087" y="5258119"/>
                </a:cubicBezTo>
                <a:lnTo>
                  <a:pt x="2942087" y="5282006"/>
                </a:lnTo>
                <a:lnTo>
                  <a:pt x="2928134" y="5282006"/>
                </a:lnTo>
                <a:cubicBezTo>
                  <a:pt x="2927539" y="5282006"/>
                  <a:pt x="2926999" y="5282136"/>
                  <a:pt x="2926516" y="5282396"/>
                </a:cubicBezTo>
                <a:cubicBezTo>
                  <a:pt x="2926032" y="5282657"/>
                  <a:pt x="2925641" y="5283103"/>
                  <a:pt x="2925344" y="5283736"/>
                </a:cubicBezTo>
                <a:cubicBezTo>
                  <a:pt x="2925046" y="5284368"/>
                  <a:pt x="2924804" y="5285168"/>
                  <a:pt x="2924618" y="5286136"/>
                </a:cubicBezTo>
                <a:cubicBezTo>
                  <a:pt x="2924432" y="5287103"/>
                  <a:pt x="2924339" y="5288294"/>
                  <a:pt x="2924339" y="5289707"/>
                </a:cubicBezTo>
                <a:cubicBezTo>
                  <a:pt x="2924339" y="5292386"/>
                  <a:pt x="2924674" y="5294321"/>
                  <a:pt x="2925344" y="5295512"/>
                </a:cubicBezTo>
                <a:cubicBezTo>
                  <a:pt x="2926013" y="5296702"/>
                  <a:pt x="2926906" y="5297298"/>
                  <a:pt x="2928023" y="5297298"/>
                </a:cubicBezTo>
                <a:lnTo>
                  <a:pt x="2942087" y="5297298"/>
                </a:lnTo>
                <a:lnTo>
                  <a:pt x="2942087" y="5356010"/>
                </a:lnTo>
                <a:cubicBezTo>
                  <a:pt x="2942087" y="5361815"/>
                  <a:pt x="2942626" y="5366856"/>
                  <a:pt x="2943705" y="5371135"/>
                </a:cubicBezTo>
                <a:cubicBezTo>
                  <a:pt x="2944784" y="5375414"/>
                  <a:pt x="2946515" y="5378948"/>
                  <a:pt x="2948896" y="5381739"/>
                </a:cubicBezTo>
                <a:cubicBezTo>
                  <a:pt x="2951277" y="5384530"/>
                  <a:pt x="2954328" y="5386613"/>
                  <a:pt x="2958049" y="5387990"/>
                </a:cubicBezTo>
                <a:cubicBezTo>
                  <a:pt x="2961769" y="5389366"/>
                  <a:pt x="2966234" y="5390055"/>
                  <a:pt x="2971443" y="5390055"/>
                </a:cubicBezTo>
                <a:cubicBezTo>
                  <a:pt x="2973155" y="5390055"/>
                  <a:pt x="2974866" y="5389943"/>
                  <a:pt x="2976578" y="5389720"/>
                </a:cubicBezTo>
                <a:cubicBezTo>
                  <a:pt x="2978289" y="5389497"/>
                  <a:pt x="2979908" y="5389218"/>
                  <a:pt x="2981433" y="5388883"/>
                </a:cubicBezTo>
                <a:cubicBezTo>
                  <a:pt x="2982959" y="5388548"/>
                  <a:pt x="2984317" y="5388120"/>
                  <a:pt x="2985507" y="5387599"/>
                </a:cubicBezTo>
                <a:cubicBezTo>
                  <a:pt x="2986698" y="5387078"/>
                  <a:pt x="2987591" y="5386520"/>
                  <a:pt x="2988186" y="5385925"/>
                </a:cubicBezTo>
                <a:cubicBezTo>
                  <a:pt x="2988782" y="5385329"/>
                  <a:pt x="2989228" y="5384399"/>
                  <a:pt x="2989526" y="5383134"/>
                </a:cubicBezTo>
                <a:cubicBezTo>
                  <a:pt x="2989824" y="5381869"/>
                  <a:pt x="2989972" y="5380158"/>
                  <a:pt x="2989972" y="5378000"/>
                </a:cubicBezTo>
                <a:cubicBezTo>
                  <a:pt x="2989972" y="5376660"/>
                  <a:pt x="2989898" y="5375544"/>
                  <a:pt x="2989749" y="5374651"/>
                </a:cubicBezTo>
                <a:cubicBezTo>
                  <a:pt x="2989600" y="5373758"/>
                  <a:pt x="2989433" y="5373051"/>
                  <a:pt x="2989247" y="5372530"/>
                </a:cubicBezTo>
                <a:cubicBezTo>
                  <a:pt x="2989061" y="5372009"/>
                  <a:pt x="2988800" y="5371656"/>
                  <a:pt x="2988465" y="5371470"/>
                </a:cubicBezTo>
                <a:cubicBezTo>
                  <a:pt x="2988131" y="5371284"/>
                  <a:pt x="2987777" y="5371191"/>
                  <a:pt x="2987405" y="5371191"/>
                </a:cubicBezTo>
                <a:cubicBezTo>
                  <a:pt x="2986810" y="5371191"/>
                  <a:pt x="2986140" y="5371358"/>
                  <a:pt x="2985396" y="5371693"/>
                </a:cubicBezTo>
                <a:cubicBezTo>
                  <a:pt x="2984652" y="5372028"/>
                  <a:pt x="2983759" y="5372381"/>
                  <a:pt x="2982717" y="5372754"/>
                </a:cubicBezTo>
                <a:cubicBezTo>
                  <a:pt x="2981675" y="5373126"/>
                  <a:pt x="2980484" y="5373479"/>
                  <a:pt x="2979145" y="5373814"/>
                </a:cubicBezTo>
                <a:cubicBezTo>
                  <a:pt x="2977806" y="5374149"/>
                  <a:pt x="2976280" y="5374316"/>
                  <a:pt x="2974569" y="5374316"/>
                </a:cubicBezTo>
                <a:cubicBezTo>
                  <a:pt x="2969285" y="5374316"/>
                  <a:pt x="2965620" y="5372549"/>
                  <a:pt x="2963574" y="5369014"/>
                </a:cubicBezTo>
                <a:cubicBezTo>
                  <a:pt x="2961527" y="5365480"/>
                  <a:pt x="2960504" y="5360252"/>
                  <a:pt x="2960504" y="5353331"/>
                </a:cubicBezTo>
                <a:lnTo>
                  <a:pt x="2960504" y="5297298"/>
                </a:lnTo>
                <a:lnTo>
                  <a:pt x="2986289" y="5297298"/>
                </a:lnTo>
                <a:cubicBezTo>
                  <a:pt x="2987405" y="5297298"/>
                  <a:pt x="2988298" y="5296702"/>
                  <a:pt x="2988968" y="5295512"/>
                </a:cubicBezTo>
                <a:cubicBezTo>
                  <a:pt x="2989637" y="5294321"/>
                  <a:pt x="2989972" y="5292386"/>
                  <a:pt x="2989972" y="5289707"/>
                </a:cubicBezTo>
                <a:cubicBezTo>
                  <a:pt x="2989972" y="5288294"/>
                  <a:pt x="2989898" y="5287103"/>
                  <a:pt x="2989749" y="5286136"/>
                </a:cubicBezTo>
                <a:cubicBezTo>
                  <a:pt x="2989600" y="5285168"/>
                  <a:pt x="2989358" y="5284368"/>
                  <a:pt x="2989024" y="5283736"/>
                </a:cubicBezTo>
                <a:cubicBezTo>
                  <a:pt x="2988689" y="5283103"/>
                  <a:pt x="2988298" y="5282657"/>
                  <a:pt x="2987851" y="5282396"/>
                </a:cubicBezTo>
                <a:cubicBezTo>
                  <a:pt x="2987405" y="5282136"/>
                  <a:pt x="2986884" y="5282006"/>
                  <a:pt x="2986289" y="5282006"/>
                </a:cubicBezTo>
                <a:lnTo>
                  <a:pt x="2960504" y="5282006"/>
                </a:lnTo>
                <a:lnTo>
                  <a:pt x="2960504" y="5258119"/>
                </a:lnTo>
                <a:cubicBezTo>
                  <a:pt x="2960504" y="5257598"/>
                  <a:pt x="2960356" y="5257114"/>
                  <a:pt x="2960058" y="5256668"/>
                </a:cubicBezTo>
                <a:cubicBezTo>
                  <a:pt x="2959760" y="5256221"/>
                  <a:pt x="2959276" y="5255830"/>
                  <a:pt x="2958607" y="5255496"/>
                </a:cubicBezTo>
                <a:cubicBezTo>
                  <a:pt x="2957937" y="5255161"/>
                  <a:pt x="2957007" y="5254919"/>
                  <a:pt x="2955816" y="5254770"/>
                </a:cubicBezTo>
                <a:cubicBezTo>
                  <a:pt x="2954626" y="5254621"/>
                  <a:pt x="2953100" y="5254547"/>
                  <a:pt x="2951240" y="5254547"/>
                </a:cubicBezTo>
                <a:close/>
                <a:moveTo>
                  <a:pt x="2341644" y="5254547"/>
                </a:moveTo>
                <a:cubicBezTo>
                  <a:pt x="2339858" y="5254547"/>
                  <a:pt x="2338370" y="5254621"/>
                  <a:pt x="2337179" y="5254770"/>
                </a:cubicBezTo>
                <a:cubicBezTo>
                  <a:pt x="2335989" y="5254919"/>
                  <a:pt x="2335040" y="5255161"/>
                  <a:pt x="2334333" y="5255496"/>
                </a:cubicBezTo>
                <a:cubicBezTo>
                  <a:pt x="2333626" y="5255830"/>
                  <a:pt x="2333142" y="5256221"/>
                  <a:pt x="2332882" y="5256668"/>
                </a:cubicBezTo>
                <a:cubicBezTo>
                  <a:pt x="2332621" y="5257114"/>
                  <a:pt x="2332491" y="5257598"/>
                  <a:pt x="2332491" y="5258119"/>
                </a:cubicBezTo>
                <a:lnTo>
                  <a:pt x="2332491" y="5282006"/>
                </a:lnTo>
                <a:lnTo>
                  <a:pt x="2318539" y="5282006"/>
                </a:lnTo>
                <a:cubicBezTo>
                  <a:pt x="2317943" y="5282006"/>
                  <a:pt x="2317404" y="5282136"/>
                  <a:pt x="2316920" y="5282396"/>
                </a:cubicBezTo>
                <a:cubicBezTo>
                  <a:pt x="2316436" y="5282657"/>
                  <a:pt x="2316046" y="5283103"/>
                  <a:pt x="2315748" y="5283736"/>
                </a:cubicBezTo>
                <a:cubicBezTo>
                  <a:pt x="2315451" y="5284368"/>
                  <a:pt x="2315209" y="5285168"/>
                  <a:pt x="2315023" y="5286136"/>
                </a:cubicBezTo>
                <a:cubicBezTo>
                  <a:pt x="2314836" y="5287103"/>
                  <a:pt x="2314743" y="5288294"/>
                  <a:pt x="2314743" y="5289707"/>
                </a:cubicBezTo>
                <a:cubicBezTo>
                  <a:pt x="2314743" y="5292386"/>
                  <a:pt x="2315078" y="5294321"/>
                  <a:pt x="2315748" y="5295512"/>
                </a:cubicBezTo>
                <a:cubicBezTo>
                  <a:pt x="2316418" y="5296702"/>
                  <a:pt x="2317311" y="5297298"/>
                  <a:pt x="2318427" y="5297298"/>
                </a:cubicBezTo>
                <a:lnTo>
                  <a:pt x="2332491" y="5297298"/>
                </a:lnTo>
                <a:lnTo>
                  <a:pt x="2332491" y="5356010"/>
                </a:lnTo>
                <a:cubicBezTo>
                  <a:pt x="2332491" y="5361815"/>
                  <a:pt x="2333031" y="5366856"/>
                  <a:pt x="2334110" y="5371135"/>
                </a:cubicBezTo>
                <a:cubicBezTo>
                  <a:pt x="2335189" y="5375414"/>
                  <a:pt x="2336919" y="5378948"/>
                  <a:pt x="2339300" y="5381739"/>
                </a:cubicBezTo>
                <a:cubicBezTo>
                  <a:pt x="2341681" y="5384530"/>
                  <a:pt x="2344732" y="5386613"/>
                  <a:pt x="2348449" y="5387990"/>
                </a:cubicBezTo>
                <a:cubicBezTo>
                  <a:pt x="2352170" y="5389366"/>
                  <a:pt x="2356634" y="5390055"/>
                  <a:pt x="2361843" y="5390055"/>
                </a:cubicBezTo>
                <a:cubicBezTo>
                  <a:pt x="2363555" y="5390055"/>
                  <a:pt x="2365266" y="5389943"/>
                  <a:pt x="2366978" y="5389720"/>
                </a:cubicBezTo>
                <a:cubicBezTo>
                  <a:pt x="2368689" y="5389497"/>
                  <a:pt x="2370308" y="5389218"/>
                  <a:pt x="2371833" y="5388883"/>
                </a:cubicBezTo>
                <a:cubicBezTo>
                  <a:pt x="2373359" y="5388548"/>
                  <a:pt x="2374717" y="5388120"/>
                  <a:pt x="2375907" y="5387599"/>
                </a:cubicBezTo>
                <a:cubicBezTo>
                  <a:pt x="2377098" y="5387078"/>
                  <a:pt x="2377991" y="5386520"/>
                  <a:pt x="2378587" y="5385925"/>
                </a:cubicBezTo>
                <a:cubicBezTo>
                  <a:pt x="2379181" y="5385329"/>
                  <a:pt x="2379628" y="5384399"/>
                  <a:pt x="2379926" y="5383134"/>
                </a:cubicBezTo>
                <a:cubicBezTo>
                  <a:pt x="2380224" y="5381869"/>
                  <a:pt x="2380372" y="5380158"/>
                  <a:pt x="2380372" y="5378000"/>
                </a:cubicBezTo>
                <a:cubicBezTo>
                  <a:pt x="2380372" y="5376660"/>
                  <a:pt x="2380298" y="5375544"/>
                  <a:pt x="2380149" y="5374651"/>
                </a:cubicBezTo>
                <a:cubicBezTo>
                  <a:pt x="2380000" y="5373758"/>
                  <a:pt x="2379833" y="5373051"/>
                  <a:pt x="2379647" y="5372530"/>
                </a:cubicBezTo>
                <a:cubicBezTo>
                  <a:pt x="2379461" y="5372009"/>
                  <a:pt x="2379200" y="5371656"/>
                  <a:pt x="2378866" y="5371470"/>
                </a:cubicBezTo>
                <a:cubicBezTo>
                  <a:pt x="2378531" y="5371284"/>
                  <a:pt x="2378177" y="5371191"/>
                  <a:pt x="2377805" y="5371191"/>
                </a:cubicBezTo>
                <a:cubicBezTo>
                  <a:pt x="2377210" y="5371191"/>
                  <a:pt x="2376540" y="5371358"/>
                  <a:pt x="2375796" y="5371693"/>
                </a:cubicBezTo>
                <a:cubicBezTo>
                  <a:pt x="2375051" y="5372028"/>
                  <a:pt x="2374158" y="5372381"/>
                  <a:pt x="2373117" y="5372754"/>
                </a:cubicBezTo>
                <a:cubicBezTo>
                  <a:pt x="2372075" y="5373126"/>
                  <a:pt x="2370884" y="5373479"/>
                  <a:pt x="2369545" y="5373814"/>
                </a:cubicBezTo>
                <a:cubicBezTo>
                  <a:pt x="2368206" y="5374149"/>
                  <a:pt x="2366680" y="5374316"/>
                  <a:pt x="2364969" y="5374316"/>
                </a:cubicBezTo>
                <a:cubicBezTo>
                  <a:pt x="2359685" y="5374316"/>
                  <a:pt x="2356020" y="5372549"/>
                  <a:pt x="2353974" y="5369014"/>
                </a:cubicBezTo>
                <a:cubicBezTo>
                  <a:pt x="2351927" y="5365480"/>
                  <a:pt x="2350904" y="5360252"/>
                  <a:pt x="2350904" y="5353331"/>
                </a:cubicBezTo>
                <a:lnTo>
                  <a:pt x="2350904" y="5297298"/>
                </a:lnTo>
                <a:lnTo>
                  <a:pt x="2376689" y="5297298"/>
                </a:lnTo>
                <a:cubicBezTo>
                  <a:pt x="2377805" y="5297298"/>
                  <a:pt x="2378698" y="5296702"/>
                  <a:pt x="2379368" y="5295512"/>
                </a:cubicBezTo>
                <a:cubicBezTo>
                  <a:pt x="2380038" y="5294321"/>
                  <a:pt x="2380372" y="5292386"/>
                  <a:pt x="2380372" y="5289707"/>
                </a:cubicBezTo>
                <a:cubicBezTo>
                  <a:pt x="2380372" y="5288294"/>
                  <a:pt x="2380298" y="5287103"/>
                  <a:pt x="2380149" y="5286136"/>
                </a:cubicBezTo>
                <a:cubicBezTo>
                  <a:pt x="2380000" y="5285168"/>
                  <a:pt x="2379759" y="5284368"/>
                  <a:pt x="2379424" y="5283736"/>
                </a:cubicBezTo>
                <a:cubicBezTo>
                  <a:pt x="2379088" y="5283103"/>
                  <a:pt x="2378698" y="5282657"/>
                  <a:pt x="2378251" y="5282396"/>
                </a:cubicBezTo>
                <a:cubicBezTo>
                  <a:pt x="2377805" y="5282136"/>
                  <a:pt x="2377284" y="5282006"/>
                  <a:pt x="2376689" y="5282006"/>
                </a:cubicBezTo>
                <a:lnTo>
                  <a:pt x="2350904" y="5282006"/>
                </a:lnTo>
                <a:lnTo>
                  <a:pt x="2350904" y="5258119"/>
                </a:lnTo>
                <a:cubicBezTo>
                  <a:pt x="2350904" y="5257598"/>
                  <a:pt x="2350756" y="5257114"/>
                  <a:pt x="2350458" y="5256668"/>
                </a:cubicBezTo>
                <a:cubicBezTo>
                  <a:pt x="2350160" y="5256221"/>
                  <a:pt x="2349676" y="5255830"/>
                  <a:pt x="2349007" y="5255496"/>
                </a:cubicBezTo>
                <a:cubicBezTo>
                  <a:pt x="2348337" y="5255161"/>
                  <a:pt x="2347411" y="5254919"/>
                  <a:pt x="2346221" y="5254770"/>
                </a:cubicBezTo>
                <a:cubicBezTo>
                  <a:pt x="2345030" y="5254621"/>
                  <a:pt x="2343505" y="5254547"/>
                  <a:pt x="2341644" y="5254547"/>
                </a:cubicBezTo>
                <a:close/>
                <a:moveTo>
                  <a:pt x="1421999" y="5243720"/>
                </a:moveTo>
                <a:cubicBezTo>
                  <a:pt x="1419841" y="5243720"/>
                  <a:pt x="1418185" y="5244315"/>
                  <a:pt x="1417032" y="5245505"/>
                </a:cubicBezTo>
                <a:cubicBezTo>
                  <a:pt x="1415878" y="5246696"/>
                  <a:pt x="1415302" y="5248519"/>
                  <a:pt x="1415302" y="5250975"/>
                </a:cubicBezTo>
                <a:lnTo>
                  <a:pt x="1415302" y="5309799"/>
                </a:lnTo>
                <a:cubicBezTo>
                  <a:pt x="1415302" y="5312553"/>
                  <a:pt x="1415748" y="5314413"/>
                  <a:pt x="1416641" y="5315380"/>
                </a:cubicBezTo>
                <a:cubicBezTo>
                  <a:pt x="1417534" y="5316348"/>
                  <a:pt x="1419022" y="5316831"/>
                  <a:pt x="1421106" y="5316831"/>
                </a:cubicBezTo>
                <a:cubicBezTo>
                  <a:pt x="1423933" y="5316831"/>
                  <a:pt x="1426984" y="5316608"/>
                  <a:pt x="1430258" y="5316162"/>
                </a:cubicBezTo>
                <a:cubicBezTo>
                  <a:pt x="1433533" y="5315715"/>
                  <a:pt x="1437440" y="5315492"/>
                  <a:pt x="1441979" y="5315492"/>
                </a:cubicBezTo>
                <a:cubicBezTo>
                  <a:pt x="1448379" y="5315492"/>
                  <a:pt x="1453885" y="5316069"/>
                  <a:pt x="1458499" y="5317222"/>
                </a:cubicBezTo>
                <a:cubicBezTo>
                  <a:pt x="1463113" y="5318375"/>
                  <a:pt x="1466926" y="5320124"/>
                  <a:pt x="1469940" y="5322468"/>
                </a:cubicBezTo>
                <a:cubicBezTo>
                  <a:pt x="1472954" y="5324812"/>
                  <a:pt x="1475187" y="5327752"/>
                  <a:pt x="1476638" y="5331286"/>
                </a:cubicBezTo>
                <a:cubicBezTo>
                  <a:pt x="1478089" y="5334821"/>
                  <a:pt x="1478814" y="5338895"/>
                  <a:pt x="1478814" y="5343509"/>
                </a:cubicBezTo>
                <a:cubicBezTo>
                  <a:pt x="1478814" y="5349015"/>
                  <a:pt x="1477958" y="5353685"/>
                  <a:pt x="1476247" y="5357517"/>
                </a:cubicBezTo>
                <a:cubicBezTo>
                  <a:pt x="1474536" y="5361350"/>
                  <a:pt x="1472172" y="5364531"/>
                  <a:pt x="1469159" y="5367061"/>
                </a:cubicBezTo>
                <a:cubicBezTo>
                  <a:pt x="1466145" y="5369591"/>
                  <a:pt x="1462555" y="5371451"/>
                  <a:pt x="1458387" y="5372642"/>
                </a:cubicBezTo>
                <a:cubicBezTo>
                  <a:pt x="1454220" y="5373833"/>
                  <a:pt x="1449643" y="5374428"/>
                  <a:pt x="1444658" y="5374428"/>
                </a:cubicBezTo>
                <a:cubicBezTo>
                  <a:pt x="1439300" y="5374428"/>
                  <a:pt x="1434667" y="5373944"/>
                  <a:pt x="1430761" y="5372977"/>
                </a:cubicBezTo>
                <a:cubicBezTo>
                  <a:pt x="1426855" y="5372009"/>
                  <a:pt x="1423580" y="5370986"/>
                  <a:pt x="1420938" y="5369907"/>
                </a:cubicBezTo>
                <a:cubicBezTo>
                  <a:pt x="1418297" y="5368828"/>
                  <a:pt x="1416195" y="5367824"/>
                  <a:pt x="1414632" y="5366893"/>
                </a:cubicBezTo>
                <a:cubicBezTo>
                  <a:pt x="1413069" y="5365963"/>
                  <a:pt x="1411916" y="5365498"/>
                  <a:pt x="1411171" y="5365498"/>
                </a:cubicBezTo>
                <a:cubicBezTo>
                  <a:pt x="1410650" y="5365498"/>
                  <a:pt x="1410186" y="5365647"/>
                  <a:pt x="1409776" y="5365945"/>
                </a:cubicBezTo>
                <a:cubicBezTo>
                  <a:pt x="1409367" y="5366242"/>
                  <a:pt x="1409014" y="5366707"/>
                  <a:pt x="1408716" y="5367340"/>
                </a:cubicBezTo>
                <a:cubicBezTo>
                  <a:pt x="1408418" y="5367972"/>
                  <a:pt x="1408214" y="5368791"/>
                  <a:pt x="1408102" y="5369796"/>
                </a:cubicBezTo>
                <a:cubicBezTo>
                  <a:pt x="1407990" y="5370800"/>
                  <a:pt x="1407934" y="5371935"/>
                  <a:pt x="1407934" y="5373200"/>
                </a:cubicBezTo>
                <a:cubicBezTo>
                  <a:pt x="1407934" y="5374539"/>
                  <a:pt x="1407972" y="5375693"/>
                  <a:pt x="1408046" y="5376660"/>
                </a:cubicBezTo>
                <a:cubicBezTo>
                  <a:pt x="1408121" y="5377628"/>
                  <a:pt x="1408251" y="5378428"/>
                  <a:pt x="1408437" y="5379060"/>
                </a:cubicBezTo>
                <a:cubicBezTo>
                  <a:pt x="1408623" y="5379693"/>
                  <a:pt x="1408828" y="5380232"/>
                  <a:pt x="1409051" y="5380679"/>
                </a:cubicBezTo>
                <a:cubicBezTo>
                  <a:pt x="1409274" y="5381125"/>
                  <a:pt x="1409665" y="5381609"/>
                  <a:pt x="1410223" y="5382130"/>
                </a:cubicBezTo>
                <a:cubicBezTo>
                  <a:pt x="1410781" y="5382651"/>
                  <a:pt x="1412064" y="5383358"/>
                  <a:pt x="1414073" y="5384250"/>
                </a:cubicBezTo>
                <a:cubicBezTo>
                  <a:pt x="1416083" y="5385143"/>
                  <a:pt x="1418650" y="5386055"/>
                  <a:pt x="1421776" y="5386985"/>
                </a:cubicBezTo>
                <a:cubicBezTo>
                  <a:pt x="1424901" y="5387915"/>
                  <a:pt x="1428473" y="5388697"/>
                  <a:pt x="1432491" y="5389329"/>
                </a:cubicBezTo>
                <a:cubicBezTo>
                  <a:pt x="1436510" y="5389962"/>
                  <a:pt x="1440751" y="5390278"/>
                  <a:pt x="1445216" y="5390278"/>
                </a:cubicBezTo>
                <a:cubicBezTo>
                  <a:pt x="1453253" y="5390278"/>
                  <a:pt x="1460564" y="5389199"/>
                  <a:pt x="1467150" y="5387041"/>
                </a:cubicBezTo>
                <a:cubicBezTo>
                  <a:pt x="1473735" y="5384883"/>
                  <a:pt x="1479409" y="5381739"/>
                  <a:pt x="1484172" y="5377609"/>
                </a:cubicBezTo>
                <a:cubicBezTo>
                  <a:pt x="1488934" y="5373479"/>
                  <a:pt x="1492618" y="5368400"/>
                  <a:pt x="1495223" y="5362373"/>
                </a:cubicBezTo>
                <a:cubicBezTo>
                  <a:pt x="1497827" y="5356345"/>
                  <a:pt x="1499129" y="5349462"/>
                  <a:pt x="1499129" y="5341723"/>
                </a:cubicBezTo>
                <a:cubicBezTo>
                  <a:pt x="1499129" y="5335472"/>
                  <a:pt x="1498108" y="5329779"/>
                  <a:pt x="1496065" y="5324645"/>
                </a:cubicBezTo>
                <a:cubicBezTo>
                  <a:pt x="1494022" y="5319510"/>
                  <a:pt x="1491011" y="5315138"/>
                  <a:pt x="1487032" y="5311529"/>
                </a:cubicBezTo>
                <a:cubicBezTo>
                  <a:pt x="1483053" y="5307920"/>
                  <a:pt x="1478089" y="5305130"/>
                  <a:pt x="1472138" y="5303158"/>
                </a:cubicBezTo>
                <a:cubicBezTo>
                  <a:pt x="1466187" y="5301186"/>
                  <a:pt x="1459233" y="5300200"/>
                  <a:pt x="1451277" y="5300200"/>
                </a:cubicBezTo>
                <a:cubicBezTo>
                  <a:pt x="1447835" y="5300200"/>
                  <a:pt x="1444806" y="5300237"/>
                  <a:pt x="1442189" y="5300311"/>
                </a:cubicBezTo>
                <a:cubicBezTo>
                  <a:pt x="1439573" y="5300386"/>
                  <a:pt x="1437010" y="5300609"/>
                  <a:pt x="1434500" y="5300981"/>
                </a:cubicBezTo>
                <a:lnTo>
                  <a:pt x="1434500" y="5260463"/>
                </a:lnTo>
                <a:lnTo>
                  <a:pt x="1486138" y="5260463"/>
                </a:lnTo>
                <a:cubicBezTo>
                  <a:pt x="1487420" y="5260463"/>
                  <a:pt x="1488418" y="5259719"/>
                  <a:pt x="1489130" y="5258230"/>
                </a:cubicBezTo>
                <a:cubicBezTo>
                  <a:pt x="1489843" y="5256742"/>
                  <a:pt x="1490200" y="5254658"/>
                  <a:pt x="1490200" y="5251980"/>
                </a:cubicBezTo>
                <a:cubicBezTo>
                  <a:pt x="1490200" y="5250566"/>
                  <a:pt x="1490107" y="5249338"/>
                  <a:pt x="1489921" y="5248296"/>
                </a:cubicBezTo>
                <a:cubicBezTo>
                  <a:pt x="1489735" y="5247254"/>
                  <a:pt x="1489455" y="5246398"/>
                  <a:pt x="1489083" y="5245729"/>
                </a:cubicBezTo>
                <a:cubicBezTo>
                  <a:pt x="1488711" y="5245059"/>
                  <a:pt x="1488246" y="5244557"/>
                  <a:pt x="1487688" y="5244222"/>
                </a:cubicBezTo>
                <a:cubicBezTo>
                  <a:pt x="1487130" y="5243887"/>
                  <a:pt x="1486553" y="5243720"/>
                  <a:pt x="1485958" y="5243720"/>
                </a:cubicBezTo>
                <a:close/>
                <a:moveTo>
                  <a:pt x="5342238" y="5241599"/>
                </a:moveTo>
                <a:cubicBezTo>
                  <a:pt x="5332713" y="5241599"/>
                  <a:pt x="5324676" y="5243403"/>
                  <a:pt x="5318128" y="5247012"/>
                </a:cubicBezTo>
                <a:cubicBezTo>
                  <a:pt x="5311579" y="5250621"/>
                  <a:pt x="5306296" y="5255719"/>
                  <a:pt x="5302277" y="5262304"/>
                </a:cubicBezTo>
                <a:cubicBezTo>
                  <a:pt x="5298259" y="5268890"/>
                  <a:pt x="5295357" y="5276778"/>
                  <a:pt x="5293571" y="5285968"/>
                </a:cubicBezTo>
                <a:cubicBezTo>
                  <a:pt x="5291785" y="5295158"/>
                  <a:pt x="5290892" y="5305260"/>
                  <a:pt x="5290892" y="5316273"/>
                </a:cubicBezTo>
                <a:cubicBezTo>
                  <a:pt x="5290892" y="5328180"/>
                  <a:pt x="5291692" y="5338728"/>
                  <a:pt x="5293292" y="5347918"/>
                </a:cubicBezTo>
                <a:cubicBezTo>
                  <a:pt x="5294893" y="5357108"/>
                  <a:pt x="5297589" y="5364847"/>
                  <a:pt x="5301384" y="5371135"/>
                </a:cubicBezTo>
                <a:cubicBezTo>
                  <a:pt x="5305180" y="5377423"/>
                  <a:pt x="5310184" y="5382185"/>
                  <a:pt x="5316397" y="5385422"/>
                </a:cubicBezTo>
                <a:cubicBezTo>
                  <a:pt x="5322611" y="5388660"/>
                  <a:pt x="5330257" y="5390278"/>
                  <a:pt x="5339336" y="5390278"/>
                </a:cubicBezTo>
                <a:cubicBezTo>
                  <a:pt x="5348936" y="5390278"/>
                  <a:pt x="5357009" y="5388473"/>
                  <a:pt x="5363557" y="5384864"/>
                </a:cubicBezTo>
                <a:cubicBezTo>
                  <a:pt x="5370106" y="5381255"/>
                  <a:pt x="5375408" y="5376158"/>
                  <a:pt x="5379463" y="5369572"/>
                </a:cubicBezTo>
                <a:cubicBezTo>
                  <a:pt x="5383519" y="5362987"/>
                  <a:pt x="5386421" y="5355117"/>
                  <a:pt x="5388170" y="5345964"/>
                </a:cubicBezTo>
                <a:cubicBezTo>
                  <a:pt x="5389919" y="5336812"/>
                  <a:pt x="5390793" y="5326691"/>
                  <a:pt x="5390793" y="5315604"/>
                </a:cubicBezTo>
                <a:cubicBezTo>
                  <a:pt x="5390793" y="5303697"/>
                  <a:pt x="5389993" y="5293149"/>
                  <a:pt x="5388393" y="5283959"/>
                </a:cubicBezTo>
                <a:cubicBezTo>
                  <a:pt x="5386794" y="5274769"/>
                  <a:pt x="5384096" y="5267030"/>
                  <a:pt x="5380301" y="5260742"/>
                </a:cubicBezTo>
                <a:cubicBezTo>
                  <a:pt x="5376506" y="5254454"/>
                  <a:pt x="5371502" y="5249691"/>
                  <a:pt x="5365287" y="5246454"/>
                </a:cubicBezTo>
                <a:cubicBezTo>
                  <a:pt x="5359074" y="5243217"/>
                  <a:pt x="5351391" y="5241599"/>
                  <a:pt x="5342238" y="5241599"/>
                </a:cubicBezTo>
                <a:close/>
                <a:moveTo>
                  <a:pt x="1804449" y="5241599"/>
                </a:moveTo>
                <a:cubicBezTo>
                  <a:pt x="1798199" y="5241599"/>
                  <a:pt x="1792376" y="5242436"/>
                  <a:pt x="1786981" y="5244110"/>
                </a:cubicBezTo>
                <a:cubicBezTo>
                  <a:pt x="1781586" y="5245785"/>
                  <a:pt x="1776935" y="5248222"/>
                  <a:pt x="1773028" y="5251421"/>
                </a:cubicBezTo>
                <a:cubicBezTo>
                  <a:pt x="1769122" y="5254621"/>
                  <a:pt x="1766071" y="5258584"/>
                  <a:pt x="1763875" y="5263309"/>
                </a:cubicBezTo>
                <a:cubicBezTo>
                  <a:pt x="1761680" y="5268034"/>
                  <a:pt x="1760583" y="5273411"/>
                  <a:pt x="1760583" y="5279438"/>
                </a:cubicBezTo>
                <a:cubicBezTo>
                  <a:pt x="1760583" y="5285317"/>
                  <a:pt x="1761531" y="5290359"/>
                  <a:pt x="1763429" y="5294563"/>
                </a:cubicBezTo>
                <a:cubicBezTo>
                  <a:pt x="1765327" y="5298767"/>
                  <a:pt x="1767801" y="5302432"/>
                  <a:pt x="1770852" y="5305558"/>
                </a:cubicBezTo>
                <a:cubicBezTo>
                  <a:pt x="1773903" y="5308683"/>
                  <a:pt x="1777363" y="5311399"/>
                  <a:pt x="1781233" y="5313706"/>
                </a:cubicBezTo>
                <a:cubicBezTo>
                  <a:pt x="1785102" y="5316013"/>
                  <a:pt x="1789083" y="5318115"/>
                  <a:pt x="1793176" y="5320013"/>
                </a:cubicBezTo>
                <a:cubicBezTo>
                  <a:pt x="1797269" y="5321910"/>
                  <a:pt x="1801269" y="5323770"/>
                  <a:pt x="1805175" y="5325594"/>
                </a:cubicBezTo>
                <a:cubicBezTo>
                  <a:pt x="1809082" y="5327417"/>
                  <a:pt x="1812561" y="5329426"/>
                  <a:pt x="1815612" y="5331621"/>
                </a:cubicBezTo>
                <a:cubicBezTo>
                  <a:pt x="1818663" y="5333816"/>
                  <a:pt x="1821118" y="5336365"/>
                  <a:pt x="1822978" y="5339267"/>
                </a:cubicBezTo>
                <a:cubicBezTo>
                  <a:pt x="1824839" y="5342169"/>
                  <a:pt x="1825769" y="5345667"/>
                  <a:pt x="1825769" y="5349760"/>
                </a:cubicBezTo>
                <a:cubicBezTo>
                  <a:pt x="1825769" y="5353555"/>
                  <a:pt x="1825099" y="5356941"/>
                  <a:pt x="1823760" y="5359917"/>
                </a:cubicBezTo>
                <a:cubicBezTo>
                  <a:pt x="1822421" y="5362894"/>
                  <a:pt x="1820505" y="5365405"/>
                  <a:pt x="1818012" y="5367452"/>
                </a:cubicBezTo>
                <a:cubicBezTo>
                  <a:pt x="1815519" y="5369498"/>
                  <a:pt x="1812542" y="5371079"/>
                  <a:pt x="1809082" y="5372195"/>
                </a:cubicBezTo>
                <a:cubicBezTo>
                  <a:pt x="1805622" y="5373312"/>
                  <a:pt x="1801808" y="5373870"/>
                  <a:pt x="1797641" y="5373870"/>
                </a:cubicBezTo>
                <a:cubicBezTo>
                  <a:pt x="1792134" y="5373870"/>
                  <a:pt x="1787279" y="5373219"/>
                  <a:pt x="1783074" y="5371916"/>
                </a:cubicBezTo>
                <a:cubicBezTo>
                  <a:pt x="1778870" y="5370614"/>
                  <a:pt x="1775280" y="5369219"/>
                  <a:pt x="1772303" y="5367731"/>
                </a:cubicBezTo>
                <a:cubicBezTo>
                  <a:pt x="1769326" y="5366242"/>
                  <a:pt x="1766889" y="5364866"/>
                  <a:pt x="1764992" y="5363601"/>
                </a:cubicBezTo>
                <a:cubicBezTo>
                  <a:pt x="1763094" y="5362336"/>
                  <a:pt x="1761624" y="5361703"/>
                  <a:pt x="1760583" y="5361703"/>
                </a:cubicBezTo>
                <a:cubicBezTo>
                  <a:pt x="1759987" y="5361703"/>
                  <a:pt x="1759466" y="5361833"/>
                  <a:pt x="1759020" y="5362094"/>
                </a:cubicBezTo>
                <a:cubicBezTo>
                  <a:pt x="1758573" y="5362354"/>
                  <a:pt x="1758201" y="5362819"/>
                  <a:pt x="1757903" y="5363489"/>
                </a:cubicBezTo>
                <a:cubicBezTo>
                  <a:pt x="1757606" y="5364159"/>
                  <a:pt x="1757383" y="5365033"/>
                  <a:pt x="1757234" y="5366112"/>
                </a:cubicBezTo>
                <a:cubicBezTo>
                  <a:pt x="1757085" y="5367191"/>
                  <a:pt x="1757011" y="5368549"/>
                  <a:pt x="1757011" y="5370186"/>
                </a:cubicBezTo>
                <a:cubicBezTo>
                  <a:pt x="1757011" y="5372493"/>
                  <a:pt x="1757215" y="5374335"/>
                  <a:pt x="1757625" y="5375711"/>
                </a:cubicBezTo>
                <a:cubicBezTo>
                  <a:pt x="1758034" y="5377088"/>
                  <a:pt x="1758667" y="5378223"/>
                  <a:pt x="1759522" y="5379116"/>
                </a:cubicBezTo>
                <a:cubicBezTo>
                  <a:pt x="1760378" y="5380009"/>
                  <a:pt x="1761903" y="5381088"/>
                  <a:pt x="1764099" y="5382353"/>
                </a:cubicBezTo>
                <a:cubicBezTo>
                  <a:pt x="1766294" y="5383618"/>
                  <a:pt x="1769010" y="5384846"/>
                  <a:pt x="1772247" y="5386036"/>
                </a:cubicBezTo>
                <a:cubicBezTo>
                  <a:pt x="1775484" y="5387227"/>
                  <a:pt x="1779167" y="5388232"/>
                  <a:pt x="1783298" y="5389050"/>
                </a:cubicBezTo>
                <a:cubicBezTo>
                  <a:pt x="1787427" y="5389869"/>
                  <a:pt x="1791911" y="5390278"/>
                  <a:pt x="1796748" y="5390278"/>
                </a:cubicBezTo>
                <a:cubicBezTo>
                  <a:pt x="1803669" y="5390278"/>
                  <a:pt x="1810124" y="5389348"/>
                  <a:pt x="1816114" y="5387487"/>
                </a:cubicBezTo>
                <a:cubicBezTo>
                  <a:pt x="1822104" y="5385627"/>
                  <a:pt x="1827313" y="5382855"/>
                  <a:pt x="1831741" y="5379172"/>
                </a:cubicBezTo>
                <a:cubicBezTo>
                  <a:pt x="1836169" y="5375488"/>
                  <a:pt x="1839628" y="5371005"/>
                  <a:pt x="1842122" y="5365721"/>
                </a:cubicBezTo>
                <a:cubicBezTo>
                  <a:pt x="1844615" y="5360438"/>
                  <a:pt x="1845861" y="5354410"/>
                  <a:pt x="1845861" y="5347639"/>
                </a:cubicBezTo>
                <a:cubicBezTo>
                  <a:pt x="1845861" y="5341909"/>
                  <a:pt x="1844912" y="5336942"/>
                  <a:pt x="1843015" y="5332737"/>
                </a:cubicBezTo>
                <a:cubicBezTo>
                  <a:pt x="1841117" y="5328533"/>
                  <a:pt x="1838624" y="5324887"/>
                  <a:pt x="1835536" y="5321799"/>
                </a:cubicBezTo>
                <a:cubicBezTo>
                  <a:pt x="1832448" y="5318710"/>
                  <a:pt x="1828932" y="5316031"/>
                  <a:pt x="1824988" y="5313762"/>
                </a:cubicBezTo>
                <a:cubicBezTo>
                  <a:pt x="1821044" y="5311492"/>
                  <a:pt x="1817025" y="5309409"/>
                  <a:pt x="1812933" y="5307511"/>
                </a:cubicBezTo>
                <a:cubicBezTo>
                  <a:pt x="1808840" y="5305613"/>
                  <a:pt x="1804822" y="5303734"/>
                  <a:pt x="1800878" y="5301874"/>
                </a:cubicBezTo>
                <a:cubicBezTo>
                  <a:pt x="1796934" y="5300014"/>
                  <a:pt x="1793418" y="5297967"/>
                  <a:pt x="1790330" y="5295735"/>
                </a:cubicBezTo>
                <a:cubicBezTo>
                  <a:pt x="1787242" y="5293503"/>
                  <a:pt x="1784767" y="5290935"/>
                  <a:pt x="1782907" y="5288033"/>
                </a:cubicBezTo>
                <a:cubicBezTo>
                  <a:pt x="1781046" y="5285131"/>
                  <a:pt x="1780116" y="5281671"/>
                  <a:pt x="1780116" y="5277652"/>
                </a:cubicBezTo>
                <a:cubicBezTo>
                  <a:pt x="1780116" y="5274899"/>
                  <a:pt x="1780600" y="5272295"/>
                  <a:pt x="1781567" y="5269839"/>
                </a:cubicBezTo>
                <a:cubicBezTo>
                  <a:pt x="1782535" y="5267383"/>
                  <a:pt x="1783986" y="5265262"/>
                  <a:pt x="1785921" y="5263476"/>
                </a:cubicBezTo>
                <a:cubicBezTo>
                  <a:pt x="1787855" y="5261691"/>
                  <a:pt x="1790311" y="5260258"/>
                  <a:pt x="1793287" y="5259179"/>
                </a:cubicBezTo>
                <a:cubicBezTo>
                  <a:pt x="1796265" y="5258100"/>
                  <a:pt x="1799762" y="5257561"/>
                  <a:pt x="1803780" y="5257561"/>
                </a:cubicBezTo>
                <a:cubicBezTo>
                  <a:pt x="1808096" y="5257561"/>
                  <a:pt x="1811984" y="5258100"/>
                  <a:pt x="1815444" y="5259179"/>
                </a:cubicBezTo>
                <a:cubicBezTo>
                  <a:pt x="1818905" y="5260258"/>
                  <a:pt x="1821900" y="5261449"/>
                  <a:pt x="1824429" y="5262751"/>
                </a:cubicBezTo>
                <a:cubicBezTo>
                  <a:pt x="1826960" y="5264053"/>
                  <a:pt x="1829099" y="5265225"/>
                  <a:pt x="1830848" y="5266267"/>
                </a:cubicBezTo>
                <a:cubicBezTo>
                  <a:pt x="1832597" y="5267309"/>
                  <a:pt x="1833880" y="5267830"/>
                  <a:pt x="1834699" y="5267830"/>
                </a:cubicBezTo>
                <a:cubicBezTo>
                  <a:pt x="1835220" y="5267830"/>
                  <a:pt x="1835685" y="5267662"/>
                  <a:pt x="1836094" y="5267327"/>
                </a:cubicBezTo>
                <a:cubicBezTo>
                  <a:pt x="1836503" y="5266993"/>
                  <a:pt x="1836820" y="5266472"/>
                  <a:pt x="1837043" y="5265765"/>
                </a:cubicBezTo>
                <a:cubicBezTo>
                  <a:pt x="1837266" y="5265058"/>
                  <a:pt x="1837434" y="5264183"/>
                  <a:pt x="1837545" y="5263142"/>
                </a:cubicBezTo>
                <a:cubicBezTo>
                  <a:pt x="1837657" y="5262100"/>
                  <a:pt x="1837713" y="5260909"/>
                  <a:pt x="1837713" y="5259570"/>
                </a:cubicBezTo>
                <a:cubicBezTo>
                  <a:pt x="1837713" y="5258156"/>
                  <a:pt x="1837675" y="5257002"/>
                  <a:pt x="1837601" y="5256109"/>
                </a:cubicBezTo>
                <a:cubicBezTo>
                  <a:pt x="1837527" y="5255217"/>
                  <a:pt x="1837415" y="5254454"/>
                  <a:pt x="1837266" y="5253821"/>
                </a:cubicBezTo>
                <a:cubicBezTo>
                  <a:pt x="1837117" y="5253189"/>
                  <a:pt x="1836931" y="5252668"/>
                  <a:pt x="1836708" y="5252259"/>
                </a:cubicBezTo>
                <a:cubicBezTo>
                  <a:pt x="1836485" y="5251849"/>
                  <a:pt x="1836019" y="5251291"/>
                  <a:pt x="1835313" y="5250584"/>
                </a:cubicBezTo>
                <a:cubicBezTo>
                  <a:pt x="1834606" y="5249877"/>
                  <a:pt x="1833136" y="5248947"/>
                  <a:pt x="1830904" y="5247794"/>
                </a:cubicBezTo>
                <a:cubicBezTo>
                  <a:pt x="1828671" y="5246640"/>
                  <a:pt x="1826123" y="5245599"/>
                  <a:pt x="1823257" y="5244668"/>
                </a:cubicBezTo>
                <a:cubicBezTo>
                  <a:pt x="1820393" y="5243738"/>
                  <a:pt x="1817342" y="5242994"/>
                  <a:pt x="1814105" y="5242436"/>
                </a:cubicBezTo>
                <a:cubicBezTo>
                  <a:pt x="1810868" y="5241878"/>
                  <a:pt x="1807649" y="5241599"/>
                  <a:pt x="1804449" y="5241599"/>
                </a:cubicBezTo>
                <a:close/>
                <a:moveTo>
                  <a:pt x="1570344" y="5241599"/>
                </a:moveTo>
                <a:cubicBezTo>
                  <a:pt x="1560819" y="5241599"/>
                  <a:pt x="1552782" y="5243403"/>
                  <a:pt x="1546234" y="5247012"/>
                </a:cubicBezTo>
                <a:cubicBezTo>
                  <a:pt x="1539685" y="5250621"/>
                  <a:pt x="1534402" y="5255719"/>
                  <a:pt x="1530384" y="5262304"/>
                </a:cubicBezTo>
                <a:cubicBezTo>
                  <a:pt x="1526365" y="5268890"/>
                  <a:pt x="1523463" y="5276778"/>
                  <a:pt x="1521677" y="5285968"/>
                </a:cubicBezTo>
                <a:cubicBezTo>
                  <a:pt x="1519891" y="5295158"/>
                  <a:pt x="1518998" y="5305260"/>
                  <a:pt x="1518998" y="5316273"/>
                </a:cubicBezTo>
                <a:cubicBezTo>
                  <a:pt x="1518998" y="5328180"/>
                  <a:pt x="1519798" y="5338728"/>
                  <a:pt x="1521398" y="5347918"/>
                </a:cubicBezTo>
                <a:cubicBezTo>
                  <a:pt x="1522998" y="5357108"/>
                  <a:pt x="1525696" y="5364847"/>
                  <a:pt x="1529490" y="5371135"/>
                </a:cubicBezTo>
                <a:cubicBezTo>
                  <a:pt x="1533286" y="5377423"/>
                  <a:pt x="1538290" y="5382185"/>
                  <a:pt x="1544504" y="5385422"/>
                </a:cubicBezTo>
                <a:cubicBezTo>
                  <a:pt x="1550717" y="5388660"/>
                  <a:pt x="1558363" y="5390278"/>
                  <a:pt x="1567442" y="5390278"/>
                </a:cubicBezTo>
                <a:cubicBezTo>
                  <a:pt x="1577041" y="5390278"/>
                  <a:pt x="1585115" y="5388473"/>
                  <a:pt x="1591663" y="5384864"/>
                </a:cubicBezTo>
                <a:cubicBezTo>
                  <a:pt x="1598212" y="5381255"/>
                  <a:pt x="1603514" y="5376158"/>
                  <a:pt x="1607569" y="5369572"/>
                </a:cubicBezTo>
                <a:cubicBezTo>
                  <a:pt x="1611625" y="5362987"/>
                  <a:pt x="1614527" y="5355117"/>
                  <a:pt x="1616276" y="5345964"/>
                </a:cubicBezTo>
                <a:cubicBezTo>
                  <a:pt x="1618025" y="5336812"/>
                  <a:pt x="1618899" y="5326691"/>
                  <a:pt x="1618899" y="5315604"/>
                </a:cubicBezTo>
                <a:cubicBezTo>
                  <a:pt x="1618899" y="5303697"/>
                  <a:pt x="1618099" y="5293149"/>
                  <a:pt x="1616499" y="5283959"/>
                </a:cubicBezTo>
                <a:cubicBezTo>
                  <a:pt x="1614899" y="5274769"/>
                  <a:pt x="1612202" y="5267030"/>
                  <a:pt x="1608407" y="5260742"/>
                </a:cubicBezTo>
                <a:cubicBezTo>
                  <a:pt x="1604611" y="5254454"/>
                  <a:pt x="1599607" y="5249691"/>
                  <a:pt x="1593393" y="5246454"/>
                </a:cubicBezTo>
                <a:cubicBezTo>
                  <a:pt x="1587180" y="5243217"/>
                  <a:pt x="1579497" y="5241599"/>
                  <a:pt x="1570344" y="5241599"/>
                </a:cubicBezTo>
                <a:close/>
                <a:moveTo>
                  <a:pt x="4089998" y="5240036"/>
                </a:moveTo>
                <a:cubicBezTo>
                  <a:pt x="4085608" y="5240036"/>
                  <a:pt x="4082594" y="5240817"/>
                  <a:pt x="4080957" y="5242380"/>
                </a:cubicBezTo>
                <a:cubicBezTo>
                  <a:pt x="4079320" y="5243943"/>
                  <a:pt x="4078501" y="5246882"/>
                  <a:pt x="4078501" y="5251198"/>
                </a:cubicBezTo>
                <a:cubicBezTo>
                  <a:pt x="4078501" y="5255440"/>
                  <a:pt x="4079301" y="5258323"/>
                  <a:pt x="4080901" y="5259849"/>
                </a:cubicBezTo>
                <a:cubicBezTo>
                  <a:pt x="4082501" y="5261374"/>
                  <a:pt x="4085459" y="5262137"/>
                  <a:pt x="4089775" y="5262137"/>
                </a:cubicBezTo>
                <a:cubicBezTo>
                  <a:pt x="4094165" y="5262137"/>
                  <a:pt x="4097179" y="5261356"/>
                  <a:pt x="4098816" y="5259793"/>
                </a:cubicBezTo>
                <a:cubicBezTo>
                  <a:pt x="4100453" y="5258230"/>
                  <a:pt x="4101272" y="5255291"/>
                  <a:pt x="4101272" y="5250975"/>
                </a:cubicBezTo>
                <a:cubicBezTo>
                  <a:pt x="4101272" y="5246733"/>
                  <a:pt x="4100472" y="5243850"/>
                  <a:pt x="4098872" y="5242324"/>
                </a:cubicBezTo>
                <a:cubicBezTo>
                  <a:pt x="4097272" y="5240799"/>
                  <a:pt x="4094314" y="5240036"/>
                  <a:pt x="4089998" y="5240036"/>
                </a:cubicBezTo>
                <a:close/>
                <a:moveTo>
                  <a:pt x="3194648" y="5240036"/>
                </a:moveTo>
                <a:cubicBezTo>
                  <a:pt x="3190258" y="5240036"/>
                  <a:pt x="3187244" y="5240817"/>
                  <a:pt x="3185607" y="5242380"/>
                </a:cubicBezTo>
                <a:cubicBezTo>
                  <a:pt x="3183970" y="5243943"/>
                  <a:pt x="3183151" y="5246882"/>
                  <a:pt x="3183151" y="5251198"/>
                </a:cubicBezTo>
                <a:cubicBezTo>
                  <a:pt x="3183151" y="5255440"/>
                  <a:pt x="3183951" y="5258323"/>
                  <a:pt x="3185551" y="5259849"/>
                </a:cubicBezTo>
                <a:cubicBezTo>
                  <a:pt x="3187151" y="5261374"/>
                  <a:pt x="3190109" y="5262137"/>
                  <a:pt x="3194425" y="5262137"/>
                </a:cubicBezTo>
                <a:cubicBezTo>
                  <a:pt x="3198815" y="5262137"/>
                  <a:pt x="3201829" y="5261356"/>
                  <a:pt x="3203466" y="5259793"/>
                </a:cubicBezTo>
                <a:cubicBezTo>
                  <a:pt x="3205103" y="5258230"/>
                  <a:pt x="3205922" y="5255291"/>
                  <a:pt x="3205922" y="5250975"/>
                </a:cubicBezTo>
                <a:cubicBezTo>
                  <a:pt x="3205922" y="5246733"/>
                  <a:pt x="3205122" y="5243850"/>
                  <a:pt x="3203522" y="5242324"/>
                </a:cubicBezTo>
                <a:cubicBezTo>
                  <a:pt x="3201922" y="5240799"/>
                  <a:pt x="3198964" y="5240036"/>
                  <a:pt x="3194648" y="5240036"/>
                </a:cubicBezTo>
                <a:close/>
                <a:moveTo>
                  <a:pt x="1880203" y="5240036"/>
                </a:moveTo>
                <a:cubicBezTo>
                  <a:pt x="1875812" y="5240036"/>
                  <a:pt x="1872799" y="5240817"/>
                  <a:pt x="1871162" y="5242380"/>
                </a:cubicBezTo>
                <a:cubicBezTo>
                  <a:pt x="1869525" y="5243943"/>
                  <a:pt x="1868706" y="5246882"/>
                  <a:pt x="1868706" y="5251198"/>
                </a:cubicBezTo>
                <a:cubicBezTo>
                  <a:pt x="1868706" y="5255440"/>
                  <a:pt x="1869505" y="5258323"/>
                  <a:pt x="1871106" y="5259849"/>
                </a:cubicBezTo>
                <a:cubicBezTo>
                  <a:pt x="1872706" y="5261374"/>
                  <a:pt x="1875663" y="5262137"/>
                  <a:pt x="1879979" y="5262137"/>
                </a:cubicBezTo>
                <a:cubicBezTo>
                  <a:pt x="1884370" y="5262137"/>
                  <a:pt x="1887384" y="5261356"/>
                  <a:pt x="1889021" y="5259793"/>
                </a:cubicBezTo>
                <a:cubicBezTo>
                  <a:pt x="1890658" y="5258230"/>
                  <a:pt x="1891476" y="5255291"/>
                  <a:pt x="1891476" y="5250975"/>
                </a:cubicBezTo>
                <a:cubicBezTo>
                  <a:pt x="1891476" y="5246733"/>
                  <a:pt x="1890676" y="5243850"/>
                  <a:pt x="1889077" y="5242324"/>
                </a:cubicBezTo>
                <a:cubicBezTo>
                  <a:pt x="1887477" y="5240799"/>
                  <a:pt x="1884519" y="5240036"/>
                  <a:pt x="1880203" y="5240036"/>
                </a:cubicBezTo>
                <a:close/>
                <a:moveTo>
                  <a:pt x="2785817" y="5233116"/>
                </a:moveTo>
                <a:cubicBezTo>
                  <a:pt x="2784031" y="5233116"/>
                  <a:pt x="2782562" y="5233209"/>
                  <a:pt x="2781408" y="5233395"/>
                </a:cubicBezTo>
                <a:cubicBezTo>
                  <a:pt x="2780255" y="5233581"/>
                  <a:pt x="2779306" y="5233804"/>
                  <a:pt x="2778562" y="5234064"/>
                </a:cubicBezTo>
                <a:cubicBezTo>
                  <a:pt x="2777818" y="5234325"/>
                  <a:pt x="2777316" y="5234697"/>
                  <a:pt x="2777055" y="5235181"/>
                </a:cubicBezTo>
                <a:cubicBezTo>
                  <a:pt x="2776795" y="5235664"/>
                  <a:pt x="2776664" y="5236167"/>
                  <a:pt x="2776664" y="5236687"/>
                </a:cubicBezTo>
                <a:lnTo>
                  <a:pt x="2776664" y="5295065"/>
                </a:lnTo>
                <a:cubicBezTo>
                  <a:pt x="2771902" y="5290080"/>
                  <a:pt x="2767084" y="5286303"/>
                  <a:pt x="2762209" y="5283736"/>
                </a:cubicBezTo>
                <a:cubicBezTo>
                  <a:pt x="2757335" y="5281168"/>
                  <a:pt x="2751959" y="5279885"/>
                  <a:pt x="2746080" y="5279885"/>
                </a:cubicBezTo>
                <a:cubicBezTo>
                  <a:pt x="2739011" y="5279885"/>
                  <a:pt x="2732779" y="5281206"/>
                  <a:pt x="2727384" y="5283847"/>
                </a:cubicBezTo>
                <a:cubicBezTo>
                  <a:pt x="2721988" y="5286489"/>
                  <a:pt x="2717468" y="5290266"/>
                  <a:pt x="2713822" y="5295177"/>
                </a:cubicBezTo>
                <a:cubicBezTo>
                  <a:pt x="2710175" y="5300088"/>
                  <a:pt x="2707422" y="5306023"/>
                  <a:pt x="2705562" y="5312980"/>
                </a:cubicBezTo>
                <a:cubicBezTo>
                  <a:pt x="2703701" y="5319938"/>
                  <a:pt x="2702771" y="5327733"/>
                  <a:pt x="2702771" y="5336365"/>
                </a:cubicBezTo>
                <a:cubicBezTo>
                  <a:pt x="2702771" y="5343658"/>
                  <a:pt x="2703515" y="5350597"/>
                  <a:pt x="2705003" y="5357182"/>
                </a:cubicBezTo>
                <a:cubicBezTo>
                  <a:pt x="2706492" y="5363768"/>
                  <a:pt x="2708855" y="5369498"/>
                  <a:pt x="2712092" y="5374372"/>
                </a:cubicBezTo>
                <a:cubicBezTo>
                  <a:pt x="2715329" y="5379246"/>
                  <a:pt x="2719552" y="5383116"/>
                  <a:pt x="2724761" y="5385981"/>
                </a:cubicBezTo>
                <a:cubicBezTo>
                  <a:pt x="2729969" y="5388846"/>
                  <a:pt x="2736258" y="5390278"/>
                  <a:pt x="2743625" y="5390278"/>
                </a:cubicBezTo>
                <a:cubicBezTo>
                  <a:pt x="2750396" y="5390278"/>
                  <a:pt x="2756628" y="5388678"/>
                  <a:pt x="2762321" y="5385478"/>
                </a:cubicBezTo>
                <a:cubicBezTo>
                  <a:pt x="2768014" y="5382279"/>
                  <a:pt x="2773502" y="5377814"/>
                  <a:pt x="2778785" y="5372084"/>
                </a:cubicBezTo>
                <a:lnTo>
                  <a:pt x="2778785" y="5385367"/>
                </a:lnTo>
                <a:cubicBezTo>
                  <a:pt x="2778785" y="5385962"/>
                  <a:pt x="2778934" y="5386483"/>
                  <a:pt x="2779232" y="5386929"/>
                </a:cubicBezTo>
                <a:cubicBezTo>
                  <a:pt x="2779529" y="5387376"/>
                  <a:pt x="2780013" y="5387729"/>
                  <a:pt x="2780683" y="5387990"/>
                </a:cubicBezTo>
                <a:cubicBezTo>
                  <a:pt x="2781353" y="5388250"/>
                  <a:pt x="2782208" y="5388455"/>
                  <a:pt x="2783250" y="5388604"/>
                </a:cubicBezTo>
                <a:cubicBezTo>
                  <a:pt x="2784292" y="5388753"/>
                  <a:pt x="2785594" y="5388827"/>
                  <a:pt x="2787157" y="5388827"/>
                </a:cubicBezTo>
                <a:cubicBezTo>
                  <a:pt x="2788645" y="5388827"/>
                  <a:pt x="2789910" y="5388753"/>
                  <a:pt x="2790952" y="5388604"/>
                </a:cubicBezTo>
                <a:cubicBezTo>
                  <a:pt x="2791994" y="5388455"/>
                  <a:pt x="2792831" y="5388250"/>
                  <a:pt x="2793463" y="5387990"/>
                </a:cubicBezTo>
                <a:cubicBezTo>
                  <a:pt x="2794096" y="5387729"/>
                  <a:pt x="2794542" y="5387376"/>
                  <a:pt x="2794803" y="5386929"/>
                </a:cubicBezTo>
                <a:cubicBezTo>
                  <a:pt x="2795063" y="5386483"/>
                  <a:pt x="2795193" y="5385962"/>
                  <a:pt x="2795193" y="5385367"/>
                </a:cubicBezTo>
                <a:lnTo>
                  <a:pt x="2795193" y="5236687"/>
                </a:lnTo>
                <a:cubicBezTo>
                  <a:pt x="2795193" y="5236167"/>
                  <a:pt x="2795026" y="5235664"/>
                  <a:pt x="2794691" y="5235181"/>
                </a:cubicBezTo>
                <a:cubicBezTo>
                  <a:pt x="2794356" y="5234697"/>
                  <a:pt x="2793854" y="5234325"/>
                  <a:pt x="2793184" y="5234064"/>
                </a:cubicBezTo>
                <a:cubicBezTo>
                  <a:pt x="2792515" y="5233804"/>
                  <a:pt x="2791584" y="5233581"/>
                  <a:pt x="2790394" y="5233395"/>
                </a:cubicBezTo>
                <a:cubicBezTo>
                  <a:pt x="2789203" y="5233209"/>
                  <a:pt x="2787678" y="5233116"/>
                  <a:pt x="2785817" y="5233116"/>
                </a:cubicBezTo>
                <a:close/>
                <a:moveTo>
                  <a:pt x="1299922" y="5233116"/>
                </a:moveTo>
                <a:cubicBezTo>
                  <a:pt x="1298136" y="5233116"/>
                  <a:pt x="1296666" y="5233209"/>
                  <a:pt x="1295512" y="5233395"/>
                </a:cubicBezTo>
                <a:cubicBezTo>
                  <a:pt x="1294359" y="5233581"/>
                  <a:pt x="1293410" y="5233804"/>
                  <a:pt x="1292667" y="5234064"/>
                </a:cubicBezTo>
                <a:cubicBezTo>
                  <a:pt x="1291922" y="5234325"/>
                  <a:pt x="1291420" y="5234697"/>
                  <a:pt x="1291160" y="5235181"/>
                </a:cubicBezTo>
                <a:cubicBezTo>
                  <a:pt x="1290899" y="5235664"/>
                  <a:pt x="1290769" y="5236167"/>
                  <a:pt x="1290769" y="5236687"/>
                </a:cubicBezTo>
                <a:lnTo>
                  <a:pt x="1290769" y="5295065"/>
                </a:lnTo>
                <a:cubicBezTo>
                  <a:pt x="1286006" y="5290080"/>
                  <a:pt x="1281188" y="5286303"/>
                  <a:pt x="1276314" y="5283736"/>
                </a:cubicBezTo>
                <a:cubicBezTo>
                  <a:pt x="1271439" y="5281168"/>
                  <a:pt x="1266063" y="5279885"/>
                  <a:pt x="1260184" y="5279885"/>
                </a:cubicBezTo>
                <a:cubicBezTo>
                  <a:pt x="1253115" y="5279885"/>
                  <a:pt x="1246883" y="5281206"/>
                  <a:pt x="1241488" y="5283847"/>
                </a:cubicBezTo>
                <a:cubicBezTo>
                  <a:pt x="1236093" y="5286489"/>
                  <a:pt x="1231572" y="5290266"/>
                  <a:pt x="1227926" y="5295177"/>
                </a:cubicBezTo>
                <a:cubicBezTo>
                  <a:pt x="1224280" y="5300088"/>
                  <a:pt x="1221526" y="5306023"/>
                  <a:pt x="1219666" y="5312980"/>
                </a:cubicBezTo>
                <a:cubicBezTo>
                  <a:pt x="1217806" y="5319938"/>
                  <a:pt x="1216875" y="5327733"/>
                  <a:pt x="1216875" y="5336365"/>
                </a:cubicBezTo>
                <a:cubicBezTo>
                  <a:pt x="1216875" y="5343658"/>
                  <a:pt x="1217620" y="5350597"/>
                  <a:pt x="1219107" y="5357182"/>
                </a:cubicBezTo>
                <a:cubicBezTo>
                  <a:pt x="1220596" y="5363768"/>
                  <a:pt x="1222958" y="5369498"/>
                  <a:pt x="1226196" y="5374372"/>
                </a:cubicBezTo>
                <a:cubicBezTo>
                  <a:pt x="1229433" y="5379246"/>
                  <a:pt x="1233656" y="5383116"/>
                  <a:pt x="1238865" y="5385981"/>
                </a:cubicBezTo>
                <a:cubicBezTo>
                  <a:pt x="1244074" y="5388846"/>
                  <a:pt x="1250362" y="5390278"/>
                  <a:pt x="1257729" y="5390278"/>
                </a:cubicBezTo>
                <a:cubicBezTo>
                  <a:pt x="1264500" y="5390278"/>
                  <a:pt x="1270733" y="5388678"/>
                  <a:pt x="1276426" y="5385478"/>
                </a:cubicBezTo>
                <a:cubicBezTo>
                  <a:pt x="1282118" y="5382279"/>
                  <a:pt x="1287606" y="5377814"/>
                  <a:pt x="1292890" y="5372084"/>
                </a:cubicBezTo>
                <a:lnTo>
                  <a:pt x="1292890" y="5385367"/>
                </a:lnTo>
                <a:cubicBezTo>
                  <a:pt x="1292890" y="5385962"/>
                  <a:pt x="1293039" y="5386483"/>
                  <a:pt x="1293336" y="5386929"/>
                </a:cubicBezTo>
                <a:cubicBezTo>
                  <a:pt x="1293634" y="5387376"/>
                  <a:pt x="1294118" y="5387729"/>
                  <a:pt x="1294787" y="5387990"/>
                </a:cubicBezTo>
                <a:cubicBezTo>
                  <a:pt x="1295457" y="5388250"/>
                  <a:pt x="1296313" y="5388455"/>
                  <a:pt x="1297354" y="5388604"/>
                </a:cubicBezTo>
                <a:cubicBezTo>
                  <a:pt x="1298396" y="5388753"/>
                  <a:pt x="1299699" y="5388827"/>
                  <a:pt x="1301262" y="5388827"/>
                </a:cubicBezTo>
                <a:cubicBezTo>
                  <a:pt x="1302750" y="5388827"/>
                  <a:pt x="1304015" y="5388753"/>
                  <a:pt x="1305057" y="5388604"/>
                </a:cubicBezTo>
                <a:cubicBezTo>
                  <a:pt x="1306099" y="5388455"/>
                  <a:pt x="1306936" y="5388250"/>
                  <a:pt x="1307568" y="5387990"/>
                </a:cubicBezTo>
                <a:cubicBezTo>
                  <a:pt x="1308201" y="5387729"/>
                  <a:pt x="1308647" y="5387376"/>
                  <a:pt x="1308908" y="5386929"/>
                </a:cubicBezTo>
                <a:cubicBezTo>
                  <a:pt x="1309168" y="5386483"/>
                  <a:pt x="1309299" y="5385962"/>
                  <a:pt x="1309299" y="5385367"/>
                </a:cubicBezTo>
                <a:lnTo>
                  <a:pt x="1309299" y="5236687"/>
                </a:lnTo>
                <a:cubicBezTo>
                  <a:pt x="1309299" y="5236167"/>
                  <a:pt x="1309131" y="5235664"/>
                  <a:pt x="1308796" y="5235181"/>
                </a:cubicBezTo>
                <a:cubicBezTo>
                  <a:pt x="1308461" y="5234697"/>
                  <a:pt x="1307959" y="5234325"/>
                  <a:pt x="1307289" y="5234064"/>
                </a:cubicBezTo>
                <a:cubicBezTo>
                  <a:pt x="1306619" y="5233804"/>
                  <a:pt x="1305689" y="5233581"/>
                  <a:pt x="1304499" y="5233395"/>
                </a:cubicBezTo>
                <a:cubicBezTo>
                  <a:pt x="1303308" y="5233209"/>
                  <a:pt x="1301782" y="5233116"/>
                  <a:pt x="1299922" y="5233116"/>
                </a:cubicBezTo>
                <a:close/>
                <a:moveTo>
                  <a:pt x="4404212" y="5232669"/>
                </a:moveTo>
                <a:cubicBezTo>
                  <a:pt x="4402426" y="5232669"/>
                  <a:pt x="4400937" y="5232743"/>
                  <a:pt x="4399747" y="5232892"/>
                </a:cubicBezTo>
                <a:cubicBezTo>
                  <a:pt x="4398556" y="5233041"/>
                  <a:pt x="4397607" y="5233264"/>
                  <a:pt x="4396900" y="5233562"/>
                </a:cubicBezTo>
                <a:cubicBezTo>
                  <a:pt x="4396194" y="5233860"/>
                  <a:pt x="4395710" y="5234232"/>
                  <a:pt x="4395449" y="5234678"/>
                </a:cubicBezTo>
                <a:cubicBezTo>
                  <a:pt x="4395189" y="5235125"/>
                  <a:pt x="4395058" y="5235646"/>
                  <a:pt x="4395058" y="5236241"/>
                </a:cubicBezTo>
                <a:lnTo>
                  <a:pt x="4395058" y="5385367"/>
                </a:lnTo>
                <a:cubicBezTo>
                  <a:pt x="4395058" y="5385962"/>
                  <a:pt x="4395189" y="5386464"/>
                  <a:pt x="4395449" y="5386874"/>
                </a:cubicBezTo>
                <a:cubicBezTo>
                  <a:pt x="4395710" y="5387283"/>
                  <a:pt x="4396194" y="5387636"/>
                  <a:pt x="4396900" y="5387934"/>
                </a:cubicBezTo>
                <a:cubicBezTo>
                  <a:pt x="4397607" y="5388232"/>
                  <a:pt x="4398556" y="5388455"/>
                  <a:pt x="4399747" y="5388604"/>
                </a:cubicBezTo>
                <a:cubicBezTo>
                  <a:pt x="4400937" y="5388753"/>
                  <a:pt x="4402426" y="5388827"/>
                  <a:pt x="4404212" y="5388827"/>
                </a:cubicBezTo>
                <a:cubicBezTo>
                  <a:pt x="4406072" y="5388827"/>
                  <a:pt x="4407597" y="5388753"/>
                  <a:pt x="4408788" y="5388604"/>
                </a:cubicBezTo>
                <a:cubicBezTo>
                  <a:pt x="4409979" y="5388455"/>
                  <a:pt x="4410909" y="5388232"/>
                  <a:pt x="4411578" y="5387934"/>
                </a:cubicBezTo>
                <a:cubicBezTo>
                  <a:pt x="4412248" y="5387636"/>
                  <a:pt x="4412732" y="5387283"/>
                  <a:pt x="4413029" y="5386874"/>
                </a:cubicBezTo>
                <a:cubicBezTo>
                  <a:pt x="4413327" y="5386464"/>
                  <a:pt x="4413476" y="5385962"/>
                  <a:pt x="4413476" y="5385367"/>
                </a:cubicBezTo>
                <a:lnTo>
                  <a:pt x="4413476" y="5315157"/>
                </a:lnTo>
                <a:cubicBezTo>
                  <a:pt x="4418536" y="5308832"/>
                  <a:pt x="4423373" y="5304032"/>
                  <a:pt x="4427987" y="5300758"/>
                </a:cubicBezTo>
                <a:cubicBezTo>
                  <a:pt x="4432600" y="5297484"/>
                  <a:pt x="4437214" y="5295847"/>
                  <a:pt x="4441828" y="5295847"/>
                </a:cubicBezTo>
                <a:cubicBezTo>
                  <a:pt x="4445399" y="5295847"/>
                  <a:pt x="4448544" y="5296516"/>
                  <a:pt x="4451259" y="5297856"/>
                </a:cubicBezTo>
                <a:cubicBezTo>
                  <a:pt x="4453976" y="5299195"/>
                  <a:pt x="4456189" y="5301130"/>
                  <a:pt x="4457902" y="5303660"/>
                </a:cubicBezTo>
                <a:cubicBezTo>
                  <a:pt x="4459612" y="5306190"/>
                  <a:pt x="4460915" y="5309204"/>
                  <a:pt x="4461808" y="5312701"/>
                </a:cubicBezTo>
                <a:cubicBezTo>
                  <a:pt x="4462701" y="5316199"/>
                  <a:pt x="4463147" y="5320813"/>
                  <a:pt x="4463147" y="5326542"/>
                </a:cubicBezTo>
                <a:lnTo>
                  <a:pt x="4463147" y="5385367"/>
                </a:lnTo>
                <a:cubicBezTo>
                  <a:pt x="4463147" y="5385962"/>
                  <a:pt x="4463297" y="5386464"/>
                  <a:pt x="4463594" y="5386874"/>
                </a:cubicBezTo>
                <a:cubicBezTo>
                  <a:pt x="4463891" y="5387283"/>
                  <a:pt x="4464376" y="5387636"/>
                  <a:pt x="4465045" y="5387934"/>
                </a:cubicBezTo>
                <a:cubicBezTo>
                  <a:pt x="4465715" y="5388232"/>
                  <a:pt x="4466645" y="5388455"/>
                  <a:pt x="4467835" y="5388604"/>
                </a:cubicBezTo>
                <a:cubicBezTo>
                  <a:pt x="4469026" y="5388753"/>
                  <a:pt x="4470551" y="5388827"/>
                  <a:pt x="4472412" y="5388827"/>
                </a:cubicBezTo>
                <a:cubicBezTo>
                  <a:pt x="4474198" y="5388827"/>
                  <a:pt x="4475686" y="5388753"/>
                  <a:pt x="4476876" y="5388604"/>
                </a:cubicBezTo>
                <a:cubicBezTo>
                  <a:pt x="4478067" y="5388455"/>
                  <a:pt x="4478997" y="5388232"/>
                  <a:pt x="4479667" y="5387934"/>
                </a:cubicBezTo>
                <a:cubicBezTo>
                  <a:pt x="4480337" y="5387636"/>
                  <a:pt x="4480821" y="5387283"/>
                  <a:pt x="4481118" y="5386874"/>
                </a:cubicBezTo>
                <a:cubicBezTo>
                  <a:pt x="4481416" y="5386464"/>
                  <a:pt x="4481565" y="5385962"/>
                  <a:pt x="4481565" y="5385367"/>
                </a:cubicBezTo>
                <a:lnTo>
                  <a:pt x="4481565" y="5324198"/>
                </a:lnTo>
                <a:cubicBezTo>
                  <a:pt x="4481565" y="5316980"/>
                  <a:pt x="4480951" y="5310822"/>
                  <a:pt x="4479723" y="5305725"/>
                </a:cubicBezTo>
                <a:cubicBezTo>
                  <a:pt x="4478496" y="5300628"/>
                  <a:pt x="4476467" y="5296181"/>
                  <a:pt x="4473639" y="5292386"/>
                </a:cubicBezTo>
                <a:cubicBezTo>
                  <a:pt x="4470812" y="5288591"/>
                  <a:pt x="4467110" y="5285559"/>
                  <a:pt x="4462534" y="5283289"/>
                </a:cubicBezTo>
                <a:cubicBezTo>
                  <a:pt x="4457958" y="5281020"/>
                  <a:pt x="4452320" y="5279885"/>
                  <a:pt x="4445623" y="5279885"/>
                </a:cubicBezTo>
                <a:cubicBezTo>
                  <a:pt x="4440191" y="5279885"/>
                  <a:pt x="4434796" y="5281243"/>
                  <a:pt x="4429438" y="5283959"/>
                </a:cubicBezTo>
                <a:cubicBezTo>
                  <a:pt x="4424080" y="5286675"/>
                  <a:pt x="4418760" y="5290824"/>
                  <a:pt x="4413476" y="5296405"/>
                </a:cubicBezTo>
                <a:lnTo>
                  <a:pt x="4413476" y="5236241"/>
                </a:lnTo>
                <a:cubicBezTo>
                  <a:pt x="4413476" y="5235646"/>
                  <a:pt x="4413327" y="5235125"/>
                  <a:pt x="4413029" y="5234678"/>
                </a:cubicBezTo>
                <a:cubicBezTo>
                  <a:pt x="4412732" y="5234232"/>
                  <a:pt x="4412248" y="5233860"/>
                  <a:pt x="4411578" y="5233562"/>
                </a:cubicBezTo>
                <a:cubicBezTo>
                  <a:pt x="4410909" y="5233264"/>
                  <a:pt x="4409979" y="5233041"/>
                  <a:pt x="4408788" y="5232892"/>
                </a:cubicBezTo>
                <a:cubicBezTo>
                  <a:pt x="4407597" y="5232743"/>
                  <a:pt x="4406072" y="5232669"/>
                  <a:pt x="4404212" y="5232669"/>
                </a:cubicBezTo>
                <a:close/>
                <a:moveTo>
                  <a:pt x="3870812" y="5232669"/>
                </a:moveTo>
                <a:cubicBezTo>
                  <a:pt x="3869026" y="5232669"/>
                  <a:pt x="3867537" y="5232743"/>
                  <a:pt x="3866347" y="5232892"/>
                </a:cubicBezTo>
                <a:cubicBezTo>
                  <a:pt x="3865156" y="5233041"/>
                  <a:pt x="3864207" y="5233264"/>
                  <a:pt x="3863500" y="5233562"/>
                </a:cubicBezTo>
                <a:cubicBezTo>
                  <a:pt x="3862793" y="5233860"/>
                  <a:pt x="3862310" y="5234232"/>
                  <a:pt x="3862049" y="5234678"/>
                </a:cubicBezTo>
                <a:cubicBezTo>
                  <a:pt x="3861789" y="5235125"/>
                  <a:pt x="3861658" y="5235646"/>
                  <a:pt x="3861658" y="5236241"/>
                </a:cubicBezTo>
                <a:lnTo>
                  <a:pt x="3861658" y="5385367"/>
                </a:lnTo>
                <a:cubicBezTo>
                  <a:pt x="3861658" y="5385962"/>
                  <a:pt x="3861789" y="5386464"/>
                  <a:pt x="3862049" y="5386874"/>
                </a:cubicBezTo>
                <a:cubicBezTo>
                  <a:pt x="3862310" y="5387283"/>
                  <a:pt x="3862793" y="5387636"/>
                  <a:pt x="3863500" y="5387934"/>
                </a:cubicBezTo>
                <a:cubicBezTo>
                  <a:pt x="3864207" y="5388232"/>
                  <a:pt x="3865156" y="5388455"/>
                  <a:pt x="3866347" y="5388604"/>
                </a:cubicBezTo>
                <a:cubicBezTo>
                  <a:pt x="3867537" y="5388753"/>
                  <a:pt x="3869026" y="5388827"/>
                  <a:pt x="3870812" y="5388827"/>
                </a:cubicBezTo>
                <a:cubicBezTo>
                  <a:pt x="3872672" y="5388827"/>
                  <a:pt x="3874197" y="5388753"/>
                  <a:pt x="3875388" y="5388604"/>
                </a:cubicBezTo>
                <a:cubicBezTo>
                  <a:pt x="3876579" y="5388455"/>
                  <a:pt x="3877509" y="5388232"/>
                  <a:pt x="3878179" y="5387934"/>
                </a:cubicBezTo>
                <a:cubicBezTo>
                  <a:pt x="3878848" y="5387636"/>
                  <a:pt x="3879332" y="5387283"/>
                  <a:pt x="3879629" y="5386874"/>
                </a:cubicBezTo>
                <a:cubicBezTo>
                  <a:pt x="3879927" y="5386464"/>
                  <a:pt x="3880076" y="5385962"/>
                  <a:pt x="3880076" y="5385367"/>
                </a:cubicBezTo>
                <a:lnTo>
                  <a:pt x="3880076" y="5236241"/>
                </a:lnTo>
                <a:cubicBezTo>
                  <a:pt x="3880076" y="5235646"/>
                  <a:pt x="3879927" y="5235125"/>
                  <a:pt x="3879629" y="5234678"/>
                </a:cubicBezTo>
                <a:cubicBezTo>
                  <a:pt x="3879332" y="5234232"/>
                  <a:pt x="3878848" y="5233860"/>
                  <a:pt x="3878179" y="5233562"/>
                </a:cubicBezTo>
                <a:cubicBezTo>
                  <a:pt x="3877509" y="5233264"/>
                  <a:pt x="3876579" y="5233041"/>
                  <a:pt x="3875388" y="5232892"/>
                </a:cubicBezTo>
                <a:cubicBezTo>
                  <a:pt x="3874197" y="5232743"/>
                  <a:pt x="3872672" y="5232669"/>
                  <a:pt x="3870812" y="5232669"/>
                </a:cubicBezTo>
                <a:close/>
                <a:moveTo>
                  <a:pt x="2413487" y="5232669"/>
                </a:moveTo>
                <a:cubicBezTo>
                  <a:pt x="2411701" y="5232669"/>
                  <a:pt x="2410212" y="5232743"/>
                  <a:pt x="2409022" y="5232892"/>
                </a:cubicBezTo>
                <a:cubicBezTo>
                  <a:pt x="2407831" y="5233041"/>
                  <a:pt x="2406882" y="5233264"/>
                  <a:pt x="2406176" y="5233562"/>
                </a:cubicBezTo>
                <a:cubicBezTo>
                  <a:pt x="2405468" y="5233860"/>
                  <a:pt x="2404985" y="5234232"/>
                  <a:pt x="2404724" y="5234678"/>
                </a:cubicBezTo>
                <a:cubicBezTo>
                  <a:pt x="2404464" y="5235125"/>
                  <a:pt x="2404334" y="5235646"/>
                  <a:pt x="2404334" y="5236241"/>
                </a:cubicBezTo>
                <a:lnTo>
                  <a:pt x="2404334" y="5385367"/>
                </a:lnTo>
                <a:cubicBezTo>
                  <a:pt x="2404334" y="5385962"/>
                  <a:pt x="2404464" y="5386464"/>
                  <a:pt x="2404724" y="5386874"/>
                </a:cubicBezTo>
                <a:cubicBezTo>
                  <a:pt x="2404985" y="5387283"/>
                  <a:pt x="2405468" y="5387636"/>
                  <a:pt x="2406176" y="5387934"/>
                </a:cubicBezTo>
                <a:cubicBezTo>
                  <a:pt x="2406882" y="5388232"/>
                  <a:pt x="2407831" y="5388455"/>
                  <a:pt x="2409022" y="5388604"/>
                </a:cubicBezTo>
                <a:cubicBezTo>
                  <a:pt x="2410212" y="5388753"/>
                  <a:pt x="2411701" y="5388827"/>
                  <a:pt x="2413487" y="5388827"/>
                </a:cubicBezTo>
                <a:cubicBezTo>
                  <a:pt x="2415347" y="5388827"/>
                  <a:pt x="2416873" y="5388753"/>
                  <a:pt x="2418063" y="5388604"/>
                </a:cubicBezTo>
                <a:cubicBezTo>
                  <a:pt x="2419254" y="5388455"/>
                  <a:pt x="2420184" y="5388232"/>
                  <a:pt x="2420853" y="5387934"/>
                </a:cubicBezTo>
                <a:cubicBezTo>
                  <a:pt x="2421523" y="5387636"/>
                  <a:pt x="2422007" y="5387283"/>
                  <a:pt x="2422305" y="5386874"/>
                </a:cubicBezTo>
                <a:cubicBezTo>
                  <a:pt x="2422602" y="5386464"/>
                  <a:pt x="2422751" y="5385962"/>
                  <a:pt x="2422751" y="5385367"/>
                </a:cubicBezTo>
                <a:lnTo>
                  <a:pt x="2422751" y="5315157"/>
                </a:lnTo>
                <a:cubicBezTo>
                  <a:pt x="2427811" y="5308832"/>
                  <a:pt x="2432648" y="5304032"/>
                  <a:pt x="2437262" y="5300758"/>
                </a:cubicBezTo>
                <a:cubicBezTo>
                  <a:pt x="2441876" y="5297484"/>
                  <a:pt x="2446489" y="5295847"/>
                  <a:pt x="2451103" y="5295847"/>
                </a:cubicBezTo>
                <a:cubicBezTo>
                  <a:pt x="2454675" y="5295847"/>
                  <a:pt x="2457819" y="5296516"/>
                  <a:pt x="2460535" y="5297856"/>
                </a:cubicBezTo>
                <a:cubicBezTo>
                  <a:pt x="2463251" y="5299195"/>
                  <a:pt x="2465465" y="5301130"/>
                  <a:pt x="2467176" y="5303660"/>
                </a:cubicBezTo>
                <a:cubicBezTo>
                  <a:pt x="2468888" y="5306190"/>
                  <a:pt x="2470190" y="5309204"/>
                  <a:pt x="2471083" y="5312701"/>
                </a:cubicBezTo>
                <a:cubicBezTo>
                  <a:pt x="2471976" y="5316199"/>
                  <a:pt x="2472423" y="5320813"/>
                  <a:pt x="2472423" y="5326542"/>
                </a:cubicBezTo>
                <a:lnTo>
                  <a:pt x="2472423" y="5385367"/>
                </a:lnTo>
                <a:cubicBezTo>
                  <a:pt x="2472423" y="5385962"/>
                  <a:pt x="2472571" y="5386464"/>
                  <a:pt x="2472869" y="5386874"/>
                </a:cubicBezTo>
                <a:cubicBezTo>
                  <a:pt x="2473167" y="5387283"/>
                  <a:pt x="2473650" y="5387636"/>
                  <a:pt x="2474320" y="5387934"/>
                </a:cubicBezTo>
                <a:cubicBezTo>
                  <a:pt x="2474990" y="5388232"/>
                  <a:pt x="2475920" y="5388455"/>
                  <a:pt x="2477110" y="5388604"/>
                </a:cubicBezTo>
                <a:cubicBezTo>
                  <a:pt x="2478301" y="5388753"/>
                  <a:pt x="2479826" y="5388827"/>
                  <a:pt x="2481687" y="5388827"/>
                </a:cubicBezTo>
                <a:cubicBezTo>
                  <a:pt x="2483473" y="5388827"/>
                  <a:pt x="2484961" y="5388753"/>
                  <a:pt x="2486152" y="5388604"/>
                </a:cubicBezTo>
                <a:cubicBezTo>
                  <a:pt x="2487342" y="5388455"/>
                  <a:pt x="2488272" y="5388232"/>
                  <a:pt x="2488943" y="5387934"/>
                </a:cubicBezTo>
                <a:cubicBezTo>
                  <a:pt x="2489612" y="5387636"/>
                  <a:pt x="2490096" y="5387283"/>
                  <a:pt x="2490394" y="5386874"/>
                </a:cubicBezTo>
                <a:cubicBezTo>
                  <a:pt x="2490691" y="5386464"/>
                  <a:pt x="2490840" y="5385962"/>
                  <a:pt x="2490840" y="5385367"/>
                </a:cubicBezTo>
                <a:lnTo>
                  <a:pt x="2490840" y="5324198"/>
                </a:lnTo>
                <a:cubicBezTo>
                  <a:pt x="2490840" y="5316980"/>
                  <a:pt x="2490226" y="5310822"/>
                  <a:pt x="2488998" y="5305725"/>
                </a:cubicBezTo>
                <a:cubicBezTo>
                  <a:pt x="2487770" y="5300628"/>
                  <a:pt x="2485743" y="5296181"/>
                  <a:pt x="2482915" y="5292386"/>
                </a:cubicBezTo>
                <a:cubicBezTo>
                  <a:pt x="2480087" y="5288591"/>
                  <a:pt x="2476385" y="5285559"/>
                  <a:pt x="2471809" y="5283289"/>
                </a:cubicBezTo>
                <a:cubicBezTo>
                  <a:pt x="2467232" y="5281020"/>
                  <a:pt x="2461595" y="5279885"/>
                  <a:pt x="2454898" y="5279885"/>
                </a:cubicBezTo>
                <a:cubicBezTo>
                  <a:pt x="2449466" y="5279885"/>
                  <a:pt x="2444071" y="5281243"/>
                  <a:pt x="2438713" y="5283959"/>
                </a:cubicBezTo>
                <a:cubicBezTo>
                  <a:pt x="2433355" y="5286675"/>
                  <a:pt x="2428035" y="5290824"/>
                  <a:pt x="2422751" y="5296405"/>
                </a:cubicBezTo>
                <a:lnTo>
                  <a:pt x="2422751" y="5236241"/>
                </a:lnTo>
                <a:cubicBezTo>
                  <a:pt x="2422751" y="5235646"/>
                  <a:pt x="2422602" y="5235125"/>
                  <a:pt x="2422305" y="5234678"/>
                </a:cubicBezTo>
                <a:cubicBezTo>
                  <a:pt x="2422007" y="5234232"/>
                  <a:pt x="2421523" y="5233860"/>
                  <a:pt x="2420853" y="5233562"/>
                </a:cubicBezTo>
                <a:cubicBezTo>
                  <a:pt x="2420184" y="5233264"/>
                  <a:pt x="2419254" y="5233041"/>
                  <a:pt x="2418063" y="5232892"/>
                </a:cubicBezTo>
                <a:cubicBezTo>
                  <a:pt x="2416873" y="5232743"/>
                  <a:pt x="2415347" y="5232669"/>
                  <a:pt x="2413487" y="5232669"/>
                </a:cubicBezTo>
                <a:close/>
                <a:moveTo>
                  <a:pt x="10858852" y="5148799"/>
                </a:moveTo>
                <a:lnTo>
                  <a:pt x="10884859" y="5149692"/>
                </a:lnTo>
                <a:cubicBezTo>
                  <a:pt x="10890886" y="5149841"/>
                  <a:pt x="10895668" y="5151087"/>
                  <a:pt x="10899202" y="5153431"/>
                </a:cubicBezTo>
                <a:cubicBezTo>
                  <a:pt x="10902737" y="5155775"/>
                  <a:pt x="10904504" y="5159105"/>
                  <a:pt x="10904504" y="5163421"/>
                </a:cubicBezTo>
                <a:cubicBezTo>
                  <a:pt x="10904504" y="5165951"/>
                  <a:pt x="10904002" y="5168370"/>
                  <a:pt x="10902998" y="5170677"/>
                </a:cubicBezTo>
                <a:cubicBezTo>
                  <a:pt x="10901993" y="5172983"/>
                  <a:pt x="10900338" y="5175030"/>
                  <a:pt x="10898030" y="5176816"/>
                </a:cubicBezTo>
                <a:cubicBezTo>
                  <a:pt x="10895724" y="5178602"/>
                  <a:pt x="10892691" y="5180034"/>
                  <a:pt x="10888934" y="5181113"/>
                </a:cubicBezTo>
                <a:cubicBezTo>
                  <a:pt x="10885176" y="5182192"/>
                  <a:pt x="10880506" y="5182732"/>
                  <a:pt x="10874925" y="5182732"/>
                </a:cubicBezTo>
                <a:cubicBezTo>
                  <a:pt x="10866144" y="5182732"/>
                  <a:pt x="10859298" y="5181485"/>
                  <a:pt x="10854386" y="5178992"/>
                </a:cubicBezTo>
                <a:cubicBezTo>
                  <a:pt x="10849476" y="5176499"/>
                  <a:pt x="10847020" y="5172835"/>
                  <a:pt x="10847020" y="5167998"/>
                </a:cubicBezTo>
                <a:cubicBezTo>
                  <a:pt x="10847020" y="5166435"/>
                  <a:pt x="10847187" y="5164909"/>
                  <a:pt x="10847522" y="5163421"/>
                </a:cubicBezTo>
                <a:cubicBezTo>
                  <a:pt x="10847857" y="5161933"/>
                  <a:pt x="10848470" y="5160426"/>
                  <a:pt x="10849364" y="5158901"/>
                </a:cubicBezTo>
                <a:cubicBezTo>
                  <a:pt x="10850256" y="5157375"/>
                  <a:pt x="10851466" y="5155775"/>
                  <a:pt x="10852992" y="5154101"/>
                </a:cubicBezTo>
                <a:cubicBezTo>
                  <a:pt x="10854517" y="5152427"/>
                  <a:pt x="10856470" y="5150659"/>
                  <a:pt x="10858852" y="5148799"/>
                </a:cubicBezTo>
                <a:close/>
                <a:moveTo>
                  <a:pt x="7458427" y="5148799"/>
                </a:moveTo>
                <a:lnTo>
                  <a:pt x="7484434" y="5149692"/>
                </a:lnTo>
                <a:cubicBezTo>
                  <a:pt x="7490462" y="5149841"/>
                  <a:pt x="7495243" y="5151087"/>
                  <a:pt x="7498778" y="5153431"/>
                </a:cubicBezTo>
                <a:cubicBezTo>
                  <a:pt x="7502312" y="5155775"/>
                  <a:pt x="7504080" y="5159105"/>
                  <a:pt x="7504080" y="5163421"/>
                </a:cubicBezTo>
                <a:cubicBezTo>
                  <a:pt x="7504080" y="5165951"/>
                  <a:pt x="7503577" y="5168370"/>
                  <a:pt x="7502573" y="5170677"/>
                </a:cubicBezTo>
                <a:cubicBezTo>
                  <a:pt x="7501568" y="5172983"/>
                  <a:pt x="7499912" y="5175030"/>
                  <a:pt x="7497606" y="5176816"/>
                </a:cubicBezTo>
                <a:cubicBezTo>
                  <a:pt x="7495299" y="5178602"/>
                  <a:pt x="7492266" y="5180034"/>
                  <a:pt x="7488509" y="5181113"/>
                </a:cubicBezTo>
                <a:cubicBezTo>
                  <a:pt x="7484751" y="5182192"/>
                  <a:pt x="7480081" y="5182732"/>
                  <a:pt x="7474500" y="5182732"/>
                </a:cubicBezTo>
                <a:cubicBezTo>
                  <a:pt x="7465719" y="5182732"/>
                  <a:pt x="7458873" y="5181485"/>
                  <a:pt x="7453962" y="5178992"/>
                </a:cubicBezTo>
                <a:cubicBezTo>
                  <a:pt x="7449050" y="5176499"/>
                  <a:pt x="7446595" y="5172835"/>
                  <a:pt x="7446595" y="5167998"/>
                </a:cubicBezTo>
                <a:cubicBezTo>
                  <a:pt x="7446595" y="5166435"/>
                  <a:pt x="7446762" y="5164909"/>
                  <a:pt x="7447097" y="5163421"/>
                </a:cubicBezTo>
                <a:cubicBezTo>
                  <a:pt x="7447432" y="5161933"/>
                  <a:pt x="7448046" y="5160426"/>
                  <a:pt x="7448939" y="5158901"/>
                </a:cubicBezTo>
                <a:cubicBezTo>
                  <a:pt x="7449832" y="5157375"/>
                  <a:pt x="7451041" y="5155775"/>
                  <a:pt x="7452567" y="5154101"/>
                </a:cubicBezTo>
                <a:cubicBezTo>
                  <a:pt x="7454092" y="5152427"/>
                  <a:pt x="7456045" y="5150659"/>
                  <a:pt x="7458427" y="5148799"/>
                </a:cubicBezTo>
                <a:close/>
                <a:moveTo>
                  <a:pt x="10091828" y="5131051"/>
                </a:moveTo>
                <a:cubicBezTo>
                  <a:pt x="10089894" y="5131051"/>
                  <a:pt x="10088256" y="5131163"/>
                  <a:pt x="10086917" y="5131386"/>
                </a:cubicBezTo>
                <a:cubicBezTo>
                  <a:pt x="10085578" y="5131609"/>
                  <a:pt x="10084462" y="5132018"/>
                  <a:pt x="10083568" y="5132614"/>
                </a:cubicBezTo>
                <a:cubicBezTo>
                  <a:pt x="10082676" y="5133209"/>
                  <a:pt x="10082024" y="5134102"/>
                  <a:pt x="10081615" y="5135293"/>
                </a:cubicBezTo>
                <a:cubicBezTo>
                  <a:pt x="10081206" y="5136483"/>
                  <a:pt x="10081001" y="5138083"/>
                  <a:pt x="10081001" y="5140092"/>
                </a:cubicBezTo>
                <a:lnTo>
                  <a:pt x="10081001" y="5154380"/>
                </a:lnTo>
                <a:lnTo>
                  <a:pt x="10066156" y="5185076"/>
                </a:lnTo>
                <a:cubicBezTo>
                  <a:pt x="10065858" y="5185671"/>
                  <a:pt x="10065728" y="5186192"/>
                  <a:pt x="10065765" y="5186638"/>
                </a:cubicBezTo>
                <a:cubicBezTo>
                  <a:pt x="10065802" y="5187085"/>
                  <a:pt x="10066007" y="5187438"/>
                  <a:pt x="10066379" y="5187699"/>
                </a:cubicBezTo>
                <a:cubicBezTo>
                  <a:pt x="10066751" y="5187959"/>
                  <a:pt x="10067365" y="5188145"/>
                  <a:pt x="10068220" y="5188257"/>
                </a:cubicBezTo>
                <a:cubicBezTo>
                  <a:pt x="10069076" y="5188369"/>
                  <a:pt x="10070137" y="5188424"/>
                  <a:pt x="10071402" y="5188424"/>
                </a:cubicBezTo>
                <a:cubicBezTo>
                  <a:pt x="10072816" y="5188424"/>
                  <a:pt x="10073988" y="5188369"/>
                  <a:pt x="10074918" y="5188257"/>
                </a:cubicBezTo>
                <a:cubicBezTo>
                  <a:pt x="10075848" y="5188145"/>
                  <a:pt x="10076666" y="5187941"/>
                  <a:pt x="10077374" y="5187643"/>
                </a:cubicBezTo>
                <a:cubicBezTo>
                  <a:pt x="10078080" y="5187345"/>
                  <a:pt x="10078676" y="5187010"/>
                  <a:pt x="10079160" y="5186638"/>
                </a:cubicBezTo>
                <a:cubicBezTo>
                  <a:pt x="10079643" y="5186266"/>
                  <a:pt x="10080071" y="5185820"/>
                  <a:pt x="10080443" y="5185299"/>
                </a:cubicBezTo>
                <a:lnTo>
                  <a:pt x="10095735" y="5162305"/>
                </a:lnTo>
                <a:cubicBezTo>
                  <a:pt x="10097000" y="5160445"/>
                  <a:pt x="10098061" y="5158677"/>
                  <a:pt x="10098916" y="5157003"/>
                </a:cubicBezTo>
                <a:cubicBezTo>
                  <a:pt x="10099772" y="5155329"/>
                  <a:pt x="10100460" y="5153636"/>
                  <a:pt x="10100982" y="5151924"/>
                </a:cubicBezTo>
                <a:cubicBezTo>
                  <a:pt x="10101502" y="5150213"/>
                  <a:pt x="10101874" y="5148390"/>
                  <a:pt x="10102098" y="5146455"/>
                </a:cubicBezTo>
                <a:cubicBezTo>
                  <a:pt x="10102321" y="5144520"/>
                  <a:pt x="10102432" y="5142399"/>
                  <a:pt x="10102432" y="5140092"/>
                </a:cubicBezTo>
                <a:cubicBezTo>
                  <a:pt x="10102432" y="5138083"/>
                  <a:pt x="10102228" y="5136483"/>
                  <a:pt x="10101818" y="5135293"/>
                </a:cubicBezTo>
                <a:cubicBezTo>
                  <a:pt x="10101409" y="5134102"/>
                  <a:pt x="10100777" y="5133209"/>
                  <a:pt x="10099921" y="5132614"/>
                </a:cubicBezTo>
                <a:cubicBezTo>
                  <a:pt x="10099065" y="5132018"/>
                  <a:pt x="10097968" y="5131609"/>
                  <a:pt x="10096628" y="5131386"/>
                </a:cubicBezTo>
                <a:cubicBezTo>
                  <a:pt x="10095289" y="5131163"/>
                  <a:pt x="10093689" y="5131051"/>
                  <a:pt x="10091828" y="5131051"/>
                </a:cubicBezTo>
                <a:close/>
                <a:moveTo>
                  <a:pt x="10348334" y="5107499"/>
                </a:moveTo>
                <a:lnTo>
                  <a:pt x="10364072" y="5107499"/>
                </a:lnTo>
                <a:lnTo>
                  <a:pt x="10364072" y="5128819"/>
                </a:lnTo>
                <a:cubicBezTo>
                  <a:pt x="10359533" y="5133879"/>
                  <a:pt x="10355198" y="5137637"/>
                  <a:pt x="10351068" y="5140092"/>
                </a:cubicBezTo>
                <a:cubicBezTo>
                  <a:pt x="10346938" y="5142548"/>
                  <a:pt x="10342455" y="5143776"/>
                  <a:pt x="10337618" y="5143776"/>
                </a:cubicBezTo>
                <a:cubicBezTo>
                  <a:pt x="10331665" y="5143776"/>
                  <a:pt x="10327032" y="5142232"/>
                  <a:pt x="10323722" y="5139144"/>
                </a:cubicBezTo>
                <a:cubicBezTo>
                  <a:pt x="10320410" y="5136055"/>
                  <a:pt x="10318754" y="5131907"/>
                  <a:pt x="10318754" y="5126698"/>
                </a:cubicBezTo>
                <a:cubicBezTo>
                  <a:pt x="10318754" y="5123647"/>
                  <a:pt x="10319331" y="5120949"/>
                  <a:pt x="10320484" y="5118605"/>
                </a:cubicBezTo>
                <a:cubicBezTo>
                  <a:pt x="10321638" y="5116261"/>
                  <a:pt x="10323442" y="5114252"/>
                  <a:pt x="10325898" y="5112578"/>
                </a:cubicBezTo>
                <a:cubicBezTo>
                  <a:pt x="10328354" y="5110903"/>
                  <a:pt x="10331442" y="5109638"/>
                  <a:pt x="10335162" y="5108783"/>
                </a:cubicBezTo>
                <a:cubicBezTo>
                  <a:pt x="10338883" y="5107927"/>
                  <a:pt x="10343274" y="5107499"/>
                  <a:pt x="10348334" y="5107499"/>
                </a:cubicBezTo>
                <a:close/>
                <a:moveTo>
                  <a:pt x="10005434" y="5107499"/>
                </a:moveTo>
                <a:lnTo>
                  <a:pt x="10021172" y="5107499"/>
                </a:lnTo>
                <a:lnTo>
                  <a:pt x="10021172" y="5128819"/>
                </a:lnTo>
                <a:cubicBezTo>
                  <a:pt x="10016633" y="5133879"/>
                  <a:pt x="10012298" y="5137637"/>
                  <a:pt x="10008168" y="5140092"/>
                </a:cubicBezTo>
                <a:cubicBezTo>
                  <a:pt x="10004038" y="5142548"/>
                  <a:pt x="9999555" y="5143776"/>
                  <a:pt x="9994718" y="5143776"/>
                </a:cubicBezTo>
                <a:cubicBezTo>
                  <a:pt x="9988765" y="5143776"/>
                  <a:pt x="9984133" y="5142232"/>
                  <a:pt x="9980821" y="5139144"/>
                </a:cubicBezTo>
                <a:cubicBezTo>
                  <a:pt x="9977510" y="5136055"/>
                  <a:pt x="9975854" y="5131907"/>
                  <a:pt x="9975854" y="5126698"/>
                </a:cubicBezTo>
                <a:cubicBezTo>
                  <a:pt x="9975854" y="5123647"/>
                  <a:pt x="9976431" y="5120949"/>
                  <a:pt x="9977584" y="5118605"/>
                </a:cubicBezTo>
                <a:cubicBezTo>
                  <a:pt x="9978738" y="5116261"/>
                  <a:pt x="9980542" y="5114252"/>
                  <a:pt x="9982998" y="5112578"/>
                </a:cubicBezTo>
                <a:cubicBezTo>
                  <a:pt x="9985454" y="5110903"/>
                  <a:pt x="9988542" y="5109638"/>
                  <a:pt x="9992262" y="5108783"/>
                </a:cubicBezTo>
                <a:cubicBezTo>
                  <a:pt x="9995983" y="5107927"/>
                  <a:pt x="10000374" y="5107499"/>
                  <a:pt x="10005434" y="5107499"/>
                </a:cubicBezTo>
                <a:close/>
                <a:moveTo>
                  <a:pt x="9814934" y="5107499"/>
                </a:moveTo>
                <a:lnTo>
                  <a:pt x="9830672" y="5107499"/>
                </a:lnTo>
                <a:lnTo>
                  <a:pt x="9830672" y="5128819"/>
                </a:lnTo>
                <a:cubicBezTo>
                  <a:pt x="9826133" y="5133879"/>
                  <a:pt x="9821798" y="5137637"/>
                  <a:pt x="9817668" y="5140092"/>
                </a:cubicBezTo>
                <a:cubicBezTo>
                  <a:pt x="9813538" y="5142548"/>
                  <a:pt x="9809055" y="5143776"/>
                  <a:pt x="9804218" y="5143776"/>
                </a:cubicBezTo>
                <a:cubicBezTo>
                  <a:pt x="9798265" y="5143776"/>
                  <a:pt x="9793633" y="5142232"/>
                  <a:pt x="9790321" y="5139144"/>
                </a:cubicBezTo>
                <a:cubicBezTo>
                  <a:pt x="9787010" y="5136055"/>
                  <a:pt x="9785354" y="5131907"/>
                  <a:pt x="9785354" y="5126698"/>
                </a:cubicBezTo>
                <a:cubicBezTo>
                  <a:pt x="9785354" y="5123647"/>
                  <a:pt x="9785931" y="5120949"/>
                  <a:pt x="9787084" y="5118605"/>
                </a:cubicBezTo>
                <a:cubicBezTo>
                  <a:pt x="9788238" y="5116261"/>
                  <a:pt x="9790042" y="5114252"/>
                  <a:pt x="9792498" y="5112578"/>
                </a:cubicBezTo>
                <a:cubicBezTo>
                  <a:pt x="9794954" y="5110903"/>
                  <a:pt x="9798042" y="5109638"/>
                  <a:pt x="9801762" y="5108783"/>
                </a:cubicBezTo>
                <a:cubicBezTo>
                  <a:pt x="9805483" y="5107927"/>
                  <a:pt x="9809874" y="5107499"/>
                  <a:pt x="9814934" y="5107499"/>
                </a:cubicBezTo>
                <a:close/>
                <a:moveTo>
                  <a:pt x="8681459" y="5107499"/>
                </a:moveTo>
                <a:lnTo>
                  <a:pt x="8697197" y="5107499"/>
                </a:lnTo>
                <a:lnTo>
                  <a:pt x="8697197" y="5128819"/>
                </a:lnTo>
                <a:cubicBezTo>
                  <a:pt x="8692658" y="5133879"/>
                  <a:pt x="8688324" y="5137637"/>
                  <a:pt x="8684194" y="5140092"/>
                </a:cubicBezTo>
                <a:cubicBezTo>
                  <a:pt x="8680064" y="5142548"/>
                  <a:pt x="8675580" y="5143776"/>
                  <a:pt x="8670743" y="5143776"/>
                </a:cubicBezTo>
                <a:cubicBezTo>
                  <a:pt x="8664790" y="5143776"/>
                  <a:pt x="8660158" y="5142232"/>
                  <a:pt x="8656846" y="5139144"/>
                </a:cubicBezTo>
                <a:cubicBezTo>
                  <a:pt x="8653535" y="5136055"/>
                  <a:pt x="8651879" y="5131907"/>
                  <a:pt x="8651879" y="5126698"/>
                </a:cubicBezTo>
                <a:cubicBezTo>
                  <a:pt x="8651879" y="5123647"/>
                  <a:pt x="8652456" y="5120949"/>
                  <a:pt x="8653609" y="5118605"/>
                </a:cubicBezTo>
                <a:cubicBezTo>
                  <a:pt x="8654763" y="5116261"/>
                  <a:pt x="8656567" y="5114252"/>
                  <a:pt x="8659023" y="5112578"/>
                </a:cubicBezTo>
                <a:cubicBezTo>
                  <a:pt x="8661478" y="5110903"/>
                  <a:pt x="8664567" y="5109638"/>
                  <a:pt x="8668288" y="5108783"/>
                </a:cubicBezTo>
                <a:cubicBezTo>
                  <a:pt x="8672008" y="5107927"/>
                  <a:pt x="8676398" y="5107499"/>
                  <a:pt x="8681459" y="5107499"/>
                </a:cubicBezTo>
                <a:close/>
                <a:moveTo>
                  <a:pt x="6262109" y="5107499"/>
                </a:moveTo>
                <a:lnTo>
                  <a:pt x="6277848" y="5107499"/>
                </a:lnTo>
                <a:lnTo>
                  <a:pt x="6277848" y="5128819"/>
                </a:lnTo>
                <a:cubicBezTo>
                  <a:pt x="6273308" y="5133879"/>
                  <a:pt x="6268974" y="5137637"/>
                  <a:pt x="6264844" y="5140092"/>
                </a:cubicBezTo>
                <a:cubicBezTo>
                  <a:pt x="6260714" y="5142548"/>
                  <a:pt x="6256230" y="5143776"/>
                  <a:pt x="6251393" y="5143776"/>
                </a:cubicBezTo>
                <a:cubicBezTo>
                  <a:pt x="6245440" y="5143776"/>
                  <a:pt x="6240808" y="5142232"/>
                  <a:pt x="6237496" y="5139144"/>
                </a:cubicBezTo>
                <a:cubicBezTo>
                  <a:pt x="6234185" y="5136055"/>
                  <a:pt x="6232529" y="5131907"/>
                  <a:pt x="6232529" y="5126698"/>
                </a:cubicBezTo>
                <a:cubicBezTo>
                  <a:pt x="6232529" y="5123647"/>
                  <a:pt x="6233106" y="5120949"/>
                  <a:pt x="6234259" y="5118605"/>
                </a:cubicBezTo>
                <a:cubicBezTo>
                  <a:pt x="6235413" y="5116261"/>
                  <a:pt x="6237217" y="5114252"/>
                  <a:pt x="6239673" y="5112578"/>
                </a:cubicBezTo>
                <a:cubicBezTo>
                  <a:pt x="6242129" y="5110903"/>
                  <a:pt x="6245217" y="5109638"/>
                  <a:pt x="6248938" y="5108783"/>
                </a:cubicBezTo>
                <a:cubicBezTo>
                  <a:pt x="6252658" y="5107927"/>
                  <a:pt x="6257049" y="5107499"/>
                  <a:pt x="6262109" y="5107499"/>
                </a:cubicBezTo>
                <a:close/>
                <a:moveTo>
                  <a:pt x="5032936" y="5104677"/>
                </a:moveTo>
                <a:lnTo>
                  <a:pt x="5058944" y="5105570"/>
                </a:lnTo>
                <a:cubicBezTo>
                  <a:pt x="5064971" y="5105719"/>
                  <a:pt x="5069752" y="5106965"/>
                  <a:pt x="5073287" y="5109309"/>
                </a:cubicBezTo>
                <a:cubicBezTo>
                  <a:pt x="5076821" y="5111653"/>
                  <a:pt x="5078589" y="5114983"/>
                  <a:pt x="5078589" y="5119299"/>
                </a:cubicBezTo>
                <a:cubicBezTo>
                  <a:pt x="5078589" y="5121829"/>
                  <a:pt x="5078086" y="5124248"/>
                  <a:pt x="5077082" y="5126555"/>
                </a:cubicBezTo>
                <a:cubicBezTo>
                  <a:pt x="5076077" y="5128861"/>
                  <a:pt x="5074422" y="5130908"/>
                  <a:pt x="5072115" y="5132694"/>
                </a:cubicBezTo>
                <a:cubicBezTo>
                  <a:pt x="5069808" y="5134480"/>
                  <a:pt x="5066775" y="5135912"/>
                  <a:pt x="5063018" y="5136991"/>
                </a:cubicBezTo>
                <a:cubicBezTo>
                  <a:pt x="5059260" y="5138070"/>
                  <a:pt x="5054590" y="5138610"/>
                  <a:pt x="5049009" y="5138610"/>
                </a:cubicBezTo>
                <a:cubicBezTo>
                  <a:pt x="5040228" y="5138610"/>
                  <a:pt x="5033382" y="5137363"/>
                  <a:pt x="5028471" y="5134870"/>
                </a:cubicBezTo>
                <a:cubicBezTo>
                  <a:pt x="5023560" y="5132378"/>
                  <a:pt x="5021104" y="5128713"/>
                  <a:pt x="5021104" y="5123876"/>
                </a:cubicBezTo>
                <a:cubicBezTo>
                  <a:pt x="5021104" y="5122313"/>
                  <a:pt x="5021271" y="5120788"/>
                  <a:pt x="5021607" y="5119299"/>
                </a:cubicBezTo>
                <a:cubicBezTo>
                  <a:pt x="5021941" y="5117811"/>
                  <a:pt x="5022555" y="5116304"/>
                  <a:pt x="5023448" y="5114779"/>
                </a:cubicBezTo>
                <a:cubicBezTo>
                  <a:pt x="5024341" y="5113253"/>
                  <a:pt x="5025550" y="5111653"/>
                  <a:pt x="5027076" y="5109979"/>
                </a:cubicBezTo>
                <a:cubicBezTo>
                  <a:pt x="5028601" y="5108305"/>
                  <a:pt x="5030554" y="5106537"/>
                  <a:pt x="5032936" y="5104677"/>
                </a:cubicBezTo>
                <a:close/>
                <a:moveTo>
                  <a:pt x="2502002" y="5086929"/>
                </a:moveTo>
                <a:cubicBezTo>
                  <a:pt x="2497389" y="5086929"/>
                  <a:pt x="2494207" y="5087803"/>
                  <a:pt x="2492458" y="5089552"/>
                </a:cubicBezTo>
                <a:cubicBezTo>
                  <a:pt x="2490710" y="5091301"/>
                  <a:pt x="2489836" y="5094817"/>
                  <a:pt x="2489836" y="5100100"/>
                </a:cubicBezTo>
                <a:cubicBezTo>
                  <a:pt x="2489836" y="5105235"/>
                  <a:pt x="2490691" y="5108658"/>
                  <a:pt x="2492402" y="5110370"/>
                </a:cubicBezTo>
                <a:cubicBezTo>
                  <a:pt x="2494114" y="5112081"/>
                  <a:pt x="2497203" y="5112937"/>
                  <a:pt x="2501667" y="5112937"/>
                </a:cubicBezTo>
                <a:cubicBezTo>
                  <a:pt x="2506281" y="5112937"/>
                  <a:pt x="2509462" y="5112062"/>
                  <a:pt x="2511211" y="5110314"/>
                </a:cubicBezTo>
                <a:cubicBezTo>
                  <a:pt x="2512960" y="5108565"/>
                  <a:pt x="2513834" y="5105049"/>
                  <a:pt x="2513834" y="5099766"/>
                </a:cubicBezTo>
                <a:cubicBezTo>
                  <a:pt x="2513834" y="5094631"/>
                  <a:pt x="2512978" y="5091208"/>
                  <a:pt x="2511266" y="5089496"/>
                </a:cubicBezTo>
                <a:cubicBezTo>
                  <a:pt x="2509555" y="5087785"/>
                  <a:pt x="2506467" y="5086929"/>
                  <a:pt x="2502002" y="5086929"/>
                </a:cubicBezTo>
                <a:close/>
                <a:moveTo>
                  <a:pt x="11297708" y="5063632"/>
                </a:moveTo>
                <a:cubicBezTo>
                  <a:pt x="11302768" y="5063632"/>
                  <a:pt x="11307624" y="5065250"/>
                  <a:pt x="11312274" y="5068487"/>
                </a:cubicBezTo>
                <a:cubicBezTo>
                  <a:pt x="11316926" y="5071724"/>
                  <a:pt x="11321744" y="5076431"/>
                  <a:pt x="11326730" y="5082608"/>
                </a:cubicBezTo>
                <a:lnTo>
                  <a:pt x="11326730" y="5122791"/>
                </a:lnTo>
                <a:cubicBezTo>
                  <a:pt x="11323828" y="5126437"/>
                  <a:pt x="11321074" y="5129507"/>
                  <a:pt x="11318470" y="5132000"/>
                </a:cubicBezTo>
                <a:cubicBezTo>
                  <a:pt x="11315865" y="5134493"/>
                  <a:pt x="11313372" y="5136521"/>
                  <a:pt x="11310991" y="5138083"/>
                </a:cubicBezTo>
                <a:cubicBezTo>
                  <a:pt x="11308610" y="5139646"/>
                  <a:pt x="11306284" y="5140762"/>
                  <a:pt x="11304014" y="5141432"/>
                </a:cubicBezTo>
                <a:cubicBezTo>
                  <a:pt x="11301745" y="5142102"/>
                  <a:pt x="11299382" y="5142436"/>
                  <a:pt x="11296926" y="5142436"/>
                </a:cubicBezTo>
                <a:cubicBezTo>
                  <a:pt x="11292090" y="5142436"/>
                  <a:pt x="11288072" y="5141302"/>
                  <a:pt x="11284872" y="5139032"/>
                </a:cubicBezTo>
                <a:cubicBezTo>
                  <a:pt x="11281672" y="5136762"/>
                  <a:pt x="11279104" y="5133749"/>
                  <a:pt x="11277170" y="5129991"/>
                </a:cubicBezTo>
                <a:cubicBezTo>
                  <a:pt x="11275235" y="5126233"/>
                  <a:pt x="11273877" y="5121935"/>
                  <a:pt x="11273096" y="5117098"/>
                </a:cubicBezTo>
                <a:cubicBezTo>
                  <a:pt x="11272314" y="5112262"/>
                  <a:pt x="11271924" y="5107313"/>
                  <a:pt x="11271924" y="5102253"/>
                </a:cubicBezTo>
                <a:cubicBezTo>
                  <a:pt x="11271924" y="5097490"/>
                  <a:pt x="11272388" y="5092802"/>
                  <a:pt x="11273319" y="5088189"/>
                </a:cubicBezTo>
                <a:cubicBezTo>
                  <a:pt x="11274249" y="5083575"/>
                  <a:pt x="11275738" y="5079445"/>
                  <a:pt x="11277784" y="5075799"/>
                </a:cubicBezTo>
                <a:cubicBezTo>
                  <a:pt x="11279830" y="5072152"/>
                  <a:pt x="11282490" y="5069213"/>
                  <a:pt x="11285764" y="5066981"/>
                </a:cubicBezTo>
                <a:cubicBezTo>
                  <a:pt x="11289039" y="5064748"/>
                  <a:pt x="11293020" y="5063632"/>
                  <a:pt x="11297708" y="5063632"/>
                </a:cubicBezTo>
                <a:close/>
                <a:moveTo>
                  <a:pt x="10593228" y="5063632"/>
                </a:moveTo>
                <a:cubicBezTo>
                  <a:pt x="10598019" y="5063632"/>
                  <a:pt x="10602024" y="5064748"/>
                  <a:pt x="10605244" y="5066981"/>
                </a:cubicBezTo>
                <a:cubicBezTo>
                  <a:pt x="10608464" y="5069213"/>
                  <a:pt x="10611028" y="5072190"/>
                  <a:pt x="10612938" y="5075910"/>
                </a:cubicBezTo>
                <a:cubicBezTo>
                  <a:pt x="10614846" y="5079631"/>
                  <a:pt x="10616194" y="5083891"/>
                  <a:pt x="10616980" y="5088691"/>
                </a:cubicBezTo>
                <a:cubicBezTo>
                  <a:pt x="10617766" y="5093491"/>
                  <a:pt x="10618159" y="5098458"/>
                  <a:pt x="10618159" y="5103592"/>
                </a:cubicBezTo>
                <a:cubicBezTo>
                  <a:pt x="10618159" y="5108280"/>
                  <a:pt x="10617672" y="5112931"/>
                  <a:pt x="10616700" y="5117545"/>
                </a:cubicBezTo>
                <a:cubicBezTo>
                  <a:pt x="10615726" y="5122159"/>
                  <a:pt x="10614210" y="5126326"/>
                  <a:pt x="10612151" y="5130047"/>
                </a:cubicBezTo>
                <a:cubicBezTo>
                  <a:pt x="10610092" y="5133767"/>
                  <a:pt x="10607396" y="5136744"/>
                  <a:pt x="10604064" y="5138976"/>
                </a:cubicBezTo>
                <a:cubicBezTo>
                  <a:pt x="10600732" y="5141209"/>
                  <a:pt x="10596746" y="5142325"/>
                  <a:pt x="10592104" y="5142325"/>
                </a:cubicBezTo>
                <a:cubicBezTo>
                  <a:pt x="10587088" y="5142325"/>
                  <a:pt x="10582297" y="5140688"/>
                  <a:pt x="10577730" y="5137414"/>
                </a:cubicBezTo>
                <a:cubicBezTo>
                  <a:pt x="10573162" y="5134139"/>
                  <a:pt x="10568333" y="5129414"/>
                  <a:pt x="10563242" y="5123238"/>
                </a:cubicBezTo>
                <a:lnTo>
                  <a:pt x="10563242" y="5083277"/>
                </a:lnTo>
                <a:cubicBezTo>
                  <a:pt x="10566161" y="5079631"/>
                  <a:pt x="10568932" y="5076561"/>
                  <a:pt x="10571552" y="5074069"/>
                </a:cubicBezTo>
                <a:cubicBezTo>
                  <a:pt x="10574173" y="5071576"/>
                  <a:pt x="10576681" y="5069566"/>
                  <a:pt x="10579077" y="5068041"/>
                </a:cubicBezTo>
                <a:cubicBezTo>
                  <a:pt x="10581472" y="5066516"/>
                  <a:pt x="10583831" y="5065399"/>
                  <a:pt x="10586152" y="5064692"/>
                </a:cubicBezTo>
                <a:cubicBezTo>
                  <a:pt x="10588472" y="5063985"/>
                  <a:pt x="10590831" y="5063632"/>
                  <a:pt x="10593228" y="5063632"/>
                </a:cubicBezTo>
                <a:close/>
                <a:moveTo>
                  <a:pt x="10469402" y="5063632"/>
                </a:moveTo>
                <a:cubicBezTo>
                  <a:pt x="10474194" y="5063632"/>
                  <a:pt x="10478200" y="5064748"/>
                  <a:pt x="10481419" y="5066981"/>
                </a:cubicBezTo>
                <a:cubicBezTo>
                  <a:pt x="10484639" y="5069213"/>
                  <a:pt x="10487203" y="5072190"/>
                  <a:pt x="10489112" y="5075910"/>
                </a:cubicBezTo>
                <a:cubicBezTo>
                  <a:pt x="10491022" y="5079631"/>
                  <a:pt x="10492369" y="5083891"/>
                  <a:pt x="10493155" y="5088691"/>
                </a:cubicBezTo>
                <a:cubicBezTo>
                  <a:pt x="10493941" y="5093491"/>
                  <a:pt x="10494334" y="5098458"/>
                  <a:pt x="10494334" y="5103592"/>
                </a:cubicBezTo>
                <a:cubicBezTo>
                  <a:pt x="10494334" y="5108280"/>
                  <a:pt x="10493848" y="5112931"/>
                  <a:pt x="10492874" y="5117545"/>
                </a:cubicBezTo>
                <a:cubicBezTo>
                  <a:pt x="10491901" y="5122159"/>
                  <a:pt x="10490385" y="5126326"/>
                  <a:pt x="10488326" y="5130047"/>
                </a:cubicBezTo>
                <a:cubicBezTo>
                  <a:pt x="10486266" y="5133767"/>
                  <a:pt x="10483571" y="5136744"/>
                  <a:pt x="10480240" y="5138976"/>
                </a:cubicBezTo>
                <a:cubicBezTo>
                  <a:pt x="10476908" y="5141209"/>
                  <a:pt x="10472921" y="5142325"/>
                  <a:pt x="10468280" y="5142325"/>
                </a:cubicBezTo>
                <a:cubicBezTo>
                  <a:pt x="10463264" y="5142325"/>
                  <a:pt x="10458472" y="5140688"/>
                  <a:pt x="10453904" y="5137414"/>
                </a:cubicBezTo>
                <a:cubicBezTo>
                  <a:pt x="10449338" y="5134139"/>
                  <a:pt x="10444508" y="5129414"/>
                  <a:pt x="10439416" y="5123238"/>
                </a:cubicBezTo>
                <a:lnTo>
                  <a:pt x="10439416" y="5083277"/>
                </a:lnTo>
                <a:cubicBezTo>
                  <a:pt x="10442336" y="5079631"/>
                  <a:pt x="10445106" y="5076561"/>
                  <a:pt x="10447727" y="5074069"/>
                </a:cubicBezTo>
                <a:cubicBezTo>
                  <a:pt x="10450348" y="5071576"/>
                  <a:pt x="10452856" y="5069566"/>
                  <a:pt x="10455252" y="5068041"/>
                </a:cubicBezTo>
                <a:cubicBezTo>
                  <a:pt x="10457648" y="5066516"/>
                  <a:pt x="10460006" y="5065399"/>
                  <a:pt x="10462327" y="5064692"/>
                </a:cubicBezTo>
                <a:cubicBezTo>
                  <a:pt x="10464648" y="5063985"/>
                  <a:pt x="10467006" y="5063632"/>
                  <a:pt x="10469402" y="5063632"/>
                </a:cubicBezTo>
                <a:close/>
                <a:moveTo>
                  <a:pt x="9687983" y="5063632"/>
                </a:moveTo>
                <a:cubicBezTo>
                  <a:pt x="9693044" y="5063632"/>
                  <a:pt x="9697899" y="5065250"/>
                  <a:pt x="9702550" y="5068487"/>
                </a:cubicBezTo>
                <a:cubicBezTo>
                  <a:pt x="9707201" y="5071724"/>
                  <a:pt x="9712019" y="5076431"/>
                  <a:pt x="9717005" y="5082608"/>
                </a:cubicBezTo>
                <a:lnTo>
                  <a:pt x="9717005" y="5122791"/>
                </a:lnTo>
                <a:cubicBezTo>
                  <a:pt x="9714103" y="5126437"/>
                  <a:pt x="9711350" y="5129507"/>
                  <a:pt x="9708745" y="5132000"/>
                </a:cubicBezTo>
                <a:cubicBezTo>
                  <a:pt x="9706140" y="5134493"/>
                  <a:pt x="9703648" y="5136521"/>
                  <a:pt x="9701266" y="5138083"/>
                </a:cubicBezTo>
                <a:cubicBezTo>
                  <a:pt x="9698885" y="5139646"/>
                  <a:pt x="9696560" y="5140762"/>
                  <a:pt x="9694290" y="5141432"/>
                </a:cubicBezTo>
                <a:cubicBezTo>
                  <a:pt x="9692020" y="5142102"/>
                  <a:pt x="9689658" y="5142436"/>
                  <a:pt x="9687202" y="5142436"/>
                </a:cubicBezTo>
                <a:cubicBezTo>
                  <a:pt x="9682365" y="5142436"/>
                  <a:pt x="9678347" y="5141302"/>
                  <a:pt x="9675147" y="5139032"/>
                </a:cubicBezTo>
                <a:cubicBezTo>
                  <a:pt x="9671947" y="5136762"/>
                  <a:pt x="9669380" y="5133749"/>
                  <a:pt x="9667445" y="5129991"/>
                </a:cubicBezTo>
                <a:cubicBezTo>
                  <a:pt x="9665510" y="5126233"/>
                  <a:pt x="9664152" y="5121935"/>
                  <a:pt x="9663371" y="5117098"/>
                </a:cubicBezTo>
                <a:cubicBezTo>
                  <a:pt x="9662590" y="5112262"/>
                  <a:pt x="9662199" y="5107313"/>
                  <a:pt x="9662199" y="5102253"/>
                </a:cubicBezTo>
                <a:cubicBezTo>
                  <a:pt x="9662199" y="5097490"/>
                  <a:pt x="9662664" y="5092802"/>
                  <a:pt x="9663594" y="5088189"/>
                </a:cubicBezTo>
                <a:cubicBezTo>
                  <a:pt x="9664524" y="5083575"/>
                  <a:pt x="9666012" y="5079445"/>
                  <a:pt x="9668059" y="5075799"/>
                </a:cubicBezTo>
                <a:cubicBezTo>
                  <a:pt x="9670106" y="5072152"/>
                  <a:pt x="9672766" y="5069213"/>
                  <a:pt x="9676040" y="5066981"/>
                </a:cubicBezTo>
                <a:cubicBezTo>
                  <a:pt x="9679314" y="5064748"/>
                  <a:pt x="9683295" y="5063632"/>
                  <a:pt x="9687983" y="5063632"/>
                </a:cubicBezTo>
                <a:close/>
                <a:moveTo>
                  <a:pt x="6497109" y="5063632"/>
                </a:moveTo>
                <a:cubicBezTo>
                  <a:pt x="6502169" y="5063632"/>
                  <a:pt x="6507024" y="5065250"/>
                  <a:pt x="6511675" y="5068487"/>
                </a:cubicBezTo>
                <a:cubicBezTo>
                  <a:pt x="6516326" y="5071724"/>
                  <a:pt x="6521144" y="5076431"/>
                  <a:pt x="6526130" y="5082608"/>
                </a:cubicBezTo>
                <a:lnTo>
                  <a:pt x="6526130" y="5122791"/>
                </a:lnTo>
                <a:cubicBezTo>
                  <a:pt x="6523228" y="5126437"/>
                  <a:pt x="6520475" y="5129507"/>
                  <a:pt x="6517870" y="5132000"/>
                </a:cubicBezTo>
                <a:cubicBezTo>
                  <a:pt x="6515266" y="5134493"/>
                  <a:pt x="6512773" y="5136521"/>
                  <a:pt x="6510391" y="5138083"/>
                </a:cubicBezTo>
                <a:cubicBezTo>
                  <a:pt x="6508010" y="5139646"/>
                  <a:pt x="6505685" y="5140762"/>
                  <a:pt x="6503415" y="5141432"/>
                </a:cubicBezTo>
                <a:cubicBezTo>
                  <a:pt x="6501145" y="5142102"/>
                  <a:pt x="6498783" y="5142436"/>
                  <a:pt x="6496327" y="5142436"/>
                </a:cubicBezTo>
                <a:cubicBezTo>
                  <a:pt x="6491490" y="5142436"/>
                  <a:pt x="6487472" y="5141302"/>
                  <a:pt x="6484272" y="5139032"/>
                </a:cubicBezTo>
                <a:cubicBezTo>
                  <a:pt x="6481072" y="5136762"/>
                  <a:pt x="6478505" y="5133749"/>
                  <a:pt x="6476570" y="5129991"/>
                </a:cubicBezTo>
                <a:cubicBezTo>
                  <a:pt x="6474635" y="5126233"/>
                  <a:pt x="6473277" y="5121935"/>
                  <a:pt x="6472496" y="5117098"/>
                </a:cubicBezTo>
                <a:cubicBezTo>
                  <a:pt x="6471715" y="5112262"/>
                  <a:pt x="6471324" y="5107313"/>
                  <a:pt x="6471324" y="5102253"/>
                </a:cubicBezTo>
                <a:cubicBezTo>
                  <a:pt x="6471324" y="5097490"/>
                  <a:pt x="6471789" y="5092802"/>
                  <a:pt x="6472719" y="5088189"/>
                </a:cubicBezTo>
                <a:cubicBezTo>
                  <a:pt x="6473649" y="5083575"/>
                  <a:pt x="6475138" y="5079445"/>
                  <a:pt x="6477184" y="5075799"/>
                </a:cubicBezTo>
                <a:cubicBezTo>
                  <a:pt x="6479231" y="5072152"/>
                  <a:pt x="6481891" y="5069213"/>
                  <a:pt x="6485165" y="5066981"/>
                </a:cubicBezTo>
                <a:cubicBezTo>
                  <a:pt x="6488439" y="5064748"/>
                  <a:pt x="6492420" y="5063632"/>
                  <a:pt x="6497109" y="5063632"/>
                </a:cubicBezTo>
                <a:close/>
                <a:moveTo>
                  <a:pt x="4827218" y="5063377"/>
                </a:moveTo>
                <a:lnTo>
                  <a:pt x="4842957" y="5063377"/>
                </a:lnTo>
                <a:lnTo>
                  <a:pt x="4842957" y="5084697"/>
                </a:lnTo>
                <a:cubicBezTo>
                  <a:pt x="4838417" y="5089757"/>
                  <a:pt x="4834084" y="5093515"/>
                  <a:pt x="4829953" y="5095970"/>
                </a:cubicBezTo>
                <a:cubicBezTo>
                  <a:pt x="4825824" y="5098426"/>
                  <a:pt x="4821339" y="5099654"/>
                  <a:pt x="4816502" y="5099654"/>
                </a:cubicBezTo>
                <a:cubicBezTo>
                  <a:pt x="4810549" y="5099654"/>
                  <a:pt x="4805917" y="5098110"/>
                  <a:pt x="4802606" y="5095022"/>
                </a:cubicBezTo>
                <a:cubicBezTo>
                  <a:pt x="4799294" y="5091933"/>
                  <a:pt x="4797638" y="5087785"/>
                  <a:pt x="4797638" y="5082576"/>
                </a:cubicBezTo>
                <a:cubicBezTo>
                  <a:pt x="4797638" y="5079525"/>
                  <a:pt x="4798215" y="5076827"/>
                  <a:pt x="4799369" y="5074483"/>
                </a:cubicBezTo>
                <a:cubicBezTo>
                  <a:pt x="4800522" y="5072139"/>
                  <a:pt x="4802326" y="5070130"/>
                  <a:pt x="4804782" y="5068456"/>
                </a:cubicBezTo>
                <a:cubicBezTo>
                  <a:pt x="4807238" y="5066782"/>
                  <a:pt x="4810326" y="5065516"/>
                  <a:pt x="4814047" y="5064661"/>
                </a:cubicBezTo>
                <a:cubicBezTo>
                  <a:pt x="4817768" y="5063805"/>
                  <a:pt x="4822158" y="5063377"/>
                  <a:pt x="4827218" y="5063377"/>
                </a:cubicBezTo>
                <a:close/>
                <a:moveTo>
                  <a:pt x="4160468" y="5063377"/>
                </a:moveTo>
                <a:lnTo>
                  <a:pt x="4176207" y="5063377"/>
                </a:lnTo>
                <a:lnTo>
                  <a:pt x="4176207" y="5084697"/>
                </a:lnTo>
                <a:cubicBezTo>
                  <a:pt x="4171668" y="5089757"/>
                  <a:pt x="4167333" y="5093515"/>
                  <a:pt x="4163203" y="5095970"/>
                </a:cubicBezTo>
                <a:cubicBezTo>
                  <a:pt x="4159073" y="5098426"/>
                  <a:pt x="4154590" y="5099654"/>
                  <a:pt x="4149753" y="5099654"/>
                </a:cubicBezTo>
                <a:cubicBezTo>
                  <a:pt x="4143799" y="5099654"/>
                  <a:pt x="4139167" y="5098110"/>
                  <a:pt x="4135856" y="5095022"/>
                </a:cubicBezTo>
                <a:cubicBezTo>
                  <a:pt x="4132544" y="5091933"/>
                  <a:pt x="4130889" y="5087785"/>
                  <a:pt x="4130889" y="5082576"/>
                </a:cubicBezTo>
                <a:cubicBezTo>
                  <a:pt x="4130889" y="5079525"/>
                  <a:pt x="4131465" y="5076827"/>
                  <a:pt x="4132619" y="5074483"/>
                </a:cubicBezTo>
                <a:cubicBezTo>
                  <a:pt x="4133772" y="5072139"/>
                  <a:pt x="4135577" y="5070130"/>
                  <a:pt x="4138032" y="5068456"/>
                </a:cubicBezTo>
                <a:cubicBezTo>
                  <a:pt x="4140488" y="5066782"/>
                  <a:pt x="4143576" y="5065516"/>
                  <a:pt x="4147297" y="5064661"/>
                </a:cubicBezTo>
                <a:cubicBezTo>
                  <a:pt x="4151018" y="5063805"/>
                  <a:pt x="4155408" y="5063377"/>
                  <a:pt x="4160468" y="5063377"/>
                </a:cubicBezTo>
                <a:close/>
                <a:moveTo>
                  <a:pt x="1522050" y="5063377"/>
                </a:moveTo>
                <a:lnTo>
                  <a:pt x="1537788" y="5063377"/>
                </a:lnTo>
                <a:lnTo>
                  <a:pt x="1537788" y="5084697"/>
                </a:lnTo>
                <a:cubicBezTo>
                  <a:pt x="1533249" y="5089757"/>
                  <a:pt x="1528915" y="5093515"/>
                  <a:pt x="1524785" y="5095970"/>
                </a:cubicBezTo>
                <a:cubicBezTo>
                  <a:pt x="1520655" y="5098426"/>
                  <a:pt x="1516171" y="5099654"/>
                  <a:pt x="1511334" y="5099654"/>
                </a:cubicBezTo>
                <a:cubicBezTo>
                  <a:pt x="1505381" y="5099654"/>
                  <a:pt x="1500748" y="5098110"/>
                  <a:pt x="1497438" y="5095022"/>
                </a:cubicBezTo>
                <a:cubicBezTo>
                  <a:pt x="1494126" y="5091933"/>
                  <a:pt x="1492470" y="5087785"/>
                  <a:pt x="1492470" y="5082576"/>
                </a:cubicBezTo>
                <a:cubicBezTo>
                  <a:pt x="1492470" y="5079525"/>
                  <a:pt x="1493047" y="5076827"/>
                  <a:pt x="1494200" y="5074483"/>
                </a:cubicBezTo>
                <a:cubicBezTo>
                  <a:pt x="1495353" y="5072139"/>
                  <a:pt x="1497158" y="5070130"/>
                  <a:pt x="1499614" y="5068456"/>
                </a:cubicBezTo>
                <a:cubicBezTo>
                  <a:pt x="1502070" y="5066782"/>
                  <a:pt x="1505158" y="5065516"/>
                  <a:pt x="1508878" y="5064661"/>
                </a:cubicBezTo>
                <a:cubicBezTo>
                  <a:pt x="1512599" y="5063805"/>
                  <a:pt x="1516990" y="5063377"/>
                  <a:pt x="1522050" y="5063377"/>
                </a:cubicBezTo>
                <a:close/>
                <a:moveTo>
                  <a:pt x="1188673" y="5063377"/>
                </a:moveTo>
                <a:lnTo>
                  <a:pt x="1204411" y="5063377"/>
                </a:lnTo>
                <a:lnTo>
                  <a:pt x="1204411" y="5084697"/>
                </a:lnTo>
                <a:cubicBezTo>
                  <a:pt x="1199872" y="5089757"/>
                  <a:pt x="1195538" y="5093515"/>
                  <a:pt x="1191407" y="5095970"/>
                </a:cubicBezTo>
                <a:cubicBezTo>
                  <a:pt x="1187277" y="5098426"/>
                  <a:pt x="1182794" y="5099654"/>
                  <a:pt x="1177958" y="5099654"/>
                </a:cubicBezTo>
                <a:cubicBezTo>
                  <a:pt x="1172004" y="5099654"/>
                  <a:pt x="1167372" y="5098110"/>
                  <a:pt x="1164060" y="5095022"/>
                </a:cubicBezTo>
                <a:cubicBezTo>
                  <a:pt x="1160749" y="5091933"/>
                  <a:pt x="1159093" y="5087785"/>
                  <a:pt x="1159093" y="5082576"/>
                </a:cubicBezTo>
                <a:cubicBezTo>
                  <a:pt x="1159093" y="5079525"/>
                  <a:pt x="1159670" y="5076827"/>
                  <a:pt x="1160823" y="5074483"/>
                </a:cubicBezTo>
                <a:cubicBezTo>
                  <a:pt x="1161977" y="5072139"/>
                  <a:pt x="1163781" y="5070130"/>
                  <a:pt x="1166237" y="5068456"/>
                </a:cubicBezTo>
                <a:cubicBezTo>
                  <a:pt x="1168693" y="5066782"/>
                  <a:pt x="1171781" y="5065516"/>
                  <a:pt x="1175501" y="5064661"/>
                </a:cubicBezTo>
                <a:cubicBezTo>
                  <a:pt x="1179223" y="5063805"/>
                  <a:pt x="1183613" y="5063377"/>
                  <a:pt x="1188673" y="5063377"/>
                </a:cubicBezTo>
                <a:close/>
                <a:moveTo>
                  <a:pt x="11940852" y="5063185"/>
                </a:moveTo>
                <a:cubicBezTo>
                  <a:pt x="11946784" y="5063185"/>
                  <a:pt x="11951740" y="5064246"/>
                  <a:pt x="11955720" y="5066367"/>
                </a:cubicBezTo>
                <a:cubicBezTo>
                  <a:pt x="11959699" y="5068487"/>
                  <a:pt x="11962852" y="5071371"/>
                  <a:pt x="11965180" y="5075017"/>
                </a:cubicBezTo>
                <a:cubicBezTo>
                  <a:pt x="11967508" y="5078664"/>
                  <a:pt x="11969178" y="5082905"/>
                  <a:pt x="11970192" y="5087742"/>
                </a:cubicBezTo>
                <a:cubicBezTo>
                  <a:pt x="11971206" y="5092579"/>
                  <a:pt x="11971714" y="5097714"/>
                  <a:pt x="11971714" y="5103146"/>
                </a:cubicBezTo>
                <a:cubicBezTo>
                  <a:pt x="11971714" y="5108950"/>
                  <a:pt x="11971113" y="5114271"/>
                  <a:pt x="11969911" y="5119108"/>
                </a:cubicBezTo>
                <a:cubicBezTo>
                  <a:pt x="11968710" y="5123945"/>
                  <a:pt x="11966832" y="5128112"/>
                  <a:pt x="11964280" y="5131609"/>
                </a:cubicBezTo>
                <a:cubicBezTo>
                  <a:pt x="11961727" y="5135107"/>
                  <a:pt x="11958461" y="5137823"/>
                  <a:pt x="11954482" y="5139758"/>
                </a:cubicBezTo>
                <a:cubicBezTo>
                  <a:pt x="11950502" y="5141692"/>
                  <a:pt x="11945808" y="5142660"/>
                  <a:pt x="11940402" y="5142660"/>
                </a:cubicBezTo>
                <a:cubicBezTo>
                  <a:pt x="11934470" y="5142660"/>
                  <a:pt x="11929514" y="5141599"/>
                  <a:pt x="11925535" y="5139478"/>
                </a:cubicBezTo>
                <a:cubicBezTo>
                  <a:pt x="11921556" y="5137358"/>
                  <a:pt x="11918383" y="5134493"/>
                  <a:pt x="11916018" y="5130884"/>
                </a:cubicBezTo>
                <a:cubicBezTo>
                  <a:pt x="11913653" y="5127275"/>
                  <a:pt x="11911964" y="5123052"/>
                  <a:pt x="11910950" y="5118215"/>
                </a:cubicBezTo>
                <a:cubicBezTo>
                  <a:pt x="11909936" y="5113378"/>
                  <a:pt x="11909429" y="5108206"/>
                  <a:pt x="11909429" y="5102699"/>
                </a:cubicBezTo>
                <a:cubicBezTo>
                  <a:pt x="11909429" y="5096969"/>
                  <a:pt x="11910048" y="5091686"/>
                  <a:pt x="11911288" y="5086849"/>
                </a:cubicBezTo>
                <a:cubicBezTo>
                  <a:pt x="11912526" y="5082012"/>
                  <a:pt x="11914422" y="5077826"/>
                  <a:pt x="11916975" y="5074292"/>
                </a:cubicBezTo>
                <a:cubicBezTo>
                  <a:pt x="11919528" y="5070757"/>
                  <a:pt x="11922775" y="5068022"/>
                  <a:pt x="11926718" y="5066088"/>
                </a:cubicBezTo>
                <a:cubicBezTo>
                  <a:pt x="11930660" y="5064153"/>
                  <a:pt x="11935371" y="5063185"/>
                  <a:pt x="11940852" y="5063185"/>
                </a:cubicBezTo>
                <a:close/>
                <a:moveTo>
                  <a:pt x="11426502" y="5063185"/>
                </a:moveTo>
                <a:cubicBezTo>
                  <a:pt x="11432434" y="5063185"/>
                  <a:pt x="11437390" y="5064246"/>
                  <a:pt x="11441370" y="5066367"/>
                </a:cubicBezTo>
                <a:cubicBezTo>
                  <a:pt x="11445349" y="5068487"/>
                  <a:pt x="11448502" y="5071371"/>
                  <a:pt x="11450830" y="5075017"/>
                </a:cubicBezTo>
                <a:cubicBezTo>
                  <a:pt x="11453158" y="5078664"/>
                  <a:pt x="11454828" y="5082905"/>
                  <a:pt x="11455842" y="5087742"/>
                </a:cubicBezTo>
                <a:cubicBezTo>
                  <a:pt x="11456856" y="5092579"/>
                  <a:pt x="11457364" y="5097714"/>
                  <a:pt x="11457364" y="5103146"/>
                </a:cubicBezTo>
                <a:cubicBezTo>
                  <a:pt x="11457364" y="5108950"/>
                  <a:pt x="11456763" y="5114271"/>
                  <a:pt x="11455561" y="5119108"/>
                </a:cubicBezTo>
                <a:cubicBezTo>
                  <a:pt x="11454360" y="5123945"/>
                  <a:pt x="11452482" y="5128112"/>
                  <a:pt x="11449930" y="5131609"/>
                </a:cubicBezTo>
                <a:cubicBezTo>
                  <a:pt x="11447377" y="5135107"/>
                  <a:pt x="11444111" y="5137823"/>
                  <a:pt x="11440132" y="5139758"/>
                </a:cubicBezTo>
                <a:cubicBezTo>
                  <a:pt x="11436152" y="5141692"/>
                  <a:pt x="11431458" y="5142660"/>
                  <a:pt x="11426052" y="5142660"/>
                </a:cubicBezTo>
                <a:cubicBezTo>
                  <a:pt x="11420120" y="5142660"/>
                  <a:pt x="11415164" y="5141599"/>
                  <a:pt x="11411185" y="5139478"/>
                </a:cubicBezTo>
                <a:cubicBezTo>
                  <a:pt x="11407206" y="5137358"/>
                  <a:pt x="11404033" y="5134493"/>
                  <a:pt x="11401668" y="5130884"/>
                </a:cubicBezTo>
                <a:cubicBezTo>
                  <a:pt x="11399303" y="5127275"/>
                  <a:pt x="11397614" y="5123052"/>
                  <a:pt x="11396600" y="5118215"/>
                </a:cubicBezTo>
                <a:cubicBezTo>
                  <a:pt x="11395586" y="5113378"/>
                  <a:pt x="11395079" y="5108206"/>
                  <a:pt x="11395079" y="5102699"/>
                </a:cubicBezTo>
                <a:cubicBezTo>
                  <a:pt x="11395079" y="5096969"/>
                  <a:pt x="11395698" y="5091686"/>
                  <a:pt x="11396938" y="5086849"/>
                </a:cubicBezTo>
                <a:cubicBezTo>
                  <a:pt x="11398176" y="5082012"/>
                  <a:pt x="11400072" y="5077826"/>
                  <a:pt x="11402625" y="5074292"/>
                </a:cubicBezTo>
                <a:cubicBezTo>
                  <a:pt x="11405178" y="5070757"/>
                  <a:pt x="11408425" y="5068022"/>
                  <a:pt x="11412368" y="5066088"/>
                </a:cubicBezTo>
                <a:cubicBezTo>
                  <a:pt x="11416310" y="5064153"/>
                  <a:pt x="11421021" y="5063185"/>
                  <a:pt x="11426502" y="5063185"/>
                </a:cubicBezTo>
                <a:close/>
                <a:moveTo>
                  <a:pt x="7873677" y="5063185"/>
                </a:moveTo>
                <a:cubicBezTo>
                  <a:pt x="7879610" y="5063185"/>
                  <a:pt x="7884565" y="5064246"/>
                  <a:pt x="7888545" y="5066367"/>
                </a:cubicBezTo>
                <a:cubicBezTo>
                  <a:pt x="7892524" y="5068487"/>
                  <a:pt x="7895678" y="5071371"/>
                  <a:pt x="7898006" y="5075017"/>
                </a:cubicBezTo>
                <a:cubicBezTo>
                  <a:pt x="7900333" y="5078664"/>
                  <a:pt x="7902004" y="5082905"/>
                  <a:pt x="7903018" y="5087742"/>
                </a:cubicBezTo>
                <a:cubicBezTo>
                  <a:pt x="7904032" y="5092579"/>
                  <a:pt x="7904539" y="5097714"/>
                  <a:pt x="7904539" y="5103146"/>
                </a:cubicBezTo>
                <a:cubicBezTo>
                  <a:pt x="7904539" y="5108950"/>
                  <a:pt x="7903938" y="5114271"/>
                  <a:pt x="7902736" y="5119108"/>
                </a:cubicBezTo>
                <a:cubicBezTo>
                  <a:pt x="7901535" y="5123945"/>
                  <a:pt x="7899658" y="5128112"/>
                  <a:pt x="7897105" y="5131609"/>
                </a:cubicBezTo>
                <a:cubicBezTo>
                  <a:pt x="7894552" y="5135107"/>
                  <a:pt x="7891286" y="5137823"/>
                  <a:pt x="7887307" y="5139758"/>
                </a:cubicBezTo>
                <a:cubicBezTo>
                  <a:pt x="7883327" y="5141692"/>
                  <a:pt x="7878634" y="5142660"/>
                  <a:pt x="7873227" y="5142660"/>
                </a:cubicBezTo>
                <a:cubicBezTo>
                  <a:pt x="7867295" y="5142660"/>
                  <a:pt x="7862339" y="5141599"/>
                  <a:pt x="7858360" y="5139478"/>
                </a:cubicBezTo>
                <a:cubicBezTo>
                  <a:pt x="7854381" y="5137358"/>
                  <a:pt x="7851208" y="5134493"/>
                  <a:pt x="7848843" y="5130884"/>
                </a:cubicBezTo>
                <a:cubicBezTo>
                  <a:pt x="7846479" y="5127275"/>
                  <a:pt x="7844789" y="5123052"/>
                  <a:pt x="7843775" y="5118215"/>
                </a:cubicBezTo>
                <a:cubicBezTo>
                  <a:pt x="7842761" y="5113378"/>
                  <a:pt x="7842254" y="5108206"/>
                  <a:pt x="7842254" y="5102699"/>
                </a:cubicBezTo>
                <a:cubicBezTo>
                  <a:pt x="7842254" y="5096969"/>
                  <a:pt x="7842874" y="5091686"/>
                  <a:pt x="7844113" y="5086849"/>
                </a:cubicBezTo>
                <a:cubicBezTo>
                  <a:pt x="7845352" y="5082012"/>
                  <a:pt x="7847247" y="5077826"/>
                  <a:pt x="7849800" y="5074292"/>
                </a:cubicBezTo>
                <a:cubicBezTo>
                  <a:pt x="7852353" y="5070757"/>
                  <a:pt x="7855600" y="5068022"/>
                  <a:pt x="7859543" y="5066088"/>
                </a:cubicBezTo>
                <a:cubicBezTo>
                  <a:pt x="7863485" y="5064153"/>
                  <a:pt x="7868196" y="5063185"/>
                  <a:pt x="7873677" y="5063185"/>
                </a:cubicBezTo>
                <a:close/>
                <a:moveTo>
                  <a:pt x="7083102" y="5063185"/>
                </a:moveTo>
                <a:cubicBezTo>
                  <a:pt x="7089035" y="5063185"/>
                  <a:pt x="7093990" y="5064246"/>
                  <a:pt x="7097970" y="5066367"/>
                </a:cubicBezTo>
                <a:cubicBezTo>
                  <a:pt x="7101949" y="5068487"/>
                  <a:pt x="7105103" y="5071371"/>
                  <a:pt x="7107431" y="5075017"/>
                </a:cubicBezTo>
                <a:cubicBezTo>
                  <a:pt x="7109758" y="5078664"/>
                  <a:pt x="7111429" y="5082905"/>
                  <a:pt x="7112443" y="5087742"/>
                </a:cubicBezTo>
                <a:cubicBezTo>
                  <a:pt x="7113457" y="5092579"/>
                  <a:pt x="7113964" y="5097714"/>
                  <a:pt x="7113964" y="5103146"/>
                </a:cubicBezTo>
                <a:cubicBezTo>
                  <a:pt x="7113964" y="5108950"/>
                  <a:pt x="7113363" y="5114271"/>
                  <a:pt x="7112161" y="5119108"/>
                </a:cubicBezTo>
                <a:cubicBezTo>
                  <a:pt x="7110960" y="5123945"/>
                  <a:pt x="7109082" y="5128112"/>
                  <a:pt x="7106530" y="5131609"/>
                </a:cubicBezTo>
                <a:cubicBezTo>
                  <a:pt x="7103977" y="5135107"/>
                  <a:pt x="7100711" y="5137823"/>
                  <a:pt x="7096732" y="5139758"/>
                </a:cubicBezTo>
                <a:cubicBezTo>
                  <a:pt x="7092752" y="5141692"/>
                  <a:pt x="7088059" y="5142660"/>
                  <a:pt x="7082652" y="5142660"/>
                </a:cubicBezTo>
                <a:cubicBezTo>
                  <a:pt x="7076720" y="5142660"/>
                  <a:pt x="7071764" y="5141599"/>
                  <a:pt x="7067785" y="5139478"/>
                </a:cubicBezTo>
                <a:cubicBezTo>
                  <a:pt x="7063806" y="5137358"/>
                  <a:pt x="7060633" y="5134493"/>
                  <a:pt x="7058268" y="5130884"/>
                </a:cubicBezTo>
                <a:cubicBezTo>
                  <a:pt x="7055903" y="5127275"/>
                  <a:pt x="7054214" y="5123052"/>
                  <a:pt x="7053200" y="5118215"/>
                </a:cubicBezTo>
                <a:cubicBezTo>
                  <a:pt x="7052186" y="5113378"/>
                  <a:pt x="7051679" y="5108206"/>
                  <a:pt x="7051679" y="5102699"/>
                </a:cubicBezTo>
                <a:cubicBezTo>
                  <a:pt x="7051679" y="5096969"/>
                  <a:pt x="7052299" y="5091686"/>
                  <a:pt x="7053538" y="5086849"/>
                </a:cubicBezTo>
                <a:cubicBezTo>
                  <a:pt x="7054777" y="5082012"/>
                  <a:pt x="7056672" y="5077826"/>
                  <a:pt x="7059225" y="5074292"/>
                </a:cubicBezTo>
                <a:cubicBezTo>
                  <a:pt x="7061778" y="5070757"/>
                  <a:pt x="7065025" y="5068022"/>
                  <a:pt x="7068967" y="5066088"/>
                </a:cubicBezTo>
                <a:cubicBezTo>
                  <a:pt x="7072910" y="5064153"/>
                  <a:pt x="7077621" y="5063185"/>
                  <a:pt x="7083102" y="5063185"/>
                </a:cubicBezTo>
                <a:close/>
                <a:moveTo>
                  <a:pt x="11671254" y="5062181"/>
                </a:moveTo>
                <a:cubicBezTo>
                  <a:pt x="11680163" y="5062181"/>
                  <a:pt x="11686882" y="5064934"/>
                  <a:pt x="11691412" y="5070441"/>
                </a:cubicBezTo>
                <a:cubicBezTo>
                  <a:pt x="11695940" y="5075947"/>
                  <a:pt x="11698093" y="5083538"/>
                  <a:pt x="11697870" y="5093212"/>
                </a:cubicBezTo>
                <a:lnTo>
                  <a:pt x="11643064" y="5093212"/>
                </a:lnTo>
                <a:cubicBezTo>
                  <a:pt x="11643214" y="5089119"/>
                  <a:pt x="11643926" y="5085193"/>
                  <a:pt x="11645198" y="5081436"/>
                </a:cubicBezTo>
                <a:cubicBezTo>
                  <a:pt x="11646470" y="5077678"/>
                  <a:pt x="11648268" y="5074385"/>
                  <a:pt x="11650589" y="5071557"/>
                </a:cubicBezTo>
                <a:cubicBezTo>
                  <a:pt x="11652910" y="5068729"/>
                  <a:pt x="11655792" y="5066460"/>
                  <a:pt x="11659236" y="5064748"/>
                </a:cubicBezTo>
                <a:cubicBezTo>
                  <a:pt x="11662680" y="5063037"/>
                  <a:pt x="11666686" y="5062181"/>
                  <a:pt x="11671254" y="5062181"/>
                </a:cubicBezTo>
                <a:close/>
                <a:moveTo>
                  <a:pt x="9490028" y="5062181"/>
                </a:moveTo>
                <a:cubicBezTo>
                  <a:pt x="9498938" y="5062181"/>
                  <a:pt x="9505658" y="5064934"/>
                  <a:pt x="9510187" y="5070441"/>
                </a:cubicBezTo>
                <a:cubicBezTo>
                  <a:pt x="9514716" y="5075947"/>
                  <a:pt x="9516868" y="5083538"/>
                  <a:pt x="9516645" y="5093212"/>
                </a:cubicBezTo>
                <a:lnTo>
                  <a:pt x="9461839" y="5093212"/>
                </a:lnTo>
                <a:cubicBezTo>
                  <a:pt x="9461989" y="5089119"/>
                  <a:pt x="9462700" y="5085193"/>
                  <a:pt x="9463973" y="5081436"/>
                </a:cubicBezTo>
                <a:cubicBezTo>
                  <a:pt x="9465246" y="5077678"/>
                  <a:pt x="9467042" y="5074385"/>
                  <a:pt x="9469364" y="5071557"/>
                </a:cubicBezTo>
                <a:cubicBezTo>
                  <a:pt x="9471685" y="5068729"/>
                  <a:pt x="9474568" y="5066460"/>
                  <a:pt x="9478012" y="5064748"/>
                </a:cubicBezTo>
                <a:cubicBezTo>
                  <a:pt x="9481456" y="5063037"/>
                  <a:pt x="9485462" y="5062181"/>
                  <a:pt x="9490028" y="5062181"/>
                </a:cubicBezTo>
                <a:close/>
                <a:moveTo>
                  <a:pt x="8918528" y="5062181"/>
                </a:moveTo>
                <a:cubicBezTo>
                  <a:pt x="8927438" y="5062181"/>
                  <a:pt x="8934158" y="5064934"/>
                  <a:pt x="8938687" y="5070441"/>
                </a:cubicBezTo>
                <a:cubicBezTo>
                  <a:pt x="8943216" y="5075947"/>
                  <a:pt x="8945368" y="5083538"/>
                  <a:pt x="8945145" y="5093212"/>
                </a:cubicBezTo>
                <a:lnTo>
                  <a:pt x="8890339" y="5093212"/>
                </a:lnTo>
                <a:cubicBezTo>
                  <a:pt x="8890489" y="5089119"/>
                  <a:pt x="8891200" y="5085193"/>
                  <a:pt x="8892473" y="5081436"/>
                </a:cubicBezTo>
                <a:cubicBezTo>
                  <a:pt x="8893746" y="5077678"/>
                  <a:pt x="8895542" y="5074385"/>
                  <a:pt x="8897864" y="5071557"/>
                </a:cubicBezTo>
                <a:cubicBezTo>
                  <a:pt x="8900185" y="5068729"/>
                  <a:pt x="8903068" y="5066460"/>
                  <a:pt x="8906512" y="5064748"/>
                </a:cubicBezTo>
                <a:cubicBezTo>
                  <a:pt x="8909956" y="5063037"/>
                  <a:pt x="8913962" y="5062181"/>
                  <a:pt x="8918528" y="5062181"/>
                </a:cubicBezTo>
                <a:close/>
                <a:moveTo>
                  <a:pt x="8080329" y="5062181"/>
                </a:moveTo>
                <a:cubicBezTo>
                  <a:pt x="8089239" y="5062181"/>
                  <a:pt x="8095958" y="5064934"/>
                  <a:pt x="8100487" y="5070441"/>
                </a:cubicBezTo>
                <a:cubicBezTo>
                  <a:pt x="8105016" y="5075947"/>
                  <a:pt x="8107168" y="5083538"/>
                  <a:pt x="8106945" y="5093212"/>
                </a:cubicBezTo>
                <a:lnTo>
                  <a:pt x="8052139" y="5093212"/>
                </a:lnTo>
                <a:cubicBezTo>
                  <a:pt x="8052289" y="5089119"/>
                  <a:pt x="8053000" y="5085193"/>
                  <a:pt x="8054273" y="5081436"/>
                </a:cubicBezTo>
                <a:cubicBezTo>
                  <a:pt x="8055546" y="5077678"/>
                  <a:pt x="8057343" y="5074385"/>
                  <a:pt x="8059664" y="5071557"/>
                </a:cubicBezTo>
                <a:cubicBezTo>
                  <a:pt x="8061985" y="5068729"/>
                  <a:pt x="8064868" y="5066460"/>
                  <a:pt x="8068312" y="5064748"/>
                </a:cubicBezTo>
                <a:cubicBezTo>
                  <a:pt x="8071756" y="5063037"/>
                  <a:pt x="8075762" y="5062181"/>
                  <a:pt x="8080329" y="5062181"/>
                </a:cubicBezTo>
                <a:close/>
                <a:moveTo>
                  <a:pt x="6784929" y="5062181"/>
                </a:moveTo>
                <a:cubicBezTo>
                  <a:pt x="6793839" y="5062181"/>
                  <a:pt x="6800558" y="5064934"/>
                  <a:pt x="6805087" y="5070441"/>
                </a:cubicBezTo>
                <a:cubicBezTo>
                  <a:pt x="6809616" y="5075947"/>
                  <a:pt x="6811768" y="5083538"/>
                  <a:pt x="6811545" y="5093212"/>
                </a:cubicBezTo>
                <a:lnTo>
                  <a:pt x="6756739" y="5093212"/>
                </a:lnTo>
                <a:cubicBezTo>
                  <a:pt x="6756889" y="5089119"/>
                  <a:pt x="6757600" y="5085193"/>
                  <a:pt x="6758873" y="5081436"/>
                </a:cubicBezTo>
                <a:cubicBezTo>
                  <a:pt x="6760146" y="5077678"/>
                  <a:pt x="6761943" y="5074385"/>
                  <a:pt x="6764264" y="5071557"/>
                </a:cubicBezTo>
                <a:cubicBezTo>
                  <a:pt x="6766585" y="5068729"/>
                  <a:pt x="6769468" y="5066460"/>
                  <a:pt x="6772912" y="5064748"/>
                </a:cubicBezTo>
                <a:cubicBezTo>
                  <a:pt x="6776356" y="5063037"/>
                  <a:pt x="6780362" y="5062181"/>
                  <a:pt x="6784929" y="5062181"/>
                </a:cubicBezTo>
                <a:close/>
                <a:moveTo>
                  <a:pt x="10873586" y="5062069"/>
                </a:moveTo>
                <a:cubicBezTo>
                  <a:pt x="10880506" y="5062069"/>
                  <a:pt x="10885845" y="5063985"/>
                  <a:pt x="10889603" y="5067818"/>
                </a:cubicBezTo>
                <a:cubicBezTo>
                  <a:pt x="10893361" y="5071650"/>
                  <a:pt x="10895240" y="5076989"/>
                  <a:pt x="10895240" y="5083835"/>
                </a:cubicBezTo>
                <a:cubicBezTo>
                  <a:pt x="10895240" y="5086738"/>
                  <a:pt x="10894812" y="5089528"/>
                  <a:pt x="10893956" y="5092207"/>
                </a:cubicBezTo>
                <a:cubicBezTo>
                  <a:pt x="10893100" y="5094886"/>
                  <a:pt x="10891798" y="5097249"/>
                  <a:pt x="10890050" y="5099295"/>
                </a:cubicBezTo>
                <a:cubicBezTo>
                  <a:pt x="10888301" y="5101341"/>
                  <a:pt x="10886087" y="5102941"/>
                  <a:pt x="10883408" y="5104095"/>
                </a:cubicBezTo>
                <a:cubicBezTo>
                  <a:pt x="10880729" y="5105248"/>
                  <a:pt x="10877566" y="5105825"/>
                  <a:pt x="10873920" y="5105825"/>
                </a:cubicBezTo>
                <a:cubicBezTo>
                  <a:pt x="10867148" y="5105825"/>
                  <a:pt x="10861884" y="5103927"/>
                  <a:pt x="10858126" y="5100132"/>
                </a:cubicBezTo>
                <a:cubicBezTo>
                  <a:pt x="10854368" y="5096337"/>
                  <a:pt x="10852489" y="5091128"/>
                  <a:pt x="10852489" y="5084505"/>
                </a:cubicBezTo>
                <a:cubicBezTo>
                  <a:pt x="10852489" y="5081529"/>
                  <a:pt x="10852917" y="5078682"/>
                  <a:pt x="10853772" y="5075966"/>
                </a:cubicBezTo>
                <a:cubicBezTo>
                  <a:pt x="10854628" y="5073250"/>
                  <a:pt x="10855930" y="5070850"/>
                  <a:pt x="10857680" y="5068767"/>
                </a:cubicBezTo>
                <a:cubicBezTo>
                  <a:pt x="10859428" y="5066683"/>
                  <a:pt x="10861624" y="5065046"/>
                  <a:pt x="10864265" y="5063855"/>
                </a:cubicBezTo>
                <a:cubicBezTo>
                  <a:pt x="10866907" y="5062665"/>
                  <a:pt x="10870014" y="5062069"/>
                  <a:pt x="10873586" y="5062069"/>
                </a:cubicBezTo>
                <a:close/>
                <a:moveTo>
                  <a:pt x="7473161" y="5062069"/>
                </a:moveTo>
                <a:cubicBezTo>
                  <a:pt x="7480081" y="5062069"/>
                  <a:pt x="7485420" y="5063985"/>
                  <a:pt x="7489178" y="5067818"/>
                </a:cubicBezTo>
                <a:cubicBezTo>
                  <a:pt x="7492936" y="5071650"/>
                  <a:pt x="7494815" y="5076989"/>
                  <a:pt x="7494815" y="5083835"/>
                </a:cubicBezTo>
                <a:cubicBezTo>
                  <a:pt x="7494815" y="5086738"/>
                  <a:pt x="7494387" y="5089528"/>
                  <a:pt x="7493531" y="5092207"/>
                </a:cubicBezTo>
                <a:cubicBezTo>
                  <a:pt x="7492676" y="5094886"/>
                  <a:pt x="7491373" y="5097249"/>
                  <a:pt x="7489625" y="5099295"/>
                </a:cubicBezTo>
                <a:cubicBezTo>
                  <a:pt x="7487876" y="5101341"/>
                  <a:pt x="7485662" y="5102941"/>
                  <a:pt x="7482983" y="5104095"/>
                </a:cubicBezTo>
                <a:cubicBezTo>
                  <a:pt x="7480304" y="5105248"/>
                  <a:pt x="7477142" y="5105825"/>
                  <a:pt x="7473495" y="5105825"/>
                </a:cubicBezTo>
                <a:cubicBezTo>
                  <a:pt x="7466724" y="5105825"/>
                  <a:pt x="7461459" y="5103927"/>
                  <a:pt x="7457701" y="5100132"/>
                </a:cubicBezTo>
                <a:cubicBezTo>
                  <a:pt x="7453943" y="5096337"/>
                  <a:pt x="7452064" y="5091128"/>
                  <a:pt x="7452064" y="5084505"/>
                </a:cubicBezTo>
                <a:cubicBezTo>
                  <a:pt x="7452064" y="5081529"/>
                  <a:pt x="7452492" y="5078682"/>
                  <a:pt x="7453348" y="5075966"/>
                </a:cubicBezTo>
                <a:cubicBezTo>
                  <a:pt x="7454204" y="5073250"/>
                  <a:pt x="7455506" y="5070850"/>
                  <a:pt x="7457255" y="5068767"/>
                </a:cubicBezTo>
                <a:cubicBezTo>
                  <a:pt x="7459003" y="5066683"/>
                  <a:pt x="7461199" y="5065046"/>
                  <a:pt x="7463840" y="5063855"/>
                </a:cubicBezTo>
                <a:cubicBezTo>
                  <a:pt x="7466482" y="5062665"/>
                  <a:pt x="7469589" y="5062069"/>
                  <a:pt x="7473161" y="5062069"/>
                </a:cubicBezTo>
                <a:close/>
                <a:moveTo>
                  <a:pt x="11039752" y="5049344"/>
                </a:moveTo>
                <a:cubicBezTo>
                  <a:pt x="11037966" y="5049344"/>
                  <a:pt x="11036478" y="5049419"/>
                  <a:pt x="11035287" y="5049568"/>
                </a:cubicBezTo>
                <a:cubicBezTo>
                  <a:pt x="11034096" y="5049717"/>
                  <a:pt x="11033148" y="5049940"/>
                  <a:pt x="11032440" y="5050237"/>
                </a:cubicBezTo>
                <a:cubicBezTo>
                  <a:pt x="11031734" y="5050535"/>
                  <a:pt x="11031250" y="5050907"/>
                  <a:pt x="11030990" y="5051354"/>
                </a:cubicBezTo>
                <a:cubicBezTo>
                  <a:pt x="11030729" y="5051800"/>
                  <a:pt x="11030599" y="5052284"/>
                  <a:pt x="11030599" y="5052805"/>
                </a:cubicBezTo>
                <a:lnTo>
                  <a:pt x="11030599" y="5153264"/>
                </a:lnTo>
                <a:cubicBezTo>
                  <a:pt x="11030599" y="5153859"/>
                  <a:pt x="11030729" y="5154361"/>
                  <a:pt x="11030990" y="5154771"/>
                </a:cubicBezTo>
                <a:cubicBezTo>
                  <a:pt x="11031250" y="5155180"/>
                  <a:pt x="11031734" y="5155533"/>
                  <a:pt x="11032440" y="5155831"/>
                </a:cubicBezTo>
                <a:cubicBezTo>
                  <a:pt x="11033148" y="5156129"/>
                  <a:pt x="11034096" y="5156352"/>
                  <a:pt x="11035287" y="5156501"/>
                </a:cubicBezTo>
                <a:cubicBezTo>
                  <a:pt x="11036478" y="5156650"/>
                  <a:pt x="11037966" y="5156724"/>
                  <a:pt x="11039752" y="5156724"/>
                </a:cubicBezTo>
                <a:cubicBezTo>
                  <a:pt x="11041612" y="5156724"/>
                  <a:pt x="11043138" y="5156650"/>
                  <a:pt x="11044328" y="5156501"/>
                </a:cubicBezTo>
                <a:cubicBezTo>
                  <a:pt x="11045519" y="5156352"/>
                  <a:pt x="11046449" y="5156129"/>
                  <a:pt x="11047118" y="5155831"/>
                </a:cubicBezTo>
                <a:cubicBezTo>
                  <a:pt x="11047788" y="5155533"/>
                  <a:pt x="11048272" y="5155180"/>
                  <a:pt x="11048570" y="5154771"/>
                </a:cubicBezTo>
                <a:cubicBezTo>
                  <a:pt x="11048868" y="5154361"/>
                  <a:pt x="11049016" y="5153859"/>
                  <a:pt x="11049016" y="5153264"/>
                </a:cubicBezTo>
                <a:lnTo>
                  <a:pt x="11049016" y="5052805"/>
                </a:lnTo>
                <a:cubicBezTo>
                  <a:pt x="11049016" y="5052284"/>
                  <a:pt x="11048868" y="5051800"/>
                  <a:pt x="11048570" y="5051354"/>
                </a:cubicBezTo>
                <a:cubicBezTo>
                  <a:pt x="11048272" y="5050907"/>
                  <a:pt x="11047788" y="5050535"/>
                  <a:pt x="11047118" y="5050237"/>
                </a:cubicBezTo>
                <a:cubicBezTo>
                  <a:pt x="11046449" y="5049940"/>
                  <a:pt x="11045519" y="5049717"/>
                  <a:pt x="11044328" y="5049568"/>
                </a:cubicBezTo>
                <a:cubicBezTo>
                  <a:pt x="11043138" y="5049419"/>
                  <a:pt x="11041612" y="5049344"/>
                  <a:pt x="11039752" y="5049344"/>
                </a:cubicBezTo>
                <a:close/>
                <a:moveTo>
                  <a:pt x="10668277" y="5049344"/>
                </a:moveTo>
                <a:cubicBezTo>
                  <a:pt x="10666491" y="5049344"/>
                  <a:pt x="10665003" y="5049419"/>
                  <a:pt x="10663812" y="5049568"/>
                </a:cubicBezTo>
                <a:cubicBezTo>
                  <a:pt x="10662622" y="5049717"/>
                  <a:pt x="10661673" y="5049940"/>
                  <a:pt x="10660966" y="5050237"/>
                </a:cubicBezTo>
                <a:cubicBezTo>
                  <a:pt x="10660259" y="5050535"/>
                  <a:pt x="10659775" y="5050907"/>
                  <a:pt x="10659515" y="5051354"/>
                </a:cubicBezTo>
                <a:cubicBezTo>
                  <a:pt x="10659254" y="5051800"/>
                  <a:pt x="10659124" y="5052284"/>
                  <a:pt x="10659124" y="5052805"/>
                </a:cubicBezTo>
                <a:lnTo>
                  <a:pt x="10659124" y="5153264"/>
                </a:lnTo>
                <a:cubicBezTo>
                  <a:pt x="10659124" y="5153859"/>
                  <a:pt x="10659254" y="5154361"/>
                  <a:pt x="10659515" y="5154771"/>
                </a:cubicBezTo>
                <a:cubicBezTo>
                  <a:pt x="10659775" y="5155180"/>
                  <a:pt x="10660259" y="5155533"/>
                  <a:pt x="10660966" y="5155831"/>
                </a:cubicBezTo>
                <a:cubicBezTo>
                  <a:pt x="10661673" y="5156129"/>
                  <a:pt x="10662622" y="5156352"/>
                  <a:pt x="10663812" y="5156501"/>
                </a:cubicBezTo>
                <a:cubicBezTo>
                  <a:pt x="10665003" y="5156650"/>
                  <a:pt x="10666491" y="5156724"/>
                  <a:pt x="10668277" y="5156724"/>
                </a:cubicBezTo>
                <a:cubicBezTo>
                  <a:pt x="10670138" y="5156724"/>
                  <a:pt x="10671663" y="5156650"/>
                  <a:pt x="10672854" y="5156501"/>
                </a:cubicBezTo>
                <a:cubicBezTo>
                  <a:pt x="10674044" y="5156352"/>
                  <a:pt x="10674974" y="5156129"/>
                  <a:pt x="10675644" y="5155831"/>
                </a:cubicBezTo>
                <a:cubicBezTo>
                  <a:pt x="10676314" y="5155533"/>
                  <a:pt x="10676798" y="5155180"/>
                  <a:pt x="10677095" y="5154771"/>
                </a:cubicBezTo>
                <a:cubicBezTo>
                  <a:pt x="10677392" y="5154361"/>
                  <a:pt x="10677542" y="5153859"/>
                  <a:pt x="10677542" y="5153264"/>
                </a:cubicBezTo>
                <a:lnTo>
                  <a:pt x="10677542" y="5052805"/>
                </a:lnTo>
                <a:cubicBezTo>
                  <a:pt x="10677542" y="5052284"/>
                  <a:pt x="10677392" y="5051800"/>
                  <a:pt x="10677095" y="5051354"/>
                </a:cubicBezTo>
                <a:cubicBezTo>
                  <a:pt x="10676798" y="5050907"/>
                  <a:pt x="10676314" y="5050535"/>
                  <a:pt x="10675644" y="5050237"/>
                </a:cubicBezTo>
                <a:cubicBezTo>
                  <a:pt x="10674974" y="5049940"/>
                  <a:pt x="10674044" y="5049717"/>
                  <a:pt x="10672854" y="5049568"/>
                </a:cubicBezTo>
                <a:cubicBezTo>
                  <a:pt x="10671663" y="5049419"/>
                  <a:pt x="10670138" y="5049344"/>
                  <a:pt x="10668277" y="5049344"/>
                </a:cubicBezTo>
                <a:close/>
                <a:moveTo>
                  <a:pt x="8410852" y="5049344"/>
                </a:moveTo>
                <a:cubicBezTo>
                  <a:pt x="8409066" y="5049344"/>
                  <a:pt x="8407578" y="5049419"/>
                  <a:pt x="8406387" y="5049568"/>
                </a:cubicBezTo>
                <a:cubicBezTo>
                  <a:pt x="8405197" y="5049717"/>
                  <a:pt x="8404248" y="5049940"/>
                  <a:pt x="8403541" y="5050237"/>
                </a:cubicBezTo>
                <a:cubicBezTo>
                  <a:pt x="8402834" y="5050535"/>
                  <a:pt x="8402350" y="5050907"/>
                  <a:pt x="8402090" y="5051354"/>
                </a:cubicBezTo>
                <a:cubicBezTo>
                  <a:pt x="8401829" y="5051800"/>
                  <a:pt x="8401699" y="5052284"/>
                  <a:pt x="8401699" y="5052805"/>
                </a:cubicBezTo>
                <a:lnTo>
                  <a:pt x="8401699" y="5153264"/>
                </a:lnTo>
                <a:cubicBezTo>
                  <a:pt x="8401699" y="5153859"/>
                  <a:pt x="8401829" y="5154361"/>
                  <a:pt x="8402090" y="5154771"/>
                </a:cubicBezTo>
                <a:cubicBezTo>
                  <a:pt x="8402350" y="5155180"/>
                  <a:pt x="8402834" y="5155533"/>
                  <a:pt x="8403541" y="5155831"/>
                </a:cubicBezTo>
                <a:cubicBezTo>
                  <a:pt x="8404248" y="5156129"/>
                  <a:pt x="8405197" y="5156352"/>
                  <a:pt x="8406387" y="5156501"/>
                </a:cubicBezTo>
                <a:cubicBezTo>
                  <a:pt x="8407578" y="5156650"/>
                  <a:pt x="8409066" y="5156724"/>
                  <a:pt x="8410852" y="5156724"/>
                </a:cubicBezTo>
                <a:cubicBezTo>
                  <a:pt x="8412712" y="5156724"/>
                  <a:pt x="8414238" y="5156650"/>
                  <a:pt x="8415429" y="5156501"/>
                </a:cubicBezTo>
                <a:cubicBezTo>
                  <a:pt x="8416619" y="5156352"/>
                  <a:pt x="8417549" y="5156129"/>
                  <a:pt x="8418219" y="5155831"/>
                </a:cubicBezTo>
                <a:cubicBezTo>
                  <a:pt x="8418889" y="5155533"/>
                  <a:pt x="8419373" y="5155180"/>
                  <a:pt x="8419670" y="5154771"/>
                </a:cubicBezTo>
                <a:cubicBezTo>
                  <a:pt x="8419968" y="5154361"/>
                  <a:pt x="8420117" y="5153859"/>
                  <a:pt x="8420117" y="5153264"/>
                </a:cubicBezTo>
                <a:lnTo>
                  <a:pt x="8420117" y="5052805"/>
                </a:lnTo>
                <a:cubicBezTo>
                  <a:pt x="8420117" y="5052284"/>
                  <a:pt x="8419968" y="5051800"/>
                  <a:pt x="8419670" y="5051354"/>
                </a:cubicBezTo>
                <a:cubicBezTo>
                  <a:pt x="8419373" y="5050907"/>
                  <a:pt x="8418889" y="5050535"/>
                  <a:pt x="8418219" y="5050237"/>
                </a:cubicBezTo>
                <a:cubicBezTo>
                  <a:pt x="8417549" y="5049940"/>
                  <a:pt x="8416619" y="5049717"/>
                  <a:pt x="8415429" y="5049568"/>
                </a:cubicBezTo>
                <a:cubicBezTo>
                  <a:pt x="8414238" y="5049419"/>
                  <a:pt x="8412712" y="5049344"/>
                  <a:pt x="8410852" y="5049344"/>
                </a:cubicBezTo>
                <a:close/>
                <a:moveTo>
                  <a:pt x="8237765" y="5049344"/>
                </a:moveTo>
                <a:cubicBezTo>
                  <a:pt x="8236054" y="5049344"/>
                  <a:pt x="8234602" y="5049382"/>
                  <a:pt x="8233412" y="5049456"/>
                </a:cubicBezTo>
                <a:cubicBezTo>
                  <a:pt x="8232221" y="5049530"/>
                  <a:pt x="8231272" y="5049698"/>
                  <a:pt x="8230565" y="5049958"/>
                </a:cubicBezTo>
                <a:cubicBezTo>
                  <a:pt x="8229859" y="5050219"/>
                  <a:pt x="8229356" y="5050554"/>
                  <a:pt x="8229059" y="5050963"/>
                </a:cubicBezTo>
                <a:cubicBezTo>
                  <a:pt x="8228761" y="5051372"/>
                  <a:pt x="8228612" y="5051912"/>
                  <a:pt x="8228612" y="5052581"/>
                </a:cubicBezTo>
                <a:cubicBezTo>
                  <a:pt x="8228612" y="5053102"/>
                  <a:pt x="8228687" y="5053735"/>
                  <a:pt x="8228835" y="5054479"/>
                </a:cubicBezTo>
                <a:cubicBezTo>
                  <a:pt x="8228984" y="5055223"/>
                  <a:pt x="8229245" y="5056153"/>
                  <a:pt x="8229617" y="5057270"/>
                </a:cubicBezTo>
                <a:lnTo>
                  <a:pt x="8258973" y="5152706"/>
                </a:lnTo>
                <a:cubicBezTo>
                  <a:pt x="8259196" y="5153450"/>
                  <a:pt x="8259531" y="5154082"/>
                  <a:pt x="8259978" y="5154603"/>
                </a:cubicBezTo>
                <a:cubicBezTo>
                  <a:pt x="8260424" y="5155124"/>
                  <a:pt x="8261112" y="5155533"/>
                  <a:pt x="8262043" y="5155831"/>
                </a:cubicBezTo>
                <a:cubicBezTo>
                  <a:pt x="8262973" y="5156129"/>
                  <a:pt x="8264163" y="5156352"/>
                  <a:pt x="8265614" y="5156501"/>
                </a:cubicBezTo>
                <a:cubicBezTo>
                  <a:pt x="8267066" y="5156650"/>
                  <a:pt x="8268945" y="5156724"/>
                  <a:pt x="8271251" y="5156724"/>
                </a:cubicBezTo>
                <a:cubicBezTo>
                  <a:pt x="8273484" y="5156724"/>
                  <a:pt x="8275363" y="5156668"/>
                  <a:pt x="8276888" y="5156557"/>
                </a:cubicBezTo>
                <a:cubicBezTo>
                  <a:pt x="8278414" y="5156445"/>
                  <a:pt x="8279660" y="5156240"/>
                  <a:pt x="8280628" y="5155943"/>
                </a:cubicBezTo>
                <a:cubicBezTo>
                  <a:pt x="8281595" y="5155645"/>
                  <a:pt x="8282320" y="5155236"/>
                  <a:pt x="8282804" y="5154715"/>
                </a:cubicBezTo>
                <a:cubicBezTo>
                  <a:pt x="8283288" y="5154194"/>
                  <a:pt x="8283641" y="5153524"/>
                  <a:pt x="8283865" y="5152706"/>
                </a:cubicBezTo>
                <a:lnTo>
                  <a:pt x="8303398" y="5079817"/>
                </a:lnTo>
                <a:lnTo>
                  <a:pt x="8303621" y="5078812"/>
                </a:lnTo>
                <a:lnTo>
                  <a:pt x="8303845" y="5079817"/>
                </a:lnTo>
                <a:lnTo>
                  <a:pt x="8324941" y="5152706"/>
                </a:lnTo>
                <a:cubicBezTo>
                  <a:pt x="8325164" y="5153450"/>
                  <a:pt x="8325499" y="5154082"/>
                  <a:pt x="8325946" y="5154603"/>
                </a:cubicBezTo>
                <a:cubicBezTo>
                  <a:pt x="8326392" y="5155124"/>
                  <a:pt x="8327081" y="5155533"/>
                  <a:pt x="8328011" y="5155831"/>
                </a:cubicBezTo>
                <a:cubicBezTo>
                  <a:pt x="8328941" y="5156129"/>
                  <a:pt x="8330187" y="5156352"/>
                  <a:pt x="8331750" y="5156501"/>
                </a:cubicBezTo>
                <a:cubicBezTo>
                  <a:pt x="8333313" y="5156650"/>
                  <a:pt x="8335247" y="5156724"/>
                  <a:pt x="8337554" y="5156724"/>
                </a:cubicBezTo>
                <a:cubicBezTo>
                  <a:pt x="8339787" y="5156724"/>
                  <a:pt x="8341647" y="5156668"/>
                  <a:pt x="8343135" y="5156557"/>
                </a:cubicBezTo>
                <a:cubicBezTo>
                  <a:pt x="8344624" y="5156445"/>
                  <a:pt x="8345796" y="5156240"/>
                  <a:pt x="8346651" y="5155943"/>
                </a:cubicBezTo>
                <a:cubicBezTo>
                  <a:pt x="8347507" y="5155645"/>
                  <a:pt x="8348177" y="5155236"/>
                  <a:pt x="8348661" y="5154715"/>
                </a:cubicBezTo>
                <a:cubicBezTo>
                  <a:pt x="8349144" y="5154194"/>
                  <a:pt x="8349498" y="5153524"/>
                  <a:pt x="8349721" y="5152706"/>
                </a:cubicBezTo>
                <a:lnTo>
                  <a:pt x="8379301" y="5057270"/>
                </a:lnTo>
                <a:cubicBezTo>
                  <a:pt x="8379673" y="5056153"/>
                  <a:pt x="8379933" y="5055223"/>
                  <a:pt x="8380082" y="5054479"/>
                </a:cubicBezTo>
                <a:cubicBezTo>
                  <a:pt x="8380231" y="5053735"/>
                  <a:pt x="8380305" y="5053102"/>
                  <a:pt x="8380305" y="5052581"/>
                </a:cubicBezTo>
                <a:cubicBezTo>
                  <a:pt x="8380305" y="5051912"/>
                  <a:pt x="8380175" y="5051391"/>
                  <a:pt x="8379914" y="5051019"/>
                </a:cubicBezTo>
                <a:cubicBezTo>
                  <a:pt x="8379654" y="5050647"/>
                  <a:pt x="8379208" y="5050312"/>
                  <a:pt x="8378575" y="5050014"/>
                </a:cubicBezTo>
                <a:cubicBezTo>
                  <a:pt x="8377943" y="5049717"/>
                  <a:pt x="8377087" y="5049530"/>
                  <a:pt x="8376008" y="5049456"/>
                </a:cubicBezTo>
                <a:cubicBezTo>
                  <a:pt x="8374929" y="5049382"/>
                  <a:pt x="8373496" y="5049344"/>
                  <a:pt x="8371710" y="5049344"/>
                </a:cubicBezTo>
                <a:cubicBezTo>
                  <a:pt x="8369776" y="5049344"/>
                  <a:pt x="8368194" y="5049400"/>
                  <a:pt x="8366966" y="5049512"/>
                </a:cubicBezTo>
                <a:cubicBezTo>
                  <a:pt x="8365739" y="5049624"/>
                  <a:pt x="8364771" y="5049810"/>
                  <a:pt x="8364064" y="5050070"/>
                </a:cubicBezTo>
                <a:cubicBezTo>
                  <a:pt x="8363357" y="5050330"/>
                  <a:pt x="8362836" y="5050703"/>
                  <a:pt x="8362502" y="5051186"/>
                </a:cubicBezTo>
                <a:cubicBezTo>
                  <a:pt x="8362167" y="5051670"/>
                  <a:pt x="8361925" y="5052247"/>
                  <a:pt x="8361776" y="5052916"/>
                </a:cubicBezTo>
                <a:lnTo>
                  <a:pt x="8337889" y="5135739"/>
                </a:lnTo>
                <a:lnTo>
                  <a:pt x="8337778" y="5136744"/>
                </a:lnTo>
                <a:lnTo>
                  <a:pt x="8337554" y="5135739"/>
                </a:lnTo>
                <a:lnTo>
                  <a:pt x="8313556" y="5052693"/>
                </a:lnTo>
                <a:cubicBezTo>
                  <a:pt x="8313407" y="5052098"/>
                  <a:pt x="8313184" y="5051577"/>
                  <a:pt x="8312886" y="5051130"/>
                </a:cubicBezTo>
                <a:cubicBezTo>
                  <a:pt x="8312588" y="5050684"/>
                  <a:pt x="8312105" y="5050330"/>
                  <a:pt x="8311435" y="5050070"/>
                </a:cubicBezTo>
                <a:cubicBezTo>
                  <a:pt x="8310765" y="5049810"/>
                  <a:pt x="8309854" y="5049624"/>
                  <a:pt x="8308700" y="5049512"/>
                </a:cubicBezTo>
                <a:cubicBezTo>
                  <a:pt x="8307547" y="5049400"/>
                  <a:pt x="8306077" y="5049344"/>
                  <a:pt x="8304291" y="5049344"/>
                </a:cubicBezTo>
                <a:cubicBezTo>
                  <a:pt x="8302431" y="5049344"/>
                  <a:pt x="8300924" y="5049400"/>
                  <a:pt x="8299771" y="5049512"/>
                </a:cubicBezTo>
                <a:cubicBezTo>
                  <a:pt x="8298617" y="5049624"/>
                  <a:pt x="8297706" y="5049810"/>
                  <a:pt x="8297036" y="5050070"/>
                </a:cubicBezTo>
                <a:cubicBezTo>
                  <a:pt x="8296366" y="5050330"/>
                  <a:pt x="8295864" y="5050703"/>
                  <a:pt x="8295529" y="5051186"/>
                </a:cubicBezTo>
                <a:cubicBezTo>
                  <a:pt x="8295194" y="5051670"/>
                  <a:pt x="8294952" y="5052247"/>
                  <a:pt x="8294803" y="5052916"/>
                </a:cubicBezTo>
                <a:lnTo>
                  <a:pt x="8272591" y="5135739"/>
                </a:lnTo>
                <a:lnTo>
                  <a:pt x="8272368" y="5136744"/>
                </a:lnTo>
                <a:lnTo>
                  <a:pt x="8272144" y="5135739"/>
                </a:lnTo>
                <a:lnTo>
                  <a:pt x="8247923" y="5052916"/>
                </a:lnTo>
                <a:cubicBezTo>
                  <a:pt x="8247699" y="5052247"/>
                  <a:pt x="8247439" y="5051670"/>
                  <a:pt x="8247141" y="5051186"/>
                </a:cubicBezTo>
                <a:cubicBezTo>
                  <a:pt x="8246844" y="5050703"/>
                  <a:pt x="8246360" y="5050330"/>
                  <a:pt x="8245690" y="5050070"/>
                </a:cubicBezTo>
                <a:cubicBezTo>
                  <a:pt x="8245020" y="5049810"/>
                  <a:pt x="8244053" y="5049624"/>
                  <a:pt x="8242788" y="5049512"/>
                </a:cubicBezTo>
                <a:cubicBezTo>
                  <a:pt x="8241523" y="5049400"/>
                  <a:pt x="8239849" y="5049344"/>
                  <a:pt x="8237765" y="5049344"/>
                </a:cubicBezTo>
                <a:close/>
                <a:moveTo>
                  <a:pt x="7267852" y="5049344"/>
                </a:moveTo>
                <a:cubicBezTo>
                  <a:pt x="7266066" y="5049344"/>
                  <a:pt x="7264578" y="5049419"/>
                  <a:pt x="7263387" y="5049568"/>
                </a:cubicBezTo>
                <a:cubicBezTo>
                  <a:pt x="7262197" y="5049717"/>
                  <a:pt x="7261248" y="5049940"/>
                  <a:pt x="7260541" y="5050237"/>
                </a:cubicBezTo>
                <a:cubicBezTo>
                  <a:pt x="7259834" y="5050535"/>
                  <a:pt x="7259350" y="5050907"/>
                  <a:pt x="7259090" y="5051354"/>
                </a:cubicBezTo>
                <a:cubicBezTo>
                  <a:pt x="7258829" y="5051800"/>
                  <a:pt x="7258699" y="5052284"/>
                  <a:pt x="7258699" y="5052805"/>
                </a:cubicBezTo>
                <a:lnTo>
                  <a:pt x="7258699" y="5153264"/>
                </a:lnTo>
                <a:cubicBezTo>
                  <a:pt x="7258699" y="5153859"/>
                  <a:pt x="7258829" y="5154361"/>
                  <a:pt x="7259090" y="5154771"/>
                </a:cubicBezTo>
                <a:cubicBezTo>
                  <a:pt x="7259350" y="5155180"/>
                  <a:pt x="7259834" y="5155533"/>
                  <a:pt x="7260541" y="5155831"/>
                </a:cubicBezTo>
                <a:cubicBezTo>
                  <a:pt x="7261248" y="5156129"/>
                  <a:pt x="7262197" y="5156352"/>
                  <a:pt x="7263387" y="5156501"/>
                </a:cubicBezTo>
                <a:cubicBezTo>
                  <a:pt x="7264578" y="5156650"/>
                  <a:pt x="7266066" y="5156724"/>
                  <a:pt x="7267852" y="5156724"/>
                </a:cubicBezTo>
                <a:cubicBezTo>
                  <a:pt x="7269712" y="5156724"/>
                  <a:pt x="7271238" y="5156650"/>
                  <a:pt x="7272429" y="5156501"/>
                </a:cubicBezTo>
                <a:cubicBezTo>
                  <a:pt x="7273619" y="5156352"/>
                  <a:pt x="7274549" y="5156129"/>
                  <a:pt x="7275219" y="5155831"/>
                </a:cubicBezTo>
                <a:cubicBezTo>
                  <a:pt x="7275889" y="5155533"/>
                  <a:pt x="7276373" y="5155180"/>
                  <a:pt x="7276670" y="5154771"/>
                </a:cubicBezTo>
                <a:cubicBezTo>
                  <a:pt x="7276968" y="5154361"/>
                  <a:pt x="7277117" y="5153859"/>
                  <a:pt x="7277117" y="5153264"/>
                </a:cubicBezTo>
                <a:lnTo>
                  <a:pt x="7277117" y="5052805"/>
                </a:lnTo>
                <a:cubicBezTo>
                  <a:pt x="7277117" y="5052284"/>
                  <a:pt x="7276968" y="5051800"/>
                  <a:pt x="7276670" y="5051354"/>
                </a:cubicBezTo>
                <a:cubicBezTo>
                  <a:pt x="7276373" y="5050907"/>
                  <a:pt x="7275889" y="5050535"/>
                  <a:pt x="7275219" y="5050237"/>
                </a:cubicBezTo>
                <a:cubicBezTo>
                  <a:pt x="7274549" y="5049940"/>
                  <a:pt x="7273619" y="5049717"/>
                  <a:pt x="7272429" y="5049568"/>
                </a:cubicBezTo>
                <a:cubicBezTo>
                  <a:pt x="7271238" y="5049419"/>
                  <a:pt x="7269712" y="5049344"/>
                  <a:pt x="7267852" y="5049344"/>
                </a:cubicBezTo>
                <a:close/>
                <a:moveTo>
                  <a:pt x="7159208" y="5049344"/>
                </a:moveTo>
                <a:cubicBezTo>
                  <a:pt x="7157496" y="5049344"/>
                  <a:pt x="7156064" y="5049382"/>
                  <a:pt x="7154910" y="5049456"/>
                </a:cubicBezTo>
                <a:cubicBezTo>
                  <a:pt x="7153757" y="5049530"/>
                  <a:pt x="7152827" y="5049698"/>
                  <a:pt x="7152120" y="5049958"/>
                </a:cubicBezTo>
                <a:cubicBezTo>
                  <a:pt x="7151413" y="5050219"/>
                  <a:pt x="7150910" y="5050572"/>
                  <a:pt x="7150613" y="5051019"/>
                </a:cubicBezTo>
                <a:cubicBezTo>
                  <a:pt x="7150315" y="5051465"/>
                  <a:pt x="7150166" y="5051986"/>
                  <a:pt x="7150166" y="5052581"/>
                </a:cubicBezTo>
                <a:cubicBezTo>
                  <a:pt x="7150166" y="5052805"/>
                  <a:pt x="7150185" y="5053084"/>
                  <a:pt x="7150222" y="5053419"/>
                </a:cubicBezTo>
                <a:cubicBezTo>
                  <a:pt x="7150259" y="5053753"/>
                  <a:pt x="7150371" y="5054256"/>
                  <a:pt x="7150557" y="5054926"/>
                </a:cubicBezTo>
                <a:cubicBezTo>
                  <a:pt x="7150743" y="5055595"/>
                  <a:pt x="7150985" y="5056377"/>
                  <a:pt x="7151283" y="5057270"/>
                </a:cubicBezTo>
                <a:lnTo>
                  <a:pt x="7185439" y="5152706"/>
                </a:lnTo>
                <a:cubicBezTo>
                  <a:pt x="7185736" y="5153450"/>
                  <a:pt x="7186145" y="5154082"/>
                  <a:pt x="7186666" y="5154603"/>
                </a:cubicBezTo>
                <a:cubicBezTo>
                  <a:pt x="7187187" y="5155124"/>
                  <a:pt x="7187913" y="5155533"/>
                  <a:pt x="7188843" y="5155831"/>
                </a:cubicBezTo>
                <a:cubicBezTo>
                  <a:pt x="7189773" y="5156129"/>
                  <a:pt x="7190982" y="5156352"/>
                  <a:pt x="7192471" y="5156501"/>
                </a:cubicBezTo>
                <a:cubicBezTo>
                  <a:pt x="7193959" y="5156650"/>
                  <a:pt x="7195819" y="5156724"/>
                  <a:pt x="7198052" y="5156724"/>
                </a:cubicBezTo>
                <a:cubicBezTo>
                  <a:pt x="7200284" y="5156724"/>
                  <a:pt x="7202145" y="5156668"/>
                  <a:pt x="7203633" y="5156557"/>
                </a:cubicBezTo>
                <a:cubicBezTo>
                  <a:pt x="7205121" y="5156445"/>
                  <a:pt x="7206349" y="5156240"/>
                  <a:pt x="7207316" y="5155943"/>
                </a:cubicBezTo>
                <a:cubicBezTo>
                  <a:pt x="7208284" y="5155645"/>
                  <a:pt x="7209009" y="5155236"/>
                  <a:pt x="7209493" y="5154715"/>
                </a:cubicBezTo>
                <a:cubicBezTo>
                  <a:pt x="7209977" y="5154194"/>
                  <a:pt x="7210367" y="5153524"/>
                  <a:pt x="7210665" y="5152706"/>
                </a:cubicBezTo>
                <a:lnTo>
                  <a:pt x="7244933" y="5057270"/>
                </a:lnTo>
                <a:cubicBezTo>
                  <a:pt x="7245081" y="5056749"/>
                  <a:pt x="7245212" y="5056265"/>
                  <a:pt x="7245323" y="5055818"/>
                </a:cubicBezTo>
                <a:cubicBezTo>
                  <a:pt x="7245435" y="5055372"/>
                  <a:pt x="7245528" y="5054963"/>
                  <a:pt x="7245602" y="5054591"/>
                </a:cubicBezTo>
                <a:cubicBezTo>
                  <a:pt x="7245677" y="5054219"/>
                  <a:pt x="7245733" y="5053865"/>
                  <a:pt x="7245770" y="5053530"/>
                </a:cubicBezTo>
                <a:cubicBezTo>
                  <a:pt x="7245807" y="5053195"/>
                  <a:pt x="7245826" y="5052879"/>
                  <a:pt x="7245826" y="5052581"/>
                </a:cubicBezTo>
                <a:cubicBezTo>
                  <a:pt x="7245826" y="5051986"/>
                  <a:pt x="7245695" y="5051484"/>
                  <a:pt x="7245435" y="5051075"/>
                </a:cubicBezTo>
                <a:cubicBezTo>
                  <a:pt x="7245174" y="5050665"/>
                  <a:pt x="7244728" y="5050312"/>
                  <a:pt x="7244095" y="5050014"/>
                </a:cubicBezTo>
                <a:cubicBezTo>
                  <a:pt x="7243463" y="5049717"/>
                  <a:pt x="7242589" y="5049530"/>
                  <a:pt x="7241472" y="5049456"/>
                </a:cubicBezTo>
                <a:cubicBezTo>
                  <a:pt x="7240356" y="5049382"/>
                  <a:pt x="7238942" y="5049344"/>
                  <a:pt x="7237231" y="5049344"/>
                </a:cubicBezTo>
                <a:cubicBezTo>
                  <a:pt x="7235222" y="5049344"/>
                  <a:pt x="7233603" y="5049400"/>
                  <a:pt x="7232375" y="5049512"/>
                </a:cubicBezTo>
                <a:cubicBezTo>
                  <a:pt x="7231147" y="5049624"/>
                  <a:pt x="7230180" y="5049828"/>
                  <a:pt x="7229473" y="5050126"/>
                </a:cubicBezTo>
                <a:cubicBezTo>
                  <a:pt x="7228766" y="5050423"/>
                  <a:pt x="7228227" y="5050796"/>
                  <a:pt x="7227855" y="5051242"/>
                </a:cubicBezTo>
                <a:cubicBezTo>
                  <a:pt x="7227483" y="5051689"/>
                  <a:pt x="7227222" y="5052247"/>
                  <a:pt x="7227073" y="5052916"/>
                </a:cubicBezTo>
                <a:lnTo>
                  <a:pt x="7199056" y="5135739"/>
                </a:lnTo>
                <a:lnTo>
                  <a:pt x="7198721" y="5137079"/>
                </a:lnTo>
                <a:lnTo>
                  <a:pt x="7198275" y="5135739"/>
                </a:lnTo>
                <a:lnTo>
                  <a:pt x="7169923" y="5052916"/>
                </a:lnTo>
                <a:cubicBezTo>
                  <a:pt x="7169626" y="5052247"/>
                  <a:pt x="7169309" y="5051689"/>
                  <a:pt x="7168974" y="5051242"/>
                </a:cubicBezTo>
                <a:cubicBezTo>
                  <a:pt x="7168640" y="5050796"/>
                  <a:pt x="7168119" y="5050423"/>
                  <a:pt x="7167412" y="5050126"/>
                </a:cubicBezTo>
                <a:cubicBezTo>
                  <a:pt x="7166705" y="5049828"/>
                  <a:pt x="7165700" y="5049624"/>
                  <a:pt x="7164398" y="5049512"/>
                </a:cubicBezTo>
                <a:cubicBezTo>
                  <a:pt x="7163096" y="5049400"/>
                  <a:pt x="7161366" y="5049344"/>
                  <a:pt x="7159208" y="5049344"/>
                </a:cubicBezTo>
                <a:close/>
                <a:moveTo>
                  <a:pt x="10873920" y="5048005"/>
                </a:moveTo>
                <a:cubicBezTo>
                  <a:pt x="10868265" y="5048005"/>
                  <a:pt x="10863037" y="5048842"/>
                  <a:pt x="10858238" y="5050516"/>
                </a:cubicBezTo>
                <a:cubicBezTo>
                  <a:pt x="10853438" y="5052191"/>
                  <a:pt x="10849326" y="5054591"/>
                  <a:pt x="10845904" y="5057716"/>
                </a:cubicBezTo>
                <a:cubicBezTo>
                  <a:pt x="10842480" y="5060841"/>
                  <a:pt x="10839802" y="5064674"/>
                  <a:pt x="10837866" y="5069213"/>
                </a:cubicBezTo>
                <a:cubicBezTo>
                  <a:pt x="10835932" y="5073752"/>
                  <a:pt x="10834964" y="5078887"/>
                  <a:pt x="10834964" y="5084617"/>
                </a:cubicBezTo>
                <a:cubicBezTo>
                  <a:pt x="10834964" y="5089528"/>
                  <a:pt x="10835634" y="5093714"/>
                  <a:pt x="10836974" y="5097174"/>
                </a:cubicBezTo>
                <a:cubicBezTo>
                  <a:pt x="10838313" y="5100634"/>
                  <a:pt x="10840136" y="5103741"/>
                  <a:pt x="10842443" y="5106494"/>
                </a:cubicBezTo>
                <a:cubicBezTo>
                  <a:pt x="10839690" y="5109322"/>
                  <a:pt x="10837383" y="5112522"/>
                  <a:pt x="10835522" y="5116094"/>
                </a:cubicBezTo>
                <a:cubicBezTo>
                  <a:pt x="10833662" y="5119666"/>
                  <a:pt x="10832732" y="5123721"/>
                  <a:pt x="10832732" y="5128261"/>
                </a:cubicBezTo>
                <a:cubicBezTo>
                  <a:pt x="10832732" y="5131535"/>
                  <a:pt x="10833606" y="5134586"/>
                  <a:pt x="10835355" y="5137414"/>
                </a:cubicBezTo>
                <a:cubicBezTo>
                  <a:pt x="10837104" y="5140241"/>
                  <a:pt x="10839802" y="5142585"/>
                  <a:pt x="10843448" y="5144446"/>
                </a:cubicBezTo>
                <a:cubicBezTo>
                  <a:pt x="10841066" y="5146306"/>
                  <a:pt x="10838964" y="5148185"/>
                  <a:pt x="10837141" y="5150082"/>
                </a:cubicBezTo>
                <a:cubicBezTo>
                  <a:pt x="10835318" y="5151980"/>
                  <a:pt x="10833792" y="5153971"/>
                  <a:pt x="10832564" y="5156054"/>
                </a:cubicBezTo>
                <a:cubicBezTo>
                  <a:pt x="10831337" y="5158138"/>
                  <a:pt x="10830426" y="5160333"/>
                  <a:pt x="10829830" y="5162640"/>
                </a:cubicBezTo>
                <a:cubicBezTo>
                  <a:pt x="10829234" y="5164947"/>
                  <a:pt x="10828937" y="5167328"/>
                  <a:pt x="10828937" y="5169784"/>
                </a:cubicBezTo>
                <a:cubicBezTo>
                  <a:pt x="10828937" y="5173653"/>
                  <a:pt x="10829756" y="5177244"/>
                  <a:pt x="10831392" y="5180555"/>
                </a:cubicBezTo>
                <a:cubicBezTo>
                  <a:pt x="10833030" y="5183866"/>
                  <a:pt x="10835672" y="5186713"/>
                  <a:pt x="10839318" y="5189094"/>
                </a:cubicBezTo>
                <a:cubicBezTo>
                  <a:pt x="10842964" y="5191475"/>
                  <a:pt x="10847634" y="5193354"/>
                  <a:pt x="10853326" y="5194731"/>
                </a:cubicBezTo>
                <a:cubicBezTo>
                  <a:pt x="10859019" y="5196108"/>
                  <a:pt x="10865921" y="5196796"/>
                  <a:pt x="10874032" y="5196796"/>
                </a:cubicBezTo>
                <a:cubicBezTo>
                  <a:pt x="10882440" y="5196796"/>
                  <a:pt x="10889734" y="5195884"/>
                  <a:pt x="10895910" y="5194061"/>
                </a:cubicBezTo>
                <a:cubicBezTo>
                  <a:pt x="10902086" y="5192238"/>
                  <a:pt x="10907165" y="5189745"/>
                  <a:pt x="10911146" y="5186583"/>
                </a:cubicBezTo>
                <a:cubicBezTo>
                  <a:pt x="10915127" y="5183420"/>
                  <a:pt x="10918085" y="5179755"/>
                  <a:pt x="10920020" y="5175588"/>
                </a:cubicBezTo>
                <a:cubicBezTo>
                  <a:pt x="10921954" y="5171421"/>
                  <a:pt x="10922922" y="5167030"/>
                  <a:pt x="10922922" y="5162417"/>
                </a:cubicBezTo>
                <a:cubicBezTo>
                  <a:pt x="10922922" y="5158026"/>
                  <a:pt x="10922066" y="5154175"/>
                  <a:pt x="10920354" y="5150864"/>
                </a:cubicBezTo>
                <a:cubicBezTo>
                  <a:pt x="10918643" y="5147552"/>
                  <a:pt x="10916262" y="5144762"/>
                  <a:pt x="10913211" y="5142492"/>
                </a:cubicBezTo>
                <a:cubicBezTo>
                  <a:pt x="10910160" y="5140223"/>
                  <a:pt x="10906551" y="5138474"/>
                  <a:pt x="10902384" y="5137246"/>
                </a:cubicBezTo>
                <a:cubicBezTo>
                  <a:pt x="10898216" y="5136018"/>
                  <a:pt x="10893640" y="5135330"/>
                  <a:pt x="10888654" y="5135181"/>
                </a:cubicBezTo>
                <a:lnTo>
                  <a:pt x="10862424" y="5134065"/>
                </a:lnTo>
                <a:cubicBezTo>
                  <a:pt x="10858405" y="5133916"/>
                  <a:pt x="10855186" y="5132986"/>
                  <a:pt x="10852768" y="5131274"/>
                </a:cubicBezTo>
                <a:cubicBezTo>
                  <a:pt x="10850350" y="5129563"/>
                  <a:pt x="10849140" y="5127405"/>
                  <a:pt x="10849140" y="5124800"/>
                </a:cubicBezTo>
                <a:cubicBezTo>
                  <a:pt x="10849140" y="5122568"/>
                  <a:pt x="10849568" y="5120596"/>
                  <a:pt x="10850424" y="5118884"/>
                </a:cubicBezTo>
                <a:cubicBezTo>
                  <a:pt x="10851280" y="5117173"/>
                  <a:pt x="10852378" y="5115647"/>
                  <a:pt x="10853717" y="5114308"/>
                </a:cubicBezTo>
                <a:cubicBezTo>
                  <a:pt x="10855726" y="5115945"/>
                  <a:pt x="10858572" y="5117303"/>
                  <a:pt x="10862256" y="5118382"/>
                </a:cubicBezTo>
                <a:cubicBezTo>
                  <a:pt x="10865940" y="5119461"/>
                  <a:pt x="10869828" y="5120001"/>
                  <a:pt x="10873920" y="5120001"/>
                </a:cubicBezTo>
                <a:cubicBezTo>
                  <a:pt x="10879724" y="5120001"/>
                  <a:pt x="10885008" y="5119182"/>
                  <a:pt x="10889770" y="5117545"/>
                </a:cubicBezTo>
                <a:cubicBezTo>
                  <a:pt x="10894533" y="5115908"/>
                  <a:pt x="10898644" y="5113545"/>
                  <a:pt x="10902104" y="5110457"/>
                </a:cubicBezTo>
                <a:cubicBezTo>
                  <a:pt x="10905565" y="5107369"/>
                  <a:pt x="10908225" y="5103592"/>
                  <a:pt x="10910086" y="5099127"/>
                </a:cubicBezTo>
                <a:cubicBezTo>
                  <a:pt x="10911946" y="5094663"/>
                  <a:pt x="10912876" y="5089528"/>
                  <a:pt x="10912876" y="5083724"/>
                </a:cubicBezTo>
                <a:cubicBezTo>
                  <a:pt x="10912876" y="5080226"/>
                  <a:pt x="10912355" y="5076859"/>
                  <a:pt x="10911314" y="5073622"/>
                </a:cubicBezTo>
                <a:cubicBezTo>
                  <a:pt x="10910272" y="5070385"/>
                  <a:pt x="10908448" y="5067427"/>
                  <a:pt x="10905844" y="5064748"/>
                </a:cubicBezTo>
                <a:lnTo>
                  <a:pt x="10920243" y="5064748"/>
                </a:lnTo>
                <a:cubicBezTo>
                  <a:pt x="10921359" y="5064748"/>
                  <a:pt x="10922271" y="5064171"/>
                  <a:pt x="10922978" y="5063018"/>
                </a:cubicBezTo>
                <a:cubicBezTo>
                  <a:pt x="10923684" y="5061865"/>
                  <a:pt x="10924038" y="5059986"/>
                  <a:pt x="10924038" y="5057381"/>
                </a:cubicBezTo>
                <a:cubicBezTo>
                  <a:pt x="10924038" y="5054851"/>
                  <a:pt x="10923722" y="5052972"/>
                  <a:pt x="10923090" y="5051744"/>
                </a:cubicBezTo>
                <a:cubicBezTo>
                  <a:pt x="10922457" y="5050516"/>
                  <a:pt x="10921508" y="5049903"/>
                  <a:pt x="10920243" y="5049903"/>
                </a:cubicBezTo>
                <a:lnTo>
                  <a:pt x="10889882" y="5049903"/>
                </a:lnTo>
                <a:cubicBezTo>
                  <a:pt x="10887576" y="5049307"/>
                  <a:pt x="10885101" y="5048842"/>
                  <a:pt x="10882460" y="5048507"/>
                </a:cubicBezTo>
                <a:cubicBezTo>
                  <a:pt x="10879818" y="5048172"/>
                  <a:pt x="10876972" y="5048005"/>
                  <a:pt x="10873920" y="5048005"/>
                </a:cubicBezTo>
                <a:close/>
                <a:moveTo>
                  <a:pt x="7473495" y="5048005"/>
                </a:moveTo>
                <a:cubicBezTo>
                  <a:pt x="7467840" y="5048005"/>
                  <a:pt x="7462612" y="5048842"/>
                  <a:pt x="7457813" y="5050516"/>
                </a:cubicBezTo>
                <a:cubicBezTo>
                  <a:pt x="7453013" y="5052191"/>
                  <a:pt x="7448902" y="5054591"/>
                  <a:pt x="7445479" y="5057716"/>
                </a:cubicBezTo>
                <a:cubicBezTo>
                  <a:pt x="7442056" y="5060841"/>
                  <a:pt x="7439377" y="5064674"/>
                  <a:pt x="7437442" y="5069213"/>
                </a:cubicBezTo>
                <a:cubicBezTo>
                  <a:pt x="7435507" y="5073752"/>
                  <a:pt x="7434540" y="5078887"/>
                  <a:pt x="7434540" y="5084617"/>
                </a:cubicBezTo>
                <a:cubicBezTo>
                  <a:pt x="7434540" y="5089528"/>
                  <a:pt x="7435209" y="5093714"/>
                  <a:pt x="7436549" y="5097174"/>
                </a:cubicBezTo>
                <a:cubicBezTo>
                  <a:pt x="7437888" y="5100634"/>
                  <a:pt x="7439711" y="5103741"/>
                  <a:pt x="7442018" y="5106494"/>
                </a:cubicBezTo>
                <a:cubicBezTo>
                  <a:pt x="7439265" y="5109322"/>
                  <a:pt x="7436958" y="5112522"/>
                  <a:pt x="7435098" y="5116094"/>
                </a:cubicBezTo>
                <a:cubicBezTo>
                  <a:pt x="7433237" y="5119666"/>
                  <a:pt x="7432307" y="5123721"/>
                  <a:pt x="7432307" y="5128261"/>
                </a:cubicBezTo>
                <a:cubicBezTo>
                  <a:pt x="7432307" y="5131535"/>
                  <a:pt x="7433182" y="5134586"/>
                  <a:pt x="7434930" y="5137414"/>
                </a:cubicBezTo>
                <a:cubicBezTo>
                  <a:pt x="7436679" y="5140241"/>
                  <a:pt x="7439377" y="5142585"/>
                  <a:pt x="7443023" y="5144446"/>
                </a:cubicBezTo>
                <a:cubicBezTo>
                  <a:pt x="7440642" y="5146306"/>
                  <a:pt x="7438539" y="5148185"/>
                  <a:pt x="7436716" y="5150082"/>
                </a:cubicBezTo>
                <a:cubicBezTo>
                  <a:pt x="7434893" y="5151980"/>
                  <a:pt x="7433368" y="5153971"/>
                  <a:pt x="7432140" y="5156054"/>
                </a:cubicBezTo>
                <a:cubicBezTo>
                  <a:pt x="7430912" y="5158138"/>
                  <a:pt x="7430000" y="5160333"/>
                  <a:pt x="7429405" y="5162640"/>
                </a:cubicBezTo>
                <a:cubicBezTo>
                  <a:pt x="7428810" y="5164947"/>
                  <a:pt x="7428512" y="5167328"/>
                  <a:pt x="7428512" y="5169784"/>
                </a:cubicBezTo>
                <a:cubicBezTo>
                  <a:pt x="7428512" y="5173653"/>
                  <a:pt x="7429331" y="5177244"/>
                  <a:pt x="7430968" y="5180555"/>
                </a:cubicBezTo>
                <a:cubicBezTo>
                  <a:pt x="7432605" y="5183866"/>
                  <a:pt x="7435247" y="5186713"/>
                  <a:pt x="7438893" y="5189094"/>
                </a:cubicBezTo>
                <a:cubicBezTo>
                  <a:pt x="7442539" y="5191475"/>
                  <a:pt x="7447209" y="5193354"/>
                  <a:pt x="7452901" y="5194731"/>
                </a:cubicBezTo>
                <a:cubicBezTo>
                  <a:pt x="7458594" y="5196108"/>
                  <a:pt x="7465496" y="5196796"/>
                  <a:pt x="7473607" y="5196796"/>
                </a:cubicBezTo>
                <a:cubicBezTo>
                  <a:pt x="7482016" y="5196796"/>
                  <a:pt x="7489308" y="5195884"/>
                  <a:pt x="7495485" y="5194061"/>
                </a:cubicBezTo>
                <a:cubicBezTo>
                  <a:pt x="7501661" y="5192238"/>
                  <a:pt x="7506740" y="5189745"/>
                  <a:pt x="7510721" y="5186583"/>
                </a:cubicBezTo>
                <a:cubicBezTo>
                  <a:pt x="7514702" y="5183420"/>
                  <a:pt x="7517660" y="5179755"/>
                  <a:pt x="7519595" y="5175588"/>
                </a:cubicBezTo>
                <a:cubicBezTo>
                  <a:pt x="7521530" y="5171421"/>
                  <a:pt x="7522497" y="5167030"/>
                  <a:pt x="7522497" y="5162417"/>
                </a:cubicBezTo>
                <a:cubicBezTo>
                  <a:pt x="7522497" y="5158026"/>
                  <a:pt x="7521641" y="5154175"/>
                  <a:pt x="7519930" y="5150864"/>
                </a:cubicBezTo>
                <a:cubicBezTo>
                  <a:pt x="7518218" y="5147552"/>
                  <a:pt x="7515837" y="5144762"/>
                  <a:pt x="7512786" y="5142492"/>
                </a:cubicBezTo>
                <a:cubicBezTo>
                  <a:pt x="7509735" y="5140223"/>
                  <a:pt x="7506126" y="5138474"/>
                  <a:pt x="7501959" y="5137246"/>
                </a:cubicBezTo>
                <a:cubicBezTo>
                  <a:pt x="7497792" y="5136018"/>
                  <a:pt x="7493215" y="5135330"/>
                  <a:pt x="7488229" y="5135181"/>
                </a:cubicBezTo>
                <a:lnTo>
                  <a:pt x="7461998" y="5134065"/>
                </a:lnTo>
                <a:cubicBezTo>
                  <a:pt x="7457980" y="5133916"/>
                  <a:pt x="7454762" y="5132986"/>
                  <a:pt x="7452343" y="5131274"/>
                </a:cubicBezTo>
                <a:cubicBezTo>
                  <a:pt x="7449925" y="5129563"/>
                  <a:pt x="7448716" y="5127405"/>
                  <a:pt x="7448716" y="5124800"/>
                </a:cubicBezTo>
                <a:cubicBezTo>
                  <a:pt x="7448716" y="5122568"/>
                  <a:pt x="7449143" y="5120596"/>
                  <a:pt x="7449999" y="5118884"/>
                </a:cubicBezTo>
                <a:cubicBezTo>
                  <a:pt x="7450855" y="5117173"/>
                  <a:pt x="7451953" y="5115647"/>
                  <a:pt x="7453292" y="5114308"/>
                </a:cubicBezTo>
                <a:cubicBezTo>
                  <a:pt x="7455301" y="5115945"/>
                  <a:pt x="7458148" y="5117303"/>
                  <a:pt x="7461831" y="5118382"/>
                </a:cubicBezTo>
                <a:cubicBezTo>
                  <a:pt x="7465515" y="5119461"/>
                  <a:pt x="7469403" y="5120001"/>
                  <a:pt x="7473495" y="5120001"/>
                </a:cubicBezTo>
                <a:cubicBezTo>
                  <a:pt x="7479300" y="5120001"/>
                  <a:pt x="7484583" y="5119182"/>
                  <a:pt x="7489346" y="5117545"/>
                </a:cubicBezTo>
                <a:cubicBezTo>
                  <a:pt x="7494108" y="5115908"/>
                  <a:pt x="7498220" y="5113545"/>
                  <a:pt x="7501680" y="5110457"/>
                </a:cubicBezTo>
                <a:cubicBezTo>
                  <a:pt x="7505140" y="5107369"/>
                  <a:pt x="7507800" y="5103592"/>
                  <a:pt x="7509661" y="5099127"/>
                </a:cubicBezTo>
                <a:cubicBezTo>
                  <a:pt x="7511521" y="5094663"/>
                  <a:pt x="7512451" y="5089528"/>
                  <a:pt x="7512451" y="5083724"/>
                </a:cubicBezTo>
                <a:cubicBezTo>
                  <a:pt x="7512451" y="5080226"/>
                  <a:pt x="7511930" y="5076859"/>
                  <a:pt x="7510889" y="5073622"/>
                </a:cubicBezTo>
                <a:cubicBezTo>
                  <a:pt x="7509847" y="5070385"/>
                  <a:pt x="7508024" y="5067427"/>
                  <a:pt x="7505419" y="5064748"/>
                </a:cubicBezTo>
                <a:lnTo>
                  <a:pt x="7519818" y="5064748"/>
                </a:lnTo>
                <a:cubicBezTo>
                  <a:pt x="7520934" y="5064748"/>
                  <a:pt x="7521846" y="5064171"/>
                  <a:pt x="7522553" y="5063018"/>
                </a:cubicBezTo>
                <a:cubicBezTo>
                  <a:pt x="7523260" y="5061865"/>
                  <a:pt x="7523613" y="5059986"/>
                  <a:pt x="7523613" y="5057381"/>
                </a:cubicBezTo>
                <a:cubicBezTo>
                  <a:pt x="7523613" y="5054851"/>
                  <a:pt x="7523297" y="5052972"/>
                  <a:pt x="7522665" y="5051744"/>
                </a:cubicBezTo>
                <a:cubicBezTo>
                  <a:pt x="7522032" y="5050516"/>
                  <a:pt x="7521083" y="5049903"/>
                  <a:pt x="7519818" y="5049903"/>
                </a:cubicBezTo>
                <a:lnTo>
                  <a:pt x="7489457" y="5049903"/>
                </a:lnTo>
                <a:cubicBezTo>
                  <a:pt x="7487150" y="5049307"/>
                  <a:pt x="7484676" y="5048842"/>
                  <a:pt x="7482034" y="5048507"/>
                </a:cubicBezTo>
                <a:cubicBezTo>
                  <a:pt x="7479393" y="5048172"/>
                  <a:pt x="7476546" y="5048005"/>
                  <a:pt x="7473495" y="5048005"/>
                </a:cubicBezTo>
                <a:close/>
                <a:moveTo>
                  <a:pt x="10260823" y="5047893"/>
                </a:moveTo>
                <a:cubicBezTo>
                  <a:pt x="10254200" y="5047893"/>
                  <a:pt x="10248042" y="5048991"/>
                  <a:pt x="10242350" y="5051186"/>
                </a:cubicBezTo>
                <a:cubicBezTo>
                  <a:pt x="10236657" y="5053381"/>
                  <a:pt x="10231708" y="5056749"/>
                  <a:pt x="10227504" y="5061288"/>
                </a:cubicBezTo>
                <a:cubicBezTo>
                  <a:pt x="10223300" y="5065827"/>
                  <a:pt x="10219988" y="5071650"/>
                  <a:pt x="10217570" y="5078757"/>
                </a:cubicBezTo>
                <a:cubicBezTo>
                  <a:pt x="10215151" y="5085863"/>
                  <a:pt x="10213942" y="5094365"/>
                  <a:pt x="10213942" y="5104262"/>
                </a:cubicBezTo>
                <a:cubicBezTo>
                  <a:pt x="10213942" y="5112968"/>
                  <a:pt x="10214928" y="5120652"/>
                  <a:pt x="10216900" y="5127312"/>
                </a:cubicBezTo>
                <a:cubicBezTo>
                  <a:pt x="10218872" y="5133972"/>
                  <a:pt x="10221737" y="5139590"/>
                  <a:pt x="10225495" y="5144167"/>
                </a:cubicBezTo>
                <a:cubicBezTo>
                  <a:pt x="10229253" y="5148743"/>
                  <a:pt x="10233922" y="5152222"/>
                  <a:pt x="10239503" y="5154603"/>
                </a:cubicBezTo>
                <a:cubicBezTo>
                  <a:pt x="10245084" y="5156984"/>
                  <a:pt x="10251484" y="5158175"/>
                  <a:pt x="10258702" y="5158175"/>
                </a:cubicBezTo>
                <a:cubicBezTo>
                  <a:pt x="10262200" y="5158175"/>
                  <a:pt x="10265585" y="5157840"/>
                  <a:pt x="10268860" y="5157170"/>
                </a:cubicBezTo>
                <a:cubicBezTo>
                  <a:pt x="10272134" y="5156501"/>
                  <a:pt x="10275166" y="5155626"/>
                  <a:pt x="10277957" y="5154547"/>
                </a:cubicBezTo>
                <a:cubicBezTo>
                  <a:pt x="10280747" y="5153468"/>
                  <a:pt x="10283259" y="5152240"/>
                  <a:pt x="10285491" y="5150864"/>
                </a:cubicBezTo>
                <a:cubicBezTo>
                  <a:pt x="10287724" y="5149487"/>
                  <a:pt x="10289305" y="5148334"/>
                  <a:pt x="10290235" y="5147404"/>
                </a:cubicBezTo>
                <a:cubicBezTo>
                  <a:pt x="10291165" y="5146473"/>
                  <a:pt x="10291760" y="5145766"/>
                  <a:pt x="10292021" y="5145283"/>
                </a:cubicBezTo>
                <a:cubicBezTo>
                  <a:pt x="10292281" y="5144799"/>
                  <a:pt x="10292504" y="5144241"/>
                  <a:pt x="10292691" y="5143608"/>
                </a:cubicBezTo>
                <a:cubicBezTo>
                  <a:pt x="10292877" y="5142976"/>
                  <a:pt x="10293007" y="5142195"/>
                  <a:pt x="10293081" y="5141264"/>
                </a:cubicBezTo>
                <a:cubicBezTo>
                  <a:pt x="10293156" y="5140334"/>
                  <a:pt x="10293193" y="5139237"/>
                  <a:pt x="10293193" y="5137972"/>
                </a:cubicBezTo>
                <a:cubicBezTo>
                  <a:pt x="10293193" y="5136483"/>
                  <a:pt x="10293137" y="5135200"/>
                  <a:pt x="10293026" y="5134121"/>
                </a:cubicBezTo>
                <a:cubicBezTo>
                  <a:pt x="10292914" y="5133042"/>
                  <a:pt x="10292728" y="5132149"/>
                  <a:pt x="10292468" y="5131442"/>
                </a:cubicBezTo>
                <a:cubicBezTo>
                  <a:pt x="10292207" y="5130735"/>
                  <a:pt x="10291891" y="5130233"/>
                  <a:pt x="10291518" y="5129935"/>
                </a:cubicBezTo>
                <a:cubicBezTo>
                  <a:pt x="10291146" y="5129637"/>
                  <a:pt x="10290700" y="5129488"/>
                  <a:pt x="10290179" y="5129488"/>
                </a:cubicBezTo>
                <a:cubicBezTo>
                  <a:pt x="10289286" y="5129488"/>
                  <a:pt x="10288040" y="5130140"/>
                  <a:pt x="10286440" y="5131442"/>
                </a:cubicBezTo>
                <a:cubicBezTo>
                  <a:pt x="10284840" y="5132744"/>
                  <a:pt x="10282868" y="5134195"/>
                  <a:pt x="10280524" y="5135795"/>
                </a:cubicBezTo>
                <a:cubicBezTo>
                  <a:pt x="10278180" y="5137395"/>
                  <a:pt x="10275408" y="5138865"/>
                  <a:pt x="10272208" y="5140204"/>
                </a:cubicBezTo>
                <a:cubicBezTo>
                  <a:pt x="10269008" y="5141543"/>
                  <a:pt x="10265288" y="5142213"/>
                  <a:pt x="10261046" y="5142213"/>
                </a:cubicBezTo>
                <a:cubicBezTo>
                  <a:pt x="10256581" y="5142213"/>
                  <a:pt x="10252619" y="5141413"/>
                  <a:pt x="10249158" y="5139813"/>
                </a:cubicBezTo>
                <a:cubicBezTo>
                  <a:pt x="10245698" y="5138213"/>
                  <a:pt x="10242778" y="5135776"/>
                  <a:pt x="10240396" y="5132502"/>
                </a:cubicBezTo>
                <a:cubicBezTo>
                  <a:pt x="10238015" y="5129228"/>
                  <a:pt x="10236210" y="5125154"/>
                  <a:pt x="10234982" y="5120280"/>
                </a:cubicBezTo>
                <a:cubicBezTo>
                  <a:pt x="10233755" y="5115406"/>
                  <a:pt x="10233141" y="5109731"/>
                  <a:pt x="10233141" y="5103257"/>
                </a:cubicBezTo>
                <a:cubicBezTo>
                  <a:pt x="10233141" y="5090309"/>
                  <a:pt x="10235504" y="5080431"/>
                  <a:pt x="10240229" y="5073622"/>
                </a:cubicBezTo>
                <a:cubicBezTo>
                  <a:pt x="10244954" y="5066813"/>
                  <a:pt x="10251744" y="5063409"/>
                  <a:pt x="10260600" y="5063409"/>
                </a:cubicBezTo>
                <a:cubicBezTo>
                  <a:pt x="10264916" y="5063409"/>
                  <a:pt x="10268655" y="5064023"/>
                  <a:pt x="10271818" y="5065250"/>
                </a:cubicBezTo>
                <a:cubicBezTo>
                  <a:pt x="10274980" y="5066478"/>
                  <a:pt x="10277678" y="5067836"/>
                  <a:pt x="10279910" y="5069325"/>
                </a:cubicBezTo>
                <a:cubicBezTo>
                  <a:pt x="10282142" y="5070813"/>
                  <a:pt x="10283984" y="5072171"/>
                  <a:pt x="10285435" y="5073399"/>
                </a:cubicBezTo>
                <a:cubicBezTo>
                  <a:pt x="10286886" y="5074627"/>
                  <a:pt x="10288170" y="5075241"/>
                  <a:pt x="10289286" y="5075241"/>
                </a:cubicBezTo>
                <a:cubicBezTo>
                  <a:pt x="10290254" y="5075241"/>
                  <a:pt x="10291072" y="5074664"/>
                  <a:pt x="10291742" y="5073510"/>
                </a:cubicBezTo>
                <a:cubicBezTo>
                  <a:pt x="10292412" y="5072357"/>
                  <a:pt x="10292746" y="5070329"/>
                  <a:pt x="10292746" y="5067427"/>
                </a:cubicBezTo>
                <a:cubicBezTo>
                  <a:pt x="10292746" y="5066088"/>
                  <a:pt x="10292709" y="5064971"/>
                  <a:pt x="10292635" y="5064078"/>
                </a:cubicBezTo>
                <a:cubicBezTo>
                  <a:pt x="10292560" y="5063185"/>
                  <a:pt x="10292412" y="5062386"/>
                  <a:pt x="10292188" y="5061679"/>
                </a:cubicBezTo>
                <a:cubicBezTo>
                  <a:pt x="10291965" y="5060972"/>
                  <a:pt x="10291686" y="5060358"/>
                  <a:pt x="10291351" y="5059837"/>
                </a:cubicBezTo>
                <a:cubicBezTo>
                  <a:pt x="10291016" y="5059316"/>
                  <a:pt x="10290402" y="5058609"/>
                  <a:pt x="10289510" y="5057716"/>
                </a:cubicBezTo>
                <a:cubicBezTo>
                  <a:pt x="10288616" y="5056823"/>
                  <a:pt x="10287184" y="5055744"/>
                  <a:pt x="10285212" y="5054479"/>
                </a:cubicBezTo>
                <a:cubicBezTo>
                  <a:pt x="10283240" y="5053214"/>
                  <a:pt x="10280989" y="5052098"/>
                  <a:pt x="10278459" y="5051130"/>
                </a:cubicBezTo>
                <a:cubicBezTo>
                  <a:pt x="10275929" y="5050163"/>
                  <a:pt x="10273157" y="5049382"/>
                  <a:pt x="10270143" y="5048786"/>
                </a:cubicBezTo>
                <a:cubicBezTo>
                  <a:pt x="10267130" y="5048191"/>
                  <a:pt x="10264022" y="5047893"/>
                  <a:pt x="10260823" y="5047893"/>
                </a:cubicBezTo>
                <a:close/>
                <a:moveTo>
                  <a:pt x="9032098" y="5047893"/>
                </a:moveTo>
                <a:cubicBezTo>
                  <a:pt x="9025475" y="5047893"/>
                  <a:pt x="9019317" y="5048991"/>
                  <a:pt x="9013624" y="5051186"/>
                </a:cubicBezTo>
                <a:cubicBezTo>
                  <a:pt x="9007932" y="5053381"/>
                  <a:pt x="9002983" y="5056749"/>
                  <a:pt x="8998779" y="5061288"/>
                </a:cubicBezTo>
                <a:cubicBezTo>
                  <a:pt x="8994574" y="5065827"/>
                  <a:pt x="8991263" y="5071650"/>
                  <a:pt x="8988845" y="5078757"/>
                </a:cubicBezTo>
                <a:cubicBezTo>
                  <a:pt x="8986426" y="5085863"/>
                  <a:pt x="8985217" y="5094365"/>
                  <a:pt x="8985217" y="5104262"/>
                </a:cubicBezTo>
                <a:cubicBezTo>
                  <a:pt x="8985217" y="5112968"/>
                  <a:pt x="8986203" y="5120652"/>
                  <a:pt x="8988175" y="5127312"/>
                </a:cubicBezTo>
                <a:cubicBezTo>
                  <a:pt x="8990147" y="5133972"/>
                  <a:pt x="8993012" y="5139590"/>
                  <a:pt x="8996770" y="5144167"/>
                </a:cubicBezTo>
                <a:cubicBezTo>
                  <a:pt x="9000528" y="5148743"/>
                  <a:pt x="9005197" y="5152222"/>
                  <a:pt x="9010778" y="5154603"/>
                </a:cubicBezTo>
                <a:cubicBezTo>
                  <a:pt x="9016359" y="5156984"/>
                  <a:pt x="9022759" y="5158175"/>
                  <a:pt x="9029977" y="5158175"/>
                </a:cubicBezTo>
                <a:cubicBezTo>
                  <a:pt x="9033474" y="5158175"/>
                  <a:pt x="9036860" y="5157840"/>
                  <a:pt x="9040134" y="5157170"/>
                </a:cubicBezTo>
                <a:cubicBezTo>
                  <a:pt x="9043409" y="5156501"/>
                  <a:pt x="9046441" y="5155626"/>
                  <a:pt x="9049232" y="5154547"/>
                </a:cubicBezTo>
                <a:cubicBezTo>
                  <a:pt x="9052022" y="5153468"/>
                  <a:pt x="9054534" y="5152240"/>
                  <a:pt x="9056766" y="5150864"/>
                </a:cubicBezTo>
                <a:cubicBezTo>
                  <a:pt x="9058998" y="5149487"/>
                  <a:pt x="9060580" y="5148334"/>
                  <a:pt x="9061510" y="5147404"/>
                </a:cubicBezTo>
                <a:cubicBezTo>
                  <a:pt x="9062440" y="5146473"/>
                  <a:pt x="9063036" y="5145766"/>
                  <a:pt x="9063296" y="5145283"/>
                </a:cubicBezTo>
                <a:cubicBezTo>
                  <a:pt x="9063556" y="5144799"/>
                  <a:pt x="9063780" y="5144241"/>
                  <a:pt x="9063966" y="5143608"/>
                </a:cubicBezTo>
                <a:cubicBezTo>
                  <a:pt x="9064152" y="5142976"/>
                  <a:pt x="9064282" y="5142195"/>
                  <a:pt x="9064356" y="5141264"/>
                </a:cubicBezTo>
                <a:cubicBezTo>
                  <a:pt x="9064431" y="5140334"/>
                  <a:pt x="9064468" y="5139237"/>
                  <a:pt x="9064468" y="5137972"/>
                </a:cubicBezTo>
                <a:cubicBezTo>
                  <a:pt x="9064468" y="5136483"/>
                  <a:pt x="9064412" y="5135200"/>
                  <a:pt x="9064300" y="5134121"/>
                </a:cubicBezTo>
                <a:cubicBezTo>
                  <a:pt x="9064189" y="5133042"/>
                  <a:pt x="9064003" y="5132149"/>
                  <a:pt x="9063742" y="5131442"/>
                </a:cubicBezTo>
                <a:cubicBezTo>
                  <a:pt x="9063482" y="5130735"/>
                  <a:pt x="9063166" y="5130233"/>
                  <a:pt x="9062794" y="5129935"/>
                </a:cubicBezTo>
                <a:cubicBezTo>
                  <a:pt x="9062422" y="5129637"/>
                  <a:pt x="9061975" y="5129488"/>
                  <a:pt x="9061454" y="5129488"/>
                </a:cubicBezTo>
                <a:cubicBezTo>
                  <a:pt x="9060561" y="5129488"/>
                  <a:pt x="9059315" y="5130140"/>
                  <a:pt x="9057715" y="5131442"/>
                </a:cubicBezTo>
                <a:cubicBezTo>
                  <a:pt x="9056115" y="5132744"/>
                  <a:pt x="9054143" y="5134195"/>
                  <a:pt x="9051799" y="5135795"/>
                </a:cubicBezTo>
                <a:cubicBezTo>
                  <a:pt x="9049455" y="5137395"/>
                  <a:pt x="9046683" y="5138865"/>
                  <a:pt x="9043483" y="5140204"/>
                </a:cubicBezTo>
                <a:cubicBezTo>
                  <a:pt x="9040283" y="5141543"/>
                  <a:pt x="9036563" y="5142213"/>
                  <a:pt x="9032321" y="5142213"/>
                </a:cubicBezTo>
                <a:cubicBezTo>
                  <a:pt x="9027856" y="5142213"/>
                  <a:pt x="9023894" y="5141413"/>
                  <a:pt x="9020434" y="5139813"/>
                </a:cubicBezTo>
                <a:cubicBezTo>
                  <a:pt x="9016973" y="5138213"/>
                  <a:pt x="9014052" y="5135776"/>
                  <a:pt x="9011671" y="5132502"/>
                </a:cubicBezTo>
                <a:cubicBezTo>
                  <a:pt x="9009290" y="5129228"/>
                  <a:pt x="9007485" y="5125154"/>
                  <a:pt x="9006258" y="5120280"/>
                </a:cubicBezTo>
                <a:cubicBezTo>
                  <a:pt x="9005030" y="5115406"/>
                  <a:pt x="9004416" y="5109731"/>
                  <a:pt x="9004416" y="5103257"/>
                </a:cubicBezTo>
                <a:cubicBezTo>
                  <a:pt x="9004416" y="5090309"/>
                  <a:pt x="9006778" y="5080431"/>
                  <a:pt x="9011504" y="5073622"/>
                </a:cubicBezTo>
                <a:cubicBezTo>
                  <a:pt x="9016229" y="5066813"/>
                  <a:pt x="9023019" y="5063409"/>
                  <a:pt x="9031874" y="5063409"/>
                </a:cubicBezTo>
                <a:cubicBezTo>
                  <a:pt x="9036190" y="5063409"/>
                  <a:pt x="9039930" y="5064023"/>
                  <a:pt x="9043092" y="5065250"/>
                </a:cubicBezTo>
                <a:cubicBezTo>
                  <a:pt x="9046255" y="5066478"/>
                  <a:pt x="9048952" y="5067836"/>
                  <a:pt x="9051185" y="5069325"/>
                </a:cubicBezTo>
                <a:cubicBezTo>
                  <a:pt x="9053418" y="5070813"/>
                  <a:pt x="9055259" y="5072171"/>
                  <a:pt x="9056710" y="5073399"/>
                </a:cubicBezTo>
                <a:cubicBezTo>
                  <a:pt x="9058161" y="5074627"/>
                  <a:pt x="9059445" y="5075241"/>
                  <a:pt x="9060561" y="5075241"/>
                </a:cubicBezTo>
                <a:cubicBezTo>
                  <a:pt x="9061528" y="5075241"/>
                  <a:pt x="9062347" y="5074664"/>
                  <a:pt x="9063017" y="5073510"/>
                </a:cubicBezTo>
                <a:cubicBezTo>
                  <a:pt x="9063686" y="5072357"/>
                  <a:pt x="9064022" y="5070329"/>
                  <a:pt x="9064022" y="5067427"/>
                </a:cubicBezTo>
                <a:cubicBezTo>
                  <a:pt x="9064022" y="5066088"/>
                  <a:pt x="9063984" y="5064971"/>
                  <a:pt x="9063910" y="5064078"/>
                </a:cubicBezTo>
                <a:cubicBezTo>
                  <a:pt x="9063836" y="5063185"/>
                  <a:pt x="9063686" y="5062386"/>
                  <a:pt x="9063463" y="5061679"/>
                </a:cubicBezTo>
                <a:cubicBezTo>
                  <a:pt x="9063240" y="5060972"/>
                  <a:pt x="9062961" y="5060358"/>
                  <a:pt x="9062626" y="5059837"/>
                </a:cubicBezTo>
                <a:cubicBezTo>
                  <a:pt x="9062291" y="5059316"/>
                  <a:pt x="9061678" y="5058609"/>
                  <a:pt x="9060784" y="5057716"/>
                </a:cubicBezTo>
                <a:cubicBezTo>
                  <a:pt x="9059892" y="5056823"/>
                  <a:pt x="9058459" y="5055744"/>
                  <a:pt x="9056487" y="5054479"/>
                </a:cubicBezTo>
                <a:cubicBezTo>
                  <a:pt x="9054515" y="5053214"/>
                  <a:pt x="9052264" y="5052098"/>
                  <a:pt x="9049734" y="5051130"/>
                </a:cubicBezTo>
                <a:cubicBezTo>
                  <a:pt x="9047204" y="5050163"/>
                  <a:pt x="9044432" y="5049382"/>
                  <a:pt x="9041418" y="5048786"/>
                </a:cubicBezTo>
                <a:cubicBezTo>
                  <a:pt x="9038404" y="5048191"/>
                  <a:pt x="9035298" y="5047893"/>
                  <a:pt x="9032098" y="5047893"/>
                </a:cubicBezTo>
                <a:close/>
                <a:moveTo>
                  <a:pt x="11941576" y="5047782"/>
                </a:moveTo>
                <a:cubicBezTo>
                  <a:pt x="11933018" y="5047782"/>
                  <a:pt x="11925540" y="5049158"/>
                  <a:pt x="11919140" y="5051912"/>
                </a:cubicBezTo>
                <a:cubicBezTo>
                  <a:pt x="11912740" y="5054665"/>
                  <a:pt x="11907401" y="5058535"/>
                  <a:pt x="11903122" y="5063520"/>
                </a:cubicBezTo>
                <a:cubicBezTo>
                  <a:pt x="11898844" y="5068506"/>
                  <a:pt x="11895644" y="5074441"/>
                  <a:pt x="11893523" y="5081324"/>
                </a:cubicBezTo>
                <a:cubicBezTo>
                  <a:pt x="11891402" y="5088207"/>
                  <a:pt x="11890342" y="5095742"/>
                  <a:pt x="11890342" y="5103927"/>
                </a:cubicBezTo>
                <a:cubicBezTo>
                  <a:pt x="11890342" y="5112410"/>
                  <a:pt x="11891346" y="5120001"/>
                  <a:pt x="11893356" y="5126698"/>
                </a:cubicBezTo>
                <a:cubicBezTo>
                  <a:pt x="11895364" y="5133395"/>
                  <a:pt x="11898416" y="5139088"/>
                  <a:pt x="11902508" y="5143776"/>
                </a:cubicBezTo>
                <a:cubicBezTo>
                  <a:pt x="11906601" y="5148464"/>
                  <a:pt x="11911717" y="5152036"/>
                  <a:pt x="11917856" y="5154492"/>
                </a:cubicBezTo>
                <a:cubicBezTo>
                  <a:pt x="11923996" y="5156947"/>
                  <a:pt x="11931195" y="5158175"/>
                  <a:pt x="11939455" y="5158175"/>
                </a:cubicBezTo>
                <a:cubicBezTo>
                  <a:pt x="11947938" y="5158175"/>
                  <a:pt x="11955398" y="5156780"/>
                  <a:pt x="11961835" y="5153989"/>
                </a:cubicBezTo>
                <a:cubicBezTo>
                  <a:pt x="11968272" y="5151199"/>
                  <a:pt x="11973630" y="5147311"/>
                  <a:pt x="11977908" y="5142325"/>
                </a:cubicBezTo>
                <a:cubicBezTo>
                  <a:pt x="11982187" y="5137339"/>
                  <a:pt x="11985406" y="5131405"/>
                  <a:pt x="11987564" y="5124521"/>
                </a:cubicBezTo>
                <a:cubicBezTo>
                  <a:pt x="11989722" y="5117638"/>
                  <a:pt x="11990800" y="5110104"/>
                  <a:pt x="11990800" y="5101918"/>
                </a:cubicBezTo>
                <a:cubicBezTo>
                  <a:pt x="11990800" y="5093509"/>
                  <a:pt x="11989778" y="5085956"/>
                  <a:pt x="11987731" y="5079259"/>
                </a:cubicBezTo>
                <a:cubicBezTo>
                  <a:pt x="11985684" y="5072562"/>
                  <a:pt x="11982615" y="5066869"/>
                  <a:pt x="11978522" y="5062181"/>
                </a:cubicBezTo>
                <a:cubicBezTo>
                  <a:pt x="11974430" y="5057493"/>
                  <a:pt x="11969314" y="5053921"/>
                  <a:pt x="11963174" y="5051465"/>
                </a:cubicBezTo>
                <a:cubicBezTo>
                  <a:pt x="11957036" y="5049010"/>
                  <a:pt x="11949836" y="5047782"/>
                  <a:pt x="11941576" y="5047782"/>
                </a:cubicBezTo>
                <a:close/>
                <a:moveTo>
                  <a:pt x="11672197" y="5047782"/>
                </a:moveTo>
                <a:cubicBezTo>
                  <a:pt x="11664830" y="5047782"/>
                  <a:pt x="11658170" y="5049065"/>
                  <a:pt x="11652216" y="5051633"/>
                </a:cubicBezTo>
                <a:cubicBezTo>
                  <a:pt x="11646264" y="5054200"/>
                  <a:pt x="11641185" y="5057883"/>
                  <a:pt x="11636980" y="5062683"/>
                </a:cubicBezTo>
                <a:cubicBezTo>
                  <a:pt x="11632776" y="5067483"/>
                  <a:pt x="11629558" y="5073324"/>
                  <a:pt x="11627325" y="5080208"/>
                </a:cubicBezTo>
                <a:cubicBezTo>
                  <a:pt x="11625092" y="5087091"/>
                  <a:pt x="11623976" y="5094849"/>
                  <a:pt x="11623976" y="5103481"/>
                </a:cubicBezTo>
                <a:cubicBezTo>
                  <a:pt x="11623976" y="5112559"/>
                  <a:pt x="11625056" y="5120522"/>
                  <a:pt x="11627214" y="5127368"/>
                </a:cubicBezTo>
                <a:cubicBezTo>
                  <a:pt x="11629372" y="5134214"/>
                  <a:pt x="11632572" y="5139906"/>
                  <a:pt x="11636813" y="5144446"/>
                </a:cubicBezTo>
                <a:cubicBezTo>
                  <a:pt x="11641054" y="5148985"/>
                  <a:pt x="11646282" y="5152408"/>
                  <a:pt x="11652496" y="5154715"/>
                </a:cubicBezTo>
                <a:cubicBezTo>
                  <a:pt x="11658710" y="5157022"/>
                  <a:pt x="11665946" y="5158175"/>
                  <a:pt x="11674206" y="5158175"/>
                </a:cubicBezTo>
                <a:cubicBezTo>
                  <a:pt x="11678968" y="5158175"/>
                  <a:pt x="11683452" y="5157822"/>
                  <a:pt x="11687656" y="5157115"/>
                </a:cubicBezTo>
                <a:cubicBezTo>
                  <a:pt x="11691861" y="5156408"/>
                  <a:pt x="11695563" y="5155608"/>
                  <a:pt x="11698762" y="5154715"/>
                </a:cubicBezTo>
                <a:cubicBezTo>
                  <a:pt x="11701962" y="5153822"/>
                  <a:pt x="11704567" y="5152910"/>
                  <a:pt x="11706576" y="5151980"/>
                </a:cubicBezTo>
                <a:cubicBezTo>
                  <a:pt x="11708586" y="5151050"/>
                  <a:pt x="11709794" y="5150380"/>
                  <a:pt x="11710204" y="5149971"/>
                </a:cubicBezTo>
                <a:cubicBezTo>
                  <a:pt x="11710613" y="5149562"/>
                  <a:pt x="11710948" y="5149134"/>
                  <a:pt x="11711208" y="5148687"/>
                </a:cubicBezTo>
                <a:cubicBezTo>
                  <a:pt x="11711469" y="5148241"/>
                  <a:pt x="11711655" y="5147738"/>
                  <a:pt x="11711766" y="5147180"/>
                </a:cubicBezTo>
                <a:cubicBezTo>
                  <a:pt x="11711878" y="5146622"/>
                  <a:pt x="11711971" y="5145990"/>
                  <a:pt x="11712046" y="5145283"/>
                </a:cubicBezTo>
                <a:cubicBezTo>
                  <a:pt x="11712120" y="5144576"/>
                  <a:pt x="11712157" y="5143739"/>
                  <a:pt x="11712157" y="5142771"/>
                </a:cubicBezTo>
                <a:cubicBezTo>
                  <a:pt x="11712157" y="5141432"/>
                  <a:pt x="11712102" y="5140297"/>
                  <a:pt x="11711989" y="5139367"/>
                </a:cubicBezTo>
                <a:cubicBezTo>
                  <a:pt x="11711877" y="5138437"/>
                  <a:pt x="11711708" y="5137711"/>
                  <a:pt x="11711484" y="5137190"/>
                </a:cubicBezTo>
                <a:cubicBezTo>
                  <a:pt x="11711260" y="5136669"/>
                  <a:pt x="11710942" y="5136279"/>
                  <a:pt x="11710531" y="5136018"/>
                </a:cubicBezTo>
                <a:cubicBezTo>
                  <a:pt x="11710120" y="5135758"/>
                  <a:pt x="11709652" y="5135628"/>
                  <a:pt x="11709130" y="5135628"/>
                </a:cubicBezTo>
                <a:cubicBezTo>
                  <a:pt x="11708232" y="5135628"/>
                  <a:pt x="11706904" y="5136018"/>
                  <a:pt x="11705147" y="5136800"/>
                </a:cubicBezTo>
                <a:cubicBezTo>
                  <a:pt x="11703390" y="5137581"/>
                  <a:pt x="11701146" y="5138455"/>
                  <a:pt x="11698417" y="5139423"/>
                </a:cubicBezTo>
                <a:cubicBezTo>
                  <a:pt x="11695688" y="5140390"/>
                  <a:pt x="11692453" y="5141264"/>
                  <a:pt x="11688714" y="5142046"/>
                </a:cubicBezTo>
                <a:cubicBezTo>
                  <a:pt x="11684976" y="5142827"/>
                  <a:pt x="11680713" y="5143218"/>
                  <a:pt x="11675928" y="5143218"/>
                </a:cubicBezTo>
                <a:cubicBezTo>
                  <a:pt x="11669871" y="5143218"/>
                  <a:pt x="11664749" y="5142362"/>
                  <a:pt x="11660562" y="5140651"/>
                </a:cubicBezTo>
                <a:cubicBezTo>
                  <a:pt x="11656374" y="5138939"/>
                  <a:pt x="11652972" y="5136483"/>
                  <a:pt x="11650354" y="5133284"/>
                </a:cubicBezTo>
                <a:cubicBezTo>
                  <a:pt x="11647736" y="5130084"/>
                  <a:pt x="11645868" y="5126251"/>
                  <a:pt x="11644746" y="5121787"/>
                </a:cubicBezTo>
                <a:cubicBezTo>
                  <a:pt x="11643624" y="5117322"/>
                  <a:pt x="11643064" y="5112299"/>
                  <a:pt x="11643064" y="5106718"/>
                </a:cubicBezTo>
                <a:lnTo>
                  <a:pt x="11709222" y="5106718"/>
                </a:lnTo>
                <a:cubicBezTo>
                  <a:pt x="11711092" y="5106718"/>
                  <a:pt x="11712756" y="5106104"/>
                  <a:pt x="11714213" y="5104876"/>
                </a:cubicBezTo>
                <a:cubicBezTo>
                  <a:pt x="11715670" y="5103648"/>
                  <a:pt x="11716399" y="5101583"/>
                  <a:pt x="11716399" y="5098681"/>
                </a:cubicBezTo>
                <a:lnTo>
                  <a:pt x="11716399" y="5095332"/>
                </a:lnTo>
                <a:cubicBezTo>
                  <a:pt x="11716399" y="5088784"/>
                  <a:pt x="11715562" y="5082626"/>
                  <a:pt x="11713888" y="5076859"/>
                </a:cubicBezTo>
                <a:cubicBezTo>
                  <a:pt x="11712213" y="5071092"/>
                  <a:pt x="11709590" y="5066069"/>
                  <a:pt x="11706018" y="5061790"/>
                </a:cubicBezTo>
                <a:cubicBezTo>
                  <a:pt x="11702446" y="5057511"/>
                  <a:pt x="11697888" y="5054107"/>
                  <a:pt x="11692344" y="5051577"/>
                </a:cubicBezTo>
                <a:cubicBezTo>
                  <a:pt x="11686800" y="5049047"/>
                  <a:pt x="11680084" y="5047782"/>
                  <a:pt x="11672197" y="5047782"/>
                </a:cubicBezTo>
                <a:close/>
                <a:moveTo>
                  <a:pt x="11557413" y="5047782"/>
                </a:moveTo>
                <a:cubicBezTo>
                  <a:pt x="11551684" y="5047782"/>
                  <a:pt x="11546009" y="5049251"/>
                  <a:pt x="11540391" y="5052191"/>
                </a:cubicBezTo>
                <a:cubicBezTo>
                  <a:pt x="11534772" y="5055130"/>
                  <a:pt x="11529136" y="5059762"/>
                  <a:pt x="11523480" y="5066088"/>
                </a:cubicBezTo>
                <a:lnTo>
                  <a:pt x="11523480" y="5052805"/>
                </a:lnTo>
                <a:cubicBezTo>
                  <a:pt x="11523480" y="5052209"/>
                  <a:pt x="11523350" y="5051707"/>
                  <a:pt x="11523090" y="5051298"/>
                </a:cubicBezTo>
                <a:cubicBezTo>
                  <a:pt x="11522829" y="5050889"/>
                  <a:pt x="11522402" y="5050516"/>
                  <a:pt x="11521806" y="5050182"/>
                </a:cubicBezTo>
                <a:cubicBezTo>
                  <a:pt x="11521210" y="5049847"/>
                  <a:pt x="11520374" y="5049624"/>
                  <a:pt x="11519294" y="5049512"/>
                </a:cubicBezTo>
                <a:cubicBezTo>
                  <a:pt x="11518216" y="5049400"/>
                  <a:pt x="11516858" y="5049344"/>
                  <a:pt x="11515220" y="5049344"/>
                </a:cubicBezTo>
                <a:cubicBezTo>
                  <a:pt x="11513509" y="5049344"/>
                  <a:pt x="11512132" y="5049400"/>
                  <a:pt x="11511090" y="5049512"/>
                </a:cubicBezTo>
                <a:cubicBezTo>
                  <a:pt x="11510048" y="5049624"/>
                  <a:pt x="11509193" y="5049847"/>
                  <a:pt x="11508523" y="5050182"/>
                </a:cubicBezTo>
                <a:cubicBezTo>
                  <a:pt x="11507854" y="5050516"/>
                  <a:pt x="11507407" y="5050889"/>
                  <a:pt x="11507184" y="5051298"/>
                </a:cubicBezTo>
                <a:cubicBezTo>
                  <a:pt x="11506960" y="5051707"/>
                  <a:pt x="11506849" y="5052209"/>
                  <a:pt x="11506849" y="5052805"/>
                </a:cubicBezTo>
                <a:lnTo>
                  <a:pt x="11506849" y="5153264"/>
                </a:lnTo>
                <a:cubicBezTo>
                  <a:pt x="11506849" y="5153859"/>
                  <a:pt x="11506979" y="5154361"/>
                  <a:pt x="11507240" y="5154771"/>
                </a:cubicBezTo>
                <a:cubicBezTo>
                  <a:pt x="11507500" y="5155180"/>
                  <a:pt x="11507984" y="5155533"/>
                  <a:pt x="11508690" y="5155831"/>
                </a:cubicBezTo>
                <a:cubicBezTo>
                  <a:pt x="11509398" y="5156129"/>
                  <a:pt x="11510346" y="5156352"/>
                  <a:pt x="11511537" y="5156501"/>
                </a:cubicBezTo>
                <a:cubicBezTo>
                  <a:pt x="11512728" y="5156650"/>
                  <a:pt x="11514216" y="5156724"/>
                  <a:pt x="11516002" y="5156724"/>
                </a:cubicBezTo>
                <a:cubicBezTo>
                  <a:pt x="11517862" y="5156724"/>
                  <a:pt x="11519388" y="5156650"/>
                  <a:pt x="11520578" y="5156501"/>
                </a:cubicBezTo>
                <a:cubicBezTo>
                  <a:pt x="11521769" y="5156352"/>
                  <a:pt x="11522699" y="5156129"/>
                  <a:pt x="11523368" y="5155831"/>
                </a:cubicBezTo>
                <a:cubicBezTo>
                  <a:pt x="11524038" y="5155533"/>
                  <a:pt x="11524522" y="5155180"/>
                  <a:pt x="11524820" y="5154771"/>
                </a:cubicBezTo>
                <a:cubicBezTo>
                  <a:pt x="11525118" y="5154361"/>
                  <a:pt x="11525266" y="5153859"/>
                  <a:pt x="11525266" y="5153264"/>
                </a:cubicBezTo>
                <a:lnTo>
                  <a:pt x="11525266" y="5083054"/>
                </a:lnTo>
                <a:cubicBezTo>
                  <a:pt x="11530326" y="5076729"/>
                  <a:pt x="11535164" y="5071929"/>
                  <a:pt x="11539777" y="5068655"/>
                </a:cubicBezTo>
                <a:cubicBezTo>
                  <a:pt x="11544390" y="5065381"/>
                  <a:pt x="11549004" y="5063744"/>
                  <a:pt x="11553618" y="5063744"/>
                </a:cubicBezTo>
                <a:cubicBezTo>
                  <a:pt x="11557190" y="5063744"/>
                  <a:pt x="11560334" y="5064413"/>
                  <a:pt x="11563050" y="5065753"/>
                </a:cubicBezTo>
                <a:cubicBezTo>
                  <a:pt x="11565766" y="5067092"/>
                  <a:pt x="11567980" y="5069027"/>
                  <a:pt x="11569692" y="5071557"/>
                </a:cubicBezTo>
                <a:cubicBezTo>
                  <a:pt x="11571403" y="5074087"/>
                  <a:pt x="11572705" y="5077101"/>
                  <a:pt x="11573598" y="5080598"/>
                </a:cubicBezTo>
                <a:cubicBezTo>
                  <a:pt x="11574491" y="5084096"/>
                  <a:pt x="11574938" y="5088710"/>
                  <a:pt x="11574938" y="5094439"/>
                </a:cubicBezTo>
                <a:lnTo>
                  <a:pt x="11574938" y="5153264"/>
                </a:lnTo>
                <a:cubicBezTo>
                  <a:pt x="11574938" y="5153859"/>
                  <a:pt x="11575086" y="5154361"/>
                  <a:pt x="11575384" y="5154771"/>
                </a:cubicBezTo>
                <a:cubicBezTo>
                  <a:pt x="11575682" y="5155180"/>
                  <a:pt x="11576166" y="5155533"/>
                  <a:pt x="11576835" y="5155831"/>
                </a:cubicBezTo>
                <a:cubicBezTo>
                  <a:pt x="11577505" y="5156129"/>
                  <a:pt x="11578435" y="5156352"/>
                  <a:pt x="11579626" y="5156501"/>
                </a:cubicBezTo>
                <a:cubicBezTo>
                  <a:pt x="11580816" y="5156650"/>
                  <a:pt x="11582342" y="5156724"/>
                  <a:pt x="11584202" y="5156724"/>
                </a:cubicBezTo>
                <a:cubicBezTo>
                  <a:pt x="11585988" y="5156724"/>
                  <a:pt x="11587476" y="5156650"/>
                  <a:pt x="11588667" y="5156501"/>
                </a:cubicBezTo>
                <a:cubicBezTo>
                  <a:pt x="11589858" y="5156352"/>
                  <a:pt x="11590788" y="5156129"/>
                  <a:pt x="11591458" y="5155831"/>
                </a:cubicBezTo>
                <a:cubicBezTo>
                  <a:pt x="11592128" y="5155533"/>
                  <a:pt x="11592611" y="5155180"/>
                  <a:pt x="11592908" y="5154771"/>
                </a:cubicBezTo>
                <a:cubicBezTo>
                  <a:pt x="11593206" y="5154361"/>
                  <a:pt x="11593355" y="5153859"/>
                  <a:pt x="11593355" y="5153264"/>
                </a:cubicBezTo>
                <a:lnTo>
                  <a:pt x="11593355" y="5091984"/>
                </a:lnTo>
                <a:cubicBezTo>
                  <a:pt x="11593355" y="5084840"/>
                  <a:pt x="11592741" y="5078719"/>
                  <a:pt x="11591514" y="5073622"/>
                </a:cubicBezTo>
                <a:cubicBezTo>
                  <a:pt x="11590286" y="5068525"/>
                  <a:pt x="11588258" y="5064078"/>
                  <a:pt x="11585430" y="5060283"/>
                </a:cubicBezTo>
                <a:cubicBezTo>
                  <a:pt x="11582602" y="5056488"/>
                  <a:pt x="11578900" y="5053456"/>
                  <a:pt x="11574324" y="5051186"/>
                </a:cubicBezTo>
                <a:cubicBezTo>
                  <a:pt x="11569748" y="5048917"/>
                  <a:pt x="11564110" y="5047782"/>
                  <a:pt x="11557413" y="5047782"/>
                </a:cubicBezTo>
                <a:close/>
                <a:moveTo>
                  <a:pt x="11427226" y="5047782"/>
                </a:moveTo>
                <a:cubicBezTo>
                  <a:pt x="11418668" y="5047782"/>
                  <a:pt x="11411190" y="5049158"/>
                  <a:pt x="11404790" y="5051912"/>
                </a:cubicBezTo>
                <a:cubicBezTo>
                  <a:pt x="11398390" y="5054665"/>
                  <a:pt x="11393051" y="5058535"/>
                  <a:pt x="11388772" y="5063520"/>
                </a:cubicBezTo>
                <a:cubicBezTo>
                  <a:pt x="11384494" y="5068506"/>
                  <a:pt x="11381294" y="5074441"/>
                  <a:pt x="11379173" y="5081324"/>
                </a:cubicBezTo>
                <a:cubicBezTo>
                  <a:pt x="11377052" y="5088207"/>
                  <a:pt x="11375992" y="5095742"/>
                  <a:pt x="11375992" y="5103927"/>
                </a:cubicBezTo>
                <a:cubicBezTo>
                  <a:pt x="11375992" y="5112410"/>
                  <a:pt x="11376996" y="5120001"/>
                  <a:pt x="11379006" y="5126698"/>
                </a:cubicBezTo>
                <a:cubicBezTo>
                  <a:pt x="11381014" y="5133395"/>
                  <a:pt x="11384066" y="5139088"/>
                  <a:pt x="11388158" y="5143776"/>
                </a:cubicBezTo>
                <a:cubicBezTo>
                  <a:pt x="11392251" y="5148464"/>
                  <a:pt x="11397367" y="5152036"/>
                  <a:pt x="11403506" y="5154492"/>
                </a:cubicBezTo>
                <a:cubicBezTo>
                  <a:pt x="11409646" y="5156947"/>
                  <a:pt x="11416845" y="5158175"/>
                  <a:pt x="11425105" y="5158175"/>
                </a:cubicBezTo>
                <a:cubicBezTo>
                  <a:pt x="11433588" y="5158175"/>
                  <a:pt x="11441048" y="5156780"/>
                  <a:pt x="11447485" y="5153989"/>
                </a:cubicBezTo>
                <a:cubicBezTo>
                  <a:pt x="11453922" y="5151199"/>
                  <a:pt x="11459280" y="5147311"/>
                  <a:pt x="11463558" y="5142325"/>
                </a:cubicBezTo>
                <a:cubicBezTo>
                  <a:pt x="11467837" y="5137339"/>
                  <a:pt x="11471056" y="5131405"/>
                  <a:pt x="11473214" y="5124521"/>
                </a:cubicBezTo>
                <a:cubicBezTo>
                  <a:pt x="11475372" y="5117638"/>
                  <a:pt x="11476450" y="5110104"/>
                  <a:pt x="11476450" y="5101918"/>
                </a:cubicBezTo>
                <a:cubicBezTo>
                  <a:pt x="11476450" y="5093509"/>
                  <a:pt x="11475428" y="5085956"/>
                  <a:pt x="11473381" y="5079259"/>
                </a:cubicBezTo>
                <a:cubicBezTo>
                  <a:pt x="11471334" y="5072562"/>
                  <a:pt x="11468265" y="5066869"/>
                  <a:pt x="11464172" y="5062181"/>
                </a:cubicBezTo>
                <a:cubicBezTo>
                  <a:pt x="11460080" y="5057493"/>
                  <a:pt x="11454964" y="5053921"/>
                  <a:pt x="11448824" y="5051465"/>
                </a:cubicBezTo>
                <a:cubicBezTo>
                  <a:pt x="11442686" y="5049010"/>
                  <a:pt x="11435486" y="5047782"/>
                  <a:pt x="11427226" y="5047782"/>
                </a:cubicBezTo>
                <a:close/>
                <a:moveTo>
                  <a:pt x="11118780" y="5047782"/>
                </a:moveTo>
                <a:cubicBezTo>
                  <a:pt x="11112678" y="5047782"/>
                  <a:pt x="11107338" y="5048600"/>
                  <a:pt x="11102762" y="5050237"/>
                </a:cubicBezTo>
                <a:cubicBezTo>
                  <a:pt x="11098186" y="5051875"/>
                  <a:pt x="11094372" y="5054051"/>
                  <a:pt x="11091320" y="5056767"/>
                </a:cubicBezTo>
                <a:cubicBezTo>
                  <a:pt x="11088270" y="5059483"/>
                  <a:pt x="11085982" y="5062646"/>
                  <a:pt x="11084456" y="5066255"/>
                </a:cubicBezTo>
                <a:cubicBezTo>
                  <a:pt x="11082930" y="5069864"/>
                  <a:pt x="11082168" y="5073641"/>
                  <a:pt x="11082168" y="5077585"/>
                </a:cubicBezTo>
                <a:cubicBezTo>
                  <a:pt x="11082168" y="5082049"/>
                  <a:pt x="11082894" y="5085882"/>
                  <a:pt x="11084344" y="5089082"/>
                </a:cubicBezTo>
                <a:cubicBezTo>
                  <a:pt x="11085796" y="5092281"/>
                  <a:pt x="11087712" y="5095035"/>
                  <a:pt x="11090093" y="5097342"/>
                </a:cubicBezTo>
                <a:cubicBezTo>
                  <a:pt x="11092474" y="5099648"/>
                  <a:pt x="11095172" y="5101602"/>
                  <a:pt x="11098186" y="5103202"/>
                </a:cubicBezTo>
                <a:cubicBezTo>
                  <a:pt x="11101199" y="5104802"/>
                  <a:pt x="11104288" y="5106234"/>
                  <a:pt x="11107450" y="5107499"/>
                </a:cubicBezTo>
                <a:cubicBezTo>
                  <a:pt x="11110612" y="5108764"/>
                  <a:pt x="11113682" y="5109973"/>
                  <a:pt x="11116658" y="5111127"/>
                </a:cubicBezTo>
                <a:cubicBezTo>
                  <a:pt x="11119635" y="5112280"/>
                  <a:pt x="11122314" y="5113601"/>
                  <a:pt x="11124696" y="5115089"/>
                </a:cubicBezTo>
                <a:cubicBezTo>
                  <a:pt x="11127076" y="5116578"/>
                  <a:pt x="11128993" y="5118289"/>
                  <a:pt x="11130444" y="5120224"/>
                </a:cubicBezTo>
                <a:cubicBezTo>
                  <a:pt x="11131895" y="5122159"/>
                  <a:pt x="11132620" y="5124540"/>
                  <a:pt x="11132620" y="5127368"/>
                </a:cubicBezTo>
                <a:cubicBezTo>
                  <a:pt x="11132620" y="5130121"/>
                  <a:pt x="11132118" y="5132502"/>
                  <a:pt x="11131114" y="5134511"/>
                </a:cubicBezTo>
                <a:cubicBezTo>
                  <a:pt x="11130109" y="5136521"/>
                  <a:pt x="11128676" y="5138176"/>
                  <a:pt x="11126816" y="5139478"/>
                </a:cubicBezTo>
                <a:cubicBezTo>
                  <a:pt x="11124956" y="5140781"/>
                  <a:pt x="11122760" y="5141767"/>
                  <a:pt x="11120230" y="5142436"/>
                </a:cubicBezTo>
                <a:cubicBezTo>
                  <a:pt x="11117700" y="5143106"/>
                  <a:pt x="11114872" y="5143441"/>
                  <a:pt x="11111748" y="5143441"/>
                </a:cubicBezTo>
                <a:cubicBezTo>
                  <a:pt x="11107580" y="5143441"/>
                  <a:pt x="11103896" y="5142939"/>
                  <a:pt x="11100697" y="5141934"/>
                </a:cubicBezTo>
                <a:cubicBezTo>
                  <a:pt x="11097497" y="5140930"/>
                  <a:pt x="11094725" y="5139832"/>
                  <a:pt x="11092381" y="5138641"/>
                </a:cubicBezTo>
                <a:cubicBezTo>
                  <a:pt x="11090037" y="5137451"/>
                  <a:pt x="11088065" y="5136353"/>
                  <a:pt x="11086465" y="5135349"/>
                </a:cubicBezTo>
                <a:cubicBezTo>
                  <a:pt x="11084865" y="5134344"/>
                  <a:pt x="11083656" y="5133842"/>
                  <a:pt x="11082838" y="5133842"/>
                </a:cubicBezTo>
                <a:cubicBezTo>
                  <a:pt x="11082316" y="5133842"/>
                  <a:pt x="11081852" y="5133972"/>
                  <a:pt x="11081442" y="5134232"/>
                </a:cubicBezTo>
                <a:cubicBezTo>
                  <a:pt x="11081033" y="5134493"/>
                  <a:pt x="11080716" y="5134921"/>
                  <a:pt x="11080494" y="5135516"/>
                </a:cubicBezTo>
                <a:cubicBezTo>
                  <a:pt x="11080270" y="5136111"/>
                  <a:pt x="11080084" y="5136893"/>
                  <a:pt x="11079936" y="5137860"/>
                </a:cubicBezTo>
                <a:cubicBezTo>
                  <a:pt x="11079786" y="5138827"/>
                  <a:pt x="11079712" y="5140018"/>
                  <a:pt x="11079712" y="5141432"/>
                </a:cubicBezTo>
                <a:cubicBezTo>
                  <a:pt x="11079712" y="5143739"/>
                  <a:pt x="11079898" y="5145562"/>
                  <a:pt x="11080270" y="5146901"/>
                </a:cubicBezTo>
                <a:cubicBezTo>
                  <a:pt x="11080642" y="5148241"/>
                  <a:pt x="11081238" y="5149283"/>
                  <a:pt x="11082056" y="5150027"/>
                </a:cubicBezTo>
                <a:cubicBezTo>
                  <a:pt x="11082874" y="5150771"/>
                  <a:pt x="11084177" y="5151608"/>
                  <a:pt x="11085963" y="5152538"/>
                </a:cubicBezTo>
                <a:cubicBezTo>
                  <a:pt x="11087749" y="5153468"/>
                  <a:pt x="11089926" y="5154361"/>
                  <a:pt x="11092492" y="5155217"/>
                </a:cubicBezTo>
                <a:cubicBezTo>
                  <a:pt x="11095060" y="5156073"/>
                  <a:pt x="11097962" y="5156780"/>
                  <a:pt x="11101199" y="5157338"/>
                </a:cubicBezTo>
                <a:cubicBezTo>
                  <a:pt x="11104436" y="5157896"/>
                  <a:pt x="11107840" y="5158175"/>
                  <a:pt x="11111412" y="5158175"/>
                </a:cubicBezTo>
                <a:cubicBezTo>
                  <a:pt x="11117217" y="5158175"/>
                  <a:pt x="11122538" y="5157468"/>
                  <a:pt x="11127374" y="5156054"/>
                </a:cubicBezTo>
                <a:cubicBezTo>
                  <a:pt x="11132211" y="5154640"/>
                  <a:pt x="11136378" y="5152557"/>
                  <a:pt x="11139876" y="5149803"/>
                </a:cubicBezTo>
                <a:cubicBezTo>
                  <a:pt x="11143374" y="5147050"/>
                  <a:pt x="11146071" y="5143664"/>
                  <a:pt x="11147968" y="5139646"/>
                </a:cubicBezTo>
                <a:cubicBezTo>
                  <a:pt x="11149866" y="5135628"/>
                  <a:pt x="11150814" y="5131051"/>
                  <a:pt x="11150814" y="5125917"/>
                </a:cubicBezTo>
                <a:cubicBezTo>
                  <a:pt x="11150814" y="5121601"/>
                  <a:pt x="11150089" y="5117880"/>
                  <a:pt x="11148638" y="5114754"/>
                </a:cubicBezTo>
                <a:cubicBezTo>
                  <a:pt x="11147187" y="5111629"/>
                  <a:pt x="11145271" y="5108950"/>
                  <a:pt x="11142890" y="5106718"/>
                </a:cubicBezTo>
                <a:cubicBezTo>
                  <a:pt x="11140508" y="5104485"/>
                  <a:pt x="11137774" y="5102588"/>
                  <a:pt x="11134686" y="5101025"/>
                </a:cubicBezTo>
                <a:cubicBezTo>
                  <a:pt x="11131598" y="5099462"/>
                  <a:pt x="11128472" y="5098048"/>
                  <a:pt x="11125310" y="5096783"/>
                </a:cubicBezTo>
                <a:cubicBezTo>
                  <a:pt x="11122146" y="5095518"/>
                  <a:pt x="11119040" y="5094291"/>
                  <a:pt x="11115989" y="5093100"/>
                </a:cubicBezTo>
                <a:cubicBezTo>
                  <a:pt x="11112938" y="5091909"/>
                  <a:pt x="11110222" y="5090570"/>
                  <a:pt x="11107840" y="5089082"/>
                </a:cubicBezTo>
                <a:cubicBezTo>
                  <a:pt x="11105460" y="5087593"/>
                  <a:pt x="11103524" y="5085863"/>
                  <a:pt x="11102036" y="5083891"/>
                </a:cubicBezTo>
                <a:cubicBezTo>
                  <a:pt x="11100548" y="5081919"/>
                  <a:pt x="11099804" y="5079482"/>
                  <a:pt x="11099804" y="5076580"/>
                </a:cubicBezTo>
                <a:cubicBezTo>
                  <a:pt x="11099804" y="5074496"/>
                  <a:pt x="11100194" y="5072562"/>
                  <a:pt x="11100976" y="5070776"/>
                </a:cubicBezTo>
                <a:cubicBezTo>
                  <a:pt x="11101757" y="5068990"/>
                  <a:pt x="11102910" y="5067446"/>
                  <a:pt x="11104436" y="5066143"/>
                </a:cubicBezTo>
                <a:cubicBezTo>
                  <a:pt x="11105962" y="5064841"/>
                  <a:pt x="11107915" y="5063837"/>
                  <a:pt x="11110296" y="5063130"/>
                </a:cubicBezTo>
                <a:cubicBezTo>
                  <a:pt x="11112678" y="5062423"/>
                  <a:pt x="11115431" y="5062069"/>
                  <a:pt x="11118556" y="5062069"/>
                </a:cubicBezTo>
                <a:cubicBezTo>
                  <a:pt x="11122054" y="5062069"/>
                  <a:pt x="11125160" y="5062479"/>
                  <a:pt x="11127876" y="5063297"/>
                </a:cubicBezTo>
                <a:cubicBezTo>
                  <a:pt x="11130592" y="5064116"/>
                  <a:pt x="11132956" y="5064990"/>
                  <a:pt x="11134964" y="5065920"/>
                </a:cubicBezTo>
                <a:cubicBezTo>
                  <a:pt x="11136974" y="5066850"/>
                  <a:pt x="11138611" y="5067725"/>
                  <a:pt x="11139876" y="5068543"/>
                </a:cubicBezTo>
                <a:cubicBezTo>
                  <a:pt x="11141141" y="5069362"/>
                  <a:pt x="11142108" y="5069771"/>
                  <a:pt x="11142778" y="5069771"/>
                </a:cubicBezTo>
                <a:cubicBezTo>
                  <a:pt x="11143224" y="5069771"/>
                  <a:pt x="11143634" y="5069641"/>
                  <a:pt x="11144006" y="5069380"/>
                </a:cubicBezTo>
                <a:cubicBezTo>
                  <a:pt x="11144378" y="5069120"/>
                  <a:pt x="11144694" y="5068692"/>
                  <a:pt x="11144954" y="5068097"/>
                </a:cubicBezTo>
                <a:cubicBezTo>
                  <a:pt x="11145215" y="5067501"/>
                  <a:pt x="11145401" y="5066739"/>
                  <a:pt x="11145512" y="5065809"/>
                </a:cubicBezTo>
                <a:cubicBezTo>
                  <a:pt x="11145624" y="5064878"/>
                  <a:pt x="11145680" y="5063781"/>
                  <a:pt x="11145680" y="5062516"/>
                </a:cubicBezTo>
                <a:cubicBezTo>
                  <a:pt x="11145680" y="5061325"/>
                  <a:pt x="11145624" y="5060321"/>
                  <a:pt x="11145512" y="5059502"/>
                </a:cubicBezTo>
                <a:cubicBezTo>
                  <a:pt x="11145401" y="5058683"/>
                  <a:pt x="11145290" y="5057995"/>
                  <a:pt x="11145178" y="5057437"/>
                </a:cubicBezTo>
                <a:cubicBezTo>
                  <a:pt x="11145066" y="5056879"/>
                  <a:pt x="11144880" y="5056377"/>
                  <a:pt x="11144620" y="5055930"/>
                </a:cubicBezTo>
                <a:cubicBezTo>
                  <a:pt x="11144360" y="5055484"/>
                  <a:pt x="11143838" y="5054963"/>
                  <a:pt x="11143057" y="5054367"/>
                </a:cubicBezTo>
                <a:cubicBezTo>
                  <a:pt x="11142276" y="5053772"/>
                  <a:pt x="11141122" y="5053084"/>
                  <a:pt x="11139597" y="5052302"/>
                </a:cubicBezTo>
                <a:cubicBezTo>
                  <a:pt x="11138072" y="5051521"/>
                  <a:pt x="11136230" y="5050796"/>
                  <a:pt x="11134072" y="5050126"/>
                </a:cubicBezTo>
                <a:cubicBezTo>
                  <a:pt x="11131914" y="5049456"/>
                  <a:pt x="11129495" y="5048898"/>
                  <a:pt x="11126816" y="5048451"/>
                </a:cubicBezTo>
                <a:cubicBezTo>
                  <a:pt x="11124138" y="5048005"/>
                  <a:pt x="11121458" y="5047782"/>
                  <a:pt x="11118780" y="5047782"/>
                </a:cubicBezTo>
                <a:close/>
                <a:moveTo>
                  <a:pt x="10766838" y="5047782"/>
                </a:moveTo>
                <a:cubicBezTo>
                  <a:pt x="10761108" y="5047782"/>
                  <a:pt x="10755434" y="5049251"/>
                  <a:pt x="10749816" y="5052191"/>
                </a:cubicBezTo>
                <a:cubicBezTo>
                  <a:pt x="10744198" y="5055130"/>
                  <a:pt x="10738561" y="5059762"/>
                  <a:pt x="10732906" y="5066088"/>
                </a:cubicBezTo>
                <a:lnTo>
                  <a:pt x="10732906" y="5052805"/>
                </a:lnTo>
                <a:cubicBezTo>
                  <a:pt x="10732906" y="5052209"/>
                  <a:pt x="10732776" y="5051707"/>
                  <a:pt x="10732515" y="5051298"/>
                </a:cubicBezTo>
                <a:cubicBezTo>
                  <a:pt x="10732254" y="5050889"/>
                  <a:pt x="10731826" y="5050516"/>
                  <a:pt x="10731232" y="5050182"/>
                </a:cubicBezTo>
                <a:cubicBezTo>
                  <a:pt x="10730636" y="5049847"/>
                  <a:pt x="10729799" y="5049624"/>
                  <a:pt x="10728720" y="5049512"/>
                </a:cubicBezTo>
                <a:cubicBezTo>
                  <a:pt x="10727641" y="5049400"/>
                  <a:pt x="10726283" y="5049344"/>
                  <a:pt x="10724646" y="5049344"/>
                </a:cubicBezTo>
                <a:cubicBezTo>
                  <a:pt x="10722934" y="5049344"/>
                  <a:pt x="10721558" y="5049400"/>
                  <a:pt x="10720516" y="5049512"/>
                </a:cubicBezTo>
                <a:cubicBezTo>
                  <a:pt x="10719474" y="5049624"/>
                  <a:pt x="10718618" y="5049847"/>
                  <a:pt x="10717948" y="5050182"/>
                </a:cubicBezTo>
                <a:cubicBezTo>
                  <a:pt x="10717278" y="5050516"/>
                  <a:pt x="10716832" y="5050889"/>
                  <a:pt x="10716609" y="5051298"/>
                </a:cubicBezTo>
                <a:cubicBezTo>
                  <a:pt x="10716386" y="5051707"/>
                  <a:pt x="10716274" y="5052209"/>
                  <a:pt x="10716274" y="5052805"/>
                </a:cubicBezTo>
                <a:lnTo>
                  <a:pt x="10716274" y="5153264"/>
                </a:lnTo>
                <a:cubicBezTo>
                  <a:pt x="10716274" y="5153859"/>
                  <a:pt x="10716404" y="5154361"/>
                  <a:pt x="10716665" y="5154771"/>
                </a:cubicBezTo>
                <a:cubicBezTo>
                  <a:pt x="10716925" y="5155180"/>
                  <a:pt x="10717409" y="5155533"/>
                  <a:pt x="10718116" y="5155831"/>
                </a:cubicBezTo>
                <a:cubicBezTo>
                  <a:pt x="10718823" y="5156129"/>
                  <a:pt x="10719772" y="5156352"/>
                  <a:pt x="10720962" y="5156501"/>
                </a:cubicBezTo>
                <a:cubicBezTo>
                  <a:pt x="10722153" y="5156650"/>
                  <a:pt x="10723641" y="5156724"/>
                  <a:pt x="10725427" y="5156724"/>
                </a:cubicBezTo>
                <a:cubicBezTo>
                  <a:pt x="10727288" y="5156724"/>
                  <a:pt x="10728813" y="5156650"/>
                  <a:pt x="10730004" y="5156501"/>
                </a:cubicBezTo>
                <a:cubicBezTo>
                  <a:pt x="10731194" y="5156352"/>
                  <a:pt x="10732124" y="5156129"/>
                  <a:pt x="10732794" y="5155831"/>
                </a:cubicBezTo>
                <a:cubicBezTo>
                  <a:pt x="10733464" y="5155533"/>
                  <a:pt x="10733948" y="5155180"/>
                  <a:pt x="10734245" y="5154771"/>
                </a:cubicBezTo>
                <a:cubicBezTo>
                  <a:pt x="10734542" y="5154361"/>
                  <a:pt x="10734692" y="5153859"/>
                  <a:pt x="10734692" y="5153264"/>
                </a:cubicBezTo>
                <a:lnTo>
                  <a:pt x="10734692" y="5083054"/>
                </a:lnTo>
                <a:cubicBezTo>
                  <a:pt x="10739752" y="5076729"/>
                  <a:pt x="10744588" y="5071929"/>
                  <a:pt x="10749202" y="5068655"/>
                </a:cubicBezTo>
                <a:cubicBezTo>
                  <a:pt x="10753816" y="5065381"/>
                  <a:pt x="10758430" y="5063744"/>
                  <a:pt x="10763044" y="5063744"/>
                </a:cubicBezTo>
                <a:cubicBezTo>
                  <a:pt x="10766615" y="5063744"/>
                  <a:pt x="10769759" y="5064413"/>
                  <a:pt x="10772476" y="5065753"/>
                </a:cubicBezTo>
                <a:cubicBezTo>
                  <a:pt x="10775192" y="5067092"/>
                  <a:pt x="10777405" y="5069027"/>
                  <a:pt x="10779117" y="5071557"/>
                </a:cubicBezTo>
                <a:cubicBezTo>
                  <a:pt x="10780828" y="5074087"/>
                  <a:pt x="10782130" y="5077101"/>
                  <a:pt x="10783024" y="5080598"/>
                </a:cubicBezTo>
                <a:cubicBezTo>
                  <a:pt x="10783916" y="5084096"/>
                  <a:pt x="10784363" y="5088710"/>
                  <a:pt x="10784363" y="5094439"/>
                </a:cubicBezTo>
                <a:lnTo>
                  <a:pt x="10784363" y="5153264"/>
                </a:lnTo>
                <a:cubicBezTo>
                  <a:pt x="10784363" y="5153859"/>
                  <a:pt x="10784512" y="5154361"/>
                  <a:pt x="10784810" y="5154771"/>
                </a:cubicBezTo>
                <a:cubicBezTo>
                  <a:pt x="10785107" y="5155180"/>
                  <a:pt x="10785591" y="5155533"/>
                  <a:pt x="10786260" y="5155831"/>
                </a:cubicBezTo>
                <a:cubicBezTo>
                  <a:pt x="10786930" y="5156129"/>
                  <a:pt x="10787860" y="5156352"/>
                  <a:pt x="10789051" y="5156501"/>
                </a:cubicBezTo>
                <a:cubicBezTo>
                  <a:pt x="10790242" y="5156650"/>
                  <a:pt x="10791767" y="5156724"/>
                  <a:pt x="10793628" y="5156724"/>
                </a:cubicBezTo>
                <a:cubicBezTo>
                  <a:pt x="10795414" y="5156724"/>
                  <a:pt x="10796902" y="5156650"/>
                  <a:pt x="10798092" y="5156501"/>
                </a:cubicBezTo>
                <a:cubicBezTo>
                  <a:pt x="10799283" y="5156352"/>
                  <a:pt x="10800213" y="5156129"/>
                  <a:pt x="10800883" y="5155831"/>
                </a:cubicBezTo>
                <a:cubicBezTo>
                  <a:pt x="10801552" y="5155533"/>
                  <a:pt x="10802036" y="5155180"/>
                  <a:pt x="10802334" y="5154771"/>
                </a:cubicBezTo>
                <a:cubicBezTo>
                  <a:pt x="10802632" y="5154361"/>
                  <a:pt x="10802780" y="5153859"/>
                  <a:pt x="10802780" y="5153264"/>
                </a:cubicBezTo>
                <a:lnTo>
                  <a:pt x="10802780" y="5091984"/>
                </a:lnTo>
                <a:cubicBezTo>
                  <a:pt x="10802780" y="5084840"/>
                  <a:pt x="10802166" y="5078719"/>
                  <a:pt x="10800938" y="5073622"/>
                </a:cubicBezTo>
                <a:cubicBezTo>
                  <a:pt x="10799711" y="5068525"/>
                  <a:pt x="10797683" y="5064078"/>
                  <a:pt x="10794856" y="5060283"/>
                </a:cubicBezTo>
                <a:cubicBezTo>
                  <a:pt x="10792028" y="5056488"/>
                  <a:pt x="10788326" y="5053456"/>
                  <a:pt x="10783749" y="5051186"/>
                </a:cubicBezTo>
                <a:cubicBezTo>
                  <a:pt x="10779172" y="5048917"/>
                  <a:pt x="10773536" y="5047782"/>
                  <a:pt x="10766838" y="5047782"/>
                </a:cubicBezTo>
                <a:close/>
                <a:moveTo>
                  <a:pt x="10596728" y="5047782"/>
                </a:moveTo>
                <a:cubicBezTo>
                  <a:pt x="10593380" y="5047782"/>
                  <a:pt x="10590198" y="5048172"/>
                  <a:pt x="10587184" y="5048954"/>
                </a:cubicBezTo>
                <a:cubicBezTo>
                  <a:pt x="10584170" y="5049735"/>
                  <a:pt x="10581231" y="5050889"/>
                  <a:pt x="10578366" y="5052414"/>
                </a:cubicBezTo>
                <a:cubicBezTo>
                  <a:pt x="10575502" y="5053940"/>
                  <a:pt x="10572655" y="5055856"/>
                  <a:pt x="10569827" y="5058163"/>
                </a:cubicBezTo>
                <a:cubicBezTo>
                  <a:pt x="10567000" y="5060469"/>
                  <a:pt x="10564060" y="5063185"/>
                  <a:pt x="10561009" y="5066311"/>
                </a:cubicBezTo>
                <a:lnTo>
                  <a:pt x="10561009" y="5052805"/>
                </a:lnTo>
                <a:cubicBezTo>
                  <a:pt x="10561009" y="5052135"/>
                  <a:pt x="10560879" y="5051595"/>
                  <a:pt x="10560618" y="5051186"/>
                </a:cubicBezTo>
                <a:cubicBezTo>
                  <a:pt x="10560358" y="5050777"/>
                  <a:pt x="10559893" y="5050423"/>
                  <a:pt x="10559223" y="5050126"/>
                </a:cubicBezTo>
                <a:cubicBezTo>
                  <a:pt x="10558554" y="5049828"/>
                  <a:pt x="10557716" y="5049624"/>
                  <a:pt x="10556712" y="5049512"/>
                </a:cubicBezTo>
                <a:cubicBezTo>
                  <a:pt x="10555707" y="5049400"/>
                  <a:pt x="10554424" y="5049344"/>
                  <a:pt x="10552861" y="5049344"/>
                </a:cubicBezTo>
                <a:cubicBezTo>
                  <a:pt x="10551372" y="5049344"/>
                  <a:pt x="10550108" y="5049400"/>
                  <a:pt x="10549066" y="5049512"/>
                </a:cubicBezTo>
                <a:cubicBezTo>
                  <a:pt x="10548024" y="5049624"/>
                  <a:pt x="10547168" y="5049828"/>
                  <a:pt x="10546498" y="5050126"/>
                </a:cubicBezTo>
                <a:cubicBezTo>
                  <a:pt x="10545828" y="5050423"/>
                  <a:pt x="10545382" y="5050777"/>
                  <a:pt x="10545159" y="5051186"/>
                </a:cubicBezTo>
                <a:cubicBezTo>
                  <a:pt x="10544936" y="5051595"/>
                  <a:pt x="10544824" y="5052135"/>
                  <a:pt x="10544824" y="5052805"/>
                </a:cubicBezTo>
                <a:lnTo>
                  <a:pt x="10544824" y="5193112"/>
                </a:lnTo>
                <a:cubicBezTo>
                  <a:pt x="10544824" y="5193708"/>
                  <a:pt x="10544954" y="5194229"/>
                  <a:pt x="10545215" y="5194675"/>
                </a:cubicBezTo>
                <a:cubicBezTo>
                  <a:pt x="10545475" y="5195122"/>
                  <a:pt x="10545959" y="5195494"/>
                  <a:pt x="10546666" y="5195791"/>
                </a:cubicBezTo>
                <a:cubicBezTo>
                  <a:pt x="10547373" y="5196089"/>
                  <a:pt x="10548322" y="5196312"/>
                  <a:pt x="10549512" y="5196461"/>
                </a:cubicBezTo>
                <a:cubicBezTo>
                  <a:pt x="10550703" y="5196610"/>
                  <a:pt x="10552191" y="5196684"/>
                  <a:pt x="10553977" y="5196684"/>
                </a:cubicBezTo>
                <a:cubicBezTo>
                  <a:pt x="10555838" y="5196684"/>
                  <a:pt x="10557363" y="5196610"/>
                  <a:pt x="10558554" y="5196461"/>
                </a:cubicBezTo>
                <a:cubicBezTo>
                  <a:pt x="10559744" y="5196312"/>
                  <a:pt x="10560674" y="5196089"/>
                  <a:pt x="10561344" y="5195791"/>
                </a:cubicBezTo>
                <a:cubicBezTo>
                  <a:pt x="10562014" y="5195494"/>
                  <a:pt x="10562498" y="5195122"/>
                  <a:pt x="10562795" y="5194675"/>
                </a:cubicBezTo>
                <a:cubicBezTo>
                  <a:pt x="10563092" y="5194229"/>
                  <a:pt x="10563242" y="5193708"/>
                  <a:pt x="10563242" y="5193112"/>
                </a:cubicBezTo>
                <a:lnTo>
                  <a:pt x="10563242" y="5142883"/>
                </a:lnTo>
                <a:cubicBezTo>
                  <a:pt x="10565920" y="5145487"/>
                  <a:pt x="10568450" y="5147757"/>
                  <a:pt x="10570832" y="5149692"/>
                </a:cubicBezTo>
                <a:cubicBezTo>
                  <a:pt x="10573213" y="5151627"/>
                  <a:pt x="10575613" y="5153226"/>
                  <a:pt x="10578032" y="5154492"/>
                </a:cubicBezTo>
                <a:cubicBezTo>
                  <a:pt x="10580450" y="5155757"/>
                  <a:pt x="10582924" y="5156687"/>
                  <a:pt x="10585454" y="5157282"/>
                </a:cubicBezTo>
                <a:cubicBezTo>
                  <a:pt x="10587984" y="5157877"/>
                  <a:pt x="10590738" y="5158175"/>
                  <a:pt x="10593714" y="5158175"/>
                </a:cubicBezTo>
                <a:cubicBezTo>
                  <a:pt x="10600709" y="5158175"/>
                  <a:pt x="10606922" y="5156854"/>
                  <a:pt x="10612355" y="5154212"/>
                </a:cubicBezTo>
                <a:cubicBezTo>
                  <a:pt x="10617787" y="5151571"/>
                  <a:pt x="10622345" y="5147813"/>
                  <a:pt x="10626028" y="5142939"/>
                </a:cubicBezTo>
                <a:cubicBezTo>
                  <a:pt x="10629712" y="5138065"/>
                  <a:pt x="10632502" y="5132130"/>
                  <a:pt x="10634400" y="5125135"/>
                </a:cubicBezTo>
                <a:cubicBezTo>
                  <a:pt x="10636298" y="5118140"/>
                  <a:pt x="10637246" y="5110252"/>
                  <a:pt x="10637246" y="5101472"/>
                </a:cubicBezTo>
                <a:cubicBezTo>
                  <a:pt x="10637246" y="5094179"/>
                  <a:pt x="10636502" y="5087277"/>
                  <a:pt x="10635014" y="5080766"/>
                </a:cubicBezTo>
                <a:cubicBezTo>
                  <a:pt x="10633526" y="5074255"/>
                  <a:pt x="10631163" y="5068543"/>
                  <a:pt x="10627926" y="5063632"/>
                </a:cubicBezTo>
                <a:cubicBezTo>
                  <a:pt x="10624689" y="5058721"/>
                  <a:pt x="10620503" y="5054851"/>
                  <a:pt x="10615368" y="5052023"/>
                </a:cubicBezTo>
                <a:cubicBezTo>
                  <a:pt x="10610234" y="5049196"/>
                  <a:pt x="10604020" y="5047782"/>
                  <a:pt x="10596728" y="5047782"/>
                </a:cubicBezTo>
                <a:close/>
                <a:moveTo>
                  <a:pt x="10472903" y="5047782"/>
                </a:moveTo>
                <a:cubicBezTo>
                  <a:pt x="10469554" y="5047782"/>
                  <a:pt x="10466373" y="5048172"/>
                  <a:pt x="10463360" y="5048954"/>
                </a:cubicBezTo>
                <a:cubicBezTo>
                  <a:pt x="10460346" y="5049735"/>
                  <a:pt x="10457406" y="5050889"/>
                  <a:pt x="10454541" y="5052414"/>
                </a:cubicBezTo>
                <a:cubicBezTo>
                  <a:pt x="10451676" y="5053940"/>
                  <a:pt x="10448830" y="5055856"/>
                  <a:pt x="10446002" y="5058163"/>
                </a:cubicBezTo>
                <a:cubicBezTo>
                  <a:pt x="10443174" y="5060469"/>
                  <a:pt x="10440235" y="5063185"/>
                  <a:pt x="10437184" y="5066311"/>
                </a:cubicBezTo>
                <a:lnTo>
                  <a:pt x="10437184" y="5052805"/>
                </a:lnTo>
                <a:cubicBezTo>
                  <a:pt x="10437184" y="5052135"/>
                  <a:pt x="10437054" y="5051595"/>
                  <a:pt x="10436794" y="5051186"/>
                </a:cubicBezTo>
                <a:cubicBezTo>
                  <a:pt x="10436533" y="5050777"/>
                  <a:pt x="10436068" y="5050423"/>
                  <a:pt x="10435398" y="5050126"/>
                </a:cubicBezTo>
                <a:cubicBezTo>
                  <a:pt x="10434728" y="5049828"/>
                  <a:pt x="10433892" y="5049624"/>
                  <a:pt x="10432886" y="5049512"/>
                </a:cubicBezTo>
                <a:cubicBezTo>
                  <a:pt x="10431882" y="5049400"/>
                  <a:pt x="10430598" y="5049344"/>
                  <a:pt x="10429036" y="5049344"/>
                </a:cubicBezTo>
                <a:cubicBezTo>
                  <a:pt x="10427548" y="5049344"/>
                  <a:pt x="10426282" y="5049400"/>
                  <a:pt x="10425240" y="5049512"/>
                </a:cubicBezTo>
                <a:cubicBezTo>
                  <a:pt x="10424199" y="5049624"/>
                  <a:pt x="10423343" y="5049828"/>
                  <a:pt x="10422674" y="5050126"/>
                </a:cubicBezTo>
                <a:cubicBezTo>
                  <a:pt x="10422004" y="5050423"/>
                  <a:pt x="10421557" y="5050777"/>
                  <a:pt x="10421334" y="5051186"/>
                </a:cubicBezTo>
                <a:cubicBezTo>
                  <a:pt x="10421110" y="5051595"/>
                  <a:pt x="10420999" y="5052135"/>
                  <a:pt x="10420999" y="5052805"/>
                </a:cubicBezTo>
                <a:lnTo>
                  <a:pt x="10420999" y="5193112"/>
                </a:lnTo>
                <a:cubicBezTo>
                  <a:pt x="10420999" y="5193708"/>
                  <a:pt x="10421130" y="5194229"/>
                  <a:pt x="10421390" y="5194675"/>
                </a:cubicBezTo>
                <a:cubicBezTo>
                  <a:pt x="10421650" y="5195122"/>
                  <a:pt x="10422134" y="5195494"/>
                  <a:pt x="10422841" y="5195791"/>
                </a:cubicBezTo>
                <a:cubicBezTo>
                  <a:pt x="10423548" y="5196089"/>
                  <a:pt x="10424496" y="5196312"/>
                  <a:pt x="10425687" y="5196461"/>
                </a:cubicBezTo>
                <a:cubicBezTo>
                  <a:pt x="10426878" y="5196610"/>
                  <a:pt x="10428366" y="5196684"/>
                  <a:pt x="10430152" y="5196684"/>
                </a:cubicBezTo>
                <a:cubicBezTo>
                  <a:pt x="10432012" y="5196684"/>
                  <a:pt x="10433538" y="5196610"/>
                  <a:pt x="10434728" y="5196461"/>
                </a:cubicBezTo>
                <a:cubicBezTo>
                  <a:pt x="10435919" y="5196312"/>
                  <a:pt x="10436850" y="5196089"/>
                  <a:pt x="10437519" y="5195791"/>
                </a:cubicBezTo>
                <a:cubicBezTo>
                  <a:pt x="10438188" y="5195494"/>
                  <a:pt x="10438672" y="5195122"/>
                  <a:pt x="10438970" y="5194675"/>
                </a:cubicBezTo>
                <a:cubicBezTo>
                  <a:pt x="10439268" y="5194229"/>
                  <a:pt x="10439416" y="5193708"/>
                  <a:pt x="10439416" y="5193112"/>
                </a:cubicBezTo>
                <a:lnTo>
                  <a:pt x="10439416" y="5142883"/>
                </a:lnTo>
                <a:cubicBezTo>
                  <a:pt x="10442096" y="5145487"/>
                  <a:pt x="10444626" y="5147757"/>
                  <a:pt x="10447007" y="5149692"/>
                </a:cubicBezTo>
                <a:cubicBezTo>
                  <a:pt x="10449388" y="5151627"/>
                  <a:pt x="10451788" y="5153226"/>
                  <a:pt x="10454206" y="5154492"/>
                </a:cubicBezTo>
                <a:cubicBezTo>
                  <a:pt x="10456625" y="5155757"/>
                  <a:pt x="10459099" y="5156687"/>
                  <a:pt x="10461629" y="5157282"/>
                </a:cubicBezTo>
                <a:cubicBezTo>
                  <a:pt x="10464159" y="5157877"/>
                  <a:pt x="10466912" y="5158175"/>
                  <a:pt x="10469889" y="5158175"/>
                </a:cubicBezTo>
                <a:cubicBezTo>
                  <a:pt x="10476884" y="5158175"/>
                  <a:pt x="10483098" y="5156854"/>
                  <a:pt x="10488530" y="5154212"/>
                </a:cubicBezTo>
                <a:cubicBezTo>
                  <a:pt x="10493962" y="5151571"/>
                  <a:pt x="10498520" y="5147813"/>
                  <a:pt x="10502204" y="5142939"/>
                </a:cubicBezTo>
                <a:cubicBezTo>
                  <a:pt x="10505887" y="5138065"/>
                  <a:pt x="10508678" y="5132130"/>
                  <a:pt x="10510575" y="5125135"/>
                </a:cubicBezTo>
                <a:cubicBezTo>
                  <a:pt x="10512472" y="5118140"/>
                  <a:pt x="10513422" y="5110252"/>
                  <a:pt x="10513422" y="5101472"/>
                </a:cubicBezTo>
                <a:cubicBezTo>
                  <a:pt x="10513422" y="5094179"/>
                  <a:pt x="10512677" y="5087277"/>
                  <a:pt x="10511189" y="5080766"/>
                </a:cubicBezTo>
                <a:cubicBezTo>
                  <a:pt x="10509700" y="5074255"/>
                  <a:pt x="10507338" y="5068543"/>
                  <a:pt x="10504101" y="5063632"/>
                </a:cubicBezTo>
                <a:cubicBezTo>
                  <a:pt x="10500864" y="5058721"/>
                  <a:pt x="10496678" y="5054851"/>
                  <a:pt x="10491544" y="5052023"/>
                </a:cubicBezTo>
                <a:cubicBezTo>
                  <a:pt x="10486409" y="5049196"/>
                  <a:pt x="10480196" y="5047782"/>
                  <a:pt x="10472903" y="5047782"/>
                </a:cubicBezTo>
                <a:close/>
                <a:moveTo>
                  <a:pt x="10342752" y="5047782"/>
                </a:moveTo>
                <a:cubicBezTo>
                  <a:pt x="10338883" y="5047782"/>
                  <a:pt x="10335051" y="5048135"/>
                  <a:pt x="10331256" y="5048842"/>
                </a:cubicBezTo>
                <a:cubicBezTo>
                  <a:pt x="10327460" y="5049549"/>
                  <a:pt x="10323963" y="5050442"/>
                  <a:pt x="10320764" y="5051521"/>
                </a:cubicBezTo>
                <a:cubicBezTo>
                  <a:pt x="10317564" y="5052600"/>
                  <a:pt x="10314736" y="5053791"/>
                  <a:pt x="10312280" y="5055093"/>
                </a:cubicBezTo>
                <a:cubicBezTo>
                  <a:pt x="10309824" y="5056395"/>
                  <a:pt x="10308094" y="5057530"/>
                  <a:pt x="10307090" y="5058497"/>
                </a:cubicBezTo>
                <a:cubicBezTo>
                  <a:pt x="10306085" y="5059465"/>
                  <a:pt x="10305453" y="5060488"/>
                  <a:pt x="10305192" y="5061567"/>
                </a:cubicBezTo>
                <a:cubicBezTo>
                  <a:pt x="10304932" y="5062646"/>
                  <a:pt x="10304802" y="5064116"/>
                  <a:pt x="10304802" y="5065976"/>
                </a:cubicBezTo>
                <a:cubicBezTo>
                  <a:pt x="10304802" y="5067092"/>
                  <a:pt x="10304876" y="5068115"/>
                  <a:pt x="10305025" y="5069046"/>
                </a:cubicBezTo>
                <a:cubicBezTo>
                  <a:pt x="10305174" y="5069976"/>
                  <a:pt x="10305416" y="5070739"/>
                  <a:pt x="10305750" y="5071334"/>
                </a:cubicBezTo>
                <a:cubicBezTo>
                  <a:pt x="10306085" y="5071929"/>
                  <a:pt x="10306476" y="5072376"/>
                  <a:pt x="10306922" y="5072673"/>
                </a:cubicBezTo>
                <a:cubicBezTo>
                  <a:pt x="10307369" y="5072971"/>
                  <a:pt x="10307890" y="5073120"/>
                  <a:pt x="10308485" y="5073120"/>
                </a:cubicBezTo>
                <a:cubicBezTo>
                  <a:pt x="10309378" y="5073120"/>
                  <a:pt x="10310736" y="5072580"/>
                  <a:pt x="10312559" y="5071501"/>
                </a:cubicBezTo>
                <a:cubicBezTo>
                  <a:pt x="10314382" y="5070422"/>
                  <a:pt x="10316652" y="5069232"/>
                  <a:pt x="10319368" y="5067929"/>
                </a:cubicBezTo>
                <a:cubicBezTo>
                  <a:pt x="10322084" y="5066627"/>
                  <a:pt x="10325247" y="5065437"/>
                  <a:pt x="10328856" y="5064357"/>
                </a:cubicBezTo>
                <a:cubicBezTo>
                  <a:pt x="10332465" y="5063278"/>
                  <a:pt x="10336539" y="5062739"/>
                  <a:pt x="10341078" y="5062739"/>
                </a:cubicBezTo>
                <a:cubicBezTo>
                  <a:pt x="10345320" y="5062739"/>
                  <a:pt x="10348892" y="5063241"/>
                  <a:pt x="10351794" y="5064246"/>
                </a:cubicBezTo>
                <a:cubicBezTo>
                  <a:pt x="10354696" y="5065250"/>
                  <a:pt x="10357059" y="5066739"/>
                  <a:pt x="10358882" y="5068711"/>
                </a:cubicBezTo>
                <a:cubicBezTo>
                  <a:pt x="10360705" y="5070683"/>
                  <a:pt x="10362026" y="5073157"/>
                  <a:pt x="10362844" y="5076134"/>
                </a:cubicBezTo>
                <a:cubicBezTo>
                  <a:pt x="10363663" y="5079110"/>
                  <a:pt x="10364072" y="5082533"/>
                  <a:pt x="10364072" y="5086403"/>
                </a:cubicBezTo>
                <a:lnTo>
                  <a:pt x="10364072" y="5094216"/>
                </a:lnTo>
                <a:lnTo>
                  <a:pt x="10350232" y="5094216"/>
                </a:lnTo>
                <a:cubicBezTo>
                  <a:pt x="10342418" y="5094216"/>
                  <a:pt x="10335386" y="5094904"/>
                  <a:pt x="10329135" y="5096281"/>
                </a:cubicBezTo>
                <a:cubicBezTo>
                  <a:pt x="10322884" y="5097658"/>
                  <a:pt x="10317600" y="5099723"/>
                  <a:pt x="10313284" y="5102476"/>
                </a:cubicBezTo>
                <a:cubicBezTo>
                  <a:pt x="10308968" y="5105229"/>
                  <a:pt x="10305657" y="5108690"/>
                  <a:pt x="10303350" y="5112857"/>
                </a:cubicBezTo>
                <a:cubicBezTo>
                  <a:pt x="10301044" y="5117024"/>
                  <a:pt x="10299890" y="5121935"/>
                  <a:pt x="10299890" y="5127591"/>
                </a:cubicBezTo>
                <a:cubicBezTo>
                  <a:pt x="10299890" y="5132428"/>
                  <a:pt x="10300727" y="5136744"/>
                  <a:pt x="10302402" y="5140539"/>
                </a:cubicBezTo>
                <a:cubicBezTo>
                  <a:pt x="10304076" y="5144334"/>
                  <a:pt x="10306420" y="5147534"/>
                  <a:pt x="10309434" y="5150138"/>
                </a:cubicBezTo>
                <a:cubicBezTo>
                  <a:pt x="10312448" y="5152743"/>
                  <a:pt x="10316094" y="5154733"/>
                  <a:pt x="10320372" y="5156110"/>
                </a:cubicBezTo>
                <a:cubicBezTo>
                  <a:pt x="10324652" y="5157487"/>
                  <a:pt x="10329432" y="5158175"/>
                  <a:pt x="10334716" y="5158175"/>
                </a:cubicBezTo>
                <a:cubicBezTo>
                  <a:pt x="10340744" y="5158175"/>
                  <a:pt x="10346455" y="5156873"/>
                  <a:pt x="10351850" y="5154268"/>
                </a:cubicBezTo>
                <a:cubicBezTo>
                  <a:pt x="10357245" y="5151664"/>
                  <a:pt x="10362138" y="5148018"/>
                  <a:pt x="10366528" y="5143329"/>
                </a:cubicBezTo>
                <a:lnTo>
                  <a:pt x="10366528" y="5153375"/>
                </a:lnTo>
                <a:cubicBezTo>
                  <a:pt x="10366528" y="5154268"/>
                  <a:pt x="10366788" y="5154938"/>
                  <a:pt x="10367310" y="5155384"/>
                </a:cubicBezTo>
                <a:cubicBezTo>
                  <a:pt x="10367830" y="5155831"/>
                  <a:pt x="10368668" y="5156166"/>
                  <a:pt x="10369821" y="5156389"/>
                </a:cubicBezTo>
                <a:cubicBezTo>
                  <a:pt x="10370974" y="5156612"/>
                  <a:pt x="10372518" y="5156724"/>
                  <a:pt x="10374453" y="5156724"/>
                </a:cubicBezTo>
                <a:cubicBezTo>
                  <a:pt x="10376462" y="5156724"/>
                  <a:pt x="10377988" y="5156612"/>
                  <a:pt x="10379030" y="5156389"/>
                </a:cubicBezTo>
                <a:cubicBezTo>
                  <a:pt x="10380072" y="5156166"/>
                  <a:pt x="10380890" y="5155831"/>
                  <a:pt x="10381485" y="5155384"/>
                </a:cubicBezTo>
                <a:cubicBezTo>
                  <a:pt x="10382080" y="5154938"/>
                  <a:pt x="10382378" y="5154268"/>
                  <a:pt x="10382378" y="5153375"/>
                </a:cubicBezTo>
                <a:lnTo>
                  <a:pt x="10382378" y="5085621"/>
                </a:lnTo>
                <a:cubicBezTo>
                  <a:pt x="10382378" y="5079371"/>
                  <a:pt x="10381672" y="5073901"/>
                  <a:pt x="10380258" y="5069213"/>
                </a:cubicBezTo>
                <a:cubicBezTo>
                  <a:pt x="10378844" y="5064525"/>
                  <a:pt x="10376574" y="5060600"/>
                  <a:pt x="10373448" y="5057437"/>
                </a:cubicBezTo>
                <a:cubicBezTo>
                  <a:pt x="10370323" y="5054274"/>
                  <a:pt x="10366230" y="5051875"/>
                  <a:pt x="10361170" y="5050237"/>
                </a:cubicBezTo>
                <a:cubicBezTo>
                  <a:pt x="10356110" y="5048600"/>
                  <a:pt x="10349971" y="5047782"/>
                  <a:pt x="10342752" y="5047782"/>
                </a:cubicBezTo>
                <a:close/>
                <a:moveTo>
                  <a:pt x="9999853" y="5047782"/>
                </a:moveTo>
                <a:cubicBezTo>
                  <a:pt x="9995983" y="5047782"/>
                  <a:pt x="9992151" y="5048135"/>
                  <a:pt x="9988356" y="5048842"/>
                </a:cubicBezTo>
                <a:cubicBezTo>
                  <a:pt x="9984560" y="5049549"/>
                  <a:pt x="9981063" y="5050442"/>
                  <a:pt x="9977863" y="5051521"/>
                </a:cubicBezTo>
                <a:cubicBezTo>
                  <a:pt x="9974664" y="5052600"/>
                  <a:pt x="9971836" y="5053791"/>
                  <a:pt x="9969380" y="5055093"/>
                </a:cubicBezTo>
                <a:cubicBezTo>
                  <a:pt x="9966924" y="5056395"/>
                  <a:pt x="9965194" y="5057530"/>
                  <a:pt x="9964190" y="5058497"/>
                </a:cubicBezTo>
                <a:cubicBezTo>
                  <a:pt x="9963185" y="5059465"/>
                  <a:pt x="9962553" y="5060488"/>
                  <a:pt x="9962292" y="5061567"/>
                </a:cubicBezTo>
                <a:cubicBezTo>
                  <a:pt x="9962032" y="5062646"/>
                  <a:pt x="9961902" y="5064116"/>
                  <a:pt x="9961902" y="5065976"/>
                </a:cubicBezTo>
                <a:cubicBezTo>
                  <a:pt x="9961902" y="5067092"/>
                  <a:pt x="9961976" y="5068115"/>
                  <a:pt x="9962125" y="5069046"/>
                </a:cubicBezTo>
                <a:cubicBezTo>
                  <a:pt x="9962274" y="5069976"/>
                  <a:pt x="9962516" y="5070739"/>
                  <a:pt x="9962850" y="5071334"/>
                </a:cubicBezTo>
                <a:cubicBezTo>
                  <a:pt x="9963185" y="5071929"/>
                  <a:pt x="9963576" y="5072376"/>
                  <a:pt x="9964022" y="5072673"/>
                </a:cubicBezTo>
                <a:cubicBezTo>
                  <a:pt x="9964469" y="5072971"/>
                  <a:pt x="9964990" y="5073120"/>
                  <a:pt x="9965585" y="5073120"/>
                </a:cubicBezTo>
                <a:cubicBezTo>
                  <a:pt x="9966478" y="5073120"/>
                  <a:pt x="9967836" y="5072580"/>
                  <a:pt x="9969659" y="5071501"/>
                </a:cubicBezTo>
                <a:cubicBezTo>
                  <a:pt x="9971482" y="5070422"/>
                  <a:pt x="9973752" y="5069232"/>
                  <a:pt x="9976468" y="5067929"/>
                </a:cubicBezTo>
                <a:cubicBezTo>
                  <a:pt x="9979184" y="5066627"/>
                  <a:pt x="9982347" y="5065437"/>
                  <a:pt x="9985956" y="5064357"/>
                </a:cubicBezTo>
                <a:cubicBezTo>
                  <a:pt x="9989565" y="5063278"/>
                  <a:pt x="9993639" y="5062739"/>
                  <a:pt x="9998178" y="5062739"/>
                </a:cubicBezTo>
                <a:cubicBezTo>
                  <a:pt x="10002420" y="5062739"/>
                  <a:pt x="10005992" y="5063241"/>
                  <a:pt x="10008894" y="5064246"/>
                </a:cubicBezTo>
                <a:cubicBezTo>
                  <a:pt x="10011796" y="5065250"/>
                  <a:pt x="10014159" y="5066739"/>
                  <a:pt x="10015982" y="5068711"/>
                </a:cubicBezTo>
                <a:cubicBezTo>
                  <a:pt x="10017805" y="5070683"/>
                  <a:pt x="10019126" y="5073157"/>
                  <a:pt x="10019944" y="5076134"/>
                </a:cubicBezTo>
                <a:cubicBezTo>
                  <a:pt x="10020763" y="5079110"/>
                  <a:pt x="10021172" y="5082533"/>
                  <a:pt x="10021172" y="5086403"/>
                </a:cubicBezTo>
                <a:lnTo>
                  <a:pt x="10021172" y="5094216"/>
                </a:lnTo>
                <a:lnTo>
                  <a:pt x="10007331" y="5094216"/>
                </a:lnTo>
                <a:cubicBezTo>
                  <a:pt x="9999518" y="5094216"/>
                  <a:pt x="9992486" y="5094904"/>
                  <a:pt x="9986235" y="5096281"/>
                </a:cubicBezTo>
                <a:cubicBezTo>
                  <a:pt x="9979984" y="5097658"/>
                  <a:pt x="9974701" y="5099723"/>
                  <a:pt x="9970385" y="5102476"/>
                </a:cubicBezTo>
                <a:cubicBezTo>
                  <a:pt x="9966069" y="5105229"/>
                  <a:pt x="9962757" y="5108690"/>
                  <a:pt x="9960450" y="5112857"/>
                </a:cubicBezTo>
                <a:cubicBezTo>
                  <a:pt x="9958144" y="5117024"/>
                  <a:pt x="9956990" y="5121935"/>
                  <a:pt x="9956990" y="5127591"/>
                </a:cubicBezTo>
                <a:cubicBezTo>
                  <a:pt x="9956990" y="5132428"/>
                  <a:pt x="9957827" y="5136744"/>
                  <a:pt x="9959502" y="5140539"/>
                </a:cubicBezTo>
                <a:cubicBezTo>
                  <a:pt x="9961176" y="5144334"/>
                  <a:pt x="9963520" y="5147534"/>
                  <a:pt x="9966534" y="5150138"/>
                </a:cubicBezTo>
                <a:cubicBezTo>
                  <a:pt x="9969548" y="5152743"/>
                  <a:pt x="9973194" y="5154733"/>
                  <a:pt x="9977473" y="5156110"/>
                </a:cubicBezTo>
                <a:cubicBezTo>
                  <a:pt x="9981752" y="5157487"/>
                  <a:pt x="9986532" y="5158175"/>
                  <a:pt x="9991816" y="5158175"/>
                </a:cubicBezTo>
                <a:cubicBezTo>
                  <a:pt x="9997844" y="5158175"/>
                  <a:pt x="10003555" y="5156873"/>
                  <a:pt x="10008950" y="5154268"/>
                </a:cubicBezTo>
                <a:cubicBezTo>
                  <a:pt x="10014345" y="5151664"/>
                  <a:pt x="10019238" y="5148018"/>
                  <a:pt x="10023628" y="5143329"/>
                </a:cubicBezTo>
                <a:lnTo>
                  <a:pt x="10023628" y="5153375"/>
                </a:lnTo>
                <a:cubicBezTo>
                  <a:pt x="10023628" y="5154268"/>
                  <a:pt x="10023888" y="5154938"/>
                  <a:pt x="10024409" y="5155384"/>
                </a:cubicBezTo>
                <a:cubicBezTo>
                  <a:pt x="10024930" y="5155831"/>
                  <a:pt x="10025768" y="5156166"/>
                  <a:pt x="10026921" y="5156389"/>
                </a:cubicBezTo>
                <a:cubicBezTo>
                  <a:pt x="10028074" y="5156612"/>
                  <a:pt x="10029618" y="5156724"/>
                  <a:pt x="10031553" y="5156724"/>
                </a:cubicBezTo>
                <a:cubicBezTo>
                  <a:pt x="10033562" y="5156724"/>
                  <a:pt x="10035088" y="5156612"/>
                  <a:pt x="10036130" y="5156389"/>
                </a:cubicBezTo>
                <a:cubicBezTo>
                  <a:pt x="10037171" y="5156166"/>
                  <a:pt x="10037990" y="5155831"/>
                  <a:pt x="10038585" y="5155384"/>
                </a:cubicBezTo>
                <a:cubicBezTo>
                  <a:pt x="10039180" y="5154938"/>
                  <a:pt x="10039478" y="5154268"/>
                  <a:pt x="10039478" y="5153375"/>
                </a:cubicBezTo>
                <a:lnTo>
                  <a:pt x="10039478" y="5085621"/>
                </a:lnTo>
                <a:cubicBezTo>
                  <a:pt x="10039478" y="5079371"/>
                  <a:pt x="10038771" y="5073901"/>
                  <a:pt x="10037358" y="5069213"/>
                </a:cubicBezTo>
                <a:cubicBezTo>
                  <a:pt x="10035944" y="5064525"/>
                  <a:pt x="10033674" y="5060600"/>
                  <a:pt x="10030548" y="5057437"/>
                </a:cubicBezTo>
                <a:cubicBezTo>
                  <a:pt x="10027423" y="5054274"/>
                  <a:pt x="10023330" y="5051875"/>
                  <a:pt x="10018270" y="5050237"/>
                </a:cubicBezTo>
                <a:cubicBezTo>
                  <a:pt x="10013210" y="5048600"/>
                  <a:pt x="10007071" y="5047782"/>
                  <a:pt x="9999853" y="5047782"/>
                </a:cubicBezTo>
                <a:close/>
                <a:moveTo>
                  <a:pt x="9809353" y="5047782"/>
                </a:moveTo>
                <a:cubicBezTo>
                  <a:pt x="9805483" y="5047782"/>
                  <a:pt x="9801651" y="5048135"/>
                  <a:pt x="9797856" y="5048842"/>
                </a:cubicBezTo>
                <a:cubicBezTo>
                  <a:pt x="9794060" y="5049549"/>
                  <a:pt x="9790563" y="5050442"/>
                  <a:pt x="9787363" y="5051521"/>
                </a:cubicBezTo>
                <a:cubicBezTo>
                  <a:pt x="9784164" y="5052600"/>
                  <a:pt x="9781336" y="5053791"/>
                  <a:pt x="9778880" y="5055093"/>
                </a:cubicBezTo>
                <a:cubicBezTo>
                  <a:pt x="9776424" y="5056395"/>
                  <a:pt x="9774694" y="5057530"/>
                  <a:pt x="9773690" y="5058497"/>
                </a:cubicBezTo>
                <a:cubicBezTo>
                  <a:pt x="9772685" y="5059465"/>
                  <a:pt x="9772053" y="5060488"/>
                  <a:pt x="9771792" y="5061567"/>
                </a:cubicBezTo>
                <a:cubicBezTo>
                  <a:pt x="9771532" y="5062646"/>
                  <a:pt x="9771402" y="5064116"/>
                  <a:pt x="9771402" y="5065976"/>
                </a:cubicBezTo>
                <a:cubicBezTo>
                  <a:pt x="9771402" y="5067092"/>
                  <a:pt x="9771476" y="5068115"/>
                  <a:pt x="9771625" y="5069046"/>
                </a:cubicBezTo>
                <a:cubicBezTo>
                  <a:pt x="9771774" y="5069976"/>
                  <a:pt x="9772016" y="5070739"/>
                  <a:pt x="9772350" y="5071334"/>
                </a:cubicBezTo>
                <a:cubicBezTo>
                  <a:pt x="9772685" y="5071929"/>
                  <a:pt x="9773076" y="5072376"/>
                  <a:pt x="9773522" y="5072673"/>
                </a:cubicBezTo>
                <a:cubicBezTo>
                  <a:pt x="9773969" y="5072971"/>
                  <a:pt x="9774490" y="5073120"/>
                  <a:pt x="9775085" y="5073120"/>
                </a:cubicBezTo>
                <a:cubicBezTo>
                  <a:pt x="9775978" y="5073120"/>
                  <a:pt x="9777336" y="5072580"/>
                  <a:pt x="9779159" y="5071501"/>
                </a:cubicBezTo>
                <a:cubicBezTo>
                  <a:pt x="9780982" y="5070422"/>
                  <a:pt x="9783252" y="5069232"/>
                  <a:pt x="9785968" y="5067929"/>
                </a:cubicBezTo>
                <a:cubicBezTo>
                  <a:pt x="9788684" y="5066627"/>
                  <a:pt x="9791847" y="5065437"/>
                  <a:pt x="9795456" y="5064357"/>
                </a:cubicBezTo>
                <a:cubicBezTo>
                  <a:pt x="9799065" y="5063278"/>
                  <a:pt x="9803139" y="5062739"/>
                  <a:pt x="9807678" y="5062739"/>
                </a:cubicBezTo>
                <a:cubicBezTo>
                  <a:pt x="9811920" y="5062739"/>
                  <a:pt x="9815492" y="5063241"/>
                  <a:pt x="9818394" y="5064246"/>
                </a:cubicBezTo>
                <a:cubicBezTo>
                  <a:pt x="9821296" y="5065250"/>
                  <a:pt x="9823659" y="5066739"/>
                  <a:pt x="9825482" y="5068711"/>
                </a:cubicBezTo>
                <a:cubicBezTo>
                  <a:pt x="9827305" y="5070683"/>
                  <a:pt x="9828626" y="5073157"/>
                  <a:pt x="9829444" y="5076134"/>
                </a:cubicBezTo>
                <a:cubicBezTo>
                  <a:pt x="9830263" y="5079110"/>
                  <a:pt x="9830672" y="5082533"/>
                  <a:pt x="9830672" y="5086403"/>
                </a:cubicBezTo>
                <a:lnTo>
                  <a:pt x="9830672" y="5094216"/>
                </a:lnTo>
                <a:lnTo>
                  <a:pt x="9816831" y="5094216"/>
                </a:lnTo>
                <a:cubicBezTo>
                  <a:pt x="9809018" y="5094216"/>
                  <a:pt x="9801986" y="5094904"/>
                  <a:pt x="9795735" y="5096281"/>
                </a:cubicBezTo>
                <a:cubicBezTo>
                  <a:pt x="9789484" y="5097658"/>
                  <a:pt x="9784201" y="5099723"/>
                  <a:pt x="9779885" y="5102476"/>
                </a:cubicBezTo>
                <a:cubicBezTo>
                  <a:pt x="9775569" y="5105229"/>
                  <a:pt x="9772257" y="5108690"/>
                  <a:pt x="9769950" y="5112857"/>
                </a:cubicBezTo>
                <a:cubicBezTo>
                  <a:pt x="9767644" y="5117024"/>
                  <a:pt x="9766490" y="5121935"/>
                  <a:pt x="9766490" y="5127591"/>
                </a:cubicBezTo>
                <a:cubicBezTo>
                  <a:pt x="9766490" y="5132428"/>
                  <a:pt x="9767327" y="5136744"/>
                  <a:pt x="9769002" y="5140539"/>
                </a:cubicBezTo>
                <a:cubicBezTo>
                  <a:pt x="9770676" y="5144334"/>
                  <a:pt x="9773020" y="5147534"/>
                  <a:pt x="9776034" y="5150138"/>
                </a:cubicBezTo>
                <a:cubicBezTo>
                  <a:pt x="9779048" y="5152743"/>
                  <a:pt x="9782694" y="5154733"/>
                  <a:pt x="9786973" y="5156110"/>
                </a:cubicBezTo>
                <a:cubicBezTo>
                  <a:pt x="9791252" y="5157487"/>
                  <a:pt x="9796032" y="5158175"/>
                  <a:pt x="9801316" y="5158175"/>
                </a:cubicBezTo>
                <a:cubicBezTo>
                  <a:pt x="9807344" y="5158175"/>
                  <a:pt x="9813055" y="5156873"/>
                  <a:pt x="9818450" y="5154268"/>
                </a:cubicBezTo>
                <a:cubicBezTo>
                  <a:pt x="9823845" y="5151664"/>
                  <a:pt x="9828738" y="5148018"/>
                  <a:pt x="9833128" y="5143329"/>
                </a:cubicBezTo>
                <a:lnTo>
                  <a:pt x="9833128" y="5153375"/>
                </a:lnTo>
                <a:cubicBezTo>
                  <a:pt x="9833128" y="5154268"/>
                  <a:pt x="9833388" y="5154938"/>
                  <a:pt x="9833909" y="5155384"/>
                </a:cubicBezTo>
                <a:cubicBezTo>
                  <a:pt x="9834430" y="5155831"/>
                  <a:pt x="9835268" y="5156166"/>
                  <a:pt x="9836421" y="5156389"/>
                </a:cubicBezTo>
                <a:cubicBezTo>
                  <a:pt x="9837574" y="5156612"/>
                  <a:pt x="9839118" y="5156724"/>
                  <a:pt x="9841053" y="5156724"/>
                </a:cubicBezTo>
                <a:cubicBezTo>
                  <a:pt x="9843062" y="5156724"/>
                  <a:pt x="9844588" y="5156612"/>
                  <a:pt x="9845630" y="5156389"/>
                </a:cubicBezTo>
                <a:cubicBezTo>
                  <a:pt x="9846671" y="5156166"/>
                  <a:pt x="9847490" y="5155831"/>
                  <a:pt x="9848085" y="5155384"/>
                </a:cubicBezTo>
                <a:cubicBezTo>
                  <a:pt x="9848680" y="5154938"/>
                  <a:pt x="9848978" y="5154268"/>
                  <a:pt x="9848978" y="5153375"/>
                </a:cubicBezTo>
                <a:lnTo>
                  <a:pt x="9848978" y="5085621"/>
                </a:lnTo>
                <a:cubicBezTo>
                  <a:pt x="9848978" y="5079371"/>
                  <a:pt x="9848271" y="5073901"/>
                  <a:pt x="9846858" y="5069213"/>
                </a:cubicBezTo>
                <a:cubicBezTo>
                  <a:pt x="9845444" y="5064525"/>
                  <a:pt x="9843174" y="5060600"/>
                  <a:pt x="9840048" y="5057437"/>
                </a:cubicBezTo>
                <a:cubicBezTo>
                  <a:pt x="9836923" y="5054274"/>
                  <a:pt x="9832830" y="5051875"/>
                  <a:pt x="9827770" y="5050237"/>
                </a:cubicBezTo>
                <a:cubicBezTo>
                  <a:pt x="9822710" y="5048600"/>
                  <a:pt x="9816571" y="5047782"/>
                  <a:pt x="9809353" y="5047782"/>
                </a:cubicBezTo>
                <a:close/>
                <a:moveTo>
                  <a:pt x="9490972" y="5047782"/>
                </a:moveTo>
                <a:cubicBezTo>
                  <a:pt x="9483605" y="5047782"/>
                  <a:pt x="9476945" y="5049065"/>
                  <a:pt x="9470992" y="5051633"/>
                </a:cubicBezTo>
                <a:cubicBezTo>
                  <a:pt x="9465039" y="5054200"/>
                  <a:pt x="9459960" y="5057883"/>
                  <a:pt x="9455756" y="5062683"/>
                </a:cubicBezTo>
                <a:cubicBezTo>
                  <a:pt x="9451551" y="5067483"/>
                  <a:pt x="9448333" y="5073324"/>
                  <a:pt x="9446100" y="5080208"/>
                </a:cubicBezTo>
                <a:cubicBezTo>
                  <a:pt x="9443868" y="5087091"/>
                  <a:pt x="9442752" y="5094849"/>
                  <a:pt x="9442752" y="5103481"/>
                </a:cubicBezTo>
                <a:cubicBezTo>
                  <a:pt x="9442752" y="5112559"/>
                  <a:pt x="9443831" y="5120522"/>
                  <a:pt x="9445989" y="5127368"/>
                </a:cubicBezTo>
                <a:cubicBezTo>
                  <a:pt x="9448147" y="5134214"/>
                  <a:pt x="9451347" y="5139906"/>
                  <a:pt x="9455588" y="5144446"/>
                </a:cubicBezTo>
                <a:cubicBezTo>
                  <a:pt x="9459830" y="5148985"/>
                  <a:pt x="9465058" y="5152408"/>
                  <a:pt x="9471271" y="5154715"/>
                </a:cubicBezTo>
                <a:cubicBezTo>
                  <a:pt x="9477484" y="5157022"/>
                  <a:pt x="9484721" y="5158175"/>
                  <a:pt x="9492981" y="5158175"/>
                </a:cubicBezTo>
                <a:cubicBezTo>
                  <a:pt x="9497744" y="5158175"/>
                  <a:pt x="9502227" y="5157822"/>
                  <a:pt x="9506432" y="5157115"/>
                </a:cubicBezTo>
                <a:cubicBezTo>
                  <a:pt x="9510636" y="5156408"/>
                  <a:pt x="9514338" y="5155608"/>
                  <a:pt x="9517538" y="5154715"/>
                </a:cubicBezTo>
                <a:cubicBezTo>
                  <a:pt x="9520738" y="5153822"/>
                  <a:pt x="9523342" y="5152910"/>
                  <a:pt x="9525352" y="5151980"/>
                </a:cubicBezTo>
                <a:cubicBezTo>
                  <a:pt x="9527360" y="5151050"/>
                  <a:pt x="9528570" y="5150380"/>
                  <a:pt x="9528979" y="5149971"/>
                </a:cubicBezTo>
                <a:cubicBezTo>
                  <a:pt x="9529388" y="5149562"/>
                  <a:pt x="9529723" y="5149134"/>
                  <a:pt x="9529984" y="5148687"/>
                </a:cubicBezTo>
                <a:cubicBezTo>
                  <a:pt x="9530244" y="5148241"/>
                  <a:pt x="9530430" y="5147738"/>
                  <a:pt x="9530542" y="5147180"/>
                </a:cubicBezTo>
                <a:cubicBezTo>
                  <a:pt x="9530654" y="5146622"/>
                  <a:pt x="9530746" y="5145990"/>
                  <a:pt x="9530821" y="5145283"/>
                </a:cubicBezTo>
                <a:cubicBezTo>
                  <a:pt x="9530895" y="5144576"/>
                  <a:pt x="9530932" y="5143739"/>
                  <a:pt x="9530932" y="5142771"/>
                </a:cubicBezTo>
                <a:cubicBezTo>
                  <a:pt x="9530932" y="5141432"/>
                  <a:pt x="9530876" y="5140297"/>
                  <a:pt x="9530764" y="5139367"/>
                </a:cubicBezTo>
                <a:cubicBezTo>
                  <a:pt x="9530652" y="5138437"/>
                  <a:pt x="9530484" y="5137711"/>
                  <a:pt x="9530259" y="5137190"/>
                </a:cubicBezTo>
                <a:cubicBezTo>
                  <a:pt x="9530035" y="5136669"/>
                  <a:pt x="9529717" y="5136279"/>
                  <a:pt x="9529306" y="5136018"/>
                </a:cubicBezTo>
                <a:cubicBezTo>
                  <a:pt x="9528895" y="5135758"/>
                  <a:pt x="9528428" y="5135628"/>
                  <a:pt x="9527905" y="5135628"/>
                </a:cubicBezTo>
                <a:cubicBezTo>
                  <a:pt x="9527007" y="5135628"/>
                  <a:pt x="9525680" y="5136018"/>
                  <a:pt x="9523922" y="5136800"/>
                </a:cubicBezTo>
                <a:cubicBezTo>
                  <a:pt x="9522165" y="5137581"/>
                  <a:pt x="9519921" y="5138455"/>
                  <a:pt x="9517192" y="5139423"/>
                </a:cubicBezTo>
                <a:cubicBezTo>
                  <a:pt x="9514462" y="5140390"/>
                  <a:pt x="9511228" y="5141264"/>
                  <a:pt x="9507490" y="5142046"/>
                </a:cubicBezTo>
                <a:cubicBezTo>
                  <a:pt x="9503751" y="5142827"/>
                  <a:pt x="9499488" y="5143218"/>
                  <a:pt x="9494703" y="5143218"/>
                </a:cubicBezTo>
                <a:cubicBezTo>
                  <a:pt x="9488646" y="5143218"/>
                  <a:pt x="9483524" y="5142362"/>
                  <a:pt x="9479336" y="5140651"/>
                </a:cubicBezTo>
                <a:cubicBezTo>
                  <a:pt x="9475149" y="5138939"/>
                  <a:pt x="9471746" y="5136483"/>
                  <a:pt x="9469129" y="5133284"/>
                </a:cubicBezTo>
                <a:cubicBezTo>
                  <a:pt x="9466512" y="5130084"/>
                  <a:pt x="9464643" y="5126251"/>
                  <a:pt x="9463521" y="5121787"/>
                </a:cubicBezTo>
                <a:cubicBezTo>
                  <a:pt x="9462400" y="5117322"/>
                  <a:pt x="9461839" y="5112299"/>
                  <a:pt x="9461839" y="5106718"/>
                </a:cubicBezTo>
                <a:lnTo>
                  <a:pt x="9527997" y="5106718"/>
                </a:lnTo>
                <a:cubicBezTo>
                  <a:pt x="9529867" y="5106718"/>
                  <a:pt x="9531530" y="5106104"/>
                  <a:pt x="9532988" y="5104876"/>
                </a:cubicBezTo>
                <a:cubicBezTo>
                  <a:pt x="9534445" y="5103648"/>
                  <a:pt x="9535174" y="5101583"/>
                  <a:pt x="9535174" y="5098681"/>
                </a:cubicBezTo>
                <a:lnTo>
                  <a:pt x="9535174" y="5095332"/>
                </a:lnTo>
                <a:cubicBezTo>
                  <a:pt x="9535174" y="5088784"/>
                  <a:pt x="9534337" y="5082626"/>
                  <a:pt x="9532662" y="5076859"/>
                </a:cubicBezTo>
                <a:cubicBezTo>
                  <a:pt x="9530988" y="5071092"/>
                  <a:pt x="9528365" y="5066069"/>
                  <a:pt x="9524793" y="5061790"/>
                </a:cubicBezTo>
                <a:cubicBezTo>
                  <a:pt x="9521222" y="5057511"/>
                  <a:pt x="9516664" y="5054107"/>
                  <a:pt x="9511120" y="5051577"/>
                </a:cubicBezTo>
                <a:cubicBezTo>
                  <a:pt x="9505576" y="5049047"/>
                  <a:pt x="9498860" y="5047782"/>
                  <a:pt x="9490972" y="5047782"/>
                </a:cubicBezTo>
                <a:close/>
                <a:moveTo>
                  <a:pt x="8919472" y="5047782"/>
                </a:moveTo>
                <a:cubicBezTo>
                  <a:pt x="8912105" y="5047782"/>
                  <a:pt x="8905445" y="5049065"/>
                  <a:pt x="8899492" y="5051633"/>
                </a:cubicBezTo>
                <a:cubicBezTo>
                  <a:pt x="8893539" y="5054200"/>
                  <a:pt x="8888460" y="5057883"/>
                  <a:pt x="8884256" y="5062683"/>
                </a:cubicBezTo>
                <a:cubicBezTo>
                  <a:pt x="8880051" y="5067483"/>
                  <a:pt x="8876833" y="5073324"/>
                  <a:pt x="8874600" y="5080208"/>
                </a:cubicBezTo>
                <a:cubicBezTo>
                  <a:pt x="8872368" y="5087091"/>
                  <a:pt x="8871252" y="5094849"/>
                  <a:pt x="8871252" y="5103481"/>
                </a:cubicBezTo>
                <a:cubicBezTo>
                  <a:pt x="8871252" y="5112559"/>
                  <a:pt x="8872331" y="5120522"/>
                  <a:pt x="8874489" y="5127368"/>
                </a:cubicBezTo>
                <a:cubicBezTo>
                  <a:pt x="8876647" y="5134214"/>
                  <a:pt x="8879847" y="5139906"/>
                  <a:pt x="8884088" y="5144446"/>
                </a:cubicBezTo>
                <a:cubicBezTo>
                  <a:pt x="8888330" y="5148985"/>
                  <a:pt x="8893558" y="5152408"/>
                  <a:pt x="8899771" y="5154715"/>
                </a:cubicBezTo>
                <a:cubicBezTo>
                  <a:pt x="8905984" y="5157022"/>
                  <a:pt x="8913221" y="5158175"/>
                  <a:pt x="8921481" y="5158175"/>
                </a:cubicBezTo>
                <a:cubicBezTo>
                  <a:pt x="8926244" y="5158175"/>
                  <a:pt x="8930727" y="5157822"/>
                  <a:pt x="8934932" y="5157115"/>
                </a:cubicBezTo>
                <a:cubicBezTo>
                  <a:pt x="8939136" y="5156408"/>
                  <a:pt x="8942838" y="5155608"/>
                  <a:pt x="8946038" y="5154715"/>
                </a:cubicBezTo>
                <a:cubicBezTo>
                  <a:pt x="8949238" y="5153822"/>
                  <a:pt x="8951842" y="5152910"/>
                  <a:pt x="8953852" y="5151980"/>
                </a:cubicBezTo>
                <a:cubicBezTo>
                  <a:pt x="8955860" y="5151050"/>
                  <a:pt x="8957070" y="5150380"/>
                  <a:pt x="8957479" y="5149971"/>
                </a:cubicBezTo>
                <a:cubicBezTo>
                  <a:pt x="8957888" y="5149562"/>
                  <a:pt x="8958223" y="5149134"/>
                  <a:pt x="8958484" y="5148687"/>
                </a:cubicBezTo>
                <a:cubicBezTo>
                  <a:pt x="8958744" y="5148241"/>
                  <a:pt x="8958930" y="5147738"/>
                  <a:pt x="8959042" y="5147180"/>
                </a:cubicBezTo>
                <a:cubicBezTo>
                  <a:pt x="8959154" y="5146622"/>
                  <a:pt x="8959246" y="5145990"/>
                  <a:pt x="8959321" y="5145283"/>
                </a:cubicBezTo>
                <a:cubicBezTo>
                  <a:pt x="8959395" y="5144576"/>
                  <a:pt x="8959432" y="5143739"/>
                  <a:pt x="8959432" y="5142771"/>
                </a:cubicBezTo>
                <a:cubicBezTo>
                  <a:pt x="8959432" y="5141432"/>
                  <a:pt x="8959376" y="5140297"/>
                  <a:pt x="8959264" y="5139367"/>
                </a:cubicBezTo>
                <a:cubicBezTo>
                  <a:pt x="8959152" y="5138437"/>
                  <a:pt x="8958984" y="5137711"/>
                  <a:pt x="8958759" y="5137190"/>
                </a:cubicBezTo>
                <a:cubicBezTo>
                  <a:pt x="8958535" y="5136669"/>
                  <a:pt x="8958217" y="5136279"/>
                  <a:pt x="8957806" y="5136018"/>
                </a:cubicBezTo>
                <a:cubicBezTo>
                  <a:pt x="8957395" y="5135758"/>
                  <a:pt x="8956928" y="5135628"/>
                  <a:pt x="8956405" y="5135628"/>
                </a:cubicBezTo>
                <a:cubicBezTo>
                  <a:pt x="8955507" y="5135628"/>
                  <a:pt x="8954180" y="5136018"/>
                  <a:pt x="8952422" y="5136800"/>
                </a:cubicBezTo>
                <a:cubicBezTo>
                  <a:pt x="8950665" y="5137581"/>
                  <a:pt x="8948421" y="5138455"/>
                  <a:pt x="8945692" y="5139423"/>
                </a:cubicBezTo>
                <a:cubicBezTo>
                  <a:pt x="8942962" y="5140390"/>
                  <a:pt x="8939728" y="5141264"/>
                  <a:pt x="8935990" y="5142046"/>
                </a:cubicBezTo>
                <a:cubicBezTo>
                  <a:pt x="8932251" y="5142827"/>
                  <a:pt x="8927988" y="5143218"/>
                  <a:pt x="8923203" y="5143218"/>
                </a:cubicBezTo>
                <a:cubicBezTo>
                  <a:pt x="8917146" y="5143218"/>
                  <a:pt x="8912024" y="5142362"/>
                  <a:pt x="8907836" y="5140651"/>
                </a:cubicBezTo>
                <a:cubicBezTo>
                  <a:pt x="8903649" y="5138939"/>
                  <a:pt x="8900246" y="5136483"/>
                  <a:pt x="8897629" y="5133284"/>
                </a:cubicBezTo>
                <a:cubicBezTo>
                  <a:pt x="8895012" y="5130084"/>
                  <a:pt x="8893143" y="5126251"/>
                  <a:pt x="8892021" y="5121787"/>
                </a:cubicBezTo>
                <a:cubicBezTo>
                  <a:pt x="8890900" y="5117322"/>
                  <a:pt x="8890339" y="5112299"/>
                  <a:pt x="8890339" y="5106718"/>
                </a:cubicBezTo>
                <a:lnTo>
                  <a:pt x="8956497" y="5106718"/>
                </a:lnTo>
                <a:cubicBezTo>
                  <a:pt x="8958367" y="5106718"/>
                  <a:pt x="8960030" y="5106104"/>
                  <a:pt x="8961488" y="5104876"/>
                </a:cubicBezTo>
                <a:cubicBezTo>
                  <a:pt x="8962945" y="5103648"/>
                  <a:pt x="8963674" y="5101583"/>
                  <a:pt x="8963674" y="5098681"/>
                </a:cubicBezTo>
                <a:lnTo>
                  <a:pt x="8963674" y="5095332"/>
                </a:lnTo>
                <a:cubicBezTo>
                  <a:pt x="8963674" y="5088784"/>
                  <a:pt x="8962837" y="5082626"/>
                  <a:pt x="8961162" y="5076859"/>
                </a:cubicBezTo>
                <a:cubicBezTo>
                  <a:pt x="8959488" y="5071092"/>
                  <a:pt x="8956865" y="5066069"/>
                  <a:pt x="8953293" y="5061790"/>
                </a:cubicBezTo>
                <a:cubicBezTo>
                  <a:pt x="8949722" y="5057511"/>
                  <a:pt x="8945164" y="5054107"/>
                  <a:pt x="8939620" y="5051577"/>
                </a:cubicBezTo>
                <a:cubicBezTo>
                  <a:pt x="8934076" y="5049047"/>
                  <a:pt x="8927360" y="5047782"/>
                  <a:pt x="8919472" y="5047782"/>
                </a:cubicBezTo>
                <a:close/>
                <a:moveTo>
                  <a:pt x="8675878" y="5047782"/>
                </a:moveTo>
                <a:cubicBezTo>
                  <a:pt x="8672008" y="5047782"/>
                  <a:pt x="8668176" y="5048135"/>
                  <a:pt x="8664381" y="5048842"/>
                </a:cubicBezTo>
                <a:cubicBezTo>
                  <a:pt x="8660586" y="5049549"/>
                  <a:pt x="8657088" y="5050442"/>
                  <a:pt x="8653888" y="5051521"/>
                </a:cubicBezTo>
                <a:cubicBezTo>
                  <a:pt x="8650688" y="5052600"/>
                  <a:pt x="8647861" y="5053791"/>
                  <a:pt x="8645405" y="5055093"/>
                </a:cubicBezTo>
                <a:cubicBezTo>
                  <a:pt x="8642950" y="5056395"/>
                  <a:pt x="8641219" y="5057530"/>
                  <a:pt x="8640215" y="5058497"/>
                </a:cubicBezTo>
                <a:cubicBezTo>
                  <a:pt x="8639210" y="5059465"/>
                  <a:pt x="8638578" y="5060488"/>
                  <a:pt x="8638317" y="5061567"/>
                </a:cubicBezTo>
                <a:cubicBezTo>
                  <a:pt x="8638057" y="5062646"/>
                  <a:pt x="8637927" y="5064116"/>
                  <a:pt x="8637927" y="5065976"/>
                </a:cubicBezTo>
                <a:cubicBezTo>
                  <a:pt x="8637927" y="5067092"/>
                  <a:pt x="8638001" y="5068115"/>
                  <a:pt x="8638150" y="5069046"/>
                </a:cubicBezTo>
                <a:cubicBezTo>
                  <a:pt x="8638299" y="5069976"/>
                  <a:pt x="8638541" y="5070739"/>
                  <a:pt x="8638875" y="5071334"/>
                </a:cubicBezTo>
                <a:cubicBezTo>
                  <a:pt x="8639210" y="5071929"/>
                  <a:pt x="8639601" y="5072376"/>
                  <a:pt x="8640047" y="5072673"/>
                </a:cubicBezTo>
                <a:cubicBezTo>
                  <a:pt x="8640494" y="5072971"/>
                  <a:pt x="8641015" y="5073120"/>
                  <a:pt x="8641610" y="5073120"/>
                </a:cubicBezTo>
                <a:cubicBezTo>
                  <a:pt x="8642503" y="5073120"/>
                  <a:pt x="8643861" y="5072580"/>
                  <a:pt x="8645684" y="5071501"/>
                </a:cubicBezTo>
                <a:cubicBezTo>
                  <a:pt x="8647507" y="5070422"/>
                  <a:pt x="8649777" y="5069232"/>
                  <a:pt x="8652493" y="5067929"/>
                </a:cubicBezTo>
                <a:cubicBezTo>
                  <a:pt x="8655209" y="5066627"/>
                  <a:pt x="8658372" y="5065437"/>
                  <a:pt x="8661981" y="5064357"/>
                </a:cubicBezTo>
                <a:cubicBezTo>
                  <a:pt x="8665590" y="5063278"/>
                  <a:pt x="8669664" y="5062739"/>
                  <a:pt x="8674204" y="5062739"/>
                </a:cubicBezTo>
                <a:cubicBezTo>
                  <a:pt x="8678445" y="5062739"/>
                  <a:pt x="8682017" y="5063241"/>
                  <a:pt x="8684919" y="5064246"/>
                </a:cubicBezTo>
                <a:cubicBezTo>
                  <a:pt x="8687821" y="5065250"/>
                  <a:pt x="8690184" y="5066739"/>
                  <a:pt x="8692007" y="5068711"/>
                </a:cubicBezTo>
                <a:cubicBezTo>
                  <a:pt x="8693830" y="5070683"/>
                  <a:pt x="8695151" y="5073157"/>
                  <a:pt x="8695970" y="5076134"/>
                </a:cubicBezTo>
                <a:cubicBezTo>
                  <a:pt x="8696788" y="5079110"/>
                  <a:pt x="8697197" y="5082533"/>
                  <a:pt x="8697197" y="5086403"/>
                </a:cubicBezTo>
                <a:lnTo>
                  <a:pt x="8697197" y="5094216"/>
                </a:lnTo>
                <a:lnTo>
                  <a:pt x="8683356" y="5094216"/>
                </a:lnTo>
                <a:cubicBezTo>
                  <a:pt x="8675543" y="5094216"/>
                  <a:pt x="8668511" y="5094904"/>
                  <a:pt x="8662260" y="5096281"/>
                </a:cubicBezTo>
                <a:cubicBezTo>
                  <a:pt x="8656009" y="5097658"/>
                  <a:pt x="8650726" y="5099723"/>
                  <a:pt x="8646410" y="5102476"/>
                </a:cubicBezTo>
                <a:cubicBezTo>
                  <a:pt x="8642094" y="5105229"/>
                  <a:pt x="8638782" y="5108690"/>
                  <a:pt x="8636476" y="5112857"/>
                </a:cubicBezTo>
                <a:cubicBezTo>
                  <a:pt x="8634169" y="5117024"/>
                  <a:pt x="8633015" y="5121935"/>
                  <a:pt x="8633015" y="5127591"/>
                </a:cubicBezTo>
                <a:cubicBezTo>
                  <a:pt x="8633015" y="5132428"/>
                  <a:pt x="8633852" y="5136744"/>
                  <a:pt x="8635527" y="5140539"/>
                </a:cubicBezTo>
                <a:cubicBezTo>
                  <a:pt x="8637201" y="5144334"/>
                  <a:pt x="8639545" y="5147534"/>
                  <a:pt x="8642559" y="5150138"/>
                </a:cubicBezTo>
                <a:cubicBezTo>
                  <a:pt x="8645572" y="5152743"/>
                  <a:pt x="8649219" y="5154733"/>
                  <a:pt x="8653498" y="5156110"/>
                </a:cubicBezTo>
                <a:cubicBezTo>
                  <a:pt x="8657776" y="5157487"/>
                  <a:pt x="8662558" y="5158175"/>
                  <a:pt x="8667841" y="5158175"/>
                </a:cubicBezTo>
                <a:cubicBezTo>
                  <a:pt x="8673868" y="5158175"/>
                  <a:pt x="8679580" y="5156873"/>
                  <a:pt x="8684975" y="5154268"/>
                </a:cubicBezTo>
                <a:cubicBezTo>
                  <a:pt x="8690370" y="5151664"/>
                  <a:pt x="8695262" y="5148018"/>
                  <a:pt x="8699653" y="5143329"/>
                </a:cubicBezTo>
                <a:lnTo>
                  <a:pt x="8699653" y="5153375"/>
                </a:lnTo>
                <a:cubicBezTo>
                  <a:pt x="8699653" y="5154268"/>
                  <a:pt x="8699914" y="5154938"/>
                  <a:pt x="8700434" y="5155384"/>
                </a:cubicBezTo>
                <a:cubicBezTo>
                  <a:pt x="8700955" y="5155831"/>
                  <a:pt x="8701792" y="5156166"/>
                  <a:pt x="8702946" y="5156389"/>
                </a:cubicBezTo>
                <a:cubicBezTo>
                  <a:pt x="8704099" y="5156612"/>
                  <a:pt x="8705643" y="5156724"/>
                  <a:pt x="8707578" y="5156724"/>
                </a:cubicBezTo>
                <a:cubicBezTo>
                  <a:pt x="8709587" y="5156724"/>
                  <a:pt x="8711113" y="5156612"/>
                  <a:pt x="8712154" y="5156389"/>
                </a:cubicBezTo>
                <a:cubicBezTo>
                  <a:pt x="8713196" y="5156166"/>
                  <a:pt x="8714015" y="5155831"/>
                  <a:pt x="8714610" y="5155384"/>
                </a:cubicBezTo>
                <a:cubicBezTo>
                  <a:pt x="8715206" y="5154938"/>
                  <a:pt x="8715503" y="5154268"/>
                  <a:pt x="8715503" y="5153375"/>
                </a:cubicBezTo>
                <a:lnTo>
                  <a:pt x="8715503" y="5085621"/>
                </a:lnTo>
                <a:cubicBezTo>
                  <a:pt x="8715503" y="5079371"/>
                  <a:pt x="8714796" y="5073901"/>
                  <a:pt x="8713382" y="5069213"/>
                </a:cubicBezTo>
                <a:cubicBezTo>
                  <a:pt x="8711968" y="5064525"/>
                  <a:pt x="8709699" y="5060600"/>
                  <a:pt x="8706574" y="5057437"/>
                </a:cubicBezTo>
                <a:cubicBezTo>
                  <a:pt x="8703448" y="5054274"/>
                  <a:pt x="8699355" y="5051875"/>
                  <a:pt x="8694295" y="5050237"/>
                </a:cubicBezTo>
                <a:cubicBezTo>
                  <a:pt x="8689235" y="5048600"/>
                  <a:pt x="8683096" y="5047782"/>
                  <a:pt x="8675878" y="5047782"/>
                </a:cubicBezTo>
                <a:close/>
                <a:moveTo>
                  <a:pt x="8081272" y="5047782"/>
                </a:moveTo>
                <a:cubicBezTo>
                  <a:pt x="8073905" y="5047782"/>
                  <a:pt x="8067245" y="5049065"/>
                  <a:pt x="8061292" y="5051633"/>
                </a:cubicBezTo>
                <a:cubicBezTo>
                  <a:pt x="8055339" y="5054200"/>
                  <a:pt x="8050260" y="5057883"/>
                  <a:pt x="8046056" y="5062683"/>
                </a:cubicBezTo>
                <a:cubicBezTo>
                  <a:pt x="8041851" y="5067483"/>
                  <a:pt x="8038633" y="5073324"/>
                  <a:pt x="8036401" y="5080208"/>
                </a:cubicBezTo>
                <a:cubicBezTo>
                  <a:pt x="8034168" y="5087091"/>
                  <a:pt x="8033052" y="5094849"/>
                  <a:pt x="8033052" y="5103481"/>
                </a:cubicBezTo>
                <a:cubicBezTo>
                  <a:pt x="8033052" y="5112559"/>
                  <a:pt x="8034131" y="5120522"/>
                  <a:pt x="8036289" y="5127368"/>
                </a:cubicBezTo>
                <a:cubicBezTo>
                  <a:pt x="8038447" y="5134214"/>
                  <a:pt x="8041647" y="5139906"/>
                  <a:pt x="8045888" y="5144446"/>
                </a:cubicBezTo>
                <a:cubicBezTo>
                  <a:pt x="8050130" y="5148985"/>
                  <a:pt x="8055358" y="5152408"/>
                  <a:pt x="8061571" y="5154715"/>
                </a:cubicBezTo>
                <a:cubicBezTo>
                  <a:pt x="8067785" y="5157022"/>
                  <a:pt x="8075022" y="5158175"/>
                  <a:pt x="8083281" y="5158175"/>
                </a:cubicBezTo>
                <a:cubicBezTo>
                  <a:pt x="8088044" y="5158175"/>
                  <a:pt x="8092527" y="5157822"/>
                  <a:pt x="8096732" y="5157115"/>
                </a:cubicBezTo>
                <a:cubicBezTo>
                  <a:pt x="8100936" y="5156408"/>
                  <a:pt x="8104638" y="5155608"/>
                  <a:pt x="8107838" y="5154715"/>
                </a:cubicBezTo>
                <a:cubicBezTo>
                  <a:pt x="8111038" y="5153822"/>
                  <a:pt x="8113642" y="5152910"/>
                  <a:pt x="8115652" y="5151980"/>
                </a:cubicBezTo>
                <a:cubicBezTo>
                  <a:pt x="8117661" y="5151050"/>
                  <a:pt x="8118870" y="5150380"/>
                  <a:pt x="8119279" y="5149971"/>
                </a:cubicBezTo>
                <a:cubicBezTo>
                  <a:pt x="8119689" y="5149562"/>
                  <a:pt x="8120023" y="5149134"/>
                  <a:pt x="8120284" y="5148687"/>
                </a:cubicBezTo>
                <a:cubicBezTo>
                  <a:pt x="8120544" y="5148241"/>
                  <a:pt x="8120730" y="5147738"/>
                  <a:pt x="8120842" y="5147180"/>
                </a:cubicBezTo>
                <a:cubicBezTo>
                  <a:pt x="8120954" y="5146622"/>
                  <a:pt x="8121047" y="5145990"/>
                  <a:pt x="8121121" y="5145283"/>
                </a:cubicBezTo>
                <a:cubicBezTo>
                  <a:pt x="8121195" y="5144576"/>
                  <a:pt x="8121233" y="5143739"/>
                  <a:pt x="8121233" y="5142771"/>
                </a:cubicBezTo>
                <a:cubicBezTo>
                  <a:pt x="8121233" y="5141432"/>
                  <a:pt x="8121177" y="5140297"/>
                  <a:pt x="8121064" y="5139367"/>
                </a:cubicBezTo>
                <a:cubicBezTo>
                  <a:pt x="8120952" y="5138437"/>
                  <a:pt x="8120784" y="5137711"/>
                  <a:pt x="8120559" y="5137190"/>
                </a:cubicBezTo>
                <a:cubicBezTo>
                  <a:pt x="8120335" y="5136669"/>
                  <a:pt x="8120017" y="5136279"/>
                  <a:pt x="8119606" y="5136018"/>
                </a:cubicBezTo>
                <a:cubicBezTo>
                  <a:pt x="8119195" y="5135758"/>
                  <a:pt x="8118728" y="5135628"/>
                  <a:pt x="8118205" y="5135628"/>
                </a:cubicBezTo>
                <a:cubicBezTo>
                  <a:pt x="8117307" y="5135628"/>
                  <a:pt x="8115980" y="5136018"/>
                  <a:pt x="8114222" y="5136800"/>
                </a:cubicBezTo>
                <a:cubicBezTo>
                  <a:pt x="8112465" y="5137581"/>
                  <a:pt x="8110221" y="5138455"/>
                  <a:pt x="8107492" y="5139423"/>
                </a:cubicBezTo>
                <a:cubicBezTo>
                  <a:pt x="8104762" y="5140390"/>
                  <a:pt x="8101528" y="5141264"/>
                  <a:pt x="8097790" y="5142046"/>
                </a:cubicBezTo>
                <a:cubicBezTo>
                  <a:pt x="8094051" y="5142827"/>
                  <a:pt x="8089789" y="5143218"/>
                  <a:pt x="8085003" y="5143218"/>
                </a:cubicBezTo>
                <a:cubicBezTo>
                  <a:pt x="8078946" y="5143218"/>
                  <a:pt x="8073824" y="5142362"/>
                  <a:pt x="8069637" y="5140651"/>
                </a:cubicBezTo>
                <a:cubicBezTo>
                  <a:pt x="8065449" y="5138939"/>
                  <a:pt x="8062047" y="5136483"/>
                  <a:pt x="8059429" y="5133284"/>
                </a:cubicBezTo>
                <a:cubicBezTo>
                  <a:pt x="8056812" y="5130084"/>
                  <a:pt x="8054943" y="5126251"/>
                  <a:pt x="8053821" y="5121787"/>
                </a:cubicBezTo>
                <a:cubicBezTo>
                  <a:pt x="8052700" y="5117322"/>
                  <a:pt x="8052139" y="5112299"/>
                  <a:pt x="8052139" y="5106718"/>
                </a:cubicBezTo>
                <a:lnTo>
                  <a:pt x="8118297" y="5106718"/>
                </a:lnTo>
                <a:cubicBezTo>
                  <a:pt x="8120167" y="5106718"/>
                  <a:pt x="8121831" y="5106104"/>
                  <a:pt x="8123288" y="5104876"/>
                </a:cubicBezTo>
                <a:cubicBezTo>
                  <a:pt x="8124746" y="5103648"/>
                  <a:pt x="8125474" y="5101583"/>
                  <a:pt x="8125474" y="5098681"/>
                </a:cubicBezTo>
                <a:lnTo>
                  <a:pt x="8125474" y="5095332"/>
                </a:lnTo>
                <a:cubicBezTo>
                  <a:pt x="8125474" y="5088784"/>
                  <a:pt x="8124637" y="5082626"/>
                  <a:pt x="8122963" y="5076859"/>
                </a:cubicBezTo>
                <a:cubicBezTo>
                  <a:pt x="8121288" y="5071092"/>
                  <a:pt x="8118665" y="5066069"/>
                  <a:pt x="8115094" y="5061790"/>
                </a:cubicBezTo>
                <a:cubicBezTo>
                  <a:pt x="8111522" y="5057511"/>
                  <a:pt x="8106964" y="5054107"/>
                  <a:pt x="8101420" y="5051577"/>
                </a:cubicBezTo>
                <a:cubicBezTo>
                  <a:pt x="8095876" y="5049047"/>
                  <a:pt x="8089160" y="5047782"/>
                  <a:pt x="8081272" y="5047782"/>
                </a:cubicBezTo>
                <a:close/>
                <a:moveTo>
                  <a:pt x="7985055" y="5047782"/>
                </a:moveTo>
                <a:cubicBezTo>
                  <a:pt x="7978953" y="5047782"/>
                  <a:pt x="7973614" y="5048600"/>
                  <a:pt x="7969037" y="5050237"/>
                </a:cubicBezTo>
                <a:cubicBezTo>
                  <a:pt x="7964461" y="5051875"/>
                  <a:pt x="7960647" y="5054051"/>
                  <a:pt x="7957596" y="5056767"/>
                </a:cubicBezTo>
                <a:cubicBezTo>
                  <a:pt x="7954545" y="5059483"/>
                  <a:pt x="7952257" y="5062646"/>
                  <a:pt x="7950731" y="5066255"/>
                </a:cubicBezTo>
                <a:cubicBezTo>
                  <a:pt x="7949206" y="5069864"/>
                  <a:pt x="7948443" y="5073641"/>
                  <a:pt x="7948443" y="5077585"/>
                </a:cubicBezTo>
                <a:cubicBezTo>
                  <a:pt x="7948443" y="5082049"/>
                  <a:pt x="7949169" y="5085882"/>
                  <a:pt x="7950620" y="5089082"/>
                </a:cubicBezTo>
                <a:cubicBezTo>
                  <a:pt x="7952071" y="5092281"/>
                  <a:pt x="7953987" y="5095035"/>
                  <a:pt x="7956368" y="5097342"/>
                </a:cubicBezTo>
                <a:cubicBezTo>
                  <a:pt x="7958750" y="5099648"/>
                  <a:pt x="7961447" y="5101602"/>
                  <a:pt x="7964461" y="5103202"/>
                </a:cubicBezTo>
                <a:cubicBezTo>
                  <a:pt x="7967475" y="5104802"/>
                  <a:pt x="7970563" y="5106234"/>
                  <a:pt x="7973725" y="5107499"/>
                </a:cubicBezTo>
                <a:cubicBezTo>
                  <a:pt x="7976888" y="5108764"/>
                  <a:pt x="7979958" y="5109973"/>
                  <a:pt x="7982934" y="5111127"/>
                </a:cubicBezTo>
                <a:cubicBezTo>
                  <a:pt x="7985911" y="5112280"/>
                  <a:pt x="7988590" y="5113601"/>
                  <a:pt x="7990971" y="5115089"/>
                </a:cubicBezTo>
                <a:cubicBezTo>
                  <a:pt x="7993352" y="5116578"/>
                  <a:pt x="7995268" y="5118289"/>
                  <a:pt x="7996719" y="5120224"/>
                </a:cubicBezTo>
                <a:cubicBezTo>
                  <a:pt x="7998170" y="5122159"/>
                  <a:pt x="7998896" y="5124540"/>
                  <a:pt x="7998896" y="5127368"/>
                </a:cubicBezTo>
                <a:cubicBezTo>
                  <a:pt x="7998896" y="5130121"/>
                  <a:pt x="7998394" y="5132502"/>
                  <a:pt x="7997389" y="5134511"/>
                </a:cubicBezTo>
                <a:cubicBezTo>
                  <a:pt x="7996384" y="5136521"/>
                  <a:pt x="7994952" y="5138176"/>
                  <a:pt x="7993092" y="5139478"/>
                </a:cubicBezTo>
                <a:cubicBezTo>
                  <a:pt x="7991231" y="5140781"/>
                  <a:pt x="7989036" y="5141767"/>
                  <a:pt x="7986506" y="5142436"/>
                </a:cubicBezTo>
                <a:cubicBezTo>
                  <a:pt x="7983976" y="5143106"/>
                  <a:pt x="7981148" y="5143441"/>
                  <a:pt x="7978023" y="5143441"/>
                </a:cubicBezTo>
                <a:cubicBezTo>
                  <a:pt x="7973856" y="5143441"/>
                  <a:pt x="7970172" y="5142939"/>
                  <a:pt x="7966972" y="5141934"/>
                </a:cubicBezTo>
                <a:cubicBezTo>
                  <a:pt x="7963773" y="5140930"/>
                  <a:pt x="7961001" y="5139832"/>
                  <a:pt x="7958657" y="5138641"/>
                </a:cubicBezTo>
                <a:cubicBezTo>
                  <a:pt x="7956313" y="5137451"/>
                  <a:pt x="7954341" y="5136353"/>
                  <a:pt x="7952741" y="5135349"/>
                </a:cubicBezTo>
                <a:cubicBezTo>
                  <a:pt x="7951141" y="5134344"/>
                  <a:pt x="7949931" y="5133842"/>
                  <a:pt x="7949113" y="5133842"/>
                </a:cubicBezTo>
                <a:cubicBezTo>
                  <a:pt x="7948592" y="5133842"/>
                  <a:pt x="7948127" y="5133972"/>
                  <a:pt x="7947718" y="5134232"/>
                </a:cubicBezTo>
                <a:cubicBezTo>
                  <a:pt x="7947308" y="5134493"/>
                  <a:pt x="7946992" y="5134921"/>
                  <a:pt x="7946769" y="5135516"/>
                </a:cubicBezTo>
                <a:cubicBezTo>
                  <a:pt x="7946546" y="5136111"/>
                  <a:pt x="7946360" y="5136893"/>
                  <a:pt x="7946211" y="5137860"/>
                </a:cubicBezTo>
                <a:cubicBezTo>
                  <a:pt x="7946062" y="5138827"/>
                  <a:pt x="7945988" y="5140018"/>
                  <a:pt x="7945988" y="5141432"/>
                </a:cubicBezTo>
                <a:cubicBezTo>
                  <a:pt x="7945988" y="5143739"/>
                  <a:pt x="7946174" y="5145562"/>
                  <a:pt x="7946546" y="5146901"/>
                </a:cubicBezTo>
                <a:cubicBezTo>
                  <a:pt x="7946918" y="5148241"/>
                  <a:pt x="7947513" y="5149283"/>
                  <a:pt x="7948332" y="5150027"/>
                </a:cubicBezTo>
                <a:cubicBezTo>
                  <a:pt x="7949150" y="5150771"/>
                  <a:pt x="7950452" y="5151608"/>
                  <a:pt x="7952238" y="5152538"/>
                </a:cubicBezTo>
                <a:cubicBezTo>
                  <a:pt x="7954024" y="5153468"/>
                  <a:pt x="7956201" y="5154361"/>
                  <a:pt x="7958768" y="5155217"/>
                </a:cubicBezTo>
                <a:cubicBezTo>
                  <a:pt x="7961335" y="5156073"/>
                  <a:pt x="7964238" y="5156780"/>
                  <a:pt x="7967475" y="5157338"/>
                </a:cubicBezTo>
                <a:cubicBezTo>
                  <a:pt x="7970712" y="5157896"/>
                  <a:pt x="7974116" y="5158175"/>
                  <a:pt x="7977688" y="5158175"/>
                </a:cubicBezTo>
                <a:cubicBezTo>
                  <a:pt x="7983492" y="5158175"/>
                  <a:pt x="7988813" y="5157468"/>
                  <a:pt x="7993650" y="5156054"/>
                </a:cubicBezTo>
                <a:cubicBezTo>
                  <a:pt x="7998487" y="5154640"/>
                  <a:pt x="8002654" y="5152557"/>
                  <a:pt x="8006151" y="5149803"/>
                </a:cubicBezTo>
                <a:cubicBezTo>
                  <a:pt x="8009649" y="5147050"/>
                  <a:pt x="8012346" y="5143664"/>
                  <a:pt x="8014244" y="5139646"/>
                </a:cubicBezTo>
                <a:cubicBezTo>
                  <a:pt x="8016141" y="5135628"/>
                  <a:pt x="8017090" y="5131051"/>
                  <a:pt x="8017090" y="5125917"/>
                </a:cubicBezTo>
                <a:cubicBezTo>
                  <a:pt x="8017090" y="5121601"/>
                  <a:pt x="8016365" y="5117880"/>
                  <a:pt x="8014914" y="5114754"/>
                </a:cubicBezTo>
                <a:cubicBezTo>
                  <a:pt x="8013463" y="5111629"/>
                  <a:pt x="8011546" y="5108950"/>
                  <a:pt x="8009165" y="5106718"/>
                </a:cubicBezTo>
                <a:cubicBezTo>
                  <a:pt x="8006784" y="5104485"/>
                  <a:pt x="8004049" y="5102588"/>
                  <a:pt x="8000961" y="5101025"/>
                </a:cubicBezTo>
                <a:cubicBezTo>
                  <a:pt x="7997873" y="5099462"/>
                  <a:pt x="7994747" y="5098048"/>
                  <a:pt x="7991585" y="5096783"/>
                </a:cubicBezTo>
                <a:cubicBezTo>
                  <a:pt x="7988422" y="5095518"/>
                  <a:pt x="7985315" y="5094291"/>
                  <a:pt x="7982264" y="5093100"/>
                </a:cubicBezTo>
                <a:cubicBezTo>
                  <a:pt x="7979213" y="5091909"/>
                  <a:pt x="7976497" y="5090570"/>
                  <a:pt x="7974116" y="5089082"/>
                </a:cubicBezTo>
                <a:cubicBezTo>
                  <a:pt x="7971735" y="5087593"/>
                  <a:pt x="7969800" y="5085863"/>
                  <a:pt x="7968312" y="5083891"/>
                </a:cubicBezTo>
                <a:cubicBezTo>
                  <a:pt x="7966823" y="5081919"/>
                  <a:pt x="7966079" y="5079482"/>
                  <a:pt x="7966079" y="5076580"/>
                </a:cubicBezTo>
                <a:cubicBezTo>
                  <a:pt x="7966079" y="5074496"/>
                  <a:pt x="7966470" y="5072562"/>
                  <a:pt x="7967251" y="5070776"/>
                </a:cubicBezTo>
                <a:cubicBezTo>
                  <a:pt x="7968033" y="5068990"/>
                  <a:pt x="7969186" y="5067446"/>
                  <a:pt x="7970712" y="5066143"/>
                </a:cubicBezTo>
                <a:cubicBezTo>
                  <a:pt x="7972237" y="5064841"/>
                  <a:pt x="7974190" y="5063837"/>
                  <a:pt x="7976572" y="5063130"/>
                </a:cubicBezTo>
                <a:cubicBezTo>
                  <a:pt x="7978953" y="5062423"/>
                  <a:pt x="7981706" y="5062069"/>
                  <a:pt x="7984832" y="5062069"/>
                </a:cubicBezTo>
                <a:cubicBezTo>
                  <a:pt x="7988329" y="5062069"/>
                  <a:pt x="7991436" y="5062479"/>
                  <a:pt x="7994152" y="5063297"/>
                </a:cubicBezTo>
                <a:cubicBezTo>
                  <a:pt x="7996868" y="5064116"/>
                  <a:pt x="7999231" y="5064990"/>
                  <a:pt x="8001240" y="5065920"/>
                </a:cubicBezTo>
                <a:cubicBezTo>
                  <a:pt x="8003249" y="5066850"/>
                  <a:pt x="8004886" y="5067725"/>
                  <a:pt x="8006151" y="5068543"/>
                </a:cubicBezTo>
                <a:cubicBezTo>
                  <a:pt x="8007416" y="5069362"/>
                  <a:pt x="8008384" y="5069771"/>
                  <a:pt x="8009053" y="5069771"/>
                </a:cubicBezTo>
                <a:cubicBezTo>
                  <a:pt x="8009500" y="5069771"/>
                  <a:pt x="8009909" y="5069641"/>
                  <a:pt x="8010281" y="5069380"/>
                </a:cubicBezTo>
                <a:cubicBezTo>
                  <a:pt x="8010653" y="5069120"/>
                  <a:pt x="8010970" y="5068692"/>
                  <a:pt x="8011230" y="5068097"/>
                </a:cubicBezTo>
                <a:cubicBezTo>
                  <a:pt x="8011491" y="5067501"/>
                  <a:pt x="8011677" y="5066739"/>
                  <a:pt x="8011788" y="5065809"/>
                </a:cubicBezTo>
                <a:cubicBezTo>
                  <a:pt x="8011900" y="5064878"/>
                  <a:pt x="8011956" y="5063781"/>
                  <a:pt x="8011956" y="5062516"/>
                </a:cubicBezTo>
                <a:cubicBezTo>
                  <a:pt x="8011956" y="5061325"/>
                  <a:pt x="8011900" y="5060321"/>
                  <a:pt x="8011788" y="5059502"/>
                </a:cubicBezTo>
                <a:cubicBezTo>
                  <a:pt x="8011677" y="5058683"/>
                  <a:pt x="8011565" y="5057995"/>
                  <a:pt x="8011453" y="5057437"/>
                </a:cubicBezTo>
                <a:cubicBezTo>
                  <a:pt x="8011342" y="5056879"/>
                  <a:pt x="8011156" y="5056377"/>
                  <a:pt x="8010895" y="5055930"/>
                </a:cubicBezTo>
                <a:cubicBezTo>
                  <a:pt x="8010635" y="5055484"/>
                  <a:pt x="8010114" y="5054963"/>
                  <a:pt x="8009333" y="5054367"/>
                </a:cubicBezTo>
                <a:cubicBezTo>
                  <a:pt x="8008551" y="5053772"/>
                  <a:pt x="8007398" y="5053084"/>
                  <a:pt x="8005872" y="5052302"/>
                </a:cubicBezTo>
                <a:cubicBezTo>
                  <a:pt x="8004347" y="5051521"/>
                  <a:pt x="8002505" y="5050796"/>
                  <a:pt x="8000347" y="5050126"/>
                </a:cubicBezTo>
                <a:cubicBezTo>
                  <a:pt x="7998189" y="5049456"/>
                  <a:pt x="7995771" y="5048898"/>
                  <a:pt x="7993092" y="5048451"/>
                </a:cubicBezTo>
                <a:cubicBezTo>
                  <a:pt x="7990413" y="5048005"/>
                  <a:pt x="7987734" y="5047782"/>
                  <a:pt x="7985055" y="5047782"/>
                </a:cubicBezTo>
                <a:close/>
                <a:moveTo>
                  <a:pt x="7874401" y="5047782"/>
                </a:moveTo>
                <a:cubicBezTo>
                  <a:pt x="7865844" y="5047782"/>
                  <a:pt x="7858365" y="5049158"/>
                  <a:pt x="7851965" y="5051912"/>
                </a:cubicBezTo>
                <a:cubicBezTo>
                  <a:pt x="7845566" y="5054665"/>
                  <a:pt x="7840227" y="5058535"/>
                  <a:pt x="7835948" y="5063520"/>
                </a:cubicBezTo>
                <a:cubicBezTo>
                  <a:pt x="7831669" y="5068506"/>
                  <a:pt x="7828469" y="5074441"/>
                  <a:pt x="7826348" y="5081324"/>
                </a:cubicBezTo>
                <a:cubicBezTo>
                  <a:pt x="7824228" y="5088207"/>
                  <a:pt x="7823167" y="5095742"/>
                  <a:pt x="7823167" y="5103927"/>
                </a:cubicBezTo>
                <a:cubicBezTo>
                  <a:pt x="7823167" y="5112410"/>
                  <a:pt x="7824172" y="5120001"/>
                  <a:pt x="7826181" y="5126698"/>
                </a:cubicBezTo>
                <a:cubicBezTo>
                  <a:pt x="7828190" y="5133395"/>
                  <a:pt x="7831241" y="5139088"/>
                  <a:pt x="7835334" y="5143776"/>
                </a:cubicBezTo>
                <a:cubicBezTo>
                  <a:pt x="7839427" y="5148464"/>
                  <a:pt x="7844543" y="5152036"/>
                  <a:pt x="7850682" y="5154492"/>
                </a:cubicBezTo>
                <a:cubicBezTo>
                  <a:pt x="7856821" y="5156947"/>
                  <a:pt x="7864020" y="5158175"/>
                  <a:pt x="7872280" y="5158175"/>
                </a:cubicBezTo>
                <a:cubicBezTo>
                  <a:pt x="7880764" y="5158175"/>
                  <a:pt x="7888224" y="5156780"/>
                  <a:pt x="7894660" y="5153989"/>
                </a:cubicBezTo>
                <a:cubicBezTo>
                  <a:pt x="7901097" y="5151199"/>
                  <a:pt x="7906455" y="5147311"/>
                  <a:pt x="7910734" y="5142325"/>
                </a:cubicBezTo>
                <a:cubicBezTo>
                  <a:pt x="7915013" y="5137339"/>
                  <a:pt x="7918231" y="5131405"/>
                  <a:pt x="7920389" y="5124521"/>
                </a:cubicBezTo>
                <a:cubicBezTo>
                  <a:pt x="7922547" y="5117638"/>
                  <a:pt x="7923626" y="5110104"/>
                  <a:pt x="7923626" y="5101918"/>
                </a:cubicBezTo>
                <a:cubicBezTo>
                  <a:pt x="7923626" y="5093509"/>
                  <a:pt x="7922603" y="5085956"/>
                  <a:pt x="7920557" y="5079259"/>
                </a:cubicBezTo>
                <a:cubicBezTo>
                  <a:pt x="7918510" y="5072562"/>
                  <a:pt x="7915441" y="5066869"/>
                  <a:pt x="7911348" y="5062181"/>
                </a:cubicBezTo>
                <a:cubicBezTo>
                  <a:pt x="7907255" y="5057493"/>
                  <a:pt x="7902139" y="5053921"/>
                  <a:pt x="7896000" y="5051465"/>
                </a:cubicBezTo>
                <a:cubicBezTo>
                  <a:pt x="7889861" y="5049010"/>
                  <a:pt x="7882661" y="5047782"/>
                  <a:pt x="7874401" y="5047782"/>
                </a:cubicBezTo>
                <a:close/>
                <a:moveTo>
                  <a:pt x="7366414" y="5047782"/>
                </a:moveTo>
                <a:cubicBezTo>
                  <a:pt x="7360684" y="5047782"/>
                  <a:pt x="7355010" y="5049251"/>
                  <a:pt x="7349391" y="5052191"/>
                </a:cubicBezTo>
                <a:cubicBezTo>
                  <a:pt x="7343773" y="5055130"/>
                  <a:pt x="7338136" y="5059762"/>
                  <a:pt x="7332481" y="5066088"/>
                </a:cubicBezTo>
                <a:lnTo>
                  <a:pt x="7332481" y="5052805"/>
                </a:lnTo>
                <a:cubicBezTo>
                  <a:pt x="7332481" y="5052209"/>
                  <a:pt x="7332351" y="5051707"/>
                  <a:pt x="7332090" y="5051298"/>
                </a:cubicBezTo>
                <a:cubicBezTo>
                  <a:pt x="7331830" y="5050889"/>
                  <a:pt x="7331402" y="5050516"/>
                  <a:pt x="7330806" y="5050182"/>
                </a:cubicBezTo>
                <a:cubicBezTo>
                  <a:pt x="7330211" y="5049847"/>
                  <a:pt x="7329374" y="5049624"/>
                  <a:pt x="7328295" y="5049512"/>
                </a:cubicBezTo>
                <a:cubicBezTo>
                  <a:pt x="7327216" y="5049400"/>
                  <a:pt x="7325858" y="5049344"/>
                  <a:pt x="7324221" y="5049344"/>
                </a:cubicBezTo>
                <a:cubicBezTo>
                  <a:pt x="7322509" y="5049344"/>
                  <a:pt x="7321133" y="5049400"/>
                  <a:pt x="7320091" y="5049512"/>
                </a:cubicBezTo>
                <a:cubicBezTo>
                  <a:pt x="7319049" y="5049624"/>
                  <a:pt x="7318193" y="5049847"/>
                  <a:pt x="7317524" y="5050182"/>
                </a:cubicBezTo>
                <a:cubicBezTo>
                  <a:pt x="7316854" y="5050516"/>
                  <a:pt x="7316407" y="5050889"/>
                  <a:pt x="7316184" y="5051298"/>
                </a:cubicBezTo>
                <a:cubicBezTo>
                  <a:pt x="7315961" y="5051707"/>
                  <a:pt x="7315849" y="5052209"/>
                  <a:pt x="7315849" y="5052805"/>
                </a:cubicBezTo>
                <a:lnTo>
                  <a:pt x="7315849" y="5153264"/>
                </a:lnTo>
                <a:cubicBezTo>
                  <a:pt x="7315849" y="5153859"/>
                  <a:pt x="7315979" y="5154361"/>
                  <a:pt x="7316240" y="5154771"/>
                </a:cubicBezTo>
                <a:cubicBezTo>
                  <a:pt x="7316500" y="5155180"/>
                  <a:pt x="7316984" y="5155533"/>
                  <a:pt x="7317691" y="5155831"/>
                </a:cubicBezTo>
                <a:cubicBezTo>
                  <a:pt x="7318398" y="5156129"/>
                  <a:pt x="7319347" y="5156352"/>
                  <a:pt x="7320537" y="5156501"/>
                </a:cubicBezTo>
                <a:cubicBezTo>
                  <a:pt x="7321728" y="5156650"/>
                  <a:pt x="7323216" y="5156724"/>
                  <a:pt x="7325002" y="5156724"/>
                </a:cubicBezTo>
                <a:cubicBezTo>
                  <a:pt x="7326862" y="5156724"/>
                  <a:pt x="7328388" y="5156650"/>
                  <a:pt x="7329579" y="5156501"/>
                </a:cubicBezTo>
                <a:cubicBezTo>
                  <a:pt x="7330769" y="5156352"/>
                  <a:pt x="7331699" y="5156129"/>
                  <a:pt x="7332369" y="5155831"/>
                </a:cubicBezTo>
                <a:cubicBezTo>
                  <a:pt x="7333039" y="5155533"/>
                  <a:pt x="7333523" y="5155180"/>
                  <a:pt x="7333820" y="5154771"/>
                </a:cubicBezTo>
                <a:cubicBezTo>
                  <a:pt x="7334118" y="5154361"/>
                  <a:pt x="7334267" y="5153859"/>
                  <a:pt x="7334267" y="5153264"/>
                </a:cubicBezTo>
                <a:lnTo>
                  <a:pt x="7334267" y="5083054"/>
                </a:lnTo>
                <a:cubicBezTo>
                  <a:pt x="7339327" y="5076729"/>
                  <a:pt x="7344164" y="5071929"/>
                  <a:pt x="7348777" y="5068655"/>
                </a:cubicBezTo>
                <a:cubicBezTo>
                  <a:pt x="7353391" y="5065381"/>
                  <a:pt x="7358005" y="5063744"/>
                  <a:pt x="7362619" y="5063744"/>
                </a:cubicBezTo>
                <a:cubicBezTo>
                  <a:pt x="7366190" y="5063744"/>
                  <a:pt x="7369334" y="5064413"/>
                  <a:pt x="7372050" y="5065753"/>
                </a:cubicBezTo>
                <a:cubicBezTo>
                  <a:pt x="7374767" y="5067092"/>
                  <a:pt x="7376980" y="5069027"/>
                  <a:pt x="7378692" y="5071557"/>
                </a:cubicBezTo>
                <a:cubicBezTo>
                  <a:pt x="7380403" y="5074087"/>
                  <a:pt x="7381706" y="5077101"/>
                  <a:pt x="7382599" y="5080598"/>
                </a:cubicBezTo>
                <a:cubicBezTo>
                  <a:pt x="7383492" y="5084096"/>
                  <a:pt x="7383938" y="5088710"/>
                  <a:pt x="7383938" y="5094439"/>
                </a:cubicBezTo>
                <a:lnTo>
                  <a:pt x="7383938" y="5153264"/>
                </a:lnTo>
                <a:cubicBezTo>
                  <a:pt x="7383938" y="5153859"/>
                  <a:pt x="7384087" y="5154361"/>
                  <a:pt x="7384385" y="5154771"/>
                </a:cubicBezTo>
                <a:cubicBezTo>
                  <a:pt x="7384682" y="5155180"/>
                  <a:pt x="7385166" y="5155533"/>
                  <a:pt x="7385836" y="5155831"/>
                </a:cubicBezTo>
                <a:cubicBezTo>
                  <a:pt x="7386505" y="5156129"/>
                  <a:pt x="7387436" y="5156352"/>
                  <a:pt x="7388626" y="5156501"/>
                </a:cubicBezTo>
                <a:cubicBezTo>
                  <a:pt x="7389817" y="5156650"/>
                  <a:pt x="7391342" y="5156724"/>
                  <a:pt x="7393203" y="5156724"/>
                </a:cubicBezTo>
                <a:cubicBezTo>
                  <a:pt x="7394989" y="5156724"/>
                  <a:pt x="7396477" y="5156650"/>
                  <a:pt x="7397668" y="5156501"/>
                </a:cubicBezTo>
                <a:cubicBezTo>
                  <a:pt x="7398858" y="5156352"/>
                  <a:pt x="7399788" y="5156129"/>
                  <a:pt x="7400458" y="5155831"/>
                </a:cubicBezTo>
                <a:cubicBezTo>
                  <a:pt x="7401128" y="5155533"/>
                  <a:pt x="7401611" y="5155180"/>
                  <a:pt x="7401909" y="5154771"/>
                </a:cubicBezTo>
                <a:cubicBezTo>
                  <a:pt x="7402207" y="5154361"/>
                  <a:pt x="7402356" y="5153859"/>
                  <a:pt x="7402356" y="5153264"/>
                </a:cubicBezTo>
                <a:lnTo>
                  <a:pt x="7402356" y="5091984"/>
                </a:lnTo>
                <a:cubicBezTo>
                  <a:pt x="7402356" y="5084840"/>
                  <a:pt x="7401742" y="5078719"/>
                  <a:pt x="7400514" y="5073622"/>
                </a:cubicBezTo>
                <a:cubicBezTo>
                  <a:pt x="7399286" y="5068525"/>
                  <a:pt x="7397258" y="5064078"/>
                  <a:pt x="7394431" y="5060283"/>
                </a:cubicBezTo>
                <a:cubicBezTo>
                  <a:pt x="7391603" y="5056488"/>
                  <a:pt x="7387901" y="5053456"/>
                  <a:pt x="7383324" y="5051186"/>
                </a:cubicBezTo>
                <a:cubicBezTo>
                  <a:pt x="7378748" y="5048917"/>
                  <a:pt x="7373111" y="5047782"/>
                  <a:pt x="7366414" y="5047782"/>
                </a:cubicBezTo>
                <a:close/>
                <a:moveTo>
                  <a:pt x="7083826" y="5047782"/>
                </a:moveTo>
                <a:cubicBezTo>
                  <a:pt x="7075269" y="5047782"/>
                  <a:pt x="7067790" y="5049158"/>
                  <a:pt x="7061390" y="5051912"/>
                </a:cubicBezTo>
                <a:cubicBezTo>
                  <a:pt x="7054991" y="5054665"/>
                  <a:pt x="7049652" y="5058535"/>
                  <a:pt x="7045373" y="5063520"/>
                </a:cubicBezTo>
                <a:cubicBezTo>
                  <a:pt x="7041094" y="5068506"/>
                  <a:pt x="7037894" y="5074441"/>
                  <a:pt x="7035773" y="5081324"/>
                </a:cubicBezTo>
                <a:cubicBezTo>
                  <a:pt x="7033653" y="5088207"/>
                  <a:pt x="7032592" y="5095742"/>
                  <a:pt x="7032592" y="5103927"/>
                </a:cubicBezTo>
                <a:cubicBezTo>
                  <a:pt x="7032592" y="5112410"/>
                  <a:pt x="7033597" y="5120001"/>
                  <a:pt x="7035606" y="5126698"/>
                </a:cubicBezTo>
                <a:cubicBezTo>
                  <a:pt x="7037615" y="5133395"/>
                  <a:pt x="7040666" y="5139088"/>
                  <a:pt x="7044759" y="5143776"/>
                </a:cubicBezTo>
                <a:cubicBezTo>
                  <a:pt x="7048852" y="5148464"/>
                  <a:pt x="7053968" y="5152036"/>
                  <a:pt x="7060107" y="5154492"/>
                </a:cubicBezTo>
                <a:cubicBezTo>
                  <a:pt x="7066246" y="5156947"/>
                  <a:pt x="7073445" y="5158175"/>
                  <a:pt x="7081705" y="5158175"/>
                </a:cubicBezTo>
                <a:cubicBezTo>
                  <a:pt x="7090189" y="5158175"/>
                  <a:pt x="7097649" y="5156780"/>
                  <a:pt x="7104085" y="5153989"/>
                </a:cubicBezTo>
                <a:cubicBezTo>
                  <a:pt x="7110522" y="5151199"/>
                  <a:pt x="7115880" y="5147311"/>
                  <a:pt x="7120159" y="5142325"/>
                </a:cubicBezTo>
                <a:cubicBezTo>
                  <a:pt x="7124438" y="5137339"/>
                  <a:pt x="7127656" y="5131405"/>
                  <a:pt x="7129814" y="5124521"/>
                </a:cubicBezTo>
                <a:cubicBezTo>
                  <a:pt x="7131972" y="5117638"/>
                  <a:pt x="7133051" y="5110104"/>
                  <a:pt x="7133051" y="5101918"/>
                </a:cubicBezTo>
                <a:cubicBezTo>
                  <a:pt x="7133051" y="5093509"/>
                  <a:pt x="7132028" y="5085956"/>
                  <a:pt x="7129982" y="5079259"/>
                </a:cubicBezTo>
                <a:cubicBezTo>
                  <a:pt x="7127935" y="5072562"/>
                  <a:pt x="7124866" y="5066869"/>
                  <a:pt x="7120773" y="5062181"/>
                </a:cubicBezTo>
                <a:cubicBezTo>
                  <a:pt x="7116680" y="5057493"/>
                  <a:pt x="7111564" y="5053921"/>
                  <a:pt x="7105425" y="5051465"/>
                </a:cubicBezTo>
                <a:cubicBezTo>
                  <a:pt x="7099286" y="5049010"/>
                  <a:pt x="7092086" y="5047782"/>
                  <a:pt x="7083826" y="5047782"/>
                </a:cubicBezTo>
                <a:close/>
                <a:moveTo>
                  <a:pt x="6907874" y="5047782"/>
                </a:moveTo>
                <a:cubicBezTo>
                  <a:pt x="6902442" y="5047782"/>
                  <a:pt x="6897065" y="5049251"/>
                  <a:pt x="6891745" y="5052191"/>
                </a:cubicBezTo>
                <a:cubicBezTo>
                  <a:pt x="6886424" y="5055130"/>
                  <a:pt x="6880936" y="5059762"/>
                  <a:pt x="6875281" y="5066088"/>
                </a:cubicBezTo>
                <a:lnTo>
                  <a:pt x="6875281" y="5052805"/>
                </a:lnTo>
                <a:cubicBezTo>
                  <a:pt x="6875281" y="5052209"/>
                  <a:pt x="6875151" y="5051707"/>
                  <a:pt x="6874890" y="5051298"/>
                </a:cubicBezTo>
                <a:cubicBezTo>
                  <a:pt x="6874630" y="5050889"/>
                  <a:pt x="6874202" y="5050516"/>
                  <a:pt x="6873606" y="5050182"/>
                </a:cubicBezTo>
                <a:cubicBezTo>
                  <a:pt x="6873011" y="5049847"/>
                  <a:pt x="6872174" y="5049624"/>
                  <a:pt x="6871095" y="5049512"/>
                </a:cubicBezTo>
                <a:cubicBezTo>
                  <a:pt x="6870016" y="5049400"/>
                  <a:pt x="6868658" y="5049344"/>
                  <a:pt x="6867021" y="5049344"/>
                </a:cubicBezTo>
                <a:cubicBezTo>
                  <a:pt x="6865309" y="5049344"/>
                  <a:pt x="6863933" y="5049400"/>
                  <a:pt x="6862891" y="5049512"/>
                </a:cubicBezTo>
                <a:cubicBezTo>
                  <a:pt x="6861849" y="5049624"/>
                  <a:pt x="6860993" y="5049847"/>
                  <a:pt x="6860324" y="5050182"/>
                </a:cubicBezTo>
                <a:cubicBezTo>
                  <a:pt x="6859654" y="5050516"/>
                  <a:pt x="6859207" y="5050889"/>
                  <a:pt x="6858984" y="5051298"/>
                </a:cubicBezTo>
                <a:cubicBezTo>
                  <a:pt x="6858761" y="5051707"/>
                  <a:pt x="6858649" y="5052209"/>
                  <a:pt x="6858649" y="5052805"/>
                </a:cubicBezTo>
                <a:lnTo>
                  <a:pt x="6858649" y="5153264"/>
                </a:lnTo>
                <a:cubicBezTo>
                  <a:pt x="6858649" y="5153859"/>
                  <a:pt x="6858779" y="5154361"/>
                  <a:pt x="6859040" y="5154771"/>
                </a:cubicBezTo>
                <a:cubicBezTo>
                  <a:pt x="6859300" y="5155180"/>
                  <a:pt x="6859784" y="5155533"/>
                  <a:pt x="6860491" y="5155831"/>
                </a:cubicBezTo>
                <a:cubicBezTo>
                  <a:pt x="6861198" y="5156129"/>
                  <a:pt x="6862147" y="5156352"/>
                  <a:pt x="6863337" y="5156501"/>
                </a:cubicBezTo>
                <a:cubicBezTo>
                  <a:pt x="6864528" y="5156650"/>
                  <a:pt x="6866016" y="5156724"/>
                  <a:pt x="6867802" y="5156724"/>
                </a:cubicBezTo>
                <a:cubicBezTo>
                  <a:pt x="6869663" y="5156724"/>
                  <a:pt x="6871188" y="5156650"/>
                  <a:pt x="6872379" y="5156501"/>
                </a:cubicBezTo>
                <a:cubicBezTo>
                  <a:pt x="6873569" y="5156352"/>
                  <a:pt x="6874499" y="5156129"/>
                  <a:pt x="6875169" y="5155831"/>
                </a:cubicBezTo>
                <a:cubicBezTo>
                  <a:pt x="6875839" y="5155533"/>
                  <a:pt x="6876323" y="5155180"/>
                  <a:pt x="6876620" y="5154771"/>
                </a:cubicBezTo>
                <a:cubicBezTo>
                  <a:pt x="6876918" y="5154361"/>
                  <a:pt x="6877067" y="5153859"/>
                  <a:pt x="6877067" y="5153264"/>
                </a:cubicBezTo>
                <a:lnTo>
                  <a:pt x="6877067" y="5083054"/>
                </a:lnTo>
                <a:cubicBezTo>
                  <a:pt x="6882127" y="5076729"/>
                  <a:pt x="6886815" y="5071929"/>
                  <a:pt x="6891131" y="5068655"/>
                </a:cubicBezTo>
                <a:cubicBezTo>
                  <a:pt x="6895447" y="5065381"/>
                  <a:pt x="6899726" y="5063744"/>
                  <a:pt x="6903967" y="5063744"/>
                </a:cubicBezTo>
                <a:cubicBezTo>
                  <a:pt x="6907390" y="5063744"/>
                  <a:pt x="6910348" y="5064413"/>
                  <a:pt x="6912841" y="5065753"/>
                </a:cubicBezTo>
                <a:cubicBezTo>
                  <a:pt x="6915334" y="5067092"/>
                  <a:pt x="6917399" y="5069027"/>
                  <a:pt x="6919036" y="5071557"/>
                </a:cubicBezTo>
                <a:cubicBezTo>
                  <a:pt x="6920673" y="5074087"/>
                  <a:pt x="6921901" y="5077101"/>
                  <a:pt x="6922720" y="5080598"/>
                </a:cubicBezTo>
                <a:cubicBezTo>
                  <a:pt x="6923538" y="5084096"/>
                  <a:pt x="6923948" y="5087965"/>
                  <a:pt x="6923948" y="5092207"/>
                </a:cubicBezTo>
                <a:lnTo>
                  <a:pt x="6923948" y="5153264"/>
                </a:lnTo>
                <a:cubicBezTo>
                  <a:pt x="6923948" y="5153859"/>
                  <a:pt x="6924078" y="5154361"/>
                  <a:pt x="6924338" y="5154771"/>
                </a:cubicBezTo>
                <a:cubicBezTo>
                  <a:pt x="6924599" y="5155180"/>
                  <a:pt x="6925082" y="5155533"/>
                  <a:pt x="6925789" y="5155831"/>
                </a:cubicBezTo>
                <a:cubicBezTo>
                  <a:pt x="6926496" y="5156129"/>
                  <a:pt x="6927464" y="5156352"/>
                  <a:pt x="6928691" y="5156501"/>
                </a:cubicBezTo>
                <a:cubicBezTo>
                  <a:pt x="6929919" y="5156650"/>
                  <a:pt x="6931389" y="5156724"/>
                  <a:pt x="6933101" y="5156724"/>
                </a:cubicBezTo>
                <a:cubicBezTo>
                  <a:pt x="6934886" y="5156724"/>
                  <a:pt x="6936375" y="5156650"/>
                  <a:pt x="6937565" y="5156501"/>
                </a:cubicBezTo>
                <a:cubicBezTo>
                  <a:pt x="6938756" y="5156352"/>
                  <a:pt x="6939705" y="5156129"/>
                  <a:pt x="6940412" y="5155831"/>
                </a:cubicBezTo>
                <a:cubicBezTo>
                  <a:pt x="6941119" y="5155533"/>
                  <a:pt x="6941621" y="5155180"/>
                  <a:pt x="6941919" y="5154771"/>
                </a:cubicBezTo>
                <a:cubicBezTo>
                  <a:pt x="6942216" y="5154361"/>
                  <a:pt x="6942365" y="5153859"/>
                  <a:pt x="6942365" y="5153264"/>
                </a:cubicBezTo>
                <a:lnTo>
                  <a:pt x="6942365" y="5083054"/>
                </a:lnTo>
                <a:cubicBezTo>
                  <a:pt x="6947500" y="5076729"/>
                  <a:pt x="6952206" y="5071929"/>
                  <a:pt x="6956485" y="5068655"/>
                </a:cubicBezTo>
                <a:cubicBezTo>
                  <a:pt x="6960764" y="5065381"/>
                  <a:pt x="6965024" y="5063744"/>
                  <a:pt x="6969266" y="5063744"/>
                </a:cubicBezTo>
                <a:cubicBezTo>
                  <a:pt x="6972689" y="5063744"/>
                  <a:pt x="6975665" y="5064413"/>
                  <a:pt x="6978195" y="5065753"/>
                </a:cubicBezTo>
                <a:cubicBezTo>
                  <a:pt x="6980726" y="5067092"/>
                  <a:pt x="6982809" y="5069027"/>
                  <a:pt x="6984446" y="5071557"/>
                </a:cubicBezTo>
                <a:cubicBezTo>
                  <a:pt x="6986083" y="5074087"/>
                  <a:pt x="6987274" y="5077101"/>
                  <a:pt x="6988018" y="5080598"/>
                </a:cubicBezTo>
                <a:cubicBezTo>
                  <a:pt x="6988762" y="5084096"/>
                  <a:pt x="6989134" y="5087965"/>
                  <a:pt x="6989134" y="5092207"/>
                </a:cubicBezTo>
                <a:lnTo>
                  <a:pt x="6989134" y="5153264"/>
                </a:lnTo>
                <a:cubicBezTo>
                  <a:pt x="6989134" y="5153859"/>
                  <a:pt x="6989283" y="5154361"/>
                  <a:pt x="6989581" y="5154771"/>
                </a:cubicBezTo>
                <a:cubicBezTo>
                  <a:pt x="6989878" y="5155180"/>
                  <a:pt x="6990381" y="5155533"/>
                  <a:pt x="6991088" y="5155831"/>
                </a:cubicBezTo>
                <a:cubicBezTo>
                  <a:pt x="6991795" y="5156129"/>
                  <a:pt x="6992743" y="5156352"/>
                  <a:pt x="6993934" y="5156501"/>
                </a:cubicBezTo>
                <a:cubicBezTo>
                  <a:pt x="6995125" y="5156650"/>
                  <a:pt x="6996650" y="5156724"/>
                  <a:pt x="6998510" y="5156724"/>
                </a:cubicBezTo>
                <a:cubicBezTo>
                  <a:pt x="7000296" y="5156724"/>
                  <a:pt x="7001785" y="5156650"/>
                  <a:pt x="7002975" y="5156501"/>
                </a:cubicBezTo>
                <a:cubicBezTo>
                  <a:pt x="7004166" y="5156352"/>
                  <a:pt x="7005096" y="5156129"/>
                  <a:pt x="7005766" y="5155831"/>
                </a:cubicBezTo>
                <a:cubicBezTo>
                  <a:pt x="7006436" y="5155533"/>
                  <a:pt x="7006919" y="5155180"/>
                  <a:pt x="7007217" y="5154771"/>
                </a:cubicBezTo>
                <a:cubicBezTo>
                  <a:pt x="7007515" y="5154361"/>
                  <a:pt x="7007663" y="5153859"/>
                  <a:pt x="7007663" y="5153264"/>
                </a:cubicBezTo>
                <a:lnTo>
                  <a:pt x="7007663" y="5089751"/>
                </a:lnTo>
                <a:cubicBezTo>
                  <a:pt x="7007663" y="5084096"/>
                  <a:pt x="7007087" y="5078719"/>
                  <a:pt x="7005933" y="5073622"/>
                </a:cubicBezTo>
                <a:cubicBezTo>
                  <a:pt x="7004780" y="5068525"/>
                  <a:pt x="7002845" y="5064078"/>
                  <a:pt x="7000129" y="5060283"/>
                </a:cubicBezTo>
                <a:cubicBezTo>
                  <a:pt x="6997413" y="5056488"/>
                  <a:pt x="6993860" y="5053456"/>
                  <a:pt x="6989469" y="5051186"/>
                </a:cubicBezTo>
                <a:cubicBezTo>
                  <a:pt x="6985079" y="5048917"/>
                  <a:pt x="6979647" y="5047782"/>
                  <a:pt x="6973172" y="5047782"/>
                </a:cubicBezTo>
                <a:cubicBezTo>
                  <a:pt x="6970494" y="5047782"/>
                  <a:pt x="6967833" y="5048135"/>
                  <a:pt x="6965192" y="5048842"/>
                </a:cubicBezTo>
                <a:cubicBezTo>
                  <a:pt x="6962550" y="5049549"/>
                  <a:pt x="6959834" y="5050684"/>
                  <a:pt x="6957043" y="5052247"/>
                </a:cubicBezTo>
                <a:cubicBezTo>
                  <a:pt x="6954253" y="5053809"/>
                  <a:pt x="6951351" y="5055856"/>
                  <a:pt x="6948337" y="5058386"/>
                </a:cubicBezTo>
                <a:cubicBezTo>
                  <a:pt x="6945323" y="5060916"/>
                  <a:pt x="6942142" y="5064004"/>
                  <a:pt x="6938793" y="5067650"/>
                </a:cubicBezTo>
                <a:cubicBezTo>
                  <a:pt x="6937603" y="5064674"/>
                  <a:pt x="6936114" y="5061976"/>
                  <a:pt x="6934328" y="5059558"/>
                </a:cubicBezTo>
                <a:cubicBezTo>
                  <a:pt x="6932542" y="5057139"/>
                  <a:pt x="6930384" y="5055056"/>
                  <a:pt x="6927854" y="5053307"/>
                </a:cubicBezTo>
                <a:cubicBezTo>
                  <a:pt x="6925324" y="5051558"/>
                  <a:pt x="6922403" y="5050200"/>
                  <a:pt x="6919092" y="5049233"/>
                </a:cubicBezTo>
                <a:cubicBezTo>
                  <a:pt x="6915781" y="5048265"/>
                  <a:pt x="6912041" y="5047782"/>
                  <a:pt x="6907874" y="5047782"/>
                </a:cubicBezTo>
                <a:close/>
                <a:moveTo>
                  <a:pt x="6785872" y="5047782"/>
                </a:moveTo>
                <a:cubicBezTo>
                  <a:pt x="6778505" y="5047782"/>
                  <a:pt x="6771845" y="5049065"/>
                  <a:pt x="6765892" y="5051633"/>
                </a:cubicBezTo>
                <a:cubicBezTo>
                  <a:pt x="6759939" y="5054200"/>
                  <a:pt x="6754860" y="5057883"/>
                  <a:pt x="6750656" y="5062683"/>
                </a:cubicBezTo>
                <a:cubicBezTo>
                  <a:pt x="6746451" y="5067483"/>
                  <a:pt x="6743233" y="5073324"/>
                  <a:pt x="6741001" y="5080208"/>
                </a:cubicBezTo>
                <a:cubicBezTo>
                  <a:pt x="6738768" y="5087091"/>
                  <a:pt x="6737652" y="5094849"/>
                  <a:pt x="6737652" y="5103481"/>
                </a:cubicBezTo>
                <a:cubicBezTo>
                  <a:pt x="6737652" y="5112559"/>
                  <a:pt x="6738731" y="5120522"/>
                  <a:pt x="6740889" y="5127368"/>
                </a:cubicBezTo>
                <a:cubicBezTo>
                  <a:pt x="6743047" y="5134214"/>
                  <a:pt x="6746247" y="5139906"/>
                  <a:pt x="6750488" y="5144446"/>
                </a:cubicBezTo>
                <a:cubicBezTo>
                  <a:pt x="6754730" y="5148985"/>
                  <a:pt x="6759958" y="5152408"/>
                  <a:pt x="6766171" y="5154715"/>
                </a:cubicBezTo>
                <a:cubicBezTo>
                  <a:pt x="6772385" y="5157022"/>
                  <a:pt x="6779621" y="5158175"/>
                  <a:pt x="6787881" y="5158175"/>
                </a:cubicBezTo>
                <a:cubicBezTo>
                  <a:pt x="6792644" y="5158175"/>
                  <a:pt x="6797127" y="5157822"/>
                  <a:pt x="6801332" y="5157115"/>
                </a:cubicBezTo>
                <a:cubicBezTo>
                  <a:pt x="6805536" y="5156408"/>
                  <a:pt x="6809238" y="5155608"/>
                  <a:pt x="6812438" y="5154715"/>
                </a:cubicBezTo>
                <a:cubicBezTo>
                  <a:pt x="6815638" y="5153822"/>
                  <a:pt x="6818242" y="5152910"/>
                  <a:pt x="6820252" y="5151980"/>
                </a:cubicBezTo>
                <a:cubicBezTo>
                  <a:pt x="6822261" y="5151050"/>
                  <a:pt x="6823470" y="5150380"/>
                  <a:pt x="6823879" y="5149971"/>
                </a:cubicBezTo>
                <a:cubicBezTo>
                  <a:pt x="6824289" y="5149562"/>
                  <a:pt x="6824623" y="5149134"/>
                  <a:pt x="6824884" y="5148687"/>
                </a:cubicBezTo>
                <a:cubicBezTo>
                  <a:pt x="6825144" y="5148241"/>
                  <a:pt x="6825330" y="5147738"/>
                  <a:pt x="6825442" y="5147180"/>
                </a:cubicBezTo>
                <a:cubicBezTo>
                  <a:pt x="6825554" y="5146622"/>
                  <a:pt x="6825647" y="5145990"/>
                  <a:pt x="6825721" y="5145283"/>
                </a:cubicBezTo>
                <a:cubicBezTo>
                  <a:pt x="6825795" y="5144576"/>
                  <a:pt x="6825833" y="5143739"/>
                  <a:pt x="6825833" y="5142771"/>
                </a:cubicBezTo>
                <a:cubicBezTo>
                  <a:pt x="6825833" y="5141432"/>
                  <a:pt x="6825777" y="5140297"/>
                  <a:pt x="6825664" y="5139367"/>
                </a:cubicBezTo>
                <a:cubicBezTo>
                  <a:pt x="6825552" y="5138437"/>
                  <a:pt x="6825384" y="5137711"/>
                  <a:pt x="6825159" y="5137190"/>
                </a:cubicBezTo>
                <a:cubicBezTo>
                  <a:pt x="6824935" y="5136669"/>
                  <a:pt x="6824617" y="5136279"/>
                  <a:pt x="6824206" y="5136018"/>
                </a:cubicBezTo>
                <a:cubicBezTo>
                  <a:pt x="6823795" y="5135758"/>
                  <a:pt x="6823328" y="5135628"/>
                  <a:pt x="6822805" y="5135628"/>
                </a:cubicBezTo>
                <a:cubicBezTo>
                  <a:pt x="6821907" y="5135628"/>
                  <a:pt x="6820580" y="5136018"/>
                  <a:pt x="6818822" y="5136800"/>
                </a:cubicBezTo>
                <a:cubicBezTo>
                  <a:pt x="6817065" y="5137581"/>
                  <a:pt x="6814821" y="5138455"/>
                  <a:pt x="6812092" y="5139423"/>
                </a:cubicBezTo>
                <a:cubicBezTo>
                  <a:pt x="6809362" y="5140390"/>
                  <a:pt x="6806128" y="5141264"/>
                  <a:pt x="6802390" y="5142046"/>
                </a:cubicBezTo>
                <a:cubicBezTo>
                  <a:pt x="6798651" y="5142827"/>
                  <a:pt x="6794389" y="5143218"/>
                  <a:pt x="6789603" y="5143218"/>
                </a:cubicBezTo>
                <a:cubicBezTo>
                  <a:pt x="6783546" y="5143218"/>
                  <a:pt x="6778424" y="5142362"/>
                  <a:pt x="6774237" y="5140651"/>
                </a:cubicBezTo>
                <a:cubicBezTo>
                  <a:pt x="6770049" y="5138939"/>
                  <a:pt x="6766647" y="5136483"/>
                  <a:pt x="6764029" y="5133284"/>
                </a:cubicBezTo>
                <a:cubicBezTo>
                  <a:pt x="6761412" y="5130084"/>
                  <a:pt x="6759543" y="5126251"/>
                  <a:pt x="6758421" y="5121787"/>
                </a:cubicBezTo>
                <a:cubicBezTo>
                  <a:pt x="6757300" y="5117322"/>
                  <a:pt x="6756739" y="5112299"/>
                  <a:pt x="6756739" y="5106718"/>
                </a:cubicBezTo>
                <a:lnTo>
                  <a:pt x="6822897" y="5106718"/>
                </a:lnTo>
                <a:cubicBezTo>
                  <a:pt x="6824767" y="5106718"/>
                  <a:pt x="6826431" y="5106104"/>
                  <a:pt x="6827888" y="5104876"/>
                </a:cubicBezTo>
                <a:cubicBezTo>
                  <a:pt x="6829345" y="5103648"/>
                  <a:pt x="6830074" y="5101583"/>
                  <a:pt x="6830074" y="5098681"/>
                </a:cubicBezTo>
                <a:lnTo>
                  <a:pt x="6830074" y="5095332"/>
                </a:lnTo>
                <a:cubicBezTo>
                  <a:pt x="6830074" y="5088784"/>
                  <a:pt x="6829237" y="5082626"/>
                  <a:pt x="6827563" y="5076859"/>
                </a:cubicBezTo>
                <a:cubicBezTo>
                  <a:pt x="6825888" y="5071092"/>
                  <a:pt x="6823265" y="5066069"/>
                  <a:pt x="6819693" y="5061790"/>
                </a:cubicBezTo>
                <a:cubicBezTo>
                  <a:pt x="6816122" y="5057511"/>
                  <a:pt x="6811564" y="5054107"/>
                  <a:pt x="6806020" y="5051577"/>
                </a:cubicBezTo>
                <a:cubicBezTo>
                  <a:pt x="6800476" y="5049047"/>
                  <a:pt x="6793760" y="5047782"/>
                  <a:pt x="6785872" y="5047782"/>
                </a:cubicBezTo>
                <a:close/>
                <a:moveTo>
                  <a:pt x="6712240" y="5047782"/>
                </a:moveTo>
                <a:cubicBezTo>
                  <a:pt x="6710082" y="5047782"/>
                  <a:pt x="6707942" y="5048061"/>
                  <a:pt x="6705821" y="5048619"/>
                </a:cubicBezTo>
                <a:cubicBezTo>
                  <a:pt x="6703701" y="5049177"/>
                  <a:pt x="6701561" y="5050182"/>
                  <a:pt x="6699403" y="5051633"/>
                </a:cubicBezTo>
                <a:cubicBezTo>
                  <a:pt x="6697245" y="5053084"/>
                  <a:pt x="6694957" y="5055074"/>
                  <a:pt x="6692538" y="5057604"/>
                </a:cubicBezTo>
                <a:cubicBezTo>
                  <a:pt x="6690120" y="5060135"/>
                  <a:pt x="6687534" y="5063409"/>
                  <a:pt x="6684781" y="5067427"/>
                </a:cubicBezTo>
                <a:lnTo>
                  <a:pt x="6684781" y="5052805"/>
                </a:lnTo>
                <a:cubicBezTo>
                  <a:pt x="6684781" y="5052209"/>
                  <a:pt x="6684651" y="5051707"/>
                  <a:pt x="6684390" y="5051298"/>
                </a:cubicBezTo>
                <a:cubicBezTo>
                  <a:pt x="6684130" y="5050889"/>
                  <a:pt x="6683702" y="5050516"/>
                  <a:pt x="6683106" y="5050182"/>
                </a:cubicBezTo>
                <a:cubicBezTo>
                  <a:pt x="6682511" y="5049847"/>
                  <a:pt x="6681674" y="5049624"/>
                  <a:pt x="6680595" y="5049512"/>
                </a:cubicBezTo>
                <a:cubicBezTo>
                  <a:pt x="6679516" y="5049400"/>
                  <a:pt x="6678158" y="5049344"/>
                  <a:pt x="6676521" y="5049344"/>
                </a:cubicBezTo>
                <a:cubicBezTo>
                  <a:pt x="6674809" y="5049344"/>
                  <a:pt x="6673433" y="5049400"/>
                  <a:pt x="6672391" y="5049512"/>
                </a:cubicBezTo>
                <a:cubicBezTo>
                  <a:pt x="6671349" y="5049624"/>
                  <a:pt x="6670493" y="5049847"/>
                  <a:pt x="6669824" y="5050182"/>
                </a:cubicBezTo>
                <a:cubicBezTo>
                  <a:pt x="6669154" y="5050516"/>
                  <a:pt x="6668707" y="5050889"/>
                  <a:pt x="6668484" y="5051298"/>
                </a:cubicBezTo>
                <a:cubicBezTo>
                  <a:pt x="6668261" y="5051707"/>
                  <a:pt x="6668149" y="5052209"/>
                  <a:pt x="6668149" y="5052805"/>
                </a:cubicBezTo>
                <a:lnTo>
                  <a:pt x="6668149" y="5153264"/>
                </a:lnTo>
                <a:cubicBezTo>
                  <a:pt x="6668149" y="5153859"/>
                  <a:pt x="6668279" y="5154361"/>
                  <a:pt x="6668540" y="5154771"/>
                </a:cubicBezTo>
                <a:cubicBezTo>
                  <a:pt x="6668800" y="5155180"/>
                  <a:pt x="6669284" y="5155533"/>
                  <a:pt x="6669991" y="5155831"/>
                </a:cubicBezTo>
                <a:cubicBezTo>
                  <a:pt x="6670698" y="5156129"/>
                  <a:pt x="6671647" y="5156352"/>
                  <a:pt x="6672837" y="5156501"/>
                </a:cubicBezTo>
                <a:cubicBezTo>
                  <a:pt x="6674028" y="5156650"/>
                  <a:pt x="6675516" y="5156724"/>
                  <a:pt x="6677302" y="5156724"/>
                </a:cubicBezTo>
                <a:cubicBezTo>
                  <a:pt x="6679163" y="5156724"/>
                  <a:pt x="6680688" y="5156650"/>
                  <a:pt x="6681879" y="5156501"/>
                </a:cubicBezTo>
                <a:cubicBezTo>
                  <a:pt x="6683069" y="5156352"/>
                  <a:pt x="6683999" y="5156129"/>
                  <a:pt x="6684669" y="5155831"/>
                </a:cubicBezTo>
                <a:cubicBezTo>
                  <a:pt x="6685339" y="5155533"/>
                  <a:pt x="6685823" y="5155180"/>
                  <a:pt x="6686120" y="5154771"/>
                </a:cubicBezTo>
                <a:cubicBezTo>
                  <a:pt x="6686418" y="5154361"/>
                  <a:pt x="6686567" y="5153859"/>
                  <a:pt x="6686567" y="5153264"/>
                </a:cubicBezTo>
                <a:lnTo>
                  <a:pt x="6686567" y="5087184"/>
                </a:lnTo>
                <a:cubicBezTo>
                  <a:pt x="6689171" y="5083091"/>
                  <a:pt x="6691552" y="5079631"/>
                  <a:pt x="6693710" y="5076803"/>
                </a:cubicBezTo>
                <a:cubicBezTo>
                  <a:pt x="6695869" y="5073976"/>
                  <a:pt x="6697933" y="5071706"/>
                  <a:pt x="6699905" y="5069994"/>
                </a:cubicBezTo>
                <a:cubicBezTo>
                  <a:pt x="6701877" y="5068283"/>
                  <a:pt x="6703756" y="5067055"/>
                  <a:pt x="6705542" y="5066311"/>
                </a:cubicBezTo>
                <a:cubicBezTo>
                  <a:pt x="6707328" y="5065567"/>
                  <a:pt x="6709151" y="5065195"/>
                  <a:pt x="6711012" y="5065195"/>
                </a:cubicBezTo>
                <a:cubicBezTo>
                  <a:pt x="6712574" y="5065195"/>
                  <a:pt x="6714026" y="5065343"/>
                  <a:pt x="6715365" y="5065641"/>
                </a:cubicBezTo>
                <a:cubicBezTo>
                  <a:pt x="6716704" y="5065939"/>
                  <a:pt x="6717914" y="5066255"/>
                  <a:pt x="6718993" y="5066590"/>
                </a:cubicBezTo>
                <a:cubicBezTo>
                  <a:pt x="6720072" y="5066925"/>
                  <a:pt x="6721039" y="5067260"/>
                  <a:pt x="6721895" y="5067595"/>
                </a:cubicBezTo>
                <a:cubicBezTo>
                  <a:pt x="6722751" y="5067929"/>
                  <a:pt x="6723476" y="5068097"/>
                  <a:pt x="6724071" y="5068097"/>
                </a:cubicBezTo>
                <a:cubicBezTo>
                  <a:pt x="6724667" y="5068097"/>
                  <a:pt x="6725132" y="5067929"/>
                  <a:pt x="6725467" y="5067595"/>
                </a:cubicBezTo>
                <a:cubicBezTo>
                  <a:pt x="6725802" y="5067260"/>
                  <a:pt x="6726081" y="5066776"/>
                  <a:pt x="6726304" y="5066143"/>
                </a:cubicBezTo>
                <a:cubicBezTo>
                  <a:pt x="6726527" y="5065511"/>
                  <a:pt x="6726676" y="5064637"/>
                  <a:pt x="6726750" y="5063520"/>
                </a:cubicBezTo>
                <a:cubicBezTo>
                  <a:pt x="6726825" y="5062404"/>
                  <a:pt x="6726862" y="5061027"/>
                  <a:pt x="6726862" y="5059390"/>
                </a:cubicBezTo>
                <a:cubicBezTo>
                  <a:pt x="6726862" y="5057679"/>
                  <a:pt x="6726843" y="5056321"/>
                  <a:pt x="6726806" y="5055316"/>
                </a:cubicBezTo>
                <a:cubicBezTo>
                  <a:pt x="6726769" y="5054312"/>
                  <a:pt x="6726694" y="5053549"/>
                  <a:pt x="6726583" y="5053028"/>
                </a:cubicBezTo>
                <a:cubicBezTo>
                  <a:pt x="6726471" y="5052507"/>
                  <a:pt x="6726341" y="5052079"/>
                  <a:pt x="6726192" y="5051744"/>
                </a:cubicBezTo>
                <a:cubicBezTo>
                  <a:pt x="6726043" y="5051409"/>
                  <a:pt x="6725746" y="5051056"/>
                  <a:pt x="6725299" y="5050684"/>
                </a:cubicBezTo>
                <a:cubicBezTo>
                  <a:pt x="6724853" y="5050312"/>
                  <a:pt x="6724090" y="5049940"/>
                  <a:pt x="6723011" y="5049568"/>
                </a:cubicBezTo>
                <a:cubicBezTo>
                  <a:pt x="6721932" y="5049196"/>
                  <a:pt x="6720723" y="5048861"/>
                  <a:pt x="6719383" y="5048563"/>
                </a:cubicBezTo>
                <a:cubicBezTo>
                  <a:pt x="6718044" y="5048265"/>
                  <a:pt x="6716760" y="5048061"/>
                  <a:pt x="6715532" y="5047949"/>
                </a:cubicBezTo>
                <a:cubicBezTo>
                  <a:pt x="6714305" y="5047838"/>
                  <a:pt x="6713207" y="5047782"/>
                  <a:pt x="6712240" y="5047782"/>
                </a:cubicBezTo>
                <a:close/>
                <a:moveTo>
                  <a:pt x="6385339" y="5047782"/>
                </a:moveTo>
                <a:cubicBezTo>
                  <a:pt x="6379609" y="5047782"/>
                  <a:pt x="6373935" y="5049251"/>
                  <a:pt x="6368316" y="5052191"/>
                </a:cubicBezTo>
                <a:cubicBezTo>
                  <a:pt x="6362698" y="5055130"/>
                  <a:pt x="6357061" y="5059762"/>
                  <a:pt x="6351406" y="5066088"/>
                </a:cubicBezTo>
                <a:lnTo>
                  <a:pt x="6351406" y="5052805"/>
                </a:lnTo>
                <a:cubicBezTo>
                  <a:pt x="6351406" y="5052209"/>
                  <a:pt x="6351276" y="5051707"/>
                  <a:pt x="6351015" y="5051298"/>
                </a:cubicBezTo>
                <a:cubicBezTo>
                  <a:pt x="6350755" y="5050889"/>
                  <a:pt x="6350327" y="5050516"/>
                  <a:pt x="6349731" y="5050182"/>
                </a:cubicBezTo>
                <a:cubicBezTo>
                  <a:pt x="6349136" y="5049847"/>
                  <a:pt x="6348299" y="5049624"/>
                  <a:pt x="6347220" y="5049512"/>
                </a:cubicBezTo>
                <a:cubicBezTo>
                  <a:pt x="6346141" y="5049400"/>
                  <a:pt x="6344783" y="5049344"/>
                  <a:pt x="6343146" y="5049344"/>
                </a:cubicBezTo>
                <a:cubicBezTo>
                  <a:pt x="6341434" y="5049344"/>
                  <a:pt x="6340058" y="5049400"/>
                  <a:pt x="6339016" y="5049512"/>
                </a:cubicBezTo>
                <a:cubicBezTo>
                  <a:pt x="6337974" y="5049624"/>
                  <a:pt x="6337118" y="5049847"/>
                  <a:pt x="6336449" y="5050182"/>
                </a:cubicBezTo>
                <a:cubicBezTo>
                  <a:pt x="6335779" y="5050516"/>
                  <a:pt x="6335332" y="5050889"/>
                  <a:pt x="6335109" y="5051298"/>
                </a:cubicBezTo>
                <a:cubicBezTo>
                  <a:pt x="6334886" y="5051707"/>
                  <a:pt x="6334774" y="5052209"/>
                  <a:pt x="6334774" y="5052805"/>
                </a:cubicBezTo>
                <a:lnTo>
                  <a:pt x="6334774" y="5153264"/>
                </a:lnTo>
                <a:cubicBezTo>
                  <a:pt x="6334774" y="5153859"/>
                  <a:pt x="6334904" y="5154361"/>
                  <a:pt x="6335165" y="5154771"/>
                </a:cubicBezTo>
                <a:cubicBezTo>
                  <a:pt x="6335425" y="5155180"/>
                  <a:pt x="6335909" y="5155533"/>
                  <a:pt x="6336616" y="5155831"/>
                </a:cubicBezTo>
                <a:cubicBezTo>
                  <a:pt x="6337323" y="5156129"/>
                  <a:pt x="6338272" y="5156352"/>
                  <a:pt x="6339462" y="5156501"/>
                </a:cubicBezTo>
                <a:cubicBezTo>
                  <a:pt x="6340653" y="5156650"/>
                  <a:pt x="6342141" y="5156724"/>
                  <a:pt x="6343927" y="5156724"/>
                </a:cubicBezTo>
                <a:cubicBezTo>
                  <a:pt x="6345788" y="5156724"/>
                  <a:pt x="6347313" y="5156650"/>
                  <a:pt x="6348504" y="5156501"/>
                </a:cubicBezTo>
                <a:cubicBezTo>
                  <a:pt x="6349694" y="5156352"/>
                  <a:pt x="6350624" y="5156129"/>
                  <a:pt x="6351294" y="5155831"/>
                </a:cubicBezTo>
                <a:cubicBezTo>
                  <a:pt x="6351964" y="5155533"/>
                  <a:pt x="6352448" y="5155180"/>
                  <a:pt x="6352745" y="5154771"/>
                </a:cubicBezTo>
                <a:cubicBezTo>
                  <a:pt x="6353043" y="5154361"/>
                  <a:pt x="6353192" y="5153859"/>
                  <a:pt x="6353192" y="5153264"/>
                </a:cubicBezTo>
                <a:lnTo>
                  <a:pt x="6353192" y="5083054"/>
                </a:lnTo>
                <a:cubicBezTo>
                  <a:pt x="6358252" y="5076729"/>
                  <a:pt x="6363089" y="5071929"/>
                  <a:pt x="6367702" y="5068655"/>
                </a:cubicBezTo>
                <a:cubicBezTo>
                  <a:pt x="6372316" y="5065381"/>
                  <a:pt x="6376930" y="5063744"/>
                  <a:pt x="6381544" y="5063744"/>
                </a:cubicBezTo>
                <a:cubicBezTo>
                  <a:pt x="6385115" y="5063744"/>
                  <a:pt x="6388259" y="5064413"/>
                  <a:pt x="6390975" y="5065753"/>
                </a:cubicBezTo>
                <a:cubicBezTo>
                  <a:pt x="6393692" y="5067092"/>
                  <a:pt x="6395905" y="5069027"/>
                  <a:pt x="6397617" y="5071557"/>
                </a:cubicBezTo>
                <a:cubicBezTo>
                  <a:pt x="6399328" y="5074087"/>
                  <a:pt x="6400631" y="5077101"/>
                  <a:pt x="6401524" y="5080598"/>
                </a:cubicBezTo>
                <a:cubicBezTo>
                  <a:pt x="6402417" y="5084096"/>
                  <a:pt x="6402863" y="5088710"/>
                  <a:pt x="6402863" y="5094439"/>
                </a:cubicBezTo>
                <a:lnTo>
                  <a:pt x="6402863" y="5153264"/>
                </a:lnTo>
                <a:cubicBezTo>
                  <a:pt x="6402863" y="5153859"/>
                  <a:pt x="6403012" y="5154361"/>
                  <a:pt x="6403310" y="5154771"/>
                </a:cubicBezTo>
                <a:cubicBezTo>
                  <a:pt x="6403607" y="5155180"/>
                  <a:pt x="6404091" y="5155533"/>
                  <a:pt x="6404761" y="5155831"/>
                </a:cubicBezTo>
                <a:cubicBezTo>
                  <a:pt x="6405430" y="5156129"/>
                  <a:pt x="6406361" y="5156352"/>
                  <a:pt x="6407551" y="5156501"/>
                </a:cubicBezTo>
                <a:cubicBezTo>
                  <a:pt x="6408742" y="5156650"/>
                  <a:pt x="6410267" y="5156724"/>
                  <a:pt x="6412128" y="5156724"/>
                </a:cubicBezTo>
                <a:cubicBezTo>
                  <a:pt x="6413914" y="5156724"/>
                  <a:pt x="6415402" y="5156650"/>
                  <a:pt x="6416593" y="5156501"/>
                </a:cubicBezTo>
                <a:cubicBezTo>
                  <a:pt x="6417783" y="5156352"/>
                  <a:pt x="6418713" y="5156129"/>
                  <a:pt x="6419383" y="5155831"/>
                </a:cubicBezTo>
                <a:cubicBezTo>
                  <a:pt x="6420053" y="5155533"/>
                  <a:pt x="6420536" y="5155180"/>
                  <a:pt x="6420834" y="5154771"/>
                </a:cubicBezTo>
                <a:cubicBezTo>
                  <a:pt x="6421132" y="5154361"/>
                  <a:pt x="6421281" y="5153859"/>
                  <a:pt x="6421281" y="5153264"/>
                </a:cubicBezTo>
                <a:lnTo>
                  <a:pt x="6421281" y="5091984"/>
                </a:lnTo>
                <a:cubicBezTo>
                  <a:pt x="6421281" y="5084840"/>
                  <a:pt x="6420667" y="5078719"/>
                  <a:pt x="6419439" y="5073622"/>
                </a:cubicBezTo>
                <a:cubicBezTo>
                  <a:pt x="6418211" y="5068525"/>
                  <a:pt x="6416183" y="5064078"/>
                  <a:pt x="6413356" y="5060283"/>
                </a:cubicBezTo>
                <a:cubicBezTo>
                  <a:pt x="6410528" y="5056488"/>
                  <a:pt x="6406826" y="5053456"/>
                  <a:pt x="6402249" y="5051186"/>
                </a:cubicBezTo>
                <a:cubicBezTo>
                  <a:pt x="6397673" y="5048917"/>
                  <a:pt x="6392036" y="5047782"/>
                  <a:pt x="6385339" y="5047782"/>
                </a:cubicBezTo>
                <a:close/>
                <a:moveTo>
                  <a:pt x="6256528" y="5047782"/>
                </a:moveTo>
                <a:cubicBezTo>
                  <a:pt x="6252658" y="5047782"/>
                  <a:pt x="6248826" y="5048135"/>
                  <a:pt x="6245031" y="5048842"/>
                </a:cubicBezTo>
                <a:cubicBezTo>
                  <a:pt x="6241236" y="5049549"/>
                  <a:pt x="6237738" y="5050442"/>
                  <a:pt x="6234539" y="5051521"/>
                </a:cubicBezTo>
                <a:cubicBezTo>
                  <a:pt x="6231339" y="5052600"/>
                  <a:pt x="6228511" y="5053791"/>
                  <a:pt x="6226055" y="5055093"/>
                </a:cubicBezTo>
                <a:cubicBezTo>
                  <a:pt x="6223600" y="5056395"/>
                  <a:pt x="6221870" y="5057530"/>
                  <a:pt x="6220865" y="5058497"/>
                </a:cubicBezTo>
                <a:cubicBezTo>
                  <a:pt x="6219860" y="5059465"/>
                  <a:pt x="6219228" y="5060488"/>
                  <a:pt x="6218967" y="5061567"/>
                </a:cubicBezTo>
                <a:cubicBezTo>
                  <a:pt x="6218707" y="5062646"/>
                  <a:pt x="6218577" y="5064116"/>
                  <a:pt x="6218577" y="5065976"/>
                </a:cubicBezTo>
                <a:cubicBezTo>
                  <a:pt x="6218577" y="5067092"/>
                  <a:pt x="6218651" y="5068115"/>
                  <a:pt x="6218800" y="5069046"/>
                </a:cubicBezTo>
                <a:cubicBezTo>
                  <a:pt x="6218949" y="5069976"/>
                  <a:pt x="6219191" y="5070739"/>
                  <a:pt x="6219525" y="5071334"/>
                </a:cubicBezTo>
                <a:cubicBezTo>
                  <a:pt x="6219860" y="5071929"/>
                  <a:pt x="6220251" y="5072376"/>
                  <a:pt x="6220698" y="5072673"/>
                </a:cubicBezTo>
                <a:cubicBezTo>
                  <a:pt x="6221145" y="5072971"/>
                  <a:pt x="6221665" y="5073120"/>
                  <a:pt x="6222260" y="5073120"/>
                </a:cubicBezTo>
                <a:cubicBezTo>
                  <a:pt x="6223153" y="5073120"/>
                  <a:pt x="6224511" y="5072580"/>
                  <a:pt x="6226334" y="5071501"/>
                </a:cubicBezTo>
                <a:cubicBezTo>
                  <a:pt x="6228158" y="5070422"/>
                  <a:pt x="6230427" y="5069232"/>
                  <a:pt x="6233143" y="5067929"/>
                </a:cubicBezTo>
                <a:cubicBezTo>
                  <a:pt x="6235859" y="5066627"/>
                  <a:pt x="6239022" y="5065437"/>
                  <a:pt x="6242631" y="5064357"/>
                </a:cubicBezTo>
                <a:cubicBezTo>
                  <a:pt x="6246240" y="5063278"/>
                  <a:pt x="6250314" y="5062739"/>
                  <a:pt x="6254854" y="5062739"/>
                </a:cubicBezTo>
                <a:cubicBezTo>
                  <a:pt x="6259095" y="5062739"/>
                  <a:pt x="6262667" y="5063241"/>
                  <a:pt x="6265569" y="5064246"/>
                </a:cubicBezTo>
                <a:cubicBezTo>
                  <a:pt x="6268471" y="5065250"/>
                  <a:pt x="6270834" y="5066739"/>
                  <a:pt x="6272657" y="5068711"/>
                </a:cubicBezTo>
                <a:cubicBezTo>
                  <a:pt x="6274480" y="5070683"/>
                  <a:pt x="6275801" y="5073157"/>
                  <a:pt x="6276620" y="5076134"/>
                </a:cubicBezTo>
                <a:cubicBezTo>
                  <a:pt x="6277438" y="5079110"/>
                  <a:pt x="6277848" y="5082533"/>
                  <a:pt x="6277848" y="5086403"/>
                </a:cubicBezTo>
                <a:lnTo>
                  <a:pt x="6277848" y="5094216"/>
                </a:lnTo>
                <a:lnTo>
                  <a:pt x="6264006" y="5094216"/>
                </a:lnTo>
                <a:cubicBezTo>
                  <a:pt x="6256193" y="5094216"/>
                  <a:pt x="6249161" y="5094904"/>
                  <a:pt x="6242910" y="5096281"/>
                </a:cubicBezTo>
                <a:cubicBezTo>
                  <a:pt x="6236659" y="5097658"/>
                  <a:pt x="6231376" y="5099723"/>
                  <a:pt x="6227060" y="5102476"/>
                </a:cubicBezTo>
                <a:cubicBezTo>
                  <a:pt x="6222744" y="5105229"/>
                  <a:pt x="6219432" y="5108690"/>
                  <a:pt x="6217126" y="5112857"/>
                </a:cubicBezTo>
                <a:cubicBezTo>
                  <a:pt x="6214819" y="5117024"/>
                  <a:pt x="6213665" y="5121935"/>
                  <a:pt x="6213665" y="5127591"/>
                </a:cubicBezTo>
                <a:cubicBezTo>
                  <a:pt x="6213665" y="5132428"/>
                  <a:pt x="6214503" y="5136744"/>
                  <a:pt x="6216177" y="5140539"/>
                </a:cubicBezTo>
                <a:cubicBezTo>
                  <a:pt x="6217852" y="5144334"/>
                  <a:pt x="6220195" y="5147534"/>
                  <a:pt x="6223209" y="5150138"/>
                </a:cubicBezTo>
                <a:cubicBezTo>
                  <a:pt x="6226223" y="5152743"/>
                  <a:pt x="6229869" y="5154733"/>
                  <a:pt x="6234148" y="5156110"/>
                </a:cubicBezTo>
                <a:cubicBezTo>
                  <a:pt x="6238427" y="5157487"/>
                  <a:pt x="6243208" y="5158175"/>
                  <a:pt x="6248491" y="5158175"/>
                </a:cubicBezTo>
                <a:cubicBezTo>
                  <a:pt x="6254519" y="5158175"/>
                  <a:pt x="6260230" y="5156873"/>
                  <a:pt x="6265625" y="5154268"/>
                </a:cubicBezTo>
                <a:cubicBezTo>
                  <a:pt x="6271020" y="5151664"/>
                  <a:pt x="6275913" y="5148018"/>
                  <a:pt x="6280303" y="5143329"/>
                </a:cubicBezTo>
                <a:lnTo>
                  <a:pt x="6280303" y="5153375"/>
                </a:lnTo>
                <a:cubicBezTo>
                  <a:pt x="6280303" y="5154268"/>
                  <a:pt x="6280564" y="5154938"/>
                  <a:pt x="6281085" y="5155384"/>
                </a:cubicBezTo>
                <a:cubicBezTo>
                  <a:pt x="6281605" y="5155831"/>
                  <a:pt x="6282443" y="5156166"/>
                  <a:pt x="6283596" y="5156389"/>
                </a:cubicBezTo>
                <a:cubicBezTo>
                  <a:pt x="6284749" y="5156612"/>
                  <a:pt x="6286294" y="5156724"/>
                  <a:pt x="6288228" y="5156724"/>
                </a:cubicBezTo>
                <a:cubicBezTo>
                  <a:pt x="6290237" y="5156724"/>
                  <a:pt x="6291763" y="5156612"/>
                  <a:pt x="6292805" y="5156389"/>
                </a:cubicBezTo>
                <a:cubicBezTo>
                  <a:pt x="6293847" y="5156166"/>
                  <a:pt x="6294665" y="5155831"/>
                  <a:pt x="6295260" y="5155384"/>
                </a:cubicBezTo>
                <a:cubicBezTo>
                  <a:pt x="6295856" y="5154938"/>
                  <a:pt x="6296153" y="5154268"/>
                  <a:pt x="6296153" y="5153375"/>
                </a:cubicBezTo>
                <a:lnTo>
                  <a:pt x="6296153" y="5085621"/>
                </a:lnTo>
                <a:cubicBezTo>
                  <a:pt x="6296153" y="5079371"/>
                  <a:pt x="6295446" y="5073901"/>
                  <a:pt x="6294033" y="5069213"/>
                </a:cubicBezTo>
                <a:cubicBezTo>
                  <a:pt x="6292619" y="5064525"/>
                  <a:pt x="6290349" y="5060600"/>
                  <a:pt x="6287224" y="5057437"/>
                </a:cubicBezTo>
                <a:cubicBezTo>
                  <a:pt x="6284098" y="5054274"/>
                  <a:pt x="6280006" y="5051875"/>
                  <a:pt x="6274945" y="5050237"/>
                </a:cubicBezTo>
                <a:cubicBezTo>
                  <a:pt x="6269885" y="5048600"/>
                  <a:pt x="6263746" y="5047782"/>
                  <a:pt x="6256528" y="5047782"/>
                </a:cubicBezTo>
                <a:close/>
                <a:moveTo>
                  <a:pt x="11834680" y="5022444"/>
                </a:moveTo>
                <a:cubicBezTo>
                  <a:pt x="11832894" y="5022444"/>
                  <a:pt x="11831406" y="5022518"/>
                  <a:pt x="11830215" y="5022667"/>
                </a:cubicBezTo>
                <a:cubicBezTo>
                  <a:pt x="11829024" y="5022816"/>
                  <a:pt x="11828076" y="5023058"/>
                  <a:pt x="11827369" y="5023393"/>
                </a:cubicBezTo>
                <a:cubicBezTo>
                  <a:pt x="11826662" y="5023727"/>
                  <a:pt x="11826178" y="5024118"/>
                  <a:pt x="11825918" y="5024565"/>
                </a:cubicBezTo>
                <a:cubicBezTo>
                  <a:pt x="11825657" y="5025011"/>
                  <a:pt x="11825527" y="5025495"/>
                  <a:pt x="11825527" y="5026016"/>
                </a:cubicBezTo>
                <a:lnTo>
                  <a:pt x="11825527" y="5049903"/>
                </a:lnTo>
                <a:lnTo>
                  <a:pt x="11811574" y="5049903"/>
                </a:lnTo>
                <a:cubicBezTo>
                  <a:pt x="11810979" y="5049903"/>
                  <a:pt x="11810440" y="5050033"/>
                  <a:pt x="11809956" y="5050293"/>
                </a:cubicBezTo>
                <a:cubicBezTo>
                  <a:pt x="11809472" y="5050554"/>
                  <a:pt x="11809082" y="5051000"/>
                  <a:pt x="11808784" y="5051633"/>
                </a:cubicBezTo>
                <a:cubicBezTo>
                  <a:pt x="11808486" y="5052265"/>
                  <a:pt x="11808244" y="5053065"/>
                  <a:pt x="11808058" y="5054033"/>
                </a:cubicBezTo>
                <a:cubicBezTo>
                  <a:pt x="11807872" y="5055000"/>
                  <a:pt x="11807780" y="5056191"/>
                  <a:pt x="11807780" y="5057604"/>
                </a:cubicBezTo>
                <a:cubicBezTo>
                  <a:pt x="11807780" y="5060283"/>
                  <a:pt x="11808114" y="5062218"/>
                  <a:pt x="11808784" y="5063409"/>
                </a:cubicBezTo>
                <a:cubicBezTo>
                  <a:pt x="11809454" y="5064599"/>
                  <a:pt x="11810346" y="5065195"/>
                  <a:pt x="11811463" y="5065195"/>
                </a:cubicBezTo>
                <a:lnTo>
                  <a:pt x="11825527" y="5065195"/>
                </a:lnTo>
                <a:lnTo>
                  <a:pt x="11825527" y="5123907"/>
                </a:lnTo>
                <a:cubicBezTo>
                  <a:pt x="11825527" y="5129712"/>
                  <a:pt x="11826066" y="5134753"/>
                  <a:pt x="11827146" y="5139032"/>
                </a:cubicBezTo>
                <a:cubicBezTo>
                  <a:pt x="11828224" y="5143311"/>
                  <a:pt x="11829954" y="5146845"/>
                  <a:pt x="11832336" y="5149636"/>
                </a:cubicBezTo>
                <a:cubicBezTo>
                  <a:pt x="11834717" y="5152427"/>
                  <a:pt x="11837768" y="5154510"/>
                  <a:pt x="11841489" y="5155887"/>
                </a:cubicBezTo>
                <a:cubicBezTo>
                  <a:pt x="11845210" y="5157263"/>
                  <a:pt x="11849674" y="5157952"/>
                  <a:pt x="11854884" y="5157952"/>
                </a:cubicBezTo>
                <a:cubicBezTo>
                  <a:pt x="11856595" y="5157952"/>
                  <a:pt x="11858306" y="5157840"/>
                  <a:pt x="11860018" y="5157617"/>
                </a:cubicBezTo>
                <a:cubicBezTo>
                  <a:pt x="11861730" y="5157394"/>
                  <a:pt x="11863348" y="5157115"/>
                  <a:pt x="11864874" y="5156780"/>
                </a:cubicBezTo>
                <a:cubicBezTo>
                  <a:pt x="11866399" y="5156445"/>
                  <a:pt x="11867757" y="5156017"/>
                  <a:pt x="11868948" y="5155496"/>
                </a:cubicBezTo>
                <a:cubicBezTo>
                  <a:pt x="11870138" y="5154975"/>
                  <a:pt x="11871031" y="5154417"/>
                  <a:pt x="11871626" y="5153822"/>
                </a:cubicBezTo>
                <a:cubicBezTo>
                  <a:pt x="11872222" y="5153226"/>
                  <a:pt x="11872668" y="5152296"/>
                  <a:pt x="11872966" y="5151031"/>
                </a:cubicBezTo>
                <a:cubicBezTo>
                  <a:pt x="11873264" y="5149766"/>
                  <a:pt x="11873412" y="5148055"/>
                  <a:pt x="11873412" y="5145897"/>
                </a:cubicBezTo>
                <a:cubicBezTo>
                  <a:pt x="11873412" y="5144557"/>
                  <a:pt x="11873338" y="5143441"/>
                  <a:pt x="11873189" y="5142548"/>
                </a:cubicBezTo>
                <a:cubicBezTo>
                  <a:pt x="11873040" y="5141655"/>
                  <a:pt x="11872873" y="5140948"/>
                  <a:pt x="11872687" y="5140427"/>
                </a:cubicBezTo>
                <a:cubicBezTo>
                  <a:pt x="11872501" y="5139906"/>
                  <a:pt x="11872240" y="5139553"/>
                  <a:pt x="11871906" y="5139367"/>
                </a:cubicBezTo>
                <a:cubicBezTo>
                  <a:pt x="11871570" y="5139181"/>
                  <a:pt x="11871218" y="5139088"/>
                  <a:pt x="11870845" y="5139088"/>
                </a:cubicBezTo>
                <a:cubicBezTo>
                  <a:pt x="11870250" y="5139088"/>
                  <a:pt x="11869580" y="5139255"/>
                  <a:pt x="11868836" y="5139590"/>
                </a:cubicBezTo>
                <a:cubicBezTo>
                  <a:pt x="11868092" y="5139925"/>
                  <a:pt x="11867199" y="5140278"/>
                  <a:pt x="11866157" y="5140651"/>
                </a:cubicBezTo>
                <a:cubicBezTo>
                  <a:pt x="11865116" y="5141023"/>
                  <a:pt x="11863924" y="5141376"/>
                  <a:pt x="11862585" y="5141711"/>
                </a:cubicBezTo>
                <a:cubicBezTo>
                  <a:pt x="11861246" y="5142046"/>
                  <a:pt x="11859720" y="5142213"/>
                  <a:pt x="11858009" y="5142213"/>
                </a:cubicBezTo>
                <a:cubicBezTo>
                  <a:pt x="11852726" y="5142213"/>
                  <a:pt x="11849060" y="5140446"/>
                  <a:pt x="11847014" y="5136911"/>
                </a:cubicBezTo>
                <a:cubicBezTo>
                  <a:pt x="11844968" y="5133377"/>
                  <a:pt x="11843944" y="5128149"/>
                  <a:pt x="11843944" y="5121228"/>
                </a:cubicBezTo>
                <a:lnTo>
                  <a:pt x="11843944" y="5065195"/>
                </a:lnTo>
                <a:lnTo>
                  <a:pt x="11869729" y="5065195"/>
                </a:lnTo>
                <a:cubicBezTo>
                  <a:pt x="11870845" y="5065195"/>
                  <a:pt x="11871738" y="5064599"/>
                  <a:pt x="11872408" y="5063409"/>
                </a:cubicBezTo>
                <a:cubicBezTo>
                  <a:pt x="11873078" y="5062218"/>
                  <a:pt x="11873412" y="5060283"/>
                  <a:pt x="11873412" y="5057604"/>
                </a:cubicBezTo>
                <a:cubicBezTo>
                  <a:pt x="11873412" y="5056191"/>
                  <a:pt x="11873338" y="5055000"/>
                  <a:pt x="11873189" y="5054033"/>
                </a:cubicBezTo>
                <a:cubicBezTo>
                  <a:pt x="11873040" y="5053065"/>
                  <a:pt x="11872798" y="5052265"/>
                  <a:pt x="11872464" y="5051633"/>
                </a:cubicBezTo>
                <a:cubicBezTo>
                  <a:pt x="11872129" y="5051000"/>
                  <a:pt x="11871738" y="5050554"/>
                  <a:pt x="11871292" y="5050293"/>
                </a:cubicBezTo>
                <a:cubicBezTo>
                  <a:pt x="11870845" y="5050033"/>
                  <a:pt x="11870324" y="5049903"/>
                  <a:pt x="11869729" y="5049903"/>
                </a:cubicBezTo>
                <a:lnTo>
                  <a:pt x="11843944" y="5049903"/>
                </a:lnTo>
                <a:lnTo>
                  <a:pt x="11843944" y="5026016"/>
                </a:lnTo>
                <a:cubicBezTo>
                  <a:pt x="11843944" y="5025495"/>
                  <a:pt x="11843796" y="5025011"/>
                  <a:pt x="11843498" y="5024565"/>
                </a:cubicBezTo>
                <a:cubicBezTo>
                  <a:pt x="11843200" y="5024118"/>
                  <a:pt x="11842716" y="5023727"/>
                  <a:pt x="11842047" y="5023393"/>
                </a:cubicBezTo>
                <a:cubicBezTo>
                  <a:pt x="11841377" y="5023058"/>
                  <a:pt x="11840447" y="5022816"/>
                  <a:pt x="11839256" y="5022667"/>
                </a:cubicBezTo>
                <a:cubicBezTo>
                  <a:pt x="11838066" y="5022518"/>
                  <a:pt x="11836540" y="5022444"/>
                  <a:pt x="11834680" y="5022444"/>
                </a:cubicBezTo>
                <a:close/>
                <a:moveTo>
                  <a:pt x="9901105" y="5022444"/>
                </a:moveTo>
                <a:cubicBezTo>
                  <a:pt x="9899319" y="5022444"/>
                  <a:pt x="9897831" y="5022518"/>
                  <a:pt x="9896640" y="5022667"/>
                </a:cubicBezTo>
                <a:cubicBezTo>
                  <a:pt x="9895450" y="5022816"/>
                  <a:pt x="9894501" y="5023058"/>
                  <a:pt x="9893794" y="5023393"/>
                </a:cubicBezTo>
                <a:cubicBezTo>
                  <a:pt x="9893087" y="5023727"/>
                  <a:pt x="9892604" y="5024118"/>
                  <a:pt x="9892343" y="5024565"/>
                </a:cubicBezTo>
                <a:cubicBezTo>
                  <a:pt x="9892082" y="5025011"/>
                  <a:pt x="9891952" y="5025495"/>
                  <a:pt x="9891952" y="5026016"/>
                </a:cubicBezTo>
                <a:lnTo>
                  <a:pt x="9891952" y="5049903"/>
                </a:lnTo>
                <a:lnTo>
                  <a:pt x="9878000" y="5049903"/>
                </a:lnTo>
                <a:cubicBezTo>
                  <a:pt x="9877404" y="5049903"/>
                  <a:pt x="9876865" y="5050033"/>
                  <a:pt x="9876381" y="5050293"/>
                </a:cubicBezTo>
                <a:cubicBezTo>
                  <a:pt x="9875898" y="5050554"/>
                  <a:pt x="9875507" y="5051000"/>
                  <a:pt x="9875209" y="5051633"/>
                </a:cubicBezTo>
                <a:cubicBezTo>
                  <a:pt x="9874912" y="5052265"/>
                  <a:pt x="9874670" y="5053065"/>
                  <a:pt x="9874484" y="5054033"/>
                </a:cubicBezTo>
                <a:cubicBezTo>
                  <a:pt x="9874298" y="5055000"/>
                  <a:pt x="9874204" y="5056191"/>
                  <a:pt x="9874204" y="5057604"/>
                </a:cubicBezTo>
                <a:cubicBezTo>
                  <a:pt x="9874204" y="5060283"/>
                  <a:pt x="9874540" y="5062218"/>
                  <a:pt x="9875209" y="5063409"/>
                </a:cubicBezTo>
                <a:cubicBezTo>
                  <a:pt x="9875879" y="5064599"/>
                  <a:pt x="9876772" y="5065195"/>
                  <a:pt x="9877888" y="5065195"/>
                </a:cubicBezTo>
                <a:lnTo>
                  <a:pt x="9891952" y="5065195"/>
                </a:lnTo>
                <a:lnTo>
                  <a:pt x="9891952" y="5123907"/>
                </a:lnTo>
                <a:cubicBezTo>
                  <a:pt x="9891952" y="5129712"/>
                  <a:pt x="9892492" y="5134753"/>
                  <a:pt x="9893571" y="5139032"/>
                </a:cubicBezTo>
                <a:cubicBezTo>
                  <a:pt x="9894650" y="5143311"/>
                  <a:pt x="9896380" y="5146845"/>
                  <a:pt x="9898761" y="5149636"/>
                </a:cubicBezTo>
                <a:cubicBezTo>
                  <a:pt x="9901142" y="5152427"/>
                  <a:pt x="9904194" y="5154510"/>
                  <a:pt x="9907914" y="5155887"/>
                </a:cubicBezTo>
                <a:cubicBezTo>
                  <a:pt x="9911635" y="5157263"/>
                  <a:pt x="9916100" y="5157952"/>
                  <a:pt x="9921309" y="5157952"/>
                </a:cubicBezTo>
                <a:cubicBezTo>
                  <a:pt x="9923020" y="5157952"/>
                  <a:pt x="9924732" y="5157840"/>
                  <a:pt x="9926443" y="5157617"/>
                </a:cubicBezTo>
                <a:cubicBezTo>
                  <a:pt x="9928155" y="5157394"/>
                  <a:pt x="9929773" y="5157115"/>
                  <a:pt x="9931299" y="5156780"/>
                </a:cubicBezTo>
                <a:cubicBezTo>
                  <a:pt x="9932824" y="5156445"/>
                  <a:pt x="9934182" y="5156017"/>
                  <a:pt x="9935373" y="5155496"/>
                </a:cubicBezTo>
                <a:cubicBezTo>
                  <a:pt x="9936564" y="5154975"/>
                  <a:pt x="9937456" y="5154417"/>
                  <a:pt x="9938052" y="5153822"/>
                </a:cubicBezTo>
                <a:cubicBezTo>
                  <a:pt x="9938647" y="5153226"/>
                  <a:pt x="9939094" y="5152296"/>
                  <a:pt x="9939391" y="5151031"/>
                </a:cubicBezTo>
                <a:cubicBezTo>
                  <a:pt x="9939689" y="5149766"/>
                  <a:pt x="9939838" y="5148055"/>
                  <a:pt x="9939838" y="5145897"/>
                </a:cubicBezTo>
                <a:cubicBezTo>
                  <a:pt x="9939838" y="5144557"/>
                  <a:pt x="9939763" y="5143441"/>
                  <a:pt x="9939614" y="5142548"/>
                </a:cubicBezTo>
                <a:cubicBezTo>
                  <a:pt x="9939466" y="5141655"/>
                  <a:pt x="9939298" y="5140948"/>
                  <a:pt x="9939112" y="5140427"/>
                </a:cubicBezTo>
                <a:cubicBezTo>
                  <a:pt x="9938926" y="5139906"/>
                  <a:pt x="9938666" y="5139553"/>
                  <a:pt x="9938331" y="5139367"/>
                </a:cubicBezTo>
                <a:cubicBezTo>
                  <a:pt x="9937996" y="5139181"/>
                  <a:pt x="9937642" y="5139088"/>
                  <a:pt x="9937270" y="5139088"/>
                </a:cubicBezTo>
                <a:cubicBezTo>
                  <a:pt x="9936675" y="5139088"/>
                  <a:pt x="9936006" y="5139255"/>
                  <a:pt x="9935261" y="5139590"/>
                </a:cubicBezTo>
                <a:cubicBezTo>
                  <a:pt x="9934517" y="5139925"/>
                  <a:pt x="9933624" y="5140278"/>
                  <a:pt x="9932582" y="5140651"/>
                </a:cubicBezTo>
                <a:cubicBezTo>
                  <a:pt x="9931540" y="5141023"/>
                  <a:pt x="9930350" y="5141376"/>
                  <a:pt x="9929010" y="5141711"/>
                </a:cubicBezTo>
                <a:cubicBezTo>
                  <a:pt x="9927671" y="5142046"/>
                  <a:pt x="9926146" y="5142213"/>
                  <a:pt x="9924434" y="5142213"/>
                </a:cubicBezTo>
                <a:cubicBezTo>
                  <a:pt x="9919151" y="5142213"/>
                  <a:pt x="9915486" y="5140446"/>
                  <a:pt x="9913439" y="5136911"/>
                </a:cubicBezTo>
                <a:cubicBezTo>
                  <a:pt x="9911393" y="5133377"/>
                  <a:pt x="9910370" y="5128149"/>
                  <a:pt x="9910370" y="5121228"/>
                </a:cubicBezTo>
                <a:lnTo>
                  <a:pt x="9910370" y="5065195"/>
                </a:lnTo>
                <a:lnTo>
                  <a:pt x="9936154" y="5065195"/>
                </a:lnTo>
                <a:cubicBezTo>
                  <a:pt x="9937270" y="5065195"/>
                  <a:pt x="9938164" y="5064599"/>
                  <a:pt x="9938833" y="5063409"/>
                </a:cubicBezTo>
                <a:cubicBezTo>
                  <a:pt x="9939503" y="5062218"/>
                  <a:pt x="9939838" y="5060283"/>
                  <a:pt x="9939838" y="5057604"/>
                </a:cubicBezTo>
                <a:cubicBezTo>
                  <a:pt x="9939838" y="5056191"/>
                  <a:pt x="9939763" y="5055000"/>
                  <a:pt x="9939614" y="5054033"/>
                </a:cubicBezTo>
                <a:cubicBezTo>
                  <a:pt x="9939466" y="5053065"/>
                  <a:pt x="9939224" y="5052265"/>
                  <a:pt x="9938889" y="5051633"/>
                </a:cubicBezTo>
                <a:cubicBezTo>
                  <a:pt x="9938554" y="5051000"/>
                  <a:pt x="9938164" y="5050554"/>
                  <a:pt x="9937717" y="5050293"/>
                </a:cubicBezTo>
                <a:cubicBezTo>
                  <a:pt x="9937270" y="5050033"/>
                  <a:pt x="9936750" y="5049903"/>
                  <a:pt x="9936154" y="5049903"/>
                </a:cubicBezTo>
                <a:lnTo>
                  <a:pt x="9910370" y="5049903"/>
                </a:lnTo>
                <a:lnTo>
                  <a:pt x="9910370" y="5026016"/>
                </a:lnTo>
                <a:cubicBezTo>
                  <a:pt x="9910370" y="5025495"/>
                  <a:pt x="9910221" y="5025011"/>
                  <a:pt x="9909923" y="5024565"/>
                </a:cubicBezTo>
                <a:cubicBezTo>
                  <a:pt x="9909626" y="5024118"/>
                  <a:pt x="9909142" y="5023727"/>
                  <a:pt x="9908472" y="5023393"/>
                </a:cubicBezTo>
                <a:cubicBezTo>
                  <a:pt x="9907802" y="5023058"/>
                  <a:pt x="9906872" y="5022816"/>
                  <a:pt x="9905682" y="5022667"/>
                </a:cubicBezTo>
                <a:cubicBezTo>
                  <a:pt x="9904491" y="5022518"/>
                  <a:pt x="9902966" y="5022444"/>
                  <a:pt x="9901105" y="5022444"/>
                </a:cubicBezTo>
                <a:close/>
                <a:moveTo>
                  <a:pt x="9262930" y="5022444"/>
                </a:moveTo>
                <a:cubicBezTo>
                  <a:pt x="9261144" y="5022444"/>
                  <a:pt x="9259656" y="5022518"/>
                  <a:pt x="9258466" y="5022667"/>
                </a:cubicBezTo>
                <a:cubicBezTo>
                  <a:pt x="9257275" y="5022816"/>
                  <a:pt x="9256326" y="5023058"/>
                  <a:pt x="9255619" y="5023393"/>
                </a:cubicBezTo>
                <a:cubicBezTo>
                  <a:pt x="9254912" y="5023727"/>
                  <a:pt x="9254428" y="5024118"/>
                  <a:pt x="9254168" y="5024565"/>
                </a:cubicBezTo>
                <a:cubicBezTo>
                  <a:pt x="9253908" y="5025011"/>
                  <a:pt x="9253777" y="5025495"/>
                  <a:pt x="9253777" y="5026016"/>
                </a:cubicBezTo>
                <a:lnTo>
                  <a:pt x="9253777" y="5049903"/>
                </a:lnTo>
                <a:lnTo>
                  <a:pt x="9239825" y="5049903"/>
                </a:lnTo>
                <a:cubicBezTo>
                  <a:pt x="9239229" y="5049903"/>
                  <a:pt x="9238690" y="5050033"/>
                  <a:pt x="9238206" y="5050293"/>
                </a:cubicBezTo>
                <a:cubicBezTo>
                  <a:pt x="9237722" y="5050554"/>
                  <a:pt x="9237332" y="5051000"/>
                  <a:pt x="9237034" y="5051633"/>
                </a:cubicBezTo>
                <a:cubicBezTo>
                  <a:pt x="9236736" y="5052265"/>
                  <a:pt x="9236495" y="5053065"/>
                  <a:pt x="9236308" y="5054033"/>
                </a:cubicBezTo>
                <a:cubicBezTo>
                  <a:pt x="9236122" y="5055000"/>
                  <a:pt x="9236030" y="5056191"/>
                  <a:pt x="9236030" y="5057604"/>
                </a:cubicBezTo>
                <a:cubicBezTo>
                  <a:pt x="9236030" y="5060283"/>
                  <a:pt x="9236364" y="5062218"/>
                  <a:pt x="9237034" y="5063409"/>
                </a:cubicBezTo>
                <a:cubicBezTo>
                  <a:pt x="9237704" y="5064599"/>
                  <a:pt x="9238597" y="5065195"/>
                  <a:pt x="9239713" y="5065195"/>
                </a:cubicBezTo>
                <a:lnTo>
                  <a:pt x="9253777" y="5065195"/>
                </a:lnTo>
                <a:lnTo>
                  <a:pt x="9253777" y="5123907"/>
                </a:lnTo>
                <a:cubicBezTo>
                  <a:pt x="9253777" y="5129712"/>
                  <a:pt x="9254317" y="5134753"/>
                  <a:pt x="9255396" y="5139032"/>
                </a:cubicBezTo>
                <a:cubicBezTo>
                  <a:pt x="9256475" y="5143311"/>
                  <a:pt x="9258205" y="5146845"/>
                  <a:pt x="9260586" y="5149636"/>
                </a:cubicBezTo>
                <a:cubicBezTo>
                  <a:pt x="9262968" y="5152427"/>
                  <a:pt x="9266018" y="5154510"/>
                  <a:pt x="9269739" y="5155887"/>
                </a:cubicBezTo>
                <a:cubicBezTo>
                  <a:pt x="9273460" y="5157263"/>
                  <a:pt x="9277925" y="5157952"/>
                  <a:pt x="9283134" y="5157952"/>
                </a:cubicBezTo>
                <a:cubicBezTo>
                  <a:pt x="9284845" y="5157952"/>
                  <a:pt x="9286557" y="5157840"/>
                  <a:pt x="9288268" y="5157617"/>
                </a:cubicBezTo>
                <a:cubicBezTo>
                  <a:pt x="9289980" y="5157394"/>
                  <a:pt x="9291598" y="5157115"/>
                  <a:pt x="9293124" y="5156780"/>
                </a:cubicBezTo>
                <a:cubicBezTo>
                  <a:pt x="9294649" y="5156445"/>
                  <a:pt x="9296007" y="5156017"/>
                  <a:pt x="9297198" y="5155496"/>
                </a:cubicBezTo>
                <a:cubicBezTo>
                  <a:pt x="9298388" y="5154975"/>
                  <a:pt x="9299282" y="5154417"/>
                  <a:pt x="9299877" y="5153822"/>
                </a:cubicBezTo>
                <a:cubicBezTo>
                  <a:pt x="9300472" y="5153226"/>
                  <a:pt x="9300918" y="5152296"/>
                  <a:pt x="9301216" y="5151031"/>
                </a:cubicBezTo>
                <a:cubicBezTo>
                  <a:pt x="9301514" y="5149766"/>
                  <a:pt x="9301663" y="5148055"/>
                  <a:pt x="9301663" y="5145897"/>
                </a:cubicBezTo>
                <a:cubicBezTo>
                  <a:pt x="9301663" y="5144557"/>
                  <a:pt x="9301588" y="5143441"/>
                  <a:pt x="9301440" y="5142548"/>
                </a:cubicBezTo>
                <a:cubicBezTo>
                  <a:pt x="9301291" y="5141655"/>
                  <a:pt x="9301123" y="5140948"/>
                  <a:pt x="9300937" y="5140427"/>
                </a:cubicBezTo>
                <a:cubicBezTo>
                  <a:pt x="9300751" y="5139906"/>
                  <a:pt x="9300491" y="5139553"/>
                  <a:pt x="9300156" y="5139367"/>
                </a:cubicBezTo>
                <a:cubicBezTo>
                  <a:pt x="9299821" y="5139181"/>
                  <a:pt x="9299468" y="5139088"/>
                  <a:pt x="9299096" y="5139088"/>
                </a:cubicBezTo>
                <a:cubicBezTo>
                  <a:pt x="9298500" y="5139088"/>
                  <a:pt x="9297830" y="5139255"/>
                  <a:pt x="9297086" y="5139590"/>
                </a:cubicBezTo>
                <a:cubicBezTo>
                  <a:pt x="9296342" y="5139925"/>
                  <a:pt x="9295449" y="5140278"/>
                  <a:pt x="9294408" y="5140651"/>
                </a:cubicBezTo>
                <a:cubicBezTo>
                  <a:pt x="9293366" y="5141023"/>
                  <a:pt x="9292175" y="5141376"/>
                  <a:pt x="9290836" y="5141711"/>
                </a:cubicBezTo>
                <a:cubicBezTo>
                  <a:pt x="9289496" y="5142046"/>
                  <a:pt x="9287970" y="5142213"/>
                  <a:pt x="9286259" y="5142213"/>
                </a:cubicBezTo>
                <a:cubicBezTo>
                  <a:pt x="9280976" y="5142213"/>
                  <a:pt x="9277311" y="5140446"/>
                  <a:pt x="9275264" y="5136911"/>
                </a:cubicBezTo>
                <a:cubicBezTo>
                  <a:pt x="9273218" y="5133377"/>
                  <a:pt x="9272195" y="5128149"/>
                  <a:pt x="9272195" y="5121228"/>
                </a:cubicBezTo>
                <a:lnTo>
                  <a:pt x="9272195" y="5065195"/>
                </a:lnTo>
                <a:lnTo>
                  <a:pt x="9297979" y="5065195"/>
                </a:lnTo>
                <a:cubicBezTo>
                  <a:pt x="9299096" y="5065195"/>
                  <a:pt x="9299988" y="5064599"/>
                  <a:pt x="9300658" y="5063409"/>
                </a:cubicBezTo>
                <a:cubicBezTo>
                  <a:pt x="9301328" y="5062218"/>
                  <a:pt x="9301663" y="5060283"/>
                  <a:pt x="9301663" y="5057604"/>
                </a:cubicBezTo>
                <a:cubicBezTo>
                  <a:pt x="9301663" y="5056191"/>
                  <a:pt x="9301588" y="5055000"/>
                  <a:pt x="9301440" y="5054033"/>
                </a:cubicBezTo>
                <a:cubicBezTo>
                  <a:pt x="9301291" y="5053065"/>
                  <a:pt x="9301049" y="5052265"/>
                  <a:pt x="9300714" y="5051633"/>
                </a:cubicBezTo>
                <a:cubicBezTo>
                  <a:pt x="9300379" y="5051000"/>
                  <a:pt x="9299988" y="5050554"/>
                  <a:pt x="9299542" y="5050293"/>
                </a:cubicBezTo>
                <a:cubicBezTo>
                  <a:pt x="9299096" y="5050033"/>
                  <a:pt x="9298574" y="5049903"/>
                  <a:pt x="9297979" y="5049903"/>
                </a:cubicBezTo>
                <a:lnTo>
                  <a:pt x="9272195" y="5049903"/>
                </a:lnTo>
                <a:lnTo>
                  <a:pt x="9272195" y="5026016"/>
                </a:lnTo>
                <a:cubicBezTo>
                  <a:pt x="9272195" y="5025495"/>
                  <a:pt x="9272046" y="5025011"/>
                  <a:pt x="9271748" y="5024565"/>
                </a:cubicBezTo>
                <a:cubicBezTo>
                  <a:pt x="9271451" y="5024118"/>
                  <a:pt x="9270967" y="5023727"/>
                  <a:pt x="9270297" y="5023393"/>
                </a:cubicBezTo>
                <a:cubicBezTo>
                  <a:pt x="9269628" y="5023058"/>
                  <a:pt x="9268697" y="5022816"/>
                  <a:pt x="9267507" y="5022667"/>
                </a:cubicBezTo>
                <a:cubicBezTo>
                  <a:pt x="9266316" y="5022518"/>
                  <a:pt x="9264790" y="5022444"/>
                  <a:pt x="9262930" y="5022444"/>
                </a:cubicBezTo>
                <a:close/>
                <a:moveTo>
                  <a:pt x="9101005" y="5022444"/>
                </a:moveTo>
                <a:cubicBezTo>
                  <a:pt x="9099219" y="5022444"/>
                  <a:pt x="9097731" y="5022518"/>
                  <a:pt x="9096540" y="5022667"/>
                </a:cubicBezTo>
                <a:cubicBezTo>
                  <a:pt x="9095350" y="5022816"/>
                  <a:pt x="9094401" y="5023058"/>
                  <a:pt x="9093694" y="5023393"/>
                </a:cubicBezTo>
                <a:cubicBezTo>
                  <a:pt x="9092987" y="5023727"/>
                  <a:pt x="9092504" y="5024118"/>
                  <a:pt x="9092243" y="5024565"/>
                </a:cubicBezTo>
                <a:cubicBezTo>
                  <a:pt x="9091982" y="5025011"/>
                  <a:pt x="9091852" y="5025495"/>
                  <a:pt x="9091852" y="5026016"/>
                </a:cubicBezTo>
                <a:lnTo>
                  <a:pt x="9091852" y="5049903"/>
                </a:lnTo>
                <a:lnTo>
                  <a:pt x="9077900" y="5049903"/>
                </a:lnTo>
                <a:cubicBezTo>
                  <a:pt x="9077304" y="5049903"/>
                  <a:pt x="9076765" y="5050033"/>
                  <a:pt x="9076281" y="5050293"/>
                </a:cubicBezTo>
                <a:cubicBezTo>
                  <a:pt x="9075798" y="5050554"/>
                  <a:pt x="9075407" y="5051000"/>
                  <a:pt x="9075109" y="5051633"/>
                </a:cubicBezTo>
                <a:cubicBezTo>
                  <a:pt x="9074812" y="5052265"/>
                  <a:pt x="9074570" y="5053065"/>
                  <a:pt x="9074384" y="5054033"/>
                </a:cubicBezTo>
                <a:cubicBezTo>
                  <a:pt x="9074198" y="5055000"/>
                  <a:pt x="9074104" y="5056191"/>
                  <a:pt x="9074104" y="5057604"/>
                </a:cubicBezTo>
                <a:cubicBezTo>
                  <a:pt x="9074104" y="5060283"/>
                  <a:pt x="9074440" y="5062218"/>
                  <a:pt x="9075109" y="5063409"/>
                </a:cubicBezTo>
                <a:cubicBezTo>
                  <a:pt x="9075779" y="5064599"/>
                  <a:pt x="9076672" y="5065195"/>
                  <a:pt x="9077788" y="5065195"/>
                </a:cubicBezTo>
                <a:lnTo>
                  <a:pt x="9091852" y="5065195"/>
                </a:lnTo>
                <a:lnTo>
                  <a:pt x="9091852" y="5123907"/>
                </a:lnTo>
                <a:cubicBezTo>
                  <a:pt x="9091852" y="5129712"/>
                  <a:pt x="9092392" y="5134753"/>
                  <a:pt x="9093471" y="5139032"/>
                </a:cubicBezTo>
                <a:cubicBezTo>
                  <a:pt x="9094550" y="5143311"/>
                  <a:pt x="9096280" y="5146845"/>
                  <a:pt x="9098661" y="5149636"/>
                </a:cubicBezTo>
                <a:cubicBezTo>
                  <a:pt x="9101042" y="5152427"/>
                  <a:pt x="9104094" y="5154510"/>
                  <a:pt x="9107814" y="5155887"/>
                </a:cubicBezTo>
                <a:cubicBezTo>
                  <a:pt x="9111535" y="5157263"/>
                  <a:pt x="9116000" y="5157952"/>
                  <a:pt x="9121209" y="5157952"/>
                </a:cubicBezTo>
                <a:cubicBezTo>
                  <a:pt x="9122920" y="5157952"/>
                  <a:pt x="9124632" y="5157840"/>
                  <a:pt x="9126343" y="5157617"/>
                </a:cubicBezTo>
                <a:cubicBezTo>
                  <a:pt x="9128055" y="5157394"/>
                  <a:pt x="9129673" y="5157115"/>
                  <a:pt x="9131199" y="5156780"/>
                </a:cubicBezTo>
                <a:cubicBezTo>
                  <a:pt x="9132724" y="5156445"/>
                  <a:pt x="9134082" y="5156017"/>
                  <a:pt x="9135273" y="5155496"/>
                </a:cubicBezTo>
                <a:cubicBezTo>
                  <a:pt x="9136464" y="5154975"/>
                  <a:pt x="9137356" y="5154417"/>
                  <a:pt x="9137952" y="5153822"/>
                </a:cubicBezTo>
                <a:cubicBezTo>
                  <a:pt x="9138547" y="5153226"/>
                  <a:pt x="9138994" y="5152296"/>
                  <a:pt x="9139291" y="5151031"/>
                </a:cubicBezTo>
                <a:cubicBezTo>
                  <a:pt x="9139589" y="5149766"/>
                  <a:pt x="9139738" y="5148055"/>
                  <a:pt x="9139738" y="5145897"/>
                </a:cubicBezTo>
                <a:cubicBezTo>
                  <a:pt x="9139738" y="5144557"/>
                  <a:pt x="9139663" y="5143441"/>
                  <a:pt x="9139514" y="5142548"/>
                </a:cubicBezTo>
                <a:cubicBezTo>
                  <a:pt x="9139366" y="5141655"/>
                  <a:pt x="9139198" y="5140948"/>
                  <a:pt x="9139012" y="5140427"/>
                </a:cubicBezTo>
                <a:cubicBezTo>
                  <a:pt x="9138826" y="5139906"/>
                  <a:pt x="9138566" y="5139553"/>
                  <a:pt x="9138231" y="5139367"/>
                </a:cubicBezTo>
                <a:cubicBezTo>
                  <a:pt x="9137896" y="5139181"/>
                  <a:pt x="9137542" y="5139088"/>
                  <a:pt x="9137170" y="5139088"/>
                </a:cubicBezTo>
                <a:cubicBezTo>
                  <a:pt x="9136575" y="5139088"/>
                  <a:pt x="9135906" y="5139255"/>
                  <a:pt x="9135161" y="5139590"/>
                </a:cubicBezTo>
                <a:cubicBezTo>
                  <a:pt x="9134417" y="5139925"/>
                  <a:pt x="9133524" y="5140278"/>
                  <a:pt x="9132482" y="5140651"/>
                </a:cubicBezTo>
                <a:cubicBezTo>
                  <a:pt x="9131440" y="5141023"/>
                  <a:pt x="9130250" y="5141376"/>
                  <a:pt x="9128910" y="5141711"/>
                </a:cubicBezTo>
                <a:cubicBezTo>
                  <a:pt x="9127571" y="5142046"/>
                  <a:pt x="9126046" y="5142213"/>
                  <a:pt x="9124334" y="5142213"/>
                </a:cubicBezTo>
                <a:cubicBezTo>
                  <a:pt x="9119051" y="5142213"/>
                  <a:pt x="9115386" y="5140446"/>
                  <a:pt x="9113339" y="5136911"/>
                </a:cubicBezTo>
                <a:cubicBezTo>
                  <a:pt x="9111293" y="5133377"/>
                  <a:pt x="9110270" y="5128149"/>
                  <a:pt x="9110270" y="5121228"/>
                </a:cubicBezTo>
                <a:lnTo>
                  <a:pt x="9110270" y="5065195"/>
                </a:lnTo>
                <a:lnTo>
                  <a:pt x="9136054" y="5065195"/>
                </a:lnTo>
                <a:cubicBezTo>
                  <a:pt x="9137170" y="5065195"/>
                  <a:pt x="9138064" y="5064599"/>
                  <a:pt x="9138733" y="5063409"/>
                </a:cubicBezTo>
                <a:cubicBezTo>
                  <a:pt x="9139403" y="5062218"/>
                  <a:pt x="9139738" y="5060283"/>
                  <a:pt x="9139738" y="5057604"/>
                </a:cubicBezTo>
                <a:cubicBezTo>
                  <a:pt x="9139738" y="5056191"/>
                  <a:pt x="9139663" y="5055000"/>
                  <a:pt x="9139514" y="5054033"/>
                </a:cubicBezTo>
                <a:cubicBezTo>
                  <a:pt x="9139366" y="5053065"/>
                  <a:pt x="9139124" y="5052265"/>
                  <a:pt x="9138789" y="5051633"/>
                </a:cubicBezTo>
                <a:cubicBezTo>
                  <a:pt x="9138454" y="5051000"/>
                  <a:pt x="9138064" y="5050554"/>
                  <a:pt x="9137617" y="5050293"/>
                </a:cubicBezTo>
                <a:cubicBezTo>
                  <a:pt x="9137170" y="5050033"/>
                  <a:pt x="9136650" y="5049903"/>
                  <a:pt x="9136054" y="5049903"/>
                </a:cubicBezTo>
                <a:lnTo>
                  <a:pt x="9110270" y="5049903"/>
                </a:lnTo>
                <a:lnTo>
                  <a:pt x="9110270" y="5026016"/>
                </a:lnTo>
                <a:cubicBezTo>
                  <a:pt x="9110270" y="5025495"/>
                  <a:pt x="9110121" y="5025011"/>
                  <a:pt x="9109823" y="5024565"/>
                </a:cubicBezTo>
                <a:cubicBezTo>
                  <a:pt x="9109526" y="5024118"/>
                  <a:pt x="9109042" y="5023727"/>
                  <a:pt x="9108372" y="5023393"/>
                </a:cubicBezTo>
                <a:cubicBezTo>
                  <a:pt x="9107702" y="5023058"/>
                  <a:pt x="9106772" y="5022816"/>
                  <a:pt x="9105582" y="5022667"/>
                </a:cubicBezTo>
                <a:cubicBezTo>
                  <a:pt x="9104391" y="5022518"/>
                  <a:pt x="9102866" y="5022444"/>
                  <a:pt x="9101005" y="5022444"/>
                </a:cubicBezTo>
                <a:close/>
                <a:moveTo>
                  <a:pt x="7643680" y="5022444"/>
                </a:moveTo>
                <a:cubicBezTo>
                  <a:pt x="7641894" y="5022444"/>
                  <a:pt x="7640406" y="5022518"/>
                  <a:pt x="7639216" y="5022667"/>
                </a:cubicBezTo>
                <a:cubicBezTo>
                  <a:pt x="7638025" y="5022816"/>
                  <a:pt x="7637076" y="5023058"/>
                  <a:pt x="7636369" y="5023393"/>
                </a:cubicBezTo>
                <a:cubicBezTo>
                  <a:pt x="7635662" y="5023727"/>
                  <a:pt x="7635179" y="5024118"/>
                  <a:pt x="7634918" y="5024565"/>
                </a:cubicBezTo>
                <a:cubicBezTo>
                  <a:pt x="7634658" y="5025011"/>
                  <a:pt x="7634527" y="5025495"/>
                  <a:pt x="7634527" y="5026016"/>
                </a:cubicBezTo>
                <a:lnTo>
                  <a:pt x="7634527" y="5049903"/>
                </a:lnTo>
                <a:lnTo>
                  <a:pt x="7620575" y="5049903"/>
                </a:lnTo>
                <a:cubicBezTo>
                  <a:pt x="7619980" y="5049903"/>
                  <a:pt x="7619440" y="5050033"/>
                  <a:pt x="7618956" y="5050293"/>
                </a:cubicBezTo>
                <a:cubicBezTo>
                  <a:pt x="7618473" y="5050554"/>
                  <a:pt x="7618082" y="5051000"/>
                  <a:pt x="7617784" y="5051633"/>
                </a:cubicBezTo>
                <a:cubicBezTo>
                  <a:pt x="7617487" y="5052265"/>
                  <a:pt x="7617245" y="5053065"/>
                  <a:pt x="7617059" y="5054033"/>
                </a:cubicBezTo>
                <a:cubicBezTo>
                  <a:pt x="7616873" y="5055000"/>
                  <a:pt x="7616780" y="5056191"/>
                  <a:pt x="7616780" y="5057604"/>
                </a:cubicBezTo>
                <a:cubicBezTo>
                  <a:pt x="7616780" y="5060283"/>
                  <a:pt x="7617115" y="5062218"/>
                  <a:pt x="7617784" y="5063409"/>
                </a:cubicBezTo>
                <a:cubicBezTo>
                  <a:pt x="7618454" y="5064599"/>
                  <a:pt x="7619347" y="5065195"/>
                  <a:pt x="7620463" y="5065195"/>
                </a:cubicBezTo>
                <a:lnTo>
                  <a:pt x="7634527" y="5065195"/>
                </a:lnTo>
                <a:lnTo>
                  <a:pt x="7634527" y="5123907"/>
                </a:lnTo>
                <a:cubicBezTo>
                  <a:pt x="7634527" y="5129712"/>
                  <a:pt x="7635067" y="5134753"/>
                  <a:pt x="7636146" y="5139032"/>
                </a:cubicBezTo>
                <a:cubicBezTo>
                  <a:pt x="7637225" y="5143311"/>
                  <a:pt x="7638955" y="5146845"/>
                  <a:pt x="7641336" y="5149636"/>
                </a:cubicBezTo>
                <a:cubicBezTo>
                  <a:pt x="7643718" y="5152427"/>
                  <a:pt x="7646769" y="5154510"/>
                  <a:pt x="7650489" y="5155887"/>
                </a:cubicBezTo>
                <a:cubicBezTo>
                  <a:pt x="7654210" y="5157263"/>
                  <a:pt x="7658675" y="5157952"/>
                  <a:pt x="7663884" y="5157952"/>
                </a:cubicBezTo>
                <a:cubicBezTo>
                  <a:pt x="7665595" y="5157952"/>
                  <a:pt x="7667307" y="5157840"/>
                  <a:pt x="7669018" y="5157617"/>
                </a:cubicBezTo>
                <a:cubicBezTo>
                  <a:pt x="7670730" y="5157394"/>
                  <a:pt x="7672348" y="5157115"/>
                  <a:pt x="7673874" y="5156780"/>
                </a:cubicBezTo>
                <a:cubicBezTo>
                  <a:pt x="7675399" y="5156445"/>
                  <a:pt x="7676757" y="5156017"/>
                  <a:pt x="7677948" y="5155496"/>
                </a:cubicBezTo>
                <a:cubicBezTo>
                  <a:pt x="7679139" y="5154975"/>
                  <a:pt x="7680032" y="5154417"/>
                  <a:pt x="7680627" y="5153822"/>
                </a:cubicBezTo>
                <a:cubicBezTo>
                  <a:pt x="7681222" y="5153226"/>
                  <a:pt x="7681669" y="5152296"/>
                  <a:pt x="7681966" y="5151031"/>
                </a:cubicBezTo>
                <a:cubicBezTo>
                  <a:pt x="7682264" y="5149766"/>
                  <a:pt x="7682413" y="5148055"/>
                  <a:pt x="7682413" y="5145897"/>
                </a:cubicBezTo>
                <a:cubicBezTo>
                  <a:pt x="7682413" y="5144557"/>
                  <a:pt x="7682339" y="5143441"/>
                  <a:pt x="7682190" y="5142548"/>
                </a:cubicBezTo>
                <a:cubicBezTo>
                  <a:pt x="7682041" y="5141655"/>
                  <a:pt x="7681873" y="5140948"/>
                  <a:pt x="7681687" y="5140427"/>
                </a:cubicBezTo>
                <a:cubicBezTo>
                  <a:pt x="7681501" y="5139906"/>
                  <a:pt x="7681241" y="5139553"/>
                  <a:pt x="7680906" y="5139367"/>
                </a:cubicBezTo>
                <a:cubicBezTo>
                  <a:pt x="7680571" y="5139181"/>
                  <a:pt x="7680218" y="5139088"/>
                  <a:pt x="7679846" y="5139088"/>
                </a:cubicBezTo>
                <a:cubicBezTo>
                  <a:pt x="7679250" y="5139088"/>
                  <a:pt x="7678581" y="5139255"/>
                  <a:pt x="7677836" y="5139590"/>
                </a:cubicBezTo>
                <a:cubicBezTo>
                  <a:pt x="7677092" y="5139925"/>
                  <a:pt x="7676199" y="5140278"/>
                  <a:pt x="7675158" y="5140651"/>
                </a:cubicBezTo>
                <a:cubicBezTo>
                  <a:pt x="7674116" y="5141023"/>
                  <a:pt x="7672925" y="5141376"/>
                  <a:pt x="7671586" y="5141711"/>
                </a:cubicBezTo>
                <a:cubicBezTo>
                  <a:pt x="7670246" y="5142046"/>
                  <a:pt x="7668721" y="5142213"/>
                  <a:pt x="7667009" y="5142213"/>
                </a:cubicBezTo>
                <a:cubicBezTo>
                  <a:pt x="7661726" y="5142213"/>
                  <a:pt x="7658061" y="5140446"/>
                  <a:pt x="7656015" y="5136911"/>
                </a:cubicBezTo>
                <a:cubicBezTo>
                  <a:pt x="7653968" y="5133377"/>
                  <a:pt x="7652945" y="5128149"/>
                  <a:pt x="7652945" y="5121228"/>
                </a:cubicBezTo>
                <a:lnTo>
                  <a:pt x="7652945" y="5065195"/>
                </a:lnTo>
                <a:lnTo>
                  <a:pt x="7678729" y="5065195"/>
                </a:lnTo>
                <a:cubicBezTo>
                  <a:pt x="7679846" y="5065195"/>
                  <a:pt x="7680739" y="5064599"/>
                  <a:pt x="7681408" y="5063409"/>
                </a:cubicBezTo>
                <a:cubicBezTo>
                  <a:pt x="7682078" y="5062218"/>
                  <a:pt x="7682413" y="5060283"/>
                  <a:pt x="7682413" y="5057604"/>
                </a:cubicBezTo>
                <a:cubicBezTo>
                  <a:pt x="7682413" y="5056191"/>
                  <a:pt x="7682339" y="5055000"/>
                  <a:pt x="7682190" y="5054033"/>
                </a:cubicBezTo>
                <a:cubicBezTo>
                  <a:pt x="7682041" y="5053065"/>
                  <a:pt x="7681799" y="5052265"/>
                  <a:pt x="7681464" y="5051633"/>
                </a:cubicBezTo>
                <a:cubicBezTo>
                  <a:pt x="7681129" y="5051000"/>
                  <a:pt x="7680739" y="5050554"/>
                  <a:pt x="7680292" y="5050293"/>
                </a:cubicBezTo>
                <a:cubicBezTo>
                  <a:pt x="7679846" y="5050033"/>
                  <a:pt x="7679325" y="5049903"/>
                  <a:pt x="7678729" y="5049903"/>
                </a:cubicBezTo>
                <a:lnTo>
                  <a:pt x="7652945" y="5049903"/>
                </a:lnTo>
                <a:lnTo>
                  <a:pt x="7652945" y="5026016"/>
                </a:lnTo>
                <a:cubicBezTo>
                  <a:pt x="7652945" y="5025495"/>
                  <a:pt x="7652796" y="5025011"/>
                  <a:pt x="7652498" y="5024565"/>
                </a:cubicBezTo>
                <a:cubicBezTo>
                  <a:pt x="7652201" y="5024118"/>
                  <a:pt x="7651717" y="5023727"/>
                  <a:pt x="7651047" y="5023393"/>
                </a:cubicBezTo>
                <a:cubicBezTo>
                  <a:pt x="7650378" y="5023058"/>
                  <a:pt x="7649448" y="5022816"/>
                  <a:pt x="7648257" y="5022667"/>
                </a:cubicBezTo>
                <a:cubicBezTo>
                  <a:pt x="7647066" y="5022518"/>
                  <a:pt x="7645541" y="5022444"/>
                  <a:pt x="7643680" y="5022444"/>
                </a:cubicBezTo>
                <a:close/>
                <a:moveTo>
                  <a:pt x="3919218" y="5019510"/>
                </a:moveTo>
                <a:cubicBezTo>
                  <a:pt x="3924278" y="5019510"/>
                  <a:pt x="3929134" y="5021128"/>
                  <a:pt x="3933784" y="5024365"/>
                </a:cubicBezTo>
                <a:cubicBezTo>
                  <a:pt x="3938435" y="5027603"/>
                  <a:pt x="3943254" y="5032309"/>
                  <a:pt x="3948239" y="5038486"/>
                </a:cubicBezTo>
                <a:lnTo>
                  <a:pt x="3948239" y="5078669"/>
                </a:lnTo>
                <a:cubicBezTo>
                  <a:pt x="3945337" y="5082315"/>
                  <a:pt x="3942584" y="5085385"/>
                  <a:pt x="3939980" y="5087878"/>
                </a:cubicBezTo>
                <a:cubicBezTo>
                  <a:pt x="3937375" y="5090371"/>
                  <a:pt x="3934882" y="5092399"/>
                  <a:pt x="3932501" y="5093961"/>
                </a:cubicBezTo>
                <a:cubicBezTo>
                  <a:pt x="3930120" y="5095524"/>
                  <a:pt x="3927794" y="5096640"/>
                  <a:pt x="3925524" y="5097310"/>
                </a:cubicBezTo>
                <a:cubicBezTo>
                  <a:pt x="3923255" y="5097980"/>
                  <a:pt x="3920892" y="5098314"/>
                  <a:pt x="3918437" y="5098314"/>
                </a:cubicBezTo>
                <a:cubicBezTo>
                  <a:pt x="3913599" y="5098314"/>
                  <a:pt x="3909581" y="5097180"/>
                  <a:pt x="3906382" y="5094910"/>
                </a:cubicBezTo>
                <a:cubicBezTo>
                  <a:pt x="3903182" y="5092640"/>
                  <a:pt x="3900614" y="5089645"/>
                  <a:pt x="3898680" y="5085925"/>
                </a:cubicBezTo>
                <a:cubicBezTo>
                  <a:pt x="3896745" y="5082204"/>
                  <a:pt x="3895387" y="5077925"/>
                  <a:pt x="3894606" y="5073088"/>
                </a:cubicBezTo>
                <a:cubicBezTo>
                  <a:pt x="3893824" y="5068251"/>
                  <a:pt x="3893434" y="5063265"/>
                  <a:pt x="3893434" y="5058131"/>
                </a:cubicBezTo>
                <a:cubicBezTo>
                  <a:pt x="3893434" y="5053368"/>
                  <a:pt x="3893899" y="5048680"/>
                  <a:pt x="3894829" y="5044067"/>
                </a:cubicBezTo>
                <a:cubicBezTo>
                  <a:pt x="3895759" y="5039453"/>
                  <a:pt x="3897247" y="5035323"/>
                  <a:pt x="3899294" y="5031677"/>
                </a:cubicBezTo>
                <a:cubicBezTo>
                  <a:pt x="3901340" y="5028030"/>
                  <a:pt x="3904000" y="5025091"/>
                  <a:pt x="3907275" y="5022859"/>
                </a:cubicBezTo>
                <a:cubicBezTo>
                  <a:pt x="3910549" y="5020626"/>
                  <a:pt x="3914530" y="5019510"/>
                  <a:pt x="3919218" y="5019510"/>
                </a:cubicBezTo>
                <a:close/>
                <a:moveTo>
                  <a:pt x="2833368" y="5019510"/>
                </a:moveTo>
                <a:cubicBezTo>
                  <a:pt x="2838428" y="5019510"/>
                  <a:pt x="2843284" y="5021128"/>
                  <a:pt x="2847935" y="5024365"/>
                </a:cubicBezTo>
                <a:cubicBezTo>
                  <a:pt x="2852585" y="5027603"/>
                  <a:pt x="2857403" y="5032309"/>
                  <a:pt x="2862389" y="5038486"/>
                </a:cubicBezTo>
                <a:lnTo>
                  <a:pt x="2862389" y="5078669"/>
                </a:lnTo>
                <a:cubicBezTo>
                  <a:pt x="2859487" y="5082315"/>
                  <a:pt x="2856734" y="5085385"/>
                  <a:pt x="2854130" y="5087878"/>
                </a:cubicBezTo>
                <a:cubicBezTo>
                  <a:pt x="2851525" y="5090371"/>
                  <a:pt x="2849032" y="5092399"/>
                  <a:pt x="2846651" y="5093961"/>
                </a:cubicBezTo>
                <a:cubicBezTo>
                  <a:pt x="2844270" y="5095524"/>
                  <a:pt x="2841944" y="5096640"/>
                  <a:pt x="2839675" y="5097310"/>
                </a:cubicBezTo>
                <a:cubicBezTo>
                  <a:pt x="2837405" y="5097980"/>
                  <a:pt x="2835042" y="5098314"/>
                  <a:pt x="2832586" y="5098314"/>
                </a:cubicBezTo>
                <a:cubicBezTo>
                  <a:pt x="2827750" y="5098314"/>
                  <a:pt x="2823731" y="5097180"/>
                  <a:pt x="2820531" y="5094910"/>
                </a:cubicBezTo>
                <a:cubicBezTo>
                  <a:pt x="2817332" y="5092640"/>
                  <a:pt x="2814764" y="5089627"/>
                  <a:pt x="2812830" y="5085869"/>
                </a:cubicBezTo>
                <a:cubicBezTo>
                  <a:pt x="2810895" y="5082111"/>
                  <a:pt x="2809537" y="5077813"/>
                  <a:pt x="2808756" y="5072976"/>
                </a:cubicBezTo>
                <a:cubicBezTo>
                  <a:pt x="2807974" y="5068140"/>
                  <a:pt x="2807583" y="5063191"/>
                  <a:pt x="2807583" y="5058131"/>
                </a:cubicBezTo>
                <a:cubicBezTo>
                  <a:pt x="2807583" y="5053368"/>
                  <a:pt x="2808048" y="5048680"/>
                  <a:pt x="2808979" y="5044067"/>
                </a:cubicBezTo>
                <a:cubicBezTo>
                  <a:pt x="2809909" y="5039453"/>
                  <a:pt x="2811397" y="5035323"/>
                  <a:pt x="2813444" y="5031677"/>
                </a:cubicBezTo>
                <a:cubicBezTo>
                  <a:pt x="2815490" y="5028030"/>
                  <a:pt x="2818150" y="5025091"/>
                  <a:pt x="2821424" y="5022859"/>
                </a:cubicBezTo>
                <a:cubicBezTo>
                  <a:pt x="2824698" y="5020626"/>
                  <a:pt x="2828680" y="5019510"/>
                  <a:pt x="2833368" y="5019510"/>
                </a:cubicBezTo>
                <a:close/>
                <a:moveTo>
                  <a:pt x="2071374" y="5019510"/>
                </a:moveTo>
                <a:cubicBezTo>
                  <a:pt x="2076433" y="5019510"/>
                  <a:pt x="2081290" y="5021128"/>
                  <a:pt x="2085940" y="5024365"/>
                </a:cubicBezTo>
                <a:cubicBezTo>
                  <a:pt x="2090591" y="5027603"/>
                  <a:pt x="2095409" y="5032309"/>
                  <a:pt x="2100395" y="5038486"/>
                </a:cubicBezTo>
                <a:lnTo>
                  <a:pt x="2100395" y="5078669"/>
                </a:lnTo>
                <a:cubicBezTo>
                  <a:pt x="2097493" y="5082315"/>
                  <a:pt x="2094739" y="5085385"/>
                  <a:pt x="2092135" y="5087878"/>
                </a:cubicBezTo>
                <a:cubicBezTo>
                  <a:pt x="2089530" y="5090371"/>
                  <a:pt x="2087038" y="5092399"/>
                  <a:pt x="2084656" y="5093961"/>
                </a:cubicBezTo>
                <a:cubicBezTo>
                  <a:pt x="2082276" y="5095524"/>
                  <a:pt x="2079950" y="5096640"/>
                  <a:pt x="2077680" y="5097310"/>
                </a:cubicBezTo>
                <a:cubicBezTo>
                  <a:pt x="2075410" y="5097980"/>
                  <a:pt x="2073048" y="5098314"/>
                  <a:pt x="2070592" y="5098314"/>
                </a:cubicBezTo>
                <a:cubicBezTo>
                  <a:pt x="2065755" y="5098314"/>
                  <a:pt x="2061737" y="5097180"/>
                  <a:pt x="2058537" y="5094910"/>
                </a:cubicBezTo>
                <a:cubicBezTo>
                  <a:pt x="2055338" y="5092640"/>
                  <a:pt x="2052770" y="5089627"/>
                  <a:pt x="2050836" y="5085869"/>
                </a:cubicBezTo>
                <a:cubicBezTo>
                  <a:pt x="2048900" y="5082111"/>
                  <a:pt x="2047543" y="5077813"/>
                  <a:pt x="2046761" y="5072976"/>
                </a:cubicBezTo>
                <a:cubicBezTo>
                  <a:pt x="2045980" y="5068140"/>
                  <a:pt x="2045589" y="5063191"/>
                  <a:pt x="2045589" y="5058131"/>
                </a:cubicBezTo>
                <a:cubicBezTo>
                  <a:pt x="2045589" y="5053368"/>
                  <a:pt x="2046054" y="5048680"/>
                  <a:pt x="2046985" y="5044067"/>
                </a:cubicBezTo>
                <a:cubicBezTo>
                  <a:pt x="2047915" y="5039453"/>
                  <a:pt x="2049403" y="5035323"/>
                  <a:pt x="2051449" y="5031677"/>
                </a:cubicBezTo>
                <a:cubicBezTo>
                  <a:pt x="2053496" y="5028030"/>
                  <a:pt x="2056155" y="5025091"/>
                  <a:pt x="2059430" y="5022859"/>
                </a:cubicBezTo>
                <a:cubicBezTo>
                  <a:pt x="2062705" y="5020626"/>
                  <a:pt x="2066686" y="5019510"/>
                  <a:pt x="2071374" y="5019510"/>
                </a:cubicBezTo>
                <a:close/>
                <a:moveTo>
                  <a:pt x="1004572" y="5019510"/>
                </a:moveTo>
                <a:cubicBezTo>
                  <a:pt x="1009632" y="5019510"/>
                  <a:pt x="1014487" y="5021128"/>
                  <a:pt x="1019139" y="5024365"/>
                </a:cubicBezTo>
                <a:cubicBezTo>
                  <a:pt x="1023789" y="5027603"/>
                  <a:pt x="1028608" y="5032309"/>
                  <a:pt x="1033593" y="5038486"/>
                </a:cubicBezTo>
                <a:lnTo>
                  <a:pt x="1033593" y="5078669"/>
                </a:lnTo>
                <a:cubicBezTo>
                  <a:pt x="1030691" y="5082315"/>
                  <a:pt x="1027938" y="5085385"/>
                  <a:pt x="1025333" y="5087878"/>
                </a:cubicBezTo>
                <a:cubicBezTo>
                  <a:pt x="1022729" y="5090371"/>
                  <a:pt x="1020236" y="5092399"/>
                  <a:pt x="1017854" y="5093961"/>
                </a:cubicBezTo>
                <a:cubicBezTo>
                  <a:pt x="1015473" y="5095524"/>
                  <a:pt x="1013148" y="5096640"/>
                  <a:pt x="1010878" y="5097310"/>
                </a:cubicBezTo>
                <a:cubicBezTo>
                  <a:pt x="1008609" y="5097980"/>
                  <a:pt x="1006246" y="5098314"/>
                  <a:pt x="1003790" y="5098314"/>
                </a:cubicBezTo>
                <a:cubicBezTo>
                  <a:pt x="998953" y="5098314"/>
                  <a:pt x="994935" y="5097180"/>
                  <a:pt x="991735" y="5094910"/>
                </a:cubicBezTo>
                <a:cubicBezTo>
                  <a:pt x="988535" y="5092640"/>
                  <a:pt x="985968" y="5089627"/>
                  <a:pt x="984033" y="5085869"/>
                </a:cubicBezTo>
                <a:cubicBezTo>
                  <a:pt x="982098" y="5082111"/>
                  <a:pt x="980741" y="5077813"/>
                  <a:pt x="979959" y="5072976"/>
                </a:cubicBezTo>
                <a:cubicBezTo>
                  <a:pt x="979178" y="5068140"/>
                  <a:pt x="978787" y="5063191"/>
                  <a:pt x="978787" y="5058131"/>
                </a:cubicBezTo>
                <a:cubicBezTo>
                  <a:pt x="978787" y="5053368"/>
                  <a:pt x="979252" y="5048680"/>
                  <a:pt x="980183" y="5044067"/>
                </a:cubicBezTo>
                <a:cubicBezTo>
                  <a:pt x="981112" y="5039453"/>
                  <a:pt x="982601" y="5035323"/>
                  <a:pt x="984648" y="5031677"/>
                </a:cubicBezTo>
                <a:cubicBezTo>
                  <a:pt x="986693" y="5028030"/>
                  <a:pt x="989354" y="5025091"/>
                  <a:pt x="992628" y="5022859"/>
                </a:cubicBezTo>
                <a:cubicBezTo>
                  <a:pt x="995902" y="5020626"/>
                  <a:pt x="999883" y="5019510"/>
                  <a:pt x="1004572" y="5019510"/>
                </a:cubicBezTo>
                <a:close/>
                <a:moveTo>
                  <a:pt x="1714393" y="5019063"/>
                </a:moveTo>
                <a:cubicBezTo>
                  <a:pt x="1720325" y="5019063"/>
                  <a:pt x="1725281" y="5020124"/>
                  <a:pt x="1729261" y="5022245"/>
                </a:cubicBezTo>
                <a:cubicBezTo>
                  <a:pt x="1733240" y="5024365"/>
                  <a:pt x="1736394" y="5027249"/>
                  <a:pt x="1738721" y="5030895"/>
                </a:cubicBezTo>
                <a:cubicBezTo>
                  <a:pt x="1741049" y="5034542"/>
                  <a:pt x="1742720" y="5038783"/>
                  <a:pt x="1743734" y="5043620"/>
                </a:cubicBezTo>
                <a:cubicBezTo>
                  <a:pt x="1744748" y="5048457"/>
                  <a:pt x="1745254" y="5053592"/>
                  <a:pt x="1745254" y="5059024"/>
                </a:cubicBezTo>
                <a:cubicBezTo>
                  <a:pt x="1745254" y="5064828"/>
                  <a:pt x="1744654" y="5070149"/>
                  <a:pt x="1743452" y="5074986"/>
                </a:cubicBezTo>
                <a:cubicBezTo>
                  <a:pt x="1742250" y="5079823"/>
                  <a:pt x="1740373" y="5083990"/>
                  <a:pt x="1737821" y="5087487"/>
                </a:cubicBezTo>
                <a:cubicBezTo>
                  <a:pt x="1735267" y="5090985"/>
                  <a:pt x="1732002" y="5093701"/>
                  <a:pt x="1728022" y="5095636"/>
                </a:cubicBezTo>
                <a:cubicBezTo>
                  <a:pt x="1724043" y="5097570"/>
                  <a:pt x="1719350" y="5098538"/>
                  <a:pt x="1713943" y="5098538"/>
                </a:cubicBezTo>
                <a:cubicBezTo>
                  <a:pt x="1708011" y="5098538"/>
                  <a:pt x="1703055" y="5097477"/>
                  <a:pt x="1699076" y="5095357"/>
                </a:cubicBezTo>
                <a:cubicBezTo>
                  <a:pt x="1695096" y="5093236"/>
                  <a:pt x="1691924" y="5090371"/>
                  <a:pt x="1689559" y="5086762"/>
                </a:cubicBezTo>
                <a:cubicBezTo>
                  <a:pt x="1687194" y="5083153"/>
                  <a:pt x="1685505" y="5078930"/>
                  <a:pt x="1684491" y="5074093"/>
                </a:cubicBezTo>
                <a:cubicBezTo>
                  <a:pt x="1683477" y="5069256"/>
                  <a:pt x="1682971" y="5064084"/>
                  <a:pt x="1682971" y="5058577"/>
                </a:cubicBezTo>
                <a:cubicBezTo>
                  <a:pt x="1682971" y="5052847"/>
                  <a:pt x="1683590" y="5047564"/>
                  <a:pt x="1684828" y="5042727"/>
                </a:cubicBezTo>
                <a:cubicBezTo>
                  <a:pt x="1686067" y="5037890"/>
                  <a:pt x="1687963" y="5033704"/>
                  <a:pt x="1690516" y="5030170"/>
                </a:cubicBezTo>
                <a:cubicBezTo>
                  <a:pt x="1693069" y="5026635"/>
                  <a:pt x="1696316" y="5023900"/>
                  <a:pt x="1700258" y="5021966"/>
                </a:cubicBezTo>
                <a:cubicBezTo>
                  <a:pt x="1704200" y="5020031"/>
                  <a:pt x="1708912" y="5019063"/>
                  <a:pt x="1714393" y="5019063"/>
                </a:cubicBezTo>
                <a:close/>
                <a:moveTo>
                  <a:pt x="5159539" y="5018059"/>
                </a:moveTo>
                <a:cubicBezTo>
                  <a:pt x="5168448" y="5018059"/>
                  <a:pt x="5175167" y="5020812"/>
                  <a:pt x="5179696" y="5026319"/>
                </a:cubicBezTo>
                <a:cubicBezTo>
                  <a:pt x="5184225" y="5031826"/>
                  <a:pt x="5186377" y="5039416"/>
                  <a:pt x="5186155" y="5049090"/>
                </a:cubicBezTo>
                <a:lnTo>
                  <a:pt x="5131348" y="5049090"/>
                </a:lnTo>
                <a:cubicBezTo>
                  <a:pt x="5131498" y="5044997"/>
                  <a:pt x="5132210" y="5041071"/>
                  <a:pt x="5133483" y="5037314"/>
                </a:cubicBezTo>
                <a:cubicBezTo>
                  <a:pt x="5134755" y="5033556"/>
                  <a:pt x="5136552" y="5030263"/>
                  <a:pt x="5138873" y="5027435"/>
                </a:cubicBezTo>
                <a:cubicBezTo>
                  <a:pt x="5141195" y="5024607"/>
                  <a:pt x="5144078" y="5022338"/>
                  <a:pt x="5147521" y="5020626"/>
                </a:cubicBezTo>
                <a:cubicBezTo>
                  <a:pt x="5150966" y="5018915"/>
                  <a:pt x="5154971" y="5018059"/>
                  <a:pt x="5159539" y="5018059"/>
                </a:cubicBezTo>
                <a:close/>
                <a:moveTo>
                  <a:pt x="4530888" y="5018059"/>
                </a:moveTo>
                <a:cubicBezTo>
                  <a:pt x="4539798" y="5018059"/>
                  <a:pt x="4546517" y="5020812"/>
                  <a:pt x="4551046" y="5026319"/>
                </a:cubicBezTo>
                <a:cubicBezTo>
                  <a:pt x="4555575" y="5031826"/>
                  <a:pt x="4557727" y="5039416"/>
                  <a:pt x="4557505" y="5049090"/>
                </a:cubicBezTo>
                <a:lnTo>
                  <a:pt x="4502699" y="5049090"/>
                </a:lnTo>
                <a:cubicBezTo>
                  <a:pt x="4502849" y="5044997"/>
                  <a:pt x="4503559" y="5041071"/>
                  <a:pt x="4504832" y="5037314"/>
                </a:cubicBezTo>
                <a:cubicBezTo>
                  <a:pt x="4506105" y="5033556"/>
                  <a:pt x="4507902" y="5030263"/>
                  <a:pt x="4510223" y="5027435"/>
                </a:cubicBezTo>
                <a:cubicBezTo>
                  <a:pt x="4512544" y="5024607"/>
                  <a:pt x="4515427" y="5022338"/>
                  <a:pt x="4518872" y="5020626"/>
                </a:cubicBezTo>
                <a:cubicBezTo>
                  <a:pt x="4522315" y="5018915"/>
                  <a:pt x="4526321" y="5018059"/>
                  <a:pt x="4530888" y="5018059"/>
                </a:cubicBezTo>
                <a:close/>
                <a:moveTo>
                  <a:pt x="3730788" y="5018059"/>
                </a:moveTo>
                <a:cubicBezTo>
                  <a:pt x="3739698" y="5018059"/>
                  <a:pt x="3746417" y="5020812"/>
                  <a:pt x="3750946" y="5026319"/>
                </a:cubicBezTo>
                <a:cubicBezTo>
                  <a:pt x="3755475" y="5031826"/>
                  <a:pt x="3757628" y="5039416"/>
                  <a:pt x="3757405" y="5049090"/>
                </a:cubicBezTo>
                <a:lnTo>
                  <a:pt x="3702599" y="5049090"/>
                </a:lnTo>
                <a:cubicBezTo>
                  <a:pt x="3702749" y="5044997"/>
                  <a:pt x="3703460" y="5041071"/>
                  <a:pt x="3704733" y="5037314"/>
                </a:cubicBezTo>
                <a:cubicBezTo>
                  <a:pt x="3706005" y="5033556"/>
                  <a:pt x="3707802" y="5030263"/>
                  <a:pt x="3710123" y="5027435"/>
                </a:cubicBezTo>
                <a:cubicBezTo>
                  <a:pt x="3712445" y="5024607"/>
                  <a:pt x="3715327" y="5022338"/>
                  <a:pt x="3718772" y="5020626"/>
                </a:cubicBezTo>
                <a:cubicBezTo>
                  <a:pt x="3722215" y="5018915"/>
                  <a:pt x="3726221" y="5018059"/>
                  <a:pt x="3730788" y="5018059"/>
                </a:cubicBezTo>
                <a:close/>
                <a:moveTo>
                  <a:pt x="3264063" y="5018059"/>
                </a:moveTo>
                <a:cubicBezTo>
                  <a:pt x="3272973" y="5018059"/>
                  <a:pt x="3279692" y="5020812"/>
                  <a:pt x="3284221" y="5026319"/>
                </a:cubicBezTo>
                <a:cubicBezTo>
                  <a:pt x="3288750" y="5031826"/>
                  <a:pt x="3290903" y="5039416"/>
                  <a:pt x="3290680" y="5049090"/>
                </a:cubicBezTo>
                <a:lnTo>
                  <a:pt x="3235874" y="5049090"/>
                </a:lnTo>
                <a:cubicBezTo>
                  <a:pt x="3236024" y="5044997"/>
                  <a:pt x="3236735" y="5041071"/>
                  <a:pt x="3238008" y="5037314"/>
                </a:cubicBezTo>
                <a:cubicBezTo>
                  <a:pt x="3239280" y="5033556"/>
                  <a:pt x="3241077" y="5030263"/>
                  <a:pt x="3243398" y="5027435"/>
                </a:cubicBezTo>
                <a:cubicBezTo>
                  <a:pt x="3245720" y="5024607"/>
                  <a:pt x="3248603" y="5022338"/>
                  <a:pt x="3252047" y="5020626"/>
                </a:cubicBezTo>
                <a:cubicBezTo>
                  <a:pt x="3255490" y="5018915"/>
                  <a:pt x="3259496" y="5018059"/>
                  <a:pt x="3264063" y="5018059"/>
                </a:cubicBezTo>
                <a:close/>
                <a:moveTo>
                  <a:pt x="892342" y="5018059"/>
                </a:moveTo>
                <a:cubicBezTo>
                  <a:pt x="901252" y="5018059"/>
                  <a:pt x="907971" y="5020812"/>
                  <a:pt x="912500" y="5026319"/>
                </a:cubicBezTo>
                <a:cubicBezTo>
                  <a:pt x="917028" y="5031826"/>
                  <a:pt x="919181" y="5039416"/>
                  <a:pt x="918958" y="5049090"/>
                </a:cubicBezTo>
                <a:lnTo>
                  <a:pt x="864152" y="5049090"/>
                </a:lnTo>
                <a:cubicBezTo>
                  <a:pt x="864302" y="5044997"/>
                  <a:pt x="865014" y="5041071"/>
                  <a:pt x="866286" y="5037314"/>
                </a:cubicBezTo>
                <a:cubicBezTo>
                  <a:pt x="867559" y="5033556"/>
                  <a:pt x="869356" y="5030263"/>
                  <a:pt x="871677" y="5027435"/>
                </a:cubicBezTo>
                <a:cubicBezTo>
                  <a:pt x="873998" y="5024607"/>
                  <a:pt x="876881" y="5022338"/>
                  <a:pt x="880325" y="5020626"/>
                </a:cubicBezTo>
                <a:cubicBezTo>
                  <a:pt x="883769" y="5018915"/>
                  <a:pt x="887774" y="5018059"/>
                  <a:pt x="892342" y="5018059"/>
                </a:cubicBezTo>
                <a:close/>
                <a:moveTo>
                  <a:pt x="5047670" y="5017947"/>
                </a:moveTo>
                <a:cubicBezTo>
                  <a:pt x="5054590" y="5017947"/>
                  <a:pt x="5059930" y="5019863"/>
                  <a:pt x="5063687" y="5023696"/>
                </a:cubicBezTo>
                <a:cubicBezTo>
                  <a:pt x="5067445" y="5027528"/>
                  <a:pt x="5069325" y="5032867"/>
                  <a:pt x="5069325" y="5039713"/>
                </a:cubicBezTo>
                <a:cubicBezTo>
                  <a:pt x="5069325" y="5042616"/>
                  <a:pt x="5068896" y="5045406"/>
                  <a:pt x="5068041" y="5048085"/>
                </a:cubicBezTo>
                <a:cubicBezTo>
                  <a:pt x="5067185" y="5050764"/>
                  <a:pt x="5065883" y="5053127"/>
                  <a:pt x="5064134" y="5055173"/>
                </a:cubicBezTo>
                <a:cubicBezTo>
                  <a:pt x="5062386" y="5057219"/>
                  <a:pt x="5060171" y="5058819"/>
                  <a:pt x="5057492" y="5059973"/>
                </a:cubicBezTo>
                <a:cubicBezTo>
                  <a:pt x="5054813" y="5061126"/>
                  <a:pt x="5051651" y="5061703"/>
                  <a:pt x="5048005" y="5061703"/>
                </a:cubicBezTo>
                <a:cubicBezTo>
                  <a:pt x="5041233" y="5061703"/>
                  <a:pt x="5035969" y="5059805"/>
                  <a:pt x="5032210" y="5056010"/>
                </a:cubicBezTo>
                <a:cubicBezTo>
                  <a:pt x="5028452" y="5052215"/>
                  <a:pt x="5026574" y="5047006"/>
                  <a:pt x="5026574" y="5040383"/>
                </a:cubicBezTo>
                <a:cubicBezTo>
                  <a:pt x="5026574" y="5037407"/>
                  <a:pt x="5027001" y="5034560"/>
                  <a:pt x="5027857" y="5031844"/>
                </a:cubicBezTo>
                <a:cubicBezTo>
                  <a:pt x="5028713" y="5029128"/>
                  <a:pt x="5030015" y="5026728"/>
                  <a:pt x="5031764" y="5024645"/>
                </a:cubicBezTo>
                <a:cubicBezTo>
                  <a:pt x="5033513" y="5022561"/>
                  <a:pt x="5035708" y="5020924"/>
                  <a:pt x="5038350" y="5019733"/>
                </a:cubicBezTo>
                <a:cubicBezTo>
                  <a:pt x="5040991" y="5018543"/>
                  <a:pt x="5044098" y="5017947"/>
                  <a:pt x="5047670" y="5017947"/>
                </a:cubicBezTo>
                <a:close/>
                <a:moveTo>
                  <a:pt x="11039864" y="5007933"/>
                </a:moveTo>
                <a:cubicBezTo>
                  <a:pt x="11035473" y="5007933"/>
                  <a:pt x="11032459" y="5008714"/>
                  <a:pt x="11030822" y="5010277"/>
                </a:cubicBezTo>
                <a:cubicBezTo>
                  <a:pt x="11029185" y="5011840"/>
                  <a:pt x="11028366" y="5014779"/>
                  <a:pt x="11028366" y="5019095"/>
                </a:cubicBezTo>
                <a:cubicBezTo>
                  <a:pt x="11028366" y="5023337"/>
                  <a:pt x="11029166" y="5026220"/>
                  <a:pt x="11030766" y="5027746"/>
                </a:cubicBezTo>
                <a:cubicBezTo>
                  <a:pt x="11032366" y="5029271"/>
                  <a:pt x="11035324" y="5030034"/>
                  <a:pt x="11039640" y="5030034"/>
                </a:cubicBezTo>
                <a:cubicBezTo>
                  <a:pt x="11044030" y="5030034"/>
                  <a:pt x="11047044" y="5029253"/>
                  <a:pt x="11048682" y="5027690"/>
                </a:cubicBezTo>
                <a:cubicBezTo>
                  <a:pt x="11050318" y="5026127"/>
                  <a:pt x="11051137" y="5023188"/>
                  <a:pt x="11051137" y="5018872"/>
                </a:cubicBezTo>
                <a:cubicBezTo>
                  <a:pt x="11051137" y="5014630"/>
                  <a:pt x="11050337" y="5011747"/>
                  <a:pt x="11048737" y="5010221"/>
                </a:cubicBezTo>
                <a:cubicBezTo>
                  <a:pt x="11047138" y="5008696"/>
                  <a:pt x="11044180" y="5007933"/>
                  <a:pt x="11039864" y="5007933"/>
                </a:cubicBezTo>
                <a:close/>
                <a:moveTo>
                  <a:pt x="10668388" y="5007933"/>
                </a:moveTo>
                <a:cubicBezTo>
                  <a:pt x="10663998" y="5007933"/>
                  <a:pt x="10660984" y="5008714"/>
                  <a:pt x="10659348" y="5010277"/>
                </a:cubicBezTo>
                <a:cubicBezTo>
                  <a:pt x="10657710" y="5011840"/>
                  <a:pt x="10656892" y="5014779"/>
                  <a:pt x="10656892" y="5019095"/>
                </a:cubicBezTo>
                <a:cubicBezTo>
                  <a:pt x="10656892" y="5023337"/>
                  <a:pt x="10657692" y="5026220"/>
                  <a:pt x="10659292" y="5027746"/>
                </a:cubicBezTo>
                <a:cubicBezTo>
                  <a:pt x="10660892" y="5029271"/>
                  <a:pt x="10663850" y="5030034"/>
                  <a:pt x="10668166" y="5030034"/>
                </a:cubicBezTo>
                <a:cubicBezTo>
                  <a:pt x="10672556" y="5030034"/>
                  <a:pt x="10675570" y="5029253"/>
                  <a:pt x="10677206" y="5027690"/>
                </a:cubicBezTo>
                <a:cubicBezTo>
                  <a:pt x="10678844" y="5026127"/>
                  <a:pt x="10679662" y="5023188"/>
                  <a:pt x="10679662" y="5018872"/>
                </a:cubicBezTo>
                <a:cubicBezTo>
                  <a:pt x="10679662" y="5014630"/>
                  <a:pt x="10678862" y="5011747"/>
                  <a:pt x="10677262" y="5010221"/>
                </a:cubicBezTo>
                <a:cubicBezTo>
                  <a:pt x="10675662" y="5008696"/>
                  <a:pt x="10672704" y="5007933"/>
                  <a:pt x="10668388" y="5007933"/>
                </a:cubicBezTo>
                <a:close/>
                <a:moveTo>
                  <a:pt x="8410964" y="5007933"/>
                </a:moveTo>
                <a:cubicBezTo>
                  <a:pt x="8406573" y="5007933"/>
                  <a:pt x="8403560" y="5008714"/>
                  <a:pt x="8401922" y="5010277"/>
                </a:cubicBezTo>
                <a:cubicBezTo>
                  <a:pt x="8400285" y="5011840"/>
                  <a:pt x="8399467" y="5014779"/>
                  <a:pt x="8399467" y="5019095"/>
                </a:cubicBezTo>
                <a:cubicBezTo>
                  <a:pt x="8399467" y="5023337"/>
                  <a:pt x="8400267" y="5026220"/>
                  <a:pt x="8401867" y="5027746"/>
                </a:cubicBezTo>
                <a:cubicBezTo>
                  <a:pt x="8403467" y="5029271"/>
                  <a:pt x="8406425" y="5030034"/>
                  <a:pt x="8410741" y="5030034"/>
                </a:cubicBezTo>
                <a:cubicBezTo>
                  <a:pt x="8415131" y="5030034"/>
                  <a:pt x="8418145" y="5029253"/>
                  <a:pt x="8419782" y="5027690"/>
                </a:cubicBezTo>
                <a:cubicBezTo>
                  <a:pt x="8421419" y="5026127"/>
                  <a:pt x="8422237" y="5023188"/>
                  <a:pt x="8422237" y="5018872"/>
                </a:cubicBezTo>
                <a:cubicBezTo>
                  <a:pt x="8422237" y="5014630"/>
                  <a:pt x="8421438" y="5011747"/>
                  <a:pt x="8419838" y="5010221"/>
                </a:cubicBezTo>
                <a:cubicBezTo>
                  <a:pt x="8418238" y="5008696"/>
                  <a:pt x="8415280" y="5007933"/>
                  <a:pt x="8410964" y="5007933"/>
                </a:cubicBezTo>
                <a:close/>
                <a:moveTo>
                  <a:pt x="7267964" y="5007933"/>
                </a:moveTo>
                <a:cubicBezTo>
                  <a:pt x="7263573" y="5007933"/>
                  <a:pt x="7260560" y="5008714"/>
                  <a:pt x="7258922" y="5010277"/>
                </a:cubicBezTo>
                <a:cubicBezTo>
                  <a:pt x="7257285" y="5011840"/>
                  <a:pt x="7256467" y="5014779"/>
                  <a:pt x="7256467" y="5019095"/>
                </a:cubicBezTo>
                <a:cubicBezTo>
                  <a:pt x="7256467" y="5023337"/>
                  <a:pt x="7257267" y="5026220"/>
                  <a:pt x="7258867" y="5027746"/>
                </a:cubicBezTo>
                <a:cubicBezTo>
                  <a:pt x="7260467" y="5029271"/>
                  <a:pt x="7263424" y="5030034"/>
                  <a:pt x="7267741" y="5030034"/>
                </a:cubicBezTo>
                <a:cubicBezTo>
                  <a:pt x="7272131" y="5030034"/>
                  <a:pt x="7275145" y="5029253"/>
                  <a:pt x="7276782" y="5027690"/>
                </a:cubicBezTo>
                <a:cubicBezTo>
                  <a:pt x="7278419" y="5026127"/>
                  <a:pt x="7279237" y="5023188"/>
                  <a:pt x="7279237" y="5018872"/>
                </a:cubicBezTo>
                <a:cubicBezTo>
                  <a:pt x="7279237" y="5014630"/>
                  <a:pt x="7278438" y="5011747"/>
                  <a:pt x="7276838" y="5010221"/>
                </a:cubicBezTo>
                <a:cubicBezTo>
                  <a:pt x="7275238" y="5008696"/>
                  <a:pt x="7272280" y="5007933"/>
                  <a:pt x="7267964" y="5007933"/>
                </a:cubicBezTo>
                <a:close/>
                <a:moveTo>
                  <a:pt x="5347186" y="5005222"/>
                </a:moveTo>
                <a:cubicBezTo>
                  <a:pt x="5345400" y="5005222"/>
                  <a:pt x="5343912" y="5005297"/>
                  <a:pt x="5342722" y="5005446"/>
                </a:cubicBezTo>
                <a:cubicBezTo>
                  <a:pt x="5341531" y="5005595"/>
                  <a:pt x="5340582" y="5005818"/>
                  <a:pt x="5339875" y="5006115"/>
                </a:cubicBezTo>
                <a:cubicBezTo>
                  <a:pt x="5339169" y="5006413"/>
                  <a:pt x="5338684" y="5006785"/>
                  <a:pt x="5338424" y="5007232"/>
                </a:cubicBezTo>
                <a:cubicBezTo>
                  <a:pt x="5338164" y="5007678"/>
                  <a:pt x="5338033" y="5008162"/>
                  <a:pt x="5338033" y="5008683"/>
                </a:cubicBezTo>
                <a:lnTo>
                  <a:pt x="5338033" y="5109142"/>
                </a:lnTo>
                <a:cubicBezTo>
                  <a:pt x="5338033" y="5109737"/>
                  <a:pt x="5338164" y="5110239"/>
                  <a:pt x="5338424" y="5110649"/>
                </a:cubicBezTo>
                <a:cubicBezTo>
                  <a:pt x="5338684" y="5111058"/>
                  <a:pt x="5339169" y="5111411"/>
                  <a:pt x="5339875" y="5111709"/>
                </a:cubicBezTo>
                <a:cubicBezTo>
                  <a:pt x="5340582" y="5112007"/>
                  <a:pt x="5341531" y="5112230"/>
                  <a:pt x="5342722" y="5112379"/>
                </a:cubicBezTo>
                <a:cubicBezTo>
                  <a:pt x="5343912" y="5112528"/>
                  <a:pt x="5345400" y="5112602"/>
                  <a:pt x="5347186" y="5112602"/>
                </a:cubicBezTo>
                <a:cubicBezTo>
                  <a:pt x="5349047" y="5112602"/>
                  <a:pt x="5350573" y="5112528"/>
                  <a:pt x="5351763" y="5112379"/>
                </a:cubicBezTo>
                <a:cubicBezTo>
                  <a:pt x="5352954" y="5112230"/>
                  <a:pt x="5353884" y="5112007"/>
                  <a:pt x="5354553" y="5111709"/>
                </a:cubicBezTo>
                <a:cubicBezTo>
                  <a:pt x="5355223" y="5111411"/>
                  <a:pt x="5355707" y="5111058"/>
                  <a:pt x="5356004" y="5110649"/>
                </a:cubicBezTo>
                <a:cubicBezTo>
                  <a:pt x="5356302" y="5110239"/>
                  <a:pt x="5356451" y="5109737"/>
                  <a:pt x="5356451" y="5109142"/>
                </a:cubicBezTo>
                <a:lnTo>
                  <a:pt x="5356451" y="5008683"/>
                </a:lnTo>
                <a:cubicBezTo>
                  <a:pt x="5356451" y="5008162"/>
                  <a:pt x="5356302" y="5007678"/>
                  <a:pt x="5356004" y="5007232"/>
                </a:cubicBezTo>
                <a:cubicBezTo>
                  <a:pt x="5355707" y="5006785"/>
                  <a:pt x="5355223" y="5006413"/>
                  <a:pt x="5354553" y="5006115"/>
                </a:cubicBezTo>
                <a:cubicBezTo>
                  <a:pt x="5353884" y="5005818"/>
                  <a:pt x="5352954" y="5005595"/>
                  <a:pt x="5351763" y="5005446"/>
                </a:cubicBezTo>
                <a:cubicBezTo>
                  <a:pt x="5350573" y="5005297"/>
                  <a:pt x="5349047" y="5005222"/>
                  <a:pt x="5347186" y="5005222"/>
                </a:cubicBezTo>
                <a:close/>
                <a:moveTo>
                  <a:pt x="4394686" y="5005222"/>
                </a:moveTo>
                <a:cubicBezTo>
                  <a:pt x="4392900" y="5005222"/>
                  <a:pt x="4391412" y="5005297"/>
                  <a:pt x="4390222" y="5005446"/>
                </a:cubicBezTo>
                <a:cubicBezTo>
                  <a:pt x="4389031" y="5005595"/>
                  <a:pt x="4388082" y="5005818"/>
                  <a:pt x="4387375" y="5006115"/>
                </a:cubicBezTo>
                <a:cubicBezTo>
                  <a:pt x="4386668" y="5006413"/>
                  <a:pt x="4386185" y="5006785"/>
                  <a:pt x="4385924" y="5007232"/>
                </a:cubicBezTo>
                <a:cubicBezTo>
                  <a:pt x="4385664" y="5007678"/>
                  <a:pt x="4385534" y="5008162"/>
                  <a:pt x="4385534" y="5008683"/>
                </a:cubicBezTo>
                <a:lnTo>
                  <a:pt x="4385534" y="5109142"/>
                </a:lnTo>
                <a:cubicBezTo>
                  <a:pt x="4385534" y="5109737"/>
                  <a:pt x="4385664" y="5110239"/>
                  <a:pt x="4385924" y="5110649"/>
                </a:cubicBezTo>
                <a:cubicBezTo>
                  <a:pt x="4386185" y="5111058"/>
                  <a:pt x="4386668" y="5111411"/>
                  <a:pt x="4387375" y="5111709"/>
                </a:cubicBezTo>
                <a:cubicBezTo>
                  <a:pt x="4388082" y="5112007"/>
                  <a:pt x="4389031" y="5112230"/>
                  <a:pt x="4390222" y="5112379"/>
                </a:cubicBezTo>
                <a:cubicBezTo>
                  <a:pt x="4391412" y="5112528"/>
                  <a:pt x="4392900" y="5112602"/>
                  <a:pt x="4394686" y="5112602"/>
                </a:cubicBezTo>
                <a:cubicBezTo>
                  <a:pt x="4396547" y="5112602"/>
                  <a:pt x="4398072" y="5112528"/>
                  <a:pt x="4399263" y="5112379"/>
                </a:cubicBezTo>
                <a:cubicBezTo>
                  <a:pt x="4400454" y="5112230"/>
                  <a:pt x="4401384" y="5112007"/>
                  <a:pt x="4402054" y="5111709"/>
                </a:cubicBezTo>
                <a:cubicBezTo>
                  <a:pt x="4402723" y="5111411"/>
                  <a:pt x="4403207" y="5111058"/>
                  <a:pt x="4403505" y="5110649"/>
                </a:cubicBezTo>
                <a:cubicBezTo>
                  <a:pt x="4403802" y="5110239"/>
                  <a:pt x="4403951" y="5109737"/>
                  <a:pt x="4403951" y="5109142"/>
                </a:cubicBezTo>
                <a:lnTo>
                  <a:pt x="4403951" y="5008683"/>
                </a:lnTo>
                <a:cubicBezTo>
                  <a:pt x="4403951" y="5008162"/>
                  <a:pt x="4403802" y="5007678"/>
                  <a:pt x="4403505" y="5007232"/>
                </a:cubicBezTo>
                <a:cubicBezTo>
                  <a:pt x="4403207" y="5006785"/>
                  <a:pt x="4402723" y="5006413"/>
                  <a:pt x="4402054" y="5006115"/>
                </a:cubicBezTo>
                <a:cubicBezTo>
                  <a:pt x="4401384" y="5005818"/>
                  <a:pt x="4400454" y="5005595"/>
                  <a:pt x="4399263" y="5005446"/>
                </a:cubicBezTo>
                <a:cubicBezTo>
                  <a:pt x="4398072" y="5005297"/>
                  <a:pt x="4396547" y="5005222"/>
                  <a:pt x="4394686" y="5005222"/>
                </a:cubicBezTo>
                <a:close/>
                <a:moveTo>
                  <a:pt x="4003715" y="5005222"/>
                </a:moveTo>
                <a:cubicBezTo>
                  <a:pt x="4001929" y="5005222"/>
                  <a:pt x="4000441" y="5005278"/>
                  <a:pt x="3999250" y="5005390"/>
                </a:cubicBezTo>
                <a:cubicBezTo>
                  <a:pt x="3998059" y="5005502"/>
                  <a:pt x="3997092" y="5005725"/>
                  <a:pt x="3996348" y="5006060"/>
                </a:cubicBezTo>
                <a:cubicBezTo>
                  <a:pt x="3995604" y="5006395"/>
                  <a:pt x="3995102" y="5006767"/>
                  <a:pt x="3994841" y="5007176"/>
                </a:cubicBezTo>
                <a:cubicBezTo>
                  <a:pt x="3994581" y="5007585"/>
                  <a:pt x="3994450" y="5008087"/>
                  <a:pt x="3994450" y="5008683"/>
                </a:cubicBezTo>
                <a:lnTo>
                  <a:pt x="3994450" y="5069628"/>
                </a:lnTo>
                <a:cubicBezTo>
                  <a:pt x="3994450" y="5076920"/>
                  <a:pt x="3995065" y="5083115"/>
                  <a:pt x="3996292" y="5088213"/>
                </a:cubicBezTo>
                <a:cubicBezTo>
                  <a:pt x="3997520" y="5093310"/>
                  <a:pt x="3999548" y="5097775"/>
                  <a:pt x="4002375" y="5101607"/>
                </a:cubicBezTo>
                <a:cubicBezTo>
                  <a:pt x="4005203" y="5105440"/>
                  <a:pt x="4008906" y="5108472"/>
                  <a:pt x="4013482" y="5110704"/>
                </a:cubicBezTo>
                <a:cubicBezTo>
                  <a:pt x="4018058" y="5112937"/>
                  <a:pt x="4023695" y="5114053"/>
                  <a:pt x="4030393" y="5114053"/>
                </a:cubicBezTo>
                <a:cubicBezTo>
                  <a:pt x="4036122" y="5114053"/>
                  <a:pt x="4041778" y="5112602"/>
                  <a:pt x="4047359" y="5109700"/>
                </a:cubicBezTo>
                <a:cubicBezTo>
                  <a:pt x="4052940" y="5106798"/>
                  <a:pt x="4058596" y="5102184"/>
                  <a:pt x="4064325" y="5095859"/>
                </a:cubicBezTo>
                <a:lnTo>
                  <a:pt x="4064325" y="5109142"/>
                </a:lnTo>
                <a:cubicBezTo>
                  <a:pt x="4064325" y="5109737"/>
                  <a:pt x="4064437" y="5110239"/>
                  <a:pt x="4064660" y="5110649"/>
                </a:cubicBezTo>
                <a:cubicBezTo>
                  <a:pt x="4064884" y="5111058"/>
                  <a:pt x="4065311" y="5111411"/>
                  <a:pt x="4065944" y="5111709"/>
                </a:cubicBezTo>
                <a:cubicBezTo>
                  <a:pt x="4066576" y="5112007"/>
                  <a:pt x="4067432" y="5112230"/>
                  <a:pt x="4068511" y="5112379"/>
                </a:cubicBezTo>
                <a:cubicBezTo>
                  <a:pt x="4069590" y="5112528"/>
                  <a:pt x="4070985" y="5112602"/>
                  <a:pt x="4072697" y="5112602"/>
                </a:cubicBezTo>
                <a:cubicBezTo>
                  <a:pt x="4074260" y="5112602"/>
                  <a:pt x="4075581" y="5112528"/>
                  <a:pt x="4076659" y="5112379"/>
                </a:cubicBezTo>
                <a:cubicBezTo>
                  <a:pt x="4077738" y="5112230"/>
                  <a:pt x="4078613" y="5112007"/>
                  <a:pt x="4079283" y="5111709"/>
                </a:cubicBezTo>
                <a:cubicBezTo>
                  <a:pt x="4079952" y="5111411"/>
                  <a:pt x="4080417" y="5111058"/>
                  <a:pt x="4080678" y="5110649"/>
                </a:cubicBezTo>
                <a:cubicBezTo>
                  <a:pt x="4080938" y="5110239"/>
                  <a:pt x="4081069" y="5109737"/>
                  <a:pt x="4081069" y="5109142"/>
                </a:cubicBezTo>
                <a:lnTo>
                  <a:pt x="4081069" y="5008683"/>
                </a:lnTo>
                <a:cubicBezTo>
                  <a:pt x="4081069" y="5008087"/>
                  <a:pt x="4080901" y="5007585"/>
                  <a:pt x="4080566" y="5007176"/>
                </a:cubicBezTo>
                <a:cubicBezTo>
                  <a:pt x="4080231" y="5006767"/>
                  <a:pt x="4079729" y="5006395"/>
                  <a:pt x="4079059" y="5006060"/>
                </a:cubicBezTo>
                <a:cubicBezTo>
                  <a:pt x="4078389" y="5005725"/>
                  <a:pt x="4077459" y="5005502"/>
                  <a:pt x="4076269" y="5005390"/>
                </a:cubicBezTo>
                <a:cubicBezTo>
                  <a:pt x="4075078" y="5005278"/>
                  <a:pt x="4073590" y="5005222"/>
                  <a:pt x="4071804" y="5005222"/>
                </a:cubicBezTo>
                <a:cubicBezTo>
                  <a:pt x="4069944" y="5005222"/>
                  <a:pt x="4068437" y="5005278"/>
                  <a:pt x="4067283" y="5005390"/>
                </a:cubicBezTo>
                <a:cubicBezTo>
                  <a:pt x="4066130" y="5005502"/>
                  <a:pt x="4065181" y="5005725"/>
                  <a:pt x="4064437" y="5006060"/>
                </a:cubicBezTo>
                <a:cubicBezTo>
                  <a:pt x="4063693" y="5006395"/>
                  <a:pt x="4063190" y="5006767"/>
                  <a:pt x="4062930" y="5007176"/>
                </a:cubicBezTo>
                <a:cubicBezTo>
                  <a:pt x="4062669" y="5007585"/>
                  <a:pt x="4062539" y="5008087"/>
                  <a:pt x="4062539" y="5008683"/>
                </a:cubicBezTo>
                <a:lnTo>
                  <a:pt x="4062539" y="5078892"/>
                </a:lnTo>
                <a:cubicBezTo>
                  <a:pt x="4057405" y="5085218"/>
                  <a:pt x="4052549" y="5090017"/>
                  <a:pt x="4047973" y="5093292"/>
                </a:cubicBezTo>
                <a:cubicBezTo>
                  <a:pt x="4043396" y="5096566"/>
                  <a:pt x="4038801" y="5098203"/>
                  <a:pt x="4034188" y="5098203"/>
                </a:cubicBezTo>
                <a:cubicBezTo>
                  <a:pt x="4030616" y="5098203"/>
                  <a:pt x="4027490" y="5097515"/>
                  <a:pt x="4024811" y="5096138"/>
                </a:cubicBezTo>
                <a:cubicBezTo>
                  <a:pt x="4022132" y="5094761"/>
                  <a:pt x="4019919" y="5092826"/>
                  <a:pt x="4018170" y="5090334"/>
                </a:cubicBezTo>
                <a:cubicBezTo>
                  <a:pt x="4016421" y="5087841"/>
                  <a:pt x="4015119" y="5084827"/>
                  <a:pt x="4014263" y="5081292"/>
                </a:cubicBezTo>
                <a:cubicBezTo>
                  <a:pt x="4013407" y="5077758"/>
                  <a:pt x="4012980" y="5073051"/>
                  <a:pt x="4012980" y="5067172"/>
                </a:cubicBezTo>
                <a:lnTo>
                  <a:pt x="4012980" y="5008683"/>
                </a:lnTo>
                <a:cubicBezTo>
                  <a:pt x="4012980" y="5008087"/>
                  <a:pt x="4012831" y="5007585"/>
                  <a:pt x="4012533" y="5007176"/>
                </a:cubicBezTo>
                <a:cubicBezTo>
                  <a:pt x="4012236" y="5006767"/>
                  <a:pt x="4011733" y="5006395"/>
                  <a:pt x="4011026" y="5006060"/>
                </a:cubicBezTo>
                <a:cubicBezTo>
                  <a:pt x="4010319" y="5005725"/>
                  <a:pt x="4009371" y="5005502"/>
                  <a:pt x="4008180" y="5005390"/>
                </a:cubicBezTo>
                <a:cubicBezTo>
                  <a:pt x="4006989" y="5005278"/>
                  <a:pt x="4005501" y="5005222"/>
                  <a:pt x="4003715" y="5005222"/>
                </a:cubicBezTo>
                <a:close/>
                <a:moveTo>
                  <a:pt x="3451711" y="5005222"/>
                </a:moveTo>
                <a:cubicBezTo>
                  <a:pt x="3449925" y="5005222"/>
                  <a:pt x="3448437" y="5005297"/>
                  <a:pt x="3447247" y="5005446"/>
                </a:cubicBezTo>
                <a:cubicBezTo>
                  <a:pt x="3446056" y="5005595"/>
                  <a:pt x="3445107" y="5005818"/>
                  <a:pt x="3444400" y="5006115"/>
                </a:cubicBezTo>
                <a:cubicBezTo>
                  <a:pt x="3443694" y="5006413"/>
                  <a:pt x="3443210" y="5006785"/>
                  <a:pt x="3442949" y="5007232"/>
                </a:cubicBezTo>
                <a:cubicBezTo>
                  <a:pt x="3442689" y="5007678"/>
                  <a:pt x="3442558" y="5008162"/>
                  <a:pt x="3442558" y="5008683"/>
                </a:cubicBezTo>
                <a:lnTo>
                  <a:pt x="3442558" y="5109142"/>
                </a:lnTo>
                <a:cubicBezTo>
                  <a:pt x="3442558" y="5109737"/>
                  <a:pt x="3442689" y="5110239"/>
                  <a:pt x="3442949" y="5110649"/>
                </a:cubicBezTo>
                <a:cubicBezTo>
                  <a:pt x="3443210" y="5111058"/>
                  <a:pt x="3443694" y="5111411"/>
                  <a:pt x="3444400" y="5111709"/>
                </a:cubicBezTo>
                <a:cubicBezTo>
                  <a:pt x="3445107" y="5112007"/>
                  <a:pt x="3446056" y="5112230"/>
                  <a:pt x="3447247" y="5112379"/>
                </a:cubicBezTo>
                <a:cubicBezTo>
                  <a:pt x="3448437" y="5112528"/>
                  <a:pt x="3449925" y="5112602"/>
                  <a:pt x="3451711" y="5112602"/>
                </a:cubicBezTo>
                <a:cubicBezTo>
                  <a:pt x="3453572" y="5112602"/>
                  <a:pt x="3455097" y="5112528"/>
                  <a:pt x="3456288" y="5112379"/>
                </a:cubicBezTo>
                <a:cubicBezTo>
                  <a:pt x="3457478" y="5112230"/>
                  <a:pt x="3458409" y="5112007"/>
                  <a:pt x="3459079" y="5111709"/>
                </a:cubicBezTo>
                <a:cubicBezTo>
                  <a:pt x="3459748" y="5111411"/>
                  <a:pt x="3460232" y="5111058"/>
                  <a:pt x="3460530" y="5110649"/>
                </a:cubicBezTo>
                <a:cubicBezTo>
                  <a:pt x="3460827" y="5110239"/>
                  <a:pt x="3460976" y="5109737"/>
                  <a:pt x="3460976" y="5109142"/>
                </a:cubicBezTo>
                <a:lnTo>
                  <a:pt x="3460976" y="5008683"/>
                </a:lnTo>
                <a:cubicBezTo>
                  <a:pt x="3460976" y="5008162"/>
                  <a:pt x="3460827" y="5007678"/>
                  <a:pt x="3460530" y="5007232"/>
                </a:cubicBezTo>
                <a:cubicBezTo>
                  <a:pt x="3460232" y="5006785"/>
                  <a:pt x="3459748" y="5006413"/>
                  <a:pt x="3459079" y="5006115"/>
                </a:cubicBezTo>
                <a:cubicBezTo>
                  <a:pt x="3458409" y="5005818"/>
                  <a:pt x="3457478" y="5005595"/>
                  <a:pt x="3456288" y="5005446"/>
                </a:cubicBezTo>
                <a:cubicBezTo>
                  <a:pt x="3455097" y="5005297"/>
                  <a:pt x="3453572" y="5005222"/>
                  <a:pt x="3451711" y="5005222"/>
                </a:cubicBezTo>
                <a:close/>
                <a:moveTo>
                  <a:pt x="1793921" y="5005222"/>
                </a:moveTo>
                <a:cubicBezTo>
                  <a:pt x="1792136" y="5005222"/>
                  <a:pt x="1790647" y="5005278"/>
                  <a:pt x="1789457" y="5005390"/>
                </a:cubicBezTo>
                <a:cubicBezTo>
                  <a:pt x="1788266" y="5005502"/>
                  <a:pt x="1787299" y="5005725"/>
                  <a:pt x="1786554" y="5006060"/>
                </a:cubicBezTo>
                <a:cubicBezTo>
                  <a:pt x="1785810" y="5006395"/>
                  <a:pt x="1785308" y="5006767"/>
                  <a:pt x="1785048" y="5007176"/>
                </a:cubicBezTo>
                <a:cubicBezTo>
                  <a:pt x="1784787" y="5007585"/>
                  <a:pt x="1784656" y="5008087"/>
                  <a:pt x="1784656" y="5008683"/>
                </a:cubicBezTo>
                <a:lnTo>
                  <a:pt x="1784656" y="5069628"/>
                </a:lnTo>
                <a:cubicBezTo>
                  <a:pt x="1784656" y="5076920"/>
                  <a:pt x="1785270" y="5083115"/>
                  <a:pt x="1786499" y="5088213"/>
                </a:cubicBezTo>
                <a:cubicBezTo>
                  <a:pt x="1787726" y="5093310"/>
                  <a:pt x="1789754" y="5097775"/>
                  <a:pt x="1792582" y="5101607"/>
                </a:cubicBezTo>
                <a:cubicBezTo>
                  <a:pt x="1795410" y="5105440"/>
                  <a:pt x="1799112" y="5108472"/>
                  <a:pt x="1803688" y="5110704"/>
                </a:cubicBezTo>
                <a:cubicBezTo>
                  <a:pt x="1808265" y="5112937"/>
                  <a:pt x="1813901" y="5114053"/>
                  <a:pt x="1820599" y="5114053"/>
                </a:cubicBezTo>
                <a:cubicBezTo>
                  <a:pt x="1826328" y="5114053"/>
                  <a:pt x="1831984" y="5112602"/>
                  <a:pt x="1837565" y="5109700"/>
                </a:cubicBezTo>
                <a:cubicBezTo>
                  <a:pt x="1843146" y="5106798"/>
                  <a:pt x="1848802" y="5102184"/>
                  <a:pt x="1854531" y="5095859"/>
                </a:cubicBezTo>
                <a:lnTo>
                  <a:pt x="1854531" y="5109142"/>
                </a:lnTo>
                <a:cubicBezTo>
                  <a:pt x="1854531" y="5109737"/>
                  <a:pt x="1854643" y="5110239"/>
                  <a:pt x="1854866" y="5110649"/>
                </a:cubicBezTo>
                <a:cubicBezTo>
                  <a:pt x="1855089" y="5111058"/>
                  <a:pt x="1855517" y="5111411"/>
                  <a:pt x="1856150" y="5111709"/>
                </a:cubicBezTo>
                <a:cubicBezTo>
                  <a:pt x="1856782" y="5112007"/>
                  <a:pt x="1857638" y="5112230"/>
                  <a:pt x="1858717" y="5112379"/>
                </a:cubicBezTo>
                <a:cubicBezTo>
                  <a:pt x="1859796" y="5112528"/>
                  <a:pt x="1861191" y="5112602"/>
                  <a:pt x="1862903" y="5112602"/>
                </a:cubicBezTo>
                <a:cubicBezTo>
                  <a:pt x="1864465" y="5112602"/>
                  <a:pt x="1865786" y="5112528"/>
                  <a:pt x="1866865" y="5112379"/>
                </a:cubicBezTo>
                <a:cubicBezTo>
                  <a:pt x="1867945" y="5112230"/>
                  <a:pt x="1868818" y="5112007"/>
                  <a:pt x="1869488" y="5111709"/>
                </a:cubicBezTo>
                <a:cubicBezTo>
                  <a:pt x="1870158" y="5111411"/>
                  <a:pt x="1870623" y="5111058"/>
                  <a:pt x="1870883" y="5110649"/>
                </a:cubicBezTo>
                <a:cubicBezTo>
                  <a:pt x="1871144" y="5110239"/>
                  <a:pt x="1871274" y="5109737"/>
                  <a:pt x="1871274" y="5109142"/>
                </a:cubicBezTo>
                <a:lnTo>
                  <a:pt x="1871274" y="5008683"/>
                </a:lnTo>
                <a:cubicBezTo>
                  <a:pt x="1871274" y="5008087"/>
                  <a:pt x="1871107" y="5007585"/>
                  <a:pt x="1870772" y="5007176"/>
                </a:cubicBezTo>
                <a:cubicBezTo>
                  <a:pt x="1870437" y="5006767"/>
                  <a:pt x="1869934" y="5006395"/>
                  <a:pt x="1869265" y="5006060"/>
                </a:cubicBezTo>
                <a:cubicBezTo>
                  <a:pt x="1868595" y="5005725"/>
                  <a:pt x="1867665" y="5005502"/>
                  <a:pt x="1866475" y="5005390"/>
                </a:cubicBezTo>
                <a:cubicBezTo>
                  <a:pt x="1865284" y="5005278"/>
                  <a:pt x="1863796" y="5005222"/>
                  <a:pt x="1862010" y="5005222"/>
                </a:cubicBezTo>
                <a:cubicBezTo>
                  <a:pt x="1860150" y="5005222"/>
                  <a:pt x="1858643" y="5005278"/>
                  <a:pt x="1857489" y="5005390"/>
                </a:cubicBezTo>
                <a:cubicBezTo>
                  <a:pt x="1856336" y="5005502"/>
                  <a:pt x="1855387" y="5005725"/>
                  <a:pt x="1854643" y="5006060"/>
                </a:cubicBezTo>
                <a:cubicBezTo>
                  <a:pt x="1853899" y="5006395"/>
                  <a:pt x="1853397" y="5006767"/>
                  <a:pt x="1853135" y="5007176"/>
                </a:cubicBezTo>
                <a:cubicBezTo>
                  <a:pt x="1852875" y="5007585"/>
                  <a:pt x="1852745" y="5008087"/>
                  <a:pt x="1852745" y="5008683"/>
                </a:cubicBezTo>
                <a:lnTo>
                  <a:pt x="1852745" y="5078892"/>
                </a:lnTo>
                <a:cubicBezTo>
                  <a:pt x="1847611" y="5085218"/>
                  <a:pt x="1842755" y="5090017"/>
                  <a:pt x="1838179" y="5093292"/>
                </a:cubicBezTo>
                <a:cubicBezTo>
                  <a:pt x="1833602" y="5096566"/>
                  <a:pt x="1829007" y="5098203"/>
                  <a:pt x="1824394" y="5098203"/>
                </a:cubicBezTo>
                <a:cubicBezTo>
                  <a:pt x="1820822" y="5098203"/>
                  <a:pt x="1817696" y="5097515"/>
                  <a:pt x="1815018" y="5096138"/>
                </a:cubicBezTo>
                <a:cubicBezTo>
                  <a:pt x="1812339" y="5094761"/>
                  <a:pt x="1810125" y="5092826"/>
                  <a:pt x="1808376" y="5090334"/>
                </a:cubicBezTo>
                <a:cubicBezTo>
                  <a:pt x="1806627" y="5087841"/>
                  <a:pt x="1805325" y="5084827"/>
                  <a:pt x="1804469" y="5081292"/>
                </a:cubicBezTo>
                <a:cubicBezTo>
                  <a:pt x="1803614" y="5077758"/>
                  <a:pt x="1803186" y="5073051"/>
                  <a:pt x="1803186" y="5067172"/>
                </a:cubicBezTo>
                <a:lnTo>
                  <a:pt x="1803186" y="5008683"/>
                </a:lnTo>
                <a:cubicBezTo>
                  <a:pt x="1803186" y="5008087"/>
                  <a:pt x="1803037" y="5007585"/>
                  <a:pt x="1802739" y="5007176"/>
                </a:cubicBezTo>
                <a:cubicBezTo>
                  <a:pt x="1802442" y="5006767"/>
                  <a:pt x="1801940" y="5006395"/>
                  <a:pt x="1801232" y="5006060"/>
                </a:cubicBezTo>
                <a:cubicBezTo>
                  <a:pt x="1800526" y="5005725"/>
                  <a:pt x="1799577" y="5005502"/>
                  <a:pt x="1798386" y="5005390"/>
                </a:cubicBezTo>
                <a:cubicBezTo>
                  <a:pt x="1797196" y="5005278"/>
                  <a:pt x="1795707" y="5005222"/>
                  <a:pt x="1793921" y="5005222"/>
                </a:cubicBezTo>
                <a:close/>
                <a:moveTo>
                  <a:pt x="1099040" y="5005222"/>
                </a:moveTo>
                <a:cubicBezTo>
                  <a:pt x="1097254" y="5005222"/>
                  <a:pt x="1095766" y="5005297"/>
                  <a:pt x="1094576" y="5005446"/>
                </a:cubicBezTo>
                <a:cubicBezTo>
                  <a:pt x="1093385" y="5005595"/>
                  <a:pt x="1092437" y="5005818"/>
                  <a:pt x="1091729" y="5006115"/>
                </a:cubicBezTo>
                <a:cubicBezTo>
                  <a:pt x="1091023" y="5006413"/>
                  <a:pt x="1090539" y="5006785"/>
                  <a:pt x="1090278" y="5007232"/>
                </a:cubicBezTo>
                <a:cubicBezTo>
                  <a:pt x="1090018" y="5007678"/>
                  <a:pt x="1089888" y="5008162"/>
                  <a:pt x="1089888" y="5008683"/>
                </a:cubicBezTo>
                <a:lnTo>
                  <a:pt x="1089888" y="5109142"/>
                </a:lnTo>
                <a:cubicBezTo>
                  <a:pt x="1089888" y="5109737"/>
                  <a:pt x="1090018" y="5110239"/>
                  <a:pt x="1090278" y="5110649"/>
                </a:cubicBezTo>
                <a:cubicBezTo>
                  <a:pt x="1090539" y="5111058"/>
                  <a:pt x="1091023" y="5111411"/>
                  <a:pt x="1091729" y="5111709"/>
                </a:cubicBezTo>
                <a:cubicBezTo>
                  <a:pt x="1092437" y="5112007"/>
                  <a:pt x="1093385" y="5112230"/>
                  <a:pt x="1094576" y="5112379"/>
                </a:cubicBezTo>
                <a:cubicBezTo>
                  <a:pt x="1095766" y="5112528"/>
                  <a:pt x="1097254" y="5112602"/>
                  <a:pt x="1099040" y="5112602"/>
                </a:cubicBezTo>
                <a:cubicBezTo>
                  <a:pt x="1100901" y="5112602"/>
                  <a:pt x="1102427" y="5112528"/>
                  <a:pt x="1103617" y="5112379"/>
                </a:cubicBezTo>
                <a:cubicBezTo>
                  <a:pt x="1104808" y="5112230"/>
                  <a:pt x="1105738" y="5112007"/>
                  <a:pt x="1106408" y="5111709"/>
                </a:cubicBezTo>
                <a:cubicBezTo>
                  <a:pt x="1107077" y="5111411"/>
                  <a:pt x="1107561" y="5111058"/>
                  <a:pt x="1107859" y="5110649"/>
                </a:cubicBezTo>
                <a:cubicBezTo>
                  <a:pt x="1108157" y="5110239"/>
                  <a:pt x="1108305" y="5109737"/>
                  <a:pt x="1108305" y="5109142"/>
                </a:cubicBezTo>
                <a:lnTo>
                  <a:pt x="1108305" y="5008683"/>
                </a:lnTo>
                <a:cubicBezTo>
                  <a:pt x="1108305" y="5008162"/>
                  <a:pt x="1108157" y="5007678"/>
                  <a:pt x="1107859" y="5007232"/>
                </a:cubicBezTo>
                <a:cubicBezTo>
                  <a:pt x="1107561" y="5006785"/>
                  <a:pt x="1107077" y="5006413"/>
                  <a:pt x="1106408" y="5006115"/>
                </a:cubicBezTo>
                <a:cubicBezTo>
                  <a:pt x="1105738" y="5005818"/>
                  <a:pt x="1104808" y="5005595"/>
                  <a:pt x="1103617" y="5005446"/>
                </a:cubicBezTo>
                <a:cubicBezTo>
                  <a:pt x="1102427" y="5005297"/>
                  <a:pt x="1100901" y="5005222"/>
                  <a:pt x="1099040" y="5005222"/>
                </a:cubicBezTo>
                <a:close/>
                <a:moveTo>
                  <a:pt x="5048005" y="5003883"/>
                </a:moveTo>
                <a:cubicBezTo>
                  <a:pt x="5042350" y="5003883"/>
                  <a:pt x="5037121" y="5004720"/>
                  <a:pt x="5032322" y="5006395"/>
                </a:cubicBezTo>
                <a:cubicBezTo>
                  <a:pt x="5027522" y="5008069"/>
                  <a:pt x="5023411" y="5010469"/>
                  <a:pt x="5019988" y="5013594"/>
                </a:cubicBezTo>
                <a:cubicBezTo>
                  <a:pt x="5016565" y="5016719"/>
                  <a:pt x="5013887" y="5020552"/>
                  <a:pt x="5011951" y="5025091"/>
                </a:cubicBezTo>
                <a:cubicBezTo>
                  <a:pt x="5010016" y="5029630"/>
                  <a:pt x="5009049" y="5034765"/>
                  <a:pt x="5009049" y="5040495"/>
                </a:cubicBezTo>
                <a:cubicBezTo>
                  <a:pt x="5009049" y="5045406"/>
                  <a:pt x="5009718" y="5049592"/>
                  <a:pt x="5011058" y="5053052"/>
                </a:cubicBezTo>
                <a:cubicBezTo>
                  <a:pt x="5012398" y="5056512"/>
                  <a:pt x="5014221" y="5059619"/>
                  <a:pt x="5016528" y="5062372"/>
                </a:cubicBezTo>
                <a:cubicBezTo>
                  <a:pt x="5013775" y="5065200"/>
                  <a:pt x="5011468" y="5068400"/>
                  <a:pt x="5009607" y="5071972"/>
                </a:cubicBezTo>
                <a:cubicBezTo>
                  <a:pt x="5007747" y="5075544"/>
                  <a:pt x="5006817" y="5079599"/>
                  <a:pt x="5006817" y="5084139"/>
                </a:cubicBezTo>
                <a:cubicBezTo>
                  <a:pt x="5006817" y="5087413"/>
                  <a:pt x="5007691" y="5090464"/>
                  <a:pt x="5009439" y="5093292"/>
                </a:cubicBezTo>
                <a:cubicBezTo>
                  <a:pt x="5011188" y="5096119"/>
                  <a:pt x="5013887" y="5098463"/>
                  <a:pt x="5017532" y="5100324"/>
                </a:cubicBezTo>
                <a:cubicBezTo>
                  <a:pt x="5015151" y="5102184"/>
                  <a:pt x="5013049" y="5104063"/>
                  <a:pt x="5011225" y="5105961"/>
                </a:cubicBezTo>
                <a:cubicBezTo>
                  <a:pt x="5009402" y="5107858"/>
                  <a:pt x="5007878" y="5109849"/>
                  <a:pt x="5006649" y="5111932"/>
                </a:cubicBezTo>
                <a:cubicBezTo>
                  <a:pt x="5005422" y="5114016"/>
                  <a:pt x="5004510" y="5116211"/>
                  <a:pt x="5003914" y="5118518"/>
                </a:cubicBezTo>
                <a:cubicBezTo>
                  <a:pt x="5003319" y="5120825"/>
                  <a:pt x="5003021" y="5123206"/>
                  <a:pt x="5003021" y="5125662"/>
                </a:cubicBezTo>
                <a:cubicBezTo>
                  <a:pt x="5003021" y="5129531"/>
                  <a:pt x="5003840" y="5133122"/>
                  <a:pt x="5005477" y="5136433"/>
                </a:cubicBezTo>
                <a:cubicBezTo>
                  <a:pt x="5007114" y="5139745"/>
                  <a:pt x="5009756" y="5142591"/>
                  <a:pt x="5013402" y="5144972"/>
                </a:cubicBezTo>
                <a:cubicBezTo>
                  <a:pt x="5017048" y="5147353"/>
                  <a:pt x="5021718" y="5149232"/>
                  <a:pt x="5027410" y="5150609"/>
                </a:cubicBezTo>
                <a:cubicBezTo>
                  <a:pt x="5033104" y="5151986"/>
                  <a:pt x="5040005" y="5152674"/>
                  <a:pt x="5048116" y="5152674"/>
                </a:cubicBezTo>
                <a:cubicBezTo>
                  <a:pt x="5056525" y="5152674"/>
                  <a:pt x="5063819" y="5151762"/>
                  <a:pt x="5069994" y="5149939"/>
                </a:cubicBezTo>
                <a:cubicBezTo>
                  <a:pt x="5076170" y="5148116"/>
                  <a:pt x="5081250" y="5145623"/>
                  <a:pt x="5085230" y="5142461"/>
                </a:cubicBezTo>
                <a:cubicBezTo>
                  <a:pt x="5089211" y="5139298"/>
                  <a:pt x="5092169" y="5135633"/>
                  <a:pt x="5094104" y="5131466"/>
                </a:cubicBezTo>
                <a:cubicBezTo>
                  <a:pt x="5096039" y="5127299"/>
                  <a:pt x="5097007" y="5122908"/>
                  <a:pt x="5097007" y="5118295"/>
                </a:cubicBezTo>
                <a:cubicBezTo>
                  <a:pt x="5097007" y="5113904"/>
                  <a:pt x="5096150" y="5110053"/>
                  <a:pt x="5094439" y="5106742"/>
                </a:cubicBezTo>
                <a:cubicBezTo>
                  <a:pt x="5092727" y="5103430"/>
                  <a:pt x="5090346" y="5100640"/>
                  <a:pt x="5087296" y="5098370"/>
                </a:cubicBezTo>
                <a:cubicBezTo>
                  <a:pt x="5084244" y="5096101"/>
                  <a:pt x="5080635" y="5094352"/>
                  <a:pt x="5076468" y="5093124"/>
                </a:cubicBezTo>
                <a:cubicBezTo>
                  <a:pt x="5072301" y="5091896"/>
                  <a:pt x="5067725" y="5091208"/>
                  <a:pt x="5062739" y="5091059"/>
                </a:cubicBezTo>
                <a:lnTo>
                  <a:pt x="5036508" y="5089943"/>
                </a:lnTo>
                <a:cubicBezTo>
                  <a:pt x="5032489" y="5089794"/>
                  <a:pt x="5029271" y="5088864"/>
                  <a:pt x="5026852" y="5087152"/>
                </a:cubicBezTo>
                <a:cubicBezTo>
                  <a:pt x="5024434" y="5085441"/>
                  <a:pt x="5023225" y="5083283"/>
                  <a:pt x="5023225" y="5080678"/>
                </a:cubicBezTo>
                <a:cubicBezTo>
                  <a:pt x="5023225" y="5078446"/>
                  <a:pt x="5023653" y="5076474"/>
                  <a:pt x="5024508" y="5074762"/>
                </a:cubicBezTo>
                <a:cubicBezTo>
                  <a:pt x="5025364" y="5073051"/>
                  <a:pt x="5026462" y="5071525"/>
                  <a:pt x="5027801" y="5070186"/>
                </a:cubicBezTo>
                <a:cubicBezTo>
                  <a:pt x="5029811" y="5071823"/>
                  <a:pt x="5032657" y="5073181"/>
                  <a:pt x="5036341" y="5074260"/>
                </a:cubicBezTo>
                <a:cubicBezTo>
                  <a:pt x="5040024" y="5075339"/>
                  <a:pt x="5043912" y="5075879"/>
                  <a:pt x="5048005" y="5075879"/>
                </a:cubicBezTo>
                <a:cubicBezTo>
                  <a:pt x="5053809" y="5075879"/>
                  <a:pt x="5059093" y="5075060"/>
                  <a:pt x="5063855" y="5073423"/>
                </a:cubicBezTo>
                <a:cubicBezTo>
                  <a:pt x="5068617" y="5071786"/>
                  <a:pt x="5072729" y="5069423"/>
                  <a:pt x="5076189" y="5066335"/>
                </a:cubicBezTo>
                <a:cubicBezTo>
                  <a:pt x="5079649" y="5063247"/>
                  <a:pt x="5082309" y="5059470"/>
                  <a:pt x="5084170" y="5055005"/>
                </a:cubicBezTo>
                <a:cubicBezTo>
                  <a:pt x="5086030" y="5050541"/>
                  <a:pt x="5086960" y="5045406"/>
                  <a:pt x="5086960" y="5039602"/>
                </a:cubicBezTo>
                <a:cubicBezTo>
                  <a:pt x="5086960" y="5036104"/>
                  <a:pt x="5086439" y="5032737"/>
                  <a:pt x="5085398" y="5029500"/>
                </a:cubicBezTo>
                <a:cubicBezTo>
                  <a:pt x="5084356" y="5026263"/>
                  <a:pt x="5082533" y="5023305"/>
                  <a:pt x="5079928" y="5020626"/>
                </a:cubicBezTo>
                <a:lnTo>
                  <a:pt x="5094327" y="5020626"/>
                </a:lnTo>
                <a:cubicBezTo>
                  <a:pt x="5095443" y="5020626"/>
                  <a:pt x="5096355" y="5020049"/>
                  <a:pt x="5097063" y="5018896"/>
                </a:cubicBezTo>
                <a:cubicBezTo>
                  <a:pt x="5097769" y="5017743"/>
                  <a:pt x="5098122" y="5015864"/>
                  <a:pt x="5098122" y="5013259"/>
                </a:cubicBezTo>
                <a:cubicBezTo>
                  <a:pt x="5098122" y="5010729"/>
                  <a:pt x="5097806" y="5008850"/>
                  <a:pt x="5097174" y="5007622"/>
                </a:cubicBezTo>
                <a:cubicBezTo>
                  <a:pt x="5096542" y="5006395"/>
                  <a:pt x="5095592" y="5005781"/>
                  <a:pt x="5094327" y="5005781"/>
                </a:cubicBezTo>
                <a:lnTo>
                  <a:pt x="5063966" y="5005781"/>
                </a:lnTo>
                <a:cubicBezTo>
                  <a:pt x="5061660" y="5005185"/>
                  <a:pt x="5059185" y="5004720"/>
                  <a:pt x="5056544" y="5004385"/>
                </a:cubicBezTo>
                <a:cubicBezTo>
                  <a:pt x="5053902" y="5004050"/>
                  <a:pt x="5051056" y="5003883"/>
                  <a:pt x="5048005" y="5003883"/>
                </a:cubicBezTo>
                <a:close/>
                <a:moveTo>
                  <a:pt x="5426214" y="5003660"/>
                </a:moveTo>
                <a:cubicBezTo>
                  <a:pt x="5420112" y="5003660"/>
                  <a:pt x="5414773" y="5004478"/>
                  <a:pt x="5410196" y="5006115"/>
                </a:cubicBezTo>
                <a:cubicBezTo>
                  <a:pt x="5405620" y="5007753"/>
                  <a:pt x="5401806" y="5009929"/>
                  <a:pt x="5398756" y="5012645"/>
                </a:cubicBezTo>
                <a:cubicBezTo>
                  <a:pt x="5395704" y="5015361"/>
                  <a:pt x="5393416" y="5018524"/>
                  <a:pt x="5391891" y="5022133"/>
                </a:cubicBezTo>
                <a:cubicBezTo>
                  <a:pt x="5390365" y="5025742"/>
                  <a:pt x="5389602" y="5029519"/>
                  <a:pt x="5389602" y="5033463"/>
                </a:cubicBezTo>
                <a:cubicBezTo>
                  <a:pt x="5389602" y="5037927"/>
                  <a:pt x="5390328" y="5041760"/>
                  <a:pt x="5391779" y="5044960"/>
                </a:cubicBezTo>
                <a:cubicBezTo>
                  <a:pt x="5393230" y="5048159"/>
                  <a:pt x="5395146" y="5050913"/>
                  <a:pt x="5397527" y="5053220"/>
                </a:cubicBezTo>
                <a:cubicBezTo>
                  <a:pt x="5399909" y="5055526"/>
                  <a:pt x="5402606" y="5057480"/>
                  <a:pt x="5405620" y="5059080"/>
                </a:cubicBezTo>
                <a:cubicBezTo>
                  <a:pt x="5408634" y="5060680"/>
                  <a:pt x="5411722" y="5062112"/>
                  <a:pt x="5414885" y="5063377"/>
                </a:cubicBezTo>
                <a:cubicBezTo>
                  <a:pt x="5418047" y="5064642"/>
                  <a:pt x="5421117" y="5065851"/>
                  <a:pt x="5424094" y="5067005"/>
                </a:cubicBezTo>
                <a:cubicBezTo>
                  <a:pt x="5427070" y="5068158"/>
                  <a:pt x="5429749" y="5069479"/>
                  <a:pt x="5432130" y="5070967"/>
                </a:cubicBezTo>
                <a:cubicBezTo>
                  <a:pt x="5434511" y="5072456"/>
                  <a:pt x="5436427" y="5074167"/>
                  <a:pt x="5437878" y="5076102"/>
                </a:cubicBezTo>
                <a:cubicBezTo>
                  <a:pt x="5439329" y="5078037"/>
                  <a:pt x="5440055" y="5080418"/>
                  <a:pt x="5440055" y="5083246"/>
                </a:cubicBezTo>
                <a:cubicBezTo>
                  <a:pt x="5440055" y="5085999"/>
                  <a:pt x="5439552" y="5088380"/>
                  <a:pt x="5438548" y="5090389"/>
                </a:cubicBezTo>
                <a:cubicBezTo>
                  <a:pt x="5437544" y="5092399"/>
                  <a:pt x="5436112" y="5094054"/>
                  <a:pt x="5434251" y="5095357"/>
                </a:cubicBezTo>
                <a:cubicBezTo>
                  <a:pt x="5432390" y="5096659"/>
                  <a:pt x="5430196" y="5097645"/>
                  <a:pt x="5427665" y="5098314"/>
                </a:cubicBezTo>
                <a:cubicBezTo>
                  <a:pt x="5425135" y="5098984"/>
                  <a:pt x="5422308" y="5099319"/>
                  <a:pt x="5419182" y="5099319"/>
                </a:cubicBezTo>
                <a:cubicBezTo>
                  <a:pt x="5415015" y="5099319"/>
                  <a:pt x="5411331" y="5098817"/>
                  <a:pt x="5408131" y="5097812"/>
                </a:cubicBezTo>
                <a:cubicBezTo>
                  <a:pt x="5404932" y="5096808"/>
                  <a:pt x="5402160" y="5095710"/>
                  <a:pt x="5399816" y="5094519"/>
                </a:cubicBezTo>
                <a:cubicBezTo>
                  <a:pt x="5397472" y="5093329"/>
                  <a:pt x="5395500" y="5092231"/>
                  <a:pt x="5393900" y="5091227"/>
                </a:cubicBezTo>
                <a:cubicBezTo>
                  <a:pt x="5392300" y="5090222"/>
                  <a:pt x="5391091" y="5089720"/>
                  <a:pt x="5390272" y="5089720"/>
                </a:cubicBezTo>
                <a:cubicBezTo>
                  <a:pt x="5389751" y="5089720"/>
                  <a:pt x="5389286" y="5089850"/>
                  <a:pt x="5388877" y="5090110"/>
                </a:cubicBezTo>
                <a:cubicBezTo>
                  <a:pt x="5388467" y="5090371"/>
                  <a:pt x="5388151" y="5090799"/>
                  <a:pt x="5387928" y="5091394"/>
                </a:cubicBezTo>
                <a:cubicBezTo>
                  <a:pt x="5387705" y="5091989"/>
                  <a:pt x="5387519" y="5092771"/>
                  <a:pt x="5387370" y="5093738"/>
                </a:cubicBezTo>
                <a:cubicBezTo>
                  <a:pt x="5387222" y="5094705"/>
                  <a:pt x="5387147" y="5095896"/>
                  <a:pt x="5387147" y="5097310"/>
                </a:cubicBezTo>
                <a:cubicBezTo>
                  <a:pt x="5387147" y="5099617"/>
                  <a:pt x="5387333" y="5101440"/>
                  <a:pt x="5387705" y="5102779"/>
                </a:cubicBezTo>
                <a:cubicBezTo>
                  <a:pt x="5388077" y="5104119"/>
                  <a:pt x="5388672" y="5105161"/>
                  <a:pt x="5389491" y="5105905"/>
                </a:cubicBezTo>
                <a:cubicBezTo>
                  <a:pt x="5390309" y="5106649"/>
                  <a:pt x="5391611" y="5107486"/>
                  <a:pt x="5393397" y="5108416"/>
                </a:cubicBezTo>
                <a:cubicBezTo>
                  <a:pt x="5395183" y="5109346"/>
                  <a:pt x="5397360" y="5110239"/>
                  <a:pt x="5399927" y="5111095"/>
                </a:cubicBezTo>
                <a:cubicBezTo>
                  <a:pt x="5402495" y="5111951"/>
                  <a:pt x="5405397" y="5112658"/>
                  <a:pt x="5408634" y="5113216"/>
                </a:cubicBezTo>
                <a:cubicBezTo>
                  <a:pt x="5411871" y="5113774"/>
                  <a:pt x="5415275" y="5114053"/>
                  <a:pt x="5418847" y="5114053"/>
                </a:cubicBezTo>
                <a:cubicBezTo>
                  <a:pt x="5424652" y="5114053"/>
                  <a:pt x="5429972" y="5113346"/>
                  <a:pt x="5434809" y="5111932"/>
                </a:cubicBezTo>
                <a:cubicBezTo>
                  <a:pt x="5439645" y="5110518"/>
                  <a:pt x="5443813" y="5108435"/>
                  <a:pt x="5447311" y="5105681"/>
                </a:cubicBezTo>
                <a:cubicBezTo>
                  <a:pt x="5450808" y="5102928"/>
                  <a:pt x="5453505" y="5099542"/>
                  <a:pt x="5455403" y="5095524"/>
                </a:cubicBezTo>
                <a:cubicBezTo>
                  <a:pt x="5457300" y="5091506"/>
                  <a:pt x="5458249" y="5086929"/>
                  <a:pt x="5458249" y="5081795"/>
                </a:cubicBezTo>
                <a:cubicBezTo>
                  <a:pt x="5458249" y="5077479"/>
                  <a:pt x="5457523" y="5073758"/>
                  <a:pt x="5456072" y="5070632"/>
                </a:cubicBezTo>
                <a:cubicBezTo>
                  <a:pt x="5454622" y="5067507"/>
                  <a:pt x="5452706" y="5064828"/>
                  <a:pt x="5450324" y="5062596"/>
                </a:cubicBezTo>
                <a:cubicBezTo>
                  <a:pt x="5447943" y="5060363"/>
                  <a:pt x="5445208" y="5058466"/>
                  <a:pt x="5442120" y="5056903"/>
                </a:cubicBezTo>
                <a:cubicBezTo>
                  <a:pt x="5439032" y="5055340"/>
                  <a:pt x="5435906" y="5053926"/>
                  <a:pt x="5432744" y="5052661"/>
                </a:cubicBezTo>
                <a:cubicBezTo>
                  <a:pt x="5429581" y="5051396"/>
                  <a:pt x="5426474" y="5050169"/>
                  <a:pt x="5423423" y="5048978"/>
                </a:cubicBezTo>
                <a:cubicBezTo>
                  <a:pt x="5420372" y="5047787"/>
                  <a:pt x="5417657" y="5046448"/>
                  <a:pt x="5415275" y="5044960"/>
                </a:cubicBezTo>
                <a:cubicBezTo>
                  <a:pt x="5412894" y="5043471"/>
                  <a:pt x="5410959" y="5041741"/>
                  <a:pt x="5409471" y="5039769"/>
                </a:cubicBezTo>
                <a:cubicBezTo>
                  <a:pt x="5407983" y="5037797"/>
                  <a:pt x="5407238" y="5035360"/>
                  <a:pt x="5407238" y="5032458"/>
                </a:cubicBezTo>
                <a:cubicBezTo>
                  <a:pt x="5407238" y="5030374"/>
                  <a:pt x="5407629" y="5028440"/>
                  <a:pt x="5408411" y="5026654"/>
                </a:cubicBezTo>
                <a:cubicBezTo>
                  <a:pt x="5409192" y="5024868"/>
                  <a:pt x="5410345" y="5023324"/>
                  <a:pt x="5411871" y="5022021"/>
                </a:cubicBezTo>
                <a:cubicBezTo>
                  <a:pt x="5413396" y="5020719"/>
                  <a:pt x="5415350" y="5019715"/>
                  <a:pt x="5417731" y="5019008"/>
                </a:cubicBezTo>
                <a:cubicBezTo>
                  <a:pt x="5420112" y="5018301"/>
                  <a:pt x="5422865" y="5017947"/>
                  <a:pt x="5425991" y="5017947"/>
                </a:cubicBezTo>
                <a:cubicBezTo>
                  <a:pt x="5429488" y="5017947"/>
                  <a:pt x="5432595" y="5018357"/>
                  <a:pt x="5435311" y="5019175"/>
                </a:cubicBezTo>
                <a:cubicBezTo>
                  <a:pt x="5438028" y="5019994"/>
                  <a:pt x="5440390" y="5020868"/>
                  <a:pt x="5442399" y="5021798"/>
                </a:cubicBezTo>
                <a:cubicBezTo>
                  <a:pt x="5444408" y="5022728"/>
                  <a:pt x="5446045" y="5023603"/>
                  <a:pt x="5447311" y="5024421"/>
                </a:cubicBezTo>
                <a:cubicBezTo>
                  <a:pt x="5448575" y="5025240"/>
                  <a:pt x="5449543" y="5025649"/>
                  <a:pt x="5450212" y="5025649"/>
                </a:cubicBezTo>
                <a:cubicBezTo>
                  <a:pt x="5450659" y="5025649"/>
                  <a:pt x="5451068" y="5025519"/>
                  <a:pt x="5451440" y="5025258"/>
                </a:cubicBezTo>
                <a:cubicBezTo>
                  <a:pt x="5451812" y="5024998"/>
                  <a:pt x="5452128" y="5024570"/>
                  <a:pt x="5452389" y="5023975"/>
                </a:cubicBezTo>
                <a:cubicBezTo>
                  <a:pt x="5452649" y="5023380"/>
                  <a:pt x="5452835" y="5022617"/>
                  <a:pt x="5452947" y="5021687"/>
                </a:cubicBezTo>
                <a:cubicBezTo>
                  <a:pt x="5453059" y="5020756"/>
                  <a:pt x="5453115" y="5019659"/>
                  <a:pt x="5453115" y="5018394"/>
                </a:cubicBezTo>
                <a:cubicBezTo>
                  <a:pt x="5453115" y="5017203"/>
                  <a:pt x="5453059" y="5016199"/>
                  <a:pt x="5452947" y="5015380"/>
                </a:cubicBezTo>
                <a:cubicBezTo>
                  <a:pt x="5452835" y="5014561"/>
                  <a:pt x="5452724" y="5013873"/>
                  <a:pt x="5452612" y="5013315"/>
                </a:cubicBezTo>
                <a:cubicBezTo>
                  <a:pt x="5452500" y="5012757"/>
                  <a:pt x="5452315" y="5012255"/>
                  <a:pt x="5452054" y="5011808"/>
                </a:cubicBezTo>
                <a:cubicBezTo>
                  <a:pt x="5451794" y="5011362"/>
                  <a:pt x="5451273" y="5010841"/>
                  <a:pt x="5450492" y="5010245"/>
                </a:cubicBezTo>
                <a:cubicBezTo>
                  <a:pt x="5449710" y="5009650"/>
                  <a:pt x="5448557" y="5008962"/>
                  <a:pt x="5447031" y="5008180"/>
                </a:cubicBezTo>
                <a:cubicBezTo>
                  <a:pt x="5445506" y="5007399"/>
                  <a:pt x="5443665" y="5006674"/>
                  <a:pt x="5441506" y="5006004"/>
                </a:cubicBezTo>
                <a:cubicBezTo>
                  <a:pt x="5439348" y="5005334"/>
                  <a:pt x="5436930" y="5004776"/>
                  <a:pt x="5434251" y="5004330"/>
                </a:cubicBezTo>
                <a:cubicBezTo>
                  <a:pt x="5431572" y="5003883"/>
                  <a:pt x="5428893" y="5003660"/>
                  <a:pt x="5426214" y="5003660"/>
                </a:cubicBezTo>
                <a:close/>
                <a:moveTo>
                  <a:pt x="5160481" y="5003660"/>
                </a:moveTo>
                <a:cubicBezTo>
                  <a:pt x="5153114" y="5003660"/>
                  <a:pt x="5146454" y="5004943"/>
                  <a:pt x="5140501" y="5007511"/>
                </a:cubicBezTo>
                <a:cubicBezTo>
                  <a:pt x="5134548" y="5010078"/>
                  <a:pt x="5129469" y="5013761"/>
                  <a:pt x="5125266" y="5018561"/>
                </a:cubicBezTo>
                <a:cubicBezTo>
                  <a:pt x="5121061" y="5023361"/>
                  <a:pt x="5117842" y="5029202"/>
                  <a:pt x="5115610" y="5036086"/>
                </a:cubicBezTo>
                <a:cubicBezTo>
                  <a:pt x="5113377" y="5042969"/>
                  <a:pt x="5112262" y="5050727"/>
                  <a:pt x="5112262" y="5059359"/>
                </a:cubicBezTo>
                <a:cubicBezTo>
                  <a:pt x="5112262" y="5068437"/>
                  <a:pt x="5113340" y="5076400"/>
                  <a:pt x="5115499" y="5083246"/>
                </a:cubicBezTo>
                <a:cubicBezTo>
                  <a:pt x="5117657" y="5090092"/>
                  <a:pt x="5120856" y="5095784"/>
                  <a:pt x="5125098" y="5100324"/>
                </a:cubicBezTo>
                <a:cubicBezTo>
                  <a:pt x="5129339" y="5104863"/>
                  <a:pt x="5134567" y="5108286"/>
                  <a:pt x="5140781" y="5110593"/>
                </a:cubicBezTo>
                <a:cubicBezTo>
                  <a:pt x="5146995" y="5112900"/>
                  <a:pt x="5154231" y="5114053"/>
                  <a:pt x="5162491" y="5114053"/>
                </a:cubicBezTo>
                <a:cubicBezTo>
                  <a:pt x="5167253" y="5114053"/>
                  <a:pt x="5171737" y="5113700"/>
                  <a:pt x="5175941" y="5112993"/>
                </a:cubicBezTo>
                <a:cubicBezTo>
                  <a:pt x="5180145" y="5112286"/>
                  <a:pt x="5183847" y="5111486"/>
                  <a:pt x="5187048" y="5110593"/>
                </a:cubicBezTo>
                <a:cubicBezTo>
                  <a:pt x="5190248" y="5109700"/>
                  <a:pt x="5192851" y="5108788"/>
                  <a:pt x="5194861" y="5107858"/>
                </a:cubicBezTo>
                <a:cubicBezTo>
                  <a:pt x="5196871" y="5106928"/>
                  <a:pt x="5198079" y="5106258"/>
                  <a:pt x="5198488" y="5105849"/>
                </a:cubicBezTo>
                <a:cubicBezTo>
                  <a:pt x="5198898" y="5105440"/>
                  <a:pt x="5199234" y="5105012"/>
                  <a:pt x="5199493" y="5104565"/>
                </a:cubicBezTo>
                <a:cubicBezTo>
                  <a:pt x="5199753" y="5104119"/>
                  <a:pt x="5199939" y="5103616"/>
                  <a:pt x="5200052" y="5103058"/>
                </a:cubicBezTo>
                <a:cubicBezTo>
                  <a:pt x="5200164" y="5102500"/>
                  <a:pt x="5200256" y="5101868"/>
                  <a:pt x="5200330" y="5101161"/>
                </a:cubicBezTo>
                <a:cubicBezTo>
                  <a:pt x="5200405" y="5100454"/>
                  <a:pt x="5200442" y="5099617"/>
                  <a:pt x="5200442" y="5098649"/>
                </a:cubicBezTo>
                <a:cubicBezTo>
                  <a:pt x="5200442" y="5097310"/>
                  <a:pt x="5200386" y="5096175"/>
                  <a:pt x="5200274" y="5095245"/>
                </a:cubicBezTo>
                <a:cubicBezTo>
                  <a:pt x="5200161" y="5094315"/>
                  <a:pt x="5199993" y="5093589"/>
                  <a:pt x="5199769" y="5093068"/>
                </a:cubicBezTo>
                <a:cubicBezTo>
                  <a:pt x="5199545" y="5092547"/>
                  <a:pt x="5199226" y="5092157"/>
                  <a:pt x="5198815" y="5091896"/>
                </a:cubicBezTo>
                <a:cubicBezTo>
                  <a:pt x="5198404" y="5091636"/>
                  <a:pt x="5197938" y="5091506"/>
                  <a:pt x="5197414" y="5091506"/>
                </a:cubicBezTo>
                <a:cubicBezTo>
                  <a:pt x="5196516" y="5091506"/>
                  <a:pt x="5195189" y="5091896"/>
                  <a:pt x="5193431" y="5092678"/>
                </a:cubicBezTo>
                <a:cubicBezTo>
                  <a:pt x="5191674" y="5093459"/>
                  <a:pt x="5189430" y="5094333"/>
                  <a:pt x="5186701" y="5095301"/>
                </a:cubicBezTo>
                <a:cubicBezTo>
                  <a:pt x="5183972" y="5096268"/>
                  <a:pt x="5180738" y="5097142"/>
                  <a:pt x="5176999" y="5097924"/>
                </a:cubicBezTo>
                <a:cubicBezTo>
                  <a:pt x="5173260" y="5098705"/>
                  <a:pt x="5168998" y="5099096"/>
                  <a:pt x="5164212" y="5099096"/>
                </a:cubicBezTo>
                <a:cubicBezTo>
                  <a:pt x="5158155" y="5099096"/>
                  <a:pt x="5153033" y="5098240"/>
                  <a:pt x="5148846" y="5096529"/>
                </a:cubicBezTo>
                <a:cubicBezTo>
                  <a:pt x="5144658" y="5094817"/>
                  <a:pt x="5141256" y="5092361"/>
                  <a:pt x="5138639" y="5089162"/>
                </a:cubicBezTo>
                <a:cubicBezTo>
                  <a:pt x="5136022" y="5085962"/>
                  <a:pt x="5134152" y="5082129"/>
                  <a:pt x="5133030" y="5077665"/>
                </a:cubicBezTo>
                <a:cubicBezTo>
                  <a:pt x="5131909" y="5073200"/>
                  <a:pt x="5131348" y="5068177"/>
                  <a:pt x="5131348" y="5062596"/>
                </a:cubicBezTo>
                <a:lnTo>
                  <a:pt x="5197507" y="5062596"/>
                </a:lnTo>
                <a:cubicBezTo>
                  <a:pt x="5199376" y="5062596"/>
                  <a:pt x="5201040" y="5061982"/>
                  <a:pt x="5202497" y="5060754"/>
                </a:cubicBezTo>
                <a:cubicBezTo>
                  <a:pt x="5203955" y="5059526"/>
                  <a:pt x="5204684" y="5057461"/>
                  <a:pt x="5204684" y="5054559"/>
                </a:cubicBezTo>
                <a:lnTo>
                  <a:pt x="5204684" y="5051210"/>
                </a:lnTo>
                <a:cubicBezTo>
                  <a:pt x="5204684" y="5044662"/>
                  <a:pt x="5203846" y="5038504"/>
                  <a:pt x="5202172" y="5032737"/>
                </a:cubicBezTo>
                <a:cubicBezTo>
                  <a:pt x="5200498" y="5026970"/>
                  <a:pt x="5197874" y="5021947"/>
                  <a:pt x="5194303" y="5017668"/>
                </a:cubicBezTo>
                <a:cubicBezTo>
                  <a:pt x="5190731" y="5013389"/>
                  <a:pt x="5186173" y="5009985"/>
                  <a:pt x="5180629" y="5007455"/>
                </a:cubicBezTo>
                <a:cubicBezTo>
                  <a:pt x="5175086" y="5004925"/>
                  <a:pt x="5168369" y="5003660"/>
                  <a:pt x="5160481" y="5003660"/>
                </a:cubicBezTo>
                <a:close/>
                <a:moveTo>
                  <a:pt x="4940923" y="5003660"/>
                </a:moveTo>
                <a:cubicBezTo>
                  <a:pt x="4935193" y="5003660"/>
                  <a:pt x="4929519" y="5005129"/>
                  <a:pt x="4923900" y="5008069"/>
                </a:cubicBezTo>
                <a:cubicBezTo>
                  <a:pt x="4918282" y="5011008"/>
                  <a:pt x="4912646" y="5015640"/>
                  <a:pt x="4906990" y="5021966"/>
                </a:cubicBezTo>
                <a:lnTo>
                  <a:pt x="4906990" y="5008683"/>
                </a:lnTo>
                <a:cubicBezTo>
                  <a:pt x="4906990" y="5008087"/>
                  <a:pt x="4906860" y="5007585"/>
                  <a:pt x="4906599" y="5007176"/>
                </a:cubicBezTo>
                <a:cubicBezTo>
                  <a:pt x="4906339" y="5006767"/>
                  <a:pt x="4905911" y="5006395"/>
                  <a:pt x="4905316" y="5006060"/>
                </a:cubicBezTo>
                <a:cubicBezTo>
                  <a:pt x="4904721" y="5005725"/>
                  <a:pt x="4903883" y="5005502"/>
                  <a:pt x="4902804" y="5005390"/>
                </a:cubicBezTo>
                <a:cubicBezTo>
                  <a:pt x="4901725" y="5005278"/>
                  <a:pt x="4900367" y="5005222"/>
                  <a:pt x="4898730" y="5005222"/>
                </a:cubicBezTo>
                <a:cubicBezTo>
                  <a:pt x="4897018" y="5005222"/>
                  <a:pt x="4895642" y="5005278"/>
                  <a:pt x="4894600" y="5005390"/>
                </a:cubicBezTo>
                <a:cubicBezTo>
                  <a:pt x="4893558" y="5005502"/>
                  <a:pt x="4892703" y="5005725"/>
                  <a:pt x="4892033" y="5006060"/>
                </a:cubicBezTo>
                <a:cubicBezTo>
                  <a:pt x="4891363" y="5006395"/>
                  <a:pt x="4890917" y="5006767"/>
                  <a:pt x="4890693" y="5007176"/>
                </a:cubicBezTo>
                <a:cubicBezTo>
                  <a:pt x="4890470" y="5007585"/>
                  <a:pt x="4890359" y="5008087"/>
                  <a:pt x="4890359" y="5008683"/>
                </a:cubicBezTo>
                <a:lnTo>
                  <a:pt x="4890359" y="5109142"/>
                </a:lnTo>
                <a:cubicBezTo>
                  <a:pt x="4890359" y="5109737"/>
                  <a:pt x="4890490" y="5110239"/>
                  <a:pt x="4890750" y="5110649"/>
                </a:cubicBezTo>
                <a:cubicBezTo>
                  <a:pt x="4891009" y="5111058"/>
                  <a:pt x="4891493" y="5111411"/>
                  <a:pt x="4892201" y="5111709"/>
                </a:cubicBezTo>
                <a:cubicBezTo>
                  <a:pt x="4892907" y="5112007"/>
                  <a:pt x="4893856" y="5112230"/>
                  <a:pt x="4895046" y="5112379"/>
                </a:cubicBezTo>
                <a:cubicBezTo>
                  <a:pt x="4896237" y="5112528"/>
                  <a:pt x="4897725" y="5112602"/>
                  <a:pt x="4899511" y="5112602"/>
                </a:cubicBezTo>
                <a:cubicBezTo>
                  <a:pt x="4901372" y="5112602"/>
                  <a:pt x="4902897" y="5112528"/>
                  <a:pt x="4904088" y="5112379"/>
                </a:cubicBezTo>
                <a:cubicBezTo>
                  <a:pt x="4905278" y="5112230"/>
                  <a:pt x="4906210" y="5112007"/>
                  <a:pt x="4906879" y="5111709"/>
                </a:cubicBezTo>
                <a:cubicBezTo>
                  <a:pt x="4907549" y="5111411"/>
                  <a:pt x="4908032" y="5111058"/>
                  <a:pt x="4908330" y="5110649"/>
                </a:cubicBezTo>
                <a:cubicBezTo>
                  <a:pt x="4908627" y="5110239"/>
                  <a:pt x="4908776" y="5109737"/>
                  <a:pt x="4908776" y="5109142"/>
                </a:cubicBezTo>
                <a:lnTo>
                  <a:pt x="4908776" y="5038932"/>
                </a:lnTo>
                <a:cubicBezTo>
                  <a:pt x="4913836" y="5032607"/>
                  <a:pt x="4918673" y="5027807"/>
                  <a:pt x="4923287" y="5024533"/>
                </a:cubicBezTo>
                <a:cubicBezTo>
                  <a:pt x="4927901" y="5021259"/>
                  <a:pt x="4932515" y="5019622"/>
                  <a:pt x="4937128" y="5019622"/>
                </a:cubicBezTo>
                <a:cubicBezTo>
                  <a:pt x="4940700" y="5019622"/>
                  <a:pt x="4943843" y="5020291"/>
                  <a:pt x="4946560" y="5021631"/>
                </a:cubicBezTo>
                <a:cubicBezTo>
                  <a:pt x="4949276" y="5022970"/>
                  <a:pt x="4951489" y="5024905"/>
                  <a:pt x="4953201" y="5027435"/>
                </a:cubicBezTo>
                <a:cubicBezTo>
                  <a:pt x="4954913" y="5029965"/>
                  <a:pt x="4956215" y="5032979"/>
                  <a:pt x="4957108" y="5036476"/>
                </a:cubicBezTo>
                <a:cubicBezTo>
                  <a:pt x="4958002" y="5039974"/>
                  <a:pt x="4958447" y="5044588"/>
                  <a:pt x="4958447" y="5050317"/>
                </a:cubicBezTo>
                <a:lnTo>
                  <a:pt x="4958447" y="5109142"/>
                </a:lnTo>
                <a:cubicBezTo>
                  <a:pt x="4958447" y="5109737"/>
                  <a:pt x="4958596" y="5110239"/>
                  <a:pt x="4958894" y="5110649"/>
                </a:cubicBezTo>
                <a:cubicBezTo>
                  <a:pt x="4959192" y="5111058"/>
                  <a:pt x="4959675" y="5111411"/>
                  <a:pt x="4960345" y="5111709"/>
                </a:cubicBezTo>
                <a:cubicBezTo>
                  <a:pt x="4961014" y="5112007"/>
                  <a:pt x="4961945" y="5112230"/>
                  <a:pt x="4963135" y="5112379"/>
                </a:cubicBezTo>
                <a:cubicBezTo>
                  <a:pt x="4964326" y="5112528"/>
                  <a:pt x="4965851" y="5112602"/>
                  <a:pt x="4967712" y="5112602"/>
                </a:cubicBezTo>
                <a:cubicBezTo>
                  <a:pt x="4969499" y="5112602"/>
                  <a:pt x="4970986" y="5112528"/>
                  <a:pt x="4972177" y="5112379"/>
                </a:cubicBezTo>
                <a:cubicBezTo>
                  <a:pt x="4973367" y="5112230"/>
                  <a:pt x="4974297" y="5112007"/>
                  <a:pt x="4974967" y="5111709"/>
                </a:cubicBezTo>
                <a:cubicBezTo>
                  <a:pt x="4975637" y="5111411"/>
                  <a:pt x="4976121" y="5111058"/>
                  <a:pt x="4976418" y="5110649"/>
                </a:cubicBezTo>
                <a:cubicBezTo>
                  <a:pt x="4976716" y="5110239"/>
                  <a:pt x="4976865" y="5109737"/>
                  <a:pt x="4976865" y="5109142"/>
                </a:cubicBezTo>
                <a:lnTo>
                  <a:pt x="4976865" y="5047862"/>
                </a:lnTo>
                <a:cubicBezTo>
                  <a:pt x="4976865" y="5040718"/>
                  <a:pt x="4976251" y="5034597"/>
                  <a:pt x="4975023" y="5029500"/>
                </a:cubicBezTo>
                <a:cubicBezTo>
                  <a:pt x="4973795" y="5024403"/>
                  <a:pt x="4971768" y="5019956"/>
                  <a:pt x="4968940" y="5016161"/>
                </a:cubicBezTo>
                <a:cubicBezTo>
                  <a:pt x="4966112" y="5012366"/>
                  <a:pt x="4962410" y="5009334"/>
                  <a:pt x="4957834" y="5007064"/>
                </a:cubicBezTo>
                <a:cubicBezTo>
                  <a:pt x="4953257" y="5004795"/>
                  <a:pt x="4947620" y="5003660"/>
                  <a:pt x="4940923" y="5003660"/>
                </a:cubicBezTo>
                <a:close/>
                <a:moveTo>
                  <a:pt x="4821637" y="5003660"/>
                </a:moveTo>
                <a:cubicBezTo>
                  <a:pt x="4817768" y="5003660"/>
                  <a:pt x="4813935" y="5004013"/>
                  <a:pt x="4810140" y="5004720"/>
                </a:cubicBezTo>
                <a:cubicBezTo>
                  <a:pt x="4806346" y="5005427"/>
                  <a:pt x="4802847" y="5006320"/>
                  <a:pt x="4799648" y="5007399"/>
                </a:cubicBezTo>
                <a:cubicBezTo>
                  <a:pt x="4796448" y="5008478"/>
                  <a:pt x="4793620" y="5009669"/>
                  <a:pt x="4791164" y="5010971"/>
                </a:cubicBezTo>
                <a:cubicBezTo>
                  <a:pt x="4788709" y="5012273"/>
                  <a:pt x="4786980" y="5013408"/>
                  <a:pt x="4785974" y="5014375"/>
                </a:cubicBezTo>
                <a:cubicBezTo>
                  <a:pt x="4784970" y="5015343"/>
                  <a:pt x="4784337" y="5016366"/>
                  <a:pt x="4784076" y="5017445"/>
                </a:cubicBezTo>
                <a:cubicBezTo>
                  <a:pt x="4783816" y="5018524"/>
                  <a:pt x="4783686" y="5019994"/>
                  <a:pt x="4783686" y="5021854"/>
                </a:cubicBezTo>
                <a:cubicBezTo>
                  <a:pt x="4783686" y="5022970"/>
                  <a:pt x="4783760" y="5023993"/>
                  <a:pt x="4783909" y="5024924"/>
                </a:cubicBezTo>
                <a:cubicBezTo>
                  <a:pt x="4784058" y="5025854"/>
                  <a:pt x="4784300" y="5026617"/>
                  <a:pt x="4784635" y="5027212"/>
                </a:cubicBezTo>
                <a:cubicBezTo>
                  <a:pt x="4784970" y="5027807"/>
                  <a:pt x="4785360" y="5028254"/>
                  <a:pt x="4785807" y="5028551"/>
                </a:cubicBezTo>
                <a:cubicBezTo>
                  <a:pt x="4786253" y="5028849"/>
                  <a:pt x="4786774" y="5028998"/>
                  <a:pt x="4787369" y="5028998"/>
                </a:cubicBezTo>
                <a:cubicBezTo>
                  <a:pt x="4788263" y="5028998"/>
                  <a:pt x="4789620" y="5028458"/>
                  <a:pt x="4791444" y="5027379"/>
                </a:cubicBezTo>
                <a:cubicBezTo>
                  <a:pt x="4793267" y="5026300"/>
                  <a:pt x="4795536" y="5025110"/>
                  <a:pt x="4798252" y="5023807"/>
                </a:cubicBezTo>
                <a:cubicBezTo>
                  <a:pt x="4800968" y="5022505"/>
                  <a:pt x="4804131" y="5021315"/>
                  <a:pt x="4807741" y="5020236"/>
                </a:cubicBezTo>
                <a:cubicBezTo>
                  <a:pt x="4811349" y="5019157"/>
                  <a:pt x="4815423" y="5018617"/>
                  <a:pt x="4819963" y="5018617"/>
                </a:cubicBezTo>
                <a:cubicBezTo>
                  <a:pt x="4824204" y="5018617"/>
                  <a:pt x="4827776" y="5019119"/>
                  <a:pt x="4830678" y="5020124"/>
                </a:cubicBezTo>
                <a:cubicBezTo>
                  <a:pt x="4833581" y="5021128"/>
                  <a:pt x="4835944" y="5022617"/>
                  <a:pt x="4837766" y="5024589"/>
                </a:cubicBezTo>
                <a:cubicBezTo>
                  <a:pt x="4839590" y="5026561"/>
                  <a:pt x="4840911" y="5029035"/>
                  <a:pt x="4841729" y="5032012"/>
                </a:cubicBezTo>
                <a:cubicBezTo>
                  <a:pt x="4842547" y="5034988"/>
                  <a:pt x="4842957" y="5038411"/>
                  <a:pt x="4842957" y="5042281"/>
                </a:cubicBezTo>
                <a:lnTo>
                  <a:pt x="4842957" y="5050094"/>
                </a:lnTo>
                <a:lnTo>
                  <a:pt x="4829116" y="5050094"/>
                </a:lnTo>
                <a:cubicBezTo>
                  <a:pt x="4821302" y="5050094"/>
                  <a:pt x="4814270" y="5050782"/>
                  <a:pt x="4808019" y="5052159"/>
                </a:cubicBezTo>
                <a:cubicBezTo>
                  <a:pt x="4801768" y="5053536"/>
                  <a:pt x="4796485" y="5055601"/>
                  <a:pt x="4792169" y="5058354"/>
                </a:cubicBezTo>
                <a:cubicBezTo>
                  <a:pt x="4787854" y="5061107"/>
                  <a:pt x="4784542" y="5064568"/>
                  <a:pt x="4782235" y="5068735"/>
                </a:cubicBezTo>
                <a:cubicBezTo>
                  <a:pt x="4779928" y="5072902"/>
                  <a:pt x="4778774" y="5077813"/>
                  <a:pt x="4778774" y="5083469"/>
                </a:cubicBezTo>
                <a:cubicBezTo>
                  <a:pt x="4778774" y="5088306"/>
                  <a:pt x="4779612" y="5092622"/>
                  <a:pt x="4781286" y="5096417"/>
                </a:cubicBezTo>
                <a:cubicBezTo>
                  <a:pt x="4782960" y="5100212"/>
                  <a:pt x="4785304" y="5103412"/>
                  <a:pt x="4788319" y="5106016"/>
                </a:cubicBezTo>
                <a:cubicBezTo>
                  <a:pt x="4791332" y="5108621"/>
                  <a:pt x="4794978" y="5110611"/>
                  <a:pt x="4799257" y="5111988"/>
                </a:cubicBezTo>
                <a:cubicBezTo>
                  <a:pt x="4803536" y="5113365"/>
                  <a:pt x="4808317" y="5114053"/>
                  <a:pt x="4813601" y="5114053"/>
                </a:cubicBezTo>
                <a:cubicBezTo>
                  <a:pt x="4819628" y="5114053"/>
                  <a:pt x="4825339" y="5112751"/>
                  <a:pt x="4830734" y="5110146"/>
                </a:cubicBezTo>
                <a:cubicBezTo>
                  <a:pt x="4836129" y="5107542"/>
                  <a:pt x="4841023" y="5103896"/>
                  <a:pt x="4845412" y="5099207"/>
                </a:cubicBezTo>
                <a:lnTo>
                  <a:pt x="4845412" y="5109253"/>
                </a:lnTo>
                <a:cubicBezTo>
                  <a:pt x="4845412" y="5110146"/>
                  <a:pt x="4845673" y="5110816"/>
                  <a:pt x="4846194" y="5111263"/>
                </a:cubicBezTo>
                <a:cubicBezTo>
                  <a:pt x="4846714" y="5111709"/>
                  <a:pt x="4847553" y="5112044"/>
                  <a:pt x="4848705" y="5112267"/>
                </a:cubicBezTo>
                <a:cubicBezTo>
                  <a:pt x="4849858" y="5112490"/>
                  <a:pt x="4851403" y="5112602"/>
                  <a:pt x="4853337" y="5112602"/>
                </a:cubicBezTo>
                <a:cubicBezTo>
                  <a:pt x="4855347" y="5112602"/>
                  <a:pt x="4856872" y="5112490"/>
                  <a:pt x="4857914" y="5112267"/>
                </a:cubicBezTo>
                <a:cubicBezTo>
                  <a:pt x="4858956" y="5112044"/>
                  <a:pt x="4859775" y="5111709"/>
                  <a:pt x="4860369" y="5111263"/>
                </a:cubicBezTo>
                <a:cubicBezTo>
                  <a:pt x="4860965" y="5110816"/>
                  <a:pt x="4861263" y="5110146"/>
                  <a:pt x="4861263" y="5109253"/>
                </a:cubicBezTo>
                <a:lnTo>
                  <a:pt x="4861263" y="5041499"/>
                </a:lnTo>
                <a:cubicBezTo>
                  <a:pt x="4861263" y="5035249"/>
                  <a:pt x="4860556" y="5029779"/>
                  <a:pt x="4859142" y="5025091"/>
                </a:cubicBezTo>
                <a:cubicBezTo>
                  <a:pt x="4857728" y="5020403"/>
                  <a:pt x="4855458" y="5016478"/>
                  <a:pt x="4852333" y="5013315"/>
                </a:cubicBezTo>
                <a:cubicBezTo>
                  <a:pt x="4849208" y="5010152"/>
                  <a:pt x="4845115" y="5007753"/>
                  <a:pt x="4840055" y="5006115"/>
                </a:cubicBezTo>
                <a:cubicBezTo>
                  <a:pt x="4834994" y="5004478"/>
                  <a:pt x="4828856" y="5003660"/>
                  <a:pt x="4821637" y="5003660"/>
                </a:cubicBezTo>
                <a:close/>
                <a:moveTo>
                  <a:pt x="4753474" y="5003660"/>
                </a:moveTo>
                <a:cubicBezTo>
                  <a:pt x="4751316" y="5003660"/>
                  <a:pt x="4749176" y="5003939"/>
                  <a:pt x="4747055" y="5004497"/>
                </a:cubicBezTo>
                <a:cubicBezTo>
                  <a:pt x="4744935" y="5005055"/>
                  <a:pt x="4742795" y="5006060"/>
                  <a:pt x="4740638" y="5007511"/>
                </a:cubicBezTo>
                <a:cubicBezTo>
                  <a:pt x="4738479" y="5008962"/>
                  <a:pt x="4736191" y="5010952"/>
                  <a:pt x="4733773" y="5013482"/>
                </a:cubicBezTo>
                <a:cubicBezTo>
                  <a:pt x="4731355" y="5016013"/>
                  <a:pt x="4728768" y="5019287"/>
                  <a:pt x="4726015" y="5023305"/>
                </a:cubicBezTo>
                <a:lnTo>
                  <a:pt x="4726015" y="5008683"/>
                </a:lnTo>
                <a:cubicBezTo>
                  <a:pt x="4726015" y="5008087"/>
                  <a:pt x="4725885" y="5007585"/>
                  <a:pt x="4725624" y="5007176"/>
                </a:cubicBezTo>
                <a:cubicBezTo>
                  <a:pt x="4725364" y="5006767"/>
                  <a:pt x="4724936" y="5006395"/>
                  <a:pt x="4724340" y="5006060"/>
                </a:cubicBezTo>
                <a:cubicBezTo>
                  <a:pt x="4723745" y="5005725"/>
                  <a:pt x="4722908" y="5005502"/>
                  <a:pt x="4721829" y="5005390"/>
                </a:cubicBezTo>
                <a:cubicBezTo>
                  <a:pt x="4720750" y="5005278"/>
                  <a:pt x="4719392" y="5005222"/>
                  <a:pt x="4717755" y="5005222"/>
                </a:cubicBezTo>
                <a:cubicBezTo>
                  <a:pt x="4716044" y="5005222"/>
                  <a:pt x="4714667" y="5005278"/>
                  <a:pt x="4713625" y="5005390"/>
                </a:cubicBezTo>
                <a:cubicBezTo>
                  <a:pt x="4712583" y="5005502"/>
                  <a:pt x="4711727" y="5005725"/>
                  <a:pt x="4711058" y="5006060"/>
                </a:cubicBezTo>
                <a:cubicBezTo>
                  <a:pt x="4710388" y="5006395"/>
                  <a:pt x="4709941" y="5006767"/>
                  <a:pt x="4709719" y="5007176"/>
                </a:cubicBezTo>
                <a:cubicBezTo>
                  <a:pt x="4709495" y="5007585"/>
                  <a:pt x="4709383" y="5008087"/>
                  <a:pt x="4709383" y="5008683"/>
                </a:cubicBezTo>
                <a:lnTo>
                  <a:pt x="4709383" y="5109142"/>
                </a:lnTo>
                <a:cubicBezTo>
                  <a:pt x="4709383" y="5109737"/>
                  <a:pt x="4709514" y="5110239"/>
                  <a:pt x="4709775" y="5110649"/>
                </a:cubicBezTo>
                <a:cubicBezTo>
                  <a:pt x="4710035" y="5111058"/>
                  <a:pt x="4710518" y="5111411"/>
                  <a:pt x="4711225" y="5111709"/>
                </a:cubicBezTo>
                <a:cubicBezTo>
                  <a:pt x="4711933" y="5112007"/>
                  <a:pt x="4712881" y="5112230"/>
                  <a:pt x="4714071" y="5112379"/>
                </a:cubicBezTo>
                <a:cubicBezTo>
                  <a:pt x="4715263" y="5112528"/>
                  <a:pt x="4716750" y="5112602"/>
                  <a:pt x="4718536" y="5112602"/>
                </a:cubicBezTo>
                <a:cubicBezTo>
                  <a:pt x="4720396" y="5112602"/>
                  <a:pt x="4721922" y="5112528"/>
                  <a:pt x="4723113" y="5112379"/>
                </a:cubicBezTo>
                <a:cubicBezTo>
                  <a:pt x="4724304" y="5112230"/>
                  <a:pt x="4725234" y="5112007"/>
                  <a:pt x="4725904" y="5111709"/>
                </a:cubicBezTo>
                <a:cubicBezTo>
                  <a:pt x="4726573" y="5111411"/>
                  <a:pt x="4727057" y="5111058"/>
                  <a:pt x="4727354" y="5110649"/>
                </a:cubicBezTo>
                <a:cubicBezTo>
                  <a:pt x="4727653" y="5110239"/>
                  <a:pt x="4727802" y="5109737"/>
                  <a:pt x="4727802" y="5109142"/>
                </a:cubicBezTo>
                <a:lnTo>
                  <a:pt x="4727802" y="5043062"/>
                </a:lnTo>
                <a:cubicBezTo>
                  <a:pt x="4730405" y="5038969"/>
                  <a:pt x="4732787" y="5035509"/>
                  <a:pt x="4734945" y="5032681"/>
                </a:cubicBezTo>
                <a:cubicBezTo>
                  <a:pt x="4737102" y="5029854"/>
                  <a:pt x="4739168" y="5027584"/>
                  <a:pt x="4741139" y="5025872"/>
                </a:cubicBezTo>
                <a:cubicBezTo>
                  <a:pt x="4743111" y="5024161"/>
                  <a:pt x="4744990" y="5022933"/>
                  <a:pt x="4746776" y="5022189"/>
                </a:cubicBezTo>
                <a:cubicBezTo>
                  <a:pt x="4748563" y="5021445"/>
                  <a:pt x="4750385" y="5021073"/>
                  <a:pt x="4752246" y="5021073"/>
                </a:cubicBezTo>
                <a:cubicBezTo>
                  <a:pt x="4753808" y="5021073"/>
                  <a:pt x="4755259" y="5021222"/>
                  <a:pt x="4756599" y="5021519"/>
                </a:cubicBezTo>
                <a:cubicBezTo>
                  <a:pt x="4757939" y="5021817"/>
                  <a:pt x="4759148" y="5022133"/>
                  <a:pt x="4760227" y="5022468"/>
                </a:cubicBezTo>
                <a:cubicBezTo>
                  <a:pt x="4761306" y="5022803"/>
                  <a:pt x="4762274" y="5023138"/>
                  <a:pt x="4763129" y="5023473"/>
                </a:cubicBezTo>
                <a:cubicBezTo>
                  <a:pt x="4763985" y="5023807"/>
                  <a:pt x="4764710" y="5023975"/>
                  <a:pt x="4765307" y="5023975"/>
                </a:cubicBezTo>
                <a:cubicBezTo>
                  <a:pt x="4765901" y="5023975"/>
                  <a:pt x="4766366" y="5023807"/>
                  <a:pt x="4766701" y="5023473"/>
                </a:cubicBezTo>
                <a:cubicBezTo>
                  <a:pt x="4767036" y="5023138"/>
                  <a:pt x="4767315" y="5022654"/>
                  <a:pt x="4767538" y="5022021"/>
                </a:cubicBezTo>
                <a:cubicBezTo>
                  <a:pt x="4767761" y="5021389"/>
                  <a:pt x="4767910" y="5020515"/>
                  <a:pt x="4767985" y="5019398"/>
                </a:cubicBezTo>
                <a:cubicBezTo>
                  <a:pt x="4768059" y="5018282"/>
                  <a:pt x="4768096" y="5016905"/>
                  <a:pt x="4768096" y="5015268"/>
                </a:cubicBezTo>
                <a:cubicBezTo>
                  <a:pt x="4768096" y="5013557"/>
                  <a:pt x="4768077" y="5012199"/>
                  <a:pt x="4768040" y="5011194"/>
                </a:cubicBezTo>
                <a:cubicBezTo>
                  <a:pt x="4768003" y="5010190"/>
                  <a:pt x="4767929" y="5009427"/>
                  <a:pt x="4767817" y="5008906"/>
                </a:cubicBezTo>
                <a:cubicBezTo>
                  <a:pt x="4767705" y="5008385"/>
                  <a:pt x="4767575" y="5007957"/>
                  <a:pt x="4767427" y="5007622"/>
                </a:cubicBezTo>
                <a:cubicBezTo>
                  <a:pt x="4767277" y="5007287"/>
                  <a:pt x="4766980" y="5006934"/>
                  <a:pt x="4766534" y="5006562"/>
                </a:cubicBezTo>
                <a:cubicBezTo>
                  <a:pt x="4766087" y="5006190"/>
                  <a:pt x="4765324" y="5005818"/>
                  <a:pt x="4764245" y="5005446"/>
                </a:cubicBezTo>
                <a:cubicBezTo>
                  <a:pt x="4763166" y="5005074"/>
                  <a:pt x="4761957" y="5004739"/>
                  <a:pt x="4760617" y="5004441"/>
                </a:cubicBezTo>
                <a:cubicBezTo>
                  <a:pt x="4759278" y="5004143"/>
                  <a:pt x="4757994" y="5003939"/>
                  <a:pt x="4756767" y="5003827"/>
                </a:cubicBezTo>
                <a:cubicBezTo>
                  <a:pt x="4755540" y="5003716"/>
                  <a:pt x="4754441" y="5003660"/>
                  <a:pt x="4753474" y="5003660"/>
                </a:cubicBezTo>
                <a:close/>
                <a:moveTo>
                  <a:pt x="4531832" y="5003660"/>
                </a:moveTo>
                <a:cubicBezTo>
                  <a:pt x="4524464" y="5003660"/>
                  <a:pt x="4517805" y="5004943"/>
                  <a:pt x="4511852" y="5007511"/>
                </a:cubicBezTo>
                <a:cubicBezTo>
                  <a:pt x="4505898" y="5010078"/>
                  <a:pt x="4500819" y="5013761"/>
                  <a:pt x="4496615" y="5018561"/>
                </a:cubicBezTo>
                <a:cubicBezTo>
                  <a:pt x="4492410" y="5023361"/>
                  <a:pt x="4489193" y="5029202"/>
                  <a:pt x="4486960" y="5036086"/>
                </a:cubicBezTo>
                <a:cubicBezTo>
                  <a:pt x="4484728" y="5042969"/>
                  <a:pt x="4483611" y="5050727"/>
                  <a:pt x="4483611" y="5059359"/>
                </a:cubicBezTo>
                <a:cubicBezTo>
                  <a:pt x="4483611" y="5068437"/>
                  <a:pt x="4484690" y="5076400"/>
                  <a:pt x="4486848" y="5083246"/>
                </a:cubicBezTo>
                <a:cubicBezTo>
                  <a:pt x="4489006" y="5090092"/>
                  <a:pt x="4492206" y="5095784"/>
                  <a:pt x="4496447" y="5100324"/>
                </a:cubicBezTo>
                <a:cubicBezTo>
                  <a:pt x="4500690" y="5104863"/>
                  <a:pt x="4505917" y="5108286"/>
                  <a:pt x="4512130" y="5110593"/>
                </a:cubicBezTo>
                <a:cubicBezTo>
                  <a:pt x="4518344" y="5112900"/>
                  <a:pt x="4525580" y="5114053"/>
                  <a:pt x="4533840" y="5114053"/>
                </a:cubicBezTo>
                <a:cubicBezTo>
                  <a:pt x="4538604" y="5114053"/>
                  <a:pt x="4543086" y="5113700"/>
                  <a:pt x="4547291" y="5112993"/>
                </a:cubicBezTo>
                <a:cubicBezTo>
                  <a:pt x="4551496" y="5112286"/>
                  <a:pt x="4555198" y="5111486"/>
                  <a:pt x="4558397" y="5110593"/>
                </a:cubicBezTo>
                <a:cubicBezTo>
                  <a:pt x="4561597" y="5109700"/>
                  <a:pt x="4564201" y="5108788"/>
                  <a:pt x="4566211" y="5107858"/>
                </a:cubicBezTo>
                <a:cubicBezTo>
                  <a:pt x="4568220" y="5106928"/>
                  <a:pt x="4569429" y="5106258"/>
                  <a:pt x="4569838" y="5105849"/>
                </a:cubicBezTo>
                <a:cubicBezTo>
                  <a:pt x="4570249" y="5105440"/>
                  <a:pt x="4570582" y="5105012"/>
                  <a:pt x="4570843" y="5104565"/>
                </a:cubicBezTo>
                <a:cubicBezTo>
                  <a:pt x="4571103" y="5104119"/>
                  <a:pt x="4571289" y="5103616"/>
                  <a:pt x="4571401" y="5103058"/>
                </a:cubicBezTo>
                <a:cubicBezTo>
                  <a:pt x="4571513" y="5102500"/>
                  <a:pt x="4571606" y="5101868"/>
                  <a:pt x="4571680" y="5101161"/>
                </a:cubicBezTo>
                <a:cubicBezTo>
                  <a:pt x="4571754" y="5100454"/>
                  <a:pt x="4571792" y="5099617"/>
                  <a:pt x="4571792" y="5098649"/>
                </a:cubicBezTo>
                <a:cubicBezTo>
                  <a:pt x="4571792" y="5097310"/>
                  <a:pt x="4571736" y="5096175"/>
                  <a:pt x="4571623" y="5095245"/>
                </a:cubicBezTo>
                <a:cubicBezTo>
                  <a:pt x="4571511" y="5094315"/>
                  <a:pt x="4571344" y="5093589"/>
                  <a:pt x="4571118" y="5093068"/>
                </a:cubicBezTo>
                <a:cubicBezTo>
                  <a:pt x="4570895" y="5092547"/>
                  <a:pt x="4570576" y="5092157"/>
                  <a:pt x="4570166" y="5091896"/>
                </a:cubicBezTo>
                <a:cubicBezTo>
                  <a:pt x="4569754" y="5091636"/>
                  <a:pt x="4569287" y="5091506"/>
                  <a:pt x="4568765" y="5091506"/>
                </a:cubicBezTo>
                <a:cubicBezTo>
                  <a:pt x="4567866" y="5091506"/>
                  <a:pt x="4566539" y="5091896"/>
                  <a:pt x="4564782" y="5092678"/>
                </a:cubicBezTo>
                <a:cubicBezTo>
                  <a:pt x="4563024" y="5093459"/>
                  <a:pt x="4560780" y="5094333"/>
                  <a:pt x="4558051" y="5095301"/>
                </a:cubicBezTo>
                <a:cubicBezTo>
                  <a:pt x="4555321" y="5096268"/>
                  <a:pt x="4552088" y="5097142"/>
                  <a:pt x="4548349" y="5097924"/>
                </a:cubicBezTo>
                <a:cubicBezTo>
                  <a:pt x="4544610" y="5098705"/>
                  <a:pt x="4540348" y="5099096"/>
                  <a:pt x="4535562" y="5099096"/>
                </a:cubicBezTo>
                <a:cubicBezTo>
                  <a:pt x="4529505" y="5099096"/>
                  <a:pt x="4524383" y="5098240"/>
                  <a:pt x="4520196" y="5096529"/>
                </a:cubicBezTo>
                <a:cubicBezTo>
                  <a:pt x="4516008" y="5094817"/>
                  <a:pt x="4512606" y="5092361"/>
                  <a:pt x="4509988" y="5089162"/>
                </a:cubicBezTo>
                <a:cubicBezTo>
                  <a:pt x="4507371" y="5085962"/>
                  <a:pt x="4505502" y="5082129"/>
                  <a:pt x="4504381" y="5077665"/>
                </a:cubicBezTo>
                <a:cubicBezTo>
                  <a:pt x="4503259" y="5073200"/>
                  <a:pt x="4502699" y="5068177"/>
                  <a:pt x="4502699" y="5062596"/>
                </a:cubicBezTo>
                <a:lnTo>
                  <a:pt x="4568856" y="5062596"/>
                </a:lnTo>
                <a:cubicBezTo>
                  <a:pt x="4570726" y="5062596"/>
                  <a:pt x="4572391" y="5061982"/>
                  <a:pt x="4573847" y="5060754"/>
                </a:cubicBezTo>
                <a:cubicBezTo>
                  <a:pt x="4575305" y="5059526"/>
                  <a:pt x="4576033" y="5057461"/>
                  <a:pt x="4576033" y="5054559"/>
                </a:cubicBezTo>
                <a:lnTo>
                  <a:pt x="4576033" y="5051210"/>
                </a:lnTo>
                <a:cubicBezTo>
                  <a:pt x="4576033" y="5044662"/>
                  <a:pt x="4575196" y="5038504"/>
                  <a:pt x="4573522" y="5032737"/>
                </a:cubicBezTo>
                <a:cubicBezTo>
                  <a:pt x="4571848" y="5026970"/>
                  <a:pt x="4569225" y="5021947"/>
                  <a:pt x="4565652" y="5017668"/>
                </a:cubicBezTo>
                <a:cubicBezTo>
                  <a:pt x="4562081" y="5013389"/>
                  <a:pt x="4557523" y="5009985"/>
                  <a:pt x="4551979" y="5007455"/>
                </a:cubicBezTo>
                <a:cubicBezTo>
                  <a:pt x="4546435" y="5004925"/>
                  <a:pt x="4539719" y="5003660"/>
                  <a:pt x="4531832" y="5003660"/>
                </a:cubicBezTo>
                <a:close/>
                <a:moveTo>
                  <a:pt x="4277224" y="5003660"/>
                </a:moveTo>
                <a:cubicBezTo>
                  <a:pt x="4275066" y="5003660"/>
                  <a:pt x="4272926" y="5003939"/>
                  <a:pt x="4270806" y="5004497"/>
                </a:cubicBezTo>
                <a:cubicBezTo>
                  <a:pt x="4268685" y="5005055"/>
                  <a:pt x="4266546" y="5006060"/>
                  <a:pt x="4264388" y="5007511"/>
                </a:cubicBezTo>
                <a:cubicBezTo>
                  <a:pt x="4262230" y="5008962"/>
                  <a:pt x="4259941" y="5010952"/>
                  <a:pt x="4257523" y="5013482"/>
                </a:cubicBezTo>
                <a:cubicBezTo>
                  <a:pt x="4255104" y="5016013"/>
                  <a:pt x="4252519" y="5019287"/>
                  <a:pt x="4249765" y="5023305"/>
                </a:cubicBezTo>
                <a:lnTo>
                  <a:pt x="4249765" y="5008683"/>
                </a:lnTo>
                <a:cubicBezTo>
                  <a:pt x="4249765" y="5008087"/>
                  <a:pt x="4249635" y="5007585"/>
                  <a:pt x="4249375" y="5007176"/>
                </a:cubicBezTo>
                <a:cubicBezTo>
                  <a:pt x="4249114" y="5006767"/>
                  <a:pt x="4248686" y="5006395"/>
                  <a:pt x="4248091" y="5006060"/>
                </a:cubicBezTo>
                <a:cubicBezTo>
                  <a:pt x="4247495" y="5005725"/>
                  <a:pt x="4246658" y="5005502"/>
                  <a:pt x="4245579" y="5005390"/>
                </a:cubicBezTo>
                <a:cubicBezTo>
                  <a:pt x="4244500" y="5005278"/>
                  <a:pt x="4243142" y="5005222"/>
                  <a:pt x="4241505" y="5005222"/>
                </a:cubicBezTo>
                <a:cubicBezTo>
                  <a:pt x="4239794" y="5005222"/>
                  <a:pt x="4238417" y="5005278"/>
                  <a:pt x="4237375" y="5005390"/>
                </a:cubicBezTo>
                <a:cubicBezTo>
                  <a:pt x="4236334" y="5005502"/>
                  <a:pt x="4235478" y="5005725"/>
                  <a:pt x="4234808" y="5006060"/>
                </a:cubicBezTo>
                <a:cubicBezTo>
                  <a:pt x="4234138" y="5006395"/>
                  <a:pt x="4233692" y="5006767"/>
                  <a:pt x="4233469" y="5007176"/>
                </a:cubicBezTo>
                <a:cubicBezTo>
                  <a:pt x="4233245" y="5007585"/>
                  <a:pt x="4233134" y="5008087"/>
                  <a:pt x="4233134" y="5008683"/>
                </a:cubicBezTo>
                <a:lnTo>
                  <a:pt x="4233134" y="5109142"/>
                </a:lnTo>
                <a:cubicBezTo>
                  <a:pt x="4233134" y="5109737"/>
                  <a:pt x="4233264" y="5110239"/>
                  <a:pt x="4233524" y="5110649"/>
                </a:cubicBezTo>
                <a:cubicBezTo>
                  <a:pt x="4233785" y="5111058"/>
                  <a:pt x="4234269" y="5111411"/>
                  <a:pt x="4234975" y="5111709"/>
                </a:cubicBezTo>
                <a:cubicBezTo>
                  <a:pt x="4235682" y="5112007"/>
                  <a:pt x="4236631" y="5112230"/>
                  <a:pt x="4237822" y="5112379"/>
                </a:cubicBezTo>
                <a:cubicBezTo>
                  <a:pt x="4239012" y="5112528"/>
                  <a:pt x="4240501" y="5112602"/>
                  <a:pt x="4242287" y="5112602"/>
                </a:cubicBezTo>
                <a:cubicBezTo>
                  <a:pt x="4244147" y="5112602"/>
                  <a:pt x="4245672" y="5112528"/>
                  <a:pt x="4246863" y="5112379"/>
                </a:cubicBezTo>
                <a:cubicBezTo>
                  <a:pt x="4248054" y="5112230"/>
                  <a:pt x="4248984" y="5112007"/>
                  <a:pt x="4249654" y="5111709"/>
                </a:cubicBezTo>
                <a:cubicBezTo>
                  <a:pt x="4250323" y="5111411"/>
                  <a:pt x="4250807" y="5111058"/>
                  <a:pt x="4251105" y="5110649"/>
                </a:cubicBezTo>
                <a:cubicBezTo>
                  <a:pt x="4251402" y="5110239"/>
                  <a:pt x="4251551" y="5109737"/>
                  <a:pt x="4251551" y="5109142"/>
                </a:cubicBezTo>
                <a:lnTo>
                  <a:pt x="4251551" y="5043062"/>
                </a:lnTo>
                <a:cubicBezTo>
                  <a:pt x="4254156" y="5038969"/>
                  <a:pt x="4256537" y="5035509"/>
                  <a:pt x="4258695" y="5032681"/>
                </a:cubicBezTo>
                <a:cubicBezTo>
                  <a:pt x="4260853" y="5029854"/>
                  <a:pt x="4262918" y="5027584"/>
                  <a:pt x="4264890" y="5025872"/>
                </a:cubicBezTo>
                <a:cubicBezTo>
                  <a:pt x="4266862" y="5024161"/>
                  <a:pt x="4268741" y="5022933"/>
                  <a:pt x="4270527" y="5022189"/>
                </a:cubicBezTo>
                <a:cubicBezTo>
                  <a:pt x="4272313" y="5021445"/>
                  <a:pt x="4274136" y="5021073"/>
                  <a:pt x="4275996" y="5021073"/>
                </a:cubicBezTo>
                <a:cubicBezTo>
                  <a:pt x="4277559" y="5021073"/>
                  <a:pt x="4279010" y="5021222"/>
                  <a:pt x="4280349" y="5021519"/>
                </a:cubicBezTo>
                <a:cubicBezTo>
                  <a:pt x="4281689" y="5021817"/>
                  <a:pt x="4282898" y="5022133"/>
                  <a:pt x="4283977" y="5022468"/>
                </a:cubicBezTo>
                <a:cubicBezTo>
                  <a:pt x="4285056" y="5022803"/>
                  <a:pt x="4286024" y="5023138"/>
                  <a:pt x="4286879" y="5023473"/>
                </a:cubicBezTo>
                <a:cubicBezTo>
                  <a:pt x="4287735" y="5023807"/>
                  <a:pt x="4288460" y="5023975"/>
                  <a:pt x="4289056" y="5023975"/>
                </a:cubicBezTo>
                <a:cubicBezTo>
                  <a:pt x="4289651" y="5023975"/>
                  <a:pt x="4290116" y="5023807"/>
                  <a:pt x="4290451" y="5023473"/>
                </a:cubicBezTo>
                <a:cubicBezTo>
                  <a:pt x="4290786" y="5023138"/>
                  <a:pt x="4291065" y="5022654"/>
                  <a:pt x="4291288" y="5022021"/>
                </a:cubicBezTo>
                <a:cubicBezTo>
                  <a:pt x="4291512" y="5021389"/>
                  <a:pt x="4291660" y="5020515"/>
                  <a:pt x="4291735" y="5019398"/>
                </a:cubicBezTo>
                <a:cubicBezTo>
                  <a:pt x="4291809" y="5018282"/>
                  <a:pt x="4291846" y="5016905"/>
                  <a:pt x="4291846" y="5015268"/>
                </a:cubicBezTo>
                <a:cubicBezTo>
                  <a:pt x="4291846" y="5013557"/>
                  <a:pt x="4291828" y="5012199"/>
                  <a:pt x="4291791" y="5011194"/>
                </a:cubicBezTo>
                <a:cubicBezTo>
                  <a:pt x="4291753" y="5010190"/>
                  <a:pt x="4291679" y="5009427"/>
                  <a:pt x="4291567" y="5008906"/>
                </a:cubicBezTo>
                <a:cubicBezTo>
                  <a:pt x="4291456" y="5008385"/>
                  <a:pt x="4291326" y="5007957"/>
                  <a:pt x="4291176" y="5007622"/>
                </a:cubicBezTo>
                <a:cubicBezTo>
                  <a:pt x="4291028" y="5007287"/>
                  <a:pt x="4290730" y="5006934"/>
                  <a:pt x="4290284" y="5006562"/>
                </a:cubicBezTo>
                <a:cubicBezTo>
                  <a:pt x="4289837" y="5006190"/>
                  <a:pt x="4289074" y="5005818"/>
                  <a:pt x="4287995" y="5005446"/>
                </a:cubicBezTo>
                <a:cubicBezTo>
                  <a:pt x="4286916" y="5005074"/>
                  <a:pt x="4285707" y="5004739"/>
                  <a:pt x="4284368" y="5004441"/>
                </a:cubicBezTo>
                <a:cubicBezTo>
                  <a:pt x="4283028" y="5004143"/>
                  <a:pt x="4281745" y="5003939"/>
                  <a:pt x="4280517" y="5003827"/>
                </a:cubicBezTo>
                <a:cubicBezTo>
                  <a:pt x="4279289" y="5003716"/>
                  <a:pt x="4278191" y="5003660"/>
                  <a:pt x="4277224" y="5003660"/>
                </a:cubicBezTo>
                <a:close/>
                <a:moveTo>
                  <a:pt x="4154887" y="5003660"/>
                </a:moveTo>
                <a:cubicBezTo>
                  <a:pt x="4151018" y="5003660"/>
                  <a:pt x="4147185" y="5004013"/>
                  <a:pt x="4143390" y="5004720"/>
                </a:cubicBezTo>
                <a:cubicBezTo>
                  <a:pt x="4139595" y="5005427"/>
                  <a:pt x="4136098" y="5006320"/>
                  <a:pt x="4132898" y="5007399"/>
                </a:cubicBezTo>
                <a:cubicBezTo>
                  <a:pt x="4129698" y="5008478"/>
                  <a:pt x="4126870" y="5009669"/>
                  <a:pt x="4124415" y="5010971"/>
                </a:cubicBezTo>
                <a:cubicBezTo>
                  <a:pt x="4121959" y="5012273"/>
                  <a:pt x="4120229" y="5013408"/>
                  <a:pt x="4119224" y="5014375"/>
                </a:cubicBezTo>
                <a:cubicBezTo>
                  <a:pt x="4118220" y="5015343"/>
                  <a:pt x="4117587" y="5016366"/>
                  <a:pt x="4117327" y="5017445"/>
                </a:cubicBezTo>
                <a:cubicBezTo>
                  <a:pt x="4117066" y="5018524"/>
                  <a:pt x="4116936" y="5019994"/>
                  <a:pt x="4116936" y="5021854"/>
                </a:cubicBezTo>
                <a:cubicBezTo>
                  <a:pt x="4116936" y="5022970"/>
                  <a:pt x="4117011" y="5023993"/>
                  <a:pt x="4117159" y="5024924"/>
                </a:cubicBezTo>
                <a:cubicBezTo>
                  <a:pt x="4117308" y="5025854"/>
                  <a:pt x="4117550" y="5026617"/>
                  <a:pt x="4117885" y="5027212"/>
                </a:cubicBezTo>
                <a:cubicBezTo>
                  <a:pt x="4118220" y="5027807"/>
                  <a:pt x="4118610" y="5028254"/>
                  <a:pt x="4119057" y="5028551"/>
                </a:cubicBezTo>
                <a:cubicBezTo>
                  <a:pt x="4119503" y="5028849"/>
                  <a:pt x="4120024" y="5028998"/>
                  <a:pt x="4120619" y="5028998"/>
                </a:cubicBezTo>
                <a:cubicBezTo>
                  <a:pt x="4121513" y="5028998"/>
                  <a:pt x="4122870" y="5028458"/>
                  <a:pt x="4124694" y="5027379"/>
                </a:cubicBezTo>
                <a:cubicBezTo>
                  <a:pt x="4126517" y="5026300"/>
                  <a:pt x="4128786" y="5025110"/>
                  <a:pt x="4131502" y="5023807"/>
                </a:cubicBezTo>
                <a:cubicBezTo>
                  <a:pt x="4134219" y="5022505"/>
                  <a:pt x="4137381" y="5021315"/>
                  <a:pt x="4140990" y="5020236"/>
                </a:cubicBezTo>
                <a:cubicBezTo>
                  <a:pt x="4144599" y="5019157"/>
                  <a:pt x="4148673" y="5018617"/>
                  <a:pt x="4153213" y="5018617"/>
                </a:cubicBezTo>
                <a:cubicBezTo>
                  <a:pt x="4157454" y="5018617"/>
                  <a:pt x="4161026" y="5019119"/>
                  <a:pt x="4163928" y="5020124"/>
                </a:cubicBezTo>
                <a:cubicBezTo>
                  <a:pt x="4166831" y="5021128"/>
                  <a:pt x="4169193" y="5022617"/>
                  <a:pt x="4171016" y="5024589"/>
                </a:cubicBezTo>
                <a:cubicBezTo>
                  <a:pt x="4172840" y="5026561"/>
                  <a:pt x="4174160" y="5029035"/>
                  <a:pt x="4174979" y="5032012"/>
                </a:cubicBezTo>
                <a:cubicBezTo>
                  <a:pt x="4175798" y="5034988"/>
                  <a:pt x="4176207" y="5038411"/>
                  <a:pt x="4176207" y="5042281"/>
                </a:cubicBezTo>
                <a:lnTo>
                  <a:pt x="4176207" y="5050094"/>
                </a:lnTo>
                <a:lnTo>
                  <a:pt x="4162366" y="5050094"/>
                </a:lnTo>
                <a:cubicBezTo>
                  <a:pt x="4154552" y="5050094"/>
                  <a:pt x="4147520" y="5050782"/>
                  <a:pt x="4141269" y="5052159"/>
                </a:cubicBezTo>
                <a:cubicBezTo>
                  <a:pt x="4135019" y="5053536"/>
                  <a:pt x="4129735" y="5055601"/>
                  <a:pt x="4125419" y="5058354"/>
                </a:cubicBezTo>
                <a:cubicBezTo>
                  <a:pt x="4121103" y="5061107"/>
                  <a:pt x="4117792" y="5064568"/>
                  <a:pt x="4115485" y="5068735"/>
                </a:cubicBezTo>
                <a:cubicBezTo>
                  <a:pt x="4113178" y="5072902"/>
                  <a:pt x="4112025" y="5077813"/>
                  <a:pt x="4112025" y="5083469"/>
                </a:cubicBezTo>
                <a:cubicBezTo>
                  <a:pt x="4112025" y="5088306"/>
                  <a:pt x="4112862" y="5092622"/>
                  <a:pt x="4114536" y="5096417"/>
                </a:cubicBezTo>
                <a:cubicBezTo>
                  <a:pt x="4116211" y="5100212"/>
                  <a:pt x="4118555" y="5103412"/>
                  <a:pt x="4121568" y="5106016"/>
                </a:cubicBezTo>
                <a:cubicBezTo>
                  <a:pt x="4124582" y="5108621"/>
                  <a:pt x="4128228" y="5110611"/>
                  <a:pt x="4132507" y="5111988"/>
                </a:cubicBezTo>
                <a:cubicBezTo>
                  <a:pt x="4136786" y="5113365"/>
                  <a:pt x="4141567" y="5114053"/>
                  <a:pt x="4146851" y="5114053"/>
                </a:cubicBezTo>
                <a:cubicBezTo>
                  <a:pt x="4152878" y="5114053"/>
                  <a:pt x="4158589" y="5112751"/>
                  <a:pt x="4163984" y="5110146"/>
                </a:cubicBezTo>
                <a:cubicBezTo>
                  <a:pt x="4169379" y="5107542"/>
                  <a:pt x="4174272" y="5103896"/>
                  <a:pt x="4178662" y="5099207"/>
                </a:cubicBezTo>
                <a:lnTo>
                  <a:pt x="4178662" y="5109253"/>
                </a:lnTo>
                <a:cubicBezTo>
                  <a:pt x="4178662" y="5110146"/>
                  <a:pt x="4178923" y="5110816"/>
                  <a:pt x="4179444" y="5111263"/>
                </a:cubicBezTo>
                <a:cubicBezTo>
                  <a:pt x="4179965" y="5111709"/>
                  <a:pt x="4180802" y="5112044"/>
                  <a:pt x="4181955" y="5112267"/>
                </a:cubicBezTo>
                <a:cubicBezTo>
                  <a:pt x="4183109" y="5112490"/>
                  <a:pt x="4184653" y="5112602"/>
                  <a:pt x="4186587" y="5112602"/>
                </a:cubicBezTo>
                <a:cubicBezTo>
                  <a:pt x="4188597" y="5112602"/>
                  <a:pt x="4190122" y="5112490"/>
                  <a:pt x="4191164" y="5112267"/>
                </a:cubicBezTo>
                <a:cubicBezTo>
                  <a:pt x="4192206" y="5112044"/>
                  <a:pt x="4193025" y="5111709"/>
                  <a:pt x="4193620" y="5111263"/>
                </a:cubicBezTo>
                <a:cubicBezTo>
                  <a:pt x="4194215" y="5110816"/>
                  <a:pt x="4194513" y="5110146"/>
                  <a:pt x="4194513" y="5109253"/>
                </a:cubicBezTo>
                <a:lnTo>
                  <a:pt x="4194513" y="5041499"/>
                </a:lnTo>
                <a:cubicBezTo>
                  <a:pt x="4194513" y="5035249"/>
                  <a:pt x="4193806" y="5029779"/>
                  <a:pt x="4192392" y="5025091"/>
                </a:cubicBezTo>
                <a:cubicBezTo>
                  <a:pt x="4190978" y="5020403"/>
                  <a:pt x="4188709" y="5016478"/>
                  <a:pt x="4185583" y="5013315"/>
                </a:cubicBezTo>
                <a:cubicBezTo>
                  <a:pt x="4182458" y="5010152"/>
                  <a:pt x="4178365" y="5007753"/>
                  <a:pt x="4173305" y="5006115"/>
                </a:cubicBezTo>
                <a:cubicBezTo>
                  <a:pt x="4168244" y="5004478"/>
                  <a:pt x="4162105" y="5003660"/>
                  <a:pt x="4154887" y="5003660"/>
                </a:cubicBezTo>
                <a:close/>
                <a:moveTo>
                  <a:pt x="3917767" y="5003660"/>
                </a:moveTo>
                <a:cubicBezTo>
                  <a:pt x="3910698" y="5003660"/>
                  <a:pt x="3904465" y="5004981"/>
                  <a:pt x="3899070" y="5007622"/>
                </a:cubicBezTo>
                <a:cubicBezTo>
                  <a:pt x="3893675" y="5010264"/>
                  <a:pt x="3889136" y="5014041"/>
                  <a:pt x="3885452" y="5018952"/>
                </a:cubicBezTo>
                <a:cubicBezTo>
                  <a:pt x="3881769" y="5023863"/>
                  <a:pt x="3878997" y="5029798"/>
                  <a:pt x="3877137" y="5036755"/>
                </a:cubicBezTo>
                <a:cubicBezTo>
                  <a:pt x="3875276" y="5043713"/>
                  <a:pt x="3874346" y="5051508"/>
                  <a:pt x="3874346" y="5060140"/>
                </a:cubicBezTo>
                <a:cubicBezTo>
                  <a:pt x="3874346" y="5067433"/>
                  <a:pt x="3875090" y="5074372"/>
                  <a:pt x="3876579" y="5080957"/>
                </a:cubicBezTo>
                <a:cubicBezTo>
                  <a:pt x="3878067" y="5087543"/>
                  <a:pt x="3880430" y="5093273"/>
                  <a:pt x="3883667" y="5098147"/>
                </a:cubicBezTo>
                <a:cubicBezTo>
                  <a:pt x="3886904" y="5103021"/>
                  <a:pt x="3891089" y="5106891"/>
                  <a:pt x="3896224" y="5109756"/>
                </a:cubicBezTo>
                <a:cubicBezTo>
                  <a:pt x="3901358" y="5112621"/>
                  <a:pt x="3907572" y="5114053"/>
                  <a:pt x="3914865" y="5114053"/>
                </a:cubicBezTo>
                <a:cubicBezTo>
                  <a:pt x="3917767" y="5114053"/>
                  <a:pt x="3920576" y="5113774"/>
                  <a:pt x="3923292" y="5113216"/>
                </a:cubicBezTo>
                <a:cubicBezTo>
                  <a:pt x="3926008" y="5112658"/>
                  <a:pt x="3928706" y="5111728"/>
                  <a:pt x="3931385" y="5110425"/>
                </a:cubicBezTo>
                <a:cubicBezTo>
                  <a:pt x="3934064" y="5109123"/>
                  <a:pt x="3936780" y="5107412"/>
                  <a:pt x="3939533" y="5105291"/>
                </a:cubicBezTo>
                <a:cubicBezTo>
                  <a:pt x="3942286" y="5103170"/>
                  <a:pt x="3945188" y="5100584"/>
                  <a:pt x="3948239" y="5097533"/>
                </a:cubicBezTo>
                <a:lnTo>
                  <a:pt x="3948239" y="5148990"/>
                </a:lnTo>
                <a:cubicBezTo>
                  <a:pt x="3948239" y="5149586"/>
                  <a:pt x="3948370" y="5150107"/>
                  <a:pt x="3948630" y="5150553"/>
                </a:cubicBezTo>
                <a:cubicBezTo>
                  <a:pt x="3948891" y="5151000"/>
                  <a:pt x="3949393" y="5151372"/>
                  <a:pt x="3950137" y="5151669"/>
                </a:cubicBezTo>
                <a:cubicBezTo>
                  <a:pt x="3950881" y="5151967"/>
                  <a:pt x="3951830" y="5152190"/>
                  <a:pt x="3952983" y="5152339"/>
                </a:cubicBezTo>
                <a:cubicBezTo>
                  <a:pt x="3954137" y="5152488"/>
                  <a:pt x="3955644" y="5152562"/>
                  <a:pt x="3957504" y="5152562"/>
                </a:cubicBezTo>
                <a:cubicBezTo>
                  <a:pt x="3959290" y="5152562"/>
                  <a:pt x="3960778" y="5152488"/>
                  <a:pt x="3961969" y="5152339"/>
                </a:cubicBezTo>
                <a:cubicBezTo>
                  <a:pt x="3963159" y="5152190"/>
                  <a:pt x="3964090" y="5151967"/>
                  <a:pt x="3964759" y="5151669"/>
                </a:cubicBezTo>
                <a:cubicBezTo>
                  <a:pt x="3965429" y="5151372"/>
                  <a:pt x="3965931" y="5151000"/>
                  <a:pt x="3966266" y="5150553"/>
                </a:cubicBezTo>
                <a:cubicBezTo>
                  <a:pt x="3966601" y="5150107"/>
                  <a:pt x="3966768" y="5149586"/>
                  <a:pt x="3966768" y="5148990"/>
                </a:cubicBezTo>
                <a:lnTo>
                  <a:pt x="3966768" y="5008683"/>
                </a:lnTo>
                <a:cubicBezTo>
                  <a:pt x="3966768" y="5008013"/>
                  <a:pt x="3966638" y="5007474"/>
                  <a:pt x="3966378" y="5007064"/>
                </a:cubicBezTo>
                <a:cubicBezTo>
                  <a:pt x="3966117" y="5006655"/>
                  <a:pt x="3965671" y="5006301"/>
                  <a:pt x="3965038" y="5006004"/>
                </a:cubicBezTo>
                <a:cubicBezTo>
                  <a:pt x="3964406" y="5005706"/>
                  <a:pt x="3963569" y="5005502"/>
                  <a:pt x="3962527" y="5005390"/>
                </a:cubicBezTo>
                <a:cubicBezTo>
                  <a:pt x="3961485" y="5005278"/>
                  <a:pt x="3960220" y="5005222"/>
                  <a:pt x="3958732" y="5005222"/>
                </a:cubicBezTo>
                <a:cubicBezTo>
                  <a:pt x="3957169" y="5005222"/>
                  <a:pt x="3955867" y="5005278"/>
                  <a:pt x="3954825" y="5005390"/>
                </a:cubicBezTo>
                <a:cubicBezTo>
                  <a:pt x="3953783" y="5005502"/>
                  <a:pt x="3952928" y="5005706"/>
                  <a:pt x="3952258" y="5006004"/>
                </a:cubicBezTo>
                <a:cubicBezTo>
                  <a:pt x="3951588" y="5006301"/>
                  <a:pt x="3951104" y="5006655"/>
                  <a:pt x="3950807" y="5007064"/>
                </a:cubicBezTo>
                <a:cubicBezTo>
                  <a:pt x="3950509" y="5007474"/>
                  <a:pt x="3950360" y="5008013"/>
                  <a:pt x="3950360" y="5008683"/>
                </a:cubicBezTo>
                <a:lnTo>
                  <a:pt x="3950360" y="5020849"/>
                </a:lnTo>
                <a:cubicBezTo>
                  <a:pt x="3947235" y="5017798"/>
                  <a:pt x="3944351" y="5015175"/>
                  <a:pt x="3941709" y="5012980"/>
                </a:cubicBezTo>
                <a:cubicBezTo>
                  <a:pt x="3939068" y="5010785"/>
                  <a:pt x="3936463" y="5008999"/>
                  <a:pt x="3933896" y="5007622"/>
                </a:cubicBezTo>
                <a:cubicBezTo>
                  <a:pt x="3931329" y="5006246"/>
                  <a:pt x="3928743" y="5005241"/>
                  <a:pt x="3926138" y="5004609"/>
                </a:cubicBezTo>
                <a:cubicBezTo>
                  <a:pt x="3923534" y="5003976"/>
                  <a:pt x="3920743" y="5003660"/>
                  <a:pt x="3917767" y="5003660"/>
                </a:cubicBezTo>
                <a:close/>
                <a:moveTo>
                  <a:pt x="3848599" y="5003660"/>
                </a:moveTo>
                <a:cubicBezTo>
                  <a:pt x="3846441" y="5003660"/>
                  <a:pt x="3844301" y="5003939"/>
                  <a:pt x="3842181" y="5004497"/>
                </a:cubicBezTo>
                <a:cubicBezTo>
                  <a:pt x="3840060" y="5005055"/>
                  <a:pt x="3837921" y="5006060"/>
                  <a:pt x="3835762" y="5007511"/>
                </a:cubicBezTo>
                <a:cubicBezTo>
                  <a:pt x="3833604" y="5008962"/>
                  <a:pt x="3831316" y="5010952"/>
                  <a:pt x="3828898" y="5013482"/>
                </a:cubicBezTo>
                <a:cubicBezTo>
                  <a:pt x="3826479" y="5016013"/>
                  <a:pt x="3823893" y="5019287"/>
                  <a:pt x="3821140" y="5023305"/>
                </a:cubicBezTo>
                <a:lnTo>
                  <a:pt x="3821140" y="5008683"/>
                </a:lnTo>
                <a:cubicBezTo>
                  <a:pt x="3821140" y="5008087"/>
                  <a:pt x="3821010" y="5007585"/>
                  <a:pt x="3820750" y="5007176"/>
                </a:cubicBezTo>
                <a:cubicBezTo>
                  <a:pt x="3820489" y="5006767"/>
                  <a:pt x="3820061" y="5006395"/>
                  <a:pt x="3819466" y="5006060"/>
                </a:cubicBezTo>
                <a:cubicBezTo>
                  <a:pt x="3818870" y="5005725"/>
                  <a:pt x="3818033" y="5005502"/>
                  <a:pt x="3816954" y="5005390"/>
                </a:cubicBezTo>
                <a:cubicBezTo>
                  <a:pt x="3815875" y="5005278"/>
                  <a:pt x="3814517" y="5005222"/>
                  <a:pt x="3812880" y="5005222"/>
                </a:cubicBezTo>
                <a:cubicBezTo>
                  <a:pt x="3811169" y="5005222"/>
                  <a:pt x="3809792" y="5005278"/>
                  <a:pt x="3808750" y="5005390"/>
                </a:cubicBezTo>
                <a:cubicBezTo>
                  <a:pt x="3807708" y="5005502"/>
                  <a:pt x="3806853" y="5005725"/>
                  <a:pt x="3806183" y="5006060"/>
                </a:cubicBezTo>
                <a:cubicBezTo>
                  <a:pt x="3805513" y="5006395"/>
                  <a:pt x="3805067" y="5006767"/>
                  <a:pt x="3804843" y="5007176"/>
                </a:cubicBezTo>
                <a:cubicBezTo>
                  <a:pt x="3804620" y="5007585"/>
                  <a:pt x="3804509" y="5008087"/>
                  <a:pt x="3804509" y="5008683"/>
                </a:cubicBezTo>
                <a:lnTo>
                  <a:pt x="3804509" y="5109142"/>
                </a:lnTo>
                <a:cubicBezTo>
                  <a:pt x="3804509" y="5109737"/>
                  <a:pt x="3804639" y="5110239"/>
                  <a:pt x="3804899" y="5110649"/>
                </a:cubicBezTo>
                <a:cubicBezTo>
                  <a:pt x="3805160" y="5111058"/>
                  <a:pt x="3805644" y="5111411"/>
                  <a:pt x="3806350" y="5111709"/>
                </a:cubicBezTo>
                <a:cubicBezTo>
                  <a:pt x="3807057" y="5112007"/>
                  <a:pt x="3808006" y="5112230"/>
                  <a:pt x="3809197" y="5112379"/>
                </a:cubicBezTo>
                <a:cubicBezTo>
                  <a:pt x="3810387" y="5112528"/>
                  <a:pt x="3811875" y="5112602"/>
                  <a:pt x="3813662" y="5112602"/>
                </a:cubicBezTo>
                <a:cubicBezTo>
                  <a:pt x="3815522" y="5112602"/>
                  <a:pt x="3817047" y="5112528"/>
                  <a:pt x="3818238" y="5112379"/>
                </a:cubicBezTo>
                <a:cubicBezTo>
                  <a:pt x="3819429" y="5112230"/>
                  <a:pt x="3820359" y="5112007"/>
                  <a:pt x="3821028" y="5111709"/>
                </a:cubicBezTo>
                <a:cubicBezTo>
                  <a:pt x="3821698" y="5111411"/>
                  <a:pt x="3822182" y="5111058"/>
                  <a:pt x="3822479" y="5110649"/>
                </a:cubicBezTo>
                <a:cubicBezTo>
                  <a:pt x="3822777" y="5110239"/>
                  <a:pt x="3822926" y="5109737"/>
                  <a:pt x="3822926" y="5109142"/>
                </a:cubicBezTo>
                <a:lnTo>
                  <a:pt x="3822926" y="5043062"/>
                </a:lnTo>
                <a:cubicBezTo>
                  <a:pt x="3825531" y="5038969"/>
                  <a:pt x="3827912" y="5035509"/>
                  <a:pt x="3830070" y="5032681"/>
                </a:cubicBezTo>
                <a:cubicBezTo>
                  <a:pt x="3832228" y="5029854"/>
                  <a:pt x="3834293" y="5027584"/>
                  <a:pt x="3836265" y="5025872"/>
                </a:cubicBezTo>
                <a:cubicBezTo>
                  <a:pt x="3838237" y="5024161"/>
                  <a:pt x="3840116" y="5022933"/>
                  <a:pt x="3841902" y="5022189"/>
                </a:cubicBezTo>
                <a:cubicBezTo>
                  <a:pt x="3843687" y="5021445"/>
                  <a:pt x="3845511" y="5021073"/>
                  <a:pt x="3847371" y="5021073"/>
                </a:cubicBezTo>
                <a:cubicBezTo>
                  <a:pt x="3848934" y="5021073"/>
                  <a:pt x="3850385" y="5021222"/>
                  <a:pt x="3851724" y="5021519"/>
                </a:cubicBezTo>
                <a:cubicBezTo>
                  <a:pt x="3853064" y="5021817"/>
                  <a:pt x="3854273" y="5022133"/>
                  <a:pt x="3855352" y="5022468"/>
                </a:cubicBezTo>
                <a:cubicBezTo>
                  <a:pt x="3856431" y="5022803"/>
                  <a:pt x="3857399" y="5023138"/>
                  <a:pt x="3858254" y="5023473"/>
                </a:cubicBezTo>
                <a:cubicBezTo>
                  <a:pt x="3859110" y="5023807"/>
                  <a:pt x="3859836" y="5023975"/>
                  <a:pt x="3860431" y="5023975"/>
                </a:cubicBezTo>
                <a:cubicBezTo>
                  <a:pt x="3861026" y="5023975"/>
                  <a:pt x="3861491" y="5023807"/>
                  <a:pt x="3861826" y="5023473"/>
                </a:cubicBezTo>
                <a:cubicBezTo>
                  <a:pt x="3862161" y="5023138"/>
                  <a:pt x="3862440" y="5022654"/>
                  <a:pt x="3862663" y="5022021"/>
                </a:cubicBezTo>
                <a:cubicBezTo>
                  <a:pt x="3862887" y="5021389"/>
                  <a:pt x="3863035" y="5020515"/>
                  <a:pt x="3863110" y="5019398"/>
                </a:cubicBezTo>
                <a:cubicBezTo>
                  <a:pt x="3863184" y="5018282"/>
                  <a:pt x="3863221" y="5016905"/>
                  <a:pt x="3863221" y="5015268"/>
                </a:cubicBezTo>
                <a:cubicBezTo>
                  <a:pt x="3863221" y="5013557"/>
                  <a:pt x="3863203" y="5012199"/>
                  <a:pt x="3863166" y="5011194"/>
                </a:cubicBezTo>
                <a:cubicBezTo>
                  <a:pt x="3863128" y="5010190"/>
                  <a:pt x="3863054" y="5009427"/>
                  <a:pt x="3862942" y="5008906"/>
                </a:cubicBezTo>
                <a:cubicBezTo>
                  <a:pt x="3862831" y="5008385"/>
                  <a:pt x="3862700" y="5007957"/>
                  <a:pt x="3862552" y="5007622"/>
                </a:cubicBezTo>
                <a:cubicBezTo>
                  <a:pt x="3862403" y="5007287"/>
                  <a:pt x="3862105" y="5006934"/>
                  <a:pt x="3861658" y="5006562"/>
                </a:cubicBezTo>
                <a:cubicBezTo>
                  <a:pt x="3861212" y="5006190"/>
                  <a:pt x="3860449" y="5005818"/>
                  <a:pt x="3859370" y="5005446"/>
                </a:cubicBezTo>
                <a:cubicBezTo>
                  <a:pt x="3858291" y="5005074"/>
                  <a:pt x="3857082" y="5004739"/>
                  <a:pt x="3855743" y="5004441"/>
                </a:cubicBezTo>
                <a:cubicBezTo>
                  <a:pt x="3854403" y="5004143"/>
                  <a:pt x="3853120" y="5003939"/>
                  <a:pt x="3851892" y="5003827"/>
                </a:cubicBezTo>
                <a:cubicBezTo>
                  <a:pt x="3850664" y="5003716"/>
                  <a:pt x="3849566" y="5003660"/>
                  <a:pt x="3848599" y="5003660"/>
                </a:cubicBezTo>
                <a:close/>
                <a:moveTo>
                  <a:pt x="3731732" y="5003660"/>
                </a:moveTo>
                <a:cubicBezTo>
                  <a:pt x="3724365" y="5003660"/>
                  <a:pt x="3717705" y="5004943"/>
                  <a:pt x="3711752" y="5007511"/>
                </a:cubicBezTo>
                <a:cubicBezTo>
                  <a:pt x="3705798" y="5010078"/>
                  <a:pt x="3700720" y="5013761"/>
                  <a:pt x="3696515" y="5018561"/>
                </a:cubicBezTo>
                <a:cubicBezTo>
                  <a:pt x="3692311" y="5023361"/>
                  <a:pt x="3689092" y="5029202"/>
                  <a:pt x="3686860" y="5036086"/>
                </a:cubicBezTo>
                <a:cubicBezTo>
                  <a:pt x="3684627" y="5042969"/>
                  <a:pt x="3683511" y="5050727"/>
                  <a:pt x="3683511" y="5059359"/>
                </a:cubicBezTo>
                <a:cubicBezTo>
                  <a:pt x="3683511" y="5068437"/>
                  <a:pt x="3684590" y="5076400"/>
                  <a:pt x="3686748" y="5083246"/>
                </a:cubicBezTo>
                <a:cubicBezTo>
                  <a:pt x="3688906" y="5090092"/>
                  <a:pt x="3692106" y="5095784"/>
                  <a:pt x="3696348" y="5100324"/>
                </a:cubicBezTo>
                <a:cubicBezTo>
                  <a:pt x="3700589" y="5104863"/>
                  <a:pt x="3705817" y="5108286"/>
                  <a:pt x="3712030" y="5110593"/>
                </a:cubicBezTo>
                <a:cubicBezTo>
                  <a:pt x="3718244" y="5112900"/>
                  <a:pt x="3725481" y="5114053"/>
                  <a:pt x="3733741" y="5114053"/>
                </a:cubicBezTo>
                <a:cubicBezTo>
                  <a:pt x="3738503" y="5114053"/>
                  <a:pt x="3742987" y="5113700"/>
                  <a:pt x="3747191" y="5112993"/>
                </a:cubicBezTo>
                <a:cubicBezTo>
                  <a:pt x="3751396" y="5112286"/>
                  <a:pt x="3755098" y="5111486"/>
                  <a:pt x="3758297" y="5110593"/>
                </a:cubicBezTo>
                <a:cubicBezTo>
                  <a:pt x="3761497" y="5109700"/>
                  <a:pt x="3764102" y="5108788"/>
                  <a:pt x="3766111" y="5107858"/>
                </a:cubicBezTo>
                <a:cubicBezTo>
                  <a:pt x="3768120" y="5106928"/>
                  <a:pt x="3769329" y="5106258"/>
                  <a:pt x="3769739" y="5105849"/>
                </a:cubicBezTo>
                <a:cubicBezTo>
                  <a:pt x="3770148" y="5105440"/>
                  <a:pt x="3770483" y="5105012"/>
                  <a:pt x="3770743" y="5104565"/>
                </a:cubicBezTo>
                <a:cubicBezTo>
                  <a:pt x="3771004" y="5104119"/>
                  <a:pt x="3771190" y="5103616"/>
                  <a:pt x="3771301" y="5103058"/>
                </a:cubicBezTo>
                <a:cubicBezTo>
                  <a:pt x="3771413" y="5102500"/>
                  <a:pt x="3771506" y="5101868"/>
                  <a:pt x="3771580" y="5101161"/>
                </a:cubicBezTo>
                <a:cubicBezTo>
                  <a:pt x="3771655" y="5100454"/>
                  <a:pt x="3771692" y="5099617"/>
                  <a:pt x="3771692" y="5098649"/>
                </a:cubicBezTo>
                <a:cubicBezTo>
                  <a:pt x="3771692" y="5097310"/>
                  <a:pt x="3771636" y="5096175"/>
                  <a:pt x="3771524" y="5095245"/>
                </a:cubicBezTo>
                <a:cubicBezTo>
                  <a:pt x="3771411" y="5094315"/>
                  <a:pt x="3771243" y="5093589"/>
                  <a:pt x="3771019" y="5093068"/>
                </a:cubicBezTo>
                <a:cubicBezTo>
                  <a:pt x="3770794" y="5092547"/>
                  <a:pt x="3770477" y="5092157"/>
                  <a:pt x="3770066" y="5091896"/>
                </a:cubicBezTo>
                <a:cubicBezTo>
                  <a:pt x="3769655" y="5091636"/>
                  <a:pt x="3769187" y="5091506"/>
                  <a:pt x="3768664" y="5091506"/>
                </a:cubicBezTo>
                <a:cubicBezTo>
                  <a:pt x="3767767" y="5091506"/>
                  <a:pt x="3766439" y="5091896"/>
                  <a:pt x="3764682" y="5092678"/>
                </a:cubicBezTo>
                <a:cubicBezTo>
                  <a:pt x="3762924" y="5093459"/>
                  <a:pt x="3760681" y="5094333"/>
                  <a:pt x="3757951" y="5095301"/>
                </a:cubicBezTo>
                <a:cubicBezTo>
                  <a:pt x="3755222" y="5096268"/>
                  <a:pt x="3751988" y="5097142"/>
                  <a:pt x="3748249" y="5097924"/>
                </a:cubicBezTo>
                <a:cubicBezTo>
                  <a:pt x="3744510" y="5098705"/>
                  <a:pt x="3740248" y="5099096"/>
                  <a:pt x="3735462" y="5099096"/>
                </a:cubicBezTo>
                <a:cubicBezTo>
                  <a:pt x="3729406" y="5099096"/>
                  <a:pt x="3724283" y="5098240"/>
                  <a:pt x="3720096" y="5096529"/>
                </a:cubicBezTo>
                <a:cubicBezTo>
                  <a:pt x="3715909" y="5094817"/>
                  <a:pt x="3712506" y="5092361"/>
                  <a:pt x="3709889" y="5089162"/>
                </a:cubicBezTo>
                <a:cubicBezTo>
                  <a:pt x="3707271" y="5085962"/>
                  <a:pt x="3705402" y="5082129"/>
                  <a:pt x="3704281" y="5077665"/>
                </a:cubicBezTo>
                <a:cubicBezTo>
                  <a:pt x="3703159" y="5073200"/>
                  <a:pt x="3702599" y="5068177"/>
                  <a:pt x="3702599" y="5062596"/>
                </a:cubicBezTo>
                <a:lnTo>
                  <a:pt x="3768757" y="5062596"/>
                </a:lnTo>
                <a:cubicBezTo>
                  <a:pt x="3770626" y="5062596"/>
                  <a:pt x="3772290" y="5061982"/>
                  <a:pt x="3773748" y="5060754"/>
                </a:cubicBezTo>
                <a:cubicBezTo>
                  <a:pt x="3775205" y="5059526"/>
                  <a:pt x="3775933" y="5057461"/>
                  <a:pt x="3775933" y="5054559"/>
                </a:cubicBezTo>
                <a:lnTo>
                  <a:pt x="3775933" y="5051210"/>
                </a:lnTo>
                <a:cubicBezTo>
                  <a:pt x="3775933" y="5044662"/>
                  <a:pt x="3775097" y="5038504"/>
                  <a:pt x="3773422" y="5032737"/>
                </a:cubicBezTo>
                <a:cubicBezTo>
                  <a:pt x="3771748" y="5026970"/>
                  <a:pt x="3769125" y="5021947"/>
                  <a:pt x="3765553" y="5017668"/>
                </a:cubicBezTo>
                <a:cubicBezTo>
                  <a:pt x="3761981" y="5013389"/>
                  <a:pt x="3757423" y="5009985"/>
                  <a:pt x="3751879" y="5007455"/>
                </a:cubicBezTo>
                <a:cubicBezTo>
                  <a:pt x="3746335" y="5004925"/>
                  <a:pt x="3739620" y="5003660"/>
                  <a:pt x="3731732" y="5003660"/>
                </a:cubicBezTo>
                <a:close/>
                <a:moveTo>
                  <a:pt x="3540748" y="5003660"/>
                </a:moveTo>
                <a:cubicBezTo>
                  <a:pt x="3535018" y="5003660"/>
                  <a:pt x="3529344" y="5005129"/>
                  <a:pt x="3523726" y="5008069"/>
                </a:cubicBezTo>
                <a:cubicBezTo>
                  <a:pt x="3518108" y="5011008"/>
                  <a:pt x="3512471" y="5015640"/>
                  <a:pt x="3506815" y="5021966"/>
                </a:cubicBezTo>
                <a:lnTo>
                  <a:pt x="3506815" y="5008683"/>
                </a:lnTo>
                <a:cubicBezTo>
                  <a:pt x="3506815" y="5008087"/>
                  <a:pt x="3506685" y="5007585"/>
                  <a:pt x="3506424" y="5007176"/>
                </a:cubicBezTo>
                <a:cubicBezTo>
                  <a:pt x="3506164" y="5006767"/>
                  <a:pt x="3505736" y="5006395"/>
                  <a:pt x="3505141" y="5006060"/>
                </a:cubicBezTo>
                <a:cubicBezTo>
                  <a:pt x="3504546" y="5005725"/>
                  <a:pt x="3503708" y="5005502"/>
                  <a:pt x="3502629" y="5005390"/>
                </a:cubicBezTo>
                <a:cubicBezTo>
                  <a:pt x="3501550" y="5005278"/>
                  <a:pt x="3500192" y="5005222"/>
                  <a:pt x="3498555" y="5005222"/>
                </a:cubicBezTo>
                <a:cubicBezTo>
                  <a:pt x="3496844" y="5005222"/>
                  <a:pt x="3495467" y="5005278"/>
                  <a:pt x="3494425" y="5005390"/>
                </a:cubicBezTo>
                <a:cubicBezTo>
                  <a:pt x="3493383" y="5005502"/>
                  <a:pt x="3492528" y="5005725"/>
                  <a:pt x="3491858" y="5006060"/>
                </a:cubicBezTo>
                <a:cubicBezTo>
                  <a:pt x="3491188" y="5006395"/>
                  <a:pt x="3490742" y="5006767"/>
                  <a:pt x="3490519" y="5007176"/>
                </a:cubicBezTo>
                <a:cubicBezTo>
                  <a:pt x="3490295" y="5007585"/>
                  <a:pt x="3490183" y="5008087"/>
                  <a:pt x="3490183" y="5008683"/>
                </a:cubicBezTo>
                <a:lnTo>
                  <a:pt x="3490183" y="5109142"/>
                </a:lnTo>
                <a:cubicBezTo>
                  <a:pt x="3490183" y="5109737"/>
                  <a:pt x="3490314" y="5110239"/>
                  <a:pt x="3490574" y="5110649"/>
                </a:cubicBezTo>
                <a:cubicBezTo>
                  <a:pt x="3490835" y="5111058"/>
                  <a:pt x="3491319" y="5111411"/>
                  <a:pt x="3492025" y="5111709"/>
                </a:cubicBezTo>
                <a:cubicBezTo>
                  <a:pt x="3492732" y="5112007"/>
                  <a:pt x="3493681" y="5112230"/>
                  <a:pt x="3494872" y="5112379"/>
                </a:cubicBezTo>
                <a:cubicBezTo>
                  <a:pt x="3496062" y="5112528"/>
                  <a:pt x="3497550" y="5112602"/>
                  <a:pt x="3499336" y="5112602"/>
                </a:cubicBezTo>
                <a:cubicBezTo>
                  <a:pt x="3501197" y="5112602"/>
                  <a:pt x="3502722" y="5112528"/>
                  <a:pt x="3503913" y="5112379"/>
                </a:cubicBezTo>
                <a:cubicBezTo>
                  <a:pt x="3505104" y="5112230"/>
                  <a:pt x="3506034" y="5112007"/>
                  <a:pt x="3506704" y="5111709"/>
                </a:cubicBezTo>
                <a:cubicBezTo>
                  <a:pt x="3507373" y="5111411"/>
                  <a:pt x="3507857" y="5111058"/>
                  <a:pt x="3508155" y="5110649"/>
                </a:cubicBezTo>
                <a:cubicBezTo>
                  <a:pt x="3508452" y="5110239"/>
                  <a:pt x="3508601" y="5109737"/>
                  <a:pt x="3508601" y="5109142"/>
                </a:cubicBezTo>
                <a:lnTo>
                  <a:pt x="3508601" y="5038932"/>
                </a:lnTo>
                <a:cubicBezTo>
                  <a:pt x="3513661" y="5032607"/>
                  <a:pt x="3518498" y="5027807"/>
                  <a:pt x="3523112" y="5024533"/>
                </a:cubicBezTo>
                <a:cubicBezTo>
                  <a:pt x="3527726" y="5021259"/>
                  <a:pt x="3532339" y="5019622"/>
                  <a:pt x="3536953" y="5019622"/>
                </a:cubicBezTo>
                <a:cubicBezTo>
                  <a:pt x="3540525" y="5019622"/>
                  <a:pt x="3543669" y="5020291"/>
                  <a:pt x="3546385" y="5021631"/>
                </a:cubicBezTo>
                <a:cubicBezTo>
                  <a:pt x="3549101" y="5022970"/>
                  <a:pt x="3551315" y="5024905"/>
                  <a:pt x="3553026" y="5027435"/>
                </a:cubicBezTo>
                <a:cubicBezTo>
                  <a:pt x="3554738" y="5029965"/>
                  <a:pt x="3556040" y="5032979"/>
                  <a:pt x="3556933" y="5036476"/>
                </a:cubicBezTo>
                <a:cubicBezTo>
                  <a:pt x="3557826" y="5039974"/>
                  <a:pt x="3558273" y="5044588"/>
                  <a:pt x="3558273" y="5050317"/>
                </a:cubicBezTo>
                <a:lnTo>
                  <a:pt x="3558273" y="5109142"/>
                </a:lnTo>
                <a:cubicBezTo>
                  <a:pt x="3558273" y="5109737"/>
                  <a:pt x="3558421" y="5110239"/>
                  <a:pt x="3558719" y="5110649"/>
                </a:cubicBezTo>
                <a:cubicBezTo>
                  <a:pt x="3559016" y="5111058"/>
                  <a:pt x="3559500" y="5111411"/>
                  <a:pt x="3560170" y="5111709"/>
                </a:cubicBezTo>
                <a:cubicBezTo>
                  <a:pt x="3560840" y="5112007"/>
                  <a:pt x="3561770" y="5112230"/>
                  <a:pt x="3562961" y="5112379"/>
                </a:cubicBezTo>
                <a:cubicBezTo>
                  <a:pt x="3564151" y="5112528"/>
                  <a:pt x="3565677" y="5112602"/>
                  <a:pt x="3567537" y="5112602"/>
                </a:cubicBezTo>
                <a:cubicBezTo>
                  <a:pt x="3569323" y="5112602"/>
                  <a:pt x="3570811" y="5112528"/>
                  <a:pt x="3572002" y="5112379"/>
                </a:cubicBezTo>
                <a:cubicBezTo>
                  <a:pt x="3573193" y="5112230"/>
                  <a:pt x="3574123" y="5112007"/>
                  <a:pt x="3574792" y="5111709"/>
                </a:cubicBezTo>
                <a:cubicBezTo>
                  <a:pt x="3575462" y="5111411"/>
                  <a:pt x="3575946" y="5111058"/>
                  <a:pt x="3576243" y="5110649"/>
                </a:cubicBezTo>
                <a:cubicBezTo>
                  <a:pt x="3576541" y="5110239"/>
                  <a:pt x="3576690" y="5109737"/>
                  <a:pt x="3576690" y="5109142"/>
                </a:cubicBezTo>
                <a:lnTo>
                  <a:pt x="3576690" y="5047862"/>
                </a:lnTo>
                <a:cubicBezTo>
                  <a:pt x="3576690" y="5040718"/>
                  <a:pt x="3576076" y="5034597"/>
                  <a:pt x="3574848" y="5029500"/>
                </a:cubicBezTo>
                <a:cubicBezTo>
                  <a:pt x="3573620" y="5024403"/>
                  <a:pt x="3571593" y="5019956"/>
                  <a:pt x="3568765" y="5016161"/>
                </a:cubicBezTo>
                <a:cubicBezTo>
                  <a:pt x="3565937" y="5012366"/>
                  <a:pt x="3562235" y="5009334"/>
                  <a:pt x="3557658" y="5007064"/>
                </a:cubicBezTo>
                <a:cubicBezTo>
                  <a:pt x="3553082" y="5004795"/>
                  <a:pt x="3547445" y="5003660"/>
                  <a:pt x="3540748" y="5003660"/>
                </a:cubicBezTo>
                <a:close/>
                <a:moveTo>
                  <a:pt x="3265007" y="5003660"/>
                </a:moveTo>
                <a:cubicBezTo>
                  <a:pt x="3257640" y="5003660"/>
                  <a:pt x="3250980" y="5004943"/>
                  <a:pt x="3245027" y="5007511"/>
                </a:cubicBezTo>
                <a:cubicBezTo>
                  <a:pt x="3239073" y="5010078"/>
                  <a:pt x="3233995" y="5013761"/>
                  <a:pt x="3229790" y="5018561"/>
                </a:cubicBezTo>
                <a:cubicBezTo>
                  <a:pt x="3225586" y="5023361"/>
                  <a:pt x="3222367" y="5029202"/>
                  <a:pt x="3220135" y="5036086"/>
                </a:cubicBezTo>
                <a:cubicBezTo>
                  <a:pt x="3217903" y="5042969"/>
                  <a:pt x="3216786" y="5050727"/>
                  <a:pt x="3216786" y="5059359"/>
                </a:cubicBezTo>
                <a:cubicBezTo>
                  <a:pt x="3216786" y="5068437"/>
                  <a:pt x="3217865" y="5076400"/>
                  <a:pt x="3220023" y="5083246"/>
                </a:cubicBezTo>
                <a:cubicBezTo>
                  <a:pt x="3222181" y="5090092"/>
                  <a:pt x="3225381" y="5095784"/>
                  <a:pt x="3229623" y="5100324"/>
                </a:cubicBezTo>
                <a:cubicBezTo>
                  <a:pt x="3233864" y="5104863"/>
                  <a:pt x="3239092" y="5108286"/>
                  <a:pt x="3245305" y="5110593"/>
                </a:cubicBezTo>
                <a:cubicBezTo>
                  <a:pt x="3251519" y="5112900"/>
                  <a:pt x="3258756" y="5114053"/>
                  <a:pt x="3267016" y="5114053"/>
                </a:cubicBezTo>
                <a:cubicBezTo>
                  <a:pt x="3271778" y="5114053"/>
                  <a:pt x="3276262" y="5113700"/>
                  <a:pt x="3280466" y="5112993"/>
                </a:cubicBezTo>
                <a:cubicBezTo>
                  <a:pt x="3284671" y="5112286"/>
                  <a:pt x="3288373" y="5111486"/>
                  <a:pt x="3291573" y="5110593"/>
                </a:cubicBezTo>
                <a:cubicBezTo>
                  <a:pt x="3294772" y="5109700"/>
                  <a:pt x="3297377" y="5108788"/>
                  <a:pt x="3299386" y="5107858"/>
                </a:cubicBezTo>
                <a:cubicBezTo>
                  <a:pt x="3301395" y="5106928"/>
                  <a:pt x="3302604" y="5106258"/>
                  <a:pt x="3303013" y="5105849"/>
                </a:cubicBezTo>
                <a:cubicBezTo>
                  <a:pt x="3303423" y="5105440"/>
                  <a:pt x="3303758" y="5105012"/>
                  <a:pt x="3304018" y="5104565"/>
                </a:cubicBezTo>
                <a:cubicBezTo>
                  <a:pt x="3304279" y="5104119"/>
                  <a:pt x="3304465" y="5103616"/>
                  <a:pt x="3304576" y="5103058"/>
                </a:cubicBezTo>
                <a:cubicBezTo>
                  <a:pt x="3304688" y="5102500"/>
                  <a:pt x="3304781" y="5101868"/>
                  <a:pt x="3304855" y="5101161"/>
                </a:cubicBezTo>
                <a:cubicBezTo>
                  <a:pt x="3304930" y="5100454"/>
                  <a:pt x="3304967" y="5099617"/>
                  <a:pt x="3304967" y="5098649"/>
                </a:cubicBezTo>
                <a:cubicBezTo>
                  <a:pt x="3304967" y="5097310"/>
                  <a:pt x="3304911" y="5096175"/>
                  <a:pt x="3304799" y="5095245"/>
                </a:cubicBezTo>
                <a:cubicBezTo>
                  <a:pt x="3304687" y="5094315"/>
                  <a:pt x="3304518" y="5093589"/>
                  <a:pt x="3304294" y="5093068"/>
                </a:cubicBezTo>
                <a:cubicBezTo>
                  <a:pt x="3304069" y="5092547"/>
                  <a:pt x="3303752" y="5092157"/>
                  <a:pt x="3303341" y="5091896"/>
                </a:cubicBezTo>
                <a:cubicBezTo>
                  <a:pt x="3302929" y="5091636"/>
                  <a:pt x="3302463" y="5091506"/>
                  <a:pt x="3301939" y="5091506"/>
                </a:cubicBezTo>
                <a:cubicBezTo>
                  <a:pt x="3301042" y="5091506"/>
                  <a:pt x="3299714" y="5091896"/>
                  <a:pt x="3297957" y="5092678"/>
                </a:cubicBezTo>
                <a:cubicBezTo>
                  <a:pt x="3296199" y="5093459"/>
                  <a:pt x="3293956" y="5094333"/>
                  <a:pt x="3291226" y="5095301"/>
                </a:cubicBezTo>
                <a:cubicBezTo>
                  <a:pt x="3288497" y="5096268"/>
                  <a:pt x="3285263" y="5097142"/>
                  <a:pt x="3281524" y="5097924"/>
                </a:cubicBezTo>
                <a:cubicBezTo>
                  <a:pt x="3277785" y="5098705"/>
                  <a:pt x="3273523" y="5099096"/>
                  <a:pt x="3268737" y="5099096"/>
                </a:cubicBezTo>
                <a:cubicBezTo>
                  <a:pt x="3262680" y="5099096"/>
                  <a:pt x="3257558" y="5098240"/>
                  <a:pt x="3253371" y="5096529"/>
                </a:cubicBezTo>
                <a:cubicBezTo>
                  <a:pt x="3249184" y="5094817"/>
                  <a:pt x="3245781" y="5092361"/>
                  <a:pt x="3243164" y="5089162"/>
                </a:cubicBezTo>
                <a:cubicBezTo>
                  <a:pt x="3240546" y="5085962"/>
                  <a:pt x="3238677" y="5082129"/>
                  <a:pt x="3237556" y="5077665"/>
                </a:cubicBezTo>
                <a:cubicBezTo>
                  <a:pt x="3236434" y="5073200"/>
                  <a:pt x="3235874" y="5068177"/>
                  <a:pt x="3235874" y="5062596"/>
                </a:cubicBezTo>
                <a:lnTo>
                  <a:pt x="3302032" y="5062596"/>
                </a:lnTo>
                <a:cubicBezTo>
                  <a:pt x="3303901" y="5062596"/>
                  <a:pt x="3305565" y="5061982"/>
                  <a:pt x="3307023" y="5060754"/>
                </a:cubicBezTo>
                <a:cubicBezTo>
                  <a:pt x="3308480" y="5059526"/>
                  <a:pt x="3309209" y="5057461"/>
                  <a:pt x="3309209" y="5054559"/>
                </a:cubicBezTo>
                <a:lnTo>
                  <a:pt x="3309209" y="5051210"/>
                </a:lnTo>
                <a:cubicBezTo>
                  <a:pt x="3309209" y="5044662"/>
                  <a:pt x="3308372" y="5038504"/>
                  <a:pt x="3306697" y="5032737"/>
                </a:cubicBezTo>
                <a:cubicBezTo>
                  <a:pt x="3305023" y="5026970"/>
                  <a:pt x="3302400" y="5021947"/>
                  <a:pt x="3298828" y="5017668"/>
                </a:cubicBezTo>
                <a:cubicBezTo>
                  <a:pt x="3295256" y="5013389"/>
                  <a:pt x="3290698" y="5009985"/>
                  <a:pt x="3285154" y="5007455"/>
                </a:cubicBezTo>
                <a:cubicBezTo>
                  <a:pt x="3279611" y="5004925"/>
                  <a:pt x="3272894" y="5003660"/>
                  <a:pt x="3265007" y="5003660"/>
                </a:cubicBezTo>
                <a:close/>
                <a:moveTo>
                  <a:pt x="2731123" y="5003660"/>
                </a:moveTo>
                <a:cubicBezTo>
                  <a:pt x="2725393" y="5003660"/>
                  <a:pt x="2719719" y="5005129"/>
                  <a:pt x="2714101" y="5008069"/>
                </a:cubicBezTo>
                <a:cubicBezTo>
                  <a:pt x="2708483" y="5011008"/>
                  <a:pt x="2702846" y="5015640"/>
                  <a:pt x="2697190" y="5021966"/>
                </a:cubicBezTo>
                <a:lnTo>
                  <a:pt x="2697190" y="5008683"/>
                </a:lnTo>
                <a:cubicBezTo>
                  <a:pt x="2697190" y="5008087"/>
                  <a:pt x="2697060" y="5007585"/>
                  <a:pt x="2696800" y="5007176"/>
                </a:cubicBezTo>
                <a:cubicBezTo>
                  <a:pt x="2696539" y="5006767"/>
                  <a:pt x="2696111" y="5006395"/>
                  <a:pt x="2695516" y="5006060"/>
                </a:cubicBezTo>
                <a:cubicBezTo>
                  <a:pt x="2694920" y="5005725"/>
                  <a:pt x="2694083" y="5005502"/>
                  <a:pt x="2693004" y="5005390"/>
                </a:cubicBezTo>
                <a:cubicBezTo>
                  <a:pt x="2691925" y="5005278"/>
                  <a:pt x="2690567" y="5005222"/>
                  <a:pt x="2688930" y="5005222"/>
                </a:cubicBezTo>
                <a:cubicBezTo>
                  <a:pt x="2687219" y="5005222"/>
                  <a:pt x="2685842" y="5005278"/>
                  <a:pt x="2684800" y="5005390"/>
                </a:cubicBezTo>
                <a:cubicBezTo>
                  <a:pt x="2683758" y="5005502"/>
                  <a:pt x="2682903" y="5005725"/>
                  <a:pt x="2682233" y="5006060"/>
                </a:cubicBezTo>
                <a:cubicBezTo>
                  <a:pt x="2681563" y="5006395"/>
                  <a:pt x="2681117" y="5006767"/>
                  <a:pt x="2680893" y="5007176"/>
                </a:cubicBezTo>
                <a:cubicBezTo>
                  <a:pt x="2680670" y="5007585"/>
                  <a:pt x="2680559" y="5008087"/>
                  <a:pt x="2680559" y="5008683"/>
                </a:cubicBezTo>
                <a:lnTo>
                  <a:pt x="2680559" y="5109142"/>
                </a:lnTo>
                <a:cubicBezTo>
                  <a:pt x="2680559" y="5109737"/>
                  <a:pt x="2680689" y="5110239"/>
                  <a:pt x="2680949" y="5110649"/>
                </a:cubicBezTo>
                <a:cubicBezTo>
                  <a:pt x="2681210" y="5111058"/>
                  <a:pt x="2681694" y="5111411"/>
                  <a:pt x="2682400" y="5111709"/>
                </a:cubicBezTo>
                <a:cubicBezTo>
                  <a:pt x="2683107" y="5112007"/>
                  <a:pt x="2684056" y="5112230"/>
                  <a:pt x="2685247" y="5112379"/>
                </a:cubicBezTo>
                <a:cubicBezTo>
                  <a:pt x="2686437" y="5112528"/>
                  <a:pt x="2687925" y="5112602"/>
                  <a:pt x="2689711" y="5112602"/>
                </a:cubicBezTo>
                <a:cubicBezTo>
                  <a:pt x="2691572" y="5112602"/>
                  <a:pt x="2693097" y="5112528"/>
                  <a:pt x="2694288" y="5112379"/>
                </a:cubicBezTo>
                <a:cubicBezTo>
                  <a:pt x="2695479" y="5112230"/>
                  <a:pt x="2696409" y="5112007"/>
                  <a:pt x="2697078" y="5111709"/>
                </a:cubicBezTo>
                <a:cubicBezTo>
                  <a:pt x="2697748" y="5111411"/>
                  <a:pt x="2698232" y="5111058"/>
                  <a:pt x="2698529" y="5110649"/>
                </a:cubicBezTo>
                <a:cubicBezTo>
                  <a:pt x="2698827" y="5110239"/>
                  <a:pt x="2698976" y="5109737"/>
                  <a:pt x="2698976" y="5109142"/>
                </a:cubicBezTo>
                <a:lnTo>
                  <a:pt x="2698976" y="5038932"/>
                </a:lnTo>
                <a:cubicBezTo>
                  <a:pt x="2704036" y="5032607"/>
                  <a:pt x="2708873" y="5027807"/>
                  <a:pt x="2713487" y="5024533"/>
                </a:cubicBezTo>
                <a:cubicBezTo>
                  <a:pt x="2718101" y="5021259"/>
                  <a:pt x="2722714" y="5019622"/>
                  <a:pt x="2727328" y="5019622"/>
                </a:cubicBezTo>
                <a:cubicBezTo>
                  <a:pt x="2730900" y="5019622"/>
                  <a:pt x="2734044" y="5020291"/>
                  <a:pt x="2736760" y="5021631"/>
                </a:cubicBezTo>
                <a:cubicBezTo>
                  <a:pt x="2739476" y="5022970"/>
                  <a:pt x="2741690" y="5024905"/>
                  <a:pt x="2743401" y="5027435"/>
                </a:cubicBezTo>
                <a:cubicBezTo>
                  <a:pt x="2745113" y="5029965"/>
                  <a:pt x="2746415" y="5032979"/>
                  <a:pt x="2747308" y="5036476"/>
                </a:cubicBezTo>
                <a:cubicBezTo>
                  <a:pt x="2748201" y="5039974"/>
                  <a:pt x="2748648" y="5044588"/>
                  <a:pt x="2748648" y="5050317"/>
                </a:cubicBezTo>
                <a:lnTo>
                  <a:pt x="2748648" y="5109142"/>
                </a:lnTo>
                <a:cubicBezTo>
                  <a:pt x="2748648" y="5109737"/>
                  <a:pt x="2748796" y="5110239"/>
                  <a:pt x="2749094" y="5110649"/>
                </a:cubicBezTo>
                <a:cubicBezTo>
                  <a:pt x="2749391" y="5111058"/>
                  <a:pt x="2749875" y="5111411"/>
                  <a:pt x="2750545" y="5111709"/>
                </a:cubicBezTo>
                <a:cubicBezTo>
                  <a:pt x="2751215" y="5112007"/>
                  <a:pt x="2752145" y="5112230"/>
                  <a:pt x="2753336" y="5112379"/>
                </a:cubicBezTo>
                <a:cubicBezTo>
                  <a:pt x="2754526" y="5112528"/>
                  <a:pt x="2756052" y="5112602"/>
                  <a:pt x="2757912" y="5112602"/>
                </a:cubicBezTo>
                <a:cubicBezTo>
                  <a:pt x="2759698" y="5112602"/>
                  <a:pt x="2761186" y="5112528"/>
                  <a:pt x="2762377" y="5112379"/>
                </a:cubicBezTo>
                <a:cubicBezTo>
                  <a:pt x="2763568" y="5112230"/>
                  <a:pt x="2764498" y="5112007"/>
                  <a:pt x="2765167" y="5111709"/>
                </a:cubicBezTo>
                <a:cubicBezTo>
                  <a:pt x="2765837" y="5111411"/>
                  <a:pt x="2766321" y="5111058"/>
                  <a:pt x="2766619" y="5110649"/>
                </a:cubicBezTo>
                <a:cubicBezTo>
                  <a:pt x="2766916" y="5110239"/>
                  <a:pt x="2767065" y="5109737"/>
                  <a:pt x="2767065" y="5109142"/>
                </a:cubicBezTo>
                <a:lnTo>
                  <a:pt x="2767065" y="5047862"/>
                </a:lnTo>
                <a:cubicBezTo>
                  <a:pt x="2767065" y="5040718"/>
                  <a:pt x="2766451" y="5034597"/>
                  <a:pt x="2765223" y="5029500"/>
                </a:cubicBezTo>
                <a:cubicBezTo>
                  <a:pt x="2763995" y="5024403"/>
                  <a:pt x="2761968" y="5019956"/>
                  <a:pt x="2759140" y="5016161"/>
                </a:cubicBezTo>
                <a:cubicBezTo>
                  <a:pt x="2756312" y="5012366"/>
                  <a:pt x="2752610" y="5009334"/>
                  <a:pt x="2748033" y="5007064"/>
                </a:cubicBezTo>
                <a:cubicBezTo>
                  <a:pt x="2743457" y="5004795"/>
                  <a:pt x="2737820" y="5003660"/>
                  <a:pt x="2731123" y="5003660"/>
                </a:cubicBezTo>
                <a:close/>
                <a:moveTo>
                  <a:pt x="1959604" y="5003660"/>
                </a:moveTo>
                <a:cubicBezTo>
                  <a:pt x="1953873" y="5003660"/>
                  <a:pt x="1948199" y="5005129"/>
                  <a:pt x="1942582" y="5008069"/>
                </a:cubicBezTo>
                <a:cubicBezTo>
                  <a:pt x="1936963" y="5011008"/>
                  <a:pt x="1931326" y="5015640"/>
                  <a:pt x="1925671" y="5021966"/>
                </a:cubicBezTo>
                <a:lnTo>
                  <a:pt x="1925671" y="5008683"/>
                </a:lnTo>
                <a:cubicBezTo>
                  <a:pt x="1925671" y="5008087"/>
                  <a:pt x="1925540" y="5007585"/>
                  <a:pt x="1925280" y="5007176"/>
                </a:cubicBezTo>
                <a:cubicBezTo>
                  <a:pt x="1925020" y="5006767"/>
                  <a:pt x="1924592" y="5006395"/>
                  <a:pt x="1923997" y="5006060"/>
                </a:cubicBezTo>
                <a:cubicBezTo>
                  <a:pt x="1923401" y="5005725"/>
                  <a:pt x="1922564" y="5005502"/>
                  <a:pt x="1921485" y="5005390"/>
                </a:cubicBezTo>
                <a:cubicBezTo>
                  <a:pt x="1920406" y="5005278"/>
                  <a:pt x="1919048" y="5005222"/>
                  <a:pt x="1917411" y="5005222"/>
                </a:cubicBezTo>
                <a:cubicBezTo>
                  <a:pt x="1915700" y="5005222"/>
                  <a:pt x="1914323" y="5005278"/>
                  <a:pt x="1913281" y="5005390"/>
                </a:cubicBezTo>
                <a:cubicBezTo>
                  <a:pt x="1912239" y="5005502"/>
                  <a:pt x="1911383" y="5005725"/>
                  <a:pt x="1910714" y="5006060"/>
                </a:cubicBezTo>
                <a:cubicBezTo>
                  <a:pt x="1910044" y="5006395"/>
                  <a:pt x="1909597" y="5006767"/>
                  <a:pt x="1909374" y="5007176"/>
                </a:cubicBezTo>
                <a:cubicBezTo>
                  <a:pt x="1909151" y="5007585"/>
                  <a:pt x="1909039" y="5008087"/>
                  <a:pt x="1909039" y="5008683"/>
                </a:cubicBezTo>
                <a:lnTo>
                  <a:pt x="1909039" y="5109142"/>
                </a:lnTo>
                <a:cubicBezTo>
                  <a:pt x="1909039" y="5109737"/>
                  <a:pt x="1909169" y="5110239"/>
                  <a:pt x="1909430" y="5110649"/>
                </a:cubicBezTo>
                <a:cubicBezTo>
                  <a:pt x="1909690" y="5111058"/>
                  <a:pt x="1910174" y="5111411"/>
                  <a:pt x="1910882" y="5111709"/>
                </a:cubicBezTo>
                <a:cubicBezTo>
                  <a:pt x="1911588" y="5112007"/>
                  <a:pt x="1912537" y="5112230"/>
                  <a:pt x="1913727" y="5112379"/>
                </a:cubicBezTo>
                <a:cubicBezTo>
                  <a:pt x="1914917" y="5112528"/>
                  <a:pt x="1916406" y="5112602"/>
                  <a:pt x="1918192" y="5112602"/>
                </a:cubicBezTo>
                <a:cubicBezTo>
                  <a:pt x="1920052" y="5112602"/>
                  <a:pt x="1921578" y="5112528"/>
                  <a:pt x="1922768" y="5112379"/>
                </a:cubicBezTo>
                <a:cubicBezTo>
                  <a:pt x="1923959" y="5112230"/>
                  <a:pt x="1924890" y="5112007"/>
                  <a:pt x="1925559" y="5111709"/>
                </a:cubicBezTo>
                <a:cubicBezTo>
                  <a:pt x="1926229" y="5111411"/>
                  <a:pt x="1926713" y="5111058"/>
                  <a:pt x="1927010" y="5110649"/>
                </a:cubicBezTo>
                <a:cubicBezTo>
                  <a:pt x="1927308" y="5110239"/>
                  <a:pt x="1927457" y="5109737"/>
                  <a:pt x="1927457" y="5109142"/>
                </a:cubicBezTo>
                <a:lnTo>
                  <a:pt x="1927457" y="5038932"/>
                </a:lnTo>
                <a:cubicBezTo>
                  <a:pt x="1932517" y="5032607"/>
                  <a:pt x="1937354" y="5027807"/>
                  <a:pt x="1941967" y="5024533"/>
                </a:cubicBezTo>
                <a:cubicBezTo>
                  <a:pt x="1946581" y="5021259"/>
                  <a:pt x="1951195" y="5019622"/>
                  <a:pt x="1955808" y="5019622"/>
                </a:cubicBezTo>
                <a:cubicBezTo>
                  <a:pt x="1959380" y="5019622"/>
                  <a:pt x="1962524" y="5020291"/>
                  <a:pt x="1965241" y="5021631"/>
                </a:cubicBezTo>
                <a:cubicBezTo>
                  <a:pt x="1967957" y="5022970"/>
                  <a:pt x="1970170" y="5024905"/>
                  <a:pt x="1971882" y="5027435"/>
                </a:cubicBezTo>
                <a:cubicBezTo>
                  <a:pt x="1973593" y="5029965"/>
                  <a:pt x="1974896" y="5032979"/>
                  <a:pt x="1975789" y="5036476"/>
                </a:cubicBezTo>
                <a:cubicBezTo>
                  <a:pt x="1976682" y="5039974"/>
                  <a:pt x="1977129" y="5044588"/>
                  <a:pt x="1977129" y="5050317"/>
                </a:cubicBezTo>
                <a:lnTo>
                  <a:pt x="1977129" y="5109142"/>
                </a:lnTo>
                <a:cubicBezTo>
                  <a:pt x="1977129" y="5109737"/>
                  <a:pt x="1977277" y="5110239"/>
                  <a:pt x="1977575" y="5110649"/>
                </a:cubicBezTo>
                <a:cubicBezTo>
                  <a:pt x="1977872" y="5111058"/>
                  <a:pt x="1978356" y="5111411"/>
                  <a:pt x="1979026" y="5111709"/>
                </a:cubicBezTo>
                <a:cubicBezTo>
                  <a:pt x="1979695" y="5112007"/>
                  <a:pt x="1980626" y="5112230"/>
                  <a:pt x="1981816" y="5112379"/>
                </a:cubicBezTo>
                <a:cubicBezTo>
                  <a:pt x="1983007" y="5112528"/>
                  <a:pt x="1984532" y="5112602"/>
                  <a:pt x="1986393" y="5112602"/>
                </a:cubicBezTo>
                <a:cubicBezTo>
                  <a:pt x="1988179" y="5112602"/>
                  <a:pt x="1989667" y="5112528"/>
                  <a:pt x="1990857" y="5112379"/>
                </a:cubicBezTo>
                <a:cubicBezTo>
                  <a:pt x="1992048" y="5112230"/>
                  <a:pt x="1992979" y="5112007"/>
                  <a:pt x="1993648" y="5111709"/>
                </a:cubicBezTo>
                <a:cubicBezTo>
                  <a:pt x="1994318" y="5111411"/>
                  <a:pt x="1994802" y="5111058"/>
                  <a:pt x="1995099" y="5110649"/>
                </a:cubicBezTo>
                <a:cubicBezTo>
                  <a:pt x="1995397" y="5110239"/>
                  <a:pt x="1995545" y="5109737"/>
                  <a:pt x="1995545" y="5109142"/>
                </a:cubicBezTo>
                <a:lnTo>
                  <a:pt x="1995545" y="5047862"/>
                </a:lnTo>
                <a:cubicBezTo>
                  <a:pt x="1995545" y="5040718"/>
                  <a:pt x="1994932" y="5034597"/>
                  <a:pt x="1993704" y="5029500"/>
                </a:cubicBezTo>
                <a:cubicBezTo>
                  <a:pt x="1992476" y="5024403"/>
                  <a:pt x="1990449" y="5019956"/>
                  <a:pt x="1987621" y="5016161"/>
                </a:cubicBezTo>
                <a:cubicBezTo>
                  <a:pt x="1984793" y="5012366"/>
                  <a:pt x="1981091" y="5009334"/>
                  <a:pt x="1976514" y="5007064"/>
                </a:cubicBezTo>
                <a:cubicBezTo>
                  <a:pt x="1971938" y="5004795"/>
                  <a:pt x="1966301" y="5003660"/>
                  <a:pt x="1959604" y="5003660"/>
                </a:cubicBezTo>
                <a:close/>
                <a:moveTo>
                  <a:pt x="1715117" y="5003660"/>
                </a:moveTo>
                <a:cubicBezTo>
                  <a:pt x="1706559" y="5003660"/>
                  <a:pt x="1699081" y="5005036"/>
                  <a:pt x="1692681" y="5007790"/>
                </a:cubicBezTo>
                <a:cubicBezTo>
                  <a:pt x="1686282" y="5010543"/>
                  <a:pt x="1680942" y="5014413"/>
                  <a:pt x="1676663" y="5019398"/>
                </a:cubicBezTo>
                <a:cubicBezTo>
                  <a:pt x="1672385" y="5024384"/>
                  <a:pt x="1669185" y="5030319"/>
                  <a:pt x="1667064" y="5037202"/>
                </a:cubicBezTo>
                <a:cubicBezTo>
                  <a:pt x="1664944" y="5044085"/>
                  <a:pt x="1663883" y="5051620"/>
                  <a:pt x="1663883" y="5059805"/>
                </a:cubicBezTo>
                <a:cubicBezTo>
                  <a:pt x="1663883" y="5068288"/>
                  <a:pt x="1664887" y="5075879"/>
                  <a:pt x="1666897" y="5082576"/>
                </a:cubicBezTo>
                <a:cubicBezTo>
                  <a:pt x="1668906" y="5089273"/>
                  <a:pt x="1671957" y="5094966"/>
                  <a:pt x="1676050" y="5099654"/>
                </a:cubicBezTo>
                <a:cubicBezTo>
                  <a:pt x="1680143" y="5104342"/>
                  <a:pt x="1685258" y="5107914"/>
                  <a:pt x="1691397" y="5110370"/>
                </a:cubicBezTo>
                <a:cubicBezTo>
                  <a:pt x="1697537" y="5112825"/>
                  <a:pt x="1704736" y="5114053"/>
                  <a:pt x="1712996" y="5114053"/>
                </a:cubicBezTo>
                <a:cubicBezTo>
                  <a:pt x="1721480" y="5114053"/>
                  <a:pt x="1728939" y="5112658"/>
                  <a:pt x="1735376" y="5109867"/>
                </a:cubicBezTo>
                <a:cubicBezTo>
                  <a:pt x="1741813" y="5107077"/>
                  <a:pt x="1747171" y="5103189"/>
                  <a:pt x="1751449" y="5098203"/>
                </a:cubicBezTo>
                <a:cubicBezTo>
                  <a:pt x="1755728" y="5093217"/>
                  <a:pt x="1758947" y="5087283"/>
                  <a:pt x="1761105" y="5080399"/>
                </a:cubicBezTo>
                <a:cubicBezTo>
                  <a:pt x="1763263" y="5073516"/>
                  <a:pt x="1764341" y="5065982"/>
                  <a:pt x="1764341" y="5057796"/>
                </a:cubicBezTo>
                <a:cubicBezTo>
                  <a:pt x="1764341" y="5049387"/>
                  <a:pt x="1763318" y="5041834"/>
                  <a:pt x="1761272" y="5035137"/>
                </a:cubicBezTo>
                <a:cubicBezTo>
                  <a:pt x="1759226" y="5028440"/>
                  <a:pt x="1756156" y="5022747"/>
                  <a:pt x="1752064" y="5018059"/>
                </a:cubicBezTo>
                <a:cubicBezTo>
                  <a:pt x="1747971" y="5013371"/>
                  <a:pt x="1742855" y="5009799"/>
                  <a:pt x="1736715" y="5007343"/>
                </a:cubicBezTo>
                <a:cubicBezTo>
                  <a:pt x="1730577" y="5004888"/>
                  <a:pt x="1723377" y="5003660"/>
                  <a:pt x="1715117" y="5003660"/>
                </a:cubicBezTo>
                <a:close/>
                <a:moveTo>
                  <a:pt x="1638806" y="5003660"/>
                </a:moveTo>
                <a:cubicBezTo>
                  <a:pt x="1636648" y="5003660"/>
                  <a:pt x="1634509" y="5003939"/>
                  <a:pt x="1632387" y="5004497"/>
                </a:cubicBezTo>
                <a:cubicBezTo>
                  <a:pt x="1630267" y="5005055"/>
                  <a:pt x="1628127" y="5006060"/>
                  <a:pt x="1625969" y="5007511"/>
                </a:cubicBezTo>
                <a:cubicBezTo>
                  <a:pt x="1623811" y="5008962"/>
                  <a:pt x="1621523" y="5010952"/>
                  <a:pt x="1619105" y="5013482"/>
                </a:cubicBezTo>
                <a:cubicBezTo>
                  <a:pt x="1616686" y="5016013"/>
                  <a:pt x="1614100" y="5019287"/>
                  <a:pt x="1611347" y="5023305"/>
                </a:cubicBezTo>
                <a:lnTo>
                  <a:pt x="1611347" y="5008683"/>
                </a:lnTo>
                <a:cubicBezTo>
                  <a:pt x="1611347" y="5008087"/>
                  <a:pt x="1611217" y="5007585"/>
                  <a:pt x="1610956" y="5007176"/>
                </a:cubicBezTo>
                <a:cubicBezTo>
                  <a:pt x="1610696" y="5006767"/>
                  <a:pt x="1610268" y="5006395"/>
                  <a:pt x="1609672" y="5006060"/>
                </a:cubicBezTo>
                <a:cubicBezTo>
                  <a:pt x="1609078" y="5005725"/>
                  <a:pt x="1608240" y="5005502"/>
                  <a:pt x="1607161" y="5005390"/>
                </a:cubicBezTo>
                <a:cubicBezTo>
                  <a:pt x="1606082" y="5005278"/>
                  <a:pt x="1604724" y="5005222"/>
                  <a:pt x="1603087" y="5005222"/>
                </a:cubicBezTo>
                <a:cubicBezTo>
                  <a:pt x="1601375" y="5005222"/>
                  <a:pt x="1599999" y="5005278"/>
                  <a:pt x="1598957" y="5005390"/>
                </a:cubicBezTo>
                <a:cubicBezTo>
                  <a:pt x="1597915" y="5005502"/>
                  <a:pt x="1597059" y="5005725"/>
                  <a:pt x="1596390" y="5006060"/>
                </a:cubicBezTo>
                <a:cubicBezTo>
                  <a:pt x="1595720" y="5006395"/>
                  <a:pt x="1595273" y="5006767"/>
                  <a:pt x="1595050" y="5007176"/>
                </a:cubicBezTo>
                <a:cubicBezTo>
                  <a:pt x="1594827" y="5007585"/>
                  <a:pt x="1594715" y="5008087"/>
                  <a:pt x="1594715" y="5008683"/>
                </a:cubicBezTo>
                <a:lnTo>
                  <a:pt x="1594715" y="5109142"/>
                </a:lnTo>
                <a:cubicBezTo>
                  <a:pt x="1594715" y="5109737"/>
                  <a:pt x="1594846" y="5110239"/>
                  <a:pt x="1595106" y="5110649"/>
                </a:cubicBezTo>
                <a:cubicBezTo>
                  <a:pt x="1595366" y="5111058"/>
                  <a:pt x="1595850" y="5111411"/>
                  <a:pt x="1596557" y="5111709"/>
                </a:cubicBezTo>
                <a:cubicBezTo>
                  <a:pt x="1597264" y="5112007"/>
                  <a:pt x="1598213" y="5112230"/>
                  <a:pt x="1599404" y="5112379"/>
                </a:cubicBezTo>
                <a:cubicBezTo>
                  <a:pt x="1600594" y="5112528"/>
                  <a:pt x="1602083" y="5112602"/>
                  <a:pt x="1603868" y="5112602"/>
                </a:cubicBezTo>
                <a:cubicBezTo>
                  <a:pt x="1605728" y="5112602"/>
                  <a:pt x="1607254" y="5112528"/>
                  <a:pt x="1608445" y="5112379"/>
                </a:cubicBezTo>
                <a:cubicBezTo>
                  <a:pt x="1609635" y="5112230"/>
                  <a:pt x="1610566" y="5112007"/>
                  <a:pt x="1611235" y="5111709"/>
                </a:cubicBezTo>
                <a:cubicBezTo>
                  <a:pt x="1611905" y="5111411"/>
                  <a:pt x="1612389" y="5111058"/>
                  <a:pt x="1612686" y="5110649"/>
                </a:cubicBezTo>
                <a:cubicBezTo>
                  <a:pt x="1612984" y="5110239"/>
                  <a:pt x="1613133" y="5109737"/>
                  <a:pt x="1613133" y="5109142"/>
                </a:cubicBezTo>
                <a:lnTo>
                  <a:pt x="1613133" y="5043062"/>
                </a:lnTo>
                <a:cubicBezTo>
                  <a:pt x="1615738" y="5038969"/>
                  <a:pt x="1618119" y="5035509"/>
                  <a:pt x="1620277" y="5032681"/>
                </a:cubicBezTo>
                <a:cubicBezTo>
                  <a:pt x="1622435" y="5029854"/>
                  <a:pt x="1624499" y="5027584"/>
                  <a:pt x="1626471" y="5025872"/>
                </a:cubicBezTo>
                <a:cubicBezTo>
                  <a:pt x="1628444" y="5024161"/>
                  <a:pt x="1630323" y="5022933"/>
                  <a:pt x="1632108" y="5022189"/>
                </a:cubicBezTo>
                <a:cubicBezTo>
                  <a:pt x="1633894" y="5021445"/>
                  <a:pt x="1635717" y="5021073"/>
                  <a:pt x="1637578" y="5021073"/>
                </a:cubicBezTo>
                <a:cubicBezTo>
                  <a:pt x="1639140" y="5021073"/>
                  <a:pt x="1640591" y="5021222"/>
                  <a:pt x="1641931" y="5021519"/>
                </a:cubicBezTo>
                <a:cubicBezTo>
                  <a:pt x="1643270" y="5021817"/>
                  <a:pt x="1644480" y="5022133"/>
                  <a:pt x="1645558" y="5022468"/>
                </a:cubicBezTo>
                <a:cubicBezTo>
                  <a:pt x="1646638" y="5022803"/>
                  <a:pt x="1647605" y="5023138"/>
                  <a:pt x="1648461" y="5023473"/>
                </a:cubicBezTo>
                <a:cubicBezTo>
                  <a:pt x="1649316" y="5023807"/>
                  <a:pt x="1650042" y="5023975"/>
                  <a:pt x="1650638" y="5023975"/>
                </a:cubicBezTo>
                <a:cubicBezTo>
                  <a:pt x="1651232" y="5023975"/>
                  <a:pt x="1651698" y="5023807"/>
                  <a:pt x="1652032" y="5023473"/>
                </a:cubicBezTo>
                <a:cubicBezTo>
                  <a:pt x="1652368" y="5023138"/>
                  <a:pt x="1652647" y="5022654"/>
                  <a:pt x="1652870" y="5022021"/>
                </a:cubicBezTo>
                <a:cubicBezTo>
                  <a:pt x="1653093" y="5021389"/>
                  <a:pt x="1653242" y="5020515"/>
                  <a:pt x="1653316" y="5019398"/>
                </a:cubicBezTo>
                <a:cubicBezTo>
                  <a:pt x="1653391" y="5018282"/>
                  <a:pt x="1653428" y="5016905"/>
                  <a:pt x="1653428" y="5015268"/>
                </a:cubicBezTo>
                <a:cubicBezTo>
                  <a:pt x="1653428" y="5013557"/>
                  <a:pt x="1653409" y="5012199"/>
                  <a:pt x="1653372" y="5011194"/>
                </a:cubicBezTo>
                <a:cubicBezTo>
                  <a:pt x="1653335" y="5010190"/>
                  <a:pt x="1653260" y="5009427"/>
                  <a:pt x="1653149" y="5008906"/>
                </a:cubicBezTo>
                <a:cubicBezTo>
                  <a:pt x="1653037" y="5008385"/>
                  <a:pt x="1652907" y="5007957"/>
                  <a:pt x="1652758" y="5007622"/>
                </a:cubicBezTo>
                <a:cubicBezTo>
                  <a:pt x="1652609" y="5007287"/>
                  <a:pt x="1652312" y="5006934"/>
                  <a:pt x="1651865" y="5006562"/>
                </a:cubicBezTo>
                <a:cubicBezTo>
                  <a:pt x="1651419" y="5006190"/>
                  <a:pt x="1650656" y="5005818"/>
                  <a:pt x="1649577" y="5005446"/>
                </a:cubicBezTo>
                <a:cubicBezTo>
                  <a:pt x="1648498" y="5005074"/>
                  <a:pt x="1647288" y="5004739"/>
                  <a:pt x="1645950" y="5004441"/>
                </a:cubicBezTo>
                <a:cubicBezTo>
                  <a:pt x="1644610" y="5004143"/>
                  <a:pt x="1643326" y="5003939"/>
                  <a:pt x="1642099" y="5003827"/>
                </a:cubicBezTo>
                <a:cubicBezTo>
                  <a:pt x="1640871" y="5003716"/>
                  <a:pt x="1639773" y="5003660"/>
                  <a:pt x="1638806" y="5003660"/>
                </a:cubicBezTo>
                <a:close/>
                <a:moveTo>
                  <a:pt x="1516469" y="5003660"/>
                </a:moveTo>
                <a:cubicBezTo>
                  <a:pt x="1512599" y="5003660"/>
                  <a:pt x="1508767" y="5004013"/>
                  <a:pt x="1504972" y="5004720"/>
                </a:cubicBezTo>
                <a:cubicBezTo>
                  <a:pt x="1501177" y="5005427"/>
                  <a:pt x="1497680" y="5006320"/>
                  <a:pt x="1494479" y="5007399"/>
                </a:cubicBezTo>
                <a:cubicBezTo>
                  <a:pt x="1491280" y="5008478"/>
                  <a:pt x="1488452" y="5009669"/>
                  <a:pt x="1485996" y="5010971"/>
                </a:cubicBezTo>
                <a:cubicBezTo>
                  <a:pt x="1483541" y="5012273"/>
                  <a:pt x="1481810" y="5013408"/>
                  <a:pt x="1480806" y="5014375"/>
                </a:cubicBezTo>
                <a:cubicBezTo>
                  <a:pt x="1479801" y="5015343"/>
                  <a:pt x="1479169" y="5016366"/>
                  <a:pt x="1478908" y="5017445"/>
                </a:cubicBezTo>
                <a:cubicBezTo>
                  <a:pt x="1478648" y="5018524"/>
                  <a:pt x="1478518" y="5019994"/>
                  <a:pt x="1478518" y="5021854"/>
                </a:cubicBezTo>
                <a:cubicBezTo>
                  <a:pt x="1478518" y="5022970"/>
                  <a:pt x="1478592" y="5023993"/>
                  <a:pt x="1478741" y="5024924"/>
                </a:cubicBezTo>
                <a:cubicBezTo>
                  <a:pt x="1478889" y="5025854"/>
                  <a:pt x="1479131" y="5026617"/>
                  <a:pt x="1479467" y="5027212"/>
                </a:cubicBezTo>
                <a:cubicBezTo>
                  <a:pt x="1479801" y="5027807"/>
                  <a:pt x="1480192" y="5028254"/>
                  <a:pt x="1480638" y="5028551"/>
                </a:cubicBezTo>
                <a:cubicBezTo>
                  <a:pt x="1481085" y="5028849"/>
                  <a:pt x="1481606" y="5028998"/>
                  <a:pt x="1482201" y="5028998"/>
                </a:cubicBezTo>
                <a:cubicBezTo>
                  <a:pt x="1483094" y="5028998"/>
                  <a:pt x="1484452" y="5028458"/>
                  <a:pt x="1486275" y="5027379"/>
                </a:cubicBezTo>
                <a:cubicBezTo>
                  <a:pt x="1488098" y="5026300"/>
                  <a:pt x="1490368" y="5025110"/>
                  <a:pt x="1493085" y="5023807"/>
                </a:cubicBezTo>
                <a:cubicBezTo>
                  <a:pt x="1495800" y="5022505"/>
                  <a:pt x="1498963" y="5021315"/>
                  <a:pt x="1502572" y="5020236"/>
                </a:cubicBezTo>
                <a:cubicBezTo>
                  <a:pt x="1506181" y="5019157"/>
                  <a:pt x="1510255" y="5018617"/>
                  <a:pt x="1514795" y="5018617"/>
                </a:cubicBezTo>
                <a:cubicBezTo>
                  <a:pt x="1519036" y="5018617"/>
                  <a:pt x="1522608" y="5019119"/>
                  <a:pt x="1525510" y="5020124"/>
                </a:cubicBezTo>
                <a:cubicBezTo>
                  <a:pt x="1528413" y="5021128"/>
                  <a:pt x="1530775" y="5022617"/>
                  <a:pt x="1532598" y="5024589"/>
                </a:cubicBezTo>
                <a:cubicBezTo>
                  <a:pt x="1534421" y="5026561"/>
                  <a:pt x="1535742" y="5029035"/>
                  <a:pt x="1536561" y="5032012"/>
                </a:cubicBezTo>
                <a:cubicBezTo>
                  <a:pt x="1537379" y="5034988"/>
                  <a:pt x="1537788" y="5038411"/>
                  <a:pt x="1537788" y="5042281"/>
                </a:cubicBezTo>
                <a:lnTo>
                  <a:pt x="1537788" y="5050094"/>
                </a:lnTo>
                <a:lnTo>
                  <a:pt x="1523947" y="5050094"/>
                </a:lnTo>
                <a:cubicBezTo>
                  <a:pt x="1516134" y="5050094"/>
                  <a:pt x="1509102" y="5050782"/>
                  <a:pt x="1502851" y="5052159"/>
                </a:cubicBezTo>
                <a:cubicBezTo>
                  <a:pt x="1496600" y="5053536"/>
                  <a:pt x="1491317" y="5055601"/>
                  <a:pt x="1487001" y="5058354"/>
                </a:cubicBezTo>
                <a:cubicBezTo>
                  <a:pt x="1482685" y="5061107"/>
                  <a:pt x="1479373" y="5064568"/>
                  <a:pt x="1477067" y="5068735"/>
                </a:cubicBezTo>
                <a:cubicBezTo>
                  <a:pt x="1474759" y="5072902"/>
                  <a:pt x="1473606" y="5077813"/>
                  <a:pt x="1473606" y="5083469"/>
                </a:cubicBezTo>
                <a:cubicBezTo>
                  <a:pt x="1473606" y="5088306"/>
                  <a:pt x="1474443" y="5092622"/>
                  <a:pt x="1476118" y="5096417"/>
                </a:cubicBezTo>
                <a:cubicBezTo>
                  <a:pt x="1477792" y="5100212"/>
                  <a:pt x="1480136" y="5103412"/>
                  <a:pt x="1483150" y="5106016"/>
                </a:cubicBezTo>
                <a:cubicBezTo>
                  <a:pt x="1486164" y="5108621"/>
                  <a:pt x="1489810" y="5110611"/>
                  <a:pt x="1494088" y="5111988"/>
                </a:cubicBezTo>
                <a:cubicBezTo>
                  <a:pt x="1498368" y="5113365"/>
                  <a:pt x="1503148" y="5114053"/>
                  <a:pt x="1508432" y="5114053"/>
                </a:cubicBezTo>
                <a:cubicBezTo>
                  <a:pt x="1514460" y="5114053"/>
                  <a:pt x="1520171" y="5112751"/>
                  <a:pt x="1525566" y="5110146"/>
                </a:cubicBezTo>
                <a:cubicBezTo>
                  <a:pt x="1530961" y="5107542"/>
                  <a:pt x="1535854" y="5103896"/>
                  <a:pt x="1540244" y="5099207"/>
                </a:cubicBezTo>
                <a:lnTo>
                  <a:pt x="1540244" y="5109253"/>
                </a:lnTo>
                <a:cubicBezTo>
                  <a:pt x="1540244" y="5110146"/>
                  <a:pt x="1540505" y="5110816"/>
                  <a:pt x="1541026" y="5111263"/>
                </a:cubicBezTo>
                <a:cubicBezTo>
                  <a:pt x="1541546" y="5111709"/>
                  <a:pt x="1542384" y="5112044"/>
                  <a:pt x="1543537" y="5112267"/>
                </a:cubicBezTo>
                <a:cubicBezTo>
                  <a:pt x="1544690" y="5112490"/>
                  <a:pt x="1546235" y="5112602"/>
                  <a:pt x="1548169" y="5112602"/>
                </a:cubicBezTo>
                <a:cubicBezTo>
                  <a:pt x="1550179" y="5112602"/>
                  <a:pt x="1551704" y="5112490"/>
                  <a:pt x="1552746" y="5112267"/>
                </a:cubicBezTo>
                <a:cubicBezTo>
                  <a:pt x="1553788" y="5112044"/>
                  <a:pt x="1554606" y="5111709"/>
                  <a:pt x="1555202" y="5111263"/>
                </a:cubicBezTo>
                <a:cubicBezTo>
                  <a:pt x="1555797" y="5110816"/>
                  <a:pt x="1556094" y="5110146"/>
                  <a:pt x="1556094" y="5109253"/>
                </a:cubicBezTo>
                <a:lnTo>
                  <a:pt x="1556094" y="5041499"/>
                </a:lnTo>
                <a:cubicBezTo>
                  <a:pt x="1556094" y="5035249"/>
                  <a:pt x="1555388" y="5029779"/>
                  <a:pt x="1553974" y="5025091"/>
                </a:cubicBezTo>
                <a:cubicBezTo>
                  <a:pt x="1552560" y="5020403"/>
                  <a:pt x="1550290" y="5016478"/>
                  <a:pt x="1547165" y="5013315"/>
                </a:cubicBezTo>
                <a:cubicBezTo>
                  <a:pt x="1544039" y="5010152"/>
                  <a:pt x="1539947" y="5007753"/>
                  <a:pt x="1534886" y="5006115"/>
                </a:cubicBezTo>
                <a:cubicBezTo>
                  <a:pt x="1529826" y="5004478"/>
                  <a:pt x="1523687" y="5003660"/>
                  <a:pt x="1516469" y="5003660"/>
                </a:cubicBezTo>
                <a:close/>
                <a:moveTo>
                  <a:pt x="1302379" y="5003660"/>
                </a:moveTo>
                <a:cubicBezTo>
                  <a:pt x="1296648" y="5003660"/>
                  <a:pt x="1290975" y="5005129"/>
                  <a:pt x="1285355" y="5008069"/>
                </a:cubicBezTo>
                <a:cubicBezTo>
                  <a:pt x="1279737" y="5011008"/>
                  <a:pt x="1274100" y="5015640"/>
                  <a:pt x="1268445" y="5021966"/>
                </a:cubicBezTo>
                <a:lnTo>
                  <a:pt x="1268445" y="5008683"/>
                </a:lnTo>
                <a:cubicBezTo>
                  <a:pt x="1268445" y="5008087"/>
                  <a:pt x="1268315" y="5007585"/>
                  <a:pt x="1268055" y="5007176"/>
                </a:cubicBezTo>
                <a:cubicBezTo>
                  <a:pt x="1267794" y="5006767"/>
                  <a:pt x="1267366" y="5006395"/>
                  <a:pt x="1266771" y="5006060"/>
                </a:cubicBezTo>
                <a:cubicBezTo>
                  <a:pt x="1266176" y="5005725"/>
                  <a:pt x="1265338" y="5005502"/>
                  <a:pt x="1264259" y="5005390"/>
                </a:cubicBezTo>
                <a:cubicBezTo>
                  <a:pt x="1263180" y="5005278"/>
                  <a:pt x="1261822" y="5005222"/>
                  <a:pt x="1260185" y="5005222"/>
                </a:cubicBezTo>
                <a:cubicBezTo>
                  <a:pt x="1258474" y="5005222"/>
                  <a:pt x="1257097" y="5005278"/>
                  <a:pt x="1256055" y="5005390"/>
                </a:cubicBezTo>
                <a:cubicBezTo>
                  <a:pt x="1255013" y="5005502"/>
                  <a:pt x="1254158" y="5005725"/>
                  <a:pt x="1253488" y="5006060"/>
                </a:cubicBezTo>
                <a:cubicBezTo>
                  <a:pt x="1252818" y="5006395"/>
                  <a:pt x="1252372" y="5006767"/>
                  <a:pt x="1252149" y="5007176"/>
                </a:cubicBezTo>
                <a:cubicBezTo>
                  <a:pt x="1251925" y="5007585"/>
                  <a:pt x="1251813" y="5008087"/>
                  <a:pt x="1251813" y="5008683"/>
                </a:cubicBezTo>
                <a:lnTo>
                  <a:pt x="1251813" y="5109142"/>
                </a:lnTo>
                <a:cubicBezTo>
                  <a:pt x="1251813" y="5109737"/>
                  <a:pt x="1251944" y="5110239"/>
                  <a:pt x="1252204" y="5110649"/>
                </a:cubicBezTo>
                <a:cubicBezTo>
                  <a:pt x="1252465" y="5111058"/>
                  <a:pt x="1252948" y="5111411"/>
                  <a:pt x="1253656" y="5111709"/>
                </a:cubicBezTo>
                <a:cubicBezTo>
                  <a:pt x="1254362" y="5112007"/>
                  <a:pt x="1255310" y="5112230"/>
                  <a:pt x="1256501" y="5112379"/>
                </a:cubicBezTo>
                <a:cubicBezTo>
                  <a:pt x="1257693" y="5112528"/>
                  <a:pt x="1259181" y="5112602"/>
                  <a:pt x="1260967" y="5112602"/>
                </a:cubicBezTo>
                <a:cubicBezTo>
                  <a:pt x="1262827" y="5112602"/>
                  <a:pt x="1264352" y="5112528"/>
                  <a:pt x="1265544" y="5112379"/>
                </a:cubicBezTo>
                <a:cubicBezTo>
                  <a:pt x="1266734" y="5112230"/>
                  <a:pt x="1267664" y="5112007"/>
                  <a:pt x="1268333" y="5111709"/>
                </a:cubicBezTo>
                <a:cubicBezTo>
                  <a:pt x="1269003" y="5111411"/>
                  <a:pt x="1269487" y="5111058"/>
                  <a:pt x="1269784" y="5110649"/>
                </a:cubicBezTo>
                <a:cubicBezTo>
                  <a:pt x="1270082" y="5110239"/>
                  <a:pt x="1270232" y="5109737"/>
                  <a:pt x="1270232" y="5109142"/>
                </a:cubicBezTo>
                <a:lnTo>
                  <a:pt x="1270232" y="5038932"/>
                </a:lnTo>
                <a:cubicBezTo>
                  <a:pt x="1275292" y="5032607"/>
                  <a:pt x="1280128" y="5027807"/>
                  <a:pt x="1284742" y="5024533"/>
                </a:cubicBezTo>
                <a:cubicBezTo>
                  <a:pt x="1289356" y="5021259"/>
                  <a:pt x="1293969" y="5019622"/>
                  <a:pt x="1298583" y="5019622"/>
                </a:cubicBezTo>
                <a:cubicBezTo>
                  <a:pt x="1302156" y="5019622"/>
                  <a:pt x="1305300" y="5020291"/>
                  <a:pt x="1308016" y="5021631"/>
                </a:cubicBezTo>
                <a:cubicBezTo>
                  <a:pt x="1310732" y="5022970"/>
                  <a:pt x="1312946" y="5024905"/>
                  <a:pt x="1314658" y="5027435"/>
                </a:cubicBezTo>
                <a:cubicBezTo>
                  <a:pt x="1316369" y="5029965"/>
                  <a:pt x="1317671" y="5032979"/>
                  <a:pt x="1318564" y="5036476"/>
                </a:cubicBezTo>
                <a:cubicBezTo>
                  <a:pt x="1319457" y="5039974"/>
                  <a:pt x="1319903" y="5044588"/>
                  <a:pt x="1319903" y="5050317"/>
                </a:cubicBezTo>
                <a:lnTo>
                  <a:pt x="1319903" y="5109142"/>
                </a:lnTo>
                <a:cubicBezTo>
                  <a:pt x="1319903" y="5109737"/>
                  <a:pt x="1320052" y="5110239"/>
                  <a:pt x="1320350" y="5110649"/>
                </a:cubicBezTo>
                <a:cubicBezTo>
                  <a:pt x="1320648" y="5111058"/>
                  <a:pt x="1321132" y="5111411"/>
                  <a:pt x="1321801" y="5111709"/>
                </a:cubicBezTo>
                <a:cubicBezTo>
                  <a:pt x="1322471" y="5112007"/>
                  <a:pt x="1323400" y="5112230"/>
                  <a:pt x="1324592" y="5112379"/>
                </a:cubicBezTo>
                <a:cubicBezTo>
                  <a:pt x="1325782" y="5112528"/>
                  <a:pt x="1327307" y="5112602"/>
                  <a:pt x="1329168" y="5112602"/>
                </a:cubicBezTo>
                <a:cubicBezTo>
                  <a:pt x="1330953" y="5112602"/>
                  <a:pt x="1332442" y="5112528"/>
                  <a:pt x="1333633" y="5112379"/>
                </a:cubicBezTo>
                <a:cubicBezTo>
                  <a:pt x="1334823" y="5112230"/>
                  <a:pt x="1335753" y="5112007"/>
                  <a:pt x="1336423" y="5111709"/>
                </a:cubicBezTo>
                <a:cubicBezTo>
                  <a:pt x="1337093" y="5111411"/>
                  <a:pt x="1337577" y="5111058"/>
                  <a:pt x="1337874" y="5110649"/>
                </a:cubicBezTo>
                <a:cubicBezTo>
                  <a:pt x="1338172" y="5110239"/>
                  <a:pt x="1338321" y="5109737"/>
                  <a:pt x="1338321" y="5109142"/>
                </a:cubicBezTo>
                <a:lnTo>
                  <a:pt x="1338321" y="5047862"/>
                </a:lnTo>
                <a:cubicBezTo>
                  <a:pt x="1338321" y="5040718"/>
                  <a:pt x="1337707" y="5034597"/>
                  <a:pt x="1336479" y="5029500"/>
                </a:cubicBezTo>
                <a:cubicBezTo>
                  <a:pt x="1335251" y="5024403"/>
                  <a:pt x="1333224" y="5019956"/>
                  <a:pt x="1330396" y="5016161"/>
                </a:cubicBezTo>
                <a:cubicBezTo>
                  <a:pt x="1327568" y="5012366"/>
                  <a:pt x="1323866" y="5009334"/>
                  <a:pt x="1319289" y="5007064"/>
                </a:cubicBezTo>
                <a:cubicBezTo>
                  <a:pt x="1314712" y="5004795"/>
                  <a:pt x="1309076" y="5003660"/>
                  <a:pt x="1302379" y="5003660"/>
                </a:cubicBezTo>
                <a:close/>
                <a:moveTo>
                  <a:pt x="1183092" y="5003660"/>
                </a:moveTo>
                <a:cubicBezTo>
                  <a:pt x="1179223" y="5003660"/>
                  <a:pt x="1175390" y="5004013"/>
                  <a:pt x="1171595" y="5004720"/>
                </a:cubicBezTo>
                <a:cubicBezTo>
                  <a:pt x="1167799" y="5005427"/>
                  <a:pt x="1164302" y="5006320"/>
                  <a:pt x="1161102" y="5007399"/>
                </a:cubicBezTo>
                <a:cubicBezTo>
                  <a:pt x="1157902" y="5008478"/>
                  <a:pt x="1155075" y="5009669"/>
                  <a:pt x="1152619" y="5010971"/>
                </a:cubicBezTo>
                <a:cubicBezTo>
                  <a:pt x="1150164" y="5012273"/>
                  <a:pt x="1148433" y="5013408"/>
                  <a:pt x="1147429" y="5014375"/>
                </a:cubicBezTo>
                <a:cubicBezTo>
                  <a:pt x="1146424" y="5015343"/>
                  <a:pt x="1145792" y="5016366"/>
                  <a:pt x="1145531" y="5017445"/>
                </a:cubicBezTo>
                <a:cubicBezTo>
                  <a:pt x="1145271" y="5018524"/>
                  <a:pt x="1145140" y="5019994"/>
                  <a:pt x="1145140" y="5021854"/>
                </a:cubicBezTo>
                <a:cubicBezTo>
                  <a:pt x="1145140" y="5022970"/>
                  <a:pt x="1145215" y="5023993"/>
                  <a:pt x="1145364" y="5024924"/>
                </a:cubicBezTo>
                <a:cubicBezTo>
                  <a:pt x="1145512" y="5025854"/>
                  <a:pt x="1145754" y="5026617"/>
                  <a:pt x="1146089" y="5027212"/>
                </a:cubicBezTo>
                <a:cubicBezTo>
                  <a:pt x="1146424" y="5027807"/>
                  <a:pt x="1146815" y="5028254"/>
                  <a:pt x="1147261" y="5028551"/>
                </a:cubicBezTo>
                <a:cubicBezTo>
                  <a:pt x="1147708" y="5028849"/>
                  <a:pt x="1148229" y="5028998"/>
                  <a:pt x="1148824" y="5028998"/>
                </a:cubicBezTo>
                <a:cubicBezTo>
                  <a:pt x="1149717" y="5028998"/>
                  <a:pt x="1151075" y="5028458"/>
                  <a:pt x="1152898" y="5027379"/>
                </a:cubicBezTo>
                <a:cubicBezTo>
                  <a:pt x="1154721" y="5026300"/>
                  <a:pt x="1156991" y="5025110"/>
                  <a:pt x="1159707" y="5023807"/>
                </a:cubicBezTo>
                <a:cubicBezTo>
                  <a:pt x="1162423" y="5022505"/>
                  <a:pt x="1165586" y="5021315"/>
                  <a:pt x="1169195" y="5020236"/>
                </a:cubicBezTo>
                <a:cubicBezTo>
                  <a:pt x="1172804" y="5019157"/>
                  <a:pt x="1176878" y="5018617"/>
                  <a:pt x="1181417" y="5018617"/>
                </a:cubicBezTo>
                <a:cubicBezTo>
                  <a:pt x="1185659" y="5018617"/>
                  <a:pt x="1189231" y="5019119"/>
                  <a:pt x="1192133" y="5020124"/>
                </a:cubicBezTo>
                <a:cubicBezTo>
                  <a:pt x="1195035" y="5021128"/>
                  <a:pt x="1197398" y="5022617"/>
                  <a:pt x="1199221" y="5024589"/>
                </a:cubicBezTo>
                <a:cubicBezTo>
                  <a:pt x="1201044" y="5026561"/>
                  <a:pt x="1202365" y="5029035"/>
                  <a:pt x="1203184" y="5032012"/>
                </a:cubicBezTo>
                <a:cubicBezTo>
                  <a:pt x="1204002" y="5034988"/>
                  <a:pt x="1204411" y="5038411"/>
                  <a:pt x="1204411" y="5042281"/>
                </a:cubicBezTo>
                <a:lnTo>
                  <a:pt x="1204411" y="5050094"/>
                </a:lnTo>
                <a:lnTo>
                  <a:pt x="1190570" y="5050094"/>
                </a:lnTo>
                <a:cubicBezTo>
                  <a:pt x="1182757" y="5050094"/>
                  <a:pt x="1175725" y="5050782"/>
                  <a:pt x="1169474" y="5052159"/>
                </a:cubicBezTo>
                <a:cubicBezTo>
                  <a:pt x="1163223" y="5053536"/>
                  <a:pt x="1157939" y="5055601"/>
                  <a:pt x="1153623" y="5058354"/>
                </a:cubicBezTo>
                <a:cubicBezTo>
                  <a:pt x="1149307" y="5061107"/>
                  <a:pt x="1145996" y="5064568"/>
                  <a:pt x="1143690" y="5068735"/>
                </a:cubicBezTo>
                <a:cubicBezTo>
                  <a:pt x="1141383" y="5072902"/>
                  <a:pt x="1140229" y="5077813"/>
                  <a:pt x="1140229" y="5083469"/>
                </a:cubicBezTo>
                <a:cubicBezTo>
                  <a:pt x="1140229" y="5088306"/>
                  <a:pt x="1141066" y="5092622"/>
                  <a:pt x="1142740" y="5096417"/>
                </a:cubicBezTo>
                <a:cubicBezTo>
                  <a:pt x="1144415" y="5100212"/>
                  <a:pt x="1146759" y="5103412"/>
                  <a:pt x="1149772" y="5106016"/>
                </a:cubicBezTo>
                <a:cubicBezTo>
                  <a:pt x="1152787" y="5108621"/>
                  <a:pt x="1156433" y="5110611"/>
                  <a:pt x="1160712" y="5111988"/>
                </a:cubicBezTo>
                <a:cubicBezTo>
                  <a:pt x="1164990" y="5113365"/>
                  <a:pt x="1169771" y="5114053"/>
                  <a:pt x="1175055" y="5114053"/>
                </a:cubicBezTo>
                <a:cubicBezTo>
                  <a:pt x="1181082" y="5114053"/>
                  <a:pt x="1186794" y="5112751"/>
                  <a:pt x="1192189" y="5110146"/>
                </a:cubicBezTo>
                <a:cubicBezTo>
                  <a:pt x="1197584" y="5107542"/>
                  <a:pt x="1202477" y="5103896"/>
                  <a:pt x="1206868" y="5099207"/>
                </a:cubicBezTo>
                <a:lnTo>
                  <a:pt x="1206868" y="5109253"/>
                </a:lnTo>
                <a:cubicBezTo>
                  <a:pt x="1206868" y="5110146"/>
                  <a:pt x="1207128" y="5110816"/>
                  <a:pt x="1207648" y="5111263"/>
                </a:cubicBezTo>
                <a:cubicBezTo>
                  <a:pt x="1208169" y="5111709"/>
                  <a:pt x="1209006" y="5112044"/>
                  <a:pt x="1210160" y="5112267"/>
                </a:cubicBezTo>
                <a:cubicBezTo>
                  <a:pt x="1211313" y="5112490"/>
                  <a:pt x="1212858" y="5112602"/>
                  <a:pt x="1214792" y="5112602"/>
                </a:cubicBezTo>
                <a:cubicBezTo>
                  <a:pt x="1216802" y="5112602"/>
                  <a:pt x="1218327" y="5112490"/>
                  <a:pt x="1219369" y="5112267"/>
                </a:cubicBezTo>
                <a:cubicBezTo>
                  <a:pt x="1220411" y="5112044"/>
                  <a:pt x="1221229" y="5111709"/>
                  <a:pt x="1221825" y="5111263"/>
                </a:cubicBezTo>
                <a:cubicBezTo>
                  <a:pt x="1222420" y="5110816"/>
                  <a:pt x="1222718" y="5110146"/>
                  <a:pt x="1222718" y="5109253"/>
                </a:cubicBezTo>
                <a:lnTo>
                  <a:pt x="1222718" y="5041499"/>
                </a:lnTo>
                <a:cubicBezTo>
                  <a:pt x="1222718" y="5035249"/>
                  <a:pt x="1222011" y="5029779"/>
                  <a:pt x="1220597" y="5025091"/>
                </a:cubicBezTo>
                <a:cubicBezTo>
                  <a:pt x="1219183" y="5020403"/>
                  <a:pt x="1216913" y="5016478"/>
                  <a:pt x="1213788" y="5013315"/>
                </a:cubicBezTo>
                <a:cubicBezTo>
                  <a:pt x="1210663" y="5010152"/>
                  <a:pt x="1206570" y="5007753"/>
                  <a:pt x="1201510" y="5006115"/>
                </a:cubicBezTo>
                <a:cubicBezTo>
                  <a:pt x="1196450" y="5004478"/>
                  <a:pt x="1190310" y="5003660"/>
                  <a:pt x="1183092" y="5003660"/>
                </a:cubicBezTo>
                <a:close/>
                <a:moveTo>
                  <a:pt x="893285" y="5003660"/>
                </a:moveTo>
                <a:cubicBezTo>
                  <a:pt x="885918" y="5003660"/>
                  <a:pt x="879258" y="5004943"/>
                  <a:pt x="873305" y="5007511"/>
                </a:cubicBezTo>
                <a:cubicBezTo>
                  <a:pt x="867352" y="5010078"/>
                  <a:pt x="862273" y="5013761"/>
                  <a:pt x="858069" y="5018561"/>
                </a:cubicBezTo>
                <a:cubicBezTo>
                  <a:pt x="853864" y="5023361"/>
                  <a:pt x="850646" y="5029202"/>
                  <a:pt x="848414" y="5036086"/>
                </a:cubicBezTo>
                <a:cubicBezTo>
                  <a:pt x="846181" y="5042969"/>
                  <a:pt x="845065" y="5050727"/>
                  <a:pt x="845065" y="5059359"/>
                </a:cubicBezTo>
                <a:cubicBezTo>
                  <a:pt x="845065" y="5068437"/>
                  <a:pt x="846144" y="5076400"/>
                  <a:pt x="848302" y="5083246"/>
                </a:cubicBezTo>
                <a:cubicBezTo>
                  <a:pt x="850460" y="5090092"/>
                  <a:pt x="853660" y="5095784"/>
                  <a:pt x="857901" y="5100324"/>
                </a:cubicBezTo>
                <a:cubicBezTo>
                  <a:pt x="862143" y="5104863"/>
                  <a:pt x="867370" y="5108286"/>
                  <a:pt x="873584" y="5110593"/>
                </a:cubicBezTo>
                <a:cubicBezTo>
                  <a:pt x="879798" y="5112900"/>
                  <a:pt x="887034" y="5114053"/>
                  <a:pt x="895295" y="5114053"/>
                </a:cubicBezTo>
                <a:cubicBezTo>
                  <a:pt x="900057" y="5114053"/>
                  <a:pt x="904540" y="5113700"/>
                  <a:pt x="908745" y="5112993"/>
                </a:cubicBezTo>
                <a:cubicBezTo>
                  <a:pt x="912949" y="5112286"/>
                  <a:pt x="916651" y="5111486"/>
                  <a:pt x="919851" y="5110593"/>
                </a:cubicBezTo>
                <a:cubicBezTo>
                  <a:pt x="923051" y="5109700"/>
                  <a:pt x="925655" y="5108788"/>
                  <a:pt x="927665" y="5107858"/>
                </a:cubicBezTo>
                <a:cubicBezTo>
                  <a:pt x="929674" y="5106928"/>
                  <a:pt x="930883" y="5106258"/>
                  <a:pt x="931292" y="5105849"/>
                </a:cubicBezTo>
                <a:cubicBezTo>
                  <a:pt x="931702" y="5105440"/>
                  <a:pt x="932036" y="5105012"/>
                  <a:pt x="932297" y="5104565"/>
                </a:cubicBezTo>
                <a:cubicBezTo>
                  <a:pt x="932557" y="5104119"/>
                  <a:pt x="932743" y="5103616"/>
                  <a:pt x="932855" y="5103058"/>
                </a:cubicBezTo>
                <a:cubicBezTo>
                  <a:pt x="932966" y="5102500"/>
                  <a:pt x="933060" y="5101868"/>
                  <a:pt x="933134" y="5101161"/>
                </a:cubicBezTo>
                <a:cubicBezTo>
                  <a:pt x="933209" y="5100454"/>
                  <a:pt x="933245" y="5099617"/>
                  <a:pt x="933245" y="5098649"/>
                </a:cubicBezTo>
                <a:cubicBezTo>
                  <a:pt x="933245" y="5097310"/>
                  <a:pt x="933189" y="5096175"/>
                  <a:pt x="933077" y="5095245"/>
                </a:cubicBezTo>
                <a:cubicBezTo>
                  <a:pt x="932965" y="5094315"/>
                  <a:pt x="932797" y="5093589"/>
                  <a:pt x="932572" y="5093068"/>
                </a:cubicBezTo>
                <a:cubicBezTo>
                  <a:pt x="932348" y="5092547"/>
                  <a:pt x="932030" y="5092157"/>
                  <a:pt x="931619" y="5091896"/>
                </a:cubicBezTo>
                <a:cubicBezTo>
                  <a:pt x="931208" y="5091636"/>
                  <a:pt x="930741" y="5091506"/>
                  <a:pt x="930218" y="5091506"/>
                </a:cubicBezTo>
                <a:cubicBezTo>
                  <a:pt x="929320" y="5091506"/>
                  <a:pt x="927993" y="5091896"/>
                  <a:pt x="926235" y="5092678"/>
                </a:cubicBezTo>
                <a:cubicBezTo>
                  <a:pt x="924478" y="5093459"/>
                  <a:pt x="922234" y="5094333"/>
                  <a:pt x="919505" y="5095301"/>
                </a:cubicBezTo>
                <a:cubicBezTo>
                  <a:pt x="916775" y="5096268"/>
                  <a:pt x="913541" y="5097142"/>
                  <a:pt x="909802" y="5097924"/>
                </a:cubicBezTo>
                <a:cubicBezTo>
                  <a:pt x="906064" y="5098705"/>
                  <a:pt x="901802" y="5099096"/>
                  <a:pt x="897016" y="5099096"/>
                </a:cubicBezTo>
                <a:cubicBezTo>
                  <a:pt x="890959" y="5099096"/>
                  <a:pt x="885837" y="5098240"/>
                  <a:pt x="881650" y="5096529"/>
                </a:cubicBezTo>
                <a:cubicBezTo>
                  <a:pt x="877462" y="5094817"/>
                  <a:pt x="874060" y="5092361"/>
                  <a:pt x="871442" y="5089162"/>
                </a:cubicBezTo>
                <a:cubicBezTo>
                  <a:pt x="868825" y="5085962"/>
                  <a:pt x="866956" y="5082129"/>
                  <a:pt x="865834" y="5077665"/>
                </a:cubicBezTo>
                <a:cubicBezTo>
                  <a:pt x="864713" y="5073200"/>
                  <a:pt x="864152" y="5068177"/>
                  <a:pt x="864152" y="5062596"/>
                </a:cubicBezTo>
                <a:lnTo>
                  <a:pt x="930310" y="5062596"/>
                </a:lnTo>
                <a:cubicBezTo>
                  <a:pt x="932180" y="5062596"/>
                  <a:pt x="933844" y="5061982"/>
                  <a:pt x="935301" y="5060754"/>
                </a:cubicBezTo>
                <a:cubicBezTo>
                  <a:pt x="936759" y="5059526"/>
                  <a:pt x="937487" y="5057461"/>
                  <a:pt x="937487" y="5054559"/>
                </a:cubicBezTo>
                <a:lnTo>
                  <a:pt x="937487" y="5051210"/>
                </a:lnTo>
                <a:cubicBezTo>
                  <a:pt x="937487" y="5044662"/>
                  <a:pt x="936650" y="5038504"/>
                  <a:pt x="934976" y="5032737"/>
                </a:cubicBezTo>
                <a:cubicBezTo>
                  <a:pt x="933301" y="5026970"/>
                  <a:pt x="930678" y="5021947"/>
                  <a:pt x="927106" y="5017668"/>
                </a:cubicBezTo>
                <a:cubicBezTo>
                  <a:pt x="923535" y="5013389"/>
                  <a:pt x="918977" y="5009985"/>
                  <a:pt x="913433" y="5007455"/>
                </a:cubicBezTo>
                <a:cubicBezTo>
                  <a:pt x="907889" y="5004925"/>
                  <a:pt x="901173" y="5003660"/>
                  <a:pt x="893285" y="5003660"/>
                </a:cubicBezTo>
                <a:close/>
                <a:moveTo>
                  <a:pt x="720012" y="5003660"/>
                </a:moveTo>
                <a:cubicBezTo>
                  <a:pt x="714580" y="5003660"/>
                  <a:pt x="709204" y="5005129"/>
                  <a:pt x="703883" y="5008069"/>
                </a:cubicBezTo>
                <a:cubicBezTo>
                  <a:pt x="698562" y="5011008"/>
                  <a:pt x="693074" y="5015640"/>
                  <a:pt x="687419" y="5021966"/>
                </a:cubicBezTo>
                <a:lnTo>
                  <a:pt x="687419" y="5008683"/>
                </a:lnTo>
                <a:cubicBezTo>
                  <a:pt x="687419" y="5008087"/>
                  <a:pt x="687289" y="5007585"/>
                  <a:pt x="687028" y="5007176"/>
                </a:cubicBezTo>
                <a:cubicBezTo>
                  <a:pt x="686768" y="5006767"/>
                  <a:pt x="686340" y="5006395"/>
                  <a:pt x="685744" y="5006060"/>
                </a:cubicBezTo>
                <a:cubicBezTo>
                  <a:pt x="685149" y="5005725"/>
                  <a:pt x="684312" y="5005502"/>
                  <a:pt x="683233" y="5005390"/>
                </a:cubicBezTo>
                <a:cubicBezTo>
                  <a:pt x="682154" y="5005278"/>
                  <a:pt x="680796" y="5005222"/>
                  <a:pt x="679159" y="5005222"/>
                </a:cubicBezTo>
                <a:cubicBezTo>
                  <a:pt x="677447" y="5005222"/>
                  <a:pt x="676071" y="5005278"/>
                  <a:pt x="675029" y="5005390"/>
                </a:cubicBezTo>
                <a:cubicBezTo>
                  <a:pt x="673987" y="5005502"/>
                  <a:pt x="673131" y="5005725"/>
                  <a:pt x="672462" y="5006060"/>
                </a:cubicBezTo>
                <a:cubicBezTo>
                  <a:pt x="671792" y="5006395"/>
                  <a:pt x="671345" y="5006767"/>
                  <a:pt x="671122" y="5007176"/>
                </a:cubicBezTo>
                <a:cubicBezTo>
                  <a:pt x="670899" y="5007585"/>
                  <a:pt x="670787" y="5008087"/>
                  <a:pt x="670787" y="5008683"/>
                </a:cubicBezTo>
                <a:lnTo>
                  <a:pt x="670787" y="5109142"/>
                </a:lnTo>
                <a:cubicBezTo>
                  <a:pt x="670787" y="5109737"/>
                  <a:pt x="670918" y="5110239"/>
                  <a:pt x="671178" y="5110649"/>
                </a:cubicBezTo>
                <a:cubicBezTo>
                  <a:pt x="671439" y="5111058"/>
                  <a:pt x="671922" y="5111411"/>
                  <a:pt x="672629" y="5111709"/>
                </a:cubicBezTo>
                <a:cubicBezTo>
                  <a:pt x="673336" y="5112007"/>
                  <a:pt x="674285" y="5112230"/>
                  <a:pt x="675476" y="5112379"/>
                </a:cubicBezTo>
                <a:cubicBezTo>
                  <a:pt x="676666" y="5112528"/>
                  <a:pt x="678154" y="5112602"/>
                  <a:pt x="679940" y="5112602"/>
                </a:cubicBezTo>
                <a:cubicBezTo>
                  <a:pt x="681801" y="5112602"/>
                  <a:pt x="683326" y="5112528"/>
                  <a:pt x="684517" y="5112379"/>
                </a:cubicBezTo>
                <a:cubicBezTo>
                  <a:pt x="685707" y="5112230"/>
                  <a:pt x="686638" y="5112007"/>
                  <a:pt x="687307" y="5111709"/>
                </a:cubicBezTo>
                <a:cubicBezTo>
                  <a:pt x="687977" y="5111411"/>
                  <a:pt x="688461" y="5111058"/>
                  <a:pt x="688758" y="5110649"/>
                </a:cubicBezTo>
                <a:cubicBezTo>
                  <a:pt x="689056" y="5110239"/>
                  <a:pt x="689205" y="5109737"/>
                  <a:pt x="689205" y="5109142"/>
                </a:cubicBezTo>
                <a:lnTo>
                  <a:pt x="689205" y="5038932"/>
                </a:lnTo>
                <a:cubicBezTo>
                  <a:pt x="694265" y="5032607"/>
                  <a:pt x="698953" y="5027807"/>
                  <a:pt x="703269" y="5024533"/>
                </a:cubicBezTo>
                <a:cubicBezTo>
                  <a:pt x="707585" y="5021259"/>
                  <a:pt x="711864" y="5019622"/>
                  <a:pt x="716105" y="5019622"/>
                </a:cubicBezTo>
                <a:cubicBezTo>
                  <a:pt x="719529" y="5019622"/>
                  <a:pt x="722487" y="5020291"/>
                  <a:pt x="724979" y="5021631"/>
                </a:cubicBezTo>
                <a:cubicBezTo>
                  <a:pt x="727472" y="5022970"/>
                  <a:pt x="729537" y="5024905"/>
                  <a:pt x="731174" y="5027435"/>
                </a:cubicBezTo>
                <a:cubicBezTo>
                  <a:pt x="732811" y="5029965"/>
                  <a:pt x="734039" y="5032979"/>
                  <a:pt x="734858" y="5036476"/>
                </a:cubicBezTo>
                <a:cubicBezTo>
                  <a:pt x="735676" y="5039974"/>
                  <a:pt x="736085" y="5043843"/>
                  <a:pt x="736085" y="5048085"/>
                </a:cubicBezTo>
                <a:lnTo>
                  <a:pt x="736085" y="5109142"/>
                </a:lnTo>
                <a:cubicBezTo>
                  <a:pt x="736085" y="5109737"/>
                  <a:pt x="736216" y="5110239"/>
                  <a:pt x="736476" y="5110649"/>
                </a:cubicBezTo>
                <a:cubicBezTo>
                  <a:pt x="736737" y="5111058"/>
                  <a:pt x="737221" y="5111411"/>
                  <a:pt x="737927" y="5111709"/>
                </a:cubicBezTo>
                <a:cubicBezTo>
                  <a:pt x="738634" y="5112007"/>
                  <a:pt x="739602" y="5112230"/>
                  <a:pt x="740829" y="5112379"/>
                </a:cubicBezTo>
                <a:cubicBezTo>
                  <a:pt x="742057" y="5112528"/>
                  <a:pt x="743527" y="5112602"/>
                  <a:pt x="745239" y="5112602"/>
                </a:cubicBezTo>
                <a:cubicBezTo>
                  <a:pt x="747024" y="5112602"/>
                  <a:pt x="748513" y="5112528"/>
                  <a:pt x="749703" y="5112379"/>
                </a:cubicBezTo>
                <a:cubicBezTo>
                  <a:pt x="750894" y="5112230"/>
                  <a:pt x="751843" y="5112007"/>
                  <a:pt x="752550" y="5111709"/>
                </a:cubicBezTo>
                <a:cubicBezTo>
                  <a:pt x="753257" y="5111411"/>
                  <a:pt x="753759" y="5111058"/>
                  <a:pt x="754056" y="5110649"/>
                </a:cubicBezTo>
                <a:cubicBezTo>
                  <a:pt x="754354" y="5110239"/>
                  <a:pt x="754503" y="5109737"/>
                  <a:pt x="754503" y="5109142"/>
                </a:cubicBezTo>
                <a:lnTo>
                  <a:pt x="754503" y="5038932"/>
                </a:lnTo>
                <a:cubicBezTo>
                  <a:pt x="759638" y="5032607"/>
                  <a:pt x="764344" y="5027807"/>
                  <a:pt x="768623" y="5024533"/>
                </a:cubicBezTo>
                <a:cubicBezTo>
                  <a:pt x="772902" y="5021259"/>
                  <a:pt x="777162" y="5019622"/>
                  <a:pt x="781404" y="5019622"/>
                </a:cubicBezTo>
                <a:cubicBezTo>
                  <a:pt x="784827" y="5019622"/>
                  <a:pt x="787803" y="5020291"/>
                  <a:pt x="790334" y="5021631"/>
                </a:cubicBezTo>
                <a:cubicBezTo>
                  <a:pt x="792864" y="5022970"/>
                  <a:pt x="794947" y="5024905"/>
                  <a:pt x="796584" y="5027435"/>
                </a:cubicBezTo>
                <a:cubicBezTo>
                  <a:pt x="798221" y="5029965"/>
                  <a:pt x="799412" y="5032979"/>
                  <a:pt x="800156" y="5036476"/>
                </a:cubicBezTo>
                <a:cubicBezTo>
                  <a:pt x="800900" y="5039974"/>
                  <a:pt x="801272" y="5043843"/>
                  <a:pt x="801272" y="5048085"/>
                </a:cubicBezTo>
                <a:lnTo>
                  <a:pt x="801272" y="5109142"/>
                </a:lnTo>
                <a:cubicBezTo>
                  <a:pt x="801272" y="5109737"/>
                  <a:pt x="801421" y="5110239"/>
                  <a:pt x="801719" y="5110649"/>
                </a:cubicBezTo>
                <a:cubicBezTo>
                  <a:pt x="802017" y="5111058"/>
                  <a:pt x="802519" y="5111411"/>
                  <a:pt x="803226" y="5111709"/>
                </a:cubicBezTo>
                <a:cubicBezTo>
                  <a:pt x="803933" y="5112007"/>
                  <a:pt x="804881" y="5112230"/>
                  <a:pt x="806072" y="5112379"/>
                </a:cubicBezTo>
                <a:cubicBezTo>
                  <a:pt x="807263" y="5112528"/>
                  <a:pt x="808788" y="5112602"/>
                  <a:pt x="810648" y="5112602"/>
                </a:cubicBezTo>
                <a:cubicBezTo>
                  <a:pt x="812434" y="5112602"/>
                  <a:pt x="813923" y="5112528"/>
                  <a:pt x="815113" y="5112379"/>
                </a:cubicBezTo>
                <a:cubicBezTo>
                  <a:pt x="816304" y="5112230"/>
                  <a:pt x="817234" y="5112007"/>
                  <a:pt x="817904" y="5111709"/>
                </a:cubicBezTo>
                <a:cubicBezTo>
                  <a:pt x="818574" y="5111411"/>
                  <a:pt x="819057" y="5111058"/>
                  <a:pt x="819355" y="5110649"/>
                </a:cubicBezTo>
                <a:cubicBezTo>
                  <a:pt x="819653" y="5110239"/>
                  <a:pt x="819802" y="5109737"/>
                  <a:pt x="819802" y="5109142"/>
                </a:cubicBezTo>
                <a:lnTo>
                  <a:pt x="819802" y="5045629"/>
                </a:lnTo>
                <a:cubicBezTo>
                  <a:pt x="819802" y="5039974"/>
                  <a:pt x="819225" y="5034597"/>
                  <a:pt x="818071" y="5029500"/>
                </a:cubicBezTo>
                <a:cubicBezTo>
                  <a:pt x="816918" y="5024403"/>
                  <a:pt x="814983" y="5019956"/>
                  <a:pt x="812267" y="5016161"/>
                </a:cubicBezTo>
                <a:cubicBezTo>
                  <a:pt x="809551" y="5012366"/>
                  <a:pt x="805998" y="5009334"/>
                  <a:pt x="801607" y="5007064"/>
                </a:cubicBezTo>
                <a:cubicBezTo>
                  <a:pt x="797217" y="5004795"/>
                  <a:pt x="791785" y="5003660"/>
                  <a:pt x="785311" y="5003660"/>
                </a:cubicBezTo>
                <a:cubicBezTo>
                  <a:pt x="782632" y="5003660"/>
                  <a:pt x="779971" y="5004013"/>
                  <a:pt x="777330" y="5004720"/>
                </a:cubicBezTo>
                <a:cubicBezTo>
                  <a:pt x="774688" y="5005427"/>
                  <a:pt x="771972" y="5006562"/>
                  <a:pt x="769181" y="5008125"/>
                </a:cubicBezTo>
                <a:cubicBezTo>
                  <a:pt x="766391" y="5009687"/>
                  <a:pt x="763489" y="5011734"/>
                  <a:pt x="760475" y="5014264"/>
                </a:cubicBezTo>
                <a:cubicBezTo>
                  <a:pt x="757461" y="5016794"/>
                  <a:pt x="754280" y="5019882"/>
                  <a:pt x="750931" y="5023528"/>
                </a:cubicBezTo>
                <a:cubicBezTo>
                  <a:pt x="749741" y="5020552"/>
                  <a:pt x="748252" y="5017854"/>
                  <a:pt x="746466" y="5015436"/>
                </a:cubicBezTo>
                <a:cubicBezTo>
                  <a:pt x="744680" y="5013017"/>
                  <a:pt x="742522" y="5010934"/>
                  <a:pt x="739992" y="5009185"/>
                </a:cubicBezTo>
                <a:cubicBezTo>
                  <a:pt x="737462" y="5007436"/>
                  <a:pt x="734541" y="5006078"/>
                  <a:pt x="731230" y="5005111"/>
                </a:cubicBezTo>
                <a:cubicBezTo>
                  <a:pt x="727919" y="5004143"/>
                  <a:pt x="724179" y="5003660"/>
                  <a:pt x="720012" y="5003660"/>
                </a:cubicBezTo>
                <a:close/>
                <a:moveTo>
                  <a:pt x="11335882" y="5001013"/>
                </a:moveTo>
                <a:cubicBezTo>
                  <a:pt x="11334096" y="5001013"/>
                  <a:pt x="11332627" y="5001106"/>
                  <a:pt x="11331474" y="5001292"/>
                </a:cubicBezTo>
                <a:cubicBezTo>
                  <a:pt x="11330320" y="5001478"/>
                  <a:pt x="11329372" y="5001701"/>
                  <a:pt x="11328627" y="5001961"/>
                </a:cubicBezTo>
                <a:cubicBezTo>
                  <a:pt x="11327883" y="5002222"/>
                  <a:pt x="11327380" y="5002594"/>
                  <a:pt x="11327120" y="5003078"/>
                </a:cubicBezTo>
                <a:cubicBezTo>
                  <a:pt x="11326860" y="5003561"/>
                  <a:pt x="11326730" y="5004064"/>
                  <a:pt x="11326730" y="5004584"/>
                </a:cubicBezTo>
                <a:lnTo>
                  <a:pt x="11326730" y="5062962"/>
                </a:lnTo>
                <a:cubicBezTo>
                  <a:pt x="11321967" y="5057976"/>
                  <a:pt x="11317148" y="5054200"/>
                  <a:pt x="11312274" y="5051633"/>
                </a:cubicBezTo>
                <a:cubicBezTo>
                  <a:pt x="11307400" y="5049065"/>
                  <a:pt x="11302024" y="5047782"/>
                  <a:pt x="11296146" y="5047782"/>
                </a:cubicBezTo>
                <a:cubicBezTo>
                  <a:pt x="11289076" y="5047782"/>
                  <a:pt x="11282844" y="5049103"/>
                  <a:pt x="11277449" y="5051744"/>
                </a:cubicBezTo>
                <a:cubicBezTo>
                  <a:pt x="11272054" y="5054386"/>
                  <a:pt x="11267533" y="5058163"/>
                  <a:pt x="11263887" y="5063074"/>
                </a:cubicBezTo>
                <a:cubicBezTo>
                  <a:pt x="11260240" y="5067985"/>
                  <a:pt x="11257488" y="5073920"/>
                  <a:pt x="11255627" y="5080877"/>
                </a:cubicBezTo>
                <a:cubicBezTo>
                  <a:pt x="11253766" y="5087835"/>
                  <a:pt x="11252836" y="5095630"/>
                  <a:pt x="11252836" y="5104262"/>
                </a:cubicBezTo>
                <a:cubicBezTo>
                  <a:pt x="11252836" y="5111555"/>
                  <a:pt x="11253580" y="5118494"/>
                  <a:pt x="11255069" y="5125079"/>
                </a:cubicBezTo>
                <a:cubicBezTo>
                  <a:pt x="11256557" y="5131665"/>
                  <a:pt x="11258920" y="5137395"/>
                  <a:pt x="11262157" y="5142269"/>
                </a:cubicBezTo>
                <a:cubicBezTo>
                  <a:pt x="11265394" y="5147143"/>
                  <a:pt x="11269617" y="5151013"/>
                  <a:pt x="11274826" y="5153878"/>
                </a:cubicBezTo>
                <a:cubicBezTo>
                  <a:pt x="11280034" y="5156743"/>
                  <a:pt x="11286322" y="5158175"/>
                  <a:pt x="11293690" y="5158175"/>
                </a:cubicBezTo>
                <a:cubicBezTo>
                  <a:pt x="11300462" y="5158175"/>
                  <a:pt x="11306694" y="5156575"/>
                  <a:pt x="11312386" y="5153375"/>
                </a:cubicBezTo>
                <a:cubicBezTo>
                  <a:pt x="11318079" y="5150176"/>
                  <a:pt x="11323567" y="5145711"/>
                  <a:pt x="11328850" y="5139981"/>
                </a:cubicBezTo>
                <a:lnTo>
                  <a:pt x="11328850" y="5153264"/>
                </a:lnTo>
                <a:cubicBezTo>
                  <a:pt x="11328850" y="5153859"/>
                  <a:pt x="11328999" y="5154380"/>
                  <a:pt x="11329297" y="5154826"/>
                </a:cubicBezTo>
                <a:cubicBezTo>
                  <a:pt x="11329594" y="5155273"/>
                  <a:pt x="11330078" y="5155626"/>
                  <a:pt x="11330748" y="5155887"/>
                </a:cubicBezTo>
                <a:cubicBezTo>
                  <a:pt x="11331418" y="5156147"/>
                  <a:pt x="11332274" y="5156352"/>
                  <a:pt x="11333315" y="5156501"/>
                </a:cubicBezTo>
                <a:cubicBezTo>
                  <a:pt x="11334357" y="5156650"/>
                  <a:pt x="11335659" y="5156724"/>
                  <a:pt x="11337222" y="5156724"/>
                </a:cubicBezTo>
                <a:cubicBezTo>
                  <a:pt x="11338710" y="5156724"/>
                  <a:pt x="11339976" y="5156650"/>
                  <a:pt x="11341017" y="5156501"/>
                </a:cubicBezTo>
                <a:cubicBezTo>
                  <a:pt x="11342059" y="5156352"/>
                  <a:pt x="11342896" y="5156147"/>
                  <a:pt x="11343528" y="5155887"/>
                </a:cubicBezTo>
                <a:cubicBezTo>
                  <a:pt x="11344161" y="5155626"/>
                  <a:pt x="11344608" y="5155273"/>
                  <a:pt x="11344868" y="5154826"/>
                </a:cubicBezTo>
                <a:cubicBezTo>
                  <a:pt x="11345128" y="5154380"/>
                  <a:pt x="11345258" y="5153859"/>
                  <a:pt x="11345258" y="5153264"/>
                </a:cubicBezTo>
                <a:lnTo>
                  <a:pt x="11345258" y="5004584"/>
                </a:lnTo>
                <a:cubicBezTo>
                  <a:pt x="11345258" y="5004064"/>
                  <a:pt x="11345091" y="5003561"/>
                  <a:pt x="11344756" y="5003078"/>
                </a:cubicBezTo>
                <a:cubicBezTo>
                  <a:pt x="11344422" y="5002594"/>
                  <a:pt x="11343919" y="5002222"/>
                  <a:pt x="11343250" y="5001961"/>
                </a:cubicBezTo>
                <a:cubicBezTo>
                  <a:pt x="11342580" y="5001701"/>
                  <a:pt x="11341650" y="5001478"/>
                  <a:pt x="11340459" y="5001292"/>
                </a:cubicBezTo>
                <a:cubicBezTo>
                  <a:pt x="11339268" y="5001106"/>
                  <a:pt x="11337743" y="5001013"/>
                  <a:pt x="11335882" y="5001013"/>
                </a:cubicBezTo>
                <a:close/>
                <a:moveTo>
                  <a:pt x="9726158" y="5001013"/>
                </a:moveTo>
                <a:cubicBezTo>
                  <a:pt x="9724372" y="5001013"/>
                  <a:pt x="9722902" y="5001106"/>
                  <a:pt x="9721749" y="5001292"/>
                </a:cubicBezTo>
                <a:cubicBezTo>
                  <a:pt x="9720595" y="5001478"/>
                  <a:pt x="9719646" y="5001701"/>
                  <a:pt x="9718902" y="5001961"/>
                </a:cubicBezTo>
                <a:cubicBezTo>
                  <a:pt x="9718158" y="5002222"/>
                  <a:pt x="9717656" y="5002594"/>
                  <a:pt x="9717396" y="5003078"/>
                </a:cubicBezTo>
                <a:cubicBezTo>
                  <a:pt x="9717135" y="5003561"/>
                  <a:pt x="9717005" y="5004064"/>
                  <a:pt x="9717005" y="5004584"/>
                </a:cubicBezTo>
                <a:lnTo>
                  <a:pt x="9717005" y="5062962"/>
                </a:lnTo>
                <a:cubicBezTo>
                  <a:pt x="9712242" y="5057976"/>
                  <a:pt x="9707424" y="5054200"/>
                  <a:pt x="9702550" y="5051633"/>
                </a:cubicBezTo>
                <a:cubicBezTo>
                  <a:pt x="9697676" y="5049065"/>
                  <a:pt x="9692300" y="5047782"/>
                  <a:pt x="9686421" y="5047782"/>
                </a:cubicBezTo>
                <a:cubicBezTo>
                  <a:pt x="9679351" y="5047782"/>
                  <a:pt x="9673119" y="5049103"/>
                  <a:pt x="9667724" y="5051744"/>
                </a:cubicBezTo>
                <a:cubicBezTo>
                  <a:pt x="9662329" y="5054386"/>
                  <a:pt x="9657808" y="5058163"/>
                  <a:pt x="9654162" y="5063074"/>
                </a:cubicBezTo>
                <a:cubicBezTo>
                  <a:pt x="9650516" y="5067985"/>
                  <a:pt x="9647762" y="5073920"/>
                  <a:pt x="9645902" y="5080877"/>
                </a:cubicBezTo>
                <a:cubicBezTo>
                  <a:pt x="9644042" y="5087835"/>
                  <a:pt x="9643112" y="5095630"/>
                  <a:pt x="9643112" y="5104262"/>
                </a:cubicBezTo>
                <a:cubicBezTo>
                  <a:pt x="9643112" y="5111555"/>
                  <a:pt x="9643856" y="5118494"/>
                  <a:pt x="9645344" y="5125079"/>
                </a:cubicBezTo>
                <a:cubicBezTo>
                  <a:pt x="9646832" y="5131665"/>
                  <a:pt x="9649195" y="5137395"/>
                  <a:pt x="9652432" y="5142269"/>
                </a:cubicBezTo>
                <a:cubicBezTo>
                  <a:pt x="9655669" y="5147143"/>
                  <a:pt x="9659892" y="5151013"/>
                  <a:pt x="9665101" y="5153878"/>
                </a:cubicBezTo>
                <a:cubicBezTo>
                  <a:pt x="9670310" y="5156743"/>
                  <a:pt x="9676598" y="5158175"/>
                  <a:pt x="9683965" y="5158175"/>
                </a:cubicBezTo>
                <a:cubicBezTo>
                  <a:pt x="9690737" y="5158175"/>
                  <a:pt x="9696969" y="5156575"/>
                  <a:pt x="9702662" y="5153375"/>
                </a:cubicBezTo>
                <a:cubicBezTo>
                  <a:pt x="9708354" y="5150176"/>
                  <a:pt x="9713842" y="5145711"/>
                  <a:pt x="9719126" y="5139981"/>
                </a:cubicBezTo>
                <a:lnTo>
                  <a:pt x="9719126" y="5153264"/>
                </a:lnTo>
                <a:cubicBezTo>
                  <a:pt x="9719126" y="5153859"/>
                  <a:pt x="9719274" y="5154380"/>
                  <a:pt x="9719572" y="5154826"/>
                </a:cubicBezTo>
                <a:cubicBezTo>
                  <a:pt x="9719870" y="5155273"/>
                  <a:pt x="9720354" y="5155626"/>
                  <a:pt x="9721023" y="5155887"/>
                </a:cubicBezTo>
                <a:cubicBezTo>
                  <a:pt x="9721693" y="5156147"/>
                  <a:pt x="9722549" y="5156352"/>
                  <a:pt x="9723590" y="5156501"/>
                </a:cubicBezTo>
                <a:cubicBezTo>
                  <a:pt x="9724632" y="5156650"/>
                  <a:pt x="9725934" y="5156724"/>
                  <a:pt x="9727497" y="5156724"/>
                </a:cubicBezTo>
                <a:cubicBezTo>
                  <a:pt x="9728986" y="5156724"/>
                  <a:pt x="9730250" y="5156650"/>
                  <a:pt x="9731292" y="5156501"/>
                </a:cubicBezTo>
                <a:cubicBezTo>
                  <a:pt x="9732334" y="5156352"/>
                  <a:pt x="9733171" y="5156147"/>
                  <a:pt x="9733804" y="5155887"/>
                </a:cubicBezTo>
                <a:cubicBezTo>
                  <a:pt x="9734436" y="5155626"/>
                  <a:pt x="9734883" y="5155273"/>
                  <a:pt x="9735143" y="5154826"/>
                </a:cubicBezTo>
                <a:cubicBezTo>
                  <a:pt x="9735404" y="5154380"/>
                  <a:pt x="9735534" y="5153859"/>
                  <a:pt x="9735534" y="5153264"/>
                </a:cubicBezTo>
                <a:lnTo>
                  <a:pt x="9735534" y="5004584"/>
                </a:lnTo>
                <a:cubicBezTo>
                  <a:pt x="9735534" y="5004064"/>
                  <a:pt x="9735366" y="5003561"/>
                  <a:pt x="9735032" y="5003078"/>
                </a:cubicBezTo>
                <a:cubicBezTo>
                  <a:pt x="9734697" y="5002594"/>
                  <a:pt x="9734194" y="5002222"/>
                  <a:pt x="9733525" y="5001961"/>
                </a:cubicBezTo>
                <a:cubicBezTo>
                  <a:pt x="9732855" y="5001701"/>
                  <a:pt x="9731925" y="5001478"/>
                  <a:pt x="9730734" y="5001292"/>
                </a:cubicBezTo>
                <a:cubicBezTo>
                  <a:pt x="9729544" y="5001106"/>
                  <a:pt x="9728018" y="5001013"/>
                  <a:pt x="9726158" y="5001013"/>
                </a:cubicBezTo>
                <a:close/>
                <a:moveTo>
                  <a:pt x="6535283" y="5001013"/>
                </a:moveTo>
                <a:cubicBezTo>
                  <a:pt x="6533497" y="5001013"/>
                  <a:pt x="6532027" y="5001106"/>
                  <a:pt x="6530874" y="5001292"/>
                </a:cubicBezTo>
                <a:cubicBezTo>
                  <a:pt x="6529720" y="5001478"/>
                  <a:pt x="6528772" y="5001701"/>
                  <a:pt x="6528028" y="5001961"/>
                </a:cubicBezTo>
                <a:cubicBezTo>
                  <a:pt x="6527283" y="5002222"/>
                  <a:pt x="6526781" y="5002594"/>
                  <a:pt x="6526521" y="5003078"/>
                </a:cubicBezTo>
                <a:cubicBezTo>
                  <a:pt x="6526260" y="5003561"/>
                  <a:pt x="6526130" y="5004064"/>
                  <a:pt x="6526130" y="5004584"/>
                </a:cubicBezTo>
                <a:lnTo>
                  <a:pt x="6526130" y="5062962"/>
                </a:lnTo>
                <a:cubicBezTo>
                  <a:pt x="6521368" y="5057976"/>
                  <a:pt x="6516549" y="5054200"/>
                  <a:pt x="6511675" y="5051633"/>
                </a:cubicBezTo>
                <a:cubicBezTo>
                  <a:pt x="6506801" y="5049065"/>
                  <a:pt x="6501425" y="5047782"/>
                  <a:pt x="6495546" y="5047782"/>
                </a:cubicBezTo>
                <a:cubicBezTo>
                  <a:pt x="6488476" y="5047782"/>
                  <a:pt x="6482244" y="5049103"/>
                  <a:pt x="6476849" y="5051744"/>
                </a:cubicBezTo>
                <a:cubicBezTo>
                  <a:pt x="6471454" y="5054386"/>
                  <a:pt x="6466934" y="5058163"/>
                  <a:pt x="6463287" y="5063074"/>
                </a:cubicBezTo>
                <a:cubicBezTo>
                  <a:pt x="6459641" y="5067985"/>
                  <a:pt x="6456888" y="5073920"/>
                  <a:pt x="6455027" y="5080877"/>
                </a:cubicBezTo>
                <a:cubicBezTo>
                  <a:pt x="6453167" y="5087835"/>
                  <a:pt x="6452237" y="5095630"/>
                  <a:pt x="6452237" y="5104262"/>
                </a:cubicBezTo>
                <a:cubicBezTo>
                  <a:pt x="6452237" y="5111555"/>
                  <a:pt x="6452981" y="5118494"/>
                  <a:pt x="6454469" y="5125079"/>
                </a:cubicBezTo>
                <a:cubicBezTo>
                  <a:pt x="6455958" y="5131665"/>
                  <a:pt x="6458320" y="5137395"/>
                  <a:pt x="6461557" y="5142269"/>
                </a:cubicBezTo>
                <a:cubicBezTo>
                  <a:pt x="6464794" y="5147143"/>
                  <a:pt x="6469017" y="5151013"/>
                  <a:pt x="6474226" y="5153878"/>
                </a:cubicBezTo>
                <a:cubicBezTo>
                  <a:pt x="6479435" y="5156743"/>
                  <a:pt x="6485723" y="5158175"/>
                  <a:pt x="6493090" y="5158175"/>
                </a:cubicBezTo>
                <a:cubicBezTo>
                  <a:pt x="6499862" y="5158175"/>
                  <a:pt x="6506094" y="5156575"/>
                  <a:pt x="6511787" y="5153375"/>
                </a:cubicBezTo>
                <a:cubicBezTo>
                  <a:pt x="6517479" y="5150176"/>
                  <a:pt x="6522967" y="5145711"/>
                  <a:pt x="6528251" y="5139981"/>
                </a:cubicBezTo>
                <a:lnTo>
                  <a:pt x="6528251" y="5153264"/>
                </a:lnTo>
                <a:cubicBezTo>
                  <a:pt x="6528251" y="5153859"/>
                  <a:pt x="6528400" y="5154380"/>
                  <a:pt x="6528697" y="5154826"/>
                </a:cubicBezTo>
                <a:cubicBezTo>
                  <a:pt x="6528995" y="5155273"/>
                  <a:pt x="6529479" y="5155626"/>
                  <a:pt x="6530148" y="5155887"/>
                </a:cubicBezTo>
                <a:cubicBezTo>
                  <a:pt x="6530818" y="5156147"/>
                  <a:pt x="6531674" y="5156352"/>
                  <a:pt x="6532716" y="5156501"/>
                </a:cubicBezTo>
                <a:cubicBezTo>
                  <a:pt x="6533757" y="5156650"/>
                  <a:pt x="6535060" y="5156724"/>
                  <a:pt x="6536622" y="5156724"/>
                </a:cubicBezTo>
                <a:cubicBezTo>
                  <a:pt x="6538111" y="5156724"/>
                  <a:pt x="6539376" y="5156650"/>
                  <a:pt x="6540418" y="5156501"/>
                </a:cubicBezTo>
                <a:cubicBezTo>
                  <a:pt x="6541459" y="5156352"/>
                  <a:pt x="6542296" y="5156147"/>
                  <a:pt x="6542929" y="5155887"/>
                </a:cubicBezTo>
                <a:cubicBezTo>
                  <a:pt x="6543562" y="5155626"/>
                  <a:pt x="6544008" y="5155273"/>
                  <a:pt x="6544268" y="5154826"/>
                </a:cubicBezTo>
                <a:cubicBezTo>
                  <a:pt x="6544529" y="5154380"/>
                  <a:pt x="6544659" y="5153859"/>
                  <a:pt x="6544659" y="5153264"/>
                </a:cubicBezTo>
                <a:lnTo>
                  <a:pt x="6544659" y="5004584"/>
                </a:lnTo>
                <a:cubicBezTo>
                  <a:pt x="6544659" y="5004064"/>
                  <a:pt x="6544492" y="5003561"/>
                  <a:pt x="6544157" y="5003078"/>
                </a:cubicBezTo>
                <a:cubicBezTo>
                  <a:pt x="6543822" y="5002594"/>
                  <a:pt x="6543320" y="5002222"/>
                  <a:pt x="6542650" y="5001961"/>
                </a:cubicBezTo>
                <a:cubicBezTo>
                  <a:pt x="6541980" y="5001701"/>
                  <a:pt x="6541050" y="5001478"/>
                  <a:pt x="6539859" y="5001292"/>
                </a:cubicBezTo>
                <a:cubicBezTo>
                  <a:pt x="6538669" y="5001106"/>
                  <a:pt x="6537143" y="5001013"/>
                  <a:pt x="6535283" y="5001013"/>
                </a:cubicBezTo>
                <a:close/>
                <a:moveTo>
                  <a:pt x="9334777" y="5000566"/>
                </a:moveTo>
                <a:cubicBezTo>
                  <a:pt x="9332991" y="5000566"/>
                  <a:pt x="9331503" y="5000640"/>
                  <a:pt x="9330312" y="5000789"/>
                </a:cubicBezTo>
                <a:cubicBezTo>
                  <a:pt x="9329122" y="5000938"/>
                  <a:pt x="9328173" y="5001161"/>
                  <a:pt x="9327466" y="5001459"/>
                </a:cubicBezTo>
                <a:cubicBezTo>
                  <a:pt x="9326759" y="5001757"/>
                  <a:pt x="9326275" y="5002129"/>
                  <a:pt x="9326015" y="5002575"/>
                </a:cubicBezTo>
                <a:cubicBezTo>
                  <a:pt x="9325754" y="5003022"/>
                  <a:pt x="9325624" y="5003543"/>
                  <a:pt x="9325624" y="5004138"/>
                </a:cubicBezTo>
                <a:lnTo>
                  <a:pt x="9325624" y="5153264"/>
                </a:lnTo>
                <a:cubicBezTo>
                  <a:pt x="9325624" y="5153859"/>
                  <a:pt x="9325754" y="5154361"/>
                  <a:pt x="9326015" y="5154771"/>
                </a:cubicBezTo>
                <a:cubicBezTo>
                  <a:pt x="9326275" y="5155180"/>
                  <a:pt x="9326759" y="5155533"/>
                  <a:pt x="9327466" y="5155831"/>
                </a:cubicBezTo>
                <a:cubicBezTo>
                  <a:pt x="9328173" y="5156129"/>
                  <a:pt x="9329122" y="5156352"/>
                  <a:pt x="9330312" y="5156501"/>
                </a:cubicBezTo>
                <a:cubicBezTo>
                  <a:pt x="9331503" y="5156650"/>
                  <a:pt x="9332991" y="5156724"/>
                  <a:pt x="9334777" y="5156724"/>
                </a:cubicBezTo>
                <a:cubicBezTo>
                  <a:pt x="9336637" y="5156724"/>
                  <a:pt x="9338163" y="5156650"/>
                  <a:pt x="9339354" y="5156501"/>
                </a:cubicBezTo>
                <a:cubicBezTo>
                  <a:pt x="9340544" y="5156352"/>
                  <a:pt x="9341474" y="5156129"/>
                  <a:pt x="9342144" y="5155831"/>
                </a:cubicBezTo>
                <a:cubicBezTo>
                  <a:pt x="9342814" y="5155533"/>
                  <a:pt x="9343298" y="5155180"/>
                  <a:pt x="9343595" y="5154771"/>
                </a:cubicBezTo>
                <a:cubicBezTo>
                  <a:pt x="9343893" y="5154361"/>
                  <a:pt x="9344042" y="5153859"/>
                  <a:pt x="9344042" y="5153264"/>
                </a:cubicBezTo>
                <a:lnTo>
                  <a:pt x="9344042" y="5083054"/>
                </a:lnTo>
                <a:cubicBezTo>
                  <a:pt x="9349102" y="5076729"/>
                  <a:pt x="9353939" y="5071929"/>
                  <a:pt x="9358552" y="5068655"/>
                </a:cubicBezTo>
                <a:cubicBezTo>
                  <a:pt x="9363166" y="5065381"/>
                  <a:pt x="9367780" y="5063744"/>
                  <a:pt x="9372393" y="5063744"/>
                </a:cubicBezTo>
                <a:cubicBezTo>
                  <a:pt x="9375965" y="5063744"/>
                  <a:pt x="9379109" y="5064413"/>
                  <a:pt x="9381825" y="5065753"/>
                </a:cubicBezTo>
                <a:cubicBezTo>
                  <a:pt x="9384542" y="5067092"/>
                  <a:pt x="9386755" y="5069027"/>
                  <a:pt x="9388467" y="5071557"/>
                </a:cubicBezTo>
                <a:cubicBezTo>
                  <a:pt x="9390178" y="5074087"/>
                  <a:pt x="9391480" y="5077101"/>
                  <a:pt x="9392374" y="5080598"/>
                </a:cubicBezTo>
                <a:cubicBezTo>
                  <a:pt x="9393266" y="5084096"/>
                  <a:pt x="9393713" y="5088710"/>
                  <a:pt x="9393713" y="5094439"/>
                </a:cubicBezTo>
                <a:lnTo>
                  <a:pt x="9393713" y="5153264"/>
                </a:lnTo>
                <a:cubicBezTo>
                  <a:pt x="9393713" y="5153859"/>
                  <a:pt x="9393862" y="5154361"/>
                  <a:pt x="9394160" y="5154771"/>
                </a:cubicBezTo>
                <a:cubicBezTo>
                  <a:pt x="9394457" y="5155180"/>
                  <a:pt x="9394941" y="5155533"/>
                  <a:pt x="9395610" y="5155831"/>
                </a:cubicBezTo>
                <a:cubicBezTo>
                  <a:pt x="9396280" y="5156129"/>
                  <a:pt x="9397210" y="5156352"/>
                  <a:pt x="9398401" y="5156501"/>
                </a:cubicBezTo>
                <a:cubicBezTo>
                  <a:pt x="9399592" y="5156650"/>
                  <a:pt x="9401117" y="5156724"/>
                  <a:pt x="9402978" y="5156724"/>
                </a:cubicBezTo>
                <a:cubicBezTo>
                  <a:pt x="9404764" y="5156724"/>
                  <a:pt x="9406252" y="5156650"/>
                  <a:pt x="9407442" y="5156501"/>
                </a:cubicBezTo>
                <a:cubicBezTo>
                  <a:pt x="9408633" y="5156352"/>
                  <a:pt x="9409563" y="5156129"/>
                  <a:pt x="9410233" y="5155831"/>
                </a:cubicBezTo>
                <a:cubicBezTo>
                  <a:pt x="9410902" y="5155533"/>
                  <a:pt x="9411386" y="5155180"/>
                  <a:pt x="9411684" y="5154771"/>
                </a:cubicBezTo>
                <a:cubicBezTo>
                  <a:pt x="9411982" y="5154361"/>
                  <a:pt x="9412130" y="5153859"/>
                  <a:pt x="9412130" y="5153264"/>
                </a:cubicBezTo>
                <a:lnTo>
                  <a:pt x="9412130" y="5092095"/>
                </a:lnTo>
                <a:cubicBezTo>
                  <a:pt x="9412130" y="5084877"/>
                  <a:pt x="9411516" y="5078719"/>
                  <a:pt x="9410289" y="5073622"/>
                </a:cubicBezTo>
                <a:cubicBezTo>
                  <a:pt x="9409061" y="5068525"/>
                  <a:pt x="9407033" y="5064078"/>
                  <a:pt x="9404205" y="5060283"/>
                </a:cubicBezTo>
                <a:cubicBezTo>
                  <a:pt x="9401378" y="5056488"/>
                  <a:pt x="9397676" y="5053456"/>
                  <a:pt x="9393099" y="5051186"/>
                </a:cubicBezTo>
                <a:cubicBezTo>
                  <a:pt x="9388522" y="5048917"/>
                  <a:pt x="9382886" y="5047782"/>
                  <a:pt x="9376188" y="5047782"/>
                </a:cubicBezTo>
                <a:cubicBezTo>
                  <a:pt x="9370756" y="5047782"/>
                  <a:pt x="9365361" y="5049140"/>
                  <a:pt x="9360004" y="5051856"/>
                </a:cubicBezTo>
                <a:cubicBezTo>
                  <a:pt x="9354646" y="5054572"/>
                  <a:pt x="9349325" y="5058721"/>
                  <a:pt x="9344042" y="5064302"/>
                </a:cubicBezTo>
                <a:lnTo>
                  <a:pt x="9344042" y="5004138"/>
                </a:lnTo>
                <a:cubicBezTo>
                  <a:pt x="9344042" y="5003543"/>
                  <a:pt x="9343893" y="5003022"/>
                  <a:pt x="9343595" y="5002575"/>
                </a:cubicBezTo>
                <a:cubicBezTo>
                  <a:pt x="9343298" y="5002129"/>
                  <a:pt x="9342814" y="5001757"/>
                  <a:pt x="9342144" y="5001459"/>
                </a:cubicBezTo>
                <a:cubicBezTo>
                  <a:pt x="9341474" y="5001161"/>
                  <a:pt x="9340544" y="5000938"/>
                  <a:pt x="9339354" y="5000789"/>
                </a:cubicBezTo>
                <a:cubicBezTo>
                  <a:pt x="9338163" y="5000640"/>
                  <a:pt x="9336637" y="5000566"/>
                  <a:pt x="9334777" y="5000566"/>
                </a:cubicBezTo>
                <a:close/>
                <a:moveTo>
                  <a:pt x="8515627" y="5000566"/>
                </a:moveTo>
                <a:cubicBezTo>
                  <a:pt x="8513841" y="5000566"/>
                  <a:pt x="8512353" y="5000640"/>
                  <a:pt x="8511162" y="5000789"/>
                </a:cubicBezTo>
                <a:cubicBezTo>
                  <a:pt x="8509972" y="5000938"/>
                  <a:pt x="8509023" y="5001161"/>
                  <a:pt x="8508316" y="5001459"/>
                </a:cubicBezTo>
                <a:cubicBezTo>
                  <a:pt x="8507609" y="5001757"/>
                  <a:pt x="8507125" y="5002129"/>
                  <a:pt x="8506865" y="5002575"/>
                </a:cubicBezTo>
                <a:cubicBezTo>
                  <a:pt x="8506604" y="5003022"/>
                  <a:pt x="8506474" y="5003543"/>
                  <a:pt x="8506474" y="5004138"/>
                </a:cubicBezTo>
                <a:lnTo>
                  <a:pt x="8506474" y="5153264"/>
                </a:lnTo>
                <a:cubicBezTo>
                  <a:pt x="8506474" y="5153859"/>
                  <a:pt x="8506604" y="5154361"/>
                  <a:pt x="8506865" y="5154771"/>
                </a:cubicBezTo>
                <a:cubicBezTo>
                  <a:pt x="8507125" y="5155180"/>
                  <a:pt x="8507609" y="5155533"/>
                  <a:pt x="8508316" y="5155831"/>
                </a:cubicBezTo>
                <a:cubicBezTo>
                  <a:pt x="8509023" y="5156129"/>
                  <a:pt x="8509972" y="5156352"/>
                  <a:pt x="8511162" y="5156501"/>
                </a:cubicBezTo>
                <a:cubicBezTo>
                  <a:pt x="8512353" y="5156650"/>
                  <a:pt x="8513841" y="5156724"/>
                  <a:pt x="8515627" y="5156724"/>
                </a:cubicBezTo>
                <a:cubicBezTo>
                  <a:pt x="8517487" y="5156724"/>
                  <a:pt x="8519013" y="5156650"/>
                  <a:pt x="8520204" y="5156501"/>
                </a:cubicBezTo>
                <a:cubicBezTo>
                  <a:pt x="8521394" y="5156352"/>
                  <a:pt x="8522324" y="5156129"/>
                  <a:pt x="8522994" y="5155831"/>
                </a:cubicBezTo>
                <a:cubicBezTo>
                  <a:pt x="8523664" y="5155533"/>
                  <a:pt x="8524148" y="5155180"/>
                  <a:pt x="8524445" y="5154771"/>
                </a:cubicBezTo>
                <a:cubicBezTo>
                  <a:pt x="8524743" y="5154361"/>
                  <a:pt x="8524892" y="5153859"/>
                  <a:pt x="8524892" y="5153264"/>
                </a:cubicBezTo>
                <a:lnTo>
                  <a:pt x="8524892" y="5004138"/>
                </a:lnTo>
                <a:cubicBezTo>
                  <a:pt x="8524892" y="5003543"/>
                  <a:pt x="8524743" y="5003022"/>
                  <a:pt x="8524445" y="5002575"/>
                </a:cubicBezTo>
                <a:cubicBezTo>
                  <a:pt x="8524148" y="5002129"/>
                  <a:pt x="8523664" y="5001757"/>
                  <a:pt x="8522994" y="5001459"/>
                </a:cubicBezTo>
                <a:cubicBezTo>
                  <a:pt x="8522324" y="5001161"/>
                  <a:pt x="8521394" y="5000938"/>
                  <a:pt x="8520204" y="5000789"/>
                </a:cubicBezTo>
                <a:cubicBezTo>
                  <a:pt x="8519013" y="5000640"/>
                  <a:pt x="8517487" y="5000566"/>
                  <a:pt x="8515627" y="5000566"/>
                </a:cubicBezTo>
                <a:close/>
                <a:moveTo>
                  <a:pt x="8458477" y="5000566"/>
                </a:moveTo>
                <a:cubicBezTo>
                  <a:pt x="8456691" y="5000566"/>
                  <a:pt x="8455203" y="5000640"/>
                  <a:pt x="8454012" y="5000789"/>
                </a:cubicBezTo>
                <a:cubicBezTo>
                  <a:pt x="8452822" y="5000938"/>
                  <a:pt x="8451873" y="5001161"/>
                  <a:pt x="8451166" y="5001459"/>
                </a:cubicBezTo>
                <a:cubicBezTo>
                  <a:pt x="8450459" y="5001757"/>
                  <a:pt x="8449975" y="5002129"/>
                  <a:pt x="8449715" y="5002575"/>
                </a:cubicBezTo>
                <a:cubicBezTo>
                  <a:pt x="8449454" y="5003022"/>
                  <a:pt x="8449324" y="5003543"/>
                  <a:pt x="8449324" y="5004138"/>
                </a:cubicBezTo>
                <a:lnTo>
                  <a:pt x="8449324" y="5153264"/>
                </a:lnTo>
                <a:cubicBezTo>
                  <a:pt x="8449324" y="5153859"/>
                  <a:pt x="8449454" y="5154361"/>
                  <a:pt x="8449715" y="5154771"/>
                </a:cubicBezTo>
                <a:cubicBezTo>
                  <a:pt x="8449975" y="5155180"/>
                  <a:pt x="8450459" y="5155533"/>
                  <a:pt x="8451166" y="5155831"/>
                </a:cubicBezTo>
                <a:cubicBezTo>
                  <a:pt x="8451873" y="5156129"/>
                  <a:pt x="8452822" y="5156352"/>
                  <a:pt x="8454012" y="5156501"/>
                </a:cubicBezTo>
                <a:cubicBezTo>
                  <a:pt x="8455203" y="5156650"/>
                  <a:pt x="8456691" y="5156724"/>
                  <a:pt x="8458477" y="5156724"/>
                </a:cubicBezTo>
                <a:cubicBezTo>
                  <a:pt x="8460337" y="5156724"/>
                  <a:pt x="8461863" y="5156650"/>
                  <a:pt x="8463054" y="5156501"/>
                </a:cubicBezTo>
                <a:cubicBezTo>
                  <a:pt x="8464244" y="5156352"/>
                  <a:pt x="8465174" y="5156129"/>
                  <a:pt x="8465844" y="5155831"/>
                </a:cubicBezTo>
                <a:cubicBezTo>
                  <a:pt x="8466514" y="5155533"/>
                  <a:pt x="8466998" y="5155180"/>
                  <a:pt x="8467295" y="5154771"/>
                </a:cubicBezTo>
                <a:cubicBezTo>
                  <a:pt x="8467593" y="5154361"/>
                  <a:pt x="8467742" y="5153859"/>
                  <a:pt x="8467742" y="5153264"/>
                </a:cubicBezTo>
                <a:lnTo>
                  <a:pt x="8467742" y="5004138"/>
                </a:lnTo>
                <a:cubicBezTo>
                  <a:pt x="8467742" y="5003543"/>
                  <a:pt x="8467593" y="5003022"/>
                  <a:pt x="8467295" y="5002575"/>
                </a:cubicBezTo>
                <a:cubicBezTo>
                  <a:pt x="8466998" y="5002129"/>
                  <a:pt x="8466514" y="5001757"/>
                  <a:pt x="8465844" y="5001459"/>
                </a:cubicBezTo>
                <a:cubicBezTo>
                  <a:pt x="8465174" y="5001161"/>
                  <a:pt x="8464244" y="5000938"/>
                  <a:pt x="8463054" y="5000789"/>
                </a:cubicBezTo>
                <a:cubicBezTo>
                  <a:pt x="8461863" y="5000640"/>
                  <a:pt x="8460337" y="5000566"/>
                  <a:pt x="8458477" y="5000566"/>
                </a:cubicBezTo>
                <a:close/>
                <a:moveTo>
                  <a:pt x="7715527" y="5000566"/>
                </a:moveTo>
                <a:cubicBezTo>
                  <a:pt x="7713741" y="5000566"/>
                  <a:pt x="7712253" y="5000640"/>
                  <a:pt x="7711062" y="5000789"/>
                </a:cubicBezTo>
                <a:cubicBezTo>
                  <a:pt x="7709872" y="5000938"/>
                  <a:pt x="7708923" y="5001161"/>
                  <a:pt x="7708216" y="5001459"/>
                </a:cubicBezTo>
                <a:cubicBezTo>
                  <a:pt x="7707509" y="5001757"/>
                  <a:pt x="7707025" y="5002129"/>
                  <a:pt x="7706765" y="5002575"/>
                </a:cubicBezTo>
                <a:cubicBezTo>
                  <a:pt x="7706504" y="5003022"/>
                  <a:pt x="7706374" y="5003543"/>
                  <a:pt x="7706374" y="5004138"/>
                </a:cubicBezTo>
                <a:lnTo>
                  <a:pt x="7706374" y="5153264"/>
                </a:lnTo>
                <a:cubicBezTo>
                  <a:pt x="7706374" y="5153859"/>
                  <a:pt x="7706504" y="5154361"/>
                  <a:pt x="7706765" y="5154771"/>
                </a:cubicBezTo>
                <a:cubicBezTo>
                  <a:pt x="7707025" y="5155180"/>
                  <a:pt x="7707509" y="5155533"/>
                  <a:pt x="7708216" y="5155831"/>
                </a:cubicBezTo>
                <a:cubicBezTo>
                  <a:pt x="7708923" y="5156129"/>
                  <a:pt x="7709872" y="5156352"/>
                  <a:pt x="7711062" y="5156501"/>
                </a:cubicBezTo>
                <a:cubicBezTo>
                  <a:pt x="7712253" y="5156650"/>
                  <a:pt x="7713741" y="5156724"/>
                  <a:pt x="7715527" y="5156724"/>
                </a:cubicBezTo>
                <a:cubicBezTo>
                  <a:pt x="7717388" y="5156724"/>
                  <a:pt x="7718913" y="5156650"/>
                  <a:pt x="7720104" y="5156501"/>
                </a:cubicBezTo>
                <a:cubicBezTo>
                  <a:pt x="7721294" y="5156352"/>
                  <a:pt x="7722224" y="5156129"/>
                  <a:pt x="7722894" y="5155831"/>
                </a:cubicBezTo>
                <a:cubicBezTo>
                  <a:pt x="7723564" y="5155533"/>
                  <a:pt x="7724048" y="5155180"/>
                  <a:pt x="7724345" y="5154771"/>
                </a:cubicBezTo>
                <a:cubicBezTo>
                  <a:pt x="7724643" y="5154361"/>
                  <a:pt x="7724792" y="5153859"/>
                  <a:pt x="7724792" y="5153264"/>
                </a:cubicBezTo>
                <a:lnTo>
                  <a:pt x="7724792" y="5083054"/>
                </a:lnTo>
                <a:cubicBezTo>
                  <a:pt x="7729852" y="5076729"/>
                  <a:pt x="7734689" y="5071929"/>
                  <a:pt x="7739302" y="5068655"/>
                </a:cubicBezTo>
                <a:cubicBezTo>
                  <a:pt x="7743916" y="5065381"/>
                  <a:pt x="7748530" y="5063744"/>
                  <a:pt x="7753144" y="5063744"/>
                </a:cubicBezTo>
                <a:cubicBezTo>
                  <a:pt x="7756715" y="5063744"/>
                  <a:pt x="7759859" y="5064413"/>
                  <a:pt x="7762575" y="5065753"/>
                </a:cubicBezTo>
                <a:cubicBezTo>
                  <a:pt x="7765292" y="5067092"/>
                  <a:pt x="7767505" y="5069027"/>
                  <a:pt x="7769217" y="5071557"/>
                </a:cubicBezTo>
                <a:cubicBezTo>
                  <a:pt x="7770928" y="5074087"/>
                  <a:pt x="7772231" y="5077101"/>
                  <a:pt x="7773124" y="5080598"/>
                </a:cubicBezTo>
                <a:cubicBezTo>
                  <a:pt x="7774017" y="5084096"/>
                  <a:pt x="7774463" y="5088710"/>
                  <a:pt x="7774463" y="5094439"/>
                </a:cubicBezTo>
                <a:lnTo>
                  <a:pt x="7774463" y="5153264"/>
                </a:lnTo>
                <a:cubicBezTo>
                  <a:pt x="7774463" y="5153859"/>
                  <a:pt x="7774612" y="5154361"/>
                  <a:pt x="7774910" y="5154771"/>
                </a:cubicBezTo>
                <a:cubicBezTo>
                  <a:pt x="7775207" y="5155180"/>
                  <a:pt x="7775691" y="5155533"/>
                  <a:pt x="7776361" y="5155831"/>
                </a:cubicBezTo>
                <a:cubicBezTo>
                  <a:pt x="7777030" y="5156129"/>
                  <a:pt x="7777961" y="5156352"/>
                  <a:pt x="7779151" y="5156501"/>
                </a:cubicBezTo>
                <a:cubicBezTo>
                  <a:pt x="7780342" y="5156650"/>
                  <a:pt x="7781867" y="5156724"/>
                  <a:pt x="7783728" y="5156724"/>
                </a:cubicBezTo>
                <a:cubicBezTo>
                  <a:pt x="7785514" y="5156724"/>
                  <a:pt x="7787002" y="5156650"/>
                  <a:pt x="7788193" y="5156501"/>
                </a:cubicBezTo>
                <a:cubicBezTo>
                  <a:pt x="7789383" y="5156352"/>
                  <a:pt x="7790313" y="5156129"/>
                  <a:pt x="7790983" y="5155831"/>
                </a:cubicBezTo>
                <a:cubicBezTo>
                  <a:pt x="7791653" y="5155533"/>
                  <a:pt x="7792136" y="5155180"/>
                  <a:pt x="7792434" y="5154771"/>
                </a:cubicBezTo>
                <a:cubicBezTo>
                  <a:pt x="7792732" y="5154361"/>
                  <a:pt x="7792881" y="5153859"/>
                  <a:pt x="7792881" y="5153264"/>
                </a:cubicBezTo>
                <a:lnTo>
                  <a:pt x="7792881" y="5092095"/>
                </a:lnTo>
                <a:cubicBezTo>
                  <a:pt x="7792881" y="5084877"/>
                  <a:pt x="7792267" y="5078719"/>
                  <a:pt x="7791039" y="5073622"/>
                </a:cubicBezTo>
                <a:cubicBezTo>
                  <a:pt x="7789811" y="5068525"/>
                  <a:pt x="7787783" y="5064078"/>
                  <a:pt x="7784956" y="5060283"/>
                </a:cubicBezTo>
                <a:cubicBezTo>
                  <a:pt x="7782128" y="5056488"/>
                  <a:pt x="7778426" y="5053456"/>
                  <a:pt x="7773849" y="5051186"/>
                </a:cubicBezTo>
                <a:cubicBezTo>
                  <a:pt x="7769273" y="5048917"/>
                  <a:pt x="7763636" y="5047782"/>
                  <a:pt x="7756939" y="5047782"/>
                </a:cubicBezTo>
                <a:cubicBezTo>
                  <a:pt x="7751506" y="5047782"/>
                  <a:pt x="7746111" y="5049140"/>
                  <a:pt x="7740754" y="5051856"/>
                </a:cubicBezTo>
                <a:cubicBezTo>
                  <a:pt x="7735396" y="5054572"/>
                  <a:pt x="7730075" y="5058721"/>
                  <a:pt x="7724792" y="5064302"/>
                </a:cubicBezTo>
                <a:lnTo>
                  <a:pt x="7724792" y="5004138"/>
                </a:lnTo>
                <a:cubicBezTo>
                  <a:pt x="7724792" y="5003543"/>
                  <a:pt x="7724643" y="5003022"/>
                  <a:pt x="7724345" y="5002575"/>
                </a:cubicBezTo>
                <a:cubicBezTo>
                  <a:pt x="7724048" y="5002129"/>
                  <a:pt x="7723564" y="5001757"/>
                  <a:pt x="7722894" y="5001459"/>
                </a:cubicBezTo>
                <a:cubicBezTo>
                  <a:pt x="7722224" y="5001161"/>
                  <a:pt x="7721294" y="5000938"/>
                  <a:pt x="7720104" y="5000789"/>
                </a:cubicBezTo>
                <a:cubicBezTo>
                  <a:pt x="7718913" y="5000640"/>
                  <a:pt x="7717388" y="5000566"/>
                  <a:pt x="7715527" y="5000566"/>
                </a:cubicBezTo>
                <a:close/>
                <a:moveTo>
                  <a:pt x="8857969" y="4999785"/>
                </a:moveTo>
                <a:cubicBezTo>
                  <a:pt x="8852462" y="4999785"/>
                  <a:pt x="8847681" y="5000547"/>
                  <a:pt x="8843626" y="5002073"/>
                </a:cubicBezTo>
                <a:cubicBezTo>
                  <a:pt x="8839570" y="5003598"/>
                  <a:pt x="8836203" y="5005961"/>
                  <a:pt x="8833524" y="5009161"/>
                </a:cubicBezTo>
                <a:cubicBezTo>
                  <a:pt x="8830845" y="5012361"/>
                  <a:pt x="8828854" y="5016472"/>
                  <a:pt x="8827552" y="5021495"/>
                </a:cubicBezTo>
                <a:cubicBezTo>
                  <a:pt x="8826250" y="5026518"/>
                  <a:pt x="8825599" y="5032527"/>
                  <a:pt x="8825599" y="5039522"/>
                </a:cubicBezTo>
                <a:lnTo>
                  <a:pt x="8825599" y="5049903"/>
                </a:lnTo>
                <a:lnTo>
                  <a:pt x="8811423" y="5049903"/>
                </a:lnTo>
                <a:cubicBezTo>
                  <a:pt x="8810828" y="5049903"/>
                  <a:pt x="8810307" y="5050033"/>
                  <a:pt x="8809860" y="5050293"/>
                </a:cubicBezTo>
                <a:cubicBezTo>
                  <a:pt x="8809414" y="5050554"/>
                  <a:pt x="8809042" y="5051000"/>
                  <a:pt x="8808744" y="5051633"/>
                </a:cubicBezTo>
                <a:cubicBezTo>
                  <a:pt x="8808446" y="5052265"/>
                  <a:pt x="8808223" y="5053065"/>
                  <a:pt x="8808074" y="5054033"/>
                </a:cubicBezTo>
                <a:cubicBezTo>
                  <a:pt x="8807926" y="5055000"/>
                  <a:pt x="8807851" y="5056191"/>
                  <a:pt x="8807851" y="5057604"/>
                </a:cubicBezTo>
                <a:cubicBezTo>
                  <a:pt x="8807851" y="5060283"/>
                  <a:pt x="8808149" y="5062218"/>
                  <a:pt x="8808744" y="5063409"/>
                </a:cubicBezTo>
                <a:cubicBezTo>
                  <a:pt x="8809339" y="5064599"/>
                  <a:pt x="8810232" y="5065195"/>
                  <a:pt x="8811423" y="5065195"/>
                </a:cubicBezTo>
                <a:lnTo>
                  <a:pt x="8825599" y="5065195"/>
                </a:lnTo>
                <a:lnTo>
                  <a:pt x="8825599" y="5153264"/>
                </a:lnTo>
                <a:cubicBezTo>
                  <a:pt x="8825599" y="5153859"/>
                  <a:pt x="8825748" y="5154361"/>
                  <a:pt x="8826045" y="5154771"/>
                </a:cubicBezTo>
                <a:cubicBezTo>
                  <a:pt x="8826343" y="5155180"/>
                  <a:pt x="8826845" y="5155533"/>
                  <a:pt x="8827552" y="5155831"/>
                </a:cubicBezTo>
                <a:cubicBezTo>
                  <a:pt x="8828259" y="5156129"/>
                  <a:pt x="8829208" y="5156352"/>
                  <a:pt x="8830398" y="5156501"/>
                </a:cubicBezTo>
                <a:cubicBezTo>
                  <a:pt x="8831589" y="5156650"/>
                  <a:pt x="8833078" y="5156724"/>
                  <a:pt x="8834863" y="5156724"/>
                </a:cubicBezTo>
                <a:cubicBezTo>
                  <a:pt x="8836649" y="5156724"/>
                  <a:pt x="8838138" y="5156650"/>
                  <a:pt x="8839328" y="5156501"/>
                </a:cubicBezTo>
                <a:cubicBezTo>
                  <a:pt x="8840519" y="5156352"/>
                  <a:pt x="8841468" y="5156129"/>
                  <a:pt x="8842174" y="5155831"/>
                </a:cubicBezTo>
                <a:cubicBezTo>
                  <a:pt x="8842882" y="5155533"/>
                  <a:pt x="8843384" y="5155180"/>
                  <a:pt x="8843682" y="5154771"/>
                </a:cubicBezTo>
                <a:cubicBezTo>
                  <a:pt x="8843979" y="5154361"/>
                  <a:pt x="8844128" y="5153859"/>
                  <a:pt x="8844128" y="5153264"/>
                </a:cubicBezTo>
                <a:lnTo>
                  <a:pt x="8844128" y="5065195"/>
                </a:lnTo>
                <a:lnTo>
                  <a:pt x="8866564" y="5065195"/>
                </a:lnTo>
                <a:cubicBezTo>
                  <a:pt x="8867680" y="5065195"/>
                  <a:pt x="8868573" y="5064599"/>
                  <a:pt x="8869243" y="5063409"/>
                </a:cubicBezTo>
                <a:cubicBezTo>
                  <a:pt x="8869912" y="5062218"/>
                  <a:pt x="8870247" y="5060283"/>
                  <a:pt x="8870247" y="5057604"/>
                </a:cubicBezTo>
                <a:cubicBezTo>
                  <a:pt x="8870247" y="5056191"/>
                  <a:pt x="8870154" y="5055000"/>
                  <a:pt x="8869968" y="5054033"/>
                </a:cubicBezTo>
                <a:cubicBezTo>
                  <a:pt x="8869782" y="5053065"/>
                  <a:pt x="8869522" y="5052265"/>
                  <a:pt x="8869187" y="5051633"/>
                </a:cubicBezTo>
                <a:cubicBezTo>
                  <a:pt x="8868852" y="5051000"/>
                  <a:pt x="8868480" y="5050554"/>
                  <a:pt x="8868070" y="5050293"/>
                </a:cubicBezTo>
                <a:cubicBezTo>
                  <a:pt x="8867661" y="5050033"/>
                  <a:pt x="8867159" y="5049903"/>
                  <a:pt x="8866564" y="5049903"/>
                </a:cubicBezTo>
                <a:lnTo>
                  <a:pt x="8844128" y="5049903"/>
                </a:lnTo>
                <a:lnTo>
                  <a:pt x="8844128" y="5038964"/>
                </a:lnTo>
                <a:cubicBezTo>
                  <a:pt x="8844128" y="5034648"/>
                  <a:pt x="8844388" y="5030983"/>
                  <a:pt x="8844909" y="5027969"/>
                </a:cubicBezTo>
                <a:cubicBezTo>
                  <a:pt x="8845430" y="5024955"/>
                  <a:pt x="8846286" y="5022500"/>
                  <a:pt x="8847476" y="5020602"/>
                </a:cubicBezTo>
                <a:cubicBezTo>
                  <a:pt x="8848667" y="5018704"/>
                  <a:pt x="8850230" y="5017309"/>
                  <a:pt x="8852164" y="5016416"/>
                </a:cubicBezTo>
                <a:cubicBezTo>
                  <a:pt x="8854100" y="5015523"/>
                  <a:pt x="8856444" y="5015077"/>
                  <a:pt x="8859197" y="5015077"/>
                </a:cubicBezTo>
                <a:cubicBezTo>
                  <a:pt x="8861206" y="5015077"/>
                  <a:pt x="8862973" y="5015244"/>
                  <a:pt x="8864499" y="5015579"/>
                </a:cubicBezTo>
                <a:cubicBezTo>
                  <a:pt x="8866024" y="5015914"/>
                  <a:pt x="8867345" y="5016286"/>
                  <a:pt x="8868461" y="5016695"/>
                </a:cubicBezTo>
                <a:cubicBezTo>
                  <a:pt x="8869578" y="5017105"/>
                  <a:pt x="8870526" y="5017477"/>
                  <a:pt x="8871308" y="5017812"/>
                </a:cubicBezTo>
                <a:cubicBezTo>
                  <a:pt x="8872089" y="5018146"/>
                  <a:pt x="8872740" y="5018314"/>
                  <a:pt x="8873261" y="5018314"/>
                </a:cubicBezTo>
                <a:cubicBezTo>
                  <a:pt x="8873708" y="5018314"/>
                  <a:pt x="8874080" y="5018221"/>
                  <a:pt x="8874377" y="5018035"/>
                </a:cubicBezTo>
                <a:cubicBezTo>
                  <a:pt x="8874675" y="5017849"/>
                  <a:pt x="8874917" y="5017495"/>
                  <a:pt x="8875103" y="5016974"/>
                </a:cubicBezTo>
                <a:cubicBezTo>
                  <a:pt x="8875289" y="5016453"/>
                  <a:pt x="8875456" y="5015765"/>
                  <a:pt x="8875605" y="5014909"/>
                </a:cubicBezTo>
                <a:cubicBezTo>
                  <a:pt x="8875754" y="5014054"/>
                  <a:pt x="8875828" y="5012919"/>
                  <a:pt x="8875828" y="5011505"/>
                </a:cubicBezTo>
                <a:cubicBezTo>
                  <a:pt x="8875828" y="5010091"/>
                  <a:pt x="8875772" y="5008882"/>
                  <a:pt x="8875661" y="5007877"/>
                </a:cubicBezTo>
                <a:cubicBezTo>
                  <a:pt x="8875549" y="5006873"/>
                  <a:pt x="8875344" y="5006017"/>
                  <a:pt x="8875047" y="5005310"/>
                </a:cubicBezTo>
                <a:cubicBezTo>
                  <a:pt x="8874749" y="5004603"/>
                  <a:pt x="8874377" y="5004026"/>
                  <a:pt x="8873931" y="5003580"/>
                </a:cubicBezTo>
                <a:cubicBezTo>
                  <a:pt x="8873484" y="5003133"/>
                  <a:pt x="8872591" y="5002631"/>
                  <a:pt x="8871252" y="5002073"/>
                </a:cubicBezTo>
                <a:cubicBezTo>
                  <a:pt x="8869912" y="5001515"/>
                  <a:pt x="8868015" y="5000994"/>
                  <a:pt x="8865559" y="5000510"/>
                </a:cubicBezTo>
                <a:cubicBezTo>
                  <a:pt x="8863104" y="5000027"/>
                  <a:pt x="8860574" y="4999785"/>
                  <a:pt x="8857969" y="4999785"/>
                </a:cubicBezTo>
                <a:close/>
                <a:moveTo>
                  <a:pt x="8791294" y="4999785"/>
                </a:moveTo>
                <a:cubicBezTo>
                  <a:pt x="8785787" y="4999785"/>
                  <a:pt x="8781006" y="5000547"/>
                  <a:pt x="8776950" y="5002073"/>
                </a:cubicBezTo>
                <a:cubicBezTo>
                  <a:pt x="8772895" y="5003598"/>
                  <a:pt x="8769528" y="5005961"/>
                  <a:pt x="8766849" y="5009161"/>
                </a:cubicBezTo>
                <a:cubicBezTo>
                  <a:pt x="8764170" y="5012361"/>
                  <a:pt x="8762180" y="5016472"/>
                  <a:pt x="8760877" y="5021495"/>
                </a:cubicBezTo>
                <a:cubicBezTo>
                  <a:pt x="8759575" y="5026518"/>
                  <a:pt x="8758924" y="5032527"/>
                  <a:pt x="8758924" y="5039522"/>
                </a:cubicBezTo>
                <a:lnTo>
                  <a:pt x="8758924" y="5049903"/>
                </a:lnTo>
                <a:lnTo>
                  <a:pt x="8744748" y="5049903"/>
                </a:lnTo>
                <a:cubicBezTo>
                  <a:pt x="8744152" y="5049903"/>
                  <a:pt x="8743632" y="5050033"/>
                  <a:pt x="8743185" y="5050293"/>
                </a:cubicBezTo>
                <a:cubicBezTo>
                  <a:pt x="8742739" y="5050554"/>
                  <a:pt x="8742367" y="5051000"/>
                  <a:pt x="8742069" y="5051633"/>
                </a:cubicBezTo>
                <a:cubicBezTo>
                  <a:pt x="8741771" y="5052265"/>
                  <a:pt x="8741548" y="5053065"/>
                  <a:pt x="8741399" y="5054033"/>
                </a:cubicBezTo>
                <a:cubicBezTo>
                  <a:pt x="8741250" y="5055000"/>
                  <a:pt x="8741176" y="5056191"/>
                  <a:pt x="8741176" y="5057604"/>
                </a:cubicBezTo>
                <a:cubicBezTo>
                  <a:pt x="8741176" y="5060283"/>
                  <a:pt x="8741474" y="5062218"/>
                  <a:pt x="8742069" y="5063409"/>
                </a:cubicBezTo>
                <a:cubicBezTo>
                  <a:pt x="8742664" y="5064599"/>
                  <a:pt x="8743557" y="5065195"/>
                  <a:pt x="8744748" y="5065195"/>
                </a:cubicBezTo>
                <a:lnTo>
                  <a:pt x="8758924" y="5065195"/>
                </a:lnTo>
                <a:lnTo>
                  <a:pt x="8758924" y="5153264"/>
                </a:lnTo>
                <a:cubicBezTo>
                  <a:pt x="8758924" y="5153859"/>
                  <a:pt x="8759072" y="5154361"/>
                  <a:pt x="8759370" y="5154771"/>
                </a:cubicBezTo>
                <a:cubicBezTo>
                  <a:pt x="8759668" y="5155180"/>
                  <a:pt x="8760170" y="5155533"/>
                  <a:pt x="8760877" y="5155831"/>
                </a:cubicBezTo>
                <a:cubicBezTo>
                  <a:pt x="8761584" y="5156129"/>
                  <a:pt x="8762533" y="5156352"/>
                  <a:pt x="8763724" y="5156501"/>
                </a:cubicBezTo>
                <a:cubicBezTo>
                  <a:pt x="8764914" y="5156650"/>
                  <a:pt x="8766402" y="5156724"/>
                  <a:pt x="8768188" y="5156724"/>
                </a:cubicBezTo>
                <a:cubicBezTo>
                  <a:pt x="8769974" y="5156724"/>
                  <a:pt x="8771462" y="5156650"/>
                  <a:pt x="8772653" y="5156501"/>
                </a:cubicBezTo>
                <a:cubicBezTo>
                  <a:pt x="8773844" y="5156352"/>
                  <a:pt x="8774792" y="5156129"/>
                  <a:pt x="8775500" y="5155831"/>
                </a:cubicBezTo>
                <a:cubicBezTo>
                  <a:pt x="8776206" y="5155533"/>
                  <a:pt x="8776709" y="5155180"/>
                  <a:pt x="8777006" y="5154771"/>
                </a:cubicBezTo>
                <a:cubicBezTo>
                  <a:pt x="8777304" y="5154361"/>
                  <a:pt x="8777453" y="5153859"/>
                  <a:pt x="8777453" y="5153264"/>
                </a:cubicBezTo>
                <a:lnTo>
                  <a:pt x="8777453" y="5065195"/>
                </a:lnTo>
                <a:lnTo>
                  <a:pt x="8799889" y="5065195"/>
                </a:lnTo>
                <a:cubicBezTo>
                  <a:pt x="8801005" y="5065195"/>
                  <a:pt x="8801898" y="5064599"/>
                  <a:pt x="8802568" y="5063409"/>
                </a:cubicBezTo>
                <a:cubicBezTo>
                  <a:pt x="8803237" y="5062218"/>
                  <a:pt x="8803572" y="5060283"/>
                  <a:pt x="8803572" y="5057604"/>
                </a:cubicBezTo>
                <a:cubicBezTo>
                  <a:pt x="8803572" y="5056191"/>
                  <a:pt x="8803479" y="5055000"/>
                  <a:pt x="8803293" y="5054033"/>
                </a:cubicBezTo>
                <a:cubicBezTo>
                  <a:pt x="8803107" y="5053065"/>
                  <a:pt x="8802847" y="5052265"/>
                  <a:pt x="8802512" y="5051633"/>
                </a:cubicBezTo>
                <a:cubicBezTo>
                  <a:pt x="8802177" y="5051000"/>
                  <a:pt x="8801805" y="5050554"/>
                  <a:pt x="8801396" y="5050293"/>
                </a:cubicBezTo>
                <a:cubicBezTo>
                  <a:pt x="8800986" y="5050033"/>
                  <a:pt x="8800484" y="5049903"/>
                  <a:pt x="8799889" y="5049903"/>
                </a:cubicBezTo>
                <a:lnTo>
                  <a:pt x="8777453" y="5049903"/>
                </a:lnTo>
                <a:lnTo>
                  <a:pt x="8777453" y="5038964"/>
                </a:lnTo>
                <a:cubicBezTo>
                  <a:pt x="8777453" y="5034648"/>
                  <a:pt x="8777713" y="5030983"/>
                  <a:pt x="8778234" y="5027969"/>
                </a:cubicBezTo>
                <a:cubicBezTo>
                  <a:pt x="8778755" y="5024955"/>
                  <a:pt x="8779611" y="5022500"/>
                  <a:pt x="8780802" y="5020602"/>
                </a:cubicBezTo>
                <a:cubicBezTo>
                  <a:pt x="8781992" y="5018704"/>
                  <a:pt x="8783555" y="5017309"/>
                  <a:pt x="8785490" y="5016416"/>
                </a:cubicBezTo>
                <a:cubicBezTo>
                  <a:pt x="8787424" y="5015523"/>
                  <a:pt x="8789768" y="5015077"/>
                  <a:pt x="8792522" y="5015077"/>
                </a:cubicBezTo>
                <a:cubicBezTo>
                  <a:pt x="8794531" y="5015077"/>
                  <a:pt x="8796298" y="5015244"/>
                  <a:pt x="8797824" y="5015579"/>
                </a:cubicBezTo>
                <a:cubicBezTo>
                  <a:pt x="8799349" y="5015914"/>
                  <a:pt x="8800670" y="5016286"/>
                  <a:pt x="8801786" y="5016695"/>
                </a:cubicBezTo>
                <a:cubicBezTo>
                  <a:pt x="8802902" y="5017105"/>
                  <a:pt x="8803851" y="5017477"/>
                  <a:pt x="8804633" y="5017812"/>
                </a:cubicBezTo>
                <a:cubicBezTo>
                  <a:pt x="8805414" y="5018146"/>
                  <a:pt x="8806065" y="5018314"/>
                  <a:pt x="8806586" y="5018314"/>
                </a:cubicBezTo>
                <a:cubicBezTo>
                  <a:pt x="8807032" y="5018314"/>
                  <a:pt x="8807404" y="5018221"/>
                  <a:pt x="8807702" y="5018035"/>
                </a:cubicBezTo>
                <a:cubicBezTo>
                  <a:pt x="8808000" y="5017849"/>
                  <a:pt x="8808242" y="5017495"/>
                  <a:pt x="8808428" y="5016974"/>
                </a:cubicBezTo>
                <a:cubicBezTo>
                  <a:pt x="8808614" y="5016453"/>
                  <a:pt x="8808781" y="5015765"/>
                  <a:pt x="8808930" y="5014909"/>
                </a:cubicBezTo>
                <a:cubicBezTo>
                  <a:pt x="8809079" y="5014054"/>
                  <a:pt x="8809153" y="5012919"/>
                  <a:pt x="8809153" y="5011505"/>
                </a:cubicBezTo>
                <a:cubicBezTo>
                  <a:pt x="8809153" y="5010091"/>
                  <a:pt x="8809098" y="5008882"/>
                  <a:pt x="8808986" y="5007877"/>
                </a:cubicBezTo>
                <a:cubicBezTo>
                  <a:pt x="8808874" y="5006873"/>
                  <a:pt x="8808670" y="5006017"/>
                  <a:pt x="8808372" y="5005310"/>
                </a:cubicBezTo>
                <a:cubicBezTo>
                  <a:pt x="8808074" y="5004603"/>
                  <a:pt x="8807702" y="5004026"/>
                  <a:pt x="8807256" y="5003580"/>
                </a:cubicBezTo>
                <a:cubicBezTo>
                  <a:pt x="8806809" y="5003133"/>
                  <a:pt x="8805916" y="5002631"/>
                  <a:pt x="8804577" y="5002073"/>
                </a:cubicBezTo>
                <a:cubicBezTo>
                  <a:pt x="8803237" y="5001515"/>
                  <a:pt x="8801340" y="5000994"/>
                  <a:pt x="8798884" y="5000510"/>
                </a:cubicBezTo>
                <a:cubicBezTo>
                  <a:pt x="8796428" y="5000027"/>
                  <a:pt x="8793898" y="4999785"/>
                  <a:pt x="8791294" y="4999785"/>
                </a:cubicBezTo>
                <a:close/>
                <a:moveTo>
                  <a:pt x="2595206" y="4986693"/>
                </a:moveTo>
                <a:lnTo>
                  <a:pt x="2595317" y="4986693"/>
                </a:lnTo>
                <a:lnTo>
                  <a:pt x="2620544" y="5058689"/>
                </a:lnTo>
                <a:lnTo>
                  <a:pt x="2570314" y="5058689"/>
                </a:lnTo>
                <a:close/>
                <a:moveTo>
                  <a:pt x="4322840" y="4978322"/>
                </a:moveTo>
                <a:cubicBezTo>
                  <a:pt x="4321054" y="4978322"/>
                  <a:pt x="4319566" y="4978396"/>
                  <a:pt x="4318375" y="4978545"/>
                </a:cubicBezTo>
                <a:cubicBezTo>
                  <a:pt x="4317184" y="4978694"/>
                  <a:pt x="4316236" y="4978936"/>
                  <a:pt x="4315528" y="4979271"/>
                </a:cubicBezTo>
                <a:cubicBezTo>
                  <a:pt x="4314822" y="4979605"/>
                  <a:pt x="4314338" y="4979996"/>
                  <a:pt x="4314077" y="4980443"/>
                </a:cubicBezTo>
                <a:cubicBezTo>
                  <a:pt x="4313817" y="4980889"/>
                  <a:pt x="4313687" y="4981373"/>
                  <a:pt x="4313687" y="4981894"/>
                </a:cubicBezTo>
                <a:lnTo>
                  <a:pt x="4313687" y="5005781"/>
                </a:lnTo>
                <a:lnTo>
                  <a:pt x="4299734" y="5005781"/>
                </a:lnTo>
                <a:cubicBezTo>
                  <a:pt x="4299139" y="5005781"/>
                  <a:pt x="4298599" y="5005911"/>
                  <a:pt x="4298116" y="5006171"/>
                </a:cubicBezTo>
                <a:cubicBezTo>
                  <a:pt x="4297632" y="5006432"/>
                  <a:pt x="4297241" y="5006878"/>
                  <a:pt x="4296944" y="5007511"/>
                </a:cubicBezTo>
                <a:cubicBezTo>
                  <a:pt x="4296646" y="5008143"/>
                  <a:pt x="4296404" y="5008943"/>
                  <a:pt x="4296218" y="5009911"/>
                </a:cubicBezTo>
                <a:cubicBezTo>
                  <a:pt x="4296032" y="5010878"/>
                  <a:pt x="4295939" y="5012069"/>
                  <a:pt x="4295939" y="5013482"/>
                </a:cubicBezTo>
                <a:cubicBezTo>
                  <a:pt x="4295939" y="5016161"/>
                  <a:pt x="4296274" y="5018096"/>
                  <a:pt x="4296944" y="5019287"/>
                </a:cubicBezTo>
                <a:cubicBezTo>
                  <a:pt x="4297613" y="5020477"/>
                  <a:pt x="4298506" y="5021073"/>
                  <a:pt x="4299623" y="5021073"/>
                </a:cubicBezTo>
                <a:lnTo>
                  <a:pt x="4313687" y="5021073"/>
                </a:lnTo>
                <a:lnTo>
                  <a:pt x="4313687" y="5079785"/>
                </a:lnTo>
                <a:cubicBezTo>
                  <a:pt x="4313687" y="5085590"/>
                  <a:pt x="4314226" y="5090631"/>
                  <a:pt x="4315305" y="5094910"/>
                </a:cubicBezTo>
                <a:cubicBezTo>
                  <a:pt x="4316384" y="5099189"/>
                  <a:pt x="4318115" y="5102724"/>
                  <a:pt x="4320496" y="5105514"/>
                </a:cubicBezTo>
                <a:cubicBezTo>
                  <a:pt x="4322877" y="5108305"/>
                  <a:pt x="4325928" y="5110388"/>
                  <a:pt x="4329649" y="5111765"/>
                </a:cubicBezTo>
                <a:cubicBezTo>
                  <a:pt x="4333369" y="5113141"/>
                  <a:pt x="4337834" y="5113830"/>
                  <a:pt x="4343043" y="5113830"/>
                </a:cubicBezTo>
                <a:cubicBezTo>
                  <a:pt x="4344755" y="5113830"/>
                  <a:pt x="4346466" y="5113718"/>
                  <a:pt x="4348178" y="5113495"/>
                </a:cubicBezTo>
                <a:cubicBezTo>
                  <a:pt x="4349889" y="5113272"/>
                  <a:pt x="4351508" y="5112993"/>
                  <a:pt x="4353033" y="5112658"/>
                </a:cubicBezTo>
                <a:cubicBezTo>
                  <a:pt x="4354559" y="5112323"/>
                  <a:pt x="4355917" y="5111895"/>
                  <a:pt x="4357108" y="5111374"/>
                </a:cubicBezTo>
                <a:cubicBezTo>
                  <a:pt x="4358298" y="5110853"/>
                  <a:pt x="4359191" y="5110295"/>
                  <a:pt x="4359786" y="5109700"/>
                </a:cubicBezTo>
                <a:cubicBezTo>
                  <a:pt x="4360382" y="5109105"/>
                  <a:pt x="4360828" y="5108174"/>
                  <a:pt x="4361126" y="5106909"/>
                </a:cubicBezTo>
                <a:cubicBezTo>
                  <a:pt x="4361424" y="5105644"/>
                  <a:pt x="4361572" y="5103933"/>
                  <a:pt x="4361572" y="5101775"/>
                </a:cubicBezTo>
                <a:cubicBezTo>
                  <a:pt x="4361572" y="5100435"/>
                  <a:pt x="4361498" y="5099319"/>
                  <a:pt x="4361349" y="5098426"/>
                </a:cubicBezTo>
                <a:cubicBezTo>
                  <a:pt x="4361200" y="5097533"/>
                  <a:pt x="4361033" y="5096826"/>
                  <a:pt x="4360847" y="5096305"/>
                </a:cubicBezTo>
                <a:cubicBezTo>
                  <a:pt x="4360661" y="5095784"/>
                  <a:pt x="4360400" y="5095431"/>
                  <a:pt x="4360065" y="5095245"/>
                </a:cubicBezTo>
                <a:cubicBezTo>
                  <a:pt x="4359731" y="5095059"/>
                  <a:pt x="4359377" y="5094966"/>
                  <a:pt x="4359005" y="5094966"/>
                </a:cubicBezTo>
                <a:cubicBezTo>
                  <a:pt x="4358410" y="5094966"/>
                  <a:pt x="4357740" y="5095133"/>
                  <a:pt x="4356996" y="5095468"/>
                </a:cubicBezTo>
                <a:cubicBezTo>
                  <a:pt x="4356252" y="5095803"/>
                  <a:pt x="4355359" y="5096156"/>
                  <a:pt x="4354317" y="5096529"/>
                </a:cubicBezTo>
                <a:cubicBezTo>
                  <a:pt x="4353275" y="5096901"/>
                  <a:pt x="4352085" y="5097254"/>
                  <a:pt x="4350745" y="5097589"/>
                </a:cubicBezTo>
                <a:cubicBezTo>
                  <a:pt x="4349406" y="5097924"/>
                  <a:pt x="4347880" y="5098091"/>
                  <a:pt x="4346169" y="5098091"/>
                </a:cubicBezTo>
                <a:cubicBezTo>
                  <a:pt x="4340885" y="5098091"/>
                  <a:pt x="4337220" y="5096324"/>
                  <a:pt x="4335174" y="5092789"/>
                </a:cubicBezTo>
                <a:cubicBezTo>
                  <a:pt x="4333128" y="5089255"/>
                  <a:pt x="4332104" y="5084027"/>
                  <a:pt x="4332104" y="5077106"/>
                </a:cubicBezTo>
                <a:lnTo>
                  <a:pt x="4332104" y="5021073"/>
                </a:lnTo>
                <a:lnTo>
                  <a:pt x="4357889" y="5021073"/>
                </a:lnTo>
                <a:cubicBezTo>
                  <a:pt x="4359005" y="5021073"/>
                  <a:pt x="4359898" y="5020477"/>
                  <a:pt x="4360568" y="5019287"/>
                </a:cubicBezTo>
                <a:cubicBezTo>
                  <a:pt x="4361237" y="5018096"/>
                  <a:pt x="4361572" y="5016161"/>
                  <a:pt x="4361572" y="5013482"/>
                </a:cubicBezTo>
                <a:cubicBezTo>
                  <a:pt x="4361572" y="5012069"/>
                  <a:pt x="4361498" y="5010878"/>
                  <a:pt x="4361349" y="5009911"/>
                </a:cubicBezTo>
                <a:cubicBezTo>
                  <a:pt x="4361200" y="5008943"/>
                  <a:pt x="4360958" y="5008143"/>
                  <a:pt x="4360624" y="5007511"/>
                </a:cubicBezTo>
                <a:cubicBezTo>
                  <a:pt x="4360289" y="5006878"/>
                  <a:pt x="4359898" y="5006432"/>
                  <a:pt x="4359451" y="5006171"/>
                </a:cubicBezTo>
                <a:cubicBezTo>
                  <a:pt x="4359005" y="5005911"/>
                  <a:pt x="4358484" y="5005781"/>
                  <a:pt x="4357889" y="5005781"/>
                </a:cubicBezTo>
                <a:lnTo>
                  <a:pt x="4332104" y="5005781"/>
                </a:lnTo>
                <a:lnTo>
                  <a:pt x="4332104" y="4981894"/>
                </a:lnTo>
                <a:cubicBezTo>
                  <a:pt x="4332104" y="4981373"/>
                  <a:pt x="4331956" y="4980889"/>
                  <a:pt x="4331658" y="4980443"/>
                </a:cubicBezTo>
                <a:cubicBezTo>
                  <a:pt x="4331360" y="4979996"/>
                  <a:pt x="4330876" y="4979605"/>
                  <a:pt x="4330207" y="4979271"/>
                </a:cubicBezTo>
                <a:cubicBezTo>
                  <a:pt x="4329537" y="4978936"/>
                  <a:pt x="4328607" y="4978694"/>
                  <a:pt x="4327416" y="4978545"/>
                </a:cubicBezTo>
                <a:cubicBezTo>
                  <a:pt x="4326226" y="4978396"/>
                  <a:pt x="4324700" y="4978322"/>
                  <a:pt x="4322840" y="4978322"/>
                </a:cubicBezTo>
                <a:close/>
                <a:moveTo>
                  <a:pt x="3627515" y="4978322"/>
                </a:moveTo>
                <a:cubicBezTo>
                  <a:pt x="3625729" y="4978322"/>
                  <a:pt x="3624241" y="4978396"/>
                  <a:pt x="3623050" y="4978545"/>
                </a:cubicBezTo>
                <a:cubicBezTo>
                  <a:pt x="3621859" y="4978694"/>
                  <a:pt x="3620911" y="4978936"/>
                  <a:pt x="3620204" y="4979271"/>
                </a:cubicBezTo>
                <a:cubicBezTo>
                  <a:pt x="3619496" y="4979605"/>
                  <a:pt x="3619013" y="4979996"/>
                  <a:pt x="3618753" y="4980443"/>
                </a:cubicBezTo>
                <a:cubicBezTo>
                  <a:pt x="3618492" y="4980889"/>
                  <a:pt x="3618362" y="4981373"/>
                  <a:pt x="3618362" y="4981894"/>
                </a:cubicBezTo>
                <a:lnTo>
                  <a:pt x="3618362" y="5005781"/>
                </a:lnTo>
                <a:lnTo>
                  <a:pt x="3604409" y="5005781"/>
                </a:lnTo>
                <a:cubicBezTo>
                  <a:pt x="3603814" y="5005781"/>
                  <a:pt x="3603274" y="5005911"/>
                  <a:pt x="3602791" y="5006171"/>
                </a:cubicBezTo>
                <a:cubicBezTo>
                  <a:pt x="3602307" y="5006432"/>
                  <a:pt x="3601916" y="5006878"/>
                  <a:pt x="3601619" y="5007511"/>
                </a:cubicBezTo>
                <a:cubicBezTo>
                  <a:pt x="3601321" y="5008143"/>
                  <a:pt x="3601079" y="5008943"/>
                  <a:pt x="3600893" y="5009911"/>
                </a:cubicBezTo>
                <a:cubicBezTo>
                  <a:pt x="3600707" y="5010878"/>
                  <a:pt x="3600614" y="5012069"/>
                  <a:pt x="3600614" y="5013482"/>
                </a:cubicBezTo>
                <a:cubicBezTo>
                  <a:pt x="3600614" y="5016161"/>
                  <a:pt x="3600949" y="5018096"/>
                  <a:pt x="3601619" y="5019287"/>
                </a:cubicBezTo>
                <a:cubicBezTo>
                  <a:pt x="3602288" y="5020477"/>
                  <a:pt x="3603181" y="5021073"/>
                  <a:pt x="3604297" y="5021073"/>
                </a:cubicBezTo>
                <a:lnTo>
                  <a:pt x="3618362" y="5021073"/>
                </a:lnTo>
                <a:lnTo>
                  <a:pt x="3618362" y="5079785"/>
                </a:lnTo>
                <a:cubicBezTo>
                  <a:pt x="3618362" y="5085590"/>
                  <a:pt x="3618901" y="5090631"/>
                  <a:pt x="3619980" y="5094910"/>
                </a:cubicBezTo>
                <a:cubicBezTo>
                  <a:pt x="3621059" y="5099189"/>
                  <a:pt x="3622789" y="5102724"/>
                  <a:pt x="3625171" y="5105514"/>
                </a:cubicBezTo>
                <a:cubicBezTo>
                  <a:pt x="3627552" y="5108305"/>
                  <a:pt x="3630603" y="5110388"/>
                  <a:pt x="3634324" y="5111765"/>
                </a:cubicBezTo>
                <a:cubicBezTo>
                  <a:pt x="3638044" y="5113141"/>
                  <a:pt x="3642509" y="5113830"/>
                  <a:pt x="3647718" y="5113830"/>
                </a:cubicBezTo>
                <a:cubicBezTo>
                  <a:pt x="3649430" y="5113830"/>
                  <a:pt x="3651141" y="5113718"/>
                  <a:pt x="3652853" y="5113495"/>
                </a:cubicBezTo>
                <a:cubicBezTo>
                  <a:pt x="3654564" y="5113272"/>
                  <a:pt x="3656183" y="5112993"/>
                  <a:pt x="3657708" y="5112658"/>
                </a:cubicBezTo>
                <a:cubicBezTo>
                  <a:pt x="3659234" y="5112323"/>
                  <a:pt x="3660592" y="5111895"/>
                  <a:pt x="3661782" y="5111374"/>
                </a:cubicBezTo>
                <a:cubicBezTo>
                  <a:pt x="3662973" y="5110853"/>
                  <a:pt x="3663866" y="5110295"/>
                  <a:pt x="3664461" y="5109700"/>
                </a:cubicBezTo>
                <a:cubicBezTo>
                  <a:pt x="3665057" y="5109105"/>
                  <a:pt x="3665503" y="5108174"/>
                  <a:pt x="3665801" y="5106909"/>
                </a:cubicBezTo>
                <a:cubicBezTo>
                  <a:pt x="3666099" y="5105644"/>
                  <a:pt x="3666247" y="5103933"/>
                  <a:pt x="3666247" y="5101775"/>
                </a:cubicBezTo>
                <a:cubicBezTo>
                  <a:pt x="3666247" y="5100435"/>
                  <a:pt x="3666173" y="5099319"/>
                  <a:pt x="3666024" y="5098426"/>
                </a:cubicBezTo>
                <a:cubicBezTo>
                  <a:pt x="3665875" y="5097533"/>
                  <a:pt x="3665708" y="5096826"/>
                  <a:pt x="3665522" y="5096305"/>
                </a:cubicBezTo>
                <a:cubicBezTo>
                  <a:pt x="3665336" y="5095784"/>
                  <a:pt x="3665075" y="5095431"/>
                  <a:pt x="3664740" y="5095245"/>
                </a:cubicBezTo>
                <a:cubicBezTo>
                  <a:pt x="3664405" y="5095059"/>
                  <a:pt x="3664052" y="5094966"/>
                  <a:pt x="3663680" y="5094966"/>
                </a:cubicBezTo>
                <a:cubicBezTo>
                  <a:pt x="3663085" y="5094966"/>
                  <a:pt x="3662415" y="5095133"/>
                  <a:pt x="3661671" y="5095468"/>
                </a:cubicBezTo>
                <a:cubicBezTo>
                  <a:pt x="3660927" y="5095803"/>
                  <a:pt x="3660034" y="5096156"/>
                  <a:pt x="3658992" y="5096529"/>
                </a:cubicBezTo>
                <a:cubicBezTo>
                  <a:pt x="3657950" y="5096901"/>
                  <a:pt x="3656760" y="5097254"/>
                  <a:pt x="3655420" y="5097589"/>
                </a:cubicBezTo>
                <a:cubicBezTo>
                  <a:pt x="3654081" y="5097924"/>
                  <a:pt x="3652555" y="5098091"/>
                  <a:pt x="3650844" y="5098091"/>
                </a:cubicBezTo>
                <a:cubicBezTo>
                  <a:pt x="3645560" y="5098091"/>
                  <a:pt x="3641895" y="5096324"/>
                  <a:pt x="3639849" y="5092789"/>
                </a:cubicBezTo>
                <a:cubicBezTo>
                  <a:pt x="3637803" y="5089255"/>
                  <a:pt x="3636779" y="5084027"/>
                  <a:pt x="3636779" y="5077106"/>
                </a:cubicBezTo>
                <a:lnTo>
                  <a:pt x="3636779" y="5021073"/>
                </a:lnTo>
                <a:lnTo>
                  <a:pt x="3662564" y="5021073"/>
                </a:lnTo>
                <a:cubicBezTo>
                  <a:pt x="3663680" y="5021073"/>
                  <a:pt x="3664573" y="5020477"/>
                  <a:pt x="3665243" y="5019287"/>
                </a:cubicBezTo>
                <a:cubicBezTo>
                  <a:pt x="3665913" y="5018096"/>
                  <a:pt x="3666247" y="5016161"/>
                  <a:pt x="3666247" y="5013482"/>
                </a:cubicBezTo>
                <a:cubicBezTo>
                  <a:pt x="3666247" y="5012069"/>
                  <a:pt x="3666173" y="5010878"/>
                  <a:pt x="3666024" y="5009911"/>
                </a:cubicBezTo>
                <a:cubicBezTo>
                  <a:pt x="3665875" y="5008943"/>
                  <a:pt x="3665633" y="5008143"/>
                  <a:pt x="3665299" y="5007511"/>
                </a:cubicBezTo>
                <a:cubicBezTo>
                  <a:pt x="3664963" y="5006878"/>
                  <a:pt x="3664573" y="5006432"/>
                  <a:pt x="3664127" y="5006171"/>
                </a:cubicBezTo>
                <a:cubicBezTo>
                  <a:pt x="3663680" y="5005911"/>
                  <a:pt x="3663159" y="5005781"/>
                  <a:pt x="3662564" y="5005781"/>
                </a:cubicBezTo>
                <a:lnTo>
                  <a:pt x="3636779" y="5005781"/>
                </a:lnTo>
                <a:lnTo>
                  <a:pt x="3636779" y="4981894"/>
                </a:lnTo>
                <a:cubicBezTo>
                  <a:pt x="3636779" y="4981373"/>
                  <a:pt x="3636631" y="4980889"/>
                  <a:pt x="3636333" y="4980443"/>
                </a:cubicBezTo>
                <a:cubicBezTo>
                  <a:pt x="3636035" y="4979996"/>
                  <a:pt x="3635552" y="4979605"/>
                  <a:pt x="3634882" y="4979271"/>
                </a:cubicBezTo>
                <a:cubicBezTo>
                  <a:pt x="3634212" y="4978936"/>
                  <a:pt x="3633282" y="4978694"/>
                  <a:pt x="3632091" y="4978545"/>
                </a:cubicBezTo>
                <a:cubicBezTo>
                  <a:pt x="3630901" y="4978396"/>
                  <a:pt x="3629375" y="4978322"/>
                  <a:pt x="3627515" y="4978322"/>
                </a:cubicBezTo>
                <a:close/>
                <a:moveTo>
                  <a:pt x="3036965" y="4978322"/>
                </a:moveTo>
                <a:cubicBezTo>
                  <a:pt x="3035179" y="4978322"/>
                  <a:pt x="3033691" y="4978396"/>
                  <a:pt x="3032500" y="4978545"/>
                </a:cubicBezTo>
                <a:cubicBezTo>
                  <a:pt x="3031309" y="4978694"/>
                  <a:pt x="3030360" y="4978936"/>
                  <a:pt x="3029654" y="4979271"/>
                </a:cubicBezTo>
                <a:cubicBezTo>
                  <a:pt x="3028946" y="4979605"/>
                  <a:pt x="3028463" y="4979996"/>
                  <a:pt x="3028203" y="4980443"/>
                </a:cubicBezTo>
                <a:cubicBezTo>
                  <a:pt x="3027942" y="4980889"/>
                  <a:pt x="3027812" y="4981373"/>
                  <a:pt x="3027812" y="4981894"/>
                </a:cubicBezTo>
                <a:lnTo>
                  <a:pt x="3027812" y="5005781"/>
                </a:lnTo>
                <a:lnTo>
                  <a:pt x="3013859" y="5005781"/>
                </a:lnTo>
                <a:cubicBezTo>
                  <a:pt x="3013264" y="5005781"/>
                  <a:pt x="3012724" y="5005911"/>
                  <a:pt x="3012241" y="5006171"/>
                </a:cubicBezTo>
                <a:cubicBezTo>
                  <a:pt x="3011757" y="5006432"/>
                  <a:pt x="3011366" y="5006878"/>
                  <a:pt x="3011069" y="5007511"/>
                </a:cubicBezTo>
                <a:cubicBezTo>
                  <a:pt x="3010771" y="5008143"/>
                  <a:pt x="3010529" y="5008943"/>
                  <a:pt x="3010343" y="5009911"/>
                </a:cubicBezTo>
                <a:cubicBezTo>
                  <a:pt x="3010157" y="5010878"/>
                  <a:pt x="3010064" y="5012069"/>
                  <a:pt x="3010064" y="5013482"/>
                </a:cubicBezTo>
                <a:cubicBezTo>
                  <a:pt x="3010064" y="5016161"/>
                  <a:pt x="3010399" y="5018096"/>
                  <a:pt x="3011069" y="5019287"/>
                </a:cubicBezTo>
                <a:cubicBezTo>
                  <a:pt x="3011738" y="5020477"/>
                  <a:pt x="3012631" y="5021073"/>
                  <a:pt x="3013747" y="5021073"/>
                </a:cubicBezTo>
                <a:lnTo>
                  <a:pt x="3027812" y="5021073"/>
                </a:lnTo>
                <a:lnTo>
                  <a:pt x="3027812" y="5079785"/>
                </a:lnTo>
                <a:cubicBezTo>
                  <a:pt x="3027812" y="5085590"/>
                  <a:pt x="3028351" y="5090631"/>
                  <a:pt x="3029430" y="5094910"/>
                </a:cubicBezTo>
                <a:cubicBezTo>
                  <a:pt x="3030509" y="5099189"/>
                  <a:pt x="3032239" y="5102724"/>
                  <a:pt x="3034621" y="5105514"/>
                </a:cubicBezTo>
                <a:cubicBezTo>
                  <a:pt x="3037002" y="5108305"/>
                  <a:pt x="3040053" y="5110388"/>
                  <a:pt x="3043773" y="5111765"/>
                </a:cubicBezTo>
                <a:cubicBezTo>
                  <a:pt x="3047494" y="5113141"/>
                  <a:pt x="3051959" y="5113830"/>
                  <a:pt x="3057168" y="5113830"/>
                </a:cubicBezTo>
                <a:cubicBezTo>
                  <a:pt x="3058880" y="5113830"/>
                  <a:pt x="3060591" y="5113718"/>
                  <a:pt x="3062303" y="5113495"/>
                </a:cubicBezTo>
                <a:cubicBezTo>
                  <a:pt x="3064014" y="5113272"/>
                  <a:pt x="3065633" y="5112993"/>
                  <a:pt x="3067158" y="5112658"/>
                </a:cubicBezTo>
                <a:cubicBezTo>
                  <a:pt x="3068684" y="5112323"/>
                  <a:pt x="3070042" y="5111895"/>
                  <a:pt x="3071233" y="5111374"/>
                </a:cubicBezTo>
                <a:cubicBezTo>
                  <a:pt x="3072423" y="5110853"/>
                  <a:pt x="3073316" y="5110295"/>
                  <a:pt x="3073911" y="5109700"/>
                </a:cubicBezTo>
                <a:cubicBezTo>
                  <a:pt x="3074507" y="5109105"/>
                  <a:pt x="3074953" y="5108174"/>
                  <a:pt x="3075251" y="5106909"/>
                </a:cubicBezTo>
                <a:cubicBezTo>
                  <a:pt x="3075549" y="5105644"/>
                  <a:pt x="3075697" y="5103933"/>
                  <a:pt x="3075697" y="5101775"/>
                </a:cubicBezTo>
                <a:cubicBezTo>
                  <a:pt x="3075697" y="5100435"/>
                  <a:pt x="3075623" y="5099319"/>
                  <a:pt x="3075474" y="5098426"/>
                </a:cubicBezTo>
                <a:cubicBezTo>
                  <a:pt x="3075325" y="5097533"/>
                  <a:pt x="3075158" y="5096826"/>
                  <a:pt x="3074972" y="5096305"/>
                </a:cubicBezTo>
                <a:cubicBezTo>
                  <a:pt x="3074786" y="5095784"/>
                  <a:pt x="3074525" y="5095431"/>
                  <a:pt x="3074190" y="5095245"/>
                </a:cubicBezTo>
                <a:cubicBezTo>
                  <a:pt x="3073856" y="5095059"/>
                  <a:pt x="3073502" y="5094966"/>
                  <a:pt x="3073130" y="5094966"/>
                </a:cubicBezTo>
                <a:cubicBezTo>
                  <a:pt x="3072535" y="5094966"/>
                  <a:pt x="3071865" y="5095133"/>
                  <a:pt x="3071121" y="5095468"/>
                </a:cubicBezTo>
                <a:cubicBezTo>
                  <a:pt x="3070377" y="5095803"/>
                  <a:pt x="3069484" y="5096156"/>
                  <a:pt x="3068442" y="5096529"/>
                </a:cubicBezTo>
                <a:cubicBezTo>
                  <a:pt x="3067400" y="5096901"/>
                  <a:pt x="3066210" y="5097254"/>
                  <a:pt x="3064870" y="5097589"/>
                </a:cubicBezTo>
                <a:cubicBezTo>
                  <a:pt x="3063531" y="5097924"/>
                  <a:pt x="3062005" y="5098091"/>
                  <a:pt x="3060294" y="5098091"/>
                </a:cubicBezTo>
                <a:cubicBezTo>
                  <a:pt x="3055010" y="5098091"/>
                  <a:pt x="3051345" y="5096324"/>
                  <a:pt x="3049299" y="5092789"/>
                </a:cubicBezTo>
                <a:cubicBezTo>
                  <a:pt x="3047253" y="5089255"/>
                  <a:pt x="3046229" y="5084027"/>
                  <a:pt x="3046229" y="5077106"/>
                </a:cubicBezTo>
                <a:lnTo>
                  <a:pt x="3046229" y="5021073"/>
                </a:lnTo>
                <a:lnTo>
                  <a:pt x="3072014" y="5021073"/>
                </a:lnTo>
                <a:cubicBezTo>
                  <a:pt x="3073130" y="5021073"/>
                  <a:pt x="3074023" y="5020477"/>
                  <a:pt x="3074693" y="5019287"/>
                </a:cubicBezTo>
                <a:cubicBezTo>
                  <a:pt x="3075363" y="5018096"/>
                  <a:pt x="3075697" y="5016161"/>
                  <a:pt x="3075697" y="5013482"/>
                </a:cubicBezTo>
                <a:cubicBezTo>
                  <a:pt x="3075697" y="5012069"/>
                  <a:pt x="3075623" y="5010878"/>
                  <a:pt x="3075474" y="5009911"/>
                </a:cubicBezTo>
                <a:cubicBezTo>
                  <a:pt x="3075325" y="5008943"/>
                  <a:pt x="3075083" y="5008143"/>
                  <a:pt x="3074748" y="5007511"/>
                </a:cubicBezTo>
                <a:cubicBezTo>
                  <a:pt x="3074414" y="5006878"/>
                  <a:pt x="3074023" y="5006432"/>
                  <a:pt x="3073577" y="5006171"/>
                </a:cubicBezTo>
                <a:cubicBezTo>
                  <a:pt x="3073130" y="5005911"/>
                  <a:pt x="3072609" y="5005781"/>
                  <a:pt x="3072014" y="5005781"/>
                </a:cubicBezTo>
                <a:lnTo>
                  <a:pt x="3046229" y="5005781"/>
                </a:lnTo>
                <a:lnTo>
                  <a:pt x="3046229" y="4981894"/>
                </a:lnTo>
                <a:cubicBezTo>
                  <a:pt x="3046229" y="4981373"/>
                  <a:pt x="3046080" y="4980889"/>
                  <a:pt x="3045783" y="4980443"/>
                </a:cubicBezTo>
                <a:cubicBezTo>
                  <a:pt x="3045485" y="4979996"/>
                  <a:pt x="3045002" y="4979605"/>
                  <a:pt x="3044332" y="4979271"/>
                </a:cubicBezTo>
                <a:cubicBezTo>
                  <a:pt x="3043662" y="4978936"/>
                  <a:pt x="3042732" y="4978694"/>
                  <a:pt x="3041541" y="4978545"/>
                </a:cubicBezTo>
                <a:cubicBezTo>
                  <a:pt x="3040351" y="4978396"/>
                  <a:pt x="3038825" y="4978322"/>
                  <a:pt x="3036965" y="4978322"/>
                </a:cubicBezTo>
                <a:close/>
                <a:moveTo>
                  <a:pt x="2384019" y="4967495"/>
                </a:moveTo>
                <a:cubicBezTo>
                  <a:pt x="2381860" y="4967495"/>
                  <a:pt x="2380205" y="4968090"/>
                  <a:pt x="2379052" y="4969280"/>
                </a:cubicBezTo>
                <a:cubicBezTo>
                  <a:pt x="2377898" y="4970471"/>
                  <a:pt x="2377321" y="4972294"/>
                  <a:pt x="2377321" y="4974750"/>
                </a:cubicBezTo>
                <a:lnTo>
                  <a:pt x="2377321" y="5033574"/>
                </a:lnTo>
                <a:cubicBezTo>
                  <a:pt x="2377321" y="5036328"/>
                  <a:pt x="2377768" y="5038188"/>
                  <a:pt x="2378661" y="5039155"/>
                </a:cubicBezTo>
                <a:cubicBezTo>
                  <a:pt x="2379554" y="5040123"/>
                  <a:pt x="2381042" y="5040606"/>
                  <a:pt x="2383126" y="5040606"/>
                </a:cubicBezTo>
                <a:cubicBezTo>
                  <a:pt x="2385953" y="5040606"/>
                  <a:pt x="2389004" y="5040383"/>
                  <a:pt x="2392279" y="5039937"/>
                </a:cubicBezTo>
                <a:cubicBezTo>
                  <a:pt x="2395553" y="5039490"/>
                  <a:pt x="2399459" y="5039267"/>
                  <a:pt x="2403999" y="5039267"/>
                </a:cubicBezTo>
                <a:cubicBezTo>
                  <a:pt x="2410399" y="5039267"/>
                  <a:pt x="2415905" y="5039844"/>
                  <a:pt x="2420519" y="5040997"/>
                </a:cubicBezTo>
                <a:cubicBezTo>
                  <a:pt x="2425133" y="5042150"/>
                  <a:pt x="2428946" y="5043899"/>
                  <a:pt x="2431960" y="5046243"/>
                </a:cubicBezTo>
                <a:cubicBezTo>
                  <a:pt x="2434974" y="5048587"/>
                  <a:pt x="2437206" y="5051527"/>
                  <a:pt x="2438657" y="5055061"/>
                </a:cubicBezTo>
                <a:cubicBezTo>
                  <a:pt x="2440108" y="5058596"/>
                  <a:pt x="2440834" y="5062670"/>
                  <a:pt x="2440834" y="5067284"/>
                </a:cubicBezTo>
                <a:cubicBezTo>
                  <a:pt x="2440834" y="5072790"/>
                  <a:pt x="2439978" y="5077460"/>
                  <a:pt x="2438266" y="5081292"/>
                </a:cubicBezTo>
                <a:cubicBezTo>
                  <a:pt x="2436555" y="5085125"/>
                  <a:pt x="2434192" y="5088306"/>
                  <a:pt x="2431179" y="5090836"/>
                </a:cubicBezTo>
                <a:cubicBezTo>
                  <a:pt x="2428165" y="5093366"/>
                  <a:pt x="2424574" y="5095226"/>
                  <a:pt x="2420407" y="5096417"/>
                </a:cubicBezTo>
                <a:cubicBezTo>
                  <a:pt x="2416240" y="5097608"/>
                  <a:pt x="2411664" y="5098203"/>
                  <a:pt x="2406678" y="5098203"/>
                </a:cubicBezTo>
                <a:cubicBezTo>
                  <a:pt x="2401320" y="5098203"/>
                  <a:pt x="2396687" y="5097719"/>
                  <a:pt x="2392781" y="5096752"/>
                </a:cubicBezTo>
                <a:cubicBezTo>
                  <a:pt x="2388874" y="5095784"/>
                  <a:pt x="2385600" y="5094761"/>
                  <a:pt x="2382958" y="5093682"/>
                </a:cubicBezTo>
                <a:cubicBezTo>
                  <a:pt x="2380317" y="5092603"/>
                  <a:pt x="2378214" y="5091599"/>
                  <a:pt x="2376652" y="5090668"/>
                </a:cubicBezTo>
                <a:cubicBezTo>
                  <a:pt x="2375089" y="5089738"/>
                  <a:pt x="2373936" y="5089273"/>
                  <a:pt x="2373191" y="5089273"/>
                </a:cubicBezTo>
                <a:cubicBezTo>
                  <a:pt x="2372670" y="5089273"/>
                  <a:pt x="2372205" y="5089422"/>
                  <a:pt x="2371796" y="5089720"/>
                </a:cubicBezTo>
                <a:cubicBezTo>
                  <a:pt x="2371387" y="5090017"/>
                  <a:pt x="2371033" y="5090482"/>
                  <a:pt x="2370736" y="5091115"/>
                </a:cubicBezTo>
                <a:cubicBezTo>
                  <a:pt x="2370438" y="5091747"/>
                  <a:pt x="2370234" y="5092566"/>
                  <a:pt x="2370122" y="5093571"/>
                </a:cubicBezTo>
                <a:cubicBezTo>
                  <a:pt x="2370010" y="5094575"/>
                  <a:pt x="2369954" y="5095710"/>
                  <a:pt x="2369954" y="5096975"/>
                </a:cubicBezTo>
                <a:cubicBezTo>
                  <a:pt x="2369954" y="5098314"/>
                  <a:pt x="2369991" y="5099468"/>
                  <a:pt x="2370066" y="5100435"/>
                </a:cubicBezTo>
                <a:cubicBezTo>
                  <a:pt x="2370141" y="5101403"/>
                  <a:pt x="2370271" y="5102203"/>
                  <a:pt x="2370456" y="5102835"/>
                </a:cubicBezTo>
                <a:cubicBezTo>
                  <a:pt x="2370643" y="5103468"/>
                  <a:pt x="2370847" y="5104007"/>
                  <a:pt x="2371071" y="5104454"/>
                </a:cubicBezTo>
                <a:cubicBezTo>
                  <a:pt x="2371294" y="5104900"/>
                  <a:pt x="2371685" y="5105384"/>
                  <a:pt x="2372242" y="5105905"/>
                </a:cubicBezTo>
                <a:cubicBezTo>
                  <a:pt x="2372801" y="5106426"/>
                  <a:pt x="2374084" y="5107133"/>
                  <a:pt x="2376094" y="5108026"/>
                </a:cubicBezTo>
                <a:cubicBezTo>
                  <a:pt x="2378103" y="5108918"/>
                  <a:pt x="2380670" y="5109830"/>
                  <a:pt x="2383795" y="5110760"/>
                </a:cubicBezTo>
                <a:cubicBezTo>
                  <a:pt x="2386921" y="5111690"/>
                  <a:pt x="2390493" y="5112472"/>
                  <a:pt x="2394511" y="5113104"/>
                </a:cubicBezTo>
                <a:cubicBezTo>
                  <a:pt x="2398529" y="5113737"/>
                  <a:pt x="2402771" y="5114053"/>
                  <a:pt x="2407236" y="5114053"/>
                </a:cubicBezTo>
                <a:cubicBezTo>
                  <a:pt x="2415272" y="5114053"/>
                  <a:pt x="2422583" y="5112974"/>
                  <a:pt x="2429169" y="5110816"/>
                </a:cubicBezTo>
                <a:cubicBezTo>
                  <a:pt x="2435755" y="5108658"/>
                  <a:pt x="2441429" y="5105514"/>
                  <a:pt x="2446191" y="5101384"/>
                </a:cubicBezTo>
                <a:cubicBezTo>
                  <a:pt x="2450954" y="5097254"/>
                  <a:pt x="2454638" y="5092175"/>
                  <a:pt x="2457242" y="5086148"/>
                </a:cubicBezTo>
                <a:cubicBezTo>
                  <a:pt x="2459847" y="5080120"/>
                  <a:pt x="2461149" y="5073237"/>
                  <a:pt x="2461149" y="5065498"/>
                </a:cubicBezTo>
                <a:cubicBezTo>
                  <a:pt x="2461149" y="5059247"/>
                  <a:pt x="2460127" y="5053554"/>
                  <a:pt x="2458085" y="5048420"/>
                </a:cubicBezTo>
                <a:cubicBezTo>
                  <a:pt x="2456042" y="5043285"/>
                  <a:pt x="2453031" y="5038913"/>
                  <a:pt x="2449052" y="5035304"/>
                </a:cubicBezTo>
                <a:cubicBezTo>
                  <a:pt x="2445073" y="5031695"/>
                  <a:pt x="2440108" y="5028905"/>
                  <a:pt x="2434158" y="5026933"/>
                </a:cubicBezTo>
                <a:cubicBezTo>
                  <a:pt x="2428206" y="5024961"/>
                  <a:pt x="2421253" y="5023975"/>
                  <a:pt x="2413297" y="5023975"/>
                </a:cubicBezTo>
                <a:cubicBezTo>
                  <a:pt x="2409855" y="5023975"/>
                  <a:pt x="2406825" y="5024012"/>
                  <a:pt x="2404209" y="5024086"/>
                </a:cubicBezTo>
                <a:cubicBezTo>
                  <a:pt x="2401592" y="5024161"/>
                  <a:pt x="2399029" y="5024384"/>
                  <a:pt x="2396520" y="5024756"/>
                </a:cubicBezTo>
                <a:lnTo>
                  <a:pt x="2396520" y="4984238"/>
                </a:lnTo>
                <a:lnTo>
                  <a:pt x="2448157" y="4984238"/>
                </a:lnTo>
                <a:cubicBezTo>
                  <a:pt x="2449440" y="4984238"/>
                  <a:pt x="2450437" y="4983494"/>
                  <a:pt x="2451150" y="4982005"/>
                </a:cubicBezTo>
                <a:cubicBezTo>
                  <a:pt x="2451862" y="4980517"/>
                  <a:pt x="2452219" y="4978433"/>
                  <a:pt x="2452219" y="4975755"/>
                </a:cubicBezTo>
                <a:cubicBezTo>
                  <a:pt x="2452219" y="4974341"/>
                  <a:pt x="2452126" y="4973113"/>
                  <a:pt x="2451940" y="4972071"/>
                </a:cubicBezTo>
                <a:cubicBezTo>
                  <a:pt x="2451754" y="4971029"/>
                  <a:pt x="2451475" y="4970173"/>
                  <a:pt x="2451103" y="4969504"/>
                </a:cubicBezTo>
                <a:cubicBezTo>
                  <a:pt x="2450731" y="4968834"/>
                  <a:pt x="2450266" y="4968332"/>
                  <a:pt x="2449708" y="4967997"/>
                </a:cubicBezTo>
                <a:cubicBezTo>
                  <a:pt x="2449150" y="4967662"/>
                  <a:pt x="2448573" y="4967495"/>
                  <a:pt x="2447977" y="4967495"/>
                </a:cubicBezTo>
                <a:close/>
                <a:moveTo>
                  <a:pt x="2595875" y="4966825"/>
                </a:moveTo>
                <a:cubicBezTo>
                  <a:pt x="2593643" y="4966825"/>
                  <a:pt x="2591801" y="4966881"/>
                  <a:pt x="2590350" y="4966992"/>
                </a:cubicBezTo>
                <a:cubicBezTo>
                  <a:pt x="2588899" y="4967104"/>
                  <a:pt x="2587708" y="4967309"/>
                  <a:pt x="2586778" y="4967606"/>
                </a:cubicBezTo>
                <a:cubicBezTo>
                  <a:pt x="2585848" y="4967904"/>
                  <a:pt x="2585141" y="4968313"/>
                  <a:pt x="2584658" y="4968834"/>
                </a:cubicBezTo>
                <a:cubicBezTo>
                  <a:pt x="2584174" y="4969355"/>
                  <a:pt x="2583783" y="4970025"/>
                  <a:pt x="2583485" y="4970843"/>
                </a:cubicBezTo>
                <a:lnTo>
                  <a:pt x="2535042" y="5105012"/>
                </a:lnTo>
                <a:cubicBezTo>
                  <a:pt x="2534446" y="5106649"/>
                  <a:pt x="2534131" y="5107970"/>
                  <a:pt x="2534093" y="5108974"/>
                </a:cubicBezTo>
                <a:cubicBezTo>
                  <a:pt x="2534056" y="5109979"/>
                  <a:pt x="2534317" y="5110742"/>
                  <a:pt x="2534874" y="5111263"/>
                </a:cubicBezTo>
                <a:cubicBezTo>
                  <a:pt x="2535432" y="5111783"/>
                  <a:pt x="2536400" y="5112137"/>
                  <a:pt x="2537776" y="5112323"/>
                </a:cubicBezTo>
                <a:cubicBezTo>
                  <a:pt x="2539153" y="5112509"/>
                  <a:pt x="2540920" y="5112602"/>
                  <a:pt x="2543079" y="5112602"/>
                </a:cubicBezTo>
                <a:cubicBezTo>
                  <a:pt x="2545162" y="5112602"/>
                  <a:pt x="2546855" y="5112528"/>
                  <a:pt x="2548158" y="5112379"/>
                </a:cubicBezTo>
                <a:cubicBezTo>
                  <a:pt x="2549460" y="5112230"/>
                  <a:pt x="2550464" y="5111988"/>
                  <a:pt x="2551171" y="5111653"/>
                </a:cubicBezTo>
                <a:cubicBezTo>
                  <a:pt x="2551878" y="5111318"/>
                  <a:pt x="2552417" y="5110909"/>
                  <a:pt x="2552790" y="5110425"/>
                </a:cubicBezTo>
                <a:cubicBezTo>
                  <a:pt x="2553162" y="5109942"/>
                  <a:pt x="2553459" y="5109365"/>
                  <a:pt x="2553683" y="5108695"/>
                </a:cubicBezTo>
                <a:lnTo>
                  <a:pt x="2565514" y="5073981"/>
                </a:lnTo>
                <a:lnTo>
                  <a:pt x="2625566" y="5073981"/>
                </a:lnTo>
                <a:lnTo>
                  <a:pt x="2637956" y="5109142"/>
                </a:lnTo>
                <a:cubicBezTo>
                  <a:pt x="2638254" y="5109811"/>
                  <a:pt x="2638571" y="5110370"/>
                  <a:pt x="2638905" y="5110816"/>
                </a:cubicBezTo>
                <a:cubicBezTo>
                  <a:pt x="2639240" y="5111263"/>
                  <a:pt x="2639761" y="5111616"/>
                  <a:pt x="2640468" y="5111876"/>
                </a:cubicBezTo>
                <a:cubicBezTo>
                  <a:pt x="2641175" y="5112137"/>
                  <a:pt x="2642217" y="5112323"/>
                  <a:pt x="2643593" y="5112435"/>
                </a:cubicBezTo>
                <a:cubicBezTo>
                  <a:pt x="2644970" y="5112546"/>
                  <a:pt x="2646812" y="5112602"/>
                  <a:pt x="2649118" y="5112602"/>
                </a:cubicBezTo>
                <a:cubicBezTo>
                  <a:pt x="2651425" y="5112602"/>
                  <a:pt x="2653267" y="5112528"/>
                  <a:pt x="2654644" y="5112379"/>
                </a:cubicBezTo>
                <a:cubicBezTo>
                  <a:pt x="2656020" y="5112230"/>
                  <a:pt x="2657006" y="5111895"/>
                  <a:pt x="2657602" y="5111374"/>
                </a:cubicBezTo>
                <a:cubicBezTo>
                  <a:pt x="2658197" y="5110853"/>
                  <a:pt x="2658476" y="5110090"/>
                  <a:pt x="2658439" y="5109086"/>
                </a:cubicBezTo>
                <a:cubicBezTo>
                  <a:pt x="2658402" y="5108081"/>
                  <a:pt x="2658086" y="5106760"/>
                  <a:pt x="2657490" y="5105123"/>
                </a:cubicBezTo>
                <a:lnTo>
                  <a:pt x="2609047" y="4970955"/>
                </a:lnTo>
                <a:cubicBezTo>
                  <a:pt x="2608749" y="4970136"/>
                  <a:pt x="2608340" y="4969448"/>
                  <a:pt x="2607819" y="4968890"/>
                </a:cubicBezTo>
                <a:cubicBezTo>
                  <a:pt x="2607298" y="4968332"/>
                  <a:pt x="2606554" y="4967904"/>
                  <a:pt x="2605586" y="4967606"/>
                </a:cubicBezTo>
                <a:cubicBezTo>
                  <a:pt x="2604619" y="4967309"/>
                  <a:pt x="2603354" y="4967104"/>
                  <a:pt x="2601791" y="4966992"/>
                </a:cubicBezTo>
                <a:cubicBezTo>
                  <a:pt x="2600229" y="4966881"/>
                  <a:pt x="2598256" y="4966825"/>
                  <a:pt x="2595875" y="4966825"/>
                </a:cubicBezTo>
                <a:close/>
                <a:moveTo>
                  <a:pt x="2299192" y="4965374"/>
                </a:moveTo>
                <a:cubicBezTo>
                  <a:pt x="2294802" y="4965374"/>
                  <a:pt x="2290616" y="4965820"/>
                  <a:pt x="2286635" y="4966713"/>
                </a:cubicBezTo>
                <a:cubicBezTo>
                  <a:pt x="2282654" y="4967606"/>
                  <a:pt x="2279008" y="4968704"/>
                  <a:pt x="2275696" y="4970006"/>
                </a:cubicBezTo>
                <a:cubicBezTo>
                  <a:pt x="2272384" y="4971308"/>
                  <a:pt x="2269631" y="4972629"/>
                  <a:pt x="2267436" y="4973969"/>
                </a:cubicBezTo>
                <a:cubicBezTo>
                  <a:pt x="2265241" y="4975308"/>
                  <a:pt x="2263697" y="4976368"/>
                  <a:pt x="2262803" y="4977150"/>
                </a:cubicBezTo>
                <a:cubicBezTo>
                  <a:pt x="2261911" y="4977931"/>
                  <a:pt x="2261315" y="4978582"/>
                  <a:pt x="2261018" y="4979103"/>
                </a:cubicBezTo>
                <a:cubicBezTo>
                  <a:pt x="2260720" y="4979624"/>
                  <a:pt x="2260479" y="4980182"/>
                  <a:pt x="2260292" y="4980777"/>
                </a:cubicBezTo>
                <a:cubicBezTo>
                  <a:pt x="2260106" y="4981373"/>
                  <a:pt x="2259976" y="4982080"/>
                  <a:pt x="2259901" y="4982898"/>
                </a:cubicBezTo>
                <a:cubicBezTo>
                  <a:pt x="2259827" y="4983717"/>
                  <a:pt x="2259790" y="4984684"/>
                  <a:pt x="2259790" y="4985800"/>
                </a:cubicBezTo>
                <a:cubicBezTo>
                  <a:pt x="2259790" y="4987363"/>
                  <a:pt x="2259867" y="4988703"/>
                  <a:pt x="2260020" y="4989819"/>
                </a:cubicBezTo>
                <a:cubicBezTo>
                  <a:pt x="2260174" y="4990935"/>
                  <a:pt x="2260385" y="4991828"/>
                  <a:pt x="2260653" y="4992498"/>
                </a:cubicBezTo>
                <a:cubicBezTo>
                  <a:pt x="2260922" y="4993167"/>
                  <a:pt x="2261268" y="4993651"/>
                  <a:pt x="2261690" y="4993949"/>
                </a:cubicBezTo>
                <a:cubicBezTo>
                  <a:pt x="2262113" y="4994246"/>
                  <a:pt x="2262593" y="4994395"/>
                  <a:pt x="2263130" y="4994395"/>
                </a:cubicBezTo>
                <a:cubicBezTo>
                  <a:pt x="2264052" y="4994395"/>
                  <a:pt x="2265453" y="4993763"/>
                  <a:pt x="2267334" y="4992498"/>
                </a:cubicBezTo>
                <a:cubicBezTo>
                  <a:pt x="2269215" y="4991233"/>
                  <a:pt x="2271557" y="4989856"/>
                  <a:pt x="2274359" y="4988368"/>
                </a:cubicBezTo>
                <a:cubicBezTo>
                  <a:pt x="2277162" y="4986879"/>
                  <a:pt x="2280425" y="4985503"/>
                  <a:pt x="2284149" y="4984238"/>
                </a:cubicBezTo>
                <a:cubicBezTo>
                  <a:pt x="2287874" y="4982973"/>
                  <a:pt x="2292078" y="4982340"/>
                  <a:pt x="2296761" y="4982340"/>
                </a:cubicBezTo>
                <a:cubicBezTo>
                  <a:pt x="2300754" y="4982340"/>
                  <a:pt x="2304286" y="4982973"/>
                  <a:pt x="2307357" y="4984238"/>
                </a:cubicBezTo>
                <a:cubicBezTo>
                  <a:pt x="2310428" y="4985503"/>
                  <a:pt x="2312981" y="4987214"/>
                  <a:pt x="2315016" y="4989372"/>
                </a:cubicBezTo>
                <a:cubicBezTo>
                  <a:pt x="2317051" y="4991530"/>
                  <a:pt x="2318606" y="4994042"/>
                  <a:pt x="2319681" y="4996907"/>
                </a:cubicBezTo>
                <a:cubicBezTo>
                  <a:pt x="2320756" y="4999772"/>
                  <a:pt x="2321293" y="5002804"/>
                  <a:pt x="2321293" y="5006004"/>
                </a:cubicBezTo>
                <a:cubicBezTo>
                  <a:pt x="2321293" y="5009204"/>
                  <a:pt x="2320948" y="5012627"/>
                  <a:pt x="2320258" y="5016273"/>
                </a:cubicBezTo>
                <a:cubicBezTo>
                  <a:pt x="2319568" y="5019919"/>
                  <a:pt x="2318130" y="5023975"/>
                  <a:pt x="2315945" y="5028440"/>
                </a:cubicBezTo>
                <a:cubicBezTo>
                  <a:pt x="2313760" y="5032905"/>
                  <a:pt x="2310654" y="5037853"/>
                  <a:pt x="2306628" y="5043285"/>
                </a:cubicBezTo>
                <a:cubicBezTo>
                  <a:pt x="2302602" y="5048718"/>
                  <a:pt x="2297253" y="5054857"/>
                  <a:pt x="2290581" y="5061703"/>
                </a:cubicBezTo>
                <a:lnTo>
                  <a:pt x="2261712" y="5091394"/>
                </a:lnTo>
                <a:cubicBezTo>
                  <a:pt x="2260792" y="5092361"/>
                  <a:pt x="2260045" y="5093273"/>
                  <a:pt x="2259469" y="5094129"/>
                </a:cubicBezTo>
                <a:cubicBezTo>
                  <a:pt x="2258893" y="5094984"/>
                  <a:pt x="2258414" y="5095840"/>
                  <a:pt x="2258031" y="5096696"/>
                </a:cubicBezTo>
                <a:cubicBezTo>
                  <a:pt x="2257648" y="5097552"/>
                  <a:pt x="2257399" y="5098538"/>
                  <a:pt x="2257284" y="5099654"/>
                </a:cubicBezTo>
                <a:cubicBezTo>
                  <a:pt x="2257168" y="5100770"/>
                  <a:pt x="2257111" y="5102072"/>
                  <a:pt x="2257111" y="5103561"/>
                </a:cubicBezTo>
                <a:cubicBezTo>
                  <a:pt x="2257111" y="5105198"/>
                  <a:pt x="2257241" y="5106574"/>
                  <a:pt x="2257502" y="5107691"/>
                </a:cubicBezTo>
                <a:cubicBezTo>
                  <a:pt x="2257762" y="5108807"/>
                  <a:pt x="2258171" y="5109663"/>
                  <a:pt x="2258729" y="5110258"/>
                </a:cubicBezTo>
                <a:cubicBezTo>
                  <a:pt x="2259288" y="5110853"/>
                  <a:pt x="2259957" y="5111281"/>
                  <a:pt x="2260739" y="5111542"/>
                </a:cubicBezTo>
                <a:cubicBezTo>
                  <a:pt x="2261520" y="5111802"/>
                  <a:pt x="2262431" y="5111932"/>
                  <a:pt x="2263473" y="5111932"/>
                </a:cubicBezTo>
                <a:lnTo>
                  <a:pt x="2343282" y="5111932"/>
                </a:lnTo>
                <a:cubicBezTo>
                  <a:pt x="2343952" y="5111932"/>
                  <a:pt x="2344566" y="5111765"/>
                  <a:pt x="2345124" y="5111430"/>
                </a:cubicBezTo>
                <a:cubicBezTo>
                  <a:pt x="2345682" y="5111095"/>
                  <a:pt x="2346129" y="5110574"/>
                  <a:pt x="2346464" y="5109867"/>
                </a:cubicBezTo>
                <a:cubicBezTo>
                  <a:pt x="2346798" y="5109160"/>
                  <a:pt x="2347059" y="5108286"/>
                  <a:pt x="2347245" y="5107244"/>
                </a:cubicBezTo>
                <a:cubicBezTo>
                  <a:pt x="2347431" y="5106202"/>
                  <a:pt x="2347523" y="5105012"/>
                  <a:pt x="2347523" y="5103672"/>
                </a:cubicBezTo>
                <a:cubicBezTo>
                  <a:pt x="2347523" y="5102333"/>
                  <a:pt x="2347431" y="5101161"/>
                  <a:pt x="2347245" y="5100156"/>
                </a:cubicBezTo>
                <a:cubicBezTo>
                  <a:pt x="2347059" y="5099152"/>
                  <a:pt x="2346761" y="5098314"/>
                  <a:pt x="2346352" y="5097645"/>
                </a:cubicBezTo>
                <a:cubicBezTo>
                  <a:pt x="2345943" y="5096975"/>
                  <a:pt x="2345459" y="5096473"/>
                  <a:pt x="2344901" y="5096138"/>
                </a:cubicBezTo>
                <a:cubicBezTo>
                  <a:pt x="2344343" y="5095803"/>
                  <a:pt x="2343766" y="5095636"/>
                  <a:pt x="2343171" y="5095636"/>
                </a:cubicBezTo>
                <a:lnTo>
                  <a:pt x="2280328" y="5095636"/>
                </a:lnTo>
                <a:lnTo>
                  <a:pt x="2303210" y="5071749"/>
                </a:lnTo>
                <a:cubicBezTo>
                  <a:pt x="2311471" y="5063265"/>
                  <a:pt x="2318093" y="5055768"/>
                  <a:pt x="2323079" y="5049257"/>
                </a:cubicBezTo>
                <a:cubicBezTo>
                  <a:pt x="2328065" y="5042746"/>
                  <a:pt x="2331878" y="5036830"/>
                  <a:pt x="2334520" y="5031509"/>
                </a:cubicBezTo>
                <a:cubicBezTo>
                  <a:pt x="2337162" y="5026189"/>
                  <a:pt x="2338892" y="5021240"/>
                  <a:pt x="2339710" y="5016664"/>
                </a:cubicBezTo>
                <a:cubicBezTo>
                  <a:pt x="2340529" y="5012087"/>
                  <a:pt x="2340938" y="5007492"/>
                  <a:pt x="2340938" y="5002878"/>
                </a:cubicBezTo>
                <a:cubicBezTo>
                  <a:pt x="2340938" y="4997744"/>
                  <a:pt x="2340083" y="4992907"/>
                  <a:pt x="2338371" y="4988368"/>
                </a:cubicBezTo>
                <a:cubicBezTo>
                  <a:pt x="2336660" y="4983828"/>
                  <a:pt x="2334074" y="4979847"/>
                  <a:pt x="2330614" y="4976424"/>
                </a:cubicBezTo>
                <a:cubicBezTo>
                  <a:pt x="2327153" y="4973001"/>
                  <a:pt x="2322800" y="4970304"/>
                  <a:pt x="2317554" y="4968332"/>
                </a:cubicBezTo>
                <a:cubicBezTo>
                  <a:pt x="2312308" y="4966360"/>
                  <a:pt x="2306187" y="4965374"/>
                  <a:pt x="2299192" y="4965374"/>
                </a:cubicBezTo>
                <a:close/>
                <a:moveTo>
                  <a:pt x="5347298" y="4963811"/>
                </a:moveTo>
                <a:cubicBezTo>
                  <a:pt x="5342907" y="4963811"/>
                  <a:pt x="5339894" y="4964592"/>
                  <a:pt x="5338257" y="4966155"/>
                </a:cubicBezTo>
                <a:cubicBezTo>
                  <a:pt x="5336619" y="4967718"/>
                  <a:pt x="5335801" y="4970657"/>
                  <a:pt x="5335801" y="4974973"/>
                </a:cubicBezTo>
                <a:cubicBezTo>
                  <a:pt x="5335801" y="4979215"/>
                  <a:pt x="5336601" y="4982098"/>
                  <a:pt x="5338201" y="4983624"/>
                </a:cubicBezTo>
                <a:cubicBezTo>
                  <a:pt x="5339801" y="4985149"/>
                  <a:pt x="5342759" y="4985912"/>
                  <a:pt x="5347075" y="4985912"/>
                </a:cubicBezTo>
                <a:cubicBezTo>
                  <a:pt x="5351465" y="4985912"/>
                  <a:pt x="5354480" y="4985131"/>
                  <a:pt x="5356116" y="4983568"/>
                </a:cubicBezTo>
                <a:cubicBezTo>
                  <a:pt x="5357753" y="4982005"/>
                  <a:pt x="5358572" y="4979066"/>
                  <a:pt x="5358572" y="4974750"/>
                </a:cubicBezTo>
                <a:cubicBezTo>
                  <a:pt x="5358572" y="4970508"/>
                  <a:pt x="5357772" y="4967625"/>
                  <a:pt x="5356172" y="4966099"/>
                </a:cubicBezTo>
                <a:cubicBezTo>
                  <a:pt x="5354572" y="4964574"/>
                  <a:pt x="5351614" y="4963811"/>
                  <a:pt x="5347298" y="4963811"/>
                </a:cubicBezTo>
                <a:close/>
                <a:moveTo>
                  <a:pt x="4394798" y="4963811"/>
                </a:moveTo>
                <a:cubicBezTo>
                  <a:pt x="4390408" y="4963811"/>
                  <a:pt x="4387394" y="4964592"/>
                  <a:pt x="4385757" y="4966155"/>
                </a:cubicBezTo>
                <a:cubicBezTo>
                  <a:pt x="4384120" y="4967718"/>
                  <a:pt x="4383301" y="4970657"/>
                  <a:pt x="4383301" y="4974973"/>
                </a:cubicBezTo>
                <a:cubicBezTo>
                  <a:pt x="4383301" y="4979215"/>
                  <a:pt x="4384101" y="4982098"/>
                  <a:pt x="4385701" y="4983624"/>
                </a:cubicBezTo>
                <a:cubicBezTo>
                  <a:pt x="4387301" y="4985149"/>
                  <a:pt x="4390259" y="4985912"/>
                  <a:pt x="4394575" y="4985912"/>
                </a:cubicBezTo>
                <a:cubicBezTo>
                  <a:pt x="4398965" y="4985912"/>
                  <a:pt x="4401979" y="4985131"/>
                  <a:pt x="4403616" y="4983568"/>
                </a:cubicBezTo>
                <a:cubicBezTo>
                  <a:pt x="4405253" y="4982005"/>
                  <a:pt x="4406072" y="4979066"/>
                  <a:pt x="4406072" y="4974750"/>
                </a:cubicBezTo>
                <a:cubicBezTo>
                  <a:pt x="4406072" y="4970508"/>
                  <a:pt x="4405272" y="4967625"/>
                  <a:pt x="4403672" y="4966099"/>
                </a:cubicBezTo>
                <a:cubicBezTo>
                  <a:pt x="4402072" y="4964574"/>
                  <a:pt x="4399114" y="4963811"/>
                  <a:pt x="4394798" y="4963811"/>
                </a:cubicBezTo>
                <a:close/>
                <a:moveTo>
                  <a:pt x="3451823" y="4963811"/>
                </a:moveTo>
                <a:cubicBezTo>
                  <a:pt x="3447433" y="4963811"/>
                  <a:pt x="3444419" y="4964592"/>
                  <a:pt x="3442782" y="4966155"/>
                </a:cubicBezTo>
                <a:cubicBezTo>
                  <a:pt x="3441145" y="4967718"/>
                  <a:pt x="3440326" y="4970657"/>
                  <a:pt x="3440326" y="4974973"/>
                </a:cubicBezTo>
                <a:cubicBezTo>
                  <a:pt x="3440326" y="4979215"/>
                  <a:pt x="3441126" y="4982098"/>
                  <a:pt x="3442726" y="4983624"/>
                </a:cubicBezTo>
                <a:cubicBezTo>
                  <a:pt x="3444326" y="4985149"/>
                  <a:pt x="3447284" y="4985912"/>
                  <a:pt x="3451600" y="4985912"/>
                </a:cubicBezTo>
                <a:cubicBezTo>
                  <a:pt x="3455990" y="4985912"/>
                  <a:pt x="3459004" y="4985131"/>
                  <a:pt x="3460641" y="4983568"/>
                </a:cubicBezTo>
                <a:cubicBezTo>
                  <a:pt x="3462278" y="4982005"/>
                  <a:pt x="3463097" y="4979066"/>
                  <a:pt x="3463097" y="4974750"/>
                </a:cubicBezTo>
                <a:cubicBezTo>
                  <a:pt x="3463097" y="4970508"/>
                  <a:pt x="3462297" y="4967625"/>
                  <a:pt x="3460697" y="4966099"/>
                </a:cubicBezTo>
                <a:cubicBezTo>
                  <a:pt x="3459097" y="4964574"/>
                  <a:pt x="3456139" y="4963811"/>
                  <a:pt x="3451823" y="4963811"/>
                </a:cubicBezTo>
                <a:close/>
                <a:moveTo>
                  <a:pt x="1099152" y="4963811"/>
                </a:moveTo>
                <a:cubicBezTo>
                  <a:pt x="1094762" y="4963811"/>
                  <a:pt x="1091748" y="4964592"/>
                  <a:pt x="1090111" y="4966155"/>
                </a:cubicBezTo>
                <a:cubicBezTo>
                  <a:pt x="1088474" y="4967718"/>
                  <a:pt x="1087655" y="4970657"/>
                  <a:pt x="1087655" y="4974973"/>
                </a:cubicBezTo>
                <a:cubicBezTo>
                  <a:pt x="1087655" y="4979215"/>
                  <a:pt x="1088456" y="4982098"/>
                  <a:pt x="1090055" y="4983624"/>
                </a:cubicBezTo>
                <a:cubicBezTo>
                  <a:pt x="1091655" y="4985149"/>
                  <a:pt x="1094613" y="4985912"/>
                  <a:pt x="1098929" y="4985912"/>
                </a:cubicBezTo>
                <a:cubicBezTo>
                  <a:pt x="1103319" y="4985912"/>
                  <a:pt x="1106334" y="4985131"/>
                  <a:pt x="1107970" y="4983568"/>
                </a:cubicBezTo>
                <a:cubicBezTo>
                  <a:pt x="1109608" y="4982005"/>
                  <a:pt x="1110426" y="4979066"/>
                  <a:pt x="1110426" y="4974750"/>
                </a:cubicBezTo>
                <a:cubicBezTo>
                  <a:pt x="1110426" y="4970508"/>
                  <a:pt x="1109626" y="4967625"/>
                  <a:pt x="1108026" y="4966099"/>
                </a:cubicBezTo>
                <a:cubicBezTo>
                  <a:pt x="1106426" y="4964574"/>
                  <a:pt x="1103469" y="4963811"/>
                  <a:pt x="1099152" y="4963811"/>
                </a:cubicBezTo>
                <a:close/>
                <a:moveTo>
                  <a:pt x="2871542" y="4956891"/>
                </a:moveTo>
                <a:cubicBezTo>
                  <a:pt x="2869756" y="4956891"/>
                  <a:pt x="2868287" y="4956984"/>
                  <a:pt x="2867133" y="4957170"/>
                </a:cubicBezTo>
                <a:cubicBezTo>
                  <a:pt x="2865980" y="4957356"/>
                  <a:pt x="2865031" y="4957579"/>
                  <a:pt x="2864287" y="4957839"/>
                </a:cubicBezTo>
                <a:cubicBezTo>
                  <a:pt x="2863543" y="4958100"/>
                  <a:pt x="2863040" y="4958472"/>
                  <a:pt x="2862780" y="4958956"/>
                </a:cubicBezTo>
                <a:cubicBezTo>
                  <a:pt x="2862520" y="4959439"/>
                  <a:pt x="2862389" y="4959942"/>
                  <a:pt x="2862389" y="4960462"/>
                </a:cubicBezTo>
                <a:lnTo>
                  <a:pt x="2862389" y="5018840"/>
                </a:lnTo>
                <a:cubicBezTo>
                  <a:pt x="2857627" y="5013855"/>
                  <a:pt x="2852809" y="5010078"/>
                  <a:pt x="2847935" y="5007511"/>
                </a:cubicBezTo>
                <a:cubicBezTo>
                  <a:pt x="2843060" y="5004943"/>
                  <a:pt x="2837684" y="5003660"/>
                  <a:pt x="2831805" y="5003660"/>
                </a:cubicBezTo>
                <a:cubicBezTo>
                  <a:pt x="2824736" y="5003660"/>
                  <a:pt x="2818504" y="5004981"/>
                  <a:pt x="2813109" y="5007622"/>
                </a:cubicBezTo>
                <a:cubicBezTo>
                  <a:pt x="2807714" y="5010264"/>
                  <a:pt x="2803193" y="5014041"/>
                  <a:pt x="2799547" y="5018952"/>
                </a:cubicBezTo>
                <a:cubicBezTo>
                  <a:pt x="2795901" y="5023863"/>
                  <a:pt x="2793147" y="5029798"/>
                  <a:pt x="2791287" y="5036755"/>
                </a:cubicBezTo>
                <a:cubicBezTo>
                  <a:pt x="2789426" y="5043713"/>
                  <a:pt x="2788496" y="5051508"/>
                  <a:pt x="2788496" y="5060140"/>
                </a:cubicBezTo>
                <a:cubicBezTo>
                  <a:pt x="2788496" y="5067433"/>
                  <a:pt x="2789240" y="5074372"/>
                  <a:pt x="2790729" y="5080957"/>
                </a:cubicBezTo>
                <a:cubicBezTo>
                  <a:pt x="2792217" y="5087543"/>
                  <a:pt x="2794579" y="5093273"/>
                  <a:pt x="2797816" y="5098147"/>
                </a:cubicBezTo>
                <a:cubicBezTo>
                  <a:pt x="2801053" y="5103021"/>
                  <a:pt x="2805276" y="5106891"/>
                  <a:pt x="2810486" y="5109756"/>
                </a:cubicBezTo>
                <a:cubicBezTo>
                  <a:pt x="2815695" y="5112621"/>
                  <a:pt x="2821983" y="5114053"/>
                  <a:pt x="2829349" y="5114053"/>
                </a:cubicBezTo>
                <a:cubicBezTo>
                  <a:pt x="2836121" y="5114053"/>
                  <a:pt x="2842353" y="5112453"/>
                  <a:pt x="2848046" y="5109253"/>
                </a:cubicBezTo>
                <a:cubicBezTo>
                  <a:pt x="2853739" y="5106054"/>
                  <a:pt x="2859227" y="5101589"/>
                  <a:pt x="2864510" y="5095859"/>
                </a:cubicBezTo>
                <a:lnTo>
                  <a:pt x="2864510" y="5109142"/>
                </a:lnTo>
                <a:cubicBezTo>
                  <a:pt x="2864510" y="5109737"/>
                  <a:pt x="2864659" y="5110258"/>
                  <a:pt x="2864957" y="5110704"/>
                </a:cubicBezTo>
                <a:cubicBezTo>
                  <a:pt x="2865254" y="5111151"/>
                  <a:pt x="2865738" y="5111504"/>
                  <a:pt x="2866408" y="5111765"/>
                </a:cubicBezTo>
                <a:cubicBezTo>
                  <a:pt x="2867078" y="5112025"/>
                  <a:pt x="2867933" y="5112230"/>
                  <a:pt x="2868975" y="5112379"/>
                </a:cubicBezTo>
                <a:cubicBezTo>
                  <a:pt x="2870017" y="5112528"/>
                  <a:pt x="2871319" y="5112602"/>
                  <a:pt x="2872882" y="5112602"/>
                </a:cubicBezTo>
                <a:cubicBezTo>
                  <a:pt x="2874370" y="5112602"/>
                  <a:pt x="2875635" y="5112528"/>
                  <a:pt x="2876677" y="5112379"/>
                </a:cubicBezTo>
                <a:cubicBezTo>
                  <a:pt x="2877719" y="5112230"/>
                  <a:pt x="2878556" y="5112025"/>
                  <a:pt x="2879188" y="5111765"/>
                </a:cubicBezTo>
                <a:cubicBezTo>
                  <a:pt x="2879821" y="5111504"/>
                  <a:pt x="2880267" y="5111151"/>
                  <a:pt x="2880528" y="5110704"/>
                </a:cubicBezTo>
                <a:cubicBezTo>
                  <a:pt x="2880788" y="5110258"/>
                  <a:pt x="2880919" y="5109737"/>
                  <a:pt x="2880919" y="5109142"/>
                </a:cubicBezTo>
                <a:lnTo>
                  <a:pt x="2880919" y="4960462"/>
                </a:lnTo>
                <a:cubicBezTo>
                  <a:pt x="2880919" y="4959942"/>
                  <a:pt x="2880751" y="4959439"/>
                  <a:pt x="2880416" y="4958956"/>
                </a:cubicBezTo>
                <a:cubicBezTo>
                  <a:pt x="2880081" y="4958472"/>
                  <a:pt x="2879579" y="4958100"/>
                  <a:pt x="2878909" y="4957839"/>
                </a:cubicBezTo>
                <a:cubicBezTo>
                  <a:pt x="2878240" y="4957579"/>
                  <a:pt x="2877309" y="4957356"/>
                  <a:pt x="2876119" y="4957170"/>
                </a:cubicBezTo>
                <a:cubicBezTo>
                  <a:pt x="2874928" y="4956984"/>
                  <a:pt x="2873403" y="4956891"/>
                  <a:pt x="2871542" y="4956891"/>
                </a:cubicBezTo>
                <a:close/>
                <a:moveTo>
                  <a:pt x="2109548" y="4956891"/>
                </a:moveTo>
                <a:cubicBezTo>
                  <a:pt x="2107762" y="4956891"/>
                  <a:pt x="2106293" y="4956984"/>
                  <a:pt x="2105139" y="4957170"/>
                </a:cubicBezTo>
                <a:cubicBezTo>
                  <a:pt x="2103985" y="4957356"/>
                  <a:pt x="2103036" y="4957579"/>
                  <a:pt x="2102293" y="4957839"/>
                </a:cubicBezTo>
                <a:cubicBezTo>
                  <a:pt x="2101548" y="4958100"/>
                  <a:pt x="2101046" y="4958472"/>
                  <a:pt x="2100785" y="4958956"/>
                </a:cubicBezTo>
                <a:cubicBezTo>
                  <a:pt x="2100524" y="4959439"/>
                  <a:pt x="2100395" y="4959942"/>
                  <a:pt x="2100395" y="4960462"/>
                </a:cubicBezTo>
                <a:lnTo>
                  <a:pt x="2100395" y="5018840"/>
                </a:lnTo>
                <a:cubicBezTo>
                  <a:pt x="2095632" y="5013855"/>
                  <a:pt x="2090814" y="5010078"/>
                  <a:pt x="2085940" y="5007511"/>
                </a:cubicBezTo>
                <a:cubicBezTo>
                  <a:pt x="2081066" y="5004943"/>
                  <a:pt x="2075689" y="5003660"/>
                  <a:pt x="2069811" y="5003660"/>
                </a:cubicBezTo>
                <a:cubicBezTo>
                  <a:pt x="2062742" y="5003660"/>
                  <a:pt x="2056509" y="5004981"/>
                  <a:pt x="2051115" y="5007622"/>
                </a:cubicBezTo>
                <a:cubicBezTo>
                  <a:pt x="2045719" y="5010264"/>
                  <a:pt x="2041199" y="5014041"/>
                  <a:pt x="2037552" y="5018952"/>
                </a:cubicBezTo>
                <a:cubicBezTo>
                  <a:pt x="2033906" y="5023863"/>
                  <a:pt x="2031153" y="5029798"/>
                  <a:pt x="2029293" y="5036755"/>
                </a:cubicBezTo>
                <a:cubicBezTo>
                  <a:pt x="2027432" y="5043713"/>
                  <a:pt x="2026502" y="5051508"/>
                  <a:pt x="2026502" y="5060140"/>
                </a:cubicBezTo>
                <a:cubicBezTo>
                  <a:pt x="2026502" y="5067433"/>
                  <a:pt x="2027246" y="5074372"/>
                  <a:pt x="2028735" y="5080957"/>
                </a:cubicBezTo>
                <a:cubicBezTo>
                  <a:pt x="2030222" y="5087543"/>
                  <a:pt x="2032585" y="5093273"/>
                  <a:pt x="2035822" y="5098147"/>
                </a:cubicBezTo>
                <a:cubicBezTo>
                  <a:pt x="2039060" y="5103021"/>
                  <a:pt x="2043282" y="5106891"/>
                  <a:pt x="2048491" y="5109756"/>
                </a:cubicBezTo>
                <a:cubicBezTo>
                  <a:pt x="2053700" y="5112621"/>
                  <a:pt x="2059989" y="5114053"/>
                  <a:pt x="2067355" y="5114053"/>
                </a:cubicBezTo>
                <a:cubicBezTo>
                  <a:pt x="2074126" y="5114053"/>
                  <a:pt x="2080359" y="5112453"/>
                  <a:pt x="2086051" y="5109253"/>
                </a:cubicBezTo>
                <a:cubicBezTo>
                  <a:pt x="2091744" y="5106054"/>
                  <a:pt x="2097233" y="5101589"/>
                  <a:pt x="2102515" y="5095859"/>
                </a:cubicBezTo>
                <a:lnTo>
                  <a:pt x="2102515" y="5109142"/>
                </a:lnTo>
                <a:cubicBezTo>
                  <a:pt x="2102515" y="5109737"/>
                  <a:pt x="2102664" y="5110258"/>
                  <a:pt x="2102962" y="5110704"/>
                </a:cubicBezTo>
                <a:cubicBezTo>
                  <a:pt x="2103260" y="5111151"/>
                  <a:pt x="2103744" y="5111504"/>
                  <a:pt x="2104413" y="5111765"/>
                </a:cubicBezTo>
                <a:cubicBezTo>
                  <a:pt x="2105083" y="5112025"/>
                  <a:pt x="2105939" y="5112230"/>
                  <a:pt x="2106981" y="5112379"/>
                </a:cubicBezTo>
                <a:cubicBezTo>
                  <a:pt x="2108022" y="5112528"/>
                  <a:pt x="2109325" y="5112602"/>
                  <a:pt x="2110888" y="5112602"/>
                </a:cubicBezTo>
                <a:cubicBezTo>
                  <a:pt x="2112376" y="5112602"/>
                  <a:pt x="2113641" y="5112528"/>
                  <a:pt x="2114683" y="5112379"/>
                </a:cubicBezTo>
                <a:cubicBezTo>
                  <a:pt x="2115724" y="5112230"/>
                  <a:pt x="2116561" y="5112025"/>
                  <a:pt x="2117194" y="5111765"/>
                </a:cubicBezTo>
                <a:cubicBezTo>
                  <a:pt x="2117826" y="5111504"/>
                  <a:pt x="2118273" y="5111151"/>
                  <a:pt x="2118533" y="5110704"/>
                </a:cubicBezTo>
                <a:cubicBezTo>
                  <a:pt x="2118794" y="5110258"/>
                  <a:pt x="2118924" y="5109737"/>
                  <a:pt x="2118924" y="5109142"/>
                </a:cubicBezTo>
                <a:lnTo>
                  <a:pt x="2118924" y="4960462"/>
                </a:lnTo>
                <a:cubicBezTo>
                  <a:pt x="2118924" y="4959942"/>
                  <a:pt x="2118756" y="4959439"/>
                  <a:pt x="2118422" y="4958956"/>
                </a:cubicBezTo>
                <a:cubicBezTo>
                  <a:pt x="2118087" y="4958472"/>
                  <a:pt x="2117584" y="4958100"/>
                  <a:pt x="2116915" y="4957839"/>
                </a:cubicBezTo>
                <a:cubicBezTo>
                  <a:pt x="2116245" y="4957579"/>
                  <a:pt x="2115315" y="4957356"/>
                  <a:pt x="2114124" y="4957170"/>
                </a:cubicBezTo>
                <a:cubicBezTo>
                  <a:pt x="2112934" y="4956984"/>
                  <a:pt x="2111409" y="4956891"/>
                  <a:pt x="2109548" y="4956891"/>
                </a:cubicBezTo>
                <a:close/>
                <a:moveTo>
                  <a:pt x="1042746" y="4956891"/>
                </a:moveTo>
                <a:cubicBezTo>
                  <a:pt x="1040960" y="4956891"/>
                  <a:pt x="1039491" y="4956984"/>
                  <a:pt x="1038337" y="4957170"/>
                </a:cubicBezTo>
                <a:cubicBezTo>
                  <a:pt x="1037184" y="4957356"/>
                  <a:pt x="1036235" y="4957579"/>
                  <a:pt x="1035491" y="4957839"/>
                </a:cubicBezTo>
                <a:cubicBezTo>
                  <a:pt x="1034747" y="4958100"/>
                  <a:pt x="1034244" y="4958472"/>
                  <a:pt x="1033984" y="4958956"/>
                </a:cubicBezTo>
                <a:cubicBezTo>
                  <a:pt x="1033724" y="4959439"/>
                  <a:pt x="1033593" y="4959942"/>
                  <a:pt x="1033593" y="4960462"/>
                </a:cubicBezTo>
                <a:lnTo>
                  <a:pt x="1033593" y="5018840"/>
                </a:lnTo>
                <a:cubicBezTo>
                  <a:pt x="1028831" y="5013855"/>
                  <a:pt x="1024013" y="5010078"/>
                  <a:pt x="1019139" y="5007511"/>
                </a:cubicBezTo>
                <a:cubicBezTo>
                  <a:pt x="1014264" y="5004943"/>
                  <a:pt x="1008888" y="5003660"/>
                  <a:pt x="1003009" y="5003660"/>
                </a:cubicBezTo>
                <a:cubicBezTo>
                  <a:pt x="995940" y="5003660"/>
                  <a:pt x="989707" y="5004981"/>
                  <a:pt x="984312" y="5007622"/>
                </a:cubicBezTo>
                <a:cubicBezTo>
                  <a:pt x="978917" y="5010264"/>
                  <a:pt x="974397" y="5014041"/>
                  <a:pt x="970750" y="5018952"/>
                </a:cubicBezTo>
                <a:cubicBezTo>
                  <a:pt x="967104" y="5023863"/>
                  <a:pt x="964351" y="5029798"/>
                  <a:pt x="962490" y="5036755"/>
                </a:cubicBezTo>
                <a:cubicBezTo>
                  <a:pt x="960630" y="5043713"/>
                  <a:pt x="959700" y="5051508"/>
                  <a:pt x="959700" y="5060140"/>
                </a:cubicBezTo>
                <a:cubicBezTo>
                  <a:pt x="959700" y="5067433"/>
                  <a:pt x="960444" y="5074372"/>
                  <a:pt x="961933" y="5080957"/>
                </a:cubicBezTo>
                <a:cubicBezTo>
                  <a:pt x="963420" y="5087543"/>
                  <a:pt x="965783" y="5093273"/>
                  <a:pt x="969020" y="5098147"/>
                </a:cubicBezTo>
                <a:cubicBezTo>
                  <a:pt x="972257" y="5103021"/>
                  <a:pt x="976480" y="5106891"/>
                  <a:pt x="981689" y="5109756"/>
                </a:cubicBezTo>
                <a:cubicBezTo>
                  <a:pt x="986898" y="5112621"/>
                  <a:pt x="993186" y="5114053"/>
                  <a:pt x="1000553" y="5114053"/>
                </a:cubicBezTo>
                <a:cubicBezTo>
                  <a:pt x="1007325" y="5114053"/>
                  <a:pt x="1013557" y="5112453"/>
                  <a:pt x="1019250" y="5109253"/>
                </a:cubicBezTo>
                <a:cubicBezTo>
                  <a:pt x="1024943" y="5106054"/>
                  <a:pt x="1030431" y="5101589"/>
                  <a:pt x="1035714" y="5095859"/>
                </a:cubicBezTo>
                <a:lnTo>
                  <a:pt x="1035714" y="5109142"/>
                </a:lnTo>
                <a:cubicBezTo>
                  <a:pt x="1035714" y="5109737"/>
                  <a:pt x="1035863" y="5110258"/>
                  <a:pt x="1036161" y="5110704"/>
                </a:cubicBezTo>
                <a:cubicBezTo>
                  <a:pt x="1036458" y="5111151"/>
                  <a:pt x="1036942" y="5111504"/>
                  <a:pt x="1037612" y="5111765"/>
                </a:cubicBezTo>
                <a:cubicBezTo>
                  <a:pt x="1038281" y="5112025"/>
                  <a:pt x="1039137" y="5112230"/>
                  <a:pt x="1040179" y="5112379"/>
                </a:cubicBezTo>
                <a:cubicBezTo>
                  <a:pt x="1041221" y="5112528"/>
                  <a:pt x="1042523" y="5112602"/>
                  <a:pt x="1044086" y="5112602"/>
                </a:cubicBezTo>
                <a:cubicBezTo>
                  <a:pt x="1045574" y="5112602"/>
                  <a:pt x="1046839" y="5112528"/>
                  <a:pt x="1047881" y="5112379"/>
                </a:cubicBezTo>
                <a:cubicBezTo>
                  <a:pt x="1048923" y="5112230"/>
                  <a:pt x="1049760" y="5112025"/>
                  <a:pt x="1050392" y="5111765"/>
                </a:cubicBezTo>
                <a:cubicBezTo>
                  <a:pt x="1051025" y="5111504"/>
                  <a:pt x="1051472" y="5111151"/>
                  <a:pt x="1051732" y="5110704"/>
                </a:cubicBezTo>
                <a:cubicBezTo>
                  <a:pt x="1051992" y="5110258"/>
                  <a:pt x="1052122" y="5109737"/>
                  <a:pt x="1052122" y="5109142"/>
                </a:cubicBezTo>
                <a:lnTo>
                  <a:pt x="1052122" y="4960462"/>
                </a:lnTo>
                <a:cubicBezTo>
                  <a:pt x="1052122" y="4959942"/>
                  <a:pt x="1051955" y="4959439"/>
                  <a:pt x="1051620" y="4958956"/>
                </a:cubicBezTo>
                <a:cubicBezTo>
                  <a:pt x="1051286" y="4958472"/>
                  <a:pt x="1050783" y="4958100"/>
                  <a:pt x="1050113" y="4957839"/>
                </a:cubicBezTo>
                <a:cubicBezTo>
                  <a:pt x="1049444" y="4957579"/>
                  <a:pt x="1048513" y="4957356"/>
                  <a:pt x="1047323" y="4957170"/>
                </a:cubicBezTo>
                <a:cubicBezTo>
                  <a:pt x="1046132" y="4956984"/>
                  <a:pt x="1044606" y="4956891"/>
                  <a:pt x="1042746" y="4956891"/>
                </a:cubicBezTo>
                <a:close/>
                <a:moveTo>
                  <a:pt x="4442311" y="4956444"/>
                </a:moveTo>
                <a:cubicBezTo>
                  <a:pt x="4440525" y="4956444"/>
                  <a:pt x="4439037" y="4956518"/>
                  <a:pt x="4437847" y="4956667"/>
                </a:cubicBezTo>
                <a:cubicBezTo>
                  <a:pt x="4436656" y="4956816"/>
                  <a:pt x="4435707" y="4957039"/>
                  <a:pt x="4435000" y="4957337"/>
                </a:cubicBezTo>
                <a:cubicBezTo>
                  <a:pt x="4434293" y="4957635"/>
                  <a:pt x="4433810" y="4958007"/>
                  <a:pt x="4433549" y="4958453"/>
                </a:cubicBezTo>
                <a:cubicBezTo>
                  <a:pt x="4433289" y="4958900"/>
                  <a:pt x="4433159" y="4959421"/>
                  <a:pt x="4433159" y="4960016"/>
                </a:cubicBezTo>
                <a:lnTo>
                  <a:pt x="4433159" y="5109142"/>
                </a:lnTo>
                <a:cubicBezTo>
                  <a:pt x="4433159" y="5109737"/>
                  <a:pt x="4433289" y="5110239"/>
                  <a:pt x="4433549" y="5110649"/>
                </a:cubicBezTo>
                <a:cubicBezTo>
                  <a:pt x="4433810" y="5111058"/>
                  <a:pt x="4434293" y="5111411"/>
                  <a:pt x="4435000" y="5111709"/>
                </a:cubicBezTo>
                <a:cubicBezTo>
                  <a:pt x="4435707" y="5112007"/>
                  <a:pt x="4436656" y="5112230"/>
                  <a:pt x="4437847" y="5112379"/>
                </a:cubicBezTo>
                <a:cubicBezTo>
                  <a:pt x="4439037" y="5112528"/>
                  <a:pt x="4440525" y="5112602"/>
                  <a:pt x="4442311" y="5112602"/>
                </a:cubicBezTo>
                <a:cubicBezTo>
                  <a:pt x="4444172" y="5112602"/>
                  <a:pt x="4445697" y="5112528"/>
                  <a:pt x="4446888" y="5112379"/>
                </a:cubicBezTo>
                <a:cubicBezTo>
                  <a:pt x="4448079" y="5112230"/>
                  <a:pt x="4449009" y="5112007"/>
                  <a:pt x="4449678" y="5111709"/>
                </a:cubicBezTo>
                <a:cubicBezTo>
                  <a:pt x="4450349" y="5111411"/>
                  <a:pt x="4450832" y="5111058"/>
                  <a:pt x="4451129" y="5110649"/>
                </a:cubicBezTo>
                <a:cubicBezTo>
                  <a:pt x="4451428" y="5110239"/>
                  <a:pt x="4451576" y="5109737"/>
                  <a:pt x="4451576" y="5109142"/>
                </a:cubicBezTo>
                <a:lnTo>
                  <a:pt x="4451576" y="4960016"/>
                </a:lnTo>
                <a:cubicBezTo>
                  <a:pt x="4451576" y="4959421"/>
                  <a:pt x="4451428" y="4958900"/>
                  <a:pt x="4451129" y="4958453"/>
                </a:cubicBezTo>
                <a:cubicBezTo>
                  <a:pt x="4450832" y="4958007"/>
                  <a:pt x="4450349" y="4957635"/>
                  <a:pt x="4449678" y="4957337"/>
                </a:cubicBezTo>
                <a:cubicBezTo>
                  <a:pt x="4449009" y="4957039"/>
                  <a:pt x="4448079" y="4956816"/>
                  <a:pt x="4446888" y="4956667"/>
                </a:cubicBezTo>
                <a:cubicBezTo>
                  <a:pt x="4445697" y="4956518"/>
                  <a:pt x="4444172" y="4956444"/>
                  <a:pt x="4442311" y="4956444"/>
                </a:cubicBezTo>
                <a:close/>
                <a:moveTo>
                  <a:pt x="3108811" y="4956444"/>
                </a:moveTo>
                <a:cubicBezTo>
                  <a:pt x="3107025" y="4956444"/>
                  <a:pt x="3105537" y="4956518"/>
                  <a:pt x="3104347" y="4956667"/>
                </a:cubicBezTo>
                <a:cubicBezTo>
                  <a:pt x="3103156" y="4956816"/>
                  <a:pt x="3102207" y="4957039"/>
                  <a:pt x="3101500" y="4957337"/>
                </a:cubicBezTo>
                <a:cubicBezTo>
                  <a:pt x="3100794" y="4957635"/>
                  <a:pt x="3100310" y="4958007"/>
                  <a:pt x="3100049" y="4958453"/>
                </a:cubicBezTo>
                <a:cubicBezTo>
                  <a:pt x="3099789" y="4958900"/>
                  <a:pt x="3099658" y="4959421"/>
                  <a:pt x="3099658" y="4960016"/>
                </a:cubicBezTo>
                <a:lnTo>
                  <a:pt x="3099658" y="5109142"/>
                </a:lnTo>
                <a:cubicBezTo>
                  <a:pt x="3099658" y="5109737"/>
                  <a:pt x="3099789" y="5110239"/>
                  <a:pt x="3100049" y="5110649"/>
                </a:cubicBezTo>
                <a:cubicBezTo>
                  <a:pt x="3100310" y="5111058"/>
                  <a:pt x="3100794" y="5111411"/>
                  <a:pt x="3101500" y="5111709"/>
                </a:cubicBezTo>
                <a:cubicBezTo>
                  <a:pt x="3102207" y="5112007"/>
                  <a:pt x="3103156" y="5112230"/>
                  <a:pt x="3104347" y="5112379"/>
                </a:cubicBezTo>
                <a:cubicBezTo>
                  <a:pt x="3105537" y="5112528"/>
                  <a:pt x="3107025" y="5112602"/>
                  <a:pt x="3108811" y="5112602"/>
                </a:cubicBezTo>
                <a:cubicBezTo>
                  <a:pt x="3110672" y="5112602"/>
                  <a:pt x="3112197" y="5112528"/>
                  <a:pt x="3113388" y="5112379"/>
                </a:cubicBezTo>
                <a:cubicBezTo>
                  <a:pt x="3114579" y="5112230"/>
                  <a:pt x="3115509" y="5112007"/>
                  <a:pt x="3116179" y="5111709"/>
                </a:cubicBezTo>
                <a:cubicBezTo>
                  <a:pt x="3116848" y="5111411"/>
                  <a:pt x="3117332" y="5111058"/>
                  <a:pt x="3117630" y="5110649"/>
                </a:cubicBezTo>
                <a:cubicBezTo>
                  <a:pt x="3117927" y="5110239"/>
                  <a:pt x="3118076" y="5109737"/>
                  <a:pt x="3118076" y="5109142"/>
                </a:cubicBezTo>
                <a:lnTo>
                  <a:pt x="3118076" y="5038932"/>
                </a:lnTo>
                <a:cubicBezTo>
                  <a:pt x="3123136" y="5032607"/>
                  <a:pt x="3127973" y="5027807"/>
                  <a:pt x="3132587" y="5024533"/>
                </a:cubicBezTo>
                <a:cubicBezTo>
                  <a:pt x="3137201" y="5021259"/>
                  <a:pt x="3141814" y="5019622"/>
                  <a:pt x="3146428" y="5019622"/>
                </a:cubicBezTo>
                <a:cubicBezTo>
                  <a:pt x="3150000" y="5019622"/>
                  <a:pt x="3153144" y="5020291"/>
                  <a:pt x="3155860" y="5021631"/>
                </a:cubicBezTo>
                <a:cubicBezTo>
                  <a:pt x="3158576" y="5022970"/>
                  <a:pt x="3160790" y="5024905"/>
                  <a:pt x="3162501" y="5027435"/>
                </a:cubicBezTo>
                <a:cubicBezTo>
                  <a:pt x="3164213" y="5029965"/>
                  <a:pt x="3165515" y="5032979"/>
                  <a:pt x="3166408" y="5036476"/>
                </a:cubicBezTo>
                <a:cubicBezTo>
                  <a:pt x="3167301" y="5039974"/>
                  <a:pt x="3167748" y="5044588"/>
                  <a:pt x="3167748" y="5050317"/>
                </a:cubicBezTo>
                <a:lnTo>
                  <a:pt x="3167748" y="5109142"/>
                </a:lnTo>
                <a:cubicBezTo>
                  <a:pt x="3167748" y="5109737"/>
                  <a:pt x="3167896" y="5110239"/>
                  <a:pt x="3168194" y="5110649"/>
                </a:cubicBezTo>
                <a:cubicBezTo>
                  <a:pt x="3168491" y="5111058"/>
                  <a:pt x="3168975" y="5111411"/>
                  <a:pt x="3169645" y="5111709"/>
                </a:cubicBezTo>
                <a:cubicBezTo>
                  <a:pt x="3170315" y="5112007"/>
                  <a:pt x="3171245" y="5112230"/>
                  <a:pt x="3172436" y="5112379"/>
                </a:cubicBezTo>
                <a:cubicBezTo>
                  <a:pt x="3173626" y="5112528"/>
                  <a:pt x="3175152" y="5112602"/>
                  <a:pt x="3177012" y="5112602"/>
                </a:cubicBezTo>
                <a:cubicBezTo>
                  <a:pt x="3178798" y="5112602"/>
                  <a:pt x="3180286" y="5112528"/>
                  <a:pt x="3181477" y="5112379"/>
                </a:cubicBezTo>
                <a:cubicBezTo>
                  <a:pt x="3182668" y="5112230"/>
                  <a:pt x="3183598" y="5112007"/>
                  <a:pt x="3184267" y="5111709"/>
                </a:cubicBezTo>
                <a:cubicBezTo>
                  <a:pt x="3184937" y="5111411"/>
                  <a:pt x="3185421" y="5111058"/>
                  <a:pt x="3185718" y="5110649"/>
                </a:cubicBezTo>
                <a:cubicBezTo>
                  <a:pt x="3186016" y="5110239"/>
                  <a:pt x="3186165" y="5109737"/>
                  <a:pt x="3186165" y="5109142"/>
                </a:cubicBezTo>
                <a:lnTo>
                  <a:pt x="3186165" y="5047973"/>
                </a:lnTo>
                <a:cubicBezTo>
                  <a:pt x="3186165" y="5040755"/>
                  <a:pt x="3185551" y="5034597"/>
                  <a:pt x="3184323" y="5029500"/>
                </a:cubicBezTo>
                <a:cubicBezTo>
                  <a:pt x="3183095" y="5024403"/>
                  <a:pt x="3181068" y="5019956"/>
                  <a:pt x="3178240" y="5016161"/>
                </a:cubicBezTo>
                <a:cubicBezTo>
                  <a:pt x="3175412" y="5012366"/>
                  <a:pt x="3171710" y="5009334"/>
                  <a:pt x="3167133" y="5007064"/>
                </a:cubicBezTo>
                <a:cubicBezTo>
                  <a:pt x="3162557" y="5004795"/>
                  <a:pt x="3156920" y="5003660"/>
                  <a:pt x="3150223" y="5003660"/>
                </a:cubicBezTo>
                <a:cubicBezTo>
                  <a:pt x="3144791" y="5003660"/>
                  <a:pt x="3139396" y="5005018"/>
                  <a:pt x="3134038" y="5007734"/>
                </a:cubicBezTo>
                <a:cubicBezTo>
                  <a:pt x="3128680" y="5010450"/>
                  <a:pt x="3123359" y="5014599"/>
                  <a:pt x="3118076" y="5020180"/>
                </a:cubicBezTo>
                <a:lnTo>
                  <a:pt x="3118076" y="4960016"/>
                </a:lnTo>
                <a:cubicBezTo>
                  <a:pt x="3118076" y="4959421"/>
                  <a:pt x="3117927" y="4958900"/>
                  <a:pt x="3117630" y="4958453"/>
                </a:cubicBezTo>
                <a:cubicBezTo>
                  <a:pt x="3117332" y="4958007"/>
                  <a:pt x="3116848" y="4957635"/>
                  <a:pt x="3116179" y="4957337"/>
                </a:cubicBezTo>
                <a:cubicBezTo>
                  <a:pt x="3115509" y="4957039"/>
                  <a:pt x="3114579" y="4956816"/>
                  <a:pt x="3113388" y="4956667"/>
                </a:cubicBezTo>
                <a:cubicBezTo>
                  <a:pt x="3112197" y="4956518"/>
                  <a:pt x="3110672" y="4956444"/>
                  <a:pt x="3108811" y="4956444"/>
                </a:cubicBezTo>
                <a:close/>
                <a:moveTo>
                  <a:pt x="6203396" y="4908404"/>
                </a:moveTo>
                <a:lnTo>
                  <a:pt x="6203396" y="4927454"/>
                </a:lnTo>
                <a:lnTo>
                  <a:pt x="7394021" y="4927454"/>
                </a:lnTo>
                <a:lnTo>
                  <a:pt x="7394021" y="4908404"/>
                </a:lnTo>
                <a:close/>
                <a:moveTo>
                  <a:pt x="7294158" y="4847571"/>
                </a:moveTo>
                <a:cubicBezTo>
                  <a:pt x="7291107" y="4847571"/>
                  <a:pt x="7288576" y="4847850"/>
                  <a:pt x="7286567" y="4848408"/>
                </a:cubicBezTo>
                <a:cubicBezTo>
                  <a:pt x="7284558" y="4848966"/>
                  <a:pt x="7282940" y="4849915"/>
                  <a:pt x="7281712" y="4851254"/>
                </a:cubicBezTo>
                <a:cubicBezTo>
                  <a:pt x="7280484" y="4852594"/>
                  <a:pt x="7279647" y="4854361"/>
                  <a:pt x="7279200" y="4856556"/>
                </a:cubicBezTo>
                <a:cubicBezTo>
                  <a:pt x="7278754" y="4858751"/>
                  <a:pt x="7278531" y="4861412"/>
                  <a:pt x="7278531" y="4864537"/>
                </a:cubicBezTo>
                <a:cubicBezTo>
                  <a:pt x="7278531" y="4867663"/>
                  <a:pt x="7278754" y="4870286"/>
                  <a:pt x="7279200" y="4872406"/>
                </a:cubicBezTo>
                <a:cubicBezTo>
                  <a:pt x="7279647" y="4874527"/>
                  <a:pt x="7280484" y="4876257"/>
                  <a:pt x="7281712" y="4877597"/>
                </a:cubicBezTo>
                <a:cubicBezTo>
                  <a:pt x="7282940" y="4878936"/>
                  <a:pt x="7284558" y="4879885"/>
                  <a:pt x="7286567" y="4880443"/>
                </a:cubicBezTo>
                <a:cubicBezTo>
                  <a:pt x="7288576" y="4881001"/>
                  <a:pt x="7291107" y="4881280"/>
                  <a:pt x="7294158" y="4881280"/>
                </a:cubicBezTo>
                <a:cubicBezTo>
                  <a:pt x="7297208" y="4881280"/>
                  <a:pt x="7299739" y="4881001"/>
                  <a:pt x="7301748" y="4880443"/>
                </a:cubicBezTo>
                <a:cubicBezTo>
                  <a:pt x="7303757" y="4879885"/>
                  <a:pt x="7305375" y="4878936"/>
                  <a:pt x="7306603" y="4877597"/>
                </a:cubicBezTo>
                <a:cubicBezTo>
                  <a:pt x="7307831" y="4876257"/>
                  <a:pt x="7308705" y="4874527"/>
                  <a:pt x="7309226" y="4872406"/>
                </a:cubicBezTo>
                <a:cubicBezTo>
                  <a:pt x="7309747" y="4870286"/>
                  <a:pt x="7310008" y="4867663"/>
                  <a:pt x="7310008" y="4864537"/>
                </a:cubicBezTo>
                <a:cubicBezTo>
                  <a:pt x="7310008" y="4861412"/>
                  <a:pt x="7309747" y="4858751"/>
                  <a:pt x="7309226" y="4856556"/>
                </a:cubicBezTo>
                <a:cubicBezTo>
                  <a:pt x="7308705" y="4854361"/>
                  <a:pt x="7307831" y="4852594"/>
                  <a:pt x="7306603" y="4851254"/>
                </a:cubicBezTo>
                <a:cubicBezTo>
                  <a:pt x="7305375" y="4849915"/>
                  <a:pt x="7303757" y="4848966"/>
                  <a:pt x="7301748" y="4848408"/>
                </a:cubicBezTo>
                <a:cubicBezTo>
                  <a:pt x="7299739" y="4847850"/>
                  <a:pt x="7297208" y="4847571"/>
                  <a:pt x="7294158" y="4847571"/>
                </a:cubicBezTo>
                <a:close/>
                <a:moveTo>
                  <a:pt x="11596108" y="4831274"/>
                </a:moveTo>
                <a:lnTo>
                  <a:pt x="11611847" y="4831274"/>
                </a:lnTo>
                <a:lnTo>
                  <a:pt x="11611847" y="4852594"/>
                </a:lnTo>
                <a:cubicBezTo>
                  <a:pt x="11607308" y="4857654"/>
                  <a:pt x="11602973" y="4861412"/>
                  <a:pt x="11598843" y="4863867"/>
                </a:cubicBezTo>
                <a:cubicBezTo>
                  <a:pt x="11594713" y="4866323"/>
                  <a:pt x="11590230" y="4867551"/>
                  <a:pt x="11585393" y="4867551"/>
                </a:cubicBezTo>
                <a:cubicBezTo>
                  <a:pt x="11579440" y="4867551"/>
                  <a:pt x="11574808" y="4866007"/>
                  <a:pt x="11571496" y="4862919"/>
                </a:cubicBezTo>
                <a:cubicBezTo>
                  <a:pt x="11568184" y="4859830"/>
                  <a:pt x="11566529" y="4855682"/>
                  <a:pt x="11566529" y="4850473"/>
                </a:cubicBezTo>
                <a:cubicBezTo>
                  <a:pt x="11566529" y="4847422"/>
                  <a:pt x="11567106" y="4844724"/>
                  <a:pt x="11568259" y="4842380"/>
                </a:cubicBezTo>
                <a:cubicBezTo>
                  <a:pt x="11569412" y="4840036"/>
                  <a:pt x="11571217" y="4838027"/>
                  <a:pt x="11573672" y="4836353"/>
                </a:cubicBezTo>
                <a:cubicBezTo>
                  <a:pt x="11576128" y="4834679"/>
                  <a:pt x="11579216" y="4833413"/>
                  <a:pt x="11582937" y="4832558"/>
                </a:cubicBezTo>
                <a:cubicBezTo>
                  <a:pt x="11586658" y="4831702"/>
                  <a:pt x="11591048" y="4831274"/>
                  <a:pt x="11596108" y="4831274"/>
                </a:cubicBezTo>
                <a:close/>
                <a:moveTo>
                  <a:pt x="11415134" y="4831274"/>
                </a:moveTo>
                <a:lnTo>
                  <a:pt x="11430872" y="4831274"/>
                </a:lnTo>
                <a:lnTo>
                  <a:pt x="11430872" y="4852594"/>
                </a:lnTo>
                <a:cubicBezTo>
                  <a:pt x="11426333" y="4857654"/>
                  <a:pt x="11421998" y="4861412"/>
                  <a:pt x="11417868" y="4863867"/>
                </a:cubicBezTo>
                <a:cubicBezTo>
                  <a:pt x="11413738" y="4866323"/>
                  <a:pt x="11409255" y="4867551"/>
                  <a:pt x="11404418" y="4867551"/>
                </a:cubicBezTo>
                <a:cubicBezTo>
                  <a:pt x="11398464" y="4867551"/>
                  <a:pt x="11393832" y="4866007"/>
                  <a:pt x="11390521" y="4862919"/>
                </a:cubicBezTo>
                <a:cubicBezTo>
                  <a:pt x="11387210" y="4859830"/>
                  <a:pt x="11385554" y="4855682"/>
                  <a:pt x="11385554" y="4850473"/>
                </a:cubicBezTo>
                <a:cubicBezTo>
                  <a:pt x="11385554" y="4847422"/>
                  <a:pt x="11386130" y="4844724"/>
                  <a:pt x="11387284" y="4842380"/>
                </a:cubicBezTo>
                <a:cubicBezTo>
                  <a:pt x="11388438" y="4840036"/>
                  <a:pt x="11390242" y="4838027"/>
                  <a:pt x="11392698" y="4836353"/>
                </a:cubicBezTo>
                <a:cubicBezTo>
                  <a:pt x="11395154" y="4834679"/>
                  <a:pt x="11398242" y="4833413"/>
                  <a:pt x="11401962" y="4832558"/>
                </a:cubicBezTo>
                <a:cubicBezTo>
                  <a:pt x="11405683" y="4831702"/>
                  <a:pt x="11410074" y="4831274"/>
                  <a:pt x="11415134" y="4831274"/>
                </a:cubicBezTo>
                <a:close/>
                <a:moveTo>
                  <a:pt x="9481559" y="4831274"/>
                </a:moveTo>
                <a:lnTo>
                  <a:pt x="9497297" y="4831274"/>
                </a:lnTo>
                <a:lnTo>
                  <a:pt x="9497297" y="4852594"/>
                </a:lnTo>
                <a:cubicBezTo>
                  <a:pt x="9492758" y="4857654"/>
                  <a:pt x="9488424" y="4861412"/>
                  <a:pt x="9484294" y="4863867"/>
                </a:cubicBezTo>
                <a:cubicBezTo>
                  <a:pt x="9480164" y="4866323"/>
                  <a:pt x="9475680" y="4867551"/>
                  <a:pt x="9470843" y="4867551"/>
                </a:cubicBezTo>
                <a:cubicBezTo>
                  <a:pt x="9464890" y="4867551"/>
                  <a:pt x="9460258" y="4866007"/>
                  <a:pt x="9456946" y="4862919"/>
                </a:cubicBezTo>
                <a:cubicBezTo>
                  <a:pt x="9453635" y="4859830"/>
                  <a:pt x="9451979" y="4855682"/>
                  <a:pt x="9451979" y="4850473"/>
                </a:cubicBezTo>
                <a:cubicBezTo>
                  <a:pt x="9451979" y="4847422"/>
                  <a:pt x="9452556" y="4844724"/>
                  <a:pt x="9453709" y="4842380"/>
                </a:cubicBezTo>
                <a:cubicBezTo>
                  <a:pt x="9454863" y="4840036"/>
                  <a:pt x="9456667" y="4838027"/>
                  <a:pt x="9459123" y="4836353"/>
                </a:cubicBezTo>
                <a:cubicBezTo>
                  <a:pt x="9461578" y="4834679"/>
                  <a:pt x="9464667" y="4833413"/>
                  <a:pt x="9468388" y="4832558"/>
                </a:cubicBezTo>
                <a:cubicBezTo>
                  <a:pt x="9472108" y="4831702"/>
                  <a:pt x="9476498" y="4831274"/>
                  <a:pt x="9481559" y="4831274"/>
                </a:cubicBezTo>
                <a:close/>
                <a:moveTo>
                  <a:pt x="8652884" y="4831274"/>
                </a:moveTo>
                <a:lnTo>
                  <a:pt x="8668622" y="4831274"/>
                </a:lnTo>
                <a:lnTo>
                  <a:pt x="8668622" y="4852594"/>
                </a:lnTo>
                <a:cubicBezTo>
                  <a:pt x="8664083" y="4857654"/>
                  <a:pt x="8659748" y="4861412"/>
                  <a:pt x="8655618" y="4863867"/>
                </a:cubicBezTo>
                <a:cubicBezTo>
                  <a:pt x="8651488" y="4866323"/>
                  <a:pt x="8647005" y="4867551"/>
                  <a:pt x="8642168" y="4867551"/>
                </a:cubicBezTo>
                <a:cubicBezTo>
                  <a:pt x="8636215" y="4867551"/>
                  <a:pt x="8631583" y="4866007"/>
                  <a:pt x="8628271" y="4862919"/>
                </a:cubicBezTo>
                <a:cubicBezTo>
                  <a:pt x="8624960" y="4859830"/>
                  <a:pt x="8623304" y="4855682"/>
                  <a:pt x="8623304" y="4850473"/>
                </a:cubicBezTo>
                <a:cubicBezTo>
                  <a:pt x="8623304" y="4847422"/>
                  <a:pt x="8623881" y="4844724"/>
                  <a:pt x="8625034" y="4842380"/>
                </a:cubicBezTo>
                <a:cubicBezTo>
                  <a:pt x="8626188" y="4840036"/>
                  <a:pt x="8627992" y="4838027"/>
                  <a:pt x="8630448" y="4836353"/>
                </a:cubicBezTo>
                <a:cubicBezTo>
                  <a:pt x="8632904" y="4834679"/>
                  <a:pt x="8635992" y="4833413"/>
                  <a:pt x="8639712" y="4832558"/>
                </a:cubicBezTo>
                <a:cubicBezTo>
                  <a:pt x="8643433" y="4831702"/>
                  <a:pt x="8647824" y="4831274"/>
                  <a:pt x="8652884" y="4831274"/>
                </a:cubicBezTo>
                <a:close/>
                <a:moveTo>
                  <a:pt x="7339178" y="4812298"/>
                </a:moveTo>
                <a:cubicBezTo>
                  <a:pt x="7337318" y="4812298"/>
                  <a:pt x="7335978" y="4813154"/>
                  <a:pt x="7335160" y="4814866"/>
                </a:cubicBezTo>
                <a:cubicBezTo>
                  <a:pt x="7334341" y="4816577"/>
                  <a:pt x="7333932" y="4819517"/>
                  <a:pt x="7333932" y="4823684"/>
                </a:cubicBezTo>
                <a:cubicBezTo>
                  <a:pt x="7333932" y="4827925"/>
                  <a:pt x="7334341" y="4830921"/>
                  <a:pt x="7335160" y="4832669"/>
                </a:cubicBezTo>
                <a:cubicBezTo>
                  <a:pt x="7335978" y="4834418"/>
                  <a:pt x="7337318" y="4835292"/>
                  <a:pt x="7339178" y="4835292"/>
                </a:cubicBezTo>
                <a:lnTo>
                  <a:pt x="7385612" y="4835292"/>
                </a:lnTo>
                <a:cubicBezTo>
                  <a:pt x="7387398" y="4835292"/>
                  <a:pt x="7388701" y="4834437"/>
                  <a:pt x="7389519" y="4832725"/>
                </a:cubicBezTo>
                <a:cubicBezTo>
                  <a:pt x="7390338" y="4831014"/>
                  <a:pt x="7390747" y="4828000"/>
                  <a:pt x="7390747" y="4823684"/>
                </a:cubicBezTo>
                <a:cubicBezTo>
                  <a:pt x="7390747" y="4821600"/>
                  <a:pt x="7390654" y="4819814"/>
                  <a:pt x="7390468" y="4818326"/>
                </a:cubicBezTo>
                <a:cubicBezTo>
                  <a:pt x="7390282" y="4816838"/>
                  <a:pt x="7389966" y="4815647"/>
                  <a:pt x="7389519" y="4814754"/>
                </a:cubicBezTo>
                <a:cubicBezTo>
                  <a:pt x="7389073" y="4813861"/>
                  <a:pt x="7388533" y="4813229"/>
                  <a:pt x="7387901" y="4812857"/>
                </a:cubicBezTo>
                <a:cubicBezTo>
                  <a:pt x="7387268" y="4812485"/>
                  <a:pt x="7386505" y="4812298"/>
                  <a:pt x="7385612" y="4812298"/>
                </a:cubicBezTo>
                <a:close/>
                <a:moveTo>
                  <a:pt x="11288183" y="4787407"/>
                </a:moveTo>
                <a:cubicBezTo>
                  <a:pt x="11293243" y="4787407"/>
                  <a:pt x="11298098" y="4789025"/>
                  <a:pt x="11302750" y="4792262"/>
                </a:cubicBezTo>
                <a:cubicBezTo>
                  <a:pt x="11307400" y="4795499"/>
                  <a:pt x="11312219" y="4800206"/>
                  <a:pt x="11317204" y="4806383"/>
                </a:cubicBezTo>
                <a:lnTo>
                  <a:pt x="11317204" y="4846566"/>
                </a:lnTo>
                <a:cubicBezTo>
                  <a:pt x="11314302" y="4850212"/>
                  <a:pt x="11311549" y="4853282"/>
                  <a:pt x="11308944" y="4855775"/>
                </a:cubicBezTo>
                <a:cubicBezTo>
                  <a:pt x="11306340" y="4858268"/>
                  <a:pt x="11303847" y="4860296"/>
                  <a:pt x="11301466" y="4861858"/>
                </a:cubicBezTo>
                <a:cubicBezTo>
                  <a:pt x="11299084" y="4863421"/>
                  <a:pt x="11296760" y="4864537"/>
                  <a:pt x="11294490" y="4865207"/>
                </a:cubicBezTo>
                <a:cubicBezTo>
                  <a:pt x="11292220" y="4865877"/>
                  <a:pt x="11289858" y="4866211"/>
                  <a:pt x="11287402" y="4866211"/>
                </a:cubicBezTo>
                <a:cubicBezTo>
                  <a:pt x="11282565" y="4866211"/>
                  <a:pt x="11278546" y="4865077"/>
                  <a:pt x="11275346" y="4862807"/>
                </a:cubicBezTo>
                <a:cubicBezTo>
                  <a:pt x="11272147" y="4860537"/>
                  <a:pt x="11269580" y="4857524"/>
                  <a:pt x="11267645" y="4853766"/>
                </a:cubicBezTo>
                <a:cubicBezTo>
                  <a:pt x="11265710" y="4850008"/>
                  <a:pt x="11264352" y="4845710"/>
                  <a:pt x="11263570" y="4840873"/>
                </a:cubicBezTo>
                <a:cubicBezTo>
                  <a:pt x="11262790" y="4836037"/>
                  <a:pt x="11262398" y="4831088"/>
                  <a:pt x="11262398" y="4826028"/>
                </a:cubicBezTo>
                <a:cubicBezTo>
                  <a:pt x="11262398" y="4821265"/>
                  <a:pt x="11262864" y="4816577"/>
                  <a:pt x="11263794" y="4811964"/>
                </a:cubicBezTo>
                <a:cubicBezTo>
                  <a:pt x="11264724" y="4807350"/>
                  <a:pt x="11266212" y="4803220"/>
                  <a:pt x="11268258" y="4799574"/>
                </a:cubicBezTo>
                <a:cubicBezTo>
                  <a:pt x="11270305" y="4795927"/>
                  <a:pt x="11272966" y="4792988"/>
                  <a:pt x="11276240" y="4790756"/>
                </a:cubicBezTo>
                <a:cubicBezTo>
                  <a:pt x="11279514" y="4788523"/>
                  <a:pt x="11283495" y="4787407"/>
                  <a:pt x="11288183" y="4787407"/>
                </a:cubicBezTo>
                <a:close/>
                <a:moveTo>
                  <a:pt x="4389068" y="4787152"/>
                </a:moveTo>
                <a:lnTo>
                  <a:pt x="4404807" y="4787152"/>
                </a:lnTo>
                <a:lnTo>
                  <a:pt x="4404807" y="4808472"/>
                </a:lnTo>
                <a:cubicBezTo>
                  <a:pt x="4400268" y="4813532"/>
                  <a:pt x="4395933" y="4817290"/>
                  <a:pt x="4391803" y="4819745"/>
                </a:cubicBezTo>
                <a:cubicBezTo>
                  <a:pt x="4387673" y="4822201"/>
                  <a:pt x="4383189" y="4823429"/>
                  <a:pt x="4378353" y="4823429"/>
                </a:cubicBezTo>
                <a:cubicBezTo>
                  <a:pt x="4372399" y="4823429"/>
                  <a:pt x="4367767" y="4821885"/>
                  <a:pt x="4364456" y="4818797"/>
                </a:cubicBezTo>
                <a:cubicBezTo>
                  <a:pt x="4361145" y="4815708"/>
                  <a:pt x="4359489" y="4811560"/>
                  <a:pt x="4359489" y="4806351"/>
                </a:cubicBezTo>
                <a:cubicBezTo>
                  <a:pt x="4359489" y="4803300"/>
                  <a:pt x="4360065" y="4800602"/>
                  <a:pt x="4361219" y="4798258"/>
                </a:cubicBezTo>
                <a:cubicBezTo>
                  <a:pt x="4362372" y="4795914"/>
                  <a:pt x="4364177" y="4793905"/>
                  <a:pt x="4366633" y="4792231"/>
                </a:cubicBezTo>
                <a:cubicBezTo>
                  <a:pt x="4369088" y="4790556"/>
                  <a:pt x="4372176" y="4789291"/>
                  <a:pt x="4375897" y="4788436"/>
                </a:cubicBezTo>
                <a:cubicBezTo>
                  <a:pt x="4379618" y="4787580"/>
                  <a:pt x="4384008" y="4787152"/>
                  <a:pt x="4389068" y="4787152"/>
                </a:cubicBezTo>
                <a:close/>
                <a:moveTo>
                  <a:pt x="2617418" y="4787152"/>
                </a:moveTo>
                <a:lnTo>
                  <a:pt x="2633157" y="4787152"/>
                </a:lnTo>
                <a:lnTo>
                  <a:pt x="2633157" y="4808472"/>
                </a:lnTo>
                <a:cubicBezTo>
                  <a:pt x="2628618" y="4813532"/>
                  <a:pt x="2624283" y="4817290"/>
                  <a:pt x="2620153" y="4819745"/>
                </a:cubicBezTo>
                <a:cubicBezTo>
                  <a:pt x="2616023" y="4822201"/>
                  <a:pt x="2611539" y="4823429"/>
                  <a:pt x="2606703" y="4823429"/>
                </a:cubicBezTo>
                <a:cubicBezTo>
                  <a:pt x="2600750" y="4823429"/>
                  <a:pt x="2596117" y="4821885"/>
                  <a:pt x="2592806" y="4818797"/>
                </a:cubicBezTo>
                <a:cubicBezTo>
                  <a:pt x="2589494" y="4815708"/>
                  <a:pt x="2587839" y="4811560"/>
                  <a:pt x="2587839" y="4806351"/>
                </a:cubicBezTo>
                <a:cubicBezTo>
                  <a:pt x="2587839" y="4803300"/>
                  <a:pt x="2588416" y="4800602"/>
                  <a:pt x="2589569" y="4798258"/>
                </a:cubicBezTo>
                <a:cubicBezTo>
                  <a:pt x="2590722" y="4795914"/>
                  <a:pt x="2592527" y="4793905"/>
                  <a:pt x="2594982" y="4792231"/>
                </a:cubicBezTo>
                <a:cubicBezTo>
                  <a:pt x="2597438" y="4790556"/>
                  <a:pt x="2600526" y="4789291"/>
                  <a:pt x="2604247" y="4788436"/>
                </a:cubicBezTo>
                <a:cubicBezTo>
                  <a:pt x="2607967" y="4787580"/>
                  <a:pt x="2612358" y="4787152"/>
                  <a:pt x="2617418" y="4787152"/>
                </a:cubicBezTo>
                <a:close/>
                <a:moveTo>
                  <a:pt x="1645876" y="4787152"/>
                </a:moveTo>
                <a:lnTo>
                  <a:pt x="1661614" y="4787152"/>
                </a:lnTo>
                <a:lnTo>
                  <a:pt x="1661614" y="4808472"/>
                </a:lnTo>
                <a:cubicBezTo>
                  <a:pt x="1657075" y="4813532"/>
                  <a:pt x="1652741" y="4817290"/>
                  <a:pt x="1648611" y="4819745"/>
                </a:cubicBezTo>
                <a:cubicBezTo>
                  <a:pt x="1644481" y="4822201"/>
                  <a:pt x="1639997" y="4823429"/>
                  <a:pt x="1635160" y="4823429"/>
                </a:cubicBezTo>
                <a:cubicBezTo>
                  <a:pt x="1629207" y="4823429"/>
                  <a:pt x="1624575" y="4821885"/>
                  <a:pt x="1621264" y="4818797"/>
                </a:cubicBezTo>
                <a:cubicBezTo>
                  <a:pt x="1617952" y="4815708"/>
                  <a:pt x="1616297" y="4811560"/>
                  <a:pt x="1616297" y="4806351"/>
                </a:cubicBezTo>
                <a:cubicBezTo>
                  <a:pt x="1616297" y="4803300"/>
                  <a:pt x="1616873" y="4800602"/>
                  <a:pt x="1618027" y="4798258"/>
                </a:cubicBezTo>
                <a:cubicBezTo>
                  <a:pt x="1619180" y="4795914"/>
                  <a:pt x="1620984" y="4793905"/>
                  <a:pt x="1623440" y="4792231"/>
                </a:cubicBezTo>
                <a:cubicBezTo>
                  <a:pt x="1625896" y="4790556"/>
                  <a:pt x="1628984" y="4789291"/>
                  <a:pt x="1632705" y="4788436"/>
                </a:cubicBezTo>
                <a:cubicBezTo>
                  <a:pt x="1636425" y="4787580"/>
                  <a:pt x="1640816" y="4787152"/>
                  <a:pt x="1645876" y="4787152"/>
                </a:cubicBezTo>
                <a:close/>
                <a:moveTo>
                  <a:pt x="817198" y="4787152"/>
                </a:moveTo>
                <a:lnTo>
                  <a:pt x="832936" y="4787152"/>
                </a:lnTo>
                <a:lnTo>
                  <a:pt x="832936" y="4808472"/>
                </a:lnTo>
                <a:cubicBezTo>
                  <a:pt x="828397" y="4813532"/>
                  <a:pt x="824062" y="4817290"/>
                  <a:pt x="819932" y="4819745"/>
                </a:cubicBezTo>
                <a:cubicBezTo>
                  <a:pt x="815802" y="4822201"/>
                  <a:pt x="811319" y="4823429"/>
                  <a:pt x="806482" y="4823429"/>
                </a:cubicBezTo>
                <a:cubicBezTo>
                  <a:pt x="800529" y="4823429"/>
                  <a:pt x="795897" y="4821885"/>
                  <a:pt x="792585" y="4818797"/>
                </a:cubicBezTo>
                <a:cubicBezTo>
                  <a:pt x="789274" y="4815708"/>
                  <a:pt x="787618" y="4811560"/>
                  <a:pt x="787618" y="4806351"/>
                </a:cubicBezTo>
                <a:cubicBezTo>
                  <a:pt x="787618" y="4803300"/>
                  <a:pt x="788195" y="4800602"/>
                  <a:pt x="789348" y="4798258"/>
                </a:cubicBezTo>
                <a:cubicBezTo>
                  <a:pt x="790502" y="4795914"/>
                  <a:pt x="792306" y="4793905"/>
                  <a:pt x="794762" y="4792231"/>
                </a:cubicBezTo>
                <a:cubicBezTo>
                  <a:pt x="797217" y="4790556"/>
                  <a:pt x="800306" y="4789291"/>
                  <a:pt x="804027" y="4788436"/>
                </a:cubicBezTo>
                <a:cubicBezTo>
                  <a:pt x="807747" y="4787580"/>
                  <a:pt x="812137" y="4787152"/>
                  <a:pt x="817198" y="4787152"/>
                </a:cubicBezTo>
                <a:close/>
                <a:moveTo>
                  <a:pt x="9892977" y="4786960"/>
                </a:moveTo>
                <a:cubicBezTo>
                  <a:pt x="9898910" y="4786960"/>
                  <a:pt x="9903865" y="4788021"/>
                  <a:pt x="9907845" y="4790142"/>
                </a:cubicBezTo>
                <a:cubicBezTo>
                  <a:pt x="9911824" y="4792262"/>
                  <a:pt x="9914978" y="4795146"/>
                  <a:pt x="9917306" y="4798792"/>
                </a:cubicBezTo>
                <a:cubicBezTo>
                  <a:pt x="9919633" y="4802439"/>
                  <a:pt x="9921304" y="4806680"/>
                  <a:pt x="9922318" y="4811517"/>
                </a:cubicBezTo>
                <a:cubicBezTo>
                  <a:pt x="9923332" y="4816354"/>
                  <a:pt x="9923839" y="4821489"/>
                  <a:pt x="9923839" y="4826921"/>
                </a:cubicBezTo>
                <a:cubicBezTo>
                  <a:pt x="9923839" y="4832725"/>
                  <a:pt x="9923238" y="4838046"/>
                  <a:pt x="9922036" y="4842883"/>
                </a:cubicBezTo>
                <a:cubicBezTo>
                  <a:pt x="9920834" y="4847720"/>
                  <a:pt x="9918957" y="4851887"/>
                  <a:pt x="9916404" y="4855384"/>
                </a:cubicBezTo>
                <a:cubicBezTo>
                  <a:pt x="9913852" y="4858882"/>
                  <a:pt x="9910586" y="4861598"/>
                  <a:pt x="9906606" y="4863533"/>
                </a:cubicBezTo>
                <a:cubicBezTo>
                  <a:pt x="9902627" y="4865467"/>
                  <a:pt x="9897934" y="4866435"/>
                  <a:pt x="9892527" y="4866435"/>
                </a:cubicBezTo>
                <a:cubicBezTo>
                  <a:pt x="9886595" y="4866435"/>
                  <a:pt x="9881639" y="4865374"/>
                  <a:pt x="9877660" y="4863254"/>
                </a:cubicBezTo>
                <a:cubicBezTo>
                  <a:pt x="9873680" y="4861133"/>
                  <a:pt x="9870508" y="4858268"/>
                  <a:pt x="9868143" y="4854659"/>
                </a:cubicBezTo>
                <a:cubicBezTo>
                  <a:pt x="9865778" y="4851050"/>
                  <a:pt x="9864089" y="4846827"/>
                  <a:pt x="9863075" y="4841990"/>
                </a:cubicBezTo>
                <a:cubicBezTo>
                  <a:pt x="9862061" y="4837153"/>
                  <a:pt x="9861554" y="4831981"/>
                  <a:pt x="9861554" y="4826474"/>
                </a:cubicBezTo>
                <a:cubicBezTo>
                  <a:pt x="9861554" y="4820744"/>
                  <a:pt x="9862174" y="4815461"/>
                  <a:pt x="9863412" y="4810624"/>
                </a:cubicBezTo>
                <a:cubicBezTo>
                  <a:pt x="9864651" y="4805787"/>
                  <a:pt x="9866547" y="4801601"/>
                  <a:pt x="9869100" y="4798067"/>
                </a:cubicBezTo>
                <a:cubicBezTo>
                  <a:pt x="9871653" y="4794532"/>
                  <a:pt x="9874900" y="4791797"/>
                  <a:pt x="9878842" y="4789863"/>
                </a:cubicBezTo>
                <a:cubicBezTo>
                  <a:pt x="9882784" y="4787928"/>
                  <a:pt x="9887496" y="4786960"/>
                  <a:pt x="9892977" y="4786960"/>
                </a:cubicBezTo>
                <a:close/>
                <a:moveTo>
                  <a:pt x="9111927" y="4786960"/>
                </a:moveTo>
                <a:cubicBezTo>
                  <a:pt x="9117860" y="4786960"/>
                  <a:pt x="9122815" y="4788021"/>
                  <a:pt x="9126795" y="4790142"/>
                </a:cubicBezTo>
                <a:cubicBezTo>
                  <a:pt x="9130774" y="4792262"/>
                  <a:pt x="9133928" y="4795146"/>
                  <a:pt x="9136256" y="4798792"/>
                </a:cubicBezTo>
                <a:cubicBezTo>
                  <a:pt x="9138583" y="4802439"/>
                  <a:pt x="9140254" y="4806680"/>
                  <a:pt x="9141268" y="4811517"/>
                </a:cubicBezTo>
                <a:cubicBezTo>
                  <a:pt x="9142282" y="4816354"/>
                  <a:pt x="9142789" y="4821489"/>
                  <a:pt x="9142789" y="4826921"/>
                </a:cubicBezTo>
                <a:cubicBezTo>
                  <a:pt x="9142789" y="4832725"/>
                  <a:pt x="9142188" y="4838046"/>
                  <a:pt x="9140986" y="4842883"/>
                </a:cubicBezTo>
                <a:cubicBezTo>
                  <a:pt x="9139784" y="4847720"/>
                  <a:pt x="9137907" y="4851887"/>
                  <a:pt x="9135354" y="4855384"/>
                </a:cubicBezTo>
                <a:cubicBezTo>
                  <a:pt x="9132802" y="4858882"/>
                  <a:pt x="9129536" y="4861598"/>
                  <a:pt x="9125556" y="4863533"/>
                </a:cubicBezTo>
                <a:cubicBezTo>
                  <a:pt x="9121577" y="4865467"/>
                  <a:pt x="9116884" y="4866435"/>
                  <a:pt x="9111477" y="4866435"/>
                </a:cubicBezTo>
                <a:cubicBezTo>
                  <a:pt x="9105545" y="4866435"/>
                  <a:pt x="9100589" y="4865374"/>
                  <a:pt x="9096610" y="4863254"/>
                </a:cubicBezTo>
                <a:cubicBezTo>
                  <a:pt x="9092630" y="4861133"/>
                  <a:pt x="9089458" y="4858268"/>
                  <a:pt x="9087093" y="4854659"/>
                </a:cubicBezTo>
                <a:cubicBezTo>
                  <a:pt x="9084728" y="4851050"/>
                  <a:pt x="9083039" y="4846827"/>
                  <a:pt x="9082025" y="4841990"/>
                </a:cubicBezTo>
                <a:cubicBezTo>
                  <a:pt x="9081011" y="4837153"/>
                  <a:pt x="9080504" y="4831981"/>
                  <a:pt x="9080504" y="4826474"/>
                </a:cubicBezTo>
                <a:cubicBezTo>
                  <a:pt x="9080504" y="4820744"/>
                  <a:pt x="9081124" y="4815461"/>
                  <a:pt x="9082362" y="4810624"/>
                </a:cubicBezTo>
                <a:cubicBezTo>
                  <a:pt x="9083601" y="4805787"/>
                  <a:pt x="9085497" y="4801601"/>
                  <a:pt x="9088050" y="4798067"/>
                </a:cubicBezTo>
                <a:cubicBezTo>
                  <a:pt x="9090603" y="4794532"/>
                  <a:pt x="9093850" y="4791797"/>
                  <a:pt x="9097792" y="4789863"/>
                </a:cubicBezTo>
                <a:cubicBezTo>
                  <a:pt x="9101734" y="4787928"/>
                  <a:pt x="9106446" y="4786960"/>
                  <a:pt x="9111927" y="4786960"/>
                </a:cubicBezTo>
                <a:close/>
                <a:moveTo>
                  <a:pt x="11861754" y="4785956"/>
                </a:moveTo>
                <a:cubicBezTo>
                  <a:pt x="11870663" y="4785956"/>
                  <a:pt x="11877382" y="4788709"/>
                  <a:pt x="11881912" y="4794216"/>
                </a:cubicBezTo>
                <a:cubicBezTo>
                  <a:pt x="11886440" y="4799722"/>
                  <a:pt x="11888593" y="4807313"/>
                  <a:pt x="11888370" y="4816987"/>
                </a:cubicBezTo>
                <a:lnTo>
                  <a:pt x="11833564" y="4816987"/>
                </a:lnTo>
                <a:cubicBezTo>
                  <a:pt x="11833714" y="4812894"/>
                  <a:pt x="11834426" y="4808968"/>
                  <a:pt x="11835698" y="4805211"/>
                </a:cubicBezTo>
                <a:cubicBezTo>
                  <a:pt x="11836970" y="4801453"/>
                  <a:pt x="11838768" y="4798160"/>
                  <a:pt x="11841089" y="4795332"/>
                </a:cubicBezTo>
                <a:cubicBezTo>
                  <a:pt x="11843410" y="4792504"/>
                  <a:pt x="11846292" y="4790235"/>
                  <a:pt x="11849736" y="4788523"/>
                </a:cubicBezTo>
                <a:cubicBezTo>
                  <a:pt x="11853180" y="4786812"/>
                  <a:pt x="11857186" y="4785956"/>
                  <a:pt x="11861754" y="4785956"/>
                </a:cubicBezTo>
                <a:close/>
                <a:moveTo>
                  <a:pt x="11109278" y="4785956"/>
                </a:moveTo>
                <a:cubicBezTo>
                  <a:pt x="11118188" y="4785956"/>
                  <a:pt x="11124908" y="4788709"/>
                  <a:pt x="11129436" y="4794216"/>
                </a:cubicBezTo>
                <a:cubicBezTo>
                  <a:pt x="11133965" y="4799722"/>
                  <a:pt x="11136118" y="4807313"/>
                  <a:pt x="11135894" y="4816987"/>
                </a:cubicBezTo>
                <a:lnTo>
                  <a:pt x="11081088" y="4816987"/>
                </a:lnTo>
                <a:cubicBezTo>
                  <a:pt x="11081238" y="4812894"/>
                  <a:pt x="11081950" y="4808968"/>
                  <a:pt x="11083223" y="4805211"/>
                </a:cubicBezTo>
                <a:cubicBezTo>
                  <a:pt x="11084496" y="4801453"/>
                  <a:pt x="11086292" y="4798160"/>
                  <a:pt x="11088614" y="4795332"/>
                </a:cubicBezTo>
                <a:cubicBezTo>
                  <a:pt x="11090935" y="4792504"/>
                  <a:pt x="11093818" y="4790235"/>
                  <a:pt x="11097262" y="4788523"/>
                </a:cubicBezTo>
                <a:cubicBezTo>
                  <a:pt x="11100706" y="4786812"/>
                  <a:pt x="11104711" y="4785956"/>
                  <a:pt x="11109278" y="4785956"/>
                </a:cubicBezTo>
                <a:close/>
                <a:moveTo>
                  <a:pt x="10318704" y="4785956"/>
                </a:moveTo>
                <a:cubicBezTo>
                  <a:pt x="10327614" y="4785956"/>
                  <a:pt x="10334333" y="4788709"/>
                  <a:pt x="10338862" y="4794216"/>
                </a:cubicBezTo>
                <a:cubicBezTo>
                  <a:pt x="10343390" y="4799722"/>
                  <a:pt x="10345543" y="4807313"/>
                  <a:pt x="10345320" y="4816987"/>
                </a:cubicBezTo>
                <a:lnTo>
                  <a:pt x="10290514" y="4816987"/>
                </a:lnTo>
                <a:cubicBezTo>
                  <a:pt x="10290664" y="4812894"/>
                  <a:pt x="10291375" y="4808968"/>
                  <a:pt x="10292648" y="4805211"/>
                </a:cubicBezTo>
                <a:cubicBezTo>
                  <a:pt x="10293920" y="4801453"/>
                  <a:pt x="10295718" y="4798160"/>
                  <a:pt x="10298039" y="4795332"/>
                </a:cubicBezTo>
                <a:cubicBezTo>
                  <a:pt x="10300360" y="4792504"/>
                  <a:pt x="10303243" y="4790235"/>
                  <a:pt x="10306687" y="4788523"/>
                </a:cubicBezTo>
                <a:cubicBezTo>
                  <a:pt x="10310131" y="4786812"/>
                  <a:pt x="10314136" y="4785956"/>
                  <a:pt x="10318704" y="4785956"/>
                </a:cubicBezTo>
                <a:close/>
                <a:moveTo>
                  <a:pt x="8842328" y="4785956"/>
                </a:moveTo>
                <a:cubicBezTo>
                  <a:pt x="8851238" y="4785956"/>
                  <a:pt x="8857958" y="4788709"/>
                  <a:pt x="8862487" y="4794216"/>
                </a:cubicBezTo>
                <a:cubicBezTo>
                  <a:pt x="8867016" y="4799722"/>
                  <a:pt x="8869168" y="4807313"/>
                  <a:pt x="8868945" y="4816987"/>
                </a:cubicBezTo>
                <a:lnTo>
                  <a:pt x="8814139" y="4816987"/>
                </a:lnTo>
                <a:cubicBezTo>
                  <a:pt x="8814289" y="4812894"/>
                  <a:pt x="8815000" y="4808968"/>
                  <a:pt x="8816273" y="4805211"/>
                </a:cubicBezTo>
                <a:cubicBezTo>
                  <a:pt x="8817546" y="4801453"/>
                  <a:pt x="8819342" y="4798160"/>
                  <a:pt x="8821664" y="4795332"/>
                </a:cubicBezTo>
                <a:cubicBezTo>
                  <a:pt x="8823985" y="4792504"/>
                  <a:pt x="8826868" y="4790235"/>
                  <a:pt x="8830312" y="4788523"/>
                </a:cubicBezTo>
                <a:cubicBezTo>
                  <a:pt x="8833756" y="4786812"/>
                  <a:pt x="8837762" y="4785956"/>
                  <a:pt x="8842328" y="4785956"/>
                </a:cubicBezTo>
                <a:close/>
                <a:moveTo>
                  <a:pt x="8470854" y="4785956"/>
                </a:moveTo>
                <a:cubicBezTo>
                  <a:pt x="8479764" y="4785956"/>
                  <a:pt x="8486483" y="4788709"/>
                  <a:pt x="8491012" y="4794216"/>
                </a:cubicBezTo>
                <a:cubicBezTo>
                  <a:pt x="8495541" y="4799722"/>
                  <a:pt x="8497693" y="4807313"/>
                  <a:pt x="8497470" y="4816987"/>
                </a:cubicBezTo>
                <a:lnTo>
                  <a:pt x="8442664" y="4816987"/>
                </a:lnTo>
                <a:cubicBezTo>
                  <a:pt x="8442814" y="4812894"/>
                  <a:pt x="8443525" y="4808968"/>
                  <a:pt x="8444798" y="4805211"/>
                </a:cubicBezTo>
                <a:cubicBezTo>
                  <a:pt x="8446071" y="4801453"/>
                  <a:pt x="8447868" y="4798160"/>
                  <a:pt x="8450189" y="4795332"/>
                </a:cubicBezTo>
                <a:cubicBezTo>
                  <a:pt x="8452510" y="4792504"/>
                  <a:pt x="8455393" y="4790235"/>
                  <a:pt x="8458837" y="4788523"/>
                </a:cubicBezTo>
                <a:cubicBezTo>
                  <a:pt x="8462281" y="4786812"/>
                  <a:pt x="8466287" y="4785956"/>
                  <a:pt x="8470854" y="4785956"/>
                </a:cubicBezTo>
                <a:close/>
                <a:moveTo>
                  <a:pt x="8280354" y="4785956"/>
                </a:moveTo>
                <a:cubicBezTo>
                  <a:pt x="8289264" y="4785956"/>
                  <a:pt x="8295983" y="4788709"/>
                  <a:pt x="8300512" y="4794216"/>
                </a:cubicBezTo>
                <a:cubicBezTo>
                  <a:pt x="8305041" y="4799722"/>
                  <a:pt x="8307193" y="4807313"/>
                  <a:pt x="8306970" y="4816987"/>
                </a:cubicBezTo>
                <a:lnTo>
                  <a:pt x="8252164" y="4816987"/>
                </a:lnTo>
                <a:cubicBezTo>
                  <a:pt x="8252314" y="4812894"/>
                  <a:pt x="8253025" y="4808968"/>
                  <a:pt x="8254298" y="4805211"/>
                </a:cubicBezTo>
                <a:cubicBezTo>
                  <a:pt x="8255571" y="4801453"/>
                  <a:pt x="8257368" y="4798160"/>
                  <a:pt x="8259689" y="4795332"/>
                </a:cubicBezTo>
                <a:cubicBezTo>
                  <a:pt x="8262010" y="4792504"/>
                  <a:pt x="8264893" y="4790235"/>
                  <a:pt x="8268337" y="4788523"/>
                </a:cubicBezTo>
                <a:cubicBezTo>
                  <a:pt x="8271781" y="4786812"/>
                  <a:pt x="8275787" y="4785956"/>
                  <a:pt x="8280354" y="4785956"/>
                </a:cubicBezTo>
                <a:close/>
                <a:moveTo>
                  <a:pt x="7899354" y="4785956"/>
                </a:moveTo>
                <a:cubicBezTo>
                  <a:pt x="7908264" y="4785956"/>
                  <a:pt x="7914983" y="4788709"/>
                  <a:pt x="7919512" y="4794216"/>
                </a:cubicBezTo>
                <a:cubicBezTo>
                  <a:pt x="7924041" y="4799722"/>
                  <a:pt x="7926193" y="4807313"/>
                  <a:pt x="7925970" y="4816987"/>
                </a:cubicBezTo>
                <a:lnTo>
                  <a:pt x="7871164" y="4816987"/>
                </a:lnTo>
                <a:cubicBezTo>
                  <a:pt x="7871314" y="4812894"/>
                  <a:pt x="7872025" y="4808968"/>
                  <a:pt x="7873298" y="4805211"/>
                </a:cubicBezTo>
                <a:cubicBezTo>
                  <a:pt x="7874571" y="4801453"/>
                  <a:pt x="7876368" y="4798160"/>
                  <a:pt x="7878689" y="4795332"/>
                </a:cubicBezTo>
                <a:cubicBezTo>
                  <a:pt x="7881010" y="4792504"/>
                  <a:pt x="7883893" y="4790235"/>
                  <a:pt x="7887337" y="4788523"/>
                </a:cubicBezTo>
                <a:cubicBezTo>
                  <a:pt x="7890781" y="4786812"/>
                  <a:pt x="7894787" y="4785956"/>
                  <a:pt x="7899354" y="4785956"/>
                </a:cubicBezTo>
                <a:close/>
                <a:moveTo>
                  <a:pt x="7294158" y="4774571"/>
                </a:moveTo>
                <a:cubicBezTo>
                  <a:pt x="7291107" y="4774571"/>
                  <a:pt x="7288576" y="4774868"/>
                  <a:pt x="7286567" y="4775464"/>
                </a:cubicBezTo>
                <a:cubicBezTo>
                  <a:pt x="7284558" y="4776059"/>
                  <a:pt x="7282940" y="4777026"/>
                  <a:pt x="7281712" y="4778366"/>
                </a:cubicBezTo>
                <a:cubicBezTo>
                  <a:pt x="7280484" y="4779705"/>
                  <a:pt x="7279647" y="4781454"/>
                  <a:pt x="7279200" y="4783612"/>
                </a:cubicBezTo>
                <a:cubicBezTo>
                  <a:pt x="7278754" y="4785770"/>
                  <a:pt x="7278531" y="4788449"/>
                  <a:pt x="7278531" y="4791649"/>
                </a:cubicBezTo>
                <a:cubicBezTo>
                  <a:pt x="7278531" y="4794774"/>
                  <a:pt x="7278754" y="4797378"/>
                  <a:pt x="7279200" y="4799462"/>
                </a:cubicBezTo>
                <a:cubicBezTo>
                  <a:pt x="7279647" y="4801546"/>
                  <a:pt x="7280484" y="4803257"/>
                  <a:pt x="7281712" y="4804597"/>
                </a:cubicBezTo>
                <a:cubicBezTo>
                  <a:pt x="7282940" y="4805936"/>
                  <a:pt x="7284558" y="4806885"/>
                  <a:pt x="7286567" y="4807443"/>
                </a:cubicBezTo>
                <a:cubicBezTo>
                  <a:pt x="7288576" y="4808001"/>
                  <a:pt x="7291107" y="4808280"/>
                  <a:pt x="7294158" y="4808280"/>
                </a:cubicBezTo>
                <a:cubicBezTo>
                  <a:pt x="7297208" y="4808280"/>
                  <a:pt x="7299739" y="4808001"/>
                  <a:pt x="7301748" y="4807443"/>
                </a:cubicBezTo>
                <a:cubicBezTo>
                  <a:pt x="7303757" y="4806885"/>
                  <a:pt x="7305375" y="4805936"/>
                  <a:pt x="7306603" y="4804597"/>
                </a:cubicBezTo>
                <a:cubicBezTo>
                  <a:pt x="7307831" y="4803257"/>
                  <a:pt x="7308705" y="4801546"/>
                  <a:pt x="7309226" y="4799462"/>
                </a:cubicBezTo>
                <a:cubicBezTo>
                  <a:pt x="7309747" y="4797378"/>
                  <a:pt x="7310008" y="4794774"/>
                  <a:pt x="7310008" y="4791649"/>
                </a:cubicBezTo>
                <a:cubicBezTo>
                  <a:pt x="7310008" y="4788449"/>
                  <a:pt x="7309747" y="4785770"/>
                  <a:pt x="7309226" y="4783612"/>
                </a:cubicBezTo>
                <a:cubicBezTo>
                  <a:pt x="7308705" y="4781454"/>
                  <a:pt x="7307831" y="4779705"/>
                  <a:pt x="7306603" y="4778366"/>
                </a:cubicBezTo>
                <a:cubicBezTo>
                  <a:pt x="7305375" y="4777026"/>
                  <a:pt x="7303757" y="4776059"/>
                  <a:pt x="7301748" y="4775464"/>
                </a:cubicBezTo>
                <a:cubicBezTo>
                  <a:pt x="7299739" y="4774868"/>
                  <a:pt x="7297208" y="4774571"/>
                  <a:pt x="7294158" y="4774571"/>
                </a:cubicBezTo>
                <a:close/>
                <a:moveTo>
                  <a:pt x="10630177" y="4773119"/>
                </a:moveTo>
                <a:cubicBezTo>
                  <a:pt x="10628391" y="4773119"/>
                  <a:pt x="10626903" y="4773194"/>
                  <a:pt x="10625712" y="4773343"/>
                </a:cubicBezTo>
                <a:cubicBezTo>
                  <a:pt x="10624522" y="4773492"/>
                  <a:pt x="10623573" y="4773715"/>
                  <a:pt x="10622866" y="4774012"/>
                </a:cubicBezTo>
                <a:cubicBezTo>
                  <a:pt x="10622159" y="4774310"/>
                  <a:pt x="10621675" y="4774682"/>
                  <a:pt x="10621415" y="4775129"/>
                </a:cubicBezTo>
                <a:cubicBezTo>
                  <a:pt x="10621154" y="4775575"/>
                  <a:pt x="10621024" y="4776059"/>
                  <a:pt x="10621024" y="4776580"/>
                </a:cubicBezTo>
                <a:lnTo>
                  <a:pt x="10621024" y="4877039"/>
                </a:lnTo>
                <a:cubicBezTo>
                  <a:pt x="10621024" y="4877634"/>
                  <a:pt x="10621154" y="4878136"/>
                  <a:pt x="10621415" y="4878546"/>
                </a:cubicBezTo>
                <a:cubicBezTo>
                  <a:pt x="10621675" y="4878955"/>
                  <a:pt x="10622159" y="4879308"/>
                  <a:pt x="10622866" y="4879606"/>
                </a:cubicBezTo>
                <a:cubicBezTo>
                  <a:pt x="10623573" y="4879904"/>
                  <a:pt x="10624522" y="4880127"/>
                  <a:pt x="10625712" y="4880276"/>
                </a:cubicBezTo>
                <a:cubicBezTo>
                  <a:pt x="10626903" y="4880425"/>
                  <a:pt x="10628391" y="4880499"/>
                  <a:pt x="10630177" y="4880499"/>
                </a:cubicBezTo>
                <a:cubicBezTo>
                  <a:pt x="10632038" y="4880499"/>
                  <a:pt x="10633563" y="4880425"/>
                  <a:pt x="10634754" y="4880276"/>
                </a:cubicBezTo>
                <a:cubicBezTo>
                  <a:pt x="10635944" y="4880127"/>
                  <a:pt x="10636874" y="4879904"/>
                  <a:pt x="10637544" y="4879606"/>
                </a:cubicBezTo>
                <a:cubicBezTo>
                  <a:pt x="10638214" y="4879308"/>
                  <a:pt x="10638698" y="4878955"/>
                  <a:pt x="10638995" y="4878546"/>
                </a:cubicBezTo>
                <a:cubicBezTo>
                  <a:pt x="10639292" y="4878136"/>
                  <a:pt x="10639442" y="4877634"/>
                  <a:pt x="10639442" y="4877039"/>
                </a:cubicBezTo>
                <a:lnTo>
                  <a:pt x="10639442" y="4776580"/>
                </a:lnTo>
                <a:cubicBezTo>
                  <a:pt x="10639442" y="4776059"/>
                  <a:pt x="10639292" y="4775575"/>
                  <a:pt x="10638995" y="4775129"/>
                </a:cubicBezTo>
                <a:cubicBezTo>
                  <a:pt x="10638698" y="4774682"/>
                  <a:pt x="10638214" y="4774310"/>
                  <a:pt x="10637544" y="4774012"/>
                </a:cubicBezTo>
                <a:cubicBezTo>
                  <a:pt x="10636874" y="4773715"/>
                  <a:pt x="10635944" y="4773492"/>
                  <a:pt x="10634754" y="4773343"/>
                </a:cubicBezTo>
                <a:cubicBezTo>
                  <a:pt x="10633563" y="4773194"/>
                  <a:pt x="10632038" y="4773119"/>
                  <a:pt x="10630177" y="4773119"/>
                </a:cubicBezTo>
                <a:close/>
                <a:moveTo>
                  <a:pt x="10230127" y="4773119"/>
                </a:moveTo>
                <a:cubicBezTo>
                  <a:pt x="10228341" y="4773119"/>
                  <a:pt x="10226853" y="4773194"/>
                  <a:pt x="10225662" y="4773343"/>
                </a:cubicBezTo>
                <a:cubicBezTo>
                  <a:pt x="10224472" y="4773492"/>
                  <a:pt x="10223523" y="4773715"/>
                  <a:pt x="10222816" y="4774012"/>
                </a:cubicBezTo>
                <a:cubicBezTo>
                  <a:pt x="10222109" y="4774310"/>
                  <a:pt x="10221625" y="4774682"/>
                  <a:pt x="10221365" y="4775129"/>
                </a:cubicBezTo>
                <a:cubicBezTo>
                  <a:pt x="10221104" y="4775575"/>
                  <a:pt x="10220974" y="4776059"/>
                  <a:pt x="10220974" y="4776580"/>
                </a:cubicBezTo>
                <a:lnTo>
                  <a:pt x="10220974" y="4877039"/>
                </a:lnTo>
                <a:cubicBezTo>
                  <a:pt x="10220974" y="4877634"/>
                  <a:pt x="10221104" y="4878136"/>
                  <a:pt x="10221365" y="4878546"/>
                </a:cubicBezTo>
                <a:cubicBezTo>
                  <a:pt x="10221625" y="4878955"/>
                  <a:pt x="10222109" y="4879308"/>
                  <a:pt x="10222816" y="4879606"/>
                </a:cubicBezTo>
                <a:cubicBezTo>
                  <a:pt x="10223523" y="4879904"/>
                  <a:pt x="10224472" y="4880127"/>
                  <a:pt x="10225662" y="4880276"/>
                </a:cubicBezTo>
                <a:cubicBezTo>
                  <a:pt x="10226853" y="4880425"/>
                  <a:pt x="10228341" y="4880499"/>
                  <a:pt x="10230127" y="4880499"/>
                </a:cubicBezTo>
                <a:cubicBezTo>
                  <a:pt x="10231987" y="4880499"/>
                  <a:pt x="10233513" y="4880425"/>
                  <a:pt x="10234704" y="4880276"/>
                </a:cubicBezTo>
                <a:cubicBezTo>
                  <a:pt x="10235894" y="4880127"/>
                  <a:pt x="10236824" y="4879904"/>
                  <a:pt x="10237494" y="4879606"/>
                </a:cubicBezTo>
                <a:cubicBezTo>
                  <a:pt x="10238164" y="4879308"/>
                  <a:pt x="10238648" y="4878955"/>
                  <a:pt x="10238945" y="4878546"/>
                </a:cubicBezTo>
                <a:cubicBezTo>
                  <a:pt x="10239243" y="4878136"/>
                  <a:pt x="10239392" y="4877634"/>
                  <a:pt x="10239392" y="4877039"/>
                </a:cubicBezTo>
                <a:lnTo>
                  <a:pt x="10239392" y="4776580"/>
                </a:lnTo>
                <a:cubicBezTo>
                  <a:pt x="10239392" y="4776059"/>
                  <a:pt x="10239243" y="4775575"/>
                  <a:pt x="10238945" y="4775129"/>
                </a:cubicBezTo>
                <a:cubicBezTo>
                  <a:pt x="10238648" y="4774682"/>
                  <a:pt x="10238164" y="4774310"/>
                  <a:pt x="10237494" y="4774012"/>
                </a:cubicBezTo>
                <a:cubicBezTo>
                  <a:pt x="10236824" y="4773715"/>
                  <a:pt x="10235894" y="4773492"/>
                  <a:pt x="10234704" y="4773343"/>
                </a:cubicBezTo>
                <a:cubicBezTo>
                  <a:pt x="10233513" y="4773194"/>
                  <a:pt x="10231987" y="4773119"/>
                  <a:pt x="10230127" y="4773119"/>
                </a:cubicBezTo>
                <a:close/>
                <a:moveTo>
                  <a:pt x="9982030" y="4773119"/>
                </a:moveTo>
                <a:cubicBezTo>
                  <a:pt x="9980244" y="4773119"/>
                  <a:pt x="9978756" y="4773175"/>
                  <a:pt x="9977566" y="4773287"/>
                </a:cubicBezTo>
                <a:cubicBezTo>
                  <a:pt x="9976375" y="4773399"/>
                  <a:pt x="9975408" y="4773622"/>
                  <a:pt x="9974664" y="4773957"/>
                </a:cubicBezTo>
                <a:cubicBezTo>
                  <a:pt x="9973920" y="4774291"/>
                  <a:pt x="9973417" y="4774664"/>
                  <a:pt x="9973157" y="4775073"/>
                </a:cubicBezTo>
                <a:cubicBezTo>
                  <a:pt x="9972896" y="4775482"/>
                  <a:pt x="9972766" y="4775984"/>
                  <a:pt x="9972766" y="4776580"/>
                </a:cubicBezTo>
                <a:lnTo>
                  <a:pt x="9972766" y="4837525"/>
                </a:lnTo>
                <a:cubicBezTo>
                  <a:pt x="9972766" y="4844817"/>
                  <a:pt x="9973380" y="4851012"/>
                  <a:pt x="9974608" y="4856110"/>
                </a:cubicBezTo>
                <a:cubicBezTo>
                  <a:pt x="9975836" y="4861207"/>
                  <a:pt x="9977863" y="4865672"/>
                  <a:pt x="9980691" y="4869504"/>
                </a:cubicBezTo>
                <a:cubicBezTo>
                  <a:pt x="9983519" y="4873337"/>
                  <a:pt x="9987221" y="4876369"/>
                  <a:pt x="9991798" y="4878601"/>
                </a:cubicBezTo>
                <a:cubicBezTo>
                  <a:pt x="9996374" y="4880834"/>
                  <a:pt x="10002011" y="4881950"/>
                  <a:pt x="10008708" y="4881950"/>
                </a:cubicBezTo>
                <a:cubicBezTo>
                  <a:pt x="10014438" y="4881950"/>
                  <a:pt x="10020093" y="4880499"/>
                  <a:pt x="10025674" y="4877597"/>
                </a:cubicBezTo>
                <a:cubicBezTo>
                  <a:pt x="10031256" y="4874695"/>
                  <a:pt x="10036911" y="4870081"/>
                  <a:pt x="10042641" y="4863756"/>
                </a:cubicBezTo>
                <a:lnTo>
                  <a:pt x="10042641" y="4877039"/>
                </a:lnTo>
                <a:cubicBezTo>
                  <a:pt x="10042641" y="4877634"/>
                  <a:pt x="10042752" y="4878136"/>
                  <a:pt x="10042976" y="4878546"/>
                </a:cubicBezTo>
                <a:cubicBezTo>
                  <a:pt x="10043199" y="4878955"/>
                  <a:pt x="10043627" y="4879308"/>
                  <a:pt x="10044259" y="4879606"/>
                </a:cubicBezTo>
                <a:cubicBezTo>
                  <a:pt x="10044892" y="4879904"/>
                  <a:pt x="10045748" y="4880127"/>
                  <a:pt x="10046826" y="4880276"/>
                </a:cubicBezTo>
                <a:cubicBezTo>
                  <a:pt x="10047906" y="4880425"/>
                  <a:pt x="10049301" y="4880499"/>
                  <a:pt x="10051012" y="4880499"/>
                </a:cubicBezTo>
                <a:cubicBezTo>
                  <a:pt x="10052575" y="4880499"/>
                  <a:pt x="10053896" y="4880425"/>
                  <a:pt x="10054975" y="4880276"/>
                </a:cubicBezTo>
                <a:cubicBezTo>
                  <a:pt x="10056054" y="4880127"/>
                  <a:pt x="10056928" y="4879904"/>
                  <a:pt x="10057598" y="4879606"/>
                </a:cubicBezTo>
                <a:cubicBezTo>
                  <a:pt x="10058268" y="4879308"/>
                  <a:pt x="10058733" y="4878955"/>
                  <a:pt x="10058993" y="4878546"/>
                </a:cubicBezTo>
                <a:cubicBezTo>
                  <a:pt x="10059254" y="4878136"/>
                  <a:pt x="10059384" y="4877634"/>
                  <a:pt x="10059384" y="4877039"/>
                </a:cubicBezTo>
                <a:lnTo>
                  <a:pt x="10059384" y="4776580"/>
                </a:lnTo>
                <a:cubicBezTo>
                  <a:pt x="10059384" y="4775984"/>
                  <a:pt x="10059216" y="4775482"/>
                  <a:pt x="10058882" y="4775073"/>
                </a:cubicBezTo>
                <a:cubicBezTo>
                  <a:pt x="10058547" y="4774664"/>
                  <a:pt x="10058044" y="4774291"/>
                  <a:pt x="10057375" y="4773957"/>
                </a:cubicBezTo>
                <a:cubicBezTo>
                  <a:pt x="10056705" y="4773622"/>
                  <a:pt x="10055775" y="4773399"/>
                  <a:pt x="10054584" y="4773287"/>
                </a:cubicBezTo>
                <a:cubicBezTo>
                  <a:pt x="10053394" y="4773175"/>
                  <a:pt x="10051905" y="4773119"/>
                  <a:pt x="10050120" y="4773119"/>
                </a:cubicBezTo>
                <a:cubicBezTo>
                  <a:pt x="10048259" y="4773119"/>
                  <a:pt x="10046752" y="4773175"/>
                  <a:pt x="10045599" y="4773287"/>
                </a:cubicBezTo>
                <a:cubicBezTo>
                  <a:pt x="10044445" y="4773399"/>
                  <a:pt x="10043496" y="4773622"/>
                  <a:pt x="10042752" y="4773957"/>
                </a:cubicBezTo>
                <a:cubicBezTo>
                  <a:pt x="10042008" y="4774291"/>
                  <a:pt x="10041506" y="4774664"/>
                  <a:pt x="10041246" y="4775073"/>
                </a:cubicBezTo>
                <a:cubicBezTo>
                  <a:pt x="10040985" y="4775482"/>
                  <a:pt x="10040855" y="4775984"/>
                  <a:pt x="10040855" y="4776580"/>
                </a:cubicBezTo>
                <a:lnTo>
                  <a:pt x="10040855" y="4846789"/>
                </a:lnTo>
                <a:cubicBezTo>
                  <a:pt x="10035720" y="4853115"/>
                  <a:pt x="10030865" y="4857914"/>
                  <a:pt x="10026288" y="4861189"/>
                </a:cubicBezTo>
                <a:cubicBezTo>
                  <a:pt x="10021712" y="4864463"/>
                  <a:pt x="10017117" y="4866100"/>
                  <a:pt x="10012503" y="4866100"/>
                </a:cubicBezTo>
                <a:cubicBezTo>
                  <a:pt x="10008931" y="4866100"/>
                  <a:pt x="10005806" y="4865412"/>
                  <a:pt x="10003127" y="4864035"/>
                </a:cubicBezTo>
                <a:cubicBezTo>
                  <a:pt x="10000448" y="4862658"/>
                  <a:pt x="9998234" y="4860723"/>
                  <a:pt x="9996486" y="4858231"/>
                </a:cubicBezTo>
                <a:cubicBezTo>
                  <a:pt x="9994737" y="4855738"/>
                  <a:pt x="9993434" y="4852724"/>
                  <a:pt x="9992579" y="4849189"/>
                </a:cubicBezTo>
                <a:cubicBezTo>
                  <a:pt x="9991723" y="4845655"/>
                  <a:pt x="9991295" y="4840948"/>
                  <a:pt x="9991295" y="4835069"/>
                </a:cubicBezTo>
                <a:lnTo>
                  <a:pt x="9991295" y="4776580"/>
                </a:lnTo>
                <a:cubicBezTo>
                  <a:pt x="9991295" y="4775984"/>
                  <a:pt x="9991146" y="4775482"/>
                  <a:pt x="9990848" y="4775073"/>
                </a:cubicBezTo>
                <a:cubicBezTo>
                  <a:pt x="9990551" y="4774664"/>
                  <a:pt x="9990049" y="4774291"/>
                  <a:pt x="9989342" y="4773957"/>
                </a:cubicBezTo>
                <a:cubicBezTo>
                  <a:pt x="9988635" y="4773622"/>
                  <a:pt x="9987686" y="4773399"/>
                  <a:pt x="9986495" y="4773287"/>
                </a:cubicBezTo>
                <a:cubicBezTo>
                  <a:pt x="9985305" y="4773175"/>
                  <a:pt x="9983816" y="4773119"/>
                  <a:pt x="9982030" y="4773119"/>
                </a:cubicBezTo>
                <a:close/>
                <a:moveTo>
                  <a:pt x="9673919" y="4773119"/>
                </a:moveTo>
                <a:cubicBezTo>
                  <a:pt x="9671687" y="4773119"/>
                  <a:pt x="9669901" y="4773212"/>
                  <a:pt x="9668561" y="4773399"/>
                </a:cubicBezTo>
                <a:cubicBezTo>
                  <a:pt x="9667222" y="4773585"/>
                  <a:pt x="9666254" y="4773938"/>
                  <a:pt x="9665659" y="4774459"/>
                </a:cubicBezTo>
                <a:cubicBezTo>
                  <a:pt x="9665064" y="4774980"/>
                  <a:pt x="9664766" y="4775687"/>
                  <a:pt x="9664766" y="4776580"/>
                </a:cubicBezTo>
                <a:cubicBezTo>
                  <a:pt x="9664766" y="4777473"/>
                  <a:pt x="9665064" y="4778701"/>
                  <a:pt x="9665659" y="4780263"/>
                </a:cubicBezTo>
                <a:lnTo>
                  <a:pt x="9701490" y="4876257"/>
                </a:lnTo>
                <a:cubicBezTo>
                  <a:pt x="9701713" y="4877002"/>
                  <a:pt x="9702122" y="4877708"/>
                  <a:pt x="9702717" y="4878378"/>
                </a:cubicBezTo>
                <a:cubicBezTo>
                  <a:pt x="9703313" y="4879048"/>
                  <a:pt x="9703945" y="4879532"/>
                  <a:pt x="9704615" y="4879829"/>
                </a:cubicBezTo>
                <a:lnTo>
                  <a:pt x="9690774" y="4914767"/>
                </a:lnTo>
                <a:cubicBezTo>
                  <a:pt x="9690328" y="4915808"/>
                  <a:pt x="9690141" y="4916701"/>
                  <a:pt x="9690216" y="4917446"/>
                </a:cubicBezTo>
                <a:cubicBezTo>
                  <a:pt x="9690290" y="4918190"/>
                  <a:pt x="9690644" y="4918785"/>
                  <a:pt x="9691276" y="4919231"/>
                </a:cubicBezTo>
                <a:cubicBezTo>
                  <a:pt x="9691909" y="4919678"/>
                  <a:pt x="9692820" y="4919994"/>
                  <a:pt x="9694011" y="4920180"/>
                </a:cubicBezTo>
                <a:cubicBezTo>
                  <a:pt x="9695202" y="4920366"/>
                  <a:pt x="9696764" y="4920459"/>
                  <a:pt x="9698699" y="4920459"/>
                </a:cubicBezTo>
                <a:cubicBezTo>
                  <a:pt x="9702420" y="4920459"/>
                  <a:pt x="9705192" y="4920143"/>
                  <a:pt x="9707015" y="4919511"/>
                </a:cubicBezTo>
                <a:cubicBezTo>
                  <a:pt x="9708838" y="4918878"/>
                  <a:pt x="9709973" y="4917966"/>
                  <a:pt x="9710419" y="4916776"/>
                </a:cubicBezTo>
                <a:lnTo>
                  <a:pt x="9723814" y="4879829"/>
                </a:lnTo>
                <a:lnTo>
                  <a:pt x="9759867" y="4779928"/>
                </a:lnTo>
                <a:cubicBezTo>
                  <a:pt x="9760314" y="4778589"/>
                  <a:pt x="9760537" y="4777473"/>
                  <a:pt x="9760537" y="4776580"/>
                </a:cubicBezTo>
                <a:cubicBezTo>
                  <a:pt x="9760537" y="4775687"/>
                  <a:pt x="9760221" y="4774980"/>
                  <a:pt x="9759588" y="4774459"/>
                </a:cubicBezTo>
                <a:cubicBezTo>
                  <a:pt x="9758956" y="4773938"/>
                  <a:pt x="9757970" y="4773585"/>
                  <a:pt x="9756630" y="4773399"/>
                </a:cubicBezTo>
                <a:cubicBezTo>
                  <a:pt x="9755291" y="4773212"/>
                  <a:pt x="9753579" y="4773119"/>
                  <a:pt x="9751496" y="4773119"/>
                </a:cubicBezTo>
                <a:cubicBezTo>
                  <a:pt x="9749114" y="4773119"/>
                  <a:pt x="9747291" y="4773212"/>
                  <a:pt x="9746026" y="4773399"/>
                </a:cubicBezTo>
                <a:cubicBezTo>
                  <a:pt x="9744761" y="4773585"/>
                  <a:pt x="9743812" y="4773882"/>
                  <a:pt x="9743180" y="4774291"/>
                </a:cubicBezTo>
                <a:cubicBezTo>
                  <a:pt x="9742548" y="4774701"/>
                  <a:pt x="9742008" y="4775612"/>
                  <a:pt x="9741562" y="4777026"/>
                </a:cubicBezTo>
                <a:lnTo>
                  <a:pt x="9713880" y="4858063"/>
                </a:lnTo>
                <a:lnTo>
                  <a:pt x="9713544" y="4858063"/>
                </a:lnTo>
                <a:lnTo>
                  <a:pt x="9684858" y="4777473"/>
                </a:lnTo>
                <a:cubicBezTo>
                  <a:pt x="9684486" y="4776505"/>
                  <a:pt x="9684132" y="4775743"/>
                  <a:pt x="9683798" y="4775184"/>
                </a:cubicBezTo>
                <a:cubicBezTo>
                  <a:pt x="9683463" y="4774626"/>
                  <a:pt x="9682923" y="4774198"/>
                  <a:pt x="9682179" y="4773901"/>
                </a:cubicBezTo>
                <a:cubicBezTo>
                  <a:pt x="9681435" y="4773603"/>
                  <a:pt x="9680430" y="4773399"/>
                  <a:pt x="9679165" y="4773287"/>
                </a:cubicBezTo>
                <a:cubicBezTo>
                  <a:pt x="9677900" y="4773175"/>
                  <a:pt x="9676152" y="4773119"/>
                  <a:pt x="9673919" y="4773119"/>
                </a:cubicBezTo>
                <a:close/>
                <a:moveTo>
                  <a:pt x="7591702" y="4773119"/>
                </a:moveTo>
                <a:cubicBezTo>
                  <a:pt x="7589916" y="4773119"/>
                  <a:pt x="7588428" y="4773194"/>
                  <a:pt x="7587237" y="4773343"/>
                </a:cubicBezTo>
                <a:cubicBezTo>
                  <a:pt x="7586047" y="4773492"/>
                  <a:pt x="7585098" y="4773715"/>
                  <a:pt x="7584391" y="4774012"/>
                </a:cubicBezTo>
                <a:cubicBezTo>
                  <a:pt x="7583684" y="4774310"/>
                  <a:pt x="7583200" y="4774682"/>
                  <a:pt x="7582940" y="4775129"/>
                </a:cubicBezTo>
                <a:cubicBezTo>
                  <a:pt x="7582679" y="4775575"/>
                  <a:pt x="7582549" y="4776059"/>
                  <a:pt x="7582549" y="4776580"/>
                </a:cubicBezTo>
                <a:lnTo>
                  <a:pt x="7582549" y="4877039"/>
                </a:lnTo>
                <a:cubicBezTo>
                  <a:pt x="7582549" y="4877634"/>
                  <a:pt x="7582679" y="4878136"/>
                  <a:pt x="7582940" y="4878546"/>
                </a:cubicBezTo>
                <a:cubicBezTo>
                  <a:pt x="7583200" y="4878955"/>
                  <a:pt x="7583684" y="4879308"/>
                  <a:pt x="7584391" y="4879606"/>
                </a:cubicBezTo>
                <a:cubicBezTo>
                  <a:pt x="7585098" y="4879904"/>
                  <a:pt x="7586047" y="4880127"/>
                  <a:pt x="7587237" y="4880276"/>
                </a:cubicBezTo>
                <a:cubicBezTo>
                  <a:pt x="7588428" y="4880425"/>
                  <a:pt x="7589916" y="4880499"/>
                  <a:pt x="7591702" y="4880499"/>
                </a:cubicBezTo>
                <a:cubicBezTo>
                  <a:pt x="7593563" y="4880499"/>
                  <a:pt x="7595088" y="4880425"/>
                  <a:pt x="7596279" y="4880276"/>
                </a:cubicBezTo>
                <a:cubicBezTo>
                  <a:pt x="7597469" y="4880127"/>
                  <a:pt x="7598399" y="4879904"/>
                  <a:pt x="7599069" y="4879606"/>
                </a:cubicBezTo>
                <a:cubicBezTo>
                  <a:pt x="7599739" y="4879308"/>
                  <a:pt x="7600223" y="4878955"/>
                  <a:pt x="7600520" y="4878546"/>
                </a:cubicBezTo>
                <a:cubicBezTo>
                  <a:pt x="7600818" y="4878136"/>
                  <a:pt x="7600967" y="4877634"/>
                  <a:pt x="7600967" y="4877039"/>
                </a:cubicBezTo>
                <a:lnTo>
                  <a:pt x="7600967" y="4776580"/>
                </a:lnTo>
                <a:cubicBezTo>
                  <a:pt x="7600967" y="4776059"/>
                  <a:pt x="7600818" y="4775575"/>
                  <a:pt x="7600520" y="4775129"/>
                </a:cubicBezTo>
                <a:cubicBezTo>
                  <a:pt x="7600223" y="4774682"/>
                  <a:pt x="7599739" y="4774310"/>
                  <a:pt x="7599069" y="4774012"/>
                </a:cubicBezTo>
                <a:cubicBezTo>
                  <a:pt x="7598399" y="4773715"/>
                  <a:pt x="7597469" y="4773492"/>
                  <a:pt x="7596279" y="4773343"/>
                </a:cubicBezTo>
                <a:cubicBezTo>
                  <a:pt x="7595088" y="4773194"/>
                  <a:pt x="7593563" y="4773119"/>
                  <a:pt x="7591702" y="4773119"/>
                </a:cubicBezTo>
                <a:close/>
                <a:moveTo>
                  <a:pt x="7803373" y="4771668"/>
                </a:moveTo>
                <a:cubicBezTo>
                  <a:pt x="7796750" y="4771668"/>
                  <a:pt x="7790592" y="4772766"/>
                  <a:pt x="7784900" y="4774961"/>
                </a:cubicBezTo>
                <a:cubicBezTo>
                  <a:pt x="7779207" y="4777156"/>
                  <a:pt x="7774259" y="4780524"/>
                  <a:pt x="7770054" y="4785063"/>
                </a:cubicBezTo>
                <a:cubicBezTo>
                  <a:pt x="7765850" y="4789602"/>
                  <a:pt x="7762538" y="4795425"/>
                  <a:pt x="7760120" y="4802532"/>
                </a:cubicBezTo>
                <a:cubicBezTo>
                  <a:pt x="7757701" y="4809638"/>
                  <a:pt x="7756492" y="4818140"/>
                  <a:pt x="7756492" y="4828037"/>
                </a:cubicBezTo>
                <a:cubicBezTo>
                  <a:pt x="7756492" y="4836743"/>
                  <a:pt x="7757478" y="4844427"/>
                  <a:pt x="7759450" y="4851087"/>
                </a:cubicBezTo>
                <a:cubicBezTo>
                  <a:pt x="7761422" y="4857747"/>
                  <a:pt x="7764287" y="4863365"/>
                  <a:pt x="7768045" y="4867942"/>
                </a:cubicBezTo>
                <a:cubicBezTo>
                  <a:pt x="7771803" y="4872518"/>
                  <a:pt x="7776472" y="4875997"/>
                  <a:pt x="7782053" y="4878378"/>
                </a:cubicBezTo>
                <a:cubicBezTo>
                  <a:pt x="7787634" y="4880759"/>
                  <a:pt x="7794034" y="4881950"/>
                  <a:pt x="7801252" y="4881950"/>
                </a:cubicBezTo>
                <a:cubicBezTo>
                  <a:pt x="7804750" y="4881950"/>
                  <a:pt x="7808136" y="4881615"/>
                  <a:pt x="7811410" y="4880945"/>
                </a:cubicBezTo>
                <a:cubicBezTo>
                  <a:pt x="7814684" y="4880276"/>
                  <a:pt x="7817716" y="4879401"/>
                  <a:pt x="7820507" y="4878322"/>
                </a:cubicBezTo>
                <a:cubicBezTo>
                  <a:pt x="7823297" y="4877243"/>
                  <a:pt x="7825809" y="4876016"/>
                  <a:pt x="7828041" y="4874639"/>
                </a:cubicBezTo>
                <a:cubicBezTo>
                  <a:pt x="7830274" y="4873262"/>
                  <a:pt x="7831855" y="4872109"/>
                  <a:pt x="7832785" y="4871179"/>
                </a:cubicBezTo>
                <a:cubicBezTo>
                  <a:pt x="7833715" y="4870248"/>
                  <a:pt x="7834311" y="4869541"/>
                  <a:pt x="7834571" y="4869058"/>
                </a:cubicBezTo>
                <a:cubicBezTo>
                  <a:pt x="7834832" y="4868574"/>
                  <a:pt x="7835055" y="4868016"/>
                  <a:pt x="7835241" y="4867383"/>
                </a:cubicBezTo>
                <a:cubicBezTo>
                  <a:pt x="7835427" y="4866751"/>
                  <a:pt x="7835557" y="4865970"/>
                  <a:pt x="7835631" y="4865039"/>
                </a:cubicBezTo>
                <a:cubicBezTo>
                  <a:pt x="7835706" y="4864109"/>
                  <a:pt x="7835743" y="4863012"/>
                  <a:pt x="7835743" y="4861747"/>
                </a:cubicBezTo>
                <a:cubicBezTo>
                  <a:pt x="7835743" y="4860258"/>
                  <a:pt x="7835687" y="4858975"/>
                  <a:pt x="7835576" y="4857896"/>
                </a:cubicBezTo>
                <a:cubicBezTo>
                  <a:pt x="7835464" y="4856817"/>
                  <a:pt x="7835278" y="4855924"/>
                  <a:pt x="7835018" y="4855217"/>
                </a:cubicBezTo>
                <a:cubicBezTo>
                  <a:pt x="7834757" y="4854510"/>
                  <a:pt x="7834441" y="4854008"/>
                  <a:pt x="7834069" y="4853710"/>
                </a:cubicBezTo>
                <a:cubicBezTo>
                  <a:pt x="7833697" y="4853412"/>
                  <a:pt x="7833250" y="4853263"/>
                  <a:pt x="7832729" y="4853263"/>
                </a:cubicBezTo>
                <a:cubicBezTo>
                  <a:pt x="7831836" y="4853263"/>
                  <a:pt x="7830590" y="4853915"/>
                  <a:pt x="7828990" y="4855217"/>
                </a:cubicBezTo>
                <a:cubicBezTo>
                  <a:pt x="7827390" y="4856519"/>
                  <a:pt x="7825418" y="4857970"/>
                  <a:pt x="7823074" y="4859570"/>
                </a:cubicBezTo>
                <a:cubicBezTo>
                  <a:pt x="7820730" y="4861170"/>
                  <a:pt x="7817958" y="4862640"/>
                  <a:pt x="7814758" y="4863979"/>
                </a:cubicBezTo>
                <a:cubicBezTo>
                  <a:pt x="7811559" y="4865318"/>
                  <a:pt x="7807838" y="4865988"/>
                  <a:pt x="7803596" y="4865988"/>
                </a:cubicBezTo>
                <a:cubicBezTo>
                  <a:pt x="7799131" y="4865988"/>
                  <a:pt x="7795169" y="4865188"/>
                  <a:pt x="7791709" y="4863588"/>
                </a:cubicBezTo>
                <a:cubicBezTo>
                  <a:pt x="7788248" y="4861988"/>
                  <a:pt x="7785328" y="4859551"/>
                  <a:pt x="7782946" y="4856277"/>
                </a:cubicBezTo>
                <a:cubicBezTo>
                  <a:pt x="7780565" y="4853003"/>
                  <a:pt x="7778761" y="4848929"/>
                  <a:pt x="7777533" y="4844055"/>
                </a:cubicBezTo>
                <a:cubicBezTo>
                  <a:pt x="7776305" y="4839181"/>
                  <a:pt x="7775691" y="4833506"/>
                  <a:pt x="7775691" y="4827032"/>
                </a:cubicBezTo>
                <a:cubicBezTo>
                  <a:pt x="7775691" y="4814084"/>
                  <a:pt x="7778054" y="4804206"/>
                  <a:pt x="7782779" y="4797397"/>
                </a:cubicBezTo>
                <a:cubicBezTo>
                  <a:pt x="7787504" y="4790588"/>
                  <a:pt x="7794294" y="4787184"/>
                  <a:pt x="7803150" y="4787184"/>
                </a:cubicBezTo>
                <a:cubicBezTo>
                  <a:pt x="7807466" y="4787184"/>
                  <a:pt x="7811205" y="4787798"/>
                  <a:pt x="7814368" y="4789025"/>
                </a:cubicBezTo>
                <a:cubicBezTo>
                  <a:pt x="7817530" y="4790253"/>
                  <a:pt x="7820228" y="4791611"/>
                  <a:pt x="7822460" y="4793100"/>
                </a:cubicBezTo>
                <a:cubicBezTo>
                  <a:pt x="7824693" y="4794588"/>
                  <a:pt x="7826534" y="4795946"/>
                  <a:pt x="7827985" y="4797174"/>
                </a:cubicBezTo>
                <a:cubicBezTo>
                  <a:pt x="7829437" y="4798402"/>
                  <a:pt x="7830720" y="4799016"/>
                  <a:pt x="7831836" y="4799016"/>
                </a:cubicBezTo>
                <a:cubicBezTo>
                  <a:pt x="7832804" y="4799016"/>
                  <a:pt x="7833622" y="4798439"/>
                  <a:pt x="7834292" y="4797285"/>
                </a:cubicBezTo>
                <a:cubicBezTo>
                  <a:pt x="7834962" y="4796132"/>
                  <a:pt x="7835297" y="4794104"/>
                  <a:pt x="7835297" y="4791202"/>
                </a:cubicBezTo>
                <a:cubicBezTo>
                  <a:pt x="7835297" y="4789863"/>
                  <a:pt x="7835259" y="4788746"/>
                  <a:pt x="7835185" y="4787853"/>
                </a:cubicBezTo>
                <a:cubicBezTo>
                  <a:pt x="7835111" y="4786960"/>
                  <a:pt x="7834962" y="4786161"/>
                  <a:pt x="7834739" y="4785454"/>
                </a:cubicBezTo>
                <a:cubicBezTo>
                  <a:pt x="7834515" y="4784747"/>
                  <a:pt x="7834236" y="4784133"/>
                  <a:pt x="7833901" y="4783612"/>
                </a:cubicBezTo>
                <a:cubicBezTo>
                  <a:pt x="7833567" y="4783091"/>
                  <a:pt x="7832953" y="4782384"/>
                  <a:pt x="7832060" y="4781491"/>
                </a:cubicBezTo>
                <a:cubicBezTo>
                  <a:pt x="7831167" y="4780598"/>
                  <a:pt x="7829734" y="4779519"/>
                  <a:pt x="7827762" y="4778254"/>
                </a:cubicBezTo>
                <a:cubicBezTo>
                  <a:pt x="7825790" y="4776989"/>
                  <a:pt x="7823539" y="4775873"/>
                  <a:pt x="7821009" y="4774905"/>
                </a:cubicBezTo>
                <a:cubicBezTo>
                  <a:pt x="7818479" y="4773938"/>
                  <a:pt x="7815707" y="4773157"/>
                  <a:pt x="7812693" y="4772561"/>
                </a:cubicBezTo>
                <a:cubicBezTo>
                  <a:pt x="7809680" y="4771966"/>
                  <a:pt x="7806573" y="4771668"/>
                  <a:pt x="7803373" y="4771668"/>
                </a:cubicBezTo>
                <a:close/>
                <a:moveTo>
                  <a:pt x="11862697" y="4771557"/>
                </a:moveTo>
                <a:cubicBezTo>
                  <a:pt x="11855330" y="4771557"/>
                  <a:pt x="11848670" y="4772840"/>
                  <a:pt x="11842716" y="4775408"/>
                </a:cubicBezTo>
                <a:cubicBezTo>
                  <a:pt x="11836764" y="4777975"/>
                  <a:pt x="11831685" y="4781658"/>
                  <a:pt x="11827480" y="4786458"/>
                </a:cubicBezTo>
                <a:cubicBezTo>
                  <a:pt x="11823276" y="4791258"/>
                  <a:pt x="11820058" y="4797099"/>
                  <a:pt x="11817825" y="4803983"/>
                </a:cubicBezTo>
                <a:cubicBezTo>
                  <a:pt x="11815592" y="4810866"/>
                  <a:pt x="11814476" y="4818624"/>
                  <a:pt x="11814476" y="4827256"/>
                </a:cubicBezTo>
                <a:cubicBezTo>
                  <a:pt x="11814476" y="4836334"/>
                  <a:pt x="11815556" y="4844297"/>
                  <a:pt x="11817714" y="4851143"/>
                </a:cubicBezTo>
                <a:cubicBezTo>
                  <a:pt x="11819872" y="4857989"/>
                  <a:pt x="11823072" y="4863681"/>
                  <a:pt x="11827313" y="4868221"/>
                </a:cubicBezTo>
                <a:cubicBezTo>
                  <a:pt x="11831554" y="4872760"/>
                  <a:pt x="11836782" y="4876183"/>
                  <a:pt x="11842996" y="4878490"/>
                </a:cubicBezTo>
                <a:cubicBezTo>
                  <a:pt x="11849210" y="4880797"/>
                  <a:pt x="11856446" y="4881950"/>
                  <a:pt x="11864706" y="4881950"/>
                </a:cubicBezTo>
                <a:cubicBezTo>
                  <a:pt x="11869468" y="4881950"/>
                  <a:pt x="11873952" y="4881597"/>
                  <a:pt x="11878156" y="4880890"/>
                </a:cubicBezTo>
                <a:cubicBezTo>
                  <a:pt x="11882361" y="4880183"/>
                  <a:pt x="11886063" y="4879383"/>
                  <a:pt x="11889262" y="4878490"/>
                </a:cubicBezTo>
                <a:cubicBezTo>
                  <a:pt x="11892462" y="4877597"/>
                  <a:pt x="11895067" y="4876685"/>
                  <a:pt x="11897076" y="4875755"/>
                </a:cubicBezTo>
                <a:cubicBezTo>
                  <a:pt x="11899086" y="4874825"/>
                  <a:pt x="11900294" y="4874155"/>
                  <a:pt x="11900704" y="4873746"/>
                </a:cubicBezTo>
                <a:cubicBezTo>
                  <a:pt x="11901113" y="4873337"/>
                  <a:pt x="11901448" y="4872909"/>
                  <a:pt x="11901708" y="4872462"/>
                </a:cubicBezTo>
                <a:cubicBezTo>
                  <a:pt x="11901969" y="4872016"/>
                  <a:pt x="11902155" y="4871513"/>
                  <a:pt x="11902266" y="4870955"/>
                </a:cubicBezTo>
                <a:cubicBezTo>
                  <a:pt x="11902378" y="4870397"/>
                  <a:pt x="11902471" y="4869765"/>
                  <a:pt x="11902546" y="4869058"/>
                </a:cubicBezTo>
                <a:cubicBezTo>
                  <a:pt x="11902620" y="4868351"/>
                  <a:pt x="11902657" y="4867514"/>
                  <a:pt x="11902657" y="4866546"/>
                </a:cubicBezTo>
                <a:cubicBezTo>
                  <a:pt x="11902657" y="4865207"/>
                  <a:pt x="11902602" y="4864072"/>
                  <a:pt x="11902489" y="4863142"/>
                </a:cubicBezTo>
                <a:cubicBezTo>
                  <a:pt x="11902377" y="4862212"/>
                  <a:pt x="11902208" y="4861486"/>
                  <a:pt x="11901984" y="4860965"/>
                </a:cubicBezTo>
                <a:cubicBezTo>
                  <a:pt x="11901760" y="4860444"/>
                  <a:pt x="11901442" y="4860054"/>
                  <a:pt x="11901031" y="4859793"/>
                </a:cubicBezTo>
                <a:cubicBezTo>
                  <a:pt x="11900620" y="4859533"/>
                  <a:pt x="11900152" y="4859403"/>
                  <a:pt x="11899630" y="4859403"/>
                </a:cubicBezTo>
                <a:cubicBezTo>
                  <a:pt x="11898732" y="4859403"/>
                  <a:pt x="11897404" y="4859793"/>
                  <a:pt x="11895647" y="4860575"/>
                </a:cubicBezTo>
                <a:cubicBezTo>
                  <a:pt x="11893890" y="4861356"/>
                  <a:pt x="11891646" y="4862230"/>
                  <a:pt x="11888917" y="4863198"/>
                </a:cubicBezTo>
                <a:cubicBezTo>
                  <a:pt x="11886188" y="4864165"/>
                  <a:pt x="11882953" y="4865039"/>
                  <a:pt x="11879214" y="4865821"/>
                </a:cubicBezTo>
                <a:cubicBezTo>
                  <a:pt x="11875476" y="4866602"/>
                  <a:pt x="11871213" y="4866993"/>
                  <a:pt x="11866428" y="4866993"/>
                </a:cubicBezTo>
                <a:cubicBezTo>
                  <a:pt x="11860371" y="4866993"/>
                  <a:pt x="11855249" y="4866137"/>
                  <a:pt x="11851062" y="4864426"/>
                </a:cubicBezTo>
                <a:cubicBezTo>
                  <a:pt x="11846874" y="4862714"/>
                  <a:pt x="11843472" y="4860258"/>
                  <a:pt x="11840854" y="4857059"/>
                </a:cubicBezTo>
                <a:cubicBezTo>
                  <a:pt x="11838236" y="4853859"/>
                  <a:pt x="11836368" y="4850026"/>
                  <a:pt x="11835246" y="4845562"/>
                </a:cubicBezTo>
                <a:cubicBezTo>
                  <a:pt x="11834124" y="4841097"/>
                  <a:pt x="11833564" y="4836074"/>
                  <a:pt x="11833564" y="4830493"/>
                </a:cubicBezTo>
                <a:lnTo>
                  <a:pt x="11899722" y="4830493"/>
                </a:lnTo>
                <a:cubicBezTo>
                  <a:pt x="11901592" y="4830493"/>
                  <a:pt x="11903256" y="4829879"/>
                  <a:pt x="11904713" y="4828651"/>
                </a:cubicBezTo>
                <a:cubicBezTo>
                  <a:pt x="11906170" y="4827423"/>
                  <a:pt x="11906899" y="4825358"/>
                  <a:pt x="11906899" y="4822456"/>
                </a:cubicBezTo>
                <a:lnTo>
                  <a:pt x="11906899" y="4819107"/>
                </a:lnTo>
                <a:cubicBezTo>
                  <a:pt x="11906899" y="4812559"/>
                  <a:pt x="11906062" y="4806401"/>
                  <a:pt x="11904388" y="4800634"/>
                </a:cubicBezTo>
                <a:cubicBezTo>
                  <a:pt x="11902713" y="4794867"/>
                  <a:pt x="11900090" y="4789844"/>
                  <a:pt x="11896518" y="4785565"/>
                </a:cubicBezTo>
                <a:cubicBezTo>
                  <a:pt x="11892946" y="4781286"/>
                  <a:pt x="11888388" y="4777882"/>
                  <a:pt x="11882844" y="4775352"/>
                </a:cubicBezTo>
                <a:cubicBezTo>
                  <a:pt x="11877300" y="4772822"/>
                  <a:pt x="11870584" y="4771557"/>
                  <a:pt x="11862697" y="4771557"/>
                </a:cubicBezTo>
                <a:close/>
                <a:moveTo>
                  <a:pt x="11766480" y="4771557"/>
                </a:moveTo>
                <a:cubicBezTo>
                  <a:pt x="11760378" y="4771557"/>
                  <a:pt x="11755038" y="4772375"/>
                  <a:pt x="11750462" y="4774012"/>
                </a:cubicBezTo>
                <a:cubicBezTo>
                  <a:pt x="11745886" y="4775650"/>
                  <a:pt x="11742072" y="4777826"/>
                  <a:pt x="11739020" y="4780542"/>
                </a:cubicBezTo>
                <a:cubicBezTo>
                  <a:pt x="11735970" y="4783258"/>
                  <a:pt x="11733682" y="4786421"/>
                  <a:pt x="11732156" y="4790030"/>
                </a:cubicBezTo>
                <a:cubicBezTo>
                  <a:pt x="11730630" y="4793639"/>
                  <a:pt x="11729868" y="4797416"/>
                  <a:pt x="11729868" y="4801360"/>
                </a:cubicBezTo>
                <a:cubicBezTo>
                  <a:pt x="11729868" y="4805824"/>
                  <a:pt x="11730594" y="4809657"/>
                  <a:pt x="11732044" y="4812857"/>
                </a:cubicBezTo>
                <a:cubicBezTo>
                  <a:pt x="11733496" y="4816056"/>
                  <a:pt x="11735412" y="4818810"/>
                  <a:pt x="11737793" y="4821117"/>
                </a:cubicBezTo>
                <a:cubicBezTo>
                  <a:pt x="11740174" y="4823423"/>
                  <a:pt x="11742872" y="4825377"/>
                  <a:pt x="11745886" y="4826977"/>
                </a:cubicBezTo>
                <a:cubicBezTo>
                  <a:pt x="11748899" y="4828577"/>
                  <a:pt x="11751988" y="4830009"/>
                  <a:pt x="11755150" y="4831274"/>
                </a:cubicBezTo>
                <a:cubicBezTo>
                  <a:pt x="11758312" y="4832539"/>
                  <a:pt x="11761382" y="4833748"/>
                  <a:pt x="11764358" y="4834902"/>
                </a:cubicBezTo>
                <a:cubicBezTo>
                  <a:pt x="11767335" y="4836055"/>
                  <a:pt x="11770014" y="4837376"/>
                  <a:pt x="11772396" y="4838864"/>
                </a:cubicBezTo>
                <a:cubicBezTo>
                  <a:pt x="11774776" y="4840353"/>
                  <a:pt x="11776693" y="4842064"/>
                  <a:pt x="11778144" y="4843999"/>
                </a:cubicBezTo>
                <a:cubicBezTo>
                  <a:pt x="11779595" y="4845934"/>
                  <a:pt x="11780320" y="4848315"/>
                  <a:pt x="11780320" y="4851143"/>
                </a:cubicBezTo>
                <a:cubicBezTo>
                  <a:pt x="11780320" y="4853896"/>
                  <a:pt x="11779818" y="4856277"/>
                  <a:pt x="11778814" y="4858286"/>
                </a:cubicBezTo>
                <a:cubicBezTo>
                  <a:pt x="11777809" y="4860296"/>
                  <a:pt x="11776376" y="4861951"/>
                  <a:pt x="11774516" y="4863254"/>
                </a:cubicBezTo>
                <a:cubicBezTo>
                  <a:pt x="11772656" y="4864556"/>
                  <a:pt x="11770460" y="4865542"/>
                  <a:pt x="11767930" y="4866211"/>
                </a:cubicBezTo>
                <a:cubicBezTo>
                  <a:pt x="11765400" y="4866881"/>
                  <a:pt x="11762572" y="4867216"/>
                  <a:pt x="11759448" y="4867216"/>
                </a:cubicBezTo>
                <a:cubicBezTo>
                  <a:pt x="11755280" y="4867216"/>
                  <a:pt x="11751596" y="4866714"/>
                  <a:pt x="11748397" y="4865709"/>
                </a:cubicBezTo>
                <a:cubicBezTo>
                  <a:pt x="11745197" y="4864705"/>
                  <a:pt x="11742425" y="4863607"/>
                  <a:pt x="11740081" y="4862416"/>
                </a:cubicBezTo>
                <a:cubicBezTo>
                  <a:pt x="11737737" y="4861226"/>
                  <a:pt x="11735765" y="4860128"/>
                  <a:pt x="11734165" y="4859124"/>
                </a:cubicBezTo>
                <a:cubicBezTo>
                  <a:pt x="11732565" y="4858119"/>
                  <a:pt x="11731356" y="4857617"/>
                  <a:pt x="11730538" y="4857617"/>
                </a:cubicBezTo>
                <a:cubicBezTo>
                  <a:pt x="11730016" y="4857617"/>
                  <a:pt x="11729552" y="4857747"/>
                  <a:pt x="11729142" y="4858007"/>
                </a:cubicBezTo>
                <a:cubicBezTo>
                  <a:pt x="11728733" y="4858268"/>
                  <a:pt x="11728416" y="4858696"/>
                  <a:pt x="11728194" y="4859291"/>
                </a:cubicBezTo>
                <a:cubicBezTo>
                  <a:pt x="11727970" y="4859886"/>
                  <a:pt x="11727784" y="4860668"/>
                  <a:pt x="11727636" y="4861635"/>
                </a:cubicBezTo>
                <a:cubicBezTo>
                  <a:pt x="11727486" y="4862602"/>
                  <a:pt x="11727412" y="4863793"/>
                  <a:pt x="11727412" y="4865207"/>
                </a:cubicBezTo>
                <a:cubicBezTo>
                  <a:pt x="11727412" y="4867514"/>
                  <a:pt x="11727598" y="4869337"/>
                  <a:pt x="11727970" y="4870676"/>
                </a:cubicBezTo>
                <a:cubicBezTo>
                  <a:pt x="11728342" y="4872016"/>
                  <a:pt x="11728938" y="4873058"/>
                  <a:pt x="11729756" y="4873802"/>
                </a:cubicBezTo>
                <a:cubicBezTo>
                  <a:pt x="11730574" y="4874546"/>
                  <a:pt x="11731877" y="4875383"/>
                  <a:pt x="11733663" y="4876313"/>
                </a:cubicBezTo>
                <a:cubicBezTo>
                  <a:pt x="11735449" y="4877243"/>
                  <a:pt x="11737626" y="4878136"/>
                  <a:pt x="11740192" y="4878992"/>
                </a:cubicBezTo>
                <a:cubicBezTo>
                  <a:pt x="11742760" y="4879848"/>
                  <a:pt x="11745662" y="4880555"/>
                  <a:pt x="11748899" y="4881113"/>
                </a:cubicBezTo>
                <a:cubicBezTo>
                  <a:pt x="11752136" y="4881671"/>
                  <a:pt x="11755540" y="4881950"/>
                  <a:pt x="11759112" y="4881950"/>
                </a:cubicBezTo>
                <a:cubicBezTo>
                  <a:pt x="11764917" y="4881950"/>
                  <a:pt x="11770238" y="4881243"/>
                  <a:pt x="11775074" y="4879829"/>
                </a:cubicBezTo>
                <a:cubicBezTo>
                  <a:pt x="11779911" y="4878415"/>
                  <a:pt x="11784078" y="4876332"/>
                  <a:pt x="11787576" y="4873578"/>
                </a:cubicBezTo>
                <a:cubicBezTo>
                  <a:pt x="11791074" y="4870825"/>
                  <a:pt x="11793771" y="4867439"/>
                  <a:pt x="11795668" y="4863421"/>
                </a:cubicBezTo>
                <a:cubicBezTo>
                  <a:pt x="11797566" y="4859403"/>
                  <a:pt x="11798514" y="4854826"/>
                  <a:pt x="11798514" y="4849692"/>
                </a:cubicBezTo>
                <a:cubicBezTo>
                  <a:pt x="11798514" y="4845376"/>
                  <a:pt x="11797789" y="4841655"/>
                  <a:pt x="11796338" y="4838529"/>
                </a:cubicBezTo>
                <a:cubicBezTo>
                  <a:pt x="11794887" y="4835404"/>
                  <a:pt x="11792971" y="4832725"/>
                  <a:pt x="11790590" y="4830493"/>
                </a:cubicBezTo>
                <a:cubicBezTo>
                  <a:pt x="11788208" y="4828260"/>
                  <a:pt x="11785474" y="4826363"/>
                  <a:pt x="11782386" y="4824800"/>
                </a:cubicBezTo>
                <a:cubicBezTo>
                  <a:pt x="11779298" y="4823237"/>
                  <a:pt x="11776172" y="4821823"/>
                  <a:pt x="11773010" y="4820558"/>
                </a:cubicBezTo>
                <a:cubicBezTo>
                  <a:pt x="11769846" y="4819293"/>
                  <a:pt x="11766740" y="4818066"/>
                  <a:pt x="11763689" y="4816875"/>
                </a:cubicBezTo>
                <a:cubicBezTo>
                  <a:pt x="11760638" y="4815684"/>
                  <a:pt x="11757922" y="4814345"/>
                  <a:pt x="11755540" y="4812857"/>
                </a:cubicBezTo>
                <a:cubicBezTo>
                  <a:pt x="11753160" y="4811368"/>
                  <a:pt x="11751224" y="4809638"/>
                  <a:pt x="11749736" y="4807666"/>
                </a:cubicBezTo>
                <a:cubicBezTo>
                  <a:pt x="11748248" y="4805694"/>
                  <a:pt x="11747504" y="4803257"/>
                  <a:pt x="11747504" y="4800355"/>
                </a:cubicBezTo>
                <a:cubicBezTo>
                  <a:pt x="11747504" y="4798271"/>
                  <a:pt x="11747894" y="4796337"/>
                  <a:pt x="11748676" y="4794551"/>
                </a:cubicBezTo>
                <a:cubicBezTo>
                  <a:pt x="11749457" y="4792765"/>
                  <a:pt x="11750610" y="4791221"/>
                  <a:pt x="11752136" y="4789918"/>
                </a:cubicBezTo>
                <a:cubicBezTo>
                  <a:pt x="11753662" y="4788616"/>
                  <a:pt x="11755615" y="4787612"/>
                  <a:pt x="11757996" y="4786905"/>
                </a:cubicBezTo>
                <a:cubicBezTo>
                  <a:pt x="11760378" y="4786198"/>
                  <a:pt x="11763131" y="4785844"/>
                  <a:pt x="11766256" y="4785844"/>
                </a:cubicBezTo>
                <a:cubicBezTo>
                  <a:pt x="11769754" y="4785844"/>
                  <a:pt x="11772860" y="4786254"/>
                  <a:pt x="11775576" y="4787072"/>
                </a:cubicBezTo>
                <a:cubicBezTo>
                  <a:pt x="11778292" y="4787891"/>
                  <a:pt x="11780656" y="4788765"/>
                  <a:pt x="11782664" y="4789695"/>
                </a:cubicBezTo>
                <a:cubicBezTo>
                  <a:pt x="11784674" y="4790625"/>
                  <a:pt x="11786311" y="4791500"/>
                  <a:pt x="11787576" y="4792318"/>
                </a:cubicBezTo>
                <a:cubicBezTo>
                  <a:pt x="11788841" y="4793137"/>
                  <a:pt x="11789808" y="4793546"/>
                  <a:pt x="11790478" y="4793546"/>
                </a:cubicBezTo>
                <a:cubicBezTo>
                  <a:pt x="11790924" y="4793546"/>
                  <a:pt x="11791334" y="4793416"/>
                  <a:pt x="11791706" y="4793155"/>
                </a:cubicBezTo>
                <a:cubicBezTo>
                  <a:pt x="11792078" y="4792895"/>
                  <a:pt x="11792394" y="4792467"/>
                  <a:pt x="11792654" y="4791872"/>
                </a:cubicBezTo>
                <a:cubicBezTo>
                  <a:pt x="11792915" y="4791277"/>
                  <a:pt x="11793101" y="4790514"/>
                  <a:pt x="11793212" y="4789584"/>
                </a:cubicBezTo>
                <a:cubicBezTo>
                  <a:pt x="11793324" y="4788653"/>
                  <a:pt x="11793380" y="4787556"/>
                  <a:pt x="11793380" y="4786291"/>
                </a:cubicBezTo>
                <a:cubicBezTo>
                  <a:pt x="11793380" y="4785100"/>
                  <a:pt x="11793324" y="4784096"/>
                  <a:pt x="11793212" y="4783277"/>
                </a:cubicBezTo>
                <a:cubicBezTo>
                  <a:pt x="11793101" y="4782458"/>
                  <a:pt x="11792990" y="4781770"/>
                  <a:pt x="11792878" y="4781212"/>
                </a:cubicBezTo>
                <a:cubicBezTo>
                  <a:pt x="11792766" y="4780654"/>
                  <a:pt x="11792580" y="4780152"/>
                  <a:pt x="11792320" y="4779705"/>
                </a:cubicBezTo>
                <a:cubicBezTo>
                  <a:pt x="11792060" y="4779259"/>
                  <a:pt x="11791538" y="4778738"/>
                  <a:pt x="11790757" y="4778142"/>
                </a:cubicBezTo>
                <a:cubicBezTo>
                  <a:pt x="11789976" y="4777547"/>
                  <a:pt x="11788822" y="4776859"/>
                  <a:pt x="11787297" y="4776077"/>
                </a:cubicBezTo>
                <a:cubicBezTo>
                  <a:pt x="11785772" y="4775296"/>
                  <a:pt x="11783930" y="4774571"/>
                  <a:pt x="11781772" y="4773901"/>
                </a:cubicBezTo>
                <a:cubicBezTo>
                  <a:pt x="11779614" y="4773231"/>
                  <a:pt x="11777195" y="4772673"/>
                  <a:pt x="11774516" y="4772227"/>
                </a:cubicBezTo>
                <a:cubicBezTo>
                  <a:pt x="11771838" y="4771780"/>
                  <a:pt x="11769158" y="4771557"/>
                  <a:pt x="11766480" y="4771557"/>
                </a:cubicBezTo>
                <a:close/>
                <a:moveTo>
                  <a:pt x="11590528" y="4771557"/>
                </a:moveTo>
                <a:cubicBezTo>
                  <a:pt x="11586658" y="4771557"/>
                  <a:pt x="11582826" y="4771910"/>
                  <a:pt x="11579030" y="4772617"/>
                </a:cubicBezTo>
                <a:cubicBezTo>
                  <a:pt x="11575236" y="4773324"/>
                  <a:pt x="11571738" y="4774217"/>
                  <a:pt x="11568538" y="4775296"/>
                </a:cubicBezTo>
                <a:cubicBezTo>
                  <a:pt x="11565338" y="4776375"/>
                  <a:pt x="11562510" y="4777566"/>
                  <a:pt x="11560055" y="4778868"/>
                </a:cubicBezTo>
                <a:cubicBezTo>
                  <a:pt x="11557599" y="4780170"/>
                  <a:pt x="11555869" y="4781305"/>
                  <a:pt x="11554864" y="4782272"/>
                </a:cubicBezTo>
                <a:cubicBezTo>
                  <a:pt x="11553860" y="4783240"/>
                  <a:pt x="11553228" y="4784263"/>
                  <a:pt x="11552967" y="4785342"/>
                </a:cubicBezTo>
                <a:cubicBezTo>
                  <a:pt x="11552706" y="4786421"/>
                  <a:pt x="11552576" y="4787891"/>
                  <a:pt x="11552576" y="4789751"/>
                </a:cubicBezTo>
                <a:cubicBezTo>
                  <a:pt x="11552576" y="4790867"/>
                  <a:pt x="11552650" y="4791890"/>
                  <a:pt x="11552800" y="4792821"/>
                </a:cubicBezTo>
                <a:cubicBezTo>
                  <a:pt x="11552948" y="4793751"/>
                  <a:pt x="11553190" y="4794514"/>
                  <a:pt x="11553525" y="4795109"/>
                </a:cubicBezTo>
                <a:cubicBezTo>
                  <a:pt x="11553860" y="4795704"/>
                  <a:pt x="11554250" y="4796151"/>
                  <a:pt x="11554697" y="4796448"/>
                </a:cubicBezTo>
                <a:cubicBezTo>
                  <a:pt x="11555144" y="4796746"/>
                  <a:pt x="11555664" y="4796895"/>
                  <a:pt x="11556260" y="4796895"/>
                </a:cubicBezTo>
                <a:cubicBezTo>
                  <a:pt x="11557152" y="4796895"/>
                  <a:pt x="11558511" y="4796355"/>
                  <a:pt x="11560334" y="4795276"/>
                </a:cubicBezTo>
                <a:cubicBezTo>
                  <a:pt x="11562157" y="4794197"/>
                  <a:pt x="11564426" y="4793007"/>
                  <a:pt x="11567143" y="4791704"/>
                </a:cubicBezTo>
                <a:cubicBezTo>
                  <a:pt x="11569859" y="4790402"/>
                  <a:pt x="11573022" y="4789212"/>
                  <a:pt x="11576630" y="4788133"/>
                </a:cubicBezTo>
                <a:cubicBezTo>
                  <a:pt x="11580240" y="4787054"/>
                  <a:pt x="11584314" y="4786514"/>
                  <a:pt x="11588853" y="4786514"/>
                </a:cubicBezTo>
                <a:cubicBezTo>
                  <a:pt x="11593094" y="4786514"/>
                  <a:pt x="11596666" y="4787016"/>
                  <a:pt x="11599568" y="4788021"/>
                </a:cubicBezTo>
                <a:cubicBezTo>
                  <a:pt x="11602471" y="4789025"/>
                  <a:pt x="11604834" y="4790514"/>
                  <a:pt x="11606656" y="4792486"/>
                </a:cubicBezTo>
                <a:cubicBezTo>
                  <a:pt x="11608480" y="4794458"/>
                  <a:pt x="11609800" y="4796932"/>
                  <a:pt x="11610619" y="4799909"/>
                </a:cubicBezTo>
                <a:cubicBezTo>
                  <a:pt x="11611438" y="4802885"/>
                  <a:pt x="11611847" y="4806308"/>
                  <a:pt x="11611847" y="4810178"/>
                </a:cubicBezTo>
                <a:lnTo>
                  <a:pt x="11611847" y="4817991"/>
                </a:lnTo>
                <a:lnTo>
                  <a:pt x="11598006" y="4817991"/>
                </a:lnTo>
                <a:cubicBezTo>
                  <a:pt x="11590192" y="4817991"/>
                  <a:pt x="11583160" y="4818679"/>
                  <a:pt x="11576910" y="4820056"/>
                </a:cubicBezTo>
                <a:cubicBezTo>
                  <a:pt x="11570659" y="4821433"/>
                  <a:pt x="11565376" y="4823498"/>
                  <a:pt x="11561060" y="4826251"/>
                </a:cubicBezTo>
                <a:cubicBezTo>
                  <a:pt x="11556744" y="4829004"/>
                  <a:pt x="11553432" y="4832465"/>
                  <a:pt x="11551125" y="4836632"/>
                </a:cubicBezTo>
                <a:cubicBezTo>
                  <a:pt x="11548818" y="4840799"/>
                  <a:pt x="11547665" y="4845710"/>
                  <a:pt x="11547665" y="4851366"/>
                </a:cubicBezTo>
                <a:cubicBezTo>
                  <a:pt x="11547665" y="4856203"/>
                  <a:pt x="11548502" y="4860519"/>
                  <a:pt x="11550176" y="4864314"/>
                </a:cubicBezTo>
                <a:cubicBezTo>
                  <a:pt x="11551850" y="4868109"/>
                  <a:pt x="11554194" y="4871309"/>
                  <a:pt x="11557208" y="4873913"/>
                </a:cubicBezTo>
                <a:cubicBezTo>
                  <a:pt x="11560222" y="4876518"/>
                  <a:pt x="11563868" y="4878508"/>
                  <a:pt x="11568148" y="4879885"/>
                </a:cubicBezTo>
                <a:cubicBezTo>
                  <a:pt x="11572426" y="4881262"/>
                  <a:pt x="11577208" y="4881950"/>
                  <a:pt x="11582490" y="4881950"/>
                </a:cubicBezTo>
                <a:cubicBezTo>
                  <a:pt x="11588518" y="4881950"/>
                  <a:pt x="11594230" y="4880648"/>
                  <a:pt x="11599624" y="4878043"/>
                </a:cubicBezTo>
                <a:cubicBezTo>
                  <a:pt x="11605020" y="4875439"/>
                  <a:pt x="11609912" y="4871793"/>
                  <a:pt x="11614302" y="4867104"/>
                </a:cubicBezTo>
                <a:lnTo>
                  <a:pt x="11614302" y="4877150"/>
                </a:lnTo>
                <a:cubicBezTo>
                  <a:pt x="11614302" y="4878043"/>
                  <a:pt x="11614563" y="4878713"/>
                  <a:pt x="11615084" y="4879160"/>
                </a:cubicBezTo>
                <a:cubicBezTo>
                  <a:pt x="11615605" y="4879606"/>
                  <a:pt x="11616442" y="4879941"/>
                  <a:pt x="11617596" y="4880164"/>
                </a:cubicBezTo>
                <a:cubicBezTo>
                  <a:pt x="11618749" y="4880387"/>
                  <a:pt x="11620293" y="4880499"/>
                  <a:pt x="11622228" y="4880499"/>
                </a:cubicBezTo>
                <a:cubicBezTo>
                  <a:pt x="11624237" y="4880499"/>
                  <a:pt x="11625762" y="4880387"/>
                  <a:pt x="11626804" y="4880164"/>
                </a:cubicBezTo>
                <a:cubicBezTo>
                  <a:pt x="11627846" y="4879941"/>
                  <a:pt x="11628664" y="4879606"/>
                  <a:pt x="11629260" y="4879160"/>
                </a:cubicBezTo>
                <a:cubicBezTo>
                  <a:pt x="11629855" y="4878713"/>
                  <a:pt x="11630153" y="4878043"/>
                  <a:pt x="11630153" y="4877150"/>
                </a:cubicBezTo>
                <a:lnTo>
                  <a:pt x="11630153" y="4809396"/>
                </a:lnTo>
                <a:cubicBezTo>
                  <a:pt x="11630153" y="4803146"/>
                  <a:pt x="11629446" y="4797676"/>
                  <a:pt x="11628032" y="4792988"/>
                </a:cubicBezTo>
                <a:cubicBezTo>
                  <a:pt x="11626618" y="4788300"/>
                  <a:pt x="11624348" y="4784375"/>
                  <a:pt x="11621223" y="4781212"/>
                </a:cubicBezTo>
                <a:cubicBezTo>
                  <a:pt x="11618098" y="4778049"/>
                  <a:pt x="11614005" y="4775650"/>
                  <a:pt x="11608945" y="4774012"/>
                </a:cubicBezTo>
                <a:cubicBezTo>
                  <a:pt x="11603884" y="4772375"/>
                  <a:pt x="11597746" y="4771557"/>
                  <a:pt x="11590528" y="4771557"/>
                </a:cubicBezTo>
                <a:close/>
                <a:moveTo>
                  <a:pt x="11409552" y="4771557"/>
                </a:moveTo>
                <a:cubicBezTo>
                  <a:pt x="11405683" y="4771557"/>
                  <a:pt x="11401850" y="4771910"/>
                  <a:pt x="11398056" y="4772617"/>
                </a:cubicBezTo>
                <a:cubicBezTo>
                  <a:pt x="11394260" y="4773324"/>
                  <a:pt x="11390763" y="4774217"/>
                  <a:pt x="11387563" y="4775296"/>
                </a:cubicBezTo>
                <a:cubicBezTo>
                  <a:pt x="11384363" y="4776375"/>
                  <a:pt x="11381536" y="4777566"/>
                  <a:pt x="11379080" y="4778868"/>
                </a:cubicBezTo>
                <a:cubicBezTo>
                  <a:pt x="11376624" y="4780170"/>
                  <a:pt x="11374894" y="4781305"/>
                  <a:pt x="11373890" y="4782272"/>
                </a:cubicBezTo>
                <a:cubicBezTo>
                  <a:pt x="11372885" y="4783240"/>
                  <a:pt x="11372252" y="4784263"/>
                  <a:pt x="11371992" y="4785342"/>
                </a:cubicBezTo>
                <a:cubicBezTo>
                  <a:pt x="11371732" y="4786421"/>
                  <a:pt x="11371601" y="4787891"/>
                  <a:pt x="11371601" y="4789751"/>
                </a:cubicBezTo>
                <a:cubicBezTo>
                  <a:pt x="11371601" y="4790867"/>
                  <a:pt x="11371676" y="4791890"/>
                  <a:pt x="11371824" y="4792821"/>
                </a:cubicBezTo>
                <a:cubicBezTo>
                  <a:pt x="11371974" y="4793751"/>
                  <a:pt x="11372215" y="4794514"/>
                  <a:pt x="11372550" y="4795109"/>
                </a:cubicBezTo>
                <a:cubicBezTo>
                  <a:pt x="11372885" y="4795704"/>
                  <a:pt x="11373276" y="4796151"/>
                  <a:pt x="11373722" y="4796448"/>
                </a:cubicBezTo>
                <a:cubicBezTo>
                  <a:pt x="11374168" y="4796746"/>
                  <a:pt x="11374690" y="4796895"/>
                  <a:pt x="11375284" y="4796895"/>
                </a:cubicBezTo>
                <a:cubicBezTo>
                  <a:pt x="11376178" y="4796895"/>
                  <a:pt x="11377536" y="4796355"/>
                  <a:pt x="11379359" y="4795276"/>
                </a:cubicBezTo>
                <a:cubicBezTo>
                  <a:pt x="11381182" y="4794197"/>
                  <a:pt x="11383452" y="4793007"/>
                  <a:pt x="11386168" y="4791704"/>
                </a:cubicBezTo>
                <a:cubicBezTo>
                  <a:pt x="11388884" y="4790402"/>
                  <a:pt x="11392046" y="4789212"/>
                  <a:pt x="11395656" y="4788133"/>
                </a:cubicBezTo>
                <a:cubicBezTo>
                  <a:pt x="11399264" y="4787054"/>
                  <a:pt x="11403339" y="4786514"/>
                  <a:pt x="11407878" y="4786514"/>
                </a:cubicBezTo>
                <a:cubicBezTo>
                  <a:pt x="11412120" y="4786514"/>
                  <a:pt x="11415692" y="4787016"/>
                  <a:pt x="11418594" y="4788021"/>
                </a:cubicBezTo>
                <a:cubicBezTo>
                  <a:pt x="11421496" y="4789025"/>
                  <a:pt x="11423858" y="4790514"/>
                  <a:pt x="11425682" y="4792486"/>
                </a:cubicBezTo>
                <a:cubicBezTo>
                  <a:pt x="11427505" y="4794458"/>
                  <a:pt x="11428826" y="4796932"/>
                  <a:pt x="11429644" y="4799909"/>
                </a:cubicBezTo>
                <a:cubicBezTo>
                  <a:pt x="11430463" y="4802885"/>
                  <a:pt x="11430872" y="4806308"/>
                  <a:pt x="11430872" y="4810178"/>
                </a:cubicBezTo>
                <a:lnTo>
                  <a:pt x="11430872" y="4817991"/>
                </a:lnTo>
                <a:lnTo>
                  <a:pt x="11417031" y="4817991"/>
                </a:lnTo>
                <a:cubicBezTo>
                  <a:pt x="11409218" y="4817991"/>
                  <a:pt x="11402186" y="4818679"/>
                  <a:pt x="11395934" y="4820056"/>
                </a:cubicBezTo>
                <a:cubicBezTo>
                  <a:pt x="11389684" y="4821433"/>
                  <a:pt x="11384400" y="4823498"/>
                  <a:pt x="11380084" y="4826251"/>
                </a:cubicBezTo>
                <a:cubicBezTo>
                  <a:pt x="11375768" y="4829004"/>
                  <a:pt x="11372457" y="4832465"/>
                  <a:pt x="11370150" y="4836632"/>
                </a:cubicBezTo>
                <a:cubicBezTo>
                  <a:pt x="11367844" y="4840799"/>
                  <a:pt x="11366690" y="4845710"/>
                  <a:pt x="11366690" y="4851366"/>
                </a:cubicBezTo>
                <a:cubicBezTo>
                  <a:pt x="11366690" y="4856203"/>
                  <a:pt x="11367527" y="4860519"/>
                  <a:pt x="11369202" y="4864314"/>
                </a:cubicBezTo>
                <a:cubicBezTo>
                  <a:pt x="11370876" y="4868109"/>
                  <a:pt x="11373220" y="4871309"/>
                  <a:pt x="11376234" y="4873913"/>
                </a:cubicBezTo>
                <a:cubicBezTo>
                  <a:pt x="11379248" y="4876518"/>
                  <a:pt x="11382894" y="4878508"/>
                  <a:pt x="11387172" y="4879885"/>
                </a:cubicBezTo>
                <a:cubicBezTo>
                  <a:pt x="11391451" y="4881262"/>
                  <a:pt x="11396232" y="4881950"/>
                  <a:pt x="11401516" y="4881950"/>
                </a:cubicBezTo>
                <a:cubicBezTo>
                  <a:pt x="11407543" y="4881950"/>
                  <a:pt x="11413254" y="4880648"/>
                  <a:pt x="11418650" y="4878043"/>
                </a:cubicBezTo>
                <a:cubicBezTo>
                  <a:pt x="11424044" y="4875439"/>
                  <a:pt x="11428938" y="4871793"/>
                  <a:pt x="11433328" y="4867104"/>
                </a:cubicBezTo>
                <a:lnTo>
                  <a:pt x="11433328" y="4877150"/>
                </a:lnTo>
                <a:cubicBezTo>
                  <a:pt x="11433328" y="4878043"/>
                  <a:pt x="11433588" y="4878713"/>
                  <a:pt x="11434109" y="4879160"/>
                </a:cubicBezTo>
                <a:cubicBezTo>
                  <a:pt x="11434630" y="4879606"/>
                  <a:pt x="11435467" y="4879941"/>
                  <a:pt x="11436620" y="4880164"/>
                </a:cubicBezTo>
                <a:cubicBezTo>
                  <a:pt x="11437774" y="4880387"/>
                  <a:pt x="11439318" y="4880499"/>
                  <a:pt x="11441253" y="4880499"/>
                </a:cubicBezTo>
                <a:cubicBezTo>
                  <a:pt x="11443262" y="4880499"/>
                  <a:pt x="11444788" y="4880387"/>
                  <a:pt x="11445830" y="4880164"/>
                </a:cubicBezTo>
                <a:cubicBezTo>
                  <a:pt x="11446871" y="4879941"/>
                  <a:pt x="11447690" y="4879606"/>
                  <a:pt x="11448285" y="4879160"/>
                </a:cubicBezTo>
                <a:cubicBezTo>
                  <a:pt x="11448880" y="4878713"/>
                  <a:pt x="11449178" y="4878043"/>
                  <a:pt x="11449178" y="4877150"/>
                </a:cubicBezTo>
                <a:lnTo>
                  <a:pt x="11449178" y="4809396"/>
                </a:lnTo>
                <a:cubicBezTo>
                  <a:pt x="11449178" y="4803146"/>
                  <a:pt x="11448471" y="4797676"/>
                  <a:pt x="11447057" y="4792988"/>
                </a:cubicBezTo>
                <a:cubicBezTo>
                  <a:pt x="11445643" y="4788300"/>
                  <a:pt x="11443374" y="4784375"/>
                  <a:pt x="11440248" y="4781212"/>
                </a:cubicBezTo>
                <a:cubicBezTo>
                  <a:pt x="11437123" y="4778049"/>
                  <a:pt x="11433030" y="4775650"/>
                  <a:pt x="11427970" y="4774012"/>
                </a:cubicBezTo>
                <a:cubicBezTo>
                  <a:pt x="11422910" y="4772375"/>
                  <a:pt x="11416770" y="4771557"/>
                  <a:pt x="11409552" y="4771557"/>
                </a:cubicBezTo>
                <a:close/>
                <a:moveTo>
                  <a:pt x="11110222" y="4771557"/>
                </a:moveTo>
                <a:cubicBezTo>
                  <a:pt x="11102855" y="4771557"/>
                  <a:pt x="11096195" y="4772840"/>
                  <a:pt x="11090242" y="4775408"/>
                </a:cubicBezTo>
                <a:cubicBezTo>
                  <a:pt x="11084288" y="4777975"/>
                  <a:pt x="11079210" y="4781658"/>
                  <a:pt x="11075006" y="4786458"/>
                </a:cubicBezTo>
                <a:cubicBezTo>
                  <a:pt x="11070801" y="4791258"/>
                  <a:pt x="11067582" y="4797099"/>
                  <a:pt x="11065350" y="4803983"/>
                </a:cubicBezTo>
                <a:cubicBezTo>
                  <a:pt x="11063118" y="4810866"/>
                  <a:pt x="11062002" y="4818624"/>
                  <a:pt x="11062002" y="4827256"/>
                </a:cubicBezTo>
                <a:cubicBezTo>
                  <a:pt x="11062002" y="4836334"/>
                  <a:pt x="11063080" y="4844297"/>
                  <a:pt x="11065238" y="4851143"/>
                </a:cubicBezTo>
                <a:cubicBezTo>
                  <a:pt x="11067396" y="4857989"/>
                  <a:pt x="11070596" y="4863681"/>
                  <a:pt x="11074838" y="4868221"/>
                </a:cubicBezTo>
                <a:cubicBezTo>
                  <a:pt x="11079080" y="4872760"/>
                  <a:pt x="11084307" y="4876183"/>
                  <a:pt x="11090520" y="4878490"/>
                </a:cubicBezTo>
                <a:cubicBezTo>
                  <a:pt x="11096734" y="4880797"/>
                  <a:pt x="11103971" y="4881950"/>
                  <a:pt x="11112231" y="4881950"/>
                </a:cubicBezTo>
                <a:cubicBezTo>
                  <a:pt x="11116994" y="4881950"/>
                  <a:pt x="11121477" y="4881597"/>
                  <a:pt x="11125682" y="4880890"/>
                </a:cubicBezTo>
                <a:cubicBezTo>
                  <a:pt x="11129886" y="4880183"/>
                  <a:pt x="11133588" y="4879383"/>
                  <a:pt x="11136788" y="4878490"/>
                </a:cubicBezTo>
                <a:cubicBezTo>
                  <a:pt x="11139988" y="4877597"/>
                  <a:pt x="11142592" y="4876685"/>
                  <a:pt x="11144601" y="4875755"/>
                </a:cubicBezTo>
                <a:cubicBezTo>
                  <a:pt x="11146610" y="4874825"/>
                  <a:pt x="11147820" y="4874155"/>
                  <a:pt x="11148229" y="4873746"/>
                </a:cubicBezTo>
                <a:cubicBezTo>
                  <a:pt x="11148638" y="4873337"/>
                  <a:pt x="11148973" y="4872909"/>
                  <a:pt x="11149234" y="4872462"/>
                </a:cubicBezTo>
                <a:cubicBezTo>
                  <a:pt x="11149494" y="4872016"/>
                  <a:pt x="11149680" y="4871513"/>
                  <a:pt x="11149792" y="4870955"/>
                </a:cubicBezTo>
                <a:cubicBezTo>
                  <a:pt x="11149903" y="4870397"/>
                  <a:pt x="11149996" y="4869765"/>
                  <a:pt x="11150070" y="4869058"/>
                </a:cubicBezTo>
                <a:cubicBezTo>
                  <a:pt x="11150145" y="4868351"/>
                  <a:pt x="11150182" y="4867514"/>
                  <a:pt x="11150182" y="4866546"/>
                </a:cubicBezTo>
                <a:cubicBezTo>
                  <a:pt x="11150182" y="4865207"/>
                  <a:pt x="11150126" y="4864072"/>
                  <a:pt x="11150014" y="4863142"/>
                </a:cubicBezTo>
                <a:cubicBezTo>
                  <a:pt x="11149902" y="4862212"/>
                  <a:pt x="11149734" y="4861486"/>
                  <a:pt x="11149509" y="4860965"/>
                </a:cubicBezTo>
                <a:cubicBezTo>
                  <a:pt x="11149284" y="4860444"/>
                  <a:pt x="11148967" y="4860054"/>
                  <a:pt x="11148556" y="4859793"/>
                </a:cubicBezTo>
                <a:cubicBezTo>
                  <a:pt x="11148145" y="4859533"/>
                  <a:pt x="11147678" y="4859403"/>
                  <a:pt x="11147154" y="4859403"/>
                </a:cubicBezTo>
                <a:cubicBezTo>
                  <a:pt x="11146257" y="4859403"/>
                  <a:pt x="11144930" y="4859793"/>
                  <a:pt x="11143172" y="4860575"/>
                </a:cubicBezTo>
                <a:cubicBezTo>
                  <a:pt x="11141414" y="4861356"/>
                  <a:pt x="11139171" y="4862230"/>
                  <a:pt x="11136442" y="4863198"/>
                </a:cubicBezTo>
                <a:cubicBezTo>
                  <a:pt x="11133712" y="4864165"/>
                  <a:pt x="11130478" y="4865039"/>
                  <a:pt x="11126740" y="4865821"/>
                </a:cubicBezTo>
                <a:cubicBezTo>
                  <a:pt x="11123000" y="4866602"/>
                  <a:pt x="11118738" y="4866993"/>
                  <a:pt x="11113952" y="4866993"/>
                </a:cubicBezTo>
                <a:cubicBezTo>
                  <a:pt x="11107896" y="4866993"/>
                  <a:pt x="11102774" y="4866137"/>
                  <a:pt x="11098586" y="4864426"/>
                </a:cubicBezTo>
                <a:cubicBezTo>
                  <a:pt x="11094399" y="4862714"/>
                  <a:pt x="11090996" y="4860258"/>
                  <a:pt x="11088379" y="4857059"/>
                </a:cubicBezTo>
                <a:cubicBezTo>
                  <a:pt x="11085762" y="4853859"/>
                  <a:pt x="11083892" y="4850026"/>
                  <a:pt x="11082771" y="4845562"/>
                </a:cubicBezTo>
                <a:cubicBezTo>
                  <a:pt x="11081650" y="4841097"/>
                  <a:pt x="11081088" y="4836074"/>
                  <a:pt x="11081088" y="4830493"/>
                </a:cubicBezTo>
                <a:lnTo>
                  <a:pt x="11147247" y="4830493"/>
                </a:lnTo>
                <a:cubicBezTo>
                  <a:pt x="11149116" y="4830493"/>
                  <a:pt x="11150780" y="4829879"/>
                  <a:pt x="11152238" y="4828651"/>
                </a:cubicBezTo>
                <a:cubicBezTo>
                  <a:pt x="11153696" y="4827423"/>
                  <a:pt x="11154424" y="4825358"/>
                  <a:pt x="11154424" y="4822456"/>
                </a:cubicBezTo>
                <a:lnTo>
                  <a:pt x="11154424" y="4819107"/>
                </a:lnTo>
                <a:cubicBezTo>
                  <a:pt x="11154424" y="4812559"/>
                  <a:pt x="11153586" y="4806401"/>
                  <a:pt x="11151912" y="4800634"/>
                </a:cubicBezTo>
                <a:cubicBezTo>
                  <a:pt x="11150238" y="4794867"/>
                  <a:pt x="11147615" y="4789844"/>
                  <a:pt x="11144043" y="4785565"/>
                </a:cubicBezTo>
                <a:cubicBezTo>
                  <a:pt x="11140471" y="4781286"/>
                  <a:pt x="11135914" y="4777882"/>
                  <a:pt x="11130370" y="4775352"/>
                </a:cubicBezTo>
                <a:cubicBezTo>
                  <a:pt x="11124826" y="4772822"/>
                  <a:pt x="11118110" y="4771557"/>
                  <a:pt x="11110222" y="4771557"/>
                </a:cubicBezTo>
                <a:close/>
                <a:moveTo>
                  <a:pt x="10728738" y="4771557"/>
                </a:moveTo>
                <a:cubicBezTo>
                  <a:pt x="10723008" y="4771557"/>
                  <a:pt x="10717334" y="4773026"/>
                  <a:pt x="10711716" y="4775966"/>
                </a:cubicBezTo>
                <a:cubicBezTo>
                  <a:pt x="10706098" y="4778905"/>
                  <a:pt x="10700461" y="4783537"/>
                  <a:pt x="10694806" y="4789863"/>
                </a:cubicBezTo>
                <a:lnTo>
                  <a:pt x="10694806" y="4776580"/>
                </a:lnTo>
                <a:cubicBezTo>
                  <a:pt x="10694806" y="4775984"/>
                  <a:pt x="10694676" y="4775482"/>
                  <a:pt x="10694415" y="4775073"/>
                </a:cubicBezTo>
                <a:cubicBezTo>
                  <a:pt x="10694154" y="4774664"/>
                  <a:pt x="10693726" y="4774291"/>
                  <a:pt x="10693132" y="4773957"/>
                </a:cubicBezTo>
                <a:cubicBezTo>
                  <a:pt x="10692536" y="4773622"/>
                  <a:pt x="10691699" y="4773399"/>
                  <a:pt x="10690620" y="4773287"/>
                </a:cubicBezTo>
                <a:cubicBezTo>
                  <a:pt x="10689541" y="4773175"/>
                  <a:pt x="10688183" y="4773119"/>
                  <a:pt x="10686546" y="4773119"/>
                </a:cubicBezTo>
                <a:cubicBezTo>
                  <a:pt x="10684834" y="4773119"/>
                  <a:pt x="10683458" y="4773175"/>
                  <a:pt x="10682416" y="4773287"/>
                </a:cubicBezTo>
                <a:cubicBezTo>
                  <a:pt x="10681374" y="4773399"/>
                  <a:pt x="10680518" y="4773622"/>
                  <a:pt x="10679848" y="4773957"/>
                </a:cubicBezTo>
                <a:cubicBezTo>
                  <a:pt x="10679178" y="4774291"/>
                  <a:pt x="10678732" y="4774664"/>
                  <a:pt x="10678509" y="4775073"/>
                </a:cubicBezTo>
                <a:cubicBezTo>
                  <a:pt x="10678286" y="4775482"/>
                  <a:pt x="10678174" y="4775984"/>
                  <a:pt x="10678174" y="4776580"/>
                </a:cubicBezTo>
                <a:lnTo>
                  <a:pt x="10678174" y="4877039"/>
                </a:lnTo>
                <a:cubicBezTo>
                  <a:pt x="10678174" y="4877634"/>
                  <a:pt x="10678304" y="4878136"/>
                  <a:pt x="10678565" y="4878546"/>
                </a:cubicBezTo>
                <a:cubicBezTo>
                  <a:pt x="10678825" y="4878955"/>
                  <a:pt x="10679309" y="4879308"/>
                  <a:pt x="10680016" y="4879606"/>
                </a:cubicBezTo>
                <a:cubicBezTo>
                  <a:pt x="10680723" y="4879904"/>
                  <a:pt x="10681672" y="4880127"/>
                  <a:pt x="10682862" y="4880276"/>
                </a:cubicBezTo>
                <a:cubicBezTo>
                  <a:pt x="10684053" y="4880425"/>
                  <a:pt x="10685541" y="4880499"/>
                  <a:pt x="10687327" y="4880499"/>
                </a:cubicBezTo>
                <a:cubicBezTo>
                  <a:pt x="10689188" y="4880499"/>
                  <a:pt x="10690713" y="4880425"/>
                  <a:pt x="10691904" y="4880276"/>
                </a:cubicBezTo>
                <a:cubicBezTo>
                  <a:pt x="10693094" y="4880127"/>
                  <a:pt x="10694024" y="4879904"/>
                  <a:pt x="10694694" y="4879606"/>
                </a:cubicBezTo>
                <a:cubicBezTo>
                  <a:pt x="10695364" y="4879308"/>
                  <a:pt x="10695848" y="4878955"/>
                  <a:pt x="10696145" y="4878546"/>
                </a:cubicBezTo>
                <a:cubicBezTo>
                  <a:pt x="10696442" y="4878136"/>
                  <a:pt x="10696592" y="4877634"/>
                  <a:pt x="10696592" y="4877039"/>
                </a:cubicBezTo>
                <a:lnTo>
                  <a:pt x="10696592" y="4806829"/>
                </a:lnTo>
                <a:cubicBezTo>
                  <a:pt x="10701652" y="4800504"/>
                  <a:pt x="10706488" y="4795704"/>
                  <a:pt x="10711102" y="4792430"/>
                </a:cubicBezTo>
                <a:cubicBezTo>
                  <a:pt x="10715716" y="4789156"/>
                  <a:pt x="10720330" y="4787519"/>
                  <a:pt x="10724944" y="4787519"/>
                </a:cubicBezTo>
                <a:cubicBezTo>
                  <a:pt x="10728515" y="4787519"/>
                  <a:pt x="10731659" y="4788188"/>
                  <a:pt x="10734376" y="4789528"/>
                </a:cubicBezTo>
                <a:cubicBezTo>
                  <a:pt x="10737092" y="4790867"/>
                  <a:pt x="10739305" y="4792802"/>
                  <a:pt x="10741017" y="4795332"/>
                </a:cubicBezTo>
                <a:cubicBezTo>
                  <a:pt x="10742728" y="4797862"/>
                  <a:pt x="10744030" y="4800876"/>
                  <a:pt x="10744924" y="4804373"/>
                </a:cubicBezTo>
                <a:cubicBezTo>
                  <a:pt x="10745816" y="4807871"/>
                  <a:pt x="10746263" y="4812485"/>
                  <a:pt x="10746263" y="4818214"/>
                </a:cubicBezTo>
                <a:lnTo>
                  <a:pt x="10746263" y="4877039"/>
                </a:lnTo>
                <a:cubicBezTo>
                  <a:pt x="10746263" y="4877634"/>
                  <a:pt x="10746412" y="4878136"/>
                  <a:pt x="10746710" y="4878546"/>
                </a:cubicBezTo>
                <a:cubicBezTo>
                  <a:pt x="10747007" y="4878955"/>
                  <a:pt x="10747491" y="4879308"/>
                  <a:pt x="10748160" y="4879606"/>
                </a:cubicBezTo>
                <a:cubicBezTo>
                  <a:pt x="10748830" y="4879904"/>
                  <a:pt x="10749760" y="4880127"/>
                  <a:pt x="10750951" y="4880276"/>
                </a:cubicBezTo>
                <a:cubicBezTo>
                  <a:pt x="10752142" y="4880425"/>
                  <a:pt x="10753667" y="4880499"/>
                  <a:pt x="10755528" y="4880499"/>
                </a:cubicBezTo>
                <a:cubicBezTo>
                  <a:pt x="10757314" y="4880499"/>
                  <a:pt x="10758802" y="4880425"/>
                  <a:pt x="10759992" y="4880276"/>
                </a:cubicBezTo>
                <a:cubicBezTo>
                  <a:pt x="10761183" y="4880127"/>
                  <a:pt x="10762113" y="4879904"/>
                  <a:pt x="10762783" y="4879606"/>
                </a:cubicBezTo>
                <a:cubicBezTo>
                  <a:pt x="10763452" y="4879308"/>
                  <a:pt x="10763936" y="4878955"/>
                  <a:pt x="10764234" y="4878546"/>
                </a:cubicBezTo>
                <a:cubicBezTo>
                  <a:pt x="10764532" y="4878136"/>
                  <a:pt x="10764680" y="4877634"/>
                  <a:pt x="10764680" y="4877039"/>
                </a:cubicBezTo>
                <a:lnTo>
                  <a:pt x="10764680" y="4815759"/>
                </a:lnTo>
                <a:cubicBezTo>
                  <a:pt x="10764680" y="4808615"/>
                  <a:pt x="10764066" y="4802494"/>
                  <a:pt x="10762838" y="4797397"/>
                </a:cubicBezTo>
                <a:cubicBezTo>
                  <a:pt x="10761611" y="4792300"/>
                  <a:pt x="10759583" y="4787853"/>
                  <a:pt x="10756756" y="4784058"/>
                </a:cubicBezTo>
                <a:cubicBezTo>
                  <a:pt x="10753928" y="4780263"/>
                  <a:pt x="10750226" y="4777231"/>
                  <a:pt x="10745649" y="4774961"/>
                </a:cubicBezTo>
                <a:cubicBezTo>
                  <a:pt x="10741072" y="4772692"/>
                  <a:pt x="10735436" y="4771557"/>
                  <a:pt x="10728738" y="4771557"/>
                </a:cubicBezTo>
                <a:close/>
                <a:moveTo>
                  <a:pt x="10499654" y="4771557"/>
                </a:moveTo>
                <a:cubicBezTo>
                  <a:pt x="10493553" y="4771557"/>
                  <a:pt x="10488214" y="4772375"/>
                  <a:pt x="10483637" y="4774012"/>
                </a:cubicBezTo>
                <a:cubicBezTo>
                  <a:pt x="10479060" y="4775650"/>
                  <a:pt x="10475247" y="4777826"/>
                  <a:pt x="10472196" y="4780542"/>
                </a:cubicBezTo>
                <a:cubicBezTo>
                  <a:pt x="10469145" y="4783258"/>
                  <a:pt x="10466857" y="4786421"/>
                  <a:pt x="10465332" y="4790030"/>
                </a:cubicBezTo>
                <a:cubicBezTo>
                  <a:pt x="10463806" y="4793639"/>
                  <a:pt x="10463043" y="4797416"/>
                  <a:pt x="10463043" y="4801360"/>
                </a:cubicBezTo>
                <a:cubicBezTo>
                  <a:pt x="10463043" y="4805824"/>
                  <a:pt x="10463768" y="4809657"/>
                  <a:pt x="10465220" y="4812857"/>
                </a:cubicBezTo>
                <a:cubicBezTo>
                  <a:pt x="10466670" y="4816056"/>
                  <a:pt x="10468587" y="4818810"/>
                  <a:pt x="10470968" y="4821117"/>
                </a:cubicBezTo>
                <a:cubicBezTo>
                  <a:pt x="10473350" y="4823423"/>
                  <a:pt x="10476047" y="4825377"/>
                  <a:pt x="10479060" y="4826977"/>
                </a:cubicBezTo>
                <a:cubicBezTo>
                  <a:pt x="10482074" y="4828577"/>
                  <a:pt x="10485162" y="4830009"/>
                  <a:pt x="10488325" y="4831274"/>
                </a:cubicBezTo>
                <a:cubicBezTo>
                  <a:pt x="10491488" y="4832539"/>
                  <a:pt x="10494558" y="4833748"/>
                  <a:pt x="10497534" y="4834902"/>
                </a:cubicBezTo>
                <a:cubicBezTo>
                  <a:pt x="10500510" y="4836055"/>
                  <a:pt x="10503190" y="4837376"/>
                  <a:pt x="10505570" y="4838864"/>
                </a:cubicBezTo>
                <a:cubicBezTo>
                  <a:pt x="10507952" y="4840353"/>
                  <a:pt x="10509868" y="4842064"/>
                  <a:pt x="10511319" y="4843999"/>
                </a:cubicBezTo>
                <a:cubicBezTo>
                  <a:pt x="10512770" y="4845934"/>
                  <a:pt x="10513496" y="4848315"/>
                  <a:pt x="10513496" y="4851143"/>
                </a:cubicBezTo>
                <a:cubicBezTo>
                  <a:pt x="10513496" y="4853896"/>
                  <a:pt x="10512994" y="4856277"/>
                  <a:pt x="10511989" y="4858286"/>
                </a:cubicBezTo>
                <a:cubicBezTo>
                  <a:pt x="10510984" y="4860296"/>
                  <a:pt x="10509552" y="4861951"/>
                  <a:pt x="10507692" y="4863254"/>
                </a:cubicBezTo>
                <a:cubicBezTo>
                  <a:pt x="10505831" y="4864556"/>
                  <a:pt x="10503636" y="4865542"/>
                  <a:pt x="10501106" y="4866211"/>
                </a:cubicBezTo>
                <a:cubicBezTo>
                  <a:pt x="10498576" y="4866881"/>
                  <a:pt x="10495748" y="4867216"/>
                  <a:pt x="10492622" y="4867216"/>
                </a:cubicBezTo>
                <a:cubicBezTo>
                  <a:pt x="10488456" y="4867216"/>
                  <a:pt x="10484772" y="4866714"/>
                  <a:pt x="10481572" y="4865709"/>
                </a:cubicBezTo>
                <a:cubicBezTo>
                  <a:pt x="10478372" y="4864705"/>
                  <a:pt x="10475600" y="4863607"/>
                  <a:pt x="10473256" y="4862416"/>
                </a:cubicBezTo>
                <a:cubicBezTo>
                  <a:pt x="10470912" y="4861226"/>
                  <a:pt x="10468940" y="4860128"/>
                  <a:pt x="10467340" y="4859124"/>
                </a:cubicBezTo>
                <a:cubicBezTo>
                  <a:pt x="10465740" y="4858119"/>
                  <a:pt x="10464532" y="4857617"/>
                  <a:pt x="10463713" y="4857617"/>
                </a:cubicBezTo>
                <a:cubicBezTo>
                  <a:pt x="10463192" y="4857617"/>
                  <a:pt x="10462727" y="4857747"/>
                  <a:pt x="10462318" y="4858007"/>
                </a:cubicBezTo>
                <a:cubicBezTo>
                  <a:pt x="10461908" y="4858268"/>
                  <a:pt x="10461592" y="4858696"/>
                  <a:pt x="10461368" y="4859291"/>
                </a:cubicBezTo>
                <a:cubicBezTo>
                  <a:pt x="10461146" y="4859886"/>
                  <a:pt x="10460960" y="4860668"/>
                  <a:pt x="10460810" y="4861635"/>
                </a:cubicBezTo>
                <a:cubicBezTo>
                  <a:pt x="10460662" y="4862602"/>
                  <a:pt x="10460588" y="4863793"/>
                  <a:pt x="10460588" y="4865207"/>
                </a:cubicBezTo>
                <a:cubicBezTo>
                  <a:pt x="10460588" y="4867514"/>
                  <a:pt x="10460774" y="4869337"/>
                  <a:pt x="10461146" y="4870676"/>
                </a:cubicBezTo>
                <a:cubicBezTo>
                  <a:pt x="10461518" y="4872016"/>
                  <a:pt x="10462113" y="4873058"/>
                  <a:pt x="10462932" y="4873802"/>
                </a:cubicBezTo>
                <a:cubicBezTo>
                  <a:pt x="10463750" y="4874546"/>
                  <a:pt x="10465052" y="4875383"/>
                  <a:pt x="10466838" y="4876313"/>
                </a:cubicBezTo>
                <a:cubicBezTo>
                  <a:pt x="10468624" y="4877243"/>
                  <a:pt x="10470800" y="4878136"/>
                  <a:pt x="10473368" y="4878992"/>
                </a:cubicBezTo>
                <a:cubicBezTo>
                  <a:pt x="10475936" y="4879848"/>
                  <a:pt x="10478838" y="4880555"/>
                  <a:pt x="10482074" y="4881113"/>
                </a:cubicBezTo>
                <a:cubicBezTo>
                  <a:pt x="10485312" y="4881671"/>
                  <a:pt x="10488716" y="4881950"/>
                  <a:pt x="10492288" y="4881950"/>
                </a:cubicBezTo>
                <a:cubicBezTo>
                  <a:pt x="10498092" y="4881950"/>
                  <a:pt x="10503412" y="4881243"/>
                  <a:pt x="10508250" y="4879829"/>
                </a:cubicBezTo>
                <a:cubicBezTo>
                  <a:pt x="10513086" y="4878415"/>
                  <a:pt x="10517254" y="4876332"/>
                  <a:pt x="10520751" y="4873578"/>
                </a:cubicBezTo>
                <a:cubicBezTo>
                  <a:pt x="10524248" y="4870825"/>
                  <a:pt x="10526946" y="4867439"/>
                  <a:pt x="10528844" y="4863421"/>
                </a:cubicBezTo>
                <a:cubicBezTo>
                  <a:pt x="10530741" y="4859403"/>
                  <a:pt x="10531690" y="4854826"/>
                  <a:pt x="10531690" y="4849692"/>
                </a:cubicBezTo>
                <a:cubicBezTo>
                  <a:pt x="10531690" y="4845376"/>
                  <a:pt x="10530964" y="4841655"/>
                  <a:pt x="10529514" y="4838529"/>
                </a:cubicBezTo>
                <a:cubicBezTo>
                  <a:pt x="10528062" y="4835404"/>
                  <a:pt x="10526146" y="4832725"/>
                  <a:pt x="10523765" y="4830493"/>
                </a:cubicBezTo>
                <a:cubicBezTo>
                  <a:pt x="10521384" y="4828260"/>
                  <a:pt x="10518649" y="4826363"/>
                  <a:pt x="10515561" y="4824800"/>
                </a:cubicBezTo>
                <a:cubicBezTo>
                  <a:pt x="10512472" y="4823237"/>
                  <a:pt x="10509347" y="4821823"/>
                  <a:pt x="10506184" y="4820558"/>
                </a:cubicBezTo>
                <a:cubicBezTo>
                  <a:pt x="10503022" y="4819293"/>
                  <a:pt x="10499915" y="4818066"/>
                  <a:pt x="10496864" y="4816875"/>
                </a:cubicBezTo>
                <a:cubicBezTo>
                  <a:pt x="10493813" y="4815684"/>
                  <a:pt x="10491097" y="4814345"/>
                  <a:pt x="10488716" y="4812857"/>
                </a:cubicBezTo>
                <a:cubicBezTo>
                  <a:pt x="10486334" y="4811368"/>
                  <a:pt x="10484400" y="4809638"/>
                  <a:pt x="10482912" y="4807666"/>
                </a:cubicBezTo>
                <a:cubicBezTo>
                  <a:pt x="10481424" y="4805694"/>
                  <a:pt x="10480679" y="4803257"/>
                  <a:pt x="10480679" y="4800355"/>
                </a:cubicBezTo>
                <a:cubicBezTo>
                  <a:pt x="10480679" y="4798271"/>
                  <a:pt x="10481070" y="4796337"/>
                  <a:pt x="10481851" y="4794551"/>
                </a:cubicBezTo>
                <a:cubicBezTo>
                  <a:pt x="10482632" y="4792765"/>
                  <a:pt x="10483786" y="4791221"/>
                  <a:pt x="10485312" y="4789918"/>
                </a:cubicBezTo>
                <a:cubicBezTo>
                  <a:pt x="10486837" y="4788616"/>
                  <a:pt x="10488790" y="4787612"/>
                  <a:pt x="10491172" y="4786905"/>
                </a:cubicBezTo>
                <a:cubicBezTo>
                  <a:pt x="10493553" y="4786198"/>
                  <a:pt x="10496306" y="4785844"/>
                  <a:pt x="10499432" y="4785844"/>
                </a:cubicBezTo>
                <a:cubicBezTo>
                  <a:pt x="10502929" y="4785844"/>
                  <a:pt x="10506036" y="4786254"/>
                  <a:pt x="10508752" y="4787072"/>
                </a:cubicBezTo>
                <a:cubicBezTo>
                  <a:pt x="10511468" y="4787891"/>
                  <a:pt x="10513830" y="4788765"/>
                  <a:pt x="10515840" y="4789695"/>
                </a:cubicBezTo>
                <a:cubicBezTo>
                  <a:pt x="10517849" y="4790625"/>
                  <a:pt x="10519486" y="4791500"/>
                  <a:pt x="10520751" y="4792318"/>
                </a:cubicBezTo>
                <a:cubicBezTo>
                  <a:pt x="10522016" y="4793137"/>
                  <a:pt x="10522984" y="4793546"/>
                  <a:pt x="10523654" y="4793546"/>
                </a:cubicBezTo>
                <a:cubicBezTo>
                  <a:pt x="10524100" y="4793546"/>
                  <a:pt x="10524509" y="4793416"/>
                  <a:pt x="10524881" y="4793155"/>
                </a:cubicBezTo>
                <a:cubicBezTo>
                  <a:pt x="10525253" y="4792895"/>
                  <a:pt x="10525570" y="4792467"/>
                  <a:pt x="10525830" y="4791872"/>
                </a:cubicBezTo>
                <a:cubicBezTo>
                  <a:pt x="10526090" y="4791277"/>
                  <a:pt x="10526276" y="4790514"/>
                  <a:pt x="10526388" y="4789584"/>
                </a:cubicBezTo>
                <a:cubicBezTo>
                  <a:pt x="10526500" y="4788653"/>
                  <a:pt x="10526556" y="4787556"/>
                  <a:pt x="10526556" y="4786291"/>
                </a:cubicBezTo>
                <a:cubicBezTo>
                  <a:pt x="10526556" y="4785100"/>
                  <a:pt x="10526500" y="4784096"/>
                  <a:pt x="10526388" y="4783277"/>
                </a:cubicBezTo>
                <a:cubicBezTo>
                  <a:pt x="10526276" y="4782458"/>
                  <a:pt x="10526165" y="4781770"/>
                  <a:pt x="10526053" y="4781212"/>
                </a:cubicBezTo>
                <a:cubicBezTo>
                  <a:pt x="10525942" y="4780654"/>
                  <a:pt x="10525756" y="4780152"/>
                  <a:pt x="10525495" y="4779705"/>
                </a:cubicBezTo>
                <a:cubicBezTo>
                  <a:pt x="10525234" y="4779259"/>
                  <a:pt x="10524714" y="4778738"/>
                  <a:pt x="10523932" y="4778142"/>
                </a:cubicBezTo>
                <a:cubicBezTo>
                  <a:pt x="10523151" y="4777547"/>
                  <a:pt x="10521998" y="4776859"/>
                  <a:pt x="10520472" y="4776077"/>
                </a:cubicBezTo>
                <a:cubicBezTo>
                  <a:pt x="10518946" y="4775296"/>
                  <a:pt x="10517105" y="4774571"/>
                  <a:pt x="10514947" y="4773901"/>
                </a:cubicBezTo>
                <a:cubicBezTo>
                  <a:pt x="10512789" y="4773231"/>
                  <a:pt x="10510370" y="4772673"/>
                  <a:pt x="10507692" y="4772227"/>
                </a:cubicBezTo>
                <a:cubicBezTo>
                  <a:pt x="10505012" y="4771780"/>
                  <a:pt x="10502334" y="4771557"/>
                  <a:pt x="10499654" y="4771557"/>
                </a:cubicBezTo>
                <a:close/>
                <a:moveTo>
                  <a:pt x="10436514" y="4771557"/>
                </a:moveTo>
                <a:cubicBezTo>
                  <a:pt x="10434356" y="4771557"/>
                  <a:pt x="10432217" y="4771836"/>
                  <a:pt x="10430096" y="4772394"/>
                </a:cubicBezTo>
                <a:cubicBezTo>
                  <a:pt x="10427976" y="4772952"/>
                  <a:pt x="10425836" y="4773957"/>
                  <a:pt x="10423678" y="4775408"/>
                </a:cubicBezTo>
                <a:cubicBezTo>
                  <a:pt x="10421520" y="4776859"/>
                  <a:pt x="10419232" y="4778849"/>
                  <a:pt x="10416814" y="4781379"/>
                </a:cubicBezTo>
                <a:cubicBezTo>
                  <a:pt x="10414395" y="4783910"/>
                  <a:pt x="10411809" y="4787184"/>
                  <a:pt x="10409056" y="4791202"/>
                </a:cubicBezTo>
                <a:lnTo>
                  <a:pt x="10409056" y="4776580"/>
                </a:lnTo>
                <a:cubicBezTo>
                  <a:pt x="10409056" y="4775984"/>
                  <a:pt x="10408926" y="4775482"/>
                  <a:pt x="10408665" y="4775073"/>
                </a:cubicBezTo>
                <a:cubicBezTo>
                  <a:pt x="10408404" y="4774664"/>
                  <a:pt x="10407976" y="4774291"/>
                  <a:pt x="10407382" y="4773957"/>
                </a:cubicBezTo>
                <a:cubicBezTo>
                  <a:pt x="10406786" y="4773622"/>
                  <a:pt x="10405949" y="4773399"/>
                  <a:pt x="10404870" y="4773287"/>
                </a:cubicBezTo>
                <a:cubicBezTo>
                  <a:pt x="10403791" y="4773175"/>
                  <a:pt x="10402433" y="4773119"/>
                  <a:pt x="10400796" y="4773119"/>
                </a:cubicBezTo>
                <a:cubicBezTo>
                  <a:pt x="10399084" y="4773119"/>
                  <a:pt x="10397708" y="4773175"/>
                  <a:pt x="10396666" y="4773287"/>
                </a:cubicBezTo>
                <a:cubicBezTo>
                  <a:pt x="10395624" y="4773399"/>
                  <a:pt x="10394768" y="4773622"/>
                  <a:pt x="10394098" y="4773957"/>
                </a:cubicBezTo>
                <a:cubicBezTo>
                  <a:pt x="10393428" y="4774291"/>
                  <a:pt x="10392982" y="4774664"/>
                  <a:pt x="10392759" y="4775073"/>
                </a:cubicBezTo>
                <a:cubicBezTo>
                  <a:pt x="10392536" y="4775482"/>
                  <a:pt x="10392424" y="4775984"/>
                  <a:pt x="10392424" y="4776580"/>
                </a:cubicBezTo>
                <a:lnTo>
                  <a:pt x="10392424" y="4877039"/>
                </a:lnTo>
                <a:cubicBezTo>
                  <a:pt x="10392424" y="4877634"/>
                  <a:pt x="10392554" y="4878136"/>
                  <a:pt x="10392815" y="4878546"/>
                </a:cubicBezTo>
                <a:cubicBezTo>
                  <a:pt x="10393075" y="4878955"/>
                  <a:pt x="10393559" y="4879308"/>
                  <a:pt x="10394266" y="4879606"/>
                </a:cubicBezTo>
                <a:cubicBezTo>
                  <a:pt x="10394973" y="4879904"/>
                  <a:pt x="10395922" y="4880127"/>
                  <a:pt x="10397112" y="4880276"/>
                </a:cubicBezTo>
                <a:cubicBezTo>
                  <a:pt x="10398303" y="4880425"/>
                  <a:pt x="10399791" y="4880499"/>
                  <a:pt x="10401577" y="4880499"/>
                </a:cubicBezTo>
                <a:cubicBezTo>
                  <a:pt x="10403438" y="4880499"/>
                  <a:pt x="10404963" y="4880425"/>
                  <a:pt x="10406154" y="4880276"/>
                </a:cubicBezTo>
                <a:cubicBezTo>
                  <a:pt x="10407344" y="4880127"/>
                  <a:pt x="10408274" y="4879904"/>
                  <a:pt x="10408944" y="4879606"/>
                </a:cubicBezTo>
                <a:cubicBezTo>
                  <a:pt x="10409614" y="4879308"/>
                  <a:pt x="10410098" y="4878955"/>
                  <a:pt x="10410395" y="4878546"/>
                </a:cubicBezTo>
                <a:cubicBezTo>
                  <a:pt x="10410692" y="4878136"/>
                  <a:pt x="10410842" y="4877634"/>
                  <a:pt x="10410842" y="4877039"/>
                </a:cubicBezTo>
                <a:lnTo>
                  <a:pt x="10410842" y="4810959"/>
                </a:lnTo>
                <a:cubicBezTo>
                  <a:pt x="10413446" y="4806866"/>
                  <a:pt x="10415828" y="4803406"/>
                  <a:pt x="10417986" y="4800578"/>
                </a:cubicBezTo>
                <a:cubicBezTo>
                  <a:pt x="10420144" y="4797751"/>
                  <a:pt x="10422208" y="4795481"/>
                  <a:pt x="10424180" y="4793769"/>
                </a:cubicBezTo>
                <a:cubicBezTo>
                  <a:pt x="10426152" y="4792058"/>
                  <a:pt x="10428031" y="4790830"/>
                  <a:pt x="10429817" y="4790086"/>
                </a:cubicBezTo>
                <a:cubicBezTo>
                  <a:pt x="10431603" y="4789342"/>
                  <a:pt x="10433426" y="4788970"/>
                  <a:pt x="10435286" y="4788970"/>
                </a:cubicBezTo>
                <a:cubicBezTo>
                  <a:pt x="10436850" y="4788970"/>
                  <a:pt x="10438300" y="4789118"/>
                  <a:pt x="10439640" y="4789416"/>
                </a:cubicBezTo>
                <a:cubicBezTo>
                  <a:pt x="10440980" y="4789714"/>
                  <a:pt x="10442188" y="4790030"/>
                  <a:pt x="10443268" y="4790365"/>
                </a:cubicBezTo>
                <a:cubicBezTo>
                  <a:pt x="10444346" y="4790700"/>
                  <a:pt x="10445314" y="4791035"/>
                  <a:pt x="10446170" y="4791370"/>
                </a:cubicBezTo>
                <a:cubicBezTo>
                  <a:pt x="10447026" y="4791704"/>
                  <a:pt x="10447751" y="4791872"/>
                  <a:pt x="10448346" y="4791872"/>
                </a:cubicBezTo>
                <a:cubicBezTo>
                  <a:pt x="10448942" y="4791872"/>
                  <a:pt x="10449406" y="4791704"/>
                  <a:pt x="10449742" y="4791370"/>
                </a:cubicBezTo>
                <a:cubicBezTo>
                  <a:pt x="10450076" y="4791035"/>
                  <a:pt x="10450356" y="4790551"/>
                  <a:pt x="10450578" y="4789918"/>
                </a:cubicBezTo>
                <a:cubicBezTo>
                  <a:pt x="10450802" y="4789286"/>
                  <a:pt x="10450950" y="4788412"/>
                  <a:pt x="10451025" y="4787295"/>
                </a:cubicBezTo>
                <a:cubicBezTo>
                  <a:pt x="10451100" y="4786179"/>
                  <a:pt x="10451137" y="4784802"/>
                  <a:pt x="10451137" y="4783165"/>
                </a:cubicBezTo>
                <a:cubicBezTo>
                  <a:pt x="10451137" y="4781454"/>
                  <a:pt x="10451118" y="4780096"/>
                  <a:pt x="10451081" y="4779091"/>
                </a:cubicBezTo>
                <a:cubicBezTo>
                  <a:pt x="10451044" y="4778087"/>
                  <a:pt x="10450970" y="4777324"/>
                  <a:pt x="10450858" y="4776803"/>
                </a:cubicBezTo>
                <a:cubicBezTo>
                  <a:pt x="10450746" y="4776282"/>
                  <a:pt x="10450616" y="4775854"/>
                  <a:pt x="10450467" y="4775519"/>
                </a:cubicBezTo>
                <a:cubicBezTo>
                  <a:pt x="10450318" y="4775184"/>
                  <a:pt x="10450020" y="4774831"/>
                  <a:pt x="10449574" y="4774459"/>
                </a:cubicBezTo>
                <a:cubicBezTo>
                  <a:pt x="10449128" y="4774087"/>
                  <a:pt x="10448365" y="4773715"/>
                  <a:pt x="10447286" y="4773343"/>
                </a:cubicBezTo>
                <a:cubicBezTo>
                  <a:pt x="10446207" y="4772971"/>
                  <a:pt x="10444998" y="4772636"/>
                  <a:pt x="10443658" y="4772338"/>
                </a:cubicBezTo>
                <a:cubicBezTo>
                  <a:pt x="10442318" y="4772040"/>
                  <a:pt x="10441035" y="4771836"/>
                  <a:pt x="10439807" y="4771724"/>
                </a:cubicBezTo>
                <a:cubicBezTo>
                  <a:pt x="10438580" y="4771613"/>
                  <a:pt x="10437482" y="4771557"/>
                  <a:pt x="10436514" y="4771557"/>
                </a:cubicBezTo>
                <a:close/>
                <a:moveTo>
                  <a:pt x="10319647" y="4771557"/>
                </a:moveTo>
                <a:cubicBezTo>
                  <a:pt x="10312280" y="4771557"/>
                  <a:pt x="10305620" y="4772840"/>
                  <a:pt x="10299667" y="4775408"/>
                </a:cubicBezTo>
                <a:cubicBezTo>
                  <a:pt x="10293714" y="4777975"/>
                  <a:pt x="10288635" y="4781658"/>
                  <a:pt x="10284431" y="4786458"/>
                </a:cubicBezTo>
                <a:cubicBezTo>
                  <a:pt x="10280226" y="4791258"/>
                  <a:pt x="10277008" y="4797099"/>
                  <a:pt x="10274776" y="4803983"/>
                </a:cubicBezTo>
                <a:cubicBezTo>
                  <a:pt x="10272543" y="4810866"/>
                  <a:pt x="10271427" y="4818624"/>
                  <a:pt x="10271427" y="4827256"/>
                </a:cubicBezTo>
                <a:cubicBezTo>
                  <a:pt x="10271427" y="4836334"/>
                  <a:pt x="10272506" y="4844297"/>
                  <a:pt x="10274664" y="4851143"/>
                </a:cubicBezTo>
                <a:cubicBezTo>
                  <a:pt x="10276822" y="4857989"/>
                  <a:pt x="10280022" y="4863681"/>
                  <a:pt x="10284263" y="4868221"/>
                </a:cubicBezTo>
                <a:cubicBezTo>
                  <a:pt x="10288505" y="4872760"/>
                  <a:pt x="10293732" y="4876183"/>
                  <a:pt x="10299946" y="4878490"/>
                </a:cubicBezTo>
                <a:cubicBezTo>
                  <a:pt x="10306160" y="4880797"/>
                  <a:pt x="10313396" y="4881950"/>
                  <a:pt x="10321656" y="4881950"/>
                </a:cubicBezTo>
                <a:cubicBezTo>
                  <a:pt x="10326419" y="4881950"/>
                  <a:pt x="10330902" y="4881597"/>
                  <a:pt x="10335106" y="4880890"/>
                </a:cubicBezTo>
                <a:cubicBezTo>
                  <a:pt x="10339311" y="4880183"/>
                  <a:pt x="10343013" y="4879383"/>
                  <a:pt x="10346213" y="4878490"/>
                </a:cubicBezTo>
                <a:cubicBezTo>
                  <a:pt x="10349413" y="4877597"/>
                  <a:pt x="10352017" y="4876685"/>
                  <a:pt x="10354026" y="4875755"/>
                </a:cubicBezTo>
                <a:cubicBezTo>
                  <a:pt x="10356036" y="4874825"/>
                  <a:pt x="10357245" y="4874155"/>
                  <a:pt x="10357654" y="4873746"/>
                </a:cubicBezTo>
                <a:cubicBezTo>
                  <a:pt x="10358064" y="4873337"/>
                  <a:pt x="10358398" y="4872909"/>
                  <a:pt x="10358658" y="4872462"/>
                </a:cubicBezTo>
                <a:cubicBezTo>
                  <a:pt x="10358919" y="4872016"/>
                  <a:pt x="10359105" y="4871513"/>
                  <a:pt x="10359217" y="4870955"/>
                </a:cubicBezTo>
                <a:cubicBezTo>
                  <a:pt x="10359328" y="4870397"/>
                  <a:pt x="10359422" y="4869765"/>
                  <a:pt x="10359496" y="4869058"/>
                </a:cubicBezTo>
                <a:cubicBezTo>
                  <a:pt x="10359570" y="4868351"/>
                  <a:pt x="10359608" y="4867514"/>
                  <a:pt x="10359608" y="4866546"/>
                </a:cubicBezTo>
                <a:cubicBezTo>
                  <a:pt x="10359608" y="4865207"/>
                  <a:pt x="10359552" y="4864072"/>
                  <a:pt x="10359439" y="4863142"/>
                </a:cubicBezTo>
                <a:cubicBezTo>
                  <a:pt x="10359327" y="4862212"/>
                  <a:pt x="10359158" y="4861486"/>
                  <a:pt x="10358934" y="4860965"/>
                </a:cubicBezTo>
                <a:cubicBezTo>
                  <a:pt x="10358710" y="4860444"/>
                  <a:pt x="10358392" y="4860054"/>
                  <a:pt x="10357981" y="4859793"/>
                </a:cubicBezTo>
                <a:cubicBezTo>
                  <a:pt x="10357570" y="4859533"/>
                  <a:pt x="10357103" y="4859403"/>
                  <a:pt x="10356580" y="4859403"/>
                </a:cubicBezTo>
                <a:cubicBezTo>
                  <a:pt x="10355682" y="4859403"/>
                  <a:pt x="10354354" y="4859793"/>
                  <a:pt x="10352597" y="4860575"/>
                </a:cubicBezTo>
                <a:cubicBezTo>
                  <a:pt x="10350840" y="4861356"/>
                  <a:pt x="10348596" y="4862230"/>
                  <a:pt x="10345867" y="4863198"/>
                </a:cubicBezTo>
                <a:cubicBezTo>
                  <a:pt x="10343138" y="4864165"/>
                  <a:pt x="10339903" y="4865039"/>
                  <a:pt x="10336164" y="4865821"/>
                </a:cubicBezTo>
                <a:cubicBezTo>
                  <a:pt x="10332426" y="4866602"/>
                  <a:pt x="10328164" y="4866993"/>
                  <a:pt x="10323378" y="4866993"/>
                </a:cubicBezTo>
                <a:cubicBezTo>
                  <a:pt x="10317321" y="4866993"/>
                  <a:pt x="10312199" y="4866137"/>
                  <a:pt x="10308012" y="4864426"/>
                </a:cubicBezTo>
                <a:cubicBezTo>
                  <a:pt x="10303824" y="4862714"/>
                  <a:pt x="10300422" y="4860258"/>
                  <a:pt x="10297804" y="4857059"/>
                </a:cubicBezTo>
                <a:cubicBezTo>
                  <a:pt x="10295187" y="4853859"/>
                  <a:pt x="10293318" y="4850026"/>
                  <a:pt x="10292196" y="4845562"/>
                </a:cubicBezTo>
                <a:cubicBezTo>
                  <a:pt x="10291075" y="4841097"/>
                  <a:pt x="10290514" y="4836074"/>
                  <a:pt x="10290514" y="4830493"/>
                </a:cubicBezTo>
                <a:lnTo>
                  <a:pt x="10356672" y="4830493"/>
                </a:lnTo>
                <a:cubicBezTo>
                  <a:pt x="10358542" y="4830493"/>
                  <a:pt x="10360206" y="4829879"/>
                  <a:pt x="10361663" y="4828651"/>
                </a:cubicBezTo>
                <a:cubicBezTo>
                  <a:pt x="10363120" y="4827423"/>
                  <a:pt x="10363849" y="4825358"/>
                  <a:pt x="10363849" y="4822456"/>
                </a:cubicBezTo>
                <a:lnTo>
                  <a:pt x="10363849" y="4819107"/>
                </a:lnTo>
                <a:cubicBezTo>
                  <a:pt x="10363849" y="4812559"/>
                  <a:pt x="10363012" y="4806401"/>
                  <a:pt x="10361338" y="4800634"/>
                </a:cubicBezTo>
                <a:cubicBezTo>
                  <a:pt x="10359664" y="4794867"/>
                  <a:pt x="10357040" y="4789844"/>
                  <a:pt x="10353468" y="4785565"/>
                </a:cubicBezTo>
                <a:cubicBezTo>
                  <a:pt x="10349896" y="4781286"/>
                  <a:pt x="10345338" y="4777882"/>
                  <a:pt x="10339794" y="4775352"/>
                </a:cubicBezTo>
                <a:cubicBezTo>
                  <a:pt x="10334251" y="4772822"/>
                  <a:pt x="10327535" y="4771557"/>
                  <a:pt x="10319647" y="4771557"/>
                </a:cubicBezTo>
                <a:close/>
                <a:moveTo>
                  <a:pt x="9893701" y="4771557"/>
                </a:moveTo>
                <a:cubicBezTo>
                  <a:pt x="9885144" y="4771557"/>
                  <a:pt x="9877665" y="4772933"/>
                  <a:pt x="9871265" y="4775687"/>
                </a:cubicBezTo>
                <a:cubicBezTo>
                  <a:pt x="9864866" y="4778440"/>
                  <a:pt x="9859526" y="4782310"/>
                  <a:pt x="9855248" y="4787295"/>
                </a:cubicBezTo>
                <a:cubicBezTo>
                  <a:pt x="9850969" y="4792281"/>
                  <a:pt x="9847769" y="4798216"/>
                  <a:pt x="9845648" y="4805099"/>
                </a:cubicBezTo>
                <a:cubicBezTo>
                  <a:pt x="9843527" y="4811982"/>
                  <a:pt x="9842467" y="4819517"/>
                  <a:pt x="9842467" y="4827702"/>
                </a:cubicBezTo>
                <a:cubicBezTo>
                  <a:pt x="9842467" y="4836185"/>
                  <a:pt x="9843472" y="4843776"/>
                  <a:pt x="9845481" y="4850473"/>
                </a:cubicBezTo>
                <a:cubicBezTo>
                  <a:pt x="9847490" y="4857170"/>
                  <a:pt x="9850541" y="4862863"/>
                  <a:pt x="9854634" y="4867551"/>
                </a:cubicBezTo>
                <a:cubicBezTo>
                  <a:pt x="9858726" y="4872239"/>
                  <a:pt x="9863842" y="4875811"/>
                  <a:pt x="9869982" y="4878267"/>
                </a:cubicBezTo>
                <a:cubicBezTo>
                  <a:pt x="9876121" y="4880722"/>
                  <a:pt x="9883320" y="4881950"/>
                  <a:pt x="9891580" y="4881950"/>
                </a:cubicBezTo>
                <a:cubicBezTo>
                  <a:pt x="9900064" y="4881950"/>
                  <a:pt x="9907524" y="4880555"/>
                  <a:pt x="9913960" y="4877764"/>
                </a:cubicBezTo>
                <a:cubicBezTo>
                  <a:pt x="9920397" y="4874974"/>
                  <a:pt x="9925755" y="4871086"/>
                  <a:pt x="9930034" y="4866100"/>
                </a:cubicBezTo>
                <a:cubicBezTo>
                  <a:pt x="9934312" y="4861114"/>
                  <a:pt x="9937531" y="4855180"/>
                  <a:pt x="9939689" y="4848296"/>
                </a:cubicBezTo>
                <a:cubicBezTo>
                  <a:pt x="9941847" y="4841413"/>
                  <a:pt x="9942926" y="4833879"/>
                  <a:pt x="9942926" y="4825693"/>
                </a:cubicBezTo>
                <a:cubicBezTo>
                  <a:pt x="9942926" y="4817284"/>
                  <a:pt x="9941903" y="4809731"/>
                  <a:pt x="9939856" y="4803034"/>
                </a:cubicBezTo>
                <a:cubicBezTo>
                  <a:pt x="9937810" y="4796337"/>
                  <a:pt x="9934740" y="4790644"/>
                  <a:pt x="9930648" y="4785956"/>
                </a:cubicBezTo>
                <a:cubicBezTo>
                  <a:pt x="9926555" y="4781268"/>
                  <a:pt x="9921439" y="4777696"/>
                  <a:pt x="9915300" y="4775240"/>
                </a:cubicBezTo>
                <a:cubicBezTo>
                  <a:pt x="9909160" y="4772785"/>
                  <a:pt x="9901961" y="4771557"/>
                  <a:pt x="9893701" y="4771557"/>
                </a:cubicBezTo>
                <a:close/>
                <a:moveTo>
                  <a:pt x="9604788" y="4771557"/>
                </a:moveTo>
                <a:cubicBezTo>
                  <a:pt x="9599058" y="4771557"/>
                  <a:pt x="9593384" y="4773026"/>
                  <a:pt x="9587766" y="4775966"/>
                </a:cubicBezTo>
                <a:cubicBezTo>
                  <a:pt x="9582148" y="4778905"/>
                  <a:pt x="9576511" y="4783537"/>
                  <a:pt x="9570856" y="4789863"/>
                </a:cubicBezTo>
                <a:lnTo>
                  <a:pt x="9570856" y="4776580"/>
                </a:lnTo>
                <a:cubicBezTo>
                  <a:pt x="9570856" y="4775984"/>
                  <a:pt x="9570726" y="4775482"/>
                  <a:pt x="9570465" y="4775073"/>
                </a:cubicBezTo>
                <a:cubicBezTo>
                  <a:pt x="9570204" y="4774664"/>
                  <a:pt x="9569776" y="4774291"/>
                  <a:pt x="9569181" y="4773957"/>
                </a:cubicBezTo>
                <a:cubicBezTo>
                  <a:pt x="9568586" y="4773622"/>
                  <a:pt x="9567749" y="4773399"/>
                  <a:pt x="9566670" y="4773287"/>
                </a:cubicBezTo>
                <a:cubicBezTo>
                  <a:pt x="9565591" y="4773175"/>
                  <a:pt x="9564233" y="4773119"/>
                  <a:pt x="9562596" y="4773119"/>
                </a:cubicBezTo>
                <a:cubicBezTo>
                  <a:pt x="9560884" y="4773119"/>
                  <a:pt x="9559508" y="4773175"/>
                  <a:pt x="9558466" y="4773287"/>
                </a:cubicBezTo>
                <a:cubicBezTo>
                  <a:pt x="9557424" y="4773399"/>
                  <a:pt x="9556568" y="4773622"/>
                  <a:pt x="9555898" y="4773957"/>
                </a:cubicBezTo>
                <a:cubicBezTo>
                  <a:pt x="9555229" y="4774291"/>
                  <a:pt x="9554782" y="4774664"/>
                  <a:pt x="9554559" y="4775073"/>
                </a:cubicBezTo>
                <a:cubicBezTo>
                  <a:pt x="9554336" y="4775482"/>
                  <a:pt x="9554224" y="4775984"/>
                  <a:pt x="9554224" y="4776580"/>
                </a:cubicBezTo>
                <a:lnTo>
                  <a:pt x="9554224" y="4877039"/>
                </a:lnTo>
                <a:cubicBezTo>
                  <a:pt x="9554224" y="4877634"/>
                  <a:pt x="9554354" y="4878136"/>
                  <a:pt x="9554615" y="4878546"/>
                </a:cubicBezTo>
                <a:cubicBezTo>
                  <a:pt x="9554875" y="4878955"/>
                  <a:pt x="9555359" y="4879308"/>
                  <a:pt x="9556066" y="4879606"/>
                </a:cubicBezTo>
                <a:cubicBezTo>
                  <a:pt x="9556773" y="4879904"/>
                  <a:pt x="9557722" y="4880127"/>
                  <a:pt x="9558912" y="4880276"/>
                </a:cubicBezTo>
                <a:cubicBezTo>
                  <a:pt x="9560103" y="4880425"/>
                  <a:pt x="9561591" y="4880499"/>
                  <a:pt x="9563377" y="4880499"/>
                </a:cubicBezTo>
                <a:cubicBezTo>
                  <a:pt x="9565237" y="4880499"/>
                  <a:pt x="9566763" y="4880425"/>
                  <a:pt x="9567954" y="4880276"/>
                </a:cubicBezTo>
                <a:cubicBezTo>
                  <a:pt x="9569144" y="4880127"/>
                  <a:pt x="9570074" y="4879904"/>
                  <a:pt x="9570744" y="4879606"/>
                </a:cubicBezTo>
                <a:cubicBezTo>
                  <a:pt x="9571414" y="4879308"/>
                  <a:pt x="9571898" y="4878955"/>
                  <a:pt x="9572195" y="4878546"/>
                </a:cubicBezTo>
                <a:cubicBezTo>
                  <a:pt x="9572493" y="4878136"/>
                  <a:pt x="9572642" y="4877634"/>
                  <a:pt x="9572642" y="4877039"/>
                </a:cubicBezTo>
                <a:lnTo>
                  <a:pt x="9572642" y="4806829"/>
                </a:lnTo>
                <a:cubicBezTo>
                  <a:pt x="9577702" y="4800504"/>
                  <a:pt x="9582539" y="4795704"/>
                  <a:pt x="9587152" y="4792430"/>
                </a:cubicBezTo>
                <a:cubicBezTo>
                  <a:pt x="9591766" y="4789156"/>
                  <a:pt x="9596380" y="4787519"/>
                  <a:pt x="9600993" y="4787519"/>
                </a:cubicBezTo>
                <a:cubicBezTo>
                  <a:pt x="9604565" y="4787519"/>
                  <a:pt x="9607709" y="4788188"/>
                  <a:pt x="9610425" y="4789528"/>
                </a:cubicBezTo>
                <a:cubicBezTo>
                  <a:pt x="9613142" y="4790867"/>
                  <a:pt x="9615355" y="4792802"/>
                  <a:pt x="9617067" y="4795332"/>
                </a:cubicBezTo>
                <a:cubicBezTo>
                  <a:pt x="9618778" y="4797862"/>
                  <a:pt x="9620080" y="4800876"/>
                  <a:pt x="9620974" y="4804373"/>
                </a:cubicBezTo>
                <a:cubicBezTo>
                  <a:pt x="9621866" y="4807871"/>
                  <a:pt x="9622313" y="4812485"/>
                  <a:pt x="9622313" y="4818214"/>
                </a:cubicBezTo>
                <a:lnTo>
                  <a:pt x="9622313" y="4877039"/>
                </a:lnTo>
                <a:cubicBezTo>
                  <a:pt x="9622313" y="4877634"/>
                  <a:pt x="9622462" y="4878136"/>
                  <a:pt x="9622760" y="4878546"/>
                </a:cubicBezTo>
                <a:cubicBezTo>
                  <a:pt x="9623057" y="4878955"/>
                  <a:pt x="9623541" y="4879308"/>
                  <a:pt x="9624210" y="4879606"/>
                </a:cubicBezTo>
                <a:cubicBezTo>
                  <a:pt x="9624880" y="4879904"/>
                  <a:pt x="9625810" y="4880127"/>
                  <a:pt x="9627001" y="4880276"/>
                </a:cubicBezTo>
                <a:cubicBezTo>
                  <a:pt x="9628192" y="4880425"/>
                  <a:pt x="9629717" y="4880499"/>
                  <a:pt x="9631578" y="4880499"/>
                </a:cubicBezTo>
                <a:cubicBezTo>
                  <a:pt x="9633364" y="4880499"/>
                  <a:pt x="9634852" y="4880425"/>
                  <a:pt x="9636042" y="4880276"/>
                </a:cubicBezTo>
                <a:cubicBezTo>
                  <a:pt x="9637233" y="4880127"/>
                  <a:pt x="9638163" y="4879904"/>
                  <a:pt x="9638833" y="4879606"/>
                </a:cubicBezTo>
                <a:cubicBezTo>
                  <a:pt x="9639502" y="4879308"/>
                  <a:pt x="9639986" y="4878955"/>
                  <a:pt x="9640284" y="4878546"/>
                </a:cubicBezTo>
                <a:cubicBezTo>
                  <a:pt x="9640582" y="4878136"/>
                  <a:pt x="9640730" y="4877634"/>
                  <a:pt x="9640730" y="4877039"/>
                </a:cubicBezTo>
                <a:lnTo>
                  <a:pt x="9640730" y="4815759"/>
                </a:lnTo>
                <a:cubicBezTo>
                  <a:pt x="9640730" y="4808615"/>
                  <a:pt x="9640116" y="4802494"/>
                  <a:pt x="9638889" y="4797397"/>
                </a:cubicBezTo>
                <a:cubicBezTo>
                  <a:pt x="9637661" y="4792300"/>
                  <a:pt x="9635633" y="4787853"/>
                  <a:pt x="9632805" y="4784058"/>
                </a:cubicBezTo>
                <a:cubicBezTo>
                  <a:pt x="9629978" y="4780263"/>
                  <a:pt x="9626276" y="4777231"/>
                  <a:pt x="9621699" y="4774961"/>
                </a:cubicBezTo>
                <a:cubicBezTo>
                  <a:pt x="9617122" y="4772692"/>
                  <a:pt x="9611486" y="4771557"/>
                  <a:pt x="9604788" y="4771557"/>
                </a:cubicBezTo>
                <a:close/>
                <a:moveTo>
                  <a:pt x="9475978" y="4771557"/>
                </a:moveTo>
                <a:cubicBezTo>
                  <a:pt x="9472108" y="4771557"/>
                  <a:pt x="9468276" y="4771910"/>
                  <a:pt x="9464481" y="4772617"/>
                </a:cubicBezTo>
                <a:cubicBezTo>
                  <a:pt x="9460686" y="4773324"/>
                  <a:pt x="9457188" y="4774217"/>
                  <a:pt x="9453988" y="4775296"/>
                </a:cubicBezTo>
                <a:cubicBezTo>
                  <a:pt x="9450788" y="4776375"/>
                  <a:pt x="9447961" y="4777566"/>
                  <a:pt x="9445505" y="4778868"/>
                </a:cubicBezTo>
                <a:cubicBezTo>
                  <a:pt x="9443050" y="4780170"/>
                  <a:pt x="9441319" y="4781305"/>
                  <a:pt x="9440315" y="4782272"/>
                </a:cubicBezTo>
                <a:cubicBezTo>
                  <a:pt x="9439310" y="4783240"/>
                  <a:pt x="9438678" y="4784263"/>
                  <a:pt x="9438417" y="4785342"/>
                </a:cubicBezTo>
                <a:cubicBezTo>
                  <a:pt x="9438157" y="4786421"/>
                  <a:pt x="9438026" y="4787891"/>
                  <a:pt x="9438026" y="4789751"/>
                </a:cubicBezTo>
                <a:cubicBezTo>
                  <a:pt x="9438026" y="4790867"/>
                  <a:pt x="9438101" y="4791890"/>
                  <a:pt x="9438250" y="4792821"/>
                </a:cubicBezTo>
                <a:cubicBezTo>
                  <a:pt x="9438398" y="4793751"/>
                  <a:pt x="9438640" y="4794514"/>
                  <a:pt x="9438975" y="4795109"/>
                </a:cubicBezTo>
                <a:cubicBezTo>
                  <a:pt x="9439310" y="4795704"/>
                  <a:pt x="9439701" y="4796151"/>
                  <a:pt x="9440147" y="4796448"/>
                </a:cubicBezTo>
                <a:cubicBezTo>
                  <a:pt x="9440594" y="4796746"/>
                  <a:pt x="9441115" y="4796895"/>
                  <a:pt x="9441710" y="4796895"/>
                </a:cubicBezTo>
                <a:cubicBezTo>
                  <a:pt x="9442603" y="4796895"/>
                  <a:pt x="9443961" y="4796355"/>
                  <a:pt x="9445784" y="4795276"/>
                </a:cubicBezTo>
                <a:cubicBezTo>
                  <a:pt x="9447607" y="4794197"/>
                  <a:pt x="9449877" y="4793007"/>
                  <a:pt x="9452593" y="4791704"/>
                </a:cubicBezTo>
                <a:cubicBezTo>
                  <a:pt x="9455309" y="4790402"/>
                  <a:pt x="9458472" y="4789212"/>
                  <a:pt x="9462081" y="4788133"/>
                </a:cubicBezTo>
                <a:cubicBezTo>
                  <a:pt x="9465690" y="4787054"/>
                  <a:pt x="9469764" y="4786514"/>
                  <a:pt x="9474304" y="4786514"/>
                </a:cubicBezTo>
                <a:cubicBezTo>
                  <a:pt x="9478545" y="4786514"/>
                  <a:pt x="9482117" y="4787016"/>
                  <a:pt x="9485019" y="4788021"/>
                </a:cubicBezTo>
                <a:cubicBezTo>
                  <a:pt x="9487921" y="4789025"/>
                  <a:pt x="9490284" y="4790514"/>
                  <a:pt x="9492107" y="4792486"/>
                </a:cubicBezTo>
                <a:cubicBezTo>
                  <a:pt x="9493930" y="4794458"/>
                  <a:pt x="9495251" y="4796932"/>
                  <a:pt x="9496070" y="4799909"/>
                </a:cubicBezTo>
                <a:cubicBezTo>
                  <a:pt x="9496888" y="4802885"/>
                  <a:pt x="9497297" y="4806308"/>
                  <a:pt x="9497297" y="4810178"/>
                </a:cubicBezTo>
                <a:lnTo>
                  <a:pt x="9497297" y="4817991"/>
                </a:lnTo>
                <a:lnTo>
                  <a:pt x="9483456" y="4817991"/>
                </a:lnTo>
                <a:cubicBezTo>
                  <a:pt x="9475643" y="4817991"/>
                  <a:pt x="9468611" y="4818679"/>
                  <a:pt x="9462360" y="4820056"/>
                </a:cubicBezTo>
                <a:cubicBezTo>
                  <a:pt x="9456109" y="4821433"/>
                  <a:pt x="9450826" y="4823498"/>
                  <a:pt x="9446510" y="4826251"/>
                </a:cubicBezTo>
                <a:cubicBezTo>
                  <a:pt x="9442194" y="4829004"/>
                  <a:pt x="9438882" y="4832465"/>
                  <a:pt x="9436576" y="4836632"/>
                </a:cubicBezTo>
                <a:cubicBezTo>
                  <a:pt x="9434268" y="4840799"/>
                  <a:pt x="9433115" y="4845710"/>
                  <a:pt x="9433115" y="4851366"/>
                </a:cubicBezTo>
                <a:cubicBezTo>
                  <a:pt x="9433115" y="4856203"/>
                  <a:pt x="9433952" y="4860519"/>
                  <a:pt x="9435627" y="4864314"/>
                </a:cubicBezTo>
                <a:cubicBezTo>
                  <a:pt x="9437301" y="4868109"/>
                  <a:pt x="9439645" y="4871309"/>
                  <a:pt x="9442659" y="4873913"/>
                </a:cubicBezTo>
                <a:cubicBezTo>
                  <a:pt x="9445672" y="4876518"/>
                  <a:pt x="9449319" y="4878508"/>
                  <a:pt x="9453598" y="4879885"/>
                </a:cubicBezTo>
                <a:cubicBezTo>
                  <a:pt x="9457876" y="4881262"/>
                  <a:pt x="9462658" y="4881950"/>
                  <a:pt x="9467941" y="4881950"/>
                </a:cubicBezTo>
                <a:cubicBezTo>
                  <a:pt x="9473968" y="4881950"/>
                  <a:pt x="9479680" y="4880648"/>
                  <a:pt x="9485075" y="4878043"/>
                </a:cubicBezTo>
                <a:cubicBezTo>
                  <a:pt x="9490470" y="4875439"/>
                  <a:pt x="9495362" y="4871793"/>
                  <a:pt x="9499753" y="4867104"/>
                </a:cubicBezTo>
                <a:lnTo>
                  <a:pt x="9499753" y="4877150"/>
                </a:lnTo>
                <a:cubicBezTo>
                  <a:pt x="9499753" y="4878043"/>
                  <a:pt x="9500014" y="4878713"/>
                  <a:pt x="9500534" y="4879160"/>
                </a:cubicBezTo>
                <a:cubicBezTo>
                  <a:pt x="9501055" y="4879606"/>
                  <a:pt x="9501892" y="4879941"/>
                  <a:pt x="9503046" y="4880164"/>
                </a:cubicBezTo>
                <a:cubicBezTo>
                  <a:pt x="9504199" y="4880387"/>
                  <a:pt x="9505743" y="4880499"/>
                  <a:pt x="9507678" y="4880499"/>
                </a:cubicBezTo>
                <a:cubicBezTo>
                  <a:pt x="9509687" y="4880499"/>
                  <a:pt x="9511213" y="4880387"/>
                  <a:pt x="9512254" y="4880164"/>
                </a:cubicBezTo>
                <a:cubicBezTo>
                  <a:pt x="9513296" y="4879941"/>
                  <a:pt x="9514115" y="4879606"/>
                  <a:pt x="9514710" y="4879160"/>
                </a:cubicBezTo>
                <a:cubicBezTo>
                  <a:pt x="9515306" y="4878713"/>
                  <a:pt x="9515603" y="4878043"/>
                  <a:pt x="9515603" y="4877150"/>
                </a:cubicBezTo>
                <a:lnTo>
                  <a:pt x="9515603" y="4809396"/>
                </a:lnTo>
                <a:cubicBezTo>
                  <a:pt x="9515603" y="4803146"/>
                  <a:pt x="9514896" y="4797676"/>
                  <a:pt x="9513482" y="4792988"/>
                </a:cubicBezTo>
                <a:cubicBezTo>
                  <a:pt x="9512068" y="4788300"/>
                  <a:pt x="9509799" y="4784375"/>
                  <a:pt x="9506674" y="4781212"/>
                </a:cubicBezTo>
                <a:cubicBezTo>
                  <a:pt x="9503548" y="4778049"/>
                  <a:pt x="9499455" y="4775650"/>
                  <a:pt x="9494395" y="4774012"/>
                </a:cubicBezTo>
                <a:cubicBezTo>
                  <a:pt x="9489335" y="4772375"/>
                  <a:pt x="9483196" y="4771557"/>
                  <a:pt x="9475978" y="4771557"/>
                </a:cubicBezTo>
                <a:close/>
                <a:moveTo>
                  <a:pt x="9308174" y="4771557"/>
                </a:moveTo>
                <a:cubicBezTo>
                  <a:pt x="9302742" y="4771557"/>
                  <a:pt x="9297365" y="4773026"/>
                  <a:pt x="9292045" y="4775966"/>
                </a:cubicBezTo>
                <a:cubicBezTo>
                  <a:pt x="9286724" y="4778905"/>
                  <a:pt x="9281236" y="4783537"/>
                  <a:pt x="9275581" y="4789863"/>
                </a:cubicBezTo>
                <a:lnTo>
                  <a:pt x="9275581" y="4776580"/>
                </a:lnTo>
                <a:cubicBezTo>
                  <a:pt x="9275581" y="4775984"/>
                  <a:pt x="9275450" y="4775482"/>
                  <a:pt x="9275190" y="4775073"/>
                </a:cubicBezTo>
                <a:cubicBezTo>
                  <a:pt x="9274930" y="4774664"/>
                  <a:pt x="9274502" y="4774291"/>
                  <a:pt x="9273906" y="4773957"/>
                </a:cubicBezTo>
                <a:cubicBezTo>
                  <a:pt x="9273311" y="4773622"/>
                  <a:pt x="9272474" y="4773399"/>
                  <a:pt x="9271395" y="4773287"/>
                </a:cubicBezTo>
                <a:cubicBezTo>
                  <a:pt x="9270316" y="4773175"/>
                  <a:pt x="9268958" y="4773119"/>
                  <a:pt x="9267321" y="4773119"/>
                </a:cubicBezTo>
                <a:cubicBezTo>
                  <a:pt x="9265609" y="4773119"/>
                  <a:pt x="9264232" y="4773175"/>
                  <a:pt x="9263191" y="4773287"/>
                </a:cubicBezTo>
                <a:cubicBezTo>
                  <a:pt x="9262149" y="4773399"/>
                  <a:pt x="9261293" y="4773622"/>
                  <a:pt x="9260624" y="4773957"/>
                </a:cubicBezTo>
                <a:cubicBezTo>
                  <a:pt x="9259954" y="4774291"/>
                  <a:pt x="9259507" y="4774664"/>
                  <a:pt x="9259284" y="4775073"/>
                </a:cubicBezTo>
                <a:cubicBezTo>
                  <a:pt x="9259061" y="4775482"/>
                  <a:pt x="9258949" y="4775984"/>
                  <a:pt x="9258949" y="4776580"/>
                </a:cubicBezTo>
                <a:lnTo>
                  <a:pt x="9258949" y="4877039"/>
                </a:lnTo>
                <a:cubicBezTo>
                  <a:pt x="9258949" y="4877634"/>
                  <a:pt x="9259079" y="4878136"/>
                  <a:pt x="9259340" y="4878546"/>
                </a:cubicBezTo>
                <a:cubicBezTo>
                  <a:pt x="9259600" y="4878955"/>
                  <a:pt x="9260084" y="4879308"/>
                  <a:pt x="9260791" y="4879606"/>
                </a:cubicBezTo>
                <a:cubicBezTo>
                  <a:pt x="9261498" y="4879904"/>
                  <a:pt x="9262446" y="4880127"/>
                  <a:pt x="9263637" y="4880276"/>
                </a:cubicBezTo>
                <a:cubicBezTo>
                  <a:pt x="9264828" y="4880425"/>
                  <a:pt x="9266316" y="4880499"/>
                  <a:pt x="9268102" y="4880499"/>
                </a:cubicBezTo>
                <a:cubicBezTo>
                  <a:pt x="9269962" y="4880499"/>
                  <a:pt x="9271488" y="4880425"/>
                  <a:pt x="9272678" y="4880276"/>
                </a:cubicBezTo>
                <a:cubicBezTo>
                  <a:pt x="9273869" y="4880127"/>
                  <a:pt x="9274799" y="4879904"/>
                  <a:pt x="9275469" y="4879606"/>
                </a:cubicBezTo>
                <a:cubicBezTo>
                  <a:pt x="9276139" y="4879308"/>
                  <a:pt x="9276622" y="4878955"/>
                  <a:pt x="9276920" y="4878546"/>
                </a:cubicBezTo>
                <a:cubicBezTo>
                  <a:pt x="9277218" y="4878136"/>
                  <a:pt x="9277366" y="4877634"/>
                  <a:pt x="9277366" y="4877039"/>
                </a:cubicBezTo>
                <a:lnTo>
                  <a:pt x="9277366" y="4806829"/>
                </a:lnTo>
                <a:cubicBezTo>
                  <a:pt x="9282427" y="4800504"/>
                  <a:pt x="9287115" y="4795704"/>
                  <a:pt x="9291431" y="4792430"/>
                </a:cubicBezTo>
                <a:cubicBezTo>
                  <a:pt x="9295747" y="4789156"/>
                  <a:pt x="9300026" y="4787519"/>
                  <a:pt x="9304267" y="4787519"/>
                </a:cubicBezTo>
                <a:cubicBezTo>
                  <a:pt x="9307690" y="4787519"/>
                  <a:pt x="9310648" y="4788188"/>
                  <a:pt x="9313141" y="4789528"/>
                </a:cubicBezTo>
                <a:cubicBezTo>
                  <a:pt x="9315634" y="4790867"/>
                  <a:pt x="9317699" y="4792802"/>
                  <a:pt x="9319336" y="4795332"/>
                </a:cubicBezTo>
                <a:cubicBezTo>
                  <a:pt x="9320973" y="4797862"/>
                  <a:pt x="9322201" y="4800876"/>
                  <a:pt x="9323020" y="4804373"/>
                </a:cubicBezTo>
                <a:cubicBezTo>
                  <a:pt x="9323838" y="4807871"/>
                  <a:pt x="9324248" y="4811740"/>
                  <a:pt x="9324248" y="4815982"/>
                </a:cubicBezTo>
                <a:lnTo>
                  <a:pt x="9324248" y="4877039"/>
                </a:lnTo>
                <a:cubicBezTo>
                  <a:pt x="9324248" y="4877634"/>
                  <a:pt x="9324378" y="4878136"/>
                  <a:pt x="9324638" y="4878546"/>
                </a:cubicBezTo>
                <a:cubicBezTo>
                  <a:pt x="9324898" y="4878955"/>
                  <a:pt x="9325382" y="4879308"/>
                  <a:pt x="9326089" y="4879606"/>
                </a:cubicBezTo>
                <a:cubicBezTo>
                  <a:pt x="9326796" y="4879904"/>
                  <a:pt x="9327764" y="4880127"/>
                  <a:pt x="9328991" y="4880276"/>
                </a:cubicBezTo>
                <a:cubicBezTo>
                  <a:pt x="9330219" y="4880425"/>
                  <a:pt x="9331689" y="4880499"/>
                  <a:pt x="9333400" y="4880499"/>
                </a:cubicBezTo>
                <a:cubicBezTo>
                  <a:pt x="9335186" y="4880499"/>
                  <a:pt x="9336674" y="4880425"/>
                  <a:pt x="9337865" y="4880276"/>
                </a:cubicBezTo>
                <a:cubicBezTo>
                  <a:pt x="9339056" y="4880127"/>
                  <a:pt x="9340004" y="4879904"/>
                  <a:pt x="9340712" y="4879606"/>
                </a:cubicBezTo>
                <a:cubicBezTo>
                  <a:pt x="9341418" y="4879308"/>
                  <a:pt x="9341921" y="4878955"/>
                  <a:pt x="9342218" y="4878546"/>
                </a:cubicBezTo>
                <a:cubicBezTo>
                  <a:pt x="9342516" y="4878136"/>
                  <a:pt x="9342665" y="4877634"/>
                  <a:pt x="9342665" y="4877039"/>
                </a:cubicBezTo>
                <a:lnTo>
                  <a:pt x="9342665" y="4806829"/>
                </a:lnTo>
                <a:cubicBezTo>
                  <a:pt x="9347800" y="4800504"/>
                  <a:pt x="9352506" y="4795704"/>
                  <a:pt x="9356785" y="4792430"/>
                </a:cubicBezTo>
                <a:cubicBezTo>
                  <a:pt x="9361064" y="4789156"/>
                  <a:pt x="9365324" y="4787519"/>
                  <a:pt x="9369566" y="4787519"/>
                </a:cubicBezTo>
                <a:cubicBezTo>
                  <a:pt x="9372989" y="4787519"/>
                  <a:pt x="9375965" y="4788188"/>
                  <a:pt x="9378495" y="4789528"/>
                </a:cubicBezTo>
                <a:cubicBezTo>
                  <a:pt x="9381025" y="4790867"/>
                  <a:pt x="9383109" y="4792802"/>
                  <a:pt x="9384746" y="4795332"/>
                </a:cubicBezTo>
                <a:cubicBezTo>
                  <a:pt x="9386383" y="4797862"/>
                  <a:pt x="9387574" y="4800876"/>
                  <a:pt x="9388318" y="4804373"/>
                </a:cubicBezTo>
                <a:cubicBezTo>
                  <a:pt x="9389062" y="4807871"/>
                  <a:pt x="9389434" y="4811740"/>
                  <a:pt x="9389434" y="4815982"/>
                </a:cubicBezTo>
                <a:lnTo>
                  <a:pt x="9389434" y="4877039"/>
                </a:lnTo>
                <a:cubicBezTo>
                  <a:pt x="9389434" y="4877634"/>
                  <a:pt x="9389583" y="4878136"/>
                  <a:pt x="9389881" y="4878546"/>
                </a:cubicBezTo>
                <a:cubicBezTo>
                  <a:pt x="9390178" y="4878955"/>
                  <a:pt x="9390680" y="4879308"/>
                  <a:pt x="9391388" y="4879606"/>
                </a:cubicBezTo>
                <a:cubicBezTo>
                  <a:pt x="9392094" y="4879904"/>
                  <a:pt x="9393043" y="4880127"/>
                  <a:pt x="9394234" y="4880276"/>
                </a:cubicBezTo>
                <a:cubicBezTo>
                  <a:pt x="9395424" y="4880425"/>
                  <a:pt x="9396950" y="4880499"/>
                  <a:pt x="9398810" y="4880499"/>
                </a:cubicBezTo>
                <a:cubicBezTo>
                  <a:pt x="9400596" y="4880499"/>
                  <a:pt x="9402084" y="4880425"/>
                  <a:pt x="9403275" y="4880276"/>
                </a:cubicBezTo>
                <a:cubicBezTo>
                  <a:pt x="9404466" y="4880127"/>
                  <a:pt x="9405396" y="4879904"/>
                  <a:pt x="9406066" y="4879606"/>
                </a:cubicBezTo>
                <a:cubicBezTo>
                  <a:pt x="9406736" y="4879308"/>
                  <a:pt x="9407219" y="4878955"/>
                  <a:pt x="9407517" y="4878546"/>
                </a:cubicBezTo>
                <a:cubicBezTo>
                  <a:pt x="9407814" y="4878136"/>
                  <a:pt x="9407963" y="4877634"/>
                  <a:pt x="9407963" y="4877039"/>
                </a:cubicBezTo>
                <a:lnTo>
                  <a:pt x="9407963" y="4813526"/>
                </a:lnTo>
                <a:cubicBezTo>
                  <a:pt x="9407963" y="4807871"/>
                  <a:pt x="9407386" y="4802494"/>
                  <a:pt x="9406233" y="4797397"/>
                </a:cubicBezTo>
                <a:cubicBezTo>
                  <a:pt x="9405080" y="4792300"/>
                  <a:pt x="9403145" y="4787853"/>
                  <a:pt x="9400429" y="4784058"/>
                </a:cubicBezTo>
                <a:cubicBezTo>
                  <a:pt x="9397713" y="4780263"/>
                  <a:pt x="9394160" y="4777231"/>
                  <a:pt x="9389769" y="4774961"/>
                </a:cubicBezTo>
                <a:cubicBezTo>
                  <a:pt x="9385378" y="4772692"/>
                  <a:pt x="9379946" y="4771557"/>
                  <a:pt x="9373472" y="4771557"/>
                </a:cubicBezTo>
                <a:cubicBezTo>
                  <a:pt x="9370794" y="4771557"/>
                  <a:pt x="9368133" y="4771910"/>
                  <a:pt x="9365492" y="4772617"/>
                </a:cubicBezTo>
                <a:cubicBezTo>
                  <a:pt x="9362850" y="4773324"/>
                  <a:pt x="9360134" y="4774459"/>
                  <a:pt x="9357343" y="4776022"/>
                </a:cubicBezTo>
                <a:cubicBezTo>
                  <a:pt x="9354552" y="4777584"/>
                  <a:pt x="9351650" y="4779631"/>
                  <a:pt x="9348637" y="4782161"/>
                </a:cubicBezTo>
                <a:cubicBezTo>
                  <a:pt x="9345623" y="4784691"/>
                  <a:pt x="9342442" y="4787779"/>
                  <a:pt x="9339093" y="4791425"/>
                </a:cubicBezTo>
                <a:cubicBezTo>
                  <a:pt x="9337902" y="4788449"/>
                  <a:pt x="9336414" y="4785751"/>
                  <a:pt x="9334628" y="4783333"/>
                </a:cubicBezTo>
                <a:cubicBezTo>
                  <a:pt x="9332842" y="4780914"/>
                  <a:pt x="9330684" y="4778831"/>
                  <a:pt x="9328154" y="4777082"/>
                </a:cubicBezTo>
                <a:cubicBezTo>
                  <a:pt x="9325624" y="4775333"/>
                  <a:pt x="9322703" y="4773975"/>
                  <a:pt x="9319392" y="4773008"/>
                </a:cubicBezTo>
                <a:cubicBezTo>
                  <a:pt x="9316080" y="4772040"/>
                  <a:pt x="9312341" y="4771557"/>
                  <a:pt x="9308174" y="4771557"/>
                </a:cubicBezTo>
                <a:close/>
                <a:moveTo>
                  <a:pt x="9112651" y="4771557"/>
                </a:moveTo>
                <a:cubicBezTo>
                  <a:pt x="9104094" y="4771557"/>
                  <a:pt x="9096615" y="4772933"/>
                  <a:pt x="9090215" y="4775687"/>
                </a:cubicBezTo>
                <a:cubicBezTo>
                  <a:pt x="9083816" y="4778440"/>
                  <a:pt x="9078476" y="4782310"/>
                  <a:pt x="9074198" y="4787295"/>
                </a:cubicBezTo>
                <a:cubicBezTo>
                  <a:pt x="9069919" y="4792281"/>
                  <a:pt x="9066719" y="4798216"/>
                  <a:pt x="9064598" y="4805099"/>
                </a:cubicBezTo>
                <a:cubicBezTo>
                  <a:pt x="9062477" y="4811982"/>
                  <a:pt x="9061417" y="4819517"/>
                  <a:pt x="9061417" y="4827702"/>
                </a:cubicBezTo>
                <a:cubicBezTo>
                  <a:pt x="9061417" y="4836185"/>
                  <a:pt x="9062422" y="4843776"/>
                  <a:pt x="9064431" y="4850473"/>
                </a:cubicBezTo>
                <a:cubicBezTo>
                  <a:pt x="9066440" y="4857170"/>
                  <a:pt x="9069491" y="4862863"/>
                  <a:pt x="9073584" y="4867551"/>
                </a:cubicBezTo>
                <a:cubicBezTo>
                  <a:pt x="9077676" y="4872239"/>
                  <a:pt x="9082792" y="4875811"/>
                  <a:pt x="9088932" y="4878267"/>
                </a:cubicBezTo>
                <a:cubicBezTo>
                  <a:pt x="9095071" y="4880722"/>
                  <a:pt x="9102270" y="4881950"/>
                  <a:pt x="9110530" y="4881950"/>
                </a:cubicBezTo>
                <a:cubicBezTo>
                  <a:pt x="9119014" y="4881950"/>
                  <a:pt x="9126474" y="4880555"/>
                  <a:pt x="9132910" y="4877764"/>
                </a:cubicBezTo>
                <a:cubicBezTo>
                  <a:pt x="9139347" y="4874974"/>
                  <a:pt x="9144705" y="4871086"/>
                  <a:pt x="9148984" y="4866100"/>
                </a:cubicBezTo>
                <a:cubicBezTo>
                  <a:pt x="9153262" y="4861114"/>
                  <a:pt x="9156481" y="4855180"/>
                  <a:pt x="9158639" y="4848296"/>
                </a:cubicBezTo>
                <a:cubicBezTo>
                  <a:pt x="9160797" y="4841413"/>
                  <a:pt x="9161876" y="4833879"/>
                  <a:pt x="9161876" y="4825693"/>
                </a:cubicBezTo>
                <a:cubicBezTo>
                  <a:pt x="9161876" y="4817284"/>
                  <a:pt x="9160853" y="4809731"/>
                  <a:pt x="9158806" y="4803034"/>
                </a:cubicBezTo>
                <a:cubicBezTo>
                  <a:pt x="9156760" y="4796337"/>
                  <a:pt x="9153690" y="4790644"/>
                  <a:pt x="9149598" y="4785956"/>
                </a:cubicBezTo>
                <a:cubicBezTo>
                  <a:pt x="9145505" y="4781268"/>
                  <a:pt x="9140389" y="4777696"/>
                  <a:pt x="9134250" y="4775240"/>
                </a:cubicBezTo>
                <a:cubicBezTo>
                  <a:pt x="9128110" y="4772785"/>
                  <a:pt x="9120911" y="4771557"/>
                  <a:pt x="9112651" y="4771557"/>
                </a:cubicBezTo>
                <a:close/>
                <a:moveTo>
                  <a:pt x="9013755" y="4771557"/>
                </a:moveTo>
                <a:cubicBezTo>
                  <a:pt x="9007653" y="4771557"/>
                  <a:pt x="9002314" y="4772375"/>
                  <a:pt x="8997737" y="4774012"/>
                </a:cubicBezTo>
                <a:cubicBezTo>
                  <a:pt x="8993161" y="4775650"/>
                  <a:pt x="8989347" y="4777826"/>
                  <a:pt x="8986296" y="4780542"/>
                </a:cubicBezTo>
                <a:cubicBezTo>
                  <a:pt x="8983245" y="4783258"/>
                  <a:pt x="8980957" y="4786421"/>
                  <a:pt x="8979431" y="4790030"/>
                </a:cubicBezTo>
                <a:cubicBezTo>
                  <a:pt x="8977906" y="4793639"/>
                  <a:pt x="8977143" y="4797416"/>
                  <a:pt x="8977143" y="4801360"/>
                </a:cubicBezTo>
                <a:cubicBezTo>
                  <a:pt x="8977143" y="4805824"/>
                  <a:pt x="8977868" y="4809657"/>
                  <a:pt x="8979320" y="4812857"/>
                </a:cubicBezTo>
                <a:cubicBezTo>
                  <a:pt x="8980771" y="4816056"/>
                  <a:pt x="8982687" y="4818810"/>
                  <a:pt x="8985068" y="4821117"/>
                </a:cubicBezTo>
                <a:cubicBezTo>
                  <a:pt x="8987450" y="4823423"/>
                  <a:pt x="8990147" y="4825377"/>
                  <a:pt x="8993161" y="4826977"/>
                </a:cubicBezTo>
                <a:cubicBezTo>
                  <a:pt x="8996174" y="4828577"/>
                  <a:pt x="8999262" y="4830009"/>
                  <a:pt x="9002425" y="4831274"/>
                </a:cubicBezTo>
                <a:cubicBezTo>
                  <a:pt x="9005588" y="4832539"/>
                  <a:pt x="9008658" y="4833748"/>
                  <a:pt x="9011634" y="4834902"/>
                </a:cubicBezTo>
                <a:cubicBezTo>
                  <a:pt x="9014610" y="4836055"/>
                  <a:pt x="9017290" y="4837376"/>
                  <a:pt x="9019671" y="4838864"/>
                </a:cubicBezTo>
                <a:cubicBezTo>
                  <a:pt x="9022052" y="4840353"/>
                  <a:pt x="9023968" y="4842064"/>
                  <a:pt x="9025419" y="4843999"/>
                </a:cubicBezTo>
                <a:cubicBezTo>
                  <a:pt x="9026870" y="4845934"/>
                  <a:pt x="9027596" y="4848315"/>
                  <a:pt x="9027596" y="4851143"/>
                </a:cubicBezTo>
                <a:cubicBezTo>
                  <a:pt x="9027596" y="4853896"/>
                  <a:pt x="9027094" y="4856277"/>
                  <a:pt x="9026089" y="4858286"/>
                </a:cubicBezTo>
                <a:cubicBezTo>
                  <a:pt x="9025084" y="4860296"/>
                  <a:pt x="9023652" y="4861951"/>
                  <a:pt x="9021792" y="4863254"/>
                </a:cubicBezTo>
                <a:cubicBezTo>
                  <a:pt x="9019931" y="4864556"/>
                  <a:pt x="9017736" y="4865542"/>
                  <a:pt x="9015206" y="4866211"/>
                </a:cubicBezTo>
                <a:cubicBezTo>
                  <a:pt x="9012676" y="4866881"/>
                  <a:pt x="9009848" y="4867216"/>
                  <a:pt x="9006722" y="4867216"/>
                </a:cubicBezTo>
                <a:cubicBezTo>
                  <a:pt x="9002556" y="4867216"/>
                  <a:pt x="8998872" y="4866714"/>
                  <a:pt x="8995672" y="4865709"/>
                </a:cubicBezTo>
                <a:cubicBezTo>
                  <a:pt x="8992472" y="4864705"/>
                  <a:pt x="8989700" y="4863607"/>
                  <a:pt x="8987356" y="4862416"/>
                </a:cubicBezTo>
                <a:cubicBezTo>
                  <a:pt x="8985012" y="4861226"/>
                  <a:pt x="8983040" y="4860128"/>
                  <a:pt x="8981440" y="4859124"/>
                </a:cubicBezTo>
                <a:cubicBezTo>
                  <a:pt x="8979840" y="4858119"/>
                  <a:pt x="8978631" y="4857617"/>
                  <a:pt x="8977813" y="4857617"/>
                </a:cubicBezTo>
                <a:cubicBezTo>
                  <a:pt x="8977292" y="4857617"/>
                  <a:pt x="8976827" y="4857747"/>
                  <a:pt x="8976418" y="4858007"/>
                </a:cubicBezTo>
                <a:cubicBezTo>
                  <a:pt x="8976008" y="4858268"/>
                  <a:pt x="8975692" y="4858696"/>
                  <a:pt x="8975469" y="4859291"/>
                </a:cubicBezTo>
                <a:cubicBezTo>
                  <a:pt x="8975246" y="4859886"/>
                  <a:pt x="8975060" y="4860668"/>
                  <a:pt x="8974910" y="4861635"/>
                </a:cubicBezTo>
                <a:cubicBezTo>
                  <a:pt x="8974762" y="4862602"/>
                  <a:pt x="8974687" y="4863793"/>
                  <a:pt x="8974687" y="4865207"/>
                </a:cubicBezTo>
                <a:cubicBezTo>
                  <a:pt x="8974687" y="4867514"/>
                  <a:pt x="8974874" y="4869337"/>
                  <a:pt x="8975246" y="4870676"/>
                </a:cubicBezTo>
                <a:cubicBezTo>
                  <a:pt x="8975618" y="4872016"/>
                  <a:pt x="8976213" y="4873058"/>
                  <a:pt x="8977032" y="4873802"/>
                </a:cubicBezTo>
                <a:cubicBezTo>
                  <a:pt x="8977850" y="4874546"/>
                  <a:pt x="8979152" y="4875383"/>
                  <a:pt x="8980938" y="4876313"/>
                </a:cubicBezTo>
                <a:cubicBezTo>
                  <a:pt x="8982724" y="4877243"/>
                  <a:pt x="8984901" y="4878136"/>
                  <a:pt x="8987468" y="4878992"/>
                </a:cubicBezTo>
                <a:cubicBezTo>
                  <a:pt x="8990035" y="4879848"/>
                  <a:pt x="8992938" y="4880555"/>
                  <a:pt x="8996174" y="4881113"/>
                </a:cubicBezTo>
                <a:cubicBezTo>
                  <a:pt x="8999412" y="4881671"/>
                  <a:pt x="9002816" y="4881950"/>
                  <a:pt x="9006388" y="4881950"/>
                </a:cubicBezTo>
                <a:cubicBezTo>
                  <a:pt x="9012192" y="4881950"/>
                  <a:pt x="9017513" y="4881243"/>
                  <a:pt x="9022350" y="4879829"/>
                </a:cubicBezTo>
                <a:cubicBezTo>
                  <a:pt x="9027186" y="4878415"/>
                  <a:pt x="9031354" y="4876332"/>
                  <a:pt x="9034851" y="4873578"/>
                </a:cubicBezTo>
                <a:cubicBezTo>
                  <a:pt x="9038348" y="4870825"/>
                  <a:pt x="9041046" y="4867439"/>
                  <a:pt x="9042944" y="4863421"/>
                </a:cubicBezTo>
                <a:cubicBezTo>
                  <a:pt x="9044841" y="4859403"/>
                  <a:pt x="9045790" y="4854826"/>
                  <a:pt x="9045790" y="4849692"/>
                </a:cubicBezTo>
                <a:cubicBezTo>
                  <a:pt x="9045790" y="4845376"/>
                  <a:pt x="9045064" y="4841655"/>
                  <a:pt x="9043614" y="4838529"/>
                </a:cubicBezTo>
                <a:cubicBezTo>
                  <a:pt x="9042162" y="4835404"/>
                  <a:pt x="9040246" y="4832725"/>
                  <a:pt x="9037865" y="4830493"/>
                </a:cubicBezTo>
                <a:cubicBezTo>
                  <a:pt x="9035484" y="4828260"/>
                  <a:pt x="9032749" y="4826363"/>
                  <a:pt x="9029661" y="4824800"/>
                </a:cubicBezTo>
                <a:cubicBezTo>
                  <a:pt x="9026572" y="4823237"/>
                  <a:pt x="9023447" y="4821823"/>
                  <a:pt x="9020284" y="4820558"/>
                </a:cubicBezTo>
                <a:cubicBezTo>
                  <a:pt x="9017122" y="4819293"/>
                  <a:pt x="9014015" y="4818066"/>
                  <a:pt x="9010964" y="4816875"/>
                </a:cubicBezTo>
                <a:cubicBezTo>
                  <a:pt x="9007913" y="4815684"/>
                  <a:pt x="9005197" y="4814345"/>
                  <a:pt x="9002816" y="4812857"/>
                </a:cubicBezTo>
                <a:cubicBezTo>
                  <a:pt x="9000435" y="4811368"/>
                  <a:pt x="8998500" y="4809638"/>
                  <a:pt x="8997012" y="4807666"/>
                </a:cubicBezTo>
                <a:cubicBezTo>
                  <a:pt x="8995523" y="4805694"/>
                  <a:pt x="8994779" y="4803257"/>
                  <a:pt x="8994779" y="4800355"/>
                </a:cubicBezTo>
                <a:cubicBezTo>
                  <a:pt x="8994779" y="4798271"/>
                  <a:pt x="8995170" y="4796337"/>
                  <a:pt x="8995951" y="4794551"/>
                </a:cubicBezTo>
                <a:cubicBezTo>
                  <a:pt x="8996732" y="4792765"/>
                  <a:pt x="8997886" y="4791221"/>
                  <a:pt x="8999412" y="4789918"/>
                </a:cubicBezTo>
                <a:cubicBezTo>
                  <a:pt x="9000937" y="4788616"/>
                  <a:pt x="9002890" y="4787612"/>
                  <a:pt x="9005272" y="4786905"/>
                </a:cubicBezTo>
                <a:cubicBezTo>
                  <a:pt x="9007653" y="4786198"/>
                  <a:pt x="9010406" y="4785844"/>
                  <a:pt x="9013532" y="4785844"/>
                </a:cubicBezTo>
                <a:cubicBezTo>
                  <a:pt x="9017029" y="4785844"/>
                  <a:pt x="9020136" y="4786254"/>
                  <a:pt x="9022852" y="4787072"/>
                </a:cubicBezTo>
                <a:cubicBezTo>
                  <a:pt x="9025568" y="4787891"/>
                  <a:pt x="9027931" y="4788765"/>
                  <a:pt x="9029940" y="4789695"/>
                </a:cubicBezTo>
                <a:cubicBezTo>
                  <a:pt x="9031949" y="4790625"/>
                  <a:pt x="9033586" y="4791500"/>
                  <a:pt x="9034851" y="4792318"/>
                </a:cubicBezTo>
                <a:cubicBezTo>
                  <a:pt x="9036116" y="4793137"/>
                  <a:pt x="9037084" y="4793546"/>
                  <a:pt x="9037753" y="4793546"/>
                </a:cubicBezTo>
                <a:cubicBezTo>
                  <a:pt x="9038200" y="4793546"/>
                  <a:pt x="9038609" y="4793416"/>
                  <a:pt x="9038981" y="4793155"/>
                </a:cubicBezTo>
                <a:cubicBezTo>
                  <a:pt x="9039353" y="4792895"/>
                  <a:pt x="9039670" y="4792467"/>
                  <a:pt x="9039930" y="4791872"/>
                </a:cubicBezTo>
                <a:cubicBezTo>
                  <a:pt x="9040190" y="4791277"/>
                  <a:pt x="9040376" y="4790514"/>
                  <a:pt x="9040488" y="4789584"/>
                </a:cubicBezTo>
                <a:cubicBezTo>
                  <a:pt x="9040600" y="4788653"/>
                  <a:pt x="9040656" y="4787556"/>
                  <a:pt x="9040656" y="4786291"/>
                </a:cubicBezTo>
                <a:cubicBezTo>
                  <a:pt x="9040656" y="4785100"/>
                  <a:pt x="9040600" y="4784096"/>
                  <a:pt x="9040488" y="4783277"/>
                </a:cubicBezTo>
                <a:cubicBezTo>
                  <a:pt x="9040376" y="4782458"/>
                  <a:pt x="9040265" y="4781770"/>
                  <a:pt x="9040153" y="4781212"/>
                </a:cubicBezTo>
                <a:cubicBezTo>
                  <a:pt x="9040042" y="4780654"/>
                  <a:pt x="9039856" y="4780152"/>
                  <a:pt x="9039595" y="4779705"/>
                </a:cubicBezTo>
                <a:cubicBezTo>
                  <a:pt x="9039334" y="4779259"/>
                  <a:pt x="9038814" y="4778738"/>
                  <a:pt x="9038032" y="4778142"/>
                </a:cubicBezTo>
                <a:cubicBezTo>
                  <a:pt x="9037251" y="4777547"/>
                  <a:pt x="9036098" y="4776859"/>
                  <a:pt x="9034572" y="4776077"/>
                </a:cubicBezTo>
                <a:cubicBezTo>
                  <a:pt x="9033046" y="4775296"/>
                  <a:pt x="9031205" y="4774571"/>
                  <a:pt x="9029047" y="4773901"/>
                </a:cubicBezTo>
                <a:cubicBezTo>
                  <a:pt x="9026889" y="4773231"/>
                  <a:pt x="9024470" y="4772673"/>
                  <a:pt x="9021792" y="4772227"/>
                </a:cubicBezTo>
                <a:cubicBezTo>
                  <a:pt x="9019112" y="4771780"/>
                  <a:pt x="9016434" y="4771557"/>
                  <a:pt x="9013755" y="4771557"/>
                </a:cubicBezTo>
                <a:close/>
                <a:moveTo>
                  <a:pt x="8843272" y="4771557"/>
                </a:moveTo>
                <a:cubicBezTo>
                  <a:pt x="8835905" y="4771557"/>
                  <a:pt x="8829245" y="4772840"/>
                  <a:pt x="8823292" y="4775408"/>
                </a:cubicBezTo>
                <a:cubicBezTo>
                  <a:pt x="8817339" y="4777975"/>
                  <a:pt x="8812260" y="4781658"/>
                  <a:pt x="8808056" y="4786458"/>
                </a:cubicBezTo>
                <a:cubicBezTo>
                  <a:pt x="8803851" y="4791258"/>
                  <a:pt x="8800633" y="4797099"/>
                  <a:pt x="8798400" y="4803983"/>
                </a:cubicBezTo>
                <a:cubicBezTo>
                  <a:pt x="8796168" y="4810866"/>
                  <a:pt x="8795052" y="4818624"/>
                  <a:pt x="8795052" y="4827256"/>
                </a:cubicBezTo>
                <a:cubicBezTo>
                  <a:pt x="8795052" y="4836334"/>
                  <a:pt x="8796131" y="4844297"/>
                  <a:pt x="8798289" y="4851143"/>
                </a:cubicBezTo>
                <a:cubicBezTo>
                  <a:pt x="8800447" y="4857989"/>
                  <a:pt x="8803647" y="4863681"/>
                  <a:pt x="8807888" y="4868221"/>
                </a:cubicBezTo>
                <a:cubicBezTo>
                  <a:pt x="8812130" y="4872760"/>
                  <a:pt x="8817358" y="4876183"/>
                  <a:pt x="8823571" y="4878490"/>
                </a:cubicBezTo>
                <a:cubicBezTo>
                  <a:pt x="8829784" y="4880797"/>
                  <a:pt x="8837021" y="4881950"/>
                  <a:pt x="8845281" y="4881950"/>
                </a:cubicBezTo>
                <a:cubicBezTo>
                  <a:pt x="8850044" y="4881950"/>
                  <a:pt x="8854527" y="4881597"/>
                  <a:pt x="8858732" y="4880890"/>
                </a:cubicBezTo>
                <a:cubicBezTo>
                  <a:pt x="8862936" y="4880183"/>
                  <a:pt x="8866638" y="4879383"/>
                  <a:pt x="8869838" y="4878490"/>
                </a:cubicBezTo>
                <a:cubicBezTo>
                  <a:pt x="8873038" y="4877597"/>
                  <a:pt x="8875642" y="4876685"/>
                  <a:pt x="8877652" y="4875755"/>
                </a:cubicBezTo>
                <a:cubicBezTo>
                  <a:pt x="8879660" y="4874825"/>
                  <a:pt x="8880870" y="4874155"/>
                  <a:pt x="8881279" y="4873746"/>
                </a:cubicBezTo>
                <a:cubicBezTo>
                  <a:pt x="8881688" y="4873337"/>
                  <a:pt x="8882023" y="4872909"/>
                  <a:pt x="8882284" y="4872462"/>
                </a:cubicBezTo>
                <a:cubicBezTo>
                  <a:pt x="8882544" y="4872016"/>
                  <a:pt x="8882730" y="4871513"/>
                  <a:pt x="8882842" y="4870955"/>
                </a:cubicBezTo>
                <a:cubicBezTo>
                  <a:pt x="8882954" y="4870397"/>
                  <a:pt x="8883046" y="4869765"/>
                  <a:pt x="8883121" y="4869058"/>
                </a:cubicBezTo>
                <a:cubicBezTo>
                  <a:pt x="8883195" y="4868351"/>
                  <a:pt x="8883232" y="4867514"/>
                  <a:pt x="8883232" y="4866546"/>
                </a:cubicBezTo>
                <a:cubicBezTo>
                  <a:pt x="8883232" y="4865207"/>
                  <a:pt x="8883176" y="4864072"/>
                  <a:pt x="8883064" y="4863142"/>
                </a:cubicBezTo>
                <a:cubicBezTo>
                  <a:pt x="8882952" y="4862212"/>
                  <a:pt x="8882784" y="4861486"/>
                  <a:pt x="8882559" y="4860965"/>
                </a:cubicBezTo>
                <a:cubicBezTo>
                  <a:pt x="8882335" y="4860444"/>
                  <a:pt x="8882017" y="4860054"/>
                  <a:pt x="8881606" y="4859793"/>
                </a:cubicBezTo>
                <a:cubicBezTo>
                  <a:pt x="8881195" y="4859533"/>
                  <a:pt x="8880728" y="4859403"/>
                  <a:pt x="8880205" y="4859403"/>
                </a:cubicBezTo>
                <a:cubicBezTo>
                  <a:pt x="8879307" y="4859403"/>
                  <a:pt x="8877980" y="4859793"/>
                  <a:pt x="8876222" y="4860575"/>
                </a:cubicBezTo>
                <a:cubicBezTo>
                  <a:pt x="8874465" y="4861356"/>
                  <a:pt x="8872221" y="4862230"/>
                  <a:pt x="8869492" y="4863198"/>
                </a:cubicBezTo>
                <a:cubicBezTo>
                  <a:pt x="8866762" y="4864165"/>
                  <a:pt x="8863528" y="4865039"/>
                  <a:pt x="8859790" y="4865821"/>
                </a:cubicBezTo>
                <a:cubicBezTo>
                  <a:pt x="8856051" y="4866602"/>
                  <a:pt x="8851788" y="4866993"/>
                  <a:pt x="8847003" y="4866993"/>
                </a:cubicBezTo>
                <a:cubicBezTo>
                  <a:pt x="8840946" y="4866993"/>
                  <a:pt x="8835824" y="4866137"/>
                  <a:pt x="8831636" y="4864426"/>
                </a:cubicBezTo>
                <a:cubicBezTo>
                  <a:pt x="8827449" y="4862714"/>
                  <a:pt x="8824046" y="4860258"/>
                  <a:pt x="8821429" y="4857059"/>
                </a:cubicBezTo>
                <a:cubicBezTo>
                  <a:pt x="8818812" y="4853859"/>
                  <a:pt x="8816943" y="4850026"/>
                  <a:pt x="8815821" y="4845562"/>
                </a:cubicBezTo>
                <a:cubicBezTo>
                  <a:pt x="8814700" y="4841097"/>
                  <a:pt x="8814139" y="4836074"/>
                  <a:pt x="8814139" y="4830493"/>
                </a:cubicBezTo>
                <a:lnTo>
                  <a:pt x="8880297" y="4830493"/>
                </a:lnTo>
                <a:cubicBezTo>
                  <a:pt x="8882167" y="4830493"/>
                  <a:pt x="8883830" y="4829879"/>
                  <a:pt x="8885288" y="4828651"/>
                </a:cubicBezTo>
                <a:cubicBezTo>
                  <a:pt x="8886745" y="4827423"/>
                  <a:pt x="8887474" y="4825358"/>
                  <a:pt x="8887474" y="4822456"/>
                </a:cubicBezTo>
                <a:lnTo>
                  <a:pt x="8887474" y="4819107"/>
                </a:lnTo>
                <a:cubicBezTo>
                  <a:pt x="8887474" y="4812559"/>
                  <a:pt x="8886637" y="4806401"/>
                  <a:pt x="8884962" y="4800634"/>
                </a:cubicBezTo>
                <a:cubicBezTo>
                  <a:pt x="8883288" y="4794867"/>
                  <a:pt x="8880665" y="4789844"/>
                  <a:pt x="8877093" y="4785565"/>
                </a:cubicBezTo>
                <a:cubicBezTo>
                  <a:pt x="8873522" y="4781286"/>
                  <a:pt x="8868964" y="4777882"/>
                  <a:pt x="8863420" y="4775352"/>
                </a:cubicBezTo>
                <a:cubicBezTo>
                  <a:pt x="8857876" y="4772822"/>
                  <a:pt x="8851160" y="4771557"/>
                  <a:pt x="8843272" y="4771557"/>
                </a:cubicBezTo>
                <a:close/>
                <a:moveTo>
                  <a:pt x="8769640" y="4771557"/>
                </a:moveTo>
                <a:cubicBezTo>
                  <a:pt x="8767482" y="4771557"/>
                  <a:pt x="8765342" y="4771836"/>
                  <a:pt x="8763221" y="4772394"/>
                </a:cubicBezTo>
                <a:cubicBezTo>
                  <a:pt x="8761100" y="4772952"/>
                  <a:pt x="8758961" y="4773957"/>
                  <a:pt x="8756803" y="4775408"/>
                </a:cubicBezTo>
                <a:cubicBezTo>
                  <a:pt x="8754645" y="4776859"/>
                  <a:pt x="8752357" y="4778849"/>
                  <a:pt x="8749938" y="4781379"/>
                </a:cubicBezTo>
                <a:cubicBezTo>
                  <a:pt x="8747520" y="4783910"/>
                  <a:pt x="8744934" y="4787184"/>
                  <a:pt x="8742181" y="4791202"/>
                </a:cubicBezTo>
                <a:lnTo>
                  <a:pt x="8742181" y="4776580"/>
                </a:lnTo>
                <a:cubicBezTo>
                  <a:pt x="8742181" y="4775984"/>
                  <a:pt x="8742050" y="4775482"/>
                  <a:pt x="8741790" y="4775073"/>
                </a:cubicBezTo>
                <a:cubicBezTo>
                  <a:pt x="8741530" y="4774664"/>
                  <a:pt x="8741102" y="4774291"/>
                  <a:pt x="8740506" y="4773957"/>
                </a:cubicBezTo>
                <a:cubicBezTo>
                  <a:pt x="8739911" y="4773622"/>
                  <a:pt x="8739074" y="4773399"/>
                  <a:pt x="8737995" y="4773287"/>
                </a:cubicBezTo>
                <a:cubicBezTo>
                  <a:pt x="8736916" y="4773175"/>
                  <a:pt x="8735558" y="4773119"/>
                  <a:pt x="8733921" y="4773119"/>
                </a:cubicBezTo>
                <a:cubicBezTo>
                  <a:pt x="8732209" y="4773119"/>
                  <a:pt x="8730832" y="4773175"/>
                  <a:pt x="8729791" y="4773287"/>
                </a:cubicBezTo>
                <a:cubicBezTo>
                  <a:pt x="8728749" y="4773399"/>
                  <a:pt x="8727893" y="4773622"/>
                  <a:pt x="8727224" y="4773957"/>
                </a:cubicBezTo>
                <a:cubicBezTo>
                  <a:pt x="8726554" y="4774291"/>
                  <a:pt x="8726107" y="4774664"/>
                  <a:pt x="8725884" y="4775073"/>
                </a:cubicBezTo>
                <a:cubicBezTo>
                  <a:pt x="8725661" y="4775482"/>
                  <a:pt x="8725549" y="4775984"/>
                  <a:pt x="8725549" y="4776580"/>
                </a:cubicBezTo>
                <a:lnTo>
                  <a:pt x="8725549" y="4877039"/>
                </a:lnTo>
                <a:cubicBezTo>
                  <a:pt x="8725549" y="4877634"/>
                  <a:pt x="8725679" y="4878136"/>
                  <a:pt x="8725940" y="4878546"/>
                </a:cubicBezTo>
                <a:cubicBezTo>
                  <a:pt x="8726200" y="4878955"/>
                  <a:pt x="8726684" y="4879308"/>
                  <a:pt x="8727391" y="4879606"/>
                </a:cubicBezTo>
                <a:cubicBezTo>
                  <a:pt x="8728098" y="4879904"/>
                  <a:pt x="8729046" y="4880127"/>
                  <a:pt x="8730237" y="4880276"/>
                </a:cubicBezTo>
                <a:cubicBezTo>
                  <a:pt x="8731428" y="4880425"/>
                  <a:pt x="8732916" y="4880499"/>
                  <a:pt x="8734702" y="4880499"/>
                </a:cubicBezTo>
                <a:cubicBezTo>
                  <a:pt x="8736562" y="4880499"/>
                  <a:pt x="8738088" y="4880425"/>
                  <a:pt x="8739278" y="4880276"/>
                </a:cubicBezTo>
                <a:cubicBezTo>
                  <a:pt x="8740469" y="4880127"/>
                  <a:pt x="8741399" y="4879904"/>
                  <a:pt x="8742069" y="4879606"/>
                </a:cubicBezTo>
                <a:cubicBezTo>
                  <a:pt x="8742739" y="4879308"/>
                  <a:pt x="8743222" y="4878955"/>
                  <a:pt x="8743520" y="4878546"/>
                </a:cubicBezTo>
                <a:cubicBezTo>
                  <a:pt x="8743818" y="4878136"/>
                  <a:pt x="8743966" y="4877634"/>
                  <a:pt x="8743966" y="4877039"/>
                </a:cubicBezTo>
                <a:lnTo>
                  <a:pt x="8743966" y="4810959"/>
                </a:lnTo>
                <a:cubicBezTo>
                  <a:pt x="8746571" y="4806866"/>
                  <a:pt x="8748952" y="4803406"/>
                  <a:pt x="8751110" y="4800578"/>
                </a:cubicBezTo>
                <a:cubicBezTo>
                  <a:pt x="8753268" y="4797751"/>
                  <a:pt x="8755333" y="4795481"/>
                  <a:pt x="8757305" y="4793769"/>
                </a:cubicBezTo>
                <a:cubicBezTo>
                  <a:pt x="8759277" y="4792058"/>
                  <a:pt x="8761156" y="4790830"/>
                  <a:pt x="8762942" y="4790086"/>
                </a:cubicBezTo>
                <a:cubicBezTo>
                  <a:pt x="8764728" y="4789342"/>
                  <a:pt x="8766551" y="4788970"/>
                  <a:pt x="8768412" y="4788970"/>
                </a:cubicBezTo>
                <a:cubicBezTo>
                  <a:pt x="8769974" y="4788970"/>
                  <a:pt x="8771425" y="4789118"/>
                  <a:pt x="8772765" y="4789416"/>
                </a:cubicBezTo>
                <a:cubicBezTo>
                  <a:pt x="8774104" y="4789714"/>
                  <a:pt x="8775314" y="4790030"/>
                  <a:pt x="8776392" y="4790365"/>
                </a:cubicBezTo>
                <a:cubicBezTo>
                  <a:pt x="8777472" y="4790700"/>
                  <a:pt x="8778439" y="4791035"/>
                  <a:pt x="8779295" y="4791370"/>
                </a:cubicBezTo>
                <a:cubicBezTo>
                  <a:pt x="8780150" y="4791704"/>
                  <a:pt x="8780876" y="4791872"/>
                  <a:pt x="8781471" y="4791872"/>
                </a:cubicBezTo>
                <a:cubicBezTo>
                  <a:pt x="8782066" y="4791872"/>
                  <a:pt x="8782532" y="4791704"/>
                  <a:pt x="8782866" y="4791370"/>
                </a:cubicBezTo>
                <a:cubicBezTo>
                  <a:pt x="8783202" y="4791035"/>
                  <a:pt x="8783480" y="4790551"/>
                  <a:pt x="8783704" y="4789918"/>
                </a:cubicBezTo>
                <a:cubicBezTo>
                  <a:pt x="8783927" y="4789286"/>
                  <a:pt x="8784076" y="4788412"/>
                  <a:pt x="8784150" y="4787295"/>
                </a:cubicBezTo>
                <a:cubicBezTo>
                  <a:pt x="8784224" y="4786179"/>
                  <a:pt x="8784262" y="4784802"/>
                  <a:pt x="8784262" y="4783165"/>
                </a:cubicBezTo>
                <a:cubicBezTo>
                  <a:pt x="8784262" y="4781454"/>
                  <a:pt x="8784243" y="4780096"/>
                  <a:pt x="8784206" y="4779091"/>
                </a:cubicBezTo>
                <a:cubicBezTo>
                  <a:pt x="8784169" y="4778087"/>
                  <a:pt x="8784094" y="4777324"/>
                  <a:pt x="8783983" y="4776803"/>
                </a:cubicBezTo>
                <a:cubicBezTo>
                  <a:pt x="8783871" y="4776282"/>
                  <a:pt x="8783741" y="4775854"/>
                  <a:pt x="8783592" y="4775519"/>
                </a:cubicBezTo>
                <a:cubicBezTo>
                  <a:pt x="8783443" y="4775184"/>
                  <a:pt x="8783146" y="4774831"/>
                  <a:pt x="8782699" y="4774459"/>
                </a:cubicBezTo>
                <a:cubicBezTo>
                  <a:pt x="8782252" y="4774087"/>
                  <a:pt x="8781490" y="4773715"/>
                  <a:pt x="8780411" y="4773343"/>
                </a:cubicBezTo>
                <a:cubicBezTo>
                  <a:pt x="8779332" y="4772971"/>
                  <a:pt x="8778122" y="4772636"/>
                  <a:pt x="8776783" y="4772338"/>
                </a:cubicBezTo>
                <a:cubicBezTo>
                  <a:pt x="8775444" y="4772040"/>
                  <a:pt x="8774160" y="4771836"/>
                  <a:pt x="8772932" y="4771724"/>
                </a:cubicBezTo>
                <a:cubicBezTo>
                  <a:pt x="8771704" y="4771613"/>
                  <a:pt x="8770607" y="4771557"/>
                  <a:pt x="8769640" y="4771557"/>
                </a:cubicBezTo>
                <a:close/>
                <a:moveTo>
                  <a:pt x="8647303" y="4771557"/>
                </a:moveTo>
                <a:cubicBezTo>
                  <a:pt x="8643433" y="4771557"/>
                  <a:pt x="8639601" y="4771910"/>
                  <a:pt x="8635806" y="4772617"/>
                </a:cubicBezTo>
                <a:cubicBezTo>
                  <a:pt x="8632011" y="4773324"/>
                  <a:pt x="8628513" y="4774217"/>
                  <a:pt x="8625313" y="4775296"/>
                </a:cubicBezTo>
                <a:cubicBezTo>
                  <a:pt x="8622114" y="4776375"/>
                  <a:pt x="8619286" y="4777566"/>
                  <a:pt x="8616830" y="4778868"/>
                </a:cubicBezTo>
                <a:cubicBezTo>
                  <a:pt x="8614375" y="4780170"/>
                  <a:pt x="8612644" y="4781305"/>
                  <a:pt x="8611640" y="4782272"/>
                </a:cubicBezTo>
                <a:cubicBezTo>
                  <a:pt x="8610635" y="4783240"/>
                  <a:pt x="8610003" y="4784263"/>
                  <a:pt x="8609742" y="4785342"/>
                </a:cubicBezTo>
                <a:cubicBezTo>
                  <a:pt x="8609482" y="4786421"/>
                  <a:pt x="8609352" y="4787891"/>
                  <a:pt x="8609352" y="4789751"/>
                </a:cubicBezTo>
                <a:cubicBezTo>
                  <a:pt x="8609352" y="4790867"/>
                  <a:pt x="8609426" y="4791890"/>
                  <a:pt x="8609575" y="4792821"/>
                </a:cubicBezTo>
                <a:cubicBezTo>
                  <a:pt x="8609724" y="4793751"/>
                  <a:pt x="8609966" y="4794514"/>
                  <a:pt x="8610300" y="4795109"/>
                </a:cubicBezTo>
                <a:cubicBezTo>
                  <a:pt x="8610635" y="4795704"/>
                  <a:pt x="8611026" y="4796151"/>
                  <a:pt x="8611472" y="4796448"/>
                </a:cubicBezTo>
                <a:cubicBezTo>
                  <a:pt x="8611919" y="4796746"/>
                  <a:pt x="8612440" y="4796895"/>
                  <a:pt x="8613035" y="4796895"/>
                </a:cubicBezTo>
                <a:cubicBezTo>
                  <a:pt x="8613928" y="4796895"/>
                  <a:pt x="8615286" y="4796355"/>
                  <a:pt x="8617109" y="4795276"/>
                </a:cubicBezTo>
                <a:cubicBezTo>
                  <a:pt x="8618932" y="4794197"/>
                  <a:pt x="8621202" y="4793007"/>
                  <a:pt x="8623918" y="4791704"/>
                </a:cubicBezTo>
                <a:cubicBezTo>
                  <a:pt x="8626634" y="4790402"/>
                  <a:pt x="8629797" y="4789212"/>
                  <a:pt x="8633406" y="4788133"/>
                </a:cubicBezTo>
                <a:cubicBezTo>
                  <a:pt x="8637015" y="4787054"/>
                  <a:pt x="8641089" y="4786514"/>
                  <a:pt x="8645628" y="4786514"/>
                </a:cubicBezTo>
                <a:cubicBezTo>
                  <a:pt x="8649870" y="4786514"/>
                  <a:pt x="8653442" y="4787016"/>
                  <a:pt x="8656344" y="4788021"/>
                </a:cubicBezTo>
                <a:cubicBezTo>
                  <a:pt x="8659246" y="4789025"/>
                  <a:pt x="8661609" y="4790514"/>
                  <a:pt x="8663432" y="4792486"/>
                </a:cubicBezTo>
                <a:cubicBezTo>
                  <a:pt x="8665255" y="4794458"/>
                  <a:pt x="8666576" y="4796932"/>
                  <a:pt x="8667394" y="4799909"/>
                </a:cubicBezTo>
                <a:cubicBezTo>
                  <a:pt x="8668213" y="4802885"/>
                  <a:pt x="8668622" y="4806308"/>
                  <a:pt x="8668622" y="4810178"/>
                </a:cubicBezTo>
                <a:lnTo>
                  <a:pt x="8668622" y="4817991"/>
                </a:lnTo>
                <a:lnTo>
                  <a:pt x="8654781" y="4817991"/>
                </a:lnTo>
                <a:cubicBezTo>
                  <a:pt x="8646968" y="4817991"/>
                  <a:pt x="8639936" y="4818679"/>
                  <a:pt x="8633685" y="4820056"/>
                </a:cubicBezTo>
                <a:cubicBezTo>
                  <a:pt x="8627434" y="4821433"/>
                  <a:pt x="8622151" y="4823498"/>
                  <a:pt x="8617835" y="4826251"/>
                </a:cubicBezTo>
                <a:cubicBezTo>
                  <a:pt x="8613519" y="4829004"/>
                  <a:pt x="8610207" y="4832465"/>
                  <a:pt x="8607901" y="4836632"/>
                </a:cubicBezTo>
                <a:cubicBezTo>
                  <a:pt x="8605594" y="4840799"/>
                  <a:pt x="8604440" y="4845710"/>
                  <a:pt x="8604440" y="4851366"/>
                </a:cubicBezTo>
                <a:cubicBezTo>
                  <a:pt x="8604440" y="4856203"/>
                  <a:pt x="8605277" y="4860519"/>
                  <a:pt x="8606952" y="4864314"/>
                </a:cubicBezTo>
                <a:cubicBezTo>
                  <a:pt x="8608626" y="4868109"/>
                  <a:pt x="8610970" y="4871309"/>
                  <a:pt x="8613984" y="4873913"/>
                </a:cubicBezTo>
                <a:cubicBezTo>
                  <a:pt x="8616998" y="4876518"/>
                  <a:pt x="8620644" y="4878508"/>
                  <a:pt x="8624923" y="4879885"/>
                </a:cubicBezTo>
                <a:cubicBezTo>
                  <a:pt x="8629202" y="4881262"/>
                  <a:pt x="8633983" y="4881950"/>
                  <a:pt x="8639266" y="4881950"/>
                </a:cubicBezTo>
                <a:cubicBezTo>
                  <a:pt x="8645294" y="4881950"/>
                  <a:pt x="8651005" y="4880648"/>
                  <a:pt x="8656400" y="4878043"/>
                </a:cubicBezTo>
                <a:cubicBezTo>
                  <a:pt x="8661795" y="4875439"/>
                  <a:pt x="8666688" y="4871793"/>
                  <a:pt x="8671078" y="4867104"/>
                </a:cubicBezTo>
                <a:lnTo>
                  <a:pt x="8671078" y="4877150"/>
                </a:lnTo>
                <a:cubicBezTo>
                  <a:pt x="8671078" y="4878043"/>
                  <a:pt x="8671338" y="4878713"/>
                  <a:pt x="8671859" y="4879160"/>
                </a:cubicBezTo>
                <a:cubicBezTo>
                  <a:pt x="8672380" y="4879606"/>
                  <a:pt x="8673218" y="4879941"/>
                  <a:pt x="8674371" y="4880164"/>
                </a:cubicBezTo>
                <a:cubicBezTo>
                  <a:pt x="8675524" y="4880387"/>
                  <a:pt x="8677068" y="4880499"/>
                  <a:pt x="8679003" y="4880499"/>
                </a:cubicBezTo>
                <a:cubicBezTo>
                  <a:pt x="8681012" y="4880499"/>
                  <a:pt x="8682538" y="4880387"/>
                  <a:pt x="8683580" y="4880164"/>
                </a:cubicBezTo>
                <a:cubicBezTo>
                  <a:pt x="8684621" y="4879941"/>
                  <a:pt x="8685440" y="4879606"/>
                  <a:pt x="8686035" y="4879160"/>
                </a:cubicBezTo>
                <a:cubicBezTo>
                  <a:pt x="8686630" y="4878713"/>
                  <a:pt x="8686928" y="4878043"/>
                  <a:pt x="8686928" y="4877150"/>
                </a:cubicBezTo>
                <a:lnTo>
                  <a:pt x="8686928" y="4809396"/>
                </a:lnTo>
                <a:cubicBezTo>
                  <a:pt x="8686928" y="4803146"/>
                  <a:pt x="8686221" y="4797676"/>
                  <a:pt x="8684808" y="4792988"/>
                </a:cubicBezTo>
                <a:cubicBezTo>
                  <a:pt x="8683394" y="4788300"/>
                  <a:pt x="8681124" y="4784375"/>
                  <a:pt x="8677998" y="4781212"/>
                </a:cubicBezTo>
                <a:cubicBezTo>
                  <a:pt x="8674873" y="4778049"/>
                  <a:pt x="8670780" y="4775650"/>
                  <a:pt x="8665720" y="4774012"/>
                </a:cubicBezTo>
                <a:cubicBezTo>
                  <a:pt x="8660660" y="4772375"/>
                  <a:pt x="8654521" y="4771557"/>
                  <a:pt x="8647303" y="4771557"/>
                </a:cubicBezTo>
                <a:close/>
                <a:moveTo>
                  <a:pt x="8471797" y="4771557"/>
                </a:moveTo>
                <a:cubicBezTo>
                  <a:pt x="8464430" y="4771557"/>
                  <a:pt x="8457770" y="4772840"/>
                  <a:pt x="8451817" y="4775408"/>
                </a:cubicBezTo>
                <a:cubicBezTo>
                  <a:pt x="8445864" y="4777975"/>
                  <a:pt x="8440785" y="4781658"/>
                  <a:pt x="8436581" y="4786458"/>
                </a:cubicBezTo>
                <a:cubicBezTo>
                  <a:pt x="8432376" y="4791258"/>
                  <a:pt x="8429158" y="4797099"/>
                  <a:pt x="8426926" y="4803983"/>
                </a:cubicBezTo>
                <a:cubicBezTo>
                  <a:pt x="8424693" y="4810866"/>
                  <a:pt x="8423577" y="4818624"/>
                  <a:pt x="8423577" y="4827256"/>
                </a:cubicBezTo>
                <a:cubicBezTo>
                  <a:pt x="8423577" y="4836334"/>
                  <a:pt x="8424656" y="4844297"/>
                  <a:pt x="8426814" y="4851143"/>
                </a:cubicBezTo>
                <a:cubicBezTo>
                  <a:pt x="8428972" y="4857989"/>
                  <a:pt x="8432172" y="4863681"/>
                  <a:pt x="8436413" y="4868221"/>
                </a:cubicBezTo>
                <a:cubicBezTo>
                  <a:pt x="8440655" y="4872760"/>
                  <a:pt x="8445883" y="4876183"/>
                  <a:pt x="8452096" y="4878490"/>
                </a:cubicBezTo>
                <a:cubicBezTo>
                  <a:pt x="8458310" y="4880797"/>
                  <a:pt x="8465546" y="4881950"/>
                  <a:pt x="8473806" y="4881950"/>
                </a:cubicBezTo>
                <a:cubicBezTo>
                  <a:pt x="8478569" y="4881950"/>
                  <a:pt x="8483052" y="4881597"/>
                  <a:pt x="8487257" y="4880890"/>
                </a:cubicBezTo>
                <a:cubicBezTo>
                  <a:pt x="8491461" y="4880183"/>
                  <a:pt x="8495163" y="4879383"/>
                  <a:pt x="8498363" y="4878490"/>
                </a:cubicBezTo>
                <a:cubicBezTo>
                  <a:pt x="8501563" y="4877597"/>
                  <a:pt x="8504167" y="4876685"/>
                  <a:pt x="8506177" y="4875755"/>
                </a:cubicBezTo>
                <a:cubicBezTo>
                  <a:pt x="8508186" y="4874825"/>
                  <a:pt x="8509395" y="4874155"/>
                  <a:pt x="8509804" y="4873746"/>
                </a:cubicBezTo>
                <a:cubicBezTo>
                  <a:pt x="8510214" y="4873337"/>
                  <a:pt x="8510548" y="4872909"/>
                  <a:pt x="8510809" y="4872462"/>
                </a:cubicBezTo>
                <a:cubicBezTo>
                  <a:pt x="8511069" y="4872016"/>
                  <a:pt x="8511255" y="4871513"/>
                  <a:pt x="8511367" y="4870955"/>
                </a:cubicBezTo>
                <a:cubicBezTo>
                  <a:pt x="8511479" y="4870397"/>
                  <a:pt x="8511572" y="4869765"/>
                  <a:pt x="8511646" y="4869058"/>
                </a:cubicBezTo>
                <a:cubicBezTo>
                  <a:pt x="8511720" y="4868351"/>
                  <a:pt x="8511758" y="4867514"/>
                  <a:pt x="8511758" y="4866546"/>
                </a:cubicBezTo>
                <a:cubicBezTo>
                  <a:pt x="8511758" y="4865207"/>
                  <a:pt x="8511702" y="4864072"/>
                  <a:pt x="8511589" y="4863142"/>
                </a:cubicBezTo>
                <a:cubicBezTo>
                  <a:pt x="8511477" y="4862212"/>
                  <a:pt x="8511309" y="4861486"/>
                  <a:pt x="8511084" y="4860965"/>
                </a:cubicBezTo>
                <a:cubicBezTo>
                  <a:pt x="8510860" y="4860444"/>
                  <a:pt x="8510542" y="4860054"/>
                  <a:pt x="8510131" y="4859793"/>
                </a:cubicBezTo>
                <a:cubicBezTo>
                  <a:pt x="8509720" y="4859533"/>
                  <a:pt x="8509253" y="4859403"/>
                  <a:pt x="8508730" y="4859403"/>
                </a:cubicBezTo>
                <a:cubicBezTo>
                  <a:pt x="8507832" y="4859403"/>
                  <a:pt x="8506505" y="4859793"/>
                  <a:pt x="8504747" y="4860575"/>
                </a:cubicBezTo>
                <a:cubicBezTo>
                  <a:pt x="8502990" y="4861356"/>
                  <a:pt x="8500746" y="4862230"/>
                  <a:pt x="8498017" y="4863198"/>
                </a:cubicBezTo>
                <a:cubicBezTo>
                  <a:pt x="8495287" y="4864165"/>
                  <a:pt x="8492053" y="4865039"/>
                  <a:pt x="8488315" y="4865821"/>
                </a:cubicBezTo>
                <a:cubicBezTo>
                  <a:pt x="8484576" y="4866602"/>
                  <a:pt x="8480314" y="4866993"/>
                  <a:pt x="8475528" y="4866993"/>
                </a:cubicBezTo>
                <a:cubicBezTo>
                  <a:pt x="8469471" y="4866993"/>
                  <a:pt x="8464349" y="4866137"/>
                  <a:pt x="8460162" y="4864426"/>
                </a:cubicBezTo>
                <a:cubicBezTo>
                  <a:pt x="8455974" y="4862714"/>
                  <a:pt x="8452572" y="4860258"/>
                  <a:pt x="8449954" y="4857059"/>
                </a:cubicBezTo>
                <a:cubicBezTo>
                  <a:pt x="8447337" y="4853859"/>
                  <a:pt x="8445468" y="4850026"/>
                  <a:pt x="8444346" y="4845562"/>
                </a:cubicBezTo>
                <a:cubicBezTo>
                  <a:pt x="8443225" y="4841097"/>
                  <a:pt x="8442664" y="4836074"/>
                  <a:pt x="8442664" y="4830493"/>
                </a:cubicBezTo>
                <a:lnTo>
                  <a:pt x="8508822" y="4830493"/>
                </a:lnTo>
                <a:cubicBezTo>
                  <a:pt x="8510692" y="4830493"/>
                  <a:pt x="8512356" y="4829879"/>
                  <a:pt x="8513813" y="4828651"/>
                </a:cubicBezTo>
                <a:cubicBezTo>
                  <a:pt x="8515270" y="4827423"/>
                  <a:pt x="8515999" y="4825358"/>
                  <a:pt x="8515999" y="4822456"/>
                </a:cubicBezTo>
                <a:lnTo>
                  <a:pt x="8515999" y="4819107"/>
                </a:lnTo>
                <a:cubicBezTo>
                  <a:pt x="8515999" y="4812559"/>
                  <a:pt x="8515162" y="4806401"/>
                  <a:pt x="8513488" y="4800634"/>
                </a:cubicBezTo>
                <a:cubicBezTo>
                  <a:pt x="8511813" y="4794867"/>
                  <a:pt x="8509190" y="4789844"/>
                  <a:pt x="8505618" y="4785565"/>
                </a:cubicBezTo>
                <a:cubicBezTo>
                  <a:pt x="8502047" y="4781286"/>
                  <a:pt x="8497489" y="4777882"/>
                  <a:pt x="8491945" y="4775352"/>
                </a:cubicBezTo>
                <a:cubicBezTo>
                  <a:pt x="8486401" y="4772822"/>
                  <a:pt x="8479685" y="4771557"/>
                  <a:pt x="8471797" y="4771557"/>
                </a:cubicBezTo>
                <a:close/>
                <a:moveTo>
                  <a:pt x="8398165" y="4771557"/>
                </a:moveTo>
                <a:cubicBezTo>
                  <a:pt x="8396007" y="4771557"/>
                  <a:pt x="8393867" y="4771836"/>
                  <a:pt x="8391746" y="4772394"/>
                </a:cubicBezTo>
                <a:cubicBezTo>
                  <a:pt x="8389626" y="4772952"/>
                  <a:pt x="8387486" y="4773957"/>
                  <a:pt x="8385328" y="4775408"/>
                </a:cubicBezTo>
                <a:cubicBezTo>
                  <a:pt x="8383170" y="4776859"/>
                  <a:pt x="8380882" y="4778849"/>
                  <a:pt x="8378463" y="4781379"/>
                </a:cubicBezTo>
                <a:cubicBezTo>
                  <a:pt x="8376045" y="4783910"/>
                  <a:pt x="8373459" y="4787184"/>
                  <a:pt x="8370706" y="4791202"/>
                </a:cubicBezTo>
                <a:lnTo>
                  <a:pt x="8370706" y="4776580"/>
                </a:lnTo>
                <a:cubicBezTo>
                  <a:pt x="8370706" y="4775984"/>
                  <a:pt x="8370576" y="4775482"/>
                  <a:pt x="8370315" y="4775073"/>
                </a:cubicBezTo>
                <a:cubicBezTo>
                  <a:pt x="8370055" y="4774664"/>
                  <a:pt x="8369627" y="4774291"/>
                  <a:pt x="8369031" y="4773957"/>
                </a:cubicBezTo>
                <a:cubicBezTo>
                  <a:pt x="8368436" y="4773622"/>
                  <a:pt x="8367599" y="4773399"/>
                  <a:pt x="8366520" y="4773287"/>
                </a:cubicBezTo>
                <a:cubicBezTo>
                  <a:pt x="8365441" y="4773175"/>
                  <a:pt x="8364083" y="4773119"/>
                  <a:pt x="8362446" y="4773119"/>
                </a:cubicBezTo>
                <a:cubicBezTo>
                  <a:pt x="8360734" y="4773119"/>
                  <a:pt x="8359358" y="4773175"/>
                  <a:pt x="8358316" y="4773287"/>
                </a:cubicBezTo>
                <a:cubicBezTo>
                  <a:pt x="8357274" y="4773399"/>
                  <a:pt x="8356418" y="4773622"/>
                  <a:pt x="8355749" y="4773957"/>
                </a:cubicBezTo>
                <a:cubicBezTo>
                  <a:pt x="8355079" y="4774291"/>
                  <a:pt x="8354632" y="4774664"/>
                  <a:pt x="8354409" y="4775073"/>
                </a:cubicBezTo>
                <a:cubicBezTo>
                  <a:pt x="8354186" y="4775482"/>
                  <a:pt x="8354074" y="4775984"/>
                  <a:pt x="8354074" y="4776580"/>
                </a:cubicBezTo>
                <a:lnTo>
                  <a:pt x="8354074" y="4877039"/>
                </a:lnTo>
                <a:cubicBezTo>
                  <a:pt x="8354074" y="4877634"/>
                  <a:pt x="8354204" y="4878136"/>
                  <a:pt x="8354465" y="4878546"/>
                </a:cubicBezTo>
                <a:cubicBezTo>
                  <a:pt x="8354725" y="4878955"/>
                  <a:pt x="8355209" y="4879308"/>
                  <a:pt x="8355916" y="4879606"/>
                </a:cubicBezTo>
                <a:cubicBezTo>
                  <a:pt x="8356623" y="4879904"/>
                  <a:pt x="8357572" y="4880127"/>
                  <a:pt x="8358762" y="4880276"/>
                </a:cubicBezTo>
                <a:cubicBezTo>
                  <a:pt x="8359953" y="4880425"/>
                  <a:pt x="8361441" y="4880499"/>
                  <a:pt x="8363227" y="4880499"/>
                </a:cubicBezTo>
                <a:cubicBezTo>
                  <a:pt x="8365087" y="4880499"/>
                  <a:pt x="8366613" y="4880425"/>
                  <a:pt x="8367804" y="4880276"/>
                </a:cubicBezTo>
                <a:cubicBezTo>
                  <a:pt x="8368994" y="4880127"/>
                  <a:pt x="8369924" y="4879904"/>
                  <a:pt x="8370594" y="4879606"/>
                </a:cubicBezTo>
                <a:cubicBezTo>
                  <a:pt x="8371264" y="4879308"/>
                  <a:pt x="8371748" y="4878955"/>
                  <a:pt x="8372045" y="4878546"/>
                </a:cubicBezTo>
                <a:cubicBezTo>
                  <a:pt x="8372343" y="4878136"/>
                  <a:pt x="8372492" y="4877634"/>
                  <a:pt x="8372492" y="4877039"/>
                </a:cubicBezTo>
                <a:lnTo>
                  <a:pt x="8372492" y="4810959"/>
                </a:lnTo>
                <a:cubicBezTo>
                  <a:pt x="8375096" y="4806866"/>
                  <a:pt x="8377477" y="4803406"/>
                  <a:pt x="8379635" y="4800578"/>
                </a:cubicBezTo>
                <a:cubicBezTo>
                  <a:pt x="8381793" y="4797751"/>
                  <a:pt x="8383858" y="4795481"/>
                  <a:pt x="8385830" y="4793769"/>
                </a:cubicBezTo>
                <a:cubicBezTo>
                  <a:pt x="8387802" y="4792058"/>
                  <a:pt x="8389681" y="4790830"/>
                  <a:pt x="8391467" y="4790086"/>
                </a:cubicBezTo>
                <a:cubicBezTo>
                  <a:pt x="8393253" y="4789342"/>
                  <a:pt x="8395076" y="4788970"/>
                  <a:pt x="8396937" y="4788970"/>
                </a:cubicBezTo>
                <a:cubicBezTo>
                  <a:pt x="8398499" y="4788970"/>
                  <a:pt x="8399950" y="4789118"/>
                  <a:pt x="8401290" y="4789416"/>
                </a:cubicBezTo>
                <a:cubicBezTo>
                  <a:pt x="8402629" y="4789714"/>
                  <a:pt x="8403839" y="4790030"/>
                  <a:pt x="8404918" y="4790365"/>
                </a:cubicBezTo>
                <a:cubicBezTo>
                  <a:pt x="8405997" y="4790700"/>
                  <a:pt x="8406964" y="4791035"/>
                  <a:pt x="8407820" y="4791370"/>
                </a:cubicBezTo>
                <a:cubicBezTo>
                  <a:pt x="8408676" y="4791704"/>
                  <a:pt x="8409401" y="4791872"/>
                  <a:pt x="8409996" y="4791872"/>
                </a:cubicBezTo>
                <a:cubicBezTo>
                  <a:pt x="8410592" y="4791872"/>
                  <a:pt x="8411057" y="4791704"/>
                  <a:pt x="8411392" y="4791370"/>
                </a:cubicBezTo>
                <a:cubicBezTo>
                  <a:pt x="8411727" y="4791035"/>
                  <a:pt x="8412006" y="4790551"/>
                  <a:pt x="8412229" y="4789918"/>
                </a:cubicBezTo>
                <a:cubicBezTo>
                  <a:pt x="8412452" y="4789286"/>
                  <a:pt x="8412601" y="4788412"/>
                  <a:pt x="8412675" y="4787295"/>
                </a:cubicBezTo>
                <a:cubicBezTo>
                  <a:pt x="8412750" y="4786179"/>
                  <a:pt x="8412787" y="4784802"/>
                  <a:pt x="8412787" y="4783165"/>
                </a:cubicBezTo>
                <a:cubicBezTo>
                  <a:pt x="8412787" y="4781454"/>
                  <a:pt x="8412768" y="4780096"/>
                  <a:pt x="8412731" y="4779091"/>
                </a:cubicBezTo>
                <a:cubicBezTo>
                  <a:pt x="8412694" y="4778087"/>
                  <a:pt x="8412619" y="4777324"/>
                  <a:pt x="8412508" y="4776803"/>
                </a:cubicBezTo>
                <a:cubicBezTo>
                  <a:pt x="8412396" y="4776282"/>
                  <a:pt x="8412266" y="4775854"/>
                  <a:pt x="8412117" y="4775519"/>
                </a:cubicBezTo>
                <a:cubicBezTo>
                  <a:pt x="8411968" y="4775184"/>
                  <a:pt x="8411671" y="4774831"/>
                  <a:pt x="8411224" y="4774459"/>
                </a:cubicBezTo>
                <a:cubicBezTo>
                  <a:pt x="8410778" y="4774087"/>
                  <a:pt x="8410015" y="4773715"/>
                  <a:pt x="8408936" y="4773343"/>
                </a:cubicBezTo>
                <a:cubicBezTo>
                  <a:pt x="8407857" y="4772971"/>
                  <a:pt x="8406648" y="4772636"/>
                  <a:pt x="8405308" y="4772338"/>
                </a:cubicBezTo>
                <a:cubicBezTo>
                  <a:pt x="8403969" y="4772040"/>
                  <a:pt x="8402685" y="4771836"/>
                  <a:pt x="8401457" y="4771724"/>
                </a:cubicBezTo>
                <a:cubicBezTo>
                  <a:pt x="8400230" y="4771613"/>
                  <a:pt x="8399132" y="4771557"/>
                  <a:pt x="8398165" y="4771557"/>
                </a:cubicBezTo>
                <a:close/>
                <a:moveTo>
                  <a:pt x="8281297" y="4771557"/>
                </a:moveTo>
                <a:cubicBezTo>
                  <a:pt x="8273930" y="4771557"/>
                  <a:pt x="8267270" y="4772840"/>
                  <a:pt x="8261317" y="4775408"/>
                </a:cubicBezTo>
                <a:cubicBezTo>
                  <a:pt x="8255364" y="4777975"/>
                  <a:pt x="8250285" y="4781658"/>
                  <a:pt x="8246081" y="4786458"/>
                </a:cubicBezTo>
                <a:cubicBezTo>
                  <a:pt x="8241876" y="4791258"/>
                  <a:pt x="8238658" y="4797099"/>
                  <a:pt x="8236426" y="4803983"/>
                </a:cubicBezTo>
                <a:cubicBezTo>
                  <a:pt x="8234193" y="4810866"/>
                  <a:pt x="8233077" y="4818624"/>
                  <a:pt x="8233077" y="4827256"/>
                </a:cubicBezTo>
                <a:cubicBezTo>
                  <a:pt x="8233077" y="4836334"/>
                  <a:pt x="8234156" y="4844297"/>
                  <a:pt x="8236314" y="4851143"/>
                </a:cubicBezTo>
                <a:cubicBezTo>
                  <a:pt x="8238472" y="4857989"/>
                  <a:pt x="8241672" y="4863681"/>
                  <a:pt x="8245913" y="4868221"/>
                </a:cubicBezTo>
                <a:cubicBezTo>
                  <a:pt x="8250155" y="4872760"/>
                  <a:pt x="8255383" y="4876183"/>
                  <a:pt x="8261596" y="4878490"/>
                </a:cubicBezTo>
                <a:cubicBezTo>
                  <a:pt x="8267810" y="4880797"/>
                  <a:pt x="8275046" y="4881950"/>
                  <a:pt x="8283306" y="4881950"/>
                </a:cubicBezTo>
                <a:cubicBezTo>
                  <a:pt x="8288069" y="4881950"/>
                  <a:pt x="8292552" y="4881597"/>
                  <a:pt x="8296757" y="4880890"/>
                </a:cubicBezTo>
                <a:cubicBezTo>
                  <a:pt x="8300961" y="4880183"/>
                  <a:pt x="8304663" y="4879383"/>
                  <a:pt x="8307863" y="4878490"/>
                </a:cubicBezTo>
                <a:cubicBezTo>
                  <a:pt x="8311063" y="4877597"/>
                  <a:pt x="8313667" y="4876685"/>
                  <a:pt x="8315677" y="4875755"/>
                </a:cubicBezTo>
                <a:cubicBezTo>
                  <a:pt x="8317686" y="4874825"/>
                  <a:pt x="8318895" y="4874155"/>
                  <a:pt x="8319304" y="4873746"/>
                </a:cubicBezTo>
                <a:cubicBezTo>
                  <a:pt x="8319714" y="4873337"/>
                  <a:pt x="8320048" y="4872909"/>
                  <a:pt x="8320309" y="4872462"/>
                </a:cubicBezTo>
                <a:cubicBezTo>
                  <a:pt x="8320569" y="4872016"/>
                  <a:pt x="8320755" y="4871513"/>
                  <a:pt x="8320867" y="4870955"/>
                </a:cubicBezTo>
                <a:cubicBezTo>
                  <a:pt x="8320979" y="4870397"/>
                  <a:pt x="8321072" y="4869765"/>
                  <a:pt x="8321146" y="4869058"/>
                </a:cubicBezTo>
                <a:cubicBezTo>
                  <a:pt x="8321220" y="4868351"/>
                  <a:pt x="8321258" y="4867514"/>
                  <a:pt x="8321258" y="4866546"/>
                </a:cubicBezTo>
                <a:cubicBezTo>
                  <a:pt x="8321258" y="4865207"/>
                  <a:pt x="8321202" y="4864072"/>
                  <a:pt x="8321089" y="4863142"/>
                </a:cubicBezTo>
                <a:cubicBezTo>
                  <a:pt x="8320977" y="4862212"/>
                  <a:pt x="8320809" y="4861486"/>
                  <a:pt x="8320584" y="4860965"/>
                </a:cubicBezTo>
                <a:cubicBezTo>
                  <a:pt x="8320360" y="4860444"/>
                  <a:pt x="8320042" y="4860054"/>
                  <a:pt x="8319631" y="4859793"/>
                </a:cubicBezTo>
                <a:cubicBezTo>
                  <a:pt x="8319220" y="4859533"/>
                  <a:pt x="8318753" y="4859403"/>
                  <a:pt x="8318230" y="4859403"/>
                </a:cubicBezTo>
                <a:cubicBezTo>
                  <a:pt x="8317332" y="4859403"/>
                  <a:pt x="8316005" y="4859793"/>
                  <a:pt x="8314247" y="4860575"/>
                </a:cubicBezTo>
                <a:cubicBezTo>
                  <a:pt x="8312490" y="4861356"/>
                  <a:pt x="8310246" y="4862230"/>
                  <a:pt x="8307517" y="4863198"/>
                </a:cubicBezTo>
                <a:cubicBezTo>
                  <a:pt x="8304787" y="4864165"/>
                  <a:pt x="8301553" y="4865039"/>
                  <a:pt x="8297815" y="4865821"/>
                </a:cubicBezTo>
                <a:cubicBezTo>
                  <a:pt x="8294076" y="4866602"/>
                  <a:pt x="8289814" y="4866993"/>
                  <a:pt x="8285028" y="4866993"/>
                </a:cubicBezTo>
                <a:cubicBezTo>
                  <a:pt x="8278971" y="4866993"/>
                  <a:pt x="8273849" y="4866137"/>
                  <a:pt x="8269662" y="4864426"/>
                </a:cubicBezTo>
                <a:cubicBezTo>
                  <a:pt x="8265474" y="4862714"/>
                  <a:pt x="8262072" y="4860258"/>
                  <a:pt x="8259454" y="4857059"/>
                </a:cubicBezTo>
                <a:cubicBezTo>
                  <a:pt x="8256837" y="4853859"/>
                  <a:pt x="8254968" y="4850026"/>
                  <a:pt x="8253846" y="4845562"/>
                </a:cubicBezTo>
                <a:cubicBezTo>
                  <a:pt x="8252725" y="4841097"/>
                  <a:pt x="8252164" y="4836074"/>
                  <a:pt x="8252164" y="4830493"/>
                </a:cubicBezTo>
                <a:lnTo>
                  <a:pt x="8318322" y="4830493"/>
                </a:lnTo>
                <a:cubicBezTo>
                  <a:pt x="8320192" y="4830493"/>
                  <a:pt x="8321856" y="4829879"/>
                  <a:pt x="8323313" y="4828651"/>
                </a:cubicBezTo>
                <a:cubicBezTo>
                  <a:pt x="8324770" y="4827423"/>
                  <a:pt x="8325499" y="4825358"/>
                  <a:pt x="8325499" y="4822456"/>
                </a:cubicBezTo>
                <a:lnTo>
                  <a:pt x="8325499" y="4819107"/>
                </a:lnTo>
                <a:cubicBezTo>
                  <a:pt x="8325499" y="4812559"/>
                  <a:pt x="8324662" y="4806401"/>
                  <a:pt x="8322988" y="4800634"/>
                </a:cubicBezTo>
                <a:cubicBezTo>
                  <a:pt x="8321313" y="4794867"/>
                  <a:pt x="8318690" y="4789844"/>
                  <a:pt x="8315118" y="4785565"/>
                </a:cubicBezTo>
                <a:cubicBezTo>
                  <a:pt x="8311547" y="4781286"/>
                  <a:pt x="8306989" y="4777882"/>
                  <a:pt x="8301445" y="4775352"/>
                </a:cubicBezTo>
                <a:cubicBezTo>
                  <a:pt x="8295901" y="4772822"/>
                  <a:pt x="8289185" y="4771557"/>
                  <a:pt x="8281297" y="4771557"/>
                </a:cubicBezTo>
                <a:close/>
                <a:moveTo>
                  <a:pt x="7900297" y="4771557"/>
                </a:moveTo>
                <a:cubicBezTo>
                  <a:pt x="7892930" y="4771557"/>
                  <a:pt x="7886270" y="4772840"/>
                  <a:pt x="7880317" y="4775408"/>
                </a:cubicBezTo>
                <a:cubicBezTo>
                  <a:pt x="7874364" y="4777975"/>
                  <a:pt x="7869285" y="4781658"/>
                  <a:pt x="7865081" y="4786458"/>
                </a:cubicBezTo>
                <a:cubicBezTo>
                  <a:pt x="7860876" y="4791258"/>
                  <a:pt x="7857658" y="4797099"/>
                  <a:pt x="7855426" y="4803983"/>
                </a:cubicBezTo>
                <a:cubicBezTo>
                  <a:pt x="7853193" y="4810866"/>
                  <a:pt x="7852077" y="4818624"/>
                  <a:pt x="7852077" y="4827256"/>
                </a:cubicBezTo>
                <a:cubicBezTo>
                  <a:pt x="7852077" y="4836334"/>
                  <a:pt x="7853156" y="4844297"/>
                  <a:pt x="7855314" y="4851143"/>
                </a:cubicBezTo>
                <a:cubicBezTo>
                  <a:pt x="7857472" y="4857989"/>
                  <a:pt x="7860672" y="4863681"/>
                  <a:pt x="7864913" y="4868221"/>
                </a:cubicBezTo>
                <a:cubicBezTo>
                  <a:pt x="7869155" y="4872760"/>
                  <a:pt x="7874383" y="4876183"/>
                  <a:pt x="7880596" y="4878490"/>
                </a:cubicBezTo>
                <a:cubicBezTo>
                  <a:pt x="7886810" y="4880797"/>
                  <a:pt x="7894047" y="4881950"/>
                  <a:pt x="7902306" y="4881950"/>
                </a:cubicBezTo>
                <a:cubicBezTo>
                  <a:pt x="7907069" y="4881950"/>
                  <a:pt x="7911552" y="4881597"/>
                  <a:pt x="7915757" y="4880890"/>
                </a:cubicBezTo>
                <a:cubicBezTo>
                  <a:pt x="7919961" y="4880183"/>
                  <a:pt x="7923663" y="4879383"/>
                  <a:pt x="7926863" y="4878490"/>
                </a:cubicBezTo>
                <a:cubicBezTo>
                  <a:pt x="7930063" y="4877597"/>
                  <a:pt x="7932667" y="4876685"/>
                  <a:pt x="7934677" y="4875755"/>
                </a:cubicBezTo>
                <a:cubicBezTo>
                  <a:pt x="7936686" y="4874825"/>
                  <a:pt x="7937895" y="4874155"/>
                  <a:pt x="7938304" y="4873746"/>
                </a:cubicBezTo>
                <a:cubicBezTo>
                  <a:pt x="7938714" y="4873337"/>
                  <a:pt x="7939048" y="4872909"/>
                  <a:pt x="7939309" y="4872462"/>
                </a:cubicBezTo>
                <a:cubicBezTo>
                  <a:pt x="7939569" y="4872016"/>
                  <a:pt x="7939755" y="4871513"/>
                  <a:pt x="7939867" y="4870955"/>
                </a:cubicBezTo>
                <a:cubicBezTo>
                  <a:pt x="7939979" y="4870397"/>
                  <a:pt x="7940072" y="4869765"/>
                  <a:pt x="7940146" y="4869058"/>
                </a:cubicBezTo>
                <a:cubicBezTo>
                  <a:pt x="7940220" y="4868351"/>
                  <a:pt x="7940258" y="4867514"/>
                  <a:pt x="7940258" y="4866546"/>
                </a:cubicBezTo>
                <a:cubicBezTo>
                  <a:pt x="7940258" y="4865207"/>
                  <a:pt x="7940202" y="4864072"/>
                  <a:pt x="7940089" y="4863142"/>
                </a:cubicBezTo>
                <a:cubicBezTo>
                  <a:pt x="7939977" y="4862212"/>
                  <a:pt x="7939809" y="4861486"/>
                  <a:pt x="7939584" y="4860965"/>
                </a:cubicBezTo>
                <a:cubicBezTo>
                  <a:pt x="7939360" y="4860444"/>
                  <a:pt x="7939042" y="4860054"/>
                  <a:pt x="7938631" y="4859793"/>
                </a:cubicBezTo>
                <a:cubicBezTo>
                  <a:pt x="7938220" y="4859533"/>
                  <a:pt x="7937753" y="4859403"/>
                  <a:pt x="7937230" y="4859403"/>
                </a:cubicBezTo>
                <a:cubicBezTo>
                  <a:pt x="7936332" y="4859403"/>
                  <a:pt x="7935005" y="4859793"/>
                  <a:pt x="7933247" y="4860575"/>
                </a:cubicBezTo>
                <a:cubicBezTo>
                  <a:pt x="7931490" y="4861356"/>
                  <a:pt x="7929246" y="4862230"/>
                  <a:pt x="7926517" y="4863198"/>
                </a:cubicBezTo>
                <a:cubicBezTo>
                  <a:pt x="7923787" y="4864165"/>
                  <a:pt x="7920553" y="4865039"/>
                  <a:pt x="7916815" y="4865821"/>
                </a:cubicBezTo>
                <a:cubicBezTo>
                  <a:pt x="7913076" y="4866602"/>
                  <a:pt x="7908814" y="4866993"/>
                  <a:pt x="7904028" y="4866993"/>
                </a:cubicBezTo>
                <a:cubicBezTo>
                  <a:pt x="7897971" y="4866993"/>
                  <a:pt x="7892849" y="4866137"/>
                  <a:pt x="7888662" y="4864426"/>
                </a:cubicBezTo>
                <a:cubicBezTo>
                  <a:pt x="7884474" y="4862714"/>
                  <a:pt x="7881072" y="4860258"/>
                  <a:pt x="7878454" y="4857059"/>
                </a:cubicBezTo>
                <a:cubicBezTo>
                  <a:pt x="7875837" y="4853859"/>
                  <a:pt x="7873968" y="4850026"/>
                  <a:pt x="7872846" y="4845562"/>
                </a:cubicBezTo>
                <a:cubicBezTo>
                  <a:pt x="7871725" y="4841097"/>
                  <a:pt x="7871164" y="4836074"/>
                  <a:pt x="7871164" y="4830493"/>
                </a:cubicBezTo>
                <a:lnTo>
                  <a:pt x="7937322" y="4830493"/>
                </a:lnTo>
                <a:cubicBezTo>
                  <a:pt x="7939192" y="4830493"/>
                  <a:pt x="7940856" y="4829879"/>
                  <a:pt x="7942313" y="4828651"/>
                </a:cubicBezTo>
                <a:cubicBezTo>
                  <a:pt x="7943771" y="4827423"/>
                  <a:pt x="7944499" y="4825358"/>
                  <a:pt x="7944499" y="4822456"/>
                </a:cubicBezTo>
                <a:lnTo>
                  <a:pt x="7944499" y="4819107"/>
                </a:lnTo>
                <a:cubicBezTo>
                  <a:pt x="7944499" y="4812559"/>
                  <a:pt x="7943662" y="4806401"/>
                  <a:pt x="7941988" y="4800634"/>
                </a:cubicBezTo>
                <a:cubicBezTo>
                  <a:pt x="7940313" y="4794867"/>
                  <a:pt x="7937690" y="4789844"/>
                  <a:pt x="7934119" y="4785565"/>
                </a:cubicBezTo>
                <a:cubicBezTo>
                  <a:pt x="7930547" y="4781286"/>
                  <a:pt x="7925989" y="4777882"/>
                  <a:pt x="7920445" y="4775352"/>
                </a:cubicBezTo>
                <a:cubicBezTo>
                  <a:pt x="7914901" y="4772822"/>
                  <a:pt x="7908185" y="4771557"/>
                  <a:pt x="7900297" y="4771557"/>
                </a:cubicBezTo>
                <a:close/>
                <a:moveTo>
                  <a:pt x="7690264" y="4771557"/>
                </a:moveTo>
                <a:cubicBezTo>
                  <a:pt x="7684534" y="4771557"/>
                  <a:pt x="7678860" y="4773026"/>
                  <a:pt x="7673241" y="4775966"/>
                </a:cubicBezTo>
                <a:cubicBezTo>
                  <a:pt x="7667623" y="4778905"/>
                  <a:pt x="7661986" y="4783537"/>
                  <a:pt x="7656331" y="4789863"/>
                </a:cubicBezTo>
                <a:lnTo>
                  <a:pt x="7656331" y="4776580"/>
                </a:lnTo>
                <a:cubicBezTo>
                  <a:pt x="7656331" y="4775984"/>
                  <a:pt x="7656201" y="4775482"/>
                  <a:pt x="7655940" y="4775073"/>
                </a:cubicBezTo>
                <a:cubicBezTo>
                  <a:pt x="7655680" y="4774664"/>
                  <a:pt x="7655252" y="4774291"/>
                  <a:pt x="7654656" y="4773957"/>
                </a:cubicBezTo>
                <a:cubicBezTo>
                  <a:pt x="7654061" y="4773622"/>
                  <a:pt x="7653224" y="4773399"/>
                  <a:pt x="7652145" y="4773287"/>
                </a:cubicBezTo>
                <a:cubicBezTo>
                  <a:pt x="7651066" y="4773175"/>
                  <a:pt x="7649708" y="4773119"/>
                  <a:pt x="7648071" y="4773119"/>
                </a:cubicBezTo>
                <a:cubicBezTo>
                  <a:pt x="7646359" y="4773119"/>
                  <a:pt x="7644983" y="4773175"/>
                  <a:pt x="7643941" y="4773287"/>
                </a:cubicBezTo>
                <a:cubicBezTo>
                  <a:pt x="7642899" y="4773399"/>
                  <a:pt x="7642043" y="4773622"/>
                  <a:pt x="7641374" y="4773957"/>
                </a:cubicBezTo>
                <a:cubicBezTo>
                  <a:pt x="7640704" y="4774291"/>
                  <a:pt x="7640257" y="4774664"/>
                  <a:pt x="7640034" y="4775073"/>
                </a:cubicBezTo>
                <a:cubicBezTo>
                  <a:pt x="7639811" y="4775482"/>
                  <a:pt x="7639699" y="4775984"/>
                  <a:pt x="7639699" y="4776580"/>
                </a:cubicBezTo>
                <a:lnTo>
                  <a:pt x="7639699" y="4877039"/>
                </a:lnTo>
                <a:cubicBezTo>
                  <a:pt x="7639699" y="4877634"/>
                  <a:pt x="7639829" y="4878136"/>
                  <a:pt x="7640090" y="4878546"/>
                </a:cubicBezTo>
                <a:cubicBezTo>
                  <a:pt x="7640350" y="4878955"/>
                  <a:pt x="7640834" y="4879308"/>
                  <a:pt x="7641541" y="4879606"/>
                </a:cubicBezTo>
                <a:cubicBezTo>
                  <a:pt x="7642248" y="4879904"/>
                  <a:pt x="7643197" y="4880127"/>
                  <a:pt x="7644387" y="4880276"/>
                </a:cubicBezTo>
                <a:cubicBezTo>
                  <a:pt x="7645578" y="4880425"/>
                  <a:pt x="7647066" y="4880499"/>
                  <a:pt x="7648852" y="4880499"/>
                </a:cubicBezTo>
                <a:cubicBezTo>
                  <a:pt x="7650713" y="4880499"/>
                  <a:pt x="7652238" y="4880425"/>
                  <a:pt x="7653429" y="4880276"/>
                </a:cubicBezTo>
                <a:cubicBezTo>
                  <a:pt x="7654619" y="4880127"/>
                  <a:pt x="7655549" y="4879904"/>
                  <a:pt x="7656219" y="4879606"/>
                </a:cubicBezTo>
                <a:cubicBezTo>
                  <a:pt x="7656889" y="4879308"/>
                  <a:pt x="7657373" y="4878955"/>
                  <a:pt x="7657670" y="4878546"/>
                </a:cubicBezTo>
                <a:cubicBezTo>
                  <a:pt x="7657968" y="4878136"/>
                  <a:pt x="7658117" y="4877634"/>
                  <a:pt x="7658117" y="4877039"/>
                </a:cubicBezTo>
                <a:lnTo>
                  <a:pt x="7658117" y="4806829"/>
                </a:lnTo>
                <a:cubicBezTo>
                  <a:pt x="7663177" y="4800504"/>
                  <a:pt x="7668014" y="4795704"/>
                  <a:pt x="7672627" y="4792430"/>
                </a:cubicBezTo>
                <a:cubicBezTo>
                  <a:pt x="7677241" y="4789156"/>
                  <a:pt x="7681855" y="4787519"/>
                  <a:pt x="7686469" y="4787519"/>
                </a:cubicBezTo>
                <a:cubicBezTo>
                  <a:pt x="7690040" y="4787519"/>
                  <a:pt x="7693184" y="4788188"/>
                  <a:pt x="7695900" y="4789528"/>
                </a:cubicBezTo>
                <a:cubicBezTo>
                  <a:pt x="7698617" y="4790867"/>
                  <a:pt x="7700830" y="4792802"/>
                  <a:pt x="7702542" y="4795332"/>
                </a:cubicBezTo>
                <a:cubicBezTo>
                  <a:pt x="7704253" y="4797862"/>
                  <a:pt x="7705556" y="4800876"/>
                  <a:pt x="7706449" y="4804373"/>
                </a:cubicBezTo>
                <a:cubicBezTo>
                  <a:pt x="7707342" y="4807871"/>
                  <a:pt x="7707788" y="4812485"/>
                  <a:pt x="7707788" y="4818214"/>
                </a:cubicBezTo>
                <a:lnTo>
                  <a:pt x="7707788" y="4877039"/>
                </a:lnTo>
                <a:cubicBezTo>
                  <a:pt x="7707788" y="4877634"/>
                  <a:pt x="7707937" y="4878136"/>
                  <a:pt x="7708235" y="4878546"/>
                </a:cubicBezTo>
                <a:cubicBezTo>
                  <a:pt x="7708532" y="4878955"/>
                  <a:pt x="7709016" y="4879308"/>
                  <a:pt x="7709686" y="4879606"/>
                </a:cubicBezTo>
                <a:cubicBezTo>
                  <a:pt x="7710355" y="4879904"/>
                  <a:pt x="7711286" y="4880127"/>
                  <a:pt x="7712476" y="4880276"/>
                </a:cubicBezTo>
                <a:cubicBezTo>
                  <a:pt x="7713667" y="4880425"/>
                  <a:pt x="7715192" y="4880499"/>
                  <a:pt x="7717053" y="4880499"/>
                </a:cubicBezTo>
                <a:cubicBezTo>
                  <a:pt x="7718839" y="4880499"/>
                  <a:pt x="7720327" y="4880425"/>
                  <a:pt x="7721518" y="4880276"/>
                </a:cubicBezTo>
                <a:cubicBezTo>
                  <a:pt x="7722708" y="4880127"/>
                  <a:pt x="7723638" y="4879904"/>
                  <a:pt x="7724308" y="4879606"/>
                </a:cubicBezTo>
                <a:cubicBezTo>
                  <a:pt x="7724978" y="4879308"/>
                  <a:pt x="7725461" y="4878955"/>
                  <a:pt x="7725759" y="4878546"/>
                </a:cubicBezTo>
                <a:cubicBezTo>
                  <a:pt x="7726057" y="4878136"/>
                  <a:pt x="7726206" y="4877634"/>
                  <a:pt x="7726206" y="4877039"/>
                </a:cubicBezTo>
                <a:lnTo>
                  <a:pt x="7726206" y="4815759"/>
                </a:lnTo>
                <a:cubicBezTo>
                  <a:pt x="7726206" y="4808615"/>
                  <a:pt x="7725592" y="4802494"/>
                  <a:pt x="7724364" y="4797397"/>
                </a:cubicBezTo>
                <a:cubicBezTo>
                  <a:pt x="7723136" y="4792300"/>
                  <a:pt x="7721108" y="4787853"/>
                  <a:pt x="7718281" y="4784058"/>
                </a:cubicBezTo>
                <a:cubicBezTo>
                  <a:pt x="7715453" y="4780263"/>
                  <a:pt x="7711751" y="4777231"/>
                  <a:pt x="7707174" y="4774961"/>
                </a:cubicBezTo>
                <a:cubicBezTo>
                  <a:pt x="7702598" y="4772692"/>
                  <a:pt x="7696961" y="4771557"/>
                  <a:pt x="7690264" y="4771557"/>
                </a:cubicBezTo>
                <a:close/>
                <a:moveTo>
                  <a:pt x="6677116" y="4757827"/>
                </a:moveTo>
                <a:lnTo>
                  <a:pt x="6690287" y="4757827"/>
                </a:lnTo>
                <a:cubicBezTo>
                  <a:pt x="6693636" y="4757827"/>
                  <a:pt x="6696259" y="4757939"/>
                  <a:pt x="6698157" y="4758162"/>
                </a:cubicBezTo>
                <a:cubicBezTo>
                  <a:pt x="6700054" y="4758385"/>
                  <a:pt x="6701747" y="4758683"/>
                  <a:pt x="6703235" y="4759055"/>
                </a:cubicBezTo>
                <a:cubicBezTo>
                  <a:pt x="6708147" y="4760395"/>
                  <a:pt x="6711681" y="4762702"/>
                  <a:pt x="6713839" y="4765976"/>
                </a:cubicBezTo>
                <a:cubicBezTo>
                  <a:pt x="6715998" y="4769250"/>
                  <a:pt x="6717076" y="4773268"/>
                  <a:pt x="6717076" y="4778031"/>
                </a:cubicBezTo>
                <a:cubicBezTo>
                  <a:pt x="6717076" y="4781156"/>
                  <a:pt x="6716556" y="4783984"/>
                  <a:pt x="6715514" y="4786514"/>
                </a:cubicBezTo>
                <a:cubicBezTo>
                  <a:pt x="6714472" y="4789044"/>
                  <a:pt x="6712909" y="4791221"/>
                  <a:pt x="6710826" y="4793044"/>
                </a:cubicBezTo>
                <a:cubicBezTo>
                  <a:pt x="6708742" y="4794867"/>
                  <a:pt x="6706138" y="4796281"/>
                  <a:pt x="6703012" y="4797285"/>
                </a:cubicBezTo>
                <a:cubicBezTo>
                  <a:pt x="6699887" y="4798290"/>
                  <a:pt x="6696241" y="4798792"/>
                  <a:pt x="6692073" y="4798792"/>
                </a:cubicBezTo>
                <a:lnTo>
                  <a:pt x="6677116" y="4798792"/>
                </a:lnTo>
                <a:close/>
                <a:moveTo>
                  <a:pt x="11948980" y="4746219"/>
                </a:moveTo>
                <a:cubicBezTo>
                  <a:pt x="11947194" y="4746219"/>
                  <a:pt x="11945706" y="4746293"/>
                  <a:pt x="11944515" y="4746442"/>
                </a:cubicBezTo>
                <a:cubicBezTo>
                  <a:pt x="11943324" y="4746591"/>
                  <a:pt x="11942376" y="4746833"/>
                  <a:pt x="11941669" y="4747168"/>
                </a:cubicBezTo>
                <a:cubicBezTo>
                  <a:pt x="11940962" y="4747502"/>
                  <a:pt x="11940478" y="4747893"/>
                  <a:pt x="11940218" y="4748340"/>
                </a:cubicBezTo>
                <a:cubicBezTo>
                  <a:pt x="11939957" y="4748786"/>
                  <a:pt x="11939827" y="4749270"/>
                  <a:pt x="11939827" y="4749791"/>
                </a:cubicBezTo>
                <a:lnTo>
                  <a:pt x="11939827" y="4773678"/>
                </a:lnTo>
                <a:lnTo>
                  <a:pt x="11925874" y="4773678"/>
                </a:lnTo>
                <a:cubicBezTo>
                  <a:pt x="11925279" y="4773678"/>
                  <a:pt x="11924740" y="4773808"/>
                  <a:pt x="11924256" y="4774068"/>
                </a:cubicBezTo>
                <a:cubicBezTo>
                  <a:pt x="11923772" y="4774329"/>
                  <a:pt x="11923382" y="4774775"/>
                  <a:pt x="11923084" y="4775408"/>
                </a:cubicBezTo>
                <a:cubicBezTo>
                  <a:pt x="11922786" y="4776040"/>
                  <a:pt x="11922544" y="4776840"/>
                  <a:pt x="11922358" y="4777808"/>
                </a:cubicBezTo>
                <a:cubicBezTo>
                  <a:pt x="11922172" y="4778775"/>
                  <a:pt x="11922080" y="4779966"/>
                  <a:pt x="11922080" y="4781379"/>
                </a:cubicBezTo>
                <a:cubicBezTo>
                  <a:pt x="11922080" y="4784058"/>
                  <a:pt x="11922414" y="4785993"/>
                  <a:pt x="11923084" y="4787184"/>
                </a:cubicBezTo>
                <a:cubicBezTo>
                  <a:pt x="11923754" y="4788374"/>
                  <a:pt x="11924646" y="4788970"/>
                  <a:pt x="11925763" y="4788970"/>
                </a:cubicBezTo>
                <a:lnTo>
                  <a:pt x="11939827" y="4788970"/>
                </a:lnTo>
                <a:lnTo>
                  <a:pt x="11939827" y="4847682"/>
                </a:lnTo>
                <a:cubicBezTo>
                  <a:pt x="11939827" y="4853487"/>
                  <a:pt x="11940366" y="4858528"/>
                  <a:pt x="11941446" y="4862807"/>
                </a:cubicBezTo>
                <a:cubicBezTo>
                  <a:pt x="11942524" y="4867086"/>
                  <a:pt x="11944254" y="4870620"/>
                  <a:pt x="11946636" y="4873411"/>
                </a:cubicBezTo>
                <a:cubicBezTo>
                  <a:pt x="11949017" y="4876202"/>
                  <a:pt x="11952068" y="4878285"/>
                  <a:pt x="11955789" y="4879662"/>
                </a:cubicBezTo>
                <a:cubicBezTo>
                  <a:pt x="11959510" y="4881038"/>
                  <a:pt x="11963974" y="4881727"/>
                  <a:pt x="11969184" y="4881727"/>
                </a:cubicBezTo>
                <a:cubicBezTo>
                  <a:pt x="11970895" y="4881727"/>
                  <a:pt x="11972606" y="4881615"/>
                  <a:pt x="11974318" y="4881392"/>
                </a:cubicBezTo>
                <a:cubicBezTo>
                  <a:pt x="11976030" y="4881169"/>
                  <a:pt x="11977648" y="4880890"/>
                  <a:pt x="11979174" y="4880555"/>
                </a:cubicBezTo>
                <a:cubicBezTo>
                  <a:pt x="11980699" y="4880220"/>
                  <a:pt x="11982057" y="4879792"/>
                  <a:pt x="11983248" y="4879271"/>
                </a:cubicBezTo>
                <a:cubicBezTo>
                  <a:pt x="11984438" y="4878750"/>
                  <a:pt x="11985331" y="4878192"/>
                  <a:pt x="11985926" y="4877597"/>
                </a:cubicBezTo>
                <a:cubicBezTo>
                  <a:pt x="11986522" y="4877002"/>
                  <a:pt x="11986968" y="4876071"/>
                  <a:pt x="11987266" y="4874806"/>
                </a:cubicBezTo>
                <a:cubicBezTo>
                  <a:pt x="11987564" y="4873541"/>
                  <a:pt x="11987712" y="4871830"/>
                  <a:pt x="11987712" y="4869672"/>
                </a:cubicBezTo>
                <a:cubicBezTo>
                  <a:pt x="11987712" y="4868332"/>
                  <a:pt x="11987638" y="4867216"/>
                  <a:pt x="11987489" y="4866323"/>
                </a:cubicBezTo>
                <a:cubicBezTo>
                  <a:pt x="11987340" y="4865430"/>
                  <a:pt x="11987173" y="4864723"/>
                  <a:pt x="11986987" y="4864202"/>
                </a:cubicBezTo>
                <a:cubicBezTo>
                  <a:pt x="11986801" y="4863681"/>
                  <a:pt x="11986540" y="4863328"/>
                  <a:pt x="11986206" y="4863142"/>
                </a:cubicBezTo>
                <a:cubicBezTo>
                  <a:pt x="11985870" y="4862956"/>
                  <a:pt x="11985518" y="4862863"/>
                  <a:pt x="11985145" y="4862863"/>
                </a:cubicBezTo>
                <a:cubicBezTo>
                  <a:pt x="11984550" y="4862863"/>
                  <a:pt x="11983880" y="4863030"/>
                  <a:pt x="11983136" y="4863365"/>
                </a:cubicBezTo>
                <a:cubicBezTo>
                  <a:pt x="11982392" y="4863700"/>
                  <a:pt x="11981499" y="4864053"/>
                  <a:pt x="11980457" y="4864426"/>
                </a:cubicBezTo>
                <a:cubicBezTo>
                  <a:pt x="11979416" y="4864798"/>
                  <a:pt x="11978224" y="4865151"/>
                  <a:pt x="11976885" y="4865486"/>
                </a:cubicBezTo>
                <a:cubicBezTo>
                  <a:pt x="11975546" y="4865821"/>
                  <a:pt x="11974020" y="4865988"/>
                  <a:pt x="11972309" y="4865988"/>
                </a:cubicBezTo>
                <a:cubicBezTo>
                  <a:pt x="11967026" y="4865988"/>
                  <a:pt x="11963360" y="4864221"/>
                  <a:pt x="11961314" y="4860686"/>
                </a:cubicBezTo>
                <a:cubicBezTo>
                  <a:pt x="11959268" y="4857152"/>
                  <a:pt x="11958244" y="4851924"/>
                  <a:pt x="11958244" y="4845003"/>
                </a:cubicBezTo>
                <a:lnTo>
                  <a:pt x="11958244" y="4788970"/>
                </a:lnTo>
                <a:lnTo>
                  <a:pt x="11984029" y="4788970"/>
                </a:lnTo>
                <a:cubicBezTo>
                  <a:pt x="11985145" y="4788970"/>
                  <a:pt x="11986038" y="4788374"/>
                  <a:pt x="11986708" y="4787184"/>
                </a:cubicBezTo>
                <a:cubicBezTo>
                  <a:pt x="11987378" y="4785993"/>
                  <a:pt x="11987712" y="4784058"/>
                  <a:pt x="11987712" y="4781379"/>
                </a:cubicBezTo>
                <a:cubicBezTo>
                  <a:pt x="11987712" y="4779966"/>
                  <a:pt x="11987638" y="4778775"/>
                  <a:pt x="11987489" y="4777808"/>
                </a:cubicBezTo>
                <a:cubicBezTo>
                  <a:pt x="11987340" y="4776840"/>
                  <a:pt x="11987098" y="4776040"/>
                  <a:pt x="11986764" y="4775408"/>
                </a:cubicBezTo>
                <a:cubicBezTo>
                  <a:pt x="11986429" y="4774775"/>
                  <a:pt x="11986038" y="4774329"/>
                  <a:pt x="11985592" y="4774068"/>
                </a:cubicBezTo>
                <a:cubicBezTo>
                  <a:pt x="11985145" y="4773808"/>
                  <a:pt x="11984624" y="4773678"/>
                  <a:pt x="11984029" y="4773678"/>
                </a:cubicBezTo>
                <a:lnTo>
                  <a:pt x="11958244" y="4773678"/>
                </a:lnTo>
                <a:lnTo>
                  <a:pt x="11958244" y="4749791"/>
                </a:lnTo>
                <a:cubicBezTo>
                  <a:pt x="11958244" y="4749270"/>
                  <a:pt x="11958096" y="4748786"/>
                  <a:pt x="11957798" y="4748340"/>
                </a:cubicBezTo>
                <a:cubicBezTo>
                  <a:pt x="11957500" y="4747893"/>
                  <a:pt x="11957016" y="4747502"/>
                  <a:pt x="11956347" y="4747168"/>
                </a:cubicBezTo>
                <a:cubicBezTo>
                  <a:pt x="11955677" y="4746833"/>
                  <a:pt x="11954747" y="4746591"/>
                  <a:pt x="11953556" y="4746442"/>
                </a:cubicBezTo>
                <a:cubicBezTo>
                  <a:pt x="11952366" y="4746293"/>
                  <a:pt x="11950840" y="4746219"/>
                  <a:pt x="11948980" y="4746219"/>
                </a:cubicBezTo>
                <a:close/>
                <a:moveTo>
                  <a:pt x="11501305" y="4746219"/>
                </a:moveTo>
                <a:cubicBezTo>
                  <a:pt x="11499519" y="4746219"/>
                  <a:pt x="11498030" y="4746293"/>
                  <a:pt x="11496840" y="4746442"/>
                </a:cubicBezTo>
                <a:cubicBezTo>
                  <a:pt x="11495650" y="4746591"/>
                  <a:pt x="11494700" y="4746833"/>
                  <a:pt x="11493994" y="4747168"/>
                </a:cubicBezTo>
                <a:cubicBezTo>
                  <a:pt x="11493287" y="4747502"/>
                  <a:pt x="11492803" y="4747893"/>
                  <a:pt x="11492542" y="4748340"/>
                </a:cubicBezTo>
                <a:cubicBezTo>
                  <a:pt x="11492282" y="4748786"/>
                  <a:pt x="11492152" y="4749270"/>
                  <a:pt x="11492152" y="4749791"/>
                </a:cubicBezTo>
                <a:lnTo>
                  <a:pt x="11492152" y="4773678"/>
                </a:lnTo>
                <a:lnTo>
                  <a:pt x="11478200" y="4773678"/>
                </a:lnTo>
                <a:cubicBezTo>
                  <a:pt x="11477604" y="4773678"/>
                  <a:pt x="11477064" y="4773808"/>
                  <a:pt x="11476581" y="4774068"/>
                </a:cubicBezTo>
                <a:cubicBezTo>
                  <a:pt x="11476097" y="4774329"/>
                  <a:pt x="11475706" y="4774775"/>
                  <a:pt x="11475409" y="4775408"/>
                </a:cubicBezTo>
                <a:cubicBezTo>
                  <a:pt x="11475111" y="4776040"/>
                  <a:pt x="11474870" y="4776840"/>
                  <a:pt x="11474684" y="4777808"/>
                </a:cubicBezTo>
                <a:cubicBezTo>
                  <a:pt x="11474498" y="4778775"/>
                  <a:pt x="11474404" y="4779966"/>
                  <a:pt x="11474404" y="4781379"/>
                </a:cubicBezTo>
                <a:cubicBezTo>
                  <a:pt x="11474404" y="4784058"/>
                  <a:pt x="11474739" y="4785993"/>
                  <a:pt x="11475409" y="4787184"/>
                </a:cubicBezTo>
                <a:cubicBezTo>
                  <a:pt x="11476078" y="4788374"/>
                  <a:pt x="11476972" y="4788970"/>
                  <a:pt x="11478088" y="4788970"/>
                </a:cubicBezTo>
                <a:lnTo>
                  <a:pt x="11492152" y="4788970"/>
                </a:lnTo>
                <a:lnTo>
                  <a:pt x="11492152" y="4847682"/>
                </a:lnTo>
                <a:cubicBezTo>
                  <a:pt x="11492152" y="4853487"/>
                  <a:pt x="11492692" y="4858528"/>
                  <a:pt x="11493770" y="4862807"/>
                </a:cubicBezTo>
                <a:cubicBezTo>
                  <a:pt x="11494850" y="4867086"/>
                  <a:pt x="11496580" y="4870620"/>
                  <a:pt x="11498961" y="4873411"/>
                </a:cubicBezTo>
                <a:cubicBezTo>
                  <a:pt x="11501342" y="4876202"/>
                  <a:pt x="11504393" y="4878285"/>
                  <a:pt x="11508114" y="4879662"/>
                </a:cubicBezTo>
                <a:cubicBezTo>
                  <a:pt x="11511834" y="4881038"/>
                  <a:pt x="11516300" y="4881727"/>
                  <a:pt x="11521508" y="4881727"/>
                </a:cubicBezTo>
                <a:cubicBezTo>
                  <a:pt x="11523220" y="4881727"/>
                  <a:pt x="11524932" y="4881615"/>
                  <a:pt x="11526643" y="4881392"/>
                </a:cubicBezTo>
                <a:cubicBezTo>
                  <a:pt x="11528354" y="4881169"/>
                  <a:pt x="11529973" y="4880890"/>
                  <a:pt x="11531498" y="4880555"/>
                </a:cubicBezTo>
                <a:cubicBezTo>
                  <a:pt x="11533024" y="4880220"/>
                  <a:pt x="11534382" y="4879792"/>
                  <a:pt x="11535572" y="4879271"/>
                </a:cubicBezTo>
                <a:cubicBezTo>
                  <a:pt x="11536763" y="4878750"/>
                  <a:pt x="11537656" y="4878192"/>
                  <a:pt x="11538252" y="4877597"/>
                </a:cubicBezTo>
                <a:cubicBezTo>
                  <a:pt x="11538847" y="4877002"/>
                  <a:pt x="11539294" y="4876071"/>
                  <a:pt x="11539591" y="4874806"/>
                </a:cubicBezTo>
                <a:cubicBezTo>
                  <a:pt x="11539888" y="4873541"/>
                  <a:pt x="11540038" y="4871830"/>
                  <a:pt x="11540038" y="4869672"/>
                </a:cubicBezTo>
                <a:cubicBezTo>
                  <a:pt x="11540038" y="4868332"/>
                  <a:pt x="11539963" y="4867216"/>
                  <a:pt x="11539814" y="4866323"/>
                </a:cubicBezTo>
                <a:cubicBezTo>
                  <a:pt x="11539666" y="4865430"/>
                  <a:pt x="11539498" y="4864723"/>
                  <a:pt x="11539312" y="4864202"/>
                </a:cubicBezTo>
                <a:cubicBezTo>
                  <a:pt x="11539126" y="4863681"/>
                  <a:pt x="11538866" y="4863328"/>
                  <a:pt x="11538530" y="4863142"/>
                </a:cubicBezTo>
                <a:cubicBezTo>
                  <a:pt x="11538196" y="4862956"/>
                  <a:pt x="11537842" y="4862863"/>
                  <a:pt x="11537470" y="4862863"/>
                </a:cubicBezTo>
                <a:cubicBezTo>
                  <a:pt x="11536875" y="4862863"/>
                  <a:pt x="11536205" y="4863030"/>
                  <a:pt x="11535461" y="4863365"/>
                </a:cubicBezTo>
                <a:cubicBezTo>
                  <a:pt x="11534717" y="4863700"/>
                  <a:pt x="11533824" y="4864053"/>
                  <a:pt x="11532782" y="4864426"/>
                </a:cubicBezTo>
                <a:cubicBezTo>
                  <a:pt x="11531740" y="4864798"/>
                  <a:pt x="11530550" y="4865151"/>
                  <a:pt x="11529210" y="4865486"/>
                </a:cubicBezTo>
                <a:cubicBezTo>
                  <a:pt x="11527871" y="4865821"/>
                  <a:pt x="11526346" y="4865988"/>
                  <a:pt x="11524634" y="4865988"/>
                </a:cubicBezTo>
                <a:cubicBezTo>
                  <a:pt x="11519350" y="4865988"/>
                  <a:pt x="11515686" y="4864221"/>
                  <a:pt x="11513639" y="4860686"/>
                </a:cubicBezTo>
                <a:cubicBezTo>
                  <a:pt x="11511592" y="4857152"/>
                  <a:pt x="11510570" y="4851924"/>
                  <a:pt x="11510570" y="4845003"/>
                </a:cubicBezTo>
                <a:lnTo>
                  <a:pt x="11510570" y="4788970"/>
                </a:lnTo>
                <a:lnTo>
                  <a:pt x="11536354" y="4788970"/>
                </a:lnTo>
                <a:cubicBezTo>
                  <a:pt x="11537470" y="4788970"/>
                  <a:pt x="11538363" y="4788374"/>
                  <a:pt x="11539033" y="4787184"/>
                </a:cubicBezTo>
                <a:cubicBezTo>
                  <a:pt x="11539702" y="4785993"/>
                  <a:pt x="11540038" y="4784058"/>
                  <a:pt x="11540038" y="4781379"/>
                </a:cubicBezTo>
                <a:cubicBezTo>
                  <a:pt x="11540038" y="4779966"/>
                  <a:pt x="11539963" y="4778775"/>
                  <a:pt x="11539814" y="4777808"/>
                </a:cubicBezTo>
                <a:cubicBezTo>
                  <a:pt x="11539666" y="4776840"/>
                  <a:pt x="11539424" y="4776040"/>
                  <a:pt x="11539088" y="4775408"/>
                </a:cubicBezTo>
                <a:cubicBezTo>
                  <a:pt x="11538754" y="4774775"/>
                  <a:pt x="11538363" y="4774329"/>
                  <a:pt x="11537916" y="4774068"/>
                </a:cubicBezTo>
                <a:cubicBezTo>
                  <a:pt x="11537470" y="4773808"/>
                  <a:pt x="11536950" y="4773678"/>
                  <a:pt x="11536354" y="4773678"/>
                </a:cubicBezTo>
                <a:lnTo>
                  <a:pt x="11510570" y="4773678"/>
                </a:lnTo>
                <a:lnTo>
                  <a:pt x="11510570" y="4749791"/>
                </a:lnTo>
                <a:cubicBezTo>
                  <a:pt x="11510570" y="4749270"/>
                  <a:pt x="11510420" y="4748786"/>
                  <a:pt x="11510123" y="4748340"/>
                </a:cubicBezTo>
                <a:cubicBezTo>
                  <a:pt x="11509826" y="4747893"/>
                  <a:pt x="11509342" y="4747502"/>
                  <a:pt x="11508672" y="4747168"/>
                </a:cubicBezTo>
                <a:cubicBezTo>
                  <a:pt x="11508002" y="4746833"/>
                  <a:pt x="11507072" y="4746591"/>
                  <a:pt x="11505882" y="4746442"/>
                </a:cubicBezTo>
                <a:cubicBezTo>
                  <a:pt x="11504691" y="4746293"/>
                  <a:pt x="11503166" y="4746219"/>
                  <a:pt x="11501305" y="4746219"/>
                </a:cubicBezTo>
                <a:close/>
                <a:moveTo>
                  <a:pt x="10882180" y="4746219"/>
                </a:moveTo>
                <a:cubicBezTo>
                  <a:pt x="10880394" y="4746219"/>
                  <a:pt x="10878906" y="4746293"/>
                  <a:pt x="10877716" y="4746442"/>
                </a:cubicBezTo>
                <a:cubicBezTo>
                  <a:pt x="10876525" y="4746591"/>
                  <a:pt x="10875576" y="4746833"/>
                  <a:pt x="10874869" y="4747168"/>
                </a:cubicBezTo>
                <a:cubicBezTo>
                  <a:pt x="10874162" y="4747502"/>
                  <a:pt x="10873678" y="4747893"/>
                  <a:pt x="10873418" y="4748340"/>
                </a:cubicBezTo>
                <a:cubicBezTo>
                  <a:pt x="10873158" y="4748786"/>
                  <a:pt x="10873028" y="4749270"/>
                  <a:pt x="10873028" y="4749791"/>
                </a:cubicBezTo>
                <a:lnTo>
                  <a:pt x="10873028" y="4773678"/>
                </a:lnTo>
                <a:lnTo>
                  <a:pt x="10859074" y="4773678"/>
                </a:lnTo>
                <a:cubicBezTo>
                  <a:pt x="10858480" y="4773678"/>
                  <a:pt x="10857940" y="4773808"/>
                  <a:pt x="10857456" y="4774068"/>
                </a:cubicBezTo>
                <a:cubicBezTo>
                  <a:pt x="10856972" y="4774329"/>
                  <a:pt x="10856582" y="4774775"/>
                  <a:pt x="10856284" y="4775408"/>
                </a:cubicBezTo>
                <a:cubicBezTo>
                  <a:pt x="10855986" y="4776040"/>
                  <a:pt x="10855744" y="4776840"/>
                  <a:pt x="10855558" y="4777808"/>
                </a:cubicBezTo>
                <a:cubicBezTo>
                  <a:pt x="10855372" y="4778775"/>
                  <a:pt x="10855280" y="4779966"/>
                  <a:pt x="10855280" y="4781379"/>
                </a:cubicBezTo>
                <a:cubicBezTo>
                  <a:pt x="10855280" y="4784058"/>
                  <a:pt x="10855614" y="4785993"/>
                  <a:pt x="10856284" y="4787184"/>
                </a:cubicBezTo>
                <a:cubicBezTo>
                  <a:pt x="10856954" y="4788374"/>
                  <a:pt x="10857847" y="4788970"/>
                  <a:pt x="10858963" y="4788970"/>
                </a:cubicBezTo>
                <a:lnTo>
                  <a:pt x="10873028" y="4788970"/>
                </a:lnTo>
                <a:lnTo>
                  <a:pt x="10873028" y="4847682"/>
                </a:lnTo>
                <a:cubicBezTo>
                  <a:pt x="10873028" y="4853487"/>
                  <a:pt x="10873567" y="4858528"/>
                  <a:pt x="10874646" y="4862807"/>
                </a:cubicBezTo>
                <a:cubicBezTo>
                  <a:pt x="10875725" y="4867086"/>
                  <a:pt x="10877455" y="4870620"/>
                  <a:pt x="10879836" y="4873411"/>
                </a:cubicBezTo>
                <a:cubicBezTo>
                  <a:pt x="10882218" y="4876202"/>
                  <a:pt x="10885268" y="4878285"/>
                  <a:pt x="10888989" y="4879662"/>
                </a:cubicBezTo>
                <a:cubicBezTo>
                  <a:pt x="10892710" y="4881038"/>
                  <a:pt x="10897174" y="4881727"/>
                  <a:pt x="10902384" y="4881727"/>
                </a:cubicBezTo>
                <a:cubicBezTo>
                  <a:pt x="10904095" y="4881727"/>
                  <a:pt x="10905806" y="4881615"/>
                  <a:pt x="10907518" y="4881392"/>
                </a:cubicBezTo>
                <a:cubicBezTo>
                  <a:pt x="10909230" y="4881169"/>
                  <a:pt x="10910848" y="4880890"/>
                  <a:pt x="10912374" y="4880555"/>
                </a:cubicBezTo>
                <a:cubicBezTo>
                  <a:pt x="10913899" y="4880220"/>
                  <a:pt x="10915258" y="4879792"/>
                  <a:pt x="10916448" y="4879271"/>
                </a:cubicBezTo>
                <a:cubicBezTo>
                  <a:pt x="10917638" y="4878750"/>
                  <a:pt x="10918532" y="4878192"/>
                  <a:pt x="10919127" y="4877597"/>
                </a:cubicBezTo>
                <a:cubicBezTo>
                  <a:pt x="10919722" y="4877002"/>
                  <a:pt x="10920168" y="4876071"/>
                  <a:pt x="10920466" y="4874806"/>
                </a:cubicBezTo>
                <a:cubicBezTo>
                  <a:pt x="10920764" y="4873541"/>
                  <a:pt x="10920913" y="4871830"/>
                  <a:pt x="10920913" y="4869672"/>
                </a:cubicBezTo>
                <a:cubicBezTo>
                  <a:pt x="10920913" y="4868332"/>
                  <a:pt x="10920838" y="4867216"/>
                  <a:pt x="10920690" y="4866323"/>
                </a:cubicBezTo>
                <a:cubicBezTo>
                  <a:pt x="10920540" y="4865430"/>
                  <a:pt x="10920374" y="4864723"/>
                  <a:pt x="10920187" y="4864202"/>
                </a:cubicBezTo>
                <a:cubicBezTo>
                  <a:pt x="10920001" y="4863681"/>
                  <a:pt x="10919740" y="4863328"/>
                  <a:pt x="10919406" y="4863142"/>
                </a:cubicBezTo>
                <a:cubicBezTo>
                  <a:pt x="10919071" y="4862956"/>
                  <a:pt x="10918718" y="4862863"/>
                  <a:pt x="10918346" y="4862863"/>
                </a:cubicBezTo>
                <a:cubicBezTo>
                  <a:pt x="10917750" y="4862863"/>
                  <a:pt x="10917080" y="4863030"/>
                  <a:pt x="10916336" y="4863365"/>
                </a:cubicBezTo>
                <a:cubicBezTo>
                  <a:pt x="10915592" y="4863700"/>
                  <a:pt x="10914699" y="4864053"/>
                  <a:pt x="10913658" y="4864426"/>
                </a:cubicBezTo>
                <a:cubicBezTo>
                  <a:pt x="10912616" y="4864798"/>
                  <a:pt x="10911425" y="4865151"/>
                  <a:pt x="10910086" y="4865486"/>
                </a:cubicBezTo>
                <a:cubicBezTo>
                  <a:pt x="10908746" y="4865821"/>
                  <a:pt x="10907220" y="4865988"/>
                  <a:pt x="10905509" y="4865988"/>
                </a:cubicBezTo>
                <a:cubicBezTo>
                  <a:pt x="10900226" y="4865988"/>
                  <a:pt x="10896561" y="4864221"/>
                  <a:pt x="10894514" y="4860686"/>
                </a:cubicBezTo>
                <a:cubicBezTo>
                  <a:pt x="10892468" y="4857152"/>
                  <a:pt x="10891445" y="4851924"/>
                  <a:pt x="10891445" y="4845003"/>
                </a:cubicBezTo>
                <a:lnTo>
                  <a:pt x="10891445" y="4788970"/>
                </a:lnTo>
                <a:lnTo>
                  <a:pt x="10917230" y="4788970"/>
                </a:lnTo>
                <a:cubicBezTo>
                  <a:pt x="10918346" y="4788970"/>
                  <a:pt x="10919238" y="4788374"/>
                  <a:pt x="10919908" y="4787184"/>
                </a:cubicBezTo>
                <a:cubicBezTo>
                  <a:pt x="10920578" y="4785993"/>
                  <a:pt x="10920913" y="4784058"/>
                  <a:pt x="10920913" y="4781379"/>
                </a:cubicBezTo>
                <a:cubicBezTo>
                  <a:pt x="10920913" y="4779966"/>
                  <a:pt x="10920838" y="4778775"/>
                  <a:pt x="10920690" y="4777808"/>
                </a:cubicBezTo>
                <a:cubicBezTo>
                  <a:pt x="10920540" y="4776840"/>
                  <a:pt x="10920299" y="4776040"/>
                  <a:pt x="10919964" y="4775408"/>
                </a:cubicBezTo>
                <a:cubicBezTo>
                  <a:pt x="10919629" y="4774775"/>
                  <a:pt x="10919238" y="4774329"/>
                  <a:pt x="10918792" y="4774068"/>
                </a:cubicBezTo>
                <a:cubicBezTo>
                  <a:pt x="10918346" y="4773808"/>
                  <a:pt x="10917824" y="4773678"/>
                  <a:pt x="10917230" y="4773678"/>
                </a:cubicBezTo>
                <a:lnTo>
                  <a:pt x="10891445" y="4773678"/>
                </a:lnTo>
                <a:lnTo>
                  <a:pt x="10891445" y="4749791"/>
                </a:lnTo>
                <a:cubicBezTo>
                  <a:pt x="10891445" y="4749270"/>
                  <a:pt x="10891296" y="4748786"/>
                  <a:pt x="10890998" y="4748340"/>
                </a:cubicBezTo>
                <a:cubicBezTo>
                  <a:pt x="10890700" y="4747893"/>
                  <a:pt x="10890217" y="4747502"/>
                  <a:pt x="10889547" y="4747168"/>
                </a:cubicBezTo>
                <a:cubicBezTo>
                  <a:pt x="10888878" y="4746833"/>
                  <a:pt x="10887948" y="4746591"/>
                  <a:pt x="10886756" y="4746442"/>
                </a:cubicBezTo>
                <a:cubicBezTo>
                  <a:pt x="10885566" y="4746293"/>
                  <a:pt x="10884040" y="4746219"/>
                  <a:pt x="10882180" y="4746219"/>
                </a:cubicBezTo>
                <a:close/>
                <a:moveTo>
                  <a:pt x="10110655" y="4746219"/>
                </a:moveTo>
                <a:cubicBezTo>
                  <a:pt x="10108869" y="4746219"/>
                  <a:pt x="10107381" y="4746293"/>
                  <a:pt x="10106190" y="4746442"/>
                </a:cubicBezTo>
                <a:cubicBezTo>
                  <a:pt x="10105000" y="4746591"/>
                  <a:pt x="10104051" y="4746833"/>
                  <a:pt x="10103344" y="4747168"/>
                </a:cubicBezTo>
                <a:cubicBezTo>
                  <a:pt x="10102637" y="4747502"/>
                  <a:pt x="10102154" y="4747893"/>
                  <a:pt x="10101893" y="4748340"/>
                </a:cubicBezTo>
                <a:cubicBezTo>
                  <a:pt x="10101632" y="4748786"/>
                  <a:pt x="10101502" y="4749270"/>
                  <a:pt x="10101502" y="4749791"/>
                </a:cubicBezTo>
                <a:lnTo>
                  <a:pt x="10101502" y="4773678"/>
                </a:lnTo>
                <a:lnTo>
                  <a:pt x="10087550" y="4773678"/>
                </a:lnTo>
                <a:cubicBezTo>
                  <a:pt x="10086954" y="4773678"/>
                  <a:pt x="10086415" y="4773808"/>
                  <a:pt x="10085931" y="4774068"/>
                </a:cubicBezTo>
                <a:cubicBezTo>
                  <a:pt x="10085448" y="4774329"/>
                  <a:pt x="10085057" y="4774775"/>
                  <a:pt x="10084759" y="4775408"/>
                </a:cubicBezTo>
                <a:cubicBezTo>
                  <a:pt x="10084462" y="4776040"/>
                  <a:pt x="10084220" y="4776840"/>
                  <a:pt x="10084034" y="4777808"/>
                </a:cubicBezTo>
                <a:cubicBezTo>
                  <a:pt x="10083848" y="4778775"/>
                  <a:pt x="10083754" y="4779966"/>
                  <a:pt x="10083754" y="4781379"/>
                </a:cubicBezTo>
                <a:cubicBezTo>
                  <a:pt x="10083754" y="4784058"/>
                  <a:pt x="10084090" y="4785993"/>
                  <a:pt x="10084759" y="4787184"/>
                </a:cubicBezTo>
                <a:cubicBezTo>
                  <a:pt x="10085429" y="4788374"/>
                  <a:pt x="10086322" y="4788970"/>
                  <a:pt x="10087438" y="4788970"/>
                </a:cubicBezTo>
                <a:lnTo>
                  <a:pt x="10101502" y="4788970"/>
                </a:lnTo>
                <a:lnTo>
                  <a:pt x="10101502" y="4847682"/>
                </a:lnTo>
                <a:cubicBezTo>
                  <a:pt x="10101502" y="4853487"/>
                  <a:pt x="10102042" y="4858528"/>
                  <a:pt x="10103121" y="4862807"/>
                </a:cubicBezTo>
                <a:cubicBezTo>
                  <a:pt x="10104200" y="4867086"/>
                  <a:pt x="10105930" y="4870620"/>
                  <a:pt x="10108311" y="4873411"/>
                </a:cubicBezTo>
                <a:cubicBezTo>
                  <a:pt x="10110692" y="4876202"/>
                  <a:pt x="10113744" y="4878285"/>
                  <a:pt x="10117464" y="4879662"/>
                </a:cubicBezTo>
                <a:cubicBezTo>
                  <a:pt x="10121185" y="4881038"/>
                  <a:pt x="10125650" y="4881727"/>
                  <a:pt x="10130859" y="4881727"/>
                </a:cubicBezTo>
                <a:cubicBezTo>
                  <a:pt x="10132570" y="4881727"/>
                  <a:pt x="10134282" y="4881615"/>
                  <a:pt x="10135993" y="4881392"/>
                </a:cubicBezTo>
                <a:cubicBezTo>
                  <a:pt x="10137705" y="4881169"/>
                  <a:pt x="10139323" y="4880890"/>
                  <a:pt x="10140849" y="4880555"/>
                </a:cubicBezTo>
                <a:cubicBezTo>
                  <a:pt x="10142374" y="4880220"/>
                  <a:pt x="10143732" y="4879792"/>
                  <a:pt x="10144923" y="4879271"/>
                </a:cubicBezTo>
                <a:cubicBezTo>
                  <a:pt x="10146114" y="4878750"/>
                  <a:pt x="10147006" y="4878192"/>
                  <a:pt x="10147602" y="4877597"/>
                </a:cubicBezTo>
                <a:cubicBezTo>
                  <a:pt x="10148197" y="4877002"/>
                  <a:pt x="10148644" y="4876071"/>
                  <a:pt x="10148941" y="4874806"/>
                </a:cubicBezTo>
                <a:cubicBezTo>
                  <a:pt x="10149239" y="4873541"/>
                  <a:pt x="10149388" y="4871830"/>
                  <a:pt x="10149388" y="4869672"/>
                </a:cubicBezTo>
                <a:cubicBezTo>
                  <a:pt x="10149388" y="4868332"/>
                  <a:pt x="10149313" y="4867216"/>
                  <a:pt x="10149164" y="4866323"/>
                </a:cubicBezTo>
                <a:cubicBezTo>
                  <a:pt x="10149016" y="4865430"/>
                  <a:pt x="10148848" y="4864723"/>
                  <a:pt x="10148662" y="4864202"/>
                </a:cubicBezTo>
                <a:cubicBezTo>
                  <a:pt x="10148476" y="4863681"/>
                  <a:pt x="10148216" y="4863328"/>
                  <a:pt x="10147881" y="4863142"/>
                </a:cubicBezTo>
                <a:cubicBezTo>
                  <a:pt x="10147546" y="4862956"/>
                  <a:pt x="10147192" y="4862863"/>
                  <a:pt x="10146820" y="4862863"/>
                </a:cubicBezTo>
                <a:cubicBezTo>
                  <a:pt x="10146225" y="4862863"/>
                  <a:pt x="10145556" y="4863030"/>
                  <a:pt x="10144811" y="4863365"/>
                </a:cubicBezTo>
                <a:cubicBezTo>
                  <a:pt x="10144067" y="4863700"/>
                  <a:pt x="10143174" y="4864053"/>
                  <a:pt x="10142132" y="4864426"/>
                </a:cubicBezTo>
                <a:cubicBezTo>
                  <a:pt x="10141090" y="4864798"/>
                  <a:pt x="10139900" y="4865151"/>
                  <a:pt x="10138560" y="4865486"/>
                </a:cubicBezTo>
                <a:cubicBezTo>
                  <a:pt x="10137221" y="4865821"/>
                  <a:pt x="10135696" y="4865988"/>
                  <a:pt x="10133984" y="4865988"/>
                </a:cubicBezTo>
                <a:cubicBezTo>
                  <a:pt x="10128701" y="4865988"/>
                  <a:pt x="10125036" y="4864221"/>
                  <a:pt x="10122989" y="4860686"/>
                </a:cubicBezTo>
                <a:cubicBezTo>
                  <a:pt x="10120943" y="4857152"/>
                  <a:pt x="10119920" y="4851924"/>
                  <a:pt x="10119920" y="4845003"/>
                </a:cubicBezTo>
                <a:lnTo>
                  <a:pt x="10119920" y="4788970"/>
                </a:lnTo>
                <a:lnTo>
                  <a:pt x="10145704" y="4788970"/>
                </a:lnTo>
                <a:cubicBezTo>
                  <a:pt x="10146820" y="4788970"/>
                  <a:pt x="10147714" y="4788374"/>
                  <a:pt x="10148383" y="4787184"/>
                </a:cubicBezTo>
                <a:cubicBezTo>
                  <a:pt x="10149053" y="4785993"/>
                  <a:pt x="10149388" y="4784058"/>
                  <a:pt x="10149388" y="4781379"/>
                </a:cubicBezTo>
                <a:cubicBezTo>
                  <a:pt x="10149388" y="4779966"/>
                  <a:pt x="10149313" y="4778775"/>
                  <a:pt x="10149164" y="4777808"/>
                </a:cubicBezTo>
                <a:cubicBezTo>
                  <a:pt x="10149016" y="4776840"/>
                  <a:pt x="10148774" y="4776040"/>
                  <a:pt x="10148439" y="4775408"/>
                </a:cubicBezTo>
                <a:cubicBezTo>
                  <a:pt x="10148104" y="4774775"/>
                  <a:pt x="10147714" y="4774329"/>
                  <a:pt x="10147267" y="4774068"/>
                </a:cubicBezTo>
                <a:cubicBezTo>
                  <a:pt x="10146820" y="4773808"/>
                  <a:pt x="10146300" y="4773678"/>
                  <a:pt x="10145704" y="4773678"/>
                </a:cubicBezTo>
                <a:lnTo>
                  <a:pt x="10119920" y="4773678"/>
                </a:lnTo>
                <a:lnTo>
                  <a:pt x="10119920" y="4749791"/>
                </a:lnTo>
                <a:cubicBezTo>
                  <a:pt x="10119920" y="4749270"/>
                  <a:pt x="10119771" y="4748786"/>
                  <a:pt x="10119473" y="4748340"/>
                </a:cubicBezTo>
                <a:cubicBezTo>
                  <a:pt x="10119176" y="4747893"/>
                  <a:pt x="10118692" y="4747502"/>
                  <a:pt x="10118022" y="4747168"/>
                </a:cubicBezTo>
                <a:cubicBezTo>
                  <a:pt x="10117352" y="4746833"/>
                  <a:pt x="10116422" y="4746591"/>
                  <a:pt x="10115232" y="4746442"/>
                </a:cubicBezTo>
                <a:cubicBezTo>
                  <a:pt x="10114041" y="4746293"/>
                  <a:pt x="10112516" y="4746219"/>
                  <a:pt x="10110655" y="4746219"/>
                </a:cubicBezTo>
                <a:close/>
                <a:moveTo>
                  <a:pt x="8053255" y="4746219"/>
                </a:moveTo>
                <a:cubicBezTo>
                  <a:pt x="8051469" y="4746219"/>
                  <a:pt x="8049981" y="4746293"/>
                  <a:pt x="8048791" y="4746442"/>
                </a:cubicBezTo>
                <a:cubicBezTo>
                  <a:pt x="8047600" y="4746591"/>
                  <a:pt x="8046651" y="4746833"/>
                  <a:pt x="8045944" y="4747168"/>
                </a:cubicBezTo>
                <a:cubicBezTo>
                  <a:pt x="8045237" y="4747502"/>
                  <a:pt x="8044754" y="4747893"/>
                  <a:pt x="8044493" y="4748340"/>
                </a:cubicBezTo>
                <a:cubicBezTo>
                  <a:pt x="8044233" y="4748786"/>
                  <a:pt x="8044102" y="4749270"/>
                  <a:pt x="8044102" y="4749791"/>
                </a:cubicBezTo>
                <a:lnTo>
                  <a:pt x="8044102" y="4773678"/>
                </a:lnTo>
                <a:lnTo>
                  <a:pt x="8030150" y="4773678"/>
                </a:lnTo>
                <a:cubicBezTo>
                  <a:pt x="8029555" y="4773678"/>
                  <a:pt x="8029015" y="4773808"/>
                  <a:pt x="8028531" y="4774068"/>
                </a:cubicBezTo>
                <a:cubicBezTo>
                  <a:pt x="8028048" y="4774329"/>
                  <a:pt x="8027657" y="4774775"/>
                  <a:pt x="8027359" y="4775408"/>
                </a:cubicBezTo>
                <a:cubicBezTo>
                  <a:pt x="8027062" y="4776040"/>
                  <a:pt x="8026820" y="4776840"/>
                  <a:pt x="8026634" y="4777808"/>
                </a:cubicBezTo>
                <a:cubicBezTo>
                  <a:pt x="8026448" y="4778775"/>
                  <a:pt x="8026355" y="4779966"/>
                  <a:pt x="8026355" y="4781379"/>
                </a:cubicBezTo>
                <a:cubicBezTo>
                  <a:pt x="8026355" y="4784058"/>
                  <a:pt x="8026690" y="4785993"/>
                  <a:pt x="8027359" y="4787184"/>
                </a:cubicBezTo>
                <a:cubicBezTo>
                  <a:pt x="8028029" y="4788374"/>
                  <a:pt x="8028922" y="4788970"/>
                  <a:pt x="8030038" y="4788970"/>
                </a:cubicBezTo>
                <a:lnTo>
                  <a:pt x="8044102" y="4788970"/>
                </a:lnTo>
                <a:lnTo>
                  <a:pt x="8044102" y="4847682"/>
                </a:lnTo>
                <a:cubicBezTo>
                  <a:pt x="8044102" y="4853487"/>
                  <a:pt x="8044642" y="4858528"/>
                  <a:pt x="8045721" y="4862807"/>
                </a:cubicBezTo>
                <a:cubicBezTo>
                  <a:pt x="8046800" y="4867086"/>
                  <a:pt x="8048530" y="4870620"/>
                  <a:pt x="8050911" y="4873411"/>
                </a:cubicBezTo>
                <a:cubicBezTo>
                  <a:pt x="8053293" y="4876202"/>
                  <a:pt x="8056344" y="4878285"/>
                  <a:pt x="8060064" y="4879662"/>
                </a:cubicBezTo>
                <a:cubicBezTo>
                  <a:pt x="8063785" y="4881038"/>
                  <a:pt x="8068250" y="4881727"/>
                  <a:pt x="8073459" y="4881727"/>
                </a:cubicBezTo>
                <a:cubicBezTo>
                  <a:pt x="8075170" y="4881727"/>
                  <a:pt x="8076882" y="4881615"/>
                  <a:pt x="8078593" y="4881392"/>
                </a:cubicBezTo>
                <a:cubicBezTo>
                  <a:pt x="8080305" y="4881169"/>
                  <a:pt x="8081923" y="4880890"/>
                  <a:pt x="8083449" y="4880555"/>
                </a:cubicBezTo>
                <a:cubicBezTo>
                  <a:pt x="8084974" y="4880220"/>
                  <a:pt x="8086332" y="4879792"/>
                  <a:pt x="8087523" y="4879271"/>
                </a:cubicBezTo>
                <a:cubicBezTo>
                  <a:pt x="8088714" y="4878750"/>
                  <a:pt x="8089607" y="4878192"/>
                  <a:pt x="8090202" y="4877597"/>
                </a:cubicBezTo>
                <a:cubicBezTo>
                  <a:pt x="8090797" y="4877002"/>
                  <a:pt x="8091244" y="4876071"/>
                  <a:pt x="8091541" y="4874806"/>
                </a:cubicBezTo>
                <a:cubicBezTo>
                  <a:pt x="8091839" y="4873541"/>
                  <a:pt x="8091988" y="4871830"/>
                  <a:pt x="8091988" y="4869672"/>
                </a:cubicBezTo>
                <a:cubicBezTo>
                  <a:pt x="8091988" y="4868332"/>
                  <a:pt x="8091914" y="4867216"/>
                  <a:pt x="8091765" y="4866323"/>
                </a:cubicBezTo>
                <a:cubicBezTo>
                  <a:pt x="8091616" y="4865430"/>
                  <a:pt x="8091448" y="4864723"/>
                  <a:pt x="8091262" y="4864202"/>
                </a:cubicBezTo>
                <a:cubicBezTo>
                  <a:pt x="8091076" y="4863681"/>
                  <a:pt x="8090816" y="4863328"/>
                  <a:pt x="8090481" y="4863142"/>
                </a:cubicBezTo>
                <a:cubicBezTo>
                  <a:pt x="8090146" y="4862956"/>
                  <a:pt x="8089793" y="4862863"/>
                  <a:pt x="8089421" y="4862863"/>
                </a:cubicBezTo>
                <a:cubicBezTo>
                  <a:pt x="8088825" y="4862863"/>
                  <a:pt x="8088156" y="4863030"/>
                  <a:pt x="8087411" y="4863365"/>
                </a:cubicBezTo>
                <a:cubicBezTo>
                  <a:pt x="8086667" y="4863700"/>
                  <a:pt x="8085774" y="4864053"/>
                  <a:pt x="8084733" y="4864426"/>
                </a:cubicBezTo>
                <a:cubicBezTo>
                  <a:pt x="8083691" y="4864798"/>
                  <a:pt x="8082500" y="4865151"/>
                  <a:pt x="8081161" y="4865486"/>
                </a:cubicBezTo>
                <a:cubicBezTo>
                  <a:pt x="8079821" y="4865821"/>
                  <a:pt x="8078296" y="4865988"/>
                  <a:pt x="8076584" y="4865988"/>
                </a:cubicBezTo>
                <a:cubicBezTo>
                  <a:pt x="8071301" y="4865988"/>
                  <a:pt x="8067636" y="4864221"/>
                  <a:pt x="8065590" y="4860686"/>
                </a:cubicBezTo>
                <a:cubicBezTo>
                  <a:pt x="8063543" y="4857152"/>
                  <a:pt x="8062520" y="4851924"/>
                  <a:pt x="8062520" y="4845003"/>
                </a:cubicBezTo>
                <a:lnTo>
                  <a:pt x="8062520" y="4788970"/>
                </a:lnTo>
                <a:lnTo>
                  <a:pt x="8088304" y="4788970"/>
                </a:lnTo>
                <a:cubicBezTo>
                  <a:pt x="8089421" y="4788970"/>
                  <a:pt x="8090314" y="4788374"/>
                  <a:pt x="8090983" y="4787184"/>
                </a:cubicBezTo>
                <a:cubicBezTo>
                  <a:pt x="8091653" y="4785993"/>
                  <a:pt x="8091988" y="4784058"/>
                  <a:pt x="8091988" y="4781379"/>
                </a:cubicBezTo>
                <a:cubicBezTo>
                  <a:pt x="8091988" y="4779966"/>
                  <a:pt x="8091914" y="4778775"/>
                  <a:pt x="8091765" y="4777808"/>
                </a:cubicBezTo>
                <a:cubicBezTo>
                  <a:pt x="8091616" y="4776840"/>
                  <a:pt x="8091374" y="4776040"/>
                  <a:pt x="8091039" y="4775408"/>
                </a:cubicBezTo>
                <a:cubicBezTo>
                  <a:pt x="8090704" y="4774775"/>
                  <a:pt x="8090314" y="4774329"/>
                  <a:pt x="8089867" y="4774068"/>
                </a:cubicBezTo>
                <a:cubicBezTo>
                  <a:pt x="8089421" y="4773808"/>
                  <a:pt x="8088900" y="4773678"/>
                  <a:pt x="8088304" y="4773678"/>
                </a:cubicBezTo>
                <a:lnTo>
                  <a:pt x="8062520" y="4773678"/>
                </a:lnTo>
                <a:lnTo>
                  <a:pt x="8062520" y="4749791"/>
                </a:lnTo>
                <a:cubicBezTo>
                  <a:pt x="8062520" y="4749270"/>
                  <a:pt x="8062371" y="4748786"/>
                  <a:pt x="8062073" y="4748340"/>
                </a:cubicBezTo>
                <a:cubicBezTo>
                  <a:pt x="8061776" y="4747893"/>
                  <a:pt x="8061292" y="4747502"/>
                  <a:pt x="8060622" y="4747168"/>
                </a:cubicBezTo>
                <a:cubicBezTo>
                  <a:pt x="8059953" y="4746833"/>
                  <a:pt x="8059023" y="4746591"/>
                  <a:pt x="8057832" y="4746442"/>
                </a:cubicBezTo>
                <a:cubicBezTo>
                  <a:pt x="8056641" y="4746293"/>
                  <a:pt x="8055116" y="4746219"/>
                  <a:pt x="8053255" y="4746219"/>
                </a:cubicBezTo>
                <a:close/>
                <a:moveTo>
                  <a:pt x="1880875" y="4743285"/>
                </a:moveTo>
                <a:cubicBezTo>
                  <a:pt x="1885935" y="4743285"/>
                  <a:pt x="1890790" y="4744903"/>
                  <a:pt x="1895441" y="4748140"/>
                </a:cubicBezTo>
                <a:cubicBezTo>
                  <a:pt x="1900092" y="4751377"/>
                  <a:pt x="1904910" y="4756084"/>
                  <a:pt x="1909896" y="4762261"/>
                </a:cubicBezTo>
                <a:lnTo>
                  <a:pt x="1909896" y="4802444"/>
                </a:lnTo>
                <a:cubicBezTo>
                  <a:pt x="1906994" y="4806090"/>
                  <a:pt x="1904240" y="4809160"/>
                  <a:pt x="1901636" y="4811653"/>
                </a:cubicBezTo>
                <a:cubicBezTo>
                  <a:pt x="1899031" y="4814146"/>
                  <a:pt x="1896539" y="4816174"/>
                  <a:pt x="1894158" y="4817736"/>
                </a:cubicBezTo>
                <a:cubicBezTo>
                  <a:pt x="1891776" y="4819299"/>
                  <a:pt x="1889451" y="4820415"/>
                  <a:pt x="1887180" y="4821085"/>
                </a:cubicBezTo>
                <a:cubicBezTo>
                  <a:pt x="1884912" y="4821755"/>
                  <a:pt x="1882549" y="4822089"/>
                  <a:pt x="1880093" y="4822089"/>
                </a:cubicBezTo>
                <a:cubicBezTo>
                  <a:pt x="1875256" y="4822089"/>
                  <a:pt x="1871238" y="4820955"/>
                  <a:pt x="1868038" y="4818685"/>
                </a:cubicBezTo>
                <a:cubicBezTo>
                  <a:pt x="1864838" y="4816415"/>
                  <a:pt x="1862271" y="4813402"/>
                  <a:pt x="1860337" y="4809644"/>
                </a:cubicBezTo>
                <a:cubicBezTo>
                  <a:pt x="1858402" y="4805886"/>
                  <a:pt x="1857043" y="4801588"/>
                  <a:pt x="1856262" y="4796751"/>
                </a:cubicBezTo>
                <a:cubicBezTo>
                  <a:pt x="1855481" y="4791915"/>
                  <a:pt x="1855090" y="4786966"/>
                  <a:pt x="1855090" y="4781906"/>
                </a:cubicBezTo>
                <a:cubicBezTo>
                  <a:pt x="1855090" y="4777143"/>
                  <a:pt x="1855555" y="4772455"/>
                  <a:pt x="1856486" y="4767842"/>
                </a:cubicBezTo>
                <a:cubicBezTo>
                  <a:pt x="1857416" y="4763228"/>
                  <a:pt x="1858904" y="4759098"/>
                  <a:pt x="1860950" y="4755452"/>
                </a:cubicBezTo>
                <a:cubicBezTo>
                  <a:pt x="1862996" y="4751805"/>
                  <a:pt x="1865657" y="4748866"/>
                  <a:pt x="1868931" y="4746634"/>
                </a:cubicBezTo>
                <a:cubicBezTo>
                  <a:pt x="1872205" y="4744401"/>
                  <a:pt x="1876186" y="4743285"/>
                  <a:pt x="1880875" y="4743285"/>
                </a:cubicBezTo>
                <a:close/>
                <a:moveTo>
                  <a:pt x="3819412" y="4742838"/>
                </a:moveTo>
                <a:cubicBezTo>
                  <a:pt x="3825344" y="4742838"/>
                  <a:pt x="3830300" y="4743899"/>
                  <a:pt x="3834279" y="4746020"/>
                </a:cubicBezTo>
                <a:cubicBezTo>
                  <a:pt x="3838259" y="4748140"/>
                  <a:pt x="3841412" y="4751024"/>
                  <a:pt x="3843740" y="4754670"/>
                </a:cubicBezTo>
                <a:cubicBezTo>
                  <a:pt x="3846068" y="4758317"/>
                  <a:pt x="3847739" y="4762558"/>
                  <a:pt x="3848753" y="4767395"/>
                </a:cubicBezTo>
                <a:cubicBezTo>
                  <a:pt x="3849766" y="4772232"/>
                  <a:pt x="3850273" y="4777367"/>
                  <a:pt x="3850273" y="4782799"/>
                </a:cubicBezTo>
                <a:cubicBezTo>
                  <a:pt x="3850273" y="4788603"/>
                  <a:pt x="3849672" y="4793924"/>
                  <a:pt x="3848471" y="4798761"/>
                </a:cubicBezTo>
                <a:cubicBezTo>
                  <a:pt x="3847269" y="4803598"/>
                  <a:pt x="3845392" y="4807765"/>
                  <a:pt x="3842839" y="4811262"/>
                </a:cubicBezTo>
                <a:cubicBezTo>
                  <a:pt x="3840286" y="4814760"/>
                  <a:pt x="3837020" y="4817476"/>
                  <a:pt x="3833041" y="4819411"/>
                </a:cubicBezTo>
                <a:cubicBezTo>
                  <a:pt x="3829061" y="4821345"/>
                  <a:pt x="3824369" y="4822313"/>
                  <a:pt x="3818962" y="4822313"/>
                </a:cubicBezTo>
                <a:cubicBezTo>
                  <a:pt x="3813030" y="4822313"/>
                  <a:pt x="3808074" y="4821252"/>
                  <a:pt x="3804094" y="4819131"/>
                </a:cubicBezTo>
                <a:cubicBezTo>
                  <a:pt x="3800115" y="4817011"/>
                  <a:pt x="3796943" y="4814146"/>
                  <a:pt x="3794578" y="4810537"/>
                </a:cubicBezTo>
                <a:cubicBezTo>
                  <a:pt x="3792213" y="4806928"/>
                  <a:pt x="3790523" y="4802705"/>
                  <a:pt x="3789510" y="4797868"/>
                </a:cubicBezTo>
                <a:cubicBezTo>
                  <a:pt x="3788496" y="4793031"/>
                  <a:pt x="3787989" y="4787859"/>
                  <a:pt x="3787989" y="4782352"/>
                </a:cubicBezTo>
                <a:cubicBezTo>
                  <a:pt x="3787989" y="4776622"/>
                  <a:pt x="3788608" y="4771339"/>
                  <a:pt x="3789847" y="4766502"/>
                </a:cubicBezTo>
                <a:cubicBezTo>
                  <a:pt x="3791086" y="4761665"/>
                  <a:pt x="3792982" y="4757479"/>
                  <a:pt x="3795535" y="4753945"/>
                </a:cubicBezTo>
                <a:cubicBezTo>
                  <a:pt x="3798087" y="4750410"/>
                  <a:pt x="3801335" y="4747675"/>
                  <a:pt x="3805277" y="4745741"/>
                </a:cubicBezTo>
                <a:cubicBezTo>
                  <a:pt x="3809219" y="4743806"/>
                  <a:pt x="3813931" y="4742838"/>
                  <a:pt x="3819412" y="4742838"/>
                </a:cubicBezTo>
                <a:close/>
                <a:moveTo>
                  <a:pt x="4016538" y="4741834"/>
                </a:moveTo>
                <a:cubicBezTo>
                  <a:pt x="4025448" y="4741834"/>
                  <a:pt x="4032167" y="4744587"/>
                  <a:pt x="4036696" y="4750094"/>
                </a:cubicBezTo>
                <a:cubicBezTo>
                  <a:pt x="4041225" y="4755600"/>
                  <a:pt x="4043378" y="4763191"/>
                  <a:pt x="4043155" y="4772865"/>
                </a:cubicBezTo>
                <a:lnTo>
                  <a:pt x="3988348" y="4772865"/>
                </a:lnTo>
                <a:cubicBezTo>
                  <a:pt x="3988498" y="4768772"/>
                  <a:pt x="3989210" y="4764846"/>
                  <a:pt x="3990482" y="4761089"/>
                </a:cubicBezTo>
                <a:cubicBezTo>
                  <a:pt x="3991755" y="4757331"/>
                  <a:pt x="3993552" y="4754038"/>
                  <a:pt x="3995873" y="4751210"/>
                </a:cubicBezTo>
                <a:cubicBezTo>
                  <a:pt x="3998195" y="4748382"/>
                  <a:pt x="4001078" y="4746113"/>
                  <a:pt x="4004522" y="4744401"/>
                </a:cubicBezTo>
                <a:cubicBezTo>
                  <a:pt x="4007965" y="4742690"/>
                  <a:pt x="4011971" y="4741834"/>
                  <a:pt x="4016538" y="4741834"/>
                </a:cubicBezTo>
                <a:close/>
                <a:moveTo>
                  <a:pt x="2263945" y="4741834"/>
                </a:moveTo>
                <a:cubicBezTo>
                  <a:pt x="2272854" y="4741834"/>
                  <a:pt x="2279574" y="4744587"/>
                  <a:pt x="2284102" y="4750094"/>
                </a:cubicBezTo>
                <a:cubicBezTo>
                  <a:pt x="2288632" y="4755600"/>
                  <a:pt x="2290784" y="4763191"/>
                  <a:pt x="2290561" y="4772865"/>
                </a:cubicBezTo>
                <a:lnTo>
                  <a:pt x="2235755" y="4772865"/>
                </a:lnTo>
                <a:cubicBezTo>
                  <a:pt x="2235905" y="4768772"/>
                  <a:pt x="2236616" y="4764846"/>
                  <a:pt x="2237889" y="4761089"/>
                </a:cubicBezTo>
                <a:cubicBezTo>
                  <a:pt x="2239161" y="4757331"/>
                  <a:pt x="2240959" y="4754038"/>
                  <a:pt x="2243280" y="4751210"/>
                </a:cubicBezTo>
                <a:cubicBezTo>
                  <a:pt x="2245601" y="4748382"/>
                  <a:pt x="2248484" y="4746113"/>
                  <a:pt x="2251928" y="4744401"/>
                </a:cubicBezTo>
                <a:cubicBezTo>
                  <a:pt x="2255372" y="4742690"/>
                  <a:pt x="2259378" y="4741834"/>
                  <a:pt x="2263945" y="4741834"/>
                </a:cubicBezTo>
                <a:close/>
                <a:moveTo>
                  <a:pt x="1101893" y="4741834"/>
                </a:moveTo>
                <a:cubicBezTo>
                  <a:pt x="1110803" y="4741834"/>
                  <a:pt x="1117522" y="4744587"/>
                  <a:pt x="1122051" y="4750094"/>
                </a:cubicBezTo>
                <a:cubicBezTo>
                  <a:pt x="1126580" y="4755600"/>
                  <a:pt x="1128733" y="4763191"/>
                  <a:pt x="1128510" y="4772865"/>
                </a:cubicBezTo>
                <a:lnTo>
                  <a:pt x="1073704" y="4772865"/>
                </a:lnTo>
                <a:cubicBezTo>
                  <a:pt x="1073853" y="4768772"/>
                  <a:pt x="1074565" y="4764846"/>
                  <a:pt x="1075837" y="4761089"/>
                </a:cubicBezTo>
                <a:cubicBezTo>
                  <a:pt x="1077110" y="4757331"/>
                  <a:pt x="1078907" y="4754038"/>
                  <a:pt x="1081229" y="4751210"/>
                </a:cubicBezTo>
                <a:cubicBezTo>
                  <a:pt x="1083550" y="4748382"/>
                  <a:pt x="1086433" y="4746113"/>
                  <a:pt x="1089876" y="4744401"/>
                </a:cubicBezTo>
                <a:cubicBezTo>
                  <a:pt x="1093321" y="4742690"/>
                  <a:pt x="1097326" y="4741834"/>
                  <a:pt x="1101893" y="4741834"/>
                </a:cubicBezTo>
                <a:close/>
                <a:moveTo>
                  <a:pt x="7170816" y="4735392"/>
                </a:moveTo>
                <a:cubicBezTo>
                  <a:pt x="7168361" y="4735392"/>
                  <a:pt x="7166296" y="4736117"/>
                  <a:pt x="7164621" y="4737568"/>
                </a:cubicBezTo>
                <a:cubicBezTo>
                  <a:pt x="7162947" y="4739019"/>
                  <a:pt x="7162110" y="4741382"/>
                  <a:pt x="7162110" y="4744656"/>
                </a:cubicBezTo>
                <a:lnTo>
                  <a:pt x="7162110" y="4870565"/>
                </a:lnTo>
                <a:cubicBezTo>
                  <a:pt x="7162110" y="4873839"/>
                  <a:pt x="7162947" y="4876202"/>
                  <a:pt x="7164621" y="4877653"/>
                </a:cubicBezTo>
                <a:cubicBezTo>
                  <a:pt x="7166296" y="4879104"/>
                  <a:pt x="7168361" y="4879829"/>
                  <a:pt x="7170816" y="4879829"/>
                </a:cubicBezTo>
                <a:lnTo>
                  <a:pt x="7243370" y="4879829"/>
                </a:lnTo>
                <a:cubicBezTo>
                  <a:pt x="7244040" y="4879829"/>
                  <a:pt x="7244654" y="4879625"/>
                  <a:pt x="7245212" y="4879215"/>
                </a:cubicBezTo>
                <a:cubicBezTo>
                  <a:pt x="7245770" y="4878806"/>
                  <a:pt x="7246235" y="4878155"/>
                  <a:pt x="7246607" y="4877262"/>
                </a:cubicBezTo>
                <a:cubicBezTo>
                  <a:pt x="7246979" y="4876369"/>
                  <a:pt x="7247258" y="4875197"/>
                  <a:pt x="7247444" y="4873746"/>
                </a:cubicBezTo>
                <a:cubicBezTo>
                  <a:pt x="7247630" y="4872295"/>
                  <a:pt x="7247723" y="4870490"/>
                  <a:pt x="7247723" y="4868332"/>
                </a:cubicBezTo>
                <a:cubicBezTo>
                  <a:pt x="7247723" y="4866174"/>
                  <a:pt x="7247630" y="4864370"/>
                  <a:pt x="7247444" y="4862919"/>
                </a:cubicBezTo>
                <a:cubicBezTo>
                  <a:pt x="7247258" y="4861468"/>
                  <a:pt x="7246979" y="4860296"/>
                  <a:pt x="7246607" y="4859403"/>
                </a:cubicBezTo>
                <a:cubicBezTo>
                  <a:pt x="7246235" y="4858510"/>
                  <a:pt x="7245770" y="4857858"/>
                  <a:pt x="7245212" y="4857449"/>
                </a:cubicBezTo>
                <a:cubicBezTo>
                  <a:pt x="7244654" y="4857040"/>
                  <a:pt x="7244040" y="4856835"/>
                  <a:pt x="7243370" y="4856835"/>
                </a:cubicBezTo>
                <a:lnTo>
                  <a:pt x="7191354" y="4856835"/>
                </a:lnTo>
                <a:lnTo>
                  <a:pt x="7191354" y="4816094"/>
                </a:lnTo>
                <a:lnTo>
                  <a:pt x="7234998" y="4816094"/>
                </a:lnTo>
                <a:cubicBezTo>
                  <a:pt x="7235668" y="4816094"/>
                  <a:pt x="7236282" y="4815908"/>
                  <a:pt x="7236840" y="4815535"/>
                </a:cubicBezTo>
                <a:cubicBezTo>
                  <a:pt x="7237398" y="4815163"/>
                  <a:pt x="7237863" y="4814549"/>
                  <a:pt x="7238235" y="4813694"/>
                </a:cubicBezTo>
                <a:cubicBezTo>
                  <a:pt x="7238607" y="4812838"/>
                  <a:pt x="7238886" y="4811703"/>
                  <a:pt x="7239072" y="4810289"/>
                </a:cubicBezTo>
                <a:cubicBezTo>
                  <a:pt x="7239259" y="4808875"/>
                  <a:pt x="7239352" y="4807090"/>
                  <a:pt x="7239352" y="4804931"/>
                </a:cubicBezTo>
                <a:cubicBezTo>
                  <a:pt x="7239352" y="4802848"/>
                  <a:pt x="7239259" y="4801081"/>
                  <a:pt x="7239072" y="4799629"/>
                </a:cubicBezTo>
                <a:cubicBezTo>
                  <a:pt x="7238886" y="4798178"/>
                  <a:pt x="7238607" y="4797025"/>
                  <a:pt x="7238235" y="4796169"/>
                </a:cubicBezTo>
                <a:cubicBezTo>
                  <a:pt x="7237863" y="4795313"/>
                  <a:pt x="7237398" y="4794681"/>
                  <a:pt x="7236840" y="4794272"/>
                </a:cubicBezTo>
                <a:cubicBezTo>
                  <a:pt x="7236282" y="4793862"/>
                  <a:pt x="7235668" y="4793658"/>
                  <a:pt x="7234998" y="4793658"/>
                </a:cubicBezTo>
                <a:lnTo>
                  <a:pt x="7191354" y="4793658"/>
                </a:lnTo>
                <a:lnTo>
                  <a:pt x="7191354" y="4758385"/>
                </a:lnTo>
                <a:lnTo>
                  <a:pt x="7242923" y="4758385"/>
                </a:lnTo>
                <a:cubicBezTo>
                  <a:pt x="7243593" y="4758385"/>
                  <a:pt x="7244188" y="4758181"/>
                  <a:pt x="7244709" y="4757772"/>
                </a:cubicBezTo>
                <a:cubicBezTo>
                  <a:pt x="7245230" y="4757362"/>
                  <a:pt x="7245677" y="4756711"/>
                  <a:pt x="7246049" y="4755818"/>
                </a:cubicBezTo>
                <a:cubicBezTo>
                  <a:pt x="7246421" y="4754925"/>
                  <a:pt x="7246700" y="4753753"/>
                  <a:pt x="7246886" y="4752302"/>
                </a:cubicBezTo>
                <a:cubicBezTo>
                  <a:pt x="7247072" y="4750851"/>
                  <a:pt x="7247165" y="4749084"/>
                  <a:pt x="7247165" y="4747000"/>
                </a:cubicBezTo>
                <a:cubicBezTo>
                  <a:pt x="7247165" y="4744768"/>
                  <a:pt x="7247072" y="4742926"/>
                  <a:pt x="7246886" y="4741475"/>
                </a:cubicBezTo>
                <a:cubicBezTo>
                  <a:pt x="7246700" y="4740024"/>
                  <a:pt x="7246421" y="4738833"/>
                  <a:pt x="7246049" y="4737903"/>
                </a:cubicBezTo>
                <a:cubicBezTo>
                  <a:pt x="7245677" y="4736973"/>
                  <a:pt x="7245230" y="4736322"/>
                  <a:pt x="7244709" y="4735950"/>
                </a:cubicBezTo>
                <a:cubicBezTo>
                  <a:pt x="7244188" y="4735578"/>
                  <a:pt x="7243593" y="4735392"/>
                  <a:pt x="7242923" y="4735392"/>
                </a:cubicBezTo>
                <a:close/>
                <a:moveTo>
                  <a:pt x="6789816" y="4735392"/>
                </a:moveTo>
                <a:cubicBezTo>
                  <a:pt x="6787361" y="4735392"/>
                  <a:pt x="6785296" y="4736117"/>
                  <a:pt x="6783621" y="4737568"/>
                </a:cubicBezTo>
                <a:cubicBezTo>
                  <a:pt x="6781947" y="4739019"/>
                  <a:pt x="6781110" y="4741382"/>
                  <a:pt x="6781110" y="4744656"/>
                </a:cubicBezTo>
                <a:lnTo>
                  <a:pt x="6781110" y="4870565"/>
                </a:lnTo>
                <a:cubicBezTo>
                  <a:pt x="6781110" y="4873839"/>
                  <a:pt x="6781947" y="4876202"/>
                  <a:pt x="6783621" y="4877653"/>
                </a:cubicBezTo>
                <a:cubicBezTo>
                  <a:pt x="6785296" y="4879104"/>
                  <a:pt x="6787361" y="4879829"/>
                  <a:pt x="6789816" y="4879829"/>
                </a:cubicBezTo>
                <a:lnTo>
                  <a:pt x="6862370" y="4879829"/>
                </a:lnTo>
                <a:cubicBezTo>
                  <a:pt x="6863040" y="4879829"/>
                  <a:pt x="6863654" y="4879625"/>
                  <a:pt x="6864212" y="4879215"/>
                </a:cubicBezTo>
                <a:cubicBezTo>
                  <a:pt x="6864770" y="4878806"/>
                  <a:pt x="6865235" y="4878155"/>
                  <a:pt x="6865607" y="4877262"/>
                </a:cubicBezTo>
                <a:cubicBezTo>
                  <a:pt x="6865979" y="4876369"/>
                  <a:pt x="6866258" y="4875197"/>
                  <a:pt x="6866444" y="4873746"/>
                </a:cubicBezTo>
                <a:cubicBezTo>
                  <a:pt x="6866630" y="4872295"/>
                  <a:pt x="6866723" y="4870490"/>
                  <a:pt x="6866723" y="4868332"/>
                </a:cubicBezTo>
                <a:cubicBezTo>
                  <a:pt x="6866723" y="4866174"/>
                  <a:pt x="6866630" y="4864370"/>
                  <a:pt x="6866444" y="4862919"/>
                </a:cubicBezTo>
                <a:cubicBezTo>
                  <a:pt x="6866258" y="4861468"/>
                  <a:pt x="6865979" y="4860296"/>
                  <a:pt x="6865607" y="4859403"/>
                </a:cubicBezTo>
                <a:cubicBezTo>
                  <a:pt x="6865235" y="4858510"/>
                  <a:pt x="6864770" y="4857858"/>
                  <a:pt x="6864212" y="4857449"/>
                </a:cubicBezTo>
                <a:cubicBezTo>
                  <a:pt x="6863654" y="4857040"/>
                  <a:pt x="6863040" y="4856835"/>
                  <a:pt x="6862370" y="4856835"/>
                </a:cubicBezTo>
                <a:lnTo>
                  <a:pt x="6810355" y="4856835"/>
                </a:lnTo>
                <a:lnTo>
                  <a:pt x="6810355" y="4816094"/>
                </a:lnTo>
                <a:lnTo>
                  <a:pt x="6853998" y="4816094"/>
                </a:lnTo>
                <a:cubicBezTo>
                  <a:pt x="6854668" y="4816094"/>
                  <a:pt x="6855282" y="4815908"/>
                  <a:pt x="6855840" y="4815535"/>
                </a:cubicBezTo>
                <a:cubicBezTo>
                  <a:pt x="6856398" y="4815163"/>
                  <a:pt x="6856863" y="4814549"/>
                  <a:pt x="6857235" y="4813694"/>
                </a:cubicBezTo>
                <a:cubicBezTo>
                  <a:pt x="6857607" y="4812838"/>
                  <a:pt x="6857886" y="4811703"/>
                  <a:pt x="6858073" y="4810289"/>
                </a:cubicBezTo>
                <a:cubicBezTo>
                  <a:pt x="6858259" y="4808875"/>
                  <a:pt x="6858352" y="4807090"/>
                  <a:pt x="6858352" y="4804931"/>
                </a:cubicBezTo>
                <a:cubicBezTo>
                  <a:pt x="6858352" y="4802848"/>
                  <a:pt x="6858259" y="4801081"/>
                  <a:pt x="6858073" y="4799629"/>
                </a:cubicBezTo>
                <a:cubicBezTo>
                  <a:pt x="6857886" y="4798178"/>
                  <a:pt x="6857607" y="4797025"/>
                  <a:pt x="6857235" y="4796169"/>
                </a:cubicBezTo>
                <a:cubicBezTo>
                  <a:pt x="6856863" y="4795313"/>
                  <a:pt x="6856398" y="4794681"/>
                  <a:pt x="6855840" y="4794272"/>
                </a:cubicBezTo>
                <a:cubicBezTo>
                  <a:pt x="6855282" y="4793862"/>
                  <a:pt x="6854668" y="4793658"/>
                  <a:pt x="6853998" y="4793658"/>
                </a:cubicBezTo>
                <a:lnTo>
                  <a:pt x="6810355" y="4793658"/>
                </a:lnTo>
                <a:lnTo>
                  <a:pt x="6810355" y="4758385"/>
                </a:lnTo>
                <a:lnTo>
                  <a:pt x="6861923" y="4758385"/>
                </a:lnTo>
                <a:cubicBezTo>
                  <a:pt x="6862593" y="4758385"/>
                  <a:pt x="6863188" y="4758181"/>
                  <a:pt x="6863709" y="4757772"/>
                </a:cubicBezTo>
                <a:cubicBezTo>
                  <a:pt x="6864230" y="4757362"/>
                  <a:pt x="6864677" y="4756711"/>
                  <a:pt x="6865049" y="4755818"/>
                </a:cubicBezTo>
                <a:cubicBezTo>
                  <a:pt x="6865421" y="4754925"/>
                  <a:pt x="6865700" y="4753753"/>
                  <a:pt x="6865886" y="4752302"/>
                </a:cubicBezTo>
                <a:cubicBezTo>
                  <a:pt x="6866072" y="4750851"/>
                  <a:pt x="6866165" y="4749084"/>
                  <a:pt x="6866165" y="4747000"/>
                </a:cubicBezTo>
                <a:cubicBezTo>
                  <a:pt x="6866165" y="4744768"/>
                  <a:pt x="6866072" y="4742926"/>
                  <a:pt x="6865886" y="4741475"/>
                </a:cubicBezTo>
                <a:cubicBezTo>
                  <a:pt x="6865700" y="4740024"/>
                  <a:pt x="6865421" y="4738833"/>
                  <a:pt x="6865049" y="4737903"/>
                </a:cubicBezTo>
                <a:cubicBezTo>
                  <a:pt x="6864677" y="4736973"/>
                  <a:pt x="6864230" y="4736322"/>
                  <a:pt x="6863709" y="4735950"/>
                </a:cubicBezTo>
                <a:cubicBezTo>
                  <a:pt x="6863188" y="4735578"/>
                  <a:pt x="6862593" y="4735392"/>
                  <a:pt x="6861923" y="4735392"/>
                </a:cubicBezTo>
                <a:close/>
                <a:moveTo>
                  <a:pt x="6656466" y="4735392"/>
                </a:moveTo>
                <a:cubicBezTo>
                  <a:pt x="6654011" y="4735392"/>
                  <a:pt x="6651946" y="4736117"/>
                  <a:pt x="6650271" y="4737568"/>
                </a:cubicBezTo>
                <a:cubicBezTo>
                  <a:pt x="6648597" y="4739019"/>
                  <a:pt x="6647760" y="4741382"/>
                  <a:pt x="6647760" y="4744656"/>
                </a:cubicBezTo>
                <a:lnTo>
                  <a:pt x="6647760" y="4875811"/>
                </a:lnTo>
                <a:cubicBezTo>
                  <a:pt x="6647760" y="4876555"/>
                  <a:pt x="6647983" y="4877225"/>
                  <a:pt x="6648430" y="4877820"/>
                </a:cubicBezTo>
                <a:cubicBezTo>
                  <a:pt x="6648876" y="4878415"/>
                  <a:pt x="6649657" y="4878899"/>
                  <a:pt x="6650774" y="4879271"/>
                </a:cubicBezTo>
                <a:cubicBezTo>
                  <a:pt x="6651890" y="4879643"/>
                  <a:pt x="6653397" y="4879941"/>
                  <a:pt x="6655294" y="4880164"/>
                </a:cubicBezTo>
                <a:cubicBezTo>
                  <a:pt x="6657192" y="4880387"/>
                  <a:pt x="6659554" y="4880499"/>
                  <a:pt x="6662382" y="4880499"/>
                </a:cubicBezTo>
                <a:cubicBezTo>
                  <a:pt x="6665284" y="4880499"/>
                  <a:pt x="6667666" y="4880387"/>
                  <a:pt x="6669526" y="4880164"/>
                </a:cubicBezTo>
                <a:cubicBezTo>
                  <a:pt x="6671386" y="4879941"/>
                  <a:pt x="6672875" y="4879643"/>
                  <a:pt x="6673991" y="4879271"/>
                </a:cubicBezTo>
                <a:cubicBezTo>
                  <a:pt x="6675107" y="4878899"/>
                  <a:pt x="6675907" y="4878415"/>
                  <a:pt x="6676391" y="4877820"/>
                </a:cubicBezTo>
                <a:cubicBezTo>
                  <a:pt x="6676874" y="4877225"/>
                  <a:pt x="6677116" y="4876555"/>
                  <a:pt x="6677116" y="4875811"/>
                </a:cubicBezTo>
                <a:lnTo>
                  <a:pt x="6677116" y="4820782"/>
                </a:lnTo>
                <a:lnTo>
                  <a:pt x="6686269" y="4820782"/>
                </a:lnTo>
                <a:cubicBezTo>
                  <a:pt x="6689394" y="4820782"/>
                  <a:pt x="6692148" y="4821265"/>
                  <a:pt x="6694529" y="4822233"/>
                </a:cubicBezTo>
                <a:cubicBezTo>
                  <a:pt x="6696910" y="4823200"/>
                  <a:pt x="6699013" y="4824633"/>
                  <a:pt x="6700836" y="4826530"/>
                </a:cubicBezTo>
                <a:cubicBezTo>
                  <a:pt x="6702659" y="4828428"/>
                  <a:pt x="6704315" y="4830790"/>
                  <a:pt x="6705803" y="4833618"/>
                </a:cubicBezTo>
                <a:cubicBezTo>
                  <a:pt x="6707291" y="4836446"/>
                  <a:pt x="6708817" y="4839683"/>
                  <a:pt x="6710379" y="4843329"/>
                </a:cubicBezTo>
                <a:lnTo>
                  <a:pt x="6723327" y="4875588"/>
                </a:lnTo>
                <a:cubicBezTo>
                  <a:pt x="6723625" y="4876481"/>
                  <a:pt x="6723997" y="4877243"/>
                  <a:pt x="6724443" y="4877876"/>
                </a:cubicBezTo>
                <a:cubicBezTo>
                  <a:pt x="6724890" y="4878508"/>
                  <a:pt x="6725653" y="4879029"/>
                  <a:pt x="6726732" y="4879439"/>
                </a:cubicBezTo>
                <a:cubicBezTo>
                  <a:pt x="6727811" y="4879848"/>
                  <a:pt x="6729280" y="4880127"/>
                  <a:pt x="6731141" y="4880276"/>
                </a:cubicBezTo>
                <a:cubicBezTo>
                  <a:pt x="6733001" y="4880425"/>
                  <a:pt x="6735494" y="4880499"/>
                  <a:pt x="6738619" y="4880499"/>
                </a:cubicBezTo>
                <a:cubicBezTo>
                  <a:pt x="6742340" y="4880499"/>
                  <a:pt x="6745279" y="4880425"/>
                  <a:pt x="6747437" y="4880276"/>
                </a:cubicBezTo>
                <a:cubicBezTo>
                  <a:pt x="6749595" y="4880127"/>
                  <a:pt x="6751233" y="4879866"/>
                  <a:pt x="6752349" y="4879494"/>
                </a:cubicBezTo>
                <a:cubicBezTo>
                  <a:pt x="6753465" y="4879122"/>
                  <a:pt x="6754172" y="4878657"/>
                  <a:pt x="6754470" y="4878099"/>
                </a:cubicBezTo>
                <a:cubicBezTo>
                  <a:pt x="6754767" y="4877541"/>
                  <a:pt x="6754916" y="4876853"/>
                  <a:pt x="6754916" y="4876034"/>
                </a:cubicBezTo>
                <a:cubicBezTo>
                  <a:pt x="6754916" y="4875290"/>
                  <a:pt x="6754730" y="4874267"/>
                  <a:pt x="6754358" y="4872965"/>
                </a:cubicBezTo>
                <a:cubicBezTo>
                  <a:pt x="6753986" y="4871662"/>
                  <a:pt x="6753242" y="4869597"/>
                  <a:pt x="6752126" y="4866770"/>
                </a:cubicBezTo>
                <a:lnTo>
                  <a:pt x="6739959" y="4838306"/>
                </a:lnTo>
                <a:cubicBezTo>
                  <a:pt x="6738545" y="4834883"/>
                  <a:pt x="6737094" y="4831814"/>
                  <a:pt x="6735606" y="4829097"/>
                </a:cubicBezTo>
                <a:cubicBezTo>
                  <a:pt x="6734117" y="4826381"/>
                  <a:pt x="6732536" y="4823963"/>
                  <a:pt x="6730862" y="4821842"/>
                </a:cubicBezTo>
                <a:cubicBezTo>
                  <a:pt x="6729187" y="4819721"/>
                  <a:pt x="6727401" y="4817917"/>
                  <a:pt x="6725504" y="4816428"/>
                </a:cubicBezTo>
                <a:cubicBezTo>
                  <a:pt x="6723606" y="4814940"/>
                  <a:pt x="6721579" y="4813675"/>
                  <a:pt x="6719421" y="4812633"/>
                </a:cubicBezTo>
                <a:cubicBezTo>
                  <a:pt x="6723885" y="4811219"/>
                  <a:pt x="6727867" y="4809359"/>
                  <a:pt x="6731364" y="4807052"/>
                </a:cubicBezTo>
                <a:cubicBezTo>
                  <a:pt x="6734861" y="4804745"/>
                  <a:pt x="6737801" y="4802029"/>
                  <a:pt x="6740182" y="4798904"/>
                </a:cubicBezTo>
                <a:cubicBezTo>
                  <a:pt x="6742563" y="4795779"/>
                  <a:pt x="6744368" y="4792225"/>
                  <a:pt x="6745596" y="4788244"/>
                </a:cubicBezTo>
                <a:cubicBezTo>
                  <a:pt x="6746823" y="4784263"/>
                  <a:pt x="6747437" y="4779854"/>
                  <a:pt x="6747437" y="4775017"/>
                </a:cubicBezTo>
                <a:cubicBezTo>
                  <a:pt x="6747437" y="4769287"/>
                  <a:pt x="6746582" y="4764208"/>
                  <a:pt x="6744870" y="4759781"/>
                </a:cubicBezTo>
                <a:cubicBezTo>
                  <a:pt x="6743159" y="4755353"/>
                  <a:pt x="6740684" y="4751521"/>
                  <a:pt x="6737447" y="4748284"/>
                </a:cubicBezTo>
                <a:cubicBezTo>
                  <a:pt x="6734210" y="4745047"/>
                  <a:pt x="6730266" y="4742424"/>
                  <a:pt x="6725615" y="4740415"/>
                </a:cubicBezTo>
                <a:cubicBezTo>
                  <a:pt x="6720965" y="4738405"/>
                  <a:pt x="6715737" y="4736991"/>
                  <a:pt x="6709933" y="4736173"/>
                </a:cubicBezTo>
                <a:cubicBezTo>
                  <a:pt x="6707924" y="4735950"/>
                  <a:pt x="6705691" y="4735764"/>
                  <a:pt x="6703235" y="4735615"/>
                </a:cubicBezTo>
                <a:cubicBezTo>
                  <a:pt x="6700780" y="4735466"/>
                  <a:pt x="6697654" y="4735392"/>
                  <a:pt x="6693859" y="4735392"/>
                </a:cubicBezTo>
                <a:close/>
                <a:moveTo>
                  <a:pt x="6542166" y="4735392"/>
                </a:moveTo>
                <a:cubicBezTo>
                  <a:pt x="6539711" y="4735392"/>
                  <a:pt x="6537646" y="4736117"/>
                  <a:pt x="6535971" y="4737568"/>
                </a:cubicBezTo>
                <a:cubicBezTo>
                  <a:pt x="6534297" y="4739019"/>
                  <a:pt x="6533460" y="4741382"/>
                  <a:pt x="6533460" y="4744656"/>
                </a:cubicBezTo>
                <a:lnTo>
                  <a:pt x="6533460" y="4870565"/>
                </a:lnTo>
                <a:cubicBezTo>
                  <a:pt x="6533460" y="4873839"/>
                  <a:pt x="6534297" y="4876202"/>
                  <a:pt x="6535971" y="4877653"/>
                </a:cubicBezTo>
                <a:cubicBezTo>
                  <a:pt x="6537646" y="4879104"/>
                  <a:pt x="6539711" y="4879829"/>
                  <a:pt x="6542166" y="4879829"/>
                </a:cubicBezTo>
                <a:lnTo>
                  <a:pt x="6614720" y="4879829"/>
                </a:lnTo>
                <a:cubicBezTo>
                  <a:pt x="6615390" y="4879829"/>
                  <a:pt x="6616004" y="4879625"/>
                  <a:pt x="6616562" y="4879215"/>
                </a:cubicBezTo>
                <a:cubicBezTo>
                  <a:pt x="6617120" y="4878806"/>
                  <a:pt x="6617585" y="4878155"/>
                  <a:pt x="6617957" y="4877262"/>
                </a:cubicBezTo>
                <a:cubicBezTo>
                  <a:pt x="6618329" y="4876369"/>
                  <a:pt x="6618608" y="4875197"/>
                  <a:pt x="6618794" y="4873746"/>
                </a:cubicBezTo>
                <a:cubicBezTo>
                  <a:pt x="6618980" y="4872295"/>
                  <a:pt x="6619073" y="4870490"/>
                  <a:pt x="6619073" y="4868332"/>
                </a:cubicBezTo>
                <a:cubicBezTo>
                  <a:pt x="6619073" y="4866174"/>
                  <a:pt x="6618980" y="4864370"/>
                  <a:pt x="6618794" y="4862919"/>
                </a:cubicBezTo>
                <a:cubicBezTo>
                  <a:pt x="6618608" y="4861468"/>
                  <a:pt x="6618329" y="4860296"/>
                  <a:pt x="6617957" y="4859403"/>
                </a:cubicBezTo>
                <a:cubicBezTo>
                  <a:pt x="6617585" y="4858510"/>
                  <a:pt x="6617120" y="4857858"/>
                  <a:pt x="6616562" y="4857449"/>
                </a:cubicBezTo>
                <a:cubicBezTo>
                  <a:pt x="6616004" y="4857040"/>
                  <a:pt x="6615390" y="4856835"/>
                  <a:pt x="6614720" y="4856835"/>
                </a:cubicBezTo>
                <a:lnTo>
                  <a:pt x="6562705" y="4856835"/>
                </a:lnTo>
                <a:lnTo>
                  <a:pt x="6562705" y="4816094"/>
                </a:lnTo>
                <a:lnTo>
                  <a:pt x="6606348" y="4816094"/>
                </a:lnTo>
                <a:cubicBezTo>
                  <a:pt x="6607018" y="4816094"/>
                  <a:pt x="6607632" y="4815908"/>
                  <a:pt x="6608190" y="4815535"/>
                </a:cubicBezTo>
                <a:cubicBezTo>
                  <a:pt x="6608748" y="4815163"/>
                  <a:pt x="6609213" y="4814549"/>
                  <a:pt x="6609585" y="4813694"/>
                </a:cubicBezTo>
                <a:cubicBezTo>
                  <a:pt x="6609957" y="4812838"/>
                  <a:pt x="6610237" y="4811703"/>
                  <a:pt x="6610423" y="4810289"/>
                </a:cubicBezTo>
                <a:cubicBezTo>
                  <a:pt x="6610609" y="4808875"/>
                  <a:pt x="6610702" y="4807090"/>
                  <a:pt x="6610702" y="4804931"/>
                </a:cubicBezTo>
                <a:cubicBezTo>
                  <a:pt x="6610702" y="4802848"/>
                  <a:pt x="6610609" y="4801081"/>
                  <a:pt x="6610423" y="4799629"/>
                </a:cubicBezTo>
                <a:cubicBezTo>
                  <a:pt x="6610237" y="4798178"/>
                  <a:pt x="6609957" y="4797025"/>
                  <a:pt x="6609585" y="4796169"/>
                </a:cubicBezTo>
                <a:cubicBezTo>
                  <a:pt x="6609213" y="4795313"/>
                  <a:pt x="6608748" y="4794681"/>
                  <a:pt x="6608190" y="4794272"/>
                </a:cubicBezTo>
                <a:cubicBezTo>
                  <a:pt x="6607632" y="4793862"/>
                  <a:pt x="6607018" y="4793658"/>
                  <a:pt x="6606348" y="4793658"/>
                </a:cubicBezTo>
                <a:lnTo>
                  <a:pt x="6562705" y="4793658"/>
                </a:lnTo>
                <a:lnTo>
                  <a:pt x="6562705" y="4758385"/>
                </a:lnTo>
                <a:lnTo>
                  <a:pt x="6614274" y="4758385"/>
                </a:lnTo>
                <a:cubicBezTo>
                  <a:pt x="6614943" y="4758385"/>
                  <a:pt x="6615539" y="4758181"/>
                  <a:pt x="6616059" y="4757772"/>
                </a:cubicBezTo>
                <a:cubicBezTo>
                  <a:pt x="6616580" y="4757362"/>
                  <a:pt x="6617027" y="4756711"/>
                  <a:pt x="6617399" y="4755818"/>
                </a:cubicBezTo>
                <a:cubicBezTo>
                  <a:pt x="6617771" y="4754925"/>
                  <a:pt x="6618050" y="4753753"/>
                  <a:pt x="6618236" y="4752302"/>
                </a:cubicBezTo>
                <a:cubicBezTo>
                  <a:pt x="6618422" y="4750851"/>
                  <a:pt x="6618515" y="4749084"/>
                  <a:pt x="6618515" y="4747000"/>
                </a:cubicBezTo>
                <a:cubicBezTo>
                  <a:pt x="6618515" y="4744768"/>
                  <a:pt x="6618422" y="4742926"/>
                  <a:pt x="6618236" y="4741475"/>
                </a:cubicBezTo>
                <a:cubicBezTo>
                  <a:pt x="6618050" y="4740024"/>
                  <a:pt x="6617771" y="4738833"/>
                  <a:pt x="6617399" y="4737903"/>
                </a:cubicBezTo>
                <a:cubicBezTo>
                  <a:pt x="6617027" y="4736973"/>
                  <a:pt x="6616580" y="4736322"/>
                  <a:pt x="6616059" y="4735950"/>
                </a:cubicBezTo>
                <a:cubicBezTo>
                  <a:pt x="6615539" y="4735578"/>
                  <a:pt x="6614943" y="4735392"/>
                  <a:pt x="6614274" y="4735392"/>
                </a:cubicBezTo>
                <a:close/>
                <a:moveTo>
                  <a:pt x="6437391" y="4735392"/>
                </a:moveTo>
                <a:cubicBezTo>
                  <a:pt x="6434936" y="4735392"/>
                  <a:pt x="6432871" y="4736117"/>
                  <a:pt x="6431196" y="4737568"/>
                </a:cubicBezTo>
                <a:cubicBezTo>
                  <a:pt x="6429522" y="4739019"/>
                  <a:pt x="6428685" y="4741382"/>
                  <a:pt x="6428685" y="4744656"/>
                </a:cubicBezTo>
                <a:lnTo>
                  <a:pt x="6428685" y="4875588"/>
                </a:lnTo>
                <a:cubicBezTo>
                  <a:pt x="6428685" y="4876406"/>
                  <a:pt x="6428927" y="4877113"/>
                  <a:pt x="6429410" y="4877708"/>
                </a:cubicBezTo>
                <a:cubicBezTo>
                  <a:pt x="6429894" y="4878304"/>
                  <a:pt x="6430694" y="4878806"/>
                  <a:pt x="6431810" y="4879215"/>
                </a:cubicBezTo>
                <a:cubicBezTo>
                  <a:pt x="6432926" y="4879625"/>
                  <a:pt x="6434433" y="4879941"/>
                  <a:pt x="6436331" y="4880164"/>
                </a:cubicBezTo>
                <a:cubicBezTo>
                  <a:pt x="6438228" y="4880387"/>
                  <a:pt x="6440591" y="4880499"/>
                  <a:pt x="6443419" y="4880499"/>
                </a:cubicBezTo>
                <a:cubicBezTo>
                  <a:pt x="6446321" y="4880499"/>
                  <a:pt x="6448702" y="4880387"/>
                  <a:pt x="6450563" y="4880164"/>
                </a:cubicBezTo>
                <a:cubicBezTo>
                  <a:pt x="6452423" y="4879941"/>
                  <a:pt x="6453930" y="4879625"/>
                  <a:pt x="6455083" y="4879215"/>
                </a:cubicBezTo>
                <a:cubicBezTo>
                  <a:pt x="6456237" y="4878806"/>
                  <a:pt x="6457037" y="4878304"/>
                  <a:pt x="6457483" y="4877708"/>
                </a:cubicBezTo>
                <a:cubicBezTo>
                  <a:pt x="6457930" y="4877113"/>
                  <a:pt x="6458153" y="4876406"/>
                  <a:pt x="6458153" y="4875588"/>
                </a:cubicBezTo>
                <a:lnTo>
                  <a:pt x="6458153" y="4821786"/>
                </a:lnTo>
                <a:lnTo>
                  <a:pt x="6502466" y="4821786"/>
                </a:lnTo>
                <a:cubicBezTo>
                  <a:pt x="6503136" y="4821786"/>
                  <a:pt x="6503731" y="4821582"/>
                  <a:pt x="6504252" y="4821172"/>
                </a:cubicBezTo>
                <a:cubicBezTo>
                  <a:pt x="6504773" y="4820763"/>
                  <a:pt x="6505238" y="4820075"/>
                  <a:pt x="6505648" y="4819107"/>
                </a:cubicBezTo>
                <a:cubicBezTo>
                  <a:pt x="6506057" y="4818140"/>
                  <a:pt x="6506355" y="4816912"/>
                  <a:pt x="6506541" y="4815424"/>
                </a:cubicBezTo>
                <a:cubicBezTo>
                  <a:pt x="6506727" y="4813936"/>
                  <a:pt x="6506820" y="4812075"/>
                  <a:pt x="6506820" y="4809843"/>
                </a:cubicBezTo>
                <a:cubicBezTo>
                  <a:pt x="6506820" y="4807610"/>
                  <a:pt x="6506727" y="4805750"/>
                  <a:pt x="6506541" y="4804262"/>
                </a:cubicBezTo>
                <a:cubicBezTo>
                  <a:pt x="6506355" y="4802773"/>
                  <a:pt x="6506057" y="4801583"/>
                  <a:pt x="6505648" y="4800690"/>
                </a:cubicBezTo>
                <a:cubicBezTo>
                  <a:pt x="6505238" y="4799797"/>
                  <a:pt x="6504773" y="4799164"/>
                  <a:pt x="6504252" y="4798792"/>
                </a:cubicBezTo>
                <a:cubicBezTo>
                  <a:pt x="6503731" y="4798420"/>
                  <a:pt x="6503136" y="4798234"/>
                  <a:pt x="6502466" y="4798234"/>
                </a:cubicBezTo>
                <a:lnTo>
                  <a:pt x="6458153" y="4798234"/>
                </a:lnTo>
                <a:lnTo>
                  <a:pt x="6458153" y="4759390"/>
                </a:lnTo>
                <a:lnTo>
                  <a:pt x="6505369" y="4759390"/>
                </a:lnTo>
                <a:cubicBezTo>
                  <a:pt x="6506038" y="4759390"/>
                  <a:pt x="6506634" y="4759167"/>
                  <a:pt x="6507154" y="4758720"/>
                </a:cubicBezTo>
                <a:cubicBezTo>
                  <a:pt x="6507675" y="4758274"/>
                  <a:pt x="6508140" y="4757604"/>
                  <a:pt x="6508550" y="4756711"/>
                </a:cubicBezTo>
                <a:cubicBezTo>
                  <a:pt x="6508959" y="4755818"/>
                  <a:pt x="6509257" y="4754609"/>
                  <a:pt x="6509443" y="4753083"/>
                </a:cubicBezTo>
                <a:cubicBezTo>
                  <a:pt x="6509629" y="4751558"/>
                  <a:pt x="6509722" y="4749679"/>
                  <a:pt x="6509722" y="4747447"/>
                </a:cubicBezTo>
                <a:cubicBezTo>
                  <a:pt x="6509722" y="4745214"/>
                  <a:pt x="6509629" y="4743317"/>
                  <a:pt x="6509443" y="4741754"/>
                </a:cubicBezTo>
                <a:cubicBezTo>
                  <a:pt x="6509257" y="4740191"/>
                  <a:pt x="6508959" y="4738945"/>
                  <a:pt x="6508550" y="4738015"/>
                </a:cubicBezTo>
                <a:cubicBezTo>
                  <a:pt x="6508140" y="4737084"/>
                  <a:pt x="6507675" y="4736415"/>
                  <a:pt x="6507154" y="4736005"/>
                </a:cubicBezTo>
                <a:cubicBezTo>
                  <a:pt x="6506634" y="4735596"/>
                  <a:pt x="6506038" y="4735392"/>
                  <a:pt x="6505369" y="4735392"/>
                </a:cubicBezTo>
                <a:close/>
                <a:moveTo>
                  <a:pt x="7001673" y="4734945"/>
                </a:moveTo>
                <a:cubicBezTo>
                  <a:pt x="6998994" y="4734945"/>
                  <a:pt x="6996799" y="4735038"/>
                  <a:pt x="6995087" y="4735224"/>
                </a:cubicBezTo>
                <a:cubicBezTo>
                  <a:pt x="6993376" y="4735410"/>
                  <a:pt x="6991999" y="4735726"/>
                  <a:pt x="6990957" y="4736173"/>
                </a:cubicBezTo>
                <a:cubicBezTo>
                  <a:pt x="6989916" y="4736619"/>
                  <a:pt x="6989171" y="4737140"/>
                  <a:pt x="6988725" y="4737736"/>
                </a:cubicBezTo>
                <a:cubicBezTo>
                  <a:pt x="6988279" y="4738331"/>
                  <a:pt x="6988055" y="4739001"/>
                  <a:pt x="6988055" y="4739745"/>
                </a:cubicBezTo>
                <a:lnTo>
                  <a:pt x="6988055" y="4807499"/>
                </a:lnTo>
                <a:cubicBezTo>
                  <a:pt x="6988055" y="4812633"/>
                  <a:pt x="6988111" y="4818028"/>
                  <a:pt x="6988223" y="4823684"/>
                </a:cubicBezTo>
                <a:cubicBezTo>
                  <a:pt x="6988334" y="4829339"/>
                  <a:pt x="6988502" y="4834772"/>
                  <a:pt x="6988725" y="4839981"/>
                </a:cubicBezTo>
                <a:lnTo>
                  <a:pt x="6988613" y="4839981"/>
                </a:lnTo>
                <a:cubicBezTo>
                  <a:pt x="6987274" y="4837004"/>
                  <a:pt x="6985897" y="4834027"/>
                  <a:pt x="6984483" y="4831051"/>
                </a:cubicBezTo>
                <a:cubicBezTo>
                  <a:pt x="6983070" y="4828074"/>
                  <a:pt x="6981618" y="4825042"/>
                  <a:pt x="6980130" y="4821954"/>
                </a:cubicBezTo>
                <a:cubicBezTo>
                  <a:pt x="6978642" y="4818866"/>
                  <a:pt x="6977098" y="4815777"/>
                  <a:pt x="6975498" y="4812689"/>
                </a:cubicBezTo>
                <a:cubicBezTo>
                  <a:pt x="6973898" y="4809601"/>
                  <a:pt x="6972280" y="4806457"/>
                  <a:pt x="6970642" y="4803257"/>
                </a:cubicBezTo>
                <a:lnTo>
                  <a:pt x="6942514" y="4750460"/>
                </a:lnTo>
                <a:cubicBezTo>
                  <a:pt x="6941100" y="4747558"/>
                  <a:pt x="6939723" y="4745121"/>
                  <a:pt x="6938384" y="4743149"/>
                </a:cubicBezTo>
                <a:cubicBezTo>
                  <a:pt x="6937044" y="4741177"/>
                  <a:pt x="6935612" y="4739633"/>
                  <a:pt x="6934086" y="4738517"/>
                </a:cubicBezTo>
                <a:cubicBezTo>
                  <a:pt x="6932561" y="4737401"/>
                  <a:pt x="6930831" y="4736601"/>
                  <a:pt x="6928896" y="4736117"/>
                </a:cubicBezTo>
                <a:cubicBezTo>
                  <a:pt x="6926961" y="4735633"/>
                  <a:pt x="6924580" y="4735392"/>
                  <a:pt x="6921752" y="4735392"/>
                </a:cubicBezTo>
                <a:lnTo>
                  <a:pt x="6906014" y="4735392"/>
                </a:lnTo>
                <a:cubicBezTo>
                  <a:pt x="6903037" y="4735392"/>
                  <a:pt x="6900526" y="4736266"/>
                  <a:pt x="6898479" y="4738015"/>
                </a:cubicBezTo>
                <a:cubicBezTo>
                  <a:pt x="6896433" y="4739763"/>
                  <a:pt x="6895410" y="4742386"/>
                  <a:pt x="6895410" y="4745884"/>
                </a:cubicBezTo>
                <a:lnTo>
                  <a:pt x="6895410" y="4875699"/>
                </a:lnTo>
                <a:cubicBezTo>
                  <a:pt x="6895410" y="4876443"/>
                  <a:pt x="6895596" y="4877113"/>
                  <a:pt x="6895968" y="4877708"/>
                </a:cubicBezTo>
                <a:cubicBezTo>
                  <a:pt x="6896340" y="4878304"/>
                  <a:pt x="6897010" y="4878806"/>
                  <a:pt x="6897977" y="4879215"/>
                </a:cubicBezTo>
                <a:cubicBezTo>
                  <a:pt x="6898944" y="4879625"/>
                  <a:pt x="6900284" y="4879941"/>
                  <a:pt x="6901995" y="4880164"/>
                </a:cubicBezTo>
                <a:cubicBezTo>
                  <a:pt x="6903707" y="4880387"/>
                  <a:pt x="6905865" y="4880499"/>
                  <a:pt x="6908469" y="4880499"/>
                </a:cubicBezTo>
                <a:cubicBezTo>
                  <a:pt x="6911148" y="4880499"/>
                  <a:pt x="6913344" y="4880387"/>
                  <a:pt x="6915055" y="4880164"/>
                </a:cubicBezTo>
                <a:cubicBezTo>
                  <a:pt x="6916767" y="4879941"/>
                  <a:pt x="6918125" y="4879625"/>
                  <a:pt x="6919129" y="4879215"/>
                </a:cubicBezTo>
                <a:cubicBezTo>
                  <a:pt x="6920134" y="4878806"/>
                  <a:pt x="6920841" y="4878304"/>
                  <a:pt x="6921250" y="4877708"/>
                </a:cubicBezTo>
                <a:cubicBezTo>
                  <a:pt x="6921659" y="4877113"/>
                  <a:pt x="6921864" y="4876443"/>
                  <a:pt x="6921864" y="4875699"/>
                </a:cubicBezTo>
                <a:lnTo>
                  <a:pt x="6921864" y="4800132"/>
                </a:lnTo>
                <a:cubicBezTo>
                  <a:pt x="6921864" y="4794476"/>
                  <a:pt x="6921790" y="4788988"/>
                  <a:pt x="6921641" y="4783668"/>
                </a:cubicBezTo>
                <a:cubicBezTo>
                  <a:pt x="6921492" y="4778347"/>
                  <a:pt x="6921269" y="4773008"/>
                  <a:pt x="6920971" y="4767650"/>
                </a:cubicBezTo>
                <a:lnTo>
                  <a:pt x="6921194" y="4767650"/>
                </a:lnTo>
                <a:cubicBezTo>
                  <a:pt x="6922906" y="4772040"/>
                  <a:pt x="6924841" y="4776561"/>
                  <a:pt x="6926999" y="4781212"/>
                </a:cubicBezTo>
                <a:cubicBezTo>
                  <a:pt x="6929157" y="4785863"/>
                  <a:pt x="6931277" y="4790197"/>
                  <a:pt x="6933361" y="4794216"/>
                </a:cubicBezTo>
                <a:lnTo>
                  <a:pt x="6969303" y="4861747"/>
                </a:lnTo>
                <a:cubicBezTo>
                  <a:pt x="6971163" y="4865467"/>
                  <a:pt x="6972838" y="4868500"/>
                  <a:pt x="6974326" y="4870844"/>
                </a:cubicBezTo>
                <a:cubicBezTo>
                  <a:pt x="6975814" y="4873188"/>
                  <a:pt x="6977358" y="4875048"/>
                  <a:pt x="6978958" y="4876425"/>
                </a:cubicBezTo>
                <a:cubicBezTo>
                  <a:pt x="6980558" y="4877801"/>
                  <a:pt x="6982307" y="4878750"/>
                  <a:pt x="6984204" y="4879271"/>
                </a:cubicBezTo>
                <a:cubicBezTo>
                  <a:pt x="6986102" y="4879792"/>
                  <a:pt x="6988353" y="4880052"/>
                  <a:pt x="6990957" y="4880052"/>
                </a:cubicBezTo>
                <a:lnTo>
                  <a:pt x="7003459" y="4880052"/>
                </a:lnTo>
                <a:cubicBezTo>
                  <a:pt x="7004873" y="4880052"/>
                  <a:pt x="7006268" y="4879848"/>
                  <a:pt x="7007645" y="4879439"/>
                </a:cubicBezTo>
                <a:cubicBezTo>
                  <a:pt x="7009021" y="4879029"/>
                  <a:pt x="7010212" y="4878378"/>
                  <a:pt x="7011217" y="4877485"/>
                </a:cubicBezTo>
                <a:cubicBezTo>
                  <a:pt x="7012221" y="4876592"/>
                  <a:pt x="7013021" y="4875476"/>
                  <a:pt x="7013617" y="4874137"/>
                </a:cubicBezTo>
                <a:cubicBezTo>
                  <a:pt x="7014212" y="4872797"/>
                  <a:pt x="7014509" y="4871272"/>
                  <a:pt x="7014509" y="4869560"/>
                </a:cubicBezTo>
                <a:lnTo>
                  <a:pt x="7014509" y="4739745"/>
                </a:lnTo>
                <a:cubicBezTo>
                  <a:pt x="7014509" y="4739001"/>
                  <a:pt x="7014323" y="4738331"/>
                  <a:pt x="7013951" y="4737736"/>
                </a:cubicBezTo>
                <a:cubicBezTo>
                  <a:pt x="7013579" y="4737140"/>
                  <a:pt x="7012928" y="4736619"/>
                  <a:pt x="7011998" y="4736173"/>
                </a:cubicBezTo>
                <a:cubicBezTo>
                  <a:pt x="7011068" y="4735726"/>
                  <a:pt x="7009747" y="4735410"/>
                  <a:pt x="7008035" y="4735224"/>
                </a:cubicBezTo>
                <a:cubicBezTo>
                  <a:pt x="7006324" y="4735038"/>
                  <a:pt x="7004203" y="4734945"/>
                  <a:pt x="7001673" y="4734945"/>
                </a:cubicBezTo>
                <a:close/>
                <a:moveTo>
                  <a:pt x="6382548" y="4734945"/>
                </a:moveTo>
                <a:cubicBezTo>
                  <a:pt x="6379869" y="4734945"/>
                  <a:pt x="6377674" y="4735038"/>
                  <a:pt x="6375962" y="4735224"/>
                </a:cubicBezTo>
                <a:cubicBezTo>
                  <a:pt x="6374251" y="4735410"/>
                  <a:pt x="6372874" y="4735726"/>
                  <a:pt x="6371832" y="4736173"/>
                </a:cubicBezTo>
                <a:cubicBezTo>
                  <a:pt x="6370791" y="4736619"/>
                  <a:pt x="6370047" y="4737140"/>
                  <a:pt x="6369600" y="4737736"/>
                </a:cubicBezTo>
                <a:cubicBezTo>
                  <a:pt x="6369154" y="4738331"/>
                  <a:pt x="6368930" y="4739001"/>
                  <a:pt x="6368930" y="4739745"/>
                </a:cubicBezTo>
                <a:lnTo>
                  <a:pt x="6368930" y="4807499"/>
                </a:lnTo>
                <a:cubicBezTo>
                  <a:pt x="6368930" y="4812633"/>
                  <a:pt x="6368986" y="4818028"/>
                  <a:pt x="6369098" y="4823684"/>
                </a:cubicBezTo>
                <a:cubicBezTo>
                  <a:pt x="6369209" y="4829339"/>
                  <a:pt x="6369377" y="4834772"/>
                  <a:pt x="6369600" y="4839981"/>
                </a:cubicBezTo>
                <a:lnTo>
                  <a:pt x="6369488" y="4839981"/>
                </a:lnTo>
                <a:cubicBezTo>
                  <a:pt x="6368149" y="4837004"/>
                  <a:pt x="6366772" y="4834027"/>
                  <a:pt x="6365358" y="4831051"/>
                </a:cubicBezTo>
                <a:cubicBezTo>
                  <a:pt x="6363945" y="4828074"/>
                  <a:pt x="6362494" y="4825042"/>
                  <a:pt x="6361005" y="4821954"/>
                </a:cubicBezTo>
                <a:cubicBezTo>
                  <a:pt x="6359517" y="4818866"/>
                  <a:pt x="6357973" y="4815777"/>
                  <a:pt x="6356373" y="4812689"/>
                </a:cubicBezTo>
                <a:cubicBezTo>
                  <a:pt x="6354773" y="4809601"/>
                  <a:pt x="6353155" y="4806457"/>
                  <a:pt x="6351517" y="4803257"/>
                </a:cubicBezTo>
                <a:lnTo>
                  <a:pt x="6323389" y="4750460"/>
                </a:lnTo>
                <a:cubicBezTo>
                  <a:pt x="6321975" y="4747558"/>
                  <a:pt x="6320598" y="4745121"/>
                  <a:pt x="6319259" y="4743149"/>
                </a:cubicBezTo>
                <a:cubicBezTo>
                  <a:pt x="6317920" y="4741177"/>
                  <a:pt x="6316487" y="4739633"/>
                  <a:pt x="6314962" y="4738517"/>
                </a:cubicBezTo>
                <a:cubicBezTo>
                  <a:pt x="6313436" y="4737401"/>
                  <a:pt x="6311706" y="4736601"/>
                  <a:pt x="6309771" y="4736117"/>
                </a:cubicBezTo>
                <a:cubicBezTo>
                  <a:pt x="6307836" y="4735633"/>
                  <a:pt x="6305455" y="4735392"/>
                  <a:pt x="6302627" y="4735392"/>
                </a:cubicBezTo>
                <a:lnTo>
                  <a:pt x="6286889" y="4735392"/>
                </a:lnTo>
                <a:cubicBezTo>
                  <a:pt x="6283912" y="4735392"/>
                  <a:pt x="6281401" y="4736266"/>
                  <a:pt x="6279354" y="4738015"/>
                </a:cubicBezTo>
                <a:cubicBezTo>
                  <a:pt x="6277308" y="4739763"/>
                  <a:pt x="6276285" y="4742386"/>
                  <a:pt x="6276285" y="4745884"/>
                </a:cubicBezTo>
                <a:lnTo>
                  <a:pt x="6276285" y="4875699"/>
                </a:lnTo>
                <a:cubicBezTo>
                  <a:pt x="6276285" y="4876443"/>
                  <a:pt x="6276471" y="4877113"/>
                  <a:pt x="6276843" y="4877708"/>
                </a:cubicBezTo>
                <a:cubicBezTo>
                  <a:pt x="6277215" y="4878304"/>
                  <a:pt x="6277885" y="4878806"/>
                  <a:pt x="6278852" y="4879215"/>
                </a:cubicBezTo>
                <a:cubicBezTo>
                  <a:pt x="6279820" y="4879625"/>
                  <a:pt x="6281159" y="4879941"/>
                  <a:pt x="6282870" y="4880164"/>
                </a:cubicBezTo>
                <a:cubicBezTo>
                  <a:pt x="6284582" y="4880387"/>
                  <a:pt x="6286740" y="4880499"/>
                  <a:pt x="6289344" y="4880499"/>
                </a:cubicBezTo>
                <a:cubicBezTo>
                  <a:pt x="6292023" y="4880499"/>
                  <a:pt x="6294219" y="4880387"/>
                  <a:pt x="6295930" y="4880164"/>
                </a:cubicBezTo>
                <a:cubicBezTo>
                  <a:pt x="6297642" y="4879941"/>
                  <a:pt x="6299000" y="4879625"/>
                  <a:pt x="6300004" y="4879215"/>
                </a:cubicBezTo>
                <a:cubicBezTo>
                  <a:pt x="6301009" y="4878806"/>
                  <a:pt x="6301716" y="4878304"/>
                  <a:pt x="6302125" y="4877708"/>
                </a:cubicBezTo>
                <a:cubicBezTo>
                  <a:pt x="6302534" y="4877113"/>
                  <a:pt x="6302739" y="4876443"/>
                  <a:pt x="6302739" y="4875699"/>
                </a:cubicBezTo>
                <a:lnTo>
                  <a:pt x="6302739" y="4800132"/>
                </a:lnTo>
                <a:cubicBezTo>
                  <a:pt x="6302739" y="4794476"/>
                  <a:pt x="6302665" y="4788988"/>
                  <a:pt x="6302516" y="4783668"/>
                </a:cubicBezTo>
                <a:cubicBezTo>
                  <a:pt x="6302367" y="4778347"/>
                  <a:pt x="6302144" y="4773008"/>
                  <a:pt x="6301846" y="4767650"/>
                </a:cubicBezTo>
                <a:lnTo>
                  <a:pt x="6302069" y="4767650"/>
                </a:lnTo>
                <a:cubicBezTo>
                  <a:pt x="6303781" y="4772040"/>
                  <a:pt x="6305716" y="4776561"/>
                  <a:pt x="6307874" y="4781212"/>
                </a:cubicBezTo>
                <a:cubicBezTo>
                  <a:pt x="6310032" y="4785863"/>
                  <a:pt x="6312152" y="4790197"/>
                  <a:pt x="6314236" y="4794216"/>
                </a:cubicBezTo>
                <a:lnTo>
                  <a:pt x="6350178" y="4861747"/>
                </a:lnTo>
                <a:cubicBezTo>
                  <a:pt x="6352038" y="4865467"/>
                  <a:pt x="6353713" y="4868500"/>
                  <a:pt x="6355201" y="4870844"/>
                </a:cubicBezTo>
                <a:cubicBezTo>
                  <a:pt x="6356689" y="4873188"/>
                  <a:pt x="6358233" y="4875048"/>
                  <a:pt x="6359833" y="4876425"/>
                </a:cubicBezTo>
                <a:cubicBezTo>
                  <a:pt x="6361433" y="4877801"/>
                  <a:pt x="6363182" y="4878750"/>
                  <a:pt x="6365079" y="4879271"/>
                </a:cubicBezTo>
                <a:cubicBezTo>
                  <a:pt x="6366977" y="4879792"/>
                  <a:pt x="6369228" y="4880052"/>
                  <a:pt x="6371832" y="4880052"/>
                </a:cubicBezTo>
                <a:lnTo>
                  <a:pt x="6384334" y="4880052"/>
                </a:lnTo>
                <a:cubicBezTo>
                  <a:pt x="6385748" y="4880052"/>
                  <a:pt x="6387143" y="4879848"/>
                  <a:pt x="6388520" y="4879439"/>
                </a:cubicBezTo>
                <a:cubicBezTo>
                  <a:pt x="6389897" y="4879029"/>
                  <a:pt x="6391087" y="4878378"/>
                  <a:pt x="6392092" y="4877485"/>
                </a:cubicBezTo>
                <a:cubicBezTo>
                  <a:pt x="6393096" y="4876592"/>
                  <a:pt x="6393896" y="4875476"/>
                  <a:pt x="6394492" y="4874137"/>
                </a:cubicBezTo>
                <a:cubicBezTo>
                  <a:pt x="6395087" y="4872797"/>
                  <a:pt x="6395385" y="4871272"/>
                  <a:pt x="6395385" y="4869560"/>
                </a:cubicBezTo>
                <a:lnTo>
                  <a:pt x="6395385" y="4739745"/>
                </a:lnTo>
                <a:cubicBezTo>
                  <a:pt x="6395385" y="4739001"/>
                  <a:pt x="6395199" y="4738331"/>
                  <a:pt x="6394826" y="4737736"/>
                </a:cubicBezTo>
                <a:cubicBezTo>
                  <a:pt x="6394454" y="4737140"/>
                  <a:pt x="6393803" y="4736619"/>
                  <a:pt x="6392873" y="4736173"/>
                </a:cubicBezTo>
                <a:cubicBezTo>
                  <a:pt x="6391943" y="4735726"/>
                  <a:pt x="6390622" y="4735410"/>
                  <a:pt x="6388911" y="4735224"/>
                </a:cubicBezTo>
                <a:cubicBezTo>
                  <a:pt x="6387199" y="4735038"/>
                  <a:pt x="6385078" y="4734945"/>
                  <a:pt x="6382548" y="4734945"/>
                </a:cubicBezTo>
                <a:close/>
                <a:moveTo>
                  <a:pt x="6233869" y="4734722"/>
                </a:moveTo>
                <a:cubicBezTo>
                  <a:pt x="6231041" y="4734722"/>
                  <a:pt x="6228697" y="4734833"/>
                  <a:pt x="6226837" y="4735057"/>
                </a:cubicBezTo>
                <a:cubicBezTo>
                  <a:pt x="6224976" y="4735280"/>
                  <a:pt x="6223469" y="4735578"/>
                  <a:pt x="6222316" y="4735950"/>
                </a:cubicBezTo>
                <a:cubicBezTo>
                  <a:pt x="6221163" y="4736322"/>
                  <a:pt x="6220344" y="4736805"/>
                  <a:pt x="6219860" y="4737401"/>
                </a:cubicBezTo>
                <a:cubicBezTo>
                  <a:pt x="6219377" y="4737996"/>
                  <a:pt x="6219135" y="4738666"/>
                  <a:pt x="6219135" y="4739410"/>
                </a:cubicBezTo>
                <a:lnTo>
                  <a:pt x="6219135" y="4875811"/>
                </a:lnTo>
                <a:cubicBezTo>
                  <a:pt x="6219135" y="4876555"/>
                  <a:pt x="6219377" y="4877225"/>
                  <a:pt x="6219860" y="4877820"/>
                </a:cubicBezTo>
                <a:cubicBezTo>
                  <a:pt x="6220344" y="4878415"/>
                  <a:pt x="6221145" y="4878899"/>
                  <a:pt x="6222260" y="4879271"/>
                </a:cubicBezTo>
                <a:cubicBezTo>
                  <a:pt x="6223376" y="4879643"/>
                  <a:pt x="6224883" y="4879941"/>
                  <a:pt x="6226781" y="4880164"/>
                </a:cubicBezTo>
                <a:cubicBezTo>
                  <a:pt x="6228678" y="4880387"/>
                  <a:pt x="6231041" y="4880499"/>
                  <a:pt x="6233869" y="4880499"/>
                </a:cubicBezTo>
                <a:cubicBezTo>
                  <a:pt x="6236771" y="4880499"/>
                  <a:pt x="6239152" y="4880387"/>
                  <a:pt x="6241013" y="4880164"/>
                </a:cubicBezTo>
                <a:cubicBezTo>
                  <a:pt x="6242873" y="4879941"/>
                  <a:pt x="6244361" y="4879643"/>
                  <a:pt x="6245477" y="4879271"/>
                </a:cubicBezTo>
                <a:cubicBezTo>
                  <a:pt x="6246594" y="4878899"/>
                  <a:pt x="6247394" y="4878415"/>
                  <a:pt x="6247877" y="4877820"/>
                </a:cubicBezTo>
                <a:cubicBezTo>
                  <a:pt x="6248361" y="4877225"/>
                  <a:pt x="6248603" y="4876555"/>
                  <a:pt x="6248603" y="4875811"/>
                </a:cubicBezTo>
                <a:lnTo>
                  <a:pt x="6248603" y="4739410"/>
                </a:lnTo>
                <a:cubicBezTo>
                  <a:pt x="6248603" y="4738666"/>
                  <a:pt x="6248361" y="4737996"/>
                  <a:pt x="6247877" y="4737401"/>
                </a:cubicBezTo>
                <a:cubicBezTo>
                  <a:pt x="6247394" y="4736805"/>
                  <a:pt x="6246594" y="4736322"/>
                  <a:pt x="6245477" y="4735950"/>
                </a:cubicBezTo>
                <a:cubicBezTo>
                  <a:pt x="6244361" y="4735578"/>
                  <a:pt x="6242873" y="4735280"/>
                  <a:pt x="6241013" y="4735057"/>
                </a:cubicBezTo>
                <a:cubicBezTo>
                  <a:pt x="6239152" y="4734833"/>
                  <a:pt x="6236771" y="4734722"/>
                  <a:pt x="6233869" y="4734722"/>
                </a:cubicBezTo>
                <a:close/>
                <a:moveTo>
                  <a:pt x="7516060" y="4733271"/>
                </a:moveTo>
                <a:cubicBezTo>
                  <a:pt x="7509810" y="4733271"/>
                  <a:pt x="7503987" y="4734108"/>
                  <a:pt x="7498592" y="4735782"/>
                </a:cubicBezTo>
                <a:cubicBezTo>
                  <a:pt x="7493197" y="4737457"/>
                  <a:pt x="7488546" y="4739894"/>
                  <a:pt x="7484639" y="4743093"/>
                </a:cubicBezTo>
                <a:cubicBezTo>
                  <a:pt x="7480732" y="4746293"/>
                  <a:pt x="7477681" y="4750256"/>
                  <a:pt x="7475486" y="4754981"/>
                </a:cubicBezTo>
                <a:cubicBezTo>
                  <a:pt x="7473291" y="4759706"/>
                  <a:pt x="7472193" y="4765083"/>
                  <a:pt x="7472193" y="4771110"/>
                </a:cubicBezTo>
                <a:cubicBezTo>
                  <a:pt x="7472193" y="4776989"/>
                  <a:pt x="7473142" y="4782031"/>
                  <a:pt x="7475040" y="4786235"/>
                </a:cubicBezTo>
                <a:cubicBezTo>
                  <a:pt x="7476937" y="4790439"/>
                  <a:pt x="7479411" y="4794104"/>
                  <a:pt x="7482462" y="4797230"/>
                </a:cubicBezTo>
                <a:cubicBezTo>
                  <a:pt x="7485513" y="4800355"/>
                  <a:pt x="7488974" y="4803071"/>
                  <a:pt x="7492843" y="4805378"/>
                </a:cubicBezTo>
                <a:cubicBezTo>
                  <a:pt x="7496713" y="4807685"/>
                  <a:pt x="7500694" y="4809787"/>
                  <a:pt x="7504787" y="4811685"/>
                </a:cubicBezTo>
                <a:cubicBezTo>
                  <a:pt x="7508879" y="4813582"/>
                  <a:pt x="7512879" y="4815442"/>
                  <a:pt x="7516786" y="4817266"/>
                </a:cubicBezTo>
                <a:cubicBezTo>
                  <a:pt x="7520693" y="4819089"/>
                  <a:pt x="7524171" y="4821098"/>
                  <a:pt x="7527222" y="4823293"/>
                </a:cubicBezTo>
                <a:cubicBezTo>
                  <a:pt x="7530273" y="4825488"/>
                  <a:pt x="7532729" y="4828037"/>
                  <a:pt x="7534589" y="4830939"/>
                </a:cubicBezTo>
                <a:cubicBezTo>
                  <a:pt x="7536450" y="4833841"/>
                  <a:pt x="7537380" y="4837339"/>
                  <a:pt x="7537380" y="4841432"/>
                </a:cubicBezTo>
                <a:cubicBezTo>
                  <a:pt x="7537380" y="4845227"/>
                  <a:pt x="7536710" y="4848613"/>
                  <a:pt x="7535371" y="4851589"/>
                </a:cubicBezTo>
                <a:cubicBezTo>
                  <a:pt x="7534031" y="4854566"/>
                  <a:pt x="7532115" y="4857077"/>
                  <a:pt x="7529622" y="4859124"/>
                </a:cubicBezTo>
                <a:cubicBezTo>
                  <a:pt x="7527129" y="4861170"/>
                  <a:pt x="7524153" y="4862751"/>
                  <a:pt x="7520693" y="4863867"/>
                </a:cubicBezTo>
                <a:cubicBezTo>
                  <a:pt x="7517232" y="4864984"/>
                  <a:pt x="7513419" y="4865542"/>
                  <a:pt x="7509251" y="4865542"/>
                </a:cubicBezTo>
                <a:cubicBezTo>
                  <a:pt x="7503745" y="4865542"/>
                  <a:pt x="7498889" y="4864891"/>
                  <a:pt x="7494685" y="4863588"/>
                </a:cubicBezTo>
                <a:cubicBezTo>
                  <a:pt x="7490480" y="4862286"/>
                  <a:pt x="7486890" y="4860891"/>
                  <a:pt x="7483913" y="4859403"/>
                </a:cubicBezTo>
                <a:cubicBezTo>
                  <a:pt x="7480937" y="4857914"/>
                  <a:pt x="7478500" y="4856538"/>
                  <a:pt x="7476602" y="4855273"/>
                </a:cubicBezTo>
                <a:cubicBezTo>
                  <a:pt x="7474705" y="4854008"/>
                  <a:pt x="7473235" y="4853375"/>
                  <a:pt x="7472193" y="4853375"/>
                </a:cubicBezTo>
                <a:cubicBezTo>
                  <a:pt x="7471598" y="4853375"/>
                  <a:pt x="7471077" y="4853505"/>
                  <a:pt x="7470631" y="4853766"/>
                </a:cubicBezTo>
                <a:cubicBezTo>
                  <a:pt x="7470184" y="4854026"/>
                  <a:pt x="7469812" y="4854491"/>
                  <a:pt x="7469514" y="4855161"/>
                </a:cubicBezTo>
                <a:cubicBezTo>
                  <a:pt x="7469217" y="4855831"/>
                  <a:pt x="7468993" y="4856705"/>
                  <a:pt x="7468845" y="4857784"/>
                </a:cubicBezTo>
                <a:cubicBezTo>
                  <a:pt x="7468696" y="4858863"/>
                  <a:pt x="7468621" y="4860221"/>
                  <a:pt x="7468621" y="4861858"/>
                </a:cubicBezTo>
                <a:cubicBezTo>
                  <a:pt x="7468621" y="4864165"/>
                  <a:pt x="7468826" y="4866007"/>
                  <a:pt x="7469235" y="4867383"/>
                </a:cubicBezTo>
                <a:cubicBezTo>
                  <a:pt x="7469645" y="4868760"/>
                  <a:pt x="7470277" y="4869895"/>
                  <a:pt x="7471133" y="4870788"/>
                </a:cubicBezTo>
                <a:cubicBezTo>
                  <a:pt x="7471989" y="4871681"/>
                  <a:pt x="7473514" y="4872760"/>
                  <a:pt x="7475709" y="4874025"/>
                </a:cubicBezTo>
                <a:cubicBezTo>
                  <a:pt x="7477904" y="4875290"/>
                  <a:pt x="7480621" y="4876518"/>
                  <a:pt x="7483858" y="4877708"/>
                </a:cubicBezTo>
                <a:cubicBezTo>
                  <a:pt x="7487095" y="4878899"/>
                  <a:pt x="7490778" y="4879904"/>
                  <a:pt x="7494908" y="4880722"/>
                </a:cubicBezTo>
                <a:cubicBezTo>
                  <a:pt x="7499038" y="4881541"/>
                  <a:pt x="7503522" y="4881950"/>
                  <a:pt x="7508358" y="4881950"/>
                </a:cubicBezTo>
                <a:cubicBezTo>
                  <a:pt x="7515279" y="4881950"/>
                  <a:pt x="7521734" y="4881020"/>
                  <a:pt x="7527725" y="4879160"/>
                </a:cubicBezTo>
                <a:cubicBezTo>
                  <a:pt x="7533715" y="4877299"/>
                  <a:pt x="7538924" y="4874527"/>
                  <a:pt x="7543352" y="4870844"/>
                </a:cubicBezTo>
                <a:cubicBezTo>
                  <a:pt x="7547779" y="4867160"/>
                  <a:pt x="7551240" y="4862677"/>
                  <a:pt x="7553732" y="4857393"/>
                </a:cubicBezTo>
                <a:cubicBezTo>
                  <a:pt x="7556225" y="4852110"/>
                  <a:pt x="7557472" y="4846082"/>
                  <a:pt x="7557472" y="4839311"/>
                </a:cubicBezTo>
                <a:cubicBezTo>
                  <a:pt x="7557472" y="4833581"/>
                  <a:pt x="7556523" y="4828614"/>
                  <a:pt x="7554625" y="4824409"/>
                </a:cubicBezTo>
                <a:cubicBezTo>
                  <a:pt x="7552728" y="4820205"/>
                  <a:pt x="7550235" y="4816559"/>
                  <a:pt x="7547147" y="4813470"/>
                </a:cubicBezTo>
                <a:cubicBezTo>
                  <a:pt x="7544059" y="4810382"/>
                  <a:pt x="7540543" y="4807703"/>
                  <a:pt x="7536599" y="4805434"/>
                </a:cubicBezTo>
                <a:cubicBezTo>
                  <a:pt x="7532655" y="4803164"/>
                  <a:pt x="7528636" y="4801081"/>
                  <a:pt x="7524544" y="4799183"/>
                </a:cubicBezTo>
                <a:cubicBezTo>
                  <a:pt x="7520451" y="4797285"/>
                  <a:pt x="7516432" y="4795406"/>
                  <a:pt x="7512488" y="4793546"/>
                </a:cubicBezTo>
                <a:cubicBezTo>
                  <a:pt x="7508544" y="4791686"/>
                  <a:pt x="7505028" y="4789639"/>
                  <a:pt x="7501940" y="4787407"/>
                </a:cubicBezTo>
                <a:cubicBezTo>
                  <a:pt x="7498852" y="4785175"/>
                  <a:pt x="7496378" y="4782607"/>
                  <a:pt x="7494517" y="4779705"/>
                </a:cubicBezTo>
                <a:cubicBezTo>
                  <a:pt x="7492657" y="4776803"/>
                  <a:pt x="7491727" y="4773343"/>
                  <a:pt x="7491727" y="4769324"/>
                </a:cubicBezTo>
                <a:cubicBezTo>
                  <a:pt x="7491727" y="4766571"/>
                  <a:pt x="7492211" y="4763967"/>
                  <a:pt x="7493178" y="4761511"/>
                </a:cubicBezTo>
                <a:cubicBezTo>
                  <a:pt x="7494145" y="4759055"/>
                  <a:pt x="7495596" y="4756934"/>
                  <a:pt x="7497531" y="4755148"/>
                </a:cubicBezTo>
                <a:cubicBezTo>
                  <a:pt x="7499466" y="4753363"/>
                  <a:pt x="7501922" y="4751930"/>
                  <a:pt x="7504898" y="4750851"/>
                </a:cubicBezTo>
                <a:cubicBezTo>
                  <a:pt x="7507875" y="4749772"/>
                  <a:pt x="7511372" y="4749233"/>
                  <a:pt x="7515391" y="4749233"/>
                </a:cubicBezTo>
                <a:cubicBezTo>
                  <a:pt x="7519707" y="4749233"/>
                  <a:pt x="7523595" y="4749772"/>
                  <a:pt x="7527055" y="4750851"/>
                </a:cubicBezTo>
                <a:cubicBezTo>
                  <a:pt x="7530515" y="4751930"/>
                  <a:pt x="7533510" y="4753121"/>
                  <a:pt x="7536040" y="4754423"/>
                </a:cubicBezTo>
                <a:cubicBezTo>
                  <a:pt x="7538571" y="4755725"/>
                  <a:pt x="7540710" y="4756897"/>
                  <a:pt x="7542459" y="4757939"/>
                </a:cubicBezTo>
                <a:cubicBezTo>
                  <a:pt x="7544207" y="4758981"/>
                  <a:pt x="7545491" y="4759502"/>
                  <a:pt x="7546310" y="4759502"/>
                </a:cubicBezTo>
                <a:cubicBezTo>
                  <a:pt x="7546831" y="4759502"/>
                  <a:pt x="7547296" y="4759334"/>
                  <a:pt x="7547705" y="4758999"/>
                </a:cubicBezTo>
                <a:cubicBezTo>
                  <a:pt x="7548114" y="4758665"/>
                  <a:pt x="7548430" y="4758144"/>
                  <a:pt x="7548654" y="4757437"/>
                </a:cubicBezTo>
                <a:cubicBezTo>
                  <a:pt x="7548877" y="4756730"/>
                  <a:pt x="7549044" y="4755855"/>
                  <a:pt x="7549156" y="4754814"/>
                </a:cubicBezTo>
                <a:cubicBezTo>
                  <a:pt x="7549268" y="4753772"/>
                  <a:pt x="7549323" y="4752581"/>
                  <a:pt x="7549323" y="4751242"/>
                </a:cubicBezTo>
                <a:cubicBezTo>
                  <a:pt x="7549323" y="4749828"/>
                  <a:pt x="7549286" y="4748674"/>
                  <a:pt x="7549212" y="4747781"/>
                </a:cubicBezTo>
                <a:cubicBezTo>
                  <a:pt x="7549137" y="4746889"/>
                  <a:pt x="7549026" y="4746126"/>
                  <a:pt x="7548877" y="4745493"/>
                </a:cubicBezTo>
                <a:cubicBezTo>
                  <a:pt x="7548728" y="4744861"/>
                  <a:pt x="7548542" y="4744340"/>
                  <a:pt x="7548319" y="4743931"/>
                </a:cubicBezTo>
                <a:cubicBezTo>
                  <a:pt x="7548096" y="4743521"/>
                  <a:pt x="7547630" y="4742963"/>
                  <a:pt x="7546924" y="4742256"/>
                </a:cubicBezTo>
                <a:cubicBezTo>
                  <a:pt x="7546217" y="4741549"/>
                  <a:pt x="7544747" y="4740619"/>
                  <a:pt x="7542515" y="4739466"/>
                </a:cubicBezTo>
                <a:cubicBezTo>
                  <a:pt x="7540282" y="4738312"/>
                  <a:pt x="7537733" y="4737271"/>
                  <a:pt x="7534868" y="4736340"/>
                </a:cubicBezTo>
                <a:cubicBezTo>
                  <a:pt x="7532004" y="4735410"/>
                  <a:pt x="7528953" y="4734666"/>
                  <a:pt x="7525716" y="4734108"/>
                </a:cubicBezTo>
                <a:cubicBezTo>
                  <a:pt x="7522479" y="4733550"/>
                  <a:pt x="7519260" y="4733271"/>
                  <a:pt x="7516060" y="4733271"/>
                </a:cubicBezTo>
                <a:close/>
                <a:moveTo>
                  <a:pt x="7098337" y="4733048"/>
                </a:moveTo>
                <a:cubicBezTo>
                  <a:pt x="7088440" y="4733048"/>
                  <a:pt x="7079380" y="4734722"/>
                  <a:pt x="7071157" y="4738070"/>
                </a:cubicBezTo>
                <a:cubicBezTo>
                  <a:pt x="7062934" y="4741419"/>
                  <a:pt x="7055884" y="4746330"/>
                  <a:pt x="7050005" y="4752804"/>
                </a:cubicBezTo>
                <a:cubicBezTo>
                  <a:pt x="7044126" y="4759278"/>
                  <a:pt x="7039550" y="4767278"/>
                  <a:pt x="7036276" y="4776803"/>
                </a:cubicBezTo>
                <a:cubicBezTo>
                  <a:pt x="7033001" y="4786328"/>
                  <a:pt x="7031364" y="4797230"/>
                  <a:pt x="7031364" y="4809508"/>
                </a:cubicBezTo>
                <a:cubicBezTo>
                  <a:pt x="7031364" y="4821563"/>
                  <a:pt x="7032853" y="4832130"/>
                  <a:pt x="7035829" y="4841208"/>
                </a:cubicBezTo>
                <a:cubicBezTo>
                  <a:pt x="7038806" y="4850287"/>
                  <a:pt x="7043084" y="4857858"/>
                  <a:pt x="7048666" y="4863923"/>
                </a:cubicBezTo>
                <a:cubicBezTo>
                  <a:pt x="7054247" y="4869988"/>
                  <a:pt x="7061018" y="4874546"/>
                  <a:pt x="7068981" y="4877597"/>
                </a:cubicBezTo>
                <a:cubicBezTo>
                  <a:pt x="7076943" y="4880648"/>
                  <a:pt x="7085873" y="4882173"/>
                  <a:pt x="7095770" y="4882173"/>
                </a:cubicBezTo>
                <a:cubicBezTo>
                  <a:pt x="7100830" y="4882173"/>
                  <a:pt x="7105536" y="4881764"/>
                  <a:pt x="7109890" y="4880945"/>
                </a:cubicBezTo>
                <a:cubicBezTo>
                  <a:pt x="7114243" y="4880127"/>
                  <a:pt x="7118112" y="4879104"/>
                  <a:pt x="7121498" y="4877876"/>
                </a:cubicBezTo>
                <a:cubicBezTo>
                  <a:pt x="7124884" y="4876648"/>
                  <a:pt x="7127749" y="4875364"/>
                  <a:pt x="7130093" y="4874025"/>
                </a:cubicBezTo>
                <a:cubicBezTo>
                  <a:pt x="7132437" y="4872685"/>
                  <a:pt x="7134018" y="4871588"/>
                  <a:pt x="7134837" y="4870732"/>
                </a:cubicBezTo>
                <a:cubicBezTo>
                  <a:pt x="7135656" y="4869876"/>
                  <a:pt x="7136251" y="4869114"/>
                  <a:pt x="7136623" y="4868444"/>
                </a:cubicBezTo>
                <a:cubicBezTo>
                  <a:pt x="7136995" y="4867774"/>
                  <a:pt x="7137293" y="4866974"/>
                  <a:pt x="7137516" y="4866044"/>
                </a:cubicBezTo>
                <a:cubicBezTo>
                  <a:pt x="7137739" y="4865114"/>
                  <a:pt x="7137907" y="4863998"/>
                  <a:pt x="7138018" y="4862695"/>
                </a:cubicBezTo>
                <a:cubicBezTo>
                  <a:pt x="7138130" y="4861393"/>
                  <a:pt x="7138186" y="4859812"/>
                  <a:pt x="7138186" y="4857952"/>
                </a:cubicBezTo>
                <a:cubicBezTo>
                  <a:pt x="7138186" y="4855273"/>
                  <a:pt x="7138111" y="4853133"/>
                  <a:pt x="7137962" y="4851533"/>
                </a:cubicBezTo>
                <a:cubicBezTo>
                  <a:pt x="7137814" y="4849933"/>
                  <a:pt x="7137590" y="4848687"/>
                  <a:pt x="7137293" y="4847794"/>
                </a:cubicBezTo>
                <a:cubicBezTo>
                  <a:pt x="7136995" y="4846901"/>
                  <a:pt x="7136623" y="4846306"/>
                  <a:pt x="7136176" y="4846008"/>
                </a:cubicBezTo>
                <a:cubicBezTo>
                  <a:pt x="7135730" y="4845710"/>
                  <a:pt x="7135135" y="4845562"/>
                  <a:pt x="7134391" y="4845562"/>
                </a:cubicBezTo>
                <a:cubicBezTo>
                  <a:pt x="7133423" y="4845562"/>
                  <a:pt x="7132065" y="4846157"/>
                  <a:pt x="7130316" y="4847347"/>
                </a:cubicBezTo>
                <a:cubicBezTo>
                  <a:pt x="7128568" y="4848538"/>
                  <a:pt x="7126335" y="4849878"/>
                  <a:pt x="7123619" y="4851366"/>
                </a:cubicBezTo>
                <a:cubicBezTo>
                  <a:pt x="7120903" y="4852854"/>
                  <a:pt x="7117647" y="4854212"/>
                  <a:pt x="7113852" y="4855440"/>
                </a:cubicBezTo>
                <a:cubicBezTo>
                  <a:pt x="7110057" y="4856668"/>
                  <a:pt x="7105555" y="4857282"/>
                  <a:pt x="7100346" y="4857282"/>
                </a:cubicBezTo>
                <a:cubicBezTo>
                  <a:pt x="7094616" y="4857282"/>
                  <a:pt x="7089463" y="4856296"/>
                  <a:pt x="7084887" y="4854324"/>
                </a:cubicBezTo>
                <a:cubicBezTo>
                  <a:pt x="7080310" y="4852352"/>
                  <a:pt x="7076403" y="4849357"/>
                  <a:pt x="7073166" y="4845338"/>
                </a:cubicBezTo>
                <a:cubicBezTo>
                  <a:pt x="7069929" y="4841320"/>
                  <a:pt x="7067436" y="4836204"/>
                  <a:pt x="7065688" y="4829990"/>
                </a:cubicBezTo>
                <a:cubicBezTo>
                  <a:pt x="7063939" y="4823777"/>
                  <a:pt x="7063065" y="4816428"/>
                  <a:pt x="7063065" y="4807945"/>
                </a:cubicBezTo>
                <a:cubicBezTo>
                  <a:pt x="7063065" y="4800206"/>
                  <a:pt x="7063883" y="4793248"/>
                  <a:pt x="7065520" y="4787072"/>
                </a:cubicBezTo>
                <a:cubicBezTo>
                  <a:pt x="7067157" y="4780896"/>
                  <a:pt x="7069557" y="4775631"/>
                  <a:pt x="7072720" y="4771278"/>
                </a:cubicBezTo>
                <a:cubicBezTo>
                  <a:pt x="7075882" y="4766925"/>
                  <a:pt x="7079715" y="4763576"/>
                  <a:pt x="7084217" y="4761232"/>
                </a:cubicBezTo>
                <a:cubicBezTo>
                  <a:pt x="7088719" y="4758888"/>
                  <a:pt x="7093835" y="4757716"/>
                  <a:pt x="7099565" y="4757716"/>
                </a:cubicBezTo>
                <a:cubicBezTo>
                  <a:pt x="7104774" y="4757716"/>
                  <a:pt x="7109257" y="4758367"/>
                  <a:pt x="7113015" y="4759669"/>
                </a:cubicBezTo>
                <a:cubicBezTo>
                  <a:pt x="7116773" y="4760971"/>
                  <a:pt x="7120010" y="4762422"/>
                  <a:pt x="7122726" y="4764022"/>
                </a:cubicBezTo>
                <a:cubicBezTo>
                  <a:pt x="7125442" y="4765622"/>
                  <a:pt x="7127656" y="4767073"/>
                  <a:pt x="7129368" y="4768376"/>
                </a:cubicBezTo>
                <a:cubicBezTo>
                  <a:pt x="7131079" y="4769678"/>
                  <a:pt x="7132493" y="4770329"/>
                  <a:pt x="7133609" y="4770329"/>
                </a:cubicBezTo>
                <a:cubicBezTo>
                  <a:pt x="7134279" y="4770329"/>
                  <a:pt x="7134874" y="4770106"/>
                  <a:pt x="7135395" y="4769659"/>
                </a:cubicBezTo>
                <a:cubicBezTo>
                  <a:pt x="7135916" y="4769213"/>
                  <a:pt x="7136363" y="4768506"/>
                  <a:pt x="7136735" y="4767538"/>
                </a:cubicBezTo>
                <a:cubicBezTo>
                  <a:pt x="7137107" y="4766571"/>
                  <a:pt x="7137367" y="4765306"/>
                  <a:pt x="7137516" y="4763743"/>
                </a:cubicBezTo>
                <a:cubicBezTo>
                  <a:pt x="7137665" y="4762181"/>
                  <a:pt x="7137739" y="4760283"/>
                  <a:pt x="7137739" y="4758051"/>
                </a:cubicBezTo>
                <a:cubicBezTo>
                  <a:pt x="7137739" y="4755967"/>
                  <a:pt x="7137683" y="4754218"/>
                  <a:pt x="7137572" y="4752804"/>
                </a:cubicBezTo>
                <a:cubicBezTo>
                  <a:pt x="7137460" y="4751391"/>
                  <a:pt x="7137293" y="4750163"/>
                  <a:pt x="7137069" y="4749121"/>
                </a:cubicBezTo>
                <a:cubicBezTo>
                  <a:pt x="7136846" y="4748079"/>
                  <a:pt x="7136549" y="4747223"/>
                  <a:pt x="7136176" y="4746554"/>
                </a:cubicBezTo>
                <a:cubicBezTo>
                  <a:pt x="7135804" y="4745884"/>
                  <a:pt x="7135116" y="4745047"/>
                  <a:pt x="7134111" y="4744042"/>
                </a:cubicBezTo>
                <a:cubicBezTo>
                  <a:pt x="7133107" y="4743038"/>
                  <a:pt x="7131340" y="4741828"/>
                  <a:pt x="7128809" y="4740415"/>
                </a:cubicBezTo>
                <a:cubicBezTo>
                  <a:pt x="7126279" y="4739001"/>
                  <a:pt x="7123433" y="4737754"/>
                  <a:pt x="7120270" y="4736675"/>
                </a:cubicBezTo>
                <a:cubicBezTo>
                  <a:pt x="7117108" y="4735596"/>
                  <a:pt x="7113666" y="4734722"/>
                  <a:pt x="7109946" y="4734052"/>
                </a:cubicBezTo>
                <a:cubicBezTo>
                  <a:pt x="7106225" y="4733382"/>
                  <a:pt x="7102355" y="4733048"/>
                  <a:pt x="7098337" y="4733048"/>
                </a:cubicBezTo>
                <a:close/>
                <a:moveTo>
                  <a:pt x="10630288" y="4731708"/>
                </a:moveTo>
                <a:cubicBezTo>
                  <a:pt x="10625898" y="4731708"/>
                  <a:pt x="10622884" y="4732489"/>
                  <a:pt x="10621248" y="4734052"/>
                </a:cubicBezTo>
                <a:cubicBezTo>
                  <a:pt x="10619610" y="4735615"/>
                  <a:pt x="10618792" y="4738554"/>
                  <a:pt x="10618792" y="4742870"/>
                </a:cubicBezTo>
                <a:cubicBezTo>
                  <a:pt x="10618792" y="4747112"/>
                  <a:pt x="10619592" y="4749995"/>
                  <a:pt x="10621192" y="4751521"/>
                </a:cubicBezTo>
                <a:cubicBezTo>
                  <a:pt x="10622792" y="4753046"/>
                  <a:pt x="10625750" y="4753809"/>
                  <a:pt x="10630066" y="4753809"/>
                </a:cubicBezTo>
                <a:cubicBezTo>
                  <a:pt x="10634456" y="4753809"/>
                  <a:pt x="10637470" y="4753028"/>
                  <a:pt x="10639106" y="4751465"/>
                </a:cubicBezTo>
                <a:cubicBezTo>
                  <a:pt x="10640744" y="4749902"/>
                  <a:pt x="10641562" y="4746963"/>
                  <a:pt x="10641562" y="4742647"/>
                </a:cubicBezTo>
                <a:cubicBezTo>
                  <a:pt x="10641562" y="4738405"/>
                  <a:pt x="10640762" y="4735522"/>
                  <a:pt x="10639162" y="4733996"/>
                </a:cubicBezTo>
                <a:cubicBezTo>
                  <a:pt x="10637562" y="4732471"/>
                  <a:pt x="10634604" y="4731708"/>
                  <a:pt x="10630288" y="4731708"/>
                </a:cubicBezTo>
                <a:close/>
                <a:moveTo>
                  <a:pt x="10230239" y="4731708"/>
                </a:moveTo>
                <a:cubicBezTo>
                  <a:pt x="10225848" y="4731708"/>
                  <a:pt x="10222834" y="4732489"/>
                  <a:pt x="10221197" y="4734052"/>
                </a:cubicBezTo>
                <a:cubicBezTo>
                  <a:pt x="10219560" y="4735615"/>
                  <a:pt x="10218742" y="4738554"/>
                  <a:pt x="10218742" y="4742870"/>
                </a:cubicBezTo>
                <a:cubicBezTo>
                  <a:pt x="10218742" y="4747112"/>
                  <a:pt x="10219542" y="4749995"/>
                  <a:pt x="10221142" y="4751521"/>
                </a:cubicBezTo>
                <a:cubicBezTo>
                  <a:pt x="10222742" y="4753046"/>
                  <a:pt x="10225700" y="4753809"/>
                  <a:pt x="10230016" y="4753809"/>
                </a:cubicBezTo>
                <a:cubicBezTo>
                  <a:pt x="10234406" y="4753809"/>
                  <a:pt x="10237420" y="4753028"/>
                  <a:pt x="10239057" y="4751465"/>
                </a:cubicBezTo>
                <a:cubicBezTo>
                  <a:pt x="10240694" y="4749902"/>
                  <a:pt x="10241512" y="4746963"/>
                  <a:pt x="10241512" y="4742647"/>
                </a:cubicBezTo>
                <a:cubicBezTo>
                  <a:pt x="10241512" y="4738405"/>
                  <a:pt x="10240712" y="4735522"/>
                  <a:pt x="10239112" y="4733996"/>
                </a:cubicBezTo>
                <a:cubicBezTo>
                  <a:pt x="10237512" y="4732471"/>
                  <a:pt x="10234555" y="4731708"/>
                  <a:pt x="10230239" y="4731708"/>
                </a:cubicBezTo>
                <a:close/>
                <a:moveTo>
                  <a:pt x="7591814" y="4731708"/>
                </a:moveTo>
                <a:cubicBezTo>
                  <a:pt x="7587423" y="4731708"/>
                  <a:pt x="7584410" y="4732489"/>
                  <a:pt x="7582773" y="4734052"/>
                </a:cubicBezTo>
                <a:cubicBezTo>
                  <a:pt x="7581135" y="4735615"/>
                  <a:pt x="7580317" y="4738554"/>
                  <a:pt x="7580317" y="4742870"/>
                </a:cubicBezTo>
                <a:cubicBezTo>
                  <a:pt x="7580317" y="4747112"/>
                  <a:pt x="7581117" y="4749995"/>
                  <a:pt x="7582717" y="4751521"/>
                </a:cubicBezTo>
                <a:cubicBezTo>
                  <a:pt x="7584317" y="4753046"/>
                  <a:pt x="7587275" y="4753809"/>
                  <a:pt x="7591591" y="4753809"/>
                </a:cubicBezTo>
                <a:cubicBezTo>
                  <a:pt x="7595981" y="4753809"/>
                  <a:pt x="7598995" y="4753028"/>
                  <a:pt x="7600632" y="4751465"/>
                </a:cubicBezTo>
                <a:cubicBezTo>
                  <a:pt x="7602269" y="4749902"/>
                  <a:pt x="7603088" y="4746963"/>
                  <a:pt x="7603088" y="4742647"/>
                </a:cubicBezTo>
                <a:cubicBezTo>
                  <a:pt x="7603088" y="4738405"/>
                  <a:pt x="7602288" y="4735522"/>
                  <a:pt x="7600688" y="4733996"/>
                </a:cubicBezTo>
                <a:cubicBezTo>
                  <a:pt x="7599088" y="4732471"/>
                  <a:pt x="7596130" y="4731708"/>
                  <a:pt x="7591814" y="4731708"/>
                </a:cubicBezTo>
                <a:close/>
                <a:moveTo>
                  <a:pt x="5223361" y="4728997"/>
                </a:moveTo>
                <a:cubicBezTo>
                  <a:pt x="5221575" y="4728997"/>
                  <a:pt x="5220087" y="4729072"/>
                  <a:pt x="5218896" y="4729221"/>
                </a:cubicBezTo>
                <a:cubicBezTo>
                  <a:pt x="5217706" y="4729370"/>
                  <a:pt x="5216758" y="4729593"/>
                  <a:pt x="5216050" y="4729890"/>
                </a:cubicBezTo>
                <a:cubicBezTo>
                  <a:pt x="5215343" y="4730188"/>
                  <a:pt x="5214860" y="4730560"/>
                  <a:pt x="5214599" y="4731007"/>
                </a:cubicBezTo>
                <a:cubicBezTo>
                  <a:pt x="5214339" y="4731453"/>
                  <a:pt x="5214208" y="4731937"/>
                  <a:pt x="5214208" y="4732458"/>
                </a:cubicBezTo>
                <a:lnTo>
                  <a:pt x="5214208" y="4832917"/>
                </a:lnTo>
                <a:cubicBezTo>
                  <a:pt x="5214208" y="4833512"/>
                  <a:pt x="5214339" y="4834014"/>
                  <a:pt x="5214599" y="4834424"/>
                </a:cubicBezTo>
                <a:cubicBezTo>
                  <a:pt x="5214860" y="4834833"/>
                  <a:pt x="5215343" y="4835186"/>
                  <a:pt x="5216050" y="4835484"/>
                </a:cubicBezTo>
                <a:cubicBezTo>
                  <a:pt x="5216758" y="4835782"/>
                  <a:pt x="5217706" y="4836005"/>
                  <a:pt x="5218896" y="4836154"/>
                </a:cubicBezTo>
                <a:cubicBezTo>
                  <a:pt x="5220087" y="4836303"/>
                  <a:pt x="5221575" y="4836377"/>
                  <a:pt x="5223361" y="4836377"/>
                </a:cubicBezTo>
                <a:cubicBezTo>
                  <a:pt x="5225222" y="4836377"/>
                  <a:pt x="5226747" y="4836303"/>
                  <a:pt x="5227938" y="4836154"/>
                </a:cubicBezTo>
                <a:cubicBezTo>
                  <a:pt x="5229129" y="4836005"/>
                  <a:pt x="5230059" y="4835782"/>
                  <a:pt x="5230728" y="4835484"/>
                </a:cubicBezTo>
                <a:cubicBezTo>
                  <a:pt x="5231398" y="4835186"/>
                  <a:pt x="5231882" y="4834833"/>
                  <a:pt x="5232179" y="4834424"/>
                </a:cubicBezTo>
                <a:cubicBezTo>
                  <a:pt x="5232478" y="4834014"/>
                  <a:pt x="5232626" y="4833512"/>
                  <a:pt x="5232626" y="4832917"/>
                </a:cubicBezTo>
                <a:lnTo>
                  <a:pt x="5232626" y="4732458"/>
                </a:lnTo>
                <a:cubicBezTo>
                  <a:pt x="5232626" y="4731937"/>
                  <a:pt x="5232478" y="4731453"/>
                  <a:pt x="5232179" y="4731007"/>
                </a:cubicBezTo>
                <a:cubicBezTo>
                  <a:pt x="5231882" y="4730560"/>
                  <a:pt x="5231398" y="4730188"/>
                  <a:pt x="5230728" y="4729890"/>
                </a:cubicBezTo>
                <a:cubicBezTo>
                  <a:pt x="5230059" y="4729593"/>
                  <a:pt x="5229129" y="4729370"/>
                  <a:pt x="5227938" y="4729221"/>
                </a:cubicBezTo>
                <a:cubicBezTo>
                  <a:pt x="5226747" y="4729072"/>
                  <a:pt x="5225222" y="4728997"/>
                  <a:pt x="5223361" y="4728997"/>
                </a:cubicBezTo>
                <a:close/>
                <a:moveTo>
                  <a:pt x="5050275" y="4728997"/>
                </a:moveTo>
                <a:cubicBezTo>
                  <a:pt x="5048564" y="4728997"/>
                  <a:pt x="5047112" y="4729035"/>
                  <a:pt x="5045921" y="4729109"/>
                </a:cubicBezTo>
                <a:cubicBezTo>
                  <a:pt x="5044730" y="4729183"/>
                  <a:pt x="5043782" y="4729351"/>
                  <a:pt x="5043075" y="4729611"/>
                </a:cubicBezTo>
                <a:cubicBezTo>
                  <a:pt x="5042368" y="4729872"/>
                  <a:pt x="5041865" y="4730207"/>
                  <a:pt x="5041568" y="4730616"/>
                </a:cubicBezTo>
                <a:cubicBezTo>
                  <a:pt x="5041270" y="4731025"/>
                  <a:pt x="5041122" y="4731565"/>
                  <a:pt x="5041122" y="4732234"/>
                </a:cubicBezTo>
                <a:cubicBezTo>
                  <a:pt x="5041122" y="4732755"/>
                  <a:pt x="5041196" y="4733388"/>
                  <a:pt x="5041344" y="4734132"/>
                </a:cubicBezTo>
                <a:cubicBezTo>
                  <a:pt x="5041494" y="4734876"/>
                  <a:pt x="5041754" y="4735806"/>
                  <a:pt x="5042126" y="4736923"/>
                </a:cubicBezTo>
                <a:lnTo>
                  <a:pt x="5071483" y="4832359"/>
                </a:lnTo>
                <a:cubicBezTo>
                  <a:pt x="5071705" y="4833103"/>
                  <a:pt x="5072041" y="4833735"/>
                  <a:pt x="5072487" y="4834256"/>
                </a:cubicBezTo>
                <a:cubicBezTo>
                  <a:pt x="5072933" y="4834777"/>
                  <a:pt x="5073622" y="4835186"/>
                  <a:pt x="5074552" y="4835484"/>
                </a:cubicBezTo>
                <a:cubicBezTo>
                  <a:pt x="5075482" y="4835782"/>
                  <a:pt x="5076673" y="4836005"/>
                  <a:pt x="5078124" y="4836154"/>
                </a:cubicBezTo>
                <a:cubicBezTo>
                  <a:pt x="5079575" y="4836303"/>
                  <a:pt x="5081454" y="4836377"/>
                  <a:pt x="5083760" y="4836377"/>
                </a:cubicBezTo>
                <a:cubicBezTo>
                  <a:pt x="5085993" y="4836377"/>
                  <a:pt x="5087872" y="4836321"/>
                  <a:pt x="5089397" y="4836210"/>
                </a:cubicBezTo>
                <a:cubicBezTo>
                  <a:pt x="5090923" y="4836098"/>
                  <a:pt x="5092169" y="4835893"/>
                  <a:pt x="5093137" y="4835596"/>
                </a:cubicBezTo>
                <a:cubicBezTo>
                  <a:pt x="5094104" y="4835298"/>
                  <a:pt x="5094830" y="4834889"/>
                  <a:pt x="5095313" y="4834368"/>
                </a:cubicBezTo>
                <a:cubicBezTo>
                  <a:pt x="5095797" y="4833847"/>
                  <a:pt x="5096150" y="4833177"/>
                  <a:pt x="5096374" y="4832359"/>
                </a:cubicBezTo>
                <a:lnTo>
                  <a:pt x="5115908" y="4759470"/>
                </a:lnTo>
                <a:lnTo>
                  <a:pt x="5116131" y="4758465"/>
                </a:lnTo>
                <a:lnTo>
                  <a:pt x="5116354" y="4759470"/>
                </a:lnTo>
                <a:lnTo>
                  <a:pt x="5137450" y="4832359"/>
                </a:lnTo>
                <a:cubicBezTo>
                  <a:pt x="5137673" y="4833103"/>
                  <a:pt x="5138009" y="4833735"/>
                  <a:pt x="5138455" y="4834256"/>
                </a:cubicBezTo>
                <a:cubicBezTo>
                  <a:pt x="5138901" y="4834777"/>
                  <a:pt x="5139591" y="4835186"/>
                  <a:pt x="5140521" y="4835484"/>
                </a:cubicBezTo>
                <a:cubicBezTo>
                  <a:pt x="5141450" y="4835782"/>
                  <a:pt x="5142697" y="4836005"/>
                  <a:pt x="5144259" y="4836154"/>
                </a:cubicBezTo>
                <a:cubicBezTo>
                  <a:pt x="5145822" y="4836303"/>
                  <a:pt x="5147757" y="4836377"/>
                  <a:pt x="5150064" y="4836377"/>
                </a:cubicBezTo>
                <a:cubicBezTo>
                  <a:pt x="5152296" y="4836377"/>
                  <a:pt x="5154156" y="4836321"/>
                  <a:pt x="5155644" y="4836210"/>
                </a:cubicBezTo>
                <a:cubicBezTo>
                  <a:pt x="5157133" y="4836098"/>
                  <a:pt x="5158305" y="4835893"/>
                  <a:pt x="5159161" y="4835596"/>
                </a:cubicBezTo>
                <a:cubicBezTo>
                  <a:pt x="5160016" y="4835298"/>
                  <a:pt x="5160686" y="4834889"/>
                  <a:pt x="5161170" y="4834368"/>
                </a:cubicBezTo>
                <a:cubicBezTo>
                  <a:pt x="5161653" y="4833847"/>
                  <a:pt x="5162007" y="4833177"/>
                  <a:pt x="5162230" y="4832359"/>
                </a:cubicBezTo>
                <a:lnTo>
                  <a:pt x="5191810" y="4736923"/>
                </a:lnTo>
                <a:cubicBezTo>
                  <a:pt x="5192182" y="4735806"/>
                  <a:pt x="5192442" y="4734876"/>
                  <a:pt x="5192591" y="4734132"/>
                </a:cubicBezTo>
                <a:cubicBezTo>
                  <a:pt x="5192740" y="4733388"/>
                  <a:pt x="5192814" y="4732755"/>
                  <a:pt x="5192814" y="4732234"/>
                </a:cubicBezTo>
                <a:cubicBezTo>
                  <a:pt x="5192814" y="4731565"/>
                  <a:pt x="5192684" y="4731044"/>
                  <a:pt x="5192424" y="4730672"/>
                </a:cubicBezTo>
                <a:cubicBezTo>
                  <a:pt x="5192164" y="4730300"/>
                  <a:pt x="5191717" y="4729965"/>
                  <a:pt x="5191084" y="4729667"/>
                </a:cubicBezTo>
                <a:cubicBezTo>
                  <a:pt x="5190453" y="4729370"/>
                  <a:pt x="5189596" y="4729183"/>
                  <a:pt x="5188517" y="4729109"/>
                </a:cubicBezTo>
                <a:cubicBezTo>
                  <a:pt x="5187438" y="4729035"/>
                  <a:pt x="5186005" y="4728997"/>
                  <a:pt x="5184219" y="4728997"/>
                </a:cubicBezTo>
                <a:cubicBezTo>
                  <a:pt x="5182285" y="4728997"/>
                  <a:pt x="5180703" y="4729053"/>
                  <a:pt x="5179476" y="4729165"/>
                </a:cubicBezTo>
                <a:cubicBezTo>
                  <a:pt x="5178248" y="4729277"/>
                  <a:pt x="5177280" y="4729463"/>
                  <a:pt x="5176573" y="4729723"/>
                </a:cubicBezTo>
                <a:cubicBezTo>
                  <a:pt x="5175867" y="4729983"/>
                  <a:pt x="5175346" y="4730356"/>
                  <a:pt x="5175011" y="4730839"/>
                </a:cubicBezTo>
                <a:cubicBezTo>
                  <a:pt x="5174676" y="4731323"/>
                  <a:pt x="5174434" y="4731900"/>
                  <a:pt x="5174285" y="4732569"/>
                </a:cubicBezTo>
                <a:lnTo>
                  <a:pt x="5150398" y="4815392"/>
                </a:lnTo>
                <a:lnTo>
                  <a:pt x="5150287" y="4816397"/>
                </a:lnTo>
                <a:lnTo>
                  <a:pt x="5150064" y="4815392"/>
                </a:lnTo>
                <a:lnTo>
                  <a:pt x="5126065" y="4732346"/>
                </a:lnTo>
                <a:cubicBezTo>
                  <a:pt x="5125916" y="4731751"/>
                  <a:pt x="5125693" y="4731230"/>
                  <a:pt x="5125395" y="4730783"/>
                </a:cubicBezTo>
                <a:cubicBezTo>
                  <a:pt x="5125098" y="4730337"/>
                  <a:pt x="5124614" y="4729983"/>
                  <a:pt x="5123944" y="4729723"/>
                </a:cubicBezTo>
                <a:cubicBezTo>
                  <a:pt x="5123275" y="4729463"/>
                  <a:pt x="5122363" y="4729277"/>
                  <a:pt x="5121209" y="4729165"/>
                </a:cubicBezTo>
                <a:cubicBezTo>
                  <a:pt x="5120056" y="4729053"/>
                  <a:pt x="5118587" y="4728997"/>
                  <a:pt x="5116801" y="4728997"/>
                </a:cubicBezTo>
                <a:cubicBezTo>
                  <a:pt x="5114940" y="4728997"/>
                  <a:pt x="5113433" y="4729053"/>
                  <a:pt x="5112280" y="4729165"/>
                </a:cubicBezTo>
                <a:cubicBezTo>
                  <a:pt x="5111126" y="4729277"/>
                  <a:pt x="5110215" y="4729463"/>
                  <a:pt x="5109546" y="4729723"/>
                </a:cubicBezTo>
                <a:cubicBezTo>
                  <a:pt x="5108876" y="4729983"/>
                  <a:pt x="5108373" y="4730356"/>
                  <a:pt x="5108039" y="4730839"/>
                </a:cubicBezTo>
                <a:cubicBezTo>
                  <a:pt x="5107703" y="4731323"/>
                  <a:pt x="5107461" y="4731900"/>
                  <a:pt x="5107313" y="4732569"/>
                </a:cubicBezTo>
                <a:lnTo>
                  <a:pt x="5085100" y="4815392"/>
                </a:lnTo>
                <a:lnTo>
                  <a:pt x="5084877" y="4816397"/>
                </a:lnTo>
                <a:lnTo>
                  <a:pt x="5084653" y="4815392"/>
                </a:lnTo>
                <a:lnTo>
                  <a:pt x="5060432" y="4732569"/>
                </a:lnTo>
                <a:cubicBezTo>
                  <a:pt x="5060208" y="4731900"/>
                  <a:pt x="5059948" y="4731323"/>
                  <a:pt x="5059650" y="4730839"/>
                </a:cubicBezTo>
                <a:cubicBezTo>
                  <a:pt x="5059353" y="4730356"/>
                  <a:pt x="5058869" y="4729983"/>
                  <a:pt x="5058199" y="4729723"/>
                </a:cubicBezTo>
                <a:cubicBezTo>
                  <a:pt x="5057530" y="4729463"/>
                  <a:pt x="5056562" y="4729277"/>
                  <a:pt x="5055298" y="4729165"/>
                </a:cubicBezTo>
                <a:cubicBezTo>
                  <a:pt x="5054032" y="4729053"/>
                  <a:pt x="5052358" y="4728997"/>
                  <a:pt x="5050275" y="4728997"/>
                </a:cubicBezTo>
                <a:close/>
                <a:moveTo>
                  <a:pt x="3394562" y="4728997"/>
                </a:moveTo>
                <a:cubicBezTo>
                  <a:pt x="3392776" y="4728997"/>
                  <a:pt x="3391287" y="4729072"/>
                  <a:pt x="3390097" y="4729221"/>
                </a:cubicBezTo>
                <a:cubicBezTo>
                  <a:pt x="3388906" y="4729370"/>
                  <a:pt x="3387957" y="4729593"/>
                  <a:pt x="3387250" y="4729890"/>
                </a:cubicBezTo>
                <a:cubicBezTo>
                  <a:pt x="3386544" y="4730188"/>
                  <a:pt x="3386060" y="4730560"/>
                  <a:pt x="3385799" y="4731007"/>
                </a:cubicBezTo>
                <a:cubicBezTo>
                  <a:pt x="3385539" y="4731453"/>
                  <a:pt x="3385409" y="4731937"/>
                  <a:pt x="3385409" y="4732458"/>
                </a:cubicBezTo>
                <a:lnTo>
                  <a:pt x="3385409" y="4832917"/>
                </a:lnTo>
                <a:cubicBezTo>
                  <a:pt x="3385409" y="4833512"/>
                  <a:pt x="3385539" y="4834014"/>
                  <a:pt x="3385799" y="4834424"/>
                </a:cubicBezTo>
                <a:cubicBezTo>
                  <a:pt x="3386060" y="4834833"/>
                  <a:pt x="3386544" y="4835186"/>
                  <a:pt x="3387250" y="4835484"/>
                </a:cubicBezTo>
                <a:cubicBezTo>
                  <a:pt x="3387957" y="4835782"/>
                  <a:pt x="3388906" y="4836005"/>
                  <a:pt x="3390097" y="4836154"/>
                </a:cubicBezTo>
                <a:cubicBezTo>
                  <a:pt x="3391287" y="4836303"/>
                  <a:pt x="3392776" y="4836377"/>
                  <a:pt x="3394562" y="4836377"/>
                </a:cubicBezTo>
                <a:cubicBezTo>
                  <a:pt x="3396422" y="4836377"/>
                  <a:pt x="3397947" y="4836303"/>
                  <a:pt x="3399138" y="4836154"/>
                </a:cubicBezTo>
                <a:cubicBezTo>
                  <a:pt x="3400329" y="4836005"/>
                  <a:pt x="3401259" y="4835782"/>
                  <a:pt x="3401928" y="4835484"/>
                </a:cubicBezTo>
                <a:cubicBezTo>
                  <a:pt x="3402598" y="4835186"/>
                  <a:pt x="3403082" y="4834833"/>
                  <a:pt x="3403379" y="4834424"/>
                </a:cubicBezTo>
                <a:cubicBezTo>
                  <a:pt x="3403677" y="4834014"/>
                  <a:pt x="3403826" y="4833512"/>
                  <a:pt x="3403826" y="4832917"/>
                </a:cubicBezTo>
                <a:lnTo>
                  <a:pt x="3403826" y="4732458"/>
                </a:lnTo>
                <a:cubicBezTo>
                  <a:pt x="3403826" y="4731937"/>
                  <a:pt x="3403677" y="4731453"/>
                  <a:pt x="3403379" y="4731007"/>
                </a:cubicBezTo>
                <a:cubicBezTo>
                  <a:pt x="3403082" y="4730560"/>
                  <a:pt x="3402598" y="4730188"/>
                  <a:pt x="3401928" y="4729890"/>
                </a:cubicBezTo>
                <a:cubicBezTo>
                  <a:pt x="3401259" y="4729593"/>
                  <a:pt x="3400329" y="4729370"/>
                  <a:pt x="3399138" y="4729221"/>
                </a:cubicBezTo>
                <a:cubicBezTo>
                  <a:pt x="3397947" y="4729072"/>
                  <a:pt x="3396422" y="4728997"/>
                  <a:pt x="3394562" y="4728997"/>
                </a:cubicBezTo>
                <a:close/>
                <a:moveTo>
                  <a:pt x="3032165" y="4728997"/>
                </a:moveTo>
                <a:cubicBezTo>
                  <a:pt x="3030379" y="4728997"/>
                  <a:pt x="3028891" y="4729053"/>
                  <a:pt x="3027700" y="4729165"/>
                </a:cubicBezTo>
                <a:cubicBezTo>
                  <a:pt x="3026510" y="4729277"/>
                  <a:pt x="3025542" y="4729500"/>
                  <a:pt x="3024798" y="4729835"/>
                </a:cubicBezTo>
                <a:cubicBezTo>
                  <a:pt x="3024054" y="4730169"/>
                  <a:pt x="3023552" y="4730542"/>
                  <a:pt x="3023291" y="4730951"/>
                </a:cubicBezTo>
                <a:cubicBezTo>
                  <a:pt x="3023031" y="4731360"/>
                  <a:pt x="3022901" y="4731862"/>
                  <a:pt x="3022901" y="4732458"/>
                </a:cubicBezTo>
                <a:lnTo>
                  <a:pt x="3022901" y="4793403"/>
                </a:lnTo>
                <a:cubicBezTo>
                  <a:pt x="3022901" y="4800695"/>
                  <a:pt x="3023515" y="4806890"/>
                  <a:pt x="3024742" y="4811988"/>
                </a:cubicBezTo>
                <a:cubicBezTo>
                  <a:pt x="3025970" y="4817085"/>
                  <a:pt x="3027998" y="4821550"/>
                  <a:pt x="3030825" y="4825382"/>
                </a:cubicBezTo>
                <a:cubicBezTo>
                  <a:pt x="3033653" y="4829215"/>
                  <a:pt x="3037355" y="4832247"/>
                  <a:pt x="3041932" y="4834479"/>
                </a:cubicBezTo>
                <a:cubicBezTo>
                  <a:pt x="3046508" y="4836712"/>
                  <a:pt x="3052145" y="4837828"/>
                  <a:pt x="3058843" y="4837828"/>
                </a:cubicBezTo>
                <a:cubicBezTo>
                  <a:pt x="3064572" y="4837828"/>
                  <a:pt x="3070228" y="4836377"/>
                  <a:pt x="3075809" y="4833475"/>
                </a:cubicBezTo>
                <a:cubicBezTo>
                  <a:pt x="3081390" y="4830573"/>
                  <a:pt x="3087046" y="4825959"/>
                  <a:pt x="3092775" y="4819634"/>
                </a:cubicBezTo>
                <a:lnTo>
                  <a:pt x="3092775" y="4832917"/>
                </a:lnTo>
                <a:cubicBezTo>
                  <a:pt x="3092775" y="4833512"/>
                  <a:pt x="3092887" y="4834014"/>
                  <a:pt x="3093110" y="4834424"/>
                </a:cubicBezTo>
                <a:cubicBezTo>
                  <a:pt x="3093334" y="4834833"/>
                  <a:pt x="3093761" y="4835186"/>
                  <a:pt x="3094394" y="4835484"/>
                </a:cubicBezTo>
                <a:cubicBezTo>
                  <a:pt x="3095026" y="4835782"/>
                  <a:pt x="3095882" y="4836005"/>
                  <a:pt x="3096961" y="4836154"/>
                </a:cubicBezTo>
                <a:cubicBezTo>
                  <a:pt x="3098040" y="4836303"/>
                  <a:pt x="3099435" y="4836377"/>
                  <a:pt x="3101147" y="4836377"/>
                </a:cubicBezTo>
                <a:cubicBezTo>
                  <a:pt x="3102710" y="4836377"/>
                  <a:pt x="3104031" y="4836303"/>
                  <a:pt x="3105109" y="4836154"/>
                </a:cubicBezTo>
                <a:cubicBezTo>
                  <a:pt x="3106188" y="4836005"/>
                  <a:pt x="3107063" y="4835782"/>
                  <a:pt x="3107733" y="4835484"/>
                </a:cubicBezTo>
                <a:cubicBezTo>
                  <a:pt x="3108402" y="4835186"/>
                  <a:pt x="3108867" y="4834833"/>
                  <a:pt x="3109128" y="4834424"/>
                </a:cubicBezTo>
                <a:cubicBezTo>
                  <a:pt x="3109388" y="4834014"/>
                  <a:pt x="3109519" y="4833512"/>
                  <a:pt x="3109519" y="4832917"/>
                </a:cubicBezTo>
                <a:lnTo>
                  <a:pt x="3109519" y="4732458"/>
                </a:lnTo>
                <a:cubicBezTo>
                  <a:pt x="3109519" y="4731862"/>
                  <a:pt x="3109351" y="4731360"/>
                  <a:pt x="3109016" y="4730951"/>
                </a:cubicBezTo>
                <a:cubicBezTo>
                  <a:pt x="3108681" y="4730542"/>
                  <a:pt x="3108179" y="4730169"/>
                  <a:pt x="3107509" y="4729835"/>
                </a:cubicBezTo>
                <a:cubicBezTo>
                  <a:pt x="3106840" y="4729500"/>
                  <a:pt x="3105909" y="4729277"/>
                  <a:pt x="3104719" y="4729165"/>
                </a:cubicBezTo>
                <a:cubicBezTo>
                  <a:pt x="3103528" y="4729053"/>
                  <a:pt x="3102040" y="4728997"/>
                  <a:pt x="3100254" y="4728997"/>
                </a:cubicBezTo>
                <a:cubicBezTo>
                  <a:pt x="3098393" y="4728997"/>
                  <a:pt x="3096887" y="4729053"/>
                  <a:pt x="3095733" y="4729165"/>
                </a:cubicBezTo>
                <a:cubicBezTo>
                  <a:pt x="3094580" y="4729277"/>
                  <a:pt x="3093631" y="4729500"/>
                  <a:pt x="3092887" y="4729835"/>
                </a:cubicBezTo>
                <a:cubicBezTo>
                  <a:pt x="3092143" y="4730169"/>
                  <a:pt x="3091641" y="4730542"/>
                  <a:pt x="3091380" y="4730951"/>
                </a:cubicBezTo>
                <a:cubicBezTo>
                  <a:pt x="3091120" y="4731360"/>
                  <a:pt x="3090989" y="4731862"/>
                  <a:pt x="3090989" y="4732458"/>
                </a:cubicBezTo>
                <a:lnTo>
                  <a:pt x="3090989" y="4802667"/>
                </a:lnTo>
                <a:cubicBezTo>
                  <a:pt x="3085855" y="4808993"/>
                  <a:pt x="3080999" y="4813792"/>
                  <a:pt x="3076423" y="4817067"/>
                </a:cubicBezTo>
                <a:cubicBezTo>
                  <a:pt x="3071846" y="4820341"/>
                  <a:pt x="3067251" y="4821978"/>
                  <a:pt x="3062637" y="4821978"/>
                </a:cubicBezTo>
                <a:cubicBezTo>
                  <a:pt x="3059066" y="4821978"/>
                  <a:pt x="3055940" y="4821290"/>
                  <a:pt x="3053262" y="4819913"/>
                </a:cubicBezTo>
                <a:cubicBezTo>
                  <a:pt x="3050583" y="4818536"/>
                  <a:pt x="3048369" y="4816601"/>
                  <a:pt x="3046620" y="4814109"/>
                </a:cubicBezTo>
                <a:cubicBezTo>
                  <a:pt x="3044871" y="4811616"/>
                  <a:pt x="3043569" y="4808602"/>
                  <a:pt x="3042713" y="4805067"/>
                </a:cubicBezTo>
                <a:cubicBezTo>
                  <a:pt x="3041858" y="4801533"/>
                  <a:pt x="3041429" y="4796826"/>
                  <a:pt x="3041429" y="4790947"/>
                </a:cubicBezTo>
                <a:lnTo>
                  <a:pt x="3041429" y="4732458"/>
                </a:lnTo>
                <a:cubicBezTo>
                  <a:pt x="3041429" y="4731862"/>
                  <a:pt x="3041281" y="4731360"/>
                  <a:pt x="3040983" y="4730951"/>
                </a:cubicBezTo>
                <a:cubicBezTo>
                  <a:pt x="3040686" y="4730542"/>
                  <a:pt x="3040183" y="4730169"/>
                  <a:pt x="3039476" y="4729835"/>
                </a:cubicBezTo>
                <a:cubicBezTo>
                  <a:pt x="3038769" y="4729500"/>
                  <a:pt x="3037820" y="4729277"/>
                  <a:pt x="3036630" y="4729165"/>
                </a:cubicBezTo>
                <a:cubicBezTo>
                  <a:pt x="3035439" y="4729053"/>
                  <a:pt x="3033951" y="4728997"/>
                  <a:pt x="3032165" y="4728997"/>
                </a:cubicBezTo>
                <a:close/>
                <a:moveTo>
                  <a:pt x="2794487" y="4728997"/>
                </a:moveTo>
                <a:cubicBezTo>
                  <a:pt x="2792701" y="4728997"/>
                  <a:pt x="2791212" y="4729072"/>
                  <a:pt x="2790022" y="4729221"/>
                </a:cubicBezTo>
                <a:cubicBezTo>
                  <a:pt x="2788831" y="4729370"/>
                  <a:pt x="2787882" y="4729593"/>
                  <a:pt x="2787175" y="4729890"/>
                </a:cubicBezTo>
                <a:cubicBezTo>
                  <a:pt x="2786469" y="4730188"/>
                  <a:pt x="2785985" y="4730560"/>
                  <a:pt x="2785724" y="4731007"/>
                </a:cubicBezTo>
                <a:cubicBezTo>
                  <a:pt x="2785464" y="4731453"/>
                  <a:pt x="2785333" y="4731937"/>
                  <a:pt x="2785333" y="4732458"/>
                </a:cubicBezTo>
                <a:lnTo>
                  <a:pt x="2785333" y="4832917"/>
                </a:lnTo>
                <a:cubicBezTo>
                  <a:pt x="2785333" y="4833512"/>
                  <a:pt x="2785464" y="4834014"/>
                  <a:pt x="2785724" y="4834424"/>
                </a:cubicBezTo>
                <a:cubicBezTo>
                  <a:pt x="2785985" y="4834833"/>
                  <a:pt x="2786469" y="4835186"/>
                  <a:pt x="2787175" y="4835484"/>
                </a:cubicBezTo>
                <a:cubicBezTo>
                  <a:pt x="2787882" y="4835782"/>
                  <a:pt x="2788831" y="4836005"/>
                  <a:pt x="2790022" y="4836154"/>
                </a:cubicBezTo>
                <a:cubicBezTo>
                  <a:pt x="2791212" y="4836303"/>
                  <a:pt x="2792701" y="4836377"/>
                  <a:pt x="2794487" y="4836377"/>
                </a:cubicBezTo>
                <a:cubicBezTo>
                  <a:pt x="2796347" y="4836377"/>
                  <a:pt x="2797872" y="4836303"/>
                  <a:pt x="2799063" y="4836154"/>
                </a:cubicBezTo>
                <a:cubicBezTo>
                  <a:pt x="2800254" y="4836005"/>
                  <a:pt x="2801184" y="4835782"/>
                  <a:pt x="2801854" y="4835484"/>
                </a:cubicBezTo>
                <a:cubicBezTo>
                  <a:pt x="2802523" y="4835186"/>
                  <a:pt x="2803007" y="4834833"/>
                  <a:pt x="2803305" y="4834424"/>
                </a:cubicBezTo>
                <a:cubicBezTo>
                  <a:pt x="2803602" y="4834014"/>
                  <a:pt x="2803751" y="4833512"/>
                  <a:pt x="2803751" y="4832917"/>
                </a:cubicBezTo>
                <a:lnTo>
                  <a:pt x="2803751" y="4732458"/>
                </a:lnTo>
                <a:cubicBezTo>
                  <a:pt x="2803751" y="4731937"/>
                  <a:pt x="2803602" y="4731453"/>
                  <a:pt x="2803305" y="4731007"/>
                </a:cubicBezTo>
                <a:cubicBezTo>
                  <a:pt x="2803007" y="4730560"/>
                  <a:pt x="2802523" y="4730188"/>
                  <a:pt x="2801854" y="4729890"/>
                </a:cubicBezTo>
                <a:cubicBezTo>
                  <a:pt x="2801184" y="4729593"/>
                  <a:pt x="2800254" y="4729370"/>
                  <a:pt x="2799063" y="4729221"/>
                </a:cubicBezTo>
                <a:cubicBezTo>
                  <a:pt x="2797872" y="4729072"/>
                  <a:pt x="2796347" y="4728997"/>
                  <a:pt x="2794487" y="4728997"/>
                </a:cubicBezTo>
                <a:close/>
                <a:moveTo>
                  <a:pt x="2689414" y="4728997"/>
                </a:moveTo>
                <a:cubicBezTo>
                  <a:pt x="2687033" y="4728997"/>
                  <a:pt x="2685116" y="4729072"/>
                  <a:pt x="2683665" y="4729221"/>
                </a:cubicBezTo>
                <a:cubicBezTo>
                  <a:pt x="2682214" y="4729370"/>
                  <a:pt x="2681135" y="4729686"/>
                  <a:pt x="2680428" y="4730169"/>
                </a:cubicBezTo>
                <a:cubicBezTo>
                  <a:pt x="2679722" y="4730653"/>
                  <a:pt x="2679387" y="4731248"/>
                  <a:pt x="2679424" y="4731955"/>
                </a:cubicBezTo>
                <a:cubicBezTo>
                  <a:pt x="2679461" y="4732662"/>
                  <a:pt x="2679777" y="4733537"/>
                  <a:pt x="2680373" y="4734579"/>
                </a:cubicBezTo>
                <a:lnTo>
                  <a:pt x="2709952" y="4781794"/>
                </a:lnTo>
                <a:lnTo>
                  <a:pt x="2678698" y="4830796"/>
                </a:lnTo>
                <a:cubicBezTo>
                  <a:pt x="2678029" y="4831838"/>
                  <a:pt x="2677675" y="4832712"/>
                  <a:pt x="2677638" y="4833419"/>
                </a:cubicBezTo>
                <a:cubicBezTo>
                  <a:pt x="2677601" y="4834126"/>
                  <a:pt x="2677898" y="4834703"/>
                  <a:pt x="2678531" y="4835149"/>
                </a:cubicBezTo>
                <a:cubicBezTo>
                  <a:pt x="2679163" y="4835596"/>
                  <a:pt x="2680168" y="4835912"/>
                  <a:pt x="2681545" y="4836098"/>
                </a:cubicBezTo>
                <a:cubicBezTo>
                  <a:pt x="2682921" y="4836284"/>
                  <a:pt x="2684688" y="4836377"/>
                  <a:pt x="2686847" y="4836377"/>
                </a:cubicBezTo>
                <a:cubicBezTo>
                  <a:pt x="2688930" y="4836377"/>
                  <a:pt x="2690604" y="4836321"/>
                  <a:pt x="2691870" y="4836210"/>
                </a:cubicBezTo>
                <a:cubicBezTo>
                  <a:pt x="2693135" y="4836098"/>
                  <a:pt x="2694158" y="4835912"/>
                  <a:pt x="2694939" y="4835651"/>
                </a:cubicBezTo>
                <a:cubicBezTo>
                  <a:pt x="2695720" y="4835391"/>
                  <a:pt x="2696316" y="4835056"/>
                  <a:pt x="2696725" y="4834647"/>
                </a:cubicBezTo>
                <a:cubicBezTo>
                  <a:pt x="2697134" y="4834238"/>
                  <a:pt x="2697488" y="4833772"/>
                  <a:pt x="2697786" y="4833252"/>
                </a:cubicBezTo>
                <a:lnTo>
                  <a:pt x="2721784" y="4793403"/>
                </a:lnTo>
                <a:lnTo>
                  <a:pt x="2745894" y="4833252"/>
                </a:lnTo>
                <a:cubicBezTo>
                  <a:pt x="2746192" y="4833772"/>
                  <a:pt x="2746545" y="4834238"/>
                  <a:pt x="2746954" y="4834647"/>
                </a:cubicBezTo>
                <a:cubicBezTo>
                  <a:pt x="2747364" y="4835056"/>
                  <a:pt x="2747959" y="4835391"/>
                  <a:pt x="2748741" y="4835651"/>
                </a:cubicBezTo>
                <a:cubicBezTo>
                  <a:pt x="2749522" y="4835912"/>
                  <a:pt x="2750564" y="4836098"/>
                  <a:pt x="2751866" y="4836210"/>
                </a:cubicBezTo>
                <a:cubicBezTo>
                  <a:pt x="2753168" y="4836321"/>
                  <a:pt x="2754935" y="4836377"/>
                  <a:pt x="2757168" y="4836377"/>
                </a:cubicBezTo>
                <a:cubicBezTo>
                  <a:pt x="2759475" y="4836377"/>
                  <a:pt x="2761354" y="4836284"/>
                  <a:pt x="2762805" y="4836098"/>
                </a:cubicBezTo>
                <a:cubicBezTo>
                  <a:pt x="2764256" y="4835912"/>
                  <a:pt x="2765335" y="4835596"/>
                  <a:pt x="2766042" y="4835149"/>
                </a:cubicBezTo>
                <a:cubicBezTo>
                  <a:pt x="2766749" y="4834703"/>
                  <a:pt x="2767102" y="4834126"/>
                  <a:pt x="2767102" y="4833419"/>
                </a:cubicBezTo>
                <a:cubicBezTo>
                  <a:pt x="2767102" y="4832712"/>
                  <a:pt x="2766805" y="4831838"/>
                  <a:pt x="2766209" y="4830796"/>
                </a:cubicBezTo>
                <a:lnTo>
                  <a:pt x="2735179" y="4781236"/>
                </a:lnTo>
                <a:lnTo>
                  <a:pt x="2764535" y="4734579"/>
                </a:lnTo>
                <a:cubicBezTo>
                  <a:pt x="2765205" y="4733462"/>
                  <a:pt x="2765577" y="4732532"/>
                  <a:pt x="2765651" y="4731788"/>
                </a:cubicBezTo>
                <a:cubicBezTo>
                  <a:pt x="2765726" y="4731044"/>
                  <a:pt x="2765428" y="4730467"/>
                  <a:pt x="2764758" y="4730058"/>
                </a:cubicBezTo>
                <a:cubicBezTo>
                  <a:pt x="2764088" y="4729649"/>
                  <a:pt x="2763065" y="4729370"/>
                  <a:pt x="2761689" y="4729221"/>
                </a:cubicBezTo>
                <a:cubicBezTo>
                  <a:pt x="2760312" y="4729072"/>
                  <a:pt x="2758545" y="4728997"/>
                  <a:pt x="2756387" y="4728997"/>
                </a:cubicBezTo>
                <a:cubicBezTo>
                  <a:pt x="2754377" y="4728997"/>
                  <a:pt x="2752796" y="4729053"/>
                  <a:pt x="2751642" y="4729165"/>
                </a:cubicBezTo>
                <a:cubicBezTo>
                  <a:pt x="2750489" y="4729277"/>
                  <a:pt x="2749596" y="4729463"/>
                  <a:pt x="2748964" y="4729723"/>
                </a:cubicBezTo>
                <a:cubicBezTo>
                  <a:pt x="2748331" y="4729983"/>
                  <a:pt x="2747829" y="4730300"/>
                  <a:pt x="2747457" y="4730672"/>
                </a:cubicBezTo>
                <a:cubicBezTo>
                  <a:pt x="2747085" y="4731044"/>
                  <a:pt x="2746750" y="4731453"/>
                  <a:pt x="2746452" y="4731900"/>
                </a:cubicBezTo>
                <a:lnTo>
                  <a:pt x="2723235" y="4769293"/>
                </a:lnTo>
                <a:lnTo>
                  <a:pt x="2700353" y="4731900"/>
                </a:lnTo>
                <a:cubicBezTo>
                  <a:pt x="2700055" y="4731379"/>
                  <a:pt x="2699720" y="4730932"/>
                  <a:pt x="2699348" y="4730560"/>
                </a:cubicBezTo>
                <a:cubicBezTo>
                  <a:pt x="2698976" y="4730188"/>
                  <a:pt x="2698418" y="4729890"/>
                  <a:pt x="2697674" y="4729667"/>
                </a:cubicBezTo>
                <a:cubicBezTo>
                  <a:pt x="2696930" y="4729444"/>
                  <a:pt x="2695907" y="4729277"/>
                  <a:pt x="2694604" y="4729165"/>
                </a:cubicBezTo>
                <a:cubicBezTo>
                  <a:pt x="2693302" y="4729053"/>
                  <a:pt x="2691572" y="4728997"/>
                  <a:pt x="2689414" y="4728997"/>
                </a:cubicBezTo>
                <a:close/>
                <a:moveTo>
                  <a:pt x="1241917" y="4728997"/>
                </a:moveTo>
                <a:cubicBezTo>
                  <a:pt x="1240132" y="4728997"/>
                  <a:pt x="1238644" y="4729072"/>
                  <a:pt x="1237452" y="4729221"/>
                </a:cubicBezTo>
                <a:cubicBezTo>
                  <a:pt x="1236262" y="4729370"/>
                  <a:pt x="1235313" y="4729593"/>
                  <a:pt x="1234606" y="4729890"/>
                </a:cubicBezTo>
                <a:cubicBezTo>
                  <a:pt x="1233899" y="4730188"/>
                  <a:pt x="1233416" y="4730560"/>
                  <a:pt x="1233155" y="4731007"/>
                </a:cubicBezTo>
                <a:cubicBezTo>
                  <a:pt x="1232895" y="4731453"/>
                  <a:pt x="1232764" y="4731937"/>
                  <a:pt x="1232764" y="4732458"/>
                </a:cubicBezTo>
                <a:lnTo>
                  <a:pt x="1232764" y="4832917"/>
                </a:lnTo>
                <a:cubicBezTo>
                  <a:pt x="1232764" y="4833512"/>
                  <a:pt x="1232895" y="4834014"/>
                  <a:pt x="1233155" y="4834424"/>
                </a:cubicBezTo>
                <a:cubicBezTo>
                  <a:pt x="1233416" y="4834833"/>
                  <a:pt x="1233899" y="4835186"/>
                  <a:pt x="1234606" y="4835484"/>
                </a:cubicBezTo>
                <a:cubicBezTo>
                  <a:pt x="1235313" y="4835782"/>
                  <a:pt x="1236262" y="4836005"/>
                  <a:pt x="1237452" y="4836154"/>
                </a:cubicBezTo>
                <a:cubicBezTo>
                  <a:pt x="1238644" y="4836303"/>
                  <a:pt x="1240132" y="4836377"/>
                  <a:pt x="1241917" y="4836377"/>
                </a:cubicBezTo>
                <a:cubicBezTo>
                  <a:pt x="1243778" y="4836377"/>
                  <a:pt x="1245303" y="4836303"/>
                  <a:pt x="1246494" y="4836154"/>
                </a:cubicBezTo>
                <a:cubicBezTo>
                  <a:pt x="1247685" y="4836005"/>
                  <a:pt x="1248615" y="4835782"/>
                  <a:pt x="1249284" y="4835484"/>
                </a:cubicBezTo>
                <a:cubicBezTo>
                  <a:pt x="1249954" y="4835186"/>
                  <a:pt x="1250437" y="4834833"/>
                  <a:pt x="1250736" y="4834424"/>
                </a:cubicBezTo>
                <a:cubicBezTo>
                  <a:pt x="1251033" y="4834014"/>
                  <a:pt x="1251182" y="4833512"/>
                  <a:pt x="1251182" y="4832917"/>
                </a:cubicBezTo>
                <a:lnTo>
                  <a:pt x="1251182" y="4732458"/>
                </a:lnTo>
                <a:cubicBezTo>
                  <a:pt x="1251182" y="4731937"/>
                  <a:pt x="1251033" y="4731453"/>
                  <a:pt x="1250736" y="4731007"/>
                </a:cubicBezTo>
                <a:cubicBezTo>
                  <a:pt x="1250437" y="4730560"/>
                  <a:pt x="1249954" y="4730188"/>
                  <a:pt x="1249284" y="4729890"/>
                </a:cubicBezTo>
                <a:cubicBezTo>
                  <a:pt x="1248615" y="4729593"/>
                  <a:pt x="1247685" y="4729370"/>
                  <a:pt x="1246494" y="4729221"/>
                </a:cubicBezTo>
                <a:cubicBezTo>
                  <a:pt x="1245303" y="4729072"/>
                  <a:pt x="1243778" y="4728997"/>
                  <a:pt x="1241917" y="4728997"/>
                </a:cubicBezTo>
                <a:close/>
                <a:moveTo>
                  <a:pt x="946195" y="4728997"/>
                </a:moveTo>
                <a:cubicBezTo>
                  <a:pt x="944409" y="4728997"/>
                  <a:pt x="942920" y="4729053"/>
                  <a:pt x="941730" y="4729165"/>
                </a:cubicBezTo>
                <a:cubicBezTo>
                  <a:pt x="940539" y="4729277"/>
                  <a:pt x="939571" y="4729500"/>
                  <a:pt x="938827" y="4729835"/>
                </a:cubicBezTo>
                <a:cubicBezTo>
                  <a:pt x="938083" y="4730169"/>
                  <a:pt x="937581" y="4730542"/>
                  <a:pt x="937321" y="4730951"/>
                </a:cubicBezTo>
                <a:cubicBezTo>
                  <a:pt x="937060" y="4731360"/>
                  <a:pt x="936930" y="4731862"/>
                  <a:pt x="936930" y="4732458"/>
                </a:cubicBezTo>
                <a:lnTo>
                  <a:pt x="936930" y="4793403"/>
                </a:lnTo>
                <a:cubicBezTo>
                  <a:pt x="936930" y="4800695"/>
                  <a:pt x="937544" y="4806890"/>
                  <a:pt x="938771" y="4811988"/>
                </a:cubicBezTo>
                <a:cubicBezTo>
                  <a:pt x="939999" y="4817085"/>
                  <a:pt x="942027" y="4821550"/>
                  <a:pt x="944855" y="4825382"/>
                </a:cubicBezTo>
                <a:cubicBezTo>
                  <a:pt x="947683" y="4829215"/>
                  <a:pt x="951385" y="4832247"/>
                  <a:pt x="955961" y="4834479"/>
                </a:cubicBezTo>
                <a:cubicBezTo>
                  <a:pt x="960538" y="4836712"/>
                  <a:pt x="966175" y="4837828"/>
                  <a:pt x="972872" y="4837828"/>
                </a:cubicBezTo>
                <a:cubicBezTo>
                  <a:pt x="978602" y="4837828"/>
                  <a:pt x="984257" y="4836377"/>
                  <a:pt x="989838" y="4833475"/>
                </a:cubicBezTo>
                <a:cubicBezTo>
                  <a:pt x="995419" y="4830573"/>
                  <a:pt x="1001075" y="4825959"/>
                  <a:pt x="1006805" y="4819634"/>
                </a:cubicBezTo>
                <a:lnTo>
                  <a:pt x="1006805" y="4832917"/>
                </a:lnTo>
                <a:cubicBezTo>
                  <a:pt x="1006805" y="4833512"/>
                  <a:pt x="1006916" y="4834014"/>
                  <a:pt x="1007139" y="4834424"/>
                </a:cubicBezTo>
                <a:cubicBezTo>
                  <a:pt x="1007363" y="4834833"/>
                  <a:pt x="1007791" y="4835186"/>
                  <a:pt x="1008423" y="4835484"/>
                </a:cubicBezTo>
                <a:cubicBezTo>
                  <a:pt x="1009056" y="4835782"/>
                  <a:pt x="1009911" y="4836005"/>
                  <a:pt x="1010991" y="4836154"/>
                </a:cubicBezTo>
                <a:cubicBezTo>
                  <a:pt x="1012070" y="4836303"/>
                  <a:pt x="1013465" y="4836377"/>
                  <a:pt x="1015176" y="4836377"/>
                </a:cubicBezTo>
                <a:cubicBezTo>
                  <a:pt x="1016739" y="4836377"/>
                  <a:pt x="1018060" y="4836303"/>
                  <a:pt x="1019139" y="4836154"/>
                </a:cubicBezTo>
                <a:cubicBezTo>
                  <a:pt x="1020218" y="4836005"/>
                  <a:pt x="1021092" y="4835782"/>
                  <a:pt x="1021762" y="4835484"/>
                </a:cubicBezTo>
                <a:cubicBezTo>
                  <a:pt x="1022432" y="4835186"/>
                  <a:pt x="1022897" y="4834833"/>
                  <a:pt x="1023157" y="4834424"/>
                </a:cubicBezTo>
                <a:cubicBezTo>
                  <a:pt x="1023418" y="4834014"/>
                  <a:pt x="1023548" y="4833512"/>
                  <a:pt x="1023548" y="4832917"/>
                </a:cubicBezTo>
                <a:lnTo>
                  <a:pt x="1023548" y="4732458"/>
                </a:lnTo>
                <a:cubicBezTo>
                  <a:pt x="1023548" y="4731862"/>
                  <a:pt x="1023381" y="4731360"/>
                  <a:pt x="1023046" y="4730951"/>
                </a:cubicBezTo>
                <a:cubicBezTo>
                  <a:pt x="1022711" y="4730542"/>
                  <a:pt x="1022209" y="4730169"/>
                  <a:pt x="1021539" y="4729835"/>
                </a:cubicBezTo>
                <a:cubicBezTo>
                  <a:pt x="1020869" y="4729500"/>
                  <a:pt x="1019939" y="4729277"/>
                  <a:pt x="1018748" y="4729165"/>
                </a:cubicBezTo>
                <a:cubicBezTo>
                  <a:pt x="1017558" y="4729053"/>
                  <a:pt x="1016069" y="4728997"/>
                  <a:pt x="1014283" y="4728997"/>
                </a:cubicBezTo>
                <a:cubicBezTo>
                  <a:pt x="1012423" y="4728997"/>
                  <a:pt x="1010917" y="4729053"/>
                  <a:pt x="1009763" y="4729165"/>
                </a:cubicBezTo>
                <a:cubicBezTo>
                  <a:pt x="1008609" y="4729277"/>
                  <a:pt x="1007661" y="4729500"/>
                  <a:pt x="1006916" y="4729835"/>
                </a:cubicBezTo>
                <a:cubicBezTo>
                  <a:pt x="1006172" y="4730169"/>
                  <a:pt x="1005670" y="4730542"/>
                  <a:pt x="1005409" y="4730951"/>
                </a:cubicBezTo>
                <a:cubicBezTo>
                  <a:pt x="1005149" y="4731360"/>
                  <a:pt x="1005019" y="4731862"/>
                  <a:pt x="1005019" y="4732458"/>
                </a:cubicBezTo>
                <a:lnTo>
                  <a:pt x="1005019" y="4802667"/>
                </a:lnTo>
                <a:cubicBezTo>
                  <a:pt x="999884" y="4808993"/>
                  <a:pt x="995029" y="4813792"/>
                  <a:pt x="990452" y="4817067"/>
                </a:cubicBezTo>
                <a:cubicBezTo>
                  <a:pt x="985876" y="4820341"/>
                  <a:pt x="981280" y="4821978"/>
                  <a:pt x="976667" y="4821978"/>
                </a:cubicBezTo>
                <a:cubicBezTo>
                  <a:pt x="973095" y="4821978"/>
                  <a:pt x="969970" y="4821290"/>
                  <a:pt x="967291" y="4819913"/>
                </a:cubicBezTo>
                <a:cubicBezTo>
                  <a:pt x="964612" y="4818536"/>
                  <a:pt x="962398" y="4816601"/>
                  <a:pt x="960649" y="4814109"/>
                </a:cubicBezTo>
                <a:cubicBezTo>
                  <a:pt x="958901" y="4811616"/>
                  <a:pt x="957598" y="4808602"/>
                  <a:pt x="956742" y="4805067"/>
                </a:cubicBezTo>
                <a:cubicBezTo>
                  <a:pt x="955887" y="4801533"/>
                  <a:pt x="955459" y="4796826"/>
                  <a:pt x="955459" y="4790947"/>
                </a:cubicBezTo>
                <a:lnTo>
                  <a:pt x="955459" y="4732458"/>
                </a:lnTo>
                <a:cubicBezTo>
                  <a:pt x="955459" y="4731862"/>
                  <a:pt x="955310" y="4731360"/>
                  <a:pt x="955012" y="4730951"/>
                </a:cubicBezTo>
                <a:cubicBezTo>
                  <a:pt x="954715" y="4730542"/>
                  <a:pt x="954213" y="4730169"/>
                  <a:pt x="953506" y="4729835"/>
                </a:cubicBezTo>
                <a:cubicBezTo>
                  <a:pt x="952799" y="4729500"/>
                  <a:pt x="951850" y="4729277"/>
                  <a:pt x="950659" y="4729165"/>
                </a:cubicBezTo>
                <a:cubicBezTo>
                  <a:pt x="949469" y="4729053"/>
                  <a:pt x="947981" y="4728997"/>
                  <a:pt x="946195" y="4728997"/>
                </a:cubicBezTo>
                <a:close/>
                <a:moveTo>
                  <a:pt x="666546" y="4728997"/>
                </a:moveTo>
                <a:cubicBezTo>
                  <a:pt x="664835" y="4728997"/>
                  <a:pt x="663402" y="4729035"/>
                  <a:pt x="662249" y="4729109"/>
                </a:cubicBezTo>
                <a:cubicBezTo>
                  <a:pt x="661096" y="4729183"/>
                  <a:pt x="660165" y="4729351"/>
                  <a:pt x="659459" y="4729611"/>
                </a:cubicBezTo>
                <a:cubicBezTo>
                  <a:pt x="658752" y="4729872"/>
                  <a:pt x="658249" y="4730225"/>
                  <a:pt x="657952" y="4730672"/>
                </a:cubicBezTo>
                <a:cubicBezTo>
                  <a:pt x="657654" y="4731118"/>
                  <a:pt x="657505" y="4731639"/>
                  <a:pt x="657505" y="4732234"/>
                </a:cubicBezTo>
                <a:cubicBezTo>
                  <a:pt x="657505" y="4732458"/>
                  <a:pt x="657524" y="4732737"/>
                  <a:pt x="657561" y="4733072"/>
                </a:cubicBezTo>
                <a:cubicBezTo>
                  <a:pt x="657598" y="4733406"/>
                  <a:pt x="657710" y="4733909"/>
                  <a:pt x="657896" y="4734579"/>
                </a:cubicBezTo>
                <a:cubicBezTo>
                  <a:pt x="658082" y="4735248"/>
                  <a:pt x="658324" y="4736030"/>
                  <a:pt x="658621" y="4736923"/>
                </a:cubicBezTo>
                <a:lnTo>
                  <a:pt x="692777" y="4832359"/>
                </a:lnTo>
                <a:cubicBezTo>
                  <a:pt x="693075" y="4833103"/>
                  <a:pt x="693484" y="4833735"/>
                  <a:pt x="694005" y="4834256"/>
                </a:cubicBezTo>
                <a:cubicBezTo>
                  <a:pt x="694526" y="4834777"/>
                  <a:pt x="695252" y="4835186"/>
                  <a:pt x="696182" y="4835484"/>
                </a:cubicBezTo>
                <a:cubicBezTo>
                  <a:pt x="697112" y="4835782"/>
                  <a:pt x="698321" y="4836005"/>
                  <a:pt x="699810" y="4836154"/>
                </a:cubicBezTo>
                <a:cubicBezTo>
                  <a:pt x="701298" y="4836303"/>
                  <a:pt x="703158" y="4836377"/>
                  <a:pt x="705390" y="4836377"/>
                </a:cubicBezTo>
                <a:cubicBezTo>
                  <a:pt x="707623" y="4836377"/>
                  <a:pt x="709483" y="4836321"/>
                  <a:pt x="710972" y="4836210"/>
                </a:cubicBezTo>
                <a:cubicBezTo>
                  <a:pt x="712460" y="4836098"/>
                  <a:pt x="713688" y="4835893"/>
                  <a:pt x="714655" y="4835596"/>
                </a:cubicBezTo>
                <a:cubicBezTo>
                  <a:pt x="715622" y="4835298"/>
                  <a:pt x="716348" y="4834889"/>
                  <a:pt x="716832" y="4834368"/>
                </a:cubicBezTo>
                <a:cubicBezTo>
                  <a:pt x="717315" y="4833847"/>
                  <a:pt x="717706" y="4833177"/>
                  <a:pt x="718004" y="4832359"/>
                </a:cubicBezTo>
                <a:lnTo>
                  <a:pt x="752271" y="4736923"/>
                </a:lnTo>
                <a:cubicBezTo>
                  <a:pt x="752420" y="4736402"/>
                  <a:pt x="752550" y="4735918"/>
                  <a:pt x="752662" y="4735471"/>
                </a:cubicBezTo>
                <a:cubicBezTo>
                  <a:pt x="752774" y="4735025"/>
                  <a:pt x="752867" y="4734616"/>
                  <a:pt x="752941" y="4734244"/>
                </a:cubicBezTo>
                <a:cubicBezTo>
                  <a:pt x="753015" y="4733872"/>
                  <a:pt x="753071" y="4733518"/>
                  <a:pt x="753109" y="4733183"/>
                </a:cubicBezTo>
                <a:cubicBezTo>
                  <a:pt x="753146" y="4732848"/>
                  <a:pt x="753164" y="4732532"/>
                  <a:pt x="753164" y="4732234"/>
                </a:cubicBezTo>
                <a:cubicBezTo>
                  <a:pt x="753164" y="4731639"/>
                  <a:pt x="753034" y="4731137"/>
                  <a:pt x="752774" y="4730728"/>
                </a:cubicBezTo>
                <a:cubicBezTo>
                  <a:pt x="752513" y="4730318"/>
                  <a:pt x="752067" y="4729965"/>
                  <a:pt x="751434" y="4729667"/>
                </a:cubicBezTo>
                <a:cubicBezTo>
                  <a:pt x="750802" y="4729370"/>
                  <a:pt x="749927" y="4729183"/>
                  <a:pt x="748811" y="4729109"/>
                </a:cubicBezTo>
                <a:cubicBezTo>
                  <a:pt x="747695" y="4729035"/>
                  <a:pt x="746281" y="4728997"/>
                  <a:pt x="744569" y="4728997"/>
                </a:cubicBezTo>
                <a:cubicBezTo>
                  <a:pt x="742560" y="4728997"/>
                  <a:pt x="740942" y="4729053"/>
                  <a:pt x="739714" y="4729165"/>
                </a:cubicBezTo>
                <a:cubicBezTo>
                  <a:pt x="738486" y="4729277"/>
                  <a:pt x="737519" y="4729481"/>
                  <a:pt x="736812" y="4729779"/>
                </a:cubicBezTo>
                <a:cubicBezTo>
                  <a:pt x="736105" y="4730076"/>
                  <a:pt x="735565" y="4730449"/>
                  <a:pt x="735193" y="4730895"/>
                </a:cubicBezTo>
                <a:cubicBezTo>
                  <a:pt x="734821" y="4731342"/>
                  <a:pt x="734561" y="4731900"/>
                  <a:pt x="734412" y="4732569"/>
                </a:cubicBezTo>
                <a:lnTo>
                  <a:pt x="706395" y="4815392"/>
                </a:lnTo>
                <a:lnTo>
                  <a:pt x="706060" y="4816732"/>
                </a:lnTo>
                <a:lnTo>
                  <a:pt x="705614" y="4815392"/>
                </a:lnTo>
                <a:lnTo>
                  <a:pt x="677262" y="4732569"/>
                </a:lnTo>
                <a:cubicBezTo>
                  <a:pt x="676964" y="4731900"/>
                  <a:pt x="676648" y="4731342"/>
                  <a:pt x="676313" y="4730895"/>
                </a:cubicBezTo>
                <a:cubicBezTo>
                  <a:pt x="675978" y="4730449"/>
                  <a:pt x="675458" y="4730076"/>
                  <a:pt x="674750" y="4729779"/>
                </a:cubicBezTo>
                <a:cubicBezTo>
                  <a:pt x="674044" y="4729481"/>
                  <a:pt x="673039" y="4729277"/>
                  <a:pt x="671737" y="4729165"/>
                </a:cubicBezTo>
                <a:cubicBezTo>
                  <a:pt x="670435" y="4729053"/>
                  <a:pt x="668704" y="4728997"/>
                  <a:pt x="666546" y="4728997"/>
                </a:cubicBezTo>
                <a:close/>
                <a:moveTo>
                  <a:pt x="4512298" y="4727435"/>
                </a:moveTo>
                <a:cubicBezTo>
                  <a:pt x="4506568" y="4727435"/>
                  <a:pt x="4500895" y="4728904"/>
                  <a:pt x="4495275" y="4731844"/>
                </a:cubicBezTo>
                <a:cubicBezTo>
                  <a:pt x="4489658" y="4734783"/>
                  <a:pt x="4484020" y="4739415"/>
                  <a:pt x="4478365" y="4745741"/>
                </a:cubicBezTo>
                <a:lnTo>
                  <a:pt x="4478365" y="4732458"/>
                </a:lnTo>
                <a:cubicBezTo>
                  <a:pt x="4478365" y="4731862"/>
                  <a:pt x="4478236" y="4731360"/>
                  <a:pt x="4477974" y="4730951"/>
                </a:cubicBezTo>
                <a:cubicBezTo>
                  <a:pt x="4477714" y="4730542"/>
                  <a:pt x="4477286" y="4730169"/>
                  <a:pt x="4476690" y="4729835"/>
                </a:cubicBezTo>
                <a:cubicBezTo>
                  <a:pt x="4476095" y="4729500"/>
                  <a:pt x="4475259" y="4729277"/>
                  <a:pt x="4474179" y="4729165"/>
                </a:cubicBezTo>
                <a:cubicBezTo>
                  <a:pt x="4473101" y="4729053"/>
                  <a:pt x="4471742" y="4728997"/>
                  <a:pt x="4470105" y="4728997"/>
                </a:cubicBezTo>
                <a:cubicBezTo>
                  <a:pt x="4468394" y="4728997"/>
                  <a:pt x="4467017" y="4729053"/>
                  <a:pt x="4465975" y="4729165"/>
                </a:cubicBezTo>
                <a:cubicBezTo>
                  <a:pt x="4464933" y="4729277"/>
                  <a:pt x="4464077" y="4729500"/>
                  <a:pt x="4463408" y="4729835"/>
                </a:cubicBezTo>
                <a:cubicBezTo>
                  <a:pt x="4462738" y="4730169"/>
                  <a:pt x="4462291" y="4730542"/>
                  <a:pt x="4462069" y="4730951"/>
                </a:cubicBezTo>
                <a:cubicBezTo>
                  <a:pt x="4461846" y="4731360"/>
                  <a:pt x="4461733" y="4731862"/>
                  <a:pt x="4461733" y="4732458"/>
                </a:cubicBezTo>
                <a:lnTo>
                  <a:pt x="4461733" y="4832917"/>
                </a:lnTo>
                <a:cubicBezTo>
                  <a:pt x="4461733" y="4833512"/>
                  <a:pt x="4461864" y="4834014"/>
                  <a:pt x="4462124" y="4834424"/>
                </a:cubicBezTo>
                <a:cubicBezTo>
                  <a:pt x="4462384" y="4834833"/>
                  <a:pt x="4462868" y="4835186"/>
                  <a:pt x="4463575" y="4835484"/>
                </a:cubicBezTo>
                <a:cubicBezTo>
                  <a:pt x="4464282" y="4835782"/>
                  <a:pt x="4465231" y="4836005"/>
                  <a:pt x="4466422" y="4836154"/>
                </a:cubicBezTo>
                <a:cubicBezTo>
                  <a:pt x="4467613" y="4836303"/>
                  <a:pt x="4469100" y="4836377"/>
                  <a:pt x="4470886" y="4836377"/>
                </a:cubicBezTo>
                <a:cubicBezTo>
                  <a:pt x="4472746" y="4836377"/>
                  <a:pt x="4474272" y="4836303"/>
                  <a:pt x="4475464" y="4836154"/>
                </a:cubicBezTo>
                <a:cubicBezTo>
                  <a:pt x="4476654" y="4836005"/>
                  <a:pt x="4477584" y="4835782"/>
                  <a:pt x="4478254" y="4835484"/>
                </a:cubicBezTo>
                <a:cubicBezTo>
                  <a:pt x="4478923" y="4835186"/>
                  <a:pt x="4479407" y="4834833"/>
                  <a:pt x="4479704" y="4834424"/>
                </a:cubicBezTo>
                <a:cubicBezTo>
                  <a:pt x="4480002" y="4834014"/>
                  <a:pt x="4480152" y="4833512"/>
                  <a:pt x="4480152" y="4832917"/>
                </a:cubicBezTo>
                <a:lnTo>
                  <a:pt x="4480152" y="4762707"/>
                </a:lnTo>
                <a:cubicBezTo>
                  <a:pt x="4485211" y="4756382"/>
                  <a:pt x="4490049" y="4751582"/>
                  <a:pt x="4494661" y="4748308"/>
                </a:cubicBezTo>
                <a:cubicBezTo>
                  <a:pt x="4499275" y="4745034"/>
                  <a:pt x="4503889" y="4743397"/>
                  <a:pt x="4508503" y="4743397"/>
                </a:cubicBezTo>
                <a:cubicBezTo>
                  <a:pt x="4512074" y="4743397"/>
                  <a:pt x="4515218" y="4744066"/>
                  <a:pt x="4517934" y="4745406"/>
                </a:cubicBezTo>
                <a:cubicBezTo>
                  <a:pt x="4520651" y="4746745"/>
                  <a:pt x="4522864" y="4748680"/>
                  <a:pt x="4524576" y="4751210"/>
                </a:cubicBezTo>
                <a:cubicBezTo>
                  <a:pt x="4526288" y="4753740"/>
                  <a:pt x="4527590" y="4756754"/>
                  <a:pt x="4528483" y="4760251"/>
                </a:cubicBezTo>
                <a:cubicBezTo>
                  <a:pt x="4529376" y="4763749"/>
                  <a:pt x="4529823" y="4768363"/>
                  <a:pt x="4529823" y="4774092"/>
                </a:cubicBezTo>
                <a:lnTo>
                  <a:pt x="4529823" y="4832917"/>
                </a:lnTo>
                <a:cubicBezTo>
                  <a:pt x="4529823" y="4833512"/>
                  <a:pt x="4529972" y="4834014"/>
                  <a:pt x="4530269" y="4834424"/>
                </a:cubicBezTo>
                <a:cubicBezTo>
                  <a:pt x="4530566" y="4834833"/>
                  <a:pt x="4531050" y="4835186"/>
                  <a:pt x="4531720" y="4835484"/>
                </a:cubicBezTo>
                <a:cubicBezTo>
                  <a:pt x="4532389" y="4835782"/>
                  <a:pt x="4533320" y="4836005"/>
                  <a:pt x="4534510" y="4836154"/>
                </a:cubicBezTo>
                <a:cubicBezTo>
                  <a:pt x="4535701" y="4836303"/>
                  <a:pt x="4537227" y="4836377"/>
                  <a:pt x="4539087" y="4836377"/>
                </a:cubicBezTo>
                <a:cubicBezTo>
                  <a:pt x="4540873" y="4836377"/>
                  <a:pt x="4542362" y="4836303"/>
                  <a:pt x="4543551" y="4836154"/>
                </a:cubicBezTo>
                <a:cubicBezTo>
                  <a:pt x="4544742" y="4836005"/>
                  <a:pt x="4545672" y="4835782"/>
                  <a:pt x="4546342" y="4835484"/>
                </a:cubicBezTo>
                <a:cubicBezTo>
                  <a:pt x="4547012" y="4835186"/>
                  <a:pt x="4547496" y="4834833"/>
                  <a:pt x="4547794" y="4834424"/>
                </a:cubicBezTo>
                <a:cubicBezTo>
                  <a:pt x="4548091" y="4834014"/>
                  <a:pt x="4548240" y="4833512"/>
                  <a:pt x="4548240" y="4832917"/>
                </a:cubicBezTo>
                <a:lnTo>
                  <a:pt x="4548240" y="4771637"/>
                </a:lnTo>
                <a:cubicBezTo>
                  <a:pt x="4548240" y="4764493"/>
                  <a:pt x="4547626" y="4758372"/>
                  <a:pt x="4546398" y="4753275"/>
                </a:cubicBezTo>
                <a:cubicBezTo>
                  <a:pt x="4545171" y="4748178"/>
                  <a:pt x="4543142" y="4743731"/>
                  <a:pt x="4540314" y="4739936"/>
                </a:cubicBezTo>
                <a:cubicBezTo>
                  <a:pt x="4537487" y="4736141"/>
                  <a:pt x="4533785" y="4733109"/>
                  <a:pt x="4529208" y="4730839"/>
                </a:cubicBezTo>
                <a:cubicBezTo>
                  <a:pt x="4524632" y="4728570"/>
                  <a:pt x="4518995" y="4727435"/>
                  <a:pt x="4512298" y="4727435"/>
                </a:cubicBezTo>
                <a:close/>
                <a:moveTo>
                  <a:pt x="4383487" y="4727435"/>
                </a:moveTo>
                <a:cubicBezTo>
                  <a:pt x="4379618" y="4727435"/>
                  <a:pt x="4375785" y="4727788"/>
                  <a:pt x="4371990" y="4728495"/>
                </a:cubicBezTo>
                <a:cubicBezTo>
                  <a:pt x="4368195" y="4729202"/>
                  <a:pt x="4364698" y="4730095"/>
                  <a:pt x="4361498" y="4731174"/>
                </a:cubicBezTo>
                <a:cubicBezTo>
                  <a:pt x="4358298" y="4732253"/>
                  <a:pt x="4355470" y="4733444"/>
                  <a:pt x="4353015" y="4734746"/>
                </a:cubicBezTo>
                <a:cubicBezTo>
                  <a:pt x="4350559" y="4736048"/>
                  <a:pt x="4348829" y="4737183"/>
                  <a:pt x="4347824" y="4738150"/>
                </a:cubicBezTo>
                <a:cubicBezTo>
                  <a:pt x="4346820" y="4739118"/>
                  <a:pt x="4346187" y="4740141"/>
                  <a:pt x="4345927" y="4741220"/>
                </a:cubicBezTo>
                <a:cubicBezTo>
                  <a:pt x="4345666" y="4742299"/>
                  <a:pt x="4345536" y="4743769"/>
                  <a:pt x="4345536" y="4745629"/>
                </a:cubicBezTo>
                <a:cubicBezTo>
                  <a:pt x="4345536" y="4746745"/>
                  <a:pt x="4345611" y="4747768"/>
                  <a:pt x="4345759" y="4748699"/>
                </a:cubicBezTo>
                <a:cubicBezTo>
                  <a:pt x="4345908" y="4749629"/>
                  <a:pt x="4346150" y="4750392"/>
                  <a:pt x="4346485" y="4750987"/>
                </a:cubicBezTo>
                <a:cubicBezTo>
                  <a:pt x="4346820" y="4751582"/>
                  <a:pt x="4347210" y="4752029"/>
                  <a:pt x="4347657" y="4752326"/>
                </a:cubicBezTo>
                <a:cubicBezTo>
                  <a:pt x="4348103" y="4752624"/>
                  <a:pt x="4348624" y="4752773"/>
                  <a:pt x="4349219" y="4752773"/>
                </a:cubicBezTo>
                <a:cubicBezTo>
                  <a:pt x="4350113" y="4752773"/>
                  <a:pt x="4351470" y="4752233"/>
                  <a:pt x="4353294" y="4751154"/>
                </a:cubicBezTo>
                <a:cubicBezTo>
                  <a:pt x="4355117" y="4750075"/>
                  <a:pt x="4357387" y="4748885"/>
                  <a:pt x="4360103" y="4747582"/>
                </a:cubicBezTo>
                <a:cubicBezTo>
                  <a:pt x="4362819" y="4746280"/>
                  <a:pt x="4365981" y="4745090"/>
                  <a:pt x="4369590" y="4744010"/>
                </a:cubicBezTo>
                <a:cubicBezTo>
                  <a:pt x="4373200" y="4742931"/>
                  <a:pt x="4377274" y="4742392"/>
                  <a:pt x="4381813" y="4742392"/>
                </a:cubicBezTo>
                <a:cubicBezTo>
                  <a:pt x="4386055" y="4742392"/>
                  <a:pt x="4389626" y="4742894"/>
                  <a:pt x="4392529" y="4743899"/>
                </a:cubicBezTo>
                <a:cubicBezTo>
                  <a:pt x="4395431" y="4744903"/>
                  <a:pt x="4397793" y="4746392"/>
                  <a:pt x="4399616" y="4748364"/>
                </a:cubicBezTo>
                <a:cubicBezTo>
                  <a:pt x="4401440" y="4750336"/>
                  <a:pt x="4402761" y="4752810"/>
                  <a:pt x="4403579" y="4755787"/>
                </a:cubicBezTo>
                <a:cubicBezTo>
                  <a:pt x="4404397" y="4758763"/>
                  <a:pt x="4404807" y="4762186"/>
                  <a:pt x="4404807" y="4766056"/>
                </a:cubicBezTo>
                <a:lnTo>
                  <a:pt x="4404807" y="4773869"/>
                </a:lnTo>
                <a:lnTo>
                  <a:pt x="4390966" y="4773869"/>
                </a:lnTo>
                <a:cubicBezTo>
                  <a:pt x="4383152" y="4773869"/>
                  <a:pt x="4376120" y="4774557"/>
                  <a:pt x="4369870" y="4775934"/>
                </a:cubicBezTo>
                <a:cubicBezTo>
                  <a:pt x="4363619" y="4777311"/>
                  <a:pt x="4358335" y="4779376"/>
                  <a:pt x="4354019" y="4782129"/>
                </a:cubicBezTo>
                <a:cubicBezTo>
                  <a:pt x="4349703" y="4784882"/>
                  <a:pt x="4346392" y="4788343"/>
                  <a:pt x="4344085" y="4792510"/>
                </a:cubicBezTo>
                <a:cubicBezTo>
                  <a:pt x="4341778" y="4796677"/>
                  <a:pt x="4340625" y="4801588"/>
                  <a:pt x="4340625" y="4807244"/>
                </a:cubicBezTo>
                <a:cubicBezTo>
                  <a:pt x="4340625" y="4812081"/>
                  <a:pt x="4341462" y="4816397"/>
                  <a:pt x="4343136" y="4820192"/>
                </a:cubicBezTo>
                <a:cubicBezTo>
                  <a:pt x="4344810" y="4823987"/>
                  <a:pt x="4347155" y="4827187"/>
                  <a:pt x="4350168" y="4829791"/>
                </a:cubicBezTo>
                <a:cubicBezTo>
                  <a:pt x="4353182" y="4832396"/>
                  <a:pt x="4356828" y="4834386"/>
                  <a:pt x="4361107" y="4835763"/>
                </a:cubicBezTo>
                <a:cubicBezTo>
                  <a:pt x="4365386" y="4837140"/>
                  <a:pt x="4370167" y="4837828"/>
                  <a:pt x="4375451" y="4837828"/>
                </a:cubicBezTo>
                <a:cubicBezTo>
                  <a:pt x="4381478" y="4837828"/>
                  <a:pt x="4387189" y="4836526"/>
                  <a:pt x="4392584" y="4833921"/>
                </a:cubicBezTo>
                <a:cubicBezTo>
                  <a:pt x="4397979" y="4831317"/>
                  <a:pt x="4402872" y="4827671"/>
                  <a:pt x="4407263" y="4822982"/>
                </a:cubicBezTo>
                <a:lnTo>
                  <a:pt x="4407263" y="4833028"/>
                </a:lnTo>
                <a:cubicBezTo>
                  <a:pt x="4407263" y="4833921"/>
                  <a:pt x="4407523" y="4834591"/>
                  <a:pt x="4408044" y="4835037"/>
                </a:cubicBezTo>
                <a:cubicBezTo>
                  <a:pt x="4408565" y="4835484"/>
                  <a:pt x="4409402" y="4835819"/>
                  <a:pt x="4410555" y="4836042"/>
                </a:cubicBezTo>
                <a:cubicBezTo>
                  <a:pt x="4411709" y="4836265"/>
                  <a:pt x="4413253" y="4836377"/>
                  <a:pt x="4415188" y="4836377"/>
                </a:cubicBezTo>
                <a:cubicBezTo>
                  <a:pt x="4417197" y="4836377"/>
                  <a:pt x="4418722" y="4836265"/>
                  <a:pt x="4419764" y="4836042"/>
                </a:cubicBezTo>
                <a:cubicBezTo>
                  <a:pt x="4420806" y="4835819"/>
                  <a:pt x="4421625" y="4835484"/>
                  <a:pt x="4422220" y="4835037"/>
                </a:cubicBezTo>
                <a:cubicBezTo>
                  <a:pt x="4422815" y="4834591"/>
                  <a:pt x="4423113" y="4833921"/>
                  <a:pt x="4423113" y="4833028"/>
                </a:cubicBezTo>
                <a:lnTo>
                  <a:pt x="4423113" y="4765274"/>
                </a:lnTo>
                <a:cubicBezTo>
                  <a:pt x="4423113" y="4759024"/>
                  <a:pt x="4422406" y="4753554"/>
                  <a:pt x="4420992" y="4748866"/>
                </a:cubicBezTo>
                <a:cubicBezTo>
                  <a:pt x="4419578" y="4744178"/>
                  <a:pt x="4417309" y="4740253"/>
                  <a:pt x="4414183" y="4737090"/>
                </a:cubicBezTo>
                <a:cubicBezTo>
                  <a:pt x="4411058" y="4733927"/>
                  <a:pt x="4406965" y="4731528"/>
                  <a:pt x="4401905" y="4729890"/>
                </a:cubicBezTo>
                <a:cubicBezTo>
                  <a:pt x="4396844" y="4728253"/>
                  <a:pt x="4390705" y="4727435"/>
                  <a:pt x="4383487" y="4727435"/>
                </a:cubicBezTo>
                <a:close/>
                <a:moveTo>
                  <a:pt x="4017482" y="4727435"/>
                </a:moveTo>
                <a:cubicBezTo>
                  <a:pt x="4010115" y="4727435"/>
                  <a:pt x="4003455" y="4728718"/>
                  <a:pt x="3997502" y="4731286"/>
                </a:cubicBezTo>
                <a:cubicBezTo>
                  <a:pt x="3991548" y="4733853"/>
                  <a:pt x="3986470" y="4737536"/>
                  <a:pt x="3982265" y="4742336"/>
                </a:cubicBezTo>
                <a:cubicBezTo>
                  <a:pt x="3978061" y="4747136"/>
                  <a:pt x="3974842" y="4752977"/>
                  <a:pt x="3972610" y="4759861"/>
                </a:cubicBezTo>
                <a:cubicBezTo>
                  <a:pt x="3970378" y="4766744"/>
                  <a:pt x="3969261" y="4774502"/>
                  <a:pt x="3969261" y="4783134"/>
                </a:cubicBezTo>
                <a:cubicBezTo>
                  <a:pt x="3969261" y="4792212"/>
                  <a:pt x="3970340" y="4800175"/>
                  <a:pt x="3972498" y="4807021"/>
                </a:cubicBezTo>
                <a:cubicBezTo>
                  <a:pt x="3974656" y="4813867"/>
                  <a:pt x="3977856" y="4819559"/>
                  <a:pt x="3982098" y="4824099"/>
                </a:cubicBezTo>
                <a:cubicBezTo>
                  <a:pt x="3986339" y="4828638"/>
                  <a:pt x="3991567" y="4832061"/>
                  <a:pt x="3997781" y="4834368"/>
                </a:cubicBezTo>
                <a:cubicBezTo>
                  <a:pt x="4003994" y="4836675"/>
                  <a:pt x="4011231" y="4837828"/>
                  <a:pt x="4019491" y="4837828"/>
                </a:cubicBezTo>
                <a:cubicBezTo>
                  <a:pt x="4024253" y="4837828"/>
                  <a:pt x="4028737" y="4837475"/>
                  <a:pt x="4032941" y="4836768"/>
                </a:cubicBezTo>
                <a:cubicBezTo>
                  <a:pt x="4037146" y="4836061"/>
                  <a:pt x="4040848" y="4835261"/>
                  <a:pt x="4044048" y="4834368"/>
                </a:cubicBezTo>
                <a:cubicBezTo>
                  <a:pt x="4047247" y="4833475"/>
                  <a:pt x="4049852" y="4832563"/>
                  <a:pt x="4051861" y="4831633"/>
                </a:cubicBezTo>
                <a:cubicBezTo>
                  <a:pt x="4053870" y="4830703"/>
                  <a:pt x="4055079" y="4830033"/>
                  <a:pt x="4055488" y="4829624"/>
                </a:cubicBezTo>
                <a:cubicBezTo>
                  <a:pt x="4055898" y="4829215"/>
                  <a:pt x="4056233" y="4828787"/>
                  <a:pt x="4056493" y="4828340"/>
                </a:cubicBezTo>
                <a:cubicBezTo>
                  <a:pt x="4056754" y="4827894"/>
                  <a:pt x="4056940" y="4827391"/>
                  <a:pt x="4057051" y="4826833"/>
                </a:cubicBezTo>
                <a:cubicBezTo>
                  <a:pt x="4057163" y="4826275"/>
                  <a:pt x="4057256" y="4825643"/>
                  <a:pt x="4057330" y="4824936"/>
                </a:cubicBezTo>
                <a:cubicBezTo>
                  <a:pt x="4057405" y="4824229"/>
                  <a:pt x="4057442" y="4823392"/>
                  <a:pt x="4057442" y="4822424"/>
                </a:cubicBezTo>
                <a:cubicBezTo>
                  <a:pt x="4057442" y="4821085"/>
                  <a:pt x="4057386" y="4819950"/>
                  <a:pt x="4057274" y="4819020"/>
                </a:cubicBezTo>
                <a:cubicBezTo>
                  <a:pt x="4057162" y="4818090"/>
                  <a:pt x="4056993" y="4817364"/>
                  <a:pt x="4056769" y="4816843"/>
                </a:cubicBezTo>
                <a:cubicBezTo>
                  <a:pt x="4056544" y="4816322"/>
                  <a:pt x="4056227" y="4815932"/>
                  <a:pt x="4055816" y="4815671"/>
                </a:cubicBezTo>
                <a:cubicBezTo>
                  <a:pt x="4055404" y="4815411"/>
                  <a:pt x="4054938" y="4815281"/>
                  <a:pt x="4054414" y="4815281"/>
                </a:cubicBezTo>
                <a:cubicBezTo>
                  <a:pt x="4053517" y="4815281"/>
                  <a:pt x="4052189" y="4815671"/>
                  <a:pt x="4050432" y="4816453"/>
                </a:cubicBezTo>
                <a:cubicBezTo>
                  <a:pt x="4048674" y="4817234"/>
                  <a:pt x="4046431" y="4818108"/>
                  <a:pt x="4043701" y="4819076"/>
                </a:cubicBezTo>
                <a:cubicBezTo>
                  <a:pt x="4040972" y="4820043"/>
                  <a:pt x="4037738" y="4820917"/>
                  <a:pt x="4033999" y="4821699"/>
                </a:cubicBezTo>
                <a:cubicBezTo>
                  <a:pt x="4030260" y="4822480"/>
                  <a:pt x="4025998" y="4822871"/>
                  <a:pt x="4021212" y="4822871"/>
                </a:cubicBezTo>
                <a:cubicBezTo>
                  <a:pt x="4015155" y="4822871"/>
                  <a:pt x="4010033" y="4822015"/>
                  <a:pt x="4005846" y="4820304"/>
                </a:cubicBezTo>
                <a:cubicBezTo>
                  <a:pt x="4001659" y="4818592"/>
                  <a:pt x="3998256" y="4816136"/>
                  <a:pt x="3995639" y="4812937"/>
                </a:cubicBezTo>
                <a:cubicBezTo>
                  <a:pt x="3993022" y="4809737"/>
                  <a:pt x="3991152" y="4805904"/>
                  <a:pt x="3990031" y="4801440"/>
                </a:cubicBezTo>
                <a:cubicBezTo>
                  <a:pt x="3988909" y="4796975"/>
                  <a:pt x="3988348" y="4791952"/>
                  <a:pt x="3988348" y="4786371"/>
                </a:cubicBezTo>
                <a:lnTo>
                  <a:pt x="4054507" y="4786371"/>
                </a:lnTo>
                <a:cubicBezTo>
                  <a:pt x="4056376" y="4786371"/>
                  <a:pt x="4058040" y="4785757"/>
                  <a:pt x="4059498" y="4784529"/>
                </a:cubicBezTo>
                <a:cubicBezTo>
                  <a:pt x="4060955" y="4783301"/>
                  <a:pt x="4061684" y="4781236"/>
                  <a:pt x="4061684" y="4778334"/>
                </a:cubicBezTo>
                <a:lnTo>
                  <a:pt x="4061684" y="4774985"/>
                </a:lnTo>
                <a:cubicBezTo>
                  <a:pt x="4061684" y="4768437"/>
                  <a:pt x="4060847" y="4762279"/>
                  <a:pt x="4059172" y="4756512"/>
                </a:cubicBezTo>
                <a:cubicBezTo>
                  <a:pt x="4057498" y="4750745"/>
                  <a:pt x="4054875" y="4745722"/>
                  <a:pt x="4051303" y="4741443"/>
                </a:cubicBezTo>
                <a:cubicBezTo>
                  <a:pt x="4047731" y="4737164"/>
                  <a:pt x="4043173" y="4733760"/>
                  <a:pt x="4037629" y="4731230"/>
                </a:cubicBezTo>
                <a:cubicBezTo>
                  <a:pt x="4032086" y="4728700"/>
                  <a:pt x="4025369" y="4727435"/>
                  <a:pt x="4017482" y="4727435"/>
                </a:cubicBezTo>
                <a:close/>
                <a:moveTo>
                  <a:pt x="3943849" y="4727435"/>
                </a:moveTo>
                <a:cubicBezTo>
                  <a:pt x="3941691" y="4727435"/>
                  <a:pt x="3939552" y="4727714"/>
                  <a:pt x="3937431" y="4728272"/>
                </a:cubicBezTo>
                <a:cubicBezTo>
                  <a:pt x="3935310" y="4728830"/>
                  <a:pt x="3933171" y="4729835"/>
                  <a:pt x="3931012" y="4731286"/>
                </a:cubicBezTo>
                <a:cubicBezTo>
                  <a:pt x="3928854" y="4732737"/>
                  <a:pt x="3926566" y="4734727"/>
                  <a:pt x="3924148" y="4737257"/>
                </a:cubicBezTo>
                <a:cubicBezTo>
                  <a:pt x="3921729" y="4739788"/>
                  <a:pt x="3919143" y="4743062"/>
                  <a:pt x="3916390" y="4747080"/>
                </a:cubicBezTo>
                <a:lnTo>
                  <a:pt x="3916390" y="4732458"/>
                </a:lnTo>
                <a:cubicBezTo>
                  <a:pt x="3916390" y="4731862"/>
                  <a:pt x="3916260" y="4731360"/>
                  <a:pt x="3916000" y="4730951"/>
                </a:cubicBezTo>
                <a:cubicBezTo>
                  <a:pt x="3915739" y="4730542"/>
                  <a:pt x="3915311" y="4730169"/>
                  <a:pt x="3914716" y="4729835"/>
                </a:cubicBezTo>
                <a:cubicBezTo>
                  <a:pt x="3914120" y="4729500"/>
                  <a:pt x="3913283" y="4729277"/>
                  <a:pt x="3912204" y="4729165"/>
                </a:cubicBezTo>
                <a:cubicBezTo>
                  <a:pt x="3911125" y="4729053"/>
                  <a:pt x="3909767" y="4728997"/>
                  <a:pt x="3908130" y="4728997"/>
                </a:cubicBezTo>
                <a:cubicBezTo>
                  <a:pt x="3906419" y="4728997"/>
                  <a:pt x="3905042" y="4729053"/>
                  <a:pt x="3904000" y="4729165"/>
                </a:cubicBezTo>
                <a:cubicBezTo>
                  <a:pt x="3902958" y="4729277"/>
                  <a:pt x="3902103" y="4729500"/>
                  <a:pt x="3901433" y="4729835"/>
                </a:cubicBezTo>
                <a:cubicBezTo>
                  <a:pt x="3900763" y="4730169"/>
                  <a:pt x="3900317" y="4730542"/>
                  <a:pt x="3900093" y="4730951"/>
                </a:cubicBezTo>
                <a:cubicBezTo>
                  <a:pt x="3899870" y="4731360"/>
                  <a:pt x="3899759" y="4731862"/>
                  <a:pt x="3899759" y="4732458"/>
                </a:cubicBezTo>
                <a:lnTo>
                  <a:pt x="3899759" y="4832917"/>
                </a:lnTo>
                <a:cubicBezTo>
                  <a:pt x="3899759" y="4833512"/>
                  <a:pt x="3899889" y="4834014"/>
                  <a:pt x="3900149" y="4834424"/>
                </a:cubicBezTo>
                <a:cubicBezTo>
                  <a:pt x="3900410" y="4834833"/>
                  <a:pt x="3900894" y="4835186"/>
                  <a:pt x="3901600" y="4835484"/>
                </a:cubicBezTo>
                <a:cubicBezTo>
                  <a:pt x="3902307" y="4835782"/>
                  <a:pt x="3903256" y="4836005"/>
                  <a:pt x="3904447" y="4836154"/>
                </a:cubicBezTo>
                <a:cubicBezTo>
                  <a:pt x="3905637" y="4836303"/>
                  <a:pt x="3907125" y="4836377"/>
                  <a:pt x="3908911" y="4836377"/>
                </a:cubicBezTo>
                <a:cubicBezTo>
                  <a:pt x="3910772" y="4836377"/>
                  <a:pt x="3912297" y="4836303"/>
                  <a:pt x="3913488" y="4836154"/>
                </a:cubicBezTo>
                <a:cubicBezTo>
                  <a:pt x="3914679" y="4836005"/>
                  <a:pt x="3915609" y="4835782"/>
                  <a:pt x="3916278" y="4835484"/>
                </a:cubicBezTo>
                <a:cubicBezTo>
                  <a:pt x="3916948" y="4835186"/>
                  <a:pt x="3917432" y="4834833"/>
                  <a:pt x="3917730" y="4834424"/>
                </a:cubicBezTo>
                <a:cubicBezTo>
                  <a:pt x="3918027" y="4834014"/>
                  <a:pt x="3918176" y="4833512"/>
                  <a:pt x="3918176" y="4832917"/>
                </a:cubicBezTo>
                <a:lnTo>
                  <a:pt x="3918176" y="4766837"/>
                </a:lnTo>
                <a:cubicBezTo>
                  <a:pt x="3920780" y="4762744"/>
                  <a:pt x="3923162" y="4759284"/>
                  <a:pt x="3925320" y="4756456"/>
                </a:cubicBezTo>
                <a:cubicBezTo>
                  <a:pt x="3927478" y="4753629"/>
                  <a:pt x="3929543" y="4751359"/>
                  <a:pt x="3931515" y="4749647"/>
                </a:cubicBezTo>
                <a:cubicBezTo>
                  <a:pt x="3933487" y="4747936"/>
                  <a:pt x="3935366" y="4746708"/>
                  <a:pt x="3937152" y="4745964"/>
                </a:cubicBezTo>
                <a:cubicBezTo>
                  <a:pt x="3938937" y="4745220"/>
                  <a:pt x="3940761" y="4744848"/>
                  <a:pt x="3942621" y="4744848"/>
                </a:cubicBezTo>
                <a:cubicBezTo>
                  <a:pt x="3944184" y="4744848"/>
                  <a:pt x="3945635" y="4744996"/>
                  <a:pt x="3946974" y="4745294"/>
                </a:cubicBezTo>
                <a:cubicBezTo>
                  <a:pt x="3948314" y="4745592"/>
                  <a:pt x="3949523" y="4745908"/>
                  <a:pt x="3950602" y="4746243"/>
                </a:cubicBezTo>
                <a:cubicBezTo>
                  <a:pt x="3951681" y="4746578"/>
                  <a:pt x="3952649" y="4746913"/>
                  <a:pt x="3953504" y="4747248"/>
                </a:cubicBezTo>
                <a:cubicBezTo>
                  <a:pt x="3954360" y="4747582"/>
                  <a:pt x="3955086" y="4747750"/>
                  <a:pt x="3955681" y="4747750"/>
                </a:cubicBezTo>
                <a:cubicBezTo>
                  <a:pt x="3956276" y="4747750"/>
                  <a:pt x="3956741" y="4747582"/>
                  <a:pt x="3957076" y="4747248"/>
                </a:cubicBezTo>
                <a:cubicBezTo>
                  <a:pt x="3957411" y="4746913"/>
                  <a:pt x="3957690" y="4746429"/>
                  <a:pt x="3957913" y="4745796"/>
                </a:cubicBezTo>
                <a:cubicBezTo>
                  <a:pt x="3958137" y="4745164"/>
                  <a:pt x="3958285" y="4744290"/>
                  <a:pt x="3958360" y="4743173"/>
                </a:cubicBezTo>
                <a:cubicBezTo>
                  <a:pt x="3958434" y="4742057"/>
                  <a:pt x="3958471" y="4740680"/>
                  <a:pt x="3958471" y="4739043"/>
                </a:cubicBezTo>
                <a:cubicBezTo>
                  <a:pt x="3958471" y="4737332"/>
                  <a:pt x="3958453" y="4735974"/>
                  <a:pt x="3958416" y="4734969"/>
                </a:cubicBezTo>
                <a:cubicBezTo>
                  <a:pt x="3958378" y="4733965"/>
                  <a:pt x="3958304" y="4733202"/>
                  <a:pt x="3958192" y="4732681"/>
                </a:cubicBezTo>
                <a:cubicBezTo>
                  <a:pt x="3958081" y="4732160"/>
                  <a:pt x="3957951" y="4731732"/>
                  <a:pt x="3957802" y="4731397"/>
                </a:cubicBezTo>
                <a:cubicBezTo>
                  <a:pt x="3957653" y="4731062"/>
                  <a:pt x="3957355" y="4730709"/>
                  <a:pt x="3956908" y="4730337"/>
                </a:cubicBezTo>
                <a:cubicBezTo>
                  <a:pt x="3956462" y="4729965"/>
                  <a:pt x="3955699" y="4729593"/>
                  <a:pt x="3954620" y="4729221"/>
                </a:cubicBezTo>
                <a:cubicBezTo>
                  <a:pt x="3953541" y="4728849"/>
                  <a:pt x="3952332" y="4728514"/>
                  <a:pt x="3950993" y="4728216"/>
                </a:cubicBezTo>
                <a:cubicBezTo>
                  <a:pt x="3949653" y="4727918"/>
                  <a:pt x="3948370" y="4727714"/>
                  <a:pt x="3947142" y="4727602"/>
                </a:cubicBezTo>
                <a:cubicBezTo>
                  <a:pt x="3945914" y="4727491"/>
                  <a:pt x="3944816" y="4727435"/>
                  <a:pt x="3943849" y="4727435"/>
                </a:cubicBezTo>
                <a:close/>
                <a:moveTo>
                  <a:pt x="3820136" y="4727435"/>
                </a:moveTo>
                <a:cubicBezTo>
                  <a:pt x="3811578" y="4727435"/>
                  <a:pt x="3804099" y="4728811"/>
                  <a:pt x="3797700" y="4731565"/>
                </a:cubicBezTo>
                <a:cubicBezTo>
                  <a:pt x="3791300" y="4734318"/>
                  <a:pt x="3785961" y="4738188"/>
                  <a:pt x="3781682" y="4743173"/>
                </a:cubicBezTo>
                <a:cubicBezTo>
                  <a:pt x="3777403" y="4748159"/>
                  <a:pt x="3774204" y="4754094"/>
                  <a:pt x="3772083" y="4760977"/>
                </a:cubicBezTo>
                <a:cubicBezTo>
                  <a:pt x="3769962" y="4767860"/>
                  <a:pt x="3768902" y="4775395"/>
                  <a:pt x="3768902" y="4783580"/>
                </a:cubicBezTo>
                <a:cubicBezTo>
                  <a:pt x="3768902" y="4792063"/>
                  <a:pt x="3769906" y="4799654"/>
                  <a:pt x="3771915" y="4806351"/>
                </a:cubicBezTo>
                <a:cubicBezTo>
                  <a:pt x="3773924" y="4813048"/>
                  <a:pt x="3776976" y="4818741"/>
                  <a:pt x="3781068" y="4823429"/>
                </a:cubicBezTo>
                <a:cubicBezTo>
                  <a:pt x="3785161" y="4828117"/>
                  <a:pt x="3790277" y="4831689"/>
                  <a:pt x="3796416" y="4834145"/>
                </a:cubicBezTo>
                <a:cubicBezTo>
                  <a:pt x="3802555" y="4836600"/>
                  <a:pt x="3809755" y="4837828"/>
                  <a:pt x="3818015" y="4837828"/>
                </a:cubicBezTo>
                <a:cubicBezTo>
                  <a:pt x="3826498" y="4837828"/>
                  <a:pt x="3833958" y="4836433"/>
                  <a:pt x="3840395" y="4833642"/>
                </a:cubicBezTo>
                <a:cubicBezTo>
                  <a:pt x="3846832" y="4830852"/>
                  <a:pt x="3852190" y="4826964"/>
                  <a:pt x="3856468" y="4821978"/>
                </a:cubicBezTo>
                <a:cubicBezTo>
                  <a:pt x="3860747" y="4816992"/>
                  <a:pt x="3863965" y="4811058"/>
                  <a:pt x="3866124" y="4804174"/>
                </a:cubicBezTo>
                <a:cubicBezTo>
                  <a:pt x="3868281" y="4797291"/>
                  <a:pt x="3869361" y="4789757"/>
                  <a:pt x="3869361" y="4781571"/>
                </a:cubicBezTo>
                <a:cubicBezTo>
                  <a:pt x="3869361" y="4773162"/>
                  <a:pt x="3868337" y="4765609"/>
                  <a:pt x="3866291" y="4758912"/>
                </a:cubicBezTo>
                <a:cubicBezTo>
                  <a:pt x="3864245" y="4752215"/>
                  <a:pt x="3861175" y="4746522"/>
                  <a:pt x="3857082" y="4741834"/>
                </a:cubicBezTo>
                <a:cubicBezTo>
                  <a:pt x="3852989" y="4737146"/>
                  <a:pt x="3847874" y="4733574"/>
                  <a:pt x="3841734" y="4731118"/>
                </a:cubicBezTo>
                <a:cubicBezTo>
                  <a:pt x="3835595" y="4728663"/>
                  <a:pt x="3828396" y="4727435"/>
                  <a:pt x="3820136" y="4727435"/>
                </a:cubicBezTo>
                <a:close/>
                <a:moveTo>
                  <a:pt x="3644184" y="4727435"/>
                </a:moveTo>
                <a:cubicBezTo>
                  <a:pt x="3638751" y="4727435"/>
                  <a:pt x="3633375" y="4728904"/>
                  <a:pt x="3628054" y="4731844"/>
                </a:cubicBezTo>
                <a:cubicBezTo>
                  <a:pt x="3622734" y="4734783"/>
                  <a:pt x="3617245" y="4739415"/>
                  <a:pt x="3611590" y="4745741"/>
                </a:cubicBezTo>
                <a:lnTo>
                  <a:pt x="3611590" y="4732458"/>
                </a:lnTo>
                <a:cubicBezTo>
                  <a:pt x="3611590" y="4731862"/>
                  <a:pt x="3611460" y="4731360"/>
                  <a:pt x="3611200" y="4730951"/>
                </a:cubicBezTo>
                <a:cubicBezTo>
                  <a:pt x="3610939" y="4730542"/>
                  <a:pt x="3610511" y="4730169"/>
                  <a:pt x="3609916" y="4729835"/>
                </a:cubicBezTo>
                <a:cubicBezTo>
                  <a:pt x="3609320" y="4729500"/>
                  <a:pt x="3608483" y="4729277"/>
                  <a:pt x="3607404" y="4729165"/>
                </a:cubicBezTo>
                <a:cubicBezTo>
                  <a:pt x="3606325" y="4729053"/>
                  <a:pt x="3604967" y="4728997"/>
                  <a:pt x="3603330" y="4728997"/>
                </a:cubicBezTo>
                <a:cubicBezTo>
                  <a:pt x="3601619" y="4728997"/>
                  <a:pt x="3600242" y="4729053"/>
                  <a:pt x="3599200" y="4729165"/>
                </a:cubicBezTo>
                <a:cubicBezTo>
                  <a:pt x="3598159" y="4729277"/>
                  <a:pt x="3597303" y="4729500"/>
                  <a:pt x="3596633" y="4729835"/>
                </a:cubicBezTo>
                <a:cubicBezTo>
                  <a:pt x="3595963" y="4730169"/>
                  <a:pt x="3595517" y="4730542"/>
                  <a:pt x="3595294" y="4730951"/>
                </a:cubicBezTo>
                <a:cubicBezTo>
                  <a:pt x="3595070" y="4731360"/>
                  <a:pt x="3594959" y="4731862"/>
                  <a:pt x="3594959" y="4732458"/>
                </a:cubicBezTo>
                <a:lnTo>
                  <a:pt x="3594959" y="4832917"/>
                </a:lnTo>
                <a:cubicBezTo>
                  <a:pt x="3594959" y="4833512"/>
                  <a:pt x="3595089" y="4834014"/>
                  <a:pt x="3595349" y="4834424"/>
                </a:cubicBezTo>
                <a:cubicBezTo>
                  <a:pt x="3595610" y="4834833"/>
                  <a:pt x="3596094" y="4835186"/>
                  <a:pt x="3596800" y="4835484"/>
                </a:cubicBezTo>
                <a:cubicBezTo>
                  <a:pt x="3597507" y="4835782"/>
                  <a:pt x="3598456" y="4836005"/>
                  <a:pt x="3599647" y="4836154"/>
                </a:cubicBezTo>
                <a:cubicBezTo>
                  <a:pt x="3600837" y="4836303"/>
                  <a:pt x="3602326" y="4836377"/>
                  <a:pt x="3604112" y="4836377"/>
                </a:cubicBezTo>
                <a:cubicBezTo>
                  <a:pt x="3605972" y="4836377"/>
                  <a:pt x="3607497" y="4836303"/>
                  <a:pt x="3608688" y="4836154"/>
                </a:cubicBezTo>
                <a:cubicBezTo>
                  <a:pt x="3609878" y="4836005"/>
                  <a:pt x="3610809" y="4835782"/>
                  <a:pt x="3611479" y="4835484"/>
                </a:cubicBezTo>
                <a:cubicBezTo>
                  <a:pt x="3612148" y="4835186"/>
                  <a:pt x="3612632" y="4834833"/>
                  <a:pt x="3612930" y="4834424"/>
                </a:cubicBezTo>
                <a:cubicBezTo>
                  <a:pt x="3613227" y="4834014"/>
                  <a:pt x="3613376" y="4833512"/>
                  <a:pt x="3613376" y="4832917"/>
                </a:cubicBezTo>
                <a:lnTo>
                  <a:pt x="3613376" y="4762707"/>
                </a:lnTo>
                <a:cubicBezTo>
                  <a:pt x="3618436" y="4756382"/>
                  <a:pt x="3623124" y="4751582"/>
                  <a:pt x="3627440" y="4748308"/>
                </a:cubicBezTo>
                <a:cubicBezTo>
                  <a:pt x="3631756" y="4745034"/>
                  <a:pt x="3636035" y="4743397"/>
                  <a:pt x="3640277" y="4743397"/>
                </a:cubicBezTo>
                <a:cubicBezTo>
                  <a:pt x="3643700" y="4743397"/>
                  <a:pt x="3646658" y="4744066"/>
                  <a:pt x="3649151" y="4745406"/>
                </a:cubicBezTo>
                <a:cubicBezTo>
                  <a:pt x="3651644" y="4746745"/>
                  <a:pt x="3653708" y="4748680"/>
                  <a:pt x="3655346" y="4751210"/>
                </a:cubicBezTo>
                <a:cubicBezTo>
                  <a:pt x="3656983" y="4753740"/>
                  <a:pt x="3658211" y="4756754"/>
                  <a:pt x="3659029" y="4760251"/>
                </a:cubicBezTo>
                <a:cubicBezTo>
                  <a:pt x="3659848" y="4763749"/>
                  <a:pt x="3660257" y="4767618"/>
                  <a:pt x="3660257" y="4771860"/>
                </a:cubicBezTo>
                <a:lnTo>
                  <a:pt x="3660257" y="4832917"/>
                </a:lnTo>
                <a:cubicBezTo>
                  <a:pt x="3660257" y="4833512"/>
                  <a:pt x="3660387" y="4834014"/>
                  <a:pt x="3660647" y="4834424"/>
                </a:cubicBezTo>
                <a:cubicBezTo>
                  <a:pt x="3660908" y="4834833"/>
                  <a:pt x="3661392" y="4835186"/>
                  <a:pt x="3662099" y="4835484"/>
                </a:cubicBezTo>
                <a:cubicBezTo>
                  <a:pt x="3662806" y="4835782"/>
                  <a:pt x="3663773" y="4836005"/>
                  <a:pt x="3665001" y="4836154"/>
                </a:cubicBezTo>
                <a:cubicBezTo>
                  <a:pt x="3666229" y="4836303"/>
                  <a:pt x="3667698" y="4836377"/>
                  <a:pt x="3669410" y="4836377"/>
                </a:cubicBezTo>
                <a:cubicBezTo>
                  <a:pt x="3671196" y="4836377"/>
                  <a:pt x="3672684" y="4836303"/>
                  <a:pt x="3673875" y="4836154"/>
                </a:cubicBezTo>
                <a:cubicBezTo>
                  <a:pt x="3675065" y="4836005"/>
                  <a:pt x="3676014" y="4835782"/>
                  <a:pt x="3676721" y="4835484"/>
                </a:cubicBezTo>
                <a:cubicBezTo>
                  <a:pt x="3677428" y="4835186"/>
                  <a:pt x="3677930" y="4834833"/>
                  <a:pt x="3678228" y="4834424"/>
                </a:cubicBezTo>
                <a:cubicBezTo>
                  <a:pt x="3678526" y="4834014"/>
                  <a:pt x="3678674" y="4833512"/>
                  <a:pt x="3678674" y="4832917"/>
                </a:cubicBezTo>
                <a:lnTo>
                  <a:pt x="3678674" y="4762707"/>
                </a:lnTo>
                <a:cubicBezTo>
                  <a:pt x="3683809" y="4756382"/>
                  <a:pt x="3688516" y="4751582"/>
                  <a:pt x="3692795" y="4748308"/>
                </a:cubicBezTo>
                <a:cubicBezTo>
                  <a:pt x="3697073" y="4745034"/>
                  <a:pt x="3701333" y="4743397"/>
                  <a:pt x="3705575" y="4743397"/>
                </a:cubicBezTo>
                <a:cubicBezTo>
                  <a:pt x="3708998" y="4743397"/>
                  <a:pt x="3711975" y="4744066"/>
                  <a:pt x="3714505" y="4745406"/>
                </a:cubicBezTo>
                <a:cubicBezTo>
                  <a:pt x="3717035" y="4746745"/>
                  <a:pt x="3719119" y="4748680"/>
                  <a:pt x="3720755" y="4751210"/>
                </a:cubicBezTo>
                <a:cubicBezTo>
                  <a:pt x="3722393" y="4753740"/>
                  <a:pt x="3723583" y="4756754"/>
                  <a:pt x="3724328" y="4760251"/>
                </a:cubicBezTo>
                <a:cubicBezTo>
                  <a:pt x="3725071" y="4763749"/>
                  <a:pt x="3725444" y="4767618"/>
                  <a:pt x="3725444" y="4771860"/>
                </a:cubicBezTo>
                <a:lnTo>
                  <a:pt x="3725444" y="4832917"/>
                </a:lnTo>
                <a:cubicBezTo>
                  <a:pt x="3725444" y="4833512"/>
                  <a:pt x="3725593" y="4834014"/>
                  <a:pt x="3725890" y="4834424"/>
                </a:cubicBezTo>
                <a:cubicBezTo>
                  <a:pt x="3726188" y="4834833"/>
                  <a:pt x="3726690" y="4835186"/>
                  <a:pt x="3727397" y="4835484"/>
                </a:cubicBezTo>
                <a:cubicBezTo>
                  <a:pt x="3728104" y="4835782"/>
                  <a:pt x="3729053" y="4836005"/>
                  <a:pt x="3730243" y="4836154"/>
                </a:cubicBezTo>
                <a:cubicBezTo>
                  <a:pt x="3731434" y="4836303"/>
                  <a:pt x="3732960" y="4836377"/>
                  <a:pt x="3734820" y="4836377"/>
                </a:cubicBezTo>
                <a:cubicBezTo>
                  <a:pt x="3736606" y="4836377"/>
                  <a:pt x="3738094" y="4836303"/>
                  <a:pt x="3739285" y="4836154"/>
                </a:cubicBezTo>
                <a:cubicBezTo>
                  <a:pt x="3740475" y="4836005"/>
                  <a:pt x="3741406" y="4835782"/>
                  <a:pt x="3742075" y="4835484"/>
                </a:cubicBezTo>
                <a:cubicBezTo>
                  <a:pt x="3742745" y="4835186"/>
                  <a:pt x="3743229" y="4834833"/>
                  <a:pt x="3743526" y="4834424"/>
                </a:cubicBezTo>
                <a:cubicBezTo>
                  <a:pt x="3743824" y="4834014"/>
                  <a:pt x="3743973" y="4833512"/>
                  <a:pt x="3743973" y="4832917"/>
                </a:cubicBezTo>
                <a:lnTo>
                  <a:pt x="3743973" y="4769404"/>
                </a:lnTo>
                <a:cubicBezTo>
                  <a:pt x="3743973" y="4763749"/>
                  <a:pt x="3743396" y="4758372"/>
                  <a:pt x="3742243" y="4753275"/>
                </a:cubicBezTo>
                <a:cubicBezTo>
                  <a:pt x="3741089" y="4748178"/>
                  <a:pt x="3739155" y="4743731"/>
                  <a:pt x="3736438" y="4739936"/>
                </a:cubicBezTo>
                <a:cubicBezTo>
                  <a:pt x="3733722" y="4736141"/>
                  <a:pt x="3730169" y="4733109"/>
                  <a:pt x="3725778" y="4730839"/>
                </a:cubicBezTo>
                <a:cubicBezTo>
                  <a:pt x="3721388" y="4728570"/>
                  <a:pt x="3715956" y="4727435"/>
                  <a:pt x="3709482" y="4727435"/>
                </a:cubicBezTo>
                <a:cubicBezTo>
                  <a:pt x="3706803" y="4727435"/>
                  <a:pt x="3704142" y="4727788"/>
                  <a:pt x="3701501" y="4728495"/>
                </a:cubicBezTo>
                <a:cubicBezTo>
                  <a:pt x="3698859" y="4729202"/>
                  <a:pt x="3696143" y="4730337"/>
                  <a:pt x="3693353" y="4731900"/>
                </a:cubicBezTo>
                <a:cubicBezTo>
                  <a:pt x="3690562" y="4733462"/>
                  <a:pt x="3687660" y="4735509"/>
                  <a:pt x="3684646" y="4738039"/>
                </a:cubicBezTo>
                <a:cubicBezTo>
                  <a:pt x="3681632" y="4740569"/>
                  <a:pt x="3678451" y="4743657"/>
                  <a:pt x="3675103" y="4747303"/>
                </a:cubicBezTo>
                <a:cubicBezTo>
                  <a:pt x="3673912" y="4744327"/>
                  <a:pt x="3672424" y="4741629"/>
                  <a:pt x="3670638" y="4739211"/>
                </a:cubicBezTo>
                <a:cubicBezTo>
                  <a:pt x="3668852" y="4736792"/>
                  <a:pt x="3666694" y="4734709"/>
                  <a:pt x="3664164" y="4732960"/>
                </a:cubicBezTo>
                <a:cubicBezTo>
                  <a:pt x="3661633" y="4731211"/>
                  <a:pt x="3658713" y="4729853"/>
                  <a:pt x="3655402" y="4728886"/>
                </a:cubicBezTo>
                <a:cubicBezTo>
                  <a:pt x="3652090" y="4727918"/>
                  <a:pt x="3648351" y="4727435"/>
                  <a:pt x="3644184" y="4727435"/>
                </a:cubicBezTo>
                <a:close/>
                <a:moveTo>
                  <a:pt x="3473589" y="4727435"/>
                </a:moveTo>
                <a:cubicBezTo>
                  <a:pt x="3467487" y="4727435"/>
                  <a:pt x="3462148" y="4728253"/>
                  <a:pt x="3457572" y="4729890"/>
                </a:cubicBezTo>
                <a:cubicBezTo>
                  <a:pt x="3452995" y="4731528"/>
                  <a:pt x="3449182" y="4733704"/>
                  <a:pt x="3446131" y="4736420"/>
                </a:cubicBezTo>
                <a:cubicBezTo>
                  <a:pt x="3443079" y="4739136"/>
                  <a:pt x="3440791" y="4742299"/>
                  <a:pt x="3439266" y="4745908"/>
                </a:cubicBezTo>
                <a:cubicBezTo>
                  <a:pt x="3437740" y="4749517"/>
                  <a:pt x="3436977" y="4753294"/>
                  <a:pt x="3436977" y="4757238"/>
                </a:cubicBezTo>
                <a:cubicBezTo>
                  <a:pt x="3436977" y="4761702"/>
                  <a:pt x="3437703" y="4765535"/>
                  <a:pt x="3439154" y="4768735"/>
                </a:cubicBezTo>
                <a:cubicBezTo>
                  <a:pt x="3440605" y="4771934"/>
                  <a:pt x="3442521" y="4774688"/>
                  <a:pt x="3444903" y="4776995"/>
                </a:cubicBezTo>
                <a:cubicBezTo>
                  <a:pt x="3447284" y="4779301"/>
                  <a:pt x="3449981" y="4781255"/>
                  <a:pt x="3452995" y="4782855"/>
                </a:cubicBezTo>
                <a:cubicBezTo>
                  <a:pt x="3456009" y="4784455"/>
                  <a:pt x="3459097" y="4785887"/>
                  <a:pt x="3462260" y="4787152"/>
                </a:cubicBezTo>
                <a:cubicBezTo>
                  <a:pt x="3465422" y="4788417"/>
                  <a:pt x="3468492" y="4789626"/>
                  <a:pt x="3471469" y="4790780"/>
                </a:cubicBezTo>
                <a:cubicBezTo>
                  <a:pt x="3474445" y="4791933"/>
                  <a:pt x="3477124" y="4793254"/>
                  <a:pt x="3479505" y="4794742"/>
                </a:cubicBezTo>
                <a:cubicBezTo>
                  <a:pt x="3481886" y="4796231"/>
                  <a:pt x="3483803" y="4797942"/>
                  <a:pt x="3485254" y="4799877"/>
                </a:cubicBezTo>
                <a:cubicBezTo>
                  <a:pt x="3486705" y="4801812"/>
                  <a:pt x="3487430" y="4804193"/>
                  <a:pt x="3487430" y="4807021"/>
                </a:cubicBezTo>
                <a:cubicBezTo>
                  <a:pt x="3487430" y="4809774"/>
                  <a:pt x="3486928" y="4812155"/>
                  <a:pt x="3485923" y="4814164"/>
                </a:cubicBezTo>
                <a:cubicBezTo>
                  <a:pt x="3484919" y="4816174"/>
                  <a:pt x="3483486" y="4817829"/>
                  <a:pt x="3481626" y="4819131"/>
                </a:cubicBezTo>
                <a:cubicBezTo>
                  <a:pt x="3479766" y="4820434"/>
                  <a:pt x="3477571" y="4821420"/>
                  <a:pt x="3475040" y="4822089"/>
                </a:cubicBezTo>
                <a:cubicBezTo>
                  <a:pt x="3472510" y="4822759"/>
                  <a:pt x="3469683" y="4823094"/>
                  <a:pt x="3466557" y="4823094"/>
                </a:cubicBezTo>
                <a:cubicBezTo>
                  <a:pt x="3462390" y="4823094"/>
                  <a:pt x="3458706" y="4822592"/>
                  <a:pt x="3455507" y="4821587"/>
                </a:cubicBezTo>
                <a:cubicBezTo>
                  <a:pt x="3452307" y="4820583"/>
                  <a:pt x="3449535" y="4819485"/>
                  <a:pt x="3447191" y="4818294"/>
                </a:cubicBezTo>
                <a:cubicBezTo>
                  <a:pt x="3444847" y="4817104"/>
                  <a:pt x="3442875" y="4816006"/>
                  <a:pt x="3441275" y="4815002"/>
                </a:cubicBezTo>
                <a:cubicBezTo>
                  <a:pt x="3439675" y="4813997"/>
                  <a:pt x="3438466" y="4813495"/>
                  <a:pt x="3437647" y="4813495"/>
                </a:cubicBezTo>
                <a:cubicBezTo>
                  <a:pt x="3437126" y="4813495"/>
                  <a:pt x="3436661" y="4813625"/>
                  <a:pt x="3436252" y="4813885"/>
                </a:cubicBezTo>
                <a:cubicBezTo>
                  <a:pt x="3435843" y="4814146"/>
                  <a:pt x="3435527" y="4814574"/>
                  <a:pt x="3435303" y="4815169"/>
                </a:cubicBezTo>
                <a:cubicBezTo>
                  <a:pt x="3435080" y="4815764"/>
                  <a:pt x="3434894" y="4816546"/>
                  <a:pt x="3434745" y="4817513"/>
                </a:cubicBezTo>
                <a:cubicBezTo>
                  <a:pt x="3434596" y="4818480"/>
                  <a:pt x="3434522" y="4819671"/>
                  <a:pt x="3434522" y="4821085"/>
                </a:cubicBezTo>
                <a:cubicBezTo>
                  <a:pt x="3434522" y="4823392"/>
                  <a:pt x="3434708" y="4825215"/>
                  <a:pt x="3435080" y="4826554"/>
                </a:cubicBezTo>
                <a:cubicBezTo>
                  <a:pt x="3435452" y="4827894"/>
                  <a:pt x="3436047" y="4828936"/>
                  <a:pt x="3436866" y="4829680"/>
                </a:cubicBezTo>
                <a:cubicBezTo>
                  <a:pt x="3437685" y="4830424"/>
                  <a:pt x="3438987" y="4831261"/>
                  <a:pt x="3440773" y="4832191"/>
                </a:cubicBezTo>
                <a:cubicBezTo>
                  <a:pt x="3442558" y="4833121"/>
                  <a:pt x="3444735" y="4834014"/>
                  <a:pt x="3447302" y="4834870"/>
                </a:cubicBezTo>
                <a:cubicBezTo>
                  <a:pt x="3449870" y="4835726"/>
                  <a:pt x="3452772" y="4836433"/>
                  <a:pt x="3456009" y="4836991"/>
                </a:cubicBezTo>
                <a:cubicBezTo>
                  <a:pt x="3459246" y="4837549"/>
                  <a:pt x="3462651" y="4837828"/>
                  <a:pt x="3466222" y="4837828"/>
                </a:cubicBezTo>
                <a:cubicBezTo>
                  <a:pt x="3472027" y="4837828"/>
                  <a:pt x="3477347" y="4837121"/>
                  <a:pt x="3482184" y="4835707"/>
                </a:cubicBezTo>
                <a:cubicBezTo>
                  <a:pt x="3487021" y="4834293"/>
                  <a:pt x="3491188" y="4832210"/>
                  <a:pt x="3494686" y="4829456"/>
                </a:cubicBezTo>
                <a:cubicBezTo>
                  <a:pt x="3498183" y="4826703"/>
                  <a:pt x="3500880" y="4823317"/>
                  <a:pt x="3502778" y="4819299"/>
                </a:cubicBezTo>
                <a:cubicBezTo>
                  <a:pt x="3504676" y="4815281"/>
                  <a:pt x="3505625" y="4810704"/>
                  <a:pt x="3505625" y="4805570"/>
                </a:cubicBezTo>
                <a:cubicBezTo>
                  <a:pt x="3505625" y="4801254"/>
                  <a:pt x="3504899" y="4797533"/>
                  <a:pt x="3503448" y="4794407"/>
                </a:cubicBezTo>
                <a:cubicBezTo>
                  <a:pt x="3501997" y="4791282"/>
                  <a:pt x="3500081" y="4788603"/>
                  <a:pt x="3497699" y="4786371"/>
                </a:cubicBezTo>
                <a:cubicBezTo>
                  <a:pt x="3495318" y="4784138"/>
                  <a:pt x="3492584" y="4782241"/>
                  <a:pt x="3489495" y="4780678"/>
                </a:cubicBezTo>
                <a:cubicBezTo>
                  <a:pt x="3486407" y="4779115"/>
                  <a:pt x="3483282" y="4777701"/>
                  <a:pt x="3480119" y="4776436"/>
                </a:cubicBezTo>
                <a:cubicBezTo>
                  <a:pt x="3476957" y="4775171"/>
                  <a:pt x="3473850" y="4773944"/>
                  <a:pt x="3470799" y="4772753"/>
                </a:cubicBezTo>
                <a:cubicBezTo>
                  <a:pt x="3467748" y="4771562"/>
                  <a:pt x="3465032" y="4770223"/>
                  <a:pt x="3462651" y="4768735"/>
                </a:cubicBezTo>
                <a:cubicBezTo>
                  <a:pt x="3460269" y="4767246"/>
                  <a:pt x="3458334" y="4765516"/>
                  <a:pt x="3456846" y="4763544"/>
                </a:cubicBezTo>
                <a:cubicBezTo>
                  <a:pt x="3455358" y="4761572"/>
                  <a:pt x="3454614" y="4759135"/>
                  <a:pt x="3454614" y="4756233"/>
                </a:cubicBezTo>
                <a:cubicBezTo>
                  <a:pt x="3454614" y="4754149"/>
                  <a:pt x="3455004" y="4752215"/>
                  <a:pt x="3455786" y="4750429"/>
                </a:cubicBezTo>
                <a:cubicBezTo>
                  <a:pt x="3456567" y="4748643"/>
                  <a:pt x="3457720" y="4747099"/>
                  <a:pt x="3459246" y="4745796"/>
                </a:cubicBezTo>
                <a:cubicBezTo>
                  <a:pt x="3460772" y="4744494"/>
                  <a:pt x="3462725" y="4743490"/>
                  <a:pt x="3465106" y="4742783"/>
                </a:cubicBezTo>
                <a:cubicBezTo>
                  <a:pt x="3467487" y="4742076"/>
                  <a:pt x="3470241" y="4741722"/>
                  <a:pt x="3473366" y="4741722"/>
                </a:cubicBezTo>
                <a:cubicBezTo>
                  <a:pt x="3476864" y="4741722"/>
                  <a:pt x="3479970" y="4742132"/>
                  <a:pt x="3482686" y="4742950"/>
                </a:cubicBezTo>
                <a:cubicBezTo>
                  <a:pt x="3485403" y="4743769"/>
                  <a:pt x="3487765" y="4744643"/>
                  <a:pt x="3489774" y="4745573"/>
                </a:cubicBezTo>
                <a:cubicBezTo>
                  <a:pt x="3491784" y="4746503"/>
                  <a:pt x="3493420" y="4747378"/>
                  <a:pt x="3494686" y="4748196"/>
                </a:cubicBezTo>
                <a:cubicBezTo>
                  <a:pt x="3495951" y="4749015"/>
                  <a:pt x="3496918" y="4749424"/>
                  <a:pt x="3497588" y="4749424"/>
                </a:cubicBezTo>
                <a:cubicBezTo>
                  <a:pt x="3498034" y="4749424"/>
                  <a:pt x="3498444" y="4749294"/>
                  <a:pt x="3498816" y="4749033"/>
                </a:cubicBezTo>
                <a:cubicBezTo>
                  <a:pt x="3499188" y="4748773"/>
                  <a:pt x="3499504" y="4748345"/>
                  <a:pt x="3499765" y="4747750"/>
                </a:cubicBezTo>
                <a:cubicBezTo>
                  <a:pt x="3500025" y="4747154"/>
                  <a:pt x="3500211" y="4746392"/>
                  <a:pt x="3500322" y="4745462"/>
                </a:cubicBezTo>
                <a:cubicBezTo>
                  <a:pt x="3500434" y="4744531"/>
                  <a:pt x="3500490" y="4743434"/>
                  <a:pt x="3500490" y="4742169"/>
                </a:cubicBezTo>
                <a:cubicBezTo>
                  <a:pt x="3500490" y="4740978"/>
                  <a:pt x="3500434" y="4739974"/>
                  <a:pt x="3500322" y="4739155"/>
                </a:cubicBezTo>
                <a:cubicBezTo>
                  <a:pt x="3500211" y="4738336"/>
                  <a:pt x="3500099" y="4737648"/>
                  <a:pt x="3499988" y="4737090"/>
                </a:cubicBezTo>
                <a:cubicBezTo>
                  <a:pt x="3499876" y="4736532"/>
                  <a:pt x="3499690" y="4736030"/>
                  <a:pt x="3499429" y="4735583"/>
                </a:cubicBezTo>
                <a:cubicBezTo>
                  <a:pt x="3499169" y="4735137"/>
                  <a:pt x="3498648" y="4734616"/>
                  <a:pt x="3497867" y="4734020"/>
                </a:cubicBezTo>
                <a:cubicBezTo>
                  <a:pt x="3497085" y="4733425"/>
                  <a:pt x="3495932" y="4732737"/>
                  <a:pt x="3494406" y="4731955"/>
                </a:cubicBezTo>
                <a:cubicBezTo>
                  <a:pt x="3492881" y="4731174"/>
                  <a:pt x="3491039" y="4730449"/>
                  <a:pt x="3488881" y="4729779"/>
                </a:cubicBezTo>
                <a:cubicBezTo>
                  <a:pt x="3486723" y="4729109"/>
                  <a:pt x="3484305" y="4728551"/>
                  <a:pt x="3481626" y="4728104"/>
                </a:cubicBezTo>
                <a:cubicBezTo>
                  <a:pt x="3478947" y="4727658"/>
                  <a:pt x="3476268" y="4727435"/>
                  <a:pt x="3473589" y="4727435"/>
                </a:cubicBezTo>
                <a:close/>
                <a:moveTo>
                  <a:pt x="3196509" y="4727435"/>
                </a:moveTo>
                <a:cubicBezTo>
                  <a:pt x="3191076" y="4727435"/>
                  <a:pt x="3185700" y="4728904"/>
                  <a:pt x="3180379" y="4731844"/>
                </a:cubicBezTo>
                <a:cubicBezTo>
                  <a:pt x="3175059" y="4734783"/>
                  <a:pt x="3169571" y="4739415"/>
                  <a:pt x="3163915" y="4745741"/>
                </a:cubicBezTo>
                <a:lnTo>
                  <a:pt x="3163915" y="4732458"/>
                </a:lnTo>
                <a:cubicBezTo>
                  <a:pt x="3163915" y="4731862"/>
                  <a:pt x="3163785" y="4731360"/>
                  <a:pt x="3163524" y="4730951"/>
                </a:cubicBezTo>
                <a:cubicBezTo>
                  <a:pt x="3163264" y="4730542"/>
                  <a:pt x="3162836" y="4730169"/>
                  <a:pt x="3162241" y="4729835"/>
                </a:cubicBezTo>
                <a:cubicBezTo>
                  <a:pt x="3161646" y="4729500"/>
                  <a:pt x="3160808" y="4729277"/>
                  <a:pt x="3159729" y="4729165"/>
                </a:cubicBezTo>
                <a:cubicBezTo>
                  <a:pt x="3158650" y="4729053"/>
                  <a:pt x="3157292" y="4728997"/>
                  <a:pt x="3155655" y="4728997"/>
                </a:cubicBezTo>
                <a:cubicBezTo>
                  <a:pt x="3153944" y="4728997"/>
                  <a:pt x="3152567" y="4729053"/>
                  <a:pt x="3151525" y="4729165"/>
                </a:cubicBezTo>
                <a:cubicBezTo>
                  <a:pt x="3150483" y="4729277"/>
                  <a:pt x="3149628" y="4729500"/>
                  <a:pt x="3148958" y="4729835"/>
                </a:cubicBezTo>
                <a:cubicBezTo>
                  <a:pt x="3148288" y="4730169"/>
                  <a:pt x="3147842" y="4730542"/>
                  <a:pt x="3147619" y="4730951"/>
                </a:cubicBezTo>
                <a:cubicBezTo>
                  <a:pt x="3147395" y="4731360"/>
                  <a:pt x="3147283" y="4731862"/>
                  <a:pt x="3147283" y="4732458"/>
                </a:cubicBezTo>
                <a:lnTo>
                  <a:pt x="3147283" y="4832917"/>
                </a:lnTo>
                <a:cubicBezTo>
                  <a:pt x="3147283" y="4833512"/>
                  <a:pt x="3147414" y="4834014"/>
                  <a:pt x="3147674" y="4834424"/>
                </a:cubicBezTo>
                <a:cubicBezTo>
                  <a:pt x="3147935" y="4834833"/>
                  <a:pt x="3148419" y="4835186"/>
                  <a:pt x="3149125" y="4835484"/>
                </a:cubicBezTo>
                <a:cubicBezTo>
                  <a:pt x="3149832" y="4835782"/>
                  <a:pt x="3150781" y="4836005"/>
                  <a:pt x="3151972" y="4836154"/>
                </a:cubicBezTo>
                <a:cubicBezTo>
                  <a:pt x="3153162" y="4836303"/>
                  <a:pt x="3154650" y="4836377"/>
                  <a:pt x="3156436" y="4836377"/>
                </a:cubicBezTo>
                <a:cubicBezTo>
                  <a:pt x="3158297" y="4836377"/>
                  <a:pt x="3159822" y="4836303"/>
                  <a:pt x="3161013" y="4836154"/>
                </a:cubicBezTo>
                <a:cubicBezTo>
                  <a:pt x="3162204" y="4836005"/>
                  <a:pt x="3163134" y="4835782"/>
                  <a:pt x="3163804" y="4835484"/>
                </a:cubicBezTo>
                <a:cubicBezTo>
                  <a:pt x="3164473" y="4835186"/>
                  <a:pt x="3164957" y="4834833"/>
                  <a:pt x="3165254" y="4834424"/>
                </a:cubicBezTo>
                <a:cubicBezTo>
                  <a:pt x="3165552" y="4834014"/>
                  <a:pt x="3165701" y="4833512"/>
                  <a:pt x="3165701" y="4832917"/>
                </a:cubicBezTo>
                <a:lnTo>
                  <a:pt x="3165701" y="4762707"/>
                </a:lnTo>
                <a:cubicBezTo>
                  <a:pt x="3170761" y="4756382"/>
                  <a:pt x="3175449" y="4751582"/>
                  <a:pt x="3179765" y="4748308"/>
                </a:cubicBezTo>
                <a:cubicBezTo>
                  <a:pt x="3184081" y="4745034"/>
                  <a:pt x="3188360" y="4743397"/>
                  <a:pt x="3192602" y="4743397"/>
                </a:cubicBezTo>
                <a:cubicBezTo>
                  <a:pt x="3196025" y="4743397"/>
                  <a:pt x="3198983" y="4744066"/>
                  <a:pt x="3201476" y="4745406"/>
                </a:cubicBezTo>
                <a:cubicBezTo>
                  <a:pt x="3203969" y="4746745"/>
                  <a:pt x="3206034" y="4748680"/>
                  <a:pt x="3207671" y="4751210"/>
                </a:cubicBezTo>
                <a:cubicBezTo>
                  <a:pt x="3209308" y="4753740"/>
                  <a:pt x="3210535" y="4756754"/>
                  <a:pt x="3211354" y="4760251"/>
                </a:cubicBezTo>
                <a:cubicBezTo>
                  <a:pt x="3212173" y="4763749"/>
                  <a:pt x="3212582" y="4767618"/>
                  <a:pt x="3212582" y="4771860"/>
                </a:cubicBezTo>
                <a:lnTo>
                  <a:pt x="3212582" y="4832917"/>
                </a:lnTo>
                <a:cubicBezTo>
                  <a:pt x="3212582" y="4833512"/>
                  <a:pt x="3212712" y="4834014"/>
                  <a:pt x="3212973" y="4834424"/>
                </a:cubicBezTo>
                <a:cubicBezTo>
                  <a:pt x="3213233" y="4834833"/>
                  <a:pt x="3213717" y="4835186"/>
                  <a:pt x="3214424" y="4835484"/>
                </a:cubicBezTo>
                <a:cubicBezTo>
                  <a:pt x="3215131" y="4835782"/>
                  <a:pt x="3216098" y="4836005"/>
                  <a:pt x="3217326" y="4836154"/>
                </a:cubicBezTo>
                <a:cubicBezTo>
                  <a:pt x="3218554" y="4836303"/>
                  <a:pt x="3220023" y="4836377"/>
                  <a:pt x="3221735" y="4836377"/>
                </a:cubicBezTo>
                <a:cubicBezTo>
                  <a:pt x="3223521" y="4836377"/>
                  <a:pt x="3225009" y="4836303"/>
                  <a:pt x="3226200" y="4836154"/>
                </a:cubicBezTo>
                <a:cubicBezTo>
                  <a:pt x="3227390" y="4836005"/>
                  <a:pt x="3228339" y="4835782"/>
                  <a:pt x="3229046" y="4835484"/>
                </a:cubicBezTo>
                <a:cubicBezTo>
                  <a:pt x="3229753" y="4835186"/>
                  <a:pt x="3230255" y="4834833"/>
                  <a:pt x="3230553" y="4834424"/>
                </a:cubicBezTo>
                <a:cubicBezTo>
                  <a:pt x="3230851" y="4834014"/>
                  <a:pt x="3231000" y="4833512"/>
                  <a:pt x="3231000" y="4832917"/>
                </a:cubicBezTo>
                <a:lnTo>
                  <a:pt x="3231000" y="4762707"/>
                </a:lnTo>
                <a:cubicBezTo>
                  <a:pt x="3236134" y="4756382"/>
                  <a:pt x="3240841" y="4751582"/>
                  <a:pt x="3245120" y="4748308"/>
                </a:cubicBezTo>
                <a:cubicBezTo>
                  <a:pt x="3249398" y="4745034"/>
                  <a:pt x="3253659" y="4743397"/>
                  <a:pt x="3257900" y="4743397"/>
                </a:cubicBezTo>
                <a:cubicBezTo>
                  <a:pt x="3261323" y="4743397"/>
                  <a:pt x="3264300" y="4744066"/>
                  <a:pt x="3266830" y="4745406"/>
                </a:cubicBezTo>
                <a:cubicBezTo>
                  <a:pt x="3269360" y="4746745"/>
                  <a:pt x="3271444" y="4748680"/>
                  <a:pt x="3273081" y="4751210"/>
                </a:cubicBezTo>
                <a:cubicBezTo>
                  <a:pt x="3274718" y="4753740"/>
                  <a:pt x="3275908" y="4756754"/>
                  <a:pt x="3276652" y="4760251"/>
                </a:cubicBezTo>
                <a:cubicBezTo>
                  <a:pt x="3277397" y="4763749"/>
                  <a:pt x="3277769" y="4767618"/>
                  <a:pt x="3277769" y="4771860"/>
                </a:cubicBezTo>
                <a:lnTo>
                  <a:pt x="3277769" y="4832917"/>
                </a:lnTo>
                <a:cubicBezTo>
                  <a:pt x="3277769" y="4833512"/>
                  <a:pt x="3277918" y="4834014"/>
                  <a:pt x="3278215" y="4834424"/>
                </a:cubicBezTo>
                <a:cubicBezTo>
                  <a:pt x="3278513" y="4834833"/>
                  <a:pt x="3279015" y="4835186"/>
                  <a:pt x="3279722" y="4835484"/>
                </a:cubicBezTo>
                <a:cubicBezTo>
                  <a:pt x="3280429" y="4835782"/>
                  <a:pt x="3281378" y="4836005"/>
                  <a:pt x="3282568" y="4836154"/>
                </a:cubicBezTo>
                <a:cubicBezTo>
                  <a:pt x="3283759" y="4836303"/>
                  <a:pt x="3285285" y="4836377"/>
                  <a:pt x="3287145" y="4836377"/>
                </a:cubicBezTo>
                <a:cubicBezTo>
                  <a:pt x="3288931" y="4836377"/>
                  <a:pt x="3290419" y="4836303"/>
                  <a:pt x="3291610" y="4836154"/>
                </a:cubicBezTo>
                <a:cubicBezTo>
                  <a:pt x="3292800" y="4836005"/>
                  <a:pt x="3293731" y="4835782"/>
                  <a:pt x="3294400" y="4835484"/>
                </a:cubicBezTo>
                <a:cubicBezTo>
                  <a:pt x="3295070" y="4835186"/>
                  <a:pt x="3295553" y="4834833"/>
                  <a:pt x="3295851" y="4834424"/>
                </a:cubicBezTo>
                <a:cubicBezTo>
                  <a:pt x="3296149" y="4834014"/>
                  <a:pt x="3296298" y="4833512"/>
                  <a:pt x="3296298" y="4832917"/>
                </a:cubicBezTo>
                <a:lnTo>
                  <a:pt x="3296298" y="4769404"/>
                </a:lnTo>
                <a:cubicBezTo>
                  <a:pt x="3296298" y="4763749"/>
                  <a:pt x="3295721" y="4758372"/>
                  <a:pt x="3294567" y="4753275"/>
                </a:cubicBezTo>
                <a:cubicBezTo>
                  <a:pt x="3293414" y="4748178"/>
                  <a:pt x="3291479" y="4743731"/>
                  <a:pt x="3288763" y="4739936"/>
                </a:cubicBezTo>
                <a:cubicBezTo>
                  <a:pt x="3286047" y="4736141"/>
                  <a:pt x="3282494" y="4733109"/>
                  <a:pt x="3278104" y="4730839"/>
                </a:cubicBezTo>
                <a:cubicBezTo>
                  <a:pt x="3273713" y="4728570"/>
                  <a:pt x="3268281" y="4727435"/>
                  <a:pt x="3261807" y="4727435"/>
                </a:cubicBezTo>
                <a:cubicBezTo>
                  <a:pt x="3259128" y="4727435"/>
                  <a:pt x="3256468" y="4727788"/>
                  <a:pt x="3253826" y="4728495"/>
                </a:cubicBezTo>
                <a:cubicBezTo>
                  <a:pt x="3251184" y="4729202"/>
                  <a:pt x="3248468" y="4730337"/>
                  <a:pt x="3245677" y="4731900"/>
                </a:cubicBezTo>
                <a:cubicBezTo>
                  <a:pt x="3242887" y="4733462"/>
                  <a:pt x="3239985" y="4735509"/>
                  <a:pt x="3236971" y="4738039"/>
                </a:cubicBezTo>
                <a:cubicBezTo>
                  <a:pt x="3233957" y="4740569"/>
                  <a:pt x="3230776" y="4743657"/>
                  <a:pt x="3227428" y="4747303"/>
                </a:cubicBezTo>
                <a:cubicBezTo>
                  <a:pt x="3226237" y="4744327"/>
                  <a:pt x="3224749" y="4741629"/>
                  <a:pt x="3222963" y="4739211"/>
                </a:cubicBezTo>
                <a:cubicBezTo>
                  <a:pt x="3221177" y="4736792"/>
                  <a:pt x="3219019" y="4734709"/>
                  <a:pt x="3216489" y="4732960"/>
                </a:cubicBezTo>
                <a:cubicBezTo>
                  <a:pt x="3213959" y="4731211"/>
                  <a:pt x="3211038" y="4729853"/>
                  <a:pt x="3207727" y="4728886"/>
                </a:cubicBezTo>
                <a:cubicBezTo>
                  <a:pt x="3204415" y="4727918"/>
                  <a:pt x="3200676" y="4727435"/>
                  <a:pt x="3196509" y="4727435"/>
                </a:cubicBezTo>
                <a:close/>
                <a:moveTo>
                  <a:pt x="2891708" y="4727435"/>
                </a:moveTo>
                <a:cubicBezTo>
                  <a:pt x="2886276" y="4727435"/>
                  <a:pt x="2880900" y="4728904"/>
                  <a:pt x="2875579" y="4731844"/>
                </a:cubicBezTo>
                <a:cubicBezTo>
                  <a:pt x="2870259" y="4734783"/>
                  <a:pt x="2864771" y="4739415"/>
                  <a:pt x="2859115" y="4745741"/>
                </a:cubicBezTo>
                <a:lnTo>
                  <a:pt x="2859115" y="4732458"/>
                </a:lnTo>
                <a:cubicBezTo>
                  <a:pt x="2859115" y="4731862"/>
                  <a:pt x="2858985" y="4731360"/>
                  <a:pt x="2858725" y="4730951"/>
                </a:cubicBezTo>
                <a:cubicBezTo>
                  <a:pt x="2858464" y="4730542"/>
                  <a:pt x="2858036" y="4730169"/>
                  <a:pt x="2857441" y="4729835"/>
                </a:cubicBezTo>
                <a:cubicBezTo>
                  <a:pt x="2856846" y="4729500"/>
                  <a:pt x="2856008" y="4729277"/>
                  <a:pt x="2854929" y="4729165"/>
                </a:cubicBezTo>
                <a:cubicBezTo>
                  <a:pt x="2853850" y="4729053"/>
                  <a:pt x="2852492" y="4728997"/>
                  <a:pt x="2850855" y="4728997"/>
                </a:cubicBezTo>
                <a:cubicBezTo>
                  <a:pt x="2849144" y="4728997"/>
                  <a:pt x="2847767" y="4729053"/>
                  <a:pt x="2846725" y="4729165"/>
                </a:cubicBezTo>
                <a:cubicBezTo>
                  <a:pt x="2845684" y="4729277"/>
                  <a:pt x="2844828" y="4729500"/>
                  <a:pt x="2844158" y="4729835"/>
                </a:cubicBezTo>
                <a:cubicBezTo>
                  <a:pt x="2843488" y="4730169"/>
                  <a:pt x="2843042" y="4730542"/>
                  <a:pt x="2842818" y="4730951"/>
                </a:cubicBezTo>
                <a:cubicBezTo>
                  <a:pt x="2842595" y="4731360"/>
                  <a:pt x="2842484" y="4731862"/>
                  <a:pt x="2842484" y="4732458"/>
                </a:cubicBezTo>
                <a:lnTo>
                  <a:pt x="2842484" y="4832917"/>
                </a:lnTo>
                <a:cubicBezTo>
                  <a:pt x="2842484" y="4833512"/>
                  <a:pt x="2842614" y="4834014"/>
                  <a:pt x="2842874" y="4834424"/>
                </a:cubicBezTo>
                <a:cubicBezTo>
                  <a:pt x="2843135" y="4834833"/>
                  <a:pt x="2843618" y="4835186"/>
                  <a:pt x="2844325" y="4835484"/>
                </a:cubicBezTo>
                <a:cubicBezTo>
                  <a:pt x="2845032" y="4835782"/>
                  <a:pt x="2845981" y="4836005"/>
                  <a:pt x="2847172" y="4836154"/>
                </a:cubicBezTo>
                <a:cubicBezTo>
                  <a:pt x="2848362" y="4836303"/>
                  <a:pt x="2849851" y="4836377"/>
                  <a:pt x="2851637" y="4836377"/>
                </a:cubicBezTo>
                <a:cubicBezTo>
                  <a:pt x="2853497" y="4836377"/>
                  <a:pt x="2855022" y="4836303"/>
                  <a:pt x="2856213" y="4836154"/>
                </a:cubicBezTo>
                <a:cubicBezTo>
                  <a:pt x="2857403" y="4836005"/>
                  <a:pt x="2858334" y="4835782"/>
                  <a:pt x="2859004" y="4835484"/>
                </a:cubicBezTo>
                <a:cubicBezTo>
                  <a:pt x="2859673" y="4835186"/>
                  <a:pt x="2860157" y="4834833"/>
                  <a:pt x="2860455" y="4834424"/>
                </a:cubicBezTo>
                <a:cubicBezTo>
                  <a:pt x="2860752" y="4834014"/>
                  <a:pt x="2860901" y="4833512"/>
                  <a:pt x="2860901" y="4832917"/>
                </a:cubicBezTo>
                <a:lnTo>
                  <a:pt x="2860901" y="4762707"/>
                </a:lnTo>
                <a:cubicBezTo>
                  <a:pt x="2865961" y="4756382"/>
                  <a:pt x="2870649" y="4751582"/>
                  <a:pt x="2874965" y="4748308"/>
                </a:cubicBezTo>
                <a:cubicBezTo>
                  <a:pt x="2879281" y="4745034"/>
                  <a:pt x="2883560" y="4743397"/>
                  <a:pt x="2887802" y="4743397"/>
                </a:cubicBezTo>
                <a:cubicBezTo>
                  <a:pt x="2891225" y="4743397"/>
                  <a:pt x="2894183" y="4744066"/>
                  <a:pt x="2896676" y="4745406"/>
                </a:cubicBezTo>
                <a:cubicBezTo>
                  <a:pt x="2899168" y="4746745"/>
                  <a:pt x="2901234" y="4748680"/>
                  <a:pt x="2902870" y="4751210"/>
                </a:cubicBezTo>
                <a:cubicBezTo>
                  <a:pt x="2904508" y="4753740"/>
                  <a:pt x="2905736" y="4756754"/>
                  <a:pt x="2906554" y="4760251"/>
                </a:cubicBezTo>
                <a:cubicBezTo>
                  <a:pt x="2907373" y="4763749"/>
                  <a:pt x="2907782" y="4767618"/>
                  <a:pt x="2907782" y="4771860"/>
                </a:cubicBezTo>
                <a:lnTo>
                  <a:pt x="2907782" y="4832917"/>
                </a:lnTo>
                <a:cubicBezTo>
                  <a:pt x="2907782" y="4833512"/>
                  <a:pt x="2907912" y="4834014"/>
                  <a:pt x="2908173" y="4834424"/>
                </a:cubicBezTo>
                <a:cubicBezTo>
                  <a:pt x="2908433" y="4834833"/>
                  <a:pt x="2908917" y="4835186"/>
                  <a:pt x="2909624" y="4835484"/>
                </a:cubicBezTo>
                <a:cubicBezTo>
                  <a:pt x="2910331" y="4835782"/>
                  <a:pt x="2911298" y="4836005"/>
                  <a:pt x="2912526" y="4836154"/>
                </a:cubicBezTo>
                <a:cubicBezTo>
                  <a:pt x="2913754" y="4836303"/>
                  <a:pt x="2915223" y="4836377"/>
                  <a:pt x="2916935" y="4836377"/>
                </a:cubicBezTo>
                <a:cubicBezTo>
                  <a:pt x="2918721" y="4836377"/>
                  <a:pt x="2920209" y="4836303"/>
                  <a:pt x="2921400" y="4836154"/>
                </a:cubicBezTo>
                <a:cubicBezTo>
                  <a:pt x="2922590" y="4836005"/>
                  <a:pt x="2923539" y="4835782"/>
                  <a:pt x="2924246" y="4835484"/>
                </a:cubicBezTo>
                <a:cubicBezTo>
                  <a:pt x="2924953" y="4835186"/>
                  <a:pt x="2925455" y="4834833"/>
                  <a:pt x="2925753" y="4834424"/>
                </a:cubicBezTo>
                <a:cubicBezTo>
                  <a:pt x="2926051" y="4834014"/>
                  <a:pt x="2926200" y="4833512"/>
                  <a:pt x="2926200" y="4832917"/>
                </a:cubicBezTo>
                <a:lnTo>
                  <a:pt x="2926200" y="4762707"/>
                </a:lnTo>
                <a:cubicBezTo>
                  <a:pt x="2931334" y="4756382"/>
                  <a:pt x="2936041" y="4751582"/>
                  <a:pt x="2940319" y="4748308"/>
                </a:cubicBezTo>
                <a:cubicBezTo>
                  <a:pt x="2944598" y="4745034"/>
                  <a:pt x="2948859" y="4743397"/>
                  <a:pt x="2953100" y="4743397"/>
                </a:cubicBezTo>
                <a:cubicBezTo>
                  <a:pt x="2956523" y="4743397"/>
                  <a:pt x="2959500" y="4744066"/>
                  <a:pt x="2962030" y="4745406"/>
                </a:cubicBezTo>
                <a:cubicBezTo>
                  <a:pt x="2964560" y="4746745"/>
                  <a:pt x="2966644" y="4748680"/>
                  <a:pt x="2968281" y="4751210"/>
                </a:cubicBezTo>
                <a:cubicBezTo>
                  <a:pt x="2969918" y="4753740"/>
                  <a:pt x="2971108" y="4756754"/>
                  <a:pt x="2971853" y="4760251"/>
                </a:cubicBezTo>
                <a:cubicBezTo>
                  <a:pt x="2972596" y="4763749"/>
                  <a:pt x="2972969" y="4767618"/>
                  <a:pt x="2972969" y="4771860"/>
                </a:cubicBezTo>
                <a:lnTo>
                  <a:pt x="2972969" y="4832917"/>
                </a:lnTo>
                <a:cubicBezTo>
                  <a:pt x="2972969" y="4833512"/>
                  <a:pt x="2973118" y="4834014"/>
                  <a:pt x="2973415" y="4834424"/>
                </a:cubicBezTo>
                <a:cubicBezTo>
                  <a:pt x="2973713" y="4834833"/>
                  <a:pt x="2974215" y="4835186"/>
                  <a:pt x="2974922" y="4835484"/>
                </a:cubicBezTo>
                <a:cubicBezTo>
                  <a:pt x="2975629" y="4835782"/>
                  <a:pt x="2976578" y="4836005"/>
                  <a:pt x="2977768" y="4836154"/>
                </a:cubicBezTo>
                <a:cubicBezTo>
                  <a:pt x="2978959" y="4836303"/>
                  <a:pt x="2980484" y="4836377"/>
                  <a:pt x="2982345" y="4836377"/>
                </a:cubicBezTo>
                <a:cubicBezTo>
                  <a:pt x="2984131" y="4836377"/>
                  <a:pt x="2985619" y="4836303"/>
                  <a:pt x="2986810" y="4836154"/>
                </a:cubicBezTo>
                <a:cubicBezTo>
                  <a:pt x="2988000" y="4836005"/>
                  <a:pt x="2988931" y="4835782"/>
                  <a:pt x="2989600" y="4835484"/>
                </a:cubicBezTo>
                <a:cubicBezTo>
                  <a:pt x="2990270" y="4835186"/>
                  <a:pt x="2990754" y="4834833"/>
                  <a:pt x="2991051" y="4834424"/>
                </a:cubicBezTo>
                <a:cubicBezTo>
                  <a:pt x="2991349" y="4834014"/>
                  <a:pt x="2991498" y="4833512"/>
                  <a:pt x="2991498" y="4832917"/>
                </a:cubicBezTo>
                <a:lnTo>
                  <a:pt x="2991498" y="4769404"/>
                </a:lnTo>
                <a:cubicBezTo>
                  <a:pt x="2991498" y="4763749"/>
                  <a:pt x="2990921" y="4758372"/>
                  <a:pt x="2989768" y="4753275"/>
                </a:cubicBezTo>
                <a:cubicBezTo>
                  <a:pt x="2988614" y="4748178"/>
                  <a:pt x="2986680" y="4743731"/>
                  <a:pt x="2983963" y="4739936"/>
                </a:cubicBezTo>
                <a:cubicBezTo>
                  <a:pt x="2981247" y="4736141"/>
                  <a:pt x="2977694" y="4733109"/>
                  <a:pt x="2973304" y="4730839"/>
                </a:cubicBezTo>
                <a:cubicBezTo>
                  <a:pt x="2968913" y="4728570"/>
                  <a:pt x="2963481" y="4727435"/>
                  <a:pt x="2957007" y="4727435"/>
                </a:cubicBezTo>
                <a:cubicBezTo>
                  <a:pt x="2954328" y="4727435"/>
                  <a:pt x="2951667" y="4727788"/>
                  <a:pt x="2949026" y="4728495"/>
                </a:cubicBezTo>
                <a:cubicBezTo>
                  <a:pt x="2946384" y="4729202"/>
                  <a:pt x="2943668" y="4730337"/>
                  <a:pt x="2940878" y="4731900"/>
                </a:cubicBezTo>
                <a:cubicBezTo>
                  <a:pt x="2938087" y="4733462"/>
                  <a:pt x="2935185" y="4735509"/>
                  <a:pt x="2932171" y="4738039"/>
                </a:cubicBezTo>
                <a:cubicBezTo>
                  <a:pt x="2929157" y="4740569"/>
                  <a:pt x="2925976" y="4743657"/>
                  <a:pt x="2922627" y="4747303"/>
                </a:cubicBezTo>
                <a:cubicBezTo>
                  <a:pt x="2921437" y="4744327"/>
                  <a:pt x="2919949" y="4741629"/>
                  <a:pt x="2918163" y="4739211"/>
                </a:cubicBezTo>
                <a:cubicBezTo>
                  <a:pt x="2916377" y="4736792"/>
                  <a:pt x="2914219" y="4734709"/>
                  <a:pt x="2911689" y="4732960"/>
                </a:cubicBezTo>
                <a:cubicBezTo>
                  <a:pt x="2909159" y="4731211"/>
                  <a:pt x="2906238" y="4729853"/>
                  <a:pt x="2902927" y="4728886"/>
                </a:cubicBezTo>
                <a:cubicBezTo>
                  <a:pt x="2899615" y="4727918"/>
                  <a:pt x="2895876" y="4727435"/>
                  <a:pt x="2891708" y="4727435"/>
                </a:cubicBezTo>
                <a:close/>
                <a:moveTo>
                  <a:pt x="2611837" y="4727435"/>
                </a:moveTo>
                <a:cubicBezTo>
                  <a:pt x="2607967" y="4727435"/>
                  <a:pt x="2604136" y="4727788"/>
                  <a:pt x="2600340" y="4728495"/>
                </a:cubicBezTo>
                <a:cubicBezTo>
                  <a:pt x="2596545" y="4729202"/>
                  <a:pt x="2593047" y="4730095"/>
                  <a:pt x="2589848" y="4731174"/>
                </a:cubicBezTo>
                <a:cubicBezTo>
                  <a:pt x="2586648" y="4732253"/>
                  <a:pt x="2583820" y="4733444"/>
                  <a:pt x="2581365" y="4734746"/>
                </a:cubicBezTo>
                <a:cubicBezTo>
                  <a:pt x="2578909" y="4736048"/>
                  <a:pt x="2577179" y="4737183"/>
                  <a:pt x="2576174" y="4738150"/>
                </a:cubicBezTo>
                <a:cubicBezTo>
                  <a:pt x="2575169" y="4739118"/>
                  <a:pt x="2574537" y="4740141"/>
                  <a:pt x="2574277" y="4741220"/>
                </a:cubicBezTo>
                <a:cubicBezTo>
                  <a:pt x="2574016" y="4742299"/>
                  <a:pt x="2573886" y="4743769"/>
                  <a:pt x="2573886" y="4745629"/>
                </a:cubicBezTo>
                <a:cubicBezTo>
                  <a:pt x="2573886" y="4746745"/>
                  <a:pt x="2573961" y="4747768"/>
                  <a:pt x="2574109" y="4748699"/>
                </a:cubicBezTo>
                <a:cubicBezTo>
                  <a:pt x="2574258" y="4749629"/>
                  <a:pt x="2574500" y="4750392"/>
                  <a:pt x="2574835" y="4750987"/>
                </a:cubicBezTo>
                <a:cubicBezTo>
                  <a:pt x="2575169" y="4751582"/>
                  <a:pt x="2575560" y="4752029"/>
                  <a:pt x="2576007" y="4752326"/>
                </a:cubicBezTo>
                <a:cubicBezTo>
                  <a:pt x="2576453" y="4752624"/>
                  <a:pt x="2576974" y="4752773"/>
                  <a:pt x="2577570" y="4752773"/>
                </a:cubicBezTo>
                <a:cubicBezTo>
                  <a:pt x="2578462" y="4752773"/>
                  <a:pt x="2579821" y="4752233"/>
                  <a:pt x="2581644" y="4751154"/>
                </a:cubicBezTo>
                <a:cubicBezTo>
                  <a:pt x="2583467" y="4750075"/>
                  <a:pt x="2585736" y="4748885"/>
                  <a:pt x="2588453" y="4747582"/>
                </a:cubicBezTo>
                <a:cubicBezTo>
                  <a:pt x="2591169" y="4746280"/>
                  <a:pt x="2594331" y="4745090"/>
                  <a:pt x="2597941" y="4744010"/>
                </a:cubicBezTo>
                <a:cubicBezTo>
                  <a:pt x="2601550" y="4742931"/>
                  <a:pt x="2605623" y="4742392"/>
                  <a:pt x="2610163" y="4742392"/>
                </a:cubicBezTo>
                <a:cubicBezTo>
                  <a:pt x="2614404" y="4742392"/>
                  <a:pt x="2617977" y="4742894"/>
                  <a:pt x="2620878" y="4743899"/>
                </a:cubicBezTo>
                <a:cubicBezTo>
                  <a:pt x="2623781" y="4744903"/>
                  <a:pt x="2626143" y="4746392"/>
                  <a:pt x="2627967" y="4748364"/>
                </a:cubicBezTo>
                <a:cubicBezTo>
                  <a:pt x="2629790" y="4750336"/>
                  <a:pt x="2631110" y="4752810"/>
                  <a:pt x="2631929" y="4755787"/>
                </a:cubicBezTo>
                <a:cubicBezTo>
                  <a:pt x="2632748" y="4758763"/>
                  <a:pt x="2633157" y="4762186"/>
                  <a:pt x="2633157" y="4766056"/>
                </a:cubicBezTo>
                <a:lnTo>
                  <a:pt x="2633157" y="4773869"/>
                </a:lnTo>
                <a:lnTo>
                  <a:pt x="2619316" y="4773869"/>
                </a:lnTo>
                <a:cubicBezTo>
                  <a:pt x="2611503" y="4773869"/>
                  <a:pt x="2604470" y="4774557"/>
                  <a:pt x="2598219" y="4775934"/>
                </a:cubicBezTo>
                <a:cubicBezTo>
                  <a:pt x="2591969" y="4777311"/>
                  <a:pt x="2586685" y="4779376"/>
                  <a:pt x="2582369" y="4782129"/>
                </a:cubicBezTo>
                <a:cubicBezTo>
                  <a:pt x="2578053" y="4784882"/>
                  <a:pt x="2574742" y="4788343"/>
                  <a:pt x="2572435" y="4792510"/>
                </a:cubicBezTo>
                <a:cubicBezTo>
                  <a:pt x="2570128" y="4796677"/>
                  <a:pt x="2568975" y="4801588"/>
                  <a:pt x="2568975" y="4807244"/>
                </a:cubicBezTo>
                <a:cubicBezTo>
                  <a:pt x="2568975" y="4812081"/>
                  <a:pt x="2569812" y="4816397"/>
                  <a:pt x="2571486" y="4820192"/>
                </a:cubicBezTo>
                <a:cubicBezTo>
                  <a:pt x="2573161" y="4823987"/>
                  <a:pt x="2575505" y="4827187"/>
                  <a:pt x="2578518" y="4829791"/>
                </a:cubicBezTo>
                <a:cubicBezTo>
                  <a:pt x="2581532" y="4832396"/>
                  <a:pt x="2585179" y="4834386"/>
                  <a:pt x="2589457" y="4835763"/>
                </a:cubicBezTo>
                <a:cubicBezTo>
                  <a:pt x="2593736" y="4837140"/>
                  <a:pt x="2598517" y="4837828"/>
                  <a:pt x="2603800" y="4837828"/>
                </a:cubicBezTo>
                <a:cubicBezTo>
                  <a:pt x="2609828" y="4837828"/>
                  <a:pt x="2615539" y="4836526"/>
                  <a:pt x="2620934" y="4833921"/>
                </a:cubicBezTo>
                <a:cubicBezTo>
                  <a:pt x="2626330" y="4831317"/>
                  <a:pt x="2631222" y="4827671"/>
                  <a:pt x="2635613" y="4822982"/>
                </a:cubicBezTo>
                <a:lnTo>
                  <a:pt x="2635613" y="4833028"/>
                </a:lnTo>
                <a:cubicBezTo>
                  <a:pt x="2635613" y="4833921"/>
                  <a:pt x="2635873" y="4834591"/>
                  <a:pt x="2636394" y="4835037"/>
                </a:cubicBezTo>
                <a:cubicBezTo>
                  <a:pt x="2636915" y="4835484"/>
                  <a:pt x="2637752" y="4835819"/>
                  <a:pt x="2638905" y="4836042"/>
                </a:cubicBezTo>
                <a:cubicBezTo>
                  <a:pt x="2640059" y="4836265"/>
                  <a:pt x="2641603" y="4836377"/>
                  <a:pt x="2643537" y="4836377"/>
                </a:cubicBezTo>
                <a:cubicBezTo>
                  <a:pt x="2645547" y="4836377"/>
                  <a:pt x="2647072" y="4836265"/>
                  <a:pt x="2648114" y="4836042"/>
                </a:cubicBezTo>
                <a:cubicBezTo>
                  <a:pt x="2649156" y="4835819"/>
                  <a:pt x="2649974" y="4835484"/>
                  <a:pt x="2650570" y="4835037"/>
                </a:cubicBezTo>
                <a:cubicBezTo>
                  <a:pt x="2651165" y="4834591"/>
                  <a:pt x="2651462" y="4833921"/>
                  <a:pt x="2651462" y="4833028"/>
                </a:cubicBezTo>
                <a:lnTo>
                  <a:pt x="2651462" y="4765274"/>
                </a:lnTo>
                <a:cubicBezTo>
                  <a:pt x="2651462" y="4759024"/>
                  <a:pt x="2650756" y="4753554"/>
                  <a:pt x="2649342" y="4748866"/>
                </a:cubicBezTo>
                <a:cubicBezTo>
                  <a:pt x="2647928" y="4744178"/>
                  <a:pt x="2645659" y="4740253"/>
                  <a:pt x="2642533" y="4737090"/>
                </a:cubicBezTo>
                <a:cubicBezTo>
                  <a:pt x="2639407" y="4733927"/>
                  <a:pt x="2635315" y="4731528"/>
                  <a:pt x="2630255" y="4729890"/>
                </a:cubicBezTo>
                <a:cubicBezTo>
                  <a:pt x="2625195" y="4728253"/>
                  <a:pt x="2619055" y="4727435"/>
                  <a:pt x="2611837" y="4727435"/>
                </a:cubicBezTo>
                <a:close/>
                <a:moveTo>
                  <a:pt x="2444034" y="4727435"/>
                </a:moveTo>
                <a:cubicBezTo>
                  <a:pt x="2438601" y="4727435"/>
                  <a:pt x="2433225" y="4728904"/>
                  <a:pt x="2427904" y="4731844"/>
                </a:cubicBezTo>
                <a:cubicBezTo>
                  <a:pt x="2422583" y="4734783"/>
                  <a:pt x="2417095" y="4739415"/>
                  <a:pt x="2411440" y="4745741"/>
                </a:cubicBezTo>
                <a:lnTo>
                  <a:pt x="2411440" y="4732458"/>
                </a:lnTo>
                <a:cubicBezTo>
                  <a:pt x="2411440" y="4731862"/>
                  <a:pt x="2411310" y="4731360"/>
                  <a:pt x="2411049" y="4730951"/>
                </a:cubicBezTo>
                <a:cubicBezTo>
                  <a:pt x="2410789" y="4730542"/>
                  <a:pt x="2410361" y="4730169"/>
                  <a:pt x="2409766" y="4729835"/>
                </a:cubicBezTo>
                <a:cubicBezTo>
                  <a:pt x="2409170" y="4729500"/>
                  <a:pt x="2408333" y="4729277"/>
                  <a:pt x="2407255" y="4729165"/>
                </a:cubicBezTo>
                <a:cubicBezTo>
                  <a:pt x="2406176" y="4729053"/>
                  <a:pt x="2404817" y="4728997"/>
                  <a:pt x="2403180" y="4728997"/>
                </a:cubicBezTo>
                <a:cubicBezTo>
                  <a:pt x="2401469" y="4728997"/>
                  <a:pt x="2400092" y="4729053"/>
                  <a:pt x="2399050" y="4729165"/>
                </a:cubicBezTo>
                <a:cubicBezTo>
                  <a:pt x="2398009" y="4729277"/>
                  <a:pt x="2397152" y="4729500"/>
                  <a:pt x="2396483" y="4729835"/>
                </a:cubicBezTo>
                <a:cubicBezTo>
                  <a:pt x="2395813" y="4730169"/>
                  <a:pt x="2395367" y="4730542"/>
                  <a:pt x="2395144" y="4730951"/>
                </a:cubicBezTo>
                <a:cubicBezTo>
                  <a:pt x="2394920" y="4731360"/>
                  <a:pt x="2394808" y="4731862"/>
                  <a:pt x="2394808" y="4732458"/>
                </a:cubicBezTo>
                <a:lnTo>
                  <a:pt x="2394808" y="4832917"/>
                </a:lnTo>
                <a:cubicBezTo>
                  <a:pt x="2394808" y="4833512"/>
                  <a:pt x="2394939" y="4834014"/>
                  <a:pt x="2395199" y="4834424"/>
                </a:cubicBezTo>
                <a:cubicBezTo>
                  <a:pt x="2395460" y="4834833"/>
                  <a:pt x="2395944" y="4835186"/>
                  <a:pt x="2396651" y="4835484"/>
                </a:cubicBezTo>
                <a:cubicBezTo>
                  <a:pt x="2397357" y="4835782"/>
                  <a:pt x="2398306" y="4836005"/>
                  <a:pt x="2399496" y="4836154"/>
                </a:cubicBezTo>
                <a:cubicBezTo>
                  <a:pt x="2400687" y="4836303"/>
                  <a:pt x="2402176" y="4836377"/>
                  <a:pt x="2403962" y="4836377"/>
                </a:cubicBezTo>
                <a:cubicBezTo>
                  <a:pt x="2405822" y="4836377"/>
                  <a:pt x="2407347" y="4836303"/>
                  <a:pt x="2408538" y="4836154"/>
                </a:cubicBezTo>
                <a:cubicBezTo>
                  <a:pt x="2409728" y="4836005"/>
                  <a:pt x="2410659" y="4835782"/>
                  <a:pt x="2411329" y="4835484"/>
                </a:cubicBezTo>
                <a:cubicBezTo>
                  <a:pt x="2411998" y="4835186"/>
                  <a:pt x="2412482" y="4834833"/>
                  <a:pt x="2412780" y="4834424"/>
                </a:cubicBezTo>
                <a:cubicBezTo>
                  <a:pt x="2413077" y="4834014"/>
                  <a:pt x="2413226" y="4833512"/>
                  <a:pt x="2413226" y="4832917"/>
                </a:cubicBezTo>
                <a:lnTo>
                  <a:pt x="2413226" y="4762707"/>
                </a:lnTo>
                <a:cubicBezTo>
                  <a:pt x="2418286" y="4756382"/>
                  <a:pt x="2422974" y="4751582"/>
                  <a:pt x="2427290" y="4748308"/>
                </a:cubicBezTo>
                <a:cubicBezTo>
                  <a:pt x="2431607" y="4745034"/>
                  <a:pt x="2435885" y="4743397"/>
                  <a:pt x="2440127" y="4743397"/>
                </a:cubicBezTo>
                <a:cubicBezTo>
                  <a:pt x="2443550" y="4743397"/>
                  <a:pt x="2446508" y="4744066"/>
                  <a:pt x="2449000" y="4745406"/>
                </a:cubicBezTo>
                <a:cubicBezTo>
                  <a:pt x="2451494" y="4746745"/>
                  <a:pt x="2453558" y="4748680"/>
                  <a:pt x="2455196" y="4751210"/>
                </a:cubicBezTo>
                <a:cubicBezTo>
                  <a:pt x="2456833" y="4753740"/>
                  <a:pt x="2458061" y="4756754"/>
                  <a:pt x="2458879" y="4760251"/>
                </a:cubicBezTo>
                <a:cubicBezTo>
                  <a:pt x="2459698" y="4763749"/>
                  <a:pt x="2460107" y="4767618"/>
                  <a:pt x="2460107" y="4771860"/>
                </a:cubicBezTo>
                <a:lnTo>
                  <a:pt x="2460107" y="4832917"/>
                </a:lnTo>
                <a:cubicBezTo>
                  <a:pt x="2460107" y="4833512"/>
                  <a:pt x="2460237" y="4834014"/>
                  <a:pt x="2460497" y="4834424"/>
                </a:cubicBezTo>
                <a:cubicBezTo>
                  <a:pt x="2460758" y="4834833"/>
                  <a:pt x="2461242" y="4835186"/>
                  <a:pt x="2461948" y="4835484"/>
                </a:cubicBezTo>
                <a:cubicBezTo>
                  <a:pt x="2462656" y="4835782"/>
                  <a:pt x="2463623" y="4836005"/>
                  <a:pt x="2464851" y="4836154"/>
                </a:cubicBezTo>
                <a:cubicBezTo>
                  <a:pt x="2466078" y="4836303"/>
                  <a:pt x="2467548" y="4836377"/>
                  <a:pt x="2469260" y="4836377"/>
                </a:cubicBezTo>
                <a:cubicBezTo>
                  <a:pt x="2471046" y="4836377"/>
                  <a:pt x="2472534" y="4836303"/>
                  <a:pt x="2473725" y="4836154"/>
                </a:cubicBezTo>
                <a:cubicBezTo>
                  <a:pt x="2474915" y="4836005"/>
                  <a:pt x="2475864" y="4835782"/>
                  <a:pt x="2476571" y="4835484"/>
                </a:cubicBezTo>
                <a:cubicBezTo>
                  <a:pt x="2477278" y="4835186"/>
                  <a:pt x="2477780" y="4834833"/>
                  <a:pt x="2478078" y="4834424"/>
                </a:cubicBezTo>
                <a:cubicBezTo>
                  <a:pt x="2478376" y="4834014"/>
                  <a:pt x="2478524" y="4833512"/>
                  <a:pt x="2478524" y="4832917"/>
                </a:cubicBezTo>
                <a:lnTo>
                  <a:pt x="2478524" y="4762707"/>
                </a:lnTo>
                <a:cubicBezTo>
                  <a:pt x="2483659" y="4756382"/>
                  <a:pt x="2488366" y="4751582"/>
                  <a:pt x="2492645" y="4748308"/>
                </a:cubicBezTo>
                <a:cubicBezTo>
                  <a:pt x="2496923" y="4745034"/>
                  <a:pt x="2501183" y="4743397"/>
                  <a:pt x="2505425" y="4743397"/>
                </a:cubicBezTo>
                <a:cubicBezTo>
                  <a:pt x="2508848" y="4743397"/>
                  <a:pt x="2511825" y="4744066"/>
                  <a:pt x="2514355" y="4745406"/>
                </a:cubicBezTo>
                <a:cubicBezTo>
                  <a:pt x="2516885" y="4746745"/>
                  <a:pt x="2518969" y="4748680"/>
                  <a:pt x="2520605" y="4751210"/>
                </a:cubicBezTo>
                <a:cubicBezTo>
                  <a:pt x="2522243" y="4753740"/>
                  <a:pt x="2523433" y="4756754"/>
                  <a:pt x="2524178" y="4760251"/>
                </a:cubicBezTo>
                <a:cubicBezTo>
                  <a:pt x="2524922" y="4763749"/>
                  <a:pt x="2525293" y="4767618"/>
                  <a:pt x="2525293" y="4771860"/>
                </a:cubicBezTo>
                <a:lnTo>
                  <a:pt x="2525293" y="4832917"/>
                </a:lnTo>
                <a:cubicBezTo>
                  <a:pt x="2525293" y="4833512"/>
                  <a:pt x="2525443" y="4834014"/>
                  <a:pt x="2525740" y="4834424"/>
                </a:cubicBezTo>
                <a:cubicBezTo>
                  <a:pt x="2526038" y="4834833"/>
                  <a:pt x="2526540" y="4835186"/>
                  <a:pt x="2527247" y="4835484"/>
                </a:cubicBezTo>
                <a:cubicBezTo>
                  <a:pt x="2527954" y="4835782"/>
                  <a:pt x="2528903" y="4836005"/>
                  <a:pt x="2530094" y="4836154"/>
                </a:cubicBezTo>
                <a:cubicBezTo>
                  <a:pt x="2531284" y="4836303"/>
                  <a:pt x="2532810" y="4836377"/>
                  <a:pt x="2534670" y="4836377"/>
                </a:cubicBezTo>
                <a:cubicBezTo>
                  <a:pt x="2536456" y="4836377"/>
                  <a:pt x="2537944" y="4836303"/>
                  <a:pt x="2539135" y="4836154"/>
                </a:cubicBezTo>
                <a:cubicBezTo>
                  <a:pt x="2540325" y="4836005"/>
                  <a:pt x="2541256" y="4835782"/>
                  <a:pt x="2541925" y="4835484"/>
                </a:cubicBezTo>
                <a:cubicBezTo>
                  <a:pt x="2542595" y="4835186"/>
                  <a:pt x="2543079" y="4834833"/>
                  <a:pt x="2543376" y="4834424"/>
                </a:cubicBezTo>
                <a:cubicBezTo>
                  <a:pt x="2543674" y="4834014"/>
                  <a:pt x="2543823" y="4833512"/>
                  <a:pt x="2543823" y="4832917"/>
                </a:cubicBezTo>
                <a:lnTo>
                  <a:pt x="2543823" y="4769404"/>
                </a:lnTo>
                <a:cubicBezTo>
                  <a:pt x="2543823" y="4763749"/>
                  <a:pt x="2543246" y="4758372"/>
                  <a:pt x="2542093" y="4753275"/>
                </a:cubicBezTo>
                <a:cubicBezTo>
                  <a:pt x="2540939" y="4748178"/>
                  <a:pt x="2539004" y="4743731"/>
                  <a:pt x="2536288" y="4739936"/>
                </a:cubicBezTo>
                <a:cubicBezTo>
                  <a:pt x="2533572" y="4736141"/>
                  <a:pt x="2530019" y="4733109"/>
                  <a:pt x="2525628" y="4730839"/>
                </a:cubicBezTo>
                <a:cubicBezTo>
                  <a:pt x="2521238" y="4728570"/>
                  <a:pt x="2515806" y="4727435"/>
                  <a:pt x="2509332" y="4727435"/>
                </a:cubicBezTo>
                <a:cubicBezTo>
                  <a:pt x="2506653" y="4727435"/>
                  <a:pt x="2503992" y="4727788"/>
                  <a:pt x="2501351" y="4728495"/>
                </a:cubicBezTo>
                <a:cubicBezTo>
                  <a:pt x="2498709" y="4729202"/>
                  <a:pt x="2495993" y="4730337"/>
                  <a:pt x="2493203" y="4731900"/>
                </a:cubicBezTo>
                <a:cubicBezTo>
                  <a:pt x="2490412" y="4733462"/>
                  <a:pt x="2487510" y="4735509"/>
                  <a:pt x="2484496" y="4738039"/>
                </a:cubicBezTo>
                <a:cubicBezTo>
                  <a:pt x="2481483" y="4740569"/>
                  <a:pt x="2478301" y="4743657"/>
                  <a:pt x="2474953" y="4747303"/>
                </a:cubicBezTo>
                <a:cubicBezTo>
                  <a:pt x="2473762" y="4744327"/>
                  <a:pt x="2472274" y="4741629"/>
                  <a:pt x="2470488" y="4739211"/>
                </a:cubicBezTo>
                <a:cubicBezTo>
                  <a:pt x="2468702" y="4736792"/>
                  <a:pt x="2466544" y="4734709"/>
                  <a:pt x="2464014" y="4732960"/>
                </a:cubicBezTo>
                <a:cubicBezTo>
                  <a:pt x="2461483" y="4731211"/>
                  <a:pt x="2458563" y="4729853"/>
                  <a:pt x="2455252" y="4728886"/>
                </a:cubicBezTo>
                <a:cubicBezTo>
                  <a:pt x="2451940" y="4727918"/>
                  <a:pt x="2448201" y="4727435"/>
                  <a:pt x="2444034" y="4727435"/>
                </a:cubicBezTo>
                <a:close/>
                <a:moveTo>
                  <a:pt x="2264888" y="4727435"/>
                </a:moveTo>
                <a:cubicBezTo>
                  <a:pt x="2257521" y="4727435"/>
                  <a:pt x="2250861" y="4728718"/>
                  <a:pt x="2244908" y="4731286"/>
                </a:cubicBezTo>
                <a:cubicBezTo>
                  <a:pt x="2238955" y="4733853"/>
                  <a:pt x="2233876" y="4737536"/>
                  <a:pt x="2229671" y="4742336"/>
                </a:cubicBezTo>
                <a:cubicBezTo>
                  <a:pt x="2225467" y="4747136"/>
                  <a:pt x="2222249" y="4752977"/>
                  <a:pt x="2220017" y="4759861"/>
                </a:cubicBezTo>
                <a:cubicBezTo>
                  <a:pt x="2217784" y="4766744"/>
                  <a:pt x="2216668" y="4774502"/>
                  <a:pt x="2216668" y="4783134"/>
                </a:cubicBezTo>
                <a:cubicBezTo>
                  <a:pt x="2216668" y="4792212"/>
                  <a:pt x="2217747" y="4800175"/>
                  <a:pt x="2219905" y="4807021"/>
                </a:cubicBezTo>
                <a:cubicBezTo>
                  <a:pt x="2222063" y="4813867"/>
                  <a:pt x="2225262" y="4819559"/>
                  <a:pt x="2229505" y="4824099"/>
                </a:cubicBezTo>
                <a:cubicBezTo>
                  <a:pt x="2233746" y="4828638"/>
                  <a:pt x="2238973" y="4832061"/>
                  <a:pt x="2245187" y="4834368"/>
                </a:cubicBezTo>
                <a:cubicBezTo>
                  <a:pt x="2251401" y="4836675"/>
                  <a:pt x="2258638" y="4837828"/>
                  <a:pt x="2266897" y="4837828"/>
                </a:cubicBezTo>
                <a:cubicBezTo>
                  <a:pt x="2271660" y="4837828"/>
                  <a:pt x="2276143" y="4837475"/>
                  <a:pt x="2280347" y="4836768"/>
                </a:cubicBezTo>
                <a:cubicBezTo>
                  <a:pt x="2284552" y="4836061"/>
                  <a:pt x="2288254" y="4835261"/>
                  <a:pt x="2291454" y="4834368"/>
                </a:cubicBezTo>
                <a:cubicBezTo>
                  <a:pt x="2294654" y="4833475"/>
                  <a:pt x="2297258" y="4832563"/>
                  <a:pt x="2299267" y="4831633"/>
                </a:cubicBezTo>
                <a:cubicBezTo>
                  <a:pt x="2301277" y="4830703"/>
                  <a:pt x="2302486" y="4830033"/>
                  <a:pt x="2302895" y="4829624"/>
                </a:cubicBezTo>
                <a:cubicBezTo>
                  <a:pt x="2303304" y="4829215"/>
                  <a:pt x="2303639" y="4828787"/>
                  <a:pt x="2303900" y="4828340"/>
                </a:cubicBezTo>
                <a:cubicBezTo>
                  <a:pt x="2304160" y="4827894"/>
                  <a:pt x="2304346" y="4827391"/>
                  <a:pt x="2304458" y="4826833"/>
                </a:cubicBezTo>
                <a:cubicBezTo>
                  <a:pt x="2304569" y="4826275"/>
                  <a:pt x="2304662" y="4825643"/>
                  <a:pt x="2304737" y="4824936"/>
                </a:cubicBezTo>
                <a:cubicBezTo>
                  <a:pt x="2304811" y="4824229"/>
                  <a:pt x="2304848" y="4823392"/>
                  <a:pt x="2304848" y="4822424"/>
                </a:cubicBezTo>
                <a:cubicBezTo>
                  <a:pt x="2304848" y="4821085"/>
                  <a:pt x="2304792" y="4819950"/>
                  <a:pt x="2304680" y="4819020"/>
                </a:cubicBezTo>
                <a:cubicBezTo>
                  <a:pt x="2304568" y="4818090"/>
                  <a:pt x="2304400" y="4817364"/>
                  <a:pt x="2304175" y="4816843"/>
                </a:cubicBezTo>
                <a:cubicBezTo>
                  <a:pt x="2303951" y="4816322"/>
                  <a:pt x="2303633" y="4815932"/>
                  <a:pt x="2303222" y="4815671"/>
                </a:cubicBezTo>
                <a:cubicBezTo>
                  <a:pt x="2302811" y="4815411"/>
                  <a:pt x="2302344" y="4815281"/>
                  <a:pt x="2301821" y="4815281"/>
                </a:cubicBezTo>
                <a:cubicBezTo>
                  <a:pt x="2300923" y="4815281"/>
                  <a:pt x="2299595" y="4815671"/>
                  <a:pt x="2297838" y="4816453"/>
                </a:cubicBezTo>
                <a:cubicBezTo>
                  <a:pt x="2296081" y="4817234"/>
                  <a:pt x="2293837" y="4818108"/>
                  <a:pt x="2291108" y="4819076"/>
                </a:cubicBezTo>
                <a:cubicBezTo>
                  <a:pt x="2288378" y="4820043"/>
                  <a:pt x="2285144" y="4820917"/>
                  <a:pt x="2281406" y="4821699"/>
                </a:cubicBezTo>
                <a:cubicBezTo>
                  <a:pt x="2277667" y="4822480"/>
                  <a:pt x="2273405" y="4822871"/>
                  <a:pt x="2268619" y="4822871"/>
                </a:cubicBezTo>
                <a:cubicBezTo>
                  <a:pt x="2262562" y="4822871"/>
                  <a:pt x="2257440" y="4822015"/>
                  <a:pt x="2253253" y="4820304"/>
                </a:cubicBezTo>
                <a:cubicBezTo>
                  <a:pt x="2249065" y="4818592"/>
                  <a:pt x="2245662" y="4816136"/>
                  <a:pt x="2243045" y="4812937"/>
                </a:cubicBezTo>
                <a:cubicBezTo>
                  <a:pt x="2240428" y="4809737"/>
                  <a:pt x="2238559" y="4805904"/>
                  <a:pt x="2237437" y="4801440"/>
                </a:cubicBezTo>
                <a:cubicBezTo>
                  <a:pt x="2236316" y="4796975"/>
                  <a:pt x="2235755" y="4791952"/>
                  <a:pt x="2235755" y="4786371"/>
                </a:cubicBezTo>
                <a:lnTo>
                  <a:pt x="2301913" y="4786371"/>
                </a:lnTo>
                <a:cubicBezTo>
                  <a:pt x="2303783" y="4786371"/>
                  <a:pt x="2305446" y="4785757"/>
                  <a:pt x="2306904" y="4784529"/>
                </a:cubicBezTo>
                <a:cubicBezTo>
                  <a:pt x="2308361" y="4783301"/>
                  <a:pt x="2309090" y="4781236"/>
                  <a:pt x="2309090" y="4778334"/>
                </a:cubicBezTo>
                <a:lnTo>
                  <a:pt x="2309090" y="4774985"/>
                </a:lnTo>
                <a:cubicBezTo>
                  <a:pt x="2309090" y="4768437"/>
                  <a:pt x="2308253" y="4762279"/>
                  <a:pt x="2306579" y="4756512"/>
                </a:cubicBezTo>
                <a:cubicBezTo>
                  <a:pt x="2304904" y="4750745"/>
                  <a:pt x="2302281" y="4745722"/>
                  <a:pt x="2298709" y="4741443"/>
                </a:cubicBezTo>
                <a:cubicBezTo>
                  <a:pt x="2295137" y="4737164"/>
                  <a:pt x="2290580" y="4733760"/>
                  <a:pt x="2285036" y="4731230"/>
                </a:cubicBezTo>
                <a:cubicBezTo>
                  <a:pt x="2279492" y="4728700"/>
                  <a:pt x="2272776" y="4727435"/>
                  <a:pt x="2264888" y="4727435"/>
                </a:cubicBezTo>
                <a:close/>
                <a:moveTo>
                  <a:pt x="1769105" y="4727435"/>
                </a:moveTo>
                <a:cubicBezTo>
                  <a:pt x="1763375" y="4727435"/>
                  <a:pt x="1757701" y="4728904"/>
                  <a:pt x="1752083" y="4731844"/>
                </a:cubicBezTo>
                <a:cubicBezTo>
                  <a:pt x="1746465" y="4734783"/>
                  <a:pt x="1740828" y="4739415"/>
                  <a:pt x="1735173" y="4745741"/>
                </a:cubicBezTo>
                <a:lnTo>
                  <a:pt x="1735173" y="4732458"/>
                </a:lnTo>
                <a:cubicBezTo>
                  <a:pt x="1735173" y="4731862"/>
                  <a:pt x="1735042" y="4731360"/>
                  <a:pt x="1734782" y="4730951"/>
                </a:cubicBezTo>
                <a:cubicBezTo>
                  <a:pt x="1734522" y="4730542"/>
                  <a:pt x="1734093" y="4730169"/>
                  <a:pt x="1733498" y="4729835"/>
                </a:cubicBezTo>
                <a:cubicBezTo>
                  <a:pt x="1732902" y="4729500"/>
                  <a:pt x="1732066" y="4729277"/>
                  <a:pt x="1730987" y="4729165"/>
                </a:cubicBezTo>
                <a:cubicBezTo>
                  <a:pt x="1729908" y="4729053"/>
                  <a:pt x="1728549" y="4728997"/>
                  <a:pt x="1726913" y="4728997"/>
                </a:cubicBezTo>
                <a:cubicBezTo>
                  <a:pt x="1725202" y="4728997"/>
                  <a:pt x="1723824" y="4729053"/>
                  <a:pt x="1722783" y="4729165"/>
                </a:cubicBezTo>
                <a:cubicBezTo>
                  <a:pt x="1721741" y="4729277"/>
                  <a:pt x="1720885" y="4729500"/>
                  <a:pt x="1720215" y="4729835"/>
                </a:cubicBezTo>
                <a:cubicBezTo>
                  <a:pt x="1719545" y="4730169"/>
                  <a:pt x="1719099" y="4730542"/>
                  <a:pt x="1718876" y="4730951"/>
                </a:cubicBezTo>
                <a:cubicBezTo>
                  <a:pt x="1718653" y="4731360"/>
                  <a:pt x="1718541" y="4731862"/>
                  <a:pt x="1718541" y="4732458"/>
                </a:cubicBezTo>
                <a:lnTo>
                  <a:pt x="1718541" y="4832917"/>
                </a:lnTo>
                <a:cubicBezTo>
                  <a:pt x="1718541" y="4833512"/>
                  <a:pt x="1718671" y="4834014"/>
                  <a:pt x="1718932" y="4834424"/>
                </a:cubicBezTo>
                <a:cubicBezTo>
                  <a:pt x="1719192" y="4834833"/>
                  <a:pt x="1719676" y="4835186"/>
                  <a:pt x="1720383" y="4835484"/>
                </a:cubicBezTo>
                <a:cubicBezTo>
                  <a:pt x="1721089" y="4835782"/>
                  <a:pt x="1722039" y="4836005"/>
                  <a:pt x="1723229" y="4836154"/>
                </a:cubicBezTo>
                <a:cubicBezTo>
                  <a:pt x="1724420" y="4836303"/>
                  <a:pt x="1725908" y="4836377"/>
                  <a:pt x="1727694" y="4836377"/>
                </a:cubicBezTo>
                <a:cubicBezTo>
                  <a:pt x="1729554" y="4836377"/>
                  <a:pt x="1731079" y="4836303"/>
                  <a:pt x="1732270" y="4836154"/>
                </a:cubicBezTo>
                <a:cubicBezTo>
                  <a:pt x="1733461" y="4836005"/>
                  <a:pt x="1734391" y="4835782"/>
                  <a:pt x="1735061" y="4835484"/>
                </a:cubicBezTo>
                <a:cubicBezTo>
                  <a:pt x="1735730" y="4835186"/>
                  <a:pt x="1736214" y="4834833"/>
                  <a:pt x="1736512" y="4834424"/>
                </a:cubicBezTo>
                <a:cubicBezTo>
                  <a:pt x="1736810" y="4834014"/>
                  <a:pt x="1736959" y="4833512"/>
                  <a:pt x="1736959" y="4832917"/>
                </a:cubicBezTo>
                <a:lnTo>
                  <a:pt x="1736959" y="4762707"/>
                </a:lnTo>
                <a:cubicBezTo>
                  <a:pt x="1742019" y="4756382"/>
                  <a:pt x="1746856" y="4751582"/>
                  <a:pt x="1751469" y="4748308"/>
                </a:cubicBezTo>
                <a:cubicBezTo>
                  <a:pt x="1756083" y="4745034"/>
                  <a:pt x="1760696" y="4743397"/>
                  <a:pt x="1765310" y="4743397"/>
                </a:cubicBezTo>
                <a:cubicBezTo>
                  <a:pt x="1768882" y="4743397"/>
                  <a:pt x="1772026" y="4744066"/>
                  <a:pt x="1774742" y="4745406"/>
                </a:cubicBezTo>
                <a:cubicBezTo>
                  <a:pt x="1777458" y="4746745"/>
                  <a:pt x="1779672" y="4748680"/>
                  <a:pt x="1781383" y="4751210"/>
                </a:cubicBezTo>
                <a:cubicBezTo>
                  <a:pt x="1783095" y="4753740"/>
                  <a:pt x="1784398" y="4756754"/>
                  <a:pt x="1785290" y="4760251"/>
                </a:cubicBezTo>
                <a:cubicBezTo>
                  <a:pt x="1786183" y="4763749"/>
                  <a:pt x="1786630" y="4768363"/>
                  <a:pt x="1786630" y="4774092"/>
                </a:cubicBezTo>
                <a:lnTo>
                  <a:pt x="1786630" y="4832917"/>
                </a:lnTo>
                <a:cubicBezTo>
                  <a:pt x="1786630" y="4833512"/>
                  <a:pt x="1786779" y="4834014"/>
                  <a:pt x="1787076" y="4834424"/>
                </a:cubicBezTo>
                <a:cubicBezTo>
                  <a:pt x="1787374" y="4834833"/>
                  <a:pt x="1787858" y="4835186"/>
                  <a:pt x="1788527" y="4835484"/>
                </a:cubicBezTo>
                <a:cubicBezTo>
                  <a:pt x="1789197" y="4835782"/>
                  <a:pt x="1790127" y="4836005"/>
                  <a:pt x="1791318" y="4836154"/>
                </a:cubicBezTo>
                <a:cubicBezTo>
                  <a:pt x="1792509" y="4836303"/>
                  <a:pt x="1794034" y="4836377"/>
                  <a:pt x="1795894" y="4836377"/>
                </a:cubicBezTo>
                <a:cubicBezTo>
                  <a:pt x="1797680" y="4836377"/>
                  <a:pt x="1799168" y="4836303"/>
                  <a:pt x="1800359" y="4836154"/>
                </a:cubicBezTo>
                <a:cubicBezTo>
                  <a:pt x="1801550" y="4836005"/>
                  <a:pt x="1802479" y="4835782"/>
                  <a:pt x="1803149" y="4835484"/>
                </a:cubicBezTo>
                <a:cubicBezTo>
                  <a:pt x="1803819" y="4835186"/>
                  <a:pt x="1804303" y="4834833"/>
                  <a:pt x="1804600" y="4834424"/>
                </a:cubicBezTo>
                <a:cubicBezTo>
                  <a:pt x="1804898" y="4834014"/>
                  <a:pt x="1805047" y="4833512"/>
                  <a:pt x="1805047" y="4832917"/>
                </a:cubicBezTo>
                <a:lnTo>
                  <a:pt x="1805047" y="4771637"/>
                </a:lnTo>
                <a:cubicBezTo>
                  <a:pt x="1805047" y="4764493"/>
                  <a:pt x="1804433" y="4758372"/>
                  <a:pt x="1803206" y="4753275"/>
                </a:cubicBezTo>
                <a:cubicBezTo>
                  <a:pt x="1801977" y="4748178"/>
                  <a:pt x="1799950" y="4743731"/>
                  <a:pt x="1797122" y="4739936"/>
                </a:cubicBezTo>
                <a:cubicBezTo>
                  <a:pt x="1794294" y="4736141"/>
                  <a:pt x="1790592" y="4733109"/>
                  <a:pt x="1786016" y="4730839"/>
                </a:cubicBezTo>
                <a:cubicBezTo>
                  <a:pt x="1781439" y="4728570"/>
                  <a:pt x="1775802" y="4727435"/>
                  <a:pt x="1769105" y="4727435"/>
                </a:cubicBezTo>
                <a:close/>
                <a:moveTo>
                  <a:pt x="1640295" y="4727435"/>
                </a:moveTo>
                <a:cubicBezTo>
                  <a:pt x="1636425" y="4727435"/>
                  <a:pt x="1632593" y="4727788"/>
                  <a:pt x="1628798" y="4728495"/>
                </a:cubicBezTo>
                <a:cubicBezTo>
                  <a:pt x="1625003" y="4729202"/>
                  <a:pt x="1621506" y="4730095"/>
                  <a:pt x="1618306" y="4731174"/>
                </a:cubicBezTo>
                <a:cubicBezTo>
                  <a:pt x="1615106" y="4732253"/>
                  <a:pt x="1612278" y="4733444"/>
                  <a:pt x="1609822" y="4734746"/>
                </a:cubicBezTo>
                <a:cubicBezTo>
                  <a:pt x="1607367" y="4736048"/>
                  <a:pt x="1605637" y="4737183"/>
                  <a:pt x="1604632" y="4738150"/>
                </a:cubicBezTo>
                <a:cubicBezTo>
                  <a:pt x="1603628" y="4739118"/>
                  <a:pt x="1602995" y="4740141"/>
                  <a:pt x="1602735" y="4741220"/>
                </a:cubicBezTo>
                <a:cubicBezTo>
                  <a:pt x="1602474" y="4742299"/>
                  <a:pt x="1602344" y="4743769"/>
                  <a:pt x="1602344" y="4745629"/>
                </a:cubicBezTo>
                <a:cubicBezTo>
                  <a:pt x="1602344" y="4746745"/>
                  <a:pt x="1602419" y="4747768"/>
                  <a:pt x="1602567" y="4748699"/>
                </a:cubicBezTo>
                <a:cubicBezTo>
                  <a:pt x="1602716" y="4749629"/>
                  <a:pt x="1602958" y="4750392"/>
                  <a:pt x="1603292" y="4750987"/>
                </a:cubicBezTo>
                <a:cubicBezTo>
                  <a:pt x="1603628" y="4751582"/>
                  <a:pt x="1604018" y="4752029"/>
                  <a:pt x="1604465" y="4752326"/>
                </a:cubicBezTo>
                <a:cubicBezTo>
                  <a:pt x="1604911" y="4752624"/>
                  <a:pt x="1605432" y="4752773"/>
                  <a:pt x="1606027" y="4752773"/>
                </a:cubicBezTo>
                <a:cubicBezTo>
                  <a:pt x="1606920" y="4752773"/>
                  <a:pt x="1608279" y="4752233"/>
                  <a:pt x="1610102" y="4751154"/>
                </a:cubicBezTo>
                <a:cubicBezTo>
                  <a:pt x="1611925" y="4750075"/>
                  <a:pt x="1614194" y="4748885"/>
                  <a:pt x="1616910" y="4747582"/>
                </a:cubicBezTo>
                <a:cubicBezTo>
                  <a:pt x="1619626" y="4746280"/>
                  <a:pt x="1622789" y="4745090"/>
                  <a:pt x="1626398" y="4744010"/>
                </a:cubicBezTo>
                <a:cubicBezTo>
                  <a:pt x="1630007" y="4742931"/>
                  <a:pt x="1634081" y="4742392"/>
                  <a:pt x="1638621" y="4742392"/>
                </a:cubicBezTo>
                <a:cubicBezTo>
                  <a:pt x="1642862" y="4742392"/>
                  <a:pt x="1646434" y="4742894"/>
                  <a:pt x="1649336" y="4743899"/>
                </a:cubicBezTo>
                <a:cubicBezTo>
                  <a:pt x="1652238" y="4744903"/>
                  <a:pt x="1654601" y="4746392"/>
                  <a:pt x="1656424" y="4748364"/>
                </a:cubicBezTo>
                <a:cubicBezTo>
                  <a:pt x="1658247" y="4750336"/>
                  <a:pt x="1659568" y="4752810"/>
                  <a:pt x="1660386" y="4755787"/>
                </a:cubicBezTo>
                <a:cubicBezTo>
                  <a:pt x="1661205" y="4758763"/>
                  <a:pt x="1661614" y="4762186"/>
                  <a:pt x="1661614" y="4766056"/>
                </a:cubicBezTo>
                <a:lnTo>
                  <a:pt x="1661614" y="4773869"/>
                </a:lnTo>
                <a:lnTo>
                  <a:pt x="1647774" y="4773869"/>
                </a:lnTo>
                <a:cubicBezTo>
                  <a:pt x="1639960" y="4773869"/>
                  <a:pt x="1632928" y="4774557"/>
                  <a:pt x="1626678" y="4775934"/>
                </a:cubicBezTo>
                <a:cubicBezTo>
                  <a:pt x="1620427" y="4777311"/>
                  <a:pt x="1615143" y="4779376"/>
                  <a:pt x="1610827" y="4782129"/>
                </a:cubicBezTo>
                <a:cubicBezTo>
                  <a:pt x="1606511" y="4784882"/>
                  <a:pt x="1603200" y="4788343"/>
                  <a:pt x="1600893" y="4792510"/>
                </a:cubicBezTo>
                <a:cubicBezTo>
                  <a:pt x="1598586" y="4796677"/>
                  <a:pt x="1597433" y="4801588"/>
                  <a:pt x="1597433" y="4807244"/>
                </a:cubicBezTo>
                <a:cubicBezTo>
                  <a:pt x="1597433" y="4812081"/>
                  <a:pt x="1598269" y="4816397"/>
                  <a:pt x="1599944" y="4820192"/>
                </a:cubicBezTo>
                <a:cubicBezTo>
                  <a:pt x="1601618" y="4823987"/>
                  <a:pt x="1603963" y="4827187"/>
                  <a:pt x="1606976" y="4829791"/>
                </a:cubicBezTo>
                <a:cubicBezTo>
                  <a:pt x="1609990" y="4832396"/>
                  <a:pt x="1613636" y="4834386"/>
                  <a:pt x="1617915" y="4835763"/>
                </a:cubicBezTo>
                <a:cubicBezTo>
                  <a:pt x="1622193" y="4837140"/>
                  <a:pt x="1626975" y="4837828"/>
                  <a:pt x="1632258" y="4837828"/>
                </a:cubicBezTo>
                <a:cubicBezTo>
                  <a:pt x="1638286" y="4837828"/>
                  <a:pt x="1643997" y="4836526"/>
                  <a:pt x="1649392" y="4833921"/>
                </a:cubicBezTo>
                <a:cubicBezTo>
                  <a:pt x="1654787" y="4831317"/>
                  <a:pt x="1659680" y="4827671"/>
                  <a:pt x="1664070" y="4822982"/>
                </a:cubicBezTo>
                <a:lnTo>
                  <a:pt x="1664070" y="4833028"/>
                </a:lnTo>
                <a:cubicBezTo>
                  <a:pt x="1664070" y="4833921"/>
                  <a:pt x="1664330" y="4834591"/>
                  <a:pt x="1664851" y="4835037"/>
                </a:cubicBezTo>
                <a:cubicBezTo>
                  <a:pt x="1665372" y="4835484"/>
                  <a:pt x="1666210" y="4835819"/>
                  <a:pt x="1667363" y="4836042"/>
                </a:cubicBezTo>
                <a:cubicBezTo>
                  <a:pt x="1668516" y="4836265"/>
                  <a:pt x="1670060" y="4836377"/>
                  <a:pt x="1671995" y="4836377"/>
                </a:cubicBezTo>
                <a:cubicBezTo>
                  <a:pt x="1674004" y="4836377"/>
                  <a:pt x="1675530" y="4836265"/>
                  <a:pt x="1676572" y="4836042"/>
                </a:cubicBezTo>
                <a:cubicBezTo>
                  <a:pt x="1677613" y="4835819"/>
                  <a:pt x="1678432" y="4835484"/>
                  <a:pt x="1679027" y="4835037"/>
                </a:cubicBezTo>
                <a:cubicBezTo>
                  <a:pt x="1679623" y="4834591"/>
                  <a:pt x="1679920" y="4833921"/>
                  <a:pt x="1679920" y="4833028"/>
                </a:cubicBezTo>
                <a:lnTo>
                  <a:pt x="1679920" y="4765274"/>
                </a:lnTo>
                <a:cubicBezTo>
                  <a:pt x="1679920" y="4759024"/>
                  <a:pt x="1679213" y="4753554"/>
                  <a:pt x="1677800" y="4748866"/>
                </a:cubicBezTo>
                <a:cubicBezTo>
                  <a:pt x="1676386" y="4744178"/>
                  <a:pt x="1674116" y="4740253"/>
                  <a:pt x="1670990" y="4737090"/>
                </a:cubicBezTo>
                <a:cubicBezTo>
                  <a:pt x="1667865" y="4733927"/>
                  <a:pt x="1663772" y="4731528"/>
                  <a:pt x="1658712" y="4729890"/>
                </a:cubicBezTo>
                <a:cubicBezTo>
                  <a:pt x="1653652" y="4728253"/>
                  <a:pt x="1647513" y="4727435"/>
                  <a:pt x="1640295" y="4727435"/>
                </a:cubicBezTo>
                <a:close/>
                <a:moveTo>
                  <a:pt x="1320946" y="4727435"/>
                </a:moveTo>
                <a:cubicBezTo>
                  <a:pt x="1314845" y="4727435"/>
                  <a:pt x="1309505" y="4728253"/>
                  <a:pt x="1304928" y="4729890"/>
                </a:cubicBezTo>
                <a:cubicBezTo>
                  <a:pt x="1300352" y="4731528"/>
                  <a:pt x="1296537" y="4733704"/>
                  <a:pt x="1293486" y="4736420"/>
                </a:cubicBezTo>
                <a:cubicBezTo>
                  <a:pt x="1290436" y="4739136"/>
                  <a:pt x="1288148" y="4742299"/>
                  <a:pt x="1286622" y="4745908"/>
                </a:cubicBezTo>
                <a:cubicBezTo>
                  <a:pt x="1285096" y="4749517"/>
                  <a:pt x="1284334" y="4753294"/>
                  <a:pt x="1284334" y="4757238"/>
                </a:cubicBezTo>
                <a:cubicBezTo>
                  <a:pt x="1284334" y="4761702"/>
                  <a:pt x="1285059" y="4765535"/>
                  <a:pt x="1286510" y="4768735"/>
                </a:cubicBezTo>
                <a:cubicBezTo>
                  <a:pt x="1287962" y="4771934"/>
                  <a:pt x="1289878" y="4774688"/>
                  <a:pt x="1292258" y="4776995"/>
                </a:cubicBezTo>
                <a:cubicBezTo>
                  <a:pt x="1294640" y="4779301"/>
                  <a:pt x="1297338" y="4781255"/>
                  <a:pt x="1300352" y="4782855"/>
                </a:cubicBezTo>
                <a:cubicBezTo>
                  <a:pt x="1303366" y="4784455"/>
                  <a:pt x="1306454" y="4785887"/>
                  <a:pt x="1309617" y="4787152"/>
                </a:cubicBezTo>
                <a:cubicBezTo>
                  <a:pt x="1312779" y="4788417"/>
                  <a:pt x="1315849" y="4789626"/>
                  <a:pt x="1318825" y="4790780"/>
                </a:cubicBezTo>
                <a:cubicBezTo>
                  <a:pt x="1321802" y="4791933"/>
                  <a:pt x="1324481" y="4793254"/>
                  <a:pt x="1326862" y="4794742"/>
                </a:cubicBezTo>
                <a:cubicBezTo>
                  <a:pt x="1329244" y="4796231"/>
                  <a:pt x="1331160" y="4797942"/>
                  <a:pt x="1332610" y="4799877"/>
                </a:cubicBezTo>
                <a:cubicBezTo>
                  <a:pt x="1334062" y="4801812"/>
                  <a:pt x="1334788" y="4804193"/>
                  <a:pt x="1334788" y="4807021"/>
                </a:cubicBezTo>
                <a:cubicBezTo>
                  <a:pt x="1334788" y="4809774"/>
                  <a:pt x="1334284" y="4812155"/>
                  <a:pt x="1333280" y="4814164"/>
                </a:cubicBezTo>
                <a:cubicBezTo>
                  <a:pt x="1332276" y="4816174"/>
                  <a:pt x="1330843" y="4817829"/>
                  <a:pt x="1328983" y="4819131"/>
                </a:cubicBezTo>
                <a:cubicBezTo>
                  <a:pt x="1327122" y="4820434"/>
                  <a:pt x="1324927" y="4821420"/>
                  <a:pt x="1322397" y="4822089"/>
                </a:cubicBezTo>
                <a:cubicBezTo>
                  <a:pt x="1319867" y="4822759"/>
                  <a:pt x="1317039" y="4823094"/>
                  <a:pt x="1313914" y="4823094"/>
                </a:cubicBezTo>
                <a:cubicBezTo>
                  <a:pt x="1309747" y="4823094"/>
                  <a:pt x="1306063" y="4822592"/>
                  <a:pt x="1302863" y="4821587"/>
                </a:cubicBezTo>
                <a:cubicBezTo>
                  <a:pt x="1299663" y="4820583"/>
                  <a:pt x="1296891" y="4819485"/>
                  <a:pt x="1294547" y="4818294"/>
                </a:cubicBezTo>
                <a:cubicBezTo>
                  <a:pt x="1292203" y="4817104"/>
                  <a:pt x="1290231" y="4816006"/>
                  <a:pt x="1288631" y="4815002"/>
                </a:cubicBezTo>
                <a:cubicBezTo>
                  <a:pt x="1287031" y="4813997"/>
                  <a:pt x="1285822" y="4813495"/>
                  <a:pt x="1285004" y="4813495"/>
                </a:cubicBezTo>
                <a:cubicBezTo>
                  <a:pt x="1284482" y="4813495"/>
                  <a:pt x="1284017" y="4813625"/>
                  <a:pt x="1283608" y="4813885"/>
                </a:cubicBezTo>
                <a:cubicBezTo>
                  <a:pt x="1283199" y="4814146"/>
                  <a:pt x="1282883" y="4814574"/>
                  <a:pt x="1282659" y="4815169"/>
                </a:cubicBezTo>
                <a:cubicBezTo>
                  <a:pt x="1282436" y="4815764"/>
                  <a:pt x="1282250" y="4816546"/>
                  <a:pt x="1282101" y="4817513"/>
                </a:cubicBezTo>
                <a:cubicBezTo>
                  <a:pt x="1281953" y="4818480"/>
                  <a:pt x="1281878" y="4819671"/>
                  <a:pt x="1281878" y="4821085"/>
                </a:cubicBezTo>
                <a:cubicBezTo>
                  <a:pt x="1281878" y="4823392"/>
                  <a:pt x="1282064" y="4825215"/>
                  <a:pt x="1282436" y="4826554"/>
                </a:cubicBezTo>
                <a:cubicBezTo>
                  <a:pt x="1282808" y="4827894"/>
                  <a:pt x="1283404" y="4828936"/>
                  <a:pt x="1284222" y="4829680"/>
                </a:cubicBezTo>
                <a:cubicBezTo>
                  <a:pt x="1285040" y="4830424"/>
                  <a:pt x="1286343" y="4831261"/>
                  <a:pt x="1288128" y="4832191"/>
                </a:cubicBezTo>
                <a:cubicBezTo>
                  <a:pt x="1289915" y="4833121"/>
                  <a:pt x="1292092" y="4834014"/>
                  <a:pt x="1294659" y="4834870"/>
                </a:cubicBezTo>
                <a:cubicBezTo>
                  <a:pt x="1297226" y="4835726"/>
                  <a:pt x="1300128" y="4836433"/>
                  <a:pt x="1303366" y="4836991"/>
                </a:cubicBezTo>
                <a:cubicBezTo>
                  <a:pt x="1306602" y="4837549"/>
                  <a:pt x="1310007" y="4837828"/>
                  <a:pt x="1313579" y="4837828"/>
                </a:cubicBezTo>
                <a:cubicBezTo>
                  <a:pt x="1319383" y="4837828"/>
                  <a:pt x="1324704" y="4837121"/>
                  <a:pt x="1329541" y="4835707"/>
                </a:cubicBezTo>
                <a:cubicBezTo>
                  <a:pt x="1334378" y="4834293"/>
                  <a:pt x="1338546" y="4832210"/>
                  <a:pt x="1342042" y="4829456"/>
                </a:cubicBezTo>
                <a:cubicBezTo>
                  <a:pt x="1345540" y="4826703"/>
                  <a:pt x="1348237" y="4823317"/>
                  <a:pt x="1350136" y="4819299"/>
                </a:cubicBezTo>
                <a:cubicBezTo>
                  <a:pt x="1352033" y="4815281"/>
                  <a:pt x="1352982" y="4810704"/>
                  <a:pt x="1352982" y="4805570"/>
                </a:cubicBezTo>
                <a:cubicBezTo>
                  <a:pt x="1352982" y="4801254"/>
                  <a:pt x="1352256" y="4797533"/>
                  <a:pt x="1350805" y="4794407"/>
                </a:cubicBezTo>
                <a:cubicBezTo>
                  <a:pt x="1349354" y="4791282"/>
                  <a:pt x="1347438" y="4788603"/>
                  <a:pt x="1345056" y="4786371"/>
                </a:cubicBezTo>
                <a:cubicBezTo>
                  <a:pt x="1342675" y="4784138"/>
                  <a:pt x="1339940" y="4782241"/>
                  <a:pt x="1336852" y="4780678"/>
                </a:cubicBezTo>
                <a:cubicBezTo>
                  <a:pt x="1333764" y="4779115"/>
                  <a:pt x="1330638" y="4777701"/>
                  <a:pt x="1327476" y="4776436"/>
                </a:cubicBezTo>
                <a:cubicBezTo>
                  <a:pt x="1324314" y="4775171"/>
                  <a:pt x="1321207" y="4773944"/>
                  <a:pt x="1318155" y="4772753"/>
                </a:cubicBezTo>
                <a:cubicBezTo>
                  <a:pt x="1315105" y="4771562"/>
                  <a:pt x="1312388" y="4770223"/>
                  <a:pt x="1310007" y="4768735"/>
                </a:cubicBezTo>
                <a:cubicBezTo>
                  <a:pt x="1307626" y="4767246"/>
                  <a:pt x="1305691" y="4765516"/>
                  <a:pt x="1304203" y="4763544"/>
                </a:cubicBezTo>
                <a:cubicBezTo>
                  <a:pt x="1302715" y="4761572"/>
                  <a:pt x="1301970" y="4759135"/>
                  <a:pt x="1301970" y="4756233"/>
                </a:cubicBezTo>
                <a:cubicBezTo>
                  <a:pt x="1301970" y="4754149"/>
                  <a:pt x="1302361" y="4752215"/>
                  <a:pt x="1303142" y="4750429"/>
                </a:cubicBezTo>
                <a:cubicBezTo>
                  <a:pt x="1303924" y="4748643"/>
                  <a:pt x="1305077" y="4747099"/>
                  <a:pt x="1306602" y="4745796"/>
                </a:cubicBezTo>
                <a:cubicBezTo>
                  <a:pt x="1308128" y="4744494"/>
                  <a:pt x="1310082" y="4743490"/>
                  <a:pt x="1312463" y="4742783"/>
                </a:cubicBezTo>
                <a:cubicBezTo>
                  <a:pt x="1314845" y="4742076"/>
                  <a:pt x="1317597" y="4741722"/>
                  <a:pt x="1320723" y="4741722"/>
                </a:cubicBezTo>
                <a:cubicBezTo>
                  <a:pt x="1324221" y="4741722"/>
                  <a:pt x="1327328" y="4742132"/>
                  <a:pt x="1330043" y="4742950"/>
                </a:cubicBezTo>
                <a:cubicBezTo>
                  <a:pt x="1332760" y="4743769"/>
                  <a:pt x="1335122" y="4744643"/>
                  <a:pt x="1337132" y="4745573"/>
                </a:cubicBezTo>
                <a:cubicBezTo>
                  <a:pt x="1339141" y="4746503"/>
                  <a:pt x="1340778" y="4747378"/>
                  <a:pt x="1342042" y="4748196"/>
                </a:cubicBezTo>
                <a:cubicBezTo>
                  <a:pt x="1343308" y="4749015"/>
                  <a:pt x="1344275" y="4749424"/>
                  <a:pt x="1344945" y="4749424"/>
                </a:cubicBezTo>
                <a:cubicBezTo>
                  <a:pt x="1345392" y="4749424"/>
                  <a:pt x="1345800" y="4749294"/>
                  <a:pt x="1346172" y="4749033"/>
                </a:cubicBezTo>
                <a:cubicBezTo>
                  <a:pt x="1346545" y="4748773"/>
                  <a:pt x="1346861" y="4748345"/>
                  <a:pt x="1347122" y="4747750"/>
                </a:cubicBezTo>
                <a:cubicBezTo>
                  <a:pt x="1347382" y="4747154"/>
                  <a:pt x="1347568" y="4746392"/>
                  <a:pt x="1347679" y="4745462"/>
                </a:cubicBezTo>
                <a:cubicBezTo>
                  <a:pt x="1347791" y="4744531"/>
                  <a:pt x="1347847" y="4743434"/>
                  <a:pt x="1347847" y="4742169"/>
                </a:cubicBezTo>
                <a:cubicBezTo>
                  <a:pt x="1347847" y="4740978"/>
                  <a:pt x="1347791" y="4739974"/>
                  <a:pt x="1347679" y="4739155"/>
                </a:cubicBezTo>
                <a:cubicBezTo>
                  <a:pt x="1347568" y="4738336"/>
                  <a:pt x="1347456" y="4737648"/>
                  <a:pt x="1347344" y="4737090"/>
                </a:cubicBezTo>
                <a:cubicBezTo>
                  <a:pt x="1347233" y="4736532"/>
                  <a:pt x="1347047" y="4736030"/>
                  <a:pt x="1346787" y="4735583"/>
                </a:cubicBezTo>
                <a:cubicBezTo>
                  <a:pt x="1346526" y="4735137"/>
                  <a:pt x="1346006" y="4734616"/>
                  <a:pt x="1345224" y="4734020"/>
                </a:cubicBezTo>
                <a:cubicBezTo>
                  <a:pt x="1344442" y="4733425"/>
                  <a:pt x="1343289" y="4732737"/>
                  <a:pt x="1341764" y="4731955"/>
                </a:cubicBezTo>
                <a:cubicBezTo>
                  <a:pt x="1340238" y="4731174"/>
                  <a:pt x="1338396" y="4730449"/>
                  <a:pt x="1336238" y="4729779"/>
                </a:cubicBezTo>
                <a:cubicBezTo>
                  <a:pt x="1334080" y="4729109"/>
                  <a:pt x="1331662" y="4728551"/>
                  <a:pt x="1328983" y="4728104"/>
                </a:cubicBezTo>
                <a:cubicBezTo>
                  <a:pt x="1326304" y="4727658"/>
                  <a:pt x="1323625" y="4727435"/>
                  <a:pt x="1320946" y="4727435"/>
                </a:cubicBezTo>
                <a:close/>
                <a:moveTo>
                  <a:pt x="1102837" y="4727435"/>
                </a:moveTo>
                <a:cubicBezTo>
                  <a:pt x="1095470" y="4727435"/>
                  <a:pt x="1088809" y="4728718"/>
                  <a:pt x="1082857" y="4731286"/>
                </a:cubicBezTo>
                <a:cubicBezTo>
                  <a:pt x="1076904" y="4733853"/>
                  <a:pt x="1071824" y="4737536"/>
                  <a:pt x="1067620" y="4742336"/>
                </a:cubicBezTo>
                <a:cubicBezTo>
                  <a:pt x="1063416" y="4747136"/>
                  <a:pt x="1060197" y="4752977"/>
                  <a:pt x="1057965" y="4759861"/>
                </a:cubicBezTo>
                <a:cubicBezTo>
                  <a:pt x="1055733" y="4766744"/>
                  <a:pt x="1054617" y="4774502"/>
                  <a:pt x="1054617" y="4783134"/>
                </a:cubicBezTo>
                <a:cubicBezTo>
                  <a:pt x="1054617" y="4792212"/>
                  <a:pt x="1055695" y="4800175"/>
                  <a:pt x="1057853" y="4807021"/>
                </a:cubicBezTo>
                <a:cubicBezTo>
                  <a:pt x="1060011" y="4813867"/>
                  <a:pt x="1063211" y="4819559"/>
                  <a:pt x="1067453" y="4824099"/>
                </a:cubicBezTo>
                <a:cubicBezTo>
                  <a:pt x="1071694" y="4828638"/>
                  <a:pt x="1076922" y="4832061"/>
                  <a:pt x="1083136" y="4834368"/>
                </a:cubicBezTo>
                <a:cubicBezTo>
                  <a:pt x="1089349" y="4836675"/>
                  <a:pt x="1096586" y="4837828"/>
                  <a:pt x="1104846" y="4837828"/>
                </a:cubicBezTo>
                <a:cubicBezTo>
                  <a:pt x="1109609" y="4837828"/>
                  <a:pt x="1114092" y="4837475"/>
                  <a:pt x="1118296" y="4836768"/>
                </a:cubicBezTo>
                <a:cubicBezTo>
                  <a:pt x="1122501" y="4836061"/>
                  <a:pt x="1126203" y="4835261"/>
                  <a:pt x="1129403" y="4834368"/>
                </a:cubicBezTo>
                <a:cubicBezTo>
                  <a:pt x="1132603" y="4833475"/>
                  <a:pt x="1135207" y="4832563"/>
                  <a:pt x="1137216" y="4831633"/>
                </a:cubicBezTo>
                <a:cubicBezTo>
                  <a:pt x="1139226" y="4830703"/>
                  <a:pt x="1140435" y="4830033"/>
                  <a:pt x="1140844" y="4829624"/>
                </a:cubicBezTo>
                <a:cubicBezTo>
                  <a:pt x="1141253" y="4829215"/>
                  <a:pt x="1141588" y="4828787"/>
                  <a:pt x="1141848" y="4828340"/>
                </a:cubicBezTo>
                <a:cubicBezTo>
                  <a:pt x="1142109" y="4827894"/>
                  <a:pt x="1142295" y="4827391"/>
                  <a:pt x="1142407" y="4826833"/>
                </a:cubicBezTo>
                <a:cubicBezTo>
                  <a:pt x="1142518" y="4826275"/>
                  <a:pt x="1142611" y="4825643"/>
                  <a:pt x="1142686" y="4824936"/>
                </a:cubicBezTo>
                <a:cubicBezTo>
                  <a:pt x="1142760" y="4824229"/>
                  <a:pt x="1142798" y="4823392"/>
                  <a:pt x="1142798" y="4822424"/>
                </a:cubicBezTo>
                <a:cubicBezTo>
                  <a:pt x="1142798" y="4821085"/>
                  <a:pt x="1142741" y="4819950"/>
                  <a:pt x="1142628" y="4819020"/>
                </a:cubicBezTo>
                <a:cubicBezTo>
                  <a:pt x="1142516" y="4818090"/>
                  <a:pt x="1142348" y="4817364"/>
                  <a:pt x="1142125" y="4816843"/>
                </a:cubicBezTo>
                <a:cubicBezTo>
                  <a:pt x="1141900" y="4816322"/>
                  <a:pt x="1141582" y="4815932"/>
                  <a:pt x="1141171" y="4815671"/>
                </a:cubicBezTo>
                <a:cubicBezTo>
                  <a:pt x="1140760" y="4815411"/>
                  <a:pt x="1140293" y="4815281"/>
                  <a:pt x="1139769" y="4815281"/>
                </a:cubicBezTo>
                <a:cubicBezTo>
                  <a:pt x="1138872" y="4815281"/>
                  <a:pt x="1137545" y="4815671"/>
                  <a:pt x="1135787" y="4816453"/>
                </a:cubicBezTo>
                <a:cubicBezTo>
                  <a:pt x="1134029" y="4817234"/>
                  <a:pt x="1131786" y="4818108"/>
                  <a:pt x="1129056" y="4819076"/>
                </a:cubicBezTo>
                <a:cubicBezTo>
                  <a:pt x="1126327" y="4820043"/>
                  <a:pt x="1123093" y="4820917"/>
                  <a:pt x="1119354" y="4821699"/>
                </a:cubicBezTo>
                <a:cubicBezTo>
                  <a:pt x="1115615" y="4822480"/>
                  <a:pt x="1111353" y="4822871"/>
                  <a:pt x="1106567" y="4822871"/>
                </a:cubicBezTo>
                <a:cubicBezTo>
                  <a:pt x="1100511" y="4822871"/>
                  <a:pt x="1095389" y="4822015"/>
                  <a:pt x="1091201" y="4820304"/>
                </a:cubicBezTo>
                <a:cubicBezTo>
                  <a:pt x="1087014" y="4818592"/>
                  <a:pt x="1083611" y="4816136"/>
                  <a:pt x="1080994" y="4812937"/>
                </a:cubicBezTo>
                <a:cubicBezTo>
                  <a:pt x="1078377" y="4809737"/>
                  <a:pt x="1076507" y="4805904"/>
                  <a:pt x="1075386" y="4801440"/>
                </a:cubicBezTo>
                <a:cubicBezTo>
                  <a:pt x="1074264" y="4796975"/>
                  <a:pt x="1073704" y="4791952"/>
                  <a:pt x="1073704" y="4786371"/>
                </a:cubicBezTo>
                <a:lnTo>
                  <a:pt x="1139862" y="4786371"/>
                </a:lnTo>
                <a:cubicBezTo>
                  <a:pt x="1141731" y="4786371"/>
                  <a:pt x="1143395" y="4785757"/>
                  <a:pt x="1144853" y="4784529"/>
                </a:cubicBezTo>
                <a:cubicBezTo>
                  <a:pt x="1146310" y="4783301"/>
                  <a:pt x="1147039" y="4781236"/>
                  <a:pt x="1147039" y="4778334"/>
                </a:cubicBezTo>
                <a:lnTo>
                  <a:pt x="1147039" y="4774985"/>
                </a:lnTo>
                <a:cubicBezTo>
                  <a:pt x="1147039" y="4768437"/>
                  <a:pt x="1146202" y="4762279"/>
                  <a:pt x="1144528" y="4756512"/>
                </a:cubicBezTo>
                <a:cubicBezTo>
                  <a:pt x="1142853" y="4750745"/>
                  <a:pt x="1140230" y="4745722"/>
                  <a:pt x="1136658" y="4741443"/>
                </a:cubicBezTo>
                <a:cubicBezTo>
                  <a:pt x="1133086" y="4737164"/>
                  <a:pt x="1128528" y="4733760"/>
                  <a:pt x="1122984" y="4731230"/>
                </a:cubicBezTo>
                <a:cubicBezTo>
                  <a:pt x="1117441" y="4728700"/>
                  <a:pt x="1110725" y="4727435"/>
                  <a:pt x="1102837" y="4727435"/>
                </a:cubicBezTo>
                <a:close/>
                <a:moveTo>
                  <a:pt x="811617" y="4727435"/>
                </a:moveTo>
                <a:cubicBezTo>
                  <a:pt x="807747" y="4727435"/>
                  <a:pt x="803915" y="4727788"/>
                  <a:pt x="800120" y="4728495"/>
                </a:cubicBezTo>
                <a:cubicBezTo>
                  <a:pt x="796325" y="4729202"/>
                  <a:pt x="792827" y="4730095"/>
                  <a:pt x="789627" y="4731174"/>
                </a:cubicBezTo>
                <a:cubicBezTo>
                  <a:pt x="786427" y="4732253"/>
                  <a:pt x="783600" y="4733444"/>
                  <a:pt x="781144" y="4734746"/>
                </a:cubicBezTo>
                <a:cubicBezTo>
                  <a:pt x="778688" y="4736048"/>
                  <a:pt x="776958" y="4737183"/>
                  <a:pt x="775954" y="4738150"/>
                </a:cubicBezTo>
                <a:cubicBezTo>
                  <a:pt x="774949" y="4739118"/>
                  <a:pt x="774317" y="4740141"/>
                  <a:pt x="774056" y="4741220"/>
                </a:cubicBezTo>
                <a:cubicBezTo>
                  <a:pt x="773796" y="4742299"/>
                  <a:pt x="773665" y="4743769"/>
                  <a:pt x="773665" y="4745629"/>
                </a:cubicBezTo>
                <a:cubicBezTo>
                  <a:pt x="773665" y="4746745"/>
                  <a:pt x="773740" y="4747768"/>
                  <a:pt x="773889" y="4748699"/>
                </a:cubicBezTo>
                <a:cubicBezTo>
                  <a:pt x="774037" y="4749629"/>
                  <a:pt x="774279" y="4750392"/>
                  <a:pt x="774614" y="4750987"/>
                </a:cubicBezTo>
                <a:cubicBezTo>
                  <a:pt x="774949" y="4751582"/>
                  <a:pt x="775340" y="4752029"/>
                  <a:pt x="775786" y="4752326"/>
                </a:cubicBezTo>
                <a:cubicBezTo>
                  <a:pt x="776233" y="4752624"/>
                  <a:pt x="776754" y="4752773"/>
                  <a:pt x="777349" y="4752773"/>
                </a:cubicBezTo>
                <a:cubicBezTo>
                  <a:pt x="778242" y="4752773"/>
                  <a:pt x="779600" y="4752233"/>
                  <a:pt x="781423" y="4751154"/>
                </a:cubicBezTo>
                <a:cubicBezTo>
                  <a:pt x="783246" y="4750075"/>
                  <a:pt x="785516" y="4748885"/>
                  <a:pt x="788232" y="4747582"/>
                </a:cubicBezTo>
                <a:cubicBezTo>
                  <a:pt x="790948" y="4746280"/>
                  <a:pt x="794111" y="4745090"/>
                  <a:pt x="797720" y="4744010"/>
                </a:cubicBezTo>
                <a:cubicBezTo>
                  <a:pt x="801329" y="4742931"/>
                  <a:pt x="805403" y="4742392"/>
                  <a:pt x="809942" y="4742392"/>
                </a:cubicBezTo>
                <a:cubicBezTo>
                  <a:pt x="814184" y="4742392"/>
                  <a:pt x="817756" y="4742894"/>
                  <a:pt x="820658" y="4743899"/>
                </a:cubicBezTo>
                <a:cubicBezTo>
                  <a:pt x="823560" y="4744903"/>
                  <a:pt x="825923" y="4746392"/>
                  <a:pt x="827746" y="4748364"/>
                </a:cubicBezTo>
                <a:cubicBezTo>
                  <a:pt x="829569" y="4750336"/>
                  <a:pt x="830890" y="4752810"/>
                  <a:pt x="831708" y="4755787"/>
                </a:cubicBezTo>
                <a:cubicBezTo>
                  <a:pt x="832527" y="4758763"/>
                  <a:pt x="832936" y="4762186"/>
                  <a:pt x="832936" y="4766056"/>
                </a:cubicBezTo>
                <a:lnTo>
                  <a:pt x="832936" y="4773869"/>
                </a:lnTo>
                <a:lnTo>
                  <a:pt x="819095" y="4773869"/>
                </a:lnTo>
                <a:cubicBezTo>
                  <a:pt x="811282" y="4773869"/>
                  <a:pt x="804250" y="4774557"/>
                  <a:pt x="797999" y="4775934"/>
                </a:cubicBezTo>
                <a:cubicBezTo>
                  <a:pt x="791748" y="4777311"/>
                  <a:pt x="786465" y="4779376"/>
                  <a:pt x="782149" y="4782129"/>
                </a:cubicBezTo>
                <a:cubicBezTo>
                  <a:pt x="777833" y="4784882"/>
                  <a:pt x="774521" y="4788343"/>
                  <a:pt x="772214" y="4792510"/>
                </a:cubicBezTo>
                <a:cubicBezTo>
                  <a:pt x="769908" y="4796677"/>
                  <a:pt x="768754" y="4801588"/>
                  <a:pt x="768754" y="4807244"/>
                </a:cubicBezTo>
                <a:cubicBezTo>
                  <a:pt x="768754" y="4812081"/>
                  <a:pt x="769591" y="4816397"/>
                  <a:pt x="771265" y="4820192"/>
                </a:cubicBezTo>
                <a:cubicBezTo>
                  <a:pt x="772940" y="4823987"/>
                  <a:pt x="775284" y="4827187"/>
                  <a:pt x="778298" y="4829791"/>
                </a:cubicBezTo>
                <a:cubicBezTo>
                  <a:pt x="781312" y="4832396"/>
                  <a:pt x="784958" y="4834386"/>
                  <a:pt x="789237" y="4835763"/>
                </a:cubicBezTo>
                <a:cubicBezTo>
                  <a:pt x="793515" y="4837140"/>
                  <a:pt x="798297" y="4837828"/>
                  <a:pt x="803580" y="4837828"/>
                </a:cubicBezTo>
                <a:cubicBezTo>
                  <a:pt x="809607" y="4837828"/>
                  <a:pt x="815319" y="4836526"/>
                  <a:pt x="820714" y="4833921"/>
                </a:cubicBezTo>
                <a:cubicBezTo>
                  <a:pt x="826109" y="4831317"/>
                  <a:pt x="831002" y="4827671"/>
                  <a:pt x="835392" y="4822982"/>
                </a:cubicBezTo>
                <a:lnTo>
                  <a:pt x="835392" y="4833028"/>
                </a:lnTo>
                <a:cubicBezTo>
                  <a:pt x="835392" y="4833921"/>
                  <a:pt x="835652" y="4834591"/>
                  <a:pt x="836173" y="4835037"/>
                </a:cubicBezTo>
                <a:cubicBezTo>
                  <a:pt x="836694" y="4835484"/>
                  <a:pt x="837531" y="4835819"/>
                  <a:pt x="838685" y="4836042"/>
                </a:cubicBezTo>
                <a:cubicBezTo>
                  <a:pt x="839838" y="4836265"/>
                  <a:pt x="841382" y="4836377"/>
                  <a:pt x="843317" y="4836377"/>
                </a:cubicBezTo>
                <a:cubicBezTo>
                  <a:pt x="845326" y="4836377"/>
                  <a:pt x="846852" y="4836265"/>
                  <a:pt x="847893" y="4836042"/>
                </a:cubicBezTo>
                <a:cubicBezTo>
                  <a:pt x="848935" y="4835819"/>
                  <a:pt x="849754" y="4835484"/>
                  <a:pt x="850349" y="4835037"/>
                </a:cubicBezTo>
                <a:cubicBezTo>
                  <a:pt x="850944" y="4834591"/>
                  <a:pt x="851242" y="4833921"/>
                  <a:pt x="851242" y="4833028"/>
                </a:cubicBezTo>
                <a:lnTo>
                  <a:pt x="851242" y="4765274"/>
                </a:lnTo>
                <a:cubicBezTo>
                  <a:pt x="851242" y="4759024"/>
                  <a:pt x="850535" y="4753554"/>
                  <a:pt x="849121" y="4748866"/>
                </a:cubicBezTo>
                <a:cubicBezTo>
                  <a:pt x="847707" y="4744178"/>
                  <a:pt x="845438" y="4740253"/>
                  <a:pt x="842312" y="4737090"/>
                </a:cubicBezTo>
                <a:cubicBezTo>
                  <a:pt x="839187" y="4733927"/>
                  <a:pt x="835094" y="4731528"/>
                  <a:pt x="830034" y="4729890"/>
                </a:cubicBezTo>
                <a:cubicBezTo>
                  <a:pt x="824974" y="4728253"/>
                  <a:pt x="818835" y="4727435"/>
                  <a:pt x="811617" y="4727435"/>
                </a:cubicBezTo>
                <a:close/>
                <a:moveTo>
                  <a:pt x="11326358" y="4724788"/>
                </a:moveTo>
                <a:cubicBezTo>
                  <a:pt x="11324572" y="4724788"/>
                  <a:pt x="11323102" y="4724881"/>
                  <a:pt x="11321948" y="4725067"/>
                </a:cubicBezTo>
                <a:cubicBezTo>
                  <a:pt x="11320795" y="4725253"/>
                  <a:pt x="11319846" y="4725476"/>
                  <a:pt x="11319102" y="4725736"/>
                </a:cubicBezTo>
                <a:cubicBezTo>
                  <a:pt x="11318358" y="4725997"/>
                  <a:pt x="11317856" y="4726369"/>
                  <a:pt x="11317595" y="4726853"/>
                </a:cubicBezTo>
                <a:cubicBezTo>
                  <a:pt x="11317335" y="4727336"/>
                  <a:pt x="11317204" y="4727839"/>
                  <a:pt x="11317204" y="4728359"/>
                </a:cubicBezTo>
                <a:lnTo>
                  <a:pt x="11317204" y="4786737"/>
                </a:lnTo>
                <a:cubicBezTo>
                  <a:pt x="11312442" y="4781752"/>
                  <a:pt x="11307624" y="4777975"/>
                  <a:pt x="11302750" y="4775408"/>
                </a:cubicBezTo>
                <a:cubicBezTo>
                  <a:pt x="11297876" y="4772840"/>
                  <a:pt x="11292499" y="4771557"/>
                  <a:pt x="11286620" y="4771557"/>
                </a:cubicBezTo>
                <a:cubicBezTo>
                  <a:pt x="11279551" y="4771557"/>
                  <a:pt x="11273319" y="4772878"/>
                  <a:pt x="11267924" y="4775519"/>
                </a:cubicBezTo>
                <a:cubicBezTo>
                  <a:pt x="11262529" y="4778161"/>
                  <a:pt x="11258008" y="4781938"/>
                  <a:pt x="11254362" y="4786849"/>
                </a:cubicBezTo>
                <a:cubicBezTo>
                  <a:pt x="11250716" y="4791760"/>
                  <a:pt x="11247962" y="4797695"/>
                  <a:pt x="11246102" y="4804652"/>
                </a:cubicBezTo>
                <a:cubicBezTo>
                  <a:pt x="11244242" y="4811610"/>
                  <a:pt x="11243312" y="4819405"/>
                  <a:pt x="11243312" y="4828037"/>
                </a:cubicBezTo>
                <a:cubicBezTo>
                  <a:pt x="11243312" y="4835330"/>
                  <a:pt x="11244056" y="4842269"/>
                  <a:pt x="11245544" y="4848854"/>
                </a:cubicBezTo>
                <a:cubicBezTo>
                  <a:pt x="11247032" y="4855440"/>
                  <a:pt x="11249394" y="4861170"/>
                  <a:pt x="11252632" y="4866044"/>
                </a:cubicBezTo>
                <a:cubicBezTo>
                  <a:pt x="11255869" y="4870918"/>
                  <a:pt x="11260092" y="4874788"/>
                  <a:pt x="11265300" y="4877653"/>
                </a:cubicBezTo>
                <a:cubicBezTo>
                  <a:pt x="11270510" y="4880518"/>
                  <a:pt x="11276798" y="4881950"/>
                  <a:pt x="11284164" y="4881950"/>
                </a:cubicBezTo>
                <a:cubicBezTo>
                  <a:pt x="11290936" y="4881950"/>
                  <a:pt x="11297168" y="4880350"/>
                  <a:pt x="11302861" y="4877150"/>
                </a:cubicBezTo>
                <a:cubicBezTo>
                  <a:pt x="11308554" y="4873951"/>
                  <a:pt x="11314042" y="4869486"/>
                  <a:pt x="11319326" y="4863756"/>
                </a:cubicBezTo>
                <a:lnTo>
                  <a:pt x="11319326" y="4877039"/>
                </a:lnTo>
                <a:cubicBezTo>
                  <a:pt x="11319326" y="4877634"/>
                  <a:pt x="11319474" y="4878155"/>
                  <a:pt x="11319772" y="4878601"/>
                </a:cubicBezTo>
                <a:cubicBezTo>
                  <a:pt x="11320070" y="4879048"/>
                  <a:pt x="11320553" y="4879401"/>
                  <a:pt x="11321223" y="4879662"/>
                </a:cubicBezTo>
                <a:cubicBezTo>
                  <a:pt x="11321892" y="4879922"/>
                  <a:pt x="11322748" y="4880127"/>
                  <a:pt x="11323790" y="4880276"/>
                </a:cubicBezTo>
                <a:cubicBezTo>
                  <a:pt x="11324832" y="4880425"/>
                  <a:pt x="11326134" y="4880499"/>
                  <a:pt x="11327697" y="4880499"/>
                </a:cubicBezTo>
                <a:cubicBezTo>
                  <a:pt x="11329185" y="4880499"/>
                  <a:pt x="11330450" y="4880425"/>
                  <a:pt x="11331492" y="4880276"/>
                </a:cubicBezTo>
                <a:cubicBezTo>
                  <a:pt x="11332534" y="4880127"/>
                  <a:pt x="11333371" y="4879922"/>
                  <a:pt x="11334004" y="4879662"/>
                </a:cubicBezTo>
                <a:cubicBezTo>
                  <a:pt x="11334636" y="4879401"/>
                  <a:pt x="11335082" y="4879048"/>
                  <a:pt x="11335343" y="4878601"/>
                </a:cubicBezTo>
                <a:cubicBezTo>
                  <a:pt x="11335604" y="4878155"/>
                  <a:pt x="11335734" y="4877634"/>
                  <a:pt x="11335734" y="4877039"/>
                </a:cubicBezTo>
                <a:lnTo>
                  <a:pt x="11335734" y="4728359"/>
                </a:lnTo>
                <a:cubicBezTo>
                  <a:pt x="11335734" y="4727839"/>
                  <a:pt x="11335566" y="4727336"/>
                  <a:pt x="11335232" y="4726853"/>
                </a:cubicBezTo>
                <a:cubicBezTo>
                  <a:pt x="11334896" y="4726369"/>
                  <a:pt x="11334394" y="4725997"/>
                  <a:pt x="11333724" y="4725736"/>
                </a:cubicBezTo>
                <a:cubicBezTo>
                  <a:pt x="11333055" y="4725476"/>
                  <a:pt x="11332124" y="4725253"/>
                  <a:pt x="11330934" y="4725067"/>
                </a:cubicBezTo>
                <a:cubicBezTo>
                  <a:pt x="11329744" y="4724881"/>
                  <a:pt x="11328218" y="4724788"/>
                  <a:pt x="11326358" y="4724788"/>
                </a:cubicBezTo>
                <a:close/>
                <a:moveTo>
                  <a:pt x="10954027" y="4724341"/>
                </a:moveTo>
                <a:cubicBezTo>
                  <a:pt x="10952241" y="4724341"/>
                  <a:pt x="10950753" y="4724415"/>
                  <a:pt x="10949562" y="4724564"/>
                </a:cubicBezTo>
                <a:cubicBezTo>
                  <a:pt x="10948372" y="4724713"/>
                  <a:pt x="10947423" y="4724936"/>
                  <a:pt x="10946716" y="4725234"/>
                </a:cubicBezTo>
                <a:cubicBezTo>
                  <a:pt x="10946009" y="4725532"/>
                  <a:pt x="10945525" y="4725904"/>
                  <a:pt x="10945265" y="4726350"/>
                </a:cubicBezTo>
                <a:cubicBezTo>
                  <a:pt x="10945004" y="4726797"/>
                  <a:pt x="10944874" y="4727318"/>
                  <a:pt x="10944874" y="4727913"/>
                </a:cubicBezTo>
                <a:lnTo>
                  <a:pt x="10944874" y="4877039"/>
                </a:lnTo>
                <a:cubicBezTo>
                  <a:pt x="10944874" y="4877634"/>
                  <a:pt x="10945004" y="4878136"/>
                  <a:pt x="10945265" y="4878546"/>
                </a:cubicBezTo>
                <a:cubicBezTo>
                  <a:pt x="10945525" y="4878955"/>
                  <a:pt x="10946009" y="4879308"/>
                  <a:pt x="10946716" y="4879606"/>
                </a:cubicBezTo>
                <a:cubicBezTo>
                  <a:pt x="10947423" y="4879904"/>
                  <a:pt x="10948372" y="4880127"/>
                  <a:pt x="10949562" y="4880276"/>
                </a:cubicBezTo>
                <a:cubicBezTo>
                  <a:pt x="10950753" y="4880425"/>
                  <a:pt x="10952241" y="4880499"/>
                  <a:pt x="10954027" y="4880499"/>
                </a:cubicBezTo>
                <a:cubicBezTo>
                  <a:pt x="10955888" y="4880499"/>
                  <a:pt x="10957413" y="4880425"/>
                  <a:pt x="10958604" y="4880276"/>
                </a:cubicBezTo>
                <a:cubicBezTo>
                  <a:pt x="10959794" y="4880127"/>
                  <a:pt x="10960724" y="4879904"/>
                  <a:pt x="10961394" y="4879606"/>
                </a:cubicBezTo>
                <a:cubicBezTo>
                  <a:pt x="10962064" y="4879308"/>
                  <a:pt x="10962548" y="4878955"/>
                  <a:pt x="10962845" y="4878546"/>
                </a:cubicBezTo>
                <a:cubicBezTo>
                  <a:pt x="10963142" y="4878136"/>
                  <a:pt x="10963292" y="4877634"/>
                  <a:pt x="10963292" y="4877039"/>
                </a:cubicBezTo>
                <a:lnTo>
                  <a:pt x="10963292" y="4806829"/>
                </a:lnTo>
                <a:cubicBezTo>
                  <a:pt x="10968352" y="4800504"/>
                  <a:pt x="10973188" y="4795704"/>
                  <a:pt x="10977802" y="4792430"/>
                </a:cubicBezTo>
                <a:cubicBezTo>
                  <a:pt x="10982416" y="4789156"/>
                  <a:pt x="10987030" y="4787519"/>
                  <a:pt x="10991643" y="4787519"/>
                </a:cubicBezTo>
                <a:cubicBezTo>
                  <a:pt x="10995215" y="4787519"/>
                  <a:pt x="10998359" y="4788188"/>
                  <a:pt x="11001075" y="4789528"/>
                </a:cubicBezTo>
                <a:cubicBezTo>
                  <a:pt x="11003791" y="4790867"/>
                  <a:pt x="11006005" y="4792802"/>
                  <a:pt x="11007716" y="4795332"/>
                </a:cubicBezTo>
                <a:cubicBezTo>
                  <a:pt x="11009428" y="4797862"/>
                  <a:pt x="11010730" y="4800876"/>
                  <a:pt x="11011623" y="4804373"/>
                </a:cubicBezTo>
                <a:cubicBezTo>
                  <a:pt x="11012516" y="4807871"/>
                  <a:pt x="11012962" y="4812485"/>
                  <a:pt x="11012962" y="4818214"/>
                </a:cubicBezTo>
                <a:lnTo>
                  <a:pt x="11012962" y="4877039"/>
                </a:lnTo>
                <a:cubicBezTo>
                  <a:pt x="11012962" y="4877634"/>
                  <a:pt x="11013112" y="4878136"/>
                  <a:pt x="11013409" y="4878546"/>
                </a:cubicBezTo>
                <a:cubicBezTo>
                  <a:pt x="11013707" y="4878955"/>
                  <a:pt x="11014190" y="4879308"/>
                  <a:pt x="11014860" y="4879606"/>
                </a:cubicBezTo>
                <a:cubicBezTo>
                  <a:pt x="11015530" y="4879904"/>
                  <a:pt x="11016460" y="4880127"/>
                  <a:pt x="11017650" y="4880276"/>
                </a:cubicBezTo>
                <a:cubicBezTo>
                  <a:pt x="11018842" y="4880425"/>
                  <a:pt x="11020367" y="4880499"/>
                  <a:pt x="11022227" y="4880499"/>
                </a:cubicBezTo>
                <a:cubicBezTo>
                  <a:pt x="11024013" y="4880499"/>
                  <a:pt x="11025502" y="4880425"/>
                  <a:pt x="11026692" y="4880276"/>
                </a:cubicBezTo>
                <a:cubicBezTo>
                  <a:pt x="11027882" y="4880127"/>
                  <a:pt x="11028813" y="4879904"/>
                  <a:pt x="11029482" y="4879606"/>
                </a:cubicBezTo>
                <a:cubicBezTo>
                  <a:pt x="11030152" y="4879308"/>
                  <a:pt x="11030636" y="4878955"/>
                  <a:pt x="11030934" y="4878546"/>
                </a:cubicBezTo>
                <a:cubicBezTo>
                  <a:pt x="11031232" y="4878136"/>
                  <a:pt x="11031380" y="4877634"/>
                  <a:pt x="11031380" y="4877039"/>
                </a:cubicBezTo>
                <a:lnTo>
                  <a:pt x="11031380" y="4815870"/>
                </a:lnTo>
                <a:cubicBezTo>
                  <a:pt x="11031380" y="4808652"/>
                  <a:pt x="11030766" y="4802494"/>
                  <a:pt x="11029538" y="4797397"/>
                </a:cubicBezTo>
                <a:cubicBezTo>
                  <a:pt x="11028310" y="4792300"/>
                  <a:pt x="11026283" y="4787853"/>
                  <a:pt x="11023455" y="4784058"/>
                </a:cubicBezTo>
                <a:cubicBezTo>
                  <a:pt x="11020628" y="4780263"/>
                  <a:pt x="11016925" y="4777231"/>
                  <a:pt x="11012348" y="4774961"/>
                </a:cubicBezTo>
                <a:cubicBezTo>
                  <a:pt x="11007772" y="4772692"/>
                  <a:pt x="11002136" y="4771557"/>
                  <a:pt x="10995438" y="4771557"/>
                </a:cubicBezTo>
                <a:cubicBezTo>
                  <a:pt x="10990006" y="4771557"/>
                  <a:pt x="10984611" y="4772915"/>
                  <a:pt x="10979254" y="4775631"/>
                </a:cubicBezTo>
                <a:cubicBezTo>
                  <a:pt x="10973896" y="4778347"/>
                  <a:pt x="10968575" y="4782496"/>
                  <a:pt x="10963292" y="4788077"/>
                </a:cubicBezTo>
                <a:lnTo>
                  <a:pt x="10963292" y="4727913"/>
                </a:lnTo>
                <a:cubicBezTo>
                  <a:pt x="10963292" y="4727318"/>
                  <a:pt x="10963142" y="4726797"/>
                  <a:pt x="10962845" y="4726350"/>
                </a:cubicBezTo>
                <a:cubicBezTo>
                  <a:pt x="10962548" y="4725904"/>
                  <a:pt x="10962064" y="4725532"/>
                  <a:pt x="10961394" y="4725234"/>
                </a:cubicBezTo>
                <a:cubicBezTo>
                  <a:pt x="10960724" y="4724936"/>
                  <a:pt x="10959794" y="4724713"/>
                  <a:pt x="10958604" y="4724564"/>
                </a:cubicBezTo>
                <a:cubicBezTo>
                  <a:pt x="10957413" y="4724415"/>
                  <a:pt x="10955888" y="4724341"/>
                  <a:pt x="10954027" y="4724341"/>
                </a:cubicBezTo>
                <a:close/>
                <a:moveTo>
                  <a:pt x="10182502" y="4724341"/>
                </a:moveTo>
                <a:cubicBezTo>
                  <a:pt x="10180716" y="4724341"/>
                  <a:pt x="10179228" y="4724415"/>
                  <a:pt x="10178037" y="4724564"/>
                </a:cubicBezTo>
                <a:cubicBezTo>
                  <a:pt x="10176846" y="4724713"/>
                  <a:pt x="10175898" y="4724936"/>
                  <a:pt x="10175191" y="4725234"/>
                </a:cubicBezTo>
                <a:cubicBezTo>
                  <a:pt x="10174484" y="4725532"/>
                  <a:pt x="10174000" y="4725904"/>
                  <a:pt x="10173740" y="4726350"/>
                </a:cubicBezTo>
                <a:cubicBezTo>
                  <a:pt x="10173479" y="4726797"/>
                  <a:pt x="10173349" y="4727318"/>
                  <a:pt x="10173349" y="4727913"/>
                </a:cubicBezTo>
                <a:lnTo>
                  <a:pt x="10173349" y="4877039"/>
                </a:lnTo>
                <a:cubicBezTo>
                  <a:pt x="10173349" y="4877634"/>
                  <a:pt x="10173479" y="4878136"/>
                  <a:pt x="10173740" y="4878546"/>
                </a:cubicBezTo>
                <a:cubicBezTo>
                  <a:pt x="10174000" y="4878955"/>
                  <a:pt x="10174484" y="4879308"/>
                  <a:pt x="10175191" y="4879606"/>
                </a:cubicBezTo>
                <a:cubicBezTo>
                  <a:pt x="10175898" y="4879904"/>
                  <a:pt x="10176846" y="4880127"/>
                  <a:pt x="10178037" y="4880276"/>
                </a:cubicBezTo>
                <a:cubicBezTo>
                  <a:pt x="10179228" y="4880425"/>
                  <a:pt x="10180716" y="4880499"/>
                  <a:pt x="10182502" y="4880499"/>
                </a:cubicBezTo>
                <a:cubicBezTo>
                  <a:pt x="10184362" y="4880499"/>
                  <a:pt x="10185888" y="4880425"/>
                  <a:pt x="10187078" y="4880276"/>
                </a:cubicBezTo>
                <a:cubicBezTo>
                  <a:pt x="10188269" y="4880127"/>
                  <a:pt x="10189199" y="4879904"/>
                  <a:pt x="10189869" y="4879606"/>
                </a:cubicBezTo>
                <a:cubicBezTo>
                  <a:pt x="10190539" y="4879308"/>
                  <a:pt x="10191022" y="4878955"/>
                  <a:pt x="10191320" y="4878546"/>
                </a:cubicBezTo>
                <a:cubicBezTo>
                  <a:pt x="10191618" y="4878136"/>
                  <a:pt x="10191766" y="4877634"/>
                  <a:pt x="10191766" y="4877039"/>
                </a:cubicBezTo>
                <a:lnTo>
                  <a:pt x="10191766" y="4727913"/>
                </a:lnTo>
                <a:cubicBezTo>
                  <a:pt x="10191766" y="4727318"/>
                  <a:pt x="10191618" y="4726797"/>
                  <a:pt x="10191320" y="4726350"/>
                </a:cubicBezTo>
                <a:cubicBezTo>
                  <a:pt x="10191022" y="4725904"/>
                  <a:pt x="10190539" y="4725532"/>
                  <a:pt x="10189869" y="4725234"/>
                </a:cubicBezTo>
                <a:cubicBezTo>
                  <a:pt x="10189199" y="4724936"/>
                  <a:pt x="10188269" y="4724713"/>
                  <a:pt x="10187078" y="4724564"/>
                </a:cubicBezTo>
                <a:cubicBezTo>
                  <a:pt x="10185888" y="4724415"/>
                  <a:pt x="10184362" y="4724341"/>
                  <a:pt x="10182502" y="4724341"/>
                </a:cubicBezTo>
                <a:close/>
                <a:moveTo>
                  <a:pt x="8125102" y="4724341"/>
                </a:moveTo>
                <a:cubicBezTo>
                  <a:pt x="8123316" y="4724341"/>
                  <a:pt x="8121828" y="4724415"/>
                  <a:pt x="8120637" y="4724564"/>
                </a:cubicBezTo>
                <a:cubicBezTo>
                  <a:pt x="8119447" y="4724713"/>
                  <a:pt x="8118498" y="4724936"/>
                  <a:pt x="8117791" y="4725234"/>
                </a:cubicBezTo>
                <a:cubicBezTo>
                  <a:pt x="8117084" y="4725532"/>
                  <a:pt x="8116600" y="4725904"/>
                  <a:pt x="8116340" y="4726350"/>
                </a:cubicBezTo>
                <a:cubicBezTo>
                  <a:pt x="8116079" y="4726797"/>
                  <a:pt x="8115949" y="4727318"/>
                  <a:pt x="8115949" y="4727913"/>
                </a:cubicBezTo>
                <a:lnTo>
                  <a:pt x="8115949" y="4877039"/>
                </a:lnTo>
                <a:cubicBezTo>
                  <a:pt x="8115949" y="4877634"/>
                  <a:pt x="8116079" y="4878136"/>
                  <a:pt x="8116340" y="4878546"/>
                </a:cubicBezTo>
                <a:cubicBezTo>
                  <a:pt x="8116600" y="4878955"/>
                  <a:pt x="8117084" y="4879308"/>
                  <a:pt x="8117791" y="4879606"/>
                </a:cubicBezTo>
                <a:cubicBezTo>
                  <a:pt x="8118498" y="4879904"/>
                  <a:pt x="8119447" y="4880127"/>
                  <a:pt x="8120637" y="4880276"/>
                </a:cubicBezTo>
                <a:cubicBezTo>
                  <a:pt x="8121828" y="4880425"/>
                  <a:pt x="8123316" y="4880499"/>
                  <a:pt x="8125102" y="4880499"/>
                </a:cubicBezTo>
                <a:cubicBezTo>
                  <a:pt x="8126963" y="4880499"/>
                  <a:pt x="8128488" y="4880425"/>
                  <a:pt x="8129679" y="4880276"/>
                </a:cubicBezTo>
                <a:cubicBezTo>
                  <a:pt x="8130869" y="4880127"/>
                  <a:pt x="8131799" y="4879904"/>
                  <a:pt x="8132469" y="4879606"/>
                </a:cubicBezTo>
                <a:cubicBezTo>
                  <a:pt x="8133139" y="4879308"/>
                  <a:pt x="8133623" y="4878955"/>
                  <a:pt x="8133920" y="4878546"/>
                </a:cubicBezTo>
                <a:cubicBezTo>
                  <a:pt x="8134218" y="4878136"/>
                  <a:pt x="8134367" y="4877634"/>
                  <a:pt x="8134367" y="4877039"/>
                </a:cubicBezTo>
                <a:lnTo>
                  <a:pt x="8134367" y="4806829"/>
                </a:lnTo>
                <a:cubicBezTo>
                  <a:pt x="8139427" y="4800504"/>
                  <a:pt x="8144264" y="4795704"/>
                  <a:pt x="8148877" y="4792430"/>
                </a:cubicBezTo>
                <a:cubicBezTo>
                  <a:pt x="8153491" y="4789156"/>
                  <a:pt x="8158105" y="4787519"/>
                  <a:pt x="8162719" y="4787519"/>
                </a:cubicBezTo>
                <a:cubicBezTo>
                  <a:pt x="8166290" y="4787519"/>
                  <a:pt x="8169434" y="4788188"/>
                  <a:pt x="8172150" y="4789528"/>
                </a:cubicBezTo>
                <a:cubicBezTo>
                  <a:pt x="8174867" y="4790867"/>
                  <a:pt x="8177080" y="4792802"/>
                  <a:pt x="8178792" y="4795332"/>
                </a:cubicBezTo>
                <a:cubicBezTo>
                  <a:pt x="8180503" y="4797862"/>
                  <a:pt x="8181806" y="4800876"/>
                  <a:pt x="8182699" y="4804373"/>
                </a:cubicBezTo>
                <a:cubicBezTo>
                  <a:pt x="8183592" y="4807871"/>
                  <a:pt x="8184038" y="4812485"/>
                  <a:pt x="8184038" y="4818214"/>
                </a:cubicBezTo>
                <a:lnTo>
                  <a:pt x="8184038" y="4877039"/>
                </a:lnTo>
                <a:cubicBezTo>
                  <a:pt x="8184038" y="4877634"/>
                  <a:pt x="8184187" y="4878136"/>
                  <a:pt x="8184485" y="4878546"/>
                </a:cubicBezTo>
                <a:cubicBezTo>
                  <a:pt x="8184782" y="4878955"/>
                  <a:pt x="8185266" y="4879308"/>
                  <a:pt x="8185936" y="4879606"/>
                </a:cubicBezTo>
                <a:cubicBezTo>
                  <a:pt x="8186605" y="4879904"/>
                  <a:pt x="8187536" y="4880127"/>
                  <a:pt x="8188726" y="4880276"/>
                </a:cubicBezTo>
                <a:cubicBezTo>
                  <a:pt x="8189917" y="4880425"/>
                  <a:pt x="8191442" y="4880499"/>
                  <a:pt x="8193303" y="4880499"/>
                </a:cubicBezTo>
                <a:cubicBezTo>
                  <a:pt x="8195089" y="4880499"/>
                  <a:pt x="8196577" y="4880425"/>
                  <a:pt x="8197768" y="4880276"/>
                </a:cubicBezTo>
                <a:cubicBezTo>
                  <a:pt x="8198958" y="4880127"/>
                  <a:pt x="8199888" y="4879904"/>
                  <a:pt x="8200558" y="4879606"/>
                </a:cubicBezTo>
                <a:cubicBezTo>
                  <a:pt x="8201228" y="4879308"/>
                  <a:pt x="8201711" y="4878955"/>
                  <a:pt x="8202009" y="4878546"/>
                </a:cubicBezTo>
                <a:cubicBezTo>
                  <a:pt x="8202307" y="4878136"/>
                  <a:pt x="8202456" y="4877634"/>
                  <a:pt x="8202456" y="4877039"/>
                </a:cubicBezTo>
                <a:lnTo>
                  <a:pt x="8202456" y="4815870"/>
                </a:lnTo>
                <a:cubicBezTo>
                  <a:pt x="8202456" y="4808652"/>
                  <a:pt x="8201842" y="4802494"/>
                  <a:pt x="8200614" y="4797397"/>
                </a:cubicBezTo>
                <a:cubicBezTo>
                  <a:pt x="8199386" y="4792300"/>
                  <a:pt x="8197358" y="4787853"/>
                  <a:pt x="8194531" y="4784058"/>
                </a:cubicBezTo>
                <a:cubicBezTo>
                  <a:pt x="8191703" y="4780263"/>
                  <a:pt x="8188001" y="4777231"/>
                  <a:pt x="8183424" y="4774961"/>
                </a:cubicBezTo>
                <a:cubicBezTo>
                  <a:pt x="8178848" y="4772692"/>
                  <a:pt x="8173211" y="4771557"/>
                  <a:pt x="8166514" y="4771557"/>
                </a:cubicBezTo>
                <a:cubicBezTo>
                  <a:pt x="8161081" y="4771557"/>
                  <a:pt x="8155686" y="4772915"/>
                  <a:pt x="8150329" y="4775631"/>
                </a:cubicBezTo>
                <a:cubicBezTo>
                  <a:pt x="8144971" y="4778347"/>
                  <a:pt x="8139650" y="4782496"/>
                  <a:pt x="8134367" y="4788077"/>
                </a:cubicBezTo>
                <a:lnTo>
                  <a:pt x="8134367" y="4727913"/>
                </a:lnTo>
                <a:cubicBezTo>
                  <a:pt x="8134367" y="4727318"/>
                  <a:pt x="8134218" y="4726797"/>
                  <a:pt x="8133920" y="4726350"/>
                </a:cubicBezTo>
                <a:cubicBezTo>
                  <a:pt x="8133623" y="4725904"/>
                  <a:pt x="8133139" y="4725532"/>
                  <a:pt x="8132469" y="4725234"/>
                </a:cubicBezTo>
                <a:cubicBezTo>
                  <a:pt x="8131799" y="4724936"/>
                  <a:pt x="8130869" y="4724713"/>
                  <a:pt x="8129679" y="4724564"/>
                </a:cubicBezTo>
                <a:cubicBezTo>
                  <a:pt x="8128488" y="4724415"/>
                  <a:pt x="8126963" y="4724341"/>
                  <a:pt x="8125102" y="4724341"/>
                </a:cubicBezTo>
                <a:close/>
                <a:moveTo>
                  <a:pt x="4912497" y="4704887"/>
                </a:moveTo>
                <a:cubicBezTo>
                  <a:pt x="4916068" y="4704887"/>
                  <a:pt x="4919287" y="4705352"/>
                  <a:pt x="4922152" y="4706283"/>
                </a:cubicBezTo>
                <a:cubicBezTo>
                  <a:pt x="4925017" y="4707213"/>
                  <a:pt x="4927565" y="4708701"/>
                  <a:pt x="4929799" y="4710747"/>
                </a:cubicBezTo>
                <a:cubicBezTo>
                  <a:pt x="4932030" y="4712794"/>
                  <a:pt x="4933946" y="4715398"/>
                  <a:pt x="4935547" y="4718561"/>
                </a:cubicBezTo>
                <a:cubicBezTo>
                  <a:pt x="4937147" y="4721723"/>
                  <a:pt x="4938448" y="4725500"/>
                  <a:pt x="4939454" y="4729890"/>
                </a:cubicBezTo>
                <a:cubicBezTo>
                  <a:pt x="4940458" y="4734281"/>
                  <a:pt x="4941220" y="4739341"/>
                  <a:pt x="4941741" y="4745071"/>
                </a:cubicBezTo>
                <a:cubicBezTo>
                  <a:pt x="4942262" y="4750801"/>
                  <a:pt x="4942523" y="4757275"/>
                  <a:pt x="4942523" y="4764493"/>
                </a:cubicBezTo>
                <a:cubicBezTo>
                  <a:pt x="4942523" y="4769851"/>
                  <a:pt x="4942355" y="4775004"/>
                  <a:pt x="4942021" y="4779952"/>
                </a:cubicBezTo>
                <a:cubicBezTo>
                  <a:pt x="4941685" y="4784901"/>
                  <a:pt x="4941072" y="4789496"/>
                  <a:pt x="4940179" y="4793738"/>
                </a:cubicBezTo>
                <a:cubicBezTo>
                  <a:pt x="4939286" y="4797979"/>
                  <a:pt x="4938095" y="4801849"/>
                  <a:pt x="4936607" y="4805346"/>
                </a:cubicBezTo>
                <a:cubicBezTo>
                  <a:pt x="4935118" y="4808844"/>
                  <a:pt x="4933240" y="4811839"/>
                  <a:pt x="4930970" y="4814332"/>
                </a:cubicBezTo>
                <a:cubicBezTo>
                  <a:pt x="4928700" y="4816825"/>
                  <a:pt x="4925985" y="4818741"/>
                  <a:pt x="4922821" y="4820080"/>
                </a:cubicBezTo>
                <a:cubicBezTo>
                  <a:pt x="4919659" y="4821420"/>
                  <a:pt x="4915994" y="4822089"/>
                  <a:pt x="4911827" y="4822089"/>
                </a:cubicBezTo>
                <a:cubicBezTo>
                  <a:pt x="4906469" y="4822089"/>
                  <a:pt x="4901912" y="4821010"/>
                  <a:pt x="4898154" y="4818852"/>
                </a:cubicBezTo>
                <a:cubicBezTo>
                  <a:pt x="4894396" y="4816694"/>
                  <a:pt x="4891308" y="4813234"/>
                  <a:pt x="4888889" y="4808472"/>
                </a:cubicBezTo>
                <a:cubicBezTo>
                  <a:pt x="4886470" y="4803709"/>
                  <a:pt x="4884703" y="4797551"/>
                  <a:pt x="4883587" y="4789998"/>
                </a:cubicBezTo>
                <a:cubicBezTo>
                  <a:pt x="4882471" y="4782445"/>
                  <a:pt x="4881913" y="4773274"/>
                  <a:pt x="4881913" y="4762484"/>
                </a:cubicBezTo>
                <a:cubicBezTo>
                  <a:pt x="4881913" y="4754447"/>
                  <a:pt x="4882322" y="4746931"/>
                  <a:pt x="4883140" y="4739936"/>
                </a:cubicBezTo>
                <a:cubicBezTo>
                  <a:pt x="4883959" y="4732941"/>
                  <a:pt x="4885503" y="4726839"/>
                  <a:pt x="4887772" y="4721630"/>
                </a:cubicBezTo>
                <a:cubicBezTo>
                  <a:pt x="4890042" y="4716421"/>
                  <a:pt x="4893149" y="4712329"/>
                  <a:pt x="4897093" y="4709352"/>
                </a:cubicBezTo>
                <a:cubicBezTo>
                  <a:pt x="4901037" y="4706376"/>
                  <a:pt x="4906172" y="4704887"/>
                  <a:pt x="4912497" y="4704887"/>
                </a:cubicBezTo>
                <a:close/>
                <a:moveTo>
                  <a:pt x="1473980" y="4704887"/>
                </a:moveTo>
                <a:cubicBezTo>
                  <a:pt x="1477551" y="4704887"/>
                  <a:pt x="1480769" y="4705352"/>
                  <a:pt x="1483635" y="4706283"/>
                </a:cubicBezTo>
                <a:cubicBezTo>
                  <a:pt x="1486500" y="4707213"/>
                  <a:pt x="1489048" y="4708701"/>
                  <a:pt x="1491281" y="4710747"/>
                </a:cubicBezTo>
                <a:cubicBezTo>
                  <a:pt x="1493513" y="4712794"/>
                  <a:pt x="1495429" y="4715398"/>
                  <a:pt x="1497029" y="4718561"/>
                </a:cubicBezTo>
                <a:cubicBezTo>
                  <a:pt x="1498630" y="4721723"/>
                  <a:pt x="1499931" y="4725500"/>
                  <a:pt x="1500936" y="4729890"/>
                </a:cubicBezTo>
                <a:cubicBezTo>
                  <a:pt x="1501941" y="4734281"/>
                  <a:pt x="1502703" y="4739341"/>
                  <a:pt x="1503224" y="4745071"/>
                </a:cubicBezTo>
                <a:cubicBezTo>
                  <a:pt x="1503745" y="4750801"/>
                  <a:pt x="1504006" y="4757275"/>
                  <a:pt x="1504006" y="4764493"/>
                </a:cubicBezTo>
                <a:cubicBezTo>
                  <a:pt x="1504006" y="4769851"/>
                  <a:pt x="1503838" y="4775004"/>
                  <a:pt x="1503504" y="4779952"/>
                </a:cubicBezTo>
                <a:cubicBezTo>
                  <a:pt x="1503169" y="4784901"/>
                  <a:pt x="1502555" y="4789496"/>
                  <a:pt x="1501662" y="4793738"/>
                </a:cubicBezTo>
                <a:cubicBezTo>
                  <a:pt x="1500768" y="4797979"/>
                  <a:pt x="1499578" y="4801849"/>
                  <a:pt x="1498090" y="4805346"/>
                </a:cubicBezTo>
                <a:cubicBezTo>
                  <a:pt x="1496601" y="4808844"/>
                  <a:pt x="1494722" y="4811839"/>
                  <a:pt x="1492453" y="4814332"/>
                </a:cubicBezTo>
                <a:cubicBezTo>
                  <a:pt x="1490183" y="4816825"/>
                  <a:pt x="1487467" y="4818741"/>
                  <a:pt x="1484305" y="4820080"/>
                </a:cubicBezTo>
                <a:cubicBezTo>
                  <a:pt x="1481141" y="4821420"/>
                  <a:pt x="1477477" y="4822089"/>
                  <a:pt x="1473309" y="4822089"/>
                </a:cubicBezTo>
                <a:cubicBezTo>
                  <a:pt x="1467952" y="4822089"/>
                  <a:pt x="1463394" y="4821010"/>
                  <a:pt x="1459636" y="4818852"/>
                </a:cubicBezTo>
                <a:cubicBezTo>
                  <a:pt x="1455878" y="4816694"/>
                  <a:pt x="1452790" y="4813234"/>
                  <a:pt x="1450371" y="4808472"/>
                </a:cubicBezTo>
                <a:cubicBezTo>
                  <a:pt x="1447953" y="4803709"/>
                  <a:pt x="1446186" y="4797551"/>
                  <a:pt x="1445069" y="4789998"/>
                </a:cubicBezTo>
                <a:cubicBezTo>
                  <a:pt x="1443953" y="4782445"/>
                  <a:pt x="1443395" y="4773274"/>
                  <a:pt x="1443395" y="4762484"/>
                </a:cubicBezTo>
                <a:cubicBezTo>
                  <a:pt x="1443395" y="4754447"/>
                  <a:pt x="1443805" y="4746931"/>
                  <a:pt x="1444623" y="4739936"/>
                </a:cubicBezTo>
                <a:cubicBezTo>
                  <a:pt x="1445442" y="4732941"/>
                  <a:pt x="1446986" y="4726839"/>
                  <a:pt x="1449256" y="4721630"/>
                </a:cubicBezTo>
                <a:cubicBezTo>
                  <a:pt x="1451525" y="4716421"/>
                  <a:pt x="1454632" y="4712329"/>
                  <a:pt x="1458576" y="4709352"/>
                </a:cubicBezTo>
                <a:cubicBezTo>
                  <a:pt x="1462520" y="4706376"/>
                  <a:pt x="1467654" y="4704887"/>
                  <a:pt x="1473980" y="4704887"/>
                </a:cubicBezTo>
                <a:close/>
                <a:moveTo>
                  <a:pt x="5284864" y="4702097"/>
                </a:moveTo>
                <a:cubicBezTo>
                  <a:pt x="5283079" y="4702097"/>
                  <a:pt x="5281590" y="4702171"/>
                  <a:pt x="5280400" y="4702320"/>
                </a:cubicBezTo>
                <a:cubicBezTo>
                  <a:pt x="5279209" y="4702469"/>
                  <a:pt x="5278260" y="4702711"/>
                  <a:pt x="5277553" y="4703046"/>
                </a:cubicBezTo>
                <a:cubicBezTo>
                  <a:pt x="5276846" y="4703380"/>
                  <a:pt x="5276363" y="4703771"/>
                  <a:pt x="5276102" y="4704218"/>
                </a:cubicBezTo>
                <a:cubicBezTo>
                  <a:pt x="5275842" y="4704664"/>
                  <a:pt x="5275712" y="4705148"/>
                  <a:pt x="5275712" y="4705669"/>
                </a:cubicBezTo>
                <a:lnTo>
                  <a:pt x="5275712" y="4729556"/>
                </a:lnTo>
                <a:lnTo>
                  <a:pt x="5261759" y="4729556"/>
                </a:lnTo>
                <a:cubicBezTo>
                  <a:pt x="5261164" y="4729556"/>
                  <a:pt x="5260625" y="4729686"/>
                  <a:pt x="5260140" y="4729946"/>
                </a:cubicBezTo>
                <a:cubicBezTo>
                  <a:pt x="5259657" y="4730207"/>
                  <a:pt x="5259266" y="4730653"/>
                  <a:pt x="5258968" y="4731286"/>
                </a:cubicBezTo>
                <a:cubicBezTo>
                  <a:pt x="5258671" y="4731918"/>
                  <a:pt x="5258429" y="4732718"/>
                  <a:pt x="5258243" y="4733686"/>
                </a:cubicBezTo>
                <a:cubicBezTo>
                  <a:pt x="5258057" y="4734653"/>
                  <a:pt x="5257964" y="4735844"/>
                  <a:pt x="5257964" y="4737257"/>
                </a:cubicBezTo>
                <a:cubicBezTo>
                  <a:pt x="5257964" y="4739936"/>
                  <a:pt x="5258299" y="4741871"/>
                  <a:pt x="5258968" y="4743062"/>
                </a:cubicBezTo>
                <a:cubicBezTo>
                  <a:pt x="5259639" y="4744252"/>
                  <a:pt x="5260532" y="4744848"/>
                  <a:pt x="5261647" y="4744848"/>
                </a:cubicBezTo>
                <a:lnTo>
                  <a:pt x="5275712" y="4744848"/>
                </a:lnTo>
                <a:lnTo>
                  <a:pt x="5275712" y="4803560"/>
                </a:lnTo>
                <a:cubicBezTo>
                  <a:pt x="5275712" y="4809365"/>
                  <a:pt x="5276252" y="4814406"/>
                  <a:pt x="5277330" y="4818685"/>
                </a:cubicBezTo>
                <a:cubicBezTo>
                  <a:pt x="5278409" y="4822964"/>
                  <a:pt x="5280139" y="4826498"/>
                  <a:pt x="5282520" y="4829289"/>
                </a:cubicBezTo>
                <a:cubicBezTo>
                  <a:pt x="5284902" y="4832080"/>
                  <a:pt x="5287954" y="4834163"/>
                  <a:pt x="5291673" y="4835540"/>
                </a:cubicBezTo>
                <a:cubicBezTo>
                  <a:pt x="5295394" y="4836916"/>
                  <a:pt x="5299859" y="4837605"/>
                  <a:pt x="5305068" y="4837605"/>
                </a:cubicBezTo>
                <a:cubicBezTo>
                  <a:pt x="5306779" y="4837605"/>
                  <a:pt x="5308491" y="4837493"/>
                  <a:pt x="5310202" y="4837270"/>
                </a:cubicBezTo>
                <a:cubicBezTo>
                  <a:pt x="5311914" y="4837047"/>
                  <a:pt x="5313533" y="4836768"/>
                  <a:pt x="5315058" y="4836433"/>
                </a:cubicBezTo>
                <a:cubicBezTo>
                  <a:pt x="5316583" y="4836098"/>
                  <a:pt x="5317942" y="4835670"/>
                  <a:pt x="5319133" y="4835149"/>
                </a:cubicBezTo>
                <a:cubicBezTo>
                  <a:pt x="5320323" y="4834628"/>
                  <a:pt x="5321216" y="4834070"/>
                  <a:pt x="5321811" y="4833475"/>
                </a:cubicBezTo>
                <a:cubicBezTo>
                  <a:pt x="5322406" y="4832879"/>
                  <a:pt x="5322853" y="4831949"/>
                  <a:pt x="5323151" y="4830684"/>
                </a:cubicBezTo>
                <a:cubicBezTo>
                  <a:pt x="5323449" y="4829419"/>
                  <a:pt x="5323597" y="4827708"/>
                  <a:pt x="5323597" y="4825550"/>
                </a:cubicBezTo>
                <a:cubicBezTo>
                  <a:pt x="5323597" y="4824210"/>
                  <a:pt x="5323523" y="4823094"/>
                  <a:pt x="5323374" y="4822201"/>
                </a:cubicBezTo>
                <a:cubicBezTo>
                  <a:pt x="5323225" y="4821308"/>
                  <a:pt x="5323058" y="4820601"/>
                  <a:pt x="5322871" y="4820080"/>
                </a:cubicBezTo>
                <a:cubicBezTo>
                  <a:pt x="5322685" y="4819559"/>
                  <a:pt x="5322425" y="4819206"/>
                  <a:pt x="5322090" y="4819020"/>
                </a:cubicBezTo>
                <a:cubicBezTo>
                  <a:pt x="5321755" y="4818834"/>
                  <a:pt x="5321402" y="4818741"/>
                  <a:pt x="5321030" y="4818741"/>
                </a:cubicBezTo>
                <a:cubicBezTo>
                  <a:pt x="5320434" y="4818741"/>
                  <a:pt x="5319765" y="4818908"/>
                  <a:pt x="5319021" y="4819243"/>
                </a:cubicBezTo>
                <a:cubicBezTo>
                  <a:pt x="5318277" y="4819578"/>
                  <a:pt x="5317384" y="4819931"/>
                  <a:pt x="5316342" y="4820304"/>
                </a:cubicBezTo>
                <a:cubicBezTo>
                  <a:pt x="5315300" y="4820676"/>
                  <a:pt x="5314110" y="4821029"/>
                  <a:pt x="5312770" y="4821364"/>
                </a:cubicBezTo>
                <a:cubicBezTo>
                  <a:pt x="5311431" y="4821699"/>
                  <a:pt x="5309905" y="4821866"/>
                  <a:pt x="5308194" y="4821866"/>
                </a:cubicBezTo>
                <a:cubicBezTo>
                  <a:pt x="5302910" y="4821866"/>
                  <a:pt x="5299245" y="4820099"/>
                  <a:pt x="5297200" y="4816564"/>
                </a:cubicBezTo>
                <a:cubicBezTo>
                  <a:pt x="5295153" y="4813030"/>
                  <a:pt x="5294129" y="4807802"/>
                  <a:pt x="5294129" y="4800881"/>
                </a:cubicBezTo>
                <a:lnTo>
                  <a:pt x="5294129" y="4744848"/>
                </a:lnTo>
                <a:lnTo>
                  <a:pt x="5319914" y="4744848"/>
                </a:lnTo>
                <a:cubicBezTo>
                  <a:pt x="5321030" y="4744848"/>
                  <a:pt x="5321923" y="4744252"/>
                  <a:pt x="5322592" y="4743062"/>
                </a:cubicBezTo>
                <a:cubicBezTo>
                  <a:pt x="5323262" y="4741871"/>
                  <a:pt x="5323597" y="4739936"/>
                  <a:pt x="5323597" y="4737257"/>
                </a:cubicBezTo>
                <a:cubicBezTo>
                  <a:pt x="5323597" y="4735844"/>
                  <a:pt x="5323523" y="4734653"/>
                  <a:pt x="5323374" y="4733686"/>
                </a:cubicBezTo>
                <a:cubicBezTo>
                  <a:pt x="5323225" y="4732718"/>
                  <a:pt x="5322984" y="4731918"/>
                  <a:pt x="5322648" y="4731286"/>
                </a:cubicBezTo>
                <a:cubicBezTo>
                  <a:pt x="5322313" y="4730653"/>
                  <a:pt x="5321923" y="4730207"/>
                  <a:pt x="5321476" y="4729946"/>
                </a:cubicBezTo>
                <a:cubicBezTo>
                  <a:pt x="5321030" y="4729686"/>
                  <a:pt x="5320509" y="4729556"/>
                  <a:pt x="5319914" y="4729556"/>
                </a:cubicBezTo>
                <a:lnTo>
                  <a:pt x="5294129" y="4729556"/>
                </a:lnTo>
                <a:lnTo>
                  <a:pt x="5294129" y="4705669"/>
                </a:lnTo>
                <a:cubicBezTo>
                  <a:pt x="5294129" y="4705148"/>
                  <a:pt x="5293980" y="4704664"/>
                  <a:pt x="5293683" y="4704218"/>
                </a:cubicBezTo>
                <a:cubicBezTo>
                  <a:pt x="5293385" y="4703771"/>
                  <a:pt x="5292902" y="4703380"/>
                  <a:pt x="5292231" y="4703046"/>
                </a:cubicBezTo>
                <a:cubicBezTo>
                  <a:pt x="5291562" y="4702711"/>
                  <a:pt x="5290632" y="4702469"/>
                  <a:pt x="5289441" y="4702320"/>
                </a:cubicBezTo>
                <a:cubicBezTo>
                  <a:pt x="5288251" y="4702171"/>
                  <a:pt x="5286725" y="4702097"/>
                  <a:pt x="5284864" y="4702097"/>
                </a:cubicBezTo>
                <a:close/>
                <a:moveTo>
                  <a:pt x="4160915" y="4702097"/>
                </a:moveTo>
                <a:cubicBezTo>
                  <a:pt x="4159129" y="4702097"/>
                  <a:pt x="4157641" y="4702171"/>
                  <a:pt x="4156450" y="4702320"/>
                </a:cubicBezTo>
                <a:cubicBezTo>
                  <a:pt x="4155259" y="4702469"/>
                  <a:pt x="4154310" y="4702711"/>
                  <a:pt x="4153604" y="4703046"/>
                </a:cubicBezTo>
                <a:cubicBezTo>
                  <a:pt x="4152896" y="4703380"/>
                  <a:pt x="4152413" y="4703771"/>
                  <a:pt x="4152153" y="4704218"/>
                </a:cubicBezTo>
                <a:cubicBezTo>
                  <a:pt x="4151892" y="4704664"/>
                  <a:pt x="4151762" y="4705148"/>
                  <a:pt x="4151762" y="4705669"/>
                </a:cubicBezTo>
                <a:lnTo>
                  <a:pt x="4151762" y="4729556"/>
                </a:lnTo>
                <a:lnTo>
                  <a:pt x="4137809" y="4729556"/>
                </a:lnTo>
                <a:cubicBezTo>
                  <a:pt x="4137214" y="4729556"/>
                  <a:pt x="4136674" y="4729686"/>
                  <a:pt x="4136191" y="4729946"/>
                </a:cubicBezTo>
                <a:cubicBezTo>
                  <a:pt x="4135707" y="4730207"/>
                  <a:pt x="4135316" y="4730653"/>
                  <a:pt x="4135019" y="4731286"/>
                </a:cubicBezTo>
                <a:cubicBezTo>
                  <a:pt x="4134721" y="4731918"/>
                  <a:pt x="4134479" y="4732718"/>
                  <a:pt x="4134293" y="4733686"/>
                </a:cubicBezTo>
                <a:cubicBezTo>
                  <a:pt x="4134107" y="4734653"/>
                  <a:pt x="4134014" y="4735844"/>
                  <a:pt x="4134014" y="4737257"/>
                </a:cubicBezTo>
                <a:cubicBezTo>
                  <a:pt x="4134014" y="4739936"/>
                  <a:pt x="4134349" y="4741871"/>
                  <a:pt x="4135019" y="4743062"/>
                </a:cubicBezTo>
                <a:cubicBezTo>
                  <a:pt x="4135688" y="4744252"/>
                  <a:pt x="4136581" y="4744848"/>
                  <a:pt x="4137698" y="4744848"/>
                </a:cubicBezTo>
                <a:lnTo>
                  <a:pt x="4151762" y="4744848"/>
                </a:lnTo>
                <a:lnTo>
                  <a:pt x="4151762" y="4803560"/>
                </a:lnTo>
                <a:cubicBezTo>
                  <a:pt x="4151762" y="4809365"/>
                  <a:pt x="4152301" y="4814406"/>
                  <a:pt x="4153380" y="4818685"/>
                </a:cubicBezTo>
                <a:cubicBezTo>
                  <a:pt x="4154459" y="4822964"/>
                  <a:pt x="4156190" y="4826498"/>
                  <a:pt x="4158571" y="4829289"/>
                </a:cubicBezTo>
                <a:cubicBezTo>
                  <a:pt x="4160952" y="4832080"/>
                  <a:pt x="4164003" y="4834163"/>
                  <a:pt x="4167723" y="4835540"/>
                </a:cubicBezTo>
                <a:cubicBezTo>
                  <a:pt x="4171444" y="4836916"/>
                  <a:pt x="4175909" y="4837605"/>
                  <a:pt x="4181118" y="4837605"/>
                </a:cubicBezTo>
                <a:cubicBezTo>
                  <a:pt x="4182830" y="4837605"/>
                  <a:pt x="4184541" y="4837493"/>
                  <a:pt x="4186253" y="4837270"/>
                </a:cubicBezTo>
                <a:cubicBezTo>
                  <a:pt x="4187964" y="4837047"/>
                  <a:pt x="4189583" y="4836768"/>
                  <a:pt x="4191108" y="4836433"/>
                </a:cubicBezTo>
                <a:cubicBezTo>
                  <a:pt x="4192634" y="4836098"/>
                  <a:pt x="4193992" y="4835670"/>
                  <a:pt x="4195183" y="4835149"/>
                </a:cubicBezTo>
                <a:cubicBezTo>
                  <a:pt x="4196373" y="4834628"/>
                  <a:pt x="4197266" y="4834070"/>
                  <a:pt x="4197861" y="4833475"/>
                </a:cubicBezTo>
                <a:cubicBezTo>
                  <a:pt x="4198457" y="4832879"/>
                  <a:pt x="4198903" y="4831949"/>
                  <a:pt x="4199201" y="4830684"/>
                </a:cubicBezTo>
                <a:cubicBezTo>
                  <a:pt x="4199499" y="4829419"/>
                  <a:pt x="4199647" y="4827708"/>
                  <a:pt x="4199647" y="4825550"/>
                </a:cubicBezTo>
                <a:cubicBezTo>
                  <a:pt x="4199647" y="4824210"/>
                  <a:pt x="4199573" y="4823094"/>
                  <a:pt x="4199424" y="4822201"/>
                </a:cubicBezTo>
                <a:cubicBezTo>
                  <a:pt x="4199275" y="4821308"/>
                  <a:pt x="4199108" y="4820601"/>
                  <a:pt x="4198922" y="4820080"/>
                </a:cubicBezTo>
                <a:cubicBezTo>
                  <a:pt x="4198736" y="4819559"/>
                  <a:pt x="4198475" y="4819206"/>
                  <a:pt x="4198140" y="4819020"/>
                </a:cubicBezTo>
                <a:cubicBezTo>
                  <a:pt x="4197806" y="4818834"/>
                  <a:pt x="4197452" y="4818741"/>
                  <a:pt x="4197080" y="4818741"/>
                </a:cubicBezTo>
                <a:cubicBezTo>
                  <a:pt x="4196485" y="4818741"/>
                  <a:pt x="4195815" y="4818908"/>
                  <a:pt x="4195071" y="4819243"/>
                </a:cubicBezTo>
                <a:cubicBezTo>
                  <a:pt x="4194327" y="4819578"/>
                  <a:pt x="4193434" y="4819931"/>
                  <a:pt x="4192392" y="4820304"/>
                </a:cubicBezTo>
                <a:cubicBezTo>
                  <a:pt x="4191350" y="4820676"/>
                  <a:pt x="4190160" y="4821029"/>
                  <a:pt x="4188820" y="4821364"/>
                </a:cubicBezTo>
                <a:cubicBezTo>
                  <a:pt x="4187481" y="4821699"/>
                  <a:pt x="4185955" y="4821866"/>
                  <a:pt x="4184244" y="4821866"/>
                </a:cubicBezTo>
                <a:cubicBezTo>
                  <a:pt x="4178960" y="4821866"/>
                  <a:pt x="4175295" y="4820099"/>
                  <a:pt x="4173249" y="4816564"/>
                </a:cubicBezTo>
                <a:cubicBezTo>
                  <a:pt x="4171203" y="4813030"/>
                  <a:pt x="4170179" y="4807802"/>
                  <a:pt x="4170179" y="4800881"/>
                </a:cubicBezTo>
                <a:lnTo>
                  <a:pt x="4170179" y="4744848"/>
                </a:lnTo>
                <a:lnTo>
                  <a:pt x="4195964" y="4744848"/>
                </a:lnTo>
                <a:cubicBezTo>
                  <a:pt x="4197080" y="4744848"/>
                  <a:pt x="4197973" y="4744252"/>
                  <a:pt x="4198643" y="4743062"/>
                </a:cubicBezTo>
                <a:cubicBezTo>
                  <a:pt x="4199313" y="4741871"/>
                  <a:pt x="4199647" y="4739936"/>
                  <a:pt x="4199647" y="4737257"/>
                </a:cubicBezTo>
                <a:cubicBezTo>
                  <a:pt x="4199647" y="4735844"/>
                  <a:pt x="4199573" y="4734653"/>
                  <a:pt x="4199424" y="4733686"/>
                </a:cubicBezTo>
                <a:cubicBezTo>
                  <a:pt x="4199275" y="4732718"/>
                  <a:pt x="4199033" y="4731918"/>
                  <a:pt x="4198698" y="4731286"/>
                </a:cubicBezTo>
                <a:cubicBezTo>
                  <a:pt x="4198364" y="4730653"/>
                  <a:pt x="4197973" y="4730207"/>
                  <a:pt x="4197527" y="4729946"/>
                </a:cubicBezTo>
                <a:cubicBezTo>
                  <a:pt x="4197080" y="4729686"/>
                  <a:pt x="4196559" y="4729556"/>
                  <a:pt x="4195964" y="4729556"/>
                </a:cubicBezTo>
                <a:lnTo>
                  <a:pt x="4170179" y="4729556"/>
                </a:lnTo>
                <a:lnTo>
                  <a:pt x="4170179" y="4705669"/>
                </a:lnTo>
                <a:cubicBezTo>
                  <a:pt x="4170179" y="4705148"/>
                  <a:pt x="4170030" y="4704664"/>
                  <a:pt x="4169733" y="4704218"/>
                </a:cubicBezTo>
                <a:cubicBezTo>
                  <a:pt x="4169435" y="4703771"/>
                  <a:pt x="4168951" y="4703380"/>
                  <a:pt x="4168282" y="4703046"/>
                </a:cubicBezTo>
                <a:cubicBezTo>
                  <a:pt x="4167612" y="4702711"/>
                  <a:pt x="4166682" y="4702469"/>
                  <a:pt x="4165491" y="4702320"/>
                </a:cubicBezTo>
                <a:cubicBezTo>
                  <a:pt x="4164301" y="4702171"/>
                  <a:pt x="4162775" y="4702097"/>
                  <a:pt x="4160915" y="4702097"/>
                </a:cubicBezTo>
                <a:close/>
                <a:moveTo>
                  <a:pt x="2036847" y="4702097"/>
                </a:moveTo>
                <a:cubicBezTo>
                  <a:pt x="2035061" y="4702097"/>
                  <a:pt x="2033573" y="4702171"/>
                  <a:pt x="2032381" y="4702320"/>
                </a:cubicBezTo>
                <a:cubicBezTo>
                  <a:pt x="2031191" y="4702469"/>
                  <a:pt x="2030242" y="4702711"/>
                  <a:pt x="2029535" y="4703046"/>
                </a:cubicBezTo>
                <a:cubicBezTo>
                  <a:pt x="2028828" y="4703380"/>
                  <a:pt x="2028344" y="4703771"/>
                  <a:pt x="2028084" y="4704218"/>
                </a:cubicBezTo>
                <a:cubicBezTo>
                  <a:pt x="2027824" y="4704664"/>
                  <a:pt x="2027694" y="4705148"/>
                  <a:pt x="2027694" y="4705669"/>
                </a:cubicBezTo>
                <a:lnTo>
                  <a:pt x="2027694" y="4729556"/>
                </a:lnTo>
                <a:lnTo>
                  <a:pt x="2013741" y="4729556"/>
                </a:lnTo>
                <a:cubicBezTo>
                  <a:pt x="2013145" y="4729556"/>
                  <a:pt x="2012605" y="4729686"/>
                  <a:pt x="2012122" y="4729946"/>
                </a:cubicBezTo>
                <a:cubicBezTo>
                  <a:pt x="2011638" y="4730207"/>
                  <a:pt x="2011248" y="4730653"/>
                  <a:pt x="2010950" y="4731286"/>
                </a:cubicBezTo>
                <a:cubicBezTo>
                  <a:pt x="2010652" y="4731918"/>
                  <a:pt x="2010411" y="4732718"/>
                  <a:pt x="2010225" y="4733686"/>
                </a:cubicBezTo>
                <a:cubicBezTo>
                  <a:pt x="2010039" y="4734653"/>
                  <a:pt x="2009946" y="4735844"/>
                  <a:pt x="2009946" y="4737257"/>
                </a:cubicBezTo>
                <a:cubicBezTo>
                  <a:pt x="2009946" y="4739936"/>
                  <a:pt x="2010280" y="4741871"/>
                  <a:pt x="2010950" y="4743062"/>
                </a:cubicBezTo>
                <a:cubicBezTo>
                  <a:pt x="2011620" y="4744252"/>
                  <a:pt x="2012514" y="4744848"/>
                  <a:pt x="2013629" y="4744848"/>
                </a:cubicBezTo>
                <a:lnTo>
                  <a:pt x="2027694" y="4744848"/>
                </a:lnTo>
                <a:lnTo>
                  <a:pt x="2027694" y="4803560"/>
                </a:lnTo>
                <a:cubicBezTo>
                  <a:pt x="2027694" y="4809365"/>
                  <a:pt x="2028232" y="4814406"/>
                  <a:pt x="2029312" y="4818685"/>
                </a:cubicBezTo>
                <a:cubicBezTo>
                  <a:pt x="2030390" y="4822964"/>
                  <a:pt x="2032121" y="4826498"/>
                  <a:pt x="2034502" y="4829289"/>
                </a:cubicBezTo>
                <a:cubicBezTo>
                  <a:pt x="2036884" y="4832080"/>
                  <a:pt x="2039934" y="4834163"/>
                  <a:pt x="2043655" y="4835540"/>
                </a:cubicBezTo>
                <a:cubicBezTo>
                  <a:pt x="2047376" y="4836916"/>
                  <a:pt x="2051841" y="4837605"/>
                  <a:pt x="2057050" y="4837605"/>
                </a:cubicBezTo>
                <a:cubicBezTo>
                  <a:pt x="2058762" y="4837605"/>
                  <a:pt x="2060473" y="4837493"/>
                  <a:pt x="2062184" y="4837270"/>
                </a:cubicBezTo>
                <a:cubicBezTo>
                  <a:pt x="2063895" y="4837047"/>
                  <a:pt x="2065515" y="4836768"/>
                  <a:pt x="2067040" y="4836433"/>
                </a:cubicBezTo>
                <a:cubicBezTo>
                  <a:pt x="2068565" y="4836098"/>
                  <a:pt x="2069923" y="4835670"/>
                  <a:pt x="2071114" y="4835149"/>
                </a:cubicBezTo>
                <a:cubicBezTo>
                  <a:pt x="2072304" y="4834628"/>
                  <a:pt x="2073197" y="4834070"/>
                  <a:pt x="2073793" y="4833475"/>
                </a:cubicBezTo>
                <a:cubicBezTo>
                  <a:pt x="2074388" y="4832879"/>
                  <a:pt x="2074834" y="4831949"/>
                  <a:pt x="2075133" y="4830684"/>
                </a:cubicBezTo>
                <a:cubicBezTo>
                  <a:pt x="2075429" y="4829419"/>
                  <a:pt x="2075579" y="4827708"/>
                  <a:pt x="2075579" y="4825550"/>
                </a:cubicBezTo>
                <a:cubicBezTo>
                  <a:pt x="2075579" y="4824210"/>
                  <a:pt x="2075504" y="4823094"/>
                  <a:pt x="2075356" y="4822201"/>
                </a:cubicBezTo>
                <a:cubicBezTo>
                  <a:pt x="2075207" y="4821308"/>
                  <a:pt x="2075039" y="4820601"/>
                  <a:pt x="2074853" y="4820080"/>
                </a:cubicBezTo>
                <a:cubicBezTo>
                  <a:pt x="2074667" y="4819559"/>
                  <a:pt x="2074406" y="4819206"/>
                  <a:pt x="2074072" y="4819020"/>
                </a:cubicBezTo>
                <a:cubicBezTo>
                  <a:pt x="2073737" y="4818834"/>
                  <a:pt x="2073383" y="4818741"/>
                  <a:pt x="2073011" y="4818741"/>
                </a:cubicBezTo>
                <a:cubicBezTo>
                  <a:pt x="2072416" y="4818741"/>
                  <a:pt x="2071746" y="4818908"/>
                  <a:pt x="2071002" y="4819243"/>
                </a:cubicBezTo>
                <a:cubicBezTo>
                  <a:pt x="2070258" y="4819578"/>
                  <a:pt x="2069365" y="4819931"/>
                  <a:pt x="2068323" y="4820304"/>
                </a:cubicBezTo>
                <a:cubicBezTo>
                  <a:pt x="2067282" y="4820676"/>
                  <a:pt x="2066090" y="4821029"/>
                  <a:pt x="2064751" y="4821364"/>
                </a:cubicBezTo>
                <a:cubicBezTo>
                  <a:pt x="2063412" y="4821699"/>
                  <a:pt x="2061887" y="4821866"/>
                  <a:pt x="2060175" y="4821866"/>
                </a:cubicBezTo>
                <a:cubicBezTo>
                  <a:pt x="2054891" y="4821866"/>
                  <a:pt x="2051227" y="4820099"/>
                  <a:pt x="2049180" y="4816564"/>
                </a:cubicBezTo>
                <a:cubicBezTo>
                  <a:pt x="2047134" y="4813030"/>
                  <a:pt x="2046111" y="4807802"/>
                  <a:pt x="2046111" y="4800881"/>
                </a:cubicBezTo>
                <a:lnTo>
                  <a:pt x="2046111" y="4744848"/>
                </a:lnTo>
                <a:lnTo>
                  <a:pt x="2071894" y="4744848"/>
                </a:lnTo>
                <a:cubicBezTo>
                  <a:pt x="2073011" y="4744848"/>
                  <a:pt x="2073905" y="4744252"/>
                  <a:pt x="2074574" y="4743062"/>
                </a:cubicBezTo>
                <a:cubicBezTo>
                  <a:pt x="2075244" y="4741871"/>
                  <a:pt x="2075579" y="4739936"/>
                  <a:pt x="2075579" y="4737257"/>
                </a:cubicBezTo>
                <a:cubicBezTo>
                  <a:pt x="2075579" y="4735844"/>
                  <a:pt x="2075504" y="4734653"/>
                  <a:pt x="2075356" y="4733686"/>
                </a:cubicBezTo>
                <a:cubicBezTo>
                  <a:pt x="2075207" y="4732718"/>
                  <a:pt x="2074965" y="4731918"/>
                  <a:pt x="2074630" y="4731286"/>
                </a:cubicBezTo>
                <a:cubicBezTo>
                  <a:pt x="2074295" y="4730653"/>
                  <a:pt x="2073905" y="4730207"/>
                  <a:pt x="2073458" y="4729946"/>
                </a:cubicBezTo>
                <a:cubicBezTo>
                  <a:pt x="2073011" y="4729686"/>
                  <a:pt x="2072491" y="4729556"/>
                  <a:pt x="2071894" y="4729556"/>
                </a:cubicBezTo>
                <a:lnTo>
                  <a:pt x="2046111" y="4729556"/>
                </a:lnTo>
                <a:lnTo>
                  <a:pt x="2046111" y="4705669"/>
                </a:lnTo>
                <a:cubicBezTo>
                  <a:pt x="2046111" y="4705148"/>
                  <a:pt x="2045962" y="4704664"/>
                  <a:pt x="2045664" y="4704218"/>
                </a:cubicBezTo>
                <a:cubicBezTo>
                  <a:pt x="2045366" y="4703771"/>
                  <a:pt x="2044883" y="4703380"/>
                  <a:pt x="2044213" y="4703046"/>
                </a:cubicBezTo>
                <a:cubicBezTo>
                  <a:pt x="2043543" y="4702711"/>
                  <a:pt x="2042614" y="4702469"/>
                  <a:pt x="2041423" y="4702320"/>
                </a:cubicBezTo>
                <a:cubicBezTo>
                  <a:pt x="2040232" y="4702171"/>
                  <a:pt x="2038706" y="4702097"/>
                  <a:pt x="2036847" y="4702097"/>
                </a:cubicBezTo>
                <a:close/>
                <a:moveTo>
                  <a:pt x="4765268" y="4691270"/>
                </a:moveTo>
                <a:cubicBezTo>
                  <a:pt x="4763110" y="4691270"/>
                  <a:pt x="4761455" y="4691865"/>
                  <a:pt x="4760301" y="4693055"/>
                </a:cubicBezTo>
                <a:cubicBezTo>
                  <a:pt x="4759148" y="4694246"/>
                  <a:pt x="4758572" y="4696069"/>
                  <a:pt x="4758572" y="4698525"/>
                </a:cubicBezTo>
                <a:lnTo>
                  <a:pt x="4758572" y="4757349"/>
                </a:lnTo>
                <a:cubicBezTo>
                  <a:pt x="4758572" y="4760103"/>
                  <a:pt x="4759018" y="4761963"/>
                  <a:pt x="4759911" y="4762930"/>
                </a:cubicBezTo>
                <a:cubicBezTo>
                  <a:pt x="4760803" y="4763898"/>
                  <a:pt x="4762292" y="4764381"/>
                  <a:pt x="4764375" y="4764381"/>
                </a:cubicBezTo>
                <a:cubicBezTo>
                  <a:pt x="4767203" y="4764381"/>
                  <a:pt x="4770254" y="4764158"/>
                  <a:pt x="4773529" y="4763712"/>
                </a:cubicBezTo>
                <a:cubicBezTo>
                  <a:pt x="4776802" y="4763265"/>
                  <a:pt x="4780710" y="4763042"/>
                  <a:pt x="4785248" y="4763042"/>
                </a:cubicBezTo>
                <a:cubicBezTo>
                  <a:pt x="4791648" y="4763042"/>
                  <a:pt x="4797156" y="4763619"/>
                  <a:pt x="4801768" y="4764772"/>
                </a:cubicBezTo>
                <a:cubicBezTo>
                  <a:pt x="4806382" y="4765925"/>
                  <a:pt x="4810196" y="4767674"/>
                  <a:pt x="4813210" y="4770018"/>
                </a:cubicBezTo>
                <a:cubicBezTo>
                  <a:pt x="4816223" y="4772362"/>
                  <a:pt x="4818456" y="4775302"/>
                  <a:pt x="4819907" y="4778836"/>
                </a:cubicBezTo>
                <a:cubicBezTo>
                  <a:pt x="4821358" y="4782371"/>
                  <a:pt x="4822083" y="4786445"/>
                  <a:pt x="4822083" y="4791059"/>
                </a:cubicBezTo>
                <a:cubicBezTo>
                  <a:pt x="4822083" y="4796565"/>
                  <a:pt x="4821228" y="4801235"/>
                  <a:pt x="4819516" y="4805067"/>
                </a:cubicBezTo>
                <a:cubicBezTo>
                  <a:pt x="4817805" y="4808900"/>
                  <a:pt x="4815442" y="4812081"/>
                  <a:pt x="4812428" y="4814611"/>
                </a:cubicBezTo>
                <a:cubicBezTo>
                  <a:pt x="4809414" y="4817141"/>
                  <a:pt x="4805824" y="4819001"/>
                  <a:pt x="4801657" y="4820192"/>
                </a:cubicBezTo>
                <a:cubicBezTo>
                  <a:pt x="4797490" y="4821383"/>
                  <a:pt x="4792913" y="4821978"/>
                  <a:pt x="4787927" y="4821978"/>
                </a:cubicBezTo>
                <a:cubicBezTo>
                  <a:pt x="4782570" y="4821978"/>
                  <a:pt x="4777938" y="4821494"/>
                  <a:pt x="4774032" y="4820527"/>
                </a:cubicBezTo>
                <a:cubicBezTo>
                  <a:pt x="4770124" y="4819559"/>
                  <a:pt x="4766850" y="4818536"/>
                  <a:pt x="4764208" y="4817457"/>
                </a:cubicBezTo>
                <a:cubicBezTo>
                  <a:pt x="4761566" y="4816378"/>
                  <a:pt x="4759464" y="4815374"/>
                  <a:pt x="4757901" y="4814443"/>
                </a:cubicBezTo>
                <a:cubicBezTo>
                  <a:pt x="4756338" y="4813513"/>
                  <a:pt x="4755185" y="4813048"/>
                  <a:pt x="4754441" y="4813048"/>
                </a:cubicBezTo>
                <a:cubicBezTo>
                  <a:pt x="4753920" y="4813048"/>
                  <a:pt x="4753455" y="4813197"/>
                  <a:pt x="4753046" y="4813495"/>
                </a:cubicBezTo>
                <a:cubicBezTo>
                  <a:pt x="4752636" y="4813792"/>
                  <a:pt x="4752283" y="4814257"/>
                  <a:pt x="4751985" y="4814890"/>
                </a:cubicBezTo>
                <a:cubicBezTo>
                  <a:pt x="4751688" y="4815522"/>
                  <a:pt x="4751483" y="4816341"/>
                  <a:pt x="4751371" y="4817346"/>
                </a:cubicBezTo>
                <a:cubicBezTo>
                  <a:pt x="4751260" y="4818350"/>
                  <a:pt x="4751204" y="4819485"/>
                  <a:pt x="4751204" y="4820750"/>
                </a:cubicBezTo>
                <a:cubicBezTo>
                  <a:pt x="4751204" y="4822089"/>
                  <a:pt x="4751242" y="4823243"/>
                  <a:pt x="4751316" y="4824210"/>
                </a:cubicBezTo>
                <a:cubicBezTo>
                  <a:pt x="4751391" y="4825178"/>
                  <a:pt x="4751520" y="4825978"/>
                  <a:pt x="4751707" y="4826610"/>
                </a:cubicBezTo>
                <a:cubicBezTo>
                  <a:pt x="4751892" y="4827243"/>
                  <a:pt x="4752098" y="4827782"/>
                  <a:pt x="4752320" y="4828229"/>
                </a:cubicBezTo>
                <a:cubicBezTo>
                  <a:pt x="4752543" y="4828675"/>
                  <a:pt x="4752934" y="4829159"/>
                  <a:pt x="4753493" y="4829680"/>
                </a:cubicBezTo>
                <a:cubicBezTo>
                  <a:pt x="4754051" y="4830201"/>
                  <a:pt x="4755335" y="4830908"/>
                  <a:pt x="4757344" y="4831800"/>
                </a:cubicBezTo>
                <a:cubicBezTo>
                  <a:pt x="4759352" y="4832693"/>
                  <a:pt x="4761920" y="4833605"/>
                  <a:pt x="4765046" y="4834535"/>
                </a:cubicBezTo>
                <a:cubicBezTo>
                  <a:pt x="4768170" y="4835465"/>
                  <a:pt x="4771742" y="4836247"/>
                  <a:pt x="4775761" y="4836879"/>
                </a:cubicBezTo>
                <a:cubicBezTo>
                  <a:pt x="4779779" y="4837512"/>
                  <a:pt x="4784021" y="4837828"/>
                  <a:pt x="4788485" y="4837828"/>
                </a:cubicBezTo>
                <a:cubicBezTo>
                  <a:pt x="4796522" y="4837828"/>
                  <a:pt x="4803834" y="4836749"/>
                  <a:pt x="4810420" y="4834591"/>
                </a:cubicBezTo>
                <a:cubicBezTo>
                  <a:pt x="4817005" y="4832433"/>
                  <a:pt x="4822679" y="4829289"/>
                  <a:pt x="4827441" y="4825159"/>
                </a:cubicBezTo>
                <a:cubicBezTo>
                  <a:pt x="4832204" y="4821029"/>
                  <a:pt x="4835888" y="4815950"/>
                  <a:pt x="4838492" y="4809923"/>
                </a:cubicBezTo>
                <a:cubicBezTo>
                  <a:pt x="4841096" y="4803895"/>
                  <a:pt x="4842398" y="4797012"/>
                  <a:pt x="4842398" y="4789273"/>
                </a:cubicBezTo>
                <a:cubicBezTo>
                  <a:pt x="4842398" y="4783022"/>
                  <a:pt x="4841377" y="4777329"/>
                  <a:pt x="4839334" y="4772195"/>
                </a:cubicBezTo>
                <a:cubicBezTo>
                  <a:pt x="4837291" y="4767060"/>
                  <a:pt x="4834280" y="4762688"/>
                  <a:pt x="4830302" y="4759079"/>
                </a:cubicBezTo>
                <a:cubicBezTo>
                  <a:pt x="4826323" y="4755470"/>
                  <a:pt x="4821358" y="4752680"/>
                  <a:pt x="4815407" y="4750708"/>
                </a:cubicBezTo>
                <a:cubicBezTo>
                  <a:pt x="4809457" y="4748736"/>
                  <a:pt x="4802503" y="4747750"/>
                  <a:pt x="4794546" y="4747750"/>
                </a:cubicBezTo>
                <a:cubicBezTo>
                  <a:pt x="4791105" y="4747750"/>
                  <a:pt x="4788076" y="4747787"/>
                  <a:pt x="4785459" y="4747861"/>
                </a:cubicBezTo>
                <a:cubicBezTo>
                  <a:pt x="4782842" y="4747936"/>
                  <a:pt x="4780280" y="4748159"/>
                  <a:pt x="4777770" y="4748531"/>
                </a:cubicBezTo>
                <a:lnTo>
                  <a:pt x="4777770" y="4708013"/>
                </a:lnTo>
                <a:lnTo>
                  <a:pt x="4829407" y="4708013"/>
                </a:lnTo>
                <a:cubicBezTo>
                  <a:pt x="4830689" y="4708013"/>
                  <a:pt x="4831687" y="4707269"/>
                  <a:pt x="4832400" y="4705780"/>
                </a:cubicBezTo>
                <a:cubicBezTo>
                  <a:pt x="4833112" y="4704292"/>
                  <a:pt x="4833469" y="4702208"/>
                  <a:pt x="4833469" y="4699529"/>
                </a:cubicBezTo>
                <a:cubicBezTo>
                  <a:pt x="4833469" y="4698116"/>
                  <a:pt x="4833376" y="4696888"/>
                  <a:pt x="4833190" y="4695846"/>
                </a:cubicBezTo>
                <a:cubicBezTo>
                  <a:pt x="4833004" y="4694804"/>
                  <a:pt x="4832725" y="4693948"/>
                  <a:pt x="4832353" y="4693279"/>
                </a:cubicBezTo>
                <a:cubicBezTo>
                  <a:pt x="4831981" y="4692609"/>
                  <a:pt x="4831515" y="4692107"/>
                  <a:pt x="4830957" y="4691772"/>
                </a:cubicBezTo>
                <a:cubicBezTo>
                  <a:pt x="4830400" y="4691437"/>
                  <a:pt x="4829823" y="4691270"/>
                  <a:pt x="4829227" y="4691270"/>
                </a:cubicBezTo>
                <a:close/>
                <a:moveTo>
                  <a:pt x="4913614" y="4689149"/>
                </a:moveTo>
                <a:cubicBezTo>
                  <a:pt x="4904088" y="4689149"/>
                  <a:pt x="4896052" y="4690953"/>
                  <a:pt x="4889503" y="4694562"/>
                </a:cubicBezTo>
                <a:cubicBezTo>
                  <a:pt x="4882955" y="4698171"/>
                  <a:pt x="4877671" y="4703269"/>
                  <a:pt x="4873653" y="4709854"/>
                </a:cubicBezTo>
                <a:cubicBezTo>
                  <a:pt x="4869635" y="4716440"/>
                  <a:pt x="4866732" y="4724328"/>
                  <a:pt x="4864946" y="4733518"/>
                </a:cubicBezTo>
                <a:cubicBezTo>
                  <a:pt x="4863160" y="4742708"/>
                  <a:pt x="4862267" y="4752810"/>
                  <a:pt x="4862267" y="4763823"/>
                </a:cubicBezTo>
                <a:cubicBezTo>
                  <a:pt x="4862267" y="4775729"/>
                  <a:pt x="4863067" y="4786278"/>
                  <a:pt x="4864667" y="4795468"/>
                </a:cubicBezTo>
                <a:cubicBezTo>
                  <a:pt x="4866267" y="4804658"/>
                  <a:pt x="4868964" y="4812397"/>
                  <a:pt x="4872759" y="4818685"/>
                </a:cubicBezTo>
                <a:cubicBezTo>
                  <a:pt x="4876555" y="4824973"/>
                  <a:pt x="4881559" y="4829735"/>
                  <a:pt x="4887772" y="4832972"/>
                </a:cubicBezTo>
                <a:cubicBezTo>
                  <a:pt x="4893987" y="4836210"/>
                  <a:pt x="4901632" y="4837828"/>
                  <a:pt x="4910711" y="4837828"/>
                </a:cubicBezTo>
                <a:cubicBezTo>
                  <a:pt x="4920310" y="4837828"/>
                  <a:pt x="4928384" y="4836023"/>
                  <a:pt x="4934932" y="4832414"/>
                </a:cubicBezTo>
                <a:cubicBezTo>
                  <a:pt x="4941481" y="4828805"/>
                  <a:pt x="4946783" y="4823708"/>
                  <a:pt x="4950838" y="4817122"/>
                </a:cubicBezTo>
                <a:cubicBezTo>
                  <a:pt x="4954894" y="4810537"/>
                  <a:pt x="4957797" y="4802667"/>
                  <a:pt x="4959545" y="4793514"/>
                </a:cubicBezTo>
                <a:cubicBezTo>
                  <a:pt x="4961294" y="4784362"/>
                  <a:pt x="4962168" y="4774241"/>
                  <a:pt x="4962168" y="4763154"/>
                </a:cubicBezTo>
                <a:cubicBezTo>
                  <a:pt x="4962168" y="4751247"/>
                  <a:pt x="4961368" y="4740699"/>
                  <a:pt x="4959768" y="4731509"/>
                </a:cubicBezTo>
                <a:cubicBezTo>
                  <a:pt x="4958168" y="4722319"/>
                  <a:pt x="4955471" y="4714580"/>
                  <a:pt x="4951676" y="4708292"/>
                </a:cubicBezTo>
                <a:cubicBezTo>
                  <a:pt x="4947880" y="4702004"/>
                  <a:pt x="4942876" y="4697241"/>
                  <a:pt x="4936662" y="4694004"/>
                </a:cubicBezTo>
                <a:cubicBezTo>
                  <a:pt x="4930449" y="4690767"/>
                  <a:pt x="4922766" y="4689149"/>
                  <a:pt x="4913614" y="4689149"/>
                </a:cubicBezTo>
                <a:close/>
                <a:moveTo>
                  <a:pt x="4680549" y="4689149"/>
                </a:moveTo>
                <a:cubicBezTo>
                  <a:pt x="4675785" y="4689149"/>
                  <a:pt x="4671340" y="4689595"/>
                  <a:pt x="4667209" y="4690488"/>
                </a:cubicBezTo>
                <a:cubicBezTo>
                  <a:pt x="4663080" y="4691381"/>
                  <a:pt x="4659434" y="4692479"/>
                  <a:pt x="4656270" y="4693781"/>
                </a:cubicBezTo>
                <a:cubicBezTo>
                  <a:pt x="4653108" y="4695083"/>
                  <a:pt x="4650448" y="4696404"/>
                  <a:pt x="4648290" y="4697744"/>
                </a:cubicBezTo>
                <a:cubicBezTo>
                  <a:pt x="4646131" y="4699083"/>
                  <a:pt x="4644699" y="4700106"/>
                  <a:pt x="4643992" y="4700813"/>
                </a:cubicBezTo>
                <a:cubicBezTo>
                  <a:pt x="4643285" y="4701520"/>
                  <a:pt x="4642784" y="4702134"/>
                  <a:pt x="4642485" y="4702655"/>
                </a:cubicBezTo>
                <a:cubicBezTo>
                  <a:pt x="4642187" y="4703176"/>
                  <a:pt x="4641927" y="4703752"/>
                  <a:pt x="4641704" y="4704385"/>
                </a:cubicBezTo>
                <a:cubicBezTo>
                  <a:pt x="4641480" y="4705018"/>
                  <a:pt x="4641332" y="4705762"/>
                  <a:pt x="4641258" y="4706617"/>
                </a:cubicBezTo>
                <a:cubicBezTo>
                  <a:pt x="4641183" y="4707473"/>
                  <a:pt x="4641146" y="4708459"/>
                  <a:pt x="4641146" y="4709575"/>
                </a:cubicBezTo>
                <a:cubicBezTo>
                  <a:pt x="4641146" y="4711213"/>
                  <a:pt x="4641202" y="4712533"/>
                  <a:pt x="4641313" y="4713538"/>
                </a:cubicBezTo>
                <a:cubicBezTo>
                  <a:pt x="4641425" y="4714543"/>
                  <a:pt x="4641611" y="4715324"/>
                  <a:pt x="4641871" y="4715882"/>
                </a:cubicBezTo>
                <a:cubicBezTo>
                  <a:pt x="4642132" y="4716440"/>
                  <a:pt x="4642466" y="4716812"/>
                  <a:pt x="4642876" y="4716998"/>
                </a:cubicBezTo>
                <a:cubicBezTo>
                  <a:pt x="4643285" y="4717184"/>
                  <a:pt x="4643750" y="4717277"/>
                  <a:pt x="4644271" y="4717277"/>
                </a:cubicBezTo>
                <a:cubicBezTo>
                  <a:pt x="4645015" y="4717277"/>
                  <a:pt x="4646317" y="4716626"/>
                  <a:pt x="4648178" y="4715324"/>
                </a:cubicBezTo>
                <a:cubicBezTo>
                  <a:pt x="4650039" y="4714022"/>
                  <a:pt x="4652383" y="4712626"/>
                  <a:pt x="4655211" y="4711138"/>
                </a:cubicBezTo>
                <a:cubicBezTo>
                  <a:pt x="4658039" y="4709650"/>
                  <a:pt x="4661256" y="4708255"/>
                  <a:pt x="4664866" y="4706952"/>
                </a:cubicBezTo>
                <a:cubicBezTo>
                  <a:pt x="4668475" y="4705650"/>
                  <a:pt x="4672437" y="4704999"/>
                  <a:pt x="4676753" y="4704999"/>
                </a:cubicBezTo>
                <a:cubicBezTo>
                  <a:pt x="4680698" y="4704999"/>
                  <a:pt x="4684175" y="4705576"/>
                  <a:pt x="4687189" y="4706729"/>
                </a:cubicBezTo>
                <a:cubicBezTo>
                  <a:pt x="4690204" y="4707882"/>
                  <a:pt x="4692678" y="4709464"/>
                  <a:pt x="4694612" y="4711473"/>
                </a:cubicBezTo>
                <a:cubicBezTo>
                  <a:pt x="4696547" y="4713482"/>
                  <a:pt x="4697999" y="4715845"/>
                  <a:pt x="4698965" y="4718561"/>
                </a:cubicBezTo>
                <a:cubicBezTo>
                  <a:pt x="4699933" y="4721277"/>
                  <a:pt x="4700417" y="4724123"/>
                  <a:pt x="4700417" y="4727100"/>
                </a:cubicBezTo>
                <a:cubicBezTo>
                  <a:pt x="4700417" y="4731193"/>
                  <a:pt x="4699691" y="4734895"/>
                  <a:pt x="4698240" y="4738206"/>
                </a:cubicBezTo>
                <a:cubicBezTo>
                  <a:pt x="4696789" y="4741518"/>
                  <a:pt x="4694705" y="4744364"/>
                  <a:pt x="4691990" y="4746745"/>
                </a:cubicBezTo>
                <a:cubicBezTo>
                  <a:pt x="4689274" y="4749126"/>
                  <a:pt x="4685961" y="4750950"/>
                  <a:pt x="4682055" y="4752215"/>
                </a:cubicBezTo>
                <a:cubicBezTo>
                  <a:pt x="4678148" y="4753480"/>
                  <a:pt x="4673739" y="4754112"/>
                  <a:pt x="4668828" y="4754112"/>
                </a:cubicBezTo>
                <a:lnTo>
                  <a:pt x="4656214" y="4754112"/>
                </a:lnTo>
                <a:cubicBezTo>
                  <a:pt x="4655545" y="4754112"/>
                  <a:pt x="4654949" y="4754242"/>
                  <a:pt x="4654428" y="4754503"/>
                </a:cubicBezTo>
                <a:cubicBezTo>
                  <a:pt x="4653908" y="4754763"/>
                  <a:pt x="4653442" y="4755173"/>
                  <a:pt x="4653033" y="4755731"/>
                </a:cubicBezTo>
                <a:cubicBezTo>
                  <a:pt x="4652624" y="4756289"/>
                  <a:pt x="4652308" y="4757033"/>
                  <a:pt x="4652084" y="4757963"/>
                </a:cubicBezTo>
                <a:cubicBezTo>
                  <a:pt x="4651861" y="4758893"/>
                  <a:pt x="4651750" y="4760065"/>
                  <a:pt x="4651750" y="4761479"/>
                </a:cubicBezTo>
                <a:cubicBezTo>
                  <a:pt x="4651750" y="4763042"/>
                  <a:pt x="4651885" y="4764307"/>
                  <a:pt x="4652153" y="4765274"/>
                </a:cubicBezTo>
                <a:cubicBezTo>
                  <a:pt x="4652422" y="4766242"/>
                  <a:pt x="4652768" y="4767023"/>
                  <a:pt x="4653192" y="4767618"/>
                </a:cubicBezTo>
                <a:cubicBezTo>
                  <a:pt x="4653614" y="4768214"/>
                  <a:pt x="4654113" y="4768642"/>
                  <a:pt x="4654690" y="4768902"/>
                </a:cubicBezTo>
                <a:cubicBezTo>
                  <a:pt x="4655265" y="4769162"/>
                  <a:pt x="4655861" y="4769293"/>
                  <a:pt x="4656476" y="4769293"/>
                </a:cubicBezTo>
                <a:lnTo>
                  <a:pt x="4670655" y="4769293"/>
                </a:lnTo>
                <a:cubicBezTo>
                  <a:pt x="4676574" y="4769293"/>
                  <a:pt x="4681859" y="4769925"/>
                  <a:pt x="4686507" y="4771190"/>
                </a:cubicBezTo>
                <a:cubicBezTo>
                  <a:pt x="4691157" y="4772455"/>
                  <a:pt x="4695077" y="4774278"/>
                  <a:pt x="4698266" y="4776660"/>
                </a:cubicBezTo>
                <a:cubicBezTo>
                  <a:pt x="4701455" y="4779041"/>
                  <a:pt x="4703876" y="4781869"/>
                  <a:pt x="4705528" y="4785143"/>
                </a:cubicBezTo>
                <a:cubicBezTo>
                  <a:pt x="4707180" y="4788417"/>
                  <a:pt x="4708007" y="4792101"/>
                  <a:pt x="4708007" y="4796193"/>
                </a:cubicBezTo>
                <a:cubicBezTo>
                  <a:pt x="4708007" y="4799914"/>
                  <a:pt x="4707358" y="4803356"/>
                  <a:pt x="4706061" y="4806518"/>
                </a:cubicBezTo>
                <a:cubicBezTo>
                  <a:pt x="4704763" y="4809681"/>
                  <a:pt x="4702816" y="4812416"/>
                  <a:pt x="4700220" y="4814722"/>
                </a:cubicBezTo>
                <a:cubicBezTo>
                  <a:pt x="4697624" y="4817029"/>
                  <a:pt x="4694419" y="4818815"/>
                  <a:pt x="4690602" y="4820080"/>
                </a:cubicBezTo>
                <a:cubicBezTo>
                  <a:pt x="4686785" y="4821345"/>
                  <a:pt x="4682358" y="4821978"/>
                  <a:pt x="4677319" y="4821978"/>
                </a:cubicBezTo>
                <a:cubicBezTo>
                  <a:pt x="4672128" y="4821978"/>
                  <a:pt x="4667414" y="4821383"/>
                  <a:pt x="4663179" y="4820192"/>
                </a:cubicBezTo>
                <a:cubicBezTo>
                  <a:pt x="4658942" y="4819001"/>
                  <a:pt x="4655240" y="4817718"/>
                  <a:pt x="4652070" y="4816341"/>
                </a:cubicBezTo>
                <a:cubicBezTo>
                  <a:pt x="4648903" y="4814964"/>
                  <a:pt x="4646308" y="4813681"/>
                  <a:pt x="4644284" y="4812490"/>
                </a:cubicBezTo>
                <a:cubicBezTo>
                  <a:pt x="4642261" y="4811299"/>
                  <a:pt x="4640907" y="4810704"/>
                  <a:pt x="4640219" y="4810704"/>
                </a:cubicBezTo>
                <a:cubicBezTo>
                  <a:pt x="4639226" y="4810704"/>
                  <a:pt x="4638463" y="4811225"/>
                  <a:pt x="4637929" y="4812267"/>
                </a:cubicBezTo>
                <a:cubicBezTo>
                  <a:pt x="4637395" y="4813309"/>
                  <a:pt x="4637128" y="4815169"/>
                  <a:pt x="4637128" y="4817848"/>
                </a:cubicBezTo>
                <a:cubicBezTo>
                  <a:pt x="4637128" y="4819411"/>
                  <a:pt x="4637184" y="4820731"/>
                  <a:pt x="4637295" y="4821810"/>
                </a:cubicBezTo>
                <a:cubicBezTo>
                  <a:pt x="4637406" y="4822889"/>
                  <a:pt x="4637574" y="4823801"/>
                  <a:pt x="4637797" y="4824545"/>
                </a:cubicBezTo>
                <a:cubicBezTo>
                  <a:pt x="4638021" y="4825289"/>
                  <a:pt x="4638281" y="4825922"/>
                  <a:pt x="4638579" y="4826443"/>
                </a:cubicBezTo>
                <a:cubicBezTo>
                  <a:pt x="4638877" y="4826964"/>
                  <a:pt x="4639304" y="4827484"/>
                  <a:pt x="4639863" y="4828005"/>
                </a:cubicBezTo>
                <a:cubicBezTo>
                  <a:pt x="4640421" y="4828526"/>
                  <a:pt x="4641778" y="4829363"/>
                  <a:pt x="4643936" y="4830517"/>
                </a:cubicBezTo>
                <a:cubicBezTo>
                  <a:pt x="4646094" y="4831670"/>
                  <a:pt x="4648810" y="4832786"/>
                  <a:pt x="4652084" y="4833865"/>
                </a:cubicBezTo>
                <a:cubicBezTo>
                  <a:pt x="4655359" y="4834944"/>
                  <a:pt x="4659098" y="4835875"/>
                  <a:pt x="4663302" y="4836656"/>
                </a:cubicBezTo>
                <a:cubicBezTo>
                  <a:pt x="4667507" y="4837437"/>
                  <a:pt x="4672027" y="4837828"/>
                  <a:pt x="4676864" y="4837828"/>
                </a:cubicBezTo>
                <a:cubicBezTo>
                  <a:pt x="4684827" y="4837828"/>
                  <a:pt x="4691970" y="4836805"/>
                  <a:pt x="4698296" y="4834758"/>
                </a:cubicBezTo>
                <a:cubicBezTo>
                  <a:pt x="4704621" y="4832712"/>
                  <a:pt x="4709941" y="4829791"/>
                  <a:pt x="4714258" y="4825996"/>
                </a:cubicBezTo>
                <a:cubicBezTo>
                  <a:pt x="4718573" y="4822201"/>
                  <a:pt x="4721885" y="4817643"/>
                  <a:pt x="4724192" y="4812323"/>
                </a:cubicBezTo>
                <a:cubicBezTo>
                  <a:pt x="4726498" y="4807002"/>
                  <a:pt x="4727653" y="4801030"/>
                  <a:pt x="4727653" y="4794407"/>
                </a:cubicBezTo>
                <a:cubicBezTo>
                  <a:pt x="4727653" y="4789868"/>
                  <a:pt x="4726815" y="4785608"/>
                  <a:pt x="4725140" y="4781627"/>
                </a:cubicBezTo>
                <a:cubicBezTo>
                  <a:pt x="4723466" y="4777646"/>
                  <a:pt x="4721141" y="4774167"/>
                  <a:pt x="4718164" y="4771190"/>
                </a:cubicBezTo>
                <a:cubicBezTo>
                  <a:pt x="4715188" y="4768214"/>
                  <a:pt x="4711634" y="4765739"/>
                  <a:pt x="4707504" y="4763767"/>
                </a:cubicBezTo>
                <a:cubicBezTo>
                  <a:pt x="4703374" y="4761795"/>
                  <a:pt x="4698816" y="4760549"/>
                  <a:pt x="4693831" y="4760028"/>
                </a:cubicBezTo>
                <a:lnTo>
                  <a:pt x="4693831" y="4759805"/>
                </a:lnTo>
                <a:cubicBezTo>
                  <a:pt x="4698222" y="4758986"/>
                  <a:pt x="4702091" y="4757517"/>
                  <a:pt x="4705439" y="4755396"/>
                </a:cubicBezTo>
                <a:cubicBezTo>
                  <a:pt x="4708789" y="4753275"/>
                  <a:pt x="4711617" y="4750708"/>
                  <a:pt x="4713922" y="4747694"/>
                </a:cubicBezTo>
                <a:cubicBezTo>
                  <a:pt x="4716229" y="4744680"/>
                  <a:pt x="4717979" y="4741220"/>
                  <a:pt x="4719169" y="4737313"/>
                </a:cubicBezTo>
                <a:cubicBezTo>
                  <a:pt x="4720360" y="4733406"/>
                  <a:pt x="4720955" y="4729183"/>
                  <a:pt x="4720955" y="4724644"/>
                </a:cubicBezTo>
                <a:cubicBezTo>
                  <a:pt x="4720955" y="4719361"/>
                  <a:pt x="4720117" y="4714543"/>
                  <a:pt x="4718444" y="4710189"/>
                </a:cubicBezTo>
                <a:cubicBezTo>
                  <a:pt x="4716769" y="4705836"/>
                  <a:pt x="4714239" y="4702097"/>
                  <a:pt x="4710853" y="4698971"/>
                </a:cubicBezTo>
                <a:cubicBezTo>
                  <a:pt x="4707468" y="4695846"/>
                  <a:pt x="4703245" y="4693428"/>
                  <a:pt x="4698184" y="4691716"/>
                </a:cubicBezTo>
                <a:cubicBezTo>
                  <a:pt x="4693125" y="4690004"/>
                  <a:pt x="4687245" y="4689149"/>
                  <a:pt x="4680549" y="4689149"/>
                </a:cubicBezTo>
                <a:close/>
                <a:moveTo>
                  <a:pt x="1475096" y="4689149"/>
                </a:moveTo>
                <a:cubicBezTo>
                  <a:pt x="1465571" y="4689149"/>
                  <a:pt x="1457534" y="4690953"/>
                  <a:pt x="1450986" y="4694562"/>
                </a:cubicBezTo>
                <a:cubicBezTo>
                  <a:pt x="1444437" y="4698171"/>
                  <a:pt x="1439154" y="4703269"/>
                  <a:pt x="1435135" y="4709854"/>
                </a:cubicBezTo>
                <a:cubicBezTo>
                  <a:pt x="1431117" y="4716440"/>
                  <a:pt x="1428215" y="4724328"/>
                  <a:pt x="1426429" y="4733518"/>
                </a:cubicBezTo>
                <a:cubicBezTo>
                  <a:pt x="1424643" y="4742708"/>
                  <a:pt x="1423750" y="4752810"/>
                  <a:pt x="1423750" y="4763823"/>
                </a:cubicBezTo>
                <a:cubicBezTo>
                  <a:pt x="1423750" y="4775729"/>
                  <a:pt x="1424550" y="4786278"/>
                  <a:pt x="1426149" y="4795468"/>
                </a:cubicBezTo>
                <a:cubicBezTo>
                  <a:pt x="1427750" y="4804658"/>
                  <a:pt x="1430447" y="4812397"/>
                  <a:pt x="1434242" y="4818685"/>
                </a:cubicBezTo>
                <a:cubicBezTo>
                  <a:pt x="1438037" y="4824973"/>
                  <a:pt x="1443042" y="4829735"/>
                  <a:pt x="1449256" y="4832972"/>
                </a:cubicBezTo>
                <a:cubicBezTo>
                  <a:pt x="1455469" y="4836210"/>
                  <a:pt x="1463115" y="4837828"/>
                  <a:pt x="1472194" y="4837828"/>
                </a:cubicBezTo>
                <a:cubicBezTo>
                  <a:pt x="1481793" y="4837828"/>
                  <a:pt x="1489867" y="4836023"/>
                  <a:pt x="1496415" y="4832414"/>
                </a:cubicBezTo>
                <a:cubicBezTo>
                  <a:pt x="1502964" y="4828805"/>
                  <a:pt x="1508266" y="4823708"/>
                  <a:pt x="1512321" y="4817122"/>
                </a:cubicBezTo>
                <a:cubicBezTo>
                  <a:pt x="1516377" y="4810537"/>
                  <a:pt x="1519279" y="4802667"/>
                  <a:pt x="1521028" y="4793514"/>
                </a:cubicBezTo>
                <a:cubicBezTo>
                  <a:pt x="1522776" y="4784362"/>
                  <a:pt x="1523651" y="4774241"/>
                  <a:pt x="1523651" y="4763154"/>
                </a:cubicBezTo>
                <a:cubicBezTo>
                  <a:pt x="1523651" y="4751247"/>
                  <a:pt x="1522851" y="4740699"/>
                  <a:pt x="1521251" y="4731509"/>
                </a:cubicBezTo>
                <a:cubicBezTo>
                  <a:pt x="1519651" y="4722319"/>
                  <a:pt x="1516953" y="4714580"/>
                  <a:pt x="1513159" y="4708292"/>
                </a:cubicBezTo>
                <a:cubicBezTo>
                  <a:pt x="1509364" y="4702004"/>
                  <a:pt x="1504359" y="4697241"/>
                  <a:pt x="1498146" y="4694004"/>
                </a:cubicBezTo>
                <a:cubicBezTo>
                  <a:pt x="1491932" y="4690767"/>
                  <a:pt x="1484249" y="4689149"/>
                  <a:pt x="1475096" y="4689149"/>
                </a:cubicBezTo>
                <a:close/>
                <a:moveTo>
                  <a:pt x="5223473" y="4687586"/>
                </a:moveTo>
                <a:cubicBezTo>
                  <a:pt x="5219082" y="4687586"/>
                  <a:pt x="5216069" y="4688367"/>
                  <a:pt x="5214432" y="4689930"/>
                </a:cubicBezTo>
                <a:cubicBezTo>
                  <a:pt x="5212794" y="4691493"/>
                  <a:pt x="5211976" y="4694432"/>
                  <a:pt x="5211976" y="4698748"/>
                </a:cubicBezTo>
                <a:cubicBezTo>
                  <a:pt x="5211976" y="4702990"/>
                  <a:pt x="5212776" y="4705873"/>
                  <a:pt x="5214376" y="4707399"/>
                </a:cubicBezTo>
                <a:cubicBezTo>
                  <a:pt x="5215976" y="4708924"/>
                  <a:pt x="5218934" y="4709687"/>
                  <a:pt x="5223250" y="4709687"/>
                </a:cubicBezTo>
                <a:cubicBezTo>
                  <a:pt x="5227641" y="4709687"/>
                  <a:pt x="5230654" y="4708906"/>
                  <a:pt x="5232291" y="4707343"/>
                </a:cubicBezTo>
                <a:cubicBezTo>
                  <a:pt x="5233928" y="4705780"/>
                  <a:pt x="5234747" y="4702841"/>
                  <a:pt x="5234747" y="4698525"/>
                </a:cubicBezTo>
                <a:cubicBezTo>
                  <a:pt x="5234747" y="4694283"/>
                  <a:pt x="5233947" y="4691400"/>
                  <a:pt x="5232347" y="4689874"/>
                </a:cubicBezTo>
                <a:cubicBezTo>
                  <a:pt x="5230747" y="4688349"/>
                  <a:pt x="5227789" y="4687586"/>
                  <a:pt x="5223473" y="4687586"/>
                </a:cubicBezTo>
                <a:close/>
                <a:moveTo>
                  <a:pt x="3394673" y="4687586"/>
                </a:moveTo>
                <a:cubicBezTo>
                  <a:pt x="3390283" y="4687586"/>
                  <a:pt x="3387269" y="4688367"/>
                  <a:pt x="3385632" y="4689930"/>
                </a:cubicBezTo>
                <a:cubicBezTo>
                  <a:pt x="3383995" y="4691493"/>
                  <a:pt x="3383176" y="4694432"/>
                  <a:pt x="3383176" y="4698748"/>
                </a:cubicBezTo>
                <a:cubicBezTo>
                  <a:pt x="3383176" y="4702990"/>
                  <a:pt x="3383976" y="4705873"/>
                  <a:pt x="3385576" y="4707399"/>
                </a:cubicBezTo>
                <a:cubicBezTo>
                  <a:pt x="3387176" y="4708924"/>
                  <a:pt x="3390134" y="4709687"/>
                  <a:pt x="3394450" y="4709687"/>
                </a:cubicBezTo>
                <a:cubicBezTo>
                  <a:pt x="3398840" y="4709687"/>
                  <a:pt x="3401854" y="4708906"/>
                  <a:pt x="3403491" y="4707343"/>
                </a:cubicBezTo>
                <a:cubicBezTo>
                  <a:pt x="3405128" y="4705780"/>
                  <a:pt x="3405947" y="4702841"/>
                  <a:pt x="3405947" y="4698525"/>
                </a:cubicBezTo>
                <a:cubicBezTo>
                  <a:pt x="3405947" y="4694283"/>
                  <a:pt x="3405147" y="4691400"/>
                  <a:pt x="3403547" y="4689874"/>
                </a:cubicBezTo>
                <a:cubicBezTo>
                  <a:pt x="3401947" y="4688349"/>
                  <a:pt x="3398989" y="4687586"/>
                  <a:pt x="3394673" y="4687586"/>
                </a:cubicBezTo>
                <a:close/>
                <a:moveTo>
                  <a:pt x="2794598" y="4687586"/>
                </a:moveTo>
                <a:cubicBezTo>
                  <a:pt x="2790208" y="4687586"/>
                  <a:pt x="2787194" y="4688367"/>
                  <a:pt x="2785557" y="4689930"/>
                </a:cubicBezTo>
                <a:cubicBezTo>
                  <a:pt x="2783920" y="4691493"/>
                  <a:pt x="2783101" y="4694432"/>
                  <a:pt x="2783101" y="4698748"/>
                </a:cubicBezTo>
                <a:cubicBezTo>
                  <a:pt x="2783101" y="4702990"/>
                  <a:pt x="2783901" y="4705873"/>
                  <a:pt x="2785501" y="4707399"/>
                </a:cubicBezTo>
                <a:cubicBezTo>
                  <a:pt x="2787101" y="4708924"/>
                  <a:pt x="2790059" y="4709687"/>
                  <a:pt x="2794375" y="4709687"/>
                </a:cubicBezTo>
                <a:cubicBezTo>
                  <a:pt x="2798765" y="4709687"/>
                  <a:pt x="2801779" y="4708906"/>
                  <a:pt x="2803416" y="4707343"/>
                </a:cubicBezTo>
                <a:cubicBezTo>
                  <a:pt x="2805053" y="4705780"/>
                  <a:pt x="2805872" y="4702841"/>
                  <a:pt x="2805872" y="4698525"/>
                </a:cubicBezTo>
                <a:cubicBezTo>
                  <a:pt x="2805872" y="4694283"/>
                  <a:pt x="2805072" y="4691400"/>
                  <a:pt x="2803472" y="4689874"/>
                </a:cubicBezTo>
                <a:cubicBezTo>
                  <a:pt x="2801872" y="4688349"/>
                  <a:pt x="2798914" y="4687586"/>
                  <a:pt x="2794598" y="4687586"/>
                </a:cubicBezTo>
                <a:close/>
                <a:moveTo>
                  <a:pt x="1242028" y="4687586"/>
                </a:moveTo>
                <a:cubicBezTo>
                  <a:pt x="1237639" y="4687586"/>
                  <a:pt x="1234625" y="4688367"/>
                  <a:pt x="1232987" y="4689930"/>
                </a:cubicBezTo>
                <a:cubicBezTo>
                  <a:pt x="1231350" y="4691493"/>
                  <a:pt x="1230532" y="4694432"/>
                  <a:pt x="1230532" y="4698748"/>
                </a:cubicBezTo>
                <a:cubicBezTo>
                  <a:pt x="1230532" y="4702990"/>
                  <a:pt x="1231332" y="4705873"/>
                  <a:pt x="1232932" y="4707399"/>
                </a:cubicBezTo>
                <a:cubicBezTo>
                  <a:pt x="1234531" y="4708924"/>
                  <a:pt x="1237490" y="4709687"/>
                  <a:pt x="1241806" y="4709687"/>
                </a:cubicBezTo>
                <a:cubicBezTo>
                  <a:pt x="1246196" y="4709687"/>
                  <a:pt x="1249210" y="4708906"/>
                  <a:pt x="1250847" y="4707343"/>
                </a:cubicBezTo>
                <a:cubicBezTo>
                  <a:pt x="1252485" y="4705780"/>
                  <a:pt x="1253303" y="4702841"/>
                  <a:pt x="1253303" y="4698525"/>
                </a:cubicBezTo>
                <a:cubicBezTo>
                  <a:pt x="1253303" y="4694283"/>
                  <a:pt x="1252503" y="4691400"/>
                  <a:pt x="1250903" y="4689874"/>
                </a:cubicBezTo>
                <a:cubicBezTo>
                  <a:pt x="1249304" y="4688349"/>
                  <a:pt x="1246345" y="4687586"/>
                  <a:pt x="1242028" y="4687586"/>
                </a:cubicBezTo>
                <a:close/>
                <a:moveTo>
                  <a:pt x="1919049" y="4680666"/>
                </a:moveTo>
                <a:cubicBezTo>
                  <a:pt x="1917263" y="4680666"/>
                  <a:pt x="1915793" y="4680759"/>
                  <a:pt x="1914640" y="4680945"/>
                </a:cubicBezTo>
                <a:cubicBezTo>
                  <a:pt x="1913486" y="4681131"/>
                  <a:pt x="1912538" y="4681354"/>
                  <a:pt x="1911794" y="4681614"/>
                </a:cubicBezTo>
                <a:cubicBezTo>
                  <a:pt x="1911049" y="4681875"/>
                  <a:pt x="1910547" y="4682247"/>
                  <a:pt x="1910286" y="4682731"/>
                </a:cubicBezTo>
                <a:cubicBezTo>
                  <a:pt x="1910026" y="4683214"/>
                  <a:pt x="1909896" y="4683717"/>
                  <a:pt x="1909896" y="4684237"/>
                </a:cubicBezTo>
                <a:lnTo>
                  <a:pt x="1909896" y="4742615"/>
                </a:lnTo>
                <a:cubicBezTo>
                  <a:pt x="1905134" y="4737629"/>
                  <a:pt x="1900315" y="4733853"/>
                  <a:pt x="1895441" y="4731286"/>
                </a:cubicBezTo>
                <a:cubicBezTo>
                  <a:pt x="1890566" y="4728718"/>
                  <a:pt x="1885190" y="4727435"/>
                  <a:pt x="1879312" y="4727435"/>
                </a:cubicBezTo>
                <a:cubicBezTo>
                  <a:pt x="1872242" y="4727435"/>
                  <a:pt x="1866010" y="4728756"/>
                  <a:pt x="1860615" y="4731397"/>
                </a:cubicBezTo>
                <a:cubicBezTo>
                  <a:pt x="1855221" y="4734039"/>
                  <a:pt x="1850700" y="4737816"/>
                  <a:pt x="1847053" y="4742727"/>
                </a:cubicBezTo>
                <a:cubicBezTo>
                  <a:pt x="1843407" y="4747638"/>
                  <a:pt x="1840654" y="4753573"/>
                  <a:pt x="1838793" y="4760530"/>
                </a:cubicBezTo>
                <a:cubicBezTo>
                  <a:pt x="1836933" y="4767488"/>
                  <a:pt x="1836003" y="4775283"/>
                  <a:pt x="1836003" y="4783915"/>
                </a:cubicBezTo>
                <a:cubicBezTo>
                  <a:pt x="1836003" y="4791208"/>
                  <a:pt x="1836747" y="4798147"/>
                  <a:pt x="1838235" y="4804732"/>
                </a:cubicBezTo>
                <a:cubicBezTo>
                  <a:pt x="1839724" y="4811318"/>
                  <a:pt x="1842086" y="4817048"/>
                  <a:pt x="1845324" y="4821922"/>
                </a:cubicBezTo>
                <a:cubicBezTo>
                  <a:pt x="1848560" y="4826796"/>
                  <a:pt x="1852783" y="4830666"/>
                  <a:pt x="1857992" y="4833531"/>
                </a:cubicBezTo>
                <a:cubicBezTo>
                  <a:pt x="1863201" y="4836396"/>
                  <a:pt x="1869489" y="4837828"/>
                  <a:pt x="1876856" y="4837828"/>
                </a:cubicBezTo>
                <a:cubicBezTo>
                  <a:pt x="1883627" y="4837828"/>
                  <a:pt x="1889860" y="4836228"/>
                  <a:pt x="1895552" y="4833028"/>
                </a:cubicBezTo>
                <a:cubicBezTo>
                  <a:pt x="1901245" y="4829829"/>
                  <a:pt x="1906733" y="4825364"/>
                  <a:pt x="1912017" y="4819634"/>
                </a:cubicBezTo>
                <a:lnTo>
                  <a:pt x="1912017" y="4832917"/>
                </a:lnTo>
                <a:cubicBezTo>
                  <a:pt x="1912017" y="4833512"/>
                  <a:pt x="1912166" y="4834033"/>
                  <a:pt x="1912463" y="4834479"/>
                </a:cubicBezTo>
                <a:cubicBezTo>
                  <a:pt x="1912761" y="4834926"/>
                  <a:pt x="1913245" y="4835279"/>
                  <a:pt x="1913914" y="4835540"/>
                </a:cubicBezTo>
                <a:cubicBezTo>
                  <a:pt x="1914584" y="4835800"/>
                  <a:pt x="1915440" y="4836005"/>
                  <a:pt x="1916482" y="4836154"/>
                </a:cubicBezTo>
                <a:cubicBezTo>
                  <a:pt x="1917523" y="4836303"/>
                  <a:pt x="1918825" y="4836377"/>
                  <a:pt x="1920388" y="4836377"/>
                </a:cubicBezTo>
                <a:cubicBezTo>
                  <a:pt x="1921876" y="4836377"/>
                  <a:pt x="1923141" y="4836303"/>
                  <a:pt x="1924183" y="4836154"/>
                </a:cubicBezTo>
                <a:cubicBezTo>
                  <a:pt x="1925225" y="4836005"/>
                  <a:pt x="1926062" y="4835800"/>
                  <a:pt x="1926694" y="4835540"/>
                </a:cubicBezTo>
                <a:cubicBezTo>
                  <a:pt x="1927327" y="4835279"/>
                  <a:pt x="1927774" y="4834926"/>
                  <a:pt x="1928035" y="4834479"/>
                </a:cubicBezTo>
                <a:cubicBezTo>
                  <a:pt x="1928295" y="4834033"/>
                  <a:pt x="1928425" y="4833512"/>
                  <a:pt x="1928425" y="4832917"/>
                </a:cubicBezTo>
                <a:lnTo>
                  <a:pt x="1928425" y="4684237"/>
                </a:lnTo>
                <a:cubicBezTo>
                  <a:pt x="1928425" y="4683717"/>
                  <a:pt x="1928257" y="4683214"/>
                  <a:pt x="1927923" y="4682731"/>
                </a:cubicBezTo>
                <a:cubicBezTo>
                  <a:pt x="1927588" y="4682247"/>
                  <a:pt x="1927085" y="4681875"/>
                  <a:pt x="1926415" y="4681614"/>
                </a:cubicBezTo>
                <a:cubicBezTo>
                  <a:pt x="1925746" y="4681354"/>
                  <a:pt x="1924816" y="4681131"/>
                  <a:pt x="1923625" y="4680945"/>
                </a:cubicBezTo>
                <a:cubicBezTo>
                  <a:pt x="1922434" y="4680759"/>
                  <a:pt x="1920909" y="4680666"/>
                  <a:pt x="1919049" y="4680666"/>
                </a:cubicBezTo>
                <a:close/>
                <a:moveTo>
                  <a:pt x="5356711" y="4680219"/>
                </a:moveTo>
                <a:cubicBezTo>
                  <a:pt x="5354925" y="4680219"/>
                  <a:pt x="5353438" y="4680293"/>
                  <a:pt x="5352246" y="4680442"/>
                </a:cubicBezTo>
                <a:cubicBezTo>
                  <a:pt x="5351056" y="4680591"/>
                  <a:pt x="5350107" y="4680814"/>
                  <a:pt x="5349400" y="4681112"/>
                </a:cubicBezTo>
                <a:cubicBezTo>
                  <a:pt x="5348693" y="4681410"/>
                  <a:pt x="5348209" y="4681782"/>
                  <a:pt x="5347950" y="4682228"/>
                </a:cubicBezTo>
                <a:cubicBezTo>
                  <a:pt x="5347689" y="4682675"/>
                  <a:pt x="5347558" y="4683196"/>
                  <a:pt x="5347558" y="4683791"/>
                </a:cubicBezTo>
                <a:lnTo>
                  <a:pt x="5347558" y="4832917"/>
                </a:lnTo>
                <a:cubicBezTo>
                  <a:pt x="5347558" y="4833512"/>
                  <a:pt x="5347689" y="4834014"/>
                  <a:pt x="5347950" y="4834424"/>
                </a:cubicBezTo>
                <a:cubicBezTo>
                  <a:pt x="5348209" y="4834833"/>
                  <a:pt x="5348693" y="4835186"/>
                  <a:pt x="5349400" y="4835484"/>
                </a:cubicBezTo>
                <a:cubicBezTo>
                  <a:pt x="5350107" y="4835782"/>
                  <a:pt x="5351056" y="4836005"/>
                  <a:pt x="5352246" y="4836154"/>
                </a:cubicBezTo>
                <a:cubicBezTo>
                  <a:pt x="5353438" y="4836303"/>
                  <a:pt x="5354925" y="4836377"/>
                  <a:pt x="5356711" y="4836377"/>
                </a:cubicBezTo>
                <a:cubicBezTo>
                  <a:pt x="5358572" y="4836377"/>
                  <a:pt x="5360097" y="4836303"/>
                  <a:pt x="5361288" y="4836154"/>
                </a:cubicBezTo>
                <a:cubicBezTo>
                  <a:pt x="5362478" y="4836005"/>
                  <a:pt x="5363409" y="4835782"/>
                  <a:pt x="5364079" y="4835484"/>
                </a:cubicBezTo>
                <a:cubicBezTo>
                  <a:pt x="5364748" y="4835186"/>
                  <a:pt x="5365232" y="4834833"/>
                  <a:pt x="5365530" y="4834424"/>
                </a:cubicBezTo>
                <a:cubicBezTo>
                  <a:pt x="5365827" y="4834014"/>
                  <a:pt x="5365976" y="4833512"/>
                  <a:pt x="5365976" y="4832917"/>
                </a:cubicBezTo>
                <a:lnTo>
                  <a:pt x="5365976" y="4762707"/>
                </a:lnTo>
                <a:cubicBezTo>
                  <a:pt x="5371036" y="4756382"/>
                  <a:pt x="5375873" y="4751582"/>
                  <a:pt x="5380487" y="4748308"/>
                </a:cubicBezTo>
                <a:cubicBezTo>
                  <a:pt x="5385100" y="4745034"/>
                  <a:pt x="5389714" y="4743397"/>
                  <a:pt x="5394328" y="4743397"/>
                </a:cubicBezTo>
                <a:cubicBezTo>
                  <a:pt x="5397899" y="4743397"/>
                  <a:pt x="5401044" y="4744066"/>
                  <a:pt x="5403760" y="4745406"/>
                </a:cubicBezTo>
                <a:cubicBezTo>
                  <a:pt x="5406476" y="4746745"/>
                  <a:pt x="5408689" y="4748680"/>
                  <a:pt x="5410401" y="4751210"/>
                </a:cubicBezTo>
                <a:cubicBezTo>
                  <a:pt x="5412113" y="4753740"/>
                  <a:pt x="5413415" y="4756754"/>
                  <a:pt x="5414308" y="4760251"/>
                </a:cubicBezTo>
                <a:cubicBezTo>
                  <a:pt x="5415201" y="4763749"/>
                  <a:pt x="5415647" y="4768363"/>
                  <a:pt x="5415647" y="4774092"/>
                </a:cubicBezTo>
                <a:lnTo>
                  <a:pt x="5415647" y="4832917"/>
                </a:lnTo>
                <a:cubicBezTo>
                  <a:pt x="5415647" y="4833512"/>
                  <a:pt x="5415796" y="4834014"/>
                  <a:pt x="5416094" y="4834424"/>
                </a:cubicBezTo>
                <a:cubicBezTo>
                  <a:pt x="5416391" y="4834833"/>
                  <a:pt x="5416875" y="4835186"/>
                  <a:pt x="5417545" y="4835484"/>
                </a:cubicBezTo>
                <a:cubicBezTo>
                  <a:pt x="5418214" y="4835782"/>
                  <a:pt x="5419145" y="4836005"/>
                  <a:pt x="5420336" y="4836154"/>
                </a:cubicBezTo>
                <a:cubicBezTo>
                  <a:pt x="5421526" y="4836303"/>
                  <a:pt x="5423051" y="4836377"/>
                  <a:pt x="5424912" y="4836377"/>
                </a:cubicBezTo>
                <a:cubicBezTo>
                  <a:pt x="5426698" y="4836377"/>
                  <a:pt x="5428186" y="4836303"/>
                  <a:pt x="5429378" y="4836154"/>
                </a:cubicBezTo>
                <a:cubicBezTo>
                  <a:pt x="5430568" y="4836005"/>
                  <a:pt x="5431498" y="4835782"/>
                  <a:pt x="5432167" y="4835484"/>
                </a:cubicBezTo>
                <a:cubicBezTo>
                  <a:pt x="5432837" y="4835186"/>
                  <a:pt x="5433321" y="4834833"/>
                  <a:pt x="5433618" y="4834424"/>
                </a:cubicBezTo>
                <a:cubicBezTo>
                  <a:pt x="5433916" y="4834014"/>
                  <a:pt x="5434065" y="4833512"/>
                  <a:pt x="5434065" y="4832917"/>
                </a:cubicBezTo>
                <a:lnTo>
                  <a:pt x="5434065" y="4771748"/>
                </a:lnTo>
                <a:cubicBezTo>
                  <a:pt x="5434065" y="4764530"/>
                  <a:pt x="5433451" y="4758372"/>
                  <a:pt x="5432223" y="4753275"/>
                </a:cubicBezTo>
                <a:cubicBezTo>
                  <a:pt x="5430995" y="4748178"/>
                  <a:pt x="5428967" y="4743731"/>
                  <a:pt x="5426141" y="4739936"/>
                </a:cubicBezTo>
                <a:cubicBezTo>
                  <a:pt x="5423312" y="4736141"/>
                  <a:pt x="5419610" y="4733109"/>
                  <a:pt x="5415033" y="4730839"/>
                </a:cubicBezTo>
                <a:cubicBezTo>
                  <a:pt x="5410457" y="4728570"/>
                  <a:pt x="5404820" y="4727435"/>
                  <a:pt x="5398123" y="4727435"/>
                </a:cubicBezTo>
                <a:cubicBezTo>
                  <a:pt x="5392691" y="4727435"/>
                  <a:pt x="5387295" y="4728793"/>
                  <a:pt x="5381938" y="4731509"/>
                </a:cubicBezTo>
                <a:cubicBezTo>
                  <a:pt x="5376580" y="4734225"/>
                  <a:pt x="5371259" y="4738374"/>
                  <a:pt x="5365976" y="4743955"/>
                </a:cubicBezTo>
                <a:lnTo>
                  <a:pt x="5365976" y="4683791"/>
                </a:lnTo>
                <a:cubicBezTo>
                  <a:pt x="5365976" y="4683196"/>
                  <a:pt x="5365827" y="4682675"/>
                  <a:pt x="5365530" y="4682228"/>
                </a:cubicBezTo>
                <a:cubicBezTo>
                  <a:pt x="5365232" y="4681782"/>
                  <a:pt x="5364748" y="4681410"/>
                  <a:pt x="5364079" y="4681112"/>
                </a:cubicBezTo>
                <a:cubicBezTo>
                  <a:pt x="5363409" y="4680814"/>
                  <a:pt x="5362478" y="4680591"/>
                  <a:pt x="5361288" y="4680442"/>
                </a:cubicBezTo>
                <a:cubicBezTo>
                  <a:pt x="5360097" y="4680293"/>
                  <a:pt x="5358572" y="4680219"/>
                  <a:pt x="5356711" y="4680219"/>
                </a:cubicBezTo>
                <a:close/>
                <a:moveTo>
                  <a:pt x="4232761" y="4680219"/>
                </a:moveTo>
                <a:cubicBezTo>
                  <a:pt x="4230975" y="4680219"/>
                  <a:pt x="4229487" y="4680293"/>
                  <a:pt x="4228297" y="4680442"/>
                </a:cubicBezTo>
                <a:cubicBezTo>
                  <a:pt x="4227106" y="4680591"/>
                  <a:pt x="4226157" y="4680814"/>
                  <a:pt x="4225450" y="4681112"/>
                </a:cubicBezTo>
                <a:cubicBezTo>
                  <a:pt x="4224744" y="4681410"/>
                  <a:pt x="4224260" y="4681782"/>
                  <a:pt x="4223999" y="4682228"/>
                </a:cubicBezTo>
                <a:cubicBezTo>
                  <a:pt x="4223739" y="4682675"/>
                  <a:pt x="4223609" y="4683196"/>
                  <a:pt x="4223609" y="4683791"/>
                </a:cubicBezTo>
                <a:lnTo>
                  <a:pt x="4223609" y="4832917"/>
                </a:lnTo>
                <a:cubicBezTo>
                  <a:pt x="4223609" y="4833512"/>
                  <a:pt x="4223739" y="4834014"/>
                  <a:pt x="4223999" y="4834424"/>
                </a:cubicBezTo>
                <a:cubicBezTo>
                  <a:pt x="4224260" y="4834833"/>
                  <a:pt x="4224744" y="4835186"/>
                  <a:pt x="4225450" y="4835484"/>
                </a:cubicBezTo>
                <a:cubicBezTo>
                  <a:pt x="4226157" y="4835782"/>
                  <a:pt x="4227106" y="4836005"/>
                  <a:pt x="4228297" y="4836154"/>
                </a:cubicBezTo>
                <a:cubicBezTo>
                  <a:pt x="4229487" y="4836303"/>
                  <a:pt x="4230975" y="4836377"/>
                  <a:pt x="4232761" y="4836377"/>
                </a:cubicBezTo>
                <a:cubicBezTo>
                  <a:pt x="4234622" y="4836377"/>
                  <a:pt x="4236147" y="4836303"/>
                  <a:pt x="4237338" y="4836154"/>
                </a:cubicBezTo>
                <a:cubicBezTo>
                  <a:pt x="4238528" y="4836005"/>
                  <a:pt x="4239459" y="4835782"/>
                  <a:pt x="4240129" y="4835484"/>
                </a:cubicBezTo>
                <a:cubicBezTo>
                  <a:pt x="4240798" y="4835186"/>
                  <a:pt x="4241282" y="4834833"/>
                  <a:pt x="4241580" y="4834424"/>
                </a:cubicBezTo>
                <a:cubicBezTo>
                  <a:pt x="4241877" y="4834014"/>
                  <a:pt x="4242026" y="4833512"/>
                  <a:pt x="4242026" y="4832917"/>
                </a:cubicBezTo>
                <a:lnTo>
                  <a:pt x="4242026" y="4762707"/>
                </a:lnTo>
                <a:cubicBezTo>
                  <a:pt x="4247086" y="4756382"/>
                  <a:pt x="4251923" y="4751582"/>
                  <a:pt x="4256537" y="4748308"/>
                </a:cubicBezTo>
                <a:cubicBezTo>
                  <a:pt x="4261151" y="4745034"/>
                  <a:pt x="4265764" y="4743397"/>
                  <a:pt x="4270378" y="4743397"/>
                </a:cubicBezTo>
                <a:cubicBezTo>
                  <a:pt x="4273950" y="4743397"/>
                  <a:pt x="4277094" y="4744066"/>
                  <a:pt x="4279810" y="4745406"/>
                </a:cubicBezTo>
                <a:cubicBezTo>
                  <a:pt x="4282526" y="4746745"/>
                  <a:pt x="4284740" y="4748680"/>
                  <a:pt x="4286451" y="4751210"/>
                </a:cubicBezTo>
                <a:cubicBezTo>
                  <a:pt x="4288163" y="4753740"/>
                  <a:pt x="4289465" y="4756754"/>
                  <a:pt x="4290358" y="4760251"/>
                </a:cubicBezTo>
                <a:cubicBezTo>
                  <a:pt x="4291251" y="4763749"/>
                  <a:pt x="4291697" y="4768363"/>
                  <a:pt x="4291697" y="4774092"/>
                </a:cubicBezTo>
                <a:lnTo>
                  <a:pt x="4291697" y="4832917"/>
                </a:lnTo>
                <a:cubicBezTo>
                  <a:pt x="4291697" y="4833512"/>
                  <a:pt x="4291846" y="4834014"/>
                  <a:pt x="4292144" y="4834424"/>
                </a:cubicBezTo>
                <a:cubicBezTo>
                  <a:pt x="4292442" y="4834833"/>
                  <a:pt x="4292925" y="4835186"/>
                  <a:pt x="4293595" y="4835484"/>
                </a:cubicBezTo>
                <a:cubicBezTo>
                  <a:pt x="4294265" y="4835782"/>
                  <a:pt x="4295195" y="4836005"/>
                  <a:pt x="4296386" y="4836154"/>
                </a:cubicBezTo>
                <a:cubicBezTo>
                  <a:pt x="4297576" y="4836303"/>
                  <a:pt x="4299102" y="4836377"/>
                  <a:pt x="4300962" y="4836377"/>
                </a:cubicBezTo>
                <a:cubicBezTo>
                  <a:pt x="4302748" y="4836377"/>
                  <a:pt x="4304236" y="4836303"/>
                  <a:pt x="4305427" y="4836154"/>
                </a:cubicBezTo>
                <a:cubicBezTo>
                  <a:pt x="4306618" y="4836005"/>
                  <a:pt x="4307548" y="4835782"/>
                  <a:pt x="4308217" y="4835484"/>
                </a:cubicBezTo>
                <a:cubicBezTo>
                  <a:pt x="4308887" y="4835186"/>
                  <a:pt x="4309371" y="4834833"/>
                  <a:pt x="4309668" y="4834424"/>
                </a:cubicBezTo>
                <a:cubicBezTo>
                  <a:pt x="4309966" y="4834014"/>
                  <a:pt x="4310115" y="4833512"/>
                  <a:pt x="4310115" y="4832917"/>
                </a:cubicBezTo>
                <a:lnTo>
                  <a:pt x="4310115" y="4771748"/>
                </a:lnTo>
                <a:cubicBezTo>
                  <a:pt x="4310115" y="4764530"/>
                  <a:pt x="4309501" y="4758372"/>
                  <a:pt x="4308273" y="4753275"/>
                </a:cubicBezTo>
                <a:cubicBezTo>
                  <a:pt x="4307045" y="4748178"/>
                  <a:pt x="4305018" y="4743731"/>
                  <a:pt x="4302190" y="4739936"/>
                </a:cubicBezTo>
                <a:cubicBezTo>
                  <a:pt x="4299362" y="4736141"/>
                  <a:pt x="4295660" y="4733109"/>
                  <a:pt x="4291083" y="4730839"/>
                </a:cubicBezTo>
                <a:cubicBezTo>
                  <a:pt x="4286507" y="4728570"/>
                  <a:pt x="4280870" y="4727435"/>
                  <a:pt x="4274173" y="4727435"/>
                </a:cubicBezTo>
                <a:cubicBezTo>
                  <a:pt x="4268741" y="4727435"/>
                  <a:pt x="4263346" y="4728793"/>
                  <a:pt x="4257988" y="4731509"/>
                </a:cubicBezTo>
                <a:cubicBezTo>
                  <a:pt x="4252630" y="4734225"/>
                  <a:pt x="4247309" y="4738374"/>
                  <a:pt x="4242026" y="4743955"/>
                </a:cubicBezTo>
                <a:lnTo>
                  <a:pt x="4242026" y="4683791"/>
                </a:lnTo>
                <a:cubicBezTo>
                  <a:pt x="4242026" y="4683196"/>
                  <a:pt x="4241877" y="4682675"/>
                  <a:pt x="4241580" y="4682228"/>
                </a:cubicBezTo>
                <a:cubicBezTo>
                  <a:pt x="4241282" y="4681782"/>
                  <a:pt x="4240798" y="4681410"/>
                  <a:pt x="4240129" y="4681112"/>
                </a:cubicBezTo>
                <a:cubicBezTo>
                  <a:pt x="4239459" y="4680814"/>
                  <a:pt x="4238528" y="4680591"/>
                  <a:pt x="4237338" y="4680442"/>
                </a:cubicBezTo>
                <a:cubicBezTo>
                  <a:pt x="4236147" y="4680293"/>
                  <a:pt x="4234622" y="4680219"/>
                  <a:pt x="4232761" y="4680219"/>
                </a:cubicBezTo>
                <a:close/>
                <a:moveTo>
                  <a:pt x="2108693" y="4680219"/>
                </a:moveTo>
                <a:cubicBezTo>
                  <a:pt x="2106908" y="4680219"/>
                  <a:pt x="2105419" y="4680293"/>
                  <a:pt x="2104228" y="4680442"/>
                </a:cubicBezTo>
                <a:cubicBezTo>
                  <a:pt x="2103038" y="4680591"/>
                  <a:pt x="2102089" y="4680814"/>
                  <a:pt x="2101381" y="4681112"/>
                </a:cubicBezTo>
                <a:cubicBezTo>
                  <a:pt x="2100675" y="4681410"/>
                  <a:pt x="2100192" y="4681782"/>
                  <a:pt x="2099930" y="4682228"/>
                </a:cubicBezTo>
                <a:cubicBezTo>
                  <a:pt x="2099671" y="4682675"/>
                  <a:pt x="2099540" y="4683196"/>
                  <a:pt x="2099540" y="4683791"/>
                </a:cubicBezTo>
                <a:lnTo>
                  <a:pt x="2099540" y="4832917"/>
                </a:lnTo>
                <a:cubicBezTo>
                  <a:pt x="2099540" y="4833512"/>
                  <a:pt x="2099671" y="4834014"/>
                  <a:pt x="2099930" y="4834424"/>
                </a:cubicBezTo>
                <a:cubicBezTo>
                  <a:pt x="2100192" y="4834833"/>
                  <a:pt x="2100675" y="4835186"/>
                  <a:pt x="2101381" y="4835484"/>
                </a:cubicBezTo>
                <a:cubicBezTo>
                  <a:pt x="2102089" y="4835782"/>
                  <a:pt x="2103038" y="4836005"/>
                  <a:pt x="2104228" y="4836154"/>
                </a:cubicBezTo>
                <a:cubicBezTo>
                  <a:pt x="2105419" y="4836303"/>
                  <a:pt x="2106908" y="4836377"/>
                  <a:pt x="2108693" y="4836377"/>
                </a:cubicBezTo>
                <a:cubicBezTo>
                  <a:pt x="2110554" y="4836377"/>
                  <a:pt x="2112079" y="4836303"/>
                  <a:pt x="2113270" y="4836154"/>
                </a:cubicBezTo>
                <a:cubicBezTo>
                  <a:pt x="2114460" y="4836005"/>
                  <a:pt x="2115390" y="4835782"/>
                  <a:pt x="2116060" y="4835484"/>
                </a:cubicBezTo>
                <a:cubicBezTo>
                  <a:pt x="2116729" y="4835186"/>
                  <a:pt x="2117213" y="4834833"/>
                  <a:pt x="2117511" y="4834424"/>
                </a:cubicBezTo>
                <a:cubicBezTo>
                  <a:pt x="2117809" y="4834014"/>
                  <a:pt x="2117957" y="4833512"/>
                  <a:pt x="2117957" y="4832917"/>
                </a:cubicBezTo>
                <a:lnTo>
                  <a:pt x="2117957" y="4762707"/>
                </a:lnTo>
                <a:cubicBezTo>
                  <a:pt x="2123018" y="4756382"/>
                  <a:pt x="2127855" y="4751582"/>
                  <a:pt x="2132468" y="4748308"/>
                </a:cubicBezTo>
                <a:cubicBezTo>
                  <a:pt x="2137082" y="4745034"/>
                  <a:pt x="2141696" y="4743397"/>
                  <a:pt x="2146309" y="4743397"/>
                </a:cubicBezTo>
                <a:cubicBezTo>
                  <a:pt x="2149882" y="4743397"/>
                  <a:pt x="2153025" y="4744066"/>
                  <a:pt x="2155741" y="4745406"/>
                </a:cubicBezTo>
                <a:cubicBezTo>
                  <a:pt x="2158458" y="4746745"/>
                  <a:pt x="2160671" y="4748680"/>
                  <a:pt x="2162383" y="4751210"/>
                </a:cubicBezTo>
                <a:cubicBezTo>
                  <a:pt x="2164094" y="4753740"/>
                  <a:pt x="2165397" y="4756754"/>
                  <a:pt x="2166289" y="4760251"/>
                </a:cubicBezTo>
                <a:cubicBezTo>
                  <a:pt x="2167183" y="4763749"/>
                  <a:pt x="2167629" y="4768363"/>
                  <a:pt x="2167629" y="4774092"/>
                </a:cubicBezTo>
                <a:lnTo>
                  <a:pt x="2167629" y="4832917"/>
                </a:lnTo>
                <a:cubicBezTo>
                  <a:pt x="2167629" y="4833512"/>
                  <a:pt x="2167777" y="4834014"/>
                  <a:pt x="2168076" y="4834424"/>
                </a:cubicBezTo>
                <a:cubicBezTo>
                  <a:pt x="2168373" y="4834833"/>
                  <a:pt x="2168857" y="4835186"/>
                  <a:pt x="2169527" y="4835484"/>
                </a:cubicBezTo>
                <a:cubicBezTo>
                  <a:pt x="2170197" y="4835782"/>
                  <a:pt x="2171127" y="4836005"/>
                  <a:pt x="2172317" y="4836154"/>
                </a:cubicBezTo>
                <a:cubicBezTo>
                  <a:pt x="2173508" y="4836303"/>
                  <a:pt x="2175033" y="4836377"/>
                  <a:pt x="2176894" y="4836377"/>
                </a:cubicBezTo>
                <a:cubicBezTo>
                  <a:pt x="2178679" y="4836377"/>
                  <a:pt x="2180168" y="4836303"/>
                  <a:pt x="2181358" y="4836154"/>
                </a:cubicBezTo>
                <a:cubicBezTo>
                  <a:pt x="2182549" y="4836005"/>
                  <a:pt x="2183479" y="4835782"/>
                  <a:pt x="2184149" y="4835484"/>
                </a:cubicBezTo>
                <a:cubicBezTo>
                  <a:pt x="2184819" y="4835186"/>
                  <a:pt x="2185302" y="4834833"/>
                  <a:pt x="2185600" y="4834424"/>
                </a:cubicBezTo>
                <a:cubicBezTo>
                  <a:pt x="2185898" y="4834014"/>
                  <a:pt x="2186046" y="4833512"/>
                  <a:pt x="2186046" y="4832917"/>
                </a:cubicBezTo>
                <a:lnTo>
                  <a:pt x="2186046" y="4771748"/>
                </a:lnTo>
                <a:cubicBezTo>
                  <a:pt x="2186046" y="4764530"/>
                  <a:pt x="2185432" y="4758372"/>
                  <a:pt x="2184205" y="4753275"/>
                </a:cubicBezTo>
                <a:cubicBezTo>
                  <a:pt x="2182977" y="4748178"/>
                  <a:pt x="2180949" y="4743731"/>
                  <a:pt x="2178122" y="4739936"/>
                </a:cubicBezTo>
                <a:cubicBezTo>
                  <a:pt x="2175293" y="4736141"/>
                  <a:pt x="2171591" y="4733109"/>
                  <a:pt x="2167015" y="4730839"/>
                </a:cubicBezTo>
                <a:cubicBezTo>
                  <a:pt x="2162439" y="4728570"/>
                  <a:pt x="2156801" y="4727435"/>
                  <a:pt x="2150104" y="4727435"/>
                </a:cubicBezTo>
                <a:cubicBezTo>
                  <a:pt x="2144672" y="4727435"/>
                  <a:pt x="2139278" y="4728793"/>
                  <a:pt x="2133919" y="4731509"/>
                </a:cubicBezTo>
                <a:cubicBezTo>
                  <a:pt x="2128561" y="4734225"/>
                  <a:pt x="2123241" y="4738374"/>
                  <a:pt x="2117957" y="4743955"/>
                </a:cubicBezTo>
                <a:lnTo>
                  <a:pt x="2117957" y="4683791"/>
                </a:lnTo>
                <a:cubicBezTo>
                  <a:pt x="2117957" y="4683196"/>
                  <a:pt x="2117809" y="4682675"/>
                  <a:pt x="2117511" y="4682228"/>
                </a:cubicBezTo>
                <a:cubicBezTo>
                  <a:pt x="2117213" y="4681782"/>
                  <a:pt x="2116729" y="4681410"/>
                  <a:pt x="2116060" y="4681112"/>
                </a:cubicBezTo>
                <a:cubicBezTo>
                  <a:pt x="2115390" y="4680814"/>
                  <a:pt x="2114460" y="4680591"/>
                  <a:pt x="2113270" y="4680442"/>
                </a:cubicBezTo>
                <a:cubicBezTo>
                  <a:pt x="2112079" y="4680293"/>
                  <a:pt x="2110554" y="4680219"/>
                  <a:pt x="2108693" y="4680219"/>
                </a:cubicBezTo>
                <a:close/>
                <a:moveTo>
                  <a:pt x="889491" y="4680219"/>
                </a:moveTo>
                <a:cubicBezTo>
                  <a:pt x="887705" y="4680219"/>
                  <a:pt x="886217" y="4680293"/>
                  <a:pt x="885026" y="4680442"/>
                </a:cubicBezTo>
                <a:cubicBezTo>
                  <a:pt x="883835" y="4680591"/>
                  <a:pt x="882887" y="4680814"/>
                  <a:pt x="882180" y="4681112"/>
                </a:cubicBezTo>
                <a:cubicBezTo>
                  <a:pt x="881473" y="4681410"/>
                  <a:pt x="880989" y="4681782"/>
                  <a:pt x="880729" y="4682228"/>
                </a:cubicBezTo>
                <a:cubicBezTo>
                  <a:pt x="880468" y="4682675"/>
                  <a:pt x="880338" y="4683196"/>
                  <a:pt x="880338" y="4683791"/>
                </a:cubicBezTo>
                <a:lnTo>
                  <a:pt x="880338" y="4832917"/>
                </a:lnTo>
                <a:cubicBezTo>
                  <a:pt x="880338" y="4833512"/>
                  <a:pt x="880468" y="4834014"/>
                  <a:pt x="880729" y="4834424"/>
                </a:cubicBezTo>
                <a:cubicBezTo>
                  <a:pt x="880989" y="4834833"/>
                  <a:pt x="881473" y="4835186"/>
                  <a:pt x="882180" y="4835484"/>
                </a:cubicBezTo>
                <a:cubicBezTo>
                  <a:pt x="882887" y="4835782"/>
                  <a:pt x="883835" y="4836005"/>
                  <a:pt x="885026" y="4836154"/>
                </a:cubicBezTo>
                <a:cubicBezTo>
                  <a:pt x="886217" y="4836303"/>
                  <a:pt x="887705" y="4836377"/>
                  <a:pt x="889491" y="4836377"/>
                </a:cubicBezTo>
                <a:cubicBezTo>
                  <a:pt x="891351" y="4836377"/>
                  <a:pt x="892877" y="4836303"/>
                  <a:pt x="894067" y="4836154"/>
                </a:cubicBezTo>
                <a:cubicBezTo>
                  <a:pt x="895258" y="4836005"/>
                  <a:pt x="896188" y="4835782"/>
                  <a:pt x="896858" y="4835484"/>
                </a:cubicBezTo>
                <a:cubicBezTo>
                  <a:pt x="897527" y="4835186"/>
                  <a:pt x="898011" y="4834833"/>
                  <a:pt x="898309" y="4834424"/>
                </a:cubicBezTo>
                <a:cubicBezTo>
                  <a:pt x="898606" y="4834014"/>
                  <a:pt x="898755" y="4833512"/>
                  <a:pt x="898755" y="4832917"/>
                </a:cubicBezTo>
                <a:lnTo>
                  <a:pt x="898755" y="4683791"/>
                </a:lnTo>
                <a:cubicBezTo>
                  <a:pt x="898755" y="4683196"/>
                  <a:pt x="898606" y="4682675"/>
                  <a:pt x="898309" y="4682228"/>
                </a:cubicBezTo>
                <a:cubicBezTo>
                  <a:pt x="898011" y="4681782"/>
                  <a:pt x="897527" y="4681410"/>
                  <a:pt x="896858" y="4681112"/>
                </a:cubicBezTo>
                <a:cubicBezTo>
                  <a:pt x="896188" y="4680814"/>
                  <a:pt x="895258" y="4680591"/>
                  <a:pt x="894067" y="4680442"/>
                </a:cubicBezTo>
                <a:cubicBezTo>
                  <a:pt x="892877" y="4680293"/>
                  <a:pt x="891351" y="4680219"/>
                  <a:pt x="889491" y="4680219"/>
                </a:cubicBezTo>
                <a:close/>
                <a:moveTo>
                  <a:pt x="653710" y="4588057"/>
                </a:moveTo>
                <a:lnTo>
                  <a:pt x="653710" y="4607107"/>
                </a:lnTo>
                <a:lnTo>
                  <a:pt x="1844337" y="4607107"/>
                </a:lnTo>
                <a:lnTo>
                  <a:pt x="1844337" y="4588057"/>
                </a:lnTo>
                <a:close/>
                <a:moveTo>
                  <a:pt x="1744475" y="4527224"/>
                </a:moveTo>
                <a:cubicBezTo>
                  <a:pt x="1741424" y="4527224"/>
                  <a:pt x="1738894" y="4527503"/>
                  <a:pt x="1736884" y="4528061"/>
                </a:cubicBezTo>
                <a:cubicBezTo>
                  <a:pt x="1734876" y="4528619"/>
                  <a:pt x="1733257" y="4529568"/>
                  <a:pt x="1732029" y="4530907"/>
                </a:cubicBezTo>
                <a:cubicBezTo>
                  <a:pt x="1730801" y="4532247"/>
                  <a:pt x="1729964" y="4534014"/>
                  <a:pt x="1729517" y="4536209"/>
                </a:cubicBezTo>
                <a:cubicBezTo>
                  <a:pt x="1729072" y="4538404"/>
                  <a:pt x="1728848" y="4541065"/>
                  <a:pt x="1728848" y="4544190"/>
                </a:cubicBezTo>
                <a:cubicBezTo>
                  <a:pt x="1728848" y="4547316"/>
                  <a:pt x="1729072" y="4549939"/>
                  <a:pt x="1729517" y="4552059"/>
                </a:cubicBezTo>
                <a:cubicBezTo>
                  <a:pt x="1729964" y="4554180"/>
                  <a:pt x="1730801" y="4555910"/>
                  <a:pt x="1732029" y="4557250"/>
                </a:cubicBezTo>
                <a:cubicBezTo>
                  <a:pt x="1733257" y="4558589"/>
                  <a:pt x="1734876" y="4559538"/>
                  <a:pt x="1736884" y="4560096"/>
                </a:cubicBezTo>
                <a:cubicBezTo>
                  <a:pt x="1738894" y="4560654"/>
                  <a:pt x="1741424" y="4560933"/>
                  <a:pt x="1744475" y="4560933"/>
                </a:cubicBezTo>
                <a:cubicBezTo>
                  <a:pt x="1747526" y="4560933"/>
                  <a:pt x="1750056" y="4560654"/>
                  <a:pt x="1752065" y="4560096"/>
                </a:cubicBezTo>
                <a:cubicBezTo>
                  <a:pt x="1754074" y="4559538"/>
                  <a:pt x="1755692" y="4558589"/>
                  <a:pt x="1756921" y="4557250"/>
                </a:cubicBezTo>
                <a:cubicBezTo>
                  <a:pt x="1758149" y="4555910"/>
                  <a:pt x="1759023" y="4554180"/>
                  <a:pt x="1759544" y="4552059"/>
                </a:cubicBezTo>
                <a:cubicBezTo>
                  <a:pt x="1760065" y="4549939"/>
                  <a:pt x="1760325" y="4547316"/>
                  <a:pt x="1760325" y="4544190"/>
                </a:cubicBezTo>
                <a:cubicBezTo>
                  <a:pt x="1760325" y="4541065"/>
                  <a:pt x="1760065" y="4538404"/>
                  <a:pt x="1759544" y="4536209"/>
                </a:cubicBezTo>
                <a:cubicBezTo>
                  <a:pt x="1759023" y="4534014"/>
                  <a:pt x="1758149" y="4532247"/>
                  <a:pt x="1756921" y="4530907"/>
                </a:cubicBezTo>
                <a:cubicBezTo>
                  <a:pt x="1755692" y="4529568"/>
                  <a:pt x="1754074" y="4528619"/>
                  <a:pt x="1752065" y="4528061"/>
                </a:cubicBezTo>
                <a:cubicBezTo>
                  <a:pt x="1750056" y="4527503"/>
                  <a:pt x="1747526" y="4527224"/>
                  <a:pt x="1744475" y="4527224"/>
                </a:cubicBezTo>
                <a:close/>
                <a:moveTo>
                  <a:pt x="3893768" y="4510927"/>
                </a:moveTo>
                <a:lnTo>
                  <a:pt x="3909507" y="4510927"/>
                </a:lnTo>
                <a:lnTo>
                  <a:pt x="3909507" y="4532247"/>
                </a:lnTo>
                <a:cubicBezTo>
                  <a:pt x="3904968" y="4537307"/>
                  <a:pt x="3900633" y="4541065"/>
                  <a:pt x="3896503" y="4543520"/>
                </a:cubicBezTo>
                <a:cubicBezTo>
                  <a:pt x="3892373" y="4545976"/>
                  <a:pt x="3887890" y="4547204"/>
                  <a:pt x="3883053" y="4547204"/>
                </a:cubicBezTo>
                <a:cubicBezTo>
                  <a:pt x="3877100" y="4547204"/>
                  <a:pt x="3872467" y="4545660"/>
                  <a:pt x="3869156" y="4542572"/>
                </a:cubicBezTo>
                <a:cubicBezTo>
                  <a:pt x="3865845" y="4539483"/>
                  <a:pt x="3864189" y="4535335"/>
                  <a:pt x="3864189" y="4530126"/>
                </a:cubicBezTo>
                <a:cubicBezTo>
                  <a:pt x="3864189" y="4527075"/>
                  <a:pt x="3864765" y="4524377"/>
                  <a:pt x="3865919" y="4522033"/>
                </a:cubicBezTo>
                <a:cubicBezTo>
                  <a:pt x="3867072" y="4519689"/>
                  <a:pt x="3868877" y="4517680"/>
                  <a:pt x="3871333" y="4516006"/>
                </a:cubicBezTo>
                <a:cubicBezTo>
                  <a:pt x="3873788" y="4514332"/>
                  <a:pt x="3876876" y="4513066"/>
                  <a:pt x="3880597" y="4512211"/>
                </a:cubicBezTo>
                <a:cubicBezTo>
                  <a:pt x="3884318" y="4511355"/>
                  <a:pt x="3888708" y="4510927"/>
                  <a:pt x="3893768" y="4510927"/>
                </a:cubicBezTo>
                <a:close/>
                <a:moveTo>
                  <a:pt x="1789495" y="4491951"/>
                </a:moveTo>
                <a:cubicBezTo>
                  <a:pt x="1787635" y="4491951"/>
                  <a:pt x="1786295" y="4492807"/>
                  <a:pt x="1785476" y="4494519"/>
                </a:cubicBezTo>
                <a:cubicBezTo>
                  <a:pt x="1784658" y="4496230"/>
                  <a:pt x="1784249" y="4499170"/>
                  <a:pt x="1784249" y="4503337"/>
                </a:cubicBezTo>
                <a:cubicBezTo>
                  <a:pt x="1784249" y="4507578"/>
                  <a:pt x="1784658" y="4510574"/>
                  <a:pt x="1785476" y="4512322"/>
                </a:cubicBezTo>
                <a:cubicBezTo>
                  <a:pt x="1786295" y="4514071"/>
                  <a:pt x="1787635" y="4514945"/>
                  <a:pt x="1789495" y="4514945"/>
                </a:cubicBezTo>
                <a:lnTo>
                  <a:pt x="1835929" y="4514945"/>
                </a:lnTo>
                <a:cubicBezTo>
                  <a:pt x="1837715" y="4514945"/>
                  <a:pt x="1839017" y="4514090"/>
                  <a:pt x="1839836" y="4512378"/>
                </a:cubicBezTo>
                <a:cubicBezTo>
                  <a:pt x="1840654" y="4510667"/>
                  <a:pt x="1841064" y="4507653"/>
                  <a:pt x="1841064" y="4503337"/>
                </a:cubicBezTo>
                <a:cubicBezTo>
                  <a:pt x="1841064" y="4501253"/>
                  <a:pt x="1840971" y="4499467"/>
                  <a:pt x="1840785" y="4497979"/>
                </a:cubicBezTo>
                <a:cubicBezTo>
                  <a:pt x="1840599" y="4496491"/>
                  <a:pt x="1840282" y="4495300"/>
                  <a:pt x="1839836" y="4494407"/>
                </a:cubicBezTo>
                <a:cubicBezTo>
                  <a:pt x="1839390" y="4493514"/>
                  <a:pt x="1838850" y="4492882"/>
                  <a:pt x="1838218" y="4492510"/>
                </a:cubicBezTo>
                <a:cubicBezTo>
                  <a:pt x="1837585" y="4492138"/>
                  <a:pt x="1836822" y="4491951"/>
                  <a:pt x="1835929" y="4491951"/>
                </a:cubicBezTo>
                <a:close/>
                <a:moveTo>
                  <a:pt x="2509887" y="4467060"/>
                </a:moveTo>
                <a:cubicBezTo>
                  <a:pt x="2514679" y="4467060"/>
                  <a:pt x="2518684" y="4468176"/>
                  <a:pt x="2521904" y="4470409"/>
                </a:cubicBezTo>
                <a:cubicBezTo>
                  <a:pt x="2525123" y="4472641"/>
                  <a:pt x="2527688" y="4475618"/>
                  <a:pt x="2529597" y="4479338"/>
                </a:cubicBezTo>
                <a:cubicBezTo>
                  <a:pt x="2531506" y="4483059"/>
                  <a:pt x="2532853" y="4487319"/>
                  <a:pt x="2533640" y="4492119"/>
                </a:cubicBezTo>
                <a:cubicBezTo>
                  <a:pt x="2534426" y="4496919"/>
                  <a:pt x="2534819" y="4501886"/>
                  <a:pt x="2534819" y="4507020"/>
                </a:cubicBezTo>
                <a:cubicBezTo>
                  <a:pt x="2534819" y="4511708"/>
                  <a:pt x="2534332" y="4516359"/>
                  <a:pt x="2533359" y="4520973"/>
                </a:cubicBezTo>
                <a:cubicBezTo>
                  <a:pt x="2532386" y="4525587"/>
                  <a:pt x="2530870" y="4529754"/>
                  <a:pt x="2528810" y="4533475"/>
                </a:cubicBezTo>
                <a:cubicBezTo>
                  <a:pt x="2526751" y="4537195"/>
                  <a:pt x="2524056" y="4540172"/>
                  <a:pt x="2520724" y="4542404"/>
                </a:cubicBezTo>
                <a:cubicBezTo>
                  <a:pt x="2517392" y="4544637"/>
                  <a:pt x="2513406" y="4545753"/>
                  <a:pt x="2508764" y="4545753"/>
                </a:cubicBezTo>
                <a:cubicBezTo>
                  <a:pt x="2503748" y="4545753"/>
                  <a:pt x="2498956" y="4544116"/>
                  <a:pt x="2494389" y="4540842"/>
                </a:cubicBezTo>
                <a:cubicBezTo>
                  <a:pt x="2489822" y="4537567"/>
                  <a:pt x="2484993" y="4532842"/>
                  <a:pt x="2479901" y="4526666"/>
                </a:cubicBezTo>
                <a:lnTo>
                  <a:pt x="2479901" y="4486705"/>
                </a:lnTo>
                <a:cubicBezTo>
                  <a:pt x="2482821" y="4483059"/>
                  <a:pt x="2485591" y="4479989"/>
                  <a:pt x="2488211" y="4477497"/>
                </a:cubicBezTo>
                <a:cubicBezTo>
                  <a:pt x="2490832" y="4475004"/>
                  <a:pt x="2493341" y="4472994"/>
                  <a:pt x="2495737" y="4471469"/>
                </a:cubicBezTo>
                <a:cubicBezTo>
                  <a:pt x="2498132" y="4469944"/>
                  <a:pt x="2500491" y="4468827"/>
                  <a:pt x="2502811" y="4468120"/>
                </a:cubicBezTo>
                <a:cubicBezTo>
                  <a:pt x="2505132" y="4467413"/>
                  <a:pt x="2507491" y="4467060"/>
                  <a:pt x="2509887" y="4467060"/>
                </a:cubicBezTo>
                <a:close/>
                <a:moveTo>
                  <a:pt x="3209812" y="4466613"/>
                </a:moveTo>
                <a:cubicBezTo>
                  <a:pt x="3215744" y="4466613"/>
                  <a:pt x="3220700" y="4467674"/>
                  <a:pt x="3224679" y="4469795"/>
                </a:cubicBezTo>
                <a:cubicBezTo>
                  <a:pt x="3228659" y="4471915"/>
                  <a:pt x="3231812" y="4474799"/>
                  <a:pt x="3234140" y="4478445"/>
                </a:cubicBezTo>
                <a:cubicBezTo>
                  <a:pt x="3236468" y="4482092"/>
                  <a:pt x="3238139" y="4486333"/>
                  <a:pt x="3239152" y="4491170"/>
                </a:cubicBezTo>
                <a:cubicBezTo>
                  <a:pt x="3240166" y="4496007"/>
                  <a:pt x="3240673" y="4501142"/>
                  <a:pt x="3240673" y="4506574"/>
                </a:cubicBezTo>
                <a:cubicBezTo>
                  <a:pt x="3240673" y="4512378"/>
                  <a:pt x="3240072" y="4517699"/>
                  <a:pt x="3238871" y="4522536"/>
                </a:cubicBezTo>
                <a:cubicBezTo>
                  <a:pt x="3237669" y="4527373"/>
                  <a:pt x="3235792" y="4531540"/>
                  <a:pt x="3233239" y="4535037"/>
                </a:cubicBezTo>
                <a:cubicBezTo>
                  <a:pt x="3230686" y="4538535"/>
                  <a:pt x="3227420" y="4541251"/>
                  <a:pt x="3223441" y="4543186"/>
                </a:cubicBezTo>
                <a:cubicBezTo>
                  <a:pt x="3219461" y="4545120"/>
                  <a:pt x="3214768" y="4546088"/>
                  <a:pt x="3209362" y="4546088"/>
                </a:cubicBezTo>
                <a:cubicBezTo>
                  <a:pt x="3203430" y="4546088"/>
                  <a:pt x="3198474" y="4545027"/>
                  <a:pt x="3194494" y="4542907"/>
                </a:cubicBezTo>
                <a:cubicBezTo>
                  <a:pt x="3190515" y="4540786"/>
                  <a:pt x="3187343" y="4537921"/>
                  <a:pt x="3184978" y="4534312"/>
                </a:cubicBezTo>
                <a:cubicBezTo>
                  <a:pt x="3182613" y="4530703"/>
                  <a:pt x="3180924" y="4526480"/>
                  <a:pt x="3179910" y="4521643"/>
                </a:cubicBezTo>
                <a:cubicBezTo>
                  <a:pt x="3178896" y="4516806"/>
                  <a:pt x="3178389" y="4511634"/>
                  <a:pt x="3178389" y="4506127"/>
                </a:cubicBezTo>
                <a:cubicBezTo>
                  <a:pt x="3178389" y="4500397"/>
                  <a:pt x="3179008" y="4495114"/>
                  <a:pt x="3180247" y="4490277"/>
                </a:cubicBezTo>
                <a:cubicBezTo>
                  <a:pt x="3181486" y="4485440"/>
                  <a:pt x="3183382" y="4481254"/>
                  <a:pt x="3185934" y="4477720"/>
                </a:cubicBezTo>
                <a:cubicBezTo>
                  <a:pt x="3188487" y="4474185"/>
                  <a:pt x="3191735" y="4471450"/>
                  <a:pt x="3195677" y="4469516"/>
                </a:cubicBezTo>
                <a:cubicBezTo>
                  <a:pt x="3199619" y="4467581"/>
                  <a:pt x="3204331" y="4466613"/>
                  <a:pt x="3209812" y="4466613"/>
                </a:cubicBezTo>
                <a:close/>
                <a:moveTo>
                  <a:pt x="2685937" y="4466613"/>
                </a:moveTo>
                <a:cubicBezTo>
                  <a:pt x="2691869" y="4466613"/>
                  <a:pt x="2696825" y="4467674"/>
                  <a:pt x="2700804" y="4469795"/>
                </a:cubicBezTo>
                <a:cubicBezTo>
                  <a:pt x="2704784" y="4471915"/>
                  <a:pt x="2707937" y="4474799"/>
                  <a:pt x="2710265" y="4478445"/>
                </a:cubicBezTo>
                <a:cubicBezTo>
                  <a:pt x="2712593" y="4482092"/>
                  <a:pt x="2714263" y="4486333"/>
                  <a:pt x="2715278" y="4491170"/>
                </a:cubicBezTo>
                <a:cubicBezTo>
                  <a:pt x="2716291" y="4496007"/>
                  <a:pt x="2716798" y="4501142"/>
                  <a:pt x="2716798" y="4506574"/>
                </a:cubicBezTo>
                <a:cubicBezTo>
                  <a:pt x="2716798" y="4512378"/>
                  <a:pt x="2716198" y="4517699"/>
                  <a:pt x="2714996" y="4522536"/>
                </a:cubicBezTo>
                <a:cubicBezTo>
                  <a:pt x="2713794" y="4527373"/>
                  <a:pt x="2711917" y="4531540"/>
                  <a:pt x="2709364" y="4535037"/>
                </a:cubicBezTo>
                <a:cubicBezTo>
                  <a:pt x="2706811" y="4538535"/>
                  <a:pt x="2703545" y="4541251"/>
                  <a:pt x="2699566" y="4543186"/>
                </a:cubicBezTo>
                <a:cubicBezTo>
                  <a:pt x="2695587" y="4545120"/>
                  <a:pt x="2690894" y="4546088"/>
                  <a:pt x="2685487" y="4546088"/>
                </a:cubicBezTo>
                <a:cubicBezTo>
                  <a:pt x="2679554" y="4546088"/>
                  <a:pt x="2674599" y="4545027"/>
                  <a:pt x="2670619" y="4542907"/>
                </a:cubicBezTo>
                <a:cubicBezTo>
                  <a:pt x="2666640" y="4540786"/>
                  <a:pt x="2663468" y="4537921"/>
                  <a:pt x="2661103" y="4534312"/>
                </a:cubicBezTo>
                <a:cubicBezTo>
                  <a:pt x="2658738" y="4530703"/>
                  <a:pt x="2657049" y="4526480"/>
                  <a:pt x="2656034" y="4521643"/>
                </a:cubicBezTo>
                <a:cubicBezTo>
                  <a:pt x="2655020" y="4516806"/>
                  <a:pt x="2654514" y="4511634"/>
                  <a:pt x="2654514" y="4506127"/>
                </a:cubicBezTo>
                <a:cubicBezTo>
                  <a:pt x="2654514" y="4500397"/>
                  <a:pt x="2655133" y="4495114"/>
                  <a:pt x="2656372" y="4490277"/>
                </a:cubicBezTo>
                <a:cubicBezTo>
                  <a:pt x="2657611" y="4485440"/>
                  <a:pt x="2659507" y="4481254"/>
                  <a:pt x="2662060" y="4477720"/>
                </a:cubicBezTo>
                <a:cubicBezTo>
                  <a:pt x="2664612" y="4474185"/>
                  <a:pt x="2667860" y="4471450"/>
                  <a:pt x="2671802" y="4469516"/>
                </a:cubicBezTo>
                <a:cubicBezTo>
                  <a:pt x="2675744" y="4467581"/>
                  <a:pt x="2680456" y="4466613"/>
                  <a:pt x="2685937" y="4466613"/>
                </a:cubicBezTo>
                <a:close/>
                <a:moveTo>
                  <a:pt x="4397538" y="4465609"/>
                </a:moveTo>
                <a:cubicBezTo>
                  <a:pt x="4406448" y="4465609"/>
                  <a:pt x="4413167" y="4468362"/>
                  <a:pt x="4417696" y="4473869"/>
                </a:cubicBezTo>
                <a:cubicBezTo>
                  <a:pt x="4422225" y="4479375"/>
                  <a:pt x="4424378" y="4486966"/>
                  <a:pt x="4424155" y="4496640"/>
                </a:cubicBezTo>
                <a:lnTo>
                  <a:pt x="4369349" y="4496640"/>
                </a:lnTo>
                <a:cubicBezTo>
                  <a:pt x="4369499" y="4492547"/>
                  <a:pt x="4370210" y="4488621"/>
                  <a:pt x="4371483" y="4484864"/>
                </a:cubicBezTo>
                <a:cubicBezTo>
                  <a:pt x="4372755" y="4481106"/>
                  <a:pt x="4374552" y="4477813"/>
                  <a:pt x="4376873" y="4474985"/>
                </a:cubicBezTo>
                <a:cubicBezTo>
                  <a:pt x="4379195" y="4472157"/>
                  <a:pt x="4382077" y="4469888"/>
                  <a:pt x="4385522" y="4468176"/>
                </a:cubicBezTo>
                <a:cubicBezTo>
                  <a:pt x="4388965" y="4466465"/>
                  <a:pt x="4392971" y="4465609"/>
                  <a:pt x="4397538" y="4465609"/>
                </a:cubicBezTo>
                <a:close/>
                <a:moveTo>
                  <a:pt x="1744475" y="4454223"/>
                </a:moveTo>
                <a:cubicBezTo>
                  <a:pt x="1741424" y="4454223"/>
                  <a:pt x="1738894" y="4454521"/>
                  <a:pt x="1736884" y="4455116"/>
                </a:cubicBezTo>
                <a:cubicBezTo>
                  <a:pt x="1734876" y="4455712"/>
                  <a:pt x="1733257" y="4456679"/>
                  <a:pt x="1732029" y="4458019"/>
                </a:cubicBezTo>
                <a:cubicBezTo>
                  <a:pt x="1730801" y="4459358"/>
                  <a:pt x="1729964" y="4461107"/>
                  <a:pt x="1729517" y="4463265"/>
                </a:cubicBezTo>
                <a:cubicBezTo>
                  <a:pt x="1729072" y="4465423"/>
                  <a:pt x="1728848" y="4468102"/>
                  <a:pt x="1728848" y="4471302"/>
                </a:cubicBezTo>
                <a:cubicBezTo>
                  <a:pt x="1728848" y="4474427"/>
                  <a:pt x="1729072" y="4477031"/>
                  <a:pt x="1729517" y="4479115"/>
                </a:cubicBezTo>
                <a:cubicBezTo>
                  <a:pt x="1729964" y="4481199"/>
                  <a:pt x="1730801" y="4482910"/>
                  <a:pt x="1732029" y="4484250"/>
                </a:cubicBezTo>
                <a:cubicBezTo>
                  <a:pt x="1733257" y="4485589"/>
                  <a:pt x="1734876" y="4486538"/>
                  <a:pt x="1736884" y="4487096"/>
                </a:cubicBezTo>
                <a:cubicBezTo>
                  <a:pt x="1738894" y="4487654"/>
                  <a:pt x="1741424" y="4487933"/>
                  <a:pt x="1744475" y="4487933"/>
                </a:cubicBezTo>
                <a:cubicBezTo>
                  <a:pt x="1747526" y="4487933"/>
                  <a:pt x="1750056" y="4487654"/>
                  <a:pt x="1752065" y="4487096"/>
                </a:cubicBezTo>
                <a:cubicBezTo>
                  <a:pt x="1754074" y="4486538"/>
                  <a:pt x="1755692" y="4485589"/>
                  <a:pt x="1756921" y="4484250"/>
                </a:cubicBezTo>
                <a:cubicBezTo>
                  <a:pt x="1758149" y="4482910"/>
                  <a:pt x="1759023" y="4481199"/>
                  <a:pt x="1759544" y="4479115"/>
                </a:cubicBezTo>
                <a:cubicBezTo>
                  <a:pt x="1760065" y="4477031"/>
                  <a:pt x="1760325" y="4474427"/>
                  <a:pt x="1760325" y="4471302"/>
                </a:cubicBezTo>
                <a:cubicBezTo>
                  <a:pt x="1760325" y="4468102"/>
                  <a:pt x="1760065" y="4465423"/>
                  <a:pt x="1759544" y="4463265"/>
                </a:cubicBezTo>
                <a:cubicBezTo>
                  <a:pt x="1759023" y="4461107"/>
                  <a:pt x="1758149" y="4459358"/>
                  <a:pt x="1756921" y="4458019"/>
                </a:cubicBezTo>
                <a:cubicBezTo>
                  <a:pt x="1755692" y="4456679"/>
                  <a:pt x="1754074" y="4455712"/>
                  <a:pt x="1752065" y="4455116"/>
                </a:cubicBezTo>
                <a:cubicBezTo>
                  <a:pt x="1750056" y="4454521"/>
                  <a:pt x="1747526" y="4454223"/>
                  <a:pt x="1744475" y="4454223"/>
                </a:cubicBezTo>
                <a:close/>
                <a:moveTo>
                  <a:pt x="5184815" y="4452772"/>
                </a:moveTo>
                <a:cubicBezTo>
                  <a:pt x="5183029" y="4452772"/>
                  <a:pt x="5181541" y="4452828"/>
                  <a:pt x="5180350" y="4452940"/>
                </a:cubicBezTo>
                <a:cubicBezTo>
                  <a:pt x="5179160" y="4453051"/>
                  <a:pt x="5178192" y="4453275"/>
                  <a:pt x="5177448" y="4453610"/>
                </a:cubicBezTo>
                <a:cubicBezTo>
                  <a:pt x="5176704" y="4453944"/>
                  <a:pt x="5176201" y="4454316"/>
                  <a:pt x="5175941" y="4454726"/>
                </a:cubicBezTo>
                <a:cubicBezTo>
                  <a:pt x="5175680" y="4455135"/>
                  <a:pt x="5175551" y="4455637"/>
                  <a:pt x="5175551" y="4456233"/>
                </a:cubicBezTo>
                <a:lnTo>
                  <a:pt x="5175551" y="4517178"/>
                </a:lnTo>
                <a:cubicBezTo>
                  <a:pt x="5175551" y="4524470"/>
                  <a:pt x="5176164" y="4530665"/>
                  <a:pt x="5177392" y="4535763"/>
                </a:cubicBezTo>
                <a:cubicBezTo>
                  <a:pt x="5178620" y="4540860"/>
                  <a:pt x="5180648" y="4545325"/>
                  <a:pt x="5183475" y="4549157"/>
                </a:cubicBezTo>
                <a:cubicBezTo>
                  <a:pt x="5186303" y="4552990"/>
                  <a:pt x="5190005" y="4556022"/>
                  <a:pt x="5194582" y="4558254"/>
                </a:cubicBezTo>
                <a:cubicBezTo>
                  <a:pt x="5199158" y="4560487"/>
                  <a:pt x="5204795" y="4561603"/>
                  <a:pt x="5211492" y="4561603"/>
                </a:cubicBezTo>
                <a:cubicBezTo>
                  <a:pt x="5217223" y="4561603"/>
                  <a:pt x="5222878" y="4560152"/>
                  <a:pt x="5228459" y="4557250"/>
                </a:cubicBezTo>
                <a:cubicBezTo>
                  <a:pt x="5234040" y="4554348"/>
                  <a:pt x="5239695" y="4549734"/>
                  <a:pt x="5245425" y="4543409"/>
                </a:cubicBezTo>
                <a:lnTo>
                  <a:pt x="5245425" y="4556692"/>
                </a:lnTo>
                <a:cubicBezTo>
                  <a:pt x="5245425" y="4557287"/>
                  <a:pt x="5245537" y="4557789"/>
                  <a:pt x="5245760" y="4558199"/>
                </a:cubicBezTo>
                <a:cubicBezTo>
                  <a:pt x="5245983" y="4558608"/>
                  <a:pt x="5246411" y="4558961"/>
                  <a:pt x="5247044" y="4559259"/>
                </a:cubicBezTo>
                <a:cubicBezTo>
                  <a:pt x="5247677" y="4559557"/>
                  <a:pt x="5248532" y="4559780"/>
                  <a:pt x="5249611" y="4559929"/>
                </a:cubicBezTo>
                <a:cubicBezTo>
                  <a:pt x="5250690" y="4560078"/>
                  <a:pt x="5252085" y="4560152"/>
                  <a:pt x="5253797" y="4560152"/>
                </a:cubicBezTo>
                <a:cubicBezTo>
                  <a:pt x="5255359" y="4560152"/>
                  <a:pt x="5256680" y="4560078"/>
                  <a:pt x="5257760" y="4559929"/>
                </a:cubicBezTo>
                <a:cubicBezTo>
                  <a:pt x="5258838" y="4559780"/>
                  <a:pt x="5259713" y="4559557"/>
                  <a:pt x="5260382" y="4559259"/>
                </a:cubicBezTo>
                <a:cubicBezTo>
                  <a:pt x="5261052" y="4558961"/>
                  <a:pt x="5261517" y="4558608"/>
                  <a:pt x="5261778" y="4558199"/>
                </a:cubicBezTo>
                <a:cubicBezTo>
                  <a:pt x="5262038" y="4557789"/>
                  <a:pt x="5262168" y="4557287"/>
                  <a:pt x="5262168" y="4556692"/>
                </a:cubicBezTo>
                <a:lnTo>
                  <a:pt x="5262168" y="4456233"/>
                </a:lnTo>
                <a:cubicBezTo>
                  <a:pt x="5262168" y="4455637"/>
                  <a:pt x="5262001" y="4455135"/>
                  <a:pt x="5261666" y="4454726"/>
                </a:cubicBezTo>
                <a:cubicBezTo>
                  <a:pt x="5261331" y="4454316"/>
                  <a:pt x="5260829" y="4453944"/>
                  <a:pt x="5260160" y="4453610"/>
                </a:cubicBezTo>
                <a:cubicBezTo>
                  <a:pt x="5259489" y="4453275"/>
                  <a:pt x="5258559" y="4453051"/>
                  <a:pt x="5257368" y="4452940"/>
                </a:cubicBezTo>
                <a:cubicBezTo>
                  <a:pt x="5256178" y="4452828"/>
                  <a:pt x="5254690" y="4452772"/>
                  <a:pt x="5252904" y="4452772"/>
                </a:cubicBezTo>
                <a:cubicBezTo>
                  <a:pt x="5251043" y="4452772"/>
                  <a:pt x="5249537" y="4452828"/>
                  <a:pt x="5248383" y="4452940"/>
                </a:cubicBezTo>
                <a:cubicBezTo>
                  <a:pt x="5247230" y="4453051"/>
                  <a:pt x="5246281" y="4453275"/>
                  <a:pt x="5245537" y="4453610"/>
                </a:cubicBezTo>
                <a:cubicBezTo>
                  <a:pt x="5244793" y="4453944"/>
                  <a:pt x="5244291" y="4454316"/>
                  <a:pt x="5244031" y="4454726"/>
                </a:cubicBezTo>
                <a:cubicBezTo>
                  <a:pt x="5243769" y="4455135"/>
                  <a:pt x="5243639" y="4455637"/>
                  <a:pt x="5243639" y="4456233"/>
                </a:cubicBezTo>
                <a:lnTo>
                  <a:pt x="5243639" y="4526442"/>
                </a:lnTo>
                <a:cubicBezTo>
                  <a:pt x="5238505" y="4532768"/>
                  <a:pt x="5233650" y="4537567"/>
                  <a:pt x="5229073" y="4540842"/>
                </a:cubicBezTo>
                <a:cubicBezTo>
                  <a:pt x="5224497" y="4544116"/>
                  <a:pt x="5219902" y="4545753"/>
                  <a:pt x="5215287" y="4545753"/>
                </a:cubicBezTo>
                <a:cubicBezTo>
                  <a:pt x="5211715" y="4545753"/>
                  <a:pt x="5208590" y="4545065"/>
                  <a:pt x="5205912" y="4543688"/>
                </a:cubicBezTo>
                <a:cubicBezTo>
                  <a:pt x="5203233" y="4542311"/>
                  <a:pt x="5201018" y="4540376"/>
                  <a:pt x="5199270" y="4537884"/>
                </a:cubicBezTo>
                <a:cubicBezTo>
                  <a:pt x="5197521" y="4535391"/>
                  <a:pt x="5196219" y="4532377"/>
                  <a:pt x="5195363" y="4528842"/>
                </a:cubicBezTo>
                <a:cubicBezTo>
                  <a:pt x="5194508" y="4525308"/>
                  <a:pt x="5194079" y="4520601"/>
                  <a:pt x="5194079" y="4514722"/>
                </a:cubicBezTo>
                <a:lnTo>
                  <a:pt x="5194079" y="4456233"/>
                </a:lnTo>
                <a:cubicBezTo>
                  <a:pt x="5194079" y="4455637"/>
                  <a:pt x="5193931" y="4455135"/>
                  <a:pt x="5193633" y="4454726"/>
                </a:cubicBezTo>
                <a:cubicBezTo>
                  <a:pt x="5193335" y="4454316"/>
                  <a:pt x="5192833" y="4453944"/>
                  <a:pt x="5192126" y="4453610"/>
                </a:cubicBezTo>
                <a:cubicBezTo>
                  <a:pt x="5191419" y="4453275"/>
                  <a:pt x="5190470" y="4453051"/>
                  <a:pt x="5189280" y="4452940"/>
                </a:cubicBezTo>
                <a:cubicBezTo>
                  <a:pt x="5188090" y="4452828"/>
                  <a:pt x="5186601" y="4452772"/>
                  <a:pt x="5184815" y="4452772"/>
                </a:cubicBezTo>
                <a:close/>
                <a:moveTo>
                  <a:pt x="4947136" y="4452772"/>
                </a:moveTo>
                <a:cubicBezTo>
                  <a:pt x="4945351" y="4452772"/>
                  <a:pt x="4943863" y="4452847"/>
                  <a:pt x="4942671" y="4452996"/>
                </a:cubicBezTo>
                <a:cubicBezTo>
                  <a:pt x="4941481" y="4453144"/>
                  <a:pt x="4940532" y="4453368"/>
                  <a:pt x="4939826" y="4453665"/>
                </a:cubicBezTo>
                <a:cubicBezTo>
                  <a:pt x="4939118" y="4453963"/>
                  <a:pt x="4938634" y="4454335"/>
                  <a:pt x="4938375" y="4454782"/>
                </a:cubicBezTo>
                <a:cubicBezTo>
                  <a:pt x="4938115" y="4455228"/>
                  <a:pt x="4937983" y="4455712"/>
                  <a:pt x="4937983" y="4456233"/>
                </a:cubicBezTo>
                <a:lnTo>
                  <a:pt x="4937983" y="4556692"/>
                </a:lnTo>
                <a:cubicBezTo>
                  <a:pt x="4937983" y="4557287"/>
                  <a:pt x="4938115" y="4557789"/>
                  <a:pt x="4938375" y="4558199"/>
                </a:cubicBezTo>
                <a:cubicBezTo>
                  <a:pt x="4938634" y="4558608"/>
                  <a:pt x="4939118" y="4558961"/>
                  <a:pt x="4939826" y="4559259"/>
                </a:cubicBezTo>
                <a:cubicBezTo>
                  <a:pt x="4940532" y="4559557"/>
                  <a:pt x="4941481" y="4559780"/>
                  <a:pt x="4942671" y="4559929"/>
                </a:cubicBezTo>
                <a:cubicBezTo>
                  <a:pt x="4943863" y="4560078"/>
                  <a:pt x="4945351" y="4560152"/>
                  <a:pt x="4947136" y="4560152"/>
                </a:cubicBezTo>
                <a:cubicBezTo>
                  <a:pt x="4948997" y="4560152"/>
                  <a:pt x="4950522" y="4560078"/>
                  <a:pt x="4951713" y="4559929"/>
                </a:cubicBezTo>
                <a:cubicBezTo>
                  <a:pt x="4952903" y="4559780"/>
                  <a:pt x="4953835" y="4559557"/>
                  <a:pt x="4954504" y="4559259"/>
                </a:cubicBezTo>
                <a:cubicBezTo>
                  <a:pt x="4955174" y="4558961"/>
                  <a:pt x="4955657" y="4558608"/>
                  <a:pt x="4955955" y="4558199"/>
                </a:cubicBezTo>
                <a:cubicBezTo>
                  <a:pt x="4956252" y="4557789"/>
                  <a:pt x="4956401" y="4557287"/>
                  <a:pt x="4956401" y="4556692"/>
                </a:cubicBezTo>
                <a:lnTo>
                  <a:pt x="4956401" y="4456233"/>
                </a:lnTo>
                <a:cubicBezTo>
                  <a:pt x="4956401" y="4455712"/>
                  <a:pt x="4956252" y="4455228"/>
                  <a:pt x="4955955" y="4454782"/>
                </a:cubicBezTo>
                <a:cubicBezTo>
                  <a:pt x="4955657" y="4454335"/>
                  <a:pt x="4955174" y="4453963"/>
                  <a:pt x="4954504" y="4453665"/>
                </a:cubicBezTo>
                <a:cubicBezTo>
                  <a:pt x="4953835" y="4453368"/>
                  <a:pt x="4952903" y="4453144"/>
                  <a:pt x="4951713" y="4452996"/>
                </a:cubicBezTo>
                <a:cubicBezTo>
                  <a:pt x="4950522" y="4452847"/>
                  <a:pt x="4948997" y="4452772"/>
                  <a:pt x="4947136" y="4452772"/>
                </a:cubicBezTo>
                <a:close/>
                <a:moveTo>
                  <a:pt x="4775687" y="4452772"/>
                </a:moveTo>
                <a:cubicBezTo>
                  <a:pt x="4773900" y="4452772"/>
                  <a:pt x="4772412" y="4452847"/>
                  <a:pt x="4771222" y="4452996"/>
                </a:cubicBezTo>
                <a:cubicBezTo>
                  <a:pt x="4770031" y="4453144"/>
                  <a:pt x="4769082" y="4453368"/>
                  <a:pt x="4768376" y="4453665"/>
                </a:cubicBezTo>
                <a:cubicBezTo>
                  <a:pt x="4767668" y="4453963"/>
                  <a:pt x="4767184" y="4454335"/>
                  <a:pt x="4766924" y="4454782"/>
                </a:cubicBezTo>
                <a:cubicBezTo>
                  <a:pt x="4766664" y="4455228"/>
                  <a:pt x="4766534" y="4455712"/>
                  <a:pt x="4766534" y="4456233"/>
                </a:cubicBezTo>
                <a:lnTo>
                  <a:pt x="4766534" y="4556692"/>
                </a:lnTo>
                <a:cubicBezTo>
                  <a:pt x="4766534" y="4557287"/>
                  <a:pt x="4766664" y="4557789"/>
                  <a:pt x="4766924" y="4558199"/>
                </a:cubicBezTo>
                <a:cubicBezTo>
                  <a:pt x="4767184" y="4558608"/>
                  <a:pt x="4767668" y="4558961"/>
                  <a:pt x="4768376" y="4559259"/>
                </a:cubicBezTo>
                <a:cubicBezTo>
                  <a:pt x="4769082" y="4559557"/>
                  <a:pt x="4770031" y="4559780"/>
                  <a:pt x="4771222" y="4559929"/>
                </a:cubicBezTo>
                <a:cubicBezTo>
                  <a:pt x="4772412" y="4560078"/>
                  <a:pt x="4773900" y="4560152"/>
                  <a:pt x="4775687" y="4560152"/>
                </a:cubicBezTo>
                <a:cubicBezTo>
                  <a:pt x="4777547" y="4560152"/>
                  <a:pt x="4779073" y="4560078"/>
                  <a:pt x="4780263" y="4559929"/>
                </a:cubicBezTo>
                <a:cubicBezTo>
                  <a:pt x="4781453" y="4559780"/>
                  <a:pt x="4782384" y="4559557"/>
                  <a:pt x="4783053" y="4559259"/>
                </a:cubicBezTo>
                <a:cubicBezTo>
                  <a:pt x="4783723" y="4558961"/>
                  <a:pt x="4784208" y="4558608"/>
                  <a:pt x="4784504" y="4558199"/>
                </a:cubicBezTo>
                <a:cubicBezTo>
                  <a:pt x="4784802" y="4557789"/>
                  <a:pt x="4784951" y="4557287"/>
                  <a:pt x="4784951" y="4556692"/>
                </a:cubicBezTo>
                <a:lnTo>
                  <a:pt x="4784951" y="4456233"/>
                </a:lnTo>
                <a:cubicBezTo>
                  <a:pt x="4784951" y="4455712"/>
                  <a:pt x="4784802" y="4455228"/>
                  <a:pt x="4784504" y="4454782"/>
                </a:cubicBezTo>
                <a:cubicBezTo>
                  <a:pt x="4784208" y="4454335"/>
                  <a:pt x="4783723" y="4453963"/>
                  <a:pt x="4783053" y="4453665"/>
                </a:cubicBezTo>
                <a:cubicBezTo>
                  <a:pt x="4782384" y="4453368"/>
                  <a:pt x="4781453" y="4453144"/>
                  <a:pt x="4780263" y="4452996"/>
                </a:cubicBezTo>
                <a:cubicBezTo>
                  <a:pt x="4779073" y="4452847"/>
                  <a:pt x="4777547" y="4452772"/>
                  <a:pt x="4775687" y="4452772"/>
                </a:cubicBezTo>
                <a:close/>
                <a:moveTo>
                  <a:pt x="3288149" y="4452772"/>
                </a:moveTo>
                <a:cubicBezTo>
                  <a:pt x="3286438" y="4452772"/>
                  <a:pt x="3284987" y="4452810"/>
                  <a:pt x="3283796" y="4452884"/>
                </a:cubicBezTo>
                <a:cubicBezTo>
                  <a:pt x="3282605" y="4452958"/>
                  <a:pt x="3281657" y="4453126"/>
                  <a:pt x="3280950" y="4453386"/>
                </a:cubicBezTo>
                <a:cubicBezTo>
                  <a:pt x="3280243" y="4453647"/>
                  <a:pt x="3279741" y="4453982"/>
                  <a:pt x="3279443" y="4454391"/>
                </a:cubicBezTo>
                <a:cubicBezTo>
                  <a:pt x="3279145" y="4454800"/>
                  <a:pt x="3278996" y="4455340"/>
                  <a:pt x="3278996" y="4456009"/>
                </a:cubicBezTo>
                <a:cubicBezTo>
                  <a:pt x="3278996" y="4456530"/>
                  <a:pt x="3279071" y="4457163"/>
                  <a:pt x="3279220" y="4457907"/>
                </a:cubicBezTo>
                <a:cubicBezTo>
                  <a:pt x="3279368" y="4458651"/>
                  <a:pt x="3279629" y="4459581"/>
                  <a:pt x="3280001" y="4460698"/>
                </a:cubicBezTo>
                <a:lnTo>
                  <a:pt x="3309358" y="4556134"/>
                </a:lnTo>
                <a:cubicBezTo>
                  <a:pt x="3309581" y="4556878"/>
                  <a:pt x="3309915" y="4557510"/>
                  <a:pt x="3310362" y="4558031"/>
                </a:cubicBezTo>
                <a:cubicBezTo>
                  <a:pt x="3310808" y="4558552"/>
                  <a:pt x="3311497" y="4558961"/>
                  <a:pt x="3312427" y="4559259"/>
                </a:cubicBezTo>
                <a:cubicBezTo>
                  <a:pt x="3313357" y="4559557"/>
                  <a:pt x="3314548" y="4559780"/>
                  <a:pt x="3315999" y="4559929"/>
                </a:cubicBezTo>
                <a:cubicBezTo>
                  <a:pt x="3317450" y="4560078"/>
                  <a:pt x="3319329" y="4560152"/>
                  <a:pt x="3321636" y="4560152"/>
                </a:cubicBezTo>
                <a:cubicBezTo>
                  <a:pt x="3323868" y="4560152"/>
                  <a:pt x="3325747" y="4560096"/>
                  <a:pt x="3327273" y="4559985"/>
                </a:cubicBezTo>
                <a:cubicBezTo>
                  <a:pt x="3328798" y="4559873"/>
                  <a:pt x="3330045" y="4559668"/>
                  <a:pt x="3331012" y="4559371"/>
                </a:cubicBezTo>
                <a:cubicBezTo>
                  <a:pt x="3331979" y="4559073"/>
                  <a:pt x="3332705" y="4558664"/>
                  <a:pt x="3333189" y="4558143"/>
                </a:cubicBezTo>
                <a:cubicBezTo>
                  <a:pt x="3333672" y="4557622"/>
                  <a:pt x="3334026" y="4556952"/>
                  <a:pt x="3334249" y="4556134"/>
                </a:cubicBezTo>
                <a:lnTo>
                  <a:pt x="3353783" y="4483245"/>
                </a:lnTo>
                <a:lnTo>
                  <a:pt x="3354006" y="4482240"/>
                </a:lnTo>
                <a:lnTo>
                  <a:pt x="3354229" y="4483245"/>
                </a:lnTo>
                <a:lnTo>
                  <a:pt x="3375326" y="4556134"/>
                </a:lnTo>
                <a:cubicBezTo>
                  <a:pt x="3375549" y="4556878"/>
                  <a:pt x="3375884" y="4557510"/>
                  <a:pt x="3376330" y="4558031"/>
                </a:cubicBezTo>
                <a:cubicBezTo>
                  <a:pt x="3376777" y="4558552"/>
                  <a:pt x="3377465" y="4558961"/>
                  <a:pt x="3378395" y="4559259"/>
                </a:cubicBezTo>
                <a:cubicBezTo>
                  <a:pt x="3379325" y="4559557"/>
                  <a:pt x="3380572" y="4559780"/>
                  <a:pt x="3382134" y="4559929"/>
                </a:cubicBezTo>
                <a:cubicBezTo>
                  <a:pt x="3383697" y="4560078"/>
                  <a:pt x="3385632" y="4560152"/>
                  <a:pt x="3387939" y="4560152"/>
                </a:cubicBezTo>
                <a:cubicBezTo>
                  <a:pt x="3390171" y="4560152"/>
                  <a:pt x="3392032" y="4560096"/>
                  <a:pt x="3393520" y="4559985"/>
                </a:cubicBezTo>
                <a:cubicBezTo>
                  <a:pt x="3395008" y="4559873"/>
                  <a:pt x="3396180" y="4559668"/>
                  <a:pt x="3397036" y="4559371"/>
                </a:cubicBezTo>
                <a:cubicBezTo>
                  <a:pt x="3397892" y="4559073"/>
                  <a:pt x="3398561" y="4558664"/>
                  <a:pt x="3399045" y="4558143"/>
                </a:cubicBezTo>
                <a:cubicBezTo>
                  <a:pt x="3399529" y="4557622"/>
                  <a:pt x="3399882" y="4556952"/>
                  <a:pt x="3400105" y="4556134"/>
                </a:cubicBezTo>
                <a:lnTo>
                  <a:pt x="3429685" y="4460698"/>
                </a:lnTo>
                <a:cubicBezTo>
                  <a:pt x="3430057" y="4459581"/>
                  <a:pt x="3430318" y="4458651"/>
                  <a:pt x="3430466" y="4457907"/>
                </a:cubicBezTo>
                <a:cubicBezTo>
                  <a:pt x="3430615" y="4457163"/>
                  <a:pt x="3430690" y="4456530"/>
                  <a:pt x="3430690" y="4456009"/>
                </a:cubicBezTo>
                <a:cubicBezTo>
                  <a:pt x="3430690" y="4455340"/>
                  <a:pt x="3430559" y="4454819"/>
                  <a:pt x="3430299" y="4454447"/>
                </a:cubicBezTo>
                <a:cubicBezTo>
                  <a:pt x="3430038" y="4454075"/>
                  <a:pt x="3429592" y="4453740"/>
                  <a:pt x="3428960" y="4453442"/>
                </a:cubicBezTo>
                <a:cubicBezTo>
                  <a:pt x="3428327" y="4453144"/>
                  <a:pt x="3427471" y="4452958"/>
                  <a:pt x="3426392" y="4452884"/>
                </a:cubicBezTo>
                <a:cubicBezTo>
                  <a:pt x="3425313" y="4452810"/>
                  <a:pt x="3423881" y="4452772"/>
                  <a:pt x="3422095" y="4452772"/>
                </a:cubicBezTo>
                <a:cubicBezTo>
                  <a:pt x="3420160" y="4452772"/>
                  <a:pt x="3418579" y="4452828"/>
                  <a:pt x="3417351" y="4452940"/>
                </a:cubicBezTo>
                <a:cubicBezTo>
                  <a:pt x="3416123" y="4453051"/>
                  <a:pt x="3415156" y="4453237"/>
                  <a:pt x="3414449" y="4453498"/>
                </a:cubicBezTo>
                <a:cubicBezTo>
                  <a:pt x="3413742" y="4453758"/>
                  <a:pt x="3413221" y="4454130"/>
                  <a:pt x="3412886" y="4454614"/>
                </a:cubicBezTo>
                <a:cubicBezTo>
                  <a:pt x="3412551" y="4455098"/>
                  <a:pt x="3412309" y="4455675"/>
                  <a:pt x="3412160" y="4456344"/>
                </a:cubicBezTo>
                <a:lnTo>
                  <a:pt x="3388274" y="4539167"/>
                </a:lnTo>
                <a:lnTo>
                  <a:pt x="3388162" y="4540172"/>
                </a:lnTo>
                <a:lnTo>
                  <a:pt x="3387939" y="4539167"/>
                </a:lnTo>
                <a:lnTo>
                  <a:pt x="3363940" y="4456121"/>
                </a:lnTo>
                <a:cubicBezTo>
                  <a:pt x="3363791" y="4455526"/>
                  <a:pt x="3363568" y="4455005"/>
                  <a:pt x="3363271" y="4454558"/>
                </a:cubicBezTo>
                <a:cubicBezTo>
                  <a:pt x="3362973" y="4454112"/>
                  <a:pt x="3362489" y="4453758"/>
                  <a:pt x="3361819" y="4453498"/>
                </a:cubicBezTo>
                <a:cubicBezTo>
                  <a:pt x="3361149" y="4453237"/>
                  <a:pt x="3360238" y="4453051"/>
                  <a:pt x="3359085" y="4452940"/>
                </a:cubicBezTo>
                <a:cubicBezTo>
                  <a:pt x="3357931" y="4452828"/>
                  <a:pt x="3356462" y="4452772"/>
                  <a:pt x="3354675" y="4452772"/>
                </a:cubicBezTo>
                <a:cubicBezTo>
                  <a:pt x="3352815" y="4452772"/>
                  <a:pt x="3351308" y="4452828"/>
                  <a:pt x="3350155" y="4452940"/>
                </a:cubicBezTo>
                <a:cubicBezTo>
                  <a:pt x="3349002" y="4453051"/>
                  <a:pt x="3348090" y="4453237"/>
                  <a:pt x="3347420" y="4453498"/>
                </a:cubicBezTo>
                <a:cubicBezTo>
                  <a:pt x="3346751" y="4453758"/>
                  <a:pt x="3346248" y="4454130"/>
                  <a:pt x="3345913" y="4454614"/>
                </a:cubicBezTo>
                <a:cubicBezTo>
                  <a:pt x="3345578" y="4455098"/>
                  <a:pt x="3345337" y="4455675"/>
                  <a:pt x="3345188" y="4456344"/>
                </a:cubicBezTo>
                <a:lnTo>
                  <a:pt x="3322975" y="4539167"/>
                </a:lnTo>
                <a:lnTo>
                  <a:pt x="3322752" y="4540172"/>
                </a:lnTo>
                <a:lnTo>
                  <a:pt x="3322529" y="4539167"/>
                </a:lnTo>
                <a:lnTo>
                  <a:pt x="3298307" y="4456344"/>
                </a:lnTo>
                <a:cubicBezTo>
                  <a:pt x="3298084" y="4455675"/>
                  <a:pt x="3297823" y="4455098"/>
                  <a:pt x="3297526" y="4454614"/>
                </a:cubicBezTo>
                <a:cubicBezTo>
                  <a:pt x="3297228" y="4454130"/>
                  <a:pt x="3296744" y="4453758"/>
                  <a:pt x="3296074" y="4453498"/>
                </a:cubicBezTo>
                <a:cubicBezTo>
                  <a:pt x="3295405" y="4453237"/>
                  <a:pt x="3294438" y="4453051"/>
                  <a:pt x="3293172" y="4452940"/>
                </a:cubicBezTo>
                <a:cubicBezTo>
                  <a:pt x="3291907" y="4452828"/>
                  <a:pt x="3290233" y="4452772"/>
                  <a:pt x="3288149" y="4452772"/>
                </a:cubicBezTo>
                <a:close/>
                <a:moveTo>
                  <a:pt x="2213469" y="4452772"/>
                </a:moveTo>
                <a:cubicBezTo>
                  <a:pt x="2211682" y="4452772"/>
                  <a:pt x="2210194" y="4452847"/>
                  <a:pt x="2209004" y="4452996"/>
                </a:cubicBezTo>
                <a:cubicBezTo>
                  <a:pt x="2207812" y="4453144"/>
                  <a:pt x="2206864" y="4453368"/>
                  <a:pt x="2206158" y="4453665"/>
                </a:cubicBezTo>
                <a:cubicBezTo>
                  <a:pt x="2205451" y="4453963"/>
                  <a:pt x="2204967" y="4454335"/>
                  <a:pt x="2204706" y="4454782"/>
                </a:cubicBezTo>
                <a:cubicBezTo>
                  <a:pt x="2204446" y="4455228"/>
                  <a:pt x="2204316" y="4455712"/>
                  <a:pt x="2204316" y="4456233"/>
                </a:cubicBezTo>
                <a:lnTo>
                  <a:pt x="2204316" y="4556692"/>
                </a:lnTo>
                <a:cubicBezTo>
                  <a:pt x="2204316" y="4557287"/>
                  <a:pt x="2204446" y="4557789"/>
                  <a:pt x="2204706" y="4558199"/>
                </a:cubicBezTo>
                <a:cubicBezTo>
                  <a:pt x="2204967" y="4558608"/>
                  <a:pt x="2205451" y="4558961"/>
                  <a:pt x="2206158" y="4559259"/>
                </a:cubicBezTo>
                <a:cubicBezTo>
                  <a:pt x="2206864" y="4559557"/>
                  <a:pt x="2207812" y="4559780"/>
                  <a:pt x="2209004" y="4559929"/>
                </a:cubicBezTo>
                <a:cubicBezTo>
                  <a:pt x="2210194" y="4560078"/>
                  <a:pt x="2211682" y="4560152"/>
                  <a:pt x="2213469" y="4560152"/>
                </a:cubicBezTo>
                <a:cubicBezTo>
                  <a:pt x="2215329" y="4560152"/>
                  <a:pt x="2216854" y="4560078"/>
                  <a:pt x="2218045" y="4559929"/>
                </a:cubicBezTo>
                <a:cubicBezTo>
                  <a:pt x="2219236" y="4559780"/>
                  <a:pt x="2220166" y="4559557"/>
                  <a:pt x="2220836" y="4559259"/>
                </a:cubicBezTo>
                <a:cubicBezTo>
                  <a:pt x="2221505" y="4558961"/>
                  <a:pt x="2221989" y="4558608"/>
                  <a:pt x="2222287" y="4558199"/>
                </a:cubicBezTo>
                <a:cubicBezTo>
                  <a:pt x="2222584" y="4557789"/>
                  <a:pt x="2222733" y="4557287"/>
                  <a:pt x="2222733" y="4556692"/>
                </a:cubicBezTo>
                <a:lnTo>
                  <a:pt x="2222733" y="4456233"/>
                </a:lnTo>
                <a:cubicBezTo>
                  <a:pt x="2222733" y="4455712"/>
                  <a:pt x="2222584" y="4455228"/>
                  <a:pt x="2222287" y="4454782"/>
                </a:cubicBezTo>
                <a:cubicBezTo>
                  <a:pt x="2221989" y="4454335"/>
                  <a:pt x="2221505" y="4453963"/>
                  <a:pt x="2220836" y="4453665"/>
                </a:cubicBezTo>
                <a:cubicBezTo>
                  <a:pt x="2220166" y="4453368"/>
                  <a:pt x="2219236" y="4453144"/>
                  <a:pt x="2218045" y="4452996"/>
                </a:cubicBezTo>
                <a:cubicBezTo>
                  <a:pt x="2216854" y="4452847"/>
                  <a:pt x="2215329" y="4452772"/>
                  <a:pt x="2213469" y="4452772"/>
                </a:cubicBezTo>
                <a:close/>
                <a:moveTo>
                  <a:pt x="5349158" y="4451210"/>
                </a:moveTo>
                <a:cubicBezTo>
                  <a:pt x="5343727" y="4451210"/>
                  <a:pt x="5338351" y="4452679"/>
                  <a:pt x="5333029" y="4455619"/>
                </a:cubicBezTo>
                <a:cubicBezTo>
                  <a:pt x="5327708" y="4458558"/>
                  <a:pt x="5322220" y="4463190"/>
                  <a:pt x="5316565" y="4469516"/>
                </a:cubicBezTo>
                <a:lnTo>
                  <a:pt x="5316565" y="4456233"/>
                </a:lnTo>
                <a:cubicBezTo>
                  <a:pt x="5316565" y="4455637"/>
                  <a:pt x="5316435" y="4455135"/>
                  <a:pt x="5316174" y="4454726"/>
                </a:cubicBezTo>
                <a:cubicBezTo>
                  <a:pt x="5315914" y="4454316"/>
                  <a:pt x="5315486" y="4453944"/>
                  <a:pt x="5314891" y="4453610"/>
                </a:cubicBezTo>
                <a:cubicBezTo>
                  <a:pt x="5314295" y="4453275"/>
                  <a:pt x="5313458" y="4453051"/>
                  <a:pt x="5312379" y="4452940"/>
                </a:cubicBezTo>
                <a:cubicBezTo>
                  <a:pt x="5311300" y="4452828"/>
                  <a:pt x="5309943" y="4452772"/>
                  <a:pt x="5308305" y="4452772"/>
                </a:cubicBezTo>
                <a:cubicBezTo>
                  <a:pt x="5306593" y="4452772"/>
                  <a:pt x="5305217" y="4452828"/>
                  <a:pt x="5304175" y="4452940"/>
                </a:cubicBezTo>
                <a:cubicBezTo>
                  <a:pt x="5303133" y="4453051"/>
                  <a:pt x="5302277" y="4453275"/>
                  <a:pt x="5301608" y="4453610"/>
                </a:cubicBezTo>
                <a:cubicBezTo>
                  <a:pt x="5300938" y="4453944"/>
                  <a:pt x="5300491" y="4454316"/>
                  <a:pt x="5300269" y="4454726"/>
                </a:cubicBezTo>
                <a:cubicBezTo>
                  <a:pt x="5300045" y="4455135"/>
                  <a:pt x="5299933" y="4455637"/>
                  <a:pt x="5299933" y="4456233"/>
                </a:cubicBezTo>
                <a:lnTo>
                  <a:pt x="5299933" y="4556692"/>
                </a:lnTo>
                <a:cubicBezTo>
                  <a:pt x="5299933" y="4557287"/>
                  <a:pt x="5300064" y="4557789"/>
                  <a:pt x="5300325" y="4558199"/>
                </a:cubicBezTo>
                <a:cubicBezTo>
                  <a:pt x="5300584" y="4558608"/>
                  <a:pt x="5301068" y="4558961"/>
                  <a:pt x="5301776" y="4559259"/>
                </a:cubicBezTo>
                <a:cubicBezTo>
                  <a:pt x="5302482" y="4559557"/>
                  <a:pt x="5303431" y="4559780"/>
                  <a:pt x="5304621" y="4559929"/>
                </a:cubicBezTo>
                <a:cubicBezTo>
                  <a:pt x="5305812" y="4560078"/>
                  <a:pt x="5307300" y="4560152"/>
                  <a:pt x="5309087" y="4560152"/>
                </a:cubicBezTo>
                <a:cubicBezTo>
                  <a:pt x="5310947" y="4560152"/>
                  <a:pt x="5312472" y="4560078"/>
                  <a:pt x="5313663" y="4559929"/>
                </a:cubicBezTo>
                <a:cubicBezTo>
                  <a:pt x="5314853" y="4559780"/>
                  <a:pt x="5315784" y="4559557"/>
                  <a:pt x="5316454" y="4559259"/>
                </a:cubicBezTo>
                <a:cubicBezTo>
                  <a:pt x="5317123" y="4558961"/>
                  <a:pt x="5317607" y="4558608"/>
                  <a:pt x="5317905" y="4558199"/>
                </a:cubicBezTo>
                <a:cubicBezTo>
                  <a:pt x="5318202" y="4557789"/>
                  <a:pt x="5318351" y="4557287"/>
                  <a:pt x="5318351" y="4556692"/>
                </a:cubicBezTo>
                <a:lnTo>
                  <a:pt x="5318351" y="4486482"/>
                </a:lnTo>
                <a:cubicBezTo>
                  <a:pt x="5323411" y="4480157"/>
                  <a:pt x="5328099" y="4475357"/>
                  <a:pt x="5332415" y="4472083"/>
                </a:cubicBezTo>
                <a:cubicBezTo>
                  <a:pt x="5336731" y="4468809"/>
                  <a:pt x="5341010" y="4467172"/>
                  <a:pt x="5345251" y="4467172"/>
                </a:cubicBezTo>
                <a:cubicBezTo>
                  <a:pt x="5348675" y="4467172"/>
                  <a:pt x="5351633" y="4467841"/>
                  <a:pt x="5354125" y="4469181"/>
                </a:cubicBezTo>
                <a:cubicBezTo>
                  <a:pt x="5356618" y="4470520"/>
                  <a:pt x="5358683" y="4472455"/>
                  <a:pt x="5360320" y="4474985"/>
                </a:cubicBezTo>
                <a:cubicBezTo>
                  <a:pt x="5361957" y="4477515"/>
                  <a:pt x="5363185" y="4480529"/>
                  <a:pt x="5364004" y="4484026"/>
                </a:cubicBezTo>
                <a:cubicBezTo>
                  <a:pt x="5364822" y="4487524"/>
                  <a:pt x="5365232" y="4491393"/>
                  <a:pt x="5365232" y="4495635"/>
                </a:cubicBezTo>
                <a:lnTo>
                  <a:pt x="5365232" y="4556692"/>
                </a:lnTo>
                <a:cubicBezTo>
                  <a:pt x="5365232" y="4557287"/>
                  <a:pt x="5365362" y="4557789"/>
                  <a:pt x="5365622" y="4558199"/>
                </a:cubicBezTo>
                <a:cubicBezTo>
                  <a:pt x="5365883" y="4558608"/>
                  <a:pt x="5366367" y="4558961"/>
                  <a:pt x="5367073" y="4559259"/>
                </a:cubicBezTo>
                <a:cubicBezTo>
                  <a:pt x="5367781" y="4559557"/>
                  <a:pt x="5368748" y="4559780"/>
                  <a:pt x="5369976" y="4559929"/>
                </a:cubicBezTo>
                <a:cubicBezTo>
                  <a:pt x="5371203" y="4560078"/>
                  <a:pt x="5372673" y="4560152"/>
                  <a:pt x="5374385" y="4560152"/>
                </a:cubicBezTo>
                <a:cubicBezTo>
                  <a:pt x="5376171" y="4560152"/>
                  <a:pt x="5377659" y="4560078"/>
                  <a:pt x="5378850" y="4559929"/>
                </a:cubicBezTo>
                <a:cubicBezTo>
                  <a:pt x="5380040" y="4559780"/>
                  <a:pt x="5380989" y="4559557"/>
                  <a:pt x="5381696" y="4559259"/>
                </a:cubicBezTo>
                <a:cubicBezTo>
                  <a:pt x="5382403" y="4558961"/>
                  <a:pt x="5382905" y="4558608"/>
                  <a:pt x="5383203" y="4558199"/>
                </a:cubicBezTo>
                <a:cubicBezTo>
                  <a:pt x="5383501" y="4557789"/>
                  <a:pt x="5383649" y="4557287"/>
                  <a:pt x="5383649" y="4556692"/>
                </a:cubicBezTo>
                <a:lnTo>
                  <a:pt x="5383649" y="4486482"/>
                </a:lnTo>
                <a:cubicBezTo>
                  <a:pt x="5388784" y="4480157"/>
                  <a:pt x="5393490" y="4475357"/>
                  <a:pt x="5397770" y="4472083"/>
                </a:cubicBezTo>
                <a:cubicBezTo>
                  <a:pt x="5402049" y="4468809"/>
                  <a:pt x="5406308" y="4467172"/>
                  <a:pt x="5410550" y="4467172"/>
                </a:cubicBezTo>
                <a:cubicBezTo>
                  <a:pt x="5413973" y="4467172"/>
                  <a:pt x="5416949" y="4467841"/>
                  <a:pt x="5419480" y="4469181"/>
                </a:cubicBezTo>
                <a:cubicBezTo>
                  <a:pt x="5422010" y="4470520"/>
                  <a:pt x="5424094" y="4472455"/>
                  <a:pt x="5425730" y="4474985"/>
                </a:cubicBezTo>
                <a:cubicBezTo>
                  <a:pt x="5427368" y="4477515"/>
                  <a:pt x="5428558" y="4480529"/>
                  <a:pt x="5429302" y="4484026"/>
                </a:cubicBezTo>
                <a:cubicBezTo>
                  <a:pt x="5430047" y="4487524"/>
                  <a:pt x="5430418" y="4491393"/>
                  <a:pt x="5430418" y="4495635"/>
                </a:cubicBezTo>
                <a:lnTo>
                  <a:pt x="5430418" y="4556692"/>
                </a:lnTo>
                <a:cubicBezTo>
                  <a:pt x="5430418" y="4557287"/>
                  <a:pt x="5430568" y="4557789"/>
                  <a:pt x="5430865" y="4558199"/>
                </a:cubicBezTo>
                <a:cubicBezTo>
                  <a:pt x="5431163" y="4558608"/>
                  <a:pt x="5431665" y="4558961"/>
                  <a:pt x="5432372" y="4559259"/>
                </a:cubicBezTo>
                <a:cubicBezTo>
                  <a:pt x="5433080" y="4559557"/>
                  <a:pt x="5434027" y="4559780"/>
                  <a:pt x="5435219" y="4559929"/>
                </a:cubicBezTo>
                <a:cubicBezTo>
                  <a:pt x="5436409" y="4560078"/>
                  <a:pt x="5437934" y="4560152"/>
                  <a:pt x="5439795" y="4560152"/>
                </a:cubicBezTo>
                <a:cubicBezTo>
                  <a:pt x="5441580" y="4560152"/>
                  <a:pt x="5443069" y="4560078"/>
                  <a:pt x="5444259" y="4559929"/>
                </a:cubicBezTo>
                <a:cubicBezTo>
                  <a:pt x="5445450" y="4559780"/>
                  <a:pt x="5446380" y="4559557"/>
                  <a:pt x="5447050" y="4559259"/>
                </a:cubicBezTo>
                <a:cubicBezTo>
                  <a:pt x="5447720" y="4558961"/>
                  <a:pt x="5448203" y="4558608"/>
                  <a:pt x="5448501" y="4558199"/>
                </a:cubicBezTo>
                <a:cubicBezTo>
                  <a:pt x="5448798" y="4557789"/>
                  <a:pt x="5448947" y="4557287"/>
                  <a:pt x="5448947" y="4556692"/>
                </a:cubicBezTo>
                <a:lnTo>
                  <a:pt x="5448947" y="4493179"/>
                </a:lnTo>
                <a:cubicBezTo>
                  <a:pt x="5448947" y="4487524"/>
                  <a:pt x="5448370" y="4482147"/>
                  <a:pt x="5447218" y="4477050"/>
                </a:cubicBezTo>
                <a:cubicBezTo>
                  <a:pt x="5446064" y="4471953"/>
                  <a:pt x="5444129" y="4467506"/>
                  <a:pt x="5441413" y="4463711"/>
                </a:cubicBezTo>
                <a:cubicBezTo>
                  <a:pt x="5438697" y="4459916"/>
                  <a:pt x="5435144" y="4456884"/>
                  <a:pt x="5430753" y="4454614"/>
                </a:cubicBezTo>
                <a:cubicBezTo>
                  <a:pt x="5426363" y="4452344"/>
                  <a:pt x="5420931" y="4451210"/>
                  <a:pt x="5414457" y="4451210"/>
                </a:cubicBezTo>
                <a:cubicBezTo>
                  <a:pt x="5411778" y="4451210"/>
                  <a:pt x="5409117" y="4451563"/>
                  <a:pt x="5406476" y="4452270"/>
                </a:cubicBezTo>
                <a:cubicBezTo>
                  <a:pt x="5403834" y="4452977"/>
                  <a:pt x="5401118" y="4454112"/>
                  <a:pt x="5398327" y="4455675"/>
                </a:cubicBezTo>
                <a:cubicBezTo>
                  <a:pt x="5395537" y="4457237"/>
                  <a:pt x="5392635" y="4459284"/>
                  <a:pt x="5389622" y="4461814"/>
                </a:cubicBezTo>
                <a:cubicBezTo>
                  <a:pt x="5386607" y="4464344"/>
                  <a:pt x="5383426" y="4467432"/>
                  <a:pt x="5380077" y="4471078"/>
                </a:cubicBezTo>
                <a:cubicBezTo>
                  <a:pt x="5378887" y="4468102"/>
                  <a:pt x="5377399" y="4465404"/>
                  <a:pt x="5375613" y="4462986"/>
                </a:cubicBezTo>
                <a:cubicBezTo>
                  <a:pt x="5373826" y="4460567"/>
                  <a:pt x="5371668" y="4458484"/>
                  <a:pt x="5369139" y="4456735"/>
                </a:cubicBezTo>
                <a:cubicBezTo>
                  <a:pt x="5366608" y="4454986"/>
                  <a:pt x="5363688" y="4453628"/>
                  <a:pt x="5360377" y="4452661"/>
                </a:cubicBezTo>
                <a:cubicBezTo>
                  <a:pt x="5357065" y="4451693"/>
                  <a:pt x="5353325" y="4451210"/>
                  <a:pt x="5349158" y="4451210"/>
                </a:cubicBezTo>
                <a:close/>
                <a:moveTo>
                  <a:pt x="5044359" y="4451210"/>
                </a:moveTo>
                <a:cubicBezTo>
                  <a:pt x="5038926" y="4451210"/>
                  <a:pt x="5033550" y="4452679"/>
                  <a:pt x="5028229" y="4455619"/>
                </a:cubicBezTo>
                <a:cubicBezTo>
                  <a:pt x="5022908" y="4458558"/>
                  <a:pt x="5017420" y="4463190"/>
                  <a:pt x="5011765" y="4469516"/>
                </a:cubicBezTo>
                <a:lnTo>
                  <a:pt x="5011765" y="4456233"/>
                </a:lnTo>
                <a:cubicBezTo>
                  <a:pt x="5011765" y="4455637"/>
                  <a:pt x="5011635" y="4455135"/>
                  <a:pt x="5011375" y="4454726"/>
                </a:cubicBezTo>
                <a:cubicBezTo>
                  <a:pt x="5011115" y="4454316"/>
                  <a:pt x="5010686" y="4453944"/>
                  <a:pt x="5010091" y="4453610"/>
                </a:cubicBezTo>
                <a:cubicBezTo>
                  <a:pt x="5009495" y="4453275"/>
                  <a:pt x="5008659" y="4453051"/>
                  <a:pt x="5007579" y="4452940"/>
                </a:cubicBezTo>
                <a:cubicBezTo>
                  <a:pt x="5006500" y="4452828"/>
                  <a:pt x="5005142" y="4452772"/>
                  <a:pt x="5003505" y="4452772"/>
                </a:cubicBezTo>
                <a:cubicBezTo>
                  <a:pt x="5001793" y="4452772"/>
                  <a:pt x="5000417" y="4452828"/>
                  <a:pt x="4999375" y="4452940"/>
                </a:cubicBezTo>
                <a:cubicBezTo>
                  <a:pt x="4998333" y="4453051"/>
                  <a:pt x="4997477" y="4453275"/>
                  <a:pt x="4996808" y="4453610"/>
                </a:cubicBezTo>
                <a:cubicBezTo>
                  <a:pt x="4996138" y="4453944"/>
                  <a:pt x="4995692" y="4454316"/>
                  <a:pt x="4995468" y="4454726"/>
                </a:cubicBezTo>
                <a:cubicBezTo>
                  <a:pt x="4995245" y="4455135"/>
                  <a:pt x="4995133" y="4455637"/>
                  <a:pt x="4995133" y="4456233"/>
                </a:cubicBezTo>
                <a:lnTo>
                  <a:pt x="4995133" y="4556692"/>
                </a:lnTo>
                <a:cubicBezTo>
                  <a:pt x="4995133" y="4557287"/>
                  <a:pt x="4995264" y="4557789"/>
                  <a:pt x="4995524" y="4558199"/>
                </a:cubicBezTo>
                <a:cubicBezTo>
                  <a:pt x="4995784" y="4558608"/>
                  <a:pt x="4996269" y="4558961"/>
                  <a:pt x="4996975" y="4559259"/>
                </a:cubicBezTo>
                <a:cubicBezTo>
                  <a:pt x="4997682" y="4559557"/>
                  <a:pt x="4998632" y="4559780"/>
                  <a:pt x="4999822" y="4559929"/>
                </a:cubicBezTo>
                <a:cubicBezTo>
                  <a:pt x="5001012" y="4560078"/>
                  <a:pt x="5002500" y="4560152"/>
                  <a:pt x="5004286" y="4560152"/>
                </a:cubicBezTo>
                <a:cubicBezTo>
                  <a:pt x="5006147" y="4560152"/>
                  <a:pt x="5007673" y="4560078"/>
                  <a:pt x="5008863" y="4559929"/>
                </a:cubicBezTo>
                <a:cubicBezTo>
                  <a:pt x="5010054" y="4559780"/>
                  <a:pt x="5010984" y="4559557"/>
                  <a:pt x="5011653" y="4559259"/>
                </a:cubicBezTo>
                <a:cubicBezTo>
                  <a:pt x="5012323" y="4558961"/>
                  <a:pt x="5012807" y="4558608"/>
                  <a:pt x="5013104" y="4558199"/>
                </a:cubicBezTo>
                <a:cubicBezTo>
                  <a:pt x="5013402" y="4557789"/>
                  <a:pt x="5013551" y="4557287"/>
                  <a:pt x="5013551" y="4556692"/>
                </a:cubicBezTo>
                <a:lnTo>
                  <a:pt x="5013551" y="4486482"/>
                </a:lnTo>
                <a:cubicBezTo>
                  <a:pt x="5018611" y="4480157"/>
                  <a:pt x="5023299" y="4475357"/>
                  <a:pt x="5027616" y="4472083"/>
                </a:cubicBezTo>
                <a:cubicBezTo>
                  <a:pt x="5031931" y="4468809"/>
                  <a:pt x="5036210" y="4467172"/>
                  <a:pt x="5040452" y="4467172"/>
                </a:cubicBezTo>
                <a:cubicBezTo>
                  <a:pt x="5043875" y="4467172"/>
                  <a:pt x="5046833" y="4467841"/>
                  <a:pt x="5049326" y="4469181"/>
                </a:cubicBezTo>
                <a:cubicBezTo>
                  <a:pt x="5051818" y="4470520"/>
                  <a:pt x="5053883" y="4472455"/>
                  <a:pt x="5055520" y="4474985"/>
                </a:cubicBezTo>
                <a:cubicBezTo>
                  <a:pt x="5057158" y="4477515"/>
                  <a:pt x="5058385" y="4480529"/>
                  <a:pt x="5059204" y="4484026"/>
                </a:cubicBezTo>
                <a:cubicBezTo>
                  <a:pt x="5060023" y="4487524"/>
                  <a:pt x="5060432" y="4491393"/>
                  <a:pt x="5060432" y="4495635"/>
                </a:cubicBezTo>
                <a:lnTo>
                  <a:pt x="5060432" y="4556692"/>
                </a:lnTo>
                <a:cubicBezTo>
                  <a:pt x="5060432" y="4557287"/>
                  <a:pt x="5060562" y="4557789"/>
                  <a:pt x="5060822" y="4558199"/>
                </a:cubicBezTo>
                <a:cubicBezTo>
                  <a:pt x="5061083" y="4558608"/>
                  <a:pt x="5061566" y="4558961"/>
                  <a:pt x="5062274" y="4559259"/>
                </a:cubicBezTo>
                <a:cubicBezTo>
                  <a:pt x="5062980" y="4559557"/>
                  <a:pt x="5063948" y="4559780"/>
                  <a:pt x="5065176" y="4559929"/>
                </a:cubicBezTo>
                <a:cubicBezTo>
                  <a:pt x="5066404" y="4560078"/>
                  <a:pt x="5067874" y="4560152"/>
                  <a:pt x="5069585" y="4560152"/>
                </a:cubicBezTo>
                <a:cubicBezTo>
                  <a:pt x="5071371" y="4560152"/>
                  <a:pt x="5072859" y="4560078"/>
                  <a:pt x="5074049" y="4559929"/>
                </a:cubicBezTo>
                <a:cubicBezTo>
                  <a:pt x="5075241" y="4559780"/>
                  <a:pt x="5076189" y="4559557"/>
                  <a:pt x="5076896" y="4559259"/>
                </a:cubicBezTo>
                <a:cubicBezTo>
                  <a:pt x="5077603" y="4558961"/>
                  <a:pt x="5078106" y="4558608"/>
                  <a:pt x="5078403" y="4558199"/>
                </a:cubicBezTo>
                <a:cubicBezTo>
                  <a:pt x="5078700" y="4557789"/>
                  <a:pt x="5078849" y="4557287"/>
                  <a:pt x="5078849" y="4556692"/>
                </a:cubicBezTo>
                <a:lnTo>
                  <a:pt x="5078849" y="4486482"/>
                </a:lnTo>
                <a:cubicBezTo>
                  <a:pt x="5083984" y="4480157"/>
                  <a:pt x="5088691" y="4475357"/>
                  <a:pt x="5092969" y="4472083"/>
                </a:cubicBezTo>
                <a:cubicBezTo>
                  <a:pt x="5097248" y="4468809"/>
                  <a:pt x="5101508" y="4467172"/>
                  <a:pt x="5105750" y="4467172"/>
                </a:cubicBezTo>
                <a:cubicBezTo>
                  <a:pt x="5109173" y="4467172"/>
                  <a:pt x="5112150" y="4467841"/>
                  <a:pt x="5114681" y="4469181"/>
                </a:cubicBezTo>
                <a:cubicBezTo>
                  <a:pt x="5117210" y="4470520"/>
                  <a:pt x="5119293" y="4472455"/>
                  <a:pt x="5120930" y="4474985"/>
                </a:cubicBezTo>
                <a:cubicBezTo>
                  <a:pt x="5122567" y="4477515"/>
                  <a:pt x="5123759" y="4480529"/>
                  <a:pt x="5124502" y="4484026"/>
                </a:cubicBezTo>
                <a:cubicBezTo>
                  <a:pt x="5125246" y="4487524"/>
                  <a:pt x="5125619" y="4491393"/>
                  <a:pt x="5125619" y="4495635"/>
                </a:cubicBezTo>
                <a:lnTo>
                  <a:pt x="5125619" y="4556692"/>
                </a:lnTo>
                <a:cubicBezTo>
                  <a:pt x="5125619" y="4557287"/>
                  <a:pt x="5125767" y="4557789"/>
                  <a:pt x="5126065" y="4558199"/>
                </a:cubicBezTo>
                <a:cubicBezTo>
                  <a:pt x="5126363" y="4558608"/>
                  <a:pt x="5126865" y="4558961"/>
                  <a:pt x="5127573" y="4559259"/>
                </a:cubicBezTo>
                <a:cubicBezTo>
                  <a:pt x="5128279" y="4559557"/>
                  <a:pt x="5129228" y="4559780"/>
                  <a:pt x="5130418" y="4559929"/>
                </a:cubicBezTo>
                <a:cubicBezTo>
                  <a:pt x="5131609" y="4560078"/>
                  <a:pt x="5133134" y="4560152"/>
                  <a:pt x="5134995" y="4560152"/>
                </a:cubicBezTo>
                <a:cubicBezTo>
                  <a:pt x="5136781" y="4560152"/>
                  <a:pt x="5138269" y="4560078"/>
                  <a:pt x="5139460" y="4559929"/>
                </a:cubicBezTo>
                <a:cubicBezTo>
                  <a:pt x="5140650" y="4559780"/>
                  <a:pt x="5141580" y="4559557"/>
                  <a:pt x="5142250" y="4559259"/>
                </a:cubicBezTo>
                <a:cubicBezTo>
                  <a:pt x="5142920" y="4558961"/>
                  <a:pt x="5143403" y="4558608"/>
                  <a:pt x="5143702" y="4558199"/>
                </a:cubicBezTo>
                <a:cubicBezTo>
                  <a:pt x="5143999" y="4557789"/>
                  <a:pt x="5144147" y="4557287"/>
                  <a:pt x="5144147" y="4556692"/>
                </a:cubicBezTo>
                <a:lnTo>
                  <a:pt x="5144147" y="4493179"/>
                </a:lnTo>
                <a:cubicBezTo>
                  <a:pt x="5144147" y="4487524"/>
                  <a:pt x="5143571" y="4482147"/>
                  <a:pt x="5142417" y="4477050"/>
                </a:cubicBezTo>
                <a:cubicBezTo>
                  <a:pt x="5141264" y="4471953"/>
                  <a:pt x="5139329" y="4467506"/>
                  <a:pt x="5136614" y="4463711"/>
                </a:cubicBezTo>
                <a:cubicBezTo>
                  <a:pt x="5133897" y="4459916"/>
                  <a:pt x="5130345" y="4456884"/>
                  <a:pt x="5125953" y="4454614"/>
                </a:cubicBezTo>
                <a:cubicBezTo>
                  <a:pt x="5121564" y="4452344"/>
                  <a:pt x="5116131" y="4451210"/>
                  <a:pt x="5109657" y="4451210"/>
                </a:cubicBezTo>
                <a:cubicBezTo>
                  <a:pt x="5106978" y="4451210"/>
                  <a:pt x="5104318" y="4451563"/>
                  <a:pt x="5101676" y="4452270"/>
                </a:cubicBezTo>
                <a:cubicBezTo>
                  <a:pt x="5099034" y="4452977"/>
                  <a:pt x="5096318" y="4454112"/>
                  <a:pt x="5093527" y="4455675"/>
                </a:cubicBezTo>
                <a:cubicBezTo>
                  <a:pt x="5090737" y="4457237"/>
                  <a:pt x="5087835" y="4459284"/>
                  <a:pt x="5084821" y="4461814"/>
                </a:cubicBezTo>
                <a:cubicBezTo>
                  <a:pt x="5081808" y="4464344"/>
                  <a:pt x="5078626" y="4467432"/>
                  <a:pt x="5075278" y="4471078"/>
                </a:cubicBezTo>
                <a:cubicBezTo>
                  <a:pt x="5074087" y="4468102"/>
                  <a:pt x="5072598" y="4465404"/>
                  <a:pt x="5070812" y="4462986"/>
                </a:cubicBezTo>
                <a:cubicBezTo>
                  <a:pt x="5069026" y="4460567"/>
                  <a:pt x="5066869" y="4458484"/>
                  <a:pt x="5064338" y="4456735"/>
                </a:cubicBezTo>
                <a:cubicBezTo>
                  <a:pt x="5061809" y="4454986"/>
                  <a:pt x="5058888" y="4453628"/>
                  <a:pt x="5055576" y="4452661"/>
                </a:cubicBezTo>
                <a:cubicBezTo>
                  <a:pt x="5052266" y="4451693"/>
                  <a:pt x="5048525" y="4451210"/>
                  <a:pt x="5044359" y="4451210"/>
                </a:cubicBezTo>
                <a:close/>
                <a:moveTo>
                  <a:pt x="4874248" y="4451210"/>
                </a:moveTo>
                <a:cubicBezTo>
                  <a:pt x="4868518" y="4451210"/>
                  <a:pt x="4862844" y="4452679"/>
                  <a:pt x="4857225" y="4455619"/>
                </a:cubicBezTo>
                <a:cubicBezTo>
                  <a:pt x="4851608" y="4458558"/>
                  <a:pt x="4845971" y="4463190"/>
                  <a:pt x="4840315" y="4469516"/>
                </a:cubicBezTo>
                <a:lnTo>
                  <a:pt x="4840315" y="4456233"/>
                </a:lnTo>
                <a:cubicBezTo>
                  <a:pt x="4840315" y="4455637"/>
                  <a:pt x="4840185" y="4455135"/>
                  <a:pt x="4839924" y="4454726"/>
                </a:cubicBezTo>
                <a:cubicBezTo>
                  <a:pt x="4839664" y="4454316"/>
                  <a:pt x="4839236" y="4453944"/>
                  <a:pt x="4838641" y="4453610"/>
                </a:cubicBezTo>
                <a:cubicBezTo>
                  <a:pt x="4838046" y="4453275"/>
                  <a:pt x="4837208" y="4453051"/>
                  <a:pt x="4836129" y="4452940"/>
                </a:cubicBezTo>
                <a:cubicBezTo>
                  <a:pt x="4835050" y="4452828"/>
                  <a:pt x="4833692" y="4452772"/>
                  <a:pt x="4832055" y="4452772"/>
                </a:cubicBezTo>
                <a:cubicBezTo>
                  <a:pt x="4830344" y="4452772"/>
                  <a:pt x="4828967" y="4452828"/>
                  <a:pt x="4827925" y="4452940"/>
                </a:cubicBezTo>
                <a:cubicBezTo>
                  <a:pt x="4826883" y="4453051"/>
                  <a:pt x="4826028" y="4453275"/>
                  <a:pt x="4825359" y="4453610"/>
                </a:cubicBezTo>
                <a:cubicBezTo>
                  <a:pt x="4824688" y="4453944"/>
                  <a:pt x="4824242" y="4454316"/>
                  <a:pt x="4824018" y="4454726"/>
                </a:cubicBezTo>
                <a:cubicBezTo>
                  <a:pt x="4823795" y="4455135"/>
                  <a:pt x="4823683" y="4455637"/>
                  <a:pt x="4823683" y="4456233"/>
                </a:cubicBezTo>
                <a:lnTo>
                  <a:pt x="4823683" y="4556692"/>
                </a:lnTo>
                <a:cubicBezTo>
                  <a:pt x="4823683" y="4557287"/>
                  <a:pt x="4823814" y="4557789"/>
                  <a:pt x="4824074" y="4558199"/>
                </a:cubicBezTo>
                <a:cubicBezTo>
                  <a:pt x="4824335" y="4558608"/>
                  <a:pt x="4824818" y="4558961"/>
                  <a:pt x="4825525" y="4559259"/>
                </a:cubicBezTo>
                <a:cubicBezTo>
                  <a:pt x="4826233" y="4559557"/>
                  <a:pt x="4827181" y="4559780"/>
                  <a:pt x="4828371" y="4559929"/>
                </a:cubicBezTo>
                <a:cubicBezTo>
                  <a:pt x="4829562" y="4560078"/>
                  <a:pt x="4831050" y="4560152"/>
                  <a:pt x="4832836" y="4560152"/>
                </a:cubicBezTo>
                <a:cubicBezTo>
                  <a:pt x="4834697" y="4560152"/>
                  <a:pt x="4836222" y="4560078"/>
                  <a:pt x="4837413" y="4559929"/>
                </a:cubicBezTo>
                <a:cubicBezTo>
                  <a:pt x="4838604" y="4559780"/>
                  <a:pt x="4839534" y="4559557"/>
                  <a:pt x="4840203" y="4559259"/>
                </a:cubicBezTo>
                <a:cubicBezTo>
                  <a:pt x="4840873" y="4558961"/>
                  <a:pt x="4841357" y="4558608"/>
                  <a:pt x="4841654" y="4558199"/>
                </a:cubicBezTo>
                <a:cubicBezTo>
                  <a:pt x="4841953" y="4557789"/>
                  <a:pt x="4842101" y="4557287"/>
                  <a:pt x="4842101" y="4556692"/>
                </a:cubicBezTo>
                <a:lnTo>
                  <a:pt x="4842101" y="4486482"/>
                </a:lnTo>
                <a:cubicBezTo>
                  <a:pt x="4847161" y="4480157"/>
                  <a:pt x="4851998" y="4475357"/>
                  <a:pt x="4856612" y="4472083"/>
                </a:cubicBezTo>
                <a:cubicBezTo>
                  <a:pt x="4861226" y="4468809"/>
                  <a:pt x="4865839" y="4467172"/>
                  <a:pt x="4870453" y="4467172"/>
                </a:cubicBezTo>
                <a:cubicBezTo>
                  <a:pt x="4874024" y="4467172"/>
                  <a:pt x="4877168" y="4467841"/>
                  <a:pt x="4879885" y="4469181"/>
                </a:cubicBezTo>
                <a:cubicBezTo>
                  <a:pt x="4882601" y="4470520"/>
                  <a:pt x="4884814" y="4472455"/>
                  <a:pt x="4886526" y="4474985"/>
                </a:cubicBezTo>
                <a:cubicBezTo>
                  <a:pt x="4888239" y="4477515"/>
                  <a:pt x="4889540" y="4480529"/>
                  <a:pt x="4890433" y="4484026"/>
                </a:cubicBezTo>
                <a:cubicBezTo>
                  <a:pt x="4891326" y="4487524"/>
                  <a:pt x="4891773" y="4492138"/>
                  <a:pt x="4891773" y="4497867"/>
                </a:cubicBezTo>
                <a:lnTo>
                  <a:pt x="4891773" y="4556692"/>
                </a:lnTo>
                <a:cubicBezTo>
                  <a:pt x="4891773" y="4557287"/>
                  <a:pt x="4891921" y="4557789"/>
                  <a:pt x="4892219" y="4558199"/>
                </a:cubicBezTo>
                <a:cubicBezTo>
                  <a:pt x="4892516" y="4558608"/>
                  <a:pt x="4893000" y="4558961"/>
                  <a:pt x="4893670" y="4559259"/>
                </a:cubicBezTo>
                <a:cubicBezTo>
                  <a:pt x="4894339" y="4559557"/>
                  <a:pt x="4895270" y="4559780"/>
                  <a:pt x="4896461" y="4559929"/>
                </a:cubicBezTo>
                <a:cubicBezTo>
                  <a:pt x="4897651" y="4560078"/>
                  <a:pt x="4899177" y="4560152"/>
                  <a:pt x="4901037" y="4560152"/>
                </a:cubicBezTo>
                <a:cubicBezTo>
                  <a:pt x="4902823" y="4560152"/>
                  <a:pt x="4904312" y="4560078"/>
                  <a:pt x="4905502" y="4559929"/>
                </a:cubicBezTo>
                <a:cubicBezTo>
                  <a:pt x="4906692" y="4559780"/>
                  <a:pt x="4907622" y="4559557"/>
                  <a:pt x="4908292" y="4559259"/>
                </a:cubicBezTo>
                <a:cubicBezTo>
                  <a:pt x="4908962" y="4558961"/>
                  <a:pt x="4909447" y="4558608"/>
                  <a:pt x="4909743" y="4558199"/>
                </a:cubicBezTo>
                <a:cubicBezTo>
                  <a:pt x="4910041" y="4557789"/>
                  <a:pt x="4910190" y="4557287"/>
                  <a:pt x="4910190" y="4556692"/>
                </a:cubicBezTo>
                <a:lnTo>
                  <a:pt x="4910190" y="4495412"/>
                </a:lnTo>
                <a:cubicBezTo>
                  <a:pt x="4910190" y="4488268"/>
                  <a:pt x="4909576" y="4482147"/>
                  <a:pt x="4908348" y="4477050"/>
                </a:cubicBezTo>
                <a:cubicBezTo>
                  <a:pt x="4907120" y="4471953"/>
                  <a:pt x="4905093" y="4467506"/>
                  <a:pt x="4902265" y="4463711"/>
                </a:cubicBezTo>
                <a:cubicBezTo>
                  <a:pt x="4899437" y="4459916"/>
                  <a:pt x="4895735" y="4456884"/>
                  <a:pt x="4891159" y="4454614"/>
                </a:cubicBezTo>
                <a:cubicBezTo>
                  <a:pt x="4886582" y="4452344"/>
                  <a:pt x="4880945" y="4451210"/>
                  <a:pt x="4874248" y="4451210"/>
                </a:cubicBezTo>
                <a:close/>
                <a:moveTo>
                  <a:pt x="4634784" y="4451210"/>
                </a:moveTo>
                <a:cubicBezTo>
                  <a:pt x="4629351" y="4451210"/>
                  <a:pt x="4623974" y="4452679"/>
                  <a:pt x="4618654" y="4455619"/>
                </a:cubicBezTo>
                <a:cubicBezTo>
                  <a:pt x="4613333" y="4458558"/>
                  <a:pt x="4607846" y="4463190"/>
                  <a:pt x="4602190" y="4469516"/>
                </a:cubicBezTo>
                <a:lnTo>
                  <a:pt x="4602190" y="4456233"/>
                </a:lnTo>
                <a:cubicBezTo>
                  <a:pt x="4602190" y="4455637"/>
                  <a:pt x="4602060" y="4455135"/>
                  <a:pt x="4601799" y="4454726"/>
                </a:cubicBezTo>
                <a:cubicBezTo>
                  <a:pt x="4601539" y="4454316"/>
                  <a:pt x="4601111" y="4453944"/>
                  <a:pt x="4600516" y="4453610"/>
                </a:cubicBezTo>
                <a:cubicBezTo>
                  <a:pt x="4599920" y="4453275"/>
                  <a:pt x="4599083" y="4453051"/>
                  <a:pt x="4598004" y="4452940"/>
                </a:cubicBezTo>
                <a:cubicBezTo>
                  <a:pt x="4596925" y="4452828"/>
                  <a:pt x="4595568" y="4452772"/>
                  <a:pt x="4593930" y="4452772"/>
                </a:cubicBezTo>
                <a:cubicBezTo>
                  <a:pt x="4592218" y="4452772"/>
                  <a:pt x="4590842" y="4452828"/>
                  <a:pt x="4589800" y="4452940"/>
                </a:cubicBezTo>
                <a:cubicBezTo>
                  <a:pt x="4588758" y="4453051"/>
                  <a:pt x="4587902" y="4453275"/>
                  <a:pt x="4587233" y="4453610"/>
                </a:cubicBezTo>
                <a:cubicBezTo>
                  <a:pt x="4586563" y="4453944"/>
                  <a:pt x="4586117" y="4454316"/>
                  <a:pt x="4585893" y="4454726"/>
                </a:cubicBezTo>
                <a:cubicBezTo>
                  <a:pt x="4585670" y="4455135"/>
                  <a:pt x="4585558" y="4455637"/>
                  <a:pt x="4585558" y="4456233"/>
                </a:cubicBezTo>
                <a:lnTo>
                  <a:pt x="4585558" y="4556692"/>
                </a:lnTo>
                <a:cubicBezTo>
                  <a:pt x="4585558" y="4557287"/>
                  <a:pt x="4585688" y="4557789"/>
                  <a:pt x="4585949" y="4558199"/>
                </a:cubicBezTo>
                <a:cubicBezTo>
                  <a:pt x="4586209" y="4558608"/>
                  <a:pt x="4586694" y="4558961"/>
                  <a:pt x="4587400" y="4559259"/>
                </a:cubicBezTo>
                <a:cubicBezTo>
                  <a:pt x="4588107" y="4559557"/>
                  <a:pt x="4589056" y="4559780"/>
                  <a:pt x="4590246" y="4559929"/>
                </a:cubicBezTo>
                <a:cubicBezTo>
                  <a:pt x="4591437" y="4560078"/>
                  <a:pt x="4592925" y="4560152"/>
                  <a:pt x="4594712" y="4560152"/>
                </a:cubicBezTo>
                <a:cubicBezTo>
                  <a:pt x="4596571" y="4560152"/>
                  <a:pt x="4598097" y="4560078"/>
                  <a:pt x="4599288" y="4559929"/>
                </a:cubicBezTo>
                <a:cubicBezTo>
                  <a:pt x="4600478" y="4559780"/>
                  <a:pt x="4601408" y="4559557"/>
                  <a:pt x="4602078" y="4559259"/>
                </a:cubicBezTo>
                <a:cubicBezTo>
                  <a:pt x="4602748" y="4558961"/>
                  <a:pt x="4603232" y="4558608"/>
                  <a:pt x="4603529" y="4558199"/>
                </a:cubicBezTo>
                <a:cubicBezTo>
                  <a:pt x="4603827" y="4557789"/>
                  <a:pt x="4603976" y="4557287"/>
                  <a:pt x="4603976" y="4556692"/>
                </a:cubicBezTo>
                <a:lnTo>
                  <a:pt x="4603976" y="4486482"/>
                </a:lnTo>
                <a:cubicBezTo>
                  <a:pt x="4609037" y="4480157"/>
                  <a:pt x="4613724" y="4475357"/>
                  <a:pt x="4618040" y="4472083"/>
                </a:cubicBezTo>
                <a:cubicBezTo>
                  <a:pt x="4622356" y="4468809"/>
                  <a:pt x="4626635" y="4467172"/>
                  <a:pt x="4630876" y="4467172"/>
                </a:cubicBezTo>
                <a:cubicBezTo>
                  <a:pt x="4634300" y="4467172"/>
                  <a:pt x="4637257" y="4467841"/>
                  <a:pt x="4639751" y="4469181"/>
                </a:cubicBezTo>
                <a:cubicBezTo>
                  <a:pt x="4642243" y="4470520"/>
                  <a:pt x="4644308" y="4472455"/>
                  <a:pt x="4645945" y="4474985"/>
                </a:cubicBezTo>
                <a:cubicBezTo>
                  <a:pt x="4647582" y="4477515"/>
                  <a:pt x="4648810" y="4480529"/>
                  <a:pt x="4649629" y="4484026"/>
                </a:cubicBezTo>
                <a:cubicBezTo>
                  <a:pt x="4650448" y="4487524"/>
                  <a:pt x="4650857" y="4491393"/>
                  <a:pt x="4650857" y="4495635"/>
                </a:cubicBezTo>
                <a:lnTo>
                  <a:pt x="4650857" y="4556692"/>
                </a:lnTo>
                <a:cubicBezTo>
                  <a:pt x="4650857" y="4557287"/>
                  <a:pt x="4650987" y="4557789"/>
                  <a:pt x="4651247" y="4558199"/>
                </a:cubicBezTo>
                <a:cubicBezTo>
                  <a:pt x="4651508" y="4558608"/>
                  <a:pt x="4651992" y="4558961"/>
                  <a:pt x="4652699" y="4559259"/>
                </a:cubicBezTo>
                <a:cubicBezTo>
                  <a:pt x="4653405" y="4559557"/>
                  <a:pt x="4654373" y="4559780"/>
                  <a:pt x="4655600" y="4559929"/>
                </a:cubicBezTo>
                <a:cubicBezTo>
                  <a:pt x="4656828" y="4560078"/>
                  <a:pt x="4658299" y="4560152"/>
                  <a:pt x="4660009" y="4560152"/>
                </a:cubicBezTo>
                <a:cubicBezTo>
                  <a:pt x="4661795" y="4560152"/>
                  <a:pt x="4663284" y="4560078"/>
                  <a:pt x="4664475" y="4559929"/>
                </a:cubicBezTo>
                <a:cubicBezTo>
                  <a:pt x="4665665" y="4559780"/>
                  <a:pt x="4666614" y="4559557"/>
                  <a:pt x="4667321" y="4559259"/>
                </a:cubicBezTo>
                <a:cubicBezTo>
                  <a:pt x="4668028" y="4558961"/>
                  <a:pt x="4668531" y="4558608"/>
                  <a:pt x="4668828" y="4558199"/>
                </a:cubicBezTo>
                <a:cubicBezTo>
                  <a:pt x="4669125" y="4557789"/>
                  <a:pt x="4669274" y="4557287"/>
                  <a:pt x="4669274" y="4556692"/>
                </a:cubicBezTo>
                <a:lnTo>
                  <a:pt x="4669274" y="4486482"/>
                </a:lnTo>
                <a:cubicBezTo>
                  <a:pt x="4674409" y="4480157"/>
                  <a:pt x="4679116" y="4475357"/>
                  <a:pt x="4683394" y="4472083"/>
                </a:cubicBezTo>
                <a:cubicBezTo>
                  <a:pt x="4687673" y="4468809"/>
                  <a:pt x="4691933" y="4467172"/>
                  <a:pt x="4696175" y="4467172"/>
                </a:cubicBezTo>
                <a:cubicBezTo>
                  <a:pt x="4699599" y="4467172"/>
                  <a:pt x="4702575" y="4467841"/>
                  <a:pt x="4705105" y="4469181"/>
                </a:cubicBezTo>
                <a:cubicBezTo>
                  <a:pt x="4707634" y="4470520"/>
                  <a:pt x="4709719" y="4472455"/>
                  <a:pt x="4711355" y="4474985"/>
                </a:cubicBezTo>
                <a:cubicBezTo>
                  <a:pt x="4712992" y="4477515"/>
                  <a:pt x="4714184" y="4480529"/>
                  <a:pt x="4714927" y="4484026"/>
                </a:cubicBezTo>
                <a:cubicBezTo>
                  <a:pt x="4715672" y="4487524"/>
                  <a:pt x="4716044" y="4491393"/>
                  <a:pt x="4716044" y="4495635"/>
                </a:cubicBezTo>
                <a:lnTo>
                  <a:pt x="4716044" y="4556692"/>
                </a:lnTo>
                <a:cubicBezTo>
                  <a:pt x="4716044" y="4557287"/>
                  <a:pt x="4716193" y="4557789"/>
                  <a:pt x="4716490" y="4558199"/>
                </a:cubicBezTo>
                <a:cubicBezTo>
                  <a:pt x="4716787" y="4558608"/>
                  <a:pt x="4717290" y="4558961"/>
                  <a:pt x="4717997" y="4559259"/>
                </a:cubicBezTo>
                <a:cubicBezTo>
                  <a:pt x="4718704" y="4559557"/>
                  <a:pt x="4719652" y="4559780"/>
                  <a:pt x="4720843" y="4559929"/>
                </a:cubicBezTo>
                <a:cubicBezTo>
                  <a:pt x="4722034" y="4560078"/>
                  <a:pt x="4723559" y="4560152"/>
                  <a:pt x="4725419" y="4560152"/>
                </a:cubicBezTo>
                <a:cubicBezTo>
                  <a:pt x="4727205" y="4560152"/>
                  <a:pt x="4728694" y="4560078"/>
                  <a:pt x="4729884" y="4559929"/>
                </a:cubicBezTo>
                <a:cubicBezTo>
                  <a:pt x="4731075" y="4559780"/>
                  <a:pt x="4732005" y="4559557"/>
                  <a:pt x="4732676" y="4559259"/>
                </a:cubicBezTo>
                <a:cubicBezTo>
                  <a:pt x="4733346" y="4558961"/>
                  <a:pt x="4733828" y="4558608"/>
                  <a:pt x="4734127" y="4558199"/>
                </a:cubicBezTo>
                <a:cubicBezTo>
                  <a:pt x="4734424" y="4557789"/>
                  <a:pt x="4734572" y="4557287"/>
                  <a:pt x="4734572" y="4556692"/>
                </a:cubicBezTo>
                <a:lnTo>
                  <a:pt x="4734572" y="4493179"/>
                </a:lnTo>
                <a:cubicBezTo>
                  <a:pt x="4734572" y="4487524"/>
                  <a:pt x="4733996" y="4482147"/>
                  <a:pt x="4732843" y="4477050"/>
                </a:cubicBezTo>
                <a:cubicBezTo>
                  <a:pt x="4731689" y="4471953"/>
                  <a:pt x="4729754" y="4467506"/>
                  <a:pt x="4727038" y="4463711"/>
                </a:cubicBezTo>
                <a:cubicBezTo>
                  <a:pt x="4724322" y="4459916"/>
                  <a:pt x="4720769" y="4456884"/>
                  <a:pt x="4716378" y="4454614"/>
                </a:cubicBezTo>
                <a:cubicBezTo>
                  <a:pt x="4711988" y="4452344"/>
                  <a:pt x="4706555" y="4451210"/>
                  <a:pt x="4700081" y="4451210"/>
                </a:cubicBezTo>
                <a:cubicBezTo>
                  <a:pt x="4697403" y="4451210"/>
                  <a:pt x="4694742" y="4451563"/>
                  <a:pt x="4692101" y="4452270"/>
                </a:cubicBezTo>
                <a:cubicBezTo>
                  <a:pt x="4689459" y="4452977"/>
                  <a:pt x="4686743" y="4454112"/>
                  <a:pt x="4683952" y="4455675"/>
                </a:cubicBezTo>
                <a:cubicBezTo>
                  <a:pt x="4681163" y="4457237"/>
                  <a:pt x="4678260" y="4459284"/>
                  <a:pt x="4675246" y="4461814"/>
                </a:cubicBezTo>
                <a:cubicBezTo>
                  <a:pt x="4672233" y="4464344"/>
                  <a:pt x="4669051" y="4467432"/>
                  <a:pt x="4665703" y="4471078"/>
                </a:cubicBezTo>
                <a:cubicBezTo>
                  <a:pt x="4664513" y="4468102"/>
                  <a:pt x="4663024" y="4465404"/>
                  <a:pt x="4661238" y="4462986"/>
                </a:cubicBezTo>
                <a:cubicBezTo>
                  <a:pt x="4659451" y="4460567"/>
                  <a:pt x="4657293" y="4458484"/>
                  <a:pt x="4654764" y="4456735"/>
                </a:cubicBezTo>
                <a:cubicBezTo>
                  <a:pt x="4652234" y="4454986"/>
                  <a:pt x="4649312" y="4453628"/>
                  <a:pt x="4646001" y="4452661"/>
                </a:cubicBezTo>
                <a:cubicBezTo>
                  <a:pt x="4642690" y="4451693"/>
                  <a:pt x="4638950" y="4451210"/>
                  <a:pt x="4634784" y="4451210"/>
                </a:cubicBezTo>
                <a:close/>
                <a:moveTo>
                  <a:pt x="4398482" y="4451210"/>
                </a:moveTo>
                <a:cubicBezTo>
                  <a:pt x="4391115" y="4451210"/>
                  <a:pt x="4384454" y="4452493"/>
                  <a:pt x="4378501" y="4455061"/>
                </a:cubicBezTo>
                <a:cubicBezTo>
                  <a:pt x="4372548" y="4457628"/>
                  <a:pt x="4367469" y="4461311"/>
                  <a:pt x="4363265" y="4466111"/>
                </a:cubicBezTo>
                <a:cubicBezTo>
                  <a:pt x="4359061" y="4470911"/>
                  <a:pt x="4355842" y="4476752"/>
                  <a:pt x="4353610" y="4483636"/>
                </a:cubicBezTo>
                <a:cubicBezTo>
                  <a:pt x="4351378" y="4490519"/>
                  <a:pt x="4350261" y="4498277"/>
                  <a:pt x="4350261" y="4506909"/>
                </a:cubicBezTo>
                <a:cubicBezTo>
                  <a:pt x="4350261" y="4515987"/>
                  <a:pt x="4351340" y="4523950"/>
                  <a:pt x="4353498" y="4530796"/>
                </a:cubicBezTo>
                <a:cubicBezTo>
                  <a:pt x="4355656" y="4537642"/>
                  <a:pt x="4358856" y="4543334"/>
                  <a:pt x="4363098" y="4547874"/>
                </a:cubicBezTo>
                <a:cubicBezTo>
                  <a:pt x="4367339" y="4552413"/>
                  <a:pt x="4372567" y="4555836"/>
                  <a:pt x="4378781" y="4558143"/>
                </a:cubicBezTo>
                <a:cubicBezTo>
                  <a:pt x="4384994" y="4560450"/>
                  <a:pt x="4392231" y="4561603"/>
                  <a:pt x="4400491" y="4561603"/>
                </a:cubicBezTo>
                <a:cubicBezTo>
                  <a:pt x="4405253" y="4561603"/>
                  <a:pt x="4409737" y="4561250"/>
                  <a:pt x="4413941" y="4560543"/>
                </a:cubicBezTo>
                <a:cubicBezTo>
                  <a:pt x="4418146" y="4559836"/>
                  <a:pt x="4421848" y="4559036"/>
                  <a:pt x="4425047" y="4558143"/>
                </a:cubicBezTo>
                <a:cubicBezTo>
                  <a:pt x="4428247" y="4557250"/>
                  <a:pt x="4430852" y="4556338"/>
                  <a:pt x="4432861" y="4555408"/>
                </a:cubicBezTo>
                <a:cubicBezTo>
                  <a:pt x="4434870" y="4554478"/>
                  <a:pt x="4436079" y="4553808"/>
                  <a:pt x="4436489" y="4553399"/>
                </a:cubicBezTo>
                <a:cubicBezTo>
                  <a:pt x="4436898" y="4552990"/>
                  <a:pt x="4437233" y="4552562"/>
                  <a:pt x="4437493" y="4552115"/>
                </a:cubicBezTo>
                <a:cubicBezTo>
                  <a:pt x="4437754" y="4551669"/>
                  <a:pt x="4437940" y="4551166"/>
                  <a:pt x="4438051" y="4550608"/>
                </a:cubicBezTo>
                <a:cubicBezTo>
                  <a:pt x="4438163" y="4550050"/>
                  <a:pt x="4438256" y="4549418"/>
                  <a:pt x="4438330" y="4548711"/>
                </a:cubicBezTo>
                <a:cubicBezTo>
                  <a:pt x="4438405" y="4548004"/>
                  <a:pt x="4438442" y="4547167"/>
                  <a:pt x="4438442" y="4546199"/>
                </a:cubicBezTo>
                <a:cubicBezTo>
                  <a:pt x="4438442" y="4544860"/>
                  <a:pt x="4438386" y="4543725"/>
                  <a:pt x="4438274" y="4542795"/>
                </a:cubicBezTo>
                <a:cubicBezTo>
                  <a:pt x="4438162" y="4541865"/>
                  <a:pt x="4437993" y="4541139"/>
                  <a:pt x="4437769" y="4540618"/>
                </a:cubicBezTo>
                <a:cubicBezTo>
                  <a:pt x="4437544" y="4540097"/>
                  <a:pt x="4437227" y="4539707"/>
                  <a:pt x="4436816" y="4539446"/>
                </a:cubicBezTo>
                <a:cubicBezTo>
                  <a:pt x="4436405" y="4539186"/>
                  <a:pt x="4435937" y="4539056"/>
                  <a:pt x="4435414" y="4539056"/>
                </a:cubicBezTo>
                <a:cubicBezTo>
                  <a:pt x="4434517" y="4539056"/>
                  <a:pt x="4433189" y="4539446"/>
                  <a:pt x="4431432" y="4540228"/>
                </a:cubicBezTo>
                <a:cubicBezTo>
                  <a:pt x="4429674" y="4541009"/>
                  <a:pt x="4427431" y="4541883"/>
                  <a:pt x="4424701" y="4542851"/>
                </a:cubicBezTo>
                <a:cubicBezTo>
                  <a:pt x="4421972" y="4543818"/>
                  <a:pt x="4418738" y="4544692"/>
                  <a:pt x="4414999" y="4545474"/>
                </a:cubicBezTo>
                <a:cubicBezTo>
                  <a:pt x="4411260" y="4546255"/>
                  <a:pt x="4406998" y="4546646"/>
                  <a:pt x="4402212" y="4546646"/>
                </a:cubicBezTo>
                <a:cubicBezTo>
                  <a:pt x="4396156" y="4546646"/>
                  <a:pt x="4391033" y="4545790"/>
                  <a:pt x="4386846" y="4544079"/>
                </a:cubicBezTo>
                <a:cubicBezTo>
                  <a:pt x="4382658" y="4542367"/>
                  <a:pt x="4379256" y="4539911"/>
                  <a:pt x="4376639" y="4536712"/>
                </a:cubicBezTo>
                <a:cubicBezTo>
                  <a:pt x="4374022" y="4533512"/>
                  <a:pt x="4372152" y="4529679"/>
                  <a:pt x="4371031" y="4525215"/>
                </a:cubicBezTo>
                <a:cubicBezTo>
                  <a:pt x="4369909" y="4520750"/>
                  <a:pt x="4369349" y="4515727"/>
                  <a:pt x="4369349" y="4510146"/>
                </a:cubicBezTo>
                <a:lnTo>
                  <a:pt x="4435507" y="4510146"/>
                </a:lnTo>
                <a:cubicBezTo>
                  <a:pt x="4437376" y="4510146"/>
                  <a:pt x="4439040" y="4509532"/>
                  <a:pt x="4440497" y="4508304"/>
                </a:cubicBezTo>
                <a:cubicBezTo>
                  <a:pt x="4441955" y="4507076"/>
                  <a:pt x="4442684" y="4505011"/>
                  <a:pt x="4442684" y="4502109"/>
                </a:cubicBezTo>
                <a:lnTo>
                  <a:pt x="4442684" y="4498760"/>
                </a:lnTo>
                <a:cubicBezTo>
                  <a:pt x="4442684" y="4492212"/>
                  <a:pt x="4441846" y="4486054"/>
                  <a:pt x="4440172" y="4480287"/>
                </a:cubicBezTo>
                <a:cubicBezTo>
                  <a:pt x="4438498" y="4474520"/>
                  <a:pt x="4435875" y="4469497"/>
                  <a:pt x="4432303" y="4465218"/>
                </a:cubicBezTo>
                <a:cubicBezTo>
                  <a:pt x="4428731" y="4460939"/>
                  <a:pt x="4424173" y="4457535"/>
                  <a:pt x="4418629" y="4455005"/>
                </a:cubicBezTo>
                <a:cubicBezTo>
                  <a:pt x="4413085" y="4452475"/>
                  <a:pt x="4406370" y="4451210"/>
                  <a:pt x="4398482" y="4451210"/>
                </a:cubicBezTo>
                <a:close/>
                <a:moveTo>
                  <a:pt x="3888187" y="4451210"/>
                </a:moveTo>
                <a:cubicBezTo>
                  <a:pt x="3884318" y="4451210"/>
                  <a:pt x="3880485" y="4451563"/>
                  <a:pt x="3876690" y="4452270"/>
                </a:cubicBezTo>
                <a:cubicBezTo>
                  <a:pt x="3872895" y="4452977"/>
                  <a:pt x="3869398" y="4453870"/>
                  <a:pt x="3866198" y="4454949"/>
                </a:cubicBezTo>
                <a:cubicBezTo>
                  <a:pt x="3862998" y="4456028"/>
                  <a:pt x="3860170" y="4457219"/>
                  <a:pt x="3857715" y="4458521"/>
                </a:cubicBezTo>
                <a:cubicBezTo>
                  <a:pt x="3855259" y="4459823"/>
                  <a:pt x="3853529" y="4460958"/>
                  <a:pt x="3852524" y="4461925"/>
                </a:cubicBezTo>
                <a:cubicBezTo>
                  <a:pt x="3851520" y="4462893"/>
                  <a:pt x="3850887" y="4463916"/>
                  <a:pt x="3850627" y="4464995"/>
                </a:cubicBezTo>
                <a:cubicBezTo>
                  <a:pt x="3850366" y="4466074"/>
                  <a:pt x="3850236" y="4467544"/>
                  <a:pt x="3850236" y="4469404"/>
                </a:cubicBezTo>
                <a:cubicBezTo>
                  <a:pt x="3850236" y="4470520"/>
                  <a:pt x="3850310" y="4471543"/>
                  <a:pt x="3850459" y="4472474"/>
                </a:cubicBezTo>
                <a:cubicBezTo>
                  <a:pt x="3850608" y="4473404"/>
                  <a:pt x="3850850" y="4474167"/>
                  <a:pt x="3851185" y="4474762"/>
                </a:cubicBezTo>
                <a:cubicBezTo>
                  <a:pt x="3851520" y="4475357"/>
                  <a:pt x="3851910" y="4475804"/>
                  <a:pt x="3852357" y="4476101"/>
                </a:cubicBezTo>
                <a:cubicBezTo>
                  <a:pt x="3852803" y="4476399"/>
                  <a:pt x="3853324" y="4476548"/>
                  <a:pt x="3853920" y="4476548"/>
                </a:cubicBezTo>
                <a:cubicBezTo>
                  <a:pt x="3854813" y="4476548"/>
                  <a:pt x="3856170" y="4476008"/>
                  <a:pt x="3857994" y="4474929"/>
                </a:cubicBezTo>
                <a:cubicBezTo>
                  <a:pt x="3859817" y="4473850"/>
                  <a:pt x="3862087" y="4472660"/>
                  <a:pt x="3864803" y="4471357"/>
                </a:cubicBezTo>
                <a:cubicBezTo>
                  <a:pt x="3867519" y="4470055"/>
                  <a:pt x="3870681" y="4468865"/>
                  <a:pt x="3874290" y="4467786"/>
                </a:cubicBezTo>
                <a:cubicBezTo>
                  <a:pt x="3877899" y="4466707"/>
                  <a:pt x="3881974" y="4466167"/>
                  <a:pt x="3886513" y="4466167"/>
                </a:cubicBezTo>
                <a:cubicBezTo>
                  <a:pt x="3890755" y="4466167"/>
                  <a:pt x="3894326" y="4466669"/>
                  <a:pt x="3897229" y="4467674"/>
                </a:cubicBezTo>
                <a:cubicBezTo>
                  <a:pt x="3900131" y="4468678"/>
                  <a:pt x="3902493" y="4470167"/>
                  <a:pt x="3904317" y="4472139"/>
                </a:cubicBezTo>
                <a:cubicBezTo>
                  <a:pt x="3906139" y="4474111"/>
                  <a:pt x="3907461" y="4476585"/>
                  <a:pt x="3908279" y="4479562"/>
                </a:cubicBezTo>
                <a:cubicBezTo>
                  <a:pt x="3909098" y="4482538"/>
                  <a:pt x="3909507" y="4485961"/>
                  <a:pt x="3909507" y="4489831"/>
                </a:cubicBezTo>
                <a:lnTo>
                  <a:pt x="3909507" y="4497644"/>
                </a:lnTo>
                <a:lnTo>
                  <a:pt x="3895666" y="4497644"/>
                </a:lnTo>
                <a:cubicBezTo>
                  <a:pt x="3887852" y="4497644"/>
                  <a:pt x="3880820" y="4498332"/>
                  <a:pt x="3874570" y="4499709"/>
                </a:cubicBezTo>
                <a:cubicBezTo>
                  <a:pt x="3868319" y="4501086"/>
                  <a:pt x="3863035" y="4503151"/>
                  <a:pt x="3858719" y="4505904"/>
                </a:cubicBezTo>
                <a:cubicBezTo>
                  <a:pt x="3854403" y="4508657"/>
                  <a:pt x="3851092" y="4512118"/>
                  <a:pt x="3848785" y="4516285"/>
                </a:cubicBezTo>
                <a:cubicBezTo>
                  <a:pt x="3846478" y="4520452"/>
                  <a:pt x="3845325" y="4525363"/>
                  <a:pt x="3845325" y="4531019"/>
                </a:cubicBezTo>
                <a:cubicBezTo>
                  <a:pt x="3845325" y="4535856"/>
                  <a:pt x="3846162" y="4540172"/>
                  <a:pt x="3847836" y="4543967"/>
                </a:cubicBezTo>
                <a:cubicBezTo>
                  <a:pt x="3849511" y="4547762"/>
                  <a:pt x="3851855" y="4550962"/>
                  <a:pt x="3854868" y="4553566"/>
                </a:cubicBezTo>
                <a:cubicBezTo>
                  <a:pt x="3857882" y="4556171"/>
                  <a:pt x="3861528" y="4558161"/>
                  <a:pt x="3865807" y="4559538"/>
                </a:cubicBezTo>
                <a:cubicBezTo>
                  <a:pt x="3870086" y="4560915"/>
                  <a:pt x="3874867" y="4561603"/>
                  <a:pt x="3880150" y="4561603"/>
                </a:cubicBezTo>
                <a:cubicBezTo>
                  <a:pt x="3886178" y="4561603"/>
                  <a:pt x="3891889" y="4560301"/>
                  <a:pt x="3897284" y="4557696"/>
                </a:cubicBezTo>
                <a:cubicBezTo>
                  <a:pt x="3902679" y="4555092"/>
                  <a:pt x="3907572" y="4551446"/>
                  <a:pt x="3911963" y="4546757"/>
                </a:cubicBezTo>
                <a:lnTo>
                  <a:pt x="3911963" y="4556803"/>
                </a:lnTo>
                <a:cubicBezTo>
                  <a:pt x="3911963" y="4557696"/>
                  <a:pt x="3912223" y="4558366"/>
                  <a:pt x="3912744" y="4558813"/>
                </a:cubicBezTo>
                <a:cubicBezTo>
                  <a:pt x="3913265" y="4559259"/>
                  <a:pt x="3914102" y="4559594"/>
                  <a:pt x="3915255" y="4559817"/>
                </a:cubicBezTo>
                <a:cubicBezTo>
                  <a:pt x="3916409" y="4560040"/>
                  <a:pt x="3917953" y="4560152"/>
                  <a:pt x="3919888" y="4560152"/>
                </a:cubicBezTo>
                <a:cubicBezTo>
                  <a:pt x="3921897" y="4560152"/>
                  <a:pt x="3923422" y="4560040"/>
                  <a:pt x="3924464" y="4559817"/>
                </a:cubicBezTo>
                <a:cubicBezTo>
                  <a:pt x="3925506" y="4559594"/>
                  <a:pt x="3926324" y="4559259"/>
                  <a:pt x="3926920" y="4558813"/>
                </a:cubicBezTo>
                <a:cubicBezTo>
                  <a:pt x="3927515" y="4558366"/>
                  <a:pt x="3927813" y="4557696"/>
                  <a:pt x="3927813" y="4556803"/>
                </a:cubicBezTo>
                <a:lnTo>
                  <a:pt x="3927813" y="4489049"/>
                </a:lnTo>
                <a:cubicBezTo>
                  <a:pt x="3927813" y="4482799"/>
                  <a:pt x="3927106" y="4477329"/>
                  <a:pt x="3925692" y="4472641"/>
                </a:cubicBezTo>
                <a:cubicBezTo>
                  <a:pt x="3924278" y="4467953"/>
                  <a:pt x="3922009" y="4464028"/>
                  <a:pt x="3918883" y="4460865"/>
                </a:cubicBezTo>
                <a:cubicBezTo>
                  <a:pt x="3915757" y="4457702"/>
                  <a:pt x="3911665" y="4455302"/>
                  <a:pt x="3906605" y="4453665"/>
                </a:cubicBezTo>
                <a:cubicBezTo>
                  <a:pt x="3901545" y="4452028"/>
                  <a:pt x="3895405" y="4451210"/>
                  <a:pt x="3888187" y="4451210"/>
                </a:cubicBezTo>
                <a:close/>
                <a:moveTo>
                  <a:pt x="3483114" y="4451210"/>
                </a:moveTo>
                <a:cubicBezTo>
                  <a:pt x="3477012" y="4451210"/>
                  <a:pt x="3471673" y="4452028"/>
                  <a:pt x="3467096" y="4453665"/>
                </a:cubicBezTo>
                <a:cubicBezTo>
                  <a:pt x="3462520" y="4455302"/>
                  <a:pt x="3458706" y="4457479"/>
                  <a:pt x="3455656" y="4460195"/>
                </a:cubicBezTo>
                <a:cubicBezTo>
                  <a:pt x="3452605" y="4462911"/>
                  <a:pt x="3450316" y="4466074"/>
                  <a:pt x="3448791" y="4469683"/>
                </a:cubicBezTo>
                <a:cubicBezTo>
                  <a:pt x="3447265" y="4473292"/>
                  <a:pt x="3446503" y="4477069"/>
                  <a:pt x="3446503" y="4481013"/>
                </a:cubicBezTo>
                <a:cubicBezTo>
                  <a:pt x="3446503" y="4485477"/>
                  <a:pt x="3447228" y="4489310"/>
                  <a:pt x="3448679" y="4492510"/>
                </a:cubicBezTo>
                <a:cubicBezTo>
                  <a:pt x="3450130" y="4495709"/>
                  <a:pt x="3452047" y="4498463"/>
                  <a:pt x="3454428" y="4500770"/>
                </a:cubicBezTo>
                <a:cubicBezTo>
                  <a:pt x="3456809" y="4503076"/>
                  <a:pt x="3459507" y="4505030"/>
                  <a:pt x="3462520" y="4506630"/>
                </a:cubicBezTo>
                <a:cubicBezTo>
                  <a:pt x="3465534" y="4508230"/>
                  <a:pt x="3468622" y="4509662"/>
                  <a:pt x="3471785" y="4510927"/>
                </a:cubicBezTo>
                <a:cubicBezTo>
                  <a:pt x="3474947" y="4512192"/>
                  <a:pt x="3478017" y="4513401"/>
                  <a:pt x="3480993" y="4514555"/>
                </a:cubicBezTo>
                <a:cubicBezTo>
                  <a:pt x="3483970" y="4515708"/>
                  <a:pt x="3486649" y="4517029"/>
                  <a:pt x="3489030" y="4518517"/>
                </a:cubicBezTo>
                <a:cubicBezTo>
                  <a:pt x="3491412" y="4520006"/>
                  <a:pt x="3493327" y="4521717"/>
                  <a:pt x="3494779" y="4523652"/>
                </a:cubicBezTo>
                <a:cubicBezTo>
                  <a:pt x="3496230" y="4525587"/>
                  <a:pt x="3496955" y="4527968"/>
                  <a:pt x="3496955" y="4530796"/>
                </a:cubicBezTo>
                <a:cubicBezTo>
                  <a:pt x="3496955" y="4533549"/>
                  <a:pt x="3496453" y="4535930"/>
                  <a:pt x="3495449" y="4537939"/>
                </a:cubicBezTo>
                <a:cubicBezTo>
                  <a:pt x="3494444" y="4539949"/>
                  <a:pt x="3493011" y="4541604"/>
                  <a:pt x="3491151" y="4542907"/>
                </a:cubicBezTo>
                <a:cubicBezTo>
                  <a:pt x="3489291" y="4544209"/>
                  <a:pt x="3487096" y="4545195"/>
                  <a:pt x="3484565" y="4545864"/>
                </a:cubicBezTo>
                <a:cubicBezTo>
                  <a:pt x="3482035" y="4546534"/>
                  <a:pt x="3479207" y="4546869"/>
                  <a:pt x="3476082" y="4546869"/>
                </a:cubicBezTo>
                <a:cubicBezTo>
                  <a:pt x="3471915" y="4546869"/>
                  <a:pt x="3468232" y="4546367"/>
                  <a:pt x="3465032" y="4545362"/>
                </a:cubicBezTo>
                <a:cubicBezTo>
                  <a:pt x="3461832" y="4544358"/>
                  <a:pt x="3459060" y="4543260"/>
                  <a:pt x="3456716" y="4542069"/>
                </a:cubicBezTo>
                <a:cubicBezTo>
                  <a:pt x="3454372" y="4540879"/>
                  <a:pt x="3452400" y="4539781"/>
                  <a:pt x="3450800" y="4538777"/>
                </a:cubicBezTo>
                <a:cubicBezTo>
                  <a:pt x="3449200" y="4537772"/>
                  <a:pt x="3447991" y="4537270"/>
                  <a:pt x="3447172" y="4537270"/>
                </a:cubicBezTo>
                <a:cubicBezTo>
                  <a:pt x="3446651" y="4537270"/>
                  <a:pt x="3446186" y="4537400"/>
                  <a:pt x="3445777" y="4537660"/>
                </a:cubicBezTo>
                <a:cubicBezTo>
                  <a:pt x="3445368" y="4537921"/>
                  <a:pt x="3445052" y="4538349"/>
                  <a:pt x="3444828" y="4538944"/>
                </a:cubicBezTo>
                <a:cubicBezTo>
                  <a:pt x="3444605" y="4539539"/>
                  <a:pt x="3444419" y="4540321"/>
                  <a:pt x="3444270" y="4541288"/>
                </a:cubicBezTo>
                <a:cubicBezTo>
                  <a:pt x="3444121" y="4542255"/>
                  <a:pt x="3444047" y="4543446"/>
                  <a:pt x="3444047" y="4544860"/>
                </a:cubicBezTo>
                <a:cubicBezTo>
                  <a:pt x="3444047" y="4547167"/>
                  <a:pt x="3444233" y="4548990"/>
                  <a:pt x="3444605" y="4550329"/>
                </a:cubicBezTo>
                <a:cubicBezTo>
                  <a:pt x="3444977" y="4551669"/>
                  <a:pt x="3445572" y="4552711"/>
                  <a:pt x="3446391" y="4553455"/>
                </a:cubicBezTo>
                <a:cubicBezTo>
                  <a:pt x="3447209" y="4554199"/>
                  <a:pt x="3448512" y="4555036"/>
                  <a:pt x="3450298" y="4555966"/>
                </a:cubicBezTo>
                <a:cubicBezTo>
                  <a:pt x="3452084" y="4556896"/>
                  <a:pt x="3454260" y="4557789"/>
                  <a:pt x="3456828" y="4558645"/>
                </a:cubicBezTo>
                <a:cubicBezTo>
                  <a:pt x="3459395" y="4559501"/>
                  <a:pt x="3462297" y="4560208"/>
                  <a:pt x="3465534" y="4560766"/>
                </a:cubicBezTo>
                <a:cubicBezTo>
                  <a:pt x="3468771" y="4561324"/>
                  <a:pt x="3472175" y="4561603"/>
                  <a:pt x="3475747" y="4561603"/>
                </a:cubicBezTo>
                <a:cubicBezTo>
                  <a:pt x="3481552" y="4561603"/>
                  <a:pt x="3486872" y="4560896"/>
                  <a:pt x="3491709" y="4559482"/>
                </a:cubicBezTo>
                <a:cubicBezTo>
                  <a:pt x="3496546" y="4558068"/>
                  <a:pt x="3500713" y="4555985"/>
                  <a:pt x="3504211" y="4553231"/>
                </a:cubicBezTo>
                <a:cubicBezTo>
                  <a:pt x="3507708" y="4550478"/>
                  <a:pt x="3510406" y="4547092"/>
                  <a:pt x="3512303" y="4543074"/>
                </a:cubicBezTo>
                <a:cubicBezTo>
                  <a:pt x="3514201" y="4539056"/>
                  <a:pt x="3515149" y="4534479"/>
                  <a:pt x="3515149" y="4529345"/>
                </a:cubicBezTo>
                <a:cubicBezTo>
                  <a:pt x="3515149" y="4525029"/>
                  <a:pt x="3514424" y="4521308"/>
                  <a:pt x="3512973" y="4518182"/>
                </a:cubicBezTo>
                <a:cubicBezTo>
                  <a:pt x="3511522" y="4515057"/>
                  <a:pt x="3509606" y="4512378"/>
                  <a:pt x="3507225" y="4510146"/>
                </a:cubicBezTo>
                <a:cubicBezTo>
                  <a:pt x="3504843" y="4507913"/>
                  <a:pt x="3502108" y="4506016"/>
                  <a:pt x="3499020" y="4504453"/>
                </a:cubicBezTo>
                <a:cubicBezTo>
                  <a:pt x="3495932" y="4502890"/>
                  <a:pt x="3492807" y="4501476"/>
                  <a:pt x="3489644" y="4500211"/>
                </a:cubicBezTo>
                <a:cubicBezTo>
                  <a:pt x="3486481" y="4498946"/>
                  <a:pt x="3483375" y="4497719"/>
                  <a:pt x="3480324" y="4496528"/>
                </a:cubicBezTo>
                <a:cubicBezTo>
                  <a:pt x="3477273" y="4495337"/>
                  <a:pt x="3474557" y="4493998"/>
                  <a:pt x="3472175" y="4492510"/>
                </a:cubicBezTo>
                <a:cubicBezTo>
                  <a:pt x="3469794" y="4491021"/>
                  <a:pt x="3467859" y="4489291"/>
                  <a:pt x="3466371" y="4487319"/>
                </a:cubicBezTo>
                <a:cubicBezTo>
                  <a:pt x="3464883" y="4485347"/>
                  <a:pt x="3464139" y="4482910"/>
                  <a:pt x="3464139" y="4480008"/>
                </a:cubicBezTo>
                <a:cubicBezTo>
                  <a:pt x="3464139" y="4477924"/>
                  <a:pt x="3464529" y="4475990"/>
                  <a:pt x="3465311" y="4474204"/>
                </a:cubicBezTo>
                <a:cubicBezTo>
                  <a:pt x="3466092" y="4472418"/>
                  <a:pt x="3467246" y="4470874"/>
                  <a:pt x="3468771" y="4469571"/>
                </a:cubicBezTo>
                <a:cubicBezTo>
                  <a:pt x="3470296" y="4468269"/>
                  <a:pt x="3472250" y="4467265"/>
                  <a:pt x="3474631" y="4466558"/>
                </a:cubicBezTo>
                <a:cubicBezTo>
                  <a:pt x="3477012" y="4465851"/>
                  <a:pt x="3479766" y="4465497"/>
                  <a:pt x="3482891" y="4465497"/>
                </a:cubicBezTo>
                <a:cubicBezTo>
                  <a:pt x="3486388" y="4465497"/>
                  <a:pt x="3489495" y="4465907"/>
                  <a:pt x="3492211" y="4466725"/>
                </a:cubicBezTo>
                <a:cubicBezTo>
                  <a:pt x="3494927" y="4467544"/>
                  <a:pt x="3497290" y="4468418"/>
                  <a:pt x="3499299" y="4469348"/>
                </a:cubicBezTo>
                <a:cubicBezTo>
                  <a:pt x="3501308" y="4470278"/>
                  <a:pt x="3502946" y="4471153"/>
                  <a:pt x="3504211" y="4471971"/>
                </a:cubicBezTo>
                <a:cubicBezTo>
                  <a:pt x="3505476" y="4472790"/>
                  <a:pt x="3506443" y="4473199"/>
                  <a:pt x="3507113" y="4473199"/>
                </a:cubicBezTo>
                <a:cubicBezTo>
                  <a:pt x="3507559" y="4473199"/>
                  <a:pt x="3507969" y="4473069"/>
                  <a:pt x="3508341" y="4472808"/>
                </a:cubicBezTo>
                <a:cubicBezTo>
                  <a:pt x="3508713" y="4472548"/>
                  <a:pt x="3509029" y="4472120"/>
                  <a:pt x="3509290" y="4471525"/>
                </a:cubicBezTo>
                <a:cubicBezTo>
                  <a:pt x="3509550" y="4470930"/>
                  <a:pt x="3509736" y="4470167"/>
                  <a:pt x="3509848" y="4469237"/>
                </a:cubicBezTo>
                <a:cubicBezTo>
                  <a:pt x="3509959" y="4468306"/>
                  <a:pt x="3510015" y="4467209"/>
                  <a:pt x="3510015" y="4465944"/>
                </a:cubicBezTo>
                <a:cubicBezTo>
                  <a:pt x="3510015" y="4464753"/>
                  <a:pt x="3509959" y="4463749"/>
                  <a:pt x="3509848" y="4462930"/>
                </a:cubicBezTo>
                <a:cubicBezTo>
                  <a:pt x="3509736" y="4462111"/>
                  <a:pt x="3509624" y="4461423"/>
                  <a:pt x="3509513" y="4460865"/>
                </a:cubicBezTo>
                <a:cubicBezTo>
                  <a:pt x="3509401" y="4460307"/>
                  <a:pt x="3509215" y="4459805"/>
                  <a:pt x="3508955" y="4459358"/>
                </a:cubicBezTo>
                <a:cubicBezTo>
                  <a:pt x="3508694" y="4458912"/>
                  <a:pt x="3508173" y="4458391"/>
                  <a:pt x="3507392" y="4457795"/>
                </a:cubicBezTo>
                <a:cubicBezTo>
                  <a:pt x="3506611" y="4457200"/>
                  <a:pt x="3505457" y="4456512"/>
                  <a:pt x="3503932" y="4455730"/>
                </a:cubicBezTo>
                <a:cubicBezTo>
                  <a:pt x="3502406" y="4454949"/>
                  <a:pt x="3500564" y="4454223"/>
                  <a:pt x="3498406" y="4453554"/>
                </a:cubicBezTo>
                <a:cubicBezTo>
                  <a:pt x="3496248" y="4452884"/>
                  <a:pt x="3493830" y="4452326"/>
                  <a:pt x="3491151" y="4451879"/>
                </a:cubicBezTo>
                <a:cubicBezTo>
                  <a:pt x="3488472" y="4451433"/>
                  <a:pt x="3485793" y="4451210"/>
                  <a:pt x="3483114" y="4451210"/>
                </a:cubicBezTo>
                <a:close/>
                <a:moveTo>
                  <a:pt x="3210535" y="4451210"/>
                </a:moveTo>
                <a:cubicBezTo>
                  <a:pt x="3201978" y="4451210"/>
                  <a:pt x="3194499" y="4452586"/>
                  <a:pt x="3188100" y="4455340"/>
                </a:cubicBezTo>
                <a:cubicBezTo>
                  <a:pt x="3181700" y="4458093"/>
                  <a:pt x="3176361" y="4461963"/>
                  <a:pt x="3172082" y="4466948"/>
                </a:cubicBezTo>
                <a:cubicBezTo>
                  <a:pt x="3167803" y="4471934"/>
                  <a:pt x="3164604" y="4477869"/>
                  <a:pt x="3162483" y="4484752"/>
                </a:cubicBezTo>
                <a:cubicBezTo>
                  <a:pt x="3160362" y="4491635"/>
                  <a:pt x="3159301" y="4499170"/>
                  <a:pt x="3159301" y="4507355"/>
                </a:cubicBezTo>
                <a:cubicBezTo>
                  <a:pt x="3159301" y="4515838"/>
                  <a:pt x="3160306" y="4523429"/>
                  <a:pt x="3162315" y="4530126"/>
                </a:cubicBezTo>
                <a:cubicBezTo>
                  <a:pt x="3164325" y="4536823"/>
                  <a:pt x="3167376" y="4542516"/>
                  <a:pt x="3171468" y="4547204"/>
                </a:cubicBezTo>
                <a:cubicBezTo>
                  <a:pt x="3175561" y="4551892"/>
                  <a:pt x="3180677" y="4555464"/>
                  <a:pt x="3186816" y="4557920"/>
                </a:cubicBezTo>
                <a:cubicBezTo>
                  <a:pt x="3192955" y="4560375"/>
                  <a:pt x="3200155" y="4561603"/>
                  <a:pt x="3208415" y="4561603"/>
                </a:cubicBezTo>
                <a:cubicBezTo>
                  <a:pt x="3216898" y="4561603"/>
                  <a:pt x="3224358" y="4560208"/>
                  <a:pt x="3230795" y="4557417"/>
                </a:cubicBezTo>
                <a:cubicBezTo>
                  <a:pt x="3237232" y="4554627"/>
                  <a:pt x="3242589" y="4550739"/>
                  <a:pt x="3246868" y="4545753"/>
                </a:cubicBezTo>
                <a:cubicBezTo>
                  <a:pt x="3251147" y="4540767"/>
                  <a:pt x="3254366" y="4534833"/>
                  <a:pt x="3256524" y="4527949"/>
                </a:cubicBezTo>
                <a:cubicBezTo>
                  <a:pt x="3258681" y="4521066"/>
                  <a:pt x="3259761" y="4513532"/>
                  <a:pt x="3259761" y="4505346"/>
                </a:cubicBezTo>
                <a:cubicBezTo>
                  <a:pt x="3259761" y="4496937"/>
                  <a:pt x="3258737" y="4489384"/>
                  <a:pt x="3256691" y="4482687"/>
                </a:cubicBezTo>
                <a:cubicBezTo>
                  <a:pt x="3254645" y="4475990"/>
                  <a:pt x="3251575" y="4470297"/>
                  <a:pt x="3247482" y="4465609"/>
                </a:cubicBezTo>
                <a:cubicBezTo>
                  <a:pt x="3243389" y="4460921"/>
                  <a:pt x="3238273" y="4457349"/>
                  <a:pt x="3232134" y="4454893"/>
                </a:cubicBezTo>
                <a:cubicBezTo>
                  <a:pt x="3225995" y="4452438"/>
                  <a:pt x="3218795" y="4451210"/>
                  <a:pt x="3210535" y="4451210"/>
                </a:cubicBezTo>
                <a:close/>
                <a:moveTo>
                  <a:pt x="2987814" y="4451210"/>
                </a:moveTo>
                <a:cubicBezTo>
                  <a:pt x="2981712" y="4451210"/>
                  <a:pt x="2976373" y="4452028"/>
                  <a:pt x="2971797" y="4453665"/>
                </a:cubicBezTo>
                <a:cubicBezTo>
                  <a:pt x="2967220" y="4455302"/>
                  <a:pt x="2963407" y="4457479"/>
                  <a:pt x="2960356" y="4460195"/>
                </a:cubicBezTo>
                <a:cubicBezTo>
                  <a:pt x="2957304" y="4462911"/>
                  <a:pt x="2955016" y="4466074"/>
                  <a:pt x="2953491" y="4469683"/>
                </a:cubicBezTo>
                <a:cubicBezTo>
                  <a:pt x="2951965" y="4473292"/>
                  <a:pt x="2951203" y="4477069"/>
                  <a:pt x="2951203" y="4481013"/>
                </a:cubicBezTo>
                <a:cubicBezTo>
                  <a:pt x="2951203" y="4485477"/>
                  <a:pt x="2951928" y="4489310"/>
                  <a:pt x="2953379" y="4492510"/>
                </a:cubicBezTo>
                <a:cubicBezTo>
                  <a:pt x="2954830" y="4495709"/>
                  <a:pt x="2956747" y="4498463"/>
                  <a:pt x="2959128" y="4500770"/>
                </a:cubicBezTo>
                <a:cubicBezTo>
                  <a:pt x="2961509" y="4503076"/>
                  <a:pt x="2964206" y="4505030"/>
                  <a:pt x="2967220" y="4506630"/>
                </a:cubicBezTo>
                <a:cubicBezTo>
                  <a:pt x="2970234" y="4508230"/>
                  <a:pt x="2973322" y="4509662"/>
                  <a:pt x="2976485" y="4510927"/>
                </a:cubicBezTo>
                <a:cubicBezTo>
                  <a:pt x="2979647" y="4512192"/>
                  <a:pt x="2982717" y="4513401"/>
                  <a:pt x="2985694" y="4514555"/>
                </a:cubicBezTo>
                <a:cubicBezTo>
                  <a:pt x="2988670" y="4515708"/>
                  <a:pt x="2991349" y="4517029"/>
                  <a:pt x="2993730" y="4518517"/>
                </a:cubicBezTo>
                <a:cubicBezTo>
                  <a:pt x="2996111" y="4520006"/>
                  <a:pt x="2998027" y="4521717"/>
                  <a:pt x="2999479" y="4523652"/>
                </a:cubicBezTo>
                <a:cubicBezTo>
                  <a:pt x="3000930" y="4525587"/>
                  <a:pt x="3001655" y="4527968"/>
                  <a:pt x="3001655" y="4530796"/>
                </a:cubicBezTo>
                <a:cubicBezTo>
                  <a:pt x="3001655" y="4533549"/>
                  <a:pt x="3001153" y="4535930"/>
                  <a:pt x="3000149" y="4537939"/>
                </a:cubicBezTo>
                <a:cubicBezTo>
                  <a:pt x="2999144" y="4539949"/>
                  <a:pt x="2997711" y="4541604"/>
                  <a:pt x="2995851" y="4542907"/>
                </a:cubicBezTo>
                <a:cubicBezTo>
                  <a:pt x="2993991" y="4544209"/>
                  <a:pt x="2991796" y="4545195"/>
                  <a:pt x="2989265" y="4545864"/>
                </a:cubicBezTo>
                <a:cubicBezTo>
                  <a:pt x="2986735" y="4546534"/>
                  <a:pt x="2983908" y="4546869"/>
                  <a:pt x="2980782" y="4546869"/>
                </a:cubicBezTo>
                <a:cubicBezTo>
                  <a:pt x="2976615" y="4546869"/>
                  <a:pt x="2972932" y="4546367"/>
                  <a:pt x="2969732" y="4545362"/>
                </a:cubicBezTo>
                <a:cubicBezTo>
                  <a:pt x="2966532" y="4544358"/>
                  <a:pt x="2963760" y="4543260"/>
                  <a:pt x="2961416" y="4542069"/>
                </a:cubicBezTo>
                <a:cubicBezTo>
                  <a:pt x="2959072" y="4540879"/>
                  <a:pt x="2957100" y="4539781"/>
                  <a:pt x="2955500" y="4538777"/>
                </a:cubicBezTo>
                <a:cubicBezTo>
                  <a:pt x="2953900" y="4537772"/>
                  <a:pt x="2952691" y="4537270"/>
                  <a:pt x="2951872" y="4537270"/>
                </a:cubicBezTo>
                <a:cubicBezTo>
                  <a:pt x="2951351" y="4537270"/>
                  <a:pt x="2950886" y="4537400"/>
                  <a:pt x="2950477" y="4537660"/>
                </a:cubicBezTo>
                <a:cubicBezTo>
                  <a:pt x="2950068" y="4537921"/>
                  <a:pt x="2949752" y="4538349"/>
                  <a:pt x="2949528" y="4538944"/>
                </a:cubicBezTo>
                <a:cubicBezTo>
                  <a:pt x="2949305" y="4539539"/>
                  <a:pt x="2949119" y="4540321"/>
                  <a:pt x="2948970" y="4541288"/>
                </a:cubicBezTo>
                <a:cubicBezTo>
                  <a:pt x="2948821" y="4542255"/>
                  <a:pt x="2948747" y="4543446"/>
                  <a:pt x="2948747" y="4544860"/>
                </a:cubicBezTo>
                <a:cubicBezTo>
                  <a:pt x="2948747" y="4547167"/>
                  <a:pt x="2948933" y="4548990"/>
                  <a:pt x="2949305" y="4550329"/>
                </a:cubicBezTo>
                <a:cubicBezTo>
                  <a:pt x="2949677" y="4551669"/>
                  <a:pt x="2950272" y="4552711"/>
                  <a:pt x="2951091" y="4553455"/>
                </a:cubicBezTo>
                <a:cubicBezTo>
                  <a:pt x="2951910" y="4554199"/>
                  <a:pt x="2953212" y="4555036"/>
                  <a:pt x="2954998" y="4555966"/>
                </a:cubicBezTo>
                <a:cubicBezTo>
                  <a:pt x="2956784" y="4556896"/>
                  <a:pt x="2958960" y="4557789"/>
                  <a:pt x="2961527" y="4558645"/>
                </a:cubicBezTo>
                <a:cubicBezTo>
                  <a:pt x="2964095" y="4559501"/>
                  <a:pt x="2966997" y="4560208"/>
                  <a:pt x="2970234" y="4560766"/>
                </a:cubicBezTo>
                <a:cubicBezTo>
                  <a:pt x="2973471" y="4561324"/>
                  <a:pt x="2976876" y="4561603"/>
                  <a:pt x="2980447" y="4561603"/>
                </a:cubicBezTo>
                <a:cubicBezTo>
                  <a:pt x="2986252" y="4561603"/>
                  <a:pt x="2991572" y="4560896"/>
                  <a:pt x="2996409" y="4559482"/>
                </a:cubicBezTo>
                <a:cubicBezTo>
                  <a:pt x="3001246" y="4558068"/>
                  <a:pt x="3005413" y="4555985"/>
                  <a:pt x="3008911" y="4553231"/>
                </a:cubicBezTo>
                <a:cubicBezTo>
                  <a:pt x="3012408" y="4550478"/>
                  <a:pt x="3015105" y="4547092"/>
                  <a:pt x="3017003" y="4543074"/>
                </a:cubicBezTo>
                <a:cubicBezTo>
                  <a:pt x="3018901" y="4539056"/>
                  <a:pt x="3019850" y="4534479"/>
                  <a:pt x="3019850" y="4529345"/>
                </a:cubicBezTo>
                <a:cubicBezTo>
                  <a:pt x="3019850" y="4525029"/>
                  <a:pt x="3019124" y="4521308"/>
                  <a:pt x="3017673" y="4518182"/>
                </a:cubicBezTo>
                <a:cubicBezTo>
                  <a:pt x="3016222" y="4515057"/>
                  <a:pt x="3014306" y="4512378"/>
                  <a:pt x="3011924" y="4510146"/>
                </a:cubicBezTo>
                <a:cubicBezTo>
                  <a:pt x="3009543" y="4507913"/>
                  <a:pt x="3006808" y="4506016"/>
                  <a:pt x="3003720" y="4504453"/>
                </a:cubicBezTo>
                <a:cubicBezTo>
                  <a:pt x="3000632" y="4502890"/>
                  <a:pt x="2997507" y="4501476"/>
                  <a:pt x="2994344" y="4500211"/>
                </a:cubicBezTo>
                <a:cubicBezTo>
                  <a:pt x="2991181" y="4498946"/>
                  <a:pt x="2988075" y="4497719"/>
                  <a:pt x="2985024" y="4496528"/>
                </a:cubicBezTo>
                <a:cubicBezTo>
                  <a:pt x="2981973" y="4495337"/>
                  <a:pt x="2979257" y="4493998"/>
                  <a:pt x="2976876" y="4492510"/>
                </a:cubicBezTo>
                <a:cubicBezTo>
                  <a:pt x="2974494" y="4491021"/>
                  <a:pt x="2972559" y="4489291"/>
                  <a:pt x="2971071" y="4487319"/>
                </a:cubicBezTo>
                <a:cubicBezTo>
                  <a:pt x="2969583" y="4485347"/>
                  <a:pt x="2968839" y="4482910"/>
                  <a:pt x="2968839" y="4480008"/>
                </a:cubicBezTo>
                <a:cubicBezTo>
                  <a:pt x="2968839" y="4477924"/>
                  <a:pt x="2969229" y="4475990"/>
                  <a:pt x="2970011" y="4474204"/>
                </a:cubicBezTo>
                <a:cubicBezTo>
                  <a:pt x="2970792" y="4472418"/>
                  <a:pt x="2971946" y="4470874"/>
                  <a:pt x="2973471" y="4469571"/>
                </a:cubicBezTo>
                <a:cubicBezTo>
                  <a:pt x="2974996" y="4468269"/>
                  <a:pt x="2976950" y="4467265"/>
                  <a:pt x="2979331" y="4466558"/>
                </a:cubicBezTo>
                <a:cubicBezTo>
                  <a:pt x="2981712" y="4465851"/>
                  <a:pt x="2984466" y="4465497"/>
                  <a:pt x="2987591" y="4465497"/>
                </a:cubicBezTo>
                <a:cubicBezTo>
                  <a:pt x="2991088" y="4465497"/>
                  <a:pt x="2994195" y="4465907"/>
                  <a:pt x="2996911" y="4466725"/>
                </a:cubicBezTo>
                <a:cubicBezTo>
                  <a:pt x="2999628" y="4467544"/>
                  <a:pt x="3001990" y="4468418"/>
                  <a:pt x="3003999" y="4469348"/>
                </a:cubicBezTo>
                <a:cubicBezTo>
                  <a:pt x="3006009" y="4470278"/>
                  <a:pt x="3007646" y="4471153"/>
                  <a:pt x="3008911" y="4471971"/>
                </a:cubicBezTo>
                <a:cubicBezTo>
                  <a:pt x="3010176" y="4472790"/>
                  <a:pt x="3011143" y="4473199"/>
                  <a:pt x="3011813" y="4473199"/>
                </a:cubicBezTo>
                <a:cubicBezTo>
                  <a:pt x="3012259" y="4473199"/>
                  <a:pt x="3012669" y="4473069"/>
                  <a:pt x="3013041" y="4472808"/>
                </a:cubicBezTo>
                <a:cubicBezTo>
                  <a:pt x="3013413" y="4472548"/>
                  <a:pt x="3013729" y="4472120"/>
                  <a:pt x="3013990" y="4471525"/>
                </a:cubicBezTo>
                <a:cubicBezTo>
                  <a:pt x="3014250" y="4470930"/>
                  <a:pt x="3014436" y="4470167"/>
                  <a:pt x="3014547" y="4469237"/>
                </a:cubicBezTo>
                <a:cubicBezTo>
                  <a:pt x="3014659" y="4468306"/>
                  <a:pt x="3014715" y="4467209"/>
                  <a:pt x="3014715" y="4465944"/>
                </a:cubicBezTo>
                <a:cubicBezTo>
                  <a:pt x="3014715" y="4464753"/>
                  <a:pt x="3014659" y="4463749"/>
                  <a:pt x="3014547" y="4462930"/>
                </a:cubicBezTo>
                <a:cubicBezTo>
                  <a:pt x="3014436" y="4462111"/>
                  <a:pt x="3014324" y="4461423"/>
                  <a:pt x="3014213" y="4460865"/>
                </a:cubicBezTo>
                <a:cubicBezTo>
                  <a:pt x="3014101" y="4460307"/>
                  <a:pt x="3013915" y="4459805"/>
                  <a:pt x="3013655" y="4459358"/>
                </a:cubicBezTo>
                <a:cubicBezTo>
                  <a:pt x="3013394" y="4458912"/>
                  <a:pt x="3012873" y="4458391"/>
                  <a:pt x="3012092" y="4457795"/>
                </a:cubicBezTo>
                <a:cubicBezTo>
                  <a:pt x="3011310" y="4457200"/>
                  <a:pt x="3010157" y="4456512"/>
                  <a:pt x="3008631" y="4455730"/>
                </a:cubicBezTo>
                <a:cubicBezTo>
                  <a:pt x="3007106" y="4454949"/>
                  <a:pt x="3005264" y="4454223"/>
                  <a:pt x="3003106" y="4453554"/>
                </a:cubicBezTo>
                <a:cubicBezTo>
                  <a:pt x="3000948" y="4452884"/>
                  <a:pt x="2998530" y="4452326"/>
                  <a:pt x="2995851" y="4451879"/>
                </a:cubicBezTo>
                <a:cubicBezTo>
                  <a:pt x="2993172" y="4451433"/>
                  <a:pt x="2990493" y="4451210"/>
                  <a:pt x="2987814" y="4451210"/>
                </a:cubicBezTo>
                <a:close/>
                <a:moveTo>
                  <a:pt x="2686661" y="4451210"/>
                </a:moveTo>
                <a:cubicBezTo>
                  <a:pt x="2678103" y="4451210"/>
                  <a:pt x="2670624" y="4452586"/>
                  <a:pt x="2664225" y="4455340"/>
                </a:cubicBezTo>
                <a:cubicBezTo>
                  <a:pt x="2657825" y="4458093"/>
                  <a:pt x="2652486" y="4461963"/>
                  <a:pt x="2648207" y="4466948"/>
                </a:cubicBezTo>
                <a:cubicBezTo>
                  <a:pt x="2643928" y="4471934"/>
                  <a:pt x="2640728" y="4477869"/>
                  <a:pt x="2638608" y="4484752"/>
                </a:cubicBezTo>
                <a:cubicBezTo>
                  <a:pt x="2636487" y="4491635"/>
                  <a:pt x="2635427" y="4499170"/>
                  <a:pt x="2635427" y="4507355"/>
                </a:cubicBezTo>
                <a:cubicBezTo>
                  <a:pt x="2635427" y="4515838"/>
                  <a:pt x="2636431" y="4523429"/>
                  <a:pt x="2638440" y="4530126"/>
                </a:cubicBezTo>
                <a:cubicBezTo>
                  <a:pt x="2640450" y="4536823"/>
                  <a:pt x="2643500" y="4542516"/>
                  <a:pt x="2647593" y="4547204"/>
                </a:cubicBezTo>
                <a:cubicBezTo>
                  <a:pt x="2651686" y="4551892"/>
                  <a:pt x="2656802" y="4555464"/>
                  <a:pt x="2662941" y="4557920"/>
                </a:cubicBezTo>
                <a:cubicBezTo>
                  <a:pt x="2669080" y="4560375"/>
                  <a:pt x="2676280" y="4561603"/>
                  <a:pt x="2684540" y="4561603"/>
                </a:cubicBezTo>
                <a:cubicBezTo>
                  <a:pt x="2693023" y="4561603"/>
                  <a:pt x="2700483" y="4560208"/>
                  <a:pt x="2706920" y="4557417"/>
                </a:cubicBezTo>
                <a:cubicBezTo>
                  <a:pt x="2713356" y="4554627"/>
                  <a:pt x="2718715" y="4550739"/>
                  <a:pt x="2722993" y="4545753"/>
                </a:cubicBezTo>
                <a:cubicBezTo>
                  <a:pt x="2727272" y="4540767"/>
                  <a:pt x="2730491" y="4534833"/>
                  <a:pt x="2732649" y="4527949"/>
                </a:cubicBezTo>
                <a:cubicBezTo>
                  <a:pt x="2734807" y="4521066"/>
                  <a:pt x="2735886" y="4513532"/>
                  <a:pt x="2735886" y="4505346"/>
                </a:cubicBezTo>
                <a:cubicBezTo>
                  <a:pt x="2735886" y="4496937"/>
                  <a:pt x="2734862" y="4489384"/>
                  <a:pt x="2732816" y="4482687"/>
                </a:cubicBezTo>
                <a:cubicBezTo>
                  <a:pt x="2730770" y="4475990"/>
                  <a:pt x="2727700" y="4470297"/>
                  <a:pt x="2723607" y="4465609"/>
                </a:cubicBezTo>
                <a:cubicBezTo>
                  <a:pt x="2719514" y="4460921"/>
                  <a:pt x="2714399" y="4457349"/>
                  <a:pt x="2708259" y="4454893"/>
                </a:cubicBezTo>
                <a:cubicBezTo>
                  <a:pt x="2702120" y="4452438"/>
                  <a:pt x="2694920" y="4451210"/>
                  <a:pt x="2686661" y="4451210"/>
                </a:cubicBezTo>
                <a:close/>
                <a:moveTo>
                  <a:pt x="2513388" y="4451210"/>
                </a:moveTo>
                <a:cubicBezTo>
                  <a:pt x="2510039" y="4451210"/>
                  <a:pt x="2506858" y="4451600"/>
                  <a:pt x="2503844" y="4452382"/>
                </a:cubicBezTo>
                <a:cubicBezTo>
                  <a:pt x="2500830" y="4453163"/>
                  <a:pt x="2497890" y="4454316"/>
                  <a:pt x="2495026" y="4455842"/>
                </a:cubicBezTo>
                <a:cubicBezTo>
                  <a:pt x="2492161" y="4457368"/>
                  <a:pt x="2489315" y="4459284"/>
                  <a:pt x="2486487" y="4461591"/>
                </a:cubicBezTo>
                <a:cubicBezTo>
                  <a:pt x="2483659" y="4463897"/>
                  <a:pt x="2480720" y="4466613"/>
                  <a:pt x="2477668" y="4469739"/>
                </a:cubicBezTo>
                <a:lnTo>
                  <a:pt x="2477668" y="4456233"/>
                </a:lnTo>
                <a:cubicBezTo>
                  <a:pt x="2477668" y="4455563"/>
                  <a:pt x="2477539" y="4455023"/>
                  <a:pt x="2477278" y="4454614"/>
                </a:cubicBezTo>
                <a:cubicBezTo>
                  <a:pt x="2477018" y="4454205"/>
                  <a:pt x="2476553" y="4453851"/>
                  <a:pt x="2475883" y="4453554"/>
                </a:cubicBezTo>
                <a:cubicBezTo>
                  <a:pt x="2475213" y="4453256"/>
                  <a:pt x="2474376" y="4453051"/>
                  <a:pt x="2473371" y="4452940"/>
                </a:cubicBezTo>
                <a:cubicBezTo>
                  <a:pt x="2472367" y="4452828"/>
                  <a:pt x="2471083" y="4452772"/>
                  <a:pt x="2469520" y="4452772"/>
                </a:cubicBezTo>
                <a:cubicBezTo>
                  <a:pt x="2468032" y="4452772"/>
                  <a:pt x="2466767" y="4452828"/>
                  <a:pt x="2465725" y="4452940"/>
                </a:cubicBezTo>
                <a:cubicBezTo>
                  <a:pt x="2464683" y="4453051"/>
                  <a:pt x="2463828" y="4453256"/>
                  <a:pt x="2463158" y="4453554"/>
                </a:cubicBezTo>
                <a:cubicBezTo>
                  <a:pt x="2462488" y="4453851"/>
                  <a:pt x="2462042" y="4454205"/>
                  <a:pt x="2461819" y="4454614"/>
                </a:cubicBezTo>
                <a:cubicBezTo>
                  <a:pt x="2461595" y="4455023"/>
                  <a:pt x="2461483" y="4455563"/>
                  <a:pt x="2461483" y="4456233"/>
                </a:cubicBezTo>
                <a:lnTo>
                  <a:pt x="2461483" y="4596540"/>
                </a:lnTo>
                <a:cubicBezTo>
                  <a:pt x="2461483" y="4597136"/>
                  <a:pt x="2461614" y="4597657"/>
                  <a:pt x="2461874" y="4598103"/>
                </a:cubicBezTo>
                <a:cubicBezTo>
                  <a:pt x="2462135" y="4598550"/>
                  <a:pt x="2462619" y="4598922"/>
                  <a:pt x="2463325" y="4599219"/>
                </a:cubicBezTo>
                <a:cubicBezTo>
                  <a:pt x="2464032" y="4599517"/>
                  <a:pt x="2464981" y="4599740"/>
                  <a:pt x="2466172" y="4599889"/>
                </a:cubicBezTo>
                <a:cubicBezTo>
                  <a:pt x="2467362" y="4600038"/>
                  <a:pt x="2468850" y="4600112"/>
                  <a:pt x="2470636" y="4600112"/>
                </a:cubicBezTo>
                <a:cubicBezTo>
                  <a:pt x="2472497" y="4600112"/>
                  <a:pt x="2474022" y="4600038"/>
                  <a:pt x="2475213" y="4599889"/>
                </a:cubicBezTo>
                <a:cubicBezTo>
                  <a:pt x="2476404" y="4599740"/>
                  <a:pt x="2477334" y="4599517"/>
                  <a:pt x="2478004" y="4599219"/>
                </a:cubicBezTo>
                <a:cubicBezTo>
                  <a:pt x="2478673" y="4598922"/>
                  <a:pt x="2479157" y="4598550"/>
                  <a:pt x="2479454" y="4598103"/>
                </a:cubicBezTo>
                <a:cubicBezTo>
                  <a:pt x="2479752" y="4597657"/>
                  <a:pt x="2479901" y="4597136"/>
                  <a:pt x="2479901" y="4596540"/>
                </a:cubicBezTo>
                <a:lnTo>
                  <a:pt x="2479901" y="4546311"/>
                </a:lnTo>
                <a:cubicBezTo>
                  <a:pt x="2482580" y="4548915"/>
                  <a:pt x="2485110" y="4551185"/>
                  <a:pt x="2487491" y="4553120"/>
                </a:cubicBezTo>
                <a:cubicBezTo>
                  <a:pt x="2489873" y="4555055"/>
                  <a:pt x="2492273" y="4556655"/>
                  <a:pt x="2494691" y="4557920"/>
                </a:cubicBezTo>
                <a:cubicBezTo>
                  <a:pt x="2497109" y="4559185"/>
                  <a:pt x="2499584" y="4560115"/>
                  <a:pt x="2502113" y="4560710"/>
                </a:cubicBezTo>
                <a:cubicBezTo>
                  <a:pt x="2504644" y="4561305"/>
                  <a:pt x="2507397" y="4561603"/>
                  <a:pt x="2510373" y="4561603"/>
                </a:cubicBezTo>
                <a:cubicBezTo>
                  <a:pt x="2517368" y="4561603"/>
                  <a:pt x="2523582" y="4560282"/>
                  <a:pt x="2529015" y="4557640"/>
                </a:cubicBezTo>
                <a:cubicBezTo>
                  <a:pt x="2534446" y="4554999"/>
                  <a:pt x="2539004" y="4551241"/>
                  <a:pt x="2542688" y="4546367"/>
                </a:cubicBezTo>
                <a:cubicBezTo>
                  <a:pt x="2546372" y="4541493"/>
                  <a:pt x="2549162" y="4535558"/>
                  <a:pt x="2551059" y="4528563"/>
                </a:cubicBezTo>
                <a:cubicBezTo>
                  <a:pt x="2552957" y="4521568"/>
                  <a:pt x="2553906" y="4513680"/>
                  <a:pt x="2553906" y="4504900"/>
                </a:cubicBezTo>
                <a:cubicBezTo>
                  <a:pt x="2553906" y="4497607"/>
                  <a:pt x="2553162" y="4490705"/>
                  <a:pt x="2551674" y="4484194"/>
                </a:cubicBezTo>
                <a:cubicBezTo>
                  <a:pt x="2550185" y="4477683"/>
                  <a:pt x="2547822" y="4471971"/>
                  <a:pt x="2544585" y="4467060"/>
                </a:cubicBezTo>
                <a:cubicBezTo>
                  <a:pt x="2541348" y="4462149"/>
                  <a:pt x="2537162" y="4458279"/>
                  <a:pt x="2532028" y="4455451"/>
                </a:cubicBezTo>
                <a:cubicBezTo>
                  <a:pt x="2526894" y="4452624"/>
                  <a:pt x="2520680" y="4451210"/>
                  <a:pt x="2513388" y="4451210"/>
                </a:cubicBezTo>
                <a:close/>
                <a:moveTo>
                  <a:pt x="2292496" y="4451210"/>
                </a:moveTo>
                <a:cubicBezTo>
                  <a:pt x="2286395" y="4451210"/>
                  <a:pt x="2281055" y="4452028"/>
                  <a:pt x="2276479" y="4453665"/>
                </a:cubicBezTo>
                <a:cubicBezTo>
                  <a:pt x="2271903" y="4455302"/>
                  <a:pt x="2268089" y="4457479"/>
                  <a:pt x="2265038" y="4460195"/>
                </a:cubicBezTo>
                <a:cubicBezTo>
                  <a:pt x="2261987" y="4462911"/>
                  <a:pt x="2259698" y="4466074"/>
                  <a:pt x="2258173" y="4469683"/>
                </a:cubicBezTo>
                <a:cubicBezTo>
                  <a:pt x="2256647" y="4473292"/>
                  <a:pt x="2255885" y="4477069"/>
                  <a:pt x="2255885" y="4481013"/>
                </a:cubicBezTo>
                <a:cubicBezTo>
                  <a:pt x="2255885" y="4485477"/>
                  <a:pt x="2256610" y="4489310"/>
                  <a:pt x="2258061" y="4492510"/>
                </a:cubicBezTo>
                <a:cubicBezTo>
                  <a:pt x="2259512" y="4495709"/>
                  <a:pt x="2261428" y="4498463"/>
                  <a:pt x="2263810" y="4500770"/>
                </a:cubicBezTo>
                <a:cubicBezTo>
                  <a:pt x="2266191" y="4503076"/>
                  <a:pt x="2268889" y="4505030"/>
                  <a:pt x="2271903" y="4506630"/>
                </a:cubicBezTo>
                <a:cubicBezTo>
                  <a:pt x="2274916" y="4508230"/>
                  <a:pt x="2278005" y="4509662"/>
                  <a:pt x="2281167" y="4510927"/>
                </a:cubicBezTo>
                <a:cubicBezTo>
                  <a:pt x="2284329" y="4512192"/>
                  <a:pt x="2287399" y="4513401"/>
                  <a:pt x="2290375" y="4514555"/>
                </a:cubicBezTo>
                <a:cubicBezTo>
                  <a:pt x="2293352" y="4515708"/>
                  <a:pt x="2296031" y="4517029"/>
                  <a:pt x="2298412" y="4518517"/>
                </a:cubicBezTo>
                <a:cubicBezTo>
                  <a:pt x="2300793" y="4520006"/>
                  <a:pt x="2302710" y="4521717"/>
                  <a:pt x="2304161" y="4523652"/>
                </a:cubicBezTo>
                <a:cubicBezTo>
                  <a:pt x="2305612" y="4525587"/>
                  <a:pt x="2306337" y="4527968"/>
                  <a:pt x="2306337" y="4530796"/>
                </a:cubicBezTo>
                <a:cubicBezTo>
                  <a:pt x="2306337" y="4533549"/>
                  <a:pt x="2305835" y="4535930"/>
                  <a:pt x="2304830" y="4537939"/>
                </a:cubicBezTo>
                <a:cubicBezTo>
                  <a:pt x="2303826" y="4539949"/>
                  <a:pt x="2302393" y="4541604"/>
                  <a:pt x="2300533" y="4542907"/>
                </a:cubicBezTo>
                <a:cubicBezTo>
                  <a:pt x="2298673" y="4544209"/>
                  <a:pt x="2296477" y="4545195"/>
                  <a:pt x="2293948" y="4545864"/>
                </a:cubicBezTo>
                <a:cubicBezTo>
                  <a:pt x="2291417" y="4546534"/>
                  <a:pt x="2288590" y="4546869"/>
                  <a:pt x="2285464" y="4546869"/>
                </a:cubicBezTo>
                <a:cubicBezTo>
                  <a:pt x="2281297" y="4546869"/>
                  <a:pt x="2277613" y="4546367"/>
                  <a:pt x="2274414" y="4545362"/>
                </a:cubicBezTo>
                <a:cubicBezTo>
                  <a:pt x="2271214" y="4544358"/>
                  <a:pt x="2268442" y="4543260"/>
                  <a:pt x="2266098" y="4542069"/>
                </a:cubicBezTo>
                <a:cubicBezTo>
                  <a:pt x="2263754" y="4540879"/>
                  <a:pt x="2261782" y="4539781"/>
                  <a:pt x="2260183" y="4538777"/>
                </a:cubicBezTo>
                <a:cubicBezTo>
                  <a:pt x="2258582" y="4537772"/>
                  <a:pt x="2257373" y="4537270"/>
                  <a:pt x="2256554" y="4537270"/>
                </a:cubicBezTo>
                <a:cubicBezTo>
                  <a:pt x="2256033" y="4537270"/>
                  <a:pt x="2255568" y="4537400"/>
                  <a:pt x="2255159" y="4537660"/>
                </a:cubicBezTo>
                <a:cubicBezTo>
                  <a:pt x="2254749" y="4537921"/>
                  <a:pt x="2254434" y="4538349"/>
                  <a:pt x="2254210" y="4538944"/>
                </a:cubicBezTo>
                <a:cubicBezTo>
                  <a:pt x="2253987" y="4539539"/>
                  <a:pt x="2253801" y="4540321"/>
                  <a:pt x="2253652" y="4541288"/>
                </a:cubicBezTo>
                <a:cubicBezTo>
                  <a:pt x="2253504" y="4542255"/>
                  <a:pt x="2253429" y="4543446"/>
                  <a:pt x="2253429" y="4544860"/>
                </a:cubicBezTo>
                <a:cubicBezTo>
                  <a:pt x="2253429" y="4547167"/>
                  <a:pt x="2253615" y="4548990"/>
                  <a:pt x="2253987" y="4550329"/>
                </a:cubicBezTo>
                <a:cubicBezTo>
                  <a:pt x="2254359" y="4551669"/>
                  <a:pt x="2254955" y="4552711"/>
                  <a:pt x="2255773" y="4553455"/>
                </a:cubicBezTo>
                <a:cubicBezTo>
                  <a:pt x="2256592" y="4554199"/>
                  <a:pt x="2257894" y="4555036"/>
                  <a:pt x="2259680" y="4555966"/>
                </a:cubicBezTo>
                <a:cubicBezTo>
                  <a:pt x="2261466" y="4556896"/>
                  <a:pt x="2263642" y="4557789"/>
                  <a:pt x="2266210" y="4558645"/>
                </a:cubicBezTo>
                <a:cubicBezTo>
                  <a:pt x="2268776" y="4559501"/>
                  <a:pt x="2271679" y="4560208"/>
                  <a:pt x="2274916" y="4560766"/>
                </a:cubicBezTo>
                <a:cubicBezTo>
                  <a:pt x="2278154" y="4561324"/>
                  <a:pt x="2281558" y="4561603"/>
                  <a:pt x="2285129" y="4561603"/>
                </a:cubicBezTo>
                <a:cubicBezTo>
                  <a:pt x="2290934" y="4561603"/>
                  <a:pt x="2296254" y="4560896"/>
                  <a:pt x="2301091" y="4559482"/>
                </a:cubicBezTo>
                <a:cubicBezTo>
                  <a:pt x="2305928" y="4558068"/>
                  <a:pt x="2310096" y="4555985"/>
                  <a:pt x="2313593" y="4553231"/>
                </a:cubicBezTo>
                <a:cubicBezTo>
                  <a:pt x="2317090" y="4550478"/>
                  <a:pt x="2319788" y="4547092"/>
                  <a:pt x="2321685" y="4543074"/>
                </a:cubicBezTo>
                <a:cubicBezTo>
                  <a:pt x="2323583" y="4539056"/>
                  <a:pt x="2324532" y="4534479"/>
                  <a:pt x="2324532" y="4529345"/>
                </a:cubicBezTo>
                <a:cubicBezTo>
                  <a:pt x="2324532" y="4525029"/>
                  <a:pt x="2323806" y="4521308"/>
                  <a:pt x="2322355" y="4518182"/>
                </a:cubicBezTo>
                <a:cubicBezTo>
                  <a:pt x="2320904" y="4515057"/>
                  <a:pt x="2318988" y="4512378"/>
                  <a:pt x="2316607" y="4510146"/>
                </a:cubicBezTo>
                <a:cubicBezTo>
                  <a:pt x="2314225" y="4507913"/>
                  <a:pt x="2311491" y="4506016"/>
                  <a:pt x="2308403" y="4504453"/>
                </a:cubicBezTo>
                <a:cubicBezTo>
                  <a:pt x="2305314" y="4502890"/>
                  <a:pt x="2302189" y="4501476"/>
                  <a:pt x="2299026" y="4500211"/>
                </a:cubicBezTo>
                <a:cubicBezTo>
                  <a:pt x="2295864" y="4498946"/>
                  <a:pt x="2292757" y="4497719"/>
                  <a:pt x="2289706" y="4496528"/>
                </a:cubicBezTo>
                <a:cubicBezTo>
                  <a:pt x="2286655" y="4495337"/>
                  <a:pt x="2283939" y="4493998"/>
                  <a:pt x="2281558" y="4492510"/>
                </a:cubicBezTo>
                <a:cubicBezTo>
                  <a:pt x="2279176" y="4491021"/>
                  <a:pt x="2277241" y="4489291"/>
                  <a:pt x="2275753" y="4487319"/>
                </a:cubicBezTo>
                <a:cubicBezTo>
                  <a:pt x="2274265" y="4485347"/>
                  <a:pt x="2273521" y="4482910"/>
                  <a:pt x="2273521" y="4480008"/>
                </a:cubicBezTo>
                <a:cubicBezTo>
                  <a:pt x="2273521" y="4477924"/>
                  <a:pt x="2273911" y="4475990"/>
                  <a:pt x="2274693" y="4474204"/>
                </a:cubicBezTo>
                <a:cubicBezTo>
                  <a:pt x="2275474" y="4472418"/>
                  <a:pt x="2276628" y="4470874"/>
                  <a:pt x="2278154" y="4469571"/>
                </a:cubicBezTo>
                <a:cubicBezTo>
                  <a:pt x="2279679" y="4468269"/>
                  <a:pt x="2281632" y="4467265"/>
                  <a:pt x="2284013" y="4466558"/>
                </a:cubicBezTo>
                <a:cubicBezTo>
                  <a:pt x="2286395" y="4465851"/>
                  <a:pt x="2289148" y="4465497"/>
                  <a:pt x="2292273" y="4465497"/>
                </a:cubicBezTo>
                <a:cubicBezTo>
                  <a:pt x="2295771" y="4465497"/>
                  <a:pt x="2298877" y="4465907"/>
                  <a:pt x="2301594" y="4466725"/>
                </a:cubicBezTo>
                <a:cubicBezTo>
                  <a:pt x="2304310" y="4467544"/>
                  <a:pt x="2306672" y="4468418"/>
                  <a:pt x="2308682" y="4469348"/>
                </a:cubicBezTo>
                <a:cubicBezTo>
                  <a:pt x="2310691" y="4470278"/>
                  <a:pt x="2312328" y="4471153"/>
                  <a:pt x="2313593" y="4471971"/>
                </a:cubicBezTo>
                <a:cubicBezTo>
                  <a:pt x="2314858" y="4472790"/>
                  <a:pt x="2315825" y="4473199"/>
                  <a:pt x="2316495" y="4473199"/>
                </a:cubicBezTo>
                <a:cubicBezTo>
                  <a:pt x="2316941" y="4473199"/>
                  <a:pt x="2317351" y="4473069"/>
                  <a:pt x="2317723" y="4472808"/>
                </a:cubicBezTo>
                <a:cubicBezTo>
                  <a:pt x="2318095" y="4472548"/>
                  <a:pt x="2318411" y="4472120"/>
                  <a:pt x="2318671" y="4471525"/>
                </a:cubicBezTo>
                <a:cubicBezTo>
                  <a:pt x="2318932" y="4470930"/>
                  <a:pt x="2319118" y="4470167"/>
                  <a:pt x="2319230" y="4469237"/>
                </a:cubicBezTo>
                <a:cubicBezTo>
                  <a:pt x="2319341" y="4468306"/>
                  <a:pt x="2319397" y="4467209"/>
                  <a:pt x="2319397" y="4465944"/>
                </a:cubicBezTo>
                <a:cubicBezTo>
                  <a:pt x="2319397" y="4464753"/>
                  <a:pt x="2319341" y="4463749"/>
                  <a:pt x="2319230" y="4462930"/>
                </a:cubicBezTo>
                <a:cubicBezTo>
                  <a:pt x="2319118" y="4462111"/>
                  <a:pt x="2319006" y="4461423"/>
                  <a:pt x="2318895" y="4460865"/>
                </a:cubicBezTo>
                <a:cubicBezTo>
                  <a:pt x="2318783" y="4460307"/>
                  <a:pt x="2318597" y="4459805"/>
                  <a:pt x="2318337" y="4459358"/>
                </a:cubicBezTo>
                <a:cubicBezTo>
                  <a:pt x="2318076" y="4458912"/>
                  <a:pt x="2317555" y="4458391"/>
                  <a:pt x="2316774" y="4457795"/>
                </a:cubicBezTo>
                <a:cubicBezTo>
                  <a:pt x="2315992" y="4457200"/>
                  <a:pt x="2314840" y="4456512"/>
                  <a:pt x="2313314" y="4455730"/>
                </a:cubicBezTo>
                <a:cubicBezTo>
                  <a:pt x="2311788" y="4454949"/>
                  <a:pt x="2309947" y="4454223"/>
                  <a:pt x="2307789" y="4453554"/>
                </a:cubicBezTo>
                <a:cubicBezTo>
                  <a:pt x="2305630" y="4452884"/>
                  <a:pt x="2303212" y="4452326"/>
                  <a:pt x="2300533" y="4451879"/>
                </a:cubicBezTo>
                <a:cubicBezTo>
                  <a:pt x="2297854" y="4451433"/>
                  <a:pt x="2295175" y="4451210"/>
                  <a:pt x="2292496" y="4451210"/>
                </a:cubicBezTo>
                <a:close/>
                <a:moveTo>
                  <a:pt x="1127431" y="4437480"/>
                </a:moveTo>
                <a:lnTo>
                  <a:pt x="1140603" y="4437480"/>
                </a:lnTo>
                <a:cubicBezTo>
                  <a:pt x="1143951" y="4437480"/>
                  <a:pt x="1146574" y="4437592"/>
                  <a:pt x="1148472" y="4437815"/>
                </a:cubicBezTo>
                <a:cubicBezTo>
                  <a:pt x="1150369" y="4438038"/>
                  <a:pt x="1152062" y="4438336"/>
                  <a:pt x="1153551" y="4438708"/>
                </a:cubicBezTo>
                <a:cubicBezTo>
                  <a:pt x="1158462" y="4440048"/>
                  <a:pt x="1161996" y="4442354"/>
                  <a:pt x="1164155" y="4445629"/>
                </a:cubicBezTo>
                <a:cubicBezTo>
                  <a:pt x="1166313" y="4448903"/>
                  <a:pt x="1167391" y="4452921"/>
                  <a:pt x="1167391" y="4457684"/>
                </a:cubicBezTo>
                <a:cubicBezTo>
                  <a:pt x="1167391" y="4460809"/>
                  <a:pt x="1166871" y="4463637"/>
                  <a:pt x="1165829" y="4466167"/>
                </a:cubicBezTo>
                <a:cubicBezTo>
                  <a:pt x="1164787" y="4468697"/>
                  <a:pt x="1163225" y="4470874"/>
                  <a:pt x="1161141" y="4472697"/>
                </a:cubicBezTo>
                <a:cubicBezTo>
                  <a:pt x="1159057" y="4474520"/>
                  <a:pt x="1156453" y="4475934"/>
                  <a:pt x="1153327" y="4476938"/>
                </a:cubicBezTo>
                <a:cubicBezTo>
                  <a:pt x="1150202" y="4477943"/>
                  <a:pt x="1146556" y="4478445"/>
                  <a:pt x="1142388" y="4478445"/>
                </a:cubicBezTo>
                <a:lnTo>
                  <a:pt x="1127431" y="4478445"/>
                </a:lnTo>
                <a:close/>
                <a:moveTo>
                  <a:pt x="4170440" y="4425872"/>
                </a:moveTo>
                <a:cubicBezTo>
                  <a:pt x="4168654" y="4425872"/>
                  <a:pt x="4167165" y="4425946"/>
                  <a:pt x="4165975" y="4426095"/>
                </a:cubicBezTo>
                <a:cubicBezTo>
                  <a:pt x="4164784" y="4426244"/>
                  <a:pt x="4163836" y="4426486"/>
                  <a:pt x="4163129" y="4426820"/>
                </a:cubicBezTo>
                <a:cubicBezTo>
                  <a:pt x="4162422" y="4427155"/>
                  <a:pt x="4161938" y="4427546"/>
                  <a:pt x="4161677" y="4427992"/>
                </a:cubicBezTo>
                <a:cubicBezTo>
                  <a:pt x="4161417" y="4428439"/>
                  <a:pt x="4161287" y="4428923"/>
                  <a:pt x="4161287" y="4429444"/>
                </a:cubicBezTo>
                <a:lnTo>
                  <a:pt x="4161287" y="4453330"/>
                </a:lnTo>
                <a:lnTo>
                  <a:pt x="4147334" y="4453330"/>
                </a:lnTo>
                <a:cubicBezTo>
                  <a:pt x="4146739" y="4453330"/>
                  <a:pt x="4146199" y="4453461"/>
                  <a:pt x="4145716" y="4453721"/>
                </a:cubicBezTo>
                <a:cubicBezTo>
                  <a:pt x="4145232" y="4453982"/>
                  <a:pt x="4144841" y="4454428"/>
                  <a:pt x="4144544" y="4455061"/>
                </a:cubicBezTo>
                <a:cubicBezTo>
                  <a:pt x="4144246" y="4455693"/>
                  <a:pt x="4144004" y="4456493"/>
                  <a:pt x="4143818" y="4457461"/>
                </a:cubicBezTo>
                <a:cubicBezTo>
                  <a:pt x="4143632" y="4458428"/>
                  <a:pt x="4143539" y="4459619"/>
                  <a:pt x="4143539" y="4461032"/>
                </a:cubicBezTo>
                <a:cubicBezTo>
                  <a:pt x="4143539" y="4463711"/>
                  <a:pt x="4143874" y="4465646"/>
                  <a:pt x="4144544" y="4466837"/>
                </a:cubicBezTo>
                <a:cubicBezTo>
                  <a:pt x="4145213" y="4468027"/>
                  <a:pt x="4146106" y="4468623"/>
                  <a:pt x="4147222" y="4468623"/>
                </a:cubicBezTo>
                <a:lnTo>
                  <a:pt x="4161287" y="4468623"/>
                </a:lnTo>
                <a:lnTo>
                  <a:pt x="4161287" y="4527335"/>
                </a:lnTo>
                <a:cubicBezTo>
                  <a:pt x="4161287" y="4533140"/>
                  <a:pt x="4161826" y="4538181"/>
                  <a:pt x="4162905" y="4542460"/>
                </a:cubicBezTo>
                <a:cubicBezTo>
                  <a:pt x="4163984" y="4546739"/>
                  <a:pt x="4165714" y="4550273"/>
                  <a:pt x="4168096" y="4553064"/>
                </a:cubicBezTo>
                <a:cubicBezTo>
                  <a:pt x="4170477" y="4555855"/>
                  <a:pt x="4173528" y="4557938"/>
                  <a:pt x="4177249" y="4559315"/>
                </a:cubicBezTo>
                <a:cubicBezTo>
                  <a:pt x="4180969" y="4560691"/>
                  <a:pt x="4185434" y="4561380"/>
                  <a:pt x="4190643" y="4561380"/>
                </a:cubicBezTo>
                <a:cubicBezTo>
                  <a:pt x="4192355" y="4561380"/>
                  <a:pt x="4194066" y="4561268"/>
                  <a:pt x="4195778" y="4561045"/>
                </a:cubicBezTo>
                <a:cubicBezTo>
                  <a:pt x="4197489" y="4560822"/>
                  <a:pt x="4199108" y="4560543"/>
                  <a:pt x="4200633" y="4560208"/>
                </a:cubicBezTo>
                <a:cubicBezTo>
                  <a:pt x="4202159" y="4559873"/>
                  <a:pt x="4203517" y="4559445"/>
                  <a:pt x="4204707" y="4558924"/>
                </a:cubicBezTo>
                <a:cubicBezTo>
                  <a:pt x="4205898" y="4558403"/>
                  <a:pt x="4206791" y="4557845"/>
                  <a:pt x="4207386" y="4557250"/>
                </a:cubicBezTo>
                <a:cubicBezTo>
                  <a:pt x="4207982" y="4556655"/>
                  <a:pt x="4208428" y="4555724"/>
                  <a:pt x="4208726" y="4554459"/>
                </a:cubicBezTo>
                <a:cubicBezTo>
                  <a:pt x="4209024" y="4553194"/>
                  <a:pt x="4209172" y="4551483"/>
                  <a:pt x="4209172" y="4549325"/>
                </a:cubicBezTo>
                <a:cubicBezTo>
                  <a:pt x="4209172" y="4547985"/>
                  <a:pt x="4209098" y="4546869"/>
                  <a:pt x="4208949" y="4545976"/>
                </a:cubicBezTo>
                <a:cubicBezTo>
                  <a:pt x="4208800" y="4545083"/>
                  <a:pt x="4208633" y="4544376"/>
                  <a:pt x="4208447" y="4543855"/>
                </a:cubicBezTo>
                <a:cubicBezTo>
                  <a:pt x="4208261" y="4543334"/>
                  <a:pt x="4208000" y="4542981"/>
                  <a:pt x="4207665" y="4542795"/>
                </a:cubicBezTo>
                <a:cubicBezTo>
                  <a:pt x="4207330" y="4542609"/>
                  <a:pt x="4206977" y="4542516"/>
                  <a:pt x="4206605" y="4542516"/>
                </a:cubicBezTo>
                <a:cubicBezTo>
                  <a:pt x="4206010" y="4542516"/>
                  <a:pt x="4205340" y="4542683"/>
                  <a:pt x="4204596" y="4543018"/>
                </a:cubicBezTo>
                <a:cubicBezTo>
                  <a:pt x="4203852" y="4543353"/>
                  <a:pt x="4202959" y="4543706"/>
                  <a:pt x="4201917" y="4544079"/>
                </a:cubicBezTo>
                <a:cubicBezTo>
                  <a:pt x="4200875" y="4544451"/>
                  <a:pt x="4199684" y="4544804"/>
                  <a:pt x="4198345" y="4545139"/>
                </a:cubicBezTo>
                <a:cubicBezTo>
                  <a:pt x="4197006" y="4545474"/>
                  <a:pt x="4195480" y="4545641"/>
                  <a:pt x="4193769" y="4545641"/>
                </a:cubicBezTo>
                <a:cubicBezTo>
                  <a:pt x="4188485" y="4545641"/>
                  <a:pt x="4184820" y="4543874"/>
                  <a:pt x="4182774" y="4540339"/>
                </a:cubicBezTo>
                <a:cubicBezTo>
                  <a:pt x="4180727" y="4536805"/>
                  <a:pt x="4179704" y="4531577"/>
                  <a:pt x="4179704" y="4524656"/>
                </a:cubicBezTo>
                <a:lnTo>
                  <a:pt x="4179704" y="4468623"/>
                </a:lnTo>
                <a:lnTo>
                  <a:pt x="4205489" y="4468623"/>
                </a:lnTo>
                <a:cubicBezTo>
                  <a:pt x="4206605" y="4468623"/>
                  <a:pt x="4207498" y="4468027"/>
                  <a:pt x="4208168" y="4466837"/>
                </a:cubicBezTo>
                <a:cubicBezTo>
                  <a:pt x="4208837" y="4465646"/>
                  <a:pt x="4209172" y="4463711"/>
                  <a:pt x="4209172" y="4461032"/>
                </a:cubicBezTo>
                <a:cubicBezTo>
                  <a:pt x="4209172" y="4459619"/>
                  <a:pt x="4209098" y="4458428"/>
                  <a:pt x="4208949" y="4457461"/>
                </a:cubicBezTo>
                <a:cubicBezTo>
                  <a:pt x="4208800" y="4456493"/>
                  <a:pt x="4208558" y="4455693"/>
                  <a:pt x="4208224" y="4455061"/>
                </a:cubicBezTo>
                <a:cubicBezTo>
                  <a:pt x="4207889" y="4454428"/>
                  <a:pt x="4207498" y="4453982"/>
                  <a:pt x="4207052" y="4453721"/>
                </a:cubicBezTo>
                <a:cubicBezTo>
                  <a:pt x="4206605" y="4453461"/>
                  <a:pt x="4206084" y="4453330"/>
                  <a:pt x="4205489" y="4453330"/>
                </a:cubicBezTo>
                <a:lnTo>
                  <a:pt x="4179704" y="4453330"/>
                </a:lnTo>
                <a:lnTo>
                  <a:pt x="4179704" y="4429444"/>
                </a:lnTo>
                <a:cubicBezTo>
                  <a:pt x="4179704" y="4428923"/>
                  <a:pt x="4179556" y="4428439"/>
                  <a:pt x="4179258" y="4427992"/>
                </a:cubicBezTo>
                <a:cubicBezTo>
                  <a:pt x="4178960" y="4427546"/>
                  <a:pt x="4178476" y="4427155"/>
                  <a:pt x="4177807" y="4426820"/>
                </a:cubicBezTo>
                <a:cubicBezTo>
                  <a:pt x="4177137" y="4426486"/>
                  <a:pt x="4176207" y="4426244"/>
                  <a:pt x="4175016" y="4426095"/>
                </a:cubicBezTo>
                <a:cubicBezTo>
                  <a:pt x="4173826" y="4425946"/>
                  <a:pt x="4172300" y="4425872"/>
                  <a:pt x="4170440" y="4425872"/>
                </a:cubicBezTo>
                <a:close/>
                <a:moveTo>
                  <a:pt x="3979940" y="4425872"/>
                </a:moveTo>
                <a:cubicBezTo>
                  <a:pt x="3978154" y="4425872"/>
                  <a:pt x="3976666" y="4425946"/>
                  <a:pt x="3975475" y="4426095"/>
                </a:cubicBezTo>
                <a:cubicBezTo>
                  <a:pt x="3974284" y="4426244"/>
                  <a:pt x="3973336" y="4426486"/>
                  <a:pt x="3972628" y="4426820"/>
                </a:cubicBezTo>
                <a:cubicBezTo>
                  <a:pt x="3971922" y="4427155"/>
                  <a:pt x="3971438" y="4427546"/>
                  <a:pt x="3971177" y="4427992"/>
                </a:cubicBezTo>
                <a:cubicBezTo>
                  <a:pt x="3970917" y="4428439"/>
                  <a:pt x="3970787" y="4428923"/>
                  <a:pt x="3970787" y="4429444"/>
                </a:cubicBezTo>
                <a:lnTo>
                  <a:pt x="3970787" y="4453330"/>
                </a:lnTo>
                <a:lnTo>
                  <a:pt x="3956834" y="4453330"/>
                </a:lnTo>
                <a:cubicBezTo>
                  <a:pt x="3956239" y="4453330"/>
                  <a:pt x="3955699" y="4453461"/>
                  <a:pt x="3955216" y="4453721"/>
                </a:cubicBezTo>
                <a:cubicBezTo>
                  <a:pt x="3954732" y="4453982"/>
                  <a:pt x="3954341" y="4454428"/>
                  <a:pt x="3954044" y="4455061"/>
                </a:cubicBezTo>
                <a:cubicBezTo>
                  <a:pt x="3953746" y="4455693"/>
                  <a:pt x="3953504" y="4456493"/>
                  <a:pt x="3953318" y="4457461"/>
                </a:cubicBezTo>
                <a:cubicBezTo>
                  <a:pt x="3953132" y="4458428"/>
                  <a:pt x="3953039" y="4459619"/>
                  <a:pt x="3953039" y="4461032"/>
                </a:cubicBezTo>
                <a:cubicBezTo>
                  <a:pt x="3953039" y="4463711"/>
                  <a:pt x="3953374" y="4465646"/>
                  <a:pt x="3954044" y="4466837"/>
                </a:cubicBezTo>
                <a:cubicBezTo>
                  <a:pt x="3954713" y="4468027"/>
                  <a:pt x="3955606" y="4468623"/>
                  <a:pt x="3956723" y="4468623"/>
                </a:cubicBezTo>
                <a:lnTo>
                  <a:pt x="3970787" y="4468623"/>
                </a:lnTo>
                <a:lnTo>
                  <a:pt x="3970787" y="4527335"/>
                </a:lnTo>
                <a:cubicBezTo>
                  <a:pt x="3970787" y="4533140"/>
                  <a:pt x="3971326" y="4538181"/>
                  <a:pt x="3972405" y="4542460"/>
                </a:cubicBezTo>
                <a:cubicBezTo>
                  <a:pt x="3973484" y="4546739"/>
                  <a:pt x="3975215" y="4550273"/>
                  <a:pt x="3977596" y="4553064"/>
                </a:cubicBezTo>
                <a:cubicBezTo>
                  <a:pt x="3979977" y="4555855"/>
                  <a:pt x="3983028" y="4557938"/>
                  <a:pt x="3986749" y="4559315"/>
                </a:cubicBezTo>
                <a:cubicBezTo>
                  <a:pt x="3990469" y="4560691"/>
                  <a:pt x="3994934" y="4561380"/>
                  <a:pt x="4000143" y="4561380"/>
                </a:cubicBezTo>
                <a:cubicBezTo>
                  <a:pt x="4001855" y="4561380"/>
                  <a:pt x="4003566" y="4561268"/>
                  <a:pt x="4005278" y="4561045"/>
                </a:cubicBezTo>
                <a:cubicBezTo>
                  <a:pt x="4006989" y="4560822"/>
                  <a:pt x="4008608" y="4560543"/>
                  <a:pt x="4010133" y="4560208"/>
                </a:cubicBezTo>
                <a:cubicBezTo>
                  <a:pt x="4011659" y="4559873"/>
                  <a:pt x="4013017" y="4559445"/>
                  <a:pt x="4014208" y="4558924"/>
                </a:cubicBezTo>
                <a:cubicBezTo>
                  <a:pt x="4015398" y="4558403"/>
                  <a:pt x="4016291" y="4557845"/>
                  <a:pt x="4016886" y="4557250"/>
                </a:cubicBezTo>
                <a:cubicBezTo>
                  <a:pt x="4017482" y="4556655"/>
                  <a:pt x="4017928" y="4555724"/>
                  <a:pt x="4018226" y="4554459"/>
                </a:cubicBezTo>
                <a:cubicBezTo>
                  <a:pt x="4018524" y="4553194"/>
                  <a:pt x="4018672" y="4551483"/>
                  <a:pt x="4018672" y="4549325"/>
                </a:cubicBezTo>
                <a:cubicBezTo>
                  <a:pt x="4018672" y="4547985"/>
                  <a:pt x="4018598" y="4546869"/>
                  <a:pt x="4018449" y="4545976"/>
                </a:cubicBezTo>
                <a:cubicBezTo>
                  <a:pt x="4018300" y="4545083"/>
                  <a:pt x="4018133" y="4544376"/>
                  <a:pt x="4017947" y="4543855"/>
                </a:cubicBezTo>
                <a:cubicBezTo>
                  <a:pt x="4017761" y="4543334"/>
                  <a:pt x="4017500" y="4542981"/>
                  <a:pt x="4017165" y="4542795"/>
                </a:cubicBezTo>
                <a:cubicBezTo>
                  <a:pt x="4016831" y="4542609"/>
                  <a:pt x="4016477" y="4542516"/>
                  <a:pt x="4016105" y="4542516"/>
                </a:cubicBezTo>
                <a:cubicBezTo>
                  <a:pt x="4015510" y="4542516"/>
                  <a:pt x="4014840" y="4542683"/>
                  <a:pt x="4014096" y="4543018"/>
                </a:cubicBezTo>
                <a:cubicBezTo>
                  <a:pt x="4013352" y="4543353"/>
                  <a:pt x="4012459" y="4543706"/>
                  <a:pt x="4011417" y="4544079"/>
                </a:cubicBezTo>
                <a:cubicBezTo>
                  <a:pt x="4010375" y="4544451"/>
                  <a:pt x="4009184" y="4544804"/>
                  <a:pt x="4007845" y="4545139"/>
                </a:cubicBezTo>
                <a:cubicBezTo>
                  <a:pt x="4006506" y="4545474"/>
                  <a:pt x="4004980" y="4545641"/>
                  <a:pt x="4003269" y="4545641"/>
                </a:cubicBezTo>
                <a:cubicBezTo>
                  <a:pt x="3997985" y="4545641"/>
                  <a:pt x="3994320" y="4543874"/>
                  <a:pt x="3992274" y="4540339"/>
                </a:cubicBezTo>
                <a:cubicBezTo>
                  <a:pt x="3990228" y="4536805"/>
                  <a:pt x="3989204" y="4531577"/>
                  <a:pt x="3989204" y="4524656"/>
                </a:cubicBezTo>
                <a:lnTo>
                  <a:pt x="3989204" y="4468623"/>
                </a:lnTo>
                <a:lnTo>
                  <a:pt x="4014989" y="4468623"/>
                </a:lnTo>
                <a:cubicBezTo>
                  <a:pt x="4016105" y="4468623"/>
                  <a:pt x="4016998" y="4468027"/>
                  <a:pt x="4017668" y="4466837"/>
                </a:cubicBezTo>
                <a:cubicBezTo>
                  <a:pt x="4018337" y="4465646"/>
                  <a:pt x="4018672" y="4463711"/>
                  <a:pt x="4018672" y="4461032"/>
                </a:cubicBezTo>
                <a:cubicBezTo>
                  <a:pt x="4018672" y="4459619"/>
                  <a:pt x="4018598" y="4458428"/>
                  <a:pt x="4018449" y="4457461"/>
                </a:cubicBezTo>
                <a:cubicBezTo>
                  <a:pt x="4018300" y="4456493"/>
                  <a:pt x="4018058" y="4455693"/>
                  <a:pt x="4017724" y="4455061"/>
                </a:cubicBezTo>
                <a:cubicBezTo>
                  <a:pt x="4017389" y="4454428"/>
                  <a:pt x="4016998" y="4453982"/>
                  <a:pt x="4016551" y="4453721"/>
                </a:cubicBezTo>
                <a:cubicBezTo>
                  <a:pt x="4016105" y="4453461"/>
                  <a:pt x="4015584" y="4453330"/>
                  <a:pt x="4014989" y="4453330"/>
                </a:cubicBezTo>
                <a:lnTo>
                  <a:pt x="3989204" y="4453330"/>
                </a:lnTo>
                <a:lnTo>
                  <a:pt x="3989204" y="4429444"/>
                </a:lnTo>
                <a:cubicBezTo>
                  <a:pt x="3989204" y="4428923"/>
                  <a:pt x="3989056" y="4428439"/>
                  <a:pt x="3988758" y="4427992"/>
                </a:cubicBezTo>
                <a:cubicBezTo>
                  <a:pt x="3988460" y="4427546"/>
                  <a:pt x="3987976" y="4427155"/>
                  <a:pt x="3987307" y="4426820"/>
                </a:cubicBezTo>
                <a:cubicBezTo>
                  <a:pt x="3986637" y="4426486"/>
                  <a:pt x="3985707" y="4426244"/>
                  <a:pt x="3984516" y="4426095"/>
                </a:cubicBezTo>
                <a:cubicBezTo>
                  <a:pt x="3983326" y="4425946"/>
                  <a:pt x="3981800" y="4425872"/>
                  <a:pt x="3979940" y="4425872"/>
                </a:cubicBezTo>
                <a:close/>
                <a:moveTo>
                  <a:pt x="3665615" y="4425872"/>
                </a:moveTo>
                <a:cubicBezTo>
                  <a:pt x="3663829" y="4425872"/>
                  <a:pt x="3662341" y="4425946"/>
                  <a:pt x="3661150" y="4426095"/>
                </a:cubicBezTo>
                <a:cubicBezTo>
                  <a:pt x="3659959" y="4426244"/>
                  <a:pt x="3659010" y="4426486"/>
                  <a:pt x="3658304" y="4426820"/>
                </a:cubicBezTo>
                <a:cubicBezTo>
                  <a:pt x="3657597" y="4427155"/>
                  <a:pt x="3657113" y="4427546"/>
                  <a:pt x="3656853" y="4427992"/>
                </a:cubicBezTo>
                <a:cubicBezTo>
                  <a:pt x="3656592" y="4428439"/>
                  <a:pt x="3656462" y="4428923"/>
                  <a:pt x="3656462" y="4429444"/>
                </a:cubicBezTo>
                <a:lnTo>
                  <a:pt x="3656462" y="4453330"/>
                </a:lnTo>
                <a:lnTo>
                  <a:pt x="3642509" y="4453330"/>
                </a:lnTo>
                <a:cubicBezTo>
                  <a:pt x="3641914" y="4453330"/>
                  <a:pt x="3641374" y="4453461"/>
                  <a:pt x="3640891" y="4453721"/>
                </a:cubicBezTo>
                <a:cubicBezTo>
                  <a:pt x="3640407" y="4453982"/>
                  <a:pt x="3640016" y="4454428"/>
                  <a:pt x="3639719" y="4455061"/>
                </a:cubicBezTo>
                <a:cubicBezTo>
                  <a:pt x="3639421" y="4455693"/>
                  <a:pt x="3639179" y="4456493"/>
                  <a:pt x="3638993" y="4457461"/>
                </a:cubicBezTo>
                <a:cubicBezTo>
                  <a:pt x="3638807" y="4458428"/>
                  <a:pt x="3638714" y="4459619"/>
                  <a:pt x="3638714" y="4461032"/>
                </a:cubicBezTo>
                <a:cubicBezTo>
                  <a:pt x="3638714" y="4463711"/>
                  <a:pt x="3639049" y="4465646"/>
                  <a:pt x="3639719" y="4466837"/>
                </a:cubicBezTo>
                <a:cubicBezTo>
                  <a:pt x="3640388" y="4468027"/>
                  <a:pt x="3641281" y="4468623"/>
                  <a:pt x="3642398" y="4468623"/>
                </a:cubicBezTo>
                <a:lnTo>
                  <a:pt x="3656462" y="4468623"/>
                </a:lnTo>
                <a:lnTo>
                  <a:pt x="3656462" y="4527335"/>
                </a:lnTo>
                <a:cubicBezTo>
                  <a:pt x="3656462" y="4533140"/>
                  <a:pt x="3657001" y="4538181"/>
                  <a:pt x="3658080" y="4542460"/>
                </a:cubicBezTo>
                <a:cubicBezTo>
                  <a:pt x="3659159" y="4546739"/>
                  <a:pt x="3660890" y="4550273"/>
                  <a:pt x="3663271" y="4553064"/>
                </a:cubicBezTo>
                <a:cubicBezTo>
                  <a:pt x="3665652" y="4555855"/>
                  <a:pt x="3668703" y="4557938"/>
                  <a:pt x="3672424" y="4559315"/>
                </a:cubicBezTo>
                <a:cubicBezTo>
                  <a:pt x="3676144" y="4560691"/>
                  <a:pt x="3680609" y="4561380"/>
                  <a:pt x="3685818" y="4561380"/>
                </a:cubicBezTo>
                <a:cubicBezTo>
                  <a:pt x="3687530" y="4561380"/>
                  <a:pt x="3689241" y="4561268"/>
                  <a:pt x="3690953" y="4561045"/>
                </a:cubicBezTo>
                <a:cubicBezTo>
                  <a:pt x="3692664" y="4560822"/>
                  <a:pt x="3694283" y="4560543"/>
                  <a:pt x="3695808" y="4560208"/>
                </a:cubicBezTo>
                <a:cubicBezTo>
                  <a:pt x="3697334" y="4559873"/>
                  <a:pt x="3698692" y="4559445"/>
                  <a:pt x="3699882" y="4558924"/>
                </a:cubicBezTo>
                <a:cubicBezTo>
                  <a:pt x="3701073" y="4558403"/>
                  <a:pt x="3701966" y="4557845"/>
                  <a:pt x="3702561" y="4557250"/>
                </a:cubicBezTo>
                <a:cubicBezTo>
                  <a:pt x="3703157" y="4556655"/>
                  <a:pt x="3703603" y="4555724"/>
                  <a:pt x="3703901" y="4554459"/>
                </a:cubicBezTo>
                <a:cubicBezTo>
                  <a:pt x="3704198" y="4553194"/>
                  <a:pt x="3704347" y="4551483"/>
                  <a:pt x="3704347" y="4549325"/>
                </a:cubicBezTo>
                <a:cubicBezTo>
                  <a:pt x="3704347" y="4547985"/>
                  <a:pt x="3704273" y="4546869"/>
                  <a:pt x="3704124" y="4545976"/>
                </a:cubicBezTo>
                <a:cubicBezTo>
                  <a:pt x="3703975" y="4545083"/>
                  <a:pt x="3703808" y="4544376"/>
                  <a:pt x="3703622" y="4543855"/>
                </a:cubicBezTo>
                <a:cubicBezTo>
                  <a:pt x="3703436" y="4543334"/>
                  <a:pt x="3703175" y="4542981"/>
                  <a:pt x="3702840" y="4542795"/>
                </a:cubicBezTo>
                <a:cubicBezTo>
                  <a:pt x="3702506" y="4542609"/>
                  <a:pt x="3702152" y="4542516"/>
                  <a:pt x="3701780" y="4542516"/>
                </a:cubicBezTo>
                <a:cubicBezTo>
                  <a:pt x="3701185" y="4542516"/>
                  <a:pt x="3700515" y="4542683"/>
                  <a:pt x="3699771" y="4543018"/>
                </a:cubicBezTo>
                <a:cubicBezTo>
                  <a:pt x="3699027" y="4543353"/>
                  <a:pt x="3698134" y="4543706"/>
                  <a:pt x="3697092" y="4544079"/>
                </a:cubicBezTo>
                <a:cubicBezTo>
                  <a:pt x="3696050" y="4544451"/>
                  <a:pt x="3694859" y="4544804"/>
                  <a:pt x="3693520" y="4545139"/>
                </a:cubicBezTo>
                <a:cubicBezTo>
                  <a:pt x="3692180" y="4545474"/>
                  <a:pt x="3690655" y="4545641"/>
                  <a:pt x="3688943" y="4545641"/>
                </a:cubicBezTo>
                <a:cubicBezTo>
                  <a:pt x="3683660" y="4545641"/>
                  <a:pt x="3679995" y="4543874"/>
                  <a:pt x="3677949" y="4540339"/>
                </a:cubicBezTo>
                <a:cubicBezTo>
                  <a:pt x="3675902" y="4536805"/>
                  <a:pt x="3674879" y="4531577"/>
                  <a:pt x="3674879" y="4524656"/>
                </a:cubicBezTo>
                <a:lnTo>
                  <a:pt x="3674879" y="4468623"/>
                </a:lnTo>
                <a:lnTo>
                  <a:pt x="3700664" y="4468623"/>
                </a:lnTo>
                <a:cubicBezTo>
                  <a:pt x="3701780" y="4468623"/>
                  <a:pt x="3702673" y="4468027"/>
                  <a:pt x="3703343" y="4466837"/>
                </a:cubicBezTo>
                <a:cubicBezTo>
                  <a:pt x="3704013" y="4465646"/>
                  <a:pt x="3704347" y="4463711"/>
                  <a:pt x="3704347" y="4461032"/>
                </a:cubicBezTo>
                <a:cubicBezTo>
                  <a:pt x="3704347" y="4459619"/>
                  <a:pt x="3704273" y="4458428"/>
                  <a:pt x="3704124" y="4457461"/>
                </a:cubicBezTo>
                <a:cubicBezTo>
                  <a:pt x="3703975" y="4456493"/>
                  <a:pt x="3703733" y="4455693"/>
                  <a:pt x="3703399" y="4455061"/>
                </a:cubicBezTo>
                <a:cubicBezTo>
                  <a:pt x="3703064" y="4454428"/>
                  <a:pt x="3702673" y="4453982"/>
                  <a:pt x="3702227" y="4453721"/>
                </a:cubicBezTo>
                <a:cubicBezTo>
                  <a:pt x="3701780" y="4453461"/>
                  <a:pt x="3701259" y="4453330"/>
                  <a:pt x="3700664" y="4453330"/>
                </a:cubicBezTo>
                <a:lnTo>
                  <a:pt x="3674879" y="4453330"/>
                </a:lnTo>
                <a:lnTo>
                  <a:pt x="3674879" y="4429444"/>
                </a:lnTo>
                <a:cubicBezTo>
                  <a:pt x="3674879" y="4428923"/>
                  <a:pt x="3674730" y="4428439"/>
                  <a:pt x="3674433" y="4427992"/>
                </a:cubicBezTo>
                <a:cubicBezTo>
                  <a:pt x="3674135" y="4427546"/>
                  <a:pt x="3673651" y="4427155"/>
                  <a:pt x="3672982" y="4426820"/>
                </a:cubicBezTo>
                <a:cubicBezTo>
                  <a:pt x="3672312" y="4426486"/>
                  <a:pt x="3671382" y="4426244"/>
                  <a:pt x="3670191" y="4426095"/>
                </a:cubicBezTo>
                <a:cubicBezTo>
                  <a:pt x="3669001" y="4425946"/>
                  <a:pt x="3667475" y="4425872"/>
                  <a:pt x="3665615" y="4425872"/>
                </a:cubicBezTo>
                <a:close/>
                <a:moveTo>
                  <a:pt x="2779790" y="4425872"/>
                </a:moveTo>
                <a:cubicBezTo>
                  <a:pt x="2778004" y="4425872"/>
                  <a:pt x="2776516" y="4425946"/>
                  <a:pt x="2775325" y="4426095"/>
                </a:cubicBezTo>
                <a:cubicBezTo>
                  <a:pt x="2774134" y="4426244"/>
                  <a:pt x="2773186" y="4426486"/>
                  <a:pt x="2772478" y="4426820"/>
                </a:cubicBezTo>
                <a:cubicBezTo>
                  <a:pt x="2771772" y="4427155"/>
                  <a:pt x="2771288" y="4427546"/>
                  <a:pt x="2771028" y="4427992"/>
                </a:cubicBezTo>
                <a:cubicBezTo>
                  <a:pt x="2770767" y="4428439"/>
                  <a:pt x="2770637" y="4428923"/>
                  <a:pt x="2770637" y="4429444"/>
                </a:cubicBezTo>
                <a:lnTo>
                  <a:pt x="2770637" y="4453330"/>
                </a:lnTo>
                <a:lnTo>
                  <a:pt x="2756684" y="4453330"/>
                </a:lnTo>
                <a:cubicBezTo>
                  <a:pt x="2756089" y="4453330"/>
                  <a:pt x="2755549" y="4453461"/>
                  <a:pt x="2755066" y="4453721"/>
                </a:cubicBezTo>
                <a:cubicBezTo>
                  <a:pt x="2754582" y="4453982"/>
                  <a:pt x="2754191" y="4454428"/>
                  <a:pt x="2753894" y="4455061"/>
                </a:cubicBezTo>
                <a:cubicBezTo>
                  <a:pt x="2753596" y="4455693"/>
                  <a:pt x="2753354" y="4456493"/>
                  <a:pt x="2753168" y="4457461"/>
                </a:cubicBezTo>
                <a:cubicBezTo>
                  <a:pt x="2752982" y="4458428"/>
                  <a:pt x="2752889" y="4459619"/>
                  <a:pt x="2752889" y="4461032"/>
                </a:cubicBezTo>
                <a:cubicBezTo>
                  <a:pt x="2752889" y="4463711"/>
                  <a:pt x="2753224" y="4465646"/>
                  <a:pt x="2753894" y="4466837"/>
                </a:cubicBezTo>
                <a:cubicBezTo>
                  <a:pt x="2754563" y="4468027"/>
                  <a:pt x="2755456" y="4468623"/>
                  <a:pt x="2756573" y="4468623"/>
                </a:cubicBezTo>
                <a:lnTo>
                  <a:pt x="2770637" y="4468623"/>
                </a:lnTo>
                <a:lnTo>
                  <a:pt x="2770637" y="4527335"/>
                </a:lnTo>
                <a:cubicBezTo>
                  <a:pt x="2770637" y="4533140"/>
                  <a:pt x="2771176" y="4538181"/>
                  <a:pt x="2772255" y="4542460"/>
                </a:cubicBezTo>
                <a:cubicBezTo>
                  <a:pt x="2773334" y="4546739"/>
                  <a:pt x="2775065" y="4550273"/>
                  <a:pt x="2777446" y="4553064"/>
                </a:cubicBezTo>
                <a:cubicBezTo>
                  <a:pt x="2779827" y="4555855"/>
                  <a:pt x="2782878" y="4557938"/>
                  <a:pt x="2786599" y="4559315"/>
                </a:cubicBezTo>
                <a:cubicBezTo>
                  <a:pt x="2790319" y="4560691"/>
                  <a:pt x="2794784" y="4561380"/>
                  <a:pt x="2799993" y="4561380"/>
                </a:cubicBezTo>
                <a:cubicBezTo>
                  <a:pt x="2801705" y="4561380"/>
                  <a:pt x="2803416" y="4561268"/>
                  <a:pt x="2805128" y="4561045"/>
                </a:cubicBezTo>
                <a:cubicBezTo>
                  <a:pt x="2806839" y="4560822"/>
                  <a:pt x="2808458" y="4560543"/>
                  <a:pt x="2809983" y="4560208"/>
                </a:cubicBezTo>
                <a:cubicBezTo>
                  <a:pt x="2811509" y="4559873"/>
                  <a:pt x="2812867" y="4559445"/>
                  <a:pt x="2814057" y="4558924"/>
                </a:cubicBezTo>
                <a:cubicBezTo>
                  <a:pt x="2815248" y="4558403"/>
                  <a:pt x="2816141" y="4557845"/>
                  <a:pt x="2816736" y="4557250"/>
                </a:cubicBezTo>
                <a:cubicBezTo>
                  <a:pt x="2817332" y="4556655"/>
                  <a:pt x="2817778" y="4555724"/>
                  <a:pt x="2818076" y="4554459"/>
                </a:cubicBezTo>
                <a:cubicBezTo>
                  <a:pt x="2818374" y="4553194"/>
                  <a:pt x="2818522" y="4551483"/>
                  <a:pt x="2818522" y="4549325"/>
                </a:cubicBezTo>
                <a:cubicBezTo>
                  <a:pt x="2818522" y="4547985"/>
                  <a:pt x="2818448" y="4546869"/>
                  <a:pt x="2818299" y="4545976"/>
                </a:cubicBezTo>
                <a:cubicBezTo>
                  <a:pt x="2818150" y="4545083"/>
                  <a:pt x="2817983" y="4544376"/>
                  <a:pt x="2817797" y="4543855"/>
                </a:cubicBezTo>
                <a:cubicBezTo>
                  <a:pt x="2817611" y="4543334"/>
                  <a:pt x="2817350" y="4542981"/>
                  <a:pt x="2817015" y="4542795"/>
                </a:cubicBezTo>
                <a:cubicBezTo>
                  <a:pt x="2816681" y="4542609"/>
                  <a:pt x="2816327" y="4542516"/>
                  <a:pt x="2815955" y="4542516"/>
                </a:cubicBezTo>
                <a:cubicBezTo>
                  <a:pt x="2815360" y="4542516"/>
                  <a:pt x="2814690" y="4542683"/>
                  <a:pt x="2813946" y="4543018"/>
                </a:cubicBezTo>
                <a:cubicBezTo>
                  <a:pt x="2813202" y="4543353"/>
                  <a:pt x="2812309" y="4543706"/>
                  <a:pt x="2811267" y="4544079"/>
                </a:cubicBezTo>
                <a:cubicBezTo>
                  <a:pt x="2810225" y="4544451"/>
                  <a:pt x="2809034" y="4544804"/>
                  <a:pt x="2807695" y="4545139"/>
                </a:cubicBezTo>
                <a:cubicBezTo>
                  <a:pt x="2806356" y="4545474"/>
                  <a:pt x="2804830" y="4545641"/>
                  <a:pt x="2803119" y="4545641"/>
                </a:cubicBezTo>
                <a:cubicBezTo>
                  <a:pt x="2797835" y="4545641"/>
                  <a:pt x="2794170" y="4543874"/>
                  <a:pt x="2792124" y="4540339"/>
                </a:cubicBezTo>
                <a:cubicBezTo>
                  <a:pt x="2790077" y="4536805"/>
                  <a:pt x="2789054" y="4531577"/>
                  <a:pt x="2789054" y="4524656"/>
                </a:cubicBezTo>
                <a:lnTo>
                  <a:pt x="2789054" y="4468623"/>
                </a:lnTo>
                <a:lnTo>
                  <a:pt x="2814839" y="4468623"/>
                </a:lnTo>
                <a:cubicBezTo>
                  <a:pt x="2815955" y="4468623"/>
                  <a:pt x="2816848" y="4468027"/>
                  <a:pt x="2817518" y="4466837"/>
                </a:cubicBezTo>
                <a:cubicBezTo>
                  <a:pt x="2818187" y="4465646"/>
                  <a:pt x="2818522" y="4463711"/>
                  <a:pt x="2818522" y="4461032"/>
                </a:cubicBezTo>
                <a:cubicBezTo>
                  <a:pt x="2818522" y="4459619"/>
                  <a:pt x="2818448" y="4458428"/>
                  <a:pt x="2818299" y="4457461"/>
                </a:cubicBezTo>
                <a:cubicBezTo>
                  <a:pt x="2818150" y="4456493"/>
                  <a:pt x="2817908" y="4455693"/>
                  <a:pt x="2817574" y="4455061"/>
                </a:cubicBezTo>
                <a:cubicBezTo>
                  <a:pt x="2817238" y="4454428"/>
                  <a:pt x="2816848" y="4453982"/>
                  <a:pt x="2816401" y="4453721"/>
                </a:cubicBezTo>
                <a:cubicBezTo>
                  <a:pt x="2815955" y="4453461"/>
                  <a:pt x="2815434" y="4453330"/>
                  <a:pt x="2814839" y="4453330"/>
                </a:cubicBezTo>
                <a:lnTo>
                  <a:pt x="2789054" y="4453330"/>
                </a:lnTo>
                <a:lnTo>
                  <a:pt x="2789054" y="4429444"/>
                </a:lnTo>
                <a:cubicBezTo>
                  <a:pt x="2789054" y="4428923"/>
                  <a:pt x="2788906" y="4428439"/>
                  <a:pt x="2788608" y="4427992"/>
                </a:cubicBezTo>
                <a:cubicBezTo>
                  <a:pt x="2788310" y="4427546"/>
                  <a:pt x="2787827" y="4427155"/>
                  <a:pt x="2787157" y="4426820"/>
                </a:cubicBezTo>
                <a:cubicBezTo>
                  <a:pt x="2786487" y="4426486"/>
                  <a:pt x="2785557" y="4426244"/>
                  <a:pt x="2784366" y="4426095"/>
                </a:cubicBezTo>
                <a:cubicBezTo>
                  <a:pt x="2783175" y="4425946"/>
                  <a:pt x="2781650" y="4425872"/>
                  <a:pt x="2779790" y="4425872"/>
                </a:cubicBezTo>
                <a:close/>
                <a:moveTo>
                  <a:pt x="1964107" y="4415044"/>
                </a:moveTo>
                <a:cubicBezTo>
                  <a:pt x="1963512" y="4415044"/>
                  <a:pt x="1962972" y="4415193"/>
                  <a:pt x="1962488" y="4415491"/>
                </a:cubicBezTo>
                <a:cubicBezTo>
                  <a:pt x="1962005" y="4415789"/>
                  <a:pt x="1961614" y="4416272"/>
                  <a:pt x="1961317" y="4416942"/>
                </a:cubicBezTo>
                <a:cubicBezTo>
                  <a:pt x="1961020" y="4417612"/>
                  <a:pt x="1960777" y="4418486"/>
                  <a:pt x="1960591" y="4419565"/>
                </a:cubicBezTo>
                <a:cubicBezTo>
                  <a:pt x="1960405" y="4420644"/>
                  <a:pt x="1960312" y="4421891"/>
                  <a:pt x="1960312" y="4423304"/>
                </a:cubicBezTo>
                <a:cubicBezTo>
                  <a:pt x="1960312" y="4424718"/>
                  <a:pt x="1960405" y="4425946"/>
                  <a:pt x="1960591" y="4426988"/>
                </a:cubicBezTo>
                <a:cubicBezTo>
                  <a:pt x="1960777" y="4428030"/>
                  <a:pt x="1961020" y="4428867"/>
                  <a:pt x="1961317" y="4429499"/>
                </a:cubicBezTo>
                <a:cubicBezTo>
                  <a:pt x="1961614" y="4430132"/>
                  <a:pt x="1962005" y="4430597"/>
                  <a:pt x="1962488" y="4430895"/>
                </a:cubicBezTo>
                <a:cubicBezTo>
                  <a:pt x="1962972" y="4431192"/>
                  <a:pt x="1963512" y="4431341"/>
                  <a:pt x="1964107" y="4431341"/>
                </a:cubicBezTo>
                <a:lnTo>
                  <a:pt x="2004738" y="4431341"/>
                </a:lnTo>
                <a:lnTo>
                  <a:pt x="2004738" y="4556580"/>
                </a:lnTo>
                <a:cubicBezTo>
                  <a:pt x="2004738" y="4557175"/>
                  <a:pt x="2004886" y="4557696"/>
                  <a:pt x="2005184" y="4558143"/>
                </a:cubicBezTo>
                <a:cubicBezTo>
                  <a:pt x="2005481" y="4558589"/>
                  <a:pt x="2006003" y="4558943"/>
                  <a:pt x="2006747" y="4559203"/>
                </a:cubicBezTo>
                <a:cubicBezTo>
                  <a:pt x="2007491" y="4559464"/>
                  <a:pt x="2008496" y="4559687"/>
                  <a:pt x="2009761" y="4559873"/>
                </a:cubicBezTo>
                <a:cubicBezTo>
                  <a:pt x="2011026" y="4560059"/>
                  <a:pt x="2012551" y="4560152"/>
                  <a:pt x="2014337" y="4560152"/>
                </a:cubicBezTo>
                <a:cubicBezTo>
                  <a:pt x="2016197" y="4560152"/>
                  <a:pt x="2017741" y="4560059"/>
                  <a:pt x="2018969" y="4559873"/>
                </a:cubicBezTo>
                <a:cubicBezTo>
                  <a:pt x="2020196" y="4559687"/>
                  <a:pt x="2021183" y="4559464"/>
                  <a:pt x="2021927" y="4559203"/>
                </a:cubicBezTo>
                <a:cubicBezTo>
                  <a:pt x="2022671" y="4558943"/>
                  <a:pt x="2023192" y="4558589"/>
                  <a:pt x="2023490" y="4558143"/>
                </a:cubicBezTo>
                <a:cubicBezTo>
                  <a:pt x="2023788" y="4557696"/>
                  <a:pt x="2023936" y="4557175"/>
                  <a:pt x="2023936" y="4556580"/>
                </a:cubicBezTo>
                <a:lnTo>
                  <a:pt x="2023936" y="4431341"/>
                </a:lnTo>
                <a:lnTo>
                  <a:pt x="2064566" y="4431341"/>
                </a:lnTo>
                <a:cubicBezTo>
                  <a:pt x="2065161" y="4431341"/>
                  <a:pt x="2065701" y="4431192"/>
                  <a:pt x="2066185" y="4430895"/>
                </a:cubicBezTo>
                <a:cubicBezTo>
                  <a:pt x="2066669" y="4430597"/>
                  <a:pt x="2067078" y="4430132"/>
                  <a:pt x="2067412" y="4429499"/>
                </a:cubicBezTo>
                <a:cubicBezTo>
                  <a:pt x="2067748" y="4428867"/>
                  <a:pt x="2067989" y="4428030"/>
                  <a:pt x="2068138" y="4426988"/>
                </a:cubicBezTo>
                <a:cubicBezTo>
                  <a:pt x="2068287" y="4425946"/>
                  <a:pt x="2068361" y="4424718"/>
                  <a:pt x="2068361" y="4423304"/>
                </a:cubicBezTo>
                <a:cubicBezTo>
                  <a:pt x="2068361" y="4421891"/>
                  <a:pt x="2068287" y="4420644"/>
                  <a:pt x="2068138" y="4419565"/>
                </a:cubicBezTo>
                <a:cubicBezTo>
                  <a:pt x="2067989" y="4418486"/>
                  <a:pt x="2067748" y="4417612"/>
                  <a:pt x="2067412" y="4416942"/>
                </a:cubicBezTo>
                <a:cubicBezTo>
                  <a:pt x="2067078" y="4416272"/>
                  <a:pt x="2066669" y="4415789"/>
                  <a:pt x="2066185" y="4415491"/>
                </a:cubicBezTo>
                <a:cubicBezTo>
                  <a:pt x="2065701" y="4415193"/>
                  <a:pt x="2065161" y="4415044"/>
                  <a:pt x="2064566" y="4415044"/>
                </a:cubicBezTo>
                <a:close/>
                <a:moveTo>
                  <a:pt x="1621134" y="4415044"/>
                </a:moveTo>
                <a:cubicBezTo>
                  <a:pt x="1618678" y="4415044"/>
                  <a:pt x="1616614" y="4415770"/>
                  <a:pt x="1614939" y="4417221"/>
                </a:cubicBezTo>
                <a:cubicBezTo>
                  <a:pt x="1613265" y="4418672"/>
                  <a:pt x="1612428" y="4421035"/>
                  <a:pt x="1612428" y="4424309"/>
                </a:cubicBezTo>
                <a:lnTo>
                  <a:pt x="1612428" y="4550218"/>
                </a:lnTo>
                <a:cubicBezTo>
                  <a:pt x="1612428" y="4553492"/>
                  <a:pt x="1613265" y="4555855"/>
                  <a:pt x="1614939" y="4557306"/>
                </a:cubicBezTo>
                <a:cubicBezTo>
                  <a:pt x="1616614" y="4558757"/>
                  <a:pt x="1618678" y="4559482"/>
                  <a:pt x="1621134" y="4559482"/>
                </a:cubicBezTo>
                <a:lnTo>
                  <a:pt x="1693688" y="4559482"/>
                </a:lnTo>
                <a:cubicBezTo>
                  <a:pt x="1694357" y="4559482"/>
                  <a:pt x="1694972" y="4559278"/>
                  <a:pt x="1695529" y="4558868"/>
                </a:cubicBezTo>
                <a:cubicBezTo>
                  <a:pt x="1696087" y="4558459"/>
                  <a:pt x="1696552" y="4557808"/>
                  <a:pt x="1696925" y="4556915"/>
                </a:cubicBezTo>
                <a:cubicBezTo>
                  <a:pt x="1697297" y="4556022"/>
                  <a:pt x="1697576" y="4554850"/>
                  <a:pt x="1697761" y="4553399"/>
                </a:cubicBezTo>
                <a:cubicBezTo>
                  <a:pt x="1697947" y="4551948"/>
                  <a:pt x="1698041" y="4550143"/>
                  <a:pt x="1698041" y="4547985"/>
                </a:cubicBezTo>
                <a:cubicBezTo>
                  <a:pt x="1698041" y="4545827"/>
                  <a:pt x="1697947" y="4544023"/>
                  <a:pt x="1697761" y="4542572"/>
                </a:cubicBezTo>
                <a:cubicBezTo>
                  <a:pt x="1697576" y="4541121"/>
                  <a:pt x="1697297" y="4539949"/>
                  <a:pt x="1696925" y="4539056"/>
                </a:cubicBezTo>
                <a:cubicBezTo>
                  <a:pt x="1696552" y="4538163"/>
                  <a:pt x="1696087" y="4537511"/>
                  <a:pt x="1695529" y="4537102"/>
                </a:cubicBezTo>
                <a:cubicBezTo>
                  <a:pt x="1694972" y="4536693"/>
                  <a:pt x="1694357" y="4536488"/>
                  <a:pt x="1693688" y="4536488"/>
                </a:cubicBezTo>
                <a:lnTo>
                  <a:pt x="1641672" y="4536488"/>
                </a:lnTo>
                <a:lnTo>
                  <a:pt x="1641672" y="4495747"/>
                </a:lnTo>
                <a:lnTo>
                  <a:pt x="1685316" y="4495747"/>
                </a:lnTo>
                <a:cubicBezTo>
                  <a:pt x="1685985" y="4495747"/>
                  <a:pt x="1686599" y="4495561"/>
                  <a:pt x="1687158" y="4495188"/>
                </a:cubicBezTo>
                <a:cubicBezTo>
                  <a:pt x="1687716" y="4494816"/>
                  <a:pt x="1688181" y="4494202"/>
                  <a:pt x="1688553" y="4493347"/>
                </a:cubicBezTo>
                <a:cubicBezTo>
                  <a:pt x="1688925" y="4492491"/>
                  <a:pt x="1689204" y="4491356"/>
                  <a:pt x="1689391" y="4489942"/>
                </a:cubicBezTo>
                <a:cubicBezTo>
                  <a:pt x="1689576" y="4488528"/>
                  <a:pt x="1689669" y="4486743"/>
                  <a:pt x="1689669" y="4484584"/>
                </a:cubicBezTo>
                <a:cubicBezTo>
                  <a:pt x="1689669" y="4482501"/>
                  <a:pt x="1689576" y="4480734"/>
                  <a:pt x="1689391" y="4479282"/>
                </a:cubicBezTo>
                <a:cubicBezTo>
                  <a:pt x="1689204" y="4477831"/>
                  <a:pt x="1688925" y="4476678"/>
                  <a:pt x="1688553" y="4475822"/>
                </a:cubicBezTo>
                <a:cubicBezTo>
                  <a:pt x="1688181" y="4474966"/>
                  <a:pt x="1687716" y="4474334"/>
                  <a:pt x="1687158" y="4473925"/>
                </a:cubicBezTo>
                <a:cubicBezTo>
                  <a:pt x="1686599" y="4473515"/>
                  <a:pt x="1685985" y="4473311"/>
                  <a:pt x="1685316" y="4473311"/>
                </a:cubicBezTo>
                <a:lnTo>
                  <a:pt x="1641672" y="4473311"/>
                </a:lnTo>
                <a:lnTo>
                  <a:pt x="1641672" y="4438038"/>
                </a:lnTo>
                <a:lnTo>
                  <a:pt x="1693241" y="4438038"/>
                </a:lnTo>
                <a:cubicBezTo>
                  <a:pt x="1693910" y="4438038"/>
                  <a:pt x="1694506" y="4437834"/>
                  <a:pt x="1695027" y="4437424"/>
                </a:cubicBezTo>
                <a:cubicBezTo>
                  <a:pt x="1695548" y="4437015"/>
                  <a:pt x="1695994" y="4436364"/>
                  <a:pt x="1696366" y="4435471"/>
                </a:cubicBezTo>
                <a:cubicBezTo>
                  <a:pt x="1696738" y="4434578"/>
                  <a:pt x="1697017" y="4433406"/>
                  <a:pt x="1697204" y="4431955"/>
                </a:cubicBezTo>
                <a:cubicBezTo>
                  <a:pt x="1697390" y="4430504"/>
                  <a:pt x="1697482" y="4428737"/>
                  <a:pt x="1697482" y="4426653"/>
                </a:cubicBezTo>
                <a:cubicBezTo>
                  <a:pt x="1697482" y="4424421"/>
                  <a:pt x="1697390" y="4422579"/>
                  <a:pt x="1697204" y="4421128"/>
                </a:cubicBezTo>
                <a:cubicBezTo>
                  <a:pt x="1697017" y="4419677"/>
                  <a:pt x="1696738" y="4418486"/>
                  <a:pt x="1696366" y="4417556"/>
                </a:cubicBezTo>
                <a:cubicBezTo>
                  <a:pt x="1695994" y="4416626"/>
                  <a:pt x="1695548" y="4415975"/>
                  <a:pt x="1695027" y="4415603"/>
                </a:cubicBezTo>
                <a:cubicBezTo>
                  <a:pt x="1694506" y="4415230"/>
                  <a:pt x="1693910" y="4415044"/>
                  <a:pt x="1693241" y="4415044"/>
                </a:cubicBezTo>
                <a:close/>
                <a:moveTo>
                  <a:pt x="1240132" y="4415044"/>
                </a:moveTo>
                <a:cubicBezTo>
                  <a:pt x="1237676" y="4415044"/>
                  <a:pt x="1235611" y="4415770"/>
                  <a:pt x="1233937" y="4417221"/>
                </a:cubicBezTo>
                <a:cubicBezTo>
                  <a:pt x="1232263" y="4418672"/>
                  <a:pt x="1231425" y="4421035"/>
                  <a:pt x="1231425" y="4424309"/>
                </a:cubicBezTo>
                <a:lnTo>
                  <a:pt x="1231425" y="4550218"/>
                </a:lnTo>
                <a:cubicBezTo>
                  <a:pt x="1231425" y="4553492"/>
                  <a:pt x="1232263" y="4555855"/>
                  <a:pt x="1233937" y="4557306"/>
                </a:cubicBezTo>
                <a:cubicBezTo>
                  <a:pt x="1235611" y="4558757"/>
                  <a:pt x="1237676" y="4559482"/>
                  <a:pt x="1240132" y="4559482"/>
                </a:cubicBezTo>
                <a:lnTo>
                  <a:pt x="1312686" y="4559482"/>
                </a:lnTo>
                <a:cubicBezTo>
                  <a:pt x="1313356" y="4559482"/>
                  <a:pt x="1313970" y="4559278"/>
                  <a:pt x="1314528" y="4558868"/>
                </a:cubicBezTo>
                <a:cubicBezTo>
                  <a:pt x="1315086" y="4558459"/>
                  <a:pt x="1315552" y="4557808"/>
                  <a:pt x="1315923" y="4556915"/>
                </a:cubicBezTo>
                <a:cubicBezTo>
                  <a:pt x="1316296" y="4556022"/>
                  <a:pt x="1316575" y="4554850"/>
                  <a:pt x="1316761" y="4553399"/>
                </a:cubicBezTo>
                <a:cubicBezTo>
                  <a:pt x="1316946" y="4551948"/>
                  <a:pt x="1317040" y="4550143"/>
                  <a:pt x="1317040" y="4547985"/>
                </a:cubicBezTo>
                <a:cubicBezTo>
                  <a:pt x="1317040" y="4545827"/>
                  <a:pt x="1316946" y="4544023"/>
                  <a:pt x="1316761" y="4542572"/>
                </a:cubicBezTo>
                <a:cubicBezTo>
                  <a:pt x="1316575" y="4541121"/>
                  <a:pt x="1316296" y="4539949"/>
                  <a:pt x="1315923" y="4539056"/>
                </a:cubicBezTo>
                <a:cubicBezTo>
                  <a:pt x="1315552" y="4538163"/>
                  <a:pt x="1315086" y="4537511"/>
                  <a:pt x="1314528" y="4537102"/>
                </a:cubicBezTo>
                <a:cubicBezTo>
                  <a:pt x="1313970" y="4536693"/>
                  <a:pt x="1313356" y="4536488"/>
                  <a:pt x="1312686" y="4536488"/>
                </a:cubicBezTo>
                <a:lnTo>
                  <a:pt x="1260670" y="4536488"/>
                </a:lnTo>
                <a:lnTo>
                  <a:pt x="1260670" y="4495747"/>
                </a:lnTo>
                <a:lnTo>
                  <a:pt x="1304314" y="4495747"/>
                </a:lnTo>
                <a:cubicBezTo>
                  <a:pt x="1304985" y="4495747"/>
                  <a:pt x="1305598" y="4495561"/>
                  <a:pt x="1306157" y="4495188"/>
                </a:cubicBezTo>
                <a:cubicBezTo>
                  <a:pt x="1306715" y="4494816"/>
                  <a:pt x="1307180" y="4494202"/>
                  <a:pt x="1307552" y="4493347"/>
                </a:cubicBezTo>
                <a:cubicBezTo>
                  <a:pt x="1307924" y="4492491"/>
                  <a:pt x="1308203" y="4491356"/>
                  <a:pt x="1308389" y="4489942"/>
                </a:cubicBezTo>
                <a:cubicBezTo>
                  <a:pt x="1308575" y="4488528"/>
                  <a:pt x="1308668" y="4486743"/>
                  <a:pt x="1308668" y="4484584"/>
                </a:cubicBezTo>
                <a:cubicBezTo>
                  <a:pt x="1308668" y="4482501"/>
                  <a:pt x="1308575" y="4480734"/>
                  <a:pt x="1308389" y="4479282"/>
                </a:cubicBezTo>
                <a:cubicBezTo>
                  <a:pt x="1308203" y="4477831"/>
                  <a:pt x="1307924" y="4476678"/>
                  <a:pt x="1307552" y="4475822"/>
                </a:cubicBezTo>
                <a:cubicBezTo>
                  <a:pt x="1307180" y="4474966"/>
                  <a:pt x="1306715" y="4474334"/>
                  <a:pt x="1306157" y="4473925"/>
                </a:cubicBezTo>
                <a:cubicBezTo>
                  <a:pt x="1305598" y="4473515"/>
                  <a:pt x="1304985" y="4473311"/>
                  <a:pt x="1304314" y="4473311"/>
                </a:cubicBezTo>
                <a:lnTo>
                  <a:pt x="1260670" y="4473311"/>
                </a:lnTo>
                <a:lnTo>
                  <a:pt x="1260670" y="4438038"/>
                </a:lnTo>
                <a:lnTo>
                  <a:pt x="1312240" y="4438038"/>
                </a:lnTo>
                <a:cubicBezTo>
                  <a:pt x="1312910" y="4438038"/>
                  <a:pt x="1313505" y="4437834"/>
                  <a:pt x="1314026" y="4437424"/>
                </a:cubicBezTo>
                <a:cubicBezTo>
                  <a:pt x="1314547" y="4437015"/>
                  <a:pt x="1314994" y="4436364"/>
                  <a:pt x="1315366" y="4435471"/>
                </a:cubicBezTo>
                <a:cubicBezTo>
                  <a:pt x="1315738" y="4434578"/>
                  <a:pt x="1316016" y="4433406"/>
                  <a:pt x="1316202" y="4431955"/>
                </a:cubicBezTo>
                <a:cubicBezTo>
                  <a:pt x="1316389" y="4430504"/>
                  <a:pt x="1316481" y="4428737"/>
                  <a:pt x="1316481" y="4426653"/>
                </a:cubicBezTo>
                <a:cubicBezTo>
                  <a:pt x="1316481" y="4424421"/>
                  <a:pt x="1316389" y="4422579"/>
                  <a:pt x="1316202" y="4421128"/>
                </a:cubicBezTo>
                <a:cubicBezTo>
                  <a:pt x="1316016" y="4419677"/>
                  <a:pt x="1315738" y="4418486"/>
                  <a:pt x="1315366" y="4417556"/>
                </a:cubicBezTo>
                <a:cubicBezTo>
                  <a:pt x="1314994" y="4416626"/>
                  <a:pt x="1314547" y="4415975"/>
                  <a:pt x="1314026" y="4415603"/>
                </a:cubicBezTo>
                <a:cubicBezTo>
                  <a:pt x="1313505" y="4415230"/>
                  <a:pt x="1312910" y="4415044"/>
                  <a:pt x="1312240" y="4415044"/>
                </a:cubicBezTo>
                <a:close/>
                <a:moveTo>
                  <a:pt x="1106781" y="4415044"/>
                </a:moveTo>
                <a:cubicBezTo>
                  <a:pt x="1104326" y="4415044"/>
                  <a:pt x="1102261" y="4415770"/>
                  <a:pt x="1100586" y="4417221"/>
                </a:cubicBezTo>
                <a:cubicBezTo>
                  <a:pt x="1098912" y="4418672"/>
                  <a:pt x="1098074" y="4421035"/>
                  <a:pt x="1098074" y="4424309"/>
                </a:cubicBezTo>
                <a:lnTo>
                  <a:pt x="1098074" y="4555464"/>
                </a:lnTo>
                <a:cubicBezTo>
                  <a:pt x="1098074" y="4556208"/>
                  <a:pt x="1098298" y="4556878"/>
                  <a:pt x="1098744" y="4557473"/>
                </a:cubicBezTo>
                <a:cubicBezTo>
                  <a:pt x="1099190" y="4558068"/>
                  <a:pt x="1099973" y="4558552"/>
                  <a:pt x="1101088" y="4558924"/>
                </a:cubicBezTo>
                <a:cubicBezTo>
                  <a:pt x="1102204" y="4559296"/>
                  <a:pt x="1103712" y="4559594"/>
                  <a:pt x="1105609" y="4559817"/>
                </a:cubicBezTo>
                <a:cubicBezTo>
                  <a:pt x="1107507" y="4560040"/>
                  <a:pt x="1109869" y="4560152"/>
                  <a:pt x="1112697" y="4560152"/>
                </a:cubicBezTo>
                <a:cubicBezTo>
                  <a:pt x="1115599" y="4560152"/>
                  <a:pt x="1117981" y="4560040"/>
                  <a:pt x="1119841" y="4559817"/>
                </a:cubicBezTo>
                <a:cubicBezTo>
                  <a:pt x="1121701" y="4559594"/>
                  <a:pt x="1123190" y="4559296"/>
                  <a:pt x="1124306" y="4558924"/>
                </a:cubicBezTo>
                <a:cubicBezTo>
                  <a:pt x="1125422" y="4558552"/>
                  <a:pt x="1126222" y="4558068"/>
                  <a:pt x="1126705" y="4557473"/>
                </a:cubicBezTo>
                <a:cubicBezTo>
                  <a:pt x="1127189" y="4556878"/>
                  <a:pt x="1127431" y="4556208"/>
                  <a:pt x="1127431" y="4555464"/>
                </a:cubicBezTo>
                <a:lnTo>
                  <a:pt x="1127431" y="4500435"/>
                </a:lnTo>
                <a:lnTo>
                  <a:pt x="1136584" y="4500435"/>
                </a:lnTo>
                <a:cubicBezTo>
                  <a:pt x="1139709" y="4500435"/>
                  <a:pt x="1142463" y="4500918"/>
                  <a:pt x="1144844" y="4501886"/>
                </a:cubicBezTo>
                <a:cubicBezTo>
                  <a:pt x="1147226" y="4502853"/>
                  <a:pt x="1149328" y="4504286"/>
                  <a:pt x="1151150" y="4506183"/>
                </a:cubicBezTo>
                <a:cubicBezTo>
                  <a:pt x="1152974" y="4508081"/>
                  <a:pt x="1154630" y="4510443"/>
                  <a:pt x="1156118" y="4513271"/>
                </a:cubicBezTo>
                <a:cubicBezTo>
                  <a:pt x="1157606" y="4516099"/>
                  <a:pt x="1159132" y="4519336"/>
                  <a:pt x="1160694" y="4522982"/>
                </a:cubicBezTo>
                <a:lnTo>
                  <a:pt x="1173643" y="4555241"/>
                </a:lnTo>
                <a:cubicBezTo>
                  <a:pt x="1173940" y="4556134"/>
                  <a:pt x="1174312" y="4556896"/>
                  <a:pt x="1174759" y="4557529"/>
                </a:cubicBezTo>
                <a:cubicBezTo>
                  <a:pt x="1175205" y="4558161"/>
                  <a:pt x="1175968" y="4558682"/>
                  <a:pt x="1177047" y="4559092"/>
                </a:cubicBezTo>
                <a:cubicBezTo>
                  <a:pt x="1178125" y="4559501"/>
                  <a:pt x="1179595" y="4559780"/>
                  <a:pt x="1181456" y="4559929"/>
                </a:cubicBezTo>
                <a:cubicBezTo>
                  <a:pt x="1183317" y="4560078"/>
                  <a:pt x="1185809" y="4560152"/>
                  <a:pt x="1188935" y="4560152"/>
                </a:cubicBezTo>
                <a:cubicBezTo>
                  <a:pt x="1192656" y="4560152"/>
                  <a:pt x="1195595" y="4560078"/>
                  <a:pt x="1197753" y="4559929"/>
                </a:cubicBezTo>
                <a:cubicBezTo>
                  <a:pt x="1199911" y="4559780"/>
                  <a:pt x="1201548" y="4559519"/>
                  <a:pt x="1202664" y="4559147"/>
                </a:cubicBezTo>
                <a:cubicBezTo>
                  <a:pt x="1203780" y="4558775"/>
                  <a:pt x="1204488" y="4558310"/>
                  <a:pt x="1204784" y="4557752"/>
                </a:cubicBezTo>
                <a:cubicBezTo>
                  <a:pt x="1205083" y="4557194"/>
                  <a:pt x="1205231" y="4556506"/>
                  <a:pt x="1205231" y="4555687"/>
                </a:cubicBezTo>
                <a:cubicBezTo>
                  <a:pt x="1205231" y="4554943"/>
                  <a:pt x="1205045" y="4553920"/>
                  <a:pt x="1204673" y="4552618"/>
                </a:cubicBezTo>
                <a:cubicBezTo>
                  <a:pt x="1204301" y="4551315"/>
                  <a:pt x="1203557" y="4549250"/>
                  <a:pt x="1202441" y="4546423"/>
                </a:cubicBezTo>
                <a:lnTo>
                  <a:pt x="1190274" y="4517959"/>
                </a:lnTo>
                <a:cubicBezTo>
                  <a:pt x="1188860" y="4514536"/>
                  <a:pt x="1187409" y="4511467"/>
                  <a:pt x="1185921" y="4508750"/>
                </a:cubicBezTo>
                <a:cubicBezTo>
                  <a:pt x="1184433" y="4506034"/>
                  <a:pt x="1182851" y="4503616"/>
                  <a:pt x="1181177" y="4501495"/>
                </a:cubicBezTo>
                <a:cubicBezTo>
                  <a:pt x="1179502" y="4499374"/>
                  <a:pt x="1177717" y="4497570"/>
                  <a:pt x="1175819" y="4496081"/>
                </a:cubicBezTo>
                <a:cubicBezTo>
                  <a:pt x="1173922" y="4494593"/>
                  <a:pt x="1171894" y="4493328"/>
                  <a:pt x="1169736" y="4492286"/>
                </a:cubicBezTo>
                <a:cubicBezTo>
                  <a:pt x="1174201" y="4490872"/>
                  <a:pt x="1178181" y="4489012"/>
                  <a:pt x="1181679" y="4486705"/>
                </a:cubicBezTo>
                <a:cubicBezTo>
                  <a:pt x="1185177" y="4484398"/>
                  <a:pt x="1188116" y="4481682"/>
                  <a:pt x="1190497" y="4478557"/>
                </a:cubicBezTo>
                <a:cubicBezTo>
                  <a:pt x="1192879" y="4475432"/>
                  <a:pt x="1194683" y="4471878"/>
                  <a:pt x="1195911" y="4467897"/>
                </a:cubicBezTo>
                <a:cubicBezTo>
                  <a:pt x="1197139" y="4463916"/>
                  <a:pt x="1197753" y="4459507"/>
                  <a:pt x="1197753" y="4454670"/>
                </a:cubicBezTo>
                <a:cubicBezTo>
                  <a:pt x="1197753" y="4448940"/>
                  <a:pt x="1196897" y="4443861"/>
                  <a:pt x="1195185" y="4439434"/>
                </a:cubicBezTo>
                <a:cubicBezTo>
                  <a:pt x="1193474" y="4435006"/>
                  <a:pt x="1191000" y="4431174"/>
                  <a:pt x="1187763" y="4427937"/>
                </a:cubicBezTo>
                <a:cubicBezTo>
                  <a:pt x="1184525" y="4424700"/>
                  <a:pt x="1180582" y="4422077"/>
                  <a:pt x="1175931" y="4420067"/>
                </a:cubicBezTo>
                <a:cubicBezTo>
                  <a:pt x="1171280" y="4418058"/>
                  <a:pt x="1166052" y="4416644"/>
                  <a:pt x="1160248" y="4415826"/>
                </a:cubicBezTo>
                <a:cubicBezTo>
                  <a:pt x="1158239" y="4415603"/>
                  <a:pt x="1156006" y="4415417"/>
                  <a:pt x="1153551" y="4415268"/>
                </a:cubicBezTo>
                <a:cubicBezTo>
                  <a:pt x="1151095" y="4415119"/>
                  <a:pt x="1147970" y="4415044"/>
                  <a:pt x="1144174" y="4415044"/>
                </a:cubicBezTo>
                <a:close/>
                <a:moveTo>
                  <a:pt x="992480" y="4415044"/>
                </a:moveTo>
                <a:cubicBezTo>
                  <a:pt x="990025" y="4415044"/>
                  <a:pt x="987960" y="4415770"/>
                  <a:pt x="986285" y="4417221"/>
                </a:cubicBezTo>
                <a:cubicBezTo>
                  <a:pt x="984611" y="4418672"/>
                  <a:pt x="983774" y="4421035"/>
                  <a:pt x="983774" y="4424309"/>
                </a:cubicBezTo>
                <a:lnTo>
                  <a:pt x="983774" y="4550218"/>
                </a:lnTo>
                <a:cubicBezTo>
                  <a:pt x="983774" y="4553492"/>
                  <a:pt x="984611" y="4555855"/>
                  <a:pt x="986285" y="4557306"/>
                </a:cubicBezTo>
                <a:cubicBezTo>
                  <a:pt x="987960" y="4558757"/>
                  <a:pt x="990025" y="4559482"/>
                  <a:pt x="992480" y="4559482"/>
                </a:cubicBezTo>
                <a:lnTo>
                  <a:pt x="1065034" y="4559482"/>
                </a:lnTo>
                <a:cubicBezTo>
                  <a:pt x="1065704" y="4559482"/>
                  <a:pt x="1066318" y="4559278"/>
                  <a:pt x="1066876" y="4558868"/>
                </a:cubicBezTo>
                <a:cubicBezTo>
                  <a:pt x="1067434" y="4558459"/>
                  <a:pt x="1067900" y="4557808"/>
                  <a:pt x="1068272" y="4556915"/>
                </a:cubicBezTo>
                <a:cubicBezTo>
                  <a:pt x="1068643" y="4556022"/>
                  <a:pt x="1068923" y="4554850"/>
                  <a:pt x="1069109" y="4553399"/>
                </a:cubicBezTo>
                <a:cubicBezTo>
                  <a:pt x="1069295" y="4551948"/>
                  <a:pt x="1069388" y="4550143"/>
                  <a:pt x="1069388" y="4547985"/>
                </a:cubicBezTo>
                <a:cubicBezTo>
                  <a:pt x="1069388" y="4545827"/>
                  <a:pt x="1069295" y="4544023"/>
                  <a:pt x="1069109" y="4542572"/>
                </a:cubicBezTo>
                <a:cubicBezTo>
                  <a:pt x="1068923" y="4541121"/>
                  <a:pt x="1068643" y="4539949"/>
                  <a:pt x="1068272" y="4539056"/>
                </a:cubicBezTo>
                <a:cubicBezTo>
                  <a:pt x="1067900" y="4538163"/>
                  <a:pt x="1067434" y="4537511"/>
                  <a:pt x="1066876" y="4537102"/>
                </a:cubicBezTo>
                <a:cubicBezTo>
                  <a:pt x="1066318" y="4536693"/>
                  <a:pt x="1065704" y="4536488"/>
                  <a:pt x="1065034" y="4536488"/>
                </a:cubicBezTo>
                <a:lnTo>
                  <a:pt x="1013019" y="4536488"/>
                </a:lnTo>
                <a:lnTo>
                  <a:pt x="1013019" y="4495747"/>
                </a:lnTo>
                <a:lnTo>
                  <a:pt x="1056663" y="4495747"/>
                </a:lnTo>
                <a:cubicBezTo>
                  <a:pt x="1057332" y="4495747"/>
                  <a:pt x="1057946" y="4495561"/>
                  <a:pt x="1058505" y="4495188"/>
                </a:cubicBezTo>
                <a:cubicBezTo>
                  <a:pt x="1059063" y="4494816"/>
                  <a:pt x="1059528" y="4494202"/>
                  <a:pt x="1059900" y="4493347"/>
                </a:cubicBezTo>
                <a:cubicBezTo>
                  <a:pt x="1060272" y="4492491"/>
                  <a:pt x="1060551" y="4491356"/>
                  <a:pt x="1060737" y="4489942"/>
                </a:cubicBezTo>
                <a:cubicBezTo>
                  <a:pt x="1060924" y="4488528"/>
                  <a:pt x="1061016" y="4486743"/>
                  <a:pt x="1061016" y="4484584"/>
                </a:cubicBezTo>
                <a:cubicBezTo>
                  <a:pt x="1061016" y="4482501"/>
                  <a:pt x="1060924" y="4480734"/>
                  <a:pt x="1060737" y="4479282"/>
                </a:cubicBezTo>
                <a:cubicBezTo>
                  <a:pt x="1060551" y="4477831"/>
                  <a:pt x="1060272" y="4476678"/>
                  <a:pt x="1059900" y="4475822"/>
                </a:cubicBezTo>
                <a:cubicBezTo>
                  <a:pt x="1059528" y="4474966"/>
                  <a:pt x="1059063" y="4474334"/>
                  <a:pt x="1058505" y="4473925"/>
                </a:cubicBezTo>
                <a:cubicBezTo>
                  <a:pt x="1057946" y="4473515"/>
                  <a:pt x="1057332" y="4473311"/>
                  <a:pt x="1056663" y="4473311"/>
                </a:cubicBezTo>
                <a:lnTo>
                  <a:pt x="1013019" y="4473311"/>
                </a:lnTo>
                <a:lnTo>
                  <a:pt x="1013019" y="4438038"/>
                </a:lnTo>
                <a:lnTo>
                  <a:pt x="1064588" y="4438038"/>
                </a:lnTo>
                <a:cubicBezTo>
                  <a:pt x="1065258" y="4438038"/>
                  <a:pt x="1065853" y="4437834"/>
                  <a:pt x="1066374" y="4437424"/>
                </a:cubicBezTo>
                <a:cubicBezTo>
                  <a:pt x="1066895" y="4437015"/>
                  <a:pt x="1067341" y="4436364"/>
                  <a:pt x="1067714" y="4435471"/>
                </a:cubicBezTo>
                <a:cubicBezTo>
                  <a:pt x="1068085" y="4434578"/>
                  <a:pt x="1068365" y="4433406"/>
                  <a:pt x="1068551" y="4431955"/>
                </a:cubicBezTo>
                <a:cubicBezTo>
                  <a:pt x="1068737" y="4430504"/>
                  <a:pt x="1068830" y="4428737"/>
                  <a:pt x="1068830" y="4426653"/>
                </a:cubicBezTo>
                <a:cubicBezTo>
                  <a:pt x="1068830" y="4424421"/>
                  <a:pt x="1068737" y="4422579"/>
                  <a:pt x="1068551" y="4421128"/>
                </a:cubicBezTo>
                <a:cubicBezTo>
                  <a:pt x="1068365" y="4419677"/>
                  <a:pt x="1068085" y="4418486"/>
                  <a:pt x="1067714" y="4417556"/>
                </a:cubicBezTo>
                <a:cubicBezTo>
                  <a:pt x="1067341" y="4416626"/>
                  <a:pt x="1066895" y="4415975"/>
                  <a:pt x="1066374" y="4415603"/>
                </a:cubicBezTo>
                <a:cubicBezTo>
                  <a:pt x="1065853" y="4415230"/>
                  <a:pt x="1065258" y="4415044"/>
                  <a:pt x="1064588" y="4415044"/>
                </a:cubicBezTo>
                <a:close/>
                <a:moveTo>
                  <a:pt x="887705" y="4415044"/>
                </a:moveTo>
                <a:cubicBezTo>
                  <a:pt x="885250" y="4415044"/>
                  <a:pt x="883185" y="4415770"/>
                  <a:pt x="881510" y="4417221"/>
                </a:cubicBezTo>
                <a:cubicBezTo>
                  <a:pt x="879836" y="4418672"/>
                  <a:pt x="878999" y="4421035"/>
                  <a:pt x="878999" y="4424309"/>
                </a:cubicBezTo>
                <a:lnTo>
                  <a:pt x="878999" y="4555241"/>
                </a:lnTo>
                <a:cubicBezTo>
                  <a:pt x="878999" y="4556059"/>
                  <a:pt x="879241" y="4556766"/>
                  <a:pt x="879724" y="4557361"/>
                </a:cubicBezTo>
                <a:cubicBezTo>
                  <a:pt x="880208" y="4557957"/>
                  <a:pt x="881008" y="4558459"/>
                  <a:pt x="882124" y="4558868"/>
                </a:cubicBezTo>
                <a:cubicBezTo>
                  <a:pt x="883240" y="4559278"/>
                  <a:pt x="884747" y="4559594"/>
                  <a:pt x="886645" y="4559817"/>
                </a:cubicBezTo>
                <a:cubicBezTo>
                  <a:pt x="888542" y="4560040"/>
                  <a:pt x="890905" y="4560152"/>
                  <a:pt x="893733" y="4560152"/>
                </a:cubicBezTo>
                <a:cubicBezTo>
                  <a:pt x="896635" y="4560152"/>
                  <a:pt x="899016" y="4560040"/>
                  <a:pt x="900876" y="4559817"/>
                </a:cubicBezTo>
                <a:cubicBezTo>
                  <a:pt x="902737" y="4559594"/>
                  <a:pt x="904244" y="4559278"/>
                  <a:pt x="905397" y="4558868"/>
                </a:cubicBezTo>
                <a:cubicBezTo>
                  <a:pt x="906551" y="4558459"/>
                  <a:pt x="907351" y="4557957"/>
                  <a:pt x="907797" y="4557361"/>
                </a:cubicBezTo>
                <a:cubicBezTo>
                  <a:pt x="908243" y="4556766"/>
                  <a:pt x="908467" y="4556059"/>
                  <a:pt x="908467" y="4555241"/>
                </a:cubicBezTo>
                <a:lnTo>
                  <a:pt x="908467" y="4501439"/>
                </a:lnTo>
                <a:lnTo>
                  <a:pt x="952780" y="4501439"/>
                </a:lnTo>
                <a:cubicBezTo>
                  <a:pt x="953450" y="4501439"/>
                  <a:pt x="954046" y="4501235"/>
                  <a:pt x="954566" y="4500825"/>
                </a:cubicBezTo>
                <a:cubicBezTo>
                  <a:pt x="955087" y="4500416"/>
                  <a:pt x="955552" y="4499728"/>
                  <a:pt x="955962" y="4498760"/>
                </a:cubicBezTo>
                <a:cubicBezTo>
                  <a:pt x="956371" y="4497793"/>
                  <a:pt x="956669" y="4496565"/>
                  <a:pt x="956854" y="4495077"/>
                </a:cubicBezTo>
                <a:cubicBezTo>
                  <a:pt x="957041" y="4493589"/>
                  <a:pt x="957133" y="4491728"/>
                  <a:pt x="957133" y="4489496"/>
                </a:cubicBezTo>
                <a:cubicBezTo>
                  <a:pt x="957133" y="4487263"/>
                  <a:pt x="957041" y="4485403"/>
                  <a:pt x="956854" y="4483915"/>
                </a:cubicBezTo>
                <a:cubicBezTo>
                  <a:pt x="956669" y="4482426"/>
                  <a:pt x="956371" y="4481236"/>
                  <a:pt x="955962" y="4480343"/>
                </a:cubicBezTo>
                <a:cubicBezTo>
                  <a:pt x="955552" y="4479450"/>
                  <a:pt x="955087" y="4478817"/>
                  <a:pt x="954566" y="4478445"/>
                </a:cubicBezTo>
                <a:cubicBezTo>
                  <a:pt x="954046" y="4478073"/>
                  <a:pt x="953450" y="4477887"/>
                  <a:pt x="952780" y="4477887"/>
                </a:cubicBezTo>
                <a:lnTo>
                  <a:pt x="908467" y="4477887"/>
                </a:lnTo>
                <a:lnTo>
                  <a:pt x="908467" y="4439043"/>
                </a:lnTo>
                <a:lnTo>
                  <a:pt x="955683" y="4439043"/>
                </a:lnTo>
                <a:cubicBezTo>
                  <a:pt x="956352" y="4439043"/>
                  <a:pt x="956948" y="4438820"/>
                  <a:pt x="957469" y="4438373"/>
                </a:cubicBezTo>
                <a:cubicBezTo>
                  <a:pt x="957989" y="4437927"/>
                  <a:pt x="958455" y="4437257"/>
                  <a:pt x="958864" y="4436364"/>
                </a:cubicBezTo>
                <a:cubicBezTo>
                  <a:pt x="959273" y="4435471"/>
                  <a:pt x="959571" y="4434262"/>
                  <a:pt x="959757" y="4432736"/>
                </a:cubicBezTo>
                <a:cubicBezTo>
                  <a:pt x="959943" y="4431211"/>
                  <a:pt x="960036" y="4429332"/>
                  <a:pt x="960036" y="4427100"/>
                </a:cubicBezTo>
                <a:cubicBezTo>
                  <a:pt x="960036" y="4424867"/>
                  <a:pt x="959943" y="4422970"/>
                  <a:pt x="959757" y="4421407"/>
                </a:cubicBezTo>
                <a:cubicBezTo>
                  <a:pt x="959571" y="4419844"/>
                  <a:pt x="959273" y="4418598"/>
                  <a:pt x="958864" y="4417668"/>
                </a:cubicBezTo>
                <a:cubicBezTo>
                  <a:pt x="958455" y="4416737"/>
                  <a:pt x="957989" y="4416068"/>
                  <a:pt x="957469" y="4415658"/>
                </a:cubicBezTo>
                <a:cubicBezTo>
                  <a:pt x="956948" y="4415249"/>
                  <a:pt x="956352" y="4415044"/>
                  <a:pt x="955683" y="4415044"/>
                </a:cubicBezTo>
                <a:close/>
                <a:moveTo>
                  <a:pt x="1451991" y="4414598"/>
                </a:moveTo>
                <a:cubicBezTo>
                  <a:pt x="1449312" y="4414598"/>
                  <a:pt x="1447116" y="4414691"/>
                  <a:pt x="1445405" y="4414877"/>
                </a:cubicBezTo>
                <a:cubicBezTo>
                  <a:pt x="1443693" y="4415063"/>
                  <a:pt x="1442317" y="4415379"/>
                  <a:pt x="1441275" y="4415826"/>
                </a:cubicBezTo>
                <a:cubicBezTo>
                  <a:pt x="1440233" y="4416272"/>
                  <a:pt x="1439489" y="4416793"/>
                  <a:pt x="1439042" y="4417388"/>
                </a:cubicBezTo>
                <a:cubicBezTo>
                  <a:pt x="1438595" y="4417984"/>
                  <a:pt x="1438372" y="4418654"/>
                  <a:pt x="1438372" y="4419398"/>
                </a:cubicBezTo>
                <a:lnTo>
                  <a:pt x="1438372" y="4487152"/>
                </a:lnTo>
                <a:cubicBezTo>
                  <a:pt x="1438372" y="4492286"/>
                  <a:pt x="1438429" y="4497681"/>
                  <a:pt x="1438540" y="4503337"/>
                </a:cubicBezTo>
                <a:cubicBezTo>
                  <a:pt x="1438651" y="4508992"/>
                  <a:pt x="1438819" y="4514425"/>
                  <a:pt x="1439042" y="4519634"/>
                </a:cubicBezTo>
                <a:lnTo>
                  <a:pt x="1438931" y="4519634"/>
                </a:lnTo>
                <a:cubicBezTo>
                  <a:pt x="1437591" y="4516657"/>
                  <a:pt x="1436215" y="4513680"/>
                  <a:pt x="1434801" y="4510704"/>
                </a:cubicBezTo>
                <a:cubicBezTo>
                  <a:pt x="1433387" y="4507727"/>
                  <a:pt x="1431936" y="4504695"/>
                  <a:pt x="1430448" y="4501607"/>
                </a:cubicBezTo>
                <a:cubicBezTo>
                  <a:pt x="1428959" y="4498519"/>
                  <a:pt x="1427415" y="4495430"/>
                  <a:pt x="1425815" y="4492342"/>
                </a:cubicBezTo>
                <a:cubicBezTo>
                  <a:pt x="1424215" y="4489254"/>
                  <a:pt x="1422597" y="4486110"/>
                  <a:pt x="1420960" y="4482910"/>
                </a:cubicBezTo>
                <a:lnTo>
                  <a:pt x="1392831" y="4430113"/>
                </a:lnTo>
                <a:cubicBezTo>
                  <a:pt x="1391417" y="4427211"/>
                  <a:pt x="1390041" y="4424774"/>
                  <a:pt x="1388701" y="4422802"/>
                </a:cubicBezTo>
                <a:cubicBezTo>
                  <a:pt x="1387361" y="4420830"/>
                  <a:pt x="1385929" y="4419286"/>
                  <a:pt x="1384404" y="4418170"/>
                </a:cubicBezTo>
                <a:cubicBezTo>
                  <a:pt x="1382878" y="4417054"/>
                  <a:pt x="1381148" y="4416254"/>
                  <a:pt x="1379213" y="4415770"/>
                </a:cubicBezTo>
                <a:cubicBezTo>
                  <a:pt x="1377278" y="4415286"/>
                  <a:pt x="1374898" y="4415044"/>
                  <a:pt x="1372069" y="4415044"/>
                </a:cubicBezTo>
                <a:lnTo>
                  <a:pt x="1356331" y="4415044"/>
                </a:lnTo>
                <a:cubicBezTo>
                  <a:pt x="1353354" y="4415044"/>
                  <a:pt x="1350843" y="4415919"/>
                  <a:pt x="1348796" y="4417668"/>
                </a:cubicBezTo>
                <a:cubicBezTo>
                  <a:pt x="1346749" y="4419416"/>
                  <a:pt x="1345726" y="4422039"/>
                  <a:pt x="1345726" y="4425537"/>
                </a:cubicBezTo>
                <a:lnTo>
                  <a:pt x="1345726" y="4555352"/>
                </a:lnTo>
                <a:cubicBezTo>
                  <a:pt x="1345726" y="4556096"/>
                  <a:pt x="1345912" y="4556766"/>
                  <a:pt x="1346285" y="4557361"/>
                </a:cubicBezTo>
                <a:cubicBezTo>
                  <a:pt x="1346657" y="4557957"/>
                  <a:pt x="1347326" y="4558459"/>
                  <a:pt x="1348294" y="4558868"/>
                </a:cubicBezTo>
                <a:cubicBezTo>
                  <a:pt x="1349261" y="4559278"/>
                  <a:pt x="1350601" y="4559594"/>
                  <a:pt x="1352312" y="4559817"/>
                </a:cubicBezTo>
                <a:cubicBezTo>
                  <a:pt x="1354024" y="4560040"/>
                  <a:pt x="1356182" y="4560152"/>
                  <a:pt x="1358786" y="4560152"/>
                </a:cubicBezTo>
                <a:cubicBezTo>
                  <a:pt x="1361465" y="4560152"/>
                  <a:pt x="1363660" y="4560040"/>
                  <a:pt x="1365372" y="4559817"/>
                </a:cubicBezTo>
                <a:cubicBezTo>
                  <a:pt x="1367084" y="4559594"/>
                  <a:pt x="1368442" y="4559278"/>
                  <a:pt x="1369446" y="4558868"/>
                </a:cubicBezTo>
                <a:cubicBezTo>
                  <a:pt x="1370450" y="4558459"/>
                  <a:pt x="1371158" y="4557957"/>
                  <a:pt x="1371566" y="4557361"/>
                </a:cubicBezTo>
                <a:cubicBezTo>
                  <a:pt x="1371976" y="4556766"/>
                  <a:pt x="1372181" y="4556096"/>
                  <a:pt x="1372181" y="4555352"/>
                </a:cubicBezTo>
                <a:lnTo>
                  <a:pt x="1372181" y="4479785"/>
                </a:lnTo>
                <a:cubicBezTo>
                  <a:pt x="1372181" y="4474129"/>
                  <a:pt x="1372107" y="4468641"/>
                  <a:pt x="1371958" y="4463321"/>
                </a:cubicBezTo>
                <a:cubicBezTo>
                  <a:pt x="1371809" y="4458000"/>
                  <a:pt x="1371586" y="4452661"/>
                  <a:pt x="1371288" y="4447303"/>
                </a:cubicBezTo>
                <a:lnTo>
                  <a:pt x="1371511" y="4447303"/>
                </a:lnTo>
                <a:cubicBezTo>
                  <a:pt x="1373223" y="4451693"/>
                  <a:pt x="1375158" y="4456214"/>
                  <a:pt x="1377315" y="4460865"/>
                </a:cubicBezTo>
                <a:cubicBezTo>
                  <a:pt x="1379474" y="4465516"/>
                  <a:pt x="1381594" y="4469850"/>
                  <a:pt x="1383678" y="4473869"/>
                </a:cubicBezTo>
                <a:lnTo>
                  <a:pt x="1419620" y="4541400"/>
                </a:lnTo>
                <a:cubicBezTo>
                  <a:pt x="1421481" y="4545120"/>
                  <a:pt x="1423155" y="4548153"/>
                  <a:pt x="1424644" y="4550497"/>
                </a:cubicBezTo>
                <a:cubicBezTo>
                  <a:pt x="1426132" y="4552841"/>
                  <a:pt x="1427676" y="4554701"/>
                  <a:pt x="1429276" y="4556078"/>
                </a:cubicBezTo>
                <a:cubicBezTo>
                  <a:pt x="1430875" y="4557454"/>
                  <a:pt x="1432624" y="4558403"/>
                  <a:pt x="1434521" y="4558924"/>
                </a:cubicBezTo>
                <a:cubicBezTo>
                  <a:pt x="1436419" y="4559445"/>
                  <a:pt x="1438670" y="4559705"/>
                  <a:pt x="1441275" y="4559705"/>
                </a:cubicBezTo>
                <a:lnTo>
                  <a:pt x="1453777" y="4559705"/>
                </a:lnTo>
                <a:cubicBezTo>
                  <a:pt x="1455191" y="4559705"/>
                  <a:pt x="1456586" y="4559501"/>
                  <a:pt x="1457962" y="4559092"/>
                </a:cubicBezTo>
                <a:cubicBezTo>
                  <a:pt x="1459339" y="4558682"/>
                  <a:pt x="1460530" y="4558031"/>
                  <a:pt x="1461534" y="4557138"/>
                </a:cubicBezTo>
                <a:cubicBezTo>
                  <a:pt x="1462539" y="4556245"/>
                  <a:pt x="1463339" y="4555129"/>
                  <a:pt x="1463934" y="4553790"/>
                </a:cubicBezTo>
                <a:cubicBezTo>
                  <a:pt x="1464530" y="4552450"/>
                  <a:pt x="1464827" y="4550925"/>
                  <a:pt x="1464827" y="4549213"/>
                </a:cubicBezTo>
                <a:lnTo>
                  <a:pt x="1464827" y="4419398"/>
                </a:lnTo>
                <a:cubicBezTo>
                  <a:pt x="1464827" y="4418654"/>
                  <a:pt x="1464640" y="4417984"/>
                  <a:pt x="1464269" y="4417388"/>
                </a:cubicBezTo>
                <a:cubicBezTo>
                  <a:pt x="1463897" y="4416793"/>
                  <a:pt x="1463245" y="4416272"/>
                  <a:pt x="1462315" y="4415826"/>
                </a:cubicBezTo>
                <a:cubicBezTo>
                  <a:pt x="1461385" y="4415379"/>
                  <a:pt x="1460064" y="4415063"/>
                  <a:pt x="1458353" y="4414877"/>
                </a:cubicBezTo>
                <a:cubicBezTo>
                  <a:pt x="1456642" y="4414691"/>
                  <a:pt x="1454520" y="4414598"/>
                  <a:pt x="1451991" y="4414598"/>
                </a:cubicBezTo>
                <a:close/>
                <a:moveTo>
                  <a:pt x="832862" y="4414598"/>
                </a:moveTo>
                <a:cubicBezTo>
                  <a:pt x="830183" y="4414598"/>
                  <a:pt x="827988" y="4414691"/>
                  <a:pt x="826277" y="4414877"/>
                </a:cubicBezTo>
                <a:cubicBezTo>
                  <a:pt x="824565" y="4415063"/>
                  <a:pt x="823188" y="4415379"/>
                  <a:pt x="822147" y="4415826"/>
                </a:cubicBezTo>
                <a:cubicBezTo>
                  <a:pt x="821105" y="4416272"/>
                  <a:pt x="820361" y="4416793"/>
                  <a:pt x="819914" y="4417388"/>
                </a:cubicBezTo>
                <a:cubicBezTo>
                  <a:pt x="819468" y="4417984"/>
                  <a:pt x="819244" y="4418654"/>
                  <a:pt x="819244" y="4419398"/>
                </a:cubicBezTo>
                <a:lnTo>
                  <a:pt x="819244" y="4487152"/>
                </a:lnTo>
                <a:cubicBezTo>
                  <a:pt x="819244" y="4492286"/>
                  <a:pt x="819300" y="4497681"/>
                  <a:pt x="819412" y="4503337"/>
                </a:cubicBezTo>
                <a:cubicBezTo>
                  <a:pt x="819523" y="4508992"/>
                  <a:pt x="819691" y="4514425"/>
                  <a:pt x="819914" y="4519634"/>
                </a:cubicBezTo>
                <a:lnTo>
                  <a:pt x="819803" y="4519634"/>
                </a:lnTo>
                <a:cubicBezTo>
                  <a:pt x="818463" y="4516657"/>
                  <a:pt x="817087" y="4513680"/>
                  <a:pt x="815673" y="4510704"/>
                </a:cubicBezTo>
                <a:cubicBezTo>
                  <a:pt x="814259" y="4507727"/>
                  <a:pt x="812808" y="4504695"/>
                  <a:pt x="811319" y="4501607"/>
                </a:cubicBezTo>
                <a:cubicBezTo>
                  <a:pt x="809831" y="4498519"/>
                  <a:pt x="808287" y="4495430"/>
                  <a:pt x="806687" y="4492342"/>
                </a:cubicBezTo>
                <a:cubicBezTo>
                  <a:pt x="805087" y="4489254"/>
                  <a:pt x="803469" y="4486110"/>
                  <a:pt x="801832" y="4482910"/>
                </a:cubicBezTo>
                <a:lnTo>
                  <a:pt x="773703" y="4430113"/>
                </a:lnTo>
                <a:cubicBezTo>
                  <a:pt x="772289" y="4427211"/>
                  <a:pt x="770912" y="4424774"/>
                  <a:pt x="769573" y="4422802"/>
                </a:cubicBezTo>
                <a:cubicBezTo>
                  <a:pt x="768234" y="4420830"/>
                  <a:pt x="766801" y="4419286"/>
                  <a:pt x="765276" y="4418170"/>
                </a:cubicBezTo>
                <a:cubicBezTo>
                  <a:pt x="763750" y="4417054"/>
                  <a:pt x="762020" y="4416254"/>
                  <a:pt x="760085" y="4415770"/>
                </a:cubicBezTo>
                <a:cubicBezTo>
                  <a:pt x="758150" y="4415286"/>
                  <a:pt x="755769" y="4415044"/>
                  <a:pt x="752941" y="4415044"/>
                </a:cubicBezTo>
                <a:lnTo>
                  <a:pt x="737203" y="4415044"/>
                </a:lnTo>
                <a:cubicBezTo>
                  <a:pt x="734226" y="4415044"/>
                  <a:pt x="731715" y="4415919"/>
                  <a:pt x="729669" y="4417668"/>
                </a:cubicBezTo>
                <a:cubicBezTo>
                  <a:pt x="727622" y="4419416"/>
                  <a:pt x="726599" y="4422039"/>
                  <a:pt x="726599" y="4425537"/>
                </a:cubicBezTo>
                <a:lnTo>
                  <a:pt x="726599" y="4555352"/>
                </a:lnTo>
                <a:cubicBezTo>
                  <a:pt x="726599" y="4556096"/>
                  <a:pt x="726785" y="4556766"/>
                  <a:pt x="727157" y="4557361"/>
                </a:cubicBezTo>
                <a:cubicBezTo>
                  <a:pt x="727529" y="4557957"/>
                  <a:pt x="728199" y="4558459"/>
                  <a:pt x="729166" y="4558868"/>
                </a:cubicBezTo>
                <a:cubicBezTo>
                  <a:pt x="730134" y="4559278"/>
                  <a:pt x="731473" y="4559594"/>
                  <a:pt x="733185" y="4559817"/>
                </a:cubicBezTo>
                <a:cubicBezTo>
                  <a:pt x="734896" y="4560040"/>
                  <a:pt x="737054" y="4560152"/>
                  <a:pt x="739658" y="4560152"/>
                </a:cubicBezTo>
                <a:cubicBezTo>
                  <a:pt x="742338" y="4560152"/>
                  <a:pt x="744533" y="4560040"/>
                  <a:pt x="746244" y="4559817"/>
                </a:cubicBezTo>
                <a:cubicBezTo>
                  <a:pt x="747956" y="4559594"/>
                  <a:pt x="749314" y="4559278"/>
                  <a:pt x="750318" y="4558868"/>
                </a:cubicBezTo>
                <a:cubicBezTo>
                  <a:pt x="751323" y="4558459"/>
                  <a:pt x="752030" y="4557957"/>
                  <a:pt x="752439" y="4557361"/>
                </a:cubicBezTo>
                <a:cubicBezTo>
                  <a:pt x="752848" y="4556766"/>
                  <a:pt x="753053" y="4556096"/>
                  <a:pt x="753053" y="4555352"/>
                </a:cubicBezTo>
                <a:lnTo>
                  <a:pt x="753053" y="4479785"/>
                </a:lnTo>
                <a:cubicBezTo>
                  <a:pt x="753053" y="4474129"/>
                  <a:pt x="752979" y="4468641"/>
                  <a:pt x="752830" y="4463321"/>
                </a:cubicBezTo>
                <a:cubicBezTo>
                  <a:pt x="752681" y="4458000"/>
                  <a:pt x="752458" y="4452661"/>
                  <a:pt x="752160" y="4447303"/>
                </a:cubicBezTo>
                <a:lnTo>
                  <a:pt x="752383" y="4447303"/>
                </a:lnTo>
                <a:cubicBezTo>
                  <a:pt x="754095" y="4451693"/>
                  <a:pt x="756030" y="4456214"/>
                  <a:pt x="758188" y="4460865"/>
                </a:cubicBezTo>
                <a:cubicBezTo>
                  <a:pt x="760346" y="4465516"/>
                  <a:pt x="762467" y="4469850"/>
                  <a:pt x="764550" y="4473869"/>
                </a:cubicBezTo>
                <a:lnTo>
                  <a:pt x="800492" y="4541400"/>
                </a:lnTo>
                <a:cubicBezTo>
                  <a:pt x="802352" y="4545120"/>
                  <a:pt x="804027" y="4548153"/>
                  <a:pt x="805515" y="4550497"/>
                </a:cubicBezTo>
                <a:cubicBezTo>
                  <a:pt x="807003" y="4552841"/>
                  <a:pt x="808547" y="4554701"/>
                  <a:pt x="810147" y="4556078"/>
                </a:cubicBezTo>
                <a:cubicBezTo>
                  <a:pt x="811747" y="4557454"/>
                  <a:pt x="813496" y="4558403"/>
                  <a:pt x="815393" y="4558924"/>
                </a:cubicBezTo>
                <a:cubicBezTo>
                  <a:pt x="817291" y="4559445"/>
                  <a:pt x="819542" y="4559705"/>
                  <a:pt x="822147" y="4559705"/>
                </a:cubicBezTo>
                <a:lnTo>
                  <a:pt x="834648" y="4559705"/>
                </a:lnTo>
                <a:cubicBezTo>
                  <a:pt x="836062" y="4559705"/>
                  <a:pt x="837457" y="4559501"/>
                  <a:pt x="838834" y="4559092"/>
                </a:cubicBezTo>
                <a:cubicBezTo>
                  <a:pt x="840210" y="4558682"/>
                  <a:pt x="841401" y="4558031"/>
                  <a:pt x="842406" y="4557138"/>
                </a:cubicBezTo>
                <a:cubicBezTo>
                  <a:pt x="843410" y="4556245"/>
                  <a:pt x="844210" y="4555129"/>
                  <a:pt x="844806" y="4553790"/>
                </a:cubicBezTo>
                <a:cubicBezTo>
                  <a:pt x="845401" y="4552450"/>
                  <a:pt x="845698" y="4550925"/>
                  <a:pt x="845698" y="4549213"/>
                </a:cubicBezTo>
                <a:lnTo>
                  <a:pt x="845698" y="4419398"/>
                </a:lnTo>
                <a:cubicBezTo>
                  <a:pt x="845698" y="4418654"/>
                  <a:pt x="845513" y="4417984"/>
                  <a:pt x="845140" y="4417388"/>
                </a:cubicBezTo>
                <a:cubicBezTo>
                  <a:pt x="844769" y="4416793"/>
                  <a:pt x="844117" y="4416272"/>
                  <a:pt x="843187" y="4415826"/>
                </a:cubicBezTo>
                <a:cubicBezTo>
                  <a:pt x="842257" y="4415379"/>
                  <a:pt x="840936" y="4415063"/>
                  <a:pt x="839225" y="4414877"/>
                </a:cubicBezTo>
                <a:cubicBezTo>
                  <a:pt x="837513" y="4414691"/>
                  <a:pt x="835392" y="4414598"/>
                  <a:pt x="832862" y="4414598"/>
                </a:cubicBezTo>
                <a:close/>
                <a:moveTo>
                  <a:pt x="684183" y="4414375"/>
                </a:moveTo>
                <a:cubicBezTo>
                  <a:pt x="681355" y="4414375"/>
                  <a:pt x="679011" y="4414486"/>
                  <a:pt x="677151" y="4414710"/>
                </a:cubicBezTo>
                <a:cubicBezTo>
                  <a:pt x="675290" y="4414933"/>
                  <a:pt x="673784" y="4415230"/>
                  <a:pt x="672630" y="4415603"/>
                </a:cubicBezTo>
                <a:cubicBezTo>
                  <a:pt x="671477" y="4415975"/>
                  <a:pt x="670658" y="4416458"/>
                  <a:pt x="670174" y="4417054"/>
                </a:cubicBezTo>
                <a:cubicBezTo>
                  <a:pt x="669691" y="4417649"/>
                  <a:pt x="669449" y="4418319"/>
                  <a:pt x="669449" y="4419063"/>
                </a:cubicBezTo>
                <a:lnTo>
                  <a:pt x="669449" y="4555464"/>
                </a:lnTo>
                <a:cubicBezTo>
                  <a:pt x="669449" y="4556208"/>
                  <a:pt x="669691" y="4556878"/>
                  <a:pt x="670174" y="4557473"/>
                </a:cubicBezTo>
                <a:cubicBezTo>
                  <a:pt x="670658" y="4558068"/>
                  <a:pt x="671458" y="4558552"/>
                  <a:pt x="672574" y="4558924"/>
                </a:cubicBezTo>
                <a:cubicBezTo>
                  <a:pt x="673691" y="4559296"/>
                  <a:pt x="675197" y="4559594"/>
                  <a:pt x="677095" y="4559817"/>
                </a:cubicBezTo>
                <a:cubicBezTo>
                  <a:pt x="678993" y="4560040"/>
                  <a:pt x="681355" y="4560152"/>
                  <a:pt x="684183" y="4560152"/>
                </a:cubicBezTo>
                <a:cubicBezTo>
                  <a:pt x="687085" y="4560152"/>
                  <a:pt x="689466" y="4560040"/>
                  <a:pt x="691327" y="4559817"/>
                </a:cubicBezTo>
                <a:cubicBezTo>
                  <a:pt x="693187" y="4559594"/>
                  <a:pt x="694675" y="4559296"/>
                  <a:pt x="695792" y="4558924"/>
                </a:cubicBezTo>
                <a:cubicBezTo>
                  <a:pt x="696908" y="4558552"/>
                  <a:pt x="697708" y="4558068"/>
                  <a:pt x="698191" y="4557473"/>
                </a:cubicBezTo>
                <a:cubicBezTo>
                  <a:pt x="698675" y="4556878"/>
                  <a:pt x="698917" y="4556208"/>
                  <a:pt x="698917" y="4555464"/>
                </a:cubicBezTo>
                <a:lnTo>
                  <a:pt x="698917" y="4419063"/>
                </a:lnTo>
                <a:cubicBezTo>
                  <a:pt x="698917" y="4418319"/>
                  <a:pt x="698675" y="4417649"/>
                  <a:pt x="698191" y="4417054"/>
                </a:cubicBezTo>
                <a:cubicBezTo>
                  <a:pt x="697708" y="4416458"/>
                  <a:pt x="696908" y="4415975"/>
                  <a:pt x="695792" y="4415603"/>
                </a:cubicBezTo>
                <a:cubicBezTo>
                  <a:pt x="694675" y="4415230"/>
                  <a:pt x="693187" y="4414933"/>
                  <a:pt x="691327" y="4414710"/>
                </a:cubicBezTo>
                <a:cubicBezTo>
                  <a:pt x="689466" y="4414486"/>
                  <a:pt x="687085" y="4414375"/>
                  <a:pt x="684183" y="4414375"/>
                </a:cubicBezTo>
                <a:close/>
                <a:moveTo>
                  <a:pt x="1548655" y="4412700"/>
                </a:moveTo>
                <a:cubicBezTo>
                  <a:pt x="1538758" y="4412700"/>
                  <a:pt x="1529698" y="4414375"/>
                  <a:pt x="1521475" y="4417723"/>
                </a:cubicBezTo>
                <a:cubicBezTo>
                  <a:pt x="1513252" y="4421072"/>
                  <a:pt x="1506201" y="4425983"/>
                  <a:pt x="1500323" y="4432457"/>
                </a:cubicBezTo>
                <a:cubicBezTo>
                  <a:pt x="1494444" y="4438931"/>
                  <a:pt x="1489867" y="4446931"/>
                  <a:pt x="1486593" y="4456456"/>
                </a:cubicBezTo>
                <a:cubicBezTo>
                  <a:pt x="1483319" y="4465981"/>
                  <a:pt x="1481682" y="4476883"/>
                  <a:pt x="1481682" y="4489161"/>
                </a:cubicBezTo>
                <a:cubicBezTo>
                  <a:pt x="1481682" y="4501216"/>
                  <a:pt x="1483170" y="4511783"/>
                  <a:pt x="1486147" y="4520861"/>
                </a:cubicBezTo>
                <a:cubicBezTo>
                  <a:pt x="1489123" y="4529940"/>
                  <a:pt x="1493402" y="4537511"/>
                  <a:pt x="1498983" y="4543576"/>
                </a:cubicBezTo>
                <a:cubicBezTo>
                  <a:pt x="1504564" y="4549641"/>
                  <a:pt x="1511336" y="4554199"/>
                  <a:pt x="1519298" y="4557250"/>
                </a:cubicBezTo>
                <a:cubicBezTo>
                  <a:pt x="1527261" y="4560301"/>
                  <a:pt x="1536191" y="4561826"/>
                  <a:pt x="1546088" y="4561826"/>
                </a:cubicBezTo>
                <a:cubicBezTo>
                  <a:pt x="1551148" y="4561826"/>
                  <a:pt x="1555854" y="4561417"/>
                  <a:pt x="1560208" y="4560598"/>
                </a:cubicBezTo>
                <a:cubicBezTo>
                  <a:pt x="1564561" y="4559780"/>
                  <a:pt x="1568430" y="4558757"/>
                  <a:pt x="1571816" y="4557529"/>
                </a:cubicBezTo>
                <a:cubicBezTo>
                  <a:pt x="1575202" y="4556301"/>
                  <a:pt x="1578067" y="4555017"/>
                  <a:pt x="1580411" y="4553678"/>
                </a:cubicBezTo>
                <a:cubicBezTo>
                  <a:pt x="1582755" y="4552338"/>
                  <a:pt x="1584336" y="4551241"/>
                  <a:pt x="1585155" y="4550385"/>
                </a:cubicBezTo>
                <a:cubicBezTo>
                  <a:pt x="1585973" y="4549529"/>
                  <a:pt x="1586569" y="4548767"/>
                  <a:pt x="1586941" y="4548097"/>
                </a:cubicBezTo>
                <a:cubicBezTo>
                  <a:pt x="1587313" y="4547427"/>
                  <a:pt x="1587611" y="4546627"/>
                  <a:pt x="1587834" y="4545697"/>
                </a:cubicBezTo>
                <a:cubicBezTo>
                  <a:pt x="1588057" y="4544767"/>
                  <a:pt x="1588225" y="4543651"/>
                  <a:pt x="1588336" y="4542348"/>
                </a:cubicBezTo>
                <a:cubicBezTo>
                  <a:pt x="1588448" y="4541046"/>
                  <a:pt x="1588504" y="4539465"/>
                  <a:pt x="1588504" y="4537605"/>
                </a:cubicBezTo>
                <a:cubicBezTo>
                  <a:pt x="1588504" y="4534926"/>
                  <a:pt x="1588429" y="4532786"/>
                  <a:pt x="1588281" y="4531186"/>
                </a:cubicBezTo>
                <a:cubicBezTo>
                  <a:pt x="1588131" y="4529586"/>
                  <a:pt x="1587908" y="4528340"/>
                  <a:pt x="1587611" y="4527447"/>
                </a:cubicBezTo>
                <a:cubicBezTo>
                  <a:pt x="1587313" y="4526554"/>
                  <a:pt x="1586941" y="4525959"/>
                  <a:pt x="1586494" y="4525661"/>
                </a:cubicBezTo>
                <a:cubicBezTo>
                  <a:pt x="1586048" y="4525363"/>
                  <a:pt x="1585453" y="4525215"/>
                  <a:pt x="1584708" y="4525215"/>
                </a:cubicBezTo>
                <a:cubicBezTo>
                  <a:pt x="1583741" y="4525215"/>
                  <a:pt x="1582383" y="4525810"/>
                  <a:pt x="1580634" y="4527000"/>
                </a:cubicBezTo>
                <a:cubicBezTo>
                  <a:pt x="1578886" y="4528191"/>
                  <a:pt x="1576653" y="4529531"/>
                  <a:pt x="1573937" y="4531019"/>
                </a:cubicBezTo>
                <a:cubicBezTo>
                  <a:pt x="1571221" y="4532507"/>
                  <a:pt x="1567965" y="4533865"/>
                  <a:pt x="1564170" y="4535093"/>
                </a:cubicBezTo>
                <a:cubicBezTo>
                  <a:pt x="1560376" y="4536321"/>
                  <a:pt x="1555873" y="4536935"/>
                  <a:pt x="1550664" y="4536935"/>
                </a:cubicBezTo>
                <a:cubicBezTo>
                  <a:pt x="1544934" y="4536935"/>
                  <a:pt x="1539780" y="4535949"/>
                  <a:pt x="1535205" y="4533977"/>
                </a:cubicBezTo>
                <a:cubicBezTo>
                  <a:pt x="1530628" y="4532005"/>
                  <a:pt x="1526721" y="4529010"/>
                  <a:pt x="1523484" y="4524991"/>
                </a:cubicBezTo>
                <a:cubicBezTo>
                  <a:pt x="1520247" y="4520973"/>
                  <a:pt x="1517754" y="4515857"/>
                  <a:pt x="1516005" y="4509643"/>
                </a:cubicBezTo>
                <a:cubicBezTo>
                  <a:pt x="1514257" y="4503430"/>
                  <a:pt x="1513383" y="4496081"/>
                  <a:pt x="1513383" y="4487598"/>
                </a:cubicBezTo>
                <a:cubicBezTo>
                  <a:pt x="1513383" y="4479859"/>
                  <a:pt x="1514201" y="4472901"/>
                  <a:pt x="1515838" y="4466725"/>
                </a:cubicBezTo>
                <a:cubicBezTo>
                  <a:pt x="1517475" y="4460549"/>
                  <a:pt x="1519875" y="4455284"/>
                  <a:pt x="1523038" y="4450931"/>
                </a:cubicBezTo>
                <a:cubicBezTo>
                  <a:pt x="1526200" y="4446577"/>
                  <a:pt x="1530033" y="4443229"/>
                  <a:pt x="1534534" y="4440885"/>
                </a:cubicBezTo>
                <a:cubicBezTo>
                  <a:pt x="1539037" y="4438541"/>
                  <a:pt x="1544153" y="4437369"/>
                  <a:pt x="1549882" y="4437369"/>
                </a:cubicBezTo>
                <a:cubicBezTo>
                  <a:pt x="1555091" y="4437369"/>
                  <a:pt x="1559575" y="4438020"/>
                  <a:pt x="1563333" y="4439322"/>
                </a:cubicBezTo>
                <a:cubicBezTo>
                  <a:pt x="1567091" y="4440624"/>
                  <a:pt x="1570328" y="4442075"/>
                  <a:pt x="1573044" y="4443675"/>
                </a:cubicBezTo>
                <a:cubicBezTo>
                  <a:pt x="1575760" y="4445275"/>
                  <a:pt x="1577974" y="4446726"/>
                  <a:pt x="1579685" y="4448028"/>
                </a:cubicBezTo>
                <a:cubicBezTo>
                  <a:pt x="1581397" y="4449331"/>
                  <a:pt x="1582811" y="4449982"/>
                  <a:pt x="1583927" y="4449982"/>
                </a:cubicBezTo>
                <a:cubicBezTo>
                  <a:pt x="1584597" y="4449982"/>
                  <a:pt x="1585192" y="4449759"/>
                  <a:pt x="1585713" y="4449312"/>
                </a:cubicBezTo>
                <a:cubicBezTo>
                  <a:pt x="1586234" y="4448866"/>
                  <a:pt x="1586680" y="4448159"/>
                  <a:pt x="1587053" y="4447191"/>
                </a:cubicBezTo>
                <a:cubicBezTo>
                  <a:pt x="1587425" y="4446224"/>
                  <a:pt x="1587685" y="4444959"/>
                  <a:pt x="1587834" y="4443396"/>
                </a:cubicBezTo>
                <a:cubicBezTo>
                  <a:pt x="1587983" y="4441834"/>
                  <a:pt x="1588057" y="4439936"/>
                  <a:pt x="1588057" y="4437704"/>
                </a:cubicBezTo>
                <a:cubicBezTo>
                  <a:pt x="1588057" y="4435620"/>
                  <a:pt x="1588001" y="4433871"/>
                  <a:pt x="1587890" y="4432457"/>
                </a:cubicBezTo>
                <a:cubicBezTo>
                  <a:pt x="1587778" y="4431043"/>
                  <a:pt x="1587611" y="4429816"/>
                  <a:pt x="1587388" y="4428774"/>
                </a:cubicBezTo>
                <a:cubicBezTo>
                  <a:pt x="1587164" y="4427732"/>
                  <a:pt x="1586866" y="4426876"/>
                  <a:pt x="1586494" y="4426207"/>
                </a:cubicBezTo>
                <a:cubicBezTo>
                  <a:pt x="1586122" y="4425537"/>
                  <a:pt x="1585434" y="4424700"/>
                  <a:pt x="1584429" y="4423695"/>
                </a:cubicBezTo>
                <a:cubicBezTo>
                  <a:pt x="1583425" y="4422690"/>
                  <a:pt x="1581657" y="4421481"/>
                  <a:pt x="1579127" y="4420067"/>
                </a:cubicBezTo>
                <a:cubicBezTo>
                  <a:pt x="1576597" y="4418654"/>
                  <a:pt x="1573751" y="4417407"/>
                  <a:pt x="1570589" y="4416328"/>
                </a:cubicBezTo>
                <a:cubicBezTo>
                  <a:pt x="1567426" y="4415249"/>
                  <a:pt x="1563984" y="4414375"/>
                  <a:pt x="1560263" y="4413705"/>
                </a:cubicBezTo>
                <a:cubicBezTo>
                  <a:pt x="1556543" y="4413035"/>
                  <a:pt x="1552673" y="4412700"/>
                  <a:pt x="1548655" y="4412700"/>
                </a:cubicBezTo>
                <a:close/>
                <a:moveTo>
                  <a:pt x="4947248" y="4411361"/>
                </a:moveTo>
                <a:cubicBezTo>
                  <a:pt x="4942857" y="4411361"/>
                  <a:pt x="4939844" y="4412142"/>
                  <a:pt x="4938207" y="4413705"/>
                </a:cubicBezTo>
                <a:cubicBezTo>
                  <a:pt x="4936570" y="4415268"/>
                  <a:pt x="4935752" y="4418207"/>
                  <a:pt x="4935752" y="4422523"/>
                </a:cubicBezTo>
                <a:cubicBezTo>
                  <a:pt x="4935752" y="4426765"/>
                  <a:pt x="4936551" y="4429648"/>
                  <a:pt x="4938151" y="4431174"/>
                </a:cubicBezTo>
                <a:cubicBezTo>
                  <a:pt x="4939751" y="4432699"/>
                  <a:pt x="4942709" y="4433462"/>
                  <a:pt x="4947025" y="4433462"/>
                </a:cubicBezTo>
                <a:cubicBezTo>
                  <a:pt x="4951416" y="4433462"/>
                  <a:pt x="4954429" y="4432681"/>
                  <a:pt x="4956066" y="4431118"/>
                </a:cubicBezTo>
                <a:cubicBezTo>
                  <a:pt x="4957703" y="4429555"/>
                  <a:pt x="4958522" y="4426616"/>
                  <a:pt x="4958522" y="4422300"/>
                </a:cubicBezTo>
                <a:cubicBezTo>
                  <a:pt x="4958522" y="4418058"/>
                  <a:pt x="4957722" y="4415175"/>
                  <a:pt x="4956122" y="4413649"/>
                </a:cubicBezTo>
                <a:cubicBezTo>
                  <a:pt x="4954522" y="4412124"/>
                  <a:pt x="4951564" y="4411361"/>
                  <a:pt x="4947248" y="4411361"/>
                </a:cubicBezTo>
                <a:close/>
                <a:moveTo>
                  <a:pt x="4775798" y="4411361"/>
                </a:moveTo>
                <a:cubicBezTo>
                  <a:pt x="4771407" y="4411361"/>
                  <a:pt x="4768394" y="4412142"/>
                  <a:pt x="4766757" y="4413705"/>
                </a:cubicBezTo>
                <a:cubicBezTo>
                  <a:pt x="4765119" y="4415268"/>
                  <a:pt x="4764301" y="4418207"/>
                  <a:pt x="4764301" y="4422523"/>
                </a:cubicBezTo>
                <a:cubicBezTo>
                  <a:pt x="4764301" y="4426765"/>
                  <a:pt x="4765101" y="4429648"/>
                  <a:pt x="4766701" y="4431174"/>
                </a:cubicBezTo>
                <a:cubicBezTo>
                  <a:pt x="4768301" y="4432699"/>
                  <a:pt x="4771260" y="4433462"/>
                  <a:pt x="4775575" y="4433462"/>
                </a:cubicBezTo>
                <a:cubicBezTo>
                  <a:pt x="4779965" y="4433462"/>
                  <a:pt x="4782979" y="4432681"/>
                  <a:pt x="4784617" y="4431118"/>
                </a:cubicBezTo>
                <a:cubicBezTo>
                  <a:pt x="4786253" y="4429555"/>
                  <a:pt x="4787072" y="4426616"/>
                  <a:pt x="4787072" y="4422300"/>
                </a:cubicBezTo>
                <a:cubicBezTo>
                  <a:pt x="4787072" y="4418058"/>
                  <a:pt x="4786272" y="4415175"/>
                  <a:pt x="4784673" y="4413649"/>
                </a:cubicBezTo>
                <a:cubicBezTo>
                  <a:pt x="4783072" y="4412124"/>
                  <a:pt x="4780114" y="4411361"/>
                  <a:pt x="4775798" y="4411361"/>
                </a:cubicBezTo>
                <a:close/>
                <a:moveTo>
                  <a:pt x="2213580" y="4411361"/>
                </a:moveTo>
                <a:cubicBezTo>
                  <a:pt x="2209190" y="4411361"/>
                  <a:pt x="2206176" y="4412142"/>
                  <a:pt x="2204539" y="4413705"/>
                </a:cubicBezTo>
                <a:cubicBezTo>
                  <a:pt x="2202902" y="4415268"/>
                  <a:pt x="2202083" y="4418207"/>
                  <a:pt x="2202083" y="4422523"/>
                </a:cubicBezTo>
                <a:cubicBezTo>
                  <a:pt x="2202083" y="4426765"/>
                  <a:pt x="2202883" y="4429648"/>
                  <a:pt x="2204483" y="4431174"/>
                </a:cubicBezTo>
                <a:cubicBezTo>
                  <a:pt x="2206083" y="4432699"/>
                  <a:pt x="2209041" y="4433462"/>
                  <a:pt x="2213357" y="4433462"/>
                </a:cubicBezTo>
                <a:cubicBezTo>
                  <a:pt x="2217748" y="4433462"/>
                  <a:pt x="2220761" y="4432681"/>
                  <a:pt x="2222398" y="4431118"/>
                </a:cubicBezTo>
                <a:cubicBezTo>
                  <a:pt x="2224035" y="4429555"/>
                  <a:pt x="2224854" y="4426616"/>
                  <a:pt x="2224854" y="4422300"/>
                </a:cubicBezTo>
                <a:cubicBezTo>
                  <a:pt x="2224854" y="4418058"/>
                  <a:pt x="2224054" y="4415175"/>
                  <a:pt x="2222454" y="4413649"/>
                </a:cubicBezTo>
                <a:cubicBezTo>
                  <a:pt x="2220854" y="4412124"/>
                  <a:pt x="2217896" y="4411361"/>
                  <a:pt x="2213580" y="4411361"/>
                </a:cubicBezTo>
                <a:close/>
                <a:moveTo>
                  <a:pt x="4242287" y="4403994"/>
                </a:moveTo>
                <a:cubicBezTo>
                  <a:pt x="4240501" y="4403994"/>
                  <a:pt x="4239012" y="4404068"/>
                  <a:pt x="4237822" y="4404217"/>
                </a:cubicBezTo>
                <a:cubicBezTo>
                  <a:pt x="4236631" y="4404366"/>
                  <a:pt x="4235682" y="4404589"/>
                  <a:pt x="4234975" y="4404887"/>
                </a:cubicBezTo>
                <a:cubicBezTo>
                  <a:pt x="4234269" y="4405185"/>
                  <a:pt x="4233785" y="4405557"/>
                  <a:pt x="4233524" y="4406003"/>
                </a:cubicBezTo>
                <a:cubicBezTo>
                  <a:pt x="4233264" y="4406450"/>
                  <a:pt x="4233134" y="4406971"/>
                  <a:pt x="4233134" y="4407566"/>
                </a:cubicBezTo>
                <a:lnTo>
                  <a:pt x="4233134" y="4556692"/>
                </a:lnTo>
                <a:cubicBezTo>
                  <a:pt x="4233134" y="4557287"/>
                  <a:pt x="4233264" y="4557789"/>
                  <a:pt x="4233524" y="4558199"/>
                </a:cubicBezTo>
                <a:cubicBezTo>
                  <a:pt x="4233785" y="4558608"/>
                  <a:pt x="4234269" y="4558961"/>
                  <a:pt x="4234975" y="4559259"/>
                </a:cubicBezTo>
                <a:cubicBezTo>
                  <a:pt x="4235682" y="4559557"/>
                  <a:pt x="4236631" y="4559780"/>
                  <a:pt x="4237822" y="4559929"/>
                </a:cubicBezTo>
                <a:cubicBezTo>
                  <a:pt x="4239012" y="4560078"/>
                  <a:pt x="4240501" y="4560152"/>
                  <a:pt x="4242287" y="4560152"/>
                </a:cubicBezTo>
                <a:cubicBezTo>
                  <a:pt x="4244147" y="4560152"/>
                  <a:pt x="4245672" y="4560078"/>
                  <a:pt x="4246863" y="4559929"/>
                </a:cubicBezTo>
                <a:cubicBezTo>
                  <a:pt x="4248054" y="4559780"/>
                  <a:pt x="4248984" y="4559557"/>
                  <a:pt x="4249654" y="4559259"/>
                </a:cubicBezTo>
                <a:cubicBezTo>
                  <a:pt x="4250323" y="4558961"/>
                  <a:pt x="4250807" y="4558608"/>
                  <a:pt x="4251105" y="4558199"/>
                </a:cubicBezTo>
                <a:cubicBezTo>
                  <a:pt x="4251402" y="4557789"/>
                  <a:pt x="4251551" y="4557287"/>
                  <a:pt x="4251551" y="4556692"/>
                </a:cubicBezTo>
                <a:lnTo>
                  <a:pt x="4251551" y="4486482"/>
                </a:lnTo>
                <a:cubicBezTo>
                  <a:pt x="4256611" y="4480157"/>
                  <a:pt x="4261448" y="4475357"/>
                  <a:pt x="4266062" y="4472083"/>
                </a:cubicBezTo>
                <a:cubicBezTo>
                  <a:pt x="4270675" y="4468809"/>
                  <a:pt x="4275289" y="4467172"/>
                  <a:pt x="4279903" y="4467172"/>
                </a:cubicBezTo>
                <a:cubicBezTo>
                  <a:pt x="4283475" y="4467172"/>
                  <a:pt x="4286619" y="4467841"/>
                  <a:pt x="4289335" y="4469181"/>
                </a:cubicBezTo>
                <a:cubicBezTo>
                  <a:pt x="4292051" y="4470520"/>
                  <a:pt x="4294265" y="4472455"/>
                  <a:pt x="4295976" y="4474985"/>
                </a:cubicBezTo>
                <a:cubicBezTo>
                  <a:pt x="4297688" y="4477515"/>
                  <a:pt x="4298990" y="4480529"/>
                  <a:pt x="4299883" y="4484026"/>
                </a:cubicBezTo>
                <a:cubicBezTo>
                  <a:pt x="4300776" y="4487524"/>
                  <a:pt x="4301223" y="4492138"/>
                  <a:pt x="4301223" y="4497867"/>
                </a:cubicBezTo>
                <a:lnTo>
                  <a:pt x="4301223" y="4556692"/>
                </a:lnTo>
                <a:cubicBezTo>
                  <a:pt x="4301223" y="4557287"/>
                  <a:pt x="4301371" y="4557789"/>
                  <a:pt x="4301669" y="4558199"/>
                </a:cubicBezTo>
                <a:cubicBezTo>
                  <a:pt x="4301967" y="4558608"/>
                  <a:pt x="4302450" y="4558961"/>
                  <a:pt x="4303120" y="4559259"/>
                </a:cubicBezTo>
                <a:cubicBezTo>
                  <a:pt x="4303790" y="4559557"/>
                  <a:pt x="4304720" y="4559780"/>
                  <a:pt x="4305910" y="4559929"/>
                </a:cubicBezTo>
                <a:cubicBezTo>
                  <a:pt x="4307101" y="4560078"/>
                  <a:pt x="4308627" y="4560152"/>
                  <a:pt x="4310487" y="4560152"/>
                </a:cubicBezTo>
                <a:cubicBezTo>
                  <a:pt x="4312273" y="4560152"/>
                  <a:pt x="4313761" y="4560078"/>
                  <a:pt x="4314952" y="4559929"/>
                </a:cubicBezTo>
                <a:cubicBezTo>
                  <a:pt x="4316142" y="4559780"/>
                  <a:pt x="4317073" y="4559557"/>
                  <a:pt x="4317742" y="4559259"/>
                </a:cubicBezTo>
                <a:cubicBezTo>
                  <a:pt x="4318412" y="4558961"/>
                  <a:pt x="4318896" y="4558608"/>
                  <a:pt x="4319194" y="4558199"/>
                </a:cubicBezTo>
                <a:cubicBezTo>
                  <a:pt x="4319491" y="4557789"/>
                  <a:pt x="4319640" y="4557287"/>
                  <a:pt x="4319640" y="4556692"/>
                </a:cubicBezTo>
                <a:lnTo>
                  <a:pt x="4319640" y="4495523"/>
                </a:lnTo>
                <a:cubicBezTo>
                  <a:pt x="4319640" y="4488305"/>
                  <a:pt x="4319026" y="4482147"/>
                  <a:pt x="4317798" y="4477050"/>
                </a:cubicBezTo>
                <a:cubicBezTo>
                  <a:pt x="4316570" y="4471953"/>
                  <a:pt x="4314542" y="4467506"/>
                  <a:pt x="4311715" y="4463711"/>
                </a:cubicBezTo>
                <a:cubicBezTo>
                  <a:pt x="4308887" y="4459916"/>
                  <a:pt x="4305185" y="4456884"/>
                  <a:pt x="4300609" y="4454614"/>
                </a:cubicBezTo>
                <a:cubicBezTo>
                  <a:pt x="4296032" y="4452344"/>
                  <a:pt x="4290395" y="4451210"/>
                  <a:pt x="4283698" y="4451210"/>
                </a:cubicBezTo>
                <a:cubicBezTo>
                  <a:pt x="4278266" y="4451210"/>
                  <a:pt x="4272871" y="4452568"/>
                  <a:pt x="4267513" y="4455284"/>
                </a:cubicBezTo>
                <a:cubicBezTo>
                  <a:pt x="4262155" y="4458000"/>
                  <a:pt x="4256835" y="4462149"/>
                  <a:pt x="4251551" y="4467730"/>
                </a:cubicBezTo>
                <a:lnTo>
                  <a:pt x="4251551" y="4407566"/>
                </a:lnTo>
                <a:cubicBezTo>
                  <a:pt x="4251551" y="4406971"/>
                  <a:pt x="4251402" y="4406450"/>
                  <a:pt x="4251105" y="4406003"/>
                </a:cubicBezTo>
                <a:cubicBezTo>
                  <a:pt x="4250807" y="4405557"/>
                  <a:pt x="4250323" y="4405185"/>
                  <a:pt x="4249654" y="4404887"/>
                </a:cubicBezTo>
                <a:cubicBezTo>
                  <a:pt x="4248984" y="4404589"/>
                  <a:pt x="4248054" y="4404366"/>
                  <a:pt x="4246863" y="4404217"/>
                </a:cubicBezTo>
                <a:cubicBezTo>
                  <a:pt x="4245672" y="4404068"/>
                  <a:pt x="4244147" y="4403994"/>
                  <a:pt x="4242287" y="4403994"/>
                </a:cubicBezTo>
                <a:close/>
                <a:moveTo>
                  <a:pt x="3737462" y="4403994"/>
                </a:moveTo>
                <a:cubicBezTo>
                  <a:pt x="3735676" y="4403994"/>
                  <a:pt x="3734187" y="4404068"/>
                  <a:pt x="3732997" y="4404217"/>
                </a:cubicBezTo>
                <a:cubicBezTo>
                  <a:pt x="3731806" y="4404366"/>
                  <a:pt x="3730857" y="4404589"/>
                  <a:pt x="3730150" y="4404887"/>
                </a:cubicBezTo>
                <a:cubicBezTo>
                  <a:pt x="3729444" y="4405185"/>
                  <a:pt x="3728960" y="4405557"/>
                  <a:pt x="3728699" y="4406003"/>
                </a:cubicBezTo>
                <a:cubicBezTo>
                  <a:pt x="3728439" y="4406450"/>
                  <a:pt x="3728308" y="4406971"/>
                  <a:pt x="3728308" y="4407566"/>
                </a:cubicBezTo>
                <a:lnTo>
                  <a:pt x="3728308" y="4556692"/>
                </a:lnTo>
                <a:cubicBezTo>
                  <a:pt x="3728308" y="4557287"/>
                  <a:pt x="3728439" y="4557789"/>
                  <a:pt x="3728699" y="4558199"/>
                </a:cubicBezTo>
                <a:cubicBezTo>
                  <a:pt x="3728960" y="4558608"/>
                  <a:pt x="3729444" y="4558961"/>
                  <a:pt x="3730150" y="4559259"/>
                </a:cubicBezTo>
                <a:cubicBezTo>
                  <a:pt x="3730857" y="4559557"/>
                  <a:pt x="3731806" y="4559780"/>
                  <a:pt x="3732997" y="4559929"/>
                </a:cubicBezTo>
                <a:cubicBezTo>
                  <a:pt x="3734187" y="4560078"/>
                  <a:pt x="3735676" y="4560152"/>
                  <a:pt x="3737462" y="4560152"/>
                </a:cubicBezTo>
                <a:cubicBezTo>
                  <a:pt x="3739322" y="4560152"/>
                  <a:pt x="3740847" y="4560078"/>
                  <a:pt x="3742038" y="4559929"/>
                </a:cubicBezTo>
                <a:cubicBezTo>
                  <a:pt x="3743229" y="4559780"/>
                  <a:pt x="3744159" y="4559557"/>
                  <a:pt x="3744828" y="4559259"/>
                </a:cubicBezTo>
                <a:cubicBezTo>
                  <a:pt x="3745498" y="4558961"/>
                  <a:pt x="3745982" y="4558608"/>
                  <a:pt x="3746279" y="4558199"/>
                </a:cubicBezTo>
                <a:cubicBezTo>
                  <a:pt x="3746577" y="4557789"/>
                  <a:pt x="3746726" y="4557287"/>
                  <a:pt x="3746726" y="4556692"/>
                </a:cubicBezTo>
                <a:lnTo>
                  <a:pt x="3746726" y="4486482"/>
                </a:lnTo>
                <a:cubicBezTo>
                  <a:pt x="3751786" y="4480157"/>
                  <a:pt x="3756623" y="4475357"/>
                  <a:pt x="3761237" y="4472083"/>
                </a:cubicBezTo>
                <a:cubicBezTo>
                  <a:pt x="3765851" y="4468809"/>
                  <a:pt x="3770464" y="4467172"/>
                  <a:pt x="3775078" y="4467172"/>
                </a:cubicBezTo>
                <a:cubicBezTo>
                  <a:pt x="3778650" y="4467172"/>
                  <a:pt x="3781794" y="4467841"/>
                  <a:pt x="3784510" y="4469181"/>
                </a:cubicBezTo>
                <a:cubicBezTo>
                  <a:pt x="3787226" y="4470520"/>
                  <a:pt x="3789440" y="4472455"/>
                  <a:pt x="3791151" y="4474985"/>
                </a:cubicBezTo>
                <a:cubicBezTo>
                  <a:pt x="3792863" y="4477515"/>
                  <a:pt x="3794165" y="4480529"/>
                  <a:pt x="3795058" y="4484026"/>
                </a:cubicBezTo>
                <a:cubicBezTo>
                  <a:pt x="3795951" y="4487524"/>
                  <a:pt x="3796398" y="4492138"/>
                  <a:pt x="3796398" y="4497867"/>
                </a:cubicBezTo>
                <a:lnTo>
                  <a:pt x="3796398" y="4556692"/>
                </a:lnTo>
                <a:cubicBezTo>
                  <a:pt x="3796398" y="4557287"/>
                  <a:pt x="3796546" y="4557789"/>
                  <a:pt x="3796844" y="4558199"/>
                </a:cubicBezTo>
                <a:cubicBezTo>
                  <a:pt x="3797141" y="4558608"/>
                  <a:pt x="3797625" y="4558961"/>
                  <a:pt x="3798295" y="4559259"/>
                </a:cubicBezTo>
                <a:cubicBezTo>
                  <a:pt x="3798965" y="4559557"/>
                  <a:pt x="3799895" y="4559780"/>
                  <a:pt x="3801085" y="4559929"/>
                </a:cubicBezTo>
                <a:cubicBezTo>
                  <a:pt x="3802276" y="4560078"/>
                  <a:pt x="3803802" y="4560152"/>
                  <a:pt x="3805662" y="4560152"/>
                </a:cubicBezTo>
                <a:cubicBezTo>
                  <a:pt x="3807448" y="4560152"/>
                  <a:pt x="3808936" y="4560078"/>
                  <a:pt x="3810127" y="4559929"/>
                </a:cubicBezTo>
                <a:cubicBezTo>
                  <a:pt x="3811317" y="4559780"/>
                  <a:pt x="3812248" y="4559557"/>
                  <a:pt x="3812917" y="4559259"/>
                </a:cubicBezTo>
                <a:cubicBezTo>
                  <a:pt x="3813587" y="4558961"/>
                  <a:pt x="3814071" y="4558608"/>
                  <a:pt x="3814369" y="4558199"/>
                </a:cubicBezTo>
                <a:cubicBezTo>
                  <a:pt x="3814666" y="4557789"/>
                  <a:pt x="3814815" y="4557287"/>
                  <a:pt x="3814815" y="4556692"/>
                </a:cubicBezTo>
                <a:lnTo>
                  <a:pt x="3814815" y="4495523"/>
                </a:lnTo>
                <a:cubicBezTo>
                  <a:pt x="3814815" y="4488305"/>
                  <a:pt x="3814201" y="4482147"/>
                  <a:pt x="3812973" y="4477050"/>
                </a:cubicBezTo>
                <a:cubicBezTo>
                  <a:pt x="3811745" y="4471953"/>
                  <a:pt x="3809718" y="4467506"/>
                  <a:pt x="3806890" y="4463711"/>
                </a:cubicBezTo>
                <a:cubicBezTo>
                  <a:pt x="3804062" y="4459916"/>
                  <a:pt x="3800360" y="4456884"/>
                  <a:pt x="3795784" y="4454614"/>
                </a:cubicBezTo>
                <a:cubicBezTo>
                  <a:pt x="3791207" y="4452344"/>
                  <a:pt x="3785570" y="4451210"/>
                  <a:pt x="3778873" y="4451210"/>
                </a:cubicBezTo>
                <a:cubicBezTo>
                  <a:pt x="3773441" y="4451210"/>
                  <a:pt x="3768046" y="4452568"/>
                  <a:pt x="3762688" y="4455284"/>
                </a:cubicBezTo>
                <a:cubicBezTo>
                  <a:pt x="3757330" y="4458000"/>
                  <a:pt x="3752010" y="4462149"/>
                  <a:pt x="3746726" y="4467730"/>
                </a:cubicBezTo>
                <a:lnTo>
                  <a:pt x="3746726" y="4407566"/>
                </a:lnTo>
                <a:cubicBezTo>
                  <a:pt x="3746726" y="4406971"/>
                  <a:pt x="3746577" y="4406450"/>
                  <a:pt x="3746279" y="4406003"/>
                </a:cubicBezTo>
                <a:cubicBezTo>
                  <a:pt x="3745982" y="4405557"/>
                  <a:pt x="3745498" y="4405185"/>
                  <a:pt x="3744828" y="4404887"/>
                </a:cubicBezTo>
                <a:cubicBezTo>
                  <a:pt x="3744159" y="4404589"/>
                  <a:pt x="3743229" y="4404366"/>
                  <a:pt x="3742038" y="4404217"/>
                </a:cubicBezTo>
                <a:cubicBezTo>
                  <a:pt x="3740847" y="4404068"/>
                  <a:pt x="3739322" y="4403994"/>
                  <a:pt x="3737462" y="4403994"/>
                </a:cubicBezTo>
                <a:close/>
                <a:moveTo>
                  <a:pt x="3051662" y="4403994"/>
                </a:moveTo>
                <a:cubicBezTo>
                  <a:pt x="3049876" y="4403994"/>
                  <a:pt x="3048387" y="4404068"/>
                  <a:pt x="3047197" y="4404217"/>
                </a:cubicBezTo>
                <a:cubicBezTo>
                  <a:pt x="3046006" y="4404366"/>
                  <a:pt x="3045057" y="4404589"/>
                  <a:pt x="3044350" y="4404887"/>
                </a:cubicBezTo>
                <a:cubicBezTo>
                  <a:pt x="3043644" y="4405185"/>
                  <a:pt x="3043160" y="4405557"/>
                  <a:pt x="3042899" y="4406003"/>
                </a:cubicBezTo>
                <a:cubicBezTo>
                  <a:pt x="3042639" y="4406450"/>
                  <a:pt x="3042509" y="4406971"/>
                  <a:pt x="3042509" y="4407566"/>
                </a:cubicBezTo>
                <a:lnTo>
                  <a:pt x="3042509" y="4556692"/>
                </a:lnTo>
                <a:cubicBezTo>
                  <a:pt x="3042509" y="4557287"/>
                  <a:pt x="3042639" y="4557789"/>
                  <a:pt x="3042899" y="4558199"/>
                </a:cubicBezTo>
                <a:cubicBezTo>
                  <a:pt x="3043160" y="4558608"/>
                  <a:pt x="3043644" y="4558961"/>
                  <a:pt x="3044350" y="4559259"/>
                </a:cubicBezTo>
                <a:cubicBezTo>
                  <a:pt x="3045057" y="4559557"/>
                  <a:pt x="3046006" y="4559780"/>
                  <a:pt x="3047197" y="4559929"/>
                </a:cubicBezTo>
                <a:cubicBezTo>
                  <a:pt x="3048387" y="4560078"/>
                  <a:pt x="3049876" y="4560152"/>
                  <a:pt x="3051662" y="4560152"/>
                </a:cubicBezTo>
                <a:cubicBezTo>
                  <a:pt x="3053522" y="4560152"/>
                  <a:pt x="3055047" y="4560078"/>
                  <a:pt x="3056238" y="4559929"/>
                </a:cubicBezTo>
                <a:cubicBezTo>
                  <a:pt x="3057429" y="4559780"/>
                  <a:pt x="3058359" y="4559557"/>
                  <a:pt x="3059028" y="4559259"/>
                </a:cubicBezTo>
                <a:cubicBezTo>
                  <a:pt x="3059698" y="4558961"/>
                  <a:pt x="3060182" y="4558608"/>
                  <a:pt x="3060479" y="4558199"/>
                </a:cubicBezTo>
                <a:cubicBezTo>
                  <a:pt x="3060777" y="4557789"/>
                  <a:pt x="3060926" y="4557287"/>
                  <a:pt x="3060926" y="4556692"/>
                </a:cubicBezTo>
                <a:lnTo>
                  <a:pt x="3060926" y="4486482"/>
                </a:lnTo>
                <a:cubicBezTo>
                  <a:pt x="3065986" y="4480157"/>
                  <a:pt x="3070823" y="4475357"/>
                  <a:pt x="3075437" y="4472083"/>
                </a:cubicBezTo>
                <a:cubicBezTo>
                  <a:pt x="3080051" y="4468809"/>
                  <a:pt x="3084664" y="4467172"/>
                  <a:pt x="3089278" y="4467172"/>
                </a:cubicBezTo>
                <a:cubicBezTo>
                  <a:pt x="3092850" y="4467172"/>
                  <a:pt x="3095994" y="4467841"/>
                  <a:pt x="3098710" y="4469181"/>
                </a:cubicBezTo>
                <a:cubicBezTo>
                  <a:pt x="3101426" y="4470520"/>
                  <a:pt x="3103640" y="4472455"/>
                  <a:pt x="3105351" y="4474985"/>
                </a:cubicBezTo>
                <a:cubicBezTo>
                  <a:pt x="3107063" y="4477515"/>
                  <a:pt x="3108365" y="4480529"/>
                  <a:pt x="3109258" y="4484026"/>
                </a:cubicBezTo>
                <a:cubicBezTo>
                  <a:pt x="3110151" y="4487524"/>
                  <a:pt x="3110598" y="4492138"/>
                  <a:pt x="3110598" y="4497867"/>
                </a:cubicBezTo>
                <a:lnTo>
                  <a:pt x="3110598" y="4556692"/>
                </a:lnTo>
                <a:cubicBezTo>
                  <a:pt x="3110598" y="4557287"/>
                  <a:pt x="3110746" y="4557789"/>
                  <a:pt x="3111044" y="4558199"/>
                </a:cubicBezTo>
                <a:cubicBezTo>
                  <a:pt x="3111342" y="4558608"/>
                  <a:pt x="3111825" y="4558961"/>
                  <a:pt x="3112495" y="4559259"/>
                </a:cubicBezTo>
                <a:cubicBezTo>
                  <a:pt x="3113165" y="4559557"/>
                  <a:pt x="3114095" y="4559780"/>
                  <a:pt x="3115285" y="4559929"/>
                </a:cubicBezTo>
                <a:cubicBezTo>
                  <a:pt x="3116476" y="4560078"/>
                  <a:pt x="3118002" y="4560152"/>
                  <a:pt x="3119862" y="4560152"/>
                </a:cubicBezTo>
                <a:cubicBezTo>
                  <a:pt x="3121648" y="4560152"/>
                  <a:pt x="3123136" y="4560078"/>
                  <a:pt x="3124327" y="4559929"/>
                </a:cubicBezTo>
                <a:cubicBezTo>
                  <a:pt x="3125517" y="4559780"/>
                  <a:pt x="3126448" y="4559557"/>
                  <a:pt x="3127117" y="4559259"/>
                </a:cubicBezTo>
                <a:cubicBezTo>
                  <a:pt x="3127787" y="4558961"/>
                  <a:pt x="3128271" y="4558608"/>
                  <a:pt x="3128569" y="4558199"/>
                </a:cubicBezTo>
                <a:cubicBezTo>
                  <a:pt x="3128866" y="4557789"/>
                  <a:pt x="3129015" y="4557287"/>
                  <a:pt x="3129015" y="4556692"/>
                </a:cubicBezTo>
                <a:lnTo>
                  <a:pt x="3129015" y="4495523"/>
                </a:lnTo>
                <a:cubicBezTo>
                  <a:pt x="3129015" y="4488305"/>
                  <a:pt x="3128401" y="4482147"/>
                  <a:pt x="3127173" y="4477050"/>
                </a:cubicBezTo>
                <a:cubicBezTo>
                  <a:pt x="3125945" y="4471953"/>
                  <a:pt x="3123918" y="4467506"/>
                  <a:pt x="3121090" y="4463711"/>
                </a:cubicBezTo>
                <a:cubicBezTo>
                  <a:pt x="3118262" y="4459916"/>
                  <a:pt x="3114560" y="4456884"/>
                  <a:pt x="3109984" y="4454614"/>
                </a:cubicBezTo>
                <a:cubicBezTo>
                  <a:pt x="3105407" y="4452344"/>
                  <a:pt x="3099770" y="4451210"/>
                  <a:pt x="3093073" y="4451210"/>
                </a:cubicBezTo>
                <a:cubicBezTo>
                  <a:pt x="3087641" y="4451210"/>
                  <a:pt x="3082246" y="4452568"/>
                  <a:pt x="3076888" y="4455284"/>
                </a:cubicBezTo>
                <a:cubicBezTo>
                  <a:pt x="3071530" y="4458000"/>
                  <a:pt x="3066210" y="4462149"/>
                  <a:pt x="3060926" y="4467730"/>
                </a:cubicBezTo>
                <a:lnTo>
                  <a:pt x="3060926" y="4407566"/>
                </a:lnTo>
                <a:cubicBezTo>
                  <a:pt x="3060926" y="4406971"/>
                  <a:pt x="3060777" y="4406450"/>
                  <a:pt x="3060479" y="4406003"/>
                </a:cubicBezTo>
                <a:cubicBezTo>
                  <a:pt x="3060182" y="4405557"/>
                  <a:pt x="3059698" y="4405185"/>
                  <a:pt x="3059028" y="4404887"/>
                </a:cubicBezTo>
                <a:cubicBezTo>
                  <a:pt x="3058359" y="4404589"/>
                  <a:pt x="3057429" y="4404366"/>
                  <a:pt x="3056238" y="4404217"/>
                </a:cubicBezTo>
                <a:cubicBezTo>
                  <a:pt x="3055047" y="4404068"/>
                  <a:pt x="3053522" y="4403994"/>
                  <a:pt x="3051662" y="4403994"/>
                </a:cubicBezTo>
                <a:close/>
                <a:moveTo>
                  <a:pt x="2594462" y="4403994"/>
                </a:moveTo>
                <a:cubicBezTo>
                  <a:pt x="2592675" y="4403994"/>
                  <a:pt x="2591187" y="4404068"/>
                  <a:pt x="2589997" y="4404217"/>
                </a:cubicBezTo>
                <a:cubicBezTo>
                  <a:pt x="2588806" y="4404366"/>
                  <a:pt x="2587857" y="4404589"/>
                  <a:pt x="2587150" y="4404887"/>
                </a:cubicBezTo>
                <a:cubicBezTo>
                  <a:pt x="2586444" y="4405185"/>
                  <a:pt x="2585960" y="4405557"/>
                  <a:pt x="2585699" y="4406003"/>
                </a:cubicBezTo>
                <a:cubicBezTo>
                  <a:pt x="2585439" y="4406450"/>
                  <a:pt x="2585308" y="4406971"/>
                  <a:pt x="2585308" y="4407566"/>
                </a:cubicBezTo>
                <a:lnTo>
                  <a:pt x="2585308" y="4556692"/>
                </a:lnTo>
                <a:cubicBezTo>
                  <a:pt x="2585308" y="4557287"/>
                  <a:pt x="2585439" y="4557789"/>
                  <a:pt x="2585699" y="4558199"/>
                </a:cubicBezTo>
                <a:cubicBezTo>
                  <a:pt x="2585960" y="4558608"/>
                  <a:pt x="2586444" y="4558961"/>
                  <a:pt x="2587150" y="4559259"/>
                </a:cubicBezTo>
                <a:cubicBezTo>
                  <a:pt x="2587857" y="4559557"/>
                  <a:pt x="2588806" y="4559780"/>
                  <a:pt x="2589997" y="4559929"/>
                </a:cubicBezTo>
                <a:cubicBezTo>
                  <a:pt x="2591187" y="4560078"/>
                  <a:pt x="2592675" y="4560152"/>
                  <a:pt x="2594462" y="4560152"/>
                </a:cubicBezTo>
                <a:cubicBezTo>
                  <a:pt x="2596322" y="4560152"/>
                  <a:pt x="2597847" y="4560078"/>
                  <a:pt x="2599038" y="4559929"/>
                </a:cubicBezTo>
                <a:cubicBezTo>
                  <a:pt x="2600229" y="4559780"/>
                  <a:pt x="2601159" y="4559557"/>
                  <a:pt x="2601829" y="4559259"/>
                </a:cubicBezTo>
                <a:cubicBezTo>
                  <a:pt x="2602498" y="4558961"/>
                  <a:pt x="2602982" y="4558608"/>
                  <a:pt x="2603279" y="4558199"/>
                </a:cubicBezTo>
                <a:cubicBezTo>
                  <a:pt x="2603577" y="4557789"/>
                  <a:pt x="2603726" y="4557287"/>
                  <a:pt x="2603726" y="4556692"/>
                </a:cubicBezTo>
                <a:lnTo>
                  <a:pt x="2603726" y="4407566"/>
                </a:lnTo>
                <a:cubicBezTo>
                  <a:pt x="2603726" y="4406971"/>
                  <a:pt x="2603577" y="4406450"/>
                  <a:pt x="2603279" y="4406003"/>
                </a:cubicBezTo>
                <a:cubicBezTo>
                  <a:pt x="2602982" y="4405557"/>
                  <a:pt x="2602498" y="4405185"/>
                  <a:pt x="2601829" y="4404887"/>
                </a:cubicBezTo>
                <a:cubicBezTo>
                  <a:pt x="2601159" y="4404589"/>
                  <a:pt x="2600229" y="4404366"/>
                  <a:pt x="2599038" y="4404217"/>
                </a:cubicBezTo>
                <a:cubicBezTo>
                  <a:pt x="2597847" y="4404068"/>
                  <a:pt x="2596322" y="4403994"/>
                  <a:pt x="2594462" y="4403994"/>
                </a:cubicBezTo>
                <a:close/>
                <a:moveTo>
                  <a:pt x="2099169" y="4403994"/>
                </a:moveTo>
                <a:cubicBezTo>
                  <a:pt x="2097383" y="4403994"/>
                  <a:pt x="2095894" y="4404068"/>
                  <a:pt x="2094703" y="4404217"/>
                </a:cubicBezTo>
                <a:cubicBezTo>
                  <a:pt x="2093512" y="4404366"/>
                  <a:pt x="2092564" y="4404589"/>
                  <a:pt x="2091857" y="4404887"/>
                </a:cubicBezTo>
                <a:cubicBezTo>
                  <a:pt x="2091150" y="4405185"/>
                  <a:pt x="2090668" y="4405557"/>
                  <a:pt x="2090407" y="4406003"/>
                </a:cubicBezTo>
                <a:cubicBezTo>
                  <a:pt x="2090145" y="4406450"/>
                  <a:pt x="2090016" y="4406971"/>
                  <a:pt x="2090016" y="4407566"/>
                </a:cubicBezTo>
                <a:lnTo>
                  <a:pt x="2090016" y="4556692"/>
                </a:lnTo>
                <a:cubicBezTo>
                  <a:pt x="2090016" y="4557287"/>
                  <a:pt x="2090145" y="4557789"/>
                  <a:pt x="2090407" y="4558199"/>
                </a:cubicBezTo>
                <a:cubicBezTo>
                  <a:pt x="2090668" y="4558608"/>
                  <a:pt x="2091150" y="4558961"/>
                  <a:pt x="2091857" y="4559259"/>
                </a:cubicBezTo>
                <a:cubicBezTo>
                  <a:pt x="2092564" y="4559557"/>
                  <a:pt x="2093512" y="4559780"/>
                  <a:pt x="2094703" y="4559929"/>
                </a:cubicBezTo>
                <a:cubicBezTo>
                  <a:pt x="2095894" y="4560078"/>
                  <a:pt x="2097383" y="4560152"/>
                  <a:pt x="2099169" y="4560152"/>
                </a:cubicBezTo>
                <a:cubicBezTo>
                  <a:pt x="2101028" y="4560152"/>
                  <a:pt x="2102555" y="4560078"/>
                  <a:pt x="2103744" y="4559929"/>
                </a:cubicBezTo>
                <a:cubicBezTo>
                  <a:pt x="2104936" y="4559780"/>
                  <a:pt x="2105866" y="4559557"/>
                  <a:pt x="2106535" y="4559259"/>
                </a:cubicBezTo>
                <a:cubicBezTo>
                  <a:pt x="2107205" y="4558961"/>
                  <a:pt x="2107689" y="4558608"/>
                  <a:pt x="2107986" y="4558199"/>
                </a:cubicBezTo>
                <a:cubicBezTo>
                  <a:pt x="2108285" y="4557789"/>
                  <a:pt x="2108433" y="4557287"/>
                  <a:pt x="2108433" y="4556692"/>
                </a:cubicBezTo>
                <a:lnTo>
                  <a:pt x="2108433" y="4486482"/>
                </a:lnTo>
                <a:cubicBezTo>
                  <a:pt x="2113494" y="4480157"/>
                  <a:pt x="2118330" y="4475357"/>
                  <a:pt x="2122944" y="4472083"/>
                </a:cubicBezTo>
                <a:cubicBezTo>
                  <a:pt x="2127557" y="4468809"/>
                  <a:pt x="2132171" y="4467172"/>
                  <a:pt x="2136785" y="4467172"/>
                </a:cubicBezTo>
                <a:cubicBezTo>
                  <a:pt x="2140357" y="4467172"/>
                  <a:pt x="2143501" y="4467841"/>
                  <a:pt x="2146217" y="4469181"/>
                </a:cubicBezTo>
                <a:cubicBezTo>
                  <a:pt x="2148933" y="4470520"/>
                  <a:pt x="2151147" y="4472455"/>
                  <a:pt x="2152858" y="4474985"/>
                </a:cubicBezTo>
                <a:cubicBezTo>
                  <a:pt x="2154570" y="4477515"/>
                  <a:pt x="2155872" y="4480529"/>
                  <a:pt x="2156765" y="4484026"/>
                </a:cubicBezTo>
                <a:cubicBezTo>
                  <a:pt x="2157658" y="4487524"/>
                  <a:pt x="2158105" y="4492138"/>
                  <a:pt x="2158105" y="4497867"/>
                </a:cubicBezTo>
                <a:lnTo>
                  <a:pt x="2158105" y="4556692"/>
                </a:lnTo>
                <a:cubicBezTo>
                  <a:pt x="2158105" y="4557287"/>
                  <a:pt x="2158253" y="4557789"/>
                  <a:pt x="2158551" y="4558199"/>
                </a:cubicBezTo>
                <a:cubicBezTo>
                  <a:pt x="2158849" y="4558608"/>
                  <a:pt x="2159333" y="4558961"/>
                  <a:pt x="2160002" y="4559259"/>
                </a:cubicBezTo>
                <a:cubicBezTo>
                  <a:pt x="2160672" y="4559557"/>
                  <a:pt x="2161602" y="4559780"/>
                  <a:pt x="2162793" y="4559929"/>
                </a:cubicBezTo>
                <a:cubicBezTo>
                  <a:pt x="2163983" y="4560078"/>
                  <a:pt x="2165509" y="4560152"/>
                  <a:pt x="2167369" y="4560152"/>
                </a:cubicBezTo>
                <a:cubicBezTo>
                  <a:pt x="2169155" y="4560152"/>
                  <a:pt x="2170644" y="4560078"/>
                  <a:pt x="2171834" y="4559929"/>
                </a:cubicBezTo>
                <a:cubicBezTo>
                  <a:pt x="2173025" y="4559780"/>
                  <a:pt x="2173955" y="4559557"/>
                  <a:pt x="2174625" y="4559259"/>
                </a:cubicBezTo>
                <a:cubicBezTo>
                  <a:pt x="2175294" y="4558961"/>
                  <a:pt x="2175778" y="4558608"/>
                  <a:pt x="2176075" y="4558199"/>
                </a:cubicBezTo>
                <a:cubicBezTo>
                  <a:pt x="2176374" y="4557789"/>
                  <a:pt x="2176522" y="4557287"/>
                  <a:pt x="2176522" y="4556692"/>
                </a:cubicBezTo>
                <a:lnTo>
                  <a:pt x="2176522" y="4495523"/>
                </a:lnTo>
                <a:cubicBezTo>
                  <a:pt x="2176522" y="4488305"/>
                  <a:pt x="2175908" y="4482147"/>
                  <a:pt x="2174680" y="4477050"/>
                </a:cubicBezTo>
                <a:cubicBezTo>
                  <a:pt x="2173453" y="4471953"/>
                  <a:pt x="2171425" y="4467506"/>
                  <a:pt x="2168597" y="4463711"/>
                </a:cubicBezTo>
                <a:cubicBezTo>
                  <a:pt x="2165769" y="4459916"/>
                  <a:pt x="2162067" y="4456884"/>
                  <a:pt x="2157491" y="4454614"/>
                </a:cubicBezTo>
                <a:cubicBezTo>
                  <a:pt x="2152914" y="4452344"/>
                  <a:pt x="2147277" y="4451210"/>
                  <a:pt x="2140581" y="4451210"/>
                </a:cubicBezTo>
                <a:cubicBezTo>
                  <a:pt x="2135148" y="4451210"/>
                  <a:pt x="2129753" y="4452568"/>
                  <a:pt x="2124395" y="4455284"/>
                </a:cubicBezTo>
                <a:cubicBezTo>
                  <a:pt x="2119038" y="4458000"/>
                  <a:pt x="2113717" y="4462149"/>
                  <a:pt x="2108433" y="4467730"/>
                </a:cubicBezTo>
                <a:lnTo>
                  <a:pt x="2108433" y="4407566"/>
                </a:lnTo>
                <a:cubicBezTo>
                  <a:pt x="2108433" y="4406971"/>
                  <a:pt x="2108285" y="4406450"/>
                  <a:pt x="2107986" y="4406003"/>
                </a:cubicBezTo>
                <a:cubicBezTo>
                  <a:pt x="2107689" y="4405557"/>
                  <a:pt x="2107205" y="4405185"/>
                  <a:pt x="2106535" y="4404887"/>
                </a:cubicBezTo>
                <a:cubicBezTo>
                  <a:pt x="2105866" y="4404589"/>
                  <a:pt x="2104936" y="4404366"/>
                  <a:pt x="2103744" y="4404217"/>
                </a:cubicBezTo>
                <a:cubicBezTo>
                  <a:pt x="2102555" y="4404068"/>
                  <a:pt x="2101028" y="4403994"/>
                  <a:pt x="2099169" y="4403994"/>
                </a:cubicBezTo>
                <a:close/>
                <a:moveTo>
                  <a:pt x="747370" y="995952"/>
                </a:moveTo>
                <a:lnTo>
                  <a:pt x="747370" y="1015002"/>
                </a:lnTo>
                <a:lnTo>
                  <a:pt x="1964189" y="1015002"/>
                </a:lnTo>
                <a:lnTo>
                  <a:pt x="3181007" y="1015002"/>
                </a:lnTo>
                <a:lnTo>
                  <a:pt x="4397826" y="1015002"/>
                </a:lnTo>
                <a:lnTo>
                  <a:pt x="5614644" y="1015002"/>
                </a:lnTo>
                <a:lnTo>
                  <a:pt x="5614644" y="995952"/>
                </a:lnTo>
                <a:lnTo>
                  <a:pt x="4397826" y="995952"/>
                </a:lnTo>
                <a:lnTo>
                  <a:pt x="3181007" y="995952"/>
                </a:lnTo>
                <a:lnTo>
                  <a:pt x="1964189" y="995952"/>
                </a:lnTo>
                <a:close/>
                <a:moveTo>
                  <a:pt x="4618985" y="802029"/>
                </a:moveTo>
                <a:lnTo>
                  <a:pt x="4619133" y="802029"/>
                </a:lnTo>
                <a:lnTo>
                  <a:pt x="4646370" y="883885"/>
                </a:lnTo>
                <a:lnTo>
                  <a:pt x="4591750" y="883885"/>
                </a:lnTo>
                <a:close/>
                <a:moveTo>
                  <a:pt x="3495035" y="802029"/>
                </a:moveTo>
                <a:lnTo>
                  <a:pt x="3495184" y="802029"/>
                </a:lnTo>
                <a:lnTo>
                  <a:pt x="3522419" y="883885"/>
                </a:lnTo>
                <a:lnTo>
                  <a:pt x="3467799" y="883885"/>
                </a:lnTo>
                <a:close/>
                <a:moveTo>
                  <a:pt x="3845822" y="795927"/>
                </a:moveTo>
                <a:lnTo>
                  <a:pt x="3865617" y="795927"/>
                </a:lnTo>
                <a:cubicBezTo>
                  <a:pt x="3877622" y="795927"/>
                  <a:pt x="3887321" y="797540"/>
                  <a:pt x="3894712" y="800764"/>
                </a:cubicBezTo>
                <a:cubicBezTo>
                  <a:pt x="3902104" y="803989"/>
                  <a:pt x="3908157" y="808479"/>
                  <a:pt x="3912870" y="814233"/>
                </a:cubicBezTo>
                <a:cubicBezTo>
                  <a:pt x="3917582" y="819988"/>
                  <a:pt x="3921006" y="826784"/>
                  <a:pt x="3923139" y="834623"/>
                </a:cubicBezTo>
                <a:cubicBezTo>
                  <a:pt x="3925272" y="842461"/>
                  <a:pt x="3926339" y="850944"/>
                  <a:pt x="3926339" y="860072"/>
                </a:cubicBezTo>
                <a:cubicBezTo>
                  <a:pt x="3926339" y="871185"/>
                  <a:pt x="3925123" y="880908"/>
                  <a:pt x="3922692" y="889243"/>
                </a:cubicBezTo>
                <a:cubicBezTo>
                  <a:pt x="3920261" y="897577"/>
                  <a:pt x="3916590" y="904547"/>
                  <a:pt x="3911679" y="910153"/>
                </a:cubicBezTo>
                <a:cubicBezTo>
                  <a:pt x="3906768" y="915759"/>
                  <a:pt x="3900641" y="919951"/>
                  <a:pt x="3893299" y="922729"/>
                </a:cubicBezTo>
                <a:cubicBezTo>
                  <a:pt x="3885956" y="925507"/>
                  <a:pt x="3876928" y="926896"/>
                  <a:pt x="3866212" y="926896"/>
                </a:cubicBezTo>
                <a:lnTo>
                  <a:pt x="3845822" y="926896"/>
                </a:lnTo>
                <a:close/>
                <a:moveTo>
                  <a:pt x="1959872" y="795927"/>
                </a:moveTo>
                <a:lnTo>
                  <a:pt x="1979666" y="795927"/>
                </a:lnTo>
                <a:cubicBezTo>
                  <a:pt x="1991673" y="795927"/>
                  <a:pt x="2001371" y="797540"/>
                  <a:pt x="2008762" y="800764"/>
                </a:cubicBezTo>
                <a:cubicBezTo>
                  <a:pt x="2016155" y="803989"/>
                  <a:pt x="2022207" y="808479"/>
                  <a:pt x="2026920" y="814233"/>
                </a:cubicBezTo>
                <a:cubicBezTo>
                  <a:pt x="2031633" y="819988"/>
                  <a:pt x="2035056" y="826784"/>
                  <a:pt x="2037189" y="834623"/>
                </a:cubicBezTo>
                <a:cubicBezTo>
                  <a:pt x="2039322" y="842461"/>
                  <a:pt x="2040389" y="850944"/>
                  <a:pt x="2040389" y="860072"/>
                </a:cubicBezTo>
                <a:cubicBezTo>
                  <a:pt x="2040389" y="871185"/>
                  <a:pt x="2039173" y="880908"/>
                  <a:pt x="2036742" y="889243"/>
                </a:cubicBezTo>
                <a:cubicBezTo>
                  <a:pt x="2034312" y="897577"/>
                  <a:pt x="2030640" y="904547"/>
                  <a:pt x="2025729" y="910153"/>
                </a:cubicBezTo>
                <a:cubicBezTo>
                  <a:pt x="2020818" y="915759"/>
                  <a:pt x="2014691" y="919951"/>
                  <a:pt x="2007349" y="922729"/>
                </a:cubicBezTo>
                <a:cubicBezTo>
                  <a:pt x="2000007" y="925507"/>
                  <a:pt x="1990978" y="926896"/>
                  <a:pt x="1980262" y="926896"/>
                </a:cubicBezTo>
                <a:lnTo>
                  <a:pt x="1959872" y="926896"/>
                </a:lnTo>
                <a:close/>
                <a:moveTo>
                  <a:pt x="4265071" y="795183"/>
                </a:moveTo>
                <a:lnTo>
                  <a:pt x="4282633" y="795183"/>
                </a:lnTo>
                <a:cubicBezTo>
                  <a:pt x="4287098" y="795183"/>
                  <a:pt x="4290595" y="795332"/>
                  <a:pt x="4293125" y="795630"/>
                </a:cubicBezTo>
                <a:cubicBezTo>
                  <a:pt x="4295656" y="795927"/>
                  <a:pt x="4297913" y="796324"/>
                  <a:pt x="4299897" y="796820"/>
                </a:cubicBezTo>
                <a:cubicBezTo>
                  <a:pt x="4306446" y="798606"/>
                  <a:pt x="4311159" y="801682"/>
                  <a:pt x="4314036" y="806048"/>
                </a:cubicBezTo>
                <a:cubicBezTo>
                  <a:pt x="4316913" y="810413"/>
                  <a:pt x="4318352" y="815771"/>
                  <a:pt x="4318352" y="822121"/>
                </a:cubicBezTo>
                <a:cubicBezTo>
                  <a:pt x="4318352" y="826288"/>
                  <a:pt x="4317657" y="830059"/>
                  <a:pt x="4316268" y="833432"/>
                </a:cubicBezTo>
                <a:cubicBezTo>
                  <a:pt x="4314879" y="836805"/>
                  <a:pt x="4312795" y="839708"/>
                  <a:pt x="4310017" y="842138"/>
                </a:cubicBezTo>
                <a:cubicBezTo>
                  <a:pt x="4307239" y="844569"/>
                  <a:pt x="4303767" y="846454"/>
                  <a:pt x="4299600" y="847794"/>
                </a:cubicBezTo>
                <a:cubicBezTo>
                  <a:pt x="4295432" y="849133"/>
                  <a:pt x="4290571" y="849803"/>
                  <a:pt x="4285014" y="849803"/>
                </a:cubicBezTo>
                <a:lnTo>
                  <a:pt x="4265071" y="849803"/>
                </a:lnTo>
                <a:close/>
                <a:moveTo>
                  <a:pt x="1740946" y="795183"/>
                </a:moveTo>
                <a:lnTo>
                  <a:pt x="1758508" y="795183"/>
                </a:lnTo>
                <a:cubicBezTo>
                  <a:pt x="1762973" y="795183"/>
                  <a:pt x="1766470" y="795332"/>
                  <a:pt x="1769000" y="795630"/>
                </a:cubicBezTo>
                <a:cubicBezTo>
                  <a:pt x="1771530" y="795927"/>
                  <a:pt x="1773788" y="796324"/>
                  <a:pt x="1775772" y="796820"/>
                </a:cubicBezTo>
                <a:cubicBezTo>
                  <a:pt x="1782321" y="798606"/>
                  <a:pt x="1787033" y="801682"/>
                  <a:pt x="1789911" y="806048"/>
                </a:cubicBezTo>
                <a:cubicBezTo>
                  <a:pt x="1792788" y="810413"/>
                  <a:pt x="1794227" y="815771"/>
                  <a:pt x="1794227" y="822121"/>
                </a:cubicBezTo>
                <a:cubicBezTo>
                  <a:pt x="1794227" y="826288"/>
                  <a:pt x="1793532" y="830059"/>
                  <a:pt x="1792143" y="833432"/>
                </a:cubicBezTo>
                <a:cubicBezTo>
                  <a:pt x="1790754" y="836805"/>
                  <a:pt x="1788671" y="839708"/>
                  <a:pt x="1785892" y="842138"/>
                </a:cubicBezTo>
                <a:cubicBezTo>
                  <a:pt x="1783114" y="844569"/>
                  <a:pt x="1779642" y="846454"/>
                  <a:pt x="1775474" y="847794"/>
                </a:cubicBezTo>
                <a:cubicBezTo>
                  <a:pt x="1771307" y="849133"/>
                  <a:pt x="1766446" y="849803"/>
                  <a:pt x="1760889" y="849803"/>
                </a:cubicBezTo>
                <a:lnTo>
                  <a:pt x="1740946" y="849803"/>
                </a:lnTo>
                <a:close/>
                <a:moveTo>
                  <a:pt x="3051229" y="793993"/>
                </a:moveTo>
                <a:cubicBezTo>
                  <a:pt x="3060754" y="793993"/>
                  <a:pt x="3068692" y="795605"/>
                  <a:pt x="3075042" y="798829"/>
                </a:cubicBezTo>
                <a:cubicBezTo>
                  <a:pt x="3081391" y="802054"/>
                  <a:pt x="3086477" y="806618"/>
                  <a:pt x="3090297" y="812522"/>
                </a:cubicBezTo>
                <a:cubicBezTo>
                  <a:pt x="3094117" y="818425"/>
                  <a:pt x="3096820" y="825519"/>
                  <a:pt x="3098408" y="833804"/>
                </a:cubicBezTo>
                <a:cubicBezTo>
                  <a:pt x="3099995" y="842089"/>
                  <a:pt x="3100789" y="851291"/>
                  <a:pt x="3100789" y="861412"/>
                </a:cubicBezTo>
                <a:cubicBezTo>
                  <a:pt x="3100789" y="870639"/>
                  <a:pt x="3099971" y="879345"/>
                  <a:pt x="3098333" y="887531"/>
                </a:cubicBezTo>
                <a:cubicBezTo>
                  <a:pt x="3096696" y="895717"/>
                  <a:pt x="3093893" y="902885"/>
                  <a:pt x="3089925" y="909037"/>
                </a:cubicBezTo>
                <a:cubicBezTo>
                  <a:pt x="3085956" y="915188"/>
                  <a:pt x="3080747" y="920050"/>
                  <a:pt x="3074297" y="923622"/>
                </a:cubicBezTo>
                <a:cubicBezTo>
                  <a:pt x="3067848" y="927194"/>
                  <a:pt x="3059812" y="928980"/>
                  <a:pt x="3050187" y="928980"/>
                </a:cubicBezTo>
                <a:cubicBezTo>
                  <a:pt x="3040563" y="928980"/>
                  <a:pt x="3032576" y="927417"/>
                  <a:pt x="3026226" y="924292"/>
                </a:cubicBezTo>
                <a:cubicBezTo>
                  <a:pt x="3019876" y="921166"/>
                  <a:pt x="3014816" y="916627"/>
                  <a:pt x="3011045" y="910674"/>
                </a:cubicBezTo>
                <a:cubicBezTo>
                  <a:pt x="3007275" y="904721"/>
                  <a:pt x="3004596" y="897552"/>
                  <a:pt x="3003009" y="889168"/>
                </a:cubicBezTo>
                <a:cubicBezTo>
                  <a:pt x="3001422" y="880784"/>
                  <a:pt x="3000628" y="871334"/>
                  <a:pt x="3000628" y="860816"/>
                </a:cubicBezTo>
                <a:cubicBezTo>
                  <a:pt x="3000628" y="851787"/>
                  <a:pt x="3001446" y="843230"/>
                  <a:pt x="3003083" y="835144"/>
                </a:cubicBezTo>
                <a:cubicBezTo>
                  <a:pt x="3004721" y="827057"/>
                  <a:pt x="3007523" y="819988"/>
                  <a:pt x="3011492" y="813936"/>
                </a:cubicBezTo>
                <a:cubicBezTo>
                  <a:pt x="3015461" y="807883"/>
                  <a:pt x="3020670" y="803046"/>
                  <a:pt x="3027119" y="799425"/>
                </a:cubicBezTo>
                <a:cubicBezTo>
                  <a:pt x="3033568" y="795803"/>
                  <a:pt x="3041605" y="793993"/>
                  <a:pt x="3051229" y="793993"/>
                </a:cubicBezTo>
                <a:close/>
                <a:moveTo>
                  <a:pt x="850954" y="793993"/>
                </a:moveTo>
                <a:cubicBezTo>
                  <a:pt x="860479" y="793993"/>
                  <a:pt x="868417" y="795605"/>
                  <a:pt x="874767" y="798829"/>
                </a:cubicBezTo>
                <a:cubicBezTo>
                  <a:pt x="881117" y="802054"/>
                  <a:pt x="886202" y="806618"/>
                  <a:pt x="890022" y="812522"/>
                </a:cubicBezTo>
                <a:cubicBezTo>
                  <a:pt x="893842" y="818425"/>
                  <a:pt x="896545" y="825519"/>
                  <a:pt x="898133" y="833804"/>
                </a:cubicBezTo>
                <a:cubicBezTo>
                  <a:pt x="899720" y="842089"/>
                  <a:pt x="900514" y="851291"/>
                  <a:pt x="900514" y="861412"/>
                </a:cubicBezTo>
                <a:cubicBezTo>
                  <a:pt x="900514" y="870639"/>
                  <a:pt x="899695" y="879345"/>
                  <a:pt x="898058" y="887531"/>
                </a:cubicBezTo>
                <a:cubicBezTo>
                  <a:pt x="896421" y="895717"/>
                  <a:pt x="893618" y="902885"/>
                  <a:pt x="889649" y="909037"/>
                </a:cubicBezTo>
                <a:cubicBezTo>
                  <a:pt x="885681" y="915188"/>
                  <a:pt x="880472" y="920050"/>
                  <a:pt x="874022" y="923622"/>
                </a:cubicBezTo>
                <a:cubicBezTo>
                  <a:pt x="867573" y="927194"/>
                  <a:pt x="859537" y="928980"/>
                  <a:pt x="849912" y="928980"/>
                </a:cubicBezTo>
                <a:cubicBezTo>
                  <a:pt x="840288" y="928980"/>
                  <a:pt x="832301" y="927417"/>
                  <a:pt x="825951" y="924292"/>
                </a:cubicBezTo>
                <a:cubicBezTo>
                  <a:pt x="819601" y="921166"/>
                  <a:pt x="814541" y="916627"/>
                  <a:pt x="810771" y="910674"/>
                </a:cubicBezTo>
                <a:cubicBezTo>
                  <a:pt x="807000" y="904721"/>
                  <a:pt x="804321" y="897552"/>
                  <a:pt x="802734" y="889168"/>
                </a:cubicBezTo>
                <a:cubicBezTo>
                  <a:pt x="801146" y="880784"/>
                  <a:pt x="800353" y="871334"/>
                  <a:pt x="800353" y="860816"/>
                </a:cubicBezTo>
                <a:cubicBezTo>
                  <a:pt x="800353" y="851787"/>
                  <a:pt x="801171" y="843230"/>
                  <a:pt x="802808" y="835144"/>
                </a:cubicBezTo>
                <a:cubicBezTo>
                  <a:pt x="804445" y="827057"/>
                  <a:pt x="807248" y="819988"/>
                  <a:pt x="811217" y="813936"/>
                </a:cubicBezTo>
                <a:cubicBezTo>
                  <a:pt x="815186" y="807883"/>
                  <a:pt x="820395" y="803046"/>
                  <a:pt x="826844" y="799425"/>
                </a:cubicBezTo>
                <a:cubicBezTo>
                  <a:pt x="833293" y="795803"/>
                  <a:pt x="841330" y="793993"/>
                  <a:pt x="850954" y="793993"/>
                </a:cubicBezTo>
                <a:close/>
                <a:moveTo>
                  <a:pt x="5469835" y="765269"/>
                </a:moveTo>
                <a:cubicBezTo>
                  <a:pt x="5468842" y="765269"/>
                  <a:pt x="5467999" y="765542"/>
                  <a:pt x="5467304" y="766087"/>
                </a:cubicBezTo>
                <a:cubicBezTo>
                  <a:pt x="5466611" y="766633"/>
                  <a:pt x="5466015" y="767526"/>
                  <a:pt x="5465518" y="768766"/>
                </a:cubicBezTo>
                <a:cubicBezTo>
                  <a:pt x="5465023" y="770006"/>
                  <a:pt x="5464650" y="771668"/>
                  <a:pt x="5464403" y="773752"/>
                </a:cubicBezTo>
                <a:cubicBezTo>
                  <a:pt x="5464155" y="775836"/>
                  <a:pt x="5464030" y="778366"/>
                  <a:pt x="5464030" y="781342"/>
                </a:cubicBezTo>
                <a:cubicBezTo>
                  <a:pt x="5464030" y="784219"/>
                  <a:pt x="5464155" y="786675"/>
                  <a:pt x="5464403" y="788709"/>
                </a:cubicBezTo>
                <a:cubicBezTo>
                  <a:pt x="5464650" y="790743"/>
                  <a:pt x="5465023" y="792380"/>
                  <a:pt x="5465518" y="793620"/>
                </a:cubicBezTo>
                <a:cubicBezTo>
                  <a:pt x="5466015" y="794861"/>
                  <a:pt x="5466611" y="795779"/>
                  <a:pt x="5467304" y="796374"/>
                </a:cubicBezTo>
                <a:cubicBezTo>
                  <a:pt x="5467999" y="796969"/>
                  <a:pt x="5468842" y="797267"/>
                  <a:pt x="5469835" y="797267"/>
                </a:cubicBezTo>
                <a:lnTo>
                  <a:pt x="5518055" y="797267"/>
                </a:lnTo>
                <a:lnTo>
                  <a:pt x="5518055" y="952494"/>
                </a:lnTo>
                <a:cubicBezTo>
                  <a:pt x="5518055" y="953487"/>
                  <a:pt x="5518377" y="954380"/>
                  <a:pt x="5519022" y="955173"/>
                </a:cubicBezTo>
                <a:cubicBezTo>
                  <a:pt x="5519668" y="955967"/>
                  <a:pt x="5520733" y="956612"/>
                  <a:pt x="5522222" y="957108"/>
                </a:cubicBezTo>
                <a:cubicBezTo>
                  <a:pt x="5523710" y="957604"/>
                  <a:pt x="5525719" y="958001"/>
                  <a:pt x="5528249" y="958299"/>
                </a:cubicBezTo>
                <a:cubicBezTo>
                  <a:pt x="5530780" y="958596"/>
                  <a:pt x="5533930" y="958745"/>
                  <a:pt x="5537700" y="958745"/>
                </a:cubicBezTo>
                <a:cubicBezTo>
                  <a:pt x="5541472" y="958745"/>
                  <a:pt x="5544621" y="958596"/>
                  <a:pt x="5547150" y="958299"/>
                </a:cubicBezTo>
                <a:cubicBezTo>
                  <a:pt x="5549681" y="958001"/>
                  <a:pt x="5551691" y="957604"/>
                  <a:pt x="5553178" y="957108"/>
                </a:cubicBezTo>
                <a:cubicBezTo>
                  <a:pt x="5554667" y="956612"/>
                  <a:pt x="5555733" y="955967"/>
                  <a:pt x="5556378" y="955173"/>
                </a:cubicBezTo>
                <a:cubicBezTo>
                  <a:pt x="5557024" y="954380"/>
                  <a:pt x="5557345" y="953487"/>
                  <a:pt x="5557345" y="952494"/>
                </a:cubicBezTo>
                <a:lnTo>
                  <a:pt x="5557345" y="797267"/>
                </a:lnTo>
                <a:lnTo>
                  <a:pt x="5605566" y="797267"/>
                </a:lnTo>
                <a:cubicBezTo>
                  <a:pt x="5606459" y="797267"/>
                  <a:pt x="5607277" y="796969"/>
                  <a:pt x="5608022" y="796374"/>
                </a:cubicBezTo>
                <a:cubicBezTo>
                  <a:pt x="5608766" y="795779"/>
                  <a:pt x="5609386" y="794861"/>
                  <a:pt x="5609882" y="793620"/>
                </a:cubicBezTo>
                <a:cubicBezTo>
                  <a:pt x="5610378" y="792380"/>
                  <a:pt x="5610751" y="790743"/>
                  <a:pt x="5610998" y="788709"/>
                </a:cubicBezTo>
                <a:cubicBezTo>
                  <a:pt x="5611246" y="786675"/>
                  <a:pt x="5611370" y="784219"/>
                  <a:pt x="5611370" y="781342"/>
                </a:cubicBezTo>
                <a:cubicBezTo>
                  <a:pt x="5611370" y="778366"/>
                  <a:pt x="5611246" y="775836"/>
                  <a:pt x="5610998" y="773752"/>
                </a:cubicBezTo>
                <a:cubicBezTo>
                  <a:pt x="5610751" y="771668"/>
                  <a:pt x="5610378" y="770006"/>
                  <a:pt x="5609882" y="768766"/>
                </a:cubicBezTo>
                <a:cubicBezTo>
                  <a:pt x="5609386" y="767526"/>
                  <a:pt x="5608766" y="766633"/>
                  <a:pt x="5608022" y="766087"/>
                </a:cubicBezTo>
                <a:cubicBezTo>
                  <a:pt x="5607277" y="765542"/>
                  <a:pt x="5606459" y="765269"/>
                  <a:pt x="5605566" y="765269"/>
                </a:cubicBezTo>
                <a:close/>
                <a:moveTo>
                  <a:pt x="5142413" y="765269"/>
                </a:moveTo>
                <a:cubicBezTo>
                  <a:pt x="5139138" y="765269"/>
                  <a:pt x="5136385" y="766236"/>
                  <a:pt x="5134153" y="768171"/>
                </a:cubicBezTo>
                <a:cubicBezTo>
                  <a:pt x="5131920" y="770106"/>
                  <a:pt x="5130805" y="773256"/>
                  <a:pt x="5130805" y="777621"/>
                </a:cubicBezTo>
                <a:lnTo>
                  <a:pt x="5130805" y="945500"/>
                </a:lnTo>
                <a:cubicBezTo>
                  <a:pt x="5130805" y="949865"/>
                  <a:pt x="5131920" y="953015"/>
                  <a:pt x="5134153" y="954950"/>
                </a:cubicBezTo>
                <a:cubicBezTo>
                  <a:pt x="5136385" y="956885"/>
                  <a:pt x="5139138" y="957852"/>
                  <a:pt x="5142413" y="957852"/>
                </a:cubicBezTo>
                <a:lnTo>
                  <a:pt x="5239151" y="957852"/>
                </a:lnTo>
                <a:cubicBezTo>
                  <a:pt x="5240044" y="957852"/>
                  <a:pt x="5240862" y="957579"/>
                  <a:pt x="5241608" y="957034"/>
                </a:cubicBezTo>
                <a:cubicBezTo>
                  <a:pt x="5242351" y="956488"/>
                  <a:pt x="5242971" y="955620"/>
                  <a:pt x="5243468" y="954429"/>
                </a:cubicBezTo>
                <a:cubicBezTo>
                  <a:pt x="5243965" y="953239"/>
                  <a:pt x="5244335" y="951676"/>
                  <a:pt x="5244584" y="949741"/>
                </a:cubicBezTo>
                <a:cubicBezTo>
                  <a:pt x="5244831" y="947806"/>
                  <a:pt x="5244955" y="945400"/>
                  <a:pt x="5244955" y="942523"/>
                </a:cubicBezTo>
                <a:cubicBezTo>
                  <a:pt x="5244955" y="939646"/>
                  <a:pt x="5244831" y="937240"/>
                  <a:pt x="5244584" y="935305"/>
                </a:cubicBezTo>
                <a:cubicBezTo>
                  <a:pt x="5244335" y="933370"/>
                  <a:pt x="5243965" y="931807"/>
                  <a:pt x="5243468" y="930617"/>
                </a:cubicBezTo>
                <a:cubicBezTo>
                  <a:pt x="5242971" y="929426"/>
                  <a:pt x="5242351" y="928558"/>
                  <a:pt x="5241608" y="928012"/>
                </a:cubicBezTo>
                <a:cubicBezTo>
                  <a:pt x="5240862" y="927467"/>
                  <a:pt x="5240044" y="927194"/>
                  <a:pt x="5239151" y="927194"/>
                </a:cubicBezTo>
                <a:lnTo>
                  <a:pt x="5169798" y="927194"/>
                </a:lnTo>
                <a:lnTo>
                  <a:pt x="5169798" y="872871"/>
                </a:lnTo>
                <a:lnTo>
                  <a:pt x="5227989" y="872871"/>
                </a:lnTo>
                <a:cubicBezTo>
                  <a:pt x="5228882" y="872871"/>
                  <a:pt x="5229700" y="872623"/>
                  <a:pt x="5230445" y="872127"/>
                </a:cubicBezTo>
                <a:cubicBezTo>
                  <a:pt x="5231189" y="871631"/>
                  <a:pt x="5231809" y="870813"/>
                  <a:pt x="5232306" y="869672"/>
                </a:cubicBezTo>
                <a:cubicBezTo>
                  <a:pt x="5232801" y="868531"/>
                  <a:pt x="5233174" y="867018"/>
                  <a:pt x="5233421" y="865132"/>
                </a:cubicBezTo>
                <a:cubicBezTo>
                  <a:pt x="5233669" y="863247"/>
                  <a:pt x="5233794" y="860866"/>
                  <a:pt x="5233794" y="857989"/>
                </a:cubicBezTo>
                <a:cubicBezTo>
                  <a:pt x="5233794" y="855211"/>
                  <a:pt x="5233669" y="852854"/>
                  <a:pt x="5233421" y="850919"/>
                </a:cubicBezTo>
                <a:cubicBezTo>
                  <a:pt x="5233174" y="848985"/>
                  <a:pt x="5232801" y="847447"/>
                  <a:pt x="5232306" y="846306"/>
                </a:cubicBezTo>
                <a:cubicBezTo>
                  <a:pt x="5231809" y="845165"/>
                  <a:pt x="5231189" y="844321"/>
                  <a:pt x="5230445" y="843776"/>
                </a:cubicBezTo>
                <a:cubicBezTo>
                  <a:pt x="5229700" y="843230"/>
                  <a:pt x="5228882" y="842957"/>
                  <a:pt x="5227989" y="842957"/>
                </a:cubicBezTo>
                <a:lnTo>
                  <a:pt x="5169798" y="842957"/>
                </a:lnTo>
                <a:lnTo>
                  <a:pt x="5169798" y="795927"/>
                </a:lnTo>
                <a:lnTo>
                  <a:pt x="5238556" y="795927"/>
                </a:lnTo>
                <a:cubicBezTo>
                  <a:pt x="5239450" y="795927"/>
                  <a:pt x="5240242" y="795655"/>
                  <a:pt x="5240937" y="795109"/>
                </a:cubicBezTo>
                <a:cubicBezTo>
                  <a:pt x="5241631" y="794563"/>
                  <a:pt x="5242228" y="793695"/>
                  <a:pt x="5242723" y="792504"/>
                </a:cubicBezTo>
                <a:cubicBezTo>
                  <a:pt x="5243219" y="791314"/>
                  <a:pt x="5243591" y="789751"/>
                  <a:pt x="5243839" y="787816"/>
                </a:cubicBezTo>
                <a:cubicBezTo>
                  <a:pt x="5244088" y="785881"/>
                  <a:pt x="5244211" y="783525"/>
                  <a:pt x="5244211" y="780747"/>
                </a:cubicBezTo>
                <a:cubicBezTo>
                  <a:pt x="5244211" y="777770"/>
                  <a:pt x="5244088" y="775315"/>
                  <a:pt x="5243839" y="773380"/>
                </a:cubicBezTo>
                <a:cubicBezTo>
                  <a:pt x="5243591" y="771445"/>
                  <a:pt x="5243219" y="769858"/>
                  <a:pt x="5242723" y="768617"/>
                </a:cubicBezTo>
                <a:cubicBezTo>
                  <a:pt x="5242228" y="767377"/>
                  <a:pt x="5241631" y="766509"/>
                  <a:pt x="5240937" y="766013"/>
                </a:cubicBezTo>
                <a:cubicBezTo>
                  <a:pt x="5240242" y="765517"/>
                  <a:pt x="5239450" y="765269"/>
                  <a:pt x="5238556" y="765269"/>
                </a:cubicBezTo>
                <a:close/>
                <a:moveTo>
                  <a:pt x="4878838" y="765269"/>
                </a:moveTo>
                <a:cubicBezTo>
                  <a:pt x="4874373" y="765269"/>
                  <a:pt x="4870801" y="766608"/>
                  <a:pt x="4868122" y="769287"/>
                </a:cubicBezTo>
                <a:cubicBezTo>
                  <a:pt x="4865444" y="771966"/>
                  <a:pt x="4864104" y="775836"/>
                  <a:pt x="4864104" y="780896"/>
                </a:cubicBezTo>
                <a:lnTo>
                  <a:pt x="4864104" y="952494"/>
                </a:lnTo>
                <a:cubicBezTo>
                  <a:pt x="4864104" y="953487"/>
                  <a:pt x="4864378" y="954380"/>
                  <a:pt x="4864923" y="955173"/>
                </a:cubicBezTo>
                <a:cubicBezTo>
                  <a:pt x="4865469" y="955967"/>
                  <a:pt x="4866461" y="956612"/>
                  <a:pt x="4867899" y="957108"/>
                </a:cubicBezTo>
                <a:cubicBezTo>
                  <a:pt x="4869338" y="957604"/>
                  <a:pt x="4871248" y="958001"/>
                  <a:pt x="4873630" y="958299"/>
                </a:cubicBezTo>
                <a:cubicBezTo>
                  <a:pt x="4876011" y="958596"/>
                  <a:pt x="4878987" y="958745"/>
                  <a:pt x="4882559" y="958745"/>
                </a:cubicBezTo>
                <a:cubicBezTo>
                  <a:pt x="4886230" y="958745"/>
                  <a:pt x="4889231" y="958596"/>
                  <a:pt x="4891563" y="958299"/>
                </a:cubicBezTo>
                <a:cubicBezTo>
                  <a:pt x="4893894" y="958001"/>
                  <a:pt x="4895804" y="957604"/>
                  <a:pt x="4897293" y="957108"/>
                </a:cubicBezTo>
                <a:cubicBezTo>
                  <a:pt x="4898781" y="956612"/>
                  <a:pt x="4899798" y="955967"/>
                  <a:pt x="4900344" y="955173"/>
                </a:cubicBezTo>
                <a:cubicBezTo>
                  <a:pt x="4900889" y="954380"/>
                  <a:pt x="4901164" y="953487"/>
                  <a:pt x="4901164" y="952494"/>
                </a:cubicBezTo>
                <a:lnTo>
                  <a:pt x="4901164" y="795779"/>
                </a:lnTo>
                <a:lnTo>
                  <a:pt x="4901460" y="795779"/>
                </a:lnTo>
                <a:lnTo>
                  <a:pt x="4955336" y="952346"/>
                </a:lnTo>
                <a:cubicBezTo>
                  <a:pt x="4955633" y="953437"/>
                  <a:pt x="4956229" y="954380"/>
                  <a:pt x="4957122" y="955173"/>
                </a:cubicBezTo>
                <a:cubicBezTo>
                  <a:pt x="4958015" y="955967"/>
                  <a:pt x="4959230" y="956637"/>
                  <a:pt x="4960768" y="957183"/>
                </a:cubicBezTo>
                <a:cubicBezTo>
                  <a:pt x="4962307" y="957728"/>
                  <a:pt x="4964266" y="958125"/>
                  <a:pt x="4966647" y="958373"/>
                </a:cubicBezTo>
                <a:cubicBezTo>
                  <a:pt x="4969029" y="958621"/>
                  <a:pt x="4971906" y="958745"/>
                  <a:pt x="4975279" y="958745"/>
                </a:cubicBezTo>
                <a:cubicBezTo>
                  <a:pt x="4978652" y="958745"/>
                  <a:pt x="4981529" y="958671"/>
                  <a:pt x="4983911" y="958522"/>
                </a:cubicBezTo>
                <a:cubicBezTo>
                  <a:pt x="4986292" y="958373"/>
                  <a:pt x="4988252" y="958051"/>
                  <a:pt x="4989790" y="957555"/>
                </a:cubicBezTo>
                <a:cubicBezTo>
                  <a:pt x="4991328" y="957059"/>
                  <a:pt x="4992543" y="956389"/>
                  <a:pt x="4993437" y="955545"/>
                </a:cubicBezTo>
                <a:cubicBezTo>
                  <a:pt x="4994329" y="954702"/>
                  <a:pt x="4994974" y="953636"/>
                  <a:pt x="4995370" y="952346"/>
                </a:cubicBezTo>
                <a:lnTo>
                  <a:pt x="5051182" y="795779"/>
                </a:lnTo>
                <a:lnTo>
                  <a:pt x="5051479" y="795779"/>
                </a:lnTo>
                <a:lnTo>
                  <a:pt x="5051479" y="952494"/>
                </a:lnTo>
                <a:cubicBezTo>
                  <a:pt x="5051479" y="953487"/>
                  <a:pt x="5051776" y="954380"/>
                  <a:pt x="5052372" y="955173"/>
                </a:cubicBezTo>
                <a:cubicBezTo>
                  <a:pt x="5052968" y="955967"/>
                  <a:pt x="5053960" y="956612"/>
                  <a:pt x="5055349" y="957108"/>
                </a:cubicBezTo>
                <a:cubicBezTo>
                  <a:pt x="5056737" y="957604"/>
                  <a:pt x="5058623" y="958001"/>
                  <a:pt x="5061004" y="958299"/>
                </a:cubicBezTo>
                <a:cubicBezTo>
                  <a:pt x="5063385" y="958596"/>
                  <a:pt x="5066361" y="958745"/>
                  <a:pt x="5069934" y="958745"/>
                </a:cubicBezTo>
                <a:cubicBezTo>
                  <a:pt x="5073604" y="958745"/>
                  <a:pt x="5076631" y="958596"/>
                  <a:pt x="5079013" y="958299"/>
                </a:cubicBezTo>
                <a:cubicBezTo>
                  <a:pt x="5081393" y="958001"/>
                  <a:pt x="5083303" y="957604"/>
                  <a:pt x="5084742" y="957108"/>
                </a:cubicBezTo>
                <a:cubicBezTo>
                  <a:pt x="5086180" y="956612"/>
                  <a:pt x="5087173" y="955967"/>
                  <a:pt x="5087718" y="955173"/>
                </a:cubicBezTo>
                <a:cubicBezTo>
                  <a:pt x="5088265" y="954380"/>
                  <a:pt x="5088537" y="953487"/>
                  <a:pt x="5088537" y="952494"/>
                </a:cubicBezTo>
                <a:lnTo>
                  <a:pt x="5088537" y="780896"/>
                </a:lnTo>
                <a:cubicBezTo>
                  <a:pt x="5088537" y="778415"/>
                  <a:pt x="5088215" y="776208"/>
                  <a:pt x="5087570" y="774273"/>
                </a:cubicBezTo>
                <a:cubicBezTo>
                  <a:pt x="5086925" y="772338"/>
                  <a:pt x="5085982" y="770701"/>
                  <a:pt x="5084742" y="769361"/>
                </a:cubicBezTo>
                <a:cubicBezTo>
                  <a:pt x="5083502" y="768022"/>
                  <a:pt x="5081914" y="767005"/>
                  <a:pt x="5079979" y="766310"/>
                </a:cubicBezTo>
                <a:cubicBezTo>
                  <a:pt x="5078046" y="765616"/>
                  <a:pt x="5075739" y="765269"/>
                  <a:pt x="5073060" y="765269"/>
                </a:cubicBezTo>
                <a:lnTo>
                  <a:pt x="5046716" y="765269"/>
                </a:lnTo>
                <a:cubicBezTo>
                  <a:pt x="5043045" y="765269"/>
                  <a:pt x="5039821" y="765641"/>
                  <a:pt x="5037044" y="766385"/>
                </a:cubicBezTo>
                <a:cubicBezTo>
                  <a:pt x="5034264" y="767129"/>
                  <a:pt x="5031859" y="768394"/>
                  <a:pt x="5029824" y="770180"/>
                </a:cubicBezTo>
                <a:cubicBezTo>
                  <a:pt x="5027790" y="771966"/>
                  <a:pt x="5026005" y="774298"/>
                  <a:pt x="5024467" y="777175"/>
                </a:cubicBezTo>
                <a:cubicBezTo>
                  <a:pt x="5022929" y="780052"/>
                  <a:pt x="5021515" y="783575"/>
                  <a:pt x="5020225" y="787742"/>
                </a:cubicBezTo>
                <a:lnTo>
                  <a:pt x="4977065" y="902191"/>
                </a:lnTo>
                <a:lnTo>
                  <a:pt x="4976469" y="902191"/>
                </a:lnTo>
                <a:lnTo>
                  <a:pt x="4934797" y="787444"/>
                </a:lnTo>
                <a:cubicBezTo>
                  <a:pt x="4933607" y="783277"/>
                  <a:pt x="4932218" y="779779"/>
                  <a:pt x="4930630" y="776952"/>
                </a:cubicBezTo>
                <a:cubicBezTo>
                  <a:pt x="4929043" y="774124"/>
                  <a:pt x="4927060" y="771842"/>
                  <a:pt x="4924677" y="770106"/>
                </a:cubicBezTo>
                <a:cubicBezTo>
                  <a:pt x="4922296" y="768369"/>
                  <a:pt x="4919469" y="767129"/>
                  <a:pt x="4916194" y="766385"/>
                </a:cubicBezTo>
                <a:cubicBezTo>
                  <a:pt x="4912920" y="765641"/>
                  <a:pt x="4909000" y="765269"/>
                  <a:pt x="4904436" y="765269"/>
                </a:cubicBezTo>
                <a:close/>
                <a:moveTo>
                  <a:pt x="4698310" y="765269"/>
                </a:moveTo>
                <a:cubicBezTo>
                  <a:pt x="4697317" y="765269"/>
                  <a:pt x="4696474" y="765542"/>
                  <a:pt x="4695780" y="766087"/>
                </a:cubicBezTo>
                <a:cubicBezTo>
                  <a:pt x="4695085" y="766633"/>
                  <a:pt x="4694490" y="767526"/>
                  <a:pt x="4693995" y="768766"/>
                </a:cubicBezTo>
                <a:cubicBezTo>
                  <a:pt x="4693497" y="770006"/>
                  <a:pt x="4693126" y="771668"/>
                  <a:pt x="4692877" y="773752"/>
                </a:cubicBezTo>
                <a:cubicBezTo>
                  <a:pt x="4692629" y="775836"/>
                  <a:pt x="4692506" y="778366"/>
                  <a:pt x="4692506" y="781342"/>
                </a:cubicBezTo>
                <a:cubicBezTo>
                  <a:pt x="4692506" y="784219"/>
                  <a:pt x="4692629" y="786675"/>
                  <a:pt x="4692877" y="788709"/>
                </a:cubicBezTo>
                <a:cubicBezTo>
                  <a:pt x="4693126" y="790743"/>
                  <a:pt x="4693497" y="792380"/>
                  <a:pt x="4693995" y="793620"/>
                </a:cubicBezTo>
                <a:cubicBezTo>
                  <a:pt x="4694490" y="794861"/>
                  <a:pt x="4695085" y="795779"/>
                  <a:pt x="4695780" y="796374"/>
                </a:cubicBezTo>
                <a:cubicBezTo>
                  <a:pt x="4696474" y="796969"/>
                  <a:pt x="4697317" y="797267"/>
                  <a:pt x="4698310" y="797267"/>
                </a:cubicBezTo>
                <a:lnTo>
                  <a:pt x="4746530" y="797267"/>
                </a:lnTo>
                <a:lnTo>
                  <a:pt x="4746530" y="952494"/>
                </a:lnTo>
                <a:cubicBezTo>
                  <a:pt x="4746530" y="953487"/>
                  <a:pt x="4746853" y="954380"/>
                  <a:pt x="4747497" y="955173"/>
                </a:cubicBezTo>
                <a:cubicBezTo>
                  <a:pt x="4748143" y="955967"/>
                  <a:pt x="4749209" y="956612"/>
                  <a:pt x="4750698" y="957108"/>
                </a:cubicBezTo>
                <a:cubicBezTo>
                  <a:pt x="4752186" y="957604"/>
                  <a:pt x="4754196" y="958001"/>
                  <a:pt x="4756725" y="958299"/>
                </a:cubicBezTo>
                <a:cubicBezTo>
                  <a:pt x="4759255" y="958596"/>
                  <a:pt x="4762406" y="958745"/>
                  <a:pt x="4766175" y="958745"/>
                </a:cubicBezTo>
                <a:cubicBezTo>
                  <a:pt x="4769946" y="958745"/>
                  <a:pt x="4773097" y="958596"/>
                  <a:pt x="4775626" y="958299"/>
                </a:cubicBezTo>
                <a:cubicBezTo>
                  <a:pt x="4778156" y="958001"/>
                  <a:pt x="4780165" y="957604"/>
                  <a:pt x="4781653" y="957108"/>
                </a:cubicBezTo>
                <a:cubicBezTo>
                  <a:pt x="4783142" y="956612"/>
                  <a:pt x="4784209" y="955967"/>
                  <a:pt x="4784853" y="955173"/>
                </a:cubicBezTo>
                <a:cubicBezTo>
                  <a:pt x="4785498" y="954380"/>
                  <a:pt x="4785820" y="953487"/>
                  <a:pt x="4785820" y="952494"/>
                </a:cubicBezTo>
                <a:lnTo>
                  <a:pt x="4785820" y="797267"/>
                </a:lnTo>
                <a:lnTo>
                  <a:pt x="4834041" y="797267"/>
                </a:lnTo>
                <a:cubicBezTo>
                  <a:pt x="4834934" y="797267"/>
                  <a:pt x="4835752" y="796969"/>
                  <a:pt x="4836497" y="796374"/>
                </a:cubicBezTo>
                <a:cubicBezTo>
                  <a:pt x="4837241" y="795779"/>
                  <a:pt x="4837861" y="794861"/>
                  <a:pt x="4838357" y="793620"/>
                </a:cubicBezTo>
                <a:cubicBezTo>
                  <a:pt x="4838854" y="792380"/>
                  <a:pt x="4839225" y="790743"/>
                  <a:pt x="4839474" y="788709"/>
                </a:cubicBezTo>
                <a:cubicBezTo>
                  <a:pt x="4839721" y="786675"/>
                  <a:pt x="4839845" y="784219"/>
                  <a:pt x="4839845" y="781342"/>
                </a:cubicBezTo>
                <a:cubicBezTo>
                  <a:pt x="4839845" y="778366"/>
                  <a:pt x="4839721" y="775836"/>
                  <a:pt x="4839474" y="773752"/>
                </a:cubicBezTo>
                <a:cubicBezTo>
                  <a:pt x="4839225" y="771668"/>
                  <a:pt x="4838854" y="770006"/>
                  <a:pt x="4838357" y="768766"/>
                </a:cubicBezTo>
                <a:cubicBezTo>
                  <a:pt x="4837861" y="767526"/>
                  <a:pt x="4837241" y="766633"/>
                  <a:pt x="4836497" y="766087"/>
                </a:cubicBezTo>
                <a:cubicBezTo>
                  <a:pt x="4835752" y="765542"/>
                  <a:pt x="4834934" y="765269"/>
                  <a:pt x="4834041" y="765269"/>
                </a:cubicBezTo>
                <a:close/>
                <a:moveTo>
                  <a:pt x="4408988" y="765269"/>
                </a:moveTo>
                <a:cubicBezTo>
                  <a:pt x="4405714" y="765269"/>
                  <a:pt x="4402961" y="766236"/>
                  <a:pt x="4400728" y="768171"/>
                </a:cubicBezTo>
                <a:cubicBezTo>
                  <a:pt x="4398496" y="770106"/>
                  <a:pt x="4397380" y="773256"/>
                  <a:pt x="4397380" y="777621"/>
                </a:cubicBezTo>
                <a:lnTo>
                  <a:pt x="4397380" y="945500"/>
                </a:lnTo>
                <a:cubicBezTo>
                  <a:pt x="4397380" y="949865"/>
                  <a:pt x="4398496" y="953015"/>
                  <a:pt x="4400728" y="954950"/>
                </a:cubicBezTo>
                <a:cubicBezTo>
                  <a:pt x="4402961" y="956885"/>
                  <a:pt x="4405714" y="957852"/>
                  <a:pt x="4408988" y="957852"/>
                </a:cubicBezTo>
                <a:lnTo>
                  <a:pt x="4505726" y="957852"/>
                </a:lnTo>
                <a:cubicBezTo>
                  <a:pt x="4506619" y="957852"/>
                  <a:pt x="4507437" y="957579"/>
                  <a:pt x="4508182" y="957034"/>
                </a:cubicBezTo>
                <a:cubicBezTo>
                  <a:pt x="4508926" y="956488"/>
                  <a:pt x="4509546" y="955620"/>
                  <a:pt x="4510042" y="954429"/>
                </a:cubicBezTo>
                <a:cubicBezTo>
                  <a:pt x="4510540" y="953239"/>
                  <a:pt x="4510911" y="951676"/>
                  <a:pt x="4511160" y="949741"/>
                </a:cubicBezTo>
                <a:cubicBezTo>
                  <a:pt x="4511407" y="947806"/>
                  <a:pt x="4511530" y="945400"/>
                  <a:pt x="4511530" y="942523"/>
                </a:cubicBezTo>
                <a:cubicBezTo>
                  <a:pt x="4511530" y="939646"/>
                  <a:pt x="4511407" y="937240"/>
                  <a:pt x="4511160" y="935305"/>
                </a:cubicBezTo>
                <a:cubicBezTo>
                  <a:pt x="4510911" y="933370"/>
                  <a:pt x="4510540" y="931807"/>
                  <a:pt x="4510042" y="930617"/>
                </a:cubicBezTo>
                <a:cubicBezTo>
                  <a:pt x="4509546" y="929426"/>
                  <a:pt x="4508926" y="928558"/>
                  <a:pt x="4508182" y="928012"/>
                </a:cubicBezTo>
                <a:cubicBezTo>
                  <a:pt x="4507437" y="927467"/>
                  <a:pt x="4506619" y="927194"/>
                  <a:pt x="4505726" y="927194"/>
                </a:cubicBezTo>
                <a:lnTo>
                  <a:pt x="4436372" y="927194"/>
                </a:lnTo>
                <a:lnTo>
                  <a:pt x="4436372" y="872871"/>
                </a:lnTo>
                <a:lnTo>
                  <a:pt x="4494564" y="872871"/>
                </a:lnTo>
                <a:cubicBezTo>
                  <a:pt x="4495457" y="872871"/>
                  <a:pt x="4496275" y="872623"/>
                  <a:pt x="4497019" y="872127"/>
                </a:cubicBezTo>
                <a:cubicBezTo>
                  <a:pt x="4497764" y="871631"/>
                  <a:pt x="4498384" y="870813"/>
                  <a:pt x="4498881" y="869672"/>
                </a:cubicBezTo>
                <a:cubicBezTo>
                  <a:pt x="4499377" y="868531"/>
                  <a:pt x="4499749" y="867018"/>
                  <a:pt x="4499998" y="865132"/>
                </a:cubicBezTo>
                <a:cubicBezTo>
                  <a:pt x="4500244" y="863247"/>
                  <a:pt x="4500369" y="860866"/>
                  <a:pt x="4500369" y="857989"/>
                </a:cubicBezTo>
                <a:cubicBezTo>
                  <a:pt x="4500369" y="855211"/>
                  <a:pt x="4500244" y="852854"/>
                  <a:pt x="4499998" y="850919"/>
                </a:cubicBezTo>
                <a:cubicBezTo>
                  <a:pt x="4499749" y="848985"/>
                  <a:pt x="4499377" y="847447"/>
                  <a:pt x="4498881" y="846306"/>
                </a:cubicBezTo>
                <a:cubicBezTo>
                  <a:pt x="4498384" y="845165"/>
                  <a:pt x="4497764" y="844321"/>
                  <a:pt x="4497019" y="843776"/>
                </a:cubicBezTo>
                <a:cubicBezTo>
                  <a:pt x="4496275" y="843230"/>
                  <a:pt x="4495457" y="842957"/>
                  <a:pt x="4494564" y="842957"/>
                </a:cubicBezTo>
                <a:lnTo>
                  <a:pt x="4436372" y="842957"/>
                </a:lnTo>
                <a:lnTo>
                  <a:pt x="4436372" y="795927"/>
                </a:lnTo>
                <a:lnTo>
                  <a:pt x="4505131" y="795927"/>
                </a:lnTo>
                <a:cubicBezTo>
                  <a:pt x="4506025" y="795927"/>
                  <a:pt x="4506817" y="795655"/>
                  <a:pt x="4507513" y="795109"/>
                </a:cubicBezTo>
                <a:cubicBezTo>
                  <a:pt x="4508206" y="794563"/>
                  <a:pt x="4508803" y="793695"/>
                  <a:pt x="4509298" y="792504"/>
                </a:cubicBezTo>
                <a:cubicBezTo>
                  <a:pt x="4509794" y="791314"/>
                  <a:pt x="4510166" y="789751"/>
                  <a:pt x="4510414" y="787816"/>
                </a:cubicBezTo>
                <a:cubicBezTo>
                  <a:pt x="4510662" y="785881"/>
                  <a:pt x="4510786" y="783525"/>
                  <a:pt x="4510786" y="780747"/>
                </a:cubicBezTo>
                <a:cubicBezTo>
                  <a:pt x="4510786" y="777770"/>
                  <a:pt x="4510662" y="775315"/>
                  <a:pt x="4510414" y="773380"/>
                </a:cubicBezTo>
                <a:cubicBezTo>
                  <a:pt x="4510166" y="771445"/>
                  <a:pt x="4509794" y="769858"/>
                  <a:pt x="4509298" y="768617"/>
                </a:cubicBezTo>
                <a:cubicBezTo>
                  <a:pt x="4508803" y="767377"/>
                  <a:pt x="4508206" y="766509"/>
                  <a:pt x="4507513" y="766013"/>
                </a:cubicBezTo>
                <a:cubicBezTo>
                  <a:pt x="4506817" y="765517"/>
                  <a:pt x="4506025" y="765269"/>
                  <a:pt x="4505131" y="765269"/>
                </a:cubicBezTo>
                <a:close/>
                <a:moveTo>
                  <a:pt x="4237538" y="765269"/>
                </a:moveTo>
                <a:cubicBezTo>
                  <a:pt x="4234264" y="765269"/>
                  <a:pt x="4231511" y="766236"/>
                  <a:pt x="4229278" y="768171"/>
                </a:cubicBezTo>
                <a:cubicBezTo>
                  <a:pt x="4227046" y="770106"/>
                  <a:pt x="4225929" y="773256"/>
                  <a:pt x="4225929" y="777621"/>
                </a:cubicBezTo>
                <a:lnTo>
                  <a:pt x="4225929" y="952494"/>
                </a:lnTo>
                <a:cubicBezTo>
                  <a:pt x="4225929" y="953487"/>
                  <a:pt x="4226227" y="954380"/>
                  <a:pt x="4226823" y="955173"/>
                </a:cubicBezTo>
                <a:cubicBezTo>
                  <a:pt x="4227418" y="955967"/>
                  <a:pt x="4228460" y="956612"/>
                  <a:pt x="4229948" y="957108"/>
                </a:cubicBezTo>
                <a:cubicBezTo>
                  <a:pt x="4231436" y="957604"/>
                  <a:pt x="4233446" y="958001"/>
                  <a:pt x="4235975" y="958299"/>
                </a:cubicBezTo>
                <a:cubicBezTo>
                  <a:pt x="4238505" y="958596"/>
                  <a:pt x="4241656" y="958745"/>
                  <a:pt x="4245426" y="958745"/>
                </a:cubicBezTo>
                <a:cubicBezTo>
                  <a:pt x="4249295" y="958745"/>
                  <a:pt x="4252470" y="958596"/>
                  <a:pt x="4254951" y="958299"/>
                </a:cubicBezTo>
                <a:cubicBezTo>
                  <a:pt x="4257432" y="958001"/>
                  <a:pt x="4259416" y="957604"/>
                  <a:pt x="4260904" y="957108"/>
                </a:cubicBezTo>
                <a:cubicBezTo>
                  <a:pt x="4262392" y="956612"/>
                  <a:pt x="4263459" y="955967"/>
                  <a:pt x="4264104" y="955173"/>
                </a:cubicBezTo>
                <a:cubicBezTo>
                  <a:pt x="4264749" y="954380"/>
                  <a:pt x="4265071" y="953487"/>
                  <a:pt x="4265071" y="952494"/>
                </a:cubicBezTo>
                <a:lnTo>
                  <a:pt x="4265071" y="879122"/>
                </a:lnTo>
                <a:lnTo>
                  <a:pt x="4277275" y="879122"/>
                </a:lnTo>
                <a:cubicBezTo>
                  <a:pt x="4281442" y="879122"/>
                  <a:pt x="4285114" y="879767"/>
                  <a:pt x="4288288" y="881057"/>
                </a:cubicBezTo>
                <a:cubicBezTo>
                  <a:pt x="4291464" y="882347"/>
                  <a:pt x="4294267" y="884257"/>
                  <a:pt x="4296697" y="886787"/>
                </a:cubicBezTo>
                <a:cubicBezTo>
                  <a:pt x="4299128" y="889317"/>
                  <a:pt x="4301335" y="892467"/>
                  <a:pt x="4303320" y="896237"/>
                </a:cubicBezTo>
                <a:cubicBezTo>
                  <a:pt x="4305305" y="900008"/>
                  <a:pt x="4307338" y="904324"/>
                  <a:pt x="4309422" y="909185"/>
                </a:cubicBezTo>
                <a:lnTo>
                  <a:pt x="4326686" y="952197"/>
                </a:lnTo>
                <a:cubicBezTo>
                  <a:pt x="4327083" y="953387"/>
                  <a:pt x="4327579" y="954404"/>
                  <a:pt x="4328175" y="955248"/>
                </a:cubicBezTo>
                <a:cubicBezTo>
                  <a:pt x="4328770" y="956091"/>
                  <a:pt x="4329787" y="956786"/>
                  <a:pt x="4331225" y="957331"/>
                </a:cubicBezTo>
                <a:cubicBezTo>
                  <a:pt x="4332664" y="957877"/>
                  <a:pt x="4334624" y="958249"/>
                  <a:pt x="4337104" y="958448"/>
                </a:cubicBezTo>
                <a:cubicBezTo>
                  <a:pt x="4339585" y="958646"/>
                  <a:pt x="4342909" y="958745"/>
                  <a:pt x="4347076" y="958745"/>
                </a:cubicBezTo>
                <a:cubicBezTo>
                  <a:pt x="4352037" y="958745"/>
                  <a:pt x="4355956" y="958646"/>
                  <a:pt x="4358833" y="958448"/>
                </a:cubicBezTo>
                <a:cubicBezTo>
                  <a:pt x="4361711" y="958249"/>
                  <a:pt x="4363893" y="957902"/>
                  <a:pt x="4365381" y="957406"/>
                </a:cubicBezTo>
                <a:cubicBezTo>
                  <a:pt x="4366870" y="956910"/>
                  <a:pt x="4367812" y="956290"/>
                  <a:pt x="4368209" y="955545"/>
                </a:cubicBezTo>
                <a:cubicBezTo>
                  <a:pt x="4368606" y="954801"/>
                  <a:pt x="4368805" y="953884"/>
                  <a:pt x="4368805" y="952792"/>
                </a:cubicBezTo>
                <a:cubicBezTo>
                  <a:pt x="4368805" y="951800"/>
                  <a:pt x="4368557" y="950436"/>
                  <a:pt x="4368060" y="948699"/>
                </a:cubicBezTo>
                <a:cubicBezTo>
                  <a:pt x="4367564" y="946963"/>
                  <a:pt x="4366572" y="944210"/>
                  <a:pt x="4365084" y="940439"/>
                </a:cubicBezTo>
                <a:lnTo>
                  <a:pt x="4348861" y="902488"/>
                </a:lnTo>
                <a:cubicBezTo>
                  <a:pt x="4346977" y="897924"/>
                  <a:pt x="4345042" y="893831"/>
                  <a:pt x="4343057" y="890210"/>
                </a:cubicBezTo>
                <a:cubicBezTo>
                  <a:pt x="4341073" y="886589"/>
                  <a:pt x="4338965" y="883364"/>
                  <a:pt x="4336732" y="880536"/>
                </a:cubicBezTo>
                <a:cubicBezTo>
                  <a:pt x="4334500" y="877708"/>
                  <a:pt x="4332119" y="875302"/>
                  <a:pt x="4329588" y="873318"/>
                </a:cubicBezTo>
                <a:cubicBezTo>
                  <a:pt x="4327058" y="871334"/>
                  <a:pt x="4324355" y="869647"/>
                  <a:pt x="4321477" y="868258"/>
                </a:cubicBezTo>
                <a:cubicBezTo>
                  <a:pt x="4327430" y="866373"/>
                  <a:pt x="4332739" y="863892"/>
                  <a:pt x="4337402" y="860816"/>
                </a:cubicBezTo>
                <a:cubicBezTo>
                  <a:pt x="4342065" y="857741"/>
                  <a:pt x="4345984" y="854119"/>
                  <a:pt x="4349159" y="849952"/>
                </a:cubicBezTo>
                <a:cubicBezTo>
                  <a:pt x="4352334" y="845785"/>
                  <a:pt x="4354740" y="841047"/>
                  <a:pt x="4356378" y="835739"/>
                </a:cubicBezTo>
                <a:cubicBezTo>
                  <a:pt x="4358015" y="830431"/>
                  <a:pt x="4358833" y="824552"/>
                  <a:pt x="4358833" y="818103"/>
                </a:cubicBezTo>
                <a:cubicBezTo>
                  <a:pt x="4358833" y="810463"/>
                  <a:pt x="4357692" y="803691"/>
                  <a:pt x="4355410" y="797788"/>
                </a:cubicBezTo>
                <a:cubicBezTo>
                  <a:pt x="4353128" y="791884"/>
                  <a:pt x="4349829" y="786774"/>
                  <a:pt x="4345513" y="782458"/>
                </a:cubicBezTo>
                <a:cubicBezTo>
                  <a:pt x="4341197" y="778142"/>
                  <a:pt x="4335938" y="774645"/>
                  <a:pt x="4329737" y="771966"/>
                </a:cubicBezTo>
                <a:cubicBezTo>
                  <a:pt x="4323536" y="769287"/>
                  <a:pt x="4316566" y="767402"/>
                  <a:pt x="4308827" y="766310"/>
                </a:cubicBezTo>
                <a:cubicBezTo>
                  <a:pt x="4306148" y="766013"/>
                  <a:pt x="4303171" y="765765"/>
                  <a:pt x="4299897" y="765566"/>
                </a:cubicBezTo>
                <a:cubicBezTo>
                  <a:pt x="4296623" y="765368"/>
                  <a:pt x="4292456" y="765269"/>
                  <a:pt x="4287396" y="765269"/>
                </a:cubicBezTo>
                <a:close/>
                <a:moveTo>
                  <a:pt x="4060135" y="765269"/>
                </a:moveTo>
                <a:cubicBezTo>
                  <a:pt x="4059143" y="765269"/>
                  <a:pt x="4058299" y="765542"/>
                  <a:pt x="4057605" y="766087"/>
                </a:cubicBezTo>
                <a:cubicBezTo>
                  <a:pt x="4056910" y="766633"/>
                  <a:pt x="4056315" y="767526"/>
                  <a:pt x="4055819" y="768766"/>
                </a:cubicBezTo>
                <a:cubicBezTo>
                  <a:pt x="4055323" y="770006"/>
                  <a:pt x="4054950" y="771668"/>
                  <a:pt x="4054703" y="773752"/>
                </a:cubicBezTo>
                <a:cubicBezTo>
                  <a:pt x="4054455" y="775836"/>
                  <a:pt x="4054330" y="778366"/>
                  <a:pt x="4054330" y="781342"/>
                </a:cubicBezTo>
                <a:cubicBezTo>
                  <a:pt x="4054330" y="784219"/>
                  <a:pt x="4054455" y="786675"/>
                  <a:pt x="4054703" y="788709"/>
                </a:cubicBezTo>
                <a:cubicBezTo>
                  <a:pt x="4054950" y="790743"/>
                  <a:pt x="4055323" y="792380"/>
                  <a:pt x="4055819" y="793620"/>
                </a:cubicBezTo>
                <a:cubicBezTo>
                  <a:pt x="4056315" y="794861"/>
                  <a:pt x="4056910" y="795779"/>
                  <a:pt x="4057605" y="796374"/>
                </a:cubicBezTo>
                <a:cubicBezTo>
                  <a:pt x="4058299" y="796969"/>
                  <a:pt x="4059143" y="797267"/>
                  <a:pt x="4060135" y="797267"/>
                </a:cubicBezTo>
                <a:lnTo>
                  <a:pt x="4108355" y="797267"/>
                </a:lnTo>
                <a:lnTo>
                  <a:pt x="4108355" y="952494"/>
                </a:lnTo>
                <a:cubicBezTo>
                  <a:pt x="4108355" y="953487"/>
                  <a:pt x="4108678" y="954380"/>
                  <a:pt x="4109323" y="955173"/>
                </a:cubicBezTo>
                <a:cubicBezTo>
                  <a:pt x="4109968" y="955967"/>
                  <a:pt x="4111034" y="956612"/>
                  <a:pt x="4112523" y="957108"/>
                </a:cubicBezTo>
                <a:cubicBezTo>
                  <a:pt x="4114011" y="957604"/>
                  <a:pt x="4116020" y="958001"/>
                  <a:pt x="4118550" y="958299"/>
                </a:cubicBezTo>
                <a:cubicBezTo>
                  <a:pt x="4121080" y="958596"/>
                  <a:pt x="4124230" y="958745"/>
                  <a:pt x="4128001" y="958745"/>
                </a:cubicBezTo>
                <a:cubicBezTo>
                  <a:pt x="4131771" y="958745"/>
                  <a:pt x="4134921" y="958596"/>
                  <a:pt x="4137451" y="958299"/>
                </a:cubicBezTo>
                <a:cubicBezTo>
                  <a:pt x="4139981" y="958001"/>
                  <a:pt x="4141990" y="957604"/>
                  <a:pt x="4143479" y="957108"/>
                </a:cubicBezTo>
                <a:cubicBezTo>
                  <a:pt x="4144967" y="956612"/>
                  <a:pt x="4146033" y="955967"/>
                  <a:pt x="4146679" y="955173"/>
                </a:cubicBezTo>
                <a:cubicBezTo>
                  <a:pt x="4147323" y="954380"/>
                  <a:pt x="4147646" y="953487"/>
                  <a:pt x="4147646" y="952494"/>
                </a:cubicBezTo>
                <a:lnTo>
                  <a:pt x="4147646" y="797267"/>
                </a:lnTo>
                <a:lnTo>
                  <a:pt x="4195866" y="797267"/>
                </a:lnTo>
                <a:cubicBezTo>
                  <a:pt x="4196759" y="797267"/>
                  <a:pt x="4197578" y="796969"/>
                  <a:pt x="4198322" y="796374"/>
                </a:cubicBezTo>
                <a:cubicBezTo>
                  <a:pt x="4199066" y="795779"/>
                  <a:pt x="4199686" y="794861"/>
                  <a:pt x="4200182" y="793620"/>
                </a:cubicBezTo>
                <a:cubicBezTo>
                  <a:pt x="4200679" y="792380"/>
                  <a:pt x="4201050" y="790743"/>
                  <a:pt x="4201299" y="788709"/>
                </a:cubicBezTo>
                <a:cubicBezTo>
                  <a:pt x="4201547" y="786675"/>
                  <a:pt x="4201670" y="784219"/>
                  <a:pt x="4201670" y="781342"/>
                </a:cubicBezTo>
                <a:cubicBezTo>
                  <a:pt x="4201670" y="778366"/>
                  <a:pt x="4201547" y="775836"/>
                  <a:pt x="4201299" y="773752"/>
                </a:cubicBezTo>
                <a:cubicBezTo>
                  <a:pt x="4201050" y="771668"/>
                  <a:pt x="4200679" y="770006"/>
                  <a:pt x="4200182" y="768766"/>
                </a:cubicBezTo>
                <a:cubicBezTo>
                  <a:pt x="4199686" y="767526"/>
                  <a:pt x="4199066" y="766633"/>
                  <a:pt x="4198322" y="766087"/>
                </a:cubicBezTo>
                <a:cubicBezTo>
                  <a:pt x="4197578" y="765542"/>
                  <a:pt x="4196759" y="765269"/>
                  <a:pt x="4195866" y="765269"/>
                </a:cubicBezTo>
                <a:close/>
                <a:moveTo>
                  <a:pt x="3818438" y="765269"/>
                </a:moveTo>
                <a:cubicBezTo>
                  <a:pt x="3815164" y="765269"/>
                  <a:pt x="3812411" y="766236"/>
                  <a:pt x="3810178" y="768171"/>
                </a:cubicBezTo>
                <a:cubicBezTo>
                  <a:pt x="3807946" y="770106"/>
                  <a:pt x="3806829" y="773256"/>
                  <a:pt x="3806829" y="777621"/>
                </a:cubicBezTo>
                <a:lnTo>
                  <a:pt x="3806829" y="945500"/>
                </a:lnTo>
                <a:cubicBezTo>
                  <a:pt x="3806829" y="949865"/>
                  <a:pt x="3807946" y="953015"/>
                  <a:pt x="3810178" y="954950"/>
                </a:cubicBezTo>
                <a:cubicBezTo>
                  <a:pt x="3812411" y="956885"/>
                  <a:pt x="3815164" y="957852"/>
                  <a:pt x="3818438" y="957852"/>
                </a:cubicBezTo>
                <a:lnTo>
                  <a:pt x="3864426" y="957852"/>
                </a:lnTo>
                <a:cubicBezTo>
                  <a:pt x="3881492" y="957852"/>
                  <a:pt x="3896201" y="955992"/>
                  <a:pt x="3908553" y="952271"/>
                </a:cubicBezTo>
                <a:cubicBezTo>
                  <a:pt x="3920906" y="948551"/>
                  <a:pt x="3931398" y="942721"/>
                  <a:pt x="3940031" y="934784"/>
                </a:cubicBezTo>
                <a:cubicBezTo>
                  <a:pt x="3948663" y="926846"/>
                  <a:pt x="3955286" y="916602"/>
                  <a:pt x="3959899" y="904051"/>
                </a:cubicBezTo>
                <a:cubicBezTo>
                  <a:pt x="3964513" y="891500"/>
                  <a:pt x="3966820" y="876394"/>
                  <a:pt x="3966820" y="858733"/>
                </a:cubicBezTo>
                <a:cubicBezTo>
                  <a:pt x="3966820" y="843453"/>
                  <a:pt x="3964686" y="830009"/>
                  <a:pt x="3960420" y="818400"/>
                </a:cubicBezTo>
                <a:cubicBezTo>
                  <a:pt x="3956154" y="806792"/>
                  <a:pt x="3949928" y="797043"/>
                  <a:pt x="3941742" y="789156"/>
                </a:cubicBezTo>
                <a:cubicBezTo>
                  <a:pt x="3933557" y="781268"/>
                  <a:pt x="3923486" y="775315"/>
                  <a:pt x="3911530" y="771296"/>
                </a:cubicBezTo>
                <a:cubicBezTo>
                  <a:pt x="3899574" y="767278"/>
                  <a:pt x="3885014" y="765269"/>
                  <a:pt x="3867849" y="765269"/>
                </a:cubicBezTo>
                <a:close/>
                <a:moveTo>
                  <a:pt x="2717110" y="765269"/>
                </a:moveTo>
                <a:cubicBezTo>
                  <a:pt x="2716118" y="765269"/>
                  <a:pt x="2715275" y="765542"/>
                  <a:pt x="2714580" y="766087"/>
                </a:cubicBezTo>
                <a:cubicBezTo>
                  <a:pt x="2713886" y="766633"/>
                  <a:pt x="2713290" y="767526"/>
                  <a:pt x="2712794" y="768766"/>
                </a:cubicBezTo>
                <a:cubicBezTo>
                  <a:pt x="2712298" y="770006"/>
                  <a:pt x="2711926" y="771668"/>
                  <a:pt x="2711678" y="773752"/>
                </a:cubicBezTo>
                <a:cubicBezTo>
                  <a:pt x="2711430" y="775836"/>
                  <a:pt x="2711306" y="778366"/>
                  <a:pt x="2711306" y="781342"/>
                </a:cubicBezTo>
                <a:cubicBezTo>
                  <a:pt x="2711306" y="784219"/>
                  <a:pt x="2711430" y="786675"/>
                  <a:pt x="2711678" y="788709"/>
                </a:cubicBezTo>
                <a:cubicBezTo>
                  <a:pt x="2711926" y="790743"/>
                  <a:pt x="2712298" y="792380"/>
                  <a:pt x="2712794" y="793620"/>
                </a:cubicBezTo>
                <a:cubicBezTo>
                  <a:pt x="2713290" y="794861"/>
                  <a:pt x="2713886" y="795779"/>
                  <a:pt x="2714580" y="796374"/>
                </a:cubicBezTo>
                <a:cubicBezTo>
                  <a:pt x="2715275" y="796969"/>
                  <a:pt x="2716118" y="797267"/>
                  <a:pt x="2717110" y="797267"/>
                </a:cubicBezTo>
                <a:lnTo>
                  <a:pt x="2765331" y="797267"/>
                </a:lnTo>
                <a:lnTo>
                  <a:pt x="2765331" y="952494"/>
                </a:lnTo>
                <a:cubicBezTo>
                  <a:pt x="2765331" y="953487"/>
                  <a:pt x="2765653" y="954380"/>
                  <a:pt x="2766298" y="955173"/>
                </a:cubicBezTo>
                <a:cubicBezTo>
                  <a:pt x="2766943" y="955967"/>
                  <a:pt x="2768010" y="956612"/>
                  <a:pt x="2769498" y="957108"/>
                </a:cubicBezTo>
                <a:cubicBezTo>
                  <a:pt x="2770986" y="957604"/>
                  <a:pt x="2772995" y="958001"/>
                  <a:pt x="2775525" y="958299"/>
                </a:cubicBezTo>
                <a:cubicBezTo>
                  <a:pt x="2778055" y="958596"/>
                  <a:pt x="2781206" y="958745"/>
                  <a:pt x="2784976" y="958745"/>
                </a:cubicBezTo>
                <a:cubicBezTo>
                  <a:pt x="2788746" y="958745"/>
                  <a:pt x="2791896" y="958596"/>
                  <a:pt x="2794427" y="958299"/>
                </a:cubicBezTo>
                <a:cubicBezTo>
                  <a:pt x="2796956" y="958001"/>
                  <a:pt x="2798966" y="957604"/>
                  <a:pt x="2800454" y="957108"/>
                </a:cubicBezTo>
                <a:cubicBezTo>
                  <a:pt x="2801942" y="956612"/>
                  <a:pt x="2803009" y="955967"/>
                  <a:pt x="2803654" y="955173"/>
                </a:cubicBezTo>
                <a:cubicBezTo>
                  <a:pt x="2804298" y="954380"/>
                  <a:pt x="2804621" y="953487"/>
                  <a:pt x="2804621" y="952494"/>
                </a:cubicBezTo>
                <a:lnTo>
                  <a:pt x="2804621" y="797267"/>
                </a:lnTo>
                <a:lnTo>
                  <a:pt x="2852841" y="797267"/>
                </a:lnTo>
                <a:cubicBezTo>
                  <a:pt x="2853734" y="797267"/>
                  <a:pt x="2854553" y="796969"/>
                  <a:pt x="2855297" y="796374"/>
                </a:cubicBezTo>
                <a:cubicBezTo>
                  <a:pt x="2856041" y="795779"/>
                  <a:pt x="2856661" y="794861"/>
                  <a:pt x="2857157" y="793620"/>
                </a:cubicBezTo>
                <a:cubicBezTo>
                  <a:pt x="2857654" y="792380"/>
                  <a:pt x="2858026" y="790743"/>
                  <a:pt x="2858274" y="788709"/>
                </a:cubicBezTo>
                <a:cubicBezTo>
                  <a:pt x="2858521" y="786675"/>
                  <a:pt x="2858646" y="784219"/>
                  <a:pt x="2858646" y="781342"/>
                </a:cubicBezTo>
                <a:cubicBezTo>
                  <a:pt x="2858646" y="778366"/>
                  <a:pt x="2858521" y="775836"/>
                  <a:pt x="2858274" y="773752"/>
                </a:cubicBezTo>
                <a:cubicBezTo>
                  <a:pt x="2858026" y="771668"/>
                  <a:pt x="2857654" y="770006"/>
                  <a:pt x="2857157" y="768766"/>
                </a:cubicBezTo>
                <a:cubicBezTo>
                  <a:pt x="2856661" y="767526"/>
                  <a:pt x="2856041" y="766633"/>
                  <a:pt x="2855297" y="766087"/>
                </a:cubicBezTo>
                <a:cubicBezTo>
                  <a:pt x="2854553" y="765542"/>
                  <a:pt x="2853734" y="765269"/>
                  <a:pt x="2852841" y="765269"/>
                </a:cubicBezTo>
                <a:close/>
                <a:moveTo>
                  <a:pt x="2427788" y="765269"/>
                </a:moveTo>
                <a:cubicBezTo>
                  <a:pt x="2424514" y="765269"/>
                  <a:pt x="2421761" y="766236"/>
                  <a:pt x="2419528" y="768171"/>
                </a:cubicBezTo>
                <a:cubicBezTo>
                  <a:pt x="2417296" y="770106"/>
                  <a:pt x="2416180" y="773256"/>
                  <a:pt x="2416180" y="777621"/>
                </a:cubicBezTo>
                <a:lnTo>
                  <a:pt x="2416180" y="945500"/>
                </a:lnTo>
                <a:cubicBezTo>
                  <a:pt x="2416180" y="949865"/>
                  <a:pt x="2417296" y="953015"/>
                  <a:pt x="2419528" y="954950"/>
                </a:cubicBezTo>
                <a:cubicBezTo>
                  <a:pt x="2421761" y="956885"/>
                  <a:pt x="2424514" y="957852"/>
                  <a:pt x="2427788" y="957852"/>
                </a:cubicBezTo>
                <a:lnTo>
                  <a:pt x="2524527" y="957852"/>
                </a:lnTo>
                <a:cubicBezTo>
                  <a:pt x="2525420" y="957852"/>
                  <a:pt x="2526238" y="957579"/>
                  <a:pt x="2526982" y="957034"/>
                </a:cubicBezTo>
                <a:cubicBezTo>
                  <a:pt x="2527727" y="956488"/>
                  <a:pt x="2528347" y="955620"/>
                  <a:pt x="2528843" y="954429"/>
                </a:cubicBezTo>
                <a:cubicBezTo>
                  <a:pt x="2529339" y="953239"/>
                  <a:pt x="2529711" y="951676"/>
                  <a:pt x="2529959" y="949741"/>
                </a:cubicBezTo>
                <a:cubicBezTo>
                  <a:pt x="2530207" y="947806"/>
                  <a:pt x="2530331" y="945400"/>
                  <a:pt x="2530331" y="942523"/>
                </a:cubicBezTo>
                <a:cubicBezTo>
                  <a:pt x="2530331" y="939646"/>
                  <a:pt x="2530207" y="937240"/>
                  <a:pt x="2529959" y="935305"/>
                </a:cubicBezTo>
                <a:cubicBezTo>
                  <a:pt x="2529711" y="933370"/>
                  <a:pt x="2529339" y="931807"/>
                  <a:pt x="2528843" y="930617"/>
                </a:cubicBezTo>
                <a:cubicBezTo>
                  <a:pt x="2528347" y="929426"/>
                  <a:pt x="2527727" y="928558"/>
                  <a:pt x="2526982" y="928012"/>
                </a:cubicBezTo>
                <a:cubicBezTo>
                  <a:pt x="2526238" y="927467"/>
                  <a:pt x="2525420" y="927194"/>
                  <a:pt x="2524527" y="927194"/>
                </a:cubicBezTo>
                <a:lnTo>
                  <a:pt x="2455173" y="927194"/>
                </a:lnTo>
                <a:lnTo>
                  <a:pt x="2455173" y="872871"/>
                </a:lnTo>
                <a:lnTo>
                  <a:pt x="2513365" y="872871"/>
                </a:lnTo>
                <a:cubicBezTo>
                  <a:pt x="2514257" y="872871"/>
                  <a:pt x="2515076" y="872623"/>
                  <a:pt x="2515820" y="872127"/>
                </a:cubicBezTo>
                <a:cubicBezTo>
                  <a:pt x="2516564" y="871631"/>
                  <a:pt x="2517184" y="870813"/>
                  <a:pt x="2517680" y="869672"/>
                </a:cubicBezTo>
                <a:cubicBezTo>
                  <a:pt x="2518176" y="868531"/>
                  <a:pt x="2518548" y="867018"/>
                  <a:pt x="2518796" y="865132"/>
                </a:cubicBezTo>
                <a:cubicBezTo>
                  <a:pt x="2519045" y="863247"/>
                  <a:pt x="2519169" y="860866"/>
                  <a:pt x="2519169" y="857989"/>
                </a:cubicBezTo>
                <a:cubicBezTo>
                  <a:pt x="2519169" y="855211"/>
                  <a:pt x="2519045" y="852854"/>
                  <a:pt x="2518796" y="850919"/>
                </a:cubicBezTo>
                <a:cubicBezTo>
                  <a:pt x="2518548" y="848985"/>
                  <a:pt x="2518176" y="847447"/>
                  <a:pt x="2517680" y="846306"/>
                </a:cubicBezTo>
                <a:cubicBezTo>
                  <a:pt x="2517184" y="845165"/>
                  <a:pt x="2516564" y="844321"/>
                  <a:pt x="2515820" y="843776"/>
                </a:cubicBezTo>
                <a:cubicBezTo>
                  <a:pt x="2515076" y="843230"/>
                  <a:pt x="2514257" y="842957"/>
                  <a:pt x="2513365" y="842957"/>
                </a:cubicBezTo>
                <a:lnTo>
                  <a:pt x="2455173" y="842957"/>
                </a:lnTo>
                <a:lnTo>
                  <a:pt x="2455173" y="795927"/>
                </a:lnTo>
                <a:lnTo>
                  <a:pt x="2523931" y="795927"/>
                </a:lnTo>
                <a:cubicBezTo>
                  <a:pt x="2524824" y="795927"/>
                  <a:pt x="2525618" y="795655"/>
                  <a:pt x="2526313" y="795109"/>
                </a:cubicBezTo>
                <a:cubicBezTo>
                  <a:pt x="2527007" y="794563"/>
                  <a:pt x="2527602" y="793695"/>
                  <a:pt x="2528098" y="792504"/>
                </a:cubicBezTo>
                <a:cubicBezTo>
                  <a:pt x="2528595" y="791314"/>
                  <a:pt x="2528967" y="789751"/>
                  <a:pt x="2529215" y="787816"/>
                </a:cubicBezTo>
                <a:cubicBezTo>
                  <a:pt x="2529463" y="785881"/>
                  <a:pt x="2529587" y="783525"/>
                  <a:pt x="2529587" y="780747"/>
                </a:cubicBezTo>
                <a:cubicBezTo>
                  <a:pt x="2529587" y="777770"/>
                  <a:pt x="2529463" y="775315"/>
                  <a:pt x="2529215" y="773380"/>
                </a:cubicBezTo>
                <a:cubicBezTo>
                  <a:pt x="2528967" y="771445"/>
                  <a:pt x="2528595" y="769858"/>
                  <a:pt x="2528098" y="768617"/>
                </a:cubicBezTo>
                <a:cubicBezTo>
                  <a:pt x="2527602" y="767377"/>
                  <a:pt x="2527007" y="766509"/>
                  <a:pt x="2526313" y="766013"/>
                </a:cubicBezTo>
                <a:cubicBezTo>
                  <a:pt x="2525618" y="765517"/>
                  <a:pt x="2524824" y="765269"/>
                  <a:pt x="2523931" y="765269"/>
                </a:cubicBezTo>
                <a:close/>
                <a:moveTo>
                  <a:pt x="2250385" y="765269"/>
                </a:moveTo>
                <a:cubicBezTo>
                  <a:pt x="2249393" y="765269"/>
                  <a:pt x="2248549" y="765542"/>
                  <a:pt x="2247855" y="766087"/>
                </a:cubicBezTo>
                <a:cubicBezTo>
                  <a:pt x="2247161" y="766633"/>
                  <a:pt x="2246565" y="767526"/>
                  <a:pt x="2246069" y="768766"/>
                </a:cubicBezTo>
                <a:cubicBezTo>
                  <a:pt x="2245573" y="770006"/>
                  <a:pt x="2245201" y="771668"/>
                  <a:pt x="2244953" y="773752"/>
                </a:cubicBezTo>
                <a:cubicBezTo>
                  <a:pt x="2244705" y="775836"/>
                  <a:pt x="2244581" y="778366"/>
                  <a:pt x="2244581" y="781342"/>
                </a:cubicBezTo>
                <a:cubicBezTo>
                  <a:pt x="2244581" y="784219"/>
                  <a:pt x="2244705" y="786675"/>
                  <a:pt x="2244953" y="788709"/>
                </a:cubicBezTo>
                <a:cubicBezTo>
                  <a:pt x="2245201" y="790743"/>
                  <a:pt x="2245573" y="792380"/>
                  <a:pt x="2246069" y="793620"/>
                </a:cubicBezTo>
                <a:cubicBezTo>
                  <a:pt x="2246565" y="794861"/>
                  <a:pt x="2247161" y="795779"/>
                  <a:pt x="2247855" y="796374"/>
                </a:cubicBezTo>
                <a:cubicBezTo>
                  <a:pt x="2248549" y="796969"/>
                  <a:pt x="2249393" y="797267"/>
                  <a:pt x="2250385" y="797267"/>
                </a:cubicBezTo>
                <a:lnTo>
                  <a:pt x="2298605" y="797267"/>
                </a:lnTo>
                <a:lnTo>
                  <a:pt x="2298605" y="952494"/>
                </a:lnTo>
                <a:cubicBezTo>
                  <a:pt x="2298605" y="953487"/>
                  <a:pt x="2298928" y="954380"/>
                  <a:pt x="2299573" y="955173"/>
                </a:cubicBezTo>
                <a:cubicBezTo>
                  <a:pt x="2300218" y="955967"/>
                  <a:pt x="2301284" y="956612"/>
                  <a:pt x="2302773" y="957108"/>
                </a:cubicBezTo>
                <a:cubicBezTo>
                  <a:pt x="2304261" y="957604"/>
                  <a:pt x="2306270" y="958001"/>
                  <a:pt x="2308800" y="958299"/>
                </a:cubicBezTo>
                <a:cubicBezTo>
                  <a:pt x="2311330" y="958596"/>
                  <a:pt x="2314480" y="958745"/>
                  <a:pt x="2318251" y="958745"/>
                </a:cubicBezTo>
                <a:cubicBezTo>
                  <a:pt x="2322021" y="958745"/>
                  <a:pt x="2325171" y="958596"/>
                  <a:pt x="2327701" y="958299"/>
                </a:cubicBezTo>
                <a:cubicBezTo>
                  <a:pt x="2330231" y="958001"/>
                  <a:pt x="2332241" y="957604"/>
                  <a:pt x="2333729" y="957108"/>
                </a:cubicBezTo>
                <a:cubicBezTo>
                  <a:pt x="2335217" y="956612"/>
                  <a:pt x="2336284" y="955967"/>
                  <a:pt x="2336929" y="955173"/>
                </a:cubicBezTo>
                <a:cubicBezTo>
                  <a:pt x="2337574" y="954380"/>
                  <a:pt x="2337896" y="953487"/>
                  <a:pt x="2337896" y="952494"/>
                </a:cubicBezTo>
                <a:lnTo>
                  <a:pt x="2337896" y="797267"/>
                </a:lnTo>
                <a:lnTo>
                  <a:pt x="2386116" y="797267"/>
                </a:lnTo>
                <a:cubicBezTo>
                  <a:pt x="2387009" y="797267"/>
                  <a:pt x="2387828" y="796969"/>
                  <a:pt x="2388572" y="796374"/>
                </a:cubicBezTo>
                <a:cubicBezTo>
                  <a:pt x="2389316" y="795779"/>
                  <a:pt x="2389936" y="794861"/>
                  <a:pt x="2390432" y="793620"/>
                </a:cubicBezTo>
                <a:cubicBezTo>
                  <a:pt x="2390929" y="792380"/>
                  <a:pt x="2391300" y="790743"/>
                  <a:pt x="2391549" y="788709"/>
                </a:cubicBezTo>
                <a:cubicBezTo>
                  <a:pt x="2391797" y="786675"/>
                  <a:pt x="2391921" y="784219"/>
                  <a:pt x="2391921" y="781342"/>
                </a:cubicBezTo>
                <a:cubicBezTo>
                  <a:pt x="2391921" y="778366"/>
                  <a:pt x="2391797" y="775836"/>
                  <a:pt x="2391549" y="773752"/>
                </a:cubicBezTo>
                <a:cubicBezTo>
                  <a:pt x="2391300" y="771668"/>
                  <a:pt x="2390929" y="770006"/>
                  <a:pt x="2390432" y="768766"/>
                </a:cubicBezTo>
                <a:cubicBezTo>
                  <a:pt x="2389936" y="767526"/>
                  <a:pt x="2389316" y="766633"/>
                  <a:pt x="2388572" y="766087"/>
                </a:cubicBezTo>
                <a:cubicBezTo>
                  <a:pt x="2387828" y="765542"/>
                  <a:pt x="2387009" y="765269"/>
                  <a:pt x="2386116" y="765269"/>
                </a:cubicBezTo>
                <a:close/>
                <a:moveTo>
                  <a:pt x="2122988" y="765269"/>
                </a:moveTo>
                <a:cubicBezTo>
                  <a:pt x="2119714" y="765269"/>
                  <a:pt x="2116960" y="766236"/>
                  <a:pt x="2114728" y="768171"/>
                </a:cubicBezTo>
                <a:cubicBezTo>
                  <a:pt x="2112496" y="770106"/>
                  <a:pt x="2111380" y="773256"/>
                  <a:pt x="2111380" y="777621"/>
                </a:cubicBezTo>
                <a:lnTo>
                  <a:pt x="2111380" y="945500"/>
                </a:lnTo>
                <a:cubicBezTo>
                  <a:pt x="2111380" y="949865"/>
                  <a:pt x="2112496" y="953015"/>
                  <a:pt x="2114728" y="954950"/>
                </a:cubicBezTo>
                <a:cubicBezTo>
                  <a:pt x="2116960" y="956885"/>
                  <a:pt x="2119714" y="957852"/>
                  <a:pt x="2122988" y="957852"/>
                </a:cubicBezTo>
                <a:lnTo>
                  <a:pt x="2219727" y="957852"/>
                </a:lnTo>
                <a:cubicBezTo>
                  <a:pt x="2220619" y="957852"/>
                  <a:pt x="2221438" y="957579"/>
                  <a:pt x="2222182" y="957034"/>
                </a:cubicBezTo>
                <a:cubicBezTo>
                  <a:pt x="2222927" y="956488"/>
                  <a:pt x="2223546" y="955620"/>
                  <a:pt x="2224043" y="954429"/>
                </a:cubicBezTo>
                <a:cubicBezTo>
                  <a:pt x="2224539" y="953239"/>
                  <a:pt x="2224911" y="951676"/>
                  <a:pt x="2225159" y="949741"/>
                </a:cubicBezTo>
                <a:cubicBezTo>
                  <a:pt x="2225407" y="947806"/>
                  <a:pt x="2225531" y="945400"/>
                  <a:pt x="2225531" y="942523"/>
                </a:cubicBezTo>
                <a:cubicBezTo>
                  <a:pt x="2225531" y="939646"/>
                  <a:pt x="2225407" y="937240"/>
                  <a:pt x="2225159" y="935305"/>
                </a:cubicBezTo>
                <a:cubicBezTo>
                  <a:pt x="2224911" y="933370"/>
                  <a:pt x="2224539" y="931807"/>
                  <a:pt x="2224043" y="930617"/>
                </a:cubicBezTo>
                <a:cubicBezTo>
                  <a:pt x="2223546" y="929426"/>
                  <a:pt x="2222927" y="928558"/>
                  <a:pt x="2222182" y="928012"/>
                </a:cubicBezTo>
                <a:cubicBezTo>
                  <a:pt x="2221438" y="927467"/>
                  <a:pt x="2220619" y="927194"/>
                  <a:pt x="2219727" y="927194"/>
                </a:cubicBezTo>
                <a:lnTo>
                  <a:pt x="2150372" y="927194"/>
                </a:lnTo>
                <a:lnTo>
                  <a:pt x="2150372" y="872871"/>
                </a:lnTo>
                <a:lnTo>
                  <a:pt x="2208564" y="872871"/>
                </a:lnTo>
                <a:cubicBezTo>
                  <a:pt x="2209457" y="872871"/>
                  <a:pt x="2210276" y="872623"/>
                  <a:pt x="2211020" y="872127"/>
                </a:cubicBezTo>
                <a:cubicBezTo>
                  <a:pt x="2211764" y="871631"/>
                  <a:pt x="2212384" y="870813"/>
                  <a:pt x="2212881" y="869672"/>
                </a:cubicBezTo>
                <a:cubicBezTo>
                  <a:pt x="2213377" y="868531"/>
                  <a:pt x="2213749" y="867018"/>
                  <a:pt x="2213997" y="865132"/>
                </a:cubicBezTo>
                <a:cubicBezTo>
                  <a:pt x="2214245" y="863247"/>
                  <a:pt x="2214368" y="860866"/>
                  <a:pt x="2214368" y="857989"/>
                </a:cubicBezTo>
                <a:cubicBezTo>
                  <a:pt x="2214368" y="855211"/>
                  <a:pt x="2214245" y="852854"/>
                  <a:pt x="2213997" y="850919"/>
                </a:cubicBezTo>
                <a:cubicBezTo>
                  <a:pt x="2213749" y="848985"/>
                  <a:pt x="2213377" y="847447"/>
                  <a:pt x="2212881" y="846306"/>
                </a:cubicBezTo>
                <a:cubicBezTo>
                  <a:pt x="2212384" y="845165"/>
                  <a:pt x="2211764" y="844321"/>
                  <a:pt x="2211020" y="843776"/>
                </a:cubicBezTo>
                <a:cubicBezTo>
                  <a:pt x="2210276" y="843230"/>
                  <a:pt x="2209457" y="842957"/>
                  <a:pt x="2208564" y="842957"/>
                </a:cubicBezTo>
                <a:lnTo>
                  <a:pt x="2150372" y="842957"/>
                </a:lnTo>
                <a:lnTo>
                  <a:pt x="2150372" y="795927"/>
                </a:lnTo>
                <a:lnTo>
                  <a:pt x="2219131" y="795927"/>
                </a:lnTo>
                <a:cubicBezTo>
                  <a:pt x="2220024" y="795927"/>
                  <a:pt x="2220818" y="795655"/>
                  <a:pt x="2221513" y="795109"/>
                </a:cubicBezTo>
                <a:cubicBezTo>
                  <a:pt x="2222207" y="794563"/>
                  <a:pt x="2222802" y="793695"/>
                  <a:pt x="2223299" y="792504"/>
                </a:cubicBezTo>
                <a:cubicBezTo>
                  <a:pt x="2223795" y="791314"/>
                  <a:pt x="2224167" y="789751"/>
                  <a:pt x="2224415" y="787816"/>
                </a:cubicBezTo>
                <a:cubicBezTo>
                  <a:pt x="2224662" y="785881"/>
                  <a:pt x="2224787" y="783525"/>
                  <a:pt x="2224787" y="780747"/>
                </a:cubicBezTo>
                <a:cubicBezTo>
                  <a:pt x="2224787" y="777770"/>
                  <a:pt x="2224662" y="775315"/>
                  <a:pt x="2224415" y="773380"/>
                </a:cubicBezTo>
                <a:cubicBezTo>
                  <a:pt x="2224167" y="771445"/>
                  <a:pt x="2223795" y="769858"/>
                  <a:pt x="2223299" y="768617"/>
                </a:cubicBezTo>
                <a:cubicBezTo>
                  <a:pt x="2222802" y="767377"/>
                  <a:pt x="2222207" y="766509"/>
                  <a:pt x="2221513" y="766013"/>
                </a:cubicBezTo>
                <a:cubicBezTo>
                  <a:pt x="2220818" y="765517"/>
                  <a:pt x="2220024" y="765269"/>
                  <a:pt x="2219131" y="765269"/>
                </a:cubicBezTo>
                <a:close/>
                <a:moveTo>
                  <a:pt x="1932488" y="765269"/>
                </a:moveTo>
                <a:cubicBezTo>
                  <a:pt x="1929214" y="765269"/>
                  <a:pt x="1926460" y="766236"/>
                  <a:pt x="1924228" y="768171"/>
                </a:cubicBezTo>
                <a:cubicBezTo>
                  <a:pt x="1921996" y="770106"/>
                  <a:pt x="1920880" y="773256"/>
                  <a:pt x="1920880" y="777621"/>
                </a:cubicBezTo>
                <a:lnTo>
                  <a:pt x="1920880" y="945500"/>
                </a:lnTo>
                <a:cubicBezTo>
                  <a:pt x="1920880" y="949865"/>
                  <a:pt x="1921996" y="953015"/>
                  <a:pt x="1924228" y="954950"/>
                </a:cubicBezTo>
                <a:cubicBezTo>
                  <a:pt x="1926460" y="956885"/>
                  <a:pt x="1929214" y="957852"/>
                  <a:pt x="1932488" y="957852"/>
                </a:cubicBezTo>
                <a:lnTo>
                  <a:pt x="1978476" y="957852"/>
                </a:lnTo>
                <a:cubicBezTo>
                  <a:pt x="1995542" y="957852"/>
                  <a:pt x="2010251" y="955992"/>
                  <a:pt x="2022604" y="952271"/>
                </a:cubicBezTo>
                <a:cubicBezTo>
                  <a:pt x="2034956" y="948551"/>
                  <a:pt x="2045449" y="942721"/>
                  <a:pt x="2054081" y="934784"/>
                </a:cubicBezTo>
                <a:cubicBezTo>
                  <a:pt x="2062713" y="926846"/>
                  <a:pt x="2069336" y="916602"/>
                  <a:pt x="2073949" y="904051"/>
                </a:cubicBezTo>
                <a:cubicBezTo>
                  <a:pt x="2078563" y="891500"/>
                  <a:pt x="2080870" y="876394"/>
                  <a:pt x="2080870" y="858733"/>
                </a:cubicBezTo>
                <a:cubicBezTo>
                  <a:pt x="2080870" y="843453"/>
                  <a:pt x="2078737" y="830009"/>
                  <a:pt x="2074470" y="818400"/>
                </a:cubicBezTo>
                <a:cubicBezTo>
                  <a:pt x="2070204" y="806792"/>
                  <a:pt x="2063978" y="797043"/>
                  <a:pt x="2055792" y="789156"/>
                </a:cubicBezTo>
                <a:cubicBezTo>
                  <a:pt x="2047607" y="781268"/>
                  <a:pt x="2037536" y="775315"/>
                  <a:pt x="2025580" y="771296"/>
                </a:cubicBezTo>
                <a:cubicBezTo>
                  <a:pt x="2013625" y="767278"/>
                  <a:pt x="1999064" y="765269"/>
                  <a:pt x="1981899" y="765269"/>
                </a:cubicBezTo>
                <a:close/>
                <a:moveTo>
                  <a:pt x="1713413" y="765269"/>
                </a:moveTo>
                <a:cubicBezTo>
                  <a:pt x="1710139" y="765269"/>
                  <a:pt x="1707386" y="766236"/>
                  <a:pt x="1705153" y="768171"/>
                </a:cubicBezTo>
                <a:cubicBezTo>
                  <a:pt x="1702921" y="770106"/>
                  <a:pt x="1701805" y="773256"/>
                  <a:pt x="1701805" y="777621"/>
                </a:cubicBezTo>
                <a:lnTo>
                  <a:pt x="1701805" y="952494"/>
                </a:lnTo>
                <a:cubicBezTo>
                  <a:pt x="1701805" y="953487"/>
                  <a:pt x="1702102" y="954380"/>
                  <a:pt x="1702697" y="955173"/>
                </a:cubicBezTo>
                <a:cubicBezTo>
                  <a:pt x="1703293" y="955967"/>
                  <a:pt x="1704335" y="956612"/>
                  <a:pt x="1705823" y="957108"/>
                </a:cubicBezTo>
                <a:cubicBezTo>
                  <a:pt x="1707311" y="957604"/>
                  <a:pt x="1709320" y="958001"/>
                  <a:pt x="1711851" y="958299"/>
                </a:cubicBezTo>
                <a:cubicBezTo>
                  <a:pt x="1714380" y="958596"/>
                  <a:pt x="1717531" y="958745"/>
                  <a:pt x="1721301" y="958745"/>
                </a:cubicBezTo>
                <a:cubicBezTo>
                  <a:pt x="1725171" y="958745"/>
                  <a:pt x="1728346" y="958596"/>
                  <a:pt x="1730826" y="958299"/>
                </a:cubicBezTo>
                <a:cubicBezTo>
                  <a:pt x="1733307" y="958001"/>
                  <a:pt x="1735291" y="957604"/>
                  <a:pt x="1736779" y="957108"/>
                </a:cubicBezTo>
                <a:cubicBezTo>
                  <a:pt x="1738268" y="956612"/>
                  <a:pt x="1739334" y="955967"/>
                  <a:pt x="1739979" y="955173"/>
                </a:cubicBezTo>
                <a:cubicBezTo>
                  <a:pt x="1740624" y="954380"/>
                  <a:pt x="1740946" y="953487"/>
                  <a:pt x="1740946" y="952494"/>
                </a:cubicBezTo>
                <a:lnTo>
                  <a:pt x="1740946" y="879122"/>
                </a:lnTo>
                <a:lnTo>
                  <a:pt x="1753150" y="879122"/>
                </a:lnTo>
                <a:cubicBezTo>
                  <a:pt x="1757318" y="879122"/>
                  <a:pt x="1760989" y="879767"/>
                  <a:pt x="1764163" y="881057"/>
                </a:cubicBezTo>
                <a:cubicBezTo>
                  <a:pt x="1767338" y="882347"/>
                  <a:pt x="1770141" y="884257"/>
                  <a:pt x="1772572" y="886787"/>
                </a:cubicBezTo>
                <a:cubicBezTo>
                  <a:pt x="1775003" y="889317"/>
                  <a:pt x="1777211" y="892467"/>
                  <a:pt x="1779195" y="896237"/>
                </a:cubicBezTo>
                <a:cubicBezTo>
                  <a:pt x="1781180" y="900008"/>
                  <a:pt x="1783214" y="904324"/>
                  <a:pt x="1785297" y="909185"/>
                </a:cubicBezTo>
                <a:lnTo>
                  <a:pt x="1802561" y="952197"/>
                </a:lnTo>
                <a:cubicBezTo>
                  <a:pt x="1802958" y="953387"/>
                  <a:pt x="1803454" y="954404"/>
                  <a:pt x="1804050" y="955248"/>
                </a:cubicBezTo>
                <a:cubicBezTo>
                  <a:pt x="1804645" y="956091"/>
                  <a:pt x="1805662" y="956786"/>
                  <a:pt x="1807101" y="957331"/>
                </a:cubicBezTo>
                <a:cubicBezTo>
                  <a:pt x="1808539" y="957877"/>
                  <a:pt x="1810499" y="958249"/>
                  <a:pt x="1812979" y="958448"/>
                </a:cubicBezTo>
                <a:cubicBezTo>
                  <a:pt x="1815460" y="958646"/>
                  <a:pt x="1818783" y="958745"/>
                  <a:pt x="1822951" y="958745"/>
                </a:cubicBezTo>
                <a:cubicBezTo>
                  <a:pt x="1827912" y="958745"/>
                  <a:pt x="1831831" y="958646"/>
                  <a:pt x="1834708" y="958448"/>
                </a:cubicBezTo>
                <a:cubicBezTo>
                  <a:pt x="1837585" y="958249"/>
                  <a:pt x="1839768" y="957902"/>
                  <a:pt x="1841257" y="957406"/>
                </a:cubicBezTo>
                <a:cubicBezTo>
                  <a:pt x="1842745" y="956910"/>
                  <a:pt x="1843687" y="956290"/>
                  <a:pt x="1844084" y="955545"/>
                </a:cubicBezTo>
                <a:cubicBezTo>
                  <a:pt x="1844481" y="954801"/>
                  <a:pt x="1844680" y="953884"/>
                  <a:pt x="1844680" y="952792"/>
                </a:cubicBezTo>
                <a:cubicBezTo>
                  <a:pt x="1844680" y="951800"/>
                  <a:pt x="1844432" y="950436"/>
                  <a:pt x="1843935" y="948699"/>
                </a:cubicBezTo>
                <a:cubicBezTo>
                  <a:pt x="1843439" y="946963"/>
                  <a:pt x="1842447" y="944210"/>
                  <a:pt x="1840959" y="940439"/>
                </a:cubicBezTo>
                <a:lnTo>
                  <a:pt x="1824736" y="902488"/>
                </a:lnTo>
                <a:cubicBezTo>
                  <a:pt x="1822851" y="897924"/>
                  <a:pt x="1820917" y="893831"/>
                  <a:pt x="1818932" y="890210"/>
                </a:cubicBezTo>
                <a:cubicBezTo>
                  <a:pt x="1816948" y="886589"/>
                  <a:pt x="1814839" y="883364"/>
                  <a:pt x="1812607" y="880536"/>
                </a:cubicBezTo>
                <a:cubicBezTo>
                  <a:pt x="1810375" y="877708"/>
                  <a:pt x="1807994" y="875302"/>
                  <a:pt x="1805463" y="873318"/>
                </a:cubicBezTo>
                <a:cubicBezTo>
                  <a:pt x="1802933" y="871334"/>
                  <a:pt x="1800230" y="869647"/>
                  <a:pt x="1797352" y="868258"/>
                </a:cubicBezTo>
                <a:cubicBezTo>
                  <a:pt x="1803305" y="866373"/>
                  <a:pt x="1808614" y="863892"/>
                  <a:pt x="1813277" y="860816"/>
                </a:cubicBezTo>
                <a:cubicBezTo>
                  <a:pt x="1817940" y="857741"/>
                  <a:pt x="1821859" y="854119"/>
                  <a:pt x="1825034" y="849952"/>
                </a:cubicBezTo>
                <a:cubicBezTo>
                  <a:pt x="1828210" y="845785"/>
                  <a:pt x="1830615" y="841047"/>
                  <a:pt x="1832252" y="835739"/>
                </a:cubicBezTo>
                <a:cubicBezTo>
                  <a:pt x="1833890" y="830431"/>
                  <a:pt x="1834708" y="824552"/>
                  <a:pt x="1834708" y="818103"/>
                </a:cubicBezTo>
                <a:cubicBezTo>
                  <a:pt x="1834708" y="810463"/>
                  <a:pt x="1833567" y="803691"/>
                  <a:pt x="1831285" y="797788"/>
                </a:cubicBezTo>
                <a:cubicBezTo>
                  <a:pt x="1829003" y="791884"/>
                  <a:pt x="1825704" y="786774"/>
                  <a:pt x="1821388" y="782458"/>
                </a:cubicBezTo>
                <a:cubicBezTo>
                  <a:pt x="1817072" y="778142"/>
                  <a:pt x="1811814" y="774645"/>
                  <a:pt x="1805612" y="771966"/>
                </a:cubicBezTo>
                <a:cubicBezTo>
                  <a:pt x="1799411" y="769287"/>
                  <a:pt x="1792441" y="767402"/>
                  <a:pt x="1784702" y="766310"/>
                </a:cubicBezTo>
                <a:cubicBezTo>
                  <a:pt x="1782023" y="766013"/>
                  <a:pt x="1779046" y="765765"/>
                  <a:pt x="1775772" y="765566"/>
                </a:cubicBezTo>
                <a:cubicBezTo>
                  <a:pt x="1772498" y="765368"/>
                  <a:pt x="1768330" y="765269"/>
                  <a:pt x="1763271" y="765269"/>
                </a:cubicBezTo>
                <a:close/>
                <a:moveTo>
                  <a:pt x="1561013" y="765269"/>
                </a:moveTo>
                <a:cubicBezTo>
                  <a:pt x="1557739" y="765269"/>
                  <a:pt x="1554986" y="766236"/>
                  <a:pt x="1552753" y="768171"/>
                </a:cubicBezTo>
                <a:cubicBezTo>
                  <a:pt x="1550521" y="770106"/>
                  <a:pt x="1549405" y="773256"/>
                  <a:pt x="1549405" y="777621"/>
                </a:cubicBezTo>
                <a:lnTo>
                  <a:pt x="1549405" y="945500"/>
                </a:lnTo>
                <a:cubicBezTo>
                  <a:pt x="1549405" y="949865"/>
                  <a:pt x="1550521" y="953015"/>
                  <a:pt x="1552753" y="954950"/>
                </a:cubicBezTo>
                <a:cubicBezTo>
                  <a:pt x="1554986" y="956885"/>
                  <a:pt x="1557739" y="957852"/>
                  <a:pt x="1561013" y="957852"/>
                </a:cubicBezTo>
                <a:lnTo>
                  <a:pt x="1657751" y="957852"/>
                </a:lnTo>
                <a:cubicBezTo>
                  <a:pt x="1658644" y="957852"/>
                  <a:pt x="1659463" y="957579"/>
                  <a:pt x="1660207" y="957034"/>
                </a:cubicBezTo>
                <a:cubicBezTo>
                  <a:pt x="1660951" y="956488"/>
                  <a:pt x="1661571" y="955620"/>
                  <a:pt x="1662068" y="954429"/>
                </a:cubicBezTo>
                <a:cubicBezTo>
                  <a:pt x="1662564" y="953239"/>
                  <a:pt x="1662936" y="951676"/>
                  <a:pt x="1663184" y="949741"/>
                </a:cubicBezTo>
                <a:cubicBezTo>
                  <a:pt x="1663432" y="947806"/>
                  <a:pt x="1663556" y="945400"/>
                  <a:pt x="1663556" y="942523"/>
                </a:cubicBezTo>
                <a:cubicBezTo>
                  <a:pt x="1663556" y="939646"/>
                  <a:pt x="1663432" y="937240"/>
                  <a:pt x="1663184" y="935305"/>
                </a:cubicBezTo>
                <a:cubicBezTo>
                  <a:pt x="1662936" y="933370"/>
                  <a:pt x="1662564" y="931807"/>
                  <a:pt x="1662068" y="930617"/>
                </a:cubicBezTo>
                <a:cubicBezTo>
                  <a:pt x="1661571" y="929426"/>
                  <a:pt x="1660951" y="928558"/>
                  <a:pt x="1660207" y="928012"/>
                </a:cubicBezTo>
                <a:cubicBezTo>
                  <a:pt x="1659463" y="927467"/>
                  <a:pt x="1658644" y="927194"/>
                  <a:pt x="1657751" y="927194"/>
                </a:cubicBezTo>
                <a:lnTo>
                  <a:pt x="1588397" y="927194"/>
                </a:lnTo>
                <a:lnTo>
                  <a:pt x="1588397" y="872871"/>
                </a:lnTo>
                <a:lnTo>
                  <a:pt x="1646589" y="872871"/>
                </a:lnTo>
                <a:cubicBezTo>
                  <a:pt x="1647482" y="872871"/>
                  <a:pt x="1648301" y="872623"/>
                  <a:pt x="1649045" y="872127"/>
                </a:cubicBezTo>
                <a:cubicBezTo>
                  <a:pt x="1649789" y="871631"/>
                  <a:pt x="1650409" y="870813"/>
                  <a:pt x="1650905" y="869672"/>
                </a:cubicBezTo>
                <a:cubicBezTo>
                  <a:pt x="1651401" y="868531"/>
                  <a:pt x="1651774" y="867018"/>
                  <a:pt x="1652022" y="865132"/>
                </a:cubicBezTo>
                <a:cubicBezTo>
                  <a:pt x="1652270" y="863247"/>
                  <a:pt x="1652394" y="860866"/>
                  <a:pt x="1652394" y="857989"/>
                </a:cubicBezTo>
                <a:cubicBezTo>
                  <a:pt x="1652394" y="855211"/>
                  <a:pt x="1652270" y="852854"/>
                  <a:pt x="1652022" y="850919"/>
                </a:cubicBezTo>
                <a:cubicBezTo>
                  <a:pt x="1651774" y="848985"/>
                  <a:pt x="1651401" y="847447"/>
                  <a:pt x="1650905" y="846306"/>
                </a:cubicBezTo>
                <a:cubicBezTo>
                  <a:pt x="1650409" y="845165"/>
                  <a:pt x="1649789" y="844321"/>
                  <a:pt x="1649045" y="843776"/>
                </a:cubicBezTo>
                <a:cubicBezTo>
                  <a:pt x="1648301" y="843230"/>
                  <a:pt x="1647482" y="842957"/>
                  <a:pt x="1646589" y="842957"/>
                </a:cubicBezTo>
                <a:lnTo>
                  <a:pt x="1588397" y="842957"/>
                </a:lnTo>
                <a:lnTo>
                  <a:pt x="1588397" y="795927"/>
                </a:lnTo>
                <a:lnTo>
                  <a:pt x="1657156" y="795927"/>
                </a:lnTo>
                <a:cubicBezTo>
                  <a:pt x="1658049" y="795927"/>
                  <a:pt x="1658843" y="795655"/>
                  <a:pt x="1659538" y="795109"/>
                </a:cubicBezTo>
                <a:cubicBezTo>
                  <a:pt x="1660232" y="794563"/>
                  <a:pt x="1660827" y="793695"/>
                  <a:pt x="1661323" y="792504"/>
                </a:cubicBezTo>
                <a:cubicBezTo>
                  <a:pt x="1661819" y="791314"/>
                  <a:pt x="1662192" y="789751"/>
                  <a:pt x="1662440" y="787816"/>
                </a:cubicBezTo>
                <a:cubicBezTo>
                  <a:pt x="1662688" y="785881"/>
                  <a:pt x="1662812" y="783525"/>
                  <a:pt x="1662812" y="780747"/>
                </a:cubicBezTo>
                <a:cubicBezTo>
                  <a:pt x="1662812" y="777770"/>
                  <a:pt x="1662688" y="775315"/>
                  <a:pt x="1662440" y="773380"/>
                </a:cubicBezTo>
                <a:cubicBezTo>
                  <a:pt x="1662192" y="771445"/>
                  <a:pt x="1661819" y="769858"/>
                  <a:pt x="1661323" y="768617"/>
                </a:cubicBezTo>
                <a:cubicBezTo>
                  <a:pt x="1660827" y="767377"/>
                  <a:pt x="1660232" y="766509"/>
                  <a:pt x="1659538" y="766013"/>
                </a:cubicBezTo>
                <a:cubicBezTo>
                  <a:pt x="1658843" y="765517"/>
                  <a:pt x="1658049" y="765269"/>
                  <a:pt x="1657156" y="765269"/>
                </a:cubicBezTo>
                <a:close/>
                <a:moveTo>
                  <a:pt x="1164535" y="765269"/>
                </a:moveTo>
                <a:cubicBezTo>
                  <a:pt x="1163543" y="765269"/>
                  <a:pt x="1162700" y="765542"/>
                  <a:pt x="1162005" y="766087"/>
                </a:cubicBezTo>
                <a:cubicBezTo>
                  <a:pt x="1161310" y="766633"/>
                  <a:pt x="1160715" y="767526"/>
                  <a:pt x="1160219" y="768766"/>
                </a:cubicBezTo>
                <a:cubicBezTo>
                  <a:pt x="1159723" y="770006"/>
                  <a:pt x="1159351" y="771668"/>
                  <a:pt x="1159103" y="773752"/>
                </a:cubicBezTo>
                <a:cubicBezTo>
                  <a:pt x="1158855" y="775836"/>
                  <a:pt x="1158731" y="778366"/>
                  <a:pt x="1158731" y="781342"/>
                </a:cubicBezTo>
                <a:cubicBezTo>
                  <a:pt x="1158731" y="784219"/>
                  <a:pt x="1158855" y="786675"/>
                  <a:pt x="1159103" y="788709"/>
                </a:cubicBezTo>
                <a:cubicBezTo>
                  <a:pt x="1159351" y="790743"/>
                  <a:pt x="1159723" y="792380"/>
                  <a:pt x="1160219" y="793620"/>
                </a:cubicBezTo>
                <a:cubicBezTo>
                  <a:pt x="1160715" y="794861"/>
                  <a:pt x="1161310" y="795779"/>
                  <a:pt x="1162005" y="796374"/>
                </a:cubicBezTo>
                <a:cubicBezTo>
                  <a:pt x="1162700" y="796969"/>
                  <a:pt x="1163543" y="797267"/>
                  <a:pt x="1164535" y="797267"/>
                </a:cubicBezTo>
                <a:lnTo>
                  <a:pt x="1212755" y="797267"/>
                </a:lnTo>
                <a:lnTo>
                  <a:pt x="1212755" y="952494"/>
                </a:lnTo>
                <a:cubicBezTo>
                  <a:pt x="1212755" y="953487"/>
                  <a:pt x="1213078" y="954380"/>
                  <a:pt x="1213723" y="955173"/>
                </a:cubicBezTo>
                <a:cubicBezTo>
                  <a:pt x="1214367" y="955967"/>
                  <a:pt x="1215434" y="956612"/>
                  <a:pt x="1216923" y="957108"/>
                </a:cubicBezTo>
                <a:cubicBezTo>
                  <a:pt x="1218411" y="957604"/>
                  <a:pt x="1220420" y="958001"/>
                  <a:pt x="1222950" y="958299"/>
                </a:cubicBezTo>
                <a:cubicBezTo>
                  <a:pt x="1225480" y="958596"/>
                  <a:pt x="1228630" y="958745"/>
                  <a:pt x="1232401" y="958745"/>
                </a:cubicBezTo>
                <a:cubicBezTo>
                  <a:pt x="1236171" y="958745"/>
                  <a:pt x="1239321" y="958596"/>
                  <a:pt x="1241851" y="958299"/>
                </a:cubicBezTo>
                <a:cubicBezTo>
                  <a:pt x="1244381" y="958001"/>
                  <a:pt x="1246390" y="957604"/>
                  <a:pt x="1247879" y="957108"/>
                </a:cubicBezTo>
                <a:cubicBezTo>
                  <a:pt x="1249367" y="956612"/>
                  <a:pt x="1250434" y="955967"/>
                  <a:pt x="1251079" y="955173"/>
                </a:cubicBezTo>
                <a:cubicBezTo>
                  <a:pt x="1251723" y="954380"/>
                  <a:pt x="1252046" y="953487"/>
                  <a:pt x="1252046" y="952494"/>
                </a:cubicBezTo>
                <a:lnTo>
                  <a:pt x="1252046" y="797267"/>
                </a:lnTo>
                <a:lnTo>
                  <a:pt x="1300266" y="797267"/>
                </a:lnTo>
                <a:cubicBezTo>
                  <a:pt x="1301159" y="797267"/>
                  <a:pt x="1301978" y="796969"/>
                  <a:pt x="1302722" y="796374"/>
                </a:cubicBezTo>
                <a:cubicBezTo>
                  <a:pt x="1303466" y="795779"/>
                  <a:pt x="1304086" y="794861"/>
                  <a:pt x="1304582" y="793620"/>
                </a:cubicBezTo>
                <a:cubicBezTo>
                  <a:pt x="1305079" y="792380"/>
                  <a:pt x="1305451" y="790743"/>
                  <a:pt x="1305699" y="788709"/>
                </a:cubicBezTo>
                <a:cubicBezTo>
                  <a:pt x="1305947" y="786675"/>
                  <a:pt x="1306071" y="784219"/>
                  <a:pt x="1306071" y="781342"/>
                </a:cubicBezTo>
                <a:cubicBezTo>
                  <a:pt x="1306071" y="778366"/>
                  <a:pt x="1305947" y="775836"/>
                  <a:pt x="1305699" y="773752"/>
                </a:cubicBezTo>
                <a:cubicBezTo>
                  <a:pt x="1305451" y="771668"/>
                  <a:pt x="1305079" y="770006"/>
                  <a:pt x="1304582" y="768766"/>
                </a:cubicBezTo>
                <a:cubicBezTo>
                  <a:pt x="1304086" y="767526"/>
                  <a:pt x="1303466" y="766633"/>
                  <a:pt x="1302722" y="766087"/>
                </a:cubicBezTo>
                <a:cubicBezTo>
                  <a:pt x="1301978" y="765542"/>
                  <a:pt x="1301159" y="765269"/>
                  <a:pt x="1300266" y="765269"/>
                </a:cubicBezTo>
                <a:close/>
                <a:moveTo>
                  <a:pt x="5424888" y="764673"/>
                </a:moveTo>
                <a:cubicBezTo>
                  <a:pt x="5421317" y="764673"/>
                  <a:pt x="5418390" y="764797"/>
                  <a:pt x="5416107" y="765046"/>
                </a:cubicBezTo>
                <a:cubicBezTo>
                  <a:pt x="5413825" y="765294"/>
                  <a:pt x="5411991" y="765715"/>
                  <a:pt x="5410601" y="766310"/>
                </a:cubicBezTo>
                <a:cubicBezTo>
                  <a:pt x="5409212" y="766906"/>
                  <a:pt x="5408220" y="767600"/>
                  <a:pt x="5407624" y="768394"/>
                </a:cubicBezTo>
                <a:cubicBezTo>
                  <a:pt x="5407030" y="769188"/>
                  <a:pt x="5406731" y="770081"/>
                  <a:pt x="5406731" y="771073"/>
                </a:cubicBezTo>
                <a:lnTo>
                  <a:pt x="5406731" y="861412"/>
                </a:lnTo>
                <a:cubicBezTo>
                  <a:pt x="5406731" y="868258"/>
                  <a:pt x="5406806" y="875451"/>
                  <a:pt x="5406954" y="882992"/>
                </a:cubicBezTo>
                <a:cubicBezTo>
                  <a:pt x="5407103" y="890532"/>
                  <a:pt x="5407326" y="897775"/>
                  <a:pt x="5407624" y="904721"/>
                </a:cubicBezTo>
                <a:lnTo>
                  <a:pt x="5407476" y="904721"/>
                </a:lnTo>
                <a:cubicBezTo>
                  <a:pt x="5405690" y="900752"/>
                  <a:pt x="5403854" y="896783"/>
                  <a:pt x="5401969" y="892814"/>
                </a:cubicBezTo>
                <a:cubicBezTo>
                  <a:pt x="5400085" y="888846"/>
                  <a:pt x="5398150" y="884803"/>
                  <a:pt x="5396164" y="880685"/>
                </a:cubicBezTo>
                <a:cubicBezTo>
                  <a:pt x="5394181" y="876567"/>
                  <a:pt x="5392123" y="872450"/>
                  <a:pt x="5389988" y="868332"/>
                </a:cubicBezTo>
                <a:cubicBezTo>
                  <a:pt x="5387855" y="864215"/>
                  <a:pt x="5385697" y="860023"/>
                  <a:pt x="5383514" y="855756"/>
                </a:cubicBezTo>
                <a:lnTo>
                  <a:pt x="5346010" y="785361"/>
                </a:lnTo>
                <a:cubicBezTo>
                  <a:pt x="5344124" y="781491"/>
                  <a:pt x="5342289" y="778242"/>
                  <a:pt x="5340504" y="775612"/>
                </a:cubicBezTo>
                <a:cubicBezTo>
                  <a:pt x="5338717" y="772983"/>
                  <a:pt x="5336807" y="770924"/>
                  <a:pt x="5334773" y="769436"/>
                </a:cubicBezTo>
                <a:cubicBezTo>
                  <a:pt x="5332740" y="767948"/>
                  <a:pt x="5330433" y="766881"/>
                  <a:pt x="5327852" y="766236"/>
                </a:cubicBezTo>
                <a:cubicBezTo>
                  <a:pt x="5325273" y="765591"/>
                  <a:pt x="5322098" y="765269"/>
                  <a:pt x="5318327" y="765269"/>
                </a:cubicBezTo>
                <a:lnTo>
                  <a:pt x="5297342" y="765269"/>
                </a:lnTo>
                <a:cubicBezTo>
                  <a:pt x="5293374" y="765269"/>
                  <a:pt x="5290025" y="766435"/>
                  <a:pt x="5287297" y="768766"/>
                </a:cubicBezTo>
                <a:cubicBezTo>
                  <a:pt x="5284569" y="771098"/>
                  <a:pt x="5283204" y="774595"/>
                  <a:pt x="5283204" y="779259"/>
                </a:cubicBezTo>
                <a:lnTo>
                  <a:pt x="5283204" y="952346"/>
                </a:lnTo>
                <a:cubicBezTo>
                  <a:pt x="5283204" y="953338"/>
                  <a:pt x="5283452" y="954231"/>
                  <a:pt x="5283948" y="955025"/>
                </a:cubicBezTo>
                <a:cubicBezTo>
                  <a:pt x="5284445" y="955818"/>
                  <a:pt x="5285338" y="956488"/>
                  <a:pt x="5286627" y="957034"/>
                </a:cubicBezTo>
                <a:cubicBezTo>
                  <a:pt x="5287917" y="957579"/>
                  <a:pt x="5289703" y="958001"/>
                  <a:pt x="5291985" y="958299"/>
                </a:cubicBezTo>
                <a:cubicBezTo>
                  <a:pt x="5294267" y="958596"/>
                  <a:pt x="5297145" y="958745"/>
                  <a:pt x="5300617" y="958745"/>
                </a:cubicBezTo>
                <a:cubicBezTo>
                  <a:pt x="5304189" y="958745"/>
                  <a:pt x="5307116" y="958596"/>
                  <a:pt x="5309398" y="958299"/>
                </a:cubicBezTo>
                <a:cubicBezTo>
                  <a:pt x="5311681" y="958001"/>
                  <a:pt x="5313491" y="957579"/>
                  <a:pt x="5314830" y="957034"/>
                </a:cubicBezTo>
                <a:cubicBezTo>
                  <a:pt x="5316169" y="956488"/>
                  <a:pt x="5317112" y="955818"/>
                  <a:pt x="5317658" y="955025"/>
                </a:cubicBezTo>
                <a:cubicBezTo>
                  <a:pt x="5318204" y="954231"/>
                  <a:pt x="5318476" y="953338"/>
                  <a:pt x="5318476" y="952346"/>
                </a:cubicBezTo>
                <a:lnTo>
                  <a:pt x="5318476" y="851589"/>
                </a:lnTo>
                <a:cubicBezTo>
                  <a:pt x="5318476" y="844048"/>
                  <a:pt x="5318377" y="836731"/>
                  <a:pt x="5318178" y="829637"/>
                </a:cubicBezTo>
                <a:cubicBezTo>
                  <a:pt x="5317981" y="822543"/>
                  <a:pt x="5317682" y="815424"/>
                  <a:pt x="5317286" y="808280"/>
                </a:cubicBezTo>
                <a:lnTo>
                  <a:pt x="5317584" y="808280"/>
                </a:lnTo>
                <a:cubicBezTo>
                  <a:pt x="5319866" y="814134"/>
                  <a:pt x="5322445" y="820162"/>
                  <a:pt x="5325322" y="826363"/>
                </a:cubicBezTo>
                <a:cubicBezTo>
                  <a:pt x="5328200" y="832564"/>
                  <a:pt x="5331028" y="838343"/>
                  <a:pt x="5333805" y="843701"/>
                </a:cubicBezTo>
                <a:lnTo>
                  <a:pt x="5381728" y="933742"/>
                </a:lnTo>
                <a:cubicBezTo>
                  <a:pt x="5384210" y="938703"/>
                  <a:pt x="5386441" y="942746"/>
                  <a:pt x="5388426" y="945872"/>
                </a:cubicBezTo>
                <a:cubicBezTo>
                  <a:pt x="5390410" y="948997"/>
                  <a:pt x="5392469" y="951478"/>
                  <a:pt x="5394603" y="953313"/>
                </a:cubicBezTo>
                <a:cubicBezTo>
                  <a:pt x="5396736" y="955149"/>
                  <a:pt x="5399067" y="956414"/>
                  <a:pt x="5401597" y="957108"/>
                </a:cubicBezTo>
                <a:cubicBezTo>
                  <a:pt x="5404127" y="957803"/>
                  <a:pt x="5407129" y="958150"/>
                  <a:pt x="5410601" y="958150"/>
                </a:cubicBezTo>
                <a:lnTo>
                  <a:pt x="5427270" y="958150"/>
                </a:lnTo>
                <a:cubicBezTo>
                  <a:pt x="5429155" y="958150"/>
                  <a:pt x="5431016" y="957877"/>
                  <a:pt x="5432851" y="957331"/>
                </a:cubicBezTo>
                <a:cubicBezTo>
                  <a:pt x="5434686" y="956786"/>
                  <a:pt x="5436274" y="955918"/>
                  <a:pt x="5437613" y="954727"/>
                </a:cubicBezTo>
                <a:cubicBezTo>
                  <a:pt x="5438952" y="953536"/>
                  <a:pt x="5440020" y="952048"/>
                  <a:pt x="5440813" y="950262"/>
                </a:cubicBezTo>
                <a:cubicBezTo>
                  <a:pt x="5441608" y="948476"/>
                  <a:pt x="5442003" y="946442"/>
                  <a:pt x="5442003" y="944160"/>
                </a:cubicBezTo>
                <a:lnTo>
                  <a:pt x="5442003" y="771073"/>
                </a:lnTo>
                <a:cubicBezTo>
                  <a:pt x="5442003" y="770081"/>
                  <a:pt x="5441756" y="769188"/>
                  <a:pt x="5441259" y="768394"/>
                </a:cubicBezTo>
                <a:cubicBezTo>
                  <a:pt x="5440763" y="767600"/>
                  <a:pt x="5439895" y="766906"/>
                  <a:pt x="5438655" y="766310"/>
                </a:cubicBezTo>
                <a:cubicBezTo>
                  <a:pt x="5437415" y="765715"/>
                  <a:pt x="5435654" y="765294"/>
                  <a:pt x="5433372" y="765046"/>
                </a:cubicBezTo>
                <a:cubicBezTo>
                  <a:pt x="5431090" y="764797"/>
                  <a:pt x="5428262" y="764673"/>
                  <a:pt x="5424888" y="764673"/>
                </a:cubicBezTo>
                <a:close/>
                <a:moveTo>
                  <a:pt x="3748489" y="764673"/>
                </a:moveTo>
                <a:cubicBezTo>
                  <a:pt x="3744917" y="764673"/>
                  <a:pt x="3741990" y="764797"/>
                  <a:pt x="3739708" y="765046"/>
                </a:cubicBezTo>
                <a:cubicBezTo>
                  <a:pt x="3737426" y="765294"/>
                  <a:pt x="3735590" y="765715"/>
                  <a:pt x="3734201" y="766310"/>
                </a:cubicBezTo>
                <a:cubicBezTo>
                  <a:pt x="3732812" y="766906"/>
                  <a:pt x="3731820" y="767600"/>
                  <a:pt x="3731225" y="768394"/>
                </a:cubicBezTo>
                <a:cubicBezTo>
                  <a:pt x="3730629" y="769188"/>
                  <a:pt x="3730332" y="770081"/>
                  <a:pt x="3730332" y="771073"/>
                </a:cubicBezTo>
                <a:lnTo>
                  <a:pt x="3730332" y="861412"/>
                </a:lnTo>
                <a:cubicBezTo>
                  <a:pt x="3730332" y="868258"/>
                  <a:pt x="3730406" y="875451"/>
                  <a:pt x="3730555" y="882992"/>
                </a:cubicBezTo>
                <a:cubicBezTo>
                  <a:pt x="3730704" y="890532"/>
                  <a:pt x="3730927" y="897775"/>
                  <a:pt x="3731225" y="904721"/>
                </a:cubicBezTo>
                <a:lnTo>
                  <a:pt x="3731076" y="904721"/>
                </a:lnTo>
                <a:cubicBezTo>
                  <a:pt x="3729290" y="900752"/>
                  <a:pt x="3727454" y="896783"/>
                  <a:pt x="3725569" y="892814"/>
                </a:cubicBezTo>
                <a:cubicBezTo>
                  <a:pt x="3723684" y="888846"/>
                  <a:pt x="3721749" y="884803"/>
                  <a:pt x="3719765" y="880685"/>
                </a:cubicBezTo>
                <a:cubicBezTo>
                  <a:pt x="3717781" y="876567"/>
                  <a:pt x="3715722" y="872450"/>
                  <a:pt x="3713589" y="868332"/>
                </a:cubicBezTo>
                <a:cubicBezTo>
                  <a:pt x="3711456" y="864215"/>
                  <a:pt x="3709298" y="860023"/>
                  <a:pt x="3707115" y="855756"/>
                </a:cubicBezTo>
                <a:lnTo>
                  <a:pt x="3669610" y="785361"/>
                </a:lnTo>
                <a:cubicBezTo>
                  <a:pt x="3667725" y="781491"/>
                  <a:pt x="3665889" y="778242"/>
                  <a:pt x="3664103" y="775612"/>
                </a:cubicBezTo>
                <a:cubicBezTo>
                  <a:pt x="3662317" y="772983"/>
                  <a:pt x="3660408" y="770924"/>
                  <a:pt x="3658373" y="769436"/>
                </a:cubicBezTo>
                <a:cubicBezTo>
                  <a:pt x="3656340" y="767948"/>
                  <a:pt x="3654033" y="766881"/>
                  <a:pt x="3651453" y="766236"/>
                </a:cubicBezTo>
                <a:cubicBezTo>
                  <a:pt x="3648873" y="765591"/>
                  <a:pt x="3645699" y="765269"/>
                  <a:pt x="3641928" y="765269"/>
                </a:cubicBezTo>
                <a:lnTo>
                  <a:pt x="3620943" y="765269"/>
                </a:lnTo>
                <a:cubicBezTo>
                  <a:pt x="3616975" y="765269"/>
                  <a:pt x="3613626" y="766435"/>
                  <a:pt x="3610897" y="768766"/>
                </a:cubicBezTo>
                <a:cubicBezTo>
                  <a:pt x="3608169" y="771098"/>
                  <a:pt x="3606805" y="774595"/>
                  <a:pt x="3606805" y="779259"/>
                </a:cubicBezTo>
                <a:lnTo>
                  <a:pt x="3606805" y="952346"/>
                </a:lnTo>
                <a:cubicBezTo>
                  <a:pt x="3606805" y="953338"/>
                  <a:pt x="3607053" y="954231"/>
                  <a:pt x="3607549" y="955025"/>
                </a:cubicBezTo>
                <a:cubicBezTo>
                  <a:pt x="3608045" y="955818"/>
                  <a:pt x="3608938" y="956488"/>
                  <a:pt x="3610227" y="957034"/>
                </a:cubicBezTo>
                <a:cubicBezTo>
                  <a:pt x="3611517" y="957579"/>
                  <a:pt x="3613303" y="958001"/>
                  <a:pt x="3615585" y="958299"/>
                </a:cubicBezTo>
                <a:cubicBezTo>
                  <a:pt x="3617868" y="958596"/>
                  <a:pt x="3620745" y="958745"/>
                  <a:pt x="3624217" y="958745"/>
                </a:cubicBezTo>
                <a:cubicBezTo>
                  <a:pt x="3627789" y="958745"/>
                  <a:pt x="3630716" y="958596"/>
                  <a:pt x="3632998" y="958299"/>
                </a:cubicBezTo>
                <a:cubicBezTo>
                  <a:pt x="3635280" y="958001"/>
                  <a:pt x="3637091" y="957579"/>
                  <a:pt x="3638430" y="957034"/>
                </a:cubicBezTo>
                <a:cubicBezTo>
                  <a:pt x="3639770" y="956488"/>
                  <a:pt x="3640713" y="955818"/>
                  <a:pt x="3641258" y="955025"/>
                </a:cubicBezTo>
                <a:cubicBezTo>
                  <a:pt x="3641804" y="954231"/>
                  <a:pt x="3642077" y="953338"/>
                  <a:pt x="3642077" y="952346"/>
                </a:cubicBezTo>
                <a:lnTo>
                  <a:pt x="3642077" y="851589"/>
                </a:lnTo>
                <a:cubicBezTo>
                  <a:pt x="3642077" y="844048"/>
                  <a:pt x="3641977" y="836731"/>
                  <a:pt x="3641779" y="829637"/>
                </a:cubicBezTo>
                <a:cubicBezTo>
                  <a:pt x="3641581" y="822543"/>
                  <a:pt x="3641283" y="815424"/>
                  <a:pt x="3640886" y="808280"/>
                </a:cubicBezTo>
                <a:lnTo>
                  <a:pt x="3641184" y="808280"/>
                </a:lnTo>
                <a:cubicBezTo>
                  <a:pt x="3643466" y="814134"/>
                  <a:pt x="3646045" y="820162"/>
                  <a:pt x="3648923" y="826363"/>
                </a:cubicBezTo>
                <a:cubicBezTo>
                  <a:pt x="3651800" y="832564"/>
                  <a:pt x="3654628" y="838343"/>
                  <a:pt x="3657406" y="843701"/>
                </a:cubicBezTo>
                <a:lnTo>
                  <a:pt x="3705329" y="933742"/>
                </a:lnTo>
                <a:cubicBezTo>
                  <a:pt x="3707809" y="938703"/>
                  <a:pt x="3710041" y="942746"/>
                  <a:pt x="3712026" y="945872"/>
                </a:cubicBezTo>
                <a:cubicBezTo>
                  <a:pt x="3714011" y="948997"/>
                  <a:pt x="3716069" y="951478"/>
                  <a:pt x="3718202" y="953313"/>
                </a:cubicBezTo>
                <a:cubicBezTo>
                  <a:pt x="3720336" y="955149"/>
                  <a:pt x="3722667" y="956414"/>
                  <a:pt x="3725197" y="957108"/>
                </a:cubicBezTo>
                <a:cubicBezTo>
                  <a:pt x="3727727" y="957803"/>
                  <a:pt x="3730729" y="958150"/>
                  <a:pt x="3734201" y="958150"/>
                </a:cubicBezTo>
                <a:lnTo>
                  <a:pt x="3750870" y="958150"/>
                </a:lnTo>
                <a:cubicBezTo>
                  <a:pt x="3752755" y="958150"/>
                  <a:pt x="3754616" y="957877"/>
                  <a:pt x="3756451" y="957331"/>
                </a:cubicBezTo>
                <a:cubicBezTo>
                  <a:pt x="3758287" y="956786"/>
                  <a:pt x="3759874" y="955918"/>
                  <a:pt x="3761214" y="954727"/>
                </a:cubicBezTo>
                <a:cubicBezTo>
                  <a:pt x="3762553" y="953536"/>
                  <a:pt x="3763620" y="952048"/>
                  <a:pt x="3764414" y="950262"/>
                </a:cubicBezTo>
                <a:cubicBezTo>
                  <a:pt x="3765207" y="948476"/>
                  <a:pt x="3765604" y="946442"/>
                  <a:pt x="3765604" y="944160"/>
                </a:cubicBezTo>
                <a:lnTo>
                  <a:pt x="3765604" y="771073"/>
                </a:lnTo>
                <a:cubicBezTo>
                  <a:pt x="3765604" y="770081"/>
                  <a:pt x="3765356" y="769188"/>
                  <a:pt x="3764860" y="768394"/>
                </a:cubicBezTo>
                <a:cubicBezTo>
                  <a:pt x="3764364" y="767600"/>
                  <a:pt x="3763496" y="766906"/>
                  <a:pt x="3762256" y="766310"/>
                </a:cubicBezTo>
                <a:cubicBezTo>
                  <a:pt x="3761015" y="765715"/>
                  <a:pt x="3759254" y="765294"/>
                  <a:pt x="3756972" y="765046"/>
                </a:cubicBezTo>
                <a:cubicBezTo>
                  <a:pt x="3754690" y="764797"/>
                  <a:pt x="3751862" y="764673"/>
                  <a:pt x="3748489" y="764673"/>
                </a:cubicBezTo>
                <a:close/>
                <a:moveTo>
                  <a:pt x="3319864" y="764673"/>
                </a:moveTo>
                <a:cubicBezTo>
                  <a:pt x="3316292" y="764673"/>
                  <a:pt x="3313365" y="764797"/>
                  <a:pt x="3311083" y="765046"/>
                </a:cubicBezTo>
                <a:cubicBezTo>
                  <a:pt x="3308801" y="765294"/>
                  <a:pt x="3306966" y="765715"/>
                  <a:pt x="3305577" y="766310"/>
                </a:cubicBezTo>
                <a:cubicBezTo>
                  <a:pt x="3304187" y="766906"/>
                  <a:pt x="3303195" y="767600"/>
                  <a:pt x="3302600" y="768394"/>
                </a:cubicBezTo>
                <a:cubicBezTo>
                  <a:pt x="3302004" y="769188"/>
                  <a:pt x="3301707" y="770081"/>
                  <a:pt x="3301707" y="771073"/>
                </a:cubicBezTo>
                <a:lnTo>
                  <a:pt x="3301707" y="861412"/>
                </a:lnTo>
                <a:cubicBezTo>
                  <a:pt x="3301707" y="868258"/>
                  <a:pt x="3301781" y="875451"/>
                  <a:pt x="3301930" y="882992"/>
                </a:cubicBezTo>
                <a:cubicBezTo>
                  <a:pt x="3302079" y="890532"/>
                  <a:pt x="3302302" y="897775"/>
                  <a:pt x="3302600" y="904721"/>
                </a:cubicBezTo>
                <a:lnTo>
                  <a:pt x="3302451" y="904721"/>
                </a:lnTo>
                <a:cubicBezTo>
                  <a:pt x="3300665" y="900752"/>
                  <a:pt x="3298830" y="896783"/>
                  <a:pt x="3296945" y="892814"/>
                </a:cubicBezTo>
                <a:cubicBezTo>
                  <a:pt x="3295059" y="888846"/>
                  <a:pt x="3293124" y="884803"/>
                  <a:pt x="3291140" y="880685"/>
                </a:cubicBezTo>
                <a:cubicBezTo>
                  <a:pt x="3289156" y="876567"/>
                  <a:pt x="3287097" y="872450"/>
                  <a:pt x="3284964" y="868332"/>
                </a:cubicBezTo>
                <a:cubicBezTo>
                  <a:pt x="3282830" y="864215"/>
                  <a:pt x="3280672" y="860023"/>
                  <a:pt x="3278490" y="855756"/>
                </a:cubicBezTo>
                <a:lnTo>
                  <a:pt x="3240985" y="785361"/>
                </a:lnTo>
                <a:cubicBezTo>
                  <a:pt x="3239100" y="781491"/>
                  <a:pt x="3237264" y="778242"/>
                  <a:pt x="3235478" y="775612"/>
                </a:cubicBezTo>
                <a:cubicBezTo>
                  <a:pt x="3233692" y="772983"/>
                  <a:pt x="3231783" y="770924"/>
                  <a:pt x="3229749" y="769436"/>
                </a:cubicBezTo>
                <a:cubicBezTo>
                  <a:pt x="3227715" y="767948"/>
                  <a:pt x="3225408" y="766881"/>
                  <a:pt x="3222828" y="766236"/>
                </a:cubicBezTo>
                <a:cubicBezTo>
                  <a:pt x="3220248" y="765591"/>
                  <a:pt x="3217073" y="765269"/>
                  <a:pt x="3213303" y="765269"/>
                </a:cubicBezTo>
                <a:lnTo>
                  <a:pt x="3192318" y="765269"/>
                </a:lnTo>
                <a:cubicBezTo>
                  <a:pt x="3188349" y="765269"/>
                  <a:pt x="3185001" y="766435"/>
                  <a:pt x="3182272" y="768766"/>
                </a:cubicBezTo>
                <a:cubicBezTo>
                  <a:pt x="3179544" y="771098"/>
                  <a:pt x="3178180" y="774595"/>
                  <a:pt x="3178180" y="779259"/>
                </a:cubicBezTo>
                <a:lnTo>
                  <a:pt x="3178180" y="952346"/>
                </a:lnTo>
                <a:cubicBezTo>
                  <a:pt x="3178180" y="953338"/>
                  <a:pt x="3178427" y="954231"/>
                  <a:pt x="3178924" y="955025"/>
                </a:cubicBezTo>
                <a:cubicBezTo>
                  <a:pt x="3179420" y="955818"/>
                  <a:pt x="3180312" y="956488"/>
                  <a:pt x="3181603" y="957034"/>
                </a:cubicBezTo>
                <a:cubicBezTo>
                  <a:pt x="3182893" y="957579"/>
                  <a:pt x="3184678" y="958001"/>
                  <a:pt x="3186961" y="958299"/>
                </a:cubicBezTo>
                <a:cubicBezTo>
                  <a:pt x="3189242" y="958596"/>
                  <a:pt x="3192120" y="958745"/>
                  <a:pt x="3195593" y="958745"/>
                </a:cubicBezTo>
                <a:cubicBezTo>
                  <a:pt x="3199164" y="958745"/>
                  <a:pt x="3202091" y="958596"/>
                  <a:pt x="3204373" y="958299"/>
                </a:cubicBezTo>
                <a:cubicBezTo>
                  <a:pt x="3206655" y="958001"/>
                  <a:pt x="3208466" y="957579"/>
                  <a:pt x="3209806" y="957034"/>
                </a:cubicBezTo>
                <a:cubicBezTo>
                  <a:pt x="3211145" y="956488"/>
                  <a:pt x="3212088" y="955818"/>
                  <a:pt x="3212633" y="955025"/>
                </a:cubicBezTo>
                <a:cubicBezTo>
                  <a:pt x="3213179" y="954231"/>
                  <a:pt x="3213452" y="953338"/>
                  <a:pt x="3213452" y="952346"/>
                </a:cubicBezTo>
                <a:lnTo>
                  <a:pt x="3213452" y="851589"/>
                </a:lnTo>
                <a:cubicBezTo>
                  <a:pt x="3213452" y="844048"/>
                  <a:pt x="3213353" y="836731"/>
                  <a:pt x="3213154" y="829637"/>
                </a:cubicBezTo>
                <a:cubicBezTo>
                  <a:pt x="3212956" y="822543"/>
                  <a:pt x="3212658" y="815424"/>
                  <a:pt x="3212261" y="808280"/>
                </a:cubicBezTo>
                <a:lnTo>
                  <a:pt x="3212559" y="808280"/>
                </a:lnTo>
                <a:cubicBezTo>
                  <a:pt x="3214841" y="814134"/>
                  <a:pt x="3217421" y="820162"/>
                  <a:pt x="3220298" y="826363"/>
                </a:cubicBezTo>
                <a:cubicBezTo>
                  <a:pt x="3223175" y="832564"/>
                  <a:pt x="3226003" y="838343"/>
                  <a:pt x="3228781" y="843701"/>
                </a:cubicBezTo>
                <a:lnTo>
                  <a:pt x="3276704" y="933742"/>
                </a:lnTo>
                <a:cubicBezTo>
                  <a:pt x="3279184" y="938703"/>
                  <a:pt x="3281416" y="942746"/>
                  <a:pt x="3283401" y="945872"/>
                </a:cubicBezTo>
                <a:cubicBezTo>
                  <a:pt x="3285385" y="948997"/>
                  <a:pt x="3287444" y="951478"/>
                  <a:pt x="3289577" y="953313"/>
                </a:cubicBezTo>
                <a:cubicBezTo>
                  <a:pt x="3291711" y="955149"/>
                  <a:pt x="3294042" y="956414"/>
                  <a:pt x="3296572" y="957108"/>
                </a:cubicBezTo>
                <a:cubicBezTo>
                  <a:pt x="3299103" y="957803"/>
                  <a:pt x="3302104" y="958150"/>
                  <a:pt x="3305577" y="958150"/>
                </a:cubicBezTo>
                <a:lnTo>
                  <a:pt x="3322245" y="958150"/>
                </a:lnTo>
                <a:cubicBezTo>
                  <a:pt x="3324130" y="958150"/>
                  <a:pt x="3325990" y="957877"/>
                  <a:pt x="3327826" y="957331"/>
                </a:cubicBezTo>
                <a:cubicBezTo>
                  <a:pt x="3329662" y="956786"/>
                  <a:pt x="3331249" y="955918"/>
                  <a:pt x="3332589" y="954727"/>
                </a:cubicBezTo>
                <a:cubicBezTo>
                  <a:pt x="3333928" y="953536"/>
                  <a:pt x="3334995" y="952048"/>
                  <a:pt x="3335789" y="950262"/>
                </a:cubicBezTo>
                <a:cubicBezTo>
                  <a:pt x="3336582" y="948476"/>
                  <a:pt x="3336979" y="946442"/>
                  <a:pt x="3336979" y="944160"/>
                </a:cubicBezTo>
                <a:lnTo>
                  <a:pt x="3336979" y="771073"/>
                </a:lnTo>
                <a:cubicBezTo>
                  <a:pt x="3336979" y="770081"/>
                  <a:pt x="3336731" y="769188"/>
                  <a:pt x="3336235" y="768394"/>
                </a:cubicBezTo>
                <a:cubicBezTo>
                  <a:pt x="3335739" y="767600"/>
                  <a:pt x="3334871" y="766906"/>
                  <a:pt x="3333630" y="766310"/>
                </a:cubicBezTo>
                <a:cubicBezTo>
                  <a:pt x="3332390" y="765715"/>
                  <a:pt x="3330629" y="765294"/>
                  <a:pt x="3328347" y="765046"/>
                </a:cubicBezTo>
                <a:cubicBezTo>
                  <a:pt x="3326065" y="764797"/>
                  <a:pt x="3323237" y="764673"/>
                  <a:pt x="3319864" y="764673"/>
                </a:cubicBezTo>
                <a:close/>
                <a:moveTo>
                  <a:pt x="4619579" y="764376"/>
                </a:moveTo>
                <a:cubicBezTo>
                  <a:pt x="4614520" y="764376"/>
                  <a:pt x="4610452" y="764450"/>
                  <a:pt x="4607376" y="764599"/>
                </a:cubicBezTo>
                <a:cubicBezTo>
                  <a:pt x="4604301" y="764748"/>
                  <a:pt x="4601894" y="765095"/>
                  <a:pt x="4600157" y="765641"/>
                </a:cubicBezTo>
                <a:cubicBezTo>
                  <a:pt x="4598421" y="766186"/>
                  <a:pt x="4597157" y="766980"/>
                  <a:pt x="4596362" y="768022"/>
                </a:cubicBezTo>
                <a:cubicBezTo>
                  <a:pt x="4595569" y="769064"/>
                  <a:pt x="4594874" y="770428"/>
                  <a:pt x="4594280" y="772115"/>
                </a:cubicBezTo>
                <a:lnTo>
                  <a:pt x="4534897" y="942969"/>
                </a:lnTo>
                <a:cubicBezTo>
                  <a:pt x="4533707" y="946442"/>
                  <a:pt x="4532961" y="949220"/>
                  <a:pt x="4532664" y="951304"/>
                </a:cubicBezTo>
                <a:cubicBezTo>
                  <a:pt x="4532368" y="953387"/>
                  <a:pt x="4532713" y="955000"/>
                  <a:pt x="4533707" y="956141"/>
                </a:cubicBezTo>
                <a:cubicBezTo>
                  <a:pt x="4534698" y="957282"/>
                  <a:pt x="4536485" y="958001"/>
                  <a:pt x="4539064" y="958299"/>
                </a:cubicBezTo>
                <a:cubicBezTo>
                  <a:pt x="4541643" y="958596"/>
                  <a:pt x="4545217" y="958745"/>
                  <a:pt x="4549780" y="958745"/>
                </a:cubicBezTo>
                <a:cubicBezTo>
                  <a:pt x="4554046" y="958745"/>
                  <a:pt x="4557494" y="958646"/>
                  <a:pt x="4560123" y="958448"/>
                </a:cubicBezTo>
                <a:cubicBezTo>
                  <a:pt x="4562752" y="958249"/>
                  <a:pt x="4564787" y="957877"/>
                  <a:pt x="4566225" y="957331"/>
                </a:cubicBezTo>
                <a:cubicBezTo>
                  <a:pt x="4567665" y="956786"/>
                  <a:pt x="4568705" y="956042"/>
                  <a:pt x="4569350" y="955099"/>
                </a:cubicBezTo>
                <a:cubicBezTo>
                  <a:pt x="4569995" y="954156"/>
                  <a:pt x="4570516" y="952991"/>
                  <a:pt x="4570913" y="951602"/>
                </a:cubicBezTo>
                <a:lnTo>
                  <a:pt x="4583117" y="913948"/>
                </a:lnTo>
                <a:lnTo>
                  <a:pt x="4655447" y="913948"/>
                </a:lnTo>
                <a:lnTo>
                  <a:pt x="4668395" y="952643"/>
                </a:lnTo>
                <a:cubicBezTo>
                  <a:pt x="4668792" y="953933"/>
                  <a:pt x="4669288" y="954975"/>
                  <a:pt x="4669883" y="955769"/>
                </a:cubicBezTo>
                <a:cubicBezTo>
                  <a:pt x="4670479" y="956563"/>
                  <a:pt x="4671520" y="957183"/>
                  <a:pt x="4673009" y="957629"/>
                </a:cubicBezTo>
                <a:cubicBezTo>
                  <a:pt x="4674497" y="958076"/>
                  <a:pt x="4676655" y="958373"/>
                  <a:pt x="4679483" y="958522"/>
                </a:cubicBezTo>
                <a:cubicBezTo>
                  <a:pt x="4682311" y="958671"/>
                  <a:pt x="4686254" y="958745"/>
                  <a:pt x="4691316" y="958745"/>
                </a:cubicBezTo>
                <a:cubicBezTo>
                  <a:pt x="4696176" y="958745"/>
                  <a:pt x="4699998" y="958621"/>
                  <a:pt x="4702775" y="958373"/>
                </a:cubicBezTo>
                <a:cubicBezTo>
                  <a:pt x="4705553" y="958125"/>
                  <a:pt x="4707488" y="957480"/>
                  <a:pt x="4708579" y="956438"/>
                </a:cubicBezTo>
                <a:cubicBezTo>
                  <a:pt x="4709670" y="955397"/>
                  <a:pt x="4710068" y="953834"/>
                  <a:pt x="4709770" y="951750"/>
                </a:cubicBezTo>
                <a:cubicBezTo>
                  <a:pt x="4709472" y="949667"/>
                  <a:pt x="4708729" y="946839"/>
                  <a:pt x="4707537" y="943267"/>
                </a:cubicBezTo>
                <a:lnTo>
                  <a:pt x="4648006" y="772561"/>
                </a:lnTo>
                <a:cubicBezTo>
                  <a:pt x="4647410" y="770676"/>
                  <a:pt x="4646691" y="769188"/>
                  <a:pt x="4645849" y="768096"/>
                </a:cubicBezTo>
                <a:cubicBezTo>
                  <a:pt x="4645004" y="767005"/>
                  <a:pt x="4643615" y="766186"/>
                  <a:pt x="4641680" y="765641"/>
                </a:cubicBezTo>
                <a:cubicBezTo>
                  <a:pt x="4639746" y="765095"/>
                  <a:pt x="4637042" y="764748"/>
                  <a:pt x="4633571" y="764599"/>
                </a:cubicBezTo>
                <a:cubicBezTo>
                  <a:pt x="4630097" y="764450"/>
                  <a:pt x="4625433" y="764376"/>
                  <a:pt x="4619579" y="764376"/>
                </a:cubicBezTo>
                <a:close/>
                <a:moveTo>
                  <a:pt x="3495630" y="764376"/>
                </a:moveTo>
                <a:cubicBezTo>
                  <a:pt x="3490570" y="764376"/>
                  <a:pt x="3486502" y="764450"/>
                  <a:pt x="3483426" y="764599"/>
                </a:cubicBezTo>
                <a:cubicBezTo>
                  <a:pt x="3480350" y="764748"/>
                  <a:pt x="3477944" y="765095"/>
                  <a:pt x="3476208" y="765641"/>
                </a:cubicBezTo>
                <a:cubicBezTo>
                  <a:pt x="3474472" y="766186"/>
                  <a:pt x="3473207" y="766980"/>
                  <a:pt x="3472413" y="768022"/>
                </a:cubicBezTo>
                <a:cubicBezTo>
                  <a:pt x="3471619" y="769064"/>
                  <a:pt x="3470924" y="770428"/>
                  <a:pt x="3470329" y="772115"/>
                </a:cubicBezTo>
                <a:lnTo>
                  <a:pt x="3410947" y="942969"/>
                </a:lnTo>
                <a:cubicBezTo>
                  <a:pt x="3409756" y="946442"/>
                  <a:pt x="3409012" y="949220"/>
                  <a:pt x="3408714" y="951304"/>
                </a:cubicBezTo>
                <a:cubicBezTo>
                  <a:pt x="3408417" y="953387"/>
                  <a:pt x="3408764" y="955000"/>
                  <a:pt x="3409756" y="956141"/>
                </a:cubicBezTo>
                <a:cubicBezTo>
                  <a:pt x="3410748" y="957282"/>
                  <a:pt x="3412534" y="958001"/>
                  <a:pt x="3415114" y="958299"/>
                </a:cubicBezTo>
                <a:cubicBezTo>
                  <a:pt x="3417694" y="958596"/>
                  <a:pt x="3421265" y="958745"/>
                  <a:pt x="3425830" y="958745"/>
                </a:cubicBezTo>
                <a:cubicBezTo>
                  <a:pt x="3430096" y="958745"/>
                  <a:pt x="3433544" y="958646"/>
                  <a:pt x="3436173" y="958448"/>
                </a:cubicBezTo>
                <a:cubicBezTo>
                  <a:pt x="3438802" y="958249"/>
                  <a:pt x="3440837" y="957877"/>
                  <a:pt x="3442275" y="957331"/>
                </a:cubicBezTo>
                <a:cubicBezTo>
                  <a:pt x="3443714" y="956786"/>
                  <a:pt x="3444755" y="956042"/>
                  <a:pt x="3445400" y="955099"/>
                </a:cubicBezTo>
                <a:cubicBezTo>
                  <a:pt x="3446045" y="954156"/>
                  <a:pt x="3446566" y="952991"/>
                  <a:pt x="3446963" y="951602"/>
                </a:cubicBezTo>
                <a:lnTo>
                  <a:pt x="3459167" y="913948"/>
                </a:lnTo>
                <a:lnTo>
                  <a:pt x="3531498" y="913948"/>
                </a:lnTo>
                <a:lnTo>
                  <a:pt x="3544446" y="952643"/>
                </a:lnTo>
                <a:cubicBezTo>
                  <a:pt x="3544842" y="953933"/>
                  <a:pt x="3545338" y="954975"/>
                  <a:pt x="3545934" y="955769"/>
                </a:cubicBezTo>
                <a:cubicBezTo>
                  <a:pt x="3546529" y="956563"/>
                  <a:pt x="3547571" y="957183"/>
                  <a:pt x="3549059" y="957629"/>
                </a:cubicBezTo>
                <a:cubicBezTo>
                  <a:pt x="3550548" y="958076"/>
                  <a:pt x="3552705" y="958373"/>
                  <a:pt x="3555533" y="958522"/>
                </a:cubicBezTo>
                <a:cubicBezTo>
                  <a:pt x="3558361" y="958671"/>
                  <a:pt x="3562305" y="958745"/>
                  <a:pt x="3567365" y="958745"/>
                </a:cubicBezTo>
                <a:cubicBezTo>
                  <a:pt x="3572227" y="958745"/>
                  <a:pt x="3576047" y="958621"/>
                  <a:pt x="3578825" y="958373"/>
                </a:cubicBezTo>
                <a:cubicBezTo>
                  <a:pt x="3581603" y="958125"/>
                  <a:pt x="3583538" y="957480"/>
                  <a:pt x="3584629" y="956438"/>
                </a:cubicBezTo>
                <a:cubicBezTo>
                  <a:pt x="3585721" y="955397"/>
                  <a:pt x="3586118" y="953834"/>
                  <a:pt x="3585820" y="951750"/>
                </a:cubicBezTo>
                <a:cubicBezTo>
                  <a:pt x="3585522" y="949667"/>
                  <a:pt x="3584778" y="946839"/>
                  <a:pt x="3583587" y="943267"/>
                </a:cubicBezTo>
                <a:lnTo>
                  <a:pt x="3524056" y="772561"/>
                </a:lnTo>
                <a:cubicBezTo>
                  <a:pt x="3523461" y="770676"/>
                  <a:pt x="3522741" y="769188"/>
                  <a:pt x="3521898" y="768096"/>
                </a:cubicBezTo>
                <a:cubicBezTo>
                  <a:pt x="3521055" y="767005"/>
                  <a:pt x="3519666" y="766186"/>
                  <a:pt x="3517731" y="765641"/>
                </a:cubicBezTo>
                <a:cubicBezTo>
                  <a:pt x="3515796" y="765095"/>
                  <a:pt x="3513092" y="764748"/>
                  <a:pt x="3509620" y="764599"/>
                </a:cubicBezTo>
                <a:cubicBezTo>
                  <a:pt x="3506147" y="764450"/>
                  <a:pt x="3501484" y="764376"/>
                  <a:pt x="3495630" y="764376"/>
                </a:cubicBezTo>
                <a:close/>
                <a:moveTo>
                  <a:pt x="2902550" y="764376"/>
                </a:moveTo>
                <a:cubicBezTo>
                  <a:pt x="2898779" y="764376"/>
                  <a:pt x="2895654" y="764525"/>
                  <a:pt x="2893174" y="764822"/>
                </a:cubicBezTo>
                <a:cubicBezTo>
                  <a:pt x="2890693" y="765120"/>
                  <a:pt x="2888684" y="765517"/>
                  <a:pt x="2887146" y="766013"/>
                </a:cubicBezTo>
                <a:cubicBezTo>
                  <a:pt x="2885608" y="766509"/>
                  <a:pt x="2884517" y="767154"/>
                  <a:pt x="2883872" y="767948"/>
                </a:cubicBezTo>
                <a:cubicBezTo>
                  <a:pt x="2883227" y="768741"/>
                  <a:pt x="2882904" y="769634"/>
                  <a:pt x="2882904" y="770627"/>
                </a:cubicBezTo>
                <a:lnTo>
                  <a:pt x="2882904" y="952494"/>
                </a:lnTo>
                <a:cubicBezTo>
                  <a:pt x="2882904" y="953487"/>
                  <a:pt x="2883227" y="954380"/>
                  <a:pt x="2883872" y="955173"/>
                </a:cubicBezTo>
                <a:cubicBezTo>
                  <a:pt x="2884517" y="955967"/>
                  <a:pt x="2885584" y="956612"/>
                  <a:pt x="2887072" y="957108"/>
                </a:cubicBezTo>
                <a:cubicBezTo>
                  <a:pt x="2888560" y="957604"/>
                  <a:pt x="2890569" y="958001"/>
                  <a:pt x="2893099" y="958299"/>
                </a:cubicBezTo>
                <a:cubicBezTo>
                  <a:pt x="2895630" y="958596"/>
                  <a:pt x="2898779" y="958745"/>
                  <a:pt x="2902550" y="958745"/>
                </a:cubicBezTo>
                <a:cubicBezTo>
                  <a:pt x="2906420" y="958745"/>
                  <a:pt x="2909594" y="958596"/>
                  <a:pt x="2912075" y="958299"/>
                </a:cubicBezTo>
                <a:cubicBezTo>
                  <a:pt x="2914555" y="958001"/>
                  <a:pt x="2916540" y="957604"/>
                  <a:pt x="2918028" y="957108"/>
                </a:cubicBezTo>
                <a:cubicBezTo>
                  <a:pt x="2919516" y="956612"/>
                  <a:pt x="2920583" y="955967"/>
                  <a:pt x="2921228" y="955173"/>
                </a:cubicBezTo>
                <a:cubicBezTo>
                  <a:pt x="2921873" y="954380"/>
                  <a:pt x="2922195" y="953487"/>
                  <a:pt x="2922195" y="952494"/>
                </a:cubicBezTo>
                <a:lnTo>
                  <a:pt x="2922195" y="770627"/>
                </a:lnTo>
                <a:cubicBezTo>
                  <a:pt x="2922195" y="769634"/>
                  <a:pt x="2921873" y="768741"/>
                  <a:pt x="2921228" y="767948"/>
                </a:cubicBezTo>
                <a:cubicBezTo>
                  <a:pt x="2920583" y="767154"/>
                  <a:pt x="2919516" y="766509"/>
                  <a:pt x="2918028" y="766013"/>
                </a:cubicBezTo>
                <a:cubicBezTo>
                  <a:pt x="2916540" y="765517"/>
                  <a:pt x="2914555" y="765120"/>
                  <a:pt x="2912075" y="764822"/>
                </a:cubicBezTo>
                <a:cubicBezTo>
                  <a:pt x="2909594" y="764525"/>
                  <a:pt x="2906420" y="764376"/>
                  <a:pt x="2902550" y="764376"/>
                </a:cubicBezTo>
                <a:close/>
                <a:moveTo>
                  <a:pt x="1483325" y="764376"/>
                </a:moveTo>
                <a:cubicBezTo>
                  <a:pt x="1479555" y="764376"/>
                  <a:pt x="1476429" y="764525"/>
                  <a:pt x="1473949" y="764822"/>
                </a:cubicBezTo>
                <a:cubicBezTo>
                  <a:pt x="1471468" y="765120"/>
                  <a:pt x="1469459" y="765517"/>
                  <a:pt x="1467921" y="766013"/>
                </a:cubicBezTo>
                <a:cubicBezTo>
                  <a:pt x="1466383" y="766509"/>
                  <a:pt x="1465292" y="767154"/>
                  <a:pt x="1464647" y="767948"/>
                </a:cubicBezTo>
                <a:cubicBezTo>
                  <a:pt x="1464002" y="768741"/>
                  <a:pt x="1463680" y="769634"/>
                  <a:pt x="1463680" y="770627"/>
                </a:cubicBezTo>
                <a:lnTo>
                  <a:pt x="1463680" y="952494"/>
                </a:lnTo>
                <a:cubicBezTo>
                  <a:pt x="1463680" y="953487"/>
                  <a:pt x="1464002" y="954380"/>
                  <a:pt x="1464647" y="955173"/>
                </a:cubicBezTo>
                <a:cubicBezTo>
                  <a:pt x="1465292" y="955967"/>
                  <a:pt x="1466359" y="956612"/>
                  <a:pt x="1467847" y="957108"/>
                </a:cubicBezTo>
                <a:cubicBezTo>
                  <a:pt x="1469335" y="957604"/>
                  <a:pt x="1471344" y="958001"/>
                  <a:pt x="1473874" y="958299"/>
                </a:cubicBezTo>
                <a:cubicBezTo>
                  <a:pt x="1476404" y="958596"/>
                  <a:pt x="1479555" y="958745"/>
                  <a:pt x="1483325" y="958745"/>
                </a:cubicBezTo>
                <a:cubicBezTo>
                  <a:pt x="1487195" y="958745"/>
                  <a:pt x="1490369" y="958596"/>
                  <a:pt x="1492850" y="958299"/>
                </a:cubicBezTo>
                <a:cubicBezTo>
                  <a:pt x="1495331" y="958001"/>
                  <a:pt x="1497315" y="957604"/>
                  <a:pt x="1498803" y="957108"/>
                </a:cubicBezTo>
                <a:cubicBezTo>
                  <a:pt x="1500291" y="956612"/>
                  <a:pt x="1501358" y="955967"/>
                  <a:pt x="1502003" y="955173"/>
                </a:cubicBezTo>
                <a:cubicBezTo>
                  <a:pt x="1502648" y="954380"/>
                  <a:pt x="1502970" y="953487"/>
                  <a:pt x="1502970" y="952494"/>
                </a:cubicBezTo>
                <a:lnTo>
                  <a:pt x="1502970" y="770627"/>
                </a:lnTo>
                <a:cubicBezTo>
                  <a:pt x="1502970" y="769634"/>
                  <a:pt x="1502648" y="768741"/>
                  <a:pt x="1502003" y="767948"/>
                </a:cubicBezTo>
                <a:cubicBezTo>
                  <a:pt x="1501358" y="767154"/>
                  <a:pt x="1500291" y="766509"/>
                  <a:pt x="1498803" y="766013"/>
                </a:cubicBezTo>
                <a:cubicBezTo>
                  <a:pt x="1497315" y="765517"/>
                  <a:pt x="1495331" y="765120"/>
                  <a:pt x="1492850" y="764822"/>
                </a:cubicBezTo>
                <a:cubicBezTo>
                  <a:pt x="1490369" y="764525"/>
                  <a:pt x="1487195" y="764376"/>
                  <a:pt x="1483325" y="764376"/>
                </a:cubicBezTo>
                <a:close/>
                <a:moveTo>
                  <a:pt x="1349975" y="764376"/>
                </a:moveTo>
                <a:cubicBezTo>
                  <a:pt x="1346205" y="764376"/>
                  <a:pt x="1343055" y="764525"/>
                  <a:pt x="1340524" y="764822"/>
                </a:cubicBezTo>
                <a:cubicBezTo>
                  <a:pt x="1337994" y="765120"/>
                  <a:pt x="1335985" y="765517"/>
                  <a:pt x="1334497" y="766013"/>
                </a:cubicBezTo>
                <a:cubicBezTo>
                  <a:pt x="1333008" y="766509"/>
                  <a:pt x="1331942" y="767154"/>
                  <a:pt x="1331297" y="767948"/>
                </a:cubicBezTo>
                <a:cubicBezTo>
                  <a:pt x="1330652" y="768741"/>
                  <a:pt x="1330329" y="769634"/>
                  <a:pt x="1330329" y="770627"/>
                </a:cubicBezTo>
                <a:lnTo>
                  <a:pt x="1330329" y="945500"/>
                </a:lnTo>
                <a:cubicBezTo>
                  <a:pt x="1330329" y="949865"/>
                  <a:pt x="1331446" y="953015"/>
                  <a:pt x="1333678" y="954950"/>
                </a:cubicBezTo>
                <a:cubicBezTo>
                  <a:pt x="1335911" y="956885"/>
                  <a:pt x="1338664" y="957852"/>
                  <a:pt x="1341938" y="957852"/>
                </a:cubicBezTo>
                <a:lnTo>
                  <a:pt x="1430193" y="957852"/>
                </a:lnTo>
                <a:cubicBezTo>
                  <a:pt x="1431185" y="957852"/>
                  <a:pt x="1432054" y="957555"/>
                  <a:pt x="1432798" y="956959"/>
                </a:cubicBezTo>
                <a:cubicBezTo>
                  <a:pt x="1433542" y="956364"/>
                  <a:pt x="1434162" y="955397"/>
                  <a:pt x="1434658" y="954057"/>
                </a:cubicBezTo>
                <a:cubicBezTo>
                  <a:pt x="1435154" y="952718"/>
                  <a:pt x="1435526" y="951031"/>
                  <a:pt x="1435774" y="948997"/>
                </a:cubicBezTo>
                <a:cubicBezTo>
                  <a:pt x="1436023" y="946963"/>
                  <a:pt x="1436146" y="944458"/>
                  <a:pt x="1436146" y="941481"/>
                </a:cubicBezTo>
                <a:cubicBezTo>
                  <a:pt x="1436146" y="938505"/>
                  <a:pt x="1436023" y="935999"/>
                  <a:pt x="1435774" y="933965"/>
                </a:cubicBezTo>
                <a:cubicBezTo>
                  <a:pt x="1435526" y="931931"/>
                  <a:pt x="1435154" y="930294"/>
                  <a:pt x="1434658" y="929054"/>
                </a:cubicBezTo>
                <a:cubicBezTo>
                  <a:pt x="1434162" y="927814"/>
                  <a:pt x="1433542" y="926921"/>
                  <a:pt x="1432798" y="926375"/>
                </a:cubicBezTo>
                <a:cubicBezTo>
                  <a:pt x="1432054" y="925829"/>
                  <a:pt x="1431185" y="925557"/>
                  <a:pt x="1430193" y="925557"/>
                </a:cubicBezTo>
                <a:lnTo>
                  <a:pt x="1369620" y="925557"/>
                </a:lnTo>
                <a:lnTo>
                  <a:pt x="1369620" y="770627"/>
                </a:lnTo>
                <a:cubicBezTo>
                  <a:pt x="1369620" y="769634"/>
                  <a:pt x="1369298" y="768741"/>
                  <a:pt x="1368653" y="767948"/>
                </a:cubicBezTo>
                <a:cubicBezTo>
                  <a:pt x="1368008" y="767154"/>
                  <a:pt x="1366941" y="766509"/>
                  <a:pt x="1365453" y="766013"/>
                </a:cubicBezTo>
                <a:cubicBezTo>
                  <a:pt x="1363965" y="765517"/>
                  <a:pt x="1361980" y="765120"/>
                  <a:pt x="1359500" y="764822"/>
                </a:cubicBezTo>
                <a:cubicBezTo>
                  <a:pt x="1357020" y="764525"/>
                  <a:pt x="1353845" y="764376"/>
                  <a:pt x="1349975" y="764376"/>
                </a:cubicBezTo>
                <a:close/>
                <a:moveTo>
                  <a:pt x="997401" y="764376"/>
                </a:moveTo>
                <a:cubicBezTo>
                  <a:pt x="993531" y="764376"/>
                  <a:pt x="990356" y="764525"/>
                  <a:pt x="987876" y="764822"/>
                </a:cubicBezTo>
                <a:cubicBezTo>
                  <a:pt x="985396" y="765120"/>
                  <a:pt x="983386" y="765517"/>
                  <a:pt x="981848" y="766013"/>
                </a:cubicBezTo>
                <a:cubicBezTo>
                  <a:pt x="980311" y="766509"/>
                  <a:pt x="979244" y="767154"/>
                  <a:pt x="978649" y="767948"/>
                </a:cubicBezTo>
                <a:cubicBezTo>
                  <a:pt x="978053" y="768741"/>
                  <a:pt x="977756" y="769634"/>
                  <a:pt x="977756" y="770627"/>
                </a:cubicBezTo>
                <a:lnTo>
                  <a:pt x="977756" y="887754"/>
                </a:lnTo>
                <a:cubicBezTo>
                  <a:pt x="977756" y="900058"/>
                  <a:pt x="979517" y="910798"/>
                  <a:pt x="983039" y="919976"/>
                </a:cubicBezTo>
                <a:cubicBezTo>
                  <a:pt x="986561" y="929153"/>
                  <a:pt x="991646" y="936818"/>
                  <a:pt x="998294" y="942969"/>
                </a:cubicBezTo>
                <a:cubicBezTo>
                  <a:pt x="1004942" y="949121"/>
                  <a:pt x="1013078" y="953710"/>
                  <a:pt x="1022702" y="956736"/>
                </a:cubicBezTo>
                <a:cubicBezTo>
                  <a:pt x="1032326" y="959762"/>
                  <a:pt x="1043191" y="961275"/>
                  <a:pt x="1055295" y="961275"/>
                </a:cubicBezTo>
                <a:cubicBezTo>
                  <a:pt x="1068194" y="961275"/>
                  <a:pt x="1079604" y="959589"/>
                  <a:pt x="1089526" y="956215"/>
                </a:cubicBezTo>
                <a:cubicBezTo>
                  <a:pt x="1099447" y="952842"/>
                  <a:pt x="1107782" y="947930"/>
                  <a:pt x="1114529" y="941481"/>
                </a:cubicBezTo>
                <a:cubicBezTo>
                  <a:pt x="1121276" y="935032"/>
                  <a:pt x="1126385" y="927144"/>
                  <a:pt x="1129858" y="917818"/>
                </a:cubicBezTo>
                <a:cubicBezTo>
                  <a:pt x="1133331" y="908491"/>
                  <a:pt x="1135067" y="897924"/>
                  <a:pt x="1135067" y="886117"/>
                </a:cubicBezTo>
                <a:lnTo>
                  <a:pt x="1135067" y="770627"/>
                </a:lnTo>
                <a:cubicBezTo>
                  <a:pt x="1135067" y="769634"/>
                  <a:pt x="1134769" y="768741"/>
                  <a:pt x="1134174" y="767948"/>
                </a:cubicBezTo>
                <a:cubicBezTo>
                  <a:pt x="1133579" y="767154"/>
                  <a:pt x="1132537" y="766509"/>
                  <a:pt x="1131049" y="766013"/>
                </a:cubicBezTo>
                <a:cubicBezTo>
                  <a:pt x="1129560" y="765517"/>
                  <a:pt x="1127601" y="765120"/>
                  <a:pt x="1125170" y="764822"/>
                </a:cubicBezTo>
                <a:cubicBezTo>
                  <a:pt x="1122739" y="764525"/>
                  <a:pt x="1119638" y="764376"/>
                  <a:pt x="1115868" y="764376"/>
                </a:cubicBezTo>
                <a:cubicBezTo>
                  <a:pt x="1112098" y="764376"/>
                  <a:pt x="1108948" y="764525"/>
                  <a:pt x="1106418" y="764822"/>
                </a:cubicBezTo>
                <a:cubicBezTo>
                  <a:pt x="1103888" y="765120"/>
                  <a:pt x="1101878" y="765517"/>
                  <a:pt x="1100390" y="766013"/>
                </a:cubicBezTo>
                <a:cubicBezTo>
                  <a:pt x="1098902" y="766509"/>
                  <a:pt x="1097860" y="767154"/>
                  <a:pt x="1097265" y="767948"/>
                </a:cubicBezTo>
                <a:cubicBezTo>
                  <a:pt x="1096670" y="768741"/>
                  <a:pt x="1096372" y="769634"/>
                  <a:pt x="1096372" y="770627"/>
                </a:cubicBezTo>
                <a:lnTo>
                  <a:pt x="1096372" y="886564"/>
                </a:lnTo>
                <a:cubicBezTo>
                  <a:pt x="1096372" y="893310"/>
                  <a:pt x="1095454" y="899338"/>
                  <a:pt x="1093618" y="904646"/>
                </a:cubicBezTo>
                <a:cubicBezTo>
                  <a:pt x="1091783" y="909954"/>
                  <a:pt x="1089178" y="914419"/>
                  <a:pt x="1085805" y="918041"/>
                </a:cubicBezTo>
                <a:cubicBezTo>
                  <a:pt x="1082431" y="921662"/>
                  <a:pt x="1078314" y="924416"/>
                  <a:pt x="1073452" y="926301"/>
                </a:cubicBezTo>
                <a:cubicBezTo>
                  <a:pt x="1068591" y="928186"/>
                  <a:pt x="1063084" y="929128"/>
                  <a:pt x="1056932" y="929128"/>
                </a:cubicBezTo>
                <a:cubicBezTo>
                  <a:pt x="1050880" y="929128"/>
                  <a:pt x="1045398" y="928211"/>
                  <a:pt x="1040487" y="926375"/>
                </a:cubicBezTo>
                <a:cubicBezTo>
                  <a:pt x="1035576" y="924540"/>
                  <a:pt x="1031359" y="921786"/>
                  <a:pt x="1027836" y="918115"/>
                </a:cubicBezTo>
                <a:cubicBezTo>
                  <a:pt x="1024314" y="914444"/>
                  <a:pt x="1021610" y="909806"/>
                  <a:pt x="1019725" y="904200"/>
                </a:cubicBezTo>
                <a:cubicBezTo>
                  <a:pt x="1017840" y="898594"/>
                  <a:pt x="1016898" y="891971"/>
                  <a:pt x="1016898" y="884331"/>
                </a:cubicBezTo>
                <a:lnTo>
                  <a:pt x="1016898" y="770627"/>
                </a:lnTo>
                <a:cubicBezTo>
                  <a:pt x="1016898" y="769634"/>
                  <a:pt x="1016575" y="768741"/>
                  <a:pt x="1015930" y="767948"/>
                </a:cubicBezTo>
                <a:cubicBezTo>
                  <a:pt x="1015285" y="767154"/>
                  <a:pt x="1014219" y="766509"/>
                  <a:pt x="1012730" y="766013"/>
                </a:cubicBezTo>
                <a:cubicBezTo>
                  <a:pt x="1011242" y="765517"/>
                  <a:pt x="1009258" y="765120"/>
                  <a:pt x="1006777" y="764822"/>
                </a:cubicBezTo>
                <a:cubicBezTo>
                  <a:pt x="1004297" y="764525"/>
                  <a:pt x="1001171" y="764376"/>
                  <a:pt x="997401" y="764376"/>
                </a:cubicBezTo>
                <a:close/>
                <a:moveTo>
                  <a:pt x="2648649" y="762143"/>
                </a:moveTo>
                <a:cubicBezTo>
                  <a:pt x="2635453" y="762143"/>
                  <a:pt x="2623373" y="764376"/>
                  <a:pt x="2612410" y="768841"/>
                </a:cubicBezTo>
                <a:cubicBezTo>
                  <a:pt x="2601446" y="773305"/>
                  <a:pt x="2592045" y="779854"/>
                  <a:pt x="2584207" y="788486"/>
                </a:cubicBezTo>
                <a:cubicBezTo>
                  <a:pt x="2576368" y="797118"/>
                  <a:pt x="2570266" y="807784"/>
                  <a:pt x="2565901" y="820484"/>
                </a:cubicBezTo>
                <a:cubicBezTo>
                  <a:pt x="2561535" y="833184"/>
                  <a:pt x="2559353" y="847720"/>
                  <a:pt x="2559353" y="864091"/>
                </a:cubicBezTo>
                <a:cubicBezTo>
                  <a:pt x="2559353" y="880164"/>
                  <a:pt x="2561337" y="894253"/>
                  <a:pt x="2565306" y="906358"/>
                </a:cubicBezTo>
                <a:cubicBezTo>
                  <a:pt x="2569274" y="918462"/>
                  <a:pt x="2574979" y="928558"/>
                  <a:pt x="2582421" y="936644"/>
                </a:cubicBezTo>
                <a:cubicBezTo>
                  <a:pt x="2589862" y="944731"/>
                  <a:pt x="2598891" y="950808"/>
                  <a:pt x="2609508" y="954876"/>
                </a:cubicBezTo>
                <a:cubicBezTo>
                  <a:pt x="2620124" y="958944"/>
                  <a:pt x="2632030" y="960978"/>
                  <a:pt x="2645226" y="960978"/>
                </a:cubicBezTo>
                <a:cubicBezTo>
                  <a:pt x="2651973" y="960978"/>
                  <a:pt x="2658249" y="960432"/>
                  <a:pt x="2664053" y="959341"/>
                </a:cubicBezTo>
                <a:cubicBezTo>
                  <a:pt x="2669857" y="958249"/>
                  <a:pt x="2675017" y="956885"/>
                  <a:pt x="2679531" y="955248"/>
                </a:cubicBezTo>
                <a:cubicBezTo>
                  <a:pt x="2684045" y="953611"/>
                  <a:pt x="2687865" y="951899"/>
                  <a:pt x="2690991" y="950113"/>
                </a:cubicBezTo>
                <a:cubicBezTo>
                  <a:pt x="2694116" y="948327"/>
                  <a:pt x="2696225" y="946864"/>
                  <a:pt x="2697316" y="945723"/>
                </a:cubicBezTo>
                <a:cubicBezTo>
                  <a:pt x="2698407" y="944582"/>
                  <a:pt x="2699201" y="943565"/>
                  <a:pt x="2699697" y="942672"/>
                </a:cubicBezTo>
                <a:cubicBezTo>
                  <a:pt x="2700193" y="941779"/>
                  <a:pt x="2700590" y="940712"/>
                  <a:pt x="2700888" y="939472"/>
                </a:cubicBezTo>
                <a:cubicBezTo>
                  <a:pt x="2701186" y="938232"/>
                  <a:pt x="2701409" y="936744"/>
                  <a:pt x="2701558" y="935007"/>
                </a:cubicBezTo>
                <a:cubicBezTo>
                  <a:pt x="2701706" y="933271"/>
                  <a:pt x="2701781" y="931162"/>
                  <a:pt x="2701781" y="928682"/>
                </a:cubicBezTo>
                <a:cubicBezTo>
                  <a:pt x="2701781" y="925110"/>
                  <a:pt x="2701681" y="922258"/>
                  <a:pt x="2701483" y="920124"/>
                </a:cubicBezTo>
                <a:cubicBezTo>
                  <a:pt x="2701285" y="917991"/>
                  <a:pt x="2700987" y="916329"/>
                  <a:pt x="2700590" y="915139"/>
                </a:cubicBezTo>
                <a:cubicBezTo>
                  <a:pt x="2700193" y="913948"/>
                  <a:pt x="2699697" y="913154"/>
                  <a:pt x="2699102" y="912757"/>
                </a:cubicBezTo>
                <a:cubicBezTo>
                  <a:pt x="2698507" y="912361"/>
                  <a:pt x="2697713" y="912162"/>
                  <a:pt x="2696721" y="912162"/>
                </a:cubicBezTo>
                <a:cubicBezTo>
                  <a:pt x="2695431" y="912162"/>
                  <a:pt x="2693620" y="912956"/>
                  <a:pt x="2691288" y="914543"/>
                </a:cubicBezTo>
                <a:cubicBezTo>
                  <a:pt x="2688957" y="916131"/>
                  <a:pt x="2685980" y="917917"/>
                  <a:pt x="2682359" y="919901"/>
                </a:cubicBezTo>
                <a:cubicBezTo>
                  <a:pt x="2678738" y="921885"/>
                  <a:pt x="2674396" y="923696"/>
                  <a:pt x="2669336" y="925333"/>
                </a:cubicBezTo>
                <a:cubicBezTo>
                  <a:pt x="2664276" y="926970"/>
                  <a:pt x="2658274" y="927789"/>
                  <a:pt x="2651328" y="927789"/>
                </a:cubicBezTo>
                <a:cubicBezTo>
                  <a:pt x="2643688" y="927789"/>
                  <a:pt x="2636817" y="926474"/>
                  <a:pt x="2630715" y="923845"/>
                </a:cubicBezTo>
                <a:cubicBezTo>
                  <a:pt x="2624613" y="921216"/>
                  <a:pt x="2619405" y="917222"/>
                  <a:pt x="2615088" y="911864"/>
                </a:cubicBezTo>
                <a:cubicBezTo>
                  <a:pt x="2610772" y="906507"/>
                  <a:pt x="2607449" y="899685"/>
                  <a:pt x="2605117" y="891401"/>
                </a:cubicBezTo>
                <a:cubicBezTo>
                  <a:pt x="2602785" y="883116"/>
                  <a:pt x="2601620" y="873318"/>
                  <a:pt x="2601620" y="862007"/>
                </a:cubicBezTo>
                <a:cubicBezTo>
                  <a:pt x="2601620" y="851688"/>
                  <a:pt x="2602711" y="842411"/>
                  <a:pt x="2604894" y="834176"/>
                </a:cubicBezTo>
                <a:cubicBezTo>
                  <a:pt x="2607077" y="825941"/>
                  <a:pt x="2610277" y="818921"/>
                  <a:pt x="2614493" y="813117"/>
                </a:cubicBezTo>
                <a:cubicBezTo>
                  <a:pt x="2618710" y="807313"/>
                  <a:pt x="2623820" y="802848"/>
                  <a:pt x="2629822" y="799722"/>
                </a:cubicBezTo>
                <a:cubicBezTo>
                  <a:pt x="2635825" y="796597"/>
                  <a:pt x="2642647" y="795034"/>
                  <a:pt x="2650286" y="795034"/>
                </a:cubicBezTo>
                <a:cubicBezTo>
                  <a:pt x="2657232" y="795034"/>
                  <a:pt x="2663209" y="795903"/>
                  <a:pt x="2668220" y="797639"/>
                </a:cubicBezTo>
                <a:cubicBezTo>
                  <a:pt x="2673231" y="799375"/>
                  <a:pt x="2677547" y="801310"/>
                  <a:pt x="2681168" y="803443"/>
                </a:cubicBezTo>
                <a:cubicBezTo>
                  <a:pt x="2684790" y="805576"/>
                  <a:pt x="2687741" y="807511"/>
                  <a:pt x="2690023" y="809247"/>
                </a:cubicBezTo>
                <a:cubicBezTo>
                  <a:pt x="2692305" y="810984"/>
                  <a:pt x="2694191" y="811852"/>
                  <a:pt x="2695679" y="811852"/>
                </a:cubicBezTo>
                <a:cubicBezTo>
                  <a:pt x="2696572" y="811852"/>
                  <a:pt x="2697365" y="811554"/>
                  <a:pt x="2698060" y="810959"/>
                </a:cubicBezTo>
                <a:cubicBezTo>
                  <a:pt x="2698754" y="810364"/>
                  <a:pt x="2699350" y="809421"/>
                  <a:pt x="2699846" y="808131"/>
                </a:cubicBezTo>
                <a:cubicBezTo>
                  <a:pt x="2700342" y="806841"/>
                  <a:pt x="2700690" y="805155"/>
                  <a:pt x="2700888" y="803071"/>
                </a:cubicBezTo>
                <a:cubicBezTo>
                  <a:pt x="2701086" y="800987"/>
                  <a:pt x="2701186" y="798457"/>
                  <a:pt x="2701186" y="795481"/>
                </a:cubicBezTo>
                <a:cubicBezTo>
                  <a:pt x="2701186" y="792703"/>
                  <a:pt x="2701111" y="790371"/>
                  <a:pt x="2700962" y="788486"/>
                </a:cubicBezTo>
                <a:cubicBezTo>
                  <a:pt x="2700813" y="786601"/>
                  <a:pt x="2700590" y="784964"/>
                  <a:pt x="2700293" y="783575"/>
                </a:cubicBezTo>
                <a:cubicBezTo>
                  <a:pt x="2699995" y="782185"/>
                  <a:pt x="2699598" y="781045"/>
                  <a:pt x="2699102" y="780152"/>
                </a:cubicBezTo>
                <a:cubicBezTo>
                  <a:pt x="2698606" y="779259"/>
                  <a:pt x="2697688" y="778142"/>
                  <a:pt x="2696349" y="776803"/>
                </a:cubicBezTo>
                <a:cubicBezTo>
                  <a:pt x="2695009" y="775463"/>
                  <a:pt x="2692653" y="773851"/>
                  <a:pt x="2689279" y="771966"/>
                </a:cubicBezTo>
                <a:cubicBezTo>
                  <a:pt x="2685906" y="770081"/>
                  <a:pt x="2682110" y="768419"/>
                  <a:pt x="2677894" y="766980"/>
                </a:cubicBezTo>
                <a:cubicBezTo>
                  <a:pt x="2673677" y="765542"/>
                  <a:pt x="2669088" y="764376"/>
                  <a:pt x="2664128" y="763483"/>
                </a:cubicBezTo>
                <a:cubicBezTo>
                  <a:pt x="2659166" y="762590"/>
                  <a:pt x="2654007" y="762143"/>
                  <a:pt x="2648649" y="762143"/>
                </a:cubicBezTo>
                <a:close/>
                <a:moveTo>
                  <a:pt x="3052569" y="761846"/>
                </a:moveTo>
                <a:cubicBezTo>
                  <a:pt x="3037289" y="761846"/>
                  <a:pt x="3023870" y="764177"/>
                  <a:pt x="3012311" y="768841"/>
                </a:cubicBezTo>
                <a:cubicBezTo>
                  <a:pt x="3000752" y="773504"/>
                  <a:pt x="2991053" y="780201"/>
                  <a:pt x="2983215" y="788932"/>
                </a:cubicBezTo>
                <a:cubicBezTo>
                  <a:pt x="2975376" y="797664"/>
                  <a:pt x="2969473" y="808255"/>
                  <a:pt x="2965504" y="820707"/>
                </a:cubicBezTo>
                <a:cubicBezTo>
                  <a:pt x="2961535" y="833159"/>
                  <a:pt x="2959551" y="847174"/>
                  <a:pt x="2959551" y="862751"/>
                </a:cubicBezTo>
                <a:cubicBezTo>
                  <a:pt x="2959551" y="879718"/>
                  <a:pt x="2961411" y="894402"/>
                  <a:pt x="2965132" y="906804"/>
                </a:cubicBezTo>
                <a:cubicBezTo>
                  <a:pt x="2968853" y="919207"/>
                  <a:pt x="2974434" y="929426"/>
                  <a:pt x="2981875" y="937463"/>
                </a:cubicBezTo>
                <a:cubicBezTo>
                  <a:pt x="2989317" y="945500"/>
                  <a:pt x="2998619" y="951478"/>
                  <a:pt x="3009781" y="955397"/>
                </a:cubicBezTo>
                <a:cubicBezTo>
                  <a:pt x="3020943" y="959316"/>
                  <a:pt x="3034015" y="961275"/>
                  <a:pt x="3048997" y="961275"/>
                </a:cubicBezTo>
                <a:cubicBezTo>
                  <a:pt x="3064177" y="961275"/>
                  <a:pt x="3077547" y="958969"/>
                  <a:pt x="3089106" y="954355"/>
                </a:cubicBezTo>
                <a:cubicBezTo>
                  <a:pt x="3100665" y="949741"/>
                  <a:pt x="3110363" y="943044"/>
                  <a:pt x="3118202" y="934263"/>
                </a:cubicBezTo>
                <a:cubicBezTo>
                  <a:pt x="3126040" y="925482"/>
                  <a:pt x="3131943" y="914791"/>
                  <a:pt x="3135913" y="902191"/>
                </a:cubicBezTo>
                <a:cubicBezTo>
                  <a:pt x="3139881" y="889590"/>
                  <a:pt x="3141865" y="875302"/>
                  <a:pt x="3141865" y="859328"/>
                </a:cubicBezTo>
                <a:cubicBezTo>
                  <a:pt x="3141865" y="842659"/>
                  <a:pt x="3139956" y="828198"/>
                  <a:pt x="3136136" y="815945"/>
                </a:cubicBezTo>
                <a:cubicBezTo>
                  <a:pt x="3132315" y="803691"/>
                  <a:pt x="3126660" y="793546"/>
                  <a:pt x="3119169" y="785509"/>
                </a:cubicBezTo>
                <a:cubicBezTo>
                  <a:pt x="3111678" y="777473"/>
                  <a:pt x="3102352" y="771519"/>
                  <a:pt x="3091190" y="767650"/>
                </a:cubicBezTo>
                <a:cubicBezTo>
                  <a:pt x="3080028" y="763780"/>
                  <a:pt x="3067154" y="761846"/>
                  <a:pt x="3052569" y="761846"/>
                </a:cubicBezTo>
                <a:close/>
                <a:moveTo>
                  <a:pt x="852294" y="761846"/>
                </a:moveTo>
                <a:cubicBezTo>
                  <a:pt x="837014" y="761846"/>
                  <a:pt x="823595" y="764177"/>
                  <a:pt x="812036" y="768841"/>
                </a:cubicBezTo>
                <a:cubicBezTo>
                  <a:pt x="800477" y="773504"/>
                  <a:pt x="790778" y="780201"/>
                  <a:pt x="782940" y="788932"/>
                </a:cubicBezTo>
                <a:cubicBezTo>
                  <a:pt x="775101" y="797664"/>
                  <a:pt x="769198" y="808255"/>
                  <a:pt x="765229" y="820707"/>
                </a:cubicBezTo>
                <a:cubicBezTo>
                  <a:pt x="761260" y="833159"/>
                  <a:pt x="759276" y="847174"/>
                  <a:pt x="759276" y="862751"/>
                </a:cubicBezTo>
                <a:cubicBezTo>
                  <a:pt x="759276" y="879718"/>
                  <a:pt x="761136" y="894402"/>
                  <a:pt x="764857" y="906804"/>
                </a:cubicBezTo>
                <a:cubicBezTo>
                  <a:pt x="768578" y="919207"/>
                  <a:pt x="774159" y="929426"/>
                  <a:pt x="781600" y="937463"/>
                </a:cubicBezTo>
                <a:cubicBezTo>
                  <a:pt x="789042" y="945500"/>
                  <a:pt x="798343" y="951478"/>
                  <a:pt x="809506" y="955397"/>
                </a:cubicBezTo>
                <a:cubicBezTo>
                  <a:pt x="820668" y="959316"/>
                  <a:pt x="833740" y="961275"/>
                  <a:pt x="848722" y="961275"/>
                </a:cubicBezTo>
                <a:cubicBezTo>
                  <a:pt x="863902" y="961275"/>
                  <a:pt x="877272" y="958969"/>
                  <a:pt x="888831" y="954355"/>
                </a:cubicBezTo>
                <a:cubicBezTo>
                  <a:pt x="900390" y="949741"/>
                  <a:pt x="910089" y="943044"/>
                  <a:pt x="917927" y="934263"/>
                </a:cubicBezTo>
                <a:cubicBezTo>
                  <a:pt x="925765" y="925482"/>
                  <a:pt x="931669" y="914791"/>
                  <a:pt x="935637" y="902191"/>
                </a:cubicBezTo>
                <a:cubicBezTo>
                  <a:pt x="939606" y="889590"/>
                  <a:pt x="941590" y="875302"/>
                  <a:pt x="941590" y="859328"/>
                </a:cubicBezTo>
                <a:cubicBezTo>
                  <a:pt x="941590" y="842659"/>
                  <a:pt x="939681" y="828198"/>
                  <a:pt x="935861" y="815945"/>
                </a:cubicBezTo>
                <a:cubicBezTo>
                  <a:pt x="932041" y="803691"/>
                  <a:pt x="926385" y="793546"/>
                  <a:pt x="918894" y="785509"/>
                </a:cubicBezTo>
                <a:cubicBezTo>
                  <a:pt x="911403" y="777473"/>
                  <a:pt x="902077" y="771519"/>
                  <a:pt x="890915" y="767650"/>
                </a:cubicBezTo>
                <a:cubicBezTo>
                  <a:pt x="879752" y="763780"/>
                  <a:pt x="866879" y="761846"/>
                  <a:pt x="852294" y="761846"/>
                </a:cubicBezTo>
                <a:close/>
                <a:moveTo>
                  <a:pt x="507266" y="757227"/>
                </a:moveTo>
                <a:lnTo>
                  <a:pt x="663626" y="847720"/>
                </a:lnTo>
                <a:lnTo>
                  <a:pt x="559565" y="847720"/>
                </a:lnTo>
                <a:close/>
                <a:moveTo>
                  <a:pt x="487516" y="737587"/>
                </a:moveTo>
                <a:lnTo>
                  <a:pt x="551165" y="847720"/>
                </a:lnTo>
                <a:lnTo>
                  <a:pt x="487516" y="957852"/>
                </a:lnTo>
                <a:lnTo>
                  <a:pt x="678165" y="847720"/>
                </a:lnTo>
                <a:close/>
                <a:moveTo>
                  <a:pt x="0" y="0"/>
                </a:moveTo>
                <a:lnTo>
                  <a:pt x="12442370" y="0"/>
                </a:lnTo>
                <a:lnTo>
                  <a:pt x="12442370" y="7119257"/>
                </a:lnTo>
                <a:lnTo>
                  <a:pt x="0" y="7119257"/>
                </a:lnTo>
                <a:close/>
              </a:path>
            </a:pathLst>
          </a:custGeom>
          <a:solidFill>
            <a:srgbClr val="0D162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/>
          </a:p>
        </p:txBody>
      </p:sp>
      <p:pic>
        <p:nvPicPr>
          <p:cNvPr id="19" name="Picture 18">
            <a:extLst>
              <a:ext uri="{FF2B5EF4-FFF2-40B4-BE49-F238E27FC236}">
                <a16:creationId xmlns:a16="http://schemas.microsoft.com/office/drawing/2014/main" id="{181B27C3-349D-D7E4-E1A9-D974A3EC1FF5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355" y="1785411"/>
            <a:ext cx="3583863" cy="2167214"/>
          </a:xfrm>
          <a:prstGeom prst="rect">
            <a:avLst/>
          </a:prstGeom>
          <a:effectLst>
            <a:glow rad="101600">
              <a:schemeClr val="accent1">
                <a:satMod val="175000"/>
                <a:alpha val="40000"/>
              </a:schemeClr>
            </a:glow>
          </a:effectLst>
        </p:spPr>
      </p:pic>
      <p:pic>
        <p:nvPicPr>
          <p:cNvPr id="20" name="Picture 19">
            <a:extLst>
              <a:ext uri="{FF2B5EF4-FFF2-40B4-BE49-F238E27FC236}">
                <a16:creationId xmlns:a16="http://schemas.microsoft.com/office/drawing/2014/main" id="{31B13FA7-4251-A1A4-8268-7076FDF9EED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01307" y="1674946"/>
            <a:ext cx="4611264" cy="2388144"/>
          </a:xfrm>
          <a:prstGeom prst="rect">
            <a:avLst/>
          </a:prstGeom>
          <a:effectLst>
            <a:glow rad="101600">
              <a:schemeClr val="accent1">
                <a:satMod val="175000"/>
                <a:alpha val="40000"/>
              </a:schemeClr>
            </a:glow>
          </a:effectLst>
        </p:spPr>
      </p:pic>
    </p:spTree>
    <p:extLst>
      <p:ext uri="{BB962C8B-B14F-4D97-AF65-F5344CB8AC3E}">
        <p14:creationId xmlns:p14="http://schemas.microsoft.com/office/powerpoint/2010/main" val="260710950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276746C-1065-7F58-070B-6856D10C97F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IN" dirty="0"/>
          </a:p>
        </p:txBody>
      </p:sp>
      <p:pic>
        <p:nvPicPr>
          <p:cNvPr id="5" name="Picture 4" descr="A picture containing building, sitting, bench, side&#10;&#10;Description automatically generated">
            <a:extLst>
              <a:ext uri="{FF2B5EF4-FFF2-40B4-BE49-F238E27FC236}">
                <a16:creationId xmlns:a16="http://schemas.microsoft.com/office/drawing/2014/main" id="{282CF6DD-7FE8-4063-9551-1B7BBCE92ABE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-12769849" y="-2914650"/>
            <a:ext cx="31119569" cy="22799955"/>
          </a:xfrm>
          <a:prstGeom prst="rect">
            <a:avLst/>
          </a:prstGeom>
        </p:spPr>
      </p:pic>
      <p:pic>
        <p:nvPicPr>
          <p:cNvPr id="14" name="Picture 13">
            <a:extLst>
              <a:ext uri="{FF2B5EF4-FFF2-40B4-BE49-F238E27FC236}">
                <a16:creationId xmlns:a16="http://schemas.microsoft.com/office/drawing/2014/main" id="{8AD232BC-87AC-FE08-61B6-D28B169A47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7438381" y="3429000"/>
            <a:ext cx="4611264" cy="3429000"/>
          </a:xfrm>
          <a:prstGeom prst="rect">
            <a:avLst/>
          </a:prstGeom>
        </p:spPr>
      </p:pic>
      <p:sp>
        <p:nvSpPr>
          <p:cNvPr id="15" name="Freeform: Shape 14">
            <a:extLst>
              <a:ext uri="{FF2B5EF4-FFF2-40B4-BE49-F238E27FC236}">
                <a16:creationId xmlns:a16="http://schemas.microsoft.com/office/drawing/2014/main" id="{BA8AD219-AB7A-6326-1242-C0A2517C41AD}"/>
              </a:ext>
            </a:extLst>
          </p:cNvPr>
          <p:cNvSpPr/>
          <p:nvPr/>
        </p:nvSpPr>
        <p:spPr>
          <a:xfrm>
            <a:off x="0" y="579796"/>
            <a:ext cx="11407960" cy="6300370"/>
          </a:xfrm>
          <a:custGeom>
            <a:avLst/>
            <a:gdLst/>
            <a:ahLst/>
            <a:cxnLst/>
            <a:rect l="l" t="t" r="r" b="b"/>
            <a:pathLst>
              <a:path w="11407960" h="6300370">
                <a:moveTo>
                  <a:pt x="4683598" y="5328701"/>
                </a:moveTo>
                <a:lnTo>
                  <a:pt x="4704188" y="5329408"/>
                </a:lnTo>
                <a:cubicBezTo>
                  <a:pt x="4708960" y="5329526"/>
                  <a:pt x="4712744" y="5330513"/>
                  <a:pt x="4715543" y="5332369"/>
                </a:cubicBezTo>
                <a:cubicBezTo>
                  <a:pt x="4718341" y="5334224"/>
                  <a:pt x="4719740" y="5336860"/>
                  <a:pt x="4719740" y="5340277"/>
                </a:cubicBezTo>
                <a:cubicBezTo>
                  <a:pt x="4719740" y="5342280"/>
                  <a:pt x="4719342" y="5344195"/>
                  <a:pt x="4718547" y="5346021"/>
                </a:cubicBezTo>
                <a:cubicBezTo>
                  <a:pt x="4717752" y="5347847"/>
                  <a:pt x="4716441" y="5349468"/>
                  <a:pt x="4714615" y="5350881"/>
                </a:cubicBezTo>
                <a:cubicBezTo>
                  <a:pt x="4712789" y="5352295"/>
                  <a:pt x="4710388" y="5353429"/>
                  <a:pt x="4707413" y="5354284"/>
                </a:cubicBezTo>
                <a:cubicBezTo>
                  <a:pt x="4704438" y="5355138"/>
                  <a:pt x="4700741" y="5355565"/>
                  <a:pt x="4696323" y="5355565"/>
                </a:cubicBezTo>
                <a:cubicBezTo>
                  <a:pt x="4689372" y="5355565"/>
                  <a:pt x="4683952" y="5354578"/>
                  <a:pt x="4680063" y="5352605"/>
                </a:cubicBezTo>
                <a:cubicBezTo>
                  <a:pt x="4676175" y="5350631"/>
                  <a:pt x="4674231" y="5347730"/>
                  <a:pt x="4674231" y="5343900"/>
                </a:cubicBezTo>
                <a:cubicBezTo>
                  <a:pt x="4674231" y="5342663"/>
                  <a:pt x="4674364" y="5341456"/>
                  <a:pt x="4674629" y="5340277"/>
                </a:cubicBezTo>
                <a:cubicBezTo>
                  <a:pt x="4674894" y="5339099"/>
                  <a:pt x="4675380" y="5337906"/>
                  <a:pt x="4676087" y="5336699"/>
                </a:cubicBezTo>
                <a:cubicBezTo>
                  <a:pt x="4676794" y="5335491"/>
                  <a:pt x="4677751" y="5334224"/>
                  <a:pt x="4678959" y="5332899"/>
                </a:cubicBezTo>
                <a:cubicBezTo>
                  <a:pt x="4680167" y="5331573"/>
                  <a:pt x="4681713" y="5330174"/>
                  <a:pt x="4683598" y="5328701"/>
                </a:cubicBezTo>
                <a:close/>
                <a:moveTo>
                  <a:pt x="6030758" y="5314651"/>
                </a:moveTo>
                <a:cubicBezTo>
                  <a:pt x="6027105" y="5314651"/>
                  <a:pt x="6024587" y="5315343"/>
                  <a:pt x="6023202" y="5316728"/>
                </a:cubicBezTo>
                <a:cubicBezTo>
                  <a:pt x="6021818" y="5318112"/>
                  <a:pt x="6021126" y="5320896"/>
                  <a:pt x="6021126" y="5325078"/>
                </a:cubicBezTo>
                <a:cubicBezTo>
                  <a:pt x="6021126" y="5329143"/>
                  <a:pt x="6021803" y="5331853"/>
                  <a:pt x="6023158" y="5333208"/>
                </a:cubicBezTo>
                <a:cubicBezTo>
                  <a:pt x="6024513" y="5334563"/>
                  <a:pt x="6026958" y="5335241"/>
                  <a:pt x="6030492" y="5335241"/>
                </a:cubicBezTo>
                <a:cubicBezTo>
                  <a:pt x="6034145" y="5335241"/>
                  <a:pt x="6036663" y="5334548"/>
                  <a:pt x="6038048" y="5333164"/>
                </a:cubicBezTo>
                <a:cubicBezTo>
                  <a:pt x="6039432" y="5331779"/>
                  <a:pt x="6040124" y="5328996"/>
                  <a:pt x="6040124" y="5324813"/>
                </a:cubicBezTo>
                <a:cubicBezTo>
                  <a:pt x="6040124" y="5320748"/>
                  <a:pt x="6039447" y="5318038"/>
                  <a:pt x="6038092" y="5316684"/>
                </a:cubicBezTo>
                <a:cubicBezTo>
                  <a:pt x="6036737" y="5315329"/>
                  <a:pt x="6034292" y="5314651"/>
                  <a:pt x="6030758" y="5314651"/>
                </a:cubicBezTo>
                <a:close/>
                <a:moveTo>
                  <a:pt x="5730413" y="5296006"/>
                </a:moveTo>
                <a:lnTo>
                  <a:pt x="5742873" y="5296006"/>
                </a:lnTo>
                <a:lnTo>
                  <a:pt x="5742873" y="5312884"/>
                </a:lnTo>
                <a:cubicBezTo>
                  <a:pt x="5739279" y="5316890"/>
                  <a:pt x="5735848" y="5319865"/>
                  <a:pt x="5732578" y="5321809"/>
                </a:cubicBezTo>
                <a:cubicBezTo>
                  <a:pt x="5729309" y="5323753"/>
                  <a:pt x="5725759" y="5324725"/>
                  <a:pt x="5721930" y="5324725"/>
                </a:cubicBezTo>
                <a:cubicBezTo>
                  <a:pt x="5717217" y="5324725"/>
                  <a:pt x="5713550" y="5323502"/>
                  <a:pt x="5710928" y="5321058"/>
                </a:cubicBezTo>
                <a:cubicBezTo>
                  <a:pt x="5708307" y="5318613"/>
                  <a:pt x="5706996" y="5315329"/>
                  <a:pt x="5706996" y="5311205"/>
                </a:cubicBezTo>
                <a:cubicBezTo>
                  <a:pt x="5706996" y="5308789"/>
                  <a:pt x="5707452" y="5306654"/>
                  <a:pt x="5708366" y="5304798"/>
                </a:cubicBezTo>
                <a:cubicBezTo>
                  <a:pt x="5709279" y="5302942"/>
                  <a:pt x="5710707" y="5301352"/>
                  <a:pt x="5712651" y="5300026"/>
                </a:cubicBezTo>
                <a:cubicBezTo>
                  <a:pt x="5714595" y="5298701"/>
                  <a:pt x="5717040" y="5297699"/>
                  <a:pt x="5719986" y="5297022"/>
                </a:cubicBezTo>
                <a:cubicBezTo>
                  <a:pt x="5722931" y="5296344"/>
                  <a:pt x="5726407" y="5296006"/>
                  <a:pt x="5730413" y="5296006"/>
                </a:cubicBezTo>
                <a:close/>
                <a:moveTo>
                  <a:pt x="4787439" y="5296006"/>
                </a:moveTo>
                <a:lnTo>
                  <a:pt x="4799898" y="5296006"/>
                </a:lnTo>
                <a:lnTo>
                  <a:pt x="4799898" y="5312884"/>
                </a:lnTo>
                <a:cubicBezTo>
                  <a:pt x="4796304" y="5316890"/>
                  <a:pt x="4792873" y="5319865"/>
                  <a:pt x="4789603" y="5321809"/>
                </a:cubicBezTo>
                <a:cubicBezTo>
                  <a:pt x="4786334" y="5323753"/>
                  <a:pt x="4782784" y="5324725"/>
                  <a:pt x="4778955" y="5324725"/>
                </a:cubicBezTo>
                <a:cubicBezTo>
                  <a:pt x="4774242" y="5324725"/>
                  <a:pt x="4770575" y="5323502"/>
                  <a:pt x="4767954" y="5321058"/>
                </a:cubicBezTo>
                <a:cubicBezTo>
                  <a:pt x="4765332" y="5318613"/>
                  <a:pt x="4764021" y="5315329"/>
                  <a:pt x="4764021" y="5311205"/>
                </a:cubicBezTo>
                <a:cubicBezTo>
                  <a:pt x="4764021" y="5308789"/>
                  <a:pt x="4764478" y="5306654"/>
                  <a:pt x="4765391" y="5304798"/>
                </a:cubicBezTo>
                <a:cubicBezTo>
                  <a:pt x="4766304" y="5302942"/>
                  <a:pt x="4767733" y="5301352"/>
                  <a:pt x="4769677" y="5300026"/>
                </a:cubicBezTo>
                <a:cubicBezTo>
                  <a:pt x="4771621" y="5298701"/>
                  <a:pt x="4774065" y="5297699"/>
                  <a:pt x="4777011" y="5297022"/>
                </a:cubicBezTo>
                <a:cubicBezTo>
                  <a:pt x="4779957" y="5296344"/>
                  <a:pt x="4783432" y="5296006"/>
                  <a:pt x="4787439" y="5296006"/>
                </a:cubicBezTo>
                <a:close/>
                <a:moveTo>
                  <a:pt x="5956539" y="5261278"/>
                </a:moveTo>
                <a:cubicBezTo>
                  <a:pt x="5960545" y="5261278"/>
                  <a:pt x="5964389" y="5262559"/>
                  <a:pt x="5968071" y="5265122"/>
                </a:cubicBezTo>
                <a:cubicBezTo>
                  <a:pt x="5971753" y="5267684"/>
                  <a:pt x="5975567" y="5271410"/>
                  <a:pt x="5979514" y="5276300"/>
                </a:cubicBezTo>
                <a:lnTo>
                  <a:pt x="5979514" y="5308112"/>
                </a:lnTo>
                <a:cubicBezTo>
                  <a:pt x="5977217" y="5310999"/>
                  <a:pt x="5975037" y="5313429"/>
                  <a:pt x="5972975" y="5315402"/>
                </a:cubicBezTo>
                <a:cubicBezTo>
                  <a:pt x="5970913" y="5317376"/>
                  <a:pt x="5968940" y="5318981"/>
                  <a:pt x="5967054" y="5320218"/>
                </a:cubicBezTo>
                <a:cubicBezTo>
                  <a:pt x="5965169" y="5321455"/>
                  <a:pt x="5963328" y="5322339"/>
                  <a:pt x="5961532" y="5322869"/>
                </a:cubicBezTo>
                <a:cubicBezTo>
                  <a:pt x="5959735" y="5323399"/>
                  <a:pt x="5957864" y="5323664"/>
                  <a:pt x="5955920" y="5323664"/>
                </a:cubicBezTo>
                <a:cubicBezTo>
                  <a:pt x="5952091" y="5323664"/>
                  <a:pt x="5948910" y="5322766"/>
                  <a:pt x="5946377" y="5320969"/>
                </a:cubicBezTo>
                <a:cubicBezTo>
                  <a:pt x="5943843" y="5319172"/>
                  <a:pt x="5941811" y="5316787"/>
                  <a:pt x="5940279" y="5313812"/>
                </a:cubicBezTo>
                <a:cubicBezTo>
                  <a:pt x="5938748" y="5310836"/>
                  <a:pt x="5937673" y="5307434"/>
                  <a:pt x="5937054" y="5303605"/>
                </a:cubicBezTo>
                <a:cubicBezTo>
                  <a:pt x="5936435" y="5299776"/>
                  <a:pt x="5936126" y="5295858"/>
                  <a:pt x="5936126" y="5291852"/>
                </a:cubicBezTo>
                <a:cubicBezTo>
                  <a:pt x="5936126" y="5288082"/>
                  <a:pt x="5936494" y="5284371"/>
                  <a:pt x="5937231" y="5280718"/>
                </a:cubicBezTo>
                <a:cubicBezTo>
                  <a:pt x="5937967" y="5277066"/>
                  <a:pt x="5939145" y="5273796"/>
                  <a:pt x="5940765" y="5270910"/>
                </a:cubicBezTo>
                <a:cubicBezTo>
                  <a:pt x="5942385" y="5268023"/>
                  <a:pt x="5944491" y="5265696"/>
                  <a:pt x="5947084" y="5263929"/>
                </a:cubicBezTo>
                <a:cubicBezTo>
                  <a:pt x="5949676" y="5262161"/>
                  <a:pt x="5952827" y="5261278"/>
                  <a:pt x="5956539" y="5261278"/>
                </a:cubicBezTo>
                <a:close/>
                <a:moveTo>
                  <a:pt x="5379448" y="5260924"/>
                </a:moveTo>
                <a:cubicBezTo>
                  <a:pt x="5384144" y="5260924"/>
                  <a:pt x="5388068" y="5261764"/>
                  <a:pt x="5391218" y="5263443"/>
                </a:cubicBezTo>
                <a:cubicBezTo>
                  <a:pt x="5394368" y="5265122"/>
                  <a:pt x="5396865" y="5267404"/>
                  <a:pt x="5398707" y="5270291"/>
                </a:cubicBezTo>
                <a:cubicBezTo>
                  <a:pt x="5400551" y="5273178"/>
                  <a:pt x="5401873" y="5276536"/>
                  <a:pt x="5402676" y="5280365"/>
                </a:cubicBezTo>
                <a:cubicBezTo>
                  <a:pt x="5403479" y="5284194"/>
                  <a:pt x="5403880" y="5288259"/>
                  <a:pt x="5403880" y="5292559"/>
                </a:cubicBezTo>
                <a:cubicBezTo>
                  <a:pt x="5403880" y="5297154"/>
                  <a:pt x="5403404" y="5301367"/>
                  <a:pt x="5402453" y="5305196"/>
                </a:cubicBezTo>
                <a:cubicBezTo>
                  <a:pt x="5401502" y="5309025"/>
                  <a:pt x="5400016" y="5312324"/>
                  <a:pt x="5397995" y="5315093"/>
                </a:cubicBezTo>
                <a:cubicBezTo>
                  <a:pt x="5395973" y="5317862"/>
                  <a:pt x="5393388" y="5320012"/>
                  <a:pt x="5390238" y="5321544"/>
                </a:cubicBezTo>
                <a:cubicBezTo>
                  <a:pt x="5387087" y="5323075"/>
                  <a:pt x="5383372" y="5323841"/>
                  <a:pt x="5379091" y="5323841"/>
                </a:cubicBezTo>
                <a:cubicBezTo>
                  <a:pt x="5374395" y="5323841"/>
                  <a:pt x="5370472" y="5323002"/>
                  <a:pt x="5367322" y="5321323"/>
                </a:cubicBezTo>
                <a:cubicBezTo>
                  <a:pt x="5364171" y="5319644"/>
                  <a:pt x="5361660" y="5317376"/>
                  <a:pt x="5359787" y="5314519"/>
                </a:cubicBezTo>
                <a:cubicBezTo>
                  <a:pt x="5357915" y="5311661"/>
                  <a:pt x="5356578" y="5308318"/>
                  <a:pt x="5355775" y="5304489"/>
                </a:cubicBezTo>
                <a:cubicBezTo>
                  <a:pt x="5354972" y="5300660"/>
                  <a:pt x="5354571" y="5296565"/>
                  <a:pt x="5354571" y="5292206"/>
                </a:cubicBezTo>
                <a:cubicBezTo>
                  <a:pt x="5354571" y="5287670"/>
                  <a:pt x="5355062" y="5283487"/>
                  <a:pt x="5356043" y="5279658"/>
                </a:cubicBezTo>
                <a:cubicBezTo>
                  <a:pt x="5357023" y="5275829"/>
                  <a:pt x="5358524" y="5272515"/>
                  <a:pt x="5360545" y="5269717"/>
                </a:cubicBezTo>
                <a:cubicBezTo>
                  <a:pt x="5362566" y="5266918"/>
                  <a:pt x="5365137" y="5264753"/>
                  <a:pt x="5368258" y="5263222"/>
                </a:cubicBezTo>
                <a:cubicBezTo>
                  <a:pt x="5371379" y="5261690"/>
                  <a:pt x="5375109" y="5260924"/>
                  <a:pt x="5379448" y="5260924"/>
                </a:cubicBezTo>
                <a:close/>
                <a:moveTo>
                  <a:pt x="5872453" y="5260129"/>
                </a:moveTo>
                <a:cubicBezTo>
                  <a:pt x="5879506" y="5260129"/>
                  <a:pt x="5884826" y="5262308"/>
                  <a:pt x="5888411" y="5266668"/>
                </a:cubicBezTo>
                <a:cubicBezTo>
                  <a:pt x="5891997" y="5271027"/>
                  <a:pt x="5893701" y="5277036"/>
                  <a:pt x="5893524" y="5284695"/>
                </a:cubicBezTo>
                <a:lnTo>
                  <a:pt x="5850136" y="5284695"/>
                </a:lnTo>
                <a:cubicBezTo>
                  <a:pt x="5850255" y="5281455"/>
                  <a:pt x="5850818" y="5278347"/>
                  <a:pt x="5851825" y="5275372"/>
                </a:cubicBezTo>
                <a:cubicBezTo>
                  <a:pt x="5852833" y="5272397"/>
                  <a:pt x="5854255" y="5269790"/>
                  <a:pt x="5856093" y="5267552"/>
                </a:cubicBezTo>
                <a:cubicBezTo>
                  <a:pt x="5857931" y="5265313"/>
                  <a:pt x="5860213" y="5263516"/>
                  <a:pt x="5862940" y="5262161"/>
                </a:cubicBezTo>
                <a:cubicBezTo>
                  <a:pt x="5865666" y="5260806"/>
                  <a:pt x="5868837" y="5260129"/>
                  <a:pt x="5872453" y="5260129"/>
                </a:cubicBezTo>
                <a:close/>
                <a:moveTo>
                  <a:pt x="5605753" y="5260129"/>
                </a:moveTo>
                <a:cubicBezTo>
                  <a:pt x="5612807" y="5260129"/>
                  <a:pt x="5618126" y="5262308"/>
                  <a:pt x="5621712" y="5266668"/>
                </a:cubicBezTo>
                <a:cubicBezTo>
                  <a:pt x="5625297" y="5271027"/>
                  <a:pt x="5627001" y="5277036"/>
                  <a:pt x="5626824" y="5284695"/>
                </a:cubicBezTo>
                <a:lnTo>
                  <a:pt x="5583436" y="5284695"/>
                </a:lnTo>
                <a:cubicBezTo>
                  <a:pt x="5583555" y="5281455"/>
                  <a:pt x="5584118" y="5278347"/>
                  <a:pt x="5585125" y="5275372"/>
                </a:cubicBezTo>
                <a:cubicBezTo>
                  <a:pt x="5586133" y="5272397"/>
                  <a:pt x="5587555" y="5269790"/>
                  <a:pt x="5589393" y="5267552"/>
                </a:cubicBezTo>
                <a:cubicBezTo>
                  <a:pt x="5591231" y="5265313"/>
                  <a:pt x="5593513" y="5263516"/>
                  <a:pt x="5596240" y="5262161"/>
                </a:cubicBezTo>
                <a:cubicBezTo>
                  <a:pt x="5598966" y="5260806"/>
                  <a:pt x="5602138" y="5260129"/>
                  <a:pt x="5605753" y="5260129"/>
                </a:cubicBezTo>
                <a:close/>
                <a:moveTo>
                  <a:pt x="5053303" y="5260129"/>
                </a:moveTo>
                <a:cubicBezTo>
                  <a:pt x="5060357" y="5260129"/>
                  <a:pt x="5065676" y="5262308"/>
                  <a:pt x="5069262" y="5266668"/>
                </a:cubicBezTo>
                <a:cubicBezTo>
                  <a:pt x="5072847" y="5271027"/>
                  <a:pt x="5074551" y="5277036"/>
                  <a:pt x="5074375" y="5284695"/>
                </a:cubicBezTo>
                <a:lnTo>
                  <a:pt x="5030987" y="5284695"/>
                </a:lnTo>
                <a:cubicBezTo>
                  <a:pt x="5031105" y="5281455"/>
                  <a:pt x="5031668" y="5278347"/>
                  <a:pt x="5032676" y="5275372"/>
                </a:cubicBezTo>
                <a:cubicBezTo>
                  <a:pt x="5033683" y="5272397"/>
                  <a:pt x="5035106" y="5269790"/>
                  <a:pt x="5036944" y="5267552"/>
                </a:cubicBezTo>
                <a:cubicBezTo>
                  <a:pt x="5038781" y="5265313"/>
                  <a:pt x="5041063" y="5263516"/>
                  <a:pt x="5043790" y="5262161"/>
                </a:cubicBezTo>
                <a:cubicBezTo>
                  <a:pt x="5046516" y="5260806"/>
                  <a:pt x="5049687" y="5260129"/>
                  <a:pt x="5053303" y="5260129"/>
                </a:cubicBezTo>
                <a:close/>
                <a:moveTo>
                  <a:pt x="4615153" y="5260129"/>
                </a:moveTo>
                <a:cubicBezTo>
                  <a:pt x="4622207" y="5260129"/>
                  <a:pt x="4627526" y="5262308"/>
                  <a:pt x="4631112" y="5266668"/>
                </a:cubicBezTo>
                <a:cubicBezTo>
                  <a:pt x="4634696" y="5271027"/>
                  <a:pt x="4636401" y="5277036"/>
                  <a:pt x="4636224" y="5284695"/>
                </a:cubicBezTo>
                <a:lnTo>
                  <a:pt x="4592836" y="5284695"/>
                </a:lnTo>
                <a:cubicBezTo>
                  <a:pt x="4592955" y="5281455"/>
                  <a:pt x="4593518" y="5278347"/>
                  <a:pt x="4594526" y="5275372"/>
                </a:cubicBezTo>
                <a:cubicBezTo>
                  <a:pt x="4595533" y="5272397"/>
                  <a:pt x="4596956" y="5269790"/>
                  <a:pt x="4598794" y="5267552"/>
                </a:cubicBezTo>
                <a:cubicBezTo>
                  <a:pt x="4600631" y="5265313"/>
                  <a:pt x="4602913" y="5263516"/>
                  <a:pt x="4605640" y="5262161"/>
                </a:cubicBezTo>
                <a:cubicBezTo>
                  <a:pt x="4608366" y="5260806"/>
                  <a:pt x="4611538" y="5260129"/>
                  <a:pt x="4615153" y="5260129"/>
                </a:cubicBezTo>
                <a:close/>
                <a:moveTo>
                  <a:pt x="4695262" y="5260040"/>
                </a:moveTo>
                <a:cubicBezTo>
                  <a:pt x="4700741" y="5260040"/>
                  <a:pt x="4704968" y="5261557"/>
                  <a:pt x="4707943" y="5264591"/>
                </a:cubicBezTo>
                <a:cubicBezTo>
                  <a:pt x="4710918" y="5267625"/>
                  <a:pt x="4712406" y="5271852"/>
                  <a:pt x="4712406" y="5277272"/>
                </a:cubicBezTo>
                <a:cubicBezTo>
                  <a:pt x="4712406" y="5279569"/>
                  <a:pt x="4712067" y="5281779"/>
                  <a:pt x="4711389" y="5283899"/>
                </a:cubicBezTo>
                <a:cubicBezTo>
                  <a:pt x="4710712" y="5286020"/>
                  <a:pt x="4709681" y="5287891"/>
                  <a:pt x="4708297" y="5289511"/>
                </a:cubicBezTo>
                <a:cubicBezTo>
                  <a:pt x="4706912" y="5291131"/>
                  <a:pt x="4705160" y="5292397"/>
                  <a:pt x="4703039" y="5293311"/>
                </a:cubicBezTo>
                <a:cubicBezTo>
                  <a:pt x="4700918" y="5294224"/>
                  <a:pt x="4698415" y="5294680"/>
                  <a:pt x="4695528" y="5294680"/>
                </a:cubicBezTo>
                <a:cubicBezTo>
                  <a:pt x="4690167" y="5294680"/>
                  <a:pt x="4685999" y="5293178"/>
                  <a:pt x="4683024" y="5290174"/>
                </a:cubicBezTo>
                <a:cubicBezTo>
                  <a:pt x="4680049" y="5287169"/>
                  <a:pt x="4678561" y="5283045"/>
                  <a:pt x="4678561" y="5277802"/>
                </a:cubicBezTo>
                <a:cubicBezTo>
                  <a:pt x="4678561" y="5275446"/>
                  <a:pt x="4678900" y="5273192"/>
                  <a:pt x="4679577" y="5271042"/>
                </a:cubicBezTo>
                <a:cubicBezTo>
                  <a:pt x="4680255" y="5268892"/>
                  <a:pt x="4681286" y="5266992"/>
                  <a:pt x="4682670" y="5265342"/>
                </a:cubicBezTo>
                <a:cubicBezTo>
                  <a:pt x="4684055" y="5263693"/>
                  <a:pt x="4685793" y="5262397"/>
                  <a:pt x="4687884" y="5261454"/>
                </a:cubicBezTo>
                <a:cubicBezTo>
                  <a:pt x="4689975" y="5260512"/>
                  <a:pt x="4692435" y="5260040"/>
                  <a:pt x="4695262" y="5260040"/>
                </a:cubicBezTo>
                <a:close/>
                <a:moveTo>
                  <a:pt x="5141733" y="5249967"/>
                </a:moveTo>
                <a:cubicBezTo>
                  <a:pt x="5139965" y="5249967"/>
                  <a:pt x="5138552" y="5250040"/>
                  <a:pt x="5137492" y="5250188"/>
                </a:cubicBezTo>
                <a:cubicBezTo>
                  <a:pt x="5136431" y="5250335"/>
                  <a:pt x="5135665" y="5250615"/>
                  <a:pt x="5135194" y="5251027"/>
                </a:cubicBezTo>
                <a:cubicBezTo>
                  <a:pt x="5134723" y="5251439"/>
                  <a:pt x="5134487" y="5251999"/>
                  <a:pt x="5134487" y="5252706"/>
                </a:cubicBezTo>
                <a:cubicBezTo>
                  <a:pt x="5134487" y="5253413"/>
                  <a:pt x="5134723" y="5254385"/>
                  <a:pt x="5135194" y="5255622"/>
                </a:cubicBezTo>
                <a:lnTo>
                  <a:pt x="5163559" y="5331617"/>
                </a:lnTo>
                <a:cubicBezTo>
                  <a:pt x="5163736" y="5332207"/>
                  <a:pt x="5164060" y="5332766"/>
                  <a:pt x="5164531" y="5333296"/>
                </a:cubicBezTo>
                <a:cubicBezTo>
                  <a:pt x="5165003" y="5333827"/>
                  <a:pt x="5165504" y="5334209"/>
                  <a:pt x="5166034" y="5334445"/>
                </a:cubicBezTo>
                <a:lnTo>
                  <a:pt x="5155076" y="5362104"/>
                </a:lnTo>
                <a:cubicBezTo>
                  <a:pt x="5154723" y="5362929"/>
                  <a:pt x="5154576" y="5363636"/>
                  <a:pt x="5154635" y="5364225"/>
                </a:cubicBezTo>
                <a:cubicBezTo>
                  <a:pt x="5154694" y="5364814"/>
                  <a:pt x="5154973" y="5365285"/>
                  <a:pt x="5155474" y="5365639"/>
                </a:cubicBezTo>
                <a:cubicBezTo>
                  <a:pt x="5155975" y="5365992"/>
                  <a:pt x="5156697" y="5366242"/>
                  <a:pt x="5157639" y="5366390"/>
                </a:cubicBezTo>
                <a:cubicBezTo>
                  <a:pt x="5158582" y="5366537"/>
                  <a:pt x="5159819" y="5366611"/>
                  <a:pt x="5161351" y="5366611"/>
                </a:cubicBezTo>
                <a:cubicBezTo>
                  <a:pt x="5164296" y="5366611"/>
                  <a:pt x="5166490" y="5366360"/>
                  <a:pt x="5167934" y="5365860"/>
                </a:cubicBezTo>
                <a:cubicBezTo>
                  <a:pt x="5169377" y="5365359"/>
                  <a:pt x="5170275" y="5364637"/>
                  <a:pt x="5170629" y="5363695"/>
                </a:cubicBezTo>
                <a:lnTo>
                  <a:pt x="5181233" y="5334445"/>
                </a:lnTo>
                <a:lnTo>
                  <a:pt x="5209776" y="5255357"/>
                </a:lnTo>
                <a:cubicBezTo>
                  <a:pt x="5210129" y="5254297"/>
                  <a:pt x="5210305" y="5253413"/>
                  <a:pt x="5210305" y="5252706"/>
                </a:cubicBezTo>
                <a:cubicBezTo>
                  <a:pt x="5210305" y="5251999"/>
                  <a:pt x="5210055" y="5251439"/>
                  <a:pt x="5209554" y="5251027"/>
                </a:cubicBezTo>
                <a:cubicBezTo>
                  <a:pt x="5209054" y="5250615"/>
                  <a:pt x="5208273" y="5250335"/>
                  <a:pt x="5207213" y="5250188"/>
                </a:cubicBezTo>
                <a:cubicBezTo>
                  <a:pt x="5206152" y="5250040"/>
                  <a:pt x="5204797" y="5249967"/>
                  <a:pt x="5203148" y="5249967"/>
                </a:cubicBezTo>
                <a:cubicBezTo>
                  <a:pt x="5201263" y="5249967"/>
                  <a:pt x="5199820" y="5250040"/>
                  <a:pt x="5198818" y="5250188"/>
                </a:cubicBezTo>
                <a:cubicBezTo>
                  <a:pt x="5197817" y="5250335"/>
                  <a:pt x="5197065" y="5250570"/>
                  <a:pt x="5196565" y="5250895"/>
                </a:cubicBezTo>
                <a:cubicBezTo>
                  <a:pt x="5196064" y="5251218"/>
                  <a:pt x="5195637" y="5251940"/>
                  <a:pt x="5195283" y="5253059"/>
                </a:cubicBezTo>
                <a:lnTo>
                  <a:pt x="5173368" y="5317214"/>
                </a:lnTo>
                <a:lnTo>
                  <a:pt x="5173103" y="5317214"/>
                </a:lnTo>
                <a:lnTo>
                  <a:pt x="5150393" y="5253413"/>
                </a:lnTo>
                <a:cubicBezTo>
                  <a:pt x="5150099" y="5252647"/>
                  <a:pt x="5149818" y="5252043"/>
                  <a:pt x="5149553" y="5251601"/>
                </a:cubicBezTo>
                <a:cubicBezTo>
                  <a:pt x="5149288" y="5251160"/>
                  <a:pt x="5148861" y="5250821"/>
                  <a:pt x="5148272" y="5250585"/>
                </a:cubicBezTo>
                <a:cubicBezTo>
                  <a:pt x="5147683" y="5250349"/>
                  <a:pt x="5146888" y="5250188"/>
                  <a:pt x="5145886" y="5250099"/>
                </a:cubicBezTo>
                <a:cubicBezTo>
                  <a:pt x="5144885" y="5250011"/>
                  <a:pt x="5143501" y="5249967"/>
                  <a:pt x="5141733" y="5249967"/>
                </a:cubicBezTo>
                <a:close/>
                <a:moveTo>
                  <a:pt x="4932095" y="5249967"/>
                </a:moveTo>
                <a:cubicBezTo>
                  <a:pt x="4930740" y="5249967"/>
                  <a:pt x="4929606" y="5249996"/>
                  <a:pt x="4928693" y="5250055"/>
                </a:cubicBezTo>
                <a:cubicBezTo>
                  <a:pt x="4927780" y="5250114"/>
                  <a:pt x="4927043" y="5250246"/>
                  <a:pt x="4926484" y="5250453"/>
                </a:cubicBezTo>
                <a:cubicBezTo>
                  <a:pt x="4925924" y="5250659"/>
                  <a:pt x="4925526" y="5250939"/>
                  <a:pt x="4925291" y="5251292"/>
                </a:cubicBezTo>
                <a:cubicBezTo>
                  <a:pt x="4925055" y="5251646"/>
                  <a:pt x="4924937" y="5252058"/>
                  <a:pt x="4924937" y="5252529"/>
                </a:cubicBezTo>
                <a:cubicBezTo>
                  <a:pt x="4924937" y="5252706"/>
                  <a:pt x="4924952" y="5252927"/>
                  <a:pt x="4924981" y="5253192"/>
                </a:cubicBezTo>
                <a:cubicBezTo>
                  <a:pt x="4925011" y="5253457"/>
                  <a:pt x="4925099" y="5253855"/>
                  <a:pt x="4925246" y="5254385"/>
                </a:cubicBezTo>
                <a:cubicBezTo>
                  <a:pt x="4925394" y="5254915"/>
                  <a:pt x="4925585" y="5255534"/>
                  <a:pt x="4925821" y="5256241"/>
                </a:cubicBezTo>
                <a:lnTo>
                  <a:pt x="4952861" y="5331794"/>
                </a:lnTo>
                <a:cubicBezTo>
                  <a:pt x="4953096" y="5332383"/>
                  <a:pt x="4953420" y="5332884"/>
                  <a:pt x="4953833" y="5333296"/>
                </a:cubicBezTo>
                <a:cubicBezTo>
                  <a:pt x="4954245" y="5333709"/>
                  <a:pt x="4954820" y="5334033"/>
                  <a:pt x="4955556" y="5334268"/>
                </a:cubicBezTo>
                <a:cubicBezTo>
                  <a:pt x="4956292" y="5334504"/>
                  <a:pt x="4957250" y="5334681"/>
                  <a:pt x="4958428" y="5334799"/>
                </a:cubicBezTo>
                <a:cubicBezTo>
                  <a:pt x="4959606" y="5334916"/>
                  <a:pt x="4961079" y="5334975"/>
                  <a:pt x="4962846" y="5334975"/>
                </a:cubicBezTo>
                <a:cubicBezTo>
                  <a:pt x="4964614" y="5334975"/>
                  <a:pt x="4966087" y="5334931"/>
                  <a:pt x="4967265" y="5334843"/>
                </a:cubicBezTo>
                <a:cubicBezTo>
                  <a:pt x="4968443" y="5334755"/>
                  <a:pt x="4969415" y="5334592"/>
                  <a:pt x="4970181" y="5334357"/>
                </a:cubicBezTo>
                <a:cubicBezTo>
                  <a:pt x="4970946" y="5334121"/>
                  <a:pt x="4971521" y="5333797"/>
                  <a:pt x="4971904" y="5333385"/>
                </a:cubicBezTo>
                <a:cubicBezTo>
                  <a:pt x="4972287" y="5332972"/>
                  <a:pt x="4972596" y="5332442"/>
                  <a:pt x="4972832" y="5331794"/>
                </a:cubicBezTo>
                <a:lnTo>
                  <a:pt x="4999961" y="5256241"/>
                </a:lnTo>
                <a:cubicBezTo>
                  <a:pt x="5000078" y="5255828"/>
                  <a:pt x="5000181" y="5255445"/>
                  <a:pt x="5000270" y="5255092"/>
                </a:cubicBezTo>
                <a:cubicBezTo>
                  <a:pt x="5000358" y="5254738"/>
                  <a:pt x="5000432" y="5254414"/>
                  <a:pt x="5000490" y="5254120"/>
                </a:cubicBezTo>
                <a:cubicBezTo>
                  <a:pt x="5000549" y="5253825"/>
                  <a:pt x="5000594" y="5253546"/>
                  <a:pt x="5000623" y="5253280"/>
                </a:cubicBezTo>
                <a:cubicBezTo>
                  <a:pt x="5000652" y="5253015"/>
                  <a:pt x="5000667" y="5252765"/>
                  <a:pt x="5000667" y="5252529"/>
                </a:cubicBezTo>
                <a:cubicBezTo>
                  <a:pt x="5000667" y="5252058"/>
                  <a:pt x="5000564" y="5251660"/>
                  <a:pt x="5000358" y="5251336"/>
                </a:cubicBezTo>
                <a:cubicBezTo>
                  <a:pt x="5000152" y="5251012"/>
                  <a:pt x="4999798" y="5250732"/>
                  <a:pt x="4999297" y="5250497"/>
                </a:cubicBezTo>
                <a:cubicBezTo>
                  <a:pt x="4998797" y="5250261"/>
                  <a:pt x="4998104" y="5250114"/>
                  <a:pt x="4997221" y="5250055"/>
                </a:cubicBezTo>
                <a:cubicBezTo>
                  <a:pt x="4996337" y="5249996"/>
                  <a:pt x="4995218" y="5249967"/>
                  <a:pt x="4993863" y="5249967"/>
                </a:cubicBezTo>
                <a:cubicBezTo>
                  <a:pt x="4992272" y="5249967"/>
                  <a:pt x="4990991" y="5250011"/>
                  <a:pt x="4990019" y="5250099"/>
                </a:cubicBezTo>
                <a:cubicBezTo>
                  <a:pt x="4989047" y="5250188"/>
                  <a:pt x="4988281" y="5250349"/>
                  <a:pt x="4987722" y="5250585"/>
                </a:cubicBezTo>
                <a:cubicBezTo>
                  <a:pt x="4987162" y="5250821"/>
                  <a:pt x="4986735" y="5251115"/>
                  <a:pt x="4986440" y="5251469"/>
                </a:cubicBezTo>
                <a:cubicBezTo>
                  <a:pt x="4986146" y="5251822"/>
                  <a:pt x="4985940" y="5252264"/>
                  <a:pt x="4985822" y="5252794"/>
                </a:cubicBezTo>
                <a:lnTo>
                  <a:pt x="4963642" y="5318362"/>
                </a:lnTo>
                <a:lnTo>
                  <a:pt x="4963377" y="5319423"/>
                </a:lnTo>
                <a:lnTo>
                  <a:pt x="4963023" y="5318362"/>
                </a:lnTo>
                <a:lnTo>
                  <a:pt x="4940578" y="5252794"/>
                </a:lnTo>
                <a:cubicBezTo>
                  <a:pt x="4940342" y="5252264"/>
                  <a:pt x="4940092" y="5251822"/>
                  <a:pt x="4939827" y="5251469"/>
                </a:cubicBezTo>
                <a:cubicBezTo>
                  <a:pt x="4939562" y="5251115"/>
                  <a:pt x="4939149" y="5250821"/>
                  <a:pt x="4938589" y="5250585"/>
                </a:cubicBezTo>
                <a:cubicBezTo>
                  <a:pt x="4938030" y="5250349"/>
                  <a:pt x="4937234" y="5250188"/>
                  <a:pt x="4936204" y="5250099"/>
                </a:cubicBezTo>
                <a:cubicBezTo>
                  <a:pt x="4935173" y="5250011"/>
                  <a:pt x="4933803" y="5249967"/>
                  <a:pt x="4932095" y="5249967"/>
                </a:cubicBezTo>
                <a:close/>
                <a:moveTo>
                  <a:pt x="4904599" y="5249967"/>
                </a:moveTo>
                <a:cubicBezTo>
                  <a:pt x="4903185" y="5249967"/>
                  <a:pt x="4902007" y="5250026"/>
                  <a:pt x="4901064" y="5250143"/>
                </a:cubicBezTo>
                <a:cubicBezTo>
                  <a:pt x="4900122" y="5250261"/>
                  <a:pt x="4899370" y="5250438"/>
                  <a:pt x="4898811" y="5250674"/>
                </a:cubicBezTo>
                <a:cubicBezTo>
                  <a:pt x="4898251" y="5250909"/>
                  <a:pt x="4897868" y="5251204"/>
                  <a:pt x="4897662" y="5251557"/>
                </a:cubicBezTo>
                <a:cubicBezTo>
                  <a:pt x="4897456" y="5251911"/>
                  <a:pt x="4897353" y="5252294"/>
                  <a:pt x="4897353" y="5252706"/>
                </a:cubicBezTo>
                <a:lnTo>
                  <a:pt x="4897353" y="5332236"/>
                </a:lnTo>
                <a:cubicBezTo>
                  <a:pt x="4897353" y="5332707"/>
                  <a:pt x="4897456" y="5333105"/>
                  <a:pt x="4897662" y="5333429"/>
                </a:cubicBezTo>
                <a:cubicBezTo>
                  <a:pt x="4897868" y="5333753"/>
                  <a:pt x="4898251" y="5334033"/>
                  <a:pt x="4898811" y="5334268"/>
                </a:cubicBezTo>
                <a:cubicBezTo>
                  <a:pt x="4899370" y="5334504"/>
                  <a:pt x="4900122" y="5334681"/>
                  <a:pt x="4901064" y="5334799"/>
                </a:cubicBezTo>
                <a:cubicBezTo>
                  <a:pt x="4902007" y="5334916"/>
                  <a:pt x="4903185" y="5334975"/>
                  <a:pt x="4904599" y="5334975"/>
                </a:cubicBezTo>
                <a:cubicBezTo>
                  <a:pt x="4906071" y="5334975"/>
                  <a:pt x="4907279" y="5334916"/>
                  <a:pt x="4908222" y="5334799"/>
                </a:cubicBezTo>
                <a:cubicBezTo>
                  <a:pt x="4909164" y="5334681"/>
                  <a:pt x="4909901" y="5334504"/>
                  <a:pt x="4910431" y="5334268"/>
                </a:cubicBezTo>
                <a:cubicBezTo>
                  <a:pt x="4910961" y="5334033"/>
                  <a:pt x="4911344" y="5333753"/>
                  <a:pt x="4911579" y="5333429"/>
                </a:cubicBezTo>
                <a:cubicBezTo>
                  <a:pt x="4911815" y="5333105"/>
                  <a:pt x="4911933" y="5332707"/>
                  <a:pt x="4911933" y="5332236"/>
                </a:cubicBezTo>
                <a:lnTo>
                  <a:pt x="4911933" y="5252706"/>
                </a:lnTo>
                <a:cubicBezTo>
                  <a:pt x="4911933" y="5252294"/>
                  <a:pt x="4911815" y="5251911"/>
                  <a:pt x="4911579" y="5251557"/>
                </a:cubicBezTo>
                <a:cubicBezTo>
                  <a:pt x="4911344" y="5251204"/>
                  <a:pt x="4910961" y="5250909"/>
                  <a:pt x="4910431" y="5250674"/>
                </a:cubicBezTo>
                <a:cubicBezTo>
                  <a:pt x="4909901" y="5250438"/>
                  <a:pt x="4909164" y="5250261"/>
                  <a:pt x="4908222" y="5250143"/>
                </a:cubicBezTo>
                <a:cubicBezTo>
                  <a:pt x="4907279" y="5250026"/>
                  <a:pt x="4906071" y="5249967"/>
                  <a:pt x="4904599" y="5249967"/>
                </a:cubicBezTo>
                <a:close/>
                <a:moveTo>
                  <a:pt x="4695528" y="5248906"/>
                </a:moveTo>
                <a:cubicBezTo>
                  <a:pt x="4691050" y="5248906"/>
                  <a:pt x="4686912" y="5249569"/>
                  <a:pt x="4683112" y="5250895"/>
                </a:cubicBezTo>
                <a:cubicBezTo>
                  <a:pt x="4679312" y="5252220"/>
                  <a:pt x="4676057" y="5254120"/>
                  <a:pt x="4673348" y="5256594"/>
                </a:cubicBezTo>
                <a:cubicBezTo>
                  <a:pt x="4670638" y="5259068"/>
                  <a:pt x="4668517" y="5262102"/>
                  <a:pt x="4666985" y="5265696"/>
                </a:cubicBezTo>
                <a:cubicBezTo>
                  <a:pt x="4665454" y="5269289"/>
                  <a:pt x="4664688" y="5273354"/>
                  <a:pt x="4664688" y="5277891"/>
                </a:cubicBezTo>
                <a:cubicBezTo>
                  <a:pt x="4664688" y="5281779"/>
                  <a:pt x="4665218" y="5285092"/>
                  <a:pt x="4666278" y="5287832"/>
                </a:cubicBezTo>
                <a:cubicBezTo>
                  <a:pt x="4667339" y="5290571"/>
                  <a:pt x="4668782" y="5293031"/>
                  <a:pt x="4670608" y="5295210"/>
                </a:cubicBezTo>
                <a:cubicBezTo>
                  <a:pt x="4668429" y="5297449"/>
                  <a:pt x="4666603" y="5299982"/>
                  <a:pt x="4665130" y="5302810"/>
                </a:cubicBezTo>
                <a:cubicBezTo>
                  <a:pt x="4663657" y="5305638"/>
                  <a:pt x="4662920" y="5308848"/>
                  <a:pt x="4662920" y="5312442"/>
                </a:cubicBezTo>
                <a:cubicBezTo>
                  <a:pt x="4662920" y="5315034"/>
                  <a:pt x="4663613" y="5317449"/>
                  <a:pt x="4664997" y="5319688"/>
                </a:cubicBezTo>
                <a:cubicBezTo>
                  <a:pt x="4666382" y="5321927"/>
                  <a:pt x="4668517" y="5323782"/>
                  <a:pt x="4671403" y="5325255"/>
                </a:cubicBezTo>
                <a:cubicBezTo>
                  <a:pt x="4669519" y="5326728"/>
                  <a:pt x="4667854" y="5328215"/>
                  <a:pt x="4666411" y="5329718"/>
                </a:cubicBezTo>
                <a:cubicBezTo>
                  <a:pt x="4664968" y="5331220"/>
                  <a:pt x="4663760" y="5332796"/>
                  <a:pt x="4662788" y="5334445"/>
                </a:cubicBezTo>
                <a:cubicBezTo>
                  <a:pt x="4661816" y="5336095"/>
                  <a:pt x="4661094" y="5337833"/>
                  <a:pt x="4660623" y="5339659"/>
                </a:cubicBezTo>
                <a:cubicBezTo>
                  <a:pt x="4660151" y="5341485"/>
                  <a:pt x="4659916" y="5343370"/>
                  <a:pt x="4659916" y="5345314"/>
                </a:cubicBezTo>
                <a:cubicBezTo>
                  <a:pt x="4659916" y="5348378"/>
                  <a:pt x="4660564" y="5351220"/>
                  <a:pt x="4661860" y="5353842"/>
                </a:cubicBezTo>
                <a:cubicBezTo>
                  <a:pt x="4663156" y="5356463"/>
                  <a:pt x="4665248" y="5358717"/>
                  <a:pt x="4668134" y="5360602"/>
                </a:cubicBezTo>
                <a:cubicBezTo>
                  <a:pt x="4671021" y="5362487"/>
                  <a:pt x="4674717" y="5363974"/>
                  <a:pt x="4679224" y="5365064"/>
                </a:cubicBezTo>
                <a:cubicBezTo>
                  <a:pt x="4683731" y="5366154"/>
                  <a:pt x="4689195" y="5366699"/>
                  <a:pt x="4695616" y="5366699"/>
                </a:cubicBezTo>
                <a:cubicBezTo>
                  <a:pt x="4702273" y="5366699"/>
                  <a:pt x="4708047" y="5365977"/>
                  <a:pt x="4712936" y="5364534"/>
                </a:cubicBezTo>
                <a:cubicBezTo>
                  <a:pt x="4717825" y="5363091"/>
                  <a:pt x="4721846" y="5361117"/>
                  <a:pt x="4724998" y="5358614"/>
                </a:cubicBezTo>
                <a:cubicBezTo>
                  <a:pt x="4728150" y="5356110"/>
                  <a:pt x="4730491" y="5353208"/>
                  <a:pt x="4732023" y="5349909"/>
                </a:cubicBezTo>
                <a:cubicBezTo>
                  <a:pt x="4733555" y="5346610"/>
                  <a:pt x="4734321" y="5343135"/>
                  <a:pt x="4734321" y="5339482"/>
                </a:cubicBezTo>
                <a:cubicBezTo>
                  <a:pt x="4734321" y="5336006"/>
                  <a:pt x="4733643" y="5332958"/>
                  <a:pt x="4732288" y="5330336"/>
                </a:cubicBezTo>
                <a:cubicBezTo>
                  <a:pt x="4730933" y="5327715"/>
                  <a:pt x="4729048" y="5325505"/>
                  <a:pt x="4726633" y="5323709"/>
                </a:cubicBezTo>
                <a:cubicBezTo>
                  <a:pt x="4724218" y="5321912"/>
                  <a:pt x="4721360" y="5320527"/>
                  <a:pt x="4718061" y="5319555"/>
                </a:cubicBezTo>
                <a:cubicBezTo>
                  <a:pt x="4714762" y="5318583"/>
                  <a:pt x="4711139" y="5318038"/>
                  <a:pt x="4707192" y="5317921"/>
                </a:cubicBezTo>
                <a:lnTo>
                  <a:pt x="4686426" y="5317037"/>
                </a:lnTo>
                <a:cubicBezTo>
                  <a:pt x="4683245" y="5316919"/>
                  <a:pt x="4680697" y="5316183"/>
                  <a:pt x="4678782" y="5314828"/>
                </a:cubicBezTo>
                <a:cubicBezTo>
                  <a:pt x="4676867" y="5313473"/>
                  <a:pt x="4675910" y="5311764"/>
                  <a:pt x="4675910" y="5309703"/>
                </a:cubicBezTo>
                <a:cubicBezTo>
                  <a:pt x="4675910" y="5307935"/>
                  <a:pt x="4676249" y="5306374"/>
                  <a:pt x="4676926" y="5305019"/>
                </a:cubicBezTo>
                <a:cubicBezTo>
                  <a:pt x="4677604" y="5303664"/>
                  <a:pt x="4678473" y="5302456"/>
                  <a:pt x="4679534" y="5301396"/>
                </a:cubicBezTo>
                <a:cubicBezTo>
                  <a:pt x="4681124" y="5302692"/>
                  <a:pt x="4683377" y="5303767"/>
                  <a:pt x="4686294" y="5304621"/>
                </a:cubicBezTo>
                <a:cubicBezTo>
                  <a:pt x="4689210" y="5305476"/>
                  <a:pt x="4692287" y="5305903"/>
                  <a:pt x="4695528" y="5305903"/>
                </a:cubicBezTo>
                <a:cubicBezTo>
                  <a:pt x="4700123" y="5305903"/>
                  <a:pt x="4704306" y="5305255"/>
                  <a:pt x="4708076" y="5303959"/>
                </a:cubicBezTo>
                <a:cubicBezTo>
                  <a:pt x="4711846" y="5302663"/>
                  <a:pt x="4715101" y="5300792"/>
                  <a:pt x="4717840" y="5298347"/>
                </a:cubicBezTo>
                <a:cubicBezTo>
                  <a:pt x="4720580" y="5295903"/>
                  <a:pt x="4722686" y="5292913"/>
                  <a:pt x="4724159" y="5289378"/>
                </a:cubicBezTo>
                <a:cubicBezTo>
                  <a:pt x="4725631" y="5285844"/>
                  <a:pt x="4726367" y="5281779"/>
                  <a:pt x="4726367" y="5277184"/>
                </a:cubicBezTo>
                <a:cubicBezTo>
                  <a:pt x="4726367" y="5274415"/>
                  <a:pt x="4725955" y="5271749"/>
                  <a:pt x="4725131" y="5269186"/>
                </a:cubicBezTo>
                <a:cubicBezTo>
                  <a:pt x="4724305" y="5266624"/>
                  <a:pt x="4722863" y="5264282"/>
                  <a:pt x="4720801" y="5262161"/>
                </a:cubicBezTo>
                <a:lnTo>
                  <a:pt x="4732200" y="5262161"/>
                </a:lnTo>
                <a:cubicBezTo>
                  <a:pt x="4733084" y="5262161"/>
                  <a:pt x="4733805" y="5261705"/>
                  <a:pt x="4734365" y="5260792"/>
                </a:cubicBezTo>
                <a:cubicBezTo>
                  <a:pt x="4734925" y="5259878"/>
                  <a:pt x="4735204" y="5258391"/>
                  <a:pt x="4735204" y="5256329"/>
                </a:cubicBezTo>
                <a:cubicBezTo>
                  <a:pt x="4735204" y="5254326"/>
                  <a:pt x="4734954" y="5252839"/>
                  <a:pt x="4734453" y="5251867"/>
                </a:cubicBezTo>
                <a:cubicBezTo>
                  <a:pt x="4733952" y="5250895"/>
                  <a:pt x="4733201" y="5250408"/>
                  <a:pt x="4732200" y="5250408"/>
                </a:cubicBezTo>
                <a:lnTo>
                  <a:pt x="4708164" y="5250408"/>
                </a:lnTo>
                <a:cubicBezTo>
                  <a:pt x="4706338" y="5249937"/>
                  <a:pt x="4704379" y="5249569"/>
                  <a:pt x="4702288" y="5249304"/>
                </a:cubicBezTo>
                <a:cubicBezTo>
                  <a:pt x="4700196" y="5249039"/>
                  <a:pt x="4697943" y="5248906"/>
                  <a:pt x="4695528" y="5248906"/>
                </a:cubicBezTo>
                <a:close/>
                <a:moveTo>
                  <a:pt x="5300374" y="5248818"/>
                </a:moveTo>
                <a:cubicBezTo>
                  <a:pt x="5295131" y="5248818"/>
                  <a:pt x="5290257" y="5249687"/>
                  <a:pt x="5285750" y="5251425"/>
                </a:cubicBezTo>
                <a:cubicBezTo>
                  <a:pt x="5281243" y="5253163"/>
                  <a:pt x="5277326" y="5255828"/>
                  <a:pt x="5273997" y="5259422"/>
                </a:cubicBezTo>
                <a:cubicBezTo>
                  <a:pt x="5270668" y="5263015"/>
                  <a:pt x="5268047" y="5267625"/>
                  <a:pt x="5266133" y="5273251"/>
                </a:cubicBezTo>
                <a:cubicBezTo>
                  <a:pt x="5264218" y="5278877"/>
                  <a:pt x="5263261" y="5285608"/>
                  <a:pt x="5263261" y="5293443"/>
                </a:cubicBezTo>
                <a:cubicBezTo>
                  <a:pt x="5263261" y="5300336"/>
                  <a:pt x="5264041" y="5306418"/>
                  <a:pt x="5265602" y="5311691"/>
                </a:cubicBezTo>
                <a:cubicBezTo>
                  <a:pt x="5267163" y="5316963"/>
                  <a:pt x="5269432" y="5321411"/>
                  <a:pt x="5272407" y="5325034"/>
                </a:cubicBezTo>
                <a:cubicBezTo>
                  <a:pt x="5275381" y="5328657"/>
                  <a:pt x="5279078" y="5331411"/>
                  <a:pt x="5283497" y="5333296"/>
                </a:cubicBezTo>
                <a:cubicBezTo>
                  <a:pt x="5287915" y="5335182"/>
                  <a:pt x="5292981" y="5336124"/>
                  <a:pt x="5298695" y="5336124"/>
                </a:cubicBezTo>
                <a:cubicBezTo>
                  <a:pt x="5301464" y="5336124"/>
                  <a:pt x="5304145" y="5335859"/>
                  <a:pt x="5306737" y="5335329"/>
                </a:cubicBezTo>
                <a:cubicBezTo>
                  <a:pt x="5309329" y="5334799"/>
                  <a:pt x="5311730" y="5334106"/>
                  <a:pt x="5313939" y="5333252"/>
                </a:cubicBezTo>
                <a:cubicBezTo>
                  <a:pt x="5316148" y="5332398"/>
                  <a:pt x="5318136" y="5331426"/>
                  <a:pt x="5319903" y="5330336"/>
                </a:cubicBezTo>
                <a:cubicBezTo>
                  <a:pt x="5321671" y="5329246"/>
                  <a:pt x="5322923" y="5328333"/>
                  <a:pt x="5323659" y="5327597"/>
                </a:cubicBezTo>
                <a:cubicBezTo>
                  <a:pt x="5324396" y="5326860"/>
                  <a:pt x="5324867" y="5326301"/>
                  <a:pt x="5325073" y="5325918"/>
                </a:cubicBezTo>
                <a:cubicBezTo>
                  <a:pt x="5325279" y="5325535"/>
                  <a:pt x="5325456" y="5325093"/>
                  <a:pt x="5325603" y="5324592"/>
                </a:cubicBezTo>
                <a:cubicBezTo>
                  <a:pt x="5325751" y="5324091"/>
                  <a:pt x="5325854" y="5323473"/>
                  <a:pt x="5325913" y="5322737"/>
                </a:cubicBezTo>
                <a:cubicBezTo>
                  <a:pt x="5325971" y="5322000"/>
                  <a:pt x="5326001" y="5321131"/>
                  <a:pt x="5326001" y="5320130"/>
                </a:cubicBezTo>
                <a:cubicBezTo>
                  <a:pt x="5326001" y="5318952"/>
                  <a:pt x="5325957" y="5317935"/>
                  <a:pt x="5325869" y="5317081"/>
                </a:cubicBezTo>
                <a:cubicBezTo>
                  <a:pt x="5325780" y="5316227"/>
                  <a:pt x="5325633" y="5315520"/>
                  <a:pt x="5325427" y="5314960"/>
                </a:cubicBezTo>
                <a:cubicBezTo>
                  <a:pt x="5325220" y="5314401"/>
                  <a:pt x="5324970" y="5314003"/>
                  <a:pt x="5324676" y="5313767"/>
                </a:cubicBezTo>
                <a:cubicBezTo>
                  <a:pt x="5324381" y="5313532"/>
                  <a:pt x="5324027" y="5313414"/>
                  <a:pt x="5323615" y="5313414"/>
                </a:cubicBezTo>
                <a:cubicBezTo>
                  <a:pt x="5322908" y="5313414"/>
                  <a:pt x="5321921" y="5313929"/>
                  <a:pt x="5320655" y="5314960"/>
                </a:cubicBezTo>
                <a:cubicBezTo>
                  <a:pt x="5319388" y="5315991"/>
                  <a:pt x="5317827" y="5317140"/>
                  <a:pt x="5315971" y="5318407"/>
                </a:cubicBezTo>
                <a:cubicBezTo>
                  <a:pt x="5314115" y="5319673"/>
                  <a:pt x="5311921" y="5320837"/>
                  <a:pt x="5309388" y="5321897"/>
                </a:cubicBezTo>
                <a:cubicBezTo>
                  <a:pt x="5306855" y="5322958"/>
                  <a:pt x="5303909" y="5323488"/>
                  <a:pt x="5300551" y="5323488"/>
                </a:cubicBezTo>
                <a:cubicBezTo>
                  <a:pt x="5297016" y="5323488"/>
                  <a:pt x="5293879" y="5322854"/>
                  <a:pt x="5291140" y="5321588"/>
                </a:cubicBezTo>
                <a:cubicBezTo>
                  <a:pt x="5288401" y="5320321"/>
                  <a:pt x="5286089" y="5318392"/>
                  <a:pt x="5284203" y="5315800"/>
                </a:cubicBezTo>
                <a:cubicBezTo>
                  <a:pt x="5282318" y="5313208"/>
                  <a:pt x="5280890" y="5309982"/>
                  <a:pt x="5279918" y="5306124"/>
                </a:cubicBezTo>
                <a:cubicBezTo>
                  <a:pt x="5278945" y="5302265"/>
                  <a:pt x="5278459" y="5297773"/>
                  <a:pt x="5278459" y="5292648"/>
                </a:cubicBezTo>
                <a:cubicBezTo>
                  <a:pt x="5278459" y="5282397"/>
                  <a:pt x="5280330" y="5274577"/>
                  <a:pt x="5284071" y="5269186"/>
                </a:cubicBezTo>
                <a:cubicBezTo>
                  <a:pt x="5287812" y="5263796"/>
                  <a:pt x="5293187" y="5261101"/>
                  <a:pt x="5300198" y="5261101"/>
                </a:cubicBezTo>
                <a:cubicBezTo>
                  <a:pt x="5303615" y="5261101"/>
                  <a:pt x="5306575" y="5261587"/>
                  <a:pt x="5309078" y="5262559"/>
                </a:cubicBezTo>
                <a:cubicBezTo>
                  <a:pt x="5311583" y="5263531"/>
                  <a:pt x="5313718" y="5264606"/>
                  <a:pt x="5315485" y="5265784"/>
                </a:cubicBezTo>
                <a:cubicBezTo>
                  <a:pt x="5317252" y="5266962"/>
                  <a:pt x="5318711" y="5268038"/>
                  <a:pt x="5319859" y="5269010"/>
                </a:cubicBezTo>
                <a:cubicBezTo>
                  <a:pt x="5321008" y="5269982"/>
                  <a:pt x="5322024" y="5270468"/>
                  <a:pt x="5322908" y="5270468"/>
                </a:cubicBezTo>
                <a:cubicBezTo>
                  <a:pt x="5323674" y="5270468"/>
                  <a:pt x="5324322" y="5270011"/>
                  <a:pt x="5324852" y="5269098"/>
                </a:cubicBezTo>
                <a:cubicBezTo>
                  <a:pt x="5325382" y="5268185"/>
                  <a:pt x="5325648" y="5266580"/>
                  <a:pt x="5325648" y="5264282"/>
                </a:cubicBezTo>
                <a:cubicBezTo>
                  <a:pt x="5325648" y="5263222"/>
                  <a:pt x="5325618" y="5262338"/>
                  <a:pt x="5325559" y="5261631"/>
                </a:cubicBezTo>
                <a:cubicBezTo>
                  <a:pt x="5325500" y="5260924"/>
                  <a:pt x="5325382" y="5260291"/>
                  <a:pt x="5325206" y="5259731"/>
                </a:cubicBezTo>
                <a:cubicBezTo>
                  <a:pt x="5325029" y="5259171"/>
                  <a:pt x="5324808" y="5258685"/>
                  <a:pt x="5324543" y="5258273"/>
                </a:cubicBezTo>
                <a:cubicBezTo>
                  <a:pt x="5324278" y="5257861"/>
                  <a:pt x="5323792" y="5257301"/>
                  <a:pt x="5323085" y="5256594"/>
                </a:cubicBezTo>
                <a:cubicBezTo>
                  <a:pt x="5322378" y="5255887"/>
                  <a:pt x="5321244" y="5255033"/>
                  <a:pt x="5319683" y="5254032"/>
                </a:cubicBezTo>
                <a:cubicBezTo>
                  <a:pt x="5318121" y="5253030"/>
                  <a:pt x="5316339" y="5252146"/>
                  <a:pt x="5314336" y="5251381"/>
                </a:cubicBezTo>
                <a:cubicBezTo>
                  <a:pt x="5312333" y="5250615"/>
                  <a:pt x="5310139" y="5249996"/>
                  <a:pt x="5307753" y="5249525"/>
                </a:cubicBezTo>
                <a:cubicBezTo>
                  <a:pt x="5305367" y="5249053"/>
                  <a:pt x="5302908" y="5248818"/>
                  <a:pt x="5300374" y="5248818"/>
                </a:cubicBezTo>
                <a:close/>
                <a:moveTo>
                  <a:pt x="5873200" y="5248730"/>
                </a:moveTo>
                <a:cubicBezTo>
                  <a:pt x="5867368" y="5248730"/>
                  <a:pt x="5862095" y="5249746"/>
                  <a:pt x="5857382" y="5251778"/>
                </a:cubicBezTo>
                <a:cubicBezTo>
                  <a:pt x="5852669" y="5253811"/>
                  <a:pt x="5848649" y="5256727"/>
                  <a:pt x="5845320" y="5260526"/>
                </a:cubicBezTo>
                <a:cubicBezTo>
                  <a:pt x="5841992" y="5264326"/>
                  <a:pt x="5839444" y="5268951"/>
                  <a:pt x="5837676" y="5274400"/>
                </a:cubicBezTo>
                <a:cubicBezTo>
                  <a:pt x="5835909" y="5279849"/>
                  <a:pt x="5835025" y="5285991"/>
                  <a:pt x="5835025" y="5292825"/>
                </a:cubicBezTo>
                <a:cubicBezTo>
                  <a:pt x="5835025" y="5300012"/>
                  <a:pt x="5835880" y="5306315"/>
                  <a:pt x="5837588" y="5311735"/>
                </a:cubicBezTo>
                <a:cubicBezTo>
                  <a:pt x="5839296" y="5317155"/>
                  <a:pt x="5841830" y="5321661"/>
                  <a:pt x="5845188" y="5325255"/>
                </a:cubicBezTo>
                <a:cubicBezTo>
                  <a:pt x="5848545" y="5328849"/>
                  <a:pt x="5852684" y="5331558"/>
                  <a:pt x="5857603" y="5333385"/>
                </a:cubicBezTo>
                <a:cubicBezTo>
                  <a:pt x="5862522" y="5335211"/>
                  <a:pt x="5868251" y="5336124"/>
                  <a:pt x="5874790" y="5336124"/>
                </a:cubicBezTo>
                <a:cubicBezTo>
                  <a:pt x="5878561" y="5336124"/>
                  <a:pt x="5882110" y="5335844"/>
                  <a:pt x="5885439" y="5335285"/>
                </a:cubicBezTo>
                <a:cubicBezTo>
                  <a:pt x="5888767" y="5334725"/>
                  <a:pt x="5891698" y="5334092"/>
                  <a:pt x="5894231" y="5333385"/>
                </a:cubicBezTo>
                <a:cubicBezTo>
                  <a:pt x="5896764" y="5332678"/>
                  <a:pt x="5898826" y="5331956"/>
                  <a:pt x="5900417" y="5331220"/>
                </a:cubicBezTo>
                <a:cubicBezTo>
                  <a:pt x="5902007" y="5330483"/>
                  <a:pt x="5902965" y="5329953"/>
                  <a:pt x="5903289" y="5329629"/>
                </a:cubicBezTo>
                <a:cubicBezTo>
                  <a:pt x="5903613" y="5329305"/>
                  <a:pt x="5903878" y="5328966"/>
                  <a:pt x="5904084" y="5328613"/>
                </a:cubicBezTo>
                <a:cubicBezTo>
                  <a:pt x="5904290" y="5328260"/>
                  <a:pt x="5904437" y="5327862"/>
                  <a:pt x="5904526" y="5327420"/>
                </a:cubicBezTo>
                <a:cubicBezTo>
                  <a:pt x="5904614" y="5326978"/>
                  <a:pt x="5904688" y="5326477"/>
                  <a:pt x="5904747" y="5325918"/>
                </a:cubicBezTo>
                <a:cubicBezTo>
                  <a:pt x="5904806" y="5325358"/>
                  <a:pt x="5904835" y="5324695"/>
                  <a:pt x="5904835" y="5323930"/>
                </a:cubicBezTo>
                <a:cubicBezTo>
                  <a:pt x="5904835" y="5322869"/>
                  <a:pt x="5904791" y="5321971"/>
                  <a:pt x="5904702" y="5321234"/>
                </a:cubicBezTo>
                <a:cubicBezTo>
                  <a:pt x="5904613" y="5320498"/>
                  <a:pt x="5904480" y="5319924"/>
                  <a:pt x="5904302" y="5319511"/>
                </a:cubicBezTo>
                <a:cubicBezTo>
                  <a:pt x="5904124" y="5319099"/>
                  <a:pt x="5903873" y="5318789"/>
                  <a:pt x="5903547" y="5318583"/>
                </a:cubicBezTo>
                <a:cubicBezTo>
                  <a:pt x="5903222" y="5318377"/>
                  <a:pt x="5902852" y="5318274"/>
                  <a:pt x="5902438" y="5318274"/>
                </a:cubicBezTo>
                <a:cubicBezTo>
                  <a:pt x="5901728" y="5318274"/>
                  <a:pt x="5900677" y="5318583"/>
                  <a:pt x="5899285" y="5319202"/>
                </a:cubicBezTo>
                <a:cubicBezTo>
                  <a:pt x="5897894" y="5319821"/>
                  <a:pt x="5896118" y="5320513"/>
                  <a:pt x="5893957" y="5321279"/>
                </a:cubicBezTo>
                <a:cubicBezTo>
                  <a:pt x="5891796" y="5322044"/>
                  <a:pt x="5889236" y="5322737"/>
                  <a:pt x="5886276" y="5323355"/>
                </a:cubicBezTo>
                <a:cubicBezTo>
                  <a:pt x="5883316" y="5323974"/>
                  <a:pt x="5879942" y="5324283"/>
                  <a:pt x="5876153" y="5324283"/>
                </a:cubicBezTo>
                <a:cubicBezTo>
                  <a:pt x="5871358" y="5324283"/>
                  <a:pt x="5867303" y="5323605"/>
                  <a:pt x="5863988" y="5322251"/>
                </a:cubicBezTo>
                <a:cubicBezTo>
                  <a:pt x="5860673" y="5320896"/>
                  <a:pt x="5857980" y="5318952"/>
                  <a:pt x="5855908" y="5316418"/>
                </a:cubicBezTo>
                <a:cubicBezTo>
                  <a:pt x="5853836" y="5313885"/>
                  <a:pt x="5852356" y="5310851"/>
                  <a:pt x="5851468" y="5307317"/>
                </a:cubicBezTo>
                <a:cubicBezTo>
                  <a:pt x="5850580" y="5303782"/>
                  <a:pt x="5850136" y="5299805"/>
                  <a:pt x="5850136" y="5295387"/>
                </a:cubicBezTo>
                <a:lnTo>
                  <a:pt x="5902511" y="5295387"/>
                </a:lnTo>
                <a:cubicBezTo>
                  <a:pt x="5903991" y="5295387"/>
                  <a:pt x="5905308" y="5294901"/>
                  <a:pt x="5906462" y="5293929"/>
                </a:cubicBezTo>
                <a:cubicBezTo>
                  <a:pt x="5907616" y="5292957"/>
                  <a:pt x="5908193" y="5291322"/>
                  <a:pt x="5908193" y="5289025"/>
                </a:cubicBezTo>
                <a:lnTo>
                  <a:pt x="5908193" y="5286374"/>
                </a:lnTo>
                <a:cubicBezTo>
                  <a:pt x="5908193" y="5281189"/>
                  <a:pt x="5907530" y="5276315"/>
                  <a:pt x="5906205" y="5271749"/>
                </a:cubicBezTo>
                <a:cubicBezTo>
                  <a:pt x="5904879" y="5267183"/>
                  <a:pt x="5902803" y="5263207"/>
                  <a:pt x="5899975" y="5259820"/>
                </a:cubicBezTo>
                <a:cubicBezTo>
                  <a:pt x="5897147" y="5256432"/>
                  <a:pt x="5893539" y="5253737"/>
                  <a:pt x="5889150" y="5251734"/>
                </a:cubicBezTo>
                <a:cubicBezTo>
                  <a:pt x="5884761" y="5249731"/>
                  <a:pt x="5879444" y="5248730"/>
                  <a:pt x="5873200" y="5248730"/>
                </a:cubicBezTo>
                <a:close/>
                <a:moveTo>
                  <a:pt x="5725995" y="5248730"/>
                </a:moveTo>
                <a:cubicBezTo>
                  <a:pt x="5722931" y="5248730"/>
                  <a:pt x="5719897" y="5249009"/>
                  <a:pt x="5716893" y="5249569"/>
                </a:cubicBezTo>
                <a:cubicBezTo>
                  <a:pt x="5713889" y="5250129"/>
                  <a:pt x="5711120" y="5250835"/>
                  <a:pt x="5708587" y="5251690"/>
                </a:cubicBezTo>
                <a:cubicBezTo>
                  <a:pt x="5706053" y="5252544"/>
                  <a:pt x="5703815" y="5253486"/>
                  <a:pt x="5701871" y="5254518"/>
                </a:cubicBezTo>
                <a:cubicBezTo>
                  <a:pt x="5699927" y="5255548"/>
                  <a:pt x="5698557" y="5256447"/>
                  <a:pt x="5697762" y="5257213"/>
                </a:cubicBezTo>
                <a:cubicBezTo>
                  <a:pt x="5696967" y="5257979"/>
                  <a:pt x="5696466" y="5258788"/>
                  <a:pt x="5696260" y="5259643"/>
                </a:cubicBezTo>
                <a:cubicBezTo>
                  <a:pt x="5696053" y="5260497"/>
                  <a:pt x="5695950" y="5261660"/>
                  <a:pt x="5695950" y="5263133"/>
                </a:cubicBezTo>
                <a:cubicBezTo>
                  <a:pt x="5695950" y="5264017"/>
                  <a:pt x="5696009" y="5264827"/>
                  <a:pt x="5696127" y="5265563"/>
                </a:cubicBezTo>
                <a:cubicBezTo>
                  <a:pt x="5696245" y="5266300"/>
                  <a:pt x="5696436" y="5266904"/>
                  <a:pt x="5696701" y="5267375"/>
                </a:cubicBezTo>
                <a:cubicBezTo>
                  <a:pt x="5696967" y="5267846"/>
                  <a:pt x="5697276" y="5268200"/>
                  <a:pt x="5697629" y="5268435"/>
                </a:cubicBezTo>
                <a:cubicBezTo>
                  <a:pt x="5697983" y="5268671"/>
                  <a:pt x="5698395" y="5268789"/>
                  <a:pt x="5698867" y="5268789"/>
                </a:cubicBezTo>
                <a:cubicBezTo>
                  <a:pt x="5699574" y="5268789"/>
                  <a:pt x="5700649" y="5268362"/>
                  <a:pt x="5702092" y="5267507"/>
                </a:cubicBezTo>
                <a:cubicBezTo>
                  <a:pt x="5703535" y="5266653"/>
                  <a:pt x="5705332" y="5265711"/>
                  <a:pt x="5707482" y="5264680"/>
                </a:cubicBezTo>
                <a:cubicBezTo>
                  <a:pt x="5709632" y="5263649"/>
                  <a:pt x="5712136" y="5262706"/>
                  <a:pt x="5714993" y="5261852"/>
                </a:cubicBezTo>
                <a:cubicBezTo>
                  <a:pt x="5717850" y="5260998"/>
                  <a:pt x="5721076" y="5260571"/>
                  <a:pt x="5724669" y="5260571"/>
                </a:cubicBezTo>
                <a:cubicBezTo>
                  <a:pt x="5728027" y="5260571"/>
                  <a:pt x="5730855" y="5260968"/>
                  <a:pt x="5733152" y="5261764"/>
                </a:cubicBezTo>
                <a:cubicBezTo>
                  <a:pt x="5735450" y="5262559"/>
                  <a:pt x="5737320" y="5263737"/>
                  <a:pt x="5738764" y="5265298"/>
                </a:cubicBezTo>
                <a:cubicBezTo>
                  <a:pt x="5740207" y="5266859"/>
                  <a:pt x="5741253" y="5268818"/>
                  <a:pt x="5741901" y="5271175"/>
                </a:cubicBezTo>
                <a:cubicBezTo>
                  <a:pt x="5742549" y="5273531"/>
                  <a:pt x="5742873" y="5276241"/>
                  <a:pt x="5742873" y="5279304"/>
                </a:cubicBezTo>
                <a:lnTo>
                  <a:pt x="5742873" y="5285490"/>
                </a:lnTo>
                <a:lnTo>
                  <a:pt x="5731915" y="5285490"/>
                </a:lnTo>
                <a:cubicBezTo>
                  <a:pt x="5725730" y="5285490"/>
                  <a:pt x="5720163" y="5286035"/>
                  <a:pt x="5715214" y="5287125"/>
                </a:cubicBezTo>
                <a:cubicBezTo>
                  <a:pt x="5710266" y="5288215"/>
                  <a:pt x="5706083" y="5289849"/>
                  <a:pt x="5702666" y="5292029"/>
                </a:cubicBezTo>
                <a:cubicBezTo>
                  <a:pt x="5699249" y="5294209"/>
                  <a:pt x="5696628" y="5296948"/>
                  <a:pt x="5694801" y="5300247"/>
                </a:cubicBezTo>
                <a:cubicBezTo>
                  <a:pt x="5692975" y="5303546"/>
                  <a:pt x="5692062" y="5307434"/>
                  <a:pt x="5692062" y="5311912"/>
                </a:cubicBezTo>
                <a:cubicBezTo>
                  <a:pt x="5692062" y="5315741"/>
                  <a:pt x="5692725" y="5319158"/>
                  <a:pt x="5694050" y="5322162"/>
                </a:cubicBezTo>
                <a:cubicBezTo>
                  <a:pt x="5695376" y="5325167"/>
                  <a:pt x="5697232" y="5327700"/>
                  <a:pt x="5699618" y="5329762"/>
                </a:cubicBezTo>
                <a:cubicBezTo>
                  <a:pt x="5702004" y="5331824"/>
                  <a:pt x="5704890" y="5333399"/>
                  <a:pt x="5708277" y="5334489"/>
                </a:cubicBezTo>
                <a:cubicBezTo>
                  <a:pt x="5711665" y="5335579"/>
                  <a:pt x="5715450" y="5336124"/>
                  <a:pt x="5719632" y="5336124"/>
                </a:cubicBezTo>
                <a:cubicBezTo>
                  <a:pt x="5724404" y="5336124"/>
                  <a:pt x="5728926" y="5335093"/>
                  <a:pt x="5733197" y="5333031"/>
                </a:cubicBezTo>
                <a:cubicBezTo>
                  <a:pt x="5737468" y="5330969"/>
                  <a:pt x="5741341" y="5328083"/>
                  <a:pt x="5744817" y="5324371"/>
                </a:cubicBezTo>
                <a:lnTo>
                  <a:pt x="5744817" y="5332324"/>
                </a:lnTo>
                <a:cubicBezTo>
                  <a:pt x="5744817" y="5333031"/>
                  <a:pt x="5745023" y="5333562"/>
                  <a:pt x="5745435" y="5333915"/>
                </a:cubicBezTo>
                <a:cubicBezTo>
                  <a:pt x="5745848" y="5334268"/>
                  <a:pt x="5746511" y="5334534"/>
                  <a:pt x="5747424" y="5334710"/>
                </a:cubicBezTo>
                <a:cubicBezTo>
                  <a:pt x="5748337" y="5334887"/>
                  <a:pt x="5749559" y="5334975"/>
                  <a:pt x="5751091" y="5334975"/>
                </a:cubicBezTo>
                <a:cubicBezTo>
                  <a:pt x="5752682" y="5334975"/>
                  <a:pt x="5753889" y="5334887"/>
                  <a:pt x="5754714" y="5334710"/>
                </a:cubicBezTo>
                <a:cubicBezTo>
                  <a:pt x="5755539" y="5334534"/>
                  <a:pt x="5756187" y="5334268"/>
                  <a:pt x="5756658" y="5333915"/>
                </a:cubicBezTo>
                <a:cubicBezTo>
                  <a:pt x="5757129" y="5333562"/>
                  <a:pt x="5757365" y="5333031"/>
                  <a:pt x="5757365" y="5332324"/>
                </a:cubicBezTo>
                <a:lnTo>
                  <a:pt x="5757365" y="5278686"/>
                </a:lnTo>
                <a:cubicBezTo>
                  <a:pt x="5757365" y="5273737"/>
                  <a:pt x="5756805" y="5269407"/>
                  <a:pt x="5755686" y="5265696"/>
                </a:cubicBezTo>
                <a:cubicBezTo>
                  <a:pt x="5754567" y="5261985"/>
                  <a:pt x="5752770" y="5258877"/>
                  <a:pt x="5750296" y="5256373"/>
                </a:cubicBezTo>
                <a:cubicBezTo>
                  <a:pt x="5747821" y="5253869"/>
                  <a:pt x="5744581" y="5251970"/>
                  <a:pt x="5740575" y="5250674"/>
                </a:cubicBezTo>
                <a:cubicBezTo>
                  <a:pt x="5736569" y="5249377"/>
                  <a:pt x="5731709" y="5248730"/>
                  <a:pt x="5725995" y="5248730"/>
                </a:cubicBezTo>
                <a:close/>
                <a:moveTo>
                  <a:pt x="5606500" y="5248730"/>
                </a:moveTo>
                <a:cubicBezTo>
                  <a:pt x="5600668" y="5248730"/>
                  <a:pt x="5595395" y="5249746"/>
                  <a:pt x="5590682" y="5251778"/>
                </a:cubicBezTo>
                <a:cubicBezTo>
                  <a:pt x="5585969" y="5253811"/>
                  <a:pt x="5581949" y="5256727"/>
                  <a:pt x="5578620" y="5260526"/>
                </a:cubicBezTo>
                <a:cubicBezTo>
                  <a:pt x="5575292" y="5264326"/>
                  <a:pt x="5572744" y="5268951"/>
                  <a:pt x="5570977" y="5274400"/>
                </a:cubicBezTo>
                <a:cubicBezTo>
                  <a:pt x="5569209" y="5279849"/>
                  <a:pt x="5568326" y="5285991"/>
                  <a:pt x="5568326" y="5292825"/>
                </a:cubicBezTo>
                <a:cubicBezTo>
                  <a:pt x="5568326" y="5300012"/>
                  <a:pt x="5569180" y="5306315"/>
                  <a:pt x="5570888" y="5311735"/>
                </a:cubicBezTo>
                <a:cubicBezTo>
                  <a:pt x="5572597" y="5317155"/>
                  <a:pt x="5575130" y="5321661"/>
                  <a:pt x="5578488" y="5325255"/>
                </a:cubicBezTo>
                <a:cubicBezTo>
                  <a:pt x="5581846" y="5328849"/>
                  <a:pt x="5585984" y="5331558"/>
                  <a:pt x="5590903" y="5333385"/>
                </a:cubicBezTo>
                <a:cubicBezTo>
                  <a:pt x="5595823" y="5335211"/>
                  <a:pt x="5601551" y="5336124"/>
                  <a:pt x="5608091" y="5336124"/>
                </a:cubicBezTo>
                <a:cubicBezTo>
                  <a:pt x="5611861" y="5336124"/>
                  <a:pt x="5615410" y="5335844"/>
                  <a:pt x="5618739" y="5335285"/>
                </a:cubicBezTo>
                <a:cubicBezTo>
                  <a:pt x="5622067" y="5334725"/>
                  <a:pt x="5624998" y="5334092"/>
                  <a:pt x="5627531" y="5333385"/>
                </a:cubicBezTo>
                <a:cubicBezTo>
                  <a:pt x="5630065" y="5332678"/>
                  <a:pt x="5632127" y="5331956"/>
                  <a:pt x="5633717" y="5331220"/>
                </a:cubicBezTo>
                <a:cubicBezTo>
                  <a:pt x="5635308" y="5330483"/>
                  <a:pt x="5636265" y="5329953"/>
                  <a:pt x="5636589" y="5329629"/>
                </a:cubicBezTo>
                <a:cubicBezTo>
                  <a:pt x="5636913" y="5329305"/>
                  <a:pt x="5637178" y="5328966"/>
                  <a:pt x="5637384" y="5328613"/>
                </a:cubicBezTo>
                <a:cubicBezTo>
                  <a:pt x="5637591" y="5328260"/>
                  <a:pt x="5637738" y="5327862"/>
                  <a:pt x="5637826" y="5327420"/>
                </a:cubicBezTo>
                <a:cubicBezTo>
                  <a:pt x="5637915" y="5326978"/>
                  <a:pt x="5637988" y="5326477"/>
                  <a:pt x="5638047" y="5325918"/>
                </a:cubicBezTo>
                <a:cubicBezTo>
                  <a:pt x="5638106" y="5325358"/>
                  <a:pt x="5638136" y="5324695"/>
                  <a:pt x="5638136" y="5323930"/>
                </a:cubicBezTo>
                <a:cubicBezTo>
                  <a:pt x="5638136" y="5322869"/>
                  <a:pt x="5638091" y="5321971"/>
                  <a:pt x="5638002" y="5321234"/>
                </a:cubicBezTo>
                <a:cubicBezTo>
                  <a:pt x="5637913" y="5320498"/>
                  <a:pt x="5637780" y="5319924"/>
                  <a:pt x="5637603" y="5319511"/>
                </a:cubicBezTo>
                <a:cubicBezTo>
                  <a:pt x="5637424" y="5319099"/>
                  <a:pt x="5637173" y="5318789"/>
                  <a:pt x="5636848" y="5318583"/>
                </a:cubicBezTo>
                <a:cubicBezTo>
                  <a:pt x="5636523" y="5318377"/>
                  <a:pt x="5636152" y="5318274"/>
                  <a:pt x="5635738" y="5318274"/>
                </a:cubicBezTo>
                <a:cubicBezTo>
                  <a:pt x="5635028" y="5318274"/>
                  <a:pt x="5633977" y="5318583"/>
                  <a:pt x="5632585" y="5319202"/>
                </a:cubicBezTo>
                <a:cubicBezTo>
                  <a:pt x="5631194" y="5319821"/>
                  <a:pt x="5629418" y="5320513"/>
                  <a:pt x="5627257" y="5321279"/>
                </a:cubicBezTo>
                <a:cubicBezTo>
                  <a:pt x="5625096" y="5322044"/>
                  <a:pt x="5622536" y="5322737"/>
                  <a:pt x="5619576" y="5323355"/>
                </a:cubicBezTo>
                <a:cubicBezTo>
                  <a:pt x="5616617" y="5323974"/>
                  <a:pt x="5613242" y="5324283"/>
                  <a:pt x="5609454" y="5324283"/>
                </a:cubicBezTo>
                <a:cubicBezTo>
                  <a:pt x="5604659" y="5324283"/>
                  <a:pt x="5600604" y="5323605"/>
                  <a:pt x="5597289" y="5322251"/>
                </a:cubicBezTo>
                <a:cubicBezTo>
                  <a:pt x="5593973" y="5320896"/>
                  <a:pt x="5591280" y="5318952"/>
                  <a:pt x="5589208" y="5316418"/>
                </a:cubicBezTo>
                <a:cubicBezTo>
                  <a:pt x="5587136" y="5313885"/>
                  <a:pt x="5585656" y="5310851"/>
                  <a:pt x="5584768" y="5307317"/>
                </a:cubicBezTo>
                <a:cubicBezTo>
                  <a:pt x="5583880" y="5303782"/>
                  <a:pt x="5583436" y="5299805"/>
                  <a:pt x="5583436" y="5295387"/>
                </a:cubicBezTo>
                <a:lnTo>
                  <a:pt x="5635811" y="5295387"/>
                </a:lnTo>
                <a:cubicBezTo>
                  <a:pt x="5637292" y="5295387"/>
                  <a:pt x="5638608" y="5294901"/>
                  <a:pt x="5639763" y="5293929"/>
                </a:cubicBezTo>
                <a:cubicBezTo>
                  <a:pt x="5640916" y="5292957"/>
                  <a:pt x="5641493" y="5291322"/>
                  <a:pt x="5641493" y="5289025"/>
                </a:cubicBezTo>
                <a:lnTo>
                  <a:pt x="5641493" y="5286374"/>
                </a:lnTo>
                <a:cubicBezTo>
                  <a:pt x="5641493" y="5281189"/>
                  <a:pt x="5640830" y="5276315"/>
                  <a:pt x="5639505" y="5271749"/>
                </a:cubicBezTo>
                <a:cubicBezTo>
                  <a:pt x="5638179" y="5267183"/>
                  <a:pt x="5636103" y="5263207"/>
                  <a:pt x="5633275" y="5259820"/>
                </a:cubicBezTo>
                <a:cubicBezTo>
                  <a:pt x="5630448" y="5256432"/>
                  <a:pt x="5626839" y="5253737"/>
                  <a:pt x="5622450" y="5251734"/>
                </a:cubicBezTo>
                <a:cubicBezTo>
                  <a:pt x="5618061" y="5249731"/>
                  <a:pt x="5612745" y="5248730"/>
                  <a:pt x="5606500" y="5248730"/>
                </a:cubicBezTo>
                <a:close/>
                <a:moveTo>
                  <a:pt x="5541857" y="5248730"/>
                </a:moveTo>
                <a:cubicBezTo>
                  <a:pt x="5540149" y="5248730"/>
                  <a:pt x="5538456" y="5248950"/>
                  <a:pt x="5536777" y="5249392"/>
                </a:cubicBezTo>
                <a:cubicBezTo>
                  <a:pt x="5535098" y="5249834"/>
                  <a:pt x="5533404" y="5250629"/>
                  <a:pt x="5531695" y="5251778"/>
                </a:cubicBezTo>
                <a:cubicBezTo>
                  <a:pt x="5529987" y="5252927"/>
                  <a:pt x="5528175" y="5254503"/>
                  <a:pt x="5526261" y="5256506"/>
                </a:cubicBezTo>
                <a:cubicBezTo>
                  <a:pt x="5524346" y="5258509"/>
                  <a:pt x="5522299" y="5261101"/>
                  <a:pt x="5520119" y="5264282"/>
                </a:cubicBezTo>
                <a:lnTo>
                  <a:pt x="5520119" y="5252706"/>
                </a:lnTo>
                <a:cubicBezTo>
                  <a:pt x="5520119" y="5252235"/>
                  <a:pt x="5520016" y="5251837"/>
                  <a:pt x="5519810" y="5251513"/>
                </a:cubicBezTo>
                <a:cubicBezTo>
                  <a:pt x="5519604" y="5251189"/>
                  <a:pt x="5519265" y="5250895"/>
                  <a:pt x="5518794" y="5250629"/>
                </a:cubicBezTo>
                <a:cubicBezTo>
                  <a:pt x="5518323" y="5250364"/>
                  <a:pt x="5517660" y="5250188"/>
                  <a:pt x="5516806" y="5250099"/>
                </a:cubicBezTo>
                <a:cubicBezTo>
                  <a:pt x="5515951" y="5250011"/>
                  <a:pt x="5514876" y="5249967"/>
                  <a:pt x="5513580" y="5249967"/>
                </a:cubicBezTo>
                <a:cubicBezTo>
                  <a:pt x="5512225" y="5249967"/>
                  <a:pt x="5511135" y="5250011"/>
                  <a:pt x="5510311" y="5250099"/>
                </a:cubicBezTo>
                <a:cubicBezTo>
                  <a:pt x="5509486" y="5250188"/>
                  <a:pt x="5508808" y="5250364"/>
                  <a:pt x="5508278" y="5250629"/>
                </a:cubicBezTo>
                <a:cubicBezTo>
                  <a:pt x="5507748" y="5250895"/>
                  <a:pt x="5507394" y="5251189"/>
                  <a:pt x="5507218" y="5251513"/>
                </a:cubicBezTo>
                <a:cubicBezTo>
                  <a:pt x="5507041" y="5251837"/>
                  <a:pt x="5506952" y="5252235"/>
                  <a:pt x="5506952" y="5252706"/>
                </a:cubicBezTo>
                <a:lnTo>
                  <a:pt x="5506952" y="5332236"/>
                </a:lnTo>
                <a:cubicBezTo>
                  <a:pt x="5506952" y="5332707"/>
                  <a:pt x="5507056" y="5333105"/>
                  <a:pt x="5507262" y="5333429"/>
                </a:cubicBezTo>
                <a:cubicBezTo>
                  <a:pt x="5507468" y="5333753"/>
                  <a:pt x="5507851" y="5334033"/>
                  <a:pt x="5508411" y="5334268"/>
                </a:cubicBezTo>
                <a:cubicBezTo>
                  <a:pt x="5508970" y="5334504"/>
                  <a:pt x="5509721" y="5334681"/>
                  <a:pt x="5510664" y="5334799"/>
                </a:cubicBezTo>
                <a:cubicBezTo>
                  <a:pt x="5511607" y="5334916"/>
                  <a:pt x="5512785" y="5334975"/>
                  <a:pt x="5514199" y="5334975"/>
                </a:cubicBezTo>
                <a:cubicBezTo>
                  <a:pt x="5515672" y="5334975"/>
                  <a:pt x="5516879" y="5334916"/>
                  <a:pt x="5517822" y="5334799"/>
                </a:cubicBezTo>
                <a:cubicBezTo>
                  <a:pt x="5518764" y="5334681"/>
                  <a:pt x="5519500" y="5334504"/>
                  <a:pt x="5520031" y="5334268"/>
                </a:cubicBezTo>
                <a:cubicBezTo>
                  <a:pt x="5520561" y="5334033"/>
                  <a:pt x="5520944" y="5333753"/>
                  <a:pt x="5521180" y="5333429"/>
                </a:cubicBezTo>
                <a:cubicBezTo>
                  <a:pt x="5521415" y="5333105"/>
                  <a:pt x="5521533" y="5332707"/>
                  <a:pt x="5521533" y="5332236"/>
                </a:cubicBezTo>
                <a:lnTo>
                  <a:pt x="5521533" y="5279923"/>
                </a:lnTo>
                <a:cubicBezTo>
                  <a:pt x="5523595" y="5276683"/>
                  <a:pt x="5525480" y="5273943"/>
                  <a:pt x="5527188" y="5271705"/>
                </a:cubicBezTo>
                <a:cubicBezTo>
                  <a:pt x="5528897" y="5269466"/>
                  <a:pt x="5530532" y="5267669"/>
                  <a:pt x="5532093" y="5266314"/>
                </a:cubicBezTo>
                <a:cubicBezTo>
                  <a:pt x="5533654" y="5264959"/>
                  <a:pt x="5535142" y="5263987"/>
                  <a:pt x="5536556" y="5263398"/>
                </a:cubicBezTo>
                <a:cubicBezTo>
                  <a:pt x="5537969" y="5262809"/>
                  <a:pt x="5539412" y="5262515"/>
                  <a:pt x="5540885" y="5262515"/>
                </a:cubicBezTo>
                <a:cubicBezTo>
                  <a:pt x="5542123" y="5262515"/>
                  <a:pt x="5543271" y="5262632"/>
                  <a:pt x="5544332" y="5262868"/>
                </a:cubicBezTo>
                <a:cubicBezTo>
                  <a:pt x="5545392" y="5263104"/>
                  <a:pt x="5546349" y="5263354"/>
                  <a:pt x="5547204" y="5263619"/>
                </a:cubicBezTo>
                <a:cubicBezTo>
                  <a:pt x="5548058" y="5263884"/>
                  <a:pt x="5548824" y="5264150"/>
                  <a:pt x="5549501" y="5264415"/>
                </a:cubicBezTo>
                <a:cubicBezTo>
                  <a:pt x="5550179" y="5264680"/>
                  <a:pt x="5550753" y="5264812"/>
                  <a:pt x="5551224" y="5264812"/>
                </a:cubicBezTo>
                <a:cubicBezTo>
                  <a:pt x="5551696" y="5264812"/>
                  <a:pt x="5552064" y="5264680"/>
                  <a:pt x="5552329" y="5264415"/>
                </a:cubicBezTo>
                <a:cubicBezTo>
                  <a:pt x="5552594" y="5264150"/>
                  <a:pt x="5552815" y="5263767"/>
                  <a:pt x="5552992" y="5263266"/>
                </a:cubicBezTo>
                <a:cubicBezTo>
                  <a:pt x="5553169" y="5262765"/>
                  <a:pt x="5553286" y="5262073"/>
                  <a:pt x="5553345" y="5261189"/>
                </a:cubicBezTo>
                <a:cubicBezTo>
                  <a:pt x="5553404" y="5260306"/>
                  <a:pt x="5553434" y="5259216"/>
                  <a:pt x="5553434" y="5257920"/>
                </a:cubicBezTo>
                <a:cubicBezTo>
                  <a:pt x="5553434" y="5256565"/>
                  <a:pt x="5553419" y="5255490"/>
                  <a:pt x="5553389" y="5254694"/>
                </a:cubicBezTo>
                <a:cubicBezTo>
                  <a:pt x="5553360" y="5253899"/>
                  <a:pt x="5553301" y="5253295"/>
                  <a:pt x="5553213" y="5252883"/>
                </a:cubicBezTo>
                <a:cubicBezTo>
                  <a:pt x="5553124" y="5252470"/>
                  <a:pt x="5553021" y="5252132"/>
                  <a:pt x="5552903" y="5251867"/>
                </a:cubicBezTo>
                <a:cubicBezTo>
                  <a:pt x="5552786" y="5251601"/>
                  <a:pt x="5552550" y="5251322"/>
                  <a:pt x="5552197" y="5251027"/>
                </a:cubicBezTo>
                <a:cubicBezTo>
                  <a:pt x="5551843" y="5250732"/>
                  <a:pt x="5551239" y="5250438"/>
                  <a:pt x="5550385" y="5250143"/>
                </a:cubicBezTo>
                <a:cubicBezTo>
                  <a:pt x="5549531" y="5249849"/>
                  <a:pt x="5548573" y="5249584"/>
                  <a:pt x="5547513" y="5249348"/>
                </a:cubicBezTo>
                <a:cubicBezTo>
                  <a:pt x="5546452" y="5249112"/>
                  <a:pt x="5545436" y="5248950"/>
                  <a:pt x="5544464" y="5248862"/>
                </a:cubicBezTo>
                <a:cubicBezTo>
                  <a:pt x="5543492" y="5248774"/>
                  <a:pt x="5542623" y="5248730"/>
                  <a:pt x="5541857" y="5248730"/>
                </a:cubicBezTo>
                <a:close/>
                <a:moveTo>
                  <a:pt x="5475183" y="5248730"/>
                </a:moveTo>
                <a:cubicBezTo>
                  <a:pt x="5473474" y="5248730"/>
                  <a:pt x="5471781" y="5248950"/>
                  <a:pt x="5470101" y="5249392"/>
                </a:cubicBezTo>
                <a:cubicBezTo>
                  <a:pt x="5468422" y="5249834"/>
                  <a:pt x="5466729" y="5250629"/>
                  <a:pt x="5465020" y="5251778"/>
                </a:cubicBezTo>
                <a:cubicBezTo>
                  <a:pt x="5463312" y="5252927"/>
                  <a:pt x="5461500" y="5254503"/>
                  <a:pt x="5459586" y="5256506"/>
                </a:cubicBezTo>
                <a:cubicBezTo>
                  <a:pt x="5457671" y="5258509"/>
                  <a:pt x="5455624" y="5261101"/>
                  <a:pt x="5453444" y="5264282"/>
                </a:cubicBezTo>
                <a:lnTo>
                  <a:pt x="5453444" y="5252706"/>
                </a:lnTo>
                <a:cubicBezTo>
                  <a:pt x="5453444" y="5252235"/>
                  <a:pt x="5453341" y="5251837"/>
                  <a:pt x="5453135" y="5251513"/>
                </a:cubicBezTo>
                <a:cubicBezTo>
                  <a:pt x="5452929" y="5251189"/>
                  <a:pt x="5452590" y="5250895"/>
                  <a:pt x="5452119" y="5250629"/>
                </a:cubicBezTo>
                <a:cubicBezTo>
                  <a:pt x="5451648" y="5250364"/>
                  <a:pt x="5450985" y="5250188"/>
                  <a:pt x="5450131" y="5250099"/>
                </a:cubicBezTo>
                <a:cubicBezTo>
                  <a:pt x="5449276" y="5250011"/>
                  <a:pt x="5448201" y="5249967"/>
                  <a:pt x="5446905" y="5249967"/>
                </a:cubicBezTo>
                <a:cubicBezTo>
                  <a:pt x="5445550" y="5249967"/>
                  <a:pt x="5444460" y="5250011"/>
                  <a:pt x="5443635" y="5250099"/>
                </a:cubicBezTo>
                <a:cubicBezTo>
                  <a:pt x="5442811" y="5250188"/>
                  <a:pt x="5442133" y="5250364"/>
                  <a:pt x="5441603" y="5250629"/>
                </a:cubicBezTo>
                <a:cubicBezTo>
                  <a:pt x="5441073" y="5250895"/>
                  <a:pt x="5440719" y="5251189"/>
                  <a:pt x="5440543" y="5251513"/>
                </a:cubicBezTo>
                <a:cubicBezTo>
                  <a:pt x="5440366" y="5251837"/>
                  <a:pt x="5440277" y="5252235"/>
                  <a:pt x="5440277" y="5252706"/>
                </a:cubicBezTo>
                <a:lnTo>
                  <a:pt x="5440277" y="5332236"/>
                </a:lnTo>
                <a:cubicBezTo>
                  <a:pt x="5440277" y="5332707"/>
                  <a:pt x="5440381" y="5333105"/>
                  <a:pt x="5440587" y="5333429"/>
                </a:cubicBezTo>
                <a:cubicBezTo>
                  <a:pt x="5440793" y="5333753"/>
                  <a:pt x="5441176" y="5334033"/>
                  <a:pt x="5441735" y="5334268"/>
                </a:cubicBezTo>
                <a:cubicBezTo>
                  <a:pt x="5442295" y="5334504"/>
                  <a:pt x="5443046" y="5334681"/>
                  <a:pt x="5443989" y="5334799"/>
                </a:cubicBezTo>
                <a:cubicBezTo>
                  <a:pt x="5444931" y="5334916"/>
                  <a:pt x="5446110" y="5334975"/>
                  <a:pt x="5447524" y="5334975"/>
                </a:cubicBezTo>
                <a:cubicBezTo>
                  <a:pt x="5448996" y="5334975"/>
                  <a:pt x="5450204" y="5334916"/>
                  <a:pt x="5451147" y="5334799"/>
                </a:cubicBezTo>
                <a:cubicBezTo>
                  <a:pt x="5452089" y="5334681"/>
                  <a:pt x="5452826" y="5334504"/>
                  <a:pt x="5453356" y="5334268"/>
                </a:cubicBezTo>
                <a:cubicBezTo>
                  <a:pt x="5453886" y="5334033"/>
                  <a:pt x="5454269" y="5333753"/>
                  <a:pt x="5454505" y="5333429"/>
                </a:cubicBezTo>
                <a:cubicBezTo>
                  <a:pt x="5454740" y="5333105"/>
                  <a:pt x="5454858" y="5332707"/>
                  <a:pt x="5454858" y="5332236"/>
                </a:cubicBezTo>
                <a:lnTo>
                  <a:pt x="5454858" y="5279923"/>
                </a:lnTo>
                <a:cubicBezTo>
                  <a:pt x="5456920" y="5276683"/>
                  <a:pt x="5458805" y="5273943"/>
                  <a:pt x="5460513" y="5271705"/>
                </a:cubicBezTo>
                <a:cubicBezTo>
                  <a:pt x="5462222" y="5269466"/>
                  <a:pt x="5463857" y="5267669"/>
                  <a:pt x="5465418" y="5266314"/>
                </a:cubicBezTo>
                <a:cubicBezTo>
                  <a:pt x="5466979" y="5264959"/>
                  <a:pt x="5468467" y="5263987"/>
                  <a:pt x="5469881" y="5263398"/>
                </a:cubicBezTo>
                <a:cubicBezTo>
                  <a:pt x="5471294" y="5262809"/>
                  <a:pt x="5472738" y="5262515"/>
                  <a:pt x="5474211" y="5262515"/>
                </a:cubicBezTo>
                <a:cubicBezTo>
                  <a:pt x="5475448" y="5262515"/>
                  <a:pt x="5476596" y="5262632"/>
                  <a:pt x="5477657" y="5262868"/>
                </a:cubicBezTo>
                <a:cubicBezTo>
                  <a:pt x="5478717" y="5263104"/>
                  <a:pt x="5479674" y="5263354"/>
                  <a:pt x="5480529" y="5263619"/>
                </a:cubicBezTo>
                <a:cubicBezTo>
                  <a:pt x="5481383" y="5263884"/>
                  <a:pt x="5482148" y="5264150"/>
                  <a:pt x="5482826" y="5264415"/>
                </a:cubicBezTo>
                <a:cubicBezTo>
                  <a:pt x="5483503" y="5264680"/>
                  <a:pt x="5484078" y="5264812"/>
                  <a:pt x="5484549" y="5264812"/>
                </a:cubicBezTo>
                <a:cubicBezTo>
                  <a:pt x="5485020" y="5264812"/>
                  <a:pt x="5485389" y="5264680"/>
                  <a:pt x="5485654" y="5264415"/>
                </a:cubicBezTo>
                <a:cubicBezTo>
                  <a:pt x="5485919" y="5264150"/>
                  <a:pt x="5486140" y="5263767"/>
                  <a:pt x="5486317" y="5263266"/>
                </a:cubicBezTo>
                <a:cubicBezTo>
                  <a:pt x="5486493" y="5262765"/>
                  <a:pt x="5486611" y="5262073"/>
                  <a:pt x="5486670" y="5261189"/>
                </a:cubicBezTo>
                <a:cubicBezTo>
                  <a:pt x="5486729" y="5260306"/>
                  <a:pt x="5486758" y="5259216"/>
                  <a:pt x="5486758" y="5257920"/>
                </a:cubicBezTo>
                <a:cubicBezTo>
                  <a:pt x="5486758" y="5256565"/>
                  <a:pt x="5486744" y="5255490"/>
                  <a:pt x="5486714" y="5254694"/>
                </a:cubicBezTo>
                <a:cubicBezTo>
                  <a:pt x="5486685" y="5253899"/>
                  <a:pt x="5486626" y="5253295"/>
                  <a:pt x="5486537" y="5252883"/>
                </a:cubicBezTo>
                <a:cubicBezTo>
                  <a:pt x="5486449" y="5252470"/>
                  <a:pt x="5486346" y="5252132"/>
                  <a:pt x="5486228" y="5251867"/>
                </a:cubicBezTo>
                <a:cubicBezTo>
                  <a:pt x="5486110" y="5251601"/>
                  <a:pt x="5485875" y="5251322"/>
                  <a:pt x="5485522" y="5251027"/>
                </a:cubicBezTo>
                <a:cubicBezTo>
                  <a:pt x="5485168" y="5250732"/>
                  <a:pt x="5484564" y="5250438"/>
                  <a:pt x="5483710" y="5250143"/>
                </a:cubicBezTo>
                <a:cubicBezTo>
                  <a:pt x="5482855" y="5249849"/>
                  <a:pt x="5481898" y="5249584"/>
                  <a:pt x="5480838" y="5249348"/>
                </a:cubicBezTo>
                <a:cubicBezTo>
                  <a:pt x="5479777" y="5249112"/>
                  <a:pt x="5478761" y="5248950"/>
                  <a:pt x="5477789" y="5248862"/>
                </a:cubicBezTo>
                <a:cubicBezTo>
                  <a:pt x="5476817" y="5248774"/>
                  <a:pt x="5475948" y="5248730"/>
                  <a:pt x="5475183" y="5248730"/>
                </a:cubicBezTo>
                <a:close/>
                <a:moveTo>
                  <a:pt x="5380021" y="5248730"/>
                </a:moveTo>
                <a:cubicBezTo>
                  <a:pt x="5373246" y="5248730"/>
                  <a:pt x="5367325" y="5249819"/>
                  <a:pt x="5362259" y="5251999"/>
                </a:cubicBezTo>
                <a:cubicBezTo>
                  <a:pt x="5357193" y="5254179"/>
                  <a:pt x="5352966" y="5257242"/>
                  <a:pt x="5349579" y="5261189"/>
                </a:cubicBezTo>
                <a:cubicBezTo>
                  <a:pt x="5346191" y="5265136"/>
                  <a:pt x="5343658" y="5269834"/>
                  <a:pt x="5341979" y="5275284"/>
                </a:cubicBezTo>
                <a:cubicBezTo>
                  <a:pt x="5340300" y="5280733"/>
                  <a:pt x="5339461" y="5286698"/>
                  <a:pt x="5339461" y="5293178"/>
                </a:cubicBezTo>
                <a:cubicBezTo>
                  <a:pt x="5339461" y="5299894"/>
                  <a:pt x="5340256" y="5305903"/>
                  <a:pt x="5341847" y="5311205"/>
                </a:cubicBezTo>
                <a:cubicBezTo>
                  <a:pt x="5343437" y="5316507"/>
                  <a:pt x="5345852" y="5321013"/>
                  <a:pt x="5349093" y="5324725"/>
                </a:cubicBezTo>
                <a:cubicBezTo>
                  <a:pt x="5352332" y="5328436"/>
                  <a:pt x="5356383" y="5331264"/>
                  <a:pt x="5361243" y="5333208"/>
                </a:cubicBezTo>
                <a:cubicBezTo>
                  <a:pt x="5366103" y="5335152"/>
                  <a:pt x="5371803" y="5336124"/>
                  <a:pt x="5378342" y="5336124"/>
                </a:cubicBezTo>
                <a:cubicBezTo>
                  <a:pt x="5385058" y="5336124"/>
                  <a:pt x="5390963" y="5335020"/>
                  <a:pt x="5396060" y="5332810"/>
                </a:cubicBezTo>
                <a:cubicBezTo>
                  <a:pt x="5401155" y="5330601"/>
                  <a:pt x="5405397" y="5327523"/>
                  <a:pt x="5408784" y="5323576"/>
                </a:cubicBezTo>
                <a:cubicBezTo>
                  <a:pt x="5412171" y="5319629"/>
                  <a:pt x="5414720" y="5314931"/>
                  <a:pt x="5416428" y="5309482"/>
                </a:cubicBezTo>
                <a:cubicBezTo>
                  <a:pt x="5418136" y="5304032"/>
                  <a:pt x="5418991" y="5298067"/>
                  <a:pt x="5418991" y="5291587"/>
                </a:cubicBezTo>
                <a:cubicBezTo>
                  <a:pt x="5418991" y="5284930"/>
                  <a:pt x="5418181" y="5278951"/>
                  <a:pt x="5416561" y="5273649"/>
                </a:cubicBezTo>
                <a:cubicBezTo>
                  <a:pt x="5414940" y="5268347"/>
                  <a:pt x="5412510" y="5263840"/>
                  <a:pt x="5409270" y="5260129"/>
                </a:cubicBezTo>
                <a:cubicBezTo>
                  <a:pt x="5406030" y="5256417"/>
                  <a:pt x="5401980" y="5253590"/>
                  <a:pt x="5397120" y="5251646"/>
                </a:cubicBezTo>
                <a:cubicBezTo>
                  <a:pt x="5392260" y="5249702"/>
                  <a:pt x="5386560" y="5248730"/>
                  <a:pt x="5380021" y="5248730"/>
                </a:cubicBezTo>
                <a:close/>
                <a:moveTo>
                  <a:pt x="5054050" y="5248730"/>
                </a:moveTo>
                <a:cubicBezTo>
                  <a:pt x="5048218" y="5248730"/>
                  <a:pt x="5042945" y="5249746"/>
                  <a:pt x="5038232" y="5251778"/>
                </a:cubicBezTo>
                <a:cubicBezTo>
                  <a:pt x="5033520" y="5253811"/>
                  <a:pt x="5029499" y="5256727"/>
                  <a:pt x="5026170" y="5260526"/>
                </a:cubicBezTo>
                <a:cubicBezTo>
                  <a:pt x="5022842" y="5264326"/>
                  <a:pt x="5020294" y="5268951"/>
                  <a:pt x="5018527" y="5274400"/>
                </a:cubicBezTo>
                <a:cubicBezTo>
                  <a:pt x="5016759" y="5279849"/>
                  <a:pt x="5015876" y="5285991"/>
                  <a:pt x="5015876" y="5292825"/>
                </a:cubicBezTo>
                <a:cubicBezTo>
                  <a:pt x="5015876" y="5300012"/>
                  <a:pt x="5016730" y="5306315"/>
                  <a:pt x="5018438" y="5311735"/>
                </a:cubicBezTo>
                <a:cubicBezTo>
                  <a:pt x="5020147" y="5317155"/>
                  <a:pt x="5022680" y="5321661"/>
                  <a:pt x="5026038" y="5325255"/>
                </a:cubicBezTo>
                <a:cubicBezTo>
                  <a:pt x="5029396" y="5328849"/>
                  <a:pt x="5033534" y="5331558"/>
                  <a:pt x="5038453" y="5333385"/>
                </a:cubicBezTo>
                <a:cubicBezTo>
                  <a:pt x="5043372" y="5335211"/>
                  <a:pt x="5049102" y="5336124"/>
                  <a:pt x="5055641" y="5336124"/>
                </a:cubicBezTo>
                <a:cubicBezTo>
                  <a:pt x="5059411" y="5336124"/>
                  <a:pt x="5062961" y="5335844"/>
                  <a:pt x="5066289" y="5335285"/>
                </a:cubicBezTo>
                <a:cubicBezTo>
                  <a:pt x="5069617" y="5334725"/>
                  <a:pt x="5072548" y="5334092"/>
                  <a:pt x="5075081" y="5333385"/>
                </a:cubicBezTo>
                <a:cubicBezTo>
                  <a:pt x="5077614" y="5332678"/>
                  <a:pt x="5079676" y="5331956"/>
                  <a:pt x="5081267" y="5331220"/>
                </a:cubicBezTo>
                <a:cubicBezTo>
                  <a:pt x="5082857" y="5330483"/>
                  <a:pt x="5083815" y="5329953"/>
                  <a:pt x="5084139" y="5329629"/>
                </a:cubicBezTo>
                <a:cubicBezTo>
                  <a:pt x="5084463" y="5329305"/>
                  <a:pt x="5084728" y="5328966"/>
                  <a:pt x="5084934" y="5328613"/>
                </a:cubicBezTo>
                <a:cubicBezTo>
                  <a:pt x="5085140" y="5328260"/>
                  <a:pt x="5085288" y="5327862"/>
                  <a:pt x="5085376" y="5327420"/>
                </a:cubicBezTo>
                <a:cubicBezTo>
                  <a:pt x="5085464" y="5326978"/>
                  <a:pt x="5085538" y="5326477"/>
                  <a:pt x="5085597" y="5325918"/>
                </a:cubicBezTo>
                <a:cubicBezTo>
                  <a:pt x="5085656" y="5325358"/>
                  <a:pt x="5085685" y="5324695"/>
                  <a:pt x="5085685" y="5323930"/>
                </a:cubicBezTo>
                <a:cubicBezTo>
                  <a:pt x="5085685" y="5322869"/>
                  <a:pt x="5085641" y="5321971"/>
                  <a:pt x="5085552" y="5321234"/>
                </a:cubicBezTo>
                <a:cubicBezTo>
                  <a:pt x="5085463" y="5320498"/>
                  <a:pt x="5085330" y="5319924"/>
                  <a:pt x="5085152" y="5319511"/>
                </a:cubicBezTo>
                <a:cubicBezTo>
                  <a:pt x="5084975" y="5319099"/>
                  <a:pt x="5084723" y="5318789"/>
                  <a:pt x="5084398" y="5318583"/>
                </a:cubicBezTo>
                <a:cubicBezTo>
                  <a:pt x="5084072" y="5318377"/>
                  <a:pt x="5083703" y="5318274"/>
                  <a:pt x="5083288" y="5318274"/>
                </a:cubicBezTo>
                <a:cubicBezTo>
                  <a:pt x="5082578" y="5318274"/>
                  <a:pt x="5081527" y="5318583"/>
                  <a:pt x="5080135" y="5319202"/>
                </a:cubicBezTo>
                <a:cubicBezTo>
                  <a:pt x="5078744" y="5319821"/>
                  <a:pt x="5076968" y="5320513"/>
                  <a:pt x="5074807" y="5321279"/>
                </a:cubicBezTo>
                <a:cubicBezTo>
                  <a:pt x="5072646" y="5322044"/>
                  <a:pt x="5070086" y="5322737"/>
                  <a:pt x="5067126" y="5323355"/>
                </a:cubicBezTo>
                <a:cubicBezTo>
                  <a:pt x="5064167" y="5323974"/>
                  <a:pt x="5060792" y="5324283"/>
                  <a:pt x="5057003" y="5324283"/>
                </a:cubicBezTo>
                <a:cubicBezTo>
                  <a:pt x="5052208" y="5324283"/>
                  <a:pt x="5048153" y="5323605"/>
                  <a:pt x="5044838" y="5322251"/>
                </a:cubicBezTo>
                <a:cubicBezTo>
                  <a:pt x="5041523" y="5320896"/>
                  <a:pt x="5038830" y="5318952"/>
                  <a:pt x="5036758" y="5316418"/>
                </a:cubicBezTo>
                <a:cubicBezTo>
                  <a:pt x="5034686" y="5313885"/>
                  <a:pt x="5033206" y="5310851"/>
                  <a:pt x="5032318" y="5307317"/>
                </a:cubicBezTo>
                <a:cubicBezTo>
                  <a:pt x="5031430" y="5303782"/>
                  <a:pt x="5030987" y="5299805"/>
                  <a:pt x="5030987" y="5295387"/>
                </a:cubicBezTo>
                <a:lnTo>
                  <a:pt x="5083362" y="5295387"/>
                </a:lnTo>
                <a:cubicBezTo>
                  <a:pt x="5084841" y="5295387"/>
                  <a:pt x="5086159" y="5294901"/>
                  <a:pt x="5087312" y="5293929"/>
                </a:cubicBezTo>
                <a:cubicBezTo>
                  <a:pt x="5088466" y="5292957"/>
                  <a:pt x="5089043" y="5291322"/>
                  <a:pt x="5089043" y="5289025"/>
                </a:cubicBezTo>
                <a:lnTo>
                  <a:pt x="5089043" y="5286374"/>
                </a:lnTo>
                <a:cubicBezTo>
                  <a:pt x="5089043" y="5281189"/>
                  <a:pt x="5088381" y="5276315"/>
                  <a:pt x="5087055" y="5271749"/>
                </a:cubicBezTo>
                <a:cubicBezTo>
                  <a:pt x="5085730" y="5267183"/>
                  <a:pt x="5083653" y="5263207"/>
                  <a:pt x="5080825" y="5259820"/>
                </a:cubicBezTo>
                <a:cubicBezTo>
                  <a:pt x="5077997" y="5256432"/>
                  <a:pt x="5074389" y="5253737"/>
                  <a:pt x="5070000" y="5251734"/>
                </a:cubicBezTo>
                <a:cubicBezTo>
                  <a:pt x="5065611" y="5249731"/>
                  <a:pt x="5060294" y="5248730"/>
                  <a:pt x="5054050" y="5248730"/>
                </a:cubicBezTo>
                <a:close/>
                <a:moveTo>
                  <a:pt x="4783020" y="5248730"/>
                </a:moveTo>
                <a:cubicBezTo>
                  <a:pt x="4779957" y="5248730"/>
                  <a:pt x="4776923" y="5249009"/>
                  <a:pt x="4773918" y="5249569"/>
                </a:cubicBezTo>
                <a:cubicBezTo>
                  <a:pt x="4770914" y="5250129"/>
                  <a:pt x="4768145" y="5250835"/>
                  <a:pt x="4765612" y="5251690"/>
                </a:cubicBezTo>
                <a:cubicBezTo>
                  <a:pt x="4763079" y="5252544"/>
                  <a:pt x="4760840" y="5253486"/>
                  <a:pt x="4758896" y="5254518"/>
                </a:cubicBezTo>
                <a:cubicBezTo>
                  <a:pt x="4756952" y="5255548"/>
                  <a:pt x="4755582" y="5256447"/>
                  <a:pt x="4754787" y="5257213"/>
                </a:cubicBezTo>
                <a:cubicBezTo>
                  <a:pt x="4753991" y="5257979"/>
                  <a:pt x="4753491" y="5258788"/>
                  <a:pt x="4753285" y="5259643"/>
                </a:cubicBezTo>
                <a:cubicBezTo>
                  <a:pt x="4753079" y="5260497"/>
                  <a:pt x="4752976" y="5261660"/>
                  <a:pt x="4752976" y="5263133"/>
                </a:cubicBezTo>
                <a:cubicBezTo>
                  <a:pt x="4752976" y="5264017"/>
                  <a:pt x="4753034" y="5264827"/>
                  <a:pt x="4753152" y="5265563"/>
                </a:cubicBezTo>
                <a:cubicBezTo>
                  <a:pt x="4753270" y="5266300"/>
                  <a:pt x="4753462" y="5266904"/>
                  <a:pt x="4753726" y="5267375"/>
                </a:cubicBezTo>
                <a:cubicBezTo>
                  <a:pt x="4753991" y="5267846"/>
                  <a:pt x="4754301" y="5268200"/>
                  <a:pt x="4754655" y="5268435"/>
                </a:cubicBezTo>
                <a:cubicBezTo>
                  <a:pt x="4755008" y="5268671"/>
                  <a:pt x="4755420" y="5268789"/>
                  <a:pt x="4755891" y="5268789"/>
                </a:cubicBezTo>
                <a:cubicBezTo>
                  <a:pt x="4756598" y="5268789"/>
                  <a:pt x="4757674" y="5268362"/>
                  <a:pt x="4759117" y="5267507"/>
                </a:cubicBezTo>
                <a:cubicBezTo>
                  <a:pt x="4760560" y="5266653"/>
                  <a:pt x="4762357" y="5265711"/>
                  <a:pt x="4764507" y="5264680"/>
                </a:cubicBezTo>
                <a:cubicBezTo>
                  <a:pt x="4766658" y="5263649"/>
                  <a:pt x="4769161" y="5262706"/>
                  <a:pt x="4772019" y="5261852"/>
                </a:cubicBezTo>
                <a:cubicBezTo>
                  <a:pt x="4774875" y="5260998"/>
                  <a:pt x="4778101" y="5260571"/>
                  <a:pt x="4781694" y="5260571"/>
                </a:cubicBezTo>
                <a:cubicBezTo>
                  <a:pt x="4785053" y="5260571"/>
                  <a:pt x="4787880" y="5260968"/>
                  <a:pt x="4790178" y="5261764"/>
                </a:cubicBezTo>
                <a:cubicBezTo>
                  <a:pt x="4792475" y="5262559"/>
                  <a:pt x="4794346" y="5263737"/>
                  <a:pt x="4795789" y="5265298"/>
                </a:cubicBezTo>
                <a:cubicBezTo>
                  <a:pt x="4797232" y="5266859"/>
                  <a:pt x="4798278" y="5268818"/>
                  <a:pt x="4798926" y="5271175"/>
                </a:cubicBezTo>
                <a:cubicBezTo>
                  <a:pt x="4799574" y="5273531"/>
                  <a:pt x="4799898" y="5276241"/>
                  <a:pt x="4799898" y="5279304"/>
                </a:cubicBezTo>
                <a:lnTo>
                  <a:pt x="4799898" y="5285490"/>
                </a:lnTo>
                <a:lnTo>
                  <a:pt x="4788941" y="5285490"/>
                </a:lnTo>
                <a:cubicBezTo>
                  <a:pt x="4782755" y="5285490"/>
                  <a:pt x="4777188" y="5286035"/>
                  <a:pt x="4772239" y="5287125"/>
                </a:cubicBezTo>
                <a:cubicBezTo>
                  <a:pt x="4767291" y="5288215"/>
                  <a:pt x="4763108" y="5289849"/>
                  <a:pt x="4759691" y="5292029"/>
                </a:cubicBezTo>
                <a:cubicBezTo>
                  <a:pt x="4756274" y="5294209"/>
                  <a:pt x="4753653" y="5296948"/>
                  <a:pt x="4751826" y="5300247"/>
                </a:cubicBezTo>
                <a:cubicBezTo>
                  <a:pt x="4750000" y="5303546"/>
                  <a:pt x="4749087" y="5307434"/>
                  <a:pt x="4749087" y="5311912"/>
                </a:cubicBezTo>
                <a:cubicBezTo>
                  <a:pt x="4749087" y="5315741"/>
                  <a:pt x="4749750" y="5319158"/>
                  <a:pt x="4751076" y="5322162"/>
                </a:cubicBezTo>
                <a:cubicBezTo>
                  <a:pt x="4752401" y="5325167"/>
                  <a:pt x="4754257" y="5327700"/>
                  <a:pt x="4756643" y="5329762"/>
                </a:cubicBezTo>
                <a:cubicBezTo>
                  <a:pt x="4759029" y="5331824"/>
                  <a:pt x="4761915" y="5333399"/>
                  <a:pt x="4765303" y="5334489"/>
                </a:cubicBezTo>
                <a:cubicBezTo>
                  <a:pt x="4768690" y="5335579"/>
                  <a:pt x="4772475" y="5336124"/>
                  <a:pt x="4776658" y="5336124"/>
                </a:cubicBezTo>
                <a:cubicBezTo>
                  <a:pt x="4781429" y="5336124"/>
                  <a:pt x="4785951" y="5335093"/>
                  <a:pt x="4790222" y="5333031"/>
                </a:cubicBezTo>
                <a:cubicBezTo>
                  <a:pt x="4794493" y="5330969"/>
                  <a:pt x="4798366" y="5328083"/>
                  <a:pt x="4801842" y="5324371"/>
                </a:cubicBezTo>
                <a:lnTo>
                  <a:pt x="4801842" y="5332324"/>
                </a:lnTo>
                <a:cubicBezTo>
                  <a:pt x="4801842" y="5333031"/>
                  <a:pt x="4802048" y="5333562"/>
                  <a:pt x="4802461" y="5333915"/>
                </a:cubicBezTo>
                <a:cubicBezTo>
                  <a:pt x="4802873" y="5334268"/>
                  <a:pt x="4803536" y="5334534"/>
                  <a:pt x="4804449" y="5334710"/>
                </a:cubicBezTo>
                <a:cubicBezTo>
                  <a:pt x="4805362" y="5334887"/>
                  <a:pt x="4806585" y="5334975"/>
                  <a:pt x="4808116" y="5334975"/>
                </a:cubicBezTo>
                <a:cubicBezTo>
                  <a:pt x="4809707" y="5334975"/>
                  <a:pt x="4810915" y="5334887"/>
                  <a:pt x="4811739" y="5334710"/>
                </a:cubicBezTo>
                <a:cubicBezTo>
                  <a:pt x="4812564" y="5334534"/>
                  <a:pt x="4813212" y="5334268"/>
                  <a:pt x="4813683" y="5333915"/>
                </a:cubicBezTo>
                <a:cubicBezTo>
                  <a:pt x="4814154" y="5333562"/>
                  <a:pt x="4814390" y="5333031"/>
                  <a:pt x="4814390" y="5332324"/>
                </a:cubicBezTo>
                <a:lnTo>
                  <a:pt x="4814390" y="5278686"/>
                </a:lnTo>
                <a:cubicBezTo>
                  <a:pt x="4814390" y="5273737"/>
                  <a:pt x="4813830" y="5269407"/>
                  <a:pt x="4812711" y="5265696"/>
                </a:cubicBezTo>
                <a:cubicBezTo>
                  <a:pt x="4811592" y="5261985"/>
                  <a:pt x="4809795" y="5258877"/>
                  <a:pt x="4807321" y="5256373"/>
                </a:cubicBezTo>
                <a:cubicBezTo>
                  <a:pt x="4804847" y="5253869"/>
                  <a:pt x="4801606" y="5251970"/>
                  <a:pt x="4797601" y="5250674"/>
                </a:cubicBezTo>
                <a:cubicBezTo>
                  <a:pt x="4793594" y="5249377"/>
                  <a:pt x="4788735" y="5248730"/>
                  <a:pt x="4783020" y="5248730"/>
                </a:cubicBezTo>
                <a:close/>
                <a:moveTo>
                  <a:pt x="4615900" y="5248730"/>
                </a:moveTo>
                <a:cubicBezTo>
                  <a:pt x="4610068" y="5248730"/>
                  <a:pt x="4604795" y="5249746"/>
                  <a:pt x="4600082" y="5251778"/>
                </a:cubicBezTo>
                <a:cubicBezTo>
                  <a:pt x="4595369" y="5253811"/>
                  <a:pt x="4591349" y="5256727"/>
                  <a:pt x="4588020" y="5260526"/>
                </a:cubicBezTo>
                <a:cubicBezTo>
                  <a:pt x="4584692" y="5264326"/>
                  <a:pt x="4582144" y="5268951"/>
                  <a:pt x="4580377" y="5274400"/>
                </a:cubicBezTo>
                <a:cubicBezTo>
                  <a:pt x="4578609" y="5279849"/>
                  <a:pt x="4577726" y="5285991"/>
                  <a:pt x="4577726" y="5292825"/>
                </a:cubicBezTo>
                <a:cubicBezTo>
                  <a:pt x="4577726" y="5300012"/>
                  <a:pt x="4578580" y="5306315"/>
                  <a:pt x="4580288" y="5311735"/>
                </a:cubicBezTo>
                <a:cubicBezTo>
                  <a:pt x="4581997" y="5317155"/>
                  <a:pt x="4584530" y="5321661"/>
                  <a:pt x="4587888" y="5325255"/>
                </a:cubicBezTo>
                <a:cubicBezTo>
                  <a:pt x="4591246" y="5328849"/>
                  <a:pt x="4595384" y="5331558"/>
                  <a:pt x="4600303" y="5333385"/>
                </a:cubicBezTo>
                <a:cubicBezTo>
                  <a:pt x="4605223" y="5335211"/>
                  <a:pt x="4610951" y="5336124"/>
                  <a:pt x="4617491" y="5336124"/>
                </a:cubicBezTo>
                <a:cubicBezTo>
                  <a:pt x="4621261" y="5336124"/>
                  <a:pt x="4624810" y="5335844"/>
                  <a:pt x="4628139" y="5335285"/>
                </a:cubicBezTo>
                <a:cubicBezTo>
                  <a:pt x="4631467" y="5334725"/>
                  <a:pt x="4634398" y="5334092"/>
                  <a:pt x="4636931" y="5333385"/>
                </a:cubicBezTo>
                <a:cubicBezTo>
                  <a:pt x="4639465" y="5332678"/>
                  <a:pt x="4641527" y="5331956"/>
                  <a:pt x="4643117" y="5331220"/>
                </a:cubicBezTo>
                <a:cubicBezTo>
                  <a:pt x="4644708" y="5330483"/>
                  <a:pt x="4645665" y="5329953"/>
                  <a:pt x="4645989" y="5329629"/>
                </a:cubicBezTo>
                <a:cubicBezTo>
                  <a:pt x="4646313" y="5329305"/>
                  <a:pt x="4646578" y="5328966"/>
                  <a:pt x="4646784" y="5328613"/>
                </a:cubicBezTo>
                <a:cubicBezTo>
                  <a:pt x="4646991" y="5328260"/>
                  <a:pt x="4647138" y="5327862"/>
                  <a:pt x="4647226" y="5327420"/>
                </a:cubicBezTo>
                <a:cubicBezTo>
                  <a:pt x="4647315" y="5326978"/>
                  <a:pt x="4647388" y="5326477"/>
                  <a:pt x="4647447" y="5325918"/>
                </a:cubicBezTo>
                <a:cubicBezTo>
                  <a:pt x="4647506" y="5325358"/>
                  <a:pt x="4647535" y="5324695"/>
                  <a:pt x="4647535" y="5323930"/>
                </a:cubicBezTo>
                <a:cubicBezTo>
                  <a:pt x="4647535" y="5322869"/>
                  <a:pt x="4647491" y="5321971"/>
                  <a:pt x="4647402" y="5321234"/>
                </a:cubicBezTo>
                <a:cubicBezTo>
                  <a:pt x="4647313" y="5320498"/>
                  <a:pt x="4647180" y="5319924"/>
                  <a:pt x="4647002" y="5319511"/>
                </a:cubicBezTo>
                <a:cubicBezTo>
                  <a:pt x="4646825" y="5319099"/>
                  <a:pt x="4646573" y="5318789"/>
                  <a:pt x="4646248" y="5318583"/>
                </a:cubicBezTo>
                <a:cubicBezTo>
                  <a:pt x="4645922" y="5318377"/>
                  <a:pt x="4645552" y="5318274"/>
                  <a:pt x="4645138" y="5318274"/>
                </a:cubicBezTo>
                <a:cubicBezTo>
                  <a:pt x="4644428" y="5318274"/>
                  <a:pt x="4643377" y="5318583"/>
                  <a:pt x="4641985" y="5319202"/>
                </a:cubicBezTo>
                <a:cubicBezTo>
                  <a:pt x="4640594" y="5319821"/>
                  <a:pt x="4638818" y="5320513"/>
                  <a:pt x="4636657" y="5321279"/>
                </a:cubicBezTo>
                <a:cubicBezTo>
                  <a:pt x="4634496" y="5322044"/>
                  <a:pt x="4631936" y="5322737"/>
                  <a:pt x="4628976" y="5323355"/>
                </a:cubicBezTo>
                <a:cubicBezTo>
                  <a:pt x="4626017" y="5323974"/>
                  <a:pt x="4622642" y="5324283"/>
                  <a:pt x="4618854" y="5324283"/>
                </a:cubicBezTo>
                <a:cubicBezTo>
                  <a:pt x="4614059" y="5324283"/>
                  <a:pt x="4610004" y="5323605"/>
                  <a:pt x="4606689" y="5322251"/>
                </a:cubicBezTo>
                <a:cubicBezTo>
                  <a:pt x="4603374" y="5320896"/>
                  <a:pt x="4600680" y="5318952"/>
                  <a:pt x="4598608" y="5316418"/>
                </a:cubicBezTo>
                <a:cubicBezTo>
                  <a:pt x="4596536" y="5313885"/>
                  <a:pt x="4595056" y="5310851"/>
                  <a:pt x="4594168" y="5307317"/>
                </a:cubicBezTo>
                <a:cubicBezTo>
                  <a:pt x="4593280" y="5303782"/>
                  <a:pt x="4592836" y="5299805"/>
                  <a:pt x="4592836" y="5295387"/>
                </a:cubicBezTo>
                <a:lnTo>
                  <a:pt x="4645211" y="5295387"/>
                </a:lnTo>
                <a:cubicBezTo>
                  <a:pt x="4646692" y="5295387"/>
                  <a:pt x="4648009" y="5294901"/>
                  <a:pt x="4649163" y="5293929"/>
                </a:cubicBezTo>
                <a:cubicBezTo>
                  <a:pt x="4650317" y="5292957"/>
                  <a:pt x="4650893" y="5291322"/>
                  <a:pt x="4650893" y="5289025"/>
                </a:cubicBezTo>
                <a:lnTo>
                  <a:pt x="4650893" y="5286374"/>
                </a:lnTo>
                <a:cubicBezTo>
                  <a:pt x="4650893" y="5281189"/>
                  <a:pt x="4650230" y="5276315"/>
                  <a:pt x="4648905" y="5271749"/>
                </a:cubicBezTo>
                <a:cubicBezTo>
                  <a:pt x="4647579" y="5267183"/>
                  <a:pt x="4645503" y="5263207"/>
                  <a:pt x="4642675" y="5259820"/>
                </a:cubicBezTo>
                <a:cubicBezTo>
                  <a:pt x="4639847" y="5256432"/>
                  <a:pt x="4636239" y="5253737"/>
                  <a:pt x="4631850" y="5251734"/>
                </a:cubicBezTo>
                <a:cubicBezTo>
                  <a:pt x="4627461" y="5249731"/>
                  <a:pt x="4622145" y="5248730"/>
                  <a:pt x="4615900" y="5248730"/>
                </a:cubicBezTo>
                <a:close/>
                <a:moveTo>
                  <a:pt x="4527808" y="5248730"/>
                </a:moveTo>
                <a:cubicBezTo>
                  <a:pt x="4523272" y="5248730"/>
                  <a:pt x="4518779" y="5249893"/>
                  <a:pt x="4514332" y="5252220"/>
                </a:cubicBezTo>
                <a:cubicBezTo>
                  <a:pt x="4509884" y="5254547"/>
                  <a:pt x="4505422" y="5258214"/>
                  <a:pt x="4500944" y="5263222"/>
                </a:cubicBezTo>
                <a:lnTo>
                  <a:pt x="4500944" y="5252706"/>
                </a:lnTo>
                <a:cubicBezTo>
                  <a:pt x="4500944" y="5252235"/>
                  <a:pt x="4500841" y="5251837"/>
                  <a:pt x="4500635" y="5251513"/>
                </a:cubicBezTo>
                <a:cubicBezTo>
                  <a:pt x="4500429" y="5251189"/>
                  <a:pt x="4500090" y="5250895"/>
                  <a:pt x="4499619" y="5250629"/>
                </a:cubicBezTo>
                <a:cubicBezTo>
                  <a:pt x="4499148" y="5250364"/>
                  <a:pt x="4498485" y="5250188"/>
                  <a:pt x="4497631" y="5250099"/>
                </a:cubicBezTo>
                <a:cubicBezTo>
                  <a:pt x="4496776" y="5250011"/>
                  <a:pt x="4495701" y="5249967"/>
                  <a:pt x="4494405" y="5249967"/>
                </a:cubicBezTo>
                <a:cubicBezTo>
                  <a:pt x="4493050" y="5249967"/>
                  <a:pt x="4491960" y="5250011"/>
                  <a:pt x="4491136" y="5250099"/>
                </a:cubicBezTo>
                <a:cubicBezTo>
                  <a:pt x="4490311" y="5250188"/>
                  <a:pt x="4489633" y="5250364"/>
                  <a:pt x="4489103" y="5250629"/>
                </a:cubicBezTo>
                <a:cubicBezTo>
                  <a:pt x="4488573" y="5250895"/>
                  <a:pt x="4488220" y="5251189"/>
                  <a:pt x="4488043" y="5251513"/>
                </a:cubicBezTo>
                <a:cubicBezTo>
                  <a:pt x="4487866" y="5251837"/>
                  <a:pt x="4487778" y="5252235"/>
                  <a:pt x="4487778" y="5252706"/>
                </a:cubicBezTo>
                <a:lnTo>
                  <a:pt x="4487778" y="5332236"/>
                </a:lnTo>
                <a:cubicBezTo>
                  <a:pt x="4487778" y="5332707"/>
                  <a:pt x="4487881" y="5333105"/>
                  <a:pt x="4488087" y="5333429"/>
                </a:cubicBezTo>
                <a:cubicBezTo>
                  <a:pt x="4488293" y="5333753"/>
                  <a:pt x="4488676" y="5334033"/>
                  <a:pt x="4489236" y="5334268"/>
                </a:cubicBezTo>
                <a:cubicBezTo>
                  <a:pt x="4489795" y="5334504"/>
                  <a:pt x="4490547" y="5334681"/>
                  <a:pt x="4491489" y="5334799"/>
                </a:cubicBezTo>
                <a:cubicBezTo>
                  <a:pt x="4492431" y="5334916"/>
                  <a:pt x="4493610" y="5334975"/>
                  <a:pt x="4495024" y="5334975"/>
                </a:cubicBezTo>
                <a:cubicBezTo>
                  <a:pt x="4496496" y="5334975"/>
                  <a:pt x="4497704" y="5334916"/>
                  <a:pt x="4498647" y="5334799"/>
                </a:cubicBezTo>
                <a:cubicBezTo>
                  <a:pt x="4499589" y="5334681"/>
                  <a:pt x="4500326" y="5334504"/>
                  <a:pt x="4500856" y="5334268"/>
                </a:cubicBezTo>
                <a:cubicBezTo>
                  <a:pt x="4501386" y="5334033"/>
                  <a:pt x="4501769" y="5333753"/>
                  <a:pt x="4502005" y="5333429"/>
                </a:cubicBezTo>
                <a:cubicBezTo>
                  <a:pt x="4502240" y="5333105"/>
                  <a:pt x="4502358" y="5332707"/>
                  <a:pt x="4502358" y="5332236"/>
                </a:cubicBezTo>
                <a:lnTo>
                  <a:pt x="4502358" y="5276653"/>
                </a:lnTo>
                <a:cubicBezTo>
                  <a:pt x="4506364" y="5271646"/>
                  <a:pt x="4510193" y="5267846"/>
                  <a:pt x="4513846" y="5265254"/>
                </a:cubicBezTo>
                <a:cubicBezTo>
                  <a:pt x="4517498" y="5262662"/>
                  <a:pt x="4521151" y="5261366"/>
                  <a:pt x="4524803" y="5261366"/>
                </a:cubicBezTo>
                <a:cubicBezTo>
                  <a:pt x="4527631" y="5261366"/>
                  <a:pt x="4530120" y="5261896"/>
                  <a:pt x="4532270" y="5262957"/>
                </a:cubicBezTo>
                <a:cubicBezTo>
                  <a:pt x="4534420" y="5264017"/>
                  <a:pt x="4536173" y="5265549"/>
                  <a:pt x="4537528" y="5267552"/>
                </a:cubicBezTo>
                <a:cubicBezTo>
                  <a:pt x="4538883" y="5269555"/>
                  <a:pt x="4539914" y="5271940"/>
                  <a:pt x="4540621" y="5274709"/>
                </a:cubicBezTo>
                <a:cubicBezTo>
                  <a:pt x="4541328" y="5277478"/>
                  <a:pt x="4541681" y="5281131"/>
                  <a:pt x="4541681" y="5285667"/>
                </a:cubicBezTo>
                <a:lnTo>
                  <a:pt x="4541681" y="5332236"/>
                </a:lnTo>
                <a:cubicBezTo>
                  <a:pt x="4541681" y="5332707"/>
                  <a:pt x="4541799" y="5333105"/>
                  <a:pt x="4542035" y="5333429"/>
                </a:cubicBezTo>
                <a:cubicBezTo>
                  <a:pt x="4542270" y="5333753"/>
                  <a:pt x="4542653" y="5334033"/>
                  <a:pt x="4543183" y="5334268"/>
                </a:cubicBezTo>
                <a:cubicBezTo>
                  <a:pt x="4543714" y="5334504"/>
                  <a:pt x="4544450" y="5334681"/>
                  <a:pt x="4545393" y="5334799"/>
                </a:cubicBezTo>
                <a:cubicBezTo>
                  <a:pt x="4546335" y="5334916"/>
                  <a:pt x="4547543" y="5334975"/>
                  <a:pt x="4549015" y="5334975"/>
                </a:cubicBezTo>
                <a:cubicBezTo>
                  <a:pt x="4550429" y="5334975"/>
                  <a:pt x="4551608" y="5334916"/>
                  <a:pt x="4552551" y="5334799"/>
                </a:cubicBezTo>
                <a:cubicBezTo>
                  <a:pt x="4553493" y="5334681"/>
                  <a:pt x="4554229" y="5334504"/>
                  <a:pt x="4554759" y="5334268"/>
                </a:cubicBezTo>
                <a:cubicBezTo>
                  <a:pt x="4555290" y="5334033"/>
                  <a:pt x="4555673" y="5333753"/>
                  <a:pt x="4555908" y="5333429"/>
                </a:cubicBezTo>
                <a:cubicBezTo>
                  <a:pt x="4556144" y="5333105"/>
                  <a:pt x="4556262" y="5332707"/>
                  <a:pt x="4556262" y="5332236"/>
                </a:cubicBezTo>
                <a:lnTo>
                  <a:pt x="4556262" y="5283723"/>
                </a:lnTo>
                <a:cubicBezTo>
                  <a:pt x="4556262" y="5278067"/>
                  <a:pt x="4555776" y="5273222"/>
                  <a:pt x="4554804" y="5269186"/>
                </a:cubicBezTo>
                <a:cubicBezTo>
                  <a:pt x="4553832" y="5265151"/>
                  <a:pt x="4552227" y="5261631"/>
                  <a:pt x="4549988" y="5258627"/>
                </a:cubicBezTo>
                <a:cubicBezTo>
                  <a:pt x="4547749" y="5255622"/>
                  <a:pt x="4544818" y="5253221"/>
                  <a:pt x="4541195" y="5251425"/>
                </a:cubicBezTo>
                <a:cubicBezTo>
                  <a:pt x="4537572" y="5249628"/>
                  <a:pt x="4533110" y="5248730"/>
                  <a:pt x="4527808" y="5248730"/>
                </a:cubicBezTo>
                <a:close/>
                <a:moveTo>
                  <a:pt x="5793870" y="5228670"/>
                </a:moveTo>
                <a:cubicBezTo>
                  <a:pt x="5792456" y="5228670"/>
                  <a:pt x="5791278" y="5228729"/>
                  <a:pt x="5790335" y="5228847"/>
                </a:cubicBezTo>
                <a:cubicBezTo>
                  <a:pt x="5789393" y="5228965"/>
                  <a:pt x="5788641" y="5229156"/>
                  <a:pt x="5788082" y="5229421"/>
                </a:cubicBezTo>
                <a:cubicBezTo>
                  <a:pt x="5787522" y="5229686"/>
                  <a:pt x="5787139" y="5229996"/>
                  <a:pt x="5786933" y="5230349"/>
                </a:cubicBezTo>
                <a:cubicBezTo>
                  <a:pt x="5786727" y="5230703"/>
                  <a:pt x="5786624" y="5231086"/>
                  <a:pt x="5786624" y="5231498"/>
                </a:cubicBezTo>
                <a:lnTo>
                  <a:pt x="5786624" y="5250408"/>
                </a:lnTo>
                <a:lnTo>
                  <a:pt x="5775578" y="5250408"/>
                </a:lnTo>
                <a:cubicBezTo>
                  <a:pt x="5775106" y="5250408"/>
                  <a:pt x="5774679" y="5250512"/>
                  <a:pt x="5774296" y="5250718"/>
                </a:cubicBezTo>
                <a:cubicBezTo>
                  <a:pt x="5773914" y="5250924"/>
                  <a:pt x="5773604" y="5251277"/>
                  <a:pt x="5773369" y="5251778"/>
                </a:cubicBezTo>
                <a:cubicBezTo>
                  <a:pt x="5773133" y="5252279"/>
                  <a:pt x="5772941" y="5252912"/>
                  <a:pt x="5772794" y="5253678"/>
                </a:cubicBezTo>
                <a:cubicBezTo>
                  <a:pt x="5772647" y="5254444"/>
                  <a:pt x="5772573" y="5255386"/>
                  <a:pt x="5772573" y="5256506"/>
                </a:cubicBezTo>
                <a:cubicBezTo>
                  <a:pt x="5772573" y="5258627"/>
                  <a:pt x="5772838" y="5260158"/>
                  <a:pt x="5773369" y="5261101"/>
                </a:cubicBezTo>
                <a:cubicBezTo>
                  <a:pt x="5773899" y="5262043"/>
                  <a:pt x="5774606" y="5262515"/>
                  <a:pt x="5775489" y="5262515"/>
                </a:cubicBezTo>
                <a:lnTo>
                  <a:pt x="5786624" y="5262515"/>
                </a:lnTo>
                <a:lnTo>
                  <a:pt x="5786624" y="5308996"/>
                </a:lnTo>
                <a:cubicBezTo>
                  <a:pt x="5786624" y="5313591"/>
                  <a:pt x="5787051" y="5317582"/>
                  <a:pt x="5787905" y="5320969"/>
                </a:cubicBezTo>
                <a:cubicBezTo>
                  <a:pt x="5788759" y="5324357"/>
                  <a:pt x="5790129" y="5327155"/>
                  <a:pt x="5792014" y="5329364"/>
                </a:cubicBezTo>
                <a:cubicBezTo>
                  <a:pt x="5793899" y="5331573"/>
                  <a:pt x="5796314" y="5333223"/>
                  <a:pt x="5799260" y="5334313"/>
                </a:cubicBezTo>
                <a:cubicBezTo>
                  <a:pt x="5802206" y="5335402"/>
                  <a:pt x="5805740" y="5335947"/>
                  <a:pt x="5809864" y="5335947"/>
                </a:cubicBezTo>
                <a:cubicBezTo>
                  <a:pt x="5811219" y="5335947"/>
                  <a:pt x="5812574" y="5335859"/>
                  <a:pt x="5813929" y="5335682"/>
                </a:cubicBezTo>
                <a:cubicBezTo>
                  <a:pt x="5815284" y="5335506"/>
                  <a:pt x="5816565" y="5335285"/>
                  <a:pt x="5817773" y="5335020"/>
                </a:cubicBezTo>
                <a:cubicBezTo>
                  <a:pt x="5818981" y="5334755"/>
                  <a:pt x="5820056" y="5334416"/>
                  <a:pt x="5820998" y="5334003"/>
                </a:cubicBezTo>
                <a:cubicBezTo>
                  <a:pt x="5821941" y="5333591"/>
                  <a:pt x="5822648" y="5333149"/>
                  <a:pt x="5823119" y="5332678"/>
                </a:cubicBezTo>
                <a:cubicBezTo>
                  <a:pt x="5823590" y="5332207"/>
                  <a:pt x="5823944" y="5331470"/>
                  <a:pt x="5824179" y="5330469"/>
                </a:cubicBezTo>
                <a:cubicBezTo>
                  <a:pt x="5824415" y="5329467"/>
                  <a:pt x="5824533" y="5328112"/>
                  <a:pt x="5824533" y="5326404"/>
                </a:cubicBezTo>
                <a:cubicBezTo>
                  <a:pt x="5824533" y="5325343"/>
                  <a:pt x="5824474" y="5324460"/>
                  <a:pt x="5824356" y="5323753"/>
                </a:cubicBezTo>
                <a:cubicBezTo>
                  <a:pt x="5824238" y="5323046"/>
                  <a:pt x="5824106" y="5322486"/>
                  <a:pt x="5823959" y="5322074"/>
                </a:cubicBezTo>
                <a:cubicBezTo>
                  <a:pt x="5823811" y="5321661"/>
                  <a:pt x="5823605" y="5321382"/>
                  <a:pt x="5823340" y="5321234"/>
                </a:cubicBezTo>
                <a:cubicBezTo>
                  <a:pt x="5823075" y="5321087"/>
                  <a:pt x="5822795" y="5321013"/>
                  <a:pt x="5822501" y="5321013"/>
                </a:cubicBezTo>
                <a:cubicBezTo>
                  <a:pt x="5822029" y="5321013"/>
                  <a:pt x="5821499" y="5321146"/>
                  <a:pt x="5820910" y="5321411"/>
                </a:cubicBezTo>
                <a:cubicBezTo>
                  <a:pt x="5820321" y="5321676"/>
                  <a:pt x="5819614" y="5321956"/>
                  <a:pt x="5818789" y="5322251"/>
                </a:cubicBezTo>
                <a:cubicBezTo>
                  <a:pt x="5817964" y="5322545"/>
                  <a:pt x="5817022" y="5322825"/>
                  <a:pt x="5815961" y="5323090"/>
                </a:cubicBezTo>
                <a:cubicBezTo>
                  <a:pt x="5814901" y="5323355"/>
                  <a:pt x="5813693" y="5323488"/>
                  <a:pt x="5812338" y="5323488"/>
                </a:cubicBezTo>
                <a:cubicBezTo>
                  <a:pt x="5808156" y="5323488"/>
                  <a:pt x="5805254" y="5322089"/>
                  <a:pt x="5803634" y="5319290"/>
                </a:cubicBezTo>
                <a:cubicBezTo>
                  <a:pt x="5802014" y="5316492"/>
                  <a:pt x="5801204" y="5312354"/>
                  <a:pt x="5801204" y="5306875"/>
                </a:cubicBezTo>
                <a:lnTo>
                  <a:pt x="5801204" y="5262515"/>
                </a:lnTo>
                <a:lnTo>
                  <a:pt x="5821617" y="5262515"/>
                </a:lnTo>
                <a:cubicBezTo>
                  <a:pt x="5822501" y="5262515"/>
                  <a:pt x="5823207" y="5262043"/>
                  <a:pt x="5823738" y="5261101"/>
                </a:cubicBezTo>
                <a:cubicBezTo>
                  <a:pt x="5824268" y="5260158"/>
                  <a:pt x="5824533" y="5258627"/>
                  <a:pt x="5824533" y="5256506"/>
                </a:cubicBezTo>
                <a:cubicBezTo>
                  <a:pt x="5824533" y="5255386"/>
                  <a:pt x="5824474" y="5254444"/>
                  <a:pt x="5824356" y="5253678"/>
                </a:cubicBezTo>
                <a:cubicBezTo>
                  <a:pt x="5824238" y="5252912"/>
                  <a:pt x="5824047" y="5252279"/>
                  <a:pt x="5823782" y="5251778"/>
                </a:cubicBezTo>
                <a:cubicBezTo>
                  <a:pt x="5823517" y="5251277"/>
                  <a:pt x="5823207" y="5250924"/>
                  <a:pt x="5822854" y="5250718"/>
                </a:cubicBezTo>
                <a:cubicBezTo>
                  <a:pt x="5822501" y="5250512"/>
                  <a:pt x="5822088" y="5250408"/>
                  <a:pt x="5821617" y="5250408"/>
                </a:cubicBezTo>
                <a:lnTo>
                  <a:pt x="5801204" y="5250408"/>
                </a:lnTo>
                <a:lnTo>
                  <a:pt x="5801204" y="5231498"/>
                </a:lnTo>
                <a:cubicBezTo>
                  <a:pt x="5801204" y="5231086"/>
                  <a:pt x="5801086" y="5230703"/>
                  <a:pt x="5800851" y="5230349"/>
                </a:cubicBezTo>
                <a:cubicBezTo>
                  <a:pt x="5800615" y="5229996"/>
                  <a:pt x="5800232" y="5229686"/>
                  <a:pt x="5799702" y="5229421"/>
                </a:cubicBezTo>
                <a:cubicBezTo>
                  <a:pt x="5799172" y="5229156"/>
                  <a:pt x="5798435" y="5228965"/>
                  <a:pt x="5797493" y="5228847"/>
                </a:cubicBezTo>
                <a:cubicBezTo>
                  <a:pt x="5796550" y="5228729"/>
                  <a:pt x="5795342" y="5228670"/>
                  <a:pt x="5793870" y="5228670"/>
                </a:cubicBezTo>
                <a:close/>
                <a:moveTo>
                  <a:pt x="4850895" y="5228670"/>
                </a:moveTo>
                <a:cubicBezTo>
                  <a:pt x="4849481" y="5228670"/>
                  <a:pt x="4848303" y="5228729"/>
                  <a:pt x="4847360" y="5228847"/>
                </a:cubicBezTo>
                <a:cubicBezTo>
                  <a:pt x="4846418" y="5228965"/>
                  <a:pt x="4845666" y="5229156"/>
                  <a:pt x="4845107" y="5229421"/>
                </a:cubicBezTo>
                <a:cubicBezTo>
                  <a:pt x="4844547" y="5229686"/>
                  <a:pt x="4844165" y="5229996"/>
                  <a:pt x="4843958" y="5230349"/>
                </a:cubicBezTo>
                <a:cubicBezTo>
                  <a:pt x="4843752" y="5230703"/>
                  <a:pt x="4843649" y="5231086"/>
                  <a:pt x="4843649" y="5231498"/>
                </a:cubicBezTo>
                <a:lnTo>
                  <a:pt x="4843649" y="5250408"/>
                </a:lnTo>
                <a:lnTo>
                  <a:pt x="4832603" y="5250408"/>
                </a:lnTo>
                <a:cubicBezTo>
                  <a:pt x="4832131" y="5250408"/>
                  <a:pt x="4831705" y="5250512"/>
                  <a:pt x="4831322" y="5250718"/>
                </a:cubicBezTo>
                <a:cubicBezTo>
                  <a:pt x="4830938" y="5250924"/>
                  <a:pt x="4830630" y="5251277"/>
                  <a:pt x="4830394" y="5251778"/>
                </a:cubicBezTo>
                <a:cubicBezTo>
                  <a:pt x="4830158" y="5252279"/>
                  <a:pt x="4829967" y="5252912"/>
                  <a:pt x="4829820" y="5253678"/>
                </a:cubicBezTo>
                <a:cubicBezTo>
                  <a:pt x="4829672" y="5254444"/>
                  <a:pt x="4829599" y="5255386"/>
                  <a:pt x="4829599" y="5256506"/>
                </a:cubicBezTo>
                <a:cubicBezTo>
                  <a:pt x="4829599" y="5258627"/>
                  <a:pt x="4829864" y="5260158"/>
                  <a:pt x="4830394" y="5261101"/>
                </a:cubicBezTo>
                <a:cubicBezTo>
                  <a:pt x="4830924" y="5262043"/>
                  <a:pt x="4831631" y="5262515"/>
                  <a:pt x="4832515" y="5262515"/>
                </a:cubicBezTo>
                <a:lnTo>
                  <a:pt x="4843649" y="5262515"/>
                </a:lnTo>
                <a:lnTo>
                  <a:pt x="4843649" y="5308996"/>
                </a:lnTo>
                <a:cubicBezTo>
                  <a:pt x="4843649" y="5313591"/>
                  <a:pt x="4844076" y="5317582"/>
                  <a:pt x="4844930" y="5320969"/>
                </a:cubicBezTo>
                <a:cubicBezTo>
                  <a:pt x="4845784" y="5324357"/>
                  <a:pt x="4847154" y="5327155"/>
                  <a:pt x="4849039" y="5329364"/>
                </a:cubicBezTo>
                <a:cubicBezTo>
                  <a:pt x="4850925" y="5331573"/>
                  <a:pt x="4853340" y="5333223"/>
                  <a:pt x="4856286" y="5334313"/>
                </a:cubicBezTo>
                <a:cubicBezTo>
                  <a:pt x="4859231" y="5335402"/>
                  <a:pt x="4862765" y="5335947"/>
                  <a:pt x="4866889" y="5335947"/>
                </a:cubicBezTo>
                <a:cubicBezTo>
                  <a:pt x="4868244" y="5335947"/>
                  <a:pt x="4869599" y="5335859"/>
                  <a:pt x="4870954" y="5335682"/>
                </a:cubicBezTo>
                <a:cubicBezTo>
                  <a:pt x="4872309" y="5335506"/>
                  <a:pt x="4873591" y="5335285"/>
                  <a:pt x="4874798" y="5335020"/>
                </a:cubicBezTo>
                <a:cubicBezTo>
                  <a:pt x="4876006" y="5334755"/>
                  <a:pt x="4877081" y="5334416"/>
                  <a:pt x="4878023" y="5334003"/>
                </a:cubicBezTo>
                <a:cubicBezTo>
                  <a:pt x="4878966" y="5333591"/>
                  <a:pt x="4879673" y="5333149"/>
                  <a:pt x="4880144" y="5332678"/>
                </a:cubicBezTo>
                <a:cubicBezTo>
                  <a:pt x="4880615" y="5332207"/>
                  <a:pt x="4880969" y="5331470"/>
                  <a:pt x="4881205" y="5330469"/>
                </a:cubicBezTo>
                <a:cubicBezTo>
                  <a:pt x="4881440" y="5329467"/>
                  <a:pt x="4881558" y="5328112"/>
                  <a:pt x="4881558" y="5326404"/>
                </a:cubicBezTo>
                <a:cubicBezTo>
                  <a:pt x="4881558" y="5325343"/>
                  <a:pt x="4881499" y="5324460"/>
                  <a:pt x="4881382" y="5323753"/>
                </a:cubicBezTo>
                <a:cubicBezTo>
                  <a:pt x="4881264" y="5323046"/>
                  <a:pt x="4881131" y="5322486"/>
                  <a:pt x="4880984" y="5322074"/>
                </a:cubicBezTo>
                <a:cubicBezTo>
                  <a:pt x="4880837" y="5321661"/>
                  <a:pt x="4880630" y="5321382"/>
                  <a:pt x="4880365" y="5321234"/>
                </a:cubicBezTo>
                <a:cubicBezTo>
                  <a:pt x="4880100" y="5321087"/>
                  <a:pt x="4879820" y="5321013"/>
                  <a:pt x="4879526" y="5321013"/>
                </a:cubicBezTo>
                <a:cubicBezTo>
                  <a:pt x="4879054" y="5321013"/>
                  <a:pt x="4878524" y="5321146"/>
                  <a:pt x="4877935" y="5321411"/>
                </a:cubicBezTo>
                <a:cubicBezTo>
                  <a:pt x="4877346" y="5321676"/>
                  <a:pt x="4876639" y="5321956"/>
                  <a:pt x="4875815" y="5322251"/>
                </a:cubicBezTo>
                <a:cubicBezTo>
                  <a:pt x="4874989" y="5322545"/>
                  <a:pt x="4874047" y="5322825"/>
                  <a:pt x="4872987" y="5323090"/>
                </a:cubicBezTo>
                <a:cubicBezTo>
                  <a:pt x="4871926" y="5323355"/>
                  <a:pt x="4870719" y="5323488"/>
                  <a:pt x="4869364" y="5323488"/>
                </a:cubicBezTo>
                <a:cubicBezTo>
                  <a:pt x="4865181" y="5323488"/>
                  <a:pt x="4862279" y="5322089"/>
                  <a:pt x="4860659" y="5319290"/>
                </a:cubicBezTo>
                <a:cubicBezTo>
                  <a:pt x="4859039" y="5316492"/>
                  <a:pt x="4858229" y="5312354"/>
                  <a:pt x="4858229" y="5306875"/>
                </a:cubicBezTo>
                <a:lnTo>
                  <a:pt x="4858229" y="5262515"/>
                </a:lnTo>
                <a:lnTo>
                  <a:pt x="4878642" y="5262515"/>
                </a:lnTo>
                <a:cubicBezTo>
                  <a:pt x="4879526" y="5262515"/>
                  <a:pt x="4880233" y="5262043"/>
                  <a:pt x="4880763" y="5261101"/>
                </a:cubicBezTo>
                <a:cubicBezTo>
                  <a:pt x="4881293" y="5260158"/>
                  <a:pt x="4881558" y="5258627"/>
                  <a:pt x="4881558" y="5256506"/>
                </a:cubicBezTo>
                <a:cubicBezTo>
                  <a:pt x="4881558" y="5255386"/>
                  <a:pt x="4881499" y="5254444"/>
                  <a:pt x="4881382" y="5253678"/>
                </a:cubicBezTo>
                <a:cubicBezTo>
                  <a:pt x="4881264" y="5252912"/>
                  <a:pt x="4881072" y="5252279"/>
                  <a:pt x="4880807" y="5251778"/>
                </a:cubicBezTo>
                <a:cubicBezTo>
                  <a:pt x="4880542" y="5251277"/>
                  <a:pt x="4880233" y="5250924"/>
                  <a:pt x="4879879" y="5250718"/>
                </a:cubicBezTo>
                <a:cubicBezTo>
                  <a:pt x="4879526" y="5250512"/>
                  <a:pt x="4879113" y="5250408"/>
                  <a:pt x="4878642" y="5250408"/>
                </a:cubicBezTo>
                <a:lnTo>
                  <a:pt x="4858229" y="5250408"/>
                </a:lnTo>
                <a:lnTo>
                  <a:pt x="4858229" y="5231498"/>
                </a:lnTo>
                <a:cubicBezTo>
                  <a:pt x="4858229" y="5231086"/>
                  <a:pt x="4858111" y="5230703"/>
                  <a:pt x="4857876" y="5230349"/>
                </a:cubicBezTo>
                <a:cubicBezTo>
                  <a:pt x="4857640" y="5229996"/>
                  <a:pt x="4857258" y="5229686"/>
                  <a:pt x="4856727" y="5229421"/>
                </a:cubicBezTo>
                <a:cubicBezTo>
                  <a:pt x="4856197" y="5229156"/>
                  <a:pt x="4855460" y="5228965"/>
                  <a:pt x="4854518" y="5228847"/>
                </a:cubicBezTo>
                <a:cubicBezTo>
                  <a:pt x="4853576" y="5228729"/>
                  <a:pt x="4852367" y="5228670"/>
                  <a:pt x="4850895" y="5228670"/>
                </a:cubicBezTo>
                <a:close/>
                <a:moveTo>
                  <a:pt x="4904687" y="5217183"/>
                </a:moveTo>
                <a:cubicBezTo>
                  <a:pt x="4901211" y="5217183"/>
                  <a:pt x="4898826" y="5217801"/>
                  <a:pt x="4897529" y="5219038"/>
                </a:cubicBezTo>
                <a:cubicBezTo>
                  <a:pt x="4896233" y="5220275"/>
                  <a:pt x="4895585" y="5222602"/>
                  <a:pt x="4895585" y="5226019"/>
                </a:cubicBezTo>
                <a:cubicBezTo>
                  <a:pt x="4895585" y="5229377"/>
                  <a:pt x="4896219" y="5231660"/>
                  <a:pt x="4897485" y="5232868"/>
                </a:cubicBezTo>
                <a:cubicBezTo>
                  <a:pt x="4898752" y="5234075"/>
                  <a:pt x="4901094" y="5234679"/>
                  <a:pt x="4904510" y="5234679"/>
                </a:cubicBezTo>
                <a:cubicBezTo>
                  <a:pt x="4907986" y="5234679"/>
                  <a:pt x="4910372" y="5234061"/>
                  <a:pt x="4911668" y="5232824"/>
                </a:cubicBezTo>
                <a:cubicBezTo>
                  <a:pt x="4912964" y="5231586"/>
                  <a:pt x="4913612" y="5229259"/>
                  <a:pt x="4913612" y="5225843"/>
                </a:cubicBezTo>
                <a:cubicBezTo>
                  <a:pt x="4913612" y="5222485"/>
                  <a:pt x="4912979" y="5220202"/>
                  <a:pt x="4911712" y="5218994"/>
                </a:cubicBezTo>
                <a:cubicBezTo>
                  <a:pt x="4910445" y="5217786"/>
                  <a:pt x="4908104" y="5217183"/>
                  <a:pt x="4904687" y="5217183"/>
                </a:cubicBezTo>
                <a:close/>
                <a:moveTo>
                  <a:pt x="5986760" y="5211704"/>
                </a:moveTo>
                <a:cubicBezTo>
                  <a:pt x="5985346" y="5211704"/>
                  <a:pt x="5984183" y="5211777"/>
                  <a:pt x="5983270" y="5211925"/>
                </a:cubicBezTo>
                <a:cubicBezTo>
                  <a:pt x="5982357" y="5212072"/>
                  <a:pt x="5981606" y="5212249"/>
                  <a:pt x="5981016" y="5212455"/>
                </a:cubicBezTo>
                <a:cubicBezTo>
                  <a:pt x="5980427" y="5212661"/>
                  <a:pt x="5980030" y="5212956"/>
                  <a:pt x="5979823" y="5213339"/>
                </a:cubicBezTo>
                <a:cubicBezTo>
                  <a:pt x="5979617" y="5213721"/>
                  <a:pt x="5979514" y="5214119"/>
                  <a:pt x="5979514" y="5214532"/>
                </a:cubicBezTo>
                <a:lnTo>
                  <a:pt x="5979514" y="5260747"/>
                </a:lnTo>
                <a:cubicBezTo>
                  <a:pt x="5975744" y="5256800"/>
                  <a:pt x="5971929" y="5253811"/>
                  <a:pt x="5968071" y="5251778"/>
                </a:cubicBezTo>
                <a:cubicBezTo>
                  <a:pt x="5964212" y="5249746"/>
                  <a:pt x="5959956" y="5248730"/>
                  <a:pt x="5955302" y="5248730"/>
                </a:cubicBezTo>
                <a:cubicBezTo>
                  <a:pt x="5949705" y="5248730"/>
                  <a:pt x="5944771" y="5249775"/>
                  <a:pt x="5940500" y="5251867"/>
                </a:cubicBezTo>
                <a:cubicBezTo>
                  <a:pt x="5936229" y="5253958"/>
                  <a:pt x="5932650" y="5256948"/>
                  <a:pt x="5929764" y="5260836"/>
                </a:cubicBezTo>
                <a:cubicBezTo>
                  <a:pt x="5926877" y="5264724"/>
                  <a:pt x="5924697" y="5269422"/>
                  <a:pt x="5923225" y="5274930"/>
                </a:cubicBezTo>
                <a:cubicBezTo>
                  <a:pt x="5921752" y="5280438"/>
                  <a:pt x="5921015" y="5286609"/>
                  <a:pt x="5921015" y="5293443"/>
                </a:cubicBezTo>
                <a:cubicBezTo>
                  <a:pt x="5921015" y="5299216"/>
                  <a:pt x="5921605" y="5304710"/>
                  <a:pt x="5922783" y="5309923"/>
                </a:cubicBezTo>
                <a:cubicBezTo>
                  <a:pt x="5923961" y="5315137"/>
                  <a:pt x="5925831" y="5319673"/>
                  <a:pt x="5928394" y="5323532"/>
                </a:cubicBezTo>
                <a:cubicBezTo>
                  <a:pt x="5930957" y="5327391"/>
                  <a:pt x="5934300" y="5330454"/>
                  <a:pt x="5938424" y="5332722"/>
                </a:cubicBezTo>
                <a:cubicBezTo>
                  <a:pt x="5942547" y="5334990"/>
                  <a:pt x="5947525" y="5336124"/>
                  <a:pt x="5953358" y="5336124"/>
                </a:cubicBezTo>
                <a:cubicBezTo>
                  <a:pt x="5958719" y="5336124"/>
                  <a:pt x="5963652" y="5334858"/>
                  <a:pt x="5968159" y="5332324"/>
                </a:cubicBezTo>
                <a:cubicBezTo>
                  <a:pt x="5972666" y="5329791"/>
                  <a:pt x="5977010" y="5326256"/>
                  <a:pt x="5981193" y="5321720"/>
                </a:cubicBezTo>
                <a:lnTo>
                  <a:pt x="5981193" y="5332236"/>
                </a:lnTo>
                <a:cubicBezTo>
                  <a:pt x="5981193" y="5332707"/>
                  <a:pt x="5981311" y="5333120"/>
                  <a:pt x="5981547" y="5333473"/>
                </a:cubicBezTo>
                <a:cubicBezTo>
                  <a:pt x="5981782" y="5333827"/>
                  <a:pt x="5982165" y="5334106"/>
                  <a:pt x="5982695" y="5334313"/>
                </a:cubicBezTo>
                <a:cubicBezTo>
                  <a:pt x="5983226" y="5334519"/>
                  <a:pt x="5983903" y="5334681"/>
                  <a:pt x="5984728" y="5334799"/>
                </a:cubicBezTo>
                <a:cubicBezTo>
                  <a:pt x="5985552" y="5334916"/>
                  <a:pt x="5986584" y="5334975"/>
                  <a:pt x="5987821" y="5334975"/>
                </a:cubicBezTo>
                <a:cubicBezTo>
                  <a:pt x="5988999" y="5334975"/>
                  <a:pt x="5990000" y="5334916"/>
                  <a:pt x="5990825" y="5334799"/>
                </a:cubicBezTo>
                <a:cubicBezTo>
                  <a:pt x="5991650" y="5334681"/>
                  <a:pt x="5992313" y="5334519"/>
                  <a:pt x="5992813" y="5334313"/>
                </a:cubicBezTo>
                <a:cubicBezTo>
                  <a:pt x="5993314" y="5334106"/>
                  <a:pt x="5993668" y="5333827"/>
                  <a:pt x="5993874" y="5333473"/>
                </a:cubicBezTo>
                <a:cubicBezTo>
                  <a:pt x="5994080" y="5333120"/>
                  <a:pt x="5994183" y="5332707"/>
                  <a:pt x="5994183" y="5332236"/>
                </a:cubicBezTo>
                <a:lnTo>
                  <a:pt x="5994183" y="5214532"/>
                </a:lnTo>
                <a:cubicBezTo>
                  <a:pt x="5994183" y="5214119"/>
                  <a:pt x="5994051" y="5213721"/>
                  <a:pt x="5993785" y="5213339"/>
                </a:cubicBezTo>
                <a:cubicBezTo>
                  <a:pt x="5993520" y="5212956"/>
                  <a:pt x="5993123" y="5212661"/>
                  <a:pt x="5992592" y="5212455"/>
                </a:cubicBezTo>
                <a:cubicBezTo>
                  <a:pt x="5992062" y="5212249"/>
                  <a:pt x="5991326" y="5212072"/>
                  <a:pt x="5990383" y="5211925"/>
                </a:cubicBezTo>
                <a:cubicBezTo>
                  <a:pt x="5989441" y="5211777"/>
                  <a:pt x="5988233" y="5211704"/>
                  <a:pt x="5986760" y="5211704"/>
                </a:cubicBezTo>
                <a:close/>
                <a:moveTo>
                  <a:pt x="5666599" y="5211350"/>
                </a:moveTo>
                <a:cubicBezTo>
                  <a:pt x="5665185" y="5211350"/>
                  <a:pt x="5664006" y="5211409"/>
                  <a:pt x="5663064" y="5211527"/>
                </a:cubicBezTo>
                <a:cubicBezTo>
                  <a:pt x="5662122" y="5211645"/>
                  <a:pt x="5661370" y="5211822"/>
                  <a:pt x="5660811" y="5212057"/>
                </a:cubicBezTo>
                <a:cubicBezTo>
                  <a:pt x="5660251" y="5212293"/>
                  <a:pt x="5659868" y="5212588"/>
                  <a:pt x="5659662" y="5212941"/>
                </a:cubicBezTo>
                <a:cubicBezTo>
                  <a:pt x="5659456" y="5213294"/>
                  <a:pt x="5659353" y="5213707"/>
                  <a:pt x="5659353" y="5214178"/>
                </a:cubicBezTo>
                <a:lnTo>
                  <a:pt x="5659353" y="5332236"/>
                </a:lnTo>
                <a:cubicBezTo>
                  <a:pt x="5659353" y="5332707"/>
                  <a:pt x="5659456" y="5333105"/>
                  <a:pt x="5659662" y="5333429"/>
                </a:cubicBezTo>
                <a:cubicBezTo>
                  <a:pt x="5659868" y="5333753"/>
                  <a:pt x="5660251" y="5334033"/>
                  <a:pt x="5660811" y="5334268"/>
                </a:cubicBezTo>
                <a:cubicBezTo>
                  <a:pt x="5661370" y="5334504"/>
                  <a:pt x="5662122" y="5334681"/>
                  <a:pt x="5663064" y="5334799"/>
                </a:cubicBezTo>
                <a:cubicBezTo>
                  <a:pt x="5664006" y="5334916"/>
                  <a:pt x="5665185" y="5334975"/>
                  <a:pt x="5666599" y="5334975"/>
                </a:cubicBezTo>
                <a:cubicBezTo>
                  <a:pt x="5668071" y="5334975"/>
                  <a:pt x="5669279" y="5334916"/>
                  <a:pt x="5670222" y="5334799"/>
                </a:cubicBezTo>
                <a:cubicBezTo>
                  <a:pt x="5671164" y="5334681"/>
                  <a:pt x="5671901" y="5334504"/>
                  <a:pt x="5672431" y="5334268"/>
                </a:cubicBezTo>
                <a:cubicBezTo>
                  <a:pt x="5672961" y="5334033"/>
                  <a:pt x="5673344" y="5333753"/>
                  <a:pt x="5673580" y="5333429"/>
                </a:cubicBezTo>
                <a:cubicBezTo>
                  <a:pt x="5673815" y="5333105"/>
                  <a:pt x="5673933" y="5332707"/>
                  <a:pt x="5673933" y="5332236"/>
                </a:cubicBezTo>
                <a:lnTo>
                  <a:pt x="5673933" y="5214178"/>
                </a:lnTo>
                <a:cubicBezTo>
                  <a:pt x="5673933" y="5213707"/>
                  <a:pt x="5673815" y="5213294"/>
                  <a:pt x="5673580" y="5212941"/>
                </a:cubicBezTo>
                <a:cubicBezTo>
                  <a:pt x="5673344" y="5212588"/>
                  <a:pt x="5672961" y="5212293"/>
                  <a:pt x="5672431" y="5212057"/>
                </a:cubicBezTo>
                <a:cubicBezTo>
                  <a:pt x="5671901" y="5211822"/>
                  <a:pt x="5671164" y="5211645"/>
                  <a:pt x="5670222" y="5211527"/>
                </a:cubicBezTo>
                <a:cubicBezTo>
                  <a:pt x="5669279" y="5211409"/>
                  <a:pt x="5668071" y="5211350"/>
                  <a:pt x="5666599" y="5211350"/>
                </a:cubicBezTo>
                <a:close/>
                <a:moveTo>
                  <a:pt x="5114148" y="5211350"/>
                </a:moveTo>
                <a:cubicBezTo>
                  <a:pt x="5112735" y="5211350"/>
                  <a:pt x="5111557" y="5211409"/>
                  <a:pt x="5110614" y="5211527"/>
                </a:cubicBezTo>
                <a:cubicBezTo>
                  <a:pt x="5109672" y="5211645"/>
                  <a:pt x="5108920" y="5211822"/>
                  <a:pt x="5108361" y="5212057"/>
                </a:cubicBezTo>
                <a:cubicBezTo>
                  <a:pt x="5107801" y="5212293"/>
                  <a:pt x="5107418" y="5212588"/>
                  <a:pt x="5107212" y="5212941"/>
                </a:cubicBezTo>
                <a:cubicBezTo>
                  <a:pt x="5107006" y="5213294"/>
                  <a:pt x="5106903" y="5213707"/>
                  <a:pt x="5106903" y="5214178"/>
                </a:cubicBezTo>
                <a:lnTo>
                  <a:pt x="5106903" y="5332236"/>
                </a:lnTo>
                <a:cubicBezTo>
                  <a:pt x="5106903" y="5332707"/>
                  <a:pt x="5107006" y="5333105"/>
                  <a:pt x="5107212" y="5333429"/>
                </a:cubicBezTo>
                <a:cubicBezTo>
                  <a:pt x="5107418" y="5333753"/>
                  <a:pt x="5107801" y="5334033"/>
                  <a:pt x="5108361" y="5334268"/>
                </a:cubicBezTo>
                <a:cubicBezTo>
                  <a:pt x="5108920" y="5334504"/>
                  <a:pt x="5109672" y="5334681"/>
                  <a:pt x="5110614" y="5334799"/>
                </a:cubicBezTo>
                <a:cubicBezTo>
                  <a:pt x="5111557" y="5334916"/>
                  <a:pt x="5112735" y="5334975"/>
                  <a:pt x="5114148" y="5334975"/>
                </a:cubicBezTo>
                <a:cubicBezTo>
                  <a:pt x="5115622" y="5334975"/>
                  <a:pt x="5116829" y="5334916"/>
                  <a:pt x="5117772" y="5334799"/>
                </a:cubicBezTo>
                <a:cubicBezTo>
                  <a:pt x="5118714" y="5334681"/>
                  <a:pt x="5119451" y="5334504"/>
                  <a:pt x="5119981" y="5334268"/>
                </a:cubicBezTo>
                <a:cubicBezTo>
                  <a:pt x="5120511" y="5334033"/>
                  <a:pt x="5120894" y="5333753"/>
                  <a:pt x="5121129" y="5333429"/>
                </a:cubicBezTo>
                <a:cubicBezTo>
                  <a:pt x="5121365" y="5333105"/>
                  <a:pt x="5121483" y="5332707"/>
                  <a:pt x="5121483" y="5332236"/>
                </a:cubicBezTo>
                <a:lnTo>
                  <a:pt x="5121483" y="5214178"/>
                </a:lnTo>
                <a:cubicBezTo>
                  <a:pt x="5121483" y="5213707"/>
                  <a:pt x="5121365" y="5213294"/>
                  <a:pt x="5121129" y="5212941"/>
                </a:cubicBezTo>
                <a:cubicBezTo>
                  <a:pt x="5120894" y="5212588"/>
                  <a:pt x="5120511" y="5212293"/>
                  <a:pt x="5119981" y="5212057"/>
                </a:cubicBezTo>
                <a:cubicBezTo>
                  <a:pt x="5119451" y="5211822"/>
                  <a:pt x="5118714" y="5211645"/>
                  <a:pt x="5117772" y="5211527"/>
                </a:cubicBezTo>
                <a:cubicBezTo>
                  <a:pt x="5116829" y="5211409"/>
                  <a:pt x="5115622" y="5211350"/>
                  <a:pt x="5114148" y="5211350"/>
                </a:cubicBezTo>
                <a:close/>
                <a:moveTo>
                  <a:pt x="8846023" y="5119151"/>
                </a:moveTo>
                <a:lnTo>
                  <a:pt x="8866612" y="5119858"/>
                </a:lnTo>
                <a:cubicBezTo>
                  <a:pt x="8871384" y="5119976"/>
                  <a:pt x="8875169" y="5120963"/>
                  <a:pt x="8877968" y="5122819"/>
                </a:cubicBezTo>
                <a:cubicBezTo>
                  <a:pt x="8880766" y="5124674"/>
                  <a:pt x="8882165" y="5127310"/>
                  <a:pt x="8882165" y="5130727"/>
                </a:cubicBezTo>
                <a:cubicBezTo>
                  <a:pt x="8882165" y="5132730"/>
                  <a:pt x="8881767" y="5134645"/>
                  <a:pt x="8880972" y="5136471"/>
                </a:cubicBezTo>
                <a:cubicBezTo>
                  <a:pt x="8880177" y="5138297"/>
                  <a:pt x="8878866" y="5139918"/>
                  <a:pt x="8877040" y="5141331"/>
                </a:cubicBezTo>
                <a:cubicBezTo>
                  <a:pt x="8875213" y="5142745"/>
                  <a:pt x="8872813" y="5143879"/>
                  <a:pt x="8869838" y="5144734"/>
                </a:cubicBezTo>
                <a:cubicBezTo>
                  <a:pt x="8866863" y="5145588"/>
                  <a:pt x="8863166" y="5146015"/>
                  <a:pt x="8858748" y="5146015"/>
                </a:cubicBezTo>
                <a:cubicBezTo>
                  <a:pt x="8851796" y="5146015"/>
                  <a:pt x="8846376" y="5145028"/>
                  <a:pt x="8842488" y="5143055"/>
                </a:cubicBezTo>
                <a:cubicBezTo>
                  <a:pt x="8838600" y="5141081"/>
                  <a:pt x="8836656" y="5138180"/>
                  <a:pt x="8836656" y="5134350"/>
                </a:cubicBezTo>
                <a:cubicBezTo>
                  <a:pt x="8836656" y="5133113"/>
                  <a:pt x="8836789" y="5131906"/>
                  <a:pt x="8837054" y="5130727"/>
                </a:cubicBezTo>
                <a:cubicBezTo>
                  <a:pt x="8837319" y="5129549"/>
                  <a:pt x="8837805" y="5128356"/>
                  <a:pt x="8838512" y="5127149"/>
                </a:cubicBezTo>
                <a:cubicBezTo>
                  <a:pt x="8839219" y="5125941"/>
                  <a:pt x="8840176" y="5124674"/>
                  <a:pt x="8841384" y="5123349"/>
                </a:cubicBezTo>
                <a:cubicBezTo>
                  <a:pt x="8842592" y="5122023"/>
                  <a:pt x="8844138" y="5120624"/>
                  <a:pt x="8846023" y="5119151"/>
                </a:cubicBezTo>
                <a:close/>
                <a:moveTo>
                  <a:pt x="8121188" y="5086456"/>
                </a:moveTo>
                <a:lnTo>
                  <a:pt x="8133648" y="5086456"/>
                </a:lnTo>
                <a:lnTo>
                  <a:pt x="8133648" y="5103334"/>
                </a:lnTo>
                <a:cubicBezTo>
                  <a:pt x="8130054" y="5107340"/>
                  <a:pt x="8126623" y="5110315"/>
                  <a:pt x="8123353" y="5112259"/>
                </a:cubicBezTo>
                <a:cubicBezTo>
                  <a:pt x="8120083" y="5114203"/>
                  <a:pt x="8116534" y="5115175"/>
                  <a:pt x="8112705" y="5115175"/>
                </a:cubicBezTo>
                <a:cubicBezTo>
                  <a:pt x="8107992" y="5115175"/>
                  <a:pt x="8104325" y="5113952"/>
                  <a:pt x="8101703" y="5111508"/>
                </a:cubicBezTo>
                <a:cubicBezTo>
                  <a:pt x="8099082" y="5109063"/>
                  <a:pt x="8097771" y="5105779"/>
                  <a:pt x="8097771" y="5101655"/>
                </a:cubicBezTo>
                <a:cubicBezTo>
                  <a:pt x="8097771" y="5099239"/>
                  <a:pt x="8098228" y="5097104"/>
                  <a:pt x="8099141" y="5095248"/>
                </a:cubicBezTo>
                <a:cubicBezTo>
                  <a:pt x="8100054" y="5093392"/>
                  <a:pt x="8101482" y="5091802"/>
                  <a:pt x="8103426" y="5090476"/>
                </a:cubicBezTo>
                <a:cubicBezTo>
                  <a:pt x="8105370" y="5089151"/>
                  <a:pt x="8107815" y="5088149"/>
                  <a:pt x="8110761" y="5087472"/>
                </a:cubicBezTo>
                <a:cubicBezTo>
                  <a:pt x="8113706" y="5086794"/>
                  <a:pt x="8117182" y="5086456"/>
                  <a:pt x="8121188" y="5086456"/>
                </a:cubicBezTo>
                <a:close/>
                <a:moveTo>
                  <a:pt x="7940213" y="5086456"/>
                </a:moveTo>
                <a:lnTo>
                  <a:pt x="7952673" y="5086456"/>
                </a:lnTo>
                <a:lnTo>
                  <a:pt x="7952673" y="5103334"/>
                </a:lnTo>
                <a:cubicBezTo>
                  <a:pt x="7949079" y="5107340"/>
                  <a:pt x="7945648" y="5110315"/>
                  <a:pt x="7942378" y="5112259"/>
                </a:cubicBezTo>
                <a:cubicBezTo>
                  <a:pt x="7939108" y="5114203"/>
                  <a:pt x="7935559" y="5115175"/>
                  <a:pt x="7931730" y="5115175"/>
                </a:cubicBezTo>
                <a:cubicBezTo>
                  <a:pt x="7927017" y="5115175"/>
                  <a:pt x="7923350" y="5113952"/>
                  <a:pt x="7920728" y="5111508"/>
                </a:cubicBezTo>
                <a:cubicBezTo>
                  <a:pt x="7918107" y="5109063"/>
                  <a:pt x="7916796" y="5105779"/>
                  <a:pt x="7916796" y="5101655"/>
                </a:cubicBezTo>
                <a:cubicBezTo>
                  <a:pt x="7916796" y="5099239"/>
                  <a:pt x="7917253" y="5097104"/>
                  <a:pt x="7918166" y="5095248"/>
                </a:cubicBezTo>
                <a:cubicBezTo>
                  <a:pt x="7919079" y="5093392"/>
                  <a:pt x="7920507" y="5091802"/>
                  <a:pt x="7922451" y="5090476"/>
                </a:cubicBezTo>
                <a:cubicBezTo>
                  <a:pt x="7924395" y="5089151"/>
                  <a:pt x="7926840" y="5088149"/>
                  <a:pt x="7929786" y="5087472"/>
                </a:cubicBezTo>
                <a:cubicBezTo>
                  <a:pt x="7932731" y="5086794"/>
                  <a:pt x="7936207" y="5086456"/>
                  <a:pt x="7940213" y="5086456"/>
                </a:cubicBezTo>
                <a:close/>
                <a:moveTo>
                  <a:pt x="6340013" y="5086456"/>
                </a:moveTo>
                <a:lnTo>
                  <a:pt x="6352473" y="5086456"/>
                </a:lnTo>
                <a:lnTo>
                  <a:pt x="6352473" y="5103334"/>
                </a:lnTo>
                <a:cubicBezTo>
                  <a:pt x="6348879" y="5107340"/>
                  <a:pt x="6345448" y="5110315"/>
                  <a:pt x="6342178" y="5112259"/>
                </a:cubicBezTo>
                <a:cubicBezTo>
                  <a:pt x="6338909" y="5114203"/>
                  <a:pt x="6335359" y="5115175"/>
                  <a:pt x="6331530" y="5115175"/>
                </a:cubicBezTo>
                <a:cubicBezTo>
                  <a:pt x="6326817" y="5115175"/>
                  <a:pt x="6323150" y="5113952"/>
                  <a:pt x="6320528" y="5111508"/>
                </a:cubicBezTo>
                <a:cubicBezTo>
                  <a:pt x="6317907" y="5109063"/>
                  <a:pt x="6316596" y="5105779"/>
                  <a:pt x="6316596" y="5101655"/>
                </a:cubicBezTo>
                <a:cubicBezTo>
                  <a:pt x="6316596" y="5099239"/>
                  <a:pt x="6317052" y="5097104"/>
                  <a:pt x="6317966" y="5095248"/>
                </a:cubicBezTo>
                <a:cubicBezTo>
                  <a:pt x="6318879" y="5093392"/>
                  <a:pt x="6320307" y="5091802"/>
                  <a:pt x="6322252" y="5090476"/>
                </a:cubicBezTo>
                <a:cubicBezTo>
                  <a:pt x="6324195" y="5089151"/>
                  <a:pt x="6326640" y="5088149"/>
                  <a:pt x="6329586" y="5087472"/>
                </a:cubicBezTo>
                <a:cubicBezTo>
                  <a:pt x="6332532" y="5086794"/>
                  <a:pt x="6336007" y="5086456"/>
                  <a:pt x="6340013" y="5086456"/>
                </a:cubicBezTo>
                <a:close/>
                <a:moveTo>
                  <a:pt x="5511339" y="5086456"/>
                </a:moveTo>
                <a:lnTo>
                  <a:pt x="5523798" y="5086456"/>
                </a:lnTo>
                <a:lnTo>
                  <a:pt x="5523798" y="5103334"/>
                </a:lnTo>
                <a:cubicBezTo>
                  <a:pt x="5520205" y="5107340"/>
                  <a:pt x="5516773" y="5110315"/>
                  <a:pt x="5513503" y="5112259"/>
                </a:cubicBezTo>
                <a:cubicBezTo>
                  <a:pt x="5510234" y="5114203"/>
                  <a:pt x="5506684" y="5115175"/>
                  <a:pt x="5502855" y="5115175"/>
                </a:cubicBezTo>
                <a:cubicBezTo>
                  <a:pt x="5498142" y="5115175"/>
                  <a:pt x="5494475" y="5113952"/>
                  <a:pt x="5491853" y="5111508"/>
                </a:cubicBezTo>
                <a:cubicBezTo>
                  <a:pt x="5489232" y="5109063"/>
                  <a:pt x="5487921" y="5105779"/>
                  <a:pt x="5487921" y="5101655"/>
                </a:cubicBezTo>
                <a:cubicBezTo>
                  <a:pt x="5487921" y="5099239"/>
                  <a:pt x="5488378" y="5097104"/>
                  <a:pt x="5489291" y="5095248"/>
                </a:cubicBezTo>
                <a:cubicBezTo>
                  <a:pt x="5490204" y="5093392"/>
                  <a:pt x="5491632" y="5091802"/>
                  <a:pt x="5493577" y="5090476"/>
                </a:cubicBezTo>
                <a:cubicBezTo>
                  <a:pt x="5495521" y="5089151"/>
                  <a:pt x="5497966" y="5088149"/>
                  <a:pt x="5500911" y="5087472"/>
                </a:cubicBezTo>
                <a:cubicBezTo>
                  <a:pt x="5503857" y="5086794"/>
                  <a:pt x="5507332" y="5086456"/>
                  <a:pt x="5511339" y="5086456"/>
                </a:cubicBezTo>
                <a:close/>
                <a:moveTo>
                  <a:pt x="8555082" y="5051728"/>
                </a:moveTo>
                <a:cubicBezTo>
                  <a:pt x="8558876" y="5051728"/>
                  <a:pt x="8562047" y="5052626"/>
                  <a:pt x="8564596" y="5054423"/>
                </a:cubicBezTo>
                <a:cubicBezTo>
                  <a:pt x="8567144" y="5056219"/>
                  <a:pt x="8569189" y="5058591"/>
                  <a:pt x="8570731" y="5061536"/>
                </a:cubicBezTo>
                <a:cubicBezTo>
                  <a:pt x="8572272" y="5064482"/>
                  <a:pt x="8573353" y="5067869"/>
                  <a:pt x="8573976" y="5071698"/>
                </a:cubicBezTo>
                <a:cubicBezTo>
                  <a:pt x="8574598" y="5075528"/>
                  <a:pt x="8574910" y="5079475"/>
                  <a:pt x="8574910" y="5083540"/>
                </a:cubicBezTo>
                <a:cubicBezTo>
                  <a:pt x="8574910" y="5087251"/>
                  <a:pt x="8574539" y="5090918"/>
                  <a:pt x="8573798" y="5094541"/>
                </a:cubicBezTo>
                <a:cubicBezTo>
                  <a:pt x="8573057" y="5098164"/>
                  <a:pt x="8571871" y="5101434"/>
                  <a:pt x="8570242" y="5104350"/>
                </a:cubicBezTo>
                <a:cubicBezTo>
                  <a:pt x="8568612" y="5107266"/>
                  <a:pt x="8566493" y="5109608"/>
                  <a:pt x="8563885" y="5111375"/>
                </a:cubicBezTo>
                <a:cubicBezTo>
                  <a:pt x="8561277" y="5113142"/>
                  <a:pt x="8558135" y="5114026"/>
                  <a:pt x="8554461" y="5114026"/>
                </a:cubicBezTo>
                <a:cubicBezTo>
                  <a:pt x="8550489" y="5114026"/>
                  <a:pt x="8546666" y="5112745"/>
                  <a:pt x="8542991" y="5110182"/>
                </a:cubicBezTo>
                <a:cubicBezTo>
                  <a:pt x="8539316" y="5107620"/>
                  <a:pt x="8535464" y="5103893"/>
                  <a:pt x="8531433" y="5099004"/>
                </a:cubicBezTo>
                <a:lnTo>
                  <a:pt x="8531433" y="5067280"/>
                </a:lnTo>
                <a:cubicBezTo>
                  <a:pt x="8533744" y="5064335"/>
                  <a:pt x="8535922" y="5061890"/>
                  <a:pt x="8537967" y="5059946"/>
                </a:cubicBezTo>
                <a:cubicBezTo>
                  <a:pt x="8540012" y="5058002"/>
                  <a:pt x="8541983" y="5056411"/>
                  <a:pt x="8543880" y="5055174"/>
                </a:cubicBezTo>
                <a:cubicBezTo>
                  <a:pt x="8545777" y="5053937"/>
                  <a:pt x="8547645" y="5053053"/>
                  <a:pt x="8549482" y="5052523"/>
                </a:cubicBezTo>
                <a:cubicBezTo>
                  <a:pt x="8551319" y="5051993"/>
                  <a:pt x="8553186" y="5051728"/>
                  <a:pt x="8555082" y="5051728"/>
                </a:cubicBezTo>
                <a:close/>
                <a:moveTo>
                  <a:pt x="7355022" y="5051728"/>
                </a:moveTo>
                <a:cubicBezTo>
                  <a:pt x="7358815" y="5051728"/>
                  <a:pt x="7361986" y="5052611"/>
                  <a:pt x="7364535" y="5054379"/>
                </a:cubicBezTo>
                <a:cubicBezTo>
                  <a:pt x="7367084" y="5056146"/>
                  <a:pt x="7369114" y="5058502"/>
                  <a:pt x="7370625" y="5061448"/>
                </a:cubicBezTo>
                <a:cubicBezTo>
                  <a:pt x="7372137" y="5064393"/>
                  <a:pt x="7373204" y="5067766"/>
                  <a:pt x="7373826" y="5071566"/>
                </a:cubicBezTo>
                <a:cubicBezTo>
                  <a:pt x="7374448" y="5075366"/>
                  <a:pt x="7374759" y="5079298"/>
                  <a:pt x="7374759" y="5083363"/>
                </a:cubicBezTo>
                <a:cubicBezTo>
                  <a:pt x="7374759" y="5087074"/>
                  <a:pt x="7374374" y="5090756"/>
                  <a:pt x="7373603" y="5094409"/>
                </a:cubicBezTo>
                <a:cubicBezTo>
                  <a:pt x="7372833" y="5098061"/>
                  <a:pt x="7371633" y="5101360"/>
                  <a:pt x="7370003" y="5104306"/>
                </a:cubicBezTo>
                <a:cubicBezTo>
                  <a:pt x="7368372" y="5107251"/>
                  <a:pt x="7366239" y="5109608"/>
                  <a:pt x="7363601" y="5111375"/>
                </a:cubicBezTo>
                <a:cubicBezTo>
                  <a:pt x="7360963" y="5113142"/>
                  <a:pt x="7357807" y="5114026"/>
                  <a:pt x="7354133" y="5114026"/>
                </a:cubicBezTo>
                <a:cubicBezTo>
                  <a:pt x="7350162" y="5114026"/>
                  <a:pt x="7346368" y="5112730"/>
                  <a:pt x="7342753" y="5110138"/>
                </a:cubicBezTo>
                <a:cubicBezTo>
                  <a:pt x="7339137" y="5107546"/>
                  <a:pt x="7335314" y="5103805"/>
                  <a:pt x="7331283" y="5098915"/>
                </a:cubicBezTo>
                <a:lnTo>
                  <a:pt x="7331283" y="5067280"/>
                </a:lnTo>
                <a:cubicBezTo>
                  <a:pt x="7333594" y="5064393"/>
                  <a:pt x="7335787" y="5061963"/>
                  <a:pt x="7337862" y="5059990"/>
                </a:cubicBezTo>
                <a:cubicBezTo>
                  <a:pt x="7339937" y="5058016"/>
                  <a:pt x="7341923" y="5056426"/>
                  <a:pt x="7343819" y="5055218"/>
                </a:cubicBezTo>
                <a:cubicBezTo>
                  <a:pt x="7345716" y="5054010"/>
                  <a:pt x="7347583" y="5053127"/>
                  <a:pt x="7349420" y="5052567"/>
                </a:cubicBezTo>
                <a:cubicBezTo>
                  <a:pt x="7351257" y="5052007"/>
                  <a:pt x="7353125" y="5051728"/>
                  <a:pt x="7355022" y="5051728"/>
                </a:cubicBezTo>
                <a:close/>
                <a:moveTo>
                  <a:pt x="6808198" y="5051374"/>
                </a:moveTo>
                <a:cubicBezTo>
                  <a:pt x="6812894" y="5051374"/>
                  <a:pt x="6816817" y="5052214"/>
                  <a:pt x="6819968" y="5053893"/>
                </a:cubicBezTo>
                <a:cubicBezTo>
                  <a:pt x="6823118" y="5055572"/>
                  <a:pt x="6825614" y="5057854"/>
                  <a:pt x="6827457" y="5060741"/>
                </a:cubicBezTo>
                <a:cubicBezTo>
                  <a:pt x="6829300" y="5063628"/>
                  <a:pt x="6830623" y="5066986"/>
                  <a:pt x="6831426" y="5070815"/>
                </a:cubicBezTo>
                <a:cubicBezTo>
                  <a:pt x="6832228" y="5074644"/>
                  <a:pt x="6832630" y="5078709"/>
                  <a:pt x="6832630" y="5083009"/>
                </a:cubicBezTo>
                <a:cubicBezTo>
                  <a:pt x="6832630" y="5087604"/>
                  <a:pt x="6832154" y="5091817"/>
                  <a:pt x="6831203" y="5095646"/>
                </a:cubicBezTo>
                <a:cubicBezTo>
                  <a:pt x="6830251" y="5099475"/>
                  <a:pt x="6828765" y="5102774"/>
                  <a:pt x="6826744" y="5105543"/>
                </a:cubicBezTo>
                <a:cubicBezTo>
                  <a:pt x="6824723" y="5108312"/>
                  <a:pt x="6822137" y="5110462"/>
                  <a:pt x="6818987" y="5111994"/>
                </a:cubicBezTo>
                <a:cubicBezTo>
                  <a:pt x="6815837" y="5113525"/>
                  <a:pt x="6812122" y="5114291"/>
                  <a:pt x="6807841" y="5114291"/>
                </a:cubicBezTo>
                <a:cubicBezTo>
                  <a:pt x="6803145" y="5114291"/>
                  <a:pt x="6799222" y="5113452"/>
                  <a:pt x="6796071" y="5111773"/>
                </a:cubicBezTo>
                <a:cubicBezTo>
                  <a:pt x="6792921" y="5110094"/>
                  <a:pt x="6790410" y="5107826"/>
                  <a:pt x="6788537" y="5104969"/>
                </a:cubicBezTo>
                <a:cubicBezTo>
                  <a:pt x="6786665" y="5102111"/>
                  <a:pt x="6785327" y="5098768"/>
                  <a:pt x="6784525" y="5094939"/>
                </a:cubicBezTo>
                <a:cubicBezTo>
                  <a:pt x="6783722" y="5091110"/>
                  <a:pt x="6783321" y="5087015"/>
                  <a:pt x="6783321" y="5082656"/>
                </a:cubicBezTo>
                <a:cubicBezTo>
                  <a:pt x="6783321" y="5078120"/>
                  <a:pt x="6783811" y="5073937"/>
                  <a:pt x="6784792" y="5070108"/>
                </a:cubicBezTo>
                <a:cubicBezTo>
                  <a:pt x="6785773" y="5066279"/>
                  <a:pt x="6787274" y="5062965"/>
                  <a:pt x="6789295" y="5060167"/>
                </a:cubicBezTo>
                <a:cubicBezTo>
                  <a:pt x="6791316" y="5057368"/>
                  <a:pt x="6793887" y="5055203"/>
                  <a:pt x="6797007" y="5053672"/>
                </a:cubicBezTo>
                <a:cubicBezTo>
                  <a:pt x="6800128" y="5052140"/>
                  <a:pt x="6803858" y="5051374"/>
                  <a:pt x="6808198" y="5051374"/>
                </a:cubicBezTo>
                <a:close/>
                <a:moveTo>
                  <a:pt x="5912847" y="5051374"/>
                </a:moveTo>
                <a:cubicBezTo>
                  <a:pt x="5917544" y="5051374"/>
                  <a:pt x="5921467" y="5052214"/>
                  <a:pt x="5924618" y="5053893"/>
                </a:cubicBezTo>
                <a:cubicBezTo>
                  <a:pt x="5927768" y="5055572"/>
                  <a:pt x="5930264" y="5057854"/>
                  <a:pt x="5932108" y="5060741"/>
                </a:cubicBezTo>
                <a:cubicBezTo>
                  <a:pt x="5933950" y="5063628"/>
                  <a:pt x="5935273" y="5066986"/>
                  <a:pt x="5936076" y="5070815"/>
                </a:cubicBezTo>
                <a:cubicBezTo>
                  <a:pt x="5936878" y="5074644"/>
                  <a:pt x="5937280" y="5078709"/>
                  <a:pt x="5937280" y="5083009"/>
                </a:cubicBezTo>
                <a:cubicBezTo>
                  <a:pt x="5937280" y="5087604"/>
                  <a:pt x="5936804" y="5091817"/>
                  <a:pt x="5935853" y="5095646"/>
                </a:cubicBezTo>
                <a:cubicBezTo>
                  <a:pt x="5934902" y="5099475"/>
                  <a:pt x="5933415" y="5102774"/>
                  <a:pt x="5931394" y="5105543"/>
                </a:cubicBezTo>
                <a:cubicBezTo>
                  <a:pt x="5929373" y="5108312"/>
                  <a:pt x="5926788" y="5110462"/>
                  <a:pt x="5923638" y="5111994"/>
                </a:cubicBezTo>
                <a:cubicBezTo>
                  <a:pt x="5920487" y="5113525"/>
                  <a:pt x="5916772" y="5114291"/>
                  <a:pt x="5912491" y="5114291"/>
                </a:cubicBezTo>
                <a:cubicBezTo>
                  <a:pt x="5907795" y="5114291"/>
                  <a:pt x="5903872" y="5113452"/>
                  <a:pt x="5900721" y="5111773"/>
                </a:cubicBezTo>
                <a:cubicBezTo>
                  <a:pt x="5897571" y="5110094"/>
                  <a:pt x="5895060" y="5107826"/>
                  <a:pt x="5893187" y="5104969"/>
                </a:cubicBezTo>
                <a:cubicBezTo>
                  <a:pt x="5891315" y="5102111"/>
                  <a:pt x="5889978" y="5098768"/>
                  <a:pt x="5889175" y="5094939"/>
                </a:cubicBezTo>
                <a:cubicBezTo>
                  <a:pt x="5888372" y="5091110"/>
                  <a:pt x="5887971" y="5087015"/>
                  <a:pt x="5887971" y="5082656"/>
                </a:cubicBezTo>
                <a:cubicBezTo>
                  <a:pt x="5887971" y="5078120"/>
                  <a:pt x="5888461" y="5073937"/>
                  <a:pt x="5889442" y="5070108"/>
                </a:cubicBezTo>
                <a:cubicBezTo>
                  <a:pt x="5890423" y="5066279"/>
                  <a:pt x="5891924" y="5062965"/>
                  <a:pt x="5893945" y="5060167"/>
                </a:cubicBezTo>
                <a:cubicBezTo>
                  <a:pt x="5895966" y="5057368"/>
                  <a:pt x="5898537" y="5055203"/>
                  <a:pt x="5901657" y="5053672"/>
                </a:cubicBezTo>
                <a:cubicBezTo>
                  <a:pt x="5904778" y="5052140"/>
                  <a:pt x="5908509" y="5051374"/>
                  <a:pt x="5912847" y="5051374"/>
                </a:cubicBezTo>
                <a:close/>
                <a:moveTo>
                  <a:pt x="5141323" y="5051374"/>
                </a:moveTo>
                <a:cubicBezTo>
                  <a:pt x="5146019" y="5051374"/>
                  <a:pt x="5149943" y="5052214"/>
                  <a:pt x="5153093" y="5053893"/>
                </a:cubicBezTo>
                <a:cubicBezTo>
                  <a:pt x="5156243" y="5055572"/>
                  <a:pt x="5158740" y="5057854"/>
                  <a:pt x="5160583" y="5060741"/>
                </a:cubicBezTo>
                <a:cubicBezTo>
                  <a:pt x="5162425" y="5063628"/>
                  <a:pt x="5163748" y="5066986"/>
                  <a:pt x="5164551" y="5070815"/>
                </a:cubicBezTo>
                <a:cubicBezTo>
                  <a:pt x="5165354" y="5074644"/>
                  <a:pt x="5165755" y="5078709"/>
                  <a:pt x="5165755" y="5083009"/>
                </a:cubicBezTo>
                <a:cubicBezTo>
                  <a:pt x="5165755" y="5087604"/>
                  <a:pt x="5165279" y="5091817"/>
                  <a:pt x="5164328" y="5095646"/>
                </a:cubicBezTo>
                <a:cubicBezTo>
                  <a:pt x="5163377" y="5099475"/>
                  <a:pt x="5161891" y="5102774"/>
                  <a:pt x="5159869" y="5105543"/>
                </a:cubicBezTo>
                <a:cubicBezTo>
                  <a:pt x="5157849" y="5108312"/>
                  <a:pt x="5155263" y="5110462"/>
                  <a:pt x="5152113" y="5111994"/>
                </a:cubicBezTo>
                <a:cubicBezTo>
                  <a:pt x="5148962" y="5113525"/>
                  <a:pt x="5145247" y="5114291"/>
                  <a:pt x="5140966" y="5114291"/>
                </a:cubicBezTo>
                <a:cubicBezTo>
                  <a:pt x="5136270" y="5114291"/>
                  <a:pt x="5132347" y="5113452"/>
                  <a:pt x="5129196" y="5111773"/>
                </a:cubicBezTo>
                <a:cubicBezTo>
                  <a:pt x="5126046" y="5110094"/>
                  <a:pt x="5123535" y="5107826"/>
                  <a:pt x="5121663" y="5104969"/>
                </a:cubicBezTo>
                <a:cubicBezTo>
                  <a:pt x="5119790" y="5102111"/>
                  <a:pt x="5118453" y="5098768"/>
                  <a:pt x="5117650" y="5094939"/>
                </a:cubicBezTo>
                <a:cubicBezTo>
                  <a:pt x="5116848" y="5091110"/>
                  <a:pt x="5116446" y="5087015"/>
                  <a:pt x="5116446" y="5082656"/>
                </a:cubicBezTo>
                <a:cubicBezTo>
                  <a:pt x="5116446" y="5078120"/>
                  <a:pt x="5116936" y="5073937"/>
                  <a:pt x="5117917" y="5070108"/>
                </a:cubicBezTo>
                <a:cubicBezTo>
                  <a:pt x="5118898" y="5066279"/>
                  <a:pt x="5120399" y="5062965"/>
                  <a:pt x="5122420" y="5060167"/>
                </a:cubicBezTo>
                <a:cubicBezTo>
                  <a:pt x="5124441" y="5057368"/>
                  <a:pt x="5127012" y="5055203"/>
                  <a:pt x="5130133" y="5053672"/>
                </a:cubicBezTo>
                <a:cubicBezTo>
                  <a:pt x="5133254" y="5052140"/>
                  <a:pt x="5136984" y="5051374"/>
                  <a:pt x="5141323" y="5051374"/>
                </a:cubicBezTo>
                <a:close/>
                <a:moveTo>
                  <a:pt x="8644228" y="5050579"/>
                </a:moveTo>
                <a:cubicBezTo>
                  <a:pt x="8651281" y="5050579"/>
                  <a:pt x="8656601" y="5052758"/>
                  <a:pt x="8660186" y="5057118"/>
                </a:cubicBezTo>
                <a:cubicBezTo>
                  <a:pt x="8663772" y="5061477"/>
                  <a:pt x="8665476" y="5067486"/>
                  <a:pt x="8665299" y="5075145"/>
                </a:cubicBezTo>
                <a:lnTo>
                  <a:pt x="8621911" y="5075145"/>
                </a:lnTo>
                <a:cubicBezTo>
                  <a:pt x="8622030" y="5071905"/>
                  <a:pt x="8622593" y="5068797"/>
                  <a:pt x="8623601" y="5065822"/>
                </a:cubicBezTo>
                <a:cubicBezTo>
                  <a:pt x="8624608" y="5062847"/>
                  <a:pt x="8626031" y="5060240"/>
                  <a:pt x="8627868" y="5058002"/>
                </a:cubicBezTo>
                <a:cubicBezTo>
                  <a:pt x="8629706" y="5055763"/>
                  <a:pt x="8631988" y="5053966"/>
                  <a:pt x="8634715" y="5052611"/>
                </a:cubicBezTo>
                <a:cubicBezTo>
                  <a:pt x="8637441" y="5051256"/>
                  <a:pt x="8640612" y="5050579"/>
                  <a:pt x="8644228" y="5050579"/>
                </a:cubicBezTo>
                <a:close/>
                <a:moveTo>
                  <a:pt x="7815553" y="5050579"/>
                </a:moveTo>
                <a:cubicBezTo>
                  <a:pt x="7822606" y="5050579"/>
                  <a:pt x="7827926" y="5052758"/>
                  <a:pt x="7831511" y="5057118"/>
                </a:cubicBezTo>
                <a:cubicBezTo>
                  <a:pt x="7835097" y="5061477"/>
                  <a:pt x="7836801" y="5067486"/>
                  <a:pt x="7836624" y="5075145"/>
                </a:cubicBezTo>
                <a:lnTo>
                  <a:pt x="7793236" y="5075145"/>
                </a:lnTo>
                <a:cubicBezTo>
                  <a:pt x="7793355" y="5071905"/>
                  <a:pt x="7793918" y="5068797"/>
                  <a:pt x="7794925" y="5065822"/>
                </a:cubicBezTo>
                <a:cubicBezTo>
                  <a:pt x="7795933" y="5062847"/>
                  <a:pt x="7797355" y="5060240"/>
                  <a:pt x="7799193" y="5058002"/>
                </a:cubicBezTo>
                <a:cubicBezTo>
                  <a:pt x="7801031" y="5055763"/>
                  <a:pt x="7803313" y="5053966"/>
                  <a:pt x="7806039" y="5052611"/>
                </a:cubicBezTo>
                <a:cubicBezTo>
                  <a:pt x="7808766" y="5051256"/>
                  <a:pt x="7811937" y="5050579"/>
                  <a:pt x="7815553" y="5050579"/>
                </a:cubicBezTo>
                <a:close/>
                <a:moveTo>
                  <a:pt x="7225003" y="5050579"/>
                </a:moveTo>
                <a:cubicBezTo>
                  <a:pt x="7232056" y="5050579"/>
                  <a:pt x="7237376" y="5052758"/>
                  <a:pt x="7240961" y="5057118"/>
                </a:cubicBezTo>
                <a:cubicBezTo>
                  <a:pt x="7244547" y="5061477"/>
                  <a:pt x="7246251" y="5067486"/>
                  <a:pt x="7246074" y="5075145"/>
                </a:cubicBezTo>
                <a:lnTo>
                  <a:pt x="7202686" y="5075145"/>
                </a:lnTo>
                <a:cubicBezTo>
                  <a:pt x="7202805" y="5071905"/>
                  <a:pt x="7203368" y="5068797"/>
                  <a:pt x="7204375" y="5065822"/>
                </a:cubicBezTo>
                <a:cubicBezTo>
                  <a:pt x="7205383" y="5062847"/>
                  <a:pt x="7206806" y="5060240"/>
                  <a:pt x="7208643" y="5058002"/>
                </a:cubicBezTo>
                <a:cubicBezTo>
                  <a:pt x="7210481" y="5055763"/>
                  <a:pt x="7212763" y="5053966"/>
                  <a:pt x="7215490" y="5052611"/>
                </a:cubicBezTo>
                <a:cubicBezTo>
                  <a:pt x="7218216" y="5051256"/>
                  <a:pt x="7221387" y="5050579"/>
                  <a:pt x="7225003" y="5050579"/>
                </a:cubicBezTo>
                <a:close/>
                <a:moveTo>
                  <a:pt x="6215353" y="5050579"/>
                </a:moveTo>
                <a:cubicBezTo>
                  <a:pt x="6222406" y="5050579"/>
                  <a:pt x="6227726" y="5052758"/>
                  <a:pt x="6231311" y="5057118"/>
                </a:cubicBezTo>
                <a:cubicBezTo>
                  <a:pt x="6234897" y="5061477"/>
                  <a:pt x="6236601" y="5067486"/>
                  <a:pt x="6236424" y="5075145"/>
                </a:cubicBezTo>
                <a:lnTo>
                  <a:pt x="6193036" y="5075145"/>
                </a:lnTo>
                <a:cubicBezTo>
                  <a:pt x="6193155" y="5071905"/>
                  <a:pt x="6193718" y="5068797"/>
                  <a:pt x="6194725" y="5065822"/>
                </a:cubicBezTo>
                <a:cubicBezTo>
                  <a:pt x="6195733" y="5062847"/>
                  <a:pt x="6197155" y="5060240"/>
                  <a:pt x="6198993" y="5058002"/>
                </a:cubicBezTo>
                <a:cubicBezTo>
                  <a:pt x="6200831" y="5055763"/>
                  <a:pt x="6203113" y="5053966"/>
                  <a:pt x="6205839" y="5052611"/>
                </a:cubicBezTo>
                <a:cubicBezTo>
                  <a:pt x="6208566" y="5051256"/>
                  <a:pt x="6211737" y="5050579"/>
                  <a:pt x="6215353" y="5050579"/>
                </a:cubicBezTo>
                <a:close/>
                <a:moveTo>
                  <a:pt x="5424778" y="5050579"/>
                </a:moveTo>
                <a:cubicBezTo>
                  <a:pt x="5431832" y="5050579"/>
                  <a:pt x="5437151" y="5052758"/>
                  <a:pt x="5440736" y="5057118"/>
                </a:cubicBezTo>
                <a:cubicBezTo>
                  <a:pt x="5444322" y="5061477"/>
                  <a:pt x="5446026" y="5067486"/>
                  <a:pt x="5445849" y="5075145"/>
                </a:cubicBezTo>
                <a:lnTo>
                  <a:pt x="5402462" y="5075145"/>
                </a:lnTo>
                <a:cubicBezTo>
                  <a:pt x="5402580" y="5071905"/>
                  <a:pt x="5403143" y="5068797"/>
                  <a:pt x="5404150" y="5065822"/>
                </a:cubicBezTo>
                <a:cubicBezTo>
                  <a:pt x="5405158" y="5062847"/>
                  <a:pt x="5406581" y="5060240"/>
                  <a:pt x="5408418" y="5058002"/>
                </a:cubicBezTo>
                <a:cubicBezTo>
                  <a:pt x="5410256" y="5055763"/>
                  <a:pt x="5412539" y="5053966"/>
                  <a:pt x="5415265" y="5052611"/>
                </a:cubicBezTo>
                <a:cubicBezTo>
                  <a:pt x="5417992" y="5051256"/>
                  <a:pt x="5421163" y="5050579"/>
                  <a:pt x="5424778" y="5050579"/>
                </a:cubicBezTo>
                <a:close/>
                <a:moveTo>
                  <a:pt x="8857687" y="5050490"/>
                </a:moveTo>
                <a:cubicBezTo>
                  <a:pt x="8863166" y="5050490"/>
                  <a:pt x="8867393" y="5052007"/>
                  <a:pt x="8870368" y="5055041"/>
                </a:cubicBezTo>
                <a:cubicBezTo>
                  <a:pt x="8873343" y="5058075"/>
                  <a:pt x="8874831" y="5062302"/>
                  <a:pt x="8874831" y="5067722"/>
                </a:cubicBezTo>
                <a:cubicBezTo>
                  <a:pt x="8874831" y="5070019"/>
                  <a:pt x="8874492" y="5072229"/>
                  <a:pt x="8873814" y="5074349"/>
                </a:cubicBezTo>
                <a:cubicBezTo>
                  <a:pt x="8873137" y="5076470"/>
                  <a:pt x="8872106" y="5078341"/>
                  <a:pt x="8870722" y="5079961"/>
                </a:cubicBezTo>
                <a:cubicBezTo>
                  <a:pt x="8869337" y="5081581"/>
                  <a:pt x="8867584" y="5082847"/>
                  <a:pt x="8865464" y="5083761"/>
                </a:cubicBezTo>
                <a:cubicBezTo>
                  <a:pt x="8863343" y="5084674"/>
                  <a:pt x="8860839" y="5085130"/>
                  <a:pt x="8857953" y="5085130"/>
                </a:cubicBezTo>
                <a:cubicBezTo>
                  <a:pt x="8852592" y="5085130"/>
                  <a:pt x="8848424" y="5083628"/>
                  <a:pt x="8845449" y="5080624"/>
                </a:cubicBezTo>
                <a:cubicBezTo>
                  <a:pt x="8842474" y="5077619"/>
                  <a:pt x="8840986" y="5073495"/>
                  <a:pt x="8840986" y="5068252"/>
                </a:cubicBezTo>
                <a:cubicBezTo>
                  <a:pt x="8840986" y="5065896"/>
                  <a:pt x="8841325" y="5063642"/>
                  <a:pt x="8842002" y="5061492"/>
                </a:cubicBezTo>
                <a:cubicBezTo>
                  <a:pt x="8842680" y="5059342"/>
                  <a:pt x="8843711" y="5057442"/>
                  <a:pt x="8845095" y="5055792"/>
                </a:cubicBezTo>
                <a:cubicBezTo>
                  <a:pt x="8846480" y="5054143"/>
                  <a:pt x="8848217" y="5052847"/>
                  <a:pt x="8850309" y="5051904"/>
                </a:cubicBezTo>
                <a:cubicBezTo>
                  <a:pt x="8852400" y="5050962"/>
                  <a:pt x="8854860" y="5050490"/>
                  <a:pt x="8857687" y="5050490"/>
                </a:cubicBezTo>
                <a:close/>
                <a:moveTo>
                  <a:pt x="8705074" y="5040417"/>
                </a:moveTo>
                <a:cubicBezTo>
                  <a:pt x="8703660" y="5040417"/>
                  <a:pt x="8702481" y="5040476"/>
                  <a:pt x="8701539" y="5040593"/>
                </a:cubicBezTo>
                <a:cubicBezTo>
                  <a:pt x="8700596" y="5040711"/>
                  <a:pt x="8699845" y="5040888"/>
                  <a:pt x="8699286" y="5041124"/>
                </a:cubicBezTo>
                <a:cubicBezTo>
                  <a:pt x="8698726" y="5041359"/>
                  <a:pt x="8698343" y="5041654"/>
                  <a:pt x="8698137" y="5042007"/>
                </a:cubicBezTo>
                <a:cubicBezTo>
                  <a:pt x="8697930" y="5042361"/>
                  <a:pt x="8697828" y="5042744"/>
                  <a:pt x="8697828" y="5043156"/>
                </a:cubicBezTo>
                <a:lnTo>
                  <a:pt x="8697828" y="5122686"/>
                </a:lnTo>
                <a:cubicBezTo>
                  <a:pt x="8697828" y="5123157"/>
                  <a:pt x="8697930" y="5123555"/>
                  <a:pt x="8698137" y="5123879"/>
                </a:cubicBezTo>
                <a:cubicBezTo>
                  <a:pt x="8698343" y="5124203"/>
                  <a:pt x="8698726" y="5124483"/>
                  <a:pt x="8699286" y="5124718"/>
                </a:cubicBezTo>
                <a:cubicBezTo>
                  <a:pt x="8699845" y="5124954"/>
                  <a:pt x="8700596" y="5125131"/>
                  <a:pt x="8701539" y="5125249"/>
                </a:cubicBezTo>
                <a:cubicBezTo>
                  <a:pt x="8702481" y="5125366"/>
                  <a:pt x="8703660" y="5125425"/>
                  <a:pt x="8705074" y="5125425"/>
                </a:cubicBezTo>
                <a:cubicBezTo>
                  <a:pt x="8706546" y="5125425"/>
                  <a:pt x="8707754" y="5125366"/>
                  <a:pt x="8708697" y="5125249"/>
                </a:cubicBezTo>
                <a:cubicBezTo>
                  <a:pt x="8709639" y="5125131"/>
                  <a:pt x="8710376" y="5124954"/>
                  <a:pt x="8710906" y="5124718"/>
                </a:cubicBezTo>
                <a:cubicBezTo>
                  <a:pt x="8711436" y="5124483"/>
                  <a:pt x="8711819" y="5124203"/>
                  <a:pt x="8712055" y="5123879"/>
                </a:cubicBezTo>
                <a:cubicBezTo>
                  <a:pt x="8712290" y="5123555"/>
                  <a:pt x="8712408" y="5123157"/>
                  <a:pt x="8712408" y="5122686"/>
                </a:cubicBezTo>
                <a:lnTo>
                  <a:pt x="8712408" y="5043156"/>
                </a:lnTo>
                <a:cubicBezTo>
                  <a:pt x="8712408" y="5042744"/>
                  <a:pt x="8712290" y="5042361"/>
                  <a:pt x="8712055" y="5042007"/>
                </a:cubicBezTo>
                <a:cubicBezTo>
                  <a:pt x="8711819" y="5041654"/>
                  <a:pt x="8711436" y="5041359"/>
                  <a:pt x="8710906" y="5041124"/>
                </a:cubicBezTo>
                <a:cubicBezTo>
                  <a:pt x="8710376" y="5040888"/>
                  <a:pt x="8709639" y="5040711"/>
                  <a:pt x="8708697" y="5040593"/>
                </a:cubicBezTo>
                <a:cubicBezTo>
                  <a:pt x="8707754" y="5040476"/>
                  <a:pt x="8706546" y="5040417"/>
                  <a:pt x="8705074" y="5040417"/>
                </a:cubicBezTo>
                <a:close/>
                <a:moveTo>
                  <a:pt x="8381223" y="5040417"/>
                </a:moveTo>
                <a:cubicBezTo>
                  <a:pt x="8379809" y="5040417"/>
                  <a:pt x="8378631" y="5040476"/>
                  <a:pt x="8377689" y="5040593"/>
                </a:cubicBezTo>
                <a:cubicBezTo>
                  <a:pt x="8376746" y="5040711"/>
                  <a:pt x="8375995" y="5040888"/>
                  <a:pt x="8375435" y="5041124"/>
                </a:cubicBezTo>
                <a:cubicBezTo>
                  <a:pt x="8374876" y="5041359"/>
                  <a:pt x="8374493" y="5041654"/>
                  <a:pt x="8374287" y="5042007"/>
                </a:cubicBezTo>
                <a:cubicBezTo>
                  <a:pt x="8374080" y="5042361"/>
                  <a:pt x="8373977" y="5042744"/>
                  <a:pt x="8373977" y="5043156"/>
                </a:cubicBezTo>
                <a:lnTo>
                  <a:pt x="8373977" y="5122686"/>
                </a:lnTo>
                <a:cubicBezTo>
                  <a:pt x="8373977" y="5123157"/>
                  <a:pt x="8374080" y="5123555"/>
                  <a:pt x="8374287" y="5123879"/>
                </a:cubicBezTo>
                <a:cubicBezTo>
                  <a:pt x="8374493" y="5124203"/>
                  <a:pt x="8374876" y="5124483"/>
                  <a:pt x="8375435" y="5124718"/>
                </a:cubicBezTo>
                <a:cubicBezTo>
                  <a:pt x="8375995" y="5124954"/>
                  <a:pt x="8376746" y="5125131"/>
                  <a:pt x="8377689" y="5125249"/>
                </a:cubicBezTo>
                <a:cubicBezTo>
                  <a:pt x="8378631" y="5125366"/>
                  <a:pt x="8379809" y="5125425"/>
                  <a:pt x="8381223" y="5125425"/>
                </a:cubicBezTo>
                <a:cubicBezTo>
                  <a:pt x="8382696" y="5125425"/>
                  <a:pt x="8383904" y="5125366"/>
                  <a:pt x="8384846" y="5125249"/>
                </a:cubicBezTo>
                <a:cubicBezTo>
                  <a:pt x="8385789" y="5125131"/>
                  <a:pt x="8386525" y="5124954"/>
                  <a:pt x="8387056" y="5124718"/>
                </a:cubicBezTo>
                <a:cubicBezTo>
                  <a:pt x="8387586" y="5124483"/>
                  <a:pt x="8387969" y="5124203"/>
                  <a:pt x="8388204" y="5123879"/>
                </a:cubicBezTo>
                <a:cubicBezTo>
                  <a:pt x="8388440" y="5123555"/>
                  <a:pt x="8388558" y="5123157"/>
                  <a:pt x="8388558" y="5122686"/>
                </a:cubicBezTo>
                <a:lnTo>
                  <a:pt x="8388558" y="5043156"/>
                </a:lnTo>
                <a:cubicBezTo>
                  <a:pt x="8388558" y="5042744"/>
                  <a:pt x="8388440" y="5042361"/>
                  <a:pt x="8388204" y="5042007"/>
                </a:cubicBezTo>
                <a:cubicBezTo>
                  <a:pt x="8387969" y="5041654"/>
                  <a:pt x="8387586" y="5041359"/>
                  <a:pt x="8387056" y="5041124"/>
                </a:cubicBezTo>
                <a:cubicBezTo>
                  <a:pt x="8386525" y="5040888"/>
                  <a:pt x="8385789" y="5040711"/>
                  <a:pt x="8384846" y="5040593"/>
                </a:cubicBezTo>
                <a:cubicBezTo>
                  <a:pt x="8383904" y="5040476"/>
                  <a:pt x="8382696" y="5040417"/>
                  <a:pt x="8381223" y="5040417"/>
                </a:cubicBezTo>
                <a:close/>
                <a:moveTo>
                  <a:pt x="8208783" y="5040417"/>
                </a:moveTo>
                <a:cubicBezTo>
                  <a:pt x="8207015" y="5040417"/>
                  <a:pt x="8205602" y="5040490"/>
                  <a:pt x="8204541" y="5040638"/>
                </a:cubicBezTo>
                <a:cubicBezTo>
                  <a:pt x="8203481" y="5040785"/>
                  <a:pt x="8202715" y="5041065"/>
                  <a:pt x="8202244" y="5041477"/>
                </a:cubicBezTo>
                <a:cubicBezTo>
                  <a:pt x="8201772" y="5041889"/>
                  <a:pt x="8201537" y="5042449"/>
                  <a:pt x="8201537" y="5043156"/>
                </a:cubicBezTo>
                <a:cubicBezTo>
                  <a:pt x="8201537" y="5043863"/>
                  <a:pt x="8201772" y="5044835"/>
                  <a:pt x="8202244" y="5046072"/>
                </a:cubicBezTo>
                <a:lnTo>
                  <a:pt x="8230609" y="5122067"/>
                </a:lnTo>
                <a:cubicBezTo>
                  <a:pt x="8230786" y="5122657"/>
                  <a:pt x="8231110" y="5123216"/>
                  <a:pt x="8231581" y="5123746"/>
                </a:cubicBezTo>
                <a:cubicBezTo>
                  <a:pt x="8232053" y="5124277"/>
                  <a:pt x="8232553" y="5124659"/>
                  <a:pt x="8233084" y="5124895"/>
                </a:cubicBezTo>
                <a:lnTo>
                  <a:pt x="8222126" y="5152554"/>
                </a:lnTo>
                <a:cubicBezTo>
                  <a:pt x="8221773" y="5153379"/>
                  <a:pt x="8221625" y="5154086"/>
                  <a:pt x="8221684" y="5154675"/>
                </a:cubicBezTo>
                <a:cubicBezTo>
                  <a:pt x="8221743" y="5155264"/>
                  <a:pt x="8222023" y="5155735"/>
                  <a:pt x="8222524" y="5156089"/>
                </a:cubicBezTo>
                <a:cubicBezTo>
                  <a:pt x="8223025" y="5156442"/>
                  <a:pt x="8223746" y="5156692"/>
                  <a:pt x="8224689" y="5156840"/>
                </a:cubicBezTo>
                <a:cubicBezTo>
                  <a:pt x="8225631" y="5156987"/>
                  <a:pt x="8226869" y="5157061"/>
                  <a:pt x="8228400" y="5157061"/>
                </a:cubicBezTo>
                <a:cubicBezTo>
                  <a:pt x="8231346" y="5157061"/>
                  <a:pt x="8233540" y="5156810"/>
                  <a:pt x="8234983" y="5156310"/>
                </a:cubicBezTo>
                <a:cubicBezTo>
                  <a:pt x="8236427" y="5155809"/>
                  <a:pt x="8237325" y="5155087"/>
                  <a:pt x="8237679" y="5154145"/>
                </a:cubicBezTo>
                <a:lnTo>
                  <a:pt x="8248283" y="5124895"/>
                </a:lnTo>
                <a:lnTo>
                  <a:pt x="8276825" y="5045807"/>
                </a:lnTo>
                <a:cubicBezTo>
                  <a:pt x="8277179" y="5044747"/>
                  <a:pt x="8277355" y="5043863"/>
                  <a:pt x="8277355" y="5043156"/>
                </a:cubicBezTo>
                <a:cubicBezTo>
                  <a:pt x="8277355" y="5042449"/>
                  <a:pt x="8277105" y="5041889"/>
                  <a:pt x="8276604" y="5041477"/>
                </a:cubicBezTo>
                <a:cubicBezTo>
                  <a:pt x="8276103" y="5041065"/>
                  <a:pt x="8275323" y="5040785"/>
                  <a:pt x="8274262" y="5040638"/>
                </a:cubicBezTo>
                <a:cubicBezTo>
                  <a:pt x="8273202" y="5040490"/>
                  <a:pt x="8271847" y="5040417"/>
                  <a:pt x="8270198" y="5040417"/>
                </a:cubicBezTo>
                <a:cubicBezTo>
                  <a:pt x="8268313" y="5040417"/>
                  <a:pt x="8266869" y="5040490"/>
                  <a:pt x="8265868" y="5040638"/>
                </a:cubicBezTo>
                <a:cubicBezTo>
                  <a:pt x="8264866" y="5040785"/>
                  <a:pt x="8264115" y="5041020"/>
                  <a:pt x="8263614" y="5041345"/>
                </a:cubicBezTo>
                <a:cubicBezTo>
                  <a:pt x="8263113" y="5041668"/>
                  <a:pt x="8262686" y="5042390"/>
                  <a:pt x="8262333" y="5043509"/>
                </a:cubicBezTo>
                <a:lnTo>
                  <a:pt x="8240418" y="5107664"/>
                </a:lnTo>
                <a:lnTo>
                  <a:pt x="8240153" y="5107664"/>
                </a:lnTo>
                <a:lnTo>
                  <a:pt x="8217443" y="5043863"/>
                </a:lnTo>
                <a:cubicBezTo>
                  <a:pt x="8217148" y="5043097"/>
                  <a:pt x="8216868" y="5042493"/>
                  <a:pt x="8216603" y="5042051"/>
                </a:cubicBezTo>
                <a:cubicBezTo>
                  <a:pt x="8216338" y="5041610"/>
                  <a:pt x="8215911" y="5041271"/>
                  <a:pt x="8215322" y="5041035"/>
                </a:cubicBezTo>
                <a:cubicBezTo>
                  <a:pt x="8214733" y="5040799"/>
                  <a:pt x="8213937" y="5040638"/>
                  <a:pt x="8212936" y="5040549"/>
                </a:cubicBezTo>
                <a:cubicBezTo>
                  <a:pt x="8211935" y="5040461"/>
                  <a:pt x="8210550" y="5040417"/>
                  <a:pt x="8208783" y="5040417"/>
                </a:cubicBezTo>
                <a:close/>
                <a:moveTo>
                  <a:pt x="7457298" y="5040417"/>
                </a:moveTo>
                <a:cubicBezTo>
                  <a:pt x="7455884" y="5040417"/>
                  <a:pt x="7454706" y="5040476"/>
                  <a:pt x="7453764" y="5040593"/>
                </a:cubicBezTo>
                <a:cubicBezTo>
                  <a:pt x="7452821" y="5040711"/>
                  <a:pt x="7452070" y="5040888"/>
                  <a:pt x="7451510" y="5041124"/>
                </a:cubicBezTo>
                <a:cubicBezTo>
                  <a:pt x="7450950" y="5041359"/>
                  <a:pt x="7450568" y="5041654"/>
                  <a:pt x="7450362" y="5042007"/>
                </a:cubicBezTo>
                <a:cubicBezTo>
                  <a:pt x="7450155" y="5042361"/>
                  <a:pt x="7450052" y="5042744"/>
                  <a:pt x="7450052" y="5043156"/>
                </a:cubicBezTo>
                <a:lnTo>
                  <a:pt x="7450052" y="5122686"/>
                </a:lnTo>
                <a:cubicBezTo>
                  <a:pt x="7450052" y="5123157"/>
                  <a:pt x="7450155" y="5123555"/>
                  <a:pt x="7450362" y="5123879"/>
                </a:cubicBezTo>
                <a:cubicBezTo>
                  <a:pt x="7450568" y="5124203"/>
                  <a:pt x="7450950" y="5124483"/>
                  <a:pt x="7451510" y="5124718"/>
                </a:cubicBezTo>
                <a:cubicBezTo>
                  <a:pt x="7452070" y="5124954"/>
                  <a:pt x="7452821" y="5125131"/>
                  <a:pt x="7453764" y="5125249"/>
                </a:cubicBezTo>
                <a:cubicBezTo>
                  <a:pt x="7454706" y="5125366"/>
                  <a:pt x="7455884" y="5125425"/>
                  <a:pt x="7457298" y="5125425"/>
                </a:cubicBezTo>
                <a:cubicBezTo>
                  <a:pt x="7458771" y="5125425"/>
                  <a:pt x="7459979" y="5125366"/>
                  <a:pt x="7460921" y="5125249"/>
                </a:cubicBezTo>
                <a:cubicBezTo>
                  <a:pt x="7461864" y="5125131"/>
                  <a:pt x="7462600" y="5124954"/>
                  <a:pt x="7463131" y="5124718"/>
                </a:cubicBezTo>
                <a:cubicBezTo>
                  <a:pt x="7463661" y="5124483"/>
                  <a:pt x="7464044" y="5124203"/>
                  <a:pt x="7464279" y="5123879"/>
                </a:cubicBezTo>
                <a:cubicBezTo>
                  <a:pt x="7464515" y="5123555"/>
                  <a:pt x="7464633" y="5123157"/>
                  <a:pt x="7464633" y="5122686"/>
                </a:cubicBezTo>
                <a:lnTo>
                  <a:pt x="7464633" y="5043156"/>
                </a:lnTo>
                <a:cubicBezTo>
                  <a:pt x="7464633" y="5042744"/>
                  <a:pt x="7464515" y="5042361"/>
                  <a:pt x="7464279" y="5042007"/>
                </a:cubicBezTo>
                <a:cubicBezTo>
                  <a:pt x="7464044" y="5041654"/>
                  <a:pt x="7463661" y="5041359"/>
                  <a:pt x="7463131" y="5041124"/>
                </a:cubicBezTo>
                <a:cubicBezTo>
                  <a:pt x="7462600" y="5040888"/>
                  <a:pt x="7461864" y="5040711"/>
                  <a:pt x="7460921" y="5040593"/>
                </a:cubicBezTo>
                <a:cubicBezTo>
                  <a:pt x="7459979" y="5040476"/>
                  <a:pt x="7458771" y="5040417"/>
                  <a:pt x="7457298" y="5040417"/>
                </a:cubicBezTo>
                <a:close/>
                <a:moveTo>
                  <a:pt x="6638837" y="5040417"/>
                </a:moveTo>
                <a:cubicBezTo>
                  <a:pt x="6637482" y="5040417"/>
                  <a:pt x="6636333" y="5040446"/>
                  <a:pt x="6635390" y="5040505"/>
                </a:cubicBezTo>
                <a:cubicBezTo>
                  <a:pt x="6634448" y="5040564"/>
                  <a:pt x="6633697" y="5040696"/>
                  <a:pt x="6633137" y="5040903"/>
                </a:cubicBezTo>
                <a:cubicBezTo>
                  <a:pt x="6632577" y="5041109"/>
                  <a:pt x="6632180" y="5041374"/>
                  <a:pt x="6631944" y="5041698"/>
                </a:cubicBezTo>
                <a:cubicBezTo>
                  <a:pt x="6631708" y="5042022"/>
                  <a:pt x="6631591" y="5042449"/>
                  <a:pt x="6631591" y="5042979"/>
                </a:cubicBezTo>
                <a:cubicBezTo>
                  <a:pt x="6631591" y="5043392"/>
                  <a:pt x="6631650" y="5043892"/>
                  <a:pt x="6631767" y="5044482"/>
                </a:cubicBezTo>
                <a:cubicBezTo>
                  <a:pt x="6631885" y="5045071"/>
                  <a:pt x="6632091" y="5045807"/>
                  <a:pt x="6632386" y="5046691"/>
                </a:cubicBezTo>
                <a:lnTo>
                  <a:pt x="6655626" y="5122244"/>
                </a:lnTo>
                <a:cubicBezTo>
                  <a:pt x="6655803" y="5122833"/>
                  <a:pt x="6656068" y="5123334"/>
                  <a:pt x="6656422" y="5123746"/>
                </a:cubicBezTo>
                <a:cubicBezTo>
                  <a:pt x="6656775" y="5124159"/>
                  <a:pt x="6657320" y="5124483"/>
                  <a:pt x="6658057" y="5124718"/>
                </a:cubicBezTo>
                <a:cubicBezTo>
                  <a:pt x="6658793" y="5124954"/>
                  <a:pt x="6659735" y="5125131"/>
                  <a:pt x="6660884" y="5125249"/>
                </a:cubicBezTo>
                <a:cubicBezTo>
                  <a:pt x="6662033" y="5125366"/>
                  <a:pt x="6663520" y="5125425"/>
                  <a:pt x="6665347" y="5125425"/>
                </a:cubicBezTo>
                <a:cubicBezTo>
                  <a:pt x="6667114" y="5125425"/>
                  <a:pt x="6668601" y="5125381"/>
                  <a:pt x="6669809" y="5125293"/>
                </a:cubicBezTo>
                <a:cubicBezTo>
                  <a:pt x="6671017" y="5125205"/>
                  <a:pt x="6672004" y="5125042"/>
                  <a:pt x="6672770" y="5124807"/>
                </a:cubicBezTo>
                <a:cubicBezTo>
                  <a:pt x="6673535" y="5124571"/>
                  <a:pt x="6674110" y="5124247"/>
                  <a:pt x="6674493" y="5123835"/>
                </a:cubicBezTo>
                <a:cubicBezTo>
                  <a:pt x="6674875" y="5123422"/>
                  <a:pt x="6675155" y="5122892"/>
                  <a:pt x="6675332" y="5122244"/>
                </a:cubicBezTo>
                <a:lnTo>
                  <a:pt x="6690796" y="5064541"/>
                </a:lnTo>
                <a:lnTo>
                  <a:pt x="6690973" y="5063745"/>
                </a:lnTo>
                <a:lnTo>
                  <a:pt x="6691150" y="5064541"/>
                </a:lnTo>
                <a:lnTo>
                  <a:pt x="6707851" y="5122244"/>
                </a:lnTo>
                <a:cubicBezTo>
                  <a:pt x="6708028" y="5122833"/>
                  <a:pt x="6708293" y="5123334"/>
                  <a:pt x="6708646" y="5123746"/>
                </a:cubicBezTo>
                <a:cubicBezTo>
                  <a:pt x="6709000" y="5124159"/>
                  <a:pt x="6709545" y="5124483"/>
                  <a:pt x="6710281" y="5124718"/>
                </a:cubicBezTo>
                <a:cubicBezTo>
                  <a:pt x="6711017" y="5124954"/>
                  <a:pt x="6712004" y="5125131"/>
                  <a:pt x="6713241" y="5125249"/>
                </a:cubicBezTo>
                <a:cubicBezTo>
                  <a:pt x="6714479" y="5125366"/>
                  <a:pt x="6716010" y="5125425"/>
                  <a:pt x="6717837" y="5125425"/>
                </a:cubicBezTo>
                <a:cubicBezTo>
                  <a:pt x="6719604" y="5125425"/>
                  <a:pt x="6721077" y="5125381"/>
                  <a:pt x="6722255" y="5125293"/>
                </a:cubicBezTo>
                <a:cubicBezTo>
                  <a:pt x="6723433" y="5125205"/>
                  <a:pt x="6724361" y="5125042"/>
                  <a:pt x="6725038" y="5124807"/>
                </a:cubicBezTo>
                <a:cubicBezTo>
                  <a:pt x="6725716" y="5124571"/>
                  <a:pt x="6726246" y="5124247"/>
                  <a:pt x="6726629" y="5123835"/>
                </a:cubicBezTo>
                <a:cubicBezTo>
                  <a:pt x="6727012" y="5123422"/>
                  <a:pt x="6727292" y="5122892"/>
                  <a:pt x="6727468" y="5122244"/>
                </a:cubicBezTo>
                <a:lnTo>
                  <a:pt x="6750886" y="5046691"/>
                </a:lnTo>
                <a:cubicBezTo>
                  <a:pt x="6751180" y="5045807"/>
                  <a:pt x="6751386" y="5045071"/>
                  <a:pt x="6751504" y="5044482"/>
                </a:cubicBezTo>
                <a:cubicBezTo>
                  <a:pt x="6751622" y="5043892"/>
                  <a:pt x="6751681" y="5043392"/>
                  <a:pt x="6751681" y="5042979"/>
                </a:cubicBezTo>
                <a:cubicBezTo>
                  <a:pt x="6751681" y="5042449"/>
                  <a:pt x="6751578" y="5042037"/>
                  <a:pt x="6751372" y="5041742"/>
                </a:cubicBezTo>
                <a:cubicBezTo>
                  <a:pt x="6751165" y="5041448"/>
                  <a:pt x="6750812" y="5041182"/>
                  <a:pt x="6750311" y="5040947"/>
                </a:cubicBezTo>
                <a:cubicBezTo>
                  <a:pt x="6749810" y="5040711"/>
                  <a:pt x="6749133" y="5040564"/>
                  <a:pt x="6748279" y="5040505"/>
                </a:cubicBezTo>
                <a:cubicBezTo>
                  <a:pt x="6747425" y="5040446"/>
                  <a:pt x="6746291" y="5040417"/>
                  <a:pt x="6744877" y="5040417"/>
                </a:cubicBezTo>
                <a:cubicBezTo>
                  <a:pt x="6743345" y="5040417"/>
                  <a:pt x="6742093" y="5040461"/>
                  <a:pt x="6741121" y="5040549"/>
                </a:cubicBezTo>
                <a:cubicBezTo>
                  <a:pt x="6740149" y="5040638"/>
                  <a:pt x="6739383" y="5040785"/>
                  <a:pt x="6738824" y="5040991"/>
                </a:cubicBezTo>
                <a:cubicBezTo>
                  <a:pt x="6738264" y="5041197"/>
                  <a:pt x="6737852" y="5041492"/>
                  <a:pt x="6737586" y="5041875"/>
                </a:cubicBezTo>
                <a:cubicBezTo>
                  <a:pt x="6737321" y="5042258"/>
                  <a:pt x="6737130" y="5042714"/>
                  <a:pt x="6737012" y="5043244"/>
                </a:cubicBezTo>
                <a:lnTo>
                  <a:pt x="6718102" y="5108812"/>
                </a:lnTo>
                <a:lnTo>
                  <a:pt x="6718013" y="5109608"/>
                </a:lnTo>
                <a:lnTo>
                  <a:pt x="6717837" y="5108812"/>
                </a:lnTo>
                <a:lnTo>
                  <a:pt x="6698838" y="5043068"/>
                </a:lnTo>
                <a:cubicBezTo>
                  <a:pt x="6698720" y="5042596"/>
                  <a:pt x="6698543" y="5042184"/>
                  <a:pt x="6698307" y="5041831"/>
                </a:cubicBezTo>
                <a:cubicBezTo>
                  <a:pt x="6698072" y="5041477"/>
                  <a:pt x="6697689" y="5041197"/>
                  <a:pt x="6697159" y="5040991"/>
                </a:cubicBezTo>
                <a:cubicBezTo>
                  <a:pt x="6696629" y="5040785"/>
                  <a:pt x="6695907" y="5040638"/>
                  <a:pt x="6694994" y="5040549"/>
                </a:cubicBezTo>
                <a:cubicBezTo>
                  <a:pt x="6694081" y="5040461"/>
                  <a:pt x="6692917" y="5040417"/>
                  <a:pt x="6691503" y="5040417"/>
                </a:cubicBezTo>
                <a:cubicBezTo>
                  <a:pt x="6690030" y="5040417"/>
                  <a:pt x="6688837" y="5040461"/>
                  <a:pt x="6687924" y="5040549"/>
                </a:cubicBezTo>
                <a:cubicBezTo>
                  <a:pt x="6687011" y="5040638"/>
                  <a:pt x="6686290" y="5040785"/>
                  <a:pt x="6685760" y="5040991"/>
                </a:cubicBezTo>
                <a:cubicBezTo>
                  <a:pt x="6685229" y="5041197"/>
                  <a:pt x="6684832" y="5041492"/>
                  <a:pt x="6684567" y="5041875"/>
                </a:cubicBezTo>
                <a:cubicBezTo>
                  <a:pt x="6684301" y="5042258"/>
                  <a:pt x="6684110" y="5042714"/>
                  <a:pt x="6683992" y="5043244"/>
                </a:cubicBezTo>
                <a:lnTo>
                  <a:pt x="6666407" y="5108812"/>
                </a:lnTo>
                <a:lnTo>
                  <a:pt x="6666230" y="5109608"/>
                </a:lnTo>
                <a:lnTo>
                  <a:pt x="6666054" y="5108812"/>
                </a:lnTo>
                <a:lnTo>
                  <a:pt x="6646878" y="5043244"/>
                </a:lnTo>
                <a:cubicBezTo>
                  <a:pt x="6646701" y="5042714"/>
                  <a:pt x="6646495" y="5042258"/>
                  <a:pt x="6646260" y="5041875"/>
                </a:cubicBezTo>
                <a:cubicBezTo>
                  <a:pt x="6646024" y="5041492"/>
                  <a:pt x="6645641" y="5041197"/>
                  <a:pt x="6645111" y="5040991"/>
                </a:cubicBezTo>
                <a:cubicBezTo>
                  <a:pt x="6644581" y="5040785"/>
                  <a:pt x="6643815" y="5040638"/>
                  <a:pt x="6642813" y="5040549"/>
                </a:cubicBezTo>
                <a:cubicBezTo>
                  <a:pt x="6641812" y="5040461"/>
                  <a:pt x="6640486" y="5040417"/>
                  <a:pt x="6638837" y="5040417"/>
                </a:cubicBezTo>
                <a:close/>
                <a:moveTo>
                  <a:pt x="6504798" y="5040417"/>
                </a:moveTo>
                <a:cubicBezTo>
                  <a:pt x="6503384" y="5040417"/>
                  <a:pt x="6502207" y="5040476"/>
                  <a:pt x="6501264" y="5040593"/>
                </a:cubicBezTo>
                <a:cubicBezTo>
                  <a:pt x="6500321" y="5040711"/>
                  <a:pt x="6499570" y="5040888"/>
                  <a:pt x="6499010" y="5041124"/>
                </a:cubicBezTo>
                <a:cubicBezTo>
                  <a:pt x="6498451" y="5041359"/>
                  <a:pt x="6498068" y="5041654"/>
                  <a:pt x="6497862" y="5042007"/>
                </a:cubicBezTo>
                <a:cubicBezTo>
                  <a:pt x="6497655" y="5042361"/>
                  <a:pt x="6497552" y="5042744"/>
                  <a:pt x="6497552" y="5043156"/>
                </a:cubicBezTo>
                <a:lnTo>
                  <a:pt x="6497552" y="5122686"/>
                </a:lnTo>
                <a:cubicBezTo>
                  <a:pt x="6497552" y="5123157"/>
                  <a:pt x="6497655" y="5123555"/>
                  <a:pt x="6497862" y="5123879"/>
                </a:cubicBezTo>
                <a:cubicBezTo>
                  <a:pt x="6498068" y="5124203"/>
                  <a:pt x="6498451" y="5124483"/>
                  <a:pt x="6499010" y="5124718"/>
                </a:cubicBezTo>
                <a:cubicBezTo>
                  <a:pt x="6499570" y="5124954"/>
                  <a:pt x="6500321" y="5125131"/>
                  <a:pt x="6501264" y="5125249"/>
                </a:cubicBezTo>
                <a:cubicBezTo>
                  <a:pt x="6502207" y="5125366"/>
                  <a:pt x="6503384" y="5125425"/>
                  <a:pt x="6504798" y="5125425"/>
                </a:cubicBezTo>
                <a:cubicBezTo>
                  <a:pt x="6506271" y="5125425"/>
                  <a:pt x="6507479" y="5125366"/>
                  <a:pt x="6508421" y="5125249"/>
                </a:cubicBezTo>
                <a:cubicBezTo>
                  <a:pt x="6509364" y="5125131"/>
                  <a:pt x="6510101" y="5124954"/>
                  <a:pt x="6510631" y="5124718"/>
                </a:cubicBezTo>
                <a:cubicBezTo>
                  <a:pt x="6511161" y="5124483"/>
                  <a:pt x="6511544" y="5124203"/>
                  <a:pt x="6511779" y="5123879"/>
                </a:cubicBezTo>
                <a:cubicBezTo>
                  <a:pt x="6512015" y="5123555"/>
                  <a:pt x="6512133" y="5123157"/>
                  <a:pt x="6512133" y="5122686"/>
                </a:cubicBezTo>
                <a:lnTo>
                  <a:pt x="6512133" y="5043156"/>
                </a:lnTo>
                <a:cubicBezTo>
                  <a:pt x="6512133" y="5042744"/>
                  <a:pt x="6512015" y="5042361"/>
                  <a:pt x="6511779" y="5042007"/>
                </a:cubicBezTo>
                <a:cubicBezTo>
                  <a:pt x="6511544" y="5041654"/>
                  <a:pt x="6511161" y="5041359"/>
                  <a:pt x="6510631" y="5041124"/>
                </a:cubicBezTo>
                <a:cubicBezTo>
                  <a:pt x="6510101" y="5040888"/>
                  <a:pt x="6509364" y="5040711"/>
                  <a:pt x="6508421" y="5040593"/>
                </a:cubicBezTo>
                <a:cubicBezTo>
                  <a:pt x="6507479" y="5040476"/>
                  <a:pt x="6506271" y="5040417"/>
                  <a:pt x="6504798" y="5040417"/>
                </a:cubicBezTo>
                <a:close/>
                <a:moveTo>
                  <a:pt x="6018670" y="5040417"/>
                </a:moveTo>
                <a:cubicBezTo>
                  <a:pt x="6017256" y="5040417"/>
                  <a:pt x="6016078" y="5040461"/>
                  <a:pt x="6015135" y="5040549"/>
                </a:cubicBezTo>
                <a:cubicBezTo>
                  <a:pt x="6014193" y="5040638"/>
                  <a:pt x="6013427" y="5040814"/>
                  <a:pt x="6012838" y="5041079"/>
                </a:cubicBezTo>
                <a:cubicBezTo>
                  <a:pt x="6012249" y="5041345"/>
                  <a:pt x="6011851" y="5041639"/>
                  <a:pt x="6011645" y="5041963"/>
                </a:cubicBezTo>
                <a:cubicBezTo>
                  <a:pt x="6011439" y="5042287"/>
                  <a:pt x="6011336" y="5042685"/>
                  <a:pt x="6011336" y="5043156"/>
                </a:cubicBezTo>
                <a:lnTo>
                  <a:pt x="6011336" y="5091404"/>
                </a:lnTo>
                <a:cubicBezTo>
                  <a:pt x="6011336" y="5097177"/>
                  <a:pt x="6011822" y="5102082"/>
                  <a:pt x="6012794" y="5106117"/>
                </a:cubicBezTo>
                <a:cubicBezTo>
                  <a:pt x="6013766" y="5110153"/>
                  <a:pt x="6015371" y="5113687"/>
                  <a:pt x="6017610" y="5116721"/>
                </a:cubicBezTo>
                <a:cubicBezTo>
                  <a:pt x="6019848" y="5119755"/>
                  <a:pt x="6022779" y="5122156"/>
                  <a:pt x="6026402" y="5123923"/>
                </a:cubicBezTo>
                <a:cubicBezTo>
                  <a:pt x="6030025" y="5125691"/>
                  <a:pt x="6034488" y="5126574"/>
                  <a:pt x="6039790" y="5126574"/>
                </a:cubicBezTo>
                <a:cubicBezTo>
                  <a:pt x="6044326" y="5126574"/>
                  <a:pt x="6048803" y="5125425"/>
                  <a:pt x="6053221" y="5123128"/>
                </a:cubicBezTo>
                <a:cubicBezTo>
                  <a:pt x="6057640" y="5120830"/>
                  <a:pt x="6062117" y="5117178"/>
                  <a:pt x="6066653" y="5112170"/>
                </a:cubicBezTo>
                <a:lnTo>
                  <a:pt x="6066653" y="5122686"/>
                </a:lnTo>
                <a:cubicBezTo>
                  <a:pt x="6066653" y="5123157"/>
                  <a:pt x="6066742" y="5123555"/>
                  <a:pt x="6066918" y="5123879"/>
                </a:cubicBezTo>
                <a:cubicBezTo>
                  <a:pt x="6067095" y="5124203"/>
                  <a:pt x="6067434" y="5124483"/>
                  <a:pt x="6067935" y="5124718"/>
                </a:cubicBezTo>
                <a:cubicBezTo>
                  <a:pt x="6068435" y="5124954"/>
                  <a:pt x="6069113" y="5125131"/>
                  <a:pt x="6069967" y="5125249"/>
                </a:cubicBezTo>
                <a:cubicBezTo>
                  <a:pt x="6070821" y="5125366"/>
                  <a:pt x="6071926" y="5125425"/>
                  <a:pt x="6073281" y="5125425"/>
                </a:cubicBezTo>
                <a:cubicBezTo>
                  <a:pt x="6074518" y="5125425"/>
                  <a:pt x="6075563" y="5125366"/>
                  <a:pt x="6076418" y="5125249"/>
                </a:cubicBezTo>
                <a:cubicBezTo>
                  <a:pt x="6077272" y="5125131"/>
                  <a:pt x="6077964" y="5124954"/>
                  <a:pt x="6078494" y="5124718"/>
                </a:cubicBezTo>
                <a:cubicBezTo>
                  <a:pt x="6079024" y="5124483"/>
                  <a:pt x="6079393" y="5124203"/>
                  <a:pt x="6079599" y="5123879"/>
                </a:cubicBezTo>
                <a:cubicBezTo>
                  <a:pt x="6079805" y="5123555"/>
                  <a:pt x="6079908" y="5123157"/>
                  <a:pt x="6079908" y="5122686"/>
                </a:cubicBezTo>
                <a:lnTo>
                  <a:pt x="6079908" y="5043156"/>
                </a:lnTo>
                <a:cubicBezTo>
                  <a:pt x="6079908" y="5042685"/>
                  <a:pt x="6079776" y="5042287"/>
                  <a:pt x="6079511" y="5041963"/>
                </a:cubicBezTo>
                <a:cubicBezTo>
                  <a:pt x="6079245" y="5041639"/>
                  <a:pt x="6078848" y="5041345"/>
                  <a:pt x="6078317" y="5041079"/>
                </a:cubicBezTo>
                <a:cubicBezTo>
                  <a:pt x="6077787" y="5040814"/>
                  <a:pt x="6077051" y="5040638"/>
                  <a:pt x="6076108" y="5040549"/>
                </a:cubicBezTo>
                <a:cubicBezTo>
                  <a:pt x="6075166" y="5040461"/>
                  <a:pt x="6073988" y="5040417"/>
                  <a:pt x="6072574" y="5040417"/>
                </a:cubicBezTo>
                <a:cubicBezTo>
                  <a:pt x="6071101" y="5040417"/>
                  <a:pt x="6069908" y="5040461"/>
                  <a:pt x="6068995" y="5040549"/>
                </a:cubicBezTo>
                <a:cubicBezTo>
                  <a:pt x="6068082" y="5040638"/>
                  <a:pt x="6067331" y="5040814"/>
                  <a:pt x="6066742" y="5041079"/>
                </a:cubicBezTo>
                <a:cubicBezTo>
                  <a:pt x="6066152" y="5041345"/>
                  <a:pt x="6065755" y="5041639"/>
                  <a:pt x="6065549" y="5041963"/>
                </a:cubicBezTo>
                <a:cubicBezTo>
                  <a:pt x="6065342" y="5042287"/>
                  <a:pt x="6065239" y="5042685"/>
                  <a:pt x="6065239" y="5043156"/>
                </a:cubicBezTo>
                <a:lnTo>
                  <a:pt x="6065239" y="5098739"/>
                </a:lnTo>
                <a:cubicBezTo>
                  <a:pt x="6061174" y="5103746"/>
                  <a:pt x="6057330" y="5107546"/>
                  <a:pt x="6053707" y="5110138"/>
                </a:cubicBezTo>
                <a:cubicBezTo>
                  <a:pt x="6050084" y="5112730"/>
                  <a:pt x="6046447" y="5114026"/>
                  <a:pt x="6042794" y="5114026"/>
                </a:cubicBezTo>
                <a:cubicBezTo>
                  <a:pt x="6039966" y="5114026"/>
                  <a:pt x="6037492" y="5113481"/>
                  <a:pt x="6035371" y="5112391"/>
                </a:cubicBezTo>
                <a:cubicBezTo>
                  <a:pt x="6033250" y="5111301"/>
                  <a:pt x="6031498" y="5109770"/>
                  <a:pt x="6030114" y="5107796"/>
                </a:cubicBezTo>
                <a:cubicBezTo>
                  <a:pt x="6028729" y="5105823"/>
                  <a:pt x="6027698" y="5103437"/>
                  <a:pt x="6027021" y="5100639"/>
                </a:cubicBezTo>
                <a:cubicBezTo>
                  <a:pt x="6026343" y="5097840"/>
                  <a:pt x="6026005" y="5094114"/>
                  <a:pt x="6026005" y="5089460"/>
                </a:cubicBezTo>
                <a:lnTo>
                  <a:pt x="6026005" y="5043156"/>
                </a:lnTo>
                <a:cubicBezTo>
                  <a:pt x="6026005" y="5042685"/>
                  <a:pt x="6025887" y="5042287"/>
                  <a:pt x="6025651" y="5041963"/>
                </a:cubicBezTo>
                <a:cubicBezTo>
                  <a:pt x="6025415" y="5041639"/>
                  <a:pt x="6025018" y="5041345"/>
                  <a:pt x="6024458" y="5041079"/>
                </a:cubicBezTo>
                <a:cubicBezTo>
                  <a:pt x="6023898" y="5040814"/>
                  <a:pt x="6023147" y="5040638"/>
                  <a:pt x="6022205" y="5040549"/>
                </a:cubicBezTo>
                <a:cubicBezTo>
                  <a:pt x="6021262" y="5040461"/>
                  <a:pt x="6020084" y="5040417"/>
                  <a:pt x="6018670" y="5040417"/>
                </a:cubicBezTo>
                <a:close/>
                <a:moveTo>
                  <a:pt x="5665608" y="5040417"/>
                </a:moveTo>
                <a:cubicBezTo>
                  <a:pt x="5663841" y="5040417"/>
                  <a:pt x="5662427" y="5040490"/>
                  <a:pt x="5661366" y="5040638"/>
                </a:cubicBezTo>
                <a:cubicBezTo>
                  <a:pt x="5660306" y="5040785"/>
                  <a:pt x="5659540" y="5041065"/>
                  <a:pt x="5659069" y="5041477"/>
                </a:cubicBezTo>
                <a:cubicBezTo>
                  <a:pt x="5658598" y="5041889"/>
                  <a:pt x="5658362" y="5042449"/>
                  <a:pt x="5658362" y="5043156"/>
                </a:cubicBezTo>
                <a:cubicBezTo>
                  <a:pt x="5658362" y="5043863"/>
                  <a:pt x="5658598" y="5044835"/>
                  <a:pt x="5659069" y="5046072"/>
                </a:cubicBezTo>
                <a:lnTo>
                  <a:pt x="5687435" y="5122067"/>
                </a:lnTo>
                <a:cubicBezTo>
                  <a:pt x="5687612" y="5122657"/>
                  <a:pt x="5687936" y="5123216"/>
                  <a:pt x="5688407" y="5123746"/>
                </a:cubicBezTo>
                <a:cubicBezTo>
                  <a:pt x="5688878" y="5124277"/>
                  <a:pt x="5689379" y="5124659"/>
                  <a:pt x="5689909" y="5124895"/>
                </a:cubicBezTo>
                <a:lnTo>
                  <a:pt x="5678951" y="5152554"/>
                </a:lnTo>
                <a:cubicBezTo>
                  <a:pt x="5678598" y="5153379"/>
                  <a:pt x="5678451" y="5154086"/>
                  <a:pt x="5678509" y="5154675"/>
                </a:cubicBezTo>
                <a:cubicBezTo>
                  <a:pt x="5678569" y="5155264"/>
                  <a:pt x="5678848" y="5155735"/>
                  <a:pt x="5679349" y="5156089"/>
                </a:cubicBezTo>
                <a:cubicBezTo>
                  <a:pt x="5679850" y="5156442"/>
                  <a:pt x="5680571" y="5156692"/>
                  <a:pt x="5681514" y="5156840"/>
                </a:cubicBezTo>
                <a:cubicBezTo>
                  <a:pt x="5682457" y="5156987"/>
                  <a:pt x="5683694" y="5157061"/>
                  <a:pt x="5685226" y="5157061"/>
                </a:cubicBezTo>
                <a:cubicBezTo>
                  <a:pt x="5688171" y="5157061"/>
                  <a:pt x="5690366" y="5156810"/>
                  <a:pt x="5691809" y="5156310"/>
                </a:cubicBezTo>
                <a:cubicBezTo>
                  <a:pt x="5693252" y="5155809"/>
                  <a:pt x="5694150" y="5155087"/>
                  <a:pt x="5694504" y="5154145"/>
                </a:cubicBezTo>
                <a:lnTo>
                  <a:pt x="5705108" y="5124895"/>
                </a:lnTo>
                <a:lnTo>
                  <a:pt x="5733650" y="5045807"/>
                </a:lnTo>
                <a:cubicBezTo>
                  <a:pt x="5734004" y="5044747"/>
                  <a:pt x="5734180" y="5043863"/>
                  <a:pt x="5734180" y="5043156"/>
                </a:cubicBezTo>
                <a:cubicBezTo>
                  <a:pt x="5734180" y="5042449"/>
                  <a:pt x="5733930" y="5041889"/>
                  <a:pt x="5733429" y="5041477"/>
                </a:cubicBezTo>
                <a:cubicBezTo>
                  <a:pt x="5732929" y="5041065"/>
                  <a:pt x="5732148" y="5040785"/>
                  <a:pt x="5731088" y="5040638"/>
                </a:cubicBezTo>
                <a:cubicBezTo>
                  <a:pt x="5730027" y="5040490"/>
                  <a:pt x="5728672" y="5040417"/>
                  <a:pt x="5727023" y="5040417"/>
                </a:cubicBezTo>
                <a:cubicBezTo>
                  <a:pt x="5725137" y="5040417"/>
                  <a:pt x="5723694" y="5040490"/>
                  <a:pt x="5722693" y="5040638"/>
                </a:cubicBezTo>
                <a:cubicBezTo>
                  <a:pt x="5721691" y="5040785"/>
                  <a:pt x="5720940" y="5041020"/>
                  <a:pt x="5720439" y="5041345"/>
                </a:cubicBezTo>
                <a:cubicBezTo>
                  <a:pt x="5719939" y="5041668"/>
                  <a:pt x="5719511" y="5042390"/>
                  <a:pt x="5719158" y="5043509"/>
                </a:cubicBezTo>
                <a:lnTo>
                  <a:pt x="5697243" y="5107664"/>
                </a:lnTo>
                <a:lnTo>
                  <a:pt x="5696978" y="5107664"/>
                </a:lnTo>
                <a:lnTo>
                  <a:pt x="5674268" y="5043863"/>
                </a:lnTo>
                <a:cubicBezTo>
                  <a:pt x="5673974" y="5043097"/>
                  <a:pt x="5673693" y="5042493"/>
                  <a:pt x="5673428" y="5042051"/>
                </a:cubicBezTo>
                <a:cubicBezTo>
                  <a:pt x="5673164" y="5041610"/>
                  <a:pt x="5672737" y="5041271"/>
                  <a:pt x="5672147" y="5041035"/>
                </a:cubicBezTo>
                <a:cubicBezTo>
                  <a:pt x="5671558" y="5040799"/>
                  <a:pt x="5670763" y="5040638"/>
                  <a:pt x="5669762" y="5040549"/>
                </a:cubicBezTo>
                <a:cubicBezTo>
                  <a:pt x="5668760" y="5040461"/>
                  <a:pt x="5667376" y="5040417"/>
                  <a:pt x="5665608" y="5040417"/>
                </a:cubicBezTo>
                <a:close/>
                <a:moveTo>
                  <a:pt x="4961749" y="5040417"/>
                </a:moveTo>
                <a:cubicBezTo>
                  <a:pt x="4960335" y="5040417"/>
                  <a:pt x="4959157" y="5040476"/>
                  <a:pt x="4958214" y="5040593"/>
                </a:cubicBezTo>
                <a:cubicBezTo>
                  <a:pt x="4957271" y="5040711"/>
                  <a:pt x="4956521" y="5040888"/>
                  <a:pt x="4955961" y="5041124"/>
                </a:cubicBezTo>
                <a:cubicBezTo>
                  <a:pt x="4955401" y="5041359"/>
                  <a:pt x="4955018" y="5041654"/>
                  <a:pt x="4954812" y="5042007"/>
                </a:cubicBezTo>
                <a:cubicBezTo>
                  <a:pt x="4954606" y="5042361"/>
                  <a:pt x="4954502" y="5042744"/>
                  <a:pt x="4954502" y="5043156"/>
                </a:cubicBezTo>
                <a:lnTo>
                  <a:pt x="4954502" y="5122686"/>
                </a:lnTo>
                <a:cubicBezTo>
                  <a:pt x="4954502" y="5123157"/>
                  <a:pt x="4954606" y="5123555"/>
                  <a:pt x="4954812" y="5123879"/>
                </a:cubicBezTo>
                <a:cubicBezTo>
                  <a:pt x="4955018" y="5124203"/>
                  <a:pt x="4955401" y="5124483"/>
                  <a:pt x="4955961" y="5124718"/>
                </a:cubicBezTo>
                <a:cubicBezTo>
                  <a:pt x="4956521" y="5124954"/>
                  <a:pt x="4957271" y="5125131"/>
                  <a:pt x="4958214" y="5125249"/>
                </a:cubicBezTo>
                <a:cubicBezTo>
                  <a:pt x="4959157" y="5125366"/>
                  <a:pt x="4960335" y="5125425"/>
                  <a:pt x="4961749" y="5125425"/>
                </a:cubicBezTo>
                <a:cubicBezTo>
                  <a:pt x="4963221" y="5125425"/>
                  <a:pt x="4964429" y="5125366"/>
                  <a:pt x="4965372" y="5125249"/>
                </a:cubicBezTo>
                <a:cubicBezTo>
                  <a:pt x="4966314" y="5125131"/>
                  <a:pt x="4967051" y="5124954"/>
                  <a:pt x="4967581" y="5124718"/>
                </a:cubicBezTo>
                <a:cubicBezTo>
                  <a:pt x="4968111" y="5124483"/>
                  <a:pt x="4968494" y="5124203"/>
                  <a:pt x="4968730" y="5123879"/>
                </a:cubicBezTo>
                <a:cubicBezTo>
                  <a:pt x="4968966" y="5123555"/>
                  <a:pt x="4969083" y="5123157"/>
                  <a:pt x="4969083" y="5122686"/>
                </a:cubicBezTo>
                <a:lnTo>
                  <a:pt x="4969083" y="5043156"/>
                </a:lnTo>
                <a:cubicBezTo>
                  <a:pt x="4969083" y="5042744"/>
                  <a:pt x="4968966" y="5042361"/>
                  <a:pt x="4968730" y="5042007"/>
                </a:cubicBezTo>
                <a:cubicBezTo>
                  <a:pt x="4968494" y="5041654"/>
                  <a:pt x="4968111" y="5041359"/>
                  <a:pt x="4967581" y="5041124"/>
                </a:cubicBezTo>
                <a:cubicBezTo>
                  <a:pt x="4967051" y="5040888"/>
                  <a:pt x="4966314" y="5040711"/>
                  <a:pt x="4965372" y="5040593"/>
                </a:cubicBezTo>
                <a:cubicBezTo>
                  <a:pt x="4964429" y="5040476"/>
                  <a:pt x="4963221" y="5040417"/>
                  <a:pt x="4961749" y="5040417"/>
                </a:cubicBezTo>
                <a:close/>
                <a:moveTo>
                  <a:pt x="4723624" y="5040417"/>
                </a:moveTo>
                <a:cubicBezTo>
                  <a:pt x="4722210" y="5040417"/>
                  <a:pt x="4721032" y="5040476"/>
                  <a:pt x="4720089" y="5040593"/>
                </a:cubicBezTo>
                <a:cubicBezTo>
                  <a:pt x="4719146" y="5040711"/>
                  <a:pt x="4718395" y="5040888"/>
                  <a:pt x="4717836" y="5041124"/>
                </a:cubicBezTo>
                <a:cubicBezTo>
                  <a:pt x="4717276" y="5041359"/>
                  <a:pt x="4716893" y="5041654"/>
                  <a:pt x="4716687" y="5042007"/>
                </a:cubicBezTo>
                <a:cubicBezTo>
                  <a:pt x="4716481" y="5042361"/>
                  <a:pt x="4716378" y="5042744"/>
                  <a:pt x="4716378" y="5043156"/>
                </a:cubicBezTo>
                <a:lnTo>
                  <a:pt x="4716378" y="5122686"/>
                </a:lnTo>
                <a:cubicBezTo>
                  <a:pt x="4716378" y="5123157"/>
                  <a:pt x="4716481" y="5123555"/>
                  <a:pt x="4716687" y="5123879"/>
                </a:cubicBezTo>
                <a:cubicBezTo>
                  <a:pt x="4716893" y="5124203"/>
                  <a:pt x="4717276" y="5124483"/>
                  <a:pt x="4717836" y="5124718"/>
                </a:cubicBezTo>
                <a:cubicBezTo>
                  <a:pt x="4718395" y="5124954"/>
                  <a:pt x="4719146" y="5125131"/>
                  <a:pt x="4720089" y="5125249"/>
                </a:cubicBezTo>
                <a:cubicBezTo>
                  <a:pt x="4721032" y="5125366"/>
                  <a:pt x="4722210" y="5125425"/>
                  <a:pt x="4723624" y="5125425"/>
                </a:cubicBezTo>
                <a:cubicBezTo>
                  <a:pt x="4725097" y="5125425"/>
                  <a:pt x="4726304" y="5125366"/>
                  <a:pt x="4727247" y="5125249"/>
                </a:cubicBezTo>
                <a:cubicBezTo>
                  <a:pt x="4728190" y="5125131"/>
                  <a:pt x="4728926" y="5124954"/>
                  <a:pt x="4729456" y="5124718"/>
                </a:cubicBezTo>
                <a:cubicBezTo>
                  <a:pt x="4729986" y="5124483"/>
                  <a:pt x="4730369" y="5124203"/>
                  <a:pt x="4730605" y="5123879"/>
                </a:cubicBezTo>
                <a:cubicBezTo>
                  <a:pt x="4730840" y="5123555"/>
                  <a:pt x="4730958" y="5123157"/>
                  <a:pt x="4730958" y="5122686"/>
                </a:cubicBezTo>
                <a:lnTo>
                  <a:pt x="4730958" y="5043156"/>
                </a:lnTo>
                <a:cubicBezTo>
                  <a:pt x="4730958" y="5042744"/>
                  <a:pt x="4730840" y="5042361"/>
                  <a:pt x="4730605" y="5042007"/>
                </a:cubicBezTo>
                <a:cubicBezTo>
                  <a:pt x="4730369" y="5041654"/>
                  <a:pt x="4729986" y="5041359"/>
                  <a:pt x="4729456" y="5041124"/>
                </a:cubicBezTo>
                <a:cubicBezTo>
                  <a:pt x="4728926" y="5040888"/>
                  <a:pt x="4728190" y="5040711"/>
                  <a:pt x="4727247" y="5040593"/>
                </a:cubicBezTo>
                <a:cubicBezTo>
                  <a:pt x="4726304" y="5040476"/>
                  <a:pt x="4725097" y="5040417"/>
                  <a:pt x="4723624" y="5040417"/>
                </a:cubicBezTo>
                <a:close/>
                <a:moveTo>
                  <a:pt x="4486187" y="5040417"/>
                </a:moveTo>
                <a:cubicBezTo>
                  <a:pt x="4484832" y="5040417"/>
                  <a:pt x="4483683" y="5040446"/>
                  <a:pt x="4482741" y="5040505"/>
                </a:cubicBezTo>
                <a:cubicBezTo>
                  <a:pt x="4481798" y="5040564"/>
                  <a:pt x="4481047" y="5040696"/>
                  <a:pt x="4480488" y="5040903"/>
                </a:cubicBezTo>
                <a:cubicBezTo>
                  <a:pt x="4479928" y="5041109"/>
                  <a:pt x="4479530" y="5041374"/>
                  <a:pt x="4479295" y="5041698"/>
                </a:cubicBezTo>
                <a:cubicBezTo>
                  <a:pt x="4479059" y="5042022"/>
                  <a:pt x="4478941" y="5042449"/>
                  <a:pt x="4478941" y="5042979"/>
                </a:cubicBezTo>
                <a:cubicBezTo>
                  <a:pt x="4478941" y="5043392"/>
                  <a:pt x="4479000" y="5043892"/>
                  <a:pt x="4479118" y="5044482"/>
                </a:cubicBezTo>
                <a:cubicBezTo>
                  <a:pt x="4479236" y="5045071"/>
                  <a:pt x="4479442" y="5045807"/>
                  <a:pt x="4479736" y="5046691"/>
                </a:cubicBezTo>
                <a:lnTo>
                  <a:pt x="4502977" y="5122244"/>
                </a:lnTo>
                <a:cubicBezTo>
                  <a:pt x="4503153" y="5122833"/>
                  <a:pt x="4503418" y="5123334"/>
                  <a:pt x="4503772" y="5123746"/>
                </a:cubicBezTo>
                <a:cubicBezTo>
                  <a:pt x="4504125" y="5124159"/>
                  <a:pt x="4504670" y="5124483"/>
                  <a:pt x="4505407" y="5124718"/>
                </a:cubicBezTo>
                <a:cubicBezTo>
                  <a:pt x="4506143" y="5124954"/>
                  <a:pt x="4507086" y="5125131"/>
                  <a:pt x="4508235" y="5125249"/>
                </a:cubicBezTo>
                <a:cubicBezTo>
                  <a:pt x="4509383" y="5125366"/>
                  <a:pt x="4510871" y="5125425"/>
                  <a:pt x="4512697" y="5125425"/>
                </a:cubicBezTo>
                <a:cubicBezTo>
                  <a:pt x="4514465" y="5125425"/>
                  <a:pt x="4515952" y="5125381"/>
                  <a:pt x="4517160" y="5125293"/>
                </a:cubicBezTo>
                <a:cubicBezTo>
                  <a:pt x="4518367" y="5125205"/>
                  <a:pt x="4519354" y="5125042"/>
                  <a:pt x="4520120" y="5124807"/>
                </a:cubicBezTo>
                <a:cubicBezTo>
                  <a:pt x="4520886" y="5124571"/>
                  <a:pt x="4521460" y="5124247"/>
                  <a:pt x="4521843" y="5123835"/>
                </a:cubicBezTo>
                <a:cubicBezTo>
                  <a:pt x="4522226" y="5123422"/>
                  <a:pt x="4522506" y="5122892"/>
                  <a:pt x="4522682" y="5122244"/>
                </a:cubicBezTo>
                <a:lnTo>
                  <a:pt x="4538147" y="5064541"/>
                </a:lnTo>
                <a:lnTo>
                  <a:pt x="4538323" y="5063745"/>
                </a:lnTo>
                <a:lnTo>
                  <a:pt x="4538500" y="5064541"/>
                </a:lnTo>
                <a:lnTo>
                  <a:pt x="4555201" y="5122244"/>
                </a:lnTo>
                <a:cubicBezTo>
                  <a:pt x="4555378" y="5122833"/>
                  <a:pt x="4555643" y="5123334"/>
                  <a:pt x="4555997" y="5123746"/>
                </a:cubicBezTo>
                <a:cubicBezTo>
                  <a:pt x="4556350" y="5124159"/>
                  <a:pt x="4556895" y="5124483"/>
                  <a:pt x="4557632" y="5124718"/>
                </a:cubicBezTo>
                <a:cubicBezTo>
                  <a:pt x="4558368" y="5124954"/>
                  <a:pt x="4559355" y="5125131"/>
                  <a:pt x="4560592" y="5125249"/>
                </a:cubicBezTo>
                <a:cubicBezTo>
                  <a:pt x="4561829" y="5125366"/>
                  <a:pt x="4563361" y="5125425"/>
                  <a:pt x="4565187" y="5125425"/>
                </a:cubicBezTo>
                <a:cubicBezTo>
                  <a:pt x="4566954" y="5125425"/>
                  <a:pt x="4568427" y="5125381"/>
                  <a:pt x="4569605" y="5125293"/>
                </a:cubicBezTo>
                <a:cubicBezTo>
                  <a:pt x="4570784" y="5125205"/>
                  <a:pt x="4571711" y="5125042"/>
                  <a:pt x="4572389" y="5124807"/>
                </a:cubicBezTo>
                <a:cubicBezTo>
                  <a:pt x="4573066" y="5124571"/>
                  <a:pt x="4573596" y="5124247"/>
                  <a:pt x="4573980" y="5123835"/>
                </a:cubicBezTo>
                <a:cubicBezTo>
                  <a:pt x="4574362" y="5123422"/>
                  <a:pt x="4574642" y="5122892"/>
                  <a:pt x="4574819" y="5122244"/>
                </a:cubicBezTo>
                <a:lnTo>
                  <a:pt x="4598236" y="5046691"/>
                </a:lnTo>
                <a:cubicBezTo>
                  <a:pt x="4598530" y="5045807"/>
                  <a:pt x="4598737" y="5045071"/>
                  <a:pt x="4598855" y="5044482"/>
                </a:cubicBezTo>
                <a:cubicBezTo>
                  <a:pt x="4598973" y="5043892"/>
                  <a:pt x="4599031" y="5043392"/>
                  <a:pt x="4599031" y="5042979"/>
                </a:cubicBezTo>
                <a:cubicBezTo>
                  <a:pt x="4599031" y="5042449"/>
                  <a:pt x="4598928" y="5042037"/>
                  <a:pt x="4598722" y="5041742"/>
                </a:cubicBezTo>
                <a:cubicBezTo>
                  <a:pt x="4598516" y="5041448"/>
                  <a:pt x="4598162" y="5041182"/>
                  <a:pt x="4597662" y="5040947"/>
                </a:cubicBezTo>
                <a:cubicBezTo>
                  <a:pt x="4597161" y="5040711"/>
                  <a:pt x="4596483" y="5040564"/>
                  <a:pt x="4595629" y="5040505"/>
                </a:cubicBezTo>
                <a:cubicBezTo>
                  <a:pt x="4594775" y="5040446"/>
                  <a:pt x="4593641" y="5040417"/>
                  <a:pt x="4592227" y="5040417"/>
                </a:cubicBezTo>
                <a:cubicBezTo>
                  <a:pt x="4590696" y="5040417"/>
                  <a:pt x="4589444" y="5040461"/>
                  <a:pt x="4588472" y="5040549"/>
                </a:cubicBezTo>
                <a:cubicBezTo>
                  <a:pt x="4587500" y="5040638"/>
                  <a:pt x="4586734" y="5040785"/>
                  <a:pt x="4586174" y="5040991"/>
                </a:cubicBezTo>
                <a:cubicBezTo>
                  <a:pt x="4585614" y="5041197"/>
                  <a:pt x="4585202" y="5041492"/>
                  <a:pt x="4584937" y="5041875"/>
                </a:cubicBezTo>
                <a:cubicBezTo>
                  <a:pt x="4584672" y="5042258"/>
                  <a:pt x="4584480" y="5042714"/>
                  <a:pt x="4584362" y="5043244"/>
                </a:cubicBezTo>
                <a:lnTo>
                  <a:pt x="4565452" y="5108812"/>
                </a:lnTo>
                <a:lnTo>
                  <a:pt x="4565364" y="5109608"/>
                </a:lnTo>
                <a:lnTo>
                  <a:pt x="4565187" y="5108812"/>
                </a:lnTo>
                <a:lnTo>
                  <a:pt x="4546188" y="5043068"/>
                </a:lnTo>
                <a:cubicBezTo>
                  <a:pt x="4546070" y="5042596"/>
                  <a:pt x="4545894" y="5042184"/>
                  <a:pt x="4545658" y="5041831"/>
                </a:cubicBezTo>
                <a:cubicBezTo>
                  <a:pt x="4545422" y="5041477"/>
                  <a:pt x="4545039" y="5041197"/>
                  <a:pt x="4544509" y="5040991"/>
                </a:cubicBezTo>
                <a:cubicBezTo>
                  <a:pt x="4543979" y="5040785"/>
                  <a:pt x="4543257" y="5040638"/>
                  <a:pt x="4542344" y="5040549"/>
                </a:cubicBezTo>
                <a:cubicBezTo>
                  <a:pt x="4541431" y="5040461"/>
                  <a:pt x="4540268" y="5040417"/>
                  <a:pt x="4538853" y="5040417"/>
                </a:cubicBezTo>
                <a:cubicBezTo>
                  <a:pt x="4537381" y="5040417"/>
                  <a:pt x="4536188" y="5040461"/>
                  <a:pt x="4535275" y="5040549"/>
                </a:cubicBezTo>
                <a:cubicBezTo>
                  <a:pt x="4534362" y="5040638"/>
                  <a:pt x="4533640" y="5040785"/>
                  <a:pt x="4533110" y="5040991"/>
                </a:cubicBezTo>
                <a:cubicBezTo>
                  <a:pt x="4532579" y="5041197"/>
                  <a:pt x="4532182" y="5041492"/>
                  <a:pt x="4531917" y="5041875"/>
                </a:cubicBezTo>
                <a:cubicBezTo>
                  <a:pt x="4531652" y="5042258"/>
                  <a:pt x="4531460" y="5042714"/>
                  <a:pt x="4531343" y="5043244"/>
                </a:cubicBezTo>
                <a:lnTo>
                  <a:pt x="4513758" y="5108812"/>
                </a:lnTo>
                <a:lnTo>
                  <a:pt x="4513581" y="5109608"/>
                </a:lnTo>
                <a:lnTo>
                  <a:pt x="4513404" y="5108812"/>
                </a:lnTo>
                <a:lnTo>
                  <a:pt x="4494229" y="5043244"/>
                </a:lnTo>
                <a:cubicBezTo>
                  <a:pt x="4494052" y="5042714"/>
                  <a:pt x="4493845" y="5042258"/>
                  <a:pt x="4493610" y="5041875"/>
                </a:cubicBezTo>
                <a:cubicBezTo>
                  <a:pt x="4493374" y="5041492"/>
                  <a:pt x="4492991" y="5041197"/>
                  <a:pt x="4492461" y="5040991"/>
                </a:cubicBezTo>
                <a:cubicBezTo>
                  <a:pt x="4491931" y="5040785"/>
                  <a:pt x="4491165" y="5040638"/>
                  <a:pt x="4490164" y="5040549"/>
                </a:cubicBezTo>
                <a:cubicBezTo>
                  <a:pt x="4489162" y="5040461"/>
                  <a:pt x="4487837" y="5040417"/>
                  <a:pt x="4486187" y="5040417"/>
                </a:cubicBezTo>
                <a:close/>
                <a:moveTo>
                  <a:pt x="8857953" y="5039356"/>
                </a:moveTo>
                <a:cubicBezTo>
                  <a:pt x="8853475" y="5039356"/>
                  <a:pt x="8849337" y="5040019"/>
                  <a:pt x="8845537" y="5041345"/>
                </a:cubicBezTo>
                <a:cubicBezTo>
                  <a:pt x="8841737" y="5042670"/>
                  <a:pt x="8838482" y="5044570"/>
                  <a:pt x="8835772" y="5047044"/>
                </a:cubicBezTo>
                <a:cubicBezTo>
                  <a:pt x="8833062" y="5049518"/>
                  <a:pt x="8830942" y="5052552"/>
                  <a:pt x="8829410" y="5056146"/>
                </a:cubicBezTo>
                <a:cubicBezTo>
                  <a:pt x="8827878" y="5059739"/>
                  <a:pt x="8827113" y="5063804"/>
                  <a:pt x="8827113" y="5068341"/>
                </a:cubicBezTo>
                <a:cubicBezTo>
                  <a:pt x="8827113" y="5072229"/>
                  <a:pt x="8827643" y="5075542"/>
                  <a:pt x="8828703" y="5078282"/>
                </a:cubicBezTo>
                <a:cubicBezTo>
                  <a:pt x="8829764" y="5081021"/>
                  <a:pt x="8831207" y="5083481"/>
                  <a:pt x="8833033" y="5085660"/>
                </a:cubicBezTo>
                <a:cubicBezTo>
                  <a:pt x="8830853" y="5087899"/>
                  <a:pt x="8829027" y="5090432"/>
                  <a:pt x="8827554" y="5093260"/>
                </a:cubicBezTo>
                <a:cubicBezTo>
                  <a:pt x="8826082" y="5096088"/>
                  <a:pt x="8825345" y="5099298"/>
                  <a:pt x="8825345" y="5102892"/>
                </a:cubicBezTo>
                <a:cubicBezTo>
                  <a:pt x="8825345" y="5105484"/>
                  <a:pt x="8826037" y="5107899"/>
                  <a:pt x="8827422" y="5110138"/>
                </a:cubicBezTo>
                <a:cubicBezTo>
                  <a:pt x="8828806" y="5112377"/>
                  <a:pt x="8830942" y="5114232"/>
                  <a:pt x="8833828" y="5115705"/>
                </a:cubicBezTo>
                <a:cubicBezTo>
                  <a:pt x="8831943" y="5117178"/>
                  <a:pt x="8830279" y="5118665"/>
                  <a:pt x="8828836" y="5120168"/>
                </a:cubicBezTo>
                <a:cubicBezTo>
                  <a:pt x="8827392" y="5121670"/>
                  <a:pt x="8826185" y="5123246"/>
                  <a:pt x="8825213" y="5124895"/>
                </a:cubicBezTo>
                <a:cubicBezTo>
                  <a:pt x="8824241" y="5126545"/>
                  <a:pt x="8823519" y="5128283"/>
                  <a:pt x="8823048" y="5130109"/>
                </a:cubicBezTo>
                <a:cubicBezTo>
                  <a:pt x="8822576" y="5131935"/>
                  <a:pt x="8822341" y="5133820"/>
                  <a:pt x="8822341" y="5135764"/>
                </a:cubicBezTo>
                <a:cubicBezTo>
                  <a:pt x="8822341" y="5138828"/>
                  <a:pt x="8822989" y="5141670"/>
                  <a:pt x="8824285" y="5144292"/>
                </a:cubicBezTo>
                <a:cubicBezTo>
                  <a:pt x="8825581" y="5146913"/>
                  <a:pt x="8827672" y="5149167"/>
                  <a:pt x="8830559" y="5151052"/>
                </a:cubicBezTo>
                <a:cubicBezTo>
                  <a:pt x="8833446" y="5152937"/>
                  <a:pt x="8837142" y="5154424"/>
                  <a:pt x="8841649" y="5155514"/>
                </a:cubicBezTo>
                <a:cubicBezTo>
                  <a:pt x="8846156" y="5156604"/>
                  <a:pt x="8851619" y="5157149"/>
                  <a:pt x="8858041" y="5157149"/>
                </a:cubicBezTo>
                <a:cubicBezTo>
                  <a:pt x="8864698" y="5157149"/>
                  <a:pt x="8870471" y="5156427"/>
                  <a:pt x="8875361" y="5154984"/>
                </a:cubicBezTo>
                <a:cubicBezTo>
                  <a:pt x="8880250" y="5153541"/>
                  <a:pt x="8884271" y="5151567"/>
                  <a:pt x="8887423" y="5149064"/>
                </a:cubicBezTo>
                <a:cubicBezTo>
                  <a:pt x="8890575" y="5146560"/>
                  <a:pt x="8892916" y="5143658"/>
                  <a:pt x="8894448" y="5140359"/>
                </a:cubicBezTo>
                <a:cubicBezTo>
                  <a:pt x="8895980" y="5137060"/>
                  <a:pt x="8896746" y="5133585"/>
                  <a:pt x="8896746" y="5129932"/>
                </a:cubicBezTo>
                <a:cubicBezTo>
                  <a:pt x="8896746" y="5126456"/>
                  <a:pt x="8896068" y="5123408"/>
                  <a:pt x="8894713" y="5120786"/>
                </a:cubicBezTo>
                <a:cubicBezTo>
                  <a:pt x="8893358" y="5118165"/>
                  <a:pt x="8891473" y="5115955"/>
                  <a:pt x="8889058" y="5114159"/>
                </a:cubicBezTo>
                <a:cubicBezTo>
                  <a:pt x="8886642" y="5112362"/>
                  <a:pt x="8883785" y="5110977"/>
                  <a:pt x="8880486" y="5110005"/>
                </a:cubicBezTo>
                <a:cubicBezTo>
                  <a:pt x="8877187" y="5109033"/>
                  <a:pt x="8873564" y="5108488"/>
                  <a:pt x="8869617" y="5108371"/>
                </a:cubicBezTo>
                <a:lnTo>
                  <a:pt x="8848851" y="5107487"/>
                </a:lnTo>
                <a:cubicBezTo>
                  <a:pt x="8845670" y="5107369"/>
                  <a:pt x="8843122" y="5106633"/>
                  <a:pt x="8841207" y="5105278"/>
                </a:cubicBezTo>
                <a:cubicBezTo>
                  <a:pt x="8839292" y="5103923"/>
                  <a:pt x="8838335" y="5102214"/>
                  <a:pt x="8838335" y="5100153"/>
                </a:cubicBezTo>
                <a:cubicBezTo>
                  <a:pt x="8838335" y="5098385"/>
                  <a:pt x="8838674" y="5096824"/>
                  <a:pt x="8839351" y="5095469"/>
                </a:cubicBezTo>
                <a:cubicBezTo>
                  <a:pt x="8840029" y="5094114"/>
                  <a:pt x="8840898" y="5092906"/>
                  <a:pt x="8841958" y="5091846"/>
                </a:cubicBezTo>
                <a:cubicBezTo>
                  <a:pt x="8843549" y="5093142"/>
                  <a:pt x="8845802" y="5094217"/>
                  <a:pt x="8848718" y="5095071"/>
                </a:cubicBezTo>
                <a:cubicBezTo>
                  <a:pt x="8851634" y="5095926"/>
                  <a:pt x="8854712" y="5096353"/>
                  <a:pt x="8857953" y="5096353"/>
                </a:cubicBezTo>
                <a:cubicBezTo>
                  <a:pt x="8862548" y="5096353"/>
                  <a:pt x="8866730" y="5095705"/>
                  <a:pt x="8870501" y="5094409"/>
                </a:cubicBezTo>
                <a:cubicBezTo>
                  <a:pt x="8874271" y="5093113"/>
                  <a:pt x="8877526" y="5091242"/>
                  <a:pt x="8880265" y="5088797"/>
                </a:cubicBezTo>
                <a:cubicBezTo>
                  <a:pt x="8883004" y="5086353"/>
                  <a:pt x="8885110" y="5083363"/>
                  <a:pt x="8886583" y="5079828"/>
                </a:cubicBezTo>
                <a:cubicBezTo>
                  <a:pt x="8888056" y="5076294"/>
                  <a:pt x="8888793" y="5072229"/>
                  <a:pt x="8888793" y="5067634"/>
                </a:cubicBezTo>
                <a:cubicBezTo>
                  <a:pt x="8888793" y="5064865"/>
                  <a:pt x="8888380" y="5062199"/>
                  <a:pt x="8887555" y="5059636"/>
                </a:cubicBezTo>
                <a:cubicBezTo>
                  <a:pt x="8886731" y="5057074"/>
                  <a:pt x="8885287" y="5054732"/>
                  <a:pt x="8883225" y="5052611"/>
                </a:cubicBezTo>
                <a:lnTo>
                  <a:pt x="8894625" y="5052611"/>
                </a:lnTo>
                <a:cubicBezTo>
                  <a:pt x="8895508" y="5052611"/>
                  <a:pt x="8896230" y="5052155"/>
                  <a:pt x="8896790" y="5051242"/>
                </a:cubicBezTo>
                <a:cubicBezTo>
                  <a:pt x="8897349" y="5050328"/>
                  <a:pt x="8897629" y="5048841"/>
                  <a:pt x="8897629" y="5046779"/>
                </a:cubicBezTo>
                <a:cubicBezTo>
                  <a:pt x="8897629" y="5044776"/>
                  <a:pt x="8897379" y="5043289"/>
                  <a:pt x="8896878" y="5042317"/>
                </a:cubicBezTo>
                <a:cubicBezTo>
                  <a:pt x="8896377" y="5041345"/>
                  <a:pt x="8895626" y="5040858"/>
                  <a:pt x="8894625" y="5040858"/>
                </a:cubicBezTo>
                <a:lnTo>
                  <a:pt x="8870589" y="5040858"/>
                </a:lnTo>
                <a:cubicBezTo>
                  <a:pt x="8868763" y="5040387"/>
                  <a:pt x="8866804" y="5040019"/>
                  <a:pt x="8864713" y="5039754"/>
                </a:cubicBezTo>
                <a:cubicBezTo>
                  <a:pt x="8862621" y="5039489"/>
                  <a:pt x="8860368" y="5039356"/>
                  <a:pt x="8857953" y="5039356"/>
                </a:cubicBezTo>
                <a:close/>
                <a:moveTo>
                  <a:pt x="4786025" y="5039268"/>
                </a:moveTo>
                <a:cubicBezTo>
                  <a:pt x="4780782" y="5039268"/>
                  <a:pt x="4775906" y="5040137"/>
                  <a:pt x="4771400" y="5041875"/>
                </a:cubicBezTo>
                <a:cubicBezTo>
                  <a:pt x="4766893" y="5043613"/>
                  <a:pt x="4762975" y="5046278"/>
                  <a:pt x="4759647" y="5049872"/>
                </a:cubicBezTo>
                <a:cubicBezTo>
                  <a:pt x="4756319" y="5053465"/>
                  <a:pt x="4753697" y="5058075"/>
                  <a:pt x="4751783" y="5063701"/>
                </a:cubicBezTo>
                <a:cubicBezTo>
                  <a:pt x="4749868" y="5069327"/>
                  <a:pt x="4748911" y="5076058"/>
                  <a:pt x="4748911" y="5083893"/>
                </a:cubicBezTo>
                <a:cubicBezTo>
                  <a:pt x="4748911" y="5090786"/>
                  <a:pt x="4749691" y="5096868"/>
                  <a:pt x="4751252" y="5102141"/>
                </a:cubicBezTo>
                <a:cubicBezTo>
                  <a:pt x="4752814" y="5107413"/>
                  <a:pt x="4755081" y="5111861"/>
                  <a:pt x="4758056" y="5115484"/>
                </a:cubicBezTo>
                <a:cubicBezTo>
                  <a:pt x="4761031" y="5119107"/>
                  <a:pt x="4764728" y="5121861"/>
                  <a:pt x="4769147" y="5123746"/>
                </a:cubicBezTo>
                <a:cubicBezTo>
                  <a:pt x="4773565" y="5125632"/>
                  <a:pt x="4778631" y="5126574"/>
                  <a:pt x="4784346" y="5126574"/>
                </a:cubicBezTo>
                <a:cubicBezTo>
                  <a:pt x="4787115" y="5126574"/>
                  <a:pt x="4789795" y="5126309"/>
                  <a:pt x="4792387" y="5125779"/>
                </a:cubicBezTo>
                <a:cubicBezTo>
                  <a:pt x="4794979" y="5125249"/>
                  <a:pt x="4797380" y="5124556"/>
                  <a:pt x="4799589" y="5123702"/>
                </a:cubicBezTo>
                <a:cubicBezTo>
                  <a:pt x="4801798" y="5122848"/>
                  <a:pt x="4803786" y="5121876"/>
                  <a:pt x="4805554" y="5120786"/>
                </a:cubicBezTo>
                <a:cubicBezTo>
                  <a:pt x="4807321" y="5119696"/>
                  <a:pt x="4808572" y="5118783"/>
                  <a:pt x="4809309" y="5118047"/>
                </a:cubicBezTo>
                <a:cubicBezTo>
                  <a:pt x="4810046" y="5117310"/>
                  <a:pt x="4810517" y="5116751"/>
                  <a:pt x="4810723" y="5116368"/>
                </a:cubicBezTo>
                <a:cubicBezTo>
                  <a:pt x="4810929" y="5115985"/>
                  <a:pt x="4811106" y="5115543"/>
                  <a:pt x="4811253" y="5115042"/>
                </a:cubicBezTo>
                <a:cubicBezTo>
                  <a:pt x="4811401" y="5114541"/>
                  <a:pt x="4811503" y="5113923"/>
                  <a:pt x="4811563" y="5113187"/>
                </a:cubicBezTo>
                <a:cubicBezTo>
                  <a:pt x="4811622" y="5112450"/>
                  <a:pt x="4811651" y="5111581"/>
                  <a:pt x="4811651" y="5110580"/>
                </a:cubicBezTo>
                <a:cubicBezTo>
                  <a:pt x="4811651" y="5109402"/>
                  <a:pt x="4811607" y="5108385"/>
                  <a:pt x="4811519" y="5107531"/>
                </a:cubicBezTo>
                <a:cubicBezTo>
                  <a:pt x="4811430" y="5106677"/>
                  <a:pt x="4811283" y="5105970"/>
                  <a:pt x="4811077" y="5105410"/>
                </a:cubicBezTo>
                <a:cubicBezTo>
                  <a:pt x="4810870" y="5104851"/>
                  <a:pt x="4810620" y="5104453"/>
                  <a:pt x="4810326" y="5104217"/>
                </a:cubicBezTo>
                <a:cubicBezTo>
                  <a:pt x="4810031" y="5103982"/>
                  <a:pt x="4809678" y="5103864"/>
                  <a:pt x="4809265" y="5103864"/>
                </a:cubicBezTo>
                <a:cubicBezTo>
                  <a:pt x="4808558" y="5103864"/>
                  <a:pt x="4807571" y="5104379"/>
                  <a:pt x="4806305" y="5105410"/>
                </a:cubicBezTo>
                <a:cubicBezTo>
                  <a:pt x="4805038" y="5106441"/>
                  <a:pt x="4803477" y="5107590"/>
                  <a:pt x="4801621" y="5108857"/>
                </a:cubicBezTo>
                <a:cubicBezTo>
                  <a:pt x="4799765" y="5110123"/>
                  <a:pt x="4797571" y="5111287"/>
                  <a:pt x="4795038" y="5112347"/>
                </a:cubicBezTo>
                <a:cubicBezTo>
                  <a:pt x="4792505" y="5113408"/>
                  <a:pt x="4789559" y="5113938"/>
                  <a:pt x="4786201" y="5113938"/>
                </a:cubicBezTo>
                <a:cubicBezTo>
                  <a:pt x="4782666" y="5113938"/>
                  <a:pt x="4779529" y="5113304"/>
                  <a:pt x="4776790" y="5112038"/>
                </a:cubicBezTo>
                <a:cubicBezTo>
                  <a:pt x="4774051" y="5110771"/>
                  <a:pt x="4771739" y="5108842"/>
                  <a:pt x="4769854" y="5106250"/>
                </a:cubicBezTo>
                <a:cubicBezTo>
                  <a:pt x="4767968" y="5103658"/>
                  <a:pt x="4766540" y="5100432"/>
                  <a:pt x="4765568" y="5096574"/>
                </a:cubicBezTo>
                <a:cubicBezTo>
                  <a:pt x="4764596" y="5092715"/>
                  <a:pt x="4764110" y="5088223"/>
                  <a:pt x="4764110" y="5083098"/>
                </a:cubicBezTo>
                <a:cubicBezTo>
                  <a:pt x="4764110" y="5072847"/>
                  <a:pt x="4765980" y="5065027"/>
                  <a:pt x="4769721" y="5059636"/>
                </a:cubicBezTo>
                <a:cubicBezTo>
                  <a:pt x="4773462" y="5054246"/>
                  <a:pt x="4778837" y="5051551"/>
                  <a:pt x="4785848" y="5051551"/>
                </a:cubicBezTo>
                <a:cubicBezTo>
                  <a:pt x="4789265" y="5051551"/>
                  <a:pt x="4792225" y="5052037"/>
                  <a:pt x="4794729" y="5053009"/>
                </a:cubicBezTo>
                <a:cubicBezTo>
                  <a:pt x="4797232" y="5053981"/>
                  <a:pt x="4799368" y="5055056"/>
                  <a:pt x="4801135" y="5056234"/>
                </a:cubicBezTo>
                <a:cubicBezTo>
                  <a:pt x="4802902" y="5057412"/>
                  <a:pt x="4804361" y="5058488"/>
                  <a:pt x="4805509" y="5059460"/>
                </a:cubicBezTo>
                <a:cubicBezTo>
                  <a:pt x="4806658" y="5060432"/>
                  <a:pt x="4807675" y="5060918"/>
                  <a:pt x="4808558" y="5060918"/>
                </a:cubicBezTo>
                <a:cubicBezTo>
                  <a:pt x="4809324" y="5060918"/>
                  <a:pt x="4809972" y="5060461"/>
                  <a:pt x="4810502" y="5059548"/>
                </a:cubicBezTo>
                <a:cubicBezTo>
                  <a:pt x="4811032" y="5058635"/>
                  <a:pt x="4811298" y="5057030"/>
                  <a:pt x="4811298" y="5054732"/>
                </a:cubicBezTo>
                <a:cubicBezTo>
                  <a:pt x="4811298" y="5053672"/>
                  <a:pt x="4811268" y="5052788"/>
                  <a:pt x="4811209" y="5052081"/>
                </a:cubicBezTo>
                <a:cubicBezTo>
                  <a:pt x="4811150" y="5051374"/>
                  <a:pt x="4811032" y="5050741"/>
                  <a:pt x="4810856" y="5050181"/>
                </a:cubicBezTo>
                <a:cubicBezTo>
                  <a:pt x="4810679" y="5049621"/>
                  <a:pt x="4810458" y="5049135"/>
                  <a:pt x="4810193" y="5048723"/>
                </a:cubicBezTo>
                <a:cubicBezTo>
                  <a:pt x="4809928" y="5048311"/>
                  <a:pt x="4809441" y="5047751"/>
                  <a:pt x="4808734" y="5047044"/>
                </a:cubicBezTo>
                <a:cubicBezTo>
                  <a:pt x="4808028" y="5046337"/>
                  <a:pt x="4806894" y="5045483"/>
                  <a:pt x="4805333" y="5044482"/>
                </a:cubicBezTo>
                <a:cubicBezTo>
                  <a:pt x="4803771" y="5043480"/>
                  <a:pt x="4801989" y="5042596"/>
                  <a:pt x="4799987" y="5041831"/>
                </a:cubicBezTo>
                <a:cubicBezTo>
                  <a:pt x="4797984" y="5041065"/>
                  <a:pt x="4795789" y="5040446"/>
                  <a:pt x="4793403" y="5039975"/>
                </a:cubicBezTo>
                <a:cubicBezTo>
                  <a:pt x="4791017" y="5039503"/>
                  <a:pt x="4788558" y="5039268"/>
                  <a:pt x="4786025" y="5039268"/>
                </a:cubicBezTo>
                <a:close/>
                <a:moveTo>
                  <a:pt x="8775958" y="5039180"/>
                </a:moveTo>
                <a:cubicBezTo>
                  <a:pt x="8771421" y="5039180"/>
                  <a:pt x="8766929" y="5040343"/>
                  <a:pt x="8762482" y="5042670"/>
                </a:cubicBezTo>
                <a:cubicBezTo>
                  <a:pt x="8758034" y="5044997"/>
                  <a:pt x="8753571" y="5048664"/>
                  <a:pt x="8749094" y="5053672"/>
                </a:cubicBezTo>
                <a:lnTo>
                  <a:pt x="8749094" y="5043156"/>
                </a:lnTo>
                <a:cubicBezTo>
                  <a:pt x="8749094" y="5042685"/>
                  <a:pt x="8748991" y="5042287"/>
                  <a:pt x="8748785" y="5041963"/>
                </a:cubicBezTo>
                <a:cubicBezTo>
                  <a:pt x="8748579" y="5041639"/>
                  <a:pt x="8748240" y="5041345"/>
                  <a:pt x="8747769" y="5041079"/>
                </a:cubicBezTo>
                <a:cubicBezTo>
                  <a:pt x="8747297" y="5040814"/>
                  <a:pt x="8746635" y="5040638"/>
                  <a:pt x="8745780" y="5040549"/>
                </a:cubicBezTo>
                <a:cubicBezTo>
                  <a:pt x="8744926" y="5040461"/>
                  <a:pt x="8743851" y="5040417"/>
                  <a:pt x="8742555" y="5040417"/>
                </a:cubicBezTo>
                <a:cubicBezTo>
                  <a:pt x="8741200" y="5040417"/>
                  <a:pt x="8740110" y="5040461"/>
                  <a:pt x="8739285" y="5040549"/>
                </a:cubicBezTo>
                <a:cubicBezTo>
                  <a:pt x="8738461" y="5040638"/>
                  <a:pt x="8737783" y="5040814"/>
                  <a:pt x="8737253" y="5041079"/>
                </a:cubicBezTo>
                <a:cubicBezTo>
                  <a:pt x="8736723" y="5041345"/>
                  <a:pt x="8736369" y="5041639"/>
                  <a:pt x="8736193" y="5041963"/>
                </a:cubicBezTo>
                <a:cubicBezTo>
                  <a:pt x="8736016" y="5042287"/>
                  <a:pt x="8735927" y="5042685"/>
                  <a:pt x="8735927" y="5043156"/>
                </a:cubicBezTo>
                <a:lnTo>
                  <a:pt x="8735927" y="5122686"/>
                </a:lnTo>
                <a:cubicBezTo>
                  <a:pt x="8735927" y="5123157"/>
                  <a:pt x="8736031" y="5123555"/>
                  <a:pt x="8736237" y="5123879"/>
                </a:cubicBezTo>
                <a:cubicBezTo>
                  <a:pt x="8736443" y="5124203"/>
                  <a:pt x="8736826" y="5124483"/>
                  <a:pt x="8737385" y="5124718"/>
                </a:cubicBezTo>
                <a:cubicBezTo>
                  <a:pt x="8737945" y="5124954"/>
                  <a:pt x="8738696" y="5125131"/>
                  <a:pt x="8739639" y="5125249"/>
                </a:cubicBezTo>
                <a:cubicBezTo>
                  <a:pt x="8740581" y="5125366"/>
                  <a:pt x="8741760" y="5125425"/>
                  <a:pt x="8743173" y="5125425"/>
                </a:cubicBezTo>
                <a:cubicBezTo>
                  <a:pt x="8744646" y="5125425"/>
                  <a:pt x="8745854" y="5125366"/>
                  <a:pt x="8746797" y="5125249"/>
                </a:cubicBezTo>
                <a:cubicBezTo>
                  <a:pt x="8747739" y="5125131"/>
                  <a:pt x="8748475" y="5124954"/>
                  <a:pt x="8749006" y="5124718"/>
                </a:cubicBezTo>
                <a:cubicBezTo>
                  <a:pt x="8749536" y="5124483"/>
                  <a:pt x="8749919" y="5124203"/>
                  <a:pt x="8750154" y="5123879"/>
                </a:cubicBezTo>
                <a:cubicBezTo>
                  <a:pt x="8750390" y="5123555"/>
                  <a:pt x="8750508" y="5123157"/>
                  <a:pt x="8750508" y="5122686"/>
                </a:cubicBezTo>
                <a:lnTo>
                  <a:pt x="8750508" y="5067103"/>
                </a:lnTo>
                <a:cubicBezTo>
                  <a:pt x="8754514" y="5062096"/>
                  <a:pt x="8758343" y="5058296"/>
                  <a:pt x="8761996" y="5055704"/>
                </a:cubicBezTo>
                <a:cubicBezTo>
                  <a:pt x="8765648" y="5053112"/>
                  <a:pt x="8769301" y="5051816"/>
                  <a:pt x="8772953" y="5051816"/>
                </a:cubicBezTo>
                <a:cubicBezTo>
                  <a:pt x="8775781" y="5051816"/>
                  <a:pt x="8778270" y="5052346"/>
                  <a:pt x="8780420" y="5053407"/>
                </a:cubicBezTo>
                <a:cubicBezTo>
                  <a:pt x="8782570" y="5054467"/>
                  <a:pt x="8784323" y="5055999"/>
                  <a:pt x="8785678" y="5058002"/>
                </a:cubicBezTo>
                <a:cubicBezTo>
                  <a:pt x="8787033" y="5060005"/>
                  <a:pt x="8788064" y="5062390"/>
                  <a:pt x="8788771" y="5065159"/>
                </a:cubicBezTo>
                <a:cubicBezTo>
                  <a:pt x="8789478" y="5067928"/>
                  <a:pt x="8789831" y="5071581"/>
                  <a:pt x="8789831" y="5076117"/>
                </a:cubicBezTo>
                <a:lnTo>
                  <a:pt x="8789831" y="5122686"/>
                </a:lnTo>
                <a:cubicBezTo>
                  <a:pt x="8789831" y="5123157"/>
                  <a:pt x="8789949" y="5123555"/>
                  <a:pt x="8790185" y="5123879"/>
                </a:cubicBezTo>
                <a:cubicBezTo>
                  <a:pt x="8790420" y="5124203"/>
                  <a:pt x="8790803" y="5124483"/>
                  <a:pt x="8791333" y="5124718"/>
                </a:cubicBezTo>
                <a:cubicBezTo>
                  <a:pt x="8791864" y="5124954"/>
                  <a:pt x="8792600" y="5125131"/>
                  <a:pt x="8793543" y="5125249"/>
                </a:cubicBezTo>
                <a:cubicBezTo>
                  <a:pt x="8794485" y="5125366"/>
                  <a:pt x="8795693" y="5125425"/>
                  <a:pt x="8797166" y="5125425"/>
                </a:cubicBezTo>
                <a:cubicBezTo>
                  <a:pt x="8798579" y="5125425"/>
                  <a:pt x="8799758" y="5125366"/>
                  <a:pt x="8800700" y="5125249"/>
                </a:cubicBezTo>
                <a:cubicBezTo>
                  <a:pt x="8801643" y="5125131"/>
                  <a:pt x="8802379" y="5124954"/>
                  <a:pt x="8802909" y="5124718"/>
                </a:cubicBezTo>
                <a:cubicBezTo>
                  <a:pt x="8803440" y="5124483"/>
                  <a:pt x="8803822" y="5124203"/>
                  <a:pt x="8804058" y="5123879"/>
                </a:cubicBezTo>
                <a:cubicBezTo>
                  <a:pt x="8804294" y="5123555"/>
                  <a:pt x="8804412" y="5123157"/>
                  <a:pt x="8804412" y="5122686"/>
                </a:cubicBezTo>
                <a:lnTo>
                  <a:pt x="8804412" y="5074173"/>
                </a:lnTo>
                <a:cubicBezTo>
                  <a:pt x="8804412" y="5068517"/>
                  <a:pt x="8803926" y="5063672"/>
                  <a:pt x="8802954" y="5059636"/>
                </a:cubicBezTo>
                <a:cubicBezTo>
                  <a:pt x="8801982" y="5055601"/>
                  <a:pt x="8800376" y="5052081"/>
                  <a:pt x="8798138" y="5049077"/>
                </a:cubicBezTo>
                <a:cubicBezTo>
                  <a:pt x="8795899" y="5046072"/>
                  <a:pt x="8792968" y="5043671"/>
                  <a:pt x="8789345" y="5041875"/>
                </a:cubicBezTo>
                <a:cubicBezTo>
                  <a:pt x="8785722" y="5040078"/>
                  <a:pt x="8781260" y="5039180"/>
                  <a:pt x="8775958" y="5039180"/>
                </a:cubicBezTo>
                <a:close/>
                <a:moveTo>
                  <a:pt x="8644975" y="5039180"/>
                </a:moveTo>
                <a:cubicBezTo>
                  <a:pt x="8639143" y="5039180"/>
                  <a:pt x="8633870" y="5040196"/>
                  <a:pt x="8629157" y="5042228"/>
                </a:cubicBezTo>
                <a:cubicBezTo>
                  <a:pt x="8624444" y="5044261"/>
                  <a:pt x="8620423" y="5047177"/>
                  <a:pt x="8617095" y="5050976"/>
                </a:cubicBezTo>
                <a:cubicBezTo>
                  <a:pt x="8613767" y="5054776"/>
                  <a:pt x="8611219" y="5059401"/>
                  <a:pt x="8609451" y="5064850"/>
                </a:cubicBezTo>
                <a:cubicBezTo>
                  <a:pt x="8607684" y="5070299"/>
                  <a:pt x="8606800" y="5076441"/>
                  <a:pt x="8606800" y="5083275"/>
                </a:cubicBezTo>
                <a:cubicBezTo>
                  <a:pt x="8606800" y="5090462"/>
                  <a:pt x="8607654" y="5096765"/>
                  <a:pt x="8609363" y="5102185"/>
                </a:cubicBezTo>
                <a:cubicBezTo>
                  <a:pt x="8611071" y="5107605"/>
                  <a:pt x="8613605" y="5112111"/>
                  <a:pt x="8616963" y="5115705"/>
                </a:cubicBezTo>
                <a:cubicBezTo>
                  <a:pt x="8620321" y="5119299"/>
                  <a:pt x="8624459" y="5122008"/>
                  <a:pt x="8629378" y="5123835"/>
                </a:cubicBezTo>
                <a:cubicBezTo>
                  <a:pt x="8634297" y="5125661"/>
                  <a:pt x="8640026" y="5126574"/>
                  <a:pt x="8646565" y="5126574"/>
                </a:cubicBezTo>
                <a:cubicBezTo>
                  <a:pt x="8650336" y="5126574"/>
                  <a:pt x="8653885" y="5126294"/>
                  <a:pt x="8657214" y="5125735"/>
                </a:cubicBezTo>
                <a:cubicBezTo>
                  <a:pt x="8660542" y="5125175"/>
                  <a:pt x="8663473" y="5124542"/>
                  <a:pt x="8666006" y="5123835"/>
                </a:cubicBezTo>
                <a:cubicBezTo>
                  <a:pt x="8668539" y="5123128"/>
                  <a:pt x="8670601" y="5122406"/>
                  <a:pt x="8672192" y="5121670"/>
                </a:cubicBezTo>
                <a:cubicBezTo>
                  <a:pt x="8673782" y="5120933"/>
                  <a:pt x="8674740" y="5120403"/>
                  <a:pt x="8675064" y="5120079"/>
                </a:cubicBezTo>
                <a:cubicBezTo>
                  <a:pt x="8675388" y="5119755"/>
                  <a:pt x="8675653" y="5119416"/>
                  <a:pt x="8675859" y="5119063"/>
                </a:cubicBezTo>
                <a:cubicBezTo>
                  <a:pt x="8676065" y="5118710"/>
                  <a:pt x="8676212" y="5118312"/>
                  <a:pt x="8676301" y="5117870"/>
                </a:cubicBezTo>
                <a:cubicBezTo>
                  <a:pt x="8676389" y="5117428"/>
                  <a:pt x="8676463" y="5116927"/>
                  <a:pt x="8676522" y="5116368"/>
                </a:cubicBezTo>
                <a:cubicBezTo>
                  <a:pt x="8676580" y="5115808"/>
                  <a:pt x="8676610" y="5115145"/>
                  <a:pt x="8676610" y="5114380"/>
                </a:cubicBezTo>
                <a:cubicBezTo>
                  <a:pt x="8676610" y="5113319"/>
                  <a:pt x="8676566" y="5112421"/>
                  <a:pt x="8676477" y="5111684"/>
                </a:cubicBezTo>
                <a:cubicBezTo>
                  <a:pt x="8676388" y="5110948"/>
                  <a:pt x="8676255" y="5110374"/>
                  <a:pt x="8676077" y="5109961"/>
                </a:cubicBezTo>
                <a:cubicBezTo>
                  <a:pt x="8675899" y="5109549"/>
                  <a:pt x="8675648" y="5109239"/>
                  <a:pt x="8675323" y="5109033"/>
                </a:cubicBezTo>
                <a:cubicBezTo>
                  <a:pt x="8674997" y="5108827"/>
                  <a:pt x="8674628" y="5108724"/>
                  <a:pt x="8674213" y="5108724"/>
                </a:cubicBezTo>
                <a:cubicBezTo>
                  <a:pt x="8673502" y="5108724"/>
                  <a:pt x="8672452" y="5109033"/>
                  <a:pt x="8671060" y="5109652"/>
                </a:cubicBezTo>
                <a:cubicBezTo>
                  <a:pt x="8669669" y="5110271"/>
                  <a:pt x="8667893" y="5110963"/>
                  <a:pt x="8665732" y="5111729"/>
                </a:cubicBezTo>
                <a:cubicBezTo>
                  <a:pt x="8663571" y="5112494"/>
                  <a:pt x="8661011" y="5113187"/>
                  <a:pt x="8658051" y="5113805"/>
                </a:cubicBezTo>
                <a:cubicBezTo>
                  <a:pt x="8655091" y="5114424"/>
                  <a:pt x="8651717" y="5114733"/>
                  <a:pt x="8647928" y="5114733"/>
                </a:cubicBezTo>
                <a:cubicBezTo>
                  <a:pt x="8643133" y="5114733"/>
                  <a:pt x="8639079" y="5114055"/>
                  <a:pt x="8635763" y="5112701"/>
                </a:cubicBezTo>
                <a:cubicBezTo>
                  <a:pt x="8632448" y="5111346"/>
                  <a:pt x="8629755" y="5109402"/>
                  <a:pt x="8627683" y="5106868"/>
                </a:cubicBezTo>
                <a:cubicBezTo>
                  <a:pt x="8625611" y="5104335"/>
                  <a:pt x="8624131" y="5101301"/>
                  <a:pt x="8623243" y="5097767"/>
                </a:cubicBezTo>
                <a:cubicBezTo>
                  <a:pt x="8622355" y="5094232"/>
                  <a:pt x="8621911" y="5090255"/>
                  <a:pt x="8621911" y="5085837"/>
                </a:cubicBezTo>
                <a:lnTo>
                  <a:pt x="8674286" y="5085837"/>
                </a:lnTo>
                <a:cubicBezTo>
                  <a:pt x="8675767" y="5085837"/>
                  <a:pt x="8677084" y="5085351"/>
                  <a:pt x="8678237" y="5084379"/>
                </a:cubicBezTo>
                <a:cubicBezTo>
                  <a:pt x="8679391" y="5083407"/>
                  <a:pt x="8679968" y="5081772"/>
                  <a:pt x="8679968" y="5079475"/>
                </a:cubicBezTo>
                <a:lnTo>
                  <a:pt x="8679968" y="5076824"/>
                </a:lnTo>
                <a:cubicBezTo>
                  <a:pt x="8679968" y="5071639"/>
                  <a:pt x="8679305" y="5066765"/>
                  <a:pt x="8677980" y="5062199"/>
                </a:cubicBezTo>
                <a:cubicBezTo>
                  <a:pt x="8676654" y="5057633"/>
                  <a:pt x="8674578" y="5053657"/>
                  <a:pt x="8671750" y="5050270"/>
                </a:cubicBezTo>
                <a:cubicBezTo>
                  <a:pt x="8668922" y="5046882"/>
                  <a:pt x="8665314" y="5044187"/>
                  <a:pt x="8660925" y="5042184"/>
                </a:cubicBezTo>
                <a:cubicBezTo>
                  <a:pt x="8656536" y="5040181"/>
                  <a:pt x="8651219" y="5039180"/>
                  <a:pt x="8644975" y="5039180"/>
                </a:cubicBezTo>
                <a:close/>
                <a:moveTo>
                  <a:pt x="8436643" y="5039180"/>
                </a:moveTo>
                <a:cubicBezTo>
                  <a:pt x="8431813" y="5039180"/>
                  <a:pt x="8427586" y="5039827"/>
                  <a:pt x="8423963" y="5041124"/>
                </a:cubicBezTo>
                <a:cubicBezTo>
                  <a:pt x="8420340" y="5042420"/>
                  <a:pt x="8417321" y="5044143"/>
                  <a:pt x="8414905" y="5046293"/>
                </a:cubicBezTo>
                <a:cubicBezTo>
                  <a:pt x="8412490" y="5048443"/>
                  <a:pt x="8410678" y="5050947"/>
                  <a:pt x="8409470" y="5053804"/>
                </a:cubicBezTo>
                <a:cubicBezTo>
                  <a:pt x="8408263" y="5056661"/>
                  <a:pt x="8407659" y="5059651"/>
                  <a:pt x="8407659" y="5062773"/>
                </a:cubicBezTo>
                <a:cubicBezTo>
                  <a:pt x="8407659" y="5066308"/>
                  <a:pt x="8408233" y="5069342"/>
                  <a:pt x="8409382" y="5071875"/>
                </a:cubicBezTo>
                <a:cubicBezTo>
                  <a:pt x="8410531" y="5074408"/>
                  <a:pt x="8412048" y="5076588"/>
                  <a:pt x="8413933" y="5078414"/>
                </a:cubicBezTo>
                <a:cubicBezTo>
                  <a:pt x="8415818" y="5080241"/>
                  <a:pt x="8417954" y="5081787"/>
                  <a:pt x="8420340" y="5083054"/>
                </a:cubicBezTo>
                <a:cubicBezTo>
                  <a:pt x="8422725" y="5084320"/>
                  <a:pt x="8425170" y="5085454"/>
                  <a:pt x="8427674" y="5086456"/>
                </a:cubicBezTo>
                <a:cubicBezTo>
                  <a:pt x="8430178" y="5087457"/>
                  <a:pt x="8432608" y="5088414"/>
                  <a:pt x="8434964" y="5089328"/>
                </a:cubicBezTo>
                <a:cubicBezTo>
                  <a:pt x="8437321" y="5090241"/>
                  <a:pt x="8439442" y="5091286"/>
                  <a:pt x="8441327" y="5092465"/>
                </a:cubicBezTo>
                <a:cubicBezTo>
                  <a:pt x="8443212" y="5093643"/>
                  <a:pt x="8444729" y="5094998"/>
                  <a:pt x="8445878" y="5096530"/>
                </a:cubicBezTo>
                <a:cubicBezTo>
                  <a:pt x="8447026" y="5098061"/>
                  <a:pt x="8447601" y="5099946"/>
                  <a:pt x="8447601" y="5102185"/>
                </a:cubicBezTo>
                <a:cubicBezTo>
                  <a:pt x="8447601" y="5104365"/>
                  <a:pt x="8447203" y="5106250"/>
                  <a:pt x="8446408" y="5107840"/>
                </a:cubicBezTo>
                <a:cubicBezTo>
                  <a:pt x="8445612" y="5109431"/>
                  <a:pt x="8444479" y="5110742"/>
                  <a:pt x="8443006" y="5111773"/>
                </a:cubicBezTo>
                <a:cubicBezTo>
                  <a:pt x="8441533" y="5112804"/>
                  <a:pt x="8439795" y="5113584"/>
                  <a:pt x="8437792" y="5114114"/>
                </a:cubicBezTo>
                <a:cubicBezTo>
                  <a:pt x="8435789" y="5114645"/>
                  <a:pt x="8433550" y="5114910"/>
                  <a:pt x="8431076" y="5114910"/>
                </a:cubicBezTo>
                <a:cubicBezTo>
                  <a:pt x="8427777" y="5114910"/>
                  <a:pt x="8424861" y="5114512"/>
                  <a:pt x="8422328" y="5113717"/>
                </a:cubicBezTo>
                <a:cubicBezTo>
                  <a:pt x="8419795" y="5112922"/>
                  <a:pt x="8417600" y="5112053"/>
                  <a:pt x="8415745" y="5111110"/>
                </a:cubicBezTo>
                <a:cubicBezTo>
                  <a:pt x="8413889" y="5110167"/>
                  <a:pt x="8412328" y="5109298"/>
                  <a:pt x="8411061" y="5108503"/>
                </a:cubicBezTo>
                <a:cubicBezTo>
                  <a:pt x="8409795" y="5107708"/>
                  <a:pt x="8408837" y="5107310"/>
                  <a:pt x="8408189" y="5107310"/>
                </a:cubicBezTo>
                <a:cubicBezTo>
                  <a:pt x="8407777" y="5107310"/>
                  <a:pt x="8407409" y="5107413"/>
                  <a:pt x="8407085" y="5107620"/>
                </a:cubicBezTo>
                <a:cubicBezTo>
                  <a:pt x="8406761" y="5107826"/>
                  <a:pt x="8406510" y="5108164"/>
                  <a:pt x="8406333" y="5108636"/>
                </a:cubicBezTo>
                <a:cubicBezTo>
                  <a:pt x="8406157" y="5109107"/>
                  <a:pt x="8406010" y="5109726"/>
                  <a:pt x="8405892" y="5110491"/>
                </a:cubicBezTo>
                <a:cubicBezTo>
                  <a:pt x="8405774" y="5111257"/>
                  <a:pt x="8405715" y="5112200"/>
                  <a:pt x="8405715" y="5113319"/>
                </a:cubicBezTo>
                <a:cubicBezTo>
                  <a:pt x="8405715" y="5115145"/>
                  <a:pt x="8405862" y="5116589"/>
                  <a:pt x="8406157" y="5117649"/>
                </a:cubicBezTo>
                <a:cubicBezTo>
                  <a:pt x="8406451" y="5118710"/>
                  <a:pt x="8406923" y="5119534"/>
                  <a:pt x="8407571" y="5120123"/>
                </a:cubicBezTo>
                <a:cubicBezTo>
                  <a:pt x="8408219" y="5120712"/>
                  <a:pt x="8409250" y="5121375"/>
                  <a:pt x="8410663" y="5122112"/>
                </a:cubicBezTo>
                <a:cubicBezTo>
                  <a:pt x="8412077" y="5122848"/>
                  <a:pt x="8413800" y="5123555"/>
                  <a:pt x="8415833" y="5124232"/>
                </a:cubicBezTo>
                <a:cubicBezTo>
                  <a:pt x="8417865" y="5124910"/>
                  <a:pt x="8420163" y="5125470"/>
                  <a:pt x="8422725" y="5125911"/>
                </a:cubicBezTo>
                <a:cubicBezTo>
                  <a:pt x="8425288" y="5126353"/>
                  <a:pt x="8427983" y="5126574"/>
                  <a:pt x="8430811" y="5126574"/>
                </a:cubicBezTo>
                <a:cubicBezTo>
                  <a:pt x="8435406" y="5126574"/>
                  <a:pt x="8439618" y="5126014"/>
                  <a:pt x="8443447" y="5124895"/>
                </a:cubicBezTo>
                <a:cubicBezTo>
                  <a:pt x="8447277" y="5123776"/>
                  <a:pt x="8450576" y="5122126"/>
                  <a:pt x="8453345" y="5119947"/>
                </a:cubicBezTo>
                <a:cubicBezTo>
                  <a:pt x="8456114" y="5117767"/>
                  <a:pt x="8458249" y="5115087"/>
                  <a:pt x="8459751" y="5111905"/>
                </a:cubicBezTo>
                <a:cubicBezTo>
                  <a:pt x="8461253" y="5108724"/>
                  <a:pt x="8462004" y="5105101"/>
                  <a:pt x="8462004" y="5101036"/>
                </a:cubicBezTo>
                <a:cubicBezTo>
                  <a:pt x="8462004" y="5097619"/>
                  <a:pt x="8461430" y="5094674"/>
                  <a:pt x="8460281" y="5092200"/>
                </a:cubicBezTo>
                <a:cubicBezTo>
                  <a:pt x="8459133" y="5089725"/>
                  <a:pt x="8457616" y="5087604"/>
                  <a:pt x="8455730" y="5085837"/>
                </a:cubicBezTo>
                <a:cubicBezTo>
                  <a:pt x="8453845" y="5084070"/>
                  <a:pt x="8451680" y="5082568"/>
                  <a:pt x="8449235" y="5081330"/>
                </a:cubicBezTo>
                <a:cubicBezTo>
                  <a:pt x="8446791" y="5080093"/>
                  <a:pt x="8444317" y="5078974"/>
                  <a:pt x="8441813" y="5077972"/>
                </a:cubicBezTo>
                <a:cubicBezTo>
                  <a:pt x="8439309" y="5076971"/>
                  <a:pt x="8436850" y="5075999"/>
                  <a:pt x="8434434" y="5075056"/>
                </a:cubicBezTo>
                <a:cubicBezTo>
                  <a:pt x="8432019" y="5074114"/>
                  <a:pt x="8429869" y="5073053"/>
                  <a:pt x="8427983" y="5071875"/>
                </a:cubicBezTo>
                <a:cubicBezTo>
                  <a:pt x="8426098" y="5070697"/>
                  <a:pt x="8424567" y="5069327"/>
                  <a:pt x="8423388" y="5067766"/>
                </a:cubicBezTo>
                <a:cubicBezTo>
                  <a:pt x="8422210" y="5066205"/>
                  <a:pt x="8421621" y="5064276"/>
                  <a:pt x="8421621" y="5061978"/>
                </a:cubicBezTo>
                <a:cubicBezTo>
                  <a:pt x="8421621" y="5060329"/>
                  <a:pt x="8421930" y="5058797"/>
                  <a:pt x="8422549" y="5057383"/>
                </a:cubicBezTo>
                <a:cubicBezTo>
                  <a:pt x="8423167" y="5055969"/>
                  <a:pt x="8424081" y="5054747"/>
                  <a:pt x="8425288" y="5053716"/>
                </a:cubicBezTo>
                <a:cubicBezTo>
                  <a:pt x="8426496" y="5052685"/>
                  <a:pt x="8428042" y="5051889"/>
                  <a:pt x="8429927" y="5051330"/>
                </a:cubicBezTo>
                <a:cubicBezTo>
                  <a:pt x="8431813" y="5050770"/>
                  <a:pt x="8433992" y="5050490"/>
                  <a:pt x="8436466" y="5050490"/>
                </a:cubicBezTo>
                <a:cubicBezTo>
                  <a:pt x="8439236" y="5050490"/>
                  <a:pt x="8441695" y="5050814"/>
                  <a:pt x="8443845" y="5051462"/>
                </a:cubicBezTo>
                <a:cubicBezTo>
                  <a:pt x="8445996" y="5052110"/>
                  <a:pt x="8447866" y="5052803"/>
                  <a:pt x="8449456" y="5053539"/>
                </a:cubicBezTo>
                <a:cubicBezTo>
                  <a:pt x="8451047" y="5054275"/>
                  <a:pt x="8452343" y="5054968"/>
                  <a:pt x="8453345" y="5055616"/>
                </a:cubicBezTo>
                <a:cubicBezTo>
                  <a:pt x="8454346" y="5056264"/>
                  <a:pt x="8455112" y="5056588"/>
                  <a:pt x="8455642" y="5056588"/>
                </a:cubicBezTo>
                <a:cubicBezTo>
                  <a:pt x="8455996" y="5056588"/>
                  <a:pt x="8456320" y="5056485"/>
                  <a:pt x="8456614" y="5056278"/>
                </a:cubicBezTo>
                <a:cubicBezTo>
                  <a:pt x="8456909" y="5056072"/>
                  <a:pt x="8457159" y="5055733"/>
                  <a:pt x="8457365" y="5055262"/>
                </a:cubicBezTo>
                <a:cubicBezTo>
                  <a:pt x="8457572" y="5054791"/>
                  <a:pt x="8457719" y="5054187"/>
                  <a:pt x="8457807" y="5053451"/>
                </a:cubicBezTo>
                <a:cubicBezTo>
                  <a:pt x="8457895" y="5052714"/>
                  <a:pt x="8457940" y="5051845"/>
                  <a:pt x="8457940" y="5050844"/>
                </a:cubicBezTo>
                <a:cubicBezTo>
                  <a:pt x="8457940" y="5049901"/>
                  <a:pt x="8457895" y="5049106"/>
                  <a:pt x="8457807" y="5048458"/>
                </a:cubicBezTo>
                <a:cubicBezTo>
                  <a:pt x="8457719" y="5047810"/>
                  <a:pt x="8457630" y="5047265"/>
                  <a:pt x="8457542" y="5046823"/>
                </a:cubicBezTo>
                <a:cubicBezTo>
                  <a:pt x="8457454" y="5046381"/>
                  <a:pt x="8457307" y="5045984"/>
                  <a:pt x="8457100" y="5045630"/>
                </a:cubicBezTo>
                <a:cubicBezTo>
                  <a:pt x="8456894" y="5045277"/>
                  <a:pt x="8456482" y="5044864"/>
                  <a:pt x="8455863" y="5044393"/>
                </a:cubicBezTo>
                <a:cubicBezTo>
                  <a:pt x="8455244" y="5043922"/>
                  <a:pt x="8454331" y="5043377"/>
                  <a:pt x="8453124" y="5042758"/>
                </a:cubicBezTo>
                <a:cubicBezTo>
                  <a:pt x="8451916" y="5042140"/>
                  <a:pt x="8450458" y="5041565"/>
                  <a:pt x="8448749" y="5041035"/>
                </a:cubicBezTo>
                <a:cubicBezTo>
                  <a:pt x="8447041" y="5040505"/>
                  <a:pt x="8445126" y="5040063"/>
                  <a:pt x="8443006" y="5039710"/>
                </a:cubicBezTo>
                <a:cubicBezTo>
                  <a:pt x="8440885" y="5039356"/>
                  <a:pt x="8438764" y="5039180"/>
                  <a:pt x="8436643" y="5039180"/>
                </a:cubicBezTo>
                <a:close/>
                <a:moveTo>
                  <a:pt x="8322343" y="5039180"/>
                </a:moveTo>
                <a:cubicBezTo>
                  <a:pt x="8317512" y="5039180"/>
                  <a:pt x="8313286" y="5039827"/>
                  <a:pt x="8309663" y="5041124"/>
                </a:cubicBezTo>
                <a:cubicBezTo>
                  <a:pt x="8306040" y="5042420"/>
                  <a:pt x="8303020" y="5044143"/>
                  <a:pt x="8300605" y="5046293"/>
                </a:cubicBezTo>
                <a:cubicBezTo>
                  <a:pt x="8298190" y="5048443"/>
                  <a:pt x="8296378" y="5050947"/>
                  <a:pt x="8295170" y="5053804"/>
                </a:cubicBezTo>
                <a:cubicBezTo>
                  <a:pt x="8293963" y="5056661"/>
                  <a:pt x="8293359" y="5059651"/>
                  <a:pt x="8293359" y="5062773"/>
                </a:cubicBezTo>
                <a:cubicBezTo>
                  <a:pt x="8293359" y="5066308"/>
                  <a:pt x="8293933" y="5069342"/>
                  <a:pt x="8295082" y="5071875"/>
                </a:cubicBezTo>
                <a:cubicBezTo>
                  <a:pt x="8296231" y="5074408"/>
                  <a:pt x="8297748" y="5076588"/>
                  <a:pt x="8299633" y="5078414"/>
                </a:cubicBezTo>
                <a:cubicBezTo>
                  <a:pt x="8301518" y="5080241"/>
                  <a:pt x="8303654" y="5081787"/>
                  <a:pt x="8306040" y="5083054"/>
                </a:cubicBezTo>
                <a:cubicBezTo>
                  <a:pt x="8308425" y="5084320"/>
                  <a:pt x="8310870" y="5085454"/>
                  <a:pt x="8313374" y="5086456"/>
                </a:cubicBezTo>
                <a:cubicBezTo>
                  <a:pt x="8315878" y="5087457"/>
                  <a:pt x="8318308" y="5088414"/>
                  <a:pt x="8320664" y="5089328"/>
                </a:cubicBezTo>
                <a:cubicBezTo>
                  <a:pt x="8323021" y="5090241"/>
                  <a:pt x="8325142" y="5091286"/>
                  <a:pt x="8327027" y="5092465"/>
                </a:cubicBezTo>
                <a:cubicBezTo>
                  <a:pt x="8328912" y="5093643"/>
                  <a:pt x="8330429" y="5094998"/>
                  <a:pt x="8331578" y="5096530"/>
                </a:cubicBezTo>
                <a:cubicBezTo>
                  <a:pt x="8332726" y="5098061"/>
                  <a:pt x="8333301" y="5099946"/>
                  <a:pt x="8333301" y="5102185"/>
                </a:cubicBezTo>
                <a:cubicBezTo>
                  <a:pt x="8333301" y="5104365"/>
                  <a:pt x="8332903" y="5106250"/>
                  <a:pt x="8332108" y="5107840"/>
                </a:cubicBezTo>
                <a:cubicBezTo>
                  <a:pt x="8331312" y="5109431"/>
                  <a:pt x="8330179" y="5110742"/>
                  <a:pt x="8328706" y="5111773"/>
                </a:cubicBezTo>
                <a:cubicBezTo>
                  <a:pt x="8327233" y="5112804"/>
                  <a:pt x="8325495" y="5113584"/>
                  <a:pt x="8323492" y="5114114"/>
                </a:cubicBezTo>
                <a:cubicBezTo>
                  <a:pt x="8321489" y="5114645"/>
                  <a:pt x="8319250" y="5114910"/>
                  <a:pt x="8316776" y="5114910"/>
                </a:cubicBezTo>
                <a:cubicBezTo>
                  <a:pt x="8313477" y="5114910"/>
                  <a:pt x="8310561" y="5114512"/>
                  <a:pt x="8308028" y="5113717"/>
                </a:cubicBezTo>
                <a:cubicBezTo>
                  <a:pt x="8305495" y="5112922"/>
                  <a:pt x="8303300" y="5112053"/>
                  <a:pt x="8301445" y="5111110"/>
                </a:cubicBezTo>
                <a:cubicBezTo>
                  <a:pt x="8299589" y="5110167"/>
                  <a:pt x="8298028" y="5109298"/>
                  <a:pt x="8296761" y="5108503"/>
                </a:cubicBezTo>
                <a:cubicBezTo>
                  <a:pt x="8295495" y="5107708"/>
                  <a:pt x="8294537" y="5107310"/>
                  <a:pt x="8293889" y="5107310"/>
                </a:cubicBezTo>
                <a:cubicBezTo>
                  <a:pt x="8293477" y="5107310"/>
                  <a:pt x="8293109" y="5107413"/>
                  <a:pt x="8292785" y="5107620"/>
                </a:cubicBezTo>
                <a:cubicBezTo>
                  <a:pt x="8292460" y="5107826"/>
                  <a:pt x="8292210" y="5108164"/>
                  <a:pt x="8292033" y="5108636"/>
                </a:cubicBezTo>
                <a:cubicBezTo>
                  <a:pt x="8291857" y="5109107"/>
                  <a:pt x="8291709" y="5109726"/>
                  <a:pt x="8291592" y="5110491"/>
                </a:cubicBezTo>
                <a:cubicBezTo>
                  <a:pt x="8291474" y="5111257"/>
                  <a:pt x="8291415" y="5112200"/>
                  <a:pt x="8291415" y="5113319"/>
                </a:cubicBezTo>
                <a:cubicBezTo>
                  <a:pt x="8291415" y="5115145"/>
                  <a:pt x="8291562" y="5116589"/>
                  <a:pt x="8291857" y="5117649"/>
                </a:cubicBezTo>
                <a:cubicBezTo>
                  <a:pt x="8292151" y="5118710"/>
                  <a:pt x="8292623" y="5119534"/>
                  <a:pt x="8293271" y="5120123"/>
                </a:cubicBezTo>
                <a:cubicBezTo>
                  <a:pt x="8293919" y="5120712"/>
                  <a:pt x="8294950" y="5121375"/>
                  <a:pt x="8296363" y="5122112"/>
                </a:cubicBezTo>
                <a:cubicBezTo>
                  <a:pt x="8297777" y="5122848"/>
                  <a:pt x="8299500" y="5123555"/>
                  <a:pt x="8301533" y="5124232"/>
                </a:cubicBezTo>
                <a:cubicBezTo>
                  <a:pt x="8303565" y="5124910"/>
                  <a:pt x="8305863" y="5125470"/>
                  <a:pt x="8308425" y="5125911"/>
                </a:cubicBezTo>
                <a:cubicBezTo>
                  <a:pt x="8310988" y="5126353"/>
                  <a:pt x="8313683" y="5126574"/>
                  <a:pt x="8316511" y="5126574"/>
                </a:cubicBezTo>
                <a:cubicBezTo>
                  <a:pt x="8321106" y="5126574"/>
                  <a:pt x="8325318" y="5126014"/>
                  <a:pt x="8329147" y="5124895"/>
                </a:cubicBezTo>
                <a:cubicBezTo>
                  <a:pt x="8332977" y="5123776"/>
                  <a:pt x="8336276" y="5122126"/>
                  <a:pt x="8339045" y="5119947"/>
                </a:cubicBezTo>
                <a:cubicBezTo>
                  <a:pt x="8341813" y="5117767"/>
                  <a:pt x="8343949" y="5115087"/>
                  <a:pt x="8345451" y="5111905"/>
                </a:cubicBezTo>
                <a:cubicBezTo>
                  <a:pt x="8346953" y="5108724"/>
                  <a:pt x="8347704" y="5105101"/>
                  <a:pt x="8347704" y="5101036"/>
                </a:cubicBezTo>
                <a:cubicBezTo>
                  <a:pt x="8347704" y="5097619"/>
                  <a:pt x="8347130" y="5094674"/>
                  <a:pt x="8345981" y="5092200"/>
                </a:cubicBezTo>
                <a:cubicBezTo>
                  <a:pt x="8344833" y="5089725"/>
                  <a:pt x="8343315" y="5087604"/>
                  <a:pt x="8341430" y="5085837"/>
                </a:cubicBezTo>
                <a:cubicBezTo>
                  <a:pt x="8339545" y="5084070"/>
                  <a:pt x="8337380" y="5082568"/>
                  <a:pt x="8334935" y="5081330"/>
                </a:cubicBezTo>
                <a:cubicBezTo>
                  <a:pt x="8332491" y="5080093"/>
                  <a:pt x="8330016" y="5078974"/>
                  <a:pt x="8327513" y="5077972"/>
                </a:cubicBezTo>
                <a:cubicBezTo>
                  <a:pt x="8325009" y="5076971"/>
                  <a:pt x="8322549" y="5075999"/>
                  <a:pt x="8320134" y="5075056"/>
                </a:cubicBezTo>
                <a:cubicBezTo>
                  <a:pt x="8317719" y="5074114"/>
                  <a:pt x="8315568" y="5073053"/>
                  <a:pt x="8313683" y="5071875"/>
                </a:cubicBezTo>
                <a:cubicBezTo>
                  <a:pt x="8311798" y="5070697"/>
                  <a:pt x="8310266" y="5069327"/>
                  <a:pt x="8309088" y="5067766"/>
                </a:cubicBezTo>
                <a:cubicBezTo>
                  <a:pt x="8307910" y="5066205"/>
                  <a:pt x="8307321" y="5064276"/>
                  <a:pt x="8307321" y="5061978"/>
                </a:cubicBezTo>
                <a:cubicBezTo>
                  <a:pt x="8307321" y="5060329"/>
                  <a:pt x="8307630" y="5058797"/>
                  <a:pt x="8308249" y="5057383"/>
                </a:cubicBezTo>
                <a:cubicBezTo>
                  <a:pt x="8308867" y="5055969"/>
                  <a:pt x="8309780" y="5054747"/>
                  <a:pt x="8310988" y="5053716"/>
                </a:cubicBezTo>
                <a:cubicBezTo>
                  <a:pt x="8312196" y="5052685"/>
                  <a:pt x="8313742" y="5051889"/>
                  <a:pt x="8315627" y="5051330"/>
                </a:cubicBezTo>
                <a:cubicBezTo>
                  <a:pt x="8317512" y="5050770"/>
                  <a:pt x="8319692" y="5050490"/>
                  <a:pt x="8322166" y="5050490"/>
                </a:cubicBezTo>
                <a:cubicBezTo>
                  <a:pt x="8324935" y="5050490"/>
                  <a:pt x="8327395" y="5050814"/>
                  <a:pt x="8329545" y="5051462"/>
                </a:cubicBezTo>
                <a:cubicBezTo>
                  <a:pt x="8331695" y="5052110"/>
                  <a:pt x="8333566" y="5052803"/>
                  <a:pt x="8335156" y="5053539"/>
                </a:cubicBezTo>
                <a:cubicBezTo>
                  <a:pt x="8336747" y="5054275"/>
                  <a:pt x="8338043" y="5054968"/>
                  <a:pt x="8339045" y="5055616"/>
                </a:cubicBezTo>
                <a:cubicBezTo>
                  <a:pt x="8340046" y="5056264"/>
                  <a:pt x="8340812" y="5056588"/>
                  <a:pt x="8341342" y="5056588"/>
                </a:cubicBezTo>
                <a:cubicBezTo>
                  <a:pt x="8341696" y="5056588"/>
                  <a:pt x="8342020" y="5056485"/>
                  <a:pt x="8342314" y="5056278"/>
                </a:cubicBezTo>
                <a:cubicBezTo>
                  <a:pt x="8342609" y="5056072"/>
                  <a:pt x="8342859" y="5055733"/>
                  <a:pt x="8343065" y="5055262"/>
                </a:cubicBezTo>
                <a:cubicBezTo>
                  <a:pt x="8343271" y="5054791"/>
                  <a:pt x="8343419" y="5054187"/>
                  <a:pt x="8343507" y="5053451"/>
                </a:cubicBezTo>
                <a:cubicBezTo>
                  <a:pt x="8343595" y="5052714"/>
                  <a:pt x="8343640" y="5051845"/>
                  <a:pt x="8343640" y="5050844"/>
                </a:cubicBezTo>
                <a:cubicBezTo>
                  <a:pt x="8343640" y="5049901"/>
                  <a:pt x="8343595" y="5049106"/>
                  <a:pt x="8343507" y="5048458"/>
                </a:cubicBezTo>
                <a:cubicBezTo>
                  <a:pt x="8343419" y="5047810"/>
                  <a:pt x="8343330" y="5047265"/>
                  <a:pt x="8343242" y="5046823"/>
                </a:cubicBezTo>
                <a:cubicBezTo>
                  <a:pt x="8343154" y="5046381"/>
                  <a:pt x="8343006" y="5045984"/>
                  <a:pt x="8342800" y="5045630"/>
                </a:cubicBezTo>
                <a:cubicBezTo>
                  <a:pt x="8342594" y="5045277"/>
                  <a:pt x="8342182" y="5044864"/>
                  <a:pt x="8341563" y="5044393"/>
                </a:cubicBezTo>
                <a:cubicBezTo>
                  <a:pt x="8340944" y="5043922"/>
                  <a:pt x="8340031" y="5043377"/>
                  <a:pt x="8338824" y="5042758"/>
                </a:cubicBezTo>
                <a:cubicBezTo>
                  <a:pt x="8337616" y="5042140"/>
                  <a:pt x="8336158" y="5041565"/>
                  <a:pt x="8334449" y="5041035"/>
                </a:cubicBezTo>
                <a:cubicBezTo>
                  <a:pt x="8332741" y="5040505"/>
                  <a:pt x="8330826" y="5040063"/>
                  <a:pt x="8328706" y="5039710"/>
                </a:cubicBezTo>
                <a:cubicBezTo>
                  <a:pt x="8326585" y="5039356"/>
                  <a:pt x="8324464" y="5039180"/>
                  <a:pt x="8322343" y="5039180"/>
                </a:cubicBezTo>
                <a:close/>
                <a:moveTo>
                  <a:pt x="8116770" y="5039180"/>
                </a:moveTo>
                <a:cubicBezTo>
                  <a:pt x="8113706" y="5039180"/>
                  <a:pt x="8110672" y="5039459"/>
                  <a:pt x="8107668" y="5040019"/>
                </a:cubicBezTo>
                <a:cubicBezTo>
                  <a:pt x="8104663" y="5040579"/>
                  <a:pt x="8101895" y="5041285"/>
                  <a:pt x="8099361" y="5042140"/>
                </a:cubicBezTo>
                <a:cubicBezTo>
                  <a:pt x="8096828" y="5042994"/>
                  <a:pt x="8094590" y="5043936"/>
                  <a:pt x="8092646" y="5044968"/>
                </a:cubicBezTo>
                <a:cubicBezTo>
                  <a:pt x="8090702" y="5045998"/>
                  <a:pt x="8089332" y="5046897"/>
                  <a:pt x="8088537" y="5047663"/>
                </a:cubicBezTo>
                <a:cubicBezTo>
                  <a:pt x="8087741" y="5048429"/>
                  <a:pt x="8087240" y="5049238"/>
                  <a:pt x="8087034" y="5050093"/>
                </a:cubicBezTo>
                <a:cubicBezTo>
                  <a:pt x="8086828" y="5050947"/>
                  <a:pt x="8086725" y="5052110"/>
                  <a:pt x="8086725" y="5053583"/>
                </a:cubicBezTo>
                <a:cubicBezTo>
                  <a:pt x="8086725" y="5054467"/>
                  <a:pt x="8086784" y="5055277"/>
                  <a:pt x="8086902" y="5056013"/>
                </a:cubicBezTo>
                <a:cubicBezTo>
                  <a:pt x="8087020" y="5056750"/>
                  <a:pt x="8087211" y="5057354"/>
                  <a:pt x="8087476" y="5057825"/>
                </a:cubicBezTo>
                <a:cubicBezTo>
                  <a:pt x="8087741" y="5058296"/>
                  <a:pt x="8088051" y="5058650"/>
                  <a:pt x="8088404" y="5058885"/>
                </a:cubicBezTo>
                <a:cubicBezTo>
                  <a:pt x="8088757" y="5059121"/>
                  <a:pt x="8089170" y="5059239"/>
                  <a:pt x="8089641" y="5059239"/>
                </a:cubicBezTo>
                <a:cubicBezTo>
                  <a:pt x="8090348" y="5059239"/>
                  <a:pt x="8091423" y="5058812"/>
                  <a:pt x="8092867" y="5057957"/>
                </a:cubicBezTo>
                <a:cubicBezTo>
                  <a:pt x="8094310" y="5057103"/>
                  <a:pt x="8096107" y="5056161"/>
                  <a:pt x="8098257" y="5055130"/>
                </a:cubicBezTo>
                <a:cubicBezTo>
                  <a:pt x="8100407" y="5054099"/>
                  <a:pt x="8102911" y="5053156"/>
                  <a:pt x="8105768" y="5052302"/>
                </a:cubicBezTo>
                <a:cubicBezTo>
                  <a:pt x="8108625" y="5051448"/>
                  <a:pt x="8111851" y="5051021"/>
                  <a:pt x="8115444" y="5051021"/>
                </a:cubicBezTo>
                <a:cubicBezTo>
                  <a:pt x="8118802" y="5051021"/>
                  <a:pt x="8121630" y="5051418"/>
                  <a:pt x="8123927" y="5052214"/>
                </a:cubicBezTo>
                <a:cubicBezTo>
                  <a:pt x="8126225" y="5053009"/>
                  <a:pt x="8128095" y="5054187"/>
                  <a:pt x="8129539" y="5055748"/>
                </a:cubicBezTo>
                <a:cubicBezTo>
                  <a:pt x="8130982" y="5057309"/>
                  <a:pt x="8132028" y="5059268"/>
                  <a:pt x="8132676" y="5061625"/>
                </a:cubicBezTo>
                <a:cubicBezTo>
                  <a:pt x="8133324" y="5063981"/>
                  <a:pt x="8133648" y="5066691"/>
                  <a:pt x="8133648" y="5069754"/>
                </a:cubicBezTo>
                <a:lnTo>
                  <a:pt x="8133648" y="5075940"/>
                </a:lnTo>
                <a:lnTo>
                  <a:pt x="8122690" y="5075940"/>
                </a:lnTo>
                <a:cubicBezTo>
                  <a:pt x="8116505" y="5075940"/>
                  <a:pt x="8110938" y="5076485"/>
                  <a:pt x="8105989" y="5077575"/>
                </a:cubicBezTo>
                <a:cubicBezTo>
                  <a:pt x="8101040" y="5078665"/>
                  <a:pt x="8096858" y="5080299"/>
                  <a:pt x="8093441" y="5082479"/>
                </a:cubicBezTo>
                <a:cubicBezTo>
                  <a:pt x="8090024" y="5084659"/>
                  <a:pt x="8087403" y="5087398"/>
                  <a:pt x="8085576" y="5090697"/>
                </a:cubicBezTo>
                <a:cubicBezTo>
                  <a:pt x="8083750" y="5093996"/>
                  <a:pt x="8082837" y="5097884"/>
                  <a:pt x="8082837" y="5102362"/>
                </a:cubicBezTo>
                <a:cubicBezTo>
                  <a:pt x="8082837" y="5106191"/>
                  <a:pt x="8083500" y="5109608"/>
                  <a:pt x="8084825" y="5112612"/>
                </a:cubicBezTo>
                <a:cubicBezTo>
                  <a:pt x="8086151" y="5115617"/>
                  <a:pt x="8088006" y="5118150"/>
                  <a:pt x="8090392" y="5120212"/>
                </a:cubicBezTo>
                <a:cubicBezTo>
                  <a:pt x="8092778" y="5122274"/>
                  <a:pt x="8095665" y="5123849"/>
                  <a:pt x="8099052" y="5124939"/>
                </a:cubicBezTo>
                <a:cubicBezTo>
                  <a:pt x="8102440" y="5126029"/>
                  <a:pt x="8106225" y="5126574"/>
                  <a:pt x="8110407" y="5126574"/>
                </a:cubicBezTo>
                <a:cubicBezTo>
                  <a:pt x="8115179" y="5126574"/>
                  <a:pt x="8119701" y="5125543"/>
                  <a:pt x="8123972" y="5123481"/>
                </a:cubicBezTo>
                <a:cubicBezTo>
                  <a:pt x="8128243" y="5121419"/>
                  <a:pt x="8132116" y="5118533"/>
                  <a:pt x="8135592" y="5114821"/>
                </a:cubicBezTo>
                <a:lnTo>
                  <a:pt x="8135592" y="5122774"/>
                </a:lnTo>
                <a:cubicBezTo>
                  <a:pt x="8135592" y="5123481"/>
                  <a:pt x="8135798" y="5124012"/>
                  <a:pt x="8136210" y="5124365"/>
                </a:cubicBezTo>
                <a:cubicBezTo>
                  <a:pt x="8136623" y="5124718"/>
                  <a:pt x="8137286" y="5124984"/>
                  <a:pt x="8138199" y="5125160"/>
                </a:cubicBezTo>
                <a:cubicBezTo>
                  <a:pt x="8139112" y="5125337"/>
                  <a:pt x="8140334" y="5125425"/>
                  <a:pt x="8141866" y="5125425"/>
                </a:cubicBezTo>
                <a:cubicBezTo>
                  <a:pt x="8143456" y="5125425"/>
                  <a:pt x="8144664" y="5125337"/>
                  <a:pt x="8145489" y="5125160"/>
                </a:cubicBezTo>
                <a:cubicBezTo>
                  <a:pt x="8146314" y="5124984"/>
                  <a:pt x="8146962" y="5124718"/>
                  <a:pt x="8147433" y="5124365"/>
                </a:cubicBezTo>
                <a:cubicBezTo>
                  <a:pt x="8147904" y="5124012"/>
                  <a:pt x="8148140" y="5123481"/>
                  <a:pt x="8148140" y="5122774"/>
                </a:cubicBezTo>
                <a:lnTo>
                  <a:pt x="8148140" y="5069136"/>
                </a:lnTo>
                <a:cubicBezTo>
                  <a:pt x="8148140" y="5064187"/>
                  <a:pt x="8147580" y="5059857"/>
                  <a:pt x="8146461" y="5056146"/>
                </a:cubicBezTo>
                <a:cubicBezTo>
                  <a:pt x="8145342" y="5052435"/>
                  <a:pt x="8143545" y="5049327"/>
                  <a:pt x="8141071" y="5046823"/>
                </a:cubicBezTo>
                <a:cubicBezTo>
                  <a:pt x="8138596" y="5044319"/>
                  <a:pt x="8135356" y="5042420"/>
                  <a:pt x="8131350" y="5041124"/>
                </a:cubicBezTo>
                <a:cubicBezTo>
                  <a:pt x="8127344" y="5039827"/>
                  <a:pt x="8122484" y="5039180"/>
                  <a:pt x="8116770" y="5039180"/>
                </a:cubicBezTo>
                <a:close/>
                <a:moveTo>
                  <a:pt x="8033007" y="5039180"/>
                </a:moveTo>
                <a:cubicBezTo>
                  <a:pt x="8028471" y="5039180"/>
                  <a:pt x="8023979" y="5040343"/>
                  <a:pt x="8019531" y="5042670"/>
                </a:cubicBezTo>
                <a:cubicBezTo>
                  <a:pt x="8015083" y="5044997"/>
                  <a:pt x="8010621" y="5048664"/>
                  <a:pt x="8006144" y="5053672"/>
                </a:cubicBezTo>
                <a:lnTo>
                  <a:pt x="8006144" y="5043156"/>
                </a:lnTo>
                <a:cubicBezTo>
                  <a:pt x="8006144" y="5042685"/>
                  <a:pt x="8006041" y="5042287"/>
                  <a:pt x="8005835" y="5041963"/>
                </a:cubicBezTo>
                <a:cubicBezTo>
                  <a:pt x="8005628" y="5041639"/>
                  <a:pt x="8005290" y="5041345"/>
                  <a:pt x="8004818" y="5041079"/>
                </a:cubicBezTo>
                <a:cubicBezTo>
                  <a:pt x="8004347" y="5040814"/>
                  <a:pt x="8003684" y="5040638"/>
                  <a:pt x="8002830" y="5040549"/>
                </a:cubicBezTo>
                <a:cubicBezTo>
                  <a:pt x="8001976" y="5040461"/>
                  <a:pt x="8000901" y="5040417"/>
                  <a:pt x="7999605" y="5040417"/>
                </a:cubicBezTo>
                <a:cubicBezTo>
                  <a:pt x="7998250" y="5040417"/>
                  <a:pt x="7997160" y="5040461"/>
                  <a:pt x="7996335" y="5040549"/>
                </a:cubicBezTo>
                <a:cubicBezTo>
                  <a:pt x="7995510" y="5040638"/>
                  <a:pt x="7994833" y="5040814"/>
                  <a:pt x="7994303" y="5041079"/>
                </a:cubicBezTo>
                <a:cubicBezTo>
                  <a:pt x="7993773" y="5041345"/>
                  <a:pt x="7993419" y="5041639"/>
                  <a:pt x="7993242" y="5041963"/>
                </a:cubicBezTo>
                <a:cubicBezTo>
                  <a:pt x="7993066" y="5042287"/>
                  <a:pt x="7992977" y="5042685"/>
                  <a:pt x="7992977" y="5043156"/>
                </a:cubicBezTo>
                <a:lnTo>
                  <a:pt x="7992977" y="5122686"/>
                </a:lnTo>
                <a:cubicBezTo>
                  <a:pt x="7992977" y="5123157"/>
                  <a:pt x="7993080" y="5123555"/>
                  <a:pt x="7993287" y="5123879"/>
                </a:cubicBezTo>
                <a:cubicBezTo>
                  <a:pt x="7993493" y="5124203"/>
                  <a:pt x="7993875" y="5124483"/>
                  <a:pt x="7994435" y="5124718"/>
                </a:cubicBezTo>
                <a:cubicBezTo>
                  <a:pt x="7994995" y="5124954"/>
                  <a:pt x="7995746" y="5125131"/>
                  <a:pt x="7996689" y="5125249"/>
                </a:cubicBezTo>
                <a:cubicBezTo>
                  <a:pt x="7997631" y="5125366"/>
                  <a:pt x="7998809" y="5125425"/>
                  <a:pt x="8000223" y="5125425"/>
                </a:cubicBezTo>
                <a:cubicBezTo>
                  <a:pt x="8001696" y="5125425"/>
                  <a:pt x="8002904" y="5125366"/>
                  <a:pt x="8003846" y="5125249"/>
                </a:cubicBezTo>
                <a:cubicBezTo>
                  <a:pt x="8004789" y="5125131"/>
                  <a:pt x="8005525" y="5124954"/>
                  <a:pt x="8006056" y="5124718"/>
                </a:cubicBezTo>
                <a:cubicBezTo>
                  <a:pt x="8006586" y="5124483"/>
                  <a:pt x="8006969" y="5124203"/>
                  <a:pt x="8007204" y="5123879"/>
                </a:cubicBezTo>
                <a:cubicBezTo>
                  <a:pt x="8007440" y="5123555"/>
                  <a:pt x="8007558" y="5123157"/>
                  <a:pt x="8007558" y="5122686"/>
                </a:cubicBezTo>
                <a:lnTo>
                  <a:pt x="8007558" y="5067103"/>
                </a:lnTo>
                <a:cubicBezTo>
                  <a:pt x="8011564" y="5062096"/>
                  <a:pt x="8015393" y="5058296"/>
                  <a:pt x="8019045" y="5055704"/>
                </a:cubicBezTo>
                <a:cubicBezTo>
                  <a:pt x="8022698" y="5053112"/>
                  <a:pt x="8026350" y="5051816"/>
                  <a:pt x="8030003" y="5051816"/>
                </a:cubicBezTo>
                <a:cubicBezTo>
                  <a:pt x="8032831" y="5051816"/>
                  <a:pt x="8035319" y="5052346"/>
                  <a:pt x="8037470" y="5053407"/>
                </a:cubicBezTo>
                <a:cubicBezTo>
                  <a:pt x="8039620" y="5054467"/>
                  <a:pt x="8041373" y="5055999"/>
                  <a:pt x="8042728" y="5058002"/>
                </a:cubicBezTo>
                <a:cubicBezTo>
                  <a:pt x="8044083" y="5060005"/>
                  <a:pt x="8045114" y="5062390"/>
                  <a:pt x="8045821" y="5065159"/>
                </a:cubicBezTo>
                <a:cubicBezTo>
                  <a:pt x="8046528" y="5067928"/>
                  <a:pt x="8046881" y="5071581"/>
                  <a:pt x="8046881" y="5076117"/>
                </a:cubicBezTo>
                <a:lnTo>
                  <a:pt x="8046881" y="5122686"/>
                </a:lnTo>
                <a:cubicBezTo>
                  <a:pt x="8046881" y="5123157"/>
                  <a:pt x="8046999" y="5123555"/>
                  <a:pt x="8047234" y="5123879"/>
                </a:cubicBezTo>
                <a:cubicBezTo>
                  <a:pt x="8047470" y="5124203"/>
                  <a:pt x="8047853" y="5124483"/>
                  <a:pt x="8048383" y="5124718"/>
                </a:cubicBezTo>
                <a:cubicBezTo>
                  <a:pt x="8048913" y="5124954"/>
                  <a:pt x="8049650" y="5125131"/>
                  <a:pt x="8050592" y="5125249"/>
                </a:cubicBezTo>
                <a:cubicBezTo>
                  <a:pt x="8051535" y="5125366"/>
                  <a:pt x="8052743" y="5125425"/>
                  <a:pt x="8054215" y="5125425"/>
                </a:cubicBezTo>
                <a:cubicBezTo>
                  <a:pt x="8055629" y="5125425"/>
                  <a:pt x="8056807" y="5125366"/>
                  <a:pt x="8057750" y="5125249"/>
                </a:cubicBezTo>
                <a:cubicBezTo>
                  <a:pt x="8058692" y="5125131"/>
                  <a:pt x="8059429" y="5124954"/>
                  <a:pt x="8059959" y="5124718"/>
                </a:cubicBezTo>
                <a:cubicBezTo>
                  <a:pt x="8060489" y="5124483"/>
                  <a:pt x="8060872" y="5124203"/>
                  <a:pt x="8061108" y="5123879"/>
                </a:cubicBezTo>
                <a:cubicBezTo>
                  <a:pt x="8061343" y="5123555"/>
                  <a:pt x="8061461" y="5123157"/>
                  <a:pt x="8061461" y="5122686"/>
                </a:cubicBezTo>
                <a:lnTo>
                  <a:pt x="8061461" y="5074173"/>
                </a:lnTo>
                <a:cubicBezTo>
                  <a:pt x="8061461" y="5068517"/>
                  <a:pt x="8060975" y="5063672"/>
                  <a:pt x="8060003" y="5059636"/>
                </a:cubicBezTo>
                <a:cubicBezTo>
                  <a:pt x="8059031" y="5055601"/>
                  <a:pt x="8057426" y="5052081"/>
                  <a:pt x="8055187" y="5049077"/>
                </a:cubicBezTo>
                <a:cubicBezTo>
                  <a:pt x="8052949" y="5046072"/>
                  <a:pt x="8050018" y="5043671"/>
                  <a:pt x="8046395" y="5041875"/>
                </a:cubicBezTo>
                <a:cubicBezTo>
                  <a:pt x="8042772" y="5040078"/>
                  <a:pt x="8038309" y="5039180"/>
                  <a:pt x="8033007" y="5039180"/>
                </a:cubicBezTo>
                <a:close/>
                <a:moveTo>
                  <a:pt x="7935795" y="5039180"/>
                </a:moveTo>
                <a:cubicBezTo>
                  <a:pt x="7932731" y="5039180"/>
                  <a:pt x="7929697" y="5039459"/>
                  <a:pt x="7926693" y="5040019"/>
                </a:cubicBezTo>
                <a:cubicBezTo>
                  <a:pt x="7923688" y="5040579"/>
                  <a:pt x="7920920" y="5041285"/>
                  <a:pt x="7918386" y="5042140"/>
                </a:cubicBezTo>
                <a:cubicBezTo>
                  <a:pt x="7915853" y="5042994"/>
                  <a:pt x="7913615" y="5043936"/>
                  <a:pt x="7911671" y="5044968"/>
                </a:cubicBezTo>
                <a:cubicBezTo>
                  <a:pt x="7909727" y="5045998"/>
                  <a:pt x="7908357" y="5046897"/>
                  <a:pt x="7907562" y="5047663"/>
                </a:cubicBezTo>
                <a:cubicBezTo>
                  <a:pt x="7906766" y="5048429"/>
                  <a:pt x="7906265" y="5049238"/>
                  <a:pt x="7906059" y="5050093"/>
                </a:cubicBezTo>
                <a:cubicBezTo>
                  <a:pt x="7905853" y="5050947"/>
                  <a:pt x="7905750" y="5052110"/>
                  <a:pt x="7905750" y="5053583"/>
                </a:cubicBezTo>
                <a:cubicBezTo>
                  <a:pt x="7905750" y="5054467"/>
                  <a:pt x="7905809" y="5055277"/>
                  <a:pt x="7905927" y="5056013"/>
                </a:cubicBezTo>
                <a:cubicBezTo>
                  <a:pt x="7906045" y="5056750"/>
                  <a:pt x="7906236" y="5057354"/>
                  <a:pt x="7906501" y="5057825"/>
                </a:cubicBezTo>
                <a:cubicBezTo>
                  <a:pt x="7906766" y="5058296"/>
                  <a:pt x="7907076" y="5058650"/>
                  <a:pt x="7907429" y="5058885"/>
                </a:cubicBezTo>
                <a:cubicBezTo>
                  <a:pt x="7907782" y="5059121"/>
                  <a:pt x="7908195" y="5059239"/>
                  <a:pt x="7908666" y="5059239"/>
                </a:cubicBezTo>
                <a:cubicBezTo>
                  <a:pt x="7909373" y="5059239"/>
                  <a:pt x="7910448" y="5058812"/>
                  <a:pt x="7911892" y="5057957"/>
                </a:cubicBezTo>
                <a:cubicBezTo>
                  <a:pt x="7913335" y="5057103"/>
                  <a:pt x="7915132" y="5056161"/>
                  <a:pt x="7917282" y="5055130"/>
                </a:cubicBezTo>
                <a:cubicBezTo>
                  <a:pt x="7919432" y="5054099"/>
                  <a:pt x="7921936" y="5053156"/>
                  <a:pt x="7924793" y="5052302"/>
                </a:cubicBezTo>
                <a:cubicBezTo>
                  <a:pt x="7927650" y="5051448"/>
                  <a:pt x="7930876" y="5051021"/>
                  <a:pt x="7934469" y="5051021"/>
                </a:cubicBezTo>
                <a:cubicBezTo>
                  <a:pt x="7937827" y="5051021"/>
                  <a:pt x="7940655" y="5051418"/>
                  <a:pt x="7942952" y="5052214"/>
                </a:cubicBezTo>
                <a:cubicBezTo>
                  <a:pt x="7945250" y="5053009"/>
                  <a:pt x="7947120" y="5054187"/>
                  <a:pt x="7948564" y="5055748"/>
                </a:cubicBezTo>
                <a:cubicBezTo>
                  <a:pt x="7950007" y="5057309"/>
                  <a:pt x="7951053" y="5059268"/>
                  <a:pt x="7951701" y="5061625"/>
                </a:cubicBezTo>
                <a:cubicBezTo>
                  <a:pt x="7952349" y="5063981"/>
                  <a:pt x="7952673" y="5066691"/>
                  <a:pt x="7952673" y="5069754"/>
                </a:cubicBezTo>
                <a:lnTo>
                  <a:pt x="7952673" y="5075940"/>
                </a:lnTo>
                <a:lnTo>
                  <a:pt x="7941715" y="5075940"/>
                </a:lnTo>
                <a:cubicBezTo>
                  <a:pt x="7935530" y="5075940"/>
                  <a:pt x="7929963" y="5076485"/>
                  <a:pt x="7925014" y="5077575"/>
                </a:cubicBezTo>
                <a:cubicBezTo>
                  <a:pt x="7920065" y="5078665"/>
                  <a:pt x="7915883" y="5080299"/>
                  <a:pt x="7912466" y="5082479"/>
                </a:cubicBezTo>
                <a:cubicBezTo>
                  <a:pt x="7909049" y="5084659"/>
                  <a:pt x="7906428" y="5087398"/>
                  <a:pt x="7904601" y="5090697"/>
                </a:cubicBezTo>
                <a:cubicBezTo>
                  <a:pt x="7902775" y="5093996"/>
                  <a:pt x="7901862" y="5097884"/>
                  <a:pt x="7901862" y="5102362"/>
                </a:cubicBezTo>
                <a:cubicBezTo>
                  <a:pt x="7901862" y="5106191"/>
                  <a:pt x="7902525" y="5109608"/>
                  <a:pt x="7903850" y="5112612"/>
                </a:cubicBezTo>
                <a:cubicBezTo>
                  <a:pt x="7905176" y="5115617"/>
                  <a:pt x="7907031" y="5118150"/>
                  <a:pt x="7909417" y="5120212"/>
                </a:cubicBezTo>
                <a:cubicBezTo>
                  <a:pt x="7911803" y="5122274"/>
                  <a:pt x="7914690" y="5123849"/>
                  <a:pt x="7918077" y="5124939"/>
                </a:cubicBezTo>
                <a:cubicBezTo>
                  <a:pt x="7921465" y="5126029"/>
                  <a:pt x="7925250" y="5126574"/>
                  <a:pt x="7929432" y="5126574"/>
                </a:cubicBezTo>
                <a:cubicBezTo>
                  <a:pt x="7934204" y="5126574"/>
                  <a:pt x="7938726" y="5125543"/>
                  <a:pt x="7942997" y="5123481"/>
                </a:cubicBezTo>
                <a:cubicBezTo>
                  <a:pt x="7947268" y="5121419"/>
                  <a:pt x="7951141" y="5118533"/>
                  <a:pt x="7954617" y="5114821"/>
                </a:cubicBezTo>
                <a:lnTo>
                  <a:pt x="7954617" y="5122774"/>
                </a:lnTo>
                <a:cubicBezTo>
                  <a:pt x="7954617" y="5123481"/>
                  <a:pt x="7954823" y="5124012"/>
                  <a:pt x="7955235" y="5124365"/>
                </a:cubicBezTo>
                <a:cubicBezTo>
                  <a:pt x="7955648" y="5124718"/>
                  <a:pt x="7956311" y="5124984"/>
                  <a:pt x="7957224" y="5125160"/>
                </a:cubicBezTo>
                <a:cubicBezTo>
                  <a:pt x="7958137" y="5125337"/>
                  <a:pt x="7959359" y="5125425"/>
                  <a:pt x="7960891" y="5125425"/>
                </a:cubicBezTo>
                <a:cubicBezTo>
                  <a:pt x="7962481" y="5125425"/>
                  <a:pt x="7963689" y="5125337"/>
                  <a:pt x="7964514" y="5125160"/>
                </a:cubicBezTo>
                <a:cubicBezTo>
                  <a:pt x="7965339" y="5124984"/>
                  <a:pt x="7965987" y="5124718"/>
                  <a:pt x="7966458" y="5124365"/>
                </a:cubicBezTo>
                <a:cubicBezTo>
                  <a:pt x="7966929" y="5124012"/>
                  <a:pt x="7967165" y="5123481"/>
                  <a:pt x="7967165" y="5122774"/>
                </a:cubicBezTo>
                <a:lnTo>
                  <a:pt x="7967165" y="5069136"/>
                </a:lnTo>
                <a:cubicBezTo>
                  <a:pt x="7967165" y="5064187"/>
                  <a:pt x="7966605" y="5059857"/>
                  <a:pt x="7965486" y="5056146"/>
                </a:cubicBezTo>
                <a:cubicBezTo>
                  <a:pt x="7964367" y="5052435"/>
                  <a:pt x="7962570" y="5049327"/>
                  <a:pt x="7960096" y="5046823"/>
                </a:cubicBezTo>
                <a:cubicBezTo>
                  <a:pt x="7957621" y="5044319"/>
                  <a:pt x="7954381" y="5042420"/>
                  <a:pt x="7950375" y="5041124"/>
                </a:cubicBezTo>
                <a:cubicBezTo>
                  <a:pt x="7946369" y="5039827"/>
                  <a:pt x="7941509" y="5039180"/>
                  <a:pt x="7935795" y="5039180"/>
                </a:cubicBezTo>
                <a:close/>
                <a:moveTo>
                  <a:pt x="7816300" y="5039180"/>
                </a:moveTo>
                <a:cubicBezTo>
                  <a:pt x="7810467" y="5039180"/>
                  <a:pt x="7805195" y="5040196"/>
                  <a:pt x="7800482" y="5042228"/>
                </a:cubicBezTo>
                <a:cubicBezTo>
                  <a:pt x="7795769" y="5044261"/>
                  <a:pt x="7791749" y="5047177"/>
                  <a:pt x="7788420" y="5050976"/>
                </a:cubicBezTo>
                <a:cubicBezTo>
                  <a:pt x="7785092" y="5054776"/>
                  <a:pt x="7782544" y="5059401"/>
                  <a:pt x="7780776" y="5064850"/>
                </a:cubicBezTo>
                <a:cubicBezTo>
                  <a:pt x="7779009" y="5070299"/>
                  <a:pt x="7778125" y="5076441"/>
                  <a:pt x="7778125" y="5083275"/>
                </a:cubicBezTo>
                <a:cubicBezTo>
                  <a:pt x="7778125" y="5090462"/>
                  <a:pt x="7778980" y="5096765"/>
                  <a:pt x="7780688" y="5102185"/>
                </a:cubicBezTo>
                <a:cubicBezTo>
                  <a:pt x="7782397" y="5107605"/>
                  <a:pt x="7784930" y="5112111"/>
                  <a:pt x="7788287" y="5115705"/>
                </a:cubicBezTo>
                <a:cubicBezTo>
                  <a:pt x="7791645" y="5119299"/>
                  <a:pt x="7795784" y="5122008"/>
                  <a:pt x="7800703" y="5123835"/>
                </a:cubicBezTo>
                <a:cubicBezTo>
                  <a:pt x="7805622" y="5125661"/>
                  <a:pt x="7811351" y="5126574"/>
                  <a:pt x="7817890" y="5126574"/>
                </a:cubicBezTo>
                <a:cubicBezTo>
                  <a:pt x="7821661" y="5126574"/>
                  <a:pt x="7825210" y="5126294"/>
                  <a:pt x="7828538" y="5125735"/>
                </a:cubicBezTo>
                <a:cubicBezTo>
                  <a:pt x="7831867" y="5125175"/>
                  <a:pt x="7834798" y="5124542"/>
                  <a:pt x="7837331" y="5123835"/>
                </a:cubicBezTo>
                <a:cubicBezTo>
                  <a:pt x="7839864" y="5123128"/>
                  <a:pt x="7841926" y="5122406"/>
                  <a:pt x="7843517" y="5121670"/>
                </a:cubicBezTo>
                <a:cubicBezTo>
                  <a:pt x="7845107" y="5120933"/>
                  <a:pt x="7846065" y="5120403"/>
                  <a:pt x="7846389" y="5120079"/>
                </a:cubicBezTo>
                <a:cubicBezTo>
                  <a:pt x="7846713" y="5119755"/>
                  <a:pt x="7846978" y="5119416"/>
                  <a:pt x="7847184" y="5119063"/>
                </a:cubicBezTo>
                <a:cubicBezTo>
                  <a:pt x="7847390" y="5118710"/>
                  <a:pt x="7847537" y="5118312"/>
                  <a:pt x="7847626" y="5117870"/>
                </a:cubicBezTo>
                <a:cubicBezTo>
                  <a:pt x="7847714" y="5117428"/>
                  <a:pt x="7847788" y="5116927"/>
                  <a:pt x="7847847" y="5116368"/>
                </a:cubicBezTo>
                <a:cubicBezTo>
                  <a:pt x="7847906" y="5115808"/>
                  <a:pt x="7847935" y="5115145"/>
                  <a:pt x="7847935" y="5114380"/>
                </a:cubicBezTo>
                <a:cubicBezTo>
                  <a:pt x="7847935" y="5113319"/>
                  <a:pt x="7847891" y="5112421"/>
                  <a:pt x="7847802" y="5111684"/>
                </a:cubicBezTo>
                <a:cubicBezTo>
                  <a:pt x="7847713" y="5110948"/>
                  <a:pt x="7847580" y="5110374"/>
                  <a:pt x="7847402" y="5109961"/>
                </a:cubicBezTo>
                <a:cubicBezTo>
                  <a:pt x="7847225" y="5109549"/>
                  <a:pt x="7846973" y="5109239"/>
                  <a:pt x="7846647" y="5109033"/>
                </a:cubicBezTo>
                <a:cubicBezTo>
                  <a:pt x="7846322" y="5108827"/>
                  <a:pt x="7845952" y="5108724"/>
                  <a:pt x="7845538" y="5108724"/>
                </a:cubicBezTo>
                <a:cubicBezTo>
                  <a:pt x="7844828" y="5108724"/>
                  <a:pt x="7843777" y="5109033"/>
                  <a:pt x="7842385" y="5109652"/>
                </a:cubicBezTo>
                <a:cubicBezTo>
                  <a:pt x="7840994" y="5110271"/>
                  <a:pt x="7839217" y="5110963"/>
                  <a:pt x="7837057" y="5111729"/>
                </a:cubicBezTo>
                <a:cubicBezTo>
                  <a:pt x="7834896" y="5112494"/>
                  <a:pt x="7832336" y="5113187"/>
                  <a:pt x="7829376" y="5113805"/>
                </a:cubicBezTo>
                <a:cubicBezTo>
                  <a:pt x="7826416" y="5114424"/>
                  <a:pt x="7823042" y="5114733"/>
                  <a:pt x="7819253" y="5114733"/>
                </a:cubicBezTo>
                <a:cubicBezTo>
                  <a:pt x="7814458" y="5114733"/>
                  <a:pt x="7810403" y="5114055"/>
                  <a:pt x="7807088" y="5112701"/>
                </a:cubicBezTo>
                <a:cubicBezTo>
                  <a:pt x="7803773" y="5111346"/>
                  <a:pt x="7801079" y="5109402"/>
                  <a:pt x="7799007" y="5106868"/>
                </a:cubicBezTo>
                <a:cubicBezTo>
                  <a:pt x="7796935" y="5104335"/>
                  <a:pt x="7795455" y="5101301"/>
                  <a:pt x="7794568" y="5097767"/>
                </a:cubicBezTo>
                <a:cubicBezTo>
                  <a:pt x="7793680" y="5094232"/>
                  <a:pt x="7793236" y="5090255"/>
                  <a:pt x="7793236" y="5085837"/>
                </a:cubicBezTo>
                <a:lnTo>
                  <a:pt x="7845611" y="5085837"/>
                </a:lnTo>
                <a:cubicBezTo>
                  <a:pt x="7847091" y="5085837"/>
                  <a:pt x="7848408" y="5085351"/>
                  <a:pt x="7849562" y="5084379"/>
                </a:cubicBezTo>
                <a:cubicBezTo>
                  <a:pt x="7850716" y="5083407"/>
                  <a:pt x="7851293" y="5081772"/>
                  <a:pt x="7851293" y="5079475"/>
                </a:cubicBezTo>
                <a:lnTo>
                  <a:pt x="7851293" y="5076824"/>
                </a:lnTo>
                <a:cubicBezTo>
                  <a:pt x="7851293" y="5071639"/>
                  <a:pt x="7850630" y="5066765"/>
                  <a:pt x="7849305" y="5062199"/>
                </a:cubicBezTo>
                <a:cubicBezTo>
                  <a:pt x="7847979" y="5057633"/>
                  <a:pt x="7845903" y="5053657"/>
                  <a:pt x="7843075" y="5050270"/>
                </a:cubicBezTo>
                <a:cubicBezTo>
                  <a:pt x="7840247" y="5046882"/>
                  <a:pt x="7836639" y="5044187"/>
                  <a:pt x="7832250" y="5042184"/>
                </a:cubicBezTo>
                <a:cubicBezTo>
                  <a:pt x="7827861" y="5040181"/>
                  <a:pt x="7822544" y="5039180"/>
                  <a:pt x="7816300" y="5039180"/>
                </a:cubicBezTo>
                <a:close/>
                <a:moveTo>
                  <a:pt x="7528182" y="5039180"/>
                </a:moveTo>
                <a:cubicBezTo>
                  <a:pt x="7523646" y="5039180"/>
                  <a:pt x="7519154" y="5040343"/>
                  <a:pt x="7514706" y="5042670"/>
                </a:cubicBezTo>
                <a:cubicBezTo>
                  <a:pt x="7510259" y="5044997"/>
                  <a:pt x="7505796" y="5048664"/>
                  <a:pt x="7501319" y="5053672"/>
                </a:cubicBezTo>
                <a:lnTo>
                  <a:pt x="7501319" y="5043156"/>
                </a:lnTo>
                <a:cubicBezTo>
                  <a:pt x="7501319" y="5042685"/>
                  <a:pt x="7501216" y="5042287"/>
                  <a:pt x="7501010" y="5041963"/>
                </a:cubicBezTo>
                <a:cubicBezTo>
                  <a:pt x="7500804" y="5041639"/>
                  <a:pt x="7500465" y="5041345"/>
                  <a:pt x="7499993" y="5041079"/>
                </a:cubicBezTo>
                <a:cubicBezTo>
                  <a:pt x="7499522" y="5040814"/>
                  <a:pt x="7498859" y="5040638"/>
                  <a:pt x="7498005" y="5040549"/>
                </a:cubicBezTo>
                <a:cubicBezTo>
                  <a:pt x="7497151" y="5040461"/>
                  <a:pt x="7496076" y="5040417"/>
                  <a:pt x="7494780" y="5040417"/>
                </a:cubicBezTo>
                <a:cubicBezTo>
                  <a:pt x="7493425" y="5040417"/>
                  <a:pt x="7492335" y="5040461"/>
                  <a:pt x="7491510" y="5040549"/>
                </a:cubicBezTo>
                <a:cubicBezTo>
                  <a:pt x="7490686" y="5040638"/>
                  <a:pt x="7490008" y="5040814"/>
                  <a:pt x="7489478" y="5041079"/>
                </a:cubicBezTo>
                <a:cubicBezTo>
                  <a:pt x="7488948" y="5041345"/>
                  <a:pt x="7488594" y="5041639"/>
                  <a:pt x="7488417" y="5041963"/>
                </a:cubicBezTo>
                <a:cubicBezTo>
                  <a:pt x="7488241" y="5042287"/>
                  <a:pt x="7488152" y="5042685"/>
                  <a:pt x="7488152" y="5043156"/>
                </a:cubicBezTo>
                <a:lnTo>
                  <a:pt x="7488152" y="5122686"/>
                </a:lnTo>
                <a:cubicBezTo>
                  <a:pt x="7488152" y="5123157"/>
                  <a:pt x="7488255" y="5123555"/>
                  <a:pt x="7488462" y="5123879"/>
                </a:cubicBezTo>
                <a:cubicBezTo>
                  <a:pt x="7488668" y="5124203"/>
                  <a:pt x="7489051" y="5124483"/>
                  <a:pt x="7489610" y="5124718"/>
                </a:cubicBezTo>
                <a:cubicBezTo>
                  <a:pt x="7490170" y="5124954"/>
                  <a:pt x="7490921" y="5125131"/>
                  <a:pt x="7491864" y="5125249"/>
                </a:cubicBezTo>
                <a:cubicBezTo>
                  <a:pt x="7492806" y="5125366"/>
                  <a:pt x="7493984" y="5125425"/>
                  <a:pt x="7495398" y="5125425"/>
                </a:cubicBezTo>
                <a:cubicBezTo>
                  <a:pt x="7496871" y="5125425"/>
                  <a:pt x="7498079" y="5125366"/>
                  <a:pt x="7499021" y="5125249"/>
                </a:cubicBezTo>
                <a:cubicBezTo>
                  <a:pt x="7499964" y="5125131"/>
                  <a:pt x="7500700" y="5124954"/>
                  <a:pt x="7501231" y="5124718"/>
                </a:cubicBezTo>
                <a:cubicBezTo>
                  <a:pt x="7501761" y="5124483"/>
                  <a:pt x="7502144" y="5124203"/>
                  <a:pt x="7502379" y="5123879"/>
                </a:cubicBezTo>
                <a:cubicBezTo>
                  <a:pt x="7502615" y="5123555"/>
                  <a:pt x="7502733" y="5123157"/>
                  <a:pt x="7502733" y="5122686"/>
                </a:cubicBezTo>
                <a:lnTo>
                  <a:pt x="7502733" y="5067103"/>
                </a:lnTo>
                <a:cubicBezTo>
                  <a:pt x="7506739" y="5062096"/>
                  <a:pt x="7510568" y="5058296"/>
                  <a:pt x="7514220" y="5055704"/>
                </a:cubicBezTo>
                <a:cubicBezTo>
                  <a:pt x="7517873" y="5053112"/>
                  <a:pt x="7521526" y="5051816"/>
                  <a:pt x="7525178" y="5051816"/>
                </a:cubicBezTo>
                <a:cubicBezTo>
                  <a:pt x="7528006" y="5051816"/>
                  <a:pt x="7530495" y="5052346"/>
                  <a:pt x="7532645" y="5053407"/>
                </a:cubicBezTo>
                <a:cubicBezTo>
                  <a:pt x="7534795" y="5054467"/>
                  <a:pt x="7536548" y="5055999"/>
                  <a:pt x="7537903" y="5058002"/>
                </a:cubicBezTo>
                <a:cubicBezTo>
                  <a:pt x="7539258" y="5060005"/>
                  <a:pt x="7540289" y="5062390"/>
                  <a:pt x="7540996" y="5065159"/>
                </a:cubicBezTo>
                <a:cubicBezTo>
                  <a:pt x="7541703" y="5067928"/>
                  <a:pt x="7542056" y="5071581"/>
                  <a:pt x="7542056" y="5076117"/>
                </a:cubicBezTo>
                <a:lnTo>
                  <a:pt x="7542056" y="5122686"/>
                </a:lnTo>
                <a:cubicBezTo>
                  <a:pt x="7542056" y="5123157"/>
                  <a:pt x="7542174" y="5123555"/>
                  <a:pt x="7542409" y="5123879"/>
                </a:cubicBezTo>
                <a:cubicBezTo>
                  <a:pt x="7542645" y="5124203"/>
                  <a:pt x="7543028" y="5124483"/>
                  <a:pt x="7543558" y="5124718"/>
                </a:cubicBezTo>
                <a:cubicBezTo>
                  <a:pt x="7544088" y="5124954"/>
                  <a:pt x="7544825" y="5125131"/>
                  <a:pt x="7545767" y="5125249"/>
                </a:cubicBezTo>
                <a:cubicBezTo>
                  <a:pt x="7546710" y="5125366"/>
                  <a:pt x="7547918" y="5125425"/>
                  <a:pt x="7549390" y="5125425"/>
                </a:cubicBezTo>
                <a:cubicBezTo>
                  <a:pt x="7550804" y="5125425"/>
                  <a:pt x="7551982" y="5125366"/>
                  <a:pt x="7552925" y="5125249"/>
                </a:cubicBezTo>
                <a:cubicBezTo>
                  <a:pt x="7553868" y="5125131"/>
                  <a:pt x="7554604" y="5124954"/>
                  <a:pt x="7555134" y="5124718"/>
                </a:cubicBezTo>
                <a:cubicBezTo>
                  <a:pt x="7555664" y="5124483"/>
                  <a:pt x="7556047" y="5124203"/>
                  <a:pt x="7556283" y="5123879"/>
                </a:cubicBezTo>
                <a:cubicBezTo>
                  <a:pt x="7556519" y="5123555"/>
                  <a:pt x="7556636" y="5123157"/>
                  <a:pt x="7556636" y="5122686"/>
                </a:cubicBezTo>
                <a:lnTo>
                  <a:pt x="7556636" y="5074173"/>
                </a:lnTo>
                <a:cubicBezTo>
                  <a:pt x="7556636" y="5068517"/>
                  <a:pt x="7556150" y="5063672"/>
                  <a:pt x="7555178" y="5059636"/>
                </a:cubicBezTo>
                <a:cubicBezTo>
                  <a:pt x="7554206" y="5055601"/>
                  <a:pt x="7552601" y="5052081"/>
                  <a:pt x="7550362" y="5049077"/>
                </a:cubicBezTo>
                <a:cubicBezTo>
                  <a:pt x="7548124" y="5046072"/>
                  <a:pt x="7545193" y="5043671"/>
                  <a:pt x="7541570" y="5041875"/>
                </a:cubicBezTo>
                <a:cubicBezTo>
                  <a:pt x="7537947" y="5040078"/>
                  <a:pt x="7533484" y="5039180"/>
                  <a:pt x="7528182" y="5039180"/>
                </a:cubicBezTo>
                <a:close/>
                <a:moveTo>
                  <a:pt x="7357793" y="5039180"/>
                </a:moveTo>
                <a:cubicBezTo>
                  <a:pt x="7355142" y="5039180"/>
                  <a:pt x="7352623" y="5039489"/>
                  <a:pt x="7350237" y="5040107"/>
                </a:cubicBezTo>
                <a:cubicBezTo>
                  <a:pt x="7347852" y="5040726"/>
                  <a:pt x="7345525" y="5041639"/>
                  <a:pt x="7343256" y="5042847"/>
                </a:cubicBezTo>
                <a:cubicBezTo>
                  <a:pt x="7340988" y="5044054"/>
                  <a:pt x="7338735" y="5045571"/>
                  <a:pt x="7336496" y="5047398"/>
                </a:cubicBezTo>
                <a:cubicBezTo>
                  <a:pt x="7334258" y="5049224"/>
                  <a:pt x="7331931" y="5051374"/>
                  <a:pt x="7329515" y="5053848"/>
                </a:cubicBezTo>
                <a:lnTo>
                  <a:pt x="7329515" y="5043156"/>
                </a:lnTo>
                <a:cubicBezTo>
                  <a:pt x="7329515" y="5042626"/>
                  <a:pt x="7329412" y="5042199"/>
                  <a:pt x="7329206" y="5041875"/>
                </a:cubicBezTo>
                <a:cubicBezTo>
                  <a:pt x="7329000" y="5041551"/>
                  <a:pt x="7328632" y="5041271"/>
                  <a:pt x="7328102" y="5041035"/>
                </a:cubicBezTo>
                <a:cubicBezTo>
                  <a:pt x="7327571" y="5040799"/>
                  <a:pt x="7326909" y="5040638"/>
                  <a:pt x="7326113" y="5040549"/>
                </a:cubicBezTo>
                <a:cubicBezTo>
                  <a:pt x="7325318" y="5040461"/>
                  <a:pt x="7324302" y="5040417"/>
                  <a:pt x="7323065" y="5040417"/>
                </a:cubicBezTo>
                <a:cubicBezTo>
                  <a:pt x="7321887" y="5040417"/>
                  <a:pt x="7320885" y="5040461"/>
                  <a:pt x="7320060" y="5040549"/>
                </a:cubicBezTo>
                <a:cubicBezTo>
                  <a:pt x="7319236" y="5040638"/>
                  <a:pt x="7318558" y="5040799"/>
                  <a:pt x="7318028" y="5041035"/>
                </a:cubicBezTo>
                <a:cubicBezTo>
                  <a:pt x="7317498" y="5041271"/>
                  <a:pt x="7317144" y="5041551"/>
                  <a:pt x="7316967" y="5041875"/>
                </a:cubicBezTo>
                <a:cubicBezTo>
                  <a:pt x="7316791" y="5042199"/>
                  <a:pt x="7316702" y="5042626"/>
                  <a:pt x="7316702" y="5043156"/>
                </a:cubicBezTo>
                <a:lnTo>
                  <a:pt x="7316702" y="5154233"/>
                </a:lnTo>
                <a:cubicBezTo>
                  <a:pt x="7316702" y="5154704"/>
                  <a:pt x="7316805" y="5155117"/>
                  <a:pt x="7317012" y="5155470"/>
                </a:cubicBezTo>
                <a:cubicBezTo>
                  <a:pt x="7317218" y="5155824"/>
                  <a:pt x="7317601" y="5156118"/>
                  <a:pt x="7318160" y="5156354"/>
                </a:cubicBezTo>
                <a:cubicBezTo>
                  <a:pt x="7318720" y="5156589"/>
                  <a:pt x="7319471" y="5156766"/>
                  <a:pt x="7320414" y="5156884"/>
                </a:cubicBezTo>
                <a:cubicBezTo>
                  <a:pt x="7321356" y="5157002"/>
                  <a:pt x="7322534" y="5157061"/>
                  <a:pt x="7323948" y="5157061"/>
                </a:cubicBezTo>
                <a:cubicBezTo>
                  <a:pt x="7325421" y="5157061"/>
                  <a:pt x="7326629" y="5157002"/>
                  <a:pt x="7327571" y="5156884"/>
                </a:cubicBezTo>
                <a:cubicBezTo>
                  <a:pt x="7328514" y="5156766"/>
                  <a:pt x="7329250" y="5156589"/>
                  <a:pt x="7329781" y="5156354"/>
                </a:cubicBezTo>
                <a:cubicBezTo>
                  <a:pt x="7330311" y="5156118"/>
                  <a:pt x="7330694" y="5155824"/>
                  <a:pt x="7330929" y="5155470"/>
                </a:cubicBezTo>
                <a:cubicBezTo>
                  <a:pt x="7331165" y="5155117"/>
                  <a:pt x="7331283" y="5154704"/>
                  <a:pt x="7331283" y="5154233"/>
                </a:cubicBezTo>
                <a:lnTo>
                  <a:pt x="7331283" y="5114468"/>
                </a:lnTo>
                <a:cubicBezTo>
                  <a:pt x="7333404" y="5116530"/>
                  <a:pt x="7335407" y="5118327"/>
                  <a:pt x="7337292" y="5119858"/>
                </a:cubicBezTo>
                <a:cubicBezTo>
                  <a:pt x="7339177" y="5121390"/>
                  <a:pt x="7341077" y="5122657"/>
                  <a:pt x="7342991" y="5123658"/>
                </a:cubicBezTo>
                <a:cubicBezTo>
                  <a:pt x="7344906" y="5124659"/>
                  <a:pt x="7346865" y="5125396"/>
                  <a:pt x="7348868" y="5125867"/>
                </a:cubicBezTo>
                <a:cubicBezTo>
                  <a:pt x="7350871" y="5126338"/>
                  <a:pt x="7353050" y="5126574"/>
                  <a:pt x="7355407" y="5126574"/>
                </a:cubicBezTo>
                <a:cubicBezTo>
                  <a:pt x="7360945" y="5126574"/>
                  <a:pt x="7365864" y="5125528"/>
                  <a:pt x="7370164" y="5123437"/>
                </a:cubicBezTo>
                <a:cubicBezTo>
                  <a:pt x="7374465" y="5121346"/>
                  <a:pt x="7378073" y="5118371"/>
                  <a:pt x="7380989" y="5114512"/>
                </a:cubicBezTo>
                <a:cubicBezTo>
                  <a:pt x="7383905" y="5110653"/>
                  <a:pt x="7386114" y="5105955"/>
                  <a:pt x="7387617" y="5100418"/>
                </a:cubicBezTo>
                <a:cubicBezTo>
                  <a:pt x="7389119" y="5094880"/>
                  <a:pt x="7389870" y="5088635"/>
                  <a:pt x="7389870" y="5081684"/>
                </a:cubicBezTo>
                <a:cubicBezTo>
                  <a:pt x="7389870" y="5075911"/>
                  <a:pt x="7389281" y="5070447"/>
                  <a:pt x="7388103" y="5065292"/>
                </a:cubicBezTo>
                <a:cubicBezTo>
                  <a:pt x="7386924" y="5060137"/>
                  <a:pt x="7385054" y="5055616"/>
                  <a:pt x="7382491" y="5051728"/>
                </a:cubicBezTo>
                <a:cubicBezTo>
                  <a:pt x="7379929" y="5047839"/>
                  <a:pt x="7376615" y="5044776"/>
                  <a:pt x="7372550" y="5042537"/>
                </a:cubicBezTo>
                <a:cubicBezTo>
                  <a:pt x="7368485" y="5040299"/>
                  <a:pt x="7363566" y="5039180"/>
                  <a:pt x="7357793" y="5039180"/>
                </a:cubicBezTo>
                <a:close/>
                <a:moveTo>
                  <a:pt x="7225750" y="5039180"/>
                </a:moveTo>
                <a:cubicBezTo>
                  <a:pt x="7219917" y="5039180"/>
                  <a:pt x="7214645" y="5040196"/>
                  <a:pt x="7209932" y="5042228"/>
                </a:cubicBezTo>
                <a:cubicBezTo>
                  <a:pt x="7205219" y="5044261"/>
                  <a:pt x="7201199" y="5047177"/>
                  <a:pt x="7197870" y="5050976"/>
                </a:cubicBezTo>
                <a:cubicBezTo>
                  <a:pt x="7194541" y="5054776"/>
                  <a:pt x="7191994" y="5059401"/>
                  <a:pt x="7190226" y="5064850"/>
                </a:cubicBezTo>
                <a:cubicBezTo>
                  <a:pt x="7188459" y="5070299"/>
                  <a:pt x="7187575" y="5076441"/>
                  <a:pt x="7187575" y="5083275"/>
                </a:cubicBezTo>
                <a:cubicBezTo>
                  <a:pt x="7187575" y="5090462"/>
                  <a:pt x="7188430" y="5096765"/>
                  <a:pt x="7190138" y="5102185"/>
                </a:cubicBezTo>
                <a:cubicBezTo>
                  <a:pt x="7191846" y="5107605"/>
                  <a:pt x="7194380" y="5112111"/>
                  <a:pt x="7197737" y="5115705"/>
                </a:cubicBezTo>
                <a:cubicBezTo>
                  <a:pt x="7201095" y="5119299"/>
                  <a:pt x="7205234" y="5122008"/>
                  <a:pt x="7210153" y="5123835"/>
                </a:cubicBezTo>
                <a:cubicBezTo>
                  <a:pt x="7215072" y="5125661"/>
                  <a:pt x="7220801" y="5126574"/>
                  <a:pt x="7227340" y="5126574"/>
                </a:cubicBezTo>
                <a:cubicBezTo>
                  <a:pt x="7231111" y="5126574"/>
                  <a:pt x="7234660" y="5126294"/>
                  <a:pt x="7237988" y="5125735"/>
                </a:cubicBezTo>
                <a:cubicBezTo>
                  <a:pt x="7241317" y="5125175"/>
                  <a:pt x="7244248" y="5124542"/>
                  <a:pt x="7246781" y="5123835"/>
                </a:cubicBezTo>
                <a:cubicBezTo>
                  <a:pt x="7249314" y="5123128"/>
                  <a:pt x="7251376" y="5122406"/>
                  <a:pt x="7252967" y="5121670"/>
                </a:cubicBezTo>
                <a:cubicBezTo>
                  <a:pt x="7254557" y="5120933"/>
                  <a:pt x="7255515" y="5120403"/>
                  <a:pt x="7255839" y="5120079"/>
                </a:cubicBezTo>
                <a:cubicBezTo>
                  <a:pt x="7256163" y="5119755"/>
                  <a:pt x="7256428" y="5119416"/>
                  <a:pt x="7256634" y="5119063"/>
                </a:cubicBezTo>
                <a:cubicBezTo>
                  <a:pt x="7256840" y="5118710"/>
                  <a:pt x="7256987" y="5118312"/>
                  <a:pt x="7257076" y="5117870"/>
                </a:cubicBezTo>
                <a:cubicBezTo>
                  <a:pt x="7257164" y="5117428"/>
                  <a:pt x="7257238" y="5116927"/>
                  <a:pt x="7257297" y="5116368"/>
                </a:cubicBezTo>
                <a:cubicBezTo>
                  <a:pt x="7257356" y="5115808"/>
                  <a:pt x="7257385" y="5115145"/>
                  <a:pt x="7257385" y="5114380"/>
                </a:cubicBezTo>
                <a:cubicBezTo>
                  <a:pt x="7257385" y="5113319"/>
                  <a:pt x="7257341" y="5112421"/>
                  <a:pt x="7257252" y="5111684"/>
                </a:cubicBezTo>
                <a:cubicBezTo>
                  <a:pt x="7257163" y="5110948"/>
                  <a:pt x="7257030" y="5110374"/>
                  <a:pt x="7256852" y="5109961"/>
                </a:cubicBezTo>
                <a:cubicBezTo>
                  <a:pt x="7256674" y="5109549"/>
                  <a:pt x="7256423" y="5109239"/>
                  <a:pt x="7256098" y="5109033"/>
                </a:cubicBezTo>
                <a:cubicBezTo>
                  <a:pt x="7255772" y="5108827"/>
                  <a:pt x="7255402" y="5108724"/>
                  <a:pt x="7254988" y="5108724"/>
                </a:cubicBezTo>
                <a:cubicBezTo>
                  <a:pt x="7254277" y="5108724"/>
                  <a:pt x="7253227" y="5109033"/>
                  <a:pt x="7251835" y="5109652"/>
                </a:cubicBezTo>
                <a:cubicBezTo>
                  <a:pt x="7250444" y="5110271"/>
                  <a:pt x="7248668" y="5110963"/>
                  <a:pt x="7246507" y="5111729"/>
                </a:cubicBezTo>
                <a:cubicBezTo>
                  <a:pt x="7244346" y="5112494"/>
                  <a:pt x="7241786" y="5113187"/>
                  <a:pt x="7238826" y="5113805"/>
                </a:cubicBezTo>
                <a:cubicBezTo>
                  <a:pt x="7235866" y="5114424"/>
                  <a:pt x="7232492" y="5114733"/>
                  <a:pt x="7228703" y="5114733"/>
                </a:cubicBezTo>
                <a:cubicBezTo>
                  <a:pt x="7223908" y="5114733"/>
                  <a:pt x="7219853" y="5114055"/>
                  <a:pt x="7216538" y="5112701"/>
                </a:cubicBezTo>
                <a:cubicBezTo>
                  <a:pt x="7213223" y="5111346"/>
                  <a:pt x="7210529" y="5109402"/>
                  <a:pt x="7208457" y="5106868"/>
                </a:cubicBezTo>
                <a:cubicBezTo>
                  <a:pt x="7206385" y="5104335"/>
                  <a:pt x="7204906" y="5101301"/>
                  <a:pt x="7204018" y="5097767"/>
                </a:cubicBezTo>
                <a:cubicBezTo>
                  <a:pt x="7203130" y="5094232"/>
                  <a:pt x="7202686" y="5090255"/>
                  <a:pt x="7202686" y="5085837"/>
                </a:cubicBezTo>
                <a:lnTo>
                  <a:pt x="7255061" y="5085837"/>
                </a:lnTo>
                <a:cubicBezTo>
                  <a:pt x="7256541" y="5085837"/>
                  <a:pt x="7257858" y="5085351"/>
                  <a:pt x="7259012" y="5084379"/>
                </a:cubicBezTo>
                <a:cubicBezTo>
                  <a:pt x="7260166" y="5083407"/>
                  <a:pt x="7260743" y="5081772"/>
                  <a:pt x="7260743" y="5079475"/>
                </a:cubicBezTo>
                <a:lnTo>
                  <a:pt x="7260743" y="5076824"/>
                </a:lnTo>
                <a:cubicBezTo>
                  <a:pt x="7260743" y="5071639"/>
                  <a:pt x="7260080" y="5066765"/>
                  <a:pt x="7258755" y="5062199"/>
                </a:cubicBezTo>
                <a:cubicBezTo>
                  <a:pt x="7257429" y="5057633"/>
                  <a:pt x="7255353" y="5053657"/>
                  <a:pt x="7252525" y="5050270"/>
                </a:cubicBezTo>
                <a:cubicBezTo>
                  <a:pt x="7249697" y="5046882"/>
                  <a:pt x="7246089" y="5044187"/>
                  <a:pt x="7241700" y="5042184"/>
                </a:cubicBezTo>
                <a:cubicBezTo>
                  <a:pt x="7237311" y="5040181"/>
                  <a:pt x="7231994" y="5039180"/>
                  <a:pt x="7225750" y="5039180"/>
                </a:cubicBezTo>
                <a:close/>
                <a:moveTo>
                  <a:pt x="6909057" y="5039180"/>
                </a:moveTo>
                <a:cubicBezTo>
                  <a:pt x="6904521" y="5039180"/>
                  <a:pt x="6900029" y="5040343"/>
                  <a:pt x="6895581" y="5042670"/>
                </a:cubicBezTo>
                <a:cubicBezTo>
                  <a:pt x="6891133" y="5044997"/>
                  <a:pt x="6886671" y="5048664"/>
                  <a:pt x="6882194" y="5053672"/>
                </a:cubicBezTo>
                <a:lnTo>
                  <a:pt x="6882194" y="5043156"/>
                </a:lnTo>
                <a:cubicBezTo>
                  <a:pt x="6882194" y="5042685"/>
                  <a:pt x="6882091" y="5042287"/>
                  <a:pt x="6881885" y="5041963"/>
                </a:cubicBezTo>
                <a:cubicBezTo>
                  <a:pt x="6881678" y="5041639"/>
                  <a:pt x="6881340" y="5041345"/>
                  <a:pt x="6880868" y="5041079"/>
                </a:cubicBezTo>
                <a:cubicBezTo>
                  <a:pt x="6880397" y="5040814"/>
                  <a:pt x="6879734" y="5040638"/>
                  <a:pt x="6878880" y="5040549"/>
                </a:cubicBezTo>
                <a:cubicBezTo>
                  <a:pt x="6878026" y="5040461"/>
                  <a:pt x="6876951" y="5040417"/>
                  <a:pt x="6875655" y="5040417"/>
                </a:cubicBezTo>
                <a:cubicBezTo>
                  <a:pt x="6874300" y="5040417"/>
                  <a:pt x="6873210" y="5040461"/>
                  <a:pt x="6872385" y="5040549"/>
                </a:cubicBezTo>
                <a:cubicBezTo>
                  <a:pt x="6871560" y="5040638"/>
                  <a:pt x="6870883" y="5040814"/>
                  <a:pt x="6870353" y="5041079"/>
                </a:cubicBezTo>
                <a:cubicBezTo>
                  <a:pt x="6869823" y="5041345"/>
                  <a:pt x="6869469" y="5041639"/>
                  <a:pt x="6869292" y="5041963"/>
                </a:cubicBezTo>
                <a:cubicBezTo>
                  <a:pt x="6869116" y="5042287"/>
                  <a:pt x="6869027" y="5042685"/>
                  <a:pt x="6869027" y="5043156"/>
                </a:cubicBezTo>
                <a:lnTo>
                  <a:pt x="6869027" y="5122686"/>
                </a:lnTo>
                <a:cubicBezTo>
                  <a:pt x="6869027" y="5123157"/>
                  <a:pt x="6869130" y="5123555"/>
                  <a:pt x="6869337" y="5123879"/>
                </a:cubicBezTo>
                <a:cubicBezTo>
                  <a:pt x="6869543" y="5124203"/>
                  <a:pt x="6869925" y="5124483"/>
                  <a:pt x="6870485" y="5124718"/>
                </a:cubicBezTo>
                <a:cubicBezTo>
                  <a:pt x="6871045" y="5124954"/>
                  <a:pt x="6871796" y="5125131"/>
                  <a:pt x="6872739" y="5125249"/>
                </a:cubicBezTo>
                <a:cubicBezTo>
                  <a:pt x="6873681" y="5125366"/>
                  <a:pt x="6874859" y="5125425"/>
                  <a:pt x="6876273" y="5125425"/>
                </a:cubicBezTo>
                <a:cubicBezTo>
                  <a:pt x="6877746" y="5125425"/>
                  <a:pt x="6878954" y="5125366"/>
                  <a:pt x="6879896" y="5125249"/>
                </a:cubicBezTo>
                <a:cubicBezTo>
                  <a:pt x="6880839" y="5125131"/>
                  <a:pt x="6881575" y="5124954"/>
                  <a:pt x="6882106" y="5124718"/>
                </a:cubicBezTo>
                <a:cubicBezTo>
                  <a:pt x="6882636" y="5124483"/>
                  <a:pt x="6883019" y="5124203"/>
                  <a:pt x="6883254" y="5123879"/>
                </a:cubicBezTo>
                <a:cubicBezTo>
                  <a:pt x="6883490" y="5123555"/>
                  <a:pt x="6883608" y="5123157"/>
                  <a:pt x="6883608" y="5122686"/>
                </a:cubicBezTo>
                <a:lnTo>
                  <a:pt x="6883608" y="5067103"/>
                </a:lnTo>
                <a:cubicBezTo>
                  <a:pt x="6887614" y="5062096"/>
                  <a:pt x="6891443" y="5058296"/>
                  <a:pt x="6895095" y="5055704"/>
                </a:cubicBezTo>
                <a:cubicBezTo>
                  <a:pt x="6898748" y="5053112"/>
                  <a:pt x="6902400" y="5051816"/>
                  <a:pt x="6906053" y="5051816"/>
                </a:cubicBezTo>
                <a:cubicBezTo>
                  <a:pt x="6908881" y="5051816"/>
                  <a:pt x="6911369" y="5052346"/>
                  <a:pt x="6913520" y="5053407"/>
                </a:cubicBezTo>
                <a:cubicBezTo>
                  <a:pt x="6915670" y="5054467"/>
                  <a:pt x="6917423" y="5055999"/>
                  <a:pt x="6918778" y="5058002"/>
                </a:cubicBezTo>
                <a:cubicBezTo>
                  <a:pt x="6920133" y="5060005"/>
                  <a:pt x="6921164" y="5062390"/>
                  <a:pt x="6921871" y="5065159"/>
                </a:cubicBezTo>
                <a:cubicBezTo>
                  <a:pt x="6922578" y="5067928"/>
                  <a:pt x="6922931" y="5071581"/>
                  <a:pt x="6922931" y="5076117"/>
                </a:cubicBezTo>
                <a:lnTo>
                  <a:pt x="6922931" y="5122686"/>
                </a:lnTo>
                <a:cubicBezTo>
                  <a:pt x="6922931" y="5123157"/>
                  <a:pt x="6923049" y="5123555"/>
                  <a:pt x="6923284" y="5123879"/>
                </a:cubicBezTo>
                <a:cubicBezTo>
                  <a:pt x="6923520" y="5124203"/>
                  <a:pt x="6923903" y="5124483"/>
                  <a:pt x="6924433" y="5124718"/>
                </a:cubicBezTo>
                <a:cubicBezTo>
                  <a:pt x="6924963" y="5124954"/>
                  <a:pt x="6925700" y="5125131"/>
                  <a:pt x="6926642" y="5125249"/>
                </a:cubicBezTo>
                <a:cubicBezTo>
                  <a:pt x="6927585" y="5125366"/>
                  <a:pt x="6928793" y="5125425"/>
                  <a:pt x="6930265" y="5125425"/>
                </a:cubicBezTo>
                <a:cubicBezTo>
                  <a:pt x="6931679" y="5125425"/>
                  <a:pt x="6932857" y="5125366"/>
                  <a:pt x="6933800" y="5125249"/>
                </a:cubicBezTo>
                <a:cubicBezTo>
                  <a:pt x="6934743" y="5125131"/>
                  <a:pt x="6935479" y="5124954"/>
                  <a:pt x="6936009" y="5124718"/>
                </a:cubicBezTo>
                <a:cubicBezTo>
                  <a:pt x="6936539" y="5124483"/>
                  <a:pt x="6936922" y="5124203"/>
                  <a:pt x="6937158" y="5123879"/>
                </a:cubicBezTo>
                <a:cubicBezTo>
                  <a:pt x="6937394" y="5123555"/>
                  <a:pt x="6937511" y="5123157"/>
                  <a:pt x="6937511" y="5122686"/>
                </a:cubicBezTo>
                <a:lnTo>
                  <a:pt x="6937511" y="5074173"/>
                </a:lnTo>
                <a:cubicBezTo>
                  <a:pt x="6937511" y="5068517"/>
                  <a:pt x="6937025" y="5063672"/>
                  <a:pt x="6936053" y="5059636"/>
                </a:cubicBezTo>
                <a:cubicBezTo>
                  <a:pt x="6935081" y="5055601"/>
                  <a:pt x="6933476" y="5052081"/>
                  <a:pt x="6931237" y="5049077"/>
                </a:cubicBezTo>
                <a:cubicBezTo>
                  <a:pt x="6928999" y="5046072"/>
                  <a:pt x="6926068" y="5043671"/>
                  <a:pt x="6922445" y="5041875"/>
                </a:cubicBezTo>
                <a:cubicBezTo>
                  <a:pt x="6918822" y="5040078"/>
                  <a:pt x="6914359" y="5039180"/>
                  <a:pt x="6909057" y="5039180"/>
                </a:cubicBezTo>
                <a:close/>
                <a:moveTo>
                  <a:pt x="6808771" y="5039180"/>
                </a:moveTo>
                <a:cubicBezTo>
                  <a:pt x="6801996" y="5039180"/>
                  <a:pt x="6796075" y="5040269"/>
                  <a:pt x="6791009" y="5042449"/>
                </a:cubicBezTo>
                <a:cubicBezTo>
                  <a:pt x="6785943" y="5044629"/>
                  <a:pt x="6781715" y="5047692"/>
                  <a:pt x="6778328" y="5051639"/>
                </a:cubicBezTo>
                <a:cubicBezTo>
                  <a:pt x="6774941" y="5055586"/>
                  <a:pt x="6772408" y="5060284"/>
                  <a:pt x="6770729" y="5065734"/>
                </a:cubicBezTo>
                <a:cubicBezTo>
                  <a:pt x="6769050" y="5071183"/>
                  <a:pt x="6768210" y="5077148"/>
                  <a:pt x="6768210" y="5083628"/>
                </a:cubicBezTo>
                <a:cubicBezTo>
                  <a:pt x="6768210" y="5090344"/>
                  <a:pt x="6769006" y="5096353"/>
                  <a:pt x="6770596" y="5101655"/>
                </a:cubicBezTo>
                <a:cubicBezTo>
                  <a:pt x="6772187" y="5106957"/>
                  <a:pt x="6774602" y="5111463"/>
                  <a:pt x="6777842" y="5115175"/>
                </a:cubicBezTo>
                <a:cubicBezTo>
                  <a:pt x="6781082" y="5118886"/>
                  <a:pt x="6785133" y="5121714"/>
                  <a:pt x="6789993" y="5123658"/>
                </a:cubicBezTo>
                <a:cubicBezTo>
                  <a:pt x="6794853" y="5125602"/>
                  <a:pt x="6800553" y="5126574"/>
                  <a:pt x="6807092" y="5126574"/>
                </a:cubicBezTo>
                <a:cubicBezTo>
                  <a:pt x="6813808" y="5126574"/>
                  <a:pt x="6819713" y="5125470"/>
                  <a:pt x="6824809" y="5123260"/>
                </a:cubicBezTo>
                <a:cubicBezTo>
                  <a:pt x="6829905" y="5121051"/>
                  <a:pt x="6834147" y="5117973"/>
                  <a:pt x="6837534" y="5114026"/>
                </a:cubicBezTo>
                <a:cubicBezTo>
                  <a:pt x="6840921" y="5110079"/>
                  <a:pt x="6843469" y="5105381"/>
                  <a:pt x="6845178" y="5099932"/>
                </a:cubicBezTo>
                <a:cubicBezTo>
                  <a:pt x="6846886" y="5094482"/>
                  <a:pt x="6847740" y="5088517"/>
                  <a:pt x="6847740" y="5082037"/>
                </a:cubicBezTo>
                <a:cubicBezTo>
                  <a:pt x="6847740" y="5075380"/>
                  <a:pt x="6846930" y="5069401"/>
                  <a:pt x="6845310" y="5064099"/>
                </a:cubicBezTo>
                <a:cubicBezTo>
                  <a:pt x="6843690" y="5058797"/>
                  <a:pt x="6841260" y="5054290"/>
                  <a:pt x="6838020" y="5050579"/>
                </a:cubicBezTo>
                <a:cubicBezTo>
                  <a:pt x="6834780" y="5046867"/>
                  <a:pt x="6830730" y="5044040"/>
                  <a:pt x="6825869" y="5042096"/>
                </a:cubicBezTo>
                <a:cubicBezTo>
                  <a:pt x="6821009" y="5040152"/>
                  <a:pt x="6815310" y="5039180"/>
                  <a:pt x="6808771" y="5039180"/>
                </a:cubicBezTo>
                <a:close/>
                <a:moveTo>
                  <a:pt x="6417343" y="5039180"/>
                </a:moveTo>
                <a:cubicBezTo>
                  <a:pt x="6412513" y="5039180"/>
                  <a:pt x="6408286" y="5039827"/>
                  <a:pt x="6404663" y="5041124"/>
                </a:cubicBezTo>
                <a:cubicBezTo>
                  <a:pt x="6401040" y="5042420"/>
                  <a:pt x="6398021" y="5044143"/>
                  <a:pt x="6395605" y="5046293"/>
                </a:cubicBezTo>
                <a:cubicBezTo>
                  <a:pt x="6393190" y="5048443"/>
                  <a:pt x="6391378" y="5050947"/>
                  <a:pt x="6390171" y="5053804"/>
                </a:cubicBezTo>
                <a:cubicBezTo>
                  <a:pt x="6388963" y="5056661"/>
                  <a:pt x="6388359" y="5059651"/>
                  <a:pt x="6388359" y="5062773"/>
                </a:cubicBezTo>
                <a:cubicBezTo>
                  <a:pt x="6388359" y="5066308"/>
                  <a:pt x="6388934" y="5069342"/>
                  <a:pt x="6390082" y="5071875"/>
                </a:cubicBezTo>
                <a:cubicBezTo>
                  <a:pt x="6391231" y="5074408"/>
                  <a:pt x="6392748" y="5076588"/>
                  <a:pt x="6394633" y="5078414"/>
                </a:cubicBezTo>
                <a:cubicBezTo>
                  <a:pt x="6396518" y="5080241"/>
                  <a:pt x="6398654" y="5081787"/>
                  <a:pt x="6401040" y="5083054"/>
                </a:cubicBezTo>
                <a:cubicBezTo>
                  <a:pt x="6403426" y="5084320"/>
                  <a:pt x="6405870" y="5085454"/>
                  <a:pt x="6408374" y="5086456"/>
                </a:cubicBezTo>
                <a:cubicBezTo>
                  <a:pt x="6410878" y="5087457"/>
                  <a:pt x="6413308" y="5088414"/>
                  <a:pt x="6415664" y="5089328"/>
                </a:cubicBezTo>
                <a:cubicBezTo>
                  <a:pt x="6418021" y="5090241"/>
                  <a:pt x="6420142" y="5091286"/>
                  <a:pt x="6422027" y="5092465"/>
                </a:cubicBezTo>
                <a:cubicBezTo>
                  <a:pt x="6423912" y="5093643"/>
                  <a:pt x="6425429" y="5094998"/>
                  <a:pt x="6426578" y="5096530"/>
                </a:cubicBezTo>
                <a:cubicBezTo>
                  <a:pt x="6427726" y="5098061"/>
                  <a:pt x="6428301" y="5099946"/>
                  <a:pt x="6428301" y="5102185"/>
                </a:cubicBezTo>
                <a:cubicBezTo>
                  <a:pt x="6428301" y="5104365"/>
                  <a:pt x="6427903" y="5106250"/>
                  <a:pt x="6427108" y="5107840"/>
                </a:cubicBezTo>
                <a:cubicBezTo>
                  <a:pt x="6426313" y="5109431"/>
                  <a:pt x="6425178" y="5110742"/>
                  <a:pt x="6423706" y="5111773"/>
                </a:cubicBezTo>
                <a:cubicBezTo>
                  <a:pt x="6422233" y="5112804"/>
                  <a:pt x="6420495" y="5113584"/>
                  <a:pt x="6418492" y="5114114"/>
                </a:cubicBezTo>
                <a:cubicBezTo>
                  <a:pt x="6416489" y="5114645"/>
                  <a:pt x="6414251" y="5114910"/>
                  <a:pt x="6411776" y="5114910"/>
                </a:cubicBezTo>
                <a:cubicBezTo>
                  <a:pt x="6408477" y="5114910"/>
                  <a:pt x="6405561" y="5114512"/>
                  <a:pt x="6403028" y="5113717"/>
                </a:cubicBezTo>
                <a:cubicBezTo>
                  <a:pt x="6400495" y="5112922"/>
                  <a:pt x="6398300" y="5112053"/>
                  <a:pt x="6396445" y="5111110"/>
                </a:cubicBezTo>
                <a:cubicBezTo>
                  <a:pt x="6394589" y="5110167"/>
                  <a:pt x="6393028" y="5109298"/>
                  <a:pt x="6391761" y="5108503"/>
                </a:cubicBezTo>
                <a:cubicBezTo>
                  <a:pt x="6390495" y="5107708"/>
                  <a:pt x="6389537" y="5107310"/>
                  <a:pt x="6388889" y="5107310"/>
                </a:cubicBezTo>
                <a:cubicBezTo>
                  <a:pt x="6388477" y="5107310"/>
                  <a:pt x="6388109" y="5107413"/>
                  <a:pt x="6387785" y="5107620"/>
                </a:cubicBezTo>
                <a:cubicBezTo>
                  <a:pt x="6387461" y="5107826"/>
                  <a:pt x="6387210" y="5108164"/>
                  <a:pt x="6387034" y="5108636"/>
                </a:cubicBezTo>
                <a:cubicBezTo>
                  <a:pt x="6386857" y="5109107"/>
                  <a:pt x="6386710" y="5109726"/>
                  <a:pt x="6386592" y="5110491"/>
                </a:cubicBezTo>
                <a:cubicBezTo>
                  <a:pt x="6386474" y="5111257"/>
                  <a:pt x="6386415" y="5112200"/>
                  <a:pt x="6386415" y="5113319"/>
                </a:cubicBezTo>
                <a:cubicBezTo>
                  <a:pt x="6386415" y="5115145"/>
                  <a:pt x="6386562" y="5116589"/>
                  <a:pt x="6386857" y="5117649"/>
                </a:cubicBezTo>
                <a:cubicBezTo>
                  <a:pt x="6387151" y="5118710"/>
                  <a:pt x="6387623" y="5119534"/>
                  <a:pt x="6388271" y="5120123"/>
                </a:cubicBezTo>
                <a:cubicBezTo>
                  <a:pt x="6388919" y="5120712"/>
                  <a:pt x="6389950" y="5121375"/>
                  <a:pt x="6391364" y="5122112"/>
                </a:cubicBezTo>
                <a:cubicBezTo>
                  <a:pt x="6392777" y="5122848"/>
                  <a:pt x="6394501" y="5123555"/>
                  <a:pt x="6396533" y="5124232"/>
                </a:cubicBezTo>
                <a:cubicBezTo>
                  <a:pt x="6398565" y="5124910"/>
                  <a:pt x="6400863" y="5125470"/>
                  <a:pt x="6403426" y="5125911"/>
                </a:cubicBezTo>
                <a:cubicBezTo>
                  <a:pt x="6405988" y="5126353"/>
                  <a:pt x="6408683" y="5126574"/>
                  <a:pt x="6411511" y="5126574"/>
                </a:cubicBezTo>
                <a:cubicBezTo>
                  <a:pt x="6416106" y="5126574"/>
                  <a:pt x="6420318" y="5126014"/>
                  <a:pt x="6424148" y="5124895"/>
                </a:cubicBezTo>
                <a:cubicBezTo>
                  <a:pt x="6427977" y="5123776"/>
                  <a:pt x="6431276" y="5122126"/>
                  <a:pt x="6434045" y="5119947"/>
                </a:cubicBezTo>
                <a:cubicBezTo>
                  <a:pt x="6436814" y="5117767"/>
                  <a:pt x="6438949" y="5115087"/>
                  <a:pt x="6440451" y="5111905"/>
                </a:cubicBezTo>
                <a:cubicBezTo>
                  <a:pt x="6441954" y="5108724"/>
                  <a:pt x="6442705" y="5105101"/>
                  <a:pt x="6442705" y="5101036"/>
                </a:cubicBezTo>
                <a:cubicBezTo>
                  <a:pt x="6442705" y="5097619"/>
                  <a:pt x="6442130" y="5094674"/>
                  <a:pt x="6440982" y="5092200"/>
                </a:cubicBezTo>
                <a:cubicBezTo>
                  <a:pt x="6439833" y="5089725"/>
                  <a:pt x="6438316" y="5087604"/>
                  <a:pt x="6436431" y="5085837"/>
                </a:cubicBezTo>
                <a:cubicBezTo>
                  <a:pt x="6434545" y="5084070"/>
                  <a:pt x="6432380" y="5082568"/>
                  <a:pt x="6429936" y="5081330"/>
                </a:cubicBezTo>
                <a:cubicBezTo>
                  <a:pt x="6427491" y="5080093"/>
                  <a:pt x="6425017" y="5078974"/>
                  <a:pt x="6422513" y="5077972"/>
                </a:cubicBezTo>
                <a:cubicBezTo>
                  <a:pt x="6420009" y="5076971"/>
                  <a:pt x="6417550" y="5075999"/>
                  <a:pt x="6415134" y="5075056"/>
                </a:cubicBezTo>
                <a:cubicBezTo>
                  <a:pt x="6412719" y="5074114"/>
                  <a:pt x="6410569" y="5073053"/>
                  <a:pt x="6408683" y="5071875"/>
                </a:cubicBezTo>
                <a:cubicBezTo>
                  <a:pt x="6406798" y="5070697"/>
                  <a:pt x="6405267" y="5069327"/>
                  <a:pt x="6404088" y="5067766"/>
                </a:cubicBezTo>
                <a:cubicBezTo>
                  <a:pt x="6402910" y="5066205"/>
                  <a:pt x="6402321" y="5064276"/>
                  <a:pt x="6402321" y="5061978"/>
                </a:cubicBezTo>
                <a:cubicBezTo>
                  <a:pt x="6402321" y="5060329"/>
                  <a:pt x="6402630" y="5058797"/>
                  <a:pt x="6403249" y="5057383"/>
                </a:cubicBezTo>
                <a:cubicBezTo>
                  <a:pt x="6403867" y="5055969"/>
                  <a:pt x="6404781" y="5054747"/>
                  <a:pt x="6405988" y="5053716"/>
                </a:cubicBezTo>
                <a:cubicBezTo>
                  <a:pt x="6407196" y="5052685"/>
                  <a:pt x="6408742" y="5051889"/>
                  <a:pt x="6410628" y="5051330"/>
                </a:cubicBezTo>
                <a:cubicBezTo>
                  <a:pt x="6412513" y="5050770"/>
                  <a:pt x="6414692" y="5050490"/>
                  <a:pt x="6417167" y="5050490"/>
                </a:cubicBezTo>
                <a:cubicBezTo>
                  <a:pt x="6419935" y="5050490"/>
                  <a:pt x="6422395" y="5050814"/>
                  <a:pt x="6424545" y="5051462"/>
                </a:cubicBezTo>
                <a:cubicBezTo>
                  <a:pt x="6426696" y="5052110"/>
                  <a:pt x="6428566" y="5052803"/>
                  <a:pt x="6430156" y="5053539"/>
                </a:cubicBezTo>
                <a:cubicBezTo>
                  <a:pt x="6431747" y="5054275"/>
                  <a:pt x="6433043" y="5054968"/>
                  <a:pt x="6434045" y="5055616"/>
                </a:cubicBezTo>
                <a:cubicBezTo>
                  <a:pt x="6435046" y="5056264"/>
                  <a:pt x="6435812" y="5056588"/>
                  <a:pt x="6436342" y="5056588"/>
                </a:cubicBezTo>
                <a:cubicBezTo>
                  <a:pt x="6436696" y="5056588"/>
                  <a:pt x="6437020" y="5056485"/>
                  <a:pt x="6437314" y="5056278"/>
                </a:cubicBezTo>
                <a:cubicBezTo>
                  <a:pt x="6437609" y="5056072"/>
                  <a:pt x="6437859" y="5055733"/>
                  <a:pt x="6438065" y="5055262"/>
                </a:cubicBezTo>
                <a:cubicBezTo>
                  <a:pt x="6438272" y="5054791"/>
                  <a:pt x="6438419" y="5054187"/>
                  <a:pt x="6438507" y="5053451"/>
                </a:cubicBezTo>
                <a:cubicBezTo>
                  <a:pt x="6438596" y="5052714"/>
                  <a:pt x="6438640" y="5051845"/>
                  <a:pt x="6438640" y="5050844"/>
                </a:cubicBezTo>
                <a:cubicBezTo>
                  <a:pt x="6438640" y="5049901"/>
                  <a:pt x="6438596" y="5049106"/>
                  <a:pt x="6438507" y="5048458"/>
                </a:cubicBezTo>
                <a:cubicBezTo>
                  <a:pt x="6438419" y="5047810"/>
                  <a:pt x="6438331" y="5047265"/>
                  <a:pt x="6438242" y="5046823"/>
                </a:cubicBezTo>
                <a:cubicBezTo>
                  <a:pt x="6438154" y="5046381"/>
                  <a:pt x="6438006" y="5045984"/>
                  <a:pt x="6437800" y="5045630"/>
                </a:cubicBezTo>
                <a:cubicBezTo>
                  <a:pt x="6437594" y="5045277"/>
                  <a:pt x="6437182" y="5044864"/>
                  <a:pt x="6436563" y="5044393"/>
                </a:cubicBezTo>
                <a:cubicBezTo>
                  <a:pt x="6435945" y="5043922"/>
                  <a:pt x="6435031" y="5043377"/>
                  <a:pt x="6433824" y="5042758"/>
                </a:cubicBezTo>
                <a:cubicBezTo>
                  <a:pt x="6432616" y="5042140"/>
                  <a:pt x="6431158" y="5041565"/>
                  <a:pt x="6429450" y="5041035"/>
                </a:cubicBezTo>
                <a:cubicBezTo>
                  <a:pt x="6427741" y="5040505"/>
                  <a:pt x="6425827" y="5040063"/>
                  <a:pt x="6423706" y="5039710"/>
                </a:cubicBezTo>
                <a:cubicBezTo>
                  <a:pt x="6421585" y="5039356"/>
                  <a:pt x="6419464" y="5039180"/>
                  <a:pt x="6417343" y="5039180"/>
                </a:cubicBezTo>
                <a:close/>
                <a:moveTo>
                  <a:pt x="6335595" y="5039180"/>
                </a:moveTo>
                <a:cubicBezTo>
                  <a:pt x="6332532" y="5039180"/>
                  <a:pt x="6329497" y="5039459"/>
                  <a:pt x="6326493" y="5040019"/>
                </a:cubicBezTo>
                <a:cubicBezTo>
                  <a:pt x="6323489" y="5040579"/>
                  <a:pt x="6320720" y="5041285"/>
                  <a:pt x="6318187" y="5042140"/>
                </a:cubicBezTo>
                <a:cubicBezTo>
                  <a:pt x="6315653" y="5042994"/>
                  <a:pt x="6313415" y="5043936"/>
                  <a:pt x="6311471" y="5044968"/>
                </a:cubicBezTo>
                <a:cubicBezTo>
                  <a:pt x="6309527" y="5045998"/>
                  <a:pt x="6308157" y="5046897"/>
                  <a:pt x="6307362" y="5047663"/>
                </a:cubicBezTo>
                <a:cubicBezTo>
                  <a:pt x="6306566" y="5048429"/>
                  <a:pt x="6306066" y="5049238"/>
                  <a:pt x="6305860" y="5050093"/>
                </a:cubicBezTo>
                <a:cubicBezTo>
                  <a:pt x="6305653" y="5050947"/>
                  <a:pt x="6305550" y="5052110"/>
                  <a:pt x="6305550" y="5053583"/>
                </a:cubicBezTo>
                <a:cubicBezTo>
                  <a:pt x="6305550" y="5054467"/>
                  <a:pt x="6305609" y="5055277"/>
                  <a:pt x="6305727" y="5056013"/>
                </a:cubicBezTo>
                <a:cubicBezTo>
                  <a:pt x="6305845" y="5056750"/>
                  <a:pt x="6306036" y="5057354"/>
                  <a:pt x="6306301" y="5057825"/>
                </a:cubicBezTo>
                <a:cubicBezTo>
                  <a:pt x="6306566" y="5058296"/>
                  <a:pt x="6306876" y="5058650"/>
                  <a:pt x="6307229" y="5058885"/>
                </a:cubicBezTo>
                <a:cubicBezTo>
                  <a:pt x="6307583" y="5059121"/>
                  <a:pt x="6307995" y="5059239"/>
                  <a:pt x="6308466" y="5059239"/>
                </a:cubicBezTo>
                <a:cubicBezTo>
                  <a:pt x="6309173" y="5059239"/>
                  <a:pt x="6310248" y="5058812"/>
                  <a:pt x="6311692" y="5057957"/>
                </a:cubicBezTo>
                <a:cubicBezTo>
                  <a:pt x="6313135" y="5057103"/>
                  <a:pt x="6314932" y="5056161"/>
                  <a:pt x="6317082" y="5055130"/>
                </a:cubicBezTo>
                <a:cubicBezTo>
                  <a:pt x="6319232" y="5054099"/>
                  <a:pt x="6321736" y="5053156"/>
                  <a:pt x="6324593" y="5052302"/>
                </a:cubicBezTo>
                <a:cubicBezTo>
                  <a:pt x="6327451" y="5051448"/>
                  <a:pt x="6330676" y="5051021"/>
                  <a:pt x="6334269" y="5051021"/>
                </a:cubicBezTo>
                <a:cubicBezTo>
                  <a:pt x="6337627" y="5051021"/>
                  <a:pt x="6340455" y="5051418"/>
                  <a:pt x="6342753" y="5052214"/>
                </a:cubicBezTo>
                <a:cubicBezTo>
                  <a:pt x="6345050" y="5053009"/>
                  <a:pt x="6346920" y="5054187"/>
                  <a:pt x="6348364" y="5055748"/>
                </a:cubicBezTo>
                <a:cubicBezTo>
                  <a:pt x="6349807" y="5057309"/>
                  <a:pt x="6350853" y="5059268"/>
                  <a:pt x="6351501" y="5061625"/>
                </a:cubicBezTo>
                <a:cubicBezTo>
                  <a:pt x="6352149" y="5063981"/>
                  <a:pt x="6352473" y="5066691"/>
                  <a:pt x="6352473" y="5069754"/>
                </a:cubicBezTo>
                <a:lnTo>
                  <a:pt x="6352473" y="5075940"/>
                </a:lnTo>
                <a:lnTo>
                  <a:pt x="6341516" y="5075940"/>
                </a:lnTo>
                <a:cubicBezTo>
                  <a:pt x="6335330" y="5075940"/>
                  <a:pt x="6329763" y="5076485"/>
                  <a:pt x="6324814" y="5077575"/>
                </a:cubicBezTo>
                <a:cubicBezTo>
                  <a:pt x="6319866" y="5078665"/>
                  <a:pt x="6315683" y="5080299"/>
                  <a:pt x="6312266" y="5082479"/>
                </a:cubicBezTo>
                <a:cubicBezTo>
                  <a:pt x="6308849" y="5084659"/>
                  <a:pt x="6306228" y="5087398"/>
                  <a:pt x="6304401" y="5090697"/>
                </a:cubicBezTo>
                <a:cubicBezTo>
                  <a:pt x="6302575" y="5093996"/>
                  <a:pt x="6301662" y="5097884"/>
                  <a:pt x="6301662" y="5102362"/>
                </a:cubicBezTo>
                <a:cubicBezTo>
                  <a:pt x="6301662" y="5106191"/>
                  <a:pt x="6302325" y="5109608"/>
                  <a:pt x="6303650" y="5112612"/>
                </a:cubicBezTo>
                <a:cubicBezTo>
                  <a:pt x="6304976" y="5115617"/>
                  <a:pt x="6306831" y="5118150"/>
                  <a:pt x="6309217" y="5120212"/>
                </a:cubicBezTo>
                <a:cubicBezTo>
                  <a:pt x="6311603" y="5122274"/>
                  <a:pt x="6314490" y="5123849"/>
                  <a:pt x="6317877" y="5124939"/>
                </a:cubicBezTo>
                <a:cubicBezTo>
                  <a:pt x="6321265" y="5126029"/>
                  <a:pt x="6325050" y="5126574"/>
                  <a:pt x="6329232" y="5126574"/>
                </a:cubicBezTo>
                <a:cubicBezTo>
                  <a:pt x="6334004" y="5126574"/>
                  <a:pt x="6338526" y="5125543"/>
                  <a:pt x="6342797" y="5123481"/>
                </a:cubicBezTo>
                <a:cubicBezTo>
                  <a:pt x="6347068" y="5121419"/>
                  <a:pt x="6350941" y="5118533"/>
                  <a:pt x="6354417" y="5114821"/>
                </a:cubicBezTo>
                <a:lnTo>
                  <a:pt x="6354417" y="5122774"/>
                </a:lnTo>
                <a:cubicBezTo>
                  <a:pt x="6354417" y="5123481"/>
                  <a:pt x="6354623" y="5124012"/>
                  <a:pt x="6355036" y="5124365"/>
                </a:cubicBezTo>
                <a:cubicBezTo>
                  <a:pt x="6355448" y="5124718"/>
                  <a:pt x="6356111" y="5124984"/>
                  <a:pt x="6357024" y="5125160"/>
                </a:cubicBezTo>
                <a:cubicBezTo>
                  <a:pt x="6357937" y="5125337"/>
                  <a:pt x="6359159" y="5125425"/>
                  <a:pt x="6360691" y="5125425"/>
                </a:cubicBezTo>
                <a:cubicBezTo>
                  <a:pt x="6362282" y="5125425"/>
                  <a:pt x="6363489" y="5125337"/>
                  <a:pt x="6364314" y="5125160"/>
                </a:cubicBezTo>
                <a:cubicBezTo>
                  <a:pt x="6365139" y="5124984"/>
                  <a:pt x="6365787" y="5124718"/>
                  <a:pt x="6366258" y="5124365"/>
                </a:cubicBezTo>
                <a:cubicBezTo>
                  <a:pt x="6366730" y="5124012"/>
                  <a:pt x="6366965" y="5123481"/>
                  <a:pt x="6366965" y="5122774"/>
                </a:cubicBezTo>
                <a:lnTo>
                  <a:pt x="6366965" y="5069136"/>
                </a:lnTo>
                <a:cubicBezTo>
                  <a:pt x="6366965" y="5064187"/>
                  <a:pt x="6366405" y="5059857"/>
                  <a:pt x="6365286" y="5056146"/>
                </a:cubicBezTo>
                <a:cubicBezTo>
                  <a:pt x="6364167" y="5052435"/>
                  <a:pt x="6362370" y="5049327"/>
                  <a:pt x="6359896" y="5046823"/>
                </a:cubicBezTo>
                <a:cubicBezTo>
                  <a:pt x="6357421" y="5044319"/>
                  <a:pt x="6354181" y="5042420"/>
                  <a:pt x="6350175" y="5041124"/>
                </a:cubicBezTo>
                <a:cubicBezTo>
                  <a:pt x="6346170" y="5039827"/>
                  <a:pt x="6341309" y="5039180"/>
                  <a:pt x="6335595" y="5039180"/>
                </a:cubicBezTo>
                <a:close/>
                <a:moveTo>
                  <a:pt x="6216100" y="5039180"/>
                </a:moveTo>
                <a:cubicBezTo>
                  <a:pt x="6210268" y="5039180"/>
                  <a:pt x="6204995" y="5040196"/>
                  <a:pt x="6200282" y="5042228"/>
                </a:cubicBezTo>
                <a:cubicBezTo>
                  <a:pt x="6195569" y="5044261"/>
                  <a:pt x="6191549" y="5047177"/>
                  <a:pt x="6188220" y="5050976"/>
                </a:cubicBezTo>
                <a:cubicBezTo>
                  <a:pt x="6184892" y="5054776"/>
                  <a:pt x="6182344" y="5059401"/>
                  <a:pt x="6180576" y="5064850"/>
                </a:cubicBezTo>
                <a:cubicBezTo>
                  <a:pt x="6178809" y="5070299"/>
                  <a:pt x="6177925" y="5076441"/>
                  <a:pt x="6177925" y="5083275"/>
                </a:cubicBezTo>
                <a:cubicBezTo>
                  <a:pt x="6177925" y="5090462"/>
                  <a:pt x="6178780" y="5096765"/>
                  <a:pt x="6180488" y="5102185"/>
                </a:cubicBezTo>
                <a:cubicBezTo>
                  <a:pt x="6182196" y="5107605"/>
                  <a:pt x="6184729" y="5112111"/>
                  <a:pt x="6188087" y="5115705"/>
                </a:cubicBezTo>
                <a:cubicBezTo>
                  <a:pt x="6191445" y="5119299"/>
                  <a:pt x="6195584" y="5122008"/>
                  <a:pt x="6200503" y="5123835"/>
                </a:cubicBezTo>
                <a:cubicBezTo>
                  <a:pt x="6205422" y="5125661"/>
                  <a:pt x="6211151" y="5126574"/>
                  <a:pt x="6217690" y="5126574"/>
                </a:cubicBezTo>
                <a:cubicBezTo>
                  <a:pt x="6221461" y="5126574"/>
                  <a:pt x="6225010" y="5126294"/>
                  <a:pt x="6228338" y="5125735"/>
                </a:cubicBezTo>
                <a:cubicBezTo>
                  <a:pt x="6231667" y="5125175"/>
                  <a:pt x="6234598" y="5124542"/>
                  <a:pt x="6237131" y="5123835"/>
                </a:cubicBezTo>
                <a:cubicBezTo>
                  <a:pt x="6239664" y="5123128"/>
                  <a:pt x="6241726" y="5122406"/>
                  <a:pt x="6243317" y="5121670"/>
                </a:cubicBezTo>
                <a:cubicBezTo>
                  <a:pt x="6244907" y="5120933"/>
                  <a:pt x="6245865" y="5120403"/>
                  <a:pt x="6246188" y="5120079"/>
                </a:cubicBezTo>
                <a:cubicBezTo>
                  <a:pt x="6246513" y="5119755"/>
                  <a:pt x="6246778" y="5119416"/>
                  <a:pt x="6246984" y="5119063"/>
                </a:cubicBezTo>
                <a:cubicBezTo>
                  <a:pt x="6247190" y="5118710"/>
                  <a:pt x="6247337" y="5118312"/>
                  <a:pt x="6247426" y="5117870"/>
                </a:cubicBezTo>
                <a:cubicBezTo>
                  <a:pt x="6247514" y="5117428"/>
                  <a:pt x="6247588" y="5116927"/>
                  <a:pt x="6247647" y="5116368"/>
                </a:cubicBezTo>
                <a:cubicBezTo>
                  <a:pt x="6247706" y="5115808"/>
                  <a:pt x="6247735" y="5115145"/>
                  <a:pt x="6247735" y="5114380"/>
                </a:cubicBezTo>
                <a:cubicBezTo>
                  <a:pt x="6247735" y="5113319"/>
                  <a:pt x="6247691" y="5112421"/>
                  <a:pt x="6247602" y="5111684"/>
                </a:cubicBezTo>
                <a:cubicBezTo>
                  <a:pt x="6247513" y="5110948"/>
                  <a:pt x="6247380" y="5110374"/>
                  <a:pt x="6247202" y="5109961"/>
                </a:cubicBezTo>
                <a:cubicBezTo>
                  <a:pt x="6247024" y="5109549"/>
                  <a:pt x="6246773" y="5109239"/>
                  <a:pt x="6246448" y="5109033"/>
                </a:cubicBezTo>
                <a:cubicBezTo>
                  <a:pt x="6246122" y="5108827"/>
                  <a:pt x="6245752" y="5108724"/>
                  <a:pt x="6245338" y="5108724"/>
                </a:cubicBezTo>
                <a:cubicBezTo>
                  <a:pt x="6244628" y="5108724"/>
                  <a:pt x="6243577" y="5109033"/>
                  <a:pt x="6242185" y="5109652"/>
                </a:cubicBezTo>
                <a:cubicBezTo>
                  <a:pt x="6240794" y="5110271"/>
                  <a:pt x="6239018" y="5110963"/>
                  <a:pt x="6236857" y="5111729"/>
                </a:cubicBezTo>
                <a:cubicBezTo>
                  <a:pt x="6234696" y="5112494"/>
                  <a:pt x="6232136" y="5113187"/>
                  <a:pt x="6229176" y="5113805"/>
                </a:cubicBezTo>
                <a:cubicBezTo>
                  <a:pt x="6226216" y="5114424"/>
                  <a:pt x="6222842" y="5114733"/>
                  <a:pt x="6219053" y="5114733"/>
                </a:cubicBezTo>
                <a:cubicBezTo>
                  <a:pt x="6214258" y="5114733"/>
                  <a:pt x="6210203" y="5114055"/>
                  <a:pt x="6206888" y="5112701"/>
                </a:cubicBezTo>
                <a:cubicBezTo>
                  <a:pt x="6203573" y="5111346"/>
                  <a:pt x="6200880" y="5109402"/>
                  <a:pt x="6198807" y="5106868"/>
                </a:cubicBezTo>
                <a:cubicBezTo>
                  <a:pt x="6196736" y="5104335"/>
                  <a:pt x="6195256" y="5101301"/>
                  <a:pt x="6194368" y="5097767"/>
                </a:cubicBezTo>
                <a:cubicBezTo>
                  <a:pt x="6193480" y="5094232"/>
                  <a:pt x="6193036" y="5090255"/>
                  <a:pt x="6193036" y="5085837"/>
                </a:cubicBezTo>
                <a:lnTo>
                  <a:pt x="6245411" y="5085837"/>
                </a:lnTo>
                <a:cubicBezTo>
                  <a:pt x="6246891" y="5085837"/>
                  <a:pt x="6248209" y="5085351"/>
                  <a:pt x="6249362" y="5084379"/>
                </a:cubicBezTo>
                <a:cubicBezTo>
                  <a:pt x="6250516" y="5083407"/>
                  <a:pt x="6251093" y="5081772"/>
                  <a:pt x="6251093" y="5079475"/>
                </a:cubicBezTo>
                <a:lnTo>
                  <a:pt x="6251093" y="5076824"/>
                </a:lnTo>
                <a:cubicBezTo>
                  <a:pt x="6251093" y="5071639"/>
                  <a:pt x="6250430" y="5066765"/>
                  <a:pt x="6249105" y="5062199"/>
                </a:cubicBezTo>
                <a:cubicBezTo>
                  <a:pt x="6247779" y="5057633"/>
                  <a:pt x="6245703" y="5053657"/>
                  <a:pt x="6242875" y="5050270"/>
                </a:cubicBezTo>
                <a:cubicBezTo>
                  <a:pt x="6240047" y="5046882"/>
                  <a:pt x="6236439" y="5044187"/>
                  <a:pt x="6232050" y="5042184"/>
                </a:cubicBezTo>
                <a:cubicBezTo>
                  <a:pt x="6227661" y="5040181"/>
                  <a:pt x="6222345" y="5039180"/>
                  <a:pt x="6216100" y="5039180"/>
                </a:cubicBezTo>
                <a:close/>
                <a:moveTo>
                  <a:pt x="6131593" y="5039180"/>
                </a:moveTo>
                <a:cubicBezTo>
                  <a:pt x="6126763" y="5039180"/>
                  <a:pt x="6122536" y="5039827"/>
                  <a:pt x="6118913" y="5041124"/>
                </a:cubicBezTo>
                <a:cubicBezTo>
                  <a:pt x="6115290" y="5042420"/>
                  <a:pt x="6112271" y="5044143"/>
                  <a:pt x="6109855" y="5046293"/>
                </a:cubicBezTo>
                <a:cubicBezTo>
                  <a:pt x="6107440" y="5048443"/>
                  <a:pt x="6105628" y="5050947"/>
                  <a:pt x="6104421" y="5053804"/>
                </a:cubicBezTo>
                <a:cubicBezTo>
                  <a:pt x="6103213" y="5056661"/>
                  <a:pt x="6102609" y="5059651"/>
                  <a:pt x="6102609" y="5062773"/>
                </a:cubicBezTo>
                <a:cubicBezTo>
                  <a:pt x="6102609" y="5066308"/>
                  <a:pt x="6103183" y="5069342"/>
                  <a:pt x="6104332" y="5071875"/>
                </a:cubicBezTo>
                <a:cubicBezTo>
                  <a:pt x="6105481" y="5074408"/>
                  <a:pt x="6106998" y="5076588"/>
                  <a:pt x="6108883" y="5078414"/>
                </a:cubicBezTo>
                <a:cubicBezTo>
                  <a:pt x="6110768" y="5080241"/>
                  <a:pt x="6112904" y="5081787"/>
                  <a:pt x="6115290" y="5083054"/>
                </a:cubicBezTo>
                <a:cubicBezTo>
                  <a:pt x="6117676" y="5084320"/>
                  <a:pt x="6120120" y="5085454"/>
                  <a:pt x="6122624" y="5086456"/>
                </a:cubicBezTo>
                <a:cubicBezTo>
                  <a:pt x="6125128" y="5087457"/>
                  <a:pt x="6127558" y="5088414"/>
                  <a:pt x="6129914" y="5089328"/>
                </a:cubicBezTo>
                <a:cubicBezTo>
                  <a:pt x="6132271" y="5090241"/>
                  <a:pt x="6134392" y="5091286"/>
                  <a:pt x="6136277" y="5092465"/>
                </a:cubicBezTo>
                <a:cubicBezTo>
                  <a:pt x="6138162" y="5093643"/>
                  <a:pt x="6139679" y="5094998"/>
                  <a:pt x="6140828" y="5096530"/>
                </a:cubicBezTo>
                <a:cubicBezTo>
                  <a:pt x="6141976" y="5098061"/>
                  <a:pt x="6142551" y="5099946"/>
                  <a:pt x="6142551" y="5102185"/>
                </a:cubicBezTo>
                <a:cubicBezTo>
                  <a:pt x="6142551" y="5104365"/>
                  <a:pt x="6142153" y="5106250"/>
                  <a:pt x="6141358" y="5107840"/>
                </a:cubicBezTo>
                <a:cubicBezTo>
                  <a:pt x="6140563" y="5109431"/>
                  <a:pt x="6139428" y="5110742"/>
                  <a:pt x="6137956" y="5111773"/>
                </a:cubicBezTo>
                <a:cubicBezTo>
                  <a:pt x="6136483" y="5112804"/>
                  <a:pt x="6134745" y="5113584"/>
                  <a:pt x="6132742" y="5114114"/>
                </a:cubicBezTo>
                <a:cubicBezTo>
                  <a:pt x="6130739" y="5114645"/>
                  <a:pt x="6128500" y="5114910"/>
                  <a:pt x="6126026" y="5114910"/>
                </a:cubicBezTo>
                <a:cubicBezTo>
                  <a:pt x="6122727" y="5114910"/>
                  <a:pt x="6119811" y="5114512"/>
                  <a:pt x="6117278" y="5113717"/>
                </a:cubicBezTo>
                <a:cubicBezTo>
                  <a:pt x="6114745" y="5112922"/>
                  <a:pt x="6112550" y="5112053"/>
                  <a:pt x="6110695" y="5111110"/>
                </a:cubicBezTo>
                <a:cubicBezTo>
                  <a:pt x="6108839" y="5110167"/>
                  <a:pt x="6107278" y="5109298"/>
                  <a:pt x="6106011" y="5108503"/>
                </a:cubicBezTo>
                <a:cubicBezTo>
                  <a:pt x="6104744" y="5107708"/>
                  <a:pt x="6103787" y="5107310"/>
                  <a:pt x="6103139" y="5107310"/>
                </a:cubicBezTo>
                <a:cubicBezTo>
                  <a:pt x="6102727" y="5107310"/>
                  <a:pt x="6102359" y="5107413"/>
                  <a:pt x="6102035" y="5107620"/>
                </a:cubicBezTo>
                <a:cubicBezTo>
                  <a:pt x="6101711" y="5107826"/>
                  <a:pt x="6101460" y="5108164"/>
                  <a:pt x="6101284" y="5108636"/>
                </a:cubicBezTo>
                <a:cubicBezTo>
                  <a:pt x="6101107" y="5109107"/>
                  <a:pt x="6100960" y="5109726"/>
                  <a:pt x="6100842" y="5110491"/>
                </a:cubicBezTo>
                <a:cubicBezTo>
                  <a:pt x="6100724" y="5111257"/>
                  <a:pt x="6100665" y="5112200"/>
                  <a:pt x="6100665" y="5113319"/>
                </a:cubicBezTo>
                <a:cubicBezTo>
                  <a:pt x="6100665" y="5115145"/>
                  <a:pt x="6100812" y="5116589"/>
                  <a:pt x="6101107" y="5117649"/>
                </a:cubicBezTo>
                <a:cubicBezTo>
                  <a:pt x="6101401" y="5118710"/>
                  <a:pt x="6101873" y="5119534"/>
                  <a:pt x="6102521" y="5120123"/>
                </a:cubicBezTo>
                <a:cubicBezTo>
                  <a:pt x="6103169" y="5120712"/>
                  <a:pt x="6104200" y="5121375"/>
                  <a:pt x="6105613" y="5122112"/>
                </a:cubicBezTo>
                <a:cubicBezTo>
                  <a:pt x="6107027" y="5122848"/>
                  <a:pt x="6108751" y="5123555"/>
                  <a:pt x="6110783" y="5124232"/>
                </a:cubicBezTo>
                <a:cubicBezTo>
                  <a:pt x="6112815" y="5124910"/>
                  <a:pt x="6115113" y="5125470"/>
                  <a:pt x="6117676" y="5125911"/>
                </a:cubicBezTo>
                <a:cubicBezTo>
                  <a:pt x="6120238" y="5126353"/>
                  <a:pt x="6122933" y="5126574"/>
                  <a:pt x="6125761" y="5126574"/>
                </a:cubicBezTo>
                <a:cubicBezTo>
                  <a:pt x="6130356" y="5126574"/>
                  <a:pt x="6134568" y="5126014"/>
                  <a:pt x="6138398" y="5124895"/>
                </a:cubicBezTo>
                <a:cubicBezTo>
                  <a:pt x="6142227" y="5123776"/>
                  <a:pt x="6145526" y="5122126"/>
                  <a:pt x="6148295" y="5119947"/>
                </a:cubicBezTo>
                <a:cubicBezTo>
                  <a:pt x="6151063" y="5117767"/>
                  <a:pt x="6153199" y="5115087"/>
                  <a:pt x="6154701" y="5111905"/>
                </a:cubicBezTo>
                <a:cubicBezTo>
                  <a:pt x="6156203" y="5108724"/>
                  <a:pt x="6156955" y="5105101"/>
                  <a:pt x="6156955" y="5101036"/>
                </a:cubicBezTo>
                <a:cubicBezTo>
                  <a:pt x="6156955" y="5097619"/>
                  <a:pt x="6156380" y="5094674"/>
                  <a:pt x="6155231" y="5092200"/>
                </a:cubicBezTo>
                <a:cubicBezTo>
                  <a:pt x="6154083" y="5089725"/>
                  <a:pt x="6152566" y="5087604"/>
                  <a:pt x="6150681" y="5085837"/>
                </a:cubicBezTo>
                <a:cubicBezTo>
                  <a:pt x="6148795" y="5084070"/>
                  <a:pt x="6146630" y="5082568"/>
                  <a:pt x="6144186" y="5081330"/>
                </a:cubicBezTo>
                <a:cubicBezTo>
                  <a:pt x="6141741" y="5080093"/>
                  <a:pt x="6139267" y="5078974"/>
                  <a:pt x="6136763" y="5077972"/>
                </a:cubicBezTo>
                <a:cubicBezTo>
                  <a:pt x="6134259" y="5076971"/>
                  <a:pt x="6131800" y="5075999"/>
                  <a:pt x="6129384" y="5075056"/>
                </a:cubicBezTo>
                <a:cubicBezTo>
                  <a:pt x="6126969" y="5074114"/>
                  <a:pt x="6124819" y="5073053"/>
                  <a:pt x="6122933" y="5071875"/>
                </a:cubicBezTo>
                <a:cubicBezTo>
                  <a:pt x="6121048" y="5070697"/>
                  <a:pt x="6119517" y="5069327"/>
                  <a:pt x="6118338" y="5067766"/>
                </a:cubicBezTo>
                <a:cubicBezTo>
                  <a:pt x="6117160" y="5066205"/>
                  <a:pt x="6116571" y="5064276"/>
                  <a:pt x="6116571" y="5061978"/>
                </a:cubicBezTo>
                <a:cubicBezTo>
                  <a:pt x="6116571" y="5060329"/>
                  <a:pt x="6116880" y="5058797"/>
                  <a:pt x="6117499" y="5057383"/>
                </a:cubicBezTo>
                <a:cubicBezTo>
                  <a:pt x="6118117" y="5055969"/>
                  <a:pt x="6119031" y="5054747"/>
                  <a:pt x="6120238" y="5053716"/>
                </a:cubicBezTo>
                <a:cubicBezTo>
                  <a:pt x="6121446" y="5052685"/>
                  <a:pt x="6122992" y="5051889"/>
                  <a:pt x="6124877" y="5051330"/>
                </a:cubicBezTo>
                <a:cubicBezTo>
                  <a:pt x="6126763" y="5050770"/>
                  <a:pt x="6128942" y="5050490"/>
                  <a:pt x="6131417" y="5050490"/>
                </a:cubicBezTo>
                <a:cubicBezTo>
                  <a:pt x="6134185" y="5050490"/>
                  <a:pt x="6136645" y="5050814"/>
                  <a:pt x="6138795" y="5051462"/>
                </a:cubicBezTo>
                <a:cubicBezTo>
                  <a:pt x="6140945" y="5052110"/>
                  <a:pt x="6142816" y="5052803"/>
                  <a:pt x="6144406" y="5053539"/>
                </a:cubicBezTo>
                <a:cubicBezTo>
                  <a:pt x="6145997" y="5054275"/>
                  <a:pt x="6147293" y="5054968"/>
                  <a:pt x="6148295" y="5055616"/>
                </a:cubicBezTo>
                <a:cubicBezTo>
                  <a:pt x="6149296" y="5056264"/>
                  <a:pt x="6150062" y="5056588"/>
                  <a:pt x="6150592" y="5056588"/>
                </a:cubicBezTo>
                <a:cubicBezTo>
                  <a:pt x="6150946" y="5056588"/>
                  <a:pt x="6151270" y="5056485"/>
                  <a:pt x="6151564" y="5056278"/>
                </a:cubicBezTo>
                <a:cubicBezTo>
                  <a:pt x="6151859" y="5056072"/>
                  <a:pt x="6152109" y="5055733"/>
                  <a:pt x="6152315" y="5055262"/>
                </a:cubicBezTo>
                <a:cubicBezTo>
                  <a:pt x="6152521" y="5054791"/>
                  <a:pt x="6152669" y="5054187"/>
                  <a:pt x="6152757" y="5053451"/>
                </a:cubicBezTo>
                <a:cubicBezTo>
                  <a:pt x="6152846" y="5052714"/>
                  <a:pt x="6152890" y="5051845"/>
                  <a:pt x="6152890" y="5050844"/>
                </a:cubicBezTo>
                <a:cubicBezTo>
                  <a:pt x="6152890" y="5049901"/>
                  <a:pt x="6152846" y="5049106"/>
                  <a:pt x="6152757" y="5048458"/>
                </a:cubicBezTo>
                <a:cubicBezTo>
                  <a:pt x="6152669" y="5047810"/>
                  <a:pt x="6152580" y="5047265"/>
                  <a:pt x="6152492" y="5046823"/>
                </a:cubicBezTo>
                <a:cubicBezTo>
                  <a:pt x="6152404" y="5046381"/>
                  <a:pt x="6152256" y="5045984"/>
                  <a:pt x="6152050" y="5045630"/>
                </a:cubicBezTo>
                <a:cubicBezTo>
                  <a:pt x="6151844" y="5045277"/>
                  <a:pt x="6151432" y="5044864"/>
                  <a:pt x="6150813" y="5044393"/>
                </a:cubicBezTo>
                <a:cubicBezTo>
                  <a:pt x="6150195" y="5043922"/>
                  <a:pt x="6149281" y="5043377"/>
                  <a:pt x="6148074" y="5042758"/>
                </a:cubicBezTo>
                <a:cubicBezTo>
                  <a:pt x="6146866" y="5042140"/>
                  <a:pt x="6145408" y="5041565"/>
                  <a:pt x="6143700" y="5041035"/>
                </a:cubicBezTo>
                <a:cubicBezTo>
                  <a:pt x="6141991" y="5040505"/>
                  <a:pt x="6140076" y="5040063"/>
                  <a:pt x="6137956" y="5039710"/>
                </a:cubicBezTo>
                <a:cubicBezTo>
                  <a:pt x="6135835" y="5039356"/>
                  <a:pt x="6133714" y="5039180"/>
                  <a:pt x="6131593" y="5039180"/>
                </a:cubicBezTo>
                <a:close/>
                <a:moveTo>
                  <a:pt x="5913421" y="5039180"/>
                </a:moveTo>
                <a:cubicBezTo>
                  <a:pt x="5906646" y="5039180"/>
                  <a:pt x="5900725" y="5040269"/>
                  <a:pt x="5895659" y="5042449"/>
                </a:cubicBezTo>
                <a:cubicBezTo>
                  <a:pt x="5890593" y="5044629"/>
                  <a:pt x="5886366" y="5047692"/>
                  <a:pt x="5882978" y="5051639"/>
                </a:cubicBezTo>
                <a:cubicBezTo>
                  <a:pt x="5879591" y="5055586"/>
                  <a:pt x="5877058" y="5060284"/>
                  <a:pt x="5875379" y="5065734"/>
                </a:cubicBezTo>
                <a:cubicBezTo>
                  <a:pt x="5873700" y="5071183"/>
                  <a:pt x="5872860" y="5077148"/>
                  <a:pt x="5872860" y="5083628"/>
                </a:cubicBezTo>
                <a:cubicBezTo>
                  <a:pt x="5872860" y="5090344"/>
                  <a:pt x="5873656" y="5096353"/>
                  <a:pt x="5875246" y="5101655"/>
                </a:cubicBezTo>
                <a:cubicBezTo>
                  <a:pt x="5876837" y="5106957"/>
                  <a:pt x="5879252" y="5111463"/>
                  <a:pt x="5882492" y="5115175"/>
                </a:cubicBezTo>
                <a:cubicBezTo>
                  <a:pt x="5885732" y="5118886"/>
                  <a:pt x="5889782" y="5121714"/>
                  <a:pt x="5894643" y="5123658"/>
                </a:cubicBezTo>
                <a:cubicBezTo>
                  <a:pt x="5899503" y="5125602"/>
                  <a:pt x="5905202" y="5126574"/>
                  <a:pt x="5911742" y="5126574"/>
                </a:cubicBezTo>
                <a:cubicBezTo>
                  <a:pt x="5918458" y="5126574"/>
                  <a:pt x="5924363" y="5125470"/>
                  <a:pt x="5929459" y="5123260"/>
                </a:cubicBezTo>
                <a:cubicBezTo>
                  <a:pt x="5934555" y="5121051"/>
                  <a:pt x="5938797" y="5117973"/>
                  <a:pt x="5942184" y="5114026"/>
                </a:cubicBezTo>
                <a:cubicBezTo>
                  <a:pt x="5945571" y="5110079"/>
                  <a:pt x="5948119" y="5105381"/>
                  <a:pt x="5949828" y="5099932"/>
                </a:cubicBezTo>
                <a:cubicBezTo>
                  <a:pt x="5951536" y="5094482"/>
                  <a:pt x="5952390" y="5088517"/>
                  <a:pt x="5952390" y="5082037"/>
                </a:cubicBezTo>
                <a:cubicBezTo>
                  <a:pt x="5952390" y="5075380"/>
                  <a:pt x="5951580" y="5069401"/>
                  <a:pt x="5949960" y="5064099"/>
                </a:cubicBezTo>
                <a:cubicBezTo>
                  <a:pt x="5948340" y="5058797"/>
                  <a:pt x="5945910" y="5054290"/>
                  <a:pt x="5942670" y="5050579"/>
                </a:cubicBezTo>
                <a:cubicBezTo>
                  <a:pt x="5939430" y="5046867"/>
                  <a:pt x="5935380" y="5044040"/>
                  <a:pt x="5930520" y="5042096"/>
                </a:cubicBezTo>
                <a:cubicBezTo>
                  <a:pt x="5925659" y="5040152"/>
                  <a:pt x="5919960" y="5039180"/>
                  <a:pt x="5913421" y="5039180"/>
                </a:cubicBezTo>
                <a:close/>
                <a:moveTo>
                  <a:pt x="5823208" y="5039180"/>
                </a:moveTo>
                <a:cubicBezTo>
                  <a:pt x="5818671" y="5039180"/>
                  <a:pt x="5814180" y="5040343"/>
                  <a:pt x="5809732" y="5042670"/>
                </a:cubicBezTo>
                <a:cubicBezTo>
                  <a:pt x="5805284" y="5044997"/>
                  <a:pt x="5800821" y="5048664"/>
                  <a:pt x="5796344" y="5053672"/>
                </a:cubicBezTo>
                <a:lnTo>
                  <a:pt x="5796344" y="5043156"/>
                </a:lnTo>
                <a:cubicBezTo>
                  <a:pt x="5796344" y="5042685"/>
                  <a:pt x="5796241" y="5042287"/>
                  <a:pt x="5796035" y="5041963"/>
                </a:cubicBezTo>
                <a:cubicBezTo>
                  <a:pt x="5795828" y="5041639"/>
                  <a:pt x="5795490" y="5041345"/>
                  <a:pt x="5795018" y="5041079"/>
                </a:cubicBezTo>
                <a:cubicBezTo>
                  <a:pt x="5794547" y="5040814"/>
                  <a:pt x="5793884" y="5040638"/>
                  <a:pt x="5793030" y="5040549"/>
                </a:cubicBezTo>
                <a:cubicBezTo>
                  <a:pt x="5792176" y="5040461"/>
                  <a:pt x="5791101" y="5040417"/>
                  <a:pt x="5789805" y="5040417"/>
                </a:cubicBezTo>
                <a:cubicBezTo>
                  <a:pt x="5788450" y="5040417"/>
                  <a:pt x="5787360" y="5040461"/>
                  <a:pt x="5786535" y="5040549"/>
                </a:cubicBezTo>
                <a:cubicBezTo>
                  <a:pt x="5785710" y="5040638"/>
                  <a:pt x="5785033" y="5040814"/>
                  <a:pt x="5784503" y="5041079"/>
                </a:cubicBezTo>
                <a:cubicBezTo>
                  <a:pt x="5783973" y="5041345"/>
                  <a:pt x="5783619" y="5041639"/>
                  <a:pt x="5783442" y="5041963"/>
                </a:cubicBezTo>
                <a:cubicBezTo>
                  <a:pt x="5783266" y="5042287"/>
                  <a:pt x="5783177" y="5042685"/>
                  <a:pt x="5783177" y="5043156"/>
                </a:cubicBezTo>
                <a:lnTo>
                  <a:pt x="5783177" y="5122686"/>
                </a:lnTo>
                <a:cubicBezTo>
                  <a:pt x="5783177" y="5123157"/>
                  <a:pt x="5783280" y="5123555"/>
                  <a:pt x="5783487" y="5123879"/>
                </a:cubicBezTo>
                <a:cubicBezTo>
                  <a:pt x="5783693" y="5124203"/>
                  <a:pt x="5784076" y="5124483"/>
                  <a:pt x="5784635" y="5124718"/>
                </a:cubicBezTo>
                <a:cubicBezTo>
                  <a:pt x="5785195" y="5124954"/>
                  <a:pt x="5785946" y="5125131"/>
                  <a:pt x="5786889" y="5125249"/>
                </a:cubicBezTo>
                <a:cubicBezTo>
                  <a:pt x="5787831" y="5125366"/>
                  <a:pt x="5789010" y="5125425"/>
                  <a:pt x="5790424" y="5125425"/>
                </a:cubicBezTo>
                <a:cubicBezTo>
                  <a:pt x="5791896" y="5125425"/>
                  <a:pt x="5793104" y="5125366"/>
                  <a:pt x="5794047" y="5125249"/>
                </a:cubicBezTo>
                <a:cubicBezTo>
                  <a:pt x="5794989" y="5125131"/>
                  <a:pt x="5795725" y="5124954"/>
                  <a:pt x="5796256" y="5124718"/>
                </a:cubicBezTo>
                <a:cubicBezTo>
                  <a:pt x="5796786" y="5124483"/>
                  <a:pt x="5797169" y="5124203"/>
                  <a:pt x="5797404" y="5123879"/>
                </a:cubicBezTo>
                <a:cubicBezTo>
                  <a:pt x="5797640" y="5123555"/>
                  <a:pt x="5797758" y="5123157"/>
                  <a:pt x="5797758" y="5122686"/>
                </a:cubicBezTo>
                <a:lnTo>
                  <a:pt x="5797758" y="5067103"/>
                </a:lnTo>
                <a:cubicBezTo>
                  <a:pt x="5801764" y="5062096"/>
                  <a:pt x="5805593" y="5058296"/>
                  <a:pt x="5809246" y="5055704"/>
                </a:cubicBezTo>
                <a:cubicBezTo>
                  <a:pt x="5812898" y="5053112"/>
                  <a:pt x="5816550" y="5051816"/>
                  <a:pt x="5820203" y="5051816"/>
                </a:cubicBezTo>
                <a:cubicBezTo>
                  <a:pt x="5823031" y="5051816"/>
                  <a:pt x="5825520" y="5052346"/>
                  <a:pt x="5827670" y="5053407"/>
                </a:cubicBezTo>
                <a:cubicBezTo>
                  <a:pt x="5829820" y="5054467"/>
                  <a:pt x="5831573" y="5055999"/>
                  <a:pt x="5832928" y="5058002"/>
                </a:cubicBezTo>
                <a:cubicBezTo>
                  <a:pt x="5834283" y="5060005"/>
                  <a:pt x="5835314" y="5062390"/>
                  <a:pt x="5836021" y="5065159"/>
                </a:cubicBezTo>
                <a:cubicBezTo>
                  <a:pt x="5836728" y="5067928"/>
                  <a:pt x="5837081" y="5071581"/>
                  <a:pt x="5837081" y="5076117"/>
                </a:cubicBezTo>
                <a:lnTo>
                  <a:pt x="5837081" y="5122686"/>
                </a:lnTo>
                <a:cubicBezTo>
                  <a:pt x="5837081" y="5123157"/>
                  <a:pt x="5837199" y="5123555"/>
                  <a:pt x="5837435" y="5123879"/>
                </a:cubicBezTo>
                <a:cubicBezTo>
                  <a:pt x="5837670" y="5124203"/>
                  <a:pt x="5838053" y="5124483"/>
                  <a:pt x="5838583" y="5124718"/>
                </a:cubicBezTo>
                <a:cubicBezTo>
                  <a:pt x="5839113" y="5124954"/>
                  <a:pt x="5839850" y="5125131"/>
                  <a:pt x="5840793" y="5125249"/>
                </a:cubicBezTo>
                <a:cubicBezTo>
                  <a:pt x="5841735" y="5125366"/>
                  <a:pt x="5842943" y="5125425"/>
                  <a:pt x="5844415" y="5125425"/>
                </a:cubicBezTo>
                <a:cubicBezTo>
                  <a:pt x="5845829" y="5125425"/>
                  <a:pt x="5847008" y="5125366"/>
                  <a:pt x="5847950" y="5125249"/>
                </a:cubicBezTo>
                <a:cubicBezTo>
                  <a:pt x="5848893" y="5125131"/>
                  <a:pt x="5849629" y="5124954"/>
                  <a:pt x="5850159" y="5124718"/>
                </a:cubicBezTo>
                <a:cubicBezTo>
                  <a:pt x="5850690" y="5124483"/>
                  <a:pt x="5851073" y="5124203"/>
                  <a:pt x="5851308" y="5123879"/>
                </a:cubicBezTo>
                <a:cubicBezTo>
                  <a:pt x="5851544" y="5123555"/>
                  <a:pt x="5851662" y="5123157"/>
                  <a:pt x="5851662" y="5122686"/>
                </a:cubicBezTo>
                <a:lnTo>
                  <a:pt x="5851662" y="5074173"/>
                </a:lnTo>
                <a:cubicBezTo>
                  <a:pt x="5851662" y="5068517"/>
                  <a:pt x="5851176" y="5063672"/>
                  <a:pt x="5850203" y="5059636"/>
                </a:cubicBezTo>
                <a:cubicBezTo>
                  <a:pt x="5849231" y="5055601"/>
                  <a:pt x="5847626" y="5052081"/>
                  <a:pt x="5845388" y="5049077"/>
                </a:cubicBezTo>
                <a:cubicBezTo>
                  <a:pt x="5843149" y="5046072"/>
                  <a:pt x="5840218" y="5043671"/>
                  <a:pt x="5836595" y="5041875"/>
                </a:cubicBezTo>
                <a:cubicBezTo>
                  <a:pt x="5832972" y="5040078"/>
                  <a:pt x="5828510" y="5039180"/>
                  <a:pt x="5823208" y="5039180"/>
                </a:cubicBezTo>
                <a:close/>
                <a:moveTo>
                  <a:pt x="5599008" y="5039180"/>
                </a:moveTo>
                <a:cubicBezTo>
                  <a:pt x="5597299" y="5039180"/>
                  <a:pt x="5595605" y="5039400"/>
                  <a:pt x="5593927" y="5039842"/>
                </a:cubicBezTo>
                <a:cubicBezTo>
                  <a:pt x="5592247" y="5040284"/>
                  <a:pt x="5590554" y="5041079"/>
                  <a:pt x="5588846" y="5042228"/>
                </a:cubicBezTo>
                <a:cubicBezTo>
                  <a:pt x="5587137" y="5043377"/>
                  <a:pt x="5585326" y="5044953"/>
                  <a:pt x="5583411" y="5046956"/>
                </a:cubicBezTo>
                <a:cubicBezTo>
                  <a:pt x="5581496" y="5048959"/>
                  <a:pt x="5579449" y="5051551"/>
                  <a:pt x="5577269" y="5054732"/>
                </a:cubicBezTo>
                <a:lnTo>
                  <a:pt x="5577269" y="5043156"/>
                </a:lnTo>
                <a:cubicBezTo>
                  <a:pt x="5577269" y="5042685"/>
                  <a:pt x="5577166" y="5042287"/>
                  <a:pt x="5576960" y="5041963"/>
                </a:cubicBezTo>
                <a:cubicBezTo>
                  <a:pt x="5576754" y="5041639"/>
                  <a:pt x="5576415" y="5041345"/>
                  <a:pt x="5575944" y="5041079"/>
                </a:cubicBezTo>
                <a:cubicBezTo>
                  <a:pt x="5575472" y="5040814"/>
                  <a:pt x="5574810" y="5040638"/>
                  <a:pt x="5573955" y="5040549"/>
                </a:cubicBezTo>
                <a:cubicBezTo>
                  <a:pt x="5573101" y="5040461"/>
                  <a:pt x="5572026" y="5040417"/>
                  <a:pt x="5570730" y="5040417"/>
                </a:cubicBezTo>
                <a:cubicBezTo>
                  <a:pt x="5569375" y="5040417"/>
                  <a:pt x="5568286" y="5040461"/>
                  <a:pt x="5567460" y="5040549"/>
                </a:cubicBezTo>
                <a:cubicBezTo>
                  <a:pt x="5566636" y="5040638"/>
                  <a:pt x="5565959" y="5040814"/>
                  <a:pt x="5565428" y="5041079"/>
                </a:cubicBezTo>
                <a:cubicBezTo>
                  <a:pt x="5564898" y="5041345"/>
                  <a:pt x="5564545" y="5041639"/>
                  <a:pt x="5564368" y="5041963"/>
                </a:cubicBezTo>
                <a:cubicBezTo>
                  <a:pt x="5564191" y="5042287"/>
                  <a:pt x="5564103" y="5042685"/>
                  <a:pt x="5564103" y="5043156"/>
                </a:cubicBezTo>
                <a:lnTo>
                  <a:pt x="5564103" y="5122686"/>
                </a:lnTo>
                <a:cubicBezTo>
                  <a:pt x="5564103" y="5123157"/>
                  <a:pt x="5564206" y="5123555"/>
                  <a:pt x="5564412" y="5123879"/>
                </a:cubicBezTo>
                <a:cubicBezTo>
                  <a:pt x="5564618" y="5124203"/>
                  <a:pt x="5565001" y="5124483"/>
                  <a:pt x="5565561" y="5124718"/>
                </a:cubicBezTo>
                <a:cubicBezTo>
                  <a:pt x="5566121" y="5124954"/>
                  <a:pt x="5566872" y="5125131"/>
                  <a:pt x="5567814" y="5125249"/>
                </a:cubicBezTo>
                <a:cubicBezTo>
                  <a:pt x="5568756" y="5125366"/>
                  <a:pt x="5569935" y="5125425"/>
                  <a:pt x="5571349" y="5125425"/>
                </a:cubicBezTo>
                <a:cubicBezTo>
                  <a:pt x="5572822" y="5125425"/>
                  <a:pt x="5574029" y="5125366"/>
                  <a:pt x="5574972" y="5125249"/>
                </a:cubicBezTo>
                <a:cubicBezTo>
                  <a:pt x="5575914" y="5125131"/>
                  <a:pt x="5576651" y="5124954"/>
                  <a:pt x="5577181" y="5124718"/>
                </a:cubicBezTo>
                <a:cubicBezTo>
                  <a:pt x="5577711" y="5124483"/>
                  <a:pt x="5578094" y="5124203"/>
                  <a:pt x="5578330" y="5123879"/>
                </a:cubicBezTo>
                <a:cubicBezTo>
                  <a:pt x="5578565" y="5123555"/>
                  <a:pt x="5578683" y="5123157"/>
                  <a:pt x="5578683" y="5122686"/>
                </a:cubicBezTo>
                <a:lnTo>
                  <a:pt x="5578683" y="5070373"/>
                </a:lnTo>
                <a:cubicBezTo>
                  <a:pt x="5580745" y="5067133"/>
                  <a:pt x="5582630" y="5064393"/>
                  <a:pt x="5584339" y="5062155"/>
                </a:cubicBezTo>
                <a:cubicBezTo>
                  <a:pt x="5586047" y="5059916"/>
                  <a:pt x="5587682" y="5058119"/>
                  <a:pt x="5589243" y="5056764"/>
                </a:cubicBezTo>
                <a:cubicBezTo>
                  <a:pt x="5590804" y="5055409"/>
                  <a:pt x="5592291" y="5054437"/>
                  <a:pt x="5593705" y="5053848"/>
                </a:cubicBezTo>
                <a:cubicBezTo>
                  <a:pt x="5595120" y="5053259"/>
                  <a:pt x="5596563" y="5052965"/>
                  <a:pt x="5598035" y="5052965"/>
                </a:cubicBezTo>
                <a:cubicBezTo>
                  <a:pt x="5599273" y="5052965"/>
                  <a:pt x="5600422" y="5053082"/>
                  <a:pt x="5601482" y="5053318"/>
                </a:cubicBezTo>
                <a:cubicBezTo>
                  <a:pt x="5602542" y="5053554"/>
                  <a:pt x="5603500" y="5053804"/>
                  <a:pt x="5604354" y="5054069"/>
                </a:cubicBezTo>
                <a:cubicBezTo>
                  <a:pt x="5605208" y="5054334"/>
                  <a:pt x="5605974" y="5054600"/>
                  <a:pt x="5606651" y="5054865"/>
                </a:cubicBezTo>
                <a:cubicBezTo>
                  <a:pt x="5607328" y="5055130"/>
                  <a:pt x="5607903" y="5055262"/>
                  <a:pt x="5608375" y="5055262"/>
                </a:cubicBezTo>
                <a:cubicBezTo>
                  <a:pt x="5608846" y="5055262"/>
                  <a:pt x="5609214" y="5055130"/>
                  <a:pt x="5609479" y="5054865"/>
                </a:cubicBezTo>
                <a:cubicBezTo>
                  <a:pt x="5609744" y="5054600"/>
                  <a:pt x="5609965" y="5054217"/>
                  <a:pt x="5610142" y="5053716"/>
                </a:cubicBezTo>
                <a:cubicBezTo>
                  <a:pt x="5610318" y="5053215"/>
                  <a:pt x="5610437" y="5052523"/>
                  <a:pt x="5610495" y="5051639"/>
                </a:cubicBezTo>
                <a:cubicBezTo>
                  <a:pt x="5610554" y="5050756"/>
                  <a:pt x="5610583" y="5049666"/>
                  <a:pt x="5610583" y="5048370"/>
                </a:cubicBezTo>
                <a:cubicBezTo>
                  <a:pt x="5610583" y="5047015"/>
                  <a:pt x="5610569" y="5045940"/>
                  <a:pt x="5610539" y="5045144"/>
                </a:cubicBezTo>
                <a:cubicBezTo>
                  <a:pt x="5610510" y="5044349"/>
                  <a:pt x="5610451" y="5043745"/>
                  <a:pt x="5610363" y="5043333"/>
                </a:cubicBezTo>
                <a:cubicBezTo>
                  <a:pt x="5610274" y="5042920"/>
                  <a:pt x="5610171" y="5042582"/>
                  <a:pt x="5610054" y="5042317"/>
                </a:cubicBezTo>
                <a:cubicBezTo>
                  <a:pt x="5609935" y="5042051"/>
                  <a:pt x="5609700" y="5041772"/>
                  <a:pt x="5609346" y="5041477"/>
                </a:cubicBezTo>
                <a:cubicBezTo>
                  <a:pt x="5608993" y="5041182"/>
                  <a:pt x="5608389" y="5040888"/>
                  <a:pt x="5607535" y="5040593"/>
                </a:cubicBezTo>
                <a:cubicBezTo>
                  <a:pt x="5606681" y="5040299"/>
                  <a:pt x="5605724" y="5040034"/>
                  <a:pt x="5604663" y="5039798"/>
                </a:cubicBezTo>
                <a:cubicBezTo>
                  <a:pt x="5603603" y="5039562"/>
                  <a:pt x="5602587" y="5039400"/>
                  <a:pt x="5601614" y="5039312"/>
                </a:cubicBezTo>
                <a:cubicBezTo>
                  <a:pt x="5600642" y="5039224"/>
                  <a:pt x="5599773" y="5039180"/>
                  <a:pt x="5599008" y="5039180"/>
                </a:cubicBezTo>
                <a:close/>
                <a:moveTo>
                  <a:pt x="5506920" y="5039180"/>
                </a:moveTo>
                <a:cubicBezTo>
                  <a:pt x="5503857" y="5039180"/>
                  <a:pt x="5500823" y="5039459"/>
                  <a:pt x="5497818" y="5040019"/>
                </a:cubicBezTo>
                <a:cubicBezTo>
                  <a:pt x="5494814" y="5040579"/>
                  <a:pt x="5492045" y="5041285"/>
                  <a:pt x="5489512" y="5042140"/>
                </a:cubicBezTo>
                <a:cubicBezTo>
                  <a:pt x="5486979" y="5042994"/>
                  <a:pt x="5484740" y="5043936"/>
                  <a:pt x="5482796" y="5044968"/>
                </a:cubicBezTo>
                <a:cubicBezTo>
                  <a:pt x="5480852" y="5045998"/>
                  <a:pt x="5479482" y="5046897"/>
                  <a:pt x="5478687" y="5047663"/>
                </a:cubicBezTo>
                <a:cubicBezTo>
                  <a:pt x="5477892" y="5048429"/>
                  <a:pt x="5477391" y="5049238"/>
                  <a:pt x="5477185" y="5050093"/>
                </a:cubicBezTo>
                <a:cubicBezTo>
                  <a:pt x="5476979" y="5050947"/>
                  <a:pt x="5476875" y="5052110"/>
                  <a:pt x="5476875" y="5053583"/>
                </a:cubicBezTo>
                <a:cubicBezTo>
                  <a:pt x="5476875" y="5054467"/>
                  <a:pt x="5476934" y="5055277"/>
                  <a:pt x="5477052" y="5056013"/>
                </a:cubicBezTo>
                <a:cubicBezTo>
                  <a:pt x="5477170" y="5056750"/>
                  <a:pt x="5477362" y="5057354"/>
                  <a:pt x="5477627" y="5057825"/>
                </a:cubicBezTo>
                <a:cubicBezTo>
                  <a:pt x="5477892" y="5058296"/>
                  <a:pt x="5478201" y="5058650"/>
                  <a:pt x="5478555" y="5058885"/>
                </a:cubicBezTo>
                <a:cubicBezTo>
                  <a:pt x="5478908" y="5059121"/>
                  <a:pt x="5479320" y="5059239"/>
                  <a:pt x="5479792" y="5059239"/>
                </a:cubicBezTo>
                <a:cubicBezTo>
                  <a:pt x="5480499" y="5059239"/>
                  <a:pt x="5481574" y="5058812"/>
                  <a:pt x="5483017" y="5057957"/>
                </a:cubicBezTo>
                <a:cubicBezTo>
                  <a:pt x="5484460" y="5057103"/>
                  <a:pt x="5486257" y="5056161"/>
                  <a:pt x="5488407" y="5055130"/>
                </a:cubicBezTo>
                <a:cubicBezTo>
                  <a:pt x="5490557" y="5054099"/>
                  <a:pt x="5493061" y="5053156"/>
                  <a:pt x="5495918" y="5052302"/>
                </a:cubicBezTo>
                <a:cubicBezTo>
                  <a:pt x="5498776" y="5051448"/>
                  <a:pt x="5502001" y="5051021"/>
                  <a:pt x="5505594" y="5051021"/>
                </a:cubicBezTo>
                <a:cubicBezTo>
                  <a:pt x="5508953" y="5051021"/>
                  <a:pt x="5511780" y="5051418"/>
                  <a:pt x="5514078" y="5052214"/>
                </a:cubicBezTo>
                <a:cubicBezTo>
                  <a:pt x="5516375" y="5053009"/>
                  <a:pt x="5518246" y="5054187"/>
                  <a:pt x="5519689" y="5055748"/>
                </a:cubicBezTo>
                <a:cubicBezTo>
                  <a:pt x="5521133" y="5057309"/>
                  <a:pt x="5522178" y="5059268"/>
                  <a:pt x="5522826" y="5061625"/>
                </a:cubicBezTo>
                <a:cubicBezTo>
                  <a:pt x="5523474" y="5063981"/>
                  <a:pt x="5523798" y="5066691"/>
                  <a:pt x="5523798" y="5069754"/>
                </a:cubicBezTo>
                <a:lnTo>
                  <a:pt x="5523798" y="5075940"/>
                </a:lnTo>
                <a:lnTo>
                  <a:pt x="5512841" y="5075940"/>
                </a:lnTo>
                <a:cubicBezTo>
                  <a:pt x="5506655" y="5075940"/>
                  <a:pt x="5501088" y="5076485"/>
                  <a:pt x="5496139" y="5077575"/>
                </a:cubicBezTo>
                <a:cubicBezTo>
                  <a:pt x="5491191" y="5078665"/>
                  <a:pt x="5487008" y="5080299"/>
                  <a:pt x="5483591" y="5082479"/>
                </a:cubicBezTo>
                <a:cubicBezTo>
                  <a:pt x="5480175" y="5084659"/>
                  <a:pt x="5477553" y="5087398"/>
                  <a:pt x="5475727" y="5090697"/>
                </a:cubicBezTo>
                <a:cubicBezTo>
                  <a:pt x="5473900" y="5093996"/>
                  <a:pt x="5472987" y="5097884"/>
                  <a:pt x="5472987" y="5102362"/>
                </a:cubicBezTo>
                <a:cubicBezTo>
                  <a:pt x="5472987" y="5106191"/>
                  <a:pt x="5473650" y="5109608"/>
                  <a:pt x="5474976" y="5112612"/>
                </a:cubicBezTo>
                <a:cubicBezTo>
                  <a:pt x="5476301" y="5115617"/>
                  <a:pt x="5478157" y="5118150"/>
                  <a:pt x="5480543" y="5120212"/>
                </a:cubicBezTo>
                <a:cubicBezTo>
                  <a:pt x="5482929" y="5122274"/>
                  <a:pt x="5485815" y="5123849"/>
                  <a:pt x="5489203" y="5124939"/>
                </a:cubicBezTo>
                <a:cubicBezTo>
                  <a:pt x="5492590" y="5126029"/>
                  <a:pt x="5496375" y="5126574"/>
                  <a:pt x="5500558" y="5126574"/>
                </a:cubicBezTo>
                <a:cubicBezTo>
                  <a:pt x="5505329" y="5126574"/>
                  <a:pt x="5509851" y="5125543"/>
                  <a:pt x="5514122" y="5123481"/>
                </a:cubicBezTo>
                <a:cubicBezTo>
                  <a:pt x="5518393" y="5121419"/>
                  <a:pt x="5522267" y="5118533"/>
                  <a:pt x="5525742" y="5114821"/>
                </a:cubicBezTo>
                <a:lnTo>
                  <a:pt x="5525742" y="5122774"/>
                </a:lnTo>
                <a:cubicBezTo>
                  <a:pt x="5525742" y="5123481"/>
                  <a:pt x="5525949" y="5124012"/>
                  <a:pt x="5526361" y="5124365"/>
                </a:cubicBezTo>
                <a:cubicBezTo>
                  <a:pt x="5526773" y="5124718"/>
                  <a:pt x="5527436" y="5124984"/>
                  <a:pt x="5528349" y="5125160"/>
                </a:cubicBezTo>
                <a:cubicBezTo>
                  <a:pt x="5529262" y="5125337"/>
                  <a:pt x="5530484" y="5125425"/>
                  <a:pt x="5532016" y="5125425"/>
                </a:cubicBezTo>
                <a:cubicBezTo>
                  <a:pt x="5533607" y="5125425"/>
                  <a:pt x="5534815" y="5125337"/>
                  <a:pt x="5535639" y="5125160"/>
                </a:cubicBezTo>
                <a:cubicBezTo>
                  <a:pt x="5536464" y="5124984"/>
                  <a:pt x="5537112" y="5124718"/>
                  <a:pt x="5537584" y="5124365"/>
                </a:cubicBezTo>
                <a:cubicBezTo>
                  <a:pt x="5538055" y="5124012"/>
                  <a:pt x="5538290" y="5123481"/>
                  <a:pt x="5538290" y="5122774"/>
                </a:cubicBezTo>
                <a:lnTo>
                  <a:pt x="5538290" y="5069136"/>
                </a:lnTo>
                <a:cubicBezTo>
                  <a:pt x="5538290" y="5064187"/>
                  <a:pt x="5537731" y="5059857"/>
                  <a:pt x="5536611" y="5056146"/>
                </a:cubicBezTo>
                <a:cubicBezTo>
                  <a:pt x="5535492" y="5052435"/>
                  <a:pt x="5533695" y="5049327"/>
                  <a:pt x="5531221" y="5046823"/>
                </a:cubicBezTo>
                <a:cubicBezTo>
                  <a:pt x="5528746" y="5044319"/>
                  <a:pt x="5525506" y="5042420"/>
                  <a:pt x="5521501" y="5041124"/>
                </a:cubicBezTo>
                <a:cubicBezTo>
                  <a:pt x="5517495" y="5039827"/>
                  <a:pt x="5512634" y="5039180"/>
                  <a:pt x="5506920" y="5039180"/>
                </a:cubicBezTo>
                <a:close/>
                <a:moveTo>
                  <a:pt x="5425525" y="5039180"/>
                </a:moveTo>
                <a:cubicBezTo>
                  <a:pt x="5419693" y="5039180"/>
                  <a:pt x="5414420" y="5040196"/>
                  <a:pt x="5409707" y="5042228"/>
                </a:cubicBezTo>
                <a:cubicBezTo>
                  <a:pt x="5404994" y="5044261"/>
                  <a:pt x="5400974" y="5047177"/>
                  <a:pt x="5397646" y="5050976"/>
                </a:cubicBezTo>
                <a:cubicBezTo>
                  <a:pt x="5394317" y="5054776"/>
                  <a:pt x="5391769" y="5059401"/>
                  <a:pt x="5390002" y="5064850"/>
                </a:cubicBezTo>
                <a:cubicBezTo>
                  <a:pt x="5388234" y="5070299"/>
                  <a:pt x="5387351" y="5076441"/>
                  <a:pt x="5387351" y="5083275"/>
                </a:cubicBezTo>
                <a:cubicBezTo>
                  <a:pt x="5387351" y="5090462"/>
                  <a:pt x="5388205" y="5096765"/>
                  <a:pt x="5389913" y="5102185"/>
                </a:cubicBezTo>
                <a:cubicBezTo>
                  <a:pt x="5391622" y="5107605"/>
                  <a:pt x="5394155" y="5112111"/>
                  <a:pt x="5397513" y="5115705"/>
                </a:cubicBezTo>
                <a:cubicBezTo>
                  <a:pt x="5400871" y="5119299"/>
                  <a:pt x="5405009" y="5122008"/>
                  <a:pt x="5409929" y="5123835"/>
                </a:cubicBezTo>
                <a:cubicBezTo>
                  <a:pt x="5414848" y="5125661"/>
                  <a:pt x="5420577" y="5126574"/>
                  <a:pt x="5427116" y="5126574"/>
                </a:cubicBezTo>
                <a:cubicBezTo>
                  <a:pt x="5430886" y="5126574"/>
                  <a:pt x="5434436" y="5126294"/>
                  <a:pt x="5437764" y="5125735"/>
                </a:cubicBezTo>
                <a:cubicBezTo>
                  <a:pt x="5441093" y="5125175"/>
                  <a:pt x="5444023" y="5124542"/>
                  <a:pt x="5446556" y="5123835"/>
                </a:cubicBezTo>
                <a:cubicBezTo>
                  <a:pt x="5449089" y="5123128"/>
                  <a:pt x="5451151" y="5122406"/>
                  <a:pt x="5452742" y="5121670"/>
                </a:cubicBezTo>
                <a:cubicBezTo>
                  <a:pt x="5454333" y="5120933"/>
                  <a:pt x="5455290" y="5120403"/>
                  <a:pt x="5455614" y="5120079"/>
                </a:cubicBezTo>
                <a:cubicBezTo>
                  <a:pt x="5455938" y="5119755"/>
                  <a:pt x="5456203" y="5119416"/>
                  <a:pt x="5456409" y="5119063"/>
                </a:cubicBezTo>
                <a:cubicBezTo>
                  <a:pt x="5456616" y="5118710"/>
                  <a:pt x="5456763" y="5118312"/>
                  <a:pt x="5456851" y="5117870"/>
                </a:cubicBezTo>
                <a:cubicBezTo>
                  <a:pt x="5456940" y="5117428"/>
                  <a:pt x="5457013" y="5116927"/>
                  <a:pt x="5457072" y="5116368"/>
                </a:cubicBezTo>
                <a:cubicBezTo>
                  <a:pt x="5457131" y="5115808"/>
                  <a:pt x="5457161" y="5115145"/>
                  <a:pt x="5457161" y="5114380"/>
                </a:cubicBezTo>
                <a:cubicBezTo>
                  <a:pt x="5457161" y="5113319"/>
                  <a:pt x="5457116" y="5112421"/>
                  <a:pt x="5457027" y="5111684"/>
                </a:cubicBezTo>
                <a:cubicBezTo>
                  <a:pt x="5456939" y="5110948"/>
                  <a:pt x="5456805" y="5110374"/>
                  <a:pt x="5456627" y="5109961"/>
                </a:cubicBezTo>
                <a:cubicBezTo>
                  <a:pt x="5456450" y="5109549"/>
                  <a:pt x="5456198" y="5109239"/>
                  <a:pt x="5455873" y="5109033"/>
                </a:cubicBezTo>
                <a:cubicBezTo>
                  <a:pt x="5455547" y="5108827"/>
                  <a:pt x="5455178" y="5108724"/>
                  <a:pt x="5454763" y="5108724"/>
                </a:cubicBezTo>
                <a:cubicBezTo>
                  <a:pt x="5454053" y="5108724"/>
                  <a:pt x="5453002" y="5109033"/>
                  <a:pt x="5451610" y="5109652"/>
                </a:cubicBezTo>
                <a:cubicBezTo>
                  <a:pt x="5450219" y="5110271"/>
                  <a:pt x="5448443" y="5110963"/>
                  <a:pt x="5446282" y="5111729"/>
                </a:cubicBezTo>
                <a:cubicBezTo>
                  <a:pt x="5444121" y="5112494"/>
                  <a:pt x="5441561" y="5113187"/>
                  <a:pt x="5438601" y="5113805"/>
                </a:cubicBezTo>
                <a:cubicBezTo>
                  <a:pt x="5435641" y="5114424"/>
                  <a:pt x="5432267" y="5114733"/>
                  <a:pt x="5428478" y="5114733"/>
                </a:cubicBezTo>
                <a:cubicBezTo>
                  <a:pt x="5423684" y="5114733"/>
                  <a:pt x="5419629" y="5114055"/>
                  <a:pt x="5416314" y="5112701"/>
                </a:cubicBezTo>
                <a:cubicBezTo>
                  <a:pt x="5412999" y="5111346"/>
                  <a:pt x="5410305" y="5109402"/>
                  <a:pt x="5408233" y="5106868"/>
                </a:cubicBezTo>
                <a:cubicBezTo>
                  <a:pt x="5406161" y="5104335"/>
                  <a:pt x="5404681" y="5101301"/>
                  <a:pt x="5403793" y="5097767"/>
                </a:cubicBezTo>
                <a:cubicBezTo>
                  <a:pt x="5402905" y="5094232"/>
                  <a:pt x="5402462" y="5090255"/>
                  <a:pt x="5402462" y="5085837"/>
                </a:cubicBezTo>
                <a:lnTo>
                  <a:pt x="5454837" y="5085837"/>
                </a:lnTo>
                <a:cubicBezTo>
                  <a:pt x="5456317" y="5085837"/>
                  <a:pt x="5457633" y="5085351"/>
                  <a:pt x="5458788" y="5084379"/>
                </a:cubicBezTo>
                <a:cubicBezTo>
                  <a:pt x="5459941" y="5083407"/>
                  <a:pt x="5460518" y="5081772"/>
                  <a:pt x="5460518" y="5079475"/>
                </a:cubicBezTo>
                <a:lnTo>
                  <a:pt x="5460518" y="5076824"/>
                </a:lnTo>
                <a:cubicBezTo>
                  <a:pt x="5460518" y="5071639"/>
                  <a:pt x="5459856" y="5066765"/>
                  <a:pt x="5458530" y="5062199"/>
                </a:cubicBezTo>
                <a:cubicBezTo>
                  <a:pt x="5457205" y="5057633"/>
                  <a:pt x="5455128" y="5053657"/>
                  <a:pt x="5452300" y="5050270"/>
                </a:cubicBezTo>
                <a:cubicBezTo>
                  <a:pt x="5449472" y="5046882"/>
                  <a:pt x="5445864" y="5044187"/>
                  <a:pt x="5441475" y="5042184"/>
                </a:cubicBezTo>
                <a:cubicBezTo>
                  <a:pt x="5437087" y="5040181"/>
                  <a:pt x="5431770" y="5039180"/>
                  <a:pt x="5425525" y="5039180"/>
                </a:cubicBezTo>
                <a:close/>
                <a:moveTo>
                  <a:pt x="5337433" y="5039180"/>
                </a:moveTo>
                <a:cubicBezTo>
                  <a:pt x="5332896" y="5039180"/>
                  <a:pt x="5328404" y="5040343"/>
                  <a:pt x="5323957" y="5042670"/>
                </a:cubicBezTo>
                <a:cubicBezTo>
                  <a:pt x="5319509" y="5044997"/>
                  <a:pt x="5315046" y="5048664"/>
                  <a:pt x="5310569" y="5053672"/>
                </a:cubicBezTo>
                <a:lnTo>
                  <a:pt x="5310569" y="5043156"/>
                </a:lnTo>
                <a:cubicBezTo>
                  <a:pt x="5310569" y="5042685"/>
                  <a:pt x="5310466" y="5042287"/>
                  <a:pt x="5310260" y="5041963"/>
                </a:cubicBezTo>
                <a:cubicBezTo>
                  <a:pt x="5310054" y="5041639"/>
                  <a:pt x="5309715" y="5041345"/>
                  <a:pt x="5309244" y="5041079"/>
                </a:cubicBezTo>
                <a:cubicBezTo>
                  <a:pt x="5308772" y="5040814"/>
                  <a:pt x="5308110" y="5040638"/>
                  <a:pt x="5307255" y="5040549"/>
                </a:cubicBezTo>
                <a:cubicBezTo>
                  <a:pt x="5306401" y="5040461"/>
                  <a:pt x="5305326" y="5040417"/>
                  <a:pt x="5304030" y="5040417"/>
                </a:cubicBezTo>
                <a:cubicBezTo>
                  <a:pt x="5302675" y="5040417"/>
                  <a:pt x="5301585" y="5040461"/>
                  <a:pt x="5300761" y="5040549"/>
                </a:cubicBezTo>
                <a:cubicBezTo>
                  <a:pt x="5299936" y="5040638"/>
                  <a:pt x="5299258" y="5040814"/>
                  <a:pt x="5298728" y="5041079"/>
                </a:cubicBezTo>
                <a:cubicBezTo>
                  <a:pt x="5298198" y="5041345"/>
                  <a:pt x="5297844" y="5041639"/>
                  <a:pt x="5297668" y="5041963"/>
                </a:cubicBezTo>
                <a:cubicBezTo>
                  <a:pt x="5297491" y="5042287"/>
                  <a:pt x="5297403" y="5042685"/>
                  <a:pt x="5297403" y="5043156"/>
                </a:cubicBezTo>
                <a:lnTo>
                  <a:pt x="5297403" y="5122686"/>
                </a:lnTo>
                <a:cubicBezTo>
                  <a:pt x="5297403" y="5123157"/>
                  <a:pt x="5297506" y="5123555"/>
                  <a:pt x="5297712" y="5123879"/>
                </a:cubicBezTo>
                <a:cubicBezTo>
                  <a:pt x="5297918" y="5124203"/>
                  <a:pt x="5298301" y="5124483"/>
                  <a:pt x="5298861" y="5124718"/>
                </a:cubicBezTo>
                <a:cubicBezTo>
                  <a:pt x="5299420" y="5124954"/>
                  <a:pt x="5300172" y="5125131"/>
                  <a:pt x="5301114" y="5125249"/>
                </a:cubicBezTo>
                <a:cubicBezTo>
                  <a:pt x="5302057" y="5125366"/>
                  <a:pt x="5303235" y="5125425"/>
                  <a:pt x="5304649" y="5125425"/>
                </a:cubicBezTo>
                <a:cubicBezTo>
                  <a:pt x="5306122" y="5125425"/>
                  <a:pt x="5307329" y="5125366"/>
                  <a:pt x="5308272" y="5125249"/>
                </a:cubicBezTo>
                <a:cubicBezTo>
                  <a:pt x="5309214" y="5125131"/>
                  <a:pt x="5309951" y="5124954"/>
                  <a:pt x="5310481" y="5124718"/>
                </a:cubicBezTo>
                <a:cubicBezTo>
                  <a:pt x="5311011" y="5124483"/>
                  <a:pt x="5311394" y="5124203"/>
                  <a:pt x="5311630" y="5123879"/>
                </a:cubicBezTo>
                <a:cubicBezTo>
                  <a:pt x="5311865" y="5123555"/>
                  <a:pt x="5311983" y="5123157"/>
                  <a:pt x="5311983" y="5122686"/>
                </a:cubicBezTo>
                <a:lnTo>
                  <a:pt x="5311983" y="5067103"/>
                </a:lnTo>
                <a:cubicBezTo>
                  <a:pt x="5315989" y="5062096"/>
                  <a:pt x="5319818" y="5058296"/>
                  <a:pt x="5323471" y="5055704"/>
                </a:cubicBezTo>
                <a:cubicBezTo>
                  <a:pt x="5327123" y="5053112"/>
                  <a:pt x="5330776" y="5051816"/>
                  <a:pt x="5334428" y="5051816"/>
                </a:cubicBezTo>
                <a:cubicBezTo>
                  <a:pt x="5337256" y="5051816"/>
                  <a:pt x="5339745" y="5052346"/>
                  <a:pt x="5341895" y="5053407"/>
                </a:cubicBezTo>
                <a:cubicBezTo>
                  <a:pt x="5344046" y="5054467"/>
                  <a:pt x="5345798" y="5055999"/>
                  <a:pt x="5347153" y="5058002"/>
                </a:cubicBezTo>
                <a:cubicBezTo>
                  <a:pt x="5348508" y="5060005"/>
                  <a:pt x="5349539" y="5062390"/>
                  <a:pt x="5350246" y="5065159"/>
                </a:cubicBezTo>
                <a:cubicBezTo>
                  <a:pt x="5350953" y="5067928"/>
                  <a:pt x="5351306" y="5071581"/>
                  <a:pt x="5351306" y="5076117"/>
                </a:cubicBezTo>
                <a:lnTo>
                  <a:pt x="5351306" y="5122686"/>
                </a:lnTo>
                <a:cubicBezTo>
                  <a:pt x="5351306" y="5123157"/>
                  <a:pt x="5351424" y="5123555"/>
                  <a:pt x="5351660" y="5123879"/>
                </a:cubicBezTo>
                <a:cubicBezTo>
                  <a:pt x="5351895" y="5124203"/>
                  <a:pt x="5352278" y="5124483"/>
                  <a:pt x="5352808" y="5124718"/>
                </a:cubicBezTo>
                <a:cubicBezTo>
                  <a:pt x="5353339" y="5124954"/>
                  <a:pt x="5354075" y="5125131"/>
                  <a:pt x="5355018" y="5125249"/>
                </a:cubicBezTo>
                <a:cubicBezTo>
                  <a:pt x="5355960" y="5125366"/>
                  <a:pt x="5357168" y="5125425"/>
                  <a:pt x="5358641" y="5125425"/>
                </a:cubicBezTo>
                <a:cubicBezTo>
                  <a:pt x="5360055" y="5125425"/>
                  <a:pt x="5361233" y="5125366"/>
                  <a:pt x="5362176" y="5125249"/>
                </a:cubicBezTo>
                <a:cubicBezTo>
                  <a:pt x="5363118" y="5125131"/>
                  <a:pt x="5363855" y="5124954"/>
                  <a:pt x="5364384" y="5124718"/>
                </a:cubicBezTo>
                <a:cubicBezTo>
                  <a:pt x="5364915" y="5124483"/>
                  <a:pt x="5365298" y="5124203"/>
                  <a:pt x="5365534" y="5123879"/>
                </a:cubicBezTo>
                <a:cubicBezTo>
                  <a:pt x="5365769" y="5123555"/>
                  <a:pt x="5365887" y="5123157"/>
                  <a:pt x="5365887" y="5122686"/>
                </a:cubicBezTo>
                <a:lnTo>
                  <a:pt x="5365887" y="5074173"/>
                </a:lnTo>
                <a:cubicBezTo>
                  <a:pt x="5365887" y="5068517"/>
                  <a:pt x="5365401" y="5063672"/>
                  <a:pt x="5364429" y="5059636"/>
                </a:cubicBezTo>
                <a:cubicBezTo>
                  <a:pt x="5363457" y="5055601"/>
                  <a:pt x="5361852" y="5052081"/>
                  <a:pt x="5359613" y="5049077"/>
                </a:cubicBezTo>
                <a:cubicBezTo>
                  <a:pt x="5357374" y="5046072"/>
                  <a:pt x="5354444" y="5043671"/>
                  <a:pt x="5350820" y="5041875"/>
                </a:cubicBezTo>
                <a:cubicBezTo>
                  <a:pt x="5347197" y="5040078"/>
                  <a:pt x="5342735" y="5039180"/>
                  <a:pt x="5337433" y="5039180"/>
                </a:cubicBezTo>
                <a:close/>
                <a:moveTo>
                  <a:pt x="5141896" y="5039180"/>
                </a:moveTo>
                <a:cubicBezTo>
                  <a:pt x="5135121" y="5039180"/>
                  <a:pt x="5129201" y="5040269"/>
                  <a:pt x="5124134" y="5042449"/>
                </a:cubicBezTo>
                <a:cubicBezTo>
                  <a:pt x="5119068" y="5044629"/>
                  <a:pt x="5114841" y="5047692"/>
                  <a:pt x="5111454" y="5051639"/>
                </a:cubicBezTo>
                <a:cubicBezTo>
                  <a:pt x="5108066" y="5055586"/>
                  <a:pt x="5105533" y="5060284"/>
                  <a:pt x="5103854" y="5065734"/>
                </a:cubicBezTo>
                <a:cubicBezTo>
                  <a:pt x="5102175" y="5071183"/>
                  <a:pt x="5101335" y="5077148"/>
                  <a:pt x="5101335" y="5083628"/>
                </a:cubicBezTo>
                <a:cubicBezTo>
                  <a:pt x="5101335" y="5090344"/>
                  <a:pt x="5102131" y="5096353"/>
                  <a:pt x="5103722" y="5101655"/>
                </a:cubicBezTo>
                <a:cubicBezTo>
                  <a:pt x="5105312" y="5106957"/>
                  <a:pt x="5107727" y="5111463"/>
                  <a:pt x="5110968" y="5115175"/>
                </a:cubicBezTo>
                <a:cubicBezTo>
                  <a:pt x="5114208" y="5118886"/>
                  <a:pt x="5118258" y="5121714"/>
                  <a:pt x="5123118" y="5123658"/>
                </a:cubicBezTo>
                <a:cubicBezTo>
                  <a:pt x="5127978" y="5125602"/>
                  <a:pt x="5133678" y="5126574"/>
                  <a:pt x="5140217" y="5126574"/>
                </a:cubicBezTo>
                <a:cubicBezTo>
                  <a:pt x="5146933" y="5126574"/>
                  <a:pt x="5152839" y="5125470"/>
                  <a:pt x="5157935" y="5123260"/>
                </a:cubicBezTo>
                <a:cubicBezTo>
                  <a:pt x="5163030" y="5121051"/>
                  <a:pt x="5167272" y="5117973"/>
                  <a:pt x="5170659" y="5114026"/>
                </a:cubicBezTo>
                <a:cubicBezTo>
                  <a:pt x="5174047" y="5110079"/>
                  <a:pt x="5176595" y="5105381"/>
                  <a:pt x="5178303" y="5099932"/>
                </a:cubicBezTo>
                <a:cubicBezTo>
                  <a:pt x="5180011" y="5094482"/>
                  <a:pt x="5180866" y="5088517"/>
                  <a:pt x="5180866" y="5082037"/>
                </a:cubicBezTo>
                <a:cubicBezTo>
                  <a:pt x="5180866" y="5075380"/>
                  <a:pt x="5180055" y="5069401"/>
                  <a:pt x="5178435" y="5064099"/>
                </a:cubicBezTo>
                <a:cubicBezTo>
                  <a:pt x="5176816" y="5058797"/>
                  <a:pt x="5174386" y="5054290"/>
                  <a:pt x="5171145" y="5050579"/>
                </a:cubicBezTo>
                <a:cubicBezTo>
                  <a:pt x="5167905" y="5046867"/>
                  <a:pt x="5163855" y="5044040"/>
                  <a:pt x="5158995" y="5042096"/>
                </a:cubicBezTo>
                <a:cubicBezTo>
                  <a:pt x="5154135" y="5040152"/>
                  <a:pt x="5148435" y="5039180"/>
                  <a:pt x="5141896" y="5039180"/>
                </a:cubicBezTo>
                <a:close/>
                <a:moveTo>
                  <a:pt x="5017169" y="5039180"/>
                </a:moveTo>
                <a:cubicBezTo>
                  <a:pt x="5012338" y="5039180"/>
                  <a:pt x="5008111" y="5039827"/>
                  <a:pt x="5004488" y="5041124"/>
                </a:cubicBezTo>
                <a:cubicBezTo>
                  <a:pt x="5000865" y="5042420"/>
                  <a:pt x="4997846" y="5044143"/>
                  <a:pt x="4995431" y="5046293"/>
                </a:cubicBezTo>
                <a:cubicBezTo>
                  <a:pt x="4993015" y="5048443"/>
                  <a:pt x="4991203" y="5050947"/>
                  <a:pt x="4989996" y="5053804"/>
                </a:cubicBezTo>
                <a:cubicBezTo>
                  <a:pt x="4988788" y="5056661"/>
                  <a:pt x="4988184" y="5059651"/>
                  <a:pt x="4988184" y="5062773"/>
                </a:cubicBezTo>
                <a:cubicBezTo>
                  <a:pt x="4988184" y="5066308"/>
                  <a:pt x="4988759" y="5069342"/>
                  <a:pt x="4989907" y="5071875"/>
                </a:cubicBezTo>
                <a:cubicBezTo>
                  <a:pt x="4991056" y="5074408"/>
                  <a:pt x="4992573" y="5076588"/>
                  <a:pt x="4994459" y="5078414"/>
                </a:cubicBezTo>
                <a:cubicBezTo>
                  <a:pt x="4996344" y="5080241"/>
                  <a:pt x="4998479" y="5081787"/>
                  <a:pt x="5000865" y="5083054"/>
                </a:cubicBezTo>
                <a:cubicBezTo>
                  <a:pt x="5003251" y="5084320"/>
                  <a:pt x="5005696" y="5085454"/>
                  <a:pt x="5008200" y="5086456"/>
                </a:cubicBezTo>
                <a:cubicBezTo>
                  <a:pt x="5010703" y="5087457"/>
                  <a:pt x="5013133" y="5088414"/>
                  <a:pt x="5015490" y="5089328"/>
                </a:cubicBezTo>
                <a:cubicBezTo>
                  <a:pt x="5017846" y="5090241"/>
                  <a:pt x="5019967" y="5091286"/>
                  <a:pt x="5021852" y="5092465"/>
                </a:cubicBezTo>
                <a:cubicBezTo>
                  <a:pt x="5023737" y="5093643"/>
                  <a:pt x="5025254" y="5094998"/>
                  <a:pt x="5026403" y="5096530"/>
                </a:cubicBezTo>
                <a:cubicBezTo>
                  <a:pt x="5027552" y="5098061"/>
                  <a:pt x="5028126" y="5099946"/>
                  <a:pt x="5028126" y="5102185"/>
                </a:cubicBezTo>
                <a:cubicBezTo>
                  <a:pt x="5028126" y="5104365"/>
                  <a:pt x="5027729" y="5106250"/>
                  <a:pt x="5026933" y="5107840"/>
                </a:cubicBezTo>
                <a:cubicBezTo>
                  <a:pt x="5026138" y="5109431"/>
                  <a:pt x="5025004" y="5110742"/>
                  <a:pt x="5023531" y="5111773"/>
                </a:cubicBezTo>
                <a:cubicBezTo>
                  <a:pt x="5022058" y="5112804"/>
                  <a:pt x="5020321" y="5113584"/>
                  <a:pt x="5018318" y="5114114"/>
                </a:cubicBezTo>
                <a:cubicBezTo>
                  <a:pt x="5016315" y="5114645"/>
                  <a:pt x="5014076" y="5114910"/>
                  <a:pt x="5011601" y="5114910"/>
                </a:cubicBezTo>
                <a:cubicBezTo>
                  <a:pt x="5008302" y="5114910"/>
                  <a:pt x="5005386" y="5114512"/>
                  <a:pt x="5002853" y="5113717"/>
                </a:cubicBezTo>
                <a:cubicBezTo>
                  <a:pt x="5000320" y="5112922"/>
                  <a:pt x="4998126" y="5112053"/>
                  <a:pt x="4996270" y="5111110"/>
                </a:cubicBezTo>
                <a:cubicBezTo>
                  <a:pt x="4994414" y="5110167"/>
                  <a:pt x="4992853" y="5109298"/>
                  <a:pt x="4991586" y="5108503"/>
                </a:cubicBezTo>
                <a:cubicBezTo>
                  <a:pt x="4990320" y="5107708"/>
                  <a:pt x="4989362" y="5107310"/>
                  <a:pt x="4988714" y="5107310"/>
                </a:cubicBezTo>
                <a:cubicBezTo>
                  <a:pt x="4988302" y="5107310"/>
                  <a:pt x="4987934" y="5107413"/>
                  <a:pt x="4987610" y="5107620"/>
                </a:cubicBezTo>
                <a:cubicBezTo>
                  <a:pt x="4987286" y="5107826"/>
                  <a:pt x="4987035" y="5108164"/>
                  <a:pt x="4986859" y="5108636"/>
                </a:cubicBezTo>
                <a:cubicBezTo>
                  <a:pt x="4986682" y="5109107"/>
                  <a:pt x="4986535" y="5109726"/>
                  <a:pt x="4986417" y="5110491"/>
                </a:cubicBezTo>
                <a:cubicBezTo>
                  <a:pt x="4986299" y="5111257"/>
                  <a:pt x="4986240" y="5112200"/>
                  <a:pt x="4986240" y="5113319"/>
                </a:cubicBezTo>
                <a:cubicBezTo>
                  <a:pt x="4986240" y="5115145"/>
                  <a:pt x="4986388" y="5116589"/>
                  <a:pt x="4986682" y="5117649"/>
                </a:cubicBezTo>
                <a:cubicBezTo>
                  <a:pt x="4986976" y="5118710"/>
                  <a:pt x="4987448" y="5119534"/>
                  <a:pt x="4988096" y="5120123"/>
                </a:cubicBezTo>
                <a:cubicBezTo>
                  <a:pt x="4988744" y="5120712"/>
                  <a:pt x="4989775" y="5121375"/>
                  <a:pt x="4991189" y="5122112"/>
                </a:cubicBezTo>
                <a:cubicBezTo>
                  <a:pt x="4992603" y="5122848"/>
                  <a:pt x="4994326" y="5123555"/>
                  <a:pt x="4996358" y="5124232"/>
                </a:cubicBezTo>
                <a:cubicBezTo>
                  <a:pt x="4998391" y="5124910"/>
                  <a:pt x="5000688" y="5125470"/>
                  <a:pt x="5003251" y="5125911"/>
                </a:cubicBezTo>
                <a:cubicBezTo>
                  <a:pt x="5005814" y="5126353"/>
                  <a:pt x="5008509" y="5126574"/>
                  <a:pt x="5011336" y="5126574"/>
                </a:cubicBezTo>
                <a:cubicBezTo>
                  <a:pt x="5015932" y="5126574"/>
                  <a:pt x="5020143" y="5126014"/>
                  <a:pt x="5023973" y="5124895"/>
                </a:cubicBezTo>
                <a:cubicBezTo>
                  <a:pt x="5027802" y="5123776"/>
                  <a:pt x="5031101" y="5122126"/>
                  <a:pt x="5033870" y="5119947"/>
                </a:cubicBezTo>
                <a:cubicBezTo>
                  <a:pt x="5036638" y="5117767"/>
                  <a:pt x="5038774" y="5115087"/>
                  <a:pt x="5040276" y="5111905"/>
                </a:cubicBezTo>
                <a:cubicBezTo>
                  <a:pt x="5041779" y="5108724"/>
                  <a:pt x="5042530" y="5105101"/>
                  <a:pt x="5042530" y="5101036"/>
                </a:cubicBezTo>
                <a:cubicBezTo>
                  <a:pt x="5042530" y="5097619"/>
                  <a:pt x="5041955" y="5094674"/>
                  <a:pt x="5040807" y="5092200"/>
                </a:cubicBezTo>
                <a:cubicBezTo>
                  <a:pt x="5039658" y="5089725"/>
                  <a:pt x="5038141" y="5087604"/>
                  <a:pt x="5036256" y="5085837"/>
                </a:cubicBezTo>
                <a:cubicBezTo>
                  <a:pt x="5034371" y="5084070"/>
                  <a:pt x="5032206" y="5082568"/>
                  <a:pt x="5029761" y="5081330"/>
                </a:cubicBezTo>
                <a:cubicBezTo>
                  <a:pt x="5027316" y="5080093"/>
                  <a:pt x="5024842" y="5078974"/>
                  <a:pt x="5022338" y="5077972"/>
                </a:cubicBezTo>
                <a:cubicBezTo>
                  <a:pt x="5019834" y="5076971"/>
                  <a:pt x="5017375" y="5075999"/>
                  <a:pt x="5014960" y="5075056"/>
                </a:cubicBezTo>
                <a:cubicBezTo>
                  <a:pt x="5012544" y="5074114"/>
                  <a:pt x="5010394" y="5073053"/>
                  <a:pt x="5008509" y="5071875"/>
                </a:cubicBezTo>
                <a:cubicBezTo>
                  <a:pt x="5006624" y="5070697"/>
                  <a:pt x="5005092" y="5069327"/>
                  <a:pt x="5003914" y="5067766"/>
                </a:cubicBezTo>
                <a:cubicBezTo>
                  <a:pt x="5002736" y="5066205"/>
                  <a:pt x="5002146" y="5064276"/>
                  <a:pt x="5002146" y="5061978"/>
                </a:cubicBezTo>
                <a:cubicBezTo>
                  <a:pt x="5002146" y="5060329"/>
                  <a:pt x="5002455" y="5058797"/>
                  <a:pt x="5003074" y="5057383"/>
                </a:cubicBezTo>
                <a:cubicBezTo>
                  <a:pt x="5003693" y="5055969"/>
                  <a:pt x="5004606" y="5054747"/>
                  <a:pt x="5005814" y="5053716"/>
                </a:cubicBezTo>
                <a:cubicBezTo>
                  <a:pt x="5007021" y="5052685"/>
                  <a:pt x="5008567" y="5051889"/>
                  <a:pt x="5010453" y="5051330"/>
                </a:cubicBezTo>
                <a:cubicBezTo>
                  <a:pt x="5012338" y="5050770"/>
                  <a:pt x="5014518" y="5050490"/>
                  <a:pt x="5016992" y="5050490"/>
                </a:cubicBezTo>
                <a:cubicBezTo>
                  <a:pt x="5019761" y="5050490"/>
                  <a:pt x="5022220" y="5050814"/>
                  <a:pt x="5024370" y="5051462"/>
                </a:cubicBezTo>
                <a:cubicBezTo>
                  <a:pt x="5026521" y="5052110"/>
                  <a:pt x="5028391" y="5052803"/>
                  <a:pt x="5029982" y="5053539"/>
                </a:cubicBezTo>
                <a:cubicBezTo>
                  <a:pt x="5031572" y="5054275"/>
                  <a:pt x="5032869" y="5054968"/>
                  <a:pt x="5033870" y="5055616"/>
                </a:cubicBezTo>
                <a:cubicBezTo>
                  <a:pt x="5034872" y="5056264"/>
                  <a:pt x="5035637" y="5056588"/>
                  <a:pt x="5036168" y="5056588"/>
                </a:cubicBezTo>
                <a:cubicBezTo>
                  <a:pt x="5036521" y="5056588"/>
                  <a:pt x="5036845" y="5056485"/>
                  <a:pt x="5037140" y="5056278"/>
                </a:cubicBezTo>
                <a:cubicBezTo>
                  <a:pt x="5037434" y="5056072"/>
                  <a:pt x="5037685" y="5055733"/>
                  <a:pt x="5037891" y="5055262"/>
                </a:cubicBezTo>
                <a:cubicBezTo>
                  <a:pt x="5038097" y="5054791"/>
                  <a:pt x="5038244" y="5054187"/>
                  <a:pt x="5038333" y="5053451"/>
                </a:cubicBezTo>
                <a:cubicBezTo>
                  <a:pt x="5038421" y="5052714"/>
                  <a:pt x="5038465" y="5051845"/>
                  <a:pt x="5038465" y="5050844"/>
                </a:cubicBezTo>
                <a:cubicBezTo>
                  <a:pt x="5038465" y="5049901"/>
                  <a:pt x="5038421" y="5049106"/>
                  <a:pt x="5038333" y="5048458"/>
                </a:cubicBezTo>
                <a:cubicBezTo>
                  <a:pt x="5038244" y="5047810"/>
                  <a:pt x="5038156" y="5047265"/>
                  <a:pt x="5038067" y="5046823"/>
                </a:cubicBezTo>
                <a:cubicBezTo>
                  <a:pt x="5037979" y="5046381"/>
                  <a:pt x="5037832" y="5045984"/>
                  <a:pt x="5037626" y="5045630"/>
                </a:cubicBezTo>
                <a:cubicBezTo>
                  <a:pt x="5037419" y="5045277"/>
                  <a:pt x="5037007" y="5044864"/>
                  <a:pt x="5036389" y="5044393"/>
                </a:cubicBezTo>
                <a:cubicBezTo>
                  <a:pt x="5035770" y="5043922"/>
                  <a:pt x="5034857" y="5043377"/>
                  <a:pt x="5033649" y="5042758"/>
                </a:cubicBezTo>
                <a:cubicBezTo>
                  <a:pt x="5032441" y="5042140"/>
                  <a:pt x="5030983" y="5041565"/>
                  <a:pt x="5029275" y="5041035"/>
                </a:cubicBezTo>
                <a:cubicBezTo>
                  <a:pt x="5027567" y="5040505"/>
                  <a:pt x="5025652" y="5040063"/>
                  <a:pt x="5023531" y="5039710"/>
                </a:cubicBezTo>
                <a:cubicBezTo>
                  <a:pt x="5021410" y="5039356"/>
                  <a:pt x="5019290" y="5039180"/>
                  <a:pt x="5017169" y="5039180"/>
                </a:cubicBezTo>
                <a:close/>
                <a:moveTo>
                  <a:pt x="7641720" y="5019120"/>
                </a:moveTo>
                <a:cubicBezTo>
                  <a:pt x="7640306" y="5019120"/>
                  <a:pt x="7639127" y="5019179"/>
                  <a:pt x="7638185" y="5019297"/>
                </a:cubicBezTo>
                <a:cubicBezTo>
                  <a:pt x="7637242" y="5019415"/>
                  <a:pt x="7636491" y="5019606"/>
                  <a:pt x="7635932" y="5019871"/>
                </a:cubicBezTo>
                <a:cubicBezTo>
                  <a:pt x="7635372" y="5020136"/>
                  <a:pt x="7634989" y="5020446"/>
                  <a:pt x="7634783" y="5020799"/>
                </a:cubicBezTo>
                <a:cubicBezTo>
                  <a:pt x="7634576" y="5021153"/>
                  <a:pt x="7634474" y="5021536"/>
                  <a:pt x="7634474" y="5021948"/>
                </a:cubicBezTo>
                <a:lnTo>
                  <a:pt x="7634474" y="5040858"/>
                </a:lnTo>
                <a:lnTo>
                  <a:pt x="7623428" y="5040858"/>
                </a:lnTo>
                <a:cubicBezTo>
                  <a:pt x="7622956" y="5040858"/>
                  <a:pt x="7622529" y="5040962"/>
                  <a:pt x="7622146" y="5041168"/>
                </a:cubicBezTo>
                <a:cubicBezTo>
                  <a:pt x="7621763" y="5041374"/>
                  <a:pt x="7621454" y="5041727"/>
                  <a:pt x="7621219" y="5042228"/>
                </a:cubicBezTo>
                <a:cubicBezTo>
                  <a:pt x="7620983" y="5042729"/>
                  <a:pt x="7620791" y="5043362"/>
                  <a:pt x="7620644" y="5044128"/>
                </a:cubicBezTo>
                <a:cubicBezTo>
                  <a:pt x="7620497" y="5044894"/>
                  <a:pt x="7620423" y="5045836"/>
                  <a:pt x="7620423" y="5046956"/>
                </a:cubicBezTo>
                <a:cubicBezTo>
                  <a:pt x="7620423" y="5049077"/>
                  <a:pt x="7620688" y="5050608"/>
                  <a:pt x="7621219" y="5051551"/>
                </a:cubicBezTo>
                <a:cubicBezTo>
                  <a:pt x="7621749" y="5052493"/>
                  <a:pt x="7622456" y="5052965"/>
                  <a:pt x="7623339" y="5052965"/>
                </a:cubicBezTo>
                <a:lnTo>
                  <a:pt x="7634474" y="5052965"/>
                </a:lnTo>
                <a:lnTo>
                  <a:pt x="7634474" y="5099446"/>
                </a:lnTo>
                <a:cubicBezTo>
                  <a:pt x="7634474" y="5104041"/>
                  <a:pt x="7634901" y="5108032"/>
                  <a:pt x="7635755" y="5111419"/>
                </a:cubicBezTo>
                <a:cubicBezTo>
                  <a:pt x="7636609" y="5114807"/>
                  <a:pt x="7637979" y="5117605"/>
                  <a:pt x="7639864" y="5119814"/>
                </a:cubicBezTo>
                <a:cubicBezTo>
                  <a:pt x="7641749" y="5122023"/>
                  <a:pt x="7644164" y="5123673"/>
                  <a:pt x="7647110" y="5124763"/>
                </a:cubicBezTo>
                <a:cubicBezTo>
                  <a:pt x="7650055" y="5125852"/>
                  <a:pt x="7653590" y="5126397"/>
                  <a:pt x="7657714" y="5126397"/>
                </a:cubicBezTo>
                <a:cubicBezTo>
                  <a:pt x="7659069" y="5126397"/>
                  <a:pt x="7660424" y="5126309"/>
                  <a:pt x="7661779" y="5126132"/>
                </a:cubicBezTo>
                <a:cubicBezTo>
                  <a:pt x="7663134" y="5125956"/>
                  <a:pt x="7664415" y="5125735"/>
                  <a:pt x="7665623" y="5125470"/>
                </a:cubicBezTo>
                <a:cubicBezTo>
                  <a:pt x="7666830" y="5125205"/>
                  <a:pt x="7667906" y="5124866"/>
                  <a:pt x="7668848" y="5124453"/>
                </a:cubicBezTo>
                <a:cubicBezTo>
                  <a:pt x="7669791" y="5124041"/>
                  <a:pt x="7670498" y="5123599"/>
                  <a:pt x="7670969" y="5123128"/>
                </a:cubicBezTo>
                <a:cubicBezTo>
                  <a:pt x="7671440" y="5122657"/>
                  <a:pt x="7671794" y="5121920"/>
                  <a:pt x="7672029" y="5120919"/>
                </a:cubicBezTo>
                <a:cubicBezTo>
                  <a:pt x="7672265" y="5119917"/>
                  <a:pt x="7672383" y="5118562"/>
                  <a:pt x="7672383" y="5116854"/>
                </a:cubicBezTo>
                <a:cubicBezTo>
                  <a:pt x="7672383" y="5115793"/>
                  <a:pt x="7672324" y="5114910"/>
                  <a:pt x="7672206" y="5114203"/>
                </a:cubicBezTo>
                <a:cubicBezTo>
                  <a:pt x="7672088" y="5113496"/>
                  <a:pt x="7671956" y="5112936"/>
                  <a:pt x="7671809" y="5112524"/>
                </a:cubicBezTo>
                <a:cubicBezTo>
                  <a:pt x="7671661" y="5112111"/>
                  <a:pt x="7671455" y="5111832"/>
                  <a:pt x="7671190" y="5111684"/>
                </a:cubicBezTo>
                <a:cubicBezTo>
                  <a:pt x="7670925" y="5111537"/>
                  <a:pt x="7670645" y="5111463"/>
                  <a:pt x="7670350" y="5111463"/>
                </a:cubicBezTo>
                <a:cubicBezTo>
                  <a:pt x="7669879" y="5111463"/>
                  <a:pt x="7669349" y="5111596"/>
                  <a:pt x="7668760" y="5111861"/>
                </a:cubicBezTo>
                <a:cubicBezTo>
                  <a:pt x="7668171" y="5112126"/>
                  <a:pt x="7667464" y="5112406"/>
                  <a:pt x="7666639" y="5112701"/>
                </a:cubicBezTo>
                <a:cubicBezTo>
                  <a:pt x="7665814" y="5112995"/>
                  <a:pt x="7664872" y="5113275"/>
                  <a:pt x="7663811" y="5113540"/>
                </a:cubicBezTo>
                <a:cubicBezTo>
                  <a:pt x="7662751" y="5113805"/>
                  <a:pt x="7661543" y="5113938"/>
                  <a:pt x="7660188" y="5113938"/>
                </a:cubicBezTo>
                <a:cubicBezTo>
                  <a:pt x="7656005" y="5113938"/>
                  <a:pt x="7653104" y="5112539"/>
                  <a:pt x="7651484" y="5109740"/>
                </a:cubicBezTo>
                <a:cubicBezTo>
                  <a:pt x="7649864" y="5106942"/>
                  <a:pt x="7649054" y="5102804"/>
                  <a:pt x="7649054" y="5097325"/>
                </a:cubicBezTo>
                <a:lnTo>
                  <a:pt x="7649054" y="5052965"/>
                </a:lnTo>
                <a:lnTo>
                  <a:pt x="7669467" y="5052965"/>
                </a:lnTo>
                <a:cubicBezTo>
                  <a:pt x="7670350" y="5052965"/>
                  <a:pt x="7671057" y="5052493"/>
                  <a:pt x="7671588" y="5051551"/>
                </a:cubicBezTo>
                <a:cubicBezTo>
                  <a:pt x="7672118" y="5050608"/>
                  <a:pt x="7672383" y="5049077"/>
                  <a:pt x="7672383" y="5046956"/>
                </a:cubicBezTo>
                <a:cubicBezTo>
                  <a:pt x="7672383" y="5045836"/>
                  <a:pt x="7672324" y="5044894"/>
                  <a:pt x="7672206" y="5044128"/>
                </a:cubicBezTo>
                <a:cubicBezTo>
                  <a:pt x="7672088" y="5043362"/>
                  <a:pt x="7671897" y="5042729"/>
                  <a:pt x="7671632" y="5042228"/>
                </a:cubicBezTo>
                <a:cubicBezTo>
                  <a:pt x="7671367" y="5041727"/>
                  <a:pt x="7671057" y="5041374"/>
                  <a:pt x="7670704" y="5041168"/>
                </a:cubicBezTo>
                <a:cubicBezTo>
                  <a:pt x="7670350" y="5040962"/>
                  <a:pt x="7669938" y="5040858"/>
                  <a:pt x="7669467" y="5040858"/>
                </a:cubicBezTo>
                <a:lnTo>
                  <a:pt x="7649054" y="5040858"/>
                </a:lnTo>
                <a:lnTo>
                  <a:pt x="7649054" y="5021948"/>
                </a:lnTo>
                <a:cubicBezTo>
                  <a:pt x="7649054" y="5021536"/>
                  <a:pt x="7648936" y="5021153"/>
                  <a:pt x="7648701" y="5020799"/>
                </a:cubicBezTo>
                <a:cubicBezTo>
                  <a:pt x="7648465" y="5020446"/>
                  <a:pt x="7648082" y="5020136"/>
                  <a:pt x="7647552" y="5019871"/>
                </a:cubicBezTo>
                <a:cubicBezTo>
                  <a:pt x="7647022" y="5019606"/>
                  <a:pt x="7646285" y="5019415"/>
                  <a:pt x="7645343" y="5019297"/>
                </a:cubicBezTo>
                <a:cubicBezTo>
                  <a:pt x="7644400" y="5019179"/>
                  <a:pt x="7643192" y="5019120"/>
                  <a:pt x="7641720" y="5019120"/>
                </a:cubicBezTo>
                <a:close/>
                <a:moveTo>
                  <a:pt x="7013070" y="5019120"/>
                </a:moveTo>
                <a:cubicBezTo>
                  <a:pt x="7011656" y="5019120"/>
                  <a:pt x="7010478" y="5019179"/>
                  <a:pt x="7009535" y="5019297"/>
                </a:cubicBezTo>
                <a:cubicBezTo>
                  <a:pt x="7008592" y="5019415"/>
                  <a:pt x="7007841" y="5019606"/>
                  <a:pt x="7007282" y="5019871"/>
                </a:cubicBezTo>
                <a:cubicBezTo>
                  <a:pt x="7006722" y="5020136"/>
                  <a:pt x="7006339" y="5020446"/>
                  <a:pt x="7006133" y="5020799"/>
                </a:cubicBezTo>
                <a:cubicBezTo>
                  <a:pt x="7005927" y="5021153"/>
                  <a:pt x="7005824" y="5021536"/>
                  <a:pt x="7005824" y="5021948"/>
                </a:cubicBezTo>
                <a:lnTo>
                  <a:pt x="7005824" y="5040858"/>
                </a:lnTo>
                <a:lnTo>
                  <a:pt x="6994778" y="5040858"/>
                </a:lnTo>
                <a:cubicBezTo>
                  <a:pt x="6994307" y="5040858"/>
                  <a:pt x="6993879" y="5040962"/>
                  <a:pt x="6993496" y="5041168"/>
                </a:cubicBezTo>
                <a:cubicBezTo>
                  <a:pt x="6993114" y="5041374"/>
                  <a:pt x="6992804" y="5041727"/>
                  <a:pt x="6992569" y="5042228"/>
                </a:cubicBezTo>
                <a:cubicBezTo>
                  <a:pt x="6992333" y="5042729"/>
                  <a:pt x="6992142" y="5043362"/>
                  <a:pt x="6991994" y="5044128"/>
                </a:cubicBezTo>
                <a:cubicBezTo>
                  <a:pt x="6991847" y="5044894"/>
                  <a:pt x="6991773" y="5045836"/>
                  <a:pt x="6991773" y="5046956"/>
                </a:cubicBezTo>
                <a:cubicBezTo>
                  <a:pt x="6991773" y="5049077"/>
                  <a:pt x="6992038" y="5050608"/>
                  <a:pt x="6992569" y="5051551"/>
                </a:cubicBezTo>
                <a:cubicBezTo>
                  <a:pt x="6993099" y="5052493"/>
                  <a:pt x="6993806" y="5052965"/>
                  <a:pt x="6994689" y="5052965"/>
                </a:cubicBezTo>
                <a:lnTo>
                  <a:pt x="7005824" y="5052965"/>
                </a:lnTo>
                <a:lnTo>
                  <a:pt x="7005824" y="5099446"/>
                </a:lnTo>
                <a:cubicBezTo>
                  <a:pt x="7005824" y="5104041"/>
                  <a:pt x="7006251" y="5108032"/>
                  <a:pt x="7007105" y="5111419"/>
                </a:cubicBezTo>
                <a:cubicBezTo>
                  <a:pt x="7007959" y="5114807"/>
                  <a:pt x="7009329" y="5117605"/>
                  <a:pt x="7011214" y="5119814"/>
                </a:cubicBezTo>
                <a:cubicBezTo>
                  <a:pt x="7013099" y="5122023"/>
                  <a:pt x="7015515" y="5123673"/>
                  <a:pt x="7018460" y="5124763"/>
                </a:cubicBezTo>
                <a:cubicBezTo>
                  <a:pt x="7021405" y="5125852"/>
                  <a:pt x="7024940" y="5126397"/>
                  <a:pt x="7029064" y="5126397"/>
                </a:cubicBezTo>
                <a:cubicBezTo>
                  <a:pt x="7030419" y="5126397"/>
                  <a:pt x="7031774" y="5126309"/>
                  <a:pt x="7033129" y="5126132"/>
                </a:cubicBezTo>
                <a:cubicBezTo>
                  <a:pt x="7034484" y="5125956"/>
                  <a:pt x="7035765" y="5125735"/>
                  <a:pt x="7036973" y="5125470"/>
                </a:cubicBezTo>
                <a:cubicBezTo>
                  <a:pt x="7038181" y="5125205"/>
                  <a:pt x="7039256" y="5124866"/>
                  <a:pt x="7040198" y="5124453"/>
                </a:cubicBezTo>
                <a:cubicBezTo>
                  <a:pt x="7041141" y="5124041"/>
                  <a:pt x="7041848" y="5123599"/>
                  <a:pt x="7042319" y="5123128"/>
                </a:cubicBezTo>
                <a:cubicBezTo>
                  <a:pt x="7042790" y="5122657"/>
                  <a:pt x="7043144" y="5121920"/>
                  <a:pt x="7043379" y="5120919"/>
                </a:cubicBezTo>
                <a:cubicBezTo>
                  <a:pt x="7043615" y="5119917"/>
                  <a:pt x="7043733" y="5118562"/>
                  <a:pt x="7043733" y="5116854"/>
                </a:cubicBezTo>
                <a:cubicBezTo>
                  <a:pt x="7043733" y="5115793"/>
                  <a:pt x="7043674" y="5114910"/>
                  <a:pt x="7043556" y="5114203"/>
                </a:cubicBezTo>
                <a:cubicBezTo>
                  <a:pt x="7043438" y="5113496"/>
                  <a:pt x="7043306" y="5112936"/>
                  <a:pt x="7043159" y="5112524"/>
                </a:cubicBezTo>
                <a:cubicBezTo>
                  <a:pt x="7043011" y="5112111"/>
                  <a:pt x="7042805" y="5111832"/>
                  <a:pt x="7042540" y="5111684"/>
                </a:cubicBezTo>
                <a:cubicBezTo>
                  <a:pt x="7042275" y="5111537"/>
                  <a:pt x="7041995" y="5111463"/>
                  <a:pt x="7041700" y="5111463"/>
                </a:cubicBezTo>
                <a:cubicBezTo>
                  <a:pt x="7041229" y="5111463"/>
                  <a:pt x="7040699" y="5111596"/>
                  <a:pt x="7040110" y="5111861"/>
                </a:cubicBezTo>
                <a:cubicBezTo>
                  <a:pt x="7039521" y="5112126"/>
                  <a:pt x="7038814" y="5112406"/>
                  <a:pt x="7037989" y="5112701"/>
                </a:cubicBezTo>
                <a:cubicBezTo>
                  <a:pt x="7037164" y="5112995"/>
                  <a:pt x="7036222" y="5113275"/>
                  <a:pt x="7035161" y="5113540"/>
                </a:cubicBezTo>
                <a:cubicBezTo>
                  <a:pt x="7034101" y="5113805"/>
                  <a:pt x="7032893" y="5113938"/>
                  <a:pt x="7031538" y="5113938"/>
                </a:cubicBezTo>
                <a:cubicBezTo>
                  <a:pt x="7027356" y="5113938"/>
                  <a:pt x="7024454" y="5112539"/>
                  <a:pt x="7022834" y="5109740"/>
                </a:cubicBezTo>
                <a:cubicBezTo>
                  <a:pt x="7021214" y="5106942"/>
                  <a:pt x="7020404" y="5102804"/>
                  <a:pt x="7020404" y="5097325"/>
                </a:cubicBezTo>
                <a:lnTo>
                  <a:pt x="7020404" y="5052965"/>
                </a:lnTo>
                <a:lnTo>
                  <a:pt x="7040817" y="5052965"/>
                </a:lnTo>
                <a:cubicBezTo>
                  <a:pt x="7041700" y="5052965"/>
                  <a:pt x="7042407" y="5052493"/>
                  <a:pt x="7042938" y="5051551"/>
                </a:cubicBezTo>
                <a:cubicBezTo>
                  <a:pt x="7043468" y="5050608"/>
                  <a:pt x="7043733" y="5049077"/>
                  <a:pt x="7043733" y="5046956"/>
                </a:cubicBezTo>
                <a:cubicBezTo>
                  <a:pt x="7043733" y="5045836"/>
                  <a:pt x="7043674" y="5044894"/>
                  <a:pt x="7043556" y="5044128"/>
                </a:cubicBezTo>
                <a:cubicBezTo>
                  <a:pt x="7043438" y="5043362"/>
                  <a:pt x="7043247" y="5042729"/>
                  <a:pt x="7042982" y="5042228"/>
                </a:cubicBezTo>
                <a:cubicBezTo>
                  <a:pt x="7042717" y="5041727"/>
                  <a:pt x="7042407" y="5041374"/>
                  <a:pt x="7042054" y="5041168"/>
                </a:cubicBezTo>
                <a:cubicBezTo>
                  <a:pt x="7041700" y="5040962"/>
                  <a:pt x="7041288" y="5040858"/>
                  <a:pt x="7040817" y="5040858"/>
                </a:cubicBezTo>
                <a:lnTo>
                  <a:pt x="7020404" y="5040858"/>
                </a:lnTo>
                <a:lnTo>
                  <a:pt x="7020404" y="5021948"/>
                </a:lnTo>
                <a:cubicBezTo>
                  <a:pt x="7020404" y="5021536"/>
                  <a:pt x="7020286" y="5021153"/>
                  <a:pt x="7020051" y="5020799"/>
                </a:cubicBezTo>
                <a:cubicBezTo>
                  <a:pt x="7019815" y="5020446"/>
                  <a:pt x="7019432" y="5020136"/>
                  <a:pt x="7018902" y="5019871"/>
                </a:cubicBezTo>
                <a:cubicBezTo>
                  <a:pt x="7018372" y="5019606"/>
                  <a:pt x="7017635" y="5019415"/>
                  <a:pt x="7016693" y="5019297"/>
                </a:cubicBezTo>
                <a:cubicBezTo>
                  <a:pt x="7015750" y="5019179"/>
                  <a:pt x="7014543" y="5019120"/>
                  <a:pt x="7013070" y="5019120"/>
                </a:cubicBezTo>
                <a:close/>
                <a:moveTo>
                  <a:pt x="6546345" y="5019120"/>
                </a:moveTo>
                <a:cubicBezTo>
                  <a:pt x="6544931" y="5019120"/>
                  <a:pt x="6543753" y="5019179"/>
                  <a:pt x="6542810" y="5019297"/>
                </a:cubicBezTo>
                <a:cubicBezTo>
                  <a:pt x="6541868" y="5019415"/>
                  <a:pt x="6541116" y="5019606"/>
                  <a:pt x="6540557" y="5019871"/>
                </a:cubicBezTo>
                <a:cubicBezTo>
                  <a:pt x="6539997" y="5020136"/>
                  <a:pt x="6539614" y="5020446"/>
                  <a:pt x="6539408" y="5020799"/>
                </a:cubicBezTo>
                <a:cubicBezTo>
                  <a:pt x="6539202" y="5021153"/>
                  <a:pt x="6539099" y="5021536"/>
                  <a:pt x="6539099" y="5021948"/>
                </a:cubicBezTo>
                <a:lnTo>
                  <a:pt x="6539099" y="5040858"/>
                </a:lnTo>
                <a:lnTo>
                  <a:pt x="6528053" y="5040858"/>
                </a:lnTo>
                <a:cubicBezTo>
                  <a:pt x="6527582" y="5040858"/>
                  <a:pt x="6527154" y="5040962"/>
                  <a:pt x="6526772" y="5041168"/>
                </a:cubicBezTo>
                <a:cubicBezTo>
                  <a:pt x="6526389" y="5041374"/>
                  <a:pt x="6526079" y="5041727"/>
                  <a:pt x="6525844" y="5042228"/>
                </a:cubicBezTo>
                <a:cubicBezTo>
                  <a:pt x="6525608" y="5042729"/>
                  <a:pt x="6525417" y="5043362"/>
                  <a:pt x="6525269" y="5044128"/>
                </a:cubicBezTo>
                <a:cubicBezTo>
                  <a:pt x="6525122" y="5044894"/>
                  <a:pt x="6525048" y="5045836"/>
                  <a:pt x="6525048" y="5046956"/>
                </a:cubicBezTo>
                <a:cubicBezTo>
                  <a:pt x="6525048" y="5049077"/>
                  <a:pt x="6525314" y="5050608"/>
                  <a:pt x="6525844" y="5051551"/>
                </a:cubicBezTo>
                <a:cubicBezTo>
                  <a:pt x="6526374" y="5052493"/>
                  <a:pt x="6527081" y="5052965"/>
                  <a:pt x="6527965" y="5052965"/>
                </a:cubicBezTo>
                <a:lnTo>
                  <a:pt x="6539099" y="5052965"/>
                </a:lnTo>
                <a:lnTo>
                  <a:pt x="6539099" y="5099446"/>
                </a:lnTo>
                <a:cubicBezTo>
                  <a:pt x="6539099" y="5104041"/>
                  <a:pt x="6539526" y="5108032"/>
                  <a:pt x="6540380" y="5111419"/>
                </a:cubicBezTo>
                <a:cubicBezTo>
                  <a:pt x="6541234" y="5114807"/>
                  <a:pt x="6542604" y="5117605"/>
                  <a:pt x="6544489" y="5119814"/>
                </a:cubicBezTo>
                <a:cubicBezTo>
                  <a:pt x="6546374" y="5122023"/>
                  <a:pt x="6548790" y="5123673"/>
                  <a:pt x="6551735" y="5124763"/>
                </a:cubicBezTo>
                <a:cubicBezTo>
                  <a:pt x="6554681" y="5125852"/>
                  <a:pt x="6558215" y="5126397"/>
                  <a:pt x="6562339" y="5126397"/>
                </a:cubicBezTo>
                <a:cubicBezTo>
                  <a:pt x="6563694" y="5126397"/>
                  <a:pt x="6565049" y="5126309"/>
                  <a:pt x="6566404" y="5126132"/>
                </a:cubicBezTo>
                <a:cubicBezTo>
                  <a:pt x="6567759" y="5125956"/>
                  <a:pt x="6569040" y="5125735"/>
                  <a:pt x="6570248" y="5125470"/>
                </a:cubicBezTo>
                <a:cubicBezTo>
                  <a:pt x="6571456" y="5125205"/>
                  <a:pt x="6572531" y="5124866"/>
                  <a:pt x="6573473" y="5124453"/>
                </a:cubicBezTo>
                <a:cubicBezTo>
                  <a:pt x="6574416" y="5124041"/>
                  <a:pt x="6575123" y="5123599"/>
                  <a:pt x="6575594" y="5123128"/>
                </a:cubicBezTo>
                <a:cubicBezTo>
                  <a:pt x="6576066" y="5122657"/>
                  <a:pt x="6576419" y="5121920"/>
                  <a:pt x="6576654" y="5120919"/>
                </a:cubicBezTo>
                <a:cubicBezTo>
                  <a:pt x="6576890" y="5119917"/>
                  <a:pt x="6577008" y="5118562"/>
                  <a:pt x="6577008" y="5116854"/>
                </a:cubicBezTo>
                <a:cubicBezTo>
                  <a:pt x="6577008" y="5115793"/>
                  <a:pt x="6576949" y="5114910"/>
                  <a:pt x="6576831" y="5114203"/>
                </a:cubicBezTo>
                <a:cubicBezTo>
                  <a:pt x="6576713" y="5113496"/>
                  <a:pt x="6576581" y="5112936"/>
                  <a:pt x="6576434" y="5112524"/>
                </a:cubicBezTo>
                <a:cubicBezTo>
                  <a:pt x="6576286" y="5112111"/>
                  <a:pt x="6576080" y="5111832"/>
                  <a:pt x="6575815" y="5111684"/>
                </a:cubicBezTo>
                <a:cubicBezTo>
                  <a:pt x="6575550" y="5111537"/>
                  <a:pt x="6575270" y="5111463"/>
                  <a:pt x="6574975" y="5111463"/>
                </a:cubicBezTo>
                <a:cubicBezTo>
                  <a:pt x="6574504" y="5111463"/>
                  <a:pt x="6573974" y="5111596"/>
                  <a:pt x="6573385" y="5111861"/>
                </a:cubicBezTo>
                <a:cubicBezTo>
                  <a:pt x="6572796" y="5112126"/>
                  <a:pt x="6572089" y="5112406"/>
                  <a:pt x="6571264" y="5112701"/>
                </a:cubicBezTo>
                <a:cubicBezTo>
                  <a:pt x="6570439" y="5112995"/>
                  <a:pt x="6569497" y="5113275"/>
                  <a:pt x="6568436" y="5113540"/>
                </a:cubicBezTo>
                <a:cubicBezTo>
                  <a:pt x="6567376" y="5113805"/>
                  <a:pt x="6566168" y="5113938"/>
                  <a:pt x="6564813" y="5113938"/>
                </a:cubicBezTo>
                <a:cubicBezTo>
                  <a:pt x="6560631" y="5113938"/>
                  <a:pt x="6557729" y="5112539"/>
                  <a:pt x="6556109" y="5109740"/>
                </a:cubicBezTo>
                <a:cubicBezTo>
                  <a:pt x="6554489" y="5106942"/>
                  <a:pt x="6553679" y="5102804"/>
                  <a:pt x="6553679" y="5097325"/>
                </a:cubicBezTo>
                <a:lnTo>
                  <a:pt x="6553679" y="5052965"/>
                </a:lnTo>
                <a:lnTo>
                  <a:pt x="6574092" y="5052965"/>
                </a:lnTo>
                <a:cubicBezTo>
                  <a:pt x="6574975" y="5052965"/>
                  <a:pt x="6575682" y="5052493"/>
                  <a:pt x="6576213" y="5051551"/>
                </a:cubicBezTo>
                <a:cubicBezTo>
                  <a:pt x="6576743" y="5050608"/>
                  <a:pt x="6577008" y="5049077"/>
                  <a:pt x="6577008" y="5046956"/>
                </a:cubicBezTo>
                <a:cubicBezTo>
                  <a:pt x="6577008" y="5045836"/>
                  <a:pt x="6576949" y="5044894"/>
                  <a:pt x="6576831" y="5044128"/>
                </a:cubicBezTo>
                <a:cubicBezTo>
                  <a:pt x="6576713" y="5043362"/>
                  <a:pt x="6576522" y="5042729"/>
                  <a:pt x="6576257" y="5042228"/>
                </a:cubicBezTo>
                <a:cubicBezTo>
                  <a:pt x="6575992" y="5041727"/>
                  <a:pt x="6575682" y="5041374"/>
                  <a:pt x="6575329" y="5041168"/>
                </a:cubicBezTo>
                <a:cubicBezTo>
                  <a:pt x="6574975" y="5040962"/>
                  <a:pt x="6574563" y="5040858"/>
                  <a:pt x="6574092" y="5040858"/>
                </a:cubicBezTo>
                <a:lnTo>
                  <a:pt x="6553679" y="5040858"/>
                </a:lnTo>
                <a:lnTo>
                  <a:pt x="6553679" y="5021948"/>
                </a:lnTo>
                <a:cubicBezTo>
                  <a:pt x="6553679" y="5021536"/>
                  <a:pt x="6553561" y="5021153"/>
                  <a:pt x="6553326" y="5020799"/>
                </a:cubicBezTo>
                <a:cubicBezTo>
                  <a:pt x="6553090" y="5020446"/>
                  <a:pt x="6552707" y="5020136"/>
                  <a:pt x="6552177" y="5019871"/>
                </a:cubicBezTo>
                <a:cubicBezTo>
                  <a:pt x="6551647" y="5019606"/>
                  <a:pt x="6550910" y="5019415"/>
                  <a:pt x="6549968" y="5019297"/>
                </a:cubicBezTo>
                <a:cubicBezTo>
                  <a:pt x="6549025" y="5019179"/>
                  <a:pt x="6547818" y="5019120"/>
                  <a:pt x="6546345" y="5019120"/>
                </a:cubicBezTo>
                <a:close/>
                <a:moveTo>
                  <a:pt x="8705162" y="5007633"/>
                </a:moveTo>
                <a:cubicBezTo>
                  <a:pt x="8701686" y="5007633"/>
                  <a:pt x="8699300" y="5008251"/>
                  <a:pt x="8698004" y="5009488"/>
                </a:cubicBezTo>
                <a:cubicBezTo>
                  <a:pt x="8696708" y="5010725"/>
                  <a:pt x="8696060" y="5013052"/>
                  <a:pt x="8696060" y="5016469"/>
                </a:cubicBezTo>
                <a:cubicBezTo>
                  <a:pt x="8696060" y="5019827"/>
                  <a:pt x="8696693" y="5022110"/>
                  <a:pt x="8697960" y="5023318"/>
                </a:cubicBezTo>
                <a:cubicBezTo>
                  <a:pt x="8699227" y="5024525"/>
                  <a:pt x="8701568" y="5025129"/>
                  <a:pt x="8704985" y="5025129"/>
                </a:cubicBezTo>
                <a:cubicBezTo>
                  <a:pt x="8708461" y="5025129"/>
                  <a:pt x="8710847" y="5024511"/>
                  <a:pt x="8712143" y="5023274"/>
                </a:cubicBezTo>
                <a:cubicBezTo>
                  <a:pt x="8713439" y="5022036"/>
                  <a:pt x="8714087" y="5019709"/>
                  <a:pt x="8714087" y="5016293"/>
                </a:cubicBezTo>
                <a:cubicBezTo>
                  <a:pt x="8714087" y="5012935"/>
                  <a:pt x="8713454" y="5010652"/>
                  <a:pt x="8712187" y="5009444"/>
                </a:cubicBezTo>
                <a:cubicBezTo>
                  <a:pt x="8710920" y="5008236"/>
                  <a:pt x="8708579" y="5007633"/>
                  <a:pt x="8705162" y="5007633"/>
                </a:cubicBezTo>
                <a:close/>
                <a:moveTo>
                  <a:pt x="8381312" y="5007633"/>
                </a:moveTo>
                <a:cubicBezTo>
                  <a:pt x="8377836" y="5007633"/>
                  <a:pt x="8375450" y="5008251"/>
                  <a:pt x="8374154" y="5009488"/>
                </a:cubicBezTo>
                <a:cubicBezTo>
                  <a:pt x="8372858" y="5010725"/>
                  <a:pt x="8372210" y="5013052"/>
                  <a:pt x="8372210" y="5016469"/>
                </a:cubicBezTo>
                <a:cubicBezTo>
                  <a:pt x="8372210" y="5019827"/>
                  <a:pt x="8372843" y="5022110"/>
                  <a:pt x="8374110" y="5023318"/>
                </a:cubicBezTo>
                <a:cubicBezTo>
                  <a:pt x="8375376" y="5024525"/>
                  <a:pt x="8377718" y="5025129"/>
                  <a:pt x="8381135" y="5025129"/>
                </a:cubicBezTo>
                <a:cubicBezTo>
                  <a:pt x="8384611" y="5025129"/>
                  <a:pt x="8386997" y="5024511"/>
                  <a:pt x="8388293" y="5023274"/>
                </a:cubicBezTo>
                <a:cubicBezTo>
                  <a:pt x="8389589" y="5022036"/>
                  <a:pt x="8390237" y="5019709"/>
                  <a:pt x="8390237" y="5016293"/>
                </a:cubicBezTo>
                <a:cubicBezTo>
                  <a:pt x="8390237" y="5012935"/>
                  <a:pt x="8389603" y="5010652"/>
                  <a:pt x="8388337" y="5009444"/>
                </a:cubicBezTo>
                <a:cubicBezTo>
                  <a:pt x="8387070" y="5008236"/>
                  <a:pt x="8384729" y="5007633"/>
                  <a:pt x="8381312" y="5007633"/>
                </a:cubicBezTo>
                <a:close/>
                <a:moveTo>
                  <a:pt x="7457387" y="5007633"/>
                </a:moveTo>
                <a:cubicBezTo>
                  <a:pt x="7453911" y="5007633"/>
                  <a:pt x="7451525" y="5008251"/>
                  <a:pt x="7450229" y="5009488"/>
                </a:cubicBezTo>
                <a:cubicBezTo>
                  <a:pt x="7448933" y="5010725"/>
                  <a:pt x="7448285" y="5013052"/>
                  <a:pt x="7448285" y="5016469"/>
                </a:cubicBezTo>
                <a:cubicBezTo>
                  <a:pt x="7448285" y="5019827"/>
                  <a:pt x="7448918" y="5022110"/>
                  <a:pt x="7450185" y="5023318"/>
                </a:cubicBezTo>
                <a:cubicBezTo>
                  <a:pt x="7451451" y="5024525"/>
                  <a:pt x="7453793" y="5025129"/>
                  <a:pt x="7457210" y="5025129"/>
                </a:cubicBezTo>
                <a:cubicBezTo>
                  <a:pt x="7460686" y="5025129"/>
                  <a:pt x="7463072" y="5024511"/>
                  <a:pt x="7464368" y="5023274"/>
                </a:cubicBezTo>
                <a:cubicBezTo>
                  <a:pt x="7465664" y="5022036"/>
                  <a:pt x="7466312" y="5019709"/>
                  <a:pt x="7466312" y="5016293"/>
                </a:cubicBezTo>
                <a:cubicBezTo>
                  <a:pt x="7466312" y="5012935"/>
                  <a:pt x="7465678" y="5010652"/>
                  <a:pt x="7464412" y="5009444"/>
                </a:cubicBezTo>
                <a:cubicBezTo>
                  <a:pt x="7463145" y="5008236"/>
                  <a:pt x="7460803" y="5007633"/>
                  <a:pt x="7457387" y="5007633"/>
                </a:cubicBezTo>
                <a:close/>
                <a:moveTo>
                  <a:pt x="6504887" y="5007633"/>
                </a:moveTo>
                <a:cubicBezTo>
                  <a:pt x="6501411" y="5007633"/>
                  <a:pt x="6499025" y="5008251"/>
                  <a:pt x="6497729" y="5009488"/>
                </a:cubicBezTo>
                <a:cubicBezTo>
                  <a:pt x="6496433" y="5010725"/>
                  <a:pt x="6495785" y="5013052"/>
                  <a:pt x="6495785" y="5016469"/>
                </a:cubicBezTo>
                <a:cubicBezTo>
                  <a:pt x="6495785" y="5019827"/>
                  <a:pt x="6496418" y="5022110"/>
                  <a:pt x="6497685" y="5023318"/>
                </a:cubicBezTo>
                <a:cubicBezTo>
                  <a:pt x="6498951" y="5024525"/>
                  <a:pt x="6501293" y="5025129"/>
                  <a:pt x="6504710" y="5025129"/>
                </a:cubicBezTo>
                <a:cubicBezTo>
                  <a:pt x="6508186" y="5025129"/>
                  <a:pt x="6510572" y="5024511"/>
                  <a:pt x="6511868" y="5023274"/>
                </a:cubicBezTo>
                <a:cubicBezTo>
                  <a:pt x="6513164" y="5022036"/>
                  <a:pt x="6513812" y="5019709"/>
                  <a:pt x="6513812" y="5016293"/>
                </a:cubicBezTo>
                <a:cubicBezTo>
                  <a:pt x="6513812" y="5012935"/>
                  <a:pt x="6513179" y="5010652"/>
                  <a:pt x="6511912" y="5009444"/>
                </a:cubicBezTo>
                <a:cubicBezTo>
                  <a:pt x="6510645" y="5008236"/>
                  <a:pt x="6508304" y="5007633"/>
                  <a:pt x="6504887" y="5007633"/>
                </a:cubicBezTo>
                <a:close/>
                <a:moveTo>
                  <a:pt x="4961837" y="5007633"/>
                </a:moveTo>
                <a:cubicBezTo>
                  <a:pt x="4958361" y="5007633"/>
                  <a:pt x="4955976" y="5008251"/>
                  <a:pt x="4954680" y="5009488"/>
                </a:cubicBezTo>
                <a:cubicBezTo>
                  <a:pt x="4953384" y="5010725"/>
                  <a:pt x="4952735" y="5013052"/>
                  <a:pt x="4952735" y="5016469"/>
                </a:cubicBezTo>
                <a:cubicBezTo>
                  <a:pt x="4952735" y="5019827"/>
                  <a:pt x="4953368" y="5022110"/>
                  <a:pt x="4954635" y="5023318"/>
                </a:cubicBezTo>
                <a:cubicBezTo>
                  <a:pt x="4955902" y="5024525"/>
                  <a:pt x="4958243" y="5025129"/>
                  <a:pt x="4961660" y="5025129"/>
                </a:cubicBezTo>
                <a:cubicBezTo>
                  <a:pt x="4965136" y="5025129"/>
                  <a:pt x="4967522" y="5024511"/>
                  <a:pt x="4968818" y="5023274"/>
                </a:cubicBezTo>
                <a:cubicBezTo>
                  <a:pt x="4970114" y="5022036"/>
                  <a:pt x="4970762" y="5019709"/>
                  <a:pt x="4970762" y="5016293"/>
                </a:cubicBezTo>
                <a:cubicBezTo>
                  <a:pt x="4970762" y="5012935"/>
                  <a:pt x="4970129" y="5010652"/>
                  <a:pt x="4968862" y="5009444"/>
                </a:cubicBezTo>
                <a:cubicBezTo>
                  <a:pt x="4967596" y="5008236"/>
                  <a:pt x="4965254" y="5007633"/>
                  <a:pt x="4961837" y="5007633"/>
                </a:cubicBezTo>
                <a:close/>
                <a:moveTo>
                  <a:pt x="4723712" y="5007633"/>
                </a:moveTo>
                <a:cubicBezTo>
                  <a:pt x="4720236" y="5007633"/>
                  <a:pt x="4717850" y="5008251"/>
                  <a:pt x="4716555" y="5009488"/>
                </a:cubicBezTo>
                <a:cubicBezTo>
                  <a:pt x="4715258" y="5010725"/>
                  <a:pt x="4714610" y="5013052"/>
                  <a:pt x="4714610" y="5016469"/>
                </a:cubicBezTo>
                <a:cubicBezTo>
                  <a:pt x="4714610" y="5019827"/>
                  <a:pt x="4715244" y="5022110"/>
                  <a:pt x="4716510" y="5023318"/>
                </a:cubicBezTo>
                <a:cubicBezTo>
                  <a:pt x="4717777" y="5024525"/>
                  <a:pt x="4720119" y="5025129"/>
                  <a:pt x="4723536" y="5025129"/>
                </a:cubicBezTo>
                <a:cubicBezTo>
                  <a:pt x="4727011" y="5025129"/>
                  <a:pt x="4729397" y="5024511"/>
                  <a:pt x="4730693" y="5023274"/>
                </a:cubicBezTo>
                <a:cubicBezTo>
                  <a:pt x="4731989" y="5022036"/>
                  <a:pt x="4732637" y="5019709"/>
                  <a:pt x="4732637" y="5016293"/>
                </a:cubicBezTo>
                <a:cubicBezTo>
                  <a:pt x="4732637" y="5012935"/>
                  <a:pt x="4732004" y="5010652"/>
                  <a:pt x="4730737" y="5009444"/>
                </a:cubicBezTo>
                <a:cubicBezTo>
                  <a:pt x="4729471" y="5008236"/>
                  <a:pt x="4727129" y="5007633"/>
                  <a:pt x="4723712" y="5007633"/>
                </a:cubicBezTo>
                <a:close/>
                <a:moveTo>
                  <a:pt x="8524099" y="5001800"/>
                </a:moveTo>
                <a:cubicBezTo>
                  <a:pt x="8522685" y="5001800"/>
                  <a:pt x="8521506" y="5001859"/>
                  <a:pt x="8520564" y="5001977"/>
                </a:cubicBezTo>
                <a:cubicBezTo>
                  <a:pt x="8519621" y="5002095"/>
                  <a:pt x="8518870" y="5002272"/>
                  <a:pt x="8518311" y="5002507"/>
                </a:cubicBezTo>
                <a:cubicBezTo>
                  <a:pt x="8517750" y="5002743"/>
                  <a:pt x="8517368" y="5003038"/>
                  <a:pt x="8517162" y="5003391"/>
                </a:cubicBezTo>
                <a:cubicBezTo>
                  <a:pt x="8516955" y="5003744"/>
                  <a:pt x="8516853" y="5004157"/>
                  <a:pt x="8516853" y="5004628"/>
                </a:cubicBezTo>
                <a:lnTo>
                  <a:pt x="8516853" y="5122686"/>
                </a:lnTo>
                <a:cubicBezTo>
                  <a:pt x="8516853" y="5123157"/>
                  <a:pt x="8516941" y="5123570"/>
                  <a:pt x="8517118" y="5123923"/>
                </a:cubicBezTo>
                <a:cubicBezTo>
                  <a:pt x="8517294" y="5124277"/>
                  <a:pt x="8517648" y="5124556"/>
                  <a:pt x="8518178" y="5124763"/>
                </a:cubicBezTo>
                <a:cubicBezTo>
                  <a:pt x="8518708" y="5124969"/>
                  <a:pt x="8519385" y="5125131"/>
                  <a:pt x="8520211" y="5125249"/>
                </a:cubicBezTo>
                <a:cubicBezTo>
                  <a:pt x="8521035" y="5125366"/>
                  <a:pt x="8522036" y="5125425"/>
                  <a:pt x="8523215" y="5125425"/>
                </a:cubicBezTo>
                <a:cubicBezTo>
                  <a:pt x="8524452" y="5125425"/>
                  <a:pt x="8525468" y="5125366"/>
                  <a:pt x="8526264" y="5125249"/>
                </a:cubicBezTo>
                <a:cubicBezTo>
                  <a:pt x="8527059" y="5125131"/>
                  <a:pt x="8527722" y="5124969"/>
                  <a:pt x="8528252" y="5124763"/>
                </a:cubicBezTo>
                <a:cubicBezTo>
                  <a:pt x="8528782" y="5124556"/>
                  <a:pt x="8529165" y="5124277"/>
                  <a:pt x="8529401" y="5123923"/>
                </a:cubicBezTo>
                <a:cubicBezTo>
                  <a:pt x="8529636" y="5123570"/>
                  <a:pt x="8529754" y="5123157"/>
                  <a:pt x="8529754" y="5122686"/>
                </a:cubicBezTo>
                <a:lnTo>
                  <a:pt x="8529754" y="5112966"/>
                </a:lnTo>
                <a:cubicBezTo>
                  <a:pt x="8532052" y="5115381"/>
                  <a:pt x="8534231" y="5117443"/>
                  <a:pt x="8536293" y="5119151"/>
                </a:cubicBezTo>
                <a:cubicBezTo>
                  <a:pt x="8538355" y="5120860"/>
                  <a:pt x="8540417" y="5122274"/>
                  <a:pt x="8542479" y="5123393"/>
                </a:cubicBezTo>
                <a:cubicBezTo>
                  <a:pt x="8544541" y="5124512"/>
                  <a:pt x="8546646" y="5125322"/>
                  <a:pt x="8548797" y="5125823"/>
                </a:cubicBezTo>
                <a:cubicBezTo>
                  <a:pt x="8550947" y="5126324"/>
                  <a:pt x="8553289" y="5126574"/>
                  <a:pt x="8555822" y="5126574"/>
                </a:cubicBezTo>
                <a:cubicBezTo>
                  <a:pt x="8561301" y="5126574"/>
                  <a:pt x="8566161" y="5125543"/>
                  <a:pt x="8570403" y="5123481"/>
                </a:cubicBezTo>
                <a:cubicBezTo>
                  <a:pt x="8574644" y="5121419"/>
                  <a:pt x="8578223" y="5118444"/>
                  <a:pt x="8581139" y="5114556"/>
                </a:cubicBezTo>
                <a:cubicBezTo>
                  <a:pt x="8584056" y="5110668"/>
                  <a:pt x="8586265" y="5105970"/>
                  <a:pt x="8587767" y="5100462"/>
                </a:cubicBezTo>
                <a:cubicBezTo>
                  <a:pt x="8589269" y="5094954"/>
                  <a:pt x="8590020" y="5088753"/>
                  <a:pt x="8590020" y="5081861"/>
                </a:cubicBezTo>
                <a:cubicBezTo>
                  <a:pt x="8590020" y="5076087"/>
                  <a:pt x="8589431" y="5070609"/>
                  <a:pt x="8588253" y="5065424"/>
                </a:cubicBezTo>
                <a:cubicBezTo>
                  <a:pt x="8587074" y="5060240"/>
                  <a:pt x="8585204" y="5055719"/>
                  <a:pt x="8582642" y="5051860"/>
                </a:cubicBezTo>
                <a:cubicBezTo>
                  <a:pt x="8580079" y="5048001"/>
                  <a:pt x="8576750" y="5044923"/>
                  <a:pt x="8572656" y="5042626"/>
                </a:cubicBezTo>
                <a:cubicBezTo>
                  <a:pt x="8568561" y="5040328"/>
                  <a:pt x="8563628" y="5039180"/>
                  <a:pt x="8557855" y="5039180"/>
                </a:cubicBezTo>
                <a:cubicBezTo>
                  <a:pt x="8555498" y="5039180"/>
                  <a:pt x="8553260" y="5039415"/>
                  <a:pt x="8551139" y="5039886"/>
                </a:cubicBezTo>
                <a:cubicBezTo>
                  <a:pt x="8549018" y="5040358"/>
                  <a:pt x="8546897" y="5041109"/>
                  <a:pt x="8544776" y="5042140"/>
                </a:cubicBezTo>
                <a:cubicBezTo>
                  <a:pt x="8542656" y="5043171"/>
                  <a:pt x="8540491" y="5044511"/>
                  <a:pt x="8538282" y="5046160"/>
                </a:cubicBezTo>
                <a:cubicBezTo>
                  <a:pt x="8536072" y="5047810"/>
                  <a:pt x="8533789" y="5049842"/>
                  <a:pt x="8531433" y="5052258"/>
                </a:cubicBezTo>
                <a:lnTo>
                  <a:pt x="8531433" y="5004628"/>
                </a:lnTo>
                <a:cubicBezTo>
                  <a:pt x="8531433" y="5004157"/>
                  <a:pt x="8531315" y="5003744"/>
                  <a:pt x="8531080" y="5003391"/>
                </a:cubicBezTo>
                <a:cubicBezTo>
                  <a:pt x="8530844" y="5003038"/>
                  <a:pt x="8530461" y="5002743"/>
                  <a:pt x="8529931" y="5002507"/>
                </a:cubicBezTo>
                <a:cubicBezTo>
                  <a:pt x="8529401" y="5002272"/>
                  <a:pt x="8528664" y="5002095"/>
                  <a:pt x="8527722" y="5001977"/>
                </a:cubicBezTo>
                <a:cubicBezTo>
                  <a:pt x="8526779" y="5001859"/>
                  <a:pt x="8525571" y="5001800"/>
                  <a:pt x="8524099" y="5001800"/>
                </a:cubicBezTo>
                <a:close/>
                <a:moveTo>
                  <a:pt x="8181198" y="5001800"/>
                </a:moveTo>
                <a:cubicBezTo>
                  <a:pt x="8179784" y="5001800"/>
                  <a:pt x="8178606" y="5001859"/>
                  <a:pt x="8177664" y="5001977"/>
                </a:cubicBezTo>
                <a:cubicBezTo>
                  <a:pt x="8176721" y="5002095"/>
                  <a:pt x="8175970" y="5002272"/>
                  <a:pt x="8175410" y="5002507"/>
                </a:cubicBezTo>
                <a:cubicBezTo>
                  <a:pt x="8174850" y="5002743"/>
                  <a:pt x="8174468" y="5003038"/>
                  <a:pt x="8174262" y="5003391"/>
                </a:cubicBezTo>
                <a:cubicBezTo>
                  <a:pt x="8174055" y="5003744"/>
                  <a:pt x="8173952" y="5004157"/>
                  <a:pt x="8173952" y="5004628"/>
                </a:cubicBezTo>
                <a:lnTo>
                  <a:pt x="8173952" y="5122686"/>
                </a:lnTo>
                <a:cubicBezTo>
                  <a:pt x="8173952" y="5123157"/>
                  <a:pt x="8174055" y="5123555"/>
                  <a:pt x="8174262" y="5123879"/>
                </a:cubicBezTo>
                <a:cubicBezTo>
                  <a:pt x="8174468" y="5124203"/>
                  <a:pt x="8174850" y="5124483"/>
                  <a:pt x="8175410" y="5124718"/>
                </a:cubicBezTo>
                <a:cubicBezTo>
                  <a:pt x="8175970" y="5124954"/>
                  <a:pt x="8176721" y="5125131"/>
                  <a:pt x="8177664" y="5125249"/>
                </a:cubicBezTo>
                <a:cubicBezTo>
                  <a:pt x="8178606" y="5125366"/>
                  <a:pt x="8179784" y="5125425"/>
                  <a:pt x="8181198" y="5125425"/>
                </a:cubicBezTo>
                <a:cubicBezTo>
                  <a:pt x="8182671" y="5125425"/>
                  <a:pt x="8183879" y="5125366"/>
                  <a:pt x="8184821" y="5125249"/>
                </a:cubicBezTo>
                <a:cubicBezTo>
                  <a:pt x="8185764" y="5125131"/>
                  <a:pt x="8186500" y="5124954"/>
                  <a:pt x="8187031" y="5124718"/>
                </a:cubicBezTo>
                <a:cubicBezTo>
                  <a:pt x="8187561" y="5124483"/>
                  <a:pt x="8187944" y="5124203"/>
                  <a:pt x="8188179" y="5123879"/>
                </a:cubicBezTo>
                <a:cubicBezTo>
                  <a:pt x="8188415" y="5123555"/>
                  <a:pt x="8188533" y="5123157"/>
                  <a:pt x="8188533" y="5122686"/>
                </a:cubicBezTo>
                <a:lnTo>
                  <a:pt x="8188533" y="5004628"/>
                </a:lnTo>
                <a:cubicBezTo>
                  <a:pt x="8188533" y="5004157"/>
                  <a:pt x="8188415" y="5003744"/>
                  <a:pt x="8188179" y="5003391"/>
                </a:cubicBezTo>
                <a:cubicBezTo>
                  <a:pt x="8187944" y="5003038"/>
                  <a:pt x="8187561" y="5002743"/>
                  <a:pt x="8187031" y="5002507"/>
                </a:cubicBezTo>
                <a:cubicBezTo>
                  <a:pt x="8186500" y="5002272"/>
                  <a:pt x="8185764" y="5002095"/>
                  <a:pt x="8184821" y="5001977"/>
                </a:cubicBezTo>
                <a:cubicBezTo>
                  <a:pt x="8183879" y="5001859"/>
                  <a:pt x="8182671" y="5001800"/>
                  <a:pt x="8181198" y="5001800"/>
                </a:cubicBezTo>
                <a:close/>
                <a:moveTo>
                  <a:pt x="7695423" y="5001800"/>
                </a:moveTo>
                <a:cubicBezTo>
                  <a:pt x="7694009" y="5001800"/>
                  <a:pt x="7692831" y="5001859"/>
                  <a:pt x="7691889" y="5001977"/>
                </a:cubicBezTo>
                <a:cubicBezTo>
                  <a:pt x="7690946" y="5002095"/>
                  <a:pt x="7690195" y="5002272"/>
                  <a:pt x="7689635" y="5002507"/>
                </a:cubicBezTo>
                <a:cubicBezTo>
                  <a:pt x="7689076" y="5002743"/>
                  <a:pt x="7688693" y="5003038"/>
                  <a:pt x="7688487" y="5003391"/>
                </a:cubicBezTo>
                <a:cubicBezTo>
                  <a:pt x="7688280" y="5003744"/>
                  <a:pt x="7688177" y="5004157"/>
                  <a:pt x="7688177" y="5004628"/>
                </a:cubicBezTo>
                <a:lnTo>
                  <a:pt x="7688177" y="5122686"/>
                </a:lnTo>
                <a:cubicBezTo>
                  <a:pt x="7688177" y="5123157"/>
                  <a:pt x="7688280" y="5123555"/>
                  <a:pt x="7688487" y="5123879"/>
                </a:cubicBezTo>
                <a:cubicBezTo>
                  <a:pt x="7688693" y="5124203"/>
                  <a:pt x="7689076" y="5124483"/>
                  <a:pt x="7689635" y="5124718"/>
                </a:cubicBezTo>
                <a:cubicBezTo>
                  <a:pt x="7690195" y="5124954"/>
                  <a:pt x="7690946" y="5125131"/>
                  <a:pt x="7691889" y="5125249"/>
                </a:cubicBezTo>
                <a:cubicBezTo>
                  <a:pt x="7692831" y="5125366"/>
                  <a:pt x="7694009" y="5125425"/>
                  <a:pt x="7695423" y="5125425"/>
                </a:cubicBezTo>
                <a:cubicBezTo>
                  <a:pt x="7696896" y="5125425"/>
                  <a:pt x="7698104" y="5125366"/>
                  <a:pt x="7699046" y="5125249"/>
                </a:cubicBezTo>
                <a:cubicBezTo>
                  <a:pt x="7699989" y="5125131"/>
                  <a:pt x="7700725" y="5124954"/>
                  <a:pt x="7701256" y="5124718"/>
                </a:cubicBezTo>
                <a:cubicBezTo>
                  <a:pt x="7701786" y="5124483"/>
                  <a:pt x="7702169" y="5124203"/>
                  <a:pt x="7702404" y="5123879"/>
                </a:cubicBezTo>
                <a:cubicBezTo>
                  <a:pt x="7702640" y="5123555"/>
                  <a:pt x="7702758" y="5123157"/>
                  <a:pt x="7702758" y="5122686"/>
                </a:cubicBezTo>
                <a:lnTo>
                  <a:pt x="7702758" y="5067103"/>
                </a:lnTo>
                <a:cubicBezTo>
                  <a:pt x="7706764" y="5062096"/>
                  <a:pt x="7710593" y="5058296"/>
                  <a:pt x="7714245" y="5055704"/>
                </a:cubicBezTo>
                <a:cubicBezTo>
                  <a:pt x="7717898" y="5053112"/>
                  <a:pt x="7721551" y="5051816"/>
                  <a:pt x="7725203" y="5051816"/>
                </a:cubicBezTo>
                <a:cubicBezTo>
                  <a:pt x="7728031" y="5051816"/>
                  <a:pt x="7730520" y="5052346"/>
                  <a:pt x="7732670" y="5053407"/>
                </a:cubicBezTo>
                <a:cubicBezTo>
                  <a:pt x="7734820" y="5054467"/>
                  <a:pt x="7736573" y="5055999"/>
                  <a:pt x="7737928" y="5058002"/>
                </a:cubicBezTo>
                <a:cubicBezTo>
                  <a:pt x="7739283" y="5060005"/>
                  <a:pt x="7740314" y="5062390"/>
                  <a:pt x="7741021" y="5065159"/>
                </a:cubicBezTo>
                <a:cubicBezTo>
                  <a:pt x="7741728" y="5067928"/>
                  <a:pt x="7742081" y="5071581"/>
                  <a:pt x="7742081" y="5076117"/>
                </a:cubicBezTo>
                <a:lnTo>
                  <a:pt x="7742081" y="5122686"/>
                </a:lnTo>
                <a:cubicBezTo>
                  <a:pt x="7742081" y="5123157"/>
                  <a:pt x="7742199" y="5123555"/>
                  <a:pt x="7742434" y="5123879"/>
                </a:cubicBezTo>
                <a:cubicBezTo>
                  <a:pt x="7742670" y="5124203"/>
                  <a:pt x="7743053" y="5124483"/>
                  <a:pt x="7743583" y="5124718"/>
                </a:cubicBezTo>
                <a:cubicBezTo>
                  <a:pt x="7744113" y="5124954"/>
                  <a:pt x="7744850" y="5125131"/>
                  <a:pt x="7745792" y="5125249"/>
                </a:cubicBezTo>
                <a:cubicBezTo>
                  <a:pt x="7746735" y="5125366"/>
                  <a:pt x="7747943" y="5125425"/>
                  <a:pt x="7749415" y="5125425"/>
                </a:cubicBezTo>
                <a:cubicBezTo>
                  <a:pt x="7750829" y="5125425"/>
                  <a:pt x="7752008" y="5125366"/>
                  <a:pt x="7752950" y="5125249"/>
                </a:cubicBezTo>
                <a:cubicBezTo>
                  <a:pt x="7753893" y="5125131"/>
                  <a:pt x="7754629" y="5124954"/>
                  <a:pt x="7755159" y="5124718"/>
                </a:cubicBezTo>
                <a:cubicBezTo>
                  <a:pt x="7755689" y="5124483"/>
                  <a:pt x="7756073" y="5124203"/>
                  <a:pt x="7756308" y="5123879"/>
                </a:cubicBezTo>
                <a:cubicBezTo>
                  <a:pt x="7756544" y="5123555"/>
                  <a:pt x="7756661" y="5123157"/>
                  <a:pt x="7756661" y="5122686"/>
                </a:cubicBezTo>
                <a:lnTo>
                  <a:pt x="7756661" y="5074261"/>
                </a:lnTo>
                <a:cubicBezTo>
                  <a:pt x="7756661" y="5068547"/>
                  <a:pt x="7756175" y="5063672"/>
                  <a:pt x="7755203" y="5059636"/>
                </a:cubicBezTo>
                <a:cubicBezTo>
                  <a:pt x="7754231" y="5055601"/>
                  <a:pt x="7752626" y="5052081"/>
                  <a:pt x="7750387" y="5049077"/>
                </a:cubicBezTo>
                <a:cubicBezTo>
                  <a:pt x="7748149" y="5046072"/>
                  <a:pt x="7745218" y="5043671"/>
                  <a:pt x="7741595" y="5041875"/>
                </a:cubicBezTo>
                <a:cubicBezTo>
                  <a:pt x="7737972" y="5040078"/>
                  <a:pt x="7733509" y="5039180"/>
                  <a:pt x="7728207" y="5039180"/>
                </a:cubicBezTo>
                <a:cubicBezTo>
                  <a:pt x="7723907" y="5039180"/>
                  <a:pt x="7719636" y="5040255"/>
                  <a:pt x="7715394" y="5042405"/>
                </a:cubicBezTo>
                <a:cubicBezTo>
                  <a:pt x="7711153" y="5044555"/>
                  <a:pt x="7706941" y="5047839"/>
                  <a:pt x="7702758" y="5052258"/>
                </a:cubicBezTo>
                <a:lnTo>
                  <a:pt x="7702758" y="5004628"/>
                </a:lnTo>
                <a:cubicBezTo>
                  <a:pt x="7702758" y="5004157"/>
                  <a:pt x="7702640" y="5003744"/>
                  <a:pt x="7702404" y="5003391"/>
                </a:cubicBezTo>
                <a:cubicBezTo>
                  <a:pt x="7702169" y="5003038"/>
                  <a:pt x="7701786" y="5002743"/>
                  <a:pt x="7701256" y="5002507"/>
                </a:cubicBezTo>
                <a:cubicBezTo>
                  <a:pt x="7700725" y="5002272"/>
                  <a:pt x="7699989" y="5002095"/>
                  <a:pt x="7699046" y="5001977"/>
                </a:cubicBezTo>
                <a:cubicBezTo>
                  <a:pt x="7698104" y="5001859"/>
                  <a:pt x="7696896" y="5001800"/>
                  <a:pt x="7695423" y="5001800"/>
                </a:cubicBezTo>
                <a:close/>
                <a:moveTo>
                  <a:pt x="7285848" y="5001800"/>
                </a:moveTo>
                <a:cubicBezTo>
                  <a:pt x="7284434" y="5001800"/>
                  <a:pt x="7283256" y="5001859"/>
                  <a:pt x="7282314" y="5001977"/>
                </a:cubicBezTo>
                <a:cubicBezTo>
                  <a:pt x="7281371" y="5002095"/>
                  <a:pt x="7280620" y="5002272"/>
                  <a:pt x="7280060" y="5002507"/>
                </a:cubicBezTo>
                <a:cubicBezTo>
                  <a:pt x="7279501" y="5002743"/>
                  <a:pt x="7279118" y="5003038"/>
                  <a:pt x="7278912" y="5003391"/>
                </a:cubicBezTo>
                <a:cubicBezTo>
                  <a:pt x="7278705" y="5003744"/>
                  <a:pt x="7278602" y="5004157"/>
                  <a:pt x="7278602" y="5004628"/>
                </a:cubicBezTo>
                <a:lnTo>
                  <a:pt x="7278602" y="5122686"/>
                </a:lnTo>
                <a:cubicBezTo>
                  <a:pt x="7278602" y="5123157"/>
                  <a:pt x="7278705" y="5123555"/>
                  <a:pt x="7278912" y="5123879"/>
                </a:cubicBezTo>
                <a:cubicBezTo>
                  <a:pt x="7279118" y="5124203"/>
                  <a:pt x="7279501" y="5124483"/>
                  <a:pt x="7280060" y="5124718"/>
                </a:cubicBezTo>
                <a:cubicBezTo>
                  <a:pt x="7280620" y="5124954"/>
                  <a:pt x="7281371" y="5125131"/>
                  <a:pt x="7282314" y="5125249"/>
                </a:cubicBezTo>
                <a:cubicBezTo>
                  <a:pt x="7283256" y="5125366"/>
                  <a:pt x="7284434" y="5125425"/>
                  <a:pt x="7285848" y="5125425"/>
                </a:cubicBezTo>
                <a:cubicBezTo>
                  <a:pt x="7287321" y="5125425"/>
                  <a:pt x="7288529" y="5125366"/>
                  <a:pt x="7289471" y="5125249"/>
                </a:cubicBezTo>
                <a:cubicBezTo>
                  <a:pt x="7290414" y="5125131"/>
                  <a:pt x="7291150" y="5124954"/>
                  <a:pt x="7291681" y="5124718"/>
                </a:cubicBezTo>
                <a:cubicBezTo>
                  <a:pt x="7292211" y="5124483"/>
                  <a:pt x="7292594" y="5124203"/>
                  <a:pt x="7292829" y="5123879"/>
                </a:cubicBezTo>
                <a:cubicBezTo>
                  <a:pt x="7293065" y="5123555"/>
                  <a:pt x="7293183" y="5123157"/>
                  <a:pt x="7293183" y="5122686"/>
                </a:cubicBezTo>
                <a:lnTo>
                  <a:pt x="7293183" y="5004628"/>
                </a:lnTo>
                <a:cubicBezTo>
                  <a:pt x="7293183" y="5004157"/>
                  <a:pt x="7293065" y="5003744"/>
                  <a:pt x="7292829" y="5003391"/>
                </a:cubicBezTo>
                <a:cubicBezTo>
                  <a:pt x="7292594" y="5003038"/>
                  <a:pt x="7292211" y="5002743"/>
                  <a:pt x="7291681" y="5002507"/>
                </a:cubicBezTo>
                <a:cubicBezTo>
                  <a:pt x="7291150" y="5002272"/>
                  <a:pt x="7290414" y="5002095"/>
                  <a:pt x="7289471" y="5001977"/>
                </a:cubicBezTo>
                <a:cubicBezTo>
                  <a:pt x="7288529" y="5001859"/>
                  <a:pt x="7287321" y="5001800"/>
                  <a:pt x="7285848" y="5001800"/>
                </a:cubicBezTo>
                <a:close/>
                <a:moveTo>
                  <a:pt x="7104873" y="5001800"/>
                </a:moveTo>
                <a:cubicBezTo>
                  <a:pt x="7103459" y="5001800"/>
                  <a:pt x="7102281" y="5001859"/>
                  <a:pt x="7101339" y="5001977"/>
                </a:cubicBezTo>
                <a:cubicBezTo>
                  <a:pt x="7100396" y="5002095"/>
                  <a:pt x="7099645" y="5002272"/>
                  <a:pt x="7099085" y="5002507"/>
                </a:cubicBezTo>
                <a:cubicBezTo>
                  <a:pt x="7098526" y="5002743"/>
                  <a:pt x="7098143" y="5003038"/>
                  <a:pt x="7097937" y="5003391"/>
                </a:cubicBezTo>
                <a:cubicBezTo>
                  <a:pt x="7097730" y="5003744"/>
                  <a:pt x="7097627" y="5004157"/>
                  <a:pt x="7097627" y="5004628"/>
                </a:cubicBezTo>
                <a:lnTo>
                  <a:pt x="7097627" y="5122686"/>
                </a:lnTo>
                <a:cubicBezTo>
                  <a:pt x="7097627" y="5123157"/>
                  <a:pt x="7097730" y="5123555"/>
                  <a:pt x="7097937" y="5123879"/>
                </a:cubicBezTo>
                <a:cubicBezTo>
                  <a:pt x="7098143" y="5124203"/>
                  <a:pt x="7098526" y="5124483"/>
                  <a:pt x="7099085" y="5124718"/>
                </a:cubicBezTo>
                <a:cubicBezTo>
                  <a:pt x="7099645" y="5124954"/>
                  <a:pt x="7100396" y="5125131"/>
                  <a:pt x="7101339" y="5125249"/>
                </a:cubicBezTo>
                <a:cubicBezTo>
                  <a:pt x="7102281" y="5125366"/>
                  <a:pt x="7103459" y="5125425"/>
                  <a:pt x="7104873" y="5125425"/>
                </a:cubicBezTo>
                <a:cubicBezTo>
                  <a:pt x="7106346" y="5125425"/>
                  <a:pt x="7107554" y="5125366"/>
                  <a:pt x="7108496" y="5125249"/>
                </a:cubicBezTo>
                <a:cubicBezTo>
                  <a:pt x="7109439" y="5125131"/>
                  <a:pt x="7110175" y="5124954"/>
                  <a:pt x="7110706" y="5124718"/>
                </a:cubicBezTo>
                <a:cubicBezTo>
                  <a:pt x="7111236" y="5124483"/>
                  <a:pt x="7111619" y="5124203"/>
                  <a:pt x="7111854" y="5123879"/>
                </a:cubicBezTo>
                <a:cubicBezTo>
                  <a:pt x="7112090" y="5123555"/>
                  <a:pt x="7112208" y="5123157"/>
                  <a:pt x="7112208" y="5122686"/>
                </a:cubicBezTo>
                <a:lnTo>
                  <a:pt x="7112208" y="5067103"/>
                </a:lnTo>
                <a:cubicBezTo>
                  <a:pt x="7116214" y="5062096"/>
                  <a:pt x="7120043" y="5058296"/>
                  <a:pt x="7123695" y="5055704"/>
                </a:cubicBezTo>
                <a:cubicBezTo>
                  <a:pt x="7127348" y="5053112"/>
                  <a:pt x="7131001" y="5051816"/>
                  <a:pt x="7134653" y="5051816"/>
                </a:cubicBezTo>
                <a:cubicBezTo>
                  <a:pt x="7137481" y="5051816"/>
                  <a:pt x="7139970" y="5052346"/>
                  <a:pt x="7142120" y="5053407"/>
                </a:cubicBezTo>
                <a:cubicBezTo>
                  <a:pt x="7144270" y="5054467"/>
                  <a:pt x="7146023" y="5055999"/>
                  <a:pt x="7147378" y="5058002"/>
                </a:cubicBezTo>
                <a:cubicBezTo>
                  <a:pt x="7148733" y="5060005"/>
                  <a:pt x="7149764" y="5062390"/>
                  <a:pt x="7150471" y="5065159"/>
                </a:cubicBezTo>
                <a:cubicBezTo>
                  <a:pt x="7151178" y="5067928"/>
                  <a:pt x="7151531" y="5071581"/>
                  <a:pt x="7151531" y="5076117"/>
                </a:cubicBezTo>
                <a:lnTo>
                  <a:pt x="7151531" y="5122686"/>
                </a:lnTo>
                <a:cubicBezTo>
                  <a:pt x="7151531" y="5123157"/>
                  <a:pt x="7151649" y="5123555"/>
                  <a:pt x="7151884" y="5123879"/>
                </a:cubicBezTo>
                <a:cubicBezTo>
                  <a:pt x="7152120" y="5124203"/>
                  <a:pt x="7152503" y="5124483"/>
                  <a:pt x="7153033" y="5124718"/>
                </a:cubicBezTo>
                <a:cubicBezTo>
                  <a:pt x="7153563" y="5124954"/>
                  <a:pt x="7154300" y="5125131"/>
                  <a:pt x="7155242" y="5125249"/>
                </a:cubicBezTo>
                <a:cubicBezTo>
                  <a:pt x="7156185" y="5125366"/>
                  <a:pt x="7157393" y="5125425"/>
                  <a:pt x="7158865" y="5125425"/>
                </a:cubicBezTo>
                <a:cubicBezTo>
                  <a:pt x="7160279" y="5125425"/>
                  <a:pt x="7161457" y="5125366"/>
                  <a:pt x="7162400" y="5125249"/>
                </a:cubicBezTo>
                <a:cubicBezTo>
                  <a:pt x="7163343" y="5125131"/>
                  <a:pt x="7164079" y="5124954"/>
                  <a:pt x="7164609" y="5124718"/>
                </a:cubicBezTo>
                <a:cubicBezTo>
                  <a:pt x="7165139" y="5124483"/>
                  <a:pt x="7165522" y="5124203"/>
                  <a:pt x="7165758" y="5123879"/>
                </a:cubicBezTo>
                <a:cubicBezTo>
                  <a:pt x="7165994" y="5123555"/>
                  <a:pt x="7166111" y="5123157"/>
                  <a:pt x="7166111" y="5122686"/>
                </a:cubicBezTo>
                <a:lnTo>
                  <a:pt x="7166111" y="5074261"/>
                </a:lnTo>
                <a:cubicBezTo>
                  <a:pt x="7166111" y="5068547"/>
                  <a:pt x="7165625" y="5063672"/>
                  <a:pt x="7164653" y="5059636"/>
                </a:cubicBezTo>
                <a:cubicBezTo>
                  <a:pt x="7163681" y="5055601"/>
                  <a:pt x="7162076" y="5052081"/>
                  <a:pt x="7159837" y="5049077"/>
                </a:cubicBezTo>
                <a:cubicBezTo>
                  <a:pt x="7157599" y="5046072"/>
                  <a:pt x="7154668" y="5043671"/>
                  <a:pt x="7151045" y="5041875"/>
                </a:cubicBezTo>
                <a:cubicBezTo>
                  <a:pt x="7147422" y="5040078"/>
                  <a:pt x="7142959" y="5039180"/>
                  <a:pt x="7137657" y="5039180"/>
                </a:cubicBezTo>
                <a:cubicBezTo>
                  <a:pt x="7133357" y="5039180"/>
                  <a:pt x="7129086" y="5040255"/>
                  <a:pt x="7124844" y="5042405"/>
                </a:cubicBezTo>
                <a:cubicBezTo>
                  <a:pt x="7120603" y="5044555"/>
                  <a:pt x="7116390" y="5047839"/>
                  <a:pt x="7112208" y="5052258"/>
                </a:cubicBezTo>
                <a:lnTo>
                  <a:pt x="7112208" y="5004628"/>
                </a:lnTo>
                <a:cubicBezTo>
                  <a:pt x="7112208" y="5004157"/>
                  <a:pt x="7112090" y="5003744"/>
                  <a:pt x="7111854" y="5003391"/>
                </a:cubicBezTo>
                <a:cubicBezTo>
                  <a:pt x="7111619" y="5003038"/>
                  <a:pt x="7111236" y="5002743"/>
                  <a:pt x="7110706" y="5002507"/>
                </a:cubicBezTo>
                <a:cubicBezTo>
                  <a:pt x="7110175" y="5002272"/>
                  <a:pt x="7109439" y="5002095"/>
                  <a:pt x="7108496" y="5001977"/>
                </a:cubicBezTo>
                <a:cubicBezTo>
                  <a:pt x="7107554" y="5001859"/>
                  <a:pt x="7106346" y="5001800"/>
                  <a:pt x="7104873" y="5001800"/>
                </a:cubicBezTo>
                <a:close/>
                <a:moveTo>
                  <a:pt x="5638024" y="5001800"/>
                </a:moveTo>
                <a:cubicBezTo>
                  <a:pt x="5636610" y="5001800"/>
                  <a:pt x="5635431" y="5001859"/>
                  <a:pt x="5634489" y="5001977"/>
                </a:cubicBezTo>
                <a:cubicBezTo>
                  <a:pt x="5633547" y="5002095"/>
                  <a:pt x="5632795" y="5002272"/>
                  <a:pt x="5632236" y="5002507"/>
                </a:cubicBezTo>
                <a:cubicBezTo>
                  <a:pt x="5631676" y="5002743"/>
                  <a:pt x="5631293" y="5003038"/>
                  <a:pt x="5631087" y="5003391"/>
                </a:cubicBezTo>
                <a:cubicBezTo>
                  <a:pt x="5630881" y="5003744"/>
                  <a:pt x="5630778" y="5004157"/>
                  <a:pt x="5630778" y="5004628"/>
                </a:cubicBezTo>
                <a:lnTo>
                  <a:pt x="5630778" y="5122686"/>
                </a:lnTo>
                <a:cubicBezTo>
                  <a:pt x="5630778" y="5123157"/>
                  <a:pt x="5630881" y="5123555"/>
                  <a:pt x="5631087" y="5123879"/>
                </a:cubicBezTo>
                <a:cubicBezTo>
                  <a:pt x="5631293" y="5124203"/>
                  <a:pt x="5631676" y="5124483"/>
                  <a:pt x="5632236" y="5124718"/>
                </a:cubicBezTo>
                <a:cubicBezTo>
                  <a:pt x="5632795" y="5124954"/>
                  <a:pt x="5633547" y="5125131"/>
                  <a:pt x="5634489" y="5125249"/>
                </a:cubicBezTo>
                <a:cubicBezTo>
                  <a:pt x="5635431" y="5125366"/>
                  <a:pt x="5636610" y="5125425"/>
                  <a:pt x="5638024" y="5125425"/>
                </a:cubicBezTo>
                <a:cubicBezTo>
                  <a:pt x="5639497" y="5125425"/>
                  <a:pt x="5640704" y="5125366"/>
                  <a:pt x="5641647" y="5125249"/>
                </a:cubicBezTo>
                <a:cubicBezTo>
                  <a:pt x="5642589" y="5125131"/>
                  <a:pt x="5643326" y="5124954"/>
                  <a:pt x="5643856" y="5124718"/>
                </a:cubicBezTo>
                <a:cubicBezTo>
                  <a:pt x="5644386" y="5124483"/>
                  <a:pt x="5644769" y="5124203"/>
                  <a:pt x="5645005" y="5123879"/>
                </a:cubicBezTo>
                <a:cubicBezTo>
                  <a:pt x="5645240" y="5123555"/>
                  <a:pt x="5645359" y="5123157"/>
                  <a:pt x="5645359" y="5122686"/>
                </a:cubicBezTo>
                <a:lnTo>
                  <a:pt x="5645359" y="5004628"/>
                </a:lnTo>
                <a:cubicBezTo>
                  <a:pt x="5645359" y="5004157"/>
                  <a:pt x="5645240" y="5003744"/>
                  <a:pt x="5645005" y="5003391"/>
                </a:cubicBezTo>
                <a:cubicBezTo>
                  <a:pt x="5644769" y="5003038"/>
                  <a:pt x="5644386" y="5002743"/>
                  <a:pt x="5643856" y="5002507"/>
                </a:cubicBezTo>
                <a:cubicBezTo>
                  <a:pt x="5643326" y="5002272"/>
                  <a:pt x="5642589" y="5002095"/>
                  <a:pt x="5641647" y="5001977"/>
                </a:cubicBezTo>
                <a:cubicBezTo>
                  <a:pt x="5640704" y="5001859"/>
                  <a:pt x="5639497" y="5001800"/>
                  <a:pt x="5638024" y="5001800"/>
                </a:cubicBezTo>
                <a:close/>
                <a:moveTo>
                  <a:pt x="4837924" y="5001800"/>
                </a:moveTo>
                <a:cubicBezTo>
                  <a:pt x="4836510" y="5001800"/>
                  <a:pt x="4835332" y="5001859"/>
                  <a:pt x="4834389" y="5001977"/>
                </a:cubicBezTo>
                <a:cubicBezTo>
                  <a:pt x="4833446" y="5002095"/>
                  <a:pt x="4832695" y="5002272"/>
                  <a:pt x="4832136" y="5002507"/>
                </a:cubicBezTo>
                <a:cubicBezTo>
                  <a:pt x="4831576" y="5002743"/>
                  <a:pt x="4831193" y="5003038"/>
                  <a:pt x="4830987" y="5003391"/>
                </a:cubicBezTo>
                <a:cubicBezTo>
                  <a:pt x="4830781" y="5003744"/>
                  <a:pt x="4830678" y="5004157"/>
                  <a:pt x="4830678" y="5004628"/>
                </a:cubicBezTo>
                <a:lnTo>
                  <a:pt x="4830678" y="5122686"/>
                </a:lnTo>
                <a:cubicBezTo>
                  <a:pt x="4830678" y="5123157"/>
                  <a:pt x="4830781" y="5123555"/>
                  <a:pt x="4830987" y="5123879"/>
                </a:cubicBezTo>
                <a:cubicBezTo>
                  <a:pt x="4831193" y="5124203"/>
                  <a:pt x="4831576" y="5124483"/>
                  <a:pt x="4832136" y="5124718"/>
                </a:cubicBezTo>
                <a:cubicBezTo>
                  <a:pt x="4832695" y="5124954"/>
                  <a:pt x="4833446" y="5125131"/>
                  <a:pt x="4834389" y="5125249"/>
                </a:cubicBezTo>
                <a:cubicBezTo>
                  <a:pt x="4835332" y="5125366"/>
                  <a:pt x="4836510" y="5125425"/>
                  <a:pt x="4837924" y="5125425"/>
                </a:cubicBezTo>
                <a:cubicBezTo>
                  <a:pt x="4839397" y="5125425"/>
                  <a:pt x="4840604" y="5125366"/>
                  <a:pt x="4841546" y="5125249"/>
                </a:cubicBezTo>
                <a:cubicBezTo>
                  <a:pt x="4842489" y="5125131"/>
                  <a:pt x="4843226" y="5124954"/>
                  <a:pt x="4843756" y="5124718"/>
                </a:cubicBezTo>
                <a:cubicBezTo>
                  <a:pt x="4844286" y="5124483"/>
                  <a:pt x="4844669" y="5124203"/>
                  <a:pt x="4844905" y="5123879"/>
                </a:cubicBezTo>
                <a:cubicBezTo>
                  <a:pt x="4845141" y="5123555"/>
                  <a:pt x="4845258" y="5123157"/>
                  <a:pt x="4845258" y="5122686"/>
                </a:cubicBezTo>
                <a:lnTo>
                  <a:pt x="4845258" y="5067103"/>
                </a:lnTo>
                <a:cubicBezTo>
                  <a:pt x="4849264" y="5062096"/>
                  <a:pt x="4853093" y="5058296"/>
                  <a:pt x="4856746" y="5055704"/>
                </a:cubicBezTo>
                <a:cubicBezTo>
                  <a:pt x="4860398" y="5053112"/>
                  <a:pt x="4864051" y="5051816"/>
                  <a:pt x="4867703" y="5051816"/>
                </a:cubicBezTo>
                <a:cubicBezTo>
                  <a:pt x="4870531" y="5051816"/>
                  <a:pt x="4873020" y="5052346"/>
                  <a:pt x="4875170" y="5053407"/>
                </a:cubicBezTo>
                <a:cubicBezTo>
                  <a:pt x="4877321" y="5054467"/>
                  <a:pt x="4879073" y="5055999"/>
                  <a:pt x="4880428" y="5058002"/>
                </a:cubicBezTo>
                <a:cubicBezTo>
                  <a:pt x="4881783" y="5060005"/>
                  <a:pt x="4882814" y="5062390"/>
                  <a:pt x="4883521" y="5065159"/>
                </a:cubicBezTo>
                <a:cubicBezTo>
                  <a:pt x="4884228" y="5067928"/>
                  <a:pt x="4884581" y="5071581"/>
                  <a:pt x="4884581" y="5076117"/>
                </a:cubicBezTo>
                <a:lnTo>
                  <a:pt x="4884581" y="5122686"/>
                </a:lnTo>
                <a:cubicBezTo>
                  <a:pt x="4884581" y="5123157"/>
                  <a:pt x="4884699" y="5123555"/>
                  <a:pt x="4884935" y="5123879"/>
                </a:cubicBezTo>
                <a:cubicBezTo>
                  <a:pt x="4885171" y="5124203"/>
                  <a:pt x="4885553" y="5124483"/>
                  <a:pt x="4886083" y="5124718"/>
                </a:cubicBezTo>
                <a:cubicBezTo>
                  <a:pt x="4886614" y="5124954"/>
                  <a:pt x="4887350" y="5125131"/>
                  <a:pt x="4888293" y="5125249"/>
                </a:cubicBezTo>
                <a:cubicBezTo>
                  <a:pt x="4889235" y="5125366"/>
                  <a:pt x="4890443" y="5125425"/>
                  <a:pt x="4891916" y="5125425"/>
                </a:cubicBezTo>
                <a:cubicBezTo>
                  <a:pt x="4893330" y="5125425"/>
                  <a:pt x="4894508" y="5125366"/>
                  <a:pt x="4895450" y="5125249"/>
                </a:cubicBezTo>
                <a:cubicBezTo>
                  <a:pt x="4896393" y="5125131"/>
                  <a:pt x="4897129" y="5124954"/>
                  <a:pt x="4897660" y="5124718"/>
                </a:cubicBezTo>
                <a:cubicBezTo>
                  <a:pt x="4898190" y="5124483"/>
                  <a:pt x="4898573" y="5124203"/>
                  <a:pt x="4898809" y="5123879"/>
                </a:cubicBezTo>
                <a:cubicBezTo>
                  <a:pt x="4899044" y="5123555"/>
                  <a:pt x="4899161" y="5123157"/>
                  <a:pt x="4899161" y="5122686"/>
                </a:cubicBezTo>
                <a:lnTo>
                  <a:pt x="4899161" y="5074261"/>
                </a:lnTo>
                <a:cubicBezTo>
                  <a:pt x="4899161" y="5068547"/>
                  <a:pt x="4898676" y="5063672"/>
                  <a:pt x="4897704" y="5059636"/>
                </a:cubicBezTo>
                <a:cubicBezTo>
                  <a:pt x="4896732" y="5055601"/>
                  <a:pt x="4895126" y="5052081"/>
                  <a:pt x="4892888" y="5049077"/>
                </a:cubicBezTo>
                <a:cubicBezTo>
                  <a:pt x="4890649" y="5046072"/>
                  <a:pt x="4887718" y="5043671"/>
                  <a:pt x="4884095" y="5041875"/>
                </a:cubicBezTo>
                <a:cubicBezTo>
                  <a:pt x="4880472" y="5040078"/>
                  <a:pt x="4876010" y="5039180"/>
                  <a:pt x="4870708" y="5039180"/>
                </a:cubicBezTo>
                <a:cubicBezTo>
                  <a:pt x="4866407" y="5039180"/>
                  <a:pt x="4862136" y="5040255"/>
                  <a:pt x="4857895" y="5042405"/>
                </a:cubicBezTo>
                <a:cubicBezTo>
                  <a:pt x="4853653" y="5044555"/>
                  <a:pt x="4849441" y="5047839"/>
                  <a:pt x="4845258" y="5052258"/>
                </a:cubicBezTo>
                <a:lnTo>
                  <a:pt x="4845258" y="5004628"/>
                </a:lnTo>
                <a:cubicBezTo>
                  <a:pt x="4845258" y="5004157"/>
                  <a:pt x="4845141" y="5003744"/>
                  <a:pt x="4844905" y="5003391"/>
                </a:cubicBezTo>
                <a:cubicBezTo>
                  <a:pt x="4844669" y="5003038"/>
                  <a:pt x="4844286" y="5002743"/>
                  <a:pt x="4843756" y="5002507"/>
                </a:cubicBezTo>
                <a:cubicBezTo>
                  <a:pt x="4843226" y="5002272"/>
                  <a:pt x="4842489" y="5002095"/>
                  <a:pt x="4841546" y="5001977"/>
                </a:cubicBezTo>
                <a:cubicBezTo>
                  <a:pt x="4840604" y="5001859"/>
                  <a:pt x="4839397" y="5001800"/>
                  <a:pt x="4837924" y="5001800"/>
                </a:cubicBezTo>
                <a:close/>
                <a:moveTo>
                  <a:pt x="4628374" y="5001800"/>
                </a:moveTo>
                <a:cubicBezTo>
                  <a:pt x="4626960" y="5001800"/>
                  <a:pt x="4625782" y="5001859"/>
                  <a:pt x="4624839" y="5001977"/>
                </a:cubicBezTo>
                <a:cubicBezTo>
                  <a:pt x="4623896" y="5002095"/>
                  <a:pt x="4623146" y="5002272"/>
                  <a:pt x="4622586" y="5002507"/>
                </a:cubicBezTo>
                <a:cubicBezTo>
                  <a:pt x="4622026" y="5002743"/>
                  <a:pt x="4621643" y="5003038"/>
                  <a:pt x="4621437" y="5003391"/>
                </a:cubicBezTo>
                <a:cubicBezTo>
                  <a:pt x="4621231" y="5003744"/>
                  <a:pt x="4621128" y="5004157"/>
                  <a:pt x="4621128" y="5004628"/>
                </a:cubicBezTo>
                <a:lnTo>
                  <a:pt x="4621128" y="5122686"/>
                </a:lnTo>
                <a:cubicBezTo>
                  <a:pt x="4621128" y="5123157"/>
                  <a:pt x="4621231" y="5123555"/>
                  <a:pt x="4621437" y="5123879"/>
                </a:cubicBezTo>
                <a:cubicBezTo>
                  <a:pt x="4621643" y="5124203"/>
                  <a:pt x="4622026" y="5124483"/>
                  <a:pt x="4622586" y="5124718"/>
                </a:cubicBezTo>
                <a:cubicBezTo>
                  <a:pt x="4623146" y="5124954"/>
                  <a:pt x="4623896" y="5125131"/>
                  <a:pt x="4624839" y="5125249"/>
                </a:cubicBezTo>
                <a:cubicBezTo>
                  <a:pt x="4625782" y="5125366"/>
                  <a:pt x="4626960" y="5125425"/>
                  <a:pt x="4628374" y="5125425"/>
                </a:cubicBezTo>
                <a:cubicBezTo>
                  <a:pt x="4629847" y="5125425"/>
                  <a:pt x="4631054" y="5125366"/>
                  <a:pt x="4631997" y="5125249"/>
                </a:cubicBezTo>
                <a:cubicBezTo>
                  <a:pt x="4632940" y="5125131"/>
                  <a:pt x="4633676" y="5124954"/>
                  <a:pt x="4634206" y="5124718"/>
                </a:cubicBezTo>
                <a:cubicBezTo>
                  <a:pt x="4634736" y="5124483"/>
                  <a:pt x="4635119" y="5124203"/>
                  <a:pt x="4635355" y="5123879"/>
                </a:cubicBezTo>
                <a:cubicBezTo>
                  <a:pt x="4635590" y="5123555"/>
                  <a:pt x="4635708" y="5123157"/>
                  <a:pt x="4635708" y="5122686"/>
                </a:cubicBezTo>
                <a:lnTo>
                  <a:pt x="4635708" y="5067103"/>
                </a:lnTo>
                <a:cubicBezTo>
                  <a:pt x="4639714" y="5062096"/>
                  <a:pt x="4643543" y="5058296"/>
                  <a:pt x="4647196" y="5055704"/>
                </a:cubicBezTo>
                <a:cubicBezTo>
                  <a:pt x="4650849" y="5053112"/>
                  <a:pt x="4654501" y="5051816"/>
                  <a:pt x="4658153" y="5051816"/>
                </a:cubicBezTo>
                <a:cubicBezTo>
                  <a:pt x="4660981" y="5051816"/>
                  <a:pt x="4663470" y="5052346"/>
                  <a:pt x="4665620" y="5053407"/>
                </a:cubicBezTo>
                <a:cubicBezTo>
                  <a:pt x="4667771" y="5054467"/>
                  <a:pt x="4669523" y="5055999"/>
                  <a:pt x="4670878" y="5058002"/>
                </a:cubicBezTo>
                <a:cubicBezTo>
                  <a:pt x="4672233" y="5060005"/>
                  <a:pt x="4673264" y="5062390"/>
                  <a:pt x="4673971" y="5065159"/>
                </a:cubicBezTo>
                <a:cubicBezTo>
                  <a:pt x="4674678" y="5067928"/>
                  <a:pt x="4675031" y="5071581"/>
                  <a:pt x="4675031" y="5076117"/>
                </a:cubicBezTo>
                <a:lnTo>
                  <a:pt x="4675031" y="5122686"/>
                </a:lnTo>
                <a:cubicBezTo>
                  <a:pt x="4675031" y="5123157"/>
                  <a:pt x="4675149" y="5123555"/>
                  <a:pt x="4675385" y="5123879"/>
                </a:cubicBezTo>
                <a:cubicBezTo>
                  <a:pt x="4675620" y="5124203"/>
                  <a:pt x="4676003" y="5124483"/>
                  <a:pt x="4676533" y="5124718"/>
                </a:cubicBezTo>
                <a:cubicBezTo>
                  <a:pt x="4677064" y="5124954"/>
                  <a:pt x="4677800" y="5125131"/>
                  <a:pt x="4678743" y="5125249"/>
                </a:cubicBezTo>
                <a:cubicBezTo>
                  <a:pt x="4679685" y="5125366"/>
                  <a:pt x="4680893" y="5125425"/>
                  <a:pt x="4682366" y="5125425"/>
                </a:cubicBezTo>
                <a:cubicBezTo>
                  <a:pt x="4683780" y="5125425"/>
                  <a:pt x="4684958" y="5125366"/>
                  <a:pt x="4685901" y="5125249"/>
                </a:cubicBezTo>
                <a:cubicBezTo>
                  <a:pt x="4686843" y="5125131"/>
                  <a:pt x="4687580" y="5124954"/>
                  <a:pt x="4688110" y="5124718"/>
                </a:cubicBezTo>
                <a:cubicBezTo>
                  <a:pt x="4688640" y="5124483"/>
                  <a:pt x="4689022" y="5124203"/>
                  <a:pt x="4689259" y="5123879"/>
                </a:cubicBezTo>
                <a:cubicBezTo>
                  <a:pt x="4689494" y="5123555"/>
                  <a:pt x="4689612" y="5123157"/>
                  <a:pt x="4689612" y="5122686"/>
                </a:cubicBezTo>
                <a:lnTo>
                  <a:pt x="4689612" y="5074261"/>
                </a:lnTo>
                <a:cubicBezTo>
                  <a:pt x="4689612" y="5068547"/>
                  <a:pt x="4689126" y="5063672"/>
                  <a:pt x="4688153" y="5059636"/>
                </a:cubicBezTo>
                <a:cubicBezTo>
                  <a:pt x="4687182" y="5055601"/>
                  <a:pt x="4685576" y="5052081"/>
                  <a:pt x="4683338" y="5049077"/>
                </a:cubicBezTo>
                <a:cubicBezTo>
                  <a:pt x="4681099" y="5046072"/>
                  <a:pt x="4678168" y="5043671"/>
                  <a:pt x="4674545" y="5041875"/>
                </a:cubicBezTo>
                <a:cubicBezTo>
                  <a:pt x="4670922" y="5040078"/>
                  <a:pt x="4666460" y="5039180"/>
                  <a:pt x="4661158" y="5039180"/>
                </a:cubicBezTo>
                <a:cubicBezTo>
                  <a:pt x="4656857" y="5039180"/>
                  <a:pt x="4652586" y="5040255"/>
                  <a:pt x="4648345" y="5042405"/>
                </a:cubicBezTo>
                <a:cubicBezTo>
                  <a:pt x="4644103" y="5044555"/>
                  <a:pt x="4639891" y="5047839"/>
                  <a:pt x="4635708" y="5052258"/>
                </a:cubicBezTo>
                <a:lnTo>
                  <a:pt x="4635708" y="5004628"/>
                </a:lnTo>
                <a:cubicBezTo>
                  <a:pt x="4635708" y="5004157"/>
                  <a:pt x="4635590" y="5003744"/>
                  <a:pt x="4635355" y="5003391"/>
                </a:cubicBezTo>
                <a:cubicBezTo>
                  <a:pt x="4635119" y="5003038"/>
                  <a:pt x="4634736" y="5002743"/>
                  <a:pt x="4634206" y="5002507"/>
                </a:cubicBezTo>
                <a:cubicBezTo>
                  <a:pt x="4633676" y="5002272"/>
                  <a:pt x="4632940" y="5002095"/>
                  <a:pt x="4631997" y="5001977"/>
                </a:cubicBezTo>
                <a:cubicBezTo>
                  <a:pt x="4631054" y="5001859"/>
                  <a:pt x="4629847" y="5001800"/>
                  <a:pt x="4628374" y="5001800"/>
                </a:cubicBezTo>
                <a:close/>
                <a:moveTo>
                  <a:pt x="6970728" y="5001447"/>
                </a:moveTo>
                <a:cubicBezTo>
                  <a:pt x="6969373" y="5001447"/>
                  <a:pt x="6968210" y="5001506"/>
                  <a:pt x="6967238" y="5001624"/>
                </a:cubicBezTo>
                <a:cubicBezTo>
                  <a:pt x="6966266" y="5001741"/>
                  <a:pt x="6965470" y="5001918"/>
                  <a:pt x="6964852" y="5002154"/>
                </a:cubicBezTo>
                <a:cubicBezTo>
                  <a:pt x="6964233" y="5002389"/>
                  <a:pt x="6963776" y="5002684"/>
                  <a:pt x="6963482" y="5003038"/>
                </a:cubicBezTo>
                <a:cubicBezTo>
                  <a:pt x="6963188" y="5003391"/>
                  <a:pt x="6963040" y="5003803"/>
                  <a:pt x="6963040" y="5004275"/>
                </a:cubicBezTo>
                <a:lnTo>
                  <a:pt x="6965073" y="5045188"/>
                </a:lnTo>
                <a:cubicBezTo>
                  <a:pt x="6965073" y="5045660"/>
                  <a:pt x="6965176" y="5046072"/>
                  <a:pt x="6965382" y="5046426"/>
                </a:cubicBezTo>
                <a:cubicBezTo>
                  <a:pt x="6965588" y="5046779"/>
                  <a:pt x="6965897" y="5047074"/>
                  <a:pt x="6966310" y="5047309"/>
                </a:cubicBezTo>
                <a:cubicBezTo>
                  <a:pt x="6966722" y="5047545"/>
                  <a:pt x="6967297" y="5047722"/>
                  <a:pt x="6968033" y="5047839"/>
                </a:cubicBezTo>
                <a:cubicBezTo>
                  <a:pt x="6968769" y="5047957"/>
                  <a:pt x="6969668" y="5048016"/>
                  <a:pt x="6970728" y="5048016"/>
                </a:cubicBezTo>
                <a:cubicBezTo>
                  <a:pt x="6971788" y="5048016"/>
                  <a:pt x="6972672" y="5047957"/>
                  <a:pt x="6973379" y="5047839"/>
                </a:cubicBezTo>
                <a:cubicBezTo>
                  <a:pt x="6974086" y="5047722"/>
                  <a:pt x="6974660" y="5047545"/>
                  <a:pt x="6975102" y="5047309"/>
                </a:cubicBezTo>
                <a:cubicBezTo>
                  <a:pt x="6975544" y="5047074"/>
                  <a:pt x="6975868" y="5046779"/>
                  <a:pt x="6976074" y="5046426"/>
                </a:cubicBezTo>
                <a:cubicBezTo>
                  <a:pt x="6976280" y="5046072"/>
                  <a:pt x="6976384" y="5045660"/>
                  <a:pt x="6976384" y="5045188"/>
                </a:cubicBezTo>
                <a:lnTo>
                  <a:pt x="6978328" y="5004275"/>
                </a:lnTo>
                <a:cubicBezTo>
                  <a:pt x="6978387" y="5003803"/>
                  <a:pt x="6978283" y="5003391"/>
                  <a:pt x="6978018" y="5003038"/>
                </a:cubicBezTo>
                <a:cubicBezTo>
                  <a:pt x="6977753" y="5002684"/>
                  <a:pt x="6977311" y="5002375"/>
                  <a:pt x="6976693" y="5002110"/>
                </a:cubicBezTo>
                <a:cubicBezTo>
                  <a:pt x="6976074" y="5001845"/>
                  <a:pt x="6975279" y="5001668"/>
                  <a:pt x="6974307" y="5001579"/>
                </a:cubicBezTo>
                <a:cubicBezTo>
                  <a:pt x="6973335" y="5001491"/>
                  <a:pt x="6972142" y="5001447"/>
                  <a:pt x="6970728" y="5001447"/>
                </a:cubicBezTo>
                <a:close/>
                <a:moveTo>
                  <a:pt x="5231579" y="5001182"/>
                </a:moveTo>
                <a:cubicBezTo>
                  <a:pt x="5227219" y="5001182"/>
                  <a:pt x="5223434" y="5001786"/>
                  <a:pt x="5220223" y="5002993"/>
                </a:cubicBezTo>
                <a:cubicBezTo>
                  <a:pt x="5217013" y="5004201"/>
                  <a:pt x="5214347" y="5006071"/>
                  <a:pt x="5212227" y="5008605"/>
                </a:cubicBezTo>
                <a:cubicBezTo>
                  <a:pt x="5210105" y="5011138"/>
                  <a:pt x="5208530" y="5014393"/>
                  <a:pt x="5207499" y="5018369"/>
                </a:cubicBezTo>
                <a:cubicBezTo>
                  <a:pt x="5206468" y="5022346"/>
                  <a:pt x="5205953" y="5027103"/>
                  <a:pt x="5205953" y="5032640"/>
                </a:cubicBezTo>
                <a:lnTo>
                  <a:pt x="5205953" y="5040858"/>
                </a:lnTo>
                <a:lnTo>
                  <a:pt x="5194730" y="5040858"/>
                </a:lnTo>
                <a:cubicBezTo>
                  <a:pt x="5194258" y="5040858"/>
                  <a:pt x="5193846" y="5040962"/>
                  <a:pt x="5193493" y="5041168"/>
                </a:cubicBezTo>
                <a:cubicBezTo>
                  <a:pt x="5193139" y="5041374"/>
                  <a:pt x="5192844" y="5041727"/>
                  <a:pt x="5192609" y="5042228"/>
                </a:cubicBezTo>
                <a:cubicBezTo>
                  <a:pt x="5192374" y="5042729"/>
                  <a:pt x="5192197" y="5043362"/>
                  <a:pt x="5192079" y="5044128"/>
                </a:cubicBezTo>
                <a:cubicBezTo>
                  <a:pt x="5191961" y="5044894"/>
                  <a:pt x="5191902" y="5045836"/>
                  <a:pt x="5191902" y="5046956"/>
                </a:cubicBezTo>
                <a:cubicBezTo>
                  <a:pt x="5191902" y="5049077"/>
                  <a:pt x="5192138" y="5050608"/>
                  <a:pt x="5192609" y="5051551"/>
                </a:cubicBezTo>
                <a:cubicBezTo>
                  <a:pt x="5193080" y="5052493"/>
                  <a:pt x="5193787" y="5052965"/>
                  <a:pt x="5194730" y="5052965"/>
                </a:cubicBezTo>
                <a:lnTo>
                  <a:pt x="5205953" y="5052965"/>
                </a:lnTo>
                <a:lnTo>
                  <a:pt x="5205953" y="5122686"/>
                </a:lnTo>
                <a:cubicBezTo>
                  <a:pt x="5205953" y="5123157"/>
                  <a:pt x="5206070" y="5123555"/>
                  <a:pt x="5206306" y="5123879"/>
                </a:cubicBezTo>
                <a:cubicBezTo>
                  <a:pt x="5206542" y="5124203"/>
                  <a:pt x="5206939" y="5124483"/>
                  <a:pt x="5207499" y="5124718"/>
                </a:cubicBezTo>
                <a:cubicBezTo>
                  <a:pt x="5208059" y="5124954"/>
                  <a:pt x="5208810" y="5125131"/>
                  <a:pt x="5209752" y="5125249"/>
                </a:cubicBezTo>
                <a:cubicBezTo>
                  <a:pt x="5210695" y="5125366"/>
                  <a:pt x="5211873" y="5125425"/>
                  <a:pt x="5213287" y="5125425"/>
                </a:cubicBezTo>
                <a:cubicBezTo>
                  <a:pt x="5214701" y="5125425"/>
                  <a:pt x="5215879" y="5125366"/>
                  <a:pt x="5216822" y="5125249"/>
                </a:cubicBezTo>
                <a:cubicBezTo>
                  <a:pt x="5217764" y="5125131"/>
                  <a:pt x="5218515" y="5124954"/>
                  <a:pt x="5219075" y="5124718"/>
                </a:cubicBezTo>
                <a:cubicBezTo>
                  <a:pt x="5219634" y="5124483"/>
                  <a:pt x="5220032" y="5124203"/>
                  <a:pt x="5220268" y="5123879"/>
                </a:cubicBezTo>
                <a:cubicBezTo>
                  <a:pt x="5220503" y="5123555"/>
                  <a:pt x="5220621" y="5123157"/>
                  <a:pt x="5220621" y="5122686"/>
                </a:cubicBezTo>
                <a:lnTo>
                  <a:pt x="5220621" y="5052965"/>
                </a:lnTo>
                <a:lnTo>
                  <a:pt x="5238383" y="5052965"/>
                </a:lnTo>
                <a:cubicBezTo>
                  <a:pt x="5239267" y="5052965"/>
                  <a:pt x="5239973" y="5052493"/>
                  <a:pt x="5240504" y="5051551"/>
                </a:cubicBezTo>
                <a:cubicBezTo>
                  <a:pt x="5241034" y="5050608"/>
                  <a:pt x="5241299" y="5049077"/>
                  <a:pt x="5241299" y="5046956"/>
                </a:cubicBezTo>
                <a:cubicBezTo>
                  <a:pt x="5241299" y="5045836"/>
                  <a:pt x="5241225" y="5044894"/>
                  <a:pt x="5241078" y="5044128"/>
                </a:cubicBezTo>
                <a:cubicBezTo>
                  <a:pt x="5240931" y="5043362"/>
                  <a:pt x="5240725" y="5042729"/>
                  <a:pt x="5240459" y="5042228"/>
                </a:cubicBezTo>
                <a:cubicBezTo>
                  <a:pt x="5240194" y="5041727"/>
                  <a:pt x="5239900" y="5041374"/>
                  <a:pt x="5239576" y="5041168"/>
                </a:cubicBezTo>
                <a:cubicBezTo>
                  <a:pt x="5239252" y="5040962"/>
                  <a:pt x="5238854" y="5040858"/>
                  <a:pt x="5238383" y="5040858"/>
                </a:cubicBezTo>
                <a:lnTo>
                  <a:pt x="5220621" y="5040858"/>
                </a:lnTo>
                <a:lnTo>
                  <a:pt x="5220621" y="5032199"/>
                </a:lnTo>
                <a:cubicBezTo>
                  <a:pt x="5220621" y="5028782"/>
                  <a:pt x="5220827" y="5025880"/>
                  <a:pt x="5221240" y="5023494"/>
                </a:cubicBezTo>
                <a:cubicBezTo>
                  <a:pt x="5221652" y="5021109"/>
                  <a:pt x="5222330" y="5019164"/>
                  <a:pt x="5223272" y="5017662"/>
                </a:cubicBezTo>
                <a:cubicBezTo>
                  <a:pt x="5224215" y="5016160"/>
                  <a:pt x="5225452" y="5015055"/>
                  <a:pt x="5226984" y="5014348"/>
                </a:cubicBezTo>
                <a:cubicBezTo>
                  <a:pt x="5228516" y="5013642"/>
                  <a:pt x="5230371" y="5013288"/>
                  <a:pt x="5232551" y="5013288"/>
                </a:cubicBezTo>
                <a:cubicBezTo>
                  <a:pt x="5234141" y="5013288"/>
                  <a:pt x="5235540" y="5013421"/>
                  <a:pt x="5236748" y="5013686"/>
                </a:cubicBezTo>
                <a:cubicBezTo>
                  <a:pt x="5237956" y="5013951"/>
                  <a:pt x="5239001" y="5014245"/>
                  <a:pt x="5239885" y="5014569"/>
                </a:cubicBezTo>
                <a:cubicBezTo>
                  <a:pt x="5240769" y="5014893"/>
                  <a:pt x="5241520" y="5015188"/>
                  <a:pt x="5242139" y="5015453"/>
                </a:cubicBezTo>
                <a:cubicBezTo>
                  <a:pt x="5242757" y="5015718"/>
                  <a:pt x="5243273" y="5015851"/>
                  <a:pt x="5243685" y="5015851"/>
                </a:cubicBezTo>
                <a:cubicBezTo>
                  <a:pt x="5244039" y="5015851"/>
                  <a:pt x="5244333" y="5015777"/>
                  <a:pt x="5244569" y="5015630"/>
                </a:cubicBezTo>
                <a:cubicBezTo>
                  <a:pt x="5244804" y="5015482"/>
                  <a:pt x="5244996" y="5015203"/>
                  <a:pt x="5245143" y="5014790"/>
                </a:cubicBezTo>
                <a:cubicBezTo>
                  <a:pt x="5245290" y="5014378"/>
                  <a:pt x="5245422" y="5013833"/>
                  <a:pt x="5245541" y="5013156"/>
                </a:cubicBezTo>
                <a:cubicBezTo>
                  <a:pt x="5245659" y="5012478"/>
                  <a:pt x="5245718" y="5011580"/>
                  <a:pt x="5245718" y="5010460"/>
                </a:cubicBezTo>
                <a:cubicBezTo>
                  <a:pt x="5245718" y="5009341"/>
                  <a:pt x="5245673" y="5008384"/>
                  <a:pt x="5245585" y="5007588"/>
                </a:cubicBezTo>
                <a:cubicBezTo>
                  <a:pt x="5245497" y="5006793"/>
                  <a:pt x="5245335" y="5006116"/>
                  <a:pt x="5245099" y="5005556"/>
                </a:cubicBezTo>
                <a:cubicBezTo>
                  <a:pt x="5244863" y="5004996"/>
                  <a:pt x="5244569" y="5004540"/>
                  <a:pt x="5244215" y="5004186"/>
                </a:cubicBezTo>
                <a:cubicBezTo>
                  <a:pt x="5243862" y="5003833"/>
                  <a:pt x="5243155" y="5003435"/>
                  <a:pt x="5242094" y="5002993"/>
                </a:cubicBezTo>
                <a:cubicBezTo>
                  <a:pt x="5241034" y="5002552"/>
                  <a:pt x="5239532" y="5002139"/>
                  <a:pt x="5237587" y="5001756"/>
                </a:cubicBezTo>
                <a:cubicBezTo>
                  <a:pt x="5235644" y="5001373"/>
                  <a:pt x="5233640" y="5001182"/>
                  <a:pt x="5231579" y="5001182"/>
                </a:cubicBezTo>
                <a:close/>
                <a:moveTo>
                  <a:pt x="7411883" y="4886026"/>
                </a:moveTo>
                <a:cubicBezTo>
                  <a:pt x="7408230" y="4886026"/>
                  <a:pt x="7405712" y="4886718"/>
                  <a:pt x="7404327" y="4888103"/>
                </a:cubicBezTo>
                <a:cubicBezTo>
                  <a:pt x="7402943" y="4889487"/>
                  <a:pt x="7402251" y="4892271"/>
                  <a:pt x="7402251" y="4896453"/>
                </a:cubicBezTo>
                <a:cubicBezTo>
                  <a:pt x="7402251" y="4900518"/>
                  <a:pt x="7402928" y="4903228"/>
                  <a:pt x="7404283" y="4904583"/>
                </a:cubicBezTo>
                <a:cubicBezTo>
                  <a:pt x="7405638" y="4905938"/>
                  <a:pt x="7408083" y="4906616"/>
                  <a:pt x="7411617" y="4906616"/>
                </a:cubicBezTo>
                <a:cubicBezTo>
                  <a:pt x="7415270" y="4906616"/>
                  <a:pt x="7417788" y="4905923"/>
                  <a:pt x="7419173" y="4904539"/>
                </a:cubicBezTo>
                <a:cubicBezTo>
                  <a:pt x="7420557" y="4903154"/>
                  <a:pt x="7421249" y="4900371"/>
                  <a:pt x="7421249" y="4896188"/>
                </a:cubicBezTo>
                <a:cubicBezTo>
                  <a:pt x="7421249" y="4892123"/>
                  <a:pt x="7420572" y="4889413"/>
                  <a:pt x="7419217" y="4888059"/>
                </a:cubicBezTo>
                <a:cubicBezTo>
                  <a:pt x="7417862" y="4886704"/>
                  <a:pt x="7415417" y="4886026"/>
                  <a:pt x="7411883" y="4886026"/>
                </a:cubicBezTo>
                <a:close/>
                <a:moveTo>
                  <a:pt x="8225963" y="4867381"/>
                </a:moveTo>
                <a:lnTo>
                  <a:pt x="8238423" y="4867381"/>
                </a:lnTo>
                <a:lnTo>
                  <a:pt x="8238423" y="4884259"/>
                </a:lnTo>
                <a:cubicBezTo>
                  <a:pt x="8234829" y="4888265"/>
                  <a:pt x="8231398" y="4891240"/>
                  <a:pt x="8228128" y="4893184"/>
                </a:cubicBezTo>
                <a:cubicBezTo>
                  <a:pt x="8224858" y="4895128"/>
                  <a:pt x="8221309" y="4896100"/>
                  <a:pt x="8217480" y="4896100"/>
                </a:cubicBezTo>
                <a:cubicBezTo>
                  <a:pt x="8212767" y="4896100"/>
                  <a:pt x="8209100" y="4894877"/>
                  <a:pt x="8206478" y="4892433"/>
                </a:cubicBezTo>
                <a:cubicBezTo>
                  <a:pt x="8203857" y="4889988"/>
                  <a:pt x="8202546" y="4886704"/>
                  <a:pt x="8202546" y="4882580"/>
                </a:cubicBezTo>
                <a:cubicBezTo>
                  <a:pt x="8202546" y="4880164"/>
                  <a:pt x="8203003" y="4878029"/>
                  <a:pt x="8203916" y="4876173"/>
                </a:cubicBezTo>
                <a:cubicBezTo>
                  <a:pt x="8204829" y="4874317"/>
                  <a:pt x="8206257" y="4872727"/>
                  <a:pt x="8208201" y="4871401"/>
                </a:cubicBezTo>
                <a:cubicBezTo>
                  <a:pt x="8210145" y="4870076"/>
                  <a:pt x="8212590" y="4869074"/>
                  <a:pt x="8215536" y="4868397"/>
                </a:cubicBezTo>
                <a:cubicBezTo>
                  <a:pt x="8218481" y="4867719"/>
                  <a:pt x="8221957" y="4867381"/>
                  <a:pt x="8225963" y="4867381"/>
                </a:cubicBezTo>
                <a:close/>
                <a:moveTo>
                  <a:pt x="7092488" y="4867381"/>
                </a:moveTo>
                <a:lnTo>
                  <a:pt x="7104948" y="4867381"/>
                </a:lnTo>
                <a:lnTo>
                  <a:pt x="7104948" y="4884259"/>
                </a:lnTo>
                <a:cubicBezTo>
                  <a:pt x="7101354" y="4888265"/>
                  <a:pt x="7097923" y="4891240"/>
                  <a:pt x="7094653" y="4893184"/>
                </a:cubicBezTo>
                <a:cubicBezTo>
                  <a:pt x="7091383" y="4895128"/>
                  <a:pt x="7087834" y="4896100"/>
                  <a:pt x="7084005" y="4896100"/>
                </a:cubicBezTo>
                <a:cubicBezTo>
                  <a:pt x="7079292" y="4896100"/>
                  <a:pt x="7075625" y="4894877"/>
                  <a:pt x="7073003" y="4892433"/>
                </a:cubicBezTo>
                <a:cubicBezTo>
                  <a:pt x="7070382" y="4889988"/>
                  <a:pt x="7069071" y="4886704"/>
                  <a:pt x="7069071" y="4882580"/>
                </a:cubicBezTo>
                <a:cubicBezTo>
                  <a:pt x="7069071" y="4880164"/>
                  <a:pt x="7069528" y="4878029"/>
                  <a:pt x="7070441" y="4876173"/>
                </a:cubicBezTo>
                <a:cubicBezTo>
                  <a:pt x="7071354" y="4874317"/>
                  <a:pt x="7072782" y="4872727"/>
                  <a:pt x="7074726" y="4871401"/>
                </a:cubicBezTo>
                <a:cubicBezTo>
                  <a:pt x="7076670" y="4870076"/>
                  <a:pt x="7079115" y="4869074"/>
                  <a:pt x="7082061" y="4868397"/>
                </a:cubicBezTo>
                <a:cubicBezTo>
                  <a:pt x="7085006" y="4867719"/>
                  <a:pt x="7088482" y="4867381"/>
                  <a:pt x="7092488" y="4867381"/>
                </a:cubicBezTo>
                <a:close/>
                <a:moveTo>
                  <a:pt x="6654338" y="4867381"/>
                </a:moveTo>
                <a:lnTo>
                  <a:pt x="6666798" y="4867381"/>
                </a:lnTo>
                <a:lnTo>
                  <a:pt x="6666798" y="4884259"/>
                </a:lnTo>
                <a:cubicBezTo>
                  <a:pt x="6663204" y="4888265"/>
                  <a:pt x="6659773" y="4891240"/>
                  <a:pt x="6656503" y="4893184"/>
                </a:cubicBezTo>
                <a:cubicBezTo>
                  <a:pt x="6653233" y="4895128"/>
                  <a:pt x="6649684" y="4896100"/>
                  <a:pt x="6645855" y="4896100"/>
                </a:cubicBezTo>
                <a:cubicBezTo>
                  <a:pt x="6641142" y="4896100"/>
                  <a:pt x="6637475" y="4894877"/>
                  <a:pt x="6634853" y="4892433"/>
                </a:cubicBezTo>
                <a:cubicBezTo>
                  <a:pt x="6632232" y="4889988"/>
                  <a:pt x="6630921" y="4886704"/>
                  <a:pt x="6630921" y="4882580"/>
                </a:cubicBezTo>
                <a:cubicBezTo>
                  <a:pt x="6630921" y="4880164"/>
                  <a:pt x="6631377" y="4878029"/>
                  <a:pt x="6632291" y="4876173"/>
                </a:cubicBezTo>
                <a:cubicBezTo>
                  <a:pt x="6633204" y="4874317"/>
                  <a:pt x="6634632" y="4872727"/>
                  <a:pt x="6636576" y="4871401"/>
                </a:cubicBezTo>
                <a:cubicBezTo>
                  <a:pt x="6638520" y="4870076"/>
                  <a:pt x="6640965" y="4869074"/>
                  <a:pt x="6643911" y="4868397"/>
                </a:cubicBezTo>
                <a:cubicBezTo>
                  <a:pt x="6646856" y="4867719"/>
                  <a:pt x="6650332" y="4867381"/>
                  <a:pt x="6654338" y="4867381"/>
                </a:cubicBezTo>
                <a:close/>
                <a:moveTo>
                  <a:pt x="5158914" y="4867381"/>
                </a:moveTo>
                <a:lnTo>
                  <a:pt x="5171373" y="4867381"/>
                </a:lnTo>
                <a:lnTo>
                  <a:pt x="5171373" y="4884259"/>
                </a:lnTo>
                <a:cubicBezTo>
                  <a:pt x="5167779" y="4888265"/>
                  <a:pt x="5164348" y="4891240"/>
                  <a:pt x="5161079" y="4893184"/>
                </a:cubicBezTo>
                <a:cubicBezTo>
                  <a:pt x="5157809" y="4895128"/>
                  <a:pt x="5154260" y="4896100"/>
                  <a:pt x="5150430" y="4896100"/>
                </a:cubicBezTo>
                <a:cubicBezTo>
                  <a:pt x="5145717" y="4896100"/>
                  <a:pt x="5142050" y="4894877"/>
                  <a:pt x="5139429" y="4892433"/>
                </a:cubicBezTo>
                <a:cubicBezTo>
                  <a:pt x="5136807" y="4889988"/>
                  <a:pt x="5135496" y="4886704"/>
                  <a:pt x="5135496" y="4882580"/>
                </a:cubicBezTo>
                <a:cubicBezTo>
                  <a:pt x="5135496" y="4880164"/>
                  <a:pt x="5135953" y="4878029"/>
                  <a:pt x="5136866" y="4876173"/>
                </a:cubicBezTo>
                <a:cubicBezTo>
                  <a:pt x="5137779" y="4874317"/>
                  <a:pt x="5139208" y="4872727"/>
                  <a:pt x="5141152" y="4871401"/>
                </a:cubicBezTo>
                <a:cubicBezTo>
                  <a:pt x="5143096" y="4870076"/>
                  <a:pt x="5145540" y="4869074"/>
                  <a:pt x="5148486" y="4868397"/>
                </a:cubicBezTo>
                <a:cubicBezTo>
                  <a:pt x="5151432" y="4867719"/>
                  <a:pt x="5154908" y="4867381"/>
                  <a:pt x="5158914" y="4867381"/>
                </a:cubicBezTo>
                <a:close/>
                <a:moveTo>
                  <a:pt x="4939838" y="4867381"/>
                </a:moveTo>
                <a:lnTo>
                  <a:pt x="4952298" y="4867381"/>
                </a:lnTo>
                <a:lnTo>
                  <a:pt x="4952298" y="4884259"/>
                </a:lnTo>
                <a:cubicBezTo>
                  <a:pt x="4948705" y="4888265"/>
                  <a:pt x="4945273" y="4891240"/>
                  <a:pt x="4942003" y="4893184"/>
                </a:cubicBezTo>
                <a:cubicBezTo>
                  <a:pt x="4938734" y="4895128"/>
                  <a:pt x="4935185" y="4896100"/>
                  <a:pt x="4931355" y="4896100"/>
                </a:cubicBezTo>
                <a:cubicBezTo>
                  <a:pt x="4926642" y="4896100"/>
                  <a:pt x="4922975" y="4894877"/>
                  <a:pt x="4920353" y="4892433"/>
                </a:cubicBezTo>
                <a:cubicBezTo>
                  <a:pt x="4917732" y="4889988"/>
                  <a:pt x="4916421" y="4886704"/>
                  <a:pt x="4916421" y="4882580"/>
                </a:cubicBezTo>
                <a:cubicBezTo>
                  <a:pt x="4916421" y="4880164"/>
                  <a:pt x="4916878" y="4878029"/>
                  <a:pt x="4917791" y="4876173"/>
                </a:cubicBezTo>
                <a:cubicBezTo>
                  <a:pt x="4918704" y="4874317"/>
                  <a:pt x="4920133" y="4872727"/>
                  <a:pt x="4922077" y="4871401"/>
                </a:cubicBezTo>
                <a:cubicBezTo>
                  <a:pt x="4924021" y="4870076"/>
                  <a:pt x="4926465" y="4869074"/>
                  <a:pt x="4929411" y="4868397"/>
                </a:cubicBezTo>
                <a:cubicBezTo>
                  <a:pt x="4932357" y="4867719"/>
                  <a:pt x="4935833" y="4867381"/>
                  <a:pt x="4939838" y="4867381"/>
                </a:cubicBezTo>
                <a:close/>
                <a:moveTo>
                  <a:pt x="7245786" y="4855186"/>
                </a:moveTo>
                <a:cubicBezTo>
                  <a:pt x="7244725" y="4855186"/>
                  <a:pt x="7243930" y="4855628"/>
                  <a:pt x="7243400" y="4856512"/>
                </a:cubicBezTo>
                <a:cubicBezTo>
                  <a:pt x="7242870" y="4857395"/>
                  <a:pt x="7242604" y="4858956"/>
                  <a:pt x="7242604" y="4861195"/>
                </a:cubicBezTo>
                <a:cubicBezTo>
                  <a:pt x="7242604" y="4863434"/>
                  <a:pt x="7242870" y="4865009"/>
                  <a:pt x="7243400" y="4865923"/>
                </a:cubicBezTo>
                <a:cubicBezTo>
                  <a:pt x="7243930" y="4866836"/>
                  <a:pt x="7244725" y="4867292"/>
                  <a:pt x="7245786" y="4867292"/>
                </a:cubicBezTo>
                <a:lnTo>
                  <a:pt x="7282723" y="4867292"/>
                </a:lnTo>
                <a:cubicBezTo>
                  <a:pt x="7283724" y="4867292"/>
                  <a:pt x="7284490" y="4866851"/>
                  <a:pt x="7285021" y="4865967"/>
                </a:cubicBezTo>
                <a:cubicBezTo>
                  <a:pt x="7285551" y="4865083"/>
                  <a:pt x="7285816" y="4863493"/>
                  <a:pt x="7285816" y="4861195"/>
                </a:cubicBezTo>
                <a:cubicBezTo>
                  <a:pt x="7285816" y="4860076"/>
                  <a:pt x="7285742" y="4859133"/>
                  <a:pt x="7285595" y="4858367"/>
                </a:cubicBezTo>
                <a:cubicBezTo>
                  <a:pt x="7285448" y="4857601"/>
                  <a:pt x="7285241" y="4856968"/>
                  <a:pt x="7284976" y="4856467"/>
                </a:cubicBezTo>
                <a:cubicBezTo>
                  <a:pt x="7284711" y="4855967"/>
                  <a:pt x="7284387" y="4855628"/>
                  <a:pt x="7284004" y="4855451"/>
                </a:cubicBezTo>
                <a:cubicBezTo>
                  <a:pt x="7283621" y="4855274"/>
                  <a:pt x="7283194" y="4855186"/>
                  <a:pt x="7282723" y="4855186"/>
                </a:cubicBezTo>
                <a:close/>
                <a:moveTo>
                  <a:pt x="9151348" y="4832299"/>
                </a:moveTo>
                <a:cubicBezTo>
                  <a:pt x="9156044" y="4832299"/>
                  <a:pt x="9159967" y="4833139"/>
                  <a:pt x="9163118" y="4834818"/>
                </a:cubicBezTo>
                <a:cubicBezTo>
                  <a:pt x="9166268" y="4836497"/>
                  <a:pt x="9168765" y="4838779"/>
                  <a:pt x="9170607" y="4841666"/>
                </a:cubicBezTo>
                <a:cubicBezTo>
                  <a:pt x="9172450" y="4844553"/>
                  <a:pt x="9173773" y="4847911"/>
                  <a:pt x="9174576" y="4851740"/>
                </a:cubicBezTo>
                <a:cubicBezTo>
                  <a:pt x="9175378" y="4855569"/>
                  <a:pt x="9175780" y="4859634"/>
                  <a:pt x="9175780" y="4863934"/>
                </a:cubicBezTo>
                <a:cubicBezTo>
                  <a:pt x="9175780" y="4868529"/>
                  <a:pt x="9175304" y="4872742"/>
                  <a:pt x="9174353" y="4876571"/>
                </a:cubicBezTo>
                <a:cubicBezTo>
                  <a:pt x="9173401" y="4880400"/>
                  <a:pt x="9171915" y="4883699"/>
                  <a:pt x="9169894" y="4886468"/>
                </a:cubicBezTo>
                <a:cubicBezTo>
                  <a:pt x="9167873" y="4889237"/>
                  <a:pt x="9165288" y="4891387"/>
                  <a:pt x="9162137" y="4892919"/>
                </a:cubicBezTo>
                <a:cubicBezTo>
                  <a:pt x="9158987" y="4894450"/>
                  <a:pt x="9155272" y="4895216"/>
                  <a:pt x="9150991" y="4895216"/>
                </a:cubicBezTo>
                <a:cubicBezTo>
                  <a:pt x="9146295" y="4895216"/>
                  <a:pt x="9142371" y="4894377"/>
                  <a:pt x="9139221" y="4892698"/>
                </a:cubicBezTo>
                <a:cubicBezTo>
                  <a:pt x="9136071" y="4891019"/>
                  <a:pt x="9133560" y="4888751"/>
                  <a:pt x="9131687" y="4885894"/>
                </a:cubicBezTo>
                <a:cubicBezTo>
                  <a:pt x="9129815" y="4883036"/>
                  <a:pt x="9128478" y="4879693"/>
                  <a:pt x="9127675" y="4875864"/>
                </a:cubicBezTo>
                <a:cubicBezTo>
                  <a:pt x="9126872" y="4872035"/>
                  <a:pt x="9126471" y="4867940"/>
                  <a:pt x="9126471" y="4863581"/>
                </a:cubicBezTo>
                <a:cubicBezTo>
                  <a:pt x="9126471" y="4859045"/>
                  <a:pt x="9126961" y="4854862"/>
                  <a:pt x="9127942" y="4851033"/>
                </a:cubicBezTo>
                <a:cubicBezTo>
                  <a:pt x="9128923" y="4847204"/>
                  <a:pt x="9130424" y="4843890"/>
                  <a:pt x="9132445" y="4841092"/>
                </a:cubicBezTo>
                <a:cubicBezTo>
                  <a:pt x="9134466" y="4838293"/>
                  <a:pt x="9137036" y="4836128"/>
                  <a:pt x="9140157" y="4834597"/>
                </a:cubicBezTo>
                <a:cubicBezTo>
                  <a:pt x="9143278" y="4833065"/>
                  <a:pt x="9147008" y="4832299"/>
                  <a:pt x="9151348" y="4832299"/>
                </a:cubicBezTo>
                <a:close/>
                <a:moveTo>
                  <a:pt x="8408398" y="4832299"/>
                </a:moveTo>
                <a:cubicBezTo>
                  <a:pt x="8413094" y="4832299"/>
                  <a:pt x="8417017" y="4833139"/>
                  <a:pt x="8420167" y="4834818"/>
                </a:cubicBezTo>
                <a:cubicBezTo>
                  <a:pt x="8423318" y="4836497"/>
                  <a:pt x="8425815" y="4838779"/>
                  <a:pt x="8427657" y="4841666"/>
                </a:cubicBezTo>
                <a:cubicBezTo>
                  <a:pt x="8429500" y="4844553"/>
                  <a:pt x="8430823" y="4847911"/>
                  <a:pt x="8431626" y="4851740"/>
                </a:cubicBezTo>
                <a:cubicBezTo>
                  <a:pt x="8432428" y="4855569"/>
                  <a:pt x="8432830" y="4859634"/>
                  <a:pt x="8432830" y="4863934"/>
                </a:cubicBezTo>
                <a:cubicBezTo>
                  <a:pt x="8432830" y="4868529"/>
                  <a:pt x="8432354" y="4872742"/>
                  <a:pt x="8431403" y="4876571"/>
                </a:cubicBezTo>
                <a:cubicBezTo>
                  <a:pt x="8430451" y="4880400"/>
                  <a:pt x="8428965" y="4883699"/>
                  <a:pt x="8426944" y="4886468"/>
                </a:cubicBezTo>
                <a:cubicBezTo>
                  <a:pt x="8424923" y="4889237"/>
                  <a:pt x="8422337" y="4891387"/>
                  <a:pt x="8419187" y="4892919"/>
                </a:cubicBezTo>
                <a:cubicBezTo>
                  <a:pt x="8416037" y="4894450"/>
                  <a:pt x="8412321" y="4895216"/>
                  <a:pt x="8408041" y="4895216"/>
                </a:cubicBezTo>
                <a:cubicBezTo>
                  <a:pt x="8403345" y="4895216"/>
                  <a:pt x="8399422" y="4894377"/>
                  <a:pt x="8396271" y="4892698"/>
                </a:cubicBezTo>
                <a:cubicBezTo>
                  <a:pt x="8393121" y="4891019"/>
                  <a:pt x="8390609" y="4888751"/>
                  <a:pt x="8388737" y="4885894"/>
                </a:cubicBezTo>
                <a:cubicBezTo>
                  <a:pt x="8386865" y="4883036"/>
                  <a:pt x="8385527" y="4879693"/>
                  <a:pt x="8384725" y="4875864"/>
                </a:cubicBezTo>
                <a:cubicBezTo>
                  <a:pt x="8383922" y="4872035"/>
                  <a:pt x="8383521" y="4867940"/>
                  <a:pt x="8383521" y="4863581"/>
                </a:cubicBezTo>
                <a:cubicBezTo>
                  <a:pt x="8383521" y="4859045"/>
                  <a:pt x="8384011" y="4854862"/>
                  <a:pt x="8384992" y="4851033"/>
                </a:cubicBezTo>
                <a:cubicBezTo>
                  <a:pt x="8385973" y="4847204"/>
                  <a:pt x="8387474" y="4843890"/>
                  <a:pt x="8389495" y="4841092"/>
                </a:cubicBezTo>
                <a:cubicBezTo>
                  <a:pt x="8391515" y="4838293"/>
                  <a:pt x="8394087" y="4836128"/>
                  <a:pt x="8397207" y="4834597"/>
                </a:cubicBezTo>
                <a:cubicBezTo>
                  <a:pt x="8400328" y="4833065"/>
                  <a:pt x="8404058" y="4832299"/>
                  <a:pt x="8408398" y="4832299"/>
                </a:cubicBezTo>
                <a:close/>
                <a:moveTo>
                  <a:pt x="7874998" y="4832299"/>
                </a:moveTo>
                <a:cubicBezTo>
                  <a:pt x="7879694" y="4832299"/>
                  <a:pt x="7883617" y="4833139"/>
                  <a:pt x="7886767" y="4834818"/>
                </a:cubicBezTo>
                <a:cubicBezTo>
                  <a:pt x="7889918" y="4836497"/>
                  <a:pt x="7892415" y="4838779"/>
                  <a:pt x="7894257" y="4841666"/>
                </a:cubicBezTo>
                <a:cubicBezTo>
                  <a:pt x="7896100" y="4844553"/>
                  <a:pt x="7897423" y="4847911"/>
                  <a:pt x="7898226" y="4851740"/>
                </a:cubicBezTo>
                <a:cubicBezTo>
                  <a:pt x="7899028" y="4855569"/>
                  <a:pt x="7899430" y="4859634"/>
                  <a:pt x="7899430" y="4863934"/>
                </a:cubicBezTo>
                <a:cubicBezTo>
                  <a:pt x="7899430" y="4868529"/>
                  <a:pt x="7898954" y="4872742"/>
                  <a:pt x="7898003" y="4876571"/>
                </a:cubicBezTo>
                <a:cubicBezTo>
                  <a:pt x="7897051" y="4880400"/>
                  <a:pt x="7895565" y="4883699"/>
                  <a:pt x="7893544" y="4886468"/>
                </a:cubicBezTo>
                <a:cubicBezTo>
                  <a:pt x="7891523" y="4889237"/>
                  <a:pt x="7888937" y="4891387"/>
                  <a:pt x="7885787" y="4892919"/>
                </a:cubicBezTo>
                <a:cubicBezTo>
                  <a:pt x="7882637" y="4894450"/>
                  <a:pt x="7878921" y="4895216"/>
                  <a:pt x="7874641" y="4895216"/>
                </a:cubicBezTo>
                <a:cubicBezTo>
                  <a:pt x="7869945" y="4895216"/>
                  <a:pt x="7866022" y="4894377"/>
                  <a:pt x="7862871" y="4892698"/>
                </a:cubicBezTo>
                <a:cubicBezTo>
                  <a:pt x="7859721" y="4891019"/>
                  <a:pt x="7857209" y="4888751"/>
                  <a:pt x="7855337" y="4885894"/>
                </a:cubicBezTo>
                <a:cubicBezTo>
                  <a:pt x="7853465" y="4883036"/>
                  <a:pt x="7852127" y="4879693"/>
                  <a:pt x="7851325" y="4875864"/>
                </a:cubicBezTo>
                <a:cubicBezTo>
                  <a:pt x="7850522" y="4872035"/>
                  <a:pt x="7850121" y="4867940"/>
                  <a:pt x="7850121" y="4863581"/>
                </a:cubicBezTo>
                <a:cubicBezTo>
                  <a:pt x="7850121" y="4859045"/>
                  <a:pt x="7850611" y="4854862"/>
                  <a:pt x="7851592" y="4851033"/>
                </a:cubicBezTo>
                <a:cubicBezTo>
                  <a:pt x="7852573" y="4847204"/>
                  <a:pt x="7854074" y="4843890"/>
                  <a:pt x="7856095" y="4841092"/>
                </a:cubicBezTo>
                <a:cubicBezTo>
                  <a:pt x="7858115" y="4838293"/>
                  <a:pt x="7860687" y="4836128"/>
                  <a:pt x="7863807" y="4834597"/>
                </a:cubicBezTo>
                <a:cubicBezTo>
                  <a:pt x="7866928" y="4833065"/>
                  <a:pt x="7870658" y="4832299"/>
                  <a:pt x="7874998" y="4832299"/>
                </a:cubicBezTo>
                <a:close/>
                <a:moveTo>
                  <a:pt x="6170023" y="4832299"/>
                </a:moveTo>
                <a:cubicBezTo>
                  <a:pt x="6174719" y="4832299"/>
                  <a:pt x="6178642" y="4833139"/>
                  <a:pt x="6181793" y="4834818"/>
                </a:cubicBezTo>
                <a:cubicBezTo>
                  <a:pt x="6184943" y="4836497"/>
                  <a:pt x="6187440" y="4838779"/>
                  <a:pt x="6189282" y="4841666"/>
                </a:cubicBezTo>
                <a:cubicBezTo>
                  <a:pt x="6191125" y="4844553"/>
                  <a:pt x="6192448" y="4847911"/>
                  <a:pt x="6193251" y="4851740"/>
                </a:cubicBezTo>
                <a:cubicBezTo>
                  <a:pt x="6194053" y="4855569"/>
                  <a:pt x="6194455" y="4859634"/>
                  <a:pt x="6194455" y="4863934"/>
                </a:cubicBezTo>
                <a:cubicBezTo>
                  <a:pt x="6194455" y="4868529"/>
                  <a:pt x="6193979" y="4872742"/>
                  <a:pt x="6193028" y="4876571"/>
                </a:cubicBezTo>
                <a:cubicBezTo>
                  <a:pt x="6192076" y="4880400"/>
                  <a:pt x="6190590" y="4883699"/>
                  <a:pt x="6188569" y="4886468"/>
                </a:cubicBezTo>
                <a:cubicBezTo>
                  <a:pt x="6186548" y="4889237"/>
                  <a:pt x="6183963" y="4891387"/>
                  <a:pt x="6180812" y="4892919"/>
                </a:cubicBezTo>
                <a:cubicBezTo>
                  <a:pt x="6177662" y="4894450"/>
                  <a:pt x="6173947" y="4895216"/>
                  <a:pt x="6169666" y="4895216"/>
                </a:cubicBezTo>
                <a:cubicBezTo>
                  <a:pt x="6164970" y="4895216"/>
                  <a:pt x="6161047" y="4894377"/>
                  <a:pt x="6157896" y="4892698"/>
                </a:cubicBezTo>
                <a:cubicBezTo>
                  <a:pt x="6154746" y="4891019"/>
                  <a:pt x="6152235" y="4888751"/>
                  <a:pt x="6150362" y="4885894"/>
                </a:cubicBezTo>
                <a:cubicBezTo>
                  <a:pt x="6148490" y="4883036"/>
                  <a:pt x="6147153" y="4879693"/>
                  <a:pt x="6146350" y="4875864"/>
                </a:cubicBezTo>
                <a:cubicBezTo>
                  <a:pt x="6145547" y="4872035"/>
                  <a:pt x="6145146" y="4867940"/>
                  <a:pt x="6145146" y="4863581"/>
                </a:cubicBezTo>
                <a:cubicBezTo>
                  <a:pt x="6145146" y="4859045"/>
                  <a:pt x="6145636" y="4854862"/>
                  <a:pt x="6146617" y="4851033"/>
                </a:cubicBezTo>
                <a:cubicBezTo>
                  <a:pt x="6147598" y="4847204"/>
                  <a:pt x="6149099" y="4843890"/>
                  <a:pt x="6151120" y="4841092"/>
                </a:cubicBezTo>
                <a:cubicBezTo>
                  <a:pt x="6153141" y="4838293"/>
                  <a:pt x="6155711" y="4836128"/>
                  <a:pt x="6158832" y="4834597"/>
                </a:cubicBezTo>
                <a:cubicBezTo>
                  <a:pt x="6161953" y="4833065"/>
                  <a:pt x="6165684" y="4832299"/>
                  <a:pt x="6170023" y="4832299"/>
                </a:cubicBezTo>
                <a:close/>
                <a:moveTo>
                  <a:pt x="5789022" y="4832299"/>
                </a:moveTo>
                <a:cubicBezTo>
                  <a:pt x="5793719" y="4832299"/>
                  <a:pt x="5797642" y="4833139"/>
                  <a:pt x="5800793" y="4834818"/>
                </a:cubicBezTo>
                <a:cubicBezTo>
                  <a:pt x="5803943" y="4836497"/>
                  <a:pt x="5806439" y="4838779"/>
                  <a:pt x="5808282" y="4841666"/>
                </a:cubicBezTo>
                <a:cubicBezTo>
                  <a:pt x="5810125" y="4844553"/>
                  <a:pt x="5811448" y="4847911"/>
                  <a:pt x="5812251" y="4851740"/>
                </a:cubicBezTo>
                <a:cubicBezTo>
                  <a:pt x="5813053" y="4855569"/>
                  <a:pt x="5813455" y="4859634"/>
                  <a:pt x="5813455" y="4863934"/>
                </a:cubicBezTo>
                <a:cubicBezTo>
                  <a:pt x="5813455" y="4868529"/>
                  <a:pt x="5812979" y="4872742"/>
                  <a:pt x="5812028" y="4876571"/>
                </a:cubicBezTo>
                <a:cubicBezTo>
                  <a:pt x="5811076" y="4880400"/>
                  <a:pt x="5809590" y="4883699"/>
                  <a:pt x="5807569" y="4886468"/>
                </a:cubicBezTo>
                <a:cubicBezTo>
                  <a:pt x="5805548" y="4889237"/>
                  <a:pt x="5802963" y="4891387"/>
                  <a:pt x="5799812" y="4892919"/>
                </a:cubicBezTo>
                <a:cubicBezTo>
                  <a:pt x="5796662" y="4894450"/>
                  <a:pt x="5792947" y="4895216"/>
                  <a:pt x="5788666" y="4895216"/>
                </a:cubicBezTo>
                <a:cubicBezTo>
                  <a:pt x="5783970" y="4895216"/>
                  <a:pt x="5780047" y="4894377"/>
                  <a:pt x="5776896" y="4892698"/>
                </a:cubicBezTo>
                <a:cubicBezTo>
                  <a:pt x="5773746" y="4891019"/>
                  <a:pt x="5771235" y="4888751"/>
                  <a:pt x="5769362" y="4885894"/>
                </a:cubicBezTo>
                <a:cubicBezTo>
                  <a:pt x="5767490" y="4883036"/>
                  <a:pt x="5766153" y="4879693"/>
                  <a:pt x="5765350" y="4875864"/>
                </a:cubicBezTo>
                <a:cubicBezTo>
                  <a:pt x="5764547" y="4872035"/>
                  <a:pt x="5764146" y="4867940"/>
                  <a:pt x="5764146" y="4863581"/>
                </a:cubicBezTo>
                <a:cubicBezTo>
                  <a:pt x="5764146" y="4859045"/>
                  <a:pt x="5764636" y="4854862"/>
                  <a:pt x="5765617" y="4851033"/>
                </a:cubicBezTo>
                <a:cubicBezTo>
                  <a:pt x="5766598" y="4847204"/>
                  <a:pt x="5768099" y="4843890"/>
                  <a:pt x="5770120" y="4841092"/>
                </a:cubicBezTo>
                <a:cubicBezTo>
                  <a:pt x="5772141" y="4838293"/>
                  <a:pt x="5774712" y="4836128"/>
                  <a:pt x="5777832" y="4834597"/>
                </a:cubicBezTo>
                <a:cubicBezTo>
                  <a:pt x="5780953" y="4833065"/>
                  <a:pt x="5784683" y="4832299"/>
                  <a:pt x="5789022" y="4832299"/>
                </a:cubicBezTo>
                <a:close/>
                <a:moveTo>
                  <a:pt x="5360398" y="4832299"/>
                </a:moveTo>
                <a:cubicBezTo>
                  <a:pt x="5365094" y="4832299"/>
                  <a:pt x="5369018" y="4833139"/>
                  <a:pt x="5372168" y="4834818"/>
                </a:cubicBezTo>
                <a:cubicBezTo>
                  <a:pt x="5375318" y="4836497"/>
                  <a:pt x="5377815" y="4838779"/>
                  <a:pt x="5379658" y="4841666"/>
                </a:cubicBezTo>
                <a:cubicBezTo>
                  <a:pt x="5381501" y="4844553"/>
                  <a:pt x="5382823" y="4847911"/>
                  <a:pt x="5383626" y="4851740"/>
                </a:cubicBezTo>
                <a:cubicBezTo>
                  <a:pt x="5384428" y="4855569"/>
                  <a:pt x="5384830" y="4859634"/>
                  <a:pt x="5384830" y="4863934"/>
                </a:cubicBezTo>
                <a:cubicBezTo>
                  <a:pt x="5384830" y="4868529"/>
                  <a:pt x="5384354" y="4872742"/>
                  <a:pt x="5383403" y="4876571"/>
                </a:cubicBezTo>
                <a:cubicBezTo>
                  <a:pt x="5382451" y="4880400"/>
                  <a:pt x="5380965" y="4883699"/>
                  <a:pt x="5378945" y="4886468"/>
                </a:cubicBezTo>
                <a:cubicBezTo>
                  <a:pt x="5376924" y="4889237"/>
                  <a:pt x="5374338" y="4891387"/>
                  <a:pt x="5371187" y="4892919"/>
                </a:cubicBezTo>
                <a:cubicBezTo>
                  <a:pt x="5368037" y="4894450"/>
                  <a:pt x="5364322" y="4895216"/>
                  <a:pt x="5360042" y="4895216"/>
                </a:cubicBezTo>
                <a:cubicBezTo>
                  <a:pt x="5355345" y="4895216"/>
                  <a:pt x="5351422" y="4894377"/>
                  <a:pt x="5348272" y="4892698"/>
                </a:cubicBezTo>
                <a:cubicBezTo>
                  <a:pt x="5345121" y="4891019"/>
                  <a:pt x="5342610" y="4888751"/>
                  <a:pt x="5340738" y="4885894"/>
                </a:cubicBezTo>
                <a:cubicBezTo>
                  <a:pt x="5338865" y="4883036"/>
                  <a:pt x="5337528" y="4879693"/>
                  <a:pt x="5336725" y="4875864"/>
                </a:cubicBezTo>
                <a:cubicBezTo>
                  <a:pt x="5335923" y="4872035"/>
                  <a:pt x="5335521" y="4867940"/>
                  <a:pt x="5335521" y="4863581"/>
                </a:cubicBezTo>
                <a:cubicBezTo>
                  <a:pt x="5335521" y="4859045"/>
                  <a:pt x="5336012" y="4854862"/>
                  <a:pt x="5336992" y="4851033"/>
                </a:cubicBezTo>
                <a:cubicBezTo>
                  <a:pt x="5337973" y="4847204"/>
                  <a:pt x="5339474" y="4843890"/>
                  <a:pt x="5341495" y="4841092"/>
                </a:cubicBezTo>
                <a:cubicBezTo>
                  <a:pt x="5343516" y="4838293"/>
                  <a:pt x="5346087" y="4836128"/>
                  <a:pt x="5349208" y="4834597"/>
                </a:cubicBezTo>
                <a:cubicBezTo>
                  <a:pt x="5352328" y="4833065"/>
                  <a:pt x="5356059" y="4832299"/>
                  <a:pt x="5360398" y="4832299"/>
                </a:cubicBezTo>
                <a:close/>
                <a:moveTo>
                  <a:pt x="9320503" y="4831504"/>
                </a:moveTo>
                <a:cubicBezTo>
                  <a:pt x="9327557" y="4831504"/>
                  <a:pt x="9332876" y="4833683"/>
                  <a:pt x="9336461" y="4838043"/>
                </a:cubicBezTo>
                <a:cubicBezTo>
                  <a:pt x="9340047" y="4842402"/>
                  <a:pt x="9341751" y="4848411"/>
                  <a:pt x="9341574" y="4856070"/>
                </a:cubicBezTo>
                <a:lnTo>
                  <a:pt x="9298186" y="4856070"/>
                </a:lnTo>
                <a:cubicBezTo>
                  <a:pt x="9298305" y="4852830"/>
                  <a:pt x="9298868" y="4849722"/>
                  <a:pt x="9299875" y="4846747"/>
                </a:cubicBezTo>
                <a:cubicBezTo>
                  <a:pt x="9300883" y="4843772"/>
                  <a:pt x="9302305" y="4841165"/>
                  <a:pt x="9304143" y="4838927"/>
                </a:cubicBezTo>
                <a:cubicBezTo>
                  <a:pt x="9305981" y="4836688"/>
                  <a:pt x="9308263" y="4834891"/>
                  <a:pt x="9310990" y="4833536"/>
                </a:cubicBezTo>
                <a:cubicBezTo>
                  <a:pt x="9313716" y="4832181"/>
                  <a:pt x="9316887" y="4831504"/>
                  <a:pt x="9320503" y="4831504"/>
                </a:cubicBezTo>
                <a:close/>
                <a:moveTo>
                  <a:pt x="8101303" y="4831504"/>
                </a:moveTo>
                <a:cubicBezTo>
                  <a:pt x="8108356" y="4831504"/>
                  <a:pt x="8113676" y="4833683"/>
                  <a:pt x="8117261" y="4838043"/>
                </a:cubicBezTo>
                <a:cubicBezTo>
                  <a:pt x="8120847" y="4842402"/>
                  <a:pt x="8122551" y="4848411"/>
                  <a:pt x="8122374" y="4856070"/>
                </a:cubicBezTo>
                <a:lnTo>
                  <a:pt x="8078986" y="4856070"/>
                </a:lnTo>
                <a:cubicBezTo>
                  <a:pt x="8079105" y="4852830"/>
                  <a:pt x="8079668" y="4849722"/>
                  <a:pt x="8080675" y="4846747"/>
                </a:cubicBezTo>
                <a:cubicBezTo>
                  <a:pt x="8081683" y="4843772"/>
                  <a:pt x="8083106" y="4841165"/>
                  <a:pt x="8084943" y="4838927"/>
                </a:cubicBezTo>
                <a:cubicBezTo>
                  <a:pt x="8086781" y="4836688"/>
                  <a:pt x="8089063" y="4834891"/>
                  <a:pt x="8091790" y="4833536"/>
                </a:cubicBezTo>
                <a:cubicBezTo>
                  <a:pt x="8094516" y="4832181"/>
                  <a:pt x="8097687" y="4831504"/>
                  <a:pt x="8101303" y="4831504"/>
                </a:cubicBezTo>
                <a:close/>
                <a:moveTo>
                  <a:pt x="6539203" y="4831504"/>
                </a:moveTo>
                <a:cubicBezTo>
                  <a:pt x="6546256" y="4831504"/>
                  <a:pt x="6551576" y="4833683"/>
                  <a:pt x="6555161" y="4838043"/>
                </a:cubicBezTo>
                <a:cubicBezTo>
                  <a:pt x="6558746" y="4842402"/>
                  <a:pt x="6560451" y="4848411"/>
                  <a:pt x="6560274" y="4856070"/>
                </a:cubicBezTo>
                <a:lnTo>
                  <a:pt x="6516886" y="4856070"/>
                </a:lnTo>
                <a:cubicBezTo>
                  <a:pt x="6517005" y="4852830"/>
                  <a:pt x="6517568" y="4849722"/>
                  <a:pt x="6518575" y="4846747"/>
                </a:cubicBezTo>
                <a:cubicBezTo>
                  <a:pt x="6519583" y="4843772"/>
                  <a:pt x="6521005" y="4841165"/>
                  <a:pt x="6522843" y="4838927"/>
                </a:cubicBezTo>
                <a:cubicBezTo>
                  <a:pt x="6524681" y="4836688"/>
                  <a:pt x="6526963" y="4834891"/>
                  <a:pt x="6529689" y="4833536"/>
                </a:cubicBezTo>
                <a:cubicBezTo>
                  <a:pt x="6532416" y="4832181"/>
                  <a:pt x="6535587" y="4831504"/>
                  <a:pt x="6539203" y="4831504"/>
                </a:cubicBezTo>
                <a:close/>
                <a:moveTo>
                  <a:pt x="5967703" y="4831504"/>
                </a:moveTo>
                <a:cubicBezTo>
                  <a:pt x="5974756" y="4831504"/>
                  <a:pt x="5980076" y="4833683"/>
                  <a:pt x="5983661" y="4838043"/>
                </a:cubicBezTo>
                <a:cubicBezTo>
                  <a:pt x="5987247" y="4842402"/>
                  <a:pt x="5988951" y="4848411"/>
                  <a:pt x="5988774" y="4856070"/>
                </a:cubicBezTo>
                <a:lnTo>
                  <a:pt x="5945386" y="4856070"/>
                </a:lnTo>
                <a:cubicBezTo>
                  <a:pt x="5945505" y="4852830"/>
                  <a:pt x="5946068" y="4849722"/>
                  <a:pt x="5947075" y="4846747"/>
                </a:cubicBezTo>
                <a:cubicBezTo>
                  <a:pt x="5948083" y="4843772"/>
                  <a:pt x="5949505" y="4841165"/>
                  <a:pt x="5951343" y="4838927"/>
                </a:cubicBezTo>
                <a:cubicBezTo>
                  <a:pt x="5953181" y="4836688"/>
                  <a:pt x="5955463" y="4834891"/>
                  <a:pt x="5958189" y="4833536"/>
                </a:cubicBezTo>
                <a:cubicBezTo>
                  <a:pt x="5960916" y="4832181"/>
                  <a:pt x="5964087" y="4831504"/>
                  <a:pt x="5967703" y="4831504"/>
                </a:cubicBezTo>
                <a:close/>
                <a:moveTo>
                  <a:pt x="5558128" y="4831504"/>
                </a:moveTo>
                <a:cubicBezTo>
                  <a:pt x="5565182" y="4831504"/>
                  <a:pt x="5570501" y="4833683"/>
                  <a:pt x="5574087" y="4838043"/>
                </a:cubicBezTo>
                <a:cubicBezTo>
                  <a:pt x="5577672" y="4842402"/>
                  <a:pt x="5579376" y="4848411"/>
                  <a:pt x="5579200" y="4856070"/>
                </a:cubicBezTo>
                <a:lnTo>
                  <a:pt x="5535811" y="4856070"/>
                </a:lnTo>
                <a:cubicBezTo>
                  <a:pt x="5535930" y="4852830"/>
                  <a:pt x="5536493" y="4849722"/>
                  <a:pt x="5537501" y="4846747"/>
                </a:cubicBezTo>
                <a:cubicBezTo>
                  <a:pt x="5538508" y="4843772"/>
                  <a:pt x="5539931" y="4841165"/>
                  <a:pt x="5541769" y="4838927"/>
                </a:cubicBezTo>
                <a:cubicBezTo>
                  <a:pt x="5543606" y="4836688"/>
                  <a:pt x="5545889" y="4834891"/>
                  <a:pt x="5548615" y="4833536"/>
                </a:cubicBezTo>
                <a:cubicBezTo>
                  <a:pt x="5551342" y="4832181"/>
                  <a:pt x="5554512" y="4831504"/>
                  <a:pt x="5558128" y="4831504"/>
                </a:cubicBezTo>
                <a:close/>
                <a:moveTo>
                  <a:pt x="4738978" y="4831504"/>
                </a:moveTo>
                <a:cubicBezTo>
                  <a:pt x="4746032" y="4831504"/>
                  <a:pt x="4751351" y="4833683"/>
                  <a:pt x="4754936" y="4838043"/>
                </a:cubicBezTo>
                <a:cubicBezTo>
                  <a:pt x="4758522" y="4842402"/>
                  <a:pt x="4760226" y="4848411"/>
                  <a:pt x="4760049" y="4856070"/>
                </a:cubicBezTo>
                <a:lnTo>
                  <a:pt x="4716661" y="4856070"/>
                </a:lnTo>
                <a:cubicBezTo>
                  <a:pt x="4716780" y="4852830"/>
                  <a:pt x="4717343" y="4849722"/>
                  <a:pt x="4718351" y="4846747"/>
                </a:cubicBezTo>
                <a:cubicBezTo>
                  <a:pt x="4719358" y="4843772"/>
                  <a:pt x="4720781" y="4841165"/>
                  <a:pt x="4722618" y="4838927"/>
                </a:cubicBezTo>
                <a:cubicBezTo>
                  <a:pt x="4724456" y="4836688"/>
                  <a:pt x="4726738" y="4834891"/>
                  <a:pt x="4729465" y="4833536"/>
                </a:cubicBezTo>
                <a:cubicBezTo>
                  <a:pt x="4732191" y="4832181"/>
                  <a:pt x="4735363" y="4831504"/>
                  <a:pt x="4738978" y="4831504"/>
                </a:cubicBezTo>
                <a:close/>
                <a:moveTo>
                  <a:pt x="8733648" y="4821342"/>
                </a:moveTo>
                <a:cubicBezTo>
                  <a:pt x="8732235" y="4821342"/>
                  <a:pt x="8731056" y="4821401"/>
                  <a:pt x="8730114" y="4821518"/>
                </a:cubicBezTo>
                <a:cubicBezTo>
                  <a:pt x="8729171" y="4821636"/>
                  <a:pt x="8728420" y="4821813"/>
                  <a:pt x="8727860" y="4822049"/>
                </a:cubicBezTo>
                <a:cubicBezTo>
                  <a:pt x="8727301" y="4822284"/>
                  <a:pt x="8726918" y="4822579"/>
                  <a:pt x="8726712" y="4822932"/>
                </a:cubicBezTo>
                <a:cubicBezTo>
                  <a:pt x="8726505" y="4823286"/>
                  <a:pt x="8726402" y="4823669"/>
                  <a:pt x="8726402" y="4824081"/>
                </a:cubicBezTo>
                <a:lnTo>
                  <a:pt x="8726402" y="4903611"/>
                </a:lnTo>
                <a:cubicBezTo>
                  <a:pt x="8726402" y="4904082"/>
                  <a:pt x="8726505" y="4904480"/>
                  <a:pt x="8726712" y="4904804"/>
                </a:cubicBezTo>
                <a:cubicBezTo>
                  <a:pt x="8726918" y="4905128"/>
                  <a:pt x="8727301" y="4905408"/>
                  <a:pt x="8727860" y="4905643"/>
                </a:cubicBezTo>
                <a:cubicBezTo>
                  <a:pt x="8728420" y="4905879"/>
                  <a:pt x="8729171" y="4906056"/>
                  <a:pt x="8730114" y="4906174"/>
                </a:cubicBezTo>
                <a:cubicBezTo>
                  <a:pt x="8731056" y="4906291"/>
                  <a:pt x="8732235" y="4906350"/>
                  <a:pt x="8733648" y="4906350"/>
                </a:cubicBezTo>
                <a:cubicBezTo>
                  <a:pt x="8735121" y="4906350"/>
                  <a:pt x="8736329" y="4906291"/>
                  <a:pt x="8737272" y="4906174"/>
                </a:cubicBezTo>
                <a:cubicBezTo>
                  <a:pt x="8738214" y="4906056"/>
                  <a:pt x="8738950" y="4905879"/>
                  <a:pt x="8739481" y="4905643"/>
                </a:cubicBezTo>
                <a:cubicBezTo>
                  <a:pt x="8740011" y="4905408"/>
                  <a:pt x="8740394" y="4905128"/>
                  <a:pt x="8740629" y="4904804"/>
                </a:cubicBezTo>
                <a:cubicBezTo>
                  <a:pt x="8740865" y="4904480"/>
                  <a:pt x="8740983" y="4904082"/>
                  <a:pt x="8740983" y="4903611"/>
                </a:cubicBezTo>
                <a:lnTo>
                  <a:pt x="8740983" y="4824081"/>
                </a:lnTo>
                <a:cubicBezTo>
                  <a:pt x="8740983" y="4823669"/>
                  <a:pt x="8740865" y="4823286"/>
                  <a:pt x="8740629" y="4822932"/>
                </a:cubicBezTo>
                <a:cubicBezTo>
                  <a:pt x="8740394" y="4822579"/>
                  <a:pt x="8740011" y="4822284"/>
                  <a:pt x="8739481" y="4822049"/>
                </a:cubicBezTo>
                <a:cubicBezTo>
                  <a:pt x="8738950" y="4821813"/>
                  <a:pt x="8738214" y="4821636"/>
                  <a:pt x="8737272" y="4821518"/>
                </a:cubicBezTo>
                <a:cubicBezTo>
                  <a:pt x="8736329" y="4821401"/>
                  <a:pt x="8735121" y="4821342"/>
                  <a:pt x="8733648" y="4821342"/>
                </a:cubicBezTo>
                <a:close/>
                <a:moveTo>
                  <a:pt x="8591462" y="4821342"/>
                </a:moveTo>
                <a:cubicBezTo>
                  <a:pt x="8590107" y="4821342"/>
                  <a:pt x="8588958" y="4821371"/>
                  <a:pt x="8588016" y="4821430"/>
                </a:cubicBezTo>
                <a:cubicBezTo>
                  <a:pt x="8587073" y="4821489"/>
                  <a:pt x="8586322" y="4821621"/>
                  <a:pt x="8585762" y="4821828"/>
                </a:cubicBezTo>
                <a:cubicBezTo>
                  <a:pt x="8585203" y="4822034"/>
                  <a:pt x="8584805" y="4822299"/>
                  <a:pt x="8584569" y="4822623"/>
                </a:cubicBezTo>
                <a:cubicBezTo>
                  <a:pt x="8584333" y="4822947"/>
                  <a:pt x="8584216" y="4823374"/>
                  <a:pt x="8584216" y="4823904"/>
                </a:cubicBezTo>
                <a:cubicBezTo>
                  <a:pt x="8584216" y="4824317"/>
                  <a:pt x="8584275" y="4824817"/>
                  <a:pt x="8584392" y="4825407"/>
                </a:cubicBezTo>
                <a:cubicBezTo>
                  <a:pt x="8584510" y="4825996"/>
                  <a:pt x="8584717" y="4826732"/>
                  <a:pt x="8585011" y="4827616"/>
                </a:cubicBezTo>
                <a:lnTo>
                  <a:pt x="8608251" y="4903169"/>
                </a:lnTo>
                <a:cubicBezTo>
                  <a:pt x="8608428" y="4903758"/>
                  <a:pt x="8608693" y="4904259"/>
                  <a:pt x="8609047" y="4904671"/>
                </a:cubicBezTo>
                <a:cubicBezTo>
                  <a:pt x="8609400" y="4905084"/>
                  <a:pt x="8609945" y="4905408"/>
                  <a:pt x="8610682" y="4905643"/>
                </a:cubicBezTo>
                <a:cubicBezTo>
                  <a:pt x="8611418" y="4905879"/>
                  <a:pt x="8612361" y="4906056"/>
                  <a:pt x="8613509" y="4906174"/>
                </a:cubicBezTo>
                <a:cubicBezTo>
                  <a:pt x="8614658" y="4906291"/>
                  <a:pt x="8616145" y="4906350"/>
                  <a:pt x="8617972" y="4906350"/>
                </a:cubicBezTo>
                <a:cubicBezTo>
                  <a:pt x="8619739" y="4906350"/>
                  <a:pt x="8621227" y="4906306"/>
                  <a:pt x="8622434" y="4906218"/>
                </a:cubicBezTo>
                <a:cubicBezTo>
                  <a:pt x="8623642" y="4906130"/>
                  <a:pt x="8624629" y="4905967"/>
                  <a:pt x="8625395" y="4905732"/>
                </a:cubicBezTo>
                <a:cubicBezTo>
                  <a:pt x="8626161" y="4905496"/>
                  <a:pt x="8626735" y="4905172"/>
                  <a:pt x="8627118" y="4904760"/>
                </a:cubicBezTo>
                <a:cubicBezTo>
                  <a:pt x="8627501" y="4904347"/>
                  <a:pt x="8627781" y="4903817"/>
                  <a:pt x="8627957" y="4903169"/>
                </a:cubicBezTo>
                <a:lnTo>
                  <a:pt x="8643421" y="4845466"/>
                </a:lnTo>
                <a:lnTo>
                  <a:pt x="8643598" y="4844670"/>
                </a:lnTo>
                <a:lnTo>
                  <a:pt x="8643775" y="4845466"/>
                </a:lnTo>
                <a:lnTo>
                  <a:pt x="8660476" y="4903169"/>
                </a:lnTo>
                <a:cubicBezTo>
                  <a:pt x="8660653" y="4903758"/>
                  <a:pt x="8660918" y="4904259"/>
                  <a:pt x="8661272" y="4904671"/>
                </a:cubicBezTo>
                <a:cubicBezTo>
                  <a:pt x="8661625" y="4905084"/>
                  <a:pt x="8662170" y="4905408"/>
                  <a:pt x="8662906" y="4905643"/>
                </a:cubicBezTo>
                <a:cubicBezTo>
                  <a:pt x="8663643" y="4905879"/>
                  <a:pt x="8664629" y="4906056"/>
                  <a:pt x="8665867" y="4906174"/>
                </a:cubicBezTo>
                <a:cubicBezTo>
                  <a:pt x="8667104" y="4906291"/>
                  <a:pt x="8668635" y="4906350"/>
                  <a:pt x="8670462" y="4906350"/>
                </a:cubicBezTo>
                <a:cubicBezTo>
                  <a:pt x="8672229" y="4906350"/>
                  <a:pt x="8673702" y="4906306"/>
                  <a:pt x="8674880" y="4906218"/>
                </a:cubicBezTo>
                <a:cubicBezTo>
                  <a:pt x="8676058" y="4906130"/>
                  <a:pt x="8676986" y="4905967"/>
                  <a:pt x="8677664" y="4905732"/>
                </a:cubicBezTo>
                <a:cubicBezTo>
                  <a:pt x="8678341" y="4905496"/>
                  <a:pt x="8678871" y="4905172"/>
                  <a:pt x="8679254" y="4904760"/>
                </a:cubicBezTo>
                <a:cubicBezTo>
                  <a:pt x="8679637" y="4904347"/>
                  <a:pt x="8679917" y="4903817"/>
                  <a:pt x="8680094" y="4903169"/>
                </a:cubicBezTo>
                <a:lnTo>
                  <a:pt x="8703511" y="4827616"/>
                </a:lnTo>
                <a:cubicBezTo>
                  <a:pt x="8703805" y="4826732"/>
                  <a:pt x="8704012" y="4825996"/>
                  <a:pt x="8704129" y="4825407"/>
                </a:cubicBezTo>
                <a:cubicBezTo>
                  <a:pt x="8704247" y="4824817"/>
                  <a:pt x="8704306" y="4824317"/>
                  <a:pt x="8704306" y="4823904"/>
                </a:cubicBezTo>
                <a:cubicBezTo>
                  <a:pt x="8704306" y="4823374"/>
                  <a:pt x="8704203" y="4822962"/>
                  <a:pt x="8703997" y="4822667"/>
                </a:cubicBezTo>
                <a:cubicBezTo>
                  <a:pt x="8703791" y="4822373"/>
                  <a:pt x="8703437" y="4822107"/>
                  <a:pt x="8702936" y="4821872"/>
                </a:cubicBezTo>
                <a:cubicBezTo>
                  <a:pt x="8702436" y="4821636"/>
                  <a:pt x="8701758" y="4821489"/>
                  <a:pt x="8700904" y="4821430"/>
                </a:cubicBezTo>
                <a:cubicBezTo>
                  <a:pt x="8700050" y="4821371"/>
                  <a:pt x="8698916" y="4821342"/>
                  <a:pt x="8697502" y="4821342"/>
                </a:cubicBezTo>
                <a:cubicBezTo>
                  <a:pt x="8695970" y="4821342"/>
                  <a:pt x="8694718" y="4821386"/>
                  <a:pt x="8693746" y="4821474"/>
                </a:cubicBezTo>
                <a:cubicBezTo>
                  <a:pt x="8692774" y="4821563"/>
                  <a:pt x="8692008" y="4821710"/>
                  <a:pt x="8691449" y="4821916"/>
                </a:cubicBezTo>
                <a:cubicBezTo>
                  <a:pt x="8690889" y="4822122"/>
                  <a:pt x="8690477" y="4822417"/>
                  <a:pt x="8690212" y="4822800"/>
                </a:cubicBezTo>
                <a:cubicBezTo>
                  <a:pt x="8689946" y="4823183"/>
                  <a:pt x="8689755" y="4823639"/>
                  <a:pt x="8689637" y="4824169"/>
                </a:cubicBezTo>
                <a:lnTo>
                  <a:pt x="8670727" y="4889737"/>
                </a:lnTo>
                <a:lnTo>
                  <a:pt x="8670638" y="4890533"/>
                </a:lnTo>
                <a:lnTo>
                  <a:pt x="8670462" y="4889737"/>
                </a:lnTo>
                <a:lnTo>
                  <a:pt x="8651463" y="4823993"/>
                </a:lnTo>
                <a:cubicBezTo>
                  <a:pt x="8651345" y="4823521"/>
                  <a:pt x="8651168" y="4823109"/>
                  <a:pt x="8650933" y="4822756"/>
                </a:cubicBezTo>
                <a:cubicBezTo>
                  <a:pt x="8650697" y="4822402"/>
                  <a:pt x="8650314" y="4822122"/>
                  <a:pt x="8649784" y="4821916"/>
                </a:cubicBezTo>
                <a:cubicBezTo>
                  <a:pt x="8649254" y="4821710"/>
                  <a:pt x="8648532" y="4821563"/>
                  <a:pt x="8647619" y="4821474"/>
                </a:cubicBezTo>
                <a:cubicBezTo>
                  <a:pt x="8646706" y="4821386"/>
                  <a:pt x="8645542" y="4821342"/>
                  <a:pt x="8644128" y="4821342"/>
                </a:cubicBezTo>
                <a:cubicBezTo>
                  <a:pt x="8642655" y="4821342"/>
                  <a:pt x="8641463" y="4821386"/>
                  <a:pt x="8640550" y="4821474"/>
                </a:cubicBezTo>
                <a:cubicBezTo>
                  <a:pt x="8639636" y="4821563"/>
                  <a:pt x="8638915" y="4821710"/>
                  <a:pt x="8638385" y="4821916"/>
                </a:cubicBezTo>
                <a:cubicBezTo>
                  <a:pt x="8637854" y="4822122"/>
                  <a:pt x="8637457" y="4822417"/>
                  <a:pt x="8637192" y="4822800"/>
                </a:cubicBezTo>
                <a:cubicBezTo>
                  <a:pt x="8636926" y="4823183"/>
                  <a:pt x="8636735" y="4823639"/>
                  <a:pt x="8636617" y="4824169"/>
                </a:cubicBezTo>
                <a:lnTo>
                  <a:pt x="8619032" y="4889737"/>
                </a:lnTo>
                <a:lnTo>
                  <a:pt x="8618855" y="4890533"/>
                </a:lnTo>
                <a:lnTo>
                  <a:pt x="8618679" y="4889737"/>
                </a:lnTo>
                <a:lnTo>
                  <a:pt x="8599503" y="4824169"/>
                </a:lnTo>
                <a:cubicBezTo>
                  <a:pt x="8599326" y="4823639"/>
                  <a:pt x="8599120" y="4823183"/>
                  <a:pt x="8598885" y="4822800"/>
                </a:cubicBezTo>
                <a:cubicBezTo>
                  <a:pt x="8598649" y="4822417"/>
                  <a:pt x="8598266" y="4822122"/>
                  <a:pt x="8597736" y="4821916"/>
                </a:cubicBezTo>
                <a:cubicBezTo>
                  <a:pt x="8597206" y="4821710"/>
                  <a:pt x="8596440" y="4821563"/>
                  <a:pt x="8595438" y="4821474"/>
                </a:cubicBezTo>
                <a:cubicBezTo>
                  <a:pt x="8594437" y="4821386"/>
                  <a:pt x="8593111" y="4821342"/>
                  <a:pt x="8591462" y="4821342"/>
                </a:cubicBezTo>
                <a:close/>
                <a:moveTo>
                  <a:pt x="8343123" y="4821342"/>
                </a:moveTo>
                <a:cubicBezTo>
                  <a:pt x="8341709" y="4821342"/>
                  <a:pt x="8340531" y="4821401"/>
                  <a:pt x="8339589" y="4821518"/>
                </a:cubicBezTo>
                <a:cubicBezTo>
                  <a:pt x="8338646" y="4821636"/>
                  <a:pt x="8337895" y="4821813"/>
                  <a:pt x="8337335" y="4822049"/>
                </a:cubicBezTo>
                <a:cubicBezTo>
                  <a:pt x="8336776" y="4822284"/>
                  <a:pt x="8336393" y="4822579"/>
                  <a:pt x="8336187" y="4822932"/>
                </a:cubicBezTo>
                <a:cubicBezTo>
                  <a:pt x="8335980" y="4823286"/>
                  <a:pt x="8335877" y="4823669"/>
                  <a:pt x="8335877" y="4824081"/>
                </a:cubicBezTo>
                <a:lnTo>
                  <a:pt x="8335877" y="4903611"/>
                </a:lnTo>
                <a:cubicBezTo>
                  <a:pt x="8335877" y="4904082"/>
                  <a:pt x="8335980" y="4904480"/>
                  <a:pt x="8336187" y="4904804"/>
                </a:cubicBezTo>
                <a:cubicBezTo>
                  <a:pt x="8336393" y="4905128"/>
                  <a:pt x="8336776" y="4905408"/>
                  <a:pt x="8337335" y="4905643"/>
                </a:cubicBezTo>
                <a:cubicBezTo>
                  <a:pt x="8337895" y="4905879"/>
                  <a:pt x="8338646" y="4906056"/>
                  <a:pt x="8339589" y="4906174"/>
                </a:cubicBezTo>
                <a:cubicBezTo>
                  <a:pt x="8340531" y="4906291"/>
                  <a:pt x="8341709" y="4906350"/>
                  <a:pt x="8343123" y="4906350"/>
                </a:cubicBezTo>
                <a:cubicBezTo>
                  <a:pt x="8344596" y="4906350"/>
                  <a:pt x="8345804" y="4906291"/>
                  <a:pt x="8346746" y="4906174"/>
                </a:cubicBezTo>
                <a:cubicBezTo>
                  <a:pt x="8347689" y="4906056"/>
                  <a:pt x="8348425" y="4905879"/>
                  <a:pt x="8348956" y="4905643"/>
                </a:cubicBezTo>
                <a:cubicBezTo>
                  <a:pt x="8349486" y="4905408"/>
                  <a:pt x="8349869" y="4905128"/>
                  <a:pt x="8350104" y="4904804"/>
                </a:cubicBezTo>
                <a:cubicBezTo>
                  <a:pt x="8350340" y="4904480"/>
                  <a:pt x="8350458" y="4904082"/>
                  <a:pt x="8350458" y="4903611"/>
                </a:cubicBezTo>
                <a:lnTo>
                  <a:pt x="8350458" y="4824081"/>
                </a:lnTo>
                <a:cubicBezTo>
                  <a:pt x="8350458" y="4823669"/>
                  <a:pt x="8350340" y="4823286"/>
                  <a:pt x="8350104" y="4822932"/>
                </a:cubicBezTo>
                <a:cubicBezTo>
                  <a:pt x="8349869" y="4822579"/>
                  <a:pt x="8349486" y="4822284"/>
                  <a:pt x="8348956" y="4822049"/>
                </a:cubicBezTo>
                <a:cubicBezTo>
                  <a:pt x="8348425" y="4821813"/>
                  <a:pt x="8347689" y="4821636"/>
                  <a:pt x="8346746" y="4821518"/>
                </a:cubicBezTo>
                <a:cubicBezTo>
                  <a:pt x="8345804" y="4821401"/>
                  <a:pt x="8344596" y="4821342"/>
                  <a:pt x="8343123" y="4821342"/>
                </a:cubicBezTo>
                <a:close/>
                <a:moveTo>
                  <a:pt x="6828648" y="4821342"/>
                </a:moveTo>
                <a:cubicBezTo>
                  <a:pt x="6827234" y="4821342"/>
                  <a:pt x="6826056" y="4821401"/>
                  <a:pt x="6825114" y="4821518"/>
                </a:cubicBezTo>
                <a:cubicBezTo>
                  <a:pt x="6824171" y="4821636"/>
                  <a:pt x="6823420" y="4821813"/>
                  <a:pt x="6822860" y="4822049"/>
                </a:cubicBezTo>
                <a:cubicBezTo>
                  <a:pt x="6822300" y="4822284"/>
                  <a:pt x="6821918" y="4822579"/>
                  <a:pt x="6821712" y="4822932"/>
                </a:cubicBezTo>
                <a:cubicBezTo>
                  <a:pt x="6821505" y="4823286"/>
                  <a:pt x="6821402" y="4823669"/>
                  <a:pt x="6821402" y="4824081"/>
                </a:cubicBezTo>
                <a:lnTo>
                  <a:pt x="6821402" y="4903611"/>
                </a:lnTo>
                <a:cubicBezTo>
                  <a:pt x="6821402" y="4904082"/>
                  <a:pt x="6821505" y="4904480"/>
                  <a:pt x="6821712" y="4904804"/>
                </a:cubicBezTo>
                <a:cubicBezTo>
                  <a:pt x="6821918" y="4905128"/>
                  <a:pt x="6822300" y="4905408"/>
                  <a:pt x="6822860" y="4905643"/>
                </a:cubicBezTo>
                <a:cubicBezTo>
                  <a:pt x="6823420" y="4905879"/>
                  <a:pt x="6824171" y="4906056"/>
                  <a:pt x="6825114" y="4906174"/>
                </a:cubicBezTo>
                <a:cubicBezTo>
                  <a:pt x="6826056" y="4906291"/>
                  <a:pt x="6827234" y="4906350"/>
                  <a:pt x="6828648" y="4906350"/>
                </a:cubicBezTo>
                <a:cubicBezTo>
                  <a:pt x="6830121" y="4906350"/>
                  <a:pt x="6831329" y="4906291"/>
                  <a:pt x="6832271" y="4906174"/>
                </a:cubicBezTo>
                <a:cubicBezTo>
                  <a:pt x="6833214" y="4906056"/>
                  <a:pt x="6833950" y="4905879"/>
                  <a:pt x="6834481" y="4905643"/>
                </a:cubicBezTo>
                <a:cubicBezTo>
                  <a:pt x="6835011" y="4905408"/>
                  <a:pt x="6835394" y="4905128"/>
                  <a:pt x="6835629" y="4904804"/>
                </a:cubicBezTo>
                <a:cubicBezTo>
                  <a:pt x="6835865" y="4904480"/>
                  <a:pt x="6835983" y="4904082"/>
                  <a:pt x="6835983" y="4903611"/>
                </a:cubicBezTo>
                <a:lnTo>
                  <a:pt x="6835983" y="4824081"/>
                </a:lnTo>
                <a:cubicBezTo>
                  <a:pt x="6835983" y="4823669"/>
                  <a:pt x="6835865" y="4823286"/>
                  <a:pt x="6835629" y="4822932"/>
                </a:cubicBezTo>
                <a:cubicBezTo>
                  <a:pt x="6835394" y="4822579"/>
                  <a:pt x="6835011" y="4822284"/>
                  <a:pt x="6834481" y="4822049"/>
                </a:cubicBezTo>
                <a:cubicBezTo>
                  <a:pt x="6833950" y="4821813"/>
                  <a:pt x="6833214" y="4821636"/>
                  <a:pt x="6832271" y="4821518"/>
                </a:cubicBezTo>
                <a:cubicBezTo>
                  <a:pt x="6831329" y="4821401"/>
                  <a:pt x="6830121" y="4821342"/>
                  <a:pt x="6828648" y="4821342"/>
                </a:cubicBezTo>
                <a:close/>
                <a:moveTo>
                  <a:pt x="6275845" y="4821342"/>
                </a:moveTo>
                <a:cubicBezTo>
                  <a:pt x="6274431" y="4821342"/>
                  <a:pt x="6273253" y="4821386"/>
                  <a:pt x="6272310" y="4821474"/>
                </a:cubicBezTo>
                <a:cubicBezTo>
                  <a:pt x="6271368" y="4821563"/>
                  <a:pt x="6270602" y="4821739"/>
                  <a:pt x="6270013" y="4822004"/>
                </a:cubicBezTo>
                <a:cubicBezTo>
                  <a:pt x="6269424" y="4822270"/>
                  <a:pt x="6269026" y="4822564"/>
                  <a:pt x="6268820" y="4822888"/>
                </a:cubicBezTo>
                <a:cubicBezTo>
                  <a:pt x="6268614" y="4823212"/>
                  <a:pt x="6268511" y="4823610"/>
                  <a:pt x="6268511" y="4824081"/>
                </a:cubicBezTo>
                <a:lnTo>
                  <a:pt x="6268511" y="4872329"/>
                </a:lnTo>
                <a:cubicBezTo>
                  <a:pt x="6268511" y="4878102"/>
                  <a:pt x="6268997" y="4883007"/>
                  <a:pt x="6269969" y="4887042"/>
                </a:cubicBezTo>
                <a:cubicBezTo>
                  <a:pt x="6270941" y="4891078"/>
                  <a:pt x="6272546" y="4894612"/>
                  <a:pt x="6274785" y="4897646"/>
                </a:cubicBezTo>
                <a:cubicBezTo>
                  <a:pt x="6277023" y="4900680"/>
                  <a:pt x="6279954" y="4903081"/>
                  <a:pt x="6283577" y="4904848"/>
                </a:cubicBezTo>
                <a:cubicBezTo>
                  <a:pt x="6287200" y="4906616"/>
                  <a:pt x="6291663" y="4907499"/>
                  <a:pt x="6296965" y="4907499"/>
                </a:cubicBezTo>
                <a:cubicBezTo>
                  <a:pt x="6301501" y="4907499"/>
                  <a:pt x="6305978" y="4906350"/>
                  <a:pt x="6310396" y="4904053"/>
                </a:cubicBezTo>
                <a:cubicBezTo>
                  <a:pt x="6314815" y="4901755"/>
                  <a:pt x="6319292" y="4898103"/>
                  <a:pt x="6323828" y="4893095"/>
                </a:cubicBezTo>
                <a:lnTo>
                  <a:pt x="6323828" y="4903611"/>
                </a:lnTo>
                <a:cubicBezTo>
                  <a:pt x="6323828" y="4904082"/>
                  <a:pt x="6323916" y="4904480"/>
                  <a:pt x="6324093" y="4904804"/>
                </a:cubicBezTo>
                <a:cubicBezTo>
                  <a:pt x="6324270" y="4905128"/>
                  <a:pt x="6324609" y="4905408"/>
                  <a:pt x="6325109" y="4905643"/>
                </a:cubicBezTo>
                <a:cubicBezTo>
                  <a:pt x="6325610" y="4905879"/>
                  <a:pt x="6326288" y="4906056"/>
                  <a:pt x="6327142" y="4906174"/>
                </a:cubicBezTo>
                <a:cubicBezTo>
                  <a:pt x="6327996" y="4906291"/>
                  <a:pt x="6329101" y="4906350"/>
                  <a:pt x="6330456" y="4906350"/>
                </a:cubicBezTo>
                <a:cubicBezTo>
                  <a:pt x="6331693" y="4906350"/>
                  <a:pt x="6332738" y="4906291"/>
                  <a:pt x="6333593" y="4906174"/>
                </a:cubicBezTo>
                <a:cubicBezTo>
                  <a:pt x="6334447" y="4906056"/>
                  <a:pt x="6335139" y="4905879"/>
                  <a:pt x="6335669" y="4905643"/>
                </a:cubicBezTo>
                <a:cubicBezTo>
                  <a:pt x="6336199" y="4905408"/>
                  <a:pt x="6336568" y="4905128"/>
                  <a:pt x="6336774" y="4904804"/>
                </a:cubicBezTo>
                <a:cubicBezTo>
                  <a:pt x="6336980" y="4904480"/>
                  <a:pt x="6337083" y="4904082"/>
                  <a:pt x="6337083" y="4903611"/>
                </a:cubicBezTo>
                <a:lnTo>
                  <a:pt x="6337083" y="4824081"/>
                </a:lnTo>
                <a:cubicBezTo>
                  <a:pt x="6337083" y="4823610"/>
                  <a:pt x="6336951" y="4823212"/>
                  <a:pt x="6336685" y="4822888"/>
                </a:cubicBezTo>
                <a:cubicBezTo>
                  <a:pt x="6336420" y="4822564"/>
                  <a:pt x="6336023" y="4822270"/>
                  <a:pt x="6335492" y="4822004"/>
                </a:cubicBezTo>
                <a:cubicBezTo>
                  <a:pt x="6334962" y="4821739"/>
                  <a:pt x="6334226" y="4821563"/>
                  <a:pt x="6333283" y="4821474"/>
                </a:cubicBezTo>
                <a:cubicBezTo>
                  <a:pt x="6332341" y="4821386"/>
                  <a:pt x="6331163" y="4821342"/>
                  <a:pt x="6329749" y="4821342"/>
                </a:cubicBezTo>
                <a:cubicBezTo>
                  <a:pt x="6328276" y="4821342"/>
                  <a:pt x="6327083" y="4821386"/>
                  <a:pt x="6326170" y="4821474"/>
                </a:cubicBezTo>
                <a:cubicBezTo>
                  <a:pt x="6325257" y="4821563"/>
                  <a:pt x="6324506" y="4821739"/>
                  <a:pt x="6323916" y="4822004"/>
                </a:cubicBezTo>
                <a:cubicBezTo>
                  <a:pt x="6323327" y="4822270"/>
                  <a:pt x="6322930" y="4822564"/>
                  <a:pt x="6322723" y="4822888"/>
                </a:cubicBezTo>
                <a:cubicBezTo>
                  <a:pt x="6322517" y="4823212"/>
                  <a:pt x="6322414" y="4823610"/>
                  <a:pt x="6322414" y="4824081"/>
                </a:cubicBezTo>
                <a:lnTo>
                  <a:pt x="6322414" y="4879664"/>
                </a:lnTo>
                <a:cubicBezTo>
                  <a:pt x="6318349" y="4884671"/>
                  <a:pt x="6314505" y="4888471"/>
                  <a:pt x="6310882" y="4891063"/>
                </a:cubicBezTo>
                <a:cubicBezTo>
                  <a:pt x="6307259" y="4893655"/>
                  <a:pt x="6303622" y="4894951"/>
                  <a:pt x="6299969" y="4894951"/>
                </a:cubicBezTo>
                <a:cubicBezTo>
                  <a:pt x="6297141" y="4894951"/>
                  <a:pt x="6294667" y="4894406"/>
                  <a:pt x="6292546" y="4893316"/>
                </a:cubicBezTo>
                <a:cubicBezTo>
                  <a:pt x="6290425" y="4892226"/>
                  <a:pt x="6288673" y="4890695"/>
                  <a:pt x="6287288" y="4888721"/>
                </a:cubicBezTo>
                <a:cubicBezTo>
                  <a:pt x="6285904" y="4886748"/>
                  <a:pt x="6284873" y="4884362"/>
                  <a:pt x="6284196" y="4881564"/>
                </a:cubicBezTo>
                <a:cubicBezTo>
                  <a:pt x="6283518" y="4878765"/>
                  <a:pt x="6283179" y="4875039"/>
                  <a:pt x="6283179" y="4870385"/>
                </a:cubicBezTo>
                <a:lnTo>
                  <a:pt x="6283179" y="4824081"/>
                </a:lnTo>
                <a:cubicBezTo>
                  <a:pt x="6283179" y="4823610"/>
                  <a:pt x="6283062" y="4823212"/>
                  <a:pt x="6282826" y="4822888"/>
                </a:cubicBezTo>
                <a:cubicBezTo>
                  <a:pt x="6282590" y="4822564"/>
                  <a:pt x="6282193" y="4822270"/>
                  <a:pt x="6281633" y="4822004"/>
                </a:cubicBezTo>
                <a:cubicBezTo>
                  <a:pt x="6281073" y="4821739"/>
                  <a:pt x="6280322" y="4821563"/>
                  <a:pt x="6279380" y="4821474"/>
                </a:cubicBezTo>
                <a:cubicBezTo>
                  <a:pt x="6278437" y="4821386"/>
                  <a:pt x="6277259" y="4821342"/>
                  <a:pt x="6275845" y="4821342"/>
                </a:cubicBezTo>
                <a:close/>
                <a:moveTo>
                  <a:pt x="6046519" y="4821342"/>
                </a:moveTo>
                <a:cubicBezTo>
                  <a:pt x="6045164" y="4821342"/>
                  <a:pt x="6044030" y="4821371"/>
                  <a:pt x="6043117" y="4821430"/>
                </a:cubicBezTo>
                <a:cubicBezTo>
                  <a:pt x="6042204" y="4821489"/>
                  <a:pt x="6041468" y="4821621"/>
                  <a:pt x="6040908" y="4821828"/>
                </a:cubicBezTo>
                <a:cubicBezTo>
                  <a:pt x="6040348" y="4822034"/>
                  <a:pt x="6039951" y="4822314"/>
                  <a:pt x="6039715" y="4822667"/>
                </a:cubicBezTo>
                <a:cubicBezTo>
                  <a:pt x="6039480" y="4823021"/>
                  <a:pt x="6039362" y="4823433"/>
                  <a:pt x="6039362" y="4823904"/>
                </a:cubicBezTo>
                <a:cubicBezTo>
                  <a:pt x="6039362" y="4824081"/>
                  <a:pt x="6039376" y="4824302"/>
                  <a:pt x="6039406" y="4824567"/>
                </a:cubicBezTo>
                <a:cubicBezTo>
                  <a:pt x="6039435" y="4824832"/>
                  <a:pt x="6039524" y="4825230"/>
                  <a:pt x="6039671" y="4825760"/>
                </a:cubicBezTo>
                <a:cubicBezTo>
                  <a:pt x="6039818" y="4826290"/>
                  <a:pt x="6040010" y="4826909"/>
                  <a:pt x="6040245" y="4827616"/>
                </a:cubicBezTo>
                <a:lnTo>
                  <a:pt x="6067286" y="4903169"/>
                </a:lnTo>
                <a:cubicBezTo>
                  <a:pt x="6067521" y="4903758"/>
                  <a:pt x="6067845" y="4904259"/>
                  <a:pt x="6068258" y="4904671"/>
                </a:cubicBezTo>
                <a:cubicBezTo>
                  <a:pt x="6068670" y="4905084"/>
                  <a:pt x="6069244" y="4905408"/>
                  <a:pt x="6069981" y="4905643"/>
                </a:cubicBezTo>
                <a:cubicBezTo>
                  <a:pt x="6070717" y="4905879"/>
                  <a:pt x="6071674" y="4906056"/>
                  <a:pt x="6072853" y="4906174"/>
                </a:cubicBezTo>
                <a:cubicBezTo>
                  <a:pt x="6074031" y="4906291"/>
                  <a:pt x="6075504" y="4906350"/>
                  <a:pt x="6077271" y="4906350"/>
                </a:cubicBezTo>
                <a:cubicBezTo>
                  <a:pt x="6079038" y="4906350"/>
                  <a:pt x="6080511" y="4906306"/>
                  <a:pt x="6081689" y="4906218"/>
                </a:cubicBezTo>
                <a:cubicBezTo>
                  <a:pt x="6082868" y="4906130"/>
                  <a:pt x="6083840" y="4905967"/>
                  <a:pt x="6084605" y="4905732"/>
                </a:cubicBezTo>
                <a:cubicBezTo>
                  <a:pt x="6085371" y="4905496"/>
                  <a:pt x="6085946" y="4905172"/>
                  <a:pt x="6086329" y="4904760"/>
                </a:cubicBezTo>
                <a:cubicBezTo>
                  <a:pt x="6086712" y="4904347"/>
                  <a:pt x="6087021" y="4903817"/>
                  <a:pt x="6087256" y="4903169"/>
                </a:cubicBezTo>
                <a:lnTo>
                  <a:pt x="6114385" y="4827616"/>
                </a:lnTo>
                <a:cubicBezTo>
                  <a:pt x="6114503" y="4827203"/>
                  <a:pt x="6114606" y="4826820"/>
                  <a:pt x="6114694" y="4826467"/>
                </a:cubicBezTo>
                <a:cubicBezTo>
                  <a:pt x="6114783" y="4826113"/>
                  <a:pt x="6114856" y="4825789"/>
                  <a:pt x="6114915" y="4825495"/>
                </a:cubicBezTo>
                <a:cubicBezTo>
                  <a:pt x="6114974" y="4825200"/>
                  <a:pt x="6115018" y="4824921"/>
                  <a:pt x="6115048" y="4824655"/>
                </a:cubicBezTo>
                <a:cubicBezTo>
                  <a:pt x="6115077" y="4824390"/>
                  <a:pt x="6115092" y="4824140"/>
                  <a:pt x="6115092" y="4823904"/>
                </a:cubicBezTo>
                <a:cubicBezTo>
                  <a:pt x="6115092" y="4823433"/>
                  <a:pt x="6114989" y="4823035"/>
                  <a:pt x="6114783" y="4822711"/>
                </a:cubicBezTo>
                <a:cubicBezTo>
                  <a:pt x="6114576" y="4822387"/>
                  <a:pt x="6114223" y="4822107"/>
                  <a:pt x="6113722" y="4821872"/>
                </a:cubicBezTo>
                <a:cubicBezTo>
                  <a:pt x="6113222" y="4821636"/>
                  <a:pt x="6112529" y="4821489"/>
                  <a:pt x="6111646" y="4821430"/>
                </a:cubicBezTo>
                <a:cubicBezTo>
                  <a:pt x="6110762" y="4821371"/>
                  <a:pt x="6109643" y="4821342"/>
                  <a:pt x="6108288" y="4821342"/>
                </a:cubicBezTo>
                <a:cubicBezTo>
                  <a:pt x="6106697" y="4821342"/>
                  <a:pt x="6105416" y="4821386"/>
                  <a:pt x="6104444" y="4821474"/>
                </a:cubicBezTo>
                <a:cubicBezTo>
                  <a:pt x="6103472" y="4821563"/>
                  <a:pt x="6102706" y="4821725"/>
                  <a:pt x="6102146" y="4821960"/>
                </a:cubicBezTo>
                <a:cubicBezTo>
                  <a:pt x="6101587" y="4822196"/>
                  <a:pt x="6101160" y="4822490"/>
                  <a:pt x="6100865" y="4822844"/>
                </a:cubicBezTo>
                <a:cubicBezTo>
                  <a:pt x="6100570" y="4823197"/>
                  <a:pt x="6100364" y="4823639"/>
                  <a:pt x="6100246" y="4824169"/>
                </a:cubicBezTo>
                <a:lnTo>
                  <a:pt x="6078066" y="4889737"/>
                </a:lnTo>
                <a:lnTo>
                  <a:pt x="6077801" y="4890798"/>
                </a:lnTo>
                <a:lnTo>
                  <a:pt x="6077448" y="4889737"/>
                </a:lnTo>
                <a:lnTo>
                  <a:pt x="6055003" y="4824169"/>
                </a:lnTo>
                <a:cubicBezTo>
                  <a:pt x="6054767" y="4823639"/>
                  <a:pt x="6054517" y="4823197"/>
                  <a:pt x="6054252" y="4822844"/>
                </a:cubicBezTo>
                <a:cubicBezTo>
                  <a:pt x="6053986" y="4822490"/>
                  <a:pt x="6053574" y="4822196"/>
                  <a:pt x="6053014" y="4821960"/>
                </a:cubicBezTo>
                <a:cubicBezTo>
                  <a:pt x="6052455" y="4821725"/>
                  <a:pt x="6051659" y="4821563"/>
                  <a:pt x="6050628" y="4821474"/>
                </a:cubicBezTo>
                <a:cubicBezTo>
                  <a:pt x="6049598" y="4821386"/>
                  <a:pt x="6048228" y="4821342"/>
                  <a:pt x="6046519" y="4821342"/>
                </a:cubicBezTo>
                <a:close/>
                <a:moveTo>
                  <a:pt x="5846494" y="4821342"/>
                </a:moveTo>
                <a:cubicBezTo>
                  <a:pt x="5845139" y="4821342"/>
                  <a:pt x="5844005" y="4821371"/>
                  <a:pt x="5843092" y="4821430"/>
                </a:cubicBezTo>
                <a:cubicBezTo>
                  <a:pt x="5842179" y="4821489"/>
                  <a:pt x="5841443" y="4821621"/>
                  <a:pt x="5840883" y="4821828"/>
                </a:cubicBezTo>
                <a:cubicBezTo>
                  <a:pt x="5840323" y="4822034"/>
                  <a:pt x="5839926" y="4822314"/>
                  <a:pt x="5839690" y="4822667"/>
                </a:cubicBezTo>
                <a:cubicBezTo>
                  <a:pt x="5839455" y="4823021"/>
                  <a:pt x="5839337" y="4823433"/>
                  <a:pt x="5839337" y="4823904"/>
                </a:cubicBezTo>
                <a:cubicBezTo>
                  <a:pt x="5839337" y="4824081"/>
                  <a:pt x="5839351" y="4824302"/>
                  <a:pt x="5839381" y="4824567"/>
                </a:cubicBezTo>
                <a:cubicBezTo>
                  <a:pt x="5839410" y="4824832"/>
                  <a:pt x="5839499" y="4825230"/>
                  <a:pt x="5839646" y="4825760"/>
                </a:cubicBezTo>
                <a:cubicBezTo>
                  <a:pt x="5839793" y="4826290"/>
                  <a:pt x="5839985" y="4826909"/>
                  <a:pt x="5840220" y="4827616"/>
                </a:cubicBezTo>
                <a:lnTo>
                  <a:pt x="5867261" y="4903169"/>
                </a:lnTo>
                <a:cubicBezTo>
                  <a:pt x="5867496" y="4903758"/>
                  <a:pt x="5867820" y="4904259"/>
                  <a:pt x="5868233" y="4904671"/>
                </a:cubicBezTo>
                <a:cubicBezTo>
                  <a:pt x="5868645" y="4905084"/>
                  <a:pt x="5869219" y="4905408"/>
                  <a:pt x="5869956" y="4905643"/>
                </a:cubicBezTo>
                <a:cubicBezTo>
                  <a:pt x="5870692" y="4905879"/>
                  <a:pt x="5871649" y="4906056"/>
                  <a:pt x="5872828" y="4906174"/>
                </a:cubicBezTo>
                <a:cubicBezTo>
                  <a:pt x="5874006" y="4906291"/>
                  <a:pt x="5875479" y="4906350"/>
                  <a:pt x="5877246" y="4906350"/>
                </a:cubicBezTo>
                <a:cubicBezTo>
                  <a:pt x="5879013" y="4906350"/>
                  <a:pt x="5880486" y="4906306"/>
                  <a:pt x="5881664" y="4906218"/>
                </a:cubicBezTo>
                <a:cubicBezTo>
                  <a:pt x="5882843" y="4906130"/>
                  <a:pt x="5883815" y="4905967"/>
                  <a:pt x="5884580" y="4905732"/>
                </a:cubicBezTo>
                <a:cubicBezTo>
                  <a:pt x="5885346" y="4905496"/>
                  <a:pt x="5885921" y="4905172"/>
                  <a:pt x="5886304" y="4904760"/>
                </a:cubicBezTo>
                <a:cubicBezTo>
                  <a:pt x="5886687" y="4904347"/>
                  <a:pt x="5886996" y="4903817"/>
                  <a:pt x="5887231" y="4903169"/>
                </a:cubicBezTo>
                <a:lnTo>
                  <a:pt x="5914360" y="4827616"/>
                </a:lnTo>
                <a:cubicBezTo>
                  <a:pt x="5914478" y="4827203"/>
                  <a:pt x="5914581" y="4826820"/>
                  <a:pt x="5914669" y="4826467"/>
                </a:cubicBezTo>
                <a:cubicBezTo>
                  <a:pt x="5914758" y="4826113"/>
                  <a:pt x="5914831" y="4825789"/>
                  <a:pt x="5914890" y="4825495"/>
                </a:cubicBezTo>
                <a:cubicBezTo>
                  <a:pt x="5914949" y="4825200"/>
                  <a:pt x="5914993" y="4824921"/>
                  <a:pt x="5915023" y="4824655"/>
                </a:cubicBezTo>
                <a:cubicBezTo>
                  <a:pt x="5915052" y="4824390"/>
                  <a:pt x="5915067" y="4824140"/>
                  <a:pt x="5915067" y="4823904"/>
                </a:cubicBezTo>
                <a:cubicBezTo>
                  <a:pt x="5915067" y="4823433"/>
                  <a:pt x="5914964" y="4823035"/>
                  <a:pt x="5914758" y="4822711"/>
                </a:cubicBezTo>
                <a:cubicBezTo>
                  <a:pt x="5914551" y="4822387"/>
                  <a:pt x="5914198" y="4822107"/>
                  <a:pt x="5913697" y="4821872"/>
                </a:cubicBezTo>
                <a:cubicBezTo>
                  <a:pt x="5913197" y="4821636"/>
                  <a:pt x="5912504" y="4821489"/>
                  <a:pt x="5911621" y="4821430"/>
                </a:cubicBezTo>
                <a:cubicBezTo>
                  <a:pt x="5910737" y="4821371"/>
                  <a:pt x="5909618" y="4821342"/>
                  <a:pt x="5908263" y="4821342"/>
                </a:cubicBezTo>
                <a:cubicBezTo>
                  <a:pt x="5906672" y="4821342"/>
                  <a:pt x="5905391" y="4821386"/>
                  <a:pt x="5904419" y="4821474"/>
                </a:cubicBezTo>
                <a:cubicBezTo>
                  <a:pt x="5903447" y="4821563"/>
                  <a:pt x="5902681" y="4821725"/>
                  <a:pt x="5902121" y="4821960"/>
                </a:cubicBezTo>
                <a:cubicBezTo>
                  <a:pt x="5901562" y="4822196"/>
                  <a:pt x="5901135" y="4822490"/>
                  <a:pt x="5900840" y="4822844"/>
                </a:cubicBezTo>
                <a:cubicBezTo>
                  <a:pt x="5900545" y="4823197"/>
                  <a:pt x="5900339" y="4823639"/>
                  <a:pt x="5900221" y="4824169"/>
                </a:cubicBezTo>
                <a:lnTo>
                  <a:pt x="5878041" y="4889737"/>
                </a:lnTo>
                <a:lnTo>
                  <a:pt x="5877776" y="4890798"/>
                </a:lnTo>
                <a:lnTo>
                  <a:pt x="5877423" y="4889737"/>
                </a:lnTo>
                <a:lnTo>
                  <a:pt x="5854978" y="4824169"/>
                </a:lnTo>
                <a:cubicBezTo>
                  <a:pt x="5854742" y="4823639"/>
                  <a:pt x="5854492" y="4823197"/>
                  <a:pt x="5854227" y="4822844"/>
                </a:cubicBezTo>
                <a:cubicBezTo>
                  <a:pt x="5853961" y="4822490"/>
                  <a:pt x="5853549" y="4822196"/>
                  <a:pt x="5852989" y="4821960"/>
                </a:cubicBezTo>
                <a:cubicBezTo>
                  <a:pt x="5852430" y="4821725"/>
                  <a:pt x="5851634" y="4821563"/>
                  <a:pt x="5850603" y="4821474"/>
                </a:cubicBezTo>
                <a:cubicBezTo>
                  <a:pt x="5849573" y="4821386"/>
                  <a:pt x="5848203" y="4821342"/>
                  <a:pt x="5846494" y="4821342"/>
                </a:cubicBezTo>
                <a:close/>
                <a:moveTo>
                  <a:pt x="7795924" y="4820193"/>
                </a:moveTo>
                <a:cubicBezTo>
                  <a:pt x="7790681" y="4820193"/>
                  <a:pt x="7785806" y="4821062"/>
                  <a:pt x="7781300" y="4822800"/>
                </a:cubicBezTo>
                <a:cubicBezTo>
                  <a:pt x="7776793" y="4824538"/>
                  <a:pt x="7772875" y="4827203"/>
                  <a:pt x="7769547" y="4830797"/>
                </a:cubicBezTo>
                <a:cubicBezTo>
                  <a:pt x="7766218" y="4834390"/>
                  <a:pt x="7763597" y="4839000"/>
                  <a:pt x="7761682" y="4844626"/>
                </a:cubicBezTo>
                <a:cubicBezTo>
                  <a:pt x="7759767" y="4850252"/>
                  <a:pt x="7758810" y="4856983"/>
                  <a:pt x="7758810" y="4864818"/>
                </a:cubicBezTo>
                <a:cubicBezTo>
                  <a:pt x="7758810" y="4871711"/>
                  <a:pt x="7759591" y="4877793"/>
                  <a:pt x="7761152" y="4883066"/>
                </a:cubicBezTo>
                <a:cubicBezTo>
                  <a:pt x="7762713" y="4888338"/>
                  <a:pt x="7764981" y="4892786"/>
                  <a:pt x="7767956" y="4896409"/>
                </a:cubicBezTo>
                <a:cubicBezTo>
                  <a:pt x="7770931" y="4900032"/>
                  <a:pt x="7774628" y="4902786"/>
                  <a:pt x="7779046" y="4904671"/>
                </a:cubicBezTo>
                <a:cubicBezTo>
                  <a:pt x="7783464" y="4906557"/>
                  <a:pt x="7788531" y="4907499"/>
                  <a:pt x="7794245" y="4907499"/>
                </a:cubicBezTo>
                <a:cubicBezTo>
                  <a:pt x="7797014" y="4907499"/>
                  <a:pt x="7799695" y="4907234"/>
                  <a:pt x="7802287" y="4906704"/>
                </a:cubicBezTo>
                <a:cubicBezTo>
                  <a:pt x="7804879" y="4906174"/>
                  <a:pt x="7807279" y="4905481"/>
                  <a:pt x="7809488" y="4904627"/>
                </a:cubicBezTo>
                <a:cubicBezTo>
                  <a:pt x="7811698" y="4903773"/>
                  <a:pt x="7813686" y="4902801"/>
                  <a:pt x="7815453" y="4901711"/>
                </a:cubicBezTo>
                <a:cubicBezTo>
                  <a:pt x="7817221" y="4900621"/>
                  <a:pt x="7818473" y="4899708"/>
                  <a:pt x="7819209" y="4898972"/>
                </a:cubicBezTo>
                <a:cubicBezTo>
                  <a:pt x="7819945" y="4898235"/>
                  <a:pt x="7820417" y="4897676"/>
                  <a:pt x="7820623" y="4897293"/>
                </a:cubicBezTo>
                <a:cubicBezTo>
                  <a:pt x="7820829" y="4896910"/>
                  <a:pt x="7821006" y="4896468"/>
                  <a:pt x="7821153" y="4895967"/>
                </a:cubicBezTo>
                <a:cubicBezTo>
                  <a:pt x="7821300" y="4895466"/>
                  <a:pt x="7821403" y="4894848"/>
                  <a:pt x="7821462" y="4894112"/>
                </a:cubicBezTo>
                <a:cubicBezTo>
                  <a:pt x="7821521" y="4893375"/>
                  <a:pt x="7821551" y="4892506"/>
                  <a:pt x="7821551" y="4891505"/>
                </a:cubicBezTo>
                <a:cubicBezTo>
                  <a:pt x="7821551" y="4890327"/>
                  <a:pt x="7821506" y="4889310"/>
                  <a:pt x="7821418" y="4888456"/>
                </a:cubicBezTo>
                <a:cubicBezTo>
                  <a:pt x="7821330" y="4887602"/>
                  <a:pt x="7821182" y="4886895"/>
                  <a:pt x="7820976" y="4886335"/>
                </a:cubicBezTo>
                <a:cubicBezTo>
                  <a:pt x="7820770" y="4885776"/>
                  <a:pt x="7820520" y="4885378"/>
                  <a:pt x="7820225" y="4885142"/>
                </a:cubicBezTo>
                <a:cubicBezTo>
                  <a:pt x="7819931" y="4884907"/>
                  <a:pt x="7819577" y="4884789"/>
                  <a:pt x="7819165" y="4884789"/>
                </a:cubicBezTo>
                <a:cubicBezTo>
                  <a:pt x="7818458" y="4884789"/>
                  <a:pt x="7817471" y="4885304"/>
                  <a:pt x="7816204" y="4886335"/>
                </a:cubicBezTo>
                <a:cubicBezTo>
                  <a:pt x="7814938" y="4887366"/>
                  <a:pt x="7813377" y="4888515"/>
                  <a:pt x="7811521" y="4889782"/>
                </a:cubicBezTo>
                <a:cubicBezTo>
                  <a:pt x="7809665" y="4891048"/>
                  <a:pt x="7807471" y="4892212"/>
                  <a:pt x="7804938" y="4893272"/>
                </a:cubicBezTo>
                <a:cubicBezTo>
                  <a:pt x="7802404" y="4894333"/>
                  <a:pt x="7799459" y="4894863"/>
                  <a:pt x="7796101" y="4894863"/>
                </a:cubicBezTo>
                <a:cubicBezTo>
                  <a:pt x="7792566" y="4894863"/>
                  <a:pt x="7789429" y="4894229"/>
                  <a:pt x="7786690" y="4892963"/>
                </a:cubicBezTo>
                <a:cubicBezTo>
                  <a:pt x="7783951" y="4891696"/>
                  <a:pt x="7781638" y="4889767"/>
                  <a:pt x="7779753" y="4887175"/>
                </a:cubicBezTo>
                <a:cubicBezTo>
                  <a:pt x="7777868" y="4884583"/>
                  <a:pt x="7776439" y="4881357"/>
                  <a:pt x="7775467" y="4877499"/>
                </a:cubicBezTo>
                <a:cubicBezTo>
                  <a:pt x="7774495" y="4873640"/>
                  <a:pt x="7774009" y="4869148"/>
                  <a:pt x="7774009" y="4864023"/>
                </a:cubicBezTo>
                <a:cubicBezTo>
                  <a:pt x="7774009" y="4853772"/>
                  <a:pt x="7775880" y="4845952"/>
                  <a:pt x="7779621" y="4840561"/>
                </a:cubicBezTo>
                <a:cubicBezTo>
                  <a:pt x="7783361" y="4835171"/>
                  <a:pt x="7788737" y="4832476"/>
                  <a:pt x="7795747" y="4832476"/>
                </a:cubicBezTo>
                <a:cubicBezTo>
                  <a:pt x="7799164" y="4832476"/>
                  <a:pt x="7802125" y="4832962"/>
                  <a:pt x="7804628" y="4833934"/>
                </a:cubicBezTo>
                <a:cubicBezTo>
                  <a:pt x="7807132" y="4834906"/>
                  <a:pt x="7809268" y="4835981"/>
                  <a:pt x="7811035" y="4837159"/>
                </a:cubicBezTo>
                <a:cubicBezTo>
                  <a:pt x="7812802" y="4838337"/>
                  <a:pt x="7814260" y="4839413"/>
                  <a:pt x="7815409" y="4840385"/>
                </a:cubicBezTo>
                <a:cubicBezTo>
                  <a:pt x="7816558" y="4841357"/>
                  <a:pt x="7817574" y="4841843"/>
                  <a:pt x="7818458" y="4841843"/>
                </a:cubicBezTo>
                <a:cubicBezTo>
                  <a:pt x="7819224" y="4841843"/>
                  <a:pt x="7819872" y="4841386"/>
                  <a:pt x="7820402" y="4840473"/>
                </a:cubicBezTo>
                <a:cubicBezTo>
                  <a:pt x="7820932" y="4839560"/>
                  <a:pt x="7821197" y="4837955"/>
                  <a:pt x="7821197" y="4835657"/>
                </a:cubicBezTo>
                <a:cubicBezTo>
                  <a:pt x="7821197" y="4834597"/>
                  <a:pt x="7821168" y="4833713"/>
                  <a:pt x="7821109" y="4833006"/>
                </a:cubicBezTo>
                <a:cubicBezTo>
                  <a:pt x="7821050" y="4832299"/>
                  <a:pt x="7820932" y="4831666"/>
                  <a:pt x="7820755" y="4831106"/>
                </a:cubicBezTo>
                <a:cubicBezTo>
                  <a:pt x="7820579" y="4830546"/>
                  <a:pt x="7820358" y="4830060"/>
                  <a:pt x="7820092" y="4829648"/>
                </a:cubicBezTo>
                <a:cubicBezTo>
                  <a:pt x="7819827" y="4829236"/>
                  <a:pt x="7819341" y="4828676"/>
                  <a:pt x="7818634" y="4827969"/>
                </a:cubicBezTo>
                <a:cubicBezTo>
                  <a:pt x="7817928" y="4827262"/>
                  <a:pt x="7816794" y="4826408"/>
                  <a:pt x="7815232" y="4825407"/>
                </a:cubicBezTo>
                <a:cubicBezTo>
                  <a:pt x="7813671" y="4824405"/>
                  <a:pt x="7811889" y="4823521"/>
                  <a:pt x="7809886" y="4822756"/>
                </a:cubicBezTo>
                <a:cubicBezTo>
                  <a:pt x="7807883" y="4821990"/>
                  <a:pt x="7805689" y="4821371"/>
                  <a:pt x="7803303" y="4820900"/>
                </a:cubicBezTo>
                <a:cubicBezTo>
                  <a:pt x="7800917" y="4820428"/>
                  <a:pt x="7798457" y="4820193"/>
                  <a:pt x="7795924" y="4820193"/>
                </a:cubicBezTo>
                <a:close/>
                <a:moveTo>
                  <a:pt x="4862225" y="4820193"/>
                </a:moveTo>
                <a:cubicBezTo>
                  <a:pt x="4856981" y="4820193"/>
                  <a:pt x="4852106" y="4821062"/>
                  <a:pt x="4847600" y="4822800"/>
                </a:cubicBezTo>
                <a:cubicBezTo>
                  <a:pt x="4843093" y="4824538"/>
                  <a:pt x="4839176" y="4827203"/>
                  <a:pt x="4835847" y="4830797"/>
                </a:cubicBezTo>
                <a:cubicBezTo>
                  <a:pt x="4832518" y="4834390"/>
                  <a:pt x="4829897" y="4839000"/>
                  <a:pt x="4827982" y="4844626"/>
                </a:cubicBezTo>
                <a:cubicBezTo>
                  <a:pt x="4826068" y="4850252"/>
                  <a:pt x="4825110" y="4856983"/>
                  <a:pt x="4825110" y="4864818"/>
                </a:cubicBezTo>
                <a:cubicBezTo>
                  <a:pt x="4825110" y="4871711"/>
                  <a:pt x="4825891" y="4877793"/>
                  <a:pt x="4827452" y="4883066"/>
                </a:cubicBezTo>
                <a:cubicBezTo>
                  <a:pt x="4829013" y="4888338"/>
                  <a:pt x="4831282" y="4892786"/>
                  <a:pt x="4834256" y="4896409"/>
                </a:cubicBezTo>
                <a:cubicBezTo>
                  <a:pt x="4837232" y="4900032"/>
                  <a:pt x="4840928" y="4902786"/>
                  <a:pt x="4845346" y="4904671"/>
                </a:cubicBezTo>
                <a:cubicBezTo>
                  <a:pt x="4849765" y="4906557"/>
                  <a:pt x="4854831" y="4907499"/>
                  <a:pt x="4860546" y="4907499"/>
                </a:cubicBezTo>
                <a:cubicBezTo>
                  <a:pt x="4863315" y="4907499"/>
                  <a:pt x="4865995" y="4907234"/>
                  <a:pt x="4868587" y="4906704"/>
                </a:cubicBezTo>
                <a:cubicBezTo>
                  <a:pt x="4871179" y="4906174"/>
                  <a:pt x="4873580" y="4905481"/>
                  <a:pt x="4875789" y="4904627"/>
                </a:cubicBezTo>
                <a:cubicBezTo>
                  <a:pt x="4877998" y="4903773"/>
                  <a:pt x="4879986" y="4902801"/>
                  <a:pt x="4881754" y="4901711"/>
                </a:cubicBezTo>
                <a:cubicBezTo>
                  <a:pt x="4883521" y="4900621"/>
                  <a:pt x="4884773" y="4899708"/>
                  <a:pt x="4885509" y="4898972"/>
                </a:cubicBezTo>
                <a:cubicBezTo>
                  <a:pt x="4886245" y="4898235"/>
                  <a:pt x="4886717" y="4897676"/>
                  <a:pt x="4886923" y="4897293"/>
                </a:cubicBezTo>
                <a:cubicBezTo>
                  <a:pt x="4887129" y="4896910"/>
                  <a:pt x="4887306" y="4896468"/>
                  <a:pt x="4887453" y="4895967"/>
                </a:cubicBezTo>
                <a:cubicBezTo>
                  <a:pt x="4887600" y="4895466"/>
                  <a:pt x="4887704" y="4894848"/>
                  <a:pt x="4887762" y="4894112"/>
                </a:cubicBezTo>
                <a:cubicBezTo>
                  <a:pt x="4887821" y="4893375"/>
                  <a:pt x="4887851" y="4892506"/>
                  <a:pt x="4887851" y="4891505"/>
                </a:cubicBezTo>
                <a:cubicBezTo>
                  <a:pt x="4887851" y="4890327"/>
                  <a:pt x="4887807" y="4889310"/>
                  <a:pt x="4887718" y="4888456"/>
                </a:cubicBezTo>
                <a:cubicBezTo>
                  <a:pt x="4887630" y="4887602"/>
                  <a:pt x="4887483" y="4886895"/>
                  <a:pt x="4887276" y="4886335"/>
                </a:cubicBezTo>
                <a:cubicBezTo>
                  <a:pt x="4887070" y="4885776"/>
                  <a:pt x="4886820" y="4885378"/>
                  <a:pt x="4886526" y="4885142"/>
                </a:cubicBezTo>
                <a:cubicBezTo>
                  <a:pt x="4886231" y="4884907"/>
                  <a:pt x="4885878" y="4884789"/>
                  <a:pt x="4885465" y="4884789"/>
                </a:cubicBezTo>
                <a:cubicBezTo>
                  <a:pt x="4884758" y="4884789"/>
                  <a:pt x="4883771" y="4885304"/>
                  <a:pt x="4882505" y="4886335"/>
                </a:cubicBezTo>
                <a:cubicBezTo>
                  <a:pt x="4881238" y="4887366"/>
                  <a:pt x="4879677" y="4888515"/>
                  <a:pt x="4877821" y="4889782"/>
                </a:cubicBezTo>
                <a:cubicBezTo>
                  <a:pt x="4875966" y="4891048"/>
                  <a:pt x="4873771" y="4892212"/>
                  <a:pt x="4871238" y="4893272"/>
                </a:cubicBezTo>
                <a:cubicBezTo>
                  <a:pt x="4868705" y="4894333"/>
                  <a:pt x="4865759" y="4894863"/>
                  <a:pt x="4862401" y="4894863"/>
                </a:cubicBezTo>
                <a:cubicBezTo>
                  <a:pt x="4858867" y="4894863"/>
                  <a:pt x="4855730" y="4894229"/>
                  <a:pt x="4852990" y="4892963"/>
                </a:cubicBezTo>
                <a:cubicBezTo>
                  <a:pt x="4850251" y="4891696"/>
                  <a:pt x="4847938" y="4889767"/>
                  <a:pt x="4846054" y="4887175"/>
                </a:cubicBezTo>
                <a:cubicBezTo>
                  <a:pt x="4844168" y="4884583"/>
                  <a:pt x="4842739" y="4881357"/>
                  <a:pt x="4841768" y="4877499"/>
                </a:cubicBezTo>
                <a:cubicBezTo>
                  <a:pt x="4840796" y="4873640"/>
                  <a:pt x="4840310" y="4869148"/>
                  <a:pt x="4840310" y="4864023"/>
                </a:cubicBezTo>
                <a:cubicBezTo>
                  <a:pt x="4840310" y="4853772"/>
                  <a:pt x="4842180" y="4845952"/>
                  <a:pt x="4845921" y="4840561"/>
                </a:cubicBezTo>
                <a:cubicBezTo>
                  <a:pt x="4849662" y="4835171"/>
                  <a:pt x="4855037" y="4832476"/>
                  <a:pt x="4862048" y="4832476"/>
                </a:cubicBezTo>
                <a:cubicBezTo>
                  <a:pt x="4865465" y="4832476"/>
                  <a:pt x="4868425" y="4832962"/>
                  <a:pt x="4870929" y="4833934"/>
                </a:cubicBezTo>
                <a:cubicBezTo>
                  <a:pt x="4873433" y="4834906"/>
                  <a:pt x="4875568" y="4835981"/>
                  <a:pt x="4877335" y="4837159"/>
                </a:cubicBezTo>
                <a:cubicBezTo>
                  <a:pt x="4879103" y="4838337"/>
                  <a:pt x="4880561" y="4839413"/>
                  <a:pt x="4881710" y="4840385"/>
                </a:cubicBezTo>
                <a:cubicBezTo>
                  <a:pt x="4882858" y="4841357"/>
                  <a:pt x="4883875" y="4841843"/>
                  <a:pt x="4884758" y="4841843"/>
                </a:cubicBezTo>
                <a:cubicBezTo>
                  <a:pt x="4885524" y="4841843"/>
                  <a:pt x="4886172" y="4841386"/>
                  <a:pt x="4886702" y="4840473"/>
                </a:cubicBezTo>
                <a:cubicBezTo>
                  <a:pt x="4887232" y="4839560"/>
                  <a:pt x="4887497" y="4837955"/>
                  <a:pt x="4887497" y="4835657"/>
                </a:cubicBezTo>
                <a:cubicBezTo>
                  <a:pt x="4887497" y="4834597"/>
                  <a:pt x="4887468" y="4833713"/>
                  <a:pt x="4887409" y="4833006"/>
                </a:cubicBezTo>
                <a:cubicBezTo>
                  <a:pt x="4887350" y="4832299"/>
                  <a:pt x="4887232" y="4831666"/>
                  <a:pt x="4887055" y="4831106"/>
                </a:cubicBezTo>
                <a:cubicBezTo>
                  <a:pt x="4886879" y="4830546"/>
                  <a:pt x="4886658" y="4830060"/>
                  <a:pt x="4886393" y="4829648"/>
                </a:cubicBezTo>
                <a:cubicBezTo>
                  <a:pt x="4886128" y="4829236"/>
                  <a:pt x="4885642" y="4828676"/>
                  <a:pt x="4884935" y="4827969"/>
                </a:cubicBezTo>
                <a:cubicBezTo>
                  <a:pt x="4884228" y="4827262"/>
                  <a:pt x="4883094" y="4826408"/>
                  <a:pt x="4881533" y="4825407"/>
                </a:cubicBezTo>
                <a:cubicBezTo>
                  <a:pt x="4879972" y="4824405"/>
                  <a:pt x="4878190" y="4823521"/>
                  <a:pt x="4876186" y="4822756"/>
                </a:cubicBezTo>
                <a:cubicBezTo>
                  <a:pt x="4874183" y="4821990"/>
                  <a:pt x="4871989" y="4821371"/>
                  <a:pt x="4869603" y="4820900"/>
                </a:cubicBezTo>
                <a:cubicBezTo>
                  <a:pt x="4867217" y="4820428"/>
                  <a:pt x="4864758" y="4820193"/>
                  <a:pt x="4862225" y="4820193"/>
                </a:cubicBezTo>
                <a:close/>
                <a:moveTo>
                  <a:pt x="9321250" y="4820105"/>
                </a:moveTo>
                <a:cubicBezTo>
                  <a:pt x="9315417" y="4820105"/>
                  <a:pt x="9310145" y="4821121"/>
                  <a:pt x="9305432" y="4823153"/>
                </a:cubicBezTo>
                <a:cubicBezTo>
                  <a:pt x="9300719" y="4825186"/>
                  <a:pt x="9296699" y="4828102"/>
                  <a:pt x="9293370" y="4831901"/>
                </a:cubicBezTo>
                <a:cubicBezTo>
                  <a:pt x="9290042" y="4835701"/>
                  <a:pt x="9287493" y="4840326"/>
                  <a:pt x="9285726" y="4845775"/>
                </a:cubicBezTo>
                <a:cubicBezTo>
                  <a:pt x="9283959" y="4851224"/>
                  <a:pt x="9283075" y="4857366"/>
                  <a:pt x="9283075" y="4864200"/>
                </a:cubicBezTo>
                <a:cubicBezTo>
                  <a:pt x="9283075" y="4871387"/>
                  <a:pt x="9283930" y="4877690"/>
                  <a:pt x="9285638" y="4883110"/>
                </a:cubicBezTo>
                <a:cubicBezTo>
                  <a:pt x="9287346" y="4888530"/>
                  <a:pt x="9289879" y="4893036"/>
                  <a:pt x="9293237" y="4896630"/>
                </a:cubicBezTo>
                <a:cubicBezTo>
                  <a:pt x="9296595" y="4900224"/>
                  <a:pt x="9300734" y="4902933"/>
                  <a:pt x="9305653" y="4904760"/>
                </a:cubicBezTo>
                <a:cubicBezTo>
                  <a:pt x="9310572" y="4906586"/>
                  <a:pt x="9316301" y="4907499"/>
                  <a:pt x="9322840" y="4907499"/>
                </a:cubicBezTo>
                <a:cubicBezTo>
                  <a:pt x="9326611" y="4907499"/>
                  <a:pt x="9330160" y="4907219"/>
                  <a:pt x="9333488" y="4906660"/>
                </a:cubicBezTo>
                <a:cubicBezTo>
                  <a:pt x="9336817" y="4906100"/>
                  <a:pt x="9339748" y="4905467"/>
                  <a:pt x="9342281" y="4904760"/>
                </a:cubicBezTo>
                <a:cubicBezTo>
                  <a:pt x="9344814" y="4904053"/>
                  <a:pt x="9346876" y="4903331"/>
                  <a:pt x="9348466" y="4902595"/>
                </a:cubicBezTo>
                <a:cubicBezTo>
                  <a:pt x="9350057" y="4901858"/>
                  <a:pt x="9351015" y="4901328"/>
                  <a:pt x="9351338" y="4901004"/>
                </a:cubicBezTo>
                <a:cubicBezTo>
                  <a:pt x="9351663" y="4900680"/>
                  <a:pt x="9351928" y="4900341"/>
                  <a:pt x="9352134" y="4899988"/>
                </a:cubicBezTo>
                <a:cubicBezTo>
                  <a:pt x="9352340" y="4899635"/>
                  <a:pt x="9352487" y="4899237"/>
                  <a:pt x="9352576" y="4898795"/>
                </a:cubicBezTo>
                <a:cubicBezTo>
                  <a:pt x="9352664" y="4898353"/>
                  <a:pt x="9352738" y="4897852"/>
                  <a:pt x="9352796" y="4897293"/>
                </a:cubicBezTo>
                <a:cubicBezTo>
                  <a:pt x="9352856" y="4896733"/>
                  <a:pt x="9352885" y="4896070"/>
                  <a:pt x="9352885" y="4895305"/>
                </a:cubicBezTo>
                <a:cubicBezTo>
                  <a:pt x="9352885" y="4894244"/>
                  <a:pt x="9352841" y="4893346"/>
                  <a:pt x="9352752" y="4892609"/>
                </a:cubicBezTo>
                <a:cubicBezTo>
                  <a:pt x="9352663" y="4891873"/>
                  <a:pt x="9352530" y="4891299"/>
                  <a:pt x="9352352" y="4890886"/>
                </a:cubicBezTo>
                <a:cubicBezTo>
                  <a:pt x="9352174" y="4890474"/>
                  <a:pt x="9351923" y="4890164"/>
                  <a:pt x="9351598" y="4889958"/>
                </a:cubicBezTo>
                <a:cubicBezTo>
                  <a:pt x="9351272" y="4889752"/>
                  <a:pt x="9350902" y="4889649"/>
                  <a:pt x="9350488" y="4889649"/>
                </a:cubicBezTo>
                <a:cubicBezTo>
                  <a:pt x="9349777" y="4889649"/>
                  <a:pt x="9348726" y="4889958"/>
                  <a:pt x="9347335" y="4890577"/>
                </a:cubicBezTo>
                <a:cubicBezTo>
                  <a:pt x="9345944" y="4891196"/>
                  <a:pt x="9344168" y="4891888"/>
                  <a:pt x="9342007" y="4892654"/>
                </a:cubicBezTo>
                <a:cubicBezTo>
                  <a:pt x="9339846" y="4893419"/>
                  <a:pt x="9337286" y="4894112"/>
                  <a:pt x="9334326" y="4894730"/>
                </a:cubicBezTo>
                <a:cubicBezTo>
                  <a:pt x="9331366" y="4895349"/>
                  <a:pt x="9327992" y="4895658"/>
                  <a:pt x="9324203" y="4895658"/>
                </a:cubicBezTo>
                <a:cubicBezTo>
                  <a:pt x="9319408" y="4895658"/>
                  <a:pt x="9315353" y="4894980"/>
                  <a:pt x="9312038" y="4893626"/>
                </a:cubicBezTo>
                <a:cubicBezTo>
                  <a:pt x="9308723" y="4892271"/>
                  <a:pt x="9306030" y="4890327"/>
                  <a:pt x="9303958" y="4887793"/>
                </a:cubicBezTo>
                <a:cubicBezTo>
                  <a:pt x="9301886" y="4885260"/>
                  <a:pt x="9300405" y="4882226"/>
                  <a:pt x="9299518" y="4878692"/>
                </a:cubicBezTo>
                <a:cubicBezTo>
                  <a:pt x="9298630" y="4875157"/>
                  <a:pt x="9298186" y="4871180"/>
                  <a:pt x="9298186" y="4866762"/>
                </a:cubicBezTo>
                <a:lnTo>
                  <a:pt x="9350561" y="4866762"/>
                </a:lnTo>
                <a:cubicBezTo>
                  <a:pt x="9352041" y="4866762"/>
                  <a:pt x="9353359" y="4866276"/>
                  <a:pt x="9354512" y="4865304"/>
                </a:cubicBezTo>
                <a:cubicBezTo>
                  <a:pt x="9355666" y="4864332"/>
                  <a:pt x="9356243" y="4862697"/>
                  <a:pt x="9356243" y="4860400"/>
                </a:cubicBezTo>
                <a:lnTo>
                  <a:pt x="9356243" y="4857749"/>
                </a:lnTo>
                <a:cubicBezTo>
                  <a:pt x="9356243" y="4852564"/>
                  <a:pt x="9355580" y="4847690"/>
                  <a:pt x="9354254" y="4843124"/>
                </a:cubicBezTo>
                <a:cubicBezTo>
                  <a:pt x="9352929" y="4838558"/>
                  <a:pt x="9350852" y="4834582"/>
                  <a:pt x="9348025" y="4831195"/>
                </a:cubicBezTo>
                <a:cubicBezTo>
                  <a:pt x="9345197" y="4827807"/>
                  <a:pt x="9341589" y="4825112"/>
                  <a:pt x="9337200" y="4823109"/>
                </a:cubicBezTo>
                <a:cubicBezTo>
                  <a:pt x="9332811" y="4821106"/>
                  <a:pt x="9327495" y="4820105"/>
                  <a:pt x="9321250" y="4820105"/>
                </a:cubicBezTo>
                <a:close/>
                <a:moveTo>
                  <a:pt x="9236743" y="4820105"/>
                </a:moveTo>
                <a:cubicBezTo>
                  <a:pt x="9231913" y="4820105"/>
                  <a:pt x="9227686" y="4820753"/>
                  <a:pt x="9224063" y="4822049"/>
                </a:cubicBezTo>
                <a:cubicBezTo>
                  <a:pt x="9220440" y="4823345"/>
                  <a:pt x="9217420" y="4825068"/>
                  <a:pt x="9215005" y="4827218"/>
                </a:cubicBezTo>
                <a:cubicBezTo>
                  <a:pt x="9212590" y="4829368"/>
                  <a:pt x="9210778" y="4831872"/>
                  <a:pt x="9209571" y="4834729"/>
                </a:cubicBezTo>
                <a:cubicBezTo>
                  <a:pt x="9208363" y="4837586"/>
                  <a:pt x="9207759" y="4840576"/>
                  <a:pt x="9207759" y="4843698"/>
                </a:cubicBezTo>
                <a:cubicBezTo>
                  <a:pt x="9207759" y="4847233"/>
                  <a:pt x="9208333" y="4850267"/>
                  <a:pt x="9209482" y="4852800"/>
                </a:cubicBezTo>
                <a:cubicBezTo>
                  <a:pt x="9210631" y="4855333"/>
                  <a:pt x="9212148" y="4857513"/>
                  <a:pt x="9214033" y="4859339"/>
                </a:cubicBezTo>
                <a:cubicBezTo>
                  <a:pt x="9215918" y="4861166"/>
                  <a:pt x="9218054" y="4862712"/>
                  <a:pt x="9220440" y="4863979"/>
                </a:cubicBezTo>
                <a:cubicBezTo>
                  <a:pt x="9222826" y="4865245"/>
                  <a:pt x="9225270" y="4866379"/>
                  <a:pt x="9227774" y="4867381"/>
                </a:cubicBezTo>
                <a:cubicBezTo>
                  <a:pt x="9230278" y="4868382"/>
                  <a:pt x="9232708" y="4869339"/>
                  <a:pt x="9235064" y="4870253"/>
                </a:cubicBezTo>
                <a:cubicBezTo>
                  <a:pt x="9237421" y="4871166"/>
                  <a:pt x="9239541" y="4872211"/>
                  <a:pt x="9241427" y="4873390"/>
                </a:cubicBezTo>
                <a:cubicBezTo>
                  <a:pt x="9243312" y="4874568"/>
                  <a:pt x="9244829" y="4875923"/>
                  <a:pt x="9245978" y="4877455"/>
                </a:cubicBezTo>
                <a:cubicBezTo>
                  <a:pt x="9247126" y="4878986"/>
                  <a:pt x="9247701" y="4880871"/>
                  <a:pt x="9247701" y="4883110"/>
                </a:cubicBezTo>
                <a:cubicBezTo>
                  <a:pt x="9247701" y="4885290"/>
                  <a:pt x="9247303" y="4887175"/>
                  <a:pt x="9246508" y="4888765"/>
                </a:cubicBezTo>
                <a:cubicBezTo>
                  <a:pt x="9245713" y="4890356"/>
                  <a:pt x="9244578" y="4891667"/>
                  <a:pt x="9243106" y="4892698"/>
                </a:cubicBezTo>
                <a:cubicBezTo>
                  <a:pt x="9241633" y="4893729"/>
                  <a:pt x="9239895" y="4894509"/>
                  <a:pt x="9237892" y="4895039"/>
                </a:cubicBezTo>
                <a:cubicBezTo>
                  <a:pt x="9235889" y="4895570"/>
                  <a:pt x="9233651" y="4895835"/>
                  <a:pt x="9231176" y="4895835"/>
                </a:cubicBezTo>
                <a:cubicBezTo>
                  <a:pt x="9227877" y="4895835"/>
                  <a:pt x="9224961" y="4895437"/>
                  <a:pt x="9222428" y="4894642"/>
                </a:cubicBezTo>
                <a:cubicBezTo>
                  <a:pt x="9219895" y="4893847"/>
                  <a:pt x="9217700" y="4892978"/>
                  <a:pt x="9215845" y="4892035"/>
                </a:cubicBezTo>
                <a:cubicBezTo>
                  <a:pt x="9213989" y="4891092"/>
                  <a:pt x="9212428" y="4890223"/>
                  <a:pt x="9211161" y="4889428"/>
                </a:cubicBezTo>
                <a:cubicBezTo>
                  <a:pt x="9209894" y="4888633"/>
                  <a:pt x="9208937" y="4888235"/>
                  <a:pt x="9208289" y="4888235"/>
                </a:cubicBezTo>
                <a:cubicBezTo>
                  <a:pt x="9207877" y="4888235"/>
                  <a:pt x="9207509" y="4888338"/>
                  <a:pt x="9207185" y="4888545"/>
                </a:cubicBezTo>
                <a:cubicBezTo>
                  <a:pt x="9206861" y="4888751"/>
                  <a:pt x="9206610" y="4889089"/>
                  <a:pt x="9206434" y="4889561"/>
                </a:cubicBezTo>
                <a:cubicBezTo>
                  <a:pt x="9206257" y="4890032"/>
                  <a:pt x="9206109" y="4890651"/>
                  <a:pt x="9205992" y="4891416"/>
                </a:cubicBezTo>
                <a:cubicBezTo>
                  <a:pt x="9205874" y="4892182"/>
                  <a:pt x="9205815" y="4893125"/>
                  <a:pt x="9205815" y="4894244"/>
                </a:cubicBezTo>
                <a:cubicBezTo>
                  <a:pt x="9205815" y="4896070"/>
                  <a:pt x="9205962" y="4897514"/>
                  <a:pt x="9206257" y="4898574"/>
                </a:cubicBezTo>
                <a:cubicBezTo>
                  <a:pt x="9206551" y="4899635"/>
                  <a:pt x="9207022" y="4900459"/>
                  <a:pt x="9207671" y="4901048"/>
                </a:cubicBezTo>
                <a:cubicBezTo>
                  <a:pt x="9208319" y="4901637"/>
                  <a:pt x="9209350" y="4902300"/>
                  <a:pt x="9210764" y="4903037"/>
                </a:cubicBezTo>
                <a:cubicBezTo>
                  <a:pt x="9212177" y="4903773"/>
                  <a:pt x="9213901" y="4904480"/>
                  <a:pt x="9215933" y="4905157"/>
                </a:cubicBezTo>
                <a:cubicBezTo>
                  <a:pt x="9217965" y="4905835"/>
                  <a:pt x="9220263" y="4906395"/>
                  <a:pt x="9222826" y="4906836"/>
                </a:cubicBezTo>
                <a:cubicBezTo>
                  <a:pt x="9225388" y="4907278"/>
                  <a:pt x="9228083" y="4907499"/>
                  <a:pt x="9230911" y="4907499"/>
                </a:cubicBezTo>
                <a:cubicBezTo>
                  <a:pt x="9235506" y="4907499"/>
                  <a:pt x="9239718" y="4906939"/>
                  <a:pt x="9243548" y="4905820"/>
                </a:cubicBezTo>
                <a:cubicBezTo>
                  <a:pt x="9247377" y="4904701"/>
                  <a:pt x="9250676" y="4903051"/>
                  <a:pt x="9253445" y="4900872"/>
                </a:cubicBezTo>
                <a:cubicBezTo>
                  <a:pt x="9256213" y="4898692"/>
                  <a:pt x="9258349" y="4896012"/>
                  <a:pt x="9259851" y="4892830"/>
                </a:cubicBezTo>
                <a:cubicBezTo>
                  <a:pt x="9261353" y="4889649"/>
                  <a:pt x="9262104" y="4886026"/>
                  <a:pt x="9262104" y="4881961"/>
                </a:cubicBezTo>
                <a:cubicBezTo>
                  <a:pt x="9262104" y="4878544"/>
                  <a:pt x="9261530" y="4875599"/>
                  <a:pt x="9260381" y="4873125"/>
                </a:cubicBezTo>
                <a:cubicBezTo>
                  <a:pt x="9259233" y="4870650"/>
                  <a:pt x="9257716" y="4868529"/>
                  <a:pt x="9255831" y="4866762"/>
                </a:cubicBezTo>
                <a:cubicBezTo>
                  <a:pt x="9253945" y="4864995"/>
                  <a:pt x="9251780" y="4863493"/>
                  <a:pt x="9249336" y="4862255"/>
                </a:cubicBezTo>
                <a:cubicBezTo>
                  <a:pt x="9246891" y="4861018"/>
                  <a:pt x="9244416" y="4859899"/>
                  <a:pt x="9241913" y="4858897"/>
                </a:cubicBezTo>
                <a:cubicBezTo>
                  <a:pt x="9239409" y="4857896"/>
                  <a:pt x="9236949" y="4856924"/>
                  <a:pt x="9234534" y="4855981"/>
                </a:cubicBezTo>
                <a:cubicBezTo>
                  <a:pt x="9232119" y="4855039"/>
                  <a:pt x="9229968" y="4853978"/>
                  <a:pt x="9228083" y="4852800"/>
                </a:cubicBezTo>
                <a:cubicBezTo>
                  <a:pt x="9226198" y="4851622"/>
                  <a:pt x="9224666" y="4850252"/>
                  <a:pt x="9223488" y="4848691"/>
                </a:cubicBezTo>
                <a:cubicBezTo>
                  <a:pt x="9222310" y="4847130"/>
                  <a:pt x="9221721" y="4845201"/>
                  <a:pt x="9221721" y="4842903"/>
                </a:cubicBezTo>
                <a:cubicBezTo>
                  <a:pt x="9221721" y="4841254"/>
                  <a:pt x="9222030" y="4839722"/>
                  <a:pt x="9222649" y="4838308"/>
                </a:cubicBezTo>
                <a:cubicBezTo>
                  <a:pt x="9223267" y="4836894"/>
                  <a:pt x="9224180" y="4835672"/>
                  <a:pt x="9225388" y="4834641"/>
                </a:cubicBezTo>
                <a:cubicBezTo>
                  <a:pt x="9226596" y="4833610"/>
                  <a:pt x="9228142" y="4832815"/>
                  <a:pt x="9230027" y="4832255"/>
                </a:cubicBezTo>
                <a:cubicBezTo>
                  <a:pt x="9231913" y="4831695"/>
                  <a:pt x="9234092" y="4831415"/>
                  <a:pt x="9236567" y="4831415"/>
                </a:cubicBezTo>
                <a:cubicBezTo>
                  <a:pt x="9239335" y="4831415"/>
                  <a:pt x="9241795" y="4831739"/>
                  <a:pt x="9243945" y="4832387"/>
                </a:cubicBezTo>
                <a:cubicBezTo>
                  <a:pt x="9246095" y="4833035"/>
                  <a:pt x="9247966" y="4833728"/>
                  <a:pt x="9249557" y="4834464"/>
                </a:cubicBezTo>
                <a:cubicBezTo>
                  <a:pt x="9251147" y="4835200"/>
                  <a:pt x="9252443" y="4835893"/>
                  <a:pt x="9253445" y="4836541"/>
                </a:cubicBezTo>
                <a:cubicBezTo>
                  <a:pt x="9254446" y="4837189"/>
                  <a:pt x="9255212" y="4837513"/>
                  <a:pt x="9255742" y="4837513"/>
                </a:cubicBezTo>
                <a:cubicBezTo>
                  <a:pt x="9256096" y="4837513"/>
                  <a:pt x="9256419" y="4837410"/>
                  <a:pt x="9256714" y="4837203"/>
                </a:cubicBezTo>
                <a:cubicBezTo>
                  <a:pt x="9257009" y="4836997"/>
                  <a:pt x="9257259" y="4836659"/>
                  <a:pt x="9257465" y="4836187"/>
                </a:cubicBezTo>
                <a:cubicBezTo>
                  <a:pt x="9257671" y="4835716"/>
                  <a:pt x="9257819" y="4835112"/>
                  <a:pt x="9257907" y="4834376"/>
                </a:cubicBezTo>
                <a:cubicBezTo>
                  <a:pt x="9257996" y="4833639"/>
                  <a:pt x="9258040" y="4832770"/>
                  <a:pt x="9258040" y="4831769"/>
                </a:cubicBezTo>
                <a:cubicBezTo>
                  <a:pt x="9258040" y="4830826"/>
                  <a:pt x="9257996" y="4830031"/>
                  <a:pt x="9257907" y="4829383"/>
                </a:cubicBezTo>
                <a:cubicBezTo>
                  <a:pt x="9257819" y="4828735"/>
                  <a:pt x="9257730" y="4828190"/>
                  <a:pt x="9257642" y="4827748"/>
                </a:cubicBezTo>
                <a:cubicBezTo>
                  <a:pt x="9257554" y="4827306"/>
                  <a:pt x="9257406" y="4826909"/>
                  <a:pt x="9257200" y="4826555"/>
                </a:cubicBezTo>
                <a:cubicBezTo>
                  <a:pt x="9256994" y="4826202"/>
                  <a:pt x="9256582" y="4825789"/>
                  <a:pt x="9255963" y="4825318"/>
                </a:cubicBezTo>
                <a:cubicBezTo>
                  <a:pt x="9255345" y="4824847"/>
                  <a:pt x="9254431" y="4824302"/>
                  <a:pt x="9253224" y="4823683"/>
                </a:cubicBezTo>
                <a:cubicBezTo>
                  <a:pt x="9252016" y="4823065"/>
                  <a:pt x="9250558" y="4822490"/>
                  <a:pt x="9248850" y="4821960"/>
                </a:cubicBezTo>
                <a:cubicBezTo>
                  <a:pt x="9247141" y="4821430"/>
                  <a:pt x="9245227" y="4820988"/>
                  <a:pt x="9243106" y="4820635"/>
                </a:cubicBezTo>
                <a:cubicBezTo>
                  <a:pt x="9240985" y="4820281"/>
                  <a:pt x="9238864" y="4820105"/>
                  <a:pt x="9236743" y="4820105"/>
                </a:cubicBezTo>
                <a:close/>
                <a:moveTo>
                  <a:pt x="9151921" y="4820105"/>
                </a:moveTo>
                <a:cubicBezTo>
                  <a:pt x="9145146" y="4820105"/>
                  <a:pt x="9139225" y="4821194"/>
                  <a:pt x="9134159" y="4823374"/>
                </a:cubicBezTo>
                <a:cubicBezTo>
                  <a:pt x="9129092" y="4825554"/>
                  <a:pt x="9124866" y="4828617"/>
                  <a:pt x="9121478" y="4832564"/>
                </a:cubicBezTo>
                <a:cubicBezTo>
                  <a:pt x="9118091" y="4836511"/>
                  <a:pt x="9115558" y="4841209"/>
                  <a:pt x="9113879" y="4846659"/>
                </a:cubicBezTo>
                <a:cubicBezTo>
                  <a:pt x="9112200" y="4852108"/>
                  <a:pt x="9111360" y="4858073"/>
                  <a:pt x="9111360" y="4864553"/>
                </a:cubicBezTo>
                <a:cubicBezTo>
                  <a:pt x="9111360" y="4871269"/>
                  <a:pt x="9112156" y="4877278"/>
                  <a:pt x="9113746" y="4882580"/>
                </a:cubicBezTo>
                <a:cubicBezTo>
                  <a:pt x="9115337" y="4887882"/>
                  <a:pt x="9117752" y="4892388"/>
                  <a:pt x="9120992" y="4896100"/>
                </a:cubicBezTo>
                <a:cubicBezTo>
                  <a:pt x="9124232" y="4899811"/>
                  <a:pt x="9128283" y="4902639"/>
                  <a:pt x="9133143" y="4904583"/>
                </a:cubicBezTo>
                <a:cubicBezTo>
                  <a:pt x="9138003" y="4906527"/>
                  <a:pt x="9143703" y="4907499"/>
                  <a:pt x="9150242" y="4907499"/>
                </a:cubicBezTo>
                <a:cubicBezTo>
                  <a:pt x="9156958" y="4907499"/>
                  <a:pt x="9162863" y="4906395"/>
                  <a:pt x="9167959" y="4904185"/>
                </a:cubicBezTo>
                <a:cubicBezTo>
                  <a:pt x="9173055" y="4901976"/>
                  <a:pt x="9177296" y="4898898"/>
                  <a:pt x="9180684" y="4894951"/>
                </a:cubicBezTo>
                <a:cubicBezTo>
                  <a:pt x="9184071" y="4891004"/>
                  <a:pt x="9186619" y="4886306"/>
                  <a:pt x="9188328" y="4880857"/>
                </a:cubicBezTo>
                <a:cubicBezTo>
                  <a:pt x="9190036" y="4875407"/>
                  <a:pt x="9190890" y="4869442"/>
                  <a:pt x="9190890" y="4862962"/>
                </a:cubicBezTo>
                <a:cubicBezTo>
                  <a:pt x="9190890" y="4856305"/>
                  <a:pt x="9190080" y="4850326"/>
                  <a:pt x="9188460" y="4845024"/>
                </a:cubicBezTo>
                <a:cubicBezTo>
                  <a:pt x="9186840" y="4839722"/>
                  <a:pt x="9184410" y="4835215"/>
                  <a:pt x="9181170" y="4831504"/>
                </a:cubicBezTo>
                <a:cubicBezTo>
                  <a:pt x="9177930" y="4827792"/>
                  <a:pt x="9173880" y="4824965"/>
                  <a:pt x="9169020" y="4823021"/>
                </a:cubicBezTo>
                <a:cubicBezTo>
                  <a:pt x="9164159" y="4821077"/>
                  <a:pt x="9158460" y="4820105"/>
                  <a:pt x="9151921" y="4820105"/>
                </a:cubicBezTo>
                <a:close/>
                <a:moveTo>
                  <a:pt x="8509257" y="4820105"/>
                </a:moveTo>
                <a:cubicBezTo>
                  <a:pt x="8504721" y="4820105"/>
                  <a:pt x="8500229" y="4821268"/>
                  <a:pt x="8495781" y="4823595"/>
                </a:cubicBezTo>
                <a:cubicBezTo>
                  <a:pt x="8491334" y="4825922"/>
                  <a:pt x="8486871" y="4829589"/>
                  <a:pt x="8482394" y="4834597"/>
                </a:cubicBezTo>
                <a:lnTo>
                  <a:pt x="8482394" y="4824081"/>
                </a:lnTo>
                <a:cubicBezTo>
                  <a:pt x="8482394" y="4823610"/>
                  <a:pt x="8482291" y="4823212"/>
                  <a:pt x="8482085" y="4822888"/>
                </a:cubicBezTo>
                <a:cubicBezTo>
                  <a:pt x="8481879" y="4822564"/>
                  <a:pt x="8481540" y="4822270"/>
                  <a:pt x="8481068" y="4822004"/>
                </a:cubicBezTo>
                <a:cubicBezTo>
                  <a:pt x="8480597" y="4821739"/>
                  <a:pt x="8479934" y="4821563"/>
                  <a:pt x="8479080" y="4821474"/>
                </a:cubicBezTo>
                <a:cubicBezTo>
                  <a:pt x="8478226" y="4821386"/>
                  <a:pt x="8477151" y="4821342"/>
                  <a:pt x="8475855" y="4821342"/>
                </a:cubicBezTo>
                <a:cubicBezTo>
                  <a:pt x="8474500" y="4821342"/>
                  <a:pt x="8473410" y="4821386"/>
                  <a:pt x="8472585" y="4821474"/>
                </a:cubicBezTo>
                <a:cubicBezTo>
                  <a:pt x="8471761" y="4821563"/>
                  <a:pt x="8471083" y="4821739"/>
                  <a:pt x="8470553" y="4822004"/>
                </a:cubicBezTo>
                <a:cubicBezTo>
                  <a:pt x="8470023" y="4822270"/>
                  <a:pt x="8469669" y="4822564"/>
                  <a:pt x="8469492" y="4822888"/>
                </a:cubicBezTo>
                <a:cubicBezTo>
                  <a:pt x="8469316" y="4823212"/>
                  <a:pt x="8469227" y="4823610"/>
                  <a:pt x="8469227" y="4824081"/>
                </a:cubicBezTo>
                <a:lnTo>
                  <a:pt x="8469227" y="4903611"/>
                </a:lnTo>
                <a:cubicBezTo>
                  <a:pt x="8469227" y="4904082"/>
                  <a:pt x="8469330" y="4904480"/>
                  <a:pt x="8469537" y="4904804"/>
                </a:cubicBezTo>
                <a:cubicBezTo>
                  <a:pt x="8469743" y="4905128"/>
                  <a:pt x="8470126" y="4905408"/>
                  <a:pt x="8470685" y="4905643"/>
                </a:cubicBezTo>
                <a:cubicBezTo>
                  <a:pt x="8471245" y="4905879"/>
                  <a:pt x="8471996" y="4906056"/>
                  <a:pt x="8472939" y="4906174"/>
                </a:cubicBezTo>
                <a:cubicBezTo>
                  <a:pt x="8473881" y="4906291"/>
                  <a:pt x="8475059" y="4906350"/>
                  <a:pt x="8476473" y="4906350"/>
                </a:cubicBezTo>
                <a:cubicBezTo>
                  <a:pt x="8477946" y="4906350"/>
                  <a:pt x="8479154" y="4906291"/>
                  <a:pt x="8480096" y="4906174"/>
                </a:cubicBezTo>
                <a:cubicBezTo>
                  <a:pt x="8481039" y="4906056"/>
                  <a:pt x="8481775" y="4905879"/>
                  <a:pt x="8482306" y="4905643"/>
                </a:cubicBezTo>
                <a:cubicBezTo>
                  <a:pt x="8482836" y="4905408"/>
                  <a:pt x="8483219" y="4905128"/>
                  <a:pt x="8483454" y="4904804"/>
                </a:cubicBezTo>
                <a:cubicBezTo>
                  <a:pt x="8483690" y="4904480"/>
                  <a:pt x="8483808" y="4904082"/>
                  <a:pt x="8483808" y="4903611"/>
                </a:cubicBezTo>
                <a:lnTo>
                  <a:pt x="8483808" y="4848028"/>
                </a:lnTo>
                <a:cubicBezTo>
                  <a:pt x="8487814" y="4843021"/>
                  <a:pt x="8491643" y="4839221"/>
                  <a:pt x="8495295" y="4836629"/>
                </a:cubicBezTo>
                <a:cubicBezTo>
                  <a:pt x="8498948" y="4834037"/>
                  <a:pt x="8502601" y="4832741"/>
                  <a:pt x="8506253" y="4832741"/>
                </a:cubicBezTo>
                <a:cubicBezTo>
                  <a:pt x="8509081" y="4832741"/>
                  <a:pt x="8511570" y="4833271"/>
                  <a:pt x="8513720" y="4834332"/>
                </a:cubicBezTo>
                <a:cubicBezTo>
                  <a:pt x="8515870" y="4835392"/>
                  <a:pt x="8517623" y="4836924"/>
                  <a:pt x="8518978" y="4838927"/>
                </a:cubicBezTo>
                <a:cubicBezTo>
                  <a:pt x="8520333" y="4840930"/>
                  <a:pt x="8521364" y="4843315"/>
                  <a:pt x="8522071" y="4846084"/>
                </a:cubicBezTo>
                <a:cubicBezTo>
                  <a:pt x="8522778" y="4848853"/>
                  <a:pt x="8523131" y="4852506"/>
                  <a:pt x="8523131" y="4857042"/>
                </a:cubicBezTo>
                <a:lnTo>
                  <a:pt x="8523131" y="4903611"/>
                </a:lnTo>
                <a:cubicBezTo>
                  <a:pt x="8523131" y="4904082"/>
                  <a:pt x="8523249" y="4904480"/>
                  <a:pt x="8523484" y="4904804"/>
                </a:cubicBezTo>
                <a:cubicBezTo>
                  <a:pt x="8523720" y="4905128"/>
                  <a:pt x="8524103" y="4905408"/>
                  <a:pt x="8524633" y="4905643"/>
                </a:cubicBezTo>
                <a:cubicBezTo>
                  <a:pt x="8525163" y="4905879"/>
                  <a:pt x="8525900" y="4906056"/>
                  <a:pt x="8526842" y="4906174"/>
                </a:cubicBezTo>
                <a:cubicBezTo>
                  <a:pt x="8527785" y="4906291"/>
                  <a:pt x="8528993" y="4906350"/>
                  <a:pt x="8530465" y="4906350"/>
                </a:cubicBezTo>
                <a:cubicBezTo>
                  <a:pt x="8531879" y="4906350"/>
                  <a:pt x="8533057" y="4906291"/>
                  <a:pt x="8534000" y="4906174"/>
                </a:cubicBezTo>
                <a:cubicBezTo>
                  <a:pt x="8534942" y="4906056"/>
                  <a:pt x="8535679" y="4905879"/>
                  <a:pt x="8536209" y="4905643"/>
                </a:cubicBezTo>
                <a:cubicBezTo>
                  <a:pt x="8536739" y="4905408"/>
                  <a:pt x="8537122" y="4905128"/>
                  <a:pt x="8537358" y="4904804"/>
                </a:cubicBezTo>
                <a:cubicBezTo>
                  <a:pt x="8537593" y="4904480"/>
                  <a:pt x="8537711" y="4904082"/>
                  <a:pt x="8537711" y="4903611"/>
                </a:cubicBezTo>
                <a:lnTo>
                  <a:pt x="8537711" y="4855098"/>
                </a:lnTo>
                <a:cubicBezTo>
                  <a:pt x="8537711" y="4849442"/>
                  <a:pt x="8537225" y="4844597"/>
                  <a:pt x="8536253" y="4840561"/>
                </a:cubicBezTo>
                <a:cubicBezTo>
                  <a:pt x="8535281" y="4836526"/>
                  <a:pt x="8533676" y="4833006"/>
                  <a:pt x="8531437" y="4830002"/>
                </a:cubicBezTo>
                <a:cubicBezTo>
                  <a:pt x="8529199" y="4826997"/>
                  <a:pt x="8526268" y="4824596"/>
                  <a:pt x="8522645" y="4822800"/>
                </a:cubicBezTo>
                <a:cubicBezTo>
                  <a:pt x="8519022" y="4821003"/>
                  <a:pt x="8514559" y="4820105"/>
                  <a:pt x="8509257" y="4820105"/>
                </a:cubicBezTo>
                <a:close/>
                <a:moveTo>
                  <a:pt x="8408971" y="4820105"/>
                </a:moveTo>
                <a:cubicBezTo>
                  <a:pt x="8402196" y="4820105"/>
                  <a:pt x="8396275" y="4821194"/>
                  <a:pt x="8391209" y="4823374"/>
                </a:cubicBezTo>
                <a:cubicBezTo>
                  <a:pt x="8386143" y="4825554"/>
                  <a:pt x="8381915" y="4828617"/>
                  <a:pt x="8378528" y="4832564"/>
                </a:cubicBezTo>
                <a:cubicBezTo>
                  <a:pt x="8375141" y="4836511"/>
                  <a:pt x="8372608" y="4841209"/>
                  <a:pt x="8370929" y="4846659"/>
                </a:cubicBezTo>
                <a:cubicBezTo>
                  <a:pt x="8369250" y="4852108"/>
                  <a:pt x="8368410" y="4858073"/>
                  <a:pt x="8368410" y="4864553"/>
                </a:cubicBezTo>
                <a:cubicBezTo>
                  <a:pt x="8368410" y="4871269"/>
                  <a:pt x="8369205" y="4877278"/>
                  <a:pt x="8370796" y="4882580"/>
                </a:cubicBezTo>
                <a:cubicBezTo>
                  <a:pt x="8372387" y="4887882"/>
                  <a:pt x="8374802" y="4892388"/>
                  <a:pt x="8378042" y="4896100"/>
                </a:cubicBezTo>
                <a:cubicBezTo>
                  <a:pt x="8381282" y="4899811"/>
                  <a:pt x="8385332" y="4902639"/>
                  <a:pt x="8390193" y="4904583"/>
                </a:cubicBezTo>
                <a:cubicBezTo>
                  <a:pt x="8395053" y="4906527"/>
                  <a:pt x="8400752" y="4907499"/>
                  <a:pt x="8407292" y="4907499"/>
                </a:cubicBezTo>
                <a:cubicBezTo>
                  <a:pt x="8414007" y="4907499"/>
                  <a:pt x="8419913" y="4906395"/>
                  <a:pt x="8425009" y="4904185"/>
                </a:cubicBezTo>
                <a:cubicBezTo>
                  <a:pt x="8430105" y="4901976"/>
                  <a:pt x="8434347" y="4898898"/>
                  <a:pt x="8437734" y="4894951"/>
                </a:cubicBezTo>
                <a:cubicBezTo>
                  <a:pt x="8441121" y="4891004"/>
                  <a:pt x="8443669" y="4886306"/>
                  <a:pt x="8445378" y="4880857"/>
                </a:cubicBezTo>
                <a:cubicBezTo>
                  <a:pt x="8447086" y="4875407"/>
                  <a:pt x="8447940" y="4869442"/>
                  <a:pt x="8447940" y="4862962"/>
                </a:cubicBezTo>
                <a:cubicBezTo>
                  <a:pt x="8447940" y="4856305"/>
                  <a:pt x="8447130" y="4850326"/>
                  <a:pt x="8445510" y="4845024"/>
                </a:cubicBezTo>
                <a:cubicBezTo>
                  <a:pt x="8443890" y="4839722"/>
                  <a:pt x="8441460" y="4835215"/>
                  <a:pt x="8438220" y="4831504"/>
                </a:cubicBezTo>
                <a:cubicBezTo>
                  <a:pt x="8434980" y="4827792"/>
                  <a:pt x="8430930" y="4824965"/>
                  <a:pt x="8426069" y="4823021"/>
                </a:cubicBezTo>
                <a:cubicBezTo>
                  <a:pt x="8421209" y="4821077"/>
                  <a:pt x="8415510" y="4820105"/>
                  <a:pt x="8408971" y="4820105"/>
                </a:cubicBezTo>
                <a:close/>
                <a:moveTo>
                  <a:pt x="8221545" y="4820105"/>
                </a:moveTo>
                <a:cubicBezTo>
                  <a:pt x="8218481" y="4820105"/>
                  <a:pt x="8215447" y="4820384"/>
                  <a:pt x="8212443" y="4820944"/>
                </a:cubicBezTo>
                <a:cubicBezTo>
                  <a:pt x="8209438" y="4821504"/>
                  <a:pt x="8206670" y="4822211"/>
                  <a:pt x="8204136" y="4823065"/>
                </a:cubicBezTo>
                <a:cubicBezTo>
                  <a:pt x="8201603" y="4823919"/>
                  <a:pt x="8199365" y="4824862"/>
                  <a:pt x="8197421" y="4825893"/>
                </a:cubicBezTo>
                <a:cubicBezTo>
                  <a:pt x="8195477" y="4826923"/>
                  <a:pt x="8194107" y="4827822"/>
                  <a:pt x="8193312" y="4828588"/>
                </a:cubicBezTo>
                <a:cubicBezTo>
                  <a:pt x="8192516" y="4829354"/>
                  <a:pt x="8192015" y="4830164"/>
                  <a:pt x="8191809" y="4831018"/>
                </a:cubicBezTo>
                <a:cubicBezTo>
                  <a:pt x="8191603" y="4831872"/>
                  <a:pt x="8191500" y="4833035"/>
                  <a:pt x="8191500" y="4834508"/>
                </a:cubicBezTo>
                <a:cubicBezTo>
                  <a:pt x="8191500" y="4835392"/>
                  <a:pt x="8191559" y="4836202"/>
                  <a:pt x="8191677" y="4836938"/>
                </a:cubicBezTo>
                <a:cubicBezTo>
                  <a:pt x="8191795" y="4837675"/>
                  <a:pt x="8191986" y="4838279"/>
                  <a:pt x="8192251" y="4838750"/>
                </a:cubicBezTo>
                <a:cubicBezTo>
                  <a:pt x="8192516" y="4839221"/>
                  <a:pt x="8192826" y="4839575"/>
                  <a:pt x="8193179" y="4839810"/>
                </a:cubicBezTo>
                <a:cubicBezTo>
                  <a:pt x="8193532" y="4840046"/>
                  <a:pt x="8193945" y="4840164"/>
                  <a:pt x="8194416" y="4840164"/>
                </a:cubicBezTo>
                <a:cubicBezTo>
                  <a:pt x="8195123" y="4840164"/>
                  <a:pt x="8196198" y="4839737"/>
                  <a:pt x="8197642" y="4838882"/>
                </a:cubicBezTo>
                <a:cubicBezTo>
                  <a:pt x="8199085" y="4838028"/>
                  <a:pt x="8200882" y="4837086"/>
                  <a:pt x="8203032" y="4836055"/>
                </a:cubicBezTo>
                <a:cubicBezTo>
                  <a:pt x="8205182" y="4835024"/>
                  <a:pt x="8207686" y="4834081"/>
                  <a:pt x="8210543" y="4833227"/>
                </a:cubicBezTo>
                <a:cubicBezTo>
                  <a:pt x="8213400" y="4832373"/>
                  <a:pt x="8216626" y="4831946"/>
                  <a:pt x="8220219" y="4831946"/>
                </a:cubicBezTo>
                <a:cubicBezTo>
                  <a:pt x="8223577" y="4831946"/>
                  <a:pt x="8226405" y="4832343"/>
                  <a:pt x="8228702" y="4833139"/>
                </a:cubicBezTo>
                <a:cubicBezTo>
                  <a:pt x="8231000" y="4833934"/>
                  <a:pt x="8232870" y="4835112"/>
                  <a:pt x="8234314" y="4836673"/>
                </a:cubicBezTo>
                <a:cubicBezTo>
                  <a:pt x="8235757" y="4838234"/>
                  <a:pt x="8236803" y="4840193"/>
                  <a:pt x="8237451" y="4842550"/>
                </a:cubicBezTo>
                <a:cubicBezTo>
                  <a:pt x="8238099" y="4844906"/>
                  <a:pt x="8238423" y="4847616"/>
                  <a:pt x="8238423" y="4850679"/>
                </a:cubicBezTo>
                <a:lnTo>
                  <a:pt x="8238423" y="4856865"/>
                </a:lnTo>
                <a:lnTo>
                  <a:pt x="8227465" y="4856865"/>
                </a:lnTo>
                <a:cubicBezTo>
                  <a:pt x="8221280" y="4856865"/>
                  <a:pt x="8215713" y="4857410"/>
                  <a:pt x="8210764" y="4858500"/>
                </a:cubicBezTo>
                <a:cubicBezTo>
                  <a:pt x="8205815" y="4859590"/>
                  <a:pt x="8201633" y="4861224"/>
                  <a:pt x="8198216" y="4863404"/>
                </a:cubicBezTo>
                <a:cubicBezTo>
                  <a:pt x="8194799" y="4865584"/>
                  <a:pt x="8192178" y="4868323"/>
                  <a:pt x="8190351" y="4871622"/>
                </a:cubicBezTo>
                <a:cubicBezTo>
                  <a:pt x="8188525" y="4874921"/>
                  <a:pt x="8187612" y="4878809"/>
                  <a:pt x="8187612" y="4883287"/>
                </a:cubicBezTo>
                <a:cubicBezTo>
                  <a:pt x="8187612" y="4887116"/>
                  <a:pt x="8188275" y="4890533"/>
                  <a:pt x="8189600" y="4893537"/>
                </a:cubicBezTo>
                <a:cubicBezTo>
                  <a:pt x="8190926" y="4896542"/>
                  <a:pt x="8192781" y="4899075"/>
                  <a:pt x="8195167" y="4901137"/>
                </a:cubicBezTo>
                <a:cubicBezTo>
                  <a:pt x="8197553" y="4903199"/>
                  <a:pt x="8200440" y="4904774"/>
                  <a:pt x="8203827" y="4905864"/>
                </a:cubicBezTo>
                <a:cubicBezTo>
                  <a:pt x="8207215" y="4906954"/>
                  <a:pt x="8211000" y="4907499"/>
                  <a:pt x="8215182" y="4907499"/>
                </a:cubicBezTo>
                <a:cubicBezTo>
                  <a:pt x="8219954" y="4907499"/>
                  <a:pt x="8224476" y="4906468"/>
                  <a:pt x="8228747" y="4904406"/>
                </a:cubicBezTo>
                <a:cubicBezTo>
                  <a:pt x="8233018" y="4902344"/>
                  <a:pt x="8236891" y="4899458"/>
                  <a:pt x="8240367" y="4895746"/>
                </a:cubicBezTo>
                <a:lnTo>
                  <a:pt x="8240367" y="4903699"/>
                </a:lnTo>
                <a:cubicBezTo>
                  <a:pt x="8240367" y="4904406"/>
                  <a:pt x="8240573" y="4904937"/>
                  <a:pt x="8240985" y="4905290"/>
                </a:cubicBezTo>
                <a:cubicBezTo>
                  <a:pt x="8241398" y="4905643"/>
                  <a:pt x="8242061" y="4905909"/>
                  <a:pt x="8242974" y="4906085"/>
                </a:cubicBezTo>
                <a:cubicBezTo>
                  <a:pt x="8243887" y="4906262"/>
                  <a:pt x="8245109" y="4906350"/>
                  <a:pt x="8246641" y="4906350"/>
                </a:cubicBezTo>
                <a:cubicBezTo>
                  <a:pt x="8248231" y="4906350"/>
                  <a:pt x="8249439" y="4906262"/>
                  <a:pt x="8250264" y="4906085"/>
                </a:cubicBezTo>
                <a:cubicBezTo>
                  <a:pt x="8251089" y="4905909"/>
                  <a:pt x="8251737" y="4905643"/>
                  <a:pt x="8252208" y="4905290"/>
                </a:cubicBezTo>
                <a:cubicBezTo>
                  <a:pt x="8252679" y="4904937"/>
                  <a:pt x="8252915" y="4904406"/>
                  <a:pt x="8252915" y="4903699"/>
                </a:cubicBezTo>
                <a:lnTo>
                  <a:pt x="8252915" y="4850061"/>
                </a:lnTo>
                <a:cubicBezTo>
                  <a:pt x="8252915" y="4845112"/>
                  <a:pt x="8252355" y="4840782"/>
                  <a:pt x="8251236" y="4837071"/>
                </a:cubicBezTo>
                <a:cubicBezTo>
                  <a:pt x="8250117" y="4833360"/>
                  <a:pt x="8248320" y="4830252"/>
                  <a:pt x="8245846" y="4827748"/>
                </a:cubicBezTo>
                <a:cubicBezTo>
                  <a:pt x="8243371" y="4825244"/>
                  <a:pt x="8240131" y="4823345"/>
                  <a:pt x="8236125" y="4822049"/>
                </a:cubicBezTo>
                <a:cubicBezTo>
                  <a:pt x="8232119" y="4820753"/>
                  <a:pt x="8227259" y="4820105"/>
                  <a:pt x="8221545" y="4820105"/>
                </a:cubicBezTo>
                <a:close/>
                <a:moveTo>
                  <a:pt x="8102050" y="4820105"/>
                </a:moveTo>
                <a:cubicBezTo>
                  <a:pt x="8096217" y="4820105"/>
                  <a:pt x="8090945" y="4821121"/>
                  <a:pt x="8086232" y="4823153"/>
                </a:cubicBezTo>
                <a:cubicBezTo>
                  <a:pt x="8081519" y="4825186"/>
                  <a:pt x="8077499" y="4828102"/>
                  <a:pt x="8074170" y="4831901"/>
                </a:cubicBezTo>
                <a:cubicBezTo>
                  <a:pt x="8070841" y="4835701"/>
                  <a:pt x="8068294" y="4840326"/>
                  <a:pt x="8066526" y="4845775"/>
                </a:cubicBezTo>
                <a:cubicBezTo>
                  <a:pt x="8064759" y="4851224"/>
                  <a:pt x="8063875" y="4857366"/>
                  <a:pt x="8063875" y="4864200"/>
                </a:cubicBezTo>
                <a:cubicBezTo>
                  <a:pt x="8063875" y="4871387"/>
                  <a:pt x="8064729" y="4877690"/>
                  <a:pt x="8066438" y="4883110"/>
                </a:cubicBezTo>
                <a:cubicBezTo>
                  <a:pt x="8068146" y="4888530"/>
                  <a:pt x="8070680" y="4893036"/>
                  <a:pt x="8074037" y="4896630"/>
                </a:cubicBezTo>
                <a:cubicBezTo>
                  <a:pt x="8077395" y="4900224"/>
                  <a:pt x="8081534" y="4902933"/>
                  <a:pt x="8086453" y="4904760"/>
                </a:cubicBezTo>
                <a:cubicBezTo>
                  <a:pt x="8091372" y="4906586"/>
                  <a:pt x="8097101" y="4907499"/>
                  <a:pt x="8103640" y="4907499"/>
                </a:cubicBezTo>
                <a:cubicBezTo>
                  <a:pt x="8107411" y="4907499"/>
                  <a:pt x="8110960" y="4907219"/>
                  <a:pt x="8114288" y="4906660"/>
                </a:cubicBezTo>
                <a:cubicBezTo>
                  <a:pt x="8117617" y="4906100"/>
                  <a:pt x="8120548" y="4905467"/>
                  <a:pt x="8123081" y="4904760"/>
                </a:cubicBezTo>
                <a:cubicBezTo>
                  <a:pt x="8125614" y="4904053"/>
                  <a:pt x="8127676" y="4903331"/>
                  <a:pt x="8129267" y="4902595"/>
                </a:cubicBezTo>
                <a:cubicBezTo>
                  <a:pt x="8130857" y="4901858"/>
                  <a:pt x="8131814" y="4901328"/>
                  <a:pt x="8132139" y="4901004"/>
                </a:cubicBezTo>
                <a:cubicBezTo>
                  <a:pt x="8132463" y="4900680"/>
                  <a:pt x="8132728" y="4900341"/>
                  <a:pt x="8132934" y="4899988"/>
                </a:cubicBezTo>
                <a:cubicBezTo>
                  <a:pt x="8133140" y="4899635"/>
                  <a:pt x="8133287" y="4899237"/>
                  <a:pt x="8133376" y="4898795"/>
                </a:cubicBezTo>
                <a:cubicBezTo>
                  <a:pt x="8133464" y="4898353"/>
                  <a:pt x="8133538" y="4897852"/>
                  <a:pt x="8133597" y="4897293"/>
                </a:cubicBezTo>
                <a:cubicBezTo>
                  <a:pt x="8133656" y="4896733"/>
                  <a:pt x="8133685" y="4896070"/>
                  <a:pt x="8133685" y="4895305"/>
                </a:cubicBezTo>
                <a:cubicBezTo>
                  <a:pt x="8133685" y="4894244"/>
                  <a:pt x="8133641" y="4893346"/>
                  <a:pt x="8133552" y="4892609"/>
                </a:cubicBezTo>
                <a:cubicBezTo>
                  <a:pt x="8133463" y="4891873"/>
                  <a:pt x="8133330" y="4891299"/>
                  <a:pt x="8133152" y="4890886"/>
                </a:cubicBezTo>
                <a:cubicBezTo>
                  <a:pt x="8132974" y="4890474"/>
                  <a:pt x="8132723" y="4890164"/>
                  <a:pt x="8132398" y="4889958"/>
                </a:cubicBezTo>
                <a:cubicBezTo>
                  <a:pt x="8132072" y="4889752"/>
                  <a:pt x="8131702" y="4889649"/>
                  <a:pt x="8131288" y="4889649"/>
                </a:cubicBezTo>
                <a:cubicBezTo>
                  <a:pt x="8130577" y="4889649"/>
                  <a:pt x="8129527" y="4889958"/>
                  <a:pt x="8128135" y="4890577"/>
                </a:cubicBezTo>
                <a:cubicBezTo>
                  <a:pt x="8126744" y="4891196"/>
                  <a:pt x="8124968" y="4891888"/>
                  <a:pt x="8122807" y="4892654"/>
                </a:cubicBezTo>
                <a:cubicBezTo>
                  <a:pt x="8120646" y="4893419"/>
                  <a:pt x="8118086" y="4894112"/>
                  <a:pt x="8115126" y="4894730"/>
                </a:cubicBezTo>
                <a:cubicBezTo>
                  <a:pt x="8112166" y="4895349"/>
                  <a:pt x="8108792" y="4895658"/>
                  <a:pt x="8105003" y="4895658"/>
                </a:cubicBezTo>
                <a:cubicBezTo>
                  <a:pt x="8100208" y="4895658"/>
                  <a:pt x="8096153" y="4894980"/>
                  <a:pt x="8092838" y="4893626"/>
                </a:cubicBezTo>
                <a:cubicBezTo>
                  <a:pt x="8089523" y="4892271"/>
                  <a:pt x="8086829" y="4890327"/>
                  <a:pt x="8084757" y="4887793"/>
                </a:cubicBezTo>
                <a:cubicBezTo>
                  <a:pt x="8082685" y="4885260"/>
                  <a:pt x="8081206" y="4882226"/>
                  <a:pt x="8080318" y="4878692"/>
                </a:cubicBezTo>
                <a:cubicBezTo>
                  <a:pt x="8079430" y="4875157"/>
                  <a:pt x="8078986" y="4871180"/>
                  <a:pt x="8078986" y="4866762"/>
                </a:cubicBezTo>
                <a:lnTo>
                  <a:pt x="8131361" y="4866762"/>
                </a:lnTo>
                <a:cubicBezTo>
                  <a:pt x="8132841" y="4866762"/>
                  <a:pt x="8134158" y="4866276"/>
                  <a:pt x="8135312" y="4865304"/>
                </a:cubicBezTo>
                <a:cubicBezTo>
                  <a:pt x="8136466" y="4864332"/>
                  <a:pt x="8137043" y="4862697"/>
                  <a:pt x="8137043" y="4860400"/>
                </a:cubicBezTo>
                <a:lnTo>
                  <a:pt x="8137043" y="4857749"/>
                </a:lnTo>
                <a:cubicBezTo>
                  <a:pt x="8137043" y="4852564"/>
                  <a:pt x="8136380" y="4847690"/>
                  <a:pt x="8135055" y="4843124"/>
                </a:cubicBezTo>
                <a:cubicBezTo>
                  <a:pt x="8133729" y="4838558"/>
                  <a:pt x="8131653" y="4834582"/>
                  <a:pt x="8128825" y="4831195"/>
                </a:cubicBezTo>
                <a:cubicBezTo>
                  <a:pt x="8125997" y="4827807"/>
                  <a:pt x="8122389" y="4825112"/>
                  <a:pt x="8118000" y="4823109"/>
                </a:cubicBezTo>
                <a:cubicBezTo>
                  <a:pt x="8113611" y="4821106"/>
                  <a:pt x="8108294" y="4820105"/>
                  <a:pt x="8102050" y="4820105"/>
                </a:cubicBezTo>
                <a:close/>
                <a:moveTo>
                  <a:pt x="8037407" y="4820105"/>
                </a:moveTo>
                <a:cubicBezTo>
                  <a:pt x="8035699" y="4820105"/>
                  <a:pt x="8034005" y="4820325"/>
                  <a:pt x="8032326" y="4820767"/>
                </a:cubicBezTo>
                <a:cubicBezTo>
                  <a:pt x="8030647" y="4821209"/>
                  <a:pt x="8028953" y="4822004"/>
                  <a:pt x="8027245" y="4823153"/>
                </a:cubicBezTo>
                <a:cubicBezTo>
                  <a:pt x="8025537" y="4824302"/>
                  <a:pt x="8023725" y="4825878"/>
                  <a:pt x="8021810" y="4827881"/>
                </a:cubicBezTo>
                <a:cubicBezTo>
                  <a:pt x="8019896" y="4829884"/>
                  <a:pt x="8017848" y="4832476"/>
                  <a:pt x="8015669" y="4835657"/>
                </a:cubicBezTo>
                <a:lnTo>
                  <a:pt x="8015669" y="4824081"/>
                </a:lnTo>
                <a:cubicBezTo>
                  <a:pt x="8015669" y="4823610"/>
                  <a:pt x="8015566" y="4823212"/>
                  <a:pt x="8015360" y="4822888"/>
                </a:cubicBezTo>
                <a:cubicBezTo>
                  <a:pt x="8015154" y="4822564"/>
                  <a:pt x="8014815" y="4822270"/>
                  <a:pt x="8014343" y="4822004"/>
                </a:cubicBezTo>
                <a:cubicBezTo>
                  <a:pt x="8013872" y="4821739"/>
                  <a:pt x="8013209" y="4821563"/>
                  <a:pt x="8012355" y="4821474"/>
                </a:cubicBezTo>
                <a:cubicBezTo>
                  <a:pt x="8011501" y="4821386"/>
                  <a:pt x="8010426" y="4821342"/>
                  <a:pt x="8009130" y="4821342"/>
                </a:cubicBezTo>
                <a:cubicBezTo>
                  <a:pt x="8007775" y="4821342"/>
                  <a:pt x="8006685" y="4821386"/>
                  <a:pt x="8005860" y="4821474"/>
                </a:cubicBezTo>
                <a:cubicBezTo>
                  <a:pt x="8005036" y="4821563"/>
                  <a:pt x="8004358" y="4821739"/>
                  <a:pt x="8003828" y="4822004"/>
                </a:cubicBezTo>
                <a:cubicBezTo>
                  <a:pt x="8003298" y="4822270"/>
                  <a:pt x="8002944" y="4822564"/>
                  <a:pt x="8002767" y="4822888"/>
                </a:cubicBezTo>
                <a:cubicBezTo>
                  <a:pt x="8002591" y="4823212"/>
                  <a:pt x="8002502" y="4823610"/>
                  <a:pt x="8002502" y="4824081"/>
                </a:cubicBezTo>
                <a:lnTo>
                  <a:pt x="8002502" y="4903611"/>
                </a:lnTo>
                <a:cubicBezTo>
                  <a:pt x="8002502" y="4904082"/>
                  <a:pt x="8002605" y="4904480"/>
                  <a:pt x="8002812" y="4904804"/>
                </a:cubicBezTo>
                <a:cubicBezTo>
                  <a:pt x="8003018" y="4905128"/>
                  <a:pt x="8003401" y="4905408"/>
                  <a:pt x="8003960" y="4905643"/>
                </a:cubicBezTo>
                <a:cubicBezTo>
                  <a:pt x="8004520" y="4905879"/>
                  <a:pt x="8005271" y="4906056"/>
                  <a:pt x="8006214" y="4906174"/>
                </a:cubicBezTo>
                <a:cubicBezTo>
                  <a:pt x="8007156" y="4906291"/>
                  <a:pt x="8008334" y="4906350"/>
                  <a:pt x="8009748" y="4906350"/>
                </a:cubicBezTo>
                <a:cubicBezTo>
                  <a:pt x="8011221" y="4906350"/>
                  <a:pt x="8012429" y="4906291"/>
                  <a:pt x="8013371" y="4906174"/>
                </a:cubicBezTo>
                <a:cubicBezTo>
                  <a:pt x="8014314" y="4906056"/>
                  <a:pt x="8015050" y="4905879"/>
                  <a:pt x="8015581" y="4905643"/>
                </a:cubicBezTo>
                <a:cubicBezTo>
                  <a:pt x="8016111" y="4905408"/>
                  <a:pt x="8016494" y="4905128"/>
                  <a:pt x="8016729" y="4904804"/>
                </a:cubicBezTo>
                <a:cubicBezTo>
                  <a:pt x="8016965" y="4904480"/>
                  <a:pt x="8017083" y="4904082"/>
                  <a:pt x="8017083" y="4903611"/>
                </a:cubicBezTo>
                <a:lnTo>
                  <a:pt x="8017083" y="4851298"/>
                </a:lnTo>
                <a:cubicBezTo>
                  <a:pt x="8019145" y="4848058"/>
                  <a:pt x="8021030" y="4845318"/>
                  <a:pt x="8022738" y="4843080"/>
                </a:cubicBezTo>
                <a:cubicBezTo>
                  <a:pt x="8024447" y="4840841"/>
                  <a:pt x="8026081" y="4839044"/>
                  <a:pt x="8027643" y="4837689"/>
                </a:cubicBezTo>
                <a:cubicBezTo>
                  <a:pt x="8029204" y="4836334"/>
                  <a:pt x="8030691" y="4835362"/>
                  <a:pt x="8032105" y="4834773"/>
                </a:cubicBezTo>
                <a:cubicBezTo>
                  <a:pt x="8033519" y="4834184"/>
                  <a:pt x="8034962" y="4833890"/>
                  <a:pt x="8036435" y="4833890"/>
                </a:cubicBezTo>
                <a:cubicBezTo>
                  <a:pt x="8037672" y="4833890"/>
                  <a:pt x="8038821" y="4834008"/>
                  <a:pt x="8039881" y="4834243"/>
                </a:cubicBezTo>
                <a:cubicBezTo>
                  <a:pt x="8040942" y="4834479"/>
                  <a:pt x="8041899" y="4834729"/>
                  <a:pt x="8042753" y="4834994"/>
                </a:cubicBezTo>
                <a:cubicBezTo>
                  <a:pt x="8043607" y="4835259"/>
                  <a:pt x="8044373" y="4835525"/>
                  <a:pt x="8045051" y="4835790"/>
                </a:cubicBezTo>
                <a:cubicBezTo>
                  <a:pt x="8045728" y="4836055"/>
                  <a:pt x="8046303" y="4836187"/>
                  <a:pt x="8046774" y="4836187"/>
                </a:cubicBezTo>
                <a:cubicBezTo>
                  <a:pt x="8047245" y="4836187"/>
                  <a:pt x="8047613" y="4836055"/>
                  <a:pt x="8047879" y="4835790"/>
                </a:cubicBezTo>
                <a:cubicBezTo>
                  <a:pt x="8048144" y="4835525"/>
                  <a:pt x="8048365" y="4835142"/>
                  <a:pt x="8048541" y="4834641"/>
                </a:cubicBezTo>
                <a:cubicBezTo>
                  <a:pt x="8048718" y="4834140"/>
                  <a:pt x="8048836" y="4833448"/>
                  <a:pt x="8048895" y="4832564"/>
                </a:cubicBezTo>
                <a:cubicBezTo>
                  <a:pt x="8048954" y="4831681"/>
                  <a:pt x="8048983" y="4830591"/>
                  <a:pt x="8048983" y="4829295"/>
                </a:cubicBezTo>
                <a:cubicBezTo>
                  <a:pt x="8048983" y="4827940"/>
                  <a:pt x="8048968" y="4826865"/>
                  <a:pt x="8048939" y="4826069"/>
                </a:cubicBezTo>
                <a:cubicBezTo>
                  <a:pt x="8048909" y="4825274"/>
                  <a:pt x="8048851" y="4824670"/>
                  <a:pt x="8048762" y="4824258"/>
                </a:cubicBezTo>
                <a:cubicBezTo>
                  <a:pt x="8048674" y="4823845"/>
                  <a:pt x="8048571" y="4823507"/>
                  <a:pt x="8048453" y="4823242"/>
                </a:cubicBezTo>
                <a:cubicBezTo>
                  <a:pt x="8048335" y="4822976"/>
                  <a:pt x="8048100" y="4822697"/>
                  <a:pt x="8047746" y="4822402"/>
                </a:cubicBezTo>
                <a:cubicBezTo>
                  <a:pt x="8047393" y="4822107"/>
                  <a:pt x="8046789" y="4821813"/>
                  <a:pt x="8045935" y="4821518"/>
                </a:cubicBezTo>
                <a:cubicBezTo>
                  <a:pt x="8045080" y="4821224"/>
                  <a:pt x="8044123" y="4820959"/>
                  <a:pt x="8043063" y="4820723"/>
                </a:cubicBezTo>
                <a:cubicBezTo>
                  <a:pt x="8042002" y="4820487"/>
                  <a:pt x="8040986" y="4820325"/>
                  <a:pt x="8040014" y="4820237"/>
                </a:cubicBezTo>
                <a:cubicBezTo>
                  <a:pt x="8039042" y="4820149"/>
                  <a:pt x="8038173" y="4820105"/>
                  <a:pt x="8037407" y="4820105"/>
                </a:cubicBezTo>
                <a:close/>
                <a:moveTo>
                  <a:pt x="7970732" y="4820105"/>
                </a:moveTo>
                <a:cubicBezTo>
                  <a:pt x="7969024" y="4820105"/>
                  <a:pt x="7967330" y="4820325"/>
                  <a:pt x="7965651" y="4820767"/>
                </a:cubicBezTo>
                <a:cubicBezTo>
                  <a:pt x="7963972" y="4821209"/>
                  <a:pt x="7962278" y="4822004"/>
                  <a:pt x="7960570" y="4823153"/>
                </a:cubicBezTo>
                <a:cubicBezTo>
                  <a:pt x="7958862" y="4824302"/>
                  <a:pt x="7957050" y="4825878"/>
                  <a:pt x="7955135" y="4827881"/>
                </a:cubicBezTo>
                <a:cubicBezTo>
                  <a:pt x="7953221" y="4829884"/>
                  <a:pt x="7951174" y="4832476"/>
                  <a:pt x="7948994" y="4835657"/>
                </a:cubicBezTo>
                <a:lnTo>
                  <a:pt x="7948994" y="4824081"/>
                </a:lnTo>
                <a:cubicBezTo>
                  <a:pt x="7948994" y="4823610"/>
                  <a:pt x="7948891" y="4823212"/>
                  <a:pt x="7948685" y="4822888"/>
                </a:cubicBezTo>
                <a:cubicBezTo>
                  <a:pt x="7948479" y="4822564"/>
                  <a:pt x="7948140" y="4822270"/>
                  <a:pt x="7947668" y="4822004"/>
                </a:cubicBezTo>
                <a:cubicBezTo>
                  <a:pt x="7947197" y="4821739"/>
                  <a:pt x="7946534" y="4821563"/>
                  <a:pt x="7945680" y="4821474"/>
                </a:cubicBezTo>
                <a:cubicBezTo>
                  <a:pt x="7944826" y="4821386"/>
                  <a:pt x="7943751" y="4821342"/>
                  <a:pt x="7942455" y="4821342"/>
                </a:cubicBezTo>
                <a:cubicBezTo>
                  <a:pt x="7941100" y="4821342"/>
                  <a:pt x="7940010" y="4821386"/>
                  <a:pt x="7939185" y="4821474"/>
                </a:cubicBezTo>
                <a:cubicBezTo>
                  <a:pt x="7938361" y="4821563"/>
                  <a:pt x="7937683" y="4821739"/>
                  <a:pt x="7937153" y="4822004"/>
                </a:cubicBezTo>
                <a:cubicBezTo>
                  <a:pt x="7936623" y="4822270"/>
                  <a:pt x="7936269" y="4822564"/>
                  <a:pt x="7936092" y="4822888"/>
                </a:cubicBezTo>
                <a:cubicBezTo>
                  <a:pt x="7935916" y="4823212"/>
                  <a:pt x="7935827" y="4823610"/>
                  <a:pt x="7935827" y="4824081"/>
                </a:cubicBezTo>
                <a:lnTo>
                  <a:pt x="7935827" y="4903611"/>
                </a:lnTo>
                <a:cubicBezTo>
                  <a:pt x="7935827" y="4904082"/>
                  <a:pt x="7935930" y="4904480"/>
                  <a:pt x="7936137" y="4904804"/>
                </a:cubicBezTo>
                <a:cubicBezTo>
                  <a:pt x="7936343" y="4905128"/>
                  <a:pt x="7936726" y="4905408"/>
                  <a:pt x="7937285" y="4905643"/>
                </a:cubicBezTo>
                <a:cubicBezTo>
                  <a:pt x="7937845" y="4905879"/>
                  <a:pt x="7938596" y="4906056"/>
                  <a:pt x="7939539" y="4906174"/>
                </a:cubicBezTo>
                <a:cubicBezTo>
                  <a:pt x="7940481" y="4906291"/>
                  <a:pt x="7941659" y="4906350"/>
                  <a:pt x="7943073" y="4906350"/>
                </a:cubicBezTo>
                <a:cubicBezTo>
                  <a:pt x="7944546" y="4906350"/>
                  <a:pt x="7945754" y="4906291"/>
                  <a:pt x="7946696" y="4906174"/>
                </a:cubicBezTo>
                <a:cubicBezTo>
                  <a:pt x="7947639" y="4906056"/>
                  <a:pt x="7948375" y="4905879"/>
                  <a:pt x="7948906" y="4905643"/>
                </a:cubicBezTo>
                <a:cubicBezTo>
                  <a:pt x="7949436" y="4905408"/>
                  <a:pt x="7949819" y="4905128"/>
                  <a:pt x="7950054" y="4904804"/>
                </a:cubicBezTo>
                <a:cubicBezTo>
                  <a:pt x="7950290" y="4904480"/>
                  <a:pt x="7950408" y="4904082"/>
                  <a:pt x="7950408" y="4903611"/>
                </a:cubicBezTo>
                <a:lnTo>
                  <a:pt x="7950408" y="4851298"/>
                </a:lnTo>
                <a:cubicBezTo>
                  <a:pt x="7952470" y="4848058"/>
                  <a:pt x="7954355" y="4845318"/>
                  <a:pt x="7956063" y="4843080"/>
                </a:cubicBezTo>
                <a:cubicBezTo>
                  <a:pt x="7957772" y="4840841"/>
                  <a:pt x="7959406" y="4839044"/>
                  <a:pt x="7960968" y="4837689"/>
                </a:cubicBezTo>
                <a:cubicBezTo>
                  <a:pt x="7962529" y="4836334"/>
                  <a:pt x="7964016" y="4835362"/>
                  <a:pt x="7965430" y="4834773"/>
                </a:cubicBezTo>
                <a:cubicBezTo>
                  <a:pt x="7966844" y="4834184"/>
                  <a:pt x="7968287" y="4833890"/>
                  <a:pt x="7969760" y="4833890"/>
                </a:cubicBezTo>
                <a:cubicBezTo>
                  <a:pt x="7970997" y="4833890"/>
                  <a:pt x="7972146" y="4834008"/>
                  <a:pt x="7973206" y="4834243"/>
                </a:cubicBezTo>
                <a:cubicBezTo>
                  <a:pt x="7974267" y="4834479"/>
                  <a:pt x="7975224" y="4834729"/>
                  <a:pt x="7976078" y="4834994"/>
                </a:cubicBezTo>
                <a:cubicBezTo>
                  <a:pt x="7976933" y="4835259"/>
                  <a:pt x="7977698" y="4835525"/>
                  <a:pt x="7978376" y="4835790"/>
                </a:cubicBezTo>
                <a:cubicBezTo>
                  <a:pt x="7979053" y="4836055"/>
                  <a:pt x="7979628" y="4836187"/>
                  <a:pt x="7980099" y="4836187"/>
                </a:cubicBezTo>
                <a:cubicBezTo>
                  <a:pt x="7980570" y="4836187"/>
                  <a:pt x="7980938" y="4836055"/>
                  <a:pt x="7981204" y="4835790"/>
                </a:cubicBezTo>
                <a:cubicBezTo>
                  <a:pt x="7981469" y="4835525"/>
                  <a:pt x="7981690" y="4835142"/>
                  <a:pt x="7981866" y="4834641"/>
                </a:cubicBezTo>
                <a:cubicBezTo>
                  <a:pt x="7982043" y="4834140"/>
                  <a:pt x="7982161" y="4833448"/>
                  <a:pt x="7982220" y="4832564"/>
                </a:cubicBezTo>
                <a:cubicBezTo>
                  <a:pt x="7982279" y="4831681"/>
                  <a:pt x="7982308" y="4830591"/>
                  <a:pt x="7982308" y="4829295"/>
                </a:cubicBezTo>
                <a:cubicBezTo>
                  <a:pt x="7982308" y="4827940"/>
                  <a:pt x="7982293" y="4826865"/>
                  <a:pt x="7982264" y="4826069"/>
                </a:cubicBezTo>
                <a:cubicBezTo>
                  <a:pt x="7982235" y="4825274"/>
                  <a:pt x="7982176" y="4824670"/>
                  <a:pt x="7982087" y="4824258"/>
                </a:cubicBezTo>
                <a:cubicBezTo>
                  <a:pt x="7981999" y="4823845"/>
                  <a:pt x="7981896" y="4823507"/>
                  <a:pt x="7981778" y="4823242"/>
                </a:cubicBezTo>
                <a:cubicBezTo>
                  <a:pt x="7981660" y="4822976"/>
                  <a:pt x="7981425" y="4822697"/>
                  <a:pt x="7981071" y="4822402"/>
                </a:cubicBezTo>
                <a:cubicBezTo>
                  <a:pt x="7980718" y="4822107"/>
                  <a:pt x="7980114" y="4821813"/>
                  <a:pt x="7979260" y="4821518"/>
                </a:cubicBezTo>
                <a:cubicBezTo>
                  <a:pt x="7978405" y="4821224"/>
                  <a:pt x="7977448" y="4820959"/>
                  <a:pt x="7976388" y="4820723"/>
                </a:cubicBezTo>
                <a:cubicBezTo>
                  <a:pt x="7975327" y="4820487"/>
                  <a:pt x="7974311" y="4820325"/>
                  <a:pt x="7973339" y="4820237"/>
                </a:cubicBezTo>
                <a:cubicBezTo>
                  <a:pt x="7972367" y="4820149"/>
                  <a:pt x="7971498" y="4820105"/>
                  <a:pt x="7970732" y="4820105"/>
                </a:cubicBezTo>
                <a:close/>
                <a:moveTo>
                  <a:pt x="7875571" y="4820105"/>
                </a:moveTo>
                <a:cubicBezTo>
                  <a:pt x="7868796" y="4820105"/>
                  <a:pt x="7862875" y="4821194"/>
                  <a:pt x="7857809" y="4823374"/>
                </a:cubicBezTo>
                <a:cubicBezTo>
                  <a:pt x="7852743" y="4825554"/>
                  <a:pt x="7848515" y="4828617"/>
                  <a:pt x="7845128" y="4832564"/>
                </a:cubicBezTo>
                <a:cubicBezTo>
                  <a:pt x="7841741" y="4836511"/>
                  <a:pt x="7839208" y="4841209"/>
                  <a:pt x="7837529" y="4846659"/>
                </a:cubicBezTo>
                <a:cubicBezTo>
                  <a:pt x="7835850" y="4852108"/>
                  <a:pt x="7835010" y="4858073"/>
                  <a:pt x="7835010" y="4864553"/>
                </a:cubicBezTo>
                <a:cubicBezTo>
                  <a:pt x="7835010" y="4871269"/>
                  <a:pt x="7835805" y="4877278"/>
                  <a:pt x="7837396" y="4882580"/>
                </a:cubicBezTo>
                <a:cubicBezTo>
                  <a:pt x="7838987" y="4887882"/>
                  <a:pt x="7841402" y="4892388"/>
                  <a:pt x="7844642" y="4896100"/>
                </a:cubicBezTo>
                <a:cubicBezTo>
                  <a:pt x="7847882" y="4899811"/>
                  <a:pt x="7851932" y="4902639"/>
                  <a:pt x="7856793" y="4904583"/>
                </a:cubicBezTo>
                <a:cubicBezTo>
                  <a:pt x="7861653" y="4906527"/>
                  <a:pt x="7867352" y="4907499"/>
                  <a:pt x="7873892" y="4907499"/>
                </a:cubicBezTo>
                <a:cubicBezTo>
                  <a:pt x="7880607" y="4907499"/>
                  <a:pt x="7886513" y="4906395"/>
                  <a:pt x="7891609" y="4904185"/>
                </a:cubicBezTo>
                <a:cubicBezTo>
                  <a:pt x="7896705" y="4901976"/>
                  <a:pt x="7900947" y="4898898"/>
                  <a:pt x="7904334" y="4894951"/>
                </a:cubicBezTo>
                <a:cubicBezTo>
                  <a:pt x="7907721" y="4891004"/>
                  <a:pt x="7910269" y="4886306"/>
                  <a:pt x="7911978" y="4880857"/>
                </a:cubicBezTo>
                <a:cubicBezTo>
                  <a:pt x="7913686" y="4875407"/>
                  <a:pt x="7914540" y="4869442"/>
                  <a:pt x="7914540" y="4862962"/>
                </a:cubicBezTo>
                <a:cubicBezTo>
                  <a:pt x="7914540" y="4856305"/>
                  <a:pt x="7913730" y="4850326"/>
                  <a:pt x="7912110" y="4845024"/>
                </a:cubicBezTo>
                <a:cubicBezTo>
                  <a:pt x="7910490" y="4839722"/>
                  <a:pt x="7908060" y="4835215"/>
                  <a:pt x="7904820" y="4831504"/>
                </a:cubicBezTo>
                <a:cubicBezTo>
                  <a:pt x="7901580" y="4827792"/>
                  <a:pt x="7897530" y="4824965"/>
                  <a:pt x="7892669" y="4823021"/>
                </a:cubicBezTo>
                <a:cubicBezTo>
                  <a:pt x="7887809" y="4821077"/>
                  <a:pt x="7882110" y="4820105"/>
                  <a:pt x="7875571" y="4820105"/>
                </a:cubicBezTo>
                <a:close/>
                <a:moveTo>
                  <a:pt x="7169818" y="4820105"/>
                </a:moveTo>
                <a:cubicBezTo>
                  <a:pt x="7164987" y="4820105"/>
                  <a:pt x="7160761" y="4820753"/>
                  <a:pt x="7157138" y="4822049"/>
                </a:cubicBezTo>
                <a:cubicBezTo>
                  <a:pt x="7153515" y="4823345"/>
                  <a:pt x="7150495" y="4825068"/>
                  <a:pt x="7148080" y="4827218"/>
                </a:cubicBezTo>
                <a:cubicBezTo>
                  <a:pt x="7145665" y="4829368"/>
                  <a:pt x="7143853" y="4831872"/>
                  <a:pt x="7142645" y="4834729"/>
                </a:cubicBezTo>
                <a:cubicBezTo>
                  <a:pt x="7141438" y="4837586"/>
                  <a:pt x="7140834" y="4840576"/>
                  <a:pt x="7140834" y="4843698"/>
                </a:cubicBezTo>
                <a:cubicBezTo>
                  <a:pt x="7140834" y="4847233"/>
                  <a:pt x="7141408" y="4850267"/>
                  <a:pt x="7142557" y="4852800"/>
                </a:cubicBezTo>
                <a:cubicBezTo>
                  <a:pt x="7143706" y="4855333"/>
                  <a:pt x="7145223" y="4857513"/>
                  <a:pt x="7147108" y="4859339"/>
                </a:cubicBezTo>
                <a:cubicBezTo>
                  <a:pt x="7148993" y="4861166"/>
                  <a:pt x="7151129" y="4862712"/>
                  <a:pt x="7153515" y="4863979"/>
                </a:cubicBezTo>
                <a:cubicBezTo>
                  <a:pt x="7155900" y="4865245"/>
                  <a:pt x="7158345" y="4866379"/>
                  <a:pt x="7160849" y="4867381"/>
                </a:cubicBezTo>
                <a:cubicBezTo>
                  <a:pt x="7163353" y="4868382"/>
                  <a:pt x="7165783" y="4869339"/>
                  <a:pt x="7168139" y="4870253"/>
                </a:cubicBezTo>
                <a:cubicBezTo>
                  <a:pt x="7170496" y="4871166"/>
                  <a:pt x="7172617" y="4872211"/>
                  <a:pt x="7174502" y="4873390"/>
                </a:cubicBezTo>
                <a:cubicBezTo>
                  <a:pt x="7176387" y="4874568"/>
                  <a:pt x="7177904" y="4875923"/>
                  <a:pt x="7179053" y="4877455"/>
                </a:cubicBezTo>
                <a:cubicBezTo>
                  <a:pt x="7180201" y="4878986"/>
                  <a:pt x="7180776" y="4880871"/>
                  <a:pt x="7180776" y="4883110"/>
                </a:cubicBezTo>
                <a:cubicBezTo>
                  <a:pt x="7180776" y="4885290"/>
                  <a:pt x="7180378" y="4887175"/>
                  <a:pt x="7179583" y="4888765"/>
                </a:cubicBezTo>
                <a:cubicBezTo>
                  <a:pt x="7178787" y="4890356"/>
                  <a:pt x="7177654" y="4891667"/>
                  <a:pt x="7176181" y="4892698"/>
                </a:cubicBezTo>
                <a:cubicBezTo>
                  <a:pt x="7174708" y="4893729"/>
                  <a:pt x="7172970" y="4894509"/>
                  <a:pt x="7170967" y="4895039"/>
                </a:cubicBezTo>
                <a:cubicBezTo>
                  <a:pt x="7168964" y="4895570"/>
                  <a:pt x="7166725" y="4895835"/>
                  <a:pt x="7164251" y="4895835"/>
                </a:cubicBezTo>
                <a:cubicBezTo>
                  <a:pt x="7160952" y="4895835"/>
                  <a:pt x="7158036" y="4895437"/>
                  <a:pt x="7155503" y="4894642"/>
                </a:cubicBezTo>
                <a:cubicBezTo>
                  <a:pt x="7152970" y="4893847"/>
                  <a:pt x="7150775" y="4892978"/>
                  <a:pt x="7148920" y="4892035"/>
                </a:cubicBezTo>
                <a:cubicBezTo>
                  <a:pt x="7147064" y="4891092"/>
                  <a:pt x="7145503" y="4890223"/>
                  <a:pt x="7144236" y="4889428"/>
                </a:cubicBezTo>
                <a:cubicBezTo>
                  <a:pt x="7142970" y="4888633"/>
                  <a:pt x="7142012" y="4888235"/>
                  <a:pt x="7141364" y="4888235"/>
                </a:cubicBezTo>
                <a:cubicBezTo>
                  <a:pt x="7140952" y="4888235"/>
                  <a:pt x="7140584" y="4888338"/>
                  <a:pt x="7140260" y="4888545"/>
                </a:cubicBezTo>
                <a:cubicBezTo>
                  <a:pt x="7139935" y="4888751"/>
                  <a:pt x="7139685" y="4889089"/>
                  <a:pt x="7139508" y="4889561"/>
                </a:cubicBezTo>
                <a:cubicBezTo>
                  <a:pt x="7139332" y="4890032"/>
                  <a:pt x="7139184" y="4890651"/>
                  <a:pt x="7139067" y="4891416"/>
                </a:cubicBezTo>
                <a:cubicBezTo>
                  <a:pt x="7138949" y="4892182"/>
                  <a:pt x="7138890" y="4893125"/>
                  <a:pt x="7138890" y="4894244"/>
                </a:cubicBezTo>
                <a:cubicBezTo>
                  <a:pt x="7138890" y="4896070"/>
                  <a:pt x="7139037" y="4897514"/>
                  <a:pt x="7139332" y="4898574"/>
                </a:cubicBezTo>
                <a:cubicBezTo>
                  <a:pt x="7139626" y="4899635"/>
                  <a:pt x="7140098" y="4900459"/>
                  <a:pt x="7140746" y="4901048"/>
                </a:cubicBezTo>
                <a:cubicBezTo>
                  <a:pt x="7141394" y="4901637"/>
                  <a:pt x="7142425" y="4902300"/>
                  <a:pt x="7143838" y="4903037"/>
                </a:cubicBezTo>
                <a:cubicBezTo>
                  <a:pt x="7145252" y="4903773"/>
                  <a:pt x="7146975" y="4904480"/>
                  <a:pt x="7149008" y="4905157"/>
                </a:cubicBezTo>
                <a:cubicBezTo>
                  <a:pt x="7151040" y="4905835"/>
                  <a:pt x="7153338" y="4906395"/>
                  <a:pt x="7155900" y="4906836"/>
                </a:cubicBezTo>
                <a:cubicBezTo>
                  <a:pt x="7158463" y="4907278"/>
                  <a:pt x="7161158" y="4907499"/>
                  <a:pt x="7163986" y="4907499"/>
                </a:cubicBezTo>
                <a:cubicBezTo>
                  <a:pt x="7168581" y="4907499"/>
                  <a:pt x="7172793" y="4906939"/>
                  <a:pt x="7176622" y="4905820"/>
                </a:cubicBezTo>
                <a:cubicBezTo>
                  <a:pt x="7180452" y="4904701"/>
                  <a:pt x="7183751" y="4903051"/>
                  <a:pt x="7186520" y="4900872"/>
                </a:cubicBezTo>
                <a:cubicBezTo>
                  <a:pt x="7189288" y="4898692"/>
                  <a:pt x="7191424" y="4896012"/>
                  <a:pt x="7192926" y="4892830"/>
                </a:cubicBezTo>
                <a:cubicBezTo>
                  <a:pt x="7194428" y="4889649"/>
                  <a:pt x="7195179" y="4886026"/>
                  <a:pt x="7195179" y="4881961"/>
                </a:cubicBezTo>
                <a:cubicBezTo>
                  <a:pt x="7195179" y="4878544"/>
                  <a:pt x="7194605" y="4875599"/>
                  <a:pt x="7193456" y="4873125"/>
                </a:cubicBezTo>
                <a:cubicBezTo>
                  <a:pt x="7192308" y="4870650"/>
                  <a:pt x="7190790" y="4868529"/>
                  <a:pt x="7188905" y="4866762"/>
                </a:cubicBezTo>
                <a:cubicBezTo>
                  <a:pt x="7187020" y="4864995"/>
                  <a:pt x="7184855" y="4863493"/>
                  <a:pt x="7182410" y="4862255"/>
                </a:cubicBezTo>
                <a:cubicBezTo>
                  <a:pt x="7179966" y="4861018"/>
                  <a:pt x="7177491" y="4859899"/>
                  <a:pt x="7174988" y="4858897"/>
                </a:cubicBezTo>
                <a:cubicBezTo>
                  <a:pt x="7172484" y="4857896"/>
                  <a:pt x="7170024" y="4856924"/>
                  <a:pt x="7167609" y="4855981"/>
                </a:cubicBezTo>
                <a:cubicBezTo>
                  <a:pt x="7165194" y="4855039"/>
                  <a:pt x="7163043" y="4853978"/>
                  <a:pt x="7161158" y="4852800"/>
                </a:cubicBezTo>
                <a:cubicBezTo>
                  <a:pt x="7159273" y="4851622"/>
                  <a:pt x="7157741" y="4850252"/>
                  <a:pt x="7156563" y="4848691"/>
                </a:cubicBezTo>
                <a:cubicBezTo>
                  <a:pt x="7155385" y="4847130"/>
                  <a:pt x="7154796" y="4845201"/>
                  <a:pt x="7154796" y="4842903"/>
                </a:cubicBezTo>
                <a:cubicBezTo>
                  <a:pt x="7154796" y="4841254"/>
                  <a:pt x="7155105" y="4839722"/>
                  <a:pt x="7155724" y="4838308"/>
                </a:cubicBezTo>
                <a:cubicBezTo>
                  <a:pt x="7156342" y="4836894"/>
                  <a:pt x="7157255" y="4835672"/>
                  <a:pt x="7158463" y="4834641"/>
                </a:cubicBezTo>
                <a:cubicBezTo>
                  <a:pt x="7159671" y="4833610"/>
                  <a:pt x="7161217" y="4832815"/>
                  <a:pt x="7163102" y="4832255"/>
                </a:cubicBezTo>
                <a:cubicBezTo>
                  <a:pt x="7164987" y="4831695"/>
                  <a:pt x="7167167" y="4831415"/>
                  <a:pt x="7169641" y="4831415"/>
                </a:cubicBezTo>
                <a:cubicBezTo>
                  <a:pt x="7172410" y="4831415"/>
                  <a:pt x="7174870" y="4831739"/>
                  <a:pt x="7177020" y="4832387"/>
                </a:cubicBezTo>
                <a:cubicBezTo>
                  <a:pt x="7179170" y="4833035"/>
                  <a:pt x="7181041" y="4833728"/>
                  <a:pt x="7182631" y="4834464"/>
                </a:cubicBezTo>
                <a:cubicBezTo>
                  <a:pt x="7184222" y="4835200"/>
                  <a:pt x="7185518" y="4835893"/>
                  <a:pt x="7186520" y="4836541"/>
                </a:cubicBezTo>
                <a:cubicBezTo>
                  <a:pt x="7187521" y="4837189"/>
                  <a:pt x="7188287" y="4837513"/>
                  <a:pt x="7188817" y="4837513"/>
                </a:cubicBezTo>
                <a:cubicBezTo>
                  <a:pt x="7189171" y="4837513"/>
                  <a:pt x="7189495" y="4837410"/>
                  <a:pt x="7189789" y="4837203"/>
                </a:cubicBezTo>
                <a:cubicBezTo>
                  <a:pt x="7190084" y="4836997"/>
                  <a:pt x="7190334" y="4836659"/>
                  <a:pt x="7190540" y="4836187"/>
                </a:cubicBezTo>
                <a:cubicBezTo>
                  <a:pt x="7190746" y="4835716"/>
                  <a:pt x="7190894" y="4835112"/>
                  <a:pt x="7190982" y="4834376"/>
                </a:cubicBezTo>
                <a:cubicBezTo>
                  <a:pt x="7191070" y="4833639"/>
                  <a:pt x="7191115" y="4832770"/>
                  <a:pt x="7191115" y="4831769"/>
                </a:cubicBezTo>
                <a:cubicBezTo>
                  <a:pt x="7191115" y="4830826"/>
                  <a:pt x="7191070" y="4830031"/>
                  <a:pt x="7190982" y="4829383"/>
                </a:cubicBezTo>
                <a:cubicBezTo>
                  <a:pt x="7190894" y="4828735"/>
                  <a:pt x="7190805" y="4828190"/>
                  <a:pt x="7190717" y="4827748"/>
                </a:cubicBezTo>
                <a:cubicBezTo>
                  <a:pt x="7190629" y="4827306"/>
                  <a:pt x="7190481" y="4826909"/>
                  <a:pt x="7190275" y="4826555"/>
                </a:cubicBezTo>
                <a:cubicBezTo>
                  <a:pt x="7190069" y="4826202"/>
                  <a:pt x="7189657" y="4825789"/>
                  <a:pt x="7189038" y="4825318"/>
                </a:cubicBezTo>
                <a:cubicBezTo>
                  <a:pt x="7188419" y="4824847"/>
                  <a:pt x="7187506" y="4824302"/>
                  <a:pt x="7186299" y="4823683"/>
                </a:cubicBezTo>
                <a:cubicBezTo>
                  <a:pt x="7185091" y="4823065"/>
                  <a:pt x="7183633" y="4822490"/>
                  <a:pt x="7181924" y="4821960"/>
                </a:cubicBezTo>
                <a:cubicBezTo>
                  <a:pt x="7180216" y="4821430"/>
                  <a:pt x="7178301" y="4820988"/>
                  <a:pt x="7176181" y="4820635"/>
                </a:cubicBezTo>
                <a:cubicBezTo>
                  <a:pt x="7174060" y="4820281"/>
                  <a:pt x="7171939" y="4820105"/>
                  <a:pt x="7169818" y="4820105"/>
                </a:cubicBezTo>
                <a:close/>
                <a:moveTo>
                  <a:pt x="7088070" y="4820105"/>
                </a:moveTo>
                <a:cubicBezTo>
                  <a:pt x="7085006" y="4820105"/>
                  <a:pt x="7081972" y="4820384"/>
                  <a:pt x="7078968" y="4820944"/>
                </a:cubicBezTo>
                <a:cubicBezTo>
                  <a:pt x="7075963" y="4821504"/>
                  <a:pt x="7073195" y="4822211"/>
                  <a:pt x="7070661" y="4823065"/>
                </a:cubicBezTo>
                <a:cubicBezTo>
                  <a:pt x="7068128" y="4823919"/>
                  <a:pt x="7065890" y="4824862"/>
                  <a:pt x="7063946" y="4825893"/>
                </a:cubicBezTo>
                <a:cubicBezTo>
                  <a:pt x="7062002" y="4826923"/>
                  <a:pt x="7060632" y="4827822"/>
                  <a:pt x="7059837" y="4828588"/>
                </a:cubicBezTo>
                <a:cubicBezTo>
                  <a:pt x="7059041" y="4829354"/>
                  <a:pt x="7058540" y="4830164"/>
                  <a:pt x="7058334" y="4831018"/>
                </a:cubicBezTo>
                <a:cubicBezTo>
                  <a:pt x="7058128" y="4831872"/>
                  <a:pt x="7058025" y="4833035"/>
                  <a:pt x="7058025" y="4834508"/>
                </a:cubicBezTo>
                <a:cubicBezTo>
                  <a:pt x="7058025" y="4835392"/>
                  <a:pt x="7058084" y="4836202"/>
                  <a:pt x="7058202" y="4836938"/>
                </a:cubicBezTo>
                <a:cubicBezTo>
                  <a:pt x="7058320" y="4837675"/>
                  <a:pt x="7058511" y="4838279"/>
                  <a:pt x="7058776" y="4838750"/>
                </a:cubicBezTo>
                <a:cubicBezTo>
                  <a:pt x="7059041" y="4839221"/>
                  <a:pt x="7059351" y="4839575"/>
                  <a:pt x="7059704" y="4839810"/>
                </a:cubicBezTo>
                <a:cubicBezTo>
                  <a:pt x="7060057" y="4840046"/>
                  <a:pt x="7060470" y="4840164"/>
                  <a:pt x="7060941" y="4840164"/>
                </a:cubicBezTo>
                <a:cubicBezTo>
                  <a:pt x="7061648" y="4840164"/>
                  <a:pt x="7062723" y="4839737"/>
                  <a:pt x="7064167" y="4838882"/>
                </a:cubicBezTo>
                <a:cubicBezTo>
                  <a:pt x="7065610" y="4838028"/>
                  <a:pt x="7067407" y="4837086"/>
                  <a:pt x="7069557" y="4836055"/>
                </a:cubicBezTo>
                <a:cubicBezTo>
                  <a:pt x="7071707" y="4835024"/>
                  <a:pt x="7074211" y="4834081"/>
                  <a:pt x="7077068" y="4833227"/>
                </a:cubicBezTo>
                <a:cubicBezTo>
                  <a:pt x="7079925" y="4832373"/>
                  <a:pt x="7083151" y="4831946"/>
                  <a:pt x="7086744" y="4831946"/>
                </a:cubicBezTo>
                <a:cubicBezTo>
                  <a:pt x="7090102" y="4831946"/>
                  <a:pt x="7092930" y="4832343"/>
                  <a:pt x="7095227" y="4833139"/>
                </a:cubicBezTo>
                <a:cubicBezTo>
                  <a:pt x="7097525" y="4833934"/>
                  <a:pt x="7099395" y="4835112"/>
                  <a:pt x="7100839" y="4836673"/>
                </a:cubicBezTo>
                <a:cubicBezTo>
                  <a:pt x="7102282" y="4838234"/>
                  <a:pt x="7103328" y="4840193"/>
                  <a:pt x="7103976" y="4842550"/>
                </a:cubicBezTo>
                <a:cubicBezTo>
                  <a:pt x="7104624" y="4844906"/>
                  <a:pt x="7104948" y="4847616"/>
                  <a:pt x="7104948" y="4850679"/>
                </a:cubicBezTo>
                <a:lnTo>
                  <a:pt x="7104948" y="4856865"/>
                </a:lnTo>
                <a:lnTo>
                  <a:pt x="7093990" y="4856865"/>
                </a:lnTo>
                <a:cubicBezTo>
                  <a:pt x="7087805" y="4856865"/>
                  <a:pt x="7082238" y="4857410"/>
                  <a:pt x="7077289" y="4858500"/>
                </a:cubicBezTo>
                <a:cubicBezTo>
                  <a:pt x="7072340" y="4859590"/>
                  <a:pt x="7068158" y="4861224"/>
                  <a:pt x="7064741" y="4863404"/>
                </a:cubicBezTo>
                <a:cubicBezTo>
                  <a:pt x="7061324" y="4865584"/>
                  <a:pt x="7058703" y="4868323"/>
                  <a:pt x="7056876" y="4871622"/>
                </a:cubicBezTo>
                <a:cubicBezTo>
                  <a:pt x="7055050" y="4874921"/>
                  <a:pt x="7054137" y="4878809"/>
                  <a:pt x="7054137" y="4883287"/>
                </a:cubicBezTo>
                <a:cubicBezTo>
                  <a:pt x="7054137" y="4887116"/>
                  <a:pt x="7054800" y="4890533"/>
                  <a:pt x="7056125" y="4893537"/>
                </a:cubicBezTo>
                <a:cubicBezTo>
                  <a:pt x="7057451" y="4896542"/>
                  <a:pt x="7059306" y="4899075"/>
                  <a:pt x="7061692" y="4901137"/>
                </a:cubicBezTo>
                <a:cubicBezTo>
                  <a:pt x="7064078" y="4903199"/>
                  <a:pt x="7066965" y="4904774"/>
                  <a:pt x="7070352" y="4905864"/>
                </a:cubicBezTo>
                <a:cubicBezTo>
                  <a:pt x="7073740" y="4906954"/>
                  <a:pt x="7077525" y="4907499"/>
                  <a:pt x="7081707" y="4907499"/>
                </a:cubicBezTo>
                <a:cubicBezTo>
                  <a:pt x="7086479" y="4907499"/>
                  <a:pt x="7091001" y="4906468"/>
                  <a:pt x="7095272" y="4904406"/>
                </a:cubicBezTo>
                <a:cubicBezTo>
                  <a:pt x="7099543" y="4902344"/>
                  <a:pt x="7103416" y="4899458"/>
                  <a:pt x="7106892" y="4895746"/>
                </a:cubicBezTo>
                <a:lnTo>
                  <a:pt x="7106892" y="4903699"/>
                </a:lnTo>
                <a:cubicBezTo>
                  <a:pt x="7106892" y="4904406"/>
                  <a:pt x="7107098" y="4904937"/>
                  <a:pt x="7107510" y="4905290"/>
                </a:cubicBezTo>
                <a:cubicBezTo>
                  <a:pt x="7107923" y="4905643"/>
                  <a:pt x="7108586" y="4905909"/>
                  <a:pt x="7109499" y="4906085"/>
                </a:cubicBezTo>
                <a:cubicBezTo>
                  <a:pt x="7110412" y="4906262"/>
                  <a:pt x="7111634" y="4906350"/>
                  <a:pt x="7113166" y="4906350"/>
                </a:cubicBezTo>
                <a:cubicBezTo>
                  <a:pt x="7114756" y="4906350"/>
                  <a:pt x="7115964" y="4906262"/>
                  <a:pt x="7116789" y="4906085"/>
                </a:cubicBezTo>
                <a:cubicBezTo>
                  <a:pt x="7117614" y="4905909"/>
                  <a:pt x="7118262" y="4905643"/>
                  <a:pt x="7118733" y="4905290"/>
                </a:cubicBezTo>
                <a:cubicBezTo>
                  <a:pt x="7119204" y="4904937"/>
                  <a:pt x="7119440" y="4904406"/>
                  <a:pt x="7119440" y="4903699"/>
                </a:cubicBezTo>
                <a:lnTo>
                  <a:pt x="7119440" y="4850061"/>
                </a:lnTo>
                <a:cubicBezTo>
                  <a:pt x="7119440" y="4845112"/>
                  <a:pt x="7118880" y="4840782"/>
                  <a:pt x="7117761" y="4837071"/>
                </a:cubicBezTo>
                <a:cubicBezTo>
                  <a:pt x="7116642" y="4833360"/>
                  <a:pt x="7114845" y="4830252"/>
                  <a:pt x="7112371" y="4827748"/>
                </a:cubicBezTo>
                <a:cubicBezTo>
                  <a:pt x="7109896" y="4825244"/>
                  <a:pt x="7106656" y="4823345"/>
                  <a:pt x="7102650" y="4822049"/>
                </a:cubicBezTo>
                <a:cubicBezTo>
                  <a:pt x="7098644" y="4820753"/>
                  <a:pt x="7093784" y="4820105"/>
                  <a:pt x="7088070" y="4820105"/>
                </a:cubicBezTo>
                <a:close/>
                <a:moveTo>
                  <a:pt x="6731668" y="4820105"/>
                </a:moveTo>
                <a:cubicBezTo>
                  <a:pt x="6726837" y="4820105"/>
                  <a:pt x="6722611" y="4820753"/>
                  <a:pt x="6718988" y="4822049"/>
                </a:cubicBezTo>
                <a:cubicBezTo>
                  <a:pt x="6715365" y="4823345"/>
                  <a:pt x="6712345" y="4825068"/>
                  <a:pt x="6709930" y="4827218"/>
                </a:cubicBezTo>
                <a:cubicBezTo>
                  <a:pt x="6707515" y="4829368"/>
                  <a:pt x="6705703" y="4831872"/>
                  <a:pt x="6704495" y="4834729"/>
                </a:cubicBezTo>
                <a:cubicBezTo>
                  <a:pt x="6703288" y="4837586"/>
                  <a:pt x="6702684" y="4840576"/>
                  <a:pt x="6702684" y="4843698"/>
                </a:cubicBezTo>
                <a:cubicBezTo>
                  <a:pt x="6702684" y="4847233"/>
                  <a:pt x="6703258" y="4850267"/>
                  <a:pt x="6704407" y="4852800"/>
                </a:cubicBezTo>
                <a:cubicBezTo>
                  <a:pt x="6705556" y="4855333"/>
                  <a:pt x="6707073" y="4857513"/>
                  <a:pt x="6708958" y="4859339"/>
                </a:cubicBezTo>
                <a:cubicBezTo>
                  <a:pt x="6710843" y="4861166"/>
                  <a:pt x="6712979" y="4862712"/>
                  <a:pt x="6715365" y="4863979"/>
                </a:cubicBezTo>
                <a:cubicBezTo>
                  <a:pt x="6717750" y="4865245"/>
                  <a:pt x="6720195" y="4866379"/>
                  <a:pt x="6722699" y="4867381"/>
                </a:cubicBezTo>
                <a:cubicBezTo>
                  <a:pt x="6725203" y="4868382"/>
                  <a:pt x="6727633" y="4869339"/>
                  <a:pt x="6729989" y="4870253"/>
                </a:cubicBezTo>
                <a:cubicBezTo>
                  <a:pt x="6732346" y="4871166"/>
                  <a:pt x="6734466" y="4872211"/>
                  <a:pt x="6736352" y="4873390"/>
                </a:cubicBezTo>
                <a:cubicBezTo>
                  <a:pt x="6738237" y="4874568"/>
                  <a:pt x="6739754" y="4875923"/>
                  <a:pt x="6740903" y="4877455"/>
                </a:cubicBezTo>
                <a:cubicBezTo>
                  <a:pt x="6742051" y="4878986"/>
                  <a:pt x="6742626" y="4880871"/>
                  <a:pt x="6742626" y="4883110"/>
                </a:cubicBezTo>
                <a:cubicBezTo>
                  <a:pt x="6742626" y="4885290"/>
                  <a:pt x="6742228" y="4887175"/>
                  <a:pt x="6741433" y="4888765"/>
                </a:cubicBezTo>
                <a:cubicBezTo>
                  <a:pt x="6740637" y="4890356"/>
                  <a:pt x="6739503" y="4891667"/>
                  <a:pt x="6738031" y="4892698"/>
                </a:cubicBezTo>
                <a:cubicBezTo>
                  <a:pt x="6736558" y="4893729"/>
                  <a:pt x="6734820" y="4894509"/>
                  <a:pt x="6732817" y="4895039"/>
                </a:cubicBezTo>
                <a:cubicBezTo>
                  <a:pt x="6730814" y="4895570"/>
                  <a:pt x="6728575" y="4895835"/>
                  <a:pt x="6726101" y="4895835"/>
                </a:cubicBezTo>
                <a:cubicBezTo>
                  <a:pt x="6722802" y="4895835"/>
                  <a:pt x="6719886" y="4895437"/>
                  <a:pt x="6717353" y="4894642"/>
                </a:cubicBezTo>
                <a:cubicBezTo>
                  <a:pt x="6714820" y="4893847"/>
                  <a:pt x="6712625" y="4892978"/>
                  <a:pt x="6710770" y="4892035"/>
                </a:cubicBezTo>
                <a:cubicBezTo>
                  <a:pt x="6708914" y="4891092"/>
                  <a:pt x="6707353" y="4890223"/>
                  <a:pt x="6706086" y="4889428"/>
                </a:cubicBezTo>
                <a:cubicBezTo>
                  <a:pt x="6704819" y="4888633"/>
                  <a:pt x="6703862" y="4888235"/>
                  <a:pt x="6703214" y="4888235"/>
                </a:cubicBezTo>
                <a:cubicBezTo>
                  <a:pt x="6702802" y="4888235"/>
                  <a:pt x="6702434" y="4888338"/>
                  <a:pt x="6702110" y="4888545"/>
                </a:cubicBezTo>
                <a:cubicBezTo>
                  <a:pt x="6701785" y="4888751"/>
                  <a:pt x="6701535" y="4889089"/>
                  <a:pt x="6701358" y="4889561"/>
                </a:cubicBezTo>
                <a:cubicBezTo>
                  <a:pt x="6701182" y="4890032"/>
                  <a:pt x="6701034" y="4890651"/>
                  <a:pt x="6700917" y="4891416"/>
                </a:cubicBezTo>
                <a:cubicBezTo>
                  <a:pt x="6700799" y="4892182"/>
                  <a:pt x="6700740" y="4893125"/>
                  <a:pt x="6700740" y="4894244"/>
                </a:cubicBezTo>
                <a:cubicBezTo>
                  <a:pt x="6700740" y="4896070"/>
                  <a:pt x="6700887" y="4897514"/>
                  <a:pt x="6701182" y="4898574"/>
                </a:cubicBezTo>
                <a:cubicBezTo>
                  <a:pt x="6701476" y="4899635"/>
                  <a:pt x="6701948" y="4900459"/>
                  <a:pt x="6702596" y="4901048"/>
                </a:cubicBezTo>
                <a:cubicBezTo>
                  <a:pt x="6703244" y="4901637"/>
                  <a:pt x="6704275" y="4902300"/>
                  <a:pt x="6705688" y="4903037"/>
                </a:cubicBezTo>
                <a:cubicBezTo>
                  <a:pt x="6707102" y="4903773"/>
                  <a:pt x="6708825" y="4904480"/>
                  <a:pt x="6710858" y="4905157"/>
                </a:cubicBezTo>
                <a:cubicBezTo>
                  <a:pt x="6712890" y="4905835"/>
                  <a:pt x="6715188" y="4906395"/>
                  <a:pt x="6717750" y="4906836"/>
                </a:cubicBezTo>
                <a:cubicBezTo>
                  <a:pt x="6720313" y="4907278"/>
                  <a:pt x="6723008" y="4907499"/>
                  <a:pt x="6725836" y="4907499"/>
                </a:cubicBezTo>
                <a:cubicBezTo>
                  <a:pt x="6730431" y="4907499"/>
                  <a:pt x="6734643" y="4906939"/>
                  <a:pt x="6738472" y="4905820"/>
                </a:cubicBezTo>
                <a:cubicBezTo>
                  <a:pt x="6742302" y="4904701"/>
                  <a:pt x="6745601" y="4903051"/>
                  <a:pt x="6748370" y="4900872"/>
                </a:cubicBezTo>
                <a:cubicBezTo>
                  <a:pt x="6751138" y="4898692"/>
                  <a:pt x="6753274" y="4896012"/>
                  <a:pt x="6754776" y="4892830"/>
                </a:cubicBezTo>
                <a:cubicBezTo>
                  <a:pt x="6756278" y="4889649"/>
                  <a:pt x="6757029" y="4886026"/>
                  <a:pt x="6757029" y="4881961"/>
                </a:cubicBezTo>
                <a:cubicBezTo>
                  <a:pt x="6757029" y="4878544"/>
                  <a:pt x="6756455" y="4875599"/>
                  <a:pt x="6755306" y="4873125"/>
                </a:cubicBezTo>
                <a:cubicBezTo>
                  <a:pt x="6754158" y="4870650"/>
                  <a:pt x="6752640" y="4868529"/>
                  <a:pt x="6750755" y="4866762"/>
                </a:cubicBezTo>
                <a:cubicBezTo>
                  <a:pt x="6748870" y="4864995"/>
                  <a:pt x="6746705" y="4863493"/>
                  <a:pt x="6744260" y="4862255"/>
                </a:cubicBezTo>
                <a:cubicBezTo>
                  <a:pt x="6741816" y="4861018"/>
                  <a:pt x="6739341" y="4859899"/>
                  <a:pt x="6736838" y="4858897"/>
                </a:cubicBezTo>
                <a:cubicBezTo>
                  <a:pt x="6734334" y="4857896"/>
                  <a:pt x="6731874" y="4856924"/>
                  <a:pt x="6729459" y="4855981"/>
                </a:cubicBezTo>
                <a:cubicBezTo>
                  <a:pt x="6727044" y="4855039"/>
                  <a:pt x="6724893" y="4853978"/>
                  <a:pt x="6723008" y="4852800"/>
                </a:cubicBezTo>
                <a:cubicBezTo>
                  <a:pt x="6721123" y="4851622"/>
                  <a:pt x="6719591" y="4850252"/>
                  <a:pt x="6718413" y="4848691"/>
                </a:cubicBezTo>
                <a:cubicBezTo>
                  <a:pt x="6717235" y="4847130"/>
                  <a:pt x="6716646" y="4845201"/>
                  <a:pt x="6716646" y="4842903"/>
                </a:cubicBezTo>
                <a:cubicBezTo>
                  <a:pt x="6716646" y="4841254"/>
                  <a:pt x="6716955" y="4839722"/>
                  <a:pt x="6717574" y="4838308"/>
                </a:cubicBezTo>
                <a:cubicBezTo>
                  <a:pt x="6718192" y="4836894"/>
                  <a:pt x="6719105" y="4835672"/>
                  <a:pt x="6720313" y="4834641"/>
                </a:cubicBezTo>
                <a:cubicBezTo>
                  <a:pt x="6721521" y="4833610"/>
                  <a:pt x="6723067" y="4832815"/>
                  <a:pt x="6724952" y="4832255"/>
                </a:cubicBezTo>
                <a:cubicBezTo>
                  <a:pt x="6726837" y="4831695"/>
                  <a:pt x="6729017" y="4831415"/>
                  <a:pt x="6731491" y="4831415"/>
                </a:cubicBezTo>
                <a:cubicBezTo>
                  <a:pt x="6734260" y="4831415"/>
                  <a:pt x="6736720" y="4831739"/>
                  <a:pt x="6738870" y="4832387"/>
                </a:cubicBezTo>
                <a:cubicBezTo>
                  <a:pt x="6741020" y="4833035"/>
                  <a:pt x="6742891" y="4833728"/>
                  <a:pt x="6744481" y="4834464"/>
                </a:cubicBezTo>
                <a:cubicBezTo>
                  <a:pt x="6746072" y="4835200"/>
                  <a:pt x="6747368" y="4835893"/>
                  <a:pt x="6748370" y="4836541"/>
                </a:cubicBezTo>
                <a:cubicBezTo>
                  <a:pt x="6749371" y="4837189"/>
                  <a:pt x="6750137" y="4837513"/>
                  <a:pt x="6750667" y="4837513"/>
                </a:cubicBezTo>
                <a:cubicBezTo>
                  <a:pt x="6751021" y="4837513"/>
                  <a:pt x="6751345" y="4837410"/>
                  <a:pt x="6751639" y="4837203"/>
                </a:cubicBezTo>
                <a:cubicBezTo>
                  <a:pt x="6751934" y="4836997"/>
                  <a:pt x="6752184" y="4836659"/>
                  <a:pt x="6752390" y="4836187"/>
                </a:cubicBezTo>
                <a:cubicBezTo>
                  <a:pt x="6752596" y="4835716"/>
                  <a:pt x="6752744" y="4835112"/>
                  <a:pt x="6752832" y="4834376"/>
                </a:cubicBezTo>
                <a:cubicBezTo>
                  <a:pt x="6752920" y="4833639"/>
                  <a:pt x="6752965" y="4832770"/>
                  <a:pt x="6752965" y="4831769"/>
                </a:cubicBezTo>
                <a:cubicBezTo>
                  <a:pt x="6752965" y="4830826"/>
                  <a:pt x="6752920" y="4830031"/>
                  <a:pt x="6752832" y="4829383"/>
                </a:cubicBezTo>
                <a:cubicBezTo>
                  <a:pt x="6752744" y="4828735"/>
                  <a:pt x="6752655" y="4828190"/>
                  <a:pt x="6752567" y="4827748"/>
                </a:cubicBezTo>
                <a:cubicBezTo>
                  <a:pt x="6752479" y="4827306"/>
                  <a:pt x="6752331" y="4826909"/>
                  <a:pt x="6752125" y="4826555"/>
                </a:cubicBezTo>
                <a:cubicBezTo>
                  <a:pt x="6751919" y="4826202"/>
                  <a:pt x="6751507" y="4825789"/>
                  <a:pt x="6750888" y="4825318"/>
                </a:cubicBezTo>
                <a:cubicBezTo>
                  <a:pt x="6750269" y="4824847"/>
                  <a:pt x="6749356" y="4824302"/>
                  <a:pt x="6748149" y="4823683"/>
                </a:cubicBezTo>
                <a:cubicBezTo>
                  <a:pt x="6746941" y="4823065"/>
                  <a:pt x="6745483" y="4822490"/>
                  <a:pt x="6743774" y="4821960"/>
                </a:cubicBezTo>
                <a:cubicBezTo>
                  <a:pt x="6742066" y="4821430"/>
                  <a:pt x="6740151" y="4820988"/>
                  <a:pt x="6738031" y="4820635"/>
                </a:cubicBezTo>
                <a:cubicBezTo>
                  <a:pt x="6735910" y="4820281"/>
                  <a:pt x="6733789" y="4820105"/>
                  <a:pt x="6731668" y="4820105"/>
                </a:cubicBezTo>
                <a:close/>
                <a:moveTo>
                  <a:pt x="6649920" y="4820105"/>
                </a:moveTo>
                <a:cubicBezTo>
                  <a:pt x="6646856" y="4820105"/>
                  <a:pt x="6643822" y="4820384"/>
                  <a:pt x="6640818" y="4820944"/>
                </a:cubicBezTo>
                <a:cubicBezTo>
                  <a:pt x="6637813" y="4821504"/>
                  <a:pt x="6635045" y="4822211"/>
                  <a:pt x="6632511" y="4823065"/>
                </a:cubicBezTo>
                <a:cubicBezTo>
                  <a:pt x="6629978" y="4823919"/>
                  <a:pt x="6627740" y="4824862"/>
                  <a:pt x="6625796" y="4825893"/>
                </a:cubicBezTo>
                <a:cubicBezTo>
                  <a:pt x="6623852" y="4826923"/>
                  <a:pt x="6622482" y="4827822"/>
                  <a:pt x="6621687" y="4828588"/>
                </a:cubicBezTo>
                <a:cubicBezTo>
                  <a:pt x="6620891" y="4829354"/>
                  <a:pt x="6620390" y="4830164"/>
                  <a:pt x="6620184" y="4831018"/>
                </a:cubicBezTo>
                <a:cubicBezTo>
                  <a:pt x="6619978" y="4831872"/>
                  <a:pt x="6619875" y="4833035"/>
                  <a:pt x="6619875" y="4834508"/>
                </a:cubicBezTo>
                <a:cubicBezTo>
                  <a:pt x="6619875" y="4835392"/>
                  <a:pt x="6619934" y="4836202"/>
                  <a:pt x="6620052" y="4836938"/>
                </a:cubicBezTo>
                <a:cubicBezTo>
                  <a:pt x="6620170" y="4837675"/>
                  <a:pt x="6620361" y="4838279"/>
                  <a:pt x="6620626" y="4838750"/>
                </a:cubicBezTo>
                <a:cubicBezTo>
                  <a:pt x="6620891" y="4839221"/>
                  <a:pt x="6621201" y="4839575"/>
                  <a:pt x="6621554" y="4839810"/>
                </a:cubicBezTo>
                <a:cubicBezTo>
                  <a:pt x="6621907" y="4840046"/>
                  <a:pt x="6622320" y="4840164"/>
                  <a:pt x="6622791" y="4840164"/>
                </a:cubicBezTo>
                <a:cubicBezTo>
                  <a:pt x="6623498" y="4840164"/>
                  <a:pt x="6624573" y="4839737"/>
                  <a:pt x="6626017" y="4838882"/>
                </a:cubicBezTo>
                <a:cubicBezTo>
                  <a:pt x="6627460" y="4838028"/>
                  <a:pt x="6629257" y="4837086"/>
                  <a:pt x="6631407" y="4836055"/>
                </a:cubicBezTo>
                <a:cubicBezTo>
                  <a:pt x="6633557" y="4835024"/>
                  <a:pt x="6636061" y="4834081"/>
                  <a:pt x="6638918" y="4833227"/>
                </a:cubicBezTo>
                <a:cubicBezTo>
                  <a:pt x="6641775" y="4832373"/>
                  <a:pt x="6645001" y="4831946"/>
                  <a:pt x="6648594" y="4831946"/>
                </a:cubicBezTo>
                <a:cubicBezTo>
                  <a:pt x="6651952" y="4831946"/>
                  <a:pt x="6654780" y="4832343"/>
                  <a:pt x="6657077" y="4833139"/>
                </a:cubicBezTo>
                <a:cubicBezTo>
                  <a:pt x="6659375" y="4833934"/>
                  <a:pt x="6661245" y="4835112"/>
                  <a:pt x="6662689" y="4836673"/>
                </a:cubicBezTo>
                <a:cubicBezTo>
                  <a:pt x="6664132" y="4838234"/>
                  <a:pt x="6665178" y="4840193"/>
                  <a:pt x="6665826" y="4842550"/>
                </a:cubicBezTo>
                <a:cubicBezTo>
                  <a:pt x="6666474" y="4844906"/>
                  <a:pt x="6666798" y="4847616"/>
                  <a:pt x="6666798" y="4850679"/>
                </a:cubicBezTo>
                <a:lnTo>
                  <a:pt x="6666798" y="4856865"/>
                </a:lnTo>
                <a:lnTo>
                  <a:pt x="6655840" y="4856865"/>
                </a:lnTo>
                <a:cubicBezTo>
                  <a:pt x="6649655" y="4856865"/>
                  <a:pt x="6644088" y="4857410"/>
                  <a:pt x="6639139" y="4858500"/>
                </a:cubicBezTo>
                <a:cubicBezTo>
                  <a:pt x="6634190" y="4859590"/>
                  <a:pt x="6630008" y="4861224"/>
                  <a:pt x="6626591" y="4863404"/>
                </a:cubicBezTo>
                <a:cubicBezTo>
                  <a:pt x="6623174" y="4865584"/>
                  <a:pt x="6620552" y="4868323"/>
                  <a:pt x="6618726" y="4871622"/>
                </a:cubicBezTo>
                <a:cubicBezTo>
                  <a:pt x="6616900" y="4874921"/>
                  <a:pt x="6615987" y="4878809"/>
                  <a:pt x="6615987" y="4883287"/>
                </a:cubicBezTo>
                <a:cubicBezTo>
                  <a:pt x="6615987" y="4887116"/>
                  <a:pt x="6616650" y="4890533"/>
                  <a:pt x="6617975" y="4893537"/>
                </a:cubicBezTo>
                <a:cubicBezTo>
                  <a:pt x="6619301" y="4896542"/>
                  <a:pt x="6621156" y="4899075"/>
                  <a:pt x="6623542" y="4901137"/>
                </a:cubicBezTo>
                <a:cubicBezTo>
                  <a:pt x="6625928" y="4903199"/>
                  <a:pt x="6628815" y="4904774"/>
                  <a:pt x="6632202" y="4905864"/>
                </a:cubicBezTo>
                <a:cubicBezTo>
                  <a:pt x="6635590" y="4906954"/>
                  <a:pt x="6639375" y="4907499"/>
                  <a:pt x="6643557" y="4907499"/>
                </a:cubicBezTo>
                <a:cubicBezTo>
                  <a:pt x="6648329" y="4907499"/>
                  <a:pt x="6652851" y="4906468"/>
                  <a:pt x="6657122" y="4904406"/>
                </a:cubicBezTo>
                <a:cubicBezTo>
                  <a:pt x="6661393" y="4902344"/>
                  <a:pt x="6665266" y="4899458"/>
                  <a:pt x="6668742" y="4895746"/>
                </a:cubicBezTo>
                <a:lnTo>
                  <a:pt x="6668742" y="4903699"/>
                </a:lnTo>
                <a:cubicBezTo>
                  <a:pt x="6668742" y="4904406"/>
                  <a:pt x="6668948" y="4904937"/>
                  <a:pt x="6669360" y="4905290"/>
                </a:cubicBezTo>
                <a:cubicBezTo>
                  <a:pt x="6669773" y="4905643"/>
                  <a:pt x="6670435" y="4905909"/>
                  <a:pt x="6671349" y="4906085"/>
                </a:cubicBezTo>
                <a:cubicBezTo>
                  <a:pt x="6672262" y="4906262"/>
                  <a:pt x="6673484" y="4906350"/>
                  <a:pt x="6675016" y="4906350"/>
                </a:cubicBezTo>
                <a:cubicBezTo>
                  <a:pt x="6676606" y="4906350"/>
                  <a:pt x="6677814" y="4906262"/>
                  <a:pt x="6678639" y="4906085"/>
                </a:cubicBezTo>
                <a:cubicBezTo>
                  <a:pt x="6679464" y="4905909"/>
                  <a:pt x="6680112" y="4905643"/>
                  <a:pt x="6680583" y="4905290"/>
                </a:cubicBezTo>
                <a:cubicBezTo>
                  <a:pt x="6681054" y="4904937"/>
                  <a:pt x="6681290" y="4904406"/>
                  <a:pt x="6681290" y="4903699"/>
                </a:cubicBezTo>
                <a:lnTo>
                  <a:pt x="6681290" y="4850061"/>
                </a:lnTo>
                <a:cubicBezTo>
                  <a:pt x="6681290" y="4845112"/>
                  <a:pt x="6680730" y="4840782"/>
                  <a:pt x="6679611" y="4837071"/>
                </a:cubicBezTo>
                <a:cubicBezTo>
                  <a:pt x="6678492" y="4833360"/>
                  <a:pt x="6676695" y="4830252"/>
                  <a:pt x="6674221" y="4827748"/>
                </a:cubicBezTo>
                <a:cubicBezTo>
                  <a:pt x="6671746" y="4825244"/>
                  <a:pt x="6668506" y="4823345"/>
                  <a:pt x="6664500" y="4822049"/>
                </a:cubicBezTo>
                <a:cubicBezTo>
                  <a:pt x="6660494" y="4820753"/>
                  <a:pt x="6655634" y="4820105"/>
                  <a:pt x="6649920" y="4820105"/>
                </a:cubicBezTo>
                <a:close/>
                <a:moveTo>
                  <a:pt x="6539950" y="4820105"/>
                </a:moveTo>
                <a:cubicBezTo>
                  <a:pt x="6534117" y="4820105"/>
                  <a:pt x="6528845" y="4821121"/>
                  <a:pt x="6524132" y="4823153"/>
                </a:cubicBezTo>
                <a:cubicBezTo>
                  <a:pt x="6519419" y="4825186"/>
                  <a:pt x="6515398" y="4828102"/>
                  <a:pt x="6512070" y="4831901"/>
                </a:cubicBezTo>
                <a:cubicBezTo>
                  <a:pt x="6508742" y="4835701"/>
                  <a:pt x="6506194" y="4840326"/>
                  <a:pt x="6504426" y="4845775"/>
                </a:cubicBezTo>
                <a:cubicBezTo>
                  <a:pt x="6502659" y="4851224"/>
                  <a:pt x="6501775" y="4857366"/>
                  <a:pt x="6501775" y="4864200"/>
                </a:cubicBezTo>
                <a:cubicBezTo>
                  <a:pt x="6501775" y="4871387"/>
                  <a:pt x="6502629" y="4877690"/>
                  <a:pt x="6504338" y="4883110"/>
                </a:cubicBezTo>
                <a:cubicBezTo>
                  <a:pt x="6506046" y="4888530"/>
                  <a:pt x="6508580" y="4893036"/>
                  <a:pt x="6511937" y="4896630"/>
                </a:cubicBezTo>
                <a:cubicBezTo>
                  <a:pt x="6515295" y="4900224"/>
                  <a:pt x="6519434" y="4902933"/>
                  <a:pt x="6524353" y="4904760"/>
                </a:cubicBezTo>
                <a:cubicBezTo>
                  <a:pt x="6529272" y="4906586"/>
                  <a:pt x="6535001" y="4907499"/>
                  <a:pt x="6541540" y="4907499"/>
                </a:cubicBezTo>
                <a:cubicBezTo>
                  <a:pt x="6545311" y="4907499"/>
                  <a:pt x="6548860" y="4907219"/>
                  <a:pt x="6552188" y="4906660"/>
                </a:cubicBezTo>
                <a:cubicBezTo>
                  <a:pt x="6555517" y="4906100"/>
                  <a:pt x="6558448" y="4905467"/>
                  <a:pt x="6560981" y="4904760"/>
                </a:cubicBezTo>
                <a:cubicBezTo>
                  <a:pt x="6563514" y="4904053"/>
                  <a:pt x="6565576" y="4903331"/>
                  <a:pt x="6567167" y="4902595"/>
                </a:cubicBezTo>
                <a:cubicBezTo>
                  <a:pt x="6568757" y="4901858"/>
                  <a:pt x="6569715" y="4901328"/>
                  <a:pt x="6570039" y="4901004"/>
                </a:cubicBezTo>
                <a:cubicBezTo>
                  <a:pt x="6570363" y="4900680"/>
                  <a:pt x="6570628" y="4900341"/>
                  <a:pt x="6570834" y="4899988"/>
                </a:cubicBezTo>
                <a:cubicBezTo>
                  <a:pt x="6571040" y="4899635"/>
                  <a:pt x="6571187" y="4899237"/>
                  <a:pt x="6571276" y="4898795"/>
                </a:cubicBezTo>
                <a:cubicBezTo>
                  <a:pt x="6571364" y="4898353"/>
                  <a:pt x="6571438" y="4897852"/>
                  <a:pt x="6571497" y="4897293"/>
                </a:cubicBezTo>
                <a:cubicBezTo>
                  <a:pt x="6571555" y="4896733"/>
                  <a:pt x="6571585" y="4896070"/>
                  <a:pt x="6571585" y="4895305"/>
                </a:cubicBezTo>
                <a:cubicBezTo>
                  <a:pt x="6571585" y="4894244"/>
                  <a:pt x="6571541" y="4893346"/>
                  <a:pt x="6571452" y="4892609"/>
                </a:cubicBezTo>
                <a:cubicBezTo>
                  <a:pt x="6571363" y="4891873"/>
                  <a:pt x="6571230" y="4891299"/>
                  <a:pt x="6571052" y="4890886"/>
                </a:cubicBezTo>
                <a:cubicBezTo>
                  <a:pt x="6570874" y="4890474"/>
                  <a:pt x="6570623" y="4890164"/>
                  <a:pt x="6570297" y="4889958"/>
                </a:cubicBezTo>
                <a:cubicBezTo>
                  <a:pt x="6569972" y="4889752"/>
                  <a:pt x="6569602" y="4889649"/>
                  <a:pt x="6569188" y="4889649"/>
                </a:cubicBezTo>
                <a:cubicBezTo>
                  <a:pt x="6568477" y="4889649"/>
                  <a:pt x="6567426" y="4889958"/>
                  <a:pt x="6566035" y="4890577"/>
                </a:cubicBezTo>
                <a:cubicBezTo>
                  <a:pt x="6564644" y="4891196"/>
                  <a:pt x="6562868" y="4891888"/>
                  <a:pt x="6560707" y="4892654"/>
                </a:cubicBezTo>
                <a:cubicBezTo>
                  <a:pt x="6558546" y="4893419"/>
                  <a:pt x="6555986" y="4894112"/>
                  <a:pt x="6553026" y="4894730"/>
                </a:cubicBezTo>
                <a:cubicBezTo>
                  <a:pt x="6550066" y="4895349"/>
                  <a:pt x="6546692" y="4895658"/>
                  <a:pt x="6542903" y="4895658"/>
                </a:cubicBezTo>
                <a:cubicBezTo>
                  <a:pt x="6538108" y="4895658"/>
                  <a:pt x="6534053" y="4894980"/>
                  <a:pt x="6530738" y="4893626"/>
                </a:cubicBezTo>
                <a:cubicBezTo>
                  <a:pt x="6527423" y="4892271"/>
                  <a:pt x="6524729" y="4890327"/>
                  <a:pt x="6522657" y="4887793"/>
                </a:cubicBezTo>
                <a:cubicBezTo>
                  <a:pt x="6520585" y="4885260"/>
                  <a:pt x="6519105" y="4882226"/>
                  <a:pt x="6518218" y="4878692"/>
                </a:cubicBezTo>
                <a:cubicBezTo>
                  <a:pt x="6517330" y="4875157"/>
                  <a:pt x="6516886" y="4871180"/>
                  <a:pt x="6516886" y="4866762"/>
                </a:cubicBezTo>
                <a:lnTo>
                  <a:pt x="6569261" y="4866762"/>
                </a:lnTo>
                <a:cubicBezTo>
                  <a:pt x="6570741" y="4866762"/>
                  <a:pt x="6572058" y="4866276"/>
                  <a:pt x="6573212" y="4865304"/>
                </a:cubicBezTo>
                <a:cubicBezTo>
                  <a:pt x="6574366" y="4864332"/>
                  <a:pt x="6574943" y="4862697"/>
                  <a:pt x="6574943" y="4860400"/>
                </a:cubicBezTo>
                <a:lnTo>
                  <a:pt x="6574943" y="4857749"/>
                </a:lnTo>
                <a:cubicBezTo>
                  <a:pt x="6574943" y="4852564"/>
                  <a:pt x="6574280" y="4847690"/>
                  <a:pt x="6572955" y="4843124"/>
                </a:cubicBezTo>
                <a:cubicBezTo>
                  <a:pt x="6571629" y="4838558"/>
                  <a:pt x="6569553" y="4834582"/>
                  <a:pt x="6566725" y="4831195"/>
                </a:cubicBezTo>
                <a:cubicBezTo>
                  <a:pt x="6563897" y="4827807"/>
                  <a:pt x="6560289" y="4825112"/>
                  <a:pt x="6555900" y="4823109"/>
                </a:cubicBezTo>
                <a:cubicBezTo>
                  <a:pt x="6551511" y="4821106"/>
                  <a:pt x="6546194" y="4820105"/>
                  <a:pt x="6539950" y="4820105"/>
                </a:cubicBezTo>
                <a:close/>
                <a:moveTo>
                  <a:pt x="6403172" y="4820105"/>
                </a:moveTo>
                <a:cubicBezTo>
                  <a:pt x="6398872" y="4820105"/>
                  <a:pt x="6394615" y="4821268"/>
                  <a:pt x="6390403" y="4823595"/>
                </a:cubicBezTo>
                <a:cubicBezTo>
                  <a:pt x="6386191" y="4825922"/>
                  <a:pt x="6381846" y="4829589"/>
                  <a:pt x="6377369" y="4834597"/>
                </a:cubicBezTo>
                <a:lnTo>
                  <a:pt x="6377369" y="4824081"/>
                </a:lnTo>
                <a:cubicBezTo>
                  <a:pt x="6377369" y="4823610"/>
                  <a:pt x="6377266" y="4823212"/>
                  <a:pt x="6377060" y="4822888"/>
                </a:cubicBezTo>
                <a:cubicBezTo>
                  <a:pt x="6376853" y="4822564"/>
                  <a:pt x="6376515" y="4822270"/>
                  <a:pt x="6376043" y="4822004"/>
                </a:cubicBezTo>
                <a:cubicBezTo>
                  <a:pt x="6375572" y="4821739"/>
                  <a:pt x="6374909" y="4821563"/>
                  <a:pt x="6374055" y="4821474"/>
                </a:cubicBezTo>
                <a:cubicBezTo>
                  <a:pt x="6373201" y="4821386"/>
                  <a:pt x="6372126" y="4821342"/>
                  <a:pt x="6370830" y="4821342"/>
                </a:cubicBezTo>
                <a:cubicBezTo>
                  <a:pt x="6369475" y="4821342"/>
                  <a:pt x="6368385" y="4821386"/>
                  <a:pt x="6367560" y="4821474"/>
                </a:cubicBezTo>
                <a:cubicBezTo>
                  <a:pt x="6366735" y="4821563"/>
                  <a:pt x="6366058" y="4821739"/>
                  <a:pt x="6365528" y="4822004"/>
                </a:cubicBezTo>
                <a:cubicBezTo>
                  <a:pt x="6364998" y="4822270"/>
                  <a:pt x="6364644" y="4822564"/>
                  <a:pt x="6364467" y="4822888"/>
                </a:cubicBezTo>
                <a:cubicBezTo>
                  <a:pt x="6364291" y="4823212"/>
                  <a:pt x="6364202" y="4823610"/>
                  <a:pt x="6364202" y="4824081"/>
                </a:cubicBezTo>
                <a:lnTo>
                  <a:pt x="6364202" y="4903611"/>
                </a:lnTo>
                <a:cubicBezTo>
                  <a:pt x="6364202" y="4904082"/>
                  <a:pt x="6364305" y="4904480"/>
                  <a:pt x="6364512" y="4904804"/>
                </a:cubicBezTo>
                <a:cubicBezTo>
                  <a:pt x="6364718" y="4905128"/>
                  <a:pt x="6365101" y="4905408"/>
                  <a:pt x="6365660" y="4905643"/>
                </a:cubicBezTo>
                <a:cubicBezTo>
                  <a:pt x="6366220" y="4905879"/>
                  <a:pt x="6366971" y="4906056"/>
                  <a:pt x="6367914" y="4906174"/>
                </a:cubicBezTo>
                <a:cubicBezTo>
                  <a:pt x="6368856" y="4906291"/>
                  <a:pt x="6370035" y="4906350"/>
                  <a:pt x="6371448" y="4906350"/>
                </a:cubicBezTo>
                <a:cubicBezTo>
                  <a:pt x="6372921" y="4906350"/>
                  <a:pt x="6374129" y="4906291"/>
                  <a:pt x="6375071" y="4906174"/>
                </a:cubicBezTo>
                <a:cubicBezTo>
                  <a:pt x="6376014" y="4906056"/>
                  <a:pt x="6376750" y="4905879"/>
                  <a:pt x="6377281" y="4905643"/>
                </a:cubicBezTo>
                <a:cubicBezTo>
                  <a:pt x="6377811" y="4905408"/>
                  <a:pt x="6378194" y="4905128"/>
                  <a:pt x="6378429" y="4904804"/>
                </a:cubicBezTo>
                <a:cubicBezTo>
                  <a:pt x="6378665" y="4904480"/>
                  <a:pt x="6378783" y="4904082"/>
                  <a:pt x="6378783" y="4903611"/>
                </a:cubicBezTo>
                <a:lnTo>
                  <a:pt x="6378783" y="4848028"/>
                </a:lnTo>
                <a:cubicBezTo>
                  <a:pt x="6382789" y="4843021"/>
                  <a:pt x="6386500" y="4839221"/>
                  <a:pt x="6389917" y="4836629"/>
                </a:cubicBezTo>
                <a:cubicBezTo>
                  <a:pt x="6393334" y="4834037"/>
                  <a:pt x="6396721" y="4832741"/>
                  <a:pt x="6400079" y="4832741"/>
                </a:cubicBezTo>
                <a:cubicBezTo>
                  <a:pt x="6402789" y="4832741"/>
                  <a:pt x="6405131" y="4833271"/>
                  <a:pt x="6407104" y="4834332"/>
                </a:cubicBezTo>
                <a:cubicBezTo>
                  <a:pt x="6409078" y="4835392"/>
                  <a:pt x="6410713" y="4836924"/>
                  <a:pt x="6412009" y="4838927"/>
                </a:cubicBezTo>
                <a:cubicBezTo>
                  <a:pt x="6413305" y="4840930"/>
                  <a:pt x="6414277" y="4843315"/>
                  <a:pt x="6414925" y="4846084"/>
                </a:cubicBezTo>
                <a:cubicBezTo>
                  <a:pt x="6415573" y="4848853"/>
                  <a:pt x="6415897" y="4851917"/>
                  <a:pt x="6415897" y="4855274"/>
                </a:cubicBezTo>
                <a:lnTo>
                  <a:pt x="6415897" y="4903611"/>
                </a:lnTo>
                <a:cubicBezTo>
                  <a:pt x="6415897" y="4904082"/>
                  <a:pt x="6416000" y="4904480"/>
                  <a:pt x="6416206" y="4904804"/>
                </a:cubicBezTo>
                <a:cubicBezTo>
                  <a:pt x="6416412" y="4905128"/>
                  <a:pt x="6416795" y="4905408"/>
                  <a:pt x="6417355" y="4905643"/>
                </a:cubicBezTo>
                <a:cubicBezTo>
                  <a:pt x="6417915" y="4905879"/>
                  <a:pt x="6418680" y="4906056"/>
                  <a:pt x="6419652" y="4906174"/>
                </a:cubicBezTo>
                <a:cubicBezTo>
                  <a:pt x="6420624" y="4906291"/>
                  <a:pt x="6421788" y="4906350"/>
                  <a:pt x="6423143" y="4906350"/>
                </a:cubicBezTo>
                <a:cubicBezTo>
                  <a:pt x="6424557" y="4906350"/>
                  <a:pt x="6425735" y="4906291"/>
                  <a:pt x="6426678" y="4906174"/>
                </a:cubicBezTo>
                <a:cubicBezTo>
                  <a:pt x="6427620" y="4906056"/>
                  <a:pt x="6428371" y="4905879"/>
                  <a:pt x="6428931" y="4905643"/>
                </a:cubicBezTo>
                <a:cubicBezTo>
                  <a:pt x="6429491" y="4905408"/>
                  <a:pt x="6429888" y="4905128"/>
                  <a:pt x="6430124" y="4904804"/>
                </a:cubicBezTo>
                <a:cubicBezTo>
                  <a:pt x="6430360" y="4904480"/>
                  <a:pt x="6430477" y="4904082"/>
                  <a:pt x="6430477" y="4903611"/>
                </a:cubicBezTo>
                <a:lnTo>
                  <a:pt x="6430477" y="4848028"/>
                </a:lnTo>
                <a:cubicBezTo>
                  <a:pt x="6434542" y="4843021"/>
                  <a:pt x="6438268" y="4839221"/>
                  <a:pt x="6441656" y="4836629"/>
                </a:cubicBezTo>
                <a:cubicBezTo>
                  <a:pt x="6445043" y="4834037"/>
                  <a:pt x="6448416" y="4832741"/>
                  <a:pt x="6451774" y="4832741"/>
                </a:cubicBezTo>
                <a:cubicBezTo>
                  <a:pt x="6454484" y="4832741"/>
                  <a:pt x="6456840" y="4833271"/>
                  <a:pt x="6458843" y="4834332"/>
                </a:cubicBezTo>
                <a:cubicBezTo>
                  <a:pt x="6460846" y="4835392"/>
                  <a:pt x="6462496" y="4836924"/>
                  <a:pt x="6463792" y="4838927"/>
                </a:cubicBezTo>
                <a:cubicBezTo>
                  <a:pt x="6465088" y="4840930"/>
                  <a:pt x="6466030" y="4843315"/>
                  <a:pt x="6466619" y="4846084"/>
                </a:cubicBezTo>
                <a:cubicBezTo>
                  <a:pt x="6467208" y="4848853"/>
                  <a:pt x="6467503" y="4851917"/>
                  <a:pt x="6467503" y="4855274"/>
                </a:cubicBezTo>
                <a:lnTo>
                  <a:pt x="6467503" y="4903611"/>
                </a:lnTo>
                <a:cubicBezTo>
                  <a:pt x="6467503" y="4904082"/>
                  <a:pt x="6467621" y="4904480"/>
                  <a:pt x="6467856" y="4904804"/>
                </a:cubicBezTo>
                <a:cubicBezTo>
                  <a:pt x="6468092" y="4905128"/>
                  <a:pt x="6468490" y="4905408"/>
                  <a:pt x="6469049" y="4905643"/>
                </a:cubicBezTo>
                <a:cubicBezTo>
                  <a:pt x="6469609" y="4905879"/>
                  <a:pt x="6470360" y="4906056"/>
                  <a:pt x="6471303" y="4906174"/>
                </a:cubicBezTo>
                <a:cubicBezTo>
                  <a:pt x="6472245" y="4906291"/>
                  <a:pt x="6473453" y="4906350"/>
                  <a:pt x="6474926" y="4906350"/>
                </a:cubicBezTo>
                <a:cubicBezTo>
                  <a:pt x="6476340" y="4906350"/>
                  <a:pt x="6477518" y="4906291"/>
                  <a:pt x="6478460" y="4906174"/>
                </a:cubicBezTo>
                <a:cubicBezTo>
                  <a:pt x="6479403" y="4906056"/>
                  <a:pt x="6480139" y="4905879"/>
                  <a:pt x="6480670" y="4905643"/>
                </a:cubicBezTo>
                <a:cubicBezTo>
                  <a:pt x="6481200" y="4905408"/>
                  <a:pt x="6481583" y="4905128"/>
                  <a:pt x="6481818" y="4904804"/>
                </a:cubicBezTo>
                <a:cubicBezTo>
                  <a:pt x="6482054" y="4904480"/>
                  <a:pt x="6482172" y="4904082"/>
                  <a:pt x="6482172" y="4903611"/>
                </a:cubicBezTo>
                <a:lnTo>
                  <a:pt x="6482172" y="4853330"/>
                </a:lnTo>
                <a:cubicBezTo>
                  <a:pt x="6482172" y="4848853"/>
                  <a:pt x="6481715" y="4844597"/>
                  <a:pt x="6480802" y="4840561"/>
                </a:cubicBezTo>
                <a:cubicBezTo>
                  <a:pt x="6479889" y="4836526"/>
                  <a:pt x="6478357" y="4833006"/>
                  <a:pt x="6476207" y="4830002"/>
                </a:cubicBezTo>
                <a:cubicBezTo>
                  <a:pt x="6474057" y="4826997"/>
                  <a:pt x="6471244" y="4824596"/>
                  <a:pt x="6467768" y="4822800"/>
                </a:cubicBezTo>
                <a:cubicBezTo>
                  <a:pt x="6464292" y="4821003"/>
                  <a:pt x="6459992" y="4820105"/>
                  <a:pt x="6454867" y="4820105"/>
                </a:cubicBezTo>
                <a:cubicBezTo>
                  <a:pt x="6452746" y="4820105"/>
                  <a:pt x="6450640" y="4820384"/>
                  <a:pt x="6448548" y="4820944"/>
                </a:cubicBezTo>
                <a:cubicBezTo>
                  <a:pt x="6446457" y="4821504"/>
                  <a:pt x="6444307" y="4822402"/>
                  <a:pt x="6442098" y="4823639"/>
                </a:cubicBezTo>
                <a:cubicBezTo>
                  <a:pt x="6439888" y="4824876"/>
                  <a:pt x="6437591" y="4826496"/>
                  <a:pt x="6435205" y="4828499"/>
                </a:cubicBezTo>
                <a:cubicBezTo>
                  <a:pt x="6432819" y="4830502"/>
                  <a:pt x="6430301" y="4832947"/>
                  <a:pt x="6427650" y="4835834"/>
                </a:cubicBezTo>
                <a:cubicBezTo>
                  <a:pt x="6426707" y="4833477"/>
                  <a:pt x="6425529" y="4831342"/>
                  <a:pt x="6424115" y="4829427"/>
                </a:cubicBezTo>
                <a:cubicBezTo>
                  <a:pt x="6422701" y="4827513"/>
                  <a:pt x="6420993" y="4825863"/>
                  <a:pt x="6418990" y="4824479"/>
                </a:cubicBezTo>
                <a:cubicBezTo>
                  <a:pt x="6416987" y="4823094"/>
                  <a:pt x="6414674" y="4822019"/>
                  <a:pt x="6412053" y="4821253"/>
                </a:cubicBezTo>
                <a:cubicBezTo>
                  <a:pt x="6409431" y="4820487"/>
                  <a:pt x="6406471" y="4820105"/>
                  <a:pt x="6403172" y="4820105"/>
                </a:cubicBezTo>
                <a:close/>
                <a:moveTo>
                  <a:pt x="6170596" y="4820105"/>
                </a:moveTo>
                <a:cubicBezTo>
                  <a:pt x="6163821" y="4820105"/>
                  <a:pt x="6157900" y="4821194"/>
                  <a:pt x="6152834" y="4823374"/>
                </a:cubicBezTo>
                <a:cubicBezTo>
                  <a:pt x="6147767" y="4825554"/>
                  <a:pt x="6143541" y="4828617"/>
                  <a:pt x="6140153" y="4832564"/>
                </a:cubicBezTo>
                <a:cubicBezTo>
                  <a:pt x="6136766" y="4836511"/>
                  <a:pt x="6134233" y="4841209"/>
                  <a:pt x="6132554" y="4846659"/>
                </a:cubicBezTo>
                <a:cubicBezTo>
                  <a:pt x="6130875" y="4852108"/>
                  <a:pt x="6130035" y="4858073"/>
                  <a:pt x="6130035" y="4864553"/>
                </a:cubicBezTo>
                <a:cubicBezTo>
                  <a:pt x="6130035" y="4871269"/>
                  <a:pt x="6130831" y="4877278"/>
                  <a:pt x="6132421" y="4882580"/>
                </a:cubicBezTo>
                <a:cubicBezTo>
                  <a:pt x="6134012" y="4887882"/>
                  <a:pt x="6136427" y="4892388"/>
                  <a:pt x="6139667" y="4896100"/>
                </a:cubicBezTo>
                <a:cubicBezTo>
                  <a:pt x="6142907" y="4899811"/>
                  <a:pt x="6146957" y="4902639"/>
                  <a:pt x="6151818" y="4904583"/>
                </a:cubicBezTo>
                <a:cubicBezTo>
                  <a:pt x="6156678" y="4906527"/>
                  <a:pt x="6162377" y="4907499"/>
                  <a:pt x="6168917" y="4907499"/>
                </a:cubicBezTo>
                <a:cubicBezTo>
                  <a:pt x="6175632" y="4907499"/>
                  <a:pt x="6181538" y="4906395"/>
                  <a:pt x="6186634" y="4904185"/>
                </a:cubicBezTo>
                <a:cubicBezTo>
                  <a:pt x="6191730" y="4901976"/>
                  <a:pt x="6195971" y="4898898"/>
                  <a:pt x="6199359" y="4894951"/>
                </a:cubicBezTo>
                <a:cubicBezTo>
                  <a:pt x="6202746" y="4891004"/>
                  <a:pt x="6205294" y="4886306"/>
                  <a:pt x="6207003" y="4880857"/>
                </a:cubicBezTo>
                <a:cubicBezTo>
                  <a:pt x="6208711" y="4875407"/>
                  <a:pt x="6209565" y="4869442"/>
                  <a:pt x="6209565" y="4862962"/>
                </a:cubicBezTo>
                <a:cubicBezTo>
                  <a:pt x="6209565" y="4856305"/>
                  <a:pt x="6208755" y="4850326"/>
                  <a:pt x="6207135" y="4845024"/>
                </a:cubicBezTo>
                <a:cubicBezTo>
                  <a:pt x="6205515" y="4839722"/>
                  <a:pt x="6203085" y="4835215"/>
                  <a:pt x="6199845" y="4831504"/>
                </a:cubicBezTo>
                <a:cubicBezTo>
                  <a:pt x="6196605" y="4827792"/>
                  <a:pt x="6192555" y="4824965"/>
                  <a:pt x="6187695" y="4823021"/>
                </a:cubicBezTo>
                <a:cubicBezTo>
                  <a:pt x="6182834" y="4821077"/>
                  <a:pt x="6177135" y="4820105"/>
                  <a:pt x="6170596" y="4820105"/>
                </a:cubicBezTo>
                <a:close/>
                <a:moveTo>
                  <a:pt x="5968450" y="4820105"/>
                </a:moveTo>
                <a:cubicBezTo>
                  <a:pt x="5962618" y="4820105"/>
                  <a:pt x="5957345" y="4821121"/>
                  <a:pt x="5952632" y="4823153"/>
                </a:cubicBezTo>
                <a:cubicBezTo>
                  <a:pt x="5947919" y="4825186"/>
                  <a:pt x="5943899" y="4828102"/>
                  <a:pt x="5940570" y="4831901"/>
                </a:cubicBezTo>
                <a:cubicBezTo>
                  <a:pt x="5937241" y="4835701"/>
                  <a:pt x="5934694" y="4840326"/>
                  <a:pt x="5932926" y="4845775"/>
                </a:cubicBezTo>
                <a:cubicBezTo>
                  <a:pt x="5931159" y="4851224"/>
                  <a:pt x="5930275" y="4857366"/>
                  <a:pt x="5930275" y="4864200"/>
                </a:cubicBezTo>
                <a:cubicBezTo>
                  <a:pt x="5930275" y="4871387"/>
                  <a:pt x="5931130" y="4877690"/>
                  <a:pt x="5932838" y="4883110"/>
                </a:cubicBezTo>
                <a:cubicBezTo>
                  <a:pt x="5934546" y="4888530"/>
                  <a:pt x="5937080" y="4893036"/>
                  <a:pt x="5940438" y="4896630"/>
                </a:cubicBezTo>
                <a:cubicBezTo>
                  <a:pt x="5943795" y="4900224"/>
                  <a:pt x="5947934" y="4902933"/>
                  <a:pt x="5952853" y="4904760"/>
                </a:cubicBezTo>
                <a:cubicBezTo>
                  <a:pt x="5957772" y="4906586"/>
                  <a:pt x="5963501" y="4907499"/>
                  <a:pt x="5970040" y="4907499"/>
                </a:cubicBezTo>
                <a:cubicBezTo>
                  <a:pt x="5973811" y="4907499"/>
                  <a:pt x="5977360" y="4907219"/>
                  <a:pt x="5980689" y="4906660"/>
                </a:cubicBezTo>
                <a:cubicBezTo>
                  <a:pt x="5984017" y="4906100"/>
                  <a:pt x="5986948" y="4905467"/>
                  <a:pt x="5989481" y="4904760"/>
                </a:cubicBezTo>
                <a:cubicBezTo>
                  <a:pt x="5992014" y="4904053"/>
                  <a:pt x="5994076" y="4903331"/>
                  <a:pt x="5995667" y="4902595"/>
                </a:cubicBezTo>
                <a:cubicBezTo>
                  <a:pt x="5997257" y="4901858"/>
                  <a:pt x="5998215" y="4901328"/>
                  <a:pt x="5998539" y="4901004"/>
                </a:cubicBezTo>
                <a:cubicBezTo>
                  <a:pt x="5998863" y="4900680"/>
                  <a:pt x="5999128" y="4900341"/>
                  <a:pt x="5999334" y="4899988"/>
                </a:cubicBezTo>
                <a:cubicBezTo>
                  <a:pt x="5999540" y="4899635"/>
                  <a:pt x="5999688" y="4899237"/>
                  <a:pt x="5999776" y="4898795"/>
                </a:cubicBezTo>
                <a:cubicBezTo>
                  <a:pt x="5999864" y="4898353"/>
                  <a:pt x="5999938" y="4897852"/>
                  <a:pt x="5999997" y="4897293"/>
                </a:cubicBezTo>
                <a:cubicBezTo>
                  <a:pt x="6000056" y="4896733"/>
                  <a:pt x="6000085" y="4896070"/>
                  <a:pt x="6000085" y="4895305"/>
                </a:cubicBezTo>
                <a:cubicBezTo>
                  <a:pt x="6000085" y="4894244"/>
                  <a:pt x="6000041" y="4893346"/>
                  <a:pt x="5999952" y="4892609"/>
                </a:cubicBezTo>
                <a:cubicBezTo>
                  <a:pt x="5999863" y="4891873"/>
                  <a:pt x="5999730" y="4891299"/>
                  <a:pt x="5999552" y="4890886"/>
                </a:cubicBezTo>
                <a:cubicBezTo>
                  <a:pt x="5999374" y="4890474"/>
                  <a:pt x="5999123" y="4890164"/>
                  <a:pt x="5998798" y="4889958"/>
                </a:cubicBezTo>
                <a:cubicBezTo>
                  <a:pt x="5998472" y="4889752"/>
                  <a:pt x="5998102" y="4889649"/>
                  <a:pt x="5997688" y="4889649"/>
                </a:cubicBezTo>
                <a:cubicBezTo>
                  <a:pt x="5996977" y="4889649"/>
                  <a:pt x="5995927" y="4889958"/>
                  <a:pt x="5994535" y="4890577"/>
                </a:cubicBezTo>
                <a:cubicBezTo>
                  <a:pt x="5993144" y="4891196"/>
                  <a:pt x="5991368" y="4891888"/>
                  <a:pt x="5989207" y="4892654"/>
                </a:cubicBezTo>
                <a:cubicBezTo>
                  <a:pt x="5987046" y="4893419"/>
                  <a:pt x="5984486" y="4894112"/>
                  <a:pt x="5981526" y="4894730"/>
                </a:cubicBezTo>
                <a:cubicBezTo>
                  <a:pt x="5978566" y="4895349"/>
                  <a:pt x="5975192" y="4895658"/>
                  <a:pt x="5971403" y="4895658"/>
                </a:cubicBezTo>
                <a:cubicBezTo>
                  <a:pt x="5966608" y="4895658"/>
                  <a:pt x="5962553" y="4894980"/>
                  <a:pt x="5959238" y="4893626"/>
                </a:cubicBezTo>
                <a:cubicBezTo>
                  <a:pt x="5955923" y="4892271"/>
                  <a:pt x="5953229" y="4890327"/>
                  <a:pt x="5951158" y="4887793"/>
                </a:cubicBezTo>
                <a:cubicBezTo>
                  <a:pt x="5949085" y="4885260"/>
                  <a:pt x="5947606" y="4882226"/>
                  <a:pt x="5946718" y="4878692"/>
                </a:cubicBezTo>
                <a:cubicBezTo>
                  <a:pt x="5945830" y="4875157"/>
                  <a:pt x="5945386" y="4871180"/>
                  <a:pt x="5945386" y="4866762"/>
                </a:cubicBezTo>
                <a:lnTo>
                  <a:pt x="5997761" y="4866762"/>
                </a:lnTo>
                <a:cubicBezTo>
                  <a:pt x="5999241" y="4866762"/>
                  <a:pt x="6000558" y="4866276"/>
                  <a:pt x="6001712" y="4865304"/>
                </a:cubicBezTo>
                <a:cubicBezTo>
                  <a:pt x="6002866" y="4864332"/>
                  <a:pt x="6003443" y="4862697"/>
                  <a:pt x="6003443" y="4860400"/>
                </a:cubicBezTo>
                <a:lnTo>
                  <a:pt x="6003443" y="4857749"/>
                </a:lnTo>
                <a:cubicBezTo>
                  <a:pt x="6003443" y="4852564"/>
                  <a:pt x="6002780" y="4847690"/>
                  <a:pt x="6001455" y="4843124"/>
                </a:cubicBezTo>
                <a:cubicBezTo>
                  <a:pt x="6000129" y="4838558"/>
                  <a:pt x="5998053" y="4834582"/>
                  <a:pt x="5995225" y="4831195"/>
                </a:cubicBezTo>
                <a:cubicBezTo>
                  <a:pt x="5992397" y="4827807"/>
                  <a:pt x="5988789" y="4825112"/>
                  <a:pt x="5984400" y="4823109"/>
                </a:cubicBezTo>
                <a:cubicBezTo>
                  <a:pt x="5980011" y="4821106"/>
                  <a:pt x="5974694" y="4820105"/>
                  <a:pt x="5968450" y="4820105"/>
                </a:cubicBezTo>
                <a:close/>
                <a:moveTo>
                  <a:pt x="5789596" y="4820105"/>
                </a:moveTo>
                <a:cubicBezTo>
                  <a:pt x="5782821" y="4820105"/>
                  <a:pt x="5776900" y="4821194"/>
                  <a:pt x="5771834" y="4823374"/>
                </a:cubicBezTo>
                <a:cubicBezTo>
                  <a:pt x="5766768" y="4825554"/>
                  <a:pt x="5762541" y="4828617"/>
                  <a:pt x="5759153" y="4832564"/>
                </a:cubicBezTo>
                <a:cubicBezTo>
                  <a:pt x="5755766" y="4836511"/>
                  <a:pt x="5753233" y="4841209"/>
                  <a:pt x="5751554" y="4846659"/>
                </a:cubicBezTo>
                <a:cubicBezTo>
                  <a:pt x="5749875" y="4852108"/>
                  <a:pt x="5749035" y="4858073"/>
                  <a:pt x="5749035" y="4864553"/>
                </a:cubicBezTo>
                <a:cubicBezTo>
                  <a:pt x="5749035" y="4871269"/>
                  <a:pt x="5749831" y="4877278"/>
                  <a:pt x="5751421" y="4882580"/>
                </a:cubicBezTo>
                <a:cubicBezTo>
                  <a:pt x="5753012" y="4887882"/>
                  <a:pt x="5755427" y="4892388"/>
                  <a:pt x="5758667" y="4896100"/>
                </a:cubicBezTo>
                <a:cubicBezTo>
                  <a:pt x="5761907" y="4899811"/>
                  <a:pt x="5765957" y="4902639"/>
                  <a:pt x="5770818" y="4904583"/>
                </a:cubicBezTo>
                <a:cubicBezTo>
                  <a:pt x="5775678" y="4906527"/>
                  <a:pt x="5781377" y="4907499"/>
                  <a:pt x="5787917" y="4907499"/>
                </a:cubicBezTo>
                <a:cubicBezTo>
                  <a:pt x="5794632" y="4907499"/>
                  <a:pt x="5800538" y="4906395"/>
                  <a:pt x="5805634" y="4904185"/>
                </a:cubicBezTo>
                <a:cubicBezTo>
                  <a:pt x="5810730" y="4901976"/>
                  <a:pt x="5814972" y="4898898"/>
                  <a:pt x="5818359" y="4894951"/>
                </a:cubicBezTo>
                <a:cubicBezTo>
                  <a:pt x="5821746" y="4891004"/>
                  <a:pt x="5824294" y="4886306"/>
                  <a:pt x="5826003" y="4880857"/>
                </a:cubicBezTo>
                <a:cubicBezTo>
                  <a:pt x="5827711" y="4875407"/>
                  <a:pt x="5828565" y="4869442"/>
                  <a:pt x="5828565" y="4862962"/>
                </a:cubicBezTo>
                <a:cubicBezTo>
                  <a:pt x="5828565" y="4856305"/>
                  <a:pt x="5827755" y="4850326"/>
                  <a:pt x="5826135" y="4845024"/>
                </a:cubicBezTo>
                <a:cubicBezTo>
                  <a:pt x="5824515" y="4839722"/>
                  <a:pt x="5822085" y="4835215"/>
                  <a:pt x="5818845" y="4831504"/>
                </a:cubicBezTo>
                <a:cubicBezTo>
                  <a:pt x="5815605" y="4827792"/>
                  <a:pt x="5811555" y="4824965"/>
                  <a:pt x="5806695" y="4823021"/>
                </a:cubicBezTo>
                <a:cubicBezTo>
                  <a:pt x="5801834" y="4821077"/>
                  <a:pt x="5796135" y="4820105"/>
                  <a:pt x="5789596" y="4820105"/>
                </a:cubicBezTo>
                <a:close/>
                <a:moveTo>
                  <a:pt x="5650697" y="4820105"/>
                </a:moveTo>
                <a:cubicBezTo>
                  <a:pt x="5646397" y="4820105"/>
                  <a:pt x="5642141" y="4821268"/>
                  <a:pt x="5637929" y="4823595"/>
                </a:cubicBezTo>
                <a:cubicBezTo>
                  <a:pt x="5633716" y="4825922"/>
                  <a:pt x="5629372" y="4829589"/>
                  <a:pt x="5624894" y="4834597"/>
                </a:cubicBezTo>
                <a:lnTo>
                  <a:pt x="5624894" y="4824081"/>
                </a:lnTo>
                <a:cubicBezTo>
                  <a:pt x="5624894" y="4823610"/>
                  <a:pt x="5624791" y="4823212"/>
                  <a:pt x="5624585" y="4822888"/>
                </a:cubicBezTo>
                <a:cubicBezTo>
                  <a:pt x="5624379" y="4822564"/>
                  <a:pt x="5624040" y="4822270"/>
                  <a:pt x="5623569" y="4822004"/>
                </a:cubicBezTo>
                <a:cubicBezTo>
                  <a:pt x="5623098" y="4821739"/>
                  <a:pt x="5622435" y="4821563"/>
                  <a:pt x="5621581" y="4821474"/>
                </a:cubicBezTo>
                <a:cubicBezTo>
                  <a:pt x="5620727" y="4821386"/>
                  <a:pt x="5619651" y="4821342"/>
                  <a:pt x="5618355" y="4821342"/>
                </a:cubicBezTo>
                <a:cubicBezTo>
                  <a:pt x="5617000" y="4821342"/>
                  <a:pt x="5615910" y="4821386"/>
                  <a:pt x="5615086" y="4821474"/>
                </a:cubicBezTo>
                <a:cubicBezTo>
                  <a:pt x="5614261" y="4821563"/>
                  <a:pt x="5613583" y="4821739"/>
                  <a:pt x="5613053" y="4822004"/>
                </a:cubicBezTo>
                <a:cubicBezTo>
                  <a:pt x="5612523" y="4822270"/>
                  <a:pt x="5612169" y="4822564"/>
                  <a:pt x="5611993" y="4822888"/>
                </a:cubicBezTo>
                <a:cubicBezTo>
                  <a:pt x="5611816" y="4823212"/>
                  <a:pt x="5611727" y="4823610"/>
                  <a:pt x="5611727" y="4824081"/>
                </a:cubicBezTo>
                <a:lnTo>
                  <a:pt x="5611727" y="4903611"/>
                </a:lnTo>
                <a:cubicBezTo>
                  <a:pt x="5611727" y="4904082"/>
                  <a:pt x="5611831" y="4904480"/>
                  <a:pt x="5612037" y="4904804"/>
                </a:cubicBezTo>
                <a:cubicBezTo>
                  <a:pt x="5612243" y="4905128"/>
                  <a:pt x="5612626" y="4905408"/>
                  <a:pt x="5613186" y="4905643"/>
                </a:cubicBezTo>
                <a:cubicBezTo>
                  <a:pt x="5613745" y="4905879"/>
                  <a:pt x="5614496" y="4906056"/>
                  <a:pt x="5615439" y="4906174"/>
                </a:cubicBezTo>
                <a:cubicBezTo>
                  <a:pt x="5616382" y="4906291"/>
                  <a:pt x="5617560" y="4906350"/>
                  <a:pt x="5618974" y="4906350"/>
                </a:cubicBezTo>
                <a:cubicBezTo>
                  <a:pt x="5620447" y="4906350"/>
                  <a:pt x="5621654" y="4906291"/>
                  <a:pt x="5622597" y="4906174"/>
                </a:cubicBezTo>
                <a:cubicBezTo>
                  <a:pt x="5623539" y="4906056"/>
                  <a:pt x="5624276" y="4905879"/>
                  <a:pt x="5624806" y="4905643"/>
                </a:cubicBezTo>
                <a:cubicBezTo>
                  <a:pt x="5625336" y="4905408"/>
                  <a:pt x="5625719" y="4905128"/>
                  <a:pt x="5625955" y="4904804"/>
                </a:cubicBezTo>
                <a:cubicBezTo>
                  <a:pt x="5626190" y="4904480"/>
                  <a:pt x="5626308" y="4904082"/>
                  <a:pt x="5626308" y="4903611"/>
                </a:cubicBezTo>
                <a:lnTo>
                  <a:pt x="5626308" y="4848028"/>
                </a:lnTo>
                <a:cubicBezTo>
                  <a:pt x="5630314" y="4843021"/>
                  <a:pt x="5634025" y="4839221"/>
                  <a:pt x="5637442" y="4836629"/>
                </a:cubicBezTo>
                <a:cubicBezTo>
                  <a:pt x="5640859" y="4834037"/>
                  <a:pt x="5644246" y="4832741"/>
                  <a:pt x="5647604" y="4832741"/>
                </a:cubicBezTo>
                <a:cubicBezTo>
                  <a:pt x="5650314" y="4832741"/>
                  <a:pt x="5652656" y="4833271"/>
                  <a:pt x="5654630" y="4834332"/>
                </a:cubicBezTo>
                <a:cubicBezTo>
                  <a:pt x="5656603" y="4835392"/>
                  <a:pt x="5658238" y="4836924"/>
                  <a:pt x="5659534" y="4838927"/>
                </a:cubicBezTo>
                <a:cubicBezTo>
                  <a:pt x="5660830" y="4840930"/>
                  <a:pt x="5661802" y="4843315"/>
                  <a:pt x="5662450" y="4846084"/>
                </a:cubicBezTo>
                <a:cubicBezTo>
                  <a:pt x="5663098" y="4848853"/>
                  <a:pt x="5663422" y="4851917"/>
                  <a:pt x="5663422" y="4855274"/>
                </a:cubicBezTo>
                <a:lnTo>
                  <a:pt x="5663422" y="4903611"/>
                </a:lnTo>
                <a:cubicBezTo>
                  <a:pt x="5663422" y="4904082"/>
                  <a:pt x="5663525" y="4904480"/>
                  <a:pt x="5663732" y="4904804"/>
                </a:cubicBezTo>
                <a:cubicBezTo>
                  <a:pt x="5663938" y="4905128"/>
                  <a:pt x="5664320" y="4905408"/>
                  <a:pt x="5664880" y="4905643"/>
                </a:cubicBezTo>
                <a:cubicBezTo>
                  <a:pt x="5665440" y="4905879"/>
                  <a:pt x="5666206" y="4906056"/>
                  <a:pt x="5667178" y="4906174"/>
                </a:cubicBezTo>
                <a:cubicBezTo>
                  <a:pt x="5668150" y="4906291"/>
                  <a:pt x="5669313" y="4906350"/>
                  <a:pt x="5670668" y="4906350"/>
                </a:cubicBezTo>
                <a:cubicBezTo>
                  <a:pt x="5672082" y="4906350"/>
                  <a:pt x="5673260" y="4906291"/>
                  <a:pt x="5674203" y="4906174"/>
                </a:cubicBezTo>
                <a:cubicBezTo>
                  <a:pt x="5675146" y="4906056"/>
                  <a:pt x="5675897" y="4905879"/>
                  <a:pt x="5676456" y="4905643"/>
                </a:cubicBezTo>
                <a:cubicBezTo>
                  <a:pt x="5677016" y="4905408"/>
                  <a:pt x="5677414" y="4905128"/>
                  <a:pt x="5677649" y="4904804"/>
                </a:cubicBezTo>
                <a:cubicBezTo>
                  <a:pt x="5677885" y="4904480"/>
                  <a:pt x="5678003" y="4904082"/>
                  <a:pt x="5678003" y="4903611"/>
                </a:cubicBezTo>
                <a:lnTo>
                  <a:pt x="5678003" y="4848028"/>
                </a:lnTo>
                <a:cubicBezTo>
                  <a:pt x="5682068" y="4843021"/>
                  <a:pt x="5685793" y="4839221"/>
                  <a:pt x="5689181" y="4836629"/>
                </a:cubicBezTo>
                <a:cubicBezTo>
                  <a:pt x="5692568" y="4834037"/>
                  <a:pt x="5695941" y="4832741"/>
                  <a:pt x="5699299" y="4832741"/>
                </a:cubicBezTo>
                <a:cubicBezTo>
                  <a:pt x="5702009" y="4832741"/>
                  <a:pt x="5704365" y="4833271"/>
                  <a:pt x="5706368" y="4834332"/>
                </a:cubicBezTo>
                <a:cubicBezTo>
                  <a:pt x="5708371" y="4835392"/>
                  <a:pt x="5710020" y="4836924"/>
                  <a:pt x="5711317" y="4838927"/>
                </a:cubicBezTo>
                <a:cubicBezTo>
                  <a:pt x="5712613" y="4840930"/>
                  <a:pt x="5713555" y="4843315"/>
                  <a:pt x="5714144" y="4846084"/>
                </a:cubicBezTo>
                <a:cubicBezTo>
                  <a:pt x="5714733" y="4848853"/>
                  <a:pt x="5715028" y="4851917"/>
                  <a:pt x="5715028" y="4855274"/>
                </a:cubicBezTo>
                <a:lnTo>
                  <a:pt x="5715028" y="4903611"/>
                </a:lnTo>
                <a:cubicBezTo>
                  <a:pt x="5715028" y="4904082"/>
                  <a:pt x="5715146" y="4904480"/>
                  <a:pt x="5715381" y="4904804"/>
                </a:cubicBezTo>
                <a:cubicBezTo>
                  <a:pt x="5715617" y="4905128"/>
                  <a:pt x="5716015" y="4905408"/>
                  <a:pt x="5716574" y="4905643"/>
                </a:cubicBezTo>
                <a:cubicBezTo>
                  <a:pt x="5717134" y="4905879"/>
                  <a:pt x="5717885" y="4906056"/>
                  <a:pt x="5718828" y="4906174"/>
                </a:cubicBezTo>
                <a:cubicBezTo>
                  <a:pt x="5719770" y="4906291"/>
                  <a:pt x="5720978" y="4906350"/>
                  <a:pt x="5722451" y="4906350"/>
                </a:cubicBezTo>
                <a:cubicBezTo>
                  <a:pt x="5723865" y="4906350"/>
                  <a:pt x="5725043" y="4906291"/>
                  <a:pt x="5725985" y="4906174"/>
                </a:cubicBezTo>
                <a:cubicBezTo>
                  <a:pt x="5726928" y="4906056"/>
                  <a:pt x="5727664" y="4905879"/>
                  <a:pt x="5728195" y="4905643"/>
                </a:cubicBezTo>
                <a:cubicBezTo>
                  <a:pt x="5728725" y="4905408"/>
                  <a:pt x="5729108" y="4905128"/>
                  <a:pt x="5729343" y="4904804"/>
                </a:cubicBezTo>
                <a:cubicBezTo>
                  <a:pt x="5729579" y="4904480"/>
                  <a:pt x="5729697" y="4904082"/>
                  <a:pt x="5729697" y="4903611"/>
                </a:cubicBezTo>
                <a:lnTo>
                  <a:pt x="5729697" y="4853330"/>
                </a:lnTo>
                <a:cubicBezTo>
                  <a:pt x="5729697" y="4848853"/>
                  <a:pt x="5729240" y="4844597"/>
                  <a:pt x="5728327" y="4840561"/>
                </a:cubicBezTo>
                <a:cubicBezTo>
                  <a:pt x="5727414" y="4836526"/>
                  <a:pt x="5725882" y="4833006"/>
                  <a:pt x="5723732" y="4830002"/>
                </a:cubicBezTo>
                <a:cubicBezTo>
                  <a:pt x="5721582" y="4826997"/>
                  <a:pt x="5718769" y="4824596"/>
                  <a:pt x="5715293" y="4822800"/>
                </a:cubicBezTo>
                <a:cubicBezTo>
                  <a:pt x="5711817" y="4821003"/>
                  <a:pt x="5707517" y="4820105"/>
                  <a:pt x="5702392" y="4820105"/>
                </a:cubicBezTo>
                <a:cubicBezTo>
                  <a:pt x="5700271" y="4820105"/>
                  <a:pt x="5698165" y="4820384"/>
                  <a:pt x="5696074" y="4820944"/>
                </a:cubicBezTo>
                <a:cubicBezTo>
                  <a:pt x="5693982" y="4821504"/>
                  <a:pt x="5691832" y="4822402"/>
                  <a:pt x="5689623" y="4823639"/>
                </a:cubicBezTo>
                <a:cubicBezTo>
                  <a:pt x="5687414" y="4824876"/>
                  <a:pt x="5685116" y="4826496"/>
                  <a:pt x="5682730" y="4828499"/>
                </a:cubicBezTo>
                <a:cubicBezTo>
                  <a:pt x="5680345" y="4830502"/>
                  <a:pt x="5677826" y="4832947"/>
                  <a:pt x="5675175" y="4835834"/>
                </a:cubicBezTo>
                <a:cubicBezTo>
                  <a:pt x="5674232" y="4833477"/>
                  <a:pt x="5673054" y="4831342"/>
                  <a:pt x="5671640" y="4829427"/>
                </a:cubicBezTo>
                <a:cubicBezTo>
                  <a:pt x="5670226" y="4827513"/>
                  <a:pt x="5668518" y="4825863"/>
                  <a:pt x="5666515" y="4824479"/>
                </a:cubicBezTo>
                <a:cubicBezTo>
                  <a:pt x="5664512" y="4823094"/>
                  <a:pt x="5662200" y="4822019"/>
                  <a:pt x="5659578" y="4821253"/>
                </a:cubicBezTo>
                <a:cubicBezTo>
                  <a:pt x="5656957" y="4820487"/>
                  <a:pt x="5653996" y="4820105"/>
                  <a:pt x="5650697" y="4820105"/>
                </a:cubicBezTo>
                <a:close/>
                <a:moveTo>
                  <a:pt x="5558875" y="4820105"/>
                </a:moveTo>
                <a:cubicBezTo>
                  <a:pt x="5553043" y="4820105"/>
                  <a:pt x="5547770" y="4821121"/>
                  <a:pt x="5543058" y="4823153"/>
                </a:cubicBezTo>
                <a:cubicBezTo>
                  <a:pt x="5538345" y="4825186"/>
                  <a:pt x="5534324" y="4828102"/>
                  <a:pt x="5530995" y="4831901"/>
                </a:cubicBezTo>
                <a:cubicBezTo>
                  <a:pt x="5527667" y="4835701"/>
                  <a:pt x="5525119" y="4840326"/>
                  <a:pt x="5523351" y="4845775"/>
                </a:cubicBezTo>
                <a:cubicBezTo>
                  <a:pt x="5521584" y="4851224"/>
                  <a:pt x="5520700" y="4857366"/>
                  <a:pt x="5520700" y="4864200"/>
                </a:cubicBezTo>
                <a:cubicBezTo>
                  <a:pt x="5520700" y="4871387"/>
                  <a:pt x="5521555" y="4877690"/>
                  <a:pt x="5523263" y="4883110"/>
                </a:cubicBezTo>
                <a:cubicBezTo>
                  <a:pt x="5524972" y="4888530"/>
                  <a:pt x="5527505" y="4893036"/>
                  <a:pt x="5530863" y="4896630"/>
                </a:cubicBezTo>
                <a:cubicBezTo>
                  <a:pt x="5534221" y="4900224"/>
                  <a:pt x="5538359" y="4902933"/>
                  <a:pt x="5543279" y="4904760"/>
                </a:cubicBezTo>
                <a:cubicBezTo>
                  <a:pt x="5548198" y="4906586"/>
                  <a:pt x="5553927" y="4907499"/>
                  <a:pt x="5560465" y="4907499"/>
                </a:cubicBezTo>
                <a:cubicBezTo>
                  <a:pt x="5564236" y="4907499"/>
                  <a:pt x="5567785" y="4907219"/>
                  <a:pt x="5571114" y="4906660"/>
                </a:cubicBezTo>
                <a:cubicBezTo>
                  <a:pt x="5574442" y="4906100"/>
                  <a:pt x="5577373" y="4905467"/>
                  <a:pt x="5579907" y="4904760"/>
                </a:cubicBezTo>
                <a:cubicBezTo>
                  <a:pt x="5582439" y="4904053"/>
                  <a:pt x="5584501" y="4903331"/>
                  <a:pt x="5586092" y="4902595"/>
                </a:cubicBezTo>
                <a:cubicBezTo>
                  <a:pt x="5587682" y="4901858"/>
                  <a:pt x="5588640" y="4901328"/>
                  <a:pt x="5588964" y="4901004"/>
                </a:cubicBezTo>
                <a:cubicBezTo>
                  <a:pt x="5589288" y="4900680"/>
                  <a:pt x="5589553" y="4900341"/>
                  <a:pt x="5589759" y="4899988"/>
                </a:cubicBezTo>
                <a:cubicBezTo>
                  <a:pt x="5589965" y="4899635"/>
                  <a:pt x="5590113" y="4899237"/>
                  <a:pt x="5590201" y="4898795"/>
                </a:cubicBezTo>
                <a:cubicBezTo>
                  <a:pt x="5590289" y="4898353"/>
                  <a:pt x="5590363" y="4897852"/>
                  <a:pt x="5590422" y="4897293"/>
                </a:cubicBezTo>
                <a:cubicBezTo>
                  <a:pt x="5590481" y="4896733"/>
                  <a:pt x="5590510" y="4896070"/>
                  <a:pt x="5590510" y="4895305"/>
                </a:cubicBezTo>
                <a:cubicBezTo>
                  <a:pt x="5590510" y="4894244"/>
                  <a:pt x="5590466" y="4893346"/>
                  <a:pt x="5590377" y="4892609"/>
                </a:cubicBezTo>
                <a:cubicBezTo>
                  <a:pt x="5590289" y="4891873"/>
                  <a:pt x="5590155" y="4891299"/>
                  <a:pt x="5589978" y="4890886"/>
                </a:cubicBezTo>
                <a:cubicBezTo>
                  <a:pt x="5589800" y="4890474"/>
                  <a:pt x="5589548" y="4890164"/>
                  <a:pt x="5589223" y="4889958"/>
                </a:cubicBezTo>
                <a:cubicBezTo>
                  <a:pt x="5588897" y="4889752"/>
                  <a:pt x="5588528" y="4889649"/>
                  <a:pt x="5588114" y="4889649"/>
                </a:cubicBezTo>
                <a:cubicBezTo>
                  <a:pt x="5587403" y="4889649"/>
                  <a:pt x="5586352" y="4889958"/>
                  <a:pt x="5584961" y="4890577"/>
                </a:cubicBezTo>
                <a:cubicBezTo>
                  <a:pt x="5583569" y="4891196"/>
                  <a:pt x="5581793" y="4891888"/>
                  <a:pt x="5579632" y="4892654"/>
                </a:cubicBezTo>
                <a:cubicBezTo>
                  <a:pt x="5577472" y="4893419"/>
                  <a:pt x="5574911" y="4894112"/>
                  <a:pt x="5571951" y="4894730"/>
                </a:cubicBezTo>
                <a:cubicBezTo>
                  <a:pt x="5568992" y="4895349"/>
                  <a:pt x="5565617" y="4895658"/>
                  <a:pt x="5561828" y="4895658"/>
                </a:cubicBezTo>
                <a:cubicBezTo>
                  <a:pt x="5557034" y="4895658"/>
                  <a:pt x="5552978" y="4894980"/>
                  <a:pt x="5549663" y="4893626"/>
                </a:cubicBezTo>
                <a:cubicBezTo>
                  <a:pt x="5546349" y="4892271"/>
                  <a:pt x="5543655" y="4890327"/>
                  <a:pt x="5541583" y="4887793"/>
                </a:cubicBezTo>
                <a:cubicBezTo>
                  <a:pt x="5539511" y="4885260"/>
                  <a:pt x="5538031" y="4882226"/>
                  <a:pt x="5537143" y="4878692"/>
                </a:cubicBezTo>
                <a:cubicBezTo>
                  <a:pt x="5536255" y="4875157"/>
                  <a:pt x="5535811" y="4871180"/>
                  <a:pt x="5535811" y="4866762"/>
                </a:cubicBezTo>
                <a:lnTo>
                  <a:pt x="5588187" y="4866762"/>
                </a:lnTo>
                <a:cubicBezTo>
                  <a:pt x="5589667" y="4866762"/>
                  <a:pt x="5590984" y="4866276"/>
                  <a:pt x="5592138" y="4865304"/>
                </a:cubicBezTo>
                <a:cubicBezTo>
                  <a:pt x="5593292" y="4864332"/>
                  <a:pt x="5593868" y="4862697"/>
                  <a:pt x="5593868" y="4860400"/>
                </a:cubicBezTo>
                <a:lnTo>
                  <a:pt x="5593868" y="4857749"/>
                </a:lnTo>
                <a:cubicBezTo>
                  <a:pt x="5593868" y="4852564"/>
                  <a:pt x="5593206" y="4847690"/>
                  <a:pt x="5591880" y="4843124"/>
                </a:cubicBezTo>
                <a:cubicBezTo>
                  <a:pt x="5590554" y="4838558"/>
                  <a:pt x="5588478" y="4834582"/>
                  <a:pt x="5585650" y="4831195"/>
                </a:cubicBezTo>
                <a:cubicBezTo>
                  <a:pt x="5582822" y="4827807"/>
                  <a:pt x="5579214" y="4825112"/>
                  <a:pt x="5574825" y="4823109"/>
                </a:cubicBezTo>
                <a:cubicBezTo>
                  <a:pt x="5570436" y="4821106"/>
                  <a:pt x="5565119" y="4820105"/>
                  <a:pt x="5558875" y="4820105"/>
                </a:cubicBezTo>
                <a:close/>
                <a:moveTo>
                  <a:pt x="5494233" y="4820105"/>
                </a:moveTo>
                <a:cubicBezTo>
                  <a:pt x="5492524" y="4820105"/>
                  <a:pt x="5490830" y="4820325"/>
                  <a:pt x="5489151" y="4820767"/>
                </a:cubicBezTo>
                <a:cubicBezTo>
                  <a:pt x="5487473" y="4821209"/>
                  <a:pt x="5485778" y="4822004"/>
                  <a:pt x="5484070" y="4823153"/>
                </a:cubicBezTo>
                <a:cubicBezTo>
                  <a:pt x="5482362" y="4824302"/>
                  <a:pt x="5480551" y="4825878"/>
                  <a:pt x="5478636" y="4827881"/>
                </a:cubicBezTo>
                <a:cubicBezTo>
                  <a:pt x="5476721" y="4829884"/>
                  <a:pt x="5474674" y="4832476"/>
                  <a:pt x="5472494" y="4835657"/>
                </a:cubicBezTo>
                <a:lnTo>
                  <a:pt x="5472494" y="4824081"/>
                </a:lnTo>
                <a:cubicBezTo>
                  <a:pt x="5472494" y="4823610"/>
                  <a:pt x="5472391" y="4823212"/>
                  <a:pt x="5472185" y="4822888"/>
                </a:cubicBezTo>
                <a:cubicBezTo>
                  <a:pt x="5471979" y="4822564"/>
                  <a:pt x="5471640" y="4822270"/>
                  <a:pt x="5471169" y="4822004"/>
                </a:cubicBezTo>
                <a:cubicBezTo>
                  <a:pt x="5470697" y="4821739"/>
                  <a:pt x="5470035" y="4821563"/>
                  <a:pt x="5469180" y="4821474"/>
                </a:cubicBezTo>
                <a:cubicBezTo>
                  <a:pt x="5468326" y="4821386"/>
                  <a:pt x="5467251" y="4821342"/>
                  <a:pt x="5465955" y="4821342"/>
                </a:cubicBezTo>
                <a:cubicBezTo>
                  <a:pt x="5464600" y="4821342"/>
                  <a:pt x="5463511" y="4821386"/>
                  <a:pt x="5462685" y="4821474"/>
                </a:cubicBezTo>
                <a:cubicBezTo>
                  <a:pt x="5461861" y="4821563"/>
                  <a:pt x="5461183" y="4821739"/>
                  <a:pt x="5460653" y="4822004"/>
                </a:cubicBezTo>
                <a:cubicBezTo>
                  <a:pt x="5460123" y="4822270"/>
                  <a:pt x="5459770" y="4822564"/>
                  <a:pt x="5459593" y="4822888"/>
                </a:cubicBezTo>
                <a:cubicBezTo>
                  <a:pt x="5459416" y="4823212"/>
                  <a:pt x="5459327" y="4823610"/>
                  <a:pt x="5459327" y="4824081"/>
                </a:cubicBezTo>
                <a:lnTo>
                  <a:pt x="5459327" y="4903611"/>
                </a:lnTo>
                <a:cubicBezTo>
                  <a:pt x="5459327" y="4904082"/>
                  <a:pt x="5459431" y="4904480"/>
                  <a:pt x="5459637" y="4904804"/>
                </a:cubicBezTo>
                <a:cubicBezTo>
                  <a:pt x="5459843" y="4905128"/>
                  <a:pt x="5460226" y="4905408"/>
                  <a:pt x="5460785" y="4905643"/>
                </a:cubicBezTo>
                <a:cubicBezTo>
                  <a:pt x="5461346" y="4905879"/>
                  <a:pt x="5462097" y="4906056"/>
                  <a:pt x="5463039" y="4906174"/>
                </a:cubicBezTo>
                <a:cubicBezTo>
                  <a:pt x="5463981" y="4906291"/>
                  <a:pt x="5465160" y="4906350"/>
                  <a:pt x="5466573" y="4906350"/>
                </a:cubicBezTo>
                <a:cubicBezTo>
                  <a:pt x="5468046" y="4906350"/>
                  <a:pt x="5469254" y="4906291"/>
                  <a:pt x="5470197" y="4906174"/>
                </a:cubicBezTo>
                <a:cubicBezTo>
                  <a:pt x="5471139" y="4906056"/>
                  <a:pt x="5471876" y="4905879"/>
                  <a:pt x="5472406" y="4905643"/>
                </a:cubicBezTo>
                <a:cubicBezTo>
                  <a:pt x="5472936" y="4905408"/>
                  <a:pt x="5473319" y="4905128"/>
                  <a:pt x="5473555" y="4904804"/>
                </a:cubicBezTo>
                <a:cubicBezTo>
                  <a:pt x="5473790" y="4904480"/>
                  <a:pt x="5473908" y="4904082"/>
                  <a:pt x="5473908" y="4903611"/>
                </a:cubicBezTo>
                <a:lnTo>
                  <a:pt x="5473908" y="4851298"/>
                </a:lnTo>
                <a:cubicBezTo>
                  <a:pt x="5475970" y="4848058"/>
                  <a:pt x="5477855" y="4845318"/>
                  <a:pt x="5479563" y="4843080"/>
                </a:cubicBezTo>
                <a:cubicBezTo>
                  <a:pt x="5481272" y="4840841"/>
                  <a:pt x="5482907" y="4839044"/>
                  <a:pt x="5484468" y="4837689"/>
                </a:cubicBezTo>
                <a:cubicBezTo>
                  <a:pt x="5486029" y="4836334"/>
                  <a:pt x="5487516" y="4835362"/>
                  <a:pt x="5488930" y="4834773"/>
                </a:cubicBezTo>
                <a:cubicBezTo>
                  <a:pt x="5490344" y="4834184"/>
                  <a:pt x="5491788" y="4833890"/>
                  <a:pt x="5493261" y="4833890"/>
                </a:cubicBezTo>
                <a:cubicBezTo>
                  <a:pt x="5494498" y="4833890"/>
                  <a:pt x="5495646" y="4834008"/>
                  <a:pt x="5496707" y="4834243"/>
                </a:cubicBezTo>
                <a:cubicBezTo>
                  <a:pt x="5497767" y="4834479"/>
                  <a:pt x="5498725" y="4834729"/>
                  <a:pt x="5499578" y="4834994"/>
                </a:cubicBezTo>
                <a:cubicBezTo>
                  <a:pt x="5500433" y="4835259"/>
                  <a:pt x="5501198" y="4835525"/>
                  <a:pt x="5501876" y="4835790"/>
                </a:cubicBezTo>
                <a:cubicBezTo>
                  <a:pt x="5502554" y="4836055"/>
                  <a:pt x="5503128" y="4836187"/>
                  <a:pt x="5503600" y="4836187"/>
                </a:cubicBezTo>
                <a:cubicBezTo>
                  <a:pt x="5504071" y="4836187"/>
                  <a:pt x="5504439" y="4836055"/>
                  <a:pt x="5504704" y="4835790"/>
                </a:cubicBezTo>
                <a:cubicBezTo>
                  <a:pt x="5504969" y="4835525"/>
                  <a:pt x="5505190" y="4835142"/>
                  <a:pt x="5505366" y="4834641"/>
                </a:cubicBezTo>
                <a:cubicBezTo>
                  <a:pt x="5505543" y="4834140"/>
                  <a:pt x="5505661" y="4833448"/>
                  <a:pt x="5505720" y="4832564"/>
                </a:cubicBezTo>
                <a:cubicBezTo>
                  <a:pt x="5505779" y="4831681"/>
                  <a:pt x="5505809" y="4830591"/>
                  <a:pt x="5505809" y="4829295"/>
                </a:cubicBezTo>
                <a:cubicBezTo>
                  <a:pt x="5505809" y="4827940"/>
                  <a:pt x="5505794" y="4826865"/>
                  <a:pt x="5505764" y="4826069"/>
                </a:cubicBezTo>
                <a:cubicBezTo>
                  <a:pt x="5505735" y="4825274"/>
                  <a:pt x="5505676" y="4824670"/>
                  <a:pt x="5505587" y="4824258"/>
                </a:cubicBezTo>
                <a:cubicBezTo>
                  <a:pt x="5505499" y="4823845"/>
                  <a:pt x="5505396" y="4823507"/>
                  <a:pt x="5505278" y="4823242"/>
                </a:cubicBezTo>
                <a:cubicBezTo>
                  <a:pt x="5505160" y="4822976"/>
                  <a:pt x="5504925" y="4822697"/>
                  <a:pt x="5504571" y="4822402"/>
                </a:cubicBezTo>
                <a:cubicBezTo>
                  <a:pt x="5504218" y="4822107"/>
                  <a:pt x="5503614" y="4821813"/>
                  <a:pt x="5502760" y="4821518"/>
                </a:cubicBezTo>
                <a:cubicBezTo>
                  <a:pt x="5501905" y="4821224"/>
                  <a:pt x="5500949" y="4820959"/>
                  <a:pt x="5499888" y="4820723"/>
                </a:cubicBezTo>
                <a:cubicBezTo>
                  <a:pt x="5498828" y="4820487"/>
                  <a:pt x="5497812" y="4820325"/>
                  <a:pt x="5496839" y="4820237"/>
                </a:cubicBezTo>
                <a:cubicBezTo>
                  <a:pt x="5495867" y="4820149"/>
                  <a:pt x="5494999" y="4820105"/>
                  <a:pt x="5494233" y="4820105"/>
                </a:cubicBezTo>
                <a:close/>
                <a:moveTo>
                  <a:pt x="5360971" y="4820105"/>
                </a:moveTo>
                <a:cubicBezTo>
                  <a:pt x="5354196" y="4820105"/>
                  <a:pt x="5348275" y="4821194"/>
                  <a:pt x="5343209" y="4823374"/>
                </a:cubicBezTo>
                <a:cubicBezTo>
                  <a:pt x="5338143" y="4825554"/>
                  <a:pt x="5333916" y="4828617"/>
                  <a:pt x="5330528" y="4832564"/>
                </a:cubicBezTo>
                <a:cubicBezTo>
                  <a:pt x="5327141" y="4836511"/>
                  <a:pt x="5324608" y="4841209"/>
                  <a:pt x="5322929" y="4846659"/>
                </a:cubicBezTo>
                <a:cubicBezTo>
                  <a:pt x="5321250" y="4852108"/>
                  <a:pt x="5320411" y="4858073"/>
                  <a:pt x="5320411" y="4864553"/>
                </a:cubicBezTo>
                <a:cubicBezTo>
                  <a:pt x="5320411" y="4871269"/>
                  <a:pt x="5321206" y="4877278"/>
                  <a:pt x="5322796" y="4882580"/>
                </a:cubicBezTo>
                <a:cubicBezTo>
                  <a:pt x="5324387" y="4887882"/>
                  <a:pt x="5326802" y="4892388"/>
                  <a:pt x="5330042" y="4896100"/>
                </a:cubicBezTo>
                <a:cubicBezTo>
                  <a:pt x="5333283" y="4899811"/>
                  <a:pt x="5337333" y="4902639"/>
                  <a:pt x="5342193" y="4904583"/>
                </a:cubicBezTo>
                <a:cubicBezTo>
                  <a:pt x="5347053" y="4906527"/>
                  <a:pt x="5352753" y="4907499"/>
                  <a:pt x="5359292" y="4907499"/>
                </a:cubicBezTo>
                <a:cubicBezTo>
                  <a:pt x="5366008" y="4907499"/>
                  <a:pt x="5371914" y="4906395"/>
                  <a:pt x="5377010" y="4904185"/>
                </a:cubicBezTo>
                <a:cubicBezTo>
                  <a:pt x="5382105" y="4901976"/>
                  <a:pt x="5386347" y="4898898"/>
                  <a:pt x="5389734" y="4894951"/>
                </a:cubicBezTo>
                <a:cubicBezTo>
                  <a:pt x="5393122" y="4891004"/>
                  <a:pt x="5395670" y="4886306"/>
                  <a:pt x="5397378" y="4880857"/>
                </a:cubicBezTo>
                <a:cubicBezTo>
                  <a:pt x="5399087" y="4875407"/>
                  <a:pt x="5399940" y="4869442"/>
                  <a:pt x="5399940" y="4862962"/>
                </a:cubicBezTo>
                <a:cubicBezTo>
                  <a:pt x="5399940" y="4856305"/>
                  <a:pt x="5399131" y="4850326"/>
                  <a:pt x="5397511" y="4845024"/>
                </a:cubicBezTo>
                <a:cubicBezTo>
                  <a:pt x="5395891" y="4839722"/>
                  <a:pt x="5393460" y="4835215"/>
                  <a:pt x="5390220" y="4831504"/>
                </a:cubicBezTo>
                <a:cubicBezTo>
                  <a:pt x="5386980" y="4827792"/>
                  <a:pt x="5382930" y="4824965"/>
                  <a:pt x="5378070" y="4823021"/>
                </a:cubicBezTo>
                <a:cubicBezTo>
                  <a:pt x="5373210" y="4821077"/>
                  <a:pt x="5367510" y="4820105"/>
                  <a:pt x="5360971" y="4820105"/>
                </a:cubicBezTo>
                <a:close/>
                <a:moveTo>
                  <a:pt x="5274343" y="4820105"/>
                </a:moveTo>
                <a:cubicBezTo>
                  <a:pt x="5269513" y="4820105"/>
                  <a:pt x="5265286" y="4820753"/>
                  <a:pt x="5261663" y="4822049"/>
                </a:cubicBezTo>
                <a:cubicBezTo>
                  <a:pt x="5258040" y="4823345"/>
                  <a:pt x="5255021" y="4825068"/>
                  <a:pt x="5252605" y="4827218"/>
                </a:cubicBezTo>
                <a:cubicBezTo>
                  <a:pt x="5250190" y="4829368"/>
                  <a:pt x="5248379" y="4831872"/>
                  <a:pt x="5247171" y="4834729"/>
                </a:cubicBezTo>
                <a:cubicBezTo>
                  <a:pt x="5245963" y="4837586"/>
                  <a:pt x="5245359" y="4840576"/>
                  <a:pt x="5245359" y="4843698"/>
                </a:cubicBezTo>
                <a:cubicBezTo>
                  <a:pt x="5245359" y="4847233"/>
                  <a:pt x="5245934" y="4850267"/>
                  <a:pt x="5247083" y="4852800"/>
                </a:cubicBezTo>
                <a:cubicBezTo>
                  <a:pt x="5248231" y="4855333"/>
                  <a:pt x="5249748" y="4857513"/>
                  <a:pt x="5251633" y="4859339"/>
                </a:cubicBezTo>
                <a:cubicBezTo>
                  <a:pt x="5253518" y="4861166"/>
                  <a:pt x="5255654" y="4862712"/>
                  <a:pt x="5258040" y="4863979"/>
                </a:cubicBezTo>
                <a:cubicBezTo>
                  <a:pt x="5260426" y="4865245"/>
                  <a:pt x="5262871" y="4866379"/>
                  <a:pt x="5265375" y="4867381"/>
                </a:cubicBezTo>
                <a:cubicBezTo>
                  <a:pt x="5267878" y="4868382"/>
                  <a:pt x="5270308" y="4869339"/>
                  <a:pt x="5272665" y="4870253"/>
                </a:cubicBezTo>
                <a:cubicBezTo>
                  <a:pt x="5275021" y="4871166"/>
                  <a:pt x="5277142" y="4872211"/>
                  <a:pt x="5279027" y="4873390"/>
                </a:cubicBezTo>
                <a:cubicBezTo>
                  <a:pt x="5280912" y="4874568"/>
                  <a:pt x="5282429" y="4875923"/>
                  <a:pt x="5283578" y="4877455"/>
                </a:cubicBezTo>
                <a:cubicBezTo>
                  <a:pt x="5284727" y="4878986"/>
                  <a:pt x="5285301" y="4880871"/>
                  <a:pt x="5285301" y="4883110"/>
                </a:cubicBezTo>
                <a:cubicBezTo>
                  <a:pt x="5285301" y="4885290"/>
                  <a:pt x="5284904" y="4887175"/>
                  <a:pt x="5284108" y="4888765"/>
                </a:cubicBezTo>
                <a:cubicBezTo>
                  <a:pt x="5283313" y="4890356"/>
                  <a:pt x="5282179" y="4891667"/>
                  <a:pt x="5280706" y="4892698"/>
                </a:cubicBezTo>
                <a:cubicBezTo>
                  <a:pt x="5279233" y="4893729"/>
                  <a:pt x="5277495" y="4894509"/>
                  <a:pt x="5275492" y="4895039"/>
                </a:cubicBezTo>
                <a:cubicBezTo>
                  <a:pt x="5273489" y="4895570"/>
                  <a:pt x="5271251" y="4895835"/>
                  <a:pt x="5268777" y="4895835"/>
                </a:cubicBezTo>
                <a:cubicBezTo>
                  <a:pt x="5265478" y="4895835"/>
                  <a:pt x="5262561" y="4895437"/>
                  <a:pt x="5260028" y="4894642"/>
                </a:cubicBezTo>
                <a:cubicBezTo>
                  <a:pt x="5257495" y="4893847"/>
                  <a:pt x="5255300" y="4892978"/>
                  <a:pt x="5253445" y="4892035"/>
                </a:cubicBezTo>
                <a:cubicBezTo>
                  <a:pt x="5251589" y="4891092"/>
                  <a:pt x="5250028" y="4890223"/>
                  <a:pt x="5248762" y="4889428"/>
                </a:cubicBezTo>
                <a:cubicBezTo>
                  <a:pt x="5247495" y="4888633"/>
                  <a:pt x="5246538" y="4888235"/>
                  <a:pt x="5245890" y="4888235"/>
                </a:cubicBezTo>
                <a:cubicBezTo>
                  <a:pt x="5245477" y="4888235"/>
                  <a:pt x="5245109" y="4888338"/>
                  <a:pt x="5244785" y="4888545"/>
                </a:cubicBezTo>
                <a:cubicBezTo>
                  <a:pt x="5244461" y="4888751"/>
                  <a:pt x="5244211" y="4889089"/>
                  <a:pt x="5244034" y="4889561"/>
                </a:cubicBezTo>
                <a:cubicBezTo>
                  <a:pt x="5243857" y="4890032"/>
                  <a:pt x="5243710" y="4890651"/>
                  <a:pt x="5243592" y="4891416"/>
                </a:cubicBezTo>
                <a:cubicBezTo>
                  <a:pt x="5243474" y="4892182"/>
                  <a:pt x="5243415" y="4893125"/>
                  <a:pt x="5243415" y="4894244"/>
                </a:cubicBezTo>
                <a:cubicBezTo>
                  <a:pt x="5243415" y="4896070"/>
                  <a:pt x="5243563" y="4897514"/>
                  <a:pt x="5243857" y="4898574"/>
                </a:cubicBezTo>
                <a:cubicBezTo>
                  <a:pt x="5244152" y="4899635"/>
                  <a:pt x="5244623" y="4900459"/>
                  <a:pt x="5245271" y="4901048"/>
                </a:cubicBezTo>
                <a:cubicBezTo>
                  <a:pt x="5245919" y="4901637"/>
                  <a:pt x="5246950" y="4902300"/>
                  <a:pt x="5248364" y="4903037"/>
                </a:cubicBezTo>
                <a:cubicBezTo>
                  <a:pt x="5249777" y="4903773"/>
                  <a:pt x="5251501" y="4904480"/>
                  <a:pt x="5253533" y="4905157"/>
                </a:cubicBezTo>
                <a:cubicBezTo>
                  <a:pt x="5255565" y="4905835"/>
                  <a:pt x="5257863" y="4906395"/>
                  <a:pt x="5260426" y="4906836"/>
                </a:cubicBezTo>
                <a:cubicBezTo>
                  <a:pt x="5262989" y="4907278"/>
                  <a:pt x="5265684" y="4907499"/>
                  <a:pt x="5268512" y="4907499"/>
                </a:cubicBezTo>
                <a:cubicBezTo>
                  <a:pt x="5273106" y="4907499"/>
                  <a:pt x="5277318" y="4906939"/>
                  <a:pt x="5281148" y="4905820"/>
                </a:cubicBezTo>
                <a:cubicBezTo>
                  <a:pt x="5284977" y="4904701"/>
                  <a:pt x="5288276" y="4903051"/>
                  <a:pt x="5291045" y="4900872"/>
                </a:cubicBezTo>
                <a:cubicBezTo>
                  <a:pt x="5293813" y="4898692"/>
                  <a:pt x="5295949" y="4896012"/>
                  <a:pt x="5297451" y="4892830"/>
                </a:cubicBezTo>
                <a:cubicBezTo>
                  <a:pt x="5298954" y="4889649"/>
                  <a:pt x="5299705" y="4886026"/>
                  <a:pt x="5299705" y="4881961"/>
                </a:cubicBezTo>
                <a:cubicBezTo>
                  <a:pt x="5299705" y="4878544"/>
                  <a:pt x="5299130" y="4875599"/>
                  <a:pt x="5297982" y="4873125"/>
                </a:cubicBezTo>
                <a:cubicBezTo>
                  <a:pt x="5296833" y="4870650"/>
                  <a:pt x="5295316" y="4868529"/>
                  <a:pt x="5293431" y="4866762"/>
                </a:cubicBezTo>
                <a:cubicBezTo>
                  <a:pt x="5291546" y="4864995"/>
                  <a:pt x="5289380" y="4863493"/>
                  <a:pt x="5286936" y="4862255"/>
                </a:cubicBezTo>
                <a:cubicBezTo>
                  <a:pt x="5284491" y="4861018"/>
                  <a:pt x="5282017" y="4859899"/>
                  <a:pt x="5279513" y="4858897"/>
                </a:cubicBezTo>
                <a:cubicBezTo>
                  <a:pt x="5277009" y="4857896"/>
                  <a:pt x="5274550" y="4856924"/>
                  <a:pt x="5272134" y="4855981"/>
                </a:cubicBezTo>
                <a:cubicBezTo>
                  <a:pt x="5269719" y="4855039"/>
                  <a:pt x="5267569" y="4853978"/>
                  <a:pt x="5265684" y="4852800"/>
                </a:cubicBezTo>
                <a:cubicBezTo>
                  <a:pt x="5263799" y="4851622"/>
                  <a:pt x="5262267" y="4850252"/>
                  <a:pt x="5261089" y="4848691"/>
                </a:cubicBezTo>
                <a:cubicBezTo>
                  <a:pt x="5259910" y="4847130"/>
                  <a:pt x="5259321" y="4845201"/>
                  <a:pt x="5259321" y="4842903"/>
                </a:cubicBezTo>
                <a:cubicBezTo>
                  <a:pt x="5259321" y="4841254"/>
                  <a:pt x="5259630" y="4839722"/>
                  <a:pt x="5260249" y="4838308"/>
                </a:cubicBezTo>
                <a:cubicBezTo>
                  <a:pt x="5260868" y="4836894"/>
                  <a:pt x="5261781" y="4835672"/>
                  <a:pt x="5262989" y="4834641"/>
                </a:cubicBezTo>
                <a:cubicBezTo>
                  <a:pt x="5264196" y="4833610"/>
                  <a:pt x="5265743" y="4832815"/>
                  <a:pt x="5267628" y="4832255"/>
                </a:cubicBezTo>
                <a:cubicBezTo>
                  <a:pt x="5269513" y="4831695"/>
                  <a:pt x="5271692" y="4831415"/>
                  <a:pt x="5274167" y="4831415"/>
                </a:cubicBezTo>
                <a:cubicBezTo>
                  <a:pt x="5276935" y="4831415"/>
                  <a:pt x="5279395" y="4831739"/>
                  <a:pt x="5281546" y="4832387"/>
                </a:cubicBezTo>
                <a:cubicBezTo>
                  <a:pt x="5283696" y="4833035"/>
                  <a:pt x="5285566" y="4833728"/>
                  <a:pt x="5287157" y="4834464"/>
                </a:cubicBezTo>
                <a:cubicBezTo>
                  <a:pt x="5288748" y="4835200"/>
                  <a:pt x="5290043" y="4835893"/>
                  <a:pt x="5291045" y="4836541"/>
                </a:cubicBezTo>
                <a:cubicBezTo>
                  <a:pt x="5292046" y="4837189"/>
                  <a:pt x="5292812" y="4837513"/>
                  <a:pt x="5293342" y="4837513"/>
                </a:cubicBezTo>
                <a:cubicBezTo>
                  <a:pt x="5293696" y="4837513"/>
                  <a:pt x="5294020" y="4837410"/>
                  <a:pt x="5294314" y="4837203"/>
                </a:cubicBezTo>
                <a:cubicBezTo>
                  <a:pt x="5294609" y="4836997"/>
                  <a:pt x="5294859" y="4836659"/>
                  <a:pt x="5295065" y="4836187"/>
                </a:cubicBezTo>
                <a:cubicBezTo>
                  <a:pt x="5295272" y="4835716"/>
                  <a:pt x="5295419" y="4835112"/>
                  <a:pt x="5295508" y="4834376"/>
                </a:cubicBezTo>
                <a:cubicBezTo>
                  <a:pt x="5295596" y="4833639"/>
                  <a:pt x="5295640" y="4832770"/>
                  <a:pt x="5295640" y="4831769"/>
                </a:cubicBezTo>
                <a:cubicBezTo>
                  <a:pt x="5295640" y="4830826"/>
                  <a:pt x="5295596" y="4830031"/>
                  <a:pt x="5295508" y="4829383"/>
                </a:cubicBezTo>
                <a:cubicBezTo>
                  <a:pt x="5295419" y="4828735"/>
                  <a:pt x="5295331" y="4828190"/>
                  <a:pt x="5295242" y="4827748"/>
                </a:cubicBezTo>
                <a:cubicBezTo>
                  <a:pt x="5295154" y="4827306"/>
                  <a:pt x="5295006" y="4826909"/>
                  <a:pt x="5294801" y="4826555"/>
                </a:cubicBezTo>
                <a:cubicBezTo>
                  <a:pt x="5294594" y="4826202"/>
                  <a:pt x="5294182" y="4825789"/>
                  <a:pt x="5293563" y="4825318"/>
                </a:cubicBezTo>
                <a:cubicBezTo>
                  <a:pt x="5292945" y="4824847"/>
                  <a:pt x="5292032" y="4824302"/>
                  <a:pt x="5290824" y="4823683"/>
                </a:cubicBezTo>
                <a:cubicBezTo>
                  <a:pt x="5289616" y="4823065"/>
                  <a:pt x="5288158" y="4822490"/>
                  <a:pt x="5286450" y="4821960"/>
                </a:cubicBezTo>
                <a:cubicBezTo>
                  <a:pt x="5284742" y="4821430"/>
                  <a:pt x="5282827" y="4820988"/>
                  <a:pt x="5280706" y="4820635"/>
                </a:cubicBezTo>
                <a:cubicBezTo>
                  <a:pt x="5278585" y="4820281"/>
                  <a:pt x="5276464" y="4820105"/>
                  <a:pt x="5274343" y="4820105"/>
                </a:cubicBezTo>
                <a:close/>
                <a:moveTo>
                  <a:pt x="5154495" y="4820105"/>
                </a:moveTo>
                <a:cubicBezTo>
                  <a:pt x="5151432" y="4820105"/>
                  <a:pt x="5148398" y="4820384"/>
                  <a:pt x="5145393" y="4820944"/>
                </a:cubicBezTo>
                <a:cubicBezTo>
                  <a:pt x="5142389" y="4821504"/>
                  <a:pt x="5139620" y="4822211"/>
                  <a:pt x="5137087" y="4823065"/>
                </a:cubicBezTo>
                <a:cubicBezTo>
                  <a:pt x="5134554" y="4823919"/>
                  <a:pt x="5132315" y="4824862"/>
                  <a:pt x="5130371" y="4825893"/>
                </a:cubicBezTo>
                <a:cubicBezTo>
                  <a:pt x="5128427" y="4826923"/>
                  <a:pt x="5127057" y="4827822"/>
                  <a:pt x="5126262" y="4828588"/>
                </a:cubicBezTo>
                <a:cubicBezTo>
                  <a:pt x="5125466" y="4829354"/>
                  <a:pt x="5124966" y="4830164"/>
                  <a:pt x="5124760" y="4831018"/>
                </a:cubicBezTo>
                <a:cubicBezTo>
                  <a:pt x="5124553" y="4831872"/>
                  <a:pt x="5124450" y="4833035"/>
                  <a:pt x="5124450" y="4834508"/>
                </a:cubicBezTo>
                <a:cubicBezTo>
                  <a:pt x="5124450" y="4835392"/>
                  <a:pt x="5124509" y="4836202"/>
                  <a:pt x="5124627" y="4836938"/>
                </a:cubicBezTo>
                <a:cubicBezTo>
                  <a:pt x="5124745" y="4837675"/>
                  <a:pt x="5124936" y="4838279"/>
                  <a:pt x="5125202" y="4838750"/>
                </a:cubicBezTo>
                <a:cubicBezTo>
                  <a:pt x="5125466" y="4839221"/>
                  <a:pt x="5125776" y="4839575"/>
                  <a:pt x="5126129" y="4839810"/>
                </a:cubicBezTo>
                <a:cubicBezTo>
                  <a:pt x="5126483" y="4840046"/>
                  <a:pt x="5126895" y="4840164"/>
                  <a:pt x="5127366" y="4840164"/>
                </a:cubicBezTo>
                <a:cubicBezTo>
                  <a:pt x="5128074" y="4840164"/>
                  <a:pt x="5129148" y="4839737"/>
                  <a:pt x="5130592" y="4838882"/>
                </a:cubicBezTo>
                <a:cubicBezTo>
                  <a:pt x="5132035" y="4838028"/>
                  <a:pt x="5133832" y="4837086"/>
                  <a:pt x="5135982" y="4836055"/>
                </a:cubicBezTo>
                <a:cubicBezTo>
                  <a:pt x="5138133" y="4835024"/>
                  <a:pt x="5140636" y="4834081"/>
                  <a:pt x="5143493" y="4833227"/>
                </a:cubicBezTo>
                <a:cubicBezTo>
                  <a:pt x="5146350" y="4832373"/>
                  <a:pt x="5149576" y="4831946"/>
                  <a:pt x="5153170" y="4831946"/>
                </a:cubicBezTo>
                <a:cubicBezTo>
                  <a:pt x="5156528" y="4831946"/>
                  <a:pt x="5159355" y="4832343"/>
                  <a:pt x="5161653" y="4833139"/>
                </a:cubicBezTo>
                <a:cubicBezTo>
                  <a:pt x="5163950" y="4833934"/>
                  <a:pt x="5165821" y="4835112"/>
                  <a:pt x="5167264" y="4836673"/>
                </a:cubicBezTo>
                <a:cubicBezTo>
                  <a:pt x="5168707" y="4838234"/>
                  <a:pt x="5169753" y="4840193"/>
                  <a:pt x="5170401" y="4842550"/>
                </a:cubicBezTo>
                <a:cubicBezTo>
                  <a:pt x="5171049" y="4844906"/>
                  <a:pt x="5171373" y="4847616"/>
                  <a:pt x="5171373" y="4850679"/>
                </a:cubicBezTo>
                <a:lnTo>
                  <a:pt x="5171373" y="4856865"/>
                </a:lnTo>
                <a:lnTo>
                  <a:pt x="5160415" y="4856865"/>
                </a:lnTo>
                <a:cubicBezTo>
                  <a:pt x="5154230" y="4856865"/>
                  <a:pt x="5148663" y="4857410"/>
                  <a:pt x="5143714" y="4858500"/>
                </a:cubicBezTo>
                <a:cubicBezTo>
                  <a:pt x="5138766" y="4859590"/>
                  <a:pt x="5134583" y="4861224"/>
                  <a:pt x="5131166" y="4863404"/>
                </a:cubicBezTo>
                <a:cubicBezTo>
                  <a:pt x="5127750" y="4865584"/>
                  <a:pt x="5125128" y="4868323"/>
                  <a:pt x="5123302" y="4871622"/>
                </a:cubicBezTo>
                <a:cubicBezTo>
                  <a:pt x="5121476" y="4874921"/>
                  <a:pt x="5120562" y="4878809"/>
                  <a:pt x="5120562" y="4883287"/>
                </a:cubicBezTo>
                <a:cubicBezTo>
                  <a:pt x="5120562" y="4887116"/>
                  <a:pt x="5121225" y="4890533"/>
                  <a:pt x="5122550" y="4893537"/>
                </a:cubicBezTo>
                <a:cubicBezTo>
                  <a:pt x="5123876" y="4896542"/>
                  <a:pt x="5125732" y="4899075"/>
                  <a:pt x="5128117" y="4901137"/>
                </a:cubicBezTo>
                <a:cubicBezTo>
                  <a:pt x="5130503" y="4903199"/>
                  <a:pt x="5133390" y="4904774"/>
                  <a:pt x="5136778" y="4905864"/>
                </a:cubicBezTo>
                <a:cubicBezTo>
                  <a:pt x="5140165" y="4906954"/>
                  <a:pt x="5143950" y="4907499"/>
                  <a:pt x="5148133" y="4907499"/>
                </a:cubicBezTo>
                <a:cubicBezTo>
                  <a:pt x="5152905" y="4907499"/>
                  <a:pt x="5157426" y="4906468"/>
                  <a:pt x="5161697" y="4904406"/>
                </a:cubicBezTo>
                <a:cubicBezTo>
                  <a:pt x="5165968" y="4902344"/>
                  <a:pt x="5169841" y="4899458"/>
                  <a:pt x="5173317" y="4895746"/>
                </a:cubicBezTo>
                <a:lnTo>
                  <a:pt x="5173317" y="4903699"/>
                </a:lnTo>
                <a:cubicBezTo>
                  <a:pt x="5173317" y="4904406"/>
                  <a:pt x="5173524" y="4904937"/>
                  <a:pt x="5173936" y="4905290"/>
                </a:cubicBezTo>
                <a:cubicBezTo>
                  <a:pt x="5174348" y="4905643"/>
                  <a:pt x="5175011" y="4905909"/>
                  <a:pt x="5175924" y="4906085"/>
                </a:cubicBezTo>
                <a:cubicBezTo>
                  <a:pt x="5176837" y="4906262"/>
                  <a:pt x="5178060" y="4906350"/>
                  <a:pt x="5179591" y="4906350"/>
                </a:cubicBezTo>
                <a:cubicBezTo>
                  <a:pt x="5181182" y="4906350"/>
                  <a:pt x="5182389" y="4906262"/>
                  <a:pt x="5183214" y="4906085"/>
                </a:cubicBezTo>
                <a:cubicBezTo>
                  <a:pt x="5184039" y="4905909"/>
                  <a:pt x="5184687" y="4905643"/>
                  <a:pt x="5185158" y="4905290"/>
                </a:cubicBezTo>
                <a:cubicBezTo>
                  <a:pt x="5185629" y="4904937"/>
                  <a:pt x="5185865" y="4904406"/>
                  <a:pt x="5185865" y="4903699"/>
                </a:cubicBezTo>
                <a:lnTo>
                  <a:pt x="5185865" y="4850061"/>
                </a:lnTo>
                <a:cubicBezTo>
                  <a:pt x="5185865" y="4845112"/>
                  <a:pt x="5185305" y="4840782"/>
                  <a:pt x="5184186" y="4837071"/>
                </a:cubicBezTo>
                <a:cubicBezTo>
                  <a:pt x="5183067" y="4833360"/>
                  <a:pt x="5181270" y="4830252"/>
                  <a:pt x="5178796" y="4827748"/>
                </a:cubicBezTo>
                <a:cubicBezTo>
                  <a:pt x="5176322" y="4825244"/>
                  <a:pt x="5173082" y="4823345"/>
                  <a:pt x="5169075" y="4822049"/>
                </a:cubicBezTo>
                <a:cubicBezTo>
                  <a:pt x="5165069" y="4820753"/>
                  <a:pt x="5160210" y="4820105"/>
                  <a:pt x="5154495" y="4820105"/>
                </a:cubicBezTo>
                <a:close/>
                <a:moveTo>
                  <a:pt x="5032633" y="4820105"/>
                </a:moveTo>
                <a:cubicBezTo>
                  <a:pt x="5028096" y="4820105"/>
                  <a:pt x="5023605" y="4821268"/>
                  <a:pt x="5019157" y="4823595"/>
                </a:cubicBezTo>
                <a:cubicBezTo>
                  <a:pt x="5014709" y="4825922"/>
                  <a:pt x="5010246" y="4829589"/>
                  <a:pt x="5005769" y="4834597"/>
                </a:cubicBezTo>
                <a:lnTo>
                  <a:pt x="5005769" y="4824081"/>
                </a:lnTo>
                <a:cubicBezTo>
                  <a:pt x="5005769" y="4823610"/>
                  <a:pt x="5005666" y="4823212"/>
                  <a:pt x="5005460" y="4822888"/>
                </a:cubicBezTo>
                <a:cubicBezTo>
                  <a:pt x="5005254" y="4822564"/>
                  <a:pt x="5004915" y="4822270"/>
                  <a:pt x="5004444" y="4822004"/>
                </a:cubicBezTo>
                <a:cubicBezTo>
                  <a:pt x="5003972" y="4821739"/>
                  <a:pt x="5003310" y="4821563"/>
                  <a:pt x="5002455" y="4821474"/>
                </a:cubicBezTo>
                <a:cubicBezTo>
                  <a:pt x="5001601" y="4821386"/>
                  <a:pt x="5000526" y="4821342"/>
                  <a:pt x="4999230" y="4821342"/>
                </a:cubicBezTo>
                <a:cubicBezTo>
                  <a:pt x="4997875" y="4821342"/>
                  <a:pt x="4996785" y="4821386"/>
                  <a:pt x="4995961" y="4821474"/>
                </a:cubicBezTo>
                <a:cubicBezTo>
                  <a:pt x="4995135" y="4821563"/>
                  <a:pt x="4994459" y="4821739"/>
                  <a:pt x="4993928" y="4822004"/>
                </a:cubicBezTo>
                <a:cubicBezTo>
                  <a:pt x="4993398" y="4822270"/>
                  <a:pt x="4993045" y="4822564"/>
                  <a:pt x="4992868" y="4822888"/>
                </a:cubicBezTo>
                <a:cubicBezTo>
                  <a:pt x="4992691" y="4823212"/>
                  <a:pt x="4992603" y="4823610"/>
                  <a:pt x="4992603" y="4824081"/>
                </a:cubicBezTo>
                <a:lnTo>
                  <a:pt x="4992603" y="4903611"/>
                </a:lnTo>
                <a:cubicBezTo>
                  <a:pt x="4992603" y="4904082"/>
                  <a:pt x="4992706" y="4904480"/>
                  <a:pt x="4992912" y="4904804"/>
                </a:cubicBezTo>
                <a:cubicBezTo>
                  <a:pt x="4993118" y="4905128"/>
                  <a:pt x="4993501" y="4905408"/>
                  <a:pt x="4994061" y="4905643"/>
                </a:cubicBezTo>
                <a:cubicBezTo>
                  <a:pt x="4994621" y="4905879"/>
                  <a:pt x="4995372" y="4906056"/>
                  <a:pt x="4996314" y="4906174"/>
                </a:cubicBezTo>
                <a:cubicBezTo>
                  <a:pt x="4997257" y="4906291"/>
                  <a:pt x="4998435" y="4906350"/>
                  <a:pt x="4999849" y="4906350"/>
                </a:cubicBezTo>
                <a:cubicBezTo>
                  <a:pt x="5001321" y="4906350"/>
                  <a:pt x="5002529" y="4906291"/>
                  <a:pt x="5003472" y="4906174"/>
                </a:cubicBezTo>
                <a:cubicBezTo>
                  <a:pt x="5004414" y="4906056"/>
                  <a:pt x="5005151" y="4905879"/>
                  <a:pt x="5005681" y="4905643"/>
                </a:cubicBezTo>
                <a:cubicBezTo>
                  <a:pt x="5006211" y="4905408"/>
                  <a:pt x="5006594" y="4905128"/>
                  <a:pt x="5006830" y="4904804"/>
                </a:cubicBezTo>
                <a:cubicBezTo>
                  <a:pt x="5007065" y="4904480"/>
                  <a:pt x="5007183" y="4904082"/>
                  <a:pt x="5007183" y="4903611"/>
                </a:cubicBezTo>
                <a:lnTo>
                  <a:pt x="5007183" y="4848028"/>
                </a:lnTo>
                <a:cubicBezTo>
                  <a:pt x="5011189" y="4843021"/>
                  <a:pt x="5015018" y="4839221"/>
                  <a:pt x="5018671" y="4836629"/>
                </a:cubicBezTo>
                <a:cubicBezTo>
                  <a:pt x="5022323" y="4834037"/>
                  <a:pt x="5025976" y="4832741"/>
                  <a:pt x="5029628" y="4832741"/>
                </a:cubicBezTo>
                <a:cubicBezTo>
                  <a:pt x="5032456" y="4832741"/>
                  <a:pt x="5034945" y="4833271"/>
                  <a:pt x="5037095" y="4834332"/>
                </a:cubicBezTo>
                <a:cubicBezTo>
                  <a:pt x="5039246" y="4835392"/>
                  <a:pt x="5040998" y="4836924"/>
                  <a:pt x="5042353" y="4838927"/>
                </a:cubicBezTo>
                <a:cubicBezTo>
                  <a:pt x="5043708" y="4840930"/>
                  <a:pt x="5044739" y="4843315"/>
                  <a:pt x="5045446" y="4846084"/>
                </a:cubicBezTo>
                <a:cubicBezTo>
                  <a:pt x="5046153" y="4848853"/>
                  <a:pt x="5046506" y="4852506"/>
                  <a:pt x="5046506" y="4857042"/>
                </a:cubicBezTo>
                <a:lnTo>
                  <a:pt x="5046506" y="4903611"/>
                </a:lnTo>
                <a:cubicBezTo>
                  <a:pt x="5046506" y="4904082"/>
                  <a:pt x="5046624" y="4904480"/>
                  <a:pt x="5046860" y="4904804"/>
                </a:cubicBezTo>
                <a:cubicBezTo>
                  <a:pt x="5047096" y="4905128"/>
                  <a:pt x="5047479" y="4905408"/>
                  <a:pt x="5048008" y="4905643"/>
                </a:cubicBezTo>
                <a:cubicBezTo>
                  <a:pt x="5048539" y="4905879"/>
                  <a:pt x="5049275" y="4906056"/>
                  <a:pt x="5050218" y="4906174"/>
                </a:cubicBezTo>
                <a:cubicBezTo>
                  <a:pt x="5051160" y="4906291"/>
                  <a:pt x="5052368" y="4906350"/>
                  <a:pt x="5053841" y="4906350"/>
                </a:cubicBezTo>
                <a:cubicBezTo>
                  <a:pt x="5055255" y="4906350"/>
                  <a:pt x="5056433" y="4906291"/>
                  <a:pt x="5057376" y="4906174"/>
                </a:cubicBezTo>
                <a:cubicBezTo>
                  <a:pt x="5058318" y="4906056"/>
                  <a:pt x="5059055" y="4905879"/>
                  <a:pt x="5059584" y="4905643"/>
                </a:cubicBezTo>
                <a:cubicBezTo>
                  <a:pt x="5060115" y="4905408"/>
                  <a:pt x="5060498" y="4905128"/>
                  <a:pt x="5060734" y="4904804"/>
                </a:cubicBezTo>
                <a:cubicBezTo>
                  <a:pt x="5060969" y="4904480"/>
                  <a:pt x="5061087" y="4904082"/>
                  <a:pt x="5061087" y="4903611"/>
                </a:cubicBezTo>
                <a:lnTo>
                  <a:pt x="5061087" y="4855098"/>
                </a:lnTo>
                <a:cubicBezTo>
                  <a:pt x="5061087" y="4849442"/>
                  <a:pt x="5060601" y="4844597"/>
                  <a:pt x="5059629" y="4840561"/>
                </a:cubicBezTo>
                <a:cubicBezTo>
                  <a:pt x="5058657" y="4836526"/>
                  <a:pt x="5057052" y="4833006"/>
                  <a:pt x="5054812" y="4830002"/>
                </a:cubicBezTo>
                <a:cubicBezTo>
                  <a:pt x="5052574" y="4826997"/>
                  <a:pt x="5049643" y="4824596"/>
                  <a:pt x="5046020" y="4822800"/>
                </a:cubicBezTo>
                <a:cubicBezTo>
                  <a:pt x="5042397" y="4821003"/>
                  <a:pt x="5037935" y="4820105"/>
                  <a:pt x="5032633" y="4820105"/>
                </a:cubicBezTo>
                <a:close/>
                <a:moveTo>
                  <a:pt x="4935420" y="4820105"/>
                </a:moveTo>
                <a:cubicBezTo>
                  <a:pt x="4932357" y="4820105"/>
                  <a:pt x="4929323" y="4820384"/>
                  <a:pt x="4926318" y="4820944"/>
                </a:cubicBezTo>
                <a:cubicBezTo>
                  <a:pt x="4923314" y="4821504"/>
                  <a:pt x="4920545" y="4822211"/>
                  <a:pt x="4918012" y="4823065"/>
                </a:cubicBezTo>
                <a:cubicBezTo>
                  <a:pt x="4915479" y="4823919"/>
                  <a:pt x="4913240" y="4824862"/>
                  <a:pt x="4911296" y="4825893"/>
                </a:cubicBezTo>
                <a:cubicBezTo>
                  <a:pt x="4909352" y="4826923"/>
                  <a:pt x="4907982" y="4827822"/>
                  <a:pt x="4907187" y="4828588"/>
                </a:cubicBezTo>
                <a:cubicBezTo>
                  <a:pt x="4906391" y="4829354"/>
                  <a:pt x="4905891" y="4830164"/>
                  <a:pt x="4905685" y="4831018"/>
                </a:cubicBezTo>
                <a:cubicBezTo>
                  <a:pt x="4905478" y="4831872"/>
                  <a:pt x="4905376" y="4833035"/>
                  <a:pt x="4905376" y="4834508"/>
                </a:cubicBezTo>
                <a:cubicBezTo>
                  <a:pt x="4905376" y="4835392"/>
                  <a:pt x="4905434" y="4836202"/>
                  <a:pt x="4905552" y="4836938"/>
                </a:cubicBezTo>
                <a:cubicBezTo>
                  <a:pt x="4905670" y="4837675"/>
                  <a:pt x="4905861" y="4838279"/>
                  <a:pt x="4906126" y="4838750"/>
                </a:cubicBezTo>
                <a:cubicBezTo>
                  <a:pt x="4906391" y="4839221"/>
                  <a:pt x="4906701" y="4839575"/>
                  <a:pt x="4907054" y="4839810"/>
                </a:cubicBezTo>
                <a:cubicBezTo>
                  <a:pt x="4907408" y="4840046"/>
                  <a:pt x="4907820" y="4840164"/>
                  <a:pt x="4908291" y="4840164"/>
                </a:cubicBezTo>
                <a:cubicBezTo>
                  <a:pt x="4908998" y="4840164"/>
                  <a:pt x="4910074" y="4839737"/>
                  <a:pt x="4911517" y="4838882"/>
                </a:cubicBezTo>
                <a:cubicBezTo>
                  <a:pt x="4912960" y="4838028"/>
                  <a:pt x="4914757" y="4837086"/>
                  <a:pt x="4916907" y="4836055"/>
                </a:cubicBezTo>
                <a:cubicBezTo>
                  <a:pt x="4919057" y="4835024"/>
                  <a:pt x="4921561" y="4834081"/>
                  <a:pt x="4924419" y="4833227"/>
                </a:cubicBezTo>
                <a:cubicBezTo>
                  <a:pt x="4927276" y="4832373"/>
                  <a:pt x="4930501" y="4831946"/>
                  <a:pt x="4934095" y="4831946"/>
                </a:cubicBezTo>
                <a:cubicBezTo>
                  <a:pt x="4937452" y="4831946"/>
                  <a:pt x="4940280" y="4832343"/>
                  <a:pt x="4942578" y="4833139"/>
                </a:cubicBezTo>
                <a:cubicBezTo>
                  <a:pt x="4944875" y="4833934"/>
                  <a:pt x="4946746" y="4835112"/>
                  <a:pt x="4948189" y="4836673"/>
                </a:cubicBezTo>
                <a:cubicBezTo>
                  <a:pt x="4949632" y="4838234"/>
                  <a:pt x="4950678" y="4840193"/>
                  <a:pt x="4951326" y="4842550"/>
                </a:cubicBezTo>
                <a:cubicBezTo>
                  <a:pt x="4951974" y="4844906"/>
                  <a:pt x="4952298" y="4847616"/>
                  <a:pt x="4952298" y="4850679"/>
                </a:cubicBezTo>
                <a:lnTo>
                  <a:pt x="4952298" y="4856865"/>
                </a:lnTo>
                <a:lnTo>
                  <a:pt x="4941340" y="4856865"/>
                </a:lnTo>
                <a:cubicBezTo>
                  <a:pt x="4935155" y="4856865"/>
                  <a:pt x="4929588" y="4857410"/>
                  <a:pt x="4924639" y="4858500"/>
                </a:cubicBezTo>
                <a:cubicBezTo>
                  <a:pt x="4919691" y="4859590"/>
                  <a:pt x="4915508" y="4861224"/>
                  <a:pt x="4912091" y="4863404"/>
                </a:cubicBezTo>
                <a:cubicBezTo>
                  <a:pt x="4908674" y="4865584"/>
                  <a:pt x="4906053" y="4868323"/>
                  <a:pt x="4904226" y="4871622"/>
                </a:cubicBezTo>
                <a:cubicBezTo>
                  <a:pt x="4902400" y="4874921"/>
                  <a:pt x="4901487" y="4878809"/>
                  <a:pt x="4901487" y="4883287"/>
                </a:cubicBezTo>
                <a:cubicBezTo>
                  <a:pt x="4901487" y="4887116"/>
                  <a:pt x="4902150" y="4890533"/>
                  <a:pt x="4903476" y="4893537"/>
                </a:cubicBezTo>
                <a:cubicBezTo>
                  <a:pt x="4904801" y="4896542"/>
                  <a:pt x="4906657" y="4899075"/>
                  <a:pt x="4909043" y="4901137"/>
                </a:cubicBezTo>
                <a:cubicBezTo>
                  <a:pt x="4911429" y="4903199"/>
                  <a:pt x="4914315" y="4904774"/>
                  <a:pt x="4917702" y="4905864"/>
                </a:cubicBezTo>
                <a:cubicBezTo>
                  <a:pt x="4921090" y="4906954"/>
                  <a:pt x="4924875" y="4907499"/>
                  <a:pt x="4929058" y="4907499"/>
                </a:cubicBezTo>
                <a:cubicBezTo>
                  <a:pt x="4933830" y="4907499"/>
                  <a:pt x="4938351" y="4906468"/>
                  <a:pt x="4942622" y="4904406"/>
                </a:cubicBezTo>
                <a:cubicBezTo>
                  <a:pt x="4946893" y="4902344"/>
                  <a:pt x="4950767" y="4899458"/>
                  <a:pt x="4954242" y="4895746"/>
                </a:cubicBezTo>
                <a:lnTo>
                  <a:pt x="4954242" y="4903699"/>
                </a:lnTo>
                <a:cubicBezTo>
                  <a:pt x="4954242" y="4904406"/>
                  <a:pt x="4954449" y="4904937"/>
                  <a:pt x="4954861" y="4905290"/>
                </a:cubicBezTo>
                <a:cubicBezTo>
                  <a:pt x="4955273" y="4905643"/>
                  <a:pt x="4955936" y="4905909"/>
                  <a:pt x="4956849" y="4906085"/>
                </a:cubicBezTo>
                <a:cubicBezTo>
                  <a:pt x="4957762" y="4906262"/>
                  <a:pt x="4958984" y="4906350"/>
                  <a:pt x="4960516" y="4906350"/>
                </a:cubicBezTo>
                <a:cubicBezTo>
                  <a:pt x="4962107" y="4906350"/>
                  <a:pt x="4963314" y="4906262"/>
                  <a:pt x="4964139" y="4906085"/>
                </a:cubicBezTo>
                <a:cubicBezTo>
                  <a:pt x="4964964" y="4905909"/>
                  <a:pt x="4965612" y="4905643"/>
                  <a:pt x="4966083" y="4905290"/>
                </a:cubicBezTo>
                <a:cubicBezTo>
                  <a:pt x="4966555" y="4904937"/>
                  <a:pt x="4966790" y="4904406"/>
                  <a:pt x="4966790" y="4903699"/>
                </a:cubicBezTo>
                <a:lnTo>
                  <a:pt x="4966790" y="4850061"/>
                </a:lnTo>
                <a:cubicBezTo>
                  <a:pt x="4966790" y="4845112"/>
                  <a:pt x="4966231" y="4840782"/>
                  <a:pt x="4965111" y="4837071"/>
                </a:cubicBezTo>
                <a:cubicBezTo>
                  <a:pt x="4963992" y="4833360"/>
                  <a:pt x="4962195" y="4830252"/>
                  <a:pt x="4959721" y="4827748"/>
                </a:cubicBezTo>
                <a:cubicBezTo>
                  <a:pt x="4957246" y="4825244"/>
                  <a:pt x="4954007" y="4823345"/>
                  <a:pt x="4950001" y="4822049"/>
                </a:cubicBezTo>
                <a:cubicBezTo>
                  <a:pt x="4945995" y="4820753"/>
                  <a:pt x="4941134" y="4820105"/>
                  <a:pt x="4935420" y="4820105"/>
                </a:cubicBezTo>
                <a:close/>
                <a:moveTo>
                  <a:pt x="4739725" y="4820105"/>
                </a:moveTo>
                <a:cubicBezTo>
                  <a:pt x="4733893" y="4820105"/>
                  <a:pt x="4728620" y="4821121"/>
                  <a:pt x="4723908" y="4823153"/>
                </a:cubicBezTo>
                <a:cubicBezTo>
                  <a:pt x="4719194" y="4825186"/>
                  <a:pt x="4715174" y="4828102"/>
                  <a:pt x="4711845" y="4831901"/>
                </a:cubicBezTo>
                <a:cubicBezTo>
                  <a:pt x="4708517" y="4835701"/>
                  <a:pt x="4705969" y="4840326"/>
                  <a:pt x="4704201" y="4845775"/>
                </a:cubicBezTo>
                <a:cubicBezTo>
                  <a:pt x="4702434" y="4851224"/>
                  <a:pt x="4701550" y="4857366"/>
                  <a:pt x="4701550" y="4864200"/>
                </a:cubicBezTo>
                <a:cubicBezTo>
                  <a:pt x="4701550" y="4871387"/>
                  <a:pt x="4702405" y="4877690"/>
                  <a:pt x="4704113" y="4883110"/>
                </a:cubicBezTo>
                <a:cubicBezTo>
                  <a:pt x="4705822" y="4888530"/>
                  <a:pt x="4708355" y="4893036"/>
                  <a:pt x="4711712" y="4896630"/>
                </a:cubicBezTo>
                <a:cubicBezTo>
                  <a:pt x="4715071" y="4900224"/>
                  <a:pt x="4719209" y="4902933"/>
                  <a:pt x="4724128" y="4904760"/>
                </a:cubicBezTo>
                <a:cubicBezTo>
                  <a:pt x="4729047" y="4906586"/>
                  <a:pt x="4734777" y="4907499"/>
                  <a:pt x="4741315" y="4907499"/>
                </a:cubicBezTo>
                <a:cubicBezTo>
                  <a:pt x="4745086" y="4907499"/>
                  <a:pt x="4748635" y="4907219"/>
                  <a:pt x="4751964" y="4906660"/>
                </a:cubicBezTo>
                <a:cubicBezTo>
                  <a:pt x="4755292" y="4906100"/>
                  <a:pt x="4758223" y="4905467"/>
                  <a:pt x="4760756" y="4904760"/>
                </a:cubicBezTo>
                <a:cubicBezTo>
                  <a:pt x="4763289" y="4904053"/>
                  <a:pt x="4765351" y="4903331"/>
                  <a:pt x="4766942" y="4902595"/>
                </a:cubicBezTo>
                <a:cubicBezTo>
                  <a:pt x="4768533" y="4901858"/>
                  <a:pt x="4769490" y="4901328"/>
                  <a:pt x="4769814" y="4901004"/>
                </a:cubicBezTo>
                <a:cubicBezTo>
                  <a:pt x="4770138" y="4900680"/>
                  <a:pt x="4770403" y="4900341"/>
                  <a:pt x="4770609" y="4899988"/>
                </a:cubicBezTo>
                <a:cubicBezTo>
                  <a:pt x="4770816" y="4899635"/>
                  <a:pt x="4770963" y="4899237"/>
                  <a:pt x="4771051" y="4898795"/>
                </a:cubicBezTo>
                <a:cubicBezTo>
                  <a:pt x="4771140" y="4898353"/>
                  <a:pt x="4771213" y="4897852"/>
                  <a:pt x="4771272" y="4897293"/>
                </a:cubicBezTo>
                <a:cubicBezTo>
                  <a:pt x="4771331" y="4896733"/>
                  <a:pt x="4771360" y="4896070"/>
                  <a:pt x="4771360" y="4895305"/>
                </a:cubicBezTo>
                <a:cubicBezTo>
                  <a:pt x="4771360" y="4894244"/>
                  <a:pt x="4771316" y="4893346"/>
                  <a:pt x="4771227" y="4892609"/>
                </a:cubicBezTo>
                <a:cubicBezTo>
                  <a:pt x="4771138" y="4891873"/>
                  <a:pt x="4771005" y="4891299"/>
                  <a:pt x="4770827" y="4890886"/>
                </a:cubicBezTo>
                <a:cubicBezTo>
                  <a:pt x="4770650" y="4890474"/>
                  <a:pt x="4770398" y="4890164"/>
                  <a:pt x="4770073" y="4889958"/>
                </a:cubicBezTo>
                <a:cubicBezTo>
                  <a:pt x="4769748" y="4889752"/>
                  <a:pt x="4769378" y="4889649"/>
                  <a:pt x="4768964" y="4889649"/>
                </a:cubicBezTo>
                <a:cubicBezTo>
                  <a:pt x="4768253" y="4889649"/>
                  <a:pt x="4767202" y="4889958"/>
                  <a:pt x="4765811" y="4890577"/>
                </a:cubicBezTo>
                <a:cubicBezTo>
                  <a:pt x="4764419" y="4891196"/>
                  <a:pt x="4762643" y="4891888"/>
                  <a:pt x="4760482" y="4892654"/>
                </a:cubicBezTo>
                <a:cubicBezTo>
                  <a:pt x="4758322" y="4893419"/>
                  <a:pt x="4755761" y="4894112"/>
                  <a:pt x="4752801" y="4894730"/>
                </a:cubicBezTo>
                <a:cubicBezTo>
                  <a:pt x="4749841" y="4895349"/>
                  <a:pt x="4746467" y="4895658"/>
                  <a:pt x="4742678" y="4895658"/>
                </a:cubicBezTo>
                <a:cubicBezTo>
                  <a:pt x="4737884" y="4895658"/>
                  <a:pt x="4733829" y="4894980"/>
                  <a:pt x="4730514" y="4893626"/>
                </a:cubicBezTo>
                <a:cubicBezTo>
                  <a:pt x="4727198" y="4892271"/>
                  <a:pt x="4724505" y="4890327"/>
                  <a:pt x="4722433" y="4887793"/>
                </a:cubicBezTo>
                <a:cubicBezTo>
                  <a:pt x="4720361" y="4885260"/>
                  <a:pt x="4718881" y="4882226"/>
                  <a:pt x="4717993" y="4878692"/>
                </a:cubicBezTo>
                <a:cubicBezTo>
                  <a:pt x="4717105" y="4875157"/>
                  <a:pt x="4716661" y="4871180"/>
                  <a:pt x="4716661" y="4866762"/>
                </a:cubicBezTo>
                <a:lnTo>
                  <a:pt x="4769037" y="4866762"/>
                </a:lnTo>
                <a:cubicBezTo>
                  <a:pt x="4770517" y="4866762"/>
                  <a:pt x="4771834" y="4866276"/>
                  <a:pt x="4772987" y="4865304"/>
                </a:cubicBezTo>
                <a:cubicBezTo>
                  <a:pt x="4774141" y="4864332"/>
                  <a:pt x="4774718" y="4862697"/>
                  <a:pt x="4774718" y="4860400"/>
                </a:cubicBezTo>
                <a:lnTo>
                  <a:pt x="4774718" y="4857749"/>
                </a:lnTo>
                <a:cubicBezTo>
                  <a:pt x="4774718" y="4852564"/>
                  <a:pt x="4774056" y="4847690"/>
                  <a:pt x="4772730" y="4843124"/>
                </a:cubicBezTo>
                <a:cubicBezTo>
                  <a:pt x="4771405" y="4838558"/>
                  <a:pt x="4769328" y="4834582"/>
                  <a:pt x="4766500" y="4831195"/>
                </a:cubicBezTo>
                <a:cubicBezTo>
                  <a:pt x="4763673" y="4827807"/>
                  <a:pt x="4760064" y="4825112"/>
                  <a:pt x="4755675" y="4823109"/>
                </a:cubicBezTo>
                <a:cubicBezTo>
                  <a:pt x="4751287" y="4821106"/>
                  <a:pt x="4745970" y="4820105"/>
                  <a:pt x="4739725" y="4820105"/>
                </a:cubicBezTo>
                <a:close/>
                <a:moveTo>
                  <a:pt x="4506246" y="4820016"/>
                </a:moveTo>
                <a:cubicBezTo>
                  <a:pt x="4500119" y="4820016"/>
                  <a:pt x="4494862" y="4822196"/>
                  <a:pt x="4490473" y="4826555"/>
                </a:cubicBezTo>
                <a:cubicBezTo>
                  <a:pt x="4486084" y="4830915"/>
                  <a:pt x="4483889" y="4836187"/>
                  <a:pt x="4483889" y="4842373"/>
                </a:cubicBezTo>
                <a:cubicBezTo>
                  <a:pt x="4483889" y="4848559"/>
                  <a:pt x="4486084" y="4853846"/>
                  <a:pt x="4490473" y="4858235"/>
                </a:cubicBezTo>
                <a:cubicBezTo>
                  <a:pt x="4494862" y="4862624"/>
                  <a:pt x="4500119" y="4864818"/>
                  <a:pt x="4506246" y="4864818"/>
                </a:cubicBezTo>
                <a:cubicBezTo>
                  <a:pt x="4512432" y="4864818"/>
                  <a:pt x="4517719" y="4862624"/>
                  <a:pt x="4522108" y="4858235"/>
                </a:cubicBezTo>
                <a:cubicBezTo>
                  <a:pt x="4526497" y="4853846"/>
                  <a:pt x="4528692" y="4848559"/>
                  <a:pt x="4528692" y="4842373"/>
                </a:cubicBezTo>
                <a:cubicBezTo>
                  <a:pt x="4528692" y="4836187"/>
                  <a:pt x="4526497" y="4830915"/>
                  <a:pt x="4522108" y="4826555"/>
                </a:cubicBezTo>
                <a:cubicBezTo>
                  <a:pt x="4517719" y="4822196"/>
                  <a:pt x="4512432" y="4820016"/>
                  <a:pt x="4506246" y="4820016"/>
                </a:cubicBezTo>
                <a:close/>
                <a:moveTo>
                  <a:pt x="7339785" y="4802254"/>
                </a:moveTo>
                <a:cubicBezTo>
                  <a:pt x="7342612" y="4802254"/>
                  <a:pt x="7345160" y="4802623"/>
                  <a:pt x="7347428" y="4803359"/>
                </a:cubicBezTo>
                <a:cubicBezTo>
                  <a:pt x="7349696" y="4804095"/>
                  <a:pt x="7351714" y="4805274"/>
                  <a:pt x="7353481" y="4806894"/>
                </a:cubicBezTo>
                <a:cubicBezTo>
                  <a:pt x="7355249" y="4808514"/>
                  <a:pt x="7356766" y="4810576"/>
                  <a:pt x="7358032" y="4813079"/>
                </a:cubicBezTo>
                <a:cubicBezTo>
                  <a:pt x="7359299" y="4815583"/>
                  <a:pt x="7360330" y="4818573"/>
                  <a:pt x="7361125" y="4822049"/>
                </a:cubicBezTo>
                <a:cubicBezTo>
                  <a:pt x="7361920" y="4825524"/>
                  <a:pt x="7362524" y="4829530"/>
                  <a:pt x="7362937" y="4834066"/>
                </a:cubicBezTo>
                <a:cubicBezTo>
                  <a:pt x="7363349" y="4838603"/>
                  <a:pt x="7363555" y="4843728"/>
                  <a:pt x="7363555" y="4849442"/>
                </a:cubicBezTo>
                <a:cubicBezTo>
                  <a:pt x="7363555" y="4853684"/>
                  <a:pt x="7363423" y="4857763"/>
                  <a:pt x="7363158" y="4861681"/>
                </a:cubicBezTo>
                <a:cubicBezTo>
                  <a:pt x="7362892" y="4865599"/>
                  <a:pt x="7362406" y="4869236"/>
                  <a:pt x="7361700" y="4872594"/>
                </a:cubicBezTo>
                <a:cubicBezTo>
                  <a:pt x="7360993" y="4875952"/>
                  <a:pt x="7360050" y="4879016"/>
                  <a:pt x="7358872" y="4881784"/>
                </a:cubicBezTo>
                <a:cubicBezTo>
                  <a:pt x="7357694" y="4884553"/>
                  <a:pt x="7356206" y="4886924"/>
                  <a:pt x="7354409" y="4888898"/>
                </a:cubicBezTo>
                <a:cubicBezTo>
                  <a:pt x="7352613" y="4890871"/>
                  <a:pt x="7350462" y="4892388"/>
                  <a:pt x="7347959" y="4893449"/>
                </a:cubicBezTo>
                <a:cubicBezTo>
                  <a:pt x="7345455" y="4894509"/>
                  <a:pt x="7342553" y="4895039"/>
                  <a:pt x="7339254" y="4895039"/>
                </a:cubicBezTo>
                <a:cubicBezTo>
                  <a:pt x="7335013" y="4895039"/>
                  <a:pt x="7331405" y="4894185"/>
                  <a:pt x="7328429" y="4892477"/>
                </a:cubicBezTo>
                <a:cubicBezTo>
                  <a:pt x="7325454" y="4890768"/>
                  <a:pt x="7323010" y="4888029"/>
                  <a:pt x="7321095" y="4884259"/>
                </a:cubicBezTo>
                <a:cubicBezTo>
                  <a:pt x="7319180" y="4880488"/>
                  <a:pt x="7317781" y="4875613"/>
                  <a:pt x="7316898" y="4869634"/>
                </a:cubicBezTo>
                <a:cubicBezTo>
                  <a:pt x="7316014" y="4863654"/>
                  <a:pt x="7315572" y="4856394"/>
                  <a:pt x="7315572" y="4847852"/>
                </a:cubicBezTo>
                <a:cubicBezTo>
                  <a:pt x="7315572" y="4841489"/>
                  <a:pt x="7315896" y="4835539"/>
                  <a:pt x="7316544" y="4830002"/>
                </a:cubicBezTo>
                <a:cubicBezTo>
                  <a:pt x="7317192" y="4824464"/>
                  <a:pt x="7318415" y="4819633"/>
                  <a:pt x="7320211" y="4815509"/>
                </a:cubicBezTo>
                <a:cubicBezTo>
                  <a:pt x="7322008" y="4811386"/>
                  <a:pt x="7324468" y="4808146"/>
                  <a:pt x="7327590" y="4805789"/>
                </a:cubicBezTo>
                <a:cubicBezTo>
                  <a:pt x="7330712" y="4803433"/>
                  <a:pt x="7334777" y="4802254"/>
                  <a:pt x="7339785" y="4802254"/>
                </a:cubicBezTo>
                <a:close/>
                <a:moveTo>
                  <a:pt x="8775195" y="4800045"/>
                </a:moveTo>
                <a:cubicBezTo>
                  <a:pt x="8773781" y="4800045"/>
                  <a:pt x="8772603" y="4800104"/>
                  <a:pt x="8771660" y="4800222"/>
                </a:cubicBezTo>
                <a:cubicBezTo>
                  <a:pt x="8770717" y="4800340"/>
                  <a:pt x="8769966" y="4800531"/>
                  <a:pt x="8769407" y="4800796"/>
                </a:cubicBezTo>
                <a:cubicBezTo>
                  <a:pt x="8768847" y="4801061"/>
                  <a:pt x="8768464" y="4801371"/>
                  <a:pt x="8768258" y="4801724"/>
                </a:cubicBezTo>
                <a:cubicBezTo>
                  <a:pt x="8768052" y="4802078"/>
                  <a:pt x="8767949" y="4802461"/>
                  <a:pt x="8767949" y="4802873"/>
                </a:cubicBezTo>
                <a:lnTo>
                  <a:pt x="8767949" y="4821783"/>
                </a:lnTo>
                <a:lnTo>
                  <a:pt x="8756903" y="4821783"/>
                </a:lnTo>
                <a:cubicBezTo>
                  <a:pt x="8756432" y="4821783"/>
                  <a:pt x="8756004" y="4821887"/>
                  <a:pt x="8755622" y="4822093"/>
                </a:cubicBezTo>
                <a:cubicBezTo>
                  <a:pt x="8755239" y="4822299"/>
                  <a:pt x="8754929" y="4822652"/>
                  <a:pt x="8754694" y="4823153"/>
                </a:cubicBezTo>
                <a:cubicBezTo>
                  <a:pt x="8754458" y="4823654"/>
                  <a:pt x="8754266" y="4824287"/>
                  <a:pt x="8754119" y="4825053"/>
                </a:cubicBezTo>
                <a:cubicBezTo>
                  <a:pt x="8753972" y="4825819"/>
                  <a:pt x="8753898" y="4826761"/>
                  <a:pt x="8753898" y="4827881"/>
                </a:cubicBezTo>
                <a:cubicBezTo>
                  <a:pt x="8753898" y="4830002"/>
                  <a:pt x="8754164" y="4831533"/>
                  <a:pt x="8754694" y="4832476"/>
                </a:cubicBezTo>
                <a:cubicBezTo>
                  <a:pt x="8755224" y="4833418"/>
                  <a:pt x="8755931" y="4833890"/>
                  <a:pt x="8756815" y="4833890"/>
                </a:cubicBezTo>
                <a:lnTo>
                  <a:pt x="8767949" y="4833890"/>
                </a:lnTo>
                <a:lnTo>
                  <a:pt x="8767949" y="4880371"/>
                </a:lnTo>
                <a:cubicBezTo>
                  <a:pt x="8767949" y="4884966"/>
                  <a:pt x="8768376" y="4888957"/>
                  <a:pt x="8769230" y="4892344"/>
                </a:cubicBezTo>
                <a:cubicBezTo>
                  <a:pt x="8770084" y="4895732"/>
                  <a:pt x="8771454" y="4898530"/>
                  <a:pt x="8773339" y="4900739"/>
                </a:cubicBezTo>
                <a:cubicBezTo>
                  <a:pt x="8775224" y="4902948"/>
                  <a:pt x="8777639" y="4904598"/>
                  <a:pt x="8780585" y="4905688"/>
                </a:cubicBezTo>
                <a:cubicBezTo>
                  <a:pt x="8783531" y="4906777"/>
                  <a:pt x="8787065" y="4907322"/>
                  <a:pt x="8791189" y="4907322"/>
                </a:cubicBezTo>
                <a:cubicBezTo>
                  <a:pt x="8792544" y="4907322"/>
                  <a:pt x="8793899" y="4907234"/>
                  <a:pt x="8795254" y="4907057"/>
                </a:cubicBezTo>
                <a:cubicBezTo>
                  <a:pt x="8796609" y="4906881"/>
                  <a:pt x="8797890" y="4906660"/>
                  <a:pt x="8799098" y="4906395"/>
                </a:cubicBezTo>
                <a:cubicBezTo>
                  <a:pt x="8800306" y="4906130"/>
                  <a:pt x="8801381" y="4905791"/>
                  <a:pt x="8802323" y="4905378"/>
                </a:cubicBezTo>
                <a:cubicBezTo>
                  <a:pt x="8803266" y="4904966"/>
                  <a:pt x="8803973" y="4904524"/>
                  <a:pt x="8804444" y="4904053"/>
                </a:cubicBezTo>
                <a:cubicBezTo>
                  <a:pt x="8804915" y="4903582"/>
                  <a:pt x="8805269" y="4902845"/>
                  <a:pt x="8805505" y="4901844"/>
                </a:cubicBezTo>
                <a:cubicBezTo>
                  <a:pt x="8805740" y="4900842"/>
                  <a:pt x="8805858" y="4899487"/>
                  <a:pt x="8805858" y="4897779"/>
                </a:cubicBezTo>
                <a:cubicBezTo>
                  <a:pt x="8805858" y="4896718"/>
                  <a:pt x="8805799" y="4895835"/>
                  <a:pt x="8805681" y="4895128"/>
                </a:cubicBezTo>
                <a:cubicBezTo>
                  <a:pt x="8805564" y="4894421"/>
                  <a:pt x="8805431" y="4893861"/>
                  <a:pt x="8805284" y="4893449"/>
                </a:cubicBezTo>
                <a:cubicBezTo>
                  <a:pt x="8805136" y="4893036"/>
                  <a:pt x="8804930" y="4892757"/>
                  <a:pt x="8804665" y="4892609"/>
                </a:cubicBezTo>
                <a:cubicBezTo>
                  <a:pt x="8804400" y="4892462"/>
                  <a:pt x="8804120" y="4892388"/>
                  <a:pt x="8803826" y="4892388"/>
                </a:cubicBezTo>
                <a:cubicBezTo>
                  <a:pt x="8803354" y="4892388"/>
                  <a:pt x="8802824" y="4892521"/>
                  <a:pt x="8802235" y="4892786"/>
                </a:cubicBezTo>
                <a:cubicBezTo>
                  <a:pt x="8801646" y="4893051"/>
                  <a:pt x="8800939" y="4893331"/>
                  <a:pt x="8800114" y="4893626"/>
                </a:cubicBezTo>
                <a:cubicBezTo>
                  <a:pt x="8799290" y="4893920"/>
                  <a:pt x="8798347" y="4894200"/>
                  <a:pt x="8797286" y="4894465"/>
                </a:cubicBezTo>
                <a:cubicBezTo>
                  <a:pt x="8796226" y="4894730"/>
                  <a:pt x="8795018" y="4894863"/>
                  <a:pt x="8793663" y="4894863"/>
                </a:cubicBezTo>
                <a:cubicBezTo>
                  <a:pt x="8789481" y="4894863"/>
                  <a:pt x="8786579" y="4893464"/>
                  <a:pt x="8784959" y="4890665"/>
                </a:cubicBezTo>
                <a:cubicBezTo>
                  <a:pt x="8783339" y="4887867"/>
                  <a:pt x="8782529" y="4883729"/>
                  <a:pt x="8782529" y="4878250"/>
                </a:cubicBezTo>
                <a:lnTo>
                  <a:pt x="8782529" y="4833890"/>
                </a:lnTo>
                <a:lnTo>
                  <a:pt x="8802942" y="4833890"/>
                </a:lnTo>
                <a:cubicBezTo>
                  <a:pt x="8803826" y="4833890"/>
                  <a:pt x="8804533" y="4833418"/>
                  <a:pt x="8805063" y="4832476"/>
                </a:cubicBezTo>
                <a:cubicBezTo>
                  <a:pt x="8805593" y="4831533"/>
                  <a:pt x="8805858" y="4830002"/>
                  <a:pt x="8805858" y="4827881"/>
                </a:cubicBezTo>
                <a:cubicBezTo>
                  <a:pt x="8805858" y="4826761"/>
                  <a:pt x="8805799" y="4825819"/>
                  <a:pt x="8805681" y="4825053"/>
                </a:cubicBezTo>
                <a:cubicBezTo>
                  <a:pt x="8805564" y="4824287"/>
                  <a:pt x="8805372" y="4823654"/>
                  <a:pt x="8805107" y="4823153"/>
                </a:cubicBezTo>
                <a:cubicBezTo>
                  <a:pt x="8804842" y="4822652"/>
                  <a:pt x="8804533" y="4822299"/>
                  <a:pt x="8804179" y="4822093"/>
                </a:cubicBezTo>
                <a:cubicBezTo>
                  <a:pt x="8803826" y="4821887"/>
                  <a:pt x="8803413" y="4821783"/>
                  <a:pt x="8802942" y="4821783"/>
                </a:cubicBezTo>
                <a:lnTo>
                  <a:pt x="8782529" y="4821783"/>
                </a:lnTo>
                <a:lnTo>
                  <a:pt x="8782529" y="4802873"/>
                </a:lnTo>
                <a:cubicBezTo>
                  <a:pt x="8782529" y="4802461"/>
                  <a:pt x="8782411" y="4802078"/>
                  <a:pt x="8782176" y="4801724"/>
                </a:cubicBezTo>
                <a:cubicBezTo>
                  <a:pt x="8781940" y="4801371"/>
                  <a:pt x="8781557" y="4801061"/>
                  <a:pt x="8781027" y="4800796"/>
                </a:cubicBezTo>
                <a:cubicBezTo>
                  <a:pt x="8780497" y="4800531"/>
                  <a:pt x="8779760" y="4800340"/>
                  <a:pt x="8778818" y="4800222"/>
                </a:cubicBezTo>
                <a:cubicBezTo>
                  <a:pt x="8777875" y="4800104"/>
                  <a:pt x="8776667" y="4800045"/>
                  <a:pt x="8775195" y="4800045"/>
                </a:cubicBezTo>
                <a:close/>
                <a:moveTo>
                  <a:pt x="8289420" y="4800045"/>
                </a:moveTo>
                <a:cubicBezTo>
                  <a:pt x="8288006" y="4800045"/>
                  <a:pt x="8286828" y="4800104"/>
                  <a:pt x="8285885" y="4800222"/>
                </a:cubicBezTo>
                <a:cubicBezTo>
                  <a:pt x="8284942" y="4800340"/>
                  <a:pt x="8284191" y="4800531"/>
                  <a:pt x="8283632" y="4800796"/>
                </a:cubicBezTo>
                <a:cubicBezTo>
                  <a:pt x="8283072" y="4801061"/>
                  <a:pt x="8282689" y="4801371"/>
                  <a:pt x="8282483" y="4801724"/>
                </a:cubicBezTo>
                <a:cubicBezTo>
                  <a:pt x="8282277" y="4802078"/>
                  <a:pt x="8282174" y="4802461"/>
                  <a:pt x="8282174" y="4802873"/>
                </a:cubicBezTo>
                <a:lnTo>
                  <a:pt x="8282174" y="4821783"/>
                </a:lnTo>
                <a:lnTo>
                  <a:pt x="8271128" y="4821783"/>
                </a:lnTo>
                <a:cubicBezTo>
                  <a:pt x="8270657" y="4821783"/>
                  <a:pt x="8270229" y="4821887"/>
                  <a:pt x="8269846" y="4822093"/>
                </a:cubicBezTo>
                <a:cubicBezTo>
                  <a:pt x="8269464" y="4822299"/>
                  <a:pt x="8269154" y="4822652"/>
                  <a:pt x="8268919" y="4823153"/>
                </a:cubicBezTo>
                <a:cubicBezTo>
                  <a:pt x="8268683" y="4823654"/>
                  <a:pt x="8268492" y="4824287"/>
                  <a:pt x="8268344" y="4825053"/>
                </a:cubicBezTo>
                <a:cubicBezTo>
                  <a:pt x="8268197" y="4825819"/>
                  <a:pt x="8268123" y="4826761"/>
                  <a:pt x="8268123" y="4827881"/>
                </a:cubicBezTo>
                <a:cubicBezTo>
                  <a:pt x="8268123" y="4830002"/>
                  <a:pt x="8268388" y="4831533"/>
                  <a:pt x="8268919" y="4832476"/>
                </a:cubicBezTo>
                <a:cubicBezTo>
                  <a:pt x="8269449" y="4833418"/>
                  <a:pt x="8270156" y="4833890"/>
                  <a:pt x="8271039" y="4833890"/>
                </a:cubicBezTo>
                <a:lnTo>
                  <a:pt x="8282174" y="4833890"/>
                </a:lnTo>
                <a:lnTo>
                  <a:pt x="8282174" y="4880371"/>
                </a:lnTo>
                <a:cubicBezTo>
                  <a:pt x="8282174" y="4884966"/>
                  <a:pt x="8282601" y="4888957"/>
                  <a:pt x="8283455" y="4892344"/>
                </a:cubicBezTo>
                <a:cubicBezTo>
                  <a:pt x="8284309" y="4895732"/>
                  <a:pt x="8285679" y="4898530"/>
                  <a:pt x="8287564" y="4900739"/>
                </a:cubicBezTo>
                <a:cubicBezTo>
                  <a:pt x="8289449" y="4902948"/>
                  <a:pt x="8291865" y="4904598"/>
                  <a:pt x="8294810" y="4905688"/>
                </a:cubicBezTo>
                <a:cubicBezTo>
                  <a:pt x="8297755" y="4906777"/>
                  <a:pt x="8301290" y="4907322"/>
                  <a:pt x="8305414" y="4907322"/>
                </a:cubicBezTo>
                <a:cubicBezTo>
                  <a:pt x="8306769" y="4907322"/>
                  <a:pt x="8308124" y="4907234"/>
                  <a:pt x="8309479" y="4907057"/>
                </a:cubicBezTo>
                <a:cubicBezTo>
                  <a:pt x="8310834" y="4906881"/>
                  <a:pt x="8312115" y="4906660"/>
                  <a:pt x="8313323" y="4906395"/>
                </a:cubicBezTo>
                <a:cubicBezTo>
                  <a:pt x="8314531" y="4906130"/>
                  <a:pt x="8315606" y="4905791"/>
                  <a:pt x="8316548" y="4905378"/>
                </a:cubicBezTo>
                <a:cubicBezTo>
                  <a:pt x="8317491" y="4904966"/>
                  <a:pt x="8318198" y="4904524"/>
                  <a:pt x="8318669" y="4904053"/>
                </a:cubicBezTo>
                <a:cubicBezTo>
                  <a:pt x="8319140" y="4903582"/>
                  <a:pt x="8319494" y="4902845"/>
                  <a:pt x="8319729" y="4901844"/>
                </a:cubicBezTo>
                <a:cubicBezTo>
                  <a:pt x="8319965" y="4900842"/>
                  <a:pt x="8320083" y="4899487"/>
                  <a:pt x="8320083" y="4897779"/>
                </a:cubicBezTo>
                <a:cubicBezTo>
                  <a:pt x="8320083" y="4896718"/>
                  <a:pt x="8320024" y="4895835"/>
                  <a:pt x="8319906" y="4895128"/>
                </a:cubicBezTo>
                <a:cubicBezTo>
                  <a:pt x="8319788" y="4894421"/>
                  <a:pt x="8319656" y="4893861"/>
                  <a:pt x="8319509" y="4893449"/>
                </a:cubicBezTo>
                <a:cubicBezTo>
                  <a:pt x="8319361" y="4893036"/>
                  <a:pt x="8319155" y="4892757"/>
                  <a:pt x="8318890" y="4892609"/>
                </a:cubicBezTo>
                <a:cubicBezTo>
                  <a:pt x="8318625" y="4892462"/>
                  <a:pt x="8318345" y="4892388"/>
                  <a:pt x="8318050" y="4892388"/>
                </a:cubicBezTo>
                <a:cubicBezTo>
                  <a:pt x="8317579" y="4892388"/>
                  <a:pt x="8317049" y="4892521"/>
                  <a:pt x="8316460" y="4892786"/>
                </a:cubicBezTo>
                <a:cubicBezTo>
                  <a:pt x="8315871" y="4893051"/>
                  <a:pt x="8315164" y="4893331"/>
                  <a:pt x="8314339" y="4893626"/>
                </a:cubicBezTo>
                <a:cubicBezTo>
                  <a:pt x="8313514" y="4893920"/>
                  <a:pt x="8312572" y="4894200"/>
                  <a:pt x="8311511" y="4894465"/>
                </a:cubicBezTo>
                <a:cubicBezTo>
                  <a:pt x="8310451" y="4894730"/>
                  <a:pt x="8309243" y="4894863"/>
                  <a:pt x="8307888" y="4894863"/>
                </a:cubicBezTo>
                <a:cubicBezTo>
                  <a:pt x="8303706" y="4894863"/>
                  <a:pt x="8300804" y="4893464"/>
                  <a:pt x="8299184" y="4890665"/>
                </a:cubicBezTo>
                <a:cubicBezTo>
                  <a:pt x="8297564" y="4887867"/>
                  <a:pt x="8296754" y="4883729"/>
                  <a:pt x="8296754" y="4878250"/>
                </a:cubicBezTo>
                <a:lnTo>
                  <a:pt x="8296754" y="4833890"/>
                </a:lnTo>
                <a:lnTo>
                  <a:pt x="8317167" y="4833890"/>
                </a:lnTo>
                <a:cubicBezTo>
                  <a:pt x="8318050" y="4833890"/>
                  <a:pt x="8318757" y="4833418"/>
                  <a:pt x="8319288" y="4832476"/>
                </a:cubicBezTo>
                <a:cubicBezTo>
                  <a:pt x="8319818" y="4831533"/>
                  <a:pt x="8320083" y="4830002"/>
                  <a:pt x="8320083" y="4827881"/>
                </a:cubicBezTo>
                <a:cubicBezTo>
                  <a:pt x="8320083" y="4826761"/>
                  <a:pt x="8320024" y="4825819"/>
                  <a:pt x="8319906" y="4825053"/>
                </a:cubicBezTo>
                <a:cubicBezTo>
                  <a:pt x="8319788" y="4824287"/>
                  <a:pt x="8319597" y="4823654"/>
                  <a:pt x="8319332" y="4823153"/>
                </a:cubicBezTo>
                <a:cubicBezTo>
                  <a:pt x="8319067" y="4822652"/>
                  <a:pt x="8318757" y="4822299"/>
                  <a:pt x="8318404" y="4822093"/>
                </a:cubicBezTo>
                <a:cubicBezTo>
                  <a:pt x="8318050" y="4821887"/>
                  <a:pt x="8317638" y="4821783"/>
                  <a:pt x="8317167" y="4821783"/>
                </a:cubicBezTo>
                <a:lnTo>
                  <a:pt x="8296754" y="4821783"/>
                </a:lnTo>
                <a:lnTo>
                  <a:pt x="8296754" y="4802873"/>
                </a:lnTo>
                <a:cubicBezTo>
                  <a:pt x="8296754" y="4802461"/>
                  <a:pt x="8296636" y="4802078"/>
                  <a:pt x="8296401" y="4801724"/>
                </a:cubicBezTo>
                <a:cubicBezTo>
                  <a:pt x="8296165" y="4801371"/>
                  <a:pt x="8295782" y="4801061"/>
                  <a:pt x="8295252" y="4800796"/>
                </a:cubicBezTo>
                <a:cubicBezTo>
                  <a:pt x="8294722" y="4800531"/>
                  <a:pt x="8293985" y="4800340"/>
                  <a:pt x="8293043" y="4800222"/>
                </a:cubicBezTo>
                <a:cubicBezTo>
                  <a:pt x="8292100" y="4800104"/>
                  <a:pt x="8290893" y="4800045"/>
                  <a:pt x="8289420" y="4800045"/>
                </a:cubicBezTo>
                <a:close/>
                <a:moveTo>
                  <a:pt x="6870195" y="4800045"/>
                </a:moveTo>
                <a:cubicBezTo>
                  <a:pt x="6868781" y="4800045"/>
                  <a:pt x="6867602" y="4800104"/>
                  <a:pt x="6866660" y="4800222"/>
                </a:cubicBezTo>
                <a:cubicBezTo>
                  <a:pt x="6865717" y="4800340"/>
                  <a:pt x="6864966" y="4800531"/>
                  <a:pt x="6864407" y="4800796"/>
                </a:cubicBezTo>
                <a:cubicBezTo>
                  <a:pt x="6863847" y="4801061"/>
                  <a:pt x="6863464" y="4801371"/>
                  <a:pt x="6863258" y="4801724"/>
                </a:cubicBezTo>
                <a:cubicBezTo>
                  <a:pt x="6863051" y="4802078"/>
                  <a:pt x="6862949" y="4802461"/>
                  <a:pt x="6862949" y="4802873"/>
                </a:cubicBezTo>
                <a:lnTo>
                  <a:pt x="6862949" y="4821783"/>
                </a:lnTo>
                <a:lnTo>
                  <a:pt x="6851903" y="4821783"/>
                </a:lnTo>
                <a:cubicBezTo>
                  <a:pt x="6851431" y="4821783"/>
                  <a:pt x="6851004" y="4821887"/>
                  <a:pt x="6850621" y="4822093"/>
                </a:cubicBezTo>
                <a:cubicBezTo>
                  <a:pt x="6850238" y="4822299"/>
                  <a:pt x="6849929" y="4822652"/>
                  <a:pt x="6849694" y="4823153"/>
                </a:cubicBezTo>
                <a:cubicBezTo>
                  <a:pt x="6849458" y="4823654"/>
                  <a:pt x="6849266" y="4824287"/>
                  <a:pt x="6849119" y="4825053"/>
                </a:cubicBezTo>
                <a:cubicBezTo>
                  <a:pt x="6848972" y="4825819"/>
                  <a:pt x="6848898" y="4826761"/>
                  <a:pt x="6848898" y="4827881"/>
                </a:cubicBezTo>
                <a:cubicBezTo>
                  <a:pt x="6848898" y="4830002"/>
                  <a:pt x="6849163" y="4831533"/>
                  <a:pt x="6849694" y="4832476"/>
                </a:cubicBezTo>
                <a:cubicBezTo>
                  <a:pt x="6850224" y="4833418"/>
                  <a:pt x="6850931" y="4833890"/>
                  <a:pt x="6851814" y="4833890"/>
                </a:cubicBezTo>
                <a:lnTo>
                  <a:pt x="6862949" y="4833890"/>
                </a:lnTo>
                <a:lnTo>
                  <a:pt x="6862949" y="4880371"/>
                </a:lnTo>
                <a:cubicBezTo>
                  <a:pt x="6862949" y="4884966"/>
                  <a:pt x="6863376" y="4888957"/>
                  <a:pt x="6864230" y="4892344"/>
                </a:cubicBezTo>
                <a:cubicBezTo>
                  <a:pt x="6865084" y="4895732"/>
                  <a:pt x="6866454" y="4898530"/>
                  <a:pt x="6868339" y="4900739"/>
                </a:cubicBezTo>
                <a:cubicBezTo>
                  <a:pt x="6870224" y="4902948"/>
                  <a:pt x="6872639" y="4904598"/>
                  <a:pt x="6875585" y="4905688"/>
                </a:cubicBezTo>
                <a:cubicBezTo>
                  <a:pt x="6878530" y="4906777"/>
                  <a:pt x="6882065" y="4907322"/>
                  <a:pt x="6886189" y="4907322"/>
                </a:cubicBezTo>
                <a:cubicBezTo>
                  <a:pt x="6887544" y="4907322"/>
                  <a:pt x="6888899" y="4907234"/>
                  <a:pt x="6890254" y="4907057"/>
                </a:cubicBezTo>
                <a:cubicBezTo>
                  <a:pt x="6891609" y="4906881"/>
                  <a:pt x="6892890" y="4906660"/>
                  <a:pt x="6894098" y="4906395"/>
                </a:cubicBezTo>
                <a:cubicBezTo>
                  <a:pt x="6895305" y="4906130"/>
                  <a:pt x="6896381" y="4905791"/>
                  <a:pt x="6897323" y="4905378"/>
                </a:cubicBezTo>
                <a:cubicBezTo>
                  <a:pt x="6898266" y="4904966"/>
                  <a:pt x="6898973" y="4904524"/>
                  <a:pt x="6899444" y="4904053"/>
                </a:cubicBezTo>
                <a:cubicBezTo>
                  <a:pt x="6899915" y="4903582"/>
                  <a:pt x="6900269" y="4902845"/>
                  <a:pt x="6900504" y="4901844"/>
                </a:cubicBezTo>
                <a:cubicBezTo>
                  <a:pt x="6900740" y="4900842"/>
                  <a:pt x="6900858" y="4899487"/>
                  <a:pt x="6900858" y="4897779"/>
                </a:cubicBezTo>
                <a:cubicBezTo>
                  <a:pt x="6900858" y="4896718"/>
                  <a:pt x="6900799" y="4895835"/>
                  <a:pt x="6900681" y="4895128"/>
                </a:cubicBezTo>
                <a:cubicBezTo>
                  <a:pt x="6900563" y="4894421"/>
                  <a:pt x="6900431" y="4893861"/>
                  <a:pt x="6900284" y="4893449"/>
                </a:cubicBezTo>
                <a:cubicBezTo>
                  <a:pt x="6900136" y="4893036"/>
                  <a:pt x="6899930" y="4892757"/>
                  <a:pt x="6899665" y="4892609"/>
                </a:cubicBezTo>
                <a:cubicBezTo>
                  <a:pt x="6899400" y="4892462"/>
                  <a:pt x="6899120" y="4892388"/>
                  <a:pt x="6898825" y="4892388"/>
                </a:cubicBezTo>
                <a:cubicBezTo>
                  <a:pt x="6898354" y="4892388"/>
                  <a:pt x="6897824" y="4892521"/>
                  <a:pt x="6897235" y="4892786"/>
                </a:cubicBezTo>
                <a:cubicBezTo>
                  <a:pt x="6896646" y="4893051"/>
                  <a:pt x="6895939" y="4893331"/>
                  <a:pt x="6895114" y="4893626"/>
                </a:cubicBezTo>
                <a:cubicBezTo>
                  <a:pt x="6894289" y="4893920"/>
                  <a:pt x="6893347" y="4894200"/>
                  <a:pt x="6892286" y="4894465"/>
                </a:cubicBezTo>
                <a:cubicBezTo>
                  <a:pt x="6891226" y="4894730"/>
                  <a:pt x="6890018" y="4894863"/>
                  <a:pt x="6888663" y="4894863"/>
                </a:cubicBezTo>
                <a:cubicBezTo>
                  <a:pt x="6884480" y="4894863"/>
                  <a:pt x="6881579" y="4893464"/>
                  <a:pt x="6879959" y="4890665"/>
                </a:cubicBezTo>
                <a:cubicBezTo>
                  <a:pt x="6878339" y="4887867"/>
                  <a:pt x="6877529" y="4883729"/>
                  <a:pt x="6877529" y="4878250"/>
                </a:cubicBezTo>
                <a:lnTo>
                  <a:pt x="6877529" y="4833890"/>
                </a:lnTo>
                <a:lnTo>
                  <a:pt x="6897942" y="4833890"/>
                </a:lnTo>
                <a:cubicBezTo>
                  <a:pt x="6898825" y="4833890"/>
                  <a:pt x="6899532" y="4833418"/>
                  <a:pt x="6900063" y="4832476"/>
                </a:cubicBezTo>
                <a:cubicBezTo>
                  <a:pt x="6900593" y="4831533"/>
                  <a:pt x="6900858" y="4830002"/>
                  <a:pt x="6900858" y="4827881"/>
                </a:cubicBezTo>
                <a:cubicBezTo>
                  <a:pt x="6900858" y="4826761"/>
                  <a:pt x="6900799" y="4825819"/>
                  <a:pt x="6900681" y="4825053"/>
                </a:cubicBezTo>
                <a:cubicBezTo>
                  <a:pt x="6900563" y="4824287"/>
                  <a:pt x="6900372" y="4823654"/>
                  <a:pt x="6900107" y="4823153"/>
                </a:cubicBezTo>
                <a:cubicBezTo>
                  <a:pt x="6899842" y="4822652"/>
                  <a:pt x="6899532" y="4822299"/>
                  <a:pt x="6899179" y="4822093"/>
                </a:cubicBezTo>
                <a:cubicBezTo>
                  <a:pt x="6898825" y="4821887"/>
                  <a:pt x="6898413" y="4821783"/>
                  <a:pt x="6897942" y="4821783"/>
                </a:cubicBezTo>
                <a:lnTo>
                  <a:pt x="6877529" y="4821783"/>
                </a:lnTo>
                <a:lnTo>
                  <a:pt x="6877529" y="4802873"/>
                </a:lnTo>
                <a:cubicBezTo>
                  <a:pt x="6877529" y="4802461"/>
                  <a:pt x="6877411" y="4802078"/>
                  <a:pt x="6877176" y="4801724"/>
                </a:cubicBezTo>
                <a:cubicBezTo>
                  <a:pt x="6876940" y="4801371"/>
                  <a:pt x="6876557" y="4801061"/>
                  <a:pt x="6876027" y="4800796"/>
                </a:cubicBezTo>
                <a:cubicBezTo>
                  <a:pt x="6875497" y="4800531"/>
                  <a:pt x="6874760" y="4800340"/>
                  <a:pt x="6873818" y="4800222"/>
                </a:cubicBezTo>
                <a:cubicBezTo>
                  <a:pt x="6872875" y="4800104"/>
                  <a:pt x="6871667" y="4800045"/>
                  <a:pt x="6870195" y="4800045"/>
                </a:cubicBezTo>
                <a:close/>
                <a:moveTo>
                  <a:pt x="4554011" y="4790944"/>
                </a:moveTo>
                <a:cubicBezTo>
                  <a:pt x="4552126" y="4790944"/>
                  <a:pt x="4550624" y="4791002"/>
                  <a:pt x="4549504" y="4791120"/>
                </a:cubicBezTo>
                <a:cubicBezTo>
                  <a:pt x="4548384" y="4791238"/>
                  <a:pt x="4547575" y="4791503"/>
                  <a:pt x="4547074" y="4791916"/>
                </a:cubicBezTo>
                <a:cubicBezTo>
                  <a:pt x="4546573" y="4792328"/>
                  <a:pt x="4546338" y="4792917"/>
                  <a:pt x="4546367" y="4793683"/>
                </a:cubicBezTo>
                <a:cubicBezTo>
                  <a:pt x="4546397" y="4794449"/>
                  <a:pt x="4546588" y="4795509"/>
                  <a:pt x="4546942" y="4796864"/>
                </a:cubicBezTo>
                <a:lnTo>
                  <a:pt x="4577163" y="4902462"/>
                </a:lnTo>
                <a:cubicBezTo>
                  <a:pt x="4577340" y="4903287"/>
                  <a:pt x="4577649" y="4903950"/>
                  <a:pt x="4578091" y="4904451"/>
                </a:cubicBezTo>
                <a:cubicBezTo>
                  <a:pt x="4578533" y="4904951"/>
                  <a:pt x="4579166" y="4905334"/>
                  <a:pt x="4579990" y="4905599"/>
                </a:cubicBezTo>
                <a:cubicBezTo>
                  <a:pt x="4580816" y="4905864"/>
                  <a:pt x="4581876" y="4906056"/>
                  <a:pt x="4583172" y="4906174"/>
                </a:cubicBezTo>
                <a:cubicBezTo>
                  <a:pt x="4584468" y="4906291"/>
                  <a:pt x="4586088" y="4906350"/>
                  <a:pt x="4588032" y="4906350"/>
                </a:cubicBezTo>
                <a:cubicBezTo>
                  <a:pt x="4589917" y="4906350"/>
                  <a:pt x="4591464" y="4906291"/>
                  <a:pt x="4592671" y="4906174"/>
                </a:cubicBezTo>
                <a:cubicBezTo>
                  <a:pt x="4593879" y="4906056"/>
                  <a:pt x="4594866" y="4905864"/>
                  <a:pt x="4595631" y="4905599"/>
                </a:cubicBezTo>
                <a:cubicBezTo>
                  <a:pt x="4596397" y="4905334"/>
                  <a:pt x="4596986" y="4904951"/>
                  <a:pt x="4597399" y="4904451"/>
                </a:cubicBezTo>
                <a:cubicBezTo>
                  <a:pt x="4597811" y="4903950"/>
                  <a:pt x="4598106" y="4903287"/>
                  <a:pt x="4598283" y="4902462"/>
                </a:cubicBezTo>
                <a:lnTo>
                  <a:pt x="4620374" y="4816128"/>
                </a:lnTo>
                <a:lnTo>
                  <a:pt x="4620551" y="4816128"/>
                </a:lnTo>
                <a:lnTo>
                  <a:pt x="4644498" y="4902462"/>
                </a:lnTo>
                <a:cubicBezTo>
                  <a:pt x="4644734" y="4903287"/>
                  <a:pt x="4645058" y="4903950"/>
                  <a:pt x="4645470" y="4904451"/>
                </a:cubicBezTo>
                <a:cubicBezTo>
                  <a:pt x="4645883" y="4904951"/>
                  <a:pt x="4646501" y="4905334"/>
                  <a:pt x="4647326" y="4905599"/>
                </a:cubicBezTo>
                <a:cubicBezTo>
                  <a:pt x="4648151" y="4905864"/>
                  <a:pt x="4649197" y="4906056"/>
                  <a:pt x="4650463" y="4906174"/>
                </a:cubicBezTo>
                <a:cubicBezTo>
                  <a:pt x="4651730" y="4906291"/>
                  <a:pt x="4653276" y="4906350"/>
                  <a:pt x="4655102" y="4906350"/>
                </a:cubicBezTo>
                <a:cubicBezTo>
                  <a:pt x="4656870" y="4906350"/>
                  <a:pt x="4658357" y="4906291"/>
                  <a:pt x="4659565" y="4906174"/>
                </a:cubicBezTo>
                <a:cubicBezTo>
                  <a:pt x="4660772" y="4906056"/>
                  <a:pt x="4661789" y="4905864"/>
                  <a:pt x="4662613" y="4905599"/>
                </a:cubicBezTo>
                <a:cubicBezTo>
                  <a:pt x="4663438" y="4905334"/>
                  <a:pt x="4664086" y="4904951"/>
                  <a:pt x="4664558" y="4904451"/>
                </a:cubicBezTo>
                <a:cubicBezTo>
                  <a:pt x="4665029" y="4903950"/>
                  <a:pt x="4665382" y="4903287"/>
                  <a:pt x="4665618" y="4902462"/>
                </a:cubicBezTo>
                <a:lnTo>
                  <a:pt x="4695928" y="4796952"/>
                </a:lnTo>
                <a:cubicBezTo>
                  <a:pt x="4696222" y="4795597"/>
                  <a:pt x="4696384" y="4794537"/>
                  <a:pt x="4696414" y="4793771"/>
                </a:cubicBezTo>
                <a:cubicBezTo>
                  <a:pt x="4696443" y="4793005"/>
                  <a:pt x="4696222" y="4792416"/>
                  <a:pt x="4695751" y="4792004"/>
                </a:cubicBezTo>
                <a:cubicBezTo>
                  <a:pt x="4695280" y="4791592"/>
                  <a:pt x="4694528" y="4791312"/>
                  <a:pt x="4693497" y="4791164"/>
                </a:cubicBezTo>
                <a:cubicBezTo>
                  <a:pt x="4692467" y="4791017"/>
                  <a:pt x="4691067" y="4790944"/>
                  <a:pt x="4689300" y="4790944"/>
                </a:cubicBezTo>
                <a:cubicBezTo>
                  <a:pt x="4687592" y="4790944"/>
                  <a:pt x="4686222" y="4791002"/>
                  <a:pt x="4685191" y="4791120"/>
                </a:cubicBezTo>
                <a:cubicBezTo>
                  <a:pt x="4684160" y="4791238"/>
                  <a:pt x="4683365" y="4791415"/>
                  <a:pt x="4682805" y="4791650"/>
                </a:cubicBezTo>
                <a:cubicBezTo>
                  <a:pt x="4682246" y="4791886"/>
                  <a:pt x="4681877" y="4792225"/>
                  <a:pt x="4681701" y="4792667"/>
                </a:cubicBezTo>
                <a:cubicBezTo>
                  <a:pt x="4681524" y="4793108"/>
                  <a:pt x="4681347" y="4793624"/>
                  <a:pt x="4681170" y="4794213"/>
                </a:cubicBezTo>
                <a:lnTo>
                  <a:pt x="4655986" y="4889914"/>
                </a:lnTo>
                <a:lnTo>
                  <a:pt x="4655809" y="4889914"/>
                </a:lnTo>
                <a:lnTo>
                  <a:pt x="4629564" y="4794301"/>
                </a:lnTo>
                <a:cubicBezTo>
                  <a:pt x="4629388" y="4793653"/>
                  <a:pt x="4629167" y="4793108"/>
                  <a:pt x="4628902" y="4792667"/>
                </a:cubicBezTo>
                <a:cubicBezTo>
                  <a:pt x="4628637" y="4792225"/>
                  <a:pt x="4628210" y="4791886"/>
                  <a:pt x="4627620" y="4791650"/>
                </a:cubicBezTo>
                <a:cubicBezTo>
                  <a:pt x="4627031" y="4791415"/>
                  <a:pt x="4626251" y="4791238"/>
                  <a:pt x="4625279" y="4791120"/>
                </a:cubicBezTo>
                <a:cubicBezTo>
                  <a:pt x="4624307" y="4791002"/>
                  <a:pt x="4622996" y="4790944"/>
                  <a:pt x="4621346" y="4790944"/>
                </a:cubicBezTo>
                <a:cubicBezTo>
                  <a:pt x="4619579" y="4790944"/>
                  <a:pt x="4618150" y="4791002"/>
                  <a:pt x="4617060" y="4791120"/>
                </a:cubicBezTo>
                <a:cubicBezTo>
                  <a:pt x="4615971" y="4791238"/>
                  <a:pt x="4615131" y="4791415"/>
                  <a:pt x="4614542" y="4791650"/>
                </a:cubicBezTo>
                <a:cubicBezTo>
                  <a:pt x="4613953" y="4791886"/>
                  <a:pt x="4613526" y="4792225"/>
                  <a:pt x="4613261" y="4792667"/>
                </a:cubicBezTo>
                <a:cubicBezTo>
                  <a:pt x="4612995" y="4793108"/>
                  <a:pt x="4612775" y="4793653"/>
                  <a:pt x="4612598" y="4794301"/>
                </a:cubicBezTo>
                <a:lnTo>
                  <a:pt x="4588209" y="4889914"/>
                </a:lnTo>
                <a:lnTo>
                  <a:pt x="4588121" y="4889914"/>
                </a:lnTo>
                <a:lnTo>
                  <a:pt x="4562405" y="4794125"/>
                </a:lnTo>
                <a:cubicBezTo>
                  <a:pt x="4562288" y="4793477"/>
                  <a:pt x="4562126" y="4792946"/>
                  <a:pt x="4561919" y="4792534"/>
                </a:cubicBezTo>
                <a:cubicBezTo>
                  <a:pt x="4561713" y="4792122"/>
                  <a:pt x="4561330" y="4791798"/>
                  <a:pt x="4560771" y="4791562"/>
                </a:cubicBezTo>
                <a:cubicBezTo>
                  <a:pt x="4560211" y="4791326"/>
                  <a:pt x="4559401" y="4791164"/>
                  <a:pt x="4558341" y="4791076"/>
                </a:cubicBezTo>
                <a:cubicBezTo>
                  <a:pt x="4557280" y="4790988"/>
                  <a:pt x="4555837" y="4790944"/>
                  <a:pt x="4554011" y="4790944"/>
                </a:cubicBezTo>
                <a:close/>
                <a:moveTo>
                  <a:pt x="9028910" y="4790060"/>
                </a:moveTo>
                <a:cubicBezTo>
                  <a:pt x="9021428" y="4790060"/>
                  <a:pt x="9014609" y="4791415"/>
                  <a:pt x="9008453" y="4794125"/>
                </a:cubicBezTo>
                <a:cubicBezTo>
                  <a:pt x="9002296" y="4796835"/>
                  <a:pt x="8997009" y="4800767"/>
                  <a:pt x="8992591" y="4805922"/>
                </a:cubicBezTo>
                <a:cubicBezTo>
                  <a:pt x="8988172" y="4811076"/>
                  <a:pt x="8984741" y="4817365"/>
                  <a:pt x="8982296" y="4824788"/>
                </a:cubicBezTo>
                <a:cubicBezTo>
                  <a:pt x="8979851" y="4832211"/>
                  <a:pt x="8978629" y="4840664"/>
                  <a:pt x="8978629" y="4850149"/>
                </a:cubicBezTo>
                <a:cubicBezTo>
                  <a:pt x="8978629" y="4859398"/>
                  <a:pt x="8979763" y="4867572"/>
                  <a:pt x="8982031" y="4874671"/>
                </a:cubicBezTo>
                <a:cubicBezTo>
                  <a:pt x="8984299" y="4881770"/>
                  <a:pt x="8987539" y="4887734"/>
                  <a:pt x="8991751" y="4892565"/>
                </a:cubicBezTo>
                <a:cubicBezTo>
                  <a:pt x="8995963" y="4897396"/>
                  <a:pt x="9001059" y="4901048"/>
                  <a:pt x="9007039" y="4903523"/>
                </a:cubicBezTo>
                <a:cubicBezTo>
                  <a:pt x="9013018" y="4905997"/>
                  <a:pt x="9019719" y="4907234"/>
                  <a:pt x="9027142" y="4907234"/>
                </a:cubicBezTo>
                <a:cubicBezTo>
                  <a:pt x="9031443" y="4907234"/>
                  <a:pt x="9035404" y="4906836"/>
                  <a:pt x="9039028" y="4906041"/>
                </a:cubicBezTo>
                <a:cubicBezTo>
                  <a:pt x="9042651" y="4905246"/>
                  <a:pt x="9045861" y="4904274"/>
                  <a:pt x="9048659" y="4903125"/>
                </a:cubicBezTo>
                <a:cubicBezTo>
                  <a:pt x="9051458" y="4901976"/>
                  <a:pt x="9053799" y="4900798"/>
                  <a:pt x="9055685" y="4899590"/>
                </a:cubicBezTo>
                <a:cubicBezTo>
                  <a:pt x="9057570" y="4898383"/>
                  <a:pt x="9058807" y="4897484"/>
                  <a:pt x="9059396" y="4896895"/>
                </a:cubicBezTo>
                <a:cubicBezTo>
                  <a:pt x="9059985" y="4896306"/>
                  <a:pt x="9060397" y="4895805"/>
                  <a:pt x="9060633" y="4895393"/>
                </a:cubicBezTo>
                <a:cubicBezTo>
                  <a:pt x="9060869" y="4894980"/>
                  <a:pt x="9061060" y="4894509"/>
                  <a:pt x="9061208" y="4893979"/>
                </a:cubicBezTo>
                <a:cubicBezTo>
                  <a:pt x="9061355" y="4893449"/>
                  <a:pt x="9061458" y="4892830"/>
                  <a:pt x="9061517" y="4892123"/>
                </a:cubicBezTo>
                <a:cubicBezTo>
                  <a:pt x="9061576" y="4891416"/>
                  <a:pt x="9061605" y="4890592"/>
                  <a:pt x="9061605" y="4889649"/>
                </a:cubicBezTo>
                <a:cubicBezTo>
                  <a:pt x="9061605" y="4888294"/>
                  <a:pt x="9061561" y="4887175"/>
                  <a:pt x="9061472" y="4886291"/>
                </a:cubicBezTo>
                <a:cubicBezTo>
                  <a:pt x="9061383" y="4885408"/>
                  <a:pt x="9061250" y="4884715"/>
                  <a:pt x="9061072" y="4884215"/>
                </a:cubicBezTo>
                <a:cubicBezTo>
                  <a:pt x="9060894" y="4883714"/>
                  <a:pt x="9060658" y="4883375"/>
                  <a:pt x="9060362" y="4883198"/>
                </a:cubicBezTo>
                <a:cubicBezTo>
                  <a:pt x="9060066" y="4883022"/>
                  <a:pt x="9059710" y="4882933"/>
                  <a:pt x="9059295" y="4882933"/>
                </a:cubicBezTo>
                <a:cubicBezTo>
                  <a:pt x="9058407" y="4882933"/>
                  <a:pt x="9057193" y="4883493"/>
                  <a:pt x="9055653" y="4884612"/>
                </a:cubicBezTo>
                <a:cubicBezTo>
                  <a:pt x="9054113" y="4885731"/>
                  <a:pt x="9052144" y="4886983"/>
                  <a:pt x="9049745" y="4888368"/>
                </a:cubicBezTo>
                <a:cubicBezTo>
                  <a:pt x="9047347" y="4889752"/>
                  <a:pt x="9044445" y="4891004"/>
                  <a:pt x="9041040" y="4892123"/>
                </a:cubicBezTo>
                <a:cubicBezTo>
                  <a:pt x="9037635" y="4893243"/>
                  <a:pt x="9033652" y="4893802"/>
                  <a:pt x="9029092" y="4893802"/>
                </a:cubicBezTo>
                <a:cubicBezTo>
                  <a:pt x="9023702" y="4893802"/>
                  <a:pt x="9018876" y="4892845"/>
                  <a:pt x="9014611" y="4890930"/>
                </a:cubicBezTo>
                <a:cubicBezTo>
                  <a:pt x="9010347" y="4889016"/>
                  <a:pt x="9006749" y="4886188"/>
                  <a:pt x="9003817" y="4882447"/>
                </a:cubicBezTo>
                <a:cubicBezTo>
                  <a:pt x="9000886" y="4878706"/>
                  <a:pt x="8998635" y="4874052"/>
                  <a:pt x="8997066" y="4868485"/>
                </a:cubicBezTo>
                <a:cubicBezTo>
                  <a:pt x="8995496" y="4862918"/>
                  <a:pt x="8994712" y="4856512"/>
                  <a:pt x="8994712" y="4849266"/>
                </a:cubicBezTo>
                <a:cubicBezTo>
                  <a:pt x="8994712" y="4841961"/>
                  <a:pt x="8995526" y="4835466"/>
                  <a:pt x="8997155" y="4829781"/>
                </a:cubicBezTo>
                <a:cubicBezTo>
                  <a:pt x="8998783" y="4824096"/>
                  <a:pt x="9001079" y="4819280"/>
                  <a:pt x="9004040" y="4815333"/>
                </a:cubicBezTo>
                <a:cubicBezTo>
                  <a:pt x="9007001" y="4811386"/>
                  <a:pt x="9010569" y="4808396"/>
                  <a:pt x="9014744" y="4806363"/>
                </a:cubicBezTo>
                <a:cubicBezTo>
                  <a:pt x="9018920" y="4804331"/>
                  <a:pt x="9023554" y="4803315"/>
                  <a:pt x="9028648" y="4803315"/>
                </a:cubicBezTo>
                <a:cubicBezTo>
                  <a:pt x="9033327" y="4803315"/>
                  <a:pt x="9037340" y="4803889"/>
                  <a:pt x="9040686" y="4805038"/>
                </a:cubicBezTo>
                <a:cubicBezTo>
                  <a:pt x="9044032" y="4806187"/>
                  <a:pt x="9046874" y="4807453"/>
                  <a:pt x="9049214" y="4808838"/>
                </a:cubicBezTo>
                <a:cubicBezTo>
                  <a:pt x="9051553" y="4810222"/>
                  <a:pt x="9053464" y="4811489"/>
                  <a:pt x="9054945" y="4812638"/>
                </a:cubicBezTo>
                <a:cubicBezTo>
                  <a:pt x="9056426" y="4813786"/>
                  <a:pt x="9057580" y="4814361"/>
                  <a:pt x="9058409" y="4814361"/>
                </a:cubicBezTo>
                <a:cubicBezTo>
                  <a:pt x="9058883" y="4814361"/>
                  <a:pt x="9059283" y="4814228"/>
                  <a:pt x="9059609" y="4813963"/>
                </a:cubicBezTo>
                <a:cubicBezTo>
                  <a:pt x="9059934" y="4813698"/>
                  <a:pt x="9060216" y="4813286"/>
                  <a:pt x="9060453" y="4812726"/>
                </a:cubicBezTo>
                <a:cubicBezTo>
                  <a:pt x="9060690" y="4812166"/>
                  <a:pt x="9060868" y="4811474"/>
                  <a:pt x="9060986" y="4810649"/>
                </a:cubicBezTo>
                <a:cubicBezTo>
                  <a:pt x="9061104" y="4809824"/>
                  <a:pt x="9061163" y="4808823"/>
                  <a:pt x="9061163" y="4807645"/>
                </a:cubicBezTo>
                <a:cubicBezTo>
                  <a:pt x="9061163" y="4806584"/>
                  <a:pt x="9061119" y="4805671"/>
                  <a:pt x="9061031" y="4804905"/>
                </a:cubicBezTo>
                <a:cubicBezTo>
                  <a:pt x="9060942" y="4804140"/>
                  <a:pt x="9060824" y="4803477"/>
                  <a:pt x="9060677" y="4802917"/>
                </a:cubicBezTo>
                <a:cubicBezTo>
                  <a:pt x="9060530" y="4802357"/>
                  <a:pt x="9060338" y="4801871"/>
                  <a:pt x="9060103" y="4801459"/>
                </a:cubicBezTo>
                <a:cubicBezTo>
                  <a:pt x="9059867" y="4801047"/>
                  <a:pt x="9059352" y="4800443"/>
                  <a:pt x="9058557" y="4799648"/>
                </a:cubicBezTo>
                <a:cubicBezTo>
                  <a:pt x="9057761" y="4798852"/>
                  <a:pt x="9056333" y="4797836"/>
                  <a:pt x="9054271" y="4796599"/>
                </a:cubicBezTo>
                <a:cubicBezTo>
                  <a:pt x="9052209" y="4795362"/>
                  <a:pt x="9049852" y="4794272"/>
                  <a:pt x="9047201" y="4793329"/>
                </a:cubicBezTo>
                <a:cubicBezTo>
                  <a:pt x="9044550" y="4792387"/>
                  <a:pt x="9041664" y="4791606"/>
                  <a:pt x="9038542" y="4790988"/>
                </a:cubicBezTo>
                <a:cubicBezTo>
                  <a:pt x="9035419" y="4790369"/>
                  <a:pt x="9032208" y="4790060"/>
                  <a:pt x="9028910" y="4790060"/>
                </a:cubicBezTo>
                <a:close/>
                <a:moveTo>
                  <a:pt x="7670420" y="4789795"/>
                </a:moveTo>
                <a:cubicBezTo>
                  <a:pt x="7666945" y="4789795"/>
                  <a:pt x="7663631" y="4790148"/>
                  <a:pt x="7660479" y="4790855"/>
                </a:cubicBezTo>
                <a:cubicBezTo>
                  <a:pt x="7657327" y="4791562"/>
                  <a:pt x="7654441" y="4792431"/>
                  <a:pt x="7651819" y="4793462"/>
                </a:cubicBezTo>
                <a:cubicBezTo>
                  <a:pt x="7649197" y="4794493"/>
                  <a:pt x="7647018" y="4795539"/>
                  <a:pt x="7645280" y="4796599"/>
                </a:cubicBezTo>
                <a:cubicBezTo>
                  <a:pt x="7643542" y="4797659"/>
                  <a:pt x="7642320" y="4798499"/>
                  <a:pt x="7641613" y="4799117"/>
                </a:cubicBezTo>
                <a:cubicBezTo>
                  <a:pt x="7640906" y="4799736"/>
                  <a:pt x="7640435" y="4800251"/>
                  <a:pt x="7640199" y="4800664"/>
                </a:cubicBezTo>
                <a:cubicBezTo>
                  <a:pt x="7639963" y="4801076"/>
                  <a:pt x="7639772" y="4801518"/>
                  <a:pt x="7639624" y="4801989"/>
                </a:cubicBezTo>
                <a:cubicBezTo>
                  <a:pt x="7639477" y="4802461"/>
                  <a:pt x="7639374" y="4803020"/>
                  <a:pt x="7639315" y="4803668"/>
                </a:cubicBezTo>
                <a:cubicBezTo>
                  <a:pt x="7639256" y="4804316"/>
                  <a:pt x="7639227" y="4805082"/>
                  <a:pt x="7639227" y="4805966"/>
                </a:cubicBezTo>
                <a:cubicBezTo>
                  <a:pt x="7639227" y="4807203"/>
                  <a:pt x="7639288" y="4808263"/>
                  <a:pt x="7639409" y="4809147"/>
                </a:cubicBezTo>
                <a:cubicBezTo>
                  <a:pt x="7639531" y="4810031"/>
                  <a:pt x="7639698" y="4810738"/>
                  <a:pt x="7639910" y="4811268"/>
                </a:cubicBezTo>
                <a:cubicBezTo>
                  <a:pt x="7640123" y="4811798"/>
                  <a:pt x="7640396" y="4812181"/>
                  <a:pt x="7640731" y="4812417"/>
                </a:cubicBezTo>
                <a:cubicBezTo>
                  <a:pt x="7641066" y="4812652"/>
                  <a:pt x="7641446" y="4812770"/>
                  <a:pt x="7641871" y="4812770"/>
                </a:cubicBezTo>
                <a:cubicBezTo>
                  <a:pt x="7642601" y="4812770"/>
                  <a:pt x="7643710" y="4812269"/>
                  <a:pt x="7645199" y="4811268"/>
                </a:cubicBezTo>
                <a:cubicBezTo>
                  <a:pt x="7646688" y="4810266"/>
                  <a:pt x="7648542" y="4809176"/>
                  <a:pt x="7650761" y="4807998"/>
                </a:cubicBezTo>
                <a:cubicBezTo>
                  <a:pt x="7652979" y="4806820"/>
                  <a:pt x="7655563" y="4805730"/>
                  <a:pt x="7658511" y="4804729"/>
                </a:cubicBezTo>
                <a:cubicBezTo>
                  <a:pt x="7661460" y="4803727"/>
                  <a:pt x="7664788" y="4803226"/>
                  <a:pt x="7668495" y="4803226"/>
                </a:cubicBezTo>
                <a:cubicBezTo>
                  <a:pt x="7671656" y="4803226"/>
                  <a:pt x="7674453" y="4803727"/>
                  <a:pt x="7676884" y="4804729"/>
                </a:cubicBezTo>
                <a:cubicBezTo>
                  <a:pt x="7679316" y="4805730"/>
                  <a:pt x="7681337" y="4807085"/>
                  <a:pt x="7682948" y="4808794"/>
                </a:cubicBezTo>
                <a:cubicBezTo>
                  <a:pt x="7684558" y="4810502"/>
                  <a:pt x="7685789" y="4812490"/>
                  <a:pt x="7686640" y="4814758"/>
                </a:cubicBezTo>
                <a:cubicBezTo>
                  <a:pt x="7687491" y="4817026"/>
                  <a:pt x="7687917" y="4819427"/>
                  <a:pt x="7687917" y="4821960"/>
                </a:cubicBezTo>
                <a:cubicBezTo>
                  <a:pt x="7687917" y="4824493"/>
                  <a:pt x="7687644" y="4827203"/>
                  <a:pt x="7687097" y="4830090"/>
                </a:cubicBezTo>
                <a:cubicBezTo>
                  <a:pt x="7686551" y="4832977"/>
                  <a:pt x="7685413" y="4836187"/>
                  <a:pt x="7683683" y="4839722"/>
                </a:cubicBezTo>
                <a:cubicBezTo>
                  <a:pt x="7681953" y="4843257"/>
                  <a:pt x="7679494" y="4847174"/>
                  <a:pt x="7676307" y="4851475"/>
                </a:cubicBezTo>
                <a:cubicBezTo>
                  <a:pt x="7673120" y="4855775"/>
                  <a:pt x="7668885" y="4860635"/>
                  <a:pt x="7663603" y="4866055"/>
                </a:cubicBezTo>
                <a:lnTo>
                  <a:pt x="7640748" y="4889561"/>
                </a:lnTo>
                <a:cubicBezTo>
                  <a:pt x="7640020" y="4890327"/>
                  <a:pt x="7639428" y="4891048"/>
                  <a:pt x="7638973" y="4891726"/>
                </a:cubicBezTo>
                <a:cubicBezTo>
                  <a:pt x="7638517" y="4892403"/>
                  <a:pt x="7638138" y="4893081"/>
                  <a:pt x="7637834" y="4893758"/>
                </a:cubicBezTo>
                <a:cubicBezTo>
                  <a:pt x="7637531" y="4894436"/>
                  <a:pt x="7637334" y="4895216"/>
                  <a:pt x="7637243" y="4896100"/>
                </a:cubicBezTo>
                <a:cubicBezTo>
                  <a:pt x="7637152" y="4896984"/>
                  <a:pt x="7637106" y="4898014"/>
                  <a:pt x="7637106" y="4899193"/>
                </a:cubicBezTo>
                <a:cubicBezTo>
                  <a:pt x="7637106" y="4900489"/>
                  <a:pt x="7637209" y="4901579"/>
                  <a:pt x="7637415" y="4902462"/>
                </a:cubicBezTo>
                <a:cubicBezTo>
                  <a:pt x="7637621" y="4903346"/>
                  <a:pt x="7637945" y="4904023"/>
                  <a:pt x="7638387" y="4904495"/>
                </a:cubicBezTo>
                <a:cubicBezTo>
                  <a:pt x="7638829" y="4904966"/>
                  <a:pt x="7639359" y="4905305"/>
                  <a:pt x="7639978" y="4905511"/>
                </a:cubicBezTo>
                <a:cubicBezTo>
                  <a:pt x="7640596" y="4905717"/>
                  <a:pt x="7641318" y="4905820"/>
                  <a:pt x="7642143" y="4905820"/>
                </a:cubicBezTo>
                <a:lnTo>
                  <a:pt x="7705325" y="4905820"/>
                </a:lnTo>
                <a:cubicBezTo>
                  <a:pt x="7705855" y="4905820"/>
                  <a:pt x="7706341" y="4905688"/>
                  <a:pt x="7706783" y="4905423"/>
                </a:cubicBezTo>
                <a:cubicBezTo>
                  <a:pt x="7707225" y="4905157"/>
                  <a:pt x="7707578" y="4904745"/>
                  <a:pt x="7707844" y="4904185"/>
                </a:cubicBezTo>
                <a:cubicBezTo>
                  <a:pt x="7708109" y="4903626"/>
                  <a:pt x="7708315" y="4902933"/>
                  <a:pt x="7708462" y="4902109"/>
                </a:cubicBezTo>
                <a:cubicBezTo>
                  <a:pt x="7708609" y="4901284"/>
                  <a:pt x="7708683" y="4900341"/>
                  <a:pt x="7708683" y="4899281"/>
                </a:cubicBezTo>
                <a:cubicBezTo>
                  <a:pt x="7708683" y="4898221"/>
                  <a:pt x="7708609" y="4897293"/>
                  <a:pt x="7708462" y="4896498"/>
                </a:cubicBezTo>
                <a:cubicBezTo>
                  <a:pt x="7708315" y="4895702"/>
                  <a:pt x="7708079" y="4895039"/>
                  <a:pt x="7707755" y="4894509"/>
                </a:cubicBezTo>
                <a:cubicBezTo>
                  <a:pt x="7707431" y="4893979"/>
                  <a:pt x="7707048" y="4893581"/>
                  <a:pt x="7706606" y="4893316"/>
                </a:cubicBezTo>
                <a:cubicBezTo>
                  <a:pt x="7706165" y="4893051"/>
                  <a:pt x="7705708" y="4892919"/>
                  <a:pt x="7705237" y="4892919"/>
                </a:cubicBezTo>
                <a:lnTo>
                  <a:pt x="7655486" y="4892919"/>
                </a:lnTo>
                <a:lnTo>
                  <a:pt x="7673601" y="4874008"/>
                </a:lnTo>
                <a:cubicBezTo>
                  <a:pt x="7680141" y="4867292"/>
                  <a:pt x="7685384" y="4861357"/>
                  <a:pt x="7689331" y="4856202"/>
                </a:cubicBezTo>
                <a:cubicBezTo>
                  <a:pt x="7693278" y="4851048"/>
                  <a:pt x="7696297" y="4846364"/>
                  <a:pt x="7698388" y="4842152"/>
                </a:cubicBezTo>
                <a:cubicBezTo>
                  <a:pt x="7700480" y="4837940"/>
                  <a:pt x="7701849" y="4834022"/>
                  <a:pt x="7702497" y="4830399"/>
                </a:cubicBezTo>
                <a:cubicBezTo>
                  <a:pt x="7703145" y="4826776"/>
                  <a:pt x="7703469" y="4823138"/>
                  <a:pt x="7703469" y="4819486"/>
                </a:cubicBezTo>
                <a:cubicBezTo>
                  <a:pt x="7703469" y="4815421"/>
                  <a:pt x="7702792" y="4811592"/>
                  <a:pt x="7701437" y="4807998"/>
                </a:cubicBezTo>
                <a:cubicBezTo>
                  <a:pt x="7700082" y="4804405"/>
                  <a:pt x="7698035" y="4801253"/>
                  <a:pt x="7695295" y="4798543"/>
                </a:cubicBezTo>
                <a:cubicBezTo>
                  <a:pt x="7692556" y="4795833"/>
                  <a:pt x="7689110" y="4793698"/>
                  <a:pt x="7684957" y="4792136"/>
                </a:cubicBezTo>
                <a:cubicBezTo>
                  <a:pt x="7680803" y="4790575"/>
                  <a:pt x="7675958" y="4789795"/>
                  <a:pt x="7670420" y="4789795"/>
                </a:cubicBezTo>
                <a:close/>
                <a:moveTo>
                  <a:pt x="7575259" y="4789795"/>
                </a:moveTo>
                <a:cubicBezTo>
                  <a:pt x="7571488" y="4789795"/>
                  <a:pt x="7567968" y="4790148"/>
                  <a:pt x="7564699" y="4790855"/>
                </a:cubicBezTo>
                <a:cubicBezTo>
                  <a:pt x="7561429" y="4791562"/>
                  <a:pt x="7558542" y="4792431"/>
                  <a:pt x="7556039" y="4793462"/>
                </a:cubicBezTo>
                <a:cubicBezTo>
                  <a:pt x="7553535" y="4794493"/>
                  <a:pt x="7551429" y="4795539"/>
                  <a:pt x="7549721" y="4796599"/>
                </a:cubicBezTo>
                <a:cubicBezTo>
                  <a:pt x="7548012" y="4797659"/>
                  <a:pt x="7546878" y="4798469"/>
                  <a:pt x="7546319" y="4799029"/>
                </a:cubicBezTo>
                <a:cubicBezTo>
                  <a:pt x="7545759" y="4799589"/>
                  <a:pt x="7545361" y="4800075"/>
                  <a:pt x="7545126" y="4800487"/>
                </a:cubicBezTo>
                <a:cubicBezTo>
                  <a:pt x="7544890" y="4800899"/>
                  <a:pt x="7544684" y="4801356"/>
                  <a:pt x="7544507" y="4801857"/>
                </a:cubicBezTo>
                <a:cubicBezTo>
                  <a:pt x="7544330" y="4802357"/>
                  <a:pt x="7544213" y="4802947"/>
                  <a:pt x="7544154" y="4803624"/>
                </a:cubicBezTo>
                <a:cubicBezTo>
                  <a:pt x="7544095" y="4804302"/>
                  <a:pt x="7544065" y="4805082"/>
                  <a:pt x="7544065" y="4805966"/>
                </a:cubicBezTo>
                <a:cubicBezTo>
                  <a:pt x="7544065" y="4807262"/>
                  <a:pt x="7544109" y="4808308"/>
                  <a:pt x="7544198" y="4809103"/>
                </a:cubicBezTo>
                <a:cubicBezTo>
                  <a:pt x="7544286" y="4809898"/>
                  <a:pt x="7544433" y="4810517"/>
                  <a:pt x="7544640" y="4810959"/>
                </a:cubicBezTo>
                <a:cubicBezTo>
                  <a:pt x="7544846" y="4811400"/>
                  <a:pt x="7545111" y="4811695"/>
                  <a:pt x="7545435" y="4811842"/>
                </a:cubicBezTo>
                <a:cubicBezTo>
                  <a:pt x="7545759" y="4811989"/>
                  <a:pt x="7546127" y="4812063"/>
                  <a:pt x="7546539" y="4812063"/>
                </a:cubicBezTo>
                <a:cubicBezTo>
                  <a:pt x="7547129" y="4812063"/>
                  <a:pt x="7548159" y="4811548"/>
                  <a:pt x="7549632" y="4810517"/>
                </a:cubicBezTo>
                <a:cubicBezTo>
                  <a:pt x="7551105" y="4809486"/>
                  <a:pt x="7552961" y="4808381"/>
                  <a:pt x="7555199" y="4807203"/>
                </a:cubicBezTo>
                <a:cubicBezTo>
                  <a:pt x="7557438" y="4806025"/>
                  <a:pt x="7559986" y="4804920"/>
                  <a:pt x="7562843" y="4803889"/>
                </a:cubicBezTo>
                <a:cubicBezTo>
                  <a:pt x="7565700" y="4802858"/>
                  <a:pt x="7568837" y="4802343"/>
                  <a:pt x="7572254" y="4802343"/>
                </a:cubicBezTo>
                <a:cubicBezTo>
                  <a:pt x="7575376" y="4802343"/>
                  <a:pt x="7578131" y="4802799"/>
                  <a:pt x="7580516" y="4803712"/>
                </a:cubicBezTo>
                <a:cubicBezTo>
                  <a:pt x="7582902" y="4804626"/>
                  <a:pt x="7584861" y="4805877"/>
                  <a:pt x="7586393" y="4807468"/>
                </a:cubicBezTo>
                <a:cubicBezTo>
                  <a:pt x="7587924" y="4809059"/>
                  <a:pt x="7589073" y="4810929"/>
                  <a:pt x="7589839" y="4813079"/>
                </a:cubicBezTo>
                <a:cubicBezTo>
                  <a:pt x="7590605" y="4815230"/>
                  <a:pt x="7590988" y="4817483"/>
                  <a:pt x="7590988" y="4819839"/>
                </a:cubicBezTo>
                <a:cubicBezTo>
                  <a:pt x="7590988" y="4823079"/>
                  <a:pt x="7590413" y="4826010"/>
                  <a:pt x="7589265" y="4828632"/>
                </a:cubicBezTo>
                <a:cubicBezTo>
                  <a:pt x="7588116" y="4831253"/>
                  <a:pt x="7586466" y="4833507"/>
                  <a:pt x="7584316" y="4835392"/>
                </a:cubicBezTo>
                <a:cubicBezTo>
                  <a:pt x="7582166" y="4837277"/>
                  <a:pt x="7579544" y="4838720"/>
                  <a:pt x="7576452" y="4839722"/>
                </a:cubicBezTo>
                <a:cubicBezTo>
                  <a:pt x="7573359" y="4840723"/>
                  <a:pt x="7569868" y="4841224"/>
                  <a:pt x="7565980" y="4841224"/>
                </a:cubicBezTo>
                <a:lnTo>
                  <a:pt x="7555995" y="4841224"/>
                </a:lnTo>
                <a:cubicBezTo>
                  <a:pt x="7555464" y="4841224"/>
                  <a:pt x="7554993" y="4841327"/>
                  <a:pt x="7554581" y="4841533"/>
                </a:cubicBezTo>
                <a:cubicBezTo>
                  <a:pt x="7554168" y="4841740"/>
                  <a:pt x="7553800" y="4842064"/>
                  <a:pt x="7553476" y="4842505"/>
                </a:cubicBezTo>
                <a:cubicBezTo>
                  <a:pt x="7553152" y="4842947"/>
                  <a:pt x="7552902" y="4843536"/>
                  <a:pt x="7552725" y="4844273"/>
                </a:cubicBezTo>
                <a:cubicBezTo>
                  <a:pt x="7552548" y="4845009"/>
                  <a:pt x="7552460" y="4845937"/>
                  <a:pt x="7552460" y="4847056"/>
                </a:cubicBezTo>
                <a:cubicBezTo>
                  <a:pt x="7552460" y="4848293"/>
                  <a:pt x="7552566" y="4849295"/>
                  <a:pt x="7552779" y="4850061"/>
                </a:cubicBezTo>
                <a:cubicBezTo>
                  <a:pt x="7552993" y="4850827"/>
                  <a:pt x="7553267" y="4851445"/>
                  <a:pt x="7553601" y="4851917"/>
                </a:cubicBezTo>
                <a:cubicBezTo>
                  <a:pt x="7553936" y="4852388"/>
                  <a:pt x="7554331" y="4852727"/>
                  <a:pt x="7554787" y="4852933"/>
                </a:cubicBezTo>
                <a:cubicBezTo>
                  <a:pt x="7555243" y="4853139"/>
                  <a:pt x="7555715" y="4853242"/>
                  <a:pt x="7556202" y="4853242"/>
                </a:cubicBezTo>
                <a:lnTo>
                  <a:pt x="7567427" y="4853242"/>
                </a:lnTo>
                <a:cubicBezTo>
                  <a:pt x="7572112" y="4853242"/>
                  <a:pt x="7576295" y="4853743"/>
                  <a:pt x="7579977" y="4854744"/>
                </a:cubicBezTo>
                <a:cubicBezTo>
                  <a:pt x="7583658" y="4855746"/>
                  <a:pt x="7586761" y="4857189"/>
                  <a:pt x="7589285" y="4859074"/>
                </a:cubicBezTo>
                <a:cubicBezTo>
                  <a:pt x="7591810" y="4860959"/>
                  <a:pt x="7593727" y="4863198"/>
                  <a:pt x="7595035" y="4865790"/>
                </a:cubicBezTo>
                <a:cubicBezTo>
                  <a:pt x="7596343" y="4868382"/>
                  <a:pt x="7596997" y="4871298"/>
                  <a:pt x="7596997" y="4874538"/>
                </a:cubicBezTo>
                <a:cubicBezTo>
                  <a:pt x="7596997" y="4877484"/>
                  <a:pt x="7596483" y="4880209"/>
                  <a:pt x="7595456" y="4882712"/>
                </a:cubicBezTo>
                <a:cubicBezTo>
                  <a:pt x="7594429" y="4885216"/>
                  <a:pt x="7592887" y="4887381"/>
                  <a:pt x="7590833" y="4889207"/>
                </a:cubicBezTo>
                <a:cubicBezTo>
                  <a:pt x="7588778" y="4891033"/>
                  <a:pt x="7586239" y="4892447"/>
                  <a:pt x="7583218" y="4893449"/>
                </a:cubicBezTo>
                <a:cubicBezTo>
                  <a:pt x="7580196" y="4894450"/>
                  <a:pt x="7576691" y="4894951"/>
                  <a:pt x="7572703" y="4894951"/>
                </a:cubicBezTo>
                <a:cubicBezTo>
                  <a:pt x="7568593" y="4894951"/>
                  <a:pt x="7564861" y="4894480"/>
                  <a:pt x="7561507" y="4893537"/>
                </a:cubicBezTo>
                <a:cubicBezTo>
                  <a:pt x="7558153" y="4892595"/>
                  <a:pt x="7555222" y="4891578"/>
                  <a:pt x="7552714" y="4890489"/>
                </a:cubicBezTo>
                <a:cubicBezTo>
                  <a:pt x="7550206" y="4889399"/>
                  <a:pt x="7548151" y="4888382"/>
                  <a:pt x="7546550" y="4887440"/>
                </a:cubicBezTo>
                <a:cubicBezTo>
                  <a:pt x="7544949" y="4886497"/>
                  <a:pt x="7543876" y="4886026"/>
                  <a:pt x="7543332" y="4886026"/>
                </a:cubicBezTo>
                <a:cubicBezTo>
                  <a:pt x="7542546" y="4886026"/>
                  <a:pt x="7541941" y="4886438"/>
                  <a:pt x="7541518" y="4887263"/>
                </a:cubicBezTo>
                <a:cubicBezTo>
                  <a:pt x="7541095" y="4888088"/>
                  <a:pt x="7540884" y="4889561"/>
                  <a:pt x="7540884" y="4891682"/>
                </a:cubicBezTo>
                <a:cubicBezTo>
                  <a:pt x="7540884" y="4892919"/>
                  <a:pt x="7540928" y="4893964"/>
                  <a:pt x="7541017" y="4894819"/>
                </a:cubicBezTo>
                <a:cubicBezTo>
                  <a:pt x="7541105" y="4895673"/>
                  <a:pt x="7541237" y="4896394"/>
                  <a:pt x="7541414" y="4896984"/>
                </a:cubicBezTo>
                <a:cubicBezTo>
                  <a:pt x="7541591" y="4897573"/>
                  <a:pt x="7541797" y="4898073"/>
                  <a:pt x="7542033" y="4898486"/>
                </a:cubicBezTo>
                <a:cubicBezTo>
                  <a:pt x="7542268" y="4898898"/>
                  <a:pt x="7542607" y="4899310"/>
                  <a:pt x="7543049" y="4899723"/>
                </a:cubicBezTo>
                <a:cubicBezTo>
                  <a:pt x="7543491" y="4900135"/>
                  <a:pt x="7544566" y="4900798"/>
                  <a:pt x="7546274" y="4901711"/>
                </a:cubicBezTo>
                <a:cubicBezTo>
                  <a:pt x="7547983" y="4902624"/>
                  <a:pt x="7550133" y="4903508"/>
                  <a:pt x="7552725" y="4904362"/>
                </a:cubicBezTo>
                <a:cubicBezTo>
                  <a:pt x="7555317" y="4905216"/>
                  <a:pt x="7558277" y="4905953"/>
                  <a:pt x="7561606" y="4906571"/>
                </a:cubicBezTo>
                <a:cubicBezTo>
                  <a:pt x="7564935" y="4907190"/>
                  <a:pt x="7568513" y="4907499"/>
                  <a:pt x="7572342" y="4907499"/>
                </a:cubicBezTo>
                <a:cubicBezTo>
                  <a:pt x="7578646" y="4907499"/>
                  <a:pt x="7584301" y="4906689"/>
                  <a:pt x="7589309" y="4905069"/>
                </a:cubicBezTo>
                <a:cubicBezTo>
                  <a:pt x="7594316" y="4903449"/>
                  <a:pt x="7598528" y="4901137"/>
                  <a:pt x="7601945" y="4898132"/>
                </a:cubicBezTo>
                <a:cubicBezTo>
                  <a:pt x="7605362" y="4895128"/>
                  <a:pt x="7607984" y="4891519"/>
                  <a:pt x="7609810" y="4887307"/>
                </a:cubicBezTo>
                <a:cubicBezTo>
                  <a:pt x="7611636" y="4883095"/>
                  <a:pt x="7612549" y="4878368"/>
                  <a:pt x="7612549" y="4873125"/>
                </a:cubicBezTo>
                <a:cubicBezTo>
                  <a:pt x="7612549" y="4869531"/>
                  <a:pt x="7611887" y="4866158"/>
                  <a:pt x="7610561" y="4863007"/>
                </a:cubicBezTo>
                <a:cubicBezTo>
                  <a:pt x="7609236" y="4859855"/>
                  <a:pt x="7607395" y="4857101"/>
                  <a:pt x="7605038" y="4854744"/>
                </a:cubicBezTo>
                <a:cubicBezTo>
                  <a:pt x="7602682" y="4852388"/>
                  <a:pt x="7599869" y="4850429"/>
                  <a:pt x="7596599" y="4848868"/>
                </a:cubicBezTo>
                <a:cubicBezTo>
                  <a:pt x="7593330" y="4847307"/>
                  <a:pt x="7589721" y="4846320"/>
                  <a:pt x="7585774" y="4845908"/>
                </a:cubicBezTo>
                <a:lnTo>
                  <a:pt x="7585774" y="4845731"/>
                </a:lnTo>
                <a:cubicBezTo>
                  <a:pt x="7589250" y="4845083"/>
                  <a:pt x="7592313" y="4843919"/>
                  <a:pt x="7594964" y="4842240"/>
                </a:cubicBezTo>
                <a:cubicBezTo>
                  <a:pt x="7597615" y="4840561"/>
                  <a:pt x="7599854" y="4838529"/>
                  <a:pt x="7601680" y="4836143"/>
                </a:cubicBezTo>
                <a:cubicBezTo>
                  <a:pt x="7603507" y="4833757"/>
                  <a:pt x="7604891" y="4831018"/>
                  <a:pt x="7605833" y="4827925"/>
                </a:cubicBezTo>
                <a:cubicBezTo>
                  <a:pt x="7606776" y="4824832"/>
                  <a:pt x="7607247" y="4821489"/>
                  <a:pt x="7607247" y="4817895"/>
                </a:cubicBezTo>
                <a:cubicBezTo>
                  <a:pt x="7607247" y="4813713"/>
                  <a:pt x="7606585" y="4809898"/>
                  <a:pt x="7605259" y="4806452"/>
                </a:cubicBezTo>
                <a:cubicBezTo>
                  <a:pt x="7603934" y="4803006"/>
                  <a:pt x="7601931" y="4800045"/>
                  <a:pt x="7599250" y="4797571"/>
                </a:cubicBezTo>
                <a:cubicBezTo>
                  <a:pt x="7596570" y="4795097"/>
                  <a:pt x="7593226" y="4793182"/>
                  <a:pt x="7589221" y="4791827"/>
                </a:cubicBezTo>
                <a:cubicBezTo>
                  <a:pt x="7585215" y="4790472"/>
                  <a:pt x="7580561" y="4789795"/>
                  <a:pt x="7575259" y="4789795"/>
                </a:cubicBezTo>
                <a:close/>
                <a:moveTo>
                  <a:pt x="7480009" y="4789795"/>
                </a:moveTo>
                <a:cubicBezTo>
                  <a:pt x="7476238" y="4789795"/>
                  <a:pt x="7472718" y="4790148"/>
                  <a:pt x="7469449" y="4790855"/>
                </a:cubicBezTo>
                <a:cubicBezTo>
                  <a:pt x="7466179" y="4791562"/>
                  <a:pt x="7463292" y="4792431"/>
                  <a:pt x="7460789" y="4793462"/>
                </a:cubicBezTo>
                <a:cubicBezTo>
                  <a:pt x="7458285" y="4794493"/>
                  <a:pt x="7456179" y="4795539"/>
                  <a:pt x="7454471" y="4796599"/>
                </a:cubicBezTo>
                <a:cubicBezTo>
                  <a:pt x="7452762" y="4797659"/>
                  <a:pt x="7451628" y="4798469"/>
                  <a:pt x="7451069" y="4799029"/>
                </a:cubicBezTo>
                <a:cubicBezTo>
                  <a:pt x="7450509" y="4799589"/>
                  <a:pt x="7450111" y="4800075"/>
                  <a:pt x="7449876" y="4800487"/>
                </a:cubicBezTo>
                <a:cubicBezTo>
                  <a:pt x="7449640" y="4800899"/>
                  <a:pt x="7449434" y="4801356"/>
                  <a:pt x="7449257" y="4801857"/>
                </a:cubicBezTo>
                <a:cubicBezTo>
                  <a:pt x="7449080" y="4802357"/>
                  <a:pt x="7448963" y="4802947"/>
                  <a:pt x="7448904" y="4803624"/>
                </a:cubicBezTo>
                <a:cubicBezTo>
                  <a:pt x="7448845" y="4804302"/>
                  <a:pt x="7448815" y="4805082"/>
                  <a:pt x="7448815" y="4805966"/>
                </a:cubicBezTo>
                <a:cubicBezTo>
                  <a:pt x="7448815" y="4807262"/>
                  <a:pt x="7448859" y="4808308"/>
                  <a:pt x="7448948" y="4809103"/>
                </a:cubicBezTo>
                <a:cubicBezTo>
                  <a:pt x="7449036" y="4809898"/>
                  <a:pt x="7449183" y="4810517"/>
                  <a:pt x="7449390" y="4810959"/>
                </a:cubicBezTo>
                <a:cubicBezTo>
                  <a:pt x="7449596" y="4811400"/>
                  <a:pt x="7449861" y="4811695"/>
                  <a:pt x="7450185" y="4811842"/>
                </a:cubicBezTo>
                <a:cubicBezTo>
                  <a:pt x="7450509" y="4811989"/>
                  <a:pt x="7450877" y="4812063"/>
                  <a:pt x="7451289" y="4812063"/>
                </a:cubicBezTo>
                <a:cubicBezTo>
                  <a:pt x="7451879" y="4812063"/>
                  <a:pt x="7452909" y="4811548"/>
                  <a:pt x="7454382" y="4810517"/>
                </a:cubicBezTo>
                <a:cubicBezTo>
                  <a:pt x="7455855" y="4809486"/>
                  <a:pt x="7457711" y="4808381"/>
                  <a:pt x="7459949" y="4807203"/>
                </a:cubicBezTo>
                <a:cubicBezTo>
                  <a:pt x="7462188" y="4806025"/>
                  <a:pt x="7464736" y="4804920"/>
                  <a:pt x="7467593" y="4803889"/>
                </a:cubicBezTo>
                <a:cubicBezTo>
                  <a:pt x="7470450" y="4802858"/>
                  <a:pt x="7473587" y="4802343"/>
                  <a:pt x="7477004" y="4802343"/>
                </a:cubicBezTo>
                <a:cubicBezTo>
                  <a:pt x="7480126" y="4802343"/>
                  <a:pt x="7482881" y="4802799"/>
                  <a:pt x="7485266" y="4803712"/>
                </a:cubicBezTo>
                <a:cubicBezTo>
                  <a:pt x="7487652" y="4804626"/>
                  <a:pt x="7489611" y="4805877"/>
                  <a:pt x="7491143" y="4807468"/>
                </a:cubicBezTo>
                <a:cubicBezTo>
                  <a:pt x="7492674" y="4809059"/>
                  <a:pt x="7493823" y="4810929"/>
                  <a:pt x="7494589" y="4813079"/>
                </a:cubicBezTo>
                <a:cubicBezTo>
                  <a:pt x="7495355" y="4815230"/>
                  <a:pt x="7495738" y="4817483"/>
                  <a:pt x="7495738" y="4819839"/>
                </a:cubicBezTo>
                <a:cubicBezTo>
                  <a:pt x="7495738" y="4823079"/>
                  <a:pt x="7495163" y="4826010"/>
                  <a:pt x="7494015" y="4828632"/>
                </a:cubicBezTo>
                <a:cubicBezTo>
                  <a:pt x="7492866" y="4831253"/>
                  <a:pt x="7491216" y="4833507"/>
                  <a:pt x="7489066" y="4835392"/>
                </a:cubicBezTo>
                <a:cubicBezTo>
                  <a:pt x="7486916" y="4837277"/>
                  <a:pt x="7484294" y="4838720"/>
                  <a:pt x="7481202" y="4839722"/>
                </a:cubicBezTo>
                <a:cubicBezTo>
                  <a:pt x="7478109" y="4840723"/>
                  <a:pt x="7474618" y="4841224"/>
                  <a:pt x="7470730" y="4841224"/>
                </a:cubicBezTo>
                <a:lnTo>
                  <a:pt x="7460745" y="4841224"/>
                </a:lnTo>
                <a:cubicBezTo>
                  <a:pt x="7460214" y="4841224"/>
                  <a:pt x="7459743" y="4841327"/>
                  <a:pt x="7459331" y="4841533"/>
                </a:cubicBezTo>
                <a:cubicBezTo>
                  <a:pt x="7458918" y="4841740"/>
                  <a:pt x="7458550" y="4842064"/>
                  <a:pt x="7458226" y="4842505"/>
                </a:cubicBezTo>
                <a:cubicBezTo>
                  <a:pt x="7457902" y="4842947"/>
                  <a:pt x="7457652" y="4843536"/>
                  <a:pt x="7457475" y="4844273"/>
                </a:cubicBezTo>
                <a:cubicBezTo>
                  <a:pt x="7457298" y="4845009"/>
                  <a:pt x="7457210" y="4845937"/>
                  <a:pt x="7457210" y="4847056"/>
                </a:cubicBezTo>
                <a:cubicBezTo>
                  <a:pt x="7457210" y="4848293"/>
                  <a:pt x="7457316" y="4849295"/>
                  <a:pt x="7457529" y="4850061"/>
                </a:cubicBezTo>
                <a:cubicBezTo>
                  <a:pt x="7457743" y="4850827"/>
                  <a:pt x="7458017" y="4851445"/>
                  <a:pt x="7458351" y="4851917"/>
                </a:cubicBezTo>
                <a:cubicBezTo>
                  <a:pt x="7458686" y="4852388"/>
                  <a:pt x="7459081" y="4852727"/>
                  <a:pt x="7459537" y="4852933"/>
                </a:cubicBezTo>
                <a:cubicBezTo>
                  <a:pt x="7459993" y="4853139"/>
                  <a:pt x="7460465" y="4853242"/>
                  <a:pt x="7460952" y="4853242"/>
                </a:cubicBezTo>
                <a:lnTo>
                  <a:pt x="7472177" y="4853242"/>
                </a:lnTo>
                <a:cubicBezTo>
                  <a:pt x="7476862" y="4853242"/>
                  <a:pt x="7481045" y="4853743"/>
                  <a:pt x="7484727" y="4854744"/>
                </a:cubicBezTo>
                <a:cubicBezTo>
                  <a:pt x="7488408" y="4855746"/>
                  <a:pt x="7491511" y="4857189"/>
                  <a:pt x="7494035" y="4859074"/>
                </a:cubicBezTo>
                <a:cubicBezTo>
                  <a:pt x="7496560" y="4860959"/>
                  <a:pt x="7498477" y="4863198"/>
                  <a:pt x="7499785" y="4865790"/>
                </a:cubicBezTo>
                <a:cubicBezTo>
                  <a:pt x="7501093" y="4868382"/>
                  <a:pt x="7501747" y="4871298"/>
                  <a:pt x="7501747" y="4874538"/>
                </a:cubicBezTo>
                <a:cubicBezTo>
                  <a:pt x="7501747" y="4877484"/>
                  <a:pt x="7501233" y="4880209"/>
                  <a:pt x="7500206" y="4882712"/>
                </a:cubicBezTo>
                <a:cubicBezTo>
                  <a:pt x="7499179" y="4885216"/>
                  <a:pt x="7497637" y="4887381"/>
                  <a:pt x="7495582" y="4889207"/>
                </a:cubicBezTo>
                <a:cubicBezTo>
                  <a:pt x="7493528" y="4891033"/>
                  <a:pt x="7490989" y="4892447"/>
                  <a:pt x="7487968" y="4893449"/>
                </a:cubicBezTo>
                <a:cubicBezTo>
                  <a:pt x="7484946" y="4894450"/>
                  <a:pt x="7481441" y="4894951"/>
                  <a:pt x="7477453" y="4894951"/>
                </a:cubicBezTo>
                <a:cubicBezTo>
                  <a:pt x="7473343" y="4894951"/>
                  <a:pt x="7469611" y="4894480"/>
                  <a:pt x="7466257" y="4893537"/>
                </a:cubicBezTo>
                <a:cubicBezTo>
                  <a:pt x="7462903" y="4892595"/>
                  <a:pt x="7459972" y="4891578"/>
                  <a:pt x="7457464" y="4890489"/>
                </a:cubicBezTo>
                <a:cubicBezTo>
                  <a:pt x="7454956" y="4889399"/>
                  <a:pt x="7452901" y="4888382"/>
                  <a:pt x="7451300" y="4887440"/>
                </a:cubicBezTo>
                <a:cubicBezTo>
                  <a:pt x="7449699" y="4886497"/>
                  <a:pt x="7448626" y="4886026"/>
                  <a:pt x="7448082" y="4886026"/>
                </a:cubicBezTo>
                <a:cubicBezTo>
                  <a:pt x="7447296" y="4886026"/>
                  <a:pt x="7446691" y="4886438"/>
                  <a:pt x="7446269" y="4887263"/>
                </a:cubicBezTo>
                <a:cubicBezTo>
                  <a:pt x="7445845" y="4888088"/>
                  <a:pt x="7445634" y="4889561"/>
                  <a:pt x="7445634" y="4891682"/>
                </a:cubicBezTo>
                <a:cubicBezTo>
                  <a:pt x="7445634" y="4892919"/>
                  <a:pt x="7445678" y="4893964"/>
                  <a:pt x="7445767" y="4894819"/>
                </a:cubicBezTo>
                <a:cubicBezTo>
                  <a:pt x="7445855" y="4895673"/>
                  <a:pt x="7445987" y="4896394"/>
                  <a:pt x="7446164" y="4896984"/>
                </a:cubicBezTo>
                <a:cubicBezTo>
                  <a:pt x="7446341" y="4897573"/>
                  <a:pt x="7446547" y="4898073"/>
                  <a:pt x="7446783" y="4898486"/>
                </a:cubicBezTo>
                <a:cubicBezTo>
                  <a:pt x="7447018" y="4898898"/>
                  <a:pt x="7447357" y="4899310"/>
                  <a:pt x="7447799" y="4899723"/>
                </a:cubicBezTo>
                <a:cubicBezTo>
                  <a:pt x="7448241" y="4900135"/>
                  <a:pt x="7449316" y="4900798"/>
                  <a:pt x="7451024" y="4901711"/>
                </a:cubicBezTo>
                <a:cubicBezTo>
                  <a:pt x="7452733" y="4902624"/>
                  <a:pt x="7454883" y="4903508"/>
                  <a:pt x="7457475" y="4904362"/>
                </a:cubicBezTo>
                <a:cubicBezTo>
                  <a:pt x="7460067" y="4905216"/>
                  <a:pt x="7463027" y="4905953"/>
                  <a:pt x="7466356" y="4906571"/>
                </a:cubicBezTo>
                <a:cubicBezTo>
                  <a:pt x="7469685" y="4907190"/>
                  <a:pt x="7473263" y="4907499"/>
                  <a:pt x="7477092" y="4907499"/>
                </a:cubicBezTo>
                <a:cubicBezTo>
                  <a:pt x="7483396" y="4907499"/>
                  <a:pt x="7489051" y="4906689"/>
                  <a:pt x="7494059" y="4905069"/>
                </a:cubicBezTo>
                <a:cubicBezTo>
                  <a:pt x="7499066" y="4903449"/>
                  <a:pt x="7503278" y="4901137"/>
                  <a:pt x="7506695" y="4898132"/>
                </a:cubicBezTo>
                <a:cubicBezTo>
                  <a:pt x="7510112" y="4895128"/>
                  <a:pt x="7512734" y="4891519"/>
                  <a:pt x="7514560" y="4887307"/>
                </a:cubicBezTo>
                <a:cubicBezTo>
                  <a:pt x="7516386" y="4883095"/>
                  <a:pt x="7517299" y="4878368"/>
                  <a:pt x="7517299" y="4873125"/>
                </a:cubicBezTo>
                <a:cubicBezTo>
                  <a:pt x="7517299" y="4869531"/>
                  <a:pt x="7516637" y="4866158"/>
                  <a:pt x="7515311" y="4863007"/>
                </a:cubicBezTo>
                <a:cubicBezTo>
                  <a:pt x="7513986" y="4859855"/>
                  <a:pt x="7512145" y="4857101"/>
                  <a:pt x="7509788" y="4854744"/>
                </a:cubicBezTo>
                <a:cubicBezTo>
                  <a:pt x="7507432" y="4852388"/>
                  <a:pt x="7504619" y="4850429"/>
                  <a:pt x="7501349" y="4848868"/>
                </a:cubicBezTo>
                <a:cubicBezTo>
                  <a:pt x="7498080" y="4847307"/>
                  <a:pt x="7494471" y="4846320"/>
                  <a:pt x="7490524" y="4845908"/>
                </a:cubicBezTo>
                <a:lnTo>
                  <a:pt x="7490524" y="4845731"/>
                </a:lnTo>
                <a:cubicBezTo>
                  <a:pt x="7494000" y="4845083"/>
                  <a:pt x="7497063" y="4843919"/>
                  <a:pt x="7499714" y="4842240"/>
                </a:cubicBezTo>
                <a:cubicBezTo>
                  <a:pt x="7502365" y="4840561"/>
                  <a:pt x="7504604" y="4838529"/>
                  <a:pt x="7506430" y="4836143"/>
                </a:cubicBezTo>
                <a:cubicBezTo>
                  <a:pt x="7508257" y="4833757"/>
                  <a:pt x="7509641" y="4831018"/>
                  <a:pt x="7510583" y="4827925"/>
                </a:cubicBezTo>
                <a:cubicBezTo>
                  <a:pt x="7511526" y="4824832"/>
                  <a:pt x="7511997" y="4821489"/>
                  <a:pt x="7511997" y="4817895"/>
                </a:cubicBezTo>
                <a:cubicBezTo>
                  <a:pt x="7511997" y="4813713"/>
                  <a:pt x="7511335" y="4809898"/>
                  <a:pt x="7510009" y="4806452"/>
                </a:cubicBezTo>
                <a:cubicBezTo>
                  <a:pt x="7508684" y="4803006"/>
                  <a:pt x="7506681" y="4800045"/>
                  <a:pt x="7504000" y="4797571"/>
                </a:cubicBezTo>
                <a:cubicBezTo>
                  <a:pt x="7501320" y="4795097"/>
                  <a:pt x="7497976" y="4793182"/>
                  <a:pt x="7493971" y="4791827"/>
                </a:cubicBezTo>
                <a:cubicBezTo>
                  <a:pt x="7489965" y="4790472"/>
                  <a:pt x="7485311" y="4789795"/>
                  <a:pt x="7480009" y="4789795"/>
                </a:cubicBezTo>
                <a:close/>
                <a:moveTo>
                  <a:pt x="7340668" y="4789795"/>
                </a:moveTo>
                <a:cubicBezTo>
                  <a:pt x="7333128" y="4789795"/>
                  <a:pt x="7326765" y="4791223"/>
                  <a:pt x="7321581" y="4794081"/>
                </a:cubicBezTo>
                <a:cubicBezTo>
                  <a:pt x="7316397" y="4796938"/>
                  <a:pt x="7312214" y="4800973"/>
                  <a:pt x="7309033" y="4806187"/>
                </a:cubicBezTo>
                <a:cubicBezTo>
                  <a:pt x="7305852" y="4811400"/>
                  <a:pt x="7303554" y="4817645"/>
                  <a:pt x="7302140" y="4824921"/>
                </a:cubicBezTo>
                <a:cubicBezTo>
                  <a:pt x="7300727" y="4832196"/>
                  <a:pt x="7300020" y="4840193"/>
                  <a:pt x="7300020" y="4848912"/>
                </a:cubicBezTo>
                <a:cubicBezTo>
                  <a:pt x="7300020" y="4858338"/>
                  <a:pt x="7300653" y="4866688"/>
                  <a:pt x="7301919" y="4873964"/>
                </a:cubicBezTo>
                <a:cubicBezTo>
                  <a:pt x="7303186" y="4881239"/>
                  <a:pt x="7305322" y="4887366"/>
                  <a:pt x="7308326" y="4892344"/>
                </a:cubicBezTo>
                <a:cubicBezTo>
                  <a:pt x="7311331" y="4897322"/>
                  <a:pt x="7315292" y="4901093"/>
                  <a:pt x="7320211" y="4903655"/>
                </a:cubicBezTo>
                <a:cubicBezTo>
                  <a:pt x="7325131" y="4906218"/>
                  <a:pt x="7331184" y="4907499"/>
                  <a:pt x="7338371" y="4907499"/>
                </a:cubicBezTo>
                <a:cubicBezTo>
                  <a:pt x="7345970" y="4907499"/>
                  <a:pt x="7352362" y="4906070"/>
                  <a:pt x="7357546" y="4903213"/>
                </a:cubicBezTo>
                <a:cubicBezTo>
                  <a:pt x="7362731" y="4900356"/>
                  <a:pt x="7366928" y="4896321"/>
                  <a:pt x="7370139" y="4891107"/>
                </a:cubicBezTo>
                <a:cubicBezTo>
                  <a:pt x="7373349" y="4885894"/>
                  <a:pt x="7375647" y="4879664"/>
                  <a:pt x="7377031" y="4872418"/>
                </a:cubicBezTo>
                <a:cubicBezTo>
                  <a:pt x="7378416" y="4865172"/>
                  <a:pt x="7379108" y="4857160"/>
                  <a:pt x="7379108" y="4848382"/>
                </a:cubicBezTo>
                <a:cubicBezTo>
                  <a:pt x="7379108" y="4838956"/>
                  <a:pt x="7378474" y="4830605"/>
                  <a:pt x="7377208" y="4823330"/>
                </a:cubicBezTo>
                <a:cubicBezTo>
                  <a:pt x="7375941" y="4816054"/>
                  <a:pt x="7373806" y="4809928"/>
                  <a:pt x="7370801" y="4804950"/>
                </a:cubicBezTo>
                <a:cubicBezTo>
                  <a:pt x="7367797" y="4799972"/>
                  <a:pt x="7363835" y="4796201"/>
                  <a:pt x="7358916" y="4793639"/>
                </a:cubicBezTo>
                <a:cubicBezTo>
                  <a:pt x="7353997" y="4791076"/>
                  <a:pt x="7347914" y="4789795"/>
                  <a:pt x="7340668" y="4789795"/>
                </a:cubicBezTo>
                <a:close/>
                <a:moveTo>
                  <a:pt x="8733737" y="4788558"/>
                </a:moveTo>
                <a:cubicBezTo>
                  <a:pt x="8730261" y="4788558"/>
                  <a:pt x="8727875" y="4789176"/>
                  <a:pt x="8726579" y="4790413"/>
                </a:cubicBezTo>
                <a:cubicBezTo>
                  <a:pt x="8725283" y="4791650"/>
                  <a:pt x="8724635" y="4793977"/>
                  <a:pt x="8724635" y="4797394"/>
                </a:cubicBezTo>
                <a:cubicBezTo>
                  <a:pt x="8724635" y="4800752"/>
                  <a:pt x="8725268" y="4803035"/>
                  <a:pt x="8726535" y="4804243"/>
                </a:cubicBezTo>
                <a:cubicBezTo>
                  <a:pt x="8727801" y="4805450"/>
                  <a:pt x="8730143" y="4806054"/>
                  <a:pt x="8733560" y="4806054"/>
                </a:cubicBezTo>
                <a:cubicBezTo>
                  <a:pt x="8737036" y="4806054"/>
                  <a:pt x="8739422" y="4805436"/>
                  <a:pt x="8740718" y="4804199"/>
                </a:cubicBezTo>
                <a:cubicBezTo>
                  <a:pt x="8742014" y="4802961"/>
                  <a:pt x="8742662" y="4800634"/>
                  <a:pt x="8742662" y="4797218"/>
                </a:cubicBezTo>
                <a:cubicBezTo>
                  <a:pt x="8742662" y="4793860"/>
                  <a:pt x="8742028" y="4791577"/>
                  <a:pt x="8740762" y="4790369"/>
                </a:cubicBezTo>
                <a:cubicBezTo>
                  <a:pt x="8739495" y="4789161"/>
                  <a:pt x="8737154" y="4788558"/>
                  <a:pt x="8733737" y="4788558"/>
                </a:cubicBezTo>
                <a:close/>
                <a:moveTo>
                  <a:pt x="8343212" y="4788558"/>
                </a:moveTo>
                <a:cubicBezTo>
                  <a:pt x="8339736" y="4788558"/>
                  <a:pt x="8337350" y="4789176"/>
                  <a:pt x="8336054" y="4790413"/>
                </a:cubicBezTo>
                <a:cubicBezTo>
                  <a:pt x="8334758" y="4791650"/>
                  <a:pt x="8334110" y="4793977"/>
                  <a:pt x="8334110" y="4797394"/>
                </a:cubicBezTo>
                <a:cubicBezTo>
                  <a:pt x="8334110" y="4800752"/>
                  <a:pt x="8334743" y="4803035"/>
                  <a:pt x="8336010" y="4804243"/>
                </a:cubicBezTo>
                <a:cubicBezTo>
                  <a:pt x="8337277" y="4805450"/>
                  <a:pt x="8339618" y="4806054"/>
                  <a:pt x="8343035" y="4806054"/>
                </a:cubicBezTo>
                <a:cubicBezTo>
                  <a:pt x="8346511" y="4806054"/>
                  <a:pt x="8348897" y="4805436"/>
                  <a:pt x="8350193" y="4804199"/>
                </a:cubicBezTo>
                <a:cubicBezTo>
                  <a:pt x="8351489" y="4802961"/>
                  <a:pt x="8352137" y="4800634"/>
                  <a:pt x="8352137" y="4797218"/>
                </a:cubicBezTo>
                <a:cubicBezTo>
                  <a:pt x="8352137" y="4793860"/>
                  <a:pt x="8351503" y="4791577"/>
                  <a:pt x="8350237" y="4790369"/>
                </a:cubicBezTo>
                <a:cubicBezTo>
                  <a:pt x="8348970" y="4789161"/>
                  <a:pt x="8346628" y="4788558"/>
                  <a:pt x="8343212" y="4788558"/>
                </a:cubicBezTo>
                <a:close/>
                <a:moveTo>
                  <a:pt x="6828737" y="4788558"/>
                </a:moveTo>
                <a:cubicBezTo>
                  <a:pt x="6825261" y="4788558"/>
                  <a:pt x="6822875" y="4789176"/>
                  <a:pt x="6821579" y="4790413"/>
                </a:cubicBezTo>
                <a:cubicBezTo>
                  <a:pt x="6820283" y="4791650"/>
                  <a:pt x="6819635" y="4793977"/>
                  <a:pt x="6819635" y="4797394"/>
                </a:cubicBezTo>
                <a:cubicBezTo>
                  <a:pt x="6819635" y="4800752"/>
                  <a:pt x="6820268" y="4803035"/>
                  <a:pt x="6821535" y="4804243"/>
                </a:cubicBezTo>
                <a:cubicBezTo>
                  <a:pt x="6822801" y="4805450"/>
                  <a:pt x="6825143" y="4806054"/>
                  <a:pt x="6828560" y="4806054"/>
                </a:cubicBezTo>
                <a:cubicBezTo>
                  <a:pt x="6832036" y="4806054"/>
                  <a:pt x="6834422" y="4805436"/>
                  <a:pt x="6835718" y="4804199"/>
                </a:cubicBezTo>
                <a:cubicBezTo>
                  <a:pt x="6837014" y="4802961"/>
                  <a:pt x="6837662" y="4800634"/>
                  <a:pt x="6837662" y="4797218"/>
                </a:cubicBezTo>
                <a:cubicBezTo>
                  <a:pt x="6837662" y="4793860"/>
                  <a:pt x="6837028" y="4791577"/>
                  <a:pt x="6835762" y="4790369"/>
                </a:cubicBezTo>
                <a:cubicBezTo>
                  <a:pt x="6834495" y="4789161"/>
                  <a:pt x="6832153" y="4788558"/>
                  <a:pt x="6828737" y="4788558"/>
                </a:cubicBezTo>
                <a:close/>
                <a:moveTo>
                  <a:pt x="9086073" y="4782725"/>
                </a:moveTo>
                <a:cubicBezTo>
                  <a:pt x="9084660" y="4782725"/>
                  <a:pt x="9083481" y="4782784"/>
                  <a:pt x="9082539" y="4782902"/>
                </a:cubicBezTo>
                <a:cubicBezTo>
                  <a:pt x="9081596" y="4783020"/>
                  <a:pt x="9080845" y="4783197"/>
                  <a:pt x="9080285" y="4783432"/>
                </a:cubicBezTo>
                <a:cubicBezTo>
                  <a:pt x="9079726" y="4783668"/>
                  <a:pt x="9079343" y="4783963"/>
                  <a:pt x="9079137" y="4784316"/>
                </a:cubicBezTo>
                <a:cubicBezTo>
                  <a:pt x="9078930" y="4784669"/>
                  <a:pt x="9078827" y="4785082"/>
                  <a:pt x="9078827" y="4785553"/>
                </a:cubicBezTo>
                <a:lnTo>
                  <a:pt x="9078827" y="4903611"/>
                </a:lnTo>
                <a:cubicBezTo>
                  <a:pt x="9078827" y="4904082"/>
                  <a:pt x="9078930" y="4904480"/>
                  <a:pt x="9079137" y="4904804"/>
                </a:cubicBezTo>
                <a:cubicBezTo>
                  <a:pt x="9079343" y="4905128"/>
                  <a:pt x="9079726" y="4905408"/>
                  <a:pt x="9080285" y="4905643"/>
                </a:cubicBezTo>
                <a:cubicBezTo>
                  <a:pt x="9080845" y="4905879"/>
                  <a:pt x="9081596" y="4906056"/>
                  <a:pt x="9082539" y="4906174"/>
                </a:cubicBezTo>
                <a:cubicBezTo>
                  <a:pt x="9083481" y="4906291"/>
                  <a:pt x="9084660" y="4906350"/>
                  <a:pt x="9086073" y="4906350"/>
                </a:cubicBezTo>
                <a:cubicBezTo>
                  <a:pt x="9087546" y="4906350"/>
                  <a:pt x="9088754" y="4906291"/>
                  <a:pt x="9089697" y="4906174"/>
                </a:cubicBezTo>
                <a:cubicBezTo>
                  <a:pt x="9090639" y="4906056"/>
                  <a:pt x="9091375" y="4905879"/>
                  <a:pt x="9091906" y="4905643"/>
                </a:cubicBezTo>
                <a:cubicBezTo>
                  <a:pt x="9092436" y="4905408"/>
                  <a:pt x="9092819" y="4905128"/>
                  <a:pt x="9093054" y="4904804"/>
                </a:cubicBezTo>
                <a:cubicBezTo>
                  <a:pt x="9093290" y="4904480"/>
                  <a:pt x="9093408" y="4904082"/>
                  <a:pt x="9093408" y="4903611"/>
                </a:cubicBezTo>
                <a:lnTo>
                  <a:pt x="9093408" y="4785553"/>
                </a:lnTo>
                <a:cubicBezTo>
                  <a:pt x="9093408" y="4785082"/>
                  <a:pt x="9093290" y="4784669"/>
                  <a:pt x="9093054" y="4784316"/>
                </a:cubicBezTo>
                <a:cubicBezTo>
                  <a:pt x="9092819" y="4783963"/>
                  <a:pt x="9092436" y="4783668"/>
                  <a:pt x="9091906" y="4783432"/>
                </a:cubicBezTo>
                <a:cubicBezTo>
                  <a:pt x="9091375" y="4783197"/>
                  <a:pt x="9090639" y="4783020"/>
                  <a:pt x="9089697" y="4782902"/>
                </a:cubicBezTo>
                <a:cubicBezTo>
                  <a:pt x="9088754" y="4782784"/>
                  <a:pt x="9087546" y="4782725"/>
                  <a:pt x="9086073" y="4782725"/>
                </a:cubicBezTo>
                <a:close/>
                <a:moveTo>
                  <a:pt x="8828898" y="4782725"/>
                </a:moveTo>
                <a:cubicBezTo>
                  <a:pt x="8827484" y="4782725"/>
                  <a:pt x="8826306" y="4782784"/>
                  <a:pt x="8825364" y="4782902"/>
                </a:cubicBezTo>
                <a:cubicBezTo>
                  <a:pt x="8824421" y="4783020"/>
                  <a:pt x="8823670" y="4783197"/>
                  <a:pt x="8823110" y="4783432"/>
                </a:cubicBezTo>
                <a:cubicBezTo>
                  <a:pt x="8822551" y="4783668"/>
                  <a:pt x="8822168" y="4783963"/>
                  <a:pt x="8821961" y="4784316"/>
                </a:cubicBezTo>
                <a:cubicBezTo>
                  <a:pt x="8821756" y="4784669"/>
                  <a:pt x="8821652" y="4785082"/>
                  <a:pt x="8821652" y="4785553"/>
                </a:cubicBezTo>
                <a:lnTo>
                  <a:pt x="8821652" y="4903611"/>
                </a:lnTo>
                <a:cubicBezTo>
                  <a:pt x="8821652" y="4904082"/>
                  <a:pt x="8821756" y="4904480"/>
                  <a:pt x="8821961" y="4904804"/>
                </a:cubicBezTo>
                <a:cubicBezTo>
                  <a:pt x="8822168" y="4905128"/>
                  <a:pt x="8822551" y="4905408"/>
                  <a:pt x="8823110" y="4905643"/>
                </a:cubicBezTo>
                <a:cubicBezTo>
                  <a:pt x="8823670" y="4905879"/>
                  <a:pt x="8824421" y="4906056"/>
                  <a:pt x="8825364" y="4906174"/>
                </a:cubicBezTo>
                <a:cubicBezTo>
                  <a:pt x="8826306" y="4906291"/>
                  <a:pt x="8827484" y="4906350"/>
                  <a:pt x="8828898" y="4906350"/>
                </a:cubicBezTo>
                <a:cubicBezTo>
                  <a:pt x="8830371" y="4906350"/>
                  <a:pt x="8831579" y="4906291"/>
                  <a:pt x="8832521" y="4906174"/>
                </a:cubicBezTo>
                <a:cubicBezTo>
                  <a:pt x="8833464" y="4906056"/>
                  <a:pt x="8834200" y="4905879"/>
                  <a:pt x="8834730" y="4905643"/>
                </a:cubicBezTo>
                <a:cubicBezTo>
                  <a:pt x="8835261" y="4905408"/>
                  <a:pt x="8835644" y="4905128"/>
                  <a:pt x="8835879" y="4904804"/>
                </a:cubicBezTo>
                <a:cubicBezTo>
                  <a:pt x="8836115" y="4904480"/>
                  <a:pt x="8836233" y="4904082"/>
                  <a:pt x="8836233" y="4903611"/>
                </a:cubicBezTo>
                <a:lnTo>
                  <a:pt x="8836233" y="4848028"/>
                </a:lnTo>
                <a:cubicBezTo>
                  <a:pt x="8840239" y="4843021"/>
                  <a:pt x="8844068" y="4839221"/>
                  <a:pt x="8847720" y="4836629"/>
                </a:cubicBezTo>
                <a:cubicBezTo>
                  <a:pt x="8851373" y="4834037"/>
                  <a:pt x="8855026" y="4832741"/>
                  <a:pt x="8858678" y="4832741"/>
                </a:cubicBezTo>
                <a:cubicBezTo>
                  <a:pt x="8861506" y="4832741"/>
                  <a:pt x="8863995" y="4833271"/>
                  <a:pt x="8866145" y="4834332"/>
                </a:cubicBezTo>
                <a:cubicBezTo>
                  <a:pt x="8868295" y="4835392"/>
                  <a:pt x="8870048" y="4836924"/>
                  <a:pt x="8871403" y="4838927"/>
                </a:cubicBezTo>
                <a:cubicBezTo>
                  <a:pt x="8872758" y="4840930"/>
                  <a:pt x="8873788" y="4843315"/>
                  <a:pt x="8874495" y="4846084"/>
                </a:cubicBezTo>
                <a:cubicBezTo>
                  <a:pt x="8875202" y="4848853"/>
                  <a:pt x="8875556" y="4852506"/>
                  <a:pt x="8875556" y="4857042"/>
                </a:cubicBezTo>
                <a:lnTo>
                  <a:pt x="8875556" y="4903611"/>
                </a:lnTo>
                <a:cubicBezTo>
                  <a:pt x="8875556" y="4904082"/>
                  <a:pt x="8875674" y="4904480"/>
                  <a:pt x="8875909" y="4904804"/>
                </a:cubicBezTo>
                <a:cubicBezTo>
                  <a:pt x="8876145" y="4905128"/>
                  <a:pt x="8876528" y="4905408"/>
                  <a:pt x="8877058" y="4905643"/>
                </a:cubicBezTo>
                <a:cubicBezTo>
                  <a:pt x="8877588" y="4905879"/>
                  <a:pt x="8878325" y="4906056"/>
                  <a:pt x="8879267" y="4906174"/>
                </a:cubicBezTo>
                <a:cubicBezTo>
                  <a:pt x="8880210" y="4906291"/>
                  <a:pt x="8881418" y="4906350"/>
                  <a:pt x="8882890" y="4906350"/>
                </a:cubicBezTo>
                <a:cubicBezTo>
                  <a:pt x="8884304" y="4906350"/>
                  <a:pt x="8885483" y="4906291"/>
                  <a:pt x="8886425" y="4906174"/>
                </a:cubicBezTo>
                <a:cubicBezTo>
                  <a:pt x="8887368" y="4906056"/>
                  <a:pt x="8888104" y="4905879"/>
                  <a:pt x="8888634" y="4905643"/>
                </a:cubicBezTo>
                <a:cubicBezTo>
                  <a:pt x="8889164" y="4905408"/>
                  <a:pt x="8889547" y="4905128"/>
                  <a:pt x="8889783" y="4904804"/>
                </a:cubicBezTo>
                <a:cubicBezTo>
                  <a:pt x="8890019" y="4904480"/>
                  <a:pt x="8890136" y="4904082"/>
                  <a:pt x="8890136" y="4903611"/>
                </a:cubicBezTo>
                <a:lnTo>
                  <a:pt x="8890136" y="4855186"/>
                </a:lnTo>
                <a:cubicBezTo>
                  <a:pt x="8890136" y="4849472"/>
                  <a:pt x="8889650" y="4844597"/>
                  <a:pt x="8888678" y="4840561"/>
                </a:cubicBezTo>
                <a:cubicBezTo>
                  <a:pt x="8887706" y="4836526"/>
                  <a:pt x="8886101" y="4833006"/>
                  <a:pt x="8883862" y="4830002"/>
                </a:cubicBezTo>
                <a:cubicBezTo>
                  <a:pt x="8881624" y="4826997"/>
                  <a:pt x="8878693" y="4824596"/>
                  <a:pt x="8875070" y="4822800"/>
                </a:cubicBezTo>
                <a:cubicBezTo>
                  <a:pt x="8871447" y="4821003"/>
                  <a:pt x="8866984" y="4820105"/>
                  <a:pt x="8861682" y="4820105"/>
                </a:cubicBezTo>
                <a:cubicBezTo>
                  <a:pt x="8857382" y="4820105"/>
                  <a:pt x="8853111" y="4821180"/>
                  <a:pt x="8848869" y="4823330"/>
                </a:cubicBezTo>
                <a:cubicBezTo>
                  <a:pt x="8844627" y="4825480"/>
                  <a:pt x="8840416" y="4828764"/>
                  <a:pt x="8836233" y="4833183"/>
                </a:cubicBezTo>
                <a:lnTo>
                  <a:pt x="8836233" y="4785553"/>
                </a:lnTo>
                <a:cubicBezTo>
                  <a:pt x="8836233" y="4785082"/>
                  <a:pt x="8836115" y="4784669"/>
                  <a:pt x="8835879" y="4784316"/>
                </a:cubicBezTo>
                <a:cubicBezTo>
                  <a:pt x="8835644" y="4783963"/>
                  <a:pt x="8835261" y="4783668"/>
                  <a:pt x="8834730" y="4783432"/>
                </a:cubicBezTo>
                <a:cubicBezTo>
                  <a:pt x="8834200" y="4783197"/>
                  <a:pt x="8833464" y="4783020"/>
                  <a:pt x="8832521" y="4782902"/>
                </a:cubicBezTo>
                <a:cubicBezTo>
                  <a:pt x="8831579" y="4782784"/>
                  <a:pt x="8830371" y="4782725"/>
                  <a:pt x="8828898" y="4782725"/>
                </a:cubicBezTo>
                <a:close/>
                <a:moveTo>
                  <a:pt x="8162148" y="4782725"/>
                </a:moveTo>
                <a:cubicBezTo>
                  <a:pt x="8160734" y="4782725"/>
                  <a:pt x="8159556" y="4782784"/>
                  <a:pt x="8158614" y="4782902"/>
                </a:cubicBezTo>
                <a:cubicBezTo>
                  <a:pt x="8157671" y="4783020"/>
                  <a:pt x="8156920" y="4783197"/>
                  <a:pt x="8156360" y="4783432"/>
                </a:cubicBezTo>
                <a:cubicBezTo>
                  <a:pt x="8155800" y="4783668"/>
                  <a:pt x="8155418" y="4783963"/>
                  <a:pt x="8155212" y="4784316"/>
                </a:cubicBezTo>
                <a:cubicBezTo>
                  <a:pt x="8155005" y="4784669"/>
                  <a:pt x="8154902" y="4785082"/>
                  <a:pt x="8154902" y="4785553"/>
                </a:cubicBezTo>
                <a:lnTo>
                  <a:pt x="8154902" y="4903611"/>
                </a:lnTo>
                <a:cubicBezTo>
                  <a:pt x="8154902" y="4904082"/>
                  <a:pt x="8155005" y="4904480"/>
                  <a:pt x="8155212" y="4904804"/>
                </a:cubicBezTo>
                <a:cubicBezTo>
                  <a:pt x="8155418" y="4905128"/>
                  <a:pt x="8155800" y="4905408"/>
                  <a:pt x="8156360" y="4905643"/>
                </a:cubicBezTo>
                <a:cubicBezTo>
                  <a:pt x="8156920" y="4905879"/>
                  <a:pt x="8157671" y="4906056"/>
                  <a:pt x="8158614" y="4906174"/>
                </a:cubicBezTo>
                <a:cubicBezTo>
                  <a:pt x="8159556" y="4906291"/>
                  <a:pt x="8160734" y="4906350"/>
                  <a:pt x="8162148" y="4906350"/>
                </a:cubicBezTo>
                <a:cubicBezTo>
                  <a:pt x="8163621" y="4906350"/>
                  <a:pt x="8164829" y="4906291"/>
                  <a:pt x="8165771" y="4906174"/>
                </a:cubicBezTo>
                <a:cubicBezTo>
                  <a:pt x="8166714" y="4906056"/>
                  <a:pt x="8167450" y="4905879"/>
                  <a:pt x="8167981" y="4905643"/>
                </a:cubicBezTo>
                <a:cubicBezTo>
                  <a:pt x="8168511" y="4905408"/>
                  <a:pt x="8168894" y="4905128"/>
                  <a:pt x="8169129" y="4904804"/>
                </a:cubicBezTo>
                <a:cubicBezTo>
                  <a:pt x="8169365" y="4904480"/>
                  <a:pt x="8169483" y="4904082"/>
                  <a:pt x="8169483" y="4903611"/>
                </a:cubicBezTo>
                <a:lnTo>
                  <a:pt x="8169483" y="4785553"/>
                </a:lnTo>
                <a:cubicBezTo>
                  <a:pt x="8169483" y="4785082"/>
                  <a:pt x="8169365" y="4784669"/>
                  <a:pt x="8169129" y="4784316"/>
                </a:cubicBezTo>
                <a:cubicBezTo>
                  <a:pt x="8168894" y="4783963"/>
                  <a:pt x="8168511" y="4783668"/>
                  <a:pt x="8167981" y="4783432"/>
                </a:cubicBezTo>
                <a:cubicBezTo>
                  <a:pt x="8167450" y="4783197"/>
                  <a:pt x="8166714" y="4783020"/>
                  <a:pt x="8165771" y="4782902"/>
                </a:cubicBezTo>
                <a:cubicBezTo>
                  <a:pt x="8164829" y="4782784"/>
                  <a:pt x="8163621" y="4782725"/>
                  <a:pt x="8162148" y="4782725"/>
                </a:cubicBezTo>
                <a:close/>
                <a:moveTo>
                  <a:pt x="6971523" y="4782725"/>
                </a:moveTo>
                <a:cubicBezTo>
                  <a:pt x="6970109" y="4782725"/>
                  <a:pt x="6968931" y="4782784"/>
                  <a:pt x="6967989" y="4782902"/>
                </a:cubicBezTo>
                <a:cubicBezTo>
                  <a:pt x="6967046" y="4783020"/>
                  <a:pt x="6966295" y="4783197"/>
                  <a:pt x="6965735" y="4783432"/>
                </a:cubicBezTo>
                <a:cubicBezTo>
                  <a:pt x="6965176" y="4783668"/>
                  <a:pt x="6964793" y="4783963"/>
                  <a:pt x="6964587" y="4784316"/>
                </a:cubicBezTo>
                <a:cubicBezTo>
                  <a:pt x="6964380" y="4784669"/>
                  <a:pt x="6964277" y="4785082"/>
                  <a:pt x="6964277" y="4785553"/>
                </a:cubicBezTo>
                <a:lnTo>
                  <a:pt x="6964277" y="4903611"/>
                </a:lnTo>
                <a:cubicBezTo>
                  <a:pt x="6964277" y="4904082"/>
                  <a:pt x="6964380" y="4904480"/>
                  <a:pt x="6964587" y="4904804"/>
                </a:cubicBezTo>
                <a:cubicBezTo>
                  <a:pt x="6964793" y="4905128"/>
                  <a:pt x="6965176" y="4905408"/>
                  <a:pt x="6965735" y="4905643"/>
                </a:cubicBezTo>
                <a:cubicBezTo>
                  <a:pt x="6966295" y="4905879"/>
                  <a:pt x="6967046" y="4906056"/>
                  <a:pt x="6967989" y="4906174"/>
                </a:cubicBezTo>
                <a:cubicBezTo>
                  <a:pt x="6968931" y="4906291"/>
                  <a:pt x="6970109" y="4906350"/>
                  <a:pt x="6971523" y="4906350"/>
                </a:cubicBezTo>
                <a:cubicBezTo>
                  <a:pt x="6972996" y="4906350"/>
                  <a:pt x="6974204" y="4906291"/>
                  <a:pt x="6975146" y="4906174"/>
                </a:cubicBezTo>
                <a:cubicBezTo>
                  <a:pt x="6976089" y="4906056"/>
                  <a:pt x="6976825" y="4905879"/>
                  <a:pt x="6977356" y="4905643"/>
                </a:cubicBezTo>
                <a:cubicBezTo>
                  <a:pt x="6977886" y="4905408"/>
                  <a:pt x="6978269" y="4905128"/>
                  <a:pt x="6978504" y="4904804"/>
                </a:cubicBezTo>
                <a:cubicBezTo>
                  <a:pt x="6978740" y="4904480"/>
                  <a:pt x="6978858" y="4904082"/>
                  <a:pt x="6978858" y="4903611"/>
                </a:cubicBezTo>
                <a:lnTo>
                  <a:pt x="6978858" y="4848028"/>
                </a:lnTo>
                <a:cubicBezTo>
                  <a:pt x="6982864" y="4843021"/>
                  <a:pt x="6986693" y="4839221"/>
                  <a:pt x="6990345" y="4836629"/>
                </a:cubicBezTo>
                <a:cubicBezTo>
                  <a:pt x="6993998" y="4834037"/>
                  <a:pt x="6997651" y="4832741"/>
                  <a:pt x="7001303" y="4832741"/>
                </a:cubicBezTo>
                <a:cubicBezTo>
                  <a:pt x="7004131" y="4832741"/>
                  <a:pt x="7006620" y="4833271"/>
                  <a:pt x="7008770" y="4834332"/>
                </a:cubicBezTo>
                <a:cubicBezTo>
                  <a:pt x="7010920" y="4835392"/>
                  <a:pt x="7012673" y="4836924"/>
                  <a:pt x="7014028" y="4838927"/>
                </a:cubicBezTo>
                <a:cubicBezTo>
                  <a:pt x="7015383" y="4840930"/>
                  <a:pt x="7016414" y="4843315"/>
                  <a:pt x="7017121" y="4846084"/>
                </a:cubicBezTo>
                <a:cubicBezTo>
                  <a:pt x="7017828" y="4848853"/>
                  <a:pt x="7018181" y="4852506"/>
                  <a:pt x="7018181" y="4857042"/>
                </a:cubicBezTo>
                <a:lnTo>
                  <a:pt x="7018181" y="4903611"/>
                </a:lnTo>
                <a:cubicBezTo>
                  <a:pt x="7018181" y="4904082"/>
                  <a:pt x="7018299" y="4904480"/>
                  <a:pt x="7018534" y="4904804"/>
                </a:cubicBezTo>
                <a:cubicBezTo>
                  <a:pt x="7018770" y="4905128"/>
                  <a:pt x="7019153" y="4905408"/>
                  <a:pt x="7019683" y="4905643"/>
                </a:cubicBezTo>
                <a:cubicBezTo>
                  <a:pt x="7020213" y="4905879"/>
                  <a:pt x="7020950" y="4906056"/>
                  <a:pt x="7021892" y="4906174"/>
                </a:cubicBezTo>
                <a:cubicBezTo>
                  <a:pt x="7022835" y="4906291"/>
                  <a:pt x="7024043" y="4906350"/>
                  <a:pt x="7025515" y="4906350"/>
                </a:cubicBezTo>
                <a:cubicBezTo>
                  <a:pt x="7026929" y="4906350"/>
                  <a:pt x="7028107" y="4906291"/>
                  <a:pt x="7029050" y="4906174"/>
                </a:cubicBezTo>
                <a:cubicBezTo>
                  <a:pt x="7029993" y="4906056"/>
                  <a:pt x="7030729" y="4905879"/>
                  <a:pt x="7031259" y="4905643"/>
                </a:cubicBezTo>
                <a:cubicBezTo>
                  <a:pt x="7031789" y="4905408"/>
                  <a:pt x="7032172" y="4905128"/>
                  <a:pt x="7032408" y="4904804"/>
                </a:cubicBezTo>
                <a:cubicBezTo>
                  <a:pt x="7032644" y="4904480"/>
                  <a:pt x="7032761" y="4904082"/>
                  <a:pt x="7032761" y="4903611"/>
                </a:cubicBezTo>
                <a:lnTo>
                  <a:pt x="7032761" y="4855186"/>
                </a:lnTo>
                <a:cubicBezTo>
                  <a:pt x="7032761" y="4849472"/>
                  <a:pt x="7032275" y="4844597"/>
                  <a:pt x="7031303" y="4840561"/>
                </a:cubicBezTo>
                <a:cubicBezTo>
                  <a:pt x="7030331" y="4836526"/>
                  <a:pt x="7028726" y="4833006"/>
                  <a:pt x="7026487" y="4830002"/>
                </a:cubicBezTo>
                <a:cubicBezTo>
                  <a:pt x="7024249" y="4826997"/>
                  <a:pt x="7021318" y="4824596"/>
                  <a:pt x="7017695" y="4822800"/>
                </a:cubicBezTo>
                <a:cubicBezTo>
                  <a:pt x="7014072" y="4821003"/>
                  <a:pt x="7009609" y="4820105"/>
                  <a:pt x="7004307" y="4820105"/>
                </a:cubicBezTo>
                <a:cubicBezTo>
                  <a:pt x="7000007" y="4820105"/>
                  <a:pt x="6995736" y="4821180"/>
                  <a:pt x="6991494" y="4823330"/>
                </a:cubicBezTo>
                <a:cubicBezTo>
                  <a:pt x="6987253" y="4825480"/>
                  <a:pt x="6983040" y="4828764"/>
                  <a:pt x="6978858" y="4833183"/>
                </a:cubicBezTo>
                <a:lnTo>
                  <a:pt x="6978858" y="4785553"/>
                </a:lnTo>
                <a:cubicBezTo>
                  <a:pt x="6978858" y="4785082"/>
                  <a:pt x="6978740" y="4784669"/>
                  <a:pt x="6978504" y="4784316"/>
                </a:cubicBezTo>
                <a:cubicBezTo>
                  <a:pt x="6978269" y="4783963"/>
                  <a:pt x="6977886" y="4783668"/>
                  <a:pt x="6977356" y="4783432"/>
                </a:cubicBezTo>
                <a:cubicBezTo>
                  <a:pt x="6976825" y="4783197"/>
                  <a:pt x="6976089" y="4783020"/>
                  <a:pt x="6975146" y="4782902"/>
                </a:cubicBezTo>
                <a:cubicBezTo>
                  <a:pt x="6974204" y="4782784"/>
                  <a:pt x="6972996" y="4782725"/>
                  <a:pt x="6971523" y="4782725"/>
                </a:cubicBezTo>
                <a:close/>
                <a:moveTo>
                  <a:pt x="6238098" y="4782725"/>
                </a:moveTo>
                <a:cubicBezTo>
                  <a:pt x="6236685" y="4782725"/>
                  <a:pt x="6235506" y="4782784"/>
                  <a:pt x="6234564" y="4782902"/>
                </a:cubicBezTo>
                <a:cubicBezTo>
                  <a:pt x="6233621" y="4783020"/>
                  <a:pt x="6232870" y="4783197"/>
                  <a:pt x="6232310" y="4783432"/>
                </a:cubicBezTo>
                <a:cubicBezTo>
                  <a:pt x="6231751" y="4783668"/>
                  <a:pt x="6231368" y="4783963"/>
                  <a:pt x="6231162" y="4784316"/>
                </a:cubicBezTo>
                <a:cubicBezTo>
                  <a:pt x="6230955" y="4784669"/>
                  <a:pt x="6230852" y="4785082"/>
                  <a:pt x="6230852" y="4785553"/>
                </a:cubicBezTo>
                <a:lnTo>
                  <a:pt x="6230852" y="4903611"/>
                </a:lnTo>
                <a:cubicBezTo>
                  <a:pt x="6230852" y="4904082"/>
                  <a:pt x="6230955" y="4904480"/>
                  <a:pt x="6231162" y="4904804"/>
                </a:cubicBezTo>
                <a:cubicBezTo>
                  <a:pt x="6231368" y="4905128"/>
                  <a:pt x="6231751" y="4905408"/>
                  <a:pt x="6232310" y="4905643"/>
                </a:cubicBezTo>
                <a:cubicBezTo>
                  <a:pt x="6232870" y="4905879"/>
                  <a:pt x="6233621" y="4906056"/>
                  <a:pt x="6234564" y="4906174"/>
                </a:cubicBezTo>
                <a:cubicBezTo>
                  <a:pt x="6235506" y="4906291"/>
                  <a:pt x="6236685" y="4906350"/>
                  <a:pt x="6238098" y="4906350"/>
                </a:cubicBezTo>
                <a:cubicBezTo>
                  <a:pt x="6239571" y="4906350"/>
                  <a:pt x="6240779" y="4906291"/>
                  <a:pt x="6241721" y="4906174"/>
                </a:cubicBezTo>
                <a:cubicBezTo>
                  <a:pt x="6242664" y="4906056"/>
                  <a:pt x="6243400" y="4905879"/>
                  <a:pt x="6243931" y="4905643"/>
                </a:cubicBezTo>
                <a:cubicBezTo>
                  <a:pt x="6244461" y="4905408"/>
                  <a:pt x="6244844" y="4905128"/>
                  <a:pt x="6245079" y="4904804"/>
                </a:cubicBezTo>
                <a:cubicBezTo>
                  <a:pt x="6245315" y="4904480"/>
                  <a:pt x="6245433" y="4904082"/>
                  <a:pt x="6245433" y="4903611"/>
                </a:cubicBezTo>
                <a:lnTo>
                  <a:pt x="6245433" y="4785553"/>
                </a:lnTo>
                <a:cubicBezTo>
                  <a:pt x="6245433" y="4785082"/>
                  <a:pt x="6245315" y="4784669"/>
                  <a:pt x="6245079" y="4784316"/>
                </a:cubicBezTo>
                <a:cubicBezTo>
                  <a:pt x="6244844" y="4783963"/>
                  <a:pt x="6244461" y="4783668"/>
                  <a:pt x="6243931" y="4783432"/>
                </a:cubicBezTo>
                <a:cubicBezTo>
                  <a:pt x="6243400" y="4783197"/>
                  <a:pt x="6242664" y="4783020"/>
                  <a:pt x="6241721" y="4782902"/>
                </a:cubicBezTo>
                <a:cubicBezTo>
                  <a:pt x="6240779" y="4782784"/>
                  <a:pt x="6239571" y="4782725"/>
                  <a:pt x="6238098" y="4782725"/>
                </a:cubicBezTo>
                <a:close/>
                <a:moveTo>
                  <a:pt x="5218924" y="4782725"/>
                </a:moveTo>
                <a:cubicBezTo>
                  <a:pt x="5217510" y="4782725"/>
                  <a:pt x="5216332" y="4782784"/>
                  <a:pt x="5215389" y="4782902"/>
                </a:cubicBezTo>
                <a:cubicBezTo>
                  <a:pt x="5214446" y="4783020"/>
                  <a:pt x="5213695" y="4783197"/>
                  <a:pt x="5213136" y="4783432"/>
                </a:cubicBezTo>
                <a:cubicBezTo>
                  <a:pt x="5212576" y="4783668"/>
                  <a:pt x="5212193" y="4783963"/>
                  <a:pt x="5211987" y="4784316"/>
                </a:cubicBezTo>
                <a:cubicBezTo>
                  <a:pt x="5211781" y="4784669"/>
                  <a:pt x="5211678" y="4785082"/>
                  <a:pt x="5211678" y="4785553"/>
                </a:cubicBezTo>
                <a:lnTo>
                  <a:pt x="5211678" y="4903611"/>
                </a:lnTo>
                <a:cubicBezTo>
                  <a:pt x="5211678" y="4904082"/>
                  <a:pt x="5211781" y="4904480"/>
                  <a:pt x="5211987" y="4904804"/>
                </a:cubicBezTo>
                <a:cubicBezTo>
                  <a:pt x="5212193" y="4905128"/>
                  <a:pt x="5212576" y="4905408"/>
                  <a:pt x="5213136" y="4905643"/>
                </a:cubicBezTo>
                <a:cubicBezTo>
                  <a:pt x="5213695" y="4905879"/>
                  <a:pt x="5214446" y="4906056"/>
                  <a:pt x="5215389" y="4906174"/>
                </a:cubicBezTo>
                <a:cubicBezTo>
                  <a:pt x="5216332" y="4906291"/>
                  <a:pt x="5217510" y="4906350"/>
                  <a:pt x="5218924" y="4906350"/>
                </a:cubicBezTo>
                <a:cubicBezTo>
                  <a:pt x="5220397" y="4906350"/>
                  <a:pt x="5221604" y="4906291"/>
                  <a:pt x="5222547" y="4906174"/>
                </a:cubicBezTo>
                <a:cubicBezTo>
                  <a:pt x="5223489" y="4906056"/>
                  <a:pt x="5224226" y="4905879"/>
                  <a:pt x="5224756" y="4905643"/>
                </a:cubicBezTo>
                <a:cubicBezTo>
                  <a:pt x="5225286" y="4905408"/>
                  <a:pt x="5225669" y="4905128"/>
                  <a:pt x="5225905" y="4904804"/>
                </a:cubicBezTo>
                <a:cubicBezTo>
                  <a:pt x="5226140" y="4904480"/>
                  <a:pt x="5226258" y="4904082"/>
                  <a:pt x="5226258" y="4903611"/>
                </a:cubicBezTo>
                <a:lnTo>
                  <a:pt x="5226258" y="4785553"/>
                </a:lnTo>
                <a:cubicBezTo>
                  <a:pt x="5226258" y="4785082"/>
                  <a:pt x="5226140" y="4784669"/>
                  <a:pt x="5225905" y="4784316"/>
                </a:cubicBezTo>
                <a:cubicBezTo>
                  <a:pt x="5225669" y="4783963"/>
                  <a:pt x="5225286" y="4783668"/>
                  <a:pt x="5224756" y="4783432"/>
                </a:cubicBezTo>
                <a:cubicBezTo>
                  <a:pt x="5224226" y="4783197"/>
                  <a:pt x="5223489" y="4783020"/>
                  <a:pt x="5222547" y="4782902"/>
                </a:cubicBezTo>
                <a:cubicBezTo>
                  <a:pt x="5221604" y="4782784"/>
                  <a:pt x="5220397" y="4782725"/>
                  <a:pt x="5218924" y="4782725"/>
                </a:cubicBezTo>
                <a:close/>
                <a:moveTo>
                  <a:pt x="9380553" y="4782372"/>
                </a:moveTo>
                <a:cubicBezTo>
                  <a:pt x="9379198" y="4782372"/>
                  <a:pt x="9378034" y="4782431"/>
                  <a:pt x="9377062" y="4782549"/>
                </a:cubicBezTo>
                <a:cubicBezTo>
                  <a:pt x="9376090" y="4782666"/>
                  <a:pt x="9375295" y="4782843"/>
                  <a:pt x="9374677" y="4783079"/>
                </a:cubicBezTo>
                <a:cubicBezTo>
                  <a:pt x="9374058" y="4783314"/>
                  <a:pt x="9373602" y="4783609"/>
                  <a:pt x="9373307" y="4783963"/>
                </a:cubicBezTo>
                <a:cubicBezTo>
                  <a:pt x="9373013" y="4784316"/>
                  <a:pt x="9372865" y="4784728"/>
                  <a:pt x="9372865" y="4785200"/>
                </a:cubicBezTo>
                <a:lnTo>
                  <a:pt x="9374897" y="4826113"/>
                </a:lnTo>
                <a:cubicBezTo>
                  <a:pt x="9374897" y="4826585"/>
                  <a:pt x="9375001" y="4826997"/>
                  <a:pt x="9375207" y="4827351"/>
                </a:cubicBezTo>
                <a:cubicBezTo>
                  <a:pt x="9375413" y="4827704"/>
                  <a:pt x="9375722" y="4827999"/>
                  <a:pt x="9376135" y="4828234"/>
                </a:cubicBezTo>
                <a:cubicBezTo>
                  <a:pt x="9376547" y="4828470"/>
                  <a:pt x="9377122" y="4828647"/>
                  <a:pt x="9377858" y="4828764"/>
                </a:cubicBezTo>
                <a:cubicBezTo>
                  <a:pt x="9378594" y="4828882"/>
                  <a:pt x="9379492" y="4828941"/>
                  <a:pt x="9380553" y="4828941"/>
                </a:cubicBezTo>
                <a:cubicBezTo>
                  <a:pt x="9381613" y="4828941"/>
                  <a:pt x="9382497" y="4828882"/>
                  <a:pt x="9383204" y="4828764"/>
                </a:cubicBezTo>
                <a:cubicBezTo>
                  <a:pt x="9383911" y="4828647"/>
                  <a:pt x="9384485" y="4828470"/>
                  <a:pt x="9384927" y="4828234"/>
                </a:cubicBezTo>
                <a:cubicBezTo>
                  <a:pt x="9385369" y="4827999"/>
                  <a:pt x="9385693" y="4827704"/>
                  <a:pt x="9385899" y="4827351"/>
                </a:cubicBezTo>
                <a:cubicBezTo>
                  <a:pt x="9386105" y="4826997"/>
                  <a:pt x="9386208" y="4826585"/>
                  <a:pt x="9386208" y="4826113"/>
                </a:cubicBezTo>
                <a:lnTo>
                  <a:pt x="9388152" y="4785200"/>
                </a:lnTo>
                <a:cubicBezTo>
                  <a:pt x="9388212" y="4784728"/>
                  <a:pt x="9388108" y="4784316"/>
                  <a:pt x="9387843" y="4783963"/>
                </a:cubicBezTo>
                <a:cubicBezTo>
                  <a:pt x="9387578" y="4783609"/>
                  <a:pt x="9387136" y="4783300"/>
                  <a:pt x="9386518" y="4783035"/>
                </a:cubicBezTo>
                <a:cubicBezTo>
                  <a:pt x="9385899" y="4782770"/>
                  <a:pt x="9385104" y="4782593"/>
                  <a:pt x="9384132" y="4782504"/>
                </a:cubicBezTo>
                <a:cubicBezTo>
                  <a:pt x="9383160" y="4782416"/>
                  <a:pt x="9381967" y="4782372"/>
                  <a:pt x="9380553" y="4782372"/>
                </a:cubicBezTo>
                <a:close/>
                <a:moveTo>
                  <a:pt x="8951928" y="4782372"/>
                </a:moveTo>
                <a:cubicBezTo>
                  <a:pt x="8950573" y="4782372"/>
                  <a:pt x="8949410" y="4782431"/>
                  <a:pt x="8948438" y="4782549"/>
                </a:cubicBezTo>
                <a:cubicBezTo>
                  <a:pt x="8947466" y="4782666"/>
                  <a:pt x="8946670" y="4782843"/>
                  <a:pt x="8946052" y="4783079"/>
                </a:cubicBezTo>
                <a:cubicBezTo>
                  <a:pt x="8945433" y="4783314"/>
                  <a:pt x="8944977" y="4783609"/>
                  <a:pt x="8944682" y="4783963"/>
                </a:cubicBezTo>
                <a:cubicBezTo>
                  <a:pt x="8944388" y="4784316"/>
                  <a:pt x="8944240" y="4784728"/>
                  <a:pt x="8944240" y="4785200"/>
                </a:cubicBezTo>
                <a:lnTo>
                  <a:pt x="8946273" y="4826113"/>
                </a:lnTo>
                <a:cubicBezTo>
                  <a:pt x="8946273" y="4826585"/>
                  <a:pt x="8946376" y="4826997"/>
                  <a:pt x="8946582" y="4827351"/>
                </a:cubicBezTo>
                <a:cubicBezTo>
                  <a:pt x="8946788" y="4827704"/>
                  <a:pt x="8947097" y="4827999"/>
                  <a:pt x="8947510" y="4828234"/>
                </a:cubicBezTo>
                <a:cubicBezTo>
                  <a:pt x="8947922" y="4828470"/>
                  <a:pt x="8948496" y="4828647"/>
                  <a:pt x="8949233" y="4828764"/>
                </a:cubicBezTo>
                <a:cubicBezTo>
                  <a:pt x="8949969" y="4828882"/>
                  <a:pt x="8950868" y="4828941"/>
                  <a:pt x="8951928" y="4828941"/>
                </a:cubicBezTo>
                <a:cubicBezTo>
                  <a:pt x="8952989" y="4828941"/>
                  <a:pt x="8953872" y="4828882"/>
                  <a:pt x="8954579" y="4828764"/>
                </a:cubicBezTo>
                <a:cubicBezTo>
                  <a:pt x="8955286" y="4828647"/>
                  <a:pt x="8955861" y="4828470"/>
                  <a:pt x="8956302" y="4828234"/>
                </a:cubicBezTo>
                <a:cubicBezTo>
                  <a:pt x="8956744" y="4827999"/>
                  <a:pt x="8957068" y="4827704"/>
                  <a:pt x="8957274" y="4827351"/>
                </a:cubicBezTo>
                <a:cubicBezTo>
                  <a:pt x="8957480" y="4826997"/>
                  <a:pt x="8957584" y="4826585"/>
                  <a:pt x="8957584" y="4826113"/>
                </a:cubicBezTo>
                <a:lnTo>
                  <a:pt x="8959528" y="4785200"/>
                </a:lnTo>
                <a:cubicBezTo>
                  <a:pt x="8959587" y="4784728"/>
                  <a:pt x="8959484" y="4784316"/>
                  <a:pt x="8959218" y="4783963"/>
                </a:cubicBezTo>
                <a:cubicBezTo>
                  <a:pt x="8958953" y="4783609"/>
                  <a:pt x="8958512" y="4783300"/>
                  <a:pt x="8957893" y="4783035"/>
                </a:cubicBezTo>
                <a:cubicBezTo>
                  <a:pt x="8957274" y="4782770"/>
                  <a:pt x="8956479" y="4782593"/>
                  <a:pt x="8955507" y="4782504"/>
                </a:cubicBezTo>
                <a:cubicBezTo>
                  <a:pt x="8954535" y="4782416"/>
                  <a:pt x="8953342" y="4782372"/>
                  <a:pt x="8951928" y="4782372"/>
                </a:cubicBezTo>
                <a:close/>
                <a:moveTo>
                  <a:pt x="4077668" y="4688919"/>
                </a:moveTo>
                <a:cubicBezTo>
                  <a:pt x="4074015" y="4688919"/>
                  <a:pt x="4071497" y="4689611"/>
                  <a:pt x="4070112" y="4690996"/>
                </a:cubicBezTo>
                <a:cubicBezTo>
                  <a:pt x="4068728" y="4692380"/>
                  <a:pt x="4068036" y="4695164"/>
                  <a:pt x="4068036" y="4699346"/>
                </a:cubicBezTo>
                <a:cubicBezTo>
                  <a:pt x="4068036" y="4703411"/>
                  <a:pt x="4068713" y="4706121"/>
                  <a:pt x="4070068" y="4707476"/>
                </a:cubicBezTo>
                <a:cubicBezTo>
                  <a:pt x="4071423" y="4708831"/>
                  <a:pt x="4073868" y="4709509"/>
                  <a:pt x="4077402" y="4709509"/>
                </a:cubicBezTo>
                <a:cubicBezTo>
                  <a:pt x="4081055" y="4709509"/>
                  <a:pt x="4083574" y="4708816"/>
                  <a:pt x="4084958" y="4707432"/>
                </a:cubicBezTo>
                <a:cubicBezTo>
                  <a:pt x="4086343" y="4706047"/>
                  <a:pt x="4087035" y="4703264"/>
                  <a:pt x="4087035" y="4699081"/>
                </a:cubicBezTo>
                <a:cubicBezTo>
                  <a:pt x="4087035" y="4695016"/>
                  <a:pt x="4086357" y="4692306"/>
                  <a:pt x="4085002" y="4690952"/>
                </a:cubicBezTo>
                <a:cubicBezTo>
                  <a:pt x="4083647" y="4689597"/>
                  <a:pt x="4081202" y="4688919"/>
                  <a:pt x="4077668" y="4688919"/>
                </a:cubicBezTo>
                <a:close/>
                <a:moveTo>
                  <a:pt x="7202333" y="4676476"/>
                </a:moveTo>
                <a:cubicBezTo>
                  <a:pt x="7198680" y="4676476"/>
                  <a:pt x="7196162" y="4677168"/>
                  <a:pt x="7194777" y="4678553"/>
                </a:cubicBezTo>
                <a:cubicBezTo>
                  <a:pt x="7193393" y="4679937"/>
                  <a:pt x="7192701" y="4682721"/>
                  <a:pt x="7192701" y="4686903"/>
                </a:cubicBezTo>
                <a:cubicBezTo>
                  <a:pt x="7192701" y="4690968"/>
                  <a:pt x="7193378" y="4693678"/>
                  <a:pt x="7194733" y="4695033"/>
                </a:cubicBezTo>
                <a:cubicBezTo>
                  <a:pt x="7196088" y="4696388"/>
                  <a:pt x="7198533" y="4697066"/>
                  <a:pt x="7202067" y="4697066"/>
                </a:cubicBezTo>
                <a:cubicBezTo>
                  <a:pt x="7205720" y="4697066"/>
                  <a:pt x="7208239" y="4696373"/>
                  <a:pt x="7209623" y="4694989"/>
                </a:cubicBezTo>
                <a:cubicBezTo>
                  <a:pt x="7211007" y="4693604"/>
                  <a:pt x="7211699" y="4690821"/>
                  <a:pt x="7211699" y="4686638"/>
                </a:cubicBezTo>
                <a:cubicBezTo>
                  <a:pt x="7211699" y="4682573"/>
                  <a:pt x="7211022" y="4679863"/>
                  <a:pt x="7209667" y="4678509"/>
                </a:cubicBezTo>
                <a:cubicBezTo>
                  <a:pt x="7208312" y="4677154"/>
                  <a:pt x="7205867" y="4676476"/>
                  <a:pt x="7202333" y="4676476"/>
                </a:cubicBezTo>
                <a:close/>
                <a:moveTo>
                  <a:pt x="3805898" y="4670274"/>
                </a:moveTo>
                <a:lnTo>
                  <a:pt x="3818358" y="4670274"/>
                </a:lnTo>
                <a:lnTo>
                  <a:pt x="3818358" y="4687152"/>
                </a:lnTo>
                <a:cubicBezTo>
                  <a:pt x="3814764" y="4691158"/>
                  <a:pt x="3811333" y="4694133"/>
                  <a:pt x="3808063" y="4696077"/>
                </a:cubicBezTo>
                <a:cubicBezTo>
                  <a:pt x="3804793" y="4698021"/>
                  <a:pt x="3801244" y="4698993"/>
                  <a:pt x="3797415" y="4698993"/>
                </a:cubicBezTo>
                <a:cubicBezTo>
                  <a:pt x="3792702" y="4698993"/>
                  <a:pt x="3789035" y="4697770"/>
                  <a:pt x="3786413" y="4695326"/>
                </a:cubicBezTo>
                <a:cubicBezTo>
                  <a:pt x="3783792" y="4692881"/>
                  <a:pt x="3782481" y="4689597"/>
                  <a:pt x="3782481" y="4685473"/>
                </a:cubicBezTo>
                <a:cubicBezTo>
                  <a:pt x="3782481" y="4683057"/>
                  <a:pt x="3782938" y="4680922"/>
                  <a:pt x="3783851" y="4679066"/>
                </a:cubicBezTo>
                <a:cubicBezTo>
                  <a:pt x="3784764" y="4677211"/>
                  <a:pt x="3786192" y="4675620"/>
                  <a:pt x="3788136" y="4674294"/>
                </a:cubicBezTo>
                <a:cubicBezTo>
                  <a:pt x="3790080" y="4672969"/>
                  <a:pt x="3792525" y="4671967"/>
                  <a:pt x="3795471" y="4671290"/>
                </a:cubicBezTo>
                <a:cubicBezTo>
                  <a:pt x="3798417" y="4670612"/>
                  <a:pt x="3801892" y="4670274"/>
                  <a:pt x="3805898" y="4670274"/>
                </a:cubicBezTo>
                <a:close/>
                <a:moveTo>
                  <a:pt x="3453473" y="4670274"/>
                </a:moveTo>
                <a:lnTo>
                  <a:pt x="3465933" y="4670274"/>
                </a:lnTo>
                <a:lnTo>
                  <a:pt x="3465933" y="4687152"/>
                </a:lnTo>
                <a:cubicBezTo>
                  <a:pt x="3462339" y="4691158"/>
                  <a:pt x="3458908" y="4694133"/>
                  <a:pt x="3455638" y="4696077"/>
                </a:cubicBezTo>
                <a:cubicBezTo>
                  <a:pt x="3452369" y="4698021"/>
                  <a:pt x="3448819" y="4698993"/>
                  <a:pt x="3444990" y="4698993"/>
                </a:cubicBezTo>
                <a:cubicBezTo>
                  <a:pt x="3440277" y="4698993"/>
                  <a:pt x="3436610" y="4697770"/>
                  <a:pt x="3433988" y="4695326"/>
                </a:cubicBezTo>
                <a:cubicBezTo>
                  <a:pt x="3431367" y="4692881"/>
                  <a:pt x="3430056" y="4689597"/>
                  <a:pt x="3430056" y="4685473"/>
                </a:cubicBezTo>
                <a:cubicBezTo>
                  <a:pt x="3430056" y="4683057"/>
                  <a:pt x="3430513" y="4680922"/>
                  <a:pt x="3431426" y="4679066"/>
                </a:cubicBezTo>
                <a:cubicBezTo>
                  <a:pt x="3432339" y="4677211"/>
                  <a:pt x="3433768" y="4675620"/>
                  <a:pt x="3435712" y="4674294"/>
                </a:cubicBezTo>
                <a:cubicBezTo>
                  <a:pt x="3437655" y="4672969"/>
                  <a:pt x="3440100" y="4671967"/>
                  <a:pt x="3443046" y="4671290"/>
                </a:cubicBezTo>
                <a:cubicBezTo>
                  <a:pt x="3445991" y="4670612"/>
                  <a:pt x="3449467" y="4670274"/>
                  <a:pt x="3453473" y="4670274"/>
                </a:cubicBezTo>
                <a:close/>
                <a:moveTo>
                  <a:pt x="2891498" y="4670274"/>
                </a:moveTo>
                <a:lnTo>
                  <a:pt x="2903958" y="4670274"/>
                </a:lnTo>
                <a:lnTo>
                  <a:pt x="2903958" y="4687152"/>
                </a:lnTo>
                <a:cubicBezTo>
                  <a:pt x="2900364" y="4691158"/>
                  <a:pt x="2896933" y="4694133"/>
                  <a:pt x="2893663" y="4696077"/>
                </a:cubicBezTo>
                <a:cubicBezTo>
                  <a:pt x="2890393" y="4698021"/>
                  <a:pt x="2886844" y="4698993"/>
                  <a:pt x="2883015" y="4698993"/>
                </a:cubicBezTo>
                <a:cubicBezTo>
                  <a:pt x="2878302" y="4698993"/>
                  <a:pt x="2874635" y="4697770"/>
                  <a:pt x="2872013" y="4695326"/>
                </a:cubicBezTo>
                <a:cubicBezTo>
                  <a:pt x="2869392" y="4692881"/>
                  <a:pt x="2868081" y="4689597"/>
                  <a:pt x="2868081" y="4685473"/>
                </a:cubicBezTo>
                <a:cubicBezTo>
                  <a:pt x="2868081" y="4683057"/>
                  <a:pt x="2868538" y="4680922"/>
                  <a:pt x="2869451" y="4679066"/>
                </a:cubicBezTo>
                <a:cubicBezTo>
                  <a:pt x="2870364" y="4677211"/>
                  <a:pt x="2871792" y="4675620"/>
                  <a:pt x="2873736" y="4674294"/>
                </a:cubicBezTo>
                <a:cubicBezTo>
                  <a:pt x="2875680" y="4672969"/>
                  <a:pt x="2878125" y="4671967"/>
                  <a:pt x="2881071" y="4671290"/>
                </a:cubicBezTo>
                <a:cubicBezTo>
                  <a:pt x="2884016" y="4670612"/>
                  <a:pt x="2887492" y="4670274"/>
                  <a:pt x="2891498" y="4670274"/>
                </a:cubicBezTo>
                <a:close/>
                <a:moveTo>
                  <a:pt x="1738973" y="4670274"/>
                </a:moveTo>
                <a:lnTo>
                  <a:pt x="1751433" y="4670274"/>
                </a:lnTo>
                <a:lnTo>
                  <a:pt x="1751433" y="4687152"/>
                </a:lnTo>
                <a:cubicBezTo>
                  <a:pt x="1747839" y="4691158"/>
                  <a:pt x="1744408" y="4694133"/>
                  <a:pt x="1741138" y="4696077"/>
                </a:cubicBezTo>
                <a:cubicBezTo>
                  <a:pt x="1737869" y="4698021"/>
                  <a:pt x="1734319" y="4698993"/>
                  <a:pt x="1730490" y="4698993"/>
                </a:cubicBezTo>
                <a:cubicBezTo>
                  <a:pt x="1725777" y="4698993"/>
                  <a:pt x="1722110" y="4697770"/>
                  <a:pt x="1719488" y="4695326"/>
                </a:cubicBezTo>
                <a:cubicBezTo>
                  <a:pt x="1716867" y="4692881"/>
                  <a:pt x="1715556" y="4689597"/>
                  <a:pt x="1715556" y="4685473"/>
                </a:cubicBezTo>
                <a:cubicBezTo>
                  <a:pt x="1715556" y="4683057"/>
                  <a:pt x="1716013" y="4680922"/>
                  <a:pt x="1716926" y="4679066"/>
                </a:cubicBezTo>
                <a:cubicBezTo>
                  <a:pt x="1717839" y="4677211"/>
                  <a:pt x="1719267" y="4675620"/>
                  <a:pt x="1721211" y="4674294"/>
                </a:cubicBezTo>
                <a:cubicBezTo>
                  <a:pt x="1723155" y="4672969"/>
                  <a:pt x="1725601" y="4671967"/>
                  <a:pt x="1728546" y="4671290"/>
                </a:cubicBezTo>
                <a:cubicBezTo>
                  <a:pt x="1731491" y="4670612"/>
                  <a:pt x="1734967" y="4670274"/>
                  <a:pt x="1738973" y="4670274"/>
                </a:cubicBezTo>
                <a:close/>
                <a:moveTo>
                  <a:pt x="1386548" y="4670274"/>
                </a:moveTo>
                <a:lnTo>
                  <a:pt x="1399008" y="4670274"/>
                </a:lnTo>
                <a:lnTo>
                  <a:pt x="1399008" y="4687152"/>
                </a:lnTo>
                <a:cubicBezTo>
                  <a:pt x="1395414" y="4691158"/>
                  <a:pt x="1391983" y="4694133"/>
                  <a:pt x="1388713" y="4696077"/>
                </a:cubicBezTo>
                <a:cubicBezTo>
                  <a:pt x="1385444" y="4698021"/>
                  <a:pt x="1381894" y="4698993"/>
                  <a:pt x="1378065" y="4698993"/>
                </a:cubicBezTo>
                <a:cubicBezTo>
                  <a:pt x="1373352" y="4698993"/>
                  <a:pt x="1369685" y="4697770"/>
                  <a:pt x="1367063" y="4695326"/>
                </a:cubicBezTo>
                <a:cubicBezTo>
                  <a:pt x="1364442" y="4692881"/>
                  <a:pt x="1363131" y="4689597"/>
                  <a:pt x="1363131" y="4685473"/>
                </a:cubicBezTo>
                <a:cubicBezTo>
                  <a:pt x="1363131" y="4683057"/>
                  <a:pt x="1363588" y="4680922"/>
                  <a:pt x="1364501" y="4679066"/>
                </a:cubicBezTo>
                <a:cubicBezTo>
                  <a:pt x="1365414" y="4677211"/>
                  <a:pt x="1366842" y="4675620"/>
                  <a:pt x="1368786" y="4674294"/>
                </a:cubicBezTo>
                <a:cubicBezTo>
                  <a:pt x="1370731" y="4672969"/>
                  <a:pt x="1373175" y="4671967"/>
                  <a:pt x="1376121" y="4671290"/>
                </a:cubicBezTo>
                <a:cubicBezTo>
                  <a:pt x="1379066" y="4670612"/>
                  <a:pt x="1382542" y="4670274"/>
                  <a:pt x="1386548" y="4670274"/>
                </a:cubicBezTo>
                <a:close/>
                <a:moveTo>
                  <a:pt x="605498" y="4670274"/>
                </a:moveTo>
                <a:lnTo>
                  <a:pt x="617958" y="4670274"/>
                </a:lnTo>
                <a:lnTo>
                  <a:pt x="617958" y="4687152"/>
                </a:lnTo>
                <a:cubicBezTo>
                  <a:pt x="614364" y="4691158"/>
                  <a:pt x="610933" y="4694133"/>
                  <a:pt x="607663" y="4696077"/>
                </a:cubicBezTo>
                <a:cubicBezTo>
                  <a:pt x="604394" y="4698021"/>
                  <a:pt x="600844" y="4698993"/>
                  <a:pt x="597015" y="4698993"/>
                </a:cubicBezTo>
                <a:cubicBezTo>
                  <a:pt x="592302" y="4698993"/>
                  <a:pt x="588635" y="4697770"/>
                  <a:pt x="586013" y="4695326"/>
                </a:cubicBezTo>
                <a:cubicBezTo>
                  <a:pt x="583392" y="4692881"/>
                  <a:pt x="582081" y="4689597"/>
                  <a:pt x="582081" y="4685473"/>
                </a:cubicBezTo>
                <a:cubicBezTo>
                  <a:pt x="582081" y="4683057"/>
                  <a:pt x="582537" y="4680922"/>
                  <a:pt x="583451" y="4679066"/>
                </a:cubicBezTo>
                <a:cubicBezTo>
                  <a:pt x="584364" y="4677211"/>
                  <a:pt x="585792" y="4675620"/>
                  <a:pt x="587737" y="4674294"/>
                </a:cubicBezTo>
                <a:cubicBezTo>
                  <a:pt x="589681" y="4672969"/>
                  <a:pt x="592125" y="4671967"/>
                  <a:pt x="595071" y="4671290"/>
                </a:cubicBezTo>
                <a:cubicBezTo>
                  <a:pt x="598016" y="4670612"/>
                  <a:pt x="601492" y="4670274"/>
                  <a:pt x="605498" y="4670274"/>
                </a:cubicBezTo>
                <a:close/>
                <a:moveTo>
                  <a:pt x="386423" y="4670274"/>
                </a:moveTo>
                <a:lnTo>
                  <a:pt x="398883" y="4670274"/>
                </a:lnTo>
                <a:lnTo>
                  <a:pt x="398883" y="4687152"/>
                </a:lnTo>
                <a:cubicBezTo>
                  <a:pt x="395289" y="4691158"/>
                  <a:pt x="391858" y="4694133"/>
                  <a:pt x="388588" y="4696077"/>
                </a:cubicBezTo>
                <a:cubicBezTo>
                  <a:pt x="385319" y="4698021"/>
                  <a:pt x="381769" y="4698993"/>
                  <a:pt x="377940" y="4698993"/>
                </a:cubicBezTo>
                <a:cubicBezTo>
                  <a:pt x="373227" y="4698993"/>
                  <a:pt x="369560" y="4697770"/>
                  <a:pt x="366939" y="4695326"/>
                </a:cubicBezTo>
                <a:cubicBezTo>
                  <a:pt x="364317" y="4692881"/>
                  <a:pt x="363006" y="4689597"/>
                  <a:pt x="363006" y="4685473"/>
                </a:cubicBezTo>
                <a:cubicBezTo>
                  <a:pt x="363006" y="4683057"/>
                  <a:pt x="363463" y="4680922"/>
                  <a:pt x="364376" y="4679066"/>
                </a:cubicBezTo>
                <a:cubicBezTo>
                  <a:pt x="365289" y="4677211"/>
                  <a:pt x="366718" y="4675620"/>
                  <a:pt x="368662" y="4674294"/>
                </a:cubicBezTo>
                <a:cubicBezTo>
                  <a:pt x="370605" y="4672969"/>
                  <a:pt x="373050" y="4671967"/>
                  <a:pt x="375996" y="4671290"/>
                </a:cubicBezTo>
                <a:cubicBezTo>
                  <a:pt x="378942" y="4670612"/>
                  <a:pt x="382417" y="4670274"/>
                  <a:pt x="386423" y="4670274"/>
                </a:cubicBezTo>
                <a:close/>
                <a:moveTo>
                  <a:pt x="6587663" y="4657831"/>
                </a:moveTo>
                <a:lnTo>
                  <a:pt x="6600123" y="4657831"/>
                </a:lnTo>
                <a:lnTo>
                  <a:pt x="6600123" y="4674709"/>
                </a:lnTo>
                <a:cubicBezTo>
                  <a:pt x="6596529" y="4678715"/>
                  <a:pt x="6593098" y="4681690"/>
                  <a:pt x="6589828" y="4683634"/>
                </a:cubicBezTo>
                <a:cubicBezTo>
                  <a:pt x="6586558" y="4685578"/>
                  <a:pt x="6583009" y="4686550"/>
                  <a:pt x="6579180" y="4686550"/>
                </a:cubicBezTo>
                <a:cubicBezTo>
                  <a:pt x="6574467" y="4686550"/>
                  <a:pt x="6570800" y="4685327"/>
                  <a:pt x="6568178" y="4682883"/>
                </a:cubicBezTo>
                <a:cubicBezTo>
                  <a:pt x="6565557" y="4680438"/>
                  <a:pt x="6564246" y="4677154"/>
                  <a:pt x="6564246" y="4673030"/>
                </a:cubicBezTo>
                <a:cubicBezTo>
                  <a:pt x="6564246" y="4670614"/>
                  <a:pt x="6564702" y="4668479"/>
                  <a:pt x="6565616" y="4666623"/>
                </a:cubicBezTo>
                <a:cubicBezTo>
                  <a:pt x="6566529" y="4664768"/>
                  <a:pt x="6567957" y="4663177"/>
                  <a:pt x="6569901" y="4661851"/>
                </a:cubicBezTo>
                <a:cubicBezTo>
                  <a:pt x="6571845" y="4660526"/>
                  <a:pt x="6574290" y="4659524"/>
                  <a:pt x="6577236" y="4658847"/>
                </a:cubicBezTo>
                <a:cubicBezTo>
                  <a:pt x="6580181" y="4658169"/>
                  <a:pt x="6583657" y="4657831"/>
                  <a:pt x="6587663" y="4657831"/>
                </a:cubicBezTo>
                <a:close/>
                <a:moveTo>
                  <a:pt x="4949364" y="4657831"/>
                </a:moveTo>
                <a:lnTo>
                  <a:pt x="4961823" y="4657831"/>
                </a:lnTo>
                <a:lnTo>
                  <a:pt x="4961823" y="4674709"/>
                </a:lnTo>
                <a:cubicBezTo>
                  <a:pt x="4958229" y="4678715"/>
                  <a:pt x="4954798" y="4681690"/>
                  <a:pt x="4951528" y="4683634"/>
                </a:cubicBezTo>
                <a:cubicBezTo>
                  <a:pt x="4948259" y="4685578"/>
                  <a:pt x="4944710" y="4686550"/>
                  <a:pt x="4940880" y="4686550"/>
                </a:cubicBezTo>
                <a:cubicBezTo>
                  <a:pt x="4936167" y="4686550"/>
                  <a:pt x="4932500" y="4685327"/>
                  <a:pt x="4929878" y="4682883"/>
                </a:cubicBezTo>
                <a:cubicBezTo>
                  <a:pt x="4927257" y="4680438"/>
                  <a:pt x="4925946" y="4677154"/>
                  <a:pt x="4925946" y="4673030"/>
                </a:cubicBezTo>
                <a:cubicBezTo>
                  <a:pt x="4925946" y="4670614"/>
                  <a:pt x="4926403" y="4668479"/>
                  <a:pt x="4927316" y="4666623"/>
                </a:cubicBezTo>
                <a:cubicBezTo>
                  <a:pt x="4928229" y="4664768"/>
                  <a:pt x="4929657" y="4663177"/>
                  <a:pt x="4931602" y="4661851"/>
                </a:cubicBezTo>
                <a:cubicBezTo>
                  <a:pt x="4933546" y="4660526"/>
                  <a:pt x="4935990" y="4659524"/>
                  <a:pt x="4938936" y="4658847"/>
                </a:cubicBezTo>
                <a:cubicBezTo>
                  <a:pt x="4941882" y="4658169"/>
                  <a:pt x="4945358" y="4657831"/>
                  <a:pt x="4949364" y="4657831"/>
                </a:cubicBezTo>
                <a:close/>
                <a:moveTo>
                  <a:pt x="2649207" y="4635546"/>
                </a:moveTo>
                <a:cubicBezTo>
                  <a:pt x="2653000" y="4635546"/>
                  <a:pt x="2656171" y="4636429"/>
                  <a:pt x="2658720" y="4638197"/>
                </a:cubicBezTo>
                <a:cubicBezTo>
                  <a:pt x="2661269" y="4639964"/>
                  <a:pt x="2663299" y="4642320"/>
                  <a:pt x="2664811" y="4645266"/>
                </a:cubicBezTo>
                <a:cubicBezTo>
                  <a:pt x="2666322" y="4648211"/>
                  <a:pt x="2667389" y="4651584"/>
                  <a:pt x="2668011" y="4655384"/>
                </a:cubicBezTo>
                <a:cubicBezTo>
                  <a:pt x="2668633" y="4659184"/>
                  <a:pt x="2668944" y="4663116"/>
                  <a:pt x="2668944" y="4667181"/>
                </a:cubicBezTo>
                <a:cubicBezTo>
                  <a:pt x="2668944" y="4670892"/>
                  <a:pt x="2668559" y="4674574"/>
                  <a:pt x="2667789" y="4678227"/>
                </a:cubicBezTo>
                <a:cubicBezTo>
                  <a:pt x="2667018" y="4681879"/>
                  <a:pt x="2665818" y="4685178"/>
                  <a:pt x="2664188" y="4688124"/>
                </a:cubicBezTo>
                <a:cubicBezTo>
                  <a:pt x="2662558" y="4691069"/>
                  <a:pt x="2660424" y="4693426"/>
                  <a:pt x="2657786" y="4695193"/>
                </a:cubicBezTo>
                <a:cubicBezTo>
                  <a:pt x="2655148" y="4696960"/>
                  <a:pt x="2651992" y="4697844"/>
                  <a:pt x="2648318" y="4697844"/>
                </a:cubicBezTo>
                <a:cubicBezTo>
                  <a:pt x="2644347" y="4697844"/>
                  <a:pt x="2640553" y="4696548"/>
                  <a:pt x="2636938" y="4693956"/>
                </a:cubicBezTo>
                <a:cubicBezTo>
                  <a:pt x="2633322" y="4691364"/>
                  <a:pt x="2629499" y="4687623"/>
                  <a:pt x="2625468" y="4682733"/>
                </a:cubicBezTo>
                <a:lnTo>
                  <a:pt x="2625468" y="4651098"/>
                </a:lnTo>
                <a:cubicBezTo>
                  <a:pt x="2627779" y="4648211"/>
                  <a:pt x="2629972" y="4645781"/>
                  <a:pt x="2632047" y="4643808"/>
                </a:cubicBezTo>
                <a:cubicBezTo>
                  <a:pt x="2634122" y="4641834"/>
                  <a:pt x="2636108" y="4640244"/>
                  <a:pt x="2638004" y="4639036"/>
                </a:cubicBezTo>
                <a:cubicBezTo>
                  <a:pt x="2639901" y="4637828"/>
                  <a:pt x="2641768" y="4636945"/>
                  <a:pt x="2643605" y="4636385"/>
                </a:cubicBezTo>
                <a:cubicBezTo>
                  <a:pt x="2645443" y="4635825"/>
                  <a:pt x="2647310" y="4635546"/>
                  <a:pt x="2649207" y="4635546"/>
                </a:cubicBezTo>
                <a:close/>
                <a:moveTo>
                  <a:pt x="783999" y="4635546"/>
                </a:moveTo>
                <a:cubicBezTo>
                  <a:pt x="788005" y="4635546"/>
                  <a:pt x="791849" y="4636827"/>
                  <a:pt x="795531" y="4639390"/>
                </a:cubicBezTo>
                <a:cubicBezTo>
                  <a:pt x="799213" y="4641952"/>
                  <a:pt x="803027" y="4645678"/>
                  <a:pt x="806974" y="4650568"/>
                </a:cubicBezTo>
                <a:lnTo>
                  <a:pt x="806974" y="4682380"/>
                </a:lnTo>
                <a:cubicBezTo>
                  <a:pt x="804677" y="4685267"/>
                  <a:pt x="802497" y="4687697"/>
                  <a:pt x="800435" y="4689670"/>
                </a:cubicBezTo>
                <a:cubicBezTo>
                  <a:pt x="798373" y="4691644"/>
                  <a:pt x="796400" y="4693249"/>
                  <a:pt x="794515" y="4694486"/>
                </a:cubicBezTo>
                <a:cubicBezTo>
                  <a:pt x="792629" y="4695723"/>
                  <a:pt x="790788" y="4696607"/>
                  <a:pt x="788992" y="4697137"/>
                </a:cubicBezTo>
                <a:cubicBezTo>
                  <a:pt x="787195" y="4697667"/>
                  <a:pt x="785325" y="4697933"/>
                  <a:pt x="783380" y="4697933"/>
                </a:cubicBezTo>
                <a:cubicBezTo>
                  <a:pt x="779551" y="4697933"/>
                  <a:pt x="776370" y="4697034"/>
                  <a:pt x="773837" y="4695237"/>
                </a:cubicBezTo>
                <a:cubicBezTo>
                  <a:pt x="771304" y="4693440"/>
                  <a:pt x="769271" y="4691055"/>
                  <a:pt x="767740" y="4688080"/>
                </a:cubicBezTo>
                <a:cubicBezTo>
                  <a:pt x="766208" y="4685105"/>
                  <a:pt x="765133" y="4681702"/>
                  <a:pt x="764514" y="4677873"/>
                </a:cubicBezTo>
                <a:cubicBezTo>
                  <a:pt x="763896" y="4674044"/>
                  <a:pt x="763586" y="4670126"/>
                  <a:pt x="763586" y="4666120"/>
                </a:cubicBezTo>
                <a:cubicBezTo>
                  <a:pt x="763586" y="4662350"/>
                  <a:pt x="763955" y="4658639"/>
                  <a:pt x="764691" y="4654986"/>
                </a:cubicBezTo>
                <a:cubicBezTo>
                  <a:pt x="765427" y="4651334"/>
                  <a:pt x="766606" y="4648064"/>
                  <a:pt x="768226" y="4645178"/>
                </a:cubicBezTo>
                <a:cubicBezTo>
                  <a:pt x="769845" y="4642291"/>
                  <a:pt x="771952" y="4639964"/>
                  <a:pt x="774544" y="4638197"/>
                </a:cubicBezTo>
                <a:cubicBezTo>
                  <a:pt x="777136" y="4636429"/>
                  <a:pt x="780287" y="4635546"/>
                  <a:pt x="783999" y="4635546"/>
                </a:cubicBezTo>
                <a:close/>
                <a:moveTo>
                  <a:pt x="688749" y="4635546"/>
                </a:moveTo>
                <a:cubicBezTo>
                  <a:pt x="692755" y="4635546"/>
                  <a:pt x="696599" y="4636827"/>
                  <a:pt x="700281" y="4639390"/>
                </a:cubicBezTo>
                <a:cubicBezTo>
                  <a:pt x="703963" y="4641952"/>
                  <a:pt x="707777" y="4645678"/>
                  <a:pt x="711724" y="4650568"/>
                </a:cubicBezTo>
                <a:lnTo>
                  <a:pt x="711724" y="4682380"/>
                </a:lnTo>
                <a:cubicBezTo>
                  <a:pt x="709427" y="4685267"/>
                  <a:pt x="707247" y="4687697"/>
                  <a:pt x="705185" y="4689670"/>
                </a:cubicBezTo>
                <a:cubicBezTo>
                  <a:pt x="703123" y="4691644"/>
                  <a:pt x="701150" y="4693249"/>
                  <a:pt x="699264" y="4694486"/>
                </a:cubicBezTo>
                <a:cubicBezTo>
                  <a:pt x="697379" y="4695723"/>
                  <a:pt x="695539" y="4696607"/>
                  <a:pt x="693742" y="4697137"/>
                </a:cubicBezTo>
                <a:cubicBezTo>
                  <a:pt x="691945" y="4697667"/>
                  <a:pt x="690075" y="4697933"/>
                  <a:pt x="688130" y="4697933"/>
                </a:cubicBezTo>
                <a:cubicBezTo>
                  <a:pt x="684301" y="4697933"/>
                  <a:pt x="681120" y="4697034"/>
                  <a:pt x="678587" y="4695237"/>
                </a:cubicBezTo>
                <a:cubicBezTo>
                  <a:pt x="676054" y="4693440"/>
                  <a:pt x="674021" y="4691055"/>
                  <a:pt x="672490" y="4688080"/>
                </a:cubicBezTo>
                <a:cubicBezTo>
                  <a:pt x="670958" y="4685105"/>
                  <a:pt x="669883" y="4681702"/>
                  <a:pt x="669264" y="4677873"/>
                </a:cubicBezTo>
                <a:cubicBezTo>
                  <a:pt x="668646" y="4674044"/>
                  <a:pt x="668336" y="4670126"/>
                  <a:pt x="668336" y="4666120"/>
                </a:cubicBezTo>
                <a:cubicBezTo>
                  <a:pt x="668336" y="4662350"/>
                  <a:pt x="668704" y="4658639"/>
                  <a:pt x="669441" y="4654986"/>
                </a:cubicBezTo>
                <a:cubicBezTo>
                  <a:pt x="670177" y="4651334"/>
                  <a:pt x="671355" y="4648064"/>
                  <a:pt x="672976" y="4645178"/>
                </a:cubicBezTo>
                <a:cubicBezTo>
                  <a:pt x="674596" y="4642291"/>
                  <a:pt x="676702" y="4639964"/>
                  <a:pt x="679294" y="4638197"/>
                </a:cubicBezTo>
                <a:cubicBezTo>
                  <a:pt x="681886" y="4636429"/>
                  <a:pt x="685038" y="4635546"/>
                  <a:pt x="688749" y="4635546"/>
                </a:cubicBezTo>
                <a:close/>
                <a:moveTo>
                  <a:pt x="3616858" y="4635192"/>
                </a:moveTo>
                <a:cubicBezTo>
                  <a:pt x="3621554" y="4635192"/>
                  <a:pt x="3625477" y="4636032"/>
                  <a:pt x="3628627" y="4637711"/>
                </a:cubicBezTo>
                <a:cubicBezTo>
                  <a:pt x="3631778" y="4639390"/>
                  <a:pt x="3634275" y="4641672"/>
                  <a:pt x="3636118" y="4644559"/>
                </a:cubicBezTo>
                <a:cubicBezTo>
                  <a:pt x="3637960" y="4647446"/>
                  <a:pt x="3639283" y="4650804"/>
                  <a:pt x="3640086" y="4654633"/>
                </a:cubicBezTo>
                <a:cubicBezTo>
                  <a:pt x="3640888" y="4658462"/>
                  <a:pt x="3641290" y="4662527"/>
                  <a:pt x="3641290" y="4666827"/>
                </a:cubicBezTo>
                <a:cubicBezTo>
                  <a:pt x="3641290" y="4671423"/>
                  <a:pt x="3640814" y="4675635"/>
                  <a:pt x="3639863" y="4679464"/>
                </a:cubicBezTo>
                <a:cubicBezTo>
                  <a:pt x="3638911" y="4683293"/>
                  <a:pt x="3637425" y="4686592"/>
                  <a:pt x="3635405" y="4689361"/>
                </a:cubicBezTo>
                <a:cubicBezTo>
                  <a:pt x="3633384" y="4692130"/>
                  <a:pt x="3630797" y="4694280"/>
                  <a:pt x="3627647" y="4695812"/>
                </a:cubicBezTo>
                <a:cubicBezTo>
                  <a:pt x="3624497" y="4697343"/>
                  <a:pt x="3620782" y="4698109"/>
                  <a:pt x="3616501" y="4698109"/>
                </a:cubicBezTo>
                <a:cubicBezTo>
                  <a:pt x="3611805" y="4698109"/>
                  <a:pt x="3607882" y="4697270"/>
                  <a:pt x="3604732" y="4695591"/>
                </a:cubicBezTo>
                <a:cubicBezTo>
                  <a:pt x="3601581" y="4693912"/>
                  <a:pt x="3599070" y="4691644"/>
                  <a:pt x="3597198" y="4688787"/>
                </a:cubicBezTo>
                <a:cubicBezTo>
                  <a:pt x="3595325" y="4685929"/>
                  <a:pt x="3593987" y="4682586"/>
                  <a:pt x="3593185" y="4678757"/>
                </a:cubicBezTo>
                <a:cubicBezTo>
                  <a:pt x="3592382" y="4674928"/>
                  <a:pt x="3591981" y="4670833"/>
                  <a:pt x="3591981" y="4666474"/>
                </a:cubicBezTo>
                <a:cubicBezTo>
                  <a:pt x="3591981" y="4661938"/>
                  <a:pt x="3592471" y="4657755"/>
                  <a:pt x="3593452" y="4653926"/>
                </a:cubicBezTo>
                <a:cubicBezTo>
                  <a:pt x="3594433" y="4650097"/>
                  <a:pt x="3595934" y="4646783"/>
                  <a:pt x="3597955" y="4643985"/>
                </a:cubicBezTo>
                <a:cubicBezTo>
                  <a:pt x="3599976" y="4641186"/>
                  <a:pt x="3602546" y="4639021"/>
                  <a:pt x="3605668" y="4637490"/>
                </a:cubicBezTo>
                <a:cubicBezTo>
                  <a:pt x="3608788" y="4635958"/>
                  <a:pt x="3612519" y="4635192"/>
                  <a:pt x="3616858" y="4635192"/>
                </a:cubicBezTo>
                <a:close/>
                <a:moveTo>
                  <a:pt x="2140483" y="4635192"/>
                </a:moveTo>
                <a:cubicBezTo>
                  <a:pt x="2145179" y="4635192"/>
                  <a:pt x="2149102" y="4636032"/>
                  <a:pt x="2152253" y="4637711"/>
                </a:cubicBezTo>
                <a:cubicBezTo>
                  <a:pt x="2155403" y="4639390"/>
                  <a:pt x="2157900" y="4641672"/>
                  <a:pt x="2159742" y="4644559"/>
                </a:cubicBezTo>
                <a:cubicBezTo>
                  <a:pt x="2161585" y="4647446"/>
                  <a:pt x="2162908" y="4650804"/>
                  <a:pt x="2163711" y="4654633"/>
                </a:cubicBezTo>
                <a:cubicBezTo>
                  <a:pt x="2164513" y="4658462"/>
                  <a:pt x="2164915" y="4662527"/>
                  <a:pt x="2164915" y="4666827"/>
                </a:cubicBezTo>
                <a:cubicBezTo>
                  <a:pt x="2164915" y="4671423"/>
                  <a:pt x="2164439" y="4675635"/>
                  <a:pt x="2163488" y="4679464"/>
                </a:cubicBezTo>
                <a:cubicBezTo>
                  <a:pt x="2162537" y="4683293"/>
                  <a:pt x="2161050" y="4686592"/>
                  <a:pt x="2159029" y="4689361"/>
                </a:cubicBezTo>
                <a:cubicBezTo>
                  <a:pt x="2157008" y="4692130"/>
                  <a:pt x="2154423" y="4694280"/>
                  <a:pt x="2151272" y="4695812"/>
                </a:cubicBezTo>
                <a:cubicBezTo>
                  <a:pt x="2148122" y="4697343"/>
                  <a:pt x="2144407" y="4698109"/>
                  <a:pt x="2140127" y="4698109"/>
                </a:cubicBezTo>
                <a:cubicBezTo>
                  <a:pt x="2135430" y="4698109"/>
                  <a:pt x="2131507" y="4697270"/>
                  <a:pt x="2128356" y="4695591"/>
                </a:cubicBezTo>
                <a:cubicBezTo>
                  <a:pt x="2125206" y="4693912"/>
                  <a:pt x="2122695" y="4691644"/>
                  <a:pt x="2120822" y="4688787"/>
                </a:cubicBezTo>
                <a:cubicBezTo>
                  <a:pt x="2118950" y="4685929"/>
                  <a:pt x="2117613" y="4682586"/>
                  <a:pt x="2116810" y="4678757"/>
                </a:cubicBezTo>
                <a:cubicBezTo>
                  <a:pt x="2116007" y="4674928"/>
                  <a:pt x="2115606" y="4670833"/>
                  <a:pt x="2115606" y="4666474"/>
                </a:cubicBezTo>
                <a:cubicBezTo>
                  <a:pt x="2115606" y="4661938"/>
                  <a:pt x="2116096" y="4657755"/>
                  <a:pt x="2117077" y="4653926"/>
                </a:cubicBezTo>
                <a:cubicBezTo>
                  <a:pt x="2118058" y="4650097"/>
                  <a:pt x="2119559" y="4646783"/>
                  <a:pt x="2121580" y="4643985"/>
                </a:cubicBezTo>
                <a:cubicBezTo>
                  <a:pt x="2123601" y="4641186"/>
                  <a:pt x="2126172" y="4639021"/>
                  <a:pt x="2129293" y="4637490"/>
                </a:cubicBezTo>
                <a:cubicBezTo>
                  <a:pt x="2132413" y="4635958"/>
                  <a:pt x="2136143" y="4635192"/>
                  <a:pt x="2140483" y="4635192"/>
                </a:cubicBezTo>
                <a:close/>
                <a:moveTo>
                  <a:pt x="1549933" y="4635192"/>
                </a:moveTo>
                <a:cubicBezTo>
                  <a:pt x="1554629" y="4635192"/>
                  <a:pt x="1558552" y="4636032"/>
                  <a:pt x="1561703" y="4637711"/>
                </a:cubicBezTo>
                <a:cubicBezTo>
                  <a:pt x="1564853" y="4639390"/>
                  <a:pt x="1567350" y="4641672"/>
                  <a:pt x="1569192" y="4644559"/>
                </a:cubicBezTo>
                <a:cubicBezTo>
                  <a:pt x="1571035" y="4647446"/>
                  <a:pt x="1572358" y="4650804"/>
                  <a:pt x="1573161" y="4654633"/>
                </a:cubicBezTo>
                <a:cubicBezTo>
                  <a:pt x="1573963" y="4658462"/>
                  <a:pt x="1574365" y="4662527"/>
                  <a:pt x="1574365" y="4666827"/>
                </a:cubicBezTo>
                <a:cubicBezTo>
                  <a:pt x="1574365" y="4671423"/>
                  <a:pt x="1573889" y="4675635"/>
                  <a:pt x="1572938" y="4679464"/>
                </a:cubicBezTo>
                <a:cubicBezTo>
                  <a:pt x="1571986" y="4683293"/>
                  <a:pt x="1570500" y="4686592"/>
                  <a:pt x="1568479" y="4689361"/>
                </a:cubicBezTo>
                <a:cubicBezTo>
                  <a:pt x="1566458" y="4692130"/>
                  <a:pt x="1563873" y="4694280"/>
                  <a:pt x="1560722" y="4695812"/>
                </a:cubicBezTo>
                <a:cubicBezTo>
                  <a:pt x="1557572" y="4697343"/>
                  <a:pt x="1553857" y="4698109"/>
                  <a:pt x="1549576" y="4698109"/>
                </a:cubicBezTo>
                <a:cubicBezTo>
                  <a:pt x="1544880" y="4698109"/>
                  <a:pt x="1540957" y="4697270"/>
                  <a:pt x="1537806" y="4695591"/>
                </a:cubicBezTo>
                <a:cubicBezTo>
                  <a:pt x="1534656" y="4693912"/>
                  <a:pt x="1532145" y="4691644"/>
                  <a:pt x="1530272" y="4688787"/>
                </a:cubicBezTo>
                <a:cubicBezTo>
                  <a:pt x="1528400" y="4685929"/>
                  <a:pt x="1527063" y="4682586"/>
                  <a:pt x="1526260" y="4678757"/>
                </a:cubicBezTo>
                <a:cubicBezTo>
                  <a:pt x="1525457" y="4674928"/>
                  <a:pt x="1525056" y="4670833"/>
                  <a:pt x="1525056" y="4666474"/>
                </a:cubicBezTo>
                <a:cubicBezTo>
                  <a:pt x="1525056" y="4661938"/>
                  <a:pt x="1525546" y="4657755"/>
                  <a:pt x="1526527" y="4653926"/>
                </a:cubicBezTo>
                <a:cubicBezTo>
                  <a:pt x="1527508" y="4650097"/>
                  <a:pt x="1529009" y="4646783"/>
                  <a:pt x="1531030" y="4643985"/>
                </a:cubicBezTo>
                <a:cubicBezTo>
                  <a:pt x="1533051" y="4641186"/>
                  <a:pt x="1535622" y="4639021"/>
                  <a:pt x="1538742" y="4637490"/>
                </a:cubicBezTo>
                <a:cubicBezTo>
                  <a:pt x="1541863" y="4635958"/>
                  <a:pt x="1545593" y="4635192"/>
                  <a:pt x="1549933" y="4635192"/>
                </a:cubicBezTo>
                <a:close/>
                <a:moveTo>
                  <a:pt x="3366913" y="4634397"/>
                </a:moveTo>
                <a:cubicBezTo>
                  <a:pt x="3373967" y="4634397"/>
                  <a:pt x="3379286" y="4636577"/>
                  <a:pt x="3382871" y="4640936"/>
                </a:cubicBezTo>
                <a:cubicBezTo>
                  <a:pt x="3386457" y="4645295"/>
                  <a:pt x="3388161" y="4651304"/>
                  <a:pt x="3387984" y="4658963"/>
                </a:cubicBezTo>
                <a:lnTo>
                  <a:pt x="3344596" y="4658963"/>
                </a:lnTo>
                <a:cubicBezTo>
                  <a:pt x="3344715" y="4655723"/>
                  <a:pt x="3345278" y="4652615"/>
                  <a:pt x="3346285" y="4649640"/>
                </a:cubicBezTo>
                <a:cubicBezTo>
                  <a:pt x="3347293" y="4646665"/>
                  <a:pt x="3348716" y="4644058"/>
                  <a:pt x="3350553" y="4641820"/>
                </a:cubicBezTo>
                <a:cubicBezTo>
                  <a:pt x="3352391" y="4639581"/>
                  <a:pt x="3354673" y="4637784"/>
                  <a:pt x="3357400" y="4636429"/>
                </a:cubicBezTo>
                <a:cubicBezTo>
                  <a:pt x="3360126" y="4635074"/>
                  <a:pt x="3363297" y="4634397"/>
                  <a:pt x="3366913" y="4634397"/>
                </a:cubicBezTo>
                <a:close/>
                <a:moveTo>
                  <a:pt x="3157363" y="4634397"/>
                </a:moveTo>
                <a:cubicBezTo>
                  <a:pt x="3164417" y="4634397"/>
                  <a:pt x="3169736" y="4636577"/>
                  <a:pt x="3173321" y="4640936"/>
                </a:cubicBezTo>
                <a:cubicBezTo>
                  <a:pt x="3176907" y="4645295"/>
                  <a:pt x="3178611" y="4651304"/>
                  <a:pt x="3178434" y="4658963"/>
                </a:cubicBezTo>
                <a:lnTo>
                  <a:pt x="3135046" y="4658963"/>
                </a:lnTo>
                <a:cubicBezTo>
                  <a:pt x="3135165" y="4655723"/>
                  <a:pt x="3135728" y="4652615"/>
                  <a:pt x="3136735" y="4649640"/>
                </a:cubicBezTo>
                <a:cubicBezTo>
                  <a:pt x="3137743" y="4646665"/>
                  <a:pt x="3139165" y="4644058"/>
                  <a:pt x="3141003" y="4641820"/>
                </a:cubicBezTo>
                <a:cubicBezTo>
                  <a:pt x="3142841" y="4639581"/>
                  <a:pt x="3145123" y="4637784"/>
                  <a:pt x="3147850" y="4636429"/>
                </a:cubicBezTo>
                <a:cubicBezTo>
                  <a:pt x="3150576" y="4635074"/>
                  <a:pt x="3153747" y="4634397"/>
                  <a:pt x="3157363" y="4634397"/>
                </a:cubicBezTo>
                <a:close/>
                <a:moveTo>
                  <a:pt x="1299988" y="4634397"/>
                </a:moveTo>
                <a:cubicBezTo>
                  <a:pt x="1307042" y="4634397"/>
                  <a:pt x="1312361" y="4636577"/>
                  <a:pt x="1315946" y="4640936"/>
                </a:cubicBezTo>
                <a:cubicBezTo>
                  <a:pt x="1319532" y="4645295"/>
                  <a:pt x="1321236" y="4651304"/>
                  <a:pt x="1321059" y="4658963"/>
                </a:cubicBezTo>
                <a:lnTo>
                  <a:pt x="1277671" y="4658963"/>
                </a:lnTo>
                <a:cubicBezTo>
                  <a:pt x="1277790" y="4655723"/>
                  <a:pt x="1278353" y="4652615"/>
                  <a:pt x="1279360" y="4649640"/>
                </a:cubicBezTo>
                <a:cubicBezTo>
                  <a:pt x="1280368" y="4646665"/>
                  <a:pt x="1281790" y="4644058"/>
                  <a:pt x="1283628" y="4641820"/>
                </a:cubicBezTo>
                <a:cubicBezTo>
                  <a:pt x="1285466" y="4639581"/>
                  <a:pt x="1287748" y="4637784"/>
                  <a:pt x="1290474" y="4636429"/>
                </a:cubicBezTo>
                <a:cubicBezTo>
                  <a:pt x="1293201" y="4635074"/>
                  <a:pt x="1296372" y="4634397"/>
                  <a:pt x="1299988" y="4634397"/>
                </a:cubicBezTo>
                <a:close/>
                <a:moveTo>
                  <a:pt x="1099963" y="4634397"/>
                </a:moveTo>
                <a:cubicBezTo>
                  <a:pt x="1107017" y="4634397"/>
                  <a:pt x="1112336" y="4636577"/>
                  <a:pt x="1115921" y="4640936"/>
                </a:cubicBezTo>
                <a:cubicBezTo>
                  <a:pt x="1119507" y="4645295"/>
                  <a:pt x="1121211" y="4651304"/>
                  <a:pt x="1121034" y="4658963"/>
                </a:cubicBezTo>
                <a:lnTo>
                  <a:pt x="1077646" y="4658963"/>
                </a:lnTo>
                <a:cubicBezTo>
                  <a:pt x="1077765" y="4655723"/>
                  <a:pt x="1078328" y="4652615"/>
                  <a:pt x="1079335" y="4649640"/>
                </a:cubicBezTo>
                <a:cubicBezTo>
                  <a:pt x="1080343" y="4646665"/>
                  <a:pt x="1081766" y="4644058"/>
                  <a:pt x="1083603" y="4641820"/>
                </a:cubicBezTo>
                <a:cubicBezTo>
                  <a:pt x="1085441" y="4639581"/>
                  <a:pt x="1087723" y="4637784"/>
                  <a:pt x="1090450" y="4636429"/>
                </a:cubicBezTo>
                <a:cubicBezTo>
                  <a:pt x="1093176" y="4635074"/>
                  <a:pt x="1096347" y="4634397"/>
                  <a:pt x="1099963" y="4634397"/>
                </a:cubicBezTo>
                <a:close/>
                <a:moveTo>
                  <a:pt x="3988743" y="4624235"/>
                </a:moveTo>
                <a:cubicBezTo>
                  <a:pt x="3986975" y="4624235"/>
                  <a:pt x="3985562" y="4624308"/>
                  <a:pt x="3984501" y="4624456"/>
                </a:cubicBezTo>
                <a:cubicBezTo>
                  <a:pt x="3983441" y="4624603"/>
                  <a:pt x="3982675" y="4624883"/>
                  <a:pt x="3982204" y="4625295"/>
                </a:cubicBezTo>
                <a:cubicBezTo>
                  <a:pt x="3981733" y="4625707"/>
                  <a:pt x="3981497" y="4626267"/>
                  <a:pt x="3981497" y="4626974"/>
                </a:cubicBezTo>
                <a:cubicBezTo>
                  <a:pt x="3981497" y="4627681"/>
                  <a:pt x="3981733" y="4628653"/>
                  <a:pt x="3982204" y="4629890"/>
                </a:cubicBezTo>
                <a:lnTo>
                  <a:pt x="4010570" y="4705886"/>
                </a:lnTo>
                <a:cubicBezTo>
                  <a:pt x="4010746" y="4706475"/>
                  <a:pt x="4011070" y="4707034"/>
                  <a:pt x="4011542" y="4707564"/>
                </a:cubicBezTo>
                <a:cubicBezTo>
                  <a:pt x="4012013" y="4708095"/>
                  <a:pt x="4012514" y="4708478"/>
                  <a:pt x="4013044" y="4708713"/>
                </a:cubicBezTo>
                <a:lnTo>
                  <a:pt x="4002086" y="4736372"/>
                </a:lnTo>
                <a:cubicBezTo>
                  <a:pt x="4001733" y="4737197"/>
                  <a:pt x="4001586" y="4737904"/>
                  <a:pt x="4001645" y="4738493"/>
                </a:cubicBezTo>
                <a:cubicBezTo>
                  <a:pt x="4001704" y="4739082"/>
                  <a:pt x="4001983" y="4739553"/>
                  <a:pt x="4002484" y="4739907"/>
                </a:cubicBezTo>
                <a:cubicBezTo>
                  <a:pt x="4002985" y="4740260"/>
                  <a:pt x="4003706" y="4740511"/>
                  <a:pt x="4004649" y="4740658"/>
                </a:cubicBezTo>
                <a:cubicBezTo>
                  <a:pt x="4005592" y="4740805"/>
                  <a:pt x="4006829" y="4740879"/>
                  <a:pt x="4008360" y="4740879"/>
                </a:cubicBezTo>
                <a:cubicBezTo>
                  <a:pt x="4011306" y="4740879"/>
                  <a:pt x="4013500" y="4740628"/>
                  <a:pt x="4014944" y="4740128"/>
                </a:cubicBezTo>
                <a:cubicBezTo>
                  <a:pt x="4016387" y="4739627"/>
                  <a:pt x="4017285" y="4738905"/>
                  <a:pt x="4017639" y="4737963"/>
                </a:cubicBezTo>
                <a:lnTo>
                  <a:pt x="4028243" y="4708713"/>
                </a:lnTo>
                <a:lnTo>
                  <a:pt x="4056785" y="4629625"/>
                </a:lnTo>
                <a:cubicBezTo>
                  <a:pt x="4057139" y="4628565"/>
                  <a:pt x="4057316" y="4627681"/>
                  <a:pt x="4057316" y="4626974"/>
                </a:cubicBezTo>
                <a:cubicBezTo>
                  <a:pt x="4057316" y="4626267"/>
                  <a:pt x="4057065" y="4625707"/>
                  <a:pt x="4056564" y="4625295"/>
                </a:cubicBezTo>
                <a:cubicBezTo>
                  <a:pt x="4056064" y="4624883"/>
                  <a:pt x="4055283" y="4624603"/>
                  <a:pt x="4054223" y="4624456"/>
                </a:cubicBezTo>
                <a:cubicBezTo>
                  <a:pt x="4053162" y="4624308"/>
                  <a:pt x="4051807" y="4624235"/>
                  <a:pt x="4050158" y="4624235"/>
                </a:cubicBezTo>
                <a:cubicBezTo>
                  <a:pt x="4048273" y="4624235"/>
                  <a:pt x="4046829" y="4624308"/>
                  <a:pt x="4045828" y="4624456"/>
                </a:cubicBezTo>
                <a:cubicBezTo>
                  <a:pt x="4044826" y="4624603"/>
                  <a:pt x="4044075" y="4624838"/>
                  <a:pt x="4043575" y="4625163"/>
                </a:cubicBezTo>
                <a:cubicBezTo>
                  <a:pt x="4043074" y="4625486"/>
                  <a:pt x="4042647" y="4626208"/>
                  <a:pt x="4042293" y="4627328"/>
                </a:cubicBezTo>
                <a:lnTo>
                  <a:pt x="4020378" y="4691482"/>
                </a:lnTo>
                <a:lnTo>
                  <a:pt x="4020113" y="4691482"/>
                </a:lnTo>
                <a:lnTo>
                  <a:pt x="3997403" y="4627681"/>
                </a:lnTo>
                <a:cubicBezTo>
                  <a:pt x="3997108" y="4626915"/>
                  <a:pt x="3996829" y="4626311"/>
                  <a:pt x="3996563" y="4625869"/>
                </a:cubicBezTo>
                <a:cubicBezTo>
                  <a:pt x="3996298" y="4625428"/>
                  <a:pt x="3995871" y="4625089"/>
                  <a:pt x="3995282" y="4624853"/>
                </a:cubicBezTo>
                <a:cubicBezTo>
                  <a:pt x="3994693" y="4624618"/>
                  <a:pt x="3993898" y="4624456"/>
                  <a:pt x="3992896" y="4624367"/>
                </a:cubicBezTo>
                <a:cubicBezTo>
                  <a:pt x="3991895" y="4624279"/>
                  <a:pt x="3990510" y="4624235"/>
                  <a:pt x="3988743" y="4624235"/>
                </a:cubicBezTo>
                <a:close/>
                <a:moveTo>
                  <a:pt x="3904009" y="4624235"/>
                </a:moveTo>
                <a:cubicBezTo>
                  <a:pt x="3902595" y="4624235"/>
                  <a:pt x="3901416" y="4624294"/>
                  <a:pt x="3900474" y="4624411"/>
                </a:cubicBezTo>
                <a:cubicBezTo>
                  <a:pt x="3899531" y="4624529"/>
                  <a:pt x="3898780" y="4624706"/>
                  <a:pt x="3898220" y="4624942"/>
                </a:cubicBezTo>
                <a:cubicBezTo>
                  <a:pt x="3897661" y="4625177"/>
                  <a:pt x="3897278" y="4625472"/>
                  <a:pt x="3897072" y="4625825"/>
                </a:cubicBezTo>
                <a:cubicBezTo>
                  <a:pt x="3896865" y="4626179"/>
                  <a:pt x="3896762" y="4626562"/>
                  <a:pt x="3896762" y="4626974"/>
                </a:cubicBezTo>
                <a:lnTo>
                  <a:pt x="3896762" y="4706504"/>
                </a:lnTo>
                <a:cubicBezTo>
                  <a:pt x="3896762" y="4706975"/>
                  <a:pt x="3896865" y="4707373"/>
                  <a:pt x="3897072" y="4707697"/>
                </a:cubicBezTo>
                <a:cubicBezTo>
                  <a:pt x="3897278" y="4708021"/>
                  <a:pt x="3897661" y="4708301"/>
                  <a:pt x="3898220" y="4708537"/>
                </a:cubicBezTo>
                <a:cubicBezTo>
                  <a:pt x="3898780" y="4708772"/>
                  <a:pt x="3899531" y="4708949"/>
                  <a:pt x="3900474" y="4709067"/>
                </a:cubicBezTo>
                <a:cubicBezTo>
                  <a:pt x="3901416" y="4709185"/>
                  <a:pt x="3902595" y="4709243"/>
                  <a:pt x="3904009" y="4709243"/>
                </a:cubicBezTo>
                <a:cubicBezTo>
                  <a:pt x="3905481" y="4709243"/>
                  <a:pt x="3906689" y="4709185"/>
                  <a:pt x="3907632" y="4709067"/>
                </a:cubicBezTo>
                <a:cubicBezTo>
                  <a:pt x="3908574" y="4708949"/>
                  <a:pt x="3909311" y="4708772"/>
                  <a:pt x="3909841" y="4708537"/>
                </a:cubicBezTo>
                <a:cubicBezTo>
                  <a:pt x="3910371" y="4708301"/>
                  <a:pt x="3910754" y="4708021"/>
                  <a:pt x="3910989" y="4707697"/>
                </a:cubicBezTo>
                <a:cubicBezTo>
                  <a:pt x="3911225" y="4707373"/>
                  <a:pt x="3911343" y="4706975"/>
                  <a:pt x="3911343" y="4706504"/>
                </a:cubicBezTo>
                <a:lnTo>
                  <a:pt x="3911343" y="4626974"/>
                </a:lnTo>
                <a:cubicBezTo>
                  <a:pt x="3911343" y="4626562"/>
                  <a:pt x="3911225" y="4626179"/>
                  <a:pt x="3910989" y="4625825"/>
                </a:cubicBezTo>
                <a:cubicBezTo>
                  <a:pt x="3910754" y="4625472"/>
                  <a:pt x="3910371" y="4625177"/>
                  <a:pt x="3909841" y="4624942"/>
                </a:cubicBezTo>
                <a:cubicBezTo>
                  <a:pt x="3909311" y="4624706"/>
                  <a:pt x="3908574" y="4624529"/>
                  <a:pt x="3907632" y="4624411"/>
                </a:cubicBezTo>
                <a:cubicBezTo>
                  <a:pt x="3906689" y="4624294"/>
                  <a:pt x="3905481" y="4624235"/>
                  <a:pt x="3904009" y="4624235"/>
                </a:cubicBezTo>
                <a:close/>
                <a:moveTo>
                  <a:pt x="3036155" y="4624235"/>
                </a:moveTo>
                <a:cubicBezTo>
                  <a:pt x="3034800" y="4624235"/>
                  <a:pt x="3033666" y="4624264"/>
                  <a:pt x="3032752" y="4624323"/>
                </a:cubicBezTo>
                <a:cubicBezTo>
                  <a:pt x="3031839" y="4624382"/>
                  <a:pt x="3031103" y="4624514"/>
                  <a:pt x="3030543" y="4624721"/>
                </a:cubicBezTo>
                <a:cubicBezTo>
                  <a:pt x="3029984" y="4624927"/>
                  <a:pt x="3029586" y="4625207"/>
                  <a:pt x="3029350" y="4625560"/>
                </a:cubicBezTo>
                <a:cubicBezTo>
                  <a:pt x="3029114" y="4625914"/>
                  <a:pt x="3028997" y="4626326"/>
                  <a:pt x="3028997" y="4626797"/>
                </a:cubicBezTo>
                <a:cubicBezTo>
                  <a:pt x="3028997" y="4626974"/>
                  <a:pt x="3029011" y="4627195"/>
                  <a:pt x="3029041" y="4627460"/>
                </a:cubicBezTo>
                <a:cubicBezTo>
                  <a:pt x="3029070" y="4627725"/>
                  <a:pt x="3029159" y="4628123"/>
                  <a:pt x="3029306" y="4628653"/>
                </a:cubicBezTo>
                <a:cubicBezTo>
                  <a:pt x="3029453" y="4629183"/>
                  <a:pt x="3029645" y="4629802"/>
                  <a:pt x="3029880" y="4630509"/>
                </a:cubicBezTo>
                <a:lnTo>
                  <a:pt x="3056921" y="4706062"/>
                </a:lnTo>
                <a:cubicBezTo>
                  <a:pt x="3057157" y="4706651"/>
                  <a:pt x="3057480" y="4707152"/>
                  <a:pt x="3057893" y="4707564"/>
                </a:cubicBezTo>
                <a:cubicBezTo>
                  <a:pt x="3058305" y="4707977"/>
                  <a:pt x="3058880" y="4708301"/>
                  <a:pt x="3059616" y="4708537"/>
                </a:cubicBezTo>
                <a:cubicBezTo>
                  <a:pt x="3060352" y="4708772"/>
                  <a:pt x="3061310" y="4708949"/>
                  <a:pt x="3062488" y="4709067"/>
                </a:cubicBezTo>
                <a:cubicBezTo>
                  <a:pt x="3063666" y="4709185"/>
                  <a:pt x="3065139" y="4709243"/>
                  <a:pt x="3066906" y="4709243"/>
                </a:cubicBezTo>
                <a:cubicBezTo>
                  <a:pt x="3068673" y="4709243"/>
                  <a:pt x="3070146" y="4709199"/>
                  <a:pt x="3071324" y="4709111"/>
                </a:cubicBezTo>
                <a:cubicBezTo>
                  <a:pt x="3072503" y="4709023"/>
                  <a:pt x="3073475" y="4708860"/>
                  <a:pt x="3074241" y="4708625"/>
                </a:cubicBezTo>
                <a:cubicBezTo>
                  <a:pt x="3075007" y="4708389"/>
                  <a:pt x="3075581" y="4708065"/>
                  <a:pt x="3075964" y="4707653"/>
                </a:cubicBezTo>
                <a:cubicBezTo>
                  <a:pt x="3076347" y="4707240"/>
                  <a:pt x="3076656" y="4706710"/>
                  <a:pt x="3076892" y="4706062"/>
                </a:cubicBezTo>
                <a:lnTo>
                  <a:pt x="3104020" y="4630509"/>
                </a:lnTo>
                <a:cubicBezTo>
                  <a:pt x="3104138" y="4630096"/>
                  <a:pt x="3104241" y="4629713"/>
                  <a:pt x="3104329" y="4629360"/>
                </a:cubicBezTo>
                <a:cubicBezTo>
                  <a:pt x="3104418" y="4629006"/>
                  <a:pt x="3104491" y="4628682"/>
                  <a:pt x="3104550" y="4628388"/>
                </a:cubicBezTo>
                <a:cubicBezTo>
                  <a:pt x="3104609" y="4628093"/>
                  <a:pt x="3104653" y="4627814"/>
                  <a:pt x="3104683" y="4627548"/>
                </a:cubicBezTo>
                <a:cubicBezTo>
                  <a:pt x="3104712" y="4627283"/>
                  <a:pt x="3104727" y="4627033"/>
                  <a:pt x="3104727" y="4626797"/>
                </a:cubicBezTo>
                <a:cubicBezTo>
                  <a:pt x="3104727" y="4626326"/>
                  <a:pt x="3104624" y="4625928"/>
                  <a:pt x="3104418" y="4625604"/>
                </a:cubicBezTo>
                <a:cubicBezTo>
                  <a:pt x="3104212" y="4625280"/>
                  <a:pt x="3103858" y="4625000"/>
                  <a:pt x="3103357" y="4624765"/>
                </a:cubicBezTo>
                <a:cubicBezTo>
                  <a:pt x="3102856" y="4624529"/>
                  <a:pt x="3102164" y="4624382"/>
                  <a:pt x="3101281" y="4624323"/>
                </a:cubicBezTo>
                <a:cubicBezTo>
                  <a:pt x="3100397" y="4624264"/>
                  <a:pt x="3099278" y="4624235"/>
                  <a:pt x="3097923" y="4624235"/>
                </a:cubicBezTo>
                <a:cubicBezTo>
                  <a:pt x="3096332" y="4624235"/>
                  <a:pt x="3095051" y="4624279"/>
                  <a:pt x="3094079" y="4624367"/>
                </a:cubicBezTo>
                <a:cubicBezTo>
                  <a:pt x="3093107" y="4624456"/>
                  <a:pt x="3092341" y="4624618"/>
                  <a:pt x="3091781" y="4624853"/>
                </a:cubicBezTo>
                <a:cubicBezTo>
                  <a:pt x="3091222" y="4625089"/>
                  <a:pt x="3090795" y="4625383"/>
                  <a:pt x="3090500" y="4625737"/>
                </a:cubicBezTo>
                <a:cubicBezTo>
                  <a:pt x="3090205" y="4626090"/>
                  <a:pt x="3089999" y="4626532"/>
                  <a:pt x="3089881" y="4627062"/>
                </a:cubicBezTo>
                <a:lnTo>
                  <a:pt x="3067701" y="4692631"/>
                </a:lnTo>
                <a:lnTo>
                  <a:pt x="3067436" y="4693691"/>
                </a:lnTo>
                <a:lnTo>
                  <a:pt x="3067083" y="4692631"/>
                </a:lnTo>
                <a:lnTo>
                  <a:pt x="3044638" y="4627062"/>
                </a:lnTo>
                <a:cubicBezTo>
                  <a:pt x="3044402" y="4626532"/>
                  <a:pt x="3044152" y="4626090"/>
                  <a:pt x="3043886" y="4625737"/>
                </a:cubicBezTo>
                <a:cubicBezTo>
                  <a:pt x="3043621" y="4625383"/>
                  <a:pt x="3043209" y="4625089"/>
                  <a:pt x="3042649" y="4624853"/>
                </a:cubicBezTo>
                <a:cubicBezTo>
                  <a:pt x="3042090" y="4624618"/>
                  <a:pt x="3041294" y="4624456"/>
                  <a:pt x="3040263" y="4624367"/>
                </a:cubicBezTo>
                <a:cubicBezTo>
                  <a:pt x="3039232" y="4624279"/>
                  <a:pt x="3037863" y="4624235"/>
                  <a:pt x="3036155" y="4624235"/>
                </a:cubicBezTo>
                <a:close/>
                <a:moveTo>
                  <a:pt x="3008659" y="4624235"/>
                </a:moveTo>
                <a:cubicBezTo>
                  <a:pt x="3007245" y="4624235"/>
                  <a:pt x="3006066" y="4624294"/>
                  <a:pt x="3005124" y="4624411"/>
                </a:cubicBezTo>
                <a:cubicBezTo>
                  <a:pt x="3004181" y="4624529"/>
                  <a:pt x="3003430" y="4624706"/>
                  <a:pt x="3002870" y="4624942"/>
                </a:cubicBezTo>
                <a:cubicBezTo>
                  <a:pt x="3002311" y="4625177"/>
                  <a:pt x="3001928" y="4625472"/>
                  <a:pt x="3001722" y="4625825"/>
                </a:cubicBezTo>
                <a:cubicBezTo>
                  <a:pt x="3001515" y="4626179"/>
                  <a:pt x="3001412" y="4626562"/>
                  <a:pt x="3001412" y="4626974"/>
                </a:cubicBezTo>
                <a:lnTo>
                  <a:pt x="3001412" y="4706504"/>
                </a:lnTo>
                <a:cubicBezTo>
                  <a:pt x="3001412" y="4706975"/>
                  <a:pt x="3001515" y="4707373"/>
                  <a:pt x="3001722" y="4707697"/>
                </a:cubicBezTo>
                <a:cubicBezTo>
                  <a:pt x="3001928" y="4708021"/>
                  <a:pt x="3002311" y="4708301"/>
                  <a:pt x="3002870" y="4708537"/>
                </a:cubicBezTo>
                <a:cubicBezTo>
                  <a:pt x="3003430" y="4708772"/>
                  <a:pt x="3004181" y="4708949"/>
                  <a:pt x="3005124" y="4709067"/>
                </a:cubicBezTo>
                <a:cubicBezTo>
                  <a:pt x="3006066" y="4709185"/>
                  <a:pt x="3007245" y="4709243"/>
                  <a:pt x="3008659" y="4709243"/>
                </a:cubicBezTo>
                <a:cubicBezTo>
                  <a:pt x="3010131" y="4709243"/>
                  <a:pt x="3011339" y="4709185"/>
                  <a:pt x="3012282" y="4709067"/>
                </a:cubicBezTo>
                <a:cubicBezTo>
                  <a:pt x="3013224" y="4708949"/>
                  <a:pt x="3013960" y="4708772"/>
                  <a:pt x="3014491" y="4708537"/>
                </a:cubicBezTo>
                <a:cubicBezTo>
                  <a:pt x="3015021" y="4708301"/>
                  <a:pt x="3015404" y="4708021"/>
                  <a:pt x="3015639" y="4707697"/>
                </a:cubicBezTo>
                <a:cubicBezTo>
                  <a:pt x="3015875" y="4707373"/>
                  <a:pt x="3015993" y="4706975"/>
                  <a:pt x="3015993" y="4706504"/>
                </a:cubicBezTo>
                <a:lnTo>
                  <a:pt x="3015993" y="4626974"/>
                </a:lnTo>
                <a:cubicBezTo>
                  <a:pt x="3015993" y="4626562"/>
                  <a:pt x="3015875" y="4626179"/>
                  <a:pt x="3015639" y="4625825"/>
                </a:cubicBezTo>
                <a:cubicBezTo>
                  <a:pt x="3015404" y="4625472"/>
                  <a:pt x="3015021" y="4625177"/>
                  <a:pt x="3014491" y="4624942"/>
                </a:cubicBezTo>
                <a:cubicBezTo>
                  <a:pt x="3013960" y="4624706"/>
                  <a:pt x="3013224" y="4624529"/>
                  <a:pt x="3012282" y="4624411"/>
                </a:cubicBezTo>
                <a:cubicBezTo>
                  <a:pt x="3011339" y="4624294"/>
                  <a:pt x="3010131" y="4624235"/>
                  <a:pt x="3008659" y="4624235"/>
                </a:cubicBezTo>
                <a:close/>
                <a:moveTo>
                  <a:pt x="2751483" y="4624235"/>
                </a:moveTo>
                <a:cubicBezTo>
                  <a:pt x="2750069" y="4624235"/>
                  <a:pt x="2748891" y="4624294"/>
                  <a:pt x="2747949" y="4624411"/>
                </a:cubicBezTo>
                <a:cubicBezTo>
                  <a:pt x="2747006" y="4624529"/>
                  <a:pt x="2746255" y="4624706"/>
                  <a:pt x="2745695" y="4624942"/>
                </a:cubicBezTo>
                <a:cubicBezTo>
                  <a:pt x="2745135" y="4625177"/>
                  <a:pt x="2744753" y="4625472"/>
                  <a:pt x="2744547" y="4625825"/>
                </a:cubicBezTo>
                <a:cubicBezTo>
                  <a:pt x="2744340" y="4626179"/>
                  <a:pt x="2744238" y="4626562"/>
                  <a:pt x="2744238" y="4626974"/>
                </a:cubicBezTo>
                <a:lnTo>
                  <a:pt x="2744238" y="4706504"/>
                </a:lnTo>
                <a:cubicBezTo>
                  <a:pt x="2744238" y="4706975"/>
                  <a:pt x="2744340" y="4707373"/>
                  <a:pt x="2744547" y="4707697"/>
                </a:cubicBezTo>
                <a:cubicBezTo>
                  <a:pt x="2744753" y="4708021"/>
                  <a:pt x="2745135" y="4708301"/>
                  <a:pt x="2745695" y="4708537"/>
                </a:cubicBezTo>
                <a:cubicBezTo>
                  <a:pt x="2746255" y="4708772"/>
                  <a:pt x="2747006" y="4708949"/>
                  <a:pt x="2747949" y="4709067"/>
                </a:cubicBezTo>
                <a:cubicBezTo>
                  <a:pt x="2748891" y="4709185"/>
                  <a:pt x="2750069" y="4709243"/>
                  <a:pt x="2751483" y="4709243"/>
                </a:cubicBezTo>
                <a:cubicBezTo>
                  <a:pt x="2752956" y="4709243"/>
                  <a:pt x="2754164" y="4709185"/>
                  <a:pt x="2755106" y="4709067"/>
                </a:cubicBezTo>
                <a:cubicBezTo>
                  <a:pt x="2756049" y="4708949"/>
                  <a:pt x="2756785" y="4708772"/>
                  <a:pt x="2757316" y="4708537"/>
                </a:cubicBezTo>
                <a:cubicBezTo>
                  <a:pt x="2757846" y="4708301"/>
                  <a:pt x="2758229" y="4708021"/>
                  <a:pt x="2758464" y="4707697"/>
                </a:cubicBezTo>
                <a:cubicBezTo>
                  <a:pt x="2758700" y="4707373"/>
                  <a:pt x="2758818" y="4706975"/>
                  <a:pt x="2758818" y="4706504"/>
                </a:cubicBezTo>
                <a:lnTo>
                  <a:pt x="2758818" y="4626974"/>
                </a:lnTo>
                <a:cubicBezTo>
                  <a:pt x="2758818" y="4626562"/>
                  <a:pt x="2758700" y="4626179"/>
                  <a:pt x="2758464" y="4625825"/>
                </a:cubicBezTo>
                <a:cubicBezTo>
                  <a:pt x="2758229" y="4625472"/>
                  <a:pt x="2757846" y="4625177"/>
                  <a:pt x="2757316" y="4624942"/>
                </a:cubicBezTo>
                <a:cubicBezTo>
                  <a:pt x="2756785" y="4624706"/>
                  <a:pt x="2756049" y="4624529"/>
                  <a:pt x="2755106" y="4624411"/>
                </a:cubicBezTo>
                <a:cubicBezTo>
                  <a:pt x="2754164" y="4624294"/>
                  <a:pt x="2752956" y="4624235"/>
                  <a:pt x="2751483" y="4624235"/>
                </a:cubicBezTo>
                <a:close/>
                <a:moveTo>
                  <a:pt x="2580033" y="4624235"/>
                </a:moveTo>
                <a:cubicBezTo>
                  <a:pt x="2578619" y="4624235"/>
                  <a:pt x="2577441" y="4624294"/>
                  <a:pt x="2576499" y="4624411"/>
                </a:cubicBezTo>
                <a:cubicBezTo>
                  <a:pt x="2575556" y="4624529"/>
                  <a:pt x="2574805" y="4624706"/>
                  <a:pt x="2574246" y="4624942"/>
                </a:cubicBezTo>
                <a:cubicBezTo>
                  <a:pt x="2573686" y="4625177"/>
                  <a:pt x="2573303" y="4625472"/>
                  <a:pt x="2573097" y="4625825"/>
                </a:cubicBezTo>
                <a:cubicBezTo>
                  <a:pt x="2572890" y="4626179"/>
                  <a:pt x="2572787" y="4626562"/>
                  <a:pt x="2572787" y="4626974"/>
                </a:cubicBezTo>
                <a:lnTo>
                  <a:pt x="2572787" y="4706504"/>
                </a:lnTo>
                <a:cubicBezTo>
                  <a:pt x="2572787" y="4706975"/>
                  <a:pt x="2572890" y="4707373"/>
                  <a:pt x="2573097" y="4707697"/>
                </a:cubicBezTo>
                <a:cubicBezTo>
                  <a:pt x="2573303" y="4708021"/>
                  <a:pt x="2573686" y="4708301"/>
                  <a:pt x="2574246" y="4708537"/>
                </a:cubicBezTo>
                <a:cubicBezTo>
                  <a:pt x="2574805" y="4708772"/>
                  <a:pt x="2575556" y="4708949"/>
                  <a:pt x="2576499" y="4709067"/>
                </a:cubicBezTo>
                <a:cubicBezTo>
                  <a:pt x="2577441" y="4709185"/>
                  <a:pt x="2578619" y="4709243"/>
                  <a:pt x="2580033" y="4709243"/>
                </a:cubicBezTo>
                <a:cubicBezTo>
                  <a:pt x="2581506" y="4709243"/>
                  <a:pt x="2582714" y="4709185"/>
                  <a:pt x="2583656" y="4709067"/>
                </a:cubicBezTo>
                <a:cubicBezTo>
                  <a:pt x="2584599" y="4708949"/>
                  <a:pt x="2585335" y="4708772"/>
                  <a:pt x="2585866" y="4708537"/>
                </a:cubicBezTo>
                <a:cubicBezTo>
                  <a:pt x="2586396" y="4708301"/>
                  <a:pt x="2586779" y="4708021"/>
                  <a:pt x="2587014" y="4707697"/>
                </a:cubicBezTo>
                <a:cubicBezTo>
                  <a:pt x="2587250" y="4707373"/>
                  <a:pt x="2587368" y="4706975"/>
                  <a:pt x="2587368" y="4706504"/>
                </a:cubicBezTo>
                <a:lnTo>
                  <a:pt x="2587368" y="4626974"/>
                </a:lnTo>
                <a:cubicBezTo>
                  <a:pt x="2587368" y="4626562"/>
                  <a:pt x="2587250" y="4626179"/>
                  <a:pt x="2587014" y="4625825"/>
                </a:cubicBezTo>
                <a:cubicBezTo>
                  <a:pt x="2586779" y="4625472"/>
                  <a:pt x="2586396" y="4625177"/>
                  <a:pt x="2585866" y="4624942"/>
                </a:cubicBezTo>
                <a:cubicBezTo>
                  <a:pt x="2585335" y="4624706"/>
                  <a:pt x="2584599" y="4624529"/>
                  <a:pt x="2583656" y="4624411"/>
                </a:cubicBezTo>
                <a:cubicBezTo>
                  <a:pt x="2582714" y="4624294"/>
                  <a:pt x="2581506" y="4624235"/>
                  <a:pt x="2580033" y="4624235"/>
                </a:cubicBezTo>
                <a:close/>
                <a:moveTo>
                  <a:pt x="2389180" y="4624235"/>
                </a:moveTo>
                <a:cubicBezTo>
                  <a:pt x="2387766" y="4624235"/>
                  <a:pt x="2386588" y="4624279"/>
                  <a:pt x="2385645" y="4624367"/>
                </a:cubicBezTo>
                <a:cubicBezTo>
                  <a:pt x="2384703" y="4624456"/>
                  <a:pt x="2383937" y="4624632"/>
                  <a:pt x="2383348" y="4624897"/>
                </a:cubicBezTo>
                <a:cubicBezTo>
                  <a:pt x="2382759" y="4625163"/>
                  <a:pt x="2382361" y="4625457"/>
                  <a:pt x="2382155" y="4625781"/>
                </a:cubicBezTo>
                <a:cubicBezTo>
                  <a:pt x="2381949" y="4626105"/>
                  <a:pt x="2381845" y="4626503"/>
                  <a:pt x="2381845" y="4626974"/>
                </a:cubicBezTo>
                <a:lnTo>
                  <a:pt x="2381845" y="4675222"/>
                </a:lnTo>
                <a:cubicBezTo>
                  <a:pt x="2381845" y="4680996"/>
                  <a:pt x="2382331" y="4685900"/>
                  <a:pt x="2383304" y="4689935"/>
                </a:cubicBezTo>
                <a:cubicBezTo>
                  <a:pt x="2384276" y="4693971"/>
                  <a:pt x="2385881" y="4697505"/>
                  <a:pt x="2388119" y="4700539"/>
                </a:cubicBezTo>
                <a:cubicBezTo>
                  <a:pt x="2390358" y="4703573"/>
                  <a:pt x="2393289" y="4705974"/>
                  <a:pt x="2396912" y="4707741"/>
                </a:cubicBezTo>
                <a:cubicBezTo>
                  <a:pt x="2400535" y="4709509"/>
                  <a:pt x="2404998" y="4710392"/>
                  <a:pt x="2410300" y="4710392"/>
                </a:cubicBezTo>
                <a:cubicBezTo>
                  <a:pt x="2414836" y="4710392"/>
                  <a:pt x="2419313" y="4709243"/>
                  <a:pt x="2423731" y="4706946"/>
                </a:cubicBezTo>
                <a:cubicBezTo>
                  <a:pt x="2428150" y="4704648"/>
                  <a:pt x="2432627" y="4700996"/>
                  <a:pt x="2437163" y="4695988"/>
                </a:cubicBezTo>
                <a:lnTo>
                  <a:pt x="2437163" y="4706504"/>
                </a:lnTo>
                <a:cubicBezTo>
                  <a:pt x="2437163" y="4706975"/>
                  <a:pt x="2437251" y="4707373"/>
                  <a:pt x="2437428" y="4707697"/>
                </a:cubicBezTo>
                <a:cubicBezTo>
                  <a:pt x="2437605" y="4708021"/>
                  <a:pt x="2437944" y="4708301"/>
                  <a:pt x="2438444" y="4708537"/>
                </a:cubicBezTo>
                <a:cubicBezTo>
                  <a:pt x="2438945" y="4708772"/>
                  <a:pt x="2439623" y="4708949"/>
                  <a:pt x="2440477" y="4709067"/>
                </a:cubicBezTo>
                <a:cubicBezTo>
                  <a:pt x="2441331" y="4709185"/>
                  <a:pt x="2442436" y="4709243"/>
                  <a:pt x="2443791" y="4709243"/>
                </a:cubicBezTo>
                <a:cubicBezTo>
                  <a:pt x="2445028" y="4709243"/>
                  <a:pt x="2446074" y="4709185"/>
                  <a:pt x="2446928" y="4709067"/>
                </a:cubicBezTo>
                <a:cubicBezTo>
                  <a:pt x="2447782" y="4708949"/>
                  <a:pt x="2448474" y="4708772"/>
                  <a:pt x="2449004" y="4708537"/>
                </a:cubicBezTo>
                <a:cubicBezTo>
                  <a:pt x="2449534" y="4708301"/>
                  <a:pt x="2449902" y="4708021"/>
                  <a:pt x="2450109" y="4707697"/>
                </a:cubicBezTo>
                <a:cubicBezTo>
                  <a:pt x="2450315" y="4707373"/>
                  <a:pt x="2450418" y="4706975"/>
                  <a:pt x="2450418" y="4706504"/>
                </a:cubicBezTo>
                <a:lnTo>
                  <a:pt x="2450418" y="4626974"/>
                </a:lnTo>
                <a:cubicBezTo>
                  <a:pt x="2450418" y="4626503"/>
                  <a:pt x="2450285" y="4626105"/>
                  <a:pt x="2450020" y="4625781"/>
                </a:cubicBezTo>
                <a:cubicBezTo>
                  <a:pt x="2449756" y="4625457"/>
                  <a:pt x="2449358" y="4625163"/>
                  <a:pt x="2448827" y="4624897"/>
                </a:cubicBezTo>
                <a:cubicBezTo>
                  <a:pt x="2448297" y="4624632"/>
                  <a:pt x="2447561" y="4624456"/>
                  <a:pt x="2446618" y="4624367"/>
                </a:cubicBezTo>
                <a:cubicBezTo>
                  <a:pt x="2445676" y="4624279"/>
                  <a:pt x="2444498" y="4624235"/>
                  <a:pt x="2443084" y="4624235"/>
                </a:cubicBezTo>
                <a:cubicBezTo>
                  <a:pt x="2441611" y="4624235"/>
                  <a:pt x="2440418" y="4624279"/>
                  <a:pt x="2439505" y="4624367"/>
                </a:cubicBezTo>
                <a:cubicBezTo>
                  <a:pt x="2438592" y="4624456"/>
                  <a:pt x="2437840" y="4624632"/>
                  <a:pt x="2437251" y="4624897"/>
                </a:cubicBezTo>
                <a:cubicBezTo>
                  <a:pt x="2436662" y="4625163"/>
                  <a:pt x="2436265" y="4625457"/>
                  <a:pt x="2436058" y="4625781"/>
                </a:cubicBezTo>
                <a:cubicBezTo>
                  <a:pt x="2435852" y="4626105"/>
                  <a:pt x="2435749" y="4626503"/>
                  <a:pt x="2435749" y="4626974"/>
                </a:cubicBezTo>
                <a:lnTo>
                  <a:pt x="2435749" y="4682557"/>
                </a:lnTo>
                <a:cubicBezTo>
                  <a:pt x="2431684" y="4687564"/>
                  <a:pt x="2427841" y="4691364"/>
                  <a:pt x="2424217" y="4693956"/>
                </a:cubicBezTo>
                <a:cubicBezTo>
                  <a:pt x="2420594" y="4696548"/>
                  <a:pt x="2416957" y="4697844"/>
                  <a:pt x="2413304" y="4697844"/>
                </a:cubicBezTo>
                <a:cubicBezTo>
                  <a:pt x="2410476" y="4697844"/>
                  <a:pt x="2408002" y="4697299"/>
                  <a:pt x="2405881" y="4696209"/>
                </a:cubicBezTo>
                <a:cubicBezTo>
                  <a:pt x="2403760" y="4695119"/>
                  <a:pt x="2402008" y="4693588"/>
                  <a:pt x="2400623" y="4691614"/>
                </a:cubicBezTo>
                <a:cubicBezTo>
                  <a:pt x="2399239" y="4689641"/>
                  <a:pt x="2398208" y="4687255"/>
                  <a:pt x="2397531" y="4684457"/>
                </a:cubicBezTo>
                <a:cubicBezTo>
                  <a:pt x="2396853" y="4681658"/>
                  <a:pt x="2396514" y="4677932"/>
                  <a:pt x="2396514" y="4673278"/>
                </a:cubicBezTo>
                <a:lnTo>
                  <a:pt x="2396514" y="4626974"/>
                </a:lnTo>
                <a:cubicBezTo>
                  <a:pt x="2396514" y="4626503"/>
                  <a:pt x="2396396" y="4626105"/>
                  <a:pt x="2396161" y="4625781"/>
                </a:cubicBezTo>
                <a:cubicBezTo>
                  <a:pt x="2395925" y="4625457"/>
                  <a:pt x="2395528" y="4625163"/>
                  <a:pt x="2394968" y="4624897"/>
                </a:cubicBezTo>
                <a:cubicBezTo>
                  <a:pt x="2394408" y="4624632"/>
                  <a:pt x="2393657" y="4624456"/>
                  <a:pt x="2392715" y="4624367"/>
                </a:cubicBezTo>
                <a:cubicBezTo>
                  <a:pt x="2391772" y="4624279"/>
                  <a:pt x="2390594" y="4624235"/>
                  <a:pt x="2389180" y="4624235"/>
                </a:cubicBezTo>
                <a:close/>
                <a:moveTo>
                  <a:pt x="1921818" y="4624235"/>
                </a:moveTo>
                <a:cubicBezTo>
                  <a:pt x="1920051" y="4624235"/>
                  <a:pt x="1918637" y="4624308"/>
                  <a:pt x="1917576" y="4624456"/>
                </a:cubicBezTo>
                <a:cubicBezTo>
                  <a:pt x="1916516" y="4624603"/>
                  <a:pt x="1915750" y="4624883"/>
                  <a:pt x="1915279" y="4625295"/>
                </a:cubicBezTo>
                <a:cubicBezTo>
                  <a:pt x="1914807" y="4625707"/>
                  <a:pt x="1914572" y="4626267"/>
                  <a:pt x="1914572" y="4626974"/>
                </a:cubicBezTo>
                <a:cubicBezTo>
                  <a:pt x="1914572" y="4627681"/>
                  <a:pt x="1914807" y="4628653"/>
                  <a:pt x="1915279" y="4629890"/>
                </a:cubicBezTo>
                <a:lnTo>
                  <a:pt x="1943645" y="4705886"/>
                </a:lnTo>
                <a:cubicBezTo>
                  <a:pt x="1943821" y="4706475"/>
                  <a:pt x="1944145" y="4707034"/>
                  <a:pt x="1944617" y="4707564"/>
                </a:cubicBezTo>
                <a:cubicBezTo>
                  <a:pt x="1945088" y="4708095"/>
                  <a:pt x="1945589" y="4708478"/>
                  <a:pt x="1946119" y="4708713"/>
                </a:cubicBezTo>
                <a:lnTo>
                  <a:pt x="1935161" y="4736372"/>
                </a:lnTo>
                <a:cubicBezTo>
                  <a:pt x="1934808" y="4737197"/>
                  <a:pt x="1934660" y="4737904"/>
                  <a:pt x="1934719" y="4738493"/>
                </a:cubicBezTo>
                <a:cubicBezTo>
                  <a:pt x="1934778" y="4739082"/>
                  <a:pt x="1935058" y="4739553"/>
                  <a:pt x="1935559" y="4739907"/>
                </a:cubicBezTo>
                <a:cubicBezTo>
                  <a:pt x="1936060" y="4740260"/>
                  <a:pt x="1936781" y="4740511"/>
                  <a:pt x="1937724" y="4740658"/>
                </a:cubicBezTo>
                <a:cubicBezTo>
                  <a:pt x="1938666" y="4740805"/>
                  <a:pt x="1939904" y="4740879"/>
                  <a:pt x="1941435" y="4740879"/>
                </a:cubicBezTo>
                <a:cubicBezTo>
                  <a:pt x="1944381" y="4740879"/>
                  <a:pt x="1946575" y="4740628"/>
                  <a:pt x="1948019" y="4740128"/>
                </a:cubicBezTo>
                <a:cubicBezTo>
                  <a:pt x="1949462" y="4739627"/>
                  <a:pt x="1950360" y="4738905"/>
                  <a:pt x="1950714" y="4737963"/>
                </a:cubicBezTo>
                <a:lnTo>
                  <a:pt x="1961318" y="4708713"/>
                </a:lnTo>
                <a:lnTo>
                  <a:pt x="1989860" y="4629625"/>
                </a:lnTo>
                <a:cubicBezTo>
                  <a:pt x="1990214" y="4628565"/>
                  <a:pt x="1990390" y="4627681"/>
                  <a:pt x="1990390" y="4626974"/>
                </a:cubicBezTo>
                <a:cubicBezTo>
                  <a:pt x="1990390" y="4626267"/>
                  <a:pt x="1990140" y="4625707"/>
                  <a:pt x="1989639" y="4625295"/>
                </a:cubicBezTo>
                <a:cubicBezTo>
                  <a:pt x="1989138" y="4624883"/>
                  <a:pt x="1988358" y="4624603"/>
                  <a:pt x="1987298" y="4624456"/>
                </a:cubicBezTo>
                <a:cubicBezTo>
                  <a:pt x="1986237" y="4624308"/>
                  <a:pt x="1984882" y="4624235"/>
                  <a:pt x="1983233" y="4624235"/>
                </a:cubicBezTo>
                <a:cubicBezTo>
                  <a:pt x="1981348" y="4624235"/>
                  <a:pt x="1979904" y="4624308"/>
                  <a:pt x="1978903" y="4624456"/>
                </a:cubicBezTo>
                <a:cubicBezTo>
                  <a:pt x="1977901" y="4624603"/>
                  <a:pt x="1977150" y="4624838"/>
                  <a:pt x="1976649" y="4625163"/>
                </a:cubicBezTo>
                <a:cubicBezTo>
                  <a:pt x="1976149" y="4625486"/>
                  <a:pt x="1975721" y="4626208"/>
                  <a:pt x="1975368" y="4627328"/>
                </a:cubicBezTo>
                <a:lnTo>
                  <a:pt x="1953453" y="4691482"/>
                </a:lnTo>
                <a:lnTo>
                  <a:pt x="1953188" y="4691482"/>
                </a:lnTo>
                <a:lnTo>
                  <a:pt x="1930478" y="4627681"/>
                </a:lnTo>
                <a:cubicBezTo>
                  <a:pt x="1930183" y="4626915"/>
                  <a:pt x="1929903" y="4626311"/>
                  <a:pt x="1929638" y="4625869"/>
                </a:cubicBezTo>
                <a:cubicBezTo>
                  <a:pt x="1929373" y="4625428"/>
                  <a:pt x="1928946" y="4625089"/>
                  <a:pt x="1928357" y="4624853"/>
                </a:cubicBezTo>
                <a:cubicBezTo>
                  <a:pt x="1927768" y="4624618"/>
                  <a:pt x="1926973" y="4624456"/>
                  <a:pt x="1925971" y="4624367"/>
                </a:cubicBezTo>
                <a:cubicBezTo>
                  <a:pt x="1924970" y="4624279"/>
                  <a:pt x="1923585" y="4624235"/>
                  <a:pt x="1921818" y="4624235"/>
                </a:cubicBezTo>
                <a:close/>
                <a:moveTo>
                  <a:pt x="1837083" y="4624235"/>
                </a:moveTo>
                <a:cubicBezTo>
                  <a:pt x="1835670" y="4624235"/>
                  <a:pt x="1834491" y="4624294"/>
                  <a:pt x="1833549" y="4624411"/>
                </a:cubicBezTo>
                <a:cubicBezTo>
                  <a:pt x="1832606" y="4624529"/>
                  <a:pt x="1831855" y="4624706"/>
                  <a:pt x="1831295" y="4624942"/>
                </a:cubicBezTo>
                <a:cubicBezTo>
                  <a:pt x="1830736" y="4625177"/>
                  <a:pt x="1830353" y="4625472"/>
                  <a:pt x="1830147" y="4625825"/>
                </a:cubicBezTo>
                <a:cubicBezTo>
                  <a:pt x="1829940" y="4626179"/>
                  <a:pt x="1829838" y="4626562"/>
                  <a:pt x="1829838" y="4626974"/>
                </a:cubicBezTo>
                <a:lnTo>
                  <a:pt x="1829838" y="4706504"/>
                </a:lnTo>
                <a:cubicBezTo>
                  <a:pt x="1829838" y="4706975"/>
                  <a:pt x="1829940" y="4707373"/>
                  <a:pt x="1830147" y="4707697"/>
                </a:cubicBezTo>
                <a:cubicBezTo>
                  <a:pt x="1830353" y="4708021"/>
                  <a:pt x="1830736" y="4708301"/>
                  <a:pt x="1831295" y="4708537"/>
                </a:cubicBezTo>
                <a:cubicBezTo>
                  <a:pt x="1831855" y="4708772"/>
                  <a:pt x="1832606" y="4708949"/>
                  <a:pt x="1833549" y="4709067"/>
                </a:cubicBezTo>
                <a:cubicBezTo>
                  <a:pt x="1834491" y="4709185"/>
                  <a:pt x="1835670" y="4709243"/>
                  <a:pt x="1837083" y="4709243"/>
                </a:cubicBezTo>
                <a:cubicBezTo>
                  <a:pt x="1838556" y="4709243"/>
                  <a:pt x="1839764" y="4709185"/>
                  <a:pt x="1840706" y="4709067"/>
                </a:cubicBezTo>
                <a:cubicBezTo>
                  <a:pt x="1841649" y="4708949"/>
                  <a:pt x="1842385" y="4708772"/>
                  <a:pt x="1842916" y="4708537"/>
                </a:cubicBezTo>
                <a:cubicBezTo>
                  <a:pt x="1843446" y="4708301"/>
                  <a:pt x="1843829" y="4708021"/>
                  <a:pt x="1844064" y="4707697"/>
                </a:cubicBezTo>
                <a:cubicBezTo>
                  <a:pt x="1844300" y="4707373"/>
                  <a:pt x="1844418" y="4706975"/>
                  <a:pt x="1844418" y="4706504"/>
                </a:cubicBezTo>
                <a:lnTo>
                  <a:pt x="1844418" y="4626974"/>
                </a:lnTo>
                <a:cubicBezTo>
                  <a:pt x="1844418" y="4626562"/>
                  <a:pt x="1844300" y="4626179"/>
                  <a:pt x="1844064" y="4625825"/>
                </a:cubicBezTo>
                <a:cubicBezTo>
                  <a:pt x="1843829" y="4625472"/>
                  <a:pt x="1843446" y="4625177"/>
                  <a:pt x="1842916" y="4624942"/>
                </a:cubicBezTo>
                <a:cubicBezTo>
                  <a:pt x="1842385" y="4624706"/>
                  <a:pt x="1841649" y="4624529"/>
                  <a:pt x="1840706" y="4624411"/>
                </a:cubicBezTo>
                <a:cubicBezTo>
                  <a:pt x="1839764" y="4624294"/>
                  <a:pt x="1838556" y="4624235"/>
                  <a:pt x="1837083" y="4624235"/>
                </a:cubicBezTo>
                <a:close/>
                <a:moveTo>
                  <a:pt x="978754" y="4624235"/>
                </a:moveTo>
                <a:cubicBezTo>
                  <a:pt x="977400" y="4624235"/>
                  <a:pt x="976265" y="4624264"/>
                  <a:pt x="975352" y="4624323"/>
                </a:cubicBezTo>
                <a:cubicBezTo>
                  <a:pt x="974439" y="4624382"/>
                  <a:pt x="973703" y="4624514"/>
                  <a:pt x="973143" y="4624721"/>
                </a:cubicBezTo>
                <a:cubicBezTo>
                  <a:pt x="972584" y="4624927"/>
                  <a:pt x="972186" y="4625207"/>
                  <a:pt x="971950" y="4625560"/>
                </a:cubicBezTo>
                <a:cubicBezTo>
                  <a:pt x="971715" y="4625914"/>
                  <a:pt x="971597" y="4626326"/>
                  <a:pt x="971597" y="4626797"/>
                </a:cubicBezTo>
                <a:cubicBezTo>
                  <a:pt x="971597" y="4626974"/>
                  <a:pt x="971612" y="4627195"/>
                  <a:pt x="971641" y="4627460"/>
                </a:cubicBezTo>
                <a:cubicBezTo>
                  <a:pt x="971670" y="4627725"/>
                  <a:pt x="971759" y="4628123"/>
                  <a:pt x="971906" y="4628653"/>
                </a:cubicBezTo>
                <a:cubicBezTo>
                  <a:pt x="972053" y="4629183"/>
                  <a:pt x="972245" y="4629802"/>
                  <a:pt x="972480" y="4630509"/>
                </a:cubicBezTo>
                <a:lnTo>
                  <a:pt x="999521" y="4706062"/>
                </a:lnTo>
                <a:cubicBezTo>
                  <a:pt x="999756" y="4706651"/>
                  <a:pt x="1000080" y="4707152"/>
                  <a:pt x="1000493" y="4707564"/>
                </a:cubicBezTo>
                <a:cubicBezTo>
                  <a:pt x="1000905" y="4707977"/>
                  <a:pt x="1001480" y="4708301"/>
                  <a:pt x="1002216" y="4708537"/>
                </a:cubicBezTo>
                <a:cubicBezTo>
                  <a:pt x="1002952" y="4708772"/>
                  <a:pt x="1003910" y="4708949"/>
                  <a:pt x="1005088" y="4709067"/>
                </a:cubicBezTo>
                <a:cubicBezTo>
                  <a:pt x="1006266" y="4709185"/>
                  <a:pt x="1007739" y="4709243"/>
                  <a:pt x="1009506" y="4709243"/>
                </a:cubicBezTo>
                <a:cubicBezTo>
                  <a:pt x="1011273" y="4709243"/>
                  <a:pt x="1012746" y="4709199"/>
                  <a:pt x="1013924" y="4709111"/>
                </a:cubicBezTo>
                <a:cubicBezTo>
                  <a:pt x="1015103" y="4709023"/>
                  <a:pt x="1016075" y="4708860"/>
                  <a:pt x="1016840" y="4708625"/>
                </a:cubicBezTo>
                <a:cubicBezTo>
                  <a:pt x="1017606" y="4708389"/>
                  <a:pt x="1018181" y="4708065"/>
                  <a:pt x="1018564" y="4707653"/>
                </a:cubicBezTo>
                <a:cubicBezTo>
                  <a:pt x="1018947" y="4707240"/>
                  <a:pt x="1019256" y="4706710"/>
                  <a:pt x="1019491" y="4706062"/>
                </a:cubicBezTo>
                <a:lnTo>
                  <a:pt x="1046620" y="4630509"/>
                </a:lnTo>
                <a:cubicBezTo>
                  <a:pt x="1046738" y="4630096"/>
                  <a:pt x="1046841" y="4629713"/>
                  <a:pt x="1046929" y="4629360"/>
                </a:cubicBezTo>
                <a:cubicBezTo>
                  <a:pt x="1047018" y="4629006"/>
                  <a:pt x="1047091" y="4628682"/>
                  <a:pt x="1047150" y="4628388"/>
                </a:cubicBezTo>
                <a:cubicBezTo>
                  <a:pt x="1047209" y="4628093"/>
                  <a:pt x="1047253" y="4627814"/>
                  <a:pt x="1047283" y="4627548"/>
                </a:cubicBezTo>
                <a:cubicBezTo>
                  <a:pt x="1047312" y="4627283"/>
                  <a:pt x="1047327" y="4627033"/>
                  <a:pt x="1047327" y="4626797"/>
                </a:cubicBezTo>
                <a:cubicBezTo>
                  <a:pt x="1047327" y="4626326"/>
                  <a:pt x="1047224" y="4625928"/>
                  <a:pt x="1047018" y="4625604"/>
                </a:cubicBezTo>
                <a:cubicBezTo>
                  <a:pt x="1046812" y="4625280"/>
                  <a:pt x="1046458" y="4625000"/>
                  <a:pt x="1045957" y="4624765"/>
                </a:cubicBezTo>
                <a:cubicBezTo>
                  <a:pt x="1045457" y="4624529"/>
                  <a:pt x="1044764" y="4624382"/>
                  <a:pt x="1043881" y="4624323"/>
                </a:cubicBezTo>
                <a:cubicBezTo>
                  <a:pt x="1042997" y="4624264"/>
                  <a:pt x="1041878" y="4624235"/>
                  <a:pt x="1040523" y="4624235"/>
                </a:cubicBezTo>
                <a:cubicBezTo>
                  <a:pt x="1038932" y="4624235"/>
                  <a:pt x="1037651" y="4624279"/>
                  <a:pt x="1036679" y="4624367"/>
                </a:cubicBezTo>
                <a:cubicBezTo>
                  <a:pt x="1035707" y="4624456"/>
                  <a:pt x="1034941" y="4624618"/>
                  <a:pt x="1034381" y="4624853"/>
                </a:cubicBezTo>
                <a:cubicBezTo>
                  <a:pt x="1033822" y="4625089"/>
                  <a:pt x="1033394" y="4625383"/>
                  <a:pt x="1033100" y="4625737"/>
                </a:cubicBezTo>
                <a:cubicBezTo>
                  <a:pt x="1032805" y="4626090"/>
                  <a:pt x="1032599" y="4626532"/>
                  <a:pt x="1032481" y="4627062"/>
                </a:cubicBezTo>
                <a:lnTo>
                  <a:pt x="1010301" y="4692631"/>
                </a:lnTo>
                <a:lnTo>
                  <a:pt x="1010036" y="4693691"/>
                </a:lnTo>
                <a:lnTo>
                  <a:pt x="1009683" y="4692631"/>
                </a:lnTo>
                <a:lnTo>
                  <a:pt x="987238" y="4627062"/>
                </a:lnTo>
                <a:cubicBezTo>
                  <a:pt x="987002" y="4626532"/>
                  <a:pt x="986752" y="4626090"/>
                  <a:pt x="986487" y="4625737"/>
                </a:cubicBezTo>
                <a:cubicBezTo>
                  <a:pt x="986221" y="4625383"/>
                  <a:pt x="985809" y="4625089"/>
                  <a:pt x="985249" y="4624853"/>
                </a:cubicBezTo>
                <a:cubicBezTo>
                  <a:pt x="984690" y="4624618"/>
                  <a:pt x="983895" y="4624456"/>
                  <a:pt x="982864" y="4624367"/>
                </a:cubicBezTo>
                <a:cubicBezTo>
                  <a:pt x="981833" y="4624279"/>
                  <a:pt x="980463" y="4624235"/>
                  <a:pt x="978754" y="4624235"/>
                </a:cubicBezTo>
                <a:close/>
                <a:moveTo>
                  <a:pt x="951258" y="4624235"/>
                </a:moveTo>
                <a:cubicBezTo>
                  <a:pt x="949845" y="4624235"/>
                  <a:pt x="948666" y="4624294"/>
                  <a:pt x="947724" y="4624411"/>
                </a:cubicBezTo>
                <a:cubicBezTo>
                  <a:pt x="946781" y="4624529"/>
                  <a:pt x="946030" y="4624706"/>
                  <a:pt x="945470" y="4624942"/>
                </a:cubicBezTo>
                <a:cubicBezTo>
                  <a:pt x="944911" y="4625177"/>
                  <a:pt x="944528" y="4625472"/>
                  <a:pt x="944322" y="4625825"/>
                </a:cubicBezTo>
                <a:cubicBezTo>
                  <a:pt x="944116" y="4626179"/>
                  <a:pt x="944012" y="4626562"/>
                  <a:pt x="944012" y="4626974"/>
                </a:cubicBezTo>
                <a:lnTo>
                  <a:pt x="944012" y="4706504"/>
                </a:lnTo>
                <a:cubicBezTo>
                  <a:pt x="944012" y="4706975"/>
                  <a:pt x="944116" y="4707373"/>
                  <a:pt x="944322" y="4707697"/>
                </a:cubicBezTo>
                <a:cubicBezTo>
                  <a:pt x="944528" y="4708021"/>
                  <a:pt x="944911" y="4708301"/>
                  <a:pt x="945470" y="4708537"/>
                </a:cubicBezTo>
                <a:cubicBezTo>
                  <a:pt x="946030" y="4708772"/>
                  <a:pt x="946781" y="4708949"/>
                  <a:pt x="947724" y="4709067"/>
                </a:cubicBezTo>
                <a:cubicBezTo>
                  <a:pt x="948666" y="4709185"/>
                  <a:pt x="949845" y="4709243"/>
                  <a:pt x="951258" y="4709243"/>
                </a:cubicBezTo>
                <a:cubicBezTo>
                  <a:pt x="952731" y="4709243"/>
                  <a:pt x="953939" y="4709185"/>
                  <a:pt x="954882" y="4709067"/>
                </a:cubicBezTo>
                <a:cubicBezTo>
                  <a:pt x="955824" y="4708949"/>
                  <a:pt x="956561" y="4708772"/>
                  <a:pt x="957091" y="4708537"/>
                </a:cubicBezTo>
                <a:cubicBezTo>
                  <a:pt x="957621" y="4708301"/>
                  <a:pt x="958004" y="4708021"/>
                  <a:pt x="958240" y="4707697"/>
                </a:cubicBezTo>
                <a:cubicBezTo>
                  <a:pt x="958475" y="4707373"/>
                  <a:pt x="958593" y="4706975"/>
                  <a:pt x="958593" y="4706504"/>
                </a:cubicBezTo>
                <a:lnTo>
                  <a:pt x="958593" y="4626974"/>
                </a:lnTo>
                <a:cubicBezTo>
                  <a:pt x="958593" y="4626562"/>
                  <a:pt x="958475" y="4626179"/>
                  <a:pt x="958240" y="4625825"/>
                </a:cubicBezTo>
                <a:cubicBezTo>
                  <a:pt x="958004" y="4625472"/>
                  <a:pt x="957621" y="4625177"/>
                  <a:pt x="957091" y="4624942"/>
                </a:cubicBezTo>
                <a:cubicBezTo>
                  <a:pt x="956561" y="4624706"/>
                  <a:pt x="955824" y="4624529"/>
                  <a:pt x="954882" y="4624411"/>
                </a:cubicBezTo>
                <a:cubicBezTo>
                  <a:pt x="953939" y="4624294"/>
                  <a:pt x="952731" y="4624235"/>
                  <a:pt x="951258" y="4624235"/>
                </a:cubicBezTo>
                <a:close/>
                <a:moveTo>
                  <a:pt x="856008" y="4624235"/>
                </a:moveTo>
                <a:cubicBezTo>
                  <a:pt x="854595" y="4624235"/>
                  <a:pt x="853416" y="4624294"/>
                  <a:pt x="852474" y="4624411"/>
                </a:cubicBezTo>
                <a:cubicBezTo>
                  <a:pt x="851531" y="4624529"/>
                  <a:pt x="850780" y="4624706"/>
                  <a:pt x="850220" y="4624942"/>
                </a:cubicBezTo>
                <a:cubicBezTo>
                  <a:pt x="849661" y="4625177"/>
                  <a:pt x="849278" y="4625472"/>
                  <a:pt x="849072" y="4625825"/>
                </a:cubicBezTo>
                <a:cubicBezTo>
                  <a:pt x="848866" y="4626179"/>
                  <a:pt x="848762" y="4626562"/>
                  <a:pt x="848762" y="4626974"/>
                </a:cubicBezTo>
                <a:lnTo>
                  <a:pt x="848762" y="4706504"/>
                </a:lnTo>
                <a:cubicBezTo>
                  <a:pt x="848762" y="4706975"/>
                  <a:pt x="848866" y="4707373"/>
                  <a:pt x="849072" y="4707697"/>
                </a:cubicBezTo>
                <a:cubicBezTo>
                  <a:pt x="849278" y="4708021"/>
                  <a:pt x="849661" y="4708301"/>
                  <a:pt x="850220" y="4708537"/>
                </a:cubicBezTo>
                <a:cubicBezTo>
                  <a:pt x="850780" y="4708772"/>
                  <a:pt x="851531" y="4708949"/>
                  <a:pt x="852474" y="4709067"/>
                </a:cubicBezTo>
                <a:cubicBezTo>
                  <a:pt x="853416" y="4709185"/>
                  <a:pt x="854595" y="4709243"/>
                  <a:pt x="856008" y="4709243"/>
                </a:cubicBezTo>
                <a:cubicBezTo>
                  <a:pt x="857481" y="4709243"/>
                  <a:pt x="858689" y="4709185"/>
                  <a:pt x="859631" y="4709067"/>
                </a:cubicBezTo>
                <a:cubicBezTo>
                  <a:pt x="860574" y="4708949"/>
                  <a:pt x="861311" y="4708772"/>
                  <a:pt x="861841" y="4708537"/>
                </a:cubicBezTo>
                <a:cubicBezTo>
                  <a:pt x="862371" y="4708301"/>
                  <a:pt x="862754" y="4708021"/>
                  <a:pt x="862990" y="4707697"/>
                </a:cubicBezTo>
                <a:cubicBezTo>
                  <a:pt x="863225" y="4707373"/>
                  <a:pt x="863343" y="4706975"/>
                  <a:pt x="863343" y="4706504"/>
                </a:cubicBezTo>
                <a:lnTo>
                  <a:pt x="863343" y="4626974"/>
                </a:lnTo>
                <a:cubicBezTo>
                  <a:pt x="863343" y="4626562"/>
                  <a:pt x="863225" y="4626179"/>
                  <a:pt x="862990" y="4625825"/>
                </a:cubicBezTo>
                <a:cubicBezTo>
                  <a:pt x="862754" y="4625472"/>
                  <a:pt x="862371" y="4625177"/>
                  <a:pt x="861841" y="4624942"/>
                </a:cubicBezTo>
                <a:cubicBezTo>
                  <a:pt x="861311" y="4624706"/>
                  <a:pt x="860574" y="4624529"/>
                  <a:pt x="859631" y="4624411"/>
                </a:cubicBezTo>
                <a:cubicBezTo>
                  <a:pt x="858689" y="4624294"/>
                  <a:pt x="857481" y="4624235"/>
                  <a:pt x="856008" y="4624235"/>
                </a:cubicBezTo>
                <a:close/>
                <a:moveTo>
                  <a:pt x="6897732" y="4623103"/>
                </a:moveTo>
                <a:cubicBezTo>
                  <a:pt x="6901526" y="4623103"/>
                  <a:pt x="6904697" y="4624001"/>
                  <a:pt x="6907246" y="4625798"/>
                </a:cubicBezTo>
                <a:cubicBezTo>
                  <a:pt x="6909794" y="4627595"/>
                  <a:pt x="6911839" y="4629966"/>
                  <a:pt x="6913380" y="4632911"/>
                </a:cubicBezTo>
                <a:cubicBezTo>
                  <a:pt x="6914922" y="4635857"/>
                  <a:pt x="6916003" y="4639244"/>
                  <a:pt x="6916626" y="4643073"/>
                </a:cubicBezTo>
                <a:cubicBezTo>
                  <a:pt x="6917248" y="4646903"/>
                  <a:pt x="6917559" y="4650850"/>
                  <a:pt x="6917559" y="4654915"/>
                </a:cubicBezTo>
                <a:cubicBezTo>
                  <a:pt x="6917559" y="4658626"/>
                  <a:pt x="6917189" y="4662293"/>
                  <a:pt x="6916448" y="4665916"/>
                </a:cubicBezTo>
                <a:cubicBezTo>
                  <a:pt x="6915707" y="4669539"/>
                  <a:pt x="6914521" y="4672809"/>
                  <a:pt x="6912891" y="4675725"/>
                </a:cubicBezTo>
                <a:cubicBezTo>
                  <a:pt x="6911262" y="4678641"/>
                  <a:pt x="6909143" y="4680983"/>
                  <a:pt x="6906535" y="4682750"/>
                </a:cubicBezTo>
                <a:cubicBezTo>
                  <a:pt x="6903926" y="4684517"/>
                  <a:pt x="6900785" y="4685401"/>
                  <a:pt x="6897110" y="4685401"/>
                </a:cubicBezTo>
                <a:cubicBezTo>
                  <a:pt x="6893139" y="4685401"/>
                  <a:pt x="6889315" y="4684120"/>
                  <a:pt x="6885641" y="4681557"/>
                </a:cubicBezTo>
                <a:cubicBezTo>
                  <a:pt x="6881966" y="4678995"/>
                  <a:pt x="6878114" y="4675268"/>
                  <a:pt x="6874083" y="4670379"/>
                </a:cubicBezTo>
                <a:lnTo>
                  <a:pt x="6874083" y="4638655"/>
                </a:lnTo>
                <a:cubicBezTo>
                  <a:pt x="6876394" y="4635710"/>
                  <a:pt x="6878572" y="4633265"/>
                  <a:pt x="6880617" y="4631321"/>
                </a:cubicBezTo>
                <a:cubicBezTo>
                  <a:pt x="6882662" y="4629377"/>
                  <a:pt x="6884633" y="4627786"/>
                  <a:pt x="6886530" y="4626549"/>
                </a:cubicBezTo>
                <a:cubicBezTo>
                  <a:pt x="6888427" y="4625312"/>
                  <a:pt x="6890294" y="4624428"/>
                  <a:pt x="6892132" y="4623898"/>
                </a:cubicBezTo>
                <a:cubicBezTo>
                  <a:pt x="6893969" y="4623368"/>
                  <a:pt x="6895836" y="4623103"/>
                  <a:pt x="6897732" y="4623103"/>
                </a:cubicBezTo>
                <a:close/>
                <a:moveTo>
                  <a:pt x="2813884" y="4623086"/>
                </a:moveTo>
                <a:cubicBezTo>
                  <a:pt x="2808641" y="4623086"/>
                  <a:pt x="2803766" y="4623955"/>
                  <a:pt x="2799260" y="4625693"/>
                </a:cubicBezTo>
                <a:cubicBezTo>
                  <a:pt x="2794753" y="4627431"/>
                  <a:pt x="2790836" y="4630096"/>
                  <a:pt x="2787507" y="4633690"/>
                </a:cubicBezTo>
                <a:cubicBezTo>
                  <a:pt x="2784178" y="4637283"/>
                  <a:pt x="2781557" y="4641893"/>
                  <a:pt x="2779642" y="4647519"/>
                </a:cubicBezTo>
                <a:cubicBezTo>
                  <a:pt x="2777727" y="4653145"/>
                  <a:pt x="2776770" y="4659876"/>
                  <a:pt x="2776770" y="4667711"/>
                </a:cubicBezTo>
                <a:cubicBezTo>
                  <a:pt x="2776770" y="4674604"/>
                  <a:pt x="2777551" y="4680686"/>
                  <a:pt x="2779112" y="4685959"/>
                </a:cubicBezTo>
                <a:cubicBezTo>
                  <a:pt x="2780673" y="4691231"/>
                  <a:pt x="2782941" y="4695679"/>
                  <a:pt x="2785916" y="4699302"/>
                </a:cubicBezTo>
                <a:cubicBezTo>
                  <a:pt x="2788891" y="4702925"/>
                  <a:pt x="2792588" y="4705679"/>
                  <a:pt x="2797006" y="4707564"/>
                </a:cubicBezTo>
                <a:cubicBezTo>
                  <a:pt x="2801424" y="4709450"/>
                  <a:pt x="2806491" y="4710392"/>
                  <a:pt x="2812205" y="4710392"/>
                </a:cubicBezTo>
                <a:cubicBezTo>
                  <a:pt x="2814974" y="4710392"/>
                  <a:pt x="2817655" y="4710127"/>
                  <a:pt x="2820247" y="4709597"/>
                </a:cubicBezTo>
                <a:cubicBezTo>
                  <a:pt x="2822839" y="4709067"/>
                  <a:pt x="2825239" y="4708374"/>
                  <a:pt x="2827448" y="4707520"/>
                </a:cubicBezTo>
                <a:cubicBezTo>
                  <a:pt x="2829658" y="4706666"/>
                  <a:pt x="2831646" y="4705694"/>
                  <a:pt x="2833413" y="4704604"/>
                </a:cubicBezTo>
                <a:cubicBezTo>
                  <a:pt x="2835181" y="4703514"/>
                  <a:pt x="2836433" y="4702601"/>
                  <a:pt x="2837169" y="4701865"/>
                </a:cubicBezTo>
                <a:cubicBezTo>
                  <a:pt x="2837905" y="4701128"/>
                  <a:pt x="2838377" y="4700569"/>
                  <a:pt x="2838583" y="4700186"/>
                </a:cubicBezTo>
                <a:cubicBezTo>
                  <a:pt x="2838789" y="4699803"/>
                  <a:pt x="2838966" y="4699361"/>
                  <a:pt x="2839113" y="4698860"/>
                </a:cubicBezTo>
                <a:cubicBezTo>
                  <a:pt x="2839260" y="4698360"/>
                  <a:pt x="2839363" y="4697741"/>
                  <a:pt x="2839422" y="4697005"/>
                </a:cubicBezTo>
                <a:cubicBezTo>
                  <a:pt x="2839481" y="4696268"/>
                  <a:pt x="2839511" y="4695399"/>
                  <a:pt x="2839511" y="4694398"/>
                </a:cubicBezTo>
                <a:cubicBezTo>
                  <a:pt x="2839511" y="4693220"/>
                  <a:pt x="2839466" y="4692203"/>
                  <a:pt x="2839378" y="4691349"/>
                </a:cubicBezTo>
                <a:cubicBezTo>
                  <a:pt x="2839290" y="4690495"/>
                  <a:pt x="2839142" y="4689788"/>
                  <a:pt x="2838936" y="4689228"/>
                </a:cubicBezTo>
                <a:cubicBezTo>
                  <a:pt x="2838730" y="4688669"/>
                  <a:pt x="2838480" y="4688271"/>
                  <a:pt x="2838185" y="4688035"/>
                </a:cubicBezTo>
                <a:cubicBezTo>
                  <a:pt x="2837891" y="4687800"/>
                  <a:pt x="2837537" y="4687682"/>
                  <a:pt x="2837125" y="4687682"/>
                </a:cubicBezTo>
                <a:cubicBezTo>
                  <a:pt x="2836418" y="4687682"/>
                  <a:pt x="2835431" y="4688197"/>
                  <a:pt x="2834164" y="4689228"/>
                </a:cubicBezTo>
                <a:cubicBezTo>
                  <a:pt x="2832898" y="4690259"/>
                  <a:pt x="2831337" y="4691408"/>
                  <a:pt x="2829481" y="4692675"/>
                </a:cubicBezTo>
                <a:cubicBezTo>
                  <a:pt x="2827625" y="4693941"/>
                  <a:pt x="2825431" y="4695105"/>
                  <a:pt x="2822898" y="4696165"/>
                </a:cubicBezTo>
                <a:cubicBezTo>
                  <a:pt x="2820364" y="4697226"/>
                  <a:pt x="2817419" y="4697756"/>
                  <a:pt x="2814061" y="4697756"/>
                </a:cubicBezTo>
                <a:cubicBezTo>
                  <a:pt x="2810527" y="4697756"/>
                  <a:pt x="2807389" y="4697122"/>
                  <a:pt x="2804650" y="4695856"/>
                </a:cubicBezTo>
                <a:cubicBezTo>
                  <a:pt x="2801911" y="4694589"/>
                  <a:pt x="2799598" y="4692660"/>
                  <a:pt x="2797713" y="4690068"/>
                </a:cubicBezTo>
                <a:cubicBezTo>
                  <a:pt x="2795828" y="4687476"/>
                  <a:pt x="2794399" y="4684250"/>
                  <a:pt x="2793427" y="4680392"/>
                </a:cubicBezTo>
                <a:cubicBezTo>
                  <a:pt x="2792455" y="4676533"/>
                  <a:pt x="2791969" y="4672041"/>
                  <a:pt x="2791969" y="4666916"/>
                </a:cubicBezTo>
                <a:cubicBezTo>
                  <a:pt x="2791969" y="4656665"/>
                  <a:pt x="2793840" y="4648845"/>
                  <a:pt x="2797581" y="4643454"/>
                </a:cubicBezTo>
                <a:cubicBezTo>
                  <a:pt x="2801321" y="4638064"/>
                  <a:pt x="2806697" y="4635369"/>
                  <a:pt x="2813707" y="4635369"/>
                </a:cubicBezTo>
                <a:cubicBezTo>
                  <a:pt x="2817124" y="4635369"/>
                  <a:pt x="2820085" y="4635855"/>
                  <a:pt x="2822588" y="4636827"/>
                </a:cubicBezTo>
                <a:cubicBezTo>
                  <a:pt x="2825092" y="4637799"/>
                  <a:pt x="2827228" y="4638874"/>
                  <a:pt x="2828995" y="4640052"/>
                </a:cubicBezTo>
                <a:cubicBezTo>
                  <a:pt x="2830762" y="4641231"/>
                  <a:pt x="2832220" y="4642306"/>
                  <a:pt x="2833369" y="4643278"/>
                </a:cubicBezTo>
                <a:cubicBezTo>
                  <a:pt x="2834518" y="4644250"/>
                  <a:pt x="2835534" y="4644736"/>
                  <a:pt x="2836418" y="4644736"/>
                </a:cubicBezTo>
                <a:cubicBezTo>
                  <a:pt x="2837184" y="4644736"/>
                  <a:pt x="2837832" y="4644279"/>
                  <a:pt x="2838362" y="4643366"/>
                </a:cubicBezTo>
                <a:cubicBezTo>
                  <a:pt x="2838892" y="4642453"/>
                  <a:pt x="2839157" y="4640848"/>
                  <a:pt x="2839157" y="4638550"/>
                </a:cubicBezTo>
                <a:cubicBezTo>
                  <a:pt x="2839157" y="4637490"/>
                  <a:pt x="2839128" y="4636606"/>
                  <a:pt x="2839069" y="4635899"/>
                </a:cubicBezTo>
                <a:cubicBezTo>
                  <a:pt x="2839010" y="4635192"/>
                  <a:pt x="2838892" y="4634559"/>
                  <a:pt x="2838715" y="4633999"/>
                </a:cubicBezTo>
                <a:cubicBezTo>
                  <a:pt x="2838539" y="4633439"/>
                  <a:pt x="2838318" y="4632953"/>
                  <a:pt x="2838052" y="4632541"/>
                </a:cubicBezTo>
                <a:cubicBezTo>
                  <a:pt x="2837787" y="4632129"/>
                  <a:pt x="2837301" y="4631569"/>
                  <a:pt x="2836594" y="4630862"/>
                </a:cubicBezTo>
                <a:cubicBezTo>
                  <a:pt x="2835888" y="4630155"/>
                  <a:pt x="2834754" y="4629301"/>
                  <a:pt x="2833192" y="4628300"/>
                </a:cubicBezTo>
                <a:cubicBezTo>
                  <a:pt x="2831631" y="4627298"/>
                  <a:pt x="2829849" y="4626414"/>
                  <a:pt x="2827846" y="4625649"/>
                </a:cubicBezTo>
                <a:cubicBezTo>
                  <a:pt x="2825843" y="4624883"/>
                  <a:pt x="2823649" y="4624264"/>
                  <a:pt x="2821263" y="4623793"/>
                </a:cubicBezTo>
                <a:cubicBezTo>
                  <a:pt x="2818877" y="4623322"/>
                  <a:pt x="2816417" y="4623086"/>
                  <a:pt x="2813884" y="4623086"/>
                </a:cubicBezTo>
                <a:close/>
                <a:moveTo>
                  <a:pt x="3801480" y="4622998"/>
                </a:moveTo>
                <a:cubicBezTo>
                  <a:pt x="3798417" y="4622998"/>
                  <a:pt x="3795383" y="4623277"/>
                  <a:pt x="3792378" y="4623837"/>
                </a:cubicBezTo>
                <a:cubicBezTo>
                  <a:pt x="3789373" y="4624397"/>
                  <a:pt x="3786605" y="4625104"/>
                  <a:pt x="3784071" y="4625958"/>
                </a:cubicBezTo>
                <a:cubicBezTo>
                  <a:pt x="3781538" y="4626812"/>
                  <a:pt x="3779300" y="4627755"/>
                  <a:pt x="3777356" y="4628786"/>
                </a:cubicBezTo>
                <a:cubicBezTo>
                  <a:pt x="3775412" y="4629816"/>
                  <a:pt x="3774042" y="4630715"/>
                  <a:pt x="3773247" y="4631481"/>
                </a:cubicBezTo>
                <a:cubicBezTo>
                  <a:pt x="3772451" y="4632247"/>
                  <a:pt x="3771951" y="4633057"/>
                  <a:pt x="3771744" y="4633911"/>
                </a:cubicBezTo>
                <a:cubicBezTo>
                  <a:pt x="3771538" y="4634765"/>
                  <a:pt x="3771435" y="4635929"/>
                  <a:pt x="3771435" y="4637401"/>
                </a:cubicBezTo>
                <a:cubicBezTo>
                  <a:pt x="3771435" y="4638285"/>
                  <a:pt x="3771494" y="4639095"/>
                  <a:pt x="3771612" y="4639831"/>
                </a:cubicBezTo>
                <a:cubicBezTo>
                  <a:pt x="3771730" y="4640568"/>
                  <a:pt x="3771921" y="4641172"/>
                  <a:pt x="3772186" y="4641643"/>
                </a:cubicBezTo>
                <a:cubicBezTo>
                  <a:pt x="3772451" y="4642114"/>
                  <a:pt x="3772761" y="4642468"/>
                  <a:pt x="3773114" y="4642703"/>
                </a:cubicBezTo>
                <a:cubicBezTo>
                  <a:pt x="3773468" y="4642939"/>
                  <a:pt x="3773880" y="4643057"/>
                  <a:pt x="3774351" y="4643057"/>
                </a:cubicBezTo>
                <a:cubicBezTo>
                  <a:pt x="3775058" y="4643057"/>
                  <a:pt x="3776134" y="4642630"/>
                  <a:pt x="3777577" y="4641775"/>
                </a:cubicBezTo>
                <a:cubicBezTo>
                  <a:pt x="3779020" y="4640921"/>
                  <a:pt x="3780817" y="4639979"/>
                  <a:pt x="3782967" y="4638948"/>
                </a:cubicBezTo>
                <a:cubicBezTo>
                  <a:pt x="3785117" y="4637917"/>
                  <a:pt x="3787621" y="4636974"/>
                  <a:pt x="3790478" y="4636120"/>
                </a:cubicBezTo>
                <a:cubicBezTo>
                  <a:pt x="3793335" y="4635266"/>
                  <a:pt x="3796561" y="4634839"/>
                  <a:pt x="3800154" y="4634839"/>
                </a:cubicBezTo>
                <a:cubicBezTo>
                  <a:pt x="3803512" y="4634839"/>
                  <a:pt x="3806340" y="4635236"/>
                  <a:pt x="3808637" y="4636032"/>
                </a:cubicBezTo>
                <a:cubicBezTo>
                  <a:pt x="3810935" y="4636827"/>
                  <a:pt x="3812806" y="4638005"/>
                  <a:pt x="3814249" y="4639566"/>
                </a:cubicBezTo>
                <a:cubicBezTo>
                  <a:pt x="3815692" y="4641127"/>
                  <a:pt x="3816738" y="4643086"/>
                  <a:pt x="3817386" y="4645443"/>
                </a:cubicBezTo>
                <a:cubicBezTo>
                  <a:pt x="3818034" y="4647799"/>
                  <a:pt x="3818358" y="4650509"/>
                  <a:pt x="3818358" y="4653572"/>
                </a:cubicBezTo>
                <a:lnTo>
                  <a:pt x="3818358" y="4659758"/>
                </a:lnTo>
                <a:lnTo>
                  <a:pt x="3807400" y="4659758"/>
                </a:lnTo>
                <a:cubicBezTo>
                  <a:pt x="3801215" y="4659758"/>
                  <a:pt x="3795648" y="4660303"/>
                  <a:pt x="3790699" y="4661393"/>
                </a:cubicBezTo>
                <a:cubicBezTo>
                  <a:pt x="3785750" y="4662483"/>
                  <a:pt x="3781568" y="4664117"/>
                  <a:pt x="3778151" y="4666297"/>
                </a:cubicBezTo>
                <a:cubicBezTo>
                  <a:pt x="3774734" y="4668477"/>
                  <a:pt x="3772113" y="4671216"/>
                  <a:pt x="3770286" y="4674515"/>
                </a:cubicBezTo>
                <a:cubicBezTo>
                  <a:pt x="3768460" y="4677814"/>
                  <a:pt x="3767547" y="4681702"/>
                  <a:pt x="3767547" y="4686180"/>
                </a:cubicBezTo>
                <a:cubicBezTo>
                  <a:pt x="3767547" y="4690009"/>
                  <a:pt x="3768210" y="4693426"/>
                  <a:pt x="3769535" y="4696430"/>
                </a:cubicBezTo>
                <a:cubicBezTo>
                  <a:pt x="3770861" y="4699435"/>
                  <a:pt x="3772716" y="4701968"/>
                  <a:pt x="3775103" y="4704030"/>
                </a:cubicBezTo>
                <a:cubicBezTo>
                  <a:pt x="3777488" y="4706092"/>
                  <a:pt x="3780375" y="4707668"/>
                  <a:pt x="3783762" y="4708757"/>
                </a:cubicBezTo>
                <a:cubicBezTo>
                  <a:pt x="3787150" y="4709847"/>
                  <a:pt x="3790935" y="4710392"/>
                  <a:pt x="3795118" y="4710392"/>
                </a:cubicBezTo>
                <a:cubicBezTo>
                  <a:pt x="3799889" y="4710392"/>
                  <a:pt x="3804411" y="4709361"/>
                  <a:pt x="3808682" y="4707299"/>
                </a:cubicBezTo>
                <a:cubicBezTo>
                  <a:pt x="3812953" y="4705237"/>
                  <a:pt x="3816826" y="4702351"/>
                  <a:pt x="3820302" y="4698639"/>
                </a:cubicBezTo>
                <a:lnTo>
                  <a:pt x="3820302" y="4706592"/>
                </a:lnTo>
                <a:cubicBezTo>
                  <a:pt x="3820302" y="4707299"/>
                  <a:pt x="3820508" y="4707830"/>
                  <a:pt x="3820920" y="4708183"/>
                </a:cubicBezTo>
                <a:cubicBezTo>
                  <a:pt x="3821333" y="4708537"/>
                  <a:pt x="3821996" y="4708802"/>
                  <a:pt x="3822909" y="4708978"/>
                </a:cubicBezTo>
                <a:cubicBezTo>
                  <a:pt x="3823822" y="4709155"/>
                  <a:pt x="3825044" y="4709243"/>
                  <a:pt x="3826576" y="4709243"/>
                </a:cubicBezTo>
                <a:cubicBezTo>
                  <a:pt x="3828166" y="4709243"/>
                  <a:pt x="3829374" y="4709155"/>
                  <a:pt x="3830199" y="4708978"/>
                </a:cubicBezTo>
                <a:cubicBezTo>
                  <a:pt x="3831024" y="4708802"/>
                  <a:pt x="3831672" y="4708537"/>
                  <a:pt x="3832143" y="4708183"/>
                </a:cubicBezTo>
                <a:cubicBezTo>
                  <a:pt x="3832614" y="4707830"/>
                  <a:pt x="3832850" y="4707299"/>
                  <a:pt x="3832850" y="4706592"/>
                </a:cubicBezTo>
                <a:lnTo>
                  <a:pt x="3832850" y="4652954"/>
                </a:lnTo>
                <a:cubicBezTo>
                  <a:pt x="3832850" y="4648005"/>
                  <a:pt x="3832290" y="4643675"/>
                  <a:pt x="3831171" y="4639964"/>
                </a:cubicBezTo>
                <a:cubicBezTo>
                  <a:pt x="3830052" y="4636253"/>
                  <a:pt x="3828255" y="4633145"/>
                  <a:pt x="3825781" y="4630641"/>
                </a:cubicBezTo>
                <a:cubicBezTo>
                  <a:pt x="3823306" y="4628137"/>
                  <a:pt x="3820066" y="4626238"/>
                  <a:pt x="3816060" y="4624942"/>
                </a:cubicBezTo>
                <a:cubicBezTo>
                  <a:pt x="3812054" y="4623646"/>
                  <a:pt x="3807194" y="4622998"/>
                  <a:pt x="3801480" y="4622998"/>
                </a:cubicBezTo>
                <a:close/>
                <a:moveTo>
                  <a:pt x="3717718" y="4622998"/>
                </a:moveTo>
                <a:cubicBezTo>
                  <a:pt x="3713181" y="4622998"/>
                  <a:pt x="3708689" y="4624161"/>
                  <a:pt x="3704242" y="4626488"/>
                </a:cubicBezTo>
                <a:cubicBezTo>
                  <a:pt x="3699794" y="4628815"/>
                  <a:pt x="3695331" y="4632482"/>
                  <a:pt x="3690854" y="4637490"/>
                </a:cubicBezTo>
                <a:lnTo>
                  <a:pt x="3690854" y="4626974"/>
                </a:lnTo>
                <a:cubicBezTo>
                  <a:pt x="3690854" y="4626503"/>
                  <a:pt x="3690751" y="4626105"/>
                  <a:pt x="3690545" y="4625781"/>
                </a:cubicBezTo>
                <a:cubicBezTo>
                  <a:pt x="3690338" y="4625457"/>
                  <a:pt x="3690000" y="4625163"/>
                  <a:pt x="3689528" y="4624897"/>
                </a:cubicBezTo>
                <a:cubicBezTo>
                  <a:pt x="3689057" y="4624632"/>
                  <a:pt x="3688394" y="4624456"/>
                  <a:pt x="3687540" y="4624367"/>
                </a:cubicBezTo>
                <a:cubicBezTo>
                  <a:pt x="3686686" y="4624279"/>
                  <a:pt x="3685611" y="4624235"/>
                  <a:pt x="3684315" y="4624235"/>
                </a:cubicBezTo>
                <a:cubicBezTo>
                  <a:pt x="3682960" y="4624235"/>
                  <a:pt x="3681870" y="4624279"/>
                  <a:pt x="3681045" y="4624367"/>
                </a:cubicBezTo>
                <a:cubicBezTo>
                  <a:pt x="3680221" y="4624456"/>
                  <a:pt x="3679543" y="4624632"/>
                  <a:pt x="3679013" y="4624897"/>
                </a:cubicBezTo>
                <a:cubicBezTo>
                  <a:pt x="3678483" y="4625163"/>
                  <a:pt x="3678129" y="4625457"/>
                  <a:pt x="3677952" y="4625781"/>
                </a:cubicBezTo>
                <a:cubicBezTo>
                  <a:pt x="3677776" y="4626105"/>
                  <a:pt x="3677687" y="4626503"/>
                  <a:pt x="3677687" y="4626974"/>
                </a:cubicBezTo>
                <a:lnTo>
                  <a:pt x="3677687" y="4706504"/>
                </a:lnTo>
                <a:cubicBezTo>
                  <a:pt x="3677687" y="4706975"/>
                  <a:pt x="3677790" y="4707373"/>
                  <a:pt x="3677997" y="4707697"/>
                </a:cubicBezTo>
                <a:cubicBezTo>
                  <a:pt x="3678203" y="4708021"/>
                  <a:pt x="3678586" y="4708301"/>
                  <a:pt x="3679145" y="4708537"/>
                </a:cubicBezTo>
                <a:cubicBezTo>
                  <a:pt x="3679705" y="4708772"/>
                  <a:pt x="3680456" y="4708949"/>
                  <a:pt x="3681399" y="4709067"/>
                </a:cubicBezTo>
                <a:cubicBezTo>
                  <a:pt x="3682341" y="4709185"/>
                  <a:pt x="3683520" y="4709243"/>
                  <a:pt x="3684934" y="4709243"/>
                </a:cubicBezTo>
                <a:cubicBezTo>
                  <a:pt x="3686406" y="4709243"/>
                  <a:pt x="3687614" y="4709185"/>
                  <a:pt x="3688556" y="4709067"/>
                </a:cubicBezTo>
                <a:cubicBezTo>
                  <a:pt x="3689499" y="4708949"/>
                  <a:pt x="3690235" y="4708772"/>
                  <a:pt x="3690766" y="4708537"/>
                </a:cubicBezTo>
                <a:cubicBezTo>
                  <a:pt x="3691296" y="4708301"/>
                  <a:pt x="3691679" y="4708021"/>
                  <a:pt x="3691914" y="4707697"/>
                </a:cubicBezTo>
                <a:cubicBezTo>
                  <a:pt x="3692150" y="4707373"/>
                  <a:pt x="3692268" y="4706975"/>
                  <a:pt x="3692268" y="4706504"/>
                </a:cubicBezTo>
                <a:lnTo>
                  <a:pt x="3692268" y="4650921"/>
                </a:lnTo>
                <a:cubicBezTo>
                  <a:pt x="3696274" y="4645914"/>
                  <a:pt x="3700103" y="4642114"/>
                  <a:pt x="3703756" y="4639522"/>
                </a:cubicBezTo>
                <a:cubicBezTo>
                  <a:pt x="3707408" y="4636930"/>
                  <a:pt x="3711060" y="4635634"/>
                  <a:pt x="3714713" y="4635634"/>
                </a:cubicBezTo>
                <a:cubicBezTo>
                  <a:pt x="3717541" y="4635634"/>
                  <a:pt x="3720030" y="4636164"/>
                  <a:pt x="3722180" y="4637225"/>
                </a:cubicBezTo>
                <a:cubicBezTo>
                  <a:pt x="3724330" y="4638285"/>
                  <a:pt x="3726083" y="4639817"/>
                  <a:pt x="3727438" y="4641820"/>
                </a:cubicBezTo>
                <a:cubicBezTo>
                  <a:pt x="3728793" y="4643823"/>
                  <a:pt x="3729824" y="4646208"/>
                  <a:pt x="3730531" y="4648977"/>
                </a:cubicBezTo>
                <a:cubicBezTo>
                  <a:pt x="3731238" y="4651746"/>
                  <a:pt x="3731591" y="4655399"/>
                  <a:pt x="3731591" y="4659935"/>
                </a:cubicBezTo>
                <a:lnTo>
                  <a:pt x="3731591" y="4706504"/>
                </a:lnTo>
                <a:cubicBezTo>
                  <a:pt x="3731591" y="4706975"/>
                  <a:pt x="3731709" y="4707373"/>
                  <a:pt x="3731944" y="4707697"/>
                </a:cubicBezTo>
                <a:cubicBezTo>
                  <a:pt x="3732180" y="4708021"/>
                  <a:pt x="3732563" y="4708301"/>
                  <a:pt x="3733093" y="4708537"/>
                </a:cubicBezTo>
                <a:cubicBezTo>
                  <a:pt x="3733623" y="4708772"/>
                  <a:pt x="3734360" y="4708949"/>
                  <a:pt x="3735302" y="4709067"/>
                </a:cubicBezTo>
                <a:cubicBezTo>
                  <a:pt x="3736245" y="4709185"/>
                  <a:pt x="3737453" y="4709243"/>
                  <a:pt x="3738926" y="4709243"/>
                </a:cubicBezTo>
                <a:cubicBezTo>
                  <a:pt x="3740340" y="4709243"/>
                  <a:pt x="3741518" y="4709185"/>
                  <a:pt x="3742460" y="4709067"/>
                </a:cubicBezTo>
                <a:cubicBezTo>
                  <a:pt x="3743402" y="4708949"/>
                  <a:pt x="3744139" y="4708772"/>
                  <a:pt x="3744669" y="4708537"/>
                </a:cubicBezTo>
                <a:cubicBezTo>
                  <a:pt x="3745199" y="4708301"/>
                  <a:pt x="3745583" y="4708021"/>
                  <a:pt x="3745818" y="4707697"/>
                </a:cubicBezTo>
                <a:cubicBezTo>
                  <a:pt x="3746053" y="4707373"/>
                  <a:pt x="3746171" y="4706975"/>
                  <a:pt x="3746171" y="4706504"/>
                </a:cubicBezTo>
                <a:lnTo>
                  <a:pt x="3746171" y="4657991"/>
                </a:lnTo>
                <a:cubicBezTo>
                  <a:pt x="3746171" y="4652335"/>
                  <a:pt x="3745685" y="4647490"/>
                  <a:pt x="3744714" y="4643454"/>
                </a:cubicBezTo>
                <a:cubicBezTo>
                  <a:pt x="3743742" y="4639419"/>
                  <a:pt x="3742136" y="4635899"/>
                  <a:pt x="3739898" y="4632895"/>
                </a:cubicBezTo>
                <a:cubicBezTo>
                  <a:pt x="3737659" y="4629890"/>
                  <a:pt x="3734728" y="4627489"/>
                  <a:pt x="3731105" y="4625693"/>
                </a:cubicBezTo>
                <a:cubicBezTo>
                  <a:pt x="3727482" y="4623896"/>
                  <a:pt x="3723020" y="4622998"/>
                  <a:pt x="3717718" y="4622998"/>
                </a:cubicBezTo>
                <a:close/>
                <a:moveTo>
                  <a:pt x="3617431" y="4622998"/>
                </a:moveTo>
                <a:cubicBezTo>
                  <a:pt x="3610656" y="4622998"/>
                  <a:pt x="3604735" y="4624087"/>
                  <a:pt x="3599669" y="4626267"/>
                </a:cubicBezTo>
                <a:cubicBezTo>
                  <a:pt x="3594602" y="4628447"/>
                  <a:pt x="3590375" y="4631510"/>
                  <a:pt x="3586988" y="4635457"/>
                </a:cubicBezTo>
                <a:cubicBezTo>
                  <a:pt x="3583601" y="4639404"/>
                  <a:pt x="3581068" y="4644102"/>
                  <a:pt x="3579389" y="4649552"/>
                </a:cubicBezTo>
                <a:cubicBezTo>
                  <a:pt x="3577710" y="4655001"/>
                  <a:pt x="3576870" y="4660966"/>
                  <a:pt x="3576870" y="4667446"/>
                </a:cubicBezTo>
                <a:cubicBezTo>
                  <a:pt x="3576870" y="4674162"/>
                  <a:pt x="3577665" y="4680171"/>
                  <a:pt x="3579256" y="4685473"/>
                </a:cubicBezTo>
                <a:cubicBezTo>
                  <a:pt x="3580847" y="4690775"/>
                  <a:pt x="3583262" y="4695282"/>
                  <a:pt x="3586502" y="4698993"/>
                </a:cubicBezTo>
                <a:cubicBezTo>
                  <a:pt x="3589742" y="4702704"/>
                  <a:pt x="3593792" y="4705532"/>
                  <a:pt x="3598653" y="4707476"/>
                </a:cubicBezTo>
                <a:cubicBezTo>
                  <a:pt x="3603513" y="4709420"/>
                  <a:pt x="3609213" y="4710392"/>
                  <a:pt x="3615752" y="4710392"/>
                </a:cubicBezTo>
                <a:cubicBezTo>
                  <a:pt x="3622467" y="4710392"/>
                  <a:pt x="3628373" y="4709288"/>
                  <a:pt x="3633469" y="4707078"/>
                </a:cubicBezTo>
                <a:cubicBezTo>
                  <a:pt x="3638565" y="4704869"/>
                  <a:pt x="3642807" y="4701791"/>
                  <a:pt x="3646194" y="4697844"/>
                </a:cubicBezTo>
                <a:cubicBezTo>
                  <a:pt x="3649581" y="4693897"/>
                  <a:pt x="3652129" y="4689199"/>
                  <a:pt x="3653838" y="4683750"/>
                </a:cubicBezTo>
                <a:cubicBezTo>
                  <a:pt x="3655546" y="4678300"/>
                  <a:pt x="3656400" y="4672336"/>
                  <a:pt x="3656400" y="4665855"/>
                </a:cubicBezTo>
                <a:cubicBezTo>
                  <a:pt x="3656400" y="4659198"/>
                  <a:pt x="3655590" y="4653219"/>
                  <a:pt x="3653970" y="4647917"/>
                </a:cubicBezTo>
                <a:cubicBezTo>
                  <a:pt x="3652350" y="4642615"/>
                  <a:pt x="3649920" y="4638108"/>
                  <a:pt x="3646680" y="4634397"/>
                </a:cubicBezTo>
                <a:cubicBezTo>
                  <a:pt x="3643440" y="4630685"/>
                  <a:pt x="3639390" y="4627858"/>
                  <a:pt x="3634529" y="4625914"/>
                </a:cubicBezTo>
                <a:cubicBezTo>
                  <a:pt x="3629670" y="4623970"/>
                  <a:pt x="3623970" y="4622998"/>
                  <a:pt x="3617431" y="4622998"/>
                </a:cubicBezTo>
                <a:close/>
                <a:moveTo>
                  <a:pt x="3530803" y="4622998"/>
                </a:moveTo>
                <a:cubicBezTo>
                  <a:pt x="3525972" y="4622998"/>
                  <a:pt x="3521746" y="4623646"/>
                  <a:pt x="3518123" y="4624942"/>
                </a:cubicBezTo>
                <a:cubicBezTo>
                  <a:pt x="3514500" y="4626238"/>
                  <a:pt x="3511480" y="4627961"/>
                  <a:pt x="3509065" y="4630111"/>
                </a:cubicBezTo>
                <a:cubicBezTo>
                  <a:pt x="3506650" y="4632261"/>
                  <a:pt x="3504838" y="4634765"/>
                  <a:pt x="3503630" y="4637622"/>
                </a:cubicBezTo>
                <a:cubicBezTo>
                  <a:pt x="3502423" y="4640479"/>
                  <a:pt x="3501819" y="4643469"/>
                  <a:pt x="3501819" y="4646591"/>
                </a:cubicBezTo>
                <a:cubicBezTo>
                  <a:pt x="3501819" y="4650126"/>
                  <a:pt x="3502393" y="4653160"/>
                  <a:pt x="3503542" y="4655693"/>
                </a:cubicBezTo>
                <a:cubicBezTo>
                  <a:pt x="3504691" y="4658226"/>
                  <a:pt x="3506208" y="4660406"/>
                  <a:pt x="3508093" y="4662232"/>
                </a:cubicBezTo>
                <a:cubicBezTo>
                  <a:pt x="3509978" y="4664059"/>
                  <a:pt x="3512114" y="4665605"/>
                  <a:pt x="3514500" y="4666872"/>
                </a:cubicBezTo>
                <a:cubicBezTo>
                  <a:pt x="3516886" y="4668138"/>
                  <a:pt x="3519331" y="4669272"/>
                  <a:pt x="3521834" y="4670274"/>
                </a:cubicBezTo>
                <a:cubicBezTo>
                  <a:pt x="3524338" y="4671275"/>
                  <a:pt x="3526768" y="4672232"/>
                  <a:pt x="3529124" y="4673146"/>
                </a:cubicBezTo>
                <a:cubicBezTo>
                  <a:pt x="3531481" y="4674059"/>
                  <a:pt x="3533602" y="4675104"/>
                  <a:pt x="3535487" y="4676283"/>
                </a:cubicBezTo>
                <a:cubicBezTo>
                  <a:pt x="3537372" y="4677461"/>
                  <a:pt x="3538889" y="4678816"/>
                  <a:pt x="3540038" y="4680348"/>
                </a:cubicBezTo>
                <a:cubicBezTo>
                  <a:pt x="3541186" y="4681879"/>
                  <a:pt x="3541761" y="4683764"/>
                  <a:pt x="3541761" y="4686003"/>
                </a:cubicBezTo>
                <a:cubicBezTo>
                  <a:pt x="3541761" y="4688183"/>
                  <a:pt x="3541363" y="4690068"/>
                  <a:pt x="3540568" y="4691658"/>
                </a:cubicBezTo>
                <a:cubicBezTo>
                  <a:pt x="3539772" y="4693249"/>
                  <a:pt x="3538639" y="4694560"/>
                  <a:pt x="3537166" y="4695591"/>
                </a:cubicBezTo>
                <a:cubicBezTo>
                  <a:pt x="3535693" y="4696622"/>
                  <a:pt x="3533955" y="4697402"/>
                  <a:pt x="3531952" y="4697933"/>
                </a:cubicBezTo>
                <a:cubicBezTo>
                  <a:pt x="3529949" y="4698463"/>
                  <a:pt x="3527710" y="4698728"/>
                  <a:pt x="3525236" y="4698728"/>
                </a:cubicBezTo>
                <a:cubicBezTo>
                  <a:pt x="3521937" y="4698728"/>
                  <a:pt x="3519021" y="4698330"/>
                  <a:pt x="3516488" y="4697535"/>
                </a:cubicBezTo>
                <a:cubicBezTo>
                  <a:pt x="3513955" y="4696740"/>
                  <a:pt x="3511760" y="4695871"/>
                  <a:pt x="3509905" y="4694928"/>
                </a:cubicBezTo>
                <a:cubicBezTo>
                  <a:pt x="3508049" y="4693985"/>
                  <a:pt x="3506488" y="4693117"/>
                  <a:pt x="3505221" y="4692321"/>
                </a:cubicBezTo>
                <a:cubicBezTo>
                  <a:pt x="3503955" y="4691526"/>
                  <a:pt x="3502997" y="4691128"/>
                  <a:pt x="3502349" y="4691128"/>
                </a:cubicBezTo>
                <a:cubicBezTo>
                  <a:pt x="3501937" y="4691128"/>
                  <a:pt x="3501569" y="4691231"/>
                  <a:pt x="3501245" y="4691438"/>
                </a:cubicBezTo>
                <a:cubicBezTo>
                  <a:pt x="3500920" y="4691644"/>
                  <a:pt x="3500670" y="4691982"/>
                  <a:pt x="3500493" y="4692454"/>
                </a:cubicBezTo>
                <a:cubicBezTo>
                  <a:pt x="3500317" y="4692925"/>
                  <a:pt x="3500169" y="4693544"/>
                  <a:pt x="3500052" y="4694309"/>
                </a:cubicBezTo>
                <a:cubicBezTo>
                  <a:pt x="3499934" y="4695075"/>
                  <a:pt x="3499875" y="4696018"/>
                  <a:pt x="3499875" y="4697137"/>
                </a:cubicBezTo>
                <a:cubicBezTo>
                  <a:pt x="3499875" y="4698963"/>
                  <a:pt x="3500023" y="4700407"/>
                  <a:pt x="3500317" y="4701467"/>
                </a:cubicBezTo>
                <a:cubicBezTo>
                  <a:pt x="3500611" y="4702528"/>
                  <a:pt x="3501083" y="4703352"/>
                  <a:pt x="3501731" y="4703941"/>
                </a:cubicBezTo>
                <a:cubicBezTo>
                  <a:pt x="3502379" y="4704531"/>
                  <a:pt x="3503410" y="4705193"/>
                  <a:pt x="3504823" y="4705930"/>
                </a:cubicBezTo>
                <a:cubicBezTo>
                  <a:pt x="3506237" y="4706666"/>
                  <a:pt x="3507960" y="4707373"/>
                  <a:pt x="3509993" y="4708050"/>
                </a:cubicBezTo>
                <a:cubicBezTo>
                  <a:pt x="3512025" y="4708728"/>
                  <a:pt x="3514323" y="4709288"/>
                  <a:pt x="3516886" y="4709729"/>
                </a:cubicBezTo>
                <a:cubicBezTo>
                  <a:pt x="3519448" y="4710171"/>
                  <a:pt x="3522143" y="4710392"/>
                  <a:pt x="3524971" y="4710392"/>
                </a:cubicBezTo>
                <a:cubicBezTo>
                  <a:pt x="3529566" y="4710392"/>
                  <a:pt x="3533778" y="4709833"/>
                  <a:pt x="3537608" y="4708713"/>
                </a:cubicBezTo>
                <a:cubicBezTo>
                  <a:pt x="3541437" y="4707594"/>
                  <a:pt x="3544736" y="4705944"/>
                  <a:pt x="3547505" y="4703765"/>
                </a:cubicBezTo>
                <a:cubicBezTo>
                  <a:pt x="3550273" y="4701585"/>
                  <a:pt x="3552409" y="4698905"/>
                  <a:pt x="3553911" y="4695723"/>
                </a:cubicBezTo>
                <a:cubicBezTo>
                  <a:pt x="3555414" y="4692542"/>
                  <a:pt x="3556165" y="4688919"/>
                  <a:pt x="3556165" y="4684854"/>
                </a:cubicBezTo>
                <a:cubicBezTo>
                  <a:pt x="3556165" y="4681437"/>
                  <a:pt x="3555590" y="4678492"/>
                  <a:pt x="3554442" y="4676018"/>
                </a:cubicBezTo>
                <a:cubicBezTo>
                  <a:pt x="3553293" y="4673543"/>
                  <a:pt x="3551776" y="4671423"/>
                  <a:pt x="3549890" y="4669655"/>
                </a:cubicBezTo>
                <a:cubicBezTo>
                  <a:pt x="3548005" y="4667888"/>
                  <a:pt x="3545840" y="4666386"/>
                  <a:pt x="3543395" y="4665148"/>
                </a:cubicBezTo>
                <a:cubicBezTo>
                  <a:pt x="3540951" y="4663911"/>
                  <a:pt x="3538477" y="4662792"/>
                  <a:pt x="3535973" y="4661791"/>
                </a:cubicBezTo>
                <a:cubicBezTo>
                  <a:pt x="3533469" y="4660789"/>
                  <a:pt x="3531009" y="4659817"/>
                  <a:pt x="3528594" y="4658874"/>
                </a:cubicBezTo>
                <a:cubicBezTo>
                  <a:pt x="3526179" y="4657932"/>
                  <a:pt x="3524028" y="4656871"/>
                  <a:pt x="3522143" y="4655693"/>
                </a:cubicBezTo>
                <a:cubicBezTo>
                  <a:pt x="3520258" y="4654515"/>
                  <a:pt x="3518727" y="4653145"/>
                  <a:pt x="3517548" y="4651584"/>
                </a:cubicBezTo>
                <a:cubicBezTo>
                  <a:pt x="3516370" y="4650023"/>
                  <a:pt x="3515781" y="4648094"/>
                  <a:pt x="3515781" y="4645796"/>
                </a:cubicBezTo>
                <a:cubicBezTo>
                  <a:pt x="3515781" y="4644147"/>
                  <a:pt x="3516090" y="4642615"/>
                  <a:pt x="3516709" y="4641201"/>
                </a:cubicBezTo>
                <a:cubicBezTo>
                  <a:pt x="3517328" y="4639787"/>
                  <a:pt x="3518241" y="4638565"/>
                  <a:pt x="3519448" y="4637534"/>
                </a:cubicBezTo>
                <a:cubicBezTo>
                  <a:pt x="3520656" y="4636503"/>
                  <a:pt x="3522203" y="4635708"/>
                  <a:pt x="3524087" y="4635148"/>
                </a:cubicBezTo>
                <a:cubicBezTo>
                  <a:pt x="3525972" y="4634588"/>
                  <a:pt x="3528152" y="4634308"/>
                  <a:pt x="3530627" y="4634308"/>
                </a:cubicBezTo>
                <a:cubicBezTo>
                  <a:pt x="3533395" y="4634308"/>
                  <a:pt x="3535855" y="4634632"/>
                  <a:pt x="3538005" y="4635281"/>
                </a:cubicBezTo>
                <a:cubicBezTo>
                  <a:pt x="3540155" y="4635929"/>
                  <a:pt x="3542026" y="4636621"/>
                  <a:pt x="3543616" y="4637357"/>
                </a:cubicBezTo>
                <a:cubicBezTo>
                  <a:pt x="3545207" y="4638094"/>
                  <a:pt x="3546503" y="4638786"/>
                  <a:pt x="3547505" y="4639434"/>
                </a:cubicBezTo>
                <a:cubicBezTo>
                  <a:pt x="3548506" y="4640082"/>
                  <a:pt x="3549272" y="4640406"/>
                  <a:pt x="3549802" y="4640406"/>
                </a:cubicBezTo>
                <a:cubicBezTo>
                  <a:pt x="3550156" y="4640406"/>
                  <a:pt x="3550480" y="4640303"/>
                  <a:pt x="3550774" y="4640097"/>
                </a:cubicBezTo>
                <a:cubicBezTo>
                  <a:pt x="3551069" y="4639890"/>
                  <a:pt x="3551319" y="4639552"/>
                  <a:pt x="3551525" y="4639080"/>
                </a:cubicBezTo>
                <a:cubicBezTo>
                  <a:pt x="3551732" y="4638609"/>
                  <a:pt x="3551879" y="4638005"/>
                  <a:pt x="3551967" y="4637269"/>
                </a:cubicBezTo>
                <a:cubicBezTo>
                  <a:pt x="3552056" y="4636532"/>
                  <a:pt x="3552100" y="4635663"/>
                  <a:pt x="3552100" y="4634662"/>
                </a:cubicBezTo>
                <a:cubicBezTo>
                  <a:pt x="3552100" y="4633719"/>
                  <a:pt x="3552056" y="4632924"/>
                  <a:pt x="3551967" y="4632276"/>
                </a:cubicBezTo>
                <a:cubicBezTo>
                  <a:pt x="3551879" y="4631628"/>
                  <a:pt x="3551790" y="4631083"/>
                  <a:pt x="3551702" y="4630641"/>
                </a:cubicBezTo>
                <a:cubicBezTo>
                  <a:pt x="3551614" y="4630199"/>
                  <a:pt x="3551466" y="4629802"/>
                  <a:pt x="3551260" y="4629448"/>
                </a:cubicBezTo>
                <a:cubicBezTo>
                  <a:pt x="3551054" y="4629095"/>
                  <a:pt x="3550642" y="4628682"/>
                  <a:pt x="3550023" y="4628211"/>
                </a:cubicBezTo>
                <a:cubicBezTo>
                  <a:pt x="3549404" y="4627740"/>
                  <a:pt x="3548491" y="4627195"/>
                  <a:pt x="3547284" y="4626576"/>
                </a:cubicBezTo>
                <a:cubicBezTo>
                  <a:pt x="3546076" y="4625958"/>
                  <a:pt x="3544618" y="4625383"/>
                  <a:pt x="3542909" y="4624853"/>
                </a:cubicBezTo>
                <a:cubicBezTo>
                  <a:pt x="3541201" y="4624323"/>
                  <a:pt x="3539286" y="4623881"/>
                  <a:pt x="3537166" y="4623528"/>
                </a:cubicBezTo>
                <a:cubicBezTo>
                  <a:pt x="3535045" y="4623174"/>
                  <a:pt x="3532924" y="4622998"/>
                  <a:pt x="3530803" y="4622998"/>
                </a:cubicBezTo>
                <a:close/>
                <a:moveTo>
                  <a:pt x="3449055" y="4622998"/>
                </a:moveTo>
                <a:cubicBezTo>
                  <a:pt x="3445991" y="4622998"/>
                  <a:pt x="3442957" y="4623277"/>
                  <a:pt x="3439953" y="4623837"/>
                </a:cubicBezTo>
                <a:cubicBezTo>
                  <a:pt x="3436948" y="4624397"/>
                  <a:pt x="3434180" y="4625104"/>
                  <a:pt x="3431647" y="4625958"/>
                </a:cubicBezTo>
                <a:cubicBezTo>
                  <a:pt x="3429113" y="4626812"/>
                  <a:pt x="3426875" y="4627755"/>
                  <a:pt x="3424931" y="4628786"/>
                </a:cubicBezTo>
                <a:cubicBezTo>
                  <a:pt x="3422987" y="4629816"/>
                  <a:pt x="3421617" y="4630715"/>
                  <a:pt x="3420822" y="4631481"/>
                </a:cubicBezTo>
                <a:cubicBezTo>
                  <a:pt x="3420026" y="4632247"/>
                  <a:pt x="3419525" y="4633057"/>
                  <a:pt x="3419319" y="4633911"/>
                </a:cubicBezTo>
                <a:cubicBezTo>
                  <a:pt x="3419113" y="4634765"/>
                  <a:pt x="3419010" y="4635929"/>
                  <a:pt x="3419010" y="4637401"/>
                </a:cubicBezTo>
                <a:cubicBezTo>
                  <a:pt x="3419010" y="4638285"/>
                  <a:pt x="3419069" y="4639095"/>
                  <a:pt x="3419187" y="4639831"/>
                </a:cubicBezTo>
                <a:cubicBezTo>
                  <a:pt x="3419305" y="4640568"/>
                  <a:pt x="3419496" y="4641172"/>
                  <a:pt x="3419761" y="4641643"/>
                </a:cubicBezTo>
                <a:cubicBezTo>
                  <a:pt x="3420026" y="4642114"/>
                  <a:pt x="3420336" y="4642468"/>
                  <a:pt x="3420689" y="4642703"/>
                </a:cubicBezTo>
                <a:cubicBezTo>
                  <a:pt x="3421042" y="4642939"/>
                  <a:pt x="3421455" y="4643057"/>
                  <a:pt x="3421926" y="4643057"/>
                </a:cubicBezTo>
                <a:cubicBezTo>
                  <a:pt x="3422633" y="4643057"/>
                  <a:pt x="3423708" y="4642630"/>
                  <a:pt x="3425152" y="4641775"/>
                </a:cubicBezTo>
                <a:cubicBezTo>
                  <a:pt x="3426595" y="4640921"/>
                  <a:pt x="3428392" y="4639979"/>
                  <a:pt x="3430542" y="4638948"/>
                </a:cubicBezTo>
                <a:cubicBezTo>
                  <a:pt x="3432692" y="4637917"/>
                  <a:pt x="3435196" y="4636974"/>
                  <a:pt x="3438053" y="4636120"/>
                </a:cubicBezTo>
                <a:cubicBezTo>
                  <a:pt x="3440910" y="4635266"/>
                  <a:pt x="3444136" y="4634839"/>
                  <a:pt x="3447729" y="4634839"/>
                </a:cubicBezTo>
                <a:cubicBezTo>
                  <a:pt x="3451087" y="4634839"/>
                  <a:pt x="3453915" y="4635236"/>
                  <a:pt x="3456212" y="4636032"/>
                </a:cubicBezTo>
                <a:cubicBezTo>
                  <a:pt x="3458510" y="4636827"/>
                  <a:pt x="3460380" y="4638005"/>
                  <a:pt x="3461824" y="4639566"/>
                </a:cubicBezTo>
                <a:cubicBezTo>
                  <a:pt x="3463267" y="4641127"/>
                  <a:pt x="3464313" y="4643086"/>
                  <a:pt x="3464961" y="4645443"/>
                </a:cubicBezTo>
                <a:cubicBezTo>
                  <a:pt x="3465609" y="4647799"/>
                  <a:pt x="3465933" y="4650509"/>
                  <a:pt x="3465933" y="4653572"/>
                </a:cubicBezTo>
                <a:lnTo>
                  <a:pt x="3465933" y="4659758"/>
                </a:lnTo>
                <a:lnTo>
                  <a:pt x="3454976" y="4659758"/>
                </a:lnTo>
                <a:cubicBezTo>
                  <a:pt x="3448790" y="4659758"/>
                  <a:pt x="3443223" y="4660303"/>
                  <a:pt x="3438274" y="4661393"/>
                </a:cubicBezTo>
                <a:cubicBezTo>
                  <a:pt x="3433326" y="4662483"/>
                  <a:pt x="3429143" y="4664117"/>
                  <a:pt x="3425726" y="4666297"/>
                </a:cubicBezTo>
                <a:cubicBezTo>
                  <a:pt x="3422309" y="4668477"/>
                  <a:pt x="3419688" y="4671216"/>
                  <a:pt x="3417862" y="4674515"/>
                </a:cubicBezTo>
                <a:cubicBezTo>
                  <a:pt x="3416035" y="4677814"/>
                  <a:pt x="3415122" y="4681702"/>
                  <a:pt x="3415122" y="4686180"/>
                </a:cubicBezTo>
                <a:cubicBezTo>
                  <a:pt x="3415122" y="4690009"/>
                  <a:pt x="3415785" y="4693426"/>
                  <a:pt x="3417110" y="4696430"/>
                </a:cubicBezTo>
                <a:cubicBezTo>
                  <a:pt x="3418436" y="4699435"/>
                  <a:pt x="3420291" y="4701968"/>
                  <a:pt x="3422677" y="4704030"/>
                </a:cubicBezTo>
                <a:cubicBezTo>
                  <a:pt x="3425063" y="4706092"/>
                  <a:pt x="3427950" y="4707668"/>
                  <a:pt x="3431337" y="4708757"/>
                </a:cubicBezTo>
                <a:cubicBezTo>
                  <a:pt x="3434725" y="4709847"/>
                  <a:pt x="3438510" y="4710392"/>
                  <a:pt x="3442692" y="4710392"/>
                </a:cubicBezTo>
                <a:cubicBezTo>
                  <a:pt x="3447464" y="4710392"/>
                  <a:pt x="3451986" y="4709361"/>
                  <a:pt x="3456257" y="4707299"/>
                </a:cubicBezTo>
                <a:cubicBezTo>
                  <a:pt x="3460528" y="4705237"/>
                  <a:pt x="3464401" y="4702351"/>
                  <a:pt x="3467877" y="4698639"/>
                </a:cubicBezTo>
                <a:lnTo>
                  <a:pt x="3467877" y="4706592"/>
                </a:lnTo>
                <a:cubicBezTo>
                  <a:pt x="3467877" y="4707299"/>
                  <a:pt x="3468083" y="4707830"/>
                  <a:pt x="3468496" y="4708183"/>
                </a:cubicBezTo>
                <a:cubicBezTo>
                  <a:pt x="3468908" y="4708537"/>
                  <a:pt x="3469571" y="4708802"/>
                  <a:pt x="3470484" y="4708978"/>
                </a:cubicBezTo>
                <a:cubicBezTo>
                  <a:pt x="3471397" y="4709155"/>
                  <a:pt x="3472620" y="4709243"/>
                  <a:pt x="3474151" y="4709243"/>
                </a:cubicBezTo>
                <a:cubicBezTo>
                  <a:pt x="3475741" y="4709243"/>
                  <a:pt x="3476950" y="4709155"/>
                  <a:pt x="3477774" y="4708978"/>
                </a:cubicBezTo>
                <a:cubicBezTo>
                  <a:pt x="3478599" y="4708802"/>
                  <a:pt x="3479247" y="4708537"/>
                  <a:pt x="3479718" y="4708183"/>
                </a:cubicBezTo>
                <a:cubicBezTo>
                  <a:pt x="3480189" y="4707830"/>
                  <a:pt x="3480425" y="4707299"/>
                  <a:pt x="3480425" y="4706592"/>
                </a:cubicBezTo>
                <a:lnTo>
                  <a:pt x="3480425" y="4652954"/>
                </a:lnTo>
                <a:cubicBezTo>
                  <a:pt x="3480425" y="4648005"/>
                  <a:pt x="3479865" y="4643675"/>
                  <a:pt x="3478746" y="4639964"/>
                </a:cubicBezTo>
                <a:cubicBezTo>
                  <a:pt x="3477627" y="4636253"/>
                  <a:pt x="3475830" y="4633145"/>
                  <a:pt x="3473356" y="4630641"/>
                </a:cubicBezTo>
                <a:cubicBezTo>
                  <a:pt x="3470882" y="4628137"/>
                  <a:pt x="3467641" y="4626238"/>
                  <a:pt x="3463635" y="4624942"/>
                </a:cubicBezTo>
                <a:cubicBezTo>
                  <a:pt x="3459629" y="4623646"/>
                  <a:pt x="3454769" y="4622998"/>
                  <a:pt x="3449055" y="4622998"/>
                </a:cubicBezTo>
                <a:close/>
                <a:moveTo>
                  <a:pt x="3367660" y="4622998"/>
                </a:moveTo>
                <a:cubicBezTo>
                  <a:pt x="3361827" y="4622998"/>
                  <a:pt x="3356555" y="4624014"/>
                  <a:pt x="3351842" y="4626046"/>
                </a:cubicBezTo>
                <a:cubicBezTo>
                  <a:pt x="3347129" y="4628079"/>
                  <a:pt x="3343109" y="4630995"/>
                  <a:pt x="3339780" y="4634795"/>
                </a:cubicBezTo>
                <a:cubicBezTo>
                  <a:pt x="3336451" y="4638594"/>
                  <a:pt x="3333904" y="4643219"/>
                  <a:pt x="3332137" y="4648668"/>
                </a:cubicBezTo>
                <a:cubicBezTo>
                  <a:pt x="3330369" y="4654117"/>
                  <a:pt x="3329486" y="4660259"/>
                  <a:pt x="3329486" y="4667093"/>
                </a:cubicBezTo>
                <a:cubicBezTo>
                  <a:pt x="3329486" y="4674280"/>
                  <a:pt x="3330340" y="4680583"/>
                  <a:pt x="3332048" y="4686003"/>
                </a:cubicBezTo>
                <a:cubicBezTo>
                  <a:pt x="3333756" y="4691423"/>
                  <a:pt x="3336290" y="4695930"/>
                  <a:pt x="3339647" y="4699523"/>
                </a:cubicBezTo>
                <a:cubicBezTo>
                  <a:pt x="3343005" y="4703117"/>
                  <a:pt x="3347144" y="4705827"/>
                  <a:pt x="3352063" y="4707653"/>
                </a:cubicBezTo>
                <a:cubicBezTo>
                  <a:pt x="3356982" y="4709479"/>
                  <a:pt x="3362711" y="4710392"/>
                  <a:pt x="3369251" y="4710392"/>
                </a:cubicBezTo>
                <a:cubicBezTo>
                  <a:pt x="3373021" y="4710392"/>
                  <a:pt x="3376570" y="4710112"/>
                  <a:pt x="3379898" y="4709553"/>
                </a:cubicBezTo>
                <a:cubicBezTo>
                  <a:pt x="3383227" y="4708993"/>
                  <a:pt x="3386158" y="4708360"/>
                  <a:pt x="3388691" y="4707653"/>
                </a:cubicBezTo>
                <a:cubicBezTo>
                  <a:pt x="3391225" y="4706946"/>
                  <a:pt x="3393286" y="4706224"/>
                  <a:pt x="3394877" y="4705488"/>
                </a:cubicBezTo>
                <a:cubicBezTo>
                  <a:pt x="3396467" y="4704751"/>
                  <a:pt x="3397424" y="4704221"/>
                  <a:pt x="3397749" y="4703897"/>
                </a:cubicBezTo>
                <a:cubicBezTo>
                  <a:pt x="3398073" y="4703573"/>
                  <a:pt x="3398338" y="4703235"/>
                  <a:pt x="3398544" y="4702881"/>
                </a:cubicBezTo>
                <a:cubicBezTo>
                  <a:pt x="3398750" y="4702528"/>
                  <a:pt x="3398897" y="4702130"/>
                  <a:pt x="3398986" y="4701688"/>
                </a:cubicBezTo>
                <a:cubicBezTo>
                  <a:pt x="3399074" y="4701246"/>
                  <a:pt x="3399148" y="4700745"/>
                  <a:pt x="3399207" y="4700186"/>
                </a:cubicBezTo>
                <a:cubicBezTo>
                  <a:pt x="3399266" y="4699626"/>
                  <a:pt x="3399295" y="4698963"/>
                  <a:pt x="3399295" y="4698198"/>
                </a:cubicBezTo>
                <a:cubicBezTo>
                  <a:pt x="3399295" y="4697137"/>
                  <a:pt x="3399251" y="4696239"/>
                  <a:pt x="3399162" y="4695502"/>
                </a:cubicBezTo>
                <a:cubicBezTo>
                  <a:pt x="3399073" y="4694766"/>
                  <a:pt x="3398940" y="4694192"/>
                  <a:pt x="3398762" y="4693779"/>
                </a:cubicBezTo>
                <a:cubicBezTo>
                  <a:pt x="3398584" y="4693367"/>
                  <a:pt x="3398333" y="4693058"/>
                  <a:pt x="3398008" y="4692851"/>
                </a:cubicBezTo>
                <a:cubicBezTo>
                  <a:pt x="3397682" y="4692645"/>
                  <a:pt x="3397312" y="4692542"/>
                  <a:pt x="3396898" y="4692542"/>
                </a:cubicBezTo>
                <a:cubicBezTo>
                  <a:pt x="3396187" y="4692542"/>
                  <a:pt x="3395137" y="4692851"/>
                  <a:pt x="3393745" y="4693470"/>
                </a:cubicBezTo>
                <a:cubicBezTo>
                  <a:pt x="3392354" y="4694089"/>
                  <a:pt x="3390578" y="4694781"/>
                  <a:pt x="3388417" y="4695547"/>
                </a:cubicBezTo>
                <a:cubicBezTo>
                  <a:pt x="3386256" y="4696312"/>
                  <a:pt x="3383696" y="4697005"/>
                  <a:pt x="3380736" y="4697623"/>
                </a:cubicBezTo>
                <a:cubicBezTo>
                  <a:pt x="3377776" y="4698242"/>
                  <a:pt x="3374402" y="4698551"/>
                  <a:pt x="3370613" y="4698551"/>
                </a:cubicBezTo>
                <a:cubicBezTo>
                  <a:pt x="3365818" y="4698551"/>
                  <a:pt x="3361764" y="4697874"/>
                  <a:pt x="3358448" y="4696519"/>
                </a:cubicBezTo>
                <a:cubicBezTo>
                  <a:pt x="3355133" y="4695164"/>
                  <a:pt x="3352440" y="4693220"/>
                  <a:pt x="3350367" y="4690686"/>
                </a:cubicBezTo>
                <a:cubicBezTo>
                  <a:pt x="3348295" y="4688153"/>
                  <a:pt x="3346816" y="4685119"/>
                  <a:pt x="3345928" y="4681585"/>
                </a:cubicBezTo>
                <a:cubicBezTo>
                  <a:pt x="3345040" y="4678050"/>
                  <a:pt x="3344596" y="4674074"/>
                  <a:pt x="3344596" y="4669655"/>
                </a:cubicBezTo>
                <a:lnTo>
                  <a:pt x="3396971" y="4669655"/>
                </a:lnTo>
                <a:cubicBezTo>
                  <a:pt x="3398452" y="4669655"/>
                  <a:pt x="3399768" y="4669169"/>
                  <a:pt x="3400922" y="4668197"/>
                </a:cubicBezTo>
                <a:cubicBezTo>
                  <a:pt x="3402076" y="4667225"/>
                  <a:pt x="3402653" y="4665590"/>
                  <a:pt x="3402653" y="4663293"/>
                </a:cubicBezTo>
                <a:lnTo>
                  <a:pt x="3402653" y="4660642"/>
                </a:lnTo>
                <a:cubicBezTo>
                  <a:pt x="3402653" y="4655458"/>
                  <a:pt x="3401990" y="4650583"/>
                  <a:pt x="3400665" y="4646017"/>
                </a:cubicBezTo>
                <a:cubicBezTo>
                  <a:pt x="3399339" y="4641451"/>
                  <a:pt x="3397263" y="4637475"/>
                  <a:pt x="3394435" y="4634088"/>
                </a:cubicBezTo>
                <a:cubicBezTo>
                  <a:pt x="3391607" y="4630700"/>
                  <a:pt x="3387999" y="4628005"/>
                  <a:pt x="3383610" y="4626002"/>
                </a:cubicBezTo>
                <a:cubicBezTo>
                  <a:pt x="3379221" y="4623999"/>
                  <a:pt x="3373905" y="4622998"/>
                  <a:pt x="3367660" y="4622998"/>
                </a:cubicBezTo>
                <a:close/>
                <a:moveTo>
                  <a:pt x="3283153" y="4622998"/>
                </a:moveTo>
                <a:cubicBezTo>
                  <a:pt x="3278323" y="4622998"/>
                  <a:pt x="3274096" y="4623646"/>
                  <a:pt x="3270473" y="4624942"/>
                </a:cubicBezTo>
                <a:cubicBezTo>
                  <a:pt x="3266850" y="4626238"/>
                  <a:pt x="3263830" y="4627961"/>
                  <a:pt x="3261415" y="4630111"/>
                </a:cubicBezTo>
                <a:cubicBezTo>
                  <a:pt x="3259000" y="4632261"/>
                  <a:pt x="3257188" y="4634765"/>
                  <a:pt x="3255981" y="4637622"/>
                </a:cubicBezTo>
                <a:cubicBezTo>
                  <a:pt x="3254773" y="4640479"/>
                  <a:pt x="3254169" y="4643469"/>
                  <a:pt x="3254169" y="4646591"/>
                </a:cubicBezTo>
                <a:cubicBezTo>
                  <a:pt x="3254169" y="4650126"/>
                  <a:pt x="3254743" y="4653160"/>
                  <a:pt x="3255892" y="4655693"/>
                </a:cubicBezTo>
                <a:cubicBezTo>
                  <a:pt x="3257041" y="4658226"/>
                  <a:pt x="3258558" y="4660406"/>
                  <a:pt x="3260443" y="4662232"/>
                </a:cubicBezTo>
                <a:cubicBezTo>
                  <a:pt x="3262328" y="4664059"/>
                  <a:pt x="3264464" y="4665605"/>
                  <a:pt x="3266850" y="4666872"/>
                </a:cubicBezTo>
                <a:cubicBezTo>
                  <a:pt x="3269235" y="4668138"/>
                  <a:pt x="3271680" y="4669272"/>
                  <a:pt x="3274184" y="4670274"/>
                </a:cubicBezTo>
                <a:cubicBezTo>
                  <a:pt x="3276688" y="4671275"/>
                  <a:pt x="3279118" y="4672232"/>
                  <a:pt x="3281475" y="4673146"/>
                </a:cubicBezTo>
                <a:cubicBezTo>
                  <a:pt x="3283831" y="4674059"/>
                  <a:pt x="3285952" y="4675104"/>
                  <a:pt x="3287837" y="4676283"/>
                </a:cubicBezTo>
                <a:cubicBezTo>
                  <a:pt x="3289722" y="4677461"/>
                  <a:pt x="3291239" y="4678816"/>
                  <a:pt x="3292388" y="4680348"/>
                </a:cubicBezTo>
                <a:cubicBezTo>
                  <a:pt x="3293536" y="4681879"/>
                  <a:pt x="3294111" y="4683764"/>
                  <a:pt x="3294111" y="4686003"/>
                </a:cubicBezTo>
                <a:cubicBezTo>
                  <a:pt x="3294111" y="4688183"/>
                  <a:pt x="3293713" y="4690068"/>
                  <a:pt x="3292918" y="4691658"/>
                </a:cubicBezTo>
                <a:cubicBezTo>
                  <a:pt x="3292122" y="4693249"/>
                  <a:pt x="3290989" y="4694560"/>
                  <a:pt x="3289516" y="4695591"/>
                </a:cubicBezTo>
                <a:cubicBezTo>
                  <a:pt x="3288043" y="4696622"/>
                  <a:pt x="3286305" y="4697402"/>
                  <a:pt x="3284302" y="4697933"/>
                </a:cubicBezTo>
                <a:cubicBezTo>
                  <a:pt x="3282299" y="4698463"/>
                  <a:pt x="3280061" y="4698728"/>
                  <a:pt x="3277586" y="4698728"/>
                </a:cubicBezTo>
                <a:cubicBezTo>
                  <a:pt x="3274287" y="4698728"/>
                  <a:pt x="3271371" y="4698330"/>
                  <a:pt x="3268838" y="4697535"/>
                </a:cubicBezTo>
                <a:cubicBezTo>
                  <a:pt x="3266305" y="4696740"/>
                  <a:pt x="3264110" y="4695871"/>
                  <a:pt x="3262255" y="4694928"/>
                </a:cubicBezTo>
                <a:cubicBezTo>
                  <a:pt x="3260399" y="4693985"/>
                  <a:pt x="3258838" y="4693117"/>
                  <a:pt x="3257571" y="4692321"/>
                </a:cubicBezTo>
                <a:cubicBezTo>
                  <a:pt x="3256305" y="4691526"/>
                  <a:pt x="3255347" y="4691128"/>
                  <a:pt x="3254699" y="4691128"/>
                </a:cubicBezTo>
                <a:cubicBezTo>
                  <a:pt x="3254287" y="4691128"/>
                  <a:pt x="3253919" y="4691231"/>
                  <a:pt x="3253595" y="4691438"/>
                </a:cubicBezTo>
                <a:cubicBezTo>
                  <a:pt x="3253271" y="4691644"/>
                  <a:pt x="3253020" y="4691982"/>
                  <a:pt x="3252843" y="4692454"/>
                </a:cubicBezTo>
                <a:cubicBezTo>
                  <a:pt x="3252667" y="4692925"/>
                  <a:pt x="3252519" y="4693544"/>
                  <a:pt x="3252402" y="4694309"/>
                </a:cubicBezTo>
                <a:cubicBezTo>
                  <a:pt x="3252284" y="4695075"/>
                  <a:pt x="3252225" y="4696018"/>
                  <a:pt x="3252225" y="4697137"/>
                </a:cubicBezTo>
                <a:cubicBezTo>
                  <a:pt x="3252225" y="4698963"/>
                  <a:pt x="3252372" y="4700407"/>
                  <a:pt x="3252667" y="4701467"/>
                </a:cubicBezTo>
                <a:cubicBezTo>
                  <a:pt x="3252961" y="4702528"/>
                  <a:pt x="3253433" y="4703352"/>
                  <a:pt x="3254081" y="4703941"/>
                </a:cubicBezTo>
                <a:cubicBezTo>
                  <a:pt x="3254729" y="4704531"/>
                  <a:pt x="3255760" y="4705193"/>
                  <a:pt x="3257174" y="4705930"/>
                </a:cubicBezTo>
                <a:cubicBezTo>
                  <a:pt x="3258588" y="4706666"/>
                  <a:pt x="3260311" y="4707373"/>
                  <a:pt x="3262343" y="4708050"/>
                </a:cubicBezTo>
                <a:cubicBezTo>
                  <a:pt x="3264375" y="4708728"/>
                  <a:pt x="3266673" y="4709288"/>
                  <a:pt x="3269235" y="4709729"/>
                </a:cubicBezTo>
                <a:cubicBezTo>
                  <a:pt x="3271798" y="4710171"/>
                  <a:pt x="3274493" y="4710392"/>
                  <a:pt x="3277321" y="4710392"/>
                </a:cubicBezTo>
                <a:cubicBezTo>
                  <a:pt x="3281916" y="4710392"/>
                  <a:pt x="3286128" y="4709833"/>
                  <a:pt x="3289957" y="4708713"/>
                </a:cubicBezTo>
                <a:cubicBezTo>
                  <a:pt x="3293787" y="4707594"/>
                  <a:pt x="3297086" y="4705944"/>
                  <a:pt x="3299855" y="4703765"/>
                </a:cubicBezTo>
                <a:cubicBezTo>
                  <a:pt x="3302623" y="4701585"/>
                  <a:pt x="3304759" y="4698905"/>
                  <a:pt x="3306261" y="4695723"/>
                </a:cubicBezTo>
                <a:cubicBezTo>
                  <a:pt x="3307763" y="4692542"/>
                  <a:pt x="3308514" y="4688919"/>
                  <a:pt x="3308514" y="4684854"/>
                </a:cubicBezTo>
                <a:cubicBezTo>
                  <a:pt x="3308514" y="4681437"/>
                  <a:pt x="3307940" y="4678492"/>
                  <a:pt x="3306791" y="4676018"/>
                </a:cubicBezTo>
                <a:cubicBezTo>
                  <a:pt x="3305643" y="4673543"/>
                  <a:pt x="3304125" y="4671423"/>
                  <a:pt x="3302240" y="4669655"/>
                </a:cubicBezTo>
                <a:cubicBezTo>
                  <a:pt x="3300356" y="4667888"/>
                  <a:pt x="3298191" y="4666386"/>
                  <a:pt x="3295746" y="4665148"/>
                </a:cubicBezTo>
                <a:cubicBezTo>
                  <a:pt x="3293301" y="4663911"/>
                  <a:pt x="3290826" y="4662792"/>
                  <a:pt x="3288323" y="4661791"/>
                </a:cubicBezTo>
                <a:cubicBezTo>
                  <a:pt x="3285819" y="4660789"/>
                  <a:pt x="3283359" y="4659817"/>
                  <a:pt x="3280944" y="4658874"/>
                </a:cubicBezTo>
                <a:cubicBezTo>
                  <a:pt x="3278529" y="4657932"/>
                  <a:pt x="3276379" y="4656871"/>
                  <a:pt x="3274493" y="4655693"/>
                </a:cubicBezTo>
                <a:cubicBezTo>
                  <a:pt x="3272608" y="4654515"/>
                  <a:pt x="3271076" y="4653145"/>
                  <a:pt x="3269898" y="4651584"/>
                </a:cubicBezTo>
                <a:cubicBezTo>
                  <a:pt x="3268720" y="4650023"/>
                  <a:pt x="3268131" y="4648094"/>
                  <a:pt x="3268131" y="4645796"/>
                </a:cubicBezTo>
                <a:cubicBezTo>
                  <a:pt x="3268131" y="4644147"/>
                  <a:pt x="3268440" y="4642615"/>
                  <a:pt x="3269059" y="4641201"/>
                </a:cubicBezTo>
                <a:cubicBezTo>
                  <a:pt x="3269677" y="4639787"/>
                  <a:pt x="3270590" y="4638565"/>
                  <a:pt x="3271798" y="4637534"/>
                </a:cubicBezTo>
                <a:cubicBezTo>
                  <a:pt x="3273006" y="4636503"/>
                  <a:pt x="3274552" y="4635708"/>
                  <a:pt x="3276438" y="4635148"/>
                </a:cubicBezTo>
                <a:cubicBezTo>
                  <a:pt x="3278323" y="4634588"/>
                  <a:pt x="3280502" y="4634308"/>
                  <a:pt x="3282976" y="4634308"/>
                </a:cubicBezTo>
                <a:cubicBezTo>
                  <a:pt x="3285745" y="4634308"/>
                  <a:pt x="3288205" y="4634632"/>
                  <a:pt x="3290355" y="4635281"/>
                </a:cubicBezTo>
                <a:cubicBezTo>
                  <a:pt x="3292505" y="4635929"/>
                  <a:pt x="3294376" y="4636621"/>
                  <a:pt x="3295967" y="4637357"/>
                </a:cubicBezTo>
                <a:cubicBezTo>
                  <a:pt x="3297557" y="4638094"/>
                  <a:pt x="3298853" y="4638786"/>
                  <a:pt x="3299855" y="4639434"/>
                </a:cubicBezTo>
                <a:cubicBezTo>
                  <a:pt x="3300856" y="4640082"/>
                  <a:pt x="3301622" y="4640406"/>
                  <a:pt x="3302152" y="4640406"/>
                </a:cubicBezTo>
                <a:cubicBezTo>
                  <a:pt x="3302506" y="4640406"/>
                  <a:pt x="3302830" y="4640303"/>
                  <a:pt x="3303124" y="4640097"/>
                </a:cubicBezTo>
                <a:cubicBezTo>
                  <a:pt x="3303419" y="4639890"/>
                  <a:pt x="3303669" y="4639552"/>
                  <a:pt x="3303875" y="4639080"/>
                </a:cubicBezTo>
                <a:cubicBezTo>
                  <a:pt x="3304081" y="4638609"/>
                  <a:pt x="3304229" y="4638005"/>
                  <a:pt x="3304317" y="4637269"/>
                </a:cubicBezTo>
                <a:cubicBezTo>
                  <a:pt x="3304405" y="4636532"/>
                  <a:pt x="3304450" y="4635663"/>
                  <a:pt x="3304450" y="4634662"/>
                </a:cubicBezTo>
                <a:cubicBezTo>
                  <a:pt x="3304450" y="4633719"/>
                  <a:pt x="3304405" y="4632924"/>
                  <a:pt x="3304317" y="4632276"/>
                </a:cubicBezTo>
                <a:cubicBezTo>
                  <a:pt x="3304229" y="4631628"/>
                  <a:pt x="3304140" y="4631083"/>
                  <a:pt x="3304052" y="4630641"/>
                </a:cubicBezTo>
                <a:cubicBezTo>
                  <a:pt x="3303964" y="4630199"/>
                  <a:pt x="3303816" y="4629802"/>
                  <a:pt x="3303610" y="4629448"/>
                </a:cubicBezTo>
                <a:cubicBezTo>
                  <a:pt x="3303404" y="4629095"/>
                  <a:pt x="3302992" y="4628682"/>
                  <a:pt x="3302373" y="4628211"/>
                </a:cubicBezTo>
                <a:cubicBezTo>
                  <a:pt x="3301754" y="4627740"/>
                  <a:pt x="3300842" y="4627195"/>
                  <a:pt x="3299634" y="4626576"/>
                </a:cubicBezTo>
                <a:cubicBezTo>
                  <a:pt x="3298426" y="4625958"/>
                  <a:pt x="3296968" y="4625383"/>
                  <a:pt x="3295260" y="4624853"/>
                </a:cubicBezTo>
                <a:cubicBezTo>
                  <a:pt x="3293551" y="4624323"/>
                  <a:pt x="3291636" y="4623881"/>
                  <a:pt x="3289516" y="4623528"/>
                </a:cubicBezTo>
                <a:cubicBezTo>
                  <a:pt x="3287395" y="4623174"/>
                  <a:pt x="3285274" y="4622998"/>
                  <a:pt x="3283153" y="4622998"/>
                </a:cubicBezTo>
                <a:close/>
                <a:moveTo>
                  <a:pt x="3158110" y="4622998"/>
                </a:moveTo>
                <a:cubicBezTo>
                  <a:pt x="3152278" y="4622998"/>
                  <a:pt x="3147005" y="4624014"/>
                  <a:pt x="3142292" y="4626046"/>
                </a:cubicBezTo>
                <a:cubicBezTo>
                  <a:pt x="3137579" y="4628079"/>
                  <a:pt x="3133559" y="4630995"/>
                  <a:pt x="3130230" y="4634795"/>
                </a:cubicBezTo>
                <a:cubicBezTo>
                  <a:pt x="3126901" y="4638594"/>
                  <a:pt x="3124354" y="4643219"/>
                  <a:pt x="3122587" y="4648668"/>
                </a:cubicBezTo>
                <a:cubicBezTo>
                  <a:pt x="3120819" y="4654117"/>
                  <a:pt x="3119936" y="4660259"/>
                  <a:pt x="3119936" y="4667093"/>
                </a:cubicBezTo>
                <a:cubicBezTo>
                  <a:pt x="3119936" y="4674280"/>
                  <a:pt x="3120790" y="4680583"/>
                  <a:pt x="3122498" y="4686003"/>
                </a:cubicBezTo>
                <a:cubicBezTo>
                  <a:pt x="3124206" y="4691423"/>
                  <a:pt x="3126740" y="4695930"/>
                  <a:pt x="3130097" y="4699523"/>
                </a:cubicBezTo>
                <a:cubicBezTo>
                  <a:pt x="3133455" y="4703117"/>
                  <a:pt x="3137594" y="4705827"/>
                  <a:pt x="3142513" y="4707653"/>
                </a:cubicBezTo>
                <a:cubicBezTo>
                  <a:pt x="3147432" y="4709479"/>
                  <a:pt x="3153161" y="4710392"/>
                  <a:pt x="3159701" y="4710392"/>
                </a:cubicBezTo>
                <a:cubicBezTo>
                  <a:pt x="3163471" y="4710392"/>
                  <a:pt x="3167020" y="4710112"/>
                  <a:pt x="3170348" y="4709553"/>
                </a:cubicBezTo>
                <a:cubicBezTo>
                  <a:pt x="3173677" y="4708993"/>
                  <a:pt x="3176608" y="4708360"/>
                  <a:pt x="3179141" y="4707653"/>
                </a:cubicBezTo>
                <a:cubicBezTo>
                  <a:pt x="3181675" y="4706946"/>
                  <a:pt x="3183736" y="4706224"/>
                  <a:pt x="3185327" y="4705488"/>
                </a:cubicBezTo>
                <a:cubicBezTo>
                  <a:pt x="3186917" y="4704751"/>
                  <a:pt x="3187874" y="4704221"/>
                  <a:pt x="3188199" y="4703897"/>
                </a:cubicBezTo>
                <a:cubicBezTo>
                  <a:pt x="3188523" y="4703573"/>
                  <a:pt x="3188788" y="4703235"/>
                  <a:pt x="3188994" y="4702881"/>
                </a:cubicBezTo>
                <a:cubicBezTo>
                  <a:pt x="3189200" y="4702528"/>
                  <a:pt x="3189347" y="4702130"/>
                  <a:pt x="3189436" y="4701688"/>
                </a:cubicBezTo>
                <a:cubicBezTo>
                  <a:pt x="3189524" y="4701246"/>
                  <a:pt x="3189598" y="4700745"/>
                  <a:pt x="3189657" y="4700186"/>
                </a:cubicBezTo>
                <a:cubicBezTo>
                  <a:pt x="3189716" y="4699626"/>
                  <a:pt x="3189745" y="4698963"/>
                  <a:pt x="3189745" y="4698198"/>
                </a:cubicBezTo>
                <a:cubicBezTo>
                  <a:pt x="3189745" y="4697137"/>
                  <a:pt x="3189701" y="4696239"/>
                  <a:pt x="3189612" y="4695502"/>
                </a:cubicBezTo>
                <a:cubicBezTo>
                  <a:pt x="3189523" y="4694766"/>
                  <a:pt x="3189390" y="4694192"/>
                  <a:pt x="3189212" y="4693779"/>
                </a:cubicBezTo>
                <a:cubicBezTo>
                  <a:pt x="3189035" y="4693367"/>
                  <a:pt x="3188783" y="4693058"/>
                  <a:pt x="3188458" y="4692851"/>
                </a:cubicBezTo>
                <a:cubicBezTo>
                  <a:pt x="3188132" y="4692645"/>
                  <a:pt x="3187762" y="4692542"/>
                  <a:pt x="3187348" y="4692542"/>
                </a:cubicBezTo>
                <a:cubicBezTo>
                  <a:pt x="3186637" y="4692542"/>
                  <a:pt x="3185587" y="4692851"/>
                  <a:pt x="3184195" y="4693470"/>
                </a:cubicBezTo>
                <a:cubicBezTo>
                  <a:pt x="3182804" y="4694089"/>
                  <a:pt x="3181028" y="4694781"/>
                  <a:pt x="3178867" y="4695547"/>
                </a:cubicBezTo>
                <a:cubicBezTo>
                  <a:pt x="3176706" y="4696312"/>
                  <a:pt x="3174146" y="4697005"/>
                  <a:pt x="3171186" y="4697623"/>
                </a:cubicBezTo>
                <a:cubicBezTo>
                  <a:pt x="3168226" y="4698242"/>
                  <a:pt x="3164852" y="4698551"/>
                  <a:pt x="3161063" y="4698551"/>
                </a:cubicBezTo>
                <a:cubicBezTo>
                  <a:pt x="3156268" y="4698551"/>
                  <a:pt x="3152213" y="4697874"/>
                  <a:pt x="3148898" y="4696519"/>
                </a:cubicBezTo>
                <a:cubicBezTo>
                  <a:pt x="3145583" y="4695164"/>
                  <a:pt x="3142890" y="4693220"/>
                  <a:pt x="3140818" y="4690686"/>
                </a:cubicBezTo>
                <a:cubicBezTo>
                  <a:pt x="3138745" y="4688153"/>
                  <a:pt x="3137266" y="4685119"/>
                  <a:pt x="3136378" y="4681585"/>
                </a:cubicBezTo>
                <a:cubicBezTo>
                  <a:pt x="3135490" y="4678050"/>
                  <a:pt x="3135046" y="4674074"/>
                  <a:pt x="3135046" y="4669655"/>
                </a:cubicBezTo>
                <a:lnTo>
                  <a:pt x="3187421" y="4669655"/>
                </a:lnTo>
                <a:cubicBezTo>
                  <a:pt x="3188901" y="4669655"/>
                  <a:pt x="3190218" y="4669169"/>
                  <a:pt x="3191372" y="4668197"/>
                </a:cubicBezTo>
                <a:cubicBezTo>
                  <a:pt x="3192526" y="4667225"/>
                  <a:pt x="3193103" y="4665590"/>
                  <a:pt x="3193103" y="4663293"/>
                </a:cubicBezTo>
                <a:lnTo>
                  <a:pt x="3193103" y="4660642"/>
                </a:lnTo>
                <a:cubicBezTo>
                  <a:pt x="3193103" y="4655458"/>
                  <a:pt x="3192440" y="4650583"/>
                  <a:pt x="3191115" y="4646017"/>
                </a:cubicBezTo>
                <a:cubicBezTo>
                  <a:pt x="3189789" y="4641451"/>
                  <a:pt x="3187713" y="4637475"/>
                  <a:pt x="3184885" y="4634088"/>
                </a:cubicBezTo>
                <a:cubicBezTo>
                  <a:pt x="3182057" y="4630700"/>
                  <a:pt x="3178449" y="4628005"/>
                  <a:pt x="3174060" y="4626002"/>
                </a:cubicBezTo>
                <a:cubicBezTo>
                  <a:pt x="3169671" y="4623999"/>
                  <a:pt x="3164354" y="4622998"/>
                  <a:pt x="3158110" y="4622998"/>
                </a:cubicBezTo>
                <a:close/>
                <a:moveTo>
                  <a:pt x="2887080" y="4622998"/>
                </a:moveTo>
                <a:cubicBezTo>
                  <a:pt x="2884016" y="4622998"/>
                  <a:pt x="2880982" y="4623277"/>
                  <a:pt x="2877978" y="4623837"/>
                </a:cubicBezTo>
                <a:cubicBezTo>
                  <a:pt x="2874974" y="4624397"/>
                  <a:pt x="2872205" y="4625104"/>
                  <a:pt x="2869671" y="4625958"/>
                </a:cubicBezTo>
                <a:cubicBezTo>
                  <a:pt x="2867138" y="4626812"/>
                  <a:pt x="2864900" y="4627755"/>
                  <a:pt x="2862956" y="4628786"/>
                </a:cubicBezTo>
                <a:cubicBezTo>
                  <a:pt x="2861012" y="4629816"/>
                  <a:pt x="2859642" y="4630715"/>
                  <a:pt x="2858847" y="4631481"/>
                </a:cubicBezTo>
                <a:cubicBezTo>
                  <a:pt x="2858051" y="4632247"/>
                  <a:pt x="2857551" y="4633057"/>
                  <a:pt x="2857344" y="4633911"/>
                </a:cubicBezTo>
                <a:cubicBezTo>
                  <a:pt x="2857138" y="4634765"/>
                  <a:pt x="2857035" y="4635929"/>
                  <a:pt x="2857035" y="4637401"/>
                </a:cubicBezTo>
                <a:cubicBezTo>
                  <a:pt x="2857035" y="4638285"/>
                  <a:pt x="2857094" y="4639095"/>
                  <a:pt x="2857212" y="4639831"/>
                </a:cubicBezTo>
                <a:cubicBezTo>
                  <a:pt x="2857330" y="4640568"/>
                  <a:pt x="2857521" y="4641172"/>
                  <a:pt x="2857786" y="4641643"/>
                </a:cubicBezTo>
                <a:cubicBezTo>
                  <a:pt x="2858051" y="4642114"/>
                  <a:pt x="2858361" y="4642468"/>
                  <a:pt x="2858714" y="4642703"/>
                </a:cubicBezTo>
                <a:cubicBezTo>
                  <a:pt x="2859068" y="4642939"/>
                  <a:pt x="2859480" y="4643057"/>
                  <a:pt x="2859951" y="4643057"/>
                </a:cubicBezTo>
                <a:cubicBezTo>
                  <a:pt x="2860658" y="4643057"/>
                  <a:pt x="2861734" y="4642630"/>
                  <a:pt x="2863177" y="4641775"/>
                </a:cubicBezTo>
                <a:cubicBezTo>
                  <a:pt x="2864620" y="4640921"/>
                  <a:pt x="2866417" y="4639979"/>
                  <a:pt x="2868567" y="4638948"/>
                </a:cubicBezTo>
                <a:cubicBezTo>
                  <a:pt x="2870717" y="4637917"/>
                  <a:pt x="2873221" y="4636974"/>
                  <a:pt x="2876078" y="4636120"/>
                </a:cubicBezTo>
                <a:cubicBezTo>
                  <a:pt x="2878935" y="4635266"/>
                  <a:pt x="2882161" y="4634839"/>
                  <a:pt x="2885754" y="4634839"/>
                </a:cubicBezTo>
                <a:cubicBezTo>
                  <a:pt x="2889112" y="4634839"/>
                  <a:pt x="2891940" y="4635236"/>
                  <a:pt x="2894237" y="4636032"/>
                </a:cubicBezTo>
                <a:cubicBezTo>
                  <a:pt x="2896535" y="4636827"/>
                  <a:pt x="2898406" y="4638005"/>
                  <a:pt x="2899849" y="4639566"/>
                </a:cubicBezTo>
                <a:cubicBezTo>
                  <a:pt x="2901292" y="4641127"/>
                  <a:pt x="2902338" y="4643086"/>
                  <a:pt x="2902986" y="4645443"/>
                </a:cubicBezTo>
                <a:cubicBezTo>
                  <a:pt x="2903634" y="4647799"/>
                  <a:pt x="2903958" y="4650509"/>
                  <a:pt x="2903958" y="4653572"/>
                </a:cubicBezTo>
                <a:lnTo>
                  <a:pt x="2903958" y="4659758"/>
                </a:lnTo>
                <a:lnTo>
                  <a:pt x="2893000" y="4659758"/>
                </a:lnTo>
                <a:cubicBezTo>
                  <a:pt x="2886815" y="4659758"/>
                  <a:pt x="2881248" y="4660303"/>
                  <a:pt x="2876299" y="4661393"/>
                </a:cubicBezTo>
                <a:cubicBezTo>
                  <a:pt x="2871350" y="4662483"/>
                  <a:pt x="2867168" y="4664117"/>
                  <a:pt x="2863751" y="4666297"/>
                </a:cubicBezTo>
                <a:cubicBezTo>
                  <a:pt x="2860334" y="4668477"/>
                  <a:pt x="2857713" y="4671216"/>
                  <a:pt x="2855886" y="4674515"/>
                </a:cubicBezTo>
                <a:cubicBezTo>
                  <a:pt x="2854060" y="4677814"/>
                  <a:pt x="2853147" y="4681702"/>
                  <a:pt x="2853147" y="4686180"/>
                </a:cubicBezTo>
                <a:cubicBezTo>
                  <a:pt x="2853147" y="4690009"/>
                  <a:pt x="2853810" y="4693426"/>
                  <a:pt x="2855135" y="4696430"/>
                </a:cubicBezTo>
                <a:cubicBezTo>
                  <a:pt x="2856461" y="4699435"/>
                  <a:pt x="2858317" y="4701968"/>
                  <a:pt x="2860703" y="4704030"/>
                </a:cubicBezTo>
                <a:cubicBezTo>
                  <a:pt x="2863088" y="4706092"/>
                  <a:pt x="2865975" y="4707668"/>
                  <a:pt x="2869362" y="4708757"/>
                </a:cubicBezTo>
                <a:cubicBezTo>
                  <a:pt x="2872750" y="4709847"/>
                  <a:pt x="2876535" y="4710392"/>
                  <a:pt x="2880718" y="4710392"/>
                </a:cubicBezTo>
                <a:cubicBezTo>
                  <a:pt x="2885489" y="4710392"/>
                  <a:pt x="2890011" y="4709361"/>
                  <a:pt x="2894282" y="4707299"/>
                </a:cubicBezTo>
                <a:cubicBezTo>
                  <a:pt x="2898553" y="4705237"/>
                  <a:pt x="2902426" y="4702351"/>
                  <a:pt x="2905902" y="4698639"/>
                </a:cubicBezTo>
                <a:lnTo>
                  <a:pt x="2905902" y="4706592"/>
                </a:lnTo>
                <a:cubicBezTo>
                  <a:pt x="2905902" y="4707299"/>
                  <a:pt x="2906108" y="4707830"/>
                  <a:pt x="2906520" y="4708183"/>
                </a:cubicBezTo>
                <a:cubicBezTo>
                  <a:pt x="2906933" y="4708537"/>
                  <a:pt x="2907596" y="4708802"/>
                  <a:pt x="2908509" y="4708978"/>
                </a:cubicBezTo>
                <a:cubicBezTo>
                  <a:pt x="2909422" y="4709155"/>
                  <a:pt x="2910644" y="4709243"/>
                  <a:pt x="2912176" y="4709243"/>
                </a:cubicBezTo>
                <a:cubicBezTo>
                  <a:pt x="2913766" y="4709243"/>
                  <a:pt x="2914974" y="4709155"/>
                  <a:pt x="2915799" y="4708978"/>
                </a:cubicBezTo>
                <a:cubicBezTo>
                  <a:pt x="2916624" y="4708802"/>
                  <a:pt x="2917272" y="4708537"/>
                  <a:pt x="2917743" y="4708183"/>
                </a:cubicBezTo>
                <a:cubicBezTo>
                  <a:pt x="2918214" y="4707830"/>
                  <a:pt x="2918450" y="4707299"/>
                  <a:pt x="2918450" y="4706592"/>
                </a:cubicBezTo>
                <a:lnTo>
                  <a:pt x="2918450" y="4652954"/>
                </a:lnTo>
                <a:cubicBezTo>
                  <a:pt x="2918450" y="4648005"/>
                  <a:pt x="2917890" y="4643675"/>
                  <a:pt x="2916771" y="4639964"/>
                </a:cubicBezTo>
                <a:cubicBezTo>
                  <a:pt x="2915652" y="4636253"/>
                  <a:pt x="2913855" y="4633145"/>
                  <a:pt x="2911381" y="4630641"/>
                </a:cubicBezTo>
                <a:cubicBezTo>
                  <a:pt x="2908906" y="4628137"/>
                  <a:pt x="2905666" y="4626238"/>
                  <a:pt x="2901660" y="4624942"/>
                </a:cubicBezTo>
                <a:cubicBezTo>
                  <a:pt x="2897654" y="4623646"/>
                  <a:pt x="2892794" y="4622998"/>
                  <a:pt x="2887080" y="4622998"/>
                </a:cubicBezTo>
                <a:close/>
                <a:moveTo>
                  <a:pt x="2651978" y="4622998"/>
                </a:moveTo>
                <a:cubicBezTo>
                  <a:pt x="2649327" y="4622998"/>
                  <a:pt x="2646808" y="4623307"/>
                  <a:pt x="2644422" y="4623925"/>
                </a:cubicBezTo>
                <a:cubicBezTo>
                  <a:pt x="2642037" y="4624544"/>
                  <a:pt x="2639710" y="4625457"/>
                  <a:pt x="2637442" y="4626665"/>
                </a:cubicBezTo>
                <a:cubicBezTo>
                  <a:pt x="2635173" y="4627872"/>
                  <a:pt x="2632920" y="4629389"/>
                  <a:pt x="2630681" y="4631216"/>
                </a:cubicBezTo>
                <a:cubicBezTo>
                  <a:pt x="2628443" y="4633042"/>
                  <a:pt x="2626116" y="4635192"/>
                  <a:pt x="2623700" y="4637666"/>
                </a:cubicBezTo>
                <a:lnTo>
                  <a:pt x="2623700" y="4626974"/>
                </a:lnTo>
                <a:cubicBezTo>
                  <a:pt x="2623700" y="4626444"/>
                  <a:pt x="2623598" y="4626017"/>
                  <a:pt x="2623391" y="4625693"/>
                </a:cubicBezTo>
                <a:cubicBezTo>
                  <a:pt x="2623185" y="4625369"/>
                  <a:pt x="2622817" y="4625089"/>
                  <a:pt x="2622287" y="4624853"/>
                </a:cubicBezTo>
                <a:cubicBezTo>
                  <a:pt x="2621757" y="4624618"/>
                  <a:pt x="2621094" y="4624456"/>
                  <a:pt x="2620299" y="4624367"/>
                </a:cubicBezTo>
                <a:cubicBezTo>
                  <a:pt x="2619503" y="4624279"/>
                  <a:pt x="2618487" y="4624235"/>
                  <a:pt x="2617250" y="4624235"/>
                </a:cubicBezTo>
                <a:cubicBezTo>
                  <a:pt x="2616071" y="4624235"/>
                  <a:pt x="2615070" y="4624279"/>
                  <a:pt x="2614245" y="4624367"/>
                </a:cubicBezTo>
                <a:cubicBezTo>
                  <a:pt x="2613420" y="4624456"/>
                  <a:pt x="2612743" y="4624618"/>
                  <a:pt x="2612213" y="4624853"/>
                </a:cubicBezTo>
                <a:cubicBezTo>
                  <a:pt x="2611683" y="4625089"/>
                  <a:pt x="2611329" y="4625369"/>
                  <a:pt x="2611152" y="4625693"/>
                </a:cubicBezTo>
                <a:cubicBezTo>
                  <a:pt x="2610976" y="4626017"/>
                  <a:pt x="2610887" y="4626444"/>
                  <a:pt x="2610887" y="4626974"/>
                </a:cubicBezTo>
                <a:lnTo>
                  <a:pt x="2610887" y="4738051"/>
                </a:lnTo>
                <a:cubicBezTo>
                  <a:pt x="2610887" y="4738522"/>
                  <a:pt x="2610990" y="4738935"/>
                  <a:pt x="2611197" y="4739288"/>
                </a:cubicBezTo>
                <a:cubicBezTo>
                  <a:pt x="2611403" y="4739642"/>
                  <a:pt x="2611786" y="4739936"/>
                  <a:pt x="2612345" y="4740172"/>
                </a:cubicBezTo>
                <a:cubicBezTo>
                  <a:pt x="2612905" y="4740407"/>
                  <a:pt x="2613656" y="4740584"/>
                  <a:pt x="2614599" y="4740702"/>
                </a:cubicBezTo>
                <a:cubicBezTo>
                  <a:pt x="2615541" y="4740820"/>
                  <a:pt x="2616719" y="4740879"/>
                  <a:pt x="2618133" y="4740879"/>
                </a:cubicBezTo>
                <a:cubicBezTo>
                  <a:pt x="2619606" y="4740879"/>
                  <a:pt x="2620814" y="4740820"/>
                  <a:pt x="2621757" y="4740702"/>
                </a:cubicBezTo>
                <a:cubicBezTo>
                  <a:pt x="2622699" y="4740584"/>
                  <a:pt x="2623436" y="4740407"/>
                  <a:pt x="2623966" y="4740172"/>
                </a:cubicBezTo>
                <a:cubicBezTo>
                  <a:pt x="2624496" y="4739936"/>
                  <a:pt x="2624879" y="4739642"/>
                  <a:pt x="2625114" y="4739288"/>
                </a:cubicBezTo>
                <a:cubicBezTo>
                  <a:pt x="2625350" y="4738935"/>
                  <a:pt x="2625468" y="4738522"/>
                  <a:pt x="2625468" y="4738051"/>
                </a:cubicBezTo>
                <a:lnTo>
                  <a:pt x="2625468" y="4698286"/>
                </a:lnTo>
                <a:cubicBezTo>
                  <a:pt x="2627589" y="4700348"/>
                  <a:pt x="2629592" y="4702145"/>
                  <a:pt x="2631477" y="4703676"/>
                </a:cubicBezTo>
                <a:cubicBezTo>
                  <a:pt x="2633362" y="4705208"/>
                  <a:pt x="2635262" y="4706475"/>
                  <a:pt x="2637176" y="4707476"/>
                </a:cubicBezTo>
                <a:cubicBezTo>
                  <a:pt x="2639091" y="4708478"/>
                  <a:pt x="2641050" y="4709214"/>
                  <a:pt x="2643053" y="4709685"/>
                </a:cubicBezTo>
                <a:cubicBezTo>
                  <a:pt x="2645056" y="4710157"/>
                  <a:pt x="2647236" y="4710392"/>
                  <a:pt x="2649592" y="4710392"/>
                </a:cubicBezTo>
                <a:cubicBezTo>
                  <a:pt x="2655130" y="4710392"/>
                  <a:pt x="2660049" y="4709346"/>
                  <a:pt x="2664349" y="4707255"/>
                </a:cubicBezTo>
                <a:cubicBezTo>
                  <a:pt x="2668650" y="4705164"/>
                  <a:pt x="2672258" y="4702189"/>
                  <a:pt x="2675174" y="4698330"/>
                </a:cubicBezTo>
                <a:cubicBezTo>
                  <a:pt x="2678090" y="4694471"/>
                  <a:pt x="2680300" y="4689773"/>
                  <a:pt x="2681802" y="4684236"/>
                </a:cubicBezTo>
                <a:cubicBezTo>
                  <a:pt x="2683304" y="4678698"/>
                  <a:pt x="2684055" y="4672453"/>
                  <a:pt x="2684055" y="4665502"/>
                </a:cubicBezTo>
                <a:cubicBezTo>
                  <a:pt x="2684055" y="4659729"/>
                  <a:pt x="2683466" y="4654265"/>
                  <a:pt x="2682288" y="4649110"/>
                </a:cubicBezTo>
                <a:cubicBezTo>
                  <a:pt x="2681110" y="4643955"/>
                  <a:pt x="2679239" y="4639434"/>
                  <a:pt x="2676676" y="4635546"/>
                </a:cubicBezTo>
                <a:cubicBezTo>
                  <a:pt x="2674114" y="4631657"/>
                  <a:pt x="2670800" y="4628594"/>
                  <a:pt x="2666735" y="4626355"/>
                </a:cubicBezTo>
                <a:cubicBezTo>
                  <a:pt x="2662670" y="4624117"/>
                  <a:pt x="2657751" y="4622998"/>
                  <a:pt x="2651978" y="4622998"/>
                </a:cubicBezTo>
                <a:close/>
                <a:moveTo>
                  <a:pt x="2278382" y="4622998"/>
                </a:moveTo>
                <a:cubicBezTo>
                  <a:pt x="2274082" y="4622998"/>
                  <a:pt x="2269825" y="4624161"/>
                  <a:pt x="2265613" y="4626488"/>
                </a:cubicBezTo>
                <a:cubicBezTo>
                  <a:pt x="2261401" y="4628815"/>
                  <a:pt x="2257056" y="4632482"/>
                  <a:pt x="2252579" y="4637490"/>
                </a:cubicBezTo>
                <a:lnTo>
                  <a:pt x="2252579" y="4626974"/>
                </a:lnTo>
                <a:cubicBezTo>
                  <a:pt x="2252579" y="4626503"/>
                  <a:pt x="2252476" y="4626105"/>
                  <a:pt x="2252270" y="4625781"/>
                </a:cubicBezTo>
                <a:cubicBezTo>
                  <a:pt x="2252063" y="4625457"/>
                  <a:pt x="2251725" y="4625163"/>
                  <a:pt x="2251253" y="4624897"/>
                </a:cubicBezTo>
                <a:cubicBezTo>
                  <a:pt x="2250782" y="4624632"/>
                  <a:pt x="2250119" y="4624456"/>
                  <a:pt x="2249265" y="4624367"/>
                </a:cubicBezTo>
                <a:cubicBezTo>
                  <a:pt x="2248411" y="4624279"/>
                  <a:pt x="2247336" y="4624235"/>
                  <a:pt x="2246040" y="4624235"/>
                </a:cubicBezTo>
                <a:cubicBezTo>
                  <a:pt x="2244685" y="4624235"/>
                  <a:pt x="2243595" y="4624279"/>
                  <a:pt x="2242770" y="4624367"/>
                </a:cubicBezTo>
                <a:cubicBezTo>
                  <a:pt x="2241946" y="4624456"/>
                  <a:pt x="2241268" y="4624632"/>
                  <a:pt x="2240738" y="4624897"/>
                </a:cubicBezTo>
                <a:cubicBezTo>
                  <a:pt x="2240208" y="4625163"/>
                  <a:pt x="2239854" y="4625457"/>
                  <a:pt x="2239678" y="4625781"/>
                </a:cubicBezTo>
                <a:cubicBezTo>
                  <a:pt x="2239501" y="4626105"/>
                  <a:pt x="2239412" y="4626503"/>
                  <a:pt x="2239412" y="4626974"/>
                </a:cubicBezTo>
                <a:lnTo>
                  <a:pt x="2239412" y="4706504"/>
                </a:lnTo>
                <a:cubicBezTo>
                  <a:pt x="2239412" y="4706975"/>
                  <a:pt x="2239516" y="4707373"/>
                  <a:pt x="2239722" y="4707697"/>
                </a:cubicBezTo>
                <a:cubicBezTo>
                  <a:pt x="2239928" y="4708021"/>
                  <a:pt x="2240311" y="4708301"/>
                  <a:pt x="2240871" y="4708537"/>
                </a:cubicBezTo>
                <a:cubicBezTo>
                  <a:pt x="2241430" y="4708772"/>
                  <a:pt x="2242181" y="4708949"/>
                  <a:pt x="2243124" y="4709067"/>
                </a:cubicBezTo>
                <a:cubicBezTo>
                  <a:pt x="2244066" y="4709185"/>
                  <a:pt x="2245245" y="4709243"/>
                  <a:pt x="2246658" y="4709243"/>
                </a:cubicBezTo>
                <a:cubicBezTo>
                  <a:pt x="2248131" y="4709243"/>
                  <a:pt x="2249339" y="4709185"/>
                  <a:pt x="2250281" y="4709067"/>
                </a:cubicBezTo>
                <a:cubicBezTo>
                  <a:pt x="2251224" y="4708949"/>
                  <a:pt x="2251960" y="4708772"/>
                  <a:pt x="2252491" y="4708537"/>
                </a:cubicBezTo>
                <a:cubicBezTo>
                  <a:pt x="2253021" y="4708301"/>
                  <a:pt x="2253404" y="4708021"/>
                  <a:pt x="2253639" y="4707697"/>
                </a:cubicBezTo>
                <a:cubicBezTo>
                  <a:pt x="2253875" y="4707373"/>
                  <a:pt x="2253993" y="4706975"/>
                  <a:pt x="2253993" y="4706504"/>
                </a:cubicBezTo>
                <a:lnTo>
                  <a:pt x="2253993" y="4650921"/>
                </a:lnTo>
                <a:cubicBezTo>
                  <a:pt x="2257999" y="4645914"/>
                  <a:pt x="2261710" y="4642114"/>
                  <a:pt x="2265127" y="4639522"/>
                </a:cubicBezTo>
                <a:cubicBezTo>
                  <a:pt x="2268544" y="4636930"/>
                  <a:pt x="2271931" y="4635634"/>
                  <a:pt x="2275289" y="4635634"/>
                </a:cubicBezTo>
                <a:cubicBezTo>
                  <a:pt x="2277999" y="4635634"/>
                  <a:pt x="2280341" y="4636164"/>
                  <a:pt x="2282314" y="4637225"/>
                </a:cubicBezTo>
                <a:cubicBezTo>
                  <a:pt x="2284288" y="4638285"/>
                  <a:pt x="2285923" y="4639817"/>
                  <a:pt x="2287219" y="4641820"/>
                </a:cubicBezTo>
                <a:cubicBezTo>
                  <a:pt x="2288515" y="4643823"/>
                  <a:pt x="2289487" y="4646208"/>
                  <a:pt x="2290135" y="4648977"/>
                </a:cubicBezTo>
                <a:cubicBezTo>
                  <a:pt x="2290783" y="4651746"/>
                  <a:pt x="2291107" y="4654810"/>
                  <a:pt x="2291107" y="4658167"/>
                </a:cubicBezTo>
                <a:lnTo>
                  <a:pt x="2291107" y="4706504"/>
                </a:lnTo>
                <a:cubicBezTo>
                  <a:pt x="2291107" y="4706975"/>
                  <a:pt x="2291210" y="4707373"/>
                  <a:pt x="2291416" y="4707697"/>
                </a:cubicBezTo>
                <a:cubicBezTo>
                  <a:pt x="2291622" y="4708021"/>
                  <a:pt x="2292005" y="4708301"/>
                  <a:pt x="2292565" y="4708537"/>
                </a:cubicBezTo>
                <a:cubicBezTo>
                  <a:pt x="2293125" y="4708772"/>
                  <a:pt x="2293890" y="4708949"/>
                  <a:pt x="2294863" y="4709067"/>
                </a:cubicBezTo>
                <a:cubicBezTo>
                  <a:pt x="2295835" y="4709185"/>
                  <a:pt x="2296998" y="4709243"/>
                  <a:pt x="2298353" y="4709243"/>
                </a:cubicBezTo>
                <a:cubicBezTo>
                  <a:pt x="2299767" y="4709243"/>
                  <a:pt x="2300945" y="4709185"/>
                  <a:pt x="2301888" y="4709067"/>
                </a:cubicBezTo>
                <a:cubicBezTo>
                  <a:pt x="2302830" y="4708949"/>
                  <a:pt x="2303581" y="4708772"/>
                  <a:pt x="2304141" y="4708537"/>
                </a:cubicBezTo>
                <a:cubicBezTo>
                  <a:pt x="2304701" y="4708301"/>
                  <a:pt x="2305098" y="4708021"/>
                  <a:pt x="2305334" y="4707697"/>
                </a:cubicBezTo>
                <a:cubicBezTo>
                  <a:pt x="2305570" y="4707373"/>
                  <a:pt x="2305687" y="4706975"/>
                  <a:pt x="2305687" y="4706504"/>
                </a:cubicBezTo>
                <a:lnTo>
                  <a:pt x="2305687" y="4650921"/>
                </a:lnTo>
                <a:cubicBezTo>
                  <a:pt x="2309752" y="4645914"/>
                  <a:pt x="2313478" y="4642114"/>
                  <a:pt x="2316866" y="4639522"/>
                </a:cubicBezTo>
                <a:cubicBezTo>
                  <a:pt x="2320253" y="4636930"/>
                  <a:pt x="2323626" y="4635634"/>
                  <a:pt x="2326984" y="4635634"/>
                </a:cubicBezTo>
                <a:cubicBezTo>
                  <a:pt x="2329694" y="4635634"/>
                  <a:pt x="2332050" y="4636164"/>
                  <a:pt x="2334053" y="4637225"/>
                </a:cubicBezTo>
                <a:cubicBezTo>
                  <a:pt x="2336056" y="4638285"/>
                  <a:pt x="2337705" y="4639817"/>
                  <a:pt x="2339002" y="4641820"/>
                </a:cubicBezTo>
                <a:cubicBezTo>
                  <a:pt x="2340298" y="4643823"/>
                  <a:pt x="2341240" y="4646208"/>
                  <a:pt x="2341829" y="4648977"/>
                </a:cubicBezTo>
                <a:cubicBezTo>
                  <a:pt x="2342418" y="4651746"/>
                  <a:pt x="2342713" y="4654810"/>
                  <a:pt x="2342713" y="4658167"/>
                </a:cubicBezTo>
                <a:lnTo>
                  <a:pt x="2342713" y="4706504"/>
                </a:lnTo>
                <a:cubicBezTo>
                  <a:pt x="2342713" y="4706975"/>
                  <a:pt x="2342831" y="4707373"/>
                  <a:pt x="2343066" y="4707697"/>
                </a:cubicBezTo>
                <a:cubicBezTo>
                  <a:pt x="2343302" y="4708021"/>
                  <a:pt x="2343700" y="4708301"/>
                  <a:pt x="2344259" y="4708537"/>
                </a:cubicBezTo>
                <a:cubicBezTo>
                  <a:pt x="2344819" y="4708772"/>
                  <a:pt x="2345570" y="4708949"/>
                  <a:pt x="2346513" y="4709067"/>
                </a:cubicBezTo>
                <a:cubicBezTo>
                  <a:pt x="2347455" y="4709185"/>
                  <a:pt x="2348663" y="4709243"/>
                  <a:pt x="2350136" y="4709243"/>
                </a:cubicBezTo>
                <a:cubicBezTo>
                  <a:pt x="2351550" y="4709243"/>
                  <a:pt x="2352728" y="4709185"/>
                  <a:pt x="2353670" y="4709067"/>
                </a:cubicBezTo>
                <a:cubicBezTo>
                  <a:pt x="2354613" y="4708949"/>
                  <a:pt x="2355350" y="4708772"/>
                  <a:pt x="2355880" y="4708537"/>
                </a:cubicBezTo>
                <a:cubicBezTo>
                  <a:pt x="2356410" y="4708301"/>
                  <a:pt x="2356793" y="4708021"/>
                  <a:pt x="2357028" y="4707697"/>
                </a:cubicBezTo>
                <a:cubicBezTo>
                  <a:pt x="2357264" y="4707373"/>
                  <a:pt x="2357382" y="4706975"/>
                  <a:pt x="2357382" y="4706504"/>
                </a:cubicBezTo>
                <a:lnTo>
                  <a:pt x="2357382" y="4656223"/>
                </a:lnTo>
                <a:cubicBezTo>
                  <a:pt x="2357382" y="4651746"/>
                  <a:pt x="2356925" y="4647490"/>
                  <a:pt x="2356012" y="4643454"/>
                </a:cubicBezTo>
                <a:cubicBezTo>
                  <a:pt x="2355099" y="4639419"/>
                  <a:pt x="2353567" y="4635899"/>
                  <a:pt x="2351417" y="4632895"/>
                </a:cubicBezTo>
                <a:cubicBezTo>
                  <a:pt x="2349267" y="4629890"/>
                  <a:pt x="2346454" y="4627489"/>
                  <a:pt x="2342978" y="4625693"/>
                </a:cubicBezTo>
                <a:cubicBezTo>
                  <a:pt x="2339502" y="4623896"/>
                  <a:pt x="2335202" y="4622998"/>
                  <a:pt x="2330076" y="4622998"/>
                </a:cubicBezTo>
                <a:cubicBezTo>
                  <a:pt x="2327956" y="4622998"/>
                  <a:pt x="2325850" y="4623277"/>
                  <a:pt x="2323758" y="4623837"/>
                </a:cubicBezTo>
                <a:cubicBezTo>
                  <a:pt x="2321667" y="4624397"/>
                  <a:pt x="2319517" y="4625295"/>
                  <a:pt x="2317308" y="4626532"/>
                </a:cubicBezTo>
                <a:cubicBezTo>
                  <a:pt x="2315099" y="4627769"/>
                  <a:pt x="2312801" y="4629389"/>
                  <a:pt x="2310415" y="4631392"/>
                </a:cubicBezTo>
                <a:cubicBezTo>
                  <a:pt x="2308029" y="4633395"/>
                  <a:pt x="2305511" y="4635840"/>
                  <a:pt x="2302860" y="4638727"/>
                </a:cubicBezTo>
                <a:cubicBezTo>
                  <a:pt x="2301917" y="4636370"/>
                  <a:pt x="2300739" y="4634235"/>
                  <a:pt x="2299325" y="4632320"/>
                </a:cubicBezTo>
                <a:cubicBezTo>
                  <a:pt x="2297911" y="4630406"/>
                  <a:pt x="2296203" y="4628756"/>
                  <a:pt x="2294200" y="4627372"/>
                </a:cubicBezTo>
                <a:cubicBezTo>
                  <a:pt x="2292197" y="4625987"/>
                  <a:pt x="2289884" y="4624912"/>
                  <a:pt x="2287263" y="4624146"/>
                </a:cubicBezTo>
                <a:cubicBezTo>
                  <a:pt x="2284641" y="4623380"/>
                  <a:pt x="2281681" y="4622998"/>
                  <a:pt x="2278382" y="4622998"/>
                </a:cubicBezTo>
                <a:close/>
                <a:moveTo>
                  <a:pt x="2141056" y="4622998"/>
                </a:moveTo>
                <a:cubicBezTo>
                  <a:pt x="2134281" y="4622998"/>
                  <a:pt x="2128360" y="4624087"/>
                  <a:pt x="2123294" y="4626267"/>
                </a:cubicBezTo>
                <a:cubicBezTo>
                  <a:pt x="2118228" y="4628447"/>
                  <a:pt x="2114001" y="4631510"/>
                  <a:pt x="2110613" y="4635457"/>
                </a:cubicBezTo>
                <a:cubicBezTo>
                  <a:pt x="2107226" y="4639404"/>
                  <a:pt x="2104693" y="4644102"/>
                  <a:pt x="2103014" y="4649552"/>
                </a:cubicBezTo>
                <a:cubicBezTo>
                  <a:pt x="2101335" y="4655001"/>
                  <a:pt x="2100495" y="4660966"/>
                  <a:pt x="2100495" y="4667446"/>
                </a:cubicBezTo>
                <a:cubicBezTo>
                  <a:pt x="2100495" y="4674162"/>
                  <a:pt x="2101291" y="4680171"/>
                  <a:pt x="2102881" y="4685473"/>
                </a:cubicBezTo>
                <a:cubicBezTo>
                  <a:pt x="2104472" y="4690775"/>
                  <a:pt x="2106887" y="4695282"/>
                  <a:pt x="2110127" y="4698993"/>
                </a:cubicBezTo>
                <a:cubicBezTo>
                  <a:pt x="2113367" y="4702704"/>
                  <a:pt x="2117418" y="4705532"/>
                  <a:pt x="2122278" y="4707476"/>
                </a:cubicBezTo>
                <a:cubicBezTo>
                  <a:pt x="2127138" y="4709420"/>
                  <a:pt x="2132837" y="4710392"/>
                  <a:pt x="2139377" y="4710392"/>
                </a:cubicBezTo>
                <a:cubicBezTo>
                  <a:pt x="2146093" y="4710392"/>
                  <a:pt x="2151998" y="4709288"/>
                  <a:pt x="2157094" y="4707078"/>
                </a:cubicBezTo>
                <a:cubicBezTo>
                  <a:pt x="2162190" y="4704869"/>
                  <a:pt x="2166431" y="4701791"/>
                  <a:pt x="2169819" y="4697844"/>
                </a:cubicBezTo>
                <a:cubicBezTo>
                  <a:pt x="2173206" y="4693897"/>
                  <a:pt x="2175754" y="4689199"/>
                  <a:pt x="2177463" y="4683750"/>
                </a:cubicBezTo>
                <a:cubicBezTo>
                  <a:pt x="2179171" y="4678300"/>
                  <a:pt x="2180026" y="4672336"/>
                  <a:pt x="2180026" y="4665855"/>
                </a:cubicBezTo>
                <a:cubicBezTo>
                  <a:pt x="2180026" y="4659198"/>
                  <a:pt x="2179215" y="4653219"/>
                  <a:pt x="2177595" y="4647917"/>
                </a:cubicBezTo>
                <a:cubicBezTo>
                  <a:pt x="2175975" y="4642615"/>
                  <a:pt x="2173545" y="4638108"/>
                  <a:pt x="2170305" y="4634397"/>
                </a:cubicBezTo>
                <a:cubicBezTo>
                  <a:pt x="2167065" y="4630685"/>
                  <a:pt x="2163015" y="4627858"/>
                  <a:pt x="2158155" y="4625914"/>
                </a:cubicBezTo>
                <a:cubicBezTo>
                  <a:pt x="2153294" y="4623970"/>
                  <a:pt x="2147595" y="4622998"/>
                  <a:pt x="2141056" y="4622998"/>
                </a:cubicBezTo>
                <a:close/>
                <a:moveTo>
                  <a:pt x="1734555" y="4622998"/>
                </a:moveTo>
                <a:cubicBezTo>
                  <a:pt x="1731491" y="4622998"/>
                  <a:pt x="1728458" y="4623277"/>
                  <a:pt x="1725453" y="4623837"/>
                </a:cubicBezTo>
                <a:cubicBezTo>
                  <a:pt x="1722449" y="4624397"/>
                  <a:pt x="1719680" y="4625104"/>
                  <a:pt x="1717147" y="4625958"/>
                </a:cubicBezTo>
                <a:cubicBezTo>
                  <a:pt x="1714613" y="4626812"/>
                  <a:pt x="1712375" y="4627755"/>
                  <a:pt x="1710431" y="4628786"/>
                </a:cubicBezTo>
                <a:cubicBezTo>
                  <a:pt x="1708487" y="4629816"/>
                  <a:pt x="1707117" y="4630715"/>
                  <a:pt x="1706322" y="4631481"/>
                </a:cubicBezTo>
                <a:cubicBezTo>
                  <a:pt x="1705526" y="4632247"/>
                  <a:pt x="1705026" y="4633057"/>
                  <a:pt x="1704820" y="4633911"/>
                </a:cubicBezTo>
                <a:cubicBezTo>
                  <a:pt x="1704613" y="4634765"/>
                  <a:pt x="1704510" y="4635929"/>
                  <a:pt x="1704510" y="4637401"/>
                </a:cubicBezTo>
                <a:cubicBezTo>
                  <a:pt x="1704510" y="4638285"/>
                  <a:pt x="1704569" y="4639095"/>
                  <a:pt x="1704687" y="4639831"/>
                </a:cubicBezTo>
                <a:cubicBezTo>
                  <a:pt x="1704805" y="4640568"/>
                  <a:pt x="1704996" y="4641172"/>
                  <a:pt x="1705261" y="4641643"/>
                </a:cubicBezTo>
                <a:cubicBezTo>
                  <a:pt x="1705526" y="4642114"/>
                  <a:pt x="1705836" y="4642468"/>
                  <a:pt x="1706189" y="4642703"/>
                </a:cubicBezTo>
                <a:cubicBezTo>
                  <a:pt x="1706543" y="4642939"/>
                  <a:pt x="1706955" y="4643057"/>
                  <a:pt x="1707426" y="4643057"/>
                </a:cubicBezTo>
                <a:cubicBezTo>
                  <a:pt x="1708133" y="4643057"/>
                  <a:pt x="1709208" y="4642630"/>
                  <a:pt x="1710652" y="4641775"/>
                </a:cubicBezTo>
                <a:cubicBezTo>
                  <a:pt x="1712095" y="4640921"/>
                  <a:pt x="1713892" y="4639979"/>
                  <a:pt x="1716042" y="4638948"/>
                </a:cubicBezTo>
                <a:cubicBezTo>
                  <a:pt x="1718192" y="4637917"/>
                  <a:pt x="1720696" y="4636974"/>
                  <a:pt x="1723553" y="4636120"/>
                </a:cubicBezTo>
                <a:cubicBezTo>
                  <a:pt x="1726410" y="4635266"/>
                  <a:pt x="1729636" y="4634839"/>
                  <a:pt x="1733229" y="4634839"/>
                </a:cubicBezTo>
                <a:cubicBezTo>
                  <a:pt x="1736587" y="4634839"/>
                  <a:pt x="1739415" y="4635236"/>
                  <a:pt x="1741713" y="4636032"/>
                </a:cubicBezTo>
                <a:cubicBezTo>
                  <a:pt x="1744010" y="4636827"/>
                  <a:pt x="1745881" y="4638005"/>
                  <a:pt x="1747324" y="4639566"/>
                </a:cubicBezTo>
                <a:cubicBezTo>
                  <a:pt x="1748767" y="4641127"/>
                  <a:pt x="1749813" y="4643086"/>
                  <a:pt x="1750461" y="4645443"/>
                </a:cubicBezTo>
                <a:cubicBezTo>
                  <a:pt x="1751109" y="4647799"/>
                  <a:pt x="1751433" y="4650509"/>
                  <a:pt x="1751433" y="4653572"/>
                </a:cubicBezTo>
                <a:lnTo>
                  <a:pt x="1751433" y="4659758"/>
                </a:lnTo>
                <a:lnTo>
                  <a:pt x="1740476" y="4659758"/>
                </a:lnTo>
                <a:cubicBezTo>
                  <a:pt x="1734290" y="4659758"/>
                  <a:pt x="1728723" y="4660303"/>
                  <a:pt x="1723774" y="4661393"/>
                </a:cubicBezTo>
                <a:cubicBezTo>
                  <a:pt x="1718826" y="4662483"/>
                  <a:pt x="1714643" y="4664117"/>
                  <a:pt x="1711226" y="4666297"/>
                </a:cubicBezTo>
                <a:cubicBezTo>
                  <a:pt x="1707809" y="4668477"/>
                  <a:pt x="1705188" y="4671216"/>
                  <a:pt x="1703361" y="4674515"/>
                </a:cubicBezTo>
                <a:cubicBezTo>
                  <a:pt x="1701535" y="4677814"/>
                  <a:pt x="1700622" y="4681702"/>
                  <a:pt x="1700622" y="4686180"/>
                </a:cubicBezTo>
                <a:cubicBezTo>
                  <a:pt x="1700622" y="4690009"/>
                  <a:pt x="1701285" y="4693426"/>
                  <a:pt x="1702610" y="4696430"/>
                </a:cubicBezTo>
                <a:cubicBezTo>
                  <a:pt x="1703936" y="4699435"/>
                  <a:pt x="1705791" y="4701968"/>
                  <a:pt x="1708177" y="4704030"/>
                </a:cubicBezTo>
                <a:cubicBezTo>
                  <a:pt x="1710563" y="4706092"/>
                  <a:pt x="1713450" y="4707668"/>
                  <a:pt x="1716837" y="4708757"/>
                </a:cubicBezTo>
                <a:cubicBezTo>
                  <a:pt x="1720225" y="4709847"/>
                  <a:pt x="1724010" y="4710392"/>
                  <a:pt x="1728192" y="4710392"/>
                </a:cubicBezTo>
                <a:cubicBezTo>
                  <a:pt x="1732964" y="4710392"/>
                  <a:pt x="1737486" y="4709361"/>
                  <a:pt x="1741757" y="4707299"/>
                </a:cubicBezTo>
                <a:cubicBezTo>
                  <a:pt x="1746028" y="4705237"/>
                  <a:pt x="1749901" y="4702351"/>
                  <a:pt x="1753377" y="4698639"/>
                </a:cubicBezTo>
                <a:lnTo>
                  <a:pt x="1753377" y="4706592"/>
                </a:lnTo>
                <a:cubicBezTo>
                  <a:pt x="1753377" y="4707299"/>
                  <a:pt x="1753583" y="4707830"/>
                  <a:pt x="1753996" y="4708183"/>
                </a:cubicBezTo>
                <a:cubicBezTo>
                  <a:pt x="1754408" y="4708537"/>
                  <a:pt x="1755071" y="4708802"/>
                  <a:pt x="1755984" y="4708978"/>
                </a:cubicBezTo>
                <a:cubicBezTo>
                  <a:pt x="1756897" y="4709155"/>
                  <a:pt x="1758119" y="4709243"/>
                  <a:pt x="1759651" y="4709243"/>
                </a:cubicBezTo>
                <a:cubicBezTo>
                  <a:pt x="1761242" y="4709243"/>
                  <a:pt x="1762450" y="4709155"/>
                  <a:pt x="1763274" y="4708978"/>
                </a:cubicBezTo>
                <a:cubicBezTo>
                  <a:pt x="1764099" y="4708802"/>
                  <a:pt x="1764747" y="4708537"/>
                  <a:pt x="1765218" y="4708183"/>
                </a:cubicBezTo>
                <a:cubicBezTo>
                  <a:pt x="1765690" y="4707830"/>
                  <a:pt x="1765925" y="4707299"/>
                  <a:pt x="1765925" y="4706592"/>
                </a:cubicBezTo>
                <a:lnTo>
                  <a:pt x="1765925" y="4652954"/>
                </a:lnTo>
                <a:cubicBezTo>
                  <a:pt x="1765925" y="4648005"/>
                  <a:pt x="1765365" y="4643675"/>
                  <a:pt x="1764246" y="4639964"/>
                </a:cubicBezTo>
                <a:cubicBezTo>
                  <a:pt x="1763127" y="4636253"/>
                  <a:pt x="1761330" y="4633145"/>
                  <a:pt x="1758856" y="4630641"/>
                </a:cubicBezTo>
                <a:cubicBezTo>
                  <a:pt x="1756381" y="4628137"/>
                  <a:pt x="1753141" y="4626238"/>
                  <a:pt x="1749135" y="4624942"/>
                </a:cubicBezTo>
                <a:cubicBezTo>
                  <a:pt x="1745129" y="4623646"/>
                  <a:pt x="1740270" y="4622998"/>
                  <a:pt x="1734555" y="4622998"/>
                </a:cubicBezTo>
                <a:close/>
                <a:moveTo>
                  <a:pt x="1650792" y="4622998"/>
                </a:moveTo>
                <a:cubicBezTo>
                  <a:pt x="1646257" y="4622998"/>
                  <a:pt x="1641765" y="4624161"/>
                  <a:pt x="1637317" y="4626488"/>
                </a:cubicBezTo>
                <a:cubicBezTo>
                  <a:pt x="1632869" y="4628815"/>
                  <a:pt x="1628406" y="4632482"/>
                  <a:pt x="1623929" y="4637490"/>
                </a:cubicBezTo>
                <a:lnTo>
                  <a:pt x="1623929" y="4626974"/>
                </a:lnTo>
                <a:cubicBezTo>
                  <a:pt x="1623929" y="4626503"/>
                  <a:pt x="1623826" y="4626105"/>
                  <a:pt x="1623620" y="4625781"/>
                </a:cubicBezTo>
                <a:cubicBezTo>
                  <a:pt x="1623414" y="4625457"/>
                  <a:pt x="1623075" y="4625163"/>
                  <a:pt x="1622604" y="4624897"/>
                </a:cubicBezTo>
                <a:cubicBezTo>
                  <a:pt x="1622132" y="4624632"/>
                  <a:pt x="1621470" y="4624456"/>
                  <a:pt x="1620615" y="4624367"/>
                </a:cubicBezTo>
                <a:cubicBezTo>
                  <a:pt x="1619761" y="4624279"/>
                  <a:pt x="1618686" y="4624235"/>
                  <a:pt x="1617390" y="4624235"/>
                </a:cubicBezTo>
                <a:cubicBezTo>
                  <a:pt x="1616035" y="4624235"/>
                  <a:pt x="1614945" y="4624279"/>
                  <a:pt x="1614120" y="4624367"/>
                </a:cubicBezTo>
                <a:cubicBezTo>
                  <a:pt x="1613295" y="4624456"/>
                  <a:pt x="1612618" y="4624632"/>
                  <a:pt x="1612088" y="4624897"/>
                </a:cubicBezTo>
                <a:cubicBezTo>
                  <a:pt x="1611558" y="4625163"/>
                  <a:pt x="1611204" y="4625457"/>
                  <a:pt x="1611027" y="4625781"/>
                </a:cubicBezTo>
                <a:cubicBezTo>
                  <a:pt x="1610851" y="4626105"/>
                  <a:pt x="1610762" y="4626503"/>
                  <a:pt x="1610762" y="4626974"/>
                </a:cubicBezTo>
                <a:lnTo>
                  <a:pt x="1610762" y="4706504"/>
                </a:lnTo>
                <a:cubicBezTo>
                  <a:pt x="1610762" y="4706975"/>
                  <a:pt x="1610865" y="4707373"/>
                  <a:pt x="1611072" y="4707697"/>
                </a:cubicBezTo>
                <a:cubicBezTo>
                  <a:pt x="1611278" y="4708021"/>
                  <a:pt x="1611661" y="4708301"/>
                  <a:pt x="1612220" y="4708537"/>
                </a:cubicBezTo>
                <a:cubicBezTo>
                  <a:pt x="1612780" y="4708772"/>
                  <a:pt x="1613531" y="4708949"/>
                  <a:pt x="1614474" y="4709067"/>
                </a:cubicBezTo>
                <a:cubicBezTo>
                  <a:pt x="1615416" y="4709185"/>
                  <a:pt x="1616595" y="4709243"/>
                  <a:pt x="1618009" y="4709243"/>
                </a:cubicBezTo>
                <a:cubicBezTo>
                  <a:pt x="1619481" y="4709243"/>
                  <a:pt x="1620689" y="4709185"/>
                  <a:pt x="1621632" y="4709067"/>
                </a:cubicBezTo>
                <a:cubicBezTo>
                  <a:pt x="1622574" y="4708949"/>
                  <a:pt x="1623311" y="4708772"/>
                  <a:pt x="1623841" y="4708537"/>
                </a:cubicBezTo>
                <a:cubicBezTo>
                  <a:pt x="1624371" y="4708301"/>
                  <a:pt x="1624754" y="4708021"/>
                  <a:pt x="1624990" y="4707697"/>
                </a:cubicBezTo>
                <a:cubicBezTo>
                  <a:pt x="1625225" y="4707373"/>
                  <a:pt x="1625343" y="4706975"/>
                  <a:pt x="1625343" y="4706504"/>
                </a:cubicBezTo>
                <a:lnTo>
                  <a:pt x="1625343" y="4650921"/>
                </a:lnTo>
                <a:cubicBezTo>
                  <a:pt x="1629349" y="4645914"/>
                  <a:pt x="1633178" y="4642114"/>
                  <a:pt x="1636831" y="4639522"/>
                </a:cubicBezTo>
                <a:cubicBezTo>
                  <a:pt x="1640483" y="4636930"/>
                  <a:pt x="1644136" y="4635634"/>
                  <a:pt x="1647788" y="4635634"/>
                </a:cubicBezTo>
                <a:cubicBezTo>
                  <a:pt x="1650616" y="4635634"/>
                  <a:pt x="1653105" y="4636164"/>
                  <a:pt x="1655255" y="4637225"/>
                </a:cubicBezTo>
                <a:cubicBezTo>
                  <a:pt x="1657405" y="4638285"/>
                  <a:pt x="1659158" y="4639817"/>
                  <a:pt x="1660513" y="4641820"/>
                </a:cubicBezTo>
                <a:cubicBezTo>
                  <a:pt x="1661868" y="4643823"/>
                  <a:pt x="1662899" y="4646208"/>
                  <a:pt x="1663606" y="4648977"/>
                </a:cubicBezTo>
                <a:cubicBezTo>
                  <a:pt x="1664313" y="4651746"/>
                  <a:pt x="1664666" y="4655399"/>
                  <a:pt x="1664666" y="4659935"/>
                </a:cubicBezTo>
                <a:lnTo>
                  <a:pt x="1664666" y="4706504"/>
                </a:lnTo>
                <a:cubicBezTo>
                  <a:pt x="1664666" y="4706975"/>
                  <a:pt x="1664784" y="4707373"/>
                  <a:pt x="1665020" y="4707697"/>
                </a:cubicBezTo>
                <a:cubicBezTo>
                  <a:pt x="1665255" y="4708021"/>
                  <a:pt x="1665638" y="4708301"/>
                  <a:pt x="1666168" y="4708537"/>
                </a:cubicBezTo>
                <a:cubicBezTo>
                  <a:pt x="1666698" y="4708772"/>
                  <a:pt x="1667435" y="4708949"/>
                  <a:pt x="1668377" y="4709067"/>
                </a:cubicBezTo>
                <a:cubicBezTo>
                  <a:pt x="1669320" y="4709185"/>
                  <a:pt x="1670528" y="4709243"/>
                  <a:pt x="1672000" y="4709243"/>
                </a:cubicBezTo>
                <a:cubicBezTo>
                  <a:pt x="1673414" y="4709243"/>
                  <a:pt x="1674593" y="4709185"/>
                  <a:pt x="1675535" y="4709067"/>
                </a:cubicBezTo>
                <a:cubicBezTo>
                  <a:pt x="1676478" y="4708949"/>
                  <a:pt x="1677214" y="4708772"/>
                  <a:pt x="1677744" y="4708537"/>
                </a:cubicBezTo>
                <a:cubicBezTo>
                  <a:pt x="1678275" y="4708301"/>
                  <a:pt x="1678658" y="4708021"/>
                  <a:pt x="1678893" y="4707697"/>
                </a:cubicBezTo>
                <a:cubicBezTo>
                  <a:pt x="1679129" y="4707373"/>
                  <a:pt x="1679247" y="4706975"/>
                  <a:pt x="1679247" y="4706504"/>
                </a:cubicBezTo>
                <a:lnTo>
                  <a:pt x="1679247" y="4657991"/>
                </a:lnTo>
                <a:cubicBezTo>
                  <a:pt x="1679247" y="4652335"/>
                  <a:pt x="1678761" y="4647490"/>
                  <a:pt x="1677789" y="4643454"/>
                </a:cubicBezTo>
                <a:cubicBezTo>
                  <a:pt x="1676816" y="4639419"/>
                  <a:pt x="1675211" y="4635899"/>
                  <a:pt x="1672973" y="4632895"/>
                </a:cubicBezTo>
                <a:cubicBezTo>
                  <a:pt x="1670734" y="4629890"/>
                  <a:pt x="1667803" y="4627489"/>
                  <a:pt x="1664180" y="4625693"/>
                </a:cubicBezTo>
                <a:cubicBezTo>
                  <a:pt x="1660557" y="4623896"/>
                  <a:pt x="1656094" y="4622998"/>
                  <a:pt x="1650792" y="4622998"/>
                </a:cubicBezTo>
                <a:close/>
                <a:moveTo>
                  <a:pt x="1550506" y="4622998"/>
                </a:moveTo>
                <a:cubicBezTo>
                  <a:pt x="1543731" y="4622998"/>
                  <a:pt x="1537810" y="4624087"/>
                  <a:pt x="1532744" y="4626267"/>
                </a:cubicBezTo>
                <a:cubicBezTo>
                  <a:pt x="1527678" y="4628447"/>
                  <a:pt x="1523451" y="4631510"/>
                  <a:pt x="1520063" y="4635457"/>
                </a:cubicBezTo>
                <a:cubicBezTo>
                  <a:pt x="1516676" y="4639404"/>
                  <a:pt x="1514143" y="4644102"/>
                  <a:pt x="1512464" y="4649552"/>
                </a:cubicBezTo>
                <a:cubicBezTo>
                  <a:pt x="1510785" y="4655001"/>
                  <a:pt x="1509945" y="4660966"/>
                  <a:pt x="1509945" y="4667446"/>
                </a:cubicBezTo>
                <a:cubicBezTo>
                  <a:pt x="1509945" y="4674162"/>
                  <a:pt x="1510741" y="4680171"/>
                  <a:pt x="1512331" y="4685473"/>
                </a:cubicBezTo>
                <a:cubicBezTo>
                  <a:pt x="1513922" y="4690775"/>
                  <a:pt x="1516337" y="4695282"/>
                  <a:pt x="1519577" y="4698993"/>
                </a:cubicBezTo>
                <a:cubicBezTo>
                  <a:pt x="1522817" y="4702704"/>
                  <a:pt x="1526868" y="4705532"/>
                  <a:pt x="1531728" y="4707476"/>
                </a:cubicBezTo>
                <a:cubicBezTo>
                  <a:pt x="1536588" y="4709420"/>
                  <a:pt x="1542287" y="4710392"/>
                  <a:pt x="1548827" y="4710392"/>
                </a:cubicBezTo>
                <a:cubicBezTo>
                  <a:pt x="1555542" y="4710392"/>
                  <a:pt x="1561448" y="4709288"/>
                  <a:pt x="1566544" y="4707078"/>
                </a:cubicBezTo>
                <a:cubicBezTo>
                  <a:pt x="1571640" y="4704869"/>
                  <a:pt x="1575881" y="4701791"/>
                  <a:pt x="1579269" y="4697844"/>
                </a:cubicBezTo>
                <a:cubicBezTo>
                  <a:pt x="1582656" y="4693897"/>
                  <a:pt x="1585204" y="4689199"/>
                  <a:pt x="1586913" y="4683750"/>
                </a:cubicBezTo>
                <a:cubicBezTo>
                  <a:pt x="1588621" y="4678300"/>
                  <a:pt x="1589475" y="4672336"/>
                  <a:pt x="1589475" y="4665855"/>
                </a:cubicBezTo>
                <a:cubicBezTo>
                  <a:pt x="1589475" y="4659198"/>
                  <a:pt x="1588665" y="4653219"/>
                  <a:pt x="1587045" y="4647917"/>
                </a:cubicBezTo>
                <a:cubicBezTo>
                  <a:pt x="1585425" y="4642615"/>
                  <a:pt x="1582995" y="4638108"/>
                  <a:pt x="1579755" y="4634397"/>
                </a:cubicBezTo>
                <a:cubicBezTo>
                  <a:pt x="1576515" y="4630685"/>
                  <a:pt x="1572465" y="4627858"/>
                  <a:pt x="1567605" y="4625914"/>
                </a:cubicBezTo>
                <a:cubicBezTo>
                  <a:pt x="1562744" y="4623970"/>
                  <a:pt x="1557045" y="4622998"/>
                  <a:pt x="1550506" y="4622998"/>
                </a:cubicBezTo>
                <a:close/>
                <a:moveTo>
                  <a:pt x="1463878" y="4622998"/>
                </a:moveTo>
                <a:cubicBezTo>
                  <a:pt x="1459048" y="4622998"/>
                  <a:pt x="1454821" y="4623646"/>
                  <a:pt x="1451198" y="4624942"/>
                </a:cubicBezTo>
                <a:cubicBezTo>
                  <a:pt x="1447575" y="4626238"/>
                  <a:pt x="1444555" y="4627961"/>
                  <a:pt x="1442140" y="4630111"/>
                </a:cubicBezTo>
                <a:cubicBezTo>
                  <a:pt x="1439725" y="4632261"/>
                  <a:pt x="1437913" y="4634765"/>
                  <a:pt x="1436706" y="4637622"/>
                </a:cubicBezTo>
                <a:cubicBezTo>
                  <a:pt x="1435498" y="4640479"/>
                  <a:pt x="1434894" y="4643469"/>
                  <a:pt x="1434894" y="4646591"/>
                </a:cubicBezTo>
                <a:cubicBezTo>
                  <a:pt x="1434894" y="4650126"/>
                  <a:pt x="1435469" y="4653160"/>
                  <a:pt x="1436617" y="4655693"/>
                </a:cubicBezTo>
                <a:cubicBezTo>
                  <a:pt x="1437766" y="4658226"/>
                  <a:pt x="1439283" y="4660406"/>
                  <a:pt x="1441168" y="4662232"/>
                </a:cubicBezTo>
                <a:cubicBezTo>
                  <a:pt x="1443053" y="4664059"/>
                  <a:pt x="1445189" y="4665605"/>
                  <a:pt x="1447575" y="4666872"/>
                </a:cubicBezTo>
                <a:cubicBezTo>
                  <a:pt x="1449961" y="4668138"/>
                  <a:pt x="1452405" y="4669272"/>
                  <a:pt x="1454909" y="4670274"/>
                </a:cubicBezTo>
                <a:cubicBezTo>
                  <a:pt x="1457413" y="4671275"/>
                  <a:pt x="1459843" y="4672232"/>
                  <a:pt x="1462199" y="4673146"/>
                </a:cubicBezTo>
                <a:cubicBezTo>
                  <a:pt x="1464556" y="4674059"/>
                  <a:pt x="1466677" y="4675104"/>
                  <a:pt x="1468562" y="4676283"/>
                </a:cubicBezTo>
                <a:cubicBezTo>
                  <a:pt x="1470447" y="4677461"/>
                  <a:pt x="1471964" y="4678816"/>
                  <a:pt x="1473113" y="4680348"/>
                </a:cubicBezTo>
                <a:cubicBezTo>
                  <a:pt x="1474262" y="4681879"/>
                  <a:pt x="1474836" y="4683764"/>
                  <a:pt x="1474836" y="4686003"/>
                </a:cubicBezTo>
                <a:cubicBezTo>
                  <a:pt x="1474836" y="4688183"/>
                  <a:pt x="1474438" y="4690068"/>
                  <a:pt x="1473643" y="4691658"/>
                </a:cubicBezTo>
                <a:cubicBezTo>
                  <a:pt x="1472848" y="4693249"/>
                  <a:pt x="1471714" y="4694560"/>
                  <a:pt x="1470241" y="4695591"/>
                </a:cubicBezTo>
                <a:cubicBezTo>
                  <a:pt x="1468768" y="4696622"/>
                  <a:pt x="1467030" y="4697402"/>
                  <a:pt x="1465027" y="4697933"/>
                </a:cubicBezTo>
                <a:cubicBezTo>
                  <a:pt x="1463024" y="4698463"/>
                  <a:pt x="1460786" y="4698728"/>
                  <a:pt x="1458311" y="4698728"/>
                </a:cubicBezTo>
                <a:cubicBezTo>
                  <a:pt x="1455012" y="4698728"/>
                  <a:pt x="1452096" y="4698330"/>
                  <a:pt x="1449563" y="4697535"/>
                </a:cubicBezTo>
                <a:cubicBezTo>
                  <a:pt x="1447030" y="4696740"/>
                  <a:pt x="1444835" y="4695871"/>
                  <a:pt x="1442980" y="4694928"/>
                </a:cubicBezTo>
                <a:cubicBezTo>
                  <a:pt x="1441124" y="4693985"/>
                  <a:pt x="1439563" y="4693117"/>
                  <a:pt x="1438296" y="4692321"/>
                </a:cubicBezTo>
                <a:cubicBezTo>
                  <a:pt x="1437030" y="4691526"/>
                  <a:pt x="1436072" y="4691128"/>
                  <a:pt x="1435424" y="4691128"/>
                </a:cubicBezTo>
                <a:cubicBezTo>
                  <a:pt x="1435012" y="4691128"/>
                  <a:pt x="1434644" y="4691231"/>
                  <a:pt x="1434320" y="4691438"/>
                </a:cubicBezTo>
                <a:cubicBezTo>
                  <a:pt x="1433996" y="4691644"/>
                  <a:pt x="1433745" y="4691982"/>
                  <a:pt x="1433569" y="4692454"/>
                </a:cubicBezTo>
                <a:cubicBezTo>
                  <a:pt x="1433392" y="4692925"/>
                  <a:pt x="1433245" y="4693544"/>
                  <a:pt x="1433127" y="4694309"/>
                </a:cubicBezTo>
                <a:cubicBezTo>
                  <a:pt x="1433009" y="4695075"/>
                  <a:pt x="1432950" y="4696018"/>
                  <a:pt x="1432950" y="4697137"/>
                </a:cubicBezTo>
                <a:cubicBezTo>
                  <a:pt x="1432950" y="4698963"/>
                  <a:pt x="1433097" y="4700407"/>
                  <a:pt x="1433392" y="4701467"/>
                </a:cubicBezTo>
                <a:cubicBezTo>
                  <a:pt x="1433686" y="4702528"/>
                  <a:pt x="1434158" y="4703352"/>
                  <a:pt x="1434806" y="4703941"/>
                </a:cubicBezTo>
                <a:cubicBezTo>
                  <a:pt x="1435454" y="4704531"/>
                  <a:pt x="1436485" y="4705193"/>
                  <a:pt x="1437899" y="4705930"/>
                </a:cubicBezTo>
                <a:cubicBezTo>
                  <a:pt x="1439312" y="4706666"/>
                  <a:pt x="1441036" y="4707373"/>
                  <a:pt x="1443068" y="4708050"/>
                </a:cubicBezTo>
                <a:cubicBezTo>
                  <a:pt x="1445100" y="4708728"/>
                  <a:pt x="1447398" y="4709288"/>
                  <a:pt x="1449961" y="4709729"/>
                </a:cubicBezTo>
                <a:cubicBezTo>
                  <a:pt x="1452523" y="4710171"/>
                  <a:pt x="1455218" y="4710392"/>
                  <a:pt x="1458046" y="4710392"/>
                </a:cubicBezTo>
                <a:cubicBezTo>
                  <a:pt x="1462641" y="4710392"/>
                  <a:pt x="1466853" y="4709833"/>
                  <a:pt x="1470683" y="4708713"/>
                </a:cubicBezTo>
                <a:cubicBezTo>
                  <a:pt x="1474512" y="4707594"/>
                  <a:pt x="1477811" y="4705944"/>
                  <a:pt x="1480580" y="4703765"/>
                </a:cubicBezTo>
                <a:cubicBezTo>
                  <a:pt x="1483348" y="4701585"/>
                  <a:pt x="1485484" y="4698905"/>
                  <a:pt x="1486986" y="4695723"/>
                </a:cubicBezTo>
                <a:cubicBezTo>
                  <a:pt x="1488488" y="4692542"/>
                  <a:pt x="1489240" y="4688919"/>
                  <a:pt x="1489240" y="4684854"/>
                </a:cubicBezTo>
                <a:cubicBezTo>
                  <a:pt x="1489240" y="4681437"/>
                  <a:pt x="1488665" y="4678492"/>
                  <a:pt x="1487516" y="4676018"/>
                </a:cubicBezTo>
                <a:cubicBezTo>
                  <a:pt x="1486368" y="4673543"/>
                  <a:pt x="1484851" y="4671423"/>
                  <a:pt x="1482966" y="4669655"/>
                </a:cubicBezTo>
                <a:cubicBezTo>
                  <a:pt x="1481081" y="4667888"/>
                  <a:pt x="1478916" y="4666386"/>
                  <a:pt x="1476471" y="4665148"/>
                </a:cubicBezTo>
                <a:cubicBezTo>
                  <a:pt x="1474026" y="4663911"/>
                  <a:pt x="1471552" y="4662792"/>
                  <a:pt x="1469048" y="4661791"/>
                </a:cubicBezTo>
                <a:cubicBezTo>
                  <a:pt x="1466544" y="4660789"/>
                  <a:pt x="1464085" y="4659817"/>
                  <a:pt x="1461669" y="4658874"/>
                </a:cubicBezTo>
                <a:cubicBezTo>
                  <a:pt x="1459254" y="4657932"/>
                  <a:pt x="1457104" y="4656871"/>
                  <a:pt x="1455218" y="4655693"/>
                </a:cubicBezTo>
                <a:cubicBezTo>
                  <a:pt x="1453333" y="4654515"/>
                  <a:pt x="1451802" y="4653145"/>
                  <a:pt x="1450623" y="4651584"/>
                </a:cubicBezTo>
                <a:cubicBezTo>
                  <a:pt x="1449445" y="4650023"/>
                  <a:pt x="1448856" y="4648094"/>
                  <a:pt x="1448856" y="4645796"/>
                </a:cubicBezTo>
                <a:cubicBezTo>
                  <a:pt x="1448856" y="4644147"/>
                  <a:pt x="1449165" y="4642615"/>
                  <a:pt x="1449784" y="4641201"/>
                </a:cubicBezTo>
                <a:cubicBezTo>
                  <a:pt x="1450402" y="4639787"/>
                  <a:pt x="1451316" y="4638565"/>
                  <a:pt x="1452523" y="4637534"/>
                </a:cubicBezTo>
                <a:cubicBezTo>
                  <a:pt x="1453731" y="4636503"/>
                  <a:pt x="1455277" y="4635708"/>
                  <a:pt x="1457163" y="4635148"/>
                </a:cubicBezTo>
                <a:cubicBezTo>
                  <a:pt x="1459048" y="4634588"/>
                  <a:pt x="1461227" y="4634308"/>
                  <a:pt x="1463702" y="4634308"/>
                </a:cubicBezTo>
                <a:cubicBezTo>
                  <a:pt x="1466470" y="4634308"/>
                  <a:pt x="1468930" y="4634632"/>
                  <a:pt x="1471080" y="4635281"/>
                </a:cubicBezTo>
                <a:cubicBezTo>
                  <a:pt x="1473231" y="4635929"/>
                  <a:pt x="1475101" y="4636621"/>
                  <a:pt x="1476692" y="4637357"/>
                </a:cubicBezTo>
                <a:cubicBezTo>
                  <a:pt x="1478282" y="4638094"/>
                  <a:pt x="1479578" y="4638786"/>
                  <a:pt x="1480580" y="4639434"/>
                </a:cubicBezTo>
                <a:cubicBezTo>
                  <a:pt x="1481581" y="4640082"/>
                  <a:pt x="1482347" y="4640406"/>
                  <a:pt x="1482877" y="4640406"/>
                </a:cubicBezTo>
                <a:cubicBezTo>
                  <a:pt x="1483231" y="4640406"/>
                  <a:pt x="1483555" y="4640303"/>
                  <a:pt x="1483849" y="4640097"/>
                </a:cubicBezTo>
                <a:cubicBezTo>
                  <a:pt x="1484144" y="4639890"/>
                  <a:pt x="1484394" y="4639552"/>
                  <a:pt x="1484600" y="4639080"/>
                </a:cubicBezTo>
                <a:cubicBezTo>
                  <a:pt x="1484807" y="4638609"/>
                  <a:pt x="1484954" y="4638005"/>
                  <a:pt x="1485042" y="4637269"/>
                </a:cubicBezTo>
                <a:cubicBezTo>
                  <a:pt x="1485130" y="4636532"/>
                  <a:pt x="1485175" y="4635663"/>
                  <a:pt x="1485175" y="4634662"/>
                </a:cubicBezTo>
                <a:cubicBezTo>
                  <a:pt x="1485175" y="4633719"/>
                  <a:pt x="1485130" y="4632924"/>
                  <a:pt x="1485042" y="4632276"/>
                </a:cubicBezTo>
                <a:cubicBezTo>
                  <a:pt x="1484954" y="4631628"/>
                  <a:pt x="1484866" y="4631083"/>
                  <a:pt x="1484777" y="4630641"/>
                </a:cubicBezTo>
                <a:cubicBezTo>
                  <a:pt x="1484689" y="4630199"/>
                  <a:pt x="1484541" y="4629802"/>
                  <a:pt x="1484335" y="4629448"/>
                </a:cubicBezTo>
                <a:cubicBezTo>
                  <a:pt x="1484129" y="4629095"/>
                  <a:pt x="1483717" y="4628682"/>
                  <a:pt x="1483098" y="4628211"/>
                </a:cubicBezTo>
                <a:cubicBezTo>
                  <a:pt x="1482479" y="4627740"/>
                  <a:pt x="1481567" y="4627195"/>
                  <a:pt x="1480359" y="4626576"/>
                </a:cubicBezTo>
                <a:cubicBezTo>
                  <a:pt x="1479151" y="4625958"/>
                  <a:pt x="1477693" y="4625383"/>
                  <a:pt x="1475985" y="4624853"/>
                </a:cubicBezTo>
                <a:cubicBezTo>
                  <a:pt x="1474276" y="4624323"/>
                  <a:pt x="1472362" y="4623881"/>
                  <a:pt x="1470241" y="4623528"/>
                </a:cubicBezTo>
                <a:cubicBezTo>
                  <a:pt x="1468120" y="4623174"/>
                  <a:pt x="1465999" y="4622998"/>
                  <a:pt x="1463878" y="4622998"/>
                </a:cubicBezTo>
                <a:close/>
                <a:moveTo>
                  <a:pt x="1382130" y="4622998"/>
                </a:moveTo>
                <a:cubicBezTo>
                  <a:pt x="1379066" y="4622998"/>
                  <a:pt x="1376032" y="4623277"/>
                  <a:pt x="1373028" y="4623837"/>
                </a:cubicBezTo>
                <a:cubicBezTo>
                  <a:pt x="1370024" y="4624397"/>
                  <a:pt x="1367255" y="4625104"/>
                  <a:pt x="1364722" y="4625958"/>
                </a:cubicBezTo>
                <a:cubicBezTo>
                  <a:pt x="1362189" y="4626812"/>
                  <a:pt x="1359950" y="4627755"/>
                  <a:pt x="1358006" y="4628786"/>
                </a:cubicBezTo>
                <a:cubicBezTo>
                  <a:pt x="1356062" y="4629816"/>
                  <a:pt x="1354692" y="4630715"/>
                  <a:pt x="1353897" y="4631481"/>
                </a:cubicBezTo>
                <a:cubicBezTo>
                  <a:pt x="1353101" y="4632247"/>
                  <a:pt x="1352601" y="4633057"/>
                  <a:pt x="1352394" y="4633911"/>
                </a:cubicBezTo>
                <a:cubicBezTo>
                  <a:pt x="1352188" y="4634765"/>
                  <a:pt x="1352085" y="4635929"/>
                  <a:pt x="1352085" y="4637401"/>
                </a:cubicBezTo>
                <a:cubicBezTo>
                  <a:pt x="1352085" y="4638285"/>
                  <a:pt x="1352144" y="4639095"/>
                  <a:pt x="1352262" y="4639831"/>
                </a:cubicBezTo>
                <a:cubicBezTo>
                  <a:pt x="1352380" y="4640568"/>
                  <a:pt x="1352571" y="4641172"/>
                  <a:pt x="1352836" y="4641643"/>
                </a:cubicBezTo>
                <a:cubicBezTo>
                  <a:pt x="1353101" y="4642114"/>
                  <a:pt x="1353411" y="4642468"/>
                  <a:pt x="1353764" y="4642703"/>
                </a:cubicBezTo>
                <a:cubicBezTo>
                  <a:pt x="1354118" y="4642939"/>
                  <a:pt x="1354530" y="4643057"/>
                  <a:pt x="1355001" y="4643057"/>
                </a:cubicBezTo>
                <a:cubicBezTo>
                  <a:pt x="1355708" y="4643057"/>
                  <a:pt x="1356783" y="4642630"/>
                  <a:pt x="1358227" y="4641775"/>
                </a:cubicBezTo>
                <a:cubicBezTo>
                  <a:pt x="1359670" y="4640921"/>
                  <a:pt x="1361467" y="4639979"/>
                  <a:pt x="1363617" y="4638948"/>
                </a:cubicBezTo>
                <a:cubicBezTo>
                  <a:pt x="1365767" y="4637917"/>
                  <a:pt x="1368271" y="4636974"/>
                  <a:pt x="1371128" y="4636120"/>
                </a:cubicBezTo>
                <a:cubicBezTo>
                  <a:pt x="1373986" y="4635266"/>
                  <a:pt x="1377211" y="4634839"/>
                  <a:pt x="1380804" y="4634839"/>
                </a:cubicBezTo>
                <a:cubicBezTo>
                  <a:pt x="1384162" y="4634839"/>
                  <a:pt x="1386990" y="4635236"/>
                  <a:pt x="1389288" y="4636032"/>
                </a:cubicBezTo>
                <a:cubicBezTo>
                  <a:pt x="1391585" y="4636827"/>
                  <a:pt x="1393456" y="4638005"/>
                  <a:pt x="1394899" y="4639566"/>
                </a:cubicBezTo>
                <a:cubicBezTo>
                  <a:pt x="1396342" y="4641127"/>
                  <a:pt x="1397388" y="4643086"/>
                  <a:pt x="1398036" y="4645443"/>
                </a:cubicBezTo>
                <a:cubicBezTo>
                  <a:pt x="1398684" y="4647799"/>
                  <a:pt x="1399008" y="4650509"/>
                  <a:pt x="1399008" y="4653572"/>
                </a:cubicBezTo>
                <a:lnTo>
                  <a:pt x="1399008" y="4659758"/>
                </a:lnTo>
                <a:lnTo>
                  <a:pt x="1388050" y="4659758"/>
                </a:lnTo>
                <a:cubicBezTo>
                  <a:pt x="1381865" y="4659758"/>
                  <a:pt x="1376298" y="4660303"/>
                  <a:pt x="1371349" y="4661393"/>
                </a:cubicBezTo>
                <a:cubicBezTo>
                  <a:pt x="1366401" y="4662483"/>
                  <a:pt x="1362218" y="4664117"/>
                  <a:pt x="1358801" y="4666297"/>
                </a:cubicBezTo>
                <a:cubicBezTo>
                  <a:pt x="1355384" y="4668477"/>
                  <a:pt x="1352763" y="4671216"/>
                  <a:pt x="1350936" y="4674515"/>
                </a:cubicBezTo>
                <a:cubicBezTo>
                  <a:pt x="1349110" y="4677814"/>
                  <a:pt x="1348197" y="4681702"/>
                  <a:pt x="1348197" y="4686180"/>
                </a:cubicBezTo>
                <a:cubicBezTo>
                  <a:pt x="1348197" y="4690009"/>
                  <a:pt x="1348860" y="4693426"/>
                  <a:pt x="1350185" y="4696430"/>
                </a:cubicBezTo>
                <a:cubicBezTo>
                  <a:pt x="1351511" y="4699435"/>
                  <a:pt x="1353367" y="4701968"/>
                  <a:pt x="1355752" y="4704030"/>
                </a:cubicBezTo>
                <a:cubicBezTo>
                  <a:pt x="1358138" y="4706092"/>
                  <a:pt x="1361025" y="4707668"/>
                  <a:pt x="1364412" y="4708757"/>
                </a:cubicBezTo>
                <a:cubicBezTo>
                  <a:pt x="1367800" y="4709847"/>
                  <a:pt x="1371585" y="4710392"/>
                  <a:pt x="1375768" y="4710392"/>
                </a:cubicBezTo>
                <a:cubicBezTo>
                  <a:pt x="1380539" y="4710392"/>
                  <a:pt x="1385061" y="4709361"/>
                  <a:pt x="1389332" y="4707299"/>
                </a:cubicBezTo>
                <a:cubicBezTo>
                  <a:pt x="1393603" y="4705237"/>
                  <a:pt x="1397476" y="4702351"/>
                  <a:pt x="1400952" y="4698639"/>
                </a:cubicBezTo>
                <a:lnTo>
                  <a:pt x="1400952" y="4706592"/>
                </a:lnTo>
                <a:cubicBezTo>
                  <a:pt x="1400952" y="4707299"/>
                  <a:pt x="1401158" y="4707830"/>
                  <a:pt x="1401570" y="4708183"/>
                </a:cubicBezTo>
                <a:cubicBezTo>
                  <a:pt x="1401983" y="4708537"/>
                  <a:pt x="1402646" y="4708802"/>
                  <a:pt x="1403559" y="4708978"/>
                </a:cubicBezTo>
                <a:cubicBezTo>
                  <a:pt x="1404472" y="4709155"/>
                  <a:pt x="1405694" y="4709243"/>
                  <a:pt x="1407226" y="4709243"/>
                </a:cubicBezTo>
                <a:cubicBezTo>
                  <a:pt x="1408817" y="4709243"/>
                  <a:pt x="1410024" y="4709155"/>
                  <a:pt x="1410849" y="4708978"/>
                </a:cubicBezTo>
                <a:cubicBezTo>
                  <a:pt x="1411674" y="4708802"/>
                  <a:pt x="1412322" y="4708537"/>
                  <a:pt x="1412793" y="4708183"/>
                </a:cubicBezTo>
                <a:cubicBezTo>
                  <a:pt x="1413265" y="4707830"/>
                  <a:pt x="1413500" y="4707299"/>
                  <a:pt x="1413500" y="4706592"/>
                </a:cubicBezTo>
                <a:lnTo>
                  <a:pt x="1413500" y="4652954"/>
                </a:lnTo>
                <a:cubicBezTo>
                  <a:pt x="1413500" y="4648005"/>
                  <a:pt x="1412940" y="4643675"/>
                  <a:pt x="1411821" y="4639964"/>
                </a:cubicBezTo>
                <a:cubicBezTo>
                  <a:pt x="1410702" y="4636253"/>
                  <a:pt x="1408905" y="4633145"/>
                  <a:pt x="1406431" y="4630641"/>
                </a:cubicBezTo>
                <a:cubicBezTo>
                  <a:pt x="1403956" y="4628137"/>
                  <a:pt x="1400716" y="4626238"/>
                  <a:pt x="1396710" y="4624942"/>
                </a:cubicBezTo>
                <a:cubicBezTo>
                  <a:pt x="1392704" y="4623646"/>
                  <a:pt x="1387844" y="4622998"/>
                  <a:pt x="1382130" y="4622998"/>
                </a:cubicBezTo>
                <a:close/>
                <a:moveTo>
                  <a:pt x="1300735" y="4622998"/>
                </a:moveTo>
                <a:cubicBezTo>
                  <a:pt x="1294903" y="4622998"/>
                  <a:pt x="1289630" y="4624014"/>
                  <a:pt x="1284917" y="4626046"/>
                </a:cubicBezTo>
                <a:cubicBezTo>
                  <a:pt x="1280204" y="4628079"/>
                  <a:pt x="1276184" y="4630995"/>
                  <a:pt x="1272855" y="4634795"/>
                </a:cubicBezTo>
                <a:cubicBezTo>
                  <a:pt x="1269527" y="4638594"/>
                  <a:pt x="1266979" y="4643219"/>
                  <a:pt x="1265211" y="4648668"/>
                </a:cubicBezTo>
                <a:cubicBezTo>
                  <a:pt x="1263444" y="4654117"/>
                  <a:pt x="1262560" y="4660259"/>
                  <a:pt x="1262560" y="4667093"/>
                </a:cubicBezTo>
                <a:cubicBezTo>
                  <a:pt x="1262560" y="4674280"/>
                  <a:pt x="1263415" y="4680583"/>
                  <a:pt x="1265123" y="4686003"/>
                </a:cubicBezTo>
                <a:cubicBezTo>
                  <a:pt x="1266832" y="4691423"/>
                  <a:pt x="1269365" y="4695930"/>
                  <a:pt x="1272723" y="4699523"/>
                </a:cubicBezTo>
                <a:cubicBezTo>
                  <a:pt x="1276080" y="4703117"/>
                  <a:pt x="1280219" y="4705827"/>
                  <a:pt x="1285138" y="4707653"/>
                </a:cubicBezTo>
                <a:cubicBezTo>
                  <a:pt x="1290057" y="4709479"/>
                  <a:pt x="1295786" y="4710392"/>
                  <a:pt x="1302325" y="4710392"/>
                </a:cubicBezTo>
                <a:cubicBezTo>
                  <a:pt x="1306096" y="4710392"/>
                  <a:pt x="1309645" y="4710112"/>
                  <a:pt x="1312974" y="4709553"/>
                </a:cubicBezTo>
                <a:cubicBezTo>
                  <a:pt x="1316302" y="4708993"/>
                  <a:pt x="1319233" y="4708360"/>
                  <a:pt x="1321766" y="4707653"/>
                </a:cubicBezTo>
                <a:cubicBezTo>
                  <a:pt x="1324299" y="4706946"/>
                  <a:pt x="1326361" y="4706224"/>
                  <a:pt x="1327952" y="4705488"/>
                </a:cubicBezTo>
                <a:cubicBezTo>
                  <a:pt x="1329542" y="4704751"/>
                  <a:pt x="1330500" y="4704221"/>
                  <a:pt x="1330824" y="4703897"/>
                </a:cubicBezTo>
                <a:cubicBezTo>
                  <a:pt x="1331148" y="4703573"/>
                  <a:pt x="1331413" y="4703235"/>
                  <a:pt x="1331619" y="4702881"/>
                </a:cubicBezTo>
                <a:cubicBezTo>
                  <a:pt x="1331825" y="4702528"/>
                  <a:pt x="1331973" y="4702130"/>
                  <a:pt x="1332061" y="4701688"/>
                </a:cubicBezTo>
                <a:cubicBezTo>
                  <a:pt x="1332149" y="4701246"/>
                  <a:pt x="1332223" y="4700745"/>
                  <a:pt x="1332282" y="4700186"/>
                </a:cubicBezTo>
                <a:cubicBezTo>
                  <a:pt x="1332341" y="4699626"/>
                  <a:pt x="1332370" y="4698963"/>
                  <a:pt x="1332370" y="4698198"/>
                </a:cubicBezTo>
                <a:cubicBezTo>
                  <a:pt x="1332370" y="4697137"/>
                  <a:pt x="1332326" y="4696239"/>
                  <a:pt x="1332237" y="4695502"/>
                </a:cubicBezTo>
                <a:cubicBezTo>
                  <a:pt x="1332148" y="4694766"/>
                  <a:pt x="1332015" y="4694192"/>
                  <a:pt x="1331837" y="4693779"/>
                </a:cubicBezTo>
                <a:cubicBezTo>
                  <a:pt x="1331659" y="4693367"/>
                  <a:pt x="1331408" y="4693058"/>
                  <a:pt x="1331082" y="4692851"/>
                </a:cubicBezTo>
                <a:cubicBezTo>
                  <a:pt x="1330757" y="4692645"/>
                  <a:pt x="1330387" y="4692542"/>
                  <a:pt x="1329973" y="4692542"/>
                </a:cubicBezTo>
                <a:cubicBezTo>
                  <a:pt x="1329263" y="4692542"/>
                  <a:pt x="1328212" y="4692851"/>
                  <a:pt x="1326820" y="4693470"/>
                </a:cubicBezTo>
                <a:cubicBezTo>
                  <a:pt x="1325429" y="4694089"/>
                  <a:pt x="1323653" y="4694781"/>
                  <a:pt x="1321492" y="4695547"/>
                </a:cubicBezTo>
                <a:cubicBezTo>
                  <a:pt x="1319331" y="4696312"/>
                  <a:pt x="1316771" y="4697005"/>
                  <a:pt x="1313811" y="4697623"/>
                </a:cubicBezTo>
                <a:cubicBezTo>
                  <a:pt x="1310851" y="4698242"/>
                  <a:pt x="1307477" y="4698551"/>
                  <a:pt x="1303688" y="4698551"/>
                </a:cubicBezTo>
                <a:cubicBezTo>
                  <a:pt x="1298894" y="4698551"/>
                  <a:pt x="1294838" y="4697874"/>
                  <a:pt x="1291523" y="4696519"/>
                </a:cubicBezTo>
                <a:cubicBezTo>
                  <a:pt x="1288208" y="4695164"/>
                  <a:pt x="1285515" y="4693220"/>
                  <a:pt x="1283443" y="4690686"/>
                </a:cubicBezTo>
                <a:cubicBezTo>
                  <a:pt x="1281371" y="4688153"/>
                  <a:pt x="1279891" y="4685119"/>
                  <a:pt x="1279003" y="4681585"/>
                </a:cubicBezTo>
                <a:cubicBezTo>
                  <a:pt x="1278115" y="4678050"/>
                  <a:pt x="1277671" y="4674074"/>
                  <a:pt x="1277671" y="4669655"/>
                </a:cubicBezTo>
                <a:lnTo>
                  <a:pt x="1330046" y="4669655"/>
                </a:lnTo>
                <a:cubicBezTo>
                  <a:pt x="1331526" y="4669655"/>
                  <a:pt x="1332843" y="4669169"/>
                  <a:pt x="1333997" y="4668197"/>
                </a:cubicBezTo>
                <a:cubicBezTo>
                  <a:pt x="1335151" y="4667225"/>
                  <a:pt x="1335728" y="4665590"/>
                  <a:pt x="1335728" y="4663293"/>
                </a:cubicBezTo>
                <a:lnTo>
                  <a:pt x="1335728" y="4660642"/>
                </a:lnTo>
                <a:cubicBezTo>
                  <a:pt x="1335728" y="4655458"/>
                  <a:pt x="1335065" y="4650583"/>
                  <a:pt x="1333740" y="4646017"/>
                </a:cubicBezTo>
                <a:cubicBezTo>
                  <a:pt x="1332414" y="4641451"/>
                  <a:pt x="1330338" y="4637475"/>
                  <a:pt x="1327510" y="4634088"/>
                </a:cubicBezTo>
                <a:cubicBezTo>
                  <a:pt x="1324682" y="4630700"/>
                  <a:pt x="1321074" y="4628005"/>
                  <a:pt x="1316685" y="4626002"/>
                </a:cubicBezTo>
                <a:cubicBezTo>
                  <a:pt x="1312296" y="4623999"/>
                  <a:pt x="1306979" y="4622998"/>
                  <a:pt x="1300735" y="4622998"/>
                </a:cubicBezTo>
                <a:close/>
                <a:moveTo>
                  <a:pt x="1216228" y="4622998"/>
                </a:moveTo>
                <a:cubicBezTo>
                  <a:pt x="1211398" y="4622998"/>
                  <a:pt x="1207171" y="4623646"/>
                  <a:pt x="1203548" y="4624942"/>
                </a:cubicBezTo>
                <a:cubicBezTo>
                  <a:pt x="1199925" y="4626238"/>
                  <a:pt x="1196905" y="4627961"/>
                  <a:pt x="1194490" y="4630111"/>
                </a:cubicBezTo>
                <a:cubicBezTo>
                  <a:pt x="1192075" y="4632261"/>
                  <a:pt x="1190263" y="4634765"/>
                  <a:pt x="1189056" y="4637622"/>
                </a:cubicBezTo>
                <a:cubicBezTo>
                  <a:pt x="1187848" y="4640479"/>
                  <a:pt x="1187244" y="4643469"/>
                  <a:pt x="1187244" y="4646591"/>
                </a:cubicBezTo>
                <a:cubicBezTo>
                  <a:pt x="1187244" y="4650126"/>
                  <a:pt x="1187818" y="4653160"/>
                  <a:pt x="1188967" y="4655693"/>
                </a:cubicBezTo>
                <a:cubicBezTo>
                  <a:pt x="1190116" y="4658226"/>
                  <a:pt x="1191633" y="4660406"/>
                  <a:pt x="1193518" y="4662232"/>
                </a:cubicBezTo>
                <a:cubicBezTo>
                  <a:pt x="1195403" y="4664059"/>
                  <a:pt x="1197539" y="4665605"/>
                  <a:pt x="1199925" y="4666872"/>
                </a:cubicBezTo>
                <a:cubicBezTo>
                  <a:pt x="1202310" y="4668138"/>
                  <a:pt x="1204755" y="4669272"/>
                  <a:pt x="1207259" y="4670274"/>
                </a:cubicBezTo>
                <a:cubicBezTo>
                  <a:pt x="1209763" y="4671275"/>
                  <a:pt x="1212193" y="4672232"/>
                  <a:pt x="1214549" y="4673146"/>
                </a:cubicBezTo>
                <a:cubicBezTo>
                  <a:pt x="1216906" y="4674059"/>
                  <a:pt x="1219027" y="4675104"/>
                  <a:pt x="1220912" y="4676283"/>
                </a:cubicBezTo>
                <a:cubicBezTo>
                  <a:pt x="1222797" y="4677461"/>
                  <a:pt x="1224314" y="4678816"/>
                  <a:pt x="1225463" y="4680348"/>
                </a:cubicBezTo>
                <a:cubicBezTo>
                  <a:pt x="1226611" y="4681879"/>
                  <a:pt x="1227186" y="4683764"/>
                  <a:pt x="1227186" y="4686003"/>
                </a:cubicBezTo>
                <a:cubicBezTo>
                  <a:pt x="1227186" y="4688183"/>
                  <a:pt x="1226788" y="4690068"/>
                  <a:pt x="1225993" y="4691658"/>
                </a:cubicBezTo>
                <a:cubicBezTo>
                  <a:pt x="1225198" y="4693249"/>
                  <a:pt x="1224064" y="4694560"/>
                  <a:pt x="1222591" y="4695591"/>
                </a:cubicBezTo>
                <a:cubicBezTo>
                  <a:pt x="1221118" y="4696622"/>
                  <a:pt x="1219380" y="4697402"/>
                  <a:pt x="1217377" y="4697933"/>
                </a:cubicBezTo>
                <a:cubicBezTo>
                  <a:pt x="1215374" y="4698463"/>
                  <a:pt x="1213136" y="4698728"/>
                  <a:pt x="1210661" y="4698728"/>
                </a:cubicBezTo>
                <a:cubicBezTo>
                  <a:pt x="1207362" y="4698728"/>
                  <a:pt x="1204446" y="4698330"/>
                  <a:pt x="1201913" y="4697535"/>
                </a:cubicBezTo>
                <a:cubicBezTo>
                  <a:pt x="1199380" y="4696740"/>
                  <a:pt x="1197185" y="4695871"/>
                  <a:pt x="1195330" y="4694928"/>
                </a:cubicBezTo>
                <a:cubicBezTo>
                  <a:pt x="1193474" y="4693985"/>
                  <a:pt x="1191913" y="4693117"/>
                  <a:pt x="1190646" y="4692321"/>
                </a:cubicBezTo>
                <a:cubicBezTo>
                  <a:pt x="1189380" y="4691526"/>
                  <a:pt x="1188422" y="4691128"/>
                  <a:pt x="1187774" y="4691128"/>
                </a:cubicBezTo>
                <a:cubicBezTo>
                  <a:pt x="1187362" y="4691128"/>
                  <a:pt x="1186994" y="4691231"/>
                  <a:pt x="1186670" y="4691438"/>
                </a:cubicBezTo>
                <a:cubicBezTo>
                  <a:pt x="1186346" y="4691644"/>
                  <a:pt x="1186095" y="4691982"/>
                  <a:pt x="1185919" y="4692454"/>
                </a:cubicBezTo>
                <a:cubicBezTo>
                  <a:pt x="1185742" y="4692925"/>
                  <a:pt x="1185595" y="4693544"/>
                  <a:pt x="1185477" y="4694309"/>
                </a:cubicBezTo>
                <a:cubicBezTo>
                  <a:pt x="1185359" y="4695075"/>
                  <a:pt x="1185300" y="4696018"/>
                  <a:pt x="1185300" y="4697137"/>
                </a:cubicBezTo>
                <a:cubicBezTo>
                  <a:pt x="1185300" y="4698963"/>
                  <a:pt x="1185447" y="4700407"/>
                  <a:pt x="1185742" y="4701467"/>
                </a:cubicBezTo>
                <a:cubicBezTo>
                  <a:pt x="1186036" y="4702528"/>
                  <a:pt x="1186508" y="4703352"/>
                  <a:pt x="1187156" y="4703941"/>
                </a:cubicBezTo>
                <a:cubicBezTo>
                  <a:pt x="1187804" y="4704531"/>
                  <a:pt x="1188835" y="4705193"/>
                  <a:pt x="1190249" y="4705930"/>
                </a:cubicBezTo>
                <a:cubicBezTo>
                  <a:pt x="1191662" y="4706666"/>
                  <a:pt x="1193386" y="4707373"/>
                  <a:pt x="1195418" y="4708050"/>
                </a:cubicBezTo>
                <a:cubicBezTo>
                  <a:pt x="1197451" y="4708728"/>
                  <a:pt x="1199748" y="4709288"/>
                  <a:pt x="1202310" y="4709729"/>
                </a:cubicBezTo>
                <a:cubicBezTo>
                  <a:pt x="1204873" y="4710171"/>
                  <a:pt x="1207568" y="4710392"/>
                  <a:pt x="1210396" y="4710392"/>
                </a:cubicBezTo>
                <a:cubicBezTo>
                  <a:pt x="1214991" y="4710392"/>
                  <a:pt x="1219203" y="4709833"/>
                  <a:pt x="1223033" y="4708713"/>
                </a:cubicBezTo>
                <a:cubicBezTo>
                  <a:pt x="1226862" y="4707594"/>
                  <a:pt x="1230161" y="4705944"/>
                  <a:pt x="1232930" y="4703765"/>
                </a:cubicBezTo>
                <a:cubicBezTo>
                  <a:pt x="1235698" y="4701585"/>
                  <a:pt x="1237834" y="4698905"/>
                  <a:pt x="1239336" y="4695723"/>
                </a:cubicBezTo>
                <a:cubicBezTo>
                  <a:pt x="1240839" y="4692542"/>
                  <a:pt x="1241590" y="4688919"/>
                  <a:pt x="1241590" y="4684854"/>
                </a:cubicBezTo>
                <a:cubicBezTo>
                  <a:pt x="1241590" y="4681437"/>
                  <a:pt x="1241015" y="4678492"/>
                  <a:pt x="1239866" y="4676018"/>
                </a:cubicBezTo>
                <a:cubicBezTo>
                  <a:pt x="1238718" y="4673543"/>
                  <a:pt x="1237201" y="4671423"/>
                  <a:pt x="1235316" y="4669655"/>
                </a:cubicBezTo>
                <a:cubicBezTo>
                  <a:pt x="1233430" y="4667888"/>
                  <a:pt x="1231265" y="4666386"/>
                  <a:pt x="1228821" y="4665148"/>
                </a:cubicBezTo>
                <a:cubicBezTo>
                  <a:pt x="1226376" y="4663911"/>
                  <a:pt x="1223901" y="4662792"/>
                  <a:pt x="1221398" y="4661791"/>
                </a:cubicBezTo>
                <a:cubicBezTo>
                  <a:pt x="1218894" y="4660789"/>
                  <a:pt x="1216435" y="4659817"/>
                  <a:pt x="1214019" y="4658874"/>
                </a:cubicBezTo>
                <a:cubicBezTo>
                  <a:pt x="1211604" y="4657932"/>
                  <a:pt x="1209454" y="4656871"/>
                  <a:pt x="1207568" y="4655693"/>
                </a:cubicBezTo>
                <a:cubicBezTo>
                  <a:pt x="1205683" y="4654515"/>
                  <a:pt x="1204152" y="4653145"/>
                  <a:pt x="1202973" y="4651584"/>
                </a:cubicBezTo>
                <a:cubicBezTo>
                  <a:pt x="1201795" y="4650023"/>
                  <a:pt x="1201206" y="4648094"/>
                  <a:pt x="1201206" y="4645796"/>
                </a:cubicBezTo>
                <a:cubicBezTo>
                  <a:pt x="1201206" y="4644147"/>
                  <a:pt x="1201515" y="4642615"/>
                  <a:pt x="1202134" y="4641201"/>
                </a:cubicBezTo>
                <a:cubicBezTo>
                  <a:pt x="1202752" y="4639787"/>
                  <a:pt x="1203665" y="4638565"/>
                  <a:pt x="1204873" y="4637534"/>
                </a:cubicBezTo>
                <a:cubicBezTo>
                  <a:pt x="1206081" y="4636503"/>
                  <a:pt x="1207627" y="4635708"/>
                  <a:pt x="1209512" y="4635148"/>
                </a:cubicBezTo>
                <a:cubicBezTo>
                  <a:pt x="1211398" y="4634588"/>
                  <a:pt x="1213577" y="4634308"/>
                  <a:pt x="1216052" y="4634308"/>
                </a:cubicBezTo>
                <a:cubicBezTo>
                  <a:pt x="1218820" y="4634308"/>
                  <a:pt x="1221280" y="4634632"/>
                  <a:pt x="1223430" y="4635281"/>
                </a:cubicBezTo>
                <a:cubicBezTo>
                  <a:pt x="1225580" y="4635929"/>
                  <a:pt x="1227451" y="4636621"/>
                  <a:pt x="1229041" y="4637357"/>
                </a:cubicBezTo>
                <a:cubicBezTo>
                  <a:pt x="1230632" y="4638094"/>
                  <a:pt x="1231928" y="4638786"/>
                  <a:pt x="1232930" y="4639434"/>
                </a:cubicBezTo>
                <a:cubicBezTo>
                  <a:pt x="1233931" y="4640082"/>
                  <a:pt x="1234697" y="4640406"/>
                  <a:pt x="1235227" y="4640406"/>
                </a:cubicBezTo>
                <a:cubicBezTo>
                  <a:pt x="1235581" y="4640406"/>
                  <a:pt x="1235905" y="4640303"/>
                  <a:pt x="1236199" y="4640097"/>
                </a:cubicBezTo>
                <a:cubicBezTo>
                  <a:pt x="1236494" y="4639890"/>
                  <a:pt x="1236744" y="4639552"/>
                  <a:pt x="1236950" y="4639080"/>
                </a:cubicBezTo>
                <a:cubicBezTo>
                  <a:pt x="1237157" y="4638609"/>
                  <a:pt x="1237304" y="4638005"/>
                  <a:pt x="1237392" y="4637269"/>
                </a:cubicBezTo>
                <a:cubicBezTo>
                  <a:pt x="1237481" y="4636532"/>
                  <a:pt x="1237525" y="4635663"/>
                  <a:pt x="1237525" y="4634662"/>
                </a:cubicBezTo>
                <a:cubicBezTo>
                  <a:pt x="1237525" y="4633719"/>
                  <a:pt x="1237481" y="4632924"/>
                  <a:pt x="1237392" y="4632276"/>
                </a:cubicBezTo>
                <a:cubicBezTo>
                  <a:pt x="1237304" y="4631628"/>
                  <a:pt x="1237216" y="4631083"/>
                  <a:pt x="1237127" y="4630641"/>
                </a:cubicBezTo>
                <a:cubicBezTo>
                  <a:pt x="1237039" y="4630199"/>
                  <a:pt x="1236892" y="4629802"/>
                  <a:pt x="1236685" y="4629448"/>
                </a:cubicBezTo>
                <a:cubicBezTo>
                  <a:pt x="1236479" y="4629095"/>
                  <a:pt x="1236067" y="4628682"/>
                  <a:pt x="1235448" y="4628211"/>
                </a:cubicBezTo>
                <a:cubicBezTo>
                  <a:pt x="1234830" y="4627740"/>
                  <a:pt x="1233917" y="4627195"/>
                  <a:pt x="1232709" y="4626576"/>
                </a:cubicBezTo>
                <a:cubicBezTo>
                  <a:pt x="1231501" y="4625958"/>
                  <a:pt x="1230043" y="4625383"/>
                  <a:pt x="1228335" y="4624853"/>
                </a:cubicBezTo>
                <a:cubicBezTo>
                  <a:pt x="1226626" y="4624323"/>
                  <a:pt x="1224712" y="4623881"/>
                  <a:pt x="1222591" y="4623528"/>
                </a:cubicBezTo>
                <a:cubicBezTo>
                  <a:pt x="1220470" y="4623174"/>
                  <a:pt x="1218349" y="4622998"/>
                  <a:pt x="1216228" y="4622998"/>
                </a:cubicBezTo>
                <a:close/>
                <a:moveTo>
                  <a:pt x="1100710" y="4622998"/>
                </a:moveTo>
                <a:cubicBezTo>
                  <a:pt x="1094878" y="4622998"/>
                  <a:pt x="1089605" y="4624014"/>
                  <a:pt x="1084892" y="4626046"/>
                </a:cubicBezTo>
                <a:cubicBezTo>
                  <a:pt x="1080179" y="4628079"/>
                  <a:pt x="1076159" y="4630995"/>
                  <a:pt x="1072830" y="4634795"/>
                </a:cubicBezTo>
                <a:cubicBezTo>
                  <a:pt x="1069502" y="4638594"/>
                  <a:pt x="1066954" y="4643219"/>
                  <a:pt x="1065186" y="4648668"/>
                </a:cubicBezTo>
                <a:cubicBezTo>
                  <a:pt x="1063419" y="4654117"/>
                  <a:pt x="1062535" y="4660259"/>
                  <a:pt x="1062535" y="4667093"/>
                </a:cubicBezTo>
                <a:cubicBezTo>
                  <a:pt x="1062535" y="4674280"/>
                  <a:pt x="1063390" y="4680583"/>
                  <a:pt x="1065098" y="4686003"/>
                </a:cubicBezTo>
                <a:cubicBezTo>
                  <a:pt x="1066807" y="4691423"/>
                  <a:pt x="1069340" y="4695930"/>
                  <a:pt x="1072698" y="4699523"/>
                </a:cubicBezTo>
                <a:cubicBezTo>
                  <a:pt x="1076055" y="4703117"/>
                  <a:pt x="1080194" y="4705827"/>
                  <a:pt x="1085113" y="4707653"/>
                </a:cubicBezTo>
                <a:cubicBezTo>
                  <a:pt x="1090032" y="4709479"/>
                  <a:pt x="1095761" y="4710392"/>
                  <a:pt x="1102300" y="4710392"/>
                </a:cubicBezTo>
                <a:cubicBezTo>
                  <a:pt x="1106071" y="4710392"/>
                  <a:pt x="1109620" y="4710112"/>
                  <a:pt x="1112949" y="4709553"/>
                </a:cubicBezTo>
                <a:cubicBezTo>
                  <a:pt x="1116277" y="4708993"/>
                  <a:pt x="1119208" y="4708360"/>
                  <a:pt x="1121741" y="4707653"/>
                </a:cubicBezTo>
                <a:cubicBezTo>
                  <a:pt x="1124274" y="4706946"/>
                  <a:pt x="1126336" y="4706224"/>
                  <a:pt x="1127927" y="4705488"/>
                </a:cubicBezTo>
                <a:cubicBezTo>
                  <a:pt x="1129517" y="4704751"/>
                  <a:pt x="1130475" y="4704221"/>
                  <a:pt x="1130799" y="4703897"/>
                </a:cubicBezTo>
                <a:cubicBezTo>
                  <a:pt x="1131123" y="4703573"/>
                  <a:pt x="1131388" y="4703235"/>
                  <a:pt x="1131594" y="4702881"/>
                </a:cubicBezTo>
                <a:cubicBezTo>
                  <a:pt x="1131800" y="4702528"/>
                  <a:pt x="1131947" y="4702130"/>
                  <a:pt x="1132036" y="4701688"/>
                </a:cubicBezTo>
                <a:cubicBezTo>
                  <a:pt x="1132124" y="4701246"/>
                  <a:pt x="1132198" y="4700745"/>
                  <a:pt x="1132257" y="4700186"/>
                </a:cubicBezTo>
                <a:cubicBezTo>
                  <a:pt x="1132315" y="4699626"/>
                  <a:pt x="1132345" y="4698963"/>
                  <a:pt x="1132345" y="4698198"/>
                </a:cubicBezTo>
                <a:cubicBezTo>
                  <a:pt x="1132345" y="4697137"/>
                  <a:pt x="1132301" y="4696239"/>
                  <a:pt x="1132212" y="4695502"/>
                </a:cubicBezTo>
                <a:cubicBezTo>
                  <a:pt x="1132123" y="4694766"/>
                  <a:pt x="1131990" y="4694192"/>
                  <a:pt x="1131812" y="4693779"/>
                </a:cubicBezTo>
                <a:cubicBezTo>
                  <a:pt x="1131634" y="4693367"/>
                  <a:pt x="1131383" y="4693058"/>
                  <a:pt x="1131058" y="4692851"/>
                </a:cubicBezTo>
                <a:cubicBezTo>
                  <a:pt x="1130732" y="4692645"/>
                  <a:pt x="1130362" y="4692542"/>
                  <a:pt x="1129948" y="4692542"/>
                </a:cubicBezTo>
                <a:cubicBezTo>
                  <a:pt x="1129238" y="4692542"/>
                  <a:pt x="1128187" y="4692851"/>
                  <a:pt x="1126795" y="4693470"/>
                </a:cubicBezTo>
                <a:cubicBezTo>
                  <a:pt x="1125404" y="4694089"/>
                  <a:pt x="1123628" y="4694781"/>
                  <a:pt x="1121467" y="4695547"/>
                </a:cubicBezTo>
                <a:cubicBezTo>
                  <a:pt x="1119306" y="4696312"/>
                  <a:pt x="1116746" y="4697005"/>
                  <a:pt x="1113786" y="4697623"/>
                </a:cubicBezTo>
                <a:cubicBezTo>
                  <a:pt x="1110826" y="4698242"/>
                  <a:pt x="1107452" y="4698551"/>
                  <a:pt x="1103663" y="4698551"/>
                </a:cubicBezTo>
                <a:cubicBezTo>
                  <a:pt x="1098868" y="4698551"/>
                  <a:pt x="1094814" y="4697874"/>
                  <a:pt x="1091498" y="4696519"/>
                </a:cubicBezTo>
                <a:cubicBezTo>
                  <a:pt x="1088183" y="4695164"/>
                  <a:pt x="1085490" y="4693220"/>
                  <a:pt x="1083418" y="4690686"/>
                </a:cubicBezTo>
                <a:cubicBezTo>
                  <a:pt x="1081346" y="4688153"/>
                  <a:pt x="1079866" y="4685119"/>
                  <a:pt x="1078978" y="4681585"/>
                </a:cubicBezTo>
                <a:cubicBezTo>
                  <a:pt x="1078090" y="4678050"/>
                  <a:pt x="1077646" y="4674074"/>
                  <a:pt x="1077646" y="4669655"/>
                </a:cubicBezTo>
                <a:lnTo>
                  <a:pt x="1130021" y="4669655"/>
                </a:lnTo>
                <a:cubicBezTo>
                  <a:pt x="1131502" y="4669655"/>
                  <a:pt x="1132818" y="4669169"/>
                  <a:pt x="1133972" y="4668197"/>
                </a:cubicBezTo>
                <a:cubicBezTo>
                  <a:pt x="1135126" y="4667225"/>
                  <a:pt x="1135703" y="4665590"/>
                  <a:pt x="1135703" y="4663293"/>
                </a:cubicBezTo>
                <a:lnTo>
                  <a:pt x="1135703" y="4660642"/>
                </a:lnTo>
                <a:cubicBezTo>
                  <a:pt x="1135703" y="4655458"/>
                  <a:pt x="1135040" y="4650583"/>
                  <a:pt x="1133715" y="4646017"/>
                </a:cubicBezTo>
                <a:cubicBezTo>
                  <a:pt x="1132389" y="4641451"/>
                  <a:pt x="1130313" y="4637475"/>
                  <a:pt x="1127485" y="4634088"/>
                </a:cubicBezTo>
                <a:cubicBezTo>
                  <a:pt x="1124657" y="4630700"/>
                  <a:pt x="1121049" y="4628005"/>
                  <a:pt x="1116660" y="4626002"/>
                </a:cubicBezTo>
                <a:cubicBezTo>
                  <a:pt x="1112271" y="4623999"/>
                  <a:pt x="1106954" y="4622998"/>
                  <a:pt x="1100710" y="4622998"/>
                </a:cubicBezTo>
                <a:close/>
                <a:moveTo>
                  <a:pt x="601080" y="4622998"/>
                </a:moveTo>
                <a:cubicBezTo>
                  <a:pt x="598016" y="4622998"/>
                  <a:pt x="594982" y="4623277"/>
                  <a:pt x="591978" y="4623837"/>
                </a:cubicBezTo>
                <a:cubicBezTo>
                  <a:pt x="588974" y="4624397"/>
                  <a:pt x="586205" y="4625104"/>
                  <a:pt x="583672" y="4625958"/>
                </a:cubicBezTo>
                <a:cubicBezTo>
                  <a:pt x="581138" y="4626812"/>
                  <a:pt x="578900" y="4627755"/>
                  <a:pt x="576956" y="4628786"/>
                </a:cubicBezTo>
                <a:cubicBezTo>
                  <a:pt x="575012" y="4629816"/>
                  <a:pt x="573642" y="4630715"/>
                  <a:pt x="572847" y="4631481"/>
                </a:cubicBezTo>
                <a:cubicBezTo>
                  <a:pt x="572051" y="4632247"/>
                  <a:pt x="571551" y="4633057"/>
                  <a:pt x="571345" y="4633911"/>
                </a:cubicBezTo>
                <a:cubicBezTo>
                  <a:pt x="571138" y="4634765"/>
                  <a:pt x="571035" y="4635929"/>
                  <a:pt x="571035" y="4637401"/>
                </a:cubicBezTo>
                <a:cubicBezTo>
                  <a:pt x="571035" y="4638285"/>
                  <a:pt x="571094" y="4639095"/>
                  <a:pt x="571212" y="4639831"/>
                </a:cubicBezTo>
                <a:cubicBezTo>
                  <a:pt x="571330" y="4640568"/>
                  <a:pt x="571521" y="4641172"/>
                  <a:pt x="571786" y="4641643"/>
                </a:cubicBezTo>
                <a:cubicBezTo>
                  <a:pt x="572051" y="4642114"/>
                  <a:pt x="572361" y="4642468"/>
                  <a:pt x="572714" y="4642703"/>
                </a:cubicBezTo>
                <a:cubicBezTo>
                  <a:pt x="573068" y="4642939"/>
                  <a:pt x="573480" y="4643057"/>
                  <a:pt x="573951" y="4643057"/>
                </a:cubicBezTo>
                <a:cubicBezTo>
                  <a:pt x="574658" y="4643057"/>
                  <a:pt x="575733" y="4642630"/>
                  <a:pt x="577177" y="4641775"/>
                </a:cubicBezTo>
                <a:cubicBezTo>
                  <a:pt x="578620" y="4640921"/>
                  <a:pt x="580417" y="4639979"/>
                  <a:pt x="582567" y="4638948"/>
                </a:cubicBezTo>
                <a:cubicBezTo>
                  <a:pt x="584717" y="4637917"/>
                  <a:pt x="587221" y="4636974"/>
                  <a:pt x="590078" y="4636120"/>
                </a:cubicBezTo>
                <a:cubicBezTo>
                  <a:pt x="592936" y="4635266"/>
                  <a:pt x="596161" y="4634839"/>
                  <a:pt x="599754" y="4634839"/>
                </a:cubicBezTo>
                <a:cubicBezTo>
                  <a:pt x="603112" y="4634839"/>
                  <a:pt x="605940" y="4635236"/>
                  <a:pt x="608238" y="4636032"/>
                </a:cubicBezTo>
                <a:cubicBezTo>
                  <a:pt x="610535" y="4636827"/>
                  <a:pt x="612405" y="4638005"/>
                  <a:pt x="613849" y="4639566"/>
                </a:cubicBezTo>
                <a:cubicBezTo>
                  <a:pt x="615292" y="4641127"/>
                  <a:pt x="616338" y="4643086"/>
                  <a:pt x="616986" y="4645443"/>
                </a:cubicBezTo>
                <a:cubicBezTo>
                  <a:pt x="617634" y="4647799"/>
                  <a:pt x="617958" y="4650509"/>
                  <a:pt x="617958" y="4653572"/>
                </a:cubicBezTo>
                <a:lnTo>
                  <a:pt x="617958" y="4659758"/>
                </a:lnTo>
                <a:lnTo>
                  <a:pt x="607000" y="4659758"/>
                </a:lnTo>
                <a:cubicBezTo>
                  <a:pt x="600815" y="4659758"/>
                  <a:pt x="595248" y="4660303"/>
                  <a:pt x="590299" y="4661393"/>
                </a:cubicBezTo>
                <a:cubicBezTo>
                  <a:pt x="585351" y="4662483"/>
                  <a:pt x="581168" y="4664117"/>
                  <a:pt x="577751" y="4666297"/>
                </a:cubicBezTo>
                <a:cubicBezTo>
                  <a:pt x="574334" y="4668477"/>
                  <a:pt x="571713" y="4671216"/>
                  <a:pt x="569886" y="4674515"/>
                </a:cubicBezTo>
                <a:cubicBezTo>
                  <a:pt x="568060" y="4677814"/>
                  <a:pt x="567147" y="4681702"/>
                  <a:pt x="567147" y="4686180"/>
                </a:cubicBezTo>
                <a:cubicBezTo>
                  <a:pt x="567147" y="4690009"/>
                  <a:pt x="567810" y="4693426"/>
                  <a:pt x="569135" y="4696430"/>
                </a:cubicBezTo>
                <a:cubicBezTo>
                  <a:pt x="570461" y="4699435"/>
                  <a:pt x="572317" y="4701968"/>
                  <a:pt x="574702" y="4704030"/>
                </a:cubicBezTo>
                <a:cubicBezTo>
                  <a:pt x="577088" y="4706092"/>
                  <a:pt x="579975" y="4707668"/>
                  <a:pt x="583362" y="4708757"/>
                </a:cubicBezTo>
                <a:cubicBezTo>
                  <a:pt x="586750" y="4709847"/>
                  <a:pt x="590535" y="4710392"/>
                  <a:pt x="594717" y="4710392"/>
                </a:cubicBezTo>
                <a:cubicBezTo>
                  <a:pt x="599489" y="4710392"/>
                  <a:pt x="604011" y="4709361"/>
                  <a:pt x="608282" y="4707299"/>
                </a:cubicBezTo>
                <a:cubicBezTo>
                  <a:pt x="612553" y="4705237"/>
                  <a:pt x="616426" y="4702351"/>
                  <a:pt x="619902" y="4698639"/>
                </a:cubicBezTo>
                <a:lnTo>
                  <a:pt x="619902" y="4706592"/>
                </a:lnTo>
                <a:cubicBezTo>
                  <a:pt x="619902" y="4707299"/>
                  <a:pt x="620108" y="4707830"/>
                  <a:pt x="620520" y="4708183"/>
                </a:cubicBezTo>
                <a:cubicBezTo>
                  <a:pt x="620933" y="4708537"/>
                  <a:pt x="621596" y="4708802"/>
                  <a:pt x="622509" y="4708978"/>
                </a:cubicBezTo>
                <a:cubicBezTo>
                  <a:pt x="623422" y="4709155"/>
                  <a:pt x="624644" y="4709243"/>
                  <a:pt x="626176" y="4709243"/>
                </a:cubicBezTo>
                <a:cubicBezTo>
                  <a:pt x="627767" y="4709243"/>
                  <a:pt x="628974" y="4709155"/>
                  <a:pt x="629799" y="4708978"/>
                </a:cubicBezTo>
                <a:cubicBezTo>
                  <a:pt x="630624" y="4708802"/>
                  <a:pt x="631272" y="4708537"/>
                  <a:pt x="631743" y="4708183"/>
                </a:cubicBezTo>
                <a:cubicBezTo>
                  <a:pt x="632214" y="4707830"/>
                  <a:pt x="632450" y="4707299"/>
                  <a:pt x="632450" y="4706592"/>
                </a:cubicBezTo>
                <a:lnTo>
                  <a:pt x="632450" y="4652954"/>
                </a:lnTo>
                <a:cubicBezTo>
                  <a:pt x="632450" y="4648005"/>
                  <a:pt x="631890" y="4643675"/>
                  <a:pt x="630771" y="4639964"/>
                </a:cubicBezTo>
                <a:cubicBezTo>
                  <a:pt x="629652" y="4636253"/>
                  <a:pt x="627855" y="4633145"/>
                  <a:pt x="625381" y="4630641"/>
                </a:cubicBezTo>
                <a:cubicBezTo>
                  <a:pt x="622906" y="4628137"/>
                  <a:pt x="619666" y="4626238"/>
                  <a:pt x="615660" y="4624942"/>
                </a:cubicBezTo>
                <a:cubicBezTo>
                  <a:pt x="611655" y="4623646"/>
                  <a:pt x="606794" y="4622998"/>
                  <a:pt x="601080" y="4622998"/>
                </a:cubicBezTo>
                <a:close/>
                <a:moveTo>
                  <a:pt x="479218" y="4622998"/>
                </a:moveTo>
                <a:cubicBezTo>
                  <a:pt x="474681" y="4622998"/>
                  <a:pt x="470190" y="4624161"/>
                  <a:pt x="465742" y="4626488"/>
                </a:cubicBezTo>
                <a:cubicBezTo>
                  <a:pt x="461294" y="4628815"/>
                  <a:pt x="456831" y="4632482"/>
                  <a:pt x="452354" y="4637490"/>
                </a:cubicBezTo>
                <a:lnTo>
                  <a:pt x="452354" y="4626974"/>
                </a:lnTo>
                <a:cubicBezTo>
                  <a:pt x="452354" y="4626503"/>
                  <a:pt x="452251" y="4626105"/>
                  <a:pt x="452045" y="4625781"/>
                </a:cubicBezTo>
                <a:cubicBezTo>
                  <a:pt x="451839" y="4625457"/>
                  <a:pt x="451500" y="4625163"/>
                  <a:pt x="451028" y="4624897"/>
                </a:cubicBezTo>
                <a:cubicBezTo>
                  <a:pt x="450557" y="4624632"/>
                  <a:pt x="449895" y="4624456"/>
                  <a:pt x="449040" y="4624367"/>
                </a:cubicBezTo>
                <a:cubicBezTo>
                  <a:pt x="448186" y="4624279"/>
                  <a:pt x="447111" y="4624235"/>
                  <a:pt x="445815" y="4624235"/>
                </a:cubicBezTo>
                <a:cubicBezTo>
                  <a:pt x="444460" y="4624235"/>
                  <a:pt x="443370" y="4624279"/>
                  <a:pt x="442545" y="4624367"/>
                </a:cubicBezTo>
                <a:cubicBezTo>
                  <a:pt x="441721" y="4624456"/>
                  <a:pt x="441043" y="4624632"/>
                  <a:pt x="440513" y="4624897"/>
                </a:cubicBezTo>
                <a:cubicBezTo>
                  <a:pt x="439983" y="4625163"/>
                  <a:pt x="439629" y="4625457"/>
                  <a:pt x="439452" y="4625781"/>
                </a:cubicBezTo>
                <a:cubicBezTo>
                  <a:pt x="439276" y="4626105"/>
                  <a:pt x="439187" y="4626503"/>
                  <a:pt x="439187" y="4626974"/>
                </a:cubicBezTo>
                <a:lnTo>
                  <a:pt x="439187" y="4706504"/>
                </a:lnTo>
                <a:cubicBezTo>
                  <a:pt x="439187" y="4706975"/>
                  <a:pt x="439290" y="4707373"/>
                  <a:pt x="439497" y="4707697"/>
                </a:cubicBezTo>
                <a:cubicBezTo>
                  <a:pt x="439703" y="4708021"/>
                  <a:pt x="440086" y="4708301"/>
                  <a:pt x="440645" y="4708537"/>
                </a:cubicBezTo>
                <a:cubicBezTo>
                  <a:pt x="441205" y="4708772"/>
                  <a:pt x="441956" y="4708949"/>
                  <a:pt x="442899" y="4709067"/>
                </a:cubicBezTo>
                <a:cubicBezTo>
                  <a:pt x="443841" y="4709185"/>
                  <a:pt x="445020" y="4709243"/>
                  <a:pt x="446434" y="4709243"/>
                </a:cubicBezTo>
                <a:cubicBezTo>
                  <a:pt x="447906" y="4709243"/>
                  <a:pt x="449114" y="4709185"/>
                  <a:pt x="450057" y="4709067"/>
                </a:cubicBezTo>
                <a:cubicBezTo>
                  <a:pt x="450999" y="4708949"/>
                  <a:pt x="451736" y="4708772"/>
                  <a:pt x="452266" y="4708537"/>
                </a:cubicBezTo>
                <a:cubicBezTo>
                  <a:pt x="452796" y="4708301"/>
                  <a:pt x="453179" y="4708021"/>
                  <a:pt x="453414" y="4707697"/>
                </a:cubicBezTo>
                <a:cubicBezTo>
                  <a:pt x="453650" y="4707373"/>
                  <a:pt x="453768" y="4706975"/>
                  <a:pt x="453768" y="4706504"/>
                </a:cubicBezTo>
                <a:lnTo>
                  <a:pt x="453768" y="4650921"/>
                </a:lnTo>
                <a:cubicBezTo>
                  <a:pt x="457774" y="4645914"/>
                  <a:pt x="461603" y="4642114"/>
                  <a:pt x="465256" y="4639522"/>
                </a:cubicBezTo>
                <a:cubicBezTo>
                  <a:pt x="468908" y="4636930"/>
                  <a:pt x="472560" y="4635634"/>
                  <a:pt x="476213" y="4635634"/>
                </a:cubicBezTo>
                <a:cubicBezTo>
                  <a:pt x="479041" y="4635634"/>
                  <a:pt x="481530" y="4636164"/>
                  <a:pt x="483680" y="4637225"/>
                </a:cubicBezTo>
                <a:cubicBezTo>
                  <a:pt x="485830" y="4638285"/>
                  <a:pt x="487583" y="4639817"/>
                  <a:pt x="488938" y="4641820"/>
                </a:cubicBezTo>
                <a:cubicBezTo>
                  <a:pt x="490293" y="4643823"/>
                  <a:pt x="491324" y="4646208"/>
                  <a:pt x="492031" y="4648977"/>
                </a:cubicBezTo>
                <a:cubicBezTo>
                  <a:pt x="492738" y="4651746"/>
                  <a:pt x="493091" y="4655399"/>
                  <a:pt x="493091" y="4659935"/>
                </a:cubicBezTo>
                <a:lnTo>
                  <a:pt x="493091" y="4706504"/>
                </a:lnTo>
                <a:cubicBezTo>
                  <a:pt x="493091" y="4706975"/>
                  <a:pt x="493209" y="4707373"/>
                  <a:pt x="493444" y="4707697"/>
                </a:cubicBezTo>
                <a:cubicBezTo>
                  <a:pt x="493680" y="4708021"/>
                  <a:pt x="494063" y="4708301"/>
                  <a:pt x="494593" y="4708537"/>
                </a:cubicBezTo>
                <a:cubicBezTo>
                  <a:pt x="495123" y="4708772"/>
                  <a:pt x="495860" y="4708949"/>
                  <a:pt x="496803" y="4709067"/>
                </a:cubicBezTo>
                <a:cubicBezTo>
                  <a:pt x="497745" y="4709185"/>
                  <a:pt x="498953" y="4709243"/>
                  <a:pt x="500426" y="4709243"/>
                </a:cubicBezTo>
                <a:cubicBezTo>
                  <a:pt x="501839" y="4709243"/>
                  <a:pt x="503018" y="4709185"/>
                  <a:pt x="503960" y="4709067"/>
                </a:cubicBezTo>
                <a:cubicBezTo>
                  <a:pt x="504903" y="4708949"/>
                  <a:pt x="505639" y="4708772"/>
                  <a:pt x="506169" y="4708537"/>
                </a:cubicBezTo>
                <a:cubicBezTo>
                  <a:pt x="506700" y="4708301"/>
                  <a:pt x="507083" y="4708021"/>
                  <a:pt x="507318" y="4707697"/>
                </a:cubicBezTo>
                <a:cubicBezTo>
                  <a:pt x="507554" y="4707373"/>
                  <a:pt x="507672" y="4706975"/>
                  <a:pt x="507672" y="4706504"/>
                </a:cubicBezTo>
                <a:lnTo>
                  <a:pt x="507672" y="4657991"/>
                </a:lnTo>
                <a:cubicBezTo>
                  <a:pt x="507672" y="4652335"/>
                  <a:pt x="507186" y="4647490"/>
                  <a:pt x="506214" y="4643454"/>
                </a:cubicBezTo>
                <a:cubicBezTo>
                  <a:pt x="505242" y="4639419"/>
                  <a:pt x="503636" y="4635899"/>
                  <a:pt x="501397" y="4632895"/>
                </a:cubicBezTo>
                <a:cubicBezTo>
                  <a:pt x="499159" y="4629890"/>
                  <a:pt x="496228" y="4627489"/>
                  <a:pt x="492605" y="4625693"/>
                </a:cubicBezTo>
                <a:cubicBezTo>
                  <a:pt x="488982" y="4623896"/>
                  <a:pt x="484520" y="4622998"/>
                  <a:pt x="479218" y="4622998"/>
                </a:cubicBezTo>
                <a:close/>
                <a:moveTo>
                  <a:pt x="382005" y="4622998"/>
                </a:moveTo>
                <a:cubicBezTo>
                  <a:pt x="378942" y="4622998"/>
                  <a:pt x="375908" y="4623277"/>
                  <a:pt x="372903" y="4623837"/>
                </a:cubicBezTo>
                <a:cubicBezTo>
                  <a:pt x="369899" y="4624397"/>
                  <a:pt x="367130" y="4625104"/>
                  <a:pt x="364597" y="4625958"/>
                </a:cubicBezTo>
                <a:cubicBezTo>
                  <a:pt x="362064" y="4626812"/>
                  <a:pt x="359825" y="4627755"/>
                  <a:pt x="357881" y="4628786"/>
                </a:cubicBezTo>
                <a:cubicBezTo>
                  <a:pt x="355937" y="4629816"/>
                  <a:pt x="354567" y="4630715"/>
                  <a:pt x="353772" y="4631481"/>
                </a:cubicBezTo>
                <a:cubicBezTo>
                  <a:pt x="352976" y="4632247"/>
                  <a:pt x="352476" y="4633057"/>
                  <a:pt x="352270" y="4633911"/>
                </a:cubicBezTo>
                <a:cubicBezTo>
                  <a:pt x="352063" y="4634765"/>
                  <a:pt x="351960" y="4635929"/>
                  <a:pt x="351960" y="4637401"/>
                </a:cubicBezTo>
                <a:cubicBezTo>
                  <a:pt x="351960" y="4638285"/>
                  <a:pt x="352019" y="4639095"/>
                  <a:pt x="352137" y="4639831"/>
                </a:cubicBezTo>
                <a:cubicBezTo>
                  <a:pt x="352255" y="4640568"/>
                  <a:pt x="352446" y="4641172"/>
                  <a:pt x="352711" y="4641643"/>
                </a:cubicBezTo>
                <a:cubicBezTo>
                  <a:pt x="352976" y="4642114"/>
                  <a:pt x="353286" y="4642468"/>
                  <a:pt x="353639" y="4642703"/>
                </a:cubicBezTo>
                <a:cubicBezTo>
                  <a:pt x="353993" y="4642939"/>
                  <a:pt x="354405" y="4643057"/>
                  <a:pt x="354876" y="4643057"/>
                </a:cubicBezTo>
                <a:cubicBezTo>
                  <a:pt x="355583" y="4643057"/>
                  <a:pt x="356658" y="4642630"/>
                  <a:pt x="358102" y="4641775"/>
                </a:cubicBezTo>
                <a:cubicBezTo>
                  <a:pt x="359545" y="4640921"/>
                  <a:pt x="361342" y="4639979"/>
                  <a:pt x="363492" y="4638948"/>
                </a:cubicBezTo>
                <a:cubicBezTo>
                  <a:pt x="365642" y="4637917"/>
                  <a:pt x="368146" y="4636974"/>
                  <a:pt x="371003" y="4636120"/>
                </a:cubicBezTo>
                <a:cubicBezTo>
                  <a:pt x="373860" y="4635266"/>
                  <a:pt x="377086" y="4634839"/>
                  <a:pt x="380679" y="4634839"/>
                </a:cubicBezTo>
                <a:cubicBezTo>
                  <a:pt x="384037" y="4634839"/>
                  <a:pt x="386865" y="4635236"/>
                  <a:pt x="389163" y="4636032"/>
                </a:cubicBezTo>
                <a:cubicBezTo>
                  <a:pt x="391460" y="4636827"/>
                  <a:pt x="393330" y="4638005"/>
                  <a:pt x="394774" y="4639566"/>
                </a:cubicBezTo>
                <a:cubicBezTo>
                  <a:pt x="396217" y="4641127"/>
                  <a:pt x="397263" y="4643086"/>
                  <a:pt x="397911" y="4645443"/>
                </a:cubicBezTo>
                <a:cubicBezTo>
                  <a:pt x="398559" y="4647799"/>
                  <a:pt x="398883" y="4650509"/>
                  <a:pt x="398883" y="4653572"/>
                </a:cubicBezTo>
                <a:lnTo>
                  <a:pt x="398883" y="4659758"/>
                </a:lnTo>
                <a:lnTo>
                  <a:pt x="387925" y="4659758"/>
                </a:lnTo>
                <a:cubicBezTo>
                  <a:pt x="381740" y="4659758"/>
                  <a:pt x="376173" y="4660303"/>
                  <a:pt x="371224" y="4661393"/>
                </a:cubicBezTo>
                <a:cubicBezTo>
                  <a:pt x="366276" y="4662483"/>
                  <a:pt x="362093" y="4664117"/>
                  <a:pt x="358676" y="4666297"/>
                </a:cubicBezTo>
                <a:cubicBezTo>
                  <a:pt x="355259" y="4668477"/>
                  <a:pt x="352638" y="4671216"/>
                  <a:pt x="350811" y="4674515"/>
                </a:cubicBezTo>
                <a:cubicBezTo>
                  <a:pt x="348985" y="4677814"/>
                  <a:pt x="348072" y="4681702"/>
                  <a:pt x="348072" y="4686180"/>
                </a:cubicBezTo>
                <a:cubicBezTo>
                  <a:pt x="348072" y="4690009"/>
                  <a:pt x="348735" y="4693426"/>
                  <a:pt x="350060" y="4696430"/>
                </a:cubicBezTo>
                <a:cubicBezTo>
                  <a:pt x="351386" y="4699435"/>
                  <a:pt x="353241" y="4701968"/>
                  <a:pt x="355627" y="4704030"/>
                </a:cubicBezTo>
                <a:cubicBezTo>
                  <a:pt x="358013" y="4706092"/>
                  <a:pt x="360900" y="4707668"/>
                  <a:pt x="364287" y="4708757"/>
                </a:cubicBezTo>
                <a:cubicBezTo>
                  <a:pt x="367675" y="4709847"/>
                  <a:pt x="371460" y="4710392"/>
                  <a:pt x="375642" y="4710392"/>
                </a:cubicBezTo>
                <a:cubicBezTo>
                  <a:pt x="380414" y="4710392"/>
                  <a:pt x="384936" y="4709361"/>
                  <a:pt x="389207" y="4707299"/>
                </a:cubicBezTo>
                <a:cubicBezTo>
                  <a:pt x="393478" y="4705237"/>
                  <a:pt x="397351" y="4702351"/>
                  <a:pt x="400827" y="4698639"/>
                </a:cubicBezTo>
                <a:lnTo>
                  <a:pt x="400827" y="4706592"/>
                </a:lnTo>
                <a:cubicBezTo>
                  <a:pt x="400827" y="4707299"/>
                  <a:pt x="401033" y="4707830"/>
                  <a:pt x="401446" y="4708183"/>
                </a:cubicBezTo>
                <a:cubicBezTo>
                  <a:pt x="401858" y="4708537"/>
                  <a:pt x="402521" y="4708802"/>
                  <a:pt x="403434" y="4708978"/>
                </a:cubicBezTo>
                <a:cubicBezTo>
                  <a:pt x="404347" y="4709155"/>
                  <a:pt x="405569" y="4709243"/>
                  <a:pt x="407101" y="4709243"/>
                </a:cubicBezTo>
                <a:cubicBezTo>
                  <a:pt x="408692" y="4709243"/>
                  <a:pt x="409899" y="4709155"/>
                  <a:pt x="410724" y="4708978"/>
                </a:cubicBezTo>
                <a:cubicBezTo>
                  <a:pt x="411549" y="4708802"/>
                  <a:pt x="412197" y="4708537"/>
                  <a:pt x="412668" y="4708183"/>
                </a:cubicBezTo>
                <a:cubicBezTo>
                  <a:pt x="413139" y="4707830"/>
                  <a:pt x="413375" y="4707299"/>
                  <a:pt x="413375" y="4706592"/>
                </a:cubicBezTo>
                <a:lnTo>
                  <a:pt x="413375" y="4652954"/>
                </a:lnTo>
                <a:cubicBezTo>
                  <a:pt x="413375" y="4648005"/>
                  <a:pt x="412815" y="4643675"/>
                  <a:pt x="411696" y="4639964"/>
                </a:cubicBezTo>
                <a:cubicBezTo>
                  <a:pt x="410577" y="4636253"/>
                  <a:pt x="408780" y="4633145"/>
                  <a:pt x="406306" y="4630641"/>
                </a:cubicBezTo>
                <a:cubicBezTo>
                  <a:pt x="403832" y="4628137"/>
                  <a:pt x="400591" y="4626238"/>
                  <a:pt x="396585" y="4624942"/>
                </a:cubicBezTo>
                <a:cubicBezTo>
                  <a:pt x="392579" y="4623646"/>
                  <a:pt x="387719" y="4622998"/>
                  <a:pt x="382005" y="4622998"/>
                </a:cubicBezTo>
                <a:close/>
                <a:moveTo>
                  <a:pt x="6150973" y="4622749"/>
                </a:moveTo>
                <a:cubicBezTo>
                  <a:pt x="6155669" y="4622749"/>
                  <a:pt x="6159592" y="4623589"/>
                  <a:pt x="6162743" y="4625268"/>
                </a:cubicBezTo>
                <a:cubicBezTo>
                  <a:pt x="6165893" y="4626947"/>
                  <a:pt x="6168390" y="4629229"/>
                  <a:pt x="6170232" y="4632116"/>
                </a:cubicBezTo>
                <a:cubicBezTo>
                  <a:pt x="6172075" y="4635003"/>
                  <a:pt x="6173398" y="4638361"/>
                  <a:pt x="6174201" y="4642190"/>
                </a:cubicBezTo>
                <a:cubicBezTo>
                  <a:pt x="6175003" y="4646019"/>
                  <a:pt x="6175405" y="4650084"/>
                  <a:pt x="6175405" y="4654384"/>
                </a:cubicBezTo>
                <a:cubicBezTo>
                  <a:pt x="6175405" y="4658980"/>
                  <a:pt x="6174929" y="4663192"/>
                  <a:pt x="6173978" y="4667021"/>
                </a:cubicBezTo>
                <a:cubicBezTo>
                  <a:pt x="6173026" y="4670850"/>
                  <a:pt x="6171540" y="4674149"/>
                  <a:pt x="6169519" y="4676918"/>
                </a:cubicBezTo>
                <a:cubicBezTo>
                  <a:pt x="6167498" y="4679687"/>
                  <a:pt x="6164913" y="4681837"/>
                  <a:pt x="6161762" y="4683369"/>
                </a:cubicBezTo>
                <a:cubicBezTo>
                  <a:pt x="6158612" y="4684900"/>
                  <a:pt x="6154897" y="4685666"/>
                  <a:pt x="6150616" y="4685666"/>
                </a:cubicBezTo>
                <a:cubicBezTo>
                  <a:pt x="6145920" y="4685666"/>
                  <a:pt x="6141997" y="4684827"/>
                  <a:pt x="6138846" y="4683148"/>
                </a:cubicBezTo>
                <a:cubicBezTo>
                  <a:pt x="6135696" y="4681469"/>
                  <a:pt x="6133185" y="4679201"/>
                  <a:pt x="6131312" y="4676344"/>
                </a:cubicBezTo>
                <a:cubicBezTo>
                  <a:pt x="6129440" y="4673486"/>
                  <a:pt x="6128103" y="4670143"/>
                  <a:pt x="6127300" y="4666314"/>
                </a:cubicBezTo>
                <a:cubicBezTo>
                  <a:pt x="6126497" y="4662485"/>
                  <a:pt x="6126096" y="4658390"/>
                  <a:pt x="6126096" y="4654031"/>
                </a:cubicBezTo>
                <a:cubicBezTo>
                  <a:pt x="6126096" y="4649495"/>
                  <a:pt x="6126586" y="4645312"/>
                  <a:pt x="6127567" y="4641483"/>
                </a:cubicBezTo>
                <a:cubicBezTo>
                  <a:pt x="6128548" y="4637654"/>
                  <a:pt x="6130049" y="4634340"/>
                  <a:pt x="6132070" y="4631542"/>
                </a:cubicBezTo>
                <a:cubicBezTo>
                  <a:pt x="6134091" y="4628743"/>
                  <a:pt x="6136661" y="4626578"/>
                  <a:pt x="6139782" y="4625047"/>
                </a:cubicBezTo>
                <a:cubicBezTo>
                  <a:pt x="6142903" y="4623515"/>
                  <a:pt x="6146634" y="4622749"/>
                  <a:pt x="6150973" y="4622749"/>
                </a:cubicBezTo>
                <a:close/>
                <a:moveTo>
                  <a:pt x="5131798" y="4622749"/>
                </a:moveTo>
                <a:cubicBezTo>
                  <a:pt x="5136494" y="4622749"/>
                  <a:pt x="5140417" y="4623589"/>
                  <a:pt x="5143568" y="4625268"/>
                </a:cubicBezTo>
                <a:cubicBezTo>
                  <a:pt x="5146718" y="4626947"/>
                  <a:pt x="5149215" y="4629229"/>
                  <a:pt x="5151058" y="4632116"/>
                </a:cubicBezTo>
                <a:cubicBezTo>
                  <a:pt x="5152900" y="4635003"/>
                  <a:pt x="5154223" y="4638361"/>
                  <a:pt x="5155026" y="4642190"/>
                </a:cubicBezTo>
                <a:cubicBezTo>
                  <a:pt x="5155829" y="4646019"/>
                  <a:pt x="5156230" y="4650084"/>
                  <a:pt x="5156230" y="4654384"/>
                </a:cubicBezTo>
                <a:cubicBezTo>
                  <a:pt x="5156230" y="4658980"/>
                  <a:pt x="5155754" y="4663192"/>
                  <a:pt x="5154803" y="4667021"/>
                </a:cubicBezTo>
                <a:cubicBezTo>
                  <a:pt x="5153852" y="4670850"/>
                  <a:pt x="5152365" y="4674149"/>
                  <a:pt x="5150344" y="4676918"/>
                </a:cubicBezTo>
                <a:cubicBezTo>
                  <a:pt x="5148324" y="4679687"/>
                  <a:pt x="5145738" y="4681837"/>
                  <a:pt x="5142588" y="4683369"/>
                </a:cubicBezTo>
                <a:cubicBezTo>
                  <a:pt x="5139437" y="4684900"/>
                  <a:pt x="5135722" y="4685666"/>
                  <a:pt x="5131442" y="4685666"/>
                </a:cubicBezTo>
                <a:cubicBezTo>
                  <a:pt x="5126745" y="4685666"/>
                  <a:pt x="5122822" y="4684827"/>
                  <a:pt x="5119671" y="4683148"/>
                </a:cubicBezTo>
                <a:cubicBezTo>
                  <a:pt x="5116521" y="4681469"/>
                  <a:pt x="5114010" y="4679201"/>
                  <a:pt x="5112138" y="4676344"/>
                </a:cubicBezTo>
                <a:cubicBezTo>
                  <a:pt x="5110265" y="4673486"/>
                  <a:pt x="5108928" y="4670143"/>
                  <a:pt x="5108125" y="4666314"/>
                </a:cubicBezTo>
                <a:cubicBezTo>
                  <a:pt x="5107323" y="4662485"/>
                  <a:pt x="5106921" y="4658390"/>
                  <a:pt x="5106921" y="4654031"/>
                </a:cubicBezTo>
                <a:cubicBezTo>
                  <a:pt x="5106921" y="4649495"/>
                  <a:pt x="5107412" y="4645312"/>
                  <a:pt x="5108392" y="4641483"/>
                </a:cubicBezTo>
                <a:cubicBezTo>
                  <a:pt x="5109373" y="4637654"/>
                  <a:pt x="5110874" y="4634340"/>
                  <a:pt x="5112895" y="4631542"/>
                </a:cubicBezTo>
                <a:cubicBezTo>
                  <a:pt x="5114916" y="4628743"/>
                  <a:pt x="5117487" y="4626578"/>
                  <a:pt x="5120608" y="4625047"/>
                </a:cubicBezTo>
                <a:cubicBezTo>
                  <a:pt x="5123729" y="4623515"/>
                  <a:pt x="5127459" y="4622749"/>
                  <a:pt x="5131798" y="4622749"/>
                </a:cubicBezTo>
                <a:close/>
                <a:moveTo>
                  <a:pt x="4598398" y="4622749"/>
                </a:moveTo>
                <a:cubicBezTo>
                  <a:pt x="4603094" y="4622749"/>
                  <a:pt x="4607017" y="4623589"/>
                  <a:pt x="4610168" y="4625268"/>
                </a:cubicBezTo>
                <a:cubicBezTo>
                  <a:pt x="4613318" y="4626947"/>
                  <a:pt x="4615815" y="4629229"/>
                  <a:pt x="4617658" y="4632116"/>
                </a:cubicBezTo>
                <a:cubicBezTo>
                  <a:pt x="4619500" y="4635003"/>
                  <a:pt x="4620823" y="4638361"/>
                  <a:pt x="4621626" y="4642190"/>
                </a:cubicBezTo>
                <a:cubicBezTo>
                  <a:pt x="4622428" y="4646019"/>
                  <a:pt x="4622830" y="4650084"/>
                  <a:pt x="4622830" y="4654384"/>
                </a:cubicBezTo>
                <a:cubicBezTo>
                  <a:pt x="4622830" y="4658980"/>
                  <a:pt x="4622354" y="4663192"/>
                  <a:pt x="4621403" y="4667021"/>
                </a:cubicBezTo>
                <a:cubicBezTo>
                  <a:pt x="4620451" y="4670850"/>
                  <a:pt x="4618966" y="4674149"/>
                  <a:pt x="4616944" y="4676918"/>
                </a:cubicBezTo>
                <a:cubicBezTo>
                  <a:pt x="4614923" y="4679687"/>
                  <a:pt x="4612338" y="4681837"/>
                  <a:pt x="4609187" y="4683369"/>
                </a:cubicBezTo>
                <a:cubicBezTo>
                  <a:pt x="4606037" y="4684900"/>
                  <a:pt x="4602322" y="4685666"/>
                  <a:pt x="4598041" y="4685666"/>
                </a:cubicBezTo>
                <a:cubicBezTo>
                  <a:pt x="4593345" y="4685666"/>
                  <a:pt x="4589422" y="4684827"/>
                  <a:pt x="4586272" y="4683148"/>
                </a:cubicBezTo>
                <a:cubicBezTo>
                  <a:pt x="4583121" y="4681469"/>
                  <a:pt x="4580610" y="4679201"/>
                  <a:pt x="4578738" y="4676344"/>
                </a:cubicBezTo>
                <a:cubicBezTo>
                  <a:pt x="4576866" y="4673486"/>
                  <a:pt x="4575528" y="4670143"/>
                  <a:pt x="4574725" y="4666314"/>
                </a:cubicBezTo>
                <a:cubicBezTo>
                  <a:pt x="4573923" y="4662485"/>
                  <a:pt x="4573521" y="4658390"/>
                  <a:pt x="4573521" y="4654031"/>
                </a:cubicBezTo>
                <a:cubicBezTo>
                  <a:pt x="4573521" y="4649495"/>
                  <a:pt x="4574012" y="4645312"/>
                  <a:pt x="4574993" y="4641483"/>
                </a:cubicBezTo>
                <a:cubicBezTo>
                  <a:pt x="4575973" y="4637654"/>
                  <a:pt x="4577474" y="4634340"/>
                  <a:pt x="4579495" y="4631542"/>
                </a:cubicBezTo>
                <a:cubicBezTo>
                  <a:pt x="4581516" y="4628743"/>
                  <a:pt x="4584087" y="4626578"/>
                  <a:pt x="4587208" y="4625047"/>
                </a:cubicBezTo>
                <a:cubicBezTo>
                  <a:pt x="4590329" y="4623515"/>
                  <a:pt x="4594059" y="4622749"/>
                  <a:pt x="4598398" y="4622749"/>
                </a:cubicBezTo>
                <a:close/>
                <a:moveTo>
                  <a:pt x="7139278" y="4621954"/>
                </a:moveTo>
                <a:cubicBezTo>
                  <a:pt x="7146331" y="4621954"/>
                  <a:pt x="7151651" y="4624134"/>
                  <a:pt x="7155236" y="4628493"/>
                </a:cubicBezTo>
                <a:cubicBezTo>
                  <a:pt x="7158822" y="4632852"/>
                  <a:pt x="7160526" y="4638861"/>
                  <a:pt x="7160349" y="4646520"/>
                </a:cubicBezTo>
                <a:lnTo>
                  <a:pt x="7116961" y="4646520"/>
                </a:lnTo>
                <a:cubicBezTo>
                  <a:pt x="7117080" y="4643280"/>
                  <a:pt x="7117643" y="4640172"/>
                  <a:pt x="7118650" y="4637197"/>
                </a:cubicBezTo>
                <a:cubicBezTo>
                  <a:pt x="7119658" y="4634222"/>
                  <a:pt x="7121081" y="4631615"/>
                  <a:pt x="7122918" y="4629377"/>
                </a:cubicBezTo>
                <a:cubicBezTo>
                  <a:pt x="7124756" y="4627138"/>
                  <a:pt x="7127038" y="4625341"/>
                  <a:pt x="7129765" y="4623986"/>
                </a:cubicBezTo>
                <a:cubicBezTo>
                  <a:pt x="7132491" y="4622631"/>
                  <a:pt x="7135662" y="4621954"/>
                  <a:pt x="7139278" y="4621954"/>
                </a:cubicBezTo>
                <a:close/>
                <a:moveTo>
                  <a:pt x="6396328" y="4621954"/>
                </a:moveTo>
                <a:cubicBezTo>
                  <a:pt x="6403381" y="4621954"/>
                  <a:pt x="6408701" y="4624134"/>
                  <a:pt x="6412286" y="4628493"/>
                </a:cubicBezTo>
                <a:cubicBezTo>
                  <a:pt x="6415872" y="4632852"/>
                  <a:pt x="6417576" y="4638861"/>
                  <a:pt x="6417399" y="4646520"/>
                </a:cubicBezTo>
                <a:lnTo>
                  <a:pt x="6374011" y="4646520"/>
                </a:lnTo>
                <a:cubicBezTo>
                  <a:pt x="6374130" y="4643280"/>
                  <a:pt x="6374693" y="4640172"/>
                  <a:pt x="6375700" y="4637197"/>
                </a:cubicBezTo>
                <a:cubicBezTo>
                  <a:pt x="6376708" y="4634222"/>
                  <a:pt x="6378130" y="4631615"/>
                  <a:pt x="6379968" y="4629377"/>
                </a:cubicBezTo>
                <a:cubicBezTo>
                  <a:pt x="6381806" y="4627138"/>
                  <a:pt x="6384088" y="4625341"/>
                  <a:pt x="6386814" y="4623986"/>
                </a:cubicBezTo>
                <a:cubicBezTo>
                  <a:pt x="6389541" y="4622631"/>
                  <a:pt x="6392712" y="4621954"/>
                  <a:pt x="6396328" y="4621954"/>
                </a:cubicBezTo>
                <a:close/>
                <a:moveTo>
                  <a:pt x="5881978" y="4621954"/>
                </a:moveTo>
                <a:cubicBezTo>
                  <a:pt x="5889031" y="4621954"/>
                  <a:pt x="5894351" y="4624134"/>
                  <a:pt x="5897936" y="4628493"/>
                </a:cubicBezTo>
                <a:cubicBezTo>
                  <a:pt x="5901522" y="4632852"/>
                  <a:pt x="5903226" y="4638861"/>
                  <a:pt x="5903049" y="4646520"/>
                </a:cubicBezTo>
                <a:lnTo>
                  <a:pt x="5859661" y="4646520"/>
                </a:lnTo>
                <a:cubicBezTo>
                  <a:pt x="5859780" y="4643280"/>
                  <a:pt x="5860343" y="4640172"/>
                  <a:pt x="5861350" y="4637197"/>
                </a:cubicBezTo>
                <a:cubicBezTo>
                  <a:pt x="5862358" y="4634222"/>
                  <a:pt x="5863780" y="4631615"/>
                  <a:pt x="5865618" y="4629377"/>
                </a:cubicBezTo>
                <a:cubicBezTo>
                  <a:pt x="5867456" y="4627138"/>
                  <a:pt x="5869738" y="4625341"/>
                  <a:pt x="5872464" y="4623986"/>
                </a:cubicBezTo>
                <a:cubicBezTo>
                  <a:pt x="5875191" y="4622631"/>
                  <a:pt x="5878362" y="4621954"/>
                  <a:pt x="5881978" y="4621954"/>
                </a:cubicBezTo>
                <a:close/>
                <a:moveTo>
                  <a:pt x="5710528" y="4621954"/>
                </a:moveTo>
                <a:cubicBezTo>
                  <a:pt x="5717581" y="4621954"/>
                  <a:pt x="5722901" y="4624134"/>
                  <a:pt x="5726486" y="4628493"/>
                </a:cubicBezTo>
                <a:cubicBezTo>
                  <a:pt x="5730072" y="4632852"/>
                  <a:pt x="5731776" y="4638861"/>
                  <a:pt x="5731599" y="4646520"/>
                </a:cubicBezTo>
                <a:lnTo>
                  <a:pt x="5688211" y="4646520"/>
                </a:lnTo>
                <a:cubicBezTo>
                  <a:pt x="5688330" y="4643280"/>
                  <a:pt x="5688893" y="4640172"/>
                  <a:pt x="5689901" y="4637197"/>
                </a:cubicBezTo>
                <a:cubicBezTo>
                  <a:pt x="5690908" y="4634222"/>
                  <a:pt x="5692331" y="4631615"/>
                  <a:pt x="5694168" y="4629377"/>
                </a:cubicBezTo>
                <a:cubicBezTo>
                  <a:pt x="5696006" y="4627138"/>
                  <a:pt x="5698289" y="4625341"/>
                  <a:pt x="5701015" y="4623986"/>
                </a:cubicBezTo>
                <a:cubicBezTo>
                  <a:pt x="5703742" y="4622631"/>
                  <a:pt x="5706912" y="4621954"/>
                  <a:pt x="5710528" y="4621954"/>
                </a:cubicBezTo>
                <a:close/>
                <a:moveTo>
                  <a:pt x="4824703" y="4621954"/>
                </a:moveTo>
                <a:cubicBezTo>
                  <a:pt x="4831756" y="4621954"/>
                  <a:pt x="4837076" y="4624134"/>
                  <a:pt x="4840661" y="4628493"/>
                </a:cubicBezTo>
                <a:cubicBezTo>
                  <a:pt x="4844247" y="4632852"/>
                  <a:pt x="4845951" y="4638861"/>
                  <a:pt x="4845775" y="4646520"/>
                </a:cubicBezTo>
                <a:lnTo>
                  <a:pt x="4802386" y="4646520"/>
                </a:lnTo>
                <a:cubicBezTo>
                  <a:pt x="4802505" y="4643280"/>
                  <a:pt x="4803068" y="4640172"/>
                  <a:pt x="4804076" y="4637197"/>
                </a:cubicBezTo>
                <a:cubicBezTo>
                  <a:pt x="4805083" y="4634222"/>
                  <a:pt x="4806506" y="4631615"/>
                  <a:pt x="4808343" y="4629377"/>
                </a:cubicBezTo>
                <a:cubicBezTo>
                  <a:pt x="4810181" y="4627138"/>
                  <a:pt x="4812464" y="4625341"/>
                  <a:pt x="4815190" y="4623986"/>
                </a:cubicBezTo>
                <a:cubicBezTo>
                  <a:pt x="4817917" y="4622631"/>
                  <a:pt x="4821088" y="4621954"/>
                  <a:pt x="4824703" y="4621954"/>
                </a:cubicBezTo>
                <a:close/>
                <a:moveTo>
                  <a:pt x="6961645" y="4611792"/>
                </a:moveTo>
                <a:cubicBezTo>
                  <a:pt x="6960231" y="4611792"/>
                  <a:pt x="6959053" y="4611836"/>
                  <a:pt x="6958110" y="4611924"/>
                </a:cubicBezTo>
                <a:cubicBezTo>
                  <a:pt x="6957168" y="4612013"/>
                  <a:pt x="6956402" y="4612189"/>
                  <a:pt x="6955813" y="4612454"/>
                </a:cubicBezTo>
                <a:cubicBezTo>
                  <a:pt x="6955223" y="4612720"/>
                  <a:pt x="6954826" y="4613014"/>
                  <a:pt x="6954620" y="4613338"/>
                </a:cubicBezTo>
                <a:cubicBezTo>
                  <a:pt x="6954414" y="4613662"/>
                  <a:pt x="6954310" y="4614060"/>
                  <a:pt x="6954310" y="4614531"/>
                </a:cubicBezTo>
                <a:lnTo>
                  <a:pt x="6954310" y="4662779"/>
                </a:lnTo>
                <a:cubicBezTo>
                  <a:pt x="6954310" y="4668553"/>
                  <a:pt x="6954796" y="4673457"/>
                  <a:pt x="6955769" y="4677492"/>
                </a:cubicBezTo>
                <a:cubicBezTo>
                  <a:pt x="6956741" y="4681528"/>
                  <a:pt x="6958346" y="4685062"/>
                  <a:pt x="6960584" y="4688096"/>
                </a:cubicBezTo>
                <a:cubicBezTo>
                  <a:pt x="6962823" y="4691130"/>
                  <a:pt x="6965754" y="4693531"/>
                  <a:pt x="6969377" y="4695298"/>
                </a:cubicBezTo>
                <a:cubicBezTo>
                  <a:pt x="6973000" y="4697066"/>
                  <a:pt x="6977463" y="4697949"/>
                  <a:pt x="6982765" y="4697949"/>
                </a:cubicBezTo>
                <a:cubicBezTo>
                  <a:pt x="6987301" y="4697949"/>
                  <a:pt x="6991778" y="4696800"/>
                  <a:pt x="6996196" y="4694503"/>
                </a:cubicBezTo>
                <a:cubicBezTo>
                  <a:pt x="7000615" y="4692205"/>
                  <a:pt x="7005092" y="4688553"/>
                  <a:pt x="7009628" y="4683545"/>
                </a:cubicBezTo>
                <a:lnTo>
                  <a:pt x="7009628" y="4694061"/>
                </a:lnTo>
                <a:cubicBezTo>
                  <a:pt x="7009628" y="4694532"/>
                  <a:pt x="7009716" y="4694930"/>
                  <a:pt x="7009893" y="4695254"/>
                </a:cubicBezTo>
                <a:cubicBezTo>
                  <a:pt x="7010070" y="4695578"/>
                  <a:pt x="7010408" y="4695858"/>
                  <a:pt x="7010909" y="4696093"/>
                </a:cubicBezTo>
                <a:cubicBezTo>
                  <a:pt x="7011410" y="4696329"/>
                  <a:pt x="7012087" y="4696506"/>
                  <a:pt x="7012942" y="4696624"/>
                </a:cubicBezTo>
                <a:cubicBezTo>
                  <a:pt x="7013796" y="4696741"/>
                  <a:pt x="7014901" y="4696800"/>
                  <a:pt x="7016256" y="4696800"/>
                </a:cubicBezTo>
                <a:cubicBezTo>
                  <a:pt x="7017493" y="4696800"/>
                  <a:pt x="7018538" y="4696741"/>
                  <a:pt x="7019393" y="4696624"/>
                </a:cubicBezTo>
                <a:cubicBezTo>
                  <a:pt x="7020247" y="4696506"/>
                  <a:pt x="7020939" y="4696329"/>
                  <a:pt x="7021469" y="4696093"/>
                </a:cubicBezTo>
                <a:cubicBezTo>
                  <a:pt x="7021999" y="4695858"/>
                  <a:pt x="7022368" y="4695578"/>
                  <a:pt x="7022574" y="4695254"/>
                </a:cubicBezTo>
                <a:cubicBezTo>
                  <a:pt x="7022780" y="4694930"/>
                  <a:pt x="7022883" y="4694532"/>
                  <a:pt x="7022883" y="4694061"/>
                </a:cubicBezTo>
                <a:lnTo>
                  <a:pt x="7022883" y="4614531"/>
                </a:lnTo>
                <a:cubicBezTo>
                  <a:pt x="7022883" y="4614060"/>
                  <a:pt x="7022750" y="4613662"/>
                  <a:pt x="7022485" y="4613338"/>
                </a:cubicBezTo>
                <a:cubicBezTo>
                  <a:pt x="7022220" y="4613014"/>
                  <a:pt x="7021823" y="4612720"/>
                  <a:pt x="7021292" y="4612454"/>
                </a:cubicBezTo>
                <a:cubicBezTo>
                  <a:pt x="7020762" y="4612189"/>
                  <a:pt x="7020026" y="4612013"/>
                  <a:pt x="7019083" y="4611924"/>
                </a:cubicBezTo>
                <a:cubicBezTo>
                  <a:pt x="7018141" y="4611836"/>
                  <a:pt x="7016962" y="4611792"/>
                  <a:pt x="7015549" y="4611792"/>
                </a:cubicBezTo>
                <a:cubicBezTo>
                  <a:pt x="7014076" y="4611792"/>
                  <a:pt x="7012883" y="4611836"/>
                  <a:pt x="7011970" y="4611924"/>
                </a:cubicBezTo>
                <a:cubicBezTo>
                  <a:pt x="7011057" y="4612013"/>
                  <a:pt x="7010306" y="4612189"/>
                  <a:pt x="7009716" y="4612454"/>
                </a:cubicBezTo>
                <a:cubicBezTo>
                  <a:pt x="7009127" y="4612720"/>
                  <a:pt x="7008730" y="4613014"/>
                  <a:pt x="7008523" y="4613338"/>
                </a:cubicBezTo>
                <a:cubicBezTo>
                  <a:pt x="7008317" y="4613662"/>
                  <a:pt x="7008214" y="4614060"/>
                  <a:pt x="7008214" y="4614531"/>
                </a:cubicBezTo>
                <a:lnTo>
                  <a:pt x="7008214" y="4670114"/>
                </a:lnTo>
                <a:cubicBezTo>
                  <a:pt x="7004149" y="4675121"/>
                  <a:pt x="7000305" y="4678921"/>
                  <a:pt x="6996682" y="4681513"/>
                </a:cubicBezTo>
                <a:cubicBezTo>
                  <a:pt x="6993059" y="4684105"/>
                  <a:pt x="6989421" y="4685401"/>
                  <a:pt x="6985769" y="4685401"/>
                </a:cubicBezTo>
                <a:cubicBezTo>
                  <a:pt x="6982941" y="4685401"/>
                  <a:pt x="6980467" y="4684856"/>
                  <a:pt x="6978346" y="4683766"/>
                </a:cubicBezTo>
                <a:cubicBezTo>
                  <a:pt x="6976225" y="4682676"/>
                  <a:pt x="6974473" y="4681145"/>
                  <a:pt x="6973088" y="4679171"/>
                </a:cubicBezTo>
                <a:cubicBezTo>
                  <a:pt x="6971704" y="4677198"/>
                  <a:pt x="6970673" y="4674812"/>
                  <a:pt x="6969996" y="4672014"/>
                </a:cubicBezTo>
                <a:cubicBezTo>
                  <a:pt x="6969318" y="4669215"/>
                  <a:pt x="6968979" y="4665489"/>
                  <a:pt x="6968979" y="4660835"/>
                </a:cubicBezTo>
                <a:lnTo>
                  <a:pt x="6968979" y="4614531"/>
                </a:lnTo>
                <a:cubicBezTo>
                  <a:pt x="6968979" y="4614060"/>
                  <a:pt x="6968862" y="4613662"/>
                  <a:pt x="6968626" y="4613338"/>
                </a:cubicBezTo>
                <a:cubicBezTo>
                  <a:pt x="6968390" y="4613014"/>
                  <a:pt x="6967992" y="4612720"/>
                  <a:pt x="6967433" y="4612454"/>
                </a:cubicBezTo>
                <a:cubicBezTo>
                  <a:pt x="6966873" y="4612189"/>
                  <a:pt x="6966122" y="4612013"/>
                  <a:pt x="6965180" y="4611924"/>
                </a:cubicBezTo>
                <a:cubicBezTo>
                  <a:pt x="6964237" y="4611836"/>
                  <a:pt x="6963059" y="4611792"/>
                  <a:pt x="6961645" y="4611792"/>
                </a:cubicBezTo>
                <a:close/>
                <a:moveTo>
                  <a:pt x="6828648" y="4611792"/>
                </a:moveTo>
                <a:cubicBezTo>
                  <a:pt x="6827234" y="4611792"/>
                  <a:pt x="6826056" y="4611851"/>
                  <a:pt x="6825114" y="4611968"/>
                </a:cubicBezTo>
                <a:cubicBezTo>
                  <a:pt x="6824171" y="4612086"/>
                  <a:pt x="6823420" y="4612263"/>
                  <a:pt x="6822860" y="4612499"/>
                </a:cubicBezTo>
                <a:cubicBezTo>
                  <a:pt x="6822300" y="4612734"/>
                  <a:pt x="6821918" y="4613029"/>
                  <a:pt x="6821712" y="4613382"/>
                </a:cubicBezTo>
                <a:cubicBezTo>
                  <a:pt x="6821505" y="4613736"/>
                  <a:pt x="6821402" y="4614119"/>
                  <a:pt x="6821402" y="4614531"/>
                </a:cubicBezTo>
                <a:lnTo>
                  <a:pt x="6821402" y="4694061"/>
                </a:lnTo>
                <a:cubicBezTo>
                  <a:pt x="6821402" y="4694532"/>
                  <a:pt x="6821505" y="4694930"/>
                  <a:pt x="6821712" y="4695254"/>
                </a:cubicBezTo>
                <a:cubicBezTo>
                  <a:pt x="6821918" y="4695578"/>
                  <a:pt x="6822300" y="4695858"/>
                  <a:pt x="6822860" y="4696093"/>
                </a:cubicBezTo>
                <a:cubicBezTo>
                  <a:pt x="6823420" y="4696329"/>
                  <a:pt x="6824171" y="4696506"/>
                  <a:pt x="6825114" y="4696624"/>
                </a:cubicBezTo>
                <a:cubicBezTo>
                  <a:pt x="6826056" y="4696741"/>
                  <a:pt x="6827234" y="4696800"/>
                  <a:pt x="6828648" y="4696800"/>
                </a:cubicBezTo>
                <a:cubicBezTo>
                  <a:pt x="6830121" y="4696800"/>
                  <a:pt x="6831329" y="4696741"/>
                  <a:pt x="6832271" y="4696624"/>
                </a:cubicBezTo>
                <a:cubicBezTo>
                  <a:pt x="6833214" y="4696506"/>
                  <a:pt x="6833950" y="4696329"/>
                  <a:pt x="6834481" y="4696093"/>
                </a:cubicBezTo>
                <a:cubicBezTo>
                  <a:pt x="6835011" y="4695858"/>
                  <a:pt x="6835394" y="4695578"/>
                  <a:pt x="6835629" y="4695254"/>
                </a:cubicBezTo>
                <a:cubicBezTo>
                  <a:pt x="6835865" y="4694930"/>
                  <a:pt x="6835983" y="4694532"/>
                  <a:pt x="6835983" y="4694061"/>
                </a:cubicBezTo>
                <a:lnTo>
                  <a:pt x="6835983" y="4614531"/>
                </a:lnTo>
                <a:cubicBezTo>
                  <a:pt x="6835983" y="4614119"/>
                  <a:pt x="6835865" y="4613736"/>
                  <a:pt x="6835629" y="4613382"/>
                </a:cubicBezTo>
                <a:cubicBezTo>
                  <a:pt x="6835394" y="4613029"/>
                  <a:pt x="6835011" y="4612734"/>
                  <a:pt x="6834481" y="4612499"/>
                </a:cubicBezTo>
                <a:cubicBezTo>
                  <a:pt x="6833950" y="4612263"/>
                  <a:pt x="6833214" y="4612086"/>
                  <a:pt x="6832271" y="4611968"/>
                </a:cubicBezTo>
                <a:cubicBezTo>
                  <a:pt x="6831329" y="4611851"/>
                  <a:pt x="6830121" y="4611792"/>
                  <a:pt x="6828648" y="4611792"/>
                </a:cubicBezTo>
                <a:close/>
                <a:moveTo>
                  <a:pt x="5998983" y="4611792"/>
                </a:moveTo>
                <a:cubicBezTo>
                  <a:pt x="5997215" y="4611792"/>
                  <a:pt x="5995801" y="4611865"/>
                  <a:pt x="5994741" y="4612013"/>
                </a:cubicBezTo>
                <a:cubicBezTo>
                  <a:pt x="5993681" y="4612160"/>
                  <a:pt x="5992915" y="4612440"/>
                  <a:pt x="5992444" y="4612852"/>
                </a:cubicBezTo>
                <a:cubicBezTo>
                  <a:pt x="5991972" y="4613264"/>
                  <a:pt x="5991737" y="4613824"/>
                  <a:pt x="5991737" y="4614531"/>
                </a:cubicBezTo>
                <a:cubicBezTo>
                  <a:pt x="5991737" y="4615238"/>
                  <a:pt x="5991972" y="4616210"/>
                  <a:pt x="5992444" y="4617447"/>
                </a:cubicBezTo>
                <a:lnTo>
                  <a:pt x="6020809" y="4693442"/>
                </a:lnTo>
                <a:cubicBezTo>
                  <a:pt x="6020986" y="4694032"/>
                  <a:pt x="6021310" y="4694591"/>
                  <a:pt x="6021781" y="4695121"/>
                </a:cubicBezTo>
                <a:cubicBezTo>
                  <a:pt x="6022253" y="4695652"/>
                  <a:pt x="6022753" y="4696035"/>
                  <a:pt x="6023283" y="4696270"/>
                </a:cubicBezTo>
                <a:lnTo>
                  <a:pt x="6012326" y="4723929"/>
                </a:lnTo>
                <a:cubicBezTo>
                  <a:pt x="6011973" y="4724754"/>
                  <a:pt x="6011825" y="4725461"/>
                  <a:pt x="6011884" y="4726050"/>
                </a:cubicBezTo>
                <a:cubicBezTo>
                  <a:pt x="6011943" y="4726639"/>
                  <a:pt x="6012223" y="4727110"/>
                  <a:pt x="6012724" y="4727464"/>
                </a:cubicBezTo>
                <a:cubicBezTo>
                  <a:pt x="6013225" y="4727817"/>
                  <a:pt x="6013946" y="4728067"/>
                  <a:pt x="6014889" y="4728215"/>
                </a:cubicBezTo>
                <a:cubicBezTo>
                  <a:pt x="6015831" y="4728362"/>
                  <a:pt x="6017069" y="4728436"/>
                  <a:pt x="6018600" y="4728436"/>
                </a:cubicBezTo>
                <a:cubicBezTo>
                  <a:pt x="6021546" y="4728436"/>
                  <a:pt x="6023740" y="4728185"/>
                  <a:pt x="6025183" y="4727685"/>
                </a:cubicBezTo>
                <a:cubicBezTo>
                  <a:pt x="6026627" y="4727184"/>
                  <a:pt x="6027525" y="4726462"/>
                  <a:pt x="6027879" y="4725520"/>
                </a:cubicBezTo>
                <a:lnTo>
                  <a:pt x="6038483" y="4696270"/>
                </a:lnTo>
                <a:lnTo>
                  <a:pt x="6067025" y="4617182"/>
                </a:lnTo>
                <a:cubicBezTo>
                  <a:pt x="6067378" y="4616122"/>
                  <a:pt x="6067555" y="4615238"/>
                  <a:pt x="6067555" y="4614531"/>
                </a:cubicBezTo>
                <a:cubicBezTo>
                  <a:pt x="6067555" y="4613824"/>
                  <a:pt x="6067305" y="4613264"/>
                  <a:pt x="6066804" y="4612852"/>
                </a:cubicBezTo>
                <a:cubicBezTo>
                  <a:pt x="6066303" y="4612440"/>
                  <a:pt x="6065523" y="4612160"/>
                  <a:pt x="6064462" y="4612013"/>
                </a:cubicBezTo>
                <a:cubicBezTo>
                  <a:pt x="6063402" y="4611865"/>
                  <a:pt x="6062047" y="4611792"/>
                  <a:pt x="6060397" y="4611792"/>
                </a:cubicBezTo>
                <a:cubicBezTo>
                  <a:pt x="6058513" y="4611792"/>
                  <a:pt x="6057069" y="4611865"/>
                  <a:pt x="6056068" y="4612013"/>
                </a:cubicBezTo>
                <a:cubicBezTo>
                  <a:pt x="6055066" y="4612160"/>
                  <a:pt x="6054315" y="4612395"/>
                  <a:pt x="6053814" y="4612720"/>
                </a:cubicBezTo>
                <a:cubicBezTo>
                  <a:pt x="6053313" y="4613043"/>
                  <a:pt x="6052886" y="4613765"/>
                  <a:pt x="6052533" y="4614885"/>
                </a:cubicBezTo>
                <a:lnTo>
                  <a:pt x="6030618" y="4679039"/>
                </a:lnTo>
                <a:lnTo>
                  <a:pt x="6030353" y="4679039"/>
                </a:lnTo>
                <a:lnTo>
                  <a:pt x="6007643" y="4615238"/>
                </a:lnTo>
                <a:cubicBezTo>
                  <a:pt x="6007348" y="4614472"/>
                  <a:pt x="6007068" y="4613868"/>
                  <a:pt x="6006803" y="4613426"/>
                </a:cubicBezTo>
                <a:cubicBezTo>
                  <a:pt x="6006538" y="4612985"/>
                  <a:pt x="6006111" y="4612646"/>
                  <a:pt x="6005522" y="4612410"/>
                </a:cubicBezTo>
                <a:cubicBezTo>
                  <a:pt x="6004933" y="4612175"/>
                  <a:pt x="6004137" y="4612013"/>
                  <a:pt x="6003136" y="4611924"/>
                </a:cubicBezTo>
                <a:cubicBezTo>
                  <a:pt x="6002135" y="4611836"/>
                  <a:pt x="6000750" y="4611792"/>
                  <a:pt x="5998983" y="4611792"/>
                </a:cubicBezTo>
                <a:close/>
                <a:moveTo>
                  <a:pt x="5760769" y="4611792"/>
                </a:moveTo>
                <a:cubicBezTo>
                  <a:pt x="5759414" y="4611792"/>
                  <a:pt x="5758280" y="4611821"/>
                  <a:pt x="5757367" y="4611880"/>
                </a:cubicBezTo>
                <a:cubicBezTo>
                  <a:pt x="5756454" y="4611939"/>
                  <a:pt x="5755718" y="4612071"/>
                  <a:pt x="5755158" y="4612278"/>
                </a:cubicBezTo>
                <a:cubicBezTo>
                  <a:pt x="5754598" y="4612484"/>
                  <a:pt x="5754201" y="4612764"/>
                  <a:pt x="5753965" y="4613117"/>
                </a:cubicBezTo>
                <a:cubicBezTo>
                  <a:pt x="5753730" y="4613471"/>
                  <a:pt x="5753612" y="4613883"/>
                  <a:pt x="5753612" y="4614354"/>
                </a:cubicBezTo>
                <a:cubicBezTo>
                  <a:pt x="5753612" y="4614531"/>
                  <a:pt x="5753626" y="4614752"/>
                  <a:pt x="5753656" y="4615017"/>
                </a:cubicBezTo>
                <a:cubicBezTo>
                  <a:pt x="5753685" y="4615282"/>
                  <a:pt x="5753774" y="4615680"/>
                  <a:pt x="5753921" y="4616210"/>
                </a:cubicBezTo>
                <a:cubicBezTo>
                  <a:pt x="5754068" y="4616740"/>
                  <a:pt x="5754260" y="4617359"/>
                  <a:pt x="5754495" y="4618066"/>
                </a:cubicBezTo>
                <a:lnTo>
                  <a:pt x="5781536" y="4693619"/>
                </a:lnTo>
                <a:cubicBezTo>
                  <a:pt x="5781771" y="4694208"/>
                  <a:pt x="5782095" y="4694709"/>
                  <a:pt x="5782508" y="4695121"/>
                </a:cubicBezTo>
                <a:cubicBezTo>
                  <a:pt x="5782920" y="4695534"/>
                  <a:pt x="5783494" y="4695858"/>
                  <a:pt x="5784231" y="4696093"/>
                </a:cubicBezTo>
                <a:cubicBezTo>
                  <a:pt x="5784967" y="4696329"/>
                  <a:pt x="5785924" y="4696506"/>
                  <a:pt x="5787103" y="4696624"/>
                </a:cubicBezTo>
                <a:cubicBezTo>
                  <a:pt x="5788281" y="4696741"/>
                  <a:pt x="5789754" y="4696800"/>
                  <a:pt x="5791521" y="4696800"/>
                </a:cubicBezTo>
                <a:cubicBezTo>
                  <a:pt x="5793288" y="4696800"/>
                  <a:pt x="5794761" y="4696756"/>
                  <a:pt x="5795939" y="4696668"/>
                </a:cubicBezTo>
                <a:cubicBezTo>
                  <a:pt x="5797118" y="4696580"/>
                  <a:pt x="5798090" y="4696417"/>
                  <a:pt x="5798855" y="4696182"/>
                </a:cubicBezTo>
                <a:cubicBezTo>
                  <a:pt x="5799621" y="4695946"/>
                  <a:pt x="5800196" y="4695622"/>
                  <a:pt x="5800579" y="4695210"/>
                </a:cubicBezTo>
                <a:cubicBezTo>
                  <a:pt x="5800962" y="4694797"/>
                  <a:pt x="5801271" y="4694267"/>
                  <a:pt x="5801506" y="4693619"/>
                </a:cubicBezTo>
                <a:lnTo>
                  <a:pt x="5828635" y="4618066"/>
                </a:lnTo>
                <a:cubicBezTo>
                  <a:pt x="5828753" y="4617653"/>
                  <a:pt x="5828856" y="4617270"/>
                  <a:pt x="5828944" y="4616917"/>
                </a:cubicBezTo>
                <a:cubicBezTo>
                  <a:pt x="5829033" y="4616563"/>
                  <a:pt x="5829106" y="4616239"/>
                  <a:pt x="5829165" y="4615945"/>
                </a:cubicBezTo>
                <a:cubicBezTo>
                  <a:pt x="5829224" y="4615650"/>
                  <a:pt x="5829268" y="4615371"/>
                  <a:pt x="5829298" y="4615105"/>
                </a:cubicBezTo>
                <a:cubicBezTo>
                  <a:pt x="5829327" y="4614840"/>
                  <a:pt x="5829342" y="4614590"/>
                  <a:pt x="5829342" y="4614354"/>
                </a:cubicBezTo>
                <a:cubicBezTo>
                  <a:pt x="5829342" y="4613883"/>
                  <a:pt x="5829239" y="4613485"/>
                  <a:pt x="5829033" y="4613161"/>
                </a:cubicBezTo>
                <a:cubicBezTo>
                  <a:pt x="5828826" y="4612837"/>
                  <a:pt x="5828473" y="4612557"/>
                  <a:pt x="5827972" y="4612322"/>
                </a:cubicBezTo>
                <a:cubicBezTo>
                  <a:pt x="5827472" y="4612086"/>
                  <a:pt x="5826779" y="4611939"/>
                  <a:pt x="5825896" y="4611880"/>
                </a:cubicBezTo>
                <a:cubicBezTo>
                  <a:pt x="5825012" y="4611821"/>
                  <a:pt x="5823893" y="4611792"/>
                  <a:pt x="5822538" y="4611792"/>
                </a:cubicBezTo>
                <a:cubicBezTo>
                  <a:pt x="5820947" y="4611792"/>
                  <a:pt x="5819666" y="4611836"/>
                  <a:pt x="5818694" y="4611924"/>
                </a:cubicBezTo>
                <a:cubicBezTo>
                  <a:pt x="5817722" y="4612013"/>
                  <a:pt x="5816956" y="4612175"/>
                  <a:pt x="5816396" y="4612410"/>
                </a:cubicBezTo>
                <a:cubicBezTo>
                  <a:pt x="5815837" y="4612646"/>
                  <a:pt x="5815410" y="4612940"/>
                  <a:pt x="5815115" y="4613294"/>
                </a:cubicBezTo>
                <a:cubicBezTo>
                  <a:pt x="5814820" y="4613647"/>
                  <a:pt x="5814614" y="4614089"/>
                  <a:pt x="5814496" y="4614619"/>
                </a:cubicBezTo>
                <a:lnTo>
                  <a:pt x="5792316" y="4680187"/>
                </a:lnTo>
                <a:lnTo>
                  <a:pt x="5792051" y="4681248"/>
                </a:lnTo>
                <a:lnTo>
                  <a:pt x="5791698" y="4680187"/>
                </a:lnTo>
                <a:lnTo>
                  <a:pt x="5769253" y="4614619"/>
                </a:lnTo>
                <a:cubicBezTo>
                  <a:pt x="5769017" y="4614089"/>
                  <a:pt x="5768767" y="4613647"/>
                  <a:pt x="5768502" y="4613294"/>
                </a:cubicBezTo>
                <a:cubicBezTo>
                  <a:pt x="5768236" y="4612940"/>
                  <a:pt x="5767824" y="4612646"/>
                  <a:pt x="5767264" y="4612410"/>
                </a:cubicBezTo>
                <a:cubicBezTo>
                  <a:pt x="5766705" y="4612175"/>
                  <a:pt x="5765909" y="4612013"/>
                  <a:pt x="5764878" y="4611924"/>
                </a:cubicBezTo>
                <a:cubicBezTo>
                  <a:pt x="5763848" y="4611836"/>
                  <a:pt x="5762478" y="4611792"/>
                  <a:pt x="5760769" y="4611792"/>
                </a:cubicBezTo>
                <a:close/>
                <a:moveTo>
                  <a:pt x="5457049" y="4611792"/>
                </a:moveTo>
                <a:cubicBezTo>
                  <a:pt x="5455635" y="4611792"/>
                  <a:pt x="5454456" y="4611851"/>
                  <a:pt x="5453514" y="4611968"/>
                </a:cubicBezTo>
                <a:cubicBezTo>
                  <a:pt x="5452571" y="4612086"/>
                  <a:pt x="5451821" y="4612263"/>
                  <a:pt x="5451261" y="4612499"/>
                </a:cubicBezTo>
                <a:cubicBezTo>
                  <a:pt x="5450701" y="4612734"/>
                  <a:pt x="5450318" y="4613029"/>
                  <a:pt x="5450112" y="4613382"/>
                </a:cubicBezTo>
                <a:cubicBezTo>
                  <a:pt x="5449905" y="4613736"/>
                  <a:pt x="5449803" y="4614119"/>
                  <a:pt x="5449803" y="4614531"/>
                </a:cubicBezTo>
                <a:lnTo>
                  <a:pt x="5449803" y="4694061"/>
                </a:lnTo>
                <a:cubicBezTo>
                  <a:pt x="5449803" y="4694532"/>
                  <a:pt x="5449905" y="4694930"/>
                  <a:pt x="5450112" y="4695254"/>
                </a:cubicBezTo>
                <a:cubicBezTo>
                  <a:pt x="5450318" y="4695578"/>
                  <a:pt x="5450701" y="4695858"/>
                  <a:pt x="5451261" y="4696093"/>
                </a:cubicBezTo>
                <a:cubicBezTo>
                  <a:pt x="5451821" y="4696329"/>
                  <a:pt x="5452571" y="4696506"/>
                  <a:pt x="5453514" y="4696624"/>
                </a:cubicBezTo>
                <a:cubicBezTo>
                  <a:pt x="5454456" y="4696741"/>
                  <a:pt x="5455635" y="4696800"/>
                  <a:pt x="5457049" y="4696800"/>
                </a:cubicBezTo>
                <a:cubicBezTo>
                  <a:pt x="5458521" y="4696800"/>
                  <a:pt x="5459729" y="4696741"/>
                  <a:pt x="5460672" y="4696624"/>
                </a:cubicBezTo>
                <a:cubicBezTo>
                  <a:pt x="5461614" y="4696506"/>
                  <a:pt x="5462351" y="4696329"/>
                  <a:pt x="5462881" y="4696093"/>
                </a:cubicBezTo>
                <a:cubicBezTo>
                  <a:pt x="5463411" y="4695858"/>
                  <a:pt x="5463794" y="4695578"/>
                  <a:pt x="5464030" y="4695254"/>
                </a:cubicBezTo>
                <a:cubicBezTo>
                  <a:pt x="5464265" y="4694930"/>
                  <a:pt x="5464383" y="4694532"/>
                  <a:pt x="5464383" y="4694061"/>
                </a:cubicBezTo>
                <a:lnTo>
                  <a:pt x="5464383" y="4614531"/>
                </a:lnTo>
                <a:cubicBezTo>
                  <a:pt x="5464383" y="4614119"/>
                  <a:pt x="5464265" y="4613736"/>
                  <a:pt x="5464030" y="4613382"/>
                </a:cubicBezTo>
                <a:cubicBezTo>
                  <a:pt x="5463794" y="4613029"/>
                  <a:pt x="5463411" y="4612734"/>
                  <a:pt x="5462881" y="4612499"/>
                </a:cubicBezTo>
                <a:cubicBezTo>
                  <a:pt x="5462351" y="4612263"/>
                  <a:pt x="5461614" y="4612086"/>
                  <a:pt x="5460672" y="4611968"/>
                </a:cubicBezTo>
                <a:cubicBezTo>
                  <a:pt x="5459729" y="4611851"/>
                  <a:pt x="5458521" y="4611792"/>
                  <a:pt x="5457049" y="4611792"/>
                </a:cubicBezTo>
                <a:close/>
                <a:moveTo>
                  <a:pt x="5314862" y="4611792"/>
                </a:moveTo>
                <a:cubicBezTo>
                  <a:pt x="5313507" y="4611792"/>
                  <a:pt x="5312358" y="4611821"/>
                  <a:pt x="5311416" y="4611880"/>
                </a:cubicBezTo>
                <a:cubicBezTo>
                  <a:pt x="5310473" y="4611939"/>
                  <a:pt x="5309722" y="4612071"/>
                  <a:pt x="5309163" y="4612278"/>
                </a:cubicBezTo>
                <a:cubicBezTo>
                  <a:pt x="5308603" y="4612484"/>
                  <a:pt x="5308205" y="4612749"/>
                  <a:pt x="5307970" y="4613073"/>
                </a:cubicBezTo>
                <a:cubicBezTo>
                  <a:pt x="5307734" y="4613397"/>
                  <a:pt x="5307616" y="4613824"/>
                  <a:pt x="5307616" y="4614354"/>
                </a:cubicBezTo>
                <a:cubicBezTo>
                  <a:pt x="5307616" y="4614767"/>
                  <a:pt x="5307675" y="4615267"/>
                  <a:pt x="5307792" y="4615857"/>
                </a:cubicBezTo>
                <a:cubicBezTo>
                  <a:pt x="5307911" y="4616446"/>
                  <a:pt x="5308116" y="4617182"/>
                  <a:pt x="5308411" y="4618066"/>
                </a:cubicBezTo>
                <a:lnTo>
                  <a:pt x="5331652" y="4693619"/>
                </a:lnTo>
                <a:cubicBezTo>
                  <a:pt x="5331828" y="4694208"/>
                  <a:pt x="5332093" y="4694709"/>
                  <a:pt x="5332447" y="4695121"/>
                </a:cubicBezTo>
                <a:cubicBezTo>
                  <a:pt x="5332800" y="4695534"/>
                  <a:pt x="5333345" y="4695858"/>
                  <a:pt x="5334082" y="4696093"/>
                </a:cubicBezTo>
                <a:cubicBezTo>
                  <a:pt x="5334818" y="4696329"/>
                  <a:pt x="5335761" y="4696506"/>
                  <a:pt x="5336909" y="4696624"/>
                </a:cubicBezTo>
                <a:cubicBezTo>
                  <a:pt x="5338058" y="4696741"/>
                  <a:pt x="5339546" y="4696800"/>
                  <a:pt x="5341372" y="4696800"/>
                </a:cubicBezTo>
                <a:cubicBezTo>
                  <a:pt x="5343140" y="4696800"/>
                  <a:pt x="5344627" y="4696756"/>
                  <a:pt x="5345835" y="4696668"/>
                </a:cubicBezTo>
                <a:cubicBezTo>
                  <a:pt x="5347042" y="4696580"/>
                  <a:pt x="5348029" y="4696417"/>
                  <a:pt x="5348795" y="4696182"/>
                </a:cubicBezTo>
                <a:cubicBezTo>
                  <a:pt x="5349561" y="4695946"/>
                  <a:pt x="5350135" y="4695622"/>
                  <a:pt x="5350518" y="4695210"/>
                </a:cubicBezTo>
                <a:cubicBezTo>
                  <a:pt x="5350901" y="4694797"/>
                  <a:pt x="5351181" y="4694267"/>
                  <a:pt x="5351357" y="4693619"/>
                </a:cubicBezTo>
                <a:lnTo>
                  <a:pt x="5366822" y="4635916"/>
                </a:lnTo>
                <a:lnTo>
                  <a:pt x="5366999" y="4635120"/>
                </a:lnTo>
                <a:lnTo>
                  <a:pt x="5367175" y="4635916"/>
                </a:lnTo>
                <a:lnTo>
                  <a:pt x="5383877" y="4693619"/>
                </a:lnTo>
                <a:cubicBezTo>
                  <a:pt x="5384053" y="4694208"/>
                  <a:pt x="5384318" y="4694709"/>
                  <a:pt x="5384672" y="4695121"/>
                </a:cubicBezTo>
                <a:cubicBezTo>
                  <a:pt x="5385025" y="4695534"/>
                  <a:pt x="5385570" y="4695858"/>
                  <a:pt x="5386307" y="4696093"/>
                </a:cubicBezTo>
                <a:cubicBezTo>
                  <a:pt x="5387043" y="4696329"/>
                  <a:pt x="5388029" y="4696506"/>
                  <a:pt x="5389267" y="4696624"/>
                </a:cubicBezTo>
                <a:cubicBezTo>
                  <a:pt x="5390504" y="4696741"/>
                  <a:pt x="5392036" y="4696800"/>
                  <a:pt x="5393862" y="4696800"/>
                </a:cubicBezTo>
                <a:cubicBezTo>
                  <a:pt x="5395629" y="4696800"/>
                  <a:pt x="5397102" y="4696756"/>
                  <a:pt x="5398280" y="4696668"/>
                </a:cubicBezTo>
                <a:cubicBezTo>
                  <a:pt x="5399458" y="4696580"/>
                  <a:pt x="5400386" y="4696417"/>
                  <a:pt x="5401064" y="4696182"/>
                </a:cubicBezTo>
                <a:cubicBezTo>
                  <a:pt x="5401741" y="4695946"/>
                  <a:pt x="5402272" y="4695622"/>
                  <a:pt x="5402655" y="4695210"/>
                </a:cubicBezTo>
                <a:cubicBezTo>
                  <a:pt x="5403037" y="4694797"/>
                  <a:pt x="5403317" y="4694267"/>
                  <a:pt x="5403494" y="4693619"/>
                </a:cubicBezTo>
                <a:lnTo>
                  <a:pt x="5426911" y="4618066"/>
                </a:lnTo>
                <a:cubicBezTo>
                  <a:pt x="5427205" y="4617182"/>
                  <a:pt x="5427412" y="4616446"/>
                  <a:pt x="5427529" y="4615857"/>
                </a:cubicBezTo>
                <a:cubicBezTo>
                  <a:pt x="5427647" y="4615267"/>
                  <a:pt x="5427706" y="4614767"/>
                  <a:pt x="5427706" y="4614354"/>
                </a:cubicBezTo>
                <a:cubicBezTo>
                  <a:pt x="5427706" y="4613824"/>
                  <a:pt x="5427603" y="4613412"/>
                  <a:pt x="5427397" y="4613117"/>
                </a:cubicBezTo>
                <a:cubicBezTo>
                  <a:pt x="5427191" y="4612823"/>
                  <a:pt x="5426838" y="4612557"/>
                  <a:pt x="5426336" y="4612322"/>
                </a:cubicBezTo>
                <a:cubicBezTo>
                  <a:pt x="5425836" y="4612086"/>
                  <a:pt x="5425159" y="4611939"/>
                  <a:pt x="5424304" y="4611880"/>
                </a:cubicBezTo>
                <a:cubicBezTo>
                  <a:pt x="5423450" y="4611821"/>
                  <a:pt x="5422316" y="4611792"/>
                  <a:pt x="5420902" y="4611792"/>
                </a:cubicBezTo>
                <a:cubicBezTo>
                  <a:pt x="5419370" y="4611792"/>
                  <a:pt x="5418118" y="4611836"/>
                  <a:pt x="5417146" y="4611924"/>
                </a:cubicBezTo>
                <a:cubicBezTo>
                  <a:pt x="5416174" y="4612013"/>
                  <a:pt x="5415408" y="4612160"/>
                  <a:pt x="5414849" y="4612366"/>
                </a:cubicBezTo>
                <a:cubicBezTo>
                  <a:pt x="5414289" y="4612572"/>
                  <a:pt x="5413877" y="4612867"/>
                  <a:pt x="5413612" y="4613250"/>
                </a:cubicBezTo>
                <a:cubicBezTo>
                  <a:pt x="5413347" y="4613633"/>
                  <a:pt x="5413155" y="4614089"/>
                  <a:pt x="5413037" y="4614619"/>
                </a:cubicBezTo>
                <a:lnTo>
                  <a:pt x="5394127" y="4680187"/>
                </a:lnTo>
                <a:lnTo>
                  <a:pt x="5394038" y="4680983"/>
                </a:lnTo>
                <a:lnTo>
                  <a:pt x="5393862" y="4680187"/>
                </a:lnTo>
                <a:lnTo>
                  <a:pt x="5374863" y="4614443"/>
                </a:lnTo>
                <a:cubicBezTo>
                  <a:pt x="5374745" y="4613971"/>
                  <a:pt x="5374569" y="4613559"/>
                  <a:pt x="5374333" y="4613206"/>
                </a:cubicBezTo>
                <a:cubicBezTo>
                  <a:pt x="5374097" y="4612852"/>
                  <a:pt x="5373714" y="4612572"/>
                  <a:pt x="5373184" y="4612366"/>
                </a:cubicBezTo>
                <a:cubicBezTo>
                  <a:pt x="5372654" y="4612160"/>
                  <a:pt x="5371932" y="4612013"/>
                  <a:pt x="5371019" y="4611924"/>
                </a:cubicBezTo>
                <a:cubicBezTo>
                  <a:pt x="5370106" y="4611836"/>
                  <a:pt x="5368943" y="4611792"/>
                  <a:pt x="5367529" y="4611792"/>
                </a:cubicBezTo>
                <a:cubicBezTo>
                  <a:pt x="5366056" y="4611792"/>
                  <a:pt x="5364863" y="4611836"/>
                  <a:pt x="5363950" y="4611924"/>
                </a:cubicBezTo>
                <a:cubicBezTo>
                  <a:pt x="5363037" y="4612013"/>
                  <a:pt x="5362315" y="4612160"/>
                  <a:pt x="5361785" y="4612366"/>
                </a:cubicBezTo>
                <a:cubicBezTo>
                  <a:pt x="5361255" y="4612572"/>
                  <a:pt x="5360857" y="4612867"/>
                  <a:pt x="5360592" y="4613250"/>
                </a:cubicBezTo>
                <a:cubicBezTo>
                  <a:pt x="5360327" y="4613633"/>
                  <a:pt x="5360135" y="4614089"/>
                  <a:pt x="5360017" y="4614619"/>
                </a:cubicBezTo>
                <a:lnTo>
                  <a:pt x="5342433" y="4680187"/>
                </a:lnTo>
                <a:lnTo>
                  <a:pt x="5342256" y="4680983"/>
                </a:lnTo>
                <a:lnTo>
                  <a:pt x="5342079" y="4680187"/>
                </a:lnTo>
                <a:lnTo>
                  <a:pt x="5322904" y="4614619"/>
                </a:lnTo>
                <a:cubicBezTo>
                  <a:pt x="5322727" y="4614089"/>
                  <a:pt x="5322521" y="4613633"/>
                  <a:pt x="5322285" y="4613250"/>
                </a:cubicBezTo>
                <a:cubicBezTo>
                  <a:pt x="5322049" y="4612867"/>
                  <a:pt x="5321666" y="4612572"/>
                  <a:pt x="5321136" y="4612366"/>
                </a:cubicBezTo>
                <a:cubicBezTo>
                  <a:pt x="5320606" y="4612160"/>
                  <a:pt x="5319840" y="4612013"/>
                  <a:pt x="5318838" y="4611924"/>
                </a:cubicBezTo>
                <a:cubicBezTo>
                  <a:pt x="5317837" y="4611836"/>
                  <a:pt x="5316511" y="4611792"/>
                  <a:pt x="5314862" y="4611792"/>
                </a:cubicBezTo>
                <a:close/>
                <a:moveTo>
                  <a:pt x="5066524" y="4611792"/>
                </a:moveTo>
                <a:cubicBezTo>
                  <a:pt x="5065110" y="4611792"/>
                  <a:pt x="5063932" y="4611851"/>
                  <a:pt x="5062989" y="4611968"/>
                </a:cubicBezTo>
                <a:cubicBezTo>
                  <a:pt x="5062046" y="4612086"/>
                  <a:pt x="5061296" y="4612263"/>
                  <a:pt x="5060736" y="4612499"/>
                </a:cubicBezTo>
                <a:cubicBezTo>
                  <a:pt x="5060176" y="4612734"/>
                  <a:pt x="5059793" y="4613029"/>
                  <a:pt x="5059587" y="4613382"/>
                </a:cubicBezTo>
                <a:cubicBezTo>
                  <a:pt x="5059381" y="4613736"/>
                  <a:pt x="5059278" y="4614119"/>
                  <a:pt x="5059278" y="4614531"/>
                </a:cubicBezTo>
                <a:lnTo>
                  <a:pt x="5059278" y="4694061"/>
                </a:lnTo>
                <a:cubicBezTo>
                  <a:pt x="5059278" y="4694532"/>
                  <a:pt x="5059381" y="4694930"/>
                  <a:pt x="5059587" y="4695254"/>
                </a:cubicBezTo>
                <a:cubicBezTo>
                  <a:pt x="5059793" y="4695578"/>
                  <a:pt x="5060176" y="4695858"/>
                  <a:pt x="5060736" y="4696093"/>
                </a:cubicBezTo>
                <a:cubicBezTo>
                  <a:pt x="5061296" y="4696329"/>
                  <a:pt x="5062046" y="4696506"/>
                  <a:pt x="5062989" y="4696624"/>
                </a:cubicBezTo>
                <a:cubicBezTo>
                  <a:pt x="5063932" y="4696741"/>
                  <a:pt x="5065110" y="4696800"/>
                  <a:pt x="5066524" y="4696800"/>
                </a:cubicBezTo>
                <a:cubicBezTo>
                  <a:pt x="5067996" y="4696800"/>
                  <a:pt x="5069204" y="4696741"/>
                  <a:pt x="5070147" y="4696624"/>
                </a:cubicBezTo>
                <a:cubicBezTo>
                  <a:pt x="5071089" y="4696506"/>
                  <a:pt x="5071826" y="4696329"/>
                  <a:pt x="5072356" y="4696093"/>
                </a:cubicBezTo>
                <a:cubicBezTo>
                  <a:pt x="5072886" y="4695858"/>
                  <a:pt x="5073269" y="4695578"/>
                  <a:pt x="5073505" y="4695254"/>
                </a:cubicBezTo>
                <a:cubicBezTo>
                  <a:pt x="5073740" y="4694930"/>
                  <a:pt x="5073858" y="4694532"/>
                  <a:pt x="5073858" y="4694061"/>
                </a:cubicBezTo>
                <a:lnTo>
                  <a:pt x="5073858" y="4614531"/>
                </a:lnTo>
                <a:cubicBezTo>
                  <a:pt x="5073858" y="4614119"/>
                  <a:pt x="5073740" y="4613736"/>
                  <a:pt x="5073505" y="4613382"/>
                </a:cubicBezTo>
                <a:cubicBezTo>
                  <a:pt x="5073269" y="4613029"/>
                  <a:pt x="5072886" y="4612734"/>
                  <a:pt x="5072356" y="4612499"/>
                </a:cubicBezTo>
                <a:cubicBezTo>
                  <a:pt x="5071826" y="4612263"/>
                  <a:pt x="5071089" y="4612086"/>
                  <a:pt x="5070147" y="4611968"/>
                </a:cubicBezTo>
                <a:cubicBezTo>
                  <a:pt x="5069204" y="4611851"/>
                  <a:pt x="5067996" y="4611792"/>
                  <a:pt x="5066524" y="4611792"/>
                </a:cubicBezTo>
                <a:close/>
                <a:moveTo>
                  <a:pt x="4519324" y="4610643"/>
                </a:moveTo>
                <a:cubicBezTo>
                  <a:pt x="4514081" y="4610643"/>
                  <a:pt x="4509207" y="4611512"/>
                  <a:pt x="4504700" y="4613250"/>
                </a:cubicBezTo>
                <a:cubicBezTo>
                  <a:pt x="4500193" y="4614988"/>
                  <a:pt x="4496275" y="4617653"/>
                  <a:pt x="4492947" y="4621247"/>
                </a:cubicBezTo>
                <a:cubicBezTo>
                  <a:pt x="4489619" y="4624840"/>
                  <a:pt x="4486997" y="4629450"/>
                  <a:pt x="4485082" y="4635076"/>
                </a:cubicBezTo>
                <a:cubicBezTo>
                  <a:pt x="4483168" y="4640702"/>
                  <a:pt x="4482210" y="4647433"/>
                  <a:pt x="4482210" y="4655268"/>
                </a:cubicBezTo>
                <a:cubicBezTo>
                  <a:pt x="4482210" y="4662161"/>
                  <a:pt x="4482991" y="4668243"/>
                  <a:pt x="4484552" y="4673516"/>
                </a:cubicBezTo>
                <a:cubicBezTo>
                  <a:pt x="4486113" y="4678788"/>
                  <a:pt x="4488382" y="4683236"/>
                  <a:pt x="4491357" y="4686859"/>
                </a:cubicBezTo>
                <a:cubicBezTo>
                  <a:pt x="4494331" y="4690482"/>
                  <a:pt x="4498028" y="4693236"/>
                  <a:pt x="4502446" y="4695121"/>
                </a:cubicBezTo>
                <a:cubicBezTo>
                  <a:pt x="4506865" y="4697007"/>
                  <a:pt x="4511931" y="4697949"/>
                  <a:pt x="4517646" y="4697949"/>
                </a:cubicBezTo>
                <a:cubicBezTo>
                  <a:pt x="4520415" y="4697949"/>
                  <a:pt x="4523095" y="4697684"/>
                  <a:pt x="4525687" y="4697154"/>
                </a:cubicBezTo>
                <a:cubicBezTo>
                  <a:pt x="4528279" y="4696624"/>
                  <a:pt x="4530679" y="4695931"/>
                  <a:pt x="4532889" y="4695077"/>
                </a:cubicBezTo>
                <a:cubicBezTo>
                  <a:pt x="4535098" y="4694223"/>
                  <a:pt x="4537086" y="4693251"/>
                  <a:pt x="4538853" y="4692161"/>
                </a:cubicBezTo>
                <a:cubicBezTo>
                  <a:pt x="4540621" y="4691071"/>
                  <a:pt x="4541873" y="4690158"/>
                  <a:pt x="4542609" y="4689422"/>
                </a:cubicBezTo>
                <a:cubicBezTo>
                  <a:pt x="4543346" y="4688685"/>
                  <a:pt x="4543817" y="4688126"/>
                  <a:pt x="4544023" y="4687743"/>
                </a:cubicBezTo>
                <a:cubicBezTo>
                  <a:pt x="4544229" y="4687360"/>
                  <a:pt x="4544406" y="4686918"/>
                  <a:pt x="4544553" y="4686417"/>
                </a:cubicBezTo>
                <a:cubicBezTo>
                  <a:pt x="4544701" y="4685917"/>
                  <a:pt x="4544804" y="4685298"/>
                  <a:pt x="4544863" y="4684562"/>
                </a:cubicBezTo>
                <a:cubicBezTo>
                  <a:pt x="4544921" y="4683825"/>
                  <a:pt x="4544951" y="4682956"/>
                  <a:pt x="4544951" y="4681955"/>
                </a:cubicBezTo>
                <a:cubicBezTo>
                  <a:pt x="4544951" y="4680777"/>
                  <a:pt x="4544907" y="4679760"/>
                  <a:pt x="4544818" y="4678906"/>
                </a:cubicBezTo>
                <a:cubicBezTo>
                  <a:pt x="4544730" y="4678052"/>
                  <a:pt x="4544583" y="4677345"/>
                  <a:pt x="4544377" y="4676785"/>
                </a:cubicBezTo>
                <a:cubicBezTo>
                  <a:pt x="4544170" y="4676226"/>
                  <a:pt x="4543920" y="4675828"/>
                  <a:pt x="4543625" y="4675592"/>
                </a:cubicBezTo>
                <a:cubicBezTo>
                  <a:pt x="4543331" y="4675357"/>
                  <a:pt x="4542977" y="4675239"/>
                  <a:pt x="4542565" y="4675239"/>
                </a:cubicBezTo>
                <a:cubicBezTo>
                  <a:pt x="4541858" y="4675239"/>
                  <a:pt x="4540871" y="4675754"/>
                  <a:pt x="4539605" y="4676785"/>
                </a:cubicBezTo>
                <a:cubicBezTo>
                  <a:pt x="4538338" y="4677816"/>
                  <a:pt x="4536777" y="4678965"/>
                  <a:pt x="4534921" y="4680232"/>
                </a:cubicBezTo>
                <a:cubicBezTo>
                  <a:pt x="4533065" y="4681498"/>
                  <a:pt x="4530871" y="4682662"/>
                  <a:pt x="4528338" y="4683722"/>
                </a:cubicBezTo>
                <a:cubicBezTo>
                  <a:pt x="4525805" y="4684783"/>
                  <a:pt x="4522859" y="4685313"/>
                  <a:pt x="4519501" y="4685313"/>
                </a:cubicBezTo>
                <a:cubicBezTo>
                  <a:pt x="4515967" y="4685313"/>
                  <a:pt x="4512829" y="4684679"/>
                  <a:pt x="4510090" y="4683413"/>
                </a:cubicBezTo>
                <a:cubicBezTo>
                  <a:pt x="4507350" y="4682146"/>
                  <a:pt x="4505039" y="4680217"/>
                  <a:pt x="4503153" y="4677625"/>
                </a:cubicBezTo>
                <a:cubicBezTo>
                  <a:pt x="4501268" y="4675033"/>
                  <a:pt x="4499840" y="4671807"/>
                  <a:pt x="4498868" y="4667949"/>
                </a:cubicBezTo>
                <a:cubicBezTo>
                  <a:pt x="4497896" y="4664090"/>
                  <a:pt x="4497410" y="4659598"/>
                  <a:pt x="4497410" y="4654473"/>
                </a:cubicBezTo>
                <a:cubicBezTo>
                  <a:pt x="4497410" y="4644222"/>
                  <a:pt x="4499280" y="4636402"/>
                  <a:pt x="4503021" y="4631011"/>
                </a:cubicBezTo>
                <a:cubicBezTo>
                  <a:pt x="4506762" y="4625621"/>
                  <a:pt x="4512138" y="4622926"/>
                  <a:pt x="4519148" y="4622926"/>
                </a:cubicBezTo>
                <a:cubicBezTo>
                  <a:pt x="4522565" y="4622926"/>
                  <a:pt x="4525525" y="4623412"/>
                  <a:pt x="4528029" y="4624384"/>
                </a:cubicBezTo>
                <a:cubicBezTo>
                  <a:pt x="4530533" y="4625356"/>
                  <a:pt x="4532668" y="4626431"/>
                  <a:pt x="4534435" y="4627609"/>
                </a:cubicBezTo>
                <a:cubicBezTo>
                  <a:pt x="4536203" y="4628788"/>
                  <a:pt x="4537661" y="4629863"/>
                  <a:pt x="4538809" y="4630835"/>
                </a:cubicBezTo>
                <a:cubicBezTo>
                  <a:pt x="4539958" y="4631807"/>
                  <a:pt x="4540975" y="4632293"/>
                  <a:pt x="4541858" y="4632293"/>
                </a:cubicBezTo>
                <a:cubicBezTo>
                  <a:pt x="4542624" y="4632293"/>
                  <a:pt x="4543272" y="4631836"/>
                  <a:pt x="4543802" y="4630923"/>
                </a:cubicBezTo>
                <a:cubicBezTo>
                  <a:pt x="4544332" y="4630010"/>
                  <a:pt x="4544597" y="4628405"/>
                  <a:pt x="4544597" y="4626107"/>
                </a:cubicBezTo>
                <a:cubicBezTo>
                  <a:pt x="4544597" y="4625047"/>
                  <a:pt x="4544568" y="4624163"/>
                  <a:pt x="4544509" y="4623456"/>
                </a:cubicBezTo>
                <a:cubicBezTo>
                  <a:pt x="4544450" y="4622749"/>
                  <a:pt x="4544332" y="4622116"/>
                  <a:pt x="4544156" y="4621556"/>
                </a:cubicBezTo>
                <a:cubicBezTo>
                  <a:pt x="4543979" y="4620996"/>
                  <a:pt x="4543758" y="4620510"/>
                  <a:pt x="4543493" y="4620098"/>
                </a:cubicBezTo>
                <a:cubicBezTo>
                  <a:pt x="4543228" y="4619686"/>
                  <a:pt x="4542742" y="4619126"/>
                  <a:pt x="4542035" y="4618419"/>
                </a:cubicBezTo>
                <a:cubicBezTo>
                  <a:pt x="4541328" y="4617712"/>
                  <a:pt x="4540194" y="4616858"/>
                  <a:pt x="4538633" y="4615857"/>
                </a:cubicBezTo>
                <a:cubicBezTo>
                  <a:pt x="4537072" y="4614855"/>
                  <a:pt x="4535289" y="4613971"/>
                  <a:pt x="4533286" y="4613206"/>
                </a:cubicBezTo>
                <a:cubicBezTo>
                  <a:pt x="4531284" y="4612440"/>
                  <a:pt x="4529089" y="4611821"/>
                  <a:pt x="4526703" y="4611350"/>
                </a:cubicBezTo>
                <a:cubicBezTo>
                  <a:pt x="4524317" y="4610879"/>
                  <a:pt x="4521858" y="4610643"/>
                  <a:pt x="4519324" y="4610643"/>
                </a:cubicBezTo>
                <a:close/>
                <a:moveTo>
                  <a:pt x="7140025" y="4610555"/>
                </a:moveTo>
                <a:cubicBezTo>
                  <a:pt x="7134192" y="4610555"/>
                  <a:pt x="7128920" y="4611571"/>
                  <a:pt x="7124207" y="4613603"/>
                </a:cubicBezTo>
                <a:cubicBezTo>
                  <a:pt x="7119494" y="4615636"/>
                  <a:pt x="7115474" y="4618552"/>
                  <a:pt x="7112145" y="4622352"/>
                </a:cubicBezTo>
                <a:cubicBezTo>
                  <a:pt x="7108817" y="4626151"/>
                  <a:pt x="7106269" y="4630776"/>
                  <a:pt x="7104501" y="4636225"/>
                </a:cubicBezTo>
                <a:cubicBezTo>
                  <a:pt x="7102734" y="4641674"/>
                  <a:pt x="7101850" y="4647816"/>
                  <a:pt x="7101850" y="4654650"/>
                </a:cubicBezTo>
                <a:cubicBezTo>
                  <a:pt x="7101850" y="4661837"/>
                  <a:pt x="7102705" y="4668140"/>
                  <a:pt x="7104413" y="4673560"/>
                </a:cubicBezTo>
                <a:cubicBezTo>
                  <a:pt x="7106122" y="4678980"/>
                  <a:pt x="7108655" y="4683486"/>
                  <a:pt x="7112012" y="4687080"/>
                </a:cubicBezTo>
                <a:cubicBezTo>
                  <a:pt x="7115370" y="4690674"/>
                  <a:pt x="7119509" y="4693384"/>
                  <a:pt x="7124428" y="4695210"/>
                </a:cubicBezTo>
                <a:cubicBezTo>
                  <a:pt x="7129347" y="4697036"/>
                  <a:pt x="7135076" y="4697949"/>
                  <a:pt x="7141615" y="4697949"/>
                </a:cubicBezTo>
                <a:cubicBezTo>
                  <a:pt x="7145386" y="4697949"/>
                  <a:pt x="7148935" y="4697669"/>
                  <a:pt x="7152263" y="4697110"/>
                </a:cubicBezTo>
                <a:cubicBezTo>
                  <a:pt x="7155592" y="4696550"/>
                  <a:pt x="7158523" y="4695917"/>
                  <a:pt x="7161056" y="4695210"/>
                </a:cubicBezTo>
                <a:cubicBezTo>
                  <a:pt x="7163589" y="4694503"/>
                  <a:pt x="7165651" y="4693781"/>
                  <a:pt x="7167242" y="4693045"/>
                </a:cubicBezTo>
                <a:cubicBezTo>
                  <a:pt x="7168832" y="4692308"/>
                  <a:pt x="7169790" y="4691778"/>
                  <a:pt x="7170114" y="4691454"/>
                </a:cubicBezTo>
                <a:cubicBezTo>
                  <a:pt x="7170438" y="4691130"/>
                  <a:pt x="7170703" y="4690791"/>
                  <a:pt x="7170909" y="4690438"/>
                </a:cubicBezTo>
                <a:cubicBezTo>
                  <a:pt x="7171115" y="4690085"/>
                  <a:pt x="7171262" y="4689687"/>
                  <a:pt x="7171351" y="4689245"/>
                </a:cubicBezTo>
                <a:cubicBezTo>
                  <a:pt x="7171439" y="4688803"/>
                  <a:pt x="7171513" y="4688302"/>
                  <a:pt x="7171572" y="4687743"/>
                </a:cubicBezTo>
                <a:cubicBezTo>
                  <a:pt x="7171631" y="4687183"/>
                  <a:pt x="7171660" y="4686520"/>
                  <a:pt x="7171660" y="4685755"/>
                </a:cubicBezTo>
                <a:cubicBezTo>
                  <a:pt x="7171660" y="4684694"/>
                  <a:pt x="7171616" y="4683796"/>
                  <a:pt x="7171527" y="4683059"/>
                </a:cubicBezTo>
                <a:cubicBezTo>
                  <a:pt x="7171438" y="4682323"/>
                  <a:pt x="7171305" y="4681749"/>
                  <a:pt x="7171127" y="4681336"/>
                </a:cubicBezTo>
                <a:cubicBezTo>
                  <a:pt x="7170950" y="4680924"/>
                  <a:pt x="7170698" y="4680615"/>
                  <a:pt x="7170373" y="4680408"/>
                </a:cubicBezTo>
                <a:cubicBezTo>
                  <a:pt x="7170047" y="4680202"/>
                  <a:pt x="7169677" y="4680099"/>
                  <a:pt x="7169263" y="4680099"/>
                </a:cubicBezTo>
                <a:cubicBezTo>
                  <a:pt x="7168553" y="4680099"/>
                  <a:pt x="7167502" y="4680408"/>
                  <a:pt x="7166110" y="4681027"/>
                </a:cubicBezTo>
                <a:cubicBezTo>
                  <a:pt x="7164719" y="4681646"/>
                  <a:pt x="7162943" y="4682338"/>
                  <a:pt x="7160782" y="4683104"/>
                </a:cubicBezTo>
                <a:cubicBezTo>
                  <a:pt x="7158621" y="4683869"/>
                  <a:pt x="7156061" y="4684562"/>
                  <a:pt x="7153101" y="4685180"/>
                </a:cubicBezTo>
                <a:cubicBezTo>
                  <a:pt x="7150141" y="4685799"/>
                  <a:pt x="7146767" y="4686108"/>
                  <a:pt x="7142978" y="4686108"/>
                </a:cubicBezTo>
                <a:cubicBezTo>
                  <a:pt x="7138183" y="4686108"/>
                  <a:pt x="7134128" y="4685431"/>
                  <a:pt x="7130813" y="4684076"/>
                </a:cubicBezTo>
                <a:cubicBezTo>
                  <a:pt x="7127498" y="4682721"/>
                  <a:pt x="7124804" y="4680777"/>
                  <a:pt x="7122732" y="4678243"/>
                </a:cubicBezTo>
                <a:cubicBezTo>
                  <a:pt x="7120660" y="4675710"/>
                  <a:pt x="7119181" y="4672676"/>
                  <a:pt x="7118293" y="4669142"/>
                </a:cubicBezTo>
                <a:cubicBezTo>
                  <a:pt x="7117405" y="4665607"/>
                  <a:pt x="7116961" y="4661631"/>
                  <a:pt x="7116961" y="4657212"/>
                </a:cubicBezTo>
                <a:lnTo>
                  <a:pt x="7169336" y="4657212"/>
                </a:lnTo>
                <a:cubicBezTo>
                  <a:pt x="7170816" y="4657212"/>
                  <a:pt x="7172133" y="4656726"/>
                  <a:pt x="7173287" y="4655754"/>
                </a:cubicBezTo>
                <a:cubicBezTo>
                  <a:pt x="7174441" y="4654782"/>
                  <a:pt x="7175018" y="4653147"/>
                  <a:pt x="7175018" y="4650850"/>
                </a:cubicBezTo>
                <a:lnTo>
                  <a:pt x="7175018" y="4648199"/>
                </a:lnTo>
                <a:cubicBezTo>
                  <a:pt x="7175018" y="4643015"/>
                  <a:pt x="7174355" y="4638140"/>
                  <a:pt x="7173030" y="4633574"/>
                </a:cubicBezTo>
                <a:cubicBezTo>
                  <a:pt x="7171704" y="4629008"/>
                  <a:pt x="7169628" y="4625032"/>
                  <a:pt x="7166800" y="4621645"/>
                </a:cubicBezTo>
                <a:cubicBezTo>
                  <a:pt x="7163972" y="4618257"/>
                  <a:pt x="7160364" y="4615562"/>
                  <a:pt x="7155975" y="4613559"/>
                </a:cubicBezTo>
                <a:cubicBezTo>
                  <a:pt x="7151586" y="4611556"/>
                  <a:pt x="7146269" y="4610555"/>
                  <a:pt x="7140025" y="4610555"/>
                </a:cubicBezTo>
                <a:close/>
                <a:moveTo>
                  <a:pt x="6789632" y="4610555"/>
                </a:moveTo>
                <a:cubicBezTo>
                  <a:pt x="6787924" y="4610555"/>
                  <a:pt x="6786230" y="4610775"/>
                  <a:pt x="6784551" y="4611217"/>
                </a:cubicBezTo>
                <a:cubicBezTo>
                  <a:pt x="6782872" y="4611659"/>
                  <a:pt x="6781178" y="4612454"/>
                  <a:pt x="6779470" y="4613603"/>
                </a:cubicBezTo>
                <a:cubicBezTo>
                  <a:pt x="6777761" y="4614752"/>
                  <a:pt x="6775950" y="4616328"/>
                  <a:pt x="6774035" y="4618331"/>
                </a:cubicBezTo>
                <a:cubicBezTo>
                  <a:pt x="6772121" y="4620334"/>
                  <a:pt x="6770074" y="4622926"/>
                  <a:pt x="6767894" y="4626107"/>
                </a:cubicBezTo>
                <a:lnTo>
                  <a:pt x="6767894" y="4614531"/>
                </a:lnTo>
                <a:cubicBezTo>
                  <a:pt x="6767894" y="4614060"/>
                  <a:pt x="6767791" y="4613662"/>
                  <a:pt x="6767585" y="4613338"/>
                </a:cubicBezTo>
                <a:cubicBezTo>
                  <a:pt x="6767378" y="4613014"/>
                  <a:pt x="6767040" y="4612720"/>
                  <a:pt x="6766568" y="4612454"/>
                </a:cubicBezTo>
                <a:cubicBezTo>
                  <a:pt x="6766097" y="4612189"/>
                  <a:pt x="6765434" y="4612013"/>
                  <a:pt x="6764580" y="4611924"/>
                </a:cubicBezTo>
                <a:cubicBezTo>
                  <a:pt x="6763726" y="4611836"/>
                  <a:pt x="6762651" y="4611792"/>
                  <a:pt x="6761355" y="4611792"/>
                </a:cubicBezTo>
                <a:cubicBezTo>
                  <a:pt x="6760000" y="4611792"/>
                  <a:pt x="6758910" y="4611836"/>
                  <a:pt x="6758085" y="4611924"/>
                </a:cubicBezTo>
                <a:cubicBezTo>
                  <a:pt x="6757260" y="4612013"/>
                  <a:pt x="6756583" y="4612189"/>
                  <a:pt x="6756053" y="4612454"/>
                </a:cubicBezTo>
                <a:cubicBezTo>
                  <a:pt x="6755523" y="4612720"/>
                  <a:pt x="6755169" y="4613014"/>
                  <a:pt x="6754992" y="4613338"/>
                </a:cubicBezTo>
                <a:cubicBezTo>
                  <a:pt x="6754816" y="4613662"/>
                  <a:pt x="6754727" y="4614060"/>
                  <a:pt x="6754727" y="4614531"/>
                </a:cubicBezTo>
                <a:lnTo>
                  <a:pt x="6754727" y="4694061"/>
                </a:lnTo>
                <a:cubicBezTo>
                  <a:pt x="6754727" y="4694532"/>
                  <a:pt x="6754830" y="4694930"/>
                  <a:pt x="6755037" y="4695254"/>
                </a:cubicBezTo>
                <a:cubicBezTo>
                  <a:pt x="6755243" y="4695578"/>
                  <a:pt x="6755626" y="4695858"/>
                  <a:pt x="6756185" y="4696093"/>
                </a:cubicBezTo>
                <a:cubicBezTo>
                  <a:pt x="6756745" y="4696329"/>
                  <a:pt x="6757496" y="4696506"/>
                  <a:pt x="6758439" y="4696624"/>
                </a:cubicBezTo>
                <a:cubicBezTo>
                  <a:pt x="6759381" y="4696741"/>
                  <a:pt x="6760559" y="4696800"/>
                  <a:pt x="6761973" y="4696800"/>
                </a:cubicBezTo>
                <a:cubicBezTo>
                  <a:pt x="6763446" y="4696800"/>
                  <a:pt x="6764654" y="4696741"/>
                  <a:pt x="6765596" y="4696624"/>
                </a:cubicBezTo>
                <a:cubicBezTo>
                  <a:pt x="6766539" y="4696506"/>
                  <a:pt x="6767275" y="4696329"/>
                  <a:pt x="6767806" y="4696093"/>
                </a:cubicBezTo>
                <a:cubicBezTo>
                  <a:pt x="6768336" y="4695858"/>
                  <a:pt x="6768719" y="4695578"/>
                  <a:pt x="6768954" y="4695254"/>
                </a:cubicBezTo>
                <a:cubicBezTo>
                  <a:pt x="6769190" y="4694930"/>
                  <a:pt x="6769308" y="4694532"/>
                  <a:pt x="6769308" y="4694061"/>
                </a:cubicBezTo>
                <a:lnTo>
                  <a:pt x="6769308" y="4641748"/>
                </a:lnTo>
                <a:cubicBezTo>
                  <a:pt x="6771370" y="4638508"/>
                  <a:pt x="6773255" y="4635768"/>
                  <a:pt x="6774963" y="4633530"/>
                </a:cubicBezTo>
                <a:cubicBezTo>
                  <a:pt x="6776672" y="4631291"/>
                  <a:pt x="6778307" y="4629494"/>
                  <a:pt x="6779868" y="4628140"/>
                </a:cubicBezTo>
                <a:cubicBezTo>
                  <a:pt x="6781429" y="4626785"/>
                  <a:pt x="6782916" y="4625812"/>
                  <a:pt x="6784330" y="4625223"/>
                </a:cubicBezTo>
                <a:cubicBezTo>
                  <a:pt x="6785744" y="4624634"/>
                  <a:pt x="6787187" y="4624340"/>
                  <a:pt x="6788660" y="4624340"/>
                </a:cubicBezTo>
                <a:cubicBezTo>
                  <a:pt x="6789897" y="4624340"/>
                  <a:pt x="6791046" y="4624458"/>
                  <a:pt x="6792106" y="4624693"/>
                </a:cubicBezTo>
                <a:cubicBezTo>
                  <a:pt x="6793167" y="4624929"/>
                  <a:pt x="6794124" y="4625179"/>
                  <a:pt x="6794978" y="4625444"/>
                </a:cubicBezTo>
                <a:cubicBezTo>
                  <a:pt x="6795832" y="4625709"/>
                  <a:pt x="6796598" y="4625975"/>
                  <a:pt x="6797276" y="4626240"/>
                </a:cubicBezTo>
                <a:cubicBezTo>
                  <a:pt x="6797953" y="4626505"/>
                  <a:pt x="6798528" y="4626637"/>
                  <a:pt x="6798999" y="4626637"/>
                </a:cubicBezTo>
                <a:cubicBezTo>
                  <a:pt x="6799470" y="4626637"/>
                  <a:pt x="6799838" y="4626505"/>
                  <a:pt x="6800104" y="4626240"/>
                </a:cubicBezTo>
                <a:cubicBezTo>
                  <a:pt x="6800369" y="4625975"/>
                  <a:pt x="6800590" y="4625592"/>
                  <a:pt x="6800766" y="4625091"/>
                </a:cubicBezTo>
                <a:cubicBezTo>
                  <a:pt x="6800943" y="4624590"/>
                  <a:pt x="6801061" y="4623898"/>
                  <a:pt x="6801120" y="4623014"/>
                </a:cubicBezTo>
                <a:cubicBezTo>
                  <a:pt x="6801179" y="4622131"/>
                  <a:pt x="6801208" y="4621041"/>
                  <a:pt x="6801208" y="4619745"/>
                </a:cubicBezTo>
                <a:cubicBezTo>
                  <a:pt x="6801208" y="4618390"/>
                  <a:pt x="6801193" y="4617315"/>
                  <a:pt x="6801164" y="4616519"/>
                </a:cubicBezTo>
                <a:cubicBezTo>
                  <a:pt x="6801134" y="4615724"/>
                  <a:pt x="6801076" y="4615120"/>
                  <a:pt x="6800987" y="4614708"/>
                </a:cubicBezTo>
                <a:cubicBezTo>
                  <a:pt x="6800899" y="4614295"/>
                  <a:pt x="6800796" y="4613957"/>
                  <a:pt x="6800678" y="4613692"/>
                </a:cubicBezTo>
                <a:cubicBezTo>
                  <a:pt x="6800560" y="4613426"/>
                  <a:pt x="6800325" y="4613147"/>
                  <a:pt x="6799971" y="4612852"/>
                </a:cubicBezTo>
                <a:cubicBezTo>
                  <a:pt x="6799618" y="4612557"/>
                  <a:pt x="6799014" y="4612263"/>
                  <a:pt x="6798160" y="4611968"/>
                </a:cubicBezTo>
                <a:cubicBezTo>
                  <a:pt x="6797305" y="4611674"/>
                  <a:pt x="6796348" y="4611409"/>
                  <a:pt x="6795288" y="4611173"/>
                </a:cubicBezTo>
                <a:cubicBezTo>
                  <a:pt x="6794227" y="4610937"/>
                  <a:pt x="6793211" y="4610775"/>
                  <a:pt x="6792239" y="4610687"/>
                </a:cubicBezTo>
                <a:cubicBezTo>
                  <a:pt x="6791267" y="4610599"/>
                  <a:pt x="6790398" y="4610555"/>
                  <a:pt x="6789632" y="4610555"/>
                </a:cubicBezTo>
                <a:close/>
                <a:moveTo>
                  <a:pt x="6583245" y="4610555"/>
                </a:moveTo>
                <a:cubicBezTo>
                  <a:pt x="6580181" y="4610555"/>
                  <a:pt x="6577147" y="4610834"/>
                  <a:pt x="6574143" y="4611394"/>
                </a:cubicBezTo>
                <a:cubicBezTo>
                  <a:pt x="6571138" y="4611954"/>
                  <a:pt x="6568370" y="4612661"/>
                  <a:pt x="6565836" y="4613515"/>
                </a:cubicBezTo>
                <a:cubicBezTo>
                  <a:pt x="6563303" y="4614369"/>
                  <a:pt x="6561065" y="4615312"/>
                  <a:pt x="6559121" y="4616343"/>
                </a:cubicBezTo>
                <a:cubicBezTo>
                  <a:pt x="6557177" y="4617373"/>
                  <a:pt x="6555807" y="4618272"/>
                  <a:pt x="6555012" y="4619038"/>
                </a:cubicBezTo>
                <a:cubicBezTo>
                  <a:pt x="6554216" y="4619804"/>
                  <a:pt x="6553715" y="4620614"/>
                  <a:pt x="6553509" y="4621468"/>
                </a:cubicBezTo>
                <a:cubicBezTo>
                  <a:pt x="6553303" y="4622322"/>
                  <a:pt x="6553200" y="4623486"/>
                  <a:pt x="6553200" y="4624958"/>
                </a:cubicBezTo>
                <a:cubicBezTo>
                  <a:pt x="6553200" y="4625842"/>
                  <a:pt x="6553259" y="4626652"/>
                  <a:pt x="6553377" y="4627388"/>
                </a:cubicBezTo>
                <a:cubicBezTo>
                  <a:pt x="6553495" y="4628125"/>
                  <a:pt x="6553686" y="4628729"/>
                  <a:pt x="6553951" y="4629200"/>
                </a:cubicBezTo>
                <a:cubicBezTo>
                  <a:pt x="6554216" y="4629671"/>
                  <a:pt x="6554526" y="4630025"/>
                  <a:pt x="6554879" y="4630260"/>
                </a:cubicBezTo>
                <a:cubicBezTo>
                  <a:pt x="6555232" y="4630496"/>
                  <a:pt x="6555645" y="4630614"/>
                  <a:pt x="6556116" y="4630614"/>
                </a:cubicBezTo>
                <a:cubicBezTo>
                  <a:pt x="6556823" y="4630614"/>
                  <a:pt x="6557898" y="4630187"/>
                  <a:pt x="6559342" y="4629332"/>
                </a:cubicBezTo>
                <a:cubicBezTo>
                  <a:pt x="6560785" y="4628478"/>
                  <a:pt x="6562582" y="4627536"/>
                  <a:pt x="6564732" y="4626505"/>
                </a:cubicBezTo>
                <a:cubicBezTo>
                  <a:pt x="6566882" y="4625474"/>
                  <a:pt x="6569386" y="4624531"/>
                  <a:pt x="6572243" y="4623677"/>
                </a:cubicBezTo>
                <a:cubicBezTo>
                  <a:pt x="6575100" y="4622823"/>
                  <a:pt x="6578326" y="4622396"/>
                  <a:pt x="6581919" y="4622396"/>
                </a:cubicBezTo>
                <a:cubicBezTo>
                  <a:pt x="6585277" y="4622396"/>
                  <a:pt x="6588105" y="4622793"/>
                  <a:pt x="6590402" y="4623589"/>
                </a:cubicBezTo>
                <a:cubicBezTo>
                  <a:pt x="6592700" y="4624384"/>
                  <a:pt x="6594570" y="4625562"/>
                  <a:pt x="6596014" y="4627123"/>
                </a:cubicBezTo>
                <a:cubicBezTo>
                  <a:pt x="6597457" y="4628684"/>
                  <a:pt x="6598503" y="4630643"/>
                  <a:pt x="6599151" y="4633000"/>
                </a:cubicBezTo>
                <a:cubicBezTo>
                  <a:pt x="6599799" y="4635356"/>
                  <a:pt x="6600123" y="4638066"/>
                  <a:pt x="6600123" y="4641129"/>
                </a:cubicBezTo>
                <a:lnTo>
                  <a:pt x="6600123" y="4647315"/>
                </a:lnTo>
                <a:lnTo>
                  <a:pt x="6589165" y="4647315"/>
                </a:lnTo>
                <a:cubicBezTo>
                  <a:pt x="6582980" y="4647315"/>
                  <a:pt x="6577413" y="4647860"/>
                  <a:pt x="6572464" y="4648950"/>
                </a:cubicBezTo>
                <a:cubicBezTo>
                  <a:pt x="6567515" y="4650040"/>
                  <a:pt x="6563333" y="4651674"/>
                  <a:pt x="6559916" y="4653854"/>
                </a:cubicBezTo>
                <a:cubicBezTo>
                  <a:pt x="6556499" y="4656034"/>
                  <a:pt x="6553877" y="4658773"/>
                  <a:pt x="6552051" y="4662072"/>
                </a:cubicBezTo>
                <a:cubicBezTo>
                  <a:pt x="6550225" y="4665371"/>
                  <a:pt x="6549312" y="4669259"/>
                  <a:pt x="6549312" y="4673737"/>
                </a:cubicBezTo>
                <a:cubicBezTo>
                  <a:pt x="6549312" y="4677566"/>
                  <a:pt x="6549975" y="4680983"/>
                  <a:pt x="6551300" y="4683987"/>
                </a:cubicBezTo>
                <a:cubicBezTo>
                  <a:pt x="6552626" y="4686992"/>
                  <a:pt x="6554481" y="4689525"/>
                  <a:pt x="6556867" y="4691587"/>
                </a:cubicBezTo>
                <a:cubicBezTo>
                  <a:pt x="6559253" y="4693649"/>
                  <a:pt x="6562140" y="4695224"/>
                  <a:pt x="6565527" y="4696314"/>
                </a:cubicBezTo>
                <a:cubicBezTo>
                  <a:pt x="6568915" y="4697404"/>
                  <a:pt x="6572700" y="4697949"/>
                  <a:pt x="6576882" y="4697949"/>
                </a:cubicBezTo>
                <a:cubicBezTo>
                  <a:pt x="6581654" y="4697949"/>
                  <a:pt x="6586176" y="4696918"/>
                  <a:pt x="6590447" y="4694856"/>
                </a:cubicBezTo>
                <a:cubicBezTo>
                  <a:pt x="6594718" y="4692794"/>
                  <a:pt x="6598591" y="4689908"/>
                  <a:pt x="6602067" y="4686196"/>
                </a:cubicBezTo>
                <a:lnTo>
                  <a:pt x="6602067" y="4694149"/>
                </a:lnTo>
                <a:cubicBezTo>
                  <a:pt x="6602067" y="4694856"/>
                  <a:pt x="6602273" y="4695387"/>
                  <a:pt x="6602685" y="4695740"/>
                </a:cubicBezTo>
                <a:cubicBezTo>
                  <a:pt x="6603098" y="4696093"/>
                  <a:pt x="6603760" y="4696359"/>
                  <a:pt x="6604674" y="4696535"/>
                </a:cubicBezTo>
                <a:cubicBezTo>
                  <a:pt x="6605587" y="4696712"/>
                  <a:pt x="6606809" y="4696800"/>
                  <a:pt x="6608341" y="4696800"/>
                </a:cubicBezTo>
                <a:cubicBezTo>
                  <a:pt x="6609931" y="4696800"/>
                  <a:pt x="6611139" y="4696712"/>
                  <a:pt x="6611964" y="4696535"/>
                </a:cubicBezTo>
                <a:cubicBezTo>
                  <a:pt x="6612789" y="4696359"/>
                  <a:pt x="6613437" y="4696093"/>
                  <a:pt x="6613908" y="4695740"/>
                </a:cubicBezTo>
                <a:cubicBezTo>
                  <a:pt x="6614379" y="4695387"/>
                  <a:pt x="6614615" y="4694856"/>
                  <a:pt x="6614615" y="4694149"/>
                </a:cubicBezTo>
                <a:lnTo>
                  <a:pt x="6614615" y="4640511"/>
                </a:lnTo>
                <a:cubicBezTo>
                  <a:pt x="6614615" y="4635562"/>
                  <a:pt x="6614055" y="4631232"/>
                  <a:pt x="6612936" y="4627521"/>
                </a:cubicBezTo>
                <a:cubicBezTo>
                  <a:pt x="6611817" y="4623810"/>
                  <a:pt x="6610020" y="4620702"/>
                  <a:pt x="6607546" y="4618198"/>
                </a:cubicBezTo>
                <a:cubicBezTo>
                  <a:pt x="6605071" y="4615694"/>
                  <a:pt x="6601831" y="4613795"/>
                  <a:pt x="6597825" y="4612499"/>
                </a:cubicBezTo>
                <a:cubicBezTo>
                  <a:pt x="6593819" y="4611203"/>
                  <a:pt x="6588959" y="4610555"/>
                  <a:pt x="6583245" y="4610555"/>
                </a:cubicBezTo>
                <a:close/>
                <a:moveTo>
                  <a:pt x="6484832" y="4610555"/>
                </a:moveTo>
                <a:cubicBezTo>
                  <a:pt x="6483124" y="4610555"/>
                  <a:pt x="6481430" y="4610775"/>
                  <a:pt x="6479751" y="4611217"/>
                </a:cubicBezTo>
                <a:cubicBezTo>
                  <a:pt x="6478072" y="4611659"/>
                  <a:pt x="6476378" y="4612454"/>
                  <a:pt x="6474670" y="4613603"/>
                </a:cubicBezTo>
                <a:cubicBezTo>
                  <a:pt x="6472962" y="4614752"/>
                  <a:pt x="6471150" y="4616328"/>
                  <a:pt x="6469235" y="4618331"/>
                </a:cubicBezTo>
                <a:cubicBezTo>
                  <a:pt x="6467321" y="4620334"/>
                  <a:pt x="6465274" y="4622926"/>
                  <a:pt x="6463094" y="4626107"/>
                </a:cubicBezTo>
                <a:lnTo>
                  <a:pt x="6463094" y="4614531"/>
                </a:lnTo>
                <a:cubicBezTo>
                  <a:pt x="6463094" y="4614060"/>
                  <a:pt x="6462991" y="4613662"/>
                  <a:pt x="6462785" y="4613338"/>
                </a:cubicBezTo>
                <a:cubicBezTo>
                  <a:pt x="6462579" y="4613014"/>
                  <a:pt x="6462240" y="4612720"/>
                  <a:pt x="6461768" y="4612454"/>
                </a:cubicBezTo>
                <a:cubicBezTo>
                  <a:pt x="6461297" y="4612189"/>
                  <a:pt x="6460635" y="4612013"/>
                  <a:pt x="6459780" y="4611924"/>
                </a:cubicBezTo>
                <a:cubicBezTo>
                  <a:pt x="6458926" y="4611836"/>
                  <a:pt x="6457851" y="4611792"/>
                  <a:pt x="6456555" y="4611792"/>
                </a:cubicBezTo>
                <a:cubicBezTo>
                  <a:pt x="6455200" y="4611792"/>
                  <a:pt x="6454110" y="4611836"/>
                  <a:pt x="6453285" y="4611924"/>
                </a:cubicBezTo>
                <a:cubicBezTo>
                  <a:pt x="6452461" y="4612013"/>
                  <a:pt x="6451783" y="4612189"/>
                  <a:pt x="6451253" y="4612454"/>
                </a:cubicBezTo>
                <a:cubicBezTo>
                  <a:pt x="6450723" y="4612720"/>
                  <a:pt x="6450369" y="4613014"/>
                  <a:pt x="6450192" y="4613338"/>
                </a:cubicBezTo>
                <a:cubicBezTo>
                  <a:pt x="6450016" y="4613662"/>
                  <a:pt x="6449927" y="4614060"/>
                  <a:pt x="6449927" y="4614531"/>
                </a:cubicBezTo>
                <a:lnTo>
                  <a:pt x="6449927" y="4694061"/>
                </a:lnTo>
                <a:cubicBezTo>
                  <a:pt x="6449927" y="4694532"/>
                  <a:pt x="6450031" y="4694930"/>
                  <a:pt x="6450237" y="4695254"/>
                </a:cubicBezTo>
                <a:cubicBezTo>
                  <a:pt x="6450443" y="4695578"/>
                  <a:pt x="6450826" y="4695858"/>
                  <a:pt x="6451385" y="4696093"/>
                </a:cubicBezTo>
                <a:cubicBezTo>
                  <a:pt x="6451945" y="4696329"/>
                  <a:pt x="6452696" y="4696506"/>
                  <a:pt x="6453639" y="4696624"/>
                </a:cubicBezTo>
                <a:cubicBezTo>
                  <a:pt x="6454581" y="4696741"/>
                  <a:pt x="6455760" y="4696800"/>
                  <a:pt x="6457173" y="4696800"/>
                </a:cubicBezTo>
                <a:cubicBezTo>
                  <a:pt x="6458646" y="4696800"/>
                  <a:pt x="6459854" y="4696741"/>
                  <a:pt x="6460796" y="4696624"/>
                </a:cubicBezTo>
                <a:cubicBezTo>
                  <a:pt x="6461739" y="4696506"/>
                  <a:pt x="6462475" y="4696329"/>
                  <a:pt x="6463006" y="4696093"/>
                </a:cubicBezTo>
                <a:cubicBezTo>
                  <a:pt x="6463536" y="4695858"/>
                  <a:pt x="6463919" y="4695578"/>
                  <a:pt x="6464154" y="4695254"/>
                </a:cubicBezTo>
                <a:cubicBezTo>
                  <a:pt x="6464390" y="4694930"/>
                  <a:pt x="6464508" y="4694532"/>
                  <a:pt x="6464508" y="4694061"/>
                </a:cubicBezTo>
                <a:lnTo>
                  <a:pt x="6464508" y="4641748"/>
                </a:lnTo>
                <a:cubicBezTo>
                  <a:pt x="6466570" y="4638508"/>
                  <a:pt x="6468455" y="4635768"/>
                  <a:pt x="6470163" y="4633530"/>
                </a:cubicBezTo>
                <a:cubicBezTo>
                  <a:pt x="6471872" y="4631291"/>
                  <a:pt x="6473507" y="4629494"/>
                  <a:pt x="6475068" y="4628140"/>
                </a:cubicBezTo>
                <a:cubicBezTo>
                  <a:pt x="6476629" y="4626785"/>
                  <a:pt x="6478116" y="4625812"/>
                  <a:pt x="6479530" y="4625223"/>
                </a:cubicBezTo>
                <a:cubicBezTo>
                  <a:pt x="6480944" y="4624634"/>
                  <a:pt x="6482387" y="4624340"/>
                  <a:pt x="6483860" y="4624340"/>
                </a:cubicBezTo>
                <a:cubicBezTo>
                  <a:pt x="6485097" y="4624340"/>
                  <a:pt x="6486246" y="4624458"/>
                  <a:pt x="6487306" y="4624693"/>
                </a:cubicBezTo>
                <a:cubicBezTo>
                  <a:pt x="6488367" y="4624929"/>
                  <a:pt x="6489324" y="4625179"/>
                  <a:pt x="6490178" y="4625444"/>
                </a:cubicBezTo>
                <a:cubicBezTo>
                  <a:pt x="6491033" y="4625709"/>
                  <a:pt x="6491798" y="4625975"/>
                  <a:pt x="6492476" y="4626240"/>
                </a:cubicBezTo>
                <a:cubicBezTo>
                  <a:pt x="6493153" y="4626505"/>
                  <a:pt x="6493728" y="4626637"/>
                  <a:pt x="6494199" y="4626637"/>
                </a:cubicBezTo>
                <a:cubicBezTo>
                  <a:pt x="6494670" y="4626637"/>
                  <a:pt x="6495038" y="4626505"/>
                  <a:pt x="6495304" y="4626240"/>
                </a:cubicBezTo>
                <a:cubicBezTo>
                  <a:pt x="6495569" y="4625975"/>
                  <a:pt x="6495790" y="4625592"/>
                  <a:pt x="6495966" y="4625091"/>
                </a:cubicBezTo>
                <a:cubicBezTo>
                  <a:pt x="6496143" y="4624590"/>
                  <a:pt x="6496261" y="4623898"/>
                  <a:pt x="6496320" y="4623014"/>
                </a:cubicBezTo>
                <a:cubicBezTo>
                  <a:pt x="6496379" y="4622131"/>
                  <a:pt x="6496408" y="4621041"/>
                  <a:pt x="6496408" y="4619745"/>
                </a:cubicBezTo>
                <a:cubicBezTo>
                  <a:pt x="6496408" y="4618390"/>
                  <a:pt x="6496393" y="4617315"/>
                  <a:pt x="6496364" y="4616519"/>
                </a:cubicBezTo>
                <a:cubicBezTo>
                  <a:pt x="6496335" y="4615724"/>
                  <a:pt x="6496276" y="4615120"/>
                  <a:pt x="6496187" y="4614708"/>
                </a:cubicBezTo>
                <a:cubicBezTo>
                  <a:pt x="6496099" y="4614295"/>
                  <a:pt x="6495996" y="4613957"/>
                  <a:pt x="6495878" y="4613692"/>
                </a:cubicBezTo>
                <a:cubicBezTo>
                  <a:pt x="6495760" y="4613426"/>
                  <a:pt x="6495525" y="4613147"/>
                  <a:pt x="6495171" y="4612852"/>
                </a:cubicBezTo>
                <a:cubicBezTo>
                  <a:pt x="6494818" y="4612557"/>
                  <a:pt x="6494214" y="4612263"/>
                  <a:pt x="6493360" y="4611968"/>
                </a:cubicBezTo>
                <a:cubicBezTo>
                  <a:pt x="6492505" y="4611674"/>
                  <a:pt x="6491548" y="4611409"/>
                  <a:pt x="6490488" y="4611173"/>
                </a:cubicBezTo>
                <a:cubicBezTo>
                  <a:pt x="6489427" y="4610937"/>
                  <a:pt x="6488411" y="4610775"/>
                  <a:pt x="6487439" y="4610687"/>
                </a:cubicBezTo>
                <a:cubicBezTo>
                  <a:pt x="6486467" y="4610599"/>
                  <a:pt x="6485598" y="4610555"/>
                  <a:pt x="6484832" y="4610555"/>
                </a:cubicBezTo>
                <a:close/>
                <a:moveTo>
                  <a:pt x="6397075" y="4610555"/>
                </a:moveTo>
                <a:cubicBezTo>
                  <a:pt x="6391242" y="4610555"/>
                  <a:pt x="6385970" y="4611571"/>
                  <a:pt x="6381257" y="4613603"/>
                </a:cubicBezTo>
                <a:cubicBezTo>
                  <a:pt x="6376544" y="4615636"/>
                  <a:pt x="6372524" y="4618552"/>
                  <a:pt x="6369195" y="4622352"/>
                </a:cubicBezTo>
                <a:cubicBezTo>
                  <a:pt x="6365866" y="4626151"/>
                  <a:pt x="6363319" y="4630776"/>
                  <a:pt x="6361551" y="4636225"/>
                </a:cubicBezTo>
                <a:cubicBezTo>
                  <a:pt x="6359784" y="4641674"/>
                  <a:pt x="6358900" y="4647816"/>
                  <a:pt x="6358900" y="4654650"/>
                </a:cubicBezTo>
                <a:cubicBezTo>
                  <a:pt x="6358900" y="4661837"/>
                  <a:pt x="6359755" y="4668140"/>
                  <a:pt x="6361463" y="4673560"/>
                </a:cubicBezTo>
                <a:cubicBezTo>
                  <a:pt x="6363171" y="4678980"/>
                  <a:pt x="6365704" y="4683486"/>
                  <a:pt x="6369062" y="4687080"/>
                </a:cubicBezTo>
                <a:cubicBezTo>
                  <a:pt x="6372420" y="4690674"/>
                  <a:pt x="6376559" y="4693384"/>
                  <a:pt x="6381478" y="4695210"/>
                </a:cubicBezTo>
                <a:cubicBezTo>
                  <a:pt x="6386397" y="4697036"/>
                  <a:pt x="6392126" y="4697949"/>
                  <a:pt x="6398665" y="4697949"/>
                </a:cubicBezTo>
                <a:cubicBezTo>
                  <a:pt x="6402436" y="4697949"/>
                  <a:pt x="6405985" y="4697669"/>
                  <a:pt x="6409313" y="4697110"/>
                </a:cubicBezTo>
                <a:cubicBezTo>
                  <a:pt x="6412642" y="4696550"/>
                  <a:pt x="6415573" y="4695917"/>
                  <a:pt x="6418106" y="4695210"/>
                </a:cubicBezTo>
                <a:cubicBezTo>
                  <a:pt x="6420639" y="4694503"/>
                  <a:pt x="6422701" y="4693781"/>
                  <a:pt x="6424292" y="4693045"/>
                </a:cubicBezTo>
                <a:cubicBezTo>
                  <a:pt x="6425882" y="4692308"/>
                  <a:pt x="6426840" y="4691778"/>
                  <a:pt x="6427163" y="4691454"/>
                </a:cubicBezTo>
                <a:cubicBezTo>
                  <a:pt x="6427488" y="4691130"/>
                  <a:pt x="6427753" y="4690791"/>
                  <a:pt x="6427959" y="4690438"/>
                </a:cubicBezTo>
                <a:cubicBezTo>
                  <a:pt x="6428165" y="4690085"/>
                  <a:pt x="6428312" y="4689687"/>
                  <a:pt x="6428401" y="4689245"/>
                </a:cubicBezTo>
                <a:cubicBezTo>
                  <a:pt x="6428489" y="4688803"/>
                  <a:pt x="6428563" y="4688302"/>
                  <a:pt x="6428622" y="4687743"/>
                </a:cubicBezTo>
                <a:cubicBezTo>
                  <a:pt x="6428681" y="4687183"/>
                  <a:pt x="6428710" y="4686520"/>
                  <a:pt x="6428710" y="4685755"/>
                </a:cubicBezTo>
                <a:cubicBezTo>
                  <a:pt x="6428710" y="4684694"/>
                  <a:pt x="6428666" y="4683796"/>
                  <a:pt x="6428577" y="4683059"/>
                </a:cubicBezTo>
                <a:cubicBezTo>
                  <a:pt x="6428488" y="4682323"/>
                  <a:pt x="6428355" y="4681749"/>
                  <a:pt x="6428177" y="4681336"/>
                </a:cubicBezTo>
                <a:cubicBezTo>
                  <a:pt x="6427999" y="4680924"/>
                  <a:pt x="6427748" y="4680615"/>
                  <a:pt x="6427422" y="4680408"/>
                </a:cubicBezTo>
                <a:cubicBezTo>
                  <a:pt x="6427097" y="4680202"/>
                  <a:pt x="6426727" y="4680099"/>
                  <a:pt x="6426313" y="4680099"/>
                </a:cubicBezTo>
                <a:cubicBezTo>
                  <a:pt x="6425602" y="4680099"/>
                  <a:pt x="6424552" y="4680408"/>
                  <a:pt x="6423160" y="4681027"/>
                </a:cubicBezTo>
                <a:cubicBezTo>
                  <a:pt x="6421769" y="4681646"/>
                  <a:pt x="6419993" y="4682338"/>
                  <a:pt x="6417832" y="4683104"/>
                </a:cubicBezTo>
                <a:cubicBezTo>
                  <a:pt x="6415671" y="4683869"/>
                  <a:pt x="6413111" y="4684562"/>
                  <a:pt x="6410151" y="4685180"/>
                </a:cubicBezTo>
                <a:cubicBezTo>
                  <a:pt x="6407191" y="4685799"/>
                  <a:pt x="6403817" y="4686108"/>
                  <a:pt x="6400028" y="4686108"/>
                </a:cubicBezTo>
                <a:cubicBezTo>
                  <a:pt x="6395233" y="4686108"/>
                  <a:pt x="6391178" y="4685431"/>
                  <a:pt x="6387863" y="4684076"/>
                </a:cubicBezTo>
                <a:cubicBezTo>
                  <a:pt x="6384548" y="4682721"/>
                  <a:pt x="6381855" y="4680777"/>
                  <a:pt x="6379782" y="4678243"/>
                </a:cubicBezTo>
                <a:cubicBezTo>
                  <a:pt x="6377711" y="4675710"/>
                  <a:pt x="6376231" y="4672676"/>
                  <a:pt x="6375343" y="4669142"/>
                </a:cubicBezTo>
                <a:cubicBezTo>
                  <a:pt x="6374455" y="4665607"/>
                  <a:pt x="6374011" y="4661631"/>
                  <a:pt x="6374011" y="4657212"/>
                </a:cubicBezTo>
                <a:lnTo>
                  <a:pt x="6426386" y="4657212"/>
                </a:lnTo>
                <a:cubicBezTo>
                  <a:pt x="6427866" y="4657212"/>
                  <a:pt x="6429183" y="4656726"/>
                  <a:pt x="6430337" y="4655754"/>
                </a:cubicBezTo>
                <a:cubicBezTo>
                  <a:pt x="6431491" y="4654782"/>
                  <a:pt x="6432068" y="4653147"/>
                  <a:pt x="6432068" y="4650850"/>
                </a:cubicBezTo>
                <a:lnTo>
                  <a:pt x="6432068" y="4648199"/>
                </a:lnTo>
                <a:cubicBezTo>
                  <a:pt x="6432068" y="4643015"/>
                  <a:pt x="6431405" y="4638140"/>
                  <a:pt x="6430080" y="4633574"/>
                </a:cubicBezTo>
                <a:cubicBezTo>
                  <a:pt x="6428754" y="4629008"/>
                  <a:pt x="6426677" y="4625032"/>
                  <a:pt x="6423850" y="4621645"/>
                </a:cubicBezTo>
                <a:cubicBezTo>
                  <a:pt x="6421022" y="4618257"/>
                  <a:pt x="6417414" y="4615562"/>
                  <a:pt x="6413025" y="4613559"/>
                </a:cubicBezTo>
                <a:cubicBezTo>
                  <a:pt x="6408636" y="4611556"/>
                  <a:pt x="6403319" y="4610555"/>
                  <a:pt x="6397075" y="4610555"/>
                </a:cubicBezTo>
                <a:close/>
                <a:moveTo>
                  <a:pt x="6151546" y="4610555"/>
                </a:moveTo>
                <a:cubicBezTo>
                  <a:pt x="6144771" y="4610555"/>
                  <a:pt x="6138850" y="4611644"/>
                  <a:pt x="6133784" y="4613824"/>
                </a:cubicBezTo>
                <a:cubicBezTo>
                  <a:pt x="6128717" y="4616004"/>
                  <a:pt x="6124491" y="4619067"/>
                  <a:pt x="6121103" y="4623014"/>
                </a:cubicBezTo>
                <a:cubicBezTo>
                  <a:pt x="6117716" y="4626961"/>
                  <a:pt x="6115183" y="4631659"/>
                  <a:pt x="6113504" y="4637109"/>
                </a:cubicBezTo>
                <a:cubicBezTo>
                  <a:pt x="6111825" y="4642558"/>
                  <a:pt x="6110985" y="4648523"/>
                  <a:pt x="6110985" y="4655003"/>
                </a:cubicBezTo>
                <a:cubicBezTo>
                  <a:pt x="6110985" y="4661719"/>
                  <a:pt x="6111781" y="4667728"/>
                  <a:pt x="6113371" y="4673030"/>
                </a:cubicBezTo>
                <a:cubicBezTo>
                  <a:pt x="6114962" y="4678332"/>
                  <a:pt x="6117377" y="4682838"/>
                  <a:pt x="6120617" y="4686550"/>
                </a:cubicBezTo>
                <a:cubicBezTo>
                  <a:pt x="6123857" y="4690261"/>
                  <a:pt x="6127907" y="4693089"/>
                  <a:pt x="6132768" y="4695033"/>
                </a:cubicBezTo>
                <a:cubicBezTo>
                  <a:pt x="6137628" y="4696977"/>
                  <a:pt x="6143327" y="4697949"/>
                  <a:pt x="6149867" y="4697949"/>
                </a:cubicBezTo>
                <a:cubicBezTo>
                  <a:pt x="6156582" y="4697949"/>
                  <a:pt x="6162488" y="4696845"/>
                  <a:pt x="6167584" y="4694635"/>
                </a:cubicBezTo>
                <a:cubicBezTo>
                  <a:pt x="6172680" y="4692426"/>
                  <a:pt x="6176921" y="4689348"/>
                  <a:pt x="6180309" y="4685401"/>
                </a:cubicBezTo>
                <a:cubicBezTo>
                  <a:pt x="6183696" y="4681454"/>
                  <a:pt x="6186244" y="4676756"/>
                  <a:pt x="6187953" y="4671307"/>
                </a:cubicBezTo>
                <a:cubicBezTo>
                  <a:pt x="6189661" y="4665857"/>
                  <a:pt x="6190515" y="4659893"/>
                  <a:pt x="6190515" y="4653412"/>
                </a:cubicBezTo>
                <a:cubicBezTo>
                  <a:pt x="6190515" y="4646755"/>
                  <a:pt x="6189705" y="4640776"/>
                  <a:pt x="6188085" y="4635474"/>
                </a:cubicBezTo>
                <a:cubicBezTo>
                  <a:pt x="6186465" y="4630172"/>
                  <a:pt x="6184035" y="4625665"/>
                  <a:pt x="6180795" y="4621954"/>
                </a:cubicBezTo>
                <a:cubicBezTo>
                  <a:pt x="6177555" y="4618242"/>
                  <a:pt x="6173505" y="4615415"/>
                  <a:pt x="6168645" y="4613471"/>
                </a:cubicBezTo>
                <a:cubicBezTo>
                  <a:pt x="6163784" y="4611527"/>
                  <a:pt x="6158085" y="4610555"/>
                  <a:pt x="6151546" y="4610555"/>
                </a:cubicBezTo>
                <a:close/>
                <a:moveTo>
                  <a:pt x="5970482" y="4610555"/>
                </a:moveTo>
                <a:cubicBezTo>
                  <a:pt x="5968774" y="4610555"/>
                  <a:pt x="5967080" y="4610775"/>
                  <a:pt x="5965401" y="4611217"/>
                </a:cubicBezTo>
                <a:cubicBezTo>
                  <a:pt x="5963722" y="4611659"/>
                  <a:pt x="5962028" y="4612454"/>
                  <a:pt x="5960320" y="4613603"/>
                </a:cubicBezTo>
                <a:cubicBezTo>
                  <a:pt x="5958612" y="4614752"/>
                  <a:pt x="5956800" y="4616328"/>
                  <a:pt x="5954885" y="4618331"/>
                </a:cubicBezTo>
                <a:cubicBezTo>
                  <a:pt x="5952971" y="4620334"/>
                  <a:pt x="5950924" y="4622926"/>
                  <a:pt x="5948744" y="4626107"/>
                </a:cubicBezTo>
                <a:lnTo>
                  <a:pt x="5948744" y="4614531"/>
                </a:lnTo>
                <a:cubicBezTo>
                  <a:pt x="5948744" y="4614060"/>
                  <a:pt x="5948641" y="4613662"/>
                  <a:pt x="5948435" y="4613338"/>
                </a:cubicBezTo>
                <a:cubicBezTo>
                  <a:pt x="5948228" y="4613014"/>
                  <a:pt x="5947890" y="4612720"/>
                  <a:pt x="5947418" y="4612454"/>
                </a:cubicBezTo>
                <a:cubicBezTo>
                  <a:pt x="5946947" y="4612189"/>
                  <a:pt x="5946284" y="4612013"/>
                  <a:pt x="5945430" y="4611924"/>
                </a:cubicBezTo>
                <a:cubicBezTo>
                  <a:pt x="5944576" y="4611836"/>
                  <a:pt x="5943501" y="4611792"/>
                  <a:pt x="5942205" y="4611792"/>
                </a:cubicBezTo>
                <a:cubicBezTo>
                  <a:pt x="5940850" y="4611792"/>
                  <a:pt x="5939760" y="4611836"/>
                  <a:pt x="5938935" y="4611924"/>
                </a:cubicBezTo>
                <a:cubicBezTo>
                  <a:pt x="5938110" y="4612013"/>
                  <a:pt x="5937433" y="4612189"/>
                  <a:pt x="5936903" y="4612454"/>
                </a:cubicBezTo>
                <a:cubicBezTo>
                  <a:pt x="5936373" y="4612720"/>
                  <a:pt x="5936019" y="4613014"/>
                  <a:pt x="5935842" y="4613338"/>
                </a:cubicBezTo>
                <a:cubicBezTo>
                  <a:pt x="5935666" y="4613662"/>
                  <a:pt x="5935577" y="4614060"/>
                  <a:pt x="5935577" y="4614531"/>
                </a:cubicBezTo>
                <a:lnTo>
                  <a:pt x="5935577" y="4694061"/>
                </a:lnTo>
                <a:cubicBezTo>
                  <a:pt x="5935577" y="4694532"/>
                  <a:pt x="5935680" y="4694930"/>
                  <a:pt x="5935887" y="4695254"/>
                </a:cubicBezTo>
                <a:cubicBezTo>
                  <a:pt x="5936093" y="4695578"/>
                  <a:pt x="5936476" y="4695858"/>
                  <a:pt x="5937035" y="4696093"/>
                </a:cubicBezTo>
                <a:cubicBezTo>
                  <a:pt x="5937595" y="4696329"/>
                  <a:pt x="5938346" y="4696506"/>
                  <a:pt x="5939289" y="4696624"/>
                </a:cubicBezTo>
                <a:cubicBezTo>
                  <a:pt x="5940231" y="4696741"/>
                  <a:pt x="5941410" y="4696800"/>
                  <a:pt x="5942823" y="4696800"/>
                </a:cubicBezTo>
                <a:cubicBezTo>
                  <a:pt x="5944296" y="4696800"/>
                  <a:pt x="5945504" y="4696741"/>
                  <a:pt x="5946446" y="4696624"/>
                </a:cubicBezTo>
                <a:cubicBezTo>
                  <a:pt x="5947389" y="4696506"/>
                  <a:pt x="5948125" y="4696329"/>
                  <a:pt x="5948656" y="4696093"/>
                </a:cubicBezTo>
                <a:cubicBezTo>
                  <a:pt x="5949186" y="4695858"/>
                  <a:pt x="5949569" y="4695578"/>
                  <a:pt x="5949804" y="4695254"/>
                </a:cubicBezTo>
                <a:cubicBezTo>
                  <a:pt x="5950040" y="4694930"/>
                  <a:pt x="5950158" y="4694532"/>
                  <a:pt x="5950158" y="4694061"/>
                </a:cubicBezTo>
                <a:lnTo>
                  <a:pt x="5950158" y="4641748"/>
                </a:lnTo>
                <a:cubicBezTo>
                  <a:pt x="5952220" y="4638508"/>
                  <a:pt x="5954105" y="4635768"/>
                  <a:pt x="5955813" y="4633530"/>
                </a:cubicBezTo>
                <a:cubicBezTo>
                  <a:pt x="5957522" y="4631291"/>
                  <a:pt x="5959157" y="4629494"/>
                  <a:pt x="5960718" y="4628140"/>
                </a:cubicBezTo>
                <a:cubicBezTo>
                  <a:pt x="5962279" y="4626785"/>
                  <a:pt x="5963766" y="4625812"/>
                  <a:pt x="5965180" y="4625223"/>
                </a:cubicBezTo>
                <a:cubicBezTo>
                  <a:pt x="5966594" y="4624634"/>
                  <a:pt x="5968037" y="4624340"/>
                  <a:pt x="5969510" y="4624340"/>
                </a:cubicBezTo>
                <a:cubicBezTo>
                  <a:pt x="5970747" y="4624340"/>
                  <a:pt x="5971896" y="4624458"/>
                  <a:pt x="5972956" y="4624693"/>
                </a:cubicBezTo>
                <a:cubicBezTo>
                  <a:pt x="5974017" y="4624929"/>
                  <a:pt x="5974974" y="4625179"/>
                  <a:pt x="5975828" y="4625444"/>
                </a:cubicBezTo>
                <a:cubicBezTo>
                  <a:pt x="5976683" y="4625709"/>
                  <a:pt x="5977448" y="4625975"/>
                  <a:pt x="5978126" y="4626240"/>
                </a:cubicBezTo>
                <a:cubicBezTo>
                  <a:pt x="5978803" y="4626505"/>
                  <a:pt x="5979378" y="4626637"/>
                  <a:pt x="5979849" y="4626637"/>
                </a:cubicBezTo>
                <a:cubicBezTo>
                  <a:pt x="5980320" y="4626637"/>
                  <a:pt x="5980689" y="4626505"/>
                  <a:pt x="5980954" y="4626240"/>
                </a:cubicBezTo>
                <a:cubicBezTo>
                  <a:pt x="5981219" y="4625975"/>
                  <a:pt x="5981440" y="4625592"/>
                  <a:pt x="5981616" y="4625091"/>
                </a:cubicBezTo>
                <a:cubicBezTo>
                  <a:pt x="5981793" y="4624590"/>
                  <a:pt x="5981911" y="4623898"/>
                  <a:pt x="5981970" y="4623014"/>
                </a:cubicBezTo>
                <a:cubicBezTo>
                  <a:pt x="5982029" y="4622131"/>
                  <a:pt x="5982058" y="4621041"/>
                  <a:pt x="5982058" y="4619745"/>
                </a:cubicBezTo>
                <a:cubicBezTo>
                  <a:pt x="5982058" y="4618390"/>
                  <a:pt x="5982044" y="4617315"/>
                  <a:pt x="5982014" y="4616519"/>
                </a:cubicBezTo>
                <a:cubicBezTo>
                  <a:pt x="5981985" y="4615724"/>
                  <a:pt x="5981926" y="4615120"/>
                  <a:pt x="5981837" y="4614708"/>
                </a:cubicBezTo>
                <a:cubicBezTo>
                  <a:pt x="5981749" y="4614295"/>
                  <a:pt x="5981646" y="4613957"/>
                  <a:pt x="5981528" y="4613692"/>
                </a:cubicBezTo>
                <a:cubicBezTo>
                  <a:pt x="5981410" y="4613426"/>
                  <a:pt x="5981175" y="4613147"/>
                  <a:pt x="5980821" y="4612852"/>
                </a:cubicBezTo>
                <a:cubicBezTo>
                  <a:pt x="5980468" y="4612557"/>
                  <a:pt x="5979864" y="4612263"/>
                  <a:pt x="5979010" y="4611968"/>
                </a:cubicBezTo>
                <a:cubicBezTo>
                  <a:pt x="5978155" y="4611674"/>
                  <a:pt x="5977198" y="4611409"/>
                  <a:pt x="5976138" y="4611173"/>
                </a:cubicBezTo>
                <a:cubicBezTo>
                  <a:pt x="5975077" y="4610937"/>
                  <a:pt x="5974061" y="4610775"/>
                  <a:pt x="5973089" y="4610687"/>
                </a:cubicBezTo>
                <a:cubicBezTo>
                  <a:pt x="5972117" y="4610599"/>
                  <a:pt x="5971248" y="4610555"/>
                  <a:pt x="5970482" y="4610555"/>
                </a:cubicBezTo>
                <a:close/>
                <a:moveTo>
                  <a:pt x="5882725" y="4610555"/>
                </a:moveTo>
                <a:cubicBezTo>
                  <a:pt x="5876893" y="4610555"/>
                  <a:pt x="5871620" y="4611571"/>
                  <a:pt x="5866907" y="4613603"/>
                </a:cubicBezTo>
                <a:cubicBezTo>
                  <a:pt x="5862194" y="4615636"/>
                  <a:pt x="5858173" y="4618552"/>
                  <a:pt x="5854845" y="4622352"/>
                </a:cubicBezTo>
                <a:cubicBezTo>
                  <a:pt x="5851517" y="4626151"/>
                  <a:pt x="5848969" y="4630776"/>
                  <a:pt x="5847201" y="4636225"/>
                </a:cubicBezTo>
                <a:cubicBezTo>
                  <a:pt x="5845434" y="4641674"/>
                  <a:pt x="5844550" y="4647816"/>
                  <a:pt x="5844550" y="4654650"/>
                </a:cubicBezTo>
                <a:cubicBezTo>
                  <a:pt x="5844550" y="4661837"/>
                  <a:pt x="5845405" y="4668140"/>
                  <a:pt x="5847113" y="4673560"/>
                </a:cubicBezTo>
                <a:cubicBezTo>
                  <a:pt x="5848821" y="4678980"/>
                  <a:pt x="5851355" y="4683486"/>
                  <a:pt x="5854713" y="4687080"/>
                </a:cubicBezTo>
                <a:cubicBezTo>
                  <a:pt x="5858070" y="4690674"/>
                  <a:pt x="5862209" y="4693384"/>
                  <a:pt x="5867128" y="4695210"/>
                </a:cubicBezTo>
                <a:cubicBezTo>
                  <a:pt x="5872047" y="4697036"/>
                  <a:pt x="5877776" y="4697949"/>
                  <a:pt x="5884315" y="4697949"/>
                </a:cubicBezTo>
                <a:cubicBezTo>
                  <a:pt x="5888086" y="4697949"/>
                  <a:pt x="5891635" y="4697669"/>
                  <a:pt x="5894964" y="4697110"/>
                </a:cubicBezTo>
                <a:cubicBezTo>
                  <a:pt x="5898292" y="4696550"/>
                  <a:pt x="5901223" y="4695917"/>
                  <a:pt x="5903756" y="4695210"/>
                </a:cubicBezTo>
                <a:cubicBezTo>
                  <a:pt x="5906289" y="4694503"/>
                  <a:pt x="5908351" y="4693781"/>
                  <a:pt x="5909942" y="4693045"/>
                </a:cubicBezTo>
                <a:cubicBezTo>
                  <a:pt x="5911532" y="4692308"/>
                  <a:pt x="5912490" y="4691778"/>
                  <a:pt x="5912814" y="4691454"/>
                </a:cubicBezTo>
                <a:cubicBezTo>
                  <a:pt x="5913138" y="4691130"/>
                  <a:pt x="5913403" y="4690791"/>
                  <a:pt x="5913609" y="4690438"/>
                </a:cubicBezTo>
                <a:cubicBezTo>
                  <a:pt x="5913815" y="4690085"/>
                  <a:pt x="5913962" y="4689687"/>
                  <a:pt x="5914051" y="4689245"/>
                </a:cubicBezTo>
                <a:cubicBezTo>
                  <a:pt x="5914139" y="4688803"/>
                  <a:pt x="5914213" y="4688302"/>
                  <a:pt x="5914272" y="4687743"/>
                </a:cubicBezTo>
                <a:cubicBezTo>
                  <a:pt x="5914331" y="4687183"/>
                  <a:pt x="5914360" y="4686520"/>
                  <a:pt x="5914360" y="4685755"/>
                </a:cubicBezTo>
                <a:cubicBezTo>
                  <a:pt x="5914360" y="4684694"/>
                  <a:pt x="5914316" y="4683796"/>
                  <a:pt x="5914227" y="4683059"/>
                </a:cubicBezTo>
                <a:cubicBezTo>
                  <a:pt x="5914138" y="4682323"/>
                  <a:pt x="5914005" y="4681749"/>
                  <a:pt x="5913827" y="4681336"/>
                </a:cubicBezTo>
                <a:cubicBezTo>
                  <a:pt x="5913649" y="4680924"/>
                  <a:pt x="5913398" y="4680615"/>
                  <a:pt x="5913072" y="4680408"/>
                </a:cubicBezTo>
                <a:cubicBezTo>
                  <a:pt x="5912747" y="4680202"/>
                  <a:pt x="5912377" y="4680099"/>
                  <a:pt x="5911963" y="4680099"/>
                </a:cubicBezTo>
                <a:cubicBezTo>
                  <a:pt x="5911253" y="4680099"/>
                  <a:pt x="5910202" y="4680408"/>
                  <a:pt x="5908810" y="4681027"/>
                </a:cubicBezTo>
                <a:cubicBezTo>
                  <a:pt x="5907419" y="4681646"/>
                  <a:pt x="5905643" y="4682338"/>
                  <a:pt x="5903482" y="4683104"/>
                </a:cubicBezTo>
                <a:cubicBezTo>
                  <a:pt x="5901321" y="4683869"/>
                  <a:pt x="5898761" y="4684562"/>
                  <a:pt x="5895801" y="4685180"/>
                </a:cubicBezTo>
                <a:cubicBezTo>
                  <a:pt x="5892841" y="4685799"/>
                  <a:pt x="5889467" y="4686108"/>
                  <a:pt x="5885678" y="4686108"/>
                </a:cubicBezTo>
                <a:cubicBezTo>
                  <a:pt x="5880883" y="4686108"/>
                  <a:pt x="5876828" y="4685431"/>
                  <a:pt x="5873513" y="4684076"/>
                </a:cubicBezTo>
                <a:cubicBezTo>
                  <a:pt x="5870198" y="4682721"/>
                  <a:pt x="5867504" y="4680777"/>
                  <a:pt x="5865433" y="4678243"/>
                </a:cubicBezTo>
                <a:cubicBezTo>
                  <a:pt x="5863361" y="4675710"/>
                  <a:pt x="5861881" y="4672676"/>
                  <a:pt x="5860993" y="4669142"/>
                </a:cubicBezTo>
                <a:cubicBezTo>
                  <a:pt x="5860105" y="4665607"/>
                  <a:pt x="5859661" y="4661631"/>
                  <a:pt x="5859661" y="4657212"/>
                </a:cubicBezTo>
                <a:lnTo>
                  <a:pt x="5912036" y="4657212"/>
                </a:lnTo>
                <a:cubicBezTo>
                  <a:pt x="5913516" y="4657212"/>
                  <a:pt x="5914833" y="4656726"/>
                  <a:pt x="5915987" y="4655754"/>
                </a:cubicBezTo>
                <a:cubicBezTo>
                  <a:pt x="5917141" y="4654782"/>
                  <a:pt x="5917718" y="4653147"/>
                  <a:pt x="5917718" y="4650850"/>
                </a:cubicBezTo>
                <a:lnTo>
                  <a:pt x="5917718" y="4648199"/>
                </a:lnTo>
                <a:cubicBezTo>
                  <a:pt x="5917718" y="4643015"/>
                  <a:pt x="5917055" y="4638140"/>
                  <a:pt x="5915730" y="4633574"/>
                </a:cubicBezTo>
                <a:cubicBezTo>
                  <a:pt x="5914404" y="4629008"/>
                  <a:pt x="5912328" y="4625032"/>
                  <a:pt x="5909500" y="4621645"/>
                </a:cubicBezTo>
                <a:cubicBezTo>
                  <a:pt x="5906672" y="4618257"/>
                  <a:pt x="5903064" y="4615562"/>
                  <a:pt x="5898675" y="4613559"/>
                </a:cubicBezTo>
                <a:cubicBezTo>
                  <a:pt x="5894286" y="4611556"/>
                  <a:pt x="5888969" y="4610555"/>
                  <a:pt x="5882725" y="4610555"/>
                </a:cubicBezTo>
                <a:close/>
                <a:moveTo>
                  <a:pt x="5711275" y="4610555"/>
                </a:moveTo>
                <a:cubicBezTo>
                  <a:pt x="5705443" y="4610555"/>
                  <a:pt x="5700171" y="4611571"/>
                  <a:pt x="5695457" y="4613603"/>
                </a:cubicBezTo>
                <a:cubicBezTo>
                  <a:pt x="5690744" y="4615636"/>
                  <a:pt x="5686724" y="4618552"/>
                  <a:pt x="5683396" y="4622352"/>
                </a:cubicBezTo>
                <a:cubicBezTo>
                  <a:pt x="5680067" y="4626151"/>
                  <a:pt x="5677519" y="4630776"/>
                  <a:pt x="5675752" y="4636225"/>
                </a:cubicBezTo>
                <a:cubicBezTo>
                  <a:pt x="5673985" y="4641674"/>
                  <a:pt x="5673100" y="4647816"/>
                  <a:pt x="5673100" y="4654650"/>
                </a:cubicBezTo>
                <a:cubicBezTo>
                  <a:pt x="5673100" y="4661837"/>
                  <a:pt x="5673955" y="4668140"/>
                  <a:pt x="5675663" y="4673560"/>
                </a:cubicBezTo>
                <a:cubicBezTo>
                  <a:pt x="5677372" y="4678980"/>
                  <a:pt x="5679905" y="4683486"/>
                  <a:pt x="5683263" y="4687080"/>
                </a:cubicBezTo>
                <a:cubicBezTo>
                  <a:pt x="5686621" y="4690674"/>
                  <a:pt x="5690759" y="4693384"/>
                  <a:pt x="5695678" y="4695210"/>
                </a:cubicBezTo>
                <a:cubicBezTo>
                  <a:pt x="5700598" y="4697036"/>
                  <a:pt x="5706326" y="4697949"/>
                  <a:pt x="5712865" y="4697949"/>
                </a:cubicBezTo>
                <a:cubicBezTo>
                  <a:pt x="5716636" y="4697949"/>
                  <a:pt x="5720185" y="4697669"/>
                  <a:pt x="5723514" y="4697110"/>
                </a:cubicBezTo>
                <a:cubicBezTo>
                  <a:pt x="5726842" y="4696550"/>
                  <a:pt x="5729773" y="4695917"/>
                  <a:pt x="5732306" y="4695210"/>
                </a:cubicBezTo>
                <a:cubicBezTo>
                  <a:pt x="5734839" y="4694503"/>
                  <a:pt x="5736901" y="4693781"/>
                  <a:pt x="5738492" y="4693045"/>
                </a:cubicBezTo>
                <a:cubicBezTo>
                  <a:pt x="5740082" y="4692308"/>
                  <a:pt x="5741040" y="4691778"/>
                  <a:pt x="5741364" y="4691454"/>
                </a:cubicBezTo>
                <a:cubicBezTo>
                  <a:pt x="5741688" y="4691130"/>
                  <a:pt x="5741953" y="4690791"/>
                  <a:pt x="5742159" y="4690438"/>
                </a:cubicBezTo>
                <a:cubicBezTo>
                  <a:pt x="5742365" y="4690085"/>
                  <a:pt x="5742512" y="4689687"/>
                  <a:pt x="5742601" y="4689245"/>
                </a:cubicBezTo>
                <a:cubicBezTo>
                  <a:pt x="5742689" y="4688803"/>
                  <a:pt x="5742763" y="4688302"/>
                  <a:pt x="5742822" y="4687743"/>
                </a:cubicBezTo>
                <a:cubicBezTo>
                  <a:pt x="5742881" y="4687183"/>
                  <a:pt x="5742910" y="4686520"/>
                  <a:pt x="5742910" y="4685755"/>
                </a:cubicBezTo>
                <a:cubicBezTo>
                  <a:pt x="5742910" y="4684694"/>
                  <a:pt x="5742866" y="4683796"/>
                  <a:pt x="5742777" y="4683059"/>
                </a:cubicBezTo>
                <a:cubicBezTo>
                  <a:pt x="5742688" y="4682323"/>
                  <a:pt x="5742555" y="4681749"/>
                  <a:pt x="5742377" y="4681336"/>
                </a:cubicBezTo>
                <a:cubicBezTo>
                  <a:pt x="5742199" y="4680924"/>
                  <a:pt x="5741948" y="4680615"/>
                  <a:pt x="5741622" y="4680408"/>
                </a:cubicBezTo>
                <a:cubicBezTo>
                  <a:pt x="5741297" y="4680202"/>
                  <a:pt x="5740927" y="4680099"/>
                  <a:pt x="5740513" y="4680099"/>
                </a:cubicBezTo>
                <a:cubicBezTo>
                  <a:pt x="5739803" y="4680099"/>
                  <a:pt x="5738751" y="4680408"/>
                  <a:pt x="5737360" y="4681027"/>
                </a:cubicBezTo>
                <a:cubicBezTo>
                  <a:pt x="5735969" y="4681646"/>
                  <a:pt x="5734193" y="4682338"/>
                  <a:pt x="5732032" y="4683104"/>
                </a:cubicBezTo>
                <a:cubicBezTo>
                  <a:pt x="5729871" y="4683869"/>
                  <a:pt x="5727311" y="4684562"/>
                  <a:pt x="5724351" y="4685180"/>
                </a:cubicBezTo>
                <a:cubicBezTo>
                  <a:pt x="5721391" y="4685799"/>
                  <a:pt x="5718017" y="4686108"/>
                  <a:pt x="5714228" y="4686108"/>
                </a:cubicBezTo>
                <a:cubicBezTo>
                  <a:pt x="5709433" y="4686108"/>
                  <a:pt x="5705378" y="4685431"/>
                  <a:pt x="5702064" y="4684076"/>
                </a:cubicBezTo>
                <a:cubicBezTo>
                  <a:pt x="5698749" y="4682721"/>
                  <a:pt x="5696055" y="4680777"/>
                  <a:pt x="5693983" y="4678243"/>
                </a:cubicBezTo>
                <a:cubicBezTo>
                  <a:pt x="5691911" y="4675710"/>
                  <a:pt x="5690431" y="4672676"/>
                  <a:pt x="5689543" y="4669142"/>
                </a:cubicBezTo>
                <a:cubicBezTo>
                  <a:pt x="5688655" y="4665607"/>
                  <a:pt x="5688211" y="4661631"/>
                  <a:pt x="5688211" y="4657212"/>
                </a:cubicBezTo>
                <a:lnTo>
                  <a:pt x="5740586" y="4657212"/>
                </a:lnTo>
                <a:cubicBezTo>
                  <a:pt x="5742066" y="4657212"/>
                  <a:pt x="5743383" y="4656726"/>
                  <a:pt x="5744537" y="4655754"/>
                </a:cubicBezTo>
                <a:cubicBezTo>
                  <a:pt x="5745691" y="4654782"/>
                  <a:pt x="5746268" y="4653147"/>
                  <a:pt x="5746268" y="4650850"/>
                </a:cubicBezTo>
                <a:lnTo>
                  <a:pt x="5746268" y="4648199"/>
                </a:lnTo>
                <a:cubicBezTo>
                  <a:pt x="5746268" y="4643015"/>
                  <a:pt x="5745605" y="4638140"/>
                  <a:pt x="5744280" y="4633574"/>
                </a:cubicBezTo>
                <a:cubicBezTo>
                  <a:pt x="5742954" y="4629008"/>
                  <a:pt x="5740878" y="4625032"/>
                  <a:pt x="5738050" y="4621645"/>
                </a:cubicBezTo>
                <a:cubicBezTo>
                  <a:pt x="5735222" y="4618257"/>
                  <a:pt x="5731614" y="4615562"/>
                  <a:pt x="5727225" y="4613559"/>
                </a:cubicBezTo>
                <a:cubicBezTo>
                  <a:pt x="5722836" y="4611556"/>
                  <a:pt x="5717519" y="4610555"/>
                  <a:pt x="5711275" y="4610555"/>
                </a:cubicBezTo>
                <a:close/>
                <a:moveTo>
                  <a:pt x="5232658" y="4610555"/>
                </a:moveTo>
                <a:cubicBezTo>
                  <a:pt x="5228121" y="4610555"/>
                  <a:pt x="5223630" y="4611718"/>
                  <a:pt x="5219182" y="4614045"/>
                </a:cubicBezTo>
                <a:cubicBezTo>
                  <a:pt x="5214734" y="4616372"/>
                  <a:pt x="5210271" y="4620039"/>
                  <a:pt x="5205794" y="4625047"/>
                </a:cubicBezTo>
                <a:lnTo>
                  <a:pt x="5205794" y="4614531"/>
                </a:lnTo>
                <a:cubicBezTo>
                  <a:pt x="5205794" y="4614060"/>
                  <a:pt x="5205691" y="4613662"/>
                  <a:pt x="5205485" y="4613338"/>
                </a:cubicBezTo>
                <a:cubicBezTo>
                  <a:pt x="5205279" y="4613014"/>
                  <a:pt x="5204940" y="4612720"/>
                  <a:pt x="5204469" y="4612454"/>
                </a:cubicBezTo>
                <a:cubicBezTo>
                  <a:pt x="5203997" y="4612189"/>
                  <a:pt x="5203335" y="4612013"/>
                  <a:pt x="5202480" y="4611924"/>
                </a:cubicBezTo>
                <a:cubicBezTo>
                  <a:pt x="5201626" y="4611836"/>
                  <a:pt x="5200551" y="4611792"/>
                  <a:pt x="5199255" y="4611792"/>
                </a:cubicBezTo>
                <a:cubicBezTo>
                  <a:pt x="5197900" y="4611792"/>
                  <a:pt x="5196810" y="4611836"/>
                  <a:pt x="5195986" y="4611924"/>
                </a:cubicBezTo>
                <a:cubicBezTo>
                  <a:pt x="5195161" y="4612013"/>
                  <a:pt x="5194483" y="4612189"/>
                  <a:pt x="5193953" y="4612454"/>
                </a:cubicBezTo>
                <a:cubicBezTo>
                  <a:pt x="5193423" y="4612720"/>
                  <a:pt x="5193070" y="4613014"/>
                  <a:pt x="5192893" y="4613338"/>
                </a:cubicBezTo>
                <a:cubicBezTo>
                  <a:pt x="5192716" y="4613662"/>
                  <a:pt x="5192628" y="4614060"/>
                  <a:pt x="5192628" y="4614531"/>
                </a:cubicBezTo>
                <a:lnTo>
                  <a:pt x="5192628" y="4694061"/>
                </a:lnTo>
                <a:cubicBezTo>
                  <a:pt x="5192628" y="4694532"/>
                  <a:pt x="5192731" y="4694930"/>
                  <a:pt x="5192937" y="4695254"/>
                </a:cubicBezTo>
                <a:cubicBezTo>
                  <a:pt x="5193143" y="4695578"/>
                  <a:pt x="5193526" y="4695858"/>
                  <a:pt x="5194086" y="4696093"/>
                </a:cubicBezTo>
                <a:cubicBezTo>
                  <a:pt x="5194646" y="4696329"/>
                  <a:pt x="5195397" y="4696506"/>
                  <a:pt x="5196339" y="4696624"/>
                </a:cubicBezTo>
                <a:cubicBezTo>
                  <a:pt x="5197282" y="4696741"/>
                  <a:pt x="5198460" y="4696800"/>
                  <a:pt x="5199874" y="4696800"/>
                </a:cubicBezTo>
                <a:cubicBezTo>
                  <a:pt x="5201346" y="4696800"/>
                  <a:pt x="5202554" y="4696741"/>
                  <a:pt x="5203497" y="4696624"/>
                </a:cubicBezTo>
                <a:cubicBezTo>
                  <a:pt x="5204439" y="4696506"/>
                  <a:pt x="5205176" y="4696329"/>
                  <a:pt x="5205706" y="4696093"/>
                </a:cubicBezTo>
                <a:cubicBezTo>
                  <a:pt x="5206236" y="4695858"/>
                  <a:pt x="5206619" y="4695578"/>
                  <a:pt x="5206854" y="4695254"/>
                </a:cubicBezTo>
                <a:cubicBezTo>
                  <a:pt x="5207090" y="4694930"/>
                  <a:pt x="5207208" y="4694532"/>
                  <a:pt x="5207208" y="4694061"/>
                </a:cubicBezTo>
                <a:lnTo>
                  <a:pt x="5207208" y="4638478"/>
                </a:lnTo>
                <a:cubicBezTo>
                  <a:pt x="5211214" y="4633471"/>
                  <a:pt x="5215044" y="4629671"/>
                  <a:pt x="5218696" y="4627079"/>
                </a:cubicBezTo>
                <a:cubicBezTo>
                  <a:pt x="5222348" y="4624487"/>
                  <a:pt x="5226001" y="4623191"/>
                  <a:pt x="5229653" y="4623191"/>
                </a:cubicBezTo>
                <a:cubicBezTo>
                  <a:pt x="5232481" y="4623191"/>
                  <a:pt x="5234970" y="4623721"/>
                  <a:pt x="5237120" y="4624782"/>
                </a:cubicBezTo>
                <a:cubicBezTo>
                  <a:pt x="5239271" y="4625842"/>
                  <a:pt x="5241023" y="4627374"/>
                  <a:pt x="5242378" y="4629377"/>
                </a:cubicBezTo>
                <a:cubicBezTo>
                  <a:pt x="5243733" y="4631380"/>
                  <a:pt x="5244764" y="4633765"/>
                  <a:pt x="5245471" y="4636534"/>
                </a:cubicBezTo>
                <a:cubicBezTo>
                  <a:pt x="5246178" y="4639303"/>
                  <a:pt x="5246531" y="4642956"/>
                  <a:pt x="5246531" y="4647492"/>
                </a:cubicBezTo>
                <a:lnTo>
                  <a:pt x="5246531" y="4694061"/>
                </a:lnTo>
                <a:cubicBezTo>
                  <a:pt x="5246531" y="4694532"/>
                  <a:pt x="5246649" y="4694930"/>
                  <a:pt x="5246885" y="4695254"/>
                </a:cubicBezTo>
                <a:cubicBezTo>
                  <a:pt x="5247121" y="4695578"/>
                  <a:pt x="5247503" y="4695858"/>
                  <a:pt x="5248033" y="4696093"/>
                </a:cubicBezTo>
                <a:cubicBezTo>
                  <a:pt x="5248564" y="4696329"/>
                  <a:pt x="5249300" y="4696506"/>
                  <a:pt x="5250243" y="4696624"/>
                </a:cubicBezTo>
                <a:cubicBezTo>
                  <a:pt x="5251185" y="4696741"/>
                  <a:pt x="5252393" y="4696800"/>
                  <a:pt x="5253866" y="4696800"/>
                </a:cubicBezTo>
                <a:cubicBezTo>
                  <a:pt x="5255280" y="4696800"/>
                  <a:pt x="5256458" y="4696741"/>
                  <a:pt x="5257401" y="4696624"/>
                </a:cubicBezTo>
                <a:cubicBezTo>
                  <a:pt x="5258343" y="4696506"/>
                  <a:pt x="5259080" y="4696329"/>
                  <a:pt x="5259609" y="4696093"/>
                </a:cubicBezTo>
                <a:cubicBezTo>
                  <a:pt x="5260140" y="4695858"/>
                  <a:pt x="5260522" y="4695578"/>
                  <a:pt x="5260759" y="4695254"/>
                </a:cubicBezTo>
                <a:cubicBezTo>
                  <a:pt x="5260994" y="4694930"/>
                  <a:pt x="5261112" y="4694532"/>
                  <a:pt x="5261112" y="4694061"/>
                </a:cubicBezTo>
                <a:lnTo>
                  <a:pt x="5261112" y="4645548"/>
                </a:lnTo>
                <a:cubicBezTo>
                  <a:pt x="5261112" y="4639892"/>
                  <a:pt x="5260626" y="4635047"/>
                  <a:pt x="5259654" y="4631011"/>
                </a:cubicBezTo>
                <a:cubicBezTo>
                  <a:pt x="5258682" y="4626976"/>
                  <a:pt x="5257077" y="4623456"/>
                  <a:pt x="5254838" y="4620452"/>
                </a:cubicBezTo>
                <a:cubicBezTo>
                  <a:pt x="5252599" y="4617447"/>
                  <a:pt x="5249668" y="4615046"/>
                  <a:pt x="5246045" y="4613250"/>
                </a:cubicBezTo>
                <a:cubicBezTo>
                  <a:pt x="5242422" y="4611453"/>
                  <a:pt x="5237960" y="4610555"/>
                  <a:pt x="5232658" y="4610555"/>
                </a:cubicBezTo>
                <a:close/>
                <a:moveTo>
                  <a:pt x="5132371" y="4610555"/>
                </a:moveTo>
                <a:cubicBezTo>
                  <a:pt x="5125596" y="4610555"/>
                  <a:pt x="5119676" y="4611644"/>
                  <a:pt x="5114609" y="4613824"/>
                </a:cubicBezTo>
                <a:cubicBezTo>
                  <a:pt x="5109543" y="4616004"/>
                  <a:pt x="5105316" y="4619067"/>
                  <a:pt x="5101929" y="4623014"/>
                </a:cubicBezTo>
                <a:cubicBezTo>
                  <a:pt x="5098541" y="4626961"/>
                  <a:pt x="5096008" y="4631659"/>
                  <a:pt x="5094329" y="4637109"/>
                </a:cubicBezTo>
                <a:cubicBezTo>
                  <a:pt x="5092650" y="4642558"/>
                  <a:pt x="5091811" y="4648523"/>
                  <a:pt x="5091811" y="4655003"/>
                </a:cubicBezTo>
                <a:cubicBezTo>
                  <a:pt x="5091811" y="4661719"/>
                  <a:pt x="5092606" y="4667728"/>
                  <a:pt x="5094196" y="4673030"/>
                </a:cubicBezTo>
                <a:cubicBezTo>
                  <a:pt x="5095787" y="4678332"/>
                  <a:pt x="5098202" y="4682838"/>
                  <a:pt x="5101443" y="4686550"/>
                </a:cubicBezTo>
                <a:cubicBezTo>
                  <a:pt x="5104682" y="4690261"/>
                  <a:pt x="5108733" y="4693089"/>
                  <a:pt x="5113593" y="4695033"/>
                </a:cubicBezTo>
                <a:cubicBezTo>
                  <a:pt x="5118453" y="4696977"/>
                  <a:pt x="5124153" y="4697949"/>
                  <a:pt x="5130692" y="4697949"/>
                </a:cubicBezTo>
                <a:cubicBezTo>
                  <a:pt x="5137408" y="4697949"/>
                  <a:pt x="5143314" y="4696845"/>
                  <a:pt x="5148409" y="4694635"/>
                </a:cubicBezTo>
                <a:cubicBezTo>
                  <a:pt x="5153505" y="4692426"/>
                  <a:pt x="5157747" y="4689348"/>
                  <a:pt x="5161134" y="4685401"/>
                </a:cubicBezTo>
                <a:cubicBezTo>
                  <a:pt x="5164522" y="4681454"/>
                  <a:pt x="5167069" y="4676756"/>
                  <a:pt x="5168778" y="4671307"/>
                </a:cubicBezTo>
                <a:cubicBezTo>
                  <a:pt x="5170486" y="4665857"/>
                  <a:pt x="5171340" y="4659893"/>
                  <a:pt x="5171340" y="4653412"/>
                </a:cubicBezTo>
                <a:cubicBezTo>
                  <a:pt x="5171340" y="4646755"/>
                  <a:pt x="5170531" y="4640776"/>
                  <a:pt x="5168910" y="4635474"/>
                </a:cubicBezTo>
                <a:cubicBezTo>
                  <a:pt x="5167290" y="4630172"/>
                  <a:pt x="5164861" y="4625665"/>
                  <a:pt x="5161620" y="4621954"/>
                </a:cubicBezTo>
                <a:cubicBezTo>
                  <a:pt x="5158380" y="4618242"/>
                  <a:pt x="5154330" y="4615415"/>
                  <a:pt x="5149470" y="4613471"/>
                </a:cubicBezTo>
                <a:cubicBezTo>
                  <a:pt x="5144609" y="4611527"/>
                  <a:pt x="5138910" y="4610555"/>
                  <a:pt x="5132371" y="4610555"/>
                </a:cubicBezTo>
                <a:close/>
                <a:moveTo>
                  <a:pt x="4944945" y="4610555"/>
                </a:moveTo>
                <a:cubicBezTo>
                  <a:pt x="4941882" y="4610555"/>
                  <a:pt x="4938848" y="4610834"/>
                  <a:pt x="4935843" y="4611394"/>
                </a:cubicBezTo>
                <a:cubicBezTo>
                  <a:pt x="4932839" y="4611954"/>
                  <a:pt x="4930070" y="4612661"/>
                  <a:pt x="4927537" y="4613515"/>
                </a:cubicBezTo>
                <a:cubicBezTo>
                  <a:pt x="4925004" y="4614369"/>
                  <a:pt x="4922765" y="4615312"/>
                  <a:pt x="4920821" y="4616343"/>
                </a:cubicBezTo>
                <a:cubicBezTo>
                  <a:pt x="4918877" y="4617373"/>
                  <a:pt x="4917507" y="4618272"/>
                  <a:pt x="4916712" y="4619038"/>
                </a:cubicBezTo>
                <a:cubicBezTo>
                  <a:pt x="4915916" y="4619804"/>
                  <a:pt x="4915416" y="4620614"/>
                  <a:pt x="4915210" y="4621468"/>
                </a:cubicBezTo>
                <a:cubicBezTo>
                  <a:pt x="4915004" y="4622322"/>
                  <a:pt x="4914900" y="4623486"/>
                  <a:pt x="4914900" y="4624958"/>
                </a:cubicBezTo>
                <a:cubicBezTo>
                  <a:pt x="4914900" y="4625842"/>
                  <a:pt x="4914959" y="4626652"/>
                  <a:pt x="4915077" y="4627388"/>
                </a:cubicBezTo>
                <a:cubicBezTo>
                  <a:pt x="4915195" y="4628125"/>
                  <a:pt x="4915387" y="4628729"/>
                  <a:pt x="4915651" y="4629200"/>
                </a:cubicBezTo>
                <a:cubicBezTo>
                  <a:pt x="4915916" y="4629671"/>
                  <a:pt x="4916226" y="4630025"/>
                  <a:pt x="4916580" y="4630260"/>
                </a:cubicBezTo>
                <a:cubicBezTo>
                  <a:pt x="4916933" y="4630496"/>
                  <a:pt x="4917345" y="4630614"/>
                  <a:pt x="4917816" y="4630614"/>
                </a:cubicBezTo>
                <a:cubicBezTo>
                  <a:pt x="4918523" y="4630614"/>
                  <a:pt x="4919599" y="4630187"/>
                  <a:pt x="4921042" y="4629332"/>
                </a:cubicBezTo>
                <a:cubicBezTo>
                  <a:pt x="4922485" y="4628478"/>
                  <a:pt x="4924282" y="4627536"/>
                  <a:pt x="4926432" y="4626505"/>
                </a:cubicBezTo>
                <a:cubicBezTo>
                  <a:pt x="4928582" y="4625474"/>
                  <a:pt x="4931086" y="4624531"/>
                  <a:pt x="4933943" y="4623677"/>
                </a:cubicBezTo>
                <a:cubicBezTo>
                  <a:pt x="4936800" y="4622823"/>
                  <a:pt x="4940026" y="4622396"/>
                  <a:pt x="4943620" y="4622396"/>
                </a:cubicBezTo>
                <a:cubicBezTo>
                  <a:pt x="4946978" y="4622396"/>
                  <a:pt x="4949805" y="4622793"/>
                  <a:pt x="4952103" y="4623589"/>
                </a:cubicBezTo>
                <a:cubicBezTo>
                  <a:pt x="4954400" y="4624384"/>
                  <a:pt x="4956271" y="4625562"/>
                  <a:pt x="4957714" y="4627123"/>
                </a:cubicBezTo>
                <a:cubicBezTo>
                  <a:pt x="4959157" y="4628684"/>
                  <a:pt x="4960203" y="4630643"/>
                  <a:pt x="4960851" y="4633000"/>
                </a:cubicBezTo>
                <a:cubicBezTo>
                  <a:pt x="4961499" y="4635356"/>
                  <a:pt x="4961823" y="4638066"/>
                  <a:pt x="4961823" y="4641129"/>
                </a:cubicBezTo>
                <a:lnTo>
                  <a:pt x="4961823" y="4647315"/>
                </a:lnTo>
                <a:lnTo>
                  <a:pt x="4950866" y="4647315"/>
                </a:lnTo>
                <a:cubicBezTo>
                  <a:pt x="4944680" y="4647315"/>
                  <a:pt x="4939113" y="4647860"/>
                  <a:pt x="4934164" y="4648950"/>
                </a:cubicBezTo>
                <a:cubicBezTo>
                  <a:pt x="4929216" y="4650040"/>
                  <a:pt x="4925033" y="4651674"/>
                  <a:pt x="4921616" y="4653854"/>
                </a:cubicBezTo>
                <a:cubicBezTo>
                  <a:pt x="4918199" y="4656034"/>
                  <a:pt x="4915578" y="4658773"/>
                  <a:pt x="4913751" y="4662072"/>
                </a:cubicBezTo>
                <a:cubicBezTo>
                  <a:pt x="4911925" y="4665371"/>
                  <a:pt x="4911012" y="4669259"/>
                  <a:pt x="4911012" y="4673737"/>
                </a:cubicBezTo>
                <a:cubicBezTo>
                  <a:pt x="4911012" y="4677566"/>
                  <a:pt x="4911675" y="4680983"/>
                  <a:pt x="4913000" y="4683987"/>
                </a:cubicBezTo>
                <a:cubicBezTo>
                  <a:pt x="4914326" y="4686992"/>
                  <a:pt x="4916182" y="4689525"/>
                  <a:pt x="4918568" y="4691587"/>
                </a:cubicBezTo>
                <a:cubicBezTo>
                  <a:pt x="4920954" y="4693649"/>
                  <a:pt x="4923840" y="4695224"/>
                  <a:pt x="4927228" y="4696314"/>
                </a:cubicBezTo>
                <a:cubicBezTo>
                  <a:pt x="4930615" y="4697404"/>
                  <a:pt x="4934400" y="4697949"/>
                  <a:pt x="4938583" y="4697949"/>
                </a:cubicBezTo>
                <a:cubicBezTo>
                  <a:pt x="4943355" y="4697949"/>
                  <a:pt x="4947876" y="4696918"/>
                  <a:pt x="4952147" y="4694856"/>
                </a:cubicBezTo>
                <a:cubicBezTo>
                  <a:pt x="4956418" y="4692794"/>
                  <a:pt x="4960291" y="4689908"/>
                  <a:pt x="4963767" y="4686196"/>
                </a:cubicBezTo>
                <a:lnTo>
                  <a:pt x="4963767" y="4694149"/>
                </a:lnTo>
                <a:cubicBezTo>
                  <a:pt x="4963767" y="4694856"/>
                  <a:pt x="4963974" y="4695387"/>
                  <a:pt x="4964386" y="4695740"/>
                </a:cubicBezTo>
                <a:cubicBezTo>
                  <a:pt x="4964798" y="4696093"/>
                  <a:pt x="4965461" y="4696359"/>
                  <a:pt x="4966374" y="4696535"/>
                </a:cubicBezTo>
                <a:cubicBezTo>
                  <a:pt x="4967287" y="4696712"/>
                  <a:pt x="4968509" y="4696800"/>
                  <a:pt x="4970041" y="4696800"/>
                </a:cubicBezTo>
                <a:cubicBezTo>
                  <a:pt x="4971632" y="4696800"/>
                  <a:pt x="4972840" y="4696712"/>
                  <a:pt x="4973664" y="4696535"/>
                </a:cubicBezTo>
                <a:cubicBezTo>
                  <a:pt x="4974489" y="4696359"/>
                  <a:pt x="4975137" y="4696093"/>
                  <a:pt x="4975608" y="4695740"/>
                </a:cubicBezTo>
                <a:cubicBezTo>
                  <a:pt x="4976079" y="4695387"/>
                  <a:pt x="4976315" y="4694856"/>
                  <a:pt x="4976315" y="4694149"/>
                </a:cubicBezTo>
                <a:lnTo>
                  <a:pt x="4976315" y="4640511"/>
                </a:lnTo>
                <a:cubicBezTo>
                  <a:pt x="4976315" y="4635562"/>
                  <a:pt x="4975755" y="4631232"/>
                  <a:pt x="4974636" y="4627521"/>
                </a:cubicBezTo>
                <a:cubicBezTo>
                  <a:pt x="4973517" y="4623810"/>
                  <a:pt x="4971720" y="4620702"/>
                  <a:pt x="4969246" y="4618198"/>
                </a:cubicBezTo>
                <a:cubicBezTo>
                  <a:pt x="4966772" y="4615694"/>
                  <a:pt x="4963532" y="4613795"/>
                  <a:pt x="4959526" y="4612499"/>
                </a:cubicBezTo>
                <a:cubicBezTo>
                  <a:pt x="4955519" y="4611203"/>
                  <a:pt x="4950659" y="4610555"/>
                  <a:pt x="4944945" y="4610555"/>
                </a:cubicBezTo>
                <a:close/>
                <a:moveTo>
                  <a:pt x="4825450" y="4610555"/>
                </a:moveTo>
                <a:cubicBezTo>
                  <a:pt x="4819618" y="4610555"/>
                  <a:pt x="4814345" y="4611571"/>
                  <a:pt x="4809632" y="4613603"/>
                </a:cubicBezTo>
                <a:cubicBezTo>
                  <a:pt x="4804920" y="4615636"/>
                  <a:pt x="4800899" y="4618552"/>
                  <a:pt x="4797571" y="4622352"/>
                </a:cubicBezTo>
                <a:cubicBezTo>
                  <a:pt x="4794242" y="4626151"/>
                  <a:pt x="4791694" y="4630776"/>
                  <a:pt x="4789927" y="4636225"/>
                </a:cubicBezTo>
                <a:cubicBezTo>
                  <a:pt x="4788159" y="4641674"/>
                  <a:pt x="4787275" y="4647816"/>
                  <a:pt x="4787275" y="4654650"/>
                </a:cubicBezTo>
                <a:cubicBezTo>
                  <a:pt x="4787275" y="4661837"/>
                  <a:pt x="4788130" y="4668140"/>
                  <a:pt x="4789838" y="4673560"/>
                </a:cubicBezTo>
                <a:cubicBezTo>
                  <a:pt x="4791547" y="4678980"/>
                  <a:pt x="4794080" y="4683486"/>
                  <a:pt x="4797438" y="4687080"/>
                </a:cubicBezTo>
                <a:cubicBezTo>
                  <a:pt x="4800796" y="4690674"/>
                  <a:pt x="4804934" y="4693384"/>
                  <a:pt x="4809853" y="4695210"/>
                </a:cubicBezTo>
                <a:cubicBezTo>
                  <a:pt x="4814773" y="4697036"/>
                  <a:pt x="4820501" y="4697949"/>
                  <a:pt x="4827040" y="4697949"/>
                </a:cubicBezTo>
                <a:cubicBezTo>
                  <a:pt x="4830811" y="4697949"/>
                  <a:pt x="4834361" y="4697669"/>
                  <a:pt x="4837689" y="4697110"/>
                </a:cubicBezTo>
                <a:cubicBezTo>
                  <a:pt x="4841017" y="4696550"/>
                  <a:pt x="4843948" y="4695917"/>
                  <a:pt x="4846481" y="4695210"/>
                </a:cubicBezTo>
                <a:cubicBezTo>
                  <a:pt x="4849014" y="4694503"/>
                  <a:pt x="4851076" y="4693781"/>
                  <a:pt x="4852667" y="4693045"/>
                </a:cubicBezTo>
                <a:cubicBezTo>
                  <a:pt x="4854258" y="4692308"/>
                  <a:pt x="4855215" y="4691778"/>
                  <a:pt x="4855539" y="4691454"/>
                </a:cubicBezTo>
                <a:cubicBezTo>
                  <a:pt x="4855863" y="4691130"/>
                  <a:pt x="4856128" y="4690791"/>
                  <a:pt x="4856334" y="4690438"/>
                </a:cubicBezTo>
                <a:cubicBezTo>
                  <a:pt x="4856541" y="4690085"/>
                  <a:pt x="4856688" y="4689687"/>
                  <a:pt x="4856776" y="4689245"/>
                </a:cubicBezTo>
                <a:cubicBezTo>
                  <a:pt x="4856865" y="4688803"/>
                  <a:pt x="4856938" y="4688302"/>
                  <a:pt x="4856997" y="4687743"/>
                </a:cubicBezTo>
                <a:cubicBezTo>
                  <a:pt x="4857056" y="4687183"/>
                  <a:pt x="4857085" y="4686520"/>
                  <a:pt x="4857085" y="4685755"/>
                </a:cubicBezTo>
                <a:cubicBezTo>
                  <a:pt x="4857085" y="4684694"/>
                  <a:pt x="4857041" y="4683796"/>
                  <a:pt x="4856952" y="4683059"/>
                </a:cubicBezTo>
                <a:cubicBezTo>
                  <a:pt x="4856863" y="4682323"/>
                  <a:pt x="4856730" y="4681749"/>
                  <a:pt x="4856552" y="4681336"/>
                </a:cubicBezTo>
                <a:cubicBezTo>
                  <a:pt x="4856375" y="4680924"/>
                  <a:pt x="4856123" y="4680615"/>
                  <a:pt x="4855798" y="4680408"/>
                </a:cubicBezTo>
                <a:cubicBezTo>
                  <a:pt x="4855472" y="4680202"/>
                  <a:pt x="4855102" y="4680099"/>
                  <a:pt x="4854688" y="4680099"/>
                </a:cubicBezTo>
                <a:cubicBezTo>
                  <a:pt x="4853978" y="4680099"/>
                  <a:pt x="4852927" y="4680408"/>
                  <a:pt x="4851535" y="4681027"/>
                </a:cubicBezTo>
                <a:cubicBezTo>
                  <a:pt x="4850144" y="4681646"/>
                  <a:pt x="4848368" y="4682338"/>
                  <a:pt x="4846207" y="4683104"/>
                </a:cubicBezTo>
                <a:cubicBezTo>
                  <a:pt x="4844046" y="4683869"/>
                  <a:pt x="4841486" y="4684562"/>
                  <a:pt x="4838526" y="4685180"/>
                </a:cubicBezTo>
                <a:cubicBezTo>
                  <a:pt x="4835566" y="4685799"/>
                  <a:pt x="4832192" y="4686108"/>
                  <a:pt x="4828403" y="4686108"/>
                </a:cubicBezTo>
                <a:cubicBezTo>
                  <a:pt x="4823609" y="4686108"/>
                  <a:pt x="4819554" y="4685431"/>
                  <a:pt x="4816239" y="4684076"/>
                </a:cubicBezTo>
                <a:cubicBezTo>
                  <a:pt x="4812924" y="4682721"/>
                  <a:pt x="4810230" y="4680777"/>
                  <a:pt x="4808158" y="4678243"/>
                </a:cubicBezTo>
                <a:cubicBezTo>
                  <a:pt x="4806086" y="4675710"/>
                  <a:pt x="4804606" y="4672676"/>
                  <a:pt x="4803718" y="4669142"/>
                </a:cubicBezTo>
                <a:cubicBezTo>
                  <a:pt x="4802830" y="4665607"/>
                  <a:pt x="4802386" y="4661631"/>
                  <a:pt x="4802386" y="4657212"/>
                </a:cubicBezTo>
                <a:lnTo>
                  <a:pt x="4854762" y="4657212"/>
                </a:lnTo>
                <a:cubicBezTo>
                  <a:pt x="4856242" y="4657212"/>
                  <a:pt x="4857559" y="4656726"/>
                  <a:pt x="4858713" y="4655754"/>
                </a:cubicBezTo>
                <a:cubicBezTo>
                  <a:pt x="4859866" y="4654782"/>
                  <a:pt x="4860443" y="4653147"/>
                  <a:pt x="4860443" y="4650850"/>
                </a:cubicBezTo>
                <a:lnTo>
                  <a:pt x="4860443" y="4648199"/>
                </a:lnTo>
                <a:cubicBezTo>
                  <a:pt x="4860443" y="4643015"/>
                  <a:pt x="4859780" y="4638140"/>
                  <a:pt x="4858455" y="4633574"/>
                </a:cubicBezTo>
                <a:cubicBezTo>
                  <a:pt x="4857130" y="4629008"/>
                  <a:pt x="4855053" y="4625032"/>
                  <a:pt x="4852225" y="4621645"/>
                </a:cubicBezTo>
                <a:cubicBezTo>
                  <a:pt x="4849397" y="4618257"/>
                  <a:pt x="4845789" y="4615562"/>
                  <a:pt x="4841400" y="4613559"/>
                </a:cubicBezTo>
                <a:cubicBezTo>
                  <a:pt x="4837012" y="4611556"/>
                  <a:pt x="4831695" y="4610555"/>
                  <a:pt x="4825450" y="4610555"/>
                </a:cubicBezTo>
                <a:close/>
                <a:moveTo>
                  <a:pt x="4760807" y="4610555"/>
                </a:moveTo>
                <a:cubicBezTo>
                  <a:pt x="4759099" y="4610555"/>
                  <a:pt x="4757405" y="4610775"/>
                  <a:pt x="4755727" y="4611217"/>
                </a:cubicBezTo>
                <a:cubicBezTo>
                  <a:pt x="4754048" y="4611659"/>
                  <a:pt x="4752354" y="4612454"/>
                  <a:pt x="4750645" y="4613603"/>
                </a:cubicBezTo>
                <a:cubicBezTo>
                  <a:pt x="4748937" y="4614752"/>
                  <a:pt x="4747126" y="4616328"/>
                  <a:pt x="4745211" y="4618331"/>
                </a:cubicBezTo>
                <a:cubicBezTo>
                  <a:pt x="4743296" y="4620334"/>
                  <a:pt x="4741249" y="4622926"/>
                  <a:pt x="4739069" y="4626107"/>
                </a:cubicBezTo>
                <a:lnTo>
                  <a:pt x="4739069" y="4614531"/>
                </a:lnTo>
                <a:cubicBezTo>
                  <a:pt x="4739069" y="4614060"/>
                  <a:pt x="4738966" y="4613662"/>
                  <a:pt x="4738760" y="4613338"/>
                </a:cubicBezTo>
                <a:cubicBezTo>
                  <a:pt x="4738554" y="4613014"/>
                  <a:pt x="4738215" y="4612720"/>
                  <a:pt x="4737744" y="4612454"/>
                </a:cubicBezTo>
                <a:cubicBezTo>
                  <a:pt x="4737273" y="4612189"/>
                  <a:pt x="4736610" y="4612013"/>
                  <a:pt x="4735756" y="4611924"/>
                </a:cubicBezTo>
                <a:cubicBezTo>
                  <a:pt x="4734901" y="4611836"/>
                  <a:pt x="4733826" y="4611792"/>
                  <a:pt x="4732530" y="4611792"/>
                </a:cubicBezTo>
                <a:cubicBezTo>
                  <a:pt x="4731175" y="4611792"/>
                  <a:pt x="4730085" y="4611836"/>
                  <a:pt x="4729260" y="4611924"/>
                </a:cubicBezTo>
                <a:cubicBezTo>
                  <a:pt x="4728436" y="4612013"/>
                  <a:pt x="4727758" y="4612189"/>
                  <a:pt x="4727228" y="4612454"/>
                </a:cubicBezTo>
                <a:cubicBezTo>
                  <a:pt x="4726698" y="4612720"/>
                  <a:pt x="4726345" y="4613014"/>
                  <a:pt x="4726168" y="4613338"/>
                </a:cubicBezTo>
                <a:cubicBezTo>
                  <a:pt x="4725991" y="4613662"/>
                  <a:pt x="4725902" y="4614060"/>
                  <a:pt x="4725902" y="4614531"/>
                </a:cubicBezTo>
                <a:lnTo>
                  <a:pt x="4725902" y="4694061"/>
                </a:lnTo>
                <a:cubicBezTo>
                  <a:pt x="4725902" y="4694532"/>
                  <a:pt x="4726006" y="4694930"/>
                  <a:pt x="4726212" y="4695254"/>
                </a:cubicBezTo>
                <a:cubicBezTo>
                  <a:pt x="4726418" y="4695578"/>
                  <a:pt x="4726801" y="4695858"/>
                  <a:pt x="4727361" y="4696093"/>
                </a:cubicBezTo>
                <a:cubicBezTo>
                  <a:pt x="4727920" y="4696329"/>
                  <a:pt x="4728671" y="4696506"/>
                  <a:pt x="4729614" y="4696624"/>
                </a:cubicBezTo>
                <a:cubicBezTo>
                  <a:pt x="4730557" y="4696741"/>
                  <a:pt x="4731735" y="4696800"/>
                  <a:pt x="4733149" y="4696800"/>
                </a:cubicBezTo>
                <a:cubicBezTo>
                  <a:pt x="4734622" y="4696800"/>
                  <a:pt x="4735829" y="4696741"/>
                  <a:pt x="4736772" y="4696624"/>
                </a:cubicBezTo>
                <a:cubicBezTo>
                  <a:pt x="4737714" y="4696506"/>
                  <a:pt x="4738451" y="4696329"/>
                  <a:pt x="4738981" y="4696093"/>
                </a:cubicBezTo>
                <a:cubicBezTo>
                  <a:pt x="4739511" y="4695858"/>
                  <a:pt x="4739894" y="4695578"/>
                  <a:pt x="4740130" y="4695254"/>
                </a:cubicBezTo>
                <a:cubicBezTo>
                  <a:pt x="4740365" y="4694930"/>
                  <a:pt x="4740483" y="4694532"/>
                  <a:pt x="4740483" y="4694061"/>
                </a:cubicBezTo>
                <a:lnTo>
                  <a:pt x="4740483" y="4641748"/>
                </a:lnTo>
                <a:cubicBezTo>
                  <a:pt x="4742545" y="4638508"/>
                  <a:pt x="4744430" y="4635768"/>
                  <a:pt x="4746138" y="4633530"/>
                </a:cubicBezTo>
                <a:cubicBezTo>
                  <a:pt x="4747847" y="4631291"/>
                  <a:pt x="4749482" y="4629494"/>
                  <a:pt x="4751043" y="4628140"/>
                </a:cubicBezTo>
                <a:cubicBezTo>
                  <a:pt x="4752604" y="4626785"/>
                  <a:pt x="4754092" y="4625812"/>
                  <a:pt x="4755506" y="4625223"/>
                </a:cubicBezTo>
                <a:cubicBezTo>
                  <a:pt x="4756919" y="4624634"/>
                  <a:pt x="4758363" y="4624340"/>
                  <a:pt x="4759836" y="4624340"/>
                </a:cubicBezTo>
                <a:cubicBezTo>
                  <a:pt x="4761072" y="4624340"/>
                  <a:pt x="4762221" y="4624458"/>
                  <a:pt x="4763282" y="4624693"/>
                </a:cubicBezTo>
                <a:cubicBezTo>
                  <a:pt x="4764342" y="4624929"/>
                  <a:pt x="4765300" y="4625179"/>
                  <a:pt x="4766154" y="4625444"/>
                </a:cubicBezTo>
                <a:cubicBezTo>
                  <a:pt x="4767008" y="4625709"/>
                  <a:pt x="4767774" y="4625975"/>
                  <a:pt x="4768451" y="4626240"/>
                </a:cubicBezTo>
                <a:cubicBezTo>
                  <a:pt x="4769129" y="4626505"/>
                  <a:pt x="4769703" y="4626637"/>
                  <a:pt x="4770174" y="4626637"/>
                </a:cubicBezTo>
                <a:cubicBezTo>
                  <a:pt x="4770646" y="4626637"/>
                  <a:pt x="4771014" y="4626505"/>
                  <a:pt x="4771279" y="4626240"/>
                </a:cubicBezTo>
                <a:cubicBezTo>
                  <a:pt x="4771544" y="4625975"/>
                  <a:pt x="4771765" y="4625592"/>
                  <a:pt x="4771942" y="4625091"/>
                </a:cubicBezTo>
                <a:cubicBezTo>
                  <a:pt x="4772119" y="4624590"/>
                  <a:pt x="4772236" y="4623898"/>
                  <a:pt x="4772295" y="4623014"/>
                </a:cubicBezTo>
                <a:cubicBezTo>
                  <a:pt x="4772354" y="4622131"/>
                  <a:pt x="4772384" y="4621041"/>
                  <a:pt x="4772384" y="4619745"/>
                </a:cubicBezTo>
                <a:cubicBezTo>
                  <a:pt x="4772384" y="4618390"/>
                  <a:pt x="4772369" y="4617315"/>
                  <a:pt x="4772339" y="4616519"/>
                </a:cubicBezTo>
                <a:cubicBezTo>
                  <a:pt x="4772310" y="4615724"/>
                  <a:pt x="4772251" y="4615120"/>
                  <a:pt x="4772163" y="4614708"/>
                </a:cubicBezTo>
                <a:cubicBezTo>
                  <a:pt x="4772074" y="4614295"/>
                  <a:pt x="4771971" y="4613957"/>
                  <a:pt x="4771853" y="4613692"/>
                </a:cubicBezTo>
                <a:cubicBezTo>
                  <a:pt x="4771736" y="4613426"/>
                  <a:pt x="4771500" y="4613147"/>
                  <a:pt x="4771146" y="4612852"/>
                </a:cubicBezTo>
                <a:cubicBezTo>
                  <a:pt x="4770793" y="4612557"/>
                  <a:pt x="4770189" y="4612263"/>
                  <a:pt x="4769335" y="4611968"/>
                </a:cubicBezTo>
                <a:cubicBezTo>
                  <a:pt x="4768481" y="4611674"/>
                  <a:pt x="4767523" y="4611409"/>
                  <a:pt x="4766463" y="4611173"/>
                </a:cubicBezTo>
                <a:cubicBezTo>
                  <a:pt x="4765402" y="4610937"/>
                  <a:pt x="4764386" y="4610775"/>
                  <a:pt x="4763414" y="4610687"/>
                </a:cubicBezTo>
                <a:cubicBezTo>
                  <a:pt x="4762442" y="4610599"/>
                  <a:pt x="4761573" y="4610555"/>
                  <a:pt x="4760807" y="4610555"/>
                </a:cubicBezTo>
                <a:close/>
                <a:moveTo>
                  <a:pt x="4694133" y="4610555"/>
                </a:moveTo>
                <a:cubicBezTo>
                  <a:pt x="4692424" y="4610555"/>
                  <a:pt x="4690730" y="4610775"/>
                  <a:pt x="4689051" y="4611217"/>
                </a:cubicBezTo>
                <a:cubicBezTo>
                  <a:pt x="4687372" y="4611659"/>
                  <a:pt x="4685679" y="4612454"/>
                  <a:pt x="4683970" y="4613603"/>
                </a:cubicBezTo>
                <a:cubicBezTo>
                  <a:pt x="4682262" y="4614752"/>
                  <a:pt x="4680451" y="4616328"/>
                  <a:pt x="4678536" y="4618331"/>
                </a:cubicBezTo>
                <a:cubicBezTo>
                  <a:pt x="4676621" y="4620334"/>
                  <a:pt x="4674574" y="4622926"/>
                  <a:pt x="4672394" y="4626107"/>
                </a:cubicBezTo>
                <a:lnTo>
                  <a:pt x="4672394" y="4614531"/>
                </a:lnTo>
                <a:cubicBezTo>
                  <a:pt x="4672394" y="4614060"/>
                  <a:pt x="4672291" y="4613662"/>
                  <a:pt x="4672085" y="4613338"/>
                </a:cubicBezTo>
                <a:cubicBezTo>
                  <a:pt x="4671879" y="4613014"/>
                  <a:pt x="4671540" y="4612720"/>
                  <a:pt x="4671069" y="4612454"/>
                </a:cubicBezTo>
                <a:cubicBezTo>
                  <a:pt x="4670597" y="4612189"/>
                  <a:pt x="4669935" y="4612013"/>
                  <a:pt x="4669080" y="4611924"/>
                </a:cubicBezTo>
                <a:cubicBezTo>
                  <a:pt x="4668226" y="4611836"/>
                  <a:pt x="4667151" y="4611792"/>
                  <a:pt x="4665855" y="4611792"/>
                </a:cubicBezTo>
                <a:cubicBezTo>
                  <a:pt x="4664500" y="4611792"/>
                  <a:pt x="4663410" y="4611836"/>
                  <a:pt x="4662585" y="4611924"/>
                </a:cubicBezTo>
                <a:cubicBezTo>
                  <a:pt x="4661761" y="4612013"/>
                  <a:pt x="4661084" y="4612189"/>
                  <a:pt x="4660553" y="4612454"/>
                </a:cubicBezTo>
                <a:cubicBezTo>
                  <a:pt x="4660023" y="4612720"/>
                  <a:pt x="4659670" y="4613014"/>
                  <a:pt x="4659493" y="4613338"/>
                </a:cubicBezTo>
                <a:cubicBezTo>
                  <a:pt x="4659316" y="4613662"/>
                  <a:pt x="4659228" y="4614060"/>
                  <a:pt x="4659228" y="4614531"/>
                </a:cubicBezTo>
                <a:lnTo>
                  <a:pt x="4659228" y="4694061"/>
                </a:lnTo>
                <a:cubicBezTo>
                  <a:pt x="4659228" y="4694532"/>
                  <a:pt x="4659331" y="4694930"/>
                  <a:pt x="4659537" y="4695254"/>
                </a:cubicBezTo>
                <a:cubicBezTo>
                  <a:pt x="4659743" y="4695578"/>
                  <a:pt x="4660126" y="4695858"/>
                  <a:pt x="4660686" y="4696093"/>
                </a:cubicBezTo>
                <a:cubicBezTo>
                  <a:pt x="4661246" y="4696329"/>
                  <a:pt x="4661996" y="4696506"/>
                  <a:pt x="4662939" y="4696624"/>
                </a:cubicBezTo>
                <a:cubicBezTo>
                  <a:pt x="4663882" y="4696741"/>
                  <a:pt x="4665060" y="4696800"/>
                  <a:pt x="4666474" y="4696800"/>
                </a:cubicBezTo>
                <a:cubicBezTo>
                  <a:pt x="4667946" y="4696800"/>
                  <a:pt x="4669154" y="4696741"/>
                  <a:pt x="4670097" y="4696624"/>
                </a:cubicBezTo>
                <a:cubicBezTo>
                  <a:pt x="4671039" y="4696506"/>
                  <a:pt x="4671776" y="4696329"/>
                  <a:pt x="4672306" y="4696093"/>
                </a:cubicBezTo>
                <a:cubicBezTo>
                  <a:pt x="4672836" y="4695858"/>
                  <a:pt x="4673219" y="4695578"/>
                  <a:pt x="4673455" y="4695254"/>
                </a:cubicBezTo>
                <a:cubicBezTo>
                  <a:pt x="4673690" y="4694930"/>
                  <a:pt x="4673808" y="4694532"/>
                  <a:pt x="4673808" y="4694061"/>
                </a:cubicBezTo>
                <a:lnTo>
                  <a:pt x="4673808" y="4641748"/>
                </a:lnTo>
                <a:cubicBezTo>
                  <a:pt x="4675870" y="4638508"/>
                  <a:pt x="4677755" y="4635768"/>
                  <a:pt x="4679463" y="4633530"/>
                </a:cubicBezTo>
                <a:cubicBezTo>
                  <a:pt x="4681172" y="4631291"/>
                  <a:pt x="4682807" y="4629494"/>
                  <a:pt x="4684368" y="4628140"/>
                </a:cubicBezTo>
                <a:cubicBezTo>
                  <a:pt x="4685929" y="4626785"/>
                  <a:pt x="4687416" y="4625812"/>
                  <a:pt x="4688830" y="4625223"/>
                </a:cubicBezTo>
                <a:cubicBezTo>
                  <a:pt x="4690244" y="4624634"/>
                  <a:pt x="4691688" y="4624340"/>
                  <a:pt x="4693161" y="4624340"/>
                </a:cubicBezTo>
                <a:cubicBezTo>
                  <a:pt x="4694398" y="4624340"/>
                  <a:pt x="4695546" y="4624458"/>
                  <a:pt x="4696607" y="4624693"/>
                </a:cubicBezTo>
                <a:cubicBezTo>
                  <a:pt x="4697667" y="4624929"/>
                  <a:pt x="4698625" y="4625179"/>
                  <a:pt x="4699479" y="4625444"/>
                </a:cubicBezTo>
                <a:cubicBezTo>
                  <a:pt x="4700333" y="4625709"/>
                  <a:pt x="4701099" y="4625975"/>
                  <a:pt x="4701776" y="4626240"/>
                </a:cubicBezTo>
                <a:cubicBezTo>
                  <a:pt x="4702454" y="4626505"/>
                  <a:pt x="4703028" y="4626637"/>
                  <a:pt x="4703499" y="4626637"/>
                </a:cubicBezTo>
                <a:cubicBezTo>
                  <a:pt x="4703971" y="4626637"/>
                  <a:pt x="4704339" y="4626505"/>
                  <a:pt x="4704604" y="4626240"/>
                </a:cubicBezTo>
                <a:cubicBezTo>
                  <a:pt x="4704869" y="4625975"/>
                  <a:pt x="4705090" y="4625592"/>
                  <a:pt x="4705267" y="4625091"/>
                </a:cubicBezTo>
                <a:cubicBezTo>
                  <a:pt x="4705444" y="4624590"/>
                  <a:pt x="4705561" y="4623898"/>
                  <a:pt x="4705620" y="4623014"/>
                </a:cubicBezTo>
                <a:cubicBezTo>
                  <a:pt x="4705679" y="4622131"/>
                  <a:pt x="4705708" y="4621041"/>
                  <a:pt x="4705708" y="4619745"/>
                </a:cubicBezTo>
                <a:cubicBezTo>
                  <a:pt x="4705708" y="4618390"/>
                  <a:pt x="4705694" y="4617315"/>
                  <a:pt x="4705664" y="4616519"/>
                </a:cubicBezTo>
                <a:cubicBezTo>
                  <a:pt x="4705635" y="4615724"/>
                  <a:pt x="4705576" y="4615120"/>
                  <a:pt x="4705487" y="4614708"/>
                </a:cubicBezTo>
                <a:cubicBezTo>
                  <a:pt x="4705399" y="4614295"/>
                  <a:pt x="4705296" y="4613957"/>
                  <a:pt x="4705178" y="4613692"/>
                </a:cubicBezTo>
                <a:cubicBezTo>
                  <a:pt x="4705061" y="4613426"/>
                  <a:pt x="4704825" y="4613147"/>
                  <a:pt x="4704471" y="4612852"/>
                </a:cubicBezTo>
                <a:cubicBezTo>
                  <a:pt x="4704118" y="4612557"/>
                  <a:pt x="4703514" y="4612263"/>
                  <a:pt x="4702660" y="4611968"/>
                </a:cubicBezTo>
                <a:cubicBezTo>
                  <a:pt x="4701806" y="4611674"/>
                  <a:pt x="4700848" y="4611409"/>
                  <a:pt x="4699788" y="4611173"/>
                </a:cubicBezTo>
                <a:cubicBezTo>
                  <a:pt x="4698727" y="4610937"/>
                  <a:pt x="4697712" y="4610775"/>
                  <a:pt x="4696739" y="4610687"/>
                </a:cubicBezTo>
                <a:cubicBezTo>
                  <a:pt x="4695767" y="4610599"/>
                  <a:pt x="4694898" y="4610555"/>
                  <a:pt x="4694133" y="4610555"/>
                </a:cubicBezTo>
                <a:close/>
                <a:moveTo>
                  <a:pt x="4598971" y="4610555"/>
                </a:moveTo>
                <a:cubicBezTo>
                  <a:pt x="4592196" y="4610555"/>
                  <a:pt x="4586275" y="4611644"/>
                  <a:pt x="4581209" y="4613824"/>
                </a:cubicBezTo>
                <a:cubicBezTo>
                  <a:pt x="4576143" y="4616004"/>
                  <a:pt x="4571916" y="4619067"/>
                  <a:pt x="4568528" y="4623014"/>
                </a:cubicBezTo>
                <a:cubicBezTo>
                  <a:pt x="4565141" y="4626961"/>
                  <a:pt x="4562608" y="4631659"/>
                  <a:pt x="4560929" y="4637109"/>
                </a:cubicBezTo>
                <a:cubicBezTo>
                  <a:pt x="4559250" y="4642558"/>
                  <a:pt x="4558411" y="4648523"/>
                  <a:pt x="4558411" y="4655003"/>
                </a:cubicBezTo>
                <a:cubicBezTo>
                  <a:pt x="4558411" y="4661719"/>
                  <a:pt x="4559205" y="4667728"/>
                  <a:pt x="4560797" y="4673030"/>
                </a:cubicBezTo>
                <a:cubicBezTo>
                  <a:pt x="4562387" y="4678332"/>
                  <a:pt x="4564803" y="4682838"/>
                  <a:pt x="4568042" y="4686550"/>
                </a:cubicBezTo>
                <a:cubicBezTo>
                  <a:pt x="4571282" y="4690261"/>
                  <a:pt x="4575333" y="4693089"/>
                  <a:pt x="4580193" y="4695033"/>
                </a:cubicBezTo>
                <a:cubicBezTo>
                  <a:pt x="4585053" y="4696977"/>
                  <a:pt x="4590753" y="4697949"/>
                  <a:pt x="4597292" y="4697949"/>
                </a:cubicBezTo>
                <a:cubicBezTo>
                  <a:pt x="4604008" y="4697949"/>
                  <a:pt x="4609913" y="4696845"/>
                  <a:pt x="4615009" y="4694635"/>
                </a:cubicBezTo>
                <a:cubicBezTo>
                  <a:pt x="4620105" y="4692426"/>
                  <a:pt x="4624347" y="4689348"/>
                  <a:pt x="4627734" y="4685401"/>
                </a:cubicBezTo>
                <a:cubicBezTo>
                  <a:pt x="4631122" y="4681454"/>
                  <a:pt x="4633669" y="4676756"/>
                  <a:pt x="4635378" y="4671307"/>
                </a:cubicBezTo>
                <a:cubicBezTo>
                  <a:pt x="4637086" y="4665857"/>
                  <a:pt x="4637941" y="4659893"/>
                  <a:pt x="4637941" y="4653412"/>
                </a:cubicBezTo>
                <a:cubicBezTo>
                  <a:pt x="4637941" y="4646755"/>
                  <a:pt x="4637131" y="4640776"/>
                  <a:pt x="4635510" y="4635474"/>
                </a:cubicBezTo>
                <a:cubicBezTo>
                  <a:pt x="4633890" y="4630172"/>
                  <a:pt x="4631460" y="4625665"/>
                  <a:pt x="4628220" y="4621954"/>
                </a:cubicBezTo>
                <a:cubicBezTo>
                  <a:pt x="4624980" y="4618242"/>
                  <a:pt x="4620930" y="4615415"/>
                  <a:pt x="4616070" y="4613471"/>
                </a:cubicBezTo>
                <a:cubicBezTo>
                  <a:pt x="4611210" y="4611527"/>
                  <a:pt x="4605510" y="4610555"/>
                  <a:pt x="4598971" y="4610555"/>
                </a:cubicBezTo>
                <a:close/>
                <a:moveTo>
                  <a:pt x="3945555" y="4602938"/>
                </a:moveTo>
                <a:cubicBezTo>
                  <a:pt x="3944141" y="4602938"/>
                  <a:pt x="3942962" y="4602997"/>
                  <a:pt x="3942020" y="4603115"/>
                </a:cubicBezTo>
                <a:cubicBezTo>
                  <a:pt x="3941077" y="4603233"/>
                  <a:pt x="3940326" y="4603424"/>
                  <a:pt x="3939767" y="4603689"/>
                </a:cubicBezTo>
                <a:cubicBezTo>
                  <a:pt x="3939207" y="4603955"/>
                  <a:pt x="3938824" y="4604264"/>
                  <a:pt x="3938618" y="4604617"/>
                </a:cubicBezTo>
                <a:cubicBezTo>
                  <a:pt x="3938411" y="4604971"/>
                  <a:pt x="3938309" y="4605354"/>
                  <a:pt x="3938309" y="4605766"/>
                </a:cubicBezTo>
                <a:lnTo>
                  <a:pt x="3938309" y="4624677"/>
                </a:lnTo>
                <a:lnTo>
                  <a:pt x="3927263" y="4624677"/>
                </a:lnTo>
                <a:cubicBezTo>
                  <a:pt x="3926792" y="4624677"/>
                  <a:pt x="3926364" y="4624780"/>
                  <a:pt x="3925981" y="4624986"/>
                </a:cubicBezTo>
                <a:cubicBezTo>
                  <a:pt x="3925598" y="4625192"/>
                  <a:pt x="3925289" y="4625545"/>
                  <a:pt x="3925054" y="4626046"/>
                </a:cubicBezTo>
                <a:cubicBezTo>
                  <a:pt x="3924818" y="4626547"/>
                  <a:pt x="3924626" y="4627180"/>
                  <a:pt x="3924479" y="4627946"/>
                </a:cubicBezTo>
                <a:cubicBezTo>
                  <a:pt x="3924332" y="4628712"/>
                  <a:pt x="3924258" y="4629654"/>
                  <a:pt x="3924258" y="4630774"/>
                </a:cubicBezTo>
                <a:cubicBezTo>
                  <a:pt x="3924258" y="4632895"/>
                  <a:pt x="3924523" y="4634426"/>
                  <a:pt x="3925054" y="4635369"/>
                </a:cubicBezTo>
                <a:cubicBezTo>
                  <a:pt x="3925584" y="4636311"/>
                  <a:pt x="3926291" y="4636783"/>
                  <a:pt x="3927174" y="4636783"/>
                </a:cubicBezTo>
                <a:lnTo>
                  <a:pt x="3938309" y="4636783"/>
                </a:lnTo>
                <a:lnTo>
                  <a:pt x="3938309" y="4683264"/>
                </a:lnTo>
                <a:cubicBezTo>
                  <a:pt x="3938309" y="4687859"/>
                  <a:pt x="3938736" y="4691850"/>
                  <a:pt x="3939590" y="4695237"/>
                </a:cubicBezTo>
                <a:cubicBezTo>
                  <a:pt x="3940444" y="4698625"/>
                  <a:pt x="3941814" y="4701423"/>
                  <a:pt x="3943699" y="4703632"/>
                </a:cubicBezTo>
                <a:cubicBezTo>
                  <a:pt x="3945584" y="4705841"/>
                  <a:pt x="3948000" y="4707491"/>
                  <a:pt x="3950945" y="4708581"/>
                </a:cubicBezTo>
                <a:cubicBezTo>
                  <a:pt x="3953890" y="4709671"/>
                  <a:pt x="3957425" y="4710215"/>
                  <a:pt x="3961549" y="4710215"/>
                </a:cubicBezTo>
                <a:cubicBezTo>
                  <a:pt x="3962904" y="4710215"/>
                  <a:pt x="3964259" y="4710127"/>
                  <a:pt x="3965614" y="4709950"/>
                </a:cubicBezTo>
                <a:cubicBezTo>
                  <a:pt x="3966969" y="4709774"/>
                  <a:pt x="3968250" y="4709553"/>
                  <a:pt x="3969458" y="4709288"/>
                </a:cubicBezTo>
                <a:cubicBezTo>
                  <a:pt x="3970666" y="4709023"/>
                  <a:pt x="3971741" y="4708684"/>
                  <a:pt x="3972683" y="4708271"/>
                </a:cubicBezTo>
                <a:cubicBezTo>
                  <a:pt x="3973626" y="4707859"/>
                  <a:pt x="3974333" y="4707417"/>
                  <a:pt x="3974804" y="4706946"/>
                </a:cubicBezTo>
                <a:cubicBezTo>
                  <a:pt x="3975275" y="4706475"/>
                  <a:pt x="3975629" y="4705738"/>
                  <a:pt x="3975864" y="4704737"/>
                </a:cubicBezTo>
                <a:cubicBezTo>
                  <a:pt x="3976100" y="4703735"/>
                  <a:pt x="3976218" y="4702380"/>
                  <a:pt x="3976218" y="4700672"/>
                </a:cubicBezTo>
                <a:cubicBezTo>
                  <a:pt x="3976218" y="4699611"/>
                  <a:pt x="3976159" y="4698728"/>
                  <a:pt x="3976041" y="4698021"/>
                </a:cubicBezTo>
                <a:cubicBezTo>
                  <a:pt x="3975923" y="4697314"/>
                  <a:pt x="3975791" y="4696754"/>
                  <a:pt x="3975644" y="4696342"/>
                </a:cubicBezTo>
                <a:cubicBezTo>
                  <a:pt x="3975496" y="4695930"/>
                  <a:pt x="3975290" y="4695650"/>
                  <a:pt x="3975025" y="4695502"/>
                </a:cubicBezTo>
                <a:cubicBezTo>
                  <a:pt x="3974760" y="4695355"/>
                  <a:pt x="3974480" y="4695282"/>
                  <a:pt x="3974185" y="4695282"/>
                </a:cubicBezTo>
                <a:cubicBezTo>
                  <a:pt x="3973714" y="4695282"/>
                  <a:pt x="3973184" y="4695414"/>
                  <a:pt x="3972595" y="4695679"/>
                </a:cubicBezTo>
                <a:cubicBezTo>
                  <a:pt x="3972006" y="4695944"/>
                  <a:pt x="3971299" y="4696224"/>
                  <a:pt x="3970474" y="4696519"/>
                </a:cubicBezTo>
                <a:cubicBezTo>
                  <a:pt x="3969649" y="4696813"/>
                  <a:pt x="3968707" y="4697093"/>
                  <a:pt x="3967647" y="4697358"/>
                </a:cubicBezTo>
                <a:cubicBezTo>
                  <a:pt x="3966586" y="4697623"/>
                  <a:pt x="3965378" y="4697756"/>
                  <a:pt x="3964023" y="4697756"/>
                </a:cubicBezTo>
                <a:cubicBezTo>
                  <a:pt x="3959840" y="4697756"/>
                  <a:pt x="3956939" y="4696357"/>
                  <a:pt x="3955319" y="4693558"/>
                </a:cubicBezTo>
                <a:cubicBezTo>
                  <a:pt x="3953699" y="4690760"/>
                  <a:pt x="3952889" y="4686622"/>
                  <a:pt x="3952889" y="4681143"/>
                </a:cubicBezTo>
                <a:lnTo>
                  <a:pt x="3952889" y="4636783"/>
                </a:lnTo>
                <a:lnTo>
                  <a:pt x="3973302" y="4636783"/>
                </a:lnTo>
                <a:cubicBezTo>
                  <a:pt x="3974185" y="4636783"/>
                  <a:pt x="3974893" y="4636311"/>
                  <a:pt x="3975423" y="4635369"/>
                </a:cubicBezTo>
                <a:cubicBezTo>
                  <a:pt x="3975953" y="4634426"/>
                  <a:pt x="3976218" y="4632895"/>
                  <a:pt x="3976218" y="4630774"/>
                </a:cubicBezTo>
                <a:cubicBezTo>
                  <a:pt x="3976218" y="4629654"/>
                  <a:pt x="3976159" y="4628712"/>
                  <a:pt x="3976041" y="4627946"/>
                </a:cubicBezTo>
                <a:cubicBezTo>
                  <a:pt x="3975923" y="4627180"/>
                  <a:pt x="3975732" y="4626547"/>
                  <a:pt x="3975467" y="4626046"/>
                </a:cubicBezTo>
                <a:cubicBezTo>
                  <a:pt x="3975202" y="4625545"/>
                  <a:pt x="3974893" y="4625192"/>
                  <a:pt x="3974539" y="4624986"/>
                </a:cubicBezTo>
                <a:cubicBezTo>
                  <a:pt x="3974185" y="4624780"/>
                  <a:pt x="3973773" y="4624677"/>
                  <a:pt x="3973302" y="4624677"/>
                </a:cubicBezTo>
                <a:lnTo>
                  <a:pt x="3952889" y="4624677"/>
                </a:lnTo>
                <a:lnTo>
                  <a:pt x="3952889" y="4605766"/>
                </a:lnTo>
                <a:cubicBezTo>
                  <a:pt x="3952889" y="4605354"/>
                  <a:pt x="3952771" y="4604971"/>
                  <a:pt x="3952536" y="4604617"/>
                </a:cubicBezTo>
                <a:cubicBezTo>
                  <a:pt x="3952300" y="4604264"/>
                  <a:pt x="3951917" y="4603955"/>
                  <a:pt x="3951387" y="4603689"/>
                </a:cubicBezTo>
                <a:cubicBezTo>
                  <a:pt x="3950857" y="4603424"/>
                  <a:pt x="3950120" y="4603233"/>
                  <a:pt x="3949178" y="4603115"/>
                </a:cubicBezTo>
                <a:cubicBezTo>
                  <a:pt x="3948235" y="4602997"/>
                  <a:pt x="3947027" y="4602938"/>
                  <a:pt x="3945555" y="4602938"/>
                </a:cubicBezTo>
                <a:close/>
                <a:moveTo>
                  <a:pt x="2954955" y="4602938"/>
                </a:moveTo>
                <a:cubicBezTo>
                  <a:pt x="2953541" y="4602938"/>
                  <a:pt x="2952363" y="4602997"/>
                  <a:pt x="2951420" y="4603115"/>
                </a:cubicBezTo>
                <a:cubicBezTo>
                  <a:pt x="2950477" y="4603233"/>
                  <a:pt x="2949726" y="4603424"/>
                  <a:pt x="2949167" y="4603689"/>
                </a:cubicBezTo>
                <a:cubicBezTo>
                  <a:pt x="2948607" y="4603955"/>
                  <a:pt x="2948224" y="4604264"/>
                  <a:pt x="2948018" y="4604617"/>
                </a:cubicBezTo>
                <a:cubicBezTo>
                  <a:pt x="2947812" y="4604971"/>
                  <a:pt x="2947709" y="4605354"/>
                  <a:pt x="2947709" y="4605766"/>
                </a:cubicBezTo>
                <a:lnTo>
                  <a:pt x="2947709" y="4624677"/>
                </a:lnTo>
                <a:lnTo>
                  <a:pt x="2936663" y="4624677"/>
                </a:lnTo>
                <a:cubicBezTo>
                  <a:pt x="2936192" y="4624677"/>
                  <a:pt x="2935764" y="4624780"/>
                  <a:pt x="2935381" y="4624986"/>
                </a:cubicBezTo>
                <a:cubicBezTo>
                  <a:pt x="2934999" y="4625192"/>
                  <a:pt x="2934689" y="4625545"/>
                  <a:pt x="2934454" y="4626046"/>
                </a:cubicBezTo>
                <a:cubicBezTo>
                  <a:pt x="2934218" y="4626547"/>
                  <a:pt x="2934027" y="4627180"/>
                  <a:pt x="2933879" y="4627946"/>
                </a:cubicBezTo>
                <a:cubicBezTo>
                  <a:pt x="2933732" y="4628712"/>
                  <a:pt x="2933658" y="4629654"/>
                  <a:pt x="2933658" y="4630774"/>
                </a:cubicBezTo>
                <a:cubicBezTo>
                  <a:pt x="2933658" y="4632895"/>
                  <a:pt x="2933923" y="4634426"/>
                  <a:pt x="2934454" y="4635369"/>
                </a:cubicBezTo>
                <a:cubicBezTo>
                  <a:pt x="2934984" y="4636311"/>
                  <a:pt x="2935691" y="4636783"/>
                  <a:pt x="2936575" y="4636783"/>
                </a:cubicBezTo>
                <a:lnTo>
                  <a:pt x="2947709" y="4636783"/>
                </a:lnTo>
                <a:lnTo>
                  <a:pt x="2947709" y="4683264"/>
                </a:lnTo>
                <a:cubicBezTo>
                  <a:pt x="2947709" y="4687859"/>
                  <a:pt x="2948136" y="4691850"/>
                  <a:pt x="2948990" y="4695237"/>
                </a:cubicBezTo>
                <a:cubicBezTo>
                  <a:pt x="2949844" y="4698625"/>
                  <a:pt x="2951214" y="4701423"/>
                  <a:pt x="2953099" y="4703632"/>
                </a:cubicBezTo>
                <a:cubicBezTo>
                  <a:pt x="2954984" y="4705841"/>
                  <a:pt x="2957400" y="4707491"/>
                  <a:pt x="2960345" y="4708581"/>
                </a:cubicBezTo>
                <a:cubicBezTo>
                  <a:pt x="2963290" y="4709671"/>
                  <a:pt x="2966825" y="4710215"/>
                  <a:pt x="2970949" y="4710215"/>
                </a:cubicBezTo>
                <a:cubicBezTo>
                  <a:pt x="2972304" y="4710215"/>
                  <a:pt x="2973659" y="4710127"/>
                  <a:pt x="2975014" y="4709950"/>
                </a:cubicBezTo>
                <a:cubicBezTo>
                  <a:pt x="2976369" y="4709774"/>
                  <a:pt x="2977650" y="4709553"/>
                  <a:pt x="2978858" y="4709288"/>
                </a:cubicBezTo>
                <a:cubicBezTo>
                  <a:pt x="2980066" y="4709023"/>
                  <a:pt x="2981141" y="4708684"/>
                  <a:pt x="2982083" y="4708271"/>
                </a:cubicBezTo>
                <a:cubicBezTo>
                  <a:pt x="2983026" y="4707859"/>
                  <a:pt x="2983733" y="4707417"/>
                  <a:pt x="2984204" y="4706946"/>
                </a:cubicBezTo>
                <a:cubicBezTo>
                  <a:pt x="2984675" y="4706475"/>
                  <a:pt x="2985029" y="4705738"/>
                  <a:pt x="2985264" y="4704737"/>
                </a:cubicBezTo>
                <a:cubicBezTo>
                  <a:pt x="2985500" y="4703735"/>
                  <a:pt x="2985618" y="4702380"/>
                  <a:pt x="2985618" y="4700672"/>
                </a:cubicBezTo>
                <a:cubicBezTo>
                  <a:pt x="2985618" y="4699611"/>
                  <a:pt x="2985559" y="4698728"/>
                  <a:pt x="2985441" y="4698021"/>
                </a:cubicBezTo>
                <a:cubicBezTo>
                  <a:pt x="2985323" y="4697314"/>
                  <a:pt x="2985191" y="4696754"/>
                  <a:pt x="2985044" y="4696342"/>
                </a:cubicBezTo>
                <a:cubicBezTo>
                  <a:pt x="2984896" y="4695930"/>
                  <a:pt x="2984690" y="4695650"/>
                  <a:pt x="2984425" y="4695502"/>
                </a:cubicBezTo>
                <a:cubicBezTo>
                  <a:pt x="2984160" y="4695355"/>
                  <a:pt x="2983880" y="4695282"/>
                  <a:pt x="2983585" y="4695282"/>
                </a:cubicBezTo>
                <a:cubicBezTo>
                  <a:pt x="2983115" y="4695282"/>
                  <a:pt x="2982584" y="4695414"/>
                  <a:pt x="2981995" y="4695679"/>
                </a:cubicBezTo>
                <a:cubicBezTo>
                  <a:pt x="2981406" y="4695944"/>
                  <a:pt x="2980699" y="4696224"/>
                  <a:pt x="2979874" y="4696519"/>
                </a:cubicBezTo>
                <a:cubicBezTo>
                  <a:pt x="2979050" y="4696813"/>
                  <a:pt x="2978107" y="4697093"/>
                  <a:pt x="2977047" y="4697358"/>
                </a:cubicBezTo>
                <a:cubicBezTo>
                  <a:pt x="2975986" y="4697623"/>
                  <a:pt x="2974778" y="4697756"/>
                  <a:pt x="2973423" y="4697756"/>
                </a:cubicBezTo>
                <a:cubicBezTo>
                  <a:pt x="2969241" y="4697756"/>
                  <a:pt x="2966339" y="4696357"/>
                  <a:pt x="2964719" y="4693558"/>
                </a:cubicBezTo>
                <a:cubicBezTo>
                  <a:pt x="2963099" y="4690760"/>
                  <a:pt x="2962289" y="4686622"/>
                  <a:pt x="2962289" y="4681143"/>
                </a:cubicBezTo>
                <a:lnTo>
                  <a:pt x="2962289" y="4636783"/>
                </a:lnTo>
                <a:lnTo>
                  <a:pt x="2982702" y="4636783"/>
                </a:lnTo>
                <a:cubicBezTo>
                  <a:pt x="2983585" y="4636783"/>
                  <a:pt x="2984292" y="4636311"/>
                  <a:pt x="2984823" y="4635369"/>
                </a:cubicBezTo>
                <a:cubicBezTo>
                  <a:pt x="2985353" y="4634426"/>
                  <a:pt x="2985618" y="4632895"/>
                  <a:pt x="2985618" y="4630774"/>
                </a:cubicBezTo>
                <a:cubicBezTo>
                  <a:pt x="2985618" y="4629654"/>
                  <a:pt x="2985559" y="4628712"/>
                  <a:pt x="2985441" y="4627946"/>
                </a:cubicBezTo>
                <a:cubicBezTo>
                  <a:pt x="2985323" y="4627180"/>
                  <a:pt x="2985132" y="4626547"/>
                  <a:pt x="2984867" y="4626046"/>
                </a:cubicBezTo>
                <a:cubicBezTo>
                  <a:pt x="2984602" y="4625545"/>
                  <a:pt x="2984292" y="4625192"/>
                  <a:pt x="2983939" y="4624986"/>
                </a:cubicBezTo>
                <a:cubicBezTo>
                  <a:pt x="2983585" y="4624780"/>
                  <a:pt x="2983173" y="4624677"/>
                  <a:pt x="2982702" y="4624677"/>
                </a:cubicBezTo>
                <a:lnTo>
                  <a:pt x="2962289" y="4624677"/>
                </a:lnTo>
                <a:lnTo>
                  <a:pt x="2962289" y="4605766"/>
                </a:lnTo>
                <a:cubicBezTo>
                  <a:pt x="2962289" y="4605354"/>
                  <a:pt x="2962172" y="4604971"/>
                  <a:pt x="2961936" y="4604617"/>
                </a:cubicBezTo>
                <a:cubicBezTo>
                  <a:pt x="2961700" y="4604264"/>
                  <a:pt x="2961317" y="4603955"/>
                  <a:pt x="2960787" y="4603689"/>
                </a:cubicBezTo>
                <a:cubicBezTo>
                  <a:pt x="2960257" y="4603424"/>
                  <a:pt x="2959521" y="4603233"/>
                  <a:pt x="2958578" y="4603115"/>
                </a:cubicBezTo>
                <a:cubicBezTo>
                  <a:pt x="2957635" y="4602997"/>
                  <a:pt x="2956428" y="4602938"/>
                  <a:pt x="2954955" y="4602938"/>
                </a:cubicBezTo>
                <a:close/>
                <a:moveTo>
                  <a:pt x="2526330" y="4602938"/>
                </a:moveTo>
                <a:cubicBezTo>
                  <a:pt x="2524916" y="4602938"/>
                  <a:pt x="2523738" y="4602997"/>
                  <a:pt x="2522795" y="4603115"/>
                </a:cubicBezTo>
                <a:cubicBezTo>
                  <a:pt x="2521852" y="4603233"/>
                  <a:pt x="2521101" y="4603424"/>
                  <a:pt x="2520542" y="4603689"/>
                </a:cubicBezTo>
                <a:cubicBezTo>
                  <a:pt x="2519982" y="4603955"/>
                  <a:pt x="2519599" y="4604264"/>
                  <a:pt x="2519393" y="4604617"/>
                </a:cubicBezTo>
                <a:cubicBezTo>
                  <a:pt x="2519187" y="4604971"/>
                  <a:pt x="2519084" y="4605354"/>
                  <a:pt x="2519084" y="4605766"/>
                </a:cubicBezTo>
                <a:lnTo>
                  <a:pt x="2519084" y="4624677"/>
                </a:lnTo>
                <a:lnTo>
                  <a:pt x="2508038" y="4624677"/>
                </a:lnTo>
                <a:cubicBezTo>
                  <a:pt x="2507567" y="4624677"/>
                  <a:pt x="2507140" y="4624780"/>
                  <a:pt x="2506757" y="4624986"/>
                </a:cubicBezTo>
                <a:cubicBezTo>
                  <a:pt x="2506374" y="4625192"/>
                  <a:pt x="2506064" y="4625545"/>
                  <a:pt x="2505829" y="4626046"/>
                </a:cubicBezTo>
                <a:cubicBezTo>
                  <a:pt x="2505593" y="4626547"/>
                  <a:pt x="2505402" y="4627180"/>
                  <a:pt x="2505254" y="4627946"/>
                </a:cubicBezTo>
                <a:cubicBezTo>
                  <a:pt x="2505107" y="4628712"/>
                  <a:pt x="2505033" y="4629654"/>
                  <a:pt x="2505033" y="4630774"/>
                </a:cubicBezTo>
                <a:cubicBezTo>
                  <a:pt x="2505033" y="4632895"/>
                  <a:pt x="2505299" y="4634426"/>
                  <a:pt x="2505829" y="4635369"/>
                </a:cubicBezTo>
                <a:cubicBezTo>
                  <a:pt x="2506359" y="4636311"/>
                  <a:pt x="2507066" y="4636783"/>
                  <a:pt x="2507950" y="4636783"/>
                </a:cubicBezTo>
                <a:lnTo>
                  <a:pt x="2519084" y="4636783"/>
                </a:lnTo>
                <a:lnTo>
                  <a:pt x="2519084" y="4683264"/>
                </a:lnTo>
                <a:cubicBezTo>
                  <a:pt x="2519084" y="4687859"/>
                  <a:pt x="2519511" y="4691850"/>
                  <a:pt x="2520365" y="4695237"/>
                </a:cubicBezTo>
                <a:cubicBezTo>
                  <a:pt x="2521219" y="4698625"/>
                  <a:pt x="2522589" y="4701423"/>
                  <a:pt x="2524474" y="4703632"/>
                </a:cubicBezTo>
                <a:cubicBezTo>
                  <a:pt x="2526359" y="4705841"/>
                  <a:pt x="2528774" y="4707491"/>
                  <a:pt x="2531720" y="4708581"/>
                </a:cubicBezTo>
                <a:cubicBezTo>
                  <a:pt x="2534665" y="4709671"/>
                  <a:pt x="2538200" y="4710215"/>
                  <a:pt x="2542324" y="4710215"/>
                </a:cubicBezTo>
                <a:cubicBezTo>
                  <a:pt x="2543679" y="4710215"/>
                  <a:pt x="2545034" y="4710127"/>
                  <a:pt x="2546389" y="4709950"/>
                </a:cubicBezTo>
                <a:cubicBezTo>
                  <a:pt x="2547744" y="4709774"/>
                  <a:pt x="2549025" y="4709553"/>
                  <a:pt x="2550233" y="4709288"/>
                </a:cubicBezTo>
                <a:cubicBezTo>
                  <a:pt x="2551440" y="4709023"/>
                  <a:pt x="2552516" y="4708684"/>
                  <a:pt x="2553458" y="4708271"/>
                </a:cubicBezTo>
                <a:cubicBezTo>
                  <a:pt x="2554401" y="4707859"/>
                  <a:pt x="2555108" y="4707417"/>
                  <a:pt x="2555579" y="4706946"/>
                </a:cubicBezTo>
                <a:cubicBezTo>
                  <a:pt x="2556050" y="4706475"/>
                  <a:pt x="2556404" y="4705738"/>
                  <a:pt x="2556639" y="4704737"/>
                </a:cubicBezTo>
                <a:cubicBezTo>
                  <a:pt x="2556875" y="4703735"/>
                  <a:pt x="2556993" y="4702380"/>
                  <a:pt x="2556993" y="4700672"/>
                </a:cubicBezTo>
                <a:cubicBezTo>
                  <a:pt x="2556993" y="4699611"/>
                  <a:pt x="2556934" y="4698728"/>
                  <a:pt x="2556816" y="4698021"/>
                </a:cubicBezTo>
                <a:cubicBezTo>
                  <a:pt x="2556698" y="4697314"/>
                  <a:pt x="2556566" y="4696754"/>
                  <a:pt x="2556419" y="4696342"/>
                </a:cubicBezTo>
                <a:cubicBezTo>
                  <a:pt x="2556271" y="4695930"/>
                  <a:pt x="2556065" y="4695650"/>
                  <a:pt x="2555800" y="4695502"/>
                </a:cubicBezTo>
                <a:cubicBezTo>
                  <a:pt x="2555535" y="4695355"/>
                  <a:pt x="2555255" y="4695282"/>
                  <a:pt x="2554960" y="4695282"/>
                </a:cubicBezTo>
                <a:cubicBezTo>
                  <a:pt x="2554489" y="4695282"/>
                  <a:pt x="2553959" y="4695414"/>
                  <a:pt x="2553370" y="4695679"/>
                </a:cubicBezTo>
                <a:cubicBezTo>
                  <a:pt x="2552781" y="4695944"/>
                  <a:pt x="2552074" y="4696224"/>
                  <a:pt x="2551249" y="4696519"/>
                </a:cubicBezTo>
                <a:cubicBezTo>
                  <a:pt x="2550424" y="4696813"/>
                  <a:pt x="2549482" y="4697093"/>
                  <a:pt x="2548422" y="4697358"/>
                </a:cubicBezTo>
                <a:cubicBezTo>
                  <a:pt x="2547361" y="4697623"/>
                  <a:pt x="2546153" y="4697756"/>
                  <a:pt x="2544798" y="4697756"/>
                </a:cubicBezTo>
                <a:cubicBezTo>
                  <a:pt x="2540616" y="4697756"/>
                  <a:pt x="2537714" y="4696357"/>
                  <a:pt x="2536094" y="4693558"/>
                </a:cubicBezTo>
                <a:cubicBezTo>
                  <a:pt x="2534474" y="4690760"/>
                  <a:pt x="2533664" y="4686622"/>
                  <a:pt x="2533664" y="4681143"/>
                </a:cubicBezTo>
                <a:lnTo>
                  <a:pt x="2533664" y="4636783"/>
                </a:lnTo>
                <a:lnTo>
                  <a:pt x="2554077" y="4636783"/>
                </a:lnTo>
                <a:cubicBezTo>
                  <a:pt x="2554960" y="4636783"/>
                  <a:pt x="2555667" y="4636311"/>
                  <a:pt x="2556198" y="4635369"/>
                </a:cubicBezTo>
                <a:cubicBezTo>
                  <a:pt x="2556728" y="4634426"/>
                  <a:pt x="2556993" y="4632895"/>
                  <a:pt x="2556993" y="4630774"/>
                </a:cubicBezTo>
                <a:cubicBezTo>
                  <a:pt x="2556993" y="4629654"/>
                  <a:pt x="2556934" y="4628712"/>
                  <a:pt x="2556816" y="4627946"/>
                </a:cubicBezTo>
                <a:cubicBezTo>
                  <a:pt x="2556698" y="4627180"/>
                  <a:pt x="2556507" y="4626547"/>
                  <a:pt x="2556242" y="4626046"/>
                </a:cubicBezTo>
                <a:cubicBezTo>
                  <a:pt x="2555977" y="4625545"/>
                  <a:pt x="2555667" y="4625192"/>
                  <a:pt x="2555314" y="4624986"/>
                </a:cubicBezTo>
                <a:cubicBezTo>
                  <a:pt x="2554960" y="4624780"/>
                  <a:pt x="2554548" y="4624677"/>
                  <a:pt x="2554077" y="4624677"/>
                </a:cubicBezTo>
                <a:lnTo>
                  <a:pt x="2533664" y="4624677"/>
                </a:lnTo>
                <a:lnTo>
                  <a:pt x="2533664" y="4605766"/>
                </a:lnTo>
                <a:cubicBezTo>
                  <a:pt x="2533664" y="4605354"/>
                  <a:pt x="2533546" y="4604971"/>
                  <a:pt x="2533311" y="4604617"/>
                </a:cubicBezTo>
                <a:cubicBezTo>
                  <a:pt x="2533075" y="4604264"/>
                  <a:pt x="2532692" y="4603955"/>
                  <a:pt x="2532162" y="4603689"/>
                </a:cubicBezTo>
                <a:cubicBezTo>
                  <a:pt x="2531632" y="4603424"/>
                  <a:pt x="2530895" y="4603233"/>
                  <a:pt x="2529953" y="4603115"/>
                </a:cubicBezTo>
                <a:cubicBezTo>
                  <a:pt x="2529010" y="4602997"/>
                  <a:pt x="2527803" y="4602938"/>
                  <a:pt x="2526330" y="4602938"/>
                </a:cubicBezTo>
                <a:close/>
                <a:moveTo>
                  <a:pt x="2059605" y="4602938"/>
                </a:moveTo>
                <a:cubicBezTo>
                  <a:pt x="2058191" y="4602938"/>
                  <a:pt x="2057013" y="4602997"/>
                  <a:pt x="2056070" y="4603115"/>
                </a:cubicBezTo>
                <a:cubicBezTo>
                  <a:pt x="2055128" y="4603233"/>
                  <a:pt x="2054376" y="4603424"/>
                  <a:pt x="2053817" y="4603689"/>
                </a:cubicBezTo>
                <a:cubicBezTo>
                  <a:pt x="2053257" y="4603955"/>
                  <a:pt x="2052874" y="4604264"/>
                  <a:pt x="2052668" y="4604617"/>
                </a:cubicBezTo>
                <a:cubicBezTo>
                  <a:pt x="2052462" y="4604971"/>
                  <a:pt x="2052359" y="4605354"/>
                  <a:pt x="2052359" y="4605766"/>
                </a:cubicBezTo>
                <a:lnTo>
                  <a:pt x="2052359" y="4624677"/>
                </a:lnTo>
                <a:lnTo>
                  <a:pt x="2041313" y="4624677"/>
                </a:lnTo>
                <a:cubicBezTo>
                  <a:pt x="2040842" y="4624677"/>
                  <a:pt x="2040414" y="4624780"/>
                  <a:pt x="2040031" y="4624986"/>
                </a:cubicBezTo>
                <a:cubicBezTo>
                  <a:pt x="2039649" y="4625192"/>
                  <a:pt x="2039339" y="4625545"/>
                  <a:pt x="2039104" y="4626046"/>
                </a:cubicBezTo>
                <a:cubicBezTo>
                  <a:pt x="2038868" y="4626547"/>
                  <a:pt x="2038677" y="4627180"/>
                  <a:pt x="2038529" y="4627946"/>
                </a:cubicBezTo>
                <a:cubicBezTo>
                  <a:pt x="2038382" y="4628712"/>
                  <a:pt x="2038308" y="4629654"/>
                  <a:pt x="2038308" y="4630774"/>
                </a:cubicBezTo>
                <a:cubicBezTo>
                  <a:pt x="2038308" y="4632895"/>
                  <a:pt x="2038573" y="4634426"/>
                  <a:pt x="2039104" y="4635369"/>
                </a:cubicBezTo>
                <a:cubicBezTo>
                  <a:pt x="2039634" y="4636311"/>
                  <a:pt x="2040341" y="4636783"/>
                  <a:pt x="2041224" y="4636783"/>
                </a:cubicBezTo>
                <a:lnTo>
                  <a:pt x="2052359" y="4636783"/>
                </a:lnTo>
                <a:lnTo>
                  <a:pt x="2052359" y="4683264"/>
                </a:lnTo>
                <a:cubicBezTo>
                  <a:pt x="2052359" y="4687859"/>
                  <a:pt x="2052786" y="4691850"/>
                  <a:pt x="2053640" y="4695237"/>
                </a:cubicBezTo>
                <a:cubicBezTo>
                  <a:pt x="2054494" y="4698625"/>
                  <a:pt x="2055864" y="4701423"/>
                  <a:pt x="2057749" y="4703632"/>
                </a:cubicBezTo>
                <a:cubicBezTo>
                  <a:pt x="2059634" y="4705841"/>
                  <a:pt x="2062050" y="4707491"/>
                  <a:pt x="2064995" y="4708581"/>
                </a:cubicBezTo>
                <a:cubicBezTo>
                  <a:pt x="2067941" y="4709671"/>
                  <a:pt x="2071475" y="4710215"/>
                  <a:pt x="2075599" y="4710215"/>
                </a:cubicBezTo>
                <a:cubicBezTo>
                  <a:pt x="2076954" y="4710215"/>
                  <a:pt x="2078309" y="4710127"/>
                  <a:pt x="2079664" y="4709950"/>
                </a:cubicBezTo>
                <a:cubicBezTo>
                  <a:pt x="2081019" y="4709774"/>
                  <a:pt x="2082300" y="4709553"/>
                  <a:pt x="2083508" y="4709288"/>
                </a:cubicBezTo>
                <a:cubicBezTo>
                  <a:pt x="2084716" y="4709023"/>
                  <a:pt x="2085791" y="4708684"/>
                  <a:pt x="2086733" y="4708271"/>
                </a:cubicBezTo>
                <a:cubicBezTo>
                  <a:pt x="2087676" y="4707859"/>
                  <a:pt x="2088383" y="4707417"/>
                  <a:pt x="2088854" y="4706946"/>
                </a:cubicBezTo>
                <a:cubicBezTo>
                  <a:pt x="2089326" y="4706475"/>
                  <a:pt x="2089679" y="4705738"/>
                  <a:pt x="2089914" y="4704737"/>
                </a:cubicBezTo>
                <a:cubicBezTo>
                  <a:pt x="2090150" y="4703735"/>
                  <a:pt x="2090268" y="4702380"/>
                  <a:pt x="2090268" y="4700672"/>
                </a:cubicBezTo>
                <a:cubicBezTo>
                  <a:pt x="2090268" y="4699611"/>
                  <a:pt x="2090209" y="4698728"/>
                  <a:pt x="2090091" y="4698021"/>
                </a:cubicBezTo>
                <a:cubicBezTo>
                  <a:pt x="2089974" y="4697314"/>
                  <a:pt x="2089841" y="4696754"/>
                  <a:pt x="2089694" y="4696342"/>
                </a:cubicBezTo>
                <a:cubicBezTo>
                  <a:pt x="2089546" y="4695930"/>
                  <a:pt x="2089340" y="4695650"/>
                  <a:pt x="2089075" y="4695502"/>
                </a:cubicBezTo>
                <a:cubicBezTo>
                  <a:pt x="2088810" y="4695355"/>
                  <a:pt x="2088530" y="4695282"/>
                  <a:pt x="2088236" y="4695282"/>
                </a:cubicBezTo>
                <a:cubicBezTo>
                  <a:pt x="2087764" y="4695282"/>
                  <a:pt x="2087234" y="4695414"/>
                  <a:pt x="2086645" y="4695679"/>
                </a:cubicBezTo>
                <a:cubicBezTo>
                  <a:pt x="2086056" y="4695944"/>
                  <a:pt x="2085349" y="4696224"/>
                  <a:pt x="2084524" y="4696519"/>
                </a:cubicBezTo>
                <a:cubicBezTo>
                  <a:pt x="2083699" y="4696813"/>
                  <a:pt x="2082757" y="4697093"/>
                  <a:pt x="2081696" y="4697358"/>
                </a:cubicBezTo>
                <a:cubicBezTo>
                  <a:pt x="2080636" y="4697623"/>
                  <a:pt x="2079428" y="4697756"/>
                  <a:pt x="2078073" y="4697756"/>
                </a:cubicBezTo>
                <a:cubicBezTo>
                  <a:pt x="2073891" y="4697756"/>
                  <a:pt x="2070989" y="4696357"/>
                  <a:pt x="2069369" y="4693558"/>
                </a:cubicBezTo>
                <a:cubicBezTo>
                  <a:pt x="2067749" y="4690760"/>
                  <a:pt x="2066939" y="4686622"/>
                  <a:pt x="2066939" y="4681143"/>
                </a:cubicBezTo>
                <a:lnTo>
                  <a:pt x="2066939" y="4636783"/>
                </a:lnTo>
                <a:lnTo>
                  <a:pt x="2087352" y="4636783"/>
                </a:lnTo>
                <a:cubicBezTo>
                  <a:pt x="2088236" y="4636783"/>
                  <a:pt x="2088942" y="4636311"/>
                  <a:pt x="2089473" y="4635369"/>
                </a:cubicBezTo>
                <a:cubicBezTo>
                  <a:pt x="2090003" y="4634426"/>
                  <a:pt x="2090268" y="4632895"/>
                  <a:pt x="2090268" y="4630774"/>
                </a:cubicBezTo>
                <a:cubicBezTo>
                  <a:pt x="2090268" y="4629654"/>
                  <a:pt x="2090209" y="4628712"/>
                  <a:pt x="2090091" y="4627946"/>
                </a:cubicBezTo>
                <a:cubicBezTo>
                  <a:pt x="2089974" y="4627180"/>
                  <a:pt x="2089782" y="4626547"/>
                  <a:pt x="2089517" y="4626046"/>
                </a:cubicBezTo>
                <a:cubicBezTo>
                  <a:pt x="2089252" y="4625545"/>
                  <a:pt x="2088942" y="4625192"/>
                  <a:pt x="2088589" y="4624986"/>
                </a:cubicBezTo>
                <a:cubicBezTo>
                  <a:pt x="2088236" y="4624780"/>
                  <a:pt x="2087823" y="4624677"/>
                  <a:pt x="2087352" y="4624677"/>
                </a:cubicBezTo>
                <a:lnTo>
                  <a:pt x="2066939" y="4624677"/>
                </a:lnTo>
                <a:lnTo>
                  <a:pt x="2066939" y="4605766"/>
                </a:lnTo>
                <a:cubicBezTo>
                  <a:pt x="2066939" y="4605354"/>
                  <a:pt x="2066821" y="4604971"/>
                  <a:pt x="2066586" y="4604617"/>
                </a:cubicBezTo>
                <a:cubicBezTo>
                  <a:pt x="2066350" y="4604264"/>
                  <a:pt x="2065967" y="4603955"/>
                  <a:pt x="2065437" y="4603689"/>
                </a:cubicBezTo>
                <a:cubicBezTo>
                  <a:pt x="2064907" y="4603424"/>
                  <a:pt x="2064170" y="4603233"/>
                  <a:pt x="2063228" y="4603115"/>
                </a:cubicBezTo>
                <a:cubicBezTo>
                  <a:pt x="2062285" y="4602997"/>
                  <a:pt x="2061078" y="4602938"/>
                  <a:pt x="2059605" y="4602938"/>
                </a:cubicBezTo>
                <a:close/>
                <a:moveTo>
                  <a:pt x="1878630" y="4602938"/>
                </a:moveTo>
                <a:cubicBezTo>
                  <a:pt x="1877216" y="4602938"/>
                  <a:pt x="1876038" y="4602997"/>
                  <a:pt x="1875095" y="4603115"/>
                </a:cubicBezTo>
                <a:cubicBezTo>
                  <a:pt x="1874153" y="4603233"/>
                  <a:pt x="1873402" y="4603424"/>
                  <a:pt x="1872842" y="4603689"/>
                </a:cubicBezTo>
                <a:cubicBezTo>
                  <a:pt x="1872282" y="4603955"/>
                  <a:pt x="1871899" y="4604264"/>
                  <a:pt x="1871693" y="4604617"/>
                </a:cubicBezTo>
                <a:cubicBezTo>
                  <a:pt x="1871487" y="4604971"/>
                  <a:pt x="1871384" y="4605354"/>
                  <a:pt x="1871384" y="4605766"/>
                </a:cubicBezTo>
                <a:lnTo>
                  <a:pt x="1871384" y="4624677"/>
                </a:lnTo>
                <a:lnTo>
                  <a:pt x="1860338" y="4624677"/>
                </a:lnTo>
                <a:cubicBezTo>
                  <a:pt x="1859867" y="4624677"/>
                  <a:pt x="1859439" y="4624780"/>
                  <a:pt x="1859056" y="4624986"/>
                </a:cubicBezTo>
                <a:cubicBezTo>
                  <a:pt x="1858674" y="4625192"/>
                  <a:pt x="1858365" y="4625545"/>
                  <a:pt x="1858129" y="4626046"/>
                </a:cubicBezTo>
                <a:cubicBezTo>
                  <a:pt x="1857893" y="4626547"/>
                  <a:pt x="1857702" y="4627180"/>
                  <a:pt x="1857554" y="4627946"/>
                </a:cubicBezTo>
                <a:cubicBezTo>
                  <a:pt x="1857407" y="4628712"/>
                  <a:pt x="1857333" y="4629654"/>
                  <a:pt x="1857333" y="4630774"/>
                </a:cubicBezTo>
                <a:cubicBezTo>
                  <a:pt x="1857333" y="4632895"/>
                  <a:pt x="1857598" y="4634426"/>
                  <a:pt x="1858129" y="4635369"/>
                </a:cubicBezTo>
                <a:cubicBezTo>
                  <a:pt x="1858659" y="4636311"/>
                  <a:pt x="1859366" y="4636783"/>
                  <a:pt x="1860249" y="4636783"/>
                </a:cubicBezTo>
                <a:lnTo>
                  <a:pt x="1871384" y="4636783"/>
                </a:lnTo>
                <a:lnTo>
                  <a:pt x="1871384" y="4683264"/>
                </a:lnTo>
                <a:cubicBezTo>
                  <a:pt x="1871384" y="4687859"/>
                  <a:pt x="1871811" y="4691850"/>
                  <a:pt x="1872665" y="4695237"/>
                </a:cubicBezTo>
                <a:cubicBezTo>
                  <a:pt x="1873519" y="4698625"/>
                  <a:pt x="1874889" y="4701423"/>
                  <a:pt x="1876774" y="4703632"/>
                </a:cubicBezTo>
                <a:cubicBezTo>
                  <a:pt x="1878659" y="4705841"/>
                  <a:pt x="1881075" y="4707491"/>
                  <a:pt x="1884020" y="4708581"/>
                </a:cubicBezTo>
                <a:cubicBezTo>
                  <a:pt x="1886966" y="4709671"/>
                  <a:pt x="1890500" y="4710215"/>
                  <a:pt x="1894624" y="4710215"/>
                </a:cubicBezTo>
                <a:cubicBezTo>
                  <a:pt x="1895979" y="4710215"/>
                  <a:pt x="1897334" y="4710127"/>
                  <a:pt x="1898689" y="4709950"/>
                </a:cubicBezTo>
                <a:cubicBezTo>
                  <a:pt x="1900044" y="4709774"/>
                  <a:pt x="1901325" y="4709553"/>
                  <a:pt x="1902533" y="4709288"/>
                </a:cubicBezTo>
                <a:cubicBezTo>
                  <a:pt x="1903741" y="4709023"/>
                  <a:pt x="1904816" y="4708684"/>
                  <a:pt x="1905758" y="4708271"/>
                </a:cubicBezTo>
                <a:cubicBezTo>
                  <a:pt x="1906701" y="4707859"/>
                  <a:pt x="1907408" y="4707417"/>
                  <a:pt x="1907879" y="4706946"/>
                </a:cubicBezTo>
                <a:cubicBezTo>
                  <a:pt x="1908350" y="4706475"/>
                  <a:pt x="1908704" y="4705738"/>
                  <a:pt x="1908939" y="4704737"/>
                </a:cubicBezTo>
                <a:cubicBezTo>
                  <a:pt x="1909175" y="4703735"/>
                  <a:pt x="1909293" y="4702380"/>
                  <a:pt x="1909293" y="4700672"/>
                </a:cubicBezTo>
                <a:cubicBezTo>
                  <a:pt x="1909293" y="4699611"/>
                  <a:pt x="1909234" y="4698728"/>
                  <a:pt x="1909116" y="4698021"/>
                </a:cubicBezTo>
                <a:cubicBezTo>
                  <a:pt x="1908999" y="4697314"/>
                  <a:pt x="1908866" y="4696754"/>
                  <a:pt x="1908719" y="4696342"/>
                </a:cubicBezTo>
                <a:cubicBezTo>
                  <a:pt x="1908571" y="4695930"/>
                  <a:pt x="1908365" y="4695650"/>
                  <a:pt x="1908100" y="4695502"/>
                </a:cubicBezTo>
                <a:cubicBezTo>
                  <a:pt x="1907835" y="4695355"/>
                  <a:pt x="1907555" y="4695282"/>
                  <a:pt x="1907261" y="4695282"/>
                </a:cubicBezTo>
                <a:cubicBezTo>
                  <a:pt x="1906789" y="4695282"/>
                  <a:pt x="1906259" y="4695414"/>
                  <a:pt x="1905670" y="4695679"/>
                </a:cubicBezTo>
                <a:cubicBezTo>
                  <a:pt x="1905081" y="4695944"/>
                  <a:pt x="1904374" y="4696224"/>
                  <a:pt x="1903549" y="4696519"/>
                </a:cubicBezTo>
                <a:cubicBezTo>
                  <a:pt x="1902724" y="4696813"/>
                  <a:pt x="1901782" y="4697093"/>
                  <a:pt x="1900721" y="4697358"/>
                </a:cubicBezTo>
                <a:cubicBezTo>
                  <a:pt x="1899661" y="4697623"/>
                  <a:pt x="1898453" y="4697756"/>
                  <a:pt x="1897098" y="4697756"/>
                </a:cubicBezTo>
                <a:cubicBezTo>
                  <a:pt x="1892916" y="4697756"/>
                  <a:pt x="1890014" y="4696357"/>
                  <a:pt x="1888394" y="4693558"/>
                </a:cubicBezTo>
                <a:cubicBezTo>
                  <a:pt x="1886774" y="4690760"/>
                  <a:pt x="1885964" y="4686622"/>
                  <a:pt x="1885964" y="4681143"/>
                </a:cubicBezTo>
                <a:lnTo>
                  <a:pt x="1885964" y="4636783"/>
                </a:lnTo>
                <a:lnTo>
                  <a:pt x="1906377" y="4636783"/>
                </a:lnTo>
                <a:cubicBezTo>
                  <a:pt x="1907261" y="4636783"/>
                  <a:pt x="1907967" y="4636311"/>
                  <a:pt x="1908498" y="4635369"/>
                </a:cubicBezTo>
                <a:cubicBezTo>
                  <a:pt x="1909028" y="4634426"/>
                  <a:pt x="1909293" y="4632895"/>
                  <a:pt x="1909293" y="4630774"/>
                </a:cubicBezTo>
                <a:cubicBezTo>
                  <a:pt x="1909293" y="4629654"/>
                  <a:pt x="1909234" y="4628712"/>
                  <a:pt x="1909116" y="4627946"/>
                </a:cubicBezTo>
                <a:cubicBezTo>
                  <a:pt x="1908999" y="4627180"/>
                  <a:pt x="1908807" y="4626547"/>
                  <a:pt x="1908542" y="4626046"/>
                </a:cubicBezTo>
                <a:cubicBezTo>
                  <a:pt x="1908277" y="4625545"/>
                  <a:pt x="1907967" y="4625192"/>
                  <a:pt x="1907614" y="4624986"/>
                </a:cubicBezTo>
                <a:cubicBezTo>
                  <a:pt x="1907261" y="4624780"/>
                  <a:pt x="1906848" y="4624677"/>
                  <a:pt x="1906377" y="4624677"/>
                </a:cubicBezTo>
                <a:lnTo>
                  <a:pt x="1885964" y="4624677"/>
                </a:lnTo>
                <a:lnTo>
                  <a:pt x="1885964" y="4605766"/>
                </a:lnTo>
                <a:cubicBezTo>
                  <a:pt x="1885964" y="4605354"/>
                  <a:pt x="1885846" y="4604971"/>
                  <a:pt x="1885611" y="4604617"/>
                </a:cubicBezTo>
                <a:cubicBezTo>
                  <a:pt x="1885375" y="4604264"/>
                  <a:pt x="1884992" y="4603955"/>
                  <a:pt x="1884462" y="4603689"/>
                </a:cubicBezTo>
                <a:cubicBezTo>
                  <a:pt x="1883932" y="4603424"/>
                  <a:pt x="1883195" y="4603233"/>
                  <a:pt x="1882253" y="4603115"/>
                </a:cubicBezTo>
                <a:cubicBezTo>
                  <a:pt x="1881310" y="4602997"/>
                  <a:pt x="1880103" y="4602938"/>
                  <a:pt x="1878630" y="4602938"/>
                </a:cubicBezTo>
                <a:close/>
                <a:moveTo>
                  <a:pt x="897555" y="4602938"/>
                </a:moveTo>
                <a:cubicBezTo>
                  <a:pt x="896141" y="4602938"/>
                  <a:pt x="894963" y="4602997"/>
                  <a:pt x="894020" y="4603115"/>
                </a:cubicBezTo>
                <a:cubicBezTo>
                  <a:pt x="893078" y="4603233"/>
                  <a:pt x="892327" y="4603424"/>
                  <a:pt x="891767" y="4603689"/>
                </a:cubicBezTo>
                <a:cubicBezTo>
                  <a:pt x="891207" y="4603955"/>
                  <a:pt x="890824" y="4604264"/>
                  <a:pt x="890618" y="4604617"/>
                </a:cubicBezTo>
                <a:cubicBezTo>
                  <a:pt x="890412" y="4604971"/>
                  <a:pt x="890309" y="4605354"/>
                  <a:pt x="890309" y="4605766"/>
                </a:cubicBezTo>
                <a:lnTo>
                  <a:pt x="890309" y="4624677"/>
                </a:lnTo>
                <a:lnTo>
                  <a:pt x="879263" y="4624677"/>
                </a:lnTo>
                <a:cubicBezTo>
                  <a:pt x="878792" y="4624677"/>
                  <a:pt x="878364" y="4624780"/>
                  <a:pt x="877982" y="4624986"/>
                </a:cubicBezTo>
                <a:cubicBezTo>
                  <a:pt x="877599" y="4625192"/>
                  <a:pt x="877289" y="4625545"/>
                  <a:pt x="877054" y="4626046"/>
                </a:cubicBezTo>
                <a:cubicBezTo>
                  <a:pt x="876818" y="4626547"/>
                  <a:pt x="876627" y="4627180"/>
                  <a:pt x="876479" y="4627946"/>
                </a:cubicBezTo>
                <a:cubicBezTo>
                  <a:pt x="876332" y="4628712"/>
                  <a:pt x="876258" y="4629654"/>
                  <a:pt x="876258" y="4630774"/>
                </a:cubicBezTo>
                <a:cubicBezTo>
                  <a:pt x="876258" y="4632895"/>
                  <a:pt x="876524" y="4634426"/>
                  <a:pt x="877054" y="4635369"/>
                </a:cubicBezTo>
                <a:cubicBezTo>
                  <a:pt x="877584" y="4636311"/>
                  <a:pt x="878291" y="4636783"/>
                  <a:pt x="879174" y="4636783"/>
                </a:cubicBezTo>
                <a:lnTo>
                  <a:pt x="890309" y="4636783"/>
                </a:lnTo>
                <a:lnTo>
                  <a:pt x="890309" y="4683264"/>
                </a:lnTo>
                <a:cubicBezTo>
                  <a:pt x="890309" y="4687859"/>
                  <a:pt x="890736" y="4691850"/>
                  <a:pt x="891590" y="4695237"/>
                </a:cubicBezTo>
                <a:cubicBezTo>
                  <a:pt x="892444" y="4698625"/>
                  <a:pt x="893814" y="4701423"/>
                  <a:pt x="895699" y="4703632"/>
                </a:cubicBezTo>
                <a:cubicBezTo>
                  <a:pt x="897584" y="4705841"/>
                  <a:pt x="900000" y="4707491"/>
                  <a:pt x="902945" y="4708581"/>
                </a:cubicBezTo>
                <a:cubicBezTo>
                  <a:pt x="905891" y="4709671"/>
                  <a:pt x="909426" y="4710215"/>
                  <a:pt x="913549" y="4710215"/>
                </a:cubicBezTo>
                <a:cubicBezTo>
                  <a:pt x="914904" y="4710215"/>
                  <a:pt x="916259" y="4710127"/>
                  <a:pt x="917614" y="4709950"/>
                </a:cubicBezTo>
                <a:cubicBezTo>
                  <a:pt x="918969" y="4709774"/>
                  <a:pt x="920250" y="4709553"/>
                  <a:pt x="921458" y="4709288"/>
                </a:cubicBezTo>
                <a:cubicBezTo>
                  <a:pt x="922666" y="4709023"/>
                  <a:pt x="923741" y="4708684"/>
                  <a:pt x="924683" y="4708271"/>
                </a:cubicBezTo>
                <a:cubicBezTo>
                  <a:pt x="925626" y="4707859"/>
                  <a:pt x="926333" y="4707417"/>
                  <a:pt x="926804" y="4706946"/>
                </a:cubicBezTo>
                <a:cubicBezTo>
                  <a:pt x="927276" y="4706475"/>
                  <a:pt x="927629" y="4705738"/>
                  <a:pt x="927865" y="4704737"/>
                </a:cubicBezTo>
                <a:cubicBezTo>
                  <a:pt x="928100" y="4703735"/>
                  <a:pt x="928218" y="4702380"/>
                  <a:pt x="928218" y="4700672"/>
                </a:cubicBezTo>
                <a:cubicBezTo>
                  <a:pt x="928218" y="4699611"/>
                  <a:pt x="928159" y="4698728"/>
                  <a:pt x="928041" y="4698021"/>
                </a:cubicBezTo>
                <a:cubicBezTo>
                  <a:pt x="927924" y="4697314"/>
                  <a:pt x="927791" y="4696754"/>
                  <a:pt x="927644" y="4696342"/>
                </a:cubicBezTo>
                <a:cubicBezTo>
                  <a:pt x="927496" y="4695930"/>
                  <a:pt x="927290" y="4695650"/>
                  <a:pt x="927025" y="4695502"/>
                </a:cubicBezTo>
                <a:cubicBezTo>
                  <a:pt x="926760" y="4695355"/>
                  <a:pt x="926480" y="4695282"/>
                  <a:pt x="926186" y="4695282"/>
                </a:cubicBezTo>
                <a:cubicBezTo>
                  <a:pt x="925714" y="4695282"/>
                  <a:pt x="925184" y="4695414"/>
                  <a:pt x="924595" y="4695679"/>
                </a:cubicBezTo>
                <a:cubicBezTo>
                  <a:pt x="924006" y="4695944"/>
                  <a:pt x="923299" y="4696224"/>
                  <a:pt x="922474" y="4696519"/>
                </a:cubicBezTo>
                <a:cubicBezTo>
                  <a:pt x="921649" y="4696813"/>
                  <a:pt x="920707" y="4697093"/>
                  <a:pt x="919646" y="4697358"/>
                </a:cubicBezTo>
                <a:cubicBezTo>
                  <a:pt x="918586" y="4697623"/>
                  <a:pt x="917378" y="4697756"/>
                  <a:pt x="916023" y="4697756"/>
                </a:cubicBezTo>
                <a:cubicBezTo>
                  <a:pt x="911841" y="4697756"/>
                  <a:pt x="908939" y="4696357"/>
                  <a:pt x="907319" y="4693558"/>
                </a:cubicBezTo>
                <a:cubicBezTo>
                  <a:pt x="905699" y="4690760"/>
                  <a:pt x="904889" y="4686622"/>
                  <a:pt x="904889" y="4681143"/>
                </a:cubicBezTo>
                <a:lnTo>
                  <a:pt x="904889" y="4636783"/>
                </a:lnTo>
                <a:lnTo>
                  <a:pt x="925302" y="4636783"/>
                </a:lnTo>
                <a:cubicBezTo>
                  <a:pt x="926186" y="4636783"/>
                  <a:pt x="926893" y="4636311"/>
                  <a:pt x="927423" y="4635369"/>
                </a:cubicBezTo>
                <a:cubicBezTo>
                  <a:pt x="927953" y="4634426"/>
                  <a:pt x="928218" y="4632895"/>
                  <a:pt x="928218" y="4630774"/>
                </a:cubicBezTo>
                <a:cubicBezTo>
                  <a:pt x="928218" y="4629654"/>
                  <a:pt x="928159" y="4628712"/>
                  <a:pt x="928041" y="4627946"/>
                </a:cubicBezTo>
                <a:cubicBezTo>
                  <a:pt x="927924" y="4627180"/>
                  <a:pt x="927732" y="4626547"/>
                  <a:pt x="927467" y="4626046"/>
                </a:cubicBezTo>
                <a:cubicBezTo>
                  <a:pt x="927202" y="4625545"/>
                  <a:pt x="926893" y="4625192"/>
                  <a:pt x="926539" y="4624986"/>
                </a:cubicBezTo>
                <a:cubicBezTo>
                  <a:pt x="926186" y="4624780"/>
                  <a:pt x="925773" y="4624677"/>
                  <a:pt x="925302" y="4624677"/>
                </a:cubicBezTo>
                <a:lnTo>
                  <a:pt x="904889" y="4624677"/>
                </a:lnTo>
                <a:lnTo>
                  <a:pt x="904889" y="4605766"/>
                </a:lnTo>
                <a:cubicBezTo>
                  <a:pt x="904889" y="4605354"/>
                  <a:pt x="904771" y="4604971"/>
                  <a:pt x="904536" y="4604617"/>
                </a:cubicBezTo>
                <a:cubicBezTo>
                  <a:pt x="904300" y="4604264"/>
                  <a:pt x="903917" y="4603955"/>
                  <a:pt x="903387" y="4603689"/>
                </a:cubicBezTo>
                <a:cubicBezTo>
                  <a:pt x="902857" y="4603424"/>
                  <a:pt x="902120" y="4603233"/>
                  <a:pt x="901178" y="4603115"/>
                </a:cubicBezTo>
                <a:cubicBezTo>
                  <a:pt x="900235" y="4602997"/>
                  <a:pt x="899028" y="4602938"/>
                  <a:pt x="897555" y="4602938"/>
                </a:cubicBezTo>
                <a:close/>
                <a:moveTo>
                  <a:pt x="3904097" y="4591451"/>
                </a:moveTo>
                <a:cubicBezTo>
                  <a:pt x="3900621" y="4591451"/>
                  <a:pt x="3898235" y="4592069"/>
                  <a:pt x="3896939" y="4593306"/>
                </a:cubicBezTo>
                <a:cubicBezTo>
                  <a:pt x="3895643" y="4594543"/>
                  <a:pt x="3894995" y="4596870"/>
                  <a:pt x="3894995" y="4600287"/>
                </a:cubicBezTo>
                <a:cubicBezTo>
                  <a:pt x="3894995" y="4603645"/>
                  <a:pt x="3895628" y="4605928"/>
                  <a:pt x="3896895" y="4607136"/>
                </a:cubicBezTo>
                <a:cubicBezTo>
                  <a:pt x="3898161" y="4608343"/>
                  <a:pt x="3900503" y="4608947"/>
                  <a:pt x="3903920" y="4608947"/>
                </a:cubicBezTo>
                <a:cubicBezTo>
                  <a:pt x="3907396" y="4608947"/>
                  <a:pt x="3909782" y="4608329"/>
                  <a:pt x="3911078" y="4607092"/>
                </a:cubicBezTo>
                <a:cubicBezTo>
                  <a:pt x="3912374" y="4605854"/>
                  <a:pt x="3913022" y="4603527"/>
                  <a:pt x="3913022" y="4600111"/>
                </a:cubicBezTo>
                <a:cubicBezTo>
                  <a:pt x="3913022" y="4596753"/>
                  <a:pt x="3912388" y="4594470"/>
                  <a:pt x="3911122" y="4593262"/>
                </a:cubicBezTo>
                <a:cubicBezTo>
                  <a:pt x="3909856" y="4592054"/>
                  <a:pt x="3907514" y="4591451"/>
                  <a:pt x="3904097" y="4591451"/>
                </a:cubicBezTo>
                <a:close/>
                <a:moveTo>
                  <a:pt x="3008747" y="4591451"/>
                </a:moveTo>
                <a:cubicBezTo>
                  <a:pt x="3005271" y="4591451"/>
                  <a:pt x="3002885" y="4592069"/>
                  <a:pt x="3001589" y="4593306"/>
                </a:cubicBezTo>
                <a:cubicBezTo>
                  <a:pt x="3000293" y="4594543"/>
                  <a:pt x="2999645" y="4596870"/>
                  <a:pt x="2999645" y="4600287"/>
                </a:cubicBezTo>
                <a:cubicBezTo>
                  <a:pt x="2999645" y="4603645"/>
                  <a:pt x="3000278" y="4605928"/>
                  <a:pt x="3001545" y="4607136"/>
                </a:cubicBezTo>
                <a:cubicBezTo>
                  <a:pt x="3002811" y="4608343"/>
                  <a:pt x="3005153" y="4608947"/>
                  <a:pt x="3008570" y="4608947"/>
                </a:cubicBezTo>
                <a:cubicBezTo>
                  <a:pt x="3012046" y="4608947"/>
                  <a:pt x="3014432" y="4608329"/>
                  <a:pt x="3015728" y="4607092"/>
                </a:cubicBezTo>
                <a:cubicBezTo>
                  <a:pt x="3017024" y="4605854"/>
                  <a:pt x="3017672" y="4603527"/>
                  <a:pt x="3017672" y="4600111"/>
                </a:cubicBezTo>
                <a:cubicBezTo>
                  <a:pt x="3017672" y="4596753"/>
                  <a:pt x="3017038" y="4594470"/>
                  <a:pt x="3015772" y="4593262"/>
                </a:cubicBezTo>
                <a:cubicBezTo>
                  <a:pt x="3014506" y="4592054"/>
                  <a:pt x="3012164" y="4591451"/>
                  <a:pt x="3008747" y="4591451"/>
                </a:cubicBezTo>
                <a:close/>
                <a:moveTo>
                  <a:pt x="2751572" y="4591451"/>
                </a:moveTo>
                <a:cubicBezTo>
                  <a:pt x="2748096" y="4591451"/>
                  <a:pt x="2745710" y="4592069"/>
                  <a:pt x="2744414" y="4593306"/>
                </a:cubicBezTo>
                <a:cubicBezTo>
                  <a:pt x="2743118" y="4594543"/>
                  <a:pt x="2742470" y="4596870"/>
                  <a:pt x="2742470" y="4600287"/>
                </a:cubicBezTo>
                <a:cubicBezTo>
                  <a:pt x="2742470" y="4603645"/>
                  <a:pt x="2743103" y="4605928"/>
                  <a:pt x="2744370" y="4607136"/>
                </a:cubicBezTo>
                <a:cubicBezTo>
                  <a:pt x="2745636" y="4608343"/>
                  <a:pt x="2747978" y="4608947"/>
                  <a:pt x="2751395" y="4608947"/>
                </a:cubicBezTo>
                <a:cubicBezTo>
                  <a:pt x="2754871" y="4608947"/>
                  <a:pt x="2757257" y="4608329"/>
                  <a:pt x="2758553" y="4607092"/>
                </a:cubicBezTo>
                <a:cubicBezTo>
                  <a:pt x="2759849" y="4605854"/>
                  <a:pt x="2760497" y="4603527"/>
                  <a:pt x="2760497" y="4600111"/>
                </a:cubicBezTo>
                <a:cubicBezTo>
                  <a:pt x="2760497" y="4596753"/>
                  <a:pt x="2759864" y="4594470"/>
                  <a:pt x="2758597" y="4593262"/>
                </a:cubicBezTo>
                <a:cubicBezTo>
                  <a:pt x="2757330" y="4592054"/>
                  <a:pt x="2754988" y="4591451"/>
                  <a:pt x="2751572" y="4591451"/>
                </a:cubicBezTo>
                <a:close/>
                <a:moveTo>
                  <a:pt x="2580122" y="4591451"/>
                </a:moveTo>
                <a:cubicBezTo>
                  <a:pt x="2576646" y="4591451"/>
                  <a:pt x="2574260" y="4592069"/>
                  <a:pt x="2572964" y="4593306"/>
                </a:cubicBezTo>
                <a:cubicBezTo>
                  <a:pt x="2571668" y="4594543"/>
                  <a:pt x="2571020" y="4596870"/>
                  <a:pt x="2571020" y="4600287"/>
                </a:cubicBezTo>
                <a:cubicBezTo>
                  <a:pt x="2571020" y="4603645"/>
                  <a:pt x="2571653" y="4605928"/>
                  <a:pt x="2572920" y="4607136"/>
                </a:cubicBezTo>
                <a:cubicBezTo>
                  <a:pt x="2574187" y="4608343"/>
                  <a:pt x="2576528" y="4608947"/>
                  <a:pt x="2579945" y="4608947"/>
                </a:cubicBezTo>
                <a:cubicBezTo>
                  <a:pt x="2583421" y="4608947"/>
                  <a:pt x="2585807" y="4608329"/>
                  <a:pt x="2587103" y="4607092"/>
                </a:cubicBezTo>
                <a:cubicBezTo>
                  <a:pt x="2588399" y="4605854"/>
                  <a:pt x="2589047" y="4603527"/>
                  <a:pt x="2589047" y="4600111"/>
                </a:cubicBezTo>
                <a:cubicBezTo>
                  <a:pt x="2589047" y="4596753"/>
                  <a:pt x="2588414" y="4594470"/>
                  <a:pt x="2587147" y="4593262"/>
                </a:cubicBezTo>
                <a:cubicBezTo>
                  <a:pt x="2585880" y="4592054"/>
                  <a:pt x="2583539" y="4591451"/>
                  <a:pt x="2580122" y="4591451"/>
                </a:cubicBezTo>
                <a:close/>
                <a:moveTo>
                  <a:pt x="1837172" y="4591451"/>
                </a:moveTo>
                <a:cubicBezTo>
                  <a:pt x="1833696" y="4591451"/>
                  <a:pt x="1831310" y="4592069"/>
                  <a:pt x="1830014" y="4593306"/>
                </a:cubicBezTo>
                <a:cubicBezTo>
                  <a:pt x="1828718" y="4594543"/>
                  <a:pt x="1828070" y="4596870"/>
                  <a:pt x="1828070" y="4600287"/>
                </a:cubicBezTo>
                <a:cubicBezTo>
                  <a:pt x="1828070" y="4603645"/>
                  <a:pt x="1828703" y="4605928"/>
                  <a:pt x="1829970" y="4607136"/>
                </a:cubicBezTo>
                <a:cubicBezTo>
                  <a:pt x="1831236" y="4608343"/>
                  <a:pt x="1833578" y="4608947"/>
                  <a:pt x="1836995" y="4608947"/>
                </a:cubicBezTo>
                <a:cubicBezTo>
                  <a:pt x="1840471" y="4608947"/>
                  <a:pt x="1842857" y="4608329"/>
                  <a:pt x="1844153" y="4607092"/>
                </a:cubicBezTo>
                <a:cubicBezTo>
                  <a:pt x="1845449" y="4605854"/>
                  <a:pt x="1846097" y="4603527"/>
                  <a:pt x="1846097" y="4600111"/>
                </a:cubicBezTo>
                <a:cubicBezTo>
                  <a:pt x="1846097" y="4596753"/>
                  <a:pt x="1845464" y="4594470"/>
                  <a:pt x="1844197" y="4593262"/>
                </a:cubicBezTo>
                <a:cubicBezTo>
                  <a:pt x="1842930" y="4592054"/>
                  <a:pt x="1840589" y="4591451"/>
                  <a:pt x="1837172" y="4591451"/>
                </a:cubicBezTo>
                <a:close/>
                <a:moveTo>
                  <a:pt x="951347" y="4591451"/>
                </a:moveTo>
                <a:cubicBezTo>
                  <a:pt x="947871" y="4591451"/>
                  <a:pt x="945485" y="4592069"/>
                  <a:pt x="944189" y="4593306"/>
                </a:cubicBezTo>
                <a:cubicBezTo>
                  <a:pt x="942893" y="4594543"/>
                  <a:pt x="942245" y="4596870"/>
                  <a:pt x="942245" y="4600287"/>
                </a:cubicBezTo>
                <a:cubicBezTo>
                  <a:pt x="942245" y="4603645"/>
                  <a:pt x="942878" y="4605928"/>
                  <a:pt x="944145" y="4607136"/>
                </a:cubicBezTo>
                <a:cubicBezTo>
                  <a:pt x="945412" y="4608343"/>
                  <a:pt x="947753" y="4608947"/>
                  <a:pt x="951170" y="4608947"/>
                </a:cubicBezTo>
                <a:cubicBezTo>
                  <a:pt x="954646" y="4608947"/>
                  <a:pt x="957032" y="4608329"/>
                  <a:pt x="958328" y="4607092"/>
                </a:cubicBezTo>
                <a:cubicBezTo>
                  <a:pt x="959624" y="4605854"/>
                  <a:pt x="960272" y="4603527"/>
                  <a:pt x="960272" y="4600111"/>
                </a:cubicBezTo>
                <a:cubicBezTo>
                  <a:pt x="960272" y="4596753"/>
                  <a:pt x="959639" y="4594470"/>
                  <a:pt x="958372" y="4593262"/>
                </a:cubicBezTo>
                <a:cubicBezTo>
                  <a:pt x="957106" y="4592054"/>
                  <a:pt x="954764" y="4591451"/>
                  <a:pt x="951347" y="4591451"/>
                </a:cubicBezTo>
                <a:close/>
                <a:moveTo>
                  <a:pt x="856097" y="4591451"/>
                </a:moveTo>
                <a:cubicBezTo>
                  <a:pt x="852621" y="4591451"/>
                  <a:pt x="850235" y="4592069"/>
                  <a:pt x="848939" y="4593306"/>
                </a:cubicBezTo>
                <a:cubicBezTo>
                  <a:pt x="847643" y="4594543"/>
                  <a:pt x="846995" y="4596870"/>
                  <a:pt x="846995" y="4600287"/>
                </a:cubicBezTo>
                <a:cubicBezTo>
                  <a:pt x="846995" y="4603645"/>
                  <a:pt x="847628" y="4605928"/>
                  <a:pt x="848895" y="4607136"/>
                </a:cubicBezTo>
                <a:cubicBezTo>
                  <a:pt x="850162" y="4608343"/>
                  <a:pt x="852503" y="4608947"/>
                  <a:pt x="855920" y="4608947"/>
                </a:cubicBezTo>
                <a:cubicBezTo>
                  <a:pt x="859396" y="4608947"/>
                  <a:pt x="861782" y="4608329"/>
                  <a:pt x="863078" y="4607092"/>
                </a:cubicBezTo>
                <a:cubicBezTo>
                  <a:pt x="864374" y="4605854"/>
                  <a:pt x="865022" y="4603527"/>
                  <a:pt x="865022" y="4600111"/>
                </a:cubicBezTo>
                <a:cubicBezTo>
                  <a:pt x="865022" y="4596753"/>
                  <a:pt x="864389" y="4594470"/>
                  <a:pt x="863122" y="4593262"/>
                </a:cubicBezTo>
                <a:cubicBezTo>
                  <a:pt x="861856" y="4592054"/>
                  <a:pt x="859514" y="4591451"/>
                  <a:pt x="856097" y="4591451"/>
                </a:cubicBezTo>
                <a:close/>
                <a:moveTo>
                  <a:pt x="7060695" y="4590495"/>
                </a:moveTo>
                <a:cubicBezTo>
                  <a:pt x="7059281" y="4590495"/>
                  <a:pt x="7058103" y="4590554"/>
                  <a:pt x="7057160" y="4590672"/>
                </a:cubicBezTo>
                <a:cubicBezTo>
                  <a:pt x="7056217" y="4590790"/>
                  <a:pt x="7055466" y="4590981"/>
                  <a:pt x="7054907" y="4591246"/>
                </a:cubicBezTo>
                <a:cubicBezTo>
                  <a:pt x="7054347" y="4591512"/>
                  <a:pt x="7053964" y="4591821"/>
                  <a:pt x="7053758" y="4592174"/>
                </a:cubicBezTo>
                <a:cubicBezTo>
                  <a:pt x="7053552" y="4592528"/>
                  <a:pt x="7053449" y="4592911"/>
                  <a:pt x="7053449" y="4593323"/>
                </a:cubicBezTo>
                <a:lnTo>
                  <a:pt x="7053449" y="4612234"/>
                </a:lnTo>
                <a:lnTo>
                  <a:pt x="7042403" y="4612234"/>
                </a:lnTo>
                <a:cubicBezTo>
                  <a:pt x="7041932" y="4612234"/>
                  <a:pt x="7041504" y="4612337"/>
                  <a:pt x="7041121" y="4612543"/>
                </a:cubicBezTo>
                <a:cubicBezTo>
                  <a:pt x="7040739" y="4612749"/>
                  <a:pt x="7040429" y="4613102"/>
                  <a:pt x="7040194" y="4613603"/>
                </a:cubicBezTo>
                <a:cubicBezTo>
                  <a:pt x="7039958" y="4614104"/>
                  <a:pt x="7039767" y="4614737"/>
                  <a:pt x="7039619" y="4615503"/>
                </a:cubicBezTo>
                <a:cubicBezTo>
                  <a:pt x="7039472" y="4616269"/>
                  <a:pt x="7039398" y="4617211"/>
                  <a:pt x="7039398" y="4618331"/>
                </a:cubicBezTo>
                <a:cubicBezTo>
                  <a:pt x="7039398" y="4620452"/>
                  <a:pt x="7039663" y="4621983"/>
                  <a:pt x="7040194" y="4622926"/>
                </a:cubicBezTo>
                <a:cubicBezTo>
                  <a:pt x="7040724" y="4623868"/>
                  <a:pt x="7041431" y="4624340"/>
                  <a:pt x="7042314" y="4624340"/>
                </a:cubicBezTo>
                <a:lnTo>
                  <a:pt x="7053449" y="4624340"/>
                </a:lnTo>
                <a:lnTo>
                  <a:pt x="7053449" y="4670821"/>
                </a:lnTo>
                <a:cubicBezTo>
                  <a:pt x="7053449" y="4675416"/>
                  <a:pt x="7053876" y="4679407"/>
                  <a:pt x="7054730" y="4682794"/>
                </a:cubicBezTo>
                <a:cubicBezTo>
                  <a:pt x="7055584" y="4686182"/>
                  <a:pt x="7056954" y="4688980"/>
                  <a:pt x="7058839" y="4691189"/>
                </a:cubicBezTo>
                <a:cubicBezTo>
                  <a:pt x="7060724" y="4693398"/>
                  <a:pt x="7063140" y="4695048"/>
                  <a:pt x="7066085" y="4696138"/>
                </a:cubicBezTo>
                <a:cubicBezTo>
                  <a:pt x="7069030" y="4697227"/>
                  <a:pt x="7072565" y="4697772"/>
                  <a:pt x="7076689" y="4697772"/>
                </a:cubicBezTo>
                <a:cubicBezTo>
                  <a:pt x="7078044" y="4697772"/>
                  <a:pt x="7079399" y="4697684"/>
                  <a:pt x="7080754" y="4697507"/>
                </a:cubicBezTo>
                <a:cubicBezTo>
                  <a:pt x="7082109" y="4697331"/>
                  <a:pt x="7083390" y="4697110"/>
                  <a:pt x="7084598" y="4696845"/>
                </a:cubicBezTo>
                <a:cubicBezTo>
                  <a:pt x="7085806" y="4696580"/>
                  <a:pt x="7086881" y="4696241"/>
                  <a:pt x="7087823" y="4695828"/>
                </a:cubicBezTo>
                <a:cubicBezTo>
                  <a:pt x="7088766" y="4695416"/>
                  <a:pt x="7089473" y="4694974"/>
                  <a:pt x="7089944" y="4694503"/>
                </a:cubicBezTo>
                <a:cubicBezTo>
                  <a:pt x="7090415" y="4694032"/>
                  <a:pt x="7090769" y="4693295"/>
                  <a:pt x="7091004" y="4692294"/>
                </a:cubicBezTo>
                <a:cubicBezTo>
                  <a:pt x="7091240" y="4691292"/>
                  <a:pt x="7091358" y="4689937"/>
                  <a:pt x="7091358" y="4688229"/>
                </a:cubicBezTo>
                <a:cubicBezTo>
                  <a:pt x="7091358" y="4687168"/>
                  <a:pt x="7091299" y="4686285"/>
                  <a:pt x="7091181" y="4685578"/>
                </a:cubicBezTo>
                <a:cubicBezTo>
                  <a:pt x="7091063" y="4684871"/>
                  <a:pt x="7090931" y="4684311"/>
                  <a:pt x="7090784" y="4683899"/>
                </a:cubicBezTo>
                <a:cubicBezTo>
                  <a:pt x="7090636" y="4683486"/>
                  <a:pt x="7090430" y="4683207"/>
                  <a:pt x="7090165" y="4683059"/>
                </a:cubicBezTo>
                <a:cubicBezTo>
                  <a:pt x="7089900" y="4682912"/>
                  <a:pt x="7089620" y="4682838"/>
                  <a:pt x="7089325" y="4682838"/>
                </a:cubicBezTo>
                <a:cubicBezTo>
                  <a:pt x="7088854" y="4682838"/>
                  <a:pt x="7088324" y="4682971"/>
                  <a:pt x="7087735" y="4683236"/>
                </a:cubicBezTo>
                <a:cubicBezTo>
                  <a:pt x="7087146" y="4683501"/>
                  <a:pt x="7086439" y="4683781"/>
                  <a:pt x="7085614" y="4684076"/>
                </a:cubicBezTo>
                <a:cubicBezTo>
                  <a:pt x="7084789" y="4684370"/>
                  <a:pt x="7083847" y="4684650"/>
                  <a:pt x="7082786" y="4684915"/>
                </a:cubicBezTo>
                <a:cubicBezTo>
                  <a:pt x="7081726" y="4685180"/>
                  <a:pt x="7080518" y="4685313"/>
                  <a:pt x="7079163" y="4685313"/>
                </a:cubicBezTo>
                <a:cubicBezTo>
                  <a:pt x="7074981" y="4685313"/>
                  <a:pt x="7072079" y="4683914"/>
                  <a:pt x="7070459" y="4681115"/>
                </a:cubicBezTo>
                <a:cubicBezTo>
                  <a:pt x="7068839" y="4678317"/>
                  <a:pt x="7068029" y="4674179"/>
                  <a:pt x="7068029" y="4668700"/>
                </a:cubicBezTo>
                <a:lnTo>
                  <a:pt x="7068029" y="4624340"/>
                </a:lnTo>
                <a:lnTo>
                  <a:pt x="7088442" y="4624340"/>
                </a:lnTo>
                <a:cubicBezTo>
                  <a:pt x="7089325" y="4624340"/>
                  <a:pt x="7090032" y="4623868"/>
                  <a:pt x="7090563" y="4622926"/>
                </a:cubicBezTo>
                <a:cubicBezTo>
                  <a:pt x="7091093" y="4621983"/>
                  <a:pt x="7091358" y="4620452"/>
                  <a:pt x="7091358" y="4618331"/>
                </a:cubicBezTo>
                <a:cubicBezTo>
                  <a:pt x="7091358" y="4617211"/>
                  <a:pt x="7091299" y="4616269"/>
                  <a:pt x="7091181" y="4615503"/>
                </a:cubicBezTo>
                <a:cubicBezTo>
                  <a:pt x="7091063" y="4614737"/>
                  <a:pt x="7090872" y="4614104"/>
                  <a:pt x="7090607" y="4613603"/>
                </a:cubicBezTo>
                <a:cubicBezTo>
                  <a:pt x="7090342" y="4613102"/>
                  <a:pt x="7090032" y="4612749"/>
                  <a:pt x="7089679" y="4612543"/>
                </a:cubicBezTo>
                <a:cubicBezTo>
                  <a:pt x="7089325" y="4612337"/>
                  <a:pt x="7088913" y="4612234"/>
                  <a:pt x="7088442" y="4612234"/>
                </a:cubicBezTo>
                <a:lnTo>
                  <a:pt x="7068029" y="4612234"/>
                </a:lnTo>
                <a:lnTo>
                  <a:pt x="7068029" y="4593323"/>
                </a:lnTo>
                <a:cubicBezTo>
                  <a:pt x="7068029" y="4592911"/>
                  <a:pt x="7067911" y="4592528"/>
                  <a:pt x="7067676" y="4592174"/>
                </a:cubicBezTo>
                <a:cubicBezTo>
                  <a:pt x="7067440" y="4591821"/>
                  <a:pt x="7067057" y="4591512"/>
                  <a:pt x="7066527" y="4591246"/>
                </a:cubicBezTo>
                <a:cubicBezTo>
                  <a:pt x="7065997" y="4590981"/>
                  <a:pt x="7065260" y="4590790"/>
                  <a:pt x="7064318" y="4590672"/>
                </a:cubicBezTo>
                <a:cubicBezTo>
                  <a:pt x="7063375" y="4590554"/>
                  <a:pt x="7062168" y="4590495"/>
                  <a:pt x="7060695" y="4590495"/>
                </a:cubicBezTo>
                <a:close/>
                <a:moveTo>
                  <a:pt x="6708270" y="4590495"/>
                </a:moveTo>
                <a:cubicBezTo>
                  <a:pt x="6706856" y="4590495"/>
                  <a:pt x="6705678" y="4590554"/>
                  <a:pt x="6704735" y="4590672"/>
                </a:cubicBezTo>
                <a:cubicBezTo>
                  <a:pt x="6703792" y="4590790"/>
                  <a:pt x="6703041" y="4590981"/>
                  <a:pt x="6702482" y="4591246"/>
                </a:cubicBezTo>
                <a:cubicBezTo>
                  <a:pt x="6701922" y="4591512"/>
                  <a:pt x="6701539" y="4591821"/>
                  <a:pt x="6701333" y="4592174"/>
                </a:cubicBezTo>
                <a:cubicBezTo>
                  <a:pt x="6701127" y="4592528"/>
                  <a:pt x="6701024" y="4592911"/>
                  <a:pt x="6701024" y="4593323"/>
                </a:cubicBezTo>
                <a:lnTo>
                  <a:pt x="6701024" y="4612234"/>
                </a:lnTo>
                <a:lnTo>
                  <a:pt x="6689978" y="4612234"/>
                </a:lnTo>
                <a:cubicBezTo>
                  <a:pt x="6689506" y="4612234"/>
                  <a:pt x="6689079" y="4612337"/>
                  <a:pt x="6688696" y="4612543"/>
                </a:cubicBezTo>
                <a:cubicBezTo>
                  <a:pt x="6688313" y="4612749"/>
                  <a:pt x="6688004" y="4613102"/>
                  <a:pt x="6687769" y="4613603"/>
                </a:cubicBezTo>
                <a:cubicBezTo>
                  <a:pt x="6687533" y="4614104"/>
                  <a:pt x="6687341" y="4614737"/>
                  <a:pt x="6687194" y="4615503"/>
                </a:cubicBezTo>
                <a:cubicBezTo>
                  <a:pt x="6687047" y="4616269"/>
                  <a:pt x="6686973" y="4617211"/>
                  <a:pt x="6686973" y="4618331"/>
                </a:cubicBezTo>
                <a:cubicBezTo>
                  <a:pt x="6686973" y="4620452"/>
                  <a:pt x="6687238" y="4621983"/>
                  <a:pt x="6687769" y="4622926"/>
                </a:cubicBezTo>
                <a:cubicBezTo>
                  <a:pt x="6688299" y="4623868"/>
                  <a:pt x="6689006" y="4624340"/>
                  <a:pt x="6689889" y="4624340"/>
                </a:cubicBezTo>
                <a:lnTo>
                  <a:pt x="6701024" y="4624340"/>
                </a:lnTo>
                <a:lnTo>
                  <a:pt x="6701024" y="4670821"/>
                </a:lnTo>
                <a:cubicBezTo>
                  <a:pt x="6701024" y="4675416"/>
                  <a:pt x="6701451" y="4679407"/>
                  <a:pt x="6702305" y="4682794"/>
                </a:cubicBezTo>
                <a:cubicBezTo>
                  <a:pt x="6703159" y="4686182"/>
                  <a:pt x="6704529" y="4688980"/>
                  <a:pt x="6706414" y="4691189"/>
                </a:cubicBezTo>
                <a:cubicBezTo>
                  <a:pt x="6708299" y="4693398"/>
                  <a:pt x="6710714" y="4695048"/>
                  <a:pt x="6713660" y="4696138"/>
                </a:cubicBezTo>
                <a:cubicBezTo>
                  <a:pt x="6716606" y="4697227"/>
                  <a:pt x="6720140" y="4697772"/>
                  <a:pt x="6724264" y="4697772"/>
                </a:cubicBezTo>
                <a:cubicBezTo>
                  <a:pt x="6725619" y="4697772"/>
                  <a:pt x="6726974" y="4697684"/>
                  <a:pt x="6728329" y="4697507"/>
                </a:cubicBezTo>
                <a:cubicBezTo>
                  <a:pt x="6729684" y="4697331"/>
                  <a:pt x="6730965" y="4697110"/>
                  <a:pt x="6732173" y="4696845"/>
                </a:cubicBezTo>
                <a:cubicBezTo>
                  <a:pt x="6733380" y="4696580"/>
                  <a:pt x="6734456" y="4696241"/>
                  <a:pt x="6735398" y="4695828"/>
                </a:cubicBezTo>
                <a:cubicBezTo>
                  <a:pt x="6736341" y="4695416"/>
                  <a:pt x="6737048" y="4694974"/>
                  <a:pt x="6737519" y="4694503"/>
                </a:cubicBezTo>
                <a:cubicBezTo>
                  <a:pt x="6737990" y="4694032"/>
                  <a:pt x="6738344" y="4693295"/>
                  <a:pt x="6738579" y="4692294"/>
                </a:cubicBezTo>
                <a:cubicBezTo>
                  <a:pt x="6738815" y="4691292"/>
                  <a:pt x="6738933" y="4689937"/>
                  <a:pt x="6738933" y="4688229"/>
                </a:cubicBezTo>
                <a:cubicBezTo>
                  <a:pt x="6738933" y="4687168"/>
                  <a:pt x="6738874" y="4686285"/>
                  <a:pt x="6738756" y="4685578"/>
                </a:cubicBezTo>
                <a:cubicBezTo>
                  <a:pt x="6738638" y="4684871"/>
                  <a:pt x="6738506" y="4684311"/>
                  <a:pt x="6738359" y="4683899"/>
                </a:cubicBezTo>
                <a:cubicBezTo>
                  <a:pt x="6738211" y="4683486"/>
                  <a:pt x="6738005" y="4683207"/>
                  <a:pt x="6737740" y="4683059"/>
                </a:cubicBezTo>
                <a:cubicBezTo>
                  <a:pt x="6737475" y="4682912"/>
                  <a:pt x="6737195" y="4682838"/>
                  <a:pt x="6736900" y="4682838"/>
                </a:cubicBezTo>
                <a:cubicBezTo>
                  <a:pt x="6736429" y="4682838"/>
                  <a:pt x="6735899" y="4682971"/>
                  <a:pt x="6735310" y="4683236"/>
                </a:cubicBezTo>
                <a:cubicBezTo>
                  <a:pt x="6734721" y="4683501"/>
                  <a:pt x="6734014" y="4683781"/>
                  <a:pt x="6733189" y="4684076"/>
                </a:cubicBezTo>
                <a:cubicBezTo>
                  <a:pt x="6732364" y="4684370"/>
                  <a:pt x="6731422" y="4684650"/>
                  <a:pt x="6730361" y="4684915"/>
                </a:cubicBezTo>
                <a:cubicBezTo>
                  <a:pt x="6729301" y="4685180"/>
                  <a:pt x="6728093" y="4685313"/>
                  <a:pt x="6726738" y="4685313"/>
                </a:cubicBezTo>
                <a:cubicBezTo>
                  <a:pt x="6722556" y="4685313"/>
                  <a:pt x="6719654" y="4683914"/>
                  <a:pt x="6718034" y="4681115"/>
                </a:cubicBezTo>
                <a:cubicBezTo>
                  <a:pt x="6716414" y="4678317"/>
                  <a:pt x="6715604" y="4674179"/>
                  <a:pt x="6715604" y="4668700"/>
                </a:cubicBezTo>
                <a:lnTo>
                  <a:pt x="6715604" y="4624340"/>
                </a:lnTo>
                <a:lnTo>
                  <a:pt x="6736017" y="4624340"/>
                </a:lnTo>
                <a:cubicBezTo>
                  <a:pt x="6736900" y="4624340"/>
                  <a:pt x="6737607" y="4623868"/>
                  <a:pt x="6738138" y="4622926"/>
                </a:cubicBezTo>
                <a:cubicBezTo>
                  <a:pt x="6738668" y="4621983"/>
                  <a:pt x="6738933" y="4620452"/>
                  <a:pt x="6738933" y="4618331"/>
                </a:cubicBezTo>
                <a:cubicBezTo>
                  <a:pt x="6738933" y="4617211"/>
                  <a:pt x="6738874" y="4616269"/>
                  <a:pt x="6738756" y="4615503"/>
                </a:cubicBezTo>
                <a:cubicBezTo>
                  <a:pt x="6738638" y="4614737"/>
                  <a:pt x="6738447" y="4614104"/>
                  <a:pt x="6738182" y="4613603"/>
                </a:cubicBezTo>
                <a:cubicBezTo>
                  <a:pt x="6737917" y="4613102"/>
                  <a:pt x="6737607" y="4612749"/>
                  <a:pt x="6737254" y="4612543"/>
                </a:cubicBezTo>
                <a:cubicBezTo>
                  <a:pt x="6736900" y="4612337"/>
                  <a:pt x="6736488" y="4612234"/>
                  <a:pt x="6736017" y="4612234"/>
                </a:cubicBezTo>
                <a:lnTo>
                  <a:pt x="6715604" y="4612234"/>
                </a:lnTo>
                <a:lnTo>
                  <a:pt x="6715604" y="4593323"/>
                </a:lnTo>
                <a:cubicBezTo>
                  <a:pt x="6715604" y="4592911"/>
                  <a:pt x="6715486" y="4592528"/>
                  <a:pt x="6715251" y="4592174"/>
                </a:cubicBezTo>
                <a:cubicBezTo>
                  <a:pt x="6715015" y="4591821"/>
                  <a:pt x="6714632" y="4591512"/>
                  <a:pt x="6714102" y="4591246"/>
                </a:cubicBezTo>
                <a:cubicBezTo>
                  <a:pt x="6713572" y="4590981"/>
                  <a:pt x="6712835" y="4590790"/>
                  <a:pt x="6711893" y="4590672"/>
                </a:cubicBezTo>
                <a:cubicBezTo>
                  <a:pt x="6710950" y="4590554"/>
                  <a:pt x="6709742" y="4590495"/>
                  <a:pt x="6708270" y="4590495"/>
                </a:cubicBezTo>
                <a:close/>
                <a:moveTo>
                  <a:pt x="6651120" y="4590495"/>
                </a:moveTo>
                <a:cubicBezTo>
                  <a:pt x="6649706" y="4590495"/>
                  <a:pt x="6648528" y="4590554"/>
                  <a:pt x="6647585" y="4590672"/>
                </a:cubicBezTo>
                <a:cubicBezTo>
                  <a:pt x="6646642" y="4590790"/>
                  <a:pt x="6645891" y="4590981"/>
                  <a:pt x="6645332" y="4591246"/>
                </a:cubicBezTo>
                <a:cubicBezTo>
                  <a:pt x="6644772" y="4591512"/>
                  <a:pt x="6644389" y="4591821"/>
                  <a:pt x="6644183" y="4592174"/>
                </a:cubicBezTo>
                <a:cubicBezTo>
                  <a:pt x="6643977" y="4592528"/>
                  <a:pt x="6643874" y="4592911"/>
                  <a:pt x="6643874" y="4593323"/>
                </a:cubicBezTo>
                <a:lnTo>
                  <a:pt x="6643874" y="4612234"/>
                </a:lnTo>
                <a:lnTo>
                  <a:pt x="6632828" y="4612234"/>
                </a:lnTo>
                <a:cubicBezTo>
                  <a:pt x="6632356" y="4612234"/>
                  <a:pt x="6631929" y="4612337"/>
                  <a:pt x="6631546" y="4612543"/>
                </a:cubicBezTo>
                <a:cubicBezTo>
                  <a:pt x="6631163" y="4612749"/>
                  <a:pt x="6630854" y="4613102"/>
                  <a:pt x="6630619" y="4613603"/>
                </a:cubicBezTo>
                <a:cubicBezTo>
                  <a:pt x="6630383" y="4614104"/>
                  <a:pt x="6630191" y="4614737"/>
                  <a:pt x="6630044" y="4615503"/>
                </a:cubicBezTo>
                <a:cubicBezTo>
                  <a:pt x="6629897" y="4616269"/>
                  <a:pt x="6629823" y="4617211"/>
                  <a:pt x="6629823" y="4618331"/>
                </a:cubicBezTo>
                <a:cubicBezTo>
                  <a:pt x="6629823" y="4620452"/>
                  <a:pt x="6630088" y="4621983"/>
                  <a:pt x="6630619" y="4622926"/>
                </a:cubicBezTo>
                <a:cubicBezTo>
                  <a:pt x="6631149" y="4623868"/>
                  <a:pt x="6631856" y="4624340"/>
                  <a:pt x="6632739" y="4624340"/>
                </a:cubicBezTo>
                <a:lnTo>
                  <a:pt x="6643874" y="4624340"/>
                </a:lnTo>
                <a:lnTo>
                  <a:pt x="6643874" y="4670821"/>
                </a:lnTo>
                <a:cubicBezTo>
                  <a:pt x="6643874" y="4675416"/>
                  <a:pt x="6644301" y="4679407"/>
                  <a:pt x="6645155" y="4682794"/>
                </a:cubicBezTo>
                <a:cubicBezTo>
                  <a:pt x="6646009" y="4686182"/>
                  <a:pt x="6647379" y="4688980"/>
                  <a:pt x="6649264" y="4691189"/>
                </a:cubicBezTo>
                <a:cubicBezTo>
                  <a:pt x="6651149" y="4693398"/>
                  <a:pt x="6653564" y="4695048"/>
                  <a:pt x="6656510" y="4696138"/>
                </a:cubicBezTo>
                <a:cubicBezTo>
                  <a:pt x="6659455" y="4697227"/>
                  <a:pt x="6662990" y="4697772"/>
                  <a:pt x="6667114" y="4697772"/>
                </a:cubicBezTo>
                <a:cubicBezTo>
                  <a:pt x="6668469" y="4697772"/>
                  <a:pt x="6669824" y="4697684"/>
                  <a:pt x="6671179" y="4697507"/>
                </a:cubicBezTo>
                <a:cubicBezTo>
                  <a:pt x="6672534" y="4697331"/>
                  <a:pt x="6673815" y="4697110"/>
                  <a:pt x="6675023" y="4696845"/>
                </a:cubicBezTo>
                <a:cubicBezTo>
                  <a:pt x="6676230" y="4696580"/>
                  <a:pt x="6677306" y="4696241"/>
                  <a:pt x="6678248" y="4695828"/>
                </a:cubicBezTo>
                <a:cubicBezTo>
                  <a:pt x="6679191" y="4695416"/>
                  <a:pt x="6679898" y="4694974"/>
                  <a:pt x="6680369" y="4694503"/>
                </a:cubicBezTo>
                <a:cubicBezTo>
                  <a:pt x="6680840" y="4694032"/>
                  <a:pt x="6681194" y="4693295"/>
                  <a:pt x="6681429" y="4692294"/>
                </a:cubicBezTo>
                <a:cubicBezTo>
                  <a:pt x="6681665" y="4691292"/>
                  <a:pt x="6681783" y="4689937"/>
                  <a:pt x="6681783" y="4688229"/>
                </a:cubicBezTo>
                <a:cubicBezTo>
                  <a:pt x="6681783" y="4687168"/>
                  <a:pt x="6681724" y="4686285"/>
                  <a:pt x="6681606" y="4685578"/>
                </a:cubicBezTo>
                <a:cubicBezTo>
                  <a:pt x="6681488" y="4684871"/>
                  <a:pt x="6681356" y="4684311"/>
                  <a:pt x="6681209" y="4683899"/>
                </a:cubicBezTo>
                <a:cubicBezTo>
                  <a:pt x="6681061" y="4683486"/>
                  <a:pt x="6680855" y="4683207"/>
                  <a:pt x="6680590" y="4683059"/>
                </a:cubicBezTo>
                <a:cubicBezTo>
                  <a:pt x="6680325" y="4682912"/>
                  <a:pt x="6680045" y="4682838"/>
                  <a:pt x="6679750" y="4682838"/>
                </a:cubicBezTo>
                <a:cubicBezTo>
                  <a:pt x="6679279" y="4682838"/>
                  <a:pt x="6678749" y="4682971"/>
                  <a:pt x="6678160" y="4683236"/>
                </a:cubicBezTo>
                <a:cubicBezTo>
                  <a:pt x="6677571" y="4683501"/>
                  <a:pt x="6676864" y="4683781"/>
                  <a:pt x="6676039" y="4684076"/>
                </a:cubicBezTo>
                <a:cubicBezTo>
                  <a:pt x="6675214" y="4684370"/>
                  <a:pt x="6674272" y="4684650"/>
                  <a:pt x="6673211" y="4684915"/>
                </a:cubicBezTo>
                <a:cubicBezTo>
                  <a:pt x="6672151" y="4685180"/>
                  <a:pt x="6670943" y="4685313"/>
                  <a:pt x="6669588" y="4685313"/>
                </a:cubicBezTo>
                <a:cubicBezTo>
                  <a:pt x="6665406" y="4685313"/>
                  <a:pt x="6662504" y="4683914"/>
                  <a:pt x="6660884" y="4681115"/>
                </a:cubicBezTo>
                <a:cubicBezTo>
                  <a:pt x="6659264" y="4678317"/>
                  <a:pt x="6658454" y="4674179"/>
                  <a:pt x="6658454" y="4668700"/>
                </a:cubicBezTo>
                <a:lnTo>
                  <a:pt x="6658454" y="4624340"/>
                </a:lnTo>
                <a:lnTo>
                  <a:pt x="6678867" y="4624340"/>
                </a:lnTo>
                <a:cubicBezTo>
                  <a:pt x="6679750" y="4624340"/>
                  <a:pt x="6680457" y="4623868"/>
                  <a:pt x="6680988" y="4622926"/>
                </a:cubicBezTo>
                <a:cubicBezTo>
                  <a:pt x="6681518" y="4621983"/>
                  <a:pt x="6681783" y="4620452"/>
                  <a:pt x="6681783" y="4618331"/>
                </a:cubicBezTo>
                <a:cubicBezTo>
                  <a:pt x="6681783" y="4617211"/>
                  <a:pt x="6681724" y="4616269"/>
                  <a:pt x="6681606" y="4615503"/>
                </a:cubicBezTo>
                <a:cubicBezTo>
                  <a:pt x="6681488" y="4614737"/>
                  <a:pt x="6681297" y="4614104"/>
                  <a:pt x="6681032" y="4613603"/>
                </a:cubicBezTo>
                <a:cubicBezTo>
                  <a:pt x="6680767" y="4613102"/>
                  <a:pt x="6680457" y="4612749"/>
                  <a:pt x="6680104" y="4612543"/>
                </a:cubicBezTo>
                <a:cubicBezTo>
                  <a:pt x="6679750" y="4612337"/>
                  <a:pt x="6679338" y="4612234"/>
                  <a:pt x="6678867" y="4612234"/>
                </a:cubicBezTo>
                <a:lnTo>
                  <a:pt x="6658454" y="4612234"/>
                </a:lnTo>
                <a:lnTo>
                  <a:pt x="6658454" y="4593323"/>
                </a:lnTo>
                <a:cubicBezTo>
                  <a:pt x="6658454" y="4592911"/>
                  <a:pt x="6658336" y="4592528"/>
                  <a:pt x="6658101" y="4592174"/>
                </a:cubicBezTo>
                <a:cubicBezTo>
                  <a:pt x="6657865" y="4591821"/>
                  <a:pt x="6657482" y="4591512"/>
                  <a:pt x="6656952" y="4591246"/>
                </a:cubicBezTo>
                <a:cubicBezTo>
                  <a:pt x="6656422" y="4590981"/>
                  <a:pt x="6655685" y="4590790"/>
                  <a:pt x="6654743" y="4590672"/>
                </a:cubicBezTo>
                <a:cubicBezTo>
                  <a:pt x="6653800" y="4590554"/>
                  <a:pt x="6652592" y="4590495"/>
                  <a:pt x="6651120" y="4590495"/>
                </a:cubicBezTo>
                <a:close/>
                <a:moveTo>
                  <a:pt x="6222495" y="4590495"/>
                </a:moveTo>
                <a:cubicBezTo>
                  <a:pt x="6221081" y="4590495"/>
                  <a:pt x="6219903" y="4590554"/>
                  <a:pt x="6218960" y="4590672"/>
                </a:cubicBezTo>
                <a:cubicBezTo>
                  <a:pt x="6218018" y="4590790"/>
                  <a:pt x="6217266" y="4590981"/>
                  <a:pt x="6216707" y="4591246"/>
                </a:cubicBezTo>
                <a:cubicBezTo>
                  <a:pt x="6216147" y="4591512"/>
                  <a:pt x="6215764" y="4591821"/>
                  <a:pt x="6215558" y="4592174"/>
                </a:cubicBezTo>
                <a:cubicBezTo>
                  <a:pt x="6215352" y="4592528"/>
                  <a:pt x="6215249" y="4592911"/>
                  <a:pt x="6215249" y="4593323"/>
                </a:cubicBezTo>
                <a:lnTo>
                  <a:pt x="6215249" y="4612234"/>
                </a:lnTo>
                <a:lnTo>
                  <a:pt x="6204203" y="4612234"/>
                </a:lnTo>
                <a:cubicBezTo>
                  <a:pt x="6203731" y="4612234"/>
                  <a:pt x="6203304" y="4612337"/>
                  <a:pt x="6202921" y="4612543"/>
                </a:cubicBezTo>
                <a:cubicBezTo>
                  <a:pt x="6202539" y="4612749"/>
                  <a:pt x="6202229" y="4613102"/>
                  <a:pt x="6201994" y="4613603"/>
                </a:cubicBezTo>
                <a:cubicBezTo>
                  <a:pt x="6201758" y="4614104"/>
                  <a:pt x="6201566" y="4614737"/>
                  <a:pt x="6201419" y="4615503"/>
                </a:cubicBezTo>
                <a:cubicBezTo>
                  <a:pt x="6201272" y="4616269"/>
                  <a:pt x="6201198" y="4617211"/>
                  <a:pt x="6201198" y="4618331"/>
                </a:cubicBezTo>
                <a:cubicBezTo>
                  <a:pt x="6201198" y="4620452"/>
                  <a:pt x="6201463" y="4621983"/>
                  <a:pt x="6201994" y="4622926"/>
                </a:cubicBezTo>
                <a:cubicBezTo>
                  <a:pt x="6202524" y="4623868"/>
                  <a:pt x="6203231" y="4624340"/>
                  <a:pt x="6204114" y="4624340"/>
                </a:cubicBezTo>
                <a:lnTo>
                  <a:pt x="6215249" y="4624340"/>
                </a:lnTo>
                <a:lnTo>
                  <a:pt x="6215249" y="4670821"/>
                </a:lnTo>
                <a:cubicBezTo>
                  <a:pt x="6215249" y="4675416"/>
                  <a:pt x="6215676" y="4679407"/>
                  <a:pt x="6216530" y="4682794"/>
                </a:cubicBezTo>
                <a:cubicBezTo>
                  <a:pt x="6217384" y="4686182"/>
                  <a:pt x="6218754" y="4688980"/>
                  <a:pt x="6220639" y="4691189"/>
                </a:cubicBezTo>
                <a:cubicBezTo>
                  <a:pt x="6222524" y="4693398"/>
                  <a:pt x="6224939" y="4695048"/>
                  <a:pt x="6227885" y="4696138"/>
                </a:cubicBezTo>
                <a:cubicBezTo>
                  <a:pt x="6230831" y="4697227"/>
                  <a:pt x="6234365" y="4697772"/>
                  <a:pt x="6238489" y="4697772"/>
                </a:cubicBezTo>
                <a:cubicBezTo>
                  <a:pt x="6239844" y="4697772"/>
                  <a:pt x="6241199" y="4697684"/>
                  <a:pt x="6242554" y="4697507"/>
                </a:cubicBezTo>
                <a:cubicBezTo>
                  <a:pt x="6243909" y="4697331"/>
                  <a:pt x="6245190" y="4697110"/>
                  <a:pt x="6246398" y="4696845"/>
                </a:cubicBezTo>
                <a:cubicBezTo>
                  <a:pt x="6247606" y="4696580"/>
                  <a:pt x="6248681" y="4696241"/>
                  <a:pt x="6249623" y="4695828"/>
                </a:cubicBezTo>
                <a:cubicBezTo>
                  <a:pt x="6250566" y="4695416"/>
                  <a:pt x="6251273" y="4694974"/>
                  <a:pt x="6251744" y="4694503"/>
                </a:cubicBezTo>
                <a:cubicBezTo>
                  <a:pt x="6252215" y="4694032"/>
                  <a:pt x="6252569" y="4693295"/>
                  <a:pt x="6252804" y="4692294"/>
                </a:cubicBezTo>
                <a:cubicBezTo>
                  <a:pt x="6253040" y="4691292"/>
                  <a:pt x="6253158" y="4689937"/>
                  <a:pt x="6253158" y="4688229"/>
                </a:cubicBezTo>
                <a:cubicBezTo>
                  <a:pt x="6253158" y="4687168"/>
                  <a:pt x="6253099" y="4686285"/>
                  <a:pt x="6252981" y="4685578"/>
                </a:cubicBezTo>
                <a:cubicBezTo>
                  <a:pt x="6252863" y="4684871"/>
                  <a:pt x="6252731" y="4684311"/>
                  <a:pt x="6252584" y="4683899"/>
                </a:cubicBezTo>
                <a:cubicBezTo>
                  <a:pt x="6252436" y="4683486"/>
                  <a:pt x="6252230" y="4683207"/>
                  <a:pt x="6251965" y="4683059"/>
                </a:cubicBezTo>
                <a:cubicBezTo>
                  <a:pt x="6251700" y="4682912"/>
                  <a:pt x="6251420" y="4682838"/>
                  <a:pt x="6251126" y="4682838"/>
                </a:cubicBezTo>
                <a:cubicBezTo>
                  <a:pt x="6250654" y="4682838"/>
                  <a:pt x="6250124" y="4682971"/>
                  <a:pt x="6249535" y="4683236"/>
                </a:cubicBezTo>
                <a:cubicBezTo>
                  <a:pt x="6248946" y="4683501"/>
                  <a:pt x="6248239" y="4683781"/>
                  <a:pt x="6247414" y="4684076"/>
                </a:cubicBezTo>
                <a:cubicBezTo>
                  <a:pt x="6246589" y="4684370"/>
                  <a:pt x="6245647" y="4684650"/>
                  <a:pt x="6244586" y="4684915"/>
                </a:cubicBezTo>
                <a:cubicBezTo>
                  <a:pt x="6243526" y="4685180"/>
                  <a:pt x="6242318" y="4685313"/>
                  <a:pt x="6240963" y="4685313"/>
                </a:cubicBezTo>
                <a:cubicBezTo>
                  <a:pt x="6236781" y="4685313"/>
                  <a:pt x="6233879" y="4683914"/>
                  <a:pt x="6232259" y="4681115"/>
                </a:cubicBezTo>
                <a:cubicBezTo>
                  <a:pt x="6230639" y="4678317"/>
                  <a:pt x="6229829" y="4674179"/>
                  <a:pt x="6229829" y="4668700"/>
                </a:cubicBezTo>
                <a:lnTo>
                  <a:pt x="6229829" y="4624340"/>
                </a:lnTo>
                <a:lnTo>
                  <a:pt x="6250242" y="4624340"/>
                </a:lnTo>
                <a:cubicBezTo>
                  <a:pt x="6251126" y="4624340"/>
                  <a:pt x="6251832" y="4623868"/>
                  <a:pt x="6252363" y="4622926"/>
                </a:cubicBezTo>
                <a:cubicBezTo>
                  <a:pt x="6252893" y="4621983"/>
                  <a:pt x="6253158" y="4620452"/>
                  <a:pt x="6253158" y="4618331"/>
                </a:cubicBezTo>
                <a:cubicBezTo>
                  <a:pt x="6253158" y="4617211"/>
                  <a:pt x="6253099" y="4616269"/>
                  <a:pt x="6252981" y="4615503"/>
                </a:cubicBezTo>
                <a:cubicBezTo>
                  <a:pt x="6252863" y="4614737"/>
                  <a:pt x="6252672" y="4614104"/>
                  <a:pt x="6252407" y="4613603"/>
                </a:cubicBezTo>
                <a:cubicBezTo>
                  <a:pt x="6252142" y="4613102"/>
                  <a:pt x="6251832" y="4612749"/>
                  <a:pt x="6251479" y="4612543"/>
                </a:cubicBezTo>
                <a:cubicBezTo>
                  <a:pt x="6251126" y="4612337"/>
                  <a:pt x="6250713" y="4612234"/>
                  <a:pt x="6250242" y="4612234"/>
                </a:cubicBezTo>
                <a:lnTo>
                  <a:pt x="6229829" y="4612234"/>
                </a:lnTo>
                <a:lnTo>
                  <a:pt x="6229829" y="4593323"/>
                </a:lnTo>
                <a:cubicBezTo>
                  <a:pt x="6229829" y="4592911"/>
                  <a:pt x="6229711" y="4592528"/>
                  <a:pt x="6229476" y="4592174"/>
                </a:cubicBezTo>
                <a:cubicBezTo>
                  <a:pt x="6229240" y="4591821"/>
                  <a:pt x="6228857" y="4591512"/>
                  <a:pt x="6228327" y="4591246"/>
                </a:cubicBezTo>
                <a:cubicBezTo>
                  <a:pt x="6227797" y="4590981"/>
                  <a:pt x="6227060" y="4590790"/>
                  <a:pt x="6226118" y="4590672"/>
                </a:cubicBezTo>
                <a:cubicBezTo>
                  <a:pt x="6225175" y="4590554"/>
                  <a:pt x="6223967" y="4590495"/>
                  <a:pt x="6222495" y="4590495"/>
                </a:cubicBezTo>
                <a:close/>
                <a:moveTo>
                  <a:pt x="5498595" y="4590495"/>
                </a:moveTo>
                <a:cubicBezTo>
                  <a:pt x="5497181" y="4590495"/>
                  <a:pt x="5496003" y="4590554"/>
                  <a:pt x="5495061" y="4590672"/>
                </a:cubicBezTo>
                <a:cubicBezTo>
                  <a:pt x="5494118" y="4590790"/>
                  <a:pt x="5493367" y="4590981"/>
                  <a:pt x="5492807" y="4591246"/>
                </a:cubicBezTo>
                <a:cubicBezTo>
                  <a:pt x="5492247" y="4591512"/>
                  <a:pt x="5491865" y="4591821"/>
                  <a:pt x="5491658" y="4592174"/>
                </a:cubicBezTo>
                <a:cubicBezTo>
                  <a:pt x="5491452" y="4592528"/>
                  <a:pt x="5491349" y="4592911"/>
                  <a:pt x="5491349" y="4593323"/>
                </a:cubicBezTo>
                <a:lnTo>
                  <a:pt x="5491349" y="4612234"/>
                </a:lnTo>
                <a:lnTo>
                  <a:pt x="5480303" y="4612234"/>
                </a:lnTo>
                <a:cubicBezTo>
                  <a:pt x="5479832" y="4612234"/>
                  <a:pt x="5479405" y="4612337"/>
                  <a:pt x="5479022" y="4612543"/>
                </a:cubicBezTo>
                <a:cubicBezTo>
                  <a:pt x="5478639" y="4612749"/>
                  <a:pt x="5478329" y="4613102"/>
                  <a:pt x="5478094" y="4613603"/>
                </a:cubicBezTo>
                <a:cubicBezTo>
                  <a:pt x="5477858" y="4614104"/>
                  <a:pt x="5477667" y="4614737"/>
                  <a:pt x="5477519" y="4615503"/>
                </a:cubicBezTo>
                <a:cubicBezTo>
                  <a:pt x="5477373" y="4616269"/>
                  <a:pt x="5477298" y="4617211"/>
                  <a:pt x="5477298" y="4618331"/>
                </a:cubicBezTo>
                <a:cubicBezTo>
                  <a:pt x="5477298" y="4620452"/>
                  <a:pt x="5477564" y="4621983"/>
                  <a:pt x="5478094" y="4622926"/>
                </a:cubicBezTo>
                <a:cubicBezTo>
                  <a:pt x="5478624" y="4623868"/>
                  <a:pt x="5479331" y="4624340"/>
                  <a:pt x="5480215" y="4624340"/>
                </a:cubicBezTo>
                <a:lnTo>
                  <a:pt x="5491349" y="4624340"/>
                </a:lnTo>
                <a:lnTo>
                  <a:pt x="5491349" y="4670821"/>
                </a:lnTo>
                <a:cubicBezTo>
                  <a:pt x="5491349" y="4675416"/>
                  <a:pt x="5491776" y="4679407"/>
                  <a:pt x="5492630" y="4682794"/>
                </a:cubicBezTo>
                <a:cubicBezTo>
                  <a:pt x="5493485" y="4686182"/>
                  <a:pt x="5494854" y="4688980"/>
                  <a:pt x="5496739" y="4691189"/>
                </a:cubicBezTo>
                <a:cubicBezTo>
                  <a:pt x="5498624" y="4693398"/>
                  <a:pt x="5501040" y="4695048"/>
                  <a:pt x="5503985" y="4696138"/>
                </a:cubicBezTo>
                <a:cubicBezTo>
                  <a:pt x="5506931" y="4697227"/>
                  <a:pt x="5510466" y="4697772"/>
                  <a:pt x="5514590" y="4697772"/>
                </a:cubicBezTo>
                <a:cubicBezTo>
                  <a:pt x="5515945" y="4697772"/>
                  <a:pt x="5517300" y="4697684"/>
                  <a:pt x="5518654" y="4697507"/>
                </a:cubicBezTo>
                <a:cubicBezTo>
                  <a:pt x="5520009" y="4697331"/>
                  <a:pt x="5521290" y="4697110"/>
                  <a:pt x="5522498" y="4696845"/>
                </a:cubicBezTo>
                <a:cubicBezTo>
                  <a:pt x="5523706" y="4696580"/>
                  <a:pt x="5524781" y="4696241"/>
                  <a:pt x="5525724" y="4695828"/>
                </a:cubicBezTo>
                <a:cubicBezTo>
                  <a:pt x="5526666" y="4695416"/>
                  <a:pt x="5527373" y="4694974"/>
                  <a:pt x="5527844" y="4694503"/>
                </a:cubicBezTo>
                <a:cubicBezTo>
                  <a:pt x="5528316" y="4694032"/>
                  <a:pt x="5528669" y="4693295"/>
                  <a:pt x="5528905" y="4692294"/>
                </a:cubicBezTo>
                <a:cubicBezTo>
                  <a:pt x="5529141" y="4691292"/>
                  <a:pt x="5529258" y="4689937"/>
                  <a:pt x="5529258" y="4688229"/>
                </a:cubicBezTo>
                <a:cubicBezTo>
                  <a:pt x="5529258" y="4687168"/>
                  <a:pt x="5529199" y="4686285"/>
                  <a:pt x="5529082" y="4685578"/>
                </a:cubicBezTo>
                <a:cubicBezTo>
                  <a:pt x="5528964" y="4684871"/>
                  <a:pt x="5528831" y="4684311"/>
                  <a:pt x="5528684" y="4683899"/>
                </a:cubicBezTo>
                <a:cubicBezTo>
                  <a:pt x="5528537" y="4683486"/>
                  <a:pt x="5528331" y="4683207"/>
                  <a:pt x="5528065" y="4683059"/>
                </a:cubicBezTo>
                <a:cubicBezTo>
                  <a:pt x="5527800" y="4682912"/>
                  <a:pt x="5527520" y="4682838"/>
                  <a:pt x="5527226" y="4682838"/>
                </a:cubicBezTo>
                <a:cubicBezTo>
                  <a:pt x="5526755" y="4682838"/>
                  <a:pt x="5526224" y="4682971"/>
                  <a:pt x="5525635" y="4683236"/>
                </a:cubicBezTo>
                <a:cubicBezTo>
                  <a:pt x="5525046" y="4683501"/>
                  <a:pt x="5524339" y="4683781"/>
                  <a:pt x="5523514" y="4684076"/>
                </a:cubicBezTo>
                <a:cubicBezTo>
                  <a:pt x="5522690" y="4684370"/>
                  <a:pt x="5521747" y="4684650"/>
                  <a:pt x="5520687" y="4684915"/>
                </a:cubicBezTo>
                <a:cubicBezTo>
                  <a:pt x="5519626" y="4685180"/>
                  <a:pt x="5518418" y="4685313"/>
                  <a:pt x="5517063" y="4685313"/>
                </a:cubicBezTo>
                <a:cubicBezTo>
                  <a:pt x="5512881" y="4685313"/>
                  <a:pt x="5509980" y="4683914"/>
                  <a:pt x="5508360" y="4681115"/>
                </a:cubicBezTo>
                <a:cubicBezTo>
                  <a:pt x="5506739" y="4678317"/>
                  <a:pt x="5505929" y="4674179"/>
                  <a:pt x="5505929" y="4668700"/>
                </a:cubicBezTo>
                <a:lnTo>
                  <a:pt x="5505929" y="4624340"/>
                </a:lnTo>
                <a:lnTo>
                  <a:pt x="5526342" y="4624340"/>
                </a:lnTo>
                <a:cubicBezTo>
                  <a:pt x="5527226" y="4624340"/>
                  <a:pt x="5527933" y="4623868"/>
                  <a:pt x="5528463" y="4622926"/>
                </a:cubicBezTo>
                <a:cubicBezTo>
                  <a:pt x="5528993" y="4621983"/>
                  <a:pt x="5529258" y="4620452"/>
                  <a:pt x="5529258" y="4618331"/>
                </a:cubicBezTo>
                <a:cubicBezTo>
                  <a:pt x="5529258" y="4617211"/>
                  <a:pt x="5529199" y="4616269"/>
                  <a:pt x="5529082" y="4615503"/>
                </a:cubicBezTo>
                <a:cubicBezTo>
                  <a:pt x="5528964" y="4614737"/>
                  <a:pt x="5528772" y="4614104"/>
                  <a:pt x="5528507" y="4613603"/>
                </a:cubicBezTo>
                <a:cubicBezTo>
                  <a:pt x="5528242" y="4613102"/>
                  <a:pt x="5527933" y="4612749"/>
                  <a:pt x="5527579" y="4612543"/>
                </a:cubicBezTo>
                <a:cubicBezTo>
                  <a:pt x="5527226" y="4612337"/>
                  <a:pt x="5526813" y="4612234"/>
                  <a:pt x="5526342" y="4612234"/>
                </a:cubicBezTo>
                <a:lnTo>
                  <a:pt x="5505929" y="4612234"/>
                </a:lnTo>
                <a:lnTo>
                  <a:pt x="5505929" y="4593323"/>
                </a:lnTo>
                <a:cubicBezTo>
                  <a:pt x="5505929" y="4592911"/>
                  <a:pt x="5505812" y="4592528"/>
                  <a:pt x="5505576" y="4592174"/>
                </a:cubicBezTo>
                <a:cubicBezTo>
                  <a:pt x="5505340" y="4591821"/>
                  <a:pt x="5504957" y="4591512"/>
                  <a:pt x="5504427" y="4591246"/>
                </a:cubicBezTo>
                <a:cubicBezTo>
                  <a:pt x="5503897" y="4590981"/>
                  <a:pt x="5503160" y="4590790"/>
                  <a:pt x="5502218" y="4590672"/>
                </a:cubicBezTo>
                <a:cubicBezTo>
                  <a:pt x="5501276" y="4590554"/>
                  <a:pt x="5500068" y="4590495"/>
                  <a:pt x="5498595" y="4590495"/>
                </a:cubicBezTo>
                <a:close/>
                <a:moveTo>
                  <a:pt x="5012820" y="4590495"/>
                </a:moveTo>
                <a:cubicBezTo>
                  <a:pt x="5011406" y="4590495"/>
                  <a:pt x="5010228" y="4590554"/>
                  <a:pt x="5009285" y="4590672"/>
                </a:cubicBezTo>
                <a:cubicBezTo>
                  <a:pt x="5008343" y="4590790"/>
                  <a:pt x="5007592" y="4590981"/>
                  <a:pt x="5007032" y="4591246"/>
                </a:cubicBezTo>
                <a:cubicBezTo>
                  <a:pt x="5006473" y="4591512"/>
                  <a:pt x="5006090" y="4591821"/>
                  <a:pt x="5005883" y="4592174"/>
                </a:cubicBezTo>
                <a:cubicBezTo>
                  <a:pt x="5005677" y="4592528"/>
                  <a:pt x="5005574" y="4592911"/>
                  <a:pt x="5005574" y="4593323"/>
                </a:cubicBezTo>
                <a:lnTo>
                  <a:pt x="5005574" y="4612234"/>
                </a:lnTo>
                <a:lnTo>
                  <a:pt x="4994528" y="4612234"/>
                </a:lnTo>
                <a:cubicBezTo>
                  <a:pt x="4994057" y="4612234"/>
                  <a:pt x="4993630" y="4612337"/>
                  <a:pt x="4993247" y="4612543"/>
                </a:cubicBezTo>
                <a:cubicBezTo>
                  <a:pt x="4992864" y="4612749"/>
                  <a:pt x="4992554" y="4613102"/>
                  <a:pt x="4992319" y="4613603"/>
                </a:cubicBezTo>
                <a:cubicBezTo>
                  <a:pt x="4992083" y="4614104"/>
                  <a:pt x="4991892" y="4614737"/>
                  <a:pt x="4991744" y="4615503"/>
                </a:cubicBezTo>
                <a:cubicBezTo>
                  <a:pt x="4991597" y="4616269"/>
                  <a:pt x="4991523" y="4617211"/>
                  <a:pt x="4991523" y="4618331"/>
                </a:cubicBezTo>
                <a:cubicBezTo>
                  <a:pt x="4991523" y="4620452"/>
                  <a:pt x="4991789" y="4621983"/>
                  <a:pt x="4992319" y="4622926"/>
                </a:cubicBezTo>
                <a:cubicBezTo>
                  <a:pt x="4992849" y="4623868"/>
                  <a:pt x="4993556" y="4624340"/>
                  <a:pt x="4994440" y="4624340"/>
                </a:cubicBezTo>
                <a:lnTo>
                  <a:pt x="5005574" y="4624340"/>
                </a:lnTo>
                <a:lnTo>
                  <a:pt x="5005574" y="4670821"/>
                </a:lnTo>
                <a:cubicBezTo>
                  <a:pt x="5005574" y="4675416"/>
                  <a:pt x="5006001" y="4679407"/>
                  <a:pt x="5006855" y="4682794"/>
                </a:cubicBezTo>
                <a:cubicBezTo>
                  <a:pt x="5007710" y="4686182"/>
                  <a:pt x="5009079" y="4688980"/>
                  <a:pt x="5010964" y="4691189"/>
                </a:cubicBezTo>
                <a:cubicBezTo>
                  <a:pt x="5012849" y="4693398"/>
                  <a:pt x="5015265" y="4695048"/>
                  <a:pt x="5018210" y="4696138"/>
                </a:cubicBezTo>
                <a:cubicBezTo>
                  <a:pt x="5021156" y="4697227"/>
                  <a:pt x="5024691" y="4697772"/>
                  <a:pt x="5028814" y="4697772"/>
                </a:cubicBezTo>
                <a:cubicBezTo>
                  <a:pt x="5030169" y="4697772"/>
                  <a:pt x="5031524" y="4697684"/>
                  <a:pt x="5032879" y="4697507"/>
                </a:cubicBezTo>
                <a:cubicBezTo>
                  <a:pt x="5034234" y="4697331"/>
                  <a:pt x="5035515" y="4697110"/>
                  <a:pt x="5036723" y="4696845"/>
                </a:cubicBezTo>
                <a:cubicBezTo>
                  <a:pt x="5037931" y="4696580"/>
                  <a:pt x="5039006" y="4696241"/>
                  <a:pt x="5039948" y="4695828"/>
                </a:cubicBezTo>
                <a:cubicBezTo>
                  <a:pt x="5040891" y="4695416"/>
                  <a:pt x="5041598" y="4694974"/>
                  <a:pt x="5042069" y="4694503"/>
                </a:cubicBezTo>
                <a:cubicBezTo>
                  <a:pt x="5042541" y="4694032"/>
                  <a:pt x="5042894" y="4693295"/>
                  <a:pt x="5043130" y="4692294"/>
                </a:cubicBezTo>
                <a:cubicBezTo>
                  <a:pt x="5043365" y="4691292"/>
                  <a:pt x="5043483" y="4689937"/>
                  <a:pt x="5043483" y="4688229"/>
                </a:cubicBezTo>
                <a:cubicBezTo>
                  <a:pt x="5043483" y="4687168"/>
                  <a:pt x="5043424" y="4686285"/>
                  <a:pt x="5043307" y="4685578"/>
                </a:cubicBezTo>
                <a:cubicBezTo>
                  <a:pt x="5043189" y="4684871"/>
                  <a:pt x="5043056" y="4684311"/>
                  <a:pt x="5042909" y="4683899"/>
                </a:cubicBezTo>
                <a:cubicBezTo>
                  <a:pt x="5042762" y="4683486"/>
                  <a:pt x="5042555" y="4683207"/>
                  <a:pt x="5042290" y="4683059"/>
                </a:cubicBezTo>
                <a:cubicBezTo>
                  <a:pt x="5042025" y="4682912"/>
                  <a:pt x="5041745" y="4682838"/>
                  <a:pt x="5041451" y="4682838"/>
                </a:cubicBezTo>
                <a:cubicBezTo>
                  <a:pt x="5040979" y="4682838"/>
                  <a:pt x="5040450" y="4682971"/>
                  <a:pt x="5039860" y="4683236"/>
                </a:cubicBezTo>
                <a:cubicBezTo>
                  <a:pt x="5039271" y="4683501"/>
                  <a:pt x="5038564" y="4683781"/>
                  <a:pt x="5037740" y="4684076"/>
                </a:cubicBezTo>
                <a:cubicBezTo>
                  <a:pt x="5036915" y="4684370"/>
                  <a:pt x="5035972" y="4684650"/>
                  <a:pt x="5034911" y="4684915"/>
                </a:cubicBezTo>
                <a:cubicBezTo>
                  <a:pt x="5033851" y="4685180"/>
                  <a:pt x="5032643" y="4685313"/>
                  <a:pt x="5031288" y="4685313"/>
                </a:cubicBezTo>
                <a:cubicBezTo>
                  <a:pt x="5027106" y="4685313"/>
                  <a:pt x="5024205" y="4683914"/>
                  <a:pt x="5022585" y="4681115"/>
                </a:cubicBezTo>
                <a:cubicBezTo>
                  <a:pt x="5020964" y="4678317"/>
                  <a:pt x="5020154" y="4674179"/>
                  <a:pt x="5020154" y="4668700"/>
                </a:cubicBezTo>
                <a:lnTo>
                  <a:pt x="5020154" y="4624340"/>
                </a:lnTo>
                <a:lnTo>
                  <a:pt x="5040567" y="4624340"/>
                </a:lnTo>
                <a:cubicBezTo>
                  <a:pt x="5041451" y="4624340"/>
                  <a:pt x="5042158" y="4623868"/>
                  <a:pt x="5042688" y="4622926"/>
                </a:cubicBezTo>
                <a:cubicBezTo>
                  <a:pt x="5043218" y="4621983"/>
                  <a:pt x="5043483" y="4620452"/>
                  <a:pt x="5043483" y="4618331"/>
                </a:cubicBezTo>
                <a:cubicBezTo>
                  <a:pt x="5043483" y="4617211"/>
                  <a:pt x="5043424" y="4616269"/>
                  <a:pt x="5043307" y="4615503"/>
                </a:cubicBezTo>
                <a:cubicBezTo>
                  <a:pt x="5043189" y="4614737"/>
                  <a:pt x="5042997" y="4614104"/>
                  <a:pt x="5042732" y="4613603"/>
                </a:cubicBezTo>
                <a:cubicBezTo>
                  <a:pt x="5042467" y="4613102"/>
                  <a:pt x="5042158" y="4612749"/>
                  <a:pt x="5041804" y="4612543"/>
                </a:cubicBezTo>
                <a:cubicBezTo>
                  <a:pt x="5041451" y="4612337"/>
                  <a:pt x="5041038" y="4612234"/>
                  <a:pt x="5040567" y="4612234"/>
                </a:cubicBezTo>
                <a:lnTo>
                  <a:pt x="5020154" y="4612234"/>
                </a:lnTo>
                <a:lnTo>
                  <a:pt x="5020154" y="4593323"/>
                </a:lnTo>
                <a:cubicBezTo>
                  <a:pt x="5020154" y="4592911"/>
                  <a:pt x="5020037" y="4592528"/>
                  <a:pt x="5019801" y="4592174"/>
                </a:cubicBezTo>
                <a:cubicBezTo>
                  <a:pt x="5019565" y="4591821"/>
                  <a:pt x="5019183" y="4591512"/>
                  <a:pt x="5018652" y="4591246"/>
                </a:cubicBezTo>
                <a:cubicBezTo>
                  <a:pt x="5018122" y="4590981"/>
                  <a:pt x="5017386" y="4590790"/>
                  <a:pt x="5016443" y="4590672"/>
                </a:cubicBezTo>
                <a:cubicBezTo>
                  <a:pt x="5015500" y="4590554"/>
                  <a:pt x="5014293" y="4590495"/>
                  <a:pt x="5012820" y="4590495"/>
                </a:cubicBezTo>
                <a:close/>
                <a:moveTo>
                  <a:pt x="814220" y="4585972"/>
                </a:moveTo>
                <a:cubicBezTo>
                  <a:pt x="812807" y="4585972"/>
                  <a:pt x="811643" y="4586046"/>
                  <a:pt x="810730" y="4586193"/>
                </a:cubicBezTo>
                <a:cubicBezTo>
                  <a:pt x="809817" y="4586340"/>
                  <a:pt x="809066" y="4586517"/>
                  <a:pt x="808477" y="4586723"/>
                </a:cubicBezTo>
                <a:cubicBezTo>
                  <a:pt x="807888" y="4586929"/>
                  <a:pt x="807490" y="4587224"/>
                  <a:pt x="807284" y="4587607"/>
                </a:cubicBezTo>
                <a:cubicBezTo>
                  <a:pt x="807077" y="4587990"/>
                  <a:pt x="806974" y="4588387"/>
                  <a:pt x="806974" y="4588800"/>
                </a:cubicBezTo>
                <a:lnTo>
                  <a:pt x="806974" y="4635015"/>
                </a:lnTo>
                <a:cubicBezTo>
                  <a:pt x="803204" y="4631068"/>
                  <a:pt x="799390" y="4628079"/>
                  <a:pt x="795531" y="4626046"/>
                </a:cubicBezTo>
                <a:cubicBezTo>
                  <a:pt x="791672" y="4624014"/>
                  <a:pt x="787416" y="4622998"/>
                  <a:pt x="782762" y="4622998"/>
                </a:cubicBezTo>
                <a:cubicBezTo>
                  <a:pt x="777165" y="4622998"/>
                  <a:pt x="772232" y="4624043"/>
                  <a:pt x="767961" y="4626135"/>
                </a:cubicBezTo>
                <a:cubicBezTo>
                  <a:pt x="763689" y="4628226"/>
                  <a:pt x="760110" y="4631216"/>
                  <a:pt x="757224" y="4635104"/>
                </a:cubicBezTo>
                <a:cubicBezTo>
                  <a:pt x="754337" y="4638992"/>
                  <a:pt x="752158" y="4643690"/>
                  <a:pt x="750685" y="4649198"/>
                </a:cubicBezTo>
                <a:cubicBezTo>
                  <a:pt x="749212" y="4654706"/>
                  <a:pt x="748476" y="4660877"/>
                  <a:pt x="748476" y="4667711"/>
                </a:cubicBezTo>
                <a:cubicBezTo>
                  <a:pt x="748476" y="4673484"/>
                  <a:pt x="749065" y="4678978"/>
                  <a:pt x="750243" y="4684191"/>
                </a:cubicBezTo>
                <a:cubicBezTo>
                  <a:pt x="751421" y="4689405"/>
                  <a:pt x="753292" y="4693941"/>
                  <a:pt x="755854" y="4697800"/>
                </a:cubicBezTo>
                <a:cubicBezTo>
                  <a:pt x="758417" y="4701659"/>
                  <a:pt x="761760" y="4704722"/>
                  <a:pt x="765884" y="4706990"/>
                </a:cubicBezTo>
                <a:cubicBezTo>
                  <a:pt x="770007" y="4709258"/>
                  <a:pt x="774986" y="4710392"/>
                  <a:pt x="780818" y="4710392"/>
                </a:cubicBezTo>
                <a:cubicBezTo>
                  <a:pt x="786179" y="4710392"/>
                  <a:pt x="791112" y="4709126"/>
                  <a:pt x="795619" y="4706592"/>
                </a:cubicBezTo>
                <a:cubicBezTo>
                  <a:pt x="800126" y="4704059"/>
                  <a:pt x="804471" y="4700525"/>
                  <a:pt x="808653" y="4695988"/>
                </a:cubicBezTo>
                <a:lnTo>
                  <a:pt x="808653" y="4706504"/>
                </a:lnTo>
                <a:cubicBezTo>
                  <a:pt x="808653" y="4706975"/>
                  <a:pt x="808771" y="4707388"/>
                  <a:pt x="809007" y="4707741"/>
                </a:cubicBezTo>
                <a:cubicBezTo>
                  <a:pt x="809242" y="4708095"/>
                  <a:pt x="809625" y="4708374"/>
                  <a:pt x="810155" y="4708581"/>
                </a:cubicBezTo>
                <a:cubicBezTo>
                  <a:pt x="810686" y="4708787"/>
                  <a:pt x="811363" y="4708949"/>
                  <a:pt x="812188" y="4709067"/>
                </a:cubicBezTo>
                <a:cubicBezTo>
                  <a:pt x="813013" y="4709185"/>
                  <a:pt x="814043" y="4709243"/>
                  <a:pt x="815281" y="4709243"/>
                </a:cubicBezTo>
                <a:cubicBezTo>
                  <a:pt x="816459" y="4709243"/>
                  <a:pt x="817460" y="4709185"/>
                  <a:pt x="818285" y="4709067"/>
                </a:cubicBezTo>
                <a:cubicBezTo>
                  <a:pt x="819110" y="4708949"/>
                  <a:pt x="819773" y="4708787"/>
                  <a:pt x="820273" y="4708581"/>
                </a:cubicBezTo>
                <a:cubicBezTo>
                  <a:pt x="820774" y="4708374"/>
                  <a:pt x="821128" y="4708095"/>
                  <a:pt x="821334" y="4707741"/>
                </a:cubicBezTo>
                <a:cubicBezTo>
                  <a:pt x="821540" y="4707388"/>
                  <a:pt x="821643" y="4706975"/>
                  <a:pt x="821643" y="4706504"/>
                </a:cubicBezTo>
                <a:lnTo>
                  <a:pt x="821643" y="4588800"/>
                </a:lnTo>
                <a:cubicBezTo>
                  <a:pt x="821643" y="4588387"/>
                  <a:pt x="821511" y="4587990"/>
                  <a:pt x="821246" y="4587607"/>
                </a:cubicBezTo>
                <a:cubicBezTo>
                  <a:pt x="820980" y="4587224"/>
                  <a:pt x="820583" y="4586929"/>
                  <a:pt x="820053" y="4586723"/>
                </a:cubicBezTo>
                <a:cubicBezTo>
                  <a:pt x="819522" y="4586517"/>
                  <a:pt x="818786" y="4586340"/>
                  <a:pt x="817843" y="4586193"/>
                </a:cubicBezTo>
                <a:cubicBezTo>
                  <a:pt x="816901" y="4586046"/>
                  <a:pt x="815693" y="4585972"/>
                  <a:pt x="814220" y="4585972"/>
                </a:cubicBezTo>
                <a:close/>
                <a:moveTo>
                  <a:pt x="718970" y="4585972"/>
                </a:moveTo>
                <a:cubicBezTo>
                  <a:pt x="717556" y="4585972"/>
                  <a:pt x="716393" y="4586046"/>
                  <a:pt x="715480" y="4586193"/>
                </a:cubicBezTo>
                <a:cubicBezTo>
                  <a:pt x="714567" y="4586340"/>
                  <a:pt x="713815" y="4586517"/>
                  <a:pt x="713227" y="4586723"/>
                </a:cubicBezTo>
                <a:cubicBezTo>
                  <a:pt x="712638" y="4586929"/>
                  <a:pt x="712240" y="4587224"/>
                  <a:pt x="712034" y="4587607"/>
                </a:cubicBezTo>
                <a:cubicBezTo>
                  <a:pt x="711827" y="4587990"/>
                  <a:pt x="711724" y="4588387"/>
                  <a:pt x="711724" y="4588800"/>
                </a:cubicBezTo>
                <a:lnTo>
                  <a:pt x="711724" y="4635015"/>
                </a:lnTo>
                <a:cubicBezTo>
                  <a:pt x="707954" y="4631068"/>
                  <a:pt x="704140" y="4628079"/>
                  <a:pt x="700281" y="4626046"/>
                </a:cubicBezTo>
                <a:cubicBezTo>
                  <a:pt x="696422" y="4624014"/>
                  <a:pt x="692166" y="4622998"/>
                  <a:pt x="687512" y="4622998"/>
                </a:cubicBezTo>
                <a:cubicBezTo>
                  <a:pt x="681915" y="4622998"/>
                  <a:pt x="676981" y="4624043"/>
                  <a:pt x="672710" y="4626135"/>
                </a:cubicBezTo>
                <a:cubicBezTo>
                  <a:pt x="668439" y="4628226"/>
                  <a:pt x="664860" y="4631216"/>
                  <a:pt x="661974" y="4635104"/>
                </a:cubicBezTo>
                <a:cubicBezTo>
                  <a:pt x="659087" y="4638992"/>
                  <a:pt x="656907" y="4643690"/>
                  <a:pt x="655435" y="4649198"/>
                </a:cubicBezTo>
                <a:cubicBezTo>
                  <a:pt x="653962" y="4654706"/>
                  <a:pt x="653226" y="4660877"/>
                  <a:pt x="653226" y="4667711"/>
                </a:cubicBezTo>
                <a:cubicBezTo>
                  <a:pt x="653226" y="4673484"/>
                  <a:pt x="653815" y="4678978"/>
                  <a:pt x="654993" y="4684191"/>
                </a:cubicBezTo>
                <a:cubicBezTo>
                  <a:pt x="656171" y="4689405"/>
                  <a:pt x="658041" y="4693941"/>
                  <a:pt x="660604" y="4697800"/>
                </a:cubicBezTo>
                <a:cubicBezTo>
                  <a:pt x="663167" y="4701659"/>
                  <a:pt x="666510" y="4704722"/>
                  <a:pt x="670634" y="4706990"/>
                </a:cubicBezTo>
                <a:cubicBezTo>
                  <a:pt x="674758" y="4709258"/>
                  <a:pt x="679736" y="4710392"/>
                  <a:pt x="685568" y="4710392"/>
                </a:cubicBezTo>
                <a:cubicBezTo>
                  <a:pt x="690929" y="4710392"/>
                  <a:pt x="695863" y="4709126"/>
                  <a:pt x="700369" y="4706592"/>
                </a:cubicBezTo>
                <a:cubicBezTo>
                  <a:pt x="704876" y="4704059"/>
                  <a:pt x="709221" y="4700525"/>
                  <a:pt x="713403" y="4695988"/>
                </a:cubicBezTo>
                <a:lnTo>
                  <a:pt x="713403" y="4706504"/>
                </a:lnTo>
                <a:cubicBezTo>
                  <a:pt x="713403" y="4706975"/>
                  <a:pt x="713521" y="4707388"/>
                  <a:pt x="713757" y="4707741"/>
                </a:cubicBezTo>
                <a:cubicBezTo>
                  <a:pt x="713992" y="4708095"/>
                  <a:pt x="714375" y="4708374"/>
                  <a:pt x="714906" y="4708581"/>
                </a:cubicBezTo>
                <a:cubicBezTo>
                  <a:pt x="715436" y="4708787"/>
                  <a:pt x="716113" y="4708949"/>
                  <a:pt x="716938" y="4709067"/>
                </a:cubicBezTo>
                <a:cubicBezTo>
                  <a:pt x="717763" y="4709185"/>
                  <a:pt x="718793" y="4709243"/>
                  <a:pt x="720031" y="4709243"/>
                </a:cubicBezTo>
                <a:cubicBezTo>
                  <a:pt x="721209" y="4709243"/>
                  <a:pt x="722210" y="4709185"/>
                  <a:pt x="723035" y="4709067"/>
                </a:cubicBezTo>
                <a:cubicBezTo>
                  <a:pt x="723860" y="4708949"/>
                  <a:pt x="724523" y="4708787"/>
                  <a:pt x="725023" y="4708581"/>
                </a:cubicBezTo>
                <a:cubicBezTo>
                  <a:pt x="725524" y="4708374"/>
                  <a:pt x="725878" y="4708095"/>
                  <a:pt x="726084" y="4707741"/>
                </a:cubicBezTo>
                <a:cubicBezTo>
                  <a:pt x="726290" y="4707388"/>
                  <a:pt x="726393" y="4706975"/>
                  <a:pt x="726393" y="4706504"/>
                </a:cubicBezTo>
                <a:lnTo>
                  <a:pt x="726393" y="4588800"/>
                </a:lnTo>
                <a:cubicBezTo>
                  <a:pt x="726393" y="4588387"/>
                  <a:pt x="726261" y="4587990"/>
                  <a:pt x="725996" y="4587607"/>
                </a:cubicBezTo>
                <a:cubicBezTo>
                  <a:pt x="725730" y="4587224"/>
                  <a:pt x="725333" y="4586929"/>
                  <a:pt x="724802" y="4586723"/>
                </a:cubicBezTo>
                <a:cubicBezTo>
                  <a:pt x="724272" y="4586517"/>
                  <a:pt x="723536" y="4586340"/>
                  <a:pt x="722593" y="4586193"/>
                </a:cubicBezTo>
                <a:cubicBezTo>
                  <a:pt x="721651" y="4586046"/>
                  <a:pt x="720443" y="4585972"/>
                  <a:pt x="718970" y="4585972"/>
                </a:cubicBezTo>
                <a:close/>
                <a:moveTo>
                  <a:pt x="3865908" y="4585618"/>
                </a:moveTo>
                <a:cubicBezTo>
                  <a:pt x="3864494" y="4585618"/>
                  <a:pt x="3863316" y="4585677"/>
                  <a:pt x="3862374" y="4585795"/>
                </a:cubicBezTo>
                <a:cubicBezTo>
                  <a:pt x="3861431" y="4585913"/>
                  <a:pt x="3860680" y="4586090"/>
                  <a:pt x="3860121" y="4586325"/>
                </a:cubicBezTo>
                <a:cubicBezTo>
                  <a:pt x="3859560" y="4586561"/>
                  <a:pt x="3859178" y="4586856"/>
                  <a:pt x="3858972" y="4587209"/>
                </a:cubicBezTo>
                <a:cubicBezTo>
                  <a:pt x="3858765" y="4587563"/>
                  <a:pt x="3858663" y="4587975"/>
                  <a:pt x="3858663" y="4588446"/>
                </a:cubicBezTo>
                <a:lnTo>
                  <a:pt x="3858663" y="4706504"/>
                </a:lnTo>
                <a:cubicBezTo>
                  <a:pt x="3858663" y="4706975"/>
                  <a:pt x="3858765" y="4707373"/>
                  <a:pt x="3858972" y="4707697"/>
                </a:cubicBezTo>
                <a:cubicBezTo>
                  <a:pt x="3859178" y="4708021"/>
                  <a:pt x="3859560" y="4708301"/>
                  <a:pt x="3860121" y="4708537"/>
                </a:cubicBezTo>
                <a:cubicBezTo>
                  <a:pt x="3860680" y="4708772"/>
                  <a:pt x="3861431" y="4708949"/>
                  <a:pt x="3862374" y="4709067"/>
                </a:cubicBezTo>
                <a:cubicBezTo>
                  <a:pt x="3863316" y="4709185"/>
                  <a:pt x="3864494" y="4709243"/>
                  <a:pt x="3865908" y="4709243"/>
                </a:cubicBezTo>
                <a:cubicBezTo>
                  <a:pt x="3867381" y="4709243"/>
                  <a:pt x="3868589" y="4709185"/>
                  <a:pt x="3869531" y="4709067"/>
                </a:cubicBezTo>
                <a:cubicBezTo>
                  <a:pt x="3870474" y="4708949"/>
                  <a:pt x="3871210" y="4708772"/>
                  <a:pt x="3871741" y="4708537"/>
                </a:cubicBezTo>
                <a:cubicBezTo>
                  <a:pt x="3872271" y="4708301"/>
                  <a:pt x="3872654" y="4708021"/>
                  <a:pt x="3872889" y="4707697"/>
                </a:cubicBezTo>
                <a:cubicBezTo>
                  <a:pt x="3873125" y="4707373"/>
                  <a:pt x="3873243" y="4706975"/>
                  <a:pt x="3873243" y="4706504"/>
                </a:cubicBezTo>
                <a:lnTo>
                  <a:pt x="3873243" y="4588446"/>
                </a:lnTo>
                <a:cubicBezTo>
                  <a:pt x="3873243" y="4587975"/>
                  <a:pt x="3873125" y="4587563"/>
                  <a:pt x="3872889" y="4587209"/>
                </a:cubicBezTo>
                <a:cubicBezTo>
                  <a:pt x="3872654" y="4586856"/>
                  <a:pt x="3872271" y="4586561"/>
                  <a:pt x="3871741" y="4586325"/>
                </a:cubicBezTo>
                <a:cubicBezTo>
                  <a:pt x="3871210" y="4586090"/>
                  <a:pt x="3870474" y="4585913"/>
                  <a:pt x="3869531" y="4585795"/>
                </a:cubicBezTo>
                <a:cubicBezTo>
                  <a:pt x="3868589" y="4585677"/>
                  <a:pt x="3867381" y="4585618"/>
                  <a:pt x="3865908" y="4585618"/>
                </a:cubicBezTo>
                <a:close/>
                <a:moveTo>
                  <a:pt x="2713383" y="4585618"/>
                </a:moveTo>
                <a:cubicBezTo>
                  <a:pt x="2711970" y="4585618"/>
                  <a:pt x="2710791" y="4585677"/>
                  <a:pt x="2709849" y="4585795"/>
                </a:cubicBezTo>
                <a:cubicBezTo>
                  <a:pt x="2708906" y="4585913"/>
                  <a:pt x="2708155" y="4586090"/>
                  <a:pt x="2707595" y="4586325"/>
                </a:cubicBezTo>
                <a:cubicBezTo>
                  <a:pt x="2707035" y="4586561"/>
                  <a:pt x="2706653" y="4586856"/>
                  <a:pt x="2706447" y="4587209"/>
                </a:cubicBezTo>
                <a:cubicBezTo>
                  <a:pt x="2706240" y="4587563"/>
                  <a:pt x="2706137" y="4587975"/>
                  <a:pt x="2706137" y="4588446"/>
                </a:cubicBezTo>
                <a:lnTo>
                  <a:pt x="2706137" y="4706504"/>
                </a:lnTo>
                <a:cubicBezTo>
                  <a:pt x="2706137" y="4706975"/>
                  <a:pt x="2706240" y="4707373"/>
                  <a:pt x="2706447" y="4707697"/>
                </a:cubicBezTo>
                <a:cubicBezTo>
                  <a:pt x="2706653" y="4708021"/>
                  <a:pt x="2707035" y="4708301"/>
                  <a:pt x="2707595" y="4708537"/>
                </a:cubicBezTo>
                <a:cubicBezTo>
                  <a:pt x="2708155" y="4708772"/>
                  <a:pt x="2708906" y="4708949"/>
                  <a:pt x="2709849" y="4709067"/>
                </a:cubicBezTo>
                <a:cubicBezTo>
                  <a:pt x="2710791" y="4709185"/>
                  <a:pt x="2711970" y="4709243"/>
                  <a:pt x="2713383" y="4709243"/>
                </a:cubicBezTo>
                <a:cubicBezTo>
                  <a:pt x="2714856" y="4709243"/>
                  <a:pt x="2716064" y="4709185"/>
                  <a:pt x="2717007" y="4709067"/>
                </a:cubicBezTo>
                <a:cubicBezTo>
                  <a:pt x="2717949" y="4708949"/>
                  <a:pt x="2718685" y="4708772"/>
                  <a:pt x="2719216" y="4708537"/>
                </a:cubicBezTo>
                <a:cubicBezTo>
                  <a:pt x="2719746" y="4708301"/>
                  <a:pt x="2720129" y="4708021"/>
                  <a:pt x="2720364" y="4707697"/>
                </a:cubicBezTo>
                <a:cubicBezTo>
                  <a:pt x="2720600" y="4707373"/>
                  <a:pt x="2720718" y="4706975"/>
                  <a:pt x="2720718" y="4706504"/>
                </a:cubicBezTo>
                <a:lnTo>
                  <a:pt x="2720718" y="4588446"/>
                </a:lnTo>
                <a:cubicBezTo>
                  <a:pt x="2720718" y="4587975"/>
                  <a:pt x="2720600" y="4587563"/>
                  <a:pt x="2720364" y="4587209"/>
                </a:cubicBezTo>
                <a:cubicBezTo>
                  <a:pt x="2720129" y="4586856"/>
                  <a:pt x="2719746" y="4586561"/>
                  <a:pt x="2719216" y="4586325"/>
                </a:cubicBezTo>
                <a:cubicBezTo>
                  <a:pt x="2718685" y="4586090"/>
                  <a:pt x="2717949" y="4585913"/>
                  <a:pt x="2717007" y="4585795"/>
                </a:cubicBezTo>
                <a:cubicBezTo>
                  <a:pt x="2716064" y="4585677"/>
                  <a:pt x="2714856" y="4585618"/>
                  <a:pt x="2713383" y="4585618"/>
                </a:cubicBezTo>
                <a:close/>
                <a:moveTo>
                  <a:pt x="2484783" y="4585618"/>
                </a:moveTo>
                <a:cubicBezTo>
                  <a:pt x="2483369" y="4585618"/>
                  <a:pt x="2482191" y="4585677"/>
                  <a:pt x="2481249" y="4585795"/>
                </a:cubicBezTo>
                <a:cubicBezTo>
                  <a:pt x="2480306" y="4585913"/>
                  <a:pt x="2479555" y="4586090"/>
                  <a:pt x="2478995" y="4586325"/>
                </a:cubicBezTo>
                <a:cubicBezTo>
                  <a:pt x="2478436" y="4586561"/>
                  <a:pt x="2478053" y="4586856"/>
                  <a:pt x="2477847" y="4587209"/>
                </a:cubicBezTo>
                <a:cubicBezTo>
                  <a:pt x="2477640" y="4587563"/>
                  <a:pt x="2477537" y="4587975"/>
                  <a:pt x="2477537" y="4588446"/>
                </a:cubicBezTo>
                <a:lnTo>
                  <a:pt x="2477537" y="4706504"/>
                </a:lnTo>
                <a:cubicBezTo>
                  <a:pt x="2477537" y="4706975"/>
                  <a:pt x="2477640" y="4707373"/>
                  <a:pt x="2477847" y="4707697"/>
                </a:cubicBezTo>
                <a:cubicBezTo>
                  <a:pt x="2478053" y="4708021"/>
                  <a:pt x="2478436" y="4708301"/>
                  <a:pt x="2478995" y="4708537"/>
                </a:cubicBezTo>
                <a:cubicBezTo>
                  <a:pt x="2479555" y="4708772"/>
                  <a:pt x="2480306" y="4708949"/>
                  <a:pt x="2481249" y="4709067"/>
                </a:cubicBezTo>
                <a:cubicBezTo>
                  <a:pt x="2482191" y="4709185"/>
                  <a:pt x="2483369" y="4709243"/>
                  <a:pt x="2484783" y="4709243"/>
                </a:cubicBezTo>
                <a:cubicBezTo>
                  <a:pt x="2486256" y="4709243"/>
                  <a:pt x="2487464" y="4709185"/>
                  <a:pt x="2488406" y="4709067"/>
                </a:cubicBezTo>
                <a:cubicBezTo>
                  <a:pt x="2489349" y="4708949"/>
                  <a:pt x="2490085" y="4708772"/>
                  <a:pt x="2490616" y="4708537"/>
                </a:cubicBezTo>
                <a:cubicBezTo>
                  <a:pt x="2491146" y="4708301"/>
                  <a:pt x="2491529" y="4708021"/>
                  <a:pt x="2491764" y="4707697"/>
                </a:cubicBezTo>
                <a:cubicBezTo>
                  <a:pt x="2492000" y="4707373"/>
                  <a:pt x="2492118" y="4706975"/>
                  <a:pt x="2492118" y="4706504"/>
                </a:cubicBezTo>
                <a:lnTo>
                  <a:pt x="2492118" y="4588446"/>
                </a:lnTo>
                <a:cubicBezTo>
                  <a:pt x="2492118" y="4587975"/>
                  <a:pt x="2492000" y="4587563"/>
                  <a:pt x="2491764" y="4587209"/>
                </a:cubicBezTo>
                <a:cubicBezTo>
                  <a:pt x="2491529" y="4586856"/>
                  <a:pt x="2491146" y="4586561"/>
                  <a:pt x="2490616" y="4586325"/>
                </a:cubicBezTo>
                <a:cubicBezTo>
                  <a:pt x="2490085" y="4586090"/>
                  <a:pt x="2489349" y="4585913"/>
                  <a:pt x="2488406" y="4585795"/>
                </a:cubicBezTo>
                <a:cubicBezTo>
                  <a:pt x="2487464" y="4585677"/>
                  <a:pt x="2486256" y="4585618"/>
                  <a:pt x="2484783" y="4585618"/>
                </a:cubicBezTo>
                <a:close/>
                <a:moveTo>
                  <a:pt x="1798984" y="4585618"/>
                </a:moveTo>
                <a:cubicBezTo>
                  <a:pt x="1797570" y="4585618"/>
                  <a:pt x="1796391" y="4585677"/>
                  <a:pt x="1795449" y="4585795"/>
                </a:cubicBezTo>
                <a:cubicBezTo>
                  <a:pt x="1794506" y="4585913"/>
                  <a:pt x="1793755" y="4586090"/>
                  <a:pt x="1793196" y="4586325"/>
                </a:cubicBezTo>
                <a:cubicBezTo>
                  <a:pt x="1792636" y="4586561"/>
                  <a:pt x="1792253" y="4586856"/>
                  <a:pt x="1792047" y="4587209"/>
                </a:cubicBezTo>
                <a:cubicBezTo>
                  <a:pt x="1791840" y="4587563"/>
                  <a:pt x="1791737" y="4587975"/>
                  <a:pt x="1791737" y="4588446"/>
                </a:cubicBezTo>
                <a:lnTo>
                  <a:pt x="1791737" y="4706504"/>
                </a:lnTo>
                <a:cubicBezTo>
                  <a:pt x="1791737" y="4706975"/>
                  <a:pt x="1791840" y="4707373"/>
                  <a:pt x="1792047" y="4707697"/>
                </a:cubicBezTo>
                <a:cubicBezTo>
                  <a:pt x="1792253" y="4708021"/>
                  <a:pt x="1792636" y="4708301"/>
                  <a:pt x="1793196" y="4708537"/>
                </a:cubicBezTo>
                <a:cubicBezTo>
                  <a:pt x="1793755" y="4708772"/>
                  <a:pt x="1794506" y="4708949"/>
                  <a:pt x="1795449" y="4709067"/>
                </a:cubicBezTo>
                <a:cubicBezTo>
                  <a:pt x="1796391" y="4709185"/>
                  <a:pt x="1797570" y="4709243"/>
                  <a:pt x="1798984" y="4709243"/>
                </a:cubicBezTo>
                <a:cubicBezTo>
                  <a:pt x="1800456" y="4709243"/>
                  <a:pt x="1801664" y="4709185"/>
                  <a:pt x="1802606" y="4709067"/>
                </a:cubicBezTo>
                <a:cubicBezTo>
                  <a:pt x="1803549" y="4708949"/>
                  <a:pt x="1804286" y="4708772"/>
                  <a:pt x="1804816" y="4708537"/>
                </a:cubicBezTo>
                <a:cubicBezTo>
                  <a:pt x="1805346" y="4708301"/>
                  <a:pt x="1805729" y="4708021"/>
                  <a:pt x="1805964" y="4707697"/>
                </a:cubicBezTo>
                <a:cubicBezTo>
                  <a:pt x="1806200" y="4707373"/>
                  <a:pt x="1806318" y="4706975"/>
                  <a:pt x="1806318" y="4706504"/>
                </a:cubicBezTo>
                <a:lnTo>
                  <a:pt x="1806318" y="4588446"/>
                </a:lnTo>
                <a:cubicBezTo>
                  <a:pt x="1806318" y="4587975"/>
                  <a:pt x="1806200" y="4587563"/>
                  <a:pt x="1805964" y="4587209"/>
                </a:cubicBezTo>
                <a:cubicBezTo>
                  <a:pt x="1805729" y="4586856"/>
                  <a:pt x="1805346" y="4586561"/>
                  <a:pt x="1804816" y="4586325"/>
                </a:cubicBezTo>
                <a:cubicBezTo>
                  <a:pt x="1804286" y="4586090"/>
                  <a:pt x="1803549" y="4585913"/>
                  <a:pt x="1802606" y="4585795"/>
                </a:cubicBezTo>
                <a:cubicBezTo>
                  <a:pt x="1801664" y="4585677"/>
                  <a:pt x="1800456" y="4585618"/>
                  <a:pt x="1798984" y="4585618"/>
                </a:cubicBezTo>
                <a:close/>
                <a:moveTo>
                  <a:pt x="10005595" y="4583291"/>
                </a:moveTo>
                <a:lnTo>
                  <a:pt x="10018055" y="4583291"/>
                </a:lnTo>
                <a:lnTo>
                  <a:pt x="10018055" y="4600169"/>
                </a:lnTo>
                <a:cubicBezTo>
                  <a:pt x="10014461" y="4604175"/>
                  <a:pt x="10011030" y="4607150"/>
                  <a:pt x="10007760" y="4609094"/>
                </a:cubicBezTo>
                <a:cubicBezTo>
                  <a:pt x="10004491" y="4611038"/>
                  <a:pt x="10000941" y="4612010"/>
                  <a:pt x="9997112" y="4612010"/>
                </a:cubicBezTo>
                <a:cubicBezTo>
                  <a:pt x="9992399" y="4612010"/>
                  <a:pt x="9988732" y="4610787"/>
                  <a:pt x="9986110" y="4608343"/>
                </a:cubicBezTo>
                <a:cubicBezTo>
                  <a:pt x="9983489" y="4605898"/>
                  <a:pt x="9982178" y="4602614"/>
                  <a:pt x="9982178" y="4598490"/>
                </a:cubicBezTo>
                <a:cubicBezTo>
                  <a:pt x="9982178" y="4596074"/>
                  <a:pt x="9982635" y="4593939"/>
                  <a:pt x="9983548" y="4592083"/>
                </a:cubicBezTo>
                <a:cubicBezTo>
                  <a:pt x="9984461" y="4590228"/>
                  <a:pt x="9985889" y="4588637"/>
                  <a:pt x="9987833" y="4587311"/>
                </a:cubicBezTo>
                <a:cubicBezTo>
                  <a:pt x="9989778" y="4585986"/>
                  <a:pt x="9992222" y="4584984"/>
                  <a:pt x="9995168" y="4584307"/>
                </a:cubicBezTo>
                <a:cubicBezTo>
                  <a:pt x="9998113" y="4583629"/>
                  <a:pt x="10001589" y="4583291"/>
                  <a:pt x="10005595" y="4583291"/>
                </a:cubicBezTo>
                <a:close/>
                <a:moveTo>
                  <a:pt x="6828737" y="4579008"/>
                </a:moveTo>
                <a:cubicBezTo>
                  <a:pt x="6825261" y="4579008"/>
                  <a:pt x="6822875" y="4579626"/>
                  <a:pt x="6821579" y="4580863"/>
                </a:cubicBezTo>
                <a:cubicBezTo>
                  <a:pt x="6820283" y="4582100"/>
                  <a:pt x="6819635" y="4584427"/>
                  <a:pt x="6819635" y="4587844"/>
                </a:cubicBezTo>
                <a:cubicBezTo>
                  <a:pt x="6819635" y="4591202"/>
                  <a:pt x="6820268" y="4593485"/>
                  <a:pt x="6821535" y="4594693"/>
                </a:cubicBezTo>
                <a:cubicBezTo>
                  <a:pt x="6822801" y="4595900"/>
                  <a:pt x="6825143" y="4596504"/>
                  <a:pt x="6828560" y="4596504"/>
                </a:cubicBezTo>
                <a:cubicBezTo>
                  <a:pt x="6832036" y="4596504"/>
                  <a:pt x="6834422" y="4595886"/>
                  <a:pt x="6835718" y="4594649"/>
                </a:cubicBezTo>
                <a:cubicBezTo>
                  <a:pt x="6837014" y="4593411"/>
                  <a:pt x="6837662" y="4591084"/>
                  <a:pt x="6837662" y="4587668"/>
                </a:cubicBezTo>
                <a:cubicBezTo>
                  <a:pt x="6837662" y="4584310"/>
                  <a:pt x="6837028" y="4582027"/>
                  <a:pt x="6835762" y="4580819"/>
                </a:cubicBezTo>
                <a:cubicBezTo>
                  <a:pt x="6834495" y="4579611"/>
                  <a:pt x="6832153" y="4579008"/>
                  <a:pt x="6828737" y="4579008"/>
                </a:cubicBezTo>
                <a:close/>
                <a:moveTo>
                  <a:pt x="5457137" y="4579008"/>
                </a:moveTo>
                <a:cubicBezTo>
                  <a:pt x="5453661" y="4579008"/>
                  <a:pt x="5451276" y="4579626"/>
                  <a:pt x="5449980" y="4580863"/>
                </a:cubicBezTo>
                <a:cubicBezTo>
                  <a:pt x="5448684" y="4582100"/>
                  <a:pt x="5448036" y="4584427"/>
                  <a:pt x="5448036" y="4587844"/>
                </a:cubicBezTo>
                <a:cubicBezTo>
                  <a:pt x="5448036" y="4591202"/>
                  <a:pt x="5448668" y="4593485"/>
                  <a:pt x="5449935" y="4594693"/>
                </a:cubicBezTo>
                <a:cubicBezTo>
                  <a:pt x="5451202" y="4595900"/>
                  <a:pt x="5453543" y="4596504"/>
                  <a:pt x="5456960" y="4596504"/>
                </a:cubicBezTo>
                <a:cubicBezTo>
                  <a:pt x="5460436" y="4596504"/>
                  <a:pt x="5462822" y="4595886"/>
                  <a:pt x="5464118" y="4594649"/>
                </a:cubicBezTo>
                <a:cubicBezTo>
                  <a:pt x="5465414" y="4593411"/>
                  <a:pt x="5466062" y="4591084"/>
                  <a:pt x="5466062" y="4587668"/>
                </a:cubicBezTo>
                <a:cubicBezTo>
                  <a:pt x="5466062" y="4584310"/>
                  <a:pt x="5465429" y="4582027"/>
                  <a:pt x="5464162" y="4580819"/>
                </a:cubicBezTo>
                <a:cubicBezTo>
                  <a:pt x="5462896" y="4579611"/>
                  <a:pt x="5460554" y="4579008"/>
                  <a:pt x="5457137" y="4579008"/>
                </a:cubicBezTo>
                <a:close/>
                <a:moveTo>
                  <a:pt x="5066612" y="4579008"/>
                </a:moveTo>
                <a:cubicBezTo>
                  <a:pt x="5063137" y="4579008"/>
                  <a:pt x="5060751" y="4579626"/>
                  <a:pt x="5059455" y="4580863"/>
                </a:cubicBezTo>
                <a:cubicBezTo>
                  <a:pt x="5058158" y="4582100"/>
                  <a:pt x="5057510" y="4584427"/>
                  <a:pt x="5057510" y="4587844"/>
                </a:cubicBezTo>
                <a:cubicBezTo>
                  <a:pt x="5057510" y="4591202"/>
                  <a:pt x="5058144" y="4593485"/>
                  <a:pt x="5059410" y="4594693"/>
                </a:cubicBezTo>
                <a:cubicBezTo>
                  <a:pt x="5060677" y="4595900"/>
                  <a:pt x="5063018" y="4596504"/>
                  <a:pt x="5066435" y="4596504"/>
                </a:cubicBezTo>
                <a:cubicBezTo>
                  <a:pt x="5069911" y="4596504"/>
                  <a:pt x="5072297" y="4595886"/>
                  <a:pt x="5073593" y="4594649"/>
                </a:cubicBezTo>
                <a:cubicBezTo>
                  <a:pt x="5074889" y="4593411"/>
                  <a:pt x="5075537" y="4591084"/>
                  <a:pt x="5075537" y="4587668"/>
                </a:cubicBezTo>
                <a:cubicBezTo>
                  <a:pt x="5075537" y="4584310"/>
                  <a:pt x="5074903" y="4582027"/>
                  <a:pt x="5073637" y="4580819"/>
                </a:cubicBezTo>
                <a:cubicBezTo>
                  <a:pt x="5072371" y="4579611"/>
                  <a:pt x="5070029" y="4579008"/>
                  <a:pt x="5066612" y="4579008"/>
                </a:cubicBezTo>
                <a:close/>
                <a:moveTo>
                  <a:pt x="6866748" y="4573175"/>
                </a:moveTo>
                <a:cubicBezTo>
                  <a:pt x="6865334" y="4573175"/>
                  <a:pt x="6864156" y="4573234"/>
                  <a:pt x="6863214" y="4573352"/>
                </a:cubicBezTo>
                <a:cubicBezTo>
                  <a:pt x="6862271" y="4573470"/>
                  <a:pt x="6861520" y="4573647"/>
                  <a:pt x="6860960" y="4573882"/>
                </a:cubicBezTo>
                <a:cubicBezTo>
                  <a:pt x="6860401" y="4574118"/>
                  <a:pt x="6860018" y="4574413"/>
                  <a:pt x="6859812" y="4574766"/>
                </a:cubicBezTo>
                <a:cubicBezTo>
                  <a:pt x="6859605" y="4575120"/>
                  <a:pt x="6859502" y="4575532"/>
                  <a:pt x="6859502" y="4576003"/>
                </a:cubicBezTo>
                <a:lnTo>
                  <a:pt x="6859502" y="4694061"/>
                </a:lnTo>
                <a:cubicBezTo>
                  <a:pt x="6859502" y="4694532"/>
                  <a:pt x="6859591" y="4694945"/>
                  <a:pt x="6859767" y="4695298"/>
                </a:cubicBezTo>
                <a:cubicBezTo>
                  <a:pt x="6859944" y="4695652"/>
                  <a:pt x="6860298" y="4695931"/>
                  <a:pt x="6860828" y="4696138"/>
                </a:cubicBezTo>
                <a:cubicBezTo>
                  <a:pt x="6861358" y="4696344"/>
                  <a:pt x="6862036" y="4696506"/>
                  <a:pt x="6862860" y="4696624"/>
                </a:cubicBezTo>
                <a:cubicBezTo>
                  <a:pt x="6863685" y="4696741"/>
                  <a:pt x="6864687" y="4696800"/>
                  <a:pt x="6865865" y="4696800"/>
                </a:cubicBezTo>
                <a:cubicBezTo>
                  <a:pt x="6867102" y="4696800"/>
                  <a:pt x="6868118" y="4696741"/>
                  <a:pt x="6868913" y="4696624"/>
                </a:cubicBezTo>
                <a:cubicBezTo>
                  <a:pt x="6869709" y="4696506"/>
                  <a:pt x="6870371" y="4696344"/>
                  <a:pt x="6870902" y="4696138"/>
                </a:cubicBezTo>
                <a:cubicBezTo>
                  <a:pt x="6871432" y="4695931"/>
                  <a:pt x="6871815" y="4695652"/>
                  <a:pt x="6872050" y="4695298"/>
                </a:cubicBezTo>
                <a:cubicBezTo>
                  <a:pt x="6872286" y="4694945"/>
                  <a:pt x="6872404" y="4694532"/>
                  <a:pt x="6872404" y="4694061"/>
                </a:cubicBezTo>
                <a:lnTo>
                  <a:pt x="6872404" y="4684341"/>
                </a:lnTo>
                <a:cubicBezTo>
                  <a:pt x="6874701" y="4686756"/>
                  <a:pt x="6876881" y="4688818"/>
                  <a:pt x="6878943" y="4690526"/>
                </a:cubicBezTo>
                <a:cubicBezTo>
                  <a:pt x="6881005" y="4692235"/>
                  <a:pt x="6883067" y="4693649"/>
                  <a:pt x="6885129" y="4694768"/>
                </a:cubicBezTo>
                <a:cubicBezTo>
                  <a:pt x="6887190" y="4695887"/>
                  <a:pt x="6889297" y="4696697"/>
                  <a:pt x="6891447" y="4697198"/>
                </a:cubicBezTo>
                <a:cubicBezTo>
                  <a:pt x="6893597" y="4697699"/>
                  <a:pt x="6895939" y="4697949"/>
                  <a:pt x="6898472" y="4697949"/>
                </a:cubicBezTo>
                <a:cubicBezTo>
                  <a:pt x="6903951" y="4697949"/>
                  <a:pt x="6908811" y="4696918"/>
                  <a:pt x="6913053" y="4694856"/>
                </a:cubicBezTo>
                <a:cubicBezTo>
                  <a:pt x="6917294" y="4692794"/>
                  <a:pt x="6920873" y="4689819"/>
                  <a:pt x="6923789" y="4685931"/>
                </a:cubicBezTo>
                <a:cubicBezTo>
                  <a:pt x="6926705" y="4682043"/>
                  <a:pt x="6928914" y="4677345"/>
                  <a:pt x="6930417" y="4671837"/>
                </a:cubicBezTo>
                <a:cubicBezTo>
                  <a:pt x="6931919" y="4666329"/>
                  <a:pt x="6932670" y="4660128"/>
                  <a:pt x="6932670" y="4653236"/>
                </a:cubicBezTo>
                <a:cubicBezTo>
                  <a:pt x="6932670" y="4647462"/>
                  <a:pt x="6932081" y="4641984"/>
                  <a:pt x="6930903" y="4636799"/>
                </a:cubicBezTo>
                <a:cubicBezTo>
                  <a:pt x="6929724" y="4631615"/>
                  <a:pt x="6927854" y="4627094"/>
                  <a:pt x="6925291" y="4623235"/>
                </a:cubicBezTo>
                <a:cubicBezTo>
                  <a:pt x="6922729" y="4619376"/>
                  <a:pt x="6919400" y="4616298"/>
                  <a:pt x="6915306" y="4614001"/>
                </a:cubicBezTo>
                <a:cubicBezTo>
                  <a:pt x="6911212" y="4611703"/>
                  <a:pt x="6906278" y="4610555"/>
                  <a:pt x="6900504" y="4610555"/>
                </a:cubicBezTo>
                <a:cubicBezTo>
                  <a:pt x="6898148" y="4610555"/>
                  <a:pt x="6895909" y="4610790"/>
                  <a:pt x="6893789" y="4611261"/>
                </a:cubicBezTo>
                <a:cubicBezTo>
                  <a:pt x="6891668" y="4611733"/>
                  <a:pt x="6889547" y="4612484"/>
                  <a:pt x="6887426" y="4613515"/>
                </a:cubicBezTo>
                <a:cubicBezTo>
                  <a:pt x="6885305" y="4614546"/>
                  <a:pt x="6883140" y="4615886"/>
                  <a:pt x="6880931" y="4617536"/>
                </a:cubicBezTo>
                <a:cubicBezTo>
                  <a:pt x="6878722" y="4619185"/>
                  <a:pt x="6876439" y="4621217"/>
                  <a:pt x="6874083" y="4623633"/>
                </a:cubicBezTo>
                <a:lnTo>
                  <a:pt x="6874083" y="4576003"/>
                </a:lnTo>
                <a:cubicBezTo>
                  <a:pt x="6874083" y="4575532"/>
                  <a:pt x="6873965" y="4575120"/>
                  <a:pt x="6873729" y="4574766"/>
                </a:cubicBezTo>
                <a:cubicBezTo>
                  <a:pt x="6873494" y="4574413"/>
                  <a:pt x="6873111" y="4574118"/>
                  <a:pt x="6872581" y="4573882"/>
                </a:cubicBezTo>
                <a:cubicBezTo>
                  <a:pt x="6872050" y="4573647"/>
                  <a:pt x="6871314" y="4573470"/>
                  <a:pt x="6870371" y="4573352"/>
                </a:cubicBezTo>
                <a:cubicBezTo>
                  <a:pt x="6869429" y="4573234"/>
                  <a:pt x="6868221" y="4573175"/>
                  <a:pt x="6866748" y="4573175"/>
                </a:cubicBezTo>
                <a:close/>
                <a:moveTo>
                  <a:pt x="6276198" y="4573175"/>
                </a:moveTo>
                <a:cubicBezTo>
                  <a:pt x="6274785" y="4573175"/>
                  <a:pt x="6273606" y="4573234"/>
                  <a:pt x="6272664" y="4573352"/>
                </a:cubicBezTo>
                <a:cubicBezTo>
                  <a:pt x="6271721" y="4573470"/>
                  <a:pt x="6270970" y="4573647"/>
                  <a:pt x="6270410" y="4573882"/>
                </a:cubicBezTo>
                <a:cubicBezTo>
                  <a:pt x="6269851" y="4574118"/>
                  <a:pt x="6269468" y="4574413"/>
                  <a:pt x="6269262" y="4574766"/>
                </a:cubicBezTo>
                <a:cubicBezTo>
                  <a:pt x="6269056" y="4575120"/>
                  <a:pt x="6268952" y="4575532"/>
                  <a:pt x="6268952" y="4576003"/>
                </a:cubicBezTo>
                <a:lnTo>
                  <a:pt x="6268952" y="4694061"/>
                </a:lnTo>
                <a:cubicBezTo>
                  <a:pt x="6268952" y="4694532"/>
                  <a:pt x="6269056" y="4694930"/>
                  <a:pt x="6269262" y="4695254"/>
                </a:cubicBezTo>
                <a:cubicBezTo>
                  <a:pt x="6269468" y="4695578"/>
                  <a:pt x="6269851" y="4695858"/>
                  <a:pt x="6270410" y="4696093"/>
                </a:cubicBezTo>
                <a:cubicBezTo>
                  <a:pt x="6270970" y="4696329"/>
                  <a:pt x="6271721" y="4696506"/>
                  <a:pt x="6272664" y="4696624"/>
                </a:cubicBezTo>
                <a:cubicBezTo>
                  <a:pt x="6273606" y="4696741"/>
                  <a:pt x="6274785" y="4696800"/>
                  <a:pt x="6276198" y="4696800"/>
                </a:cubicBezTo>
                <a:cubicBezTo>
                  <a:pt x="6277671" y="4696800"/>
                  <a:pt x="6278879" y="4696741"/>
                  <a:pt x="6279821" y="4696624"/>
                </a:cubicBezTo>
                <a:cubicBezTo>
                  <a:pt x="6280764" y="4696506"/>
                  <a:pt x="6281500" y="4696329"/>
                  <a:pt x="6282031" y="4696093"/>
                </a:cubicBezTo>
                <a:cubicBezTo>
                  <a:pt x="6282561" y="4695858"/>
                  <a:pt x="6282944" y="4695578"/>
                  <a:pt x="6283179" y="4695254"/>
                </a:cubicBezTo>
                <a:cubicBezTo>
                  <a:pt x="6283415" y="4694930"/>
                  <a:pt x="6283533" y="4694532"/>
                  <a:pt x="6283533" y="4694061"/>
                </a:cubicBezTo>
                <a:lnTo>
                  <a:pt x="6283533" y="4638478"/>
                </a:lnTo>
                <a:cubicBezTo>
                  <a:pt x="6287539" y="4633471"/>
                  <a:pt x="6291368" y="4629671"/>
                  <a:pt x="6295021" y="4627079"/>
                </a:cubicBezTo>
                <a:cubicBezTo>
                  <a:pt x="6298673" y="4624487"/>
                  <a:pt x="6302326" y="4623191"/>
                  <a:pt x="6305978" y="4623191"/>
                </a:cubicBezTo>
                <a:cubicBezTo>
                  <a:pt x="6308806" y="4623191"/>
                  <a:pt x="6311295" y="4623721"/>
                  <a:pt x="6313445" y="4624782"/>
                </a:cubicBezTo>
                <a:cubicBezTo>
                  <a:pt x="6315595" y="4625842"/>
                  <a:pt x="6317348" y="4627374"/>
                  <a:pt x="6318703" y="4629377"/>
                </a:cubicBezTo>
                <a:cubicBezTo>
                  <a:pt x="6320058" y="4631380"/>
                  <a:pt x="6321089" y="4633765"/>
                  <a:pt x="6321796" y="4636534"/>
                </a:cubicBezTo>
                <a:cubicBezTo>
                  <a:pt x="6322503" y="4639303"/>
                  <a:pt x="6322856" y="4642956"/>
                  <a:pt x="6322856" y="4647492"/>
                </a:cubicBezTo>
                <a:lnTo>
                  <a:pt x="6322856" y="4694061"/>
                </a:lnTo>
                <a:cubicBezTo>
                  <a:pt x="6322856" y="4694532"/>
                  <a:pt x="6322974" y="4694930"/>
                  <a:pt x="6323210" y="4695254"/>
                </a:cubicBezTo>
                <a:cubicBezTo>
                  <a:pt x="6323445" y="4695578"/>
                  <a:pt x="6323828" y="4695858"/>
                  <a:pt x="6324358" y="4696093"/>
                </a:cubicBezTo>
                <a:cubicBezTo>
                  <a:pt x="6324888" y="4696329"/>
                  <a:pt x="6325625" y="4696506"/>
                  <a:pt x="6326567" y="4696624"/>
                </a:cubicBezTo>
                <a:cubicBezTo>
                  <a:pt x="6327510" y="4696741"/>
                  <a:pt x="6328718" y="4696800"/>
                  <a:pt x="6330190" y="4696800"/>
                </a:cubicBezTo>
                <a:cubicBezTo>
                  <a:pt x="6331604" y="4696800"/>
                  <a:pt x="6332783" y="4696741"/>
                  <a:pt x="6333725" y="4696624"/>
                </a:cubicBezTo>
                <a:cubicBezTo>
                  <a:pt x="6334668" y="4696506"/>
                  <a:pt x="6335404" y="4696329"/>
                  <a:pt x="6335934" y="4696093"/>
                </a:cubicBezTo>
                <a:cubicBezTo>
                  <a:pt x="6336465" y="4695858"/>
                  <a:pt x="6336847" y="4695578"/>
                  <a:pt x="6337083" y="4695254"/>
                </a:cubicBezTo>
                <a:cubicBezTo>
                  <a:pt x="6337319" y="4694930"/>
                  <a:pt x="6337437" y="4694532"/>
                  <a:pt x="6337437" y="4694061"/>
                </a:cubicBezTo>
                <a:lnTo>
                  <a:pt x="6337437" y="4645636"/>
                </a:lnTo>
                <a:cubicBezTo>
                  <a:pt x="6337437" y="4639922"/>
                  <a:pt x="6336951" y="4635047"/>
                  <a:pt x="6335978" y="4631011"/>
                </a:cubicBezTo>
                <a:cubicBezTo>
                  <a:pt x="6335006" y="4626976"/>
                  <a:pt x="6333401" y="4623456"/>
                  <a:pt x="6331163" y="4620452"/>
                </a:cubicBezTo>
                <a:cubicBezTo>
                  <a:pt x="6328924" y="4617447"/>
                  <a:pt x="6325993" y="4615046"/>
                  <a:pt x="6322370" y="4613250"/>
                </a:cubicBezTo>
                <a:cubicBezTo>
                  <a:pt x="6318747" y="4611453"/>
                  <a:pt x="6314284" y="4610555"/>
                  <a:pt x="6308982" y="4610555"/>
                </a:cubicBezTo>
                <a:cubicBezTo>
                  <a:pt x="6304682" y="4610555"/>
                  <a:pt x="6300411" y="4611630"/>
                  <a:pt x="6296169" y="4613780"/>
                </a:cubicBezTo>
                <a:cubicBezTo>
                  <a:pt x="6291928" y="4615930"/>
                  <a:pt x="6287716" y="4619214"/>
                  <a:pt x="6283533" y="4623633"/>
                </a:cubicBezTo>
                <a:lnTo>
                  <a:pt x="6283533" y="4576003"/>
                </a:lnTo>
                <a:cubicBezTo>
                  <a:pt x="6283533" y="4575532"/>
                  <a:pt x="6283415" y="4575120"/>
                  <a:pt x="6283179" y="4574766"/>
                </a:cubicBezTo>
                <a:cubicBezTo>
                  <a:pt x="6282944" y="4574413"/>
                  <a:pt x="6282561" y="4574118"/>
                  <a:pt x="6282031" y="4573882"/>
                </a:cubicBezTo>
                <a:cubicBezTo>
                  <a:pt x="6281500" y="4573647"/>
                  <a:pt x="6280764" y="4573470"/>
                  <a:pt x="6279821" y="4573352"/>
                </a:cubicBezTo>
                <a:cubicBezTo>
                  <a:pt x="6278879" y="4573234"/>
                  <a:pt x="6277671" y="4573175"/>
                  <a:pt x="6276198" y="4573175"/>
                </a:cubicBezTo>
                <a:close/>
                <a:moveTo>
                  <a:pt x="5552299" y="4573175"/>
                </a:moveTo>
                <a:cubicBezTo>
                  <a:pt x="5550885" y="4573175"/>
                  <a:pt x="5549706" y="4573234"/>
                  <a:pt x="5548764" y="4573352"/>
                </a:cubicBezTo>
                <a:cubicBezTo>
                  <a:pt x="5547821" y="4573470"/>
                  <a:pt x="5547071" y="4573647"/>
                  <a:pt x="5546511" y="4573882"/>
                </a:cubicBezTo>
                <a:cubicBezTo>
                  <a:pt x="5545951" y="4574118"/>
                  <a:pt x="5545568" y="4574413"/>
                  <a:pt x="5545362" y="4574766"/>
                </a:cubicBezTo>
                <a:cubicBezTo>
                  <a:pt x="5545155" y="4575120"/>
                  <a:pt x="5545052" y="4575532"/>
                  <a:pt x="5545052" y="4576003"/>
                </a:cubicBezTo>
                <a:lnTo>
                  <a:pt x="5545052" y="4694061"/>
                </a:lnTo>
                <a:cubicBezTo>
                  <a:pt x="5545052" y="4694532"/>
                  <a:pt x="5545155" y="4694930"/>
                  <a:pt x="5545362" y="4695254"/>
                </a:cubicBezTo>
                <a:cubicBezTo>
                  <a:pt x="5545568" y="4695578"/>
                  <a:pt x="5545951" y="4695858"/>
                  <a:pt x="5546511" y="4696093"/>
                </a:cubicBezTo>
                <a:cubicBezTo>
                  <a:pt x="5547071" y="4696329"/>
                  <a:pt x="5547821" y="4696506"/>
                  <a:pt x="5548764" y="4696624"/>
                </a:cubicBezTo>
                <a:cubicBezTo>
                  <a:pt x="5549706" y="4696741"/>
                  <a:pt x="5550885" y="4696800"/>
                  <a:pt x="5552299" y="4696800"/>
                </a:cubicBezTo>
                <a:cubicBezTo>
                  <a:pt x="5553771" y="4696800"/>
                  <a:pt x="5554979" y="4696741"/>
                  <a:pt x="5555922" y="4696624"/>
                </a:cubicBezTo>
                <a:cubicBezTo>
                  <a:pt x="5556864" y="4696506"/>
                  <a:pt x="5557601" y="4696329"/>
                  <a:pt x="5558131" y="4696093"/>
                </a:cubicBezTo>
                <a:cubicBezTo>
                  <a:pt x="5558661" y="4695858"/>
                  <a:pt x="5559044" y="4695578"/>
                  <a:pt x="5559280" y="4695254"/>
                </a:cubicBezTo>
                <a:cubicBezTo>
                  <a:pt x="5559515" y="4694930"/>
                  <a:pt x="5559633" y="4694532"/>
                  <a:pt x="5559633" y="4694061"/>
                </a:cubicBezTo>
                <a:lnTo>
                  <a:pt x="5559633" y="4638478"/>
                </a:lnTo>
                <a:cubicBezTo>
                  <a:pt x="5563639" y="4633471"/>
                  <a:pt x="5567468" y="4629671"/>
                  <a:pt x="5571121" y="4627079"/>
                </a:cubicBezTo>
                <a:cubicBezTo>
                  <a:pt x="5574773" y="4624487"/>
                  <a:pt x="5578426" y="4623191"/>
                  <a:pt x="5582078" y="4623191"/>
                </a:cubicBezTo>
                <a:cubicBezTo>
                  <a:pt x="5584906" y="4623191"/>
                  <a:pt x="5587395" y="4623721"/>
                  <a:pt x="5589545" y="4624782"/>
                </a:cubicBezTo>
                <a:cubicBezTo>
                  <a:pt x="5591695" y="4625842"/>
                  <a:pt x="5593448" y="4627374"/>
                  <a:pt x="5594803" y="4629377"/>
                </a:cubicBezTo>
                <a:cubicBezTo>
                  <a:pt x="5596158" y="4631380"/>
                  <a:pt x="5597189" y="4633765"/>
                  <a:pt x="5597896" y="4636534"/>
                </a:cubicBezTo>
                <a:cubicBezTo>
                  <a:pt x="5598603" y="4639303"/>
                  <a:pt x="5598956" y="4642956"/>
                  <a:pt x="5598956" y="4647492"/>
                </a:cubicBezTo>
                <a:lnTo>
                  <a:pt x="5598956" y="4694061"/>
                </a:lnTo>
                <a:cubicBezTo>
                  <a:pt x="5598956" y="4694532"/>
                  <a:pt x="5599074" y="4694930"/>
                  <a:pt x="5599310" y="4695254"/>
                </a:cubicBezTo>
                <a:cubicBezTo>
                  <a:pt x="5599546" y="4695578"/>
                  <a:pt x="5599928" y="4695858"/>
                  <a:pt x="5600459" y="4696093"/>
                </a:cubicBezTo>
                <a:cubicBezTo>
                  <a:pt x="5600989" y="4696329"/>
                  <a:pt x="5601725" y="4696506"/>
                  <a:pt x="5602668" y="4696624"/>
                </a:cubicBezTo>
                <a:cubicBezTo>
                  <a:pt x="5603610" y="4696741"/>
                  <a:pt x="5604818" y="4696800"/>
                  <a:pt x="5606291" y="4696800"/>
                </a:cubicBezTo>
                <a:cubicBezTo>
                  <a:pt x="5607704" y="4696800"/>
                  <a:pt x="5608883" y="4696741"/>
                  <a:pt x="5609825" y="4696624"/>
                </a:cubicBezTo>
                <a:cubicBezTo>
                  <a:pt x="5610768" y="4696506"/>
                  <a:pt x="5611504" y="4696329"/>
                  <a:pt x="5612034" y="4696093"/>
                </a:cubicBezTo>
                <a:cubicBezTo>
                  <a:pt x="5612565" y="4695858"/>
                  <a:pt x="5612948" y="4695578"/>
                  <a:pt x="5613183" y="4695254"/>
                </a:cubicBezTo>
                <a:cubicBezTo>
                  <a:pt x="5613419" y="4694930"/>
                  <a:pt x="5613537" y="4694532"/>
                  <a:pt x="5613537" y="4694061"/>
                </a:cubicBezTo>
                <a:lnTo>
                  <a:pt x="5613537" y="4645636"/>
                </a:lnTo>
                <a:cubicBezTo>
                  <a:pt x="5613537" y="4639922"/>
                  <a:pt x="5613051" y="4635047"/>
                  <a:pt x="5612079" y="4631011"/>
                </a:cubicBezTo>
                <a:cubicBezTo>
                  <a:pt x="5611107" y="4626976"/>
                  <a:pt x="5609501" y="4623456"/>
                  <a:pt x="5607263" y="4620452"/>
                </a:cubicBezTo>
                <a:cubicBezTo>
                  <a:pt x="5605024" y="4617447"/>
                  <a:pt x="5602094" y="4615046"/>
                  <a:pt x="5598471" y="4613250"/>
                </a:cubicBezTo>
                <a:cubicBezTo>
                  <a:pt x="5594847" y="4611453"/>
                  <a:pt x="5590385" y="4610555"/>
                  <a:pt x="5585083" y="4610555"/>
                </a:cubicBezTo>
                <a:cubicBezTo>
                  <a:pt x="5580782" y="4610555"/>
                  <a:pt x="5576511" y="4611630"/>
                  <a:pt x="5572269" y="4613780"/>
                </a:cubicBezTo>
                <a:cubicBezTo>
                  <a:pt x="5568028" y="4615930"/>
                  <a:pt x="5563816" y="4619214"/>
                  <a:pt x="5559633" y="4623633"/>
                </a:cubicBezTo>
                <a:lnTo>
                  <a:pt x="5559633" y="4576003"/>
                </a:lnTo>
                <a:cubicBezTo>
                  <a:pt x="5559633" y="4575532"/>
                  <a:pt x="5559515" y="4575120"/>
                  <a:pt x="5559280" y="4574766"/>
                </a:cubicBezTo>
                <a:cubicBezTo>
                  <a:pt x="5559044" y="4574413"/>
                  <a:pt x="5558661" y="4574118"/>
                  <a:pt x="5558131" y="4573882"/>
                </a:cubicBezTo>
                <a:cubicBezTo>
                  <a:pt x="5557601" y="4573647"/>
                  <a:pt x="5556864" y="4573470"/>
                  <a:pt x="5555922" y="4573352"/>
                </a:cubicBezTo>
                <a:cubicBezTo>
                  <a:pt x="5554979" y="4573234"/>
                  <a:pt x="5553771" y="4573175"/>
                  <a:pt x="5552299" y="4573175"/>
                </a:cubicBezTo>
                <a:close/>
                <a:moveTo>
                  <a:pt x="4885549" y="4573175"/>
                </a:moveTo>
                <a:cubicBezTo>
                  <a:pt x="4884135" y="4573175"/>
                  <a:pt x="4882956" y="4573234"/>
                  <a:pt x="4882014" y="4573352"/>
                </a:cubicBezTo>
                <a:cubicBezTo>
                  <a:pt x="4881072" y="4573470"/>
                  <a:pt x="4880320" y="4573647"/>
                  <a:pt x="4879760" y="4573882"/>
                </a:cubicBezTo>
                <a:cubicBezTo>
                  <a:pt x="4879201" y="4574118"/>
                  <a:pt x="4878818" y="4574413"/>
                  <a:pt x="4878612" y="4574766"/>
                </a:cubicBezTo>
                <a:cubicBezTo>
                  <a:pt x="4878406" y="4575120"/>
                  <a:pt x="4878303" y="4575532"/>
                  <a:pt x="4878303" y="4576003"/>
                </a:cubicBezTo>
                <a:lnTo>
                  <a:pt x="4878303" y="4694061"/>
                </a:lnTo>
                <a:cubicBezTo>
                  <a:pt x="4878303" y="4694532"/>
                  <a:pt x="4878406" y="4694930"/>
                  <a:pt x="4878612" y="4695254"/>
                </a:cubicBezTo>
                <a:cubicBezTo>
                  <a:pt x="4878818" y="4695578"/>
                  <a:pt x="4879201" y="4695858"/>
                  <a:pt x="4879760" y="4696093"/>
                </a:cubicBezTo>
                <a:cubicBezTo>
                  <a:pt x="4880320" y="4696329"/>
                  <a:pt x="4881072" y="4696506"/>
                  <a:pt x="4882014" y="4696624"/>
                </a:cubicBezTo>
                <a:cubicBezTo>
                  <a:pt x="4882956" y="4696741"/>
                  <a:pt x="4884135" y="4696800"/>
                  <a:pt x="4885549" y="4696800"/>
                </a:cubicBezTo>
                <a:cubicBezTo>
                  <a:pt x="4887021" y="4696800"/>
                  <a:pt x="4888229" y="4696741"/>
                  <a:pt x="4889172" y="4696624"/>
                </a:cubicBezTo>
                <a:cubicBezTo>
                  <a:pt x="4890114" y="4696506"/>
                  <a:pt x="4890851" y="4696329"/>
                  <a:pt x="4891381" y="4696093"/>
                </a:cubicBezTo>
                <a:cubicBezTo>
                  <a:pt x="4891911" y="4695858"/>
                  <a:pt x="4892294" y="4695578"/>
                  <a:pt x="4892530" y="4695254"/>
                </a:cubicBezTo>
                <a:cubicBezTo>
                  <a:pt x="4892765" y="4694930"/>
                  <a:pt x="4892883" y="4694532"/>
                  <a:pt x="4892883" y="4694061"/>
                </a:cubicBezTo>
                <a:lnTo>
                  <a:pt x="4892883" y="4576003"/>
                </a:lnTo>
                <a:cubicBezTo>
                  <a:pt x="4892883" y="4575532"/>
                  <a:pt x="4892765" y="4575120"/>
                  <a:pt x="4892530" y="4574766"/>
                </a:cubicBezTo>
                <a:cubicBezTo>
                  <a:pt x="4892294" y="4574413"/>
                  <a:pt x="4891911" y="4574118"/>
                  <a:pt x="4891381" y="4573882"/>
                </a:cubicBezTo>
                <a:cubicBezTo>
                  <a:pt x="4890851" y="4573647"/>
                  <a:pt x="4890114" y="4573470"/>
                  <a:pt x="4889172" y="4573352"/>
                </a:cubicBezTo>
                <a:cubicBezTo>
                  <a:pt x="4888229" y="4573234"/>
                  <a:pt x="4887021" y="4573175"/>
                  <a:pt x="4885549" y="4573175"/>
                </a:cubicBezTo>
                <a:close/>
                <a:moveTo>
                  <a:pt x="10315664" y="4548563"/>
                </a:moveTo>
                <a:cubicBezTo>
                  <a:pt x="10319458" y="4548563"/>
                  <a:pt x="10322629" y="4549461"/>
                  <a:pt x="10325178" y="4551258"/>
                </a:cubicBezTo>
                <a:cubicBezTo>
                  <a:pt x="10327726" y="4553055"/>
                  <a:pt x="10329771" y="4555426"/>
                  <a:pt x="10331312" y="4558371"/>
                </a:cubicBezTo>
                <a:cubicBezTo>
                  <a:pt x="10332854" y="4561317"/>
                  <a:pt x="10333935" y="4564704"/>
                  <a:pt x="10334558" y="4568533"/>
                </a:cubicBezTo>
                <a:cubicBezTo>
                  <a:pt x="10335180" y="4572363"/>
                  <a:pt x="10335491" y="4576310"/>
                  <a:pt x="10335491" y="4580375"/>
                </a:cubicBezTo>
                <a:cubicBezTo>
                  <a:pt x="10335491" y="4584086"/>
                  <a:pt x="10335120" y="4587753"/>
                  <a:pt x="10334380" y="4591376"/>
                </a:cubicBezTo>
                <a:cubicBezTo>
                  <a:pt x="10333639" y="4594999"/>
                  <a:pt x="10332453" y="4598269"/>
                  <a:pt x="10330823" y="4601185"/>
                </a:cubicBezTo>
                <a:cubicBezTo>
                  <a:pt x="10329194" y="4604101"/>
                  <a:pt x="10327075" y="4606443"/>
                  <a:pt x="10324467" y="4608210"/>
                </a:cubicBezTo>
                <a:cubicBezTo>
                  <a:pt x="10321858" y="4609977"/>
                  <a:pt x="10318717" y="4610861"/>
                  <a:pt x="10315042" y="4610861"/>
                </a:cubicBezTo>
                <a:cubicBezTo>
                  <a:pt x="10311071" y="4610861"/>
                  <a:pt x="10307247" y="4609580"/>
                  <a:pt x="10303573" y="4607017"/>
                </a:cubicBezTo>
                <a:cubicBezTo>
                  <a:pt x="10299898" y="4604455"/>
                  <a:pt x="10296045" y="4600728"/>
                  <a:pt x="10292015" y="4595839"/>
                </a:cubicBezTo>
                <a:lnTo>
                  <a:pt x="10292015" y="4564115"/>
                </a:lnTo>
                <a:cubicBezTo>
                  <a:pt x="10294326" y="4561170"/>
                  <a:pt x="10296504" y="4558725"/>
                  <a:pt x="10298549" y="4556781"/>
                </a:cubicBezTo>
                <a:cubicBezTo>
                  <a:pt x="10300594" y="4554837"/>
                  <a:pt x="10302565" y="4553246"/>
                  <a:pt x="10304462" y="4552009"/>
                </a:cubicBezTo>
                <a:cubicBezTo>
                  <a:pt x="10306359" y="4550772"/>
                  <a:pt x="10308226" y="4549888"/>
                  <a:pt x="10310064" y="4549358"/>
                </a:cubicBezTo>
                <a:cubicBezTo>
                  <a:pt x="10311901" y="4548828"/>
                  <a:pt x="10313768" y="4548563"/>
                  <a:pt x="10315664" y="4548563"/>
                </a:cubicBezTo>
                <a:close/>
                <a:moveTo>
                  <a:pt x="10557210" y="4547414"/>
                </a:moveTo>
                <a:cubicBezTo>
                  <a:pt x="10564263" y="4547414"/>
                  <a:pt x="10569583" y="4549594"/>
                  <a:pt x="10573168" y="4553953"/>
                </a:cubicBezTo>
                <a:cubicBezTo>
                  <a:pt x="10576753" y="4558312"/>
                  <a:pt x="10578458" y="4564321"/>
                  <a:pt x="10578281" y="4571980"/>
                </a:cubicBezTo>
                <a:lnTo>
                  <a:pt x="10534893" y="4571980"/>
                </a:lnTo>
                <a:cubicBezTo>
                  <a:pt x="10535012" y="4568740"/>
                  <a:pt x="10535575" y="4565632"/>
                  <a:pt x="10536582" y="4562657"/>
                </a:cubicBezTo>
                <a:cubicBezTo>
                  <a:pt x="10537590" y="4559682"/>
                  <a:pt x="10539012" y="4557075"/>
                  <a:pt x="10540850" y="4554837"/>
                </a:cubicBezTo>
                <a:cubicBezTo>
                  <a:pt x="10542688" y="4552598"/>
                  <a:pt x="10544970" y="4550801"/>
                  <a:pt x="10547696" y="4549446"/>
                </a:cubicBezTo>
                <a:cubicBezTo>
                  <a:pt x="10550423" y="4548091"/>
                  <a:pt x="10553594" y="4547414"/>
                  <a:pt x="10557210" y="4547414"/>
                </a:cubicBezTo>
                <a:close/>
                <a:moveTo>
                  <a:pt x="10379577" y="4537252"/>
                </a:moveTo>
                <a:cubicBezTo>
                  <a:pt x="10378163" y="4537252"/>
                  <a:pt x="10376985" y="4537296"/>
                  <a:pt x="10376042" y="4537384"/>
                </a:cubicBezTo>
                <a:cubicBezTo>
                  <a:pt x="10375099" y="4537473"/>
                  <a:pt x="10374334" y="4537649"/>
                  <a:pt x="10373744" y="4537914"/>
                </a:cubicBezTo>
                <a:cubicBezTo>
                  <a:pt x="10373155" y="4538180"/>
                  <a:pt x="10372758" y="4538474"/>
                  <a:pt x="10372552" y="4538798"/>
                </a:cubicBezTo>
                <a:cubicBezTo>
                  <a:pt x="10372345" y="4539122"/>
                  <a:pt x="10372242" y="4539520"/>
                  <a:pt x="10372242" y="4539991"/>
                </a:cubicBezTo>
                <a:lnTo>
                  <a:pt x="10372242" y="4588239"/>
                </a:lnTo>
                <a:cubicBezTo>
                  <a:pt x="10372242" y="4594013"/>
                  <a:pt x="10372728" y="4598917"/>
                  <a:pt x="10373700" y="4602952"/>
                </a:cubicBezTo>
                <a:cubicBezTo>
                  <a:pt x="10374672" y="4606988"/>
                  <a:pt x="10376278" y="4610522"/>
                  <a:pt x="10378516" y="4613556"/>
                </a:cubicBezTo>
                <a:cubicBezTo>
                  <a:pt x="10380755" y="4616590"/>
                  <a:pt x="10383686" y="4618991"/>
                  <a:pt x="10387309" y="4620758"/>
                </a:cubicBezTo>
                <a:cubicBezTo>
                  <a:pt x="10390932" y="4622526"/>
                  <a:pt x="10395394" y="4623409"/>
                  <a:pt x="10400696" y="4623409"/>
                </a:cubicBezTo>
                <a:cubicBezTo>
                  <a:pt x="10405232" y="4623409"/>
                  <a:pt x="10409710" y="4622260"/>
                  <a:pt x="10414128" y="4619963"/>
                </a:cubicBezTo>
                <a:cubicBezTo>
                  <a:pt x="10418546" y="4617665"/>
                  <a:pt x="10423024" y="4614013"/>
                  <a:pt x="10427560" y="4609005"/>
                </a:cubicBezTo>
                <a:lnTo>
                  <a:pt x="10427560" y="4619521"/>
                </a:lnTo>
                <a:cubicBezTo>
                  <a:pt x="10427560" y="4619992"/>
                  <a:pt x="10427648" y="4620390"/>
                  <a:pt x="10427825" y="4620714"/>
                </a:cubicBezTo>
                <a:cubicBezTo>
                  <a:pt x="10428002" y="4621038"/>
                  <a:pt x="10428340" y="4621318"/>
                  <a:pt x="10428841" y="4621553"/>
                </a:cubicBezTo>
                <a:cubicBezTo>
                  <a:pt x="10429342" y="4621789"/>
                  <a:pt x="10430019" y="4621966"/>
                  <a:pt x="10430874" y="4622084"/>
                </a:cubicBezTo>
                <a:cubicBezTo>
                  <a:pt x="10431728" y="4622201"/>
                  <a:pt x="10432832" y="4622260"/>
                  <a:pt x="10434187" y="4622260"/>
                </a:cubicBezTo>
                <a:cubicBezTo>
                  <a:pt x="10435424" y="4622260"/>
                  <a:pt x="10436470" y="4622201"/>
                  <a:pt x="10437324" y="4622084"/>
                </a:cubicBezTo>
                <a:cubicBezTo>
                  <a:pt x="10438179" y="4621966"/>
                  <a:pt x="10438871" y="4621789"/>
                  <a:pt x="10439401" y="4621553"/>
                </a:cubicBezTo>
                <a:cubicBezTo>
                  <a:pt x="10439931" y="4621318"/>
                  <a:pt x="10440299" y="4621038"/>
                  <a:pt x="10440506" y="4620714"/>
                </a:cubicBezTo>
                <a:cubicBezTo>
                  <a:pt x="10440712" y="4620390"/>
                  <a:pt x="10440815" y="4619992"/>
                  <a:pt x="10440815" y="4619521"/>
                </a:cubicBezTo>
                <a:lnTo>
                  <a:pt x="10440815" y="4539991"/>
                </a:lnTo>
                <a:cubicBezTo>
                  <a:pt x="10440815" y="4539520"/>
                  <a:pt x="10440682" y="4539122"/>
                  <a:pt x="10440417" y="4538798"/>
                </a:cubicBezTo>
                <a:cubicBezTo>
                  <a:pt x="10440152" y="4538474"/>
                  <a:pt x="10439754" y="4538180"/>
                  <a:pt x="10439224" y="4537914"/>
                </a:cubicBezTo>
                <a:cubicBezTo>
                  <a:pt x="10438694" y="4537649"/>
                  <a:pt x="10437958" y="4537473"/>
                  <a:pt x="10437015" y="4537384"/>
                </a:cubicBezTo>
                <a:cubicBezTo>
                  <a:pt x="10436072" y="4537296"/>
                  <a:pt x="10434894" y="4537252"/>
                  <a:pt x="10433480" y="4537252"/>
                </a:cubicBezTo>
                <a:cubicBezTo>
                  <a:pt x="10432008" y="4537252"/>
                  <a:pt x="10430815" y="4537296"/>
                  <a:pt x="10429902" y="4537384"/>
                </a:cubicBezTo>
                <a:cubicBezTo>
                  <a:pt x="10428988" y="4537473"/>
                  <a:pt x="10428237" y="4537649"/>
                  <a:pt x="10427648" y="4537914"/>
                </a:cubicBezTo>
                <a:cubicBezTo>
                  <a:pt x="10427059" y="4538180"/>
                  <a:pt x="10426661" y="4538474"/>
                  <a:pt x="10426455" y="4538798"/>
                </a:cubicBezTo>
                <a:cubicBezTo>
                  <a:pt x="10426249" y="4539122"/>
                  <a:pt x="10426146" y="4539520"/>
                  <a:pt x="10426146" y="4539991"/>
                </a:cubicBezTo>
                <a:lnTo>
                  <a:pt x="10426146" y="4595574"/>
                </a:lnTo>
                <a:cubicBezTo>
                  <a:pt x="10422081" y="4600581"/>
                  <a:pt x="10418237" y="4604381"/>
                  <a:pt x="10414614" y="4606973"/>
                </a:cubicBezTo>
                <a:cubicBezTo>
                  <a:pt x="10410991" y="4609565"/>
                  <a:pt x="10407353" y="4610861"/>
                  <a:pt x="10403701" y="4610861"/>
                </a:cubicBezTo>
                <a:cubicBezTo>
                  <a:pt x="10400873" y="4610861"/>
                  <a:pt x="10398399" y="4610316"/>
                  <a:pt x="10396278" y="4609226"/>
                </a:cubicBezTo>
                <a:cubicBezTo>
                  <a:pt x="10394157" y="4608136"/>
                  <a:pt x="10392405" y="4606605"/>
                  <a:pt x="10391020" y="4604631"/>
                </a:cubicBezTo>
                <a:cubicBezTo>
                  <a:pt x="10389636" y="4602658"/>
                  <a:pt x="10388605" y="4600272"/>
                  <a:pt x="10387927" y="4597474"/>
                </a:cubicBezTo>
                <a:cubicBezTo>
                  <a:pt x="10387250" y="4594675"/>
                  <a:pt x="10386911" y="4590949"/>
                  <a:pt x="10386911" y="4586295"/>
                </a:cubicBezTo>
                <a:lnTo>
                  <a:pt x="10386911" y="4539991"/>
                </a:lnTo>
                <a:cubicBezTo>
                  <a:pt x="10386911" y="4539520"/>
                  <a:pt x="10386793" y="4539122"/>
                  <a:pt x="10386558" y="4538798"/>
                </a:cubicBezTo>
                <a:cubicBezTo>
                  <a:pt x="10386322" y="4538474"/>
                  <a:pt x="10385924" y="4538180"/>
                  <a:pt x="10385365" y="4537914"/>
                </a:cubicBezTo>
                <a:cubicBezTo>
                  <a:pt x="10384805" y="4537649"/>
                  <a:pt x="10384054" y="4537473"/>
                  <a:pt x="10383111" y="4537384"/>
                </a:cubicBezTo>
                <a:cubicBezTo>
                  <a:pt x="10382169" y="4537296"/>
                  <a:pt x="10380991" y="4537252"/>
                  <a:pt x="10379577" y="4537252"/>
                </a:cubicBezTo>
                <a:close/>
                <a:moveTo>
                  <a:pt x="10246580" y="4537252"/>
                </a:moveTo>
                <a:cubicBezTo>
                  <a:pt x="10245167" y="4537252"/>
                  <a:pt x="10243988" y="4537311"/>
                  <a:pt x="10243046" y="4537428"/>
                </a:cubicBezTo>
                <a:cubicBezTo>
                  <a:pt x="10242103" y="4537546"/>
                  <a:pt x="10241352" y="4537723"/>
                  <a:pt x="10240792" y="4537959"/>
                </a:cubicBezTo>
                <a:cubicBezTo>
                  <a:pt x="10240233" y="4538194"/>
                  <a:pt x="10239850" y="4538489"/>
                  <a:pt x="10239644" y="4538842"/>
                </a:cubicBezTo>
                <a:cubicBezTo>
                  <a:pt x="10239437" y="4539196"/>
                  <a:pt x="10239334" y="4539579"/>
                  <a:pt x="10239334" y="4539991"/>
                </a:cubicBezTo>
                <a:lnTo>
                  <a:pt x="10239334" y="4619521"/>
                </a:lnTo>
                <a:cubicBezTo>
                  <a:pt x="10239334" y="4619992"/>
                  <a:pt x="10239437" y="4620390"/>
                  <a:pt x="10239644" y="4620714"/>
                </a:cubicBezTo>
                <a:cubicBezTo>
                  <a:pt x="10239850" y="4621038"/>
                  <a:pt x="10240233" y="4621318"/>
                  <a:pt x="10240792" y="4621553"/>
                </a:cubicBezTo>
                <a:cubicBezTo>
                  <a:pt x="10241352" y="4621789"/>
                  <a:pt x="10242103" y="4621966"/>
                  <a:pt x="10243046" y="4622084"/>
                </a:cubicBezTo>
                <a:cubicBezTo>
                  <a:pt x="10243988" y="4622201"/>
                  <a:pt x="10245167" y="4622260"/>
                  <a:pt x="10246580" y="4622260"/>
                </a:cubicBezTo>
                <a:cubicBezTo>
                  <a:pt x="10248053" y="4622260"/>
                  <a:pt x="10249261" y="4622201"/>
                  <a:pt x="10250203" y="4622084"/>
                </a:cubicBezTo>
                <a:cubicBezTo>
                  <a:pt x="10251146" y="4621966"/>
                  <a:pt x="10251882" y="4621789"/>
                  <a:pt x="10252413" y="4621553"/>
                </a:cubicBezTo>
                <a:cubicBezTo>
                  <a:pt x="10252943" y="4621318"/>
                  <a:pt x="10253326" y="4621038"/>
                  <a:pt x="10253561" y="4620714"/>
                </a:cubicBezTo>
                <a:cubicBezTo>
                  <a:pt x="10253797" y="4620390"/>
                  <a:pt x="10253915" y="4619992"/>
                  <a:pt x="10253915" y="4619521"/>
                </a:cubicBezTo>
                <a:lnTo>
                  <a:pt x="10253915" y="4539991"/>
                </a:lnTo>
                <a:cubicBezTo>
                  <a:pt x="10253915" y="4539579"/>
                  <a:pt x="10253797" y="4539196"/>
                  <a:pt x="10253561" y="4538842"/>
                </a:cubicBezTo>
                <a:cubicBezTo>
                  <a:pt x="10253326" y="4538489"/>
                  <a:pt x="10252943" y="4538194"/>
                  <a:pt x="10252413" y="4537959"/>
                </a:cubicBezTo>
                <a:cubicBezTo>
                  <a:pt x="10251882" y="4537723"/>
                  <a:pt x="10251146" y="4537546"/>
                  <a:pt x="10250203" y="4537428"/>
                </a:cubicBezTo>
                <a:cubicBezTo>
                  <a:pt x="10249261" y="4537311"/>
                  <a:pt x="10248053" y="4537252"/>
                  <a:pt x="10246580" y="4537252"/>
                </a:cubicBezTo>
                <a:close/>
                <a:moveTo>
                  <a:pt x="10635375" y="4536015"/>
                </a:moveTo>
                <a:cubicBezTo>
                  <a:pt x="10630544" y="4536015"/>
                  <a:pt x="10626317" y="4536663"/>
                  <a:pt x="10622694" y="4537959"/>
                </a:cubicBezTo>
                <a:cubicBezTo>
                  <a:pt x="10619071" y="4539255"/>
                  <a:pt x="10616052" y="4540978"/>
                  <a:pt x="10613637" y="4543128"/>
                </a:cubicBezTo>
                <a:cubicBezTo>
                  <a:pt x="10611222" y="4545278"/>
                  <a:pt x="10609410" y="4547782"/>
                  <a:pt x="10608202" y="4550639"/>
                </a:cubicBezTo>
                <a:cubicBezTo>
                  <a:pt x="10606995" y="4553496"/>
                  <a:pt x="10606391" y="4556486"/>
                  <a:pt x="10606391" y="4559608"/>
                </a:cubicBezTo>
                <a:cubicBezTo>
                  <a:pt x="10606391" y="4563143"/>
                  <a:pt x="10606965" y="4566177"/>
                  <a:pt x="10608114" y="4568710"/>
                </a:cubicBezTo>
                <a:cubicBezTo>
                  <a:pt x="10609263" y="4571243"/>
                  <a:pt x="10610780" y="4573423"/>
                  <a:pt x="10612665" y="4575249"/>
                </a:cubicBezTo>
                <a:cubicBezTo>
                  <a:pt x="10614550" y="4577076"/>
                  <a:pt x="10616686" y="4578622"/>
                  <a:pt x="10619071" y="4579889"/>
                </a:cubicBezTo>
                <a:cubicBezTo>
                  <a:pt x="10621457" y="4581155"/>
                  <a:pt x="10623902" y="4582289"/>
                  <a:pt x="10626406" y="4583291"/>
                </a:cubicBezTo>
                <a:cubicBezTo>
                  <a:pt x="10628910" y="4584292"/>
                  <a:pt x="10631340" y="4585249"/>
                  <a:pt x="10633696" y="4586163"/>
                </a:cubicBezTo>
                <a:cubicBezTo>
                  <a:pt x="10636053" y="4587076"/>
                  <a:pt x="10638173" y="4588121"/>
                  <a:pt x="10640058" y="4589300"/>
                </a:cubicBezTo>
                <a:cubicBezTo>
                  <a:pt x="10641944" y="4590478"/>
                  <a:pt x="10643461" y="4591833"/>
                  <a:pt x="10644609" y="4593365"/>
                </a:cubicBezTo>
                <a:cubicBezTo>
                  <a:pt x="10645758" y="4594896"/>
                  <a:pt x="10646332" y="4596781"/>
                  <a:pt x="10646332" y="4599020"/>
                </a:cubicBezTo>
                <a:cubicBezTo>
                  <a:pt x="10646332" y="4601200"/>
                  <a:pt x="10645935" y="4603085"/>
                  <a:pt x="10645140" y="4604675"/>
                </a:cubicBezTo>
                <a:cubicBezTo>
                  <a:pt x="10644344" y="4606266"/>
                  <a:pt x="10643210" y="4607577"/>
                  <a:pt x="10641737" y="4608608"/>
                </a:cubicBezTo>
                <a:cubicBezTo>
                  <a:pt x="10640265" y="4609639"/>
                  <a:pt x="10638527" y="4610419"/>
                  <a:pt x="10636524" y="4610949"/>
                </a:cubicBezTo>
                <a:cubicBezTo>
                  <a:pt x="10634521" y="4611480"/>
                  <a:pt x="10632282" y="4611745"/>
                  <a:pt x="10629808" y="4611745"/>
                </a:cubicBezTo>
                <a:cubicBezTo>
                  <a:pt x="10626509" y="4611745"/>
                  <a:pt x="10623593" y="4611347"/>
                  <a:pt x="10621060" y="4610552"/>
                </a:cubicBezTo>
                <a:cubicBezTo>
                  <a:pt x="10618526" y="4609757"/>
                  <a:pt x="10616332" y="4608888"/>
                  <a:pt x="10614476" y="4607945"/>
                </a:cubicBezTo>
                <a:cubicBezTo>
                  <a:pt x="10612621" y="4607002"/>
                  <a:pt x="10611059" y="4606133"/>
                  <a:pt x="10609793" y="4605338"/>
                </a:cubicBezTo>
                <a:cubicBezTo>
                  <a:pt x="10608526" y="4604543"/>
                  <a:pt x="10607569" y="4604145"/>
                  <a:pt x="10606921" y="4604145"/>
                </a:cubicBezTo>
                <a:cubicBezTo>
                  <a:pt x="10606509" y="4604145"/>
                  <a:pt x="10606140" y="4604248"/>
                  <a:pt x="10605816" y="4604455"/>
                </a:cubicBezTo>
                <a:cubicBezTo>
                  <a:pt x="10605492" y="4604661"/>
                  <a:pt x="10605242" y="4604999"/>
                  <a:pt x="10605065" y="4605471"/>
                </a:cubicBezTo>
                <a:cubicBezTo>
                  <a:pt x="10604888" y="4605942"/>
                  <a:pt x="10604741" y="4606561"/>
                  <a:pt x="10604623" y="4607326"/>
                </a:cubicBezTo>
                <a:cubicBezTo>
                  <a:pt x="10604506" y="4608092"/>
                  <a:pt x="10604447" y="4609035"/>
                  <a:pt x="10604447" y="4610154"/>
                </a:cubicBezTo>
                <a:cubicBezTo>
                  <a:pt x="10604447" y="4611980"/>
                  <a:pt x="10604594" y="4613424"/>
                  <a:pt x="10604888" y="4614484"/>
                </a:cubicBezTo>
                <a:cubicBezTo>
                  <a:pt x="10605183" y="4615545"/>
                  <a:pt x="10605654" y="4616369"/>
                  <a:pt x="10606302" y="4616958"/>
                </a:cubicBezTo>
                <a:cubicBezTo>
                  <a:pt x="10606950" y="4617547"/>
                  <a:pt x="10607981" y="4618210"/>
                  <a:pt x="10609395" y="4618947"/>
                </a:cubicBezTo>
                <a:cubicBezTo>
                  <a:pt x="10610809" y="4619683"/>
                  <a:pt x="10612532" y="4620390"/>
                  <a:pt x="10614565" y="4621067"/>
                </a:cubicBezTo>
                <a:cubicBezTo>
                  <a:pt x="10616597" y="4621745"/>
                  <a:pt x="10618895" y="4622305"/>
                  <a:pt x="10621457" y="4622746"/>
                </a:cubicBezTo>
                <a:cubicBezTo>
                  <a:pt x="10624020" y="4623188"/>
                  <a:pt x="10626715" y="4623409"/>
                  <a:pt x="10629543" y="4623409"/>
                </a:cubicBezTo>
                <a:cubicBezTo>
                  <a:pt x="10634138" y="4623409"/>
                  <a:pt x="10638350" y="4622849"/>
                  <a:pt x="10642179" y="4621730"/>
                </a:cubicBezTo>
                <a:cubicBezTo>
                  <a:pt x="10646008" y="4620611"/>
                  <a:pt x="10649308" y="4618961"/>
                  <a:pt x="10652076" y="4616782"/>
                </a:cubicBezTo>
                <a:cubicBezTo>
                  <a:pt x="10654845" y="4614602"/>
                  <a:pt x="10656981" y="4611922"/>
                  <a:pt x="10658483" y="4608740"/>
                </a:cubicBezTo>
                <a:cubicBezTo>
                  <a:pt x="10659985" y="4605559"/>
                  <a:pt x="10660736" y="4601936"/>
                  <a:pt x="10660736" y="4597871"/>
                </a:cubicBezTo>
                <a:cubicBezTo>
                  <a:pt x="10660736" y="4594454"/>
                  <a:pt x="10660162" y="4591509"/>
                  <a:pt x="10659013" y="4589035"/>
                </a:cubicBezTo>
                <a:cubicBezTo>
                  <a:pt x="10657864" y="4586560"/>
                  <a:pt x="10656347" y="4584440"/>
                  <a:pt x="10654462" y="4582672"/>
                </a:cubicBezTo>
                <a:cubicBezTo>
                  <a:pt x="10652577" y="4580905"/>
                  <a:pt x="10650412" y="4579403"/>
                  <a:pt x="10647967" y="4578165"/>
                </a:cubicBezTo>
                <a:cubicBezTo>
                  <a:pt x="10645522" y="4576928"/>
                  <a:pt x="10643048" y="4575809"/>
                  <a:pt x="10640544" y="4574808"/>
                </a:cubicBezTo>
                <a:cubicBezTo>
                  <a:pt x="10638041" y="4573806"/>
                  <a:pt x="10635581" y="4572834"/>
                  <a:pt x="10633166" y="4571891"/>
                </a:cubicBezTo>
                <a:cubicBezTo>
                  <a:pt x="10630751" y="4570949"/>
                  <a:pt x="10628600" y="4569888"/>
                  <a:pt x="10626715" y="4568710"/>
                </a:cubicBezTo>
                <a:cubicBezTo>
                  <a:pt x="10624830" y="4567532"/>
                  <a:pt x="10623298" y="4566162"/>
                  <a:pt x="10622120" y="4564601"/>
                </a:cubicBezTo>
                <a:cubicBezTo>
                  <a:pt x="10620942" y="4563040"/>
                  <a:pt x="10620353" y="4561111"/>
                  <a:pt x="10620353" y="4558813"/>
                </a:cubicBezTo>
                <a:cubicBezTo>
                  <a:pt x="10620353" y="4557164"/>
                  <a:pt x="10620662" y="4555632"/>
                  <a:pt x="10621281" y="4554218"/>
                </a:cubicBezTo>
                <a:cubicBezTo>
                  <a:pt x="10621899" y="4552804"/>
                  <a:pt x="10622812" y="4551582"/>
                  <a:pt x="10624020" y="4550551"/>
                </a:cubicBezTo>
                <a:cubicBezTo>
                  <a:pt x="10625228" y="4549520"/>
                  <a:pt x="10626774" y="4548725"/>
                  <a:pt x="10628659" y="4548165"/>
                </a:cubicBezTo>
                <a:cubicBezTo>
                  <a:pt x="10630544" y="4547605"/>
                  <a:pt x="10632724" y="4547325"/>
                  <a:pt x="10635198" y="4547325"/>
                </a:cubicBezTo>
                <a:cubicBezTo>
                  <a:pt x="10637967" y="4547325"/>
                  <a:pt x="10640427" y="4547649"/>
                  <a:pt x="10642577" y="4548298"/>
                </a:cubicBezTo>
                <a:cubicBezTo>
                  <a:pt x="10644727" y="4548946"/>
                  <a:pt x="10646598" y="4549638"/>
                  <a:pt x="10648188" y="4550374"/>
                </a:cubicBezTo>
                <a:cubicBezTo>
                  <a:pt x="10649779" y="4551111"/>
                  <a:pt x="10651075" y="4551803"/>
                  <a:pt x="10652076" y="4552451"/>
                </a:cubicBezTo>
                <a:cubicBezTo>
                  <a:pt x="10653078" y="4553099"/>
                  <a:pt x="10653844" y="4553423"/>
                  <a:pt x="10654374" y="4553423"/>
                </a:cubicBezTo>
                <a:cubicBezTo>
                  <a:pt x="10654727" y="4553423"/>
                  <a:pt x="10655051" y="4553320"/>
                  <a:pt x="10655346" y="4553114"/>
                </a:cubicBezTo>
                <a:cubicBezTo>
                  <a:pt x="10655640" y="4552907"/>
                  <a:pt x="10655891" y="4552569"/>
                  <a:pt x="10656097" y="4552097"/>
                </a:cubicBezTo>
                <a:cubicBezTo>
                  <a:pt x="10656303" y="4551626"/>
                  <a:pt x="10656450" y="4551022"/>
                  <a:pt x="10656539" y="4550286"/>
                </a:cubicBezTo>
                <a:cubicBezTo>
                  <a:pt x="10656627" y="4549549"/>
                  <a:pt x="10656671" y="4548680"/>
                  <a:pt x="10656671" y="4547679"/>
                </a:cubicBezTo>
                <a:cubicBezTo>
                  <a:pt x="10656671" y="4546736"/>
                  <a:pt x="10656627" y="4545941"/>
                  <a:pt x="10656539" y="4545293"/>
                </a:cubicBezTo>
                <a:cubicBezTo>
                  <a:pt x="10656450" y="4544645"/>
                  <a:pt x="10656362" y="4544100"/>
                  <a:pt x="10656274" y="4543658"/>
                </a:cubicBezTo>
                <a:cubicBezTo>
                  <a:pt x="10656185" y="4543216"/>
                  <a:pt x="10656038" y="4542819"/>
                  <a:pt x="10655832" y="4542465"/>
                </a:cubicBezTo>
                <a:cubicBezTo>
                  <a:pt x="10655626" y="4542112"/>
                  <a:pt x="10655213" y="4541699"/>
                  <a:pt x="10654595" y="4541228"/>
                </a:cubicBezTo>
                <a:cubicBezTo>
                  <a:pt x="10653976" y="4540757"/>
                  <a:pt x="10653063" y="4540212"/>
                  <a:pt x="10651855" y="4539593"/>
                </a:cubicBezTo>
                <a:cubicBezTo>
                  <a:pt x="10650648" y="4538975"/>
                  <a:pt x="10649190" y="4538400"/>
                  <a:pt x="10647481" y="4537870"/>
                </a:cubicBezTo>
                <a:cubicBezTo>
                  <a:pt x="10645773" y="4537340"/>
                  <a:pt x="10643858" y="4536898"/>
                  <a:pt x="10641737" y="4536545"/>
                </a:cubicBezTo>
                <a:cubicBezTo>
                  <a:pt x="10639617" y="4536191"/>
                  <a:pt x="10637496" y="4536015"/>
                  <a:pt x="10635375" y="4536015"/>
                </a:cubicBezTo>
                <a:close/>
                <a:moveTo>
                  <a:pt x="10557956" y="4536015"/>
                </a:moveTo>
                <a:cubicBezTo>
                  <a:pt x="10552124" y="4536015"/>
                  <a:pt x="10546852" y="4537031"/>
                  <a:pt x="10542139" y="4539063"/>
                </a:cubicBezTo>
                <a:cubicBezTo>
                  <a:pt x="10537426" y="4541096"/>
                  <a:pt x="10533405" y="4544012"/>
                  <a:pt x="10530077" y="4547812"/>
                </a:cubicBezTo>
                <a:cubicBezTo>
                  <a:pt x="10526748" y="4551611"/>
                  <a:pt x="10524200" y="4556236"/>
                  <a:pt x="10522433" y="4561685"/>
                </a:cubicBezTo>
                <a:cubicBezTo>
                  <a:pt x="10520666" y="4567134"/>
                  <a:pt x="10519782" y="4573276"/>
                  <a:pt x="10519782" y="4580110"/>
                </a:cubicBezTo>
                <a:cubicBezTo>
                  <a:pt x="10519782" y="4587297"/>
                  <a:pt x="10520636" y="4593600"/>
                  <a:pt x="10522345" y="4599020"/>
                </a:cubicBezTo>
                <a:cubicBezTo>
                  <a:pt x="10524053" y="4604440"/>
                  <a:pt x="10526586" y="4608946"/>
                  <a:pt x="10529944" y="4612540"/>
                </a:cubicBezTo>
                <a:cubicBezTo>
                  <a:pt x="10533302" y="4616134"/>
                  <a:pt x="10537441" y="4618844"/>
                  <a:pt x="10542360" y="4620670"/>
                </a:cubicBezTo>
                <a:cubicBezTo>
                  <a:pt x="10547279" y="4622496"/>
                  <a:pt x="10553008" y="4623409"/>
                  <a:pt x="10559547" y="4623409"/>
                </a:cubicBezTo>
                <a:cubicBezTo>
                  <a:pt x="10563317" y="4623409"/>
                  <a:pt x="10566867" y="4623129"/>
                  <a:pt x="10570195" y="4622570"/>
                </a:cubicBezTo>
                <a:cubicBezTo>
                  <a:pt x="10573524" y="4622010"/>
                  <a:pt x="10576455" y="4621377"/>
                  <a:pt x="10578988" y="4620670"/>
                </a:cubicBezTo>
                <a:cubicBezTo>
                  <a:pt x="10581521" y="4619963"/>
                  <a:pt x="10583583" y="4619241"/>
                  <a:pt x="10585173" y="4618505"/>
                </a:cubicBezTo>
                <a:cubicBezTo>
                  <a:pt x="10586764" y="4617768"/>
                  <a:pt x="10587721" y="4617238"/>
                  <a:pt x="10588045" y="4616914"/>
                </a:cubicBezTo>
                <a:cubicBezTo>
                  <a:pt x="10588369" y="4616590"/>
                  <a:pt x="10588634" y="4616251"/>
                  <a:pt x="10588841" y="4615898"/>
                </a:cubicBezTo>
                <a:cubicBezTo>
                  <a:pt x="10589047" y="4615545"/>
                  <a:pt x="10589194" y="4615147"/>
                  <a:pt x="10589282" y="4614705"/>
                </a:cubicBezTo>
                <a:cubicBezTo>
                  <a:pt x="10589371" y="4614263"/>
                  <a:pt x="10589445" y="4613762"/>
                  <a:pt x="10589503" y="4613203"/>
                </a:cubicBezTo>
                <a:cubicBezTo>
                  <a:pt x="10589562" y="4612643"/>
                  <a:pt x="10589592" y="4611980"/>
                  <a:pt x="10589592" y="4611215"/>
                </a:cubicBezTo>
                <a:cubicBezTo>
                  <a:pt x="10589592" y="4610154"/>
                  <a:pt x="10589547" y="4609256"/>
                  <a:pt x="10589459" y="4608519"/>
                </a:cubicBezTo>
                <a:cubicBezTo>
                  <a:pt x="10589370" y="4607783"/>
                  <a:pt x="10589236" y="4607209"/>
                  <a:pt x="10589059" y="4606796"/>
                </a:cubicBezTo>
                <a:cubicBezTo>
                  <a:pt x="10588881" y="4606384"/>
                  <a:pt x="10588630" y="4606075"/>
                  <a:pt x="10588304" y="4605868"/>
                </a:cubicBezTo>
                <a:cubicBezTo>
                  <a:pt x="10587979" y="4605662"/>
                  <a:pt x="10587609" y="4605559"/>
                  <a:pt x="10587195" y="4605559"/>
                </a:cubicBezTo>
                <a:cubicBezTo>
                  <a:pt x="10586484" y="4605559"/>
                  <a:pt x="10585433" y="4605868"/>
                  <a:pt x="10584042" y="4606487"/>
                </a:cubicBezTo>
                <a:cubicBezTo>
                  <a:pt x="10582651" y="4607106"/>
                  <a:pt x="10580875" y="4607798"/>
                  <a:pt x="10578714" y="4608564"/>
                </a:cubicBezTo>
                <a:cubicBezTo>
                  <a:pt x="10576553" y="4609329"/>
                  <a:pt x="10573992" y="4610022"/>
                  <a:pt x="10571033" y="4610640"/>
                </a:cubicBezTo>
                <a:cubicBezTo>
                  <a:pt x="10568073" y="4611259"/>
                  <a:pt x="10564699" y="4611568"/>
                  <a:pt x="10560910" y="4611568"/>
                </a:cubicBezTo>
                <a:cubicBezTo>
                  <a:pt x="10556115" y="4611568"/>
                  <a:pt x="10552060" y="4610891"/>
                  <a:pt x="10548745" y="4609536"/>
                </a:cubicBezTo>
                <a:cubicBezTo>
                  <a:pt x="10545430" y="4608181"/>
                  <a:pt x="10542736" y="4606237"/>
                  <a:pt x="10540664" y="4603703"/>
                </a:cubicBezTo>
                <a:cubicBezTo>
                  <a:pt x="10538592" y="4601170"/>
                  <a:pt x="10537112" y="4598136"/>
                  <a:pt x="10536225" y="4594602"/>
                </a:cubicBezTo>
                <a:cubicBezTo>
                  <a:pt x="10535337" y="4591067"/>
                  <a:pt x="10534893" y="4587091"/>
                  <a:pt x="10534893" y="4582672"/>
                </a:cubicBezTo>
                <a:lnTo>
                  <a:pt x="10587268" y="4582672"/>
                </a:lnTo>
                <a:cubicBezTo>
                  <a:pt x="10588748" y="4582672"/>
                  <a:pt x="10590065" y="4582186"/>
                  <a:pt x="10591219" y="4581214"/>
                </a:cubicBezTo>
                <a:cubicBezTo>
                  <a:pt x="10592373" y="4580242"/>
                  <a:pt x="10592950" y="4578607"/>
                  <a:pt x="10592950" y="4576310"/>
                </a:cubicBezTo>
                <a:lnTo>
                  <a:pt x="10592950" y="4573659"/>
                </a:lnTo>
                <a:cubicBezTo>
                  <a:pt x="10592950" y="4568475"/>
                  <a:pt x="10592287" y="4563600"/>
                  <a:pt x="10590961" y="4559034"/>
                </a:cubicBezTo>
                <a:cubicBezTo>
                  <a:pt x="10589636" y="4554468"/>
                  <a:pt x="10587559" y="4550492"/>
                  <a:pt x="10584732" y="4547105"/>
                </a:cubicBezTo>
                <a:cubicBezTo>
                  <a:pt x="10581904" y="4543717"/>
                  <a:pt x="10578296" y="4541022"/>
                  <a:pt x="10573907" y="4539019"/>
                </a:cubicBezTo>
                <a:cubicBezTo>
                  <a:pt x="10569518" y="4537016"/>
                  <a:pt x="10564201" y="4536015"/>
                  <a:pt x="10557956" y="4536015"/>
                </a:cubicBezTo>
                <a:close/>
                <a:moveTo>
                  <a:pt x="10207564" y="4536015"/>
                </a:moveTo>
                <a:cubicBezTo>
                  <a:pt x="10205856" y="4536015"/>
                  <a:pt x="10204162" y="4536235"/>
                  <a:pt x="10202483" y="4536677"/>
                </a:cubicBezTo>
                <a:cubicBezTo>
                  <a:pt x="10200804" y="4537119"/>
                  <a:pt x="10199110" y="4537914"/>
                  <a:pt x="10197402" y="4539063"/>
                </a:cubicBezTo>
                <a:cubicBezTo>
                  <a:pt x="10195694" y="4540212"/>
                  <a:pt x="10193882" y="4541788"/>
                  <a:pt x="10191967" y="4543791"/>
                </a:cubicBezTo>
                <a:cubicBezTo>
                  <a:pt x="10190053" y="4545794"/>
                  <a:pt x="10188006" y="4548386"/>
                  <a:pt x="10185826" y="4551567"/>
                </a:cubicBezTo>
                <a:lnTo>
                  <a:pt x="10185826" y="4539991"/>
                </a:lnTo>
                <a:cubicBezTo>
                  <a:pt x="10185826" y="4539520"/>
                  <a:pt x="10185723" y="4539122"/>
                  <a:pt x="10185517" y="4538798"/>
                </a:cubicBezTo>
                <a:cubicBezTo>
                  <a:pt x="10185311" y="4538474"/>
                  <a:pt x="10184972" y="4538180"/>
                  <a:pt x="10184500" y="4537914"/>
                </a:cubicBezTo>
                <a:cubicBezTo>
                  <a:pt x="10184029" y="4537649"/>
                  <a:pt x="10183366" y="4537473"/>
                  <a:pt x="10182512" y="4537384"/>
                </a:cubicBezTo>
                <a:cubicBezTo>
                  <a:pt x="10181658" y="4537296"/>
                  <a:pt x="10180583" y="4537252"/>
                  <a:pt x="10179287" y="4537252"/>
                </a:cubicBezTo>
                <a:cubicBezTo>
                  <a:pt x="10177932" y="4537252"/>
                  <a:pt x="10176842" y="4537296"/>
                  <a:pt x="10176017" y="4537384"/>
                </a:cubicBezTo>
                <a:cubicBezTo>
                  <a:pt x="10175193" y="4537473"/>
                  <a:pt x="10174515" y="4537649"/>
                  <a:pt x="10173985" y="4537914"/>
                </a:cubicBezTo>
                <a:cubicBezTo>
                  <a:pt x="10173455" y="4538180"/>
                  <a:pt x="10173101" y="4538474"/>
                  <a:pt x="10172924" y="4538798"/>
                </a:cubicBezTo>
                <a:cubicBezTo>
                  <a:pt x="10172748" y="4539122"/>
                  <a:pt x="10172659" y="4539520"/>
                  <a:pt x="10172659" y="4539991"/>
                </a:cubicBezTo>
                <a:lnTo>
                  <a:pt x="10172659" y="4619521"/>
                </a:lnTo>
                <a:cubicBezTo>
                  <a:pt x="10172659" y="4619992"/>
                  <a:pt x="10172762" y="4620390"/>
                  <a:pt x="10172969" y="4620714"/>
                </a:cubicBezTo>
                <a:cubicBezTo>
                  <a:pt x="10173175" y="4621038"/>
                  <a:pt x="10173558" y="4621318"/>
                  <a:pt x="10174117" y="4621553"/>
                </a:cubicBezTo>
                <a:cubicBezTo>
                  <a:pt x="10174677" y="4621789"/>
                  <a:pt x="10175428" y="4621966"/>
                  <a:pt x="10176371" y="4622084"/>
                </a:cubicBezTo>
                <a:cubicBezTo>
                  <a:pt x="10177313" y="4622201"/>
                  <a:pt x="10178492" y="4622260"/>
                  <a:pt x="10179905" y="4622260"/>
                </a:cubicBezTo>
                <a:cubicBezTo>
                  <a:pt x="10181378" y="4622260"/>
                  <a:pt x="10182586" y="4622201"/>
                  <a:pt x="10183528" y="4622084"/>
                </a:cubicBezTo>
                <a:cubicBezTo>
                  <a:pt x="10184471" y="4621966"/>
                  <a:pt x="10185207" y="4621789"/>
                  <a:pt x="10185738" y="4621553"/>
                </a:cubicBezTo>
                <a:cubicBezTo>
                  <a:pt x="10186268" y="4621318"/>
                  <a:pt x="10186651" y="4621038"/>
                  <a:pt x="10186886" y="4620714"/>
                </a:cubicBezTo>
                <a:cubicBezTo>
                  <a:pt x="10187122" y="4620390"/>
                  <a:pt x="10187240" y="4619992"/>
                  <a:pt x="10187240" y="4619521"/>
                </a:cubicBezTo>
                <a:lnTo>
                  <a:pt x="10187240" y="4567208"/>
                </a:lnTo>
                <a:cubicBezTo>
                  <a:pt x="10189302" y="4563968"/>
                  <a:pt x="10191187" y="4561228"/>
                  <a:pt x="10192895" y="4558990"/>
                </a:cubicBezTo>
                <a:cubicBezTo>
                  <a:pt x="10194604" y="4556751"/>
                  <a:pt x="10196239" y="4554954"/>
                  <a:pt x="10197800" y="4553600"/>
                </a:cubicBezTo>
                <a:cubicBezTo>
                  <a:pt x="10199361" y="4552245"/>
                  <a:pt x="10200848" y="4551272"/>
                  <a:pt x="10202262" y="4550683"/>
                </a:cubicBezTo>
                <a:cubicBezTo>
                  <a:pt x="10203676" y="4550094"/>
                  <a:pt x="10205119" y="4549800"/>
                  <a:pt x="10206592" y="4549800"/>
                </a:cubicBezTo>
                <a:cubicBezTo>
                  <a:pt x="10207829" y="4549800"/>
                  <a:pt x="10208978" y="4549918"/>
                  <a:pt x="10210038" y="4550153"/>
                </a:cubicBezTo>
                <a:cubicBezTo>
                  <a:pt x="10211099" y="4550389"/>
                  <a:pt x="10212056" y="4550639"/>
                  <a:pt x="10212910" y="4550904"/>
                </a:cubicBezTo>
                <a:cubicBezTo>
                  <a:pt x="10213765" y="4551169"/>
                  <a:pt x="10214530" y="4551435"/>
                  <a:pt x="10215208" y="4551700"/>
                </a:cubicBezTo>
                <a:cubicBezTo>
                  <a:pt x="10215885" y="4551965"/>
                  <a:pt x="10216460" y="4552097"/>
                  <a:pt x="10216931" y="4552097"/>
                </a:cubicBezTo>
                <a:cubicBezTo>
                  <a:pt x="10217402" y="4552097"/>
                  <a:pt x="10217771" y="4551965"/>
                  <a:pt x="10218036" y="4551700"/>
                </a:cubicBezTo>
                <a:cubicBezTo>
                  <a:pt x="10218301" y="4551435"/>
                  <a:pt x="10218522" y="4551052"/>
                  <a:pt x="10218698" y="4550551"/>
                </a:cubicBezTo>
                <a:cubicBezTo>
                  <a:pt x="10218875" y="4550050"/>
                  <a:pt x="10218993" y="4549358"/>
                  <a:pt x="10219052" y="4548474"/>
                </a:cubicBezTo>
                <a:cubicBezTo>
                  <a:pt x="10219111" y="4547591"/>
                  <a:pt x="10219140" y="4546501"/>
                  <a:pt x="10219140" y="4545205"/>
                </a:cubicBezTo>
                <a:cubicBezTo>
                  <a:pt x="10219140" y="4543850"/>
                  <a:pt x="10219126" y="4542775"/>
                  <a:pt x="10219096" y="4541979"/>
                </a:cubicBezTo>
                <a:cubicBezTo>
                  <a:pt x="10219067" y="4541184"/>
                  <a:pt x="10219008" y="4540580"/>
                  <a:pt x="10218919" y="4540168"/>
                </a:cubicBezTo>
                <a:cubicBezTo>
                  <a:pt x="10218831" y="4539755"/>
                  <a:pt x="10218728" y="4539417"/>
                  <a:pt x="10218610" y="4539152"/>
                </a:cubicBezTo>
                <a:cubicBezTo>
                  <a:pt x="10218492" y="4538886"/>
                  <a:pt x="10218257" y="4538607"/>
                  <a:pt x="10217903" y="4538312"/>
                </a:cubicBezTo>
                <a:cubicBezTo>
                  <a:pt x="10217550" y="4538017"/>
                  <a:pt x="10216946" y="4537723"/>
                  <a:pt x="10216092" y="4537428"/>
                </a:cubicBezTo>
                <a:cubicBezTo>
                  <a:pt x="10215237" y="4537134"/>
                  <a:pt x="10214280" y="4536869"/>
                  <a:pt x="10213220" y="4536633"/>
                </a:cubicBezTo>
                <a:cubicBezTo>
                  <a:pt x="10212159" y="4536397"/>
                  <a:pt x="10211143" y="4536235"/>
                  <a:pt x="10210171" y="4536147"/>
                </a:cubicBezTo>
                <a:cubicBezTo>
                  <a:pt x="10209199" y="4536059"/>
                  <a:pt x="10208330" y="4536015"/>
                  <a:pt x="10207564" y="4536015"/>
                </a:cubicBezTo>
                <a:close/>
                <a:moveTo>
                  <a:pt x="10001177" y="4536015"/>
                </a:moveTo>
                <a:cubicBezTo>
                  <a:pt x="9998113" y="4536015"/>
                  <a:pt x="9995080" y="4536294"/>
                  <a:pt x="9992075" y="4536854"/>
                </a:cubicBezTo>
                <a:cubicBezTo>
                  <a:pt x="9989071" y="4537414"/>
                  <a:pt x="9986302" y="4538121"/>
                  <a:pt x="9983769" y="4538975"/>
                </a:cubicBezTo>
                <a:cubicBezTo>
                  <a:pt x="9981235" y="4539829"/>
                  <a:pt x="9978997" y="4540772"/>
                  <a:pt x="9977053" y="4541803"/>
                </a:cubicBezTo>
                <a:cubicBezTo>
                  <a:pt x="9975109" y="4542833"/>
                  <a:pt x="9973739" y="4543732"/>
                  <a:pt x="9972944" y="4544498"/>
                </a:cubicBezTo>
                <a:cubicBezTo>
                  <a:pt x="9972148" y="4545264"/>
                  <a:pt x="9971648" y="4546074"/>
                  <a:pt x="9971441" y="4546928"/>
                </a:cubicBezTo>
                <a:cubicBezTo>
                  <a:pt x="9971235" y="4547782"/>
                  <a:pt x="9971132" y="4548946"/>
                  <a:pt x="9971132" y="4550418"/>
                </a:cubicBezTo>
                <a:cubicBezTo>
                  <a:pt x="9971132" y="4551302"/>
                  <a:pt x="9971191" y="4552112"/>
                  <a:pt x="9971309" y="4552848"/>
                </a:cubicBezTo>
                <a:cubicBezTo>
                  <a:pt x="9971427" y="4553585"/>
                  <a:pt x="9971618" y="4554189"/>
                  <a:pt x="9971883" y="4554660"/>
                </a:cubicBezTo>
                <a:cubicBezTo>
                  <a:pt x="9972148" y="4555131"/>
                  <a:pt x="9972458" y="4555485"/>
                  <a:pt x="9972811" y="4555720"/>
                </a:cubicBezTo>
                <a:cubicBezTo>
                  <a:pt x="9973165" y="4555956"/>
                  <a:pt x="9973577" y="4556074"/>
                  <a:pt x="9974048" y="4556074"/>
                </a:cubicBezTo>
                <a:cubicBezTo>
                  <a:pt x="9974755" y="4556074"/>
                  <a:pt x="9975830" y="4555647"/>
                  <a:pt x="9977274" y="4554792"/>
                </a:cubicBezTo>
                <a:cubicBezTo>
                  <a:pt x="9978717" y="4553938"/>
                  <a:pt x="9980514" y="4552996"/>
                  <a:pt x="9982664" y="4551965"/>
                </a:cubicBezTo>
                <a:cubicBezTo>
                  <a:pt x="9984814" y="4550934"/>
                  <a:pt x="9987318" y="4549991"/>
                  <a:pt x="9990175" y="4549137"/>
                </a:cubicBezTo>
                <a:cubicBezTo>
                  <a:pt x="9993032" y="4548283"/>
                  <a:pt x="9996258" y="4547856"/>
                  <a:pt x="9999851" y="4547856"/>
                </a:cubicBezTo>
                <a:cubicBezTo>
                  <a:pt x="10003209" y="4547856"/>
                  <a:pt x="10006037" y="4548253"/>
                  <a:pt x="10008335" y="4549049"/>
                </a:cubicBezTo>
                <a:cubicBezTo>
                  <a:pt x="10010632" y="4549844"/>
                  <a:pt x="10012502" y="4551022"/>
                  <a:pt x="10013946" y="4552583"/>
                </a:cubicBezTo>
                <a:cubicBezTo>
                  <a:pt x="10015389" y="4554144"/>
                  <a:pt x="10016435" y="4556103"/>
                  <a:pt x="10017083" y="4558460"/>
                </a:cubicBezTo>
                <a:cubicBezTo>
                  <a:pt x="10017731" y="4560816"/>
                  <a:pt x="10018055" y="4563526"/>
                  <a:pt x="10018055" y="4566589"/>
                </a:cubicBezTo>
                <a:lnTo>
                  <a:pt x="10018055" y="4572775"/>
                </a:lnTo>
                <a:lnTo>
                  <a:pt x="10007097" y="4572775"/>
                </a:lnTo>
                <a:cubicBezTo>
                  <a:pt x="10000912" y="4572775"/>
                  <a:pt x="9995345" y="4573320"/>
                  <a:pt x="9990396" y="4574410"/>
                </a:cubicBezTo>
                <a:cubicBezTo>
                  <a:pt x="9985448" y="4575500"/>
                  <a:pt x="9981265" y="4577134"/>
                  <a:pt x="9977848" y="4579314"/>
                </a:cubicBezTo>
                <a:cubicBezTo>
                  <a:pt x="9974431" y="4581494"/>
                  <a:pt x="9971810" y="4584233"/>
                  <a:pt x="9969983" y="4587532"/>
                </a:cubicBezTo>
                <a:cubicBezTo>
                  <a:pt x="9968157" y="4590831"/>
                  <a:pt x="9967244" y="4594719"/>
                  <a:pt x="9967244" y="4599197"/>
                </a:cubicBezTo>
                <a:cubicBezTo>
                  <a:pt x="9967244" y="4603026"/>
                  <a:pt x="9967907" y="4606443"/>
                  <a:pt x="9969232" y="4609447"/>
                </a:cubicBezTo>
                <a:cubicBezTo>
                  <a:pt x="9970558" y="4612452"/>
                  <a:pt x="9972413" y="4614985"/>
                  <a:pt x="9974799" y="4617047"/>
                </a:cubicBezTo>
                <a:cubicBezTo>
                  <a:pt x="9977185" y="4619109"/>
                  <a:pt x="9980072" y="4620684"/>
                  <a:pt x="9983459" y="4621774"/>
                </a:cubicBezTo>
                <a:cubicBezTo>
                  <a:pt x="9986847" y="4622864"/>
                  <a:pt x="9990632" y="4623409"/>
                  <a:pt x="9994814" y="4623409"/>
                </a:cubicBezTo>
                <a:cubicBezTo>
                  <a:pt x="9999586" y="4623409"/>
                  <a:pt x="10004108" y="4622378"/>
                  <a:pt x="10008379" y="4620316"/>
                </a:cubicBezTo>
                <a:cubicBezTo>
                  <a:pt x="10012650" y="4618254"/>
                  <a:pt x="10016523" y="4615368"/>
                  <a:pt x="10019999" y="4611656"/>
                </a:cubicBezTo>
                <a:lnTo>
                  <a:pt x="10019999" y="4619609"/>
                </a:lnTo>
                <a:cubicBezTo>
                  <a:pt x="10019999" y="4620316"/>
                  <a:pt x="10020205" y="4620847"/>
                  <a:pt x="10020617" y="4621200"/>
                </a:cubicBezTo>
                <a:cubicBezTo>
                  <a:pt x="10021030" y="4621553"/>
                  <a:pt x="10021693" y="4621819"/>
                  <a:pt x="10022606" y="4621995"/>
                </a:cubicBezTo>
                <a:cubicBezTo>
                  <a:pt x="10023519" y="4622172"/>
                  <a:pt x="10024741" y="4622260"/>
                  <a:pt x="10026273" y="4622260"/>
                </a:cubicBezTo>
                <a:cubicBezTo>
                  <a:pt x="10027864" y="4622260"/>
                  <a:pt x="10029071" y="4622172"/>
                  <a:pt x="10029896" y="4621995"/>
                </a:cubicBezTo>
                <a:cubicBezTo>
                  <a:pt x="10030721" y="4621819"/>
                  <a:pt x="10031369" y="4621553"/>
                  <a:pt x="10031840" y="4621200"/>
                </a:cubicBezTo>
                <a:cubicBezTo>
                  <a:pt x="10032311" y="4620847"/>
                  <a:pt x="10032547" y="4620316"/>
                  <a:pt x="10032547" y="4619609"/>
                </a:cubicBezTo>
                <a:lnTo>
                  <a:pt x="10032547" y="4565971"/>
                </a:lnTo>
                <a:cubicBezTo>
                  <a:pt x="10032547" y="4561022"/>
                  <a:pt x="10031987" y="4556692"/>
                  <a:pt x="10030868" y="4552981"/>
                </a:cubicBezTo>
                <a:cubicBezTo>
                  <a:pt x="10029749" y="4549270"/>
                  <a:pt x="10027952" y="4546162"/>
                  <a:pt x="10025478" y="4543658"/>
                </a:cubicBezTo>
                <a:cubicBezTo>
                  <a:pt x="10023003" y="4541154"/>
                  <a:pt x="10019763" y="4539255"/>
                  <a:pt x="10015757" y="4537959"/>
                </a:cubicBezTo>
                <a:cubicBezTo>
                  <a:pt x="10011751" y="4536663"/>
                  <a:pt x="10006891" y="4536015"/>
                  <a:pt x="10001177" y="4536015"/>
                </a:cubicBezTo>
                <a:close/>
                <a:moveTo>
                  <a:pt x="10478626" y="4515955"/>
                </a:moveTo>
                <a:cubicBezTo>
                  <a:pt x="10477213" y="4515955"/>
                  <a:pt x="10476034" y="4516014"/>
                  <a:pt x="10475092" y="4516132"/>
                </a:cubicBezTo>
                <a:cubicBezTo>
                  <a:pt x="10474149" y="4516250"/>
                  <a:pt x="10473398" y="4516441"/>
                  <a:pt x="10472838" y="4516706"/>
                </a:cubicBezTo>
                <a:cubicBezTo>
                  <a:pt x="10472279" y="4516972"/>
                  <a:pt x="10471896" y="4517281"/>
                  <a:pt x="10471690" y="4517634"/>
                </a:cubicBezTo>
                <a:cubicBezTo>
                  <a:pt x="10471484" y="4517988"/>
                  <a:pt x="10471380" y="4518371"/>
                  <a:pt x="10471380" y="4518783"/>
                </a:cubicBezTo>
                <a:lnTo>
                  <a:pt x="10471380" y="4537694"/>
                </a:lnTo>
                <a:lnTo>
                  <a:pt x="10460335" y="4537694"/>
                </a:lnTo>
                <a:cubicBezTo>
                  <a:pt x="10459863" y="4537694"/>
                  <a:pt x="10459436" y="4537797"/>
                  <a:pt x="10459053" y="4538003"/>
                </a:cubicBezTo>
                <a:cubicBezTo>
                  <a:pt x="10458670" y="4538209"/>
                  <a:pt x="10458361" y="4538562"/>
                  <a:pt x="10458125" y="4539063"/>
                </a:cubicBezTo>
                <a:cubicBezTo>
                  <a:pt x="10457890" y="4539564"/>
                  <a:pt x="10457698" y="4540197"/>
                  <a:pt x="10457551" y="4540963"/>
                </a:cubicBezTo>
                <a:cubicBezTo>
                  <a:pt x="10457404" y="4541729"/>
                  <a:pt x="10457330" y="4542671"/>
                  <a:pt x="10457330" y="4543791"/>
                </a:cubicBezTo>
                <a:cubicBezTo>
                  <a:pt x="10457330" y="4545912"/>
                  <a:pt x="10457595" y="4547443"/>
                  <a:pt x="10458125" y="4548386"/>
                </a:cubicBezTo>
                <a:cubicBezTo>
                  <a:pt x="10458656" y="4549328"/>
                  <a:pt x="10459362" y="4549800"/>
                  <a:pt x="10460246" y="4549800"/>
                </a:cubicBezTo>
                <a:lnTo>
                  <a:pt x="10471380" y="4549800"/>
                </a:lnTo>
                <a:lnTo>
                  <a:pt x="10471380" y="4596281"/>
                </a:lnTo>
                <a:cubicBezTo>
                  <a:pt x="10471380" y="4600876"/>
                  <a:pt x="10471808" y="4604867"/>
                  <a:pt x="10472662" y="4608254"/>
                </a:cubicBezTo>
                <a:cubicBezTo>
                  <a:pt x="10473516" y="4611642"/>
                  <a:pt x="10474886" y="4614440"/>
                  <a:pt x="10476771" y="4616649"/>
                </a:cubicBezTo>
                <a:cubicBezTo>
                  <a:pt x="10478656" y="4618858"/>
                  <a:pt x="10481071" y="4620508"/>
                  <a:pt x="10484017" y="4621598"/>
                </a:cubicBezTo>
                <a:cubicBezTo>
                  <a:pt x="10486962" y="4622687"/>
                  <a:pt x="10490497" y="4623232"/>
                  <a:pt x="10494621" y="4623232"/>
                </a:cubicBezTo>
                <a:cubicBezTo>
                  <a:pt x="10495976" y="4623232"/>
                  <a:pt x="10497331" y="4623144"/>
                  <a:pt x="10498686" y="4622967"/>
                </a:cubicBezTo>
                <a:cubicBezTo>
                  <a:pt x="10500041" y="4622791"/>
                  <a:pt x="10501322" y="4622570"/>
                  <a:pt x="10502530" y="4622305"/>
                </a:cubicBezTo>
                <a:cubicBezTo>
                  <a:pt x="10503737" y="4622040"/>
                  <a:pt x="10504812" y="4621701"/>
                  <a:pt x="10505755" y="4621288"/>
                </a:cubicBezTo>
                <a:cubicBezTo>
                  <a:pt x="10506698" y="4620876"/>
                  <a:pt x="10507405" y="4620434"/>
                  <a:pt x="10507876" y="4619963"/>
                </a:cubicBezTo>
                <a:cubicBezTo>
                  <a:pt x="10508347" y="4619492"/>
                  <a:pt x="10508701" y="4618755"/>
                  <a:pt x="10508936" y="4617754"/>
                </a:cubicBezTo>
                <a:cubicBezTo>
                  <a:pt x="10509172" y="4616752"/>
                  <a:pt x="10509290" y="4615397"/>
                  <a:pt x="10509290" y="4613689"/>
                </a:cubicBezTo>
                <a:cubicBezTo>
                  <a:pt x="10509290" y="4612628"/>
                  <a:pt x="10509231" y="4611745"/>
                  <a:pt x="10509113" y="4611038"/>
                </a:cubicBezTo>
                <a:cubicBezTo>
                  <a:pt x="10508995" y="4610331"/>
                  <a:pt x="10508863" y="4609771"/>
                  <a:pt x="10508715" y="4609359"/>
                </a:cubicBezTo>
                <a:cubicBezTo>
                  <a:pt x="10508568" y="4608946"/>
                  <a:pt x="10508362" y="4608667"/>
                  <a:pt x="10508097" y="4608519"/>
                </a:cubicBezTo>
                <a:cubicBezTo>
                  <a:pt x="10507832" y="4608372"/>
                  <a:pt x="10507552" y="4608298"/>
                  <a:pt x="10507257" y="4608298"/>
                </a:cubicBezTo>
                <a:cubicBezTo>
                  <a:pt x="10506786" y="4608298"/>
                  <a:pt x="10506256" y="4608431"/>
                  <a:pt x="10505667" y="4608696"/>
                </a:cubicBezTo>
                <a:cubicBezTo>
                  <a:pt x="10505078" y="4608961"/>
                  <a:pt x="10504371" y="4609241"/>
                  <a:pt x="10503546" y="4609536"/>
                </a:cubicBezTo>
                <a:cubicBezTo>
                  <a:pt x="10502721" y="4609830"/>
                  <a:pt x="10501779" y="4610110"/>
                  <a:pt x="10500718" y="4610375"/>
                </a:cubicBezTo>
                <a:cubicBezTo>
                  <a:pt x="10499658" y="4610640"/>
                  <a:pt x="10498450" y="4610773"/>
                  <a:pt x="10497095" y="4610773"/>
                </a:cubicBezTo>
                <a:cubicBezTo>
                  <a:pt x="10492912" y="4610773"/>
                  <a:pt x="10490011" y="4609374"/>
                  <a:pt x="10488391" y="4606575"/>
                </a:cubicBezTo>
                <a:cubicBezTo>
                  <a:pt x="10486771" y="4603777"/>
                  <a:pt x="10485961" y="4599639"/>
                  <a:pt x="10485961" y="4594160"/>
                </a:cubicBezTo>
                <a:lnTo>
                  <a:pt x="10485961" y="4549800"/>
                </a:lnTo>
                <a:lnTo>
                  <a:pt x="10506374" y="4549800"/>
                </a:lnTo>
                <a:cubicBezTo>
                  <a:pt x="10507257" y="4549800"/>
                  <a:pt x="10507964" y="4549328"/>
                  <a:pt x="10508494" y="4548386"/>
                </a:cubicBezTo>
                <a:cubicBezTo>
                  <a:pt x="10509025" y="4547443"/>
                  <a:pt x="10509290" y="4545912"/>
                  <a:pt x="10509290" y="4543791"/>
                </a:cubicBezTo>
                <a:cubicBezTo>
                  <a:pt x="10509290" y="4542671"/>
                  <a:pt x="10509231" y="4541729"/>
                  <a:pt x="10509113" y="4540963"/>
                </a:cubicBezTo>
                <a:cubicBezTo>
                  <a:pt x="10508995" y="4540197"/>
                  <a:pt x="10508804" y="4539564"/>
                  <a:pt x="10508539" y="4539063"/>
                </a:cubicBezTo>
                <a:cubicBezTo>
                  <a:pt x="10508274" y="4538562"/>
                  <a:pt x="10507964" y="4538209"/>
                  <a:pt x="10507611" y="4538003"/>
                </a:cubicBezTo>
                <a:cubicBezTo>
                  <a:pt x="10507257" y="4537797"/>
                  <a:pt x="10506845" y="4537694"/>
                  <a:pt x="10506374" y="4537694"/>
                </a:cubicBezTo>
                <a:lnTo>
                  <a:pt x="10485961" y="4537694"/>
                </a:lnTo>
                <a:lnTo>
                  <a:pt x="10485961" y="4518783"/>
                </a:lnTo>
                <a:cubicBezTo>
                  <a:pt x="10485961" y="4518371"/>
                  <a:pt x="10485843" y="4517988"/>
                  <a:pt x="10485607" y="4517634"/>
                </a:cubicBezTo>
                <a:cubicBezTo>
                  <a:pt x="10485372" y="4517281"/>
                  <a:pt x="10484989" y="4516972"/>
                  <a:pt x="10484459" y="4516706"/>
                </a:cubicBezTo>
                <a:cubicBezTo>
                  <a:pt x="10483928" y="4516441"/>
                  <a:pt x="10483192" y="4516250"/>
                  <a:pt x="10482250" y="4516132"/>
                </a:cubicBezTo>
                <a:cubicBezTo>
                  <a:pt x="10481307" y="4516014"/>
                  <a:pt x="10480099" y="4515955"/>
                  <a:pt x="10478626" y="4515955"/>
                </a:cubicBezTo>
                <a:close/>
                <a:moveTo>
                  <a:pt x="10126202" y="4515955"/>
                </a:moveTo>
                <a:cubicBezTo>
                  <a:pt x="10124788" y="4515955"/>
                  <a:pt x="10123610" y="4516014"/>
                  <a:pt x="10122667" y="4516132"/>
                </a:cubicBezTo>
                <a:cubicBezTo>
                  <a:pt x="10121724" y="4516250"/>
                  <a:pt x="10120973" y="4516441"/>
                  <a:pt x="10120414" y="4516706"/>
                </a:cubicBezTo>
                <a:cubicBezTo>
                  <a:pt x="10119854" y="4516972"/>
                  <a:pt x="10119471" y="4517281"/>
                  <a:pt x="10119265" y="4517634"/>
                </a:cubicBezTo>
                <a:cubicBezTo>
                  <a:pt x="10119059" y="4517988"/>
                  <a:pt x="10118956" y="4518371"/>
                  <a:pt x="10118956" y="4518783"/>
                </a:cubicBezTo>
                <a:lnTo>
                  <a:pt x="10118956" y="4537694"/>
                </a:lnTo>
                <a:lnTo>
                  <a:pt x="10107910" y="4537694"/>
                </a:lnTo>
                <a:cubicBezTo>
                  <a:pt x="10107439" y="4537694"/>
                  <a:pt x="10107011" y="4537797"/>
                  <a:pt x="10106629" y="4538003"/>
                </a:cubicBezTo>
                <a:cubicBezTo>
                  <a:pt x="10106246" y="4538209"/>
                  <a:pt x="10105936" y="4538562"/>
                  <a:pt x="10105701" y="4539063"/>
                </a:cubicBezTo>
                <a:cubicBezTo>
                  <a:pt x="10105465" y="4539564"/>
                  <a:pt x="10105274" y="4540197"/>
                  <a:pt x="10105126" y="4540963"/>
                </a:cubicBezTo>
                <a:cubicBezTo>
                  <a:pt x="10104979" y="4541729"/>
                  <a:pt x="10104905" y="4542671"/>
                  <a:pt x="10104905" y="4543791"/>
                </a:cubicBezTo>
                <a:cubicBezTo>
                  <a:pt x="10104905" y="4545912"/>
                  <a:pt x="10105170" y="4547443"/>
                  <a:pt x="10105701" y="4548386"/>
                </a:cubicBezTo>
                <a:cubicBezTo>
                  <a:pt x="10106231" y="4549328"/>
                  <a:pt x="10106938" y="4549800"/>
                  <a:pt x="10107821" y="4549800"/>
                </a:cubicBezTo>
                <a:lnTo>
                  <a:pt x="10118956" y="4549800"/>
                </a:lnTo>
                <a:lnTo>
                  <a:pt x="10118956" y="4596281"/>
                </a:lnTo>
                <a:cubicBezTo>
                  <a:pt x="10118956" y="4600876"/>
                  <a:pt x="10119383" y="4604867"/>
                  <a:pt x="10120237" y="4608254"/>
                </a:cubicBezTo>
                <a:cubicBezTo>
                  <a:pt x="10121091" y="4611642"/>
                  <a:pt x="10122461" y="4614440"/>
                  <a:pt x="10124346" y="4616649"/>
                </a:cubicBezTo>
                <a:cubicBezTo>
                  <a:pt x="10126231" y="4618858"/>
                  <a:pt x="10128647" y="4620508"/>
                  <a:pt x="10131592" y="4621598"/>
                </a:cubicBezTo>
                <a:cubicBezTo>
                  <a:pt x="10134538" y="4622687"/>
                  <a:pt x="10138072" y="4623232"/>
                  <a:pt x="10142196" y="4623232"/>
                </a:cubicBezTo>
                <a:cubicBezTo>
                  <a:pt x="10143551" y="4623232"/>
                  <a:pt x="10144906" y="4623144"/>
                  <a:pt x="10146261" y="4622967"/>
                </a:cubicBezTo>
                <a:cubicBezTo>
                  <a:pt x="10147616" y="4622791"/>
                  <a:pt x="10148897" y="4622570"/>
                  <a:pt x="10150105" y="4622305"/>
                </a:cubicBezTo>
                <a:cubicBezTo>
                  <a:pt x="10151313" y="4622040"/>
                  <a:pt x="10152388" y="4621701"/>
                  <a:pt x="10153330" y="4621288"/>
                </a:cubicBezTo>
                <a:cubicBezTo>
                  <a:pt x="10154273" y="4620876"/>
                  <a:pt x="10154980" y="4620434"/>
                  <a:pt x="10155451" y="4619963"/>
                </a:cubicBezTo>
                <a:cubicBezTo>
                  <a:pt x="10155922" y="4619492"/>
                  <a:pt x="10156276" y="4618755"/>
                  <a:pt x="10156511" y="4617754"/>
                </a:cubicBezTo>
                <a:cubicBezTo>
                  <a:pt x="10156747" y="4616752"/>
                  <a:pt x="10156865" y="4615397"/>
                  <a:pt x="10156865" y="4613689"/>
                </a:cubicBezTo>
                <a:cubicBezTo>
                  <a:pt x="10156865" y="4612628"/>
                  <a:pt x="10156806" y="4611745"/>
                  <a:pt x="10156688" y="4611038"/>
                </a:cubicBezTo>
                <a:cubicBezTo>
                  <a:pt x="10156570" y="4610331"/>
                  <a:pt x="10156438" y="4609771"/>
                  <a:pt x="10156291" y="4609359"/>
                </a:cubicBezTo>
                <a:cubicBezTo>
                  <a:pt x="10156143" y="4608946"/>
                  <a:pt x="10155937" y="4608667"/>
                  <a:pt x="10155672" y="4608519"/>
                </a:cubicBezTo>
                <a:cubicBezTo>
                  <a:pt x="10155407" y="4608372"/>
                  <a:pt x="10155127" y="4608298"/>
                  <a:pt x="10154833" y="4608298"/>
                </a:cubicBezTo>
                <a:cubicBezTo>
                  <a:pt x="10154361" y="4608298"/>
                  <a:pt x="10153831" y="4608431"/>
                  <a:pt x="10153242" y="4608696"/>
                </a:cubicBezTo>
                <a:cubicBezTo>
                  <a:pt x="10152653" y="4608961"/>
                  <a:pt x="10151946" y="4609241"/>
                  <a:pt x="10151121" y="4609536"/>
                </a:cubicBezTo>
                <a:cubicBezTo>
                  <a:pt x="10150296" y="4609830"/>
                  <a:pt x="10149354" y="4610110"/>
                  <a:pt x="10148293" y="4610375"/>
                </a:cubicBezTo>
                <a:cubicBezTo>
                  <a:pt x="10147233" y="4610640"/>
                  <a:pt x="10146025" y="4610773"/>
                  <a:pt x="10144670" y="4610773"/>
                </a:cubicBezTo>
                <a:cubicBezTo>
                  <a:pt x="10140488" y="4610773"/>
                  <a:pt x="10137586" y="4609374"/>
                  <a:pt x="10135966" y="4606575"/>
                </a:cubicBezTo>
                <a:cubicBezTo>
                  <a:pt x="10134346" y="4603777"/>
                  <a:pt x="10133536" y="4599639"/>
                  <a:pt x="10133536" y="4594160"/>
                </a:cubicBezTo>
                <a:lnTo>
                  <a:pt x="10133536" y="4549800"/>
                </a:lnTo>
                <a:lnTo>
                  <a:pt x="10153949" y="4549800"/>
                </a:lnTo>
                <a:cubicBezTo>
                  <a:pt x="10154833" y="4549800"/>
                  <a:pt x="10155539" y="4549328"/>
                  <a:pt x="10156070" y="4548386"/>
                </a:cubicBezTo>
                <a:cubicBezTo>
                  <a:pt x="10156600" y="4547443"/>
                  <a:pt x="10156865" y="4545912"/>
                  <a:pt x="10156865" y="4543791"/>
                </a:cubicBezTo>
                <a:cubicBezTo>
                  <a:pt x="10156865" y="4542671"/>
                  <a:pt x="10156806" y="4541729"/>
                  <a:pt x="10156688" y="4540963"/>
                </a:cubicBezTo>
                <a:cubicBezTo>
                  <a:pt x="10156570" y="4540197"/>
                  <a:pt x="10156379" y="4539564"/>
                  <a:pt x="10156114" y="4539063"/>
                </a:cubicBezTo>
                <a:cubicBezTo>
                  <a:pt x="10155849" y="4538562"/>
                  <a:pt x="10155539" y="4538209"/>
                  <a:pt x="10155186" y="4538003"/>
                </a:cubicBezTo>
                <a:cubicBezTo>
                  <a:pt x="10154833" y="4537797"/>
                  <a:pt x="10154420" y="4537694"/>
                  <a:pt x="10153949" y="4537694"/>
                </a:cubicBezTo>
                <a:lnTo>
                  <a:pt x="10133536" y="4537694"/>
                </a:lnTo>
                <a:lnTo>
                  <a:pt x="10133536" y="4518783"/>
                </a:lnTo>
                <a:cubicBezTo>
                  <a:pt x="10133536" y="4518371"/>
                  <a:pt x="10133418" y="4517988"/>
                  <a:pt x="10133183" y="4517634"/>
                </a:cubicBezTo>
                <a:cubicBezTo>
                  <a:pt x="10132947" y="4517281"/>
                  <a:pt x="10132564" y="4516972"/>
                  <a:pt x="10132034" y="4516706"/>
                </a:cubicBezTo>
                <a:cubicBezTo>
                  <a:pt x="10131504" y="4516441"/>
                  <a:pt x="10130767" y="4516250"/>
                  <a:pt x="10129825" y="4516132"/>
                </a:cubicBezTo>
                <a:cubicBezTo>
                  <a:pt x="10128882" y="4516014"/>
                  <a:pt x="10127675" y="4515955"/>
                  <a:pt x="10126202" y="4515955"/>
                </a:cubicBezTo>
                <a:close/>
                <a:moveTo>
                  <a:pt x="10069052" y="4515955"/>
                </a:moveTo>
                <a:cubicBezTo>
                  <a:pt x="10067638" y="4515955"/>
                  <a:pt x="10066460" y="4516014"/>
                  <a:pt x="10065517" y="4516132"/>
                </a:cubicBezTo>
                <a:cubicBezTo>
                  <a:pt x="10064574" y="4516250"/>
                  <a:pt x="10063823" y="4516441"/>
                  <a:pt x="10063264" y="4516706"/>
                </a:cubicBezTo>
                <a:cubicBezTo>
                  <a:pt x="10062704" y="4516972"/>
                  <a:pt x="10062321" y="4517281"/>
                  <a:pt x="10062115" y="4517634"/>
                </a:cubicBezTo>
                <a:cubicBezTo>
                  <a:pt x="10061909" y="4517988"/>
                  <a:pt x="10061806" y="4518371"/>
                  <a:pt x="10061806" y="4518783"/>
                </a:cubicBezTo>
                <a:lnTo>
                  <a:pt x="10061806" y="4537694"/>
                </a:lnTo>
                <a:lnTo>
                  <a:pt x="10050760" y="4537694"/>
                </a:lnTo>
                <a:cubicBezTo>
                  <a:pt x="10050289" y="4537694"/>
                  <a:pt x="10049861" y="4537797"/>
                  <a:pt x="10049478" y="4538003"/>
                </a:cubicBezTo>
                <a:cubicBezTo>
                  <a:pt x="10049096" y="4538209"/>
                  <a:pt x="10048786" y="4538562"/>
                  <a:pt x="10048551" y="4539063"/>
                </a:cubicBezTo>
                <a:cubicBezTo>
                  <a:pt x="10048315" y="4539564"/>
                  <a:pt x="10048124" y="4540197"/>
                  <a:pt x="10047976" y="4540963"/>
                </a:cubicBezTo>
                <a:cubicBezTo>
                  <a:pt x="10047829" y="4541729"/>
                  <a:pt x="10047755" y="4542671"/>
                  <a:pt x="10047755" y="4543791"/>
                </a:cubicBezTo>
                <a:cubicBezTo>
                  <a:pt x="10047755" y="4545912"/>
                  <a:pt x="10048020" y="4547443"/>
                  <a:pt x="10048551" y="4548386"/>
                </a:cubicBezTo>
                <a:cubicBezTo>
                  <a:pt x="10049081" y="4549328"/>
                  <a:pt x="10049788" y="4549800"/>
                  <a:pt x="10050671" y="4549800"/>
                </a:cubicBezTo>
                <a:lnTo>
                  <a:pt x="10061806" y="4549800"/>
                </a:lnTo>
                <a:lnTo>
                  <a:pt x="10061806" y="4596281"/>
                </a:lnTo>
                <a:cubicBezTo>
                  <a:pt x="10061806" y="4600876"/>
                  <a:pt x="10062233" y="4604867"/>
                  <a:pt x="10063087" y="4608254"/>
                </a:cubicBezTo>
                <a:cubicBezTo>
                  <a:pt x="10063941" y="4611642"/>
                  <a:pt x="10065311" y="4614440"/>
                  <a:pt x="10067196" y="4616649"/>
                </a:cubicBezTo>
                <a:cubicBezTo>
                  <a:pt x="10069081" y="4618858"/>
                  <a:pt x="10071497" y="4620508"/>
                  <a:pt x="10074442" y="4621598"/>
                </a:cubicBezTo>
                <a:cubicBezTo>
                  <a:pt x="10077388" y="4622687"/>
                  <a:pt x="10080922" y="4623232"/>
                  <a:pt x="10085046" y="4623232"/>
                </a:cubicBezTo>
                <a:cubicBezTo>
                  <a:pt x="10086401" y="4623232"/>
                  <a:pt x="10087756" y="4623144"/>
                  <a:pt x="10089111" y="4622967"/>
                </a:cubicBezTo>
                <a:cubicBezTo>
                  <a:pt x="10090466" y="4622791"/>
                  <a:pt x="10091747" y="4622570"/>
                  <a:pt x="10092955" y="4622305"/>
                </a:cubicBezTo>
                <a:cubicBezTo>
                  <a:pt x="10094163" y="4622040"/>
                  <a:pt x="10095238" y="4621701"/>
                  <a:pt x="10096180" y="4621288"/>
                </a:cubicBezTo>
                <a:cubicBezTo>
                  <a:pt x="10097123" y="4620876"/>
                  <a:pt x="10097830" y="4620434"/>
                  <a:pt x="10098301" y="4619963"/>
                </a:cubicBezTo>
                <a:cubicBezTo>
                  <a:pt x="10098772" y="4619492"/>
                  <a:pt x="10099126" y="4618755"/>
                  <a:pt x="10099361" y="4617754"/>
                </a:cubicBezTo>
                <a:cubicBezTo>
                  <a:pt x="10099597" y="4616752"/>
                  <a:pt x="10099715" y="4615397"/>
                  <a:pt x="10099715" y="4613689"/>
                </a:cubicBezTo>
                <a:cubicBezTo>
                  <a:pt x="10099715" y="4612628"/>
                  <a:pt x="10099656" y="4611745"/>
                  <a:pt x="10099538" y="4611038"/>
                </a:cubicBezTo>
                <a:cubicBezTo>
                  <a:pt x="10099420" y="4610331"/>
                  <a:pt x="10099288" y="4609771"/>
                  <a:pt x="10099141" y="4609359"/>
                </a:cubicBezTo>
                <a:cubicBezTo>
                  <a:pt x="10098993" y="4608946"/>
                  <a:pt x="10098787" y="4608667"/>
                  <a:pt x="10098522" y="4608519"/>
                </a:cubicBezTo>
                <a:cubicBezTo>
                  <a:pt x="10098257" y="4608372"/>
                  <a:pt x="10097977" y="4608298"/>
                  <a:pt x="10097683" y="4608298"/>
                </a:cubicBezTo>
                <a:cubicBezTo>
                  <a:pt x="10097211" y="4608298"/>
                  <a:pt x="10096681" y="4608431"/>
                  <a:pt x="10096092" y="4608696"/>
                </a:cubicBezTo>
                <a:cubicBezTo>
                  <a:pt x="10095503" y="4608961"/>
                  <a:pt x="10094796" y="4609241"/>
                  <a:pt x="10093971" y="4609536"/>
                </a:cubicBezTo>
                <a:cubicBezTo>
                  <a:pt x="10093146" y="4609830"/>
                  <a:pt x="10092204" y="4610110"/>
                  <a:pt x="10091143" y="4610375"/>
                </a:cubicBezTo>
                <a:cubicBezTo>
                  <a:pt x="10090083" y="4610640"/>
                  <a:pt x="10088875" y="4610773"/>
                  <a:pt x="10087520" y="4610773"/>
                </a:cubicBezTo>
                <a:cubicBezTo>
                  <a:pt x="10083338" y="4610773"/>
                  <a:pt x="10080436" y="4609374"/>
                  <a:pt x="10078816" y="4606575"/>
                </a:cubicBezTo>
                <a:cubicBezTo>
                  <a:pt x="10077196" y="4603777"/>
                  <a:pt x="10076386" y="4599639"/>
                  <a:pt x="10076386" y="4594160"/>
                </a:cubicBezTo>
                <a:lnTo>
                  <a:pt x="10076386" y="4549800"/>
                </a:lnTo>
                <a:lnTo>
                  <a:pt x="10096799" y="4549800"/>
                </a:lnTo>
                <a:cubicBezTo>
                  <a:pt x="10097683" y="4549800"/>
                  <a:pt x="10098389" y="4549328"/>
                  <a:pt x="10098920" y="4548386"/>
                </a:cubicBezTo>
                <a:cubicBezTo>
                  <a:pt x="10099450" y="4547443"/>
                  <a:pt x="10099715" y="4545912"/>
                  <a:pt x="10099715" y="4543791"/>
                </a:cubicBezTo>
                <a:cubicBezTo>
                  <a:pt x="10099715" y="4542671"/>
                  <a:pt x="10099656" y="4541729"/>
                  <a:pt x="10099538" y="4540963"/>
                </a:cubicBezTo>
                <a:cubicBezTo>
                  <a:pt x="10099420" y="4540197"/>
                  <a:pt x="10099229" y="4539564"/>
                  <a:pt x="10098964" y="4539063"/>
                </a:cubicBezTo>
                <a:cubicBezTo>
                  <a:pt x="10098699" y="4538562"/>
                  <a:pt x="10098389" y="4538209"/>
                  <a:pt x="10098036" y="4538003"/>
                </a:cubicBezTo>
                <a:cubicBezTo>
                  <a:pt x="10097683" y="4537797"/>
                  <a:pt x="10097270" y="4537694"/>
                  <a:pt x="10096799" y="4537694"/>
                </a:cubicBezTo>
                <a:lnTo>
                  <a:pt x="10076386" y="4537694"/>
                </a:lnTo>
                <a:lnTo>
                  <a:pt x="10076386" y="4518783"/>
                </a:lnTo>
                <a:cubicBezTo>
                  <a:pt x="10076386" y="4518371"/>
                  <a:pt x="10076268" y="4517988"/>
                  <a:pt x="10076033" y="4517634"/>
                </a:cubicBezTo>
                <a:cubicBezTo>
                  <a:pt x="10075797" y="4517281"/>
                  <a:pt x="10075414" y="4516972"/>
                  <a:pt x="10074884" y="4516706"/>
                </a:cubicBezTo>
                <a:cubicBezTo>
                  <a:pt x="10074354" y="4516441"/>
                  <a:pt x="10073617" y="4516250"/>
                  <a:pt x="10072675" y="4516132"/>
                </a:cubicBezTo>
                <a:cubicBezTo>
                  <a:pt x="10071732" y="4516014"/>
                  <a:pt x="10070525" y="4515955"/>
                  <a:pt x="10069052" y="4515955"/>
                </a:cubicBezTo>
                <a:close/>
                <a:moveTo>
                  <a:pt x="10246669" y="4504468"/>
                </a:moveTo>
                <a:cubicBezTo>
                  <a:pt x="10243193" y="4504468"/>
                  <a:pt x="10240807" y="4505086"/>
                  <a:pt x="10239511" y="4506323"/>
                </a:cubicBezTo>
                <a:cubicBezTo>
                  <a:pt x="10238215" y="4507560"/>
                  <a:pt x="10237567" y="4509887"/>
                  <a:pt x="10237567" y="4513304"/>
                </a:cubicBezTo>
                <a:cubicBezTo>
                  <a:pt x="10237567" y="4516662"/>
                  <a:pt x="10238200" y="4518945"/>
                  <a:pt x="10239467" y="4520153"/>
                </a:cubicBezTo>
                <a:cubicBezTo>
                  <a:pt x="10240733" y="4521360"/>
                  <a:pt x="10243075" y="4521964"/>
                  <a:pt x="10246492" y="4521964"/>
                </a:cubicBezTo>
                <a:cubicBezTo>
                  <a:pt x="10249968" y="4521964"/>
                  <a:pt x="10252354" y="4521346"/>
                  <a:pt x="10253650" y="4520109"/>
                </a:cubicBezTo>
                <a:cubicBezTo>
                  <a:pt x="10254946" y="4518871"/>
                  <a:pt x="10255594" y="4516544"/>
                  <a:pt x="10255594" y="4513128"/>
                </a:cubicBezTo>
                <a:cubicBezTo>
                  <a:pt x="10255594" y="4509770"/>
                  <a:pt x="10254961" y="4507487"/>
                  <a:pt x="10253694" y="4506279"/>
                </a:cubicBezTo>
                <a:cubicBezTo>
                  <a:pt x="10252427" y="4505071"/>
                  <a:pt x="10250086" y="4504468"/>
                  <a:pt x="10246669" y="4504468"/>
                </a:cubicBezTo>
                <a:close/>
                <a:moveTo>
                  <a:pt x="10284680" y="4498635"/>
                </a:moveTo>
                <a:cubicBezTo>
                  <a:pt x="10283266" y="4498635"/>
                  <a:pt x="10282088" y="4498694"/>
                  <a:pt x="10281146" y="4498812"/>
                </a:cubicBezTo>
                <a:cubicBezTo>
                  <a:pt x="10280203" y="4498930"/>
                  <a:pt x="10279452" y="4499107"/>
                  <a:pt x="10278892" y="4499342"/>
                </a:cubicBezTo>
                <a:cubicBezTo>
                  <a:pt x="10278332" y="4499578"/>
                  <a:pt x="10277950" y="4499873"/>
                  <a:pt x="10277743" y="4500226"/>
                </a:cubicBezTo>
                <a:cubicBezTo>
                  <a:pt x="10277537" y="4500580"/>
                  <a:pt x="10277434" y="4500992"/>
                  <a:pt x="10277434" y="4501463"/>
                </a:cubicBezTo>
                <a:lnTo>
                  <a:pt x="10277434" y="4619521"/>
                </a:lnTo>
                <a:cubicBezTo>
                  <a:pt x="10277434" y="4619992"/>
                  <a:pt x="10277522" y="4620405"/>
                  <a:pt x="10277699" y="4620758"/>
                </a:cubicBezTo>
                <a:cubicBezTo>
                  <a:pt x="10277876" y="4621112"/>
                  <a:pt x="10278229" y="4621391"/>
                  <a:pt x="10278760" y="4621598"/>
                </a:cubicBezTo>
                <a:cubicBezTo>
                  <a:pt x="10279290" y="4621804"/>
                  <a:pt x="10279967" y="4621966"/>
                  <a:pt x="10280792" y="4622084"/>
                </a:cubicBezTo>
                <a:cubicBezTo>
                  <a:pt x="10281617" y="4622201"/>
                  <a:pt x="10282618" y="4622260"/>
                  <a:pt x="10283796" y="4622260"/>
                </a:cubicBezTo>
                <a:cubicBezTo>
                  <a:pt x="10285034" y="4622260"/>
                  <a:pt x="10286050" y="4622201"/>
                  <a:pt x="10286845" y="4622084"/>
                </a:cubicBezTo>
                <a:cubicBezTo>
                  <a:pt x="10287640" y="4621966"/>
                  <a:pt x="10288303" y="4621804"/>
                  <a:pt x="10288833" y="4621598"/>
                </a:cubicBezTo>
                <a:cubicBezTo>
                  <a:pt x="10289364" y="4621391"/>
                  <a:pt x="10289747" y="4621112"/>
                  <a:pt x="10289982" y="4620758"/>
                </a:cubicBezTo>
                <a:cubicBezTo>
                  <a:pt x="10290218" y="4620405"/>
                  <a:pt x="10290336" y="4619992"/>
                  <a:pt x="10290336" y="4619521"/>
                </a:cubicBezTo>
                <a:lnTo>
                  <a:pt x="10290336" y="4609801"/>
                </a:lnTo>
                <a:cubicBezTo>
                  <a:pt x="10292633" y="4612216"/>
                  <a:pt x="10294813" y="4614278"/>
                  <a:pt x="10296875" y="4615986"/>
                </a:cubicBezTo>
                <a:cubicBezTo>
                  <a:pt x="10298937" y="4617695"/>
                  <a:pt x="10300999" y="4619109"/>
                  <a:pt x="10303060" y="4620228"/>
                </a:cubicBezTo>
                <a:cubicBezTo>
                  <a:pt x="10305122" y="4621347"/>
                  <a:pt x="10307228" y="4622157"/>
                  <a:pt x="10309379" y="4622658"/>
                </a:cubicBezTo>
                <a:cubicBezTo>
                  <a:pt x="10311529" y="4623159"/>
                  <a:pt x="10313871" y="4623409"/>
                  <a:pt x="10316404" y="4623409"/>
                </a:cubicBezTo>
                <a:cubicBezTo>
                  <a:pt x="10321883" y="4623409"/>
                  <a:pt x="10326743" y="4622378"/>
                  <a:pt x="10330984" y="4620316"/>
                </a:cubicBezTo>
                <a:cubicBezTo>
                  <a:pt x="10335226" y="4618254"/>
                  <a:pt x="10338805" y="4615279"/>
                  <a:pt x="10341721" y="4611391"/>
                </a:cubicBezTo>
                <a:cubicBezTo>
                  <a:pt x="10344637" y="4607503"/>
                  <a:pt x="10346846" y="4602805"/>
                  <a:pt x="10348348" y="4597297"/>
                </a:cubicBezTo>
                <a:cubicBezTo>
                  <a:pt x="10349851" y="4591789"/>
                  <a:pt x="10350602" y="4585588"/>
                  <a:pt x="10350602" y="4578696"/>
                </a:cubicBezTo>
                <a:cubicBezTo>
                  <a:pt x="10350602" y="4572922"/>
                  <a:pt x="10350013" y="4567444"/>
                  <a:pt x="10348834" y="4562259"/>
                </a:cubicBezTo>
                <a:cubicBezTo>
                  <a:pt x="10347656" y="4557075"/>
                  <a:pt x="10345786" y="4552554"/>
                  <a:pt x="10343223" y="4548695"/>
                </a:cubicBezTo>
                <a:cubicBezTo>
                  <a:pt x="10340660" y="4544836"/>
                  <a:pt x="10337332" y="4541758"/>
                  <a:pt x="10333238" y="4539461"/>
                </a:cubicBezTo>
                <a:cubicBezTo>
                  <a:pt x="10329143" y="4537163"/>
                  <a:pt x="10324210" y="4536015"/>
                  <a:pt x="10318436" y="4536015"/>
                </a:cubicBezTo>
                <a:cubicBezTo>
                  <a:pt x="10316080" y="4536015"/>
                  <a:pt x="10313841" y="4536250"/>
                  <a:pt x="10311720" y="4536721"/>
                </a:cubicBezTo>
                <a:cubicBezTo>
                  <a:pt x="10309600" y="4537193"/>
                  <a:pt x="10307479" y="4537944"/>
                  <a:pt x="10305358" y="4538975"/>
                </a:cubicBezTo>
                <a:cubicBezTo>
                  <a:pt x="10303237" y="4540006"/>
                  <a:pt x="10301072" y="4541346"/>
                  <a:pt x="10298863" y="4542996"/>
                </a:cubicBezTo>
                <a:cubicBezTo>
                  <a:pt x="10296654" y="4544645"/>
                  <a:pt x="10294371" y="4546677"/>
                  <a:pt x="10292015" y="4549093"/>
                </a:cubicBezTo>
                <a:lnTo>
                  <a:pt x="10292015" y="4501463"/>
                </a:lnTo>
                <a:cubicBezTo>
                  <a:pt x="10292015" y="4500992"/>
                  <a:pt x="10291897" y="4500580"/>
                  <a:pt x="10291661" y="4500226"/>
                </a:cubicBezTo>
                <a:cubicBezTo>
                  <a:pt x="10291426" y="4499873"/>
                  <a:pt x="10291043" y="4499578"/>
                  <a:pt x="10290512" y="4499342"/>
                </a:cubicBezTo>
                <a:cubicBezTo>
                  <a:pt x="10289982" y="4499107"/>
                  <a:pt x="10289246" y="4498930"/>
                  <a:pt x="10288303" y="4498812"/>
                </a:cubicBezTo>
                <a:cubicBezTo>
                  <a:pt x="10287361" y="4498694"/>
                  <a:pt x="10286153" y="4498635"/>
                  <a:pt x="10284680" y="4498635"/>
                </a:cubicBezTo>
                <a:close/>
                <a:moveTo>
                  <a:pt x="3721108" y="4483894"/>
                </a:moveTo>
                <a:lnTo>
                  <a:pt x="3741697" y="4484601"/>
                </a:lnTo>
                <a:cubicBezTo>
                  <a:pt x="3746469" y="4484719"/>
                  <a:pt x="3750254" y="4485706"/>
                  <a:pt x="3753053" y="4487562"/>
                </a:cubicBezTo>
                <a:cubicBezTo>
                  <a:pt x="3755851" y="4489417"/>
                  <a:pt x="3757250" y="4492054"/>
                  <a:pt x="3757250" y="4495470"/>
                </a:cubicBezTo>
                <a:cubicBezTo>
                  <a:pt x="3757250" y="4497473"/>
                  <a:pt x="3756852" y="4499388"/>
                  <a:pt x="3756057" y="4501214"/>
                </a:cubicBezTo>
                <a:cubicBezTo>
                  <a:pt x="3755262" y="4503040"/>
                  <a:pt x="3753951" y="4504661"/>
                  <a:pt x="3752125" y="4506074"/>
                </a:cubicBezTo>
                <a:cubicBezTo>
                  <a:pt x="3750298" y="4507488"/>
                  <a:pt x="3747898" y="4508622"/>
                  <a:pt x="3744923" y="4509477"/>
                </a:cubicBezTo>
                <a:cubicBezTo>
                  <a:pt x="3741948" y="4510331"/>
                  <a:pt x="3738251" y="4510758"/>
                  <a:pt x="3733833" y="4510758"/>
                </a:cubicBezTo>
                <a:cubicBezTo>
                  <a:pt x="3726881" y="4510758"/>
                  <a:pt x="3721461" y="4509771"/>
                  <a:pt x="3717573" y="4507798"/>
                </a:cubicBezTo>
                <a:cubicBezTo>
                  <a:pt x="3713685" y="4505824"/>
                  <a:pt x="3711741" y="4502923"/>
                  <a:pt x="3711741" y="4499093"/>
                </a:cubicBezTo>
                <a:cubicBezTo>
                  <a:pt x="3711741" y="4497856"/>
                  <a:pt x="3711874" y="4496649"/>
                  <a:pt x="3712139" y="4495470"/>
                </a:cubicBezTo>
                <a:cubicBezTo>
                  <a:pt x="3712404" y="4494292"/>
                  <a:pt x="3712890" y="4493099"/>
                  <a:pt x="3713597" y="4491892"/>
                </a:cubicBezTo>
                <a:cubicBezTo>
                  <a:pt x="3714304" y="4490684"/>
                  <a:pt x="3715261" y="4489417"/>
                  <a:pt x="3716469" y="4488092"/>
                </a:cubicBezTo>
                <a:cubicBezTo>
                  <a:pt x="3717677" y="4486766"/>
                  <a:pt x="3719223" y="4485367"/>
                  <a:pt x="3721108" y="4483894"/>
                </a:cubicBezTo>
                <a:close/>
                <a:moveTo>
                  <a:pt x="3502033" y="4483894"/>
                </a:moveTo>
                <a:lnTo>
                  <a:pt x="3522622" y="4484601"/>
                </a:lnTo>
                <a:cubicBezTo>
                  <a:pt x="3527394" y="4484719"/>
                  <a:pt x="3531179" y="4485706"/>
                  <a:pt x="3533978" y="4487562"/>
                </a:cubicBezTo>
                <a:cubicBezTo>
                  <a:pt x="3536776" y="4489417"/>
                  <a:pt x="3538175" y="4492054"/>
                  <a:pt x="3538175" y="4495470"/>
                </a:cubicBezTo>
                <a:cubicBezTo>
                  <a:pt x="3538175" y="4497473"/>
                  <a:pt x="3537777" y="4499388"/>
                  <a:pt x="3536982" y="4501214"/>
                </a:cubicBezTo>
                <a:cubicBezTo>
                  <a:pt x="3536187" y="4503040"/>
                  <a:pt x="3534876" y="4504661"/>
                  <a:pt x="3533050" y="4506074"/>
                </a:cubicBezTo>
                <a:cubicBezTo>
                  <a:pt x="3531224" y="4507488"/>
                  <a:pt x="3528823" y="4508622"/>
                  <a:pt x="3525848" y="4509477"/>
                </a:cubicBezTo>
                <a:cubicBezTo>
                  <a:pt x="3522873" y="4510331"/>
                  <a:pt x="3519176" y="4510758"/>
                  <a:pt x="3514758" y="4510758"/>
                </a:cubicBezTo>
                <a:cubicBezTo>
                  <a:pt x="3507806" y="4510758"/>
                  <a:pt x="3502386" y="4509771"/>
                  <a:pt x="3498498" y="4507798"/>
                </a:cubicBezTo>
                <a:cubicBezTo>
                  <a:pt x="3494610" y="4505824"/>
                  <a:pt x="3492666" y="4502923"/>
                  <a:pt x="3492666" y="4499093"/>
                </a:cubicBezTo>
                <a:cubicBezTo>
                  <a:pt x="3492666" y="4497856"/>
                  <a:pt x="3492799" y="4496649"/>
                  <a:pt x="3493064" y="4495470"/>
                </a:cubicBezTo>
                <a:cubicBezTo>
                  <a:pt x="3493329" y="4494292"/>
                  <a:pt x="3493815" y="4493099"/>
                  <a:pt x="3494522" y="4491892"/>
                </a:cubicBezTo>
                <a:cubicBezTo>
                  <a:pt x="3495229" y="4490684"/>
                  <a:pt x="3496186" y="4489417"/>
                  <a:pt x="3497394" y="4488092"/>
                </a:cubicBezTo>
                <a:cubicBezTo>
                  <a:pt x="3498601" y="4486766"/>
                  <a:pt x="3500148" y="4485367"/>
                  <a:pt x="3502033" y="4483894"/>
                </a:cubicBezTo>
                <a:close/>
                <a:moveTo>
                  <a:pt x="9293698" y="4480976"/>
                </a:moveTo>
                <a:lnTo>
                  <a:pt x="9314287" y="4481683"/>
                </a:lnTo>
                <a:cubicBezTo>
                  <a:pt x="9319059" y="4481801"/>
                  <a:pt x="9322844" y="4482788"/>
                  <a:pt x="9325642" y="4484644"/>
                </a:cubicBezTo>
                <a:cubicBezTo>
                  <a:pt x="9328441" y="4486499"/>
                  <a:pt x="9329840" y="4489136"/>
                  <a:pt x="9329840" y="4492552"/>
                </a:cubicBezTo>
                <a:cubicBezTo>
                  <a:pt x="9329840" y="4494555"/>
                  <a:pt x="9329442" y="4496470"/>
                  <a:pt x="9328647" y="4498296"/>
                </a:cubicBezTo>
                <a:cubicBezTo>
                  <a:pt x="9327851" y="4500122"/>
                  <a:pt x="9326541" y="4501743"/>
                  <a:pt x="9324714" y="4503156"/>
                </a:cubicBezTo>
                <a:cubicBezTo>
                  <a:pt x="9322888" y="4504570"/>
                  <a:pt x="9320488" y="4505704"/>
                  <a:pt x="9317513" y="4506559"/>
                </a:cubicBezTo>
                <a:cubicBezTo>
                  <a:pt x="9314538" y="4507413"/>
                  <a:pt x="9310841" y="4507840"/>
                  <a:pt x="9306423" y="4507840"/>
                </a:cubicBezTo>
                <a:cubicBezTo>
                  <a:pt x="9299471" y="4507840"/>
                  <a:pt x="9294051" y="4506853"/>
                  <a:pt x="9290163" y="4504880"/>
                </a:cubicBezTo>
                <a:cubicBezTo>
                  <a:pt x="9286275" y="4502906"/>
                  <a:pt x="9284331" y="4500005"/>
                  <a:pt x="9284331" y="4496175"/>
                </a:cubicBezTo>
                <a:cubicBezTo>
                  <a:pt x="9284331" y="4494938"/>
                  <a:pt x="9284463" y="4493731"/>
                  <a:pt x="9284729" y="4492552"/>
                </a:cubicBezTo>
                <a:cubicBezTo>
                  <a:pt x="9284994" y="4491374"/>
                  <a:pt x="9285480" y="4490181"/>
                  <a:pt x="9286187" y="4488974"/>
                </a:cubicBezTo>
                <a:cubicBezTo>
                  <a:pt x="9286893" y="4487766"/>
                  <a:pt x="9287851" y="4486499"/>
                  <a:pt x="9289058" y="4485174"/>
                </a:cubicBezTo>
                <a:cubicBezTo>
                  <a:pt x="9290267" y="4483848"/>
                  <a:pt x="9291813" y="4482449"/>
                  <a:pt x="9293698" y="4480976"/>
                </a:cubicBezTo>
                <a:close/>
                <a:moveTo>
                  <a:pt x="4902673" y="4480976"/>
                </a:moveTo>
                <a:lnTo>
                  <a:pt x="4923263" y="4481683"/>
                </a:lnTo>
                <a:cubicBezTo>
                  <a:pt x="4928035" y="4481801"/>
                  <a:pt x="4931820" y="4482788"/>
                  <a:pt x="4934618" y="4484644"/>
                </a:cubicBezTo>
                <a:cubicBezTo>
                  <a:pt x="4937416" y="4486499"/>
                  <a:pt x="4938815" y="4489136"/>
                  <a:pt x="4938815" y="4492552"/>
                </a:cubicBezTo>
                <a:cubicBezTo>
                  <a:pt x="4938815" y="4494555"/>
                  <a:pt x="4938418" y="4496470"/>
                  <a:pt x="4937622" y="4498296"/>
                </a:cubicBezTo>
                <a:cubicBezTo>
                  <a:pt x="4936827" y="4500122"/>
                  <a:pt x="4935516" y="4501743"/>
                  <a:pt x="4933690" y="4503156"/>
                </a:cubicBezTo>
                <a:cubicBezTo>
                  <a:pt x="4931864" y="4504570"/>
                  <a:pt x="4929463" y="4505704"/>
                  <a:pt x="4926488" y="4506559"/>
                </a:cubicBezTo>
                <a:cubicBezTo>
                  <a:pt x="4923513" y="4507413"/>
                  <a:pt x="4919816" y="4507840"/>
                  <a:pt x="4915398" y="4507840"/>
                </a:cubicBezTo>
                <a:cubicBezTo>
                  <a:pt x="4908447" y="4507840"/>
                  <a:pt x="4903027" y="4506853"/>
                  <a:pt x="4899139" y="4504880"/>
                </a:cubicBezTo>
                <a:cubicBezTo>
                  <a:pt x="4895251" y="4502906"/>
                  <a:pt x="4893307" y="4500005"/>
                  <a:pt x="4893307" y="4496175"/>
                </a:cubicBezTo>
                <a:cubicBezTo>
                  <a:pt x="4893307" y="4494938"/>
                  <a:pt x="4893439" y="4493731"/>
                  <a:pt x="4893704" y="4492552"/>
                </a:cubicBezTo>
                <a:cubicBezTo>
                  <a:pt x="4893969" y="4491374"/>
                  <a:pt x="4894455" y="4490181"/>
                  <a:pt x="4895162" y="4488974"/>
                </a:cubicBezTo>
                <a:cubicBezTo>
                  <a:pt x="4895869" y="4487766"/>
                  <a:pt x="4896826" y="4486499"/>
                  <a:pt x="4898034" y="4485174"/>
                </a:cubicBezTo>
                <a:cubicBezTo>
                  <a:pt x="4899242" y="4483848"/>
                  <a:pt x="4900788" y="4482449"/>
                  <a:pt x="4902673" y="4480976"/>
                </a:cubicBezTo>
                <a:close/>
                <a:moveTo>
                  <a:pt x="1173957" y="4469844"/>
                </a:moveTo>
                <a:cubicBezTo>
                  <a:pt x="1172425" y="4469844"/>
                  <a:pt x="1171129" y="4469932"/>
                  <a:pt x="1170068" y="4470109"/>
                </a:cubicBezTo>
                <a:cubicBezTo>
                  <a:pt x="1169008" y="4470286"/>
                  <a:pt x="1168124" y="4470610"/>
                  <a:pt x="1167417" y="4471081"/>
                </a:cubicBezTo>
                <a:cubicBezTo>
                  <a:pt x="1166711" y="4471553"/>
                  <a:pt x="1166195" y="4472259"/>
                  <a:pt x="1165871" y="4473202"/>
                </a:cubicBezTo>
                <a:cubicBezTo>
                  <a:pt x="1165547" y="4474145"/>
                  <a:pt x="1165385" y="4475411"/>
                  <a:pt x="1165385" y="4477002"/>
                </a:cubicBezTo>
                <a:lnTo>
                  <a:pt x="1165385" y="4488313"/>
                </a:lnTo>
                <a:lnTo>
                  <a:pt x="1153632" y="4512614"/>
                </a:lnTo>
                <a:cubicBezTo>
                  <a:pt x="1153396" y="4513085"/>
                  <a:pt x="1153293" y="4513497"/>
                  <a:pt x="1153323" y="4513851"/>
                </a:cubicBezTo>
                <a:cubicBezTo>
                  <a:pt x="1153352" y="4514204"/>
                  <a:pt x="1153514" y="4514484"/>
                  <a:pt x="1153809" y="4514690"/>
                </a:cubicBezTo>
                <a:cubicBezTo>
                  <a:pt x="1154103" y="4514896"/>
                  <a:pt x="1154589" y="4515044"/>
                  <a:pt x="1155267" y="4515132"/>
                </a:cubicBezTo>
                <a:cubicBezTo>
                  <a:pt x="1155944" y="4515220"/>
                  <a:pt x="1156784" y="4515265"/>
                  <a:pt x="1157785" y="4515265"/>
                </a:cubicBezTo>
                <a:cubicBezTo>
                  <a:pt x="1158905" y="4515265"/>
                  <a:pt x="1159833" y="4515220"/>
                  <a:pt x="1160569" y="4515132"/>
                </a:cubicBezTo>
                <a:cubicBezTo>
                  <a:pt x="1161305" y="4515044"/>
                  <a:pt x="1161953" y="4514882"/>
                  <a:pt x="1162513" y="4514646"/>
                </a:cubicBezTo>
                <a:cubicBezTo>
                  <a:pt x="1163073" y="4514410"/>
                  <a:pt x="1163544" y="4514145"/>
                  <a:pt x="1163927" y="4513851"/>
                </a:cubicBezTo>
                <a:cubicBezTo>
                  <a:pt x="1164310" y="4513556"/>
                  <a:pt x="1164649" y="4513203"/>
                  <a:pt x="1164943" y="4512790"/>
                </a:cubicBezTo>
                <a:lnTo>
                  <a:pt x="1177049" y="4494587"/>
                </a:lnTo>
                <a:cubicBezTo>
                  <a:pt x="1178051" y="4493114"/>
                  <a:pt x="1178890" y="4491715"/>
                  <a:pt x="1179568" y="4490389"/>
                </a:cubicBezTo>
                <a:cubicBezTo>
                  <a:pt x="1180245" y="4489064"/>
                  <a:pt x="1180790" y="4487724"/>
                  <a:pt x="1181203" y="4486369"/>
                </a:cubicBezTo>
                <a:cubicBezTo>
                  <a:pt x="1181615" y="4485014"/>
                  <a:pt x="1181910" y="4483570"/>
                  <a:pt x="1182086" y="4482039"/>
                </a:cubicBezTo>
                <a:cubicBezTo>
                  <a:pt x="1182263" y="4480507"/>
                  <a:pt x="1182352" y="4478828"/>
                  <a:pt x="1182352" y="4477002"/>
                </a:cubicBezTo>
                <a:cubicBezTo>
                  <a:pt x="1182352" y="4475411"/>
                  <a:pt x="1182190" y="4474145"/>
                  <a:pt x="1181865" y="4473202"/>
                </a:cubicBezTo>
                <a:cubicBezTo>
                  <a:pt x="1181541" y="4472259"/>
                  <a:pt x="1181041" y="4471553"/>
                  <a:pt x="1180363" y="4471081"/>
                </a:cubicBezTo>
                <a:cubicBezTo>
                  <a:pt x="1179686" y="4470610"/>
                  <a:pt x="1178817" y="4470286"/>
                  <a:pt x="1177756" y="4470109"/>
                </a:cubicBezTo>
                <a:cubicBezTo>
                  <a:pt x="1176696" y="4469932"/>
                  <a:pt x="1175429" y="4469844"/>
                  <a:pt x="1173957" y="4469844"/>
                </a:cubicBezTo>
                <a:close/>
                <a:moveTo>
                  <a:pt x="3339173" y="4451199"/>
                </a:moveTo>
                <a:lnTo>
                  <a:pt x="3351633" y="4451199"/>
                </a:lnTo>
                <a:lnTo>
                  <a:pt x="3351633" y="4468077"/>
                </a:lnTo>
                <a:cubicBezTo>
                  <a:pt x="3348039" y="4472083"/>
                  <a:pt x="3344608" y="4475058"/>
                  <a:pt x="3341338" y="4477002"/>
                </a:cubicBezTo>
                <a:cubicBezTo>
                  <a:pt x="3338068" y="4478946"/>
                  <a:pt x="3334519" y="4479918"/>
                  <a:pt x="3330690" y="4479918"/>
                </a:cubicBezTo>
                <a:cubicBezTo>
                  <a:pt x="3325977" y="4479918"/>
                  <a:pt x="3322310" y="4478695"/>
                  <a:pt x="3319688" y="4476251"/>
                </a:cubicBezTo>
                <a:cubicBezTo>
                  <a:pt x="3317067" y="4473806"/>
                  <a:pt x="3315756" y="4470522"/>
                  <a:pt x="3315756" y="4466398"/>
                </a:cubicBezTo>
                <a:cubicBezTo>
                  <a:pt x="3315756" y="4463982"/>
                  <a:pt x="3316213" y="4461847"/>
                  <a:pt x="3317126" y="4459991"/>
                </a:cubicBezTo>
                <a:cubicBezTo>
                  <a:pt x="3318039" y="4458136"/>
                  <a:pt x="3319468" y="4456545"/>
                  <a:pt x="3321411" y="4455219"/>
                </a:cubicBezTo>
                <a:cubicBezTo>
                  <a:pt x="3323355" y="4453894"/>
                  <a:pt x="3325800" y="4452892"/>
                  <a:pt x="3328746" y="4452215"/>
                </a:cubicBezTo>
                <a:cubicBezTo>
                  <a:pt x="3331691" y="4451537"/>
                  <a:pt x="3335167" y="4451199"/>
                  <a:pt x="3339173" y="4451199"/>
                </a:cubicBezTo>
                <a:close/>
                <a:moveTo>
                  <a:pt x="2786723" y="4451199"/>
                </a:moveTo>
                <a:lnTo>
                  <a:pt x="2799183" y="4451199"/>
                </a:lnTo>
                <a:lnTo>
                  <a:pt x="2799183" y="4468077"/>
                </a:lnTo>
                <a:cubicBezTo>
                  <a:pt x="2795590" y="4472083"/>
                  <a:pt x="2792158" y="4475058"/>
                  <a:pt x="2788888" y="4477002"/>
                </a:cubicBezTo>
                <a:cubicBezTo>
                  <a:pt x="2785618" y="4478946"/>
                  <a:pt x="2782069" y="4479918"/>
                  <a:pt x="2778240" y="4479918"/>
                </a:cubicBezTo>
                <a:cubicBezTo>
                  <a:pt x="2773527" y="4479918"/>
                  <a:pt x="2769860" y="4478695"/>
                  <a:pt x="2767238" y="4476251"/>
                </a:cubicBezTo>
                <a:cubicBezTo>
                  <a:pt x="2764617" y="4473806"/>
                  <a:pt x="2763306" y="4470522"/>
                  <a:pt x="2763306" y="4466398"/>
                </a:cubicBezTo>
                <a:cubicBezTo>
                  <a:pt x="2763306" y="4463982"/>
                  <a:pt x="2763762" y="4461847"/>
                  <a:pt x="2764676" y="4459991"/>
                </a:cubicBezTo>
                <a:cubicBezTo>
                  <a:pt x="2765589" y="4458136"/>
                  <a:pt x="2767017" y="4456545"/>
                  <a:pt x="2768961" y="4455219"/>
                </a:cubicBezTo>
                <a:cubicBezTo>
                  <a:pt x="2770906" y="4453894"/>
                  <a:pt x="2773350" y="4452892"/>
                  <a:pt x="2776296" y="4452215"/>
                </a:cubicBezTo>
                <a:cubicBezTo>
                  <a:pt x="2779242" y="4451537"/>
                  <a:pt x="2782717" y="4451199"/>
                  <a:pt x="2786723" y="4451199"/>
                </a:cubicBezTo>
                <a:close/>
                <a:moveTo>
                  <a:pt x="2253323" y="4451199"/>
                </a:moveTo>
                <a:lnTo>
                  <a:pt x="2265783" y="4451199"/>
                </a:lnTo>
                <a:lnTo>
                  <a:pt x="2265783" y="4468077"/>
                </a:lnTo>
                <a:cubicBezTo>
                  <a:pt x="2262189" y="4472083"/>
                  <a:pt x="2258758" y="4475058"/>
                  <a:pt x="2255488" y="4477002"/>
                </a:cubicBezTo>
                <a:cubicBezTo>
                  <a:pt x="2252219" y="4478946"/>
                  <a:pt x="2248669" y="4479918"/>
                  <a:pt x="2244840" y="4479918"/>
                </a:cubicBezTo>
                <a:cubicBezTo>
                  <a:pt x="2240127" y="4479918"/>
                  <a:pt x="2236460" y="4478695"/>
                  <a:pt x="2233838" y="4476251"/>
                </a:cubicBezTo>
                <a:cubicBezTo>
                  <a:pt x="2231217" y="4473806"/>
                  <a:pt x="2229906" y="4470522"/>
                  <a:pt x="2229906" y="4466398"/>
                </a:cubicBezTo>
                <a:cubicBezTo>
                  <a:pt x="2229906" y="4463982"/>
                  <a:pt x="2230363" y="4461847"/>
                  <a:pt x="2231276" y="4459991"/>
                </a:cubicBezTo>
                <a:cubicBezTo>
                  <a:pt x="2232189" y="4458136"/>
                  <a:pt x="2233617" y="4456545"/>
                  <a:pt x="2235562" y="4455219"/>
                </a:cubicBezTo>
                <a:cubicBezTo>
                  <a:pt x="2237506" y="4453894"/>
                  <a:pt x="2239951" y="4452892"/>
                  <a:pt x="2242896" y="4452215"/>
                </a:cubicBezTo>
                <a:cubicBezTo>
                  <a:pt x="2245842" y="4451537"/>
                  <a:pt x="2249317" y="4451199"/>
                  <a:pt x="2253323" y="4451199"/>
                </a:cubicBezTo>
                <a:close/>
                <a:moveTo>
                  <a:pt x="900773" y="4451199"/>
                </a:moveTo>
                <a:lnTo>
                  <a:pt x="913233" y="4451199"/>
                </a:lnTo>
                <a:lnTo>
                  <a:pt x="913233" y="4468077"/>
                </a:lnTo>
                <a:cubicBezTo>
                  <a:pt x="909639" y="4472083"/>
                  <a:pt x="906208" y="4475058"/>
                  <a:pt x="902938" y="4477002"/>
                </a:cubicBezTo>
                <a:cubicBezTo>
                  <a:pt x="899669" y="4478946"/>
                  <a:pt x="896119" y="4479918"/>
                  <a:pt x="892290" y="4479918"/>
                </a:cubicBezTo>
                <a:cubicBezTo>
                  <a:pt x="887577" y="4479918"/>
                  <a:pt x="883910" y="4478695"/>
                  <a:pt x="881288" y="4476251"/>
                </a:cubicBezTo>
                <a:cubicBezTo>
                  <a:pt x="878667" y="4473806"/>
                  <a:pt x="877356" y="4470522"/>
                  <a:pt x="877356" y="4466398"/>
                </a:cubicBezTo>
                <a:cubicBezTo>
                  <a:pt x="877356" y="4463982"/>
                  <a:pt x="877813" y="4461847"/>
                  <a:pt x="878726" y="4459991"/>
                </a:cubicBezTo>
                <a:cubicBezTo>
                  <a:pt x="879639" y="4458136"/>
                  <a:pt x="881067" y="4456545"/>
                  <a:pt x="883011" y="4455219"/>
                </a:cubicBezTo>
                <a:cubicBezTo>
                  <a:pt x="884956" y="4453894"/>
                  <a:pt x="887401" y="4452892"/>
                  <a:pt x="890346" y="4452215"/>
                </a:cubicBezTo>
                <a:cubicBezTo>
                  <a:pt x="893292" y="4451537"/>
                  <a:pt x="896767" y="4451199"/>
                  <a:pt x="900773" y="4451199"/>
                </a:cubicBezTo>
                <a:close/>
                <a:moveTo>
                  <a:pt x="548348" y="4451199"/>
                </a:moveTo>
                <a:lnTo>
                  <a:pt x="560808" y="4451199"/>
                </a:lnTo>
                <a:lnTo>
                  <a:pt x="560808" y="4468077"/>
                </a:lnTo>
                <a:cubicBezTo>
                  <a:pt x="557215" y="4472083"/>
                  <a:pt x="553783" y="4475058"/>
                  <a:pt x="550513" y="4477002"/>
                </a:cubicBezTo>
                <a:cubicBezTo>
                  <a:pt x="547244" y="4478946"/>
                  <a:pt x="543694" y="4479918"/>
                  <a:pt x="539865" y="4479918"/>
                </a:cubicBezTo>
                <a:cubicBezTo>
                  <a:pt x="535152" y="4479918"/>
                  <a:pt x="531485" y="4478695"/>
                  <a:pt x="528863" y="4476251"/>
                </a:cubicBezTo>
                <a:cubicBezTo>
                  <a:pt x="526242" y="4473806"/>
                  <a:pt x="524931" y="4470522"/>
                  <a:pt x="524931" y="4466398"/>
                </a:cubicBezTo>
                <a:cubicBezTo>
                  <a:pt x="524931" y="4463982"/>
                  <a:pt x="525387" y="4461847"/>
                  <a:pt x="526301" y="4459991"/>
                </a:cubicBezTo>
                <a:cubicBezTo>
                  <a:pt x="527214" y="4458136"/>
                  <a:pt x="528642" y="4456545"/>
                  <a:pt x="530586" y="4455219"/>
                </a:cubicBezTo>
                <a:cubicBezTo>
                  <a:pt x="532531" y="4453894"/>
                  <a:pt x="534975" y="4452892"/>
                  <a:pt x="537921" y="4452215"/>
                </a:cubicBezTo>
                <a:cubicBezTo>
                  <a:pt x="540867" y="4451537"/>
                  <a:pt x="544342" y="4451199"/>
                  <a:pt x="548348" y="4451199"/>
                </a:cubicBezTo>
                <a:close/>
                <a:moveTo>
                  <a:pt x="8978438" y="4448281"/>
                </a:moveTo>
                <a:lnTo>
                  <a:pt x="8990898" y="4448281"/>
                </a:lnTo>
                <a:lnTo>
                  <a:pt x="8990898" y="4465159"/>
                </a:lnTo>
                <a:cubicBezTo>
                  <a:pt x="8987305" y="4469165"/>
                  <a:pt x="8983873" y="4472140"/>
                  <a:pt x="8980603" y="4474084"/>
                </a:cubicBezTo>
                <a:cubicBezTo>
                  <a:pt x="8977334" y="4476028"/>
                  <a:pt x="8973784" y="4477000"/>
                  <a:pt x="8969955" y="4477000"/>
                </a:cubicBezTo>
                <a:cubicBezTo>
                  <a:pt x="8965242" y="4477000"/>
                  <a:pt x="8961575" y="4475777"/>
                  <a:pt x="8958954" y="4473333"/>
                </a:cubicBezTo>
                <a:cubicBezTo>
                  <a:pt x="8956332" y="4470888"/>
                  <a:pt x="8955021" y="4467604"/>
                  <a:pt x="8955021" y="4463480"/>
                </a:cubicBezTo>
                <a:cubicBezTo>
                  <a:pt x="8955021" y="4461064"/>
                  <a:pt x="8955477" y="4458929"/>
                  <a:pt x="8956391" y="4457073"/>
                </a:cubicBezTo>
                <a:cubicBezTo>
                  <a:pt x="8957304" y="4455218"/>
                  <a:pt x="8958733" y="4453627"/>
                  <a:pt x="8960677" y="4452301"/>
                </a:cubicBezTo>
                <a:cubicBezTo>
                  <a:pt x="8962621" y="4450976"/>
                  <a:pt x="8965065" y="4449974"/>
                  <a:pt x="8968011" y="4449297"/>
                </a:cubicBezTo>
                <a:cubicBezTo>
                  <a:pt x="8970957" y="4448619"/>
                  <a:pt x="8974432" y="4448281"/>
                  <a:pt x="8978438" y="4448281"/>
                </a:cubicBezTo>
                <a:close/>
                <a:moveTo>
                  <a:pt x="8702213" y="4448281"/>
                </a:moveTo>
                <a:lnTo>
                  <a:pt x="8714673" y="4448281"/>
                </a:lnTo>
                <a:lnTo>
                  <a:pt x="8714673" y="4465159"/>
                </a:lnTo>
                <a:cubicBezTo>
                  <a:pt x="8711080" y="4469165"/>
                  <a:pt x="8707647" y="4472140"/>
                  <a:pt x="8704378" y="4474084"/>
                </a:cubicBezTo>
                <a:cubicBezTo>
                  <a:pt x="8701108" y="4476028"/>
                  <a:pt x="8697559" y="4477000"/>
                  <a:pt x="8693730" y="4477000"/>
                </a:cubicBezTo>
                <a:cubicBezTo>
                  <a:pt x="8689017" y="4477000"/>
                  <a:pt x="8685350" y="4475777"/>
                  <a:pt x="8682728" y="4473333"/>
                </a:cubicBezTo>
                <a:cubicBezTo>
                  <a:pt x="8680107" y="4470888"/>
                  <a:pt x="8678796" y="4467604"/>
                  <a:pt x="8678796" y="4463480"/>
                </a:cubicBezTo>
                <a:cubicBezTo>
                  <a:pt x="8678796" y="4461064"/>
                  <a:pt x="8679252" y="4458929"/>
                  <a:pt x="8680165" y="4457073"/>
                </a:cubicBezTo>
                <a:cubicBezTo>
                  <a:pt x="8681079" y="4455218"/>
                  <a:pt x="8682507" y="4453627"/>
                  <a:pt x="8684451" y="4452301"/>
                </a:cubicBezTo>
                <a:cubicBezTo>
                  <a:pt x="8686395" y="4450976"/>
                  <a:pt x="8688840" y="4449974"/>
                  <a:pt x="8691786" y="4449297"/>
                </a:cubicBezTo>
                <a:cubicBezTo>
                  <a:pt x="8694732" y="4448619"/>
                  <a:pt x="8698207" y="4448281"/>
                  <a:pt x="8702213" y="4448281"/>
                </a:cubicBezTo>
                <a:close/>
                <a:moveTo>
                  <a:pt x="7864013" y="4448281"/>
                </a:moveTo>
                <a:lnTo>
                  <a:pt x="7876473" y="4448281"/>
                </a:lnTo>
                <a:lnTo>
                  <a:pt x="7876473" y="4465159"/>
                </a:lnTo>
                <a:cubicBezTo>
                  <a:pt x="7872879" y="4469165"/>
                  <a:pt x="7869448" y="4472140"/>
                  <a:pt x="7866178" y="4474084"/>
                </a:cubicBezTo>
                <a:cubicBezTo>
                  <a:pt x="7862908" y="4476028"/>
                  <a:pt x="7859359" y="4477000"/>
                  <a:pt x="7855530" y="4477000"/>
                </a:cubicBezTo>
                <a:cubicBezTo>
                  <a:pt x="7850817" y="4477000"/>
                  <a:pt x="7847150" y="4475777"/>
                  <a:pt x="7844528" y="4473333"/>
                </a:cubicBezTo>
                <a:cubicBezTo>
                  <a:pt x="7841907" y="4470888"/>
                  <a:pt x="7840596" y="4467604"/>
                  <a:pt x="7840596" y="4463480"/>
                </a:cubicBezTo>
                <a:cubicBezTo>
                  <a:pt x="7840596" y="4461064"/>
                  <a:pt x="7841053" y="4458929"/>
                  <a:pt x="7841966" y="4457073"/>
                </a:cubicBezTo>
                <a:cubicBezTo>
                  <a:pt x="7842879" y="4455218"/>
                  <a:pt x="7844307" y="4453627"/>
                  <a:pt x="7846251" y="4452301"/>
                </a:cubicBezTo>
                <a:cubicBezTo>
                  <a:pt x="7848195" y="4450976"/>
                  <a:pt x="7850640" y="4449974"/>
                  <a:pt x="7853586" y="4449297"/>
                </a:cubicBezTo>
                <a:cubicBezTo>
                  <a:pt x="7856532" y="4448619"/>
                  <a:pt x="7860007" y="4448281"/>
                  <a:pt x="7864013" y="4448281"/>
                </a:cubicBezTo>
                <a:close/>
                <a:moveTo>
                  <a:pt x="6654338" y="4448281"/>
                </a:moveTo>
                <a:lnTo>
                  <a:pt x="6666798" y="4448281"/>
                </a:lnTo>
                <a:lnTo>
                  <a:pt x="6666798" y="4465159"/>
                </a:lnTo>
                <a:cubicBezTo>
                  <a:pt x="6663204" y="4469165"/>
                  <a:pt x="6659773" y="4472140"/>
                  <a:pt x="6656503" y="4474084"/>
                </a:cubicBezTo>
                <a:cubicBezTo>
                  <a:pt x="6653234" y="4476028"/>
                  <a:pt x="6649684" y="4477000"/>
                  <a:pt x="6645855" y="4477000"/>
                </a:cubicBezTo>
                <a:cubicBezTo>
                  <a:pt x="6641142" y="4477000"/>
                  <a:pt x="6637475" y="4475777"/>
                  <a:pt x="6634853" y="4473333"/>
                </a:cubicBezTo>
                <a:cubicBezTo>
                  <a:pt x="6632232" y="4470888"/>
                  <a:pt x="6630921" y="4467604"/>
                  <a:pt x="6630921" y="4463480"/>
                </a:cubicBezTo>
                <a:cubicBezTo>
                  <a:pt x="6630921" y="4461064"/>
                  <a:pt x="6631377" y="4458929"/>
                  <a:pt x="6632291" y="4457073"/>
                </a:cubicBezTo>
                <a:cubicBezTo>
                  <a:pt x="6633204" y="4455218"/>
                  <a:pt x="6634632" y="4453627"/>
                  <a:pt x="6636577" y="4452301"/>
                </a:cubicBezTo>
                <a:cubicBezTo>
                  <a:pt x="6638520" y="4450976"/>
                  <a:pt x="6640965" y="4449974"/>
                  <a:pt x="6643911" y="4449297"/>
                </a:cubicBezTo>
                <a:cubicBezTo>
                  <a:pt x="6646856" y="4448619"/>
                  <a:pt x="6650332" y="4448281"/>
                  <a:pt x="6654338" y="4448281"/>
                </a:cubicBezTo>
                <a:close/>
                <a:moveTo>
                  <a:pt x="5406563" y="4448281"/>
                </a:moveTo>
                <a:lnTo>
                  <a:pt x="5419023" y="4448281"/>
                </a:lnTo>
                <a:lnTo>
                  <a:pt x="5419023" y="4465159"/>
                </a:lnTo>
                <a:cubicBezTo>
                  <a:pt x="5415430" y="4469165"/>
                  <a:pt x="5411998" y="4472140"/>
                  <a:pt x="5408728" y="4474084"/>
                </a:cubicBezTo>
                <a:cubicBezTo>
                  <a:pt x="5405459" y="4476028"/>
                  <a:pt x="5401909" y="4477000"/>
                  <a:pt x="5398080" y="4477000"/>
                </a:cubicBezTo>
                <a:cubicBezTo>
                  <a:pt x="5393368" y="4477000"/>
                  <a:pt x="5389700" y="4475777"/>
                  <a:pt x="5387078" y="4473333"/>
                </a:cubicBezTo>
                <a:cubicBezTo>
                  <a:pt x="5384457" y="4470888"/>
                  <a:pt x="5383146" y="4467604"/>
                  <a:pt x="5383146" y="4463480"/>
                </a:cubicBezTo>
                <a:cubicBezTo>
                  <a:pt x="5383146" y="4461064"/>
                  <a:pt x="5383603" y="4458929"/>
                  <a:pt x="5384516" y="4457073"/>
                </a:cubicBezTo>
                <a:cubicBezTo>
                  <a:pt x="5385429" y="4455218"/>
                  <a:pt x="5386858" y="4453627"/>
                  <a:pt x="5388802" y="4452301"/>
                </a:cubicBezTo>
                <a:cubicBezTo>
                  <a:pt x="5390746" y="4450976"/>
                  <a:pt x="5393191" y="4449974"/>
                  <a:pt x="5396136" y="4449297"/>
                </a:cubicBezTo>
                <a:cubicBezTo>
                  <a:pt x="5399082" y="4448619"/>
                  <a:pt x="5402557" y="4448281"/>
                  <a:pt x="5406563" y="4448281"/>
                </a:cubicBezTo>
                <a:close/>
                <a:moveTo>
                  <a:pt x="5139863" y="4448281"/>
                </a:moveTo>
                <a:lnTo>
                  <a:pt x="5152323" y="4448281"/>
                </a:lnTo>
                <a:lnTo>
                  <a:pt x="5152323" y="4465159"/>
                </a:lnTo>
                <a:cubicBezTo>
                  <a:pt x="5148730" y="4469165"/>
                  <a:pt x="5145298" y="4472140"/>
                  <a:pt x="5142028" y="4474084"/>
                </a:cubicBezTo>
                <a:cubicBezTo>
                  <a:pt x="5138759" y="4476028"/>
                  <a:pt x="5135210" y="4477000"/>
                  <a:pt x="5131380" y="4477000"/>
                </a:cubicBezTo>
                <a:cubicBezTo>
                  <a:pt x="5126668" y="4477000"/>
                  <a:pt x="5123000" y="4475777"/>
                  <a:pt x="5120378" y="4473333"/>
                </a:cubicBezTo>
                <a:cubicBezTo>
                  <a:pt x="5117757" y="4470888"/>
                  <a:pt x="5116446" y="4467604"/>
                  <a:pt x="5116446" y="4463480"/>
                </a:cubicBezTo>
                <a:cubicBezTo>
                  <a:pt x="5116446" y="4461064"/>
                  <a:pt x="5116903" y="4458929"/>
                  <a:pt x="5117816" y="4457073"/>
                </a:cubicBezTo>
                <a:cubicBezTo>
                  <a:pt x="5118729" y="4455218"/>
                  <a:pt x="5120158" y="4453627"/>
                  <a:pt x="5122102" y="4452301"/>
                </a:cubicBezTo>
                <a:cubicBezTo>
                  <a:pt x="5124046" y="4450976"/>
                  <a:pt x="5126490" y="4449974"/>
                  <a:pt x="5129436" y="4449297"/>
                </a:cubicBezTo>
                <a:cubicBezTo>
                  <a:pt x="5132382" y="4448619"/>
                  <a:pt x="5135858" y="4448281"/>
                  <a:pt x="5139863" y="4448281"/>
                </a:cubicBezTo>
                <a:close/>
                <a:moveTo>
                  <a:pt x="2869974" y="4416471"/>
                </a:moveTo>
                <a:cubicBezTo>
                  <a:pt x="2873980" y="4416471"/>
                  <a:pt x="2877824" y="4417752"/>
                  <a:pt x="2881506" y="4420315"/>
                </a:cubicBezTo>
                <a:cubicBezTo>
                  <a:pt x="2885187" y="4422877"/>
                  <a:pt x="2889002" y="4426603"/>
                  <a:pt x="2892949" y="4431493"/>
                </a:cubicBezTo>
                <a:lnTo>
                  <a:pt x="2892949" y="4463305"/>
                </a:lnTo>
                <a:cubicBezTo>
                  <a:pt x="2890652" y="4466192"/>
                  <a:pt x="2888472" y="4468622"/>
                  <a:pt x="2886410" y="4470595"/>
                </a:cubicBezTo>
                <a:cubicBezTo>
                  <a:pt x="2884348" y="4472569"/>
                  <a:pt x="2882375" y="4474174"/>
                  <a:pt x="2880489" y="4475411"/>
                </a:cubicBezTo>
                <a:cubicBezTo>
                  <a:pt x="2878604" y="4476648"/>
                  <a:pt x="2876764" y="4477532"/>
                  <a:pt x="2874967" y="4478062"/>
                </a:cubicBezTo>
                <a:cubicBezTo>
                  <a:pt x="2873170" y="4478592"/>
                  <a:pt x="2871299" y="4478858"/>
                  <a:pt x="2869355" y="4478858"/>
                </a:cubicBezTo>
                <a:cubicBezTo>
                  <a:pt x="2865526" y="4478858"/>
                  <a:pt x="2862345" y="4477959"/>
                  <a:pt x="2859812" y="4476162"/>
                </a:cubicBezTo>
                <a:cubicBezTo>
                  <a:pt x="2857279" y="4474365"/>
                  <a:pt x="2855246" y="4471980"/>
                  <a:pt x="2853714" y="4469005"/>
                </a:cubicBezTo>
                <a:cubicBezTo>
                  <a:pt x="2852183" y="4466030"/>
                  <a:pt x="2851108" y="4462627"/>
                  <a:pt x="2850489" y="4458798"/>
                </a:cubicBezTo>
                <a:cubicBezTo>
                  <a:pt x="2849870" y="4454969"/>
                  <a:pt x="2849561" y="4451051"/>
                  <a:pt x="2849561" y="4447045"/>
                </a:cubicBezTo>
                <a:cubicBezTo>
                  <a:pt x="2849561" y="4443275"/>
                  <a:pt x="2849929" y="4439564"/>
                  <a:pt x="2850666" y="4435911"/>
                </a:cubicBezTo>
                <a:cubicBezTo>
                  <a:pt x="2851402" y="4432259"/>
                  <a:pt x="2852580" y="4428989"/>
                  <a:pt x="2854200" y="4426103"/>
                </a:cubicBezTo>
                <a:cubicBezTo>
                  <a:pt x="2855821" y="4423216"/>
                  <a:pt x="2857926" y="4420889"/>
                  <a:pt x="2860519" y="4419122"/>
                </a:cubicBezTo>
                <a:cubicBezTo>
                  <a:pt x="2863111" y="4417354"/>
                  <a:pt x="2866262" y="4416471"/>
                  <a:pt x="2869974" y="4416471"/>
                </a:cubicBezTo>
                <a:close/>
                <a:moveTo>
                  <a:pt x="2431824" y="4416471"/>
                </a:moveTo>
                <a:cubicBezTo>
                  <a:pt x="2435830" y="4416471"/>
                  <a:pt x="2439674" y="4417752"/>
                  <a:pt x="2443356" y="4420315"/>
                </a:cubicBezTo>
                <a:cubicBezTo>
                  <a:pt x="2447038" y="4422877"/>
                  <a:pt x="2450852" y="4426603"/>
                  <a:pt x="2454799" y="4431493"/>
                </a:cubicBezTo>
                <a:lnTo>
                  <a:pt x="2454799" y="4463305"/>
                </a:lnTo>
                <a:cubicBezTo>
                  <a:pt x="2452502" y="4466192"/>
                  <a:pt x="2450322" y="4468622"/>
                  <a:pt x="2448260" y="4470595"/>
                </a:cubicBezTo>
                <a:cubicBezTo>
                  <a:pt x="2446198" y="4472569"/>
                  <a:pt x="2444225" y="4474174"/>
                  <a:pt x="2442339" y="4475411"/>
                </a:cubicBezTo>
                <a:cubicBezTo>
                  <a:pt x="2440454" y="4476648"/>
                  <a:pt x="2438613" y="4477532"/>
                  <a:pt x="2436817" y="4478062"/>
                </a:cubicBezTo>
                <a:cubicBezTo>
                  <a:pt x="2435020" y="4478592"/>
                  <a:pt x="2433149" y="4478858"/>
                  <a:pt x="2431205" y="4478858"/>
                </a:cubicBezTo>
                <a:cubicBezTo>
                  <a:pt x="2427376" y="4478858"/>
                  <a:pt x="2424195" y="4477959"/>
                  <a:pt x="2421662" y="4476162"/>
                </a:cubicBezTo>
                <a:cubicBezTo>
                  <a:pt x="2419128" y="4474365"/>
                  <a:pt x="2417096" y="4471980"/>
                  <a:pt x="2415564" y="4469005"/>
                </a:cubicBezTo>
                <a:cubicBezTo>
                  <a:pt x="2414033" y="4466030"/>
                  <a:pt x="2412958" y="4462627"/>
                  <a:pt x="2412339" y="4458798"/>
                </a:cubicBezTo>
                <a:cubicBezTo>
                  <a:pt x="2411720" y="4454969"/>
                  <a:pt x="2411411" y="4451051"/>
                  <a:pt x="2411411" y="4447045"/>
                </a:cubicBezTo>
                <a:cubicBezTo>
                  <a:pt x="2411411" y="4443275"/>
                  <a:pt x="2411780" y="4439564"/>
                  <a:pt x="2412516" y="4435911"/>
                </a:cubicBezTo>
                <a:cubicBezTo>
                  <a:pt x="2413252" y="4432259"/>
                  <a:pt x="2414430" y="4428989"/>
                  <a:pt x="2416050" y="4426103"/>
                </a:cubicBezTo>
                <a:cubicBezTo>
                  <a:pt x="2417670" y="4423216"/>
                  <a:pt x="2419777" y="4420889"/>
                  <a:pt x="2422369" y="4419122"/>
                </a:cubicBezTo>
                <a:cubicBezTo>
                  <a:pt x="2424961" y="4417354"/>
                  <a:pt x="2428113" y="4416471"/>
                  <a:pt x="2431824" y="4416471"/>
                </a:cubicBezTo>
                <a:close/>
                <a:moveTo>
                  <a:pt x="3978808" y="4416117"/>
                </a:moveTo>
                <a:cubicBezTo>
                  <a:pt x="3983504" y="4416117"/>
                  <a:pt x="3987427" y="4416957"/>
                  <a:pt x="3990578" y="4418636"/>
                </a:cubicBezTo>
                <a:cubicBezTo>
                  <a:pt x="3993728" y="4420315"/>
                  <a:pt x="3996225" y="4422597"/>
                  <a:pt x="3998068" y="4425484"/>
                </a:cubicBezTo>
                <a:cubicBezTo>
                  <a:pt x="3999910" y="4428371"/>
                  <a:pt x="4001233" y="4431729"/>
                  <a:pt x="4002036" y="4435558"/>
                </a:cubicBezTo>
                <a:cubicBezTo>
                  <a:pt x="4002838" y="4439387"/>
                  <a:pt x="4003240" y="4443452"/>
                  <a:pt x="4003240" y="4447752"/>
                </a:cubicBezTo>
                <a:cubicBezTo>
                  <a:pt x="4003240" y="4452348"/>
                  <a:pt x="4002764" y="4456560"/>
                  <a:pt x="4001813" y="4460389"/>
                </a:cubicBezTo>
                <a:cubicBezTo>
                  <a:pt x="4000861" y="4464218"/>
                  <a:pt x="3999375" y="4467517"/>
                  <a:pt x="3997355" y="4470286"/>
                </a:cubicBezTo>
                <a:cubicBezTo>
                  <a:pt x="3995333" y="4473055"/>
                  <a:pt x="3992748" y="4475205"/>
                  <a:pt x="3989598" y="4476737"/>
                </a:cubicBezTo>
                <a:cubicBezTo>
                  <a:pt x="3986447" y="4478268"/>
                  <a:pt x="3982732" y="4479034"/>
                  <a:pt x="3978452" y="4479034"/>
                </a:cubicBezTo>
                <a:cubicBezTo>
                  <a:pt x="3973755" y="4479034"/>
                  <a:pt x="3969831" y="4478195"/>
                  <a:pt x="3966681" y="4476516"/>
                </a:cubicBezTo>
                <a:cubicBezTo>
                  <a:pt x="3963531" y="4474837"/>
                  <a:pt x="3961020" y="4472569"/>
                  <a:pt x="3959147" y="4469712"/>
                </a:cubicBezTo>
                <a:cubicBezTo>
                  <a:pt x="3957275" y="4466854"/>
                  <a:pt x="3955937" y="4463511"/>
                  <a:pt x="3955135" y="4459682"/>
                </a:cubicBezTo>
                <a:cubicBezTo>
                  <a:pt x="3954332" y="4455853"/>
                  <a:pt x="3953931" y="4451758"/>
                  <a:pt x="3953931" y="4447399"/>
                </a:cubicBezTo>
                <a:cubicBezTo>
                  <a:pt x="3953931" y="4442863"/>
                  <a:pt x="3954421" y="4438680"/>
                  <a:pt x="3955402" y="4434851"/>
                </a:cubicBezTo>
                <a:cubicBezTo>
                  <a:pt x="3956383" y="4431022"/>
                  <a:pt x="3957884" y="4427708"/>
                  <a:pt x="3959905" y="4424910"/>
                </a:cubicBezTo>
                <a:cubicBezTo>
                  <a:pt x="3961925" y="4422111"/>
                  <a:pt x="3964496" y="4419946"/>
                  <a:pt x="3967618" y="4418415"/>
                </a:cubicBezTo>
                <a:cubicBezTo>
                  <a:pt x="3970739" y="4416883"/>
                  <a:pt x="3974469" y="4416117"/>
                  <a:pt x="3978808" y="4416117"/>
                </a:cubicBezTo>
                <a:close/>
                <a:moveTo>
                  <a:pt x="1873783" y="4416117"/>
                </a:moveTo>
                <a:cubicBezTo>
                  <a:pt x="1878479" y="4416117"/>
                  <a:pt x="1882402" y="4416957"/>
                  <a:pt x="1885553" y="4418636"/>
                </a:cubicBezTo>
                <a:cubicBezTo>
                  <a:pt x="1888703" y="4420315"/>
                  <a:pt x="1891200" y="4422597"/>
                  <a:pt x="1893042" y="4425484"/>
                </a:cubicBezTo>
                <a:cubicBezTo>
                  <a:pt x="1894885" y="4428371"/>
                  <a:pt x="1896208" y="4431729"/>
                  <a:pt x="1897011" y="4435558"/>
                </a:cubicBezTo>
                <a:cubicBezTo>
                  <a:pt x="1897813" y="4439387"/>
                  <a:pt x="1898215" y="4443452"/>
                  <a:pt x="1898215" y="4447752"/>
                </a:cubicBezTo>
                <a:cubicBezTo>
                  <a:pt x="1898215" y="4452348"/>
                  <a:pt x="1897739" y="4456560"/>
                  <a:pt x="1896788" y="4460389"/>
                </a:cubicBezTo>
                <a:cubicBezTo>
                  <a:pt x="1895836" y="4464218"/>
                  <a:pt x="1894350" y="4467517"/>
                  <a:pt x="1892329" y="4470286"/>
                </a:cubicBezTo>
                <a:cubicBezTo>
                  <a:pt x="1890308" y="4473055"/>
                  <a:pt x="1887723" y="4475205"/>
                  <a:pt x="1884572" y="4476737"/>
                </a:cubicBezTo>
                <a:cubicBezTo>
                  <a:pt x="1881422" y="4478268"/>
                  <a:pt x="1877707" y="4479034"/>
                  <a:pt x="1873427" y="4479034"/>
                </a:cubicBezTo>
                <a:cubicBezTo>
                  <a:pt x="1868730" y="4479034"/>
                  <a:pt x="1864807" y="4478195"/>
                  <a:pt x="1861656" y="4476516"/>
                </a:cubicBezTo>
                <a:cubicBezTo>
                  <a:pt x="1858506" y="4474837"/>
                  <a:pt x="1855995" y="4472569"/>
                  <a:pt x="1854122" y="4469712"/>
                </a:cubicBezTo>
                <a:cubicBezTo>
                  <a:pt x="1852250" y="4466854"/>
                  <a:pt x="1850913" y="4463511"/>
                  <a:pt x="1850110" y="4459682"/>
                </a:cubicBezTo>
                <a:cubicBezTo>
                  <a:pt x="1849307" y="4455853"/>
                  <a:pt x="1848906" y="4451758"/>
                  <a:pt x="1848906" y="4447399"/>
                </a:cubicBezTo>
                <a:cubicBezTo>
                  <a:pt x="1848906" y="4442863"/>
                  <a:pt x="1849396" y="4438680"/>
                  <a:pt x="1850377" y="4434851"/>
                </a:cubicBezTo>
                <a:cubicBezTo>
                  <a:pt x="1851358" y="4431022"/>
                  <a:pt x="1852859" y="4427708"/>
                  <a:pt x="1854880" y="4424910"/>
                </a:cubicBezTo>
                <a:cubicBezTo>
                  <a:pt x="1856901" y="4422111"/>
                  <a:pt x="1859472" y="4419946"/>
                  <a:pt x="1862593" y="4418415"/>
                </a:cubicBezTo>
                <a:cubicBezTo>
                  <a:pt x="1865713" y="4416883"/>
                  <a:pt x="1869444" y="4416117"/>
                  <a:pt x="1873783" y="4416117"/>
                </a:cubicBezTo>
                <a:close/>
                <a:moveTo>
                  <a:pt x="711733" y="4416117"/>
                </a:moveTo>
                <a:cubicBezTo>
                  <a:pt x="716429" y="4416117"/>
                  <a:pt x="720352" y="4416957"/>
                  <a:pt x="723503" y="4418636"/>
                </a:cubicBezTo>
                <a:cubicBezTo>
                  <a:pt x="726653" y="4420315"/>
                  <a:pt x="729150" y="4422597"/>
                  <a:pt x="730992" y="4425484"/>
                </a:cubicBezTo>
                <a:cubicBezTo>
                  <a:pt x="732835" y="4428371"/>
                  <a:pt x="734158" y="4431729"/>
                  <a:pt x="734961" y="4435558"/>
                </a:cubicBezTo>
                <a:cubicBezTo>
                  <a:pt x="735763" y="4439387"/>
                  <a:pt x="736165" y="4443452"/>
                  <a:pt x="736165" y="4447752"/>
                </a:cubicBezTo>
                <a:cubicBezTo>
                  <a:pt x="736165" y="4452348"/>
                  <a:pt x="735689" y="4456560"/>
                  <a:pt x="734738" y="4460389"/>
                </a:cubicBezTo>
                <a:cubicBezTo>
                  <a:pt x="733786" y="4464218"/>
                  <a:pt x="732300" y="4467517"/>
                  <a:pt x="730279" y="4470286"/>
                </a:cubicBezTo>
                <a:cubicBezTo>
                  <a:pt x="728258" y="4473055"/>
                  <a:pt x="725673" y="4475205"/>
                  <a:pt x="722522" y="4476737"/>
                </a:cubicBezTo>
                <a:cubicBezTo>
                  <a:pt x="719372" y="4478268"/>
                  <a:pt x="715657" y="4479034"/>
                  <a:pt x="711376" y="4479034"/>
                </a:cubicBezTo>
                <a:cubicBezTo>
                  <a:pt x="706680" y="4479034"/>
                  <a:pt x="702757" y="4478195"/>
                  <a:pt x="699606" y="4476516"/>
                </a:cubicBezTo>
                <a:cubicBezTo>
                  <a:pt x="696456" y="4474837"/>
                  <a:pt x="693945" y="4472569"/>
                  <a:pt x="692072" y="4469712"/>
                </a:cubicBezTo>
                <a:cubicBezTo>
                  <a:pt x="690200" y="4466854"/>
                  <a:pt x="688863" y="4463511"/>
                  <a:pt x="688060" y="4459682"/>
                </a:cubicBezTo>
                <a:cubicBezTo>
                  <a:pt x="687257" y="4455853"/>
                  <a:pt x="686856" y="4451758"/>
                  <a:pt x="686856" y="4447399"/>
                </a:cubicBezTo>
                <a:cubicBezTo>
                  <a:pt x="686856" y="4442863"/>
                  <a:pt x="687346" y="4438680"/>
                  <a:pt x="688327" y="4434851"/>
                </a:cubicBezTo>
                <a:cubicBezTo>
                  <a:pt x="689308" y="4431022"/>
                  <a:pt x="690809" y="4427708"/>
                  <a:pt x="692830" y="4424910"/>
                </a:cubicBezTo>
                <a:cubicBezTo>
                  <a:pt x="694851" y="4422111"/>
                  <a:pt x="697422" y="4419946"/>
                  <a:pt x="700543" y="4418415"/>
                </a:cubicBezTo>
                <a:cubicBezTo>
                  <a:pt x="703663" y="4416883"/>
                  <a:pt x="707393" y="4416117"/>
                  <a:pt x="711733" y="4416117"/>
                </a:cubicBezTo>
                <a:close/>
                <a:moveTo>
                  <a:pt x="2700163" y="4415322"/>
                </a:moveTo>
                <a:cubicBezTo>
                  <a:pt x="2707217" y="4415322"/>
                  <a:pt x="2712536" y="4417502"/>
                  <a:pt x="2716121" y="4421861"/>
                </a:cubicBezTo>
                <a:cubicBezTo>
                  <a:pt x="2719706" y="4426220"/>
                  <a:pt x="2721411" y="4432229"/>
                  <a:pt x="2721234" y="4439888"/>
                </a:cubicBezTo>
                <a:lnTo>
                  <a:pt x="2677846" y="4439888"/>
                </a:lnTo>
                <a:cubicBezTo>
                  <a:pt x="2677965" y="4436648"/>
                  <a:pt x="2678528" y="4433540"/>
                  <a:pt x="2679535" y="4430565"/>
                </a:cubicBezTo>
                <a:cubicBezTo>
                  <a:pt x="2680543" y="4427590"/>
                  <a:pt x="2681965" y="4424983"/>
                  <a:pt x="2683803" y="4422745"/>
                </a:cubicBezTo>
                <a:cubicBezTo>
                  <a:pt x="2685641" y="4420506"/>
                  <a:pt x="2687923" y="4418709"/>
                  <a:pt x="2690649" y="4417354"/>
                </a:cubicBezTo>
                <a:cubicBezTo>
                  <a:pt x="2693376" y="4415999"/>
                  <a:pt x="2696547" y="4415322"/>
                  <a:pt x="2700163" y="4415322"/>
                </a:cubicBezTo>
                <a:close/>
                <a:moveTo>
                  <a:pt x="461788" y="4415322"/>
                </a:moveTo>
                <a:cubicBezTo>
                  <a:pt x="468842" y="4415322"/>
                  <a:pt x="474161" y="4417502"/>
                  <a:pt x="477746" y="4421861"/>
                </a:cubicBezTo>
                <a:cubicBezTo>
                  <a:pt x="481332" y="4426220"/>
                  <a:pt x="483036" y="4432229"/>
                  <a:pt x="482859" y="4439888"/>
                </a:cubicBezTo>
                <a:lnTo>
                  <a:pt x="439471" y="4439888"/>
                </a:lnTo>
                <a:cubicBezTo>
                  <a:pt x="439590" y="4436648"/>
                  <a:pt x="440153" y="4433540"/>
                  <a:pt x="441160" y="4430565"/>
                </a:cubicBezTo>
                <a:cubicBezTo>
                  <a:pt x="442168" y="4427590"/>
                  <a:pt x="443590" y="4424983"/>
                  <a:pt x="445428" y="4422745"/>
                </a:cubicBezTo>
                <a:cubicBezTo>
                  <a:pt x="447266" y="4420506"/>
                  <a:pt x="449548" y="4418709"/>
                  <a:pt x="452275" y="4417354"/>
                </a:cubicBezTo>
                <a:cubicBezTo>
                  <a:pt x="455001" y="4415999"/>
                  <a:pt x="458172" y="4415322"/>
                  <a:pt x="461788" y="4415322"/>
                </a:cubicBezTo>
                <a:close/>
                <a:moveTo>
                  <a:pt x="3732772" y="4415233"/>
                </a:moveTo>
                <a:cubicBezTo>
                  <a:pt x="3738251" y="4415233"/>
                  <a:pt x="3742478" y="4416750"/>
                  <a:pt x="3745453" y="4419784"/>
                </a:cubicBezTo>
                <a:cubicBezTo>
                  <a:pt x="3748428" y="4422818"/>
                  <a:pt x="3749915" y="4427045"/>
                  <a:pt x="3749915" y="4432465"/>
                </a:cubicBezTo>
                <a:cubicBezTo>
                  <a:pt x="3749915" y="4434763"/>
                  <a:pt x="3749577" y="4436972"/>
                  <a:pt x="3748899" y="4439092"/>
                </a:cubicBezTo>
                <a:cubicBezTo>
                  <a:pt x="3748222" y="4441213"/>
                  <a:pt x="3747191" y="4443084"/>
                  <a:pt x="3745806" y="4444704"/>
                </a:cubicBezTo>
                <a:cubicBezTo>
                  <a:pt x="3744422" y="4446324"/>
                  <a:pt x="3742669" y="4447590"/>
                  <a:pt x="3740549" y="4448504"/>
                </a:cubicBezTo>
                <a:cubicBezTo>
                  <a:pt x="3738428" y="4449417"/>
                  <a:pt x="3735924" y="4449873"/>
                  <a:pt x="3733038" y="4449873"/>
                </a:cubicBezTo>
                <a:cubicBezTo>
                  <a:pt x="3727676" y="4449873"/>
                  <a:pt x="3723509" y="4448371"/>
                  <a:pt x="3720534" y="4445367"/>
                </a:cubicBezTo>
                <a:cubicBezTo>
                  <a:pt x="3717559" y="4442362"/>
                  <a:pt x="3716071" y="4438238"/>
                  <a:pt x="3716071" y="4432995"/>
                </a:cubicBezTo>
                <a:cubicBezTo>
                  <a:pt x="3716071" y="4430639"/>
                  <a:pt x="3716410" y="4428385"/>
                  <a:pt x="3717087" y="4426235"/>
                </a:cubicBezTo>
                <a:cubicBezTo>
                  <a:pt x="3717765" y="4424085"/>
                  <a:pt x="3718796" y="4422185"/>
                  <a:pt x="3720180" y="4420535"/>
                </a:cubicBezTo>
                <a:cubicBezTo>
                  <a:pt x="3721565" y="4418886"/>
                  <a:pt x="3723302" y="4417590"/>
                  <a:pt x="3725394" y="4416647"/>
                </a:cubicBezTo>
                <a:cubicBezTo>
                  <a:pt x="3727485" y="4415705"/>
                  <a:pt x="3729945" y="4415233"/>
                  <a:pt x="3732772" y="4415233"/>
                </a:cubicBezTo>
                <a:close/>
                <a:moveTo>
                  <a:pt x="3513698" y="4415233"/>
                </a:moveTo>
                <a:cubicBezTo>
                  <a:pt x="3519176" y="4415233"/>
                  <a:pt x="3523403" y="4416750"/>
                  <a:pt x="3526378" y="4419784"/>
                </a:cubicBezTo>
                <a:cubicBezTo>
                  <a:pt x="3529353" y="4422818"/>
                  <a:pt x="3530841" y="4427045"/>
                  <a:pt x="3530841" y="4432465"/>
                </a:cubicBezTo>
                <a:cubicBezTo>
                  <a:pt x="3530841" y="4434763"/>
                  <a:pt x="3530502" y="4436972"/>
                  <a:pt x="3529824" y="4439092"/>
                </a:cubicBezTo>
                <a:cubicBezTo>
                  <a:pt x="3529147" y="4441213"/>
                  <a:pt x="3528116" y="4443084"/>
                  <a:pt x="3526731" y="4444704"/>
                </a:cubicBezTo>
                <a:cubicBezTo>
                  <a:pt x="3525347" y="4446324"/>
                  <a:pt x="3523594" y="4447590"/>
                  <a:pt x="3521474" y="4448504"/>
                </a:cubicBezTo>
                <a:cubicBezTo>
                  <a:pt x="3519353" y="4449417"/>
                  <a:pt x="3516849" y="4449873"/>
                  <a:pt x="3513963" y="4449873"/>
                </a:cubicBezTo>
                <a:cubicBezTo>
                  <a:pt x="3508602" y="4449873"/>
                  <a:pt x="3504433" y="4448371"/>
                  <a:pt x="3501459" y="4445367"/>
                </a:cubicBezTo>
                <a:cubicBezTo>
                  <a:pt x="3498483" y="4442362"/>
                  <a:pt x="3496996" y="4438238"/>
                  <a:pt x="3496996" y="4432995"/>
                </a:cubicBezTo>
                <a:cubicBezTo>
                  <a:pt x="3496996" y="4430639"/>
                  <a:pt x="3497335" y="4428385"/>
                  <a:pt x="3498012" y="4426235"/>
                </a:cubicBezTo>
                <a:cubicBezTo>
                  <a:pt x="3498689" y="4424085"/>
                  <a:pt x="3499721" y="4422185"/>
                  <a:pt x="3501105" y="4420535"/>
                </a:cubicBezTo>
                <a:cubicBezTo>
                  <a:pt x="3502489" y="4418886"/>
                  <a:pt x="3504227" y="4417590"/>
                  <a:pt x="3506319" y="4416647"/>
                </a:cubicBezTo>
                <a:cubicBezTo>
                  <a:pt x="3508410" y="4415705"/>
                  <a:pt x="3510870" y="4415233"/>
                  <a:pt x="3513698" y="4415233"/>
                </a:cubicBezTo>
                <a:close/>
                <a:moveTo>
                  <a:pt x="8174082" y="4413553"/>
                </a:moveTo>
                <a:cubicBezTo>
                  <a:pt x="8177876" y="4413553"/>
                  <a:pt x="8181047" y="4414451"/>
                  <a:pt x="8183596" y="4416248"/>
                </a:cubicBezTo>
                <a:cubicBezTo>
                  <a:pt x="8186144" y="4418045"/>
                  <a:pt x="8188189" y="4420416"/>
                  <a:pt x="8189731" y="4423361"/>
                </a:cubicBezTo>
                <a:cubicBezTo>
                  <a:pt x="8191272" y="4426307"/>
                  <a:pt x="8192353" y="4429694"/>
                  <a:pt x="8192976" y="4433523"/>
                </a:cubicBezTo>
                <a:cubicBezTo>
                  <a:pt x="8193598" y="4437353"/>
                  <a:pt x="8193909" y="4441300"/>
                  <a:pt x="8193909" y="4445365"/>
                </a:cubicBezTo>
                <a:cubicBezTo>
                  <a:pt x="8193909" y="4449076"/>
                  <a:pt x="8193539" y="4452743"/>
                  <a:pt x="8192798" y="4456366"/>
                </a:cubicBezTo>
                <a:cubicBezTo>
                  <a:pt x="8192057" y="4459989"/>
                  <a:pt x="8190871" y="4463259"/>
                  <a:pt x="8189242" y="4466175"/>
                </a:cubicBezTo>
                <a:cubicBezTo>
                  <a:pt x="8187612" y="4469091"/>
                  <a:pt x="8185493" y="4471433"/>
                  <a:pt x="8182885" y="4473200"/>
                </a:cubicBezTo>
                <a:cubicBezTo>
                  <a:pt x="8180277" y="4474967"/>
                  <a:pt x="8177135" y="4475851"/>
                  <a:pt x="8173461" y="4475851"/>
                </a:cubicBezTo>
                <a:cubicBezTo>
                  <a:pt x="8169489" y="4475851"/>
                  <a:pt x="8165666" y="4474570"/>
                  <a:pt x="8161991" y="4472007"/>
                </a:cubicBezTo>
                <a:cubicBezTo>
                  <a:pt x="8158316" y="4469445"/>
                  <a:pt x="8154464" y="4465718"/>
                  <a:pt x="8150433" y="4460829"/>
                </a:cubicBezTo>
                <a:lnTo>
                  <a:pt x="8150433" y="4429105"/>
                </a:lnTo>
                <a:cubicBezTo>
                  <a:pt x="8152744" y="4426160"/>
                  <a:pt x="8154922" y="4423715"/>
                  <a:pt x="8156967" y="4421771"/>
                </a:cubicBezTo>
                <a:cubicBezTo>
                  <a:pt x="8159012" y="4419827"/>
                  <a:pt x="8160983" y="4418236"/>
                  <a:pt x="8162880" y="4416999"/>
                </a:cubicBezTo>
                <a:cubicBezTo>
                  <a:pt x="8164777" y="4415762"/>
                  <a:pt x="8166644" y="4414878"/>
                  <a:pt x="8168482" y="4414348"/>
                </a:cubicBezTo>
                <a:cubicBezTo>
                  <a:pt x="8170319" y="4413818"/>
                  <a:pt x="8172186" y="4413553"/>
                  <a:pt x="8174082" y="4413553"/>
                </a:cubicBezTo>
                <a:close/>
                <a:moveTo>
                  <a:pt x="6402432" y="4413553"/>
                </a:moveTo>
                <a:cubicBezTo>
                  <a:pt x="6406226" y="4413553"/>
                  <a:pt x="6409398" y="4414451"/>
                  <a:pt x="6411946" y="4416248"/>
                </a:cubicBezTo>
                <a:cubicBezTo>
                  <a:pt x="6414494" y="4418045"/>
                  <a:pt x="6416539" y="4420416"/>
                  <a:pt x="6418080" y="4423361"/>
                </a:cubicBezTo>
                <a:cubicBezTo>
                  <a:pt x="6419622" y="4426307"/>
                  <a:pt x="6420704" y="4429694"/>
                  <a:pt x="6421326" y="4433523"/>
                </a:cubicBezTo>
                <a:cubicBezTo>
                  <a:pt x="6421948" y="4437353"/>
                  <a:pt x="6422259" y="4441300"/>
                  <a:pt x="6422259" y="4445365"/>
                </a:cubicBezTo>
                <a:cubicBezTo>
                  <a:pt x="6422259" y="4449076"/>
                  <a:pt x="6421889" y="4452743"/>
                  <a:pt x="6421148" y="4456366"/>
                </a:cubicBezTo>
                <a:cubicBezTo>
                  <a:pt x="6420407" y="4459989"/>
                  <a:pt x="6419222" y="4463259"/>
                  <a:pt x="6417592" y="4466175"/>
                </a:cubicBezTo>
                <a:cubicBezTo>
                  <a:pt x="6415962" y="4469091"/>
                  <a:pt x="6413843" y="4471433"/>
                  <a:pt x="6411235" y="4473200"/>
                </a:cubicBezTo>
                <a:cubicBezTo>
                  <a:pt x="6408627" y="4474967"/>
                  <a:pt x="6405485" y="4475851"/>
                  <a:pt x="6401811" y="4475851"/>
                </a:cubicBezTo>
                <a:cubicBezTo>
                  <a:pt x="6397839" y="4475851"/>
                  <a:pt x="6394016" y="4474570"/>
                  <a:pt x="6390341" y="4472007"/>
                </a:cubicBezTo>
                <a:cubicBezTo>
                  <a:pt x="6386666" y="4469445"/>
                  <a:pt x="6382814" y="4465718"/>
                  <a:pt x="6378783" y="4460829"/>
                </a:cubicBezTo>
                <a:lnTo>
                  <a:pt x="6378783" y="4429105"/>
                </a:lnTo>
                <a:cubicBezTo>
                  <a:pt x="6381094" y="4426160"/>
                  <a:pt x="6383272" y="4423715"/>
                  <a:pt x="6385317" y="4421771"/>
                </a:cubicBezTo>
                <a:cubicBezTo>
                  <a:pt x="6387362" y="4419827"/>
                  <a:pt x="6389333" y="4418236"/>
                  <a:pt x="6391230" y="4416999"/>
                </a:cubicBezTo>
                <a:cubicBezTo>
                  <a:pt x="6393127" y="4415762"/>
                  <a:pt x="6394995" y="4414878"/>
                  <a:pt x="6396832" y="4414348"/>
                </a:cubicBezTo>
                <a:cubicBezTo>
                  <a:pt x="6398669" y="4413818"/>
                  <a:pt x="6400536" y="4413553"/>
                  <a:pt x="6402432" y="4413553"/>
                </a:cubicBezTo>
                <a:close/>
                <a:moveTo>
                  <a:pt x="5489814" y="4413553"/>
                </a:moveTo>
                <a:cubicBezTo>
                  <a:pt x="5493820" y="4413553"/>
                  <a:pt x="5497664" y="4414834"/>
                  <a:pt x="5501346" y="4417397"/>
                </a:cubicBezTo>
                <a:cubicBezTo>
                  <a:pt x="5505028" y="4419959"/>
                  <a:pt x="5508842" y="4423685"/>
                  <a:pt x="5512790" y="4428575"/>
                </a:cubicBezTo>
                <a:lnTo>
                  <a:pt x="5512790" y="4460387"/>
                </a:lnTo>
                <a:cubicBezTo>
                  <a:pt x="5510492" y="4463274"/>
                  <a:pt x="5508312" y="4465704"/>
                  <a:pt x="5506250" y="4467677"/>
                </a:cubicBezTo>
                <a:cubicBezTo>
                  <a:pt x="5504188" y="4469651"/>
                  <a:pt x="5502215" y="4471256"/>
                  <a:pt x="5500330" y="4472493"/>
                </a:cubicBezTo>
                <a:cubicBezTo>
                  <a:pt x="5498445" y="4473730"/>
                  <a:pt x="5496604" y="4474614"/>
                  <a:pt x="5494807" y="4475144"/>
                </a:cubicBezTo>
                <a:cubicBezTo>
                  <a:pt x="5493010" y="4475674"/>
                  <a:pt x="5491140" y="4475940"/>
                  <a:pt x="5489195" y="4475940"/>
                </a:cubicBezTo>
                <a:cubicBezTo>
                  <a:pt x="5485366" y="4475940"/>
                  <a:pt x="5482185" y="4475041"/>
                  <a:pt x="5479652" y="4473244"/>
                </a:cubicBezTo>
                <a:cubicBezTo>
                  <a:pt x="5477119" y="4471447"/>
                  <a:pt x="5475087" y="4469062"/>
                  <a:pt x="5473555" y="4466087"/>
                </a:cubicBezTo>
                <a:cubicBezTo>
                  <a:pt x="5472023" y="4463112"/>
                  <a:pt x="5470948" y="4459709"/>
                  <a:pt x="5470330" y="4455880"/>
                </a:cubicBezTo>
                <a:cubicBezTo>
                  <a:pt x="5469711" y="4452051"/>
                  <a:pt x="5469401" y="4448133"/>
                  <a:pt x="5469401" y="4444127"/>
                </a:cubicBezTo>
                <a:cubicBezTo>
                  <a:pt x="5469401" y="4440357"/>
                  <a:pt x="5469770" y="4436646"/>
                  <a:pt x="5470506" y="4432993"/>
                </a:cubicBezTo>
                <a:cubicBezTo>
                  <a:pt x="5471242" y="4429341"/>
                  <a:pt x="5472421" y="4426071"/>
                  <a:pt x="5474041" y="4423185"/>
                </a:cubicBezTo>
                <a:cubicBezTo>
                  <a:pt x="5475661" y="4420298"/>
                  <a:pt x="5477767" y="4417971"/>
                  <a:pt x="5480359" y="4416204"/>
                </a:cubicBezTo>
                <a:cubicBezTo>
                  <a:pt x="5482951" y="4414436"/>
                  <a:pt x="5486103" y="4413553"/>
                  <a:pt x="5489814" y="4413553"/>
                </a:cubicBezTo>
                <a:close/>
                <a:moveTo>
                  <a:pt x="7141572" y="4413199"/>
                </a:moveTo>
                <a:cubicBezTo>
                  <a:pt x="7146269" y="4413199"/>
                  <a:pt x="7150192" y="4414039"/>
                  <a:pt x="7153342" y="4415718"/>
                </a:cubicBezTo>
                <a:cubicBezTo>
                  <a:pt x="7156493" y="4417397"/>
                  <a:pt x="7158990" y="4419679"/>
                  <a:pt x="7160832" y="4422566"/>
                </a:cubicBezTo>
                <a:cubicBezTo>
                  <a:pt x="7162675" y="4425453"/>
                  <a:pt x="7163998" y="4428811"/>
                  <a:pt x="7164801" y="4432640"/>
                </a:cubicBezTo>
                <a:cubicBezTo>
                  <a:pt x="7165603" y="4436469"/>
                  <a:pt x="7166005" y="4440534"/>
                  <a:pt x="7166005" y="4444834"/>
                </a:cubicBezTo>
                <a:cubicBezTo>
                  <a:pt x="7166005" y="4449430"/>
                  <a:pt x="7165529" y="4453642"/>
                  <a:pt x="7164578" y="4457471"/>
                </a:cubicBezTo>
                <a:cubicBezTo>
                  <a:pt x="7163626" y="4461300"/>
                  <a:pt x="7162140" y="4464599"/>
                  <a:pt x="7160119" y="4467368"/>
                </a:cubicBezTo>
                <a:cubicBezTo>
                  <a:pt x="7158098" y="4470137"/>
                  <a:pt x="7155513" y="4472287"/>
                  <a:pt x="7152362" y="4473819"/>
                </a:cubicBezTo>
                <a:cubicBezTo>
                  <a:pt x="7149212" y="4475350"/>
                  <a:pt x="7145496" y="4476116"/>
                  <a:pt x="7141216" y="4476116"/>
                </a:cubicBezTo>
                <a:cubicBezTo>
                  <a:pt x="7136520" y="4476116"/>
                  <a:pt x="7132597" y="4475277"/>
                  <a:pt x="7129446" y="4473598"/>
                </a:cubicBezTo>
                <a:cubicBezTo>
                  <a:pt x="7126296" y="4471919"/>
                  <a:pt x="7123784" y="4469651"/>
                  <a:pt x="7121912" y="4466794"/>
                </a:cubicBezTo>
                <a:cubicBezTo>
                  <a:pt x="7120040" y="4463936"/>
                  <a:pt x="7118702" y="4460593"/>
                  <a:pt x="7117900" y="4456764"/>
                </a:cubicBezTo>
                <a:cubicBezTo>
                  <a:pt x="7117097" y="4452935"/>
                  <a:pt x="7116696" y="4448840"/>
                  <a:pt x="7116696" y="4444481"/>
                </a:cubicBezTo>
                <a:cubicBezTo>
                  <a:pt x="7116696" y="4439945"/>
                  <a:pt x="7117186" y="4435762"/>
                  <a:pt x="7118167" y="4431933"/>
                </a:cubicBezTo>
                <a:cubicBezTo>
                  <a:pt x="7119148" y="4428104"/>
                  <a:pt x="7120649" y="4424790"/>
                  <a:pt x="7122670" y="4421992"/>
                </a:cubicBezTo>
                <a:cubicBezTo>
                  <a:pt x="7124690" y="4419193"/>
                  <a:pt x="7127262" y="4417028"/>
                  <a:pt x="7130382" y="4415497"/>
                </a:cubicBezTo>
                <a:cubicBezTo>
                  <a:pt x="7133503" y="4413965"/>
                  <a:pt x="7137233" y="4413199"/>
                  <a:pt x="7141572" y="4413199"/>
                </a:cubicBezTo>
                <a:close/>
                <a:moveTo>
                  <a:pt x="6103347" y="4413199"/>
                </a:moveTo>
                <a:cubicBezTo>
                  <a:pt x="6108044" y="4413199"/>
                  <a:pt x="6111967" y="4414039"/>
                  <a:pt x="6115118" y="4415718"/>
                </a:cubicBezTo>
                <a:cubicBezTo>
                  <a:pt x="6118268" y="4417397"/>
                  <a:pt x="6120765" y="4419679"/>
                  <a:pt x="6122607" y="4422566"/>
                </a:cubicBezTo>
                <a:cubicBezTo>
                  <a:pt x="6124450" y="4425453"/>
                  <a:pt x="6125773" y="4428811"/>
                  <a:pt x="6126575" y="4432640"/>
                </a:cubicBezTo>
                <a:cubicBezTo>
                  <a:pt x="6127378" y="4436469"/>
                  <a:pt x="6127779" y="4440534"/>
                  <a:pt x="6127779" y="4444834"/>
                </a:cubicBezTo>
                <a:cubicBezTo>
                  <a:pt x="6127779" y="4449430"/>
                  <a:pt x="6127304" y="4453642"/>
                  <a:pt x="6126352" y="4457471"/>
                </a:cubicBezTo>
                <a:cubicBezTo>
                  <a:pt x="6125401" y="4461300"/>
                  <a:pt x="6123915" y="4464599"/>
                  <a:pt x="6121894" y="4467368"/>
                </a:cubicBezTo>
                <a:cubicBezTo>
                  <a:pt x="6119873" y="4470137"/>
                  <a:pt x="6117288" y="4472287"/>
                  <a:pt x="6114137" y="4473819"/>
                </a:cubicBezTo>
                <a:cubicBezTo>
                  <a:pt x="6110987" y="4475350"/>
                  <a:pt x="6107272" y="4476116"/>
                  <a:pt x="6102991" y="4476116"/>
                </a:cubicBezTo>
                <a:cubicBezTo>
                  <a:pt x="6098295" y="4476116"/>
                  <a:pt x="6094372" y="4475277"/>
                  <a:pt x="6091221" y="4473598"/>
                </a:cubicBezTo>
                <a:cubicBezTo>
                  <a:pt x="6088071" y="4471919"/>
                  <a:pt x="6085560" y="4469651"/>
                  <a:pt x="6083687" y="4466794"/>
                </a:cubicBezTo>
                <a:cubicBezTo>
                  <a:pt x="6081815" y="4463936"/>
                  <a:pt x="6080478" y="4460593"/>
                  <a:pt x="6079675" y="4456764"/>
                </a:cubicBezTo>
                <a:cubicBezTo>
                  <a:pt x="6078872" y="4452935"/>
                  <a:pt x="6078471" y="4448840"/>
                  <a:pt x="6078471" y="4444481"/>
                </a:cubicBezTo>
                <a:cubicBezTo>
                  <a:pt x="6078471" y="4439945"/>
                  <a:pt x="6078961" y="4435762"/>
                  <a:pt x="6079942" y="4431933"/>
                </a:cubicBezTo>
                <a:cubicBezTo>
                  <a:pt x="6080923" y="4428104"/>
                  <a:pt x="6082424" y="4424790"/>
                  <a:pt x="6084445" y="4421992"/>
                </a:cubicBezTo>
                <a:cubicBezTo>
                  <a:pt x="6086466" y="4419193"/>
                  <a:pt x="6089037" y="4417028"/>
                  <a:pt x="6092157" y="4415497"/>
                </a:cubicBezTo>
                <a:cubicBezTo>
                  <a:pt x="6095278" y="4413965"/>
                  <a:pt x="6099009" y="4413199"/>
                  <a:pt x="6103347" y="4413199"/>
                </a:cubicBezTo>
                <a:close/>
                <a:moveTo>
                  <a:pt x="5007973" y="4413199"/>
                </a:moveTo>
                <a:cubicBezTo>
                  <a:pt x="5012669" y="4413199"/>
                  <a:pt x="5016593" y="4414039"/>
                  <a:pt x="5019743" y="4415718"/>
                </a:cubicBezTo>
                <a:cubicBezTo>
                  <a:pt x="5022893" y="4417397"/>
                  <a:pt x="5025390" y="4419679"/>
                  <a:pt x="5027233" y="4422566"/>
                </a:cubicBezTo>
                <a:cubicBezTo>
                  <a:pt x="5029075" y="4425453"/>
                  <a:pt x="5030398" y="4428811"/>
                  <a:pt x="5031201" y="4432640"/>
                </a:cubicBezTo>
                <a:cubicBezTo>
                  <a:pt x="5032003" y="4436469"/>
                  <a:pt x="5032405" y="4440534"/>
                  <a:pt x="5032405" y="4444834"/>
                </a:cubicBezTo>
                <a:cubicBezTo>
                  <a:pt x="5032405" y="4449430"/>
                  <a:pt x="5031929" y="4453642"/>
                  <a:pt x="5030978" y="4457471"/>
                </a:cubicBezTo>
                <a:cubicBezTo>
                  <a:pt x="5030026" y="4461300"/>
                  <a:pt x="5028541" y="4464599"/>
                  <a:pt x="5026519" y="4467368"/>
                </a:cubicBezTo>
                <a:cubicBezTo>
                  <a:pt x="5024498" y="4470137"/>
                  <a:pt x="5021913" y="4472287"/>
                  <a:pt x="5018762" y="4473819"/>
                </a:cubicBezTo>
                <a:cubicBezTo>
                  <a:pt x="5015612" y="4475350"/>
                  <a:pt x="5011897" y="4476116"/>
                  <a:pt x="5007617" y="4476116"/>
                </a:cubicBezTo>
                <a:cubicBezTo>
                  <a:pt x="5002921" y="4476116"/>
                  <a:pt x="4998997" y="4475277"/>
                  <a:pt x="4995846" y="4473598"/>
                </a:cubicBezTo>
                <a:cubicBezTo>
                  <a:pt x="4992696" y="4471919"/>
                  <a:pt x="4990185" y="4469651"/>
                  <a:pt x="4988313" y="4466794"/>
                </a:cubicBezTo>
                <a:cubicBezTo>
                  <a:pt x="4986440" y="4463936"/>
                  <a:pt x="4985103" y="4460593"/>
                  <a:pt x="4984300" y="4456764"/>
                </a:cubicBezTo>
                <a:cubicBezTo>
                  <a:pt x="4983497" y="4452935"/>
                  <a:pt x="4983096" y="4448840"/>
                  <a:pt x="4983096" y="4444481"/>
                </a:cubicBezTo>
                <a:cubicBezTo>
                  <a:pt x="4983096" y="4439945"/>
                  <a:pt x="4983587" y="4435762"/>
                  <a:pt x="4984568" y="4431933"/>
                </a:cubicBezTo>
                <a:cubicBezTo>
                  <a:pt x="4985548" y="4428104"/>
                  <a:pt x="4987049" y="4424790"/>
                  <a:pt x="4989070" y="4421992"/>
                </a:cubicBezTo>
                <a:cubicBezTo>
                  <a:pt x="4991091" y="4419193"/>
                  <a:pt x="4993661" y="4417028"/>
                  <a:pt x="4996783" y="4415497"/>
                </a:cubicBezTo>
                <a:cubicBezTo>
                  <a:pt x="4999904" y="4413965"/>
                  <a:pt x="5003634" y="4413199"/>
                  <a:pt x="5007973" y="4413199"/>
                </a:cubicBezTo>
                <a:close/>
                <a:moveTo>
                  <a:pt x="9491952" y="4412404"/>
                </a:moveTo>
                <a:cubicBezTo>
                  <a:pt x="9499006" y="4412404"/>
                  <a:pt x="9504326" y="4414584"/>
                  <a:pt x="9507911" y="4418943"/>
                </a:cubicBezTo>
                <a:cubicBezTo>
                  <a:pt x="9511497" y="4423302"/>
                  <a:pt x="9513201" y="4429311"/>
                  <a:pt x="9513024" y="4436970"/>
                </a:cubicBezTo>
                <a:lnTo>
                  <a:pt x="9469636" y="4436970"/>
                </a:lnTo>
                <a:cubicBezTo>
                  <a:pt x="9469754" y="4433730"/>
                  <a:pt x="9470318" y="4430622"/>
                  <a:pt x="9471325" y="4427647"/>
                </a:cubicBezTo>
                <a:cubicBezTo>
                  <a:pt x="9472333" y="4424672"/>
                  <a:pt x="9473755" y="4422065"/>
                  <a:pt x="9475593" y="4419827"/>
                </a:cubicBezTo>
                <a:cubicBezTo>
                  <a:pt x="9477431" y="4417588"/>
                  <a:pt x="9479713" y="4415791"/>
                  <a:pt x="9482439" y="4414436"/>
                </a:cubicBezTo>
                <a:cubicBezTo>
                  <a:pt x="9485166" y="4413081"/>
                  <a:pt x="9488336" y="4412404"/>
                  <a:pt x="9491952" y="4412404"/>
                </a:cubicBezTo>
                <a:close/>
                <a:moveTo>
                  <a:pt x="8415628" y="4412404"/>
                </a:moveTo>
                <a:cubicBezTo>
                  <a:pt x="8422681" y="4412404"/>
                  <a:pt x="8428001" y="4414584"/>
                  <a:pt x="8431586" y="4418943"/>
                </a:cubicBezTo>
                <a:cubicBezTo>
                  <a:pt x="8435172" y="4423302"/>
                  <a:pt x="8436876" y="4429311"/>
                  <a:pt x="8436699" y="4436970"/>
                </a:cubicBezTo>
                <a:lnTo>
                  <a:pt x="8393311" y="4436970"/>
                </a:lnTo>
                <a:cubicBezTo>
                  <a:pt x="8393430" y="4433730"/>
                  <a:pt x="8393993" y="4430622"/>
                  <a:pt x="8395000" y="4427647"/>
                </a:cubicBezTo>
                <a:cubicBezTo>
                  <a:pt x="8396008" y="4424672"/>
                  <a:pt x="8397430" y="4422065"/>
                  <a:pt x="8399268" y="4419827"/>
                </a:cubicBezTo>
                <a:cubicBezTo>
                  <a:pt x="8401106" y="4417588"/>
                  <a:pt x="8403388" y="4415791"/>
                  <a:pt x="8406114" y="4414436"/>
                </a:cubicBezTo>
                <a:cubicBezTo>
                  <a:pt x="8408841" y="4413081"/>
                  <a:pt x="8412012" y="4412404"/>
                  <a:pt x="8415628" y="4412404"/>
                </a:cubicBezTo>
                <a:close/>
                <a:moveTo>
                  <a:pt x="7739353" y="4412404"/>
                </a:moveTo>
                <a:cubicBezTo>
                  <a:pt x="7746407" y="4412404"/>
                  <a:pt x="7751726" y="4414584"/>
                  <a:pt x="7755311" y="4418943"/>
                </a:cubicBezTo>
                <a:cubicBezTo>
                  <a:pt x="7758897" y="4423302"/>
                  <a:pt x="7760601" y="4429311"/>
                  <a:pt x="7760424" y="4436970"/>
                </a:cubicBezTo>
                <a:lnTo>
                  <a:pt x="7717036" y="4436970"/>
                </a:lnTo>
                <a:cubicBezTo>
                  <a:pt x="7717155" y="4433730"/>
                  <a:pt x="7717718" y="4430622"/>
                  <a:pt x="7718725" y="4427647"/>
                </a:cubicBezTo>
                <a:cubicBezTo>
                  <a:pt x="7719733" y="4424672"/>
                  <a:pt x="7721156" y="4422065"/>
                  <a:pt x="7722993" y="4419827"/>
                </a:cubicBezTo>
                <a:cubicBezTo>
                  <a:pt x="7724831" y="4417588"/>
                  <a:pt x="7727113" y="4415791"/>
                  <a:pt x="7729840" y="4414436"/>
                </a:cubicBezTo>
                <a:cubicBezTo>
                  <a:pt x="7732566" y="4413081"/>
                  <a:pt x="7735737" y="4412404"/>
                  <a:pt x="7739353" y="4412404"/>
                </a:cubicBezTo>
                <a:close/>
                <a:moveTo>
                  <a:pt x="7310728" y="4412404"/>
                </a:moveTo>
                <a:cubicBezTo>
                  <a:pt x="7317782" y="4412404"/>
                  <a:pt x="7323101" y="4414584"/>
                  <a:pt x="7326686" y="4418943"/>
                </a:cubicBezTo>
                <a:cubicBezTo>
                  <a:pt x="7330272" y="4423302"/>
                  <a:pt x="7331976" y="4429311"/>
                  <a:pt x="7331799" y="4436970"/>
                </a:cubicBezTo>
                <a:lnTo>
                  <a:pt x="7288411" y="4436970"/>
                </a:lnTo>
                <a:cubicBezTo>
                  <a:pt x="7288530" y="4433730"/>
                  <a:pt x="7289093" y="4430622"/>
                  <a:pt x="7290100" y="4427647"/>
                </a:cubicBezTo>
                <a:cubicBezTo>
                  <a:pt x="7291108" y="4424672"/>
                  <a:pt x="7292531" y="4422065"/>
                  <a:pt x="7294368" y="4419827"/>
                </a:cubicBezTo>
                <a:cubicBezTo>
                  <a:pt x="7296206" y="4417588"/>
                  <a:pt x="7298488" y="4415791"/>
                  <a:pt x="7301215" y="4414436"/>
                </a:cubicBezTo>
                <a:cubicBezTo>
                  <a:pt x="7303941" y="4413081"/>
                  <a:pt x="7307112" y="4412404"/>
                  <a:pt x="7310728" y="4412404"/>
                </a:cubicBezTo>
                <a:close/>
                <a:moveTo>
                  <a:pt x="6910678" y="4412404"/>
                </a:moveTo>
                <a:cubicBezTo>
                  <a:pt x="6917731" y="4412404"/>
                  <a:pt x="6923051" y="4414584"/>
                  <a:pt x="6926636" y="4418943"/>
                </a:cubicBezTo>
                <a:cubicBezTo>
                  <a:pt x="6930222" y="4423302"/>
                  <a:pt x="6931926" y="4429311"/>
                  <a:pt x="6931749" y="4436970"/>
                </a:cubicBezTo>
                <a:lnTo>
                  <a:pt x="6888361" y="4436970"/>
                </a:lnTo>
                <a:cubicBezTo>
                  <a:pt x="6888480" y="4433730"/>
                  <a:pt x="6889043" y="4430622"/>
                  <a:pt x="6890050" y="4427647"/>
                </a:cubicBezTo>
                <a:cubicBezTo>
                  <a:pt x="6891058" y="4424672"/>
                  <a:pt x="6892480" y="4422065"/>
                  <a:pt x="6894318" y="4419827"/>
                </a:cubicBezTo>
                <a:cubicBezTo>
                  <a:pt x="6896156" y="4417588"/>
                  <a:pt x="6898438" y="4415791"/>
                  <a:pt x="6901164" y="4414436"/>
                </a:cubicBezTo>
                <a:cubicBezTo>
                  <a:pt x="6903891" y="4413081"/>
                  <a:pt x="6907062" y="4412404"/>
                  <a:pt x="6910678" y="4412404"/>
                </a:cubicBezTo>
                <a:close/>
                <a:moveTo>
                  <a:pt x="6491578" y="4412404"/>
                </a:moveTo>
                <a:cubicBezTo>
                  <a:pt x="6498631" y="4412404"/>
                  <a:pt x="6503951" y="4414584"/>
                  <a:pt x="6507536" y="4418943"/>
                </a:cubicBezTo>
                <a:cubicBezTo>
                  <a:pt x="6511122" y="4423302"/>
                  <a:pt x="6512826" y="4429311"/>
                  <a:pt x="6512649" y="4436970"/>
                </a:cubicBezTo>
                <a:lnTo>
                  <a:pt x="6469261" y="4436970"/>
                </a:lnTo>
                <a:cubicBezTo>
                  <a:pt x="6469380" y="4433730"/>
                  <a:pt x="6469943" y="4430622"/>
                  <a:pt x="6470950" y="4427647"/>
                </a:cubicBezTo>
                <a:cubicBezTo>
                  <a:pt x="6471958" y="4424672"/>
                  <a:pt x="6473380" y="4422065"/>
                  <a:pt x="6475218" y="4419827"/>
                </a:cubicBezTo>
                <a:cubicBezTo>
                  <a:pt x="6477056" y="4417588"/>
                  <a:pt x="6479338" y="4415791"/>
                  <a:pt x="6482064" y="4414436"/>
                </a:cubicBezTo>
                <a:cubicBezTo>
                  <a:pt x="6484791" y="4413081"/>
                  <a:pt x="6487962" y="4412404"/>
                  <a:pt x="6491578" y="4412404"/>
                </a:cubicBezTo>
                <a:close/>
                <a:moveTo>
                  <a:pt x="6272503" y="4412404"/>
                </a:moveTo>
                <a:cubicBezTo>
                  <a:pt x="6279557" y="4412404"/>
                  <a:pt x="6284876" y="4414584"/>
                  <a:pt x="6288461" y="4418943"/>
                </a:cubicBezTo>
                <a:cubicBezTo>
                  <a:pt x="6292047" y="4423302"/>
                  <a:pt x="6293751" y="4429311"/>
                  <a:pt x="6293574" y="4436970"/>
                </a:cubicBezTo>
                <a:lnTo>
                  <a:pt x="6250186" y="4436970"/>
                </a:lnTo>
                <a:cubicBezTo>
                  <a:pt x="6250305" y="4433730"/>
                  <a:pt x="6250868" y="4430622"/>
                  <a:pt x="6251875" y="4427647"/>
                </a:cubicBezTo>
                <a:cubicBezTo>
                  <a:pt x="6252883" y="4424672"/>
                  <a:pt x="6254305" y="4422065"/>
                  <a:pt x="6256143" y="4419827"/>
                </a:cubicBezTo>
                <a:cubicBezTo>
                  <a:pt x="6257981" y="4417588"/>
                  <a:pt x="6260263" y="4415791"/>
                  <a:pt x="6262989" y="4414436"/>
                </a:cubicBezTo>
                <a:cubicBezTo>
                  <a:pt x="6265716" y="4413081"/>
                  <a:pt x="6268887" y="4412404"/>
                  <a:pt x="6272503" y="4412404"/>
                </a:cubicBezTo>
                <a:close/>
                <a:moveTo>
                  <a:pt x="5320003" y="4412404"/>
                </a:moveTo>
                <a:cubicBezTo>
                  <a:pt x="5327057" y="4412404"/>
                  <a:pt x="5332376" y="4414584"/>
                  <a:pt x="5335961" y="4418943"/>
                </a:cubicBezTo>
                <a:cubicBezTo>
                  <a:pt x="5339547" y="4423302"/>
                  <a:pt x="5341251" y="4429311"/>
                  <a:pt x="5341074" y="4436970"/>
                </a:cubicBezTo>
                <a:lnTo>
                  <a:pt x="5297687" y="4436970"/>
                </a:lnTo>
                <a:cubicBezTo>
                  <a:pt x="5297805" y="4433730"/>
                  <a:pt x="5298368" y="4430622"/>
                  <a:pt x="5299375" y="4427647"/>
                </a:cubicBezTo>
                <a:cubicBezTo>
                  <a:pt x="5300383" y="4424672"/>
                  <a:pt x="5301806" y="4422065"/>
                  <a:pt x="5303643" y="4419827"/>
                </a:cubicBezTo>
                <a:cubicBezTo>
                  <a:pt x="5305481" y="4417588"/>
                  <a:pt x="5307764" y="4415791"/>
                  <a:pt x="5310490" y="4414436"/>
                </a:cubicBezTo>
                <a:cubicBezTo>
                  <a:pt x="5313217" y="4413081"/>
                  <a:pt x="5316388" y="4412404"/>
                  <a:pt x="5320003" y="4412404"/>
                </a:cubicBezTo>
                <a:close/>
                <a:moveTo>
                  <a:pt x="4662778" y="4412404"/>
                </a:moveTo>
                <a:cubicBezTo>
                  <a:pt x="4669832" y="4412404"/>
                  <a:pt x="4675151" y="4414584"/>
                  <a:pt x="4678737" y="4418943"/>
                </a:cubicBezTo>
                <a:cubicBezTo>
                  <a:pt x="4682322" y="4423302"/>
                  <a:pt x="4684026" y="4429311"/>
                  <a:pt x="4683850" y="4436970"/>
                </a:cubicBezTo>
                <a:lnTo>
                  <a:pt x="4640462" y="4436970"/>
                </a:lnTo>
                <a:cubicBezTo>
                  <a:pt x="4640580" y="4433730"/>
                  <a:pt x="4641143" y="4430622"/>
                  <a:pt x="4642151" y="4427647"/>
                </a:cubicBezTo>
                <a:cubicBezTo>
                  <a:pt x="4643158" y="4424672"/>
                  <a:pt x="4644581" y="4422065"/>
                  <a:pt x="4646419" y="4419827"/>
                </a:cubicBezTo>
                <a:cubicBezTo>
                  <a:pt x="4648256" y="4417588"/>
                  <a:pt x="4650539" y="4415791"/>
                  <a:pt x="4653265" y="4414436"/>
                </a:cubicBezTo>
                <a:cubicBezTo>
                  <a:pt x="4655991" y="4413081"/>
                  <a:pt x="4659162" y="4412404"/>
                  <a:pt x="4662778" y="4412404"/>
                </a:cubicBezTo>
                <a:close/>
                <a:moveTo>
                  <a:pt x="9305362" y="4412315"/>
                </a:moveTo>
                <a:cubicBezTo>
                  <a:pt x="9310841" y="4412315"/>
                  <a:pt x="9315068" y="4413832"/>
                  <a:pt x="9318043" y="4416866"/>
                </a:cubicBezTo>
                <a:cubicBezTo>
                  <a:pt x="9321018" y="4419900"/>
                  <a:pt x="9322505" y="4424127"/>
                  <a:pt x="9322505" y="4429547"/>
                </a:cubicBezTo>
                <a:cubicBezTo>
                  <a:pt x="9322505" y="4431845"/>
                  <a:pt x="9322167" y="4434054"/>
                  <a:pt x="9321489" y="4436174"/>
                </a:cubicBezTo>
                <a:cubicBezTo>
                  <a:pt x="9320812" y="4438295"/>
                  <a:pt x="9319781" y="4440166"/>
                  <a:pt x="9318396" y="4441786"/>
                </a:cubicBezTo>
                <a:cubicBezTo>
                  <a:pt x="9317012" y="4443406"/>
                  <a:pt x="9315259" y="4444672"/>
                  <a:pt x="9313138" y="4445586"/>
                </a:cubicBezTo>
                <a:cubicBezTo>
                  <a:pt x="9311018" y="4446499"/>
                  <a:pt x="9308514" y="4446955"/>
                  <a:pt x="9305627" y="4446955"/>
                </a:cubicBezTo>
                <a:cubicBezTo>
                  <a:pt x="9300267" y="4446955"/>
                  <a:pt x="9296099" y="4445453"/>
                  <a:pt x="9293123" y="4442449"/>
                </a:cubicBezTo>
                <a:cubicBezTo>
                  <a:pt x="9290149" y="4439444"/>
                  <a:pt x="9288661" y="4435320"/>
                  <a:pt x="9288661" y="4430077"/>
                </a:cubicBezTo>
                <a:cubicBezTo>
                  <a:pt x="9288661" y="4427721"/>
                  <a:pt x="9289000" y="4425467"/>
                  <a:pt x="9289677" y="4423317"/>
                </a:cubicBezTo>
                <a:cubicBezTo>
                  <a:pt x="9290355" y="4421167"/>
                  <a:pt x="9291386" y="4419267"/>
                  <a:pt x="9292770" y="4417617"/>
                </a:cubicBezTo>
                <a:cubicBezTo>
                  <a:pt x="9294155" y="4415968"/>
                  <a:pt x="9295892" y="4414672"/>
                  <a:pt x="9297984" y="4413729"/>
                </a:cubicBezTo>
                <a:cubicBezTo>
                  <a:pt x="9300075" y="4412787"/>
                  <a:pt x="9302534" y="4412315"/>
                  <a:pt x="9305362" y="4412315"/>
                </a:cubicBezTo>
                <a:close/>
                <a:moveTo>
                  <a:pt x="4914337" y="4412315"/>
                </a:moveTo>
                <a:cubicBezTo>
                  <a:pt x="4919816" y="4412315"/>
                  <a:pt x="4924043" y="4413832"/>
                  <a:pt x="4927018" y="4416866"/>
                </a:cubicBezTo>
                <a:cubicBezTo>
                  <a:pt x="4929994" y="4419900"/>
                  <a:pt x="4931481" y="4424127"/>
                  <a:pt x="4931481" y="4429547"/>
                </a:cubicBezTo>
                <a:cubicBezTo>
                  <a:pt x="4931481" y="4431845"/>
                  <a:pt x="4931142" y="4434054"/>
                  <a:pt x="4930465" y="4436174"/>
                </a:cubicBezTo>
                <a:cubicBezTo>
                  <a:pt x="4929787" y="4438295"/>
                  <a:pt x="4928756" y="4440166"/>
                  <a:pt x="4927372" y="4441786"/>
                </a:cubicBezTo>
                <a:cubicBezTo>
                  <a:pt x="4925987" y="4443406"/>
                  <a:pt x="4924235" y="4444672"/>
                  <a:pt x="4922114" y="4445586"/>
                </a:cubicBezTo>
                <a:cubicBezTo>
                  <a:pt x="4919993" y="4446499"/>
                  <a:pt x="4917489" y="4446955"/>
                  <a:pt x="4914603" y="4446955"/>
                </a:cubicBezTo>
                <a:cubicBezTo>
                  <a:pt x="4909242" y="4446955"/>
                  <a:pt x="4905074" y="4445453"/>
                  <a:pt x="4902099" y="4442449"/>
                </a:cubicBezTo>
                <a:cubicBezTo>
                  <a:pt x="4899124" y="4439444"/>
                  <a:pt x="4897636" y="4435320"/>
                  <a:pt x="4897636" y="4430077"/>
                </a:cubicBezTo>
                <a:cubicBezTo>
                  <a:pt x="4897636" y="4427721"/>
                  <a:pt x="4897975" y="4425467"/>
                  <a:pt x="4898653" y="4423317"/>
                </a:cubicBezTo>
                <a:cubicBezTo>
                  <a:pt x="4899330" y="4421167"/>
                  <a:pt x="4900361" y="4419267"/>
                  <a:pt x="4901746" y="4417617"/>
                </a:cubicBezTo>
                <a:cubicBezTo>
                  <a:pt x="4903130" y="4415968"/>
                  <a:pt x="4904868" y="4414672"/>
                  <a:pt x="4906959" y="4413729"/>
                </a:cubicBezTo>
                <a:cubicBezTo>
                  <a:pt x="4909051" y="4412787"/>
                  <a:pt x="4911510" y="4412315"/>
                  <a:pt x="4914337" y="4412315"/>
                </a:cubicBezTo>
                <a:close/>
                <a:moveTo>
                  <a:pt x="3580159" y="4405160"/>
                </a:moveTo>
                <a:cubicBezTo>
                  <a:pt x="3578744" y="4405160"/>
                  <a:pt x="3577566" y="4405219"/>
                  <a:pt x="3576624" y="4405336"/>
                </a:cubicBezTo>
                <a:cubicBezTo>
                  <a:pt x="3575681" y="4405454"/>
                  <a:pt x="3574930" y="4405631"/>
                  <a:pt x="3574371" y="4405867"/>
                </a:cubicBezTo>
                <a:cubicBezTo>
                  <a:pt x="3573811" y="4406102"/>
                  <a:pt x="3573428" y="4406397"/>
                  <a:pt x="3573222" y="4406750"/>
                </a:cubicBezTo>
                <a:cubicBezTo>
                  <a:pt x="3573015" y="4407104"/>
                  <a:pt x="3572912" y="4407487"/>
                  <a:pt x="3572912" y="4407899"/>
                </a:cubicBezTo>
                <a:lnTo>
                  <a:pt x="3572912" y="4487429"/>
                </a:lnTo>
                <a:cubicBezTo>
                  <a:pt x="3572912" y="4487900"/>
                  <a:pt x="3573015" y="4488298"/>
                  <a:pt x="3573222" y="4488622"/>
                </a:cubicBezTo>
                <a:cubicBezTo>
                  <a:pt x="3573428" y="4488946"/>
                  <a:pt x="3573811" y="4489226"/>
                  <a:pt x="3574371" y="4489462"/>
                </a:cubicBezTo>
                <a:cubicBezTo>
                  <a:pt x="3574930" y="4489697"/>
                  <a:pt x="3575681" y="4489874"/>
                  <a:pt x="3576624" y="4489992"/>
                </a:cubicBezTo>
                <a:cubicBezTo>
                  <a:pt x="3577566" y="4490110"/>
                  <a:pt x="3578744" y="4490168"/>
                  <a:pt x="3580159" y="4490168"/>
                </a:cubicBezTo>
                <a:cubicBezTo>
                  <a:pt x="3581631" y="4490168"/>
                  <a:pt x="3582839" y="4490110"/>
                  <a:pt x="3583781" y="4489992"/>
                </a:cubicBezTo>
                <a:cubicBezTo>
                  <a:pt x="3584724" y="4489874"/>
                  <a:pt x="3585460" y="4489697"/>
                  <a:pt x="3585991" y="4489462"/>
                </a:cubicBezTo>
                <a:cubicBezTo>
                  <a:pt x="3586521" y="4489226"/>
                  <a:pt x="3586904" y="4488946"/>
                  <a:pt x="3587139" y="4488622"/>
                </a:cubicBezTo>
                <a:cubicBezTo>
                  <a:pt x="3587375" y="4488298"/>
                  <a:pt x="3587493" y="4487900"/>
                  <a:pt x="3587493" y="4487429"/>
                </a:cubicBezTo>
                <a:lnTo>
                  <a:pt x="3587493" y="4407899"/>
                </a:lnTo>
                <a:cubicBezTo>
                  <a:pt x="3587493" y="4407487"/>
                  <a:pt x="3587375" y="4407104"/>
                  <a:pt x="3587139" y="4406750"/>
                </a:cubicBezTo>
                <a:cubicBezTo>
                  <a:pt x="3586904" y="4406397"/>
                  <a:pt x="3586521" y="4406102"/>
                  <a:pt x="3585991" y="4405867"/>
                </a:cubicBezTo>
                <a:cubicBezTo>
                  <a:pt x="3585460" y="4405631"/>
                  <a:pt x="3584724" y="4405454"/>
                  <a:pt x="3583781" y="4405336"/>
                </a:cubicBezTo>
                <a:cubicBezTo>
                  <a:pt x="3582839" y="4405219"/>
                  <a:pt x="3581631" y="4405160"/>
                  <a:pt x="3580159" y="4405160"/>
                </a:cubicBezTo>
                <a:close/>
                <a:moveTo>
                  <a:pt x="3007668" y="4405160"/>
                </a:moveTo>
                <a:cubicBezTo>
                  <a:pt x="3005900" y="4405160"/>
                  <a:pt x="3004487" y="4405233"/>
                  <a:pt x="3003426" y="4405381"/>
                </a:cubicBezTo>
                <a:cubicBezTo>
                  <a:pt x="3002366" y="4405528"/>
                  <a:pt x="3001600" y="4405808"/>
                  <a:pt x="3001129" y="4406220"/>
                </a:cubicBezTo>
                <a:cubicBezTo>
                  <a:pt x="3000658" y="4406632"/>
                  <a:pt x="3000422" y="4407192"/>
                  <a:pt x="3000422" y="4407899"/>
                </a:cubicBezTo>
                <a:cubicBezTo>
                  <a:pt x="3000422" y="4408606"/>
                  <a:pt x="3000658" y="4409578"/>
                  <a:pt x="3001129" y="4410815"/>
                </a:cubicBezTo>
                <a:lnTo>
                  <a:pt x="3029494" y="4486811"/>
                </a:lnTo>
                <a:cubicBezTo>
                  <a:pt x="3029671" y="4487400"/>
                  <a:pt x="3029995" y="4487959"/>
                  <a:pt x="3030466" y="4488489"/>
                </a:cubicBezTo>
                <a:cubicBezTo>
                  <a:pt x="3030938" y="4489020"/>
                  <a:pt x="3031438" y="4489403"/>
                  <a:pt x="3031969" y="4489638"/>
                </a:cubicBezTo>
                <a:lnTo>
                  <a:pt x="3021011" y="4517297"/>
                </a:lnTo>
                <a:cubicBezTo>
                  <a:pt x="3020658" y="4518122"/>
                  <a:pt x="3020511" y="4518829"/>
                  <a:pt x="3020570" y="4519418"/>
                </a:cubicBezTo>
                <a:cubicBezTo>
                  <a:pt x="3020629" y="4520007"/>
                  <a:pt x="3020908" y="4520478"/>
                  <a:pt x="3021409" y="4520832"/>
                </a:cubicBezTo>
                <a:cubicBezTo>
                  <a:pt x="3021910" y="4521185"/>
                  <a:pt x="3022631" y="4521436"/>
                  <a:pt x="3023574" y="4521583"/>
                </a:cubicBezTo>
                <a:cubicBezTo>
                  <a:pt x="3024517" y="4521730"/>
                  <a:pt x="3025754" y="4521804"/>
                  <a:pt x="3027285" y="4521804"/>
                </a:cubicBezTo>
                <a:cubicBezTo>
                  <a:pt x="3030231" y="4521804"/>
                  <a:pt x="3032425" y="4521553"/>
                  <a:pt x="3033868" y="4521053"/>
                </a:cubicBezTo>
                <a:cubicBezTo>
                  <a:pt x="3035312" y="4520552"/>
                  <a:pt x="3036210" y="4519830"/>
                  <a:pt x="3036564" y="4518888"/>
                </a:cubicBezTo>
                <a:lnTo>
                  <a:pt x="3047168" y="4489638"/>
                </a:lnTo>
                <a:lnTo>
                  <a:pt x="3075710" y="4410550"/>
                </a:lnTo>
                <a:cubicBezTo>
                  <a:pt x="3076064" y="4409490"/>
                  <a:pt x="3076240" y="4408606"/>
                  <a:pt x="3076240" y="4407899"/>
                </a:cubicBezTo>
                <a:cubicBezTo>
                  <a:pt x="3076240" y="4407192"/>
                  <a:pt x="3075990" y="4406632"/>
                  <a:pt x="3075489" y="4406220"/>
                </a:cubicBezTo>
                <a:cubicBezTo>
                  <a:pt x="3074988" y="4405808"/>
                  <a:pt x="3074208" y="4405528"/>
                  <a:pt x="3073147" y="4405381"/>
                </a:cubicBezTo>
                <a:cubicBezTo>
                  <a:pt x="3072087" y="4405233"/>
                  <a:pt x="3070732" y="4405160"/>
                  <a:pt x="3069083" y="4405160"/>
                </a:cubicBezTo>
                <a:cubicBezTo>
                  <a:pt x="3067198" y="4405160"/>
                  <a:pt x="3065754" y="4405233"/>
                  <a:pt x="3064753" y="4405381"/>
                </a:cubicBezTo>
                <a:cubicBezTo>
                  <a:pt x="3063751" y="4405528"/>
                  <a:pt x="3063000" y="4405763"/>
                  <a:pt x="3062500" y="4406087"/>
                </a:cubicBezTo>
                <a:cubicBezTo>
                  <a:pt x="3061998" y="4406412"/>
                  <a:pt x="3061572" y="4407133"/>
                  <a:pt x="3061218" y="4408252"/>
                </a:cubicBezTo>
                <a:lnTo>
                  <a:pt x="3039303" y="4472407"/>
                </a:lnTo>
                <a:lnTo>
                  <a:pt x="3039038" y="4472407"/>
                </a:lnTo>
                <a:lnTo>
                  <a:pt x="3016328" y="4408606"/>
                </a:lnTo>
                <a:cubicBezTo>
                  <a:pt x="3016033" y="4407840"/>
                  <a:pt x="3015753" y="4407236"/>
                  <a:pt x="3015488" y="4406794"/>
                </a:cubicBezTo>
                <a:cubicBezTo>
                  <a:pt x="3015223" y="4406353"/>
                  <a:pt x="3014796" y="4406014"/>
                  <a:pt x="3014207" y="4405778"/>
                </a:cubicBezTo>
                <a:cubicBezTo>
                  <a:pt x="3013618" y="4405543"/>
                  <a:pt x="3012822" y="4405381"/>
                  <a:pt x="3011821" y="4405292"/>
                </a:cubicBezTo>
                <a:cubicBezTo>
                  <a:pt x="3010820" y="4405204"/>
                  <a:pt x="3009435" y="4405160"/>
                  <a:pt x="3007668" y="4405160"/>
                </a:cubicBezTo>
                <a:close/>
                <a:moveTo>
                  <a:pt x="2941983" y="4405160"/>
                </a:moveTo>
                <a:cubicBezTo>
                  <a:pt x="2940569" y="4405160"/>
                  <a:pt x="2939391" y="4405219"/>
                  <a:pt x="2938449" y="4405336"/>
                </a:cubicBezTo>
                <a:cubicBezTo>
                  <a:pt x="2937507" y="4405454"/>
                  <a:pt x="2936755" y="4405631"/>
                  <a:pt x="2936195" y="4405867"/>
                </a:cubicBezTo>
                <a:cubicBezTo>
                  <a:pt x="2935635" y="4406102"/>
                  <a:pt x="2935253" y="4406397"/>
                  <a:pt x="2935047" y="4406750"/>
                </a:cubicBezTo>
                <a:cubicBezTo>
                  <a:pt x="2934840" y="4407104"/>
                  <a:pt x="2934737" y="4407487"/>
                  <a:pt x="2934737" y="4407899"/>
                </a:cubicBezTo>
                <a:lnTo>
                  <a:pt x="2934737" y="4487429"/>
                </a:lnTo>
                <a:cubicBezTo>
                  <a:pt x="2934737" y="4487900"/>
                  <a:pt x="2934840" y="4488298"/>
                  <a:pt x="2935047" y="4488622"/>
                </a:cubicBezTo>
                <a:cubicBezTo>
                  <a:pt x="2935253" y="4488946"/>
                  <a:pt x="2935635" y="4489226"/>
                  <a:pt x="2936195" y="4489462"/>
                </a:cubicBezTo>
                <a:cubicBezTo>
                  <a:pt x="2936755" y="4489697"/>
                  <a:pt x="2937507" y="4489874"/>
                  <a:pt x="2938449" y="4489992"/>
                </a:cubicBezTo>
                <a:cubicBezTo>
                  <a:pt x="2939391" y="4490110"/>
                  <a:pt x="2940569" y="4490168"/>
                  <a:pt x="2941983" y="4490168"/>
                </a:cubicBezTo>
                <a:cubicBezTo>
                  <a:pt x="2943456" y="4490168"/>
                  <a:pt x="2944664" y="4490110"/>
                  <a:pt x="2945607" y="4489992"/>
                </a:cubicBezTo>
                <a:cubicBezTo>
                  <a:pt x="2946549" y="4489874"/>
                  <a:pt x="2947286" y="4489697"/>
                  <a:pt x="2947816" y="4489462"/>
                </a:cubicBezTo>
                <a:cubicBezTo>
                  <a:pt x="2948346" y="4489226"/>
                  <a:pt x="2948729" y="4488946"/>
                  <a:pt x="2948965" y="4488622"/>
                </a:cubicBezTo>
                <a:cubicBezTo>
                  <a:pt x="2949200" y="4488298"/>
                  <a:pt x="2949318" y="4487900"/>
                  <a:pt x="2949318" y="4487429"/>
                </a:cubicBezTo>
                <a:lnTo>
                  <a:pt x="2949318" y="4407899"/>
                </a:lnTo>
                <a:cubicBezTo>
                  <a:pt x="2949318" y="4407487"/>
                  <a:pt x="2949200" y="4407104"/>
                  <a:pt x="2948965" y="4406750"/>
                </a:cubicBezTo>
                <a:cubicBezTo>
                  <a:pt x="2948729" y="4406397"/>
                  <a:pt x="2948346" y="4406102"/>
                  <a:pt x="2947816" y="4405867"/>
                </a:cubicBezTo>
                <a:cubicBezTo>
                  <a:pt x="2947286" y="4405631"/>
                  <a:pt x="2946549" y="4405454"/>
                  <a:pt x="2945607" y="4405336"/>
                </a:cubicBezTo>
                <a:cubicBezTo>
                  <a:pt x="2944664" y="4405219"/>
                  <a:pt x="2943456" y="4405160"/>
                  <a:pt x="2941983" y="4405160"/>
                </a:cubicBezTo>
                <a:close/>
                <a:moveTo>
                  <a:pt x="2102793" y="4405160"/>
                </a:moveTo>
                <a:cubicBezTo>
                  <a:pt x="2101026" y="4405160"/>
                  <a:pt x="2099612" y="4405233"/>
                  <a:pt x="2098551" y="4405381"/>
                </a:cubicBezTo>
                <a:cubicBezTo>
                  <a:pt x="2097491" y="4405528"/>
                  <a:pt x="2096725" y="4405808"/>
                  <a:pt x="2096254" y="4406220"/>
                </a:cubicBezTo>
                <a:cubicBezTo>
                  <a:pt x="2095782" y="4406632"/>
                  <a:pt x="2095547" y="4407192"/>
                  <a:pt x="2095547" y="4407899"/>
                </a:cubicBezTo>
                <a:cubicBezTo>
                  <a:pt x="2095547" y="4408606"/>
                  <a:pt x="2095782" y="4409578"/>
                  <a:pt x="2096254" y="4410815"/>
                </a:cubicBezTo>
                <a:lnTo>
                  <a:pt x="2124620" y="4486811"/>
                </a:lnTo>
                <a:cubicBezTo>
                  <a:pt x="2124796" y="4487400"/>
                  <a:pt x="2125120" y="4487959"/>
                  <a:pt x="2125592" y="4488489"/>
                </a:cubicBezTo>
                <a:cubicBezTo>
                  <a:pt x="2126063" y="4489020"/>
                  <a:pt x="2126564" y="4489403"/>
                  <a:pt x="2127094" y="4489638"/>
                </a:cubicBezTo>
                <a:lnTo>
                  <a:pt x="2116136" y="4517297"/>
                </a:lnTo>
                <a:cubicBezTo>
                  <a:pt x="2115783" y="4518122"/>
                  <a:pt x="2115635" y="4518829"/>
                  <a:pt x="2115694" y="4519418"/>
                </a:cubicBezTo>
                <a:cubicBezTo>
                  <a:pt x="2115753" y="4520007"/>
                  <a:pt x="2116033" y="4520478"/>
                  <a:pt x="2116534" y="4520832"/>
                </a:cubicBezTo>
                <a:cubicBezTo>
                  <a:pt x="2117035" y="4521185"/>
                  <a:pt x="2117756" y="4521436"/>
                  <a:pt x="2118699" y="4521583"/>
                </a:cubicBezTo>
                <a:cubicBezTo>
                  <a:pt x="2119642" y="4521730"/>
                  <a:pt x="2120879" y="4521804"/>
                  <a:pt x="2122410" y="4521804"/>
                </a:cubicBezTo>
                <a:cubicBezTo>
                  <a:pt x="2125356" y="4521804"/>
                  <a:pt x="2127550" y="4521553"/>
                  <a:pt x="2128994" y="4521053"/>
                </a:cubicBezTo>
                <a:cubicBezTo>
                  <a:pt x="2130437" y="4520552"/>
                  <a:pt x="2131335" y="4519830"/>
                  <a:pt x="2131689" y="4518888"/>
                </a:cubicBezTo>
                <a:lnTo>
                  <a:pt x="2142293" y="4489638"/>
                </a:lnTo>
                <a:lnTo>
                  <a:pt x="2170835" y="4410550"/>
                </a:lnTo>
                <a:cubicBezTo>
                  <a:pt x="2171189" y="4409490"/>
                  <a:pt x="2171365" y="4408606"/>
                  <a:pt x="2171365" y="4407899"/>
                </a:cubicBezTo>
                <a:cubicBezTo>
                  <a:pt x="2171365" y="4407192"/>
                  <a:pt x="2171115" y="4406632"/>
                  <a:pt x="2170614" y="4406220"/>
                </a:cubicBezTo>
                <a:cubicBezTo>
                  <a:pt x="2170113" y="4405808"/>
                  <a:pt x="2169333" y="4405528"/>
                  <a:pt x="2168273" y="4405381"/>
                </a:cubicBezTo>
                <a:cubicBezTo>
                  <a:pt x="2167212" y="4405233"/>
                  <a:pt x="2165857" y="4405160"/>
                  <a:pt x="2164208" y="4405160"/>
                </a:cubicBezTo>
                <a:cubicBezTo>
                  <a:pt x="2162323" y="4405160"/>
                  <a:pt x="2160879" y="4405233"/>
                  <a:pt x="2159878" y="4405381"/>
                </a:cubicBezTo>
                <a:cubicBezTo>
                  <a:pt x="2158876" y="4405528"/>
                  <a:pt x="2158125" y="4405763"/>
                  <a:pt x="2157625" y="4406087"/>
                </a:cubicBezTo>
                <a:cubicBezTo>
                  <a:pt x="2157124" y="4406412"/>
                  <a:pt x="2156697" y="4407133"/>
                  <a:pt x="2156343" y="4408252"/>
                </a:cubicBezTo>
                <a:lnTo>
                  <a:pt x="2134428" y="4472407"/>
                </a:lnTo>
                <a:lnTo>
                  <a:pt x="2134163" y="4472407"/>
                </a:lnTo>
                <a:lnTo>
                  <a:pt x="2111453" y="4408606"/>
                </a:lnTo>
                <a:cubicBezTo>
                  <a:pt x="2111158" y="4407840"/>
                  <a:pt x="2110878" y="4407236"/>
                  <a:pt x="2110613" y="4406794"/>
                </a:cubicBezTo>
                <a:cubicBezTo>
                  <a:pt x="2110348" y="4406353"/>
                  <a:pt x="2109921" y="4406014"/>
                  <a:pt x="2109332" y="4405778"/>
                </a:cubicBezTo>
                <a:cubicBezTo>
                  <a:pt x="2108743" y="4405543"/>
                  <a:pt x="2107948" y="4405381"/>
                  <a:pt x="2106946" y="4405292"/>
                </a:cubicBezTo>
                <a:cubicBezTo>
                  <a:pt x="2105945" y="4405204"/>
                  <a:pt x="2104560" y="4405160"/>
                  <a:pt x="2102793" y="4405160"/>
                </a:cubicBezTo>
                <a:close/>
                <a:moveTo>
                  <a:pt x="1933022" y="4405160"/>
                </a:moveTo>
                <a:cubicBezTo>
                  <a:pt x="1931667" y="4405160"/>
                  <a:pt x="1930518" y="4405189"/>
                  <a:pt x="1929576" y="4405248"/>
                </a:cubicBezTo>
                <a:cubicBezTo>
                  <a:pt x="1928633" y="4405307"/>
                  <a:pt x="1927882" y="4405439"/>
                  <a:pt x="1927322" y="4405646"/>
                </a:cubicBezTo>
                <a:cubicBezTo>
                  <a:pt x="1926762" y="4405852"/>
                  <a:pt x="1926365" y="4406117"/>
                  <a:pt x="1926129" y="4406441"/>
                </a:cubicBezTo>
                <a:cubicBezTo>
                  <a:pt x="1925894" y="4406765"/>
                  <a:pt x="1925776" y="4407192"/>
                  <a:pt x="1925776" y="4407722"/>
                </a:cubicBezTo>
                <a:cubicBezTo>
                  <a:pt x="1925776" y="4408135"/>
                  <a:pt x="1925835" y="4408635"/>
                  <a:pt x="1925953" y="4409225"/>
                </a:cubicBezTo>
                <a:cubicBezTo>
                  <a:pt x="1926070" y="4409814"/>
                  <a:pt x="1926276" y="4410550"/>
                  <a:pt x="1926571" y="4411434"/>
                </a:cubicBezTo>
                <a:lnTo>
                  <a:pt x="1949812" y="4486987"/>
                </a:lnTo>
                <a:cubicBezTo>
                  <a:pt x="1949988" y="4487576"/>
                  <a:pt x="1950253" y="4488077"/>
                  <a:pt x="1950607" y="4488489"/>
                </a:cubicBezTo>
                <a:cubicBezTo>
                  <a:pt x="1950960" y="4488902"/>
                  <a:pt x="1951505" y="4489226"/>
                  <a:pt x="1952242" y="4489462"/>
                </a:cubicBezTo>
                <a:cubicBezTo>
                  <a:pt x="1952978" y="4489697"/>
                  <a:pt x="1953921" y="4489874"/>
                  <a:pt x="1955069" y="4489992"/>
                </a:cubicBezTo>
                <a:cubicBezTo>
                  <a:pt x="1956218" y="4490110"/>
                  <a:pt x="1957706" y="4490168"/>
                  <a:pt x="1959532" y="4490168"/>
                </a:cubicBezTo>
                <a:cubicBezTo>
                  <a:pt x="1961299" y="4490168"/>
                  <a:pt x="1962787" y="4490124"/>
                  <a:pt x="1963994" y="4490036"/>
                </a:cubicBezTo>
                <a:cubicBezTo>
                  <a:pt x="1965202" y="4489948"/>
                  <a:pt x="1966189" y="4489785"/>
                  <a:pt x="1966955" y="4489550"/>
                </a:cubicBezTo>
                <a:cubicBezTo>
                  <a:pt x="1967720" y="4489314"/>
                  <a:pt x="1968295" y="4488990"/>
                  <a:pt x="1968678" y="4488578"/>
                </a:cubicBezTo>
                <a:cubicBezTo>
                  <a:pt x="1969061" y="4488165"/>
                  <a:pt x="1969341" y="4487635"/>
                  <a:pt x="1969517" y="4486987"/>
                </a:cubicBezTo>
                <a:lnTo>
                  <a:pt x="1984981" y="4429284"/>
                </a:lnTo>
                <a:lnTo>
                  <a:pt x="1985158" y="4428488"/>
                </a:lnTo>
                <a:lnTo>
                  <a:pt x="1985335" y="4429284"/>
                </a:lnTo>
                <a:lnTo>
                  <a:pt x="2002036" y="4486987"/>
                </a:lnTo>
                <a:cubicBezTo>
                  <a:pt x="2002213" y="4487576"/>
                  <a:pt x="2002478" y="4488077"/>
                  <a:pt x="2002832" y="4488489"/>
                </a:cubicBezTo>
                <a:cubicBezTo>
                  <a:pt x="2003185" y="4488902"/>
                  <a:pt x="2003730" y="4489226"/>
                  <a:pt x="2004466" y="4489462"/>
                </a:cubicBezTo>
                <a:cubicBezTo>
                  <a:pt x="2005203" y="4489697"/>
                  <a:pt x="2006190" y="4489874"/>
                  <a:pt x="2007427" y="4489992"/>
                </a:cubicBezTo>
                <a:cubicBezTo>
                  <a:pt x="2008664" y="4490110"/>
                  <a:pt x="2010196" y="4490168"/>
                  <a:pt x="2012022" y="4490168"/>
                </a:cubicBezTo>
                <a:cubicBezTo>
                  <a:pt x="2013789" y="4490168"/>
                  <a:pt x="2015262" y="4490124"/>
                  <a:pt x="2016440" y="4490036"/>
                </a:cubicBezTo>
                <a:cubicBezTo>
                  <a:pt x="2017618" y="4489948"/>
                  <a:pt x="2018546" y="4489785"/>
                  <a:pt x="2019224" y="4489550"/>
                </a:cubicBezTo>
                <a:cubicBezTo>
                  <a:pt x="2019901" y="4489314"/>
                  <a:pt x="2020431" y="4488990"/>
                  <a:pt x="2020814" y="4488578"/>
                </a:cubicBezTo>
                <a:cubicBezTo>
                  <a:pt x="2021197" y="4488165"/>
                  <a:pt x="2021477" y="4487635"/>
                  <a:pt x="2021654" y="4486987"/>
                </a:cubicBezTo>
                <a:lnTo>
                  <a:pt x="2045071" y="4411434"/>
                </a:lnTo>
                <a:cubicBezTo>
                  <a:pt x="2045365" y="4410550"/>
                  <a:pt x="2045571" y="4409814"/>
                  <a:pt x="2045689" y="4409225"/>
                </a:cubicBezTo>
                <a:cubicBezTo>
                  <a:pt x="2045807" y="4408635"/>
                  <a:pt x="2045866" y="4408135"/>
                  <a:pt x="2045866" y="4407722"/>
                </a:cubicBezTo>
                <a:cubicBezTo>
                  <a:pt x="2045866" y="4407192"/>
                  <a:pt x="2045763" y="4406780"/>
                  <a:pt x="2045557" y="4406485"/>
                </a:cubicBezTo>
                <a:cubicBezTo>
                  <a:pt x="2045351" y="4406191"/>
                  <a:pt x="2044997" y="4405926"/>
                  <a:pt x="2044497" y="4405690"/>
                </a:cubicBezTo>
                <a:cubicBezTo>
                  <a:pt x="2043996" y="4405454"/>
                  <a:pt x="2043318" y="4405307"/>
                  <a:pt x="2042464" y="4405248"/>
                </a:cubicBezTo>
                <a:cubicBezTo>
                  <a:pt x="2041610" y="4405189"/>
                  <a:pt x="2040476" y="4405160"/>
                  <a:pt x="2039062" y="4405160"/>
                </a:cubicBezTo>
                <a:cubicBezTo>
                  <a:pt x="2037530" y="4405160"/>
                  <a:pt x="2036278" y="4405204"/>
                  <a:pt x="2035306" y="4405292"/>
                </a:cubicBezTo>
                <a:cubicBezTo>
                  <a:pt x="2034334" y="4405381"/>
                  <a:pt x="2033568" y="4405528"/>
                  <a:pt x="2033009" y="4405734"/>
                </a:cubicBezTo>
                <a:cubicBezTo>
                  <a:pt x="2032449" y="4405940"/>
                  <a:pt x="2032037" y="4406235"/>
                  <a:pt x="2031772" y="4406618"/>
                </a:cubicBezTo>
                <a:cubicBezTo>
                  <a:pt x="2031507" y="4407001"/>
                  <a:pt x="2031315" y="4407457"/>
                  <a:pt x="2031197" y="4407987"/>
                </a:cubicBezTo>
                <a:lnTo>
                  <a:pt x="2012287" y="4473556"/>
                </a:lnTo>
                <a:lnTo>
                  <a:pt x="2012199" y="4474351"/>
                </a:lnTo>
                <a:lnTo>
                  <a:pt x="2012022" y="4473556"/>
                </a:lnTo>
                <a:lnTo>
                  <a:pt x="1993023" y="4407811"/>
                </a:lnTo>
                <a:cubicBezTo>
                  <a:pt x="1992905" y="4407339"/>
                  <a:pt x="1992728" y="4406927"/>
                  <a:pt x="1992493" y="4406574"/>
                </a:cubicBezTo>
                <a:cubicBezTo>
                  <a:pt x="1992257" y="4406220"/>
                  <a:pt x="1991874" y="4405940"/>
                  <a:pt x="1991344" y="4405734"/>
                </a:cubicBezTo>
                <a:cubicBezTo>
                  <a:pt x="1990814" y="4405528"/>
                  <a:pt x="1990092" y="4405381"/>
                  <a:pt x="1989179" y="4405292"/>
                </a:cubicBezTo>
                <a:cubicBezTo>
                  <a:pt x="1988266" y="4405204"/>
                  <a:pt x="1987102" y="4405160"/>
                  <a:pt x="1985688" y="4405160"/>
                </a:cubicBezTo>
                <a:cubicBezTo>
                  <a:pt x="1984216" y="4405160"/>
                  <a:pt x="1983023" y="4405204"/>
                  <a:pt x="1982110" y="4405292"/>
                </a:cubicBezTo>
                <a:cubicBezTo>
                  <a:pt x="1981197" y="4405381"/>
                  <a:pt x="1980475" y="4405528"/>
                  <a:pt x="1979945" y="4405734"/>
                </a:cubicBezTo>
                <a:cubicBezTo>
                  <a:pt x="1979415" y="4405940"/>
                  <a:pt x="1979017" y="4406235"/>
                  <a:pt x="1978752" y="4406618"/>
                </a:cubicBezTo>
                <a:cubicBezTo>
                  <a:pt x="1978487" y="4407001"/>
                  <a:pt x="1978295" y="4407457"/>
                  <a:pt x="1978177" y="4407987"/>
                </a:cubicBezTo>
                <a:lnTo>
                  <a:pt x="1960592" y="4473556"/>
                </a:lnTo>
                <a:lnTo>
                  <a:pt x="1960416" y="4474351"/>
                </a:lnTo>
                <a:lnTo>
                  <a:pt x="1960239" y="4473556"/>
                </a:lnTo>
                <a:lnTo>
                  <a:pt x="1941063" y="4407987"/>
                </a:lnTo>
                <a:cubicBezTo>
                  <a:pt x="1940887" y="4407457"/>
                  <a:pt x="1940680" y="4407001"/>
                  <a:pt x="1940445" y="4406618"/>
                </a:cubicBezTo>
                <a:cubicBezTo>
                  <a:pt x="1940209" y="4406235"/>
                  <a:pt x="1939826" y="4405940"/>
                  <a:pt x="1939296" y="4405734"/>
                </a:cubicBezTo>
                <a:cubicBezTo>
                  <a:pt x="1938766" y="4405528"/>
                  <a:pt x="1938000" y="4405381"/>
                  <a:pt x="1936999" y="4405292"/>
                </a:cubicBezTo>
                <a:cubicBezTo>
                  <a:pt x="1935997" y="4405204"/>
                  <a:pt x="1934671" y="4405160"/>
                  <a:pt x="1933022" y="4405160"/>
                </a:cubicBezTo>
                <a:close/>
                <a:moveTo>
                  <a:pt x="1579909" y="4405160"/>
                </a:moveTo>
                <a:cubicBezTo>
                  <a:pt x="1578495" y="4405160"/>
                  <a:pt x="1577317" y="4405219"/>
                  <a:pt x="1576374" y="4405336"/>
                </a:cubicBezTo>
                <a:cubicBezTo>
                  <a:pt x="1575431" y="4405454"/>
                  <a:pt x="1574680" y="4405631"/>
                  <a:pt x="1574121" y="4405867"/>
                </a:cubicBezTo>
                <a:cubicBezTo>
                  <a:pt x="1573561" y="4406102"/>
                  <a:pt x="1573178" y="4406397"/>
                  <a:pt x="1572972" y="4406750"/>
                </a:cubicBezTo>
                <a:cubicBezTo>
                  <a:pt x="1572766" y="4407104"/>
                  <a:pt x="1572662" y="4407487"/>
                  <a:pt x="1572662" y="4407899"/>
                </a:cubicBezTo>
                <a:lnTo>
                  <a:pt x="1572662" y="4487429"/>
                </a:lnTo>
                <a:cubicBezTo>
                  <a:pt x="1572662" y="4487900"/>
                  <a:pt x="1572766" y="4488298"/>
                  <a:pt x="1572972" y="4488622"/>
                </a:cubicBezTo>
                <a:cubicBezTo>
                  <a:pt x="1573178" y="4488946"/>
                  <a:pt x="1573561" y="4489226"/>
                  <a:pt x="1574121" y="4489462"/>
                </a:cubicBezTo>
                <a:cubicBezTo>
                  <a:pt x="1574680" y="4489697"/>
                  <a:pt x="1575431" y="4489874"/>
                  <a:pt x="1576374" y="4489992"/>
                </a:cubicBezTo>
                <a:cubicBezTo>
                  <a:pt x="1577317" y="4490110"/>
                  <a:pt x="1578495" y="4490168"/>
                  <a:pt x="1579909" y="4490168"/>
                </a:cubicBezTo>
                <a:cubicBezTo>
                  <a:pt x="1581381" y="4490168"/>
                  <a:pt x="1582589" y="4490110"/>
                  <a:pt x="1583532" y="4489992"/>
                </a:cubicBezTo>
                <a:cubicBezTo>
                  <a:pt x="1584474" y="4489874"/>
                  <a:pt x="1585211" y="4489697"/>
                  <a:pt x="1585741" y="4489462"/>
                </a:cubicBezTo>
                <a:cubicBezTo>
                  <a:pt x="1586271" y="4489226"/>
                  <a:pt x="1586654" y="4488946"/>
                  <a:pt x="1586890" y="4488622"/>
                </a:cubicBezTo>
                <a:cubicBezTo>
                  <a:pt x="1587125" y="4488298"/>
                  <a:pt x="1587243" y="4487900"/>
                  <a:pt x="1587243" y="4487429"/>
                </a:cubicBezTo>
                <a:lnTo>
                  <a:pt x="1587243" y="4407899"/>
                </a:lnTo>
                <a:cubicBezTo>
                  <a:pt x="1587243" y="4407487"/>
                  <a:pt x="1587125" y="4407104"/>
                  <a:pt x="1586890" y="4406750"/>
                </a:cubicBezTo>
                <a:cubicBezTo>
                  <a:pt x="1586654" y="4406397"/>
                  <a:pt x="1586271" y="4406102"/>
                  <a:pt x="1585741" y="4405867"/>
                </a:cubicBezTo>
                <a:cubicBezTo>
                  <a:pt x="1585211" y="4405631"/>
                  <a:pt x="1584474" y="4405454"/>
                  <a:pt x="1583532" y="4405336"/>
                </a:cubicBezTo>
                <a:cubicBezTo>
                  <a:pt x="1582589" y="4405219"/>
                  <a:pt x="1581381" y="4405160"/>
                  <a:pt x="1579909" y="4405160"/>
                </a:cubicBezTo>
                <a:close/>
                <a:moveTo>
                  <a:pt x="1437033" y="4405160"/>
                </a:moveTo>
                <a:cubicBezTo>
                  <a:pt x="1435620" y="4405160"/>
                  <a:pt x="1434441" y="4405219"/>
                  <a:pt x="1433499" y="4405336"/>
                </a:cubicBezTo>
                <a:cubicBezTo>
                  <a:pt x="1432556" y="4405454"/>
                  <a:pt x="1431805" y="4405631"/>
                  <a:pt x="1431246" y="4405867"/>
                </a:cubicBezTo>
                <a:cubicBezTo>
                  <a:pt x="1430686" y="4406102"/>
                  <a:pt x="1430303" y="4406397"/>
                  <a:pt x="1430097" y="4406750"/>
                </a:cubicBezTo>
                <a:cubicBezTo>
                  <a:pt x="1429890" y="4407104"/>
                  <a:pt x="1429787" y="4407487"/>
                  <a:pt x="1429787" y="4407899"/>
                </a:cubicBezTo>
                <a:lnTo>
                  <a:pt x="1429787" y="4487429"/>
                </a:lnTo>
                <a:cubicBezTo>
                  <a:pt x="1429787" y="4487900"/>
                  <a:pt x="1429890" y="4488298"/>
                  <a:pt x="1430097" y="4488622"/>
                </a:cubicBezTo>
                <a:cubicBezTo>
                  <a:pt x="1430303" y="4488946"/>
                  <a:pt x="1430686" y="4489226"/>
                  <a:pt x="1431246" y="4489462"/>
                </a:cubicBezTo>
                <a:cubicBezTo>
                  <a:pt x="1431805" y="4489697"/>
                  <a:pt x="1432556" y="4489874"/>
                  <a:pt x="1433499" y="4489992"/>
                </a:cubicBezTo>
                <a:cubicBezTo>
                  <a:pt x="1434441" y="4490110"/>
                  <a:pt x="1435620" y="4490168"/>
                  <a:pt x="1437033" y="4490168"/>
                </a:cubicBezTo>
                <a:cubicBezTo>
                  <a:pt x="1438506" y="4490168"/>
                  <a:pt x="1439714" y="4490110"/>
                  <a:pt x="1440657" y="4489992"/>
                </a:cubicBezTo>
                <a:cubicBezTo>
                  <a:pt x="1441599" y="4489874"/>
                  <a:pt x="1442335" y="4489697"/>
                  <a:pt x="1442866" y="4489462"/>
                </a:cubicBezTo>
                <a:cubicBezTo>
                  <a:pt x="1443396" y="4489226"/>
                  <a:pt x="1443779" y="4488946"/>
                  <a:pt x="1444015" y="4488622"/>
                </a:cubicBezTo>
                <a:cubicBezTo>
                  <a:pt x="1444250" y="4488298"/>
                  <a:pt x="1444368" y="4487900"/>
                  <a:pt x="1444368" y="4487429"/>
                </a:cubicBezTo>
                <a:lnTo>
                  <a:pt x="1444368" y="4407899"/>
                </a:lnTo>
                <a:cubicBezTo>
                  <a:pt x="1444368" y="4407487"/>
                  <a:pt x="1444250" y="4407104"/>
                  <a:pt x="1444015" y="4406750"/>
                </a:cubicBezTo>
                <a:cubicBezTo>
                  <a:pt x="1443779" y="4406397"/>
                  <a:pt x="1443396" y="4406102"/>
                  <a:pt x="1442866" y="4405867"/>
                </a:cubicBezTo>
                <a:cubicBezTo>
                  <a:pt x="1442335" y="4405631"/>
                  <a:pt x="1441599" y="4405454"/>
                  <a:pt x="1440657" y="4405336"/>
                </a:cubicBezTo>
                <a:cubicBezTo>
                  <a:pt x="1439714" y="4405219"/>
                  <a:pt x="1438506" y="4405160"/>
                  <a:pt x="1437033" y="4405160"/>
                </a:cubicBezTo>
                <a:close/>
                <a:moveTo>
                  <a:pt x="1083618" y="4405160"/>
                </a:moveTo>
                <a:cubicBezTo>
                  <a:pt x="1081851" y="4405160"/>
                  <a:pt x="1080437" y="4405233"/>
                  <a:pt x="1079376" y="4405381"/>
                </a:cubicBezTo>
                <a:cubicBezTo>
                  <a:pt x="1078316" y="4405528"/>
                  <a:pt x="1077550" y="4405808"/>
                  <a:pt x="1077079" y="4406220"/>
                </a:cubicBezTo>
                <a:cubicBezTo>
                  <a:pt x="1076607" y="4406632"/>
                  <a:pt x="1076372" y="4407192"/>
                  <a:pt x="1076372" y="4407899"/>
                </a:cubicBezTo>
                <a:cubicBezTo>
                  <a:pt x="1076372" y="4408606"/>
                  <a:pt x="1076607" y="4409578"/>
                  <a:pt x="1077079" y="4410815"/>
                </a:cubicBezTo>
                <a:lnTo>
                  <a:pt x="1105444" y="4486811"/>
                </a:lnTo>
                <a:cubicBezTo>
                  <a:pt x="1105621" y="4487400"/>
                  <a:pt x="1105945" y="4487959"/>
                  <a:pt x="1106416" y="4488489"/>
                </a:cubicBezTo>
                <a:cubicBezTo>
                  <a:pt x="1106888" y="4489020"/>
                  <a:pt x="1107389" y="4489403"/>
                  <a:pt x="1107919" y="4489638"/>
                </a:cubicBezTo>
                <a:lnTo>
                  <a:pt x="1096961" y="4517297"/>
                </a:lnTo>
                <a:cubicBezTo>
                  <a:pt x="1096608" y="4518122"/>
                  <a:pt x="1096461" y="4518829"/>
                  <a:pt x="1096519" y="4519418"/>
                </a:cubicBezTo>
                <a:cubicBezTo>
                  <a:pt x="1096578" y="4520007"/>
                  <a:pt x="1096858" y="4520478"/>
                  <a:pt x="1097359" y="4520832"/>
                </a:cubicBezTo>
                <a:cubicBezTo>
                  <a:pt x="1097860" y="4521185"/>
                  <a:pt x="1098581" y="4521436"/>
                  <a:pt x="1099524" y="4521583"/>
                </a:cubicBezTo>
                <a:cubicBezTo>
                  <a:pt x="1100466" y="4521730"/>
                  <a:pt x="1101704" y="4521804"/>
                  <a:pt x="1103235" y="4521804"/>
                </a:cubicBezTo>
                <a:cubicBezTo>
                  <a:pt x="1106181" y="4521804"/>
                  <a:pt x="1108375" y="4521553"/>
                  <a:pt x="1109819" y="4521053"/>
                </a:cubicBezTo>
                <a:cubicBezTo>
                  <a:pt x="1111262" y="4520552"/>
                  <a:pt x="1112160" y="4519830"/>
                  <a:pt x="1112514" y="4518888"/>
                </a:cubicBezTo>
                <a:lnTo>
                  <a:pt x="1123118" y="4489638"/>
                </a:lnTo>
                <a:lnTo>
                  <a:pt x="1151660" y="4410550"/>
                </a:lnTo>
                <a:cubicBezTo>
                  <a:pt x="1152014" y="4409490"/>
                  <a:pt x="1152190" y="4408606"/>
                  <a:pt x="1152190" y="4407899"/>
                </a:cubicBezTo>
                <a:cubicBezTo>
                  <a:pt x="1152190" y="4407192"/>
                  <a:pt x="1151940" y="4406632"/>
                  <a:pt x="1151439" y="4406220"/>
                </a:cubicBezTo>
                <a:cubicBezTo>
                  <a:pt x="1150939" y="4405808"/>
                  <a:pt x="1150158" y="4405528"/>
                  <a:pt x="1149098" y="4405381"/>
                </a:cubicBezTo>
                <a:cubicBezTo>
                  <a:pt x="1148037" y="4405233"/>
                  <a:pt x="1146682" y="4405160"/>
                  <a:pt x="1145033" y="4405160"/>
                </a:cubicBezTo>
                <a:cubicBezTo>
                  <a:pt x="1143148" y="4405160"/>
                  <a:pt x="1141704" y="4405233"/>
                  <a:pt x="1140703" y="4405381"/>
                </a:cubicBezTo>
                <a:cubicBezTo>
                  <a:pt x="1139701" y="4405528"/>
                  <a:pt x="1138950" y="4405763"/>
                  <a:pt x="1138449" y="4406087"/>
                </a:cubicBezTo>
                <a:cubicBezTo>
                  <a:pt x="1137949" y="4406412"/>
                  <a:pt x="1137522" y="4407133"/>
                  <a:pt x="1137168" y="4408252"/>
                </a:cubicBezTo>
                <a:lnTo>
                  <a:pt x="1115253" y="4472407"/>
                </a:lnTo>
                <a:lnTo>
                  <a:pt x="1114988" y="4472407"/>
                </a:lnTo>
                <a:lnTo>
                  <a:pt x="1092278" y="4408606"/>
                </a:lnTo>
                <a:cubicBezTo>
                  <a:pt x="1091983" y="4407840"/>
                  <a:pt x="1091704" y="4407236"/>
                  <a:pt x="1091438" y="4406794"/>
                </a:cubicBezTo>
                <a:cubicBezTo>
                  <a:pt x="1091173" y="4406353"/>
                  <a:pt x="1090746" y="4406014"/>
                  <a:pt x="1090157" y="4405778"/>
                </a:cubicBezTo>
                <a:cubicBezTo>
                  <a:pt x="1089568" y="4405543"/>
                  <a:pt x="1088773" y="4405381"/>
                  <a:pt x="1087771" y="4405292"/>
                </a:cubicBezTo>
                <a:cubicBezTo>
                  <a:pt x="1086770" y="4405204"/>
                  <a:pt x="1085385" y="4405160"/>
                  <a:pt x="1083618" y="4405160"/>
                </a:cubicBezTo>
                <a:close/>
                <a:moveTo>
                  <a:pt x="998884" y="4405160"/>
                </a:moveTo>
                <a:cubicBezTo>
                  <a:pt x="997470" y="4405160"/>
                  <a:pt x="996292" y="4405219"/>
                  <a:pt x="995349" y="4405336"/>
                </a:cubicBezTo>
                <a:cubicBezTo>
                  <a:pt x="994406" y="4405454"/>
                  <a:pt x="993655" y="4405631"/>
                  <a:pt x="993096" y="4405867"/>
                </a:cubicBezTo>
                <a:cubicBezTo>
                  <a:pt x="992536" y="4406102"/>
                  <a:pt x="992153" y="4406397"/>
                  <a:pt x="991947" y="4406750"/>
                </a:cubicBezTo>
                <a:cubicBezTo>
                  <a:pt x="991741" y="4407104"/>
                  <a:pt x="991637" y="4407487"/>
                  <a:pt x="991637" y="4407899"/>
                </a:cubicBezTo>
                <a:lnTo>
                  <a:pt x="991637" y="4487429"/>
                </a:lnTo>
                <a:cubicBezTo>
                  <a:pt x="991637" y="4487900"/>
                  <a:pt x="991741" y="4488298"/>
                  <a:pt x="991947" y="4488622"/>
                </a:cubicBezTo>
                <a:cubicBezTo>
                  <a:pt x="992153" y="4488946"/>
                  <a:pt x="992536" y="4489226"/>
                  <a:pt x="993096" y="4489462"/>
                </a:cubicBezTo>
                <a:cubicBezTo>
                  <a:pt x="993655" y="4489697"/>
                  <a:pt x="994406" y="4489874"/>
                  <a:pt x="995349" y="4489992"/>
                </a:cubicBezTo>
                <a:cubicBezTo>
                  <a:pt x="996292" y="4490110"/>
                  <a:pt x="997470" y="4490168"/>
                  <a:pt x="998884" y="4490168"/>
                </a:cubicBezTo>
                <a:cubicBezTo>
                  <a:pt x="1000356" y="4490168"/>
                  <a:pt x="1001564" y="4490110"/>
                  <a:pt x="1002507" y="4489992"/>
                </a:cubicBezTo>
                <a:cubicBezTo>
                  <a:pt x="1003449" y="4489874"/>
                  <a:pt x="1004186" y="4489697"/>
                  <a:pt x="1004716" y="4489462"/>
                </a:cubicBezTo>
                <a:cubicBezTo>
                  <a:pt x="1005246" y="4489226"/>
                  <a:pt x="1005629" y="4488946"/>
                  <a:pt x="1005864" y="4488622"/>
                </a:cubicBezTo>
                <a:cubicBezTo>
                  <a:pt x="1006100" y="4488298"/>
                  <a:pt x="1006218" y="4487900"/>
                  <a:pt x="1006218" y="4487429"/>
                </a:cubicBezTo>
                <a:lnTo>
                  <a:pt x="1006218" y="4407899"/>
                </a:lnTo>
                <a:cubicBezTo>
                  <a:pt x="1006218" y="4407487"/>
                  <a:pt x="1006100" y="4407104"/>
                  <a:pt x="1005864" y="4406750"/>
                </a:cubicBezTo>
                <a:cubicBezTo>
                  <a:pt x="1005629" y="4406397"/>
                  <a:pt x="1005246" y="4406102"/>
                  <a:pt x="1004716" y="4405867"/>
                </a:cubicBezTo>
                <a:cubicBezTo>
                  <a:pt x="1004186" y="4405631"/>
                  <a:pt x="1003449" y="4405454"/>
                  <a:pt x="1002507" y="4405336"/>
                </a:cubicBezTo>
                <a:cubicBezTo>
                  <a:pt x="1001564" y="4405219"/>
                  <a:pt x="1000356" y="4405160"/>
                  <a:pt x="998884" y="4405160"/>
                </a:cubicBezTo>
                <a:close/>
                <a:moveTo>
                  <a:pt x="3733038" y="4404099"/>
                </a:moveTo>
                <a:cubicBezTo>
                  <a:pt x="3728560" y="4404099"/>
                  <a:pt x="3724422" y="4404762"/>
                  <a:pt x="3720622" y="4406087"/>
                </a:cubicBezTo>
                <a:cubicBezTo>
                  <a:pt x="3716822" y="4407413"/>
                  <a:pt x="3713567" y="4409313"/>
                  <a:pt x="3710857" y="4411787"/>
                </a:cubicBezTo>
                <a:cubicBezTo>
                  <a:pt x="3708147" y="4414261"/>
                  <a:pt x="3706027" y="4417295"/>
                  <a:pt x="3704495" y="4420889"/>
                </a:cubicBezTo>
                <a:cubicBezTo>
                  <a:pt x="3702964" y="4424483"/>
                  <a:pt x="3702197" y="4428547"/>
                  <a:pt x="3702197" y="4433084"/>
                </a:cubicBezTo>
                <a:cubicBezTo>
                  <a:pt x="3702197" y="4436972"/>
                  <a:pt x="3702728" y="4440285"/>
                  <a:pt x="3703788" y="4443025"/>
                </a:cubicBezTo>
                <a:cubicBezTo>
                  <a:pt x="3704848" y="4445764"/>
                  <a:pt x="3706292" y="4448224"/>
                  <a:pt x="3708118" y="4450403"/>
                </a:cubicBezTo>
                <a:cubicBezTo>
                  <a:pt x="3705938" y="4452642"/>
                  <a:pt x="3704112" y="4455175"/>
                  <a:pt x="3702640" y="4458003"/>
                </a:cubicBezTo>
                <a:cubicBezTo>
                  <a:pt x="3701166" y="4460831"/>
                  <a:pt x="3700430" y="4464041"/>
                  <a:pt x="3700430" y="4467635"/>
                </a:cubicBezTo>
                <a:cubicBezTo>
                  <a:pt x="3700430" y="4470227"/>
                  <a:pt x="3701122" y="4472642"/>
                  <a:pt x="3702507" y="4474881"/>
                </a:cubicBezTo>
                <a:cubicBezTo>
                  <a:pt x="3703891" y="4477120"/>
                  <a:pt x="3706027" y="4478975"/>
                  <a:pt x="3708913" y="4480448"/>
                </a:cubicBezTo>
                <a:cubicBezTo>
                  <a:pt x="3707028" y="4481921"/>
                  <a:pt x="3705364" y="4483408"/>
                  <a:pt x="3703921" y="4484911"/>
                </a:cubicBezTo>
                <a:cubicBezTo>
                  <a:pt x="3702478" y="4486413"/>
                  <a:pt x="3701270" y="4487989"/>
                  <a:pt x="3700298" y="4489638"/>
                </a:cubicBezTo>
                <a:cubicBezTo>
                  <a:pt x="3699326" y="4491288"/>
                  <a:pt x="3698604" y="4493026"/>
                  <a:pt x="3698133" y="4494852"/>
                </a:cubicBezTo>
                <a:cubicBezTo>
                  <a:pt x="3697662" y="4496678"/>
                  <a:pt x="3697426" y="4498563"/>
                  <a:pt x="3697426" y="4500507"/>
                </a:cubicBezTo>
                <a:cubicBezTo>
                  <a:pt x="3697426" y="4503571"/>
                  <a:pt x="3698074" y="4506413"/>
                  <a:pt x="3699370" y="4509035"/>
                </a:cubicBezTo>
                <a:cubicBezTo>
                  <a:pt x="3700666" y="4511656"/>
                  <a:pt x="3702757" y="4513910"/>
                  <a:pt x="3705644" y="4515795"/>
                </a:cubicBezTo>
                <a:cubicBezTo>
                  <a:pt x="3708530" y="4517680"/>
                  <a:pt x="3712227" y="4519167"/>
                  <a:pt x="3716734" y="4520257"/>
                </a:cubicBezTo>
                <a:cubicBezTo>
                  <a:pt x="3721240" y="4521347"/>
                  <a:pt x="3726704" y="4521892"/>
                  <a:pt x="3733126" y="4521892"/>
                </a:cubicBezTo>
                <a:cubicBezTo>
                  <a:pt x="3739783" y="4521892"/>
                  <a:pt x="3745556" y="4521170"/>
                  <a:pt x="3750446" y="4519727"/>
                </a:cubicBezTo>
                <a:cubicBezTo>
                  <a:pt x="3755335" y="4518284"/>
                  <a:pt x="3759356" y="4516310"/>
                  <a:pt x="3762508" y="4513807"/>
                </a:cubicBezTo>
                <a:cubicBezTo>
                  <a:pt x="3765660" y="4511303"/>
                  <a:pt x="3768001" y="4508401"/>
                  <a:pt x="3769533" y="4505102"/>
                </a:cubicBezTo>
                <a:cubicBezTo>
                  <a:pt x="3771065" y="4501803"/>
                  <a:pt x="3771830" y="4498328"/>
                  <a:pt x="3771830" y="4494675"/>
                </a:cubicBezTo>
                <a:cubicBezTo>
                  <a:pt x="3771830" y="4491199"/>
                  <a:pt x="3771153" y="4488151"/>
                  <a:pt x="3769798" y="4485529"/>
                </a:cubicBezTo>
                <a:cubicBezTo>
                  <a:pt x="3768443" y="4482908"/>
                  <a:pt x="3766558" y="4480698"/>
                  <a:pt x="3764142" y="4478902"/>
                </a:cubicBezTo>
                <a:cubicBezTo>
                  <a:pt x="3761727" y="4477105"/>
                  <a:pt x="3758870" y="4475720"/>
                  <a:pt x="3755571" y="4474748"/>
                </a:cubicBezTo>
                <a:cubicBezTo>
                  <a:pt x="3752272" y="4473776"/>
                  <a:pt x="3748649" y="4473231"/>
                  <a:pt x="3744702" y="4473114"/>
                </a:cubicBezTo>
                <a:lnTo>
                  <a:pt x="3723936" y="4472230"/>
                </a:lnTo>
                <a:cubicBezTo>
                  <a:pt x="3720754" y="4472112"/>
                  <a:pt x="3718207" y="4471376"/>
                  <a:pt x="3716292" y="4470021"/>
                </a:cubicBezTo>
                <a:cubicBezTo>
                  <a:pt x="3714377" y="4468666"/>
                  <a:pt x="3713420" y="4466957"/>
                  <a:pt x="3713420" y="4464896"/>
                </a:cubicBezTo>
                <a:cubicBezTo>
                  <a:pt x="3713420" y="4463128"/>
                  <a:pt x="3713759" y="4461567"/>
                  <a:pt x="3714436" y="4460212"/>
                </a:cubicBezTo>
                <a:cubicBezTo>
                  <a:pt x="3715114" y="4458857"/>
                  <a:pt x="3715983" y="4457650"/>
                  <a:pt x="3717043" y="4456589"/>
                </a:cubicBezTo>
                <a:cubicBezTo>
                  <a:pt x="3718634" y="4457885"/>
                  <a:pt x="3720887" y="4458960"/>
                  <a:pt x="3723803" y="4459814"/>
                </a:cubicBezTo>
                <a:cubicBezTo>
                  <a:pt x="3726719" y="4460669"/>
                  <a:pt x="3729797" y="4461096"/>
                  <a:pt x="3733038" y="4461096"/>
                </a:cubicBezTo>
                <a:cubicBezTo>
                  <a:pt x="3737633" y="4461096"/>
                  <a:pt x="3741815" y="4460448"/>
                  <a:pt x="3745585" y="4459152"/>
                </a:cubicBezTo>
                <a:cubicBezTo>
                  <a:pt x="3749356" y="4457856"/>
                  <a:pt x="3752611" y="4455985"/>
                  <a:pt x="3755350" y="4453540"/>
                </a:cubicBezTo>
                <a:cubicBezTo>
                  <a:pt x="3758090" y="4451096"/>
                  <a:pt x="3760195" y="4448106"/>
                  <a:pt x="3761668" y="4444571"/>
                </a:cubicBezTo>
                <a:cubicBezTo>
                  <a:pt x="3763141" y="4441037"/>
                  <a:pt x="3763877" y="4436972"/>
                  <a:pt x="3763877" y="4432377"/>
                </a:cubicBezTo>
                <a:cubicBezTo>
                  <a:pt x="3763877" y="4429608"/>
                  <a:pt x="3763465" y="4426942"/>
                  <a:pt x="3762640" y="4424379"/>
                </a:cubicBezTo>
                <a:cubicBezTo>
                  <a:pt x="3761816" y="4421817"/>
                  <a:pt x="3760372" y="4419475"/>
                  <a:pt x="3758311" y="4417354"/>
                </a:cubicBezTo>
                <a:lnTo>
                  <a:pt x="3769710" y="4417354"/>
                </a:lnTo>
                <a:cubicBezTo>
                  <a:pt x="3770593" y="4417354"/>
                  <a:pt x="3771315" y="4416898"/>
                  <a:pt x="3771875" y="4415985"/>
                </a:cubicBezTo>
                <a:cubicBezTo>
                  <a:pt x="3772434" y="4415071"/>
                  <a:pt x="3772714" y="4413584"/>
                  <a:pt x="3772714" y="4411522"/>
                </a:cubicBezTo>
                <a:cubicBezTo>
                  <a:pt x="3772714" y="4409519"/>
                  <a:pt x="3772464" y="4408032"/>
                  <a:pt x="3771963" y="4407060"/>
                </a:cubicBezTo>
                <a:cubicBezTo>
                  <a:pt x="3771462" y="4406087"/>
                  <a:pt x="3770711" y="4405601"/>
                  <a:pt x="3769710" y="4405601"/>
                </a:cubicBezTo>
                <a:lnTo>
                  <a:pt x="3745674" y="4405601"/>
                </a:lnTo>
                <a:cubicBezTo>
                  <a:pt x="3743847" y="4405130"/>
                  <a:pt x="3741889" y="4404762"/>
                  <a:pt x="3739797" y="4404497"/>
                </a:cubicBezTo>
                <a:cubicBezTo>
                  <a:pt x="3737706" y="4404232"/>
                  <a:pt x="3735453" y="4404099"/>
                  <a:pt x="3733038" y="4404099"/>
                </a:cubicBezTo>
                <a:close/>
                <a:moveTo>
                  <a:pt x="3513963" y="4404099"/>
                </a:moveTo>
                <a:cubicBezTo>
                  <a:pt x="3509485" y="4404099"/>
                  <a:pt x="3505347" y="4404762"/>
                  <a:pt x="3501547" y="4406087"/>
                </a:cubicBezTo>
                <a:cubicBezTo>
                  <a:pt x="3497747" y="4407413"/>
                  <a:pt x="3494492" y="4409313"/>
                  <a:pt x="3491783" y="4411787"/>
                </a:cubicBezTo>
                <a:cubicBezTo>
                  <a:pt x="3489073" y="4414261"/>
                  <a:pt x="3486952" y="4417295"/>
                  <a:pt x="3485420" y="4420889"/>
                </a:cubicBezTo>
                <a:cubicBezTo>
                  <a:pt x="3483888" y="4424483"/>
                  <a:pt x="3483122" y="4428547"/>
                  <a:pt x="3483122" y="4433084"/>
                </a:cubicBezTo>
                <a:cubicBezTo>
                  <a:pt x="3483122" y="4436972"/>
                  <a:pt x="3483653" y="4440285"/>
                  <a:pt x="3484713" y="4443025"/>
                </a:cubicBezTo>
                <a:cubicBezTo>
                  <a:pt x="3485773" y="4445764"/>
                  <a:pt x="3487217" y="4448224"/>
                  <a:pt x="3489043" y="4450403"/>
                </a:cubicBezTo>
                <a:cubicBezTo>
                  <a:pt x="3486863" y="4452642"/>
                  <a:pt x="3485037" y="4455175"/>
                  <a:pt x="3483564" y="4458003"/>
                </a:cubicBezTo>
                <a:cubicBezTo>
                  <a:pt x="3482091" y="4460831"/>
                  <a:pt x="3481355" y="4464041"/>
                  <a:pt x="3481355" y="4467635"/>
                </a:cubicBezTo>
                <a:cubicBezTo>
                  <a:pt x="3481355" y="4470227"/>
                  <a:pt x="3482047" y="4472642"/>
                  <a:pt x="3483432" y="4474881"/>
                </a:cubicBezTo>
                <a:cubicBezTo>
                  <a:pt x="3484816" y="4477120"/>
                  <a:pt x="3486952" y="4478975"/>
                  <a:pt x="3489838" y="4480448"/>
                </a:cubicBezTo>
                <a:cubicBezTo>
                  <a:pt x="3487953" y="4481921"/>
                  <a:pt x="3486289" y="4483408"/>
                  <a:pt x="3484846" y="4484911"/>
                </a:cubicBezTo>
                <a:cubicBezTo>
                  <a:pt x="3483402" y="4486413"/>
                  <a:pt x="3482195" y="4487989"/>
                  <a:pt x="3481223" y="4489638"/>
                </a:cubicBezTo>
                <a:cubicBezTo>
                  <a:pt x="3480251" y="4491288"/>
                  <a:pt x="3479529" y="4493026"/>
                  <a:pt x="3479058" y="4494852"/>
                </a:cubicBezTo>
                <a:cubicBezTo>
                  <a:pt x="3478586" y="4496678"/>
                  <a:pt x="3478351" y="4498563"/>
                  <a:pt x="3478351" y="4500507"/>
                </a:cubicBezTo>
                <a:cubicBezTo>
                  <a:pt x="3478351" y="4503571"/>
                  <a:pt x="3478999" y="4506413"/>
                  <a:pt x="3480295" y="4509035"/>
                </a:cubicBezTo>
                <a:cubicBezTo>
                  <a:pt x="3481591" y="4511656"/>
                  <a:pt x="3483682" y="4513910"/>
                  <a:pt x="3486569" y="4515795"/>
                </a:cubicBezTo>
                <a:cubicBezTo>
                  <a:pt x="3489455" y="4517680"/>
                  <a:pt x="3493152" y="4519167"/>
                  <a:pt x="3497659" y="4520257"/>
                </a:cubicBezTo>
                <a:cubicBezTo>
                  <a:pt x="3502165" y="4521347"/>
                  <a:pt x="3507629" y="4521892"/>
                  <a:pt x="3514051" y="4521892"/>
                </a:cubicBezTo>
                <a:cubicBezTo>
                  <a:pt x="3520708" y="4521892"/>
                  <a:pt x="3526481" y="4521170"/>
                  <a:pt x="3531371" y="4519727"/>
                </a:cubicBezTo>
                <a:cubicBezTo>
                  <a:pt x="3536260" y="4518284"/>
                  <a:pt x="3540281" y="4516310"/>
                  <a:pt x="3543433" y="4513807"/>
                </a:cubicBezTo>
                <a:cubicBezTo>
                  <a:pt x="3546584" y="4511303"/>
                  <a:pt x="3548926" y="4508401"/>
                  <a:pt x="3550458" y="4505102"/>
                </a:cubicBezTo>
                <a:cubicBezTo>
                  <a:pt x="3551990" y="4501803"/>
                  <a:pt x="3552756" y="4498328"/>
                  <a:pt x="3552756" y="4494675"/>
                </a:cubicBezTo>
                <a:cubicBezTo>
                  <a:pt x="3552756" y="4491199"/>
                  <a:pt x="3552078" y="4488151"/>
                  <a:pt x="3550723" y="4485529"/>
                </a:cubicBezTo>
                <a:cubicBezTo>
                  <a:pt x="3549368" y="4482908"/>
                  <a:pt x="3547483" y="4480698"/>
                  <a:pt x="3545067" y="4478902"/>
                </a:cubicBezTo>
                <a:cubicBezTo>
                  <a:pt x="3542652" y="4477105"/>
                  <a:pt x="3539795" y="4475720"/>
                  <a:pt x="3536496" y="4474748"/>
                </a:cubicBezTo>
                <a:cubicBezTo>
                  <a:pt x="3533197" y="4473776"/>
                  <a:pt x="3529574" y="4473231"/>
                  <a:pt x="3525627" y="4473114"/>
                </a:cubicBezTo>
                <a:lnTo>
                  <a:pt x="3504861" y="4472230"/>
                </a:lnTo>
                <a:cubicBezTo>
                  <a:pt x="3501679" y="4472112"/>
                  <a:pt x="3499131" y="4471376"/>
                  <a:pt x="3497217" y="4470021"/>
                </a:cubicBezTo>
                <a:cubicBezTo>
                  <a:pt x="3495302" y="4468666"/>
                  <a:pt x="3494345" y="4466957"/>
                  <a:pt x="3494345" y="4464896"/>
                </a:cubicBezTo>
                <a:cubicBezTo>
                  <a:pt x="3494345" y="4463128"/>
                  <a:pt x="3494684" y="4461567"/>
                  <a:pt x="3495361" y="4460212"/>
                </a:cubicBezTo>
                <a:cubicBezTo>
                  <a:pt x="3496038" y="4458857"/>
                  <a:pt x="3496908" y="4457650"/>
                  <a:pt x="3497968" y="4456589"/>
                </a:cubicBezTo>
                <a:cubicBezTo>
                  <a:pt x="3499559" y="4457885"/>
                  <a:pt x="3501812" y="4458960"/>
                  <a:pt x="3504728" y="4459814"/>
                </a:cubicBezTo>
                <a:cubicBezTo>
                  <a:pt x="3507644" y="4460669"/>
                  <a:pt x="3510722" y="4461096"/>
                  <a:pt x="3513963" y="4461096"/>
                </a:cubicBezTo>
                <a:cubicBezTo>
                  <a:pt x="3518557" y="4461096"/>
                  <a:pt x="3522740" y="4460448"/>
                  <a:pt x="3526510" y="4459152"/>
                </a:cubicBezTo>
                <a:cubicBezTo>
                  <a:pt x="3530281" y="4457856"/>
                  <a:pt x="3533536" y="4455985"/>
                  <a:pt x="3536275" y="4453540"/>
                </a:cubicBezTo>
                <a:cubicBezTo>
                  <a:pt x="3539014" y="4451096"/>
                  <a:pt x="3541120" y="4448106"/>
                  <a:pt x="3542593" y="4444571"/>
                </a:cubicBezTo>
                <a:cubicBezTo>
                  <a:pt x="3544066" y="4441037"/>
                  <a:pt x="3544802" y="4436972"/>
                  <a:pt x="3544802" y="4432377"/>
                </a:cubicBezTo>
                <a:cubicBezTo>
                  <a:pt x="3544802" y="4429608"/>
                  <a:pt x="3544390" y="4426942"/>
                  <a:pt x="3543565" y="4424379"/>
                </a:cubicBezTo>
                <a:cubicBezTo>
                  <a:pt x="3542740" y="4421817"/>
                  <a:pt x="3541297" y="4419475"/>
                  <a:pt x="3539235" y="4417354"/>
                </a:cubicBezTo>
                <a:lnTo>
                  <a:pt x="3550635" y="4417354"/>
                </a:lnTo>
                <a:cubicBezTo>
                  <a:pt x="3551518" y="4417354"/>
                  <a:pt x="3552240" y="4416898"/>
                  <a:pt x="3552800" y="4415985"/>
                </a:cubicBezTo>
                <a:cubicBezTo>
                  <a:pt x="3553359" y="4415071"/>
                  <a:pt x="3553639" y="4413584"/>
                  <a:pt x="3553639" y="4411522"/>
                </a:cubicBezTo>
                <a:cubicBezTo>
                  <a:pt x="3553639" y="4409519"/>
                  <a:pt x="3553388" y="4408032"/>
                  <a:pt x="3552888" y="4407060"/>
                </a:cubicBezTo>
                <a:cubicBezTo>
                  <a:pt x="3552387" y="4406087"/>
                  <a:pt x="3551636" y="4405601"/>
                  <a:pt x="3550635" y="4405601"/>
                </a:cubicBezTo>
                <a:lnTo>
                  <a:pt x="3526599" y="4405601"/>
                </a:lnTo>
                <a:cubicBezTo>
                  <a:pt x="3524772" y="4405130"/>
                  <a:pt x="3522814" y="4404762"/>
                  <a:pt x="3520722" y="4404497"/>
                </a:cubicBezTo>
                <a:cubicBezTo>
                  <a:pt x="3518631" y="4404232"/>
                  <a:pt x="3516378" y="4404099"/>
                  <a:pt x="3513963" y="4404099"/>
                </a:cubicBezTo>
                <a:close/>
                <a:moveTo>
                  <a:pt x="3166309" y="4404011"/>
                </a:moveTo>
                <a:cubicBezTo>
                  <a:pt x="3161066" y="4404011"/>
                  <a:pt x="3156191" y="4404880"/>
                  <a:pt x="3151685" y="4406618"/>
                </a:cubicBezTo>
                <a:cubicBezTo>
                  <a:pt x="3147178" y="4408356"/>
                  <a:pt x="3143260" y="4411021"/>
                  <a:pt x="3139932" y="4414615"/>
                </a:cubicBezTo>
                <a:cubicBezTo>
                  <a:pt x="3136603" y="4418208"/>
                  <a:pt x="3133982" y="4422818"/>
                  <a:pt x="3132067" y="4428444"/>
                </a:cubicBezTo>
                <a:cubicBezTo>
                  <a:pt x="3130153" y="4434070"/>
                  <a:pt x="3129195" y="4440801"/>
                  <a:pt x="3129195" y="4448636"/>
                </a:cubicBezTo>
                <a:cubicBezTo>
                  <a:pt x="3129195" y="4455529"/>
                  <a:pt x="3129976" y="4461611"/>
                  <a:pt x="3131537" y="4466884"/>
                </a:cubicBezTo>
                <a:cubicBezTo>
                  <a:pt x="3133098" y="4472156"/>
                  <a:pt x="3135366" y="4476604"/>
                  <a:pt x="3138341" y="4480227"/>
                </a:cubicBezTo>
                <a:cubicBezTo>
                  <a:pt x="3141316" y="4483850"/>
                  <a:pt x="3145013" y="4486604"/>
                  <a:pt x="3149431" y="4488489"/>
                </a:cubicBezTo>
                <a:cubicBezTo>
                  <a:pt x="3153849" y="4490375"/>
                  <a:pt x="3158916" y="4491317"/>
                  <a:pt x="3164630" y="4491317"/>
                </a:cubicBezTo>
                <a:cubicBezTo>
                  <a:pt x="3167399" y="4491317"/>
                  <a:pt x="3170080" y="4491052"/>
                  <a:pt x="3172672" y="4490522"/>
                </a:cubicBezTo>
                <a:cubicBezTo>
                  <a:pt x="3175264" y="4489992"/>
                  <a:pt x="3177664" y="4489299"/>
                  <a:pt x="3179873" y="4488445"/>
                </a:cubicBezTo>
                <a:cubicBezTo>
                  <a:pt x="3182083" y="4487591"/>
                  <a:pt x="3184071" y="4486619"/>
                  <a:pt x="3185838" y="4485529"/>
                </a:cubicBezTo>
                <a:cubicBezTo>
                  <a:pt x="3187606" y="4484439"/>
                  <a:pt x="3188858" y="4483526"/>
                  <a:pt x="3189594" y="4482790"/>
                </a:cubicBezTo>
                <a:cubicBezTo>
                  <a:pt x="3190330" y="4482053"/>
                  <a:pt x="3190802" y="4481494"/>
                  <a:pt x="3191008" y="4481111"/>
                </a:cubicBezTo>
                <a:cubicBezTo>
                  <a:pt x="3191214" y="4480728"/>
                  <a:pt x="3191391" y="4480286"/>
                  <a:pt x="3191538" y="4479785"/>
                </a:cubicBezTo>
                <a:cubicBezTo>
                  <a:pt x="3191686" y="4479285"/>
                  <a:pt x="3191788" y="4478666"/>
                  <a:pt x="3191847" y="4477930"/>
                </a:cubicBezTo>
                <a:cubicBezTo>
                  <a:pt x="3191906" y="4477193"/>
                  <a:pt x="3191936" y="4476324"/>
                  <a:pt x="3191936" y="4475323"/>
                </a:cubicBezTo>
                <a:cubicBezTo>
                  <a:pt x="3191936" y="4474145"/>
                  <a:pt x="3191892" y="4473128"/>
                  <a:pt x="3191803" y="4472274"/>
                </a:cubicBezTo>
                <a:cubicBezTo>
                  <a:pt x="3191715" y="4471420"/>
                  <a:pt x="3191568" y="4470713"/>
                  <a:pt x="3191361" y="4470153"/>
                </a:cubicBezTo>
                <a:cubicBezTo>
                  <a:pt x="3191155" y="4469594"/>
                  <a:pt x="3190905" y="4469196"/>
                  <a:pt x="3190610" y="4468960"/>
                </a:cubicBezTo>
                <a:cubicBezTo>
                  <a:pt x="3190316" y="4468725"/>
                  <a:pt x="3189962" y="4468607"/>
                  <a:pt x="3189550" y="4468607"/>
                </a:cubicBezTo>
                <a:cubicBezTo>
                  <a:pt x="3188843" y="4468607"/>
                  <a:pt x="3187856" y="4469122"/>
                  <a:pt x="3186590" y="4470153"/>
                </a:cubicBezTo>
                <a:cubicBezTo>
                  <a:pt x="3185323" y="4471184"/>
                  <a:pt x="3183762" y="4472333"/>
                  <a:pt x="3181906" y="4473600"/>
                </a:cubicBezTo>
                <a:cubicBezTo>
                  <a:pt x="3180050" y="4474866"/>
                  <a:pt x="3177856" y="4476030"/>
                  <a:pt x="3175323" y="4477090"/>
                </a:cubicBezTo>
                <a:cubicBezTo>
                  <a:pt x="3172789" y="4478151"/>
                  <a:pt x="3169844" y="4478681"/>
                  <a:pt x="3166486" y="4478681"/>
                </a:cubicBezTo>
                <a:cubicBezTo>
                  <a:pt x="3162951" y="4478681"/>
                  <a:pt x="3159814" y="4478047"/>
                  <a:pt x="3157075" y="4476781"/>
                </a:cubicBezTo>
                <a:cubicBezTo>
                  <a:pt x="3154336" y="4475514"/>
                  <a:pt x="3152023" y="4473585"/>
                  <a:pt x="3150138" y="4470993"/>
                </a:cubicBezTo>
                <a:cubicBezTo>
                  <a:pt x="3148253" y="4468401"/>
                  <a:pt x="3146825" y="4465175"/>
                  <a:pt x="3145852" y="4461317"/>
                </a:cubicBezTo>
                <a:cubicBezTo>
                  <a:pt x="3144880" y="4457458"/>
                  <a:pt x="3144394" y="4452966"/>
                  <a:pt x="3144394" y="4447841"/>
                </a:cubicBezTo>
                <a:cubicBezTo>
                  <a:pt x="3144394" y="4437590"/>
                  <a:pt x="3146265" y="4429770"/>
                  <a:pt x="3150006" y="4424379"/>
                </a:cubicBezTo>
                <a:cubicBezTo>
                  <a:pt x="3153746" y="4418989"/>
                  <a:pt x="3159122" y="4416294"/>
                  <a:pt x="3166133" y="4416294"/>
                </a:cubicBezTo>
                <a:cubicBezTo>
                  <a:pt x="3169550" y="4416294"/>
                  <a:pt x="3172510" y="4416780"/>
                  <a:pt x="3175013" y="4417752"/>
                </a:cubicBezTo>
                <a:cubicBezTo>
                  <a:pt x="3177517" y="4418724"/>
                  <a:pt x="3179653" y="4419799"/>
                  <a:pt x="3181420" y="4420977"/>
                </a:cubicBezTo>
                <a:cubicBezTo>
                  <a:pt x="3183187" y="4422156"/>
                  <a:pt x="3184645" y="4423231"/>
                  <a:pt x="3185794" y="4424203"/>
                </a:cubicBezTo>
                <a:cubicBezTo>
                  <a:pt x="3186943" y="4425175"/>
                  <a:pt x="3187959" y="4425661"/>
                  <a:pt x="3188843" y="4425661"/>
                </a:cubicBezTo>
                <a:cubicBezTo>
                  <a:pt x="3189609" y="4425661"/>
                  <a:pt x="3190257" y="4425204"/>
                  <a:pt x="3190787" y="4424291"/>
                </a:cubicBezTo>
                <a:cubicBezTo>
                  <a:pt x="3191317" y="4423378"/>
                  <a:pt x="3191582" y="4421773"/>
                  <a:pt x="3191582" y="4419475"/>
                </a:cubicBezTo>
                <a:cubicBezTo>
                  <a:pt x="3191582" y="4418415"/>
                  <a:pt x="3191553" y="4417531"/>
                  <a:pt x="3191494" y="4416824"/>
                </a:cubicBezTo>
                <a:cubicBezTo>
                  <a:pt x="3191435" y="4416117"/>
                  <a:pt x="3191317" y="4415484"/>
                  <a:pt x="3191140" y="4414924"/>
                </a:cubicBezTo>
                <a:cubicBezTo>
                  <a:pt x="3190964" y="4414365"/>
                  <a:pt x="3190743" y="4413879"/>
                  <a:pt x="3190478" y="4413466"/>
                </a:cubicBezTo>
                <a:cubicBezTo>
                  <a:pt x="3190213" y="4413054"/>
                  <a:pt x="3189727" y="4412494"/>
                  <a:pt x="3189020" y="4411787"/>
                </a:cubicBezTo>
                <a:cubicBezTo>
                  <a:pt x="3188313" y="4411080"/>
                  <a:pt x="3187179" y="4410226"/>
                  <a:pt x="3185617" y="4409225"/>
                </a:cubicBezTo>
                <a:cubicBezTo>
                  <a:pt x="3184056" y="4408223"/>
                  <a:pt x="3182274" y="4407339"/>
                  <a:pt x="3180271" y="4406574"/>
                </a:cubicBezTo>
                <a:cubicBezTo>
                  <a:pt x="3178268" y="4405808"/>
                  <a:pt x="3176074" y="4405189"/>
                  <a:pt x="3173688" y="4404718"/>
                </a:cubicBezTo>
                <a:cubicBezTo>
                  <a:pt x="3171302" y="4404247"/>
                  <a:pt x="3168843" y="4404011"/>
                  <a:pt x="3166309" y="4404011"/>
                </a:cubicBezTo>
                <a:close/>
                <a:moveTo>
                  <a:pt x="4078607" y="4403923"/>
                </a:moveTo>
                <a:cubicBezTo>
                  <a:pt x="4074307" y="4403923"/>
                  <a:pt x="4070050" y="4405086"/>
                  <a:pt x="4065838" y="4407413"/>
                </a:cubicBezTo>
                <a:cubicBezTo>
                  <a:pt x="4061626" y="4409740"/>
                  <a:pt x="4057281" y="4413407"/>
                  <a:pt x="4052804" y="4418415"/>
                </a:cubicBezTo>
                <a:lnTo>
                  <a:pt x="4052804" y="4407899"/>
                </a:lnTo>
                <a:cubicBezTo>
                  <a:pt x="4052804" y="4407428"/>
                  <a:pt x="4052701" y="4407030"/>
                  <a:pt x="4052495" y="4406706"/>
                </a:cubicBezTo>
                <a:cubicBezTo>
                  <a:pt x="4052289" y="4406382"/>
                  <a:pt x="4051950" y="4406087"/>
                  <a:pt x="4051479" y="4405822"/>
                </a:cubicBezTo>
                <a:cubicBezTo>
                  <a:pt x="4051007" y="4405557"/>
                  <a:pt x="4050344" y="4405381"/>
                  <a:pt x="4049490" y="4405292"/>
                </a:cubicBezTo>
                <a:cubicBezTo>
                  <a:pt x="4048636" y="4405204"/>
                  <a:pt x="4047561" y="4405160"/>
                  <a:pt x="4046265" y="4405160"/>
                </a:cubicBezTo>
                <a:cubicBezTo>
                  <a:pt x="4044910" y="4405160"/>
                  <a:pt x="4043820" y="4405204"/>
                  <a:pt x="4042995" y="4405292"/>
                </a:cubicBezTo>
                <a:cubicBezTo>
                  <a:pt x="4042170" y="4405381"/>
                  <a:pt x="4041493" y="4405557"/>
                  <a:pt x="4040963" y="4405822"/>
                </a:cubicBezTo>
                <a:cubicBezTo>
                  <a:pt x="4040433" y="4406087"/>
                  <a:pt x="4040079" y="4406382"/>
                  <a:pt x="4039903" y="4406706"/>
                </a:cubicBezTo>
                <a:cubicBezTo>
                  <a:pt x="4039726" y="4407030"/>
                  <a:pt x="4039638" y="4407428"/>
                  <a:pt x="4039638" y="4407899"/>
                </a:cubicBezTo>
                <a:lnTo>
                  <a:pt x="4039638" y="4487429"/>
                </a:lnTo>
                <a:cubicBezTo>
                  <a:pt x="4039638" y="4487900"/>
                  <a:pt x="4039740" y="4488298"/>
                  <a:pt x="4039947" y="4488622"/>
                </a:cubicBezTo>
                <a:cubicBezTo>
                  <a:pt x="4040153" y="4488946"/>
                  <a:pt x="4040535" y="4489226"/>
                  <a:pt x="4041096" y="4489462"/>
                </a:cubicBezTo>
                <a:cubicBezTo>
                  <a:pt x="4041655" y="4489697"/>
                  <a:pt x="4042406" y="4489874"/>
                  <a:pt x="4043349" y="4489992"/>
                </a:cubicBezTo>
                <a:cubicBezTo>
                  <a:pt x="4044291" y="4490110"/>
                  <a:pt x="4045470" y="4490168"/>
                  <a:pt x="4046884" y="4490168"/>
                </a:cubicBezTo>
                <a:cubicBezTo>
                  <a:pt x="4048356" y="4490168"/>
                  <a:pt x="4049564" y="4490110"/>
                  <a:pt x="4050507" y="4489992"/>
                </a:cubicBezTo>
                <a:cubicBezTo>
                  <a:pt x="4051449" y="4489874"/>
                  <a:pt x="4052186" y="4489697"/>
                  <a:pt x="4052716" y="4489462"/>
                </a:cubicBezTo>
                <a:cubicBezTo>
                  <a:pt x="4053246" y="4489226"/>
                  <a:pt x="4053629" y="4488946"/>
                  <a:pt x="4053865" y="4488622"/>
                </a:cubicBezTo>
                <a:cubicBezTo>
                  <a:pt x="4054100" y="4488298"/>
                  <a:pt x="4054218" y="4487900"/>
                  <a:pt x="4054218" y="4487429"/>
                </a:cubicBezTo>
                <a:lnTo>
                  <a:pt x="4054218" y="4431846"/>
                </a:lnTo>
                <a:cubicBezTo>
                  <a:pt x="4058224" y="4426839"/>
                  <a:pt x="4061935" y="4423039"/>
                  <a:pt x="4065352" y="4420447"/>
                </a:cubicBezTo>
                <a:cubicBezTo>
                  <a:pt x="4068769" y="4417855"/>
                  <a:pt x="4072156" y="4416559"/>
                  <a:pt x="4075514" y="4416559"/>
                </a:cubicBezTo>
                <a:cubicBezTo>
                  <a:pt x="4078224" y="4416559"/>
                  <a:pt x="4080566" y="4417089"/>
                  <a:pt x="4082539" y="4418150"/>
                </a:cubicBezTo>
                <a:cubicBezTo>
                  <a:pt x="4084513" y="4419210"/>
                  <a:pt x="4086148" y="4420742"/>
                  <a:pt x="4087444" y="4422745"/>
                </a:cubicBezTo>
                <a:cubicBezTo>
                  <a:pt x="4088740" y="4424748"/>
                  <a:pt x="4089712" y="4427134"/>
                  <a:pt x="4090360" y="4429902"/>
                </a:cubicBezTo>
                <a:cubicBezTo>
                  <a:pt x="4091008" y="4432671"/>
                  <a:pt x="4091332" y="4435735"/>
                  <a:pt x="4091332" y="4439092"/>
                </a:cubicBezTo>
                <a:lnTo>
                  <a:pt x="4091332" y="4487429"/>
                </a:lnTo>
                <a:cubicBezTo>
                  <a:pt x="4091332" y="4487900"/>
                  <a:pt x="4091435" y="4488298"/>
                  <a:pt x="4091641" y="4488622"/>
                </a:cubicBezTo>
                <a:cubicBezTo>
                  <a:pt x="4091847" y="4488946"/>
                  <a:pt x="4092230" y="4489226"/>
                  <a:pt x="4092790" y="4489462"/>
                </a:cubicBezTo>
                <a:cubicBezTo>
                  <a:pt x="4093350" y="4489697"/>
                  <a:pt x="4094116" y="4489874"/>
                  <a:pt x="4095088" y="4489992"/>
                </a:cubicBezTo>
                <a:cubicBezTo>
                  <a:pt x="4096060" y="4490110"/>
                  <a:pt x="4097223" y="4490168"/>
                  <a:pt x="4098578" y="4490168"/>
                </a:cubicBezTo>
                <a:cubicBezTo>
                  <a:pt x="4099992" y="4490168"/>
                  <a:pt x="4101170" y="4490110"/>
                  <a:pt x="4102113" y="4489992"/>
                </a:cubicBezTo>
                <a:cubicBezTo>
                  <a:pt x="4103055" y="4489874"/>
                  <a:pt x="4103806" y="4489697"/>
                  <a:pt x="4104366" y="4489462"/>
                </a:cubicBezTo>
                <a:cubicBezTo>
                  <a:pt x="4104926" y="4489226"/>
                  <a:pt x="4105323" y="4488946"/>
                  <a:pt x="4105559" y="4488622"/>
                </a:cubicBezTo>
                <a:cubicBezTo>
                  <a:pt x="4105795" y="4488298"/>
                  <a:pt x="4105912" y="4487900"/>
                  <a:pt x="4105912" y="4487429"/>
                </a:cubicBezTo>
                <a:lnTo>
                  <a:pt x="4105912" y="4431846"/>
                </a:lnTo>
                <a:cubicBezTo>
                  <a:pt x="4109977" y="4426839"/>
                  <a:pt x="4113703" y="4423039"/>
                  <a:pt x="4117091" y="4420447"/>
                </a:cubicBezTo>
                <a:cubicBezTo>
                  <a:pt x="4120478" y="4417855"/>
                  <a:pt x="4123851" y="4416559"/>
                  <a:pt x="4127209" y="4416559"/>
                </a:cubicBezTo>
                <a:cubicBezTo>
                  <a:pt x="4129919" y="4416559"/>
                  <a:pt x="4132275" y="4417089"/>
                  <a:pt x="4134278" y="4418150"/>
                </a:cubicBezTo>
                <a:cubicBezTo>
                  <a:pt x="4136281" y="4419210"/>
                  <a:pt x="4137931" y="4420742"/>
                  <a:pt x="4139227" y="4422745"/>
                </a:cubicBezTo>
                <a:cubicBezTo>
                  <a:pt x="4140522" y="4424748"/>
                  <a:pt x="4141465" y="4427134"/>
                  <a:pt x="4142054" y="4429902"/>
                </a:cubicBezTo>
                <a:cubicBezTo>
                  <a:pt x="4142643" y="4432671"/>
                  <a:pt x="4142938" y="4435735"/>
                  <a:pt x="4142938" y="4439092"/>
                </a:cubicBezTo>
                <a:lnTo>
                  <a:pt x="4142938" y="4487429"/>
                </a:lnTo>
                <a:cubicBezTo>
                  <a:pt x="4142938" y="4487900"/>
                  <a:pt x="4143056" y="4488298"/>
                  <a:pt x="4143291" y="4488622"/>
                </a:cubicBezTo>
                <a:cubicBezTo>
                  <a:pt x="4143527" y="4488946"/>
                  <a:pt x="4143925" y="4489226"/>
                  <a:pt x="4144484" y="4489462"/>
                </a:cubicBezTo>
                <a:cubicBezTo>
                  <a:pt x="4145044" y="4489697"/>
                  <a:pt x="4145795" y="4489874"/>
                  <a:pt x="4146738" y="4489992"/>
                </a:cubicBezTo>
                <a:cubicBezTo>
                  <a:pt x="4147680" y="4490110"/>
                  <a:pt x="4148888" y="4490168"/>
                  <a:pt x="4150361" y="4490168"/>
                </a:cubicBezTo>
                <a:cubicBezTo>
                  <a:pt x="4151775" y="4490168"/>
                  <a:pt x="4152953" y="4490110"/>
                  <a:pt x="4153896" y="4489992"/>
                </a:cubicBezTo>
                <a:cubicBezTo>
                  <a:pt x="4154838" y="4489874"/>
                  <a:pt x="4155575" y="4489697"/>
                  <a:pt x="4156105" y="4489462"/>
                </a:cubicBezTo>
                <a:cubicBezTo>
                  <a:pt x="4156635" y="4489226"/>
                  <a:pt x="4157018" y="4488946"/>
                  <a:pt x="4157254" y="4488622"/>
                </a:cubicBezTo>
                <a:cubicBezTo>
                  <a:pt x="4157489" y="4488298"/>
                  <a:pt x="4157607" y="4487900"/>
                  <a:pt x="4157607" y="4487429"/>
                </a:cubicBezTo>
                <a:lnTo>
                  <a:pt x="4157607" y="4437148"/>
                </a:lnTo>
                <a:cubicBezTo>
                  <a:pt x="4157607" y="4432671"/>
                  <a:pt x="4157150" y="4428415"/>
                  <a:pt x="4156237" y="4424379"/>
                </a:cubicBezTo>
                <a:cubicBezTo>
                  <a:pt x="4155324" y="4420344"/>
                  <a:pt x="4153792" y="4416824"/>
                  <a:pt x="4151642" y="4413820"/>
                </a:cubicBezTo>
                <a:cubicBezTo>
                  <a:pt x="4149492" y="4410815"/>
                  <a:pt x="4146679" y="4408414"/>
                  <a:pt x="4143203" y="4406618"/>
                </a:cubicBezTo>
                <a:cubicBezTo>
                  <a:pt x="4139727" y="4404821"/>
                  <a:pt x="4135427" y="4403923"/>
                  <a:pt x="4130302" y="4403923"/>
                </a:cubicBezTo>
                <a:cubicBezTo>
                  <a:pt x="4128181" y="4403923"/>
                  <a:pt x="4126075" y="4404202"/>
                  <a:pt x="4123983" y="4404762"/>
                </a:cubicBezTo>
                <a:cubicBezTo>
                  <a:pt x="4121892" y="4405322"/>
                  <a:pt x="4119742" y="4406220"/>
                  <a:pt x="4117533" y="4407457"/>
                </a:cubicBezTo>
                <a:cubicBezTo>
                  <a:pt x="4115324" y="4408694"/>
                  <a:pt x="4113026" y="4410314"/>
                  <a:pt x="4110640" y="4412317"/>
                </a:cubicBezTo>
                <a:cubicBezTo>
                  <a:pt x="4108254" y="4414320"/>
                  <a:pt x="4105736" y="4416765"/>
                  <a:pt x="4103085" y="4419652"/>
                </a:cubicBezTo>
                <a:cubicBezTo>
                  <a:pt x="4102142" y="4417295"/>
                  <a:pt x="4100964" y="4415160"/>
                  <a:pt x="4099550" y="4413245"/>
                </a:cubicBezTo>
                <a:cubicBezTo>
                  <a:pt x="4098136" y="4411331"/>
                  <a:pt x="4096428" y="4409681"/>
                  <a:pt x="4094425" y="4408297"/>
                </a:cubicBezTo>
                <a:cubicBezTo>
                  <a:pt x="4092422" y="4406912"/>
                  <a:pt x="4090109" y="4405837"/>
                  <a:pt x="4087488" y="4405071"/>
                </a:cubicBezTo>
                <a:cubicBezTo>
                  <a:pt x="4084866" y="4404305"/>
                  <a:pt x="4081906" y="4403923"/>
                  <a:pt x="4078607" y="4403923"/>
                </a:cubicBezTo>
                <a:close/>
                <a:moveTo>
                  <a:pt x="3979381" y="4403923"/>
                </a:moveTo>
                <a:cubicBezTo>
                  <a:pt x="3972606" y="4403923"/>
                  <a:pt x="3966685" y="4405012"/>
                  <a:pt x="3961619" y="4407192"/>
                </a:cubicBezTo>
                <a:cubicBezTo>
                  <a:pt x="3956552" y="4409372"/>
                  <a:pt x="3952325" y="4412435"/>
                  <a:pt x="3948938" y="4416382"/>
                </a:cubicBezTo>
                <a:cubicBezTo>
                  <a:pt x="3945551" y="4420329"/>
                  <a:pt x="3943018" y="4425027"/>
                  <a:pt x="3941339" y="4430477"/>
                </a:cubicBezTo>
                <a:cubicBezTo>
                  <a:pt x="3939660" y="4435926"/>
                  <a:pt x="3938820" y="4441891"/>
                  <a:pt x="3938820" y="4448371"/>
                </a:cubicBezTo>
                <a:cubicBezTo>
                  <a:pt x="3938820" y="4455087"/>
                  <a:pt x="3939616" y="4461096"/>
                  <a:pt x="3941206" y="4466398"/>
                </a:cubicBezTo>
                <a:cubicBezTo>
                  <a:pt x="3942797" y="4471700"/>
                  <a:pt x="3945212" y="4476207"/>
                  <a:pt x="3948452" y="4479918"/>
                </a:cubicBezTo>
                <a:cubicBezTo>
                  <a:pt x="3951692" y="4483629"/>
                  <a:pt x="3955742" y="4486457"/>
                  <a:pt x="3960603" y="4488401"/>
                </a:cubicBezTo>
                <a:cubicBezTo>
                  <a:pt x="3965463" y="4490345"/>
                  <a:pt x="3971162" y="4491317"/>
                  <a:pt x="3977702" y="4491317"/>
                </a:cubicBezTo>
                <a:cubicBezTo>
                  <a:pt x="3984418" y="4491317"/>
                  <a:pt x="3990323" y="4490213"/>
                  <a:pt x="3995419" y="4488003"/>
                </a:cubicBezTo>
                <a:cubicBezTo>
                  <a:pt x="4000515" y="4485794"/>
                  <a:pt x="4004757" y="4482716"/>
                  <a:pt x="4008144" y="4478769"/>
                </a:cubicBezTo>
                <a:cubicBezTo>
                  <a:pt x="4011531" y="4474822"/>
                  <a:pt x="4014079" y="4470124"/>
                  <a:pt x="4015788" y="4464675"/>
                </a:cubicBezTo>
                <a:cubicBezTo>
                  <a:pt x="4017496" y="4459225"/>
                  <a:pt x="4018350" y="4453261"/>
                  <a:pt x="4018350" y="4446780"/>
                </a:cubicBezTo>
                <a:cubicBezTo>
                  <a:pt x="4018350" y="4440123"/>
                  <a:pt x="4017540" y="4434144"/>
                  <a:pt x="4015920" y="4428842"/>
                </a:cubicBezTo>
                <a:cubicBezTo>
                  <a:pt x="4014300" y="4423540"/>
                  <a:pt x="4011870" y="4419033"/>
                  <a:pt x="4008630" y="4415322"/>
                </a:cubicBezTo>
                <a:cubicBezTo>
                  <a:pt x="4005390" y="4411610"/>
                  <a:pt x="4001340" y="4408783"/>
                  <a:pt x="3996480" y="4406839"/>
                </a:cubicBezTo>
                <a:cubicBezTo>
                  <a:pt x="3991619" y="4404895"/>
                  <a:pt x="3985920" y="4403923"/>
                  <a:pt x="3979381" y="4403923"/>
                </a:cubicBezTo>
                <a:close/>
                <a:moveTo>
                  <a:pt x="3912617" y="4403923"/>
                </a:moveTo>
                <a:cubicBezTo>
                  <a:pt x="3910909" y="4403923"/>
                  <a:pt x="3909215" y="4404143"/>
                  <a:pt x="3907536" y="4404585"/>
                </a:cubicBezTo>
                <a:cubicBezTo>
                  <a:pt x="3905857" y="4405027"/>
                  <a:pt x="3904164" y="4405822"/>
                  <a:pt x="3902455" y="4406971"/>
                </a:cubicBezTo>
                <a:cubicBezTo>
                  <a:pt x="3900747" y="4408120"/>
                  <a:pt x="3898935" y="4409696"/>
                  <a:pt x="3897020" y="4411699"/>
                </a:cubicBezTo>
                <a:cubicBezTo>
                  <a:pt x="3895106" y="4413702"/>
                  <a:pt x="3893059" y="4416294"/>
                  <a:pt x="3890879" y="4419475"/>
                </a:cubicBezTo>
                <a:lnTo>
                  <a:pt x="3890879" y="4407899"/>
                </a:lnTo>
                <a:cubicBezTo>
                  <a:pt x="3890879" y="4407428"/>
                  <a:pt x="3890776" y="4407030"/>
                  <a:pt x="3890570" y="4406706"/>
                </a:cubicBezTo>
                <a:cubicBezTo>
                  <a:pt x="3890364" y="4406382"/>
                  <a:pt x="3890025" y="4406087"/>
                  <a:pt x="3889553" y="4405822"/>
                </a:cubicBezTo>
                <a:cubicBezTo>
                  <a:pt x="3889082" y="4405557"/>
                  <a:pt x="3888419" y="4405381"/>
                  <a:pt x="3887565" y="4405292"/>
                </a:cubicBezTo>
                <a:cubicBezTo>
                  <a:pt x="3886711" y="4405204"/>
                  <a:pt x="3885636" y="4405160"/>
                  <a:pt x="3884340" y="4405160"/>
                </a:cubicBezTo>
                <a:cubicBezTo>
                  <a:pt x="3882985" y="4405160"/>
                  <a:pt x="3881895" y="4405204"/>
                  <a:pt x="3881070" y="4405292"/>
                </a:cubicBezTo>
                <a:cubicBezTo>
                  <a:pt x="3880246" y="4405381"/>
                  <a:pt x="3879568" y="4405557"/>
                  <a:pt x="3879038" y="4405822"/>
                </a:cubicBezTo>
                <a:cubicBezTo>
                  <a:pt x="3878508" y="4406087"/>
                  <a:pt x="3878154" y="4406382"/>
                  <a:pt x="3877977" y="4406706"/>
                </a:cubicBezTo>
                <a:cubicBezTo>
                  <a:pt x="3877801" y="4407030"/>
                  <a:pt x="3877712" y="4407428"/>
                  <a:pt x="3877712" y="4407899"/>
                </a:cubicBezTo>
                <a:lnTo>
                  <a:pt x="3877712" y="4487429"/>
                </a:lnTo>
                <a:cubicBezTo>
                  <a:pt x="3877712" y="4487900"/>
                  <a:pt x="3877815" y="4488298"/>
                  <a:pt x="3878022" y="4488622"/>
                </a:cubicBezTo>
                <a:cubicBezTo>
                  <a:pt x="3878228" y="4488946"/>
                  <a:pt x="3878611" y="4489226"/>
                  <a:pt x="3879170" y="4489462"/>
                </a:cubicBezTo>
                <a:cubicBezTo>
                  <a:pt x="3879730" y="4489697"/>
                  <a:pt x="3880481" y="4489874"/>
                  <a:pt x="3881424" y="4489992"/>
                </a:cubicBezTo>
                <a:cubicBezTo>
                  <a:pt x="3882367" y="4490110"/>
                  <a:pt x="3883545" y="4490168"/>
                  <a:pt x="3884959" y="4490168"/>
                </a:cubicBezTo>
                <a:cubicBezTo>
                  <a:pt x="3886431" y="4490168"/>
                  <a:pt x="3887639" y="4490110"/>
                  <a:pt x="3888581" y="4489992"/>
                </a:cubicBezTo>
                <a:cubicBezTo>
                  <a:pt x="3889524" y="4489874"/>
                  <a:pt x="3890260" y="4489697"/>
                  <a:pt x="3890791" y="4489462"/>
                </a:cubicBezTo>
                <a:cubicBezTo>
                  <a:pt x="3891321" y="4489226"/>
                  <a:pt x="3891704" y="4488946"/>
                  <a:pt x="3891939" y="4488622"/>
                </a:cubicBezTo>
                <a:cubicBezTo>
                  <a:pt x="3892175" y="4488298"/>
                  <a:pt x="3892293" y="4487900"/>
                  <a:pt x="3892293" y="4487429"/>
                </a:cubicBezTo>
                <a:lnTo>
                  <a:pt x="3892293" y="4435116"/>
                </a:lnTo>
                <a:cubicBezTo>
                  <a:pt x="3894355" y="4431876"/>
                  <a:pt x="3896240" y="4429136"/>
                  <a:pt x="3897948" y="4426898"/>
                </a:cubicBezTo>
                <a:cubicBezTo>
                  <a:pt x="3899657" y="4424659"/>
                  <a:pt x="3901292" y="4422862"/>
                  <a:pt x="3902853" y="4421507"/>
                </a:cubicBezTo>
                <a:cubicBezTo>
                  <a:pt x="3904414" y="4420153"/>
                  <a:pt x="3905902" y="4419181"/>
                  <a:pt x="3907315" y="4418591"/>
                </a:cubicBezTo>
                <a:cubicBezTo>
                  <a:pt x="3908729" y="4418002"/>
                  <a:pt x="3910172" y="4417708"/>
                  <a:pt x="3911645" y="4417708"/>
                </a:cubicBezTo>
                <a:cubicBezTo>
                  <a:pt x="3912882" y="4417708"/>
                  <a:pt x="3914031" y="4417826"/>
                  <a:pt x="3915091" y="4418061"/>
                </a:cubicBezTo>
                <a:cubicBezTo>
                  <a:pt x="3916152" y="4418297"/>
                  <a:pt x="3917109" y="4418547"/>
                  <a:pt x="3917963" y="4418812"/>
                </a:cubicBezTo>
                <a:cubicBezTo>
                  <a:pt x="3918818" y="4419077"/>
                  <a:pt x="3919584" y="4419343"/>
                  <a:pt x="3920261" y="4419608"/>
                </a:cubicBezTo>
                <a:cubicBezTo>
                  <a:pt x="3920939" y="4419873"/>
                  <a:pt x="3921513" y="4420005"/>
                  <a:pt x="3921984" y="4420005"/>
                </a:cubicBezTo>
                <a:cubicBezTo>
                  <a:pt x="3922455" y="4420005"/>
                  <a:pt x="3922824" y="4419873"/>
                  <a:pt x="3923089" y="4419608"/>
                </a:cubicBezTo>
                <a:cubicBezTo>
                  <a:pt x="3923354" y="4419343"/>
                  <a:pt x="3923575" y="4418960"/>
                  <a:pt x="3923752" y="4418459"/>
                </a:cubicBezTo>
                <a:cubicBezTo>
                  <a:pt x="3923928" y="4417958"/>
                  <a:pt x="3924046" y="4417266"/>
                  <a:pt x="3924105" y="4416382"/>
                </a:cubicBezTo>
                <a:cubicBezTo>
                  <a:pt x="3924164" y="4415499"/>
                  <a:pt x="3924193" y="4414409"/>
                  <a:pt x="3924193" y="4413113"/>
                </a:cubicBezTo>
                <a:cubicBezTo>
                  <a:pt x="3924193" y="4411758"/>
                  <a:pt x="3924179" y="4410683"/>
                  <a:pt x="3924149" y="4409887"/>
                </a:cubicBezTo>
                <a:cubicBezTo>
                  <a:pt x="3924120" y="4409092"/>
                  <a:pt x="3924061" y="4408488"/>
                  <a:pt x="3923973" y="4408076"/>
                </a:cubicBezTo>
                <a:cubicBezTo>
                  <a:pt x="3923884" y="4407663"/>
                  <a:pt x="3923781" y="4407325"/>
                  <a:pt x="3923663" y="4407060"/>
                </a:cubicBezTo>
                <a:cubicBezTo>
                  <a:pt x="3923545" y="4406794"/>
                  <a:pt x="3923310" y="4406515"/>
                  <a:pt x="3922956" y="4406220"/>
                </a:cubicBezTo>
                <a:cubicBezTo>
                  <a:pt x="3922603" y="4405926"/>
                  <a:pt x="3921999" y="4405631"/>
                  <a:pt x="3921145" y="4405336"/>
                </a:cubicBezTo>
                <a:cubicBezTo>
                  <a:pt x="3920290" y="4405042"/>
                  <a:pt x="3919333" y="4404777"/>
                  <a:pt x="3918273" y="4404541"/>
                </a:cubicBezTo>
                <a:cubicBezTo>
                  <a:pt x="3917212" y="4404305"/>
                  <a:pt x="3916196" y="4404143"/>
                  <a:pt x="3915224" y="4404055"/>
                </a:cubicBezTo>
                <a:cubicBezTo>
                  <a:pt x="3914252" y="4403967"/>
                  <a:pt x="3913383" y="4403923"/>
                  <a:pt x="3912617" y="4403923"/>
                </a:cubicBezTo>
                <a:close/>
                <a:moveTo>
                  <a:pt x="3651042" y="4403923"/>
                </a:moveTo>
                <a:cubicBezTo>
                  <a:pt x="3646507" y="4403923"/>
                  <a:pt x="3642014" y="4405086"/>
                  <a:pt x="3637567" y="4407413"/>
                </a:cubicBezTo>
                <a:cubicBezTo>
                  <a:pt x="3633119" y="4409740"/>
                  <a:pt x="3628657" y="4413407"/>
                  <a:pt x="3624179" y="4418415"/>
                </a:cubicBezTo>
                <a:lnTo>
                  <a:pt x="3624179" y="4407899"/>
                </a:lnTo>
                <a:cubicBezTo>
                  <a:pt x="3624179" y="4407428"/>
                  <a:pt x="3624076" y="4407030"/>
                  <a:pt x="3623870" y="4406706"/>
                </a:cubicBezTo>
                <a:cubicBezTo>
                  <a:pt x="3623664" y="4406382"/>
                  <a:pt x="3623325" y="4406087"/>
                  <a:pt x="3622854" y="4405822"/>
                </a:cubicBezTo>
                <a:cubicBezTo>
                  <a:pt x="3622382" y="4405557"/>
                  <a:pt x="3621720" y="4405381"/>
                  <a:pt x="3620865" y="4405292"/>
                </a:cubicBezTo>
                <a:cubicBezTo>
                  <a:pt x="3620011" y="4405204"/>
                  <a:pt x="3618936" y="4405160"/>
                  <a:pt x="3617640" y="4405160"/>
                </a:cubicBezTo>
                <a:cubicBezTo>
                  <a:pt x="3616285" y="4405160"/>
                  <a:pt x="3615195" y="4405204"/>
                  <a:pt x="3614370" y="4405292"/>
                </a:cubicBezTo>
                <a:cubicBezTo>
                  <a:pt x="3613546" y="4405381"/>
                  <a:pt x="3612868" y="4405557"/>
                  <a:pt x="3612338" y="4405822"/>
                </a:cubicBezTo>
                <a:cubicBezTo>
                  <a:pt x="3611808" y="4406087"/>
                  <a:pt x="3611454" y="4406382"/>
                  <a:pt x="3611277" y="4406706"/>
                </a:cubicBezTo>
                <a:cubicBezTo>
                  <a:pt x="3611101" y="4407030"/>
                  <a:pt x="3611012" y="4407428"/>
                  <a:pt x="3611012" y="4407899"/>
                </a:cubicBezTo>
                <a:lnTo>
                  <a:pt x="3611012" y="4487429"/>
                </a:lnTo>
                <a:cubicBezTo>
                  <a:pt x="3611012" y="4487900"/>
                  <a:pt x="3611115" y="4488298"/>
                  <a:pt x="3611322" y="4488622"/>
                </a:cubicBezTo>
                <a:cubicBezTo>
                  <a:pt x="3611528" y="4488946"/>
                  <a:pt x="3611911" y="4489226"/>
                  <a:pt x="3612470" y="4489462"/>
                </a:cubicBezTo>
                <a:cubicBezTo>
                  <a:pt x="3613030" y="4489697"/>
                  <a:pt x="3613781" y="4489874"/>
                  <a:pt x="3614724" y="4489992"/>
                </a:cubicBezTo>
                <a:cubicBezTo>
                  <a:pt x="3615666" y="4490110"/>
                  <a:pt x="3616845" y="4490168"/>
                  <a:pt x="3618258" y="4490168"/>
                </a:cubicBezTo>
                <a:cubicBezTo>
                  <a:pt x="3619731" y="4490168"/>
                  <a:pt x="3620939" y="4490110"/>
                  <a:pt x="3621882" y="4489992"/>
                </a:cubicBezTo>
                <a:cubicBezTo>
                  <a:pt x="3622824" y="4489874"/>
                  <a:pt x="3623561" y="4489697"/>
                  <a:pt x="3624091" y="4489462"/>
                </a:cubicBezTo>
                <a:cubicBezTo>
                  <a:pt x="3624621" y="4489226"/>
                  <a:pt x="3625004" y="4488946"/>
                  <a:pt x="3625240" y="4488622"/>
                </a:cubicBezTo>
                <a:cubicBezTo>
                  <a:pt x="3625475" y="4488298"/>
                  <a:pt x="3625593" y="4487900"/>
                  <a:pt x="3625593" y="4487429"/>
                </a:cubicBezTo>
                <a:lnTo>
                  <a:pt x="3625593" y="4431846"/>
                </a:lnTo>
                <a:cubicBezTo>
                  <a:pt x="3629599" y="4426839"/>
                  <a:pt x="3633428" y="4423039"/>
                  <a:pt x="3637081" y="4420447"/>
                </a:cubicBezTo>
                <a:cubicBezTo>
                  <a:pt x="3640733" y="4417855"/>
                  <a:pt x="3644386" y="4416559"/>
                  <a:pt x="3648038" y="4416559"/>
                </a:cubicBezTo>
                <a:cubicBezTo>
                  <a:pt x="3650866" y="4416559"/>
                  <a:pt x="3653355" y="4417089"/>
                  <a:pt x="3655505" y="4418150"/>
                </a:cubicBezTo>
                <a:cubicBezTo>
                  <a:pt x="3657655" y="4419210"/>
                  <a:pt x="3659408" y="4420742"/>
                  <a:pt x="3660763" y="4422745"/>
                </a:cubicBezTo>
                <a:cubicBezTo>
                  <a:pt x="3662118" y="4424748"/>
                  <a:pt x="3663149" y="4427134"/>
                  <a:pt x="3663856" y="4429902"/>
                </a:cubicBezTo>
                <a:cubicBezTo>
                  <a:pt x="3664563" y="4432671"/>
                  <a:pt x="3664916" y="4436324"/>
                  <a:pt x="3664916" y="4440860"/>
                </a:cubicBezTo>
                <a:lnTo>
                  <a:pt x="3664916" y="4487429"/>
                </a:lnTo>
                <a:cubicBezTo>
                  <a:pt x="3664916" y="4487900"/>
                  <a:pt x="3665034" y="4488298"/>
                  <a:pt x="3665269" y="4488622"/>
                </a:cubicBezTo>
                <a:cubicBezTo>
                  <a:pt x="3665505" y="4488946"/>
                  <a:pt x="3665888" y="4489226"/>
                  <a:pt x="3666418" y="4489462"/>
                </a:cubicBezTo>
                <a:cubicBezTo>
                  <a:pt x="3666948" y="4489697"/>
                  <a:pt x="3667685" y="4489874"/>
                  <a:pt x="3668627" y="4489992"/>
                </a:cubicBezTo>
                <a:cubicBezTo>
                  <a:pt x="3669570" y="4490110"/>
                  <a:pt x="3670778" y="4490168"/>
                  <a:pt x="3672250" y="4490168"/>
                </a:cubicBezTo>
                <a:cubicBezTo>
                  <a:pt x="3673664" y="4490168"/>
                  <a:pt x="3674842" y="4490110"/>
                  <a:pt x="3675785" y="4489992"/>
                </a:cubicBezTo>
                <a:cubicBezTo>
                  <a:pt x="3676728" y="4489874"/>
                  <a:pt x="3677464" y="4489697"/>
                  <a:pt x="3677994" y="4489462"/>
                </a:cubicBezTo>
                <a:cubicBezTo>
                  <a:pt x="3678525" y="4489226"/>
                  <a:pt x="3678908" y="4488946"/>
                  <a:pt x="3679143" y="4488622"/>
                </a:cubicBezTo>
                <a:cubicBezTo>
                  <a:pt x="3679379" y="4488298"/>
                  <a:pt x="3679497" y="4487900"/>
                  <a:pt x="3679497" y="4487429"/>
                </a:cubicBezTo>
                <a:lnTo>
                  <a:pt x="3679497" y="4438916"/>
                </a:lnTo>
                <a:cubicBezTo>
                  <a:pt x="3679497" y="4433260"/>
                  <a:pt x="3679011" y="4428415"/>
                  <a:pt x="3678039" y="4424379"/>
                </a:cubicBezTo>
                <a:cubicBezTo>
                  <a:pt x="3677066" y="4420344"/>
                  <a:pt x="3675461" y="4416824"/>
                  <a:pt x="3673222" y="4413820"/>
                </a:cubicBezTo>
                <a:cubicBezTo>
                  <a:pt x="3670984" y="4410815"/>
                  <a:pt x="3668053" y="4408414"/>
                  <a:pt x="3664430" y="4406618"/>
                </a:cubicBezTo>
                <a:cubicBezTo>
                  <a:pt x="3660807" y="4404821"/>
                  <a:pt x="3656344" y="4403923"/>
                  <a:pt x="3651042" y="4403923"/>
                </a:cubicBezTo>
                <a:close/>
                <a:moveTo>
                  <a:pt x="3431967" y="4403923"/>
                </a:moveTo>
                <a:cubicBezTo>
                  <a:pt x="3427431" y="4403923"/>
                  <a:pt x="3422939" y="4405086"/>
                  <a:pt x="3418492" y="4407413"/>
                </a:cubicBezTo>
                <a:cubicBezTo>
                  <a:pt x="3414044" y="4409740"/>
                  <a:pt x="3409581" y="4413407"/>
                  <a:pt x="3405104" y="4418415"/>
                </a:cubicBezTo>
                <a:lnTo>
                  <a:pt x="3405104" y="4407899"/>
                </a:lnTo>
                <a:cubicBezTo>
                  <a:pt x="3405104" y="4407428"/>
                  <a:pt x="3405001" y="4407030"/>
                  <a:pt x="3404795" y="4406706"/>
                </a:cubicBezTo>
                <a:cubicBezTo>
                  <a:pt x="3404588" y="4406382"/>
                  <a:pt x="3404250" y="4406087"/>
                  <a:pt x="3403778" y="4405822"/>
                </a:cubicBezTo>
                <a:cubicBezTo>
                  <a:pt x="3403307" y="4405557"/>
                  <a:pt x="3402644" y="4405381"/>
                  <a:pt x="3401790" y="4405292"/>
                </a:cubicBezTo>
                <a:cubicBezTo>
                  <a:pt x="3400936" y="4405204"/>
                  <a:pt x="3399861" y="4405160"/>
                  <a:pt x="3398565" y="4405160"/>
                </a:cubicBezTo>
                <a:cubicBezTo>
                  <a:pt x="3397210" y="4405160"/>
                  <a:pt x="3396120" y="4405204"/>
                  <a:pt x="3395295" y="4405292"/>
                </a:cubicBezTo>
                <a:cubicBezTo>
                  <a:pt x="3394471" y="4405381"/>
                  <a:pt x="3393793" y="4405557"/>
                  <a:pt x="3393263" y="4405822"/>
                </a:cubicBezTo>
                <a:cubicBezTo>
                  <a:pt x="3392733" y="4406087"/>
                  <a:pt x="3392379" y="4406382"/>
                  <a:pt x="3392202" y="4406706"/>
                </a:cubicBezTo>
                <a:cubicBezTo>
                  <a:pt x="3392026" y="4407030"/>
                  <a:pt x="3391937" y="4407428"/>
                  <a:pt x="3391937" y="4407899"/>
                </a:cubicBezTo>
                <a:lnTo>
                  <a:pt x="3391937" y="4487429"/>
                </a:lnTo>
                <a:cubicBezTo>
                  <a:pt x="3391937" y="4487900"/>
                  <a:pt x="3392040" y="4488298"/>
                  <a:pt x="3392247" y="4488622"/>
                </a:cubicBezTo>
                <a:cubicBezTo>
                  <a:pt x="3392453" y="4488946"/>
                  <a:pt x="3392836" y="4489226"/>
                  <a:pt x="3393395" y="4489462"/>
                </a:cubicBezTo>
                <a:cubicBezTo>
                  <a:pt x="3393955" y="4489697"/>
                  <a:pt x="3394706" y="4489874"/>
                  <a:pt x="3395649" y="4489992"/>
                </a:cubicBezTo>
                <a:cubicBezTo>
                  <a:pt x="3396591" y="4490110"/>
                  <a:pt x="3397770" y="4490168"/>
                  <a:pt x="3399184" y="4490168"/>
                </a:cubicBezTo>
                <a:cubicBezTo>
                  <a:pt x="3400656" y="4490168"/>
                  <a:pt x="3401864" y="4490110"/>
                  <a:pt x="3402806" y="4489992"/>
                </a:cubicBezTo>
                <a:cubicBezTo>
                  <a:pt x="3403749" y="4489874"/>
                  <a:pt x="3404485" y="4489697"/>
                  <a:pt x="3405016" y="4489462"/>
                </a:cubicBezTo>
                <a:cubicBezTo>
                  <a:pt x="3405546" y="4489226"/>
                  <a:pt x="3405929" y="4488946"/>
                  <a:pt x="3406164" y="4488622"/>
                </a:cubicBezTo>
                <a:cubicBezTo>
                  <a:pt x="3406400" y="4488298"/>
                  <a:pt x="3406518" y="4487900"/>
                  <a:pt x="3406518" y="4487429"/>
                </a:cubicBezTo>
                <a:lnTo>
                  <a:pt x="3406518" y="4431846"/>
                </a:lnTo>
                <a:cubicBezTo>
                  <a:pt x="3410524" y="4426839"/>
                  <a:pt x="3414353" y="4423039"/>
                  <a:pt x="3418006" y="4420447"/>
                </a:cubicBezTo>
                <a:cubicBezTo>
                  <a:pt x="3421658" y="4417855"/>
                  <a:pt x="3425310" y="4416559"/>
                  <a:pt x="3428963" y="4416559"/>
                </a:cubicBezTo>
                <a:cubicBezTo>
                  <a:pt x="3431791" y="4416559"/>
                  <a:pt x="3434280" y="4417089"/>
                  <a:pt x="3436430" y="4418150"/>
                </a:cubicBezTo>
                <a:cubicBezTo>
                  <a:pt x="3438580" y="4419210"/>
                  <a:pt x="3440333" y="4420742"/>
                  <a:pt x="3441688" y="4422745"/>
                </a:cubicBezTo>
                <a:cubicBezTo>
                  <a:pt x="3443043" y="4424748"/>
                  <a:pt x="3444074" y="4427134"/>
                  <a:pt x="3444781" y="4429902"/>
                </a:cubicBezTo>
                <a:cubicBezTo>
                  <a:pt x="3445488" y="4432671"/>
                  <a:pt x="3445841" y="4436324"/>
                  <a:pt x="3445841" y="4440860"/>
                </a:cubicBezTo>
                <a:lnTo>
                  <a:pt x="3445841" y="4487429"/>
                </a:lnTo>
                <a:cubicBezTo>
                  <a:pt x="3445841" y="4487900"/>
                  <a:pt x="3445959" y="4488298"/>
                  <a:pt x="3446194" y="4488622"/>
                </a:cubicBezTo>
                <a:cubicBezTo>
                  <a:pt x="3446430" y="4488946"/>
                  <a:pt x="3446813" y="4489226"/>
                  <a:pt x="3447343" y="4489462"/>
                </a:cubicBezTo>
                <a:cubicBezTo>
                  <a:pt x="3447873" y="4489697"/>
                  <a:pt x="3448610" y="4489874"/>
                  <a:pt x="3449552" y="4489992"/>
                </a:cubicBezTo>
                <a:cubicBezTo>
                  <a:pt x="3450495" y="4490110"/>
                  <a:pt x="3451703" y="4490168"/>
                  <a:pt x="3453175" y="4490168"/>
                </a:cubicBezTo>
                <a:cubicBezTo>
                  <a:pt x="3454589" y="4490168"/>
                  <a:pt x="3455768" y="4490110"/>
                  <a:pt x="3456710" y="4489992"/>
                </a:cubicBezTo>
                <a:cubicBezTo>
                  <a:pt x="3457652" y="4489874"/>
                  <a:pt x="3458389" y="4489697"/>
                  <a:pt x="3458919" y="4489462"/>
                </a:cubicBezTo>
                <a:cubicBezTo>
                  <a:pt x="3459450" y="4489226"/>
                  <a:pt x="3459833" y="4488946"/>
                  <a:pt x="3460068" y="4488622"/>
                </a:cubicBezTo>
                <a:cubicBezTo>
                  <a:pt x="3460303" y="4488298"/>
                  <a:pt x="3460421" y="4487900"/>
                  <a:pt x="3460421" y="4487429"/>
                </a:cubicBezTo>
                <a:lnTo>
                  <a:pt x="3460421" y="4438916"/>
                </a:lnTo>
                <a:cubicBezTo>
                  <a:pt x="3460421" y="4433260"/>
                  <a:pt x="3459936" y="4428415"/>
                  <a:pt x="3458964" y="4424379"/>
                </a:cubicBezTo>
                <a:cubicBezTo>
                  <a:pt x="3457992" y="4420344"/>
                  <a:pt x="3456386" y="4416824"/>
                  <a:pt x="3454148" y="4413820"/>
                </a:cubicBezTo>
                <a:cubicBezTo>
                  <a:pt x="3451909" y="4410815"/>
                  <a:pt x="3448978" y="4408414"/>
                  <a:pt x="3445355" y="4406618"/>
                </a:cubicBezTo>
                <a:cubicBezTo>
                  <a:pt x="3441732" y="4404821"/>
                  <a:pt x="3437270" y="4403923"/>
                  <a:pt x="3431967" y="4403923"/>
                </a:cubicBezTo>
                <a:close/>
                <a:moveTo>
                  <a:pt x="3334755" y="4403923"/>
                </a:moveTo>
                <a:cubicBezTo>
                  <a:pt x="3331691" y="4403923"/>
                  <a:pt x="3328657" y="4404202"/>
                  <a:pt x="3325653" y="4404762"/>
                </a:cubicBezTo>
                <a:cubicBezTo>
                  <a:pt x="3322648" y="4405322"/>
                  <a:pt x="3319879" y="4406029"/>
                  <a:pt x="3317347" y="4406883"/>
                </a:cubicBezTo>
                <a:cubicBezTo>
                  <a:pt x="3314813" y="4407737"/>
                  <a:pt x="3312575" y="4408680"/>
                  <a:pt x="3310631" y="4409711"/>
                </a:cubicBezTo>
                <a:cubicBezTo>
                  <a:pt x="3308687" y="4410742"/>
                  <a:pt x="3307317" y="4411640"/>
                  <a:pt x="3306522" y="4412406"/>
                </a:cubicBezTo>
                <a:cubicBezTo>
                  <a:pt x="3305726" y="4413172"/>
                  <a:pt x="3305225" y="4413982"/>
                  <a:pt x="3305019" y="4414836"/>
                </a:cubicBezTo>
                <a:cubicBezTo>
                  <a:pt x="3304813" y="4415690"/>
                  <a:pt x="3304710" y="4416854"/>
                  <a:pt x="3304710" y="4418326"/>
                </a:cubicBezTo>
                <a:cubicBezTo>
                  <a:pt x="3304710" y="4419210"/>
                  <a:pt x="3304769" y="4420020"/>
                  <a:pt x="3304887" y="4420756"/>
                </a:cubicBezTo>
                <a:cubicBezTo>
                  <a:pt x="3305005" y="4421493"/>
                  <a:pt x="3305196" y="4422097"/>
                  <a:pt x="3305461" y="4422568"/>
                </a:cubicBezTo>
                <a:cubicBezTo>
                  <a:pt x="3305726" y="4423039"/>
                  <a:pt x="3306036" y="4423393"/>
                  <a:pt x="3306389" y="4423628"/>
                </a:cubicBezTo>
                <a:cubicBezTo>
                  <a:pt x="3306742" y="4423864"/>
                  <a:pt x="3307155" y="4423982"/>
                  <a:pt x="3307626" y="4423982"/>
                </a:cubicBezTo>
                <a:cubicBezTo>
                  <a:pt x="3308333" y="4423982"/>
                  <a:pt x="3309408" y="4423555"/>
                  <a:pt x="3310852" y="4422700"/>
                </a:cubicBezTo>
                <a:cubicBezTo>
                  <a:pt x="3312295" y="4421846"/>
                  <a:pt x="3314092" y="4420904"/>
                  <a:pt x="3316242" y="4419873"/>
                </a:cubicBezTo>
                <a:cubicBezTo>
                  <a:pt x="3318392" y="4418842"/>
                  <a:pt x="3320896" y="4417899"/>
                  <a:pt x="3323753" y="4417045"/>
                </a:cubicBezTo>
                <a:cubicBezTo>
                  <a:pt x="3326610" y="4416191"/>
                  <a:pt x="3329836" y="4415764"/>
                  <a:pt x="3333429" y="4415764"/>
                </a:cubicBezTo>
                <a:cubicBezTo>
                  <a:pt x="3336787" y="4415764"/>
                  <a:pt x="3339615" y="4416161"/>
                  <a:pt x="3341912" y="4416957"/>
                </a:cubicBezTo>
                <a:cubicBezTo>
                  <a:pt x="3344210" y="4417752"/>
                  <a:pt x="3346080" y="4418930"/>
                  <a:pt x="3347524" y="4420491"/>
                </a:cubicBezTo>
                <a:cubicBezTo>
                  <a:pt x="3348967" y="4422052"/>
                  <a:pt x="3350013" y="4424011"/>
                  <a:pt x="3350661" y="4426368"/>
                </a:cubicBezTo>
                <a:cubicBezTo>
                  <a:pt x="3351309" y="4428724"/>
                  <a:pt x="3351633" y="4431434"/>
                  <a:pt x="3351633" y="4434497"/>
                </a:cubicBezTo>
                <a:lnTo>
                  <a:pt x="3351633" y="4440683"/>
                </a:lnTo>
                <a:lnTo>
                  <a:pt x="3340676" y="4440683"/>
                </a:lnTo>
                <a:cubicBezTo>
                  <a:pt x="3334490" y="4440683"/>
                  <a:pt x="3328923" y="4441228"/>
                  <a:pt x="3323974" y="4442318"/>
                </a:cubicBezTo>
                <a:cubicBezTo>
                  <a:pt x="3319025" y="4443408"/>
                  <a:pt x="3314843" y="4445042"/>
                  <a:pt x="3311426" y="4447222"/>
                </a:cubicBezTo>
                <a:cubicBezTo>
                  <a:pt x="3308009" y="4449402"/>
                  <a:pt x="3305387" y="4452141"/>
                  <a:pt x="3303561" y="4455440"/>
                </a:cubicBezTo>
                <a:cubicBezTo>
                  <a:pt x="3301735" y="4458739"/>
                  <a:pt x="3300822" y="4462627"/>
                  <a:pt x="3300822" y="4467105"/>
                </a:cubicBezTo>
                <a:cubicBezTo>
                  <a:pt x="3300822" y="4470934"/>
                  <a:pt x="3301485" y="4474351"/>
                  <a:pt x="3302810" y="4477355"/>
                </a:cubicBezTo>
                <a:cubicBezTo>
                  <a:pt x="3304136" y="4480360"/>
                  <a:pt x="3305991" y="4482893"/>
                  <a:pt x="3308377" y="4484955"/>
                </a:cubicBezTo>
                <a:cubicBezTo>
                  <a:pt x="3310763" y="4487017"/>
                  <a:pt x="3313650" y="4488593"/>
                  <a:pt x="3317037" y="4489682"/>
                </a:cubicBezTo>
                <a:cubicBezTo>
                  <a:pt x="3320425" y="4490772"/>
                  <a:pt x="3324209" y="4491317"/>
                  <a:pt x="3328392" y="4491317"/>
                </a:cubicBezTo>
                <a:cubicBezTo>
                  <a:pt x="3333164" y="4491317"/>
                  <a:pt x="3337685" y="4490286"/>
                  <a:pt x="3341957" y="4488224"/>
                </a:cubicBezTo>
                <a:cubicBezTo>
                  <a:pt x="3346228" y="4486162"/>
                  <a:pt x="3350101" y="4483276"/>
                  <a:pt x="3353577" y="4479564"/>
                </a:cubicBezTo>
                <a:lnTo>
                  <a:pt x="3353577" y="4487517"/>
                </a:lnTo>
                <a:cubicBezTo>
                  <a:pt x="3353577" y="4488224"/>
                  <a:pt x="3353783" y="4488755"/>
                  <a:pt x="3354196" y="4489108"/>
                </a:cubicBezTo>
                <a:cubicBezTo>
                  <a:pt x="3354608" y="4489462"/>
                  <a:pt x="3355271" y="4489727"/>
                  <a:pt x="3356184" y="4489903"/>
                </a:cubicBezTo>
                <a:cubicBezTo>
                  <a:pt x="3357097" y="4490080"/>
                  <a:pt x="3358319" y="4490168"/>
                  <a:pt x="3359851" y="4490168"/>
                </a:cubicBezTo>
                <a:cubicBezTo>
                  <a:pt x="3361441" y="4490168"/>
                  <a:pt x="3362649" y="4490080"/>
                  <a:pt x="3363474" y="4489903"/>
                </a:cubicBezTo>
                <a:cubicBezTo>
                  <a:pt x="3364299" y="4489727"/>
                  <a:pt x="3364946" y="4489462"/>
                  <a:pt x="3365418" y="4489108"/>
                </a:cubicBezTo>
                <a:cubicBezTo>
                  <a:pt x="3365889" y="4488755"/>
                  <a:pt x="3366125" y="4488224"/>
                  <a:pt x="3366125" y="4487517"/>
                </a:cubicBezTo>
                <a:lnTo>
                  <a:pt x="3366125" y="4433879"/>
                </a:lnTo>
                <a:cubicBezTo>
                  <a:pt x="3366125" y="4428930"/>
                  <a:pt x="3365565" y="4424600"/>
                  <a:pt x="3364446" y="4420889"/>
                </a:cubicBezTo>
                <a:cubicBezTo>
                  <a:pt x="3363327" y="4417178"/>
                  <a:pt x="3361530" y="4414070"/>
                  <a:pt x="3359056" y="4411566"/>
                </a:cubicBezTo>
                <a:cubicBezTo>
                  <a:pt x="3356582" y="4409063"/>
                  <a:pt x="3353341" y="4407163"/>
                  <a:pt x="3349335" y="4405867"/>
                </a:cubicBezTo>
                <a:cubicBezTo>
                  <a:pt x="3345329" y="4404571"/>
                  <a:pt x="3340469" y="4403923"/>
                  <a:pt x="3334755" y="4403923"/>
                </a:cubicBezTo>
                <a:close/>
                <a:moveTo>
                  <a:pt x="2782305" y="4403923"/>
                </a:moveTo>
                <a:cubicBezTo>
                  <a:pt x="2779242" y="4403923"/>
                  <a:pt x="2776207" y="4404202"/>
                  <a:pt x="2773203" y="4404762"/>
                </a:cubicBezTo>
                <a:cubicBezTo>
                  <a:pt x="2770199" y="4405322"/>
                  <a:pt x="2767430" y="4406029"/>
                  <a:pt x="2764896" y="4406883"/>
                </a:cubicBezTo>
                <a:cubicBezTo>
                  <a:pt x="2762363" y="4407737"/>
                  <a:pt x="2760125" y="4408680"/>
                  <a:pt x="2758181" y="4409711"/>
                </a:cubicBezTo>
                <a:cubicBezTo>
                  <a:pt x="2756237" y="4410742"/>
                  <a:pt x="2754867" y="4411640"/>
                  <a:pt x="2754072" y="4412406"/>
                </a:cubicBezTo>
                <a:cubicBezTo>
                  <a:pt x="2753277" y="4413172"/>
                  <a:pt x="2752776" y="4413982"/>
                  <a:pt x="2752570" y="4414836"/>
                </a:cubicBezTo>
                <a:cubicBezTo>
                  <a:pt x="2752363" y="4415690"/>
                  <a:pt x="2752260" y="4416854"/>
                  <a:pt x="2752260" y="4418326"/>
                </a:cubicBezTo>
                <a:cubicBezTo>
                  <a:pt x="2752260" y="4419210"/>
                  <a:pt x="2752319" y="4420020"/>
                  <a:pt x="2752437" y="4420756"/>
                </a:cubicBezTo>
                <a:cubicBezTo>
                  <a:pt x="2752555" y="4421493"/>
                  <a:pt x="2752746" y="4422097"/>
                  <a:pt x="2753011" y="4422568"/>
                </a:cubicBezTo>
                <a:cubicBezTo>
                  <a:pt x="2753277" y="4423039"/>
                  <a:pt x="2753586" y="4423393"/>
                  <a:pt x="2753939" y="4423628"/>
                </a:cubicBezTo>
                <a:cubicBezTo>
                  <a:pt x="2754292" y="4423864"/>
                  <a:pt x="2754705" y="4423982"/>
                  <a:pt x="2755176" y="4423982"/>
                </a:cubicBezTo>
                <a:cubicBezTo>
                  <a:pt x="2755883" y="4423982"/>
                  <a:pt x="2756958" y="4423555"/>
                  <a:pt x="2758402" y="4422700"/>
                </a:cubicBezTo>
                <a:cubicBezTo>
                  <a:pt x="2759845" y="4421846"/>
                  <a:pt x="2761641" y="4420904"/>
                  <a:pt x="2763792" y="4419873"/>
                </a:cubicBezTo>
                <a:cubicBezTo>
                  <a:pt x="2765942" y="4418842"/>
                  <a:pt x="2768446" y="4417899"/>
                  <a:pt x="2771303" y="4417045"/>
                </a:cubicBezTo>
                <a:cubicBezTo>
                  <a:pt x="2774160" y="4416191"/>
                  <a:pt x="2777386" y="4415764"/>
                  <a:pt x="2780979" y="4415764"/>
                </a:cubicBezTo>
                <a:cubicBezTo>
                  <a:pt x="2784337" y="4415764"/>
                  <a:pt x="2787165" y="4416161"/>
                  <a:pt x="2789462" y="4416957"/>
                </a:cubicBezTo>
                <a:cubicBezTo>
                  <a:pt x="2791760" y="4417752"/>
                  <a:pt x="2793630" y="4418930"/>
                  <a:pt x="2795074" y="4420491"/>
                </a:cubicBezTo>
                <a:cubicBezTo>
                  <a:pt x="2796517" y="4422052"/>
                  <a:pt x="2797563" y="4424011"/>
                  <a:pt x="2798211" y="4426368"/>
                </a:cubicBezTo>
                <a:cubicBezTo>
                  <a:pt x="2798859" y="4428724"/>
                  <a:pt x="2799183" y="4431434"/>
                  <a:pt x="2799183" y="4434497"/>
                </a:cubicBezTo>
                <a:lnTo>
                  <a:pt x="2799183" y="4440683"/>
                </a:lnTo>
                <a:lnTo>
                  <a:pt x="2788225" y="4440683"/>
                </a:lnTo>
                <a:cubicBezTo>
                  <a:pt x="2782040" y="4440683"/>
                  <a:pt x="2776473" y="4441228"/>
                  <a:pt x="2771524" y="4442318"/>
                </a:cubicBezTo>
                <a:cubicBezTo>
                  <a:pt x="2766575" y="4443408"/>
                  <a:pt x="2762393" y="4445042"/>
                  <a:pt x="2758976" y="4447222"/>
                </a:cubicBezTo>
                <a:cubicBezTo>
                  <a:pt x="2755559" y="4449402"/>
                  <a:pt x="2752937" y="4452141"/>
                  <a:pt x="2751111" y="4455440"/>
                </a:cubicBezTo>
                <a:cubicBezTo>
                  <a:pt x="2749285" y="4458739"/>
                  <a:pt x="2748372" y="4462627"/>
                  <a:pt x="2748372" y="4467105"/>
                </a:cubicBezTo>
                <a:cubicBezTo>
                  <a:pt x="2748372" y="4470934"/>
                  <a:pt x="2749035" y="4474351"/>
                  <a:pt x="2750360" y="4477355"/>
                </a:cubicBezTo>
                <a:cubicBezTo>
                  <a:pt x="2751686" y="4480360"/>
                  <a:pt x="2753542" y="4482893"/>
                  <a:pt x="2755928" y="4484955"/>
                </a:cubicBezTo>
                <a:cubicBezTo>
                  <a:pt x="2758313" y="4487017"/>
                  <a:pt x="2761200" y="4488593"/>
                  <a:pt x="2764587" y="4489682"/>
                </a:cubicBezTo>
                <a:cubicBezTo>
                  <a:pt x="2767975" y="4490772"/>
                  <a:pt x="2771759" y="4491317"/>
                  <a:pt x="2775943" y="4491317"/>
                </a:cubicBezTo>
                <a:cubicBezTo>
                  <a:pt x="2780714" y="4491317"/>
                  <a:pt x="2785235" y="4490286"/>
                  <a:pt x="2789507" y="4488224"/>
                </a:cubicBezTo>
                <a:cubicBezTo>
                  <a:pt x="2793778" y="4486162"/>
                  <a:pt x="2797651" y="4483276"/>
                  <a:pt x="2801127" y="4479564"/>
                </a:cubicBezTo>
                <a:lnTo>
                  <a:pt x="2801127" y="4487517"/>
                </a:lnTo>
                <a:cubicBezTo>
                  <a:pt x="2801127" y="4488224"/>
                  <a:pt x="2801333" y="4488755"/>
                  <a:pt x="2801745" y="4489108"/>
                </a:cubicBezTo>
                <a:cubicBezTo>
                  <a:pt x="2802158" y="4489462"/>
                  <a:pt x="2802820" y="4489727"/>
                  <a:pt x="2803734" y="4489903"/>
                </a:cubicBezTo>
                <a:cubicBezTo>
                  <a:pt x="2804647" y="4490080"/>
                  <a:pt x="2805869" y="4490168"/>
                  <a:pt x="2807401" y="4490168"/>
                </a:cubicBezTo>
                <a:cubicBezTo>
                  <a:pt x="2808992" y="4490168"/>
                  <a:pt x="2810199" y="4490080"/>
                  <a:pt x="2811024" y="4489903"/>
                </a:cubicBezTo>
                <a:cubicBezTo>
                  <a:pt x="2811849" y="4489727"/>
                  <a:pt x="2812496" y="4489462"/>
                  <a:pt x="2812968" y="4489108"/>
                </a:cubicBezTo>
                <a:cubicBezTo>
                  <a:pt x="2813440" y="4488755"/>
                  <a:pt x="2813675" y="4488224"/>
                  <a:pt x="2813675" y="4487517"/>
                </a:cubicBezTo>
                <a:lnTo>
                  <a:pt x="2813675" y="4433879"/>
                </a:lnTo>
                <a:cubicBezTo>
                  <a:pt x="2813675" y="4428930"/>
                  <a:pt x="2813115" y="4424600"/>
                  <a:pt x="2811996" y="4420889"/>
                </a:cubicBezTo>
                <a:cubicBezTo>
                  <a:pt x="2810877" y="4417178"/>
                  <a:pt x="2809080" y="4414070"/>
                  <a:pt x="2806606" y="4411566"/>
                </a:cubicBezTo>
                <a:cubicBezTo>
                  <a:pt x="2804131" y="4409063"/>
                  <a:pt x="2800891" y="4407163"/>
                  <a:pt x="2796885" y="4405867"/>
                </a:cubicBezTo>
                <a:cubicBezTo>
                  <a:pt x="2792879" y="4404571"/>
                  <a:pt x="2788019" y="4403923"/>
                  <a:pt x="2782305" y="4403923"/>
                </a:cubicBezTo>
                <a:close/>
                <a:moveTo>
                  <a:pt x="2700910" y="4403923"/>
                </a:moveTo>
                <a:cubicBezTo>
                  <a:pt x="2695077" y="4403923"/>
                  <a:pt x="2689805" y="4404939"/>
                  <a:pt x="2685092" y="4406971"/>
                </a:cubicBezTo>
                <a:cubicBezTo>
                  <a:pt x="2680379" y="4409004"/>
                  <a:pt x="2676358" y="4411920"/>
                  <a:pt x="2673030" y="4415719"/>
                </a:cubicBezTo>
                <a:cubicBezTo>
                  <a:pt x="2669702" y="4419519"/>
                  <a:pt x="2667154" y="4424144"/>
                  <a:pt x="2665386" y="4429593"/>
                </a:cubicBezTo>
                <a:cubicBezTo>
                  <a:pt x="2663619" y="4435042"/>
                  <a:pt x="2662735" y="4441184"/>
                  <a:pt x="2662735" y="4448018"/>
                </a:cubicBezTo>
                <a:cubicBezTo>
                  <a:pt x="2662735" y="4455205"/>
                  <a:pt x="2663589" y="4461508"/>
                  <a:pt x="2665298" y="4466928"/>
                </a:cubicBezTo>
                <a:cubicBezTo>
                  <a:pt x="2667006" y="4472348"/>
                  <a:pt x="2669540" y="4476855"/>
                  <a:pt x="2672897" y="4480448"/>
                </a:cubicBezTo>
                <a:cubicBezTo>
                  <a:pt x="2676255" y="4484042"/>
                  <a:pt x="2680394" y="4486752"/>
                  <a:pt x="2685313" y="4488578"/>
                </a:cubicBezTo>
                <a:cubicBezTo>
                  <a:pt x="2690232" y="4490404"/>
                  <a:pt x="2695961" y="4491317"/>
                  <a:pt x="2702500" y="4491317"/>
                </a:cubicBezTo>
                <a:cubicBezTo>
                  <a:pt x="2706271" y="4491317"/>
                  <a:pt x="2709820" y="4491037"/>
                  <a:pt x="2713148" y="4490478"/>
                </a:cubicBezTo>
                <a:cubicBezTo>
                  <a:pt x="2716477" y="4489918"/>
                  <a:pt x="2719408" y="4489285"/>
                  <a:pt x="2721941" y="4488578"/>
                </a:cubicBezTo>
                <a:cubicBezTo>
                  <a:pt x="2724474" y="4487871"/>
                  <a:pt x="2726536" y="4487149"/>
                  <a:pt x="2728127" y="4486413"/>
                </a:cubicBezTo>
                <a:cubicBezTo>
                  <a:pt x="2729717" y="4485676"/>
                  <a:pt x="2730674" y="4485146"/>
                  <a:pt x="2730999" y="4484822"/>
                </a:cubicBezTo>
                <a:cubicBezTo>
                  <a:pt x="2731322" y="4484498"/>
                  <a:pt x="2731587" y="4484160"/>
                  <a:pt x="2731794" y="4483806"/>
                </a:cubicBezTo>
                <a:cubicBezTo>
                  <a:pt x="2732000" y="4483453"/>
                  <a:pt x="2732148" y="4483055"/>
                  <a:pt x="2732236" y="4482613"/>
                </a:cubicBezTo>
                <a:cubicBezTo>
                  <a:pt x="2732324" y="4482171"/>
                  <a:pt x="2732398" y="4481670"/>
                  <a:pt x="2732457" y="4481111"/>
                </a:cubicBezTo>
                <a:cubicBezTo>
                  <a:pt x="2732515" y="4480551"/>
                  <a:pt x="2732545" y="4479888"/>
                  <a:pt x="2732545" y="4479123"/>
                </a:cubicBezTo>
                <a:cubicBezTo>
                  <a:pt x="2732545" y="4478062"/>
                  <a:pt x="2732501" y="4477164"/>
                  <a:pt x="2732412" y="4476427"/>
                </a:cubicBezTo>
                <a:cubicBezTo>
                  <a:pt x="2732323" y="4475691"/>
                  <a:pt x="2732190" y="4475117"/>
                  <a:pt x="2732012" y="4474704"/>
                </a:cubicBezTo>
                <a:cubicBezTo>
                  <a:pt x="2731834" y="4474292"/>
                  <a:pt x="2731583" y="4473983"/>
                  <a:pt x="2731257" y="4473776"/>
                </a:cubicBezTo>
                <a:cubicBezTo>
                  <a:pt x="2730932" y="4473570"/>
                  <a:pt x="2730563" y="4473467"/>
                  <a:pt x="2730148" y="4473467"/>
                </a:cubicBezTo>
                <a:cubicBezTo>
                  <a:pt x="2729438" y="4473467"/>
                  <a:pt x="2728386" y="4473776"/>
                  <a:pt x="2726995" y="4474395"/>
                </a:cubicBezTo>
                <a:cubicBezTo>
                  <a:pt x="2725604" y="4475014"/>
                  <a:pt x="2723828" y="4475706"/>
                  <a:pt x="2721667" y="4476472"/>
                </a:cubicBezTo>
                <a:cubicBezTo>
                  <a:pt x="2719506" y="4477237"/>
                  <a:pt x="2716946" y="4477930"/>
                  <a:pt x="2713986" y="4478548"/>
                </a:cubicBezTo>
                <a:cubicBezTo>
                  <a:pt x="2711026" y="4479167"/>
                  <a:pt x="2707652" y="4479476"/>
                  <a:pt x="2703863" y="4479476"/>
                </a:cubicBezTo>
                <a:cubicBezTo>
                  <a:pt x="2699068" y="4479476"/>
                  <a:pt x="2695013" y="4478799"/>
                  <a:pt x="2691698" y="4477444"/>
                </a:cubicBezTo>
                <a:cubicBezTo>
                  <a:pt x="2688383" y="4476089"/>
                  <a:pt x="2685689" y="4474145"/>
                  <a:pt x="2683617" y="4471611"/>
                </a:cubicBezTo>
                <a:cubicBezTo>
                  <a:pt x="2681545" y="4469078"/>
                  <a:pt x="2680065" y="4466044"/>
                  <a:pt x="2679178" y="4462510"/>
                </a:cubicBezTo>
                <a:cubicBezTo>
                  <a:pt x="2678290" y="4458975"/>
                  <a:pt x="2677846" y="4454999"/>
                  <a:pt x="2677846" y="4450580"/>
                </a:cubicBezTo>
                <a:lnTo>
                  <a:pt x="2730221" y="4450580"/>
                </a:lnTo>
                <a:cubicBezTo>
                  <a:pt x="2731701" y="4450580"/>
                  <a:pt x="2733018" y="4450094"/>
                  <a:pt x="2734172" y="4449122"/>
                </a:cubicBezTo>
                <a:cubicBezTo>
                  <a:pt x="2735326" y="4448150"/>
                  <a:pt x="2735903" y="4446515"/>
                  <a:pt x="2735903" y="4444218"/>
                </a:cubicBezTo>
                <a:lnTo>
                  <a:pt x="2735903" y="4441567"/>
                </a:lnTo>
                <a:cubicBezTo>
                  <a:pt x="2735903" y="4436383"/>
                  <a:pt x="2735240" y="4431508"/>
                  <a:pt x="2733915" y="4426942"/>
                </a:cubicBezTo>
                <a:cubicBezTo>
                  <a:pt x="2732589" y="4422376"/>
                  <a:pt x="2730513" y="4418400"/>
                  <a:pt x="2727685" y="4415013"/>
                </a:cubicBezTo>
                <a:cubicBezTo>
                  <a:pt x="2724857" y="4411625"/>
                  <a:pt x="2721249" y="4408930"/>
                  <a:pt x="2716860" y="4406927"/>
                </a:cubicBezTo>
                <a:cubicBezTo>
                  <a:pt x="2712471" y="4404924"/>
                  <a:pt x="2707154" y="4403923"/>
                  <a:pt x="2700910" y="4403923"/>
                </a:cubicBezTo>
                <a:close/>
                <a:moveTo>
                  <a:pt x="2559253" y="4403923"/>
                </a:moveTo>
                <a:cubicBezTo>
                  <a:pt x="2554423" y="4403923"/>
                  <a:pt x="2550196" y="4404571"/>
                  <a:pt x="2546573" y="4405867"/>
                </a:cubicBezTo>
                <a:cubicBezTo>
                  <a:pt x="2542950" y="4407163"/>
                  <a:pt x="2539930" y="4408886"/>
                  <a:pt x="2537515" y="4411036"/>
                </a:cubicBezTo>
                <a:cubicBezTo>
                  <a:pt x="2535100" y="4413186"/>
                  <a:pt x="2533288" y="4415690"/>
                  <a:pt x="2532080" y="4418547"/>
                </a:cubicBezTo>
                <a:cubicBezTo>
                  <a:pt x="2530873" y="4421404"/>
                  <a:pt x="2530269" y="4424394"/>
                  <a:pt x="2530269" y="4427516"/>
                </a:cubicBezTo>
                <a:cubicBezTo>
                  <a:pt x="2530269" y="4431051"/>
                  <a:pt x="2530844" y="4434085"/>
                  <a:pt x="2531992" y="4436618"/>
                </a:cubicBezTo>
                <a:cubicBezTo>
                  <a:pt x="2533141" y="4439151"/>
                  <a:pt x="2534658" y="4441331"/>
                  <a:pt x="2536543" y="4443157"/>
                </a:cubicBezTo>
                <a:cubicBezTo>
                  <a:pt x="2538428" y="4444984"/>
                  <a:pt x="2540564" y="4446530"/>
                  <a:pt x="2542950" y="4447797"/>
                </a:cubicBezTo>
                <a:cubicBezTo>
                  <a:pt x="2545335" y="4449063"/>
                  <a:pt x="2547780" y="4450197"/>
                  <a:pt x="2550284" y="4451199"/>
                </a:cubicBezTo>
                <a:cubicBezTo>
                  <a:pt x="2552788" y="4452200"/>
                  <a:pt x="2555218" y="4453157"/>
                  <a:pt x="2557574" y="4454071"/>
                </a:cubicBezTo>
                <a:cubicBezTo>
                  <a:pt x="2559931" y="4454984"/>
                  <a:pt x="2562051" y="4456029"/>
                  <a:pt x="2563937" y="4457208"/>
                </a:cubicBezTo>
                <a:cubicBezTo>
                  <a:pt x="2565822" y="4458386"/>
                  <a:pt x="2567339" y="4459741"/>
                  <a:pt x="2568488" y="4461273"/>
                </a:cubicBezTo>
                <a:cubicBezTo>
                  <a:pt x="2569637" y="4462804"/>
                  <a:pt x="2570211" y="4464689"/>
                  <a:pt x="2570211" y="4466928"/>
                </a:cubicBezTo>
                <a:cubicBezTo>
                  <a:pt x="2570211" y="4469108"/>
                  <a:pt x="2569813" y="4470993"/>
                  <a:pt x="2569018" y="4472583"/>
                </a:cubicBezTo>
                <a:cubicBezTo>
                  <a:pt x="2568223" y="4474174"/>
                  <a:pt x="2567089" y="4475485"/>
                  <a:pt x="2565616" y="4476516"/>
                </a:cubicBezTo>
                <a:cubicBezTo>
                  <a:pt x="2564143" y="4477547"/>
                  <a:pt x="2562405" y="4478327"/>
                  <a:pt x="2560402" y="4478858"/>
                </a:cubicBezTo>
                <a:cubicBezTo>
                  <a:pt x="2558399" y="4479388"/>
                  <a:pt x="2556160" y="4479653"/>
                  <a:pt x="2553686" y="4479653"/>
                </a:cubicBezTo>
                <a:cubicBezTo>
                  <a:pt x="2550387" y="4479653"/>
                  <a:pt x="2547471" y="4479255"/>
                  <a:pt x="2544938" y="4478460"/>
                </a:cubicBezTo>
                <a:cubicBezTo>
                  <a:pt x="2542405" y="4477665"/>
                  <a:pt x="2540210" y="4476796"/>
                  <a:pt x="2538355" y="4475853"/>
                </a:cubicBezTo>
                <a:cubicBezTo>
                  <a:pt x="2536499" y="4474910"/>
                  <a:pt x="2534938" y="4474042"/>
                  <a:pt x="2533671" y="4473246"/>
                </a:cubicBezTo>
                <a:cubicBezTo>
                  <a:pt x="2532405" y="4472451"/>
                  <a:pt x="2531447" y="4472053"/>
                  <a:pt x="2530799" y="4472053"/>
                </a:cubicBezTo>
                <a:cubicBezTo>
                  <a:pt x="2530387" y="4472053"/>
                  <a:pt x="2530019" y="4472156"/>
                  <a:pt x="2529695" y="4472363"/>
                </a:cubicBezTo>
                <a:cubicBezTo>
                  <a:pt x="2529371" y="4472569"/>
                  <a:pt x="2529120" y="4472907"/>
                  <a:pt x="2528944" y="4473379"/>
                </a:cubicBezTo>
                <a:cubicBezTo>
                  <a:pt x="2528767" y="4473850"/>
                  <a:pt x="2528620" y="4474469"/>
                  <a:pt x="2528502" y="4475234"/>
                </a:cubicBezTo>
                <a:cubicBezTo>
                  <a:pt x="2528384" y="4476000"/>
                  <a:pt x="2528325" y="4476943"/>
                  <a:pt x="2528325" y="4478062"/>
                </a:cubicBezTo>
                <a:cubicBezTo>
                  <a:pt x="2528325" y="4479888"/>
                  <a:pt x="2528472" y="4481332"/>
                  <a:pt x="2528767" y="4482392"/>
                </a:cubicBezTo>
                <a:cubicBezTo>
                  <a:pt x="2529061" y="4483453"/>
                  <a:pt x="2529533" y="4484277"/>
                  <a:pt x="2530181" y="4484866"/>
                </a:cubicBezTo>
                <a:cubicBezTo>
                  <a:pt x="2530829" y="4485456"/>
                  <a:pt x="2531860" y="4486118"/>
                  <a:pt x="2533273" y="4486855"/>
                </a:cubicBezTo>
                <a:cubicBezTo>
                  <a:pt x="2534687" y="4487591"/>
                  <a:pt x="2536410" y="4488298"/>
                  <a:pt x="2538443" y="4488975"/>
                </a:cubicBezTo>
                <a:cubicBezTo>
                  <a:pt x="2540475" y="4489653"/>
                  <a:pt x="2542773" y="4490213"/>
                  <a:pt x="2545335" y="4490654"/>
                </a:cubicBezTo>
                <a:cubicBezTo>
                  <a:pt x="2547898" y="4491096"/>
                  <a:pt x="2550594" y="4491317"/>
                  <a:pt x="2553421" y="4491317"/>
                </a:cubicBezTo>
                <a:cubicBezTo>
                  <a:pt x="2558016" y="4491317"/>
                  <a:pt x="2562228" y="4490758"/>
                  <a:pt x="2566058" y="4489638"/>
                </a:cubicBezTo>
                <a:cubicBezTo>
                  <a:pt x="2569887" y="4488519"/>
                  <a:pt x="2573186" y="4486869"/>
                  <a:pt x="2575955" y="4484690"/>
                </a:cubicBezTo>
                <a:cubicBezTo>
                  <a:pt x="2578723" y="4482510"/>
                  <a:pt x="2580859" y="4479830"/>
                  <a:pt x="2582361" y="4476648"/>
                </a:cubicBezTo>
                <a:cubicBezTo>
                  <a:pt x="2583863" y="4473467"/>
                  <a:pt x="2584614" y="4469844"/>
                  <a:pt x="2584614" y="4465779"/>
                </a:cubicBezTo>
                <a:cubicBezTo>
                  <a:pt x="2584614" y="4462362"/>
                  <a:pt x="2584040" y="4459417"/>
                  <a:pt x="2582891" y="4456943"/>
                </a:cubicBezTo>
                <a:cubicBezTo>
                  <a:pt x="2581743" y="4454468"/>
                  <a:pt x="2580226" y="4452348"/>
                  <a:pt x="2578340" y="4450580"/>
                </a:cubicBezTo>
                <a:cubicBezTo>
                  <a:pt x="2576455" y="4448813"/>
                  <a:pt x="2574290" y="4447311"/>
                  <a:pt x="2571845" y="4446073"/>
                </a:cubicBezTo>
                <a:cubicBezTo>
                  <a:pt x="2569401" y="4444836"/>
                  <a:pt x="2566927" y="4443717"/>
                  <a:pt x="2564423" y="4442716"/>
                </a:cubicBezTo>
                <a:cubicBezTo>
                  <a:pt x="2561919" y="4441714"/>
                  <a:pt x="2559459" y="4440742"/>
                  <a:pt x="2557044" y="4439799"/>
                </a:cubicBezTo>
                <a:cubicBezTo>
                  <a:pt x="2554629" y="4438857"/>
                  <a:pt x="2552478" y="4437796"/>
                  <a:pt x="2550594" y="4436618"/>
                </a:cubicBezTo>
                <a:cubicBezTo>
                  <a:pt x="2548708" y="4435440"/>
                  <a:pt x="2547177" y="4434070"/>
                  <a:pt x="2545998" y="4432509"/>
                </a:cubicBezTo>
                <a:cubicBezTo>
                  <a:pt x="2544820" y="4430948"/>
                  <a:pt x="2544231" y="4429019"/>
                  <a:pt x="2544231" y="4426721"/>
                </a:cubicBezTo>
                <a:cubicBezTo>
                  <a:pt x="2544231" y="4425072"/>
                  <a:pt x="2544540" y="4423540"/>
                  <a:pt x="2545159" y="4422126"/>
                </a:cubicBezTo>
                <a:cubicBezTo>
                  <a:pt x="2545777" y="4420712"/>
                  <a:pt x="2546691" y="4419490"/>
                  <a:pt x="2547898" y="4418459"/>
                </a:cubicBezTo>
                <a:cubicBezTo>
                  <a:pt x="2549106" y="4417428"/>
                  <a:pt x="2550652" y="4416633"/>
                  <a:pt x="2552537" y="4416073"/>
                </a:cubicBezTo>
                <a:cubicBezTo>
                  <a:pt x="2554423" y="4415513"/>
                  <a:pt x="2556602" y="4415233"/>
                  <a:pt x="2559076" y="4415233"/>
                </a:cubicBezTo>
                <a:cubicBezTo>
                  <a:pt x="2561845" y="4415233"/>
                  <a:pt x="2564305" y="4415557"/>
                  <a:pt x="2566455" y="4416205"/>
                </a:cubicBezTo>
                <a:cubicBezTo>
                  <a:pt x="2568606" y="4416854"/>
                  <a:pt x="2570476" y="4417546"/>
                  <a:pt x="2572066" y="4418282"/>
                </a:cubicBezTo>
                <a:cubicBezTo>
                  <a:pt x="2573657" y="4419019"/>
                  <a:pt x="2574953" y="4419711"/>
                  <a:pt x="2575955" y="4420359"/>
                </a:cubicBezTo>
                <a:cubicBezTo>
                  <a:pt x="2576956" y="4421007"/>
                  <a:pt x="2577722" y="4421331"/>
                  <a:pt x="2578252" y="4421331"/>
                </a:cubicBezTo>
                <a:cubicBezTo>
                  <a:pt x="2578606" y="4421331"/>
                  <a:pt x="2578930" y="4421228"/>
                  <a:pt x="2579224" y="4421021"/>
                </a:cubicBezTo>
                <a:cubicBezTo>
                  <a:pt x="2579519" y="4420815"/>
                  <a:pt x="2579769" y="4420477"/>
                  <a:pt x="2579975" y="4420005"/>
                </a:cubicBezTo>
                <a:cubicBezTo>
                  <a:pt x="2580181" y="4419534"/>
                  <a:pt x="2580329" y="4418930"/>
                  <a:pt x="2580417" y="4418194"/>
                </a:cubicBezTo>
                <a:cubicBezTo>
                  <a:pt x="2580505" y="4417457"/>
                  <a:pt x="2580550" y="4416588"/>
                  <a:pt x="2580550" y="4415587"/>
                </a:cubicBezTo>
                <a:cubicBezTo>
                  <a:pt x="2580550" y="4414644"/>
                  <a:pt x="2580505" y="4413849"/>
                  <a:pt x="2580417" y="4413201"/>
                </a:cubicBezTo>
                <a:cubicBezTo>
                  <a:pt x="2580329" y="4412553"/>
                  <a:pt x="2580240" y="4412008"/>
                  <a:pt x="2580152" y="4411566"/>
                </a:cubicBezTo>
                <a:cubicBezTo>
                  <a:pt x="2580064" y="4411124"/>
                  <a:pt x="2579916" y="4410727"/>
                  <a:pt x="2579710" y="4410373"/>
                </a:cubicBezTo>
                <a:cubicBezTo>
                  <a:pt x="2579504" y="4410020"/>
                  <a:pt x="2579092" y="4409607"/>
                  <a:pt x="2578473" y="4409136"/>
                </a:cubicBezTo>
                <a:cubicBezTo>
                  <a:pt x="2577854" y="4408665"/>
                  <a:pt x="2576941" y="4408120"/>
                  <a:pt x="2575734" y="4407501"/>
                </a:cubicBezTo>
                <a:cubicBezTo>
                  <a:pt x="2574526" y="4406883"/>
                  <a:pt x="2573068" y="4406308"/>
                  <a:pt x="2571359" y="4405778"/>
                </a:cubicBezTo>
                <a:cubicBezTo>
                  <a:pt x="2569651" y="4405248"/>
                  <a:pt x="2567737" y="4404806"/>
                  <a:pt x="2565616" y="4404453"/>
                </a:cubicBezTo>
                <a:cubicBezTo>
                  <a:pt x="2563495" y="4404099"/>
                  <a:pt x="2561374" y="4403923"/>
                  <a:pt x="2559253" y="4403923"/>
                </a:cubicBezTo>
                <a:close/>
                <a:moveTo>
                  <a:pt x="2346117" y="4403923"/>
                </a:moveTo>
                <a:cubicBezTo>
                  <a:pt x="2341581" y="4403923"/>
                  <a:pt x="2337090" y="4405086"/>
                  <a:pt x="2332642" y="4407413"/>
                </a:cubicBezTo>
                <a:cubicBezTo>
                  <a:pt x="2328194" y="4409740"/>
                  <a:pt x="2323731" y="4413407"/>
                  <a:pt x="2319254" y="4418415"/>
                </a:cubicBezTo>
                <a:lnTo>
                  <a:pt x="2319254" y="4407899"/>
                </a:lnTo>
                <a:cubicBezTo>
                  <a:pt x="2319254" y="4407428"/>
                  <a:pt x="2319151" y="4407030"/>
                  <a:pt x="2318945" y="4406706"/>
                </a:cubicBezTo>
                <a:cubicBezTo>
                  <a:pt x="2318738" y="4406382"/>
                  <a:pt x="2318400" y="4406087"/>
                  <a:pt x="2317928" y="4405822"/>
                </a:cubicBezTo>
                <a:cubicBezTo>
                  <a:pt x="2317457" y="4405557"/>
                  <a:pt x="2316794" y="4405381"/>
                  <a:pt x="2315940" y="4405292"/>
                </a:cubicBezTo>
                <a:cubicBezTo>
                  <a:pt x="2315086" y="4405204"/>
                  <a:pt x="2314011" y="4405160"/>
                  <a:pt x="2312715" y="4405160"/>
                </a:cubicBezTo>
                <a:cubicBezTo>
                  <a:pt x="2311360" y="4405160"/>
                  <a:pt x="2310270" y="4405204"/>
                  <a:pt x="2309445" y="4405292"/>
                </a:cubicBezTo>
                <a:cubicBezTo>
                  <a:pt x="2308620" y="4405381"/>
                  <a:pt x="2307943" y="4405557"/>
                  <a:pt x="2307413" y="4405822"/>
                </a:cubicBezTo>
                <a:cubicBezTo>
                  <a:pt x="2306883" y="4406087"/>
                  <a:pt x="2306529" y="4406382"/>
                  <a:pt x="2306352" y="4406706"/>
                </a:cubicBezTo>
                <a:cubicBezTo>
                  <a:pt x="2306176" y="4407030"/>
                  <a:pt x="2306087" y="4407428"/>
                  <a:pt x="2306087" y="4407899"/>
                </a:cubicBezTo>
                <a:lnTo>
                  <a:pt x="2306087" y="4487429"/>
                </a:lnTo>
                <a:cubicBezTo>
                  <a:pt x="2306087" y="4487900"/>
                  <a:pt x="2306190" y="4488298"/>
                  <a:pt x="2306397" y="4488622"/>
                </a:cubicBezTo>
                <a:cubicBezTo>
                  <a:pt x="2306603" y="4488946"/>
                  <a:pt x="2306986" y="4489226"/>
                  <a:pt x="2307545" y="4489462"/>
                </a:cubicBezTo>
                <a:cubicBezTo>
                  <a:pt x="2308105" y="4489697"/>
                  <a:pt x="2308856" y="4489874"/>
                  <a:pt x="2309799" y="4489992"/>
                </a:cubicBezTo>
                <a:cubicBezTo>
                  <a:pt x="2310741" y="4490110"/>
                  <a:pt x="2311919" y="4490168"/>
                  <a:pt x="2313333" y="4490168"/>
                </a:cubicBezTo>
                <a:cubicBezTo>
                  <a:pt x="2314806" y="4490168"/>
                  <a:pt x="2316014" y="4490110"/>
                  <a:pt x="2316956" y="4489992"/>
                </a:cubicBezTo>
                <a:cubicBezTo>
                  <a:pt x="2317899" y="4489874"/>
                  <a:pt x="2318635" y="4489697"/>
                  <a:pt x="2319166" y="4489462"/>
                </a:cubicBezTo>
                <a:cubicBezTo>
                  <a:pt x="2319696" y="4489226"/>
                  <a:pt x="2320079" y="4488946"/>
                  <a:pt x="2320315" y="4488622"/>
                </a:cubicBezTo>
                <a:cubicBezTo>
                  <a:pt x="2320550" y="4488298"/>
                  <a:pt x="2320668" y="4487900"/>
                  <a:pt x="2320668" y="4487429"/>
                </a:cubicBezTo>
                <a:lnTo>
                  <a:pt x="2320668" y="4431846"/>
                </a:lnTo>
                <a:cubicBezTo>
                  <a:pt x="2324674" y="4426839"/>
                  <a:pt x="2328503" y="4423039"/>
                  <a:pt x="2332155" y="4420447"/>
                </a:cubicBezTo>
                <a:cubicBezTo>
                  <a:pt x="2335808" y="4417855"/>
                  <a:pt x="2339460" y="4416559"/>
                  <a:pt x="2343113" y="4416559"/>
                </a:cubicBezTo>
                <a:cubicBezTo>
                  <a:pt x="2345941" y="4416559"/>
                  <a:pt x="2348430" y="4417089"/>
                  <a:pt x="2350580" y="4418150"/>
                </a:cubicBezTo>
                <a:cubicBezTo>
                  <a:pt x="2352730" y="4419210"/>
                  <a:pt x="2354483" y="4420742"/>
                  <a:pt x="2355838" y="4422745"/>
                </a:cubicBezTo>
                <a:cubicBezTo>
                  <a:pt x="2357193" y="4424748"/>
                  <a:pt x="2358224" y="4427134"/>
                  <a:pt x="2358931" y="4429902"/>
                </a:cubicBezTo>
                <a:cubicBezTo>
                  <a:pt x="2359638" y="4432671"/>
                  <a:pt x="2359991" y="4436324"/>
                  <a:pt x="2359991" y="4440860"/>
                </a:cubicBezTo>
                <a:lnTo>
                  <a:pt x="2359991" y="4487429"/>
                </a:lnTo>
                <a:cubicBezTo>
                  <a:pt x="2359991" y="4487900"/>
                  <a:pt x="2360109" y="4488298"/>
                  <a:pt x="2360344" y="4488622"/>
                </a:cubicBezTo>
                <a:cubicBezTo>
                  <a:pt x="2360580" y="4488946"/>
                  <a:pt x="2360963" y="4489226"/>
                  <a:pt x="2361493" y="4489462"/>
                </a:cubicBezTo>
                <a:cubicBezTo>
                  <a:pt x="2362023" y="4489697"/>
                  <a:pt x="2362760" y="4489874"/>
                  <a:pt x="2363702" y="4489992"/>
                </a:cubicBezTo>
                <a:cubicBezTo>
                  <a:pt x="2364645" y="4490110"/>
                  <a:pt x="2365853" y="4490168"/>
                  <a:pt x="2367325" y="4490168"/>
                </a:cubicBezTo>
                <a:cubicBezTo>
                  <a:pt x="2368739" y="4490168"/>
                  <a:pt x="2369918" y="4490110"/>
                  <a:pt x="2370860" y="4489992"/>
                </a:cubicBezTo>
                <a:cubicBezTo>
                  <a:pt x="2371803" y="4489874"/>
                  <a:pt x="2372539" y="4489697"/>
                  <a:pt x="2373069" y="4489462"/>
                </a:cubicBezTo>
                <a:cubicBezTo>
                  <a:pt x="2373599" y="4489226"/>
                  <a:pt x="2373983" y="4488946"/>
                  <a:pt x="2374218" y="4488622"/>
                </a:cubicBezTo>
                <a:cubicBezTo>
                  <a:pt x="2374454" y="4488298"/>
                  <a:pt x="2374571" y="4487900"/>
                  <a:pt x="2374571" y="4487429"/>
                </a:cubicBezTo>
                <a:lnTo>
                  <a:pt x="2374571" y="4438916"/>
                </a:lnTo>
                <a:cubicBezTo>
                  <a:pt x="2374571" y="4433260"/>
                  <a:pt x="2374086" y="4428415"/>
                  <a:pt x="2373113" y="4424379"/>
                </a:cubicBezTo>
                <a:cubicBezTo>
                  <a:pt x="2372141" y="4420344"/>
                  <a:pt x="2370536" y="4416824"/>
                  <a:pt x="2368297" y="4413820"/>
                </a:cubicBezTo>
                <a:cubicBezTo>
                  <a:pt x="2366059" y="4410815"/>
                  <a:pt x="2363128" y="4408414"/>
                  <a:pt x="2359505" y="4406618"/>
                </a:cubicBezTo>
                <a:cubicBezTo>
                  <a:pt x="2355882" y="4404821"/>
                  <a:pt x="2351419" y="4403923"/>
                  <a:pt x="2346117" y="4403923"/>
                </a:cubicBezTo>
                <a:close/>
                <a:moveTo>
                  <a:pt x="2248905" y="4403923"/>
                </a:moveTo>
                <a:cubicBezTo>
                  <a:pt x="2245842" y="4403923"/>
                  <a:pt x="2242808" y="4404202"/>
                  <a:pt x="2239803" y="4404762"/>
                </a:cubicBezTo>
                <a:cubicBezTo>
                  <a:pt x="2236799" y="4405322"/>
                  <a:pt x="2234030" y="4406029"/>
                  <a:pt x="2231497" y="4406883"/>
                </a:cubicBezTo>
                <a:cubicBezTo>
                  <a:pt x="2228964" y="4407737"/>
                  <a:pt x="2226725" y="4408680"/>
                  <a:pt x="2224781" y="4409711"/>
                </a:cubicBezTo>
                <a:cubicBezTo>
                  <a:pt x="2222837" y="4410742"/>
                  <a:pt x="2221467" y="4411640"/>
                  <a:pt x="2220672" y="4412406"/>
                </a:cubicBezTo>
                <a:cubicBezTo>
                  <a:pt x="2219876" y="4413172"/>
                  <a:pt x="2219376" y="4413982"/>
                  <a:pt x="2219170" y="4414836"/>
                </a:cubicBezTo>
                <a:cubicBezTo>
                  <a:pt x="2218963" y="4415690"/>
                  <a:pt x="2218861" y="4416854"/>
                  <a:pt x="2218861" y="4418326"/>
                </a:cubicBezTo>
                <a:cubicBezTo>
                  <a:pt x="2218861" y="4419210"/>
                  <a:pt x="2218919" y="4420020"/>
                  <a:pt x="2219037" y="4420756"/>
                </a:cubicBezTo>
                <a:cubicBezTo>
                  <a:pt x="2219155" y="4421493"/>
                  <a:pt x="2219346" y="4422097"/>
                  <a:pt x="2219611" y="4422568"/>
                </a:cubicBezTo>
                <a:cubicBezTo>
                  <a:pt x="2219876" y="4423039"/>
                  <a:pt x="2220186" y="4423393"/>
                  <a:pt x="2220539" y="4423628"/>
                </a:cubicBezTo>
                <a:cubicBezTo>
                  <a:pt x="2220893" y="4423864"/>
                  <a:pt x="2221305" y="4423982"/>
                  <a:pt x="2221776" y="4423982"/>
                </a:cubicBezTo>
                <a:cubicBezTo>
                  <a:pt x="2222483" y="4423982"/>
                  <a:pt x="2223559" y="4423555"/>
                  <a:pt x="2225002" y="4422700"/>
                </a:cubicBezTo>
                <a:cubicBezTo>
                  <a:pt x="2226445" y="4421846"/>
                  <a:pt x="2228242" y="4420904"/>
                  <a:pt x="2230392" y="4419873"/>
                </a:cubicBezTo>
                <a:cubicBezTo>
                  <a:pt x="2232542" y="4418842"/>
                  <a:pt x="2235046" y="4417899"/>
                  <a:pt x="2237904" y="4417045"/>
                </a:cubicBezTo>
                <a:cubicBezTo>
                  <a:pt x="2240761" y="4416191"/>
                  <a:pt x="2243986" y="4415764"/>
                  <a:pt x="2247579" y="4415764"/>
                </a:cubicBezTo>
                <a:cubicBezTo>
                  <a:pt x="2250937" y="4415764"/>
                  <a:pt x="2253765" y="4416161"/>
                  <a:pt x="2256062" y="4416957"/>
                </a:cubicBezTo>
                <a:cubicBezTo>
                  <a:pt x="2258360" y="4417752"/>
                  <a:pt x="2260231" y="4418930"/>
                  <a:pt x="2261674" y="4420491"/>
                </a:cubicBezTo>
                <a:cubicBezTo>
                  <a:pt x="2263117" y="4422052"/>
                  <a:pt x="2264163" y="4424011"/>
                  <a:pt x="2264811" y="4426368"/>
                </a:cubicBezTo>
                <a:cubicBezTo>
                  <a:pt x="2265459" y="4428724"/>
                  <a:pt x="2265783" y="4431434"/>
                  <a:pt x="2265783" y="4434497"/>
                </a:cubicBezTo>
                <a:lnTo>
                  <a:pt x="2265783" y="4440683"/>
                </a:lnTo>
                <a:lnTo>
                  <a:pt x="2254825" y="4440683"/>
                </a:lnTo>
                <a:cubicBezTo>
                  <a:pt x="2248640" y="4440683"/>
                  <a:pt x="2243073" y="4441228"/>
                  <a:pt x="2238124" y="4442318"/>
                </a:cubicBezTo>
                <a:cubicBezTo>
                  <a:pt x="2233176" y="4443408"/>
                  <a:pt x="2228993" y="4445042"/>
                  <a:pt x="2225576" y="4447222"/>
                </a:cubicBezTo>
                <a:cubicBezTo>
                  <a:pt x="2222159" y="4449402"/>
                  <a:pt x="2219538" y="4452141"/>
                  <a:pt x="2217711" y="4455440"/>
                </a:cubicBezTo>
                <a:cubicBezTo>
                  <a:pt x="2215885" y="4458739"/>
                  <a:pt x="2214972" y="4462627"/>
                  <a:pt x="2214972" y="4467105"/>
                </a:cubicBezTo>
                <a:cubicBezTo>
                  <a:pt x="2214972" y="4470934"/>
                  <a:pt x="2215635" y="4474351"/>
                  <a:pt x="2216960" y="4477355"/>
                </a:cubicBezTo>
                <a:cubicBezTo>
                  <a:pt x="2218286" y="4480360"/>
                  <a:pt x="2220142" y="4482893"/>
                  <a:pt x="2222527" y="4484955"/>
                </a:cubicBezTo>
                <a:cubicBezTo>
                  <a:pt x="2224913" y="4487017"/>
                  <a:pt x="2227800" y="4488593"/>
                  <a:pt x="2231187" y="4489682"/>
                </a:cubicBezTo>
                <a:cubicBezTo>
                  <a:pt x="2234575" y="4490772"/>
                  <a:pt x="2238360" y="4491317"/>
                  <a:pt x="2242543" y="4491317"/>
                </a:cubicBezTo>
                <a:cubicBezTo>
                  <a:pt x="2247314" y="4491317"/>
                  <a:pt x="2251836" y="4490286"/>
                  <a:pt x="2256107" y="4488224"/>
                </a:cubicBezTo>
                <a:cubicBezTo>
                  <a:pt x="2260378" y="4486162"/>
                  <a:pt x="2264251" y="4483276"/>
                  <a:pt x="2267727" y="4479564"/>
                </a:cubicBezTo>
                <a:lnTo>
                  <a:pt x="2267727" y="4487517"/>
                </a:lnTo>
                <a:cubicBezTo>
                  <a:pt x="2267727" y="4488224"/>
                  <a:pt x="2267933" y="4488755"/>
                  <a:pt x="2268345" y="4489108"/>
                </a:cubicBezTo>
                <a:cubicBezTo>
                  <a:pt x="2268758" y="4489462"/>
                  <a:pt x="2269421" y="4489727"/>
                  <a:pt x="2270334" y="4489903"/>
                </a:cubicBezTo>
                <a:cubicBezTo>
                  <a:pt x="2271247" y="4490080"/>
                  <a:pt x="2272469" y="4490168"/>
                  <a:pt x="2274001" y="4490168"/>
                </a:cubicBezTo>
                <a:cubicBezTo>
                  <a:pt x="2275592" y="4490168"/>
                  <a:pt x="2276799" y="4490080"/>
                  <a:pt x="2277624" y="4489903"/>
                </a:cubicBezTo>
                <a:cubicBezTo>
                  <a:pt x="2278449" y="4489727"/>
                  <a:pt x="2279097" y="4489462"/>
                  <a:pt x="2279568" y="4489108"/>
                </a:cubicBezTo>
                <a:cubicBezTo>
                  <a:pt x="2280039" y="4488755"/>
                  <a:pt x="2280275" y="4488224"/>
                  <a:pt x="2280275" y="4487517"/>
                </a:cubicBezTo>
                <a:lnTo>
                  <a:pt x="2280275" y="4433879"/>
                </a:lnTo>
                <a:cubicBezTo>
                  <a:pt x="2280275" y="4428930"/>
                  <a:pt x="2279715" y="4424600"/>
                  <a:pt x="2278596" y="4420889"/>
                </a:cubicBezTo>
                <a:cubicBezTo>
                  <a:pt x="2277477" y="4417178"/>
                  <a:pt x="2275680" y="4414070"/>
                  <a:pt x="2273206" y="4411566"/>
                </a:cubicBezTo>
                <a:cubicBezTo>
                  <a:pt x="2270731" y="4409063"/>
                  <a:pt x="2267491" y="4407163"/>
                  <a:pt x="2263485" y="4405867"/>
                </a:cubicBezTo>
                <a:cubicBezTo>
                  <a:pt x="2259479" y="4404571"/>
                  <a:pt x="2254619" y="4403923"/>
                  <a:pt x="2248905" y="4403923"/>
                </a:cubicBezTo>
                <a:close/>
                <a:moveTo>
                  <a:pt x="1874356" y="4403923"/>
                </a:moveTo>
                <a:cubicBezTo>
                  <a:pt x="1867581" y="4403923"/>
                  <a:pt x="1861660" y="4405012"/>
                  <a:pt x="1856594" y="4407192"/>
                </a:cubicBezTo>
                <a:cubicBezTo>
                  <a:pt x="1851527" y="4409372"/>
                  <a:pt x="1847301" y="4412435"/>
                  <a:pt x="1843913" y="4416382"/>
                </a:cubicBezTo>
                <a:cubicBezTo>
                  <a:pt x="1840526" y="4420329"/>
                  <a:pt x="1837993" y="4425027"/>
                  <a:pt x="1836314" y="4430477"/>
                </a:cubicBezTo>
                <a:cubicBezTo>
                  <a:pt x="1834635" y="4435926"/>
                  <a:pt x="1833796" y="4441891"/>
                  <a:pt x="1833796" y="4448371"/>
                </a:cubicBezTo>
                <a:cubicBezTo>
                  <a:pt x="1833796" y="4455087"/>
                  <a:pt x="1834591" y="4461096"/>
                  <a:pt x="1836181" y="4466398"/>
                </a:cubicBezTo>
                <a:cubicBezTo>
                  <a:pt x="1837772" y="4471700"/>
                  <a:pt x="1840187" y="4476207"/>
                  <a:pt x="1843427" y="4479918"/>
                </a:cubicBezTo>
                <a:cubicBezTo>
                  <a:pt x="1846667" y="4483629"/>
                  <a:pt x="1850717" y="4486457"/>
                  <a:pt x="1855578" y="4488401"/>
                </a:cubicBezTo>
                <a:cubicBezTo>
                  <a:pt x="1860438" y="4490345"/>
                  <a:pt x="1866138" y="4491317"/>
                  <a:pt x="1872677" y="4491317"/>
                </a:cubicBezTo>
                <a:cubicBezTo>
                  <a:pt x="1879393" y="4491317"/>
                  <a:pt x="1885298" y="4490213"/>
                  <a:pt x="1890394" y="4488003"/>
                </a:cubicBezTo>
                <a:cubicBezTo>
                  <a:pt x="1895490" y="4485794"/>
                  <a:pt x="1899732" y="4482716"/>
                  <a:pt x="1903119" y="4478769"/>
                </a:cubicBezTo>
                <a:cubicBezTo>
                  <a:pt x="1906507" y="4474822"/>
                  <a:pt x="1909054" y="4470124"/>
                  <a:pt x="1910763" y="4464675"/>
                </a:cubicBezTo>
                <a:cubicBezTo>
                  <a:pt x="1912471" y="4459225"/>
                  <a:pt x="1913325" y="4453261"/>
                  <a:pt x="1913325" y="4446780"/>
                </a:cubicBezTo>
                <a:cubicBezTo>
                  <a:pt x="1913325" y="4440123"/>
                  <a:pt x="1912515" y="4434144"/>
                  <a:pt x="1910895" y="4428842"/>
                </a:cubicBezTo>
                <a:cubicBezTo>
                  <a:pt x="1909275" y="4423540"/>
                  <a:pt x="1906845" y="4419033"/>
                  <a:pt x="1903605" y="4415322"/>
                </a:cubicBezTo>
                <a:cubicBezTo>
                  <a:pt x="1900365" y="4411610"/>
                  <a:pt x="1896315" y="4408783"/>
                  <a:pt x="1891455" y="4406839"/>
                </a:cubicBezTo>
                <a:cubicBezTo>
                  <a:pt x="1886595" y="4404895"/>
                  <a:pt x="1880895" y="4403923"/>
                  <a:pt x="1874356" y="4403923"/>
                </a:cubicBezTo>
                <a:close/>
                <a:moveTo>
                  <a:pt x="1749629" y="4403923"/>
                </a:moveTo>
                <a:cubicBezTo>
                  <a:pt x="1744798" y="4403923"/>
                  <a:pt x="1740571" y="4404571"/>
                  <a:pt x="1736948" y="4405867"/>
                </a:cubicBezTo>
                <a:cubicBezTo>
                  <a:pt x="1733325" y="4407163"/>
                  <a:pt x="1730305" y="4408886"/>
                  <a:pt x="1727890" y="4411036"/>
                </a:cubicBezTo>
                <a:cubicBezTo>
                  <a:pt x="1725475" y="4413186"/>
                  <a:pt x="1723663" y="4415690"/>
                  <a:pt x="1722456" y="4418547"/>
                </a:cubicBezTo>
                <a:cubicBezTo>
                  <a:pt x="1721248" y="4421404"/>
                  <a:pt x="1720644" y="4424394"/>
                  <a:pt x="1720644" y="4427516"/>
                </a:cubicBezTo>
                <a:cubicBezTo>
                  <a:pt x="1720644" y="4431051"/>
                  <a:pt x="1721219" y="4434085"/>
                  <a:pt x="1722367" y="4436618"/>
                </a:cubicBezTo>
                <a:cubicBezTo>
                  <a:pt x="1723516" y="4439151"/>
                  <a:pt x="1725033" y="4441331"/>
                  <a:pt x="1726918" y="4443157"/>
                </a:cubicBezTo>
                <a:cubicBezTo>
                  <a:pt x="1728803" y="4444984"/>
                  <a:pt x="1730939" y="4446530"/>
                  <a:pt x="1733325" y="4447797"/>
                </a:cubicBezTo>
                <a:cubicBezTo>
                  <a:pt x="1735711" y="4449063"/>
                  <a:pt x="1738155" y="4450197"/>
                  <a:pt x="1740659" y="4451199"/>
                </a:cubicBezTo>
                <a:cubicBezTo>
                  <a:pt x="1743163" y="4452200"/>
                  <a:pt x="1745593" y="4453157"/>
                  <a:pt x="1747949" y="4454071"/>
                </a:cubicBezTo>
                <a:cubicBezTo>
                  <a:pt x="1750306" y="4454984"/>
                  <a:pt x="1752427" y="4456029"/>
                  <a:pt x="1754312" y="4457208"/>
                </a:cubicBezTo>
                <a:cubicBezTo>
                  <a:pt x="1756197" y="4458386"/>
                  <a:pt x="1757714" y="4459741"/>
                  <a:pt x="1758863" y="4461273"/>
                </a:cubicBezTo>
                <a:cubicBezTo>
                  <a:pt x="1760012" y="4462804"/>
                  <a:pt x="1760586" y="4464689"/>
                  <a:pt x="1760586" y="4466928"/>
                </a:cubicBezTo>
                <a:cubicBezTo>
                  <a:pt x="1760586" y="4469108"/>
                  <a:pt x="1760188" y="4470993"/>
                  <a:pt x="1759393" y="4472583"/>
                </a:cubicBezTo>
                <a:cubicBezTo>
                  <a:pt x="1758598" y="4474174"/>
                  <a:pt x="1757464" y="4475485"/>
                  <a:pt x="1755991" y="4476516"/>
                </a:cubicBezTo>
                <a:cubicBezTo>
                  <a:pt x="1754518" y="4477547"/>
                  <a:pt x="1752780" y="4478327"/>
                  <a:pt x="1750777" y="4478858"/>
                </a:cubicBezTo>
                <a:cubicBezTo>
                  <a:pt x="1748774" y="4479388"/>
                  <a:pt x="1746536" y="4479653"/>
                  <a:pt x="1744061" y="4479653"/>
                </a:cubicBezTo>
                <a:cubicBezTo>
                  <a:pt x="1740762" y="4479653"/>
                  <a:pt x="1737846" y="4479255"/>
                  <a:pt x="1735313" y="4478460"/>
                </a:cubicBezTo>
                <a:cubicBezTo>
                  <a:pt x="1732780" y="4477665"/>
                  <a:pt x="1730585" y="4476796"/>
                  <a:pt x="1728730" y="4475853"/>
                </a:cubicBezTo>
                <a:cubicBezTo>
                  <a:pt x="1726874" y="4474910"/>
                  <a:pt x="1725313" y="4474042"/>
                  <a:pt x="1724046" y="4473246"/>
                </a:cubicBezTo>
                <a:cubicBezTo>
                  <a:pt x="1722780" y="4472451"/>
                  <a:pt x="1721823" y="4472053"/>
                  <a:pt x="1721175" y="4472053"/>
                </a:cubicBezTo>
                <a:cubicBezTo>
                  <a:pt x="1720762" y="4472053"/>
                  <a:pt x="1720394" y="4472156"/>
                  <a:pt x="1720070" y="4472363"/>
                </a:cubicBezTo>
                <a:cubicBezTo>
                  <a:pt x="1719746" y="4472569"/>
                  <a:pt x="1719495" y="4472907"/>
                  <a:pt x="1719319" y="4473379"/>
                </a:cubicBezTo>
                <a:cubicBezTo>
                  <a:pt x="1719142" y="4473850"/>
                  <a:pt x="1718995" y="4474469"/>
                  <a:pt x="1718877" y="4475234"/>
                </a:cubicBezTo>
                <a:cubicBezTo>
                  <a:pt x="1718759" y="4476000"/>
                  <a:pt x="1718700" y="4476943"/>
                  <a:pt x="1718700" y="4478062"/>
                </a:cubicBezTo>
                <a:cubicBezTo>
                  <a:pt x="1718700" y="4479888"/>
                  <a:pt x="1718847" y="4481332"/>
                  <a:pt x="1719142" y="4482392"/>
                </a:cubicBezTo>
                <a:cubicBezTo>
                  <a:pt x="1719437" y="4483453"/>
                  <a:pt x="1719908" y="4484277"/>
                  <a:pt x="1720556" y="4484866"/>
                </a:cubicBezTo>
                <a:cubicBezTo>
                  <a:pt x="1721204" y="4485456"/>
                  <a:pt x="1722235" y="4486118"/>
                  <a:pt x="1723649" y="4486855"/>
                </a:cubicBezTo>
                <a:cubicBezTo>
                  <a:pt x="1725063" y="4487591"/>
                  <a:pt x="1726786" y="4488298"/>
                  <a:pt x="1728818" y="4488975"/>
                </a:cubicBezTo>
                <a:cubicBezTo>
                  <a:pt x="1730851" y="4489653"/>
                  <a:pt x="1733148" y="4490213"/>
                  <a:pt x="1735711" y="4490654"/>
                </a:cubicBezTo>
                <a:cubicBezTo>
                  <a:pt x="1738273" y="4491096"/>
                  <a:pt x="1740968" y="4491317"/>
                  <a:pt x="1743796" y="4491317"/>
                </a:cubicBezTo>
                <a:cubicBezTo>
                  <a:pt x="1748391" y="4491317"/>
                  <a:pt x="1752603" y="4490758"/>
                  <a:pt x="1756433" y="4489638"/>
                </a:cubicBezTo>
                <a:cubicBezTo>
                  <a:pt x="1760262" y="4488519"/>
                  <a:pt x="1763561" y="4486869"/>
                  <a:pt x="1766330" y="4484690"/>
                </a:cubicBezTo>
                <a:cubicBezTo>
                  <a:pt x="1769099" y="4482510"/>
                  <a:pt x="1771234" y="4479830"/>
                  <a:pt x="1772736" y="4476648"/>
                </a:cubicBezTo>
                <a:cubicBezTo>
                  <a:pt x="1774239" y="4473467"/>
                  <a:pt x="1774990" y="4469844"/>
                  <a:pt x="1774990" y="4465779"/>
                </a:cubicBezTo>
                <a:cubicBezTo>
                  <a:pt x="1774990" y="4462362"/>
                  <a:pt x="1774415" y="4459417"/>
                  <a:pt x="1773267" y="4456943"/>
                </a:cubicBezTo>
                <a:cubicBezTo>
                  <a:pt x="1772118" y="4454468"/>
                  <a:pt x="1770601" y="4452348"/>
                  <a:pt x="1768716" y="4450580"/>
                </a:cubicBezTo>
                <a:cubicBezTo>
                  <a:pt x="1766830" y="4448813"/>
                  <a:pt x="1764665" y="4447311"/>
                  <a:pt x="1762221" y="4446073"/>
                </a:cubicBezTo>
                <a:cubicBezTo>
                  <a:pt x="1759776" y="4444836"/>
                  <a:pt x="1757302" y="4443717"/>
                  <a:pt x="1754798" y="4442716"/>
                </a:cubicBezTo>
                <a:cubicBezTo>
                  <a:pt x="1752294" y="4441714"/>
                  <a:pt x="1749835" y="4440742"/>
                  <a:pt x="1747419" y="4439799"/>
                </a:cubicBezTo>
                <a:cubicBezTo>
                  <a:pt x="1745004" y="4438857"/>
                  <a:pt x="1742854" y="4437796"/>
                  <a:pt x="1740968" y="4436618"/>
                </a:cubicBezTo>
                <a:cubicBezTo>
                  <a:pt x="1739083" y="4435440"/>
                  <a:pt x="1737552" y="4434070"/>
                  <a:pt x="1736373" y="4432509"/>
                </a:cubicBezTo>
                <a:cubicBezTo>
                  <a:pt x="1735195" y="4430948"/>
                  <a:pt x="1734606" y="4429019"/>
                  <a:pt x="1734606" y="4426721"/>
                </a:cubicBezTo>
                <a:cubicBezTo>
                  <a:pt x="1734606" y="4425072"/>
                  <a:pt x="1734915" y="4423540"/>
                  <a:pt x="1735534" y="4422126"/>
                </a:cubicBezTo>
                <a:cubicBezTo>
                  <a:pt x="1736152" y="4420712"/>
                  <a:pt x="1737066" y="4419490"/>
                  <a:pt x="1738273" y="4418459"/>
                </a:cubicBezTo>
                <a:cubicBezTo>
                  <a:pt x="1739481" y="4417428"/>
                  <a:pt x="1741027" y="4416633"/>
                  <a:pt x="1742913" y="4416073"/>
                </a:cubicBezTo>
                <a:cubicBezTo>
                  <a:pt x="1744798" y="4415513"/>
                  <a:pt x="1746977" y="4415233"/>
                  <a:pt x="1749452" y="4415233"/>
                </a:cubicBezTo>
                <a:cubicBezTo>
                  <a:pt x="1752221" y="4415233"/>
                  <a:pt x="1754680" y="4415557"/>
                  <a:pt x="1756830" y="4416205"/>
                </a:cubicBezTo>
                <a:cubicBezTo>
                  <a:pt x="1758981" y="4416854"/>
                  <a:pt x="1760851" y="4417546"/>
                  <a:pt x="1762442" y="4418282"/>
                </a:cubicBezTo>
                <a:cubicBezTo>
                  <a:pt x="1764032" y="4419019"/>
                  <a:pt x="1765328" y="4419711"/>
                  <a:pt x="1766330" y="4420359"/>
                </a:cubicBezTo>
                <a:cubicBezTo>
                  <a:pt x="1767331" y="4421007"/>
                  <a:pt x="1768097" y="4421331"/>
                  <a:pt x="1768627" y="4421331"/>
                </a:cubicBezTo>
                <a:cubicBezTo>
                  <a:pt x="1768981" y="4421331"/>
                  <a:pt x="1769305" y="4421228"/>
                  <a:pt x="1769599" y="4421021"/>
                </a:cubicBezTo>
                <a:cubicBezTo>
                  <a:pt x="1769894" y="4420815"/>
                  <a:pt x="1770144" y="4420477"/>
                  <a:pt x="1770351" y="4420005"/>
                </a:cubicBezTo>
                <a:cubicBezTo>
                  <a:pt x="1770557" y="4419534"/>
                  <a:pt x="1770704" y="4418930"/>
                  <a:pt x="1770792" y="4418194"/>
                </a:cubicBezTo>
                <a:cubicBezTo>
                  <a:pt x="1770881" y="4417457"/>
                  <a:pt x="1770925" y="4416588"/>
                  <a:pt x="1770925" y="4415587"/>
                </a:cubicBezTo>
                <a:cubicBezTo>
                  <a:pt x="1770925" y="4414644"/>
                  <a:pt x="1770881" y="4413849"/>
                  <a:pt x="1770792" y="4413201"/>
                </a:cubicBezTo>
                <a:cubicBezTo>
                  <a:pt x="1770704" y="4412553"/>
                  <a:pt x="1770616" y="4412008"/>
                  <a:pt x="1770527" y="4411566"/>
                </a:cubicBezTo>
                <a:cubicBezTo>
                  <a:pt x="1770439" y="4411124"/>
                  <a:pt x="1770292" y="4410727"/>
                  <a:pt x="1770085" y="4410373"/>
                </a:cubicBezTo>
                <a:cubicBezTo>
                  <a:pt x="1769879" y="4410020"/>
                  <a:pt x="1769467" y="4409607"/>
                  <a:pt x="1768848" y="4409136"/>
                </a:cubicBezTo>
                <a:cubicBezTo>
                  <a:pt x="1768230" y="4408665"/>
                  <a:pt x="1767317" y="4408120"/>
                  <a:pt x="1766109" y="4407501"/>
                </a:cubicBezTo>
                <a:cubicBezTo>
                  <a:pt x="1764901" y="4406883"/>
                  <a:pt x="1763443" y="4406308"/>
                  <a:pt x="1761735" y="4405778"/>
                </a:cubicBezTo>
                <a:cubicBezTo>
                  <a:pt x="1760026" y="4405248"/>
                  <a:pt x="1758112" y="4404806"/>
                  <a:pt x="1755991" y="4404453"/>
                </a:cubicBezTo>
                <a:cubicBezTo>
                  <a:pt x="1753870" y="4404099"/>
                  <a:pt x="1751749" y="4403923"/>
                  <a:pt x="1749629" y="4403923"/>
                </a:cubicBezTo>
                <a:close/>
                <a:moveTo>
                  <a:pt x="1635328" y="4403923"/>
                </a:moveTo>
                <a:cubicBezTo>
                  <a:pt x="1630498" y="4403923"/>
                  <a:pt x="1626271" y="4404571"/>
                  <a:pt x="1622648" y="4405867"/>
                </a:cubicBezTo>
                <a:cubicBezTo>
                  <a:pt x="1619025" y="4407163"/>
                  <a:pt x="1616006" y="4408886"/>
                  <a:pt x="1613590" y="4411036"/>
                </a:cubicBezTo>
                <a:cubicBezTo>
                  <a:pt x="1611175" y="4413186"/>
                  <a:pt x="1609363" y="4415690"/>
                  <a:pt x="1608156" y="4418547"/>
                </a:cubicBezTo>
                <a:cubicBezTo>
                  <a:pt x="1606948" y="4421404"/>
                  <a:pt x="1606344" y="4424394"/>
                  <a:pt x="1606344" y="4427516"/>
                </a:cubicBezTo>
                <a:cubicBezTo>
                  <a:pt x="1606344" y="4431051"/>
                  <a:pt x="1606919" y="4434085"/>
                  <a:pt x="1608067" y="4436618"/>
                </a:cubicBezTo>
                <a:cubicBezTo>
                  <a:pt x="1609216" y="4439151"/>
                  <a:pt x="1610733" y="4441331"/>
                  <a:pt x="1612618" y="4443157"/>
                </a:cubicBezTo>
                <a:cubicBezTo>
                  <a:pt x="1614504" y="4444984"/>
                  <a:pt x="1616639" y="4446530"/>
                  <a:pt x="1619025" y="4447797"/>
                </a:cubicBezTo>
                <a:cubicBezTo>
                  <a:pt x="1621411" y="4449063"/>
                  <a:pt x="1623856" y="4450197"/>
                  <a:pt x="1626359" y="4451199"/>
                </a:cubicBezTo>
                <a:cubicBezTo>
                  <a:pt x="1628863" y="4452200"/>
                  <a:pt x="1631293" y="4453157"/>
                  <a:pt x="1633649" y="4454071"/>
                </a:cubicBezTo>
                <a:cubicBezTo>
                  <a:pt x="1636006" y="4454984"/>
                  <a:pt x="1638127" y="4456029"/>
                  <a:pt x="1640012" y="4457208"/>
                </a:cubicBezTo>
                <a:cubicBezTo>
                  <a:pt x="1641897" y="4458386"/>
                  <a:pt x="1643414" y="4459741"/>
                  <a:pt x="1644563" y="4461273"/>
                </a:cubicBezTo>
                <a:cubicBezTo>
                  <a:pt x="1645712" y="4462804"/>
                  <a:pt x="1646286" y="4464689"/>
                  <a:pt x="1646286" y="4466928"/>
                </a:cubicBezTo>
                <a:cubicBezTo>
                  <a:pt x="1646286" y="4469108"/>
                  <a:pt x="1645888" y="4470993"/>
                  <a:pt x="1645093" y="4472583"/>
                </a:cubicBezTo>
                <a:cubicBezTo>
                  <a:pt x="1644298" y="4474174"/>
                  <a:pt x="1643164" y="4475485"/>
                  <a:pt x="1641691" y="4476516"/>
                </a:cubicBezTo>
                <a:cubicBezTo>
                  <a:pt x="1640218" y="4477547"/>
                  <a:pt x="1638480" y="4478327"/>
                  <a:pt x="1636477" y="4478858"/>
                </a:cubicBezTo>
                <a:cubicBezTo>
                  <a:pt x="1634474" y="4479388"/>
                  <a:pt x="1632236" y="4479653"/>
                  <a:pt x="1629761" y="4479653"/>
                </a:cubicBezTo>
                <a:cubicBezTo>
                  <a:pt x="1626462" y="4479653"/>
                  <a:pt x="1623546" y="4479255"/>
                  <a:pt x="1621013" y="4478460"/>
                </a:cubicBezTo>
                <a:cubicBezTo>
                  <a:pt x="1618480" y="4477665"/>
                  <a:pt x="1616286" y="4476796"/>
                  <a:pt x="1614430" y="4475853"/>
                </a:cubicBezTo>
                <a:cubicBezTo>
                  <a:pt x="1612574" y="4474910"/>
                  <a:pt x="1611013" y="4474042"/>
                  <a:pt x="1609746" y="4473246"/>
                </a:cubicBezTo>
                <a:cubicBezTo>
                  <a:pt x="1608480" y="4472451"/>
                  <a:pt x="1607522" y="4472053"/>
                  <a:pt x="1606874" y="4472053"/>
                </a:cubicBezTo>
                <a:cubicBezTo>
                  <a:pt x="1606462" y="4472053"/>
                  <a:pt x="1606094" y="4472156"/>
                  <a:pt x="1605770" y="4472363"/>
                </a:cubicBezTo>
                <a:cubicBezTo>
                  <a:pt x="1605446" y="4472569"/>
                  <a:pt x="1605195" y="4472907"/>
                  <a:pt x="1605019" y="4473379"/>
                </a:cubicBezTo>
                <a:cubicBezTo>
                  <a:pt x="1604842" y="4473850"/>
                  <a:pt x="1604695" y="4474469"/>
                  <a:pt x="1604577" y="4475234"/>
                </a:cubicBezTo>
                <a:cubicBezTo>
                  <a:pt x="1604459" y="4476000"/>
                  <a:pt x="1604400" y="4476943"/>
                  <a:pt x="1604400" y="4478062"/>
                </a:cubicBezTo>
                <a:cubicBezTo>
                  <a:pt x="1604400" y="4479888"/>
                  <a:pt x="1604547" y="4481332"/>
                  <a:pt x="1604842" y="4482392"/>
                </a:cubicBezTo>
                <a:cubicBezTo>
                  <a:pt x="1605137" y="4483453"/>
                  <a:pt x="1605608" y="4484277"/>
                  <a:pt x="1606256" y="4484866"/>
                </a:cubicBezTo>
                <a:cubicBezTo>
                  <a:pt x="1606904" y="4485456"/>
                  <a:pt x="1607935" y="4486118"/>
                  <a:pt x="1609349" y="4486855"/>
                </a:cubicBezTo>
                <a:cubicBezTo>
                  <a:pt x="1610763" y="4487591"/>
                  <a:pt x="1612486" y="4488298"/>
                  <a:pt x="1614518" y="4488975"/>
                </a:cubicBezTo>
                <a:cubicBezTo>
                  <a:pt x="1616550" y="4489653"/>
                  <a:pt x="1618848" y="4490213"/>
                  <a:pt x="1621411" y="4490654"/>
                </a:cubicBezTo>
                <a:cubicBezTo>
                  <a:pt x="1623973" y="4491096"/>
                  <a:pt x="1626668" y="4491317"/>
                  <a:pt x="1629496" y="4491317"/>
                </a:cubicBezTo>
                <a:cubicBezTo>
                  <a:pt x="1634091" y="4491317"/>
                  <a:pt x="1638303" y="4490758"/>
                  <a:pt x="1642133" y="4489638"/>
                </a:cubicBezTo>
                <a:cubicBezTo>
                  <a:pt x="1645962" y="4488519"/>
                  <a:pt x="1649261" y="4486869"/>
                  <a:pt x="1652030" y="4484690"/>
                </a:cubicBezTo>
                <a:cubicBezTo>
                  <a:pt x="1654799" y="4482510"/>
                  <a:pt x="1656934" y="4479830"/>
                  <a:pt x="1658436" y="4476648"/>
                </a:cubicBezTo>
                <a:cubicBezTo>
                  <a:pt x="1659939" y="4473467"/>
                  <a:pt x="1660690" y="4469844"/>
                  <a:pt x="1660690" y="4465779"/>
                </a:cubicBezTo>
                <a:cubicBezTo>
                  <a:pt x="1660690" y="4462362"/>
                  <a:pt x="1660115" y="4459417"/>
                  <a:pt x="1658966" y="4456943"/>
                </a:cubicBezTo>
                <a:cubicBezTo>
                  <a:pt x="1657818" y="4454468"/>
                  <a:pt x="1656301" y="4452348"/>
                  <a:pt x="1654416" y="4450580"/>
                </a:cubicBezTo>
                <a:cubicBezTo>
                  <a:pt x="1652530" y="4448813"/>
                  <a:pt x="1650365" y="4447311"/>
                  <a:pt x="1647921" y="4446073"/>
                </a:cubicBezTo>
                <a:cubicBezTo>
                  <a:pt x="1645476" y="4444836"/>
                  <a:pt x="1643002" y="4443717"/>
                  <a:pt x="1640498" y="4442716"/>
                </a:cubicBezTo>
                <a:cubicBezTo>
                  <a:pt x="1637994" y="4441714"/>
                  <a:pt x="1635535" y="4440742"/>
                  <a:pt x="1633119" y="4439799"/>
                </a:cubicBezTo>
                <a:cubicBezTo>
                  <a:pt x="1630704" y="4438857"/>
                  <a:pt x="1628554" y="4437796"/>
                  <a:pt x="1626668" y="4436618"/>
                </a:cubicBezTo>
                <a:cubicBezTo>
                  <a:pt x="1624783" y="4435440"/>
                  <a:pt x="1623252" y="4434070"/>
                  <a:pt x="1622074" y="4432509"/>
                </a:cubicBezTo>
                <a:cubicBezTo>
                  <a:pt x="1620895" y="4430948"/>
                  <a:pt x="1620306" y="4429019"/>
                  <a:pt x="1620306" y="4426721"/>
                </a:cubicBezTo>
                <a:cubicBezTo>
                  <a:pt x="1620306" y="4425072"/>
                  <a:pt x="1620615" y="4423540"/>
                  <a:pt x="1621234" y="4422126"/>
                </a:cubicBezTo>
                <a:cubicBezTo>
                  <a:pt x="1621852" y="4420712"/>
                  <a:pt x="1622766" y="4419490"/>
                  <a:pt x="1623973" y="4418459"/>
                </a:cubicBezTo>
                <a:cubicBezTo>
                  <a:pt x="1625181" y="4417428"/>
                  <a:pt x="1626727" y="4416633"/>
                  <a:pt x="1628613" y="4416073"/>
                </a:cubicBezTo>
                <a:cubicBezTo>
                  <a:pt x="1630498" y="4415513"/>
                  <a:pt x="1632677" y="4415233"/>
                  <a:pt x="1635152" y="4415233"/>
                </a:cubicBezTo>
                <a:cubicBezTo>
                  <a:pt x="1637920" y="4415233"/>
                  <a:pt x="1640380" y="4415557"/>
                  <a:pt x="1642530" y="4416205"/>
                </a:cubicBezTo>
                <a:cubicBezTo>
                  <a:pt x="1644681" y="4416854"/>
                  <a:pt x="1646551" y="4417546"/>
                  <a:pt x="1648142" y="4418282"/>
                </a:cubicBezTo>
                <a:cubicBezTo>
                  <a:pt x="1649732" y="4419019"/>
                  <a:pt x="1651028" y="4419711"/>
                  <a:pt x="1652030" y="4420359"/>
                </a:cubicBezTo>
                <a:cubicBezTo>
                  <a:pt x="1653031" y="4421007"/>
                  <a:pt x="1653797" y="4421331"/>
                  <a:pt x="1654327" y="4421331"/>
                </a:cubicBezTo>
                <a:cubicBezTo>
                  <a:pt x="1654681" y="4421331"/>
                  <a:pt x="1655005" y="4421228"/>
                  <a:pt x="1655299" y="4421021"/>
                </a:cubicBezTo>
                <a:cubicBezTo>
                  <a:pt x="1655594" y="4420815"/>
                  <a:pt x="1655844" y="4420477"/>
                  <a:pt x="1656050" y="4420005"/>
                </a:cubicBezTo>
                <a:cubicBezTo>
                  <a:pt x="1656257" y="4419534"/>
                  <a:pt x="1656404" y="4418930"/>
                  <a:pt x="1656492" y="4418194"/>
                </a:cubicBezTo>
                <a:cubicBezTo>
                  <a:pt x="1656580" y="4417457"/>
                  <a:pt x="1656625" y="4416588"/>
                  <a:pt x="1656625" y="4415587"/>
                </a:cubicBezTo>
                <a:cubicBezTo>
                  <a:pt x="1656625" y="4414644"/>
                  <a:pt x="1656580" y="4413849"/>
                  <a:pt x="1656492" y="4413201"/>
                </a:cubicBezTo>
                <a:cubicBezTo>
                  <a:pt x="1656404" y="4412553"/>
                  <a:pt x="1656315" y="4412008"/>
                  <a:pt x="1656227" y="4411566"/>
                </a:cubicBezTo>
                <a:cubicBezTo>
                  <a:pt x="1656139" y="4411124"/>
                  <a:pt x="1655991" y="4410727"/>
                  <a:pt x="1655785" y="4410373"/>
                </a:cubicBezTo>
                <a:cubicBezTo>
                  <a:pt x="1655579" y="4410020"/>
                  <a:pt x="1655167" y="4409607"/>
                  <a:pt x="1654548" y="4409136"/>
                </a:cubicBezTo>
                <a:cubicBezTo>
                  <a:pt x="1653929" y="4408665"/>
                  <a:pt x="1653017" y="4408120"/>
                  <a:pt x="1651809" y="4407501"/>
                </a:cubicBezTo>
                <a:cubicBezTo>
                  <a:pt x="1650601" y="4406883"/>
                  <a:pt x="1649143" y="4406308"/>
                  <a:pt x="1647435" y="4405778"/>
                </a:cubicBezTo>
                <a:cubicBezTo>
                  <a:pt x="1645726" y="4405248"/>
                  <a:pt x="1643812" y="4404806"/>
                  <a:pt x="1641691" y="4404453"/>
                </a:cubicBezTo>
                <a:cubicBezTo>
                  <a:pt x="1639570" y="4404099"/>
                  <a:pt x="1637449" y="4403923"/>
                  <a:pt x="1635328" y="4403923"/>
                </a:cubicBezTo>
                <a:close/>
                <a:moveTo>
                  <a:pt x="896355" y="4403923"/>
                </a:moveTo>
                <a:cubicBezTo>
                  <a:pt x="893292" y="4403923"/>
                  <a:pt x="890258" y="4404202"/>
                  <a:pt x="887253" y="4404762"/>
                </a:cubicBezTo>
                <a:cubicBezTo>
                  <a:pt x="884249" y="4405322"/>
                  <a:pt x="881480" y="4406029"/>
                  <a:pt x="878947" y="4406883"/>
                </a:cubicBezTo>
                <a:cubicBezTo>
                  <a:pt x="876413" y="4407737"/>
                  <a:pt x="874175" y="4408680"/>
                  <a:pt x="872231" y="4409711"/>
                </a:cubicBezTo>
                <a:cubicBezTo>
                  <a:pt x="870287" y="4410742"/>
                  <a:pt x="868917" y="4411640"/>
                  <a:pt x="868122" y="4412406"/>
                </a:cubicBezTo>
                <a:cubicBezTo>
                  <a:pt x="867327" y="4413172"/>
                  <a:pt x="866826" y="4413982"/>
                  <a:pt x="866620" y="4414836"/>
                </a:cubicBezTo>
                <a:cubicBezTo>
                  <a:pt x="866413" y="4415690"/>
                  <a:pt x="866310" y="4416854"/>
                  <a:pt x="866310" y="4418326"/>
                </a:cubicBezTo>
                <a:cubicBezTo>
                  <a:pt x="866310" y="4419210"/>
                  <a:pt x="866369" y="4420020"/>
                  <a:pt x="866487" y="4420756"/>
                </a:cubicBezTo>
                <a:cubicBezTo>
                  <a:pt x="866605" y="4421493"/>
                  <a:pt x="866796" y="4422097"/>
                  <a:pt x="867061" y="4422568"/>
                </a:cubicBezTo>
                <a:cubicBezTo>
                  <a:pt x="867327" y="4423039"/>
                  <a:pt x="867636" y="4423393"/>
                  <a:pt x="867989" y="4423628"/>
                </a:cubicBezTo>
                <a:cubicBezTo>
                  <a:pt x="868343" y="4423864"/>
                  <a:pt x="868755" y="4423982"/>
                  <a:pt x="869226" y="4423982"/>
                </a:cubicBezTo>
                <a:cubicBezTo>
                  <a:pt x="869933" y="4423982"/>
                  <a:pt x="871008" y="4423555"/>
                  <a:pt x="872452" y="4422700"/>
                </a:cubicBezTo>
                <a:cubicBezTo>
                  <a:pt x="873895" y="4421846"/>
                  <a:pt x="875692" y="4420904"/>
                  <a:pt x="877842" y="4419873"/>
                </a:cubicBezTo>
                <a:cubicBezTo>
                  <a:pt x="879992" y="4418842"/>
                  <a:pt x="882496" y="4417899"/>
                  <a:pt x="885353" y="4417045"/>
                </a:cubicBezTo>
                <a:cubicBezTo>
                  <a:pt x="888211" y="4416191"/>
                  <a:pt x="891436" y="4415764"/>
                  <a:pt x="895029" y="4415764"/>
                </a:cubicBezTo>
                <a:cubicBezTo>
                  <a:pt x="898387" y="4415764"/>
                  <a:pt x="901215" y="4416161"/>
                  <a:pt x="903513" y="4416957"/>
                </a:cubicBezTo>
                <a:cubicBezTo>
                  <a:pt x="905810" y="4417752"/>
                  <a:pt x="907681" y="4418930"/>
                  <a:pt x="909124" y="4420491"/>
                </a:cubicBezTo>
                <a:cubicBezTo>
                  <a:pt x="910567" y="4422052"/>
                  <a:pt x="911613" y="4424011"/>
                  <a:pt x="912261" y="4426368"/>
                </a:cubicBezTo>
                <a:cubicBezTo>
                  <a:pt x="912909" y="4428724"/>
                  <a:pt x="913233" y="4431434"/>
                  <a:pt x="913233" y="4434497"/>
                </a:cubicBezTo>
                <a:lnTo>
                  <a:pt x="913233" y="4440683"/>
                </a:lnTo>
                <a:lnTo>
                  <a:pt x="902275" y="4440683"/>
                </a:lnTo>
                <a:cubicBezTo>
                  <a:pt x="896090" y="4440683"/>
                  <a:pt x="890523" y="4441228"/>
                  <a:pt x="885574" y="4442318"/>
                </a:cubicBezTo>
                <a:cubicBezTo>
                  <a:pt x="880626" y="4443408"/>
                  <a:pt x="876443" y="4445042"/>
                  <a:pt x="873026" y="4447222"/>
                </a:cubicBezTo>
                <a:cubicBezTo>
                  <a:pt x="869609" y="4449402"/>
                  <a:pt x="866988" y="4452141"/>
                  <a:pt x="865161" y="4455440"/>
                </a:cubicBezTo>
                <a:cubicBezTo>
                  <a:pt x="863335" y="4458739"/>
                  <a:pt x="862422" y="4462627"/>
                  <a:pt x="862422" y="4467105"/>
                </a:cubicBezTo>
                <a:cubicBezTo>
                  <a:pt x="862422" y="4470934"/>
                  <a:pt x="863085" y="4474351"/>
                  <a:pt x="864410" y="4477355"/>
                </a:cubicBezTo>
                <a:cubicBezTo>
                  <a:pt x="865736" y="4480360"/>
                  <a:pt x="867592" y="4482893"/>
                  <a:pt x="869977" y="4484955"/>
                </a:cubicBezTo>
                <a:cubicBezTo>
                  <a:pt x="872363" y="4487017"/>
                  <a:pt x="875250" y="4488593"/>
                  <a:pt x="878637" y="4489682"/>
                </a:cubicBezTo>
                <a:cubicBezTo>
                  <a:pt x="882025" y="4490772"/>
                  <a:pt x="885810" y="4491317"/>
                  <a:pt x="889993" y="4491317"/>
                </a:cubicBezTo>
                <a:cubicBezTo>
                  <a:pt x="894764" y="4491317"/>
                  <a:pt x="899286" y="4490286"/>
                  <a:pt x="903557" y="4488224"/>
                </a:cubicBezTo>
                <a:cubicBezTo>
                  <a:pt x="907828" y="4486162"/>
                  <a:pt x="911701" y="4483276"/>
                  <a:pt x="915177" y="4479564"/>
                </a:cubicBezTo>
                <a:lnTo>
                  <a:pt x="915177" y="4487517"/>
                </a:lnTo>
                <a:cubicBezTo>
                  <a:pt x="915177" y="4488224"/>
                  <a:pt x="915383" y="4488755"/>
                  <a:pt x="915796" y="4489108"/>
                </a:cubicBezTo>
                <a:cubicBezTo>
                  <a:pt x="916208" y="4489462"/>
                  <a:pt x="916871" y="4489727"/>
                  <a:pt x="917784" y="4489903"/>
                </a:cubicBezTo>
                <a:cubicBezTo>
                  <a:pt x="918697" y="4490080"/>
                  <a:pt x="919919" y="4490168"/>
                  <a:pt x="921451" y="4490168"/>
                </a:cubicBezTo>
                <a:cubicBezTo>
                  <a:pt x="923042" y="4490168"/>
                  <a:pt x="924249" y="4490080"/>
                  <a:pt x="925074" y="4489903"/>
                </a:cubicBezTo>
                <a:cubicBezTo>
                  <a:pt x="925899" y="4489727"/>
                  <a:pt x="926547" y="4489462"/>
                  <a:pt x="927018" y="4489108"/>
                </a:cubicBezTo>
                <a:cubicBezTo>
                  <a:pt x="927490" y="4488755"/>
                  <a:pt x="927725" y="4488224"/>
                  <a:pt x="927725" y="4487517"/>
                </a:cubicBezTo>
                <a:lnTo>
                  <a:pt x="927725" y="4433879"/>
                </a:lnTo>
                <a:cubicBezTo>
                  <a:pt x="927725" y="4428930"/>
                  <a:pt x="927165" y="4424600"/>
                  <a:pt x="926046" y="4420889"/>
                </a:cubicBezTo>
                <a:cubicBezTo>
                  <a:pt x="924927" y="4417178"/>
                  <a:pt x="923130" y="4414070"/>
                  <a:pt x="920656" y="4411566"/>
                </a:cubicBezTo>
                <a:cubicBezTo>
                  <a:pt x="918181" y="4409063"/>
                  <a:pt x="914941" y="4407163"/>
                  <a:pt x="910935" y="4405867"/>
                </a:cubicBezTo>
                <a:cubicBezTo>
                  <a:pt x="906930" y="4404571"/>
                  <a:pt x="902069" y="4403923"/>
                  <a:pt x="896355" y="4403923"/>
                </a:cubicBezTo>
                <a:close/>
                <a:moveTo>
                  <a:pt x="812593" y="4403923"/>
                </a:moveTo>
                <a:cubicBezTo>
                  <a:pt x="808056" y="4403923"/>
                  <a:pt x="803564" y="4405086"/>
                  <a:pt x="799117" y="4407413"/>
                </a:cubicBezTo>
                <a:cubicBezTo>
                  <a:pt x="794669" y="4409740"/>
                  <a:pt x="790206" y="4413407"/>
                  <a:pt x="785729" y="4418415"/>
                </a:cubicBezTo>
                <a:lnTo>
                  <a:pt x="785729" y="4407899"/>
                </a:lnTo>
                <a:cubicBezTo>
                  <a:pt x="785729" y="4407428"/>
                  <a:pt x="785626" y="4407030"/>
                  <a:pt x="785420" y="4406706"/>
                </a:cubicBezTo>
                <a:cubicBezTo>
                  <a:pt x="785214" y="4406382"/>
                  <a:pt x="784875" y="4406087"/>
                  <a:pt x="784404" y="4405822"/>
                </a:cubicBezTo>
                <a:cubicBezTo>
                  <a:pt x="783932" y="4405557"/>
                  <a:pt x="783269" y="4405381"/>
                  <a:pt x="782415" y="4405292"/>
                </a:cubicBezTo>
                <a:cubicBezTo>
                  <a:pt x="781561" y="4405204"/>
                  <a:pt x="780486" y="4405160"/>
                  <a:pt x="779190" y="4405160"/>
                </a:cubicBezTo>
                <a:cubicBezTo>
                  <a:pt x="777835" y="4405160"/>
                  <a:pt x="776745" y="4405204"/>
                  <a:pt x="775920" y="4405292"/>
                </a:cubicBezTo>
                <a:cubicBezTo>
                  <a:pt x="775095" y="4405381"/>
                  <a:pt x="774418" y="4405557"/>
                  <a:pt x="773888" y="4405822"/>
                </a:cubicBezTo>
                <a:cubicBezTo>
                  <a:pt x="773358" y="4406087"/>
                  <a:pt x="773004" y="4406382"/>
                  <a:pt x="772827" y="4406706"/>
                </a:cubicBezTo>
                <a:cubicBezTo>
                  <a:pt x="772651" y="4407030"/>
                  <a:pt x="772563" y="4407428"/>
                  <a:pt x="772563" y="4407899"/>
                </a:cubicBezTo>
                <a:lnTo>
                  <a:pt x="772563" y="4487429"/>
                </a:lnTo>
                <a:cubicBezTo>
                  <a:pt x="772563" y="4487900"/>
                  <a:pt x="772666" y="4488298"/>
                  <a:pt x="772872" y="4488622"/>
                </a:cubicBezTo>
                <a:cubicBezTo>
                  <a:pt x="773078" y="4488946"/>
                  <a:pt x="773461" y="4489226"/>
                  <a:pt x="774021" y="4489462"/>
                </a:cubicBezTo>
                <a:cubicBezTo>
                  <a:pt x="774580" y="4489697"/>
                  <a:pt x="775332" y="4489874"/>
                  <a:pt x="776274" y="4489992"/>
                </a:cubicBezTo>
                <a:cubicBezTo>
                  <a:pt x="777216" y="4490110"/>
                  <a:pt x="778395" y="4490168"/>
                  <a:pt x="779808" y="4490168"/>
                </a:cubicBezTo>
                <a:cubicBezTo>
                  <a:pt x="781281" y="4490168"/>
                  <a:pt x="782489" y="4490110"/>
                  <a:pt x="783432" y="4489992"/>
                </a:cubicBezTo>
                <a:cubicBezTo>
                  <a:pt x="784374" y="4489874"/>
                  <a:pt x="785111" y="4489697"/>
                  <a:pt x="785641" y="4489462"/>
                </a:cubicBezTo>
                <a:cubicBezTo>
                  <a:pt x="786171" y="4489226"/>
                  <a:pt x="786554" y="4488946"/>
                  <a:pt x="786790" y="4488622"/>
                </a:cubicBezTo>
                <a:cubicBezTo>
                  <a:pt x="787025" y="4488298"/>
                  <a:pt x="787143" y="4487900"/>
                  <a:pt x="787143" y="4487429"/>
                </a:cubicBezTo>
                <a:lnTo>
                  <a:pt x="787143" y="4431846"/>
                </a:lnTo>
                <a:cubicBezTo>
                  <a:pt x="791149" y="4426839"/>
                  <a:pt x="794978" y="4423039"/>
                  <a:pt x="798631" y="4420447"/>
                </a:cubicBezTo>
                <a:cubicBezTo>
                  <a:pt x="802283" y="4417855"/>
                  <a:pt x="805936" y="4416559"/>
                  <a:pt x="809588" y="4416559"/>
                </a:cubicBezTo>
                <a:cubicBezTo>
                  <a:pt x="812416" y="4416559"/>
                  <a:pt x="814905" y="4417089"/>
                  <a:pt x="817055" y="4418150"/>
                </a:cubicBezTo>
                <a:cubicBezTo>
                  <a:pt x="819205" y="4419210"/>
                  <a:pt x="820958" y="4420742"/>
                  <a:pt x="822313" y="4422745"/>
                </a:cubicBezTo>
                <a:cubicBezTo>
                  <a:pt x="823668" y="4424748"/>
                  <a:pt x="824699" y="4427134"/>
                  <a:pt x="825406" y="4429902"/>
                </a:cubicBezTo>
                <a:cubicBezTo>
                  <a:pt x="826113" y="4432671"/>
                  <a:pt x="826466" y="4436324"/>
                  <a:pt x="826466" y="4440860"/>
                </a:cubicBezTo>
                <a:lnTo>
                  <a:pt x="826466" y="4487429"/>
                </a:lnTo>
                <a:cubicBezTo>
                  <a:pt x="826466" y="4487900"/>
                  <a:pt x="826584" y="4488298"/>
                  <a:pt x="826820" y="4488622"/>
                </a:cubicBezTo>
                <a:cubicBezTo>
                  <a:pt x="827055" y="4488946"/>
                  <a:pt x="827438" y="4489226"/>
                  <a:pt x="827968" y="4489462"/>
                </a:cubicBezTo>
                <a:cubicBezTo>
                  <a:pt x="828499" y="4489697"/>
                  <a:pt x="829235" y="4489874"/>
                  <a:pt x="830178" y="4489992"/>
                </a:cubicBezTo>
                <a:cubicBezTo>
                  <a:pt x="831120" y="4490110"/>
                  <a:pt x="832328" y="4490168"/>
                  <a:pt x="833801" y="4490168"/>
                </a:cubicBezTo>
                <a:cubicBezTo>
                  <a:pt x="835214" y="4490168"/>
                  <a:pt x="836393" y="4490110"/>
                  <a:pt x="837335" y="4489992"/>
                </a:cubicBezTo>
                <a:cubicBezTo>
                  <a:pt x="838278" y="4489874"/>
                  <a:pt x="839014" y="4489697"/>
                  <a:pt x="839544" y="4489462"/>
                </a:cubicBezTo>
                <a:cubicBezTo>
                  <a:pt x="840075" y="4489226"/>
                  <a:pt x="840458" y="4488946"/>
                  <a:pt x="840693" y="4488622"/>
                </a:cubicBezTo>
                <a:cubicBezTo>
                  <a:pt x="840929" y="4488298"/>
                  <a:pt x="841047" y="4487900"/>
                  <a:pt x="841047" y="4487429"/>
                </a:cubicBezTo>
                <a:lnTo>
                  <a:pt x="841047" y="4438916"/>
                </a:lnTo>
                <a:cubicBezTo>
                  <a:pt x="841047" y="4433260"/>
                  <a:pt x="840561" y="4428415"/>
                  <a:pt x="839588" y="4424379"/>
                </a:cubicBezTo>
                <a:cubicBezTo>
                  <a:pt x="838617" y="4420344"/>
                  <a:pt x="837011" y="4416824"/>
                  <a:pt x="834773" y="4413820"/>
                </a:cubicBezTo>
                <a:cubicBezTo>
                  <a:pt x="832534" y="4410815"/>
                  <a:pt x="829603" y="4408414"/>
                  <a:pt x="825980" y="4406618"/>
                </a:cubicBezTo>
                <a:cubicBezTo>
                  <a:pt x="822357" y="4404821"/>
                  <a:pt x="817894" y="4403923"/>
                  <a:pt x="812593" y="4403923"/>
                </a:cubicBezTo>
                <a:close/>
                <a:moveTo>
                  <a:pt x="712306" y="4403923"/>
                </a:moveTo>
                <a:cubicBezTo>
                  <a:pt x="705531" y="4403923"/>
                  <a:pt x="699610" y="4405012"/>
                  <a:pt x="694544" y="4407192"/>
                </a:cubicBezTo>
                <a:cubicBezTo>
                  <a:pt x="689478" y="4409372"/>
                  <a:pt x="685251" y="4412435"/>
                  <a:pt x="681863" y="4416382"/>
                </a:cubicBezTo>
                <a:cubicBezTo>
                  <a:pt x="678476" y="4420329"/>
                  <a:pt x="675943" y="4425027"/>
                  <a:pt x="674264" y="4430477"/>
                </a:cubicBezTo>
                <a:cubicBezTo>
                  <a:pt x="672585" y="4435926"/>
                  <a:pt x="671745" y="4441891"/>
                  <a:pt x="671745" y="4448371"/>
                </a:cubicBezTo>
                <a:cubicBezTo>
                  <a:pt x="671745" y="4455087"/>
                  <a:pt x="672541" y="4461096"/>
                  <a:pt x="674131" y="4466398"/>
                </a:cubicBezTo>
                <a:cubicBezTo>
                  <a:pt x="675722" y="4471700"/>
                  <a:pt x="678137" y="4476207"/>
                  <a:pt x="681377" y="4479918"/>
                </a:cubicBezTo>
                <a:cubicBezTo>
                  <a:pt x="684618" y="4483629"/>
                  <a:pt x="688668" y="4486457"/>
                  <a:pt x="693528" y="4488401"/>
                </a:cubicBezTo>
                <a:cubicBezTo>
                  <a:pt x="698388" y="4490345"/>
                  <a:pt x="704087" y="4491317"/>
                  <a:pt x="710627" y="4491317"/>
                </a:cubicBezTo>
                <a:cubicBezTo>
                  <a:pt x="717343" y="4491317"/>
                  <a:pt x="723248" y="4490213"/>
                  <a:pt x="728344" y="4488003"/>
                </a:cubicBezTo>
                <a:cubicBezTo>
                  <a:pt x="733440" y="4485794"/>
                  <a:pt x="737682" y="4482716"/>
                  <a:pt x="741069" y="4478769"/>
                </a:cubicBezTo>
                <a:cubicBezTo>
                  <a:pt x="744456" y="4474822"/>
                  <a:pt x="747004" y="4470124"/>
                  <a:pt x="748713" y="4464675"/>
                </a:cubicBezTo>
                <a:cubicBezTo>
                  <a:pt x="750421" y="4459225"/>
                  <a:pt x="751275" y="4453261"/>
                  <a:pt x="751275" y="4446780"/>
                </a:cubicBezTo>
                <a:cubicBezTo>
                  <a:pt x="751275" y="4440123"/>
                  <a:pt x="750465" y="4434144"/>
                  <a:pt x="748845" y="4428842"/>
                </a:cubicBezTo>
                <a:cubicBezTo>
                  <a:pt x="747225" y="4423540"/>
                  <a:pt x="744795" y="4419033"/>
                  <a:pt x="741555" y="4415322"/>
                </a:cubicBezTo>
                <a:cubicBezTo>
                  <a:pt x="738315" y="4411610"/>
                  <a:pt x="734265" y="4408783"/>
                  <a:pt x="729405" y="4406839"/>
                </a:cubicBezTo>
                <a:cubicBezTo>
                  <a:pt x="724544" y="4404895"/>
                  <a:pt x="718845" y="4403923"/>
                  <a:pt x="712306" y="4403923"/>
                </a:cubicBezTo>
                <a:close/>
                <a:moveTo>
                  <a:pt x="625679" y="4403923"/>
                </a:moveTo>
                <a:cubicBezTo>
                  <a:pt x="620848" y="4403923"/>
                  <a:pt x="616621" y="4404571"/>
                  <a:pt x="612998" y="4405867"/>
                </a:cubicBezTo>
                <a:cubicBezTo>
                  <a:pt x="609375" y="4407163"/>
                  <a:pt x="606356" y="4408886"/>
                  <a:pt x="603940" y="4411036"/>
                </a:cubicBezTo>
                <a:cubicBezTo>
                  <a:pt x="601525" y="4413186"/>
                  <a:pt x="599713" y="4415690"/>
                  <a:pt x="598506" y="4418547"/>
                </a:cubicBezTo>
                <a:cubicBezTo>
                  <a:pt x="597298" y="4421404"/>
                  <a:pt x="596694" y="4424394"/>
                  <a:pt x="596694" y="4427516"/>
                </a:cubicBezTo>
                <a:cubicBezTo>
                  <a:pt x="596694" y="4431051"/>
                  <a:pt x="597268" y="4434085"/>
                  <a:pt x="598417" y="4436618"/>
                </a:cubicBezTo>
                <a:cubicBezTo>
                  <a:pt x="599566" y="4439151"/>
                  <a:pt x="601083" y="4441331"/>
                  <a:pt x="602968" y="4443157"/>
                </a:cubicBezTo>
                <a:cubicBezTo>
                  <a:pt x="604853" y="4444984"/>
                  <a:pt x="606989" y="4446530"/>
                  <a:pt x="609375" y="4447797"/>
                </a:cubicBezTo>
                <a:cubicBezTo>
                  <a:pt x="611760" y="4449063"/>
                  <a:pt x="614206" y="4450197"/>
                  <a:pt x="616709" y="4451199"/>
                </a:cubicBezTo>
                <a:cubicBezTo>
                  <a:pt x="619213" y="4452200"/>
                  <a:pt x="621643" y="4453157"/>
                  <a:pt x="623999" y="4454071"/>
                </a:cubicBezTo>
                <a:cubicBezTo>
                  <a:pt x="626356" y="4454984"/>
                  <a:pt x="628477" y="4456029"/>
                  <a:pt x="630362" y="4457208"/>
                </a:cubicBezTo>
                <a:cubicBezTo>
                  <a:pt x="632247" y="4458386"/>
                  <a:pt x="633764" y="4459741"/>
                  <a:pt x="634913" y="4461273"/>
                </a:cubicBezTo>
                <a:cubicBezTo>
                  <a:pt x="636062" y="4462804"/>
                  <a:pt x="636636" y="4464689"/>
                  <a:pt x="636636" y="4466928"/>
                </a:cubicBezTo>
                <a:cubicBezTo>
                  <a:pt x="636636" y="4469108"/>
                  <a:pt x="636238" y="4470993"/>
                  <a:pt x="635443" y="4472583"/>
                </a:cubicBezTo>
                <a:cubicBezTo>
                  <a:pt x="634648" y="4474174"/>
                  <a:pt x="633514" y="4475485"/>
                  <a:pt x="632041" y="4476516"/>
                </a:cubicBezTo>
                <a:cubicBezTo>
                  <a:pt x="630568" y="4477547"/>
                  <a:pt x="628830" y="4478327"/>
                  <a:pt x="626827" y="4478858"/>
                </a:cubicBezTo>
                <a:cubicBezTo>
                  <a:pt x="624824" y="4479388"/>
                  <a:pt x="622586" y="4479653"/>
                  <a:pt x="620111" y="4479653"/>
                </a:cubicBezTo>
                <a:cubicBezTo>
                  <a:pt x="616812" y="4479653"/>
                  <a:pt x="613896" y="4479255"/>
                  <a:pt x="611363" y="4478460"/>
                </a:cubicBezTo>
                <a:cubicBezTo>
                  <a:pt x="608830" y="4477665"/>
                  <a:pt x="606635" y="4476796"/>
                  <a:pt x="604780" y="4475853"/>
                </a:cubicBezTo>
                <a:cubicBezTo>
                  <a:pt x="602924" y="4474910"/>
                  <a:pt x="601363" y="4474042"/>
                  <a:pt x="600096" y="4473246"/>
                </a:cubicBezTo>
                <a:cubicBezTo>
                  <a:pt x="598830" y="4472451"/>
                  <a:pt x="597872" y="4472053"/>
                  <a:pt x="597224" y="4472053"/>
                </a:cubicBezTo>
                <a:cubicBezTo>
                  <a:pt x="596812" y="4472053"/>
                  <a:pt x="596444" y="4472156"/>
                  <a:pt x="596120" y="4472363"/>
                </a:cubicBezTo>
                <a:cubicBezTo>
                  <a:pt x="595796" y="4472569"/>
                  <a:pt x="595545" y="4472907"/>
                  <a:pt x="595368" y="4473379"/>
                </a:cubicBezTo>
                <a:cubicBezTo>
                  <a:pt x="595192" y="4473850"/>
                  <a:pt x="595045" y="4474469"/>
                  <a:pt x="594927" y="4475234"/>
                </a:cubicBezTo>
                <a:cubicBezTo>
                  <a:pt x="594809" y="4476000"/>
                  <a:pt x="594750" y="4476943"/>
                  <a:pt x="594750" y="4478062"/>
                </a:cubicBezTo>
                <a:cubicBezTo>
                  <a:pt x="594750" y="4479888"/>
                  <a:pt x="594897" y="4481332"/>
                  <a:pt x="595192" y="4482392"/>
                </a:cubicBezTo>
                <a:cubicBezTo>
                  <a:pt x="595486" y="4483453"/>
                  <a:pt x="595958" y="4484277"/>
                  <a:pt x="596606" y="4484866"/>
                </a:cubicBezTo>
                <a:cubicBezTo>
                  <a:pt x="597254" y="4485456"/>
                  <a:pt x="598285" y="4486118"/>
                  <a:pt x="599699" y="4486855"/>
                </a:cubicBezTo>
                <a:cubicBezTo>
                  <a:pt x="601112" y="4487591"/>
                  <a:pt x="602836" y="4488298"/>
                  <a:pt x="604868" y="4488975"/>
                </a:cubicBezTo>
                <a:cubicBezTo>
                  <a:pt x="606900" y="4489653"/>
                  <a:pt x="609198" y="4490213"/>
                  <a:pt x="611760" y="4490654"/>
                </a:cubicBezTo>
                <a:cubicBezTo>
                  <a:pt x="614323" y="4491096"/>
                  <a:pt x="617018" y="4491317"/>
                  <a:pt x="619846" y="4491317"/>
                </a:cubicBezTo>
                <a:cubicBezTo>
                  <a:pt x="624441" y="4491317"/>
                  <a:pt x="628653" y="4490758"/>
                  <a:pt x="632482" y="4489638"/>
                </a:cubicBezTo>
                <a:cubicBezTo>
                  <a:pt x="636312" y="4488519"/>
                  <a:pt x="639611" y="4486869"/>
                  <a:pt x="642380" y="4484690"/>
                </a:cubicBezTo>
                <a:cubicBezTo>
                  <a:pt x="645149" y="4482510"/>
                  <a:pt x="647284" y="4479830"/>
                  <a:pt x="648786" y="4476648"/>
                </a:cubicBezTo>
                <a:cubicBezTo>
                  <a:pt x="650288" y="4473467"/>
                  <a:pt x="651040" y="4469844"/>
                  <a:pt x="651040" y="4465779"/>
                </a:cubicBezTo>
                <a:cubicBezTo>
                  <a:pt x="651040" y="4462362"/>
                  <a:pt x="650465" y="4459417"/>
                  <a:pt x="649317" y="4456943"/>
                </a:cubicBezTo>
                <a:cubicBezTo>
                  <a:pt x="648168" y="4454468"/>
                  <a:pt x="646651" y="4452348"/>
                  <a:pt x="644766" y="4450580"/>
                </a:cubicBezTo>
                <a:cubicBezTo>
                  <a:pt x="642880" y="4448813"/>
                  <a:pt x="640716" y="4447311"/>
                  <a:pt x="638271" y="4446073"/>
                </a:cubicBezTo>
                <a:cubicBezTo>
                  <a:pt x="635826" y="4444836"/>
                  <a:pt x="633352" y="4443717"/>
                  <a:pt x="630848" y="4442716"/>
                </a:cubicBezTo>
                <a:cubicBezTo>
                  <a:pt x="628344" y="4441714"/>
                  <a:pt x="625884" y="4440742"/>
                  <a:pt x="623469" y="4439799"/>
                </a:cubicBezTo>
                <a:cubicBezTo>
                  <a:pt x="621054" y="4438857"/>
                  <a:pt x="618904" y="4437796"/>
                  <a:pt x="617018" y="4436618"/>
                </a:cubicBezTo>
                <a:cubicBezTo>
                  <a:pt x="615133" y="4435440"/>
                  <a:pt x="613602" y="4434070"/>
                  <a:pt x="612424" y="4432509"/>
                </a:cubicBezTo>
                <a:cubicBezTo>
                  <a:pt x="611245" y="4430948"/>
                  <a:pt x="610656" y="4429019"/>
                  <a:pt x="610656" y="4426721"/>
                </a:cubicBezTo>
                <a:cubicBezTo>
                  <a:pt x="610656" y="4425072"/>
                  <a:pt x="610965" y="4423540"/>
                  <a:pt x="611584" y="4422126"/>
                </a:cubicBezTo>
                <a:cubicBezTo>
                  <a:pt x="612202" y="4420712"/>
                  <a:pt x="613115" y="4419490"/>
                  <a:pt x="614323" y="4418459"/>
                </a:cubicBezTo>
                <a:cubicBezTo>
                  <a:pt x="615531" y="4417428"/>
                  <a:pt x="617077" y="4416633"/>
                  <a:pt x="618963" y="4416073"/>
                </a:cubicBezTo>
                <a:cubicBezTo>
                  <a:pt x="620848" y="4415513"/>
                  <a:pt x="623027" y="4415233"/>
                  <a:pt x="625502" y="4415233"/>
                </a:cubicBezTo>
                <a:cubicBezTo>
                  <a:pt x="628270" y="4415233"/>
                  <a:pt x="630730" y="4415557"/>
                  <a:pt x="632880" y="4416205"/>
                </a:cubicBezTo>
                <a:cubicBezTo>
                  <a:pt x="635030" y="4416854"/>
                  <a:pt x="636901" y="4417546"/>
                  <a:pt x="638492" y="4418282"/>
                </a:cubicBezTo>
                <a:cubicBezTo>
                  <a:pt x="640082" y="4419019"/>
                  <a:pt x="641378" y="4419711"/>
                  <a:pt x="642380" y="4420359"/>
                </a:cubicBezTo>
                <a:cubicBezTo>
                  <a:pt x="643381" y="4421007"/>
                  <a:pt x="644147" y="4421331"/>
                  <a:pt x="644677" y="4421331"/>
                </a:cubicBezTo>
                <a:cubicBezTo>
                  <a:pt x="645031" y="4421331"/>
                  <a:pt x="645355" y="4421228"/>
                  <a:pt x="645649" y="4421021"/>
                </a:cubicBezTo>
                <a:cubicBezTo>
                  <a:pt x="645944" y="4420815"/>
                  <a:pt x="646194" y="4420477"/>
                  <a:pt x="646400" y="4420005"/>
                </a:cubicBezTo>
                <a:cubicBezTo>
                  <a:pt x="646606" y="4419534"/>
                  <a:pt x="646754" y="4418930"/>
                  <a:pt x="646842" y="4418194"/>
                </a:cubicBezTo>
                <a:cubicBezTo>
                  <a:pt x="646930" y="4417457"/>
                  <a:pt x="646975" y="4416588"/>
                  <a:pt x="646975" y="4415587"/>
                </a:cubicBezTo>
                <a:cubicBezTo>
                  <a:pt x="646975" y="4414644"/>
                  <a:pt x="646930" y="4413849"/>
                  <a:pt x="646842" y="4413201"/>
                </a:cubicBezTo>
                <a:cubicBezTo>
                  <a:pt x="646754" y="4412553"/>
                  <a:pt x="646665" y="4412008"/>
                  <a:pt x="646577" y="4411566"/>
                </a:cubicBezTo>
                <a:cubicBezTo>
                  <a:pt x="646489" y="4411124"/>
                  <a:pt x="646342" y="4410727"/>
                  <a:pt x="646135" y="4410373"/>
                </a:cubicBezTo>
                <a:cubicBezTo>
                  <a:pt x="645929" y="4410020"/>
                  <a:pt x="645517" y="4409607"/>
                  <a:pt x="644898" y="4409136"/>
                </a:cubicBezTo>
                <a:cubicBezTo>
                  <a:pt x="644280" y="4408665"/>
                  <a:pt x="643367" y="4408120"/>
                  <a:pt x="642159" y="4407501"/>
                </a:cubicBezTo>
                <a:cubicBezTo>
                  <a:pt x="640951" y="4406883"/>
                  <a:pt x="639493" y="4406308"/>
                  <a:pt x="637785" y="4405778"/>
                </a:cubicBezTo>
                <a:cubicBezTo>
                  <a:pt x="636076" y="4405248"/>
                  <a:pt x="634161" y="4404806"/>
                  <a:pt x="632041" y="4404453"/>
                </a:cubicBezTo>
                <a:cubicBezTo>
                  <a:pt x="629920" y="4404099"/>
                  <a:pt x="627799" y="4403923"/>
                  <a:pt x="625679" y="4403923"/>
                </a:cubicBezTo>
                <a:close/>
                <a:moveTo>
                  <a:pt x="543930" y="4403923"/>
                </a:moveTo>
                <a:cubicBezTo>
                  <a:pt x="540867" y="4403923"/>
                  <a:pt x="537833" y="4404202"/>
                  <a:pt x="534828" y="4404762"/>
                </a:cubicBezTo>
                <a:cubicBezTo>
                  <a:pt x="531824" y="4405322"/>
                  <a:pt x="529055" y="4406029"/>
                  <a:pt x="526522" y="4406883"/>
                </a:cubicBezTo>
                <a:cubicBezTo>
                  <a:pt x="523989" y="4407737"/>
                  <a:pt x="521750" y="4408680"/>
                  <a:pt x="519806" y="4409711"/>
                </a:cubicBezTo>
                <a:cubicBezTo>
                  <a:pt x="517862" y="4410742"/>
                  <a:pt x="516492" y="4411640"/>
                  <a:pt x="515697" y="4412406"/>
                </a:cubicBezTo>
                <a:cubicBezTo>
                  <a:pt x="514901" y="4413172"/>
                  <a:pt x="514401" y="4413982"/>
                  <a:pt x="514194" y="4414836"/>
                </a:cubicBezTo>
                <a:cubicBezTo>
                  <a:pt x="513988" y="4415690"/>
                  <a:pt x="513885" y="4416854"/>
                  <a:pt x="513885" y="4418326"/>
                </a:cubicBezTo>
                <a:cubicBezTo>
                  <a:pt x="513885" y="4419210"/>
                  <a:pt x="513944" y="4420020"/>
                  <a:pt x="514062" y="4420756"/>
                </a:cubicBezTo>
                <a:cubicBezTo>
                  <a:pt x="514180" y="4421493"/>
                  <a:pt x="514371" y="4422097"/>
                  <a:pt x="514636" y="4422568"/>
                </a:cubicBezTo>
                <a:cubicBezTo>
                  <a:pt x="514901" y="4423039"/>
                  <a:pt x="515211" y="4423393"/>
                  <a:pt x="515564" y="4423628"/>
                </a:cubicBezTo>
                <a:cubicBezTo>
                  <a:pt x="515918" y="4423864"/>
                  <a:pt x="516330" y="4423982"/>
                  <a:pt x="516801" y="4423982"/>
                </a:cubicBezTo>
                <a:cubicBezTo>
                  <a:pt x="517508" y="4423982"/>
                  <a:pt x="518583" y="4423555"/>
                  <a:pt x="520027" y="4422700"/>
                </a:cubicBezTo>
                <a:cubicBezTo>
                  <a:pt x="521470" y="4421846"/>
                  <a:pt x="523267" y="4420904"/>
                  <a:pt x="525417" y="4419873"/>
                </a:cubicBezTo>
                <a:cubicBezTo>
                  <a:pt x="527567" y="4418842"/>
                  <a:pt x="530071" y="4417899"/>
                  <a:pt x="532928" y="4417045"/>
                </a:cubicBezTo>
                <a:cubicBezTo>
                  <a:pt x="535786" y="4416191"/>
                  <a:pt x="539011" y="4415764"/>
                  <a:pt x="542604" y="4415764"/>
                </a:cubicBezTo>
                <a:cubicBezTo>
                  <a:pt x="545962" y="4415764"/>
                  <a:pt x="548790" y="4416161"/>
                  <a:pt x="551087" y="4416957"/>
                </a:cubicBezTo>
                <a:cubicBezTo>
                  <a:pt x="553385" y="4417752"/>
                  <a:pt x="555256" y="4418930"/>
                  <a:pt x="556699" y="4420491"/>
                </a:cubicBezTo>
                <a:cubicBezTo>
                  <a:pt x="558142" y="4422052"/>
                  <a:pt x="559188" y="4424011"/>
                  <a:pt x="559836" y="4426368"/>
                </a:cubicBezTo>
                <a:cubicBezTo>
                  <a:pt x="560484" y="4428724"/>
                  <a:pt x="560808" y="4431434"/>
                  <a:pt x="560808" y="4434497"/>
                </a:cubicBezTo>
                <a:lnTo>
                  <a:pt x="560808" y="4440683"/>
                </a:lnTo>
                <a:lnTo>
                  <a:pt x="549850" y="4440683"/>
                </a:lnTo>
                <a:cubicBezTo>
                  <a:pt x="543665" y="4440683"/>
                  <a:pt x="538098" y="4441228"/>
                  <a:pt x="533149" y="4442318"/>
                </a:cubicBezTo>
                <a:cubicBezTo>
                  <a:pt x="528201" y="4443408"/>
                  <a:pt x="524018" y="4445042"/>
                  <a:pt x="520601" y="4447222"/>
                </a:cubicBezTo>
                <a:cubicBezTo>
                  <a:pt x="517184" y="4449402"/>
                  <a:pt x="514563" y="4452141"/>
                  <a:pt x="512737" y="4455440"/>
                </a:cubicBezTo>
                <a:cubicBezTo>
                  <a:pt x="510910" y="4458739"/>
                  <a:pt x="509997" y="4462627"/>
                  <a:pt x="509997" y="4467105"/>
                </a:cubicBezTo>
                <a:cubicBezTo>
                  <a:pt x="509997" y="4470934"/>
                  <a:pt x="510660" y="4474351"/>
                  <a:pt x="511985" y="4477355"/>
                </a:cubicBezTo>
                <a:cubicBezTo>
                  <a:pt x="513311" y="4480360"/>
                  <a:pt x="515166" y="4482893"/>
                  <a:pt x="517553" y="4484955"/>
                </a:cubicBezTo>
                <a:cubicBezTo>
                  <a:pt x="519938" y="4487017"/>
                  <a:pt x="522825" y="4488593"/>
                  <a:pt x="526212" y="4489682"/>
                </a:cubicBezTo>
                <a:cubicBezTo>
                  <a:pt x="529600" y="4490772"/>
                  <a:pt x="533385" y="4491317"/>
                  <a:pt x="537568" y="4491317"/>
                </a:cubicBezTo>
                <a:cubicBezTo>
                  <a:pt x="542339" y="4491317"/>
                  <a:pt x="546861" y="4490286"/>
                  <a:pt x="551132" y="4488224"/>
                </a:cubicBezTo>
                <a:cubicBezTo>
                  <a:pt x="555403" y="4486162"/>
                  <a:pt x="559276" y="4483276"/>
                  <a:pt x="562752" y="4479564"/>
                </a:cubicBezTo>
                <a:lnTo>
                  <a:pt x="562752" y="4487517"/>
                </a:lnTo>
                <a:cubicBezTo>
                  <a:pt x="562752" y="4488224"/>
                  <a:pt x="562958" y="4488755"/>
                  <a:pt x="563370" y="4489108"/>
                </a:cubicBezTo>
                <a:cubicBezTo>
                  <a:pt x="563783" y="4489462"/>
                  <a:pt x="564446" y="4489727"/>
                  <a:pt x="565359" y="4489903"/>
                </a:cubicBezTo>
                <a:cubicBezTo>
                  <a:pt x="566272" y="4490080"/>
                  <a:pt x="567494" y="4490168"/>
                  <a:pt x="569026" y="4490168"/>
                </a:cubicBezTo>
                <a:cubicBezTo>
                  <a:pt x="570617" y="4490168"/>
                  <a:pt x="571824" y="4490080"/>
                  <a:pt x="572649" y="4489903"/>
                </a:cubicBezTo>
                <a:cubicBezTo>
                  <a:pt x="573474" y="4489727"/>
                  <a:pt x="574122" y="4489462"/>
                  <a:pt x="574593" y="4489108"/>
                </a:cubicBezTo>
                <a:cubicBezTo>
                  <a:pt x="575064" y="4488755"/>
                  <a:pt x="575300" y="4488224"/>
                  <a:pt x="575300" y="4487517"/>
                </a:cubicBezTo>
                <a:lnTo>
                  <a:pt x="575300" y="4433879"/>
                </a:lnTo>
                <a:cubicBezTo>
                  <a:pt x="575300" y="4428930"/>
                  <a:pt x="574741" y="4424600"/>
                  <a:pt x="573621" y="4420889"/>
                </a:cubicBezTo>
                <a:cubicBezTo>
                  <a:pt x="572502" y="4417178"/>
                  <a:pt x="570705" y="4414070"/>
                  <a:pt x="568231" y="4411566"/>
                </a:cubicBezTo>
                <a:cubicBezTo>
                  <a:pt x="565756" y="4409063"/>
                  <a:pt x="562517" y="4407163"/>
                  <a:pt x="558510" y="4405867"/>
                </a:cubicBezTo>
                <a:cubicBezTo>
                  <a:pt x="554504" y="4404571"/>
                  <a:pt x="549644" y="4403923"/>
                  <a:pt x="543930" y="4403923"/>
                </a:cubicBezTo>
                <a:close/>
                <a:moveTo>
                  <a:pt x="462535" y="4403923"/>
                </a:moveTo>
                <a:cubicBezTo>
                  <a:pt x="456703" y="4403923"/>
                  <a:pt x="451430" y="4404939"/>
                  <a:pt x="446717" y="4406971"/>
                </a:cubicBezTo>
                <a:cubicBezTo>
                  <a:pt x="442004" y="4409004"/>
                  <a:pt x="437984" y="4411920"/>
                  <a:pt x="434655" y="4415719"/>
                </a:cubicBezTo>
                <a:cubicBezTo>
                  <a:pt x="431327" y="4419519"/>
                  <a:pt x="428779" y="4424144"/>
                  <a:pt x="427012" y="4429593"/>
                </a:cubicBezTo>
                <a:cubicBezTo>
                  <a:pt x="425244" y="4435042"/>
                  <a:pt x="424360" y="4441184"/>
                  <a:pt x="424360" y="4448018"/>
                </a:cubicBezTo>
                <a:cubicBezTo>
                  <a:pt x="424360" y="4455205"/>
                  <a:pt x="425215" y="4461508"/>
                  <a:pt x="426923" y="4466928"/>
                </a:cubicBezTo>
                <a:cubicBezTo>
                  <a:pt x="428631" y="4472348"/>
                  <a:pt x="431165" y="4476855"/>
                  <a:pt x="434523" y="4480448"/>
                </a:cubicBezTo>
                <a:cubicBezTo>
                  <a:pt x="437881" y="4484042"/>
                  <a:pt x="442019" y="4486752"/>
                  <a:pt x="446938" y="4488578"/>
                </a:cubicBezTo>
                <a:cubicBezTo>
                  <a:pt x="451857" y="4490404"/>
                  <a:pt x="457586" y="4491317"/>
                  <a:pt x="464125" y="4491317"/>
                </a:cubicBezTo>
                <a:cubicBezTo>
                  <a:pt x="467896" y="4491317"/>
                  <a:pt x="471445" y="4491037"/>
                  <a:pt x="474774" y="4490478"/>
                </a:cubicBezTo>
                <a:cubicBezTo>
                  <a:pt x="478102" y="4489918"/>
                  <a:pt x="481033" y="4489285"/>
                  <a:pt x="483566" y="4488578"/>
                </a:cubicBezTo>
                <a:cubicBezTo>
                  <a:pt x="486099" y="4487871"/>
                  <a:pt x="488161" y="4487149"/>
                  <a:pt x="489752" y="4486413"/>
                </a:cubicBezTo>
                <a:cubicBezTo>
                  <a:pt x="491342" y="4485676"/>
                  <a:pt x="492300" y="4485146"/>
                  <a:pt x="492624" y="4484822"/>
                </a:cubicBezTo>
                <a:cubicBezTo>
                  <a:pt x="492948" y="4484498"/>
                  <a:pt x="493213" y="4484160"/>
                  <a:pt x="493419" y="4483806"/>
                </a:cubicBezTo>
                <a:cubicBezTo>
                  <a:pt x="493625" y="4483453"/>
                  <a:pt x="493773" y="4483055"/>
                  <a:pt x="493861" y="4482613"/>
                </a:cubicBezTo>
                <a:cubicBezTo>
                  <a:pt x="493949" y="4482171"/>
                  <a:pt x="494023" y="4481670"/>
                  <a:pt x="494082" y="4481111"/>
                </a:cubicBezTo>
                <a:cubicBezTo>
                  <a:pt x="494141" y="4480551"/>
                  <a:pt x="494170" y="4479888"/>
                  <a:pt x="494170" y="4479123"/>
                </a:cubicBezTo>
                <a:cubicBezTo>
                  <a:pt x="494170" y="4478062"/>
                  <a:pt x="494126" y="4477164"/>
                  <a:pt x="494037" y="4476427"/>
                </a:cubicBezTo>
                <a:cubicBezTo>
                  <a:pt x="493948" y="4475691"/>
                  <a:pt x="493815" y="4475117"/>
                  <a:pt x="493637" y="4474704"/>
                </a:cubicBezTo>
                <a:cubicBezTo>
                  <a:pt x="493460" y="4474292"/>
                  <a:pt x="493208" y="4473983"/>
                  <a:pt x="492882" y="4473776"/>
                </a:cubicBezTo>
                <a:cubicBezTo>
                  <a:pt x="492557" y="4473570"/>
                  <a:pt x="492188" y="4473467"/>
                  <a:pt x="491773" y="4473467"/>
                </a:cubicBezTo>
                <a:cubicBezTo>
                  <a:pt x="491063" y="4473467"/>
                  <a:pt x="490012" y="4473776"/>
                  <a:pt x="488620" y="4474395"/>
                </a:cubicBezTo>
                <a:cubicBezTo>
                  <a:pt x="487229" y="4475014"/>
                  <a:pt x="485453" y="4475706"/>
                  <a:pt x="483292" y="4476472"/>
                </a:cubicBezTo>
                <a:cubicBezTo>
                  <a:pt x="481131" y="4477237"/>
                  <a:pt x="478571" y="4477930"/>
                  <a:pt x="475611" y="4478548"/>
                </a:cubicBezTo>
                <a:cubicBezTo>
                  <a:pt x="472652" y="4479167"/>
                  <a:pt x="469277" y="4479476"/>
                  <a:pt x="465488" y="4479476"/>
                </a:cubicBezTo>
                <a:cubicBezTo>
                  <a:pt x="460693" y="4479476"/>
                  <a:pt x="456638" y="4478799"/>
                  <a:pt x="453323" y="4477444"/>
                </a:cubicBezTo>
                <a:cubicBezTo>
                  <a:pt x="450008" y="4476089"/>
                  <a:pt x="447314" y="4474145"/>
                  <a:pt x="445243" y="4471611"/>
                </a:cubicBezTo>
                <a:cubicBezTo>
                  <a:pt x="443171" y="4469078"/>
                  <a:pt x="441691" y="4466044"/>
                  <a:pt x="440803" y="4462510"/>
                </a:cubicBezTo>
                <a:cubicBezTo>
                  <a:pt x="439915" y="4458975"/>
                  <a:pt x="439471" y="4454999"/>
                  <a:pt x="439471" y="4450580"/>
                </a:cubicBezTo>
                <a:lnTo>
                  <a:pt x="491846" y="4450580"/>
                </a:lnTo>
                <a:cubicBezTo>
                  <a:pt x="493327" y="4450580"/>
                  <a:pt x="494644" y="4450094"/>
                  <a:pt x="495797" y="4449122"/>
                </a:cubicBezTo>
                <a:cubicBezTo>
                  <a:pt x="496951" y="4448150"/>
                  <a:pt x="497528" y="4446515"/>
                  <a:pt x="497528" y="4444218"/>
                </a:cubicBezTo>
                <a:lnTo>
                  <a:pt x="497528" y="4441567"/>
                </a:lnTo>
                <a:cubicBezTo>
                  <a:pt x="497528" y="4436383"/>
                  <a:pt x="496865" y="4431508"/>
                  <a:pt x="495540" y="4426942"/>
                </a:cubicBezTo>
                <a:cubicBezTo>
                  <a:pt x="494214" y="4422376"/>
                  <a:pt x="492138" y="4418400"/>
                  <a:pt x="489310" y="4415013"/>
                </a:cubicBezTo>
                <a:cubicBezTo>
                  <a:pt x="486482" y="4411625"/>
                  <a:pt x="482874" y="4408930"/>
                  <a:pt x="478485" y="4406927"/>
                </a:cubicBezTo>
                <a:cubicBezTo>
                  <a:pt x="474096" y="4404924"/>
                  <a:pt x="468779" y="4403923"/>
                  <a:pt x="462535" y="4403923"/>
                </a:cubicBezTo>
                <a:close/>
                <a:moveTo>
                  <a:pt x="378028" y="4403923"/>
                </a:moveTo>
                <a:cubicBezTo>
                  <a:pt x="373198" y="4403923"/>
                  <a:pt x="368971" y="4404571"/>
                  <a:pt x="365348" y="4405867"/>
                </a:cubicBezTo>
                <a:cubicBezTo>
                  <a:pt x="361725" y="4407163"/>
                  <a:pt x="358705" y="4408886"/>
                  <a:pt x="356290" y="4411036"/>
                </a:cubicBezTo>
                <a:cubicBezTo>
                  <a:pt x="353875" y="4413186"/>
                  <a:pt x="352063" y="4415690"/>
                  <a:pt x="350856" y="4418547"/>
                </a:cubicBezTo>
                <a:cubicBezTo>
                  <a:pt x="349648" y="4421404"/>
                  <a:pt x="349044" y="4424394"/>
                  <a:pt x="349044" y="4427516"/>
                </a:cubicBezTo>
                <a:cubicBezTo>
                  <a:pt x="349044" y="4431051"/>
                  <a:pt x="349618" y="4434085"/>
                  <a:pt x="350767" y="4436618"/>
                </a:cubicBezTo>
                <a:cubicBezTo>
                  <a:pt x="351916" y="4439151"/>
                  <a:pt x="353433" y="4441331"/>
                  <a:pt x="355318" y="4443157"/>
                </a:cubicBezTo>
                <a:cubicBezTo>
                  <a:pt x="357203" y="4444984"/>
                  <a:pt x="359339" y="4446530"/>
                  <a:pt x="361725" y="4447797"/>
                </a:cubicBezTo>
                <a:cubicBezTo>
                  <a:pt x="364111" y="4449063"/>
                  <a:pt x="366556" y="4450197"/>
                  <a:pt x="369059" y="4451199"/>
                </a:cubicBezTo>
                <a:cubicBezTo>
                  <a:pt x="371563" y="4452200"/>
                  <a:pt x="373993" y="4453157"/>
                  <a:pt x="376349" y="4454071"/>
                </a:cubicBezTo>
                <a:cubicBezTo>
                  <a:pt x="378706" y="4454984"/>
                  <a:pt x="380827" y="4456029"/>
                  <a:pt x="382712" y="4457208"/>
                </a:cubicBezTo>
                <a:cubicBezTo>
                  <a:pt x="384597" y="4458386"/>
                  <a:pt x="386114" y="4459741"/>
                  <a:pt x="387263" y="4461273"/>
                </a:cubicBezTo>
                <a:cubicBezTo>
                  <a:pt x="388412" y="4462804"/>
                  <a:pt x="388986" y="4464689"/>
                  <a:pt x="388986" y="4466928"/>
                </a:cubicBezTo>
                <a:cubicBezTo>
                  <a:pt x="388986" y="4469108"/>
                  <a:pt x="388588" y="4470993"/>
                  <a:pt x="387793" y="4472583"/>
                </a:cubicBezTo>
                <a:cubicBezTo>
                  <a:pt x="386998" y="4474174"/>
                  <a:pt x="385864" y="4475485"/>
                  <a:pt x="384391" y="4476516"/>
                </a:cubicBezTo>
                <a:cubicBezTo>
                  <a:pt x="382918" y="4477547"/>
                  <a:pt x="381180" y="4478327"/>
                  <a:pt x="379177" y="4478858"/>
                </a:cubicBezTo>
                <a:cubicBezTo>
                  <a:pt x="377174" y="4479388"/>
                  <a:pt x="374935" y="4479653"/>
                  <a:pt x="372462" y="4479653"/>
                </a:cubicBezTo>
                <a:cubicBezTo>
                  <a:pt x="369162" y="4479653"/>
                  <a:pt x="366246" y="4479255"/>
                  <a:pt x="363713" y="4478460"/>
                </a:cubicBezTo>
                <a:cubicBezTo>
                  <a:pt x="361180" y="4477665"/>
                  <a:pt x="358985" y="4476796"/>
                  <a:pt x="357130" y="4475853"/>
                </a:cubicBezTo>
                <a:cubicBezTo>
                  <a:pt x="355274" y="4474910"/>
                  <a:pt x="353713" y="4474042"/>
                  <a:pt x="352447" y="4473246"/>
                </a:cubicBezTo>
                <a:cubicBezTo>
                  <a:pt x="351180" y="4472451"/>
                  <a:pt x="350222" y="4472053"/>
                  <a:pt x="349574" y="4472053"/>
                </a:cubicBezTo>
                <a:cubicBezTo>
                  <a:pt x="349162" y="4472053"/>
                  <a:pt x="348794" y="4472156"/>
                  <a:pt x="348470" y="4472363"/>
                </a:cubicBezTo>
                <a:cubicBezTo>
                  <a:pt x="348146" y="4472569"/>
                  <a:pt x="347895" y="4472907"/>
                  <a:pt x="347719" y="4473379"/>
                </a:cubicBezTo>
                <a:cubicBezTo>
                  <a:pt x="347542" y="4473850"/>
                  <a:pt x="347395" y="4474469"/>
                  <a:pt x="347277" y="4475234"/>
                </a:cubicBezTo>
                <a:cubicBezTo>
                  <a:pt x="347159" y="4476000"/>
                  <a:pt x="347100" y="4476943"/>
                  <a:pt x="347100" y="4478062"/>
                </a:cubicBezTo>
                <a:cubicBezTo>
                  <a:pt x="347100" y="4479888"/>
                  <a:pt x="347247" y="4481332"/>
                  <a:pt x="347542" y="4482392"/>
                </a:cubicBezTo>
                <a:cubicBezTo>
                  <a:pt x="347836" y="4483453"/>
                  <a:pt x="348308" y="4484277"/>
                  <a:pt x="348956" y="4484866"/>
                </a:cubicBezTo>
                <a:cubicBezTo>
                  <a:pt x="349604" y="4485456"/>
                  <a:pt x="350635" y="4486118"/>
                  <a:pt x="352049" y="4486855"/>
                </a:cubicBezTo>
                <a:cubicBezTo>
                  <a:pt x="353463" y="4487591"/>
                  <a:pt x="355186" y="4488298"/>
                  <a:pt x="357218" y="4488975"/>
                </a:cubicBezTo>
                <a:cubicBezTo>
                  <a:pt x="359250" y="4489653"/>
                  <a:pt x="361548" y="4490213"/>
                  <a:pt x="364111" y="4490654"/>
                </a:cubicBezTo>
                <a:cubicBezTo>
                  <a:pt x="366673" y="4491096"/>
                  <a:pt x="369368" y="4491317"/>
                  <a:pt x="372196" y="4491317"/>
                </a:cubicBezTo>
                <a:cubicBezTo>
                  <a:pt x="376791" y="4491317"/>
                  <a:pt x="381003" y="4490758"/>
                  <a:pt x="384833" y="4489638"/>
                </a:cubicBezTo>
                <a:cubicBezTo>
                  <a:pt x="388662" y="4488519"/>
                  <a:pt x="391961" y="4486869"/>
                  <a:pt x="394730" y="4484690"/>
                </a:cubicBezTo>
                <a:cubicBezTo>
                  <a:pt x="397498" y="4482510"/>
                  <a:pt x="399634" y="4479830"/>
                  <a:pt x="401136" y="4476648"/>
                </a:cubicBezTo>
                <a:cubicBezTo>
                  <a:pt x="402639" y="4473467"/>
                  <a:pt x="403390" y="4469844"/>
                  <a:pt x="403390" y="4465779"/>
                </a:cubicBezTo>
                <a:cubicBezTo>
                  <a:pt x="403390" y="4462362"/>
                  <a:pt x="402815" y="4459417"/>
                  <a:pt x="401667" y="4456943"/>
                </a:cubicBezTo>
                <a:cubicBezTo>
                  <a:pt x="400518" y="4454468"/>
                  <a:pt x="399001" y="4452348"/>
                  <a:pt x="397116" y="4450580"/>
                </a:cubicBezTo>
                <a:cubicBezTo>
                  <a:pt x="395230" y="4448813"/>
                  <a:pt x="393065" y="4447311"/>
                  <a:pt x="390621" y="4446073"/>
                </a:cubicBezTo>
                <a:cubicBezTo>
                  <a:pt x="388176" y="4444836"/>
                  <a:pt x="385702" y="4443717"/>
                  <a:pt x="383198" y="4442716"/>
                </a:cubicBezTo>
                <a:cubicBezTo>
                  <a:pt x="380694" y="4441714"/>
                  <a:pt x="378235" y="4440742"/>
                  <a:pt x="375819" y="4439799"/>
                </a:cubicBezTo>
                <a:cubicBezTo>
                  <a:pt x="373404" y="4438857"/>
                  <a:pt x="371253" y="4437796"/>
                  <a:pt x="369368" y="4436618"/>
                </a:cubicBezTo>
                <a:cubicBezTo>
                  <a:pt x="367483" y="4435440"/>
                  <a:pt x="365952" y="4434070"/>
                  <a:pt x="364773" y="4432509"/>
                </a:cubicBezTo>
                <a:cubicBezTo>
                  <a:pt x="363595" y="4430948"/>
                  <a:pt x="363006" y="4429019"/>
                  <a:pt x="363006" y="4426721"/>
                </a:cubicBezTo>
                <a:cubicBezTo>
                  <a:pt x="363006" y="4425072"/>
                  <a:pt x="363315" y="4423540"/>
                  <a:pt x="363934" y="4422126"/>
                </a:cubicBezTo>
                <a:cubicBezTo>
                  <a:pt x="364553" y="4420712"/>
                  <a:pt x="365466" y="4419490"/>
                  <a:pt x="366673" y="4418459"/>
                </a:cubicBezTo>
                <a:cubicBezTo>
                  <a:pt x="367881" y="4417428"/>
                  <a:pt x="369427" y="4416633"/>
                  <a:pt x="371312" y="4416073"/>
                </a:cubicBezTo>
                <a:cubicBezTo>
                  <a:pt x="373198" y="4415513"/>
                  <a:pt x="375377" y="4415233"/>
                  <a:pt x="377852" y="4415233"/>
                </a:cubicBezTo>
                <a:cubicBezTo>
                  <a:pt x="380620" y="4415233"/>
                  <a:pt x="383080" y="4415557"/>
                  <a:pt x="385231" y="4416205"/>
                </a:cubicBezTo>
                <a:cubicBezTo>
                  <a:pt x="387381" y="4416854"/>
                  <a:pt x="389251" y="4417546"/>
                  <a:pt x="390841" y="4418282"/>
                </a:cubicBezTo>
                <a:cubicBezTo>
                  <a:pt x="392432" y="4419019"/>
                  <a:pt x="393728" y="4419711"/>
                  <a:pt x="394730" y="4420359"/>
                </a:cubicBezTo>
                <a:cubicBezTo>
                  <a:pt x="395731" y="4421007"/>
                  <a:pt x="396497" y="4421331"/>
                  <a:pt x="397027" y="4421331"/>
                </a:cubicBezTo>
                <a:cubicBezTo>
                  <a:pt x="397381" y="4421331"/>
                  <a:pt x="397705" y="4421228"/>
                  <a:pt x="397999" y="4421021"/>
                </a:cubicBezTo>
                <a:cubicBezTo>
                  <a:pt x="398294" y="4420815"/>
                  <a:pt x="398544" y="4420477"/>
                  <a:pt x="398750" y="4420005"/>
                </a:cubicBezTo>
                <a:cubicBezTo>
                  <a:pt x="398957" y="4419534"/>
                  <a:pt x="399104" y="4418930"/>
                  <a:pt x="399192" y="4418194"/>
                </a:cubicBezTo>
                <a:cubicBezTo>
                  <a:pt x="399280" y="4417457"/>
                  <a:pt x="399325" y="4416588"/>
                  <a:pt x="399325" y="4415587"/>
                </a:cubicBezTo>
                <a:cubicBezTo>
                  <a:pt x="399325" y="4414644"/>
                  <a:pt x="399280" y="4413849"/>
                  <a:pt x="399192" y="4413201"/>
                </a:cubicBezTo>
                <a:cubicBezTo>
                  <a:pt x="399104" y="4412553"/>
                  <a:pt x="399016" y="4412008"/>
                  <a:pt x="398927" y="4411566"/>
                </a:cubicBezTo>
                <a:cubicBezTo>
                  <a:pt x="398839" y="4411124"/>
                  <a:pt x="398691" y="4410727"/>
                  <a:pt x="398485" y="4410373"/>
                </a:cubicBezTo>
                <a:cubicBezTo>
                  <a:pt x="398279" y="4410020"/>
                  <a:pt x="397867" y="4409607"/>
                  <a:pt x="397248" y="4409136"/>
                </a:cubicBezTo>
                <a:cubicBezTo>
                  <a:pt x="396629" y="4408665"/>
                  <a:pt x="395716" y="4408120"/>
                  <a:pt x="394509" y="4407501"/>
                </a:cubicBezTo>
                <a:cubicBezTo>
                  <a:pt x="393301" y="4406883"/>
                  <a:pt x="391843" y="4406308"/>
                  <a:pt x="390135" y="4405778"/>
                </a:cubicBezTo>
                <a:cubicBezTo>
                  <a:pt x="388426" y="4405248"/>
                  <a:pt x="386512" y="4404806"/>
                  <a:pt x="384391" y="4404453"/>
                </a:cubicBezTo>
                <a:cubicBezTo>
                  <a:pt x="382270" y="4404099"/>
                  <a:pt x="380149" y="4403923"/>
                  <a:pt x="378028" y="4403923"/>
                </a:cubicBezTo>
                <a:close/>
                <a:moveTo>
                  <a:pt x="9247998" y="4402242"/>
                </a:moveTo>
                <a:cubicBezTo>
                  <a:pt x="9246585" y="4402242"/>
                  <a:pt x="9245406" y="4402301"/>
                  <a:pt x="9244464" y="4402418"/>
                </a:cubicBezTo>
                <a:cubicBezTo>
                  <a:pt x="9243521" y="4402536"/>
                  <a:pt x="9242770" y="4402713"/>
                  <a:pt x="9242210" y="4402949"/>
                </a:cubicBezTo>
                <a:cubicBezTo>
                  <a:pt x="9241651" y="4403184"/>
                  <a:pt x="9241268" y="4403479"/>
                  <a:pt x="9241062" y="4403832"/>
                </a:cubicBezTo>
                <a:cubicBezTo>
                  <a:pt x="9240855" y="4404186"/>
                  <a:pt x="9240752" y="4404569"/>
                  <a:pt x="9240752" y="4404981"/>
                </a:cubicBezTo>
                <a:lnTo>
                  <a:pt x="9240752" y="4484511"/>
                </a:lnTo>
                <a:cubicBezTo>
                  <a:pt x="9240752" y="4484982"/>
                  <a:pt x="9240856" y="4485380"/>
                  <a:pt x="9241062" y="4485704"/>
                </a:cubicBezTo>
                <a:cubicBezTo>
                  <a:pt x="9241268" y="4486028"/>
                  <a:pt x="9241651" y="4486308"/>
                  <a:pt x="9242210" y="4486544"/>
                </a:cubicBezTo>
                <a:cubicBezTo>
                  <a:pt x="9242770" y="4486779"/>
                  <a:pt x="9243521" y="4486956"/>
                  <a:pt x="9244464" y="4487074"/>
                </a:cubicBezTo>
                <a:cubicBezTo>
                  <a:pt x="9245406" y="4487192"/>
                  <a:pt x="9246585" y="4487250"/>
                  <a:pt x="9247998" y="4487250"/>
                </a:cubicBezTo>
                <a:cubicBezTo>
                  <a:pt x="9249471" y="4487250"/>
                  <a:pt x="9250679" y="4487192"/>
                  <a:pt x="9251622" y="4487074"/>
                </a:cubicBezTo>
                <a:cubicBezTo>
                  <a:pt x="9252564" y="4486956"/>
                  <a:pt x="9253300" y="4486779"/>
                  <a:pt x="9253831" y="4486544"/>
                </a:cubicBezTo>
                <a:cubicBezTo>
                  <a:pt x="9254361" y="4486308"/>
                  <a:pt x="9254744" y="4486028"/>
                  <a:pt x="9254979" y="4485704"/>
                </a:cubicBezTo>
                <a:cubicBezTo>
                  <a:pt x="9255215" y="4485380"/>
                  <a:pt x="9255333" y="4484982"/>
                  <a:pt x="9255333" y="4484511"/>
                </a:cubicBezTo>
                <a:lnTo>
                  <a:pt x="9255333" y="4404981"/>
                </a:lnTo>
                <a:cubicBezTo>
                  <a:pt x="9255333" y="4404569"/>
                  <a:pt x="9255215" y="4404186"/>
                  <a:pt x="9254979" y="4403832"/>
                </a:cubicBezTo>
                <a:cubicBezTo>
                  <a:pt x="9254744" y="4403479"/>
                  <a:pt x="9254361" y="4403184"/>
                  <a:pt x="9253831" y="4402949"/>
                </a:cubicBezTo>
                <a:cubicBezTo>
                  <a:pt x="9253300" y="4402713"/>
                  <a:pt x="9252564" y="4402536"/>
                  <a:pt x="9251622" y="4402418"/>
                </a:cubicBezTo>
                <a:cubicBezTo>
                  <a:pt x="9250679" y="4402301"/>
                  <a:pt x="9249471" y="4402242"/>
                  <a:pt x="9247998" y="4402242"/>
                </a:cubicBezTo>
                <a:close/>
                <a:moveTo>
                  <a:pt x="8237995" y="4402242"/>
                </a:moveTo>
                <a:cubicBezTo>
                  <a:pt x="8236581" y="4402242"/>
                  <a:pt x="8235403" y="4402286"/>
                  <a:pt x="8234460" y="4402374"/>
                </a:cubicBezTo>
                <a:cubicBezTo>
                  <a:pt x="8233518" y="4402463"/>
                  <a:pt x="8232752" y="4402639"/>
                  <a:pt x="8232163" y="4402904"/>
                </a:cubicBezTo>
                <a:cubicBezTo>
                  <a:pt x="8231573" y="4403170"/>
                  <a:pt x="8231176" y="4403464"/>
                  <a:pt x="8230970" y="4403788"/>
                </a:cubicBezTo>
                <a:cubicBezTo>
                  <a:pt x="8230763" y="4404112"/>
                  <a:pt x="8230660" y="4404510"/>
                  <a:pt x="8230660" y="4404981"/>
                </a:cubicBezTo>
                <a:lnTo>
                  <a:pt x="8230660" y="4453229"/>
                </a:lnTo>
                <a:cubicBezTo>
                  <a:pt x="8230660" y="4459003"/>
                  <a:pt x="8231146" y="4463907"/>
                  <a:pt x="8232119" y="4467942"/>
                </a:cubicBezTo>
                <a:cubicBezTo>
                  <a:pt x="8233091" y="4471978"/>
                  <a:pt x="8234696" y="4475512"/>
                  <a:pt x="8236934" y="4478546"/>
                </a:cubicBezTo>
                <a:cubicBezTo>
                  <a:pt x="8239173" y="4481580"/>
                  <a:pt x="8242104" y="4483981"/>
                  <a:pt x="8245727" y="4485748"/>
                </a:cubicBezTo>
                <a:cubicBezTo>
                  <a:pt x="8249350" y="4487516"/>
                  <a:pt x="8253813" y="4488399"/>
                  <a:pt x="8259115" y="4488399"/>
                </a:cubicBezTo>
                <a:cubicBezTo>
                  <a:pt x="8263651" y="4488399"/>
                  <a:pt x="8268128" y="4487250"/>
                  <a:pt x="8272546" y="4484953"/>
                </a:cubicBezTo>
                <a:cubicBezTo>
                  <a:pt x="8276965" y="4482655"/>
                  <a:pt x="8281442" y="4479003"/>
                  <a:pt x="8285978" y="4473995"/>
                </a:cubicBezTo>
                <a:lnTo>
                  <a:pt x="8285978" y="4484511"/>
                </a:lnTo>
                <a:cubicBezTo>
                  <a:pt x="8285978" y="4484982"/>
                  <a:pt x="8286066" y="4485380"/>
                  <a:pt x="8286243" y="4485704"/>
                </a:cubicBezTo>
                <a:cubicBezTo>
                  <a:pt x="8286420" y="4486028"/>
                  <a:pt x="8286758" y="4486308"/>
                  <a:pt x="8287259" y="4486544"/>
                </a:cubicBezTo>
                <a:cubicBezTo>
                  <a:pt x="8287760" y="4486779"/>
                  <a:pt x="8288437" y="4486956"/>
                  <a:pt x="8289292" y="4487074"/>
                </a:cubicBezTo>
                <a:cubicBezTo>
                  <a:pt x="8290146" y="4487192"/>
                  <a:pt x="8291250" y="4487250"/>
                  <a:pt x="8292606" y="4487250"/>
                </a:cubicBezTo>
                <a:cubicBezTo>
                  <a:pt x="8293843" y="4487250"/>
                  <a:pt x="8294888" y="4487192"/>
                  <a:pt x="8295743" y="4487074"/>
                </a:cubicBezTo>
                <a:cubicBezTo>
                  <a:pt x="8296597" y="4486956"/>
                  <a:pt x="8297289" y="4486779"/>
                  <a:pt x="8297819" y="4486544"/>
                </a:cubicBezTo>
                <a:cubicBezTo>
                  <a:pt x="8298349" y="4486308"/>
                  <a:pt x="8298717" y="4486028"/>
                  <a:pt x="8298924" y="4485704"/>
                </a:cubicBezTo>
                <a:cubicBezTo>
                  <a:pt x="8299130" y="4485380"/>
                  <a:pt x="8299233" y="4484982"/>
                  <a:pt x="8299233" y="4484511"/>
                </a:cubicBezTo>
                <a:lnTo>
                  <a:pt x="8299233" y="4404981"/>
                </a:lnTo>
                <a:cubicBezTo>
                  <a:pt x="8299233" y="4404510"/>
                  <a:pt x="8299100" y="4404112"/>
                  <a:pt x="8298835" y="4403788"/>
                </a:cubicBezTo>
                <a:cubicBezTo>
                  <a:pt x="8298570" y="4403464"/>
                  <a:pt x="8298173" y="4403170"/>
                  <a:pt x="8297642" y="4402904"/>
                </a:cubicBezTo>
                <a:cubicBezTo>
                  <a:pt x="8297112" y="4402639"/>
                  <a:pt x="8296376" y="4402463"/>
                  <a:pt x="8295433" y="4402374"/>
                </a:cubicBezTo>
                <a:cubicBezTo>
                  <a:pt x="8294491" y="4402286"/>
                  <a:pt x="8293312" y="4402242"/>
                  <a:pt x="8291899" y="4402242"/>
                </a:cubicBezTo>
                <a:cubicBezTo>
                  <a:pt x="8290426" y="4402242"/>
                  <a:pt x="8289233" y="4402286"/>
                  <a:pt x="8288320" y="4402374"/>
                </a:cubicBezTo>
                <a:cubicBezTo>
                  <a:pt x="8287406" y="4402463"/>
                  <a:pt x="8286655" y="4402639"/>
                  <a:pt x="8286066" y="4402904"/>
                </a:cubicBezTo>
                <a:cubicBezTo>
                  <a:pt x="8285477" y="4403170"/>
                  <a:pt x="8285080" y="4403464"/>
                  <a:pt x="8284873" y="4403788"/>
                </a:cubicBezTo>
                <a:cubicBezTo>
                  <a:pt x="8284667" y="4404112"/>
                  <a:pt x="8284564" y="4404510"/>
                  <a:pt x="8284564" y="4404981"/>
                </a:cubicBezTo>
                <a:lnTo>
                  <a:pt x="8284564" y="4460564"/>
                </a:lnTo>
                <a:cubicBezTo>
                  <a:pt x="8280499" y="4465571"/>
                  <a:pt x="8276655" y="4469371"/>
                  <a:pt x="8273032" y="4471963"/>
                </a:cubicBezTo>
                <a:cubicBezTo>
                  <a:pt x="8269409" y="4474555"/>
                  <a:pt x="8265771" y="4475851"/>
                  <a:pt x="8262119" y="4475851"/>
                </a:cubicBezTo>
                <a:cubicBezTo>
                  <a:pt x="8259291" y="4475851"/>
                  <a:pt x="8256817" y="4475306"/>
                  <a:pt x="8254696" y="4474216"/>
                </a:cubicBezTo>
                <a:cubicBezTo>
                  <a:pt x="8252575" y="4473126"/>
                  <a:pt x="8250823" y="4471595"/>
                  <a:pt x="8249438" y="4469621"/>
                </a:cubicBezTo>
                <a:cubicBezTo>
                  <a:pt x="8248054" y="4467648"/>
                  <a:pt x="8247023" y="4465262"/>
                  <a:pt x="8246346" y="4462464"/>
                </a:cubicBezTo>
                <a:cubicBezTo>
                  <a:pt x="8245668" y="4459665"/>
                  <a:pt x="8245329" y="4455939"/>
                  <a:pt x="8245329" y="4451285"/>
                </a:cubicBezTo>
                <a:lnTo>
                  <a:pt x="8245329" y="4404981"/>
                </a:lnTo>
                <a:cubicBezTo>
                  <a:pt x="8245329" y="4404510"/>
                  <a:pt x="8245211" y="4404112"/>
                  <a:pt x="8244976" y="4403788"/>
                </a:cubicBezTo>
                <a:cubicBezTo>
                  <a:pt x="8244740" y="4403464"/>
                  <a:pt x="8244342" y="4403170"/>
                  <a:pt x="8243783" y="4402904"/>
                </a:cubicBezTo>
                <a:cubicBezTo>
                  <a:pt x="8243223" y="4402639"/>
                  <a:pt x="8242472" y="4402463"/>
                  <a:pt x="8241530" y="4402374"/>
                </a:cubicBezTo>
                <a:cubicBezTo>
                  <a:pt x="8240587" y="4402286"/>
                  <a:pt x="8239409" y="4402242"/>
                  <a:pt x="8237995" y="4402242"/>
                </a:cubicBezTo>
                <a:close/>
                <a:moveTo>
                  <a:pt x="8104998" y="4402242"/>
                </a:moveTo>
                <a:cubicBezTo>
                  <a:pt x="8103584" y="4402242"/>
                  <a:pt x="8102406" y="4402301"/>
                  <a:pt x="8101464" y="4402418"/>
                </a:cubicBezTo>
                <a:cubicBezTo>
                  <a:pt x="8100521" y="4402536"/>
                  <a:pt x="8099770" y="4402713"/>
                  <a:pt x="8099210" y="4402949"/>
                </a:cubicBezTo>
                <a:cubicBezTo>
                  <a:pt x="8098651" y="4403184"/>
                  <a:pt x="8098268" y="4403479"/>
                  <a:pt x="8098062" y="4403832"/>
                </a:cubicBezTo>
                <a:cubicBezTo>
                  <a:pt x="8097855" y="4404186"/>
                  <a:pt x="8097752" y="4404569"/>
                  <a:pt x="8097752" y="4404981"/>
                </a:cubicBezTo>
                <a:lnTo>
                  <a:pt x="8097752" y="4484511"/>
                </a:lnTo>
                <a:cubicBezTo>
                  <a:pt x="8097752" y="4484982"/>
                  <a:pt x="8097855" y="4485380"/>
                  <a:pt x="8098062" y="4485704"/>
                </a:cubicBezTo>
                <a:cubicBezTo>
                  <a:pt x="8098268" y="4486028"/>
                  <a:pt x="8098651" y="4486308"/>
                  <a:pt x="8099210" y="4486544"/>
                </a:cubicBezTo>
                <a:cubicBezTo>
                  <a:pt x="8099770" y="4486779"/>
                  <a:pt x="8100521" y="4486956"/>
                  <a:pt x="8101464" y="4487074"/>
                </a:cubicBezTo>
                <a:cubicBezTo>
                  <a:pt x="8102406" y="4487192"/>
                  <a:pt x="8103584" y="4487250"/>
                  <a:pt x="8104998" y="4487250"/>
                </a:cubicBezTo>
                <a:cubicBezTo>
                  <a:pt x="8106471" y="4487250"/>
                  <a:pt x="8107679" y="4487192"/>
                  <a:pt x="8108621" y="4487074"/>
                </a:cubicBezTo>
                <a:cubicBezTo>
                  <a:pt x="8109564" y="4486956"/>
                  <a:pt x="8110300" y="4486779"/>
                  <a:pt x="8110831" y="4486544"/>
                </a:cubicBezTo>
                <a:cubicBezTo>
                  <a:pt x="8111361" y="4486308"/>
                  <a:pt x="8111744" y="4486028"/>
                  <a:pt x="8111979" y="4485704"/>
                </a:cubicBezTo>
                <a:cubicBezTo>
                  <a:pt x="8112215" y="4485380"/>
                  <a:pt x="8112333" y="4484982"/>
                  <a:pt x="8112333" y="4484511"/>
                </a:cubicBezTo>
                <a:lnTo>
                  <a:pt x="8112333" y="4404981"/>
                </a:lnTo>
                <a:cubicBezTo>
                  <a:pt x="8112333" y="4404569"/>
                  <a:pt x="8112215" y="4404186"/>
                  <a:pt x="8111979" y="4403832"/>
                </a:cubicBezTo>
                <a:cubicBezTo>
                  <a:pt x="8111744" y="4403479"/>
                  <a:pt x="8111361" y="4403184"/>
                  <a:pt x="8110831" y="4402949"/>
                </a:cubicBezTo>
                <a:cubicBezTo>
                  <a:pt x="8110300" y="4402713"/>
                  <a:pt x="8109564" y="4402536"/>
                  <a:pt x="8108621" y="4402418"/>
                </a:cubicBezTo>
                <a:cubicBezTo>
                  <a:pt x="8107679" y="4402301"/>
                  <a:pt x="8106471" y="4402242"/>
                  <a:pt x="8104998" y="4402242"/>
                </a:cubicBezTo>
                <a:close/>
                <a:moveTo>
                  <a:pt x="7409673" y="4402242"/>
                </a:moveTo>
                <a:cubicBezTo>
                  <a:pt x="7408259" y="4402242"/>
                  <a:pt x="7407081" y="4402301"/>
                  <a:pt x="7406139" y="4402418"/>
                </a:cubicBezTo>
                <a:cubicBezTo>
                  <a:pt x="7405196" y="4402536"/>
                  <a:pt x="7404445" y="4402713"/>
                  <a:pt x="7403885" y="4402949"/>
                </a:cubicBezTo>
                <a:cubicBezTo>
                  <a:pt x="7403325" y="4403184"/>
                  <a:pt x="7402943" y="4403479"/>
                  <a:pt x="7402737" y="4403832"/>
                </a:cubicBezTo>
                <a:cubicBezTo>
                  <a:pt x="7402530" y="4404186"/>
                  <a:pt x="7402427" y="4404569"/>
                  <a:pt x="7402427" y="4404981"/>
                </a:cubicBezTo>
                <a:lnTo>
                  <a:pt x="7402427" y="4484511"/>
                </a:lnTo>
                <a:cubicBezTo>
                  <a:pt x="7402427" y="4484982"/>
                  <a:pt x="7402530" y="4485380"/>
                  <a:pt x="7402737" y="4485704"/>
                </a:cubicBezTo>
                <a:cubicBezTo>
                  <a:pt x="7402943" y="4486028"/>
                  <a:pt x="7403325" y="4486308"/>
                  <a:pt x="7403885" y="4486544"/>
                </a:cubicBezTo>
                <a:cubicBezTo>
                  <a:pt x="7404445" y="4486779"/>
                  <a:pt x="7405196" y="4486956"/>
                  <a:pt x="7406139" y="4487074"/>
                </a:cubicBezTo>
                <a:cubicBezTo>
                  <a:pt x="7407081" y="4487192"/>
                  <a:pt x="7408259" y="4487250"/>
                  <a:pt x="7409673" y="4487250"/>
                </a:cubicBezTo>
                <a:cubicBezTo>
                  <a:pt x="7411146" y="4487250"/>
                  <a:pt x="7412354" y="4487192"/>
                  <a:pt x="7413296" y="4487074"/>
                </a:cubicBezTo>
                <a:cubicBezTo>
                  <a:pt x="7414239" y="4486956"/>
                  <a:pt x="7414975" y="4486779"/>
                  <a:pt x="7415506" y="4486544"/>
                </a:cubicBezTo>
                <a:cubicBezTo>
                  <a:pt x="7416036" y="4486308"/>
                  <a:pt x="7416419" y="4486028"/>
                  <a:pt x="7416654" y="4485704"/>
                </a:cubicBezTo>
                <a:cubicBezTo>
                  <a:pt x="7416890" y="4485380"/>
                  <a:pt x="7417008" y="4484982"/>
                  <a:pt x="7417008" y="4484511"/>
                </a:cubicBezTo>
                <a:lnTo>
                  <a:pt x="7417008" y="4404981"/>
                </a:lnTo>
                <a:cubicBezTo>
                  <a:pt x="7417008" y="4404569"/>
                  <a:pt x="7416890" y="4404186"/>
                  <a:pt x="7416654" y="4403832"/>
                </a:cubicBezTo>
                <a:cubicBezTo>
                  <a:pt x="7416419" y="4403479"/>
                  <a:pt x="7416036" y="4403184"/>
                  <a:pt x="7415506" y="4402949"/>
                </a:cubicBezTo>
                <a:cubicBezTo>
                  <a:pt x="7414975" y="4402713"/>
                  <a:pt x="7414239" y="4402536"/>
                  <a:pt x="7413296" y="4402418"/>
                </a:cubicBezTo>
                <a:cubicBezTo>
                  <a:pt x="7412354" y="4402301"/>
                  <a:pt x="7411146" y="4402242"/>
                  <a:pt x="7409673" y="4402242"/>
                </a:cubicBezTo>
                <a:close/>
                <a:moveTo>
                  <a:pt x="6713995" y="4402242"/>
                </a:moveTo>
                <a:cubicBezTo>
                  <a:pt x="6712581" y="4402242"/>
                  <a:pt x="6711403" y="4402286"/>
                  <a:pt x="6710460" y="4402374"/>
                </a:cubicBezTo>
                <a:cubicBezTo>
                  <a:pt x="6709518" y="4402463"/>
                  <a:pt x="6708752" y="4402639"/>
                  <a:pt x="6708163" y="4402904"/>
                </a:cubicBezTo>
                <a:cubicBezTo>
                  <a:pt x="6707573" y="4403170"/>
                  <a:pt x="6707176" y="4403464"/>
                  <a:pt x="6706970" y="4403788"/>
                </a:cubicBezTo>
                <a:cubicBezTo>
                  <a:pt x="6706764" y="4404112"/>
                  <a:pt x="6706661" y="4404510"/>
                  <a:pt x="6706661" y="4404981"/>
                </a:cubicBezTo>
                <a:lnTo>
                  <a:pt x="6706661" y="4453229"/>
                </a:lnTo>
                <a:cubicBezTo>
                  <a:pt x="6706661" y="4459003"/>
                  <a:pt x="6707146" y="4463907"/>
                  <a:pt x="6708119" y="4467942"/>
                </a:cubicBezTo>
                <a:cubicBezTo>
                  <a:pt x="6709091" y="4471978"/>
                  <a:pt x="6710696" y="4475512"/>
                  <a:pt x="6712934" y="4478546"/>
                </a:cubicBezTo>
                <a:cubicBezTo>
                  <a:pt x="6715173" y="4481580"/>
                  <a:pt x="6718104" y="4483981"/>
                  <a:pt x="6721727" y="4485748"/>
                </a:cubicBezTo>
                <a:cubicBezTo>
                  <a:pt x="6725350" y="4487516"/>
                  <a:pt x="6729813" y="4488399"/>
                  <a:pt x="6735115" y="4488399"/>
                </a:cubicBezTo>
                <a:cubicBezTo>
                  <a:pt x="6739651" y="4488399"/>
                  <a:pt x="6744128" y="4487250"/>
                  <a:pt x="6748546" y="4484953"/>
                </a:cubicBezTo>
                <a:cubicBezTo>
                  <a:pt x="6752965" y="4482655"/>
                  <a:pt x="6757442" y="4479003"/>
                  <a:pt x="6761978" y="4473995"/>
                </a:cubicBezTo>
                <a:lnTo>
                  <a:pt x="6761978" y="4484511"/>
                </a:lnTo>
                <a:cubicBezTo>
                  <a:pt x="6761978" y="4484982"/>
                  <a:pt x="6762066" y="4485380"/>
                  <a:pt x="6762243" y="4485704"/>
                </a:cubicBezTo>
                <a:cubicBezTo>
                  <a:pt x="6762420" y="4486028"/>
                  <a:pt x="6762759" y="4486308"/>
                  <a:pt x="6763259" y="4486544"/>
                </a:cubicBezTo>
                <a:cubicBezTo>
                  <a:pt x="6763760" y="4486779"/>
                  <a:pt x="6764437" y="4486956"/>
                  <a:pt x="6765292" y="4487074"/>
                </a:cubicBezTo>
                <a:cubicBezTo>
                  <a:pt x="6766146" y="4487192"/>
                  <a:pt x="6767251" y="4487250"/>
                  <a:pt x="6768606" y="4487250"/>
                </a:cubicBezTo>
                <a:cubicBezTo>
                  <a:pt x="6769843" y="4487250"/>
                  <a:pt x="6770888" y="4487192"/>
                  <a:pt x="6771743" y="4487074"/>
                </a:cubicBezTo>
                <a:cubicBezTo>
                  <a:pt x="6772597" y="4486956"/>
                  <a:pt x="6773289" y="4486779"/>
                  <a:pt x="6773819" y="4486544"/>
                </a:cubicBezTo>
                <a:cubicBezTo>
                  <a:pt x="6774349" y="4486308"/>
                  <a:pt x="6774718" y="4486028"/>
                  <a:pt x="6774924" y="4485704"/>
                </a:cubicBezTo>
                <a:cubicBezTo>
                  <a:pt x="6775130" y="4485380"/>
                  <a:pt x="6775233" y="4484982"/>
                  <a:pt x="6775233" y="4484511"/>
                </a:cubicBezTo>
                <a:lnTo>
                  <a:pt x="6775233" y="4404981"/>
                </a:lnTo>
                <a:cubicBezTo>
                  <a:pt x="6775233" y="4404510"/>
                  <a:pt x="6775100" y="4404112"/>
                  <a:pt x="6774836" y="4403788"/>
                </a:cubicBezTo>
                <a:cubicBezTo>
                  <a:pt x="6774570" y="4403464"/>
                  <a:pt x="6774173" y="4403170"/>
                  <a:pt x="6773642" y="4402904"/>
                </a:cubicBezTo>
                <a:cubicBezTo>
                  <a:pt x="6773112" y="4402639"/>
                  <a:pt x="6772376" y="4402463"/>
                  <a:pt x="6771433" y="4402374"/>
                </a:cubicBezTo>
                <a:cubicBezTo>
                  <a:pt x="6770491" y="4402286"/>
                  <a:pt x="6769313" y="4402242"/>
                  <a:pt x="6767899" y="4402242"/>
                </a:cubicBezTo>
                <a:cubicBezTo>
                  <a:pt x="6766426" y="4402242"/>
                  <a:pt x="6765233" y="4402286"/>
                  <a:pt x="6764320" y="4402374"/>
                </a:cubicBezTo>
                <a:cubicBezTo>
                  <a:pt x="6763407" y="4402463"/>
                  <a:pt x="6762656" y="4402639"/>
                  <a:pt x="6762066" y="4402904"/>
                </a:cubicBezTo>
                <a:cubicBezTo>
                  <a:pt x="6761477" y="4403170"/>
                  <a:pt x="6761080" y="4403464"/>
                  <a:pt x="6760874" y="4403788"/>
                </a:cubicBezTo>
                <a:cubicBezTo>
                  <a:pt x="6760667" y="4404112"/>
                  <a:pt x="6760564" y="4404510"/>
                  <a:pt x="6760564" y="4404981"/>
                </a:cubicBezTo>
                <a:lnTo>
                  <a:pt x="6760564" y="4460564"/>
                </a:lnTo>
                <a:cubicBezTo>
                  <a:pt x="6756499" y="4465571"/>
                  <a:pt x="6752655" y="4469371"/>
                  <a:pt x="6749032" y="4471963"/>
                </a:cubicBezTo>
                <a:cubicBezTo>
                  <a:pt x="6745409" y="4474555"/>
                  <a:pt x="6741771" y="4475851"/>
                  <a:pt x="6738119" y="4475851"/>
                </a:cubicBezTo>
                <a:cubicBezTo>
                  <a:pt x="6735291" y="4475851"/>
                  <a:pt x="6732817" y="4475306"/>
                  <a:pt x="6730696" y="4474216"/>
                </a:cubicBezTo>
                <a:cubicBezTo>
                  <a:pt x="6728576" y="4473126"/>
                  <a:pt x="6726823" y="4471595"/>
                  <a:pt x="6725438" y="4469621"/>
                </a:cubicBezTo>
                <a:cubicBezTo>
                  <a:pt x="6724054" y="4467648"/>
                  <a:pt x="6723023" y="4465262"/>
                  <a:pt x="6722346" y="4462464"/>
                </a:cubicBezTo>
                <a:cubicBezTo>
                  <a:pt x="6721668" y="4459665"/>
                  <a:pt x="6721329" y="4455939"/>
                  <a:pt x="6721329" y="4451285"/>
                </a:cubicBezTo>
                <a:lnTo>
                  <a:pt x="6721329" y="4404981"/>
                </a:lnTo>
                <a:cubicBezTo>
                  <a:pt x="6721329" y="4404510"/>
                  <a:pt x="6721212" y="4404112"/>
                  <a:pt x="6720976" y="4403788"/>
                </a:cubicBezTo>
                <a:cubicBezTo>
                  <a:pt x="6720740" y="4403464"/>
                  <a:pt x="6720343" y="4403170"/>
                  <a:pt x="6719783" y="4402904"/>
                </a:cubicBezTo>
                <a:cubicBezTo>
                  <a:pt x="6719223" y="4402639"/>
                  <a:pt x="6718472" y="4402463"/>
                  <a:pt x="6717530" y="4402374"/>
                </a:cubicBezTo>
                <a:cubicBezTo>
                  <a:pt x="6716587" y="4402286"/>
                  <a:pt x="6715409" y="4402242"/>
                  <a:pt x="6713995" y="4402242"/>
                </a:cubicBezTo>
                <a:close/>
                <a:moveTo>
                  <a:pt x="5733273" y="4402242"/>
                </a:moveTo>
                <a:cubicBezTo>
                  <a:pt x="5731860" y="4402242"/>
                  <a:pt x="5730681" y="4402301"/>
                  <a:pt x="5729739" y="4402418"/>
                </a:cubicBezTo>
                <a:cubicBezTo>
                  <a:pt x="5728796" y="4402536"/>
                  <a:pt x="5728045" y="4402713"/>
                  <a:pt x="5727485" y="4402949"/>
                </a:cubicBezTo>
                <a:cubicBezTo>
                  <a:pt x="5726926" y="4403184"/>
                  <a:pt x="5726543" y="4403479"/>
                  <a:pt x="5726337" y="4403832"/>
                </a:cubicBezTo>
                <a:cubicBezTo>
                  <a:pt x="5726130" y="4404186"/>
                  <a:pt x="5726027" y="4404569"/>
                  <a:pt x="5726027" y="4404981"/>
                </a:cubicBezTo>
                <a:lnTo>
                  <a:pt x="5726027" y="4484511"/>
                </a:lnTo>
                <a:cubicBezTo>
                  <a:pt x="5726027" y="4484982"/>
                  <a:pt x="5726131" y="4485380"/>
                  <a:pt x="5726337" y="4485704"/>
                </a:cubicBezTo>
                <a:cubicBezTo>
                  <a:pt x="5726543" y="4486028"/>
                  <a:pt x="5726926" y="4486308"/>
                  <a:pt x="5727485" y="4486544"/>
                </a:cubicBezTo>
                <a:cubicBezTo>
                  <a:pt x="5728045" y="4486779"/>
                  <a:pt x="5728796" y="4486956"/>
                  <a:pt x="5729739" y="4487074"/>
                </a:cubicBezTo>
                <a:cubicBezTo>
                  <a:pt x="5730681" y="4487192"/>
                  <a:pt x="5731860" y="4487250"/>
                  <a:pt x="5733273" y="4487250"/>
                </a:cubicBezTo>
                <a:cubicBezTo>
                  <a:pt x="5734746" y="4487250"/>
                  <a:pt x="5735954" y="4487192"/>
                  <a:pt x="5736896" y="4487074"/>
                </a:cubicBezTo>
                <a:cubicBezTo>
                  <a:pt x="5737839" y="4486956"/>
                  <a:pt x="5738575" y="4486779"/>
                  <a:pt x="5739106" y="4486544"/>
                </a:cubicBezTo>
                <a:cubicBezTo>
                  <a:pt x="5739636" y="4486308"/>
                  <a:pt x="5740019" y="4486028"/>
                  <a:pt x="5740254" y="4485704"/>
                </a:cubicBezTo>
                <a:cubicBezTo>
                  <a:pt x="5740490" y="4485380"/>
                  <a:pt x="5740608" y="4484982"/>
                  <a:pt x="5740608" y="4484511"/>
                </a:cubicBezTo>
                <a:lnTo>
                  <a:pt x="5740608" y="4404981"/>
                </a:lnTo>
                <a:cubicBezTo>
                  <a:pt x="5740608" y="4404569"/>
                  <a:pt x="5740490" y="4404186"/>
                  <a:pt x="5740254" y="4403832"/>
                </a:cubicBezTo>
                <a:cubicBezTo>
                  <a:pt x="5740019" y="4403479"/>
                  <a:pt x="5739636" y="4403184"/>
                  <a:pt x="5739106" y="4402949"/>
                </a:cubicBezTo>
                <a:cubicBezTo>
                  <a:pt x="5738575" y="4402713"/>
                  <a:pt x="5737839" y="4402536"/>
                  <a:pt x="5736896" y="4402418"/>
                </a:cubicBezTo>
                <a:cubicBezTo>
                  <a:pt x="5735954" y="4402301"/>
                  <a:pt x="5734746" y="4402242"/>
                  <a:pt x="5733273" y="4402242"/>
                </a:cubicBezTo>
                <a:close/>
                <a:moveTo>
                  <a:pt x="5591087" y="4402242"/>
                </a:moveTo>
                <a:cubicBezTo>
                  <a:pt x="5589732" y="4402242"/>
                  <a:pt x="5588583" y="4402271"/>
                  <a:pt x="5587641" y="4402330"/>
                </a:cubicBezTo>
                <a:cubicBezTo>
                  <a:pt x="5586698" y="4402389"/>
                  <a:pt x="5585947" y="4402521"/>
                  <a:pt x="5585387" y="4402728"/>
                </a:cubicBezTo>
                <a:cubicBezTo>
                  <a:pt x="5584828" y="4402934"/>
                  <a:pt x="5584430" y="4403199"/>
                  <a:pt x="5584194" y="4403523"/>
                </a:cubicBezTo>
                <a:cubicBezTo>
                  <a:pt x="5583959" y="4403847"/>
                  <a:pt x="5583841" y="4404274"/>
                  <a:pt x="5583841" y="4404804"/>
                </a:cubicBezTo>
                <a:cubicBezTo>
                  <a:pt x="5583841" y="4405217"/>
                  <a:pt x="5583900" y="4405717"/>
                  <a:pt x="5584018" y="4406307"/>
                </a:cubicBezTo>
                <a:cubicBezTo>
                  <a:pt x="5584135" y="4406896"/>
                  <a:pt x="5584342" y="4407632"/>
                  <a:pt x="5584636" y="4408516"/>
                </a:cubicBezTo>
                <a:lnTo>
                  <a:pt x="5607877" y="4484069"/>
                </a:lnTo>
                <a:cubicBezTo>
                  <a:pt x="5608054" y="4484658"/>
                  <a:pt x="5608318" y="4485159"/>
                  <a:pt x="5608672" y="4485571"/>
                </a:cubicBezTo>
                <a:cubicBezTo>
                  <a:pt x="5609025" y="4485984"/>
                  <a:pt x="5609570" y="4486308"/>
                  <a:pt x="5610307" y="4486544"/>
                </a:cubicBezTo>
                <a:cubicBezTo>
                  <a:pt x="5611043" y="4486779"/>
                  <a:pt x="5611986" y="4486956"/>
                  <a:pt x="5613135" y="4487074"/>
                </a:cubicBezTo>
                <a:cubicBezTo>
                  <a:pt x="5614283" y="4487192"/>
                  <a:pt x="5615771" y="4487250"/>
                  <a:pt x="5617597" y="4487250"/>
                </a:cubicBezTo>
                <a:cubicBezTo>
                  <a:pt x="5619365" y="4487250"/>
                  <a:pt x="5620852" y="4487206"/>
                  <a:pt x="5622059" y="4487118"/>
                </a:cubicBezTo>
                <a:cubicBezTo>
                  <a:pt x="5623268" y="4487030"/>
                  <a:pt x="5624254" y="4486867"/>
                  <a:pt x="5625020" y="4486632"/>
                </a:cubicBezTo>
                <a:cubicBezTo>
                  <a:pt x="5625786" y="4486396"/>
                  <a:pt x="5626360" y="4486072"/>
                  <a:pt x="5626743" y="4485660"/>
                </a:cubicBezTo>
                <a:cubicBezTo>
                  <a:pt x="5627126" y="4485247"/>
                  <a:pt x="5627406" y="4484717"/>
                  <a:pt x="5627583" y="4484069"/>
                </a:cubicBezTo>
                <a:lnTo>
                  <a:pt x="5643046" y="4426366"/>
                </a:lnTo>
                <a:lnTo>
                  <a:pt x="5643224" y="4425570"/>
                </a:lnTo>
                <a:lnTo>
                  <a:pt x="5643400" y="4426366"/>
                </a:lnTo>
                <a:lnTo>
                  <a:pt x="5660102" y="4484069"/>
                </a:lnTo>
                <a:cubicBezTo>
                  <a:pt x="5660278" y="4484658"/>
                  <a:pt x="5660544" y="4485159"/>
                  <a:pt x="5660897" y="4485571"/>
                </a:cubicBezTo>
                <a:cubicBezTo>
                  <a:pt x="5661250" y="4485984"/>
                  <a:pt x="5661795" y="4486308"/>
                  <a:pt x="5662531" y="4486544"/>
                </a:cubicBezTo>
                <a:cubicBezTo>
                  <a:pt x="5663268" y="4486779"/>
                  <a:pt x="5664255" y="4486956"/>
                  <a:pt x="5665492" y="4487074"/>
                </a:cubicBezTo>
                <a:cubicBezTo>
                  <a:pt x="5666729" y="4487192"/>
                  <a:pt x="5668261" y="4487250"/>
                  <a:pt x="5670087" y="4487250"/>
                </a:cubicBezTo>
                <a:cubicBezTo>
                  <a:pt x="5671854" y="4487250"/>
                  <a:pt x="5673327" y="4487206"/>
                  <a:pt x="5674505" y="4487118"/>
                </a:cubicBezTo>
                <a:cubicBezTo>
                  <a:pt x="5675684" y="4487030"/>
                  <a:pt x="5676612" y="4486867"/>
                  <a:pt x="5677289" y="4486632"/>
                </a:cubicBezTo>
                <a:cubicBezTo>
                  <a:pt x="5677967" y="4486396"/>
                  <a:pt x="5678497" y="4486072"/>
                  <a:pt x="5678880" y="4485660"/>
                </a:cubicBezTo>
                <a:cubicBezTo>
                  <a:pt x="5679263" y="4485247"/>
                  <a:pt x="5679542" y="4484717"/>
                  <a:pt x="5679719" y="4484069"/>
                </a:cubicBezTo>
                <a:lnTo>
                  <a:pt x="5703136" y="4408516"/>
                </a:lnTo>
                <a:cubicBezTo>
                  <a:pt x="5703430" y="4407632"/>
                  <a:pt x="5703637" y="4406896"/>
                  <a:pt x="5703754" y="4406307"/>
                </a:cubicBezTo>
                <a:cubicBezTo>
                  <a:pt x="5703872" y="4405717"/>
                  <a:pt x="5703931" y="4405217"/>
                  <a:pt x="5703931" y="4404804"/>
                </a:cubicBezTo>
                <a:cubicBezTo>
                  <a:pt x="5703931" y="4404274"/>
                  <a:pt x="5703828" y="4403862"/>
                  <a:pt x="5703622" y="4403567"/>
                </a:cubicBezTo>
                <a:cubicBezTo>
                  <a:pt x="5703416" y="4403273"/>
                  <a:pt x="5703062" y="4403007"/>
                  <a:pt x="5702561" y="4402772"/>
                </a:cubicBezTo>
                <a:cubicBezTo>
                  <a:pt x="5702061" y="4402536"/>
                  <a:pt x="5701384" y="4402389"/>
                  <a:pt x="5700529" y="4402330"/>
                </a:cubicBezTo>
                <a:cubicBezTo>
                  <a:pt x="5699675" y="4402271"/>
                  <a:pt x="5698541" y="4402242"/>
                  <a:pt x="5697127" y="4402242"/>
                </a:cubicBezTo>
                <a:cubicBezTo>
                  <a:pt x="5695596" y="4402242"/>
                  <a:pt x="5694344" y="4402286"/>
                  <a:pt x="5693372" y="4402374"/>
                </a:cubicBezTo>
                <a:cubicBezTo>
                  <a:pt x="5692400" y="4402463"/>
                  <a:pt x="5691634" y="4402610"/>
                  <a:pt x="5691074" y="4402816"/>
                </a:cubicBezTo>
                <a:cubicBezTo>
                  <a:pt x="5690514" y="4403022"/>
                  <a:pt x="5690102" y="4403317"/>
                  <a:pt x="5689837" y="4403700"/>
                </a:cubicBezTo>
                <a:cubicBezTo>
                  <a:pt x="5689572" y="4404083"/>
                  <a:pt x="5689380" y="4404539"/>
                  <a:pt x="5689262" y="4405069"/>
                </a:cubicBezTo>
                <a:lnTo>
                  <a:pt x="5670352" y="4470638"/>
                </a:lnTo>
                <a:lnTo>
                  <a:pt x="5670264" y="4471433"/>
                </a:lnTo>
                <a:lnTo>
                  <a:pt x="5670087" y="4470638"/>
                </a:lnTo>
                <a:lnTo>
                  <a:pt x="5651088" y="4404893"/>
                </a:lnTo>
                <a:cubicBezTo>
                  <a:pt x="5650970" y="4404421"/>
                  <a:pt x="5650793" y="4404009"/>
                  <a:pt x="5650558" y="4403656"/>
                </a:cubicBezTo>
                <a:cubicBezTo>
                  <a:pt x="5650322" y="4403302"/>
                  <a:pt x="5649939" y="4403022"/>
                  <a:pt x="5649409" y="4402816"/>
                </a:cubicBezTo>
                <a:cubicBezTo>
                  <a:pt x="5648879" y="4402610"/>
                  <a:pt x="5648157" y="4402463"/>
                  <a:pt x="5647244" y="4402374"/>
                </a:cubicBezTo>
                <a:cubicBezTo>
                  <a:pt x="5646331" y="4402286"/>
                  <a:pt x="5645167" y="4402242"/>
                  <a:pt x="5643753" y="4402242"/>
                </a:cubicBezTo>
                <a:cubicBezTo>
                  <a:pt x="5642281" y="4402242"/>
                  <a:pt x="5641088" y="4402286"/>
                  <a:pt x="5640175" y="4402374"/>
                </a:cubicBezTo>
                <a:cubicBezTo>
                  <a:pt x="5639262" y="4402463"/>
                  <a:pt x="5638540" y="4402610"/>
                  <a:pt x="5638010" y="4402816"/>
                </a:cubicBezTo>
                <a:cubicBezTo>
                  <a:pt x="5637480" y="4403022"/>
                  <a:pt x="5637082" y="4403317"/>
                  <a:pt x="5636817" y="4403700"/>
                </a:cubicBezTo>
                <a:cubicBezTo>
                  <a:pt x="5636552" y="4404083"/>
                  <a:pt x="5636360" y="4404539"/>
                  <a:pt x="5636243" y="4405069"/>
                </a:cubicBezTo>
                <a:lnTo>
                  <a:pt x="5618658" y="4470638"/>
                </a:lnTo>
                <a:lnTo>
                  <a:pt x="5618481" y="4471433"/>
                </a:lnTo>
                <a:lnTo>
                  <a:pt x="5618304" y="4470638"/>
                </a:lnTo>
                <a:lnTo>
                  <a:pt x="5599129" y="4405069"/>
                </a:lnTo>
                <a:cubicBezTo>
                  <a:pt x="5598952" y="4404539"/>
                  <a:pt x="5598746" y="4404083"/>
                  <a:pt x="5598510" y="4403700"/>
                </a:cubicBezTo>
                <a:cubicBezTo>
                  <a:pt x="5598274" y="4403317"/>
                  <a:pt x="5597891" y="4403022"/>
                  <a:pt x="5597361" y="4402816"/>
                </a:cubicBezTo>
                <a:cubicBezTo>
                  <a:pt x="5596831" y="4402610"/>
                  <a:pt x="5596065" y="4402463"/>
                  <a:pt x="5595064" y="4402374"/>
                </a:cubicBezTo>
                <a:cubicBezTo>
                  <a:pt x="5594062" y="4402286"/>
                  <a:pt x="5592737" y="4402242"/>
                  <a:pt x="5591087" y="4402242"/>
                </a:cubicBezTo>
                <a:close/>
                <a:moveTo>
                  <a:pt x="9305627" y="4401181"/>
                </a:moveTo>
                <a:cubicBezTo>
                  <a:pt x="9301150" y="4401181"/>
                  <a:pt x="9297011" y="4401844"/>
                  <a:pt x="9293212" y="4403170"/>
                </a:cubicBezTo>
                <a:cubicBezTo>
                  <a:pt x="9289412" y="4404495"/>
                  <a:pt x="9286157" y="4406395"/>
                  <a:pt x="9283447" y="4408869"/>
                </a:cubicBezTo>
                <a:cubicBezTo>
                  <a:pt x="9280737" y="4411343"/>
                  <a:pt x="9278617" y="4414377"/>
                  <a:pt x="9277085" y="4417971"/>
                </a:cubicBezTo>
                <a:cubicBezTo>
                  <a:pt x="9275553" y="4421564"/>
                  <a:pt x="9274787" y="4425629"/>
                  <a:pt x="9274787" y="4430166"/>
                </a:cubicBezTo>
                <a:cubicBezTo>
                  <a:pt x="9274787" y="4434054"/>
                  <a:pt x="9275317" y="4437367"/>
                  <a:pt x="9276378" y="4440107"/>
                </a:cubicBezTo>
                <a:cubicBezTo>
                  <a:pt x="9277438" y="4442846"/>
                  <a:pt x="9278882" y="4445306"/>
                  <a:pt x="9280708" y="4447485"/>
                </a:cubicBezTo>
                <a:cubicBezTo>
                  <a:pt x="9278528" y="4449724"/>
                  <a:pt x="9276702" y="4452257"/>
                  <a:pt x="9275229" y="4455085"/>
                </a:cubicBezTo>
                <a:cubicBezTo>
                  <a:pt x="9273757" y="4457913"/>
                  <a:pt x="9273020" y="4461123"/>
                  <a:pt x="9273020" y="4464717"/>
                </a:cubicBezTo>
                <a:cubicBezTo>
                  <a:pt x="9273020" y="4467309"/>
                  <a:pt x="9273712" y="4469724"/>
                  <a:pt x="9275097" y="4471963"/>
                </a:cubicBezTo>
                <a:cubicBezTo>
                  <a:pt x="9276481" y="4474202"/>
                  <a:pt x="9278617" y="4476057"/>
                  <a:pt x="9281503" y="4477530"/>
                </a:cubicBezTo>
                <a:cubicBezTo>
                  <a:pt x="9279618" y="4479003"/>
                  <a:pt x="9277954" y="4480490"/>
                  <a:pt x="9276510" y="4481993"/>
                </a:cubicBezTo>
                <a:cubicBezTo>
                  <a:pt x="9275067" y="4483495"/>
                  <a:pt x="9273859" y="4485071"/>
                  <a:pt x="9272887" y="4486720"/>
                </a:cubicBezTo>
                <a:cubicBezTo>
                  <a:pt x="9271915" y="4488370"/>
                  <a:pt x="9271194" y="4490108"/>
                  <a:pt x="9270722" y="4491934"/>
                </a:cubicBezTo>
                <a:cubicBezTo>
                  <a:pt x="9270251" y="4493760"/>
                  <a:pt x="9270015" y="4495645"/>
                  <a:pt x="9270015" y="4497589"/>
                </a:cubicBezTo>
                <a:cubicBezTo>
                  <a:pt x="9270015" y="4500653"/>
                  <a:pt x="9270664" y="4503495"/>
                  <a:pt x="9271960" y="4506117"/>
                </a:cubicBezTo>
                <a:cubicBezTo>
                  <a:pt x="9273256" y="4508738"/>
                  <a:pt x="9275347" y="4510992"/>
                  <a:pt x="9278234" y="4512877"/>
                </a:cubicBezTo>
                <a:cubicBezTo>
                  <a:pt x="9281121" y="4514762"/>
                  <a:pt x="9284817" y="4516249"/>
                  <a:pt x="9289324" y="4517339"/>
                </a:cubicBezTo>
                <a:cubicBezTo>
                  <a:pt x="9293830" y="4518429"/>
                  <a:pt x="9299294" y="4518974"/>
                  <a:pt x="9305716" y="4518974"/>
                </a:cubicBezTo>
                <a:cubicBezTo>
                  <a:pt x="9312373" y="4518974"/>
                  <a:pt x="9318146" y="4518252"/>
                  <a:pt x="9323035" y="4516809"/>
                </a:cubicBezTo>
                <a:cubicBezTo>
                  <a:pt x="9327925" y="4515366"/>
                  <a:pt x="9331946" y="4513392"/>
                  <a:pt x="9335098" y="4510889"/>
                </a:cubicBezTo>
                <a:cubicBezTo>
                  <a:pt x="9338250" y="4508385"/>
                  <a:pt x="9340591" y="4505483"/>
                  <a:pt x="9342123" y="4502184"/>
                </a:cubicBezTo>
                <a:cubicBezTo>
                  <a:pt x="9343655" y="4498885"/>
                  <a:pt x="9344420" y="4495410"/>
                  <a:pt x="9344420" y="4491757"/>
                </a:cubicBezTo>
                <a:cubicBezTo>
                  <a:pt x="9344420" y="4488281"/>
                  <a:pt x="9343743" y="4485233"/>
                  <a:pt x="9342388" y="4482611"/>
                </a:cubicBezTo>
                <a:cubicBezTo>
                  <a:pt x="9341033" y="4479990"/>
                  <a:pt x="9339148" y="4477780"/>
                  <a:pt x="9336732" y="4475984"/>
                </a:cubicBezTo>
                <a:cubicBezTo>
                  <a:pt x="9334317" y="4474187"/>
                  <a:pt x="9331460" y="4472802"/>
                  <a:pt x="9328161" y="4471830"/>
                </a:cubicBezTo>
                <a:cubicBezTo>
                  <a:pt x="9324862" y="4470858"/>
                  <a:pt x="9321239" y="4470313"/>
                  <a:pt x="9317292" y="4470196"/>
                </a:cubicBezTo>
                <a:lnTo>
                  <a:pt x="9296525" y="4469312"/>
                </a:lnTo>
                <a:cubicBezTo>
                  <a:pt x="9293344" y="4469194"/>
                  <a:pt x="9290797" y="4468458"/>
                  <a:pt x="9288882" y="4467103"/>
                </a:cubicBezTo>
                <a:cubicBezTo>
                  <a:pt x="9286967" y="4465748"/>
                  <a:pt x="9286010" y="4464039"/>
                  <a:pt x="9286010" y="4461978"/>
                </a:cubicBezTo>
                <a:cubicBezTo>
                  <a:pt x="9286010" y="4460210"/>
                  <a:pt x="9286349" y="4458649"/>
                  <a:pt x="9287026" y="4457294"/>
                </a:cubicBezTo>
                <a:cubicBezTo>
                  <a:pt x="9287704" y="4455939"/>
                  <a:pt x="9288572" y="4454732"/>
                  <a:pt x="9289633" y="4453671"/>
                </a:cubicBezTo>
                <a:cubicBezTo>
                  <a:pt x="9291223" y="4454967"/>
                  <a:pt x="9293477" y="4456042"/>
                  <a:pt x="9296393" y="4456896"/>
                </a:cubicBezTo>
                <a:cubicBezTo>
                  <a:pt x="9299309" y="4457751"/>
                  <a:pt x="9302387" y="4458178"/>
                  <a:pt x="9305627" y="4458178"/>
                </a:cubicBezTo>
                <a:cubicBezTo>
                  <a:pt x="9310222" y="4458178"/>
                  <a:pt x="9314405" y="4457530"/>
                  <a:pt x="9318175" y="4456234"/>
                </a:cubicBezTo>
                <a:cubicBezTo>
                  <a:pt x="9321946" y="4454938"/>
                  <a:pt x="9325200" y="4453067"/>
                  <a:pt x="9327940" y="4450622"/>
                </a:cubicBezTo>
                <a:cubicBezTo>
                  <a:pt x="9330679" y="4448178"/>
                  <a:pt x="9332785" y="4445188"/>
                  <a:pt x="9334258" y="4441653"/>
                </a:cubicBezTo>
                <a:cubicBezTo>
                  <a:pt x="9335731" y="4438119"/>
                  <a:pt x="9336467" y="4434054"/>
                  <a:pt x="9336467" y="4429459"/>
                </a:cubicBezTo>
                <a:cubicBezTo>
                  <a:pt x="9336467" y="4426690"/>
                  <a:pt x="9336055" y="4424024"/>
                  <a:pt x="9335230" y="4421461"/>
                </a:cubicBezTo>
                <a:cubicBezTo>
                  <a:pt x="9334406" y="4418899"/>
                  <a:pt x="9332962" y="4416557"/>
                  <a:pt x="9330900" y="4414436"/>
                </a:cubicBezTo>
                <a:lnTo>
                  <a:pt x="9342299" y="4414436"/>
                </a:lnTo>
                <a:cubicBezTo>
                  <a:pt x="9343183" y="4414436"/>
                  <a:pt x="9343905" y="4413980"/>
                  <a:pt x="9344464" y="4413067"/>
                </a:cubicBezTo>
                <a:cubicBezTo>
                  <a:pt x="9345024" y="4412153"/>
                  <a:pt x="9345304" y="4410666"/>
                  <a:pt x="9345304" y="4408604"/>
                </a:cubicBezTo>
                <a:cubicBezTo>
                  <a:pt x="9345304" y="4406601"/>
                  <a:pt x="9345054" y="4405114"/>
                  <a:pt x="9344553" y="4404142"/>
                </a:cubicBezTo>
                <a:cubicBezTo>
                  <a:pt x="9344052" y="4403170"/>
                  <a:pt x="9343301" y="4402684"/>
                  <a:pt x="9342299" y="4402684"/>
                </a:cubicBezTo>
                <a:lnTo>
                  <a:pt x="9318264" y="4402684"/>
                </a:lnTo>
                <a:cubicBezTo>
                  <a:pt x="9316438" y="4402212"/>
                  <a:pt x="9314479" y="4401844"/>
                  <a:pt x="9312387" y="4401579"/>
                </a:cubicBezTo>
                <a:cubicBezTo>
                  <a:pt x="9310296" y="4401314"/>
                  <a:pt x="9308043" y="4401181"/>
                  <a:pt x="9305627" y="4401181"/>
                </a:cubicBezTo>
                <a:close/>
                <a:moveTo>
                  <a:pt x="4914603" y="4401181"/>
                </a:moveTo>
                <a:cubicBezTo>
                  <a:pt x="4910126" y="4401181"/>
                  <a:pt x="4905987" y="4401844"/>
                  <a:pt x="4902187" y="4403170"/>
                </a:cubicBezTo>
                <a:cubicBezTo>
                  <a:pt x="4898387" y="4404495"/>
                  <a:pt x="4895133" y="4406395"/>
                  <a:pt x="4892423" y="4408869"/>
                </a:cubicBezTo>
                <a:cubicBezTo>
                  <a:pt x="4889712" y="4411343"/>
                  <a:pt x="4887592" y="4414377"/>
                  <a:pt x="4886060" y="4417971"/>
                </a:cubicBezTo>
                <a:cubicBezTo>
                  <a:pt x="4884529" y="4421564"/>
                  <a:pt x="4883763" y="4425629"/>
                  <a:pt x="4883763" y="4430166"/>
                </a:cubicBezTo>
                <a:cubicBezTo>
                  <a:pt x="4883763" y="4434054"/>
                  <a:pt x="4884293" y="4437367"/>
                  <a:pt x="4885353" y="4440107"/>
                </a:cubicBezTo>
                <a:cubicBezTo>
                  <a:pt x="4886414" y="4442846"/>
                  <a:pt x="4887857" y="4445306"/>
                  <a:pt x="4889683" y="4447485"/>
                </a:cubicBezTo>
                <a:cubicBezTo>
                  <a:pt x="4887504" y="4449724"/>
                  <a:pt x="4885677" y="4452257"/>
                  <a:pt x="4884205" y="4455085"/>
                </a:cubicBezTo>
                <a:cubicBezTo>
                  <a:pt x="4882732" y="4457913"/>
                  <a:pt x="4881996" y="4461123"/>
                  <a:pt x="4881996" y="4464717"/>
                </a:cubicBezTo>
                <a:cubicBezTo>
                  <a:pt x="4881996" y="4467309"/>
                  <a:pt x="4882687" y="4469724"/>
                  <a:pt x="4884072" y="4471963"/>
                </a:cubicBezTo>
                <a:cubicBezTo>
                  <a:pt x="4885456" y="4474202"/>
                  <a:pt x="4887592" y="4476057"/>
                  <a:pt x="4890479" y="4477530"/>
                </a:cubicBezTo>
                <a:cubicBezTo>
                  <a:pt x="4888594" y="4479003"/>
                  <a:pt x="4886929" y="4480490"/>
                  <a:pt x="4885486" y="4481993"/>
                </a:cubicBezTo>
                <a:cubicBezTo>
                  <a:pt x="4884043" y="4483495"/>
                  <a:pt x="4882835" y="4485071"/>
                  <a:pt x="4881863" y="4486720"/>
                </a:cubicBezTo>
                <a:cubicBezTo>
                  <a:pt x="4880891" y="4488370"/>
                  <a:pt x="4880169" y="4490108"/>
                  <a:pt x="4879698" y="4491934"/>
                </a:cubicBezTo>
                <a:cubicBezTo>
                  <a:pt x="4879227" y="4493760"/>
                  <a:pt x="4878991" y="4495645"/>
                  <a:pt x="4878991" y="4497589"/>
                </a:cubicBezTo>
                <a:cubicBezTo>
                  <a:pt x="4878991" y="4500653"/>
                  <a:pt x="4879639" y="4503495"/>
                  <a:pt x="4880935" y="4506117"/>
                </a:cubicBezTo>
                <a:cubicBezTo>
                  <a:pt x="4882231" y="4508738"/>
                  <a:pt x="4884322" y="4510992"/>
                  <a:pt x="4887209" y="4512877"/>
                </a:cubicBezTo>
                <a:cubicBezTo>
                  <a:pt x="4890096" y="4514762"/>
                  <a:pt x="4893793" y="4516249"/>
                  <a:pt x="4898299" y="4517339"/>
                </a:cubicBezTo>
                <a:cubicBezTo>
                  <a:pt x="4902806" y="4518429"/>
                  <a:pt x="4908270" y="4518974"/>
                  <a:pt x="4914691" y="4518974"/>
                </a:cubicBezTo>
                <a:cubicBezTo>
                  <a:pt x="4921348" y="4518974"/>
                  <a:pt x="4927121" y="4518252"/>
                  <a:pt x="4932011" y="4516809"/>
                </a:cubicBezTo>
                <a:cubicBezTo>
                  <a:pt x="4936901" y="4515366"/>
                  <a:pt x="4940921" y="4513392"/>
                  <a:pt x="4944073" y="4510889"/>
                </a:cubicBezTo>
                <a:cubicBezTo>
                  <a:pt x="4947225" y="4508385"/>
                  <a:pt x="4949567" y="4505483"/>
                  <a:pt x="4951098" y="4502184"/>
                </a:cubicBezTo>
                <a:cubicBezTo>
                  <a:pt x="4952630" y="4498885"/>
                  <a:pt x="4953396" y="4495410"/>
                  <a:pt x="4953396" y="4491757"/>
                </a:cubicBezTo>
                <a:cubicBezTo>
                  <a:pt x="4953396" y="4488281"/>
                  <a:pt x="4952718" y="4485233"/>
                  <a:pt x="4951363" y="4482611"/>
                </a:cubicBezTo>
                <a:cubicBezTo>
                  <a:pt x="4950009" y="4479990"/>
                  <a:pt x="4948123" y="4477780"/>
                  <a:pt x="4945708" y="4475984"/>
                </a:cubicBezTo>
                <a:cubicBezTo>
                  <a:pt x="4943292" y="4474187"/>
                  <a:pt x="4940435" y="4472802"/>
                  <a:pt x="4937136" y="4471830"/>
                </a:cubicBezTo>
                <a:cubicBezTo>
                  <a:pt x="4933837" y="4470858"/>
                  <a:pt x="4930214" y="4470313"/>
                  <a:pt x="4926267" y="4470196"/>
                </a:cubicBezTo>
                <a:lnTo>
                  <a:pt x="4905501" y="4469312"/>
                </a:lnTo>
                <a:cubicBezTo>
                  <a:pt x="4902320" y="4469194"/>
                  <a:pt x="4899772" y="4468458"/>
                  <a:pt x="4897857" y="4467103"/>
                </a:cubicBezTo>
                <a:cubicBezTo>
                  <a:pt x="4895942" y="4465748"/>
                  <a:pt x="4894986" y="4464039"/>
                  <a:pt x="4894986" y="4461978"/>
                </a:cubicBezTo>
                <a:cubicBezTo>
                  <a:pt x="4894986" y="4460210"/>
                  <a:pt x="4895324" y="4458649"/>
                  <a:pt x="4896001" y="4457294"/>
                </a:cubicBezTo>
                <a:cubicBezTo>
                  <a:pt x="4896679" y="4455939"/>
                  <a:pt x="4897548" y="4454732"/>
                  <a:pt x="4898608" y="4453671"/>
                </a:cubicBezTo>
                <a:cubicBezTo>
                  <a:pt x="4900199" y="4454967"/>
                  <a:pt x="4902452" y="4456042"/>
                  <a:pt x="4905368" y="4456896"/>
                </a:cubicBezTo>
                <a:cubicBezTo>
                  <a:pt x="4908285" y="4457751"/>
                  <a:pt x="4911363" y="4458178"/>
                  <a:pt x="4914603" y="4458178"/>
                </a:cubicBezTo>
                <a:cubicBezTo>
                  <a:pt x="4919198" y="4458178"/>
                  <a:pt x="4923380" y="4457530"/>
                  <a:pt x="4927151" y="4456234"/>
                </a:cubicBezTo>
                <a:cubicBezTo>
                  <a:pt x="4930921" y="4454938"/>
                  <a:pt x="4934176" y="4453067"/>
                  <a:pt x="4936915" y="4450622"/>
                </a:cubicBezTo>
                <a:cubicBezTo>
                  <a:pt x="4939655" y="4448178"/>
                  <a:pt x="4941761" y="4445188"/>
                  <a:pt x="4943233" y="4441653"/>
                </a:cubicBezTo>
                <a:cubicBezTo>
                  <a:pt x="4944706" y="4438119"/>
                  <a:pt x="4945443" y="4434054"/>
                  <a:pt x="4945443" y="4429459"/>
                </a:cubicBezTo>
                <a:cubicBezTo>
                  <a:pt x="4945443" y="4426690"/>
                  <a:pt x="4945030" y="4424024"/>
                  <a:pt x="4944206" y="4421461"/>
                </a:cubicBezTo>
                <a:cubicBezTo>
                  <a:pt x="4943381" y="4418899"/>
                  <a:pt x="4941937" y="4416557"/>
                  <a:pt x="4939875" y="4414436"/>
                </a:cubicBezTo>
                <a:lnTo>
                  <a:pt x="4951275" y="4414436"/>
                </a:lnTo>
                <a:cubicBezTo>
                  <a:pt x="4952158" y="4414436"/>
                  <a:pt x="4952880" y="4413980"/>
                  <a:pt x="4953440" y="4413067"/>
                </a:cubicBezTo>
                <a:cubicBezTo>
                  <a:pt x="4953999" y="4412153"/>
                  <a:pt x="4954280" y="4410666"/>
                  <a:pt x="4954280" y="4408604"/>
                </a:cubicBezTo>
                <a:cubicBezTo>
                  <a:pt x="4954280" y="4406601"/>
                  <a:pt x="4954029" y="4405114"/>
                  <a:pt x="4953528" y="4404142"/>
                </a:cubicBezTo>
                <a:cubicBezTo>
                  <a:pt x="4953027" y="4403170"/>
                  <a:pt x="4952277" y="4402684"/>
                  <a:pt x="4951275" y="4402684"/>
                </a:cubicBezTo>
                <a:lnTo>
                  <a:pt x="4927239" y="4402684"/>
                </a:lnTo>
                <a:cubicBezTo>
                  <a:pt x="4925413" y="4402212"/>
                  <a:pt x="4923454" y="4401844"/>
                  <a:pt x="4921363" y="4401579"/>
                </a:cubicBezTo>
                <a:cubicBezTo>
                  <a:pt x="4919271" y="4401314"/>
                  <a:pt x="4917018" y="4401181"/>
                  <a:pt x="4914603" y="4401181"/>
                </a:cubicBezTo>
                <a:close/>
                <a:moveTo>
                  <a:pt x="7024399" y="4401093"/>
                </a:moveTo>
                <a:cubicBezTo>
                  <a:pt x="7019156" y="4401093"/>
                  <a:pt x="7014281" y="4401962"/>
                  <a:pt x="7009775" y="4403700"/>
                </a:cubicBezTo>
                <a:cubicBezTo>
                  <a:pt x="7005268" y="4405438"/>
                  <a:pt x="7001350" y="4408103"/>
                  <a:pt x="6998022" y="4411697"/>
                </a:cubicBezTo>
                <a:cubicBezTo>
                  <a:pt x="6994693" y="4415290"/>
                  <a:pt x="6992072" y="4419900"/>
                  <a:pt x="6990157" y="4425526"/>
                </a:cubicBezTo>
                <a:cubicBezTo>
                  <a:pt x="6988243" y="4431152"/>
                  <a:pt x="6987285" y="4437883"/>
                  <a:pt x="6987285" y="4445718"/>
                </a:cubicBezTo>
                <a:cubicBezTo>
                  <a:pt x="6987285" y="4452611"/>
                  <a:pt x="6988066" y="4458693"/>
                  <a:pt x="6989627" y="4463966"/>
                </a:cubicBezTo>
                <a:cubicBezTo>
                  <a:pt x="6991188" y="4469238"/>
                  <a:pt x="6993456" y="4473686"/>
                  <a:pt x="6996431" y="4477309"/>
                </a:cubicBezTo>
                <a:cubicBezTo>
                  <a:pt x="6999406" y="4480932"/>
                  <a:pt x="7003103" y="4483686"/>
                  <a:pt x="7007521" y="4485571"/>
                </a:cubicBezTo>
                <a:cubicBezTo>
                  <a:pt x="7011939" y="4487457"/>
                  <a:pt x="7017006" y="4488399"/>
                  <a:pt x="7022720" y="4488399"/>
                </a:cubicBezTo>
                <a:cubicBezTo>
                  <a:pt x="7025489" y="4488399"/>
                  <a:pt x="7028170" y="4488134"/>
                  <a:pt x="7030762" y="4487604"/>
                </a:cubicBezTo>
                <a:cubicBezTo>
                  <a:pt x="7033354" y="4487074"/>
                  <a:pt x="7035754" y="4486381"/>
                  <a:pt x="7037963" y="4485527"/>
                </a:cubicBezTo>
                <a:cubicBezTo>
                  <a:pt x="7040173" y="4484673"/>
                  <a:pt x="7042161" y="4483701"/>
                  <a:pt x="7043928" y="4482611"/>
                </a:cubicBezTo>
                <a:cubicBezTo>
                  <a:pt x="7045696" y="4481521"/>
                  <a:pt x="7046948" y="4480608"/>
                  <a:pt x="7047684" y="4479872"/>
                </a:cubicBezTo>
                <a:cubicBezTo>
                  <a:pt x="7048420" y="4479135"/>
                  <a:pt x="7048892" y="4478576"/>
                  <a:pt x="7049098" y="4478193"/>
                </a:cubicBezTo>
                <a:cubicBezTo>
                  <a:pt x="7049304" y="4477810"/>
                  <a:pt x="7049481" y="4477368"/>
                  <a:pt x="7049628" y="4476867"/>
                </a:cubicBezTo>
                <a:cubicBezTo>
                  <a:pt x="7049775" y="4476367"/>
                  <a:pt x="7049878" y="4475748"/>
                  <a:pt x="7049937" y="4475012"/>
                </a:cubicBezTo>
                <a:cubicBezTo>
                  <a:pt x="7049996" y="4474275"/>
                  <a:pt x="7050026" y="4473406"/>
                  <a:pt x="7050026" y="4472405"/>
                </a:cubicBezTo>
                <a:cubicBezTo>
                  <a:pt x="7050026" y="4471227"/>
                  <a:pt x="7049981" y="4470210"/>
                  <a:pt x="7049893" y="4469356"/>
                </a:cubicBezTo>
                <a:cubicBezTo>
                  <a:pt x="7049805" y="4468502"/>
                  <a:pt x="7049658" y="4467795"/>
                  <a:pt x="7049451" y="4467235"/>
                </a:cubicBezTo>
                <a:cubicBezTo>
                  <a:pt x="7049245" y="4466676"/>
                  <a:pt x="7048995" y="4466278"/>
                  <a:pt x="7048700" y="4466042"/>
                </a:cubicBezTo>
                <a:cubicBezTo>
                  <a:pt x="7048406" y="4465807"/>
                  <a:pt x="7048052" y="4465689"/>
                  <a:pt x="7047640" y="4465689"/>
                </a:cubicBezTo>
                <a:cubicBezTo>
                  <a:pt x="7046933" y="4465689"/>
                  <a:pt x="7045946" y="4466204"/>
                  <a:pt x="7044679" y="4467235"/>
                </a:cubicBezTo>
                <a:cubicBezTo>
                  <a:pt x="7043413" y="4468266"/>
                  <a:pt x="7041852" y="4469415"/>
                  <a:pt x="7039996" y="4470682"/>
                </a:cubicBezTo>
                <a:cubicBezTo>
                  <a:pt x="7038140" y="4471948"/>
                  <a:pt x="7035946" y="4473112"/>
                  <a:pt x="7033413" y="4474172"/>
                </a:cubicBezTo>
                <a:cubicBezTo>
                  <a:pt x="7030880" y="4475233"/>
                  <a:pt x="7027934" y="4475763"/>
                  <a:pt x="7024576" y="4475763"/>
                </a:cubicBezTo>
                <a:cubicBezTo>
                  <a:pt x="7021041" y="4475763"/>
                  <a:pt x="7017904" y="4475129"/>
                  <a:pt x="7015165" y="4473863"/>
                </a:cubicBezTo>
                <a:cubicBezTo>
                  <a:pt x="7012426" y="4472596"/>
                  <a:pt x="7010113" y="4470667"/>
                  <a:pt x="7008228" y="4468075"/>
                </a:cubicBezTo>
                <a:cubicBezTo>
                  <a:pt x="7006343" y="4465483"/>
                  <a:pt x="7004914" y="4462257"/>
                  <a:pt x="7003942" y="4458399"/>
                </a:cubicBezTo>
                <a:cubicBezTo>
                  <a:pt x="7002970" y="4454540"/>
                  <a:pt x="7002484" y="4450048"/>
                  <a:pt x="7002484" y="4444923"/>
                </a:cubicBezTo>
                <a:cubicBezTo>
                  <a:pt x="7002484" y="4434672"/>
                  <a:pt x="7004355" y="4426852"/>
                  <a:pt x="7008096" y="4421461"/>
                </a:cubicBezTo>
                <a:cubicBezTo>
                  <a:pt x="7011837" y="4416071"/>
                  <a:pt x="7017212" y="4413376"/>
                  <a:pt x="7024222" y="4413376"/>
                </a:cubicBezTo>
                <a:cubicBezTo>
                  <a:pt x="7027639" y="4413376"/>
                  <a:pt x="7030600" y="4413862"/>
                  <a:pt x="7033103" y="4414834"/>
                </a:cubicBezTo>
                <a:cubicBezTo>
                  <a:pt x="7035607" y="4415806"/>
                  <a:pt x="7037743" y="4416881"/>
                  <a:pt x="7039510" y="4418059"/>
                </a:cubicBezTo>
                <a:cubicBezTo>
                  <a:pt x="7041277" y="4419238"/>
                  <a:pt x="7042735" y="4420313"/>
                  <a:pt x="7043884" y="4421285"/>
                </a:cubicBezTo>
                <a:cubicBezTo>
                  <a:pt x="7045033" y="4422257"/>
                  <a:pt x="7046049" y="4422743"/>
                  <a:pt x="7046933" y="4422743"/>
                </a:cubicBezTo>
                <a:cubicBezTo>
                  <a:pt x="7047699" y="4422743"/>
                  <a:pt x="7048347" y="4422286"/>
                  <a:pt x="7048877" y="4421373"/>
                </a:cubicBezTo>
                <a:cubicBezTo>
                  <a:pt x="7049407" y="4420460"/>
                  <a:pt x="7049672" y="4418855"/>
                  <a:pt x="7049672" y="4416557"/>
                </a:cubicBezTo>
                <a:cubicBezTo>
                  <a:pt x="7049672" y="4415497"/>
                  <a:pt x="7049643" y="4414613"/>
                  <a:pt x="7049584" y="4413906"/>
                </a:cubicBezTo>
                <a:cubicBezTo>
                  <a:pt x="7049525" y="4413199"/>
                  <a:pt x="7049407" y="4412566"/>
                  <a:pt x="7049230" y="4412006"/>
                </a:cubicBezTo>
                <a:cubicBezTo>
                  <a:pt x="7049054" y="4411446"/>
                  <a:pt x="7048833" y="4410960"/>
                  <a:pt x="7048567" y="4410548"/>
                </a:cubicBezTo>
                <a:cubicBezTo>
                  <a:pt x="7048302" y="4410136"/>
                  <a:pt x="7047816" y="4409576"/>
                  <a:pt x="7047109" y="4408869"/>
                </a:cubicBezTo>
                <a:cubicBezTo>
                  <a:pt x="7046403" y="4408162"/>
                  <a:pt x="7045269" y="4407308"/>
                  <a:pt x="7043707" y="4406307"/>
                </a:cubicBezTo>
                <a:cubicBezTo>
                  <a:pt x="7042146" y="4405305"/>
                  <a:pt x="7040364" y="4404421"/>
                  <a:pt x="7038361" y="4403656"/>
                </a:cubicBezTo>
                <a:cubicBezTo>
                  <a:pt x="7036358" y="4402890"/>
                  <a:pt x="7034164" y="4402271"/>
                  <a:pt x="7031778" y="4401800"/>
                </a:cubicBezTo>
                <a:cubicBezTo>
                  <a:pt x="7029392" y="4401329"/>
                  <a:pt x="7026932" y="4401093"/>
                  <a:pt x="7024399" y="4401093"/>
                </a:cubicBezTo>
                <a:close/>
                <a:moveTo>
                  <a:pt x="6576724" y="4401093"/>
                </a:moveTo>
                <a:cubicBezTo>
                  <a:pt x="6571481" y="4401093"/>
                  <a:pt x="6566606" y="4401962"/>
                  <a:pt x="6562100" y="4403700"/>
                </a:cubicBezTo>
                <a:cubicBezTo>
                  <a:pt x="6557593" y="4405438"/>
                  <a:pt x="6553675" y="4408103"/>
                  <a:pt x="6550347" y="4411697"/>
                </a:cubicBezTo>
                <a:cubicBezTo>
                  <a:pt x="6547018" y="4415290"/>
                  <a:pt x="6544397" y="4419900"/>
                  <a:pt x="6542482" y="4425526"/>
                </a:cubicBezTo>
                <a:cubicBezTo>
                  <a:pt x="6540568" y="4431152"/>
                  <a:pt x="6539610" y="4437883"/>
                  <a:pt x="6539610" y="4445718"/>
                </a:cubicBezTo>
                <a:cubicBezTo>
                  <a:pt x="6539610" y="4452611"/>
                  <a:pt x="6540391" y="4458693"/>
                  <a:pt x="6541952" y="4463966"/>
                </a:cubicBezTo>
                <a:cubicBezTo>
                  <a:pt x="6543513" y="4469238"/>
                  <a:pt x="6545781" y="4473686"/>
                  <a:pt x="6548756" y="4477309"/>
                </a:cubicBezTo>
                <a:cubicBezTo>
                  <a:pt x="6551731" y="4480932"/>
                  <a:pt x="6555428" y="4483686"/>
                  <a:pt x="6559846" y="4485571"/>
                </a:cubicBezTo>
                <a:cubicBezTo>
                  <a:pt x="6564265" y="4487457"/>
                  <a:pt x="6569331" y="4488399"/>
                  <a:pt x="6575045" y="4488399"/>
                </a:cubicBezTo>
                <a:cubicBezTo>
                  <a:pt x="6577814" y="4488399"/>
                  <a:pt x="6580495" y="4488134"/>
                  <a:pt x="6583087" y="4487604"/>
                </a:cubicBezTo>
                <a:cubicBezTo>
                  <a:pt x="6585679" y="4487074"/>
                  <a:pt x="6588079" y="4486381"/>
                  <a:pt x="6590288" y="4485527"/>
                </a:cubicBezTo>
                <a:cubicBezTo>
                  <a:pt x="6592498" y="4484673"/>
                  <a:pt x="6594486" y="4483701"/>
                  <a:pt x="6596253" y="4482611"/>
                </a:cubicBezTo>
                <a:cubicBezTo>
                  <a:pt x="6598021" y="4481521"/>
                  <a:pt x="6599272" y="4480608"/>
                  <a:pt x="6600009" y="4479872"/>
                </a:cubicBezTo>
                <a:cubicBezTo>
                  <a:pt x="6600745" y="4479135"/>
                  <a:pt x="6601217" y="4478576"/>
                  <a:pt x="6601423" y="4478193"/>
                </a:cubicBezTo>
                <a:cubicBezTo>
                  <a:pt x="6601629" y="4477810"/>
                  <a:pt x="6601806" y="4477368"/>
                  <a:pt x="6601953" y="4476867"/>
                </a:cubicBezTo>
                <a:cubicBezTo>
                  <a:pt x="6602100" y="4476367"/>
                  <a:pt x="6602203" y="4475748"/>
                  <a:pt x="6602262" y="4475012"/>
                </a:cubicBezTo>
                <a:cubicBezTo>
                  <a:pt x="6602321" y="4474275"/>
                  <a:pt x="6602351" y="4473406"/>
                  <a:pt x="6602351" y="4472405"/>
                </a:cubicBezTo>
                <a:cubicBezTo>
                  <a:pt x="6602351" y="4471227"/>
                  <a:pt x="6602307" y="4470210"/>
                  <a:pt x="6602218" y="4469356"/>
                </a:cubicBezTo>
                <a:cubicBezTo>
                  <a:pt x="6602130" y="4468502"/>
                  <a:pt x="6601983" y="4467795"/>
                  <a:pt x="6601776" y="4467235"/>
                </a:cubicBezTo>
                <a:cubicBezTo>
                  <a:pt x="6601570" y="4466676"/>
                  <a:pt x="6601320" y="4466278"/>
                  <a:pt x="6601025" y="4466042"/>
                </a:cubicBezTo>
                <a:cubicBezTo>
                  <a:pt x="6600731" y="4465807"/>
                  <a:pt x="6600377" y="4465689"/>
                  <a:pt x="6599965" y="4465689"/>
                </a:cubicBezTo>
                <a:cubicBezTo>
                  <a:pt x="6599258" y="4465689"/>
                  <a:pt x="6598271" y="4466204"/>
                  <a:pt x="6597005" y="4467235"/>
                </a:cubicBezTo>
                <a:cubicBezTo>
                  <a:pt x="6595738" y="4468266"/>
                  <a:pt x="6594177" y="4469415"/>
                  <a:pt x="6592321" y="4470682"/>
                </a:cubicBezTo>
                <a:cubicBezTo>
                  <a:pt x="6590465" y="4471948"/>
                  <a:pt x="6588271" y="4473112"/>
                  <a:pt x="6585738" y="4474172"/>
                </a:cubicBezTo>
                <a:cubicBezTo>
                  <a:pt x="6583205" y="4475233"/>
                  <a:pt x="6580259" y="4475763"/>
                  <a:pt x="6576901" y="4475763"/>
                </a:cubicBezTo>
                <a:cubicBezTo>
                  <a:pt x="6573366" y="4475763"/>
                  <a:pt x="6570229" y="4475129"/>
                  <a:pt x="6567490" y="4473863"/>
                </a:cubicBezTo>
                <a:cubicBezTo>
                  <a:pt x="6564751" y="4472596"/>
                  <a:pt x="6562438" y="4470667"/>
                  <a:pt x="6560553" y="4468075"/>
                </a:cubicBezTo>
                <a:cubicBezTo>
                  <a:pt x="6558668" y="4465483"/>
                  <a:pt x="6557239" y="4462257"/>
                  <a:pt x="6556267" y="4458399"/>
                </a:cubicBezTo>
                <a:cubicBezTo>
                  <a:pt x="6555295" y="4454540"/>
                  <a:pt x="6554809" y="4450048"/>
                  <a:pt x="6554809" y="4444923"/>
                </a:cubicBezTo>
                <a:cubicBezTo>
                  <a:pt x="6554809" y="4434672"/>
                  <a:pt x="6556680" y="4426852"/>
                  <a:pt x="6560421" y="4421461"/>
                </a:cubicBezTo>
                <a:cubicBezTo>
                  <a:pt x="6564162" y="4416071"/>
                  <a:pt x="6569537" y="4413376"/>
                  <a:pt x="6576548" y="4413376"/>
                </a:cubicBezTo>
                <a:cubicBezTo>
                  <a:pt x="6579964" y="4413376"/>
                  <a:pt x="6582925" y="4413862"/>
                  <a:pt x="6585428" y="4414834"/>
                </a:cubicBezTo>
                <a:cubicBezTo>
                  <a:pt x="6587932" y="4415806"/>
                  <a:pt x="6590068" y="4416881"/>
                  <a:pt x="6591835" y="4418059"/>
                </a:cubicBezTo>
                <a:cubicBezTo>
                  <a:pt x="6593602" y="4419238"/>
                  <a:pt x="6595060" y="4420313"/>
                  <a:pt x="6596209" y="4421285"/>
                </a:cubicBezTo>
                <a:cubicBezTo>
                  <a:pt x="6597358" y="4422257"/>
                  <a:pt x="6598374" y="4422743"/>
                  <a:pt x="6599258" y="4422743"/>
                </a:cubicBezTo>
                <a:cubicBezTo>
                  <a:pt x="6600024" y="4422743"/>
                  <a:pt x="6600672" y="4422286"/>
                  <a:pt x="6601202" y="4421373"/>
                </a:cubicBezTo>
                <a:cubicBezTo>
                  <a:pt x="6601732" y="4420460"/>
                  <a:pt x="6601997" y="4418855"/>
                  <a:pt x="6601997" y="4416557"/>
                </a:cubicBezTo>
                <a:cubicBezTo>
                  <a:pt x="6601997" y="4415497"/>
                  <a:pt x="6601968" y="4414613"/>
                  <a:pt x="6601909" y="4413906"/>
                </a:cubicBezTo>
                <a:cubicBezTo>
                  <a:pt x="6601850" y="4413199"/>
                  <a:pt x="6601732" y="4412566"/>
                  <a:pt x="6601555" y="4412006"/>
                </a:cubicBezTo>
                <a:cubicBezTo>
                  <a:pt x="6601379" y="4411446"/>
                  <a:pt x="6601158" y="4410960"/>
                  <a:pt x="6600893" y="4410548"/>
                </a:cubicBezTo>
                <a:cubicBezTo>
                  <a:pt x="6600628" y="4410136"/>
                  <a:pt x="6600141" y="4409576"/>
                  <a:pt x="6599435" y="4408869"/>
                </a:cubicBezTo>
                <a:cubicBezTo>
                  <a:pt x="6598728" y="4408162"/>
                  <a:pt x="6597594" y="4407308"/>
                  <a:pt x="6596032" y="4406307"/>
                </a:cubicBezTo>
                <a:cubicBezTo>
                  <a:pt x="6594471" y="4405305"/>
                  <a:pt x="6592689" y="4404421"/>
                  <a:pt x="6590686" y="4403656"/>
                </a:cubicBezTo>
                <a:cubicBezTo>
                  <a:pt x="6588683" y="4402890"/>
                  <a:pt x="6586489" y="4402271"/>
                  <a:pt x="6584103" y="4401800"/>
                </a:cubicBezTo>
                <a:cubicBezTo>
                  <a:pt x="6581717" y="4401329"/>
                  <a:pt x="6579257" y="4401093"/>
                  <a:pt x="6576724" y="4401093"/>
                </a:cubicBezTo>
                <a:close/>
                <a:moveTo>
                  <a:pt x="5986174" y="4401093"/>
                </a:moveTo>
                <a:cubicBezTo>
                  <a:pt x="5980931" y="4401093"/>
                  <a:pt x="5976056" y="4401962"/>
                  <a:pt x="5971550" y="4403700"/>
                </a:cubicBezTo>
                <a:cubicBezTo>
                  <a:pt x="5967043" y="4405438"/>
                  <a:pt x="5963125" y="4408103"/>
                  <a:pt x="5959797" y="4411697"/>
                </a:cubicBezTo>
                <a:cubicBezTo>
                  <a:pt x="5956468" y="4415290"/>
                  <a:pt x="5953847" y="4419900"/>
                  <a:pt x="5951932" y="4425526"/>
                </a:cubicBezTo>
                <a:cubicBezTo>
                  <a:pt x="5950018" y="4431152"/>
                  <a:pt x="5949060" y="4437883"/>
                  <a:pt x="5949060" y="4445718"/>
                </a:cubicBezTo>
                <a:cubicBezTo>
                  <a:pt x="5949060" y="4452611"/>
                  <a:pt x="5949841" y="4458693"/>
                  <a:pt x="5951402" y="4463966"/>
                </a:cubicBezTo>
                <a:cubicBezTo>
                  <a:pt x="5952963" y="4469238"/>
                  <a:pt x="5955231" y="4473686"/>
                  <a:pt x="5958206" y="4477309"/>
                </a:cubicBezTo>
                <a:cubicBezTo>
                  <a:pt x="5961181" y="4480932"/>
                  <a:pt x="5964878" y="4483686"/>
                  <a:pt x="5969296" y="4485571"/>
                </a:cubicBezTo>
                <a:cubicBezTo>
                  <a:pt x="5973715" y="4487457"/>
                  <a:pt x="5978781" y="4488399"/>
                  <a:pt x="5984495" y="4488399"/>
                </a:cubicBezTo>
                <a:cubicBezTo>
                  <a:pt x="5987264" y="4488399"/>
                  <a:pt x="5989945" y="4488134"/>
                  <a:pt x="5992537" y="4487604"/>
                </a:cubicBezTo>
                <a:cubicBezTo>
                  <a:pt x="5995129" y="4487074"/>
                  <a:pt x="5997529" y="4486381"/>
                  <a:pt x="5999739" y="4485527"/>
                </a:cubicBezTo>
                <a:cubicBezTo>
                  <a:pt x="6001948" y="4484673"/>
                  <a:pt x="6003936" y="4483701"/>
                  <a:pt x="6005703" y="4482611"/>
                </a:cubicBezTo>
                <a:cubicBezTo>
                  <a:pt x="6007471" y="4481521"/>
                  <a:pt x="6008722" y="4480608"/>
                  <a:pt x="6009459" y="4479872"/>
                </a:cubicBezTo>
                <a:cubicBezTo>
                  <a:pt x="6010195" y="4479135"/>
                  <a:pt x="6010667" y="4478576"/>
                  <a:pt x="6010873" y="4478193"/>
                </a:cubicBezTo>
                <a:cubicBezTo>
                  <a:pt x="6011079" y="4477810"/>
                  <a:pt x="6011256" y="4477368"/>
                  <a:pt x="6011403" y="4476867"/>
                </a:cubicBezTo>
                <a:cubicBezTo>
                  <a:pt x="6011550" y="4476367"/>
                  <a:pt x="6011654" y="4475748"/>
                  <a:pt x="6011712" y="4475012"/>
                </a:cubicBezTo>
                <a:cubicBezTo>
                  <a:pt x="6011771" y="4474275"/>
                  <a:pt x="6011801" y="4473406"/>
                  <a:pt x="6011801" y="4472405"/>
                </a:cubicBezTo>
                <a:cubicBezTo>
                  <a:pt x="6011801" y="4471227"/>
                  <a:pt x="6011757" y="4470210"/>
                  <a:pt x="6011668" y="4469356"/>
                </a:cubicBezTo>
                <a:cubicBezTo>
                  <a:pt x="6011580" y="4468502"/>
                  <a:pt x="6011433" y="4467795"/>
                  <a:pt x="6011226" y="4467235"/>
                </a:cubicBezTo>
                <a:cubicBezTo>
                  <a:pt x="6011020" y="4466676"/>
                  <a:pt x="6010770" y="4466278"/>
                  <a:pt x="6010475" y="4466042"/>
                </a:cubicBezTo>
                <a:cubicBezTo>
                  <a:pt x="6010181" y="4465807"/>
                  <a:pt x="6009827" y="4465689"/>
                  <a:pt x="6009415" y="4465689"/>
                </a:cubicBezTo>
                <a:cubicBezTo>
                  <a:pt x="6008708" y="4465689"/>
                  <a:pt x="6007721" y="4466204"/>
                  <a:pt x="6006455" y="4467235"/>
                </a:cubicBezTo>
                <a:cubicBezTo>
                  <a:pt x="6005188" y="4468266"/>
                  <a:pt x="6003627" y="4469415"/>
                  <a:pt x="6001771" y="4470682"/>
                </a:cubicBezTo>
                <a:cubicBezTo>
                  <a:pt x="5999915" y="4471948"/>
                  <a:pt x="5997721" y="4473112"/>
                  <a:pt x="5995188" y="4474172"/>
                </a:cubicBezTo>
                <a:cubicBezTo>
                  <a:pt x="5992655" y="4475233"/>
                  <a:pt x="5989709" y="4475763"/>
                  <a:pt x="5986351" y="4475763"/>
                </a:cubicBezTo>
                <a:cubicBezTo>
                  <a:pt x="5982816" y="4475763"/>
                  <a:pt x="5979679" y="4475129"/>
                  <a:pt x="5976940" y="4473863"/>
                </a:cubicBezTo>
                <a:cubicBezTo>
                  <a:pt x="5974201" y="4472596"/>
                  <a:pt x="5971888" y="4470667"/>
                  <a:pt x="5970003" y="4468075"/>
                </a:cubicBezTo>
                <a:cubicBezTo>
                  <a:pt x="5968118" y="4465483"/>
                  <a:pt x="5966690" y="4462257"/>
                  <a:pt x="5965718" y="4458399"/>
                </a:cubicBezTo>
                <a:cubicBezTo>
                  <a:pt x="5964745" y="4454540"/>
                  <a:pt x="5964259" y="4450048"/>
                  <a:pt x="5964259" y="4444923"/>
                </a:cubicBezTo>
                <a:cubicBezTo>
                  <a:pt x="5964259" y="4434672"/>
                  <a:pt x="5966130" y="4426852"/>
                  <a:pt x="5969871" y="4421461"/>
                </a:cubicBezTo>
                <a:cubicBezTo>
                  <a:pt x="5973612" y="4416071"/>
                  <a:pt x="5978987" y="4413376"/>
                  <a:pt x="5985998" y="4413376"/>
                </a:cubicBezTo>
                <a:cubicBezTo>
                  <a:pt x="5989414" y="4413376"/>
                  <a:pt x="5992375" y="4413862"/>
                  <a:pt x="5994879" y="4414834"/>
                </a:cubicBezTo>
                <a:cubicBezTo>
                  <a:pt x="5997382" y="4415806"/>
                  <a:pt x="5999518" y="4416881"/>
                  <a:pt x="6001285" y="4418059"/>
                </a:cubicBezTo>
                <a:cubicBezTo>
                  <a:pt x="6003052" y="4419238"/>
                  <a:pt x="6004510" y="4420313"/>
                  <a:pt x="6005659" y="4421285"/>
                </a:cubicBezTo>
                <a:cubicBezTo>
                  <a:pt x="6006808" y="4422257"/>
                  <a:pt x="6007824" y="4422743"/>
                  <a:pt x="6008708" y="4422743"/>
                </a:cubicBezTo>
                <a:cubicBezTo>
                  <a:pt x="6009474" y="4422743"/>
                  <a:pt x="6010122" y="4422286"/>
                  <a:pt x="6010652" y="4421373"/>
                </a:cubicBezTo>
                <a:cubicBezTo>
                  <a:pt x="6011182" y="4420460"/>
                  <a:pt x="6011447" y="4418855"/>
                  <a:pt x="6011447" y="4416557"/>
                </a:cubicBezTo>
                <a:cubicBezTo>
                  <a:pt x="6011447" y="4415497"/>
                  <a:pt x="6011418" y="4414613"/>
                  <a:pt x="6011359" y="4413906"/>
                </a:cubicBezTo>
                <a:cubicBezTo>
                  <a:pt x="6011300" y="4413199"/>
                  <a:pt x="6011182" y="4412566"/>
                  <a:pt x="6011005" y="4412006"/>
                </a:cubicBezTo>
                <a:cubicBezTo>
                  <a:pt x="6010829" y="4411446"/>
                  <a:pt x="6010608" y="4410960"/>
                  <a:pt x="6010343" y="4410548"/>
                </a:cubicBezTo>
                <a:cubicBezTo>
                  <a:pt x="6010078" y="4410136"/>
                  <a:pt x="6009591" y="4409576"/>
                  <a:pt x="6008885" y="4408869"/>
                </a:cubicBezTo>
                <a:cubicBezTo>
                  <a:pt x="6008178" y="4408162"/>
                  <a:pt x="6007044" y="4407308"/>
                  <a:pt x="6005483" y="4406307"/>
                </a:cubicBezTo>
                <a:cubicBezTo>
                  <a:pt x="6003921" y="4405305"/>
                  <a:pt x="6002139" y="4404421"/>
                  <a:pt x="6000136" y="4403656"/>
                </a:cubicBezTo>
                <a:cubicBezTo>
                  <a:pt x="5998133" y="4402890"/>
                  <a:pt x="5995939" y="4402271"/>
                  <a:pt x="5993553" y="4401800"/>
                </a:cubicBezTo>
                <a:cubicBezTo>
                  <a:pt x="5991167" y="4401329"/>
                  <a:pt x="5988708" y="4401093"/>
                  <a:pt x="5986174" y="4401093"/>
                </a:cubicBezTo>
                <a:close/>
                <a:moveTo>
                  <a:pt x="9570118" y="4401005"/>
                </a:moveTo>
                <a:cubicBezTo>
                  <a:pt x="9565287" y="4401005"/>
                  <a:pt x="9561060" y="4401653"/>
                  <a:pt x="9557437" y="4402949"/>
                </a:cubicBezTo>
                <a:cubicBezTo>
                  <a:pt x="9553814" y="4404245"/>
                  <a:pt x="9550795" y="4405968"/>
                  <a:pt x="9548380" y="4408118"/>
                </a:cubicBezTo>
                <a:cubicBezTo>
                  <a:pt x="9545964" y="4410268"/>
                  <a:pt x="9544153" y="4412772"/>
                  <a:pt x="9542945" y="4415629"/>
                </a:cubicBezTo>
                <a:cubicBezTo>
                  <a:pt x="9541737" y="4418486"/>
                  <a:pt x="9541134" y="4421476"/>
                  <a:pt x="9541134" y="4424598"/>
                </a:cubicBezTo>
                <a:cubicBezTo>
                  <a:pt x="9541134" y="4428133"/>
                  <a:pt x="9541708" y="4431167"/>
                  <a:pt x="9542857" y="4433700"/>
                </a:cubicBezTo>
                <a:cubicBezTo>
                  <a:pt x="9544006" y="4436233"/>
                  <a:pt x="9545522" y="4438413"/>
                  <a:pt x="9547408" y="4440239"/>
                </a:cubicBezTo>
                <a:cubicBezTo>
                  <a:pt x="9549293" y="4442066"/>
                  <a:pt x="9551429" y="4443612"/>
                  <a:pt x="9553814" y="4444879"/>
                </a:cubicBezTo>
                <a:cubicBezTo>
                  <a:pt x="9556200" y="4446145"/>
                  <a:pt x="9558645" y="4447279"/>
                  <a:pt x="9561149" y="4448281"/>
                </a:cubicBezTo>
                <a:cubicBezTo>
                  <a:pt x="9563652" y="4449282"/>
                  <a:pt x="9566082" y="4450239"/>
                  <a:pt x="9568439" y="4451153"/>
                </a:cubicBezTo>
                <a:cubicBezTo>
                  <a:pt x="9570795" y="4452066"/>
                  <a:pt x="9572916" y="4453111"/>
                  <a:pt x="9574801" y="4454290"/>
                </a:cubicBezTo>
                <a:cubicBezTo>
                  <a:pt x="9576686" y="4455468"/>
                  <a:pt x="9578204" y="4456823"/>
                  <a:pt x="9579352" y="4458355"/>
                </a:cubicBezTo>
                <a:cubicBezTo>
                  <a:pt x="9580501" y="4459886"/>
                  <a:pt x="9581076" y="4461771"/>
                  <a:pt x="9581076" y="4464010"/>
                </a:cubicBezTo>
                <a:cubicBezTo>
                  <a:pt x="9581076" y="4466190"/>
                  <a:pt x="9580678" y="4468075"/>
                  <a:pt x="9579883" y="4469665"/>
                </a:cubicBezTo>
                <a:cubicBezTo>
                  <a:pt x="9579087" y="4471256"/>
                  <a:pt x="9577953" y="4472567"/>
                  <a:pt x="9576480" y="4473598"/>
                </a:cubicBezTo>
                <a:cubicBezTo>
                  <a:pt x="9575007" y="4474629"/>
                  <a:pt x="9573270" y="4475409"/>
                  <a:pt x="9571267" y="4475940"/>
                </a:cubicBezTo>
                <a:cubicBezTo>
                  <a:pt x="9569263" y="4476470"/>
                  <a:pt x="9567025" y="4476735"/>
                  <a:pt x="9564551" y="4476735"/>
                </a:cubicBezTo>
                <a:cubicBezTo>
                  <a:pt x="9561252" y="4476735"/>
                  <a:pt x="9558336" y="4476337"/>
                  <a:pt x="9555803" y="4475542"/>
                </a:cubicBezTo>
                <a:cubicBezTo>
                  <a:pt x="9553269" y="4474747"/>
                  <a:pt x="9551075" y="4473878"/>
                  <a:pt x="9549219" y="4472935"/>
                </a:cubicBezTo>
                <a:cubicBezTo>
                  <a:pt x="9547364" y="4471992"/>
                  <a:pt x="9545802" y="4471124"/>
                  <a:pt x="9544536" y="4470328"/>
                </a:cubicBezTo>
                <a:cubicBezTo>
                  <a:pt x="9543269" y="4469533"/>
                  <a:pt x="9542312" y="4469135"/>
                  <a:pt x="9541664" y="4469135"/>
                </a:cubicBezTo>
                <a:cubicBezTo>
                  <a:pt x="9541251" y="4469135"/>
                  <a:pt x="9540883" y="4469238"/>
                  <a:pt x="9540559" y="4469445"/>
                </a:cubicBezTo>
                <a:cubicBezTo>
                  <a:pt x="9540235" y="4469651"/>
                  <a:pt x="9539985" y="4469989"/>
                  <a:pt x="9539808" y="4470461"/>
                </a:cubicBezTo>
                <a:cubicBezTo>
                  <a:pt x="9539632" y="4470932"/>
                  <a:pt x="9539484" y="4471551"/>
                  <a:pt x="9539366" y="4472316"/>
                </a:cubicBezTo>
                <a:cubicBezTo>
                  <a:pt x="9539248" y="4473082"/>
                  <a:pt x="9539190" y="4474025"/>
                  <a:pt x="9539190" y="4475144"/>
                </a:cubicBezTo>
                <a:cubicBezTo>
                  <a:pt x="9539190" y="4476970"/>
                  <a:pt x="9539337" y="4478414"/>
                  <a:pt x="9539632" y="4479474"/>
                </a:cubicBezTo>
                <a:cubicBezTo>
                  <a:pt x="9539926" y="4480535"/>
                  <a:pt x="9540397" y="4481359"/>
                  <a:pt x="9541045" y="4481948"/>
                </a:cubicBezTo>
                <a:cubicBezTo>
                  <a:pt x="9541693" y="4482538"/>
                  <a:pt x="9542724" y="4483200"/>
                  <a:pt x="9544138" y="4483937"/>
                </a:cubicBezTo>
                <a:cubicBezTo>
                  <a:pt x="9545552" y="4484673"/>
                  <a:pt x="9547275" y="4485380"/>
                  <a:pt x="9549308" y="4486057"/>
                </a:cubicBezTo>
                <a:cubicBezTo>
                  <a:pt x="9551340" y="4486735"/>
                  <a:pt x="9553638" y="4487295"/>
                  <a:pt x="9556200" y="4487736"/>
                </a:cubicBezTo>
                <a:cubicBezTo>
                  <a:pt x="9558763" y="4488178"/>
                  <a:pt x="9561458" y="4488399"/>
                  <a:pt x="9564286" y="4488399"/>
                </a:cubicBezTo>
                <a:cubicBezTo>
                  <a:pt x="9568881" y="4488399"/>
                  <a:pt x="9573093" y="4487840"/>
                  <a:pt x="9576922" y="4486720"/>
                </a:cubicBezTo>
                <a:cubicBezTo>
                  <a:pt x="9580751" y="4485601"/>
                  <a:pt x="9584050" y="4483951"/>
                  <a:pt x="9586819" y="4481772"/>
                </a:cubicBezTo>
                <a:cubicBezTo>
                  <a:pt x="9589588" y="4479592"/>
                  <a:pt x="9591724" y="4476912"/>
                  <a:pt x="9593226" y="4473730"/>
                </a:cubicBezTo>
                <a:cubicBezTo>
                  <a:pt x="9594728" y="4470549"/>
                  <a:pt x="9595479" y="4466926"/>
                  <a:pt x="9595479" y="4462861"/>
                </a:cubicBezTo>
                <a:cubicBezTo>
                  <a:pt x="9595479" y="4459444"/>
                  <a:pt x="9594905" y="4456499"/>
                  <a:pt x="9593756" y="4454025"/>
                </a:cubicBezTo>
                <a:cubicBezTo>
                  <a:pt x="9592607" y="4451550"/>
                  <a:pt x="9591090" y="4449430"/>
                  <a:pt x="9589205" y="4447662"/>
                </a:cubicBezTo>
                <a:cubicBezTo>
                  <a:pt x="9587320" y="4445895"/>
                  <a:pt x="9585155" y="4444393"/>
                  <a:pt x="9582710" y="4443155"/>
                </a:cubicBezTo>
                <a:cubicBezTo>
                  <a:pt x="9580265" y="4441918"/>
                  <a:pt x="9577791" y="4440799"/>
                  <a:pt x="9575288" y="4439798"/>
                </a:cubicBezTo>
                <a:cubicBezTo>
                  <a:pt x="9572784" y="4438796"/>
                  <a:pt x="9570324" y="4437824"/>
                  <a:pt x="9567909" y="4436881"/>
                </a:cubicBezTo>
                <a:cubicBezTo>
                  <a:pt x="9565493" y="4435939"/>
                  <a:pt x="9563343" y="4434878"/>
                  <a:pt x="9561458" y="4433700"/>
                </a:cubicBezTo>
                <a:cubicBezTo>
                  <a:pt x="9559573" y="4432522"/>
                  <a:pt x="9558041" y="4431152"/>
                  <a:pt x="9556863" y="4429591"/>
                </a:cubicBezTo>
                <a:cubicBezTo>
                  <a:pt x="9555685" y="4428030"/>
                  <a:pt x="9555096" y="4426101"/>
                  <a:pt x="9555096" y="4423803"/>
                </a:cubicBezTo>
                <a:cubicBezTo>
                  <a:pt x="9555096" y="4422154"/>
                  <a:pt x="9555405" y="4420622"/>
                  <a:pt x="9556024" y="4419208"/>
                </a:cubicBezTo>
                <a:cubicBezTo>
                  <a:pt x="9556642" y="4417794"/>
                  <a:pt x="9557555" y="4416572"/>
                  <a:pt x="9558763" y="4415541"/>
                </a:cubicBezTo>
                <a:cubicBezTo>
                  <a:pt x="9559970" y="4414510"/>
                  <a:pt x="9561517" y="4413715"/>
                  <a:pt x="9563402" y="4413155"/>
                </a:cubicBezTo>
                <a:cubicBezTo>
                  <a:pt x="9565287" y="4412595"/>
                  <a:pt x="9567467" y="4412315"/>
                  <a:pt x="9569941" y="4412315"/>
                </a:cubicBezTo>
                <a:cubicBezTo>
                  <a:pt x="9572710" y="4412315"/>
                  <a:pt x="9575170" y="4412639"/>
                  <a:pt x="9577320" y="4413288"/>
                </a:cubicBezTo>
                <a:cubicBezTo>
                  <a:pt x="9579470" y="4413936"/>
                  <a:pt x="9581341" y="4414628"/>
                  <a:pt x="9582931" y="4415364"/>
                </a:cubicBezTo>
                <a:cubicBezTo>
                  <a:pt x="9584522" y="4416101"/>
                  <a:pt x="9585818" y="4416793"/>
                  <a:pt x="9586819" y="4417441"/>
                </a:cubicBezTo>
                <a:cubicBezTo>
                  <a:pt x="9587820" y="4418089"/>
                  <a:pt x="9588587" y="4418413"/>
                  <a:pt x="9589117" y="4418413"/>
                </a:cubicBezTo>
                <a:cubicBezTo>
                  <a:pt x="9589470" y="4418413"/>
                  <a:pt x="9589794" y="4418310"/>
                  <a:pt x="9590089" y="4418104"/>
                </a:cubicBezTo>
                <a:cubicBezTo>
                  <a:pt x="9590383" y="4417897"/>
                  <a:pt x="9590634" y="4417559"/>
                  <a:pt x="9590840" y="4417087"/>
                </a:cubicBezTo>
                <a:cubicBezTo>
                  <a:pt x="9591046" y="4416616"/>
                  <a:pt x="9591194" y="4416012"/>
                  <a:pt x="9591282" y="4415276"/>
                </a:cubicBezTo>
                <a:cubicBezTo>
                  <a:pt x="9591370" y="4414539"/>
                  <a:pt x="9591414" y="4413670"/>
                  <a:pt x="9591414" y="4412669"/>
                </a:cubicBezTo>
                <a:cubicBezTo>
                  <a:pt x="9591414" y="4411726"/>
                  <a:pt x="9591370" y="4410931"/>
                  <a:pt x="9591282" y="4410283"/>
                </a:cubicBezTo>
                <a:cubicBezTo>
                  <a:pt x="9591194" y="4409635"/>
                  <a:pt x="9591105" y="4409090"/>
                  <a:pt x="9591017" y="4408648"/>
                </a:cubicBezTo>
                <a:cubicBezTo>
                  <a:pt x="9590928" y="4408206"/>
                  <a:pt x="9590781" y="4407809"/>
                  <a:pt x="9590575" y="4407455"/>
                </a:cubicBezTo>
                <a:cubicBezTo>
                  <a:pt x="9590369" y="4407102"/>
                  <a:pt x="9589956" y="4406689"/>
                  <a:pt x="9589338" y="4406218"/>
                </a:cubicBezTo>
                <a:cubicBezTo>
                  <a:pt x="9588719" y="4405747"/>
                  <a:pt x="9587806" y="4405202"/>
                  <a:pt x="9586598" y="4404583"/>
                </a:cubicBezTo>
                <a:cubicBezTo>
                  <a:pt x="9585390" y="4403965"/>
                  <a:pt x="9583932" y="4403390"/>
                  <a:pt x="9582224" y="4402860"/>
                </a:cubicBezTo>
                <a:cubicBezTo>
                  <a:pt x="9580516" y="4402330"/>
                  <a:pt x="9578601" y="4401888"/>
                  <a:pt x="9576480" y="4401535"/>
                </a:cubicBezTo>
                <a:cubicBezTo>
                  <a:pt x="9574360" y="4401181"/>
                  <a:pt x="9572239" y="4401005"/>
                  <a:pt x="9570118" y="4401005"/>
                </a:cubicBezTo>
                <a:close/>
                <a:moveTo>
                  <a:pt x="9492700" y="4401005"/>
                </a:moveTo>
                <a:cubicBezTo>
                  <a:pt x="9486867" y="4401005"/>
                  <a:pt x="9481594" y="4402021"/>
                  <a:pt x="9476882" y="4404053"/>
                </a:cubicBezTo>
                <a:cubicBezTo>
                  <a:pt x="9472169" y="4406086"/>
                  <a:pt x="9468148" y="4409002"/>
                  <a:pt x="9464820" y="4412802"/>
                </a:cubicBezTo>
                <a:cubicBezTo>
                  <a:pt x="9461492" y="4416601"/>
                  <a:pt x="9458943" y="4421226"/>
                  <a:pt x="9457176" y="4426675"/>
                </a:cubicBezTo>
                <a:cubicBezTo>
                  <a:pt x="9455409" y="4432124"/>
                  <a:pt x="9454525" y="4438266"/>
                  <a:pt x="9454525" y="4445100"/>
                </a:cubicBezTo>
                <a:cubicBezTo>
                  <a:pt x="9454525" y="4452287"/>
                  <a:pt x="9455379" y="4458590"/>
                  <a:pt x="9457088" y="4464010"/>
                </a:cubicBezTo>
                <a:cubicBezTo>
                  <a:pt x="9458796" y="4469430"/>
                  <a:pt x="9461329" y="4473937"/>
                  <a:pt x="9464687" y="4477530"/>
                </a:cubicBezTo>
                <a:cubicBezTo>
                  <a:pt x="9468045" y="4481124"/>
                  <a:pt x="9472183" y="4483834"/>
                  <a:pt x="9477103" y="4485660"/>
                </a:cubicBezTo>
                <a:cubicBezTo>
                  <a:pt x="9482022" y="4487486"/>
                  <a:pt x="9487751" y="4488399"/>
                  <a:pt x="9494290" y="4488399"/>
                </a:cubicBezTo>
                <a:cubicBezTo>
                  <a:pt x="9498060" y="4488399"/>
                  <a:pt x="9501609" y="4488119"/>
                  <a:pt x="9504938" y="4487560"/>
                </a:cubicBezTo>
                <a:cubicBezTo>
                  <a:pt x="9508267" y="4487000"/>
                  <a:pt x="9511197" y="4486367"/>
                  <a:pt x="9513731" y="4485660"/>
                </a:cubicBezTo>
                <a:cubicBezTo>
                  <a:pt x="9516264" y="4484953"/>
                  <a:pt x="9518326" y="4484231"/>
                  <a:pt x="9519916" y="4483495"/>
                </a:cubicBezTo>
                <a:cubicBezTo>
                  <a:pt x="9521507" y="4482758"/>
                  <a:pt x="9522464" y="4482228"/>
                  <a:pt x="9522788" y="4481904"/>
                </a:cubicBezTo>
                <a:cubicBezTo>
                  <a:pt x="9523112" y="4481580"/>
                  <a:pt x="9523377" y="4481242"/>
                  <a:pt x="9523584" y="4480888"/>
                </a:cubicBezTo>
                <a:cubicBezTo>
                  <a:pt x="9523790" y="4480535"/>
                  <a:pt x="9523937" y="4480137"/>
                  <a:pt x="9524026" y="4479695"/>
                </a:cubicBezTo>
                <a:cubicBezTo>
                  <a:pt x="9524114" y="4479253"/>
                  <a:pt x="9524187" y="4478752"/>
                  <a:pt x="9524246" y="4478193"/>
                </a:cubicBezTo>
                <a:cubicBezTo>
                  <a:pt x="9524305" y="4477633"/>
                  <a:pt x="9524335" y="4476970"/>
                  <a:pt x="9524335" y="4476205"/>
                </a:cubicBezTo>
                <a:cubicBezTo>
                  <a:pt x="9524335" y="4475144"/>
                  <a:pt x="9524290" y="4474246"/>
                  <a:pt x="9524202" y="4473509"/>
                </a:cubicBezTo>
                <a:cubicBezTo>
                  <a:pt x="9524113" y="4472773"/>
                  <a:pt x="9523980" y="4472199"/>
                  <a:pt x="9523802" y="4471786"/>
                </a:cubicBezTo>
                <a:cubicBezTo>
                  <a:pt x="9523624" y="4471374"/>
                  <a:pt x="9523373" y="4471065"/>
                  <a:pt x="9523047" y="4470858"/>
                </a:cubicBezTo>
                <a:cubicBezTo>
                  <a:pt x="9522722" y="4470652"/>
                  <a:pt x="9522352" y="4470549"/>
                  <a:pt x="9521938" y="4470549"/>
                </a:cubicBezTo>
                <a:cubicBezTo>
                  <a:pt x="9521227" y="4470549"/>
                  <a:pt x="9520176" y="4470858"/>
                  <a:pt x="9518785" y="4471477"/>
                </a:cubicBezTo>
                <a:cubicBezTo>
                  <a:pt x="9517394" y="4472096"/>
                  <a:pt x="9515617" y="4472788"/>
                  <a:pt x="9513456" y="4473554"/>
                </a:cubicBezTo>
                <a:cubicBezTo>
                  <a:pt x="9511296" y="4474319"/>
                  <a:pt x="9508736" y="4475012"/>
                  <a:pt x="9505775" y="4475630"/>
                </a:cubicBezTo>
                <a:cubicBezTo>
                  <a:pt x="9502816" y="4476249"/>
                  <a:pt x="9499442" y="4476558"/>
                  <a:pt x="9495653" y="4476558"/>
                </a:cubicBezTo>
                <a:cubicBezTo>
                  <a:pt x="9490858" y="4476558"/>
                  <a:pt x="9486803" y="4475881"/>
                  <a:pt x="9483488" y="4474526"/>
                </a:cubicBezTo>
                <a:cubicBezTo>
                  <a:pt x="9480173" y="4473171"/>
                  <a:pt x="9477480" y="4471227"/>
                  <a:pt x="9475407" y="4468693"/>
                </a:cubicBezTo>
                <a:cubicBezTo>
                  <a:pt x="9473336" y="4466160"/>
                  <a:pt x="9471855" y="4463126"/>
                  <a:pt x="9470968" y="4459592"/>
                </a:cubicBezTo>
                <a:cubicBezTo>
                  <a:pt x="9470079" y="4456057"/>
                  <a:pt x="9469636" y="4452081"/>
                  <a:pt x="9469636" y="4447662"/>
                </a:cubicBezTo>
                <a:lnTo>
                  <a:pt x="9522011" y="4447662"/>
                </a:lnTo>
                <a:cubicBezTo>
                  <a:pt x="9523491" y="4447662"/>
                  <a:pt x="9524808" y="4447176"/>
                  <a:pt x="9525962" y="4446204"/>
                </a:cubicBezTo>
                <a:cubicBezTo>
                  <a:pt x="9527116" y="4445232"/>
                  <a:pt x="9527693" y="4443597"/>
                  <a:pt x="9527693" y="4441300"/>
                </a:cubicBezTo>
                <a:lnTo>
                  <a:pt x="9527693" y="4438649"/>
                </a:lnTo>
                <a:cubicBezTo>
                  <a:pt x="9527693" y="4433465"/>
                  <a:pt x="9527030" y="4428590"/>
                  <a:pt x="9525704" y="4424024"/>
                </a:cubicBezTo>
                <a:cubicBezTo>
                  <a:pt x="9524379" y="4419458"/>
                  <a:pt x="9522302" y="4415482"/>
                  <a:pt x="9519475" y="4412095"/>
                </a:cubicBezTo>
                <a:cubicBezTo>
                  <a:pt x="9516647" y="4408707"/>
                  <a:pt x="9513038" y="4406012"/>
                  <a:pt x="9508650" y="4404009"/>
                </a:cubicBezTo>
                <a:cubicBezTo>
                  <a:pt x="9504261" y="4402006"/>
                  <a:pt x="9498944" y="4401005"/>
                  <a:pt x="9492700" y="4401005"/>
                </a:cubicBezTo>
                <a:close/>
                <a:moveTo>
                  <a:pt x="9055768" y="4401005"/>
                </a:moveTo>
                <a:cubicBezTo>
                  <a:pt x="9050938" y="4401005"/>
                  <a:pt x="9046710" y="4401653"/>
                  <a:pt x="9043087" y="4402949"/>
                </a:cubicBezTo>
                <a:cubicBezTo>
                  <a:pt x="9039464" y="4404245"/>
                  <a:pt x="9036446" y="4405968"/>
                  <a:pt x="9034030" y="4408118"/>
                </a:cubicBezTo>
                <a:cubicBezTo>
                  <a:pt x="9031615" y="4410268"/>
                  <a:pt x="9029803" y="4412772"/>
                  <a:pt x="9028595" y="4415629"/>
                </a:cubicBezTo>
                <a:cubicBezTo>
                  <a:pt x="9027388" y="4418486"/>
                  <a:pt x="9026784" y="4421476"/>
                  <a:pt x="9026784" y="4424598"/>
                </a:cubicBezTo>
                <a:cubicBezTo>
                  <a:pt x="9026784" y="4428133"/>
                  <a:pt x="9027358" y="4431167"/>
                  <a:pt x="9028507" y="4433700"/>
                </a:cubicBezTo>
                <a:cubicBezTo>
                  <a:pt x="9029656" y="4436233"/>
                  <a:pt x="9031173" y="4438413"/>
                  <a:pt x="9033058" y="4440239"/>
                </a:cubicBezTo>
                <a:cubicBezTo>
                  <a:pt x="9034943" y="4442066"/>
                  <a:pt x="9037079" y="4443612"/>
                  <a:pt x="9039464" y="4444879"/>
                </a:cubicBezTo>
                <a:cubicBezTo>
                  <a:pt x="9041850" y="4446145"/>
                  <a:pt x="9044295" y="4447279"/>
                  <a:pt x="9046799" y="4448281"/>
                </a:cubicBezTo>
                <a:cubicBezTo>
                  <a:pt x="9049303" y="4449282"/>
                  <a:pt x="9051733" y="4450239"/>
                  <a:pt x="9054089" y="4451153"/>
                </a:cubicBezTo>
                <a:cubicBezTo>
                  <a:pt x="9056446" y="4452066"/>
                  <a:pt x="9058566" y="4453111"/>
                  <a:pt x="9060451" y="4454290"/>
                </a:cubicBezTo>
                <a:cubicBezTo>
                  <a:pt x="9062337" y="4455468"/>
                  <a:pt x="9063854" y="4456823"/>
                  <a:pt x="9065002" y="4458355"/>
                </a:cubicBezTo>
                <a:cubicBezTo>
                  <a:pt x="9066151" y="4459886"/>
                  <a:pt x="9066726" y="4461771"/>
                  <a:pt x="9066726" y="4464010"/>
                </a:cubicBezTo>
                <a:cubicBezTo>
                  <a:pt x="9066726" y="4466190"/>
                  <a:pt x="9066328" y="4468075"/>
                  <a:pt x="9065533" y="4469665"/>
                </a:cubicBezTo>
                <a:cubicBezTo>
                  <a:pt x="9064737" y="4471256"/>
                  <a:pt x="9063603" y="4472567"/>
                  <a:pt x="9062130" y="4473598"/>
                </a:cubicBezTo>
                <a:cubicBezTo>
                  <a:pt x="9060658" y="4474629"/>
                  <a:pt x="9058920" y="4475409"/>
                  <a:pt x="9056917" y="4475940"/>
                </a:cubicBezTo>
                <a:cubicBezTo>
                  <a:pt x="9054914" y="4476470"/>
                  <a:pt x="9052675" y="4476735"/>
                  <a:pt x="9050201" y="4476735"/>
                </a:cubicBezTo>
                <a:cubicBezTo>
                  <a:pt x="9046902" y="4476735"/>
                  <a:pt x="9043986" y="4476337"/>
                  <a:pt x="9041453" y="4475542"/>
                </a:cubicBezTo>
                <a:cubicBezTo>
                  <a:pt x="9038920" y="4474747"/>
                  <a:pt x="9036725" y="4473878"/>
                  <a:pt x="9034869" y="4472935"/>
                </a:cubicBezTo>
                <a:cubicBezTo>
                  <a:pt x="9033014" y="4471992"/>
                  <a:pt x="9031453" y="4471124"/>
                  <a:pt x="9030186" y="4470328"/>
                </a:cubicBezTo>
                <a:cubicBezTo>
                  <a:pt x="9028919" y="4469533"/>
                  <a:pt x="9027962" y="4469135"/>
                  <a:pt x="9027314" y="4469135"/>
                </a:cubicBezTo>
                <a:cubicBezTo>
                  <a:pt x="9026902" y="4469135"/>
                  <a:pt x="9026534" y="4469238"/>
                  <a:pt x="9026209" y="4469445"/>
                </a:cubicBezTo>
                <a:cubicBezTo>
                  <a:pt x="9025886" y="4469651"/>
                  <a:pt x="9025635" y="4469989"/>
                  <a:pt x="9025458" y="4470461"/>
                </a:cubicBezTo>
                <a:cubicBezTo>
                  <a:pt x="9025282" y="4470932"/>
                  <a:pt x="9025135" y="4471551"/>
                  <a:pt x="9025016" y="4472316"/>
                </a:cubicBezTo>
                <a:cubicBezTo>
                  <a:pt x="9024899" y="4473082"/>
                  <a:pt x="9024840" y="4474025"/>
                  <a:pt x="9024840" y="4475144"/>
                </a:cubicBezTo>
                <a:cubicBezTo>
                  <a:pt x="9024840" y="4476970"/>
                  <a:pt x="9024987" y="4478414"/>
                  <a:pt x="9025282" y="4479474"/>
                </a:cubicBezTo>
                <a:cubicBezTo>
                  <a:pt x="9025577" y="4480535"/>
                  <a:pt x="9026047" y="4481359"/>
                  <a:pt x="9026695" y="4481948"/>
                </a:cubicBezTo>
                <a:cubicBezTo>
                  <a:pt x="9027344" y="4482538"/>
                  <a:pt x="9028374" y="4483200"/>
                  <a:pt x="9029788" y="4483937"/>
                </a:cubicBezTo>
                <a:cubicBezTo>
                  <a:pt x="9031202" y="4484673"/>
                  <a:pt x="9032925" y="4485380"/>
                  <a:pt x="9034958" y="4486057"/>
                </a:cubicBezTo>
                <a:cubicBezTo>
                  <a:pt x="9036990" y="4486735"/>
                  <a:pt x="9039288" y="4487295"/>
                  <a:pt x="9041850" y="4487736"/>
                </a:cubicBezTo>
                <a:cubicBezTo>
                  <a:pt x="9044413" y="4488178"/>
                  <a:pt x="9047108" y="4488399"/>
                  <a:pt x="9049936" y="4488399"/>
                </a:cubicBezTo>
                <a:cubicBezTo>
                  <a:pt x="9054531" y="4488399"/>
                  <a:pt x="9058743" y="4487840"/>
                  <a:pt x="9062572" y="4486720"/>
                </a:cubicBezTo>
                <a:cubicBezTo>
                  <a:pt x="9066402" y="4485601"/>
                  <a:pt x="9069701" y="4483951"/>
                  <a:pt x="9072469" y="4481772"/>
                </a:cubicBezTo>
                <a:cubicBezTo>
                  <a:pt x="9075239" y="4479592"/>
                  <a:pt x="9077374" y="4476912"/>
                  <a:pt x="9078876" y="4473730"/>
                </a:cubicBezTo>
                <a:cubicBezTo>
                  <a:pt x="9080378" y="4470549"/>
                  <a:pt x="9081129" y="4466926"/>
                  <a:pt x="9081129" y="4462861"/>
                </a:cubicBezTo>
                <a:cubicBezTo>
                  <a:pt x="9081129" y="4459444"/>
                  <a:pt x="9080555" y="4456499"/>
                  <a:pt x="9079406" y="4454025"/>
                </a:cubicBezTo>
                <a:cubicBezTo>
                  <a:pt x="9078257" y="4451550"/>
                  <a:pt x="9076741" y="4449430"/>
                  <a:pt x="9074855" y="4447662"/>
                </a:cubicBezTo>
                <a:cubicBezTo>
                  <a:pt x="9072970" y="4445895"/>
                  <a:pt x="9070805" y="4444393"/>
                  <a:pt x="9068360" y="4443155"/>
                </a:cubicBezTo>
                <a:cubicBezTo>
                  <a:pt x="9065916" y="4441918"/>
                  <a:pt x="9063442" y="4440799"/>
                  <a:pt x="9060938" y="4439798"/>
                </a:cubicBezTo>
                <a:cubicBezTo>
                  <a:pt x="9058434" y="4438796"/>
                  <a:pt x="9055975" y="4437824"/>
                  <a:pt x="9053559" y="4436881"/>
                </a:cubicBezTo>
                <a:cubicBezTo>
                  <a:pt x="9051144" y="4435939"/>
                  <a:pt x="9048994" y="4434878"/>
                  <a:pt x="9047108" y="4433700"/>
                </a:cubicBezTo>
                <a:cubicBezTo>
                  <a:pt x="9045223" y="4432522"/>
                  <a:pt x="9043692" y="4431152"/>
                  <a:pt x="9042513" y="4429591"/>
                </a:cubicBezTo>
                <a:cubicBezTo>
                  <a:pt x="9041335" y="4428030"/>
                  <a:pt x="9040746" y="4426101"/>
                  <a:pt x="9040746" y="4423803"/>
                </a:cubicBezTo>
                <a:cubicBezTo>
                  <a:pt x="9040746" y="4422154"/>
                  <a:pt x="9041055" y="4420622"/>
                  <a:pt x="9041674" y="4419208"/>
                </a:cubicBezTo>
                <a:cubicBezTo>
                  <a:pt x="9042292" y="4417794"/>
                  <a:pt x="9043206" y="4416572"/>
                  <a:pt x="9044413" y="4415541"/>
                </a:cubicBezTo>
                <a:cubicBezTo>
                  <a:pt x="9045621" y="4414510"/>
                  <a:pt x="9047167" y="4413715"/>
                  <a:pt x="9049052" y="4413155"/>
                </a:cubicBezTo>
                <a:cubicBezTo>
                  <a:pt x="9050938" y="4412595"/>
                  <a:pt x="9053117" y="4412315"/>
                  <a:pt x="9055591" y="4412315"/>
                </a:cubicBezTo>
                <a:cubicBezTo>
                  <a:pt x="9058361" y="4412315"/>
                  <a:pt x="9060820" y="4412639"/>
                  <a:pt x="9062970" y="4413288"/>
                </a:cubicBezTo>
                <a:cubicBezTo>
                  <a:pt x="9065121" y="4413936"/>
                  <a:pt x="9066991" y="4414628"/>
                  <a:pt x="9068581" y="4415364"/>
                </a:cubicBezTo>
                <a:cubicBezTo>
                  <a:pt x="9070172" y="4416101"/>
                  <a:pt x="9071468" y="4416793"/>
                  <a:pt x="9072469" y="4417441"/>
                </a:cubicBezTo>
                <a:cubicBezTo>
                  <a:pt x="9073471" y="4418089"/>
                  <a:pt x="9074237" y="4418413"/>
                  <a:pt x="9074767" y="4418413"/>
                </a:cubicBezTo>
                <a:cubicBezTo>
                  <a:pt x="9075120" y="4418413"/>
                  <a:pt x="9075444" y="4418310"/>
                  <a:pt x="9075739" y="4418104"/>
                </a:cubicBezTo>
                <a:cubicBezTo>
                  <a:pt x="9076034" y="4417897"/>
                  <a:pt x="9076284" y="4417559"/>
                  <a:pt x="9076490" y="4417087"/>
                </a:cubicBezTo>
                <a:cubicBezTo>
                  <a:pt x="9076697" y="4416616"/>
                  <a:pt x="9076844" y="4416012"/>
                  <a:pt x="9076932" y="4415276"/>
                </a:cubicBezTo>
                <a:cubicBezTo>
                  <a:pt x="9077020" y="4414539"/>
                  <a:pt x="9077064" y="4413670"/>
                  <a:pt x="9077064" y="4412669"/>
                </a:cubicBezTo>
                <a:cubicBezTo>
                  <a:pt x="9077064" y="4411726"/>
                  <a:pt x="9077020" y="4410931"/>
                  <a:pt x="9076932" y="4410283"/>
                </a:cubicBezTo>
                <a:cubicBezTo>
                  <a:pt x="9076844" y="4409635"/>
                  <a:pt x="9076755" y="4409090"/>
                  <a:pt x="9076667" y="4408648"/>
                </a:cubicBezTo>
                <a:cubicBezTo>
                  <a:pt x="9076578" y="4408206"/>
                  <a:pt x="9076432" y="4407809"/>
                  <a:pt x="9076225" y="4407455"/>
                </a:cubicBezTo>
                <a:cubicBezTo>
                  <a:pt x="9076019" y="4407102"/>
                  <a:pt x="9075606" y="4406689"/>
                  <a:pt x="9074988" y="4406218"/>
                </a:cubicBezTo>
                <a:cubicBezTo>
                  <a:pt x="9074369" y="4405747"/>
                  <a:pt x="9073456" y="4405202"/>
                  <a:pt x="9072248" y="4404583"/>
                </a:cubicBezTo>
                <a:cubicBezTo>
                  <a:pt x="9071041" y="4403965"/>
                  <a:pt x="9069583" y="4403390"/>
                  <a:pt x="9067874" y="4402860"/>
                </a:cubicBezTo>
                <a:cubicBezTo>
                  <a:pt x="9066166" y="4402330"/>
                  <a:pt x="9064251" y="4401888"/>
                  <a:pt x="9062130" y="4401535"/>
                </a:cubicBezTo>
                <a:cubicBezTo>
                  <a:pt x="9060010" y="4401181"/>
                  <a:pt x="9057889" y="4401005"/>
                  <a:pt x="9055768" y="4401005"/>
                </a:cubicBezTo>
                <a:close/>
                <a:moveTo>
                  <a:pt x="8974020" y="4401005"/>
                </a:moveTo>
                <a:cubicBezTo>
                  <a:pt x="8970957" y="4401005"/>
                  <a:pt x="8967923" y="4401284"/>
                  <a:pt x="8964918" y="4401844"/>
                </a:cubicBezTo>
                <a:cubicBezTo>
                  <a:pt x="8961914" y="4402404"/>
                  <a:pt x="8959145" y="4403111"/>
                  <a:pt x="8956612" y="4403965"/>
                </a:cubicBezTo>
                <a:cubicBezTo>
                  <a:pt x="8954079" y="4404819"/>
                  <a:pt x="8951840" y="4405762"/>
                  <a:pt x="8949896" y="4406793"/>
                </a:cubicBezTo>
                <a:cubicBezTo>
                  <a:pt x="8947952" y="4407823"/>
                  <a:pt x="8946582" y="4408722"/>
                  <a:pt x="8945787" y="4409488"/>
                </a:cubicBezTo>
                <a:cubicBezTo>
                  <a:pt x="8944992" y="4410254"/>
                  <a:pt x="8944491" y="4411064"/>
                  <a:pt x="8944285" y="4411918"/>
                </a:cubicBezTo>
                <a:cubicBezTo>
                  <a:pt x="8944078" y="4412772"/>
                  <a:pt x="8943975" y="4413936"/>
                  <a:pt x="8943975" y="4415408"/>
                </a:cubicBezTo>
                <a:cubicBezTo>
                  <a:pt x="8943975" y="4416292"/>
                  <a:pt x="8944034" y="4417102"/>
                  <a:pt x="8944152" y="4417838"/>
                </a:cubicBezTo>
                <a:cubicBezTo>
                  <a:pt x="8944270" y="4418575"/>
                  <a:pt x="8944461" y="4419179"/>
                  <a:pt x="8944727" y="4419650"/>
                </a:cubicBezTo>
                <a:cubicBezTo>
                  <a:pt x="8944992" y="4420121"/>
                  <a:pt x="8945301" y="4420475"/>
                  <a:pt x="8945654" y="4420710"/>
                </a:cubicBezTo>
                <a:cubicBezTo>
                  <a:pt x="8946008" y="4420946"/>
                  <a:pt x="8946420" y="4421064"/>
                  <a:pt x="8946892" y="4421064"/>
                </a:cubicBezTo>
                <a:cubicBezTo>
                  <a:pt x="8947599" y="4421064"/>
                  <a:pt x="8948673" y="4420637"/>
                  <a:pt x="8950117" y="4419782"/>
                </a:cubicBezTo>
                <a:cubicBezTo>
                  <a:pt x="8951560" y="4418928"/>
                  <a:pt x="8953357" y="4417986"/>
                  <a:pt x="8955507" y="4416955"/>
                </a:cubicBezTo>
                <a:cubicBezTo>
                  <a:pt x="8957657" y="4415924"/>
                  <a:pt x="8960161" y="4414981"/>
                  <a:pt x="8963018" y="4414127"/>
                </a:cubicBezTo>
                <a:cubicBezTo>
                  <a:pt x="8965876" y="4413273"/>
                  <a:pt x="8969101" y="4412846"/>
                  <a:pt x="8972695" y="4412846"/>
                </a:cubicBezTo>
                <a:cubicBezTo>
                  <a:pt x="8976053" y="4412846"/>
                  <a:pt x="8978880" y="4413243"/>
                  <a:pt x="8981178" y="4414039"/>
                </a:cubicBezTo>
                <a:cubicBezTo>
                  <a:pt x="8983475" y="4414834"/>
                  <a:pt x="8985345" y="4416012"/>
                  <a:pt x="8986789" y="4417573"/>
                </a:cubicBezTo>
                <a:cubicBezTo>
                  <a:pt x="8988232" y="4419134"/>
                  <a:pt x="8989278" y="4421093"/>
                  <a:pt x="8989926" y="4423450"/>
                </a:cubicBezTo>
                <a:cubicBezTo>
                  <a:pt x="8990574" y="4425806"/>
                  <a:pt x="8990898" y="4428516"/>
                  <a:pt x="8990898" y="4431579"/>
                </a:cubicBezTo>
                <a:lnTo>
                  <a:pt x="8990898" y="4437765"/>
                </a:lnTo>
                <a:lnTo>
                  <a:pt x="8979941" y="4437765"/>
                </a:lnTo>
                <a:cubicBezTo>
                  <a:pt x="8973755" y="4437765"/>
                  <a:pt x="8968188" y="4438310"/>
                  <a:pt x="8963239" y="4439400"/>
                </a:cubicBezTo>
                <a:cubicBezTo>
                  <a:pt x="8958291" y="4440490"/>
                  <a:pt x="8954108" y="4442124"/>
                  <a:pt x="8950691" y="4444304"/>
                </a:cubicBezTo>
                <a:cubicBezTo>
                  <a:pt x="8947274" y="4446484"/>
                  <a:pt x="8944652" y="4449223"/>
                  <a:pt x="8942827" y="4452522"/>
                </a:cubicBezTo>
                <a:cubicBezTo>
                  <a:pt x="8941000" y="4455821"/>
                  <a:pt x="8940087" y="4459709"/>
                  <a:pt x="8940087" y="4464187"/>
                </a:cubicBezTo>
                <a:cubicBezTo>
                  <a:pt x="8940087" y="4468016"/>
                  <a:pt x="8940750" y="4471433"/>
                  <a:pt x="8942076" y="4474437"/>
                </a:cubicBezTo>
                <a:cubicBezTo>
                  <a:pt x="8943401" y="4477442"/>
                  <a:pt x="8945257" y="4479975"/>
                  <a:pt x="8947643" y="4482037"/>
                </a:cubicBezTo>
                <a:cubicBezTo>
                  <a:pt x="8950029" y="4484099"/>
                  <a:pt x="8952915" y="4485675"/>
                  <a:pt x="8956303" y="4486764"/>
                </a:cubicBezTo>
                <a:cubicBezTo>
                  <a:pt x="8959690" y="4487854"/>
                  <a:pt x="8963475" y="4488399"/>
                  <a:pt x="8967658" y="4488399"/>
                </a:cubicBezTo>
                <a:cubicBezTo>
                  <a:pt x="8972430" y="4488399"/>
                  <a:pt x="8976950" y="4487368"/>
                  <a:pt x="8981222" y="4485306"/>
                </a:cubicBezTo>
                <a:cubicBezTo>
                  <a:pt x="8985493" y="4483244"/>
                  <a:pt x="8989366" y="4480358"/>
                  <a:pt x="8992842" y="4476646"/>
                </a:cubicBezTo>
                <a:lnTo>
                  <a:pt x="8992842" y="4484599"/>
                </a:lnTo>
                <a:cubicBezTo>
                  <a:pt x="8992842" y="4485306"/>
                  <a:pt x="8993048" y="4485837"/>
                  <a:pt x="8993461" y="4486190"/>
                </a:cubicBezTo>
                <a:cubicBezTo>
                  <a:pt x="8993873" y="4486544"/>
                  <a:pt x="8994535" y="4486809"/>
                  <a:pt x="8995449" y="4486985"/>
                </a:cubicBezTo>
                <a:cubicBezTo>
                  <a:pt x="8996362" y="4487162"/>
                  <a:pt x="8997584" y="4487250"/>
                  <a:pt x="8999116" y="4487250"/>
                </a:cubicBezTo>
                <a:cubicBezTo>
                  <a:pt x="9000707" y="4487250"/>
                  <a:pt x="9001914" y="4487162"/>
                  <a:pt x="9002739" y="4486985"/>
                </a:cubicBezTo>
                <a:cubicBezTo>
                  <a:pt x="9003564" y="4486809"/>
                  <a:pt x="9004212" y="4486544"/>
                  <a:pt x="9004683" y="4486190"/>
                </a:cubicBezTo>
                <a:cubicBezTo>
                  <a:pt x="9005155" y="4485837"/>
                  <a:pt x="9005390" y="4485306"/>
                  <a:pt x="9005390" y="4484599"/>
                </a:cubicBezTo>
                <a:lnTo>
                  <a:pt x="9005390" y="4430961"/>
                </a:lnTo>
                <a:cubicBezTo>
                  <a:pt x="9005390" y="4426012"/>
                  <a:pt x="9004830" y="4421682"/>
                  <a:pt x="9003711" y="4417971"/>
                </a:cubicBezTo>
                <a:cubicBezTo>
                  <a:pt x="9002592" y="4414260"/>
                  <a:pt x="9000795" y="4411152"/>
                  <a:pt x="8998321" y="4408648"/>
                </a:cubicBezTo>
                <a:cubicBezTo>
                  <a:pt x="8995847" y="4406144"/>
                  <a:pt x="8992607" y="4404245"/>
                  <a:pt x="8988601" y="4402949"/>
                </a:cubicBezTo>
                <a:cubicBezTo>
                  <a:pt x="8984594" y="4401653"/>
                  <a:pt x="8979734" y="4401005"/>
                  <a:pt x="8974020" y="4401005"/>
                </a:cubicBezTo>
                <a:close/>
                <a:moveTo>
                  <a:pt x="8697795" y="4401005"/>
                </a:moveTo>
                <a:cubicBezTo>
                  <a:pt x="8694732" y="4401005"/>
                  <a:pt x="8691697" y="4401284"/>
                  <a:pt x="8688693" y="4401844"/>
                </a:cubicBezTo>
                <a:cubicBezTo>
                  <a:pt x="8685688" y="4402404"/>
                  <a:pt x="8682920" y="4403111"/>
                  <a:pt x="8680386" y="4403965"/>
                </a:cubicBezTo>
                <a:cubicBezTo>
                  <a:pt x="8677854" y="4404819"/>
                  <a:pt x="8675615" y="4405762"/>
                  <a:pt x="8673670" y="4406793"/>
                </a:cubicBezTo>
                <a:cubicBezTo>
                  <a:pt x="8671726" y="4407823"/>
                  <a:pt x="8670357" y="4408722"/>
                  <a:pt x="8669561" y="4409488"/>
                </a:cubicBezTo>
                <a:cubicBezTo>
                  <a:pt x="8668766" y="4410254"/>
                  <a:pt x="8668266" y="4411064"/>
                  <a:pt x="8668059" y="4411918"/>
                </a:cubicBezTo>
                <a:cubicBezTo>
                  <a:pt x="8667853" y="4412772"/>
                  <a:pt x="8667750" y="4413936"/>
                  <a:pt x="8667750" y="4415408"/>
                </a:cubicBezTo>
                <a:cubicBezTo>
                  <a:pt x="8667750" y="4416292"/>
                  <a:pt x="8667809" y="4417102"/>
                  <a:pt x="8667927" y="4417838"/>
                </a:cubicBezTo>
                <a:cubicBezTo>
                  <a:pt x="8668045" y="4418575"/>
                  <a:pt x="8668236" y="4419179"/>
                  <a:pt x="8668501" y="4419650"/>
                </a:cubicBezTo>
                <a:cubicBezTo>
                  <a:pt x="8668766" y="4420121"/>
                  <a:pt x="8669075" y="4420475"/>
                  <a:pt x="8669429" y="4420710"/>
                </a:cubicBezTo>
                <a:cubicBezTo>
                  <a:pt x="8669782" y="4420946"/>
                  <a:pt x="8670195" y="4421064"/>
                  <a:pt x="8670666" y="4421064"/>
                </a:cubicBezTo>
                <a:cubicBezTo>
                  <a:pt x="8671373" y="4421064"/>
                  <a:pt x="8672448" y="4420637"/>
                  <a:pt x="8673891" y="4419782"/>
                </a:cubicBezTo>
                <a:cubicBezTo>
                  <a:pt x="8675335" y="4418928"/>
                  <a:pt x="8677132" y="4417986"/>
                  <a:pt x="8679282" y="4416955"/>
                </a:cubicBezTo>
                <a:cubicBezTo>
                  <a:pt x="8681432" y="4415924"/>
                  <a:pt x="8683936" y="4414981"/>
                  <a:pt x="8686793" y="4414127"/>
                </a:cubicBezTo>
                <a:cubicBezTo>
                  <a:pt x="8689651" y="4413273"/>
                  <a:pt x="8692876" y="4412846"/>
                  <a:pt x="8696469" y="4412846"/>
                </a:cubicBezTo>
                <a:cubicBezTo>
                  <a:pt x="8699827" y="4412846"/>
                  <a:pt x="8702655" y="4413243"/>
                  <a:pt x="8704952" y="4414039"/>
                </a:cubicBezTo>
                <a:cubicBezTo>
                  <a:pt x="8707250" y="4414834"/>
                  <a:pt x="8709120" y="4416012"/>
                  <a:pt x="8710564" y="4417573"/>
                </a:cubicBezTo>
                <a:cubicBezTo>
                  <a:pt x="8712007" y="4419134"/>
                  <a:pt x="8713053" y="4421093"/>
                  <a:pt x="8713701" y="4423450"/>
                </a:cubicBezTo>
                <a:cubicBezTo>
                  <a:pt x="8714349" y="4425806"/>
                  <a:pt x="8714673" y="4428516"/>
                  <a:pt x="8714673" y="4431579"/>
                </a:cubicBezTo>
                <a:lnTo>
                  <a:pt x="8714673" y="4437765"/>
                </a:lnTo>
                <a:lnTo>
                  <a:pt x="8703715" y="4437765"/>
                </a:lnTo>
                <a:cubicBezTo>
                  <a:pt x="8697529" y="4437765"/>
                  <a:pt x="8691962" y="4438310"/>
                  <a:pt x="8687014" y="4439400"/>
                </a:cubicBezTo>
                <a:cubicBezTo>
                  <a:pt x="8682065" y="4440490"/>
                  <a:pt x="8677883" y="4442124"/>
                  <a:pt x="8674466" y="4444304"/>
                </a:cubicBezTo>
                <a:cubicBezTo>
                  <a:pt x="8671049" y="4446484"/>
                  <a:pt x="8668427" y="4449223"/>
                  <a:pt x="8666601" y="4452522"/>
                </a:cubicBezTo>
                <a:cubicBezTo>
                  <a:pt x="8664775" y="4455821"/>
                  <a:pt x="8663862" y="4459709"/>
                  <a:pt x="8663862" y="4464187"/>
                </a:cubicBezTo>
                <a:cubicBezTo>
                  <a:pt x="8663862" y="4468016"/>
                  <a:pt x="8664525" y="4471433"/>
                  <a:pt x="8665850" y="4474437"/>
                </a:cubicBezTo>
                <a:cubicBezTo>
                  <a:pt x="8667176" y="4477442"/>
                  <a:pt x="8669031" y="4479975"/>
                  <a:pt x="8671417" y="4482037"/>
                </a:cubicBezTo>
                <a:cubicBezTo>
                  <a:pt x="8673803" y="4484099"/>
                  <a:pt x="8676690" y="4485675"/>
                  <a:pt x="8680077" y="4486764"/>
                </a:cubicBezTo>
                <a:cubicBezTo>
                  <a:pt x="8683465" y="4487854"/>
                  <a:pt x="8687250" y="4488399"/>
                  <a:pt x="8691432" y="4488399"/>
                </a:cubicBezTo>
                <a:cubicBezTo>
                  <a:pt x="8696204" y="4488399"/>
                  <a:pt x="8700725" y="4487368"/>
                  <a:pt x="8704996" y="4485306"/>
                </a:cubicBezTo>
                <a:cubicBezTo>
                  <a:pt x="8709268" y="4483244"/>
                  <a:pt x="8713141" y="4480358"/>
                  <a:pt x="8716617" y="4476646"/>
                </a:cubicBezTo>
                <a:lnTo>
                  <a:pt x="8716617" y="4484599"/>
                </a:lnTo>
                <a:cubicBezTo>
                  <a:pt x="8716617" y="4485306"/>
                  <a:pt x="8716823" y="4485837"/>
                  <a:pt x="8717235" y="4486190"/>
                </a:cubicBezTo>
                <a:cubicBezTo>
                  <a:pt x="8717648" y="4486544"/>
                  <a:pt x="8718310" y="4486809"/>
                  <a:pt x="8719223" y="4486985"/>
                </a:cubicBezTo>
                <a:cubicBezTo>
                  <a:pt x="8720137" y="4487162"/>
                  <a:pt x="8721359" y="4487250"/>
                  <a:pt x="8722891" y="4487250"/>
                </a:cubicBezTo>
                <a:cubicBezTo>
                  <a:pt x="8724481" y="4487250"/>
                  <a:pt x="8725689" y="4487162"/>
                  <a:pt x="8726514" y="4486985"/>
                </a:cubicBezTo>
                <a:cubicBezTo>
                  <a:pt x="8727339" y="4486809"/>
                  <a:pt x="8727987" y="4486544"/>
                  <a:pt x="8728458" y="4486190"/>
                </a:cubicBezTo>
                <a:cubicBezTo>
                  <a:pt x="8728930" y="4485837"/>
                  <a:pt x="8729165" y="4485306"/>
                  <a:pt x="8729165" y="4484599"/>
                </a:cubicBezTo>
                <a:lnTo>
                  <a:pt x="8729165" y="4430961"/>
                </a:lnTo>
                <a:cubicBezTo>
                  <a:pt x="8729165" y="4426012"/>
                  <a:pt x="8728605" y="4421682"/>
                  <a:pt x="8727486" y="4417971"/>
                </a:cubicBezTo>
                <a:cubicBezTo>
                  <a:pt x="8726367" y="4414260"/>
                  <a:pt x="8724570" y="4411152"/>
                  <a:pt x="8722095" y="4408648"/>
                </a:cubicBezTo>
                <a:cubicBezTo>
                  <a:pt x="8719621" y="4406144"/>
                  <a:pt x="8716382" y="4404245"/>
                  <a:pt x="8712375" y="4402949"/>
                </a:cubicBezTo>
                <a:cubicBezTo>
                  <a:pt x="8708369" y="4401653"/>
                  <a:pt x="8703509" y="4401005"/>
                  <a:pt x="8697795" y="4401005"/>
                </a:cubicBezTo>
                <a:close/>
                <a:moveTo>
                  <a:pt x="8416375" y="4401005"/>
                </a:moveTo>
                <a:cubicBezTo>
                  <a:pt x="8410542" y="4401005"/>
                  <a:pt x="8405270" y="4402021"/>
                  <a:pt x="8400557" y="4404053"/>
                </a:cubicBezTo>
                <a:cubicBezTo>
                  <a:pt x="8395844" y="4406086"/>
                  <a:pt x="8391824" y="4409002"/>
                  <a:pt x="8388495" y="4412802"/>
                </a:cubicBezTo>
                <a:cubicBezTo>
                  <a:pt x="8385167" y="4416601"/>
                  <a:pt x="8382619" y="4421226"/>
                  <a:pt x="8380851" y="4426675"/>
                </a:cubicBezTo>
                <a:cubicBezTo>
                  <a:pt x="8379084" y="4432124"/>
                  <a:pt x="8378200" y="4438266"/>
                  <a:pt x="8378200" y="4445100"/>
                </a:cubicBezTo>
                <a:cubicBezTo>
                  <a:pt x="8378200" y="4452287"/>
                  <a:pt x="8379055" y="4458590"/>
                  <a:pt x="8380763" y="4464010"/>
                </a:cubicBezTo>
                <a:cubicBezTo>
                  <a:pt x="8382472" y="4469430"/>
                  <a:pt x="8385005" y="4473937"/>
                  <a:pt x="8388362" y="4477530"/>
                </a:cubicBezTo>
                <a:cubicBezTo>
                  <a:pt x="8391720" y="4481124"/>
                  <a:pt x="8395859" y="4483834"/>
                  <a:pt x="8400778" y="4485660"/>
                </a:cubicBezTo>
                <a:cubicBezTo>
                  <a:pt x="8405697" y="4487486"/>
                  <a:pt x="8411426" y="4488399"/>
                  <a:pt x="8417965" y="4488399"/>
                </a:cubicBezTo>
                <a:cubicBezTo>
                  <a:pt x="8421736" y="4488399"/>
                  <a:pt x="8425285" y="4488119"/>
                  <a:pt x="8428613" y="4487560"/>
                </a:cubicBezTo>
                <a:cubicBezTo>
                  <a:pt x="8431942" y="4487000"/>
                  <a:pt x="8434873" y="4486367"/>
                  <a:pt x="8437406" y="4485660"/>
                </a:cubicBezTo>
                <a:cubicBezTo>
                  <a:pt x="8439939" y="4484953"/>
                  <a:pt x="8442001" y="4484231"/>
                  <a:pt x="8443592" y="4483495"/>
                </a:cubicBezTo>
                <a:cubicBezTo>
                  <a:pt x="8445182" y="4482758"/>
                  <a:pt x="8446140" y="4482228"/>
                  <a:pt x="8446464" y="4481904"/>
                </a:cubicBezTo>
                <a:cubicBezTo>
                  <a:pt x="8446788" y="4481580"/>
                  <a:pt x="8447053" y="4481242"/>
                  <a:pt x="8447259" y="4480888"/>
                </a:cubicBezTo>
                <a:cubicBezTo>
                  <a:pt x="8447465" y="4480535"/>
                  <a:pt x="8447612" y="4480137"/>
                  <a:pt x="8447701" y="4479695"/>
                </a:cubicBezTo>
                <a:cubicBezTo>
                  <a:pt x="8447789" y="4479253"/>
                  <a:pt x="8447863" y="4478752"/>
                  <a:pt x="8447922" y="4478193"/>
                </a:cubicBezTo>
                <a:cubicBezTo>
                  <a:pt x="8447981" y="4477633"/>
                  <a:pt x="8448010" y="4476970"/>
                  <a:pt x="8448010" y="4476205"/>
                </a:cubicBezTo>
                <a:cubicBezTo>
                  <a:pt x="8448010" y="4475144"/>
                  <a:pt x="8447966" y="4474246"/>
                  <a:pt x="8447877" y="4473509"/>
                </a:cubicBezTo>
                <a:cubicBezTo>
                  <a:pt x="8447788" y="4472773"/>
                  <a:pt x="8447655" y="4472199"/>
                  <a:pt x="8447477" y="4471786"/>
                </a:cubicBezTo>
                <a:cubicBezTo>
                  <a:pt x="8447300" y="4471374"/>
                  <a:pt x="8447048" y="4471065"/>
                  <a:pt x="8446722" y="4470858"/>
                </a:cubicBezTo>
                <a:cubicBezTo>
                  <a:pt x="8446397" y="4470652"/>
                  <a:pt x="8446027" y="4470549"/>
                  <a:pt x="8445613" y="4470549"/>
                </a:cubicBezTo>
                <a:cubicBezTo>
                  <a:pt x="8444903" y="4470549"/>
                  <a:pt x="8443852" y="4470858"/>
                  <a:pt x="8442460" y="4471477"/>
                </a:cubicBezTo>
                <a:cubicBezTo>
                  <a:pt x="8441069" y="4472096"/>
                  <a:pt x="8439292" y="4472788"/>
                  <a:pt x="8437132" y="4473554"/>
                </a:cubicBezTo>
                <a:cubicBezTo>
                  <a:pt x="8434971" y="4474319"/>
                  <a:pt x="8432411" y="4475012"/>
                  <a:pt x="8429451" y="4475630"/>
                </a:cubicBezTo>
                <a:cubicBezTo>
                  <a:pt x="8426491" y="4476249"/>
                  <a:pt x="8423117" y="4476558"/>
                  <a:pt x="8419328" y="4476558"/>
                </a:cubicBezTo>
                <a:cubicBezTo>
                  <a:pt x="8414534" y="4476558"/>
                  <a:pt x="8410478" y="4475881"/>
                  <a:pt x="8407163" y="4474526"/>
                </a:cubicBezTo>
                <a:cubicBezTo>
                  <a:pt x="8403848" y="4473171"/>
                  <a:pt x="8401154" y="4471227"/>
                  <a:pt x="8399082" y="4468693"/>
                </a:cubicBezTo>
                <a:cubicBezTo>
                  <a:pt x="8397010" y="4466160"/>
                  <a:pt x="8395530" y="4463126"/>
                  <a:pt x="8394643" y="4459592"/>
                </a:cubicBezTo>
                <a:cubicBezTo>
                  <a:pt x="8393755" y="4456057"/>
                  <a:pt x="8393311" y="4452081"/>
                  <a:pt x="8393311" y="4447662"/>
                </a:cubicBezTo>
                <a:lnTo>
                  <a:pt x="8445686" y="4447662"/>
                </a:lnTo>
                <a:cubicBezTo>
                  <a:pt x="8447166" y="4447662"/>
                  <a:pt x="8448483" y="4447176"/>
                  <a:pt x="8449637" y="4446204"/>
                </a:cubicBezTo>
                <a:cubicBezTo>
                  <a:pt x="8450791" y="4445232"/>
                  <a:pt x="8451368" y="4443597"/>
                  <a:pt x="8451368" y="4441300"/>
                </a:cubicBezTo>
                <a:lnTo>
                  <a:pt x="8451368" y="4438649"/>
                </a:lnTo>
                <a:cubicBezTo>
                  <a:pt x="8451368" y="4433465"/>
                  <a:pt x="8450705" y="4428590"/>
                  <a:pt x="8449380" y="4424024"/>
                </a:cubicBezTo>
                <a:cubicBezTo>
                  <a:pt x="8448054" y="4419458"/>
                  <a:pt x="8445978" y="4415482"/>
                  <a:pt x="8443150" y="4412095"/>
                </a:cubicBezTo>
                <a:cubicBezTo>
                  <a:pt x="8440322" y="4408707"/>
                  <a:pt x="8436714" y="4406012"/>
                  <a:pt x="8432325" y="4404009"/>
                </a:cubicBezTo>
                <a:cubicBezTo>
                  <a:pt x="8427936" y="4402006"/>
                  <a:pt x="8422619" y="4401005"/>
                  <a:pt x="8416375" y="4401005"/>
                </a:cubicBezTo>
                <a:close/>
                <a:moveTo>
                  <a:pt x="8065982" y="4401005"/>
                </a:moveTo>
                <a:cubicBezTo>
                  <a:pt x="8064274" y="4401005"/>
                  <a:pt x="8062580" y="4401225"/>
                  <a:pt x="8060901" y="4401667"/>
                </a:cubicBezTo>
                <a:cubicBezTo>
                  <a:pt x="8059222" y="4402109"/>
                  <a:pt x="8057529" y="4402904"/>
                  <a:pt x="8055820" y="4404053"/>
                </a:cubicBezTo>
                <a:cubicBezTo>
                  <a:pt x="8054112" y="4405202"/>
                  <a:pt x="8052300" y="4406778"/>
                  <a:pt x="8050385" y="4408781"/>
                </a:cubicBezTo>
                <a:cubicBezTo>
                  <a:pt x="8048471" y="4410784"/>
                  <a:pt x="8046424" y="4413376"/>
                  <a:pt x="8044244" y="4416557"/>
                </a:cubicBezTo>
                <a:lnTo>
                  <a:pt x="8044244" y="4404981"/>
                </a:lnTo>
                <a:cubicBezTo>
                  <a:pt x="8044244" y="4404510"/>
                  <a:pt x="8044141" y="4404112"/>
                  <a:pt x="8043935" y="4403788"/>
                </a:cubicBezTo>
                <a:cubicBezTo>
                  <a:pt x="8043729" y="4403464"/>
                  <a:pt x="8043390" y="4403170"/>
                  <a:pt x="8042918" y="4402904"/>
                </a:cubicBezTo>
                <a:cubicBezTo>
                  <a:pt x="8042447" y="4402639"/>
                  <a:pt x="8041784" y="4402463"/>
                  <a:pt x="8040930" y="4402374"/>
                </a:cubicBezTo>
                <a:cubicBezTo>
                  <a:pt x="8040076" y="4402286"/>
                  <a:pt x="8039001" y="4402242"/>
                  <a:pt x="8037705" y="4402242"/>
                </a:cubicBezTo>
                <a:cubicBezTo>
                  <a:pt x="8036350" y="4402242"/>
                  <a:pt x="8035260" y="4402286"/>
                  <a:pt x="8034435" y="4402374"/>
                </a:cubicBezTo>
                <a:cubicBezTo>
                  <a:pt x="8033611" y="4402463"/>
                  <a:pt x="8032933" y="4402639"/>
                  <a:pt x="8032403" y="4402904"/>
                </a:cubicBezTo>
                <a:cubicBezTo>
                  <a:pt x="8031873" y="4403170"/>
                  <a:pt x="8031519" y="4403464"/>
                  <a:pt x="8031342" y="4403788"/>
                </a:cubicBezTo>
                <a:cubicBezTo>
                  <a:pt x="8031166" y="4404112"/>
                  <a:pt x="8031077" y="4404510"/>
                  <a:pt x="8031077" y="4404981"/>
                </a:cubicBezTo>
                <a:lnTo>
                  <a:pt x="8031077" y="4484511"/>
                </a:lnTo>
                <a:cubicBezTo>
                  <a:pt x="8031077" y="4484982"/>
                  <a:pt x="8031180" y="4485380"/>
                  <a:pt x="8031387" y="4485704"/>
                </a:cubicBezTo>
                <a:cubicBezTo>
                  <a:pt x="8031593" y="4486028"/>
                  <a:pt x="8031976" y="4486308"/>
                  <a:pt x="8032535" y="4486544"/>
                </a:cubicBezTo>
                <a:cubicBezTo>
                  <a:pt x="8033095" y="4486779"/>
                  <a:pt x="8033846" y="4486956"/>
                  <a:pt x="8034789" y="4487074"/>
                </a:cubicBezTo>
                <a:cubicBezTo>
                  <a:pt x="8035731" y="4487192"/>
                  <a:pt x="8036909" y="4487250"/>
                  <a:pt x="8038323" y="4487250"/>
                </a:cubicBezTo>
                <a:cubicBezTo>
                  <a:pt x="8039796" y="4487250"/>
                  <a:pt x="8041004" y="4487192"/>
                  <a:pt x="8041946" y="4487074"/>
                </a:cubicBezTo>
                <a:cubicBezTo>
                  <a:pt x="8042889" y="4486956"/>
                  <a:pt x="8043625" y="4486779"/>
                  <a:pt x="8044156" y="4486544"/>
                </a:cubicBezTo>
                <a:cubicBezTo>
                  <a:pt x="8044686" y="4486308"/>
                  <a:pt x="8045069" y="4486028"/>
                  <a:pt x="8045304" y="4485704"/>
                </a:cubicBezTo>
                <a:cubicBezTo>
                  <a:pt x="8045540" y="4485380"/>
                  <a:pt x="8045658" y="4484982"/>
                  <a:pt x="8045658" y="4484511"/>
                </a:cubicBezTo>
                <a:lnTo>
                  <a:pt x="8045658" y="4432198"/>
                </a:lnTo>
                <a:cubicBezTo>
                  <a:pt x="8047720" y="4428958"/>
                  <a:pt x="8049605" y="4426218"/>
                  <a:pt x="8051313" y="4423980"/>
                </a:cubicBezTo>
                <a:cubicBezTo>
                  <a:pt x="8053022" y="4421741"/>
                  <a:pt x="8054657" y="4419944"/>
                  <a:pt x="8056218" y="4418590"/>
                </a:cubicBezTo>
                <a:cubicBezTo>
                  <a:pt x="8057779" y="4417235"/>
                  <a:pt x="8059266" y="4416262"/>
                  <a:pt x="8060680" y="4415673"/>
                </a:cubicBezTo>
                <a:cubicBezTo>
                  <a:pt x="8062094" y="4415084"/>
                  <a:pt x="8063538" y="4414790"/>
                  <a:pt x="8065010" y="4414790"/>
                </a:cubicBezTo>
                <a:cubicBezTo>
                  <a:pt x="8066247" y="4414790"/>
                  <a:pt x="8067396" y="4414908"/>
                  <a:pt x="8068456" y="4415143"/>
                </a:cubicBezTo>
                <a:cubicBezTo>
                  <a:pt x="8069517" y="4415379"/>
                  <a:pt x="8070474" y="4415629"/>
                  <a:pt x="8071328" y="4415894"/>
                </a:cubicBezTo>
                <a:cubicBezTo>
                  <a:pt x="8072183" y="4416159"/>
                  <a:pt x="8072949" y="4416425"/>
                  <a:pt x="8073626" y="4416690"/>
                </a:cubicBezTo>
                <a:cubicBezTo>
                  <a:pt x="8074303" y="4416955"/>
                  <a:pt x="8074878" y="4417087"/>
                  <a:pt x="8075349" y="4417087"/>
                </a:cubicBezTo>
                <a:cubicBezTo>
                  <a:pt x="8075820" y="4417087"/>
                  <a:pt x="8076188" y="4416955"/>
                  <a:pt x="8076454" y="4416690"/>
                </a:cubicBezTo>
                <a:cubicBezTo>
                  <a:pt x="8076719" y="4416425"/>
                  <a:pt x="8076940" y="4416042"/>
                  <a:pt x="8077116" y="4415541"/>
                </a:cubicBezTo>
                <a:cubicBezTo>
                  <a:pt x="8077293" y="4415040"/>
                  <a:pt x="8077411" y="4414348"/>
                  <a:pt x="8077470" y="4413464"/>
                </a:cubicBezTo>
                <a:cubicBezTo>
                  <a:pt x="8077529" y="4412581"/>
                  <a:pt x="8077558" y="4411491"/>
                  <a:pt x="8077558" y="4410195"/>
                </a:cubicBezTo>
                <a:cubicBezTo>
                  <a:pt x="8077558" y="4408840"/>
                  <a:pt x="8077544" y="4407765"/>
                  <a:pt x="8077514" y="4406969"/>
                </a:cubicBezTo>
                <a:cubicBezTo>
                  <a:pt x="8077485" y="4406174"/>
                  <a:pt x="8077426" y="4405570"/>
                  <a:pt x="8077337" y="4405158"/>
                </a:cubicBezTo>
                <a:cubicBezTo>
                  <a:pt x="8077249" y="4404745"/>
                  <a:pt x="8077146" y="4404407"/>
                  <a:pt x="8077028" y="4404142"/>
                </a:cubicBezTo>
                <a:cubicBezTo>
                  <a:pt x="8076910" y="4403876"/>
                  <a:pt x="8076675" y="4403597"/>
                  <a:pt x="8076321" y="4403302"/>
                </a:cubicBezTo>
                <a:cubicBezTo>
                  <a:pt x="8075968" y="4403007"/>
                  <a:pt x="8075364" y="4402713"/>
                  <a:pt x="8074510" y="4402418"/>
                </a:cubicBezTo>
                <a:cubicBezTo>
                  <a:pt x="8073656" y="4402124"/>
                  <a:pt x="8072698" y="4401859"/>
                  <a:pt x="8071638" y="4401623"/>
                </a:cubicBezTo>
                <a:cubicBezTo>
                  <a:pt x="8070577" y="4401387"/>
                  <a:pt x="8069561" y="4401225"/>
                  <a:pt x="8068589" y="4401137"/>
                </a:cubicBezTo>
                <a:cubicBezTo>
                  <a:pt x="8067617" y="4401049"/>
                  <a:pt x="8066748" y="4401005"/>
                  <a:pt x="8065982" y="4401005"/>
                </a:cubicBezTo>
                <a:close/>
                <a:moveTo>
                  <a:pt x="7859595" y="4401005"/>
                </a:moveTo>
                <a:cubicBezTo>
                  <a:pt x="7856532" y="4401005"/>
                  <a:pt x="7853497" y="4401284"/>
                  <a:pt x="7850493" y="4401844"/>
                </a:cubicBezTo>
                <a:cubicBezTo>
                  <a:pt x="7847488" y="4402404"/>
                  <a:pt x="7844720" y="4403111"/>
                  <a:pt x="7842186" y="4403965"/>
                </a:cubicBezTo>
                <a:cubicBezTo>
                  <a:pt x="7839654" y="4404819"/>
                  <a:pt x="7837415" y="4405762"/>
                  <a:pt x="7835471" y="4406793"/>
                </a:cubicBezTo>
                <a:cubicBezTo>
                  <a:pt x="7833527" y="4407823"/>
                  <a:pt x="7832157" y="4408722"/>
                  <a:pt x="7831362" y="4409488"/>
                </a:cubicBezTo>
                <a:cubicBezTo>
                  <a:pt x="7830566" y="4410254"/>
                  <a:pt x="7830065" y="4411064"/>
                  <a:pt x="7829859" y="4411918"/>
                </a:cubicBezTo>
                <a:cubicBezTo>
                  <a:pt x="7829653" y="4412772"/>
                  <a:pt x="7829550" y="4413936"/>
                  <a:pt x="7829550" y="4415408"/>
                </a:cubicBezTo>
                <a:cubicBezTo>
                  <a:pt x="7829550" y="4416292"/>
                  <a:pt x="7829609" y="4417102"/>
                  <a:pt x="7829727" y="4417838"/>
                </a:cubicBezTo>
                <a:cubicBezTo>
                  <a:pt x="7829845" y="4418575"/>
                  <a:pt x="7830036" y="4419179"/>
                  <a:pt x="7830301" y="4419650"/>
                </a:cubicBezTo>
                <a:cubicBezTo>
                  <a:pt x="7830566" y="4420121"/>
                  <a:pt x="7830876" y="4420475"/>
                  <a:pt x="7831229" y="4420710"/>
                </a:cubicBezTo>
                <a:cubicBezTo>
                  <a:pt x="7831582" y="4420946"/>
                  <a:pt x="7831995" y="4421064"/>
                  <a:pt x="7832466" y="4421064"/>
                </a:cubicBezTo>
                <a:cubicBezTo>
                  <a:pt x="7833173" y="4421064"/>
                  <a:pt x="7834248" y="4420637"/>
                  <a:pt x="7835692" y="4419782"/>
                </a:cubicBezTo>
                <a:cubicBezTo>
                  <a:pt x="7837135" y="4418928"/>
                  <a:pt x="7838932" y="4417986"/>
                  <a:pt x="7841082" y="4416955"/>
                </a:cubicBezTo>
                <a:cubicBezTo>
                  <a:pt x="7843232" y="4415924"/>
                  <a:pt x="7845736" y="4414981"/>
                  <a:pt x="7848593" y="4414127"/>
                </a:cubicBezTo>
                <a:cubicBezTo>
                  <a:pt x="7851450" y="4413273"/>
                  <a:pt x="7854676" y="4412846"/>
                  <a:pt x="7858269" y="4412846"/>
                </a:cubicBezTo>
                <a:cubicBezTo>
                  <a:pt x="7861627" y="4412846"/>
                  <a:pt x="7864455" y="4413243"/>
                  <a:pt x="7866752" y="4414039"/>
                </a:cubicBezTo>
                <a:cubicBezTo>
                  <a:pt x="7869050" y="4414834"/>
                  <a:pt x="7870920" y="4416012"/>
                  <a:pt x="7872364" y="4417573"/>
                </a:cubicBezTo>
                <a:cubicBezTo>
                  <a:pt x="7873807" y="4419134"/>
                  <a:pt x="7874853" y="4421093"/>
                  <a:pt x="7875501" y="4423450"/>
                </a:cubicBezTo>
                <a:cubicBezTo>
                  <a:pt x="7876149" y="4425806"/>
                  <a:pt x="7876473" y="4428516"/>
                  <a:pt x="7876473" y="4431579"/>
                </a:cubicBezTo>
                <a:lnTo>
                  <a:pt x="7876473" y="4437765"/>
                </a:lnTo>
                <a:lnTo>
                  <a:pt x="7865515" y="4437765"/>
                </a:lnTo>
                <a:cubicBezTo>
                  <a:pt x="7859330" y="4437765"/>
                  <a:pt x="7853763" y="4438310"/>
                  <a:pt x="7848814" y="4439400"/>
                </a:cubicBezTo>
                <a:cubicBezTo>
                  <a:pt x="7843865" y="4440490"/>
                  <a:pt x="7839683" y="4442124"/>
                  <a:pt x="7836266" y="4444304"/>
                </a:cubicBezTo>
                <a:cubicBezTo>
                  <a:pt x="7832849" y="4446484"/>
                  <a:pt x="7830228" y="4449223"/>
                  <a:pt x="7828401" y="4452522"/>
                </a:cubicBezTo>
                <a:cubicBezTo>
                  <a:pt x="7826575" y="4455821"/>
                  <a:pt x="7825662" y="4459709"/>
                  <a:pt x="7825662" y="4464187"/>
                </a:cubicBezTo>
                <a:cubicBezTo>
                  <a:pt x="7825662" y="4468016"/>
                  <a:pt x="7826325" y="4471433"/>
                  <a:pt x="7827650" y="4474437"/>
                </a:cubicBezTo>
                <a:cubicBezTo>
                  <a:pt x="7828976" y="4477442"/>
                  <a:pt x="7830831" y="4479975"/>
                  <a:pt x="7833217" y="4482037"/>
                </a:cubicBezTo>
                <a:cubicBezTo>
                  <a:pt x="7835603" y="4484099"/>
                  <a:pt x="7838490" y="4485675"/>
                  <a:pt x="7841877" y="4486764"/>
                </a:cubicBezTo>
                <a:cubicBezTo>
                  <a:pt x="7845265" y="4487854"/>
                  <a:pt x="7849050" y="4488399"/>
                  <a:pt x="7853232" y="4488399"/>
                </a:cubicBezTo>
                <a:cubicBezTo>
                  <a:pt x="7858004" y="4488399"/>
                  <a:pt x="7862526" y="4487368"/>
                  <a:pt x="7866797" y="4485306"/>
                </a:cubicBezTo>
                <a:cubicBezTo>
                  <a:pt x="7871068" y="4483244"/>
                  <a:pt x="7874941" y="4480358"/>
                  <a:pt x="7878417" y="4476646"/>
                </a:cubicBezTo>
                <a:lnTo>
                  <a:pt x="7878417" y="4484599"/>
                </a:lnTo>
                <a:cubicBezTo>
                  <a:pt x="7878417" y="4485306"/>
                  <a:pt x="7878623" y="4485837"/>
                  <a:pt x="7879035" y="4486190"/>
                </a:cubicBezTo>
                <a:cubicBezTo>
                  <a:pt x="7879448" y="4486544"/>
                  <a:pt x="7880111" y="4486809"/>
                  <a:pt x="7881024" y="4486985"/>
                </a:cubicBezTo>
                <a:cubicBezTo>
                  <a:pt x="7881937" y="4487162"/>
                  <a:pt x="7883159" y="4487250"/>
                  <a:pt x="7884691" y="4487250"/>
                </a:cubicBezTo>
                <a:cubicBezTo>
                  <a:pt x="7886281" y="4487250"/>
                  <a:pt x="7887489" y="4487162"/>
                  <a:pt x="7888314" y="4486985"/>
                </a:cubicBezTo>
                <a:cubicBezTo>
                  <a:pt x="7889139" y="4486809"/>
                  <a:pt x="7889787" y="4486544"/>
                  <a:pt x="7890258" y="4486190"/>
                </a:cubicBezTo>
                <a:cubicBezTo>
                  <a:pt x="7890729" y="4485837"/>
                  <a:pt x="7890965" y="4485306"/>
                  <a:pt x="7890965" y="4484599"/>
                </a:cubicBezTo>
                <a:lnTo>
                  <a:pt x="7890965" y="4430961"/>
                </a:lnTo>
                <a:cubicBezTo>
                  <a:pt x="7890965" y="4426012"/>
                  <a:pt x="7890405" y="4421682"/>
                  <a:pt x="7889286" y="4417971"/>
                </a:cubicBezTo>
                <a:cubicBezTo>
                  <a:pt x="7888167" y="4414260"/>
                  <a:pt x="7886370" y="4411152"/>
                  <a:pt x="7883896" y="4408648"/>
                </a:cubicBezTo>
                <a:cubicBezTo>
                  <a:pt x="7881421" y="4406144"/>
                  <a:pt x="7878181" y="4404245"/>
                  <a:pt x="7874175" y="4402949"/>
                </a:cubicBezTo>
                <a:cubicBezTo>
                  <a:pt x="7870169" y="4401653"/>
                  <a:pt x="7865309" y="4401005"/>
                  <a:pt x="7859595" y="4401005"/>
                </a:cubicBezTo>
                <a:close/>
                <a:moveTo>
                  <a:pt x="7740100" y="4401005"/>
                </a:moveTo>
                <a:cubicBezTo>
                  <a:pt x="7734267" y="4401005"/>
                  <a:pt x="7728995" y="4402021"/>
                  <a:pt x="7724282" y="4404053"/>
                </a:cubicBezTo>
                <a:cubicBezTo>
                  <a:pt x="7719569" y="4406086"/>
                  <a:pt x="7715549" y="4409002"/>
                  <a:pt x="7712220" y="4412802"/>
                </a:cubicBezTo>
                <a:cubicBezTo>
                  <a:pt x="7708891" y="4416601"/>
                  <a:pt x="7706344" y="4421226"/>
                  <a:pt x="7704576" y="4426675"/>
                </a:cubicBezTo>
                <a:cubicBezTo>
                  <a:pt x="7702809" y="4432124"/>
                  <a:pt x="7701925" y="4438266"/>
                  <a:pt x="7701925" y="4445100"/>
                </a:cubicBezTo>
                <a:cubicBezTo>
                  <a:pt x="7701925" y="4452287"/>
                  <a:pt x="7702780" y="4458590"/>
                  <a:pt x="7704488" y="4464010"/>
                </a:cubicBezTo>
                <a:cubicBezTo>
                  <a:pt x="7706196" y="4469430"/>
                  <a:pt x="7708730" y="4473937"/>
                  <a:pt x="7712087" y="4477530"/>
                </a:cubicBezTo>
                <a:cubicBezTo>
                  <a:pt x="7715445" y="4481124"/>
                  <a:pt x="7719584" y="4483834"/>
                  <a:pt x="7724503" y="4485660"/>
                </a:cubicBezTo>
                <a:cubicBezTo>
                  <a:pt x="7729422" y="4487486"/>
                  <a:pt x="7735151" y="4488399"/>
                  <a:pt x="7741690" y="4488399"/>
                </a:cubicBezTo>
                <a:cubicBezTo>
                  <a:pt x="7745461" y="4488399"/>
                  <a:pt x="7749010" y="4488119"/>
                  <a:pt x="7752338" y="4487560"/>
                </a:cubicBezTo>
                <a:cubicBezTo>
                  <a:pt x="7755667" y="4487000"/>
                  <a:pt x="7758598" y="4486367"/>
                  <a:pt x="7761131" y="4485660"/>
                </a:cubicBezTo>
                <a:cubicBezTo>
                  <a:pt x="7763664" y="4484953"/>
                  <a:pt x="7765726" y="4484231"/>
                  <a:pt x="7767317" y="4483495"/>
                </a:cubicBezTo>
                <a:cubicBezTo>
                  <a:pt x="7768907" y="4482758"/>
                  <a:pt x="7769864" y="4482228"/>
                  <a:pt x="7770189" y="4481904"/>
                </a:cubicBezTo>
                <a:cubicBezTo>
                  <a:pt x="7770513" y="4481580"/>
                  <a:pt x="7770778" y="4481242"/>
                  <a:pt x="7770984" y="4480888"/>
                </a:cubicBezTo>
                <a:cubicBezTo>
                  <a:pt x="7771190" y="4480535"/>
                  <a:pt x="7771337" y="4480137"/>
                  <a:pt x="7771426" y="4479695"/>
                </a:cubicBezTo>
                <a:cubicBezTo>
                  <a:pt x="7771514" y="4479253"/>
                  <a:pt x="7771588" y="4478752"/>
                  <a:pt x="7771647" y="4478193"/>
                </a:cubicBezTo>
                <a:cubicBezTo>
                  <a:pt x="7771706" y="4477633"/>
                  <a:pt x="7771735" y="4476970"/>
                  <a:pt x="7771735" y="4476205"/>
                </a:cubicBezTo>
                <a:cubicBezTo>
                  <a:pt x="7771735" y="4475144"/>
                  <a:pt x="7771691" y="4474246"/>
                  <a:pt x="7771602" y="4473509"/>
                </a:cubicBezTo>
                <a:cubicBezTo>
                  <a:pt x="7771513" y="4472773"/>
                  <a:pt x="7771380" y="4472199"/>
                  <a:pt x="7771202" y="4471786"/>
                </a:cubicBezTo>
                <a:cubicBezTo>
                  <a:pt x="7771024" y="4471374"/>
                  <a:pt x="7770773" y="4471065"/>
                  <a:pt x="7770448" y="4470858"/>
                </a:cubicBezTo>
                <a:cubicBezTo>
                  <a:pt x="7770122" y="4470652"/>
                  <a:pt x="7769752" y="4470549"/>
                  <a:pt x="7769338" y="4470549"/>
                </a:cubicBezTo>
                <a:cubicBezTo>
                  <a:pt x="7768627" y="4470549"/>
                  <a:pt x="7767577" y="4470858"/>
                  <a:pt x="7766185" y="4471477"/>
                </a:cubicBezTo>
                <a:cubicBezTo>
                  <a:pt x="7764794" y="4472096"/>
                  <a:pt x="7763018" y="4472788"/>
                  <a:pt x="7760857" y="4473554"/>
                </a:cubicBezTo>
                <a:cubicBezTo>
                  <a:pt x="7758696" y="4474319"/>
                  <a:pt x="7756136" y="4475012"/>
                  <a:pt x="7753176" y="4475630"/>
                </a:cubicBezTo>
                <a:cubicBezTo>
                  <a:pt x="7750216" y="4476249"/>
                  <a:pt x="7746842" y="4476558"/>
                  <a:pt x="7743053" y="4476558"/>
                </a:cubicBezTo>
                <a:cubicBezTo>
                  <a:pt x="7738258" y="4476558"/>
                  <a:pt x="7734203" y="4475881"/>
                  <a:pt x="7730888" y="4474526"/>
                </a:cubicBezTo>
                <a:cubicBezTo>
                  <a:pt x="7727573" y="4473171"/>
                  <a:pt x="7724880" y="4471227"/>
                  <a:pt x="7722807" y="4468693"/>
                </a:cubicBezTo>
                <a:cubicBezTo>
                  <a:pt x="7720735" y="4466160"/>
                  <a:pt x="7719256" y="4463126"/>
                  <a:pt x="7718368" y="4459592"/>
                </a:cubicBezTo>
                <a:cubicBezTo>
                  <a:pt x="7717480" y="4456057"/>
                  <a:pt x="7717036" y="4452081"/>
                  <a:pt x="7717036" y="4447662"/>
                </a:cubicBezTo>
                <a:lnTo>
                  <a:pt x="7769411" y="4447662"/>
                </a:lnTo>
                <a:cubicBezTo>
                  <a:pt x="7770891" y="4447662"/>
                  <a:pt x="7772208" y="4447176"/>
                  <a:pt x="7773362" y="4446204"/>
                </a:cubicBezTo>
                <a:cubicBezTo>
                  <a:pt x="7774516" y="4445232"/>
                  <a:pt x="7775093" y="4443597"/>
                  <a:pt x="7775093" y="4441300"/>
                </a:cubicBezTo>
                <a:lnTo>
                  <a:pt x="7775093" y="4438649"/>
                </a:lnTo>
                <a:cubicBezTo>
                  <a:pt x="7775093" y="4433465"/>
                  <a:pt x="7774430" y="4428590"/>
                  <a:pt x="7773105" y="4424024"/>
                </a:cubicBezTo>
                <a:cubicBezTo>
                  <a:pt x="7771779" y="4419458"/>
                  <a:pt x="7769703" y="4415482"/>
                  <a:pt x="7766875" y="4412095"/>
                </a:cubicBezTo>
                <a:cubicBezTo>
                  <a:pt x="7764047" y="4408707"/>
                  <a:pt x="7760439" y="4406012"/>
                  <a:pt x="7756050" y="4404009"/>
                </a:cubicBezTo>
                <a:cubicBezTo>
                  <a:pt x="7751661" y="4402006"/>
                  <a:pt x="7746344" y="4401005"/>
                  <a:pt x="7740100" y="4401005"/>
                </a:cubicBezTo>
                <a:close/>
                <a:moveTo>
                  <a:pt x="7465093" y="4401005"/>
                </a:moveTo>
                <a:cubicBezTo>
                  <a:pt x="7460262" y="4401005"/>
                  <a:pt x="7456036" y="4401653"/>
                  <a:pt x="7452413" y="4402949"/>
                </a:cubicBezTo>
                <a:cubicBezTo>
                  <a:pt x="7448790" y="4404245"/>
                  <a:pt x="7445770" y="4405968"/>
                  <a:pt x="7443355" y="4408118"/>
                </a:cubicBezTo>
                <a:cubicBezTo>
                  <a:pt x="7440940" y="4410268"/>
                  <a:pt x="7439128" y="4412772"/>
                  <a:pt x="7437920" y="4415629"/>
                </a:cubicBezTo>
                <a:cubicBezTo>
                  <a:pt x="7436713" y="4418486"/>
                  <a:pt x="7436109" y="4421476"/>
                  <a:pt x="7436109" y="4424598"/>
                </a:cubicBezTo>
                <a:cubicBezTo>
                  <a:pt x="7436109" y="4428133"/>
                  <a:pt x="7436683" y="4431167"/>
                  <a:pt x="7437832" y="4433700"/>
                </a:cubicBezTo>
                <a:cubicBezTo>
                  <a:pt x="7438981" y="4436233"/>
                  <a:pt x="7440498" y="4438413"/>
                  <a:pt x="7442383" y="4440239"/>
                </a:cubicBezTo>
                <a:cubicBezTo>
                  <a:pt x="7444268" y="4442066"/>
                  <a:pt x="7446404" y="4443612"/>
                  <a:pt x="7448790" y="4444879"/>
                </a:cubicBezTo>
                <a:cubicBezTo>
                  <a:pt x="7451175" y="4446145"/>
                  <a:pt x="7453620" y="4447279"/>
                  <a:pt x="7456124" y="4448281"/>
                </a:cubicBezTo>
                <a:cubicBezTo>
                  <a:pt x="7458628" y="4449282"/>
                  <a:pt x="7461058" y="4450239"/>
                  <a:pt x="7463414" y="4451153"/>
                </a:cubicBezTo>
                <a:cubicBezTo>
                  <a:pt x="7465771" y="4452066"/>
                  <a:pt x="7467892" y="4453111"/>
                  <a:pt x="7469777" y="4454290"/>
                </a:cubicBezTo>
                <a:cubicBezTo>
                  <a:pt x="7471662" y="4455468"/>
                  <a:pt x="7473179" y="4456823"/>
                  <a:pt x="7474328" y="4458355"/>
                </a:cubicBezTo>
                <a:cubicBezTo>
                  <a:pt x="7475476" y="4459886"/>
                  <a:pt x="7476051" y="4461771"/>
                  <a:pt x="7476051" y="4464010"/>
                </a:cubicBezTo>
                <a:cubicBezTo>
                  <a:pt x="7476051" y="4466190"/>
                  <a:pt x="7475653" y="4468075"/>
                  <a:pt x="7474858" y="4469665"/>
                </a:cubicBezTo>
                <a:cubicBezTo>
                  <a:pt x="7474062" y="4471256"/>
                  <a:pt x="7472929" y="4472567"/>
                  <a:pt x="7471456" y="4473598"/>
                </a:cubicBezTo>
                <a:cubicBezTo>
                  <a:pt x="7469983" y="4474629"/>
                  <a:pt x="7468245" y="4475409"/>
                  <a:pt x="7466242" y="4475940"/>
                </a:cubicBezTo>
                <a:cubicBezTo>
                  <a:pt x="7464239" y="4476470"/>
                  <a:pt x="7462000" y="4476735"/>
                  <a:pt x="7459526" y="4476735"/>
                </a:cubicBezTo>
                <a:cubicBezTo>
                  <a:pt x="7456227" y="4476735"/>
                  <a:pt x="7453311" y="4476337"/>
                  <a:pt x="7450778" y="4475542"/>
                </a:cubicBezTo>
                <a:cubicBezTo>
                  <a:pt x="7448245" y="4474747"/>
                  <a:pt x="7446050" y="4473878"/>
                  <a:pt x="7444195" y="4472935"/>
                </a:cubicBezTo>
                <a:cubicBezTo>
                  <a:pt x="7442339" y="4471992"/>
                  <a:pt x="7440778" y="4471124"/>
                  <a:pt x="7439511" y="4470328"/>
                </a:cubicBezTo>
                <a:cubicBezTo>
                  <a:pt x="7438245" y="4469533"/>
                  <a:pt x="7437287" y="4469135"/>
                  <a:pt x="7436639" y="4469135"/>
                </a:cubicBezTo>
                <a:cubicBezTo>
                  <a:pt x="7436227" y="4469135"/>
                  <a:pt x="7435859" y="4469238"/>
                  <a:pt x="7435535" y="4469445"/>
                </a:cubicBezTo>
                <a:cubicBezTo>
                  <a:pt x="7435210" y="4469651"/>
                  <a:pt x="7434960" y="4469989"/>
                  <a:pt x="7434783" y="4470461"/>
                </a:cubicBezTo>
                <a:cubicBezTo>
                  <a:pt x="7434607" y="4470932"/>
                  <a:pt x="7434460" y="4471551"/>
                  <a:pt x="7434342" y="4472316"/>
                </a:cubicBezTo>
                <a:cubicBezTo>
                  <a:pt x="7434224" y="4473082"/>
                  <a:pt x="7434165" y="4474025"/>
                  <a:pt x="7434165" y="4475144"/>
                </a:cubicBezTo>
                <a:cubicBezTo>
                  <a:pt x="7434165" y="4476970"/>
                  <a:pt x="7434312" y="4478414"/>
                  <a:pt x="7434607" y="4479474"/>
                </a:cubicBezTo>
                <a:cubicBezTo>
                  <a:pt x="7434901" y="4480535"/>
                  <a:pt x="7435373" y="4481359"/>
                  <a:pt x="7436021" y="4481948"/>
                </a:cubicBezTo>
                <a:cubicBezTo>
                  <a:pt x="7436669" y="4482538"/>
                  <a:pt x="7437700" y="4483200"/>
                  <a:pt x="7439113" y="4483937"/>
                </a:cubicBezTo>
                <a:cubicBezTo>
                  <a:pt x="7440527" y="4484673"/>
                  <a:pt x="7442250" y="4485380"/>
                  <a:pt x="7444283" y="4486057"/>
                </a:cubicBezTo>
                <a:cubicBezTo>
                  <a:pt x="7446315" y="4486735"/>
                  <a:pt x="7448613" y="4487295"/>
                  <a:pt x="7451175" y="4487736"/>
                </a:cubicBezTo>
                <a:cubicBezTo>
                  <a:pt x="7453738" y="4488178"/>
                  <a:pt x="7456433" y="4488399"/>
                  <a:pt x="7459261" y="4488399"/>
                </a:cubicBezTo>
                <a:cubicBezTo>
                  <a:pt x="7463856" y="4488399"/>
                  <a:pt x="7468068" y="4487840"/>
                  <a:pt x="7471897" y="4486720"/>
                </a:cubicBezTo>
                <a:cubicBezTo>
                  <a:pt x="7475727" y="4485601"/>
                  <a:pt x="7479026" y="4483951"/>
                  <a:pt x="7481795" y="4481772"/>
                </a:cubicBezTo>
                <a:cubicBezTo>
                  <a:pt x="7484563" y="4479592"/>
                  <a:pt x="7486699" y="4476912"/>
                  <a:pt x="7488201" y="4473730"/>
                </a:cubicBezTo>
                <a:cubicBezTo>
                  <a:pt x="7489703" y="4470549"/>
                  <a:pt x="7490454" y="4466926"/>
                  <a:pt x="7490454" y="4462861"/>
                </a:cubicBezTo>
                <a:cubicBezTo>
                  <a:pt x="7490454" y="4459444"/>
                  <a:pt x="7489880" y="4456499"/>
                  <a:pt x="7488731" y="4454025"/>
                </a:cubicBezTo>
                <a:cubicBezTo>
                  <a:pt x="7487583" y="4451550"/>
                  <a:pt x="7486065" y="4449430"/>
                  <a:pt x="7484180" y="4447662"/>
                </a:cubicBezTo>
                <a:cubicBezTo>
                  <a:pt x="7482295" y="4445895"/>
                  <a:pt x="7480130" y="4444393"/>
                  <a:pt x="7477685" y="4443155"/>
                </a:cubicBezTo>
                <a:cubicBezTo>
                  <a:pt x="7475241" y="4441918"/>
                  <a:pt x="7472766" y="4440799"/>
                  <a:pt x="7470263" y="4439798"/>
                </a:cubicBezTo>
                <a:cubicBezTo>
                  <a:pt x="7467759" y="4438796"/>
                  <a:pt x="7465299" y="4437824"/>
                  <a:pt x="7462884" y="4436881"/>
                </a:cubicBezTo>
                <a:cubicBezTo>
                  <a:pt x="7460469" y="4435939"/>
                  <a:pt x="7458318" y="4434878"/>
                  <a:pt x="7456433" y="4433700"/>
                </a:cubicBezTo>
                <a:cubicBezTo>
                  <a:pt x="7454548" y="4432522"/>
                  <a:pt x="7453016" y="4431152"/>
                  <a:pt x="7451838" y="4429591"/>
                </a:cubicBezTo>
                <a:cubicBezTo>
                  <a:pt x="7450660" y="4428030"/>
                  <a:pt x="7450071" y="4426101"/>
                  <a:pt x="7450071" y="4423803"/>
                </a:cubicBezTo>
                <a:cubicBezTo>
                  <a:pt x="7450071" y="4422154"/>
                  <a:pt x="7450380" y="4420622"/>
                  <a:pt x="7450999" y="4419208"/>
                </a:cubicBezTo>
                <a:cubicBezTo>
                  <a:pt x="7451617" y="4417794"/>
                  <a:pt x="7452530" y="4416572"/>
                  <a:pt x="7453738" y="4415541"/>
                </a:cubicBezTo>
                <a:cubicBezTo>
                  <a:pt x="7454946" y="4414510"/>
                  <a:pt x="7456492" y="4413715"/>
                  <a:pt x="7458377" y="4413155"/>
                </a:cubicBezTo>
                <a:cubicBezTo>
                  <a:pt x="7460262" y="4412595"/>
                  <a:pt x="7462442" y="4412315"/>
                  <a:pt x="7464916" y="4412315"/>
                </a:cubicBezTo>
                <a:cubicBezTo>
                  <a:pt x="7467685" y="4412315"/>
                  <a:pt x="7470145" y="4412639"/>
                  <a:pt x="7472295" y="4413288"/>
                </a:cubicBezTo>
                <a:cubicBezTo>
                  <a:pt x="7474445" y="4413936"/>
                  <a:pt x="7476316" y="4414628"/>
                  <a:pt x="7477906" y="4415364"/>
                </a:cubicBezTo>
                <a:cubicBezTo>
                  <a:pt x="7479497" y="4416101"/>
                  <a:pt x="7480793" y="4416793"/>
                  <a:pt x="7481795" y="4417441"/>
                </a:cubicBezTo>
                <a:cubicBezTo>
                  <a:pt x="7482796" y="4418089"/>
                  <a:pt x="7483562" y="4418413"/>
                  <a:pt x="7484092" y="4418413"/>
                </a:cubicBezTo>
                <a:cubicBezTo>
                  <a:pt x="7484446" y="4418413"/>
                  <a:pt x="7484770" y="4418310"/>
                  <a:pt x="7485064" y="4418104"/>
                </a:cubicBezTo>
                <a:cubicBezTo>
                  <a:pt x="7485359" y="4417897"/>
                  <a:pt x="7485609" y="4417559"/>
                  <a:pt x="7485815" y="4417087"/>
                </a:cubicBezTo>
                <a:cubicBezTo>
                  <a:pt x="7486021" y="4416616"/>
                  <a:pt x="7486169" y="4416012"/>
                  <a:pt x="7486257" y="4415276"/>
                </a:cubicBezTo>
                <a:cubicBezTo>
                  <a:pt x="7486345" y="4414539"/>
                  <a:pt x="7486390" y="4413670"/>
                  <a:pt x="7486390" y="4412669"/>
                </a:cubicBezTo>
                <a:cubicBezTo>
                  <a:pt x="7486390" y="4411726"/>
                  <a:pt x="7486345" y="4410931"/>
                  <a:pt x="7486257" y="4410283"/>
                </a:cubicBezTo>
                <a:cubicBezTo>
                  <a:pt x="7486169" y="4409635"/>
                  <a:pt x="7486080" y="4409090"/>
                  <a:pt x="7485992" y="4408648"/>
                </a:cubicBezTo>
                <a:cubicBezTo>
                  <a:pt x="7485904" y="4408206"/>
                  <a:pt x="7485756" y="4407809"/>
                  <a:pt x="7485550" y="4407455"/>
                </a:cubicBezTo>
                <a:cubicBezTo>
                  <a:pt x="7485344" y="4407102"/>
                  <a:pt x="7484932" y="4406689"/>
                  <a:pt x="7484313" y="4406218"/>
                </a:cubicBezTo>
                <a:cubicBezTo>
                  <a:pt x="7483694" y="4405747"/>
                  <a:pt x="7482781" y="4405202"/>
                  <a:pt x="7481574" y="4404583"/>
                </a:cubicBezTo>
                <a:cubicBezTo>
                  <a:pt x="7480366" y="4403965"/>
                  <a:pt x="7478908" y="4403390"/>
                  <a:pt x="7477199" y="4402860"/>
                </a:cubicBezTo>
                <a:cubicBezTo>
                  <a:pt x="7475491" y="4402330"/>
                  <a:pt x="7473576" y="4401888"/>
                  <a:pt x="7471456" y="4401535"/>
                </a:cubicBezTo>
                <a:cubicBezTo>
                  <a:pt x="7469335" y="4401181"/>
                  <a:pt x="7467214" y="4401005"/>
                  <a:pt x="7465093" y="4401005"/>
                </a:cubicBezTo>
                <a:close/>
                <a:moveTo>
                  <a:pt x="7311475" y="4401005"/>
                </a:moveTo>
                <a:cubicBezTo>
                  <a:pt x="7305642" y="4401005"/>
                  <a:pt x="7300370" y="4402021"/>
                  <a:pt x="7295657" y="4404053"/>
                </a:cubicBezTo>
                <a:cubicBezTo>
                  <a:pt x="7290944" y="4406086"/>
                  <a:pt x="7286923" y="4409002"/>
                  <a:pt x="7283595" y="4412802"/>
                </a:cubicBezTo>
                <a:cubicBezTo>
                  <a:pt x="7280266" y="4416601"/>
                  <a:pt x="7277719" y="4421226"/>
                  <a:pt x="7275951" y="4426675"/>
                </a:cubicBezTo>
                <a:cubicBezTo>
                  <a:pt x="7274184" y="4432124"/>
                  <a:pt x="7273300" y="4438266"/>
                  <a:pt x="7273300" y="4445100"/>
                </a:cubicBezTo>
                <a:cubicBezTo>
                  <a:pt x="7273300" y="4452287"/>
                  <a:pt x="7274154" y="4458590"/>
                  <a:pt x="7275863" y="4464010"/>
                </a:cubicBezTo>
                <a:cubicBezTo>
                  <a:pt x="7277571" y="4469430"/>
                  <a:pt x="7280105" y="4473937"/>
                  <a:pt x="7283462" y="4477530"/>
                </a:cubicBezTo>
                <a:cubicBezTo>
                  <a:pt x="7286820" y="4481124"/>
                  <a:pt x="7290959" y="4483834"/>
                  <a:pt x="7295878" y="4485660"/>
                </a:cubicBezTo>
                <a:cubicBezTo>
                  <a:pt x="7300797" y="4487486"/>
                  <a:pt x="7306526" y="4488399"/>
                  <a:pt x="7313065" y="4488399"/>
                </a:cubicBezTo>
                <a:cubicBezTo>
                  <a:pt x="7316836" y="4488399"/>
                  <a:pt x="7320385" y="4488119"/>
                  <a:pt x="7323713" y="4487560"/>
                </a:cubicBezTo>
                <a:cubicBezTo>
                  <a:pt x="7327042" y="4487000"/>
                  <a:pt x="7329973" y="4486367"/>
                  <a:pt x="7332506" y="4485660"/>
                </a:cubicBezTo>
                <a:cubicBezTo>
                  <a:pt x="7335039" y="4484953"/>
                  <a:pt x="7337101" y="4484231"/>
                  <a:pt x="7338692" y="4483495"/>
                </a:cubicBezTo>
                <a:cubicBezTo>
                  <a:pt x="7340282" y="4482758"/>
                  <a:pt x="7341239" y="4482228"/>
                  <a:pt x="7341564" y="4481904"/>
                </a:cubicBezTo>
                <a:cubicBezTo>
                  <a:pt x="7341888" y="4481580"/>
                  <a:pt x="7342152" y="4481242"/>
                  <a:pt x="7342359" y="4480888"/>
                </a:cubicBezTo>
                <a:cubicBezTo>
                  <a:pt x="7342565" y="4480535"/>
                  <a:pt x="7342712" y="4480137"/>
                  <a:pt x="7342801" y="4479695"/>
                </a:cubicBezTo>
                <a:cubicBezTo>
                  <a:pt x="7342889" y="4479253"/>
                  <a:pt x="7342963" y="4478752"/>
                  <a:pt x="7343022" y="4478193"/>
                </a:cubicBezTo>
                <a:cubicBezTo>
                  <a:pt x="7343081" y="4477633"/>
                  <a:pt x="7343110" y="4476970"/>
                  <a:pt x="7343110" y="4476205"/>
                </a:cubicBezTo>
                <a:cubicBezTo>
                  <a:pt x="7343110" y="4475144"/>
                  <a:pt x="7343066" y="4474246"/>
                  <a:pt x="7342977" y="4473509"/>
                </a:cubicBezTo>
                <a:cubicBezTo>
                  <a:pt x="7342888" y="4472773"/>
                  <a:pt x="7342754" y="4472199"/>
                  <a:pt x="7342577" y="4471786"/>
                </a:cubicBezTo>
                <a:cubicBezTo>
                  <a:pt x="7342399" y="4471374"/>
                  <a:pt x="7342148" y="4471065"/>
                  <a:pt x="7341822" y="4470858"/>
                </a:cubicBezTo>
                <a:cubicBezTo>
                  <a:pt x="7341497" y="4470652"/>
                  <a:pt x="7341127" y="4470549"/>
                  <a:pt x="7340713" y="4470549"/>
                </a:cubicBezTo>
                <a:cubicBezTo>
                  <a:pt x="7340002" y="4470549"/>
                  <a:pt x="7338951" y="4470858"/>
                  <a:pt x="7337560" y="4471477"/>
                </a:cubicBezTo>
                <a:cubicBezTo>
                  <a:pt x="7336169" y="4472096"/>
                  <a:pt x="7334393" y="4472788"/>
                  <a:pt x="7332232" y="4473554"/>
                </a:cubicBezTo>
                <a:cubicBezTo>
                  <a:pt x="7330071" y="4474319"/>
                  <a:pt x="7327511" y="4475012"/>
                  <a:pt x="7324551" y="4475630"/>
                </a:cubicBezTo>
                <a:cubicBezTo>
                  <a:pt x="7321591" y="4476249"/>
                  <a:pt x="7318217" y="4476558"/>
                  <a:pt x="7314428" y="4476558"/>
                </a:cubicBezTo>
                <a:cubicBezTo>
                  <a:pt x="7309633" y="4476558"/>
                  <a:pt x="7305578" y="4475881"/>
                  <a:pt x="7302263" y="4474526"/>
                </a:cubicBezTo>
                <a:cubicBezTo>
                  <a:pt x="7298948" y="4473171"/>
                  <a:pt x="7296254" y="4471227"/>
                  <a:pt x="7294182" y="4468693"/>
                </a:cubicBezTo>
                <a:cubicBezTo>
                  <a:pt x="7292110" y="4466160"/>
                  <a:pt x="7290631" y="4463126"/>
                  <a:pt x="7289743" y="4459592"/>
                </a:cubicBezTo>
                <a:cubicBezTo>
                  <a:pt x="7288855" y="4456057"/>
                  <a:pt x="7288411" y="4452081"/>
                  <a:pt x="7288411" y="4447662"/>
                </a:cubicBezTo>
                <a:lnTo>
                  <a:pt x="7340786" y="4447662"/>
                </a:lnTo>
                <a:cubicBezTo>
                  <a:pt x="7342266" y="4447662"/>
                  <a:pt x="7343583" y="4447176"/>
                  <a:pt x="7344737" y="4446204"/>
                </a:cubicBezTo>
                <a:cubicBezTo>
                  <a:pt x="7345891" y="4445232"/>
                  <a:pt x="7346468" y="4443597"/>
                  <a:pt x="7346468" y="4441300"/>
                </a:cubicBezTo>
                <a:lnTo>
                  <a:pt x="7346468" y="4438649"/>
                </a:lnTo>
                <a:cubicBezTo>
                  <a:pt x="7346468" y="4433465"/>
                  <a:pt x="7345805" y="4428590"/>
                  <a:pt x="7344480" y="4424024"/>
                </a:cubicBezTo>
                <a:cubicBezTo>
                  <a:pt x="7343154" y="4419458"/>
                  <a:pt x="7341078" y="4415482"/>
                  <a:pt x="7338250" y="4412095"/>
                </a:cubicBezTo>
                <a:cubicBezTo>
                  <a:pt x="7335422" y="4408707"/>
                  <a:pt x="7331814" y="4406012"/>
                  <a:pt x="7327425" y="4404009"/>
                </a:cubicBezTo>
                <a:cubicBezTo>
                  <a:pt x="7323036" y="4402006"/>
                  <a:pt x="7317719" y="4401005"/>
                  <a:pt x="7311475" y="4401005"/>
                </a:cubicBezTo>
                <a:close/>
                <a:moveTo>
                  <a:pt x="7226968" y="4401005"/>
                </a:moveTo>
                <a:cubicBezTo>
                  <a:pt x="7222137" y="4401005"/>
                  <a:pt x="7217911" y="4401653"/>
                  <a:pt x="7214288" y="4402949"/>
                </a:cubicBezTo>
                <a:cubicBezTo>
                  <a:pt x="7210665" y="4404245"/>
                  <a:pt x="7207645" y="4405968"/>
                  <a:pt x="7205230" y="4408118"/>
                </a:cubicBezTo>
                <a:cubicBezTo>
                  <a:pt x="7202815" y="4410268"/>
                  <a:pt x="7201003" y="4412772"/>
                  <a:pt x="7199795" y="4415629"/>
                </a:cubicBezTo>
                <a:cubicBezTo>
                  <a:pt x="7198588" y="4418486"/>
                  <a:pt x="7197984" y="4421476"/>
                  <a:pt x="7197984" y="4424598"/>
                </a:cubicBezTo>
                <a:cubicBezTo>
                  <a:pt x="7197984" y="4428133"/>
                  <a:pt x="7198558" y="4431167"/>
                  <a:pt x="7199707" y="4433700"/>
                </a:cubicBezTo>
                <a:cubicBezTo>
                  <a:pt x="7200856" y="4436233"/>
                  <a:pt x="7202373" y="4438413"/>
                  <a:pt x="7204258" y="4440239"/>
                </a:cubicBezTo>
                <a:cubicBezTo>
                  <a:pt x="7206143" y="4442066"/>
                  <a:pt x="7208279" y="4443612"/>
                  <a:pt x="7210665" y="4444879"/>
                </a:cubicBezTo>
                <a:cubicBezTo>
                  <a:pt x="7213050" y="4446145"/>
                  <a:pt x="7215495" y="4447279"/>
                  <a:pt x="7217999" y="4448281"/>
                </a:cubicBezTo>
                <a:cubicBezTo>
                  <a:pt x="7220503" y="4449282"/>
                  <a:pt x="7222933" y="4450239"/>
                  <a:pt x="7225289" y="4451153"/>
                </a:cubicBezTo>
                <a:cubicBezTo>
                  <a:pt x="7227646" y="4452066"/>
                  <a:pt x="7229767" y="4453111"/>
                  <a:pt x="7231652" y="4454290"/>
                </a:cubicBezTo>
                <a:cubicBezTo>
                  <a:pt x="7233537" y="4455468"/>
                  <a:pt x="7235054" y="4456823"/>
                  <a:pt x="7236203" y="4458355"/>
                </a:cubicBezTo>
                <a:cubicBezTo>
                  <a:pt x="7237351" y="4459886"/>
                  <a:pt x="7237926" y="4461771"/>
                  <a:pt x="7237926" y="4464010"/>
                </a:cubicBezTo>
                <a:cubicBezTo>
                  <a:pt x="7237926" y="4466190"/>
                  <a:pt x="7237528" y="4468075"/>
                  <a:pt x="7236733" y="4469665"/>
                </a:cubicBezTo>
                <a:cubicBezTo>
                  <a:pt x="7235937" y="4471256"/>
                  <a:pt x="7234804" y="4472567"/>
                  <a:pt x="7233331" y="4473598"/>
                </a:cubicBezTo>
                <a:cubicBezTo>
                  <a:pt x="7231858" y="4474629"/>
                  <a:pt x="7230120" y="4475409"/>
                  <a:pt x="7228117" y="4475940"/>
                </a:cubicBezTo>
                <a:cubicBezTo>
                  <a:pt x="7226114" y="4476470"/>
                  <a:pt x="7223875" y="4476735"/>
                  <a:pt x="7221401" y="4476735"/>
                </a:cubicBezTo>
                <a:cubicBezTo>
                  <a:pt x="7218102" y="4476735"/>
                  <a:pt x="7215186" y="4476337"/>
                  <a:pt x="7212653" y="4475542"/>
                </a:cubicBezTo>
                <a:cubicBezTo>
                  <a:pt x="7210120" y="4474747"/>
                  <a:pt x="7207925" y="4473878"/>
                  <a:pt x="7206070" y="4472935"/>
                </a:cubicBezTo>
                <a:cubicBezTo>
                  <a:pt x="7204214" y="4471992"/>
                  <a:pt x="7202653" y="4471124"/>
                  <a:pt x="7201386" y="4470328"/>
                </a:cubicBezTo>
                <a:cubicBezTo>
                  <a:pt x="7200120" y="4469533"/>
                  <a:pt x="7199162" y="4469135"/>
                  <a:pt x="7198514" y="4469135"/>
                </a:cubicBezTo>
                <a:cubicBezTo>
                  <a:pt x="7198102" y="4469135"/>
                  <a:pt x="7197734" y="4469238"/>
                  <a:pt x="7197410" y="4469445"/>
                </a:cubicBezTo>
                <a:cubicBezTo>
                  <a:pt x="7197085" y="4469651"/>
                  <a:pt x="7196835" y="4469989"/>
                  <a:pt x="7196658" y="4470461"/>
                </a:cubicBezTo>
                <a:cubicBezTo>
                  <a:pt x="7196482" y="4470932"/>
                  <a:pt x="7196334" y="4471551"/>
                  <a:pt x="7196217" y="4472316"/>
                </a:cubicBezTo>
                <a:cubicBezTo>
                  <a:pt x="7196099" y="4473082"/>
                  <a:pt x="7196040" y="4474025"/>
                  <a:pt x="7196040" y="4475144"/>
                </a:cubicBezTo>
                <a:cubicBezTo>
                  <a:pt x="7196040" y="4476970"/>
                  <a:pt x="7196187" y="4478414"/>
                  <a:pt x="7196482" y="4479474"/>
                </a:cubicBezTo>
                <a:cubicBezTo>
                  <a:pt x="7196776" y="4480535"/>
                  <a:pt x="7197248" y="4481359"/>
                  <a:pt x="7197896" y="4481948"/>
                </a:cubicBezTo>
                <a:cubicBezTo>
                  <a:pt x="7198544" y="4482538"/>
                  <a:pt x="7199575" y="4483200"/>
                  <a:pt x="7200988" y="4483937"/>
                </a:cubicBezTo>
                <a:cubicBezTo>
                  <a:pt x="7202402" y="4484673"/>
                  <a:pt x="7204125" y="4485380"/>
                  <a:pt x="7206158" y="4486057"/>
                </a:cubicBezTo>
                <a:cubicBezTo>
                  <a:pt x="7208190" y="4486735"/>
                  <a:pt x="7210488" y="4487295"/>
                  <a:pt x="7213050" y="4487736"/>
                </a:cubicBezTo>
                <a:cubicBezTo>
                  <a:pt x="7215613" y="4488178"/>
                  <a:pt x="7218308" y="4488399"/>
                  <a:pt x="7221136" y="4488399"/>
                </a:cubicBezTo>
                <a:cubicBezTo>
                  <a:pt x="7225731" y="4488399"/>
                  <a:pt x="7229943" y="4487840"/>
                  <a:pt x="7233772" y="4486720"/>
                </a:cubicBezTo>
                <a:cubicBezTo>
                  <a:pt x="7237602" y="4485601"/>
                  <a:pt x="7240901" y="4483951"/>
                  <a:pt x="7243670" y="4481772"/>
                </a:cubicBezTo>
                <a:cubicBezTo>
                  <a:pt x="7246438" y="4479592"/>
                  <a:pt x="7248574" y="4476912"/>
                  <a:pt x="7250076" y="4473730"/>
                </a:cubicBezTo>
                <a:cubicBezTo>
                  <a:pt x="7251578" y="4470549"/>
                  <a:pt x="7252329" y="4466926"/>
                  <a:pt x="7252329" y="4462861"/>
                </a:cubicBezTo>
                <a:cubicBezTo>
                  <a:pt x="7252329" y="4459444"/>
                  <a:pt x="7251755" y="4456499"/>
                  <a:pt x="7250606" y="4454025"/>
                </a:cubicBezTo>
                <a:cubicBezTo>
                  <a:pt x="7249458" y="4451550"/>
                  <a:pt x="7247940" y="4449430"/>
                  <a:pt x="7246055" y="4447662"/>
                </a:cubicBezTo>
                <a:cubicBezTo>
                  <a:pt x="7244170" y="4445895"/>
                  <a:pt x="7242005" y="4444393"/>
                  <a:pt x="7239560" y="4443155"/>
                </a:cubicBezTo>
                <a:cubicBezTo>
                  <a:pt x="7237116" y="4441918"/>
                  <a:pt x="7234641" y="4440799"/>
                  <a:pt x="7232138" y="4439798"/>
                </a:cubicBezTo>
                <a:cubicBezTo>
                  <a:pt x="7229634" y="4438796"/>
                  <a:pt x="7227174" y="4437824"/>
                  <a:pt x="7224759" y="4436881"/>
                </a:cubicBezTo>
                <a:cubicBezTo>
                  <a:pt x="7222344" y="4435939"/>
                  <a:pt x="7220193" y="4434878"/>
                  <a:pt x="7218308" y="4433700"/>
                </a:cubicBezTo>
                <a:cubicBezTo>
                  <a:pt x="7216423" y="4432522"/>
                  <a:pt x="7214891" y="4431152"/>
                  <a:pt x="7213713" y="4429591"/>
                </a:cubicBezTo>
                <a:cubicBezTo>
                  <a:pt x="7212535" y="4428030"/>
                  <a:pt x="7211946" y="4426101"/>
                  <a:pt x="7211946" y="4423803"/>
                </a:cubicBezTo>
                <a:cubicBezTo>
                  <a:pt x="7211946" y="4422154"/>
                  <a:pt x="7212255" y="4420622"/>
                  <a:pt x="7212874" y="4419208"/>
                </a:cubicBezTo>
                <a:cubicBezTo>
                  <a:pt x="7213492" y="4417794"/>
                  <a:pt x="7214405" y="4416572"/>
                  <a:pt x="7215613" y="4415541"/>
                </a:cubicBezTo>
                <a:cubicBezTo>
                  <a:pt x="7216821" y="4414510"/>
                  <a:pt x="7218367" y="4413715"/>
                  <a:pt x="7220252" y="4413155"/>
                </a:cubicBezTo>
                <a:cubicBezTo>
                  <a:pt x="7222137" y="4412595"/>
                  <a:pt x="7224317" y="4412315"/>
                  <a:pt x="7226791" y="4412315"/>
                </a:cubicBezTo>
                <a:cubicBezTo>
                  <a:pt x="7229560" y="4412315"/>
                  <a:pt x="7232020" y="4412639"/>
                  <a:pt x="7234170" y="4413288"/>
                </a:cubicBezTo>
                <a:cubicBezTo>
                  <a:pt x="7236320" y="4413936"/>
                  <a:pt x="7238191" y="4414628"/>
                  <a:pt x="7239781" y="4415364"/>
                </a:cubicBezTo>
                <a:cubicBezTo>
                  <a:pt x="7241372" y="4416101"/>
                  <a:pt x="7242668" y="4416793"/>
                  <a:pt x="7243670" y="4417441"/>
                </a:cubicBezTo>
                <a:cubicBezTo>
                  <a:pt x="7244671" y="4418089"/>
                  <a:pt x="7245437" y="4418413"/>
                  <a:pt x="7245967" y="4418413"/>
                </a:cubicBezTo>
                <a:cubicBezTo>
                  <a:pt x="7246321" y="4418413"/>
                  <a:pt x="7246645" y="4418310"/>
                  <a:pt x="7246939" y="4418104"/>
                </a:cubicBezTo>
                <a:cubicBezTo>
                  <a:pt x="7247234" y="4417897"/>
                  <a:pt x="7247484" y="4417559"/>
                  <a:pt x="7247690" y="4417087"/>
                </a:cubicBezTo>
                <a:cubicBezTo>
                  <a:pt x="7247896" y="4416616"/>
                  <a:pt x="7248044" y="4416012"/>
                  <a:pt x="7248132" y="4415276"/>
                </a:cubicBezTo>
                <a:cubicBezTo>
                  <a:pt x="7248220" y="4414539"/>
                  <a:pt x="7248265" y="4413670"/>
                  <a:pt x="7248265" y="4412669"/>
                </a:cubicBezTo>
                <a:cubicBezTo>
                  <a:pt x="7248265" y="4411726"/>
                  <a:pt x="7248220" y="4410931"/>
                  <a:pt x="7248132" y="4410283"/>
                </a:cubicBezTo>
                <a:cubicBezTo>
                  <a:pt x="7248044" y="4409635"/>
                  <a:pt x="7247955" y="4409090"/>
                  <a:pt x="7247867" y="4408648"/>
                </a:cubicBezTo>
                <a:cubicBezTo>
                  <a:pt x="7247779" y="4408206"/>
                  <a:pt x="7247631" y="4407809"/>
                  <a:pt x="7247425" y="4407455"/>
                </a:cubicBezTo>
                <a:cubicBezTo>
                  <a:pt x="7247219" y="4407102"/>
                  <a:pt x="7246807" y="4406689"/>
                  <a:pt x="7246188" y="4406218"/>
                </a:cubicBezTo>
                <a:cubicBezTo>
                  <a:pt x="7245569" y="4405747"/>
                  <a:pt x="7244656" y="4405202"/>
                  <a:pt x="7243449" y="4404583"/>
                </a:cubicBezTo>
                <a:cubicBezTo>
                  <a:pt x="7242241" y="4403965"/>
                  <a:pt x="7240783" y="4403390"/>
                  <a:pt x="7239074" y="4402860"/>
                </a:cubicBezTo>
                <a:cubicBezTo>
                  <a:pt x="7237366" y="4402330"/>
                  <a:pt x="7235451" y="4401888"/>
                  <a:pt x="7233331" y="4401535"/>
                </a:cubicBezTo>
                <a:cubicBezTo>
                  <a:pt x="7231210" y="4401181"/>
                  <a:pt x="7229089" y="4401005"/>
                  <a:pt x="7226968" y="4401005"/>
                </a:cubicBezTo>
                <a:close/>
                <a:moveTo>
                  <a:pt x="7142146" y="4401005"/>
                </a:moveTo>
                <a:cubicBezTo>
                  <a:pt x="7135371" y="4401005"/>
                  <a:pt x="7129450" y="4402094"/>
                  <a:pt x="7124384" y="4404274"/>
                </a:cubicBezTo>
                <a:cubicBezTo>
                  <a:pt x="7119318" y="4406454"/>
                  <a:pt x="7115090" y="4409517"/>
                  <a:pt x="7111703" y="4413464"/>
                </a:cubicBezTo>
                <a:cubicBezTo>
                  <a:pt x="7108316" y="4417411"/>
                  <a:pt x="7105783" y="4422109"/>
                  <a:pt x="7104104" y="4427559"/>
                </a:cubicBezTo>
                <a:cubicBezTo>
                  <a:pt x="7102425" y="4433008"/>
                  <a:pt x="7101585" y="4438973"/>
                  <a:pt x="7101585" y="4445453"/>
                </a:cubicBezTo>
                <a:cubicBezTo>
                  <a:pt x="7101585" y="4452169"/>
                  <a:pt x="7102380" y="4458178"/>
                  <a:pt x="7103971" y="4463480"/>
                </a:cubicBezTo>
                <a:cubicBezTo>
                  <a:pt x="7105562" y="4468782"/>
                  <a:pt x="7107977" y="4473289"/>
                  <a:pt x="7111217" y="4477000"/>
                </a:cubicBezTo>
                <a:cubicBezTo>
                  <a:pt x="7114457" y="4480711"/>
                  <a:pt x="7118507" y="4483539"/>
                  <a:pt x="7123368" y="4485483"/>
                </a:cubicBezTo>
                <a:cubicBezTo>
                  <a:pt x="7128228" y="4487427"/>
                  <a:pt x="7133927" y="4488399"/>
                  <a:pt x="7140467" y="4488399"/>
                </a:cubicBezTo>
                <a:cubicBezTo>
                  <a:pt x="7147182" y="4488399"/>
                  <a:pt x="7153088" y="4487295"/>
                  <a:pt x="7158184" y="4485085"/>
                </a:cubicBezTo>
                <a:cubicBezTo>
                  <a:pt x="7163280" y="4482876"/>
                  <a:pt x="7167522" y="4479798"/>
                  <a:pt x="7170909" y="4475851"/>
                </a:cubicBezTo>
                <a:cubicBezTo>
                  <a:pt x="7174296" y="4471904"/>
                  <a:pt x="7176844" y="4467206"/>
                  <a:pt x="7178553" y="4461757"/>
                </a:cubicBezTo>
                <a:cubicBezTo>
                  <a:pt x="7180261" y="4456307"/>
                  <a:pt x="7181115" y="4450343"/>
                  <a:pt x="7181115" y="4443862"/>
                </a:cubicBezTo>
                <a:cubicBezTo>
                  <a:pt x="7181115" y="4437205"/>
                  <a:pt x="7180305" y="4431226"/>
                  <a:pt x="7178685" y="4425924"/>
                </a:cubicBezTo>
                <a:cubicBezTo>
                  <a:pt x="7177065" y="4420622"/>
                  <a:pt x="7174635" y="4416115"/>
                  <a:pt x="7171395" y="4412404"/>
                </a:cubicBezTo>
                <a:cubicBezTo>
                  <a:pt x="7168155" y="4408692"/>
                  <a:pt x="7164105" y="4405865"/>
                  <a:pt x="7159244" y="4403921"/>
                </a:cubicBezTo>
                <a:cubicBezTo>
                  <a:pt x="7154384" y="4401977"/>
                  <a:pt x="7148685" y="4401005"/>
                  <a:pt x="7142146" y="4401005"/>
                </a:cubicBezTo>
                <a:close/>
                <a:moveTo>
                  <a:pt x="6911425" y="4401005"/>
                </a:moveTo>
                <a:cubicBezTo>
                  <a:pt x="6905592" y="4401005"/>
                  <a:pt x="6900320" y="4402021"/>
                  <a:pt x="6895607" y="4404053"/>
                </a:cubicBezTo>
                <a:cubicBezTo>
                  <a:pt x="6890894" y="4406086"/>
                  <a:pt x="6886874" y="4409002"/>
                  <a:pt x="6883545" y="4412802"/>
                </a:cubicBezTo>
                <a:cubicBezTo>
                  <a:pt x="6880217" y="4416601"/>
                  <a:pt x="6877669" y="4421226"/>
                  <a:pt x="6875901" y="4426675"/>
                </a:cubicBezTo>
                <a:cubicBezTo>
                  <a:pt x="6874134" y="4432124"/>
                  <a:pt x="6873250" y="4438266"/>
                  <a:pt x="6873250" y="4445100"/>
                </a:cubicBezTo>
                <a:cubicBezTo>
                  <a:pt x="6873250" y="4452287"/>
                  <a:pt x="6874105" y="4458590"/>
                  <a:pt x="6875813" y="4464010"/>
                </a:cubicBezTo>
                <a:cubicBezTo>
                  <a:pt x="6877521" y="4469430"/>
                  <a:pt x="6880055" y="4473937"/>
                  <a:pt x="6883412" y="4477530"/>
                </a:cubicBezTo>
                <a:cubicBezTo>
                  <a:pt x="6886770" y="4481124"/>
                  <a:pt x="6890909" y="4483834"/>
                  <a:pt x="6895828" y="4485660"/>
                </a:cubicBezTo>
                <a:cubicBezTo>
                  <a:pt x="6900747" y="4487486"/>
                  <a:pt x="6906476" y="4488399"/>
                  <a:pt x="6913015" y="4488399"/>
                </a:cubicBezTo>
                <a:cubicBezTo>
                  <a:pt x="6916786" y="4488399"/>
                  <a:pt x="6920335" y="4488119"/>
                  <a:pt x="6923663" y="4487560"/>
                </a:cubicBezTo>
                <a:cubicBezTo>
                  <a:pt x="6926992" y="4487000"/>
                  <a:pt x="6929923" y="4486367"/>
                  <a:pt x="6932456" y="4485660"/>
                </a:cubicBezTo>
                <a:cubicBezTo>
                  <a:pt x="6934989" y="4484953"/>
                  <a:pt x="6937051" y="4484231"/>
                  <a:pt x="6938642" y="4483495"/>
                </a:cubicBezTo>
                <a:cubicBezTo>
                  <a:pt x="6940232" y="4482758"/>
                  <a:pt x="6941189" y="4482228"/>
                  <a:pt x="6941514" y="4481904"/>
                </a:cubicBezTo>
                <a:cubicBezTo>
                  <a:pt x="6941838" y="4481580"/>
                  <a:pt x="6942103" y="4481242"/>
                  <a:pt x="6942309" y="4480888"/>
                </a:cubicBezTo>
                <a:cubicBezTo>
                  <a:pt x="6942515" y="4480535"/>
                  <a:pt x="6942662" y="4480137"/>
                  <a:pt x="6942751" y="4479695"/>
                </a:cubicBezTo>
                <a:cubicBezTo>
                  <a:pt x="6942839" y="4479253"/>
                  <a:pt x="6942913" y="4478752"/>
                  <a:pt x="6942972" y="4478193"/>
                </a:cubicBezTo>
                <a:cubicBezTo>
                  <a:pt x="6943031" y="4477633"/>
                  <a:pt x="6943060" y="4476970"/>
                  <a:pt x="6943060" y="4476205"/>
                </a:cubicBezTo>
                <a:cubicBezTo>
                  <a:pt x="6943060" y="4475144"/>
                  <a:pt x="6943016" y="4474246"/>
                  <a:pt x="6942927" y="4473509"/>
                </a:cubicBezTo>
                <a:cubicBezTo>
                  <a:pt x="6942838" y="4472773"/>
                  <a:pt x="6942705" y="4472199"/>
                  <a:pt x="6942527" y="4471786"/>
                </a:cubicBezTo>
                <a:cubicBezTo>
                  <a:pt x="6942350" y="4471374"/>
                  <a:pt x="6942098" y="4471065"/>
                  <a:pt x="6941773" y="4470858"/>
                </a:cubicBezTo>
                <a:cubicBezTo>
                  <a:pt x="6941447" y="4470652"/>
                  <a:pt x="6941077" y="4470549"/>
                  <a:pt x="6940663" y="4470549"/>
                </a:cubicBezTo>
                <a:cubicBezTo>
                  <a:pt x="6939952" y="4470549"/>
                  <a:pt x="6938902" y="4470858"/>
                  <a:pt x="6937510" y="4471477"/>
                </a:cubicBezTo>
                <a:cubicBezTo>
                  <a:pt x="6936119" y="4472096"/>
                  <a:pt x="6934343" y="4472788"/>
                  <a:pt x="6932182" y="4473554"/>
                </a:cubicBezTo>
                <a:cubicBezTo>
                  <a:pt x="6930021" y="4474319"/>
                  <a:pt x="6927461" y="4475012"/>
                  <a:pt x="6924501" y="4475630"/>
                </a:cubicBezTo>
                <a:cubicBezTo>
                  <a:pt x="6921541" y="4476249"/>
                  <a:pt x="6918167" y="4476558"/>
                  <a:pt x="6914378" y="4476558"/>
                </a:cubicBezTo>
                <a:cubicBezTo>
                  <a:pt x="6909583" y="4476558"/>
                  <a:pt x="6905528" y="4475881"/>
                  <a:pt x="6902213" y="4474526"/>
                </a:cubicBezTo>
                <a:cubicBezTo>
                  <a:pt x="6898898" y="4473171"/>
                  <a:pt x="6896205" y="4471227"/>
                  <a:pt x="6894132" y="4468693"/>
                </a:cubicBezTo>
                <a:cubicBezTo>
                  <a:pt x="6892060" y="4466160"/>
                  <a:pt x="6890581" y="4463126"/>
                  <a:pt x="6889693" y="4459592"/>
                </a:cubicBezTo>
                <a:cubicBezTo>
                  <a:pt x="6888805" y="4456057"/>
                  <a:pt x="6888361" y="4452081"/>
                  <a:pt x="6888361" y="4447662"/>
                </a:cubicBezTo>
                <a:lnTo>
                  <a:pt x="6940736" y="4447662"/>
                </a:lnTo>
                <a:cubicBezTo>
                  <a:pt x="6942216" y="4447662"/>
                  <a:pt x="6943533" y="4447176"/>
                  <a:pt x="6944687" y="4446204"/>
                </a:cubicBezTo>
                <a:cubicBezTo>
                  <a:pt x="6945841" y="4445232"/>
                  <a:pt x="6946418" y="4443597"/>
                  <a:pt x="6946418" y="4441300"/>
                </a:cubicBezTo>
                <a:lnTo>
                  <a:pt x="6946418" y="4438649"/>
                </a:lnTo>
                <a:cubicBezTo>
                  <a:pt x="6946418" y="4433465"/>
                  <a:pt x="6945755" y="4428590"/>
                  <a:pt x="6944430" y="4424024"/>
                </a:cubicBezTo>
                <a:cubicBezTo>
                  <a:pt x="6943104" y="4419458"/>
                  <a:pt x="6941028" y="4415482"/>
                  <a:pt x="6938200" y="4412095"/>
                </a:cubicBezTo>
                <a:cubicBezTo>
                  <a:pt x="6935372" y="4408707"/>
                  <a:pt x="6931764" y="4406012"/>
                  <a:pt x="6927375" y="4404009"/>
                </a:cubicBezTo>
                <a:cubicBezTo>
                  <a:pt x="6922986" y="4402006"/>
                  <a:pt x="6917669" y="4401005"/>
                  <a:pt x="6911425" y="4401005"/>
                </a:cubicBezTo>
                <a:close/>
                <a:moveTo>
                  <a:pt x="6826918" y="4401005"/>
                </a:moveTo>
                <a:cubicBezTo>
                  <a:pt x="6822087" y="4401005"/>
                  <a:pt x="6817861" y="4401653"/>
                  <a:pt x="6814238" y="4402949"/>
                </a:cubicBezTo>
                <a:cubicBezTo>
                  <a:pt x="6810615" y="4404245"/>
                  <a:pt x="6807595" y="4405968"/>
                  <a:pt x="6805180" y="4408118"/>
                </a:cubicBezTo>
                <a:cubicBezTo>
                  <a:pt x="6802765" y="4410268"/>
                  <a:pt x="6800953" y="4412772"/>
                  <a:pt x="6799746" y="4415629"/>
                </a:cubicBezTo>
                <a:cubicBezTo>
                  <a:pt x="6798538" y="4418486"/>
                  <a:pt x="6797934" y="4421476"/>
                  <a:pt x="6797934" y="4424598"/>
                </a:cubicBezTo>
                <a:cubicBezTo>
                  <a:pt x="6797934" y="4428133"/>
                  <a:pt x="6798508" y="4431167"/>
                  <a:pt x="6799657" y="4433700"/>
                </a:cubicBezTo>
                <a:cubicBezTo>
                  <a:pt x="6800806" y="4436233"/>
                  <a:pt x="6802323" y="4438413"/>
                  <a:pt x="6804208" y="4440239"/>
                </a:cubicBezTo>
                <a:cubicBezTo>
                  <a:pt x="6806093" y="4442066"/>
                  <a:pt x="6808229" y="4443612"/>
                  <a:pt x="6810615" y="4444879"/>
                </a:cubicBezTo>
                <a:cubicBezTo>
                  <a:pt x="6813001" y="4446145"/>
                  <a:pt x="6815445" y="4447279"/>
                  <a:pt x="6817949" y="4448281"/>
                </a:cubicBezTo>
                <a:cubicBezTo>
                  <a:pt x="6820453" y="4449282"/>
                  <a:pt x="6822883" y="4450239"/>
                  <a:pt x="6825239" y="4451153"/>
                </a:cubicBezTo>
                <a:cubicBezTo>
                  <a:pt x="6827596" y="4452066"/>
                  <a:pt x="6829716" y="4453111"/>
                  <a:pt x="6831602" y="4454290"/>
                </a:cubicBezTo>
                <a:cubicBezTo>
                  <a:pt x="6833487" y="4455468"/>
                  <a:pt x="6835004" y="4456823"/>
                  <a:pt x="6836153" y="4458355"/>
                </a:cubicBezTo>
                <a:cubicBezTo>
                  <a:pt x="6837301" y="4459886"/>
                  <a:pt x="6837876" y="4461771"/>
                  <a:pt x="6837876" y="4464010"/>
                </a:cubicBezTo>
                <a:cubicBezTo>
                  <a:pt x="6837876" y="4466190"/>
                  <a:pt x="6837478" y="4468075"/>
                  <a:pt x="6836683" y="4469665"/>
                </a:cubicBezTo>
                <a:cubicBezTo>
                  <a:pt x="6835887" y="4471256"/>
                  <a:pt x="6834753" y="4472567"/>
                  <a:pt x="6833281" y="4473598"/>
                </a:cubicBezTo>
                <a:cubicBezTo>
                  <a:pt x="6831808" y="4474629"/>
                  <a:pt x="6830070" y="4475409"/>
                  <a:pt x="6828067" y="4475940"/>
                </a:cubicBezTo>
                <a:cubicBezTo>
                  <a:pt x="6826064" y="4476470"/>
                  <a:pt x="6823825" y="4476735"/>
                  <a:pt x="6821351" y="4476735"/>
                </a:cubicBezTo>
                <a:cubicBezTo>
                  <a:pt x="6818052" y="4476735"/>
                  <a:pt x="6815136" y="4476337"/>
                  <a:pt x="6812603" y="4475542"/>
                </a:cubicBezTo>
                <a:cubicBezTo>
                  <a:pt x="6810070" y="4474747"/>
                  <a:pt x="6807875" y="4473878"/>
                  <a:pt x="6806020" y="4472935"/>
                </a:cubicBezTo>
                <a:cubicBezTo>
                  <a:pt x="6804164" y="4471992"/>
                  <a:pt x="6802603" y="4471124"/>
                  <a:pt x="6801336" y="4470328"/>
                </a:cubicBezTo>
                <a:cubicBezTo>
                  <a:pt x="6800070" y="4469533"/>
                  <a:pt x="6799112" y="4469135"/>
                  <a:pt x="6798464" y="4469135"/>
                </a:cubicBezTo>
                <a:cubicBezTo>
                  <a:pt x="6798052" y="4469135"/>
                  <a:pt x="6797684" y="4469238"/>
                  <a:pt x="6797360" y="4469445"/>
                </a:cubicBezTo>
                <a:cubicBezTo>
                  <a:pt x="6797036" y="4469651"/>
                  <a:pt x="6796785" y="4469989"/>
                  <a:pt x="6796609" y="4470461"/>
                </a:cubicBezTo>
                <a:cubicBezTo>
                  <a:pt x="6796432" y="4470932"/>
                  <a:pt x="6796284" y="4471551"/>
                  <a:pt x="6796167" y="4472316"/>
                </a:cubicBezTo>
                <a:cubicBezTo>
                  <a:pt x="6796049" y="4473082"/>
                  <a:pt x="6795990" y="4474025"/>
                  <a:pt x="6795990" y="4475144"/>
                </a:cubicBezTo>
                <a:cubicBezTo>
                  <a:pt x="6795990" y="4476970"/>
                  <a:pt x="6796137" y="4478414"/>
                  <a:pt x="6796432" y="4479474"/>
                </a:cubicBezTo>
                <a:cubicBezTo>
                  <a:pt x="6796726" y="4480535"/>
                  <a:pt x="6797198" y="4481359"/>
                  <a:pt x="6797846" y="4481948"/>
                </a:cubicBezTo>
                <a:cubicBezTo>
                  <a:pt x="6798494" y="4482538"/>
                  <a:pt x="6799525" y="4483200"/>
                  <a:pt x="6800939" y="4483937"/>
                </a:cubicBezTo>
                <a:cubicBezTo>
                  <a:pt x="6802352" y="4484673"/>
                  <a:pt x="6804075" y="4485380"/>
                  <a:pt x="6806108" y="4486057"/>
                </a:cubicBezTo>
                <a:cubicBezTo>
                  <a:pt x="6808140" y="4486735"/>
                  <a:pt x="6810438" y="4487295"/>
                  <a:pt x="6813001" y="4487736"/>
                </a:cubicBezTo>
                <a:cubicBezTo>
                  <a:pt x="6815563" y="4488178"/>
                  <a:pt x="6818258" y="4488399"/>
                  <a:pt x="6821086" y="4488399"/>
                </a:cubicBezTo>
                <a:cubicBezTo>
                  <a:pt x="6825681" y="4488399"/>
                  <a:pt x="6829893" y="4487840"/>
                  <a:pt x="6833722" y="4486720"/>
                </a:cubicBezTo>
                <a:cubicBezTo>
                  <a:pt x="6837552" y="4485601"/>
                  <a:pt x="6840851" y="4483951"/>
                  <a:pt x="6843620" y="4481772"/>
                </a:cubicBezTo>
                <a:cubicBezTo>
                  <a:pt x="6846388" y="4479592"/>
                  <a:pt x="6848524" y="4476912"/>
                  <a:pt x="6850026" y="4473730"/>
                </a:cubicBezTo>
                <a:cubicBezTo>
                  <a:pt x="6851528" y="4470549"/>
                  <a:pt x="6852279" y="4466926"/>
                  <a:pt x="6852279" y="4462861"/>
                </a:cubicBezTo>
                <a:cubicBezTo>
                  <a:pt x="6852279" y="4459444"/>
                  <a:pt x="6851705" y="4456499"/>
                  <a:pt x="6850556" y="4454025"/>
                </a:cubicBezTo>
                <a:cubicBezTo>
                  <a:pt x="6849408" y="4451550"/>
                  <a:pt x="6847890" y="4449430"/>
                  <a:pt x="6846005" y="4447662"/>
                </a:cubicBezTo>
                <a:cubicBezTo>
                  <a:pt x="6844120" y="4445895"/>
                  <a:pt x="6841955" y="4444393"/>
                  <a:pt x="6839510" y="4443155"/>
                </a:cubicBezTo>
                <a:cubicBezTo>
                  <a:pt x="6837066" y="4441918"/>
                  <a:pt x="6834591" y="4440799"/>
                  <a:pt x="6832088" y="4439798"/>
                </a:cubicBezTo>
                <a:cubicBezTo>
                  <a:pt x="6829584" y="4438796"/>
                  <a:pt x="6827124" y="4437824"/>
                  <a:pt x="6824709" y="4436881"/>
                </a:cubicBezTo>
                <a:cubicBezTo>
                  <a:pt x="6822294" y="4435939"/>
                  <a:pt x="6820143" y="4434878"/>
                  <a:pt x="6818258" y="4433700"/>
                </a:cubicBezTo>
                <a:cubicBezTo>
                  <a:pt x="6816373" y="4432522"/>
                  <a:pt x="6814841" y="4431152"/>
                  <a:pt x="6813663" y="4429591"/>
                </a:cubicBezTo>
                <a:cubicBezTo>
                  <a:pt x="6812485" y="4428030"/>
                  <a:pt x="6811896" y="4426101"/>
                  <a:pt x="6811896" y="4423803"/>
                </a:cubicBezTo>
                <a:cubicBezTo>
                  <a:pt x="6811896" y="4422154"/>
                  <a:pt x="6812205" y="4420622"/>
                  <a:pt x="6812824" y="4419208"/>
                </a:cubicBezTo>
                <a:cubicBezTo>
                  <a:pt x="6813442" y="4417794"/>
                  <a:pt x="6814355" y="4416572"/>
                  <a:pt x="6815563" y="4415541"/>
                </a:cubicBezTo>
                <a:cubicBezTo>
                  <a:pt x="6816771" y="4414510"/>
                  <a:pt x="6818317" y="4413715"/>
                  <a:pt x="6820202" y="4413155"/>
                </a:cubicBezTo>
                <a:cubicBezTo>
                  <a:pt x="6822087" y="4412595"/>
                  <a:pt x="6824267" y="4412315"/>
                  <a:pt x="6826741" y="4412315"/>
                </a:cubicBezTo>
                <a:cubicBezTo>
                  <a:pt x="6829510" y="4412315"/>
                  <a:pt x="6831970" y="4412639"/>
                  <a:pt x="6834120" y="4413288"/>
                </a:cubicBezTo>
                <a:cubicBezTo>
                  <a:pt x="6836270" y="4413936"/>
                  <a:pt x="6838141" y="4414628"/>
                  <a:pt x="6839731" y="4415364"/>
                </a:cubicBezTo>
                <a:cubicBezTo>
                  <a:pt x="6841322" y="4416101"/>
                  <a:pt x="6842618" y="4416793"/>
                  <a:pt x="6843620" y="4417441"/>
                </a:cubicBezTo>
                <a:cubicBezTo>
                  <a:pt x="6844621" y="4418089"/>
                  <a:pt x="6845387" y="4418413"/>
                  <a:pt x="6845917" y="4418413"/>
                </a:cubicBezTo>
                <a:cubicBezTo>
                  <a:pt x="6846271" y="4418413"/>
                  <a:pt x="6846594" y="4418310"/>
                  <a:pt x="6846889" y="4418104"/>
                </a:cubicBezTo>
                <a:cubicBezTo>
                  <a:pt x="6847184" y="4417897"/>
                  <a:pt x="6847434" y="4417559"/>
                  <a:pt x="6847640" y="4417087"/>
                </a:cubicBezTo>
                <a:cubicBezTo>
                  <a:pt x="6847846" y="4416616"/>
                  <a:pt x="6847994" y="4416012"/>
                  <a:pt x="6848082" y="4415276"/>
                </a:cubicBezTo>
                <a:cubicBezTo>
                  <a:pt x="6848170" y="4414539"/>
                  <a:pt x="6848215" y="4413670"/>
                  <a:pt x="6848215" y="4412669"/>
                </a:cubicBezTo>
                <a:cubicBezTo>
                  <a:pt x="6848215" y="4411726"/>
                  <a:pt x="6848170" y="4410931"/>
                  <a:pt x="6848082" y="4410283"/>
                </a:cubicBezTo>
                <a:cubicBezTo>
                  <a:pt x="6847994" y="4409635"/>
                  <a:pt x="6847905" y="4409090"/>
                  <a:pt x="6847817" y="4408648"/>
                </a:cubicBezTo>
                <a:cubicBezTo>
                  <a:pt x="6847729" y="4408206"/>
                  <a:pt x="6847581" y="4407809"/>
                  <a:pt x="6847375" y="4407455"/>
                </a:cubicBezTo>
                <a:cubicBezTo>
                  <a:pt x="6847169" y="4407102"/>
                  <a:pt x="6846757" y="4406689"/>
                  <a:pt x="6846138" y="4406218"/>
                </a:cubicBezTo>
                <a:cubicBezTo>
                  <a:pt x="6845519" y="4405747"/>
                  <a:pt x="6844606" y="4405202"/>
                  <a:pt x="6843399" y="4404583"/>
                </a:cubicBezTo>
                <a:cubicBezTo>
                  <a:pt x="6842191" y="4403965"/>
                  <a:pt x="6840733" y="4403390"/>
                  <a:pt x="6839024" y="4402860"/>
                </a:cubicBezTo>
                <a:cubicBezTo>
                  <a:pt x="6837316" y="4402330"/>
                  <a:pt x="6835401" y="4401888"/>
                  <a:pt x="6833281" y="4401535"/>
                </a:cubicBezTo>
                <a:cubicBezTo>
                  <a:pt x="6831160" y="4401181"/>
                  <a:pt x="6829039" y="4401005"/>
                  <a:pt x="6826918" y="4401005"/>
                </a:cubicBezTo>
                <a:close/>
                <a:moveTo>
                  <a:pt x="6649920" y="4401005"/>
                </a:moveTo>
                <a:cubicBezTo>
                  <a:pt x="6646856" y="4401005"/>
                  <a:pt x="6643823" y="4401284"/>
                  <a:pt x="6640818" y="4401844"/>
                </a:cubicBezTo>
                <a:cubicBezTo>
                  <a:pt x="6637814" y="4402404"/>
                  <a:pt x="6635045" y="4403111"/>
                  <a:pt x="6632512" y="4403965"/>
                </a:cubicBezTo>
                <a:cubicBezTo>
                  <a:pt x="6629978" y="4404819"/>
                  <a:pt x="6627740" y="4405762"/>
                  <a:pt x="6625796" y="4406793"/>
                </a:cubicBezTo>
                <a:cubicBezTo>
                  <a:pt x="6623852" y="4407823"/>
                  <a:pt x="6622482" y="4408722"/>
                  <a:pt x="6621687" y="4409488"/>
                </a:cubicBezTo>
                <a:cubicBezTo>
                  <a:pt x="6620891" y="4410254"/>
                  <a:pt x="6620391" y="4411064"/>
                  <a:pt x="6620184" y="4411918"/>
                </a:cubicBezTo>
                <a:cubicBezTo>
                  <a:pt x="6619978" y="4412772"/>
                  <a:pt x="6619875" y="4413936"/>
                  <a:pt x="6619875" y="4415408"/>
                </a:cubicBezTo>
                <a:cubicBezTo>
                  <a:pt x="6619875" y="4416292"/>
                  <a:pt x="6619934" y="4417102"/>
                  <a:pt x="6620052" y="4417838"/>
                </a:cubicBezTo>
                <a:cubicBezTo>
                  <a:pt x="6620170" y="4418575"/>
                  <a:pt x="6620361" y="4419179"/>
                  <a:pt x="6620626" y="4419650"/>
                </a:cubicBezTo>
                <a:cubicBezTo>
                  <a:pt x="6620891" y="4420121"/>
                  <a:pt x="6621201" y="4420475"/>
                  <a:pt x="6621554" y="4420710"/>
                </a:cubicBezTo>
                <a:cubicBezTo>
                  <a:pt x="6621908" y="4420946"/>
                  <a:pt x="6622320" y="4421064"/>
                  <a:pt x="6622791" y="4421064"/>
                </a:cubicBezTo>
                <a:cubicBezTo>
                  <a:pt x="6623498" y="4421064"/>
                  <a:pt x="6624573" y="4420637"/>
                  <a:pt x="6626017" y="4419782"/>
                </a:cubicBezTo>
                <a:cubicBezTo>
                  <a:pt x="6627460" y="4418928"/>
                  <a:pt x="6629257" y="4417986"/>
                  <a:pt x="6631407" y="4416955"/>
                </a:cubicBezTo>
                <a:cubicBezTo>
                  <a:pt x="6633557" y="4415924"/>
                  <a:pt x="6636061" y="4414981"/>
                  <a:pt x="6638918" y="4414127"/>
                </a:cubicBezTo>
                <a:cubicBezTo>
                  <a:pt x="6641775" y="4413273"/>
                  <a:pt x="6645001" y="4412846"/>
                  <a:pt x="6648594" y="4412846"/>
                </a:cubicBezTo>
                <a:cubicBezTo>
                  <a:pt x="6651952" y="4412846"/>
                  <a:pt x="6654780" y="4413243"/>
                  <a:pt x="6657078" y="4414039"/>
                </a:cubicBezTo>
                <a:cubicBezTo>
                  <a:pt x="6659375" y="4414834"/>
                  <a:pt x="6661245" y="4416012"/>
                  <a:pt x="6662689" y="4417573"/>
                </a:cubicBezTo>
                <a:cubicBezTo>
                  <a:pt x="6664132" y="4419134"/>
                  <a:pt x="6665178" y="4421093"/>
                  <a:pt x="6665826" y="4423450"/>
                </a:cubicBezTo>
                <a:cubicBezTo>
                  <a:pt x="6666474" y="4425806"/>
                  <a:pt x="6666798" y="4428516"/>
                  <a:pt x="6666798" y="4431579"/>
                </a:cubicBezTo>
                <a:lnTo>
                  <a:pt x="6666798" y="4437765"/>
                </a:lnTo>
                <a:lnTo>
                  <a:pt x="6655840" y="4437765"/>
                </a:lnTo>
                <a:cubicBezTo>
                  <a:pt x="6649655" y="4437765"/>
                  <a:pt x="6644088" y="4438310"/>
                  <a:pt x="6639139" y="4439400"/>
                </a:cubicBezTo>
                <a:cubicBezTo>
                  <a:pt x="6634191" y="4440490"/>
                  <a:pt x="6630008" y="4442124"/>
                  <a:pt x="6626591" y="4444304"/>
                </a:cubicBezTo>
                <a:cubicBezTo>
                  <a:pt x="6623174" y="4446484"/>
                  <a:pt x="6620552" y="4449223"/>
                  <a:pt x="6618726" y="4452522"/>
                </a:cubicBezTo>
                <a:cubicBezTo>
                  <a:pt x="6616900" y="4455821"/>
                  <a:pt x="6615987" y="4459709"/>
                  <a:pt x="6615987" y="4464187"/>
                </a:cubicBezTo>
                <a:cubicBezTo>
                  <a:pt x="6615987" y="4468016"/>
                  <a:pt x="6616650" y="4471433"/>
                  <a:pt x="6617975" y="4474437"/>
                </a:cubicBezTo>
                <a:cubicBezTo>
                  <a:pt x="6619301" y="4477442"/>
                  <a:pt x="6621157" y="4479975"/>
                  <a:pt x="6623542" y="4482037"/>
                </a:cubicBezTo>
                <a:cubicBezTo>
                  <a:pt x="6625928" y="4484099"/>
                  <a:pt x="6628815" y="4485675"/>
                  <a:pt x="6632202" y="4486764"/>
                </a:cubicBezTo>
                <a:cubicBezTo>
                  <a:pt x="6635590" y="4487854"/>
                  <a:pt x="6639375" y="4488399"/>
                  <a:pt x="6643557" y="4488399"/>
                </a:cubicBezTo>
                <a:cubicBezTo>
                  <a:pt x="6648329" y="4488399"/>
                  <a:pt x="6652851" y="4487368"/>
                  <a:pt x="6657122" y="4485306"/>
                </a:cubicBezTo>
                <a:cubicBezTo>
                  <a:pt x="6661393" y="4483244"/>
                  <a:pt x="6665266" y="4480358"/>
                  <a:pt x="6668742" y="4476646"/>
                </a:cubicBezTo>
                <a:lnTo>
                  <a:pt x="6668742" y="4484599"/>
                </a:lnTo>
                <a:cubicBezTo>
                  <a:pt x="6668742" y="4485306"/>
                  <a:pt x="6668948" y="4485837"/>
                  <a:pt x="6669361" y="4486190"/>
                </a:cubicBezTo>
                <a:cubicBezTo>
                  <a:pt x="6669773" y="4486544"/>
                  <a:pt x="6670436" y="4486809"/>
                  <a:pt x="6671349" y="4486985"/>
                </a:cubicBezTo>
                <a:cubicBezTo>
                  <a:pt x="6672262" y="4487162"/>
                  <a:pt x="6673484" y="4487250"/>
                  <a:pt x="6675016" y="4487250"/>
                </a:cubicBezTo>
                <a:cubicBezTo>
                  <a:pt x="6676607" y="4487250"/>
                  <a:pt x="6677814" y="4487162"/>
                  <a:pt x="6678639" y="4486985"/>
                </a:cubicBezTo>
                <a:cubicBezTo>
                  <a:pt x="6679464" y="4486809"/>
                  <a:pt x="6680112" y="4486544"/>
                  <a:pt x="6680583" y="4486190"/>
                </a:cubicBezTo>
                <a:cubicBezTo>
                  <a:pt x="6681054" y="4485837"/>
                  <a:pt x="6681290" y="4485306"/>
                  <a:pt x="6681290" y="4484599"/>
                </a:cubicBezTo>
                <a:lnTo>
                  <a:pt x="6681290" y="4430961"/>
                </a:lnTo>
                <a:cubicBezTo>
                  <a:pt x="6681290" y="4426012"/>
                  <a:pt x="6680730" y="4421682"/>
                  <a:pt x="6679611" y="4417971"/>
                </a:cubicBezTo>
                <a:cubicBezTo>
                  <a:pt x="6678492" y="4414260"/>
                  <a:pt x="6676695" y="4411152"/>
                  <a:pt x="6674221" y="4408648"/>
                </a:cubicBezTo>
                <a:cubicBezTo>
                  <a:pt x="6671746" y="4406144"/>
                  <a:pt x="6668506" y="4404245"/>
                  <a:pt x="6664500" y="4402949"/>
                </a:cubicBezTo>
                <a:cubicBezTo>
                  <a:pt x="6660494" y="4401653"/>
                  <a:pt x="6655634" y="4401005"/>
                  <a:pt x="6649920" y="4401005"/>
                </a:cubicBezTo>
                <a:close/>
                <a:moveTo>
                  <a:pt x="6492325" y="4401005"/>
                </a:moveTo>
                <a:cubicBezTo>
                  <a:pt x="6486492" y="4401005"/>
                  <a:pt x="6481220" y="4402021"/>
                  <a:pt x="6476507" y="4404053"/>
                </a:cubicBezTo>
                <a:cubicBezTo>
                  <a:pt x="6471794" y="4406086"/>
                  <a:pt x="6467774" y="4409002"/>
                  <a:pt x="6464445" y="4412802"/>
                </a:cubicBezTo>
                <a:cubicBezTo>
                  <a:pt x="6461117" y="4416601"/>
                  <a:pt x="6458569" y="4421226"/>
                  <a:pt x="6456801" y="4426675"/>
                </a:cubicBezTo>
                <a:cubicBezTo>
                  <a:pt x="6455034" y="4432124"/>
                  <a:pt x="6454150" y="4438266"/>
                  <a:pt x="6454150" y="4445100"/>
                </a:cubicBezTo>
                <a:cubicBezTo>
                  <a:pt x="6454150" y="4452287"/>
                  <a:pt x="6455005" y="4458590"/>
                  <a:pt x="6456713" y="4464010"/>
                </a:cubicBezTo>
                <a:cubicBezTo>
                  <a:pt x="6458421" y="4469430"/>
                  <a:pt x="6460955" y="4473937"/>
                  <a:pt x="6464313" y="4477530"/>
                </a:cubicBezTo>
                <a:cubicBezTo>
                  <a:pt x="6467671" y="4481124"/>
                  <a:pt x="6471809" y="4483834"/>
                  <a:pt x="6476728" y="4485660"/>
                </a:cubicBezTo>
                <a:cubicBezTo>
                  <a:pt x="6481647" y="4487486"/>
                  <a:pt x="6487376" y="4488399"/>
                  <a:pt x="6493915" y="4488399"/>
                </a:cubicBezTo>
                <a:cubicBezTo>
                  <a:pt x="6497686" y="4488399"/>
                  <a:pt x="6501235" y="4488119"/>
                  <a:pt x="6504563" y="4487560"/>
                </a:cubicBezTo>
                <a:cubicBezTo>
                  <a:pt x="6507892" y="4487000"/>
                  <a:pt x="6510823" y="4486367"/>
                  <a:pt x="6513356" y="4485660"/>
                </a:cubicBezTo>
                <a:cubicBezTo>
                  <a:pt x="6515889" y="4484953"/>
                  <a:pt x="6517951" y="4484231"/>
                  <a:pt x="6519542" y="4483495"/>
                </a:cubicBezTo>
                <a:cubicBezTo>
                  <a:pt x="6521132" y="4482758"/>
                  <a:pt x="6522090" y="4482228"/>
                  <a:pt x="6522414" y="4481904"/>
                </a:cubicBezTo>
                <a:cubicBezTo>
                  <a:pt x="6522738" y="4481580"/>
                  <a:pt x="6523003" y="4481242"/>
                  <a:pt x="6523209" y="4480888"/>
                </a:cubicBezTo>
                <a:cubicBezTo>
                  <a:pt x="6523415" y="4480535"/>
                  <a:pt x="6523562" y="4480137"/>
                  <a:pt x="6523651" y="4479695"/>
                </a:cubicBezTo>
                <a:cubicBezTo>
                  <a:pt x="6523739" y="4479253"/>
                  <a:pt x="6523813" y="4478752"/>
                  <a:pt x="6523872" y="4478193"/>
                </a:cubicBezTo>
                <a:cubicBezTo>
                  <a:pt x="6523931" y="4477633"/>
                  <a:pt x="6523960" y="4476970"/>
                  <a:pt x="6523960" y="4476205"/>
                </a:cubicBezTo>
                <a:cubicBezTo>
                  <a:pt x="6523960" y="4475144"/>
                  <a:pt x="6523916" y="4474246"/>
                  <a:pt x="6523827" y="4473509"/>
                </a:cubicBezTo>
                <a:cubicBezTo>
                  <a:pt x="6523738" y="4472773"/>
                  <a:pt x="6523605" y="4472199"/>
                  <a:pt x="6523427" y="4471786"/>
                </a:cubicBezTo>
                <a:cubicBezTo>
                  <a:pt x="6523250" y="4471374"/>
                  <a:pt x="6522998" y="4471065"/>
                  <a:pt x="6522673" y="4470858"/>
                </a:cubicBezTo>
                <a:cubicBezTo>
                  <a:pt x="6522347" y="4470652"/>
                  <a:pt x="6521977" y="4470549"/>
                  <a:pt x="6521563" y="4470549"/>
                </a:cubicBezTo>
                <a:cubicBezTo>
                  <a:pt x="6520853" y="4470549"/>
                  <a:pt x="6519801" y="4470858"/>
                  <a:pt x="6518410" y="4471477"/>
                </a:cubicBezTo>
                <a:cubicBezTo>
                  <a:pt x="6517019" y="4472096"/>
                  <a:pt x="6515243" y="4472788"/>
                  <a:pt x="6513082" y="4473554"/>
                </a:cubicBezTo>
                <a:cubicBezTo>
                  <a:pt x="6510921" y="4474319"/>
                  <a:pt x="6508361" y="4475012"/>
                  <a:pt x="6505401" y="4475630"/>
                </a:cubicBezTo>
                <a:cubicBezTo>
                  <a:pt x="6502441" y="4476249"/>
                  <a:pt x="6499067" y="4476558"/>
                  <a:pt x="6495278" y="4476558"/>
                </a:cubicBezTo>
                <a:cubicBezTo>
                  <a:pt x="6490483" y="4476558"/>
                  <a:pt x="6486428" y="4475881"/>
                  <a:pt x="6483113" y="4474526"/>
                </a:cubicBezTo>
                <a:cubicBezTo>
                  <a:pt x="6479798" y="4473171"/>
                  <a:pt x="6477105" y="4471227"/>
                  <a:pt x="6475033" y="4468693"/>
                </a:cubicBezTo>
                <a:cubicBezTo>
                  <a:pt x="6472961" y="4466160"/>
                  <a:pt x="6471481" y="4463126"/>
                  <a:pt x="6470593" y="4459592"/>
                </a:cubicBezTo>
                <a:cubicBezTo>
                  <a:pt x="6469705" y="4456057"/>
                  <a:pt x="6469261" y="4452081"/>
                  <a:pt x="6469261" y="4447662"/>
                </a:cubicBezTo>
                <a:lnTo>
                  <a:pt x="6521636" y="4447662"/>
                </a:lnTo>
                <a:cubicBezTo>
                  <a:pt x="6523116" y="4447662"/>
                  <a:pt x="6524433" y="4447176"/>
                  <a:pt x="6525587" y="4446204"/>
                </a:cubicBezTo>
                <a:cubicBezTo>
                  <a:pt x="6526741" y="4445232"/>
                  <a:pt x="6527318" y="4443597"/>
                  <a:pt x="6527318" y="4441300"/>
                </a:cubicBezTo>
                <a:lnTo>
                  <a:pt x="6527318" y="4438649"/>
                </a:lnTo>
                <a:cubicBezTo>
                  <a:pt x="6527318" y="4433465"/>
                  <a:pt x="6526655" y="4428590"/>
                  <a:pt x="6525330" y="4424024"/>
                </a:cubicBezTo>
                <a:cubicBezTo>
                  <a:pt x="6524004" y="4419458"/>
                  <a:pt x="6521928" y="4415482"/>
                  <a:pt x="6519100" y="4412095"/>
                </a:cubicBezTo>
                <a:cubicBezTo>
                  <a:pt x="6516272" y="4408707"/>
                  <a:pt x="6512664" y="4406012"/>
                  <a:pt x="6508275" y="4404009"/>
                </a:cubicBezTo>
                <a:cubicBezTo>
                  <a:pt x="6503886" y="4402006"/>
                  <a:pt x="6498569" y="4401005"/>
                  <a:pt x="6492325" y="4401005"/>
                </a:cubicBezTo>
                <a:close/>
                <a:moveTo>
                  <a:pt x="6273250" y="4401005"/>
                </a:moveTo>
                <a:cubicBezTo>
                  <a:pt x="6267418" y="4401005"/>
                  <a:pt x="6262145" y="4402021"/>
                  <a:pt x="6257432" y="4404053"/>
                </a:cubicBezTo>
                <a:cubicBezTo>
                  <a:pt x="6252719" y="4406086"/>
                  <a:pt x="6248699" y="4409002"/>
                  <a:pt x="6245370" y="4412802"/>
                </a:cubicBezTo>
                <a:cubicBezTo>
                  <a:pt x="6242042" y="4416601"/>
                  <a:pt x="6239494" y="4421226"/>
                  <a:pt x="6237726" y="4426675"/>
                </a:cubicBezTo>
                <a:cubicBezTo>
                  <a:pt x="6235959" y="4432124"/>
                  <a:pt x="6235075" y="4438266"/>
                  <a:pt x="6235075" y="4445100"/>
                </a:cubicBezTo>
                <a:cubicBezTo>
                  <a:pt x="6235075" y="4452287"/>
                  <a:pt x="6235930" y="4458590"/>
                  <a:pt x="6237638" y="4464010"/>
                </a:cubicBezTo>
                <a:cubicBezTo>
                  <a:pt x="6239347" y="4469430"/>
                  <a:pt x="6241880" y="4473937"/>
                  <a:pt x="6245238" y="4477530"/>
                </a:cubicBezTo>
                <a:cubicBezTo>
                  <a:pt x="6248596" y="4481124"/>
                  <a:pt x="6252734" y="4483834"/>
                  <a:pt x="6257653" y="4485660"/>
                </a:cubicBezTo>
                <a:cubicBezTo>
                  <a:pt x="6262572" y="4487486"/>
                  <a:pt x="6268301" y="4488399"/>
                  <a:pt x="6274841" y="4488399"/>
                </a:cubicBezTo>
                <a:cubicBezTo>
                  <a:pt x="6278611" y="4488399"/>
                  <a:pt x="6282160" y="4488119"/>
                  <a:pt x="6285489" y="4487560"/>
                </a:cubicBezTo>
                <a:cubicBezTo>
                  <a:pt x="6288817" y="4487000"/>
                  <a:pt x="6291748" y="4486367"/>
                  <a:pt x="6294281" y="4485660"/>
                </a:cubicBezTo>
                <a:cubicBezTo>
                  <a:pt x="6296814" y="4484953"/>
                  <a:pt x="6298876" y="4484231"/>
                  <a:pt x="6300467" y="4483495"/>
                </a:cubicBezTo>
                <a:cubicBezTo>
                  <a:pt x="6302057" y="4482758"/>
                  <a:pt x="6303015" y="4482228"/>
                  <a:pt x="6303339" y="4481904"/>
                </a:cubicBezTo>
                <a:cubicBezTo>
                  <a:pt x="6303663" y="4481580"/>
                  <a:pt x="6303928" y="4481242"/>
                  <a:pt x="6304134" y="4480888"/>
                </a:cubicBezTo>
                <a:cubicBezTo>
                  <a:pt x="6304340" y="4480535"/>
                  <a:pt x="6304487" y="4480137"/>
                  <a:pt x="6304576" y="4479695"/>
                </a:cubicBezTo>
                <a:cubicBezTo>
                  <a:pt x="6304664" y="4479253"/>
                  <a:pt x="6304738" y="4478752"/>
                  <a:pt x="6304797" y="4478193"/>
                </a:cubicBezTo>
                <a:cubicBezTo>
                  <a:pt x="6304856" y="4477633"/>
                  <a:pt x="6304885" y="4476970"/>
                  <a:pt x="6304885" y="4476205"/>
                </a:cubicBezTo>
                <a:cubicBezTo>
                  <a:pt x="6304885" y="4475144"/>
                  <a:pt x="6304841" y="4474246"/>
                  <a:pt x="6304752" y="4473509"/>
                </a:cubicBezTo>
                <a:cubicBezTo>
                  <a:pt x="6304663" y="4472773"/>
                  <a:pt x="6304530" y="4472199"/>
                  <a:pt x="6304352" y="4471786"/>
                </a:cubicBezTo>
                <a:cubicBezTo>
                  <a:pt x="6304175" y="4471374"/>
                  <a:pt x="6303923" y="4471065"/>
                  <a:pt x="6303597" y="4470858"/>
                </a:cubicBezTo>
                <a:cubicBezTo>
                  <a:pt x="6303272" y="4470652"/>
                  <a:pt x="6302902" y="4470549"/>
                  <a:pt x="6302488" y="4470549"/>
                </a:cubicBezTo>
                <a:cubicBezTo>
                  <a:pt x="6301778" y="4470549"/>
                  <a:pt x="6300727" y="4470858"/>
                  <a:pt x="6299335" y="4471477"/>
                </a:cubicBezTo>
                <a:cubicBezTo>
                  <a:pt x="6297944" y="4472096"/>
                  <a:pt x="6296168" y="4472788"/>
                  <a:pt x="6294007" y="4473554"/>
                </a:cubicBezTo>
                <a:cubicBezTo>
                  <a:pt x="6291846" y="4474319"/>
                  <a:pt x="6289286" y="4475012"/>
                  <a:pt x="6286326" y="4475630"/>
                </a:cubicBezTo>
                <a:cubicBezTo>
                  <a:pt x="6283366" y="4476249"/>
                  <a:pt x="6279992" y="4476558"/>
                  <a:pt x="6276203" y="4476558"/>
                </a:cubicBezTo>
                <a:cubicBezTo>
                  <a:pt x="6271408" y="4476558"/>
                  <a:pt x="6267353" y="4475881"/>
                  <a:pt x="6264038" y="4474526"/>
                </a:cubicBezTo>
                <a:cubicBezTo>
                  <a:pt x="6260723" y="4473171"/>
                  <a:pt x="6258030" y="4471227"/>
                  <a:pt x="6255958" y="4468693"/>
                </a:cubicBezTo>
                <a:cubicBezTo>
                  <a:pt x="6253886" y="4466160"/>
                  <a:pt x="6252406" y="4463126"/>
                  <a:pt x="6251518" y="4459592"/>
                </a:cubicBezTo>
                <a:cubicBezTo>
                  <a:pt x="6250630" y="4456057"/>
                  <a:pt x="6250186" y="4452081"/>
                  <a:pt x="6250186" y="4447662"/>
                </a:cubicBezTo>
                <a:lnTo>
                  <a:pt x="6302561" y="4447662"/>
                </a:lnTo>
                <a:cubicBezTo>
                  <a:pt x="6304041" y="4447662"/>
                  <a:pt x="6305358" y="4447176"/>
                  <a:pt x="6306512" y="4446204"/>
                </a:cubicBezTo>
                <a:cubicBezTo>
                  <a:pt x="6307666" y="4445232"/>
                  <a:pt x="6308243" y="4443597"/>
                  <a:pt x="6308243" y="4441300"/>
                </a:cubicBezTo>
                <a:lnTo>
                  <a:pt x="6308243" y="4438649"/>
                </a:lnTo>
                <a:cubicBezTo>
                  <a:pt x="6308243" y="4433465"/>
                  <a:pt x="6307580" y="4428590"/>
                  <a:pt x="6306255" y="4424024"/>
                </a:cubicBezTo>
                <a:cubicBezTo>
                  <a:pt x="6304929" y="4419458"/>
                  <a:pt x="6302853" y="4415482"/>
                  <a:pt x="6300025" y="4412095"/>
                </a:cubicBezTo>
                <a:cubicBezTo>
                  <a:pt x="6297197" y="4408707"/>
                  <a:pt x="6293589" y="4406012"/>
                  <a:pt x="6289200" y="4404009"/>
                </a:cubicBezTo>
                <a:cubicBezTo>
                  <a:pt x="6284811" y="4402006"/>
                  <a:pt x="6279494" y="4401005"/>
                  <a:pt x="6273250" y="4401005"/>
                </a:cubicBezTo>
                <a:close/>
                <a:moveTo>
                  <a:pt x="6188743" y="4401005"/>
                </a:moveTo>
                <a:cubicBezTo>
                  <a:pt x="6183913" y="4401005"/>
                  <a:pt x="6179686" y="4401653"/>
                  <a:pt x="6176063" y="4402949"/>
                </a:cubicBezTo>
                <a:cubicBezTo>
                  <a:pt x="6172440" y="4404245"/>
                  <a:pt x="6169420" y="4405968"/>
                  <a:pt x="6167005" y="4408118"/>
                </a:cubicBezTo>
                <a:cubicBezTo>
                  <a:pt x="6164590" y="4410268"/>
                  <a:pt x="6162778" y="4412772"/>
                  <a:pt x="6161571" y="4415629"/>
                </a:cubicBezTo>
                <a:cubicBezTo>
                  <a:pt x="6160363" y="4418486"/>
                  <a:pt x="6159759" y="4421476"/>
                  <a:pt x="6159759" y="4424598"/>
                </a:cubicBezTo>
                <a:cubicBezTo>
                  <a:pt x="6159759" y="4428133"/>
                  <a:pt x="6160334" y="4431167"/>
                  <a:pt x="6161482" y="4433700"/>
                </a:cubicBezTo>
                <a:cubicBezTo>
                  <a:pt x="6162631" y="4436233"/>
                  <a:pt x="6164148" y="4438413"/>
                  <a:pt x="6166033" y="4440239"/>
                </a:cubicBezTo>
                <a:cubicBezTo>
                  <a:pt x="6167918" y="4442066"/>
                  <a:pt x="6170054" y="4443612"/>
                  <a:pt x="6172440" y="4444879"/>
                </a:cubicBezTo>
                <a:cubicBezTo>
                  <a:pt x="6174826" y="4446145"/>
                  <a:pt x="6177270" y="4447279"/>
                  <a:pt x="6179774" y="4448281"/>
                </a:cubicBezTo>
                <a:cubicBezTo>
                  <a:pt x="6182278" y="4449282"/>
                  <a:pt x="6184708" y="4450239"/>
                  <a:pt x="6187064" y="4451153"/>
                </a:cubicBezTo>
                <a:cubicBezTo>
                  <a:pt x="6189421" y="4452066"/>
                  <a:pt x="6191542" y="4453111"/>
                  <a:pt x="6193427" y="4454290"/>
                </a:cubicBezTo>
                <a:cubicBezTo>
                  <a:pt x="6195312" y="4455468"/>
                  <a:pt x="6196829" y="4456823"/>
                  <a:pt x="6197978" y="4458355"/>
                </a:cubicBezTo>
                <a:cubicBezTo>
                  <a:pt x="6199127" y="4459886"/>
                  <a:pt x="6199701" y="4461771"/>
                  <a:pt x="6199701" y="4464010"/>
                </a:cubicBezTo>
                <a:cubicBezTo>
                  <a:pt x="6199701" y="4466190"/>
                  <a:pt x="6199303" y="4468075"/>
                  <a:pt x="6198508" y="4469665"/>
                </a:cubicBezTo>
                <a:cubicBezTo>
                  <a:pt x="6197713" y="4471256"/>
                  <a:pt x="6196578" y="4472567"/>
                  <a:pt x="6195106" y="4473598"/>
                </a:cubicBezTo>
                <a:cubicBezTo>
                  <a:pt x="6193633" y="4474629"/>
                  <a:pt x="6191895" y="4475409"/>
                  <a:pt x="6189892" y="4475940"/>
                </a:cubicBezTo>
                <a:cubicBezTo>
                  <a:pt x="6187889" y="4476470"/>
                  <a:pt x="6185651" y="4476735"/>
                  <a:pt x="6183176" y="4476735"/>
                </a:cubicBezTo>
                <a:cubicBezTo>
                  <a:pt x="6179877" y="4476735"/>
                  <a:pt x="6176961" y="4476337"/>
                  <a:pt x="6174428" y="4475542"/>
                </a:cubicBezTo>
                <a:cubicBezTo>
                  <a:pt x="6171895" y="4474747"/>
                  <a:pt x="6169700" y="4473878"/>
                  <a:pt x="6167845" y="4472935"/>
                </a:cubicBezTo>
                <a:cubicBezTo>
                  <a:pt x="6165989" y="4471992"/>
                  <a:pt x="6164428" y="4471124"/>
                  <a:pt x="6163161" y="4470328"/>
                </a:cubicBezTo>
                <a:cubicBezTo>
                  <a:pt x="6161895" y="4469533"/>
                  <a:pt x="6160937" y="4469135"/>
                  <a:pt x="6160289" y="4469135"/>
                </a:cubicBezTo>
                <a:cubicBezTo>
                  <a:pt x="6159877" y="4469135"/>
                  <a:pt x="6159509" y="4469238"/>
                  <a:pt x="6159185" y="4469445"/>
                </a:cubicBezTo>
                <a:cubicBezTo>
                  <a:pt x="6158861" y="4469651"/>
                  <a:pt x="6158610" y="4469989"/>
                  <a:pt x="6158434" y="4470461"/>
                </a:cubicBezTo>
                <a:cubicBezTo>
                  <a:pt x="6158257" y="4470932"/>
                  <a:pt x="6158109" y="4471551"/>
                  <a:pt x="6157992" y="4472316"/>
                </a:cubicBezTo>
                <a:cubicBezTo>
                  <a:pt x="6157874" y="4473082"/>
                  <a:pt x="6157815" y="4474025"/>
                  <a:pt x="6157815" y="4475144"/>
                </a:cubicBezTo>
                <a:cubicBezTo>
                  <a:pt x="6157815" y="4476970"/>
                  <a:pt x="6157962" y="4478414"/>
                  <a:pt x="6158257" y="4479474"/>
                </a:cubicBezTo>
                <a:cubicBezTo>
                  <a:pt x="6158551" y="4480535"/>
                  <a:pt x="6159023" y="4481359"/>
                  <a:pt x="6159671" y="4481948"/>
                </a:cubicBezTo>
                <a:cubicBezTo>
                  <a:pt x="6160319" y="4482538"/>
                  <a:pt x="6161350" y="4483200"/>
                  <a:pt x="6162764" y="4483937"/>
                </a:cubicBezTo>
                <a:cubicBezTo>
                  <a:pt x="6164177" y="4484673"/>
                  <a:pt x="6165901" y="4485380"/>
                  <a:pt x="6167933" y="4486057"/>
                </a:cubicBezTo>
                <a:cubicBezTo>
                  <a:pt x="6169965" y="4486735"/>
                  <a:pt x="6172263" y="4487295"/>
                  <a:pt x="6174826" y="4487736"/>
                </a:cubicBezTo>
                <a:cubicBezTo>
                  <a:pt x="6177388" y="4488178"/>
                  <a:pt x="6180084" y="4488399"/>
                  <a:pt x="6182911" y="4488399"/>
                </a:cubicBezTo>
                <a:cubicBezTo>
                  <a:pt x="6187506" y="4488399"/>
                  <a:pt x="6191718" y="4487840"/>
                  <a:pt x="6195548" y="4486720"/>
                </a:cubicBezTo>
                <a:cubicBezTo>
                  <a:pt x="6199377" y="4485601"/>
                  <a:pt x="6202676" y="4483951"/>
                  <a:pt x="6205445" y="4481772"/>
                </a:cubicBezTo>
                <a:cubicBezTo>
                  <a:pt x="6208213" y="4479592"/>
                  <a:pt x="6210349" y="4476912"/>
                  <a:pt x="6211851" y="4473730"/>
                </a:cubicBezTo>
                <a:cubicBezTo>
                  <a:pt x="6213353" y="4470549"/>
                  <a:pt x="6214105" y="4466926"/>
                  <a:pt x="6214105" y="4462861"/>
                </a:cubicBezTo>
                <a:cubicBezTo>
                  <a:pt x="6214105" y="4459444"/>
                  <a:pt x="6213530" y="4456499"/>
                  <a:pt x="6212382" y="4454025"/>
                </a:cubicBezTo>
                <a:cubicBezTo>
                  <a:pt x="6211233" y="4451550"/>
                  <a:pt x="6209716" y="4449430"/>
                  <a:pt x="6207831" y="4447662"/>
                </a:cubicBezTo>
                <a:cubicBezTo>
                  <a:pt x="6205945" y="4445895"/>
                  <a:pt x="6203780" y="4444393"/>
                  <a:pt x="6201336" y="4443155"/>
                </a:cubicBezTo>
                <a:cubicBezTo>
                  <a:pt x="6198891" y="4441918"/>
                  <a:pt x="6196417" y="4440799"/>
                  <a:pt x="6193913" y="4439798"/>
                </a:cubicBezTo>
                <a:cubicBezTo>
                  <a:pt x="6191409" y="4438796"/>
                  <a:pt x="6188950" y="4437824"/>
                  <a:pt x="6186534" y="4436881"/>
                </a:cubicBezTo>
                <a:cubicBezTo>
                  <a:pt x="6184119" y="4435939"/>
                  <a:pt x="6181969" y="4434878"/>
                  <a:pt x="6180084" y="4433700"/>
                </a:cubicBezTo>
                <a:cubicBezTo>
                  <a:pt x="6178198" y="4432522"/>
                  <a:pt x="6176667" y="4431152"/>
                  <a:pt x="6175488" y="4429591"/>
                </a:cubicBezTo>
                <a:cubicBezTo>
                  <a:pt x="6174310" y="4428030"/>
                  <a:pt x="6173721" y="4426101"/>
                  <a:pt x="6173721" y="4423803"/>
                </a:cubicBezTo>
                <a:cubicBezTo>
                  <a:pt x="6173721" y="4422154"/>
                  <a:pt x="6174030" y="4420622"/>
                  <a:pt x="6174649" y="4419208"/>
                </a:cubicBezTo>
                <a:cubicBezTo>
                  <a:pt x="6175268" y="4417794"/>
                  <a:pt x="6176180" y="4416572"/>
                  <a:pt x="6177388" y="4415541"/>
                </a:cubicBezTo>
                <a:cubicBezTo>
                  <a:pt x="6178596" y="4414510"/>
                  <a:pt x="6180142" y="4413715"/>
                  <a:pt x="6182028" y="4413155"/>
                </a:cubicBezTo>
                <a:cubicBezTo>
                  <a:pt x="6183913" y="4412595"/>
                  <a:pt x="6186092" y="4412315"/>
                  <a:pt x="6188567" y="4412315"/>
                </a:cubicBezTo>
                <a:cubicBezTo>
                  <a:pt x="6191335" y="4412315"/>
                  <a:pt x="6193795" y="4412639"/>
                  <a:pt x="6195945" y="4413288"/>
                </a:cubicBezTo>
                <a:cubicBezTo>
                  <a:pt x="6198095" y="4413936"/>
                  <a:pt x="6199966" y="4414628"/>
                  <a:pt x="6201557" y="4415364"/>
                </a:cubicBezTo>
                <a:cubicBezTo>
                  <a:pt x="6203147" y="4416101"/>
                  <a:pt x="6204443" y="4416793"/>
                  <a:pt x="6205445" y="4417441"/>
                </a:cubicBezTo>
                <a:cubicBezTo>
                  <a:pt x="6206446" y="4418089"/>
                  <a:pt x="6207212" y="4418413"/>
                  <a:pt x="6207742" y="4418413"/>
                </a:cubicBezTo>
                <a:cubicBezTo>
                  <a:pt x="6208096" y="4418413"/>
                  <a:pt x="6208420" y="4418310"/>
                  <a:pt x="6208714" y="4418104"/>
                </a:cubicBezTo>
                <a:cubicBezTo>
                  <a:pt x="6209009" y="4417897"/>
                  <a:pt x="6209259" y="4417559"/>
                  <a:pt x="6209465" y="4417087"/>
                </a:cubicBezTo>
                <a:cubicBezTo>
                  <a:pt x="6209672" y="4416616"/>
                  <a:pt x="6209819" y="4416012"/>
                  <a:pt x="6209907" y="4415276"/>
                </a:cubicBezTo>
                <a:cubicBezTo>
                  <a:pt x="6209996" y="4414539"/>
                  <a:pt x="6210040" y="4413670"/>
                  <a:pt x="6210040" y="4412669"/>
                </a:cubicBezTo>
                <a:cubicBezTo>
                  <a:pt x="6210040" y="4411726"/>
                  <a:pt x="6209996" y="4410931"/>
                  <a:pt x="6209907" y="4410283"/>
                </a:cubicBezTo>
                <a:cubicBezTo>
                  <a:pt x="6209819" y="4409635"/>
                  <a:pt x="6209730" y="4409090"/>
                  <a:pt x="6209642" y="4408648"/>
                </a:cubicBezTo>
                <a:cubicBezTo>
                  <a:pt x="6209554" y="4408206"/>
                  <a:pt x="6209406" y="4407809"/>
                  <a:pt x="6209200" y="4407455"/>
                </a:cubicBezTo>
                <a:cubicBezTo>
                  <a:pt x="6208994" y="4407102"/>
                  <a:pt x="6208582" y="4406689"/>
                  <a:pt x="6207963" y="4406218"/>
                </a:cubicBezTo>
                <a:cubicBezTo>
                  <a:pt x="6207345" y="4405747"/>
                  <a:pt x="6206431" y="4405202"/>
                  <a:pt x="6205224" y="4404583"/>
                </a:cubicBezTo>
                <a:cubicBezTo>
                  <a:pt x="6204016" y="4403965"/>
                  <a:pt x="6202558" y="4403390"/>
                  <a:pt x="6200850" y="4402860"/>
                </a:cubicBezTo>
                <a:cubicBezTo>
                  <a:pt x="6199141" y="4402330"/>
                  <a:pt x="6197226" y="4401888"/>
                  <a:pt x="6195106" y="4401535"/>
                </a:cubicBezTo>
                <a:cubicBezTo>
                  <a:pt x="6192985" y="4401181"/>
                  <a:pt x="6190864" y="4401005"/>
                  <a:pt x="6188743" y="4401005"/>
                </a:cubicBezTo>
                <a:close/>
                <a:moveTo>
                  <a:pt x="6103920" y="4401005"/>
                </a:moveTo>
                <a:cubicBezTo>
                  <a:pt x="6097146" y="4401005"/>
                  <a:pt x="6091225" y="4402094"/>
                  <a:pt x="6086159" y="4404274"/>
                </a:cubicBezTo>
                <a:cubicBezTo>
                  <a:pt x="6081093" y="4406454"/>
                  <a:pt x="6076866" y="4409517"/>
                  <a:pt x="6073478" y="4413464"/>
                </a:cubicBezTo>
                <a:cubicBezTo>
                  <a:pt x="6070091" y="4417411"/>
                  <a:pt x="6067558" y="4422109"/>
                  <a:pt x="6065879" y="4427559"/>
                </a:cubicBezTo>
                <a:cubicBezTo>
                  <a:pt x="6064200" y="4433008"/>
                  <a:pt x="6063360" y="4438973"/>
                  <a:pt x="6063360" y="4445453"/>
                </a:cubicBezTo>
                <a:cubicBezTo>
                  <a:pt x="6063360" y="4452169"/>
                  <a:pt x="6064156" y="4458178"/>
                  <a:pt x="6065746" y="4463480"/>
                </a:cubicBezTo>
                <a:cubicBezTo>
                  <a:pt x="6067337" y="4468782"/>
                  <a:pt x="6069752" y="4473289"/>
                  <a:pt x="6072992" y="4477000"/>
                </a:cubicBezTo>
                <a:cubicBezTo>
                  <a:pt x="6076233" y="4480711"/>
                  <a:pt x="6080282" y="4483539"/>
                  <a:pt x="6085142" y="4485483"/>
                </a:cubicBezTo>
                <a:cubicBezTo>
                  <a:pt x="6090003" y="4487427"/>
                  <a:pt x="6095702" y="4488399"/>
                  <a:pt x="6102241" y="4488399"/>
                </a:cubicBezTo>
                <a:cubicBezTo>
                  <a:pt x="6108957" y="4488399"/>
                  <a:pt x="6114863" y="4487295"/>
                  <a:pt x="6119959" y="4485085"/>
                </a:cubicBezTo>
                <a:cubicBezTo>
                  <a:pt x="6125055" y="4482876"/>
                  <a:pt x="6129297" y="4479798"/>
                  <a:pt x="6132684" y="4475851"/>
                </a:cubicBezTo>
                <a:cubicBezTo>
                  <a:pt x="6136071" y="4471904"/>
                  <a:pt x="6138619" y="4467206"/>
                  <a:pt x="6140328" y="4461757"/>
                </a:cubicBezTo>
                <a:cubicBezTo>
                  <a:pt x="6142036" y="4456307"/>
                  <a:pt x="6142890" y="4450343"/>
                  <a:pt x="6142890" y="4443862"/>
                </a:cubicBezTo>
                <a:cubicBezTo>
                  <a:pt x="6142890" y="4437205"/>
                  <a:pt x="6142080" y="4431226"/>
                  <a:pt x="6140460" y="4425924"/>
                </a:cubicBezTo>
                <a:cubicBezTo>
                  <a:pt x="6138840" y="4420622"/>
                  <a:pt x="6136410" y="4416115"/>
                  <a:pt x="6133170" y="4412404"/>
                </a:cubicBezTo>
                <a:cubicBezTo>
                  <a:pt x="6129930" y="4408692"/>
                  <a:pt x="6125880" y="4405865"/>
                  <a:pt x="6121019" y="4403921"/>
                </a:cubicBezTo>
                <a:cubicBezTo>
                  <a:pt x="6116159" y="4401977"/>
                  <a:pt x="6110460" y="4401005"/>
                  <a:pt x="6103920" y="4401005"/>
                </a:cubicBezTo>
                <a:close/>
                <a:moveTo>
                  <a:pt x="5402145" y="4401005"/>
                </a:moveTo>
                <a:cubicBezTo>
                  <a:pt x="5399082" y="4401005"/>
                  <a:pt x="5396048" y="4401284"/>
                  <a:pt x="5393043" y="4401844"/>
                </a:cubicBezTo>
                <a:cubicBezTo>
                  <a:pt x="5390039" y="4402404"/>
                  <a:pt x="5387270" y="4403111"/>
                  <a:pt x="5384737" y="4403965"/>
                </a:cubicBezTo>
                <a:cubicBezTo>
                  <a:pt x="5382204" y="4404819"/>
                  <a:pt x="5379965" y="4405762"/>
                  <a:pt x="5378021" y="4406793"/>
                </a:cubicBezTo>
                <a:cubicBezTo>
                  <a:pt x="5376077" y="4407823"/>
                  <a:pt x="5374707" y="4408722"/>
                  <a:pt x="5373912" y="4409488"/>
                </a:cubicBezTo>
                <a:cubicBezTo>
                  <a:pt x="5373117" y="4410254"/>
                  <a:pt x="5372616" y="4411064"/>
                  <a:pt x="5372410" y="4411918"/>
                </a:cubicBezTo>
                <a:cubicBezTo>
                  <a:pt x="5372204" y="4412772"/>
                  <a:pt x="5372101" y="4413936"/>
                  <a:pt x="5372101" y="4415408"/>
                </a:cubicBezTo>
                <a:cubicBezTo>
                  <a:pt x="5372101" y="4416292"/>
                  <a:pt x="5372159" y="4417102"/>
                  <a:pt x="5372277" y="4417838"/>
                </a:cubicBezTo>
                <a:cubicBezTo>
                  <a:pt x="5372395" y="4418575"/>
                  <a:pt x="5372587" y="4419179"/>
                  <a:pt x="5372852" y="4419650"/>
                </a:cubicBezTo>
                <a:cubicBezTo>
                  <a:pt x="5373117" y="4420121"/>
                  <a:pt x="5373426" y="4420475"/>
                  <a:pt x="5373780" y="4420710"/>
                </a:cubicBezTo>
                <a:cubicBezTo>
                  <a:pt x="5374133" y="4420946"/>
                  <a:pt x="5374545" y="4421064"/>
                  <a:pt x="5375017" y="4421064"/>
                </a:cubicBezTo>
                <a:cubicBezTo>
                  <a:pt x="5375724" y="4421064"/>
                  <a:pt x="5376799" y="4420637"/>
                  <a:pt x="5378242" y="4419782"/>
                </a:cubicBezTo>
                <a:cubicBezTo>
                  <a:pt x="5379685" y="4418928"/>
                  <a:pt x="5381482" y="4417986"/>
                  <a:pt x="5383632" y="4416955"/>
                </a:cubicBezTo>
                <a:cubicBezTo>
                  <a:pt x="5385782" y="4415924"/>
                  <a:pt x="5388286" y="4414981"/>
                  <a:pt x="5391144" y="4414127"/>
                </a:cubicBezTo>
                <a:cubicBezTo>
                  <a:pt x="5394001" y="4413273"/>
                  <a:pt x="5397226" y="4412846"/>
                  <a:pt x="5400819" y="4412846"/>
                </a:cubicBezTo>
                <a:cubicBezTo>
                  <a:pt x="5404177" y="4412846"/>
                  <a:pt x="5407005" y="4413243"/>
                  <a:pt x="5409303" y="4414039"/>
                </a:cubicBezTo>
                <a:cubicBezTo>
                  <a:pt x="5411600" y="4414834"/>
                  <a:pt x="5413471" y="4416012"/>
                  <a:pt x="5414914" y="4417573"/>
                </a:cubicBezTo>
                <a:cubicBezTo>
                  <a:pt x="5416358" y="4419134"/>
                  <a:pt x="5417403" y="4421093"/>
                  <a:pt x="5418051" y="4423450"/>
                </a:cubicBezTo>
                <a:cubicBezTo>
                  <a:pt x="5418699" y="4425806"/>
                  <a:pt x="5419023" y="4428516"/>
                  <a:pt x="5419023" y="4431579"/>
                </a:cubicBezTo>
                <a:lnTo>
                  <a:pt x="5419023" y="4437765"/>
                </a:lnTo>
                <a:lnTo>
                  <a:pt x="5408066" y="4437765"/>
                </a:lnTo>
                <a:cubicBezTo>
                  <a:pt x="5401880" y="4437765"/>
                  <a:pt x="5396313" y="4438310"/>
                  <a:pt x="5391364" y="4439400"/>
                </a:cubicBezTo>
                <a:cubicBezTo>
                  <a:pt x="5386416" y="4440490"/>
                  <a:pt x="5382233" y="4442124"/>
                  <a:pt x="5378816" y="4444304"/>
                </a:cubicBezTo>
                <a:cubicBezTo>
                  <a:pt x="5375400" y="4446484"/>
                  <a:pt x="5372778" y="4449223"/>
                  <a:pt x="5370952" y="4452522"/>
                </a:cubicBezTo>
                <a:cubicBezTo>
                  <a:pt x="5369125" y="4455821"/>
                  <a:pt x="5368212" y="4459709"/>
                  <a:pt x="5368212" y="4464187"/>
                </a:cubicBezTo>
                <a:cubicBezTo>
                  <a:pt x="5368212" y="4468016"/>
                  <a:pt x="5368875" y="4471433"/>
                  <a:pt x="5370201" y="4474437"/>
                </a:cubicBezTo>
                <a:cubicBezTo>
                  <a:pt x="5371526" y="4477442"/>
                  <a:pt x="5373382" y="4479975"/>
                  <a:pt x="5375768" y="4482037"/>
                </a:cubicBezTo>
                <a:cubicBezTo>
                  <a:pt x="5378153" y="4484099"/>
                  <a:pt x="5381040" y="4485675"/>
                  <a:pt x="5384427" y="4486764"/>
                </a:cubicBezTo>
                <a:cubicBezTo>
                  <a:pt x="5387815" y="4487854"/>
                  <a:pt x="5391600" y="4488399"/>
                  <a:pt x="5395783" y="4488399"/>
                </a:cubicBezTo>
                <a:cubicBezTo>
                  <a:pt x="5400554" y="4488399"/>
                  <a:pt x="5405076" y="4487368"/>
                  <a:pt x="5409347" y="4485306"/>
                </a:cubicBezTo>
                <a:cubicBezTo>
                  <a:pt x="5413618" y="4483244"/>
                  <a:pt x="5417492" y="4480358"/>
                  <a:pt x="5420967" y="4476646"/>
                </a:cubicBezTo>
                <a:lnTo>
                  <a:pt x="5420967" y="4484599"/>
                </a:lnTo>
                <a:cubicBezTo>
                  <a:pt x="5420967" y="4485306"/>
                  <a:pt x="5421173" y="4485837"/>
                  <a:pt x="5421586" y="4486190"/>
                </a:cubicBezTo>
                <a:cubicBezTo>
                  <a:pt x="5421998" y="4486544"/>
                  <a:pt x="5422661" y="4486809"/>
                  <a:pt x="5423574" y="4486985"/>
                </a:cubicBezTo>
                <a:cubicBezTo>
                  <a:pt x="5424487" y="4487162"/>
                  <a:pt x="5425709" y="4487250"/>
                  <a:pt x="5427241" y="4487250"/>
                </a:cubicBezTo>
                <a:cubicBezTo>
                  <a:pt x="5428832" y="4487250"/>
                  <a:pt x="5430040" y="4487162"/>
                  <a:pt x="5430864" y="4486985"/>
                </a:cubicBezTo>
                <a:cubicBezTo>
                  <a:pt x="5431689" y="4486809"/>
                  <a:pt x="5432337" y="4486544"/>
                  <a:pt x="5432809" y="4486190"/>
                </a:cubicBezTo>
                <a:cubicBezTo>
                  <a:pt x="5433280" y="4485837"/>
                  <a:pt x="5433515" y="4485306"/>
                  <a:pt x="5433515" y="4484599"/>
                </a:cubicBezTo>
                <a:lnTo>
                  <a:pt x="5433515" y="4430961"/>
                </a:lnTo>
                <a:cubicBezTo>
                  <a:pt x="5433515" y="4426012"/>
                  <a:pt x="5432956" y="4421682"/>
                  <a:pt x="5431836" y="4417971"/>
                </a:cubicBezTo>
                <a:cubicBezTo>
                  <a:pt x="5430717" y="4414260"/>
                  <a:pt x="5428920" y="4411152"/>
                  <a:pt x="5426446" y="4408648"/>
                </a:cubicBezTo>
                <a:cubicBezTo>
                  <a:pt x="5423972" y="4406144"/>
                  <a:pt x="5420731" y="4404245"/>
                  <a:pt x="5416725" y="4402949"/>
                </a:cubicBezTo>
                <a:cubicBezTo>
                  <a:pt x="5412720" y="4401653"/>
                  <a:pt x="5407859" y="4401005"/>
                  <a:pt x="5402145" y="4401005"/>
                </a:cubicBezTo>
                <a:close/>
                <a:moveTo>
                  <a:pt x="5320750" y="4401005"/>
                </a:moveTo>
                <a:cubicBezTo>
                  <a:pt x="5314918" y="4401005"/>
                  <a:pt x="5309646" y="4402021"/>
                  <a:pt x="5304932" y="4404053"/>
                </a:cubicBezTo>
                <a:cubicBezTo>
                  <a:pt x="5300220" y="4406086"/>
                  <a:pt x="5296199" y="4409002"/>
                  <a:pt x="5292871" y="4412802"/>
                </a:cubicBezTo>
                <a:cubicBezTo>
                  <a:pt x="5289542" y="4416601"/>
                  <a:pt x="5286994" y="4421226"/>
                  <a:pt x="5285227" y="4426675"/>
                </a:cubicBezTo>
                <a:cubicBezTo>
                  <a:pt x="5283459" y="4432124"/>
                  <a:pt x="5282576" y="4438266"/>
                  <a:pt x="5282576" y="4445100"/>
                </a:cubicBezTo>
                <a:cubicBezTo>
                  <a:pt x="5282576" y="4452287"/>
                  <a:pt x="5283430" y="4458590"/>
                  <a:pt x="5285138" y="4464010"/>
                </a:cubicBezTo>
                <a:cubicBezTo>
                  <a:pt x="5286847" y="4469430"/>
                  <a:pt x="5289380" y="4473937"/>
                  <a:pt x="5292738" y="4477530"/>
                </a:cubicBezTo>
                <a:cubicBezTo>
                  <a:pt x="5296096" y="4481124"/>
                  <a:pt x="5300234" y="4483834"/>
                  <a:pt x="5305153" y="4485660"/>
                </a:cubicBezTo>
                <a:cubicBezTo>
                  <a:pt x="5310073" y="4487486"/>
                  <a:pt x="5315801" y="4488399"/>
                  <a:pt x="5322341" y="4488399"/>
                </a:cubicBezTo>
                <a:cubicBezTo>
                  <a:pt x="5326111" y="4488399"/>
                  <a:pt x="5329661" y="4488119"/>
                  <a:pt x="5332989" y="4487560"/>
                </a:cubicBezTo>
                <a:cubicBezTo>
                  <a:pt x="5336318" y="4487000"/>
                  <a:pt x="5339248" y="4486367"/>
                  <a:pt x="5341781" y="4485660"/>
                </a:cubicBezTo>
                <a:cubicBezTo>
                  <a:pt x="5344314" y="4484953"/>
                  <a:pt x="5346376" y="4484231"/>
                  <a:pt x="5347967" y="4483495"/>
                </a:cubicBezTo>
                <a:cubicBezTo>
                  <a:pt x="5349558" y="4482758"/>
                  <a:pt x="5350515" y="4482228"/>
                  <a:pt x="5350839" y="4481904"/>
                </a:cubicBezTo>
                <a:cubicBezTo>
                  <a:pt x="5351163" y="4481580"/>
                  <a:pt x="5351428" y="4481242"/>
                  <a:pt x="5351634" y="4480888"/>
                </a:cubicBezTo>
                <a:cubicBezTo>
                  <a:pt x="5351841" y="4480535"/>
                  <a:pt x="5351988" y="4480137"/>
                  <a:pt x="5352076" y="4479695"/>
                </a:cubicBezTo>
                <a:cubicBezTo>
                  <a:pt x="5352165" y="4479253"/>
                  <a:pt x="5352238" y="4478752"/>
                  <a:pt x="5352297" y="4478193"/>
                </a:cubicBezTo>
                <a:cubicBezTo>
                  <a:pt x="5352356" y="4477633"/>
                  <a:pt x="5352386" y="4476970"/>
                  <a:pt x="5352386" y="4476205"/>
                </a:cubicBezTo>
                <a:cubicBezTo>
                  <a:pt x="5352386" y="4475144"/>
                  <a:pt x="5352341" y="4474246"/>
                  <a:pt x="5352252" y="4473509"/>
                </a:cubicBezTo>
                <a:cubicBezTo>
                  <a:pt x="5352163" y="4472773"/>
                  <a:pt x="5352030" y="4472199"/>
                  <a:pt x="5351852" y="4471786"/>
                </a:cubicBezTo>
                <a:cubicBezTo>
                  <a:pt x="5351675" y="4471374"/>
                  <a:pt x="5351423" y="4471065"/>
                  <a:pt x="5351098" y="4470858"/>
                </a:cubicBezTo>
                <a:cubicBezTo>
                  <a:pt x="5350772" y="4470652"/>
                  <a:pt x="5350402" y="4470549"/>
                  <a:pt x="5349988" y="4470549"/>
                </a:cubicBezTo>
                <a:cubicBezTo>
                  <a:pt x="5349278" y="4470549"/>
                  <a:pt x="5348227" y="4470858"/>
                  <a:pt x="5346835" y="4471477"/>
                </a:cubicBezTo>
                <a:cubicBezTo>
                  <a:pt x="5345444" y="4472096"/>
                  <a:pt x="5343668" y="4472788"/>
                  <a:pt x="5341507" y="4473554"/>
                </a:cubicBezTo>
                <a:cubicBezTo>
                  <a:pt x="5339346" y="4474319"/>
                  <a:pt x="5336786" y="4475012"/>
                  <a:pt x="5333826" y="4475630"/>
                </a:cubicBezTo>
                <a:cubicBezTo>
                  <a:pt x="5330866" y="4476249"/>
                  <a:pt x="5327492" y="4476558"/>
                  <a:pt x="5323703" y="4476558"/>
                </a:cubicBezTo>
                <a:cubicBezTo>
                  <a:pt x="5318909" y="4476558"/>
                  <a:pt x="5314854" y="4475881"/>
                  <a:pt x="5311539" y="4474526"/>
                </a:cubicBezTo>
                <a:cubicBezTo>
                  <a:pt x="5308224" y="4473171"/>
                  <a:pt x="5305530" y="4471227"/>
                  <a:pt x="5303458" y="4468693"/>
                </a:cubicBezTo>
                <a:cubicBezTo>
                  <a:pt x="5301386" y="4466160"/>
                  <a:pt x="5299906" y="4463126"/>
                  <a:pt x="5299018" y="4459592"/>
                </a:cubicBezTo>
                <a:cubicBezTo>
                  <a:pt x="5298130" y="4456057"/>
                  <a:pt x="5297687" y="4452081"/>
                  <a:pt x="5297687" y="4447662"/>
                </a:cubicBezTo>
                <a:lnTo>
                  <a:pt x="5350062" y="4447662"/>
                </a:lnTo>
                <a:cubicBezTo>
                  <a:pt x="5351542" y="4447662"/>
                  <a:pt x="5352859" y="4447176"/>
                  <a:pt x="5354013" y="4446204"/>
                </a:cubicBezTo>
                <a:cubicBezTo>
                  <a:pt x="5355166" y="4445232"/>
                  <a:pt x="5355743" y="4443597"/>
                  <a:pt x="5355743" y="4441300"/>
                </a:cubicBezTo>
                <a:lnTo>
                  <a:pt x="5355743" y="4438649"/>
                </a:lnTo>
                <a:cubicBezTo>
                  <a:pt x="5355743" y="4433465"/>
                  <a:pt x="5355080" y="4428590"/>
                  <a:pt x="5353755" y="4424024"/>
                </a:cubicBezTo>
                <a:cubicBezTo>
                  <a:pt x="5352430" y="4419458"/>
                  <a:pt x="5350353" y="4415482"/>
                  <a:pt x="5347525" y="4412095"/>
                </a:cubicBezTo>
                <a:cubicBezTo>
                  <a:pt x="5344697" y="4408707"/>
                  <a:pt x="5341089" y="4406012"/>
                  <a:pt x="5336700" y="4404009"/>
                </a:cubicBezTo>
                <a:cubicBezTo>
                  <a:pt x="5332312" y="4402006"/>
                  <a:pt x="5326995" y="4401005"/>
                  <a:pt x="5320750" y="4401005"/>
                </a:cubicBezTo>
                <a:close/>
                <a:moveTo>
                  <a:pt x="5135445" y="4401005"/>
                </a:moveTo>
                <a:cubicBezTo>
                  <a:pt x="5132382" y="4401005"/>
                  <a:pt x="5129348" y="4401284"/>
                  <a:pt x="5126343" y="4401844"/>
                </a:cubicBezTo>
                <a:cubicBezTo>
                  <a:pt x="5123339" y="4402404"/>
                  <a:pt x="5120570" y="4403111"/>
                  <a:pt x="5118037" y="4403965"/>
                </a:cubicBezTo>
                <a:cubicBezTo>
                  <a:pt x="5115504" y="4404819"/>
                  <a:pt x="5113265" y="4405762"/>
                  <a:pt x="5111321" y="4406793"/>
                </a:cubicBezTo>
                <a:cubicBezTo>
                  <a:pt x="5109377" y="4407823"/>
                  <a:pt x="5108007" y="4408722"/>
                  <a:pt x="5107212" y="4409488"/>
                </a:cubicBezTo>
                <a:cubicBezTo>
                  <a:pt x="5106416" y="4410254"/>
                  <a:pt x="5105916" y="4411064"/>
                  <a:pt x="5105710" y="4411918"/>
                </a:cubicBezTo>
                <a:cubicBezTo>
                  <a:pt x="5105503" y="4412772"/>
                  <a:pt x="5105401" y="4413936"/>
                  <a:pt x="5105401" y="4415408"/>
                </a:cubicBezTo>
                <a:cubicBezTo>
                  <a:pt x="5105401" y="4416292"/>
                  <a:pt x="5105459" y="4417102"/>
                  <a:pt x="5105577" y="4417838"/>
                </a:cubicBezTo>
                <a:cubicBezTo>
                  <a:pt x="5105695" y="4418575"/>
                  <a:pt x="5105886" y="4419179"/>
                  <a:pt x="5106151" y="4419650"/>
                </a:cubicBezTo>
                <a:cubicBezTo>
                  <a:pt x="5106416" y="4420121"/>
                  <a:pt x="5106726" y="4420475"/>
                  <a:pt x="5107079" y="4420710"/>
                </a:cubicBezTo>
                <a:cubicBezTo>
                  <a:pt x="5107433" y="4420946"/>
                  <a:pt x="5107845" y="4421064"/>
                  <a:pt x="5108316" y="4421064"/>
                </a:cubicBezTo>
                <a:cubicBezTo>
                  <a:pt x="5109023" y="4421064"/>
                  <a:pt x="5110099" y="4420637"/>
                  <a:pt x="5111542" y="4419782"/>
                </a:cubicBezTo>
                <a:cubicBezTo>
                  <a:pt x="5112985" y="4418928"/>
                  <a:pt x="5114782" y="4417986"/>
                  <a:pt x="5116932" y="4416955"/>
                </a:cubicBezTo>
                <a:cubicBezTo>
                  <a:pt x="5119082" y="4415924"/>
                  <a:pt x="5121586" y="4414981"/>
                  <a:pt x="5124444" y="4414127"/>
                </a:cubicBezTo>
                <a:cubicBezTo>
                  <a:pt x="5127301" y="4413273"/>
                  <a:pt x="5130526" y="4412846"/>
                  <a:pt x="5134120" y="4412846"/>
                </a:cubicBezTo>
                <a:cubicBezTo>
                  <a:pt x="5137477" y="4412846"/>
                  <a:pt x="5140305" y="4413243"/>
                  <a:pt x="5142603" y="4414039"/>
                </a:cubicBezTo>
                <a:cubicBezTo>
                  <a:pt x="5144900" y="4414834"/>
                  <a:pt x="5146771" y="4416012"/>
                  <a:pt x="5148214" y="4417573"/>
                </a:cubicBezTo>
                <a:cubicBezTo>
                  <a:pt x="5149657" y="4419134"/>
                  <a:pt x="5150703" y="4421093"/>
                  <a:pt x="5151351" y="4423450"/>
                </a:cubicBezTo>
                <a:cubicBezTo>
                  <a:pt x="5151999" y="4425806"/>
                  <a:pt x="5152323" y="4428516"/>
                  <a:pt x="5152323" y="4431579"/>
                </a:cubicBezTo>
                <a:lnTo>
                  <a:pt x="5152323" y="4437765"/>
                </a:lnTo>
                <a:lnTo>
                  <a:pt x="5141366" y="4437765"/>
                </a:lnTo>
                <a:cubicBezTo>
                  <a:pt x="5135180" y="4437765"/>
                  <a:pt x="5129613" y="4438310"/>
                  <a:pt x="5124664" y="4439400"/>
                </a:cubicBezTo>
                <a:cubicBezTo>
                  <a:pt x="5119716" y="4440490"/>
                  <a:pt x="5115533" y="4442124"/>
                  <a:pt x="5112116" y="4444304"/>
                </a:cubicBezTo>
                <a:cubicBezTo>
                  <a:pt x="5108699" y="4446484"/>
                  <a:pt x="5106078" y="4449223"/>
                  <a:pt x="5104252" y="4452522"/>
                </a:cubicBezTo>
                <a:cubicBezTo>
                  <a:pt x="5102425" y="4455821"/>
                  <a:pt x="5101512" y="4459709"/>
                  <a:pt x="5101512" y="4464187"/>
                </a:cubicBezTo>
                <a:cubicBezTo>
                  <a:pt x="5101512" y="4468016"/>
                  <a:pt x="5102175" y="4471433"/>
                  <a:pt x="5103501" y="4474437"/>
                </a:cubicBezTo>
                <a:cubicBezTo>
                  <a:pt x="5104826" y="4477442"/>
                  <a:pt x="5106682" y="4479975"/>
                  <a:pt x="5109068" y="4482037"/>
                </a:cubicBezTo>
                <a:cubicBezTo>
                  <a:pt x="5111454" y="4484099"/>
                  <a:pt x="5114340" y="4485675"/>
                  <a:pt x="5117727" y="4486764"/>
                </a:cubicBezTo>
                <a:cubicBezTo>
                  <a:pt x="5121115" y="4487854"/>
                  <a:pt x="5124900" y="4488399"/>
                  <a:pt x="5129083" y="4488399"/>
                </a:cubicBezTo>
                <a:cubicBezTo>
                  <a:pt x="5133855" y="4488399"/>
                  <a:pt x="5138376" y="4487368"/>
                  <a:pt x="5142647" y="4485306"/>
                </a:cubicBezTo>
                <a:cubicBezTo>
                  <a:pt x="5146918" y="4483244"/>
                  <a:pt x="5150792" y="4480358"/>
                  <a:pt x="5154267" y="4476646"/>
                </a:cubicBezTo>
                <a:lnTo>
                  <a:pt x="5154267" y="4484599"/>
                </a:lnTo>
                <a:cubicBezTo>
                  <a:pt x="5154267" y="4485306"/>
                  <a:pt x="5154474" y="4485837"/>
                  <a:pt x="5154886" y="4486190"/>
                </a:cubicBezTo>
                <a:cubicBezTo>
                  <a:pt x="5155298" y="4486544"/>
                  <a:pt x="5155961" y="4486809"/>
                  <a:pt x="5156874" y="4486985"/>
                </a:cubicBezTo>
                <a:cubicBezTo>
                  <a:pt x="5157787" y="4487162"/>
                  <a:pt x="5159009" y="4487250"/>
                  <a:pt x="5160541" y="4487250"/>
                </a:cubicBezTo>
                <a:cubicBezTo>
                  <a:pt x="5162132" y="4487250"/>
                  <a:pt x="5163340" y="4487162"/>
                  <a:pt x="5164164" y="4486985"/>
                </a:cubicBezTo>
                <a:cubicBezTo>
                  <a:pt x="5164989" y="4486809"/>
                  <a:pt x="5165637" y="4486544"/>
                  <a:pt x="5166109" y="4486190"/>
                </a:cubicBezTo>
                <a:cubicBezTo>
                  <a:pt x="5166580" y="4485837"/>
                  <a:pt x="5166815" y="4485306"/>
                  <a:pt x="5166815" y="4484599"/>
                </a:cubicBezTo>
                <a:lnTo>
                  <a:pt x="5166815" y="4430961"/>
                </a:lnTo>
                <a:cubicBezTo>
                  <a:pt x="5166815" y="4426012"/>
                  <a:pt x="5166256" y="4421682"/>
                  <a:pt x="5165136" y="4417971"/>
                </a:cubicBezTo>
                <a:cubicBezTo>
                  <a:pt x="5164017" y="4414260"/>
                  <a:pt x="5162220" y="4411152"/>
                  <a:pt x="5159746" y="4408648"/>
                </a:cubicBezTo>
                <a:cubicBezTo>
                  <a:pt x="5157272" y="4406144"/>
                  <a:pt x="5154032" y="4404245"/>
                  <a:pt x="5150026" y="4402949"/>
                </a:cubicBezTo>
                <a:cubicBezTo>
                  <a:pt x="5146019" y="4401653"/>
                  <a:pt x="5141159" y="4401005"/>
                  <a:pt x="5135445" y="4401005"/>
                </a:cubicBezTo>
                <a:close/>
                <a:moveTo>
                  <a:pt x="5008546" y="4401005"/>
                </a:moveTo>
                <a:cubicBezTo>
                  <a:pt x="5001771" y="4401005"/>
                  <a:pt x="4995851" y="4402094"/>
                  <a:pt x="4990784" y="4404274"/>
                </a:cubicBezTo>
                <a:cubicBezTo>
                  <a:pt x="4985718" y="4406454"/>
                  <a:pt x="4981491" y="4409517"/>
                  <a:pt x="4978103" y="4413464"/>
                </a:cubicBezTo>
                <a:cubicBezTo>
                  <a:pt x="4974716" y="4417411"/>
                  <a:pt x="4972183" y="4422109"/>
                  <a:pt x="4970504" y="4427559"/>
                </a:cubicBezTo>
                <a:cubicBezTo>
                  <a:pt x="4968825" y="4433008"/>
                  <a:pt x="4967985" y="4438973"/>
                  <a:pt x="4967985" y="4445453"/>
                </a:cubicBezTo>
                <a:cubicBezTo>
                  <a:pt x="4967985" y="4452169"/>
                  <a:pt x="4968781" y="4458178"/>
                  <a:pt x="4970372" y="4463480"/>
                </a:cubicBezTo>
                <a:cubicBezTo>
                  <a:pt x="4971962" y="4468782"/>
                  <a:pt x="4974378" y="4473289"/>
                  <a:pt x="4977617" y="4477000"/>
                </a:cubicBezTo>
                <a:cubicBezTo>
                  <a:pt x="4980858" y="4480711"/>
                  <a:pt x="4984908" y="4483539"/>
                  <a:pt x="4989768" y="4485483"/>
                </a:cubicBezTo>
                <a:cubicBezTo>
                  <a:pt x="4994628" y="4487427"/>
                  <a:pt x="5000328" y="4488399"/>
                  <a:pt x="5006867" y="4488399"/>
                </a:cubicBezTo>
                <a:cubicBezTo>
                  <a:pt x="5013583" y="4488399"/>
                  <a:pt x="5019489" y="4487295"/>
                  <a:pt x="5024585" y="4485085"/>
                </a:cubicBezTo>
                <a:cubicBezTo>
                  <a:pt x="5029680" y="4482876"/>
                  <a:pt x="5033922" y="4479798"/>
                  <a:pt x="5037309" y="4475851"/>
                </a:cubicBezTo>
                <a:cubicBezTo>
                  <a:pt x="5040697" y="4471904"/>
                  <a:pt x="5043244" y="4467206"/>
                  <a:pt x="5044953" y="4461757"/>
                </a:cubicBezTo>
                <a:cubicBezTo>
                  <a:pt x="5046661" y="4456307"/>
                  <a:pt x="5047516" y="4450343"/>
                  <a:pt x="5047516" y="4443862"/>
                </a:cubicBezTo>
                <a:cubicBezTo>
                  <a:pt x="5047516" y="4437205"/>
                  <a:pt x="5046705" y="4431226"/>
                  <a:pt x="5045085" y="4425924"/>
                </a:cubicBezTo>
                <a:cubicBezTo>
                  <a:pt x="5043466" y="4420622"/>
                  <a:pt x="5041035" y="4416115"/>
                  <a:pt x="5037795" y="4412404"/>
                </a:cubicBezTo>
                <a:cubicBezTo>
                  <a:pt x="5034555" y="4408692"/>
                  <a:pt x="5030505" y="4405865"/>
                  <a:pt x="5025645" y="4403921"/>
                </a:cubicBezTo>
                <a:cubicBezTo>
                  <a:pt x="5020785" y="4401977"/>
                  <a:pt x="5015085" y="4401005"/>
                  <a:pt x="5008546" y="4401005"/>
                </a:cubicBezTo>
                <a:close/>
                <a:moveTo>
                  <a:pt x="4798094" y="4401005"/>
                </a:moveTo>
                <a:cubicBezTo>
                  <a:pt x="4793263" y="4401005"/>
                  <a:pt x="4789036" y="4401653"/>
                  <a:pt x="4785413" y="4402949"/>
                </a:cubicBezTo>
                <a:cubicBezTo>
                  <a:pt x="4781790" y="4404245"/>
                  <a:pt x="4778771" y="4405968"/>
                  <a:pt x="4776356" y="4408118"/>
                </a:cubicBezTo>
                <a:cubicBezTo>
                  <a:pt x="4773940" y="4410268"/>
                  <a:pt x="4772129" y="4412772"/>
                  <a:pt x="4770921" y="4415629"/>
                </a:cubicBezTo>
                <a:cubicBezTo>
                  <a:pt x="4769713" y="4418486"/>
                  <a:pt x="4769109" y="4421476"/>
                  <a:pt x="4769109" y="4424598"/>
                </a:cubicBezTo>
                <a:cubicBezTo>
                  <a:pt x="4769109" y="4428133"/>
                  <a:pt x="4769684" y="4431167"/>
                  <a:pt x="4770833" y="4433700"/>
                </a:cubicBezTo>
                <a:cubicBezTo>
                  <a:pt x="4771981" y="4436233"/>
                  <a:pt x="4773498" y="4438413"/>
                  <a:pt x="4775384" y="4440239"/>
                </a:cubicBezTo>
                <a:cubicBezTo>
                  <a:pt x="4777268" y="4442066"/>
                  <a:pt x="4779404" y="4443612"/>
                  <a:pt x="4781790" y="4444879"/>
                </a:cubicBezTo>
                <a:cubicBezTo>
                  <a:pt x="4784176" y="4446145"/>
                  <a:pt x="4786621" y="4447279"/>
                  <a:pt x="4789124" y="4448281"/>
                </a:cubicBezTo>
                <a:cubicBezTo>
                  <a:pt x="4791628" y="4449282"/>
                  <a:pt x="4794058" y="4450239"/>
                  <a:pt x="4796414" y="4451153"/>
                </a:cubicBezTo>
                <a:cubicBezTo>
                  <a:pt x="4798771" y="4452066"/>
                  <a:pt x="4800892" y="4453111"/>
                  <a:pt x="4802777" y="4454290"/>
                </a:cubicBezTo>
                <a:cubicBezTo>
                  <a:pt x="4804662" y="4455468"/>
                  <a:pt x="4806179" y="4456823"/>
                  <a:pt x="4807328" y="4458355"/>
                </a:cubicBezTo>
                <a:cubicBezTo>
                  <a:pt x="4808477" y="4459886"/>
                  <a:pt x="4809051" y="4461771"/>
                  <a:pt x="4809051" y="4464010"/>
                </a:cubicBezTo>
                <a:cubicBezTo>
                  <a:pt x="4809051" y="4466190"/>
                  <a:pt x="4808653" y="4468075"/>
                  <a:pt x="4807858" y="4469665"/>
                </a:cubicBezTo>
                <a:cubicBezTo>
                  <a:pt x="4807063" y="4471256"/>
                  <a:pt x="4805929" y="4472567"/>
                  <a:pt x="4804456" y="4473598"/>
                </a:cubicBezTo>
                <a:cubicBezTo>
                  <a:pt x="4802983" y="4474629"/>
                  <a:pt x="4801245" y="4475409"/>
                  <a:pt x="4799243" y="4475940"/>
                </a:cubicBezTo>
                <a:cubicBezTo>
                  <a:pt x="4797240" y="4476470"/>
                  <a:pt x="4795001" y="4476735"/>
                  <a:pt x="4792527" y="4476735"/>
                </a:cubicBezTo>
                <a:cubicBezTo>
                  <a:pt x="4789228" y="4476735"/>
                  <a:pt x="4786311" y="4476337"/>
                  <a:pt x="4783778" y="4475542"/>
                </a:cubicBezTo>
                <a:cubicBezTo>
                  <a:pt x="4781245" y="4474747"/>
                  <a:pt x="4779050" y="4473878"/>
                  <a:pt x="4777195" y="4472935"/>
                </a:cubicBezTo>
                <a:cubicBezTo>
                  <a:pt x="4775339" y="4471992"/>
                  <a:pt x="4773778" y="4471124"/>
                  <a:pt x="4772512" y="4470328"/>
                </a:cubicBezTo>
                <a:cubicBezTo>
                  <a:pt x="4771244" y="4469533"/>
                  <a:pt x="4770288" y="4469135"/>
                  <a:pt x="4769640" y="4469135"/>
                </a:cubicBezTo>
                <a:cubicBezTo>
                  <a:pt x="4769227" y="4469135"/>
                  <a:pt x="4768859" y="4469238"/>
                  <a:pt x="4768535" y="4469445"/>
                </a:cubicBezTo>
                <a:cubicBezTo>
                  <a:pt x="4768211" y="4469651"/>
                  <a:pt x="4767961" y="4469989"/>
                  <a:pt x="4767784" y="4470461"/>
                </a:cubicBezTo>
                <a:cubicBezTo>
                  <a:pt x="4767607" y="4470932"/>
                  <a:pt x="4767460" y="4471551"/>
                  <a:pt x="4767342" y="4472316"/>
                </a:cubicBezTo>
                <a:cubicBezTo>
                  <a:pt x="4767224" y="4473082"/>
                  <a:pt x="4767165" y="4474025"/>
                  <a:pt x="4767165" y="4475144"/>
                </a:cubicBezTo>
                <a:cubicBezTo>
                  <a:pt x="4767165" y="4476970"/>
                  <a:pt x="4767312" y="4478414"/>
                  <a:pt x="4767607" y="4479474"/>
                </a:cubicBezTo>
                <a:cubicBezTo>
                  <a:pt x="4767902" y="4480535"/>
                  <a:pt x="4768373" y="4481359"/>
                  <a:pt x="4769021" y="4481948"/>
                </a:cubicBezTo>
                <a:cubicBezTo>
                  <a:pt x="4769669" y="4482538"/>
                  <a:pt x="4770700" y="4483200"/>
                  <a:pt x="4772114" y="4483937"/>
                </a:cubicBezTo>
                <a:cubicBezTo>
                  <a:pt x="4773528" y="4484673"/>
                  <a:pt x="4775251" y="4485380"/>
                  <a:pt x="4777283" y="4486057"/>
                </a:cubicBezTo>
                <a:cubicBezTo>
                  <a:pt x="4779316" y="4486735"/>
                  <a:pt x="4781613" y="4487295"/>
                  <a:pt x="4784176" y="4487736"/>
                </a:cubicBezTo>
                <a:cubicBezTo>
                  <a:pt x="4786738" y="4488178"/>
                  <a:pt x="4789434" y="4488399"/>
                  <a:pt x="4792262" y="4488399"/>
                </a:cubicBezTo>
                <a:cubicBezTo>
                  <a:pt x="4796857" y="4488399"/>
                  <a:pt x="4801069" y="4487840"/>
                  <a:pt x="4804898" y="4486720"/>
                </a:cubicBezTo>
                <a:cubicBezTo>
                  <a:pt x="4808727" y="4485601"/>
                  <a:pt x="4812026" y="4483951"/>
                  <a:pt x="4814795" y="4481772"/>
                </a:cubicBezTo>
                <a:cubicBezTo>
                  <a:pt x="4817564" y="4479592"/>
                  <a:pt x="4819699" y="4476912"/>
                  <a:pt x="4821201" y="4473730"/>
                </a:cubicBezTo>
                <a:cubicBezTo>
                  <a:pt x="4822704" y="4470549"/>
                  <a:pt x="4823455" y="4466926"/>
                  <a:pt x="4823455" y="4462861"/>
                </a:cubicBezTo>
                <a:cubicBezTo>
                  <a:pt x="4823455" y="4459444"/>
                  <a:pt x="4822881" y="4456499"/>
                  <a:pt x="4821732" y="4454025"/>
                </a:cubicBezTo>
                <a:cubicBezTo>
                  <a:pt x="4820583" y="4451550"/>
                  <a:pt x="4819066" y="4449430"/>
                  <a:pt x="4817181" y="4447662"/>
                </a:cubicBezTo>
                <a:cubicBezTo>
                  <a:pt x="4815296" y="4445895"/>
                  <a:pt x="4813131" y="4444393"/>
                  <a:pt x="4810686" y="4443155"/>
                </a:cubicBezTo>
                <a:cubicBezTo>
                  <a:pt x="4808241" y="4441918"/>
                  <a:pt x="4805767" y="4440799"/>
                  <a:pt x="4803263" y="4439798"/>
                </a:cubicBezTo>
                <a:cubicBezTo>
                  <a:pt x="4800759" y="4438796"/>
                  <a:pt x="4798300" y="4437824"/>
                  <a:pt x="4795885" y="4436881"/>
                </a:cubicBezTo>
                <a:cubicBezTo>
                  <a:pt x="4793469" y="4435939"/>
                  <a:pt x="4791319" y="4434878"/>
                  <a:pt x="4789434" y="4433700"/>
                </a:cubicBezTo>
                <a:cubicBezTo>
                  <a:pt x="4787548" y="4432522"/>
                  <a:pt x="4786017" y="4431152"/>
                  <a:pt x="4784838" y="4429591"/>
                </a:cubicBezTo>
                <a:cubicBezTo>
                  <a:pt x="4783660" y="4428030"/>
                  <a:pt x="4783071" y="4426101"/>
                  <a:pt x="4783071" y="4423803"/>
                </a:cubicBezTo>
                <a:cubicBezTo>
                  <a:pt x="4783071" y="4422154"/>
                  <a:pt x="4783380" y="4420622"/>
                  <a:pt x="4783999" y="4419208"/>
                </a:cubicBezTo>
                <a:cubicBezTo>
                  <a:pt x="4784618" y="4417794"/>
                  <a:pt x="4785531" y="4416572"/>
                  <a:pt x="4786738" y="4415541"/>
                </a:cubicBezTo>
                <a:cubicBezTo>
                  <a:pt x="4787946" y="4414510"/>
                  <a:pt x="4789493" y="4413715"/>
                  <a:pt x="4791378" y="4413155"/>
                </a:cubicBezTo>
                <a:cubicBezTo>
                  <a:pt x="4793263" y="4412595"/>
                  <a:pt x="4795442" y="4412315"/>
                  <a:pt x="4797917" y="4412315"/>
                </a:cubicBezTo>
                <a:cubicBezTo>
                  <a:pt x="4800686" y="4412315"/>
                  <a:pt x="4803145" y="4412639"/>
                  <a:pt x="4805295" y="4413288"/>
                </a:cubicBezTo>
                <a:cubicBezTo>
                  <a:pt x="4807446" y="4413936"/>
                  <a:pt x="4809316" y="4414628"/>
                  <a:pt x="4810907" y="4415364"/>
                </a:cubicBezTo>
                <a:cubicBezTo>
                  <a:pt x="4812498" y="4416101"/>
                  <a:pt x="4813794" y="4416793"/>
                  <a:pt x="4814795" y="4417441"/>
                </a:cubicBezTo>
                <a:cubicBezTo>
                  <a:pt x="4815797" y="4418089"/>
                  <a:pt x="4816562" y="4418413"/>
                  <a:pt x="4817093" y="4418413"/>
                </a:cubicBezTo>
                <a:cubicBezTo>
                  <a:pt x="4817446" y="4418413"/>
                  <a:pt x="4817770" y="4418310"/>
                  <a:pt x="4818064" y="4418104"/>
                </a:cubicBezTo>
                <a:cubicBezTo>
                  <a:pt x="4818359" y="4417897"/>
                  <a:pt x="4818609" y="4417559"/>
                  <a:pt x="4818815" y="4417087"/>
                </a:cubicBezTo>
                <a:cubicBezTo>
                  <a:pt x="4819022" y="4416616"/>
                  <a:pt x="4819169" y="4416012"/>
                  <a:pt x="4819257" y="4415276"/>
                </a:cubicBezTo>
                <a:cubicBezTo>
                  <a:pt x="4819346" y="4414539"/>
                  <a:pt x="4819390" y="4413670"/>
                  <a:pt x="4819390" y="4412669"/>
                </a:cubicBezTo>
                <a:cubicBezTo>
                  <a:pt x="4819390" y="4411726"/>
                  <a:pt x="4819346" y="4410931"/>
                  <a:pt x="4819257" y="4410283"/>
                </a:cubicBezTo>
                <a:cubicBezTo>
                  <a:pt x="4819169" y="4409635"/>
                  <a:pt x="4819081" y="4409090"/>
                  <a:pt x="4818992" y="4408648"/>
                </a:cubicBezTo>
                <a:cubicBezTo>
                  <a:pt x="4818904" y="4408206"/>
                  <a:pt x="4818757" y="4407809"/>
                  <a:pt x="4818550" y="4407455"/>
                </a:cubicBezTo>
                <a:cubicBezTo>
                  <a:pt x="4818344" y="4407102"/>
                  <a:pt x="4817932" y="4406689"/>
                  <a:pt x="4817313" y="4406218"/>
                </a:cubicBezTo>
                <a:cubicBezTo>
                  <a:pt x="4816695" y="4405747"/>
                  <a:pt x="4815782" y="4405202"/>
                  <a:pt x="4814574" y="4404583"/>
                </a:cubicBezTo>
                <a:cubicBezTo>
                  <a:pt x="4813366" y="4403965"/>
                  <a:pt x="4811908" y="4403390"/>
                  <a:pt x="4810200" y="4402860"/>
                </a:cubicBezTo>
                <a:cubicBezTo>
                  <a:pt x="4808491" y="4402330"/>
                  <a:pt x="4806577" y="4401888"/>
                  <a:pt x="4804456" y="4401535"/>
                </a:cubicBezTo>
                <a:cubicBezTo>
                  <a:pt x="4802335" y="4401181"/>
                  <a:pt x="4800214" y="4401005"/>
                  <a:pt x="4798094" y="4401005"/>
                </a:cubicBezTo>
                <a:close/>
                <a:moveTo>
                  <a:pt x="4663525" y="4401005"/>
                </a:moveTo>
                <a:cubicBezTo>
                  <a:pt x="4657693" y="4401005"/>
                  <a:pt x="4652420" y="4402021"/>
                  <a:pt x="4647707" y="4404053"/>
                </a:cubicBezTo>
                <a:cubicBezTo>
                  <a:pt x="4642995" y="4406086"/>
                  <a:pt x="4638974" y="4409002"/>
                  <a:pt x="4635645" y="4412802"/>
                </a:cubicBezTo>
                <a:cubicBezTo>
                  <a:pt x="4632317" y="4416601"/>
                  <a:pt x="4629769" y="4421226"/>
                  <a:pt x="4628002" y="4426675"/>
                </a:cubicBezTo>
                <a:cubicBezTo>
                  <a:pt x="4626235" y="4432124"/>
                  <a:pt x="4625351" y="4438266"/>
                  <a:pt x="4625351" y="4445100"/>
                </a:cubicBezTo>
                <a:cubicBezTo>
                  <a:pt x="4625351" y="4452287"/>
                  <a:pt x="4626205" y="4458590"/>
                  <a:pt x="4627913" y="4464010"/>
                </a:cubicBezTo>
                <a:cubicBezTo>
                  <a:pt x="4629622" y="4469430"/>
                  <a:pt x="4632155" y="4473937"/>
                  <a:pt x="4635513" y="4477530"/>
                </a:cubicBezTo>
                <a:cubicBezTo>
                  <a:pt x="4638871" y="4481124"/>
                  <a:pt x="4643009" y="4483834"/>
                  <a:pt x="4647928" y="4485660"/>
                </a:cubicBezTo>
                <a:cubicBezTo>
                  <a:pt x="4652848" y="4487486"/>
                  <a:pt x="4658577" y="4488399"/>
                  <a:pt x="4665116" y="4488399"/>
                </a:cubicBezTo>
                <a:cubicBezTo>
                  <a:pt x="4668886" y="4488399"/>
                  <a:pt x="4672436" y="4488119"/>
                  <a:pt x="4675764" y="4487560"/>
                </a:cubicBezTo>
                <a:cubicBezTo>
                  <a:pt x="4679092" y="4487000"/>
                  <a:pt x="4682023" y="4486367"/>
                  <a:pt x="4684556" y="4485660"/>
                </a:cubicBezTo>
                <a:cubicBezTo>
                  <a:pt x="4687089" y="4484953"/>
                  <a:pt x="4689151" y="4484231"/>
                  <a:pt x="4690742" y="4483495"/>
                </a:cubicBezTo>
                <a:cubicBezTo>
                  <a:pt x="4692332" y="4482758"/>
                  <a:pt x="4693290" y="4482228"/>
                  <a:pt x="4693614" y="4481904"/>
                </a:cubicBezTo>
                <a:cubicBezTo>
                  <a:pt x="4693938" y="4481580"/>
                  <a:pt x="4694203" y="4481242"/>
                  <a:pt x="4694409" y="4480888"/>
                </a:cubicBezTo>
                <a:cubicBezTo>
                  <a:pt x="4694615" y="4480535"/>
                  <a:pt x="4694763" y="4480137"/>
                  <a:pt x="4694851" y="4479695"/>
                </a:cubicBezTo>
                <a:cubicBezTo>
                  <a:pt x="4694939" y="4479253"/>
                  <a:pt x="4695013" y="4478752"/>
                  <a:pt x="4695072" y="4478193"/>
                </a:cubicBezTo>
                <a:cubicBezTo>
                  <a:pt x="4695131" y="4477633"/>
                  <a:pt x="4695160" y="4476970"/>
                  <a:pt x="4695160" y="4476205"/>
                </a:cubicBezTo>
                <a:cubicBezTo>
                  <a:pt x="4695160" y="4475144"/>
                  <a:pt x="4695116" y="4474246"/>
                  <a:pt x="4695027" y="4473509"/>
                </a:cubicBezTo>
                <a:cubicBezTo>
                  <a:pt x="4694938" y="4472773"/>
                  <a:pt x="4694805" y="4472199"/>
                  <a:pt x="4694628" y="4471786"/>
                </a:cubicBezTo>
                <a:cubicBezTo>
                  <a:pt x="4694450" y="4471374"/>
                  <a:pt x="4694198" y="4471065"/>
                  <a:pt x="4693873" y="4470858"/>
                </a:cubicBezTo>
                <a:cubicBezTo>
                  <a:pt x="4693547" y="4470652"/>
                  <a:pt x="4693178" y="4470549"/>
                  <a:pt x="4692763" y="4470549"/>
                </a:cubicBezTo>
                <a:cubicBezTo>
                  <a:pt x="4692053" y="4470549"/>
                  <a:pt x="4691002" y="4470858"/>
                  <a:pt x="4689610" y="4471477"/>
                </a:cubicBezTo>
                <a:cubicBezTo>
                  <a:pt x="4688219" y="4472096"/>
                  <a:pt x="4686443" y="4472788"/>
                  <a:pt x="4684282" y="4473554"/>
                </a:cubicBezTo>
                <a:cubicBezTo>
                  <a:pt x="4682121" y="4474319"/>
                  <a:pt x="4679561" y="4475012"/>
                  <a:pt x="4676601" y="4475630"/>
                </a:cubicBezTo>
                <a:cubicBezTo>
                  <a:pt x="4673642" y="4476249"/>
                  <a:pt x="4670267" y="4476558"/>
                  <a:pt x="4666478" y="4476558"/>
                </a:cubicBezTo>
                <a:cubicBezTo>
                  <a:pt x="4661684" y="4476558"/>
                  <a:pt x="4657629" y="4475881"/>
                  <a:pt x="4654313" y="4474526"/>
                </a:cubicBezTo>
                <a:cubicBezTo>
                  <a:pt x="4650999" y="4473171"/>
                  <a:pt x="4648305" y="4471227"/>
                  <a:pt x="4646233" y="4468693"/>
                </a:cubicBezTo>
                <a:cubicBezTo>
                  <a:pt x="4644161" y="4466160"/>
                  <a:pt x="4642681" y="4463126"/>
                  <a:pt x="4641793" y="4459592"/>
                </a:cubicBezTo>
                <a:cubicBezTo>
                  <a:pt x="4640905" y="4456057"/>
                  <a:pt x="4640462" y="4452081"/>
                  <a:pt x="4640462" y="4447662"/>
                </a:cubicBezTo>
                <a:lnTo>
                  <a:pt x="4692837" y="4447662"/>
                </a:lnTo>
                <a:cubicBezTo>
                  <a:pt x="4694317" y="4447662"/>
                  <a:pt x="4695634" y="4447176"/>
                  <a:pt x="4696787" y="4446204"/>
                </a:cubicBezTo>
                <a:cubicBezTo>
                  <a:pt x="4697942" y="4445232"/>
                  <a:pt x="4698518" y="4443597"/>
                  <a:pt x="4698518" y="4441300"/>
                </a:cubicBezTo>
                <a:lnTo>
                  <a:pt x="4698518" y="4438649"/>
                </a:lnTo>
                <a:cubicBezTo>
                  <a:pt x="4698518" y="4433465"/>
                  <a:pt x="4697856" y="4428590"/>
                  <a:pt x="4696530" y="4424024"/>
                </a:cubicBezTo>
                <a:cubicBezTo>
                  <a:pt x="4695204" y="4419458"/>
                  <a:pt x="4693128" y="4415482"/>
                  <a:pt x="4690300" y="4412095"/>
                </a:cubicBezTo>
                <a:cubicBezTo>
                  <a:pt x="4687472" y="4408707"/>
                  <a:pt x="4683864" y="4406012"/>
                  <a:pt x="4679475" y="4404009"/>
                </a:cubicBezTo>
                <a:cubicBezTo>
                  <a:pt x="4675086" y="4402006"/>
                  <a:pt x="4669770" y="4401005"/>
                  <a:pt x="4663525" y="4401005"/>
                </a:cubicBezTo>
                <a:close/>
                <a:moveTo>
                  <a:pt x="4506246" y="4400916"/>
                </a:moveTo>
                <a:cubicBezTo>
                  <a:pt x="4500119" y="4400916"/>
                  <a:pt x="4494862" y="4403096"/>
                  <a:pt x="4490473" y="4407455"/>
                </a:cubicBezTo>
                <a:cubicBezTo>
                  <a:pt x="4486084" y="4411815"/>
                  <a:pt x="4483889" y="4417087"/>
                  <a:pt x="4483889" y="4423273"/>
                </a:cubicBezTo>
                <a:cubicBezTo>
                  <a:pt x="4483889" y="4429459"/>
                  <a:pt x="4486084" y="4434746"/>
                  <a:pt x="4490473" y="4439135"/>
                </a:cubicBezTo>
                <a:cubicBezTo>
                  <a:pt x="4494862" y="4443524"/>
                  <a:pt x="4500119" y="4445718"/>
                  <a:pt x="4506246" y="4445718"/>
                </a:cubicBezTo>
                <a:cubicBezTo>
                  <a:pt x="4512432" y="4445718"/>
                  <a:pt x="4517719" y="4443524"/>
                  <a:pt x="4522108" y="4439135"/>
                </a:cubicBezTo>
                <a:cubicBezTo>
                  <a:pt x="4526497" y="4434746"/>
                  <a:pt x="4528692" y="4429459"/>
                  <a:pt x="4528692" y="4423273"/>
                </a:cubicBezTo>
                <a:cubicBezTo>
                  <a:pt x="4528692" y="4417087"/>
                  <a:pt x="4526497" y="4411815"/>
                  <a:pt x="4522108" y="4407455"/>
                </a:cubicBezTo>
                <a:cubicBezTo>
                  <a:pt x="4517719" y="4403096"/>
                  <a:pt x="4512432" y="4400916"/>
                  <a:pt x="4506246" y="4400916"/>
                </a:cubicBezTo>
                <a:close/>
                <a:moveTo>
                  <a:pt x="2621580" y="4383863"/>
                </a:moveTo>
                <a:cubicBezTo>
                  <a:pt x="2620166" y="4383863"/>
                  <a:pt x="2618988" y="4383922"/>
                  <a:pt x="2618045" y="4384040"/>
                </a:cubicBezTo>
                <a:cubicBezTo>
                  <a:pt x="2617102" y="4384158"/>
                  <a:pt x="2616351" y="4384349"/>
                  <a:pt x="2615792" y="4384614"/>
                </a:cubicBezTo>
                <a:cubicBezTo>
                  <a:pt x="2615232" y="4384879"/>
                  <a:pt x="2614849" y="4385189"/>
                  <a:pt x="2614643" y="4385542"/>
                </a:cubicBezTo>
                <a:cubicBezTo>
                  <a:pt x="2614437" y="4385896"/>
                  <a:pt x="2614334" y="4386279"/>
                  <a:pt x="2614334" y="4386691"/>
                </a:cubicBezTo>
                <a:lnTo>
                  <a:pt x="2614334" y="4405601"/>
                </a:lnTo>
                <a:lnTo>
                  <a:pt x="2603288" y="4405601"/>
                </a:lnTo>
                <a:cubicBezTo>
                  <a:pt x="2602816" y="4405601"/>
                  <a:pt x="2602390" y="4405705"/>
                  <a:pt x="2602007" y="4405911"/>
                </a:cubicBezTo>
                <a:cubicBezTo>
                  <a:pt x="2601623" y="4406117"/>
                  <a:pt x="2601314" y="4406470"/>
                  <a:pt x="2601079" y="4406971"/>
                </a:cubicBezTo>
                <a:cubicBezTo>
                  <a:pt x="2600843" y="4407472"/>
                  <a:pt x="2600652" y="4408105"/>
                  <a:pt x="2600504" y="4408871"/>
                </a:cubicBezTo>
                <a:cubicBezTo>
                  <a:pt x="2600357" y="4409637"/>
                  <a:pt x="2600283" y="4410579"/>
                  <a:pt x="2600283" y="4411699"/>
                </a:cubicBezTo>
                <a:cubicBezTo>
                  <a:pt x="2600283" y="4413820"/>
                  <a:pt x="2600549" y="4415351"/>
                  <a:pt x="2601079" y="4416294"/>
                </a:cubicBezTo>
                <a:cubicBezTo>
                  <a:pt x="2601609" y="4417236"/>
                  <a:pt x="2602316" y="4417708"/>
                  <a:pt x="2603200" y="4417708"/>
                </a:cubicBezTo>
                <a:lnTo>
                  <a:pt x="2614334" y="4417708"/>
                </a:lnTo>
                <a:lnTo>
                  <a:pt x="2614334" y="4464189"/>
                </a:lnTo>
                <a:cubicBezTo>
                  <a:pt x="2614334" y="4468784"/>
                  <a:pt x="2614761" y="4472775"/>
                  <a:pt x="2615615" y="4476162"/>
                </a:cubicBezTo>
                <a:cubicBezTo>
                  <a:pt x="2616469" y="4479550"/>
                  <a:pt x="2617839" y="4482348"/>
                  <a:pt x="2619724" y="4484557"/>
                </a:cubicBezTo>
                <a:cubicBezTo>
                  <a:pt x="2621609" y="4486766"/>
                  <a:pt x="2624024" y="4488416"/>
                  <a:pt x="2626970" y="4489506"/>
                </a:cubicBezTo>
                <a:cubicBezTo>
                  <a:pt x="2629916" y="4490596"/>
                  <a:pt x="2633450" y="4491140"/>
                  <a:pt x="2637574" y="4491140"/>
                </a:cubicBezTo>
                <a:cubicBezTo>
                  <a:pt x="2638929" y="4491140"/>
                  <a:pt x="2640284" y="4491052"/>
                  <a:pt x="2641639" y="4490875"/>
                </a:cubicBezTo>
                <a:cubicBezTo>
                  <a:pt x="2642994" y="4490699"/>
                  <a:pt x="2644275" y="4490478"/>
                  <a:pt x="2645483" y="4490213"/>
                </a:cubicBezTo>
                <a:cubicBezTo>
                  <a:pt x="2646690" y="4489948"/>
                  <a:pt x="2647766" y="4489609"/>
                  <a:pt x="2648708" y="4489196"/>
                </a:cubicBezTo>
                <a:cubicBezTo>
                  <a:pt x="2649651" y="4488784"/>
                  <a:pt x="2650358" y="4488342"/>
                  <a:pt x="2650829" y="4487871"/>
                </a:cubicBezTo>
                <a:cubicBezTo>
                  <a:pt x="2651300" y="4487400"/>
                  <a:pt x="2651654" y="4486663"/>
                  <a:pt x="2651889" y="4485662"/>
                </a:cubicBezTo>
                <a:cubicBezTo>
                  <a:pt x="2652125" y="4484660"/>
                  <a:pt x="2652243" y="4483305"/>
                  <a:pt x="2652243" y="4481597"/>
                </a:cubicBezTo>
                <a:cubicBezTo>
                  <a:pt x="2652243" y="4480536"/>
                  <a:pt x="2652184" y="4479653"/>
                  <a:pt x="2652066" y="4478946"/>
                </a:cubicBezTo>
                <a:cubicBezTo>
                  <a:pt x="2651948" y="4478239"/>
                  <a:pt x="2651816" y="4477679"/>
                  <a:pt x="2651669" y="4477267"/>
                </a:cubicBezTo>
                <a:cubicBezTo>
                  <a:pt x="2651521" y="4476855"/>
                  <a:pt x="2651315" y="4476575"/>
                  <a:pt x="2651050" y="4476427"/>
                </a:cubicBezTo>
                <a:cubicBezTo>
                  <a:pt x="2650785" y="4476280"/>
                  <a:pt x="2650505" y="4476207"/>
                  <a:pt x="2650210" y="4476207"/>
                </a:cubicBezTo>
                <a:cubicBezTo>
                  <a:pt x="2649739" y="4476207"/>
                  <a:pt x="2649209" y="4476339"/>
                  <a:pt x="2648620" y="4476604"/>
                </a:cubicBezTo>
                <a:cubicBezTo>
                  <a:pt x="2648031" y="4476869"/>
                  <a:pt x="2647324" y="4477149"/>
                  <a:pt x="2646499" y="4477444"/>
                </a:cubicBezTo>
                <a:cubicBezTo>
                  <a:pt x="2645674" y="4477738"/>
                  <a:pt x="2644732" y="4478018"/>
                  <a:pt x="2643672" y="4478283"/>
                </a:cubicBezTo>
                <a:cubicBezTo>
                  <a:pt x="2642611" y="4478548"/>
                  <a:pt x="2641404" y="4478681"/>
                  <a:pt x="2640048" y="4478681"/>
                </a:cubicBezTo>
                <a:cubicBezTo>
                  <a:pt x="2635866" y="4478681"/>
                  <a:pt x="2632964" y="4477282"/>
                  <a:pt x="2631344" y="4474483"/>
                </a:cubicBezTo>
                <a:cubicBezTo>
                  <a:pt x="2629724" y="4471685"/>
                  <a:pt x="2628914" y="4467547"/>
                  <a:pt x="2628914" y="4462068"/>
                </a:cubicBezTo>
                <a:lnTo>
                  <a:pt x="2628914" y="4417708"/>
                </a:lnTo>
                <a:lnTo>
                  <a:pt x="2649327" y="4417708"/>
                </a:lnTo>
                <a:cubicBezTo>
                  <a:pt x="2650210" y="4417708"/>
                  <a:pt x="2650917" y="4417236"/>
                  <a:pt x="2651448" y="4416294"/>
                </a:cubicBezTo>
                <a:cubicBezTo>
                  <a:pt x="2651978" y="4415351"/>
                  <a:pt x="2652243" y="4413820"/>
                  <a:pt x="2652243" y="4411699"/>
                </a:cubicBezTo>
                <a:cubicBezTo>
                  <a:pt x="2652243" y="4410579"/>
                  <a:pt x="2652184" y="4409637"/>
                  <a:pt x="2652066" y="4408871"/>
                </a:cubicBezTo>
                <a:cubicBezTo>
                  <a:pt x="2651948" y="4408105"/>
                  <a:pt x="2651757" y="4407472"/>
                  <a:pt x="2651492" y="4406971"/>
                </a:cubicBezTo>
                <a:cubicBezTo>
                  <a:pt x="2651227" y="4406470"/>
                  <a:pt x="2650917" y="4406117"/>
                  <a:pt x="2650564" y="4405911"/>
                </a:cubicBezTo>
                <a:cubicBezTo>
                  <a:pt x="2650210" y="4405705"/>
                  <a:pt x="2649798" y="4405601"/>
                  <a:pt x="2649327" y="4405601"/>
                </a:cubicBezTo>
                <a:lnTo>
                  <a:pt x="2628914" y="4405601"/>
                </a:lnTo>
                <a:lnTo>
                  <a:pt x="2628914" y="4386691"/>
                </a:lnTo>
                <a:cubicBezTo>
                  <a:pt x="2628914" y="4386279"/>
                  <a:pt x="2628796" y="4385896"/>
                  <a:pt x="2628561" y="4385542"/>
                </a:cubicBezTo>
                <a:cubicBezTo>
                  <a:pt x="2628325" y="4385189"/>
                  <a:pt x="2627942" y="4384879"/>
                  <a:pt x="2627412" y="4384614"/>
                </a:cubicBezTo>
                <a:cubicBezTo>
                  <a:pt x="2626882" y="4384349"/>
                  <a:pt x="2626145" y="4384158"/>
                  <a:pt x="2625203" y="4384040"/>
                </a:cubicBezTo>
                <a:cubicBezTo>
                  <a:pt x="2624260" y="4383922"/>
                  <a:pt x="2623052" y="4383863"/>
                  <a:pt x="2621580" y="4383863"/>
                </a:cubicBezTo>
                <a:close/>
                <a:moveTo>
                  <a:pt x="1478580" y="4383863"/>
                </a:moveTo>
                <a:cubicBezTo>
                  <a:pt x="1477166" y="4383863"/>
                  <a:pt x="1475988" y="4383922"/>
                  <a:pt x="1475045" y="4384040"/>
                </a:cubicBezTo>
                <a:cubicBezTo>
                  <a:pt x="1474103" y="4384158"/>
                  <a:pt x="1473352" y="4384349"/>
                  <a:pt x="1472792" y="4384614"/>
                </a:cubicBezTo>
                <a:cubicBezTo>
                  <a:pt x="1472232" y="4384879"/>
                  <a:pt x="1471849" y="4385189"/>
                  <a:pt x="1471643" y="4385542"/>
                </a:cubicBezTo>
                <a:cubicBezTo>
                  <a:pt x="1471437" y="4385896"/>
                  <a:pt x="1471334" y="4386279"/>
                  <a:pt x="1471334" y="4386691"/>
                </a:cubicBezTo>
                <a:lnTo>
                  <a:pt x="1471334" y="4405601"/>
                </a:lnTo>
                <a:lnTo>
                  <a:pt x="1460288" y="4405601"/>
                </a:lnTo>
                <a:cubicBezTo>
                  <a:pt x="1459817" y="4405601"/>
                  <a:pt x="1459390" y="4405705"/>
                  <a:pt x="1459007" y="4405911"/>
                </a:cubicBezTo>
                <a:cubicBezTo>
                  <a:pt x="1458624" y="4406117"/>
                  <a:pt x="1458314" y="4406470"/>
                  <a:pt x="1458079" y="4406971"/>
                </a:cubicBezTo>
                <a:cubicBezTo>
                  <a:pt x="1457843" y="4407472"/>
                  <a:pt x="1457652" y="4408105"/>
                  <a:pt x="1457504" y="4408871"/>
                </a:cubicBezTo>
                <a:cubicBezTo>
                  <a:pt x="1457357" y="4409637"/>
                  <a:pt x="1457283" y="4410579"/>
                  <a:pt x="1457283" y="4411699"/>
                </a:cubicBezTo>
                <a:cubicBezTo>
                  <a:pt x="1457283" y="4413820"/>
                  <a:pt x="1457549" y="4415351"/>
                  <a:pt x="1458079" y="4416294"/>
                </a:cubicBezTo>
                <a:cubicBezTo>
                  <a:pt x="1458609" y="4417236"/>
                  <a:pt x="1459316" y="4417708"/>
                  <a:pt x="1460200" y="4417708"/>
                </a:cubicBezTo>
                <a:lnTo>
                  <a:pt x="1471334" y="4417708"/>
                </a:lnTo>
                <a:lnTo>
                  <a:pt x="1471334" y="4464189"/>
                </a:lnTo>
                <a:cubicBezTo>
                  <a:pt x="1471334" y="4468784"/>
                  <a:pt x="1471761" y="4472775"/>
                  <a:pt x="1472615" y="4476162"/>
                </a:cubicBezTo>
                <a:cubicBezTo>
                  <a:pt x="1473470" y="4479550"/>
                  <a:pt x="1474839" y="4482348"/>
                  <a:pt x="1476724" y="4484557"/>
                </a:cubicBezTo>
                <a:cubicBezTo>
                  <a:pt x="1478609" y="4486766"/>
                  <a:pt x="1481025" y="4488416"/>
                  <a:pt x="1483970" y="4489506"/>
                </a:cubicBezTo>
                <a:cubicBezTo>
                  <a:pt x="1486916" y="4490596"/>
                  <a:pt x="1490450" y="4491140"/>
                  <a:pt x="1494574" y="4491140"/>
                </a:cubicBezTo>
                <a:cubicBezTo>
                  <a:pt x="1495929" y="4491140"/>
                  <a:pt x="1497284" y="4491052"/>
                  <a:pt x="1498639" y="4490875"/>
                </a:cubicBezTo>
                <a:cubicBezTo>
                  <a:pt x="1499994" y="4490699"/>
                  <a:pt x="1501275" y="4490478"/>
                  <a:pt x="1502483" y="4490213"/>
                </a:cubicBezTo>
                <a:cubicBezTo>
                  <a:pt x="1503691" y="4489948"/>
                  <a:pt x="1504766" y="4489609"/>
                  <a:pt x="1505708" y="4489196"/>
                </a:cubicBezTo>
                <a:cubicBezTo>
                  <a:pt x="1506651" y="4488784"/>
                  <a:pt x="1507358" y="4488342"/>
                  <a:pt x="1507829" y="4487871"/>
                </a:cubicBezTo>
                <a:cubicBezTo>
                  <a:pt x="1508301" y="4487400"/>
                  <a:pt x="1508654" y="4486663"/>
                  <a:pt x="1508890" y="4485662"/>
                </a:cubicBezTo>
                <a:cubicBezTo>
                  <a:pt x="1509125" y="4484660"/>
                  <a:pt x="1509243" y="4483305"/>
                  <a:pt x="1509243" y="4481597"/>
                </a:cubicBezTo>
                <a:cubicBezTo>
                  <a:pt x="1509243" y="4480536"/>
                  <a:pt x="1509184" y="4479653"/>
                  <a:pt x="1509066" y="4478946"/>
                </a:cubicBezTo>
                <a:cubicBezTo>
                  <a:pt x="1508949" y="4478239"/>
                  <a:pt x="1508816" y="4477679"/>
                  <a:pt x="1508669" y="4477267"/>
                </a:cubicBezTo>
                <a:cubicBezTo>
                  <a:pt x="1508522" y="4476855"/>
                  <a:pt x="1508315" y="4476575"/>
                  <a:pt x="1508050" y="4476427"/>
                </a:cubicBezTo>
                <a:cubicBezTo>
                  <a:pt x="1507785" y="4476280"/>
                  <a:pt x="1507505" y="4476207"/>
                  <a:pt x="1507211" y="4476207"/>
                </a:cubicBezTo>
                <a:cubicBezTo>
                  <a:pt x="1506739" y="4476207"/>
                  <a:pt x="1506209" y="4476339"/>
                  <a:pt x="1505620" y="4476604"/>
                </a:cubicBezTo>
                <a:cubicBezTo>
                  <a:pt x="1505031" y="4476869"/>
                  <a:pt x="1504324" y="4477149"/>
                  <a:pt x="1503499" y="4477444"/>
                </a:cubicBezTo>
                <a:cubicBezTo>
                  <a:pt x="1502674" y="4477738"/>
                  <a:pt x="1501732" y="4478018"/>
                  <a:pt x="1500672" y="4478283"/>
                </a:cubicBezTo>
                <a:cubicBezTo>
                  <a:pt x="1499611" y="4478548"/>
                  <a:pt x="1498403" y="4478681"/>
                  <a:pt x="1497048" y="4478681"/>
                </a:cubicBezTo>
                <a:cubicBezTo>
                  <a:pt x="1492866" y="4478681"/>
                  <a:pt x="1489964" y="4477282"/>
                  <a:pt x="1488344" y="4474483"/>
                </a:cubicBezTo>
                <a:cubicBezTo>
                  <a:pt x="1486724" y="4471685"/>
                  <a:pt x="1485914" y="4467547"/>
                  <a:pt x="1485914" y="4462068"/>
                </a:cubicBezTo>
                <a:lnTo>
                  <a:pt x="1485914" y="4417708"/>
                </a:lnTo>
                <a:lnTo>
                  <a:pt x="1506327" y="4417708"/>
                </a:lnTo>
                <a:cubicBezTo>
                  <a:pt x="1507211" y="4417708"/>
                  <a:pt x="1507918" y="4417236"/>
                  <a:pt x="1508448" y="4416294"/>
                </a:cubicBezTo>
                <a:cubicBezTo>
                  <a:pt x="1508978" y="4415351"/>
                  <a:pt x="1509243" y="4413820"/>
                  <a:pt x="1509243" y="4411699"/>
                </a:cubicBezTo>
                <a:cubicBezTo>
                  <a:pt x="1509243" y="4410579"/>
                  <a:pt x="1509184" y="4409637"/>
                  <a:pt x="1509066" y="4408871"/>
                </a:cubicBezTo>
                <a:cubicBezTo>
                  <a:pt x="1508949" y="4408105"/>
                  <a:pt x="1508757" y="4407472"/>
                  <a:pt x="1508492" y="4406971"/>
                </a:cubicBezTo>
                <a:cubicBezTo>
                  <a:pt x="1508227" y="4406470"/>
                  <a:pt x="1507918" y="4406117"/>
                  <a:pt x="1507564" y="4405911"/>
                </a:cubicBezTo>
                <a:cubicBezTo>
                  <a:pt x="1507211" y="4405705"/>
                  <a:pt x="1506798" y="4405601"/>
                  <a:pt x="1506327" y="4405601"/>
                </a:cubicBezTo>
                <a:lnTo>
                  <a:pt x="1485914" y="4405601"/>
                </a:lnTo>
                <a:lnTo>
                  <a:pt x="1485914" y="4386691"/>
                </a:lnTo>
                <a:cubicBezTo>
                  <a:pt x="1485914" y="4386279"/>
                  <a:pt x="1485796" y="4385896"/>
                  <a:pt x="1485561" y="4385542"/>
                </a:cubicBezTo>
                <a:cubicBezTo>
                  <a:pt x="1485325" y="4385189"/>
                  <a:pt x="1484942" y="4384879"/>
                  <a:pt x="1484412" y="4384614"/>
                </a:cubicBezTo>
                <a:cubicBezTo>
                  <a:pt x="1483882" y="4384349"/>
                  <a:pt x="1483146" y="4384158"/>
                  <a:pt x="1482203" y="4384040"/>
                </a:cubicBezTo>
                <a:cubicBezTo>
                  <a:pt x="1481260" y="4383922"/>
                  <a:pt x="1480053" y="4383863"/>
                  <a:pt x="1478580" y="4383863"/>
                </a:cubicBezTo>
                <a:close/>
                <a:moveTo>
                  <a:pt x="1040430" y="4383863"/>
                </a:moveTo>
                <a:cubicBezTo>
                  <a:pt x="1039016" y="4383863"/>
                  <a:pt x="1037838" y="4383922"/>
                  <a:pt x="1036895" y="4384040"/>
                </a:cubicBezTo>
                <a:cubicBezTo>
                  <a:pt x="1035953" y="4384158"/>
                  <a:pt x="1035202" y="4384349"/>
                  <a:pt x="1034642" y="4384614"/>
                </a:cubicBezTo>
                <a:cubicBezTo>
                  <a:pt x="1034082" y="4384879"/>
                  <a:pt x="1033699" y="4385189"/>
                  <a:pt x="1033493" y="4385542"/>
                </a:cubicBezTo>
                <a:cubicBezTo>
                  <a:pt x="1033287" y="4385896"/>
                  <a:pt x="1033184" y="4386279"/>
                  <a:pt x="1033184" y="4386691"/>
                </a:cubicBezTo>
                <a:lnTo>
                  <a:pt x="1033184" y="4405601"/>
                </a:lnTo>
                <a:lnTo>
                  <a:pt x="1022138" y="4405601"/>
                </a:lnTo>
                <a:cubicBezTo>
                  <a:pt x="1021667" y="4405601"/>
                  <a:pt x="1021240" y="4405705"/>
                  <a:pt x="1020857" y="4405911"/>
                </a:cubicBezTo>
                <a:cubicBezTo>
                  <a:pt x="1020474" y="4406117"/>
                  <a:pt x="1020164" y="4406470"/>
                  <a:pt x="1019929" y="4406971"/>
                </a:cubicBezTo>
                <a:cubicBezTo>
                  <a:pt x="1019693" y="4407472"/>
                  <a:pt x="1019502" y="4408105"/>
                  <a:pt x="1019354" y="4408871"/>
                </a:cubicBezTo>
                <a:cubicBezTo>
                  <a:pt x="1019207" y="4409637"/>
                  <a:pt x="1019133" y="4410579"/>
                  <a:pt x="1019133" y="4411699"/>
                </a:cubicBezTo>
                <a:cubicBezTo>
                  <a:pt x="1019133" y="4413820"/>
                  <a:pt x="1019399" y="4415351"/>
                  <a:pt x="1019929" y="4416294"/>
                </a:cubicBezTo>
                <a:cubicBezTo>
                  <a:pt x="1020459" y="4417236"/>
                  <a:pt x="1021166" y="4417708"/>
                  <a:pt x="1022050" y="4417708"/>
                </a:cubicBezTo>
                <a:lnTo>
                  <a:pt x="1033184" y="4417708"/>
                </a:lnTo>
                <a:lnTo>
                  <a:pt x="1033184" y="4464189"/>
                </a:lnTo>
                <a:cubicBezTo>
                  <a:pt x="1033184" y="4468784"/>
                  <a:pt x="1033611" y="4472775"/>
                  <a:pt x="1034465" y="4476162"/>
                </a:cubicBezTo>
                <a:cubicBezTo>
                  <a:pt x="1035319" y="4479550"/>
                  <a:pt x="1036689" y="4482348"/>
                  <a:pt x="1038574" y="4484557"/>
                </a:cubicBezTo>
                <a:cubicBezTo>
                  <a:pt x="1040459" y="4486766"/>
                  <a:pt x="1042875" y="4488416"/>
                  <a:pt x="1045820" y="4489506"/>
                </a:cubicBezTo>
                <a:cubicBezTo>
                  <a:pt x="1048766" y="4490596"/>
                  <a:pt x="1052300" y="4491140"/>
                  <a:pt x="1056424" y="4491140"/>
                </a:cubicBezTo>
                <a:cubicBezTo>
                  <a:pt x="1057779" y="4491140"/>
                  <a:pt x="1059134" y="4491052"/>
                  <a:pt x="1060489" y="4490875"/>
                </a:cubicBezTo>
                <a:cubicBezTo>
                  <a:pt x="1061844" y="4490699"/>
                  <a:pt x="1063126" y="4490478"/>
                  <a:pt x="1064333" y="4490213"/>
                </a:cubicBezTo>
                <a:cubicBezTo>
                  <a:pt x="1065541" y="4489948"/>
                  <a:pt x="1066616" y="4489609"/>
                  <a:pt x="1067558" y="4489196"/>
                </a:cubicBezTo>
                <a:cubicBezTo>
                  <a:pt x="1068501" y="4488784"/>
                  <a:pt x="1069208" y="4488342"/>
                  <a:pt x="1069679" y="4487871"/>
                </a:cubicBezTo>
                <a:cubicBezTo>
                  <a:pt x="1070150" y="4487400"/>
                  <a:pt x="1070504" y="4486663"/>
                  <a:pt x="1070740" y="4485662"/>
                </a:cubicBezTo>
                <a:cubicBezTo>
                  <a:pt x="1070975" y="4484660"/>
                  <a:pt x="1071093" y="4483305"/>
                  <a:pt x="1071093" y="4481597"/>
                </a:cubicBezTo>
                <a:cubicBezTo>
                  <a:pt x="1071093" y="4480536"/>
                  <a:pt x="1071034" y="4479653"/>
                  <a:pt x="1070916" y="4478946"/>
                </a:cubicBezTo>
                <a:cubicBezTo>
                  <a:pt x="1070799" y="4478239"/>
                  <a:pt x="1070666" y="4477679"/>
                  <a:pt x="1070519" y="4477267"/>
                </a:cubicBezTo>
                <a:cubicBezTo>
                  <a:pt x="1070371" y="4476855"/>
                  <a:pt x="1070165" y="4476575"/>
                  <a:pt x="1069900" y="4476427"/>
                </a:cubicBezTo>
                <a:cubicBezTo>
                  <a:pt x="1069635" y="4476280"/>
                  <a:pt x="1069355" y="4476207"/>
                  <a:pt x="1069061" y="4476207"/>
                </a:cubicBezTo>
                <a:cubicBezTo>
                  <a:pt x="1068589" y="4476207"/>
                  <a:pt x="1068059" y="4476339"/>
                  <a:pt x="1067470" y="4476604"/>
                </a:cubicBezTo>
                <a:cubicBezTo>
                  <a:pt x="1066881" y="4476869"/>
                  <a:pt x="1066174" y="4477149"/>
                  <a:pt x="1065349" y="4477444"/>
                </a:cubicBezTo>
                <a:cubicBezTo>
                  <a:pt x="1064524" y="4477738"/>
                  <a:pt x="1063582" y="4478018"/>
                  <a:pt x="1062522" y="4478283"/>
                </a:cubicBezTo>
                <a:cubicBezTo>
                  <a:pt x="1061461" y="4478548"/>
                  <a:pt x="1060254" y="4478681"/>
                  <a:pt x="1058899" y="4478681"/>
                </a:cubicBezTo>
                <a:cubicBezTo>
                  <a:pt x="1054716" y="4478681"/>
                  <a:pt x="1051814" y="4477282"/>
                  <a:pt x="1050194" y="4474483"/>
                </a:cubicBezTo>
                <a:cubicBezTo>
                  <a:pt x="1048574" y="4471685"/>
                  <a:pt x="1047764" y="4467547"/>
                  <a:pt x="1047764" y="4462068"/>
                </a:cubicBezTo>
                <a:lnTo>
                  <a:pt x="1047764" y="4417708"/>
                </a:lnTo>
                <a:lnTo>
                  <a:pt x="1068177" y="4417708"/>
                </a:lnTo>
                <a:cubicBezTo>
                  <a:pt x="1069061" y="4417708"/>
                  <a:pt x="1069768" y="4417236"/>
                  <a:pt x="1070298" y="4416294"/>
                </a:cubicBezTo>
                <a:cubicBezTo>
                  <a:pt x="1070828" y="4415351"/>
                  <a:pt x="1071093" y="4413820"/>
                  <a:pt x="1071093" y="4411699"/>
                </a:cubicBezTo>
                <a:cubicBezTo>
                  <a:pt x="1071093" y="4410579"/>
                  <a:pt x="1071034" y="4409637"/>
                  <a:pt x="1070916" y="4408871"/>
                </a:cubicBezTo>
                <a:cubicBezTo>
                  <a:pt x="1070799" y="4408105"/>
                  <a:pt x="1070607" y="4407472"/>
                  <a:pt x="1070342" y="4406971"/>
                </a:cubicBezTo>
                <a:cubicBezTo>
                  <a:pt x="1070077" y="4406470"/>
                  <a:pt x="1069768" y="4406117"/>
                  <a:pt x="1069414" y="4405911"/>
                </a:cubicBezTo>
                <a:cubicBezTo>
                  <a:pt x="1069061" y="4405705"/>
                  <a:pt x="1068648" y="4405601"/>
                  <a:pt x="1068177" y="4405601"/>
                </a:cubicBezTo>
                <a:lnTo>
                  <a:pt x="1047764" y="4405601"/>
                </a:lnTo>
                <a:lnTo>
                  <a:pt x="1047764" y="4386691"/>
                </a:lnTo>
                <a:cubicBezTo>
                  <a:pt x="1047764" y="4386279"/>
                  <a:pt x="1047646" y="4385896"/>
                  <a:pt x="1047411" y="4385542"/>
                </a:cubicBezTo>
                <a:cubicBezTo>
                  <a:pt x="1047175" y="4385189"/>
                  <a:pt x="1046792" y="4384879"/>
                  <a:pt x="1046262" y="4384614"/>
                </a:cubicBezTo>
                <a:cubicBezTo>
                  <a:pt x="1045732" y="4384349"/>
                  <a:pt x="1044996" y="4384158"/>
                  <a:pt x="1044053" y="4384040"/>
                </a:cubicBezTo>
                <a:cubicBezTo>
                  <a:pt x="1043110" y="4383922"/>
                  <a:pt x="1041903" y="4383863"/>
                  <a:pt x="1040430" y="4383863"/>
                </a:cubicBezTo>
                <a:close/>
                <a:moveTo>
                  <a:pt x="9632444" y="4380945"/>
                </a:moveTo>
                <a:cubicBezTo>
                  <a:pt x="9631031" y="4380945"/>
                  <a:pt x="9629853" y="4381004"/>
                  <a:pt x="9628910" y="4381122"/>
                </a:cubicBezTo>
                <a:cubicBezTo>
                  <a:pt x="9627967" y="4381240"/>
                  <a:pt x="9627216" y="4381431"/>
                  <a:pt x="9626656" y="4381696"/>
                </a:cubicBezTo>
                <a:cubicBezTo>
                  <a:pt x="9626097" y="4381962"/>
                  <a:pt x="9625714" y="4382271"/>
                  <a:pt x="9625508" y="4382624"/>
                </a:cubicBezTo>
                <a:cubicBezTo>
                  <a:pt x="9625302" y="4382978"/>
                  <a:pt x="9625198" y="4383361"/>
                  <a:pt x="9625198" y="4383773"/>
                </a:cubicBezTo>
                <a:lnTo>
                  <a:pt x="9625198" y="4402684"/>
                </a:lnTo>
                <a:lnTo>
                  <a:pt x="9614153" y="4402684"/>
                </a:lnTo>
                <a:cubicBezTo>
                  <a:pt x="9613682" y="4402684"/>
                  <a:pt x="9613254" y="4402787"/>
                  <a:pt x="9612871" y="4402993"/>
                </a:cubicBezTo>
                <a:cubicBezTo>
                  <a:pt x="9612489" y="4403199"/>
                  <a:pt x="9612179" y="4403552"/>
                  <a:pt x="9611943" y="4404053"/>
                </a:cubicBezTo>
                <a:cubicBezTo>
                  <a:pt x="9611707" y="4404554"/>
                  <a:pt x="9611517" y="4405187"/>
                  <a:pt x="9611369" y="4405953"/>
                </a:cubicBezTo>
                <a:cubicBezTo>
                  <a:pt x="9611221" y="4406719"/>
                  <a:pt x="9611148" y="4407661"/>
                  <a:pt x="9611148" y="4408781"/>
                </a:cubicBezTo>
                <a:cubicBezTo>
                  <a:pt x="9611148" y="4410902"/>
                  <a:pt x="9611413" y="4412433"/>
                  <a:pt x="9611943" y="4413376"/>
                </a:cubicBezTo>
                <a:cubicBezTo>
                  <a:pt x="9612474" y="4414318"/>
                  <a:pt x="9613181" y="4414790"/>
                  <a:pt x="9614064" y="4414790"/>
                </a:cubicBezTo>
                <a:lnTo>
                  <a:pt x="9625198" y="4414790"/>
                </a:lnTo>
                <a:lnTo>
                  <a:pt x="9625198" y="4461271"/>
                </a:lnTo>
                <a:cubicBezTo>
                  <a:pt x="9625198" y="4465866"/>
                  <a:pt x="9625625" y="4469857"/>
                  <a:pt x="9626480" y="4473244"/>
                </a:cubicBezTo>
                <a:cubicBezTo>
                  <a:pt x="9627334" y="4476632"/>
                  <a:pt x="9628704" y="4479430"/>
                  <a:pt x="9630589" y="4481639"/>
                </a:cubicBezTo>
                <a:cubicBezTo>
                  <a:pt x="9632474" y="4483848"/>
                  <a:pt x="9634890" y="4485498"/>
                  <a:pt x="9637835" y="4486588"/>
                </a:cubicBezTo>
                <a:cubicBezTo>
                  <a:pt x="9640780" y="4487678"/>
                  <a:pt x="9644315" y="4488222"/>
                  <a:pt x="9648439" y="4488222"/>
                </a:cubicBezTo>
                <a:cubicBezTo>
                  <a:pt x="9649793" y="4488222"/>
                  <a:pt x="9651149" y="4488134"/>
                  <a:pt x="9652504" y="4487957"/>
                </a:cubicBezTo>
                <a:cubicBezTo>
                  <a:pt x="9653858" y="4487781"/>
                  <a:pt x="9655140" y="4487560"/>
                  <a:pt x="9656348" y="4487295"/>
                </a:cubicBezTo>
                <a:cubicBezTo>
                  <a:pt x="9657556" y="4487030"/>
                  <a:pt x="9658630" y="4486691"/>
                  <a:pt x="9659573" y="4486278"/>
                </a:cubicBezTo>
                <a:cubicBezTo>
                  <a:pt x="9660516" y="4485866"/>
                  <a:pt x="9661223" y="4485424"/>
                  <a:pt x="9661694" y="4484953"/>
                </a:cubicBezTo>
                <a:cubicBezTo>
                  <a:pt x="9662165" y="4484482"/>
                  <a:pt x="9662518" y="4483745"/>
                  <a:pt x="9662754" y="4482744"/>
                </a:cubicBezTo>
                <a:cubicBezTo>
                  <a:pt x="9662990" y="4481742"/>
                  <a:pt x="9663108" y="4480387"/>
                  <a:pt x="9663108" y="4478679"/>
                </a:cubicBezTo>
                <a:cubicBezTo>
                  <a:pt x="9663108" y="4477618"/>
                  <a:pt x="9663048" y="4476735"/>
                  <a:pt x="9662931" y="4476028"/>
                </a:cubicBezTo>
                <a:cubicBezTo>
                  <a:pt x="9662814" y="4475321"/>
                  <a:pt x="9662681" y="4474761"/>
                  <a:pt x="9662533" y="4474349"/>
                </a:cubicBezTo>
                <a:cubicBezTo>
                  <a:pt x="9662386" y="4473937"/>
                  <a:pt x="9662180" y="4473657"/>
                  <a:pt x="9661915" y="4473509"/>
                </a:cubicBezTo>
                <a:cubicBezTo>
                  <a:pt x="9661650" y="4473362"/>
                  <a:pt x="9661369" y="4473289"/>
                  <a:pt x="9661075" y="4473289"/>
                </a:cubicBezTo>
                <a:cubicBezTo>
                  <a:pt x="9660604" y="4473289"/>
                  <a:pt x="9660074" y="4473421"/>
                  <a:pt x="9659485" y="4473686"/>
                </a:cubicBezTo>
                <a:cubicBezTo>
                  <a:pt x="9658895" y="4473951"/>
                  <a:pt x="9658188" y="4474231"/>
                  <a:pt x="9657364" y="4474526"/>
                </a:cubicBezTo>
                <a:cubicBezTo>
                  <a:pt x="9656540" y="4474820"/>
                  <a:pt x="9655597" y="4475100"/>
                  <a:pt x="9654536" y="4475365"/>
                </a:cubicBezTo>
                <a:cubicBezTo>
                  <a:pt x="9653476" y="4475630"/>
                  <a:pt x="9652268" y="4475763"/>
                  <a:pt x="9650913" y="4475763"/>
                </a:cubicBezTo>
                <a:cubicBezTo>
                  <a:pt x="9646731" y="4475763"/>
                  <a:pt x="9643829" y="4474364"/>
                  <a:pt x="9642209" y="4471565"/>
                </a:cubicBezTo>
                <a:cubicBezTo>
                  <a:pt x="9640589" y="4468767"/>
                  <a:pt x="9639779" y="4464629"/>
                  <a:pt x="9639779" y="4459150"/>
                </a:cubicBezTo>
                <a:lnTo>
                  <a:pt x="9639779" y="4414790"/>
                </a:lnTo>
                <a:lnTo>
                  <a:pt x="9660192" y="4414790"/>
                </a:lnTo>
                <a:cubicBezTo>
                  <a:pt x="9661075" y="4414790"/>
                  <a:pt x="9661782" y="4414318"/>
                  <a:pt x="9662312" y="4413376"/>
                </a:cubicBezTo>
                <a:cubicBezTo>
                  <a:pt x="9662843" y="4412433"/>
                  <a:pt x="9663108" y="4410902"/>
                  <a:pt x="9663108" y="4408781"/>
                </a:cubicBezTo>
                <a:cubicBezTo>
                  <a:pt x="9663108" y="4407661"/>
                  <a:pt x="9663048" y="4406719"/>
                  <a:pt x="9662931" y="4405953"/>
                </a:cubicBezTo>
                <a:cubicBezTo>
                  <a:pt x="9662814" y="4405187"/>
                  <a:pt x="9662622" y="4404554"/>
                  <a:pt x="9662357" y="4404053"/>
                </a:cubicBezTo>
                <a:cubicBezTo>
                  <a:pt x="9662092" y="4403552"/>
                  <a:pt x="9661782" y="4403199"/>
                  <a:pt x="9661429" y="4402993"/>
                </a:cubicBezTo>
                <a:cubicBezTo>
                  <a:pt x="9661075" y="4402787"/>
                  <a:pt x="9660663" y="4402684"/>
                  <a:pt x="9660192" y="4402684"/>
                </a:cubicBezTo>
                <a:lnTo>
                  <a:pt x="9639779" y="4402684"/>
                </a:lnTo>
                <a:lnTo>
                  <a:pt x="9639779" y="4383773"/>
                </a:lnTo>
                <a:cubicBezTo>
                  <a:pt x="9639779" y="4383361"/>
                  <a:pt x="9639661" y="4382978"/>
                  <a:pt x="9639425" y="4382624"/>
                </a:cubicBezTo>
                <a:cubicBezTo>
                  <a:pt x="9639189" y="4382271"/>
                  <a:pt x="9638807" y="4381962"/>
                  <a:pt x="9638277" y="4381696"/>
                </a:cubicBezTo>
                <a:cubicBezTo>
                  <a:pt x="9637746" y="4381431"/>
                  <a:pt x="9637010" y="4381240"/>
                  <a:pt x="9636068" y="4381122"/>
                </a:cubicBezTo>
                <a:cubicBezTo>
                  <a:pt x="9635125" y="4381004"/>
                  <a:pt x="9633918" y="4380945"/>
                  <a:pt x="9632444" y="4380945"/>
                </a:cubicBezTo>
                <a:close/>
                <a:moveTo>
                  <a:pt x="8765670" y="4380945"/>
                </a:moveTo>
                <a:cubicBezTo>
                  <a:pt x="8764256" y="4380945"/>
                  <a:pt x="8763078" y="4381004"/>
                  <a:pt x="8762135" y="4381122"/>
                </a:cubicBezTo>
                <a:cubicBezTo>
                  <a:pt x="8761193" y="4381240"/>
                  <a:pt x="8760442" y="4381431"/>
                  <a:pt x="8759882" y="4381696"/>
                </a:cubicBezTo>
                <a:cubicBezTo>
                  <a:pt x="8759322" y="4381962"/>
                  <a:pt x="8758939" y="4382271"/>
                  <a:pt x="8758733" y="4382624"/>
                </a:cubicBezTo>
                <a:cubicBezTo>
                  <a:pt x="8758527" y="4382978"/>
                  <a:pt x="8758424" y="4383361"/>
                  <a:pt x="8758424" y="4383773"/>
                </a:cubicBezTo>
                <a:lnTo>
                  <a:pt x="8758424" y="4402684"/>
                </a:lnTo>
                <a:lnTo>
                  <a:pt x="8747378" y="4402684"/>
                </a:lnTo>
                <a:cubicBezTo>
                  <a:pt x="8746907" y="4402684"/>
                  <a:pt x="8746480" y="4402787"/>
                  <a:pt x="8746097" y="4402993"/>
                </a:cubicBezTo>
                <a:cubicBezTo>
                  <a:pt x="8745714" y="4403199"/>
                  <a:pt x="8745404" y="4403552"/>
                  <a:pt x="8745169" y="4404053"/>
                </a:cubicBezTo>
                <a:cubicBezTo>
                  <a:pt x="8744933" y="4404554"/>
                  <a:pt x="8744742" y="4405187"/>
                  <a:pt x="8744594" y="4405953"/>
                </a:cubicBezTo>
                <a:cubicBezTo>
                  <a:pt x="8744447" y="4406719"/>
                  <a:pt x="8744373" y="4407661"/>
                  <a:pt x="8744373" y="4408781"/>
                </a:cubicBezTo>
                <a:cubicBezTo>
                  <a:pt x="8744373" y="4410902"/>
                  <a:pt x="8744639" y="4412433"/>
                  <a:pt x="8745169" y="4413376"/>
                </a:cubicBezTo>
                <a:cubicBezTo>
                  <a:pt x="8745699" y="4414318"/>
                  <a:pt x="8746406" y="4414790"/>
                  <a:pt x="8747290" y="4414790"/>
                </a:cubicBezTo>
                <a:lnTo>
                  <a:pt x="8758424" y="4414790"/>
                </a:lnTo>
                <a:lnTo>
                  <a:pt x="8758424" y="4461271"/>
                </a:lnTo>
                <a:cubicBezTo>
                  <a:pt x="8758424" y="4465866"/>
                  <a:pt x="8758851" y="4469857"/>
                  <a:pt x="8759705" y="4473244"/>
                </a:cubicBezTo>
                <a:cubicBezTo>
                  <a:pt x="8760559" y="4476632"/>
                  <a:pt x="8761929" y="4479430"/>
                  <a:pt x="8763814" y="4481639"/>
                </a:cubicBezTo>
                <a:cubicBezTo>
                  <a:pt x="8765699" y="4483848"/>
                  <a:pt x="8768115" y="4485498"/>
                  <a:pt x="8771060" y="4486588"/>
                </a:cubicBezTo>
                <a:cubicBezTo>
                  <a:pt x="8774006" y="4487678"/>
                  <a:pt x="8777541" y="4488222"/>
                  <a:pt x="8781664" y="4488222"/>
                </a:cubicBezTo>
                <a:cubicBezTo>
                  <a:pt x="8783019" y="4488222"/>
                  <a:pt x="8784374" y="4488134"/>
                  <a:pt x="8785729" y="4487957"/>
                </a:cubicBezTo>
                <a:cubicBezTo>
                  <a:pt x="8787084" y="4487781"/>
                  <a:pt x="8788365" y="4487560"/>
                  <a:pt x="8789573" y="4487295"/>
                </a:cubicBezTo>
                <a:cubicBezTo>
                  <a:pt x="8790781" y="4487030"/>
                  <a:pt x="8791856" y="4486691"/>
                  <a:pt x="8792798" y="4486278"/>
                </a:cubicBezTo>
                <a:cubicBezTo>
                  <a:pt x="8793741" y="4485866"/>
                  <a:pt x="8794448" y="4485424"/>
                  <a:pt x="8794919" y="4484953"/>
                </a:cubicBezTo>
                <a:cubicBezTo>
                  <a:pt x="8795391" y="4484482"/>
                  <a:pt x="8795744" y="4483745"/>
                  <a:pt x="8795980" y="4482744"/>
                </a:cubicBezTo>
                <a:cubicBezTo>
                  <a:pt x="8796215" y="4481742"/>
                  <a:pt x="8796333" y="4480387"/>
                  <a:pt x="8796333" y="4478679"/>
                </a:cubicBezTo>
                <a:cubicBezTo>
                  <a:pt x="8796333" y="4477618"/>
                  <a:pt x="8796274" y="4476735"/>
                  <a:pt x="8796156" y="4476028"/>
                </a:cubicBezTo>
                <a:cubicBezTo>
                  <a:pt x="8796039" y="4475321"/>
                  <a:pt x="8795906" y="4474761"/>
                  <a:pt x="8795759" y="4474349"/>
                </a:cubicBezTo>
                <a:cubicBezTo>
                  <a:pt x="8795612" y="4473937"/>
                  <a:pt x="8795405" y="4473657"/>
                  <a:pt x="8795140" y="4473509"/>
                </a:cubicBezTo>
                <a:cubicBezTo>
                  <a:pt x="8794875" y="4473362"/>
                  <a:pt x="8794595" y="4473289"/>
                  <a:pt x="8794301" y="4473289"/>
                </a:cubicBezTo>
                <a:cubicBezTo>
                  <a:pt x="8793829" y="4473289"/>
                  <a:pt x="8793299" y="4473421"/>
                  <a:pt x="8792710" y="4473686"/>
                </a:cubicBezTo>
                <a:cubicBezTo>
                  <a:pt x="8792121" y="4473951"/>
                  <a:pt x="8791414" y="4474231"/>
                  <a:pt x="8790589" y="4474526"/>
                </a:cubicBezTo>
                <a:cubicBezTo>
                  <a:pt x="8789765" y="4474820"/>
                  <a:pt x="8788822" y="4475100"/>
                  <a:pt x="8787761" y="4475365"/>
                </a:cubicBezTo>
                <a:cubicBezTo>
                  <a:pt x="8786701" y="4475630"/>
                  <a:pt x="8785494" y="4475763"/>
                  <a:pt x="8784138" y="4475763"/>
                </a:cubicBezTo>
                <a:cubicBezTo>
                  <a:pt x="8779956" y="4475763"/>
                  <a:pt x="8777055" y="4474364"/>
                  <a:pt x="8775434" y="4471565"/>
                </a:cubicBezTo>
                <a:cubicBezTo>
                  <a:pt x="8773814" y="4468767"/>
                  <a:pt x="8773004" y="4464629"/>
                  <a:pt x="8773004" y="4459150"/>
                </a:cubicBezTo>
                <a:lnTo>
                  <a:pt x="8773004" y="4414790"/>
                </a:lnTo>
                <a:lnTo>
                  <a:pt x="8793417" y="4414790"/>
                </a:lnTo>
                <a:cubicBezTo>
                  <a:pt x="8794301" y="4414790"/>
                  <a:pt x="8795008" y="4414318"/>
                  <a:pt x="8795538" y="4413376"/>
                </a:cubicBezTo>
                <a:cubicBezTo>
                  <a:pt x="8796068" y="4412433"/>
                  <a:pt x="8796333" y="4410902"/>
                  <a:pt x="8796333" y="4408781"/>
                </a:cubicBezTo>
                <a:cubicBezTo>
                  <a:pt x="8796333" y="4407661"/>
                  <a:pt x="8796274" y="4406719"/>
                  <a:pt x="8796156" y="4405953"/>
                </a:cubicBezTo>
                <a:cubicBezTo>
                  <a:pt x="8796039" y="4405187"/>
                  <a:pt x="8795847" y="4404554"/>
                  <a:pt x="8795582" y="4404053"/>
                </a:cubicBezTo>
                <a:cubicBezTo>
                  <a:pt x="8795317" y="4403552"/>
                  <a:pt x="8795008" y="4403199"/>
                  <a:pt x="8794654" y="4402993"/>
                </a:cubicBezTo>
                <a:cubicBezTo>
                  <a:pt x="8794301" y="4402787"/>
                  <a:pt x="8793888" y="4402684"/>
                  <a:pt x="8793417" y="4402684"/>
                </a:cubicBezTo>
                <a:lnTo>
                  <a:pt x="8773004" y="4402684"/>
                </a:lnTo>
                <a:lnTo>
                  <a:pt x="8773004" y="4383773"/>
                </a:lnTo>
                <a:cubicBezTo>
                  <a:pt x="8773004" y="4383361"/>
                  <a:pt x="8772886" y="4382978"/>
                  <a:pt x="8772651" y="4382624"/>
                </a:cubicBezTo>
                <a:cubicBezTo>
                  <a:pt x="8772415" y="4382271"/>
                  <a:pt x="8772032" y="4381962"/>
                  <a:pt x="8771502" y="4381696"/>
                </a:cubicBezTo>
                <a:cubicBezTo>
                  <a:pt x="8770972" y="4381431"/>
                  <a:pt x="8770235" y="4381240"/>
                  <a:pt x="8769293" y="4381122"/>
                </a:cubicBezTo>
                <a:cubicBezTo>
                  <a:pt x="8768350" y="4381004"/>
                  <a:pt x="8767143" y="4380945"/>
                  <a:pt x="8765670" y="4380945"/>
                </a:cubicBezTo>
                <a:close/>
                <a:moveTo>
                  <a:pt x="8527545" y="4380945"/>
                </a:moveTo>
                <a:cubicBezTo>
                  <a:pt x="8526131" y="4380945"/>
                  <a:pt x="8524953" y="4381004"/>
                  <a:pt x="8524010" y="4381122"/>
                </a:cubicBezTo>
                <a:cubicBezTo>
                  <a:pt x="8523067" y="4381240"/>
                  <a:pt x="8522316" y="4381431"/>
                  <a:pt x="8521757" y="4381696"/>
                </a:cubicBezTo>
                <a:cubicBezTo>
                  <a:pt x="8521197" y="4381962"/>
                  <a:pt x="8520814" y="4382271"/>
                  <a:pt x="8520608" y="4382624"/>
                </a:cubicBezTo>
                <a:cubicBezTo>
                  <a:pt x="8520401" y="4382978"/>
                  <a:pt x="8520299" y="4383361"/>
                  <a:pt x="8520299" y="4383773"/>
                </a:cubicBezTo>
                <a:lnTo>
                  <a:pt x="8520299" y="4402684"/>
                </a:lnTo>
                <a:lnTo>
                  <a:pt x="8509253" y="4402684"/>
                </a:lnTo>
                <a:cubicBezTo>
                  <a:pt x="8508781" y="4402684"/>
                  <a:pt x="8508354" y="4402787"/>
                  <a:pt x="8507971" y="4402993"/>
                </a:cubicBezTo>
                <a:cubicBezTo>
                  <a:pt x="8507588" y="4403199"/>
                  <a:pt x="8507279" y="4403552"/>
                  <a:pt x="8507044" y="4404053"/>
                </a:cubicBezTo>
                <a:cubicBezTo>
                  <a:pt x="8506808" y="4404554"/>
                  <a:pt x="8506617" y="4405187"/>
                  <a:pt x="8506469" y="4405953"/>
                </a:cubicBezTo>
                <a:cubicBezTo>
                  <a:pt x="8506322" y="4406719"/>
                  <a:pt x="8506248" y="4407661"/>
                  <a:pt x="8506248" y="4408781"/>
                </a:cubicBezTo>
                <a:cubicBezTo>
                  <a:pt x="8506248" y="4410902"/>
                  <a:pt x="8506513" y="4412433"/>
                  <a:pt x="8507044" y="4413376"/>
                </a:cubicBezTo>
                <a:cubicBezTo>
                  <a:pt x="8507574" y="4414318"/>
                  <a:pt x="8508281" y="4414790"/>
                  <a:pt x="8509164" y="4414790"/>
                </a:cubicBezTo>
                <a:lnTo>
                  <a:pt x="8520299" y="4414790"/>
                </a:lnTo>
                <a:lnTo>
                  <a:pt x="8520299" y="4461271"/>
                </a:lnTo>
                <a:cubicBezTo>
                  <a:pt x="8520299" y="4465866"/>
                  <a:pt x="8520726" y="4469857"/>
                  <a:pt x="8521580" y="4473244"/>
                </a:cubicBezTo>
                <a:cubicBezTo>
                  <a:pt x="8522434" y="4476632"/>
                  <a:pt x="8523804" y="4479430"/>
                  <a:pt x="8525689" y="4481639"/>
                </a:cubicBezTo>
                <a:cubicBezTo>
                  <a:pt x="8527574" y="4483848"/>
                  <a:pt x="8529990" y="4485498"/>
                  <a:pt x="8532935" y="4486588"/>
                </a:cubicBezTo>
                <a:cubicBezTo>
                  <a:pt x="8535880" y="4487678"/>
                  <a:pt x="8539415" y="4488222"/>
                  <a:pt x="8543539" y="4488222"/>
                </a:cubicBezTo>
                <a:cubicBezTo>
                  <a:pt x="8544894" y="4488222"/>
                  <a:pt x="8546249" y="4488134"/>
                  <a:pt x="8547604" y="4487957"/>
                </a:cubicBezTo>
                <a:cubicBezTo>
                  <a:pt x="8548959" y="4487781"/>
                  <a:pt x="8550240" y="4487560"/>
                  <a:pt x="8551448" y="4487295"/>
                </a:cubicBezTo>
                <a:cubicBezTo>
                  <a:pt x="8552655" y="4487030"/>
                  <a:pt x="8553731" y="4486691"/>
                  <a:pt x="8554673" y="4486278"/>
                </a:cubicBezTo>
                <a:cubicBezTo>
                  <a:pt x="8555616" y="4485866"/>
                  <a:pt x="8556323" y="4485424"/>
                  <a:pt x="8556794" y="4484953"/>
                </a:cubicBezTo>
                <a:cubicBezTo>
                  <a:pt x="8557265" y="4484482"/>
                  <a:pt x="8557619" y="4483745"/>
                  <a:pt x="8557854" y="4482744"/>
                </a:cubicBezTo>
                <a:cubicBezTo>
                  <a:pt x="8558090" y="4481742"/>
                  <a:pt x="8558208" y="4480387"/>
                  <a:pt x="8558208" y="4478679"/>
                </a:cubicBezTo>
                <a:cubicBezTo>
                  <a:pt x="8558208" y="4477618"/>
                  <a:pt x="8558149" y="4476735"/>
                  <a:pt x="8558031" y="4476028"/>
                </a:cubicBezTo>
                <a:cubicBezTo>
                  <a:pt x="8557913" y="4475321"/>
                  <a:pt x="8557781" y="4474761"/>
                  <a:pt x="8557634" y="4474349"/>
                </a:cubicBezTo>
                <a:cubicBezTo>
                  <a:pt x="8557486" y="4473937"/>
                  <a:pt x="8557280" y="4473657"/>
                  <a:pt x="8557015" y="4473509"/>
                </a:cubicBezTo>
                <a:cubicBezTo>
                  <a:pt x="8556750" y="4473362"/>
                  <a:pt x="8556470" y="4473289"/>
                  <a:pt x="8556175" y="4473289"/>
                </a:cubicBezTo>
                <a:cubicBezTo>
                  <a:pt x="8555704" y="4473289"/>
                  <a:pt x="8555174" y="4473421"/>
                  <a:pt x="8554585" y="4473686"/>
                </a:cubicBezTo>
                <a:cubicBezTo>
                  <a:pt x="8553996" y="4473951"/>
                  <a:pt x="8553289" y="4474231"/>
                  <a:pt x="8552464" y="4474526"/>
                </a:cubicBezTo>
                <a:cubicBezTo>
                  <a:pt x="8551639" y="4474820"/>
                  <a:pt x="8550697" y="4475100"/>
                  <a:pt x="8549636" y="4475365"/>
                </a:cubicBezTo>
                <a:cubicBezTo>
                  <a:pt x="8548576" y="4475630"/>
                  <a:pt x="8547368" y="4475763"/>
                  <a:pt x="8546013" y="4475763"/>
                </a:cubicBezTo>
                <a:cubicBezTo>
                  <a:pt x="8541830" y="4475763"/>
                  <a:pt x="8538929" y="4474364"/>
                  <a:pt x="8537309" y="4471565"/>
                </a:cubicBezTo>
                <a:cubicBezTo>
                  <a:pt x="8535689" y="4468767"/>
                  <a:pt x="8534879" y="4464629"/>
                  <a:pt x="8534879" y="4459150"/>
                </a:cubicBezTo>
                <a:lnTo>
                  <a:pt x="8534879" y="4414790"/>
                </a:lnTo>
                <a:lnTo>
                  <a:pt x="8555292" y="4414790"/>
                </a:lnTo>
                <a:cubicBezTo>
                  <a:pt x="8556175" y="4414790"/>
                  <a:pt x="8556882" y="4414318"/>
                  <a:pt x="8557413" y="4413376"/>
                </a:cubicBezTo>
                <a:cubicBezTo>
                  <a:pt x="8557943" y="4412433"/>
                  <a:pt x="8558208" y="4410902"/>
                  <a:pt x="8558208" y="4408781"/>
                </a:cubicBezTo>
                <a:cubicBezTo>
                  <a:pt x="8558208" y="4407661"/>
                  <a:pt x="8558149" y="4406719"/>
                  <a:pt x="8558031" y="4405953"/>
                </a:cubicBezTo>
                <a:cubicBezTo>
                  <a:pt x="8557913" y="4405187"/>
                  <a:pt x="8557722" y="4404554"/>
                  <a:pt x="8557457" y="4404053"/>
                </a:cubicBezTo>
                <a:cubicBezTo>
                  <a:pt x="8557192" y="4403552"/>
                  <a:pt x="8556882" y="4403199"/>
                  <a:pt x="8556529" y="4402993"/>
                </a:cubicBezTo>
                <a:cubicBezTo>
                  <a:pt x="8556175" y="4402787"/>
                  <a:pt x="8555763" y="4402684"/>
                  <a:pt x="8555292" y="4402684"/>
                </a:cubicBezTo>
                <a:lnTo>
                  <a:pt x="8534879" y="4402684"/>
                </a:lnTo>
                <a:lnTo>
                  <a:pt x="8534879" y="4383773"/>
                </a:lnTo>
                <a:cubicBezTo>
                  <a:pt x="8534879" y="4383361"/>
                  <a:pt x="8534761" y="4382978"/>
                  <a:pt x="8534526" y="4382624"/>
                </a:cubicBezTo>
                <a:cubicBezTo>
                  <a:pt x="8534290" y="4382271"/>
                  <a:pt x="8533907" y="4381962"/>
                  <a:pt x="8533377" y="4381696"/>
                </a:cubicBezTo>
                <a:cubicBezTo>
                  <a:pt x="8532847" y="4381431"/>
                  <a:pt x="8532110" y="4381240"/>
                  <a:pt x="8531168" y="4381122"/>
                </a:cubicBezTo>
                <a:cubicBezTo>
                  <a:pt x="8530225" y="4381004"/>
                  <a:pt x="8529018" y="4380945"/>
                  <a:pt x="8527545" y="4380945"/>
                </a:cubicBezTo>
                <a:close/>
                <a:moveTo>
                  <a:pt x="8337045" y="4380945"/>
                </a:moveTo>
                <a:cubicBezTo>
                  <a:pt x="8335631" y="4380945"/>
                  <a:pt x="8334452" y="4381004"/>
                  <a:pt x="8333510" y="4381122"/>
                </a:cubicBezTo>
                <a:cubicBezTo>
                  <a:pt x="8332567" y="4381240"/>
                  <a:pt x="8331816" y="4381431"/>
                  <a:pt x="8331257" y="4381696"/>
                </a:cubicBezTo>
                <a:cubicBezTo>
                  <a:pt x="8330697" y="4381962"/>
                  <a:pt x="8330314" y="4382271"/>
                  <a:pt x="8330108" y="4382624"/>
                </a:cubicBezTo>
                <a:cubicBezTo>
                  <a:pt x="8329901" y="4382978"/>
                  <a:pt x="8329799" y="4383361"/>
                  <a:pt x="8329799" y="4383773"/>
                </a:cubicBezTo>
                <a:lnTo>
                  <a:pt x="8329799" y="4402684"/>
                </a:lnTo>
                <a:lnTo>
                  <a:pt x="8318753" y="4402684"/>
                </a:lnTo>
                <a:cubicBezTo>
                  <a:pt x="8318281" y="4402684"/>
                  <a:pt x="8317854" y="4402787"/>
                  <a:pt x="8317471" y="4402993"/>
                </a:cubicBezTo>
                <a:cubicBezTo>
                  <a:pt x="8317088" y="4403199"/>
                  <a:pt x="8316779" y="4403552"/>
                  <a:pt x="8316544" y="4404053"/>
                </a:cubicBezTo>
                <a:cubicBezTo>
                  <a:pt x="8316308" y="4404554"/>
                  <a:pt x="8316116" y="4405187"/>
                  <a:pt x="8315969" y="4405953"/>
                </a:cubicBezTo>
                <a:cubicBezTo>
                  <a:pt x="8315822" y="4406719"/>
                  <a:pt x="8315748" y="4407661"/>
                  <a:pt x="8315748" y="4408781"/>
                </a:cubicBezTo>
                <a:cubicBezTo>
                  <a:pt x="8315748" y="4410902"/>
                  <a:pt x="8316013" y="4412433"/>
                  <a:pt x="8316544" y="4413376"/>
                </a:cubicBezTo>
                <a:cubicBezTo>
                  <a:pt x="8317074" y="4414318"/>
                  <a:pt x="8317781" y="4414790"/>
                  <a:pt x="8318664" y="4414790"/>
                </a:cubicBezTo>
                <a:lnTo>
                  <a:pt x="8329799" y="4414790"/>
                </a:lnTo>
                <a:lnTo>
                  <a:pt x="8329799" y="4461271"/>
                </a:lnTo>
                <a:cubicBezTo>
                  <a:pt x="8329799" y="4465866"/>
                  <a:pt x="8330226" y="4469857"/>
                  <a:pt x="8331080" y="4473244"/>
                </a:cubicBezTo>
                <a:cubicBezTo>
                  <a:pt x="8331934" y="4476632"/>
                  <a:pt x="8333304" y="4479430"/>
                  <a:pt x="8335189" y="4481639"/>
                </a:cubicBezTo>
                <a:cubicBezTo>
                  <a:pt x="8337074" y="4483848"/>
                  <a:pt x="8339489" y="4485498"/>
                  <a:pt x="8342435" y="4486588"/>
                </a:cubicBezTo>
                <a:cubicBezTo>
                  <a:pt x="8345380" y="4487678"/>
                  <a:pt x="8348915" y="4488222"/>
                  <a:pt x="8353039" y="4488222"/>
                </a:cubicBezTo>
                <a:cubicBezTo>
                  <a:pt x="8354394" y="4488222"/>
                  <a:pt x="8355749" y="4488134"/>
                  <a:pt x="8357104" y="4487957"/>
                </a:cubicBezTo>
                <a:cubicBezTo>
                  <a:pt x="8358459" y="4487781"/>
                  <a:pt x="8359740" y="4487560"/>
                  <a:pt x="8360948" y="4487295"/>
                </a:cubicBezTo>
                <a:cubicBezTo>
                  <a:pt x="8362155" y="4487030"/>
                  <a:pt x="8363231" y="4486691"/>
                  <a:pt x="8364173" y="4486278"/>
                </a:cubicBezTo>
                <a:cubicBezTo>
                  <a:pt x="8365116" y="4485866"/>
                  <a:pt x="8365823" y="4485424"/>
                  <a:pt x="8366294" y="4484953"/>
                </a:cubicBezTo>
                <a:cubicBezTo>
                  <a:pt x="8366765" y="4484482"/>
                  <a:pt x="8367119" y="4483745"/>
                  <a:pt x="8367354" y="4482744"/>
                </a:cubicBezTo>
                <a:cubicBezTo>
                  <a:pt x="8367590" y="4481742"/>
                  <a:pt x="8367708" y="4480387"/>
                  <a:pt x="8367708" y="4478679"/>
                </a:cubicBezTo>
                <a:cubicBezTo>
                  <a:pt x="8367708" y="4477618"/>
                  <a:pt x="8367649" y="4476735"/>
                  <a:pt x="8367531" y="4476028"/>
                </a:cubicBezTo>
                <a:cubicBezTo>
                  <a:pt x="8367413" y="4475321"/>
                  <a:pt x="8367281" y="4474761"/>
                  <a:pt x="8367134" y="4474349"/>
                </a:cubicBezTo>
                <a:cubicBezTo>
                  <a:pt x="8366986" y="4473937"/>
                  <a:pt x="8366780" y="4473657"/>
                  <a:pt x="8366515" y="4473509"/>
                </a:cubicBezTo>
                <a:cubicBezTo>
                  <a:pt x="8366250" y="4473362"/>
                  <a:pt x="8365970" y="4473289"/>
                  <a:pt x="8365675" y="4473289"/>
                </a:cubicBezTo>
                <a:cubicBezTo>
                  <a:pt x="8365204" y="4473289"/>
                  <a:pt x="8364674" y="4473421"/>
                  <a:pt x="8364085" y="4473686"/>
                </a:cubicBezTo>
                <a:cubicBezTo>
                  <a:pt x="8363496" y="4473951"/>
                  <a:pt x="8362789" y="4474231"/>
                  <a:pt x="8361964" y="4474526"/>
                </a:cubicBezTo>
                <a:cubicBezTo>
                  <a:pt x="8361139" y="4474820"/>
                  <a:pt x="8360197" y="4475100"/>
                  <a:pt x="8359136" y="4475365"/>
                </a:cubicBezTo>
                <a:cubicBezTo>
                  <a:pt x="8358076" y="4475630"/>
                  <a:pt x="8356868" y="4475763"/>
                  <a:pt x="8355513" y="4475763"/>
                </a:cubicBezTo>
                <a:cubicBezTo>
                  <a:pt x="8351330" y="4475763"/>
                  <a:pt x="8348429" y="4474364"/>
                  <a:pt x="8346809" y="4471565"/>
                </a:cubicBezTo>
                <a:cubicBezTo>
                  <a:pt x="8345189" y="4468767"/>
                  <a:pt x="8344379" y="4464629"/>
                  <a:pt x="8344379" y="4459150"/>
                </a:cubicBezTo>
                <a:lnTo>
                  <a:pt x="8344379" y="4414790"/>
                </a:lnTo>
                <a:lnTo>
                  <a:pt x="8364792" y="4414790"/>
                </a:lnTo>
                <a:cubicBezTo>
                  <a:pt x="8365675" y="4414790"/>
                  <a:pt x="8366382" y="4414318"/>
                  <a:pt x="8366913" y="4413376"/>
                </a:cubicBezTo>
                <a:cubicBezTo>
                  <a:pt x="8367443" y="4412433"/>
                  <a:pt x="8367708" y="4410902"/>
                  <a:pt x="8367708" y="4408781"/>
                </a:cubicBezTo>
                <a:cubicBezTo>
                  <a:pt x="8367708" y="4407661"/>
                  <a:pt x="8367649" y="4406719"/>
                  <a:pt x="8367531" y="4405953"/>
                </a:cubicBezTo>
                <a:cubicBezTo>
                  <a:pt x="8367413" y="4405187"/>
                  <a:pt x="8367222" y="4404554"/>
                  <a:pt x="8366957" y="4404053"/>
                </a:cubicBezTo>
                <a:cubicBezTo>
                  <a:pt x="8366692" y="4403552"/>
                  <a:pt x="8366382" y="4403199"/>
                  <a:pt x="8366029" y="4402993"/>
                </a:cubicBezTo>
                <a:cubicBezTo>
                  <a:pt x="8365675" y="4402787"/>
                  <a:pt x="8365263" y="4402684"/>
                  <a:pt x="8364792" y="4402684"/>
                </a:cubicBezTo>
                <a:lnTo>
                  <a:pt x="8344379" y="4402684"/>
                </a:lnTo>
                <a:lnTo>
                  <a:pt x="8344379" y="4383773"/>
                </a:lnTo>
                <a:cubicBezTo>
                  <a:pt x="8344379" y="4383361"/>
                  <a:pt x="8344261" y="4382978"/>
                  <a:pt x="8344026" y="4382624"/>
                </a:cubicBezTo>
                <a:cubicBezTo>
                  <a:pt x="8343790" y="4382271"/>
                  <a:pt x="8343407" y="4381962"/>
                  <a:pt x="8342877" y="4381696"/>
                </a:cubicBezTo>
                <a:cubicBezTo>
                  <a:pt x="8342347" y="4381431"/>
                  <a:pt x="8341610" y="4381240"/>
                  <a:pt x="8340668" y="4381122"/>
                </a:cubicBezTo>
                <a:cubicBezTo>
                  <a:pt x="8339725" y="4381004"/>
                  <a:pt x="8338517" y="4380945"/>
                  <a:pt x="8337045" y="4380945"/>
                </a:cubicBezTo>
                <a:close/>
                <a:moveTo>
                  <a:pt x="7984620" y="4380945"/>
                </a:moveTo>
                <a:cubicBezTo>
                  <a:pt x="7983206" y="4380945"/>
                  <a:pt x="7982028" y="4381004"/>
                  <a:pt x="7981085" y="4381122"/>
                </a:cubicBezTo>
                <a:cubicBezTo>
                  <a:pt x="7980142" y="4381240"/>
                  <a:pt x="7979391" y="4381431"/>
                  <a:pt x="7978832" y="4381696"/>
                </a:cubicBezTo>
                <a:cubicBezTo>
                  <a:pt x="7978272" y="4381962"/>
                  <a:pt x="7977889" y="4382271"/>
                  <a:pt x="7977683" y="4382624"/>
                </a:cubicBezTo>
                <a:cubicBezTo>
                  <a:pt x="7977476" y="4382978"/>
                  <a:pt x="7977374" y="4383361"/>
                  <a:pt x="7977374" y="4383773"/>
                </a:cubicBezTo>
                <a:lnTo>
                  <a:pt x="7977374" y="4402684"/>
                </a:lnTo>
                <a:lnTo>
                  <a:pt x="7966328" y="4402684"/>
                </a:lnTo>
                <a:cubicBezTo>
                  <a:pt x="7965856" y="4402684"/>
                  <a:pt x="7965429" y="4402787"/>
                  <a:pt x="7965046" y="4402993"/>
                </a:cubicBezTo>
                <a:cubicBezTo>
                  <a:pt x="7964663" y="4403199"/>
                  <a:pt x="7964354" y="4403552"/>
                  <a:pt x="7964119" y="4404053"/>
                </a:cubicBezTo>
                <a:cubicBezTo>
                  <a:pt x="7963883" y="4404554"/>
                  <a:pt x="7963692" y="4405187"/>
                  <a:pt x="7963544" y="4405953"/>
                </a:cubicBezTo>
                <a:cubicBezTo>
                  <a:pt x="7963397" y="4406719"/>
                  <a:pt x="7963323" y="4407661"/>
                  <a:pt x="7963323" y="4408781"/>
                </a:cubicBezTo>
                <a:cubicBezTo>
                  <a:pt x="7963323" y="4410902"/>
                  <a:pt x="7963588" y="4412433"/>
                  <a:pt x="7964119" y="4413376"/>
                </a:cubicBezTo>
                <a:cubicBezTo>
                  <a:pt x="7964649" y="4414318"/>
                  <a:pt x="7965356" y="4414790"/>
                  <a:pt x="7966239" y="4414790"/>
                </a:cubicBezTo>
                <a:lnTo>
                  <a:pt x="7977374" y="4414790"/>
                </a:lnTo>
                <a:lnTo>
                  <a:pt x="7977374" y="4461271"/>
                </a:lnTo>
                <a:cubicBezTo>
                  <a:pt x="7977374" y="4465866"/>
                  <a:pt x="7977801" y="4469857"/>
                  <a:pt x="7978655" y="4473244"/>
                </a:cubicBezTo>
                <a:cubicBezTo>
                  <a:pt x="7979509" y="4476632"/>
                  <a:pt x="7980879" y="4479430"/>
                  <a:pt x="7982764" y="4481639"/>
                </a:cubicBezTo>
                <a:cubicBezTo>
                  <a:pt x="7984649" y="4483848"/>
                  <a:pt x="7987065" y="4485498"/>
                  <a:pt x="7990010" y="4486588"/>
                </a:cubicBezTo>
                <a:cubicBezTo>
                  <a:pt x="7992955" y="4487678"/>
                  <a:pt x="7996490" y="4488222"/>
                  <a:pt x="8000614" y="4488222"/>
                </a:cubicBezTo>
                <a:cubicBezTo>
                  <a:pt x="8001969" y="4488222"/>
                  <a:pt x="8003324" y="4488134"/>
                  <a:pt x="8004679" y="4487957"/>
                </a:cubicBezTo>
                <a:cubicBezTo>
                  <a:pt x="8006034" y="4487781"/>
                  <a:pt x="8007315" y="4487560"/>
                  <a:pt x="8008523" y="4487295"/>
                </a:cubicBezTo>
                <a:cubicBezTo>
                  <a:pt x="8009730" y="4487030"/>
                  <a:pt x="8010806" y="4486691"/>
                  <a:pt x="8011748" y="4486278"/>
                </a:cubicBezTo>
                <a:cubicBezTo>
                  <a:pt x="8012691" y="4485866"/>
                  <a:pt x="8013398" y="4485424"/>
                  <a:pt x="8013869" y="4484953"/>
                </a:cubicBezTo>
                <a:cubicBezTo>
                  <a:pt x="8014340" y="4484482"/>
                  <a:pt x="8014694" y="4483745"/>
                  <a:pt x="8014929" y="4482744"/>
                </a:cubicBezTo>
                <a:cubicBezTo>
                  <a:pt x="8015165" y="4481742"/>
                  <a:pt x="8015283" y="4480387"/>
                  <a:pt x="8015283" y="4478679"/>
                </a:cubicBezTo>
                <a:cubicBezTo>
                  <a:pt x="8015283" y="4477618"/>
                  <a:pt x="8015224" y="4476735"/>
                  <a:pt x="8015106" y="4476028"/>
                </a:cubicBezTo>
                <a:cubicBezTo>
                  <a:pt x="8014988" y="4475321"/>
                  <a:pt x="8014856" y="4474761"/>
                  <a:pt x="8014709" y="4474349"/>
                </a:cubicBezTo>
                <a:cubicBezTo>
                  <a:pt x="8014561" y="4473937"/>
                  <a:pt x="8014355" y="4473657"/>
                  <a:pt x="8014090" y="4473509"/>
                </a:cubicBezTo>
                <a:cubicBezTo>
                  <a:pt x="8013825" y="4473362"/>
                  <a:pt x="8013545" y="4473289"/>
                  <a:pt x="8013250" y="4473289"/>
                </a:cubicBezTo>
                <a:cubicBezTo>
                  <a:pt x="8012779" y="4473289"/>
                  <a:pt x="8012249" y="4473421"/>
                  <a:pt x="8011660" y="4473686"/>
                </a:cubicBezTo>
                <a:cubicBezTo>
                  <a:pt x="8011071" y="4473951"/>
                  <a:pt x="8010364" y="4474231"/>
                  <a:pt x="8009539" y="4474526"/>
                </a:cubicBezTo>
                <a:cubicBezTo>
                  <a:pt x="8008714" y="4474820"/>
                  <a:pt x="8007772" y="4475100"/>
                  <a:pt x="8006711" y="4475365"/>
                </a:cubicBezTo>
                <a:cubicBezTo>
                  <a:pt x="8005651" y="4475630"/>
                  <a:pt x="8004443" y="4475763"/>
                  <a:pt x="8003088" y="4475763"/>
                </a:cubicBezTo>
                <a:cubicBezTo>
                  <a:pt x="7998905" y="4475763"/>
                  <a:pt x="7996004" y="4474364"/>
                  <a:pt x="7994384" y="4471565"/>
                </a:cubicBezTo>
                <a:cubicBezTo>
                  <a:pt x="7992764" y="4468767"/>
                  <a:pt x="7991954" y="4464629"/>
                  <a:pt x="7991954" y="4459150"/>
                </a:cubicBezTo>
                <a:lnTo>
                  <a:pt x="7991954" y="4414790"/>
                </a:lnTo>
                <a:lnTo>
                  <a:pt x="8012367" y="4414790"/>
                </a:lnTo>
                <a:cubicBezTo>
                  <a:pt x="8013250" y="4414790"/>
                  <a:pt x="8013957" y="4414318"/>
                  <a:pt x="8014488" y="4413376"/>
                </a:cubicBezTo>
                <a:cubicBezTo>
                  <a:pt x="8015018" y="4412433"/>
                  <a:pt x="8015283" y="4410902"/>
                  <a:pt x="8015283" y="4408781"/>
                </a:cubicBezTo>
                <a:cubicBezTo>
                  <a:pt x="8015283" y="4407661"/>
                  <a:pt x="8015224" y="4406719"/>
                  <a:pt x="8015106" y="4405953"/>
                </a:cubicBezTo>
                <a:cubicBezTo>
                  <a:pt x="8014988" y="4405187"/>
                  <a:pt x="8014797" y="4404554"/>
                  <a:pt x="8014532" y="4404053"/>
                </a:cubicBezTo>
                <a:cubicBezTo>
                  <a:pt x="8014267" y="4403552"/>
                  <a:pt x="8013957" y="4403199"/>
                  <a:pt x="8013604" y="4402993"/>
                </a:cubicBezTo>
                <a:cubicBezTo>
                  <a:pt x="8013250" y="4402787"/>
                  <a:pt x="8012838" y="4402684"/>
                  <a:pt x="8012367" y="4402684"/>
                </a:cubicBezTo>
                <a:lnTo>
                  <a:pt x="7991954" y="4402684"/>
                </a:lnTo>
                <a:lnTo>
                  <a:pt x="7991954" y="4383773"/>
                </a:lnTo>
                <a:cubicBezTo>
                  <a:pt x="7991954" y="4383361"/>
                  <a:pt x="7991836" y="4382978"/>
                  <a:pt x="7991601" y="4382624"/>
                </a:cubicBezTo>
                <a:cubicBezTo>
                  <a:pt x="7991365" y="4382271"/>
                  <a:pt x="7990982" y="4381962"/>
                  <a:pt x="7990452" y="4381696"/>
                </a:cubicBezTo>
                <a:cubicBezTo>
                  <a:pt x="7989922" y="4381431"/>
                  <a:pt x="7989185" y="4381240"/>
                  <a:pt x="7988243" y="4381122"/>
                </a:cubicBezTo>
                <a:cubicBezTo>
                  <a:pt x="7987300" y="4381004"/>
                  <a:pt x="7986093" y="4380945"/>
                  <a:pt x="7984620" y="4380945"/>
                </a:cubicBezTo>
                <a:close/>
                <a:moveTo>
                  <a:pt x="7927470" y="4380945"/>
                </a:moveTo>
                <a:cubicBezTo>
                  <a:pt x="7926056" y="4380945"/>
                  <a:pt x="7924878" y="4381004"/>
                  <a:pt x="7923935" y="4381122"/>
                </a:cubicBezTo>
                <a:cubicBezTo>
                  <a:pt x="7922992" y="4381240"/>
                  <a:pt x="7922241" y="4381431"/>
                  <a:pt x="7921682" y="4381696"/>
                </a:cubicBezTo>
                <a:cubicBezTo>
                  <a:pt x="7921122" y="4381962"/>
                  <a:pt x="7920739" y="4382271"/>
                  <a:pt x="7920533" y="4382624"/>
                </a:cubicBezTo>
                <a:cubicBezTo>
                  <a:pt x="7920327" y="4382978"/>
                  <a:pt x="7920224" y="4383361"/>
                  <a:pt x="7920224" y="4383773"/>
                </a:cubicBezTo>
                <a:lnTo>
                  <a:pt x="7920224" y="4402684"/>
                </a:lnTo>
                <a:lnTo>
                  <a:pt x="7909178" y="4402684"/>
                </a:lnTo>
                <a:cubicBezTo>
                  <a:pt x="7908707" y="4402684"/>
                  <a:pt x="7908279" y="4402787"/>
                  <a:pt x="7907896" y="4402993"/>
                </a:cubicBezTo>
                <a:cubicBezTo>
                  <a:pt x="7907514" y="4403199"/>
                  <a:pt x="7907204" y="4403552"/>
                  <a:pt x="7906969" y="4404053"/>
                </a:cubicBezTo>
                <a:cubicBezTo>
                  <a:pt x="7906733" y="4404554"/>
                  <a:pt x="7906542" y="4405187"/>
                  <a:pt x="7906394" y="4405953"/>
                </a:cubicBezTo>
                <a:cubicBezTo>
                  <a:pt x="7906247" y="4406719"/>
                  <a:pt x="7906173" y="4407661"/>
                  <a:pt x="7906173" y="4408781"/>
                </a:cubicBezTo>
                <a:cubicBezTo>
                  <a:pt x="7906173" y="4410902"/>
                  <a:pt x="7906438" y="4412433"/>
                  <a:pt x="7906969" y="4413376"/>
                </a:cubicBezTo>
                <a:cubicBezTo>
                  <a:pt x="7907499" y="4414318"/>
                  <a:pt x="7908206" y="4414790"/>
                  <a:pt x="7909089" y="4414790"/>
                </a:cubicBezTo>
                <a:lnTo>
                  <a:pt x="7920224" y="4414790"/>
                </a:lnTo>
                <a:lnTo>
                  <a:pt x="7920224" y="4461271"/>
                </a:lnTo>
                <a:cubicBezTo>
                  <a:pt x="7920224" y="4465866"/>
                  <a:pt x="7920651" y="4469857"/>
                  <a:pt x="7921505" y="4473244"/>
                </a:cubicBezTo>
                <a:cubicBezTo>
                  <a:pt x="7922359" y="4476632"/>
                  <a:pt x="7923729" y="4479430"/>
                  <a:pt x="7925614" y="4481639"/>
                </a:cubicBezTo>
                <a:cubicBezTo>
                  <a:pt x="7927499" y="4483848"/>
                  <a:pt x="7929915" y="4485498"/>
                  <a:pt x="7932860" y="4486588"/>
                </a:cubicBezTo>
                <a:cubicBezTo>
                  <a:pt x="7935805" y="4487678"/>
                  <a:pt x="7939340" y="4488222"/>
                  <a:pt x="7943464" y="4488222"/>
                </a:cubicBezTo>
                <a:cubicBezTo>
                  <a:pt x="7944819" y="4488222"/>
                  <a:pt x="7946174" y="4488134"/>
                  <a:pt x="7947529" y="4487957"/>
                </a:cubicBezTo>
                <a:cubicBezTo>
                  <a:pt x="7948884" y="4487781"/>
                  <a:pt x="7950165" y="4487560"/>
                  <a:pt x="7951373" y="4487295"/>
                </a:cubicBezTo>
                <a:cubicBezTo>
                  <a:pt x="7952581" y="4487030"/>
                  <a:pt x="7953656" y="4486691"/>
                  <a:pt x="7954598" y="4486278"/>
                </a:cubicBezTo>
                <a:cubicBezTo>
                  <a:pt x="7955541" y="4485866"/>
                  <a:pt x="7956248" y="4485424"/>
                  <a:pt x="7956719" y="4484953"/>
                </a:cubicBezTo>
                <a:cubicBezTo>
                  <a:pt x="7957190" y="4484482"/>
                  <a:pt x="7957544" y="4483745"/>
                  <a:pt x="7957779" y="4482744"/>
                </a:cubicBezTo>
                <a:cubicBezTo>
                  <a:pt x="7958015" y="4481742"/>
                  <a:pt x="7958133" y="4480387"/>
                  <a:pt x="7958133" y="4478679"/>
                </a:cubicBezTo>
                <a:cubicBezTo>
                  <a:pt x="7958133" y="4477618"/>
                  <a:pt x="7958074" y="4476735"/>
                  <a:pt x="7957956" y="4476028"/>
                </a:cubicBezTo>
                <a:cubicBezTo>
                  <a:pt x="7957838" y="4475321"/>
                  <a:pt x="7957706" y="4474761"/>
                  <a:pt x="7957559" y="4474349"/>
                </a:cubicBezTo>
                <a:cubicBezTo>
                  <a:pt x="7957411" y="4473937"/>
                  <a:pt x="7957205" y="4473657"/>
                  <a:pt x="7956940" y="4473509"/>
                </a:cubicBezTo>
                <a:cubicBezTo>
                  <a:pt x="7956675" y="4473362"/>
                  <a:pt x="7956395" y="4473289"/>
                  <a:pt x="7956100" y="4473289"/>
                </a:cubicBezTo>
                <a:cubicBezTo>
                  <a:pt x="7955629" y="4473289"/>
                  <a:pt x="7955099" y="4473421"/>
                  <a:pt x="7954510" y="4473686"/>
                </a:cubicBezTo>
                <a:cubicBezTo>
                  <a:pt x="7953921" y="4473951"/>
                  <a:pt x="7953214" y="4474231"/>
                  <a:pt x="7952389" y="4474526"/>
                </a:cubicBezTo>
                <a:cubicBezTo>
                  <a:pt x="7951564" y="4474820"/>
                  <a:pt x="7950622" y="4475100"/>
                  <a:pt x="7949561" y="4475365"/>
                </a:cubicBezTo>
                <a:cubicBezTo>
                  <a:pt x="7948501" y="4475630"/>
                  <a:pt x="7947293" y="4475763"/>
                  <a:pt x="7945938" y="4475763"/>
                </a:cubicBezTo>
                <a:cubicBezTo>
                  <a:pt x="7941756" y="4475763"/>
                  <a:pt x="7938854" y="4474364"/>
                  <a:pt x="7937234" y="4471565"/>
                </a:cubicBezTo>
                <a:cubicBezTo>
                  <a:pt x="7935614" y="4468767"/>
                  <a:pt x="7934804" y="4464629"/>
                  <a:pt x="7934804" y="4459150"/>
                </a:cubicBezTo>
                <a:lnTo>
                  <a:pt x="7934804" y="4414790"/>
                </a:lnTo>
                <a:lnTo>
                  <a:pt x="7955217" y="4414790"/>
                </a:lnTo>
                <a:cubicBezTo>
                  <a:pt x="7956100" y="4414790"/>
                  <a:pt x="7956807" y="4414318"/>
                  <a:pt x="7957338" y="4413376"/>
                </a:cubicBezTo>
                <a:cubicBezTo>
                  <a:pt x="7957868" y="4412433"/>
                  <a:pt x="7958133" y="4410902"/>
                  <a:pt x="7958133" y="4408781"/>
                </a:cubicBezTo>
                <a:cubicBezTo>
                  <a:pt x="7958133" y="4407661"/>
                  <a:pt x="7958074" y="4406719"/>
                  <a:pt x="7957956" y="4405953"/>
                </a:cubicBezTo>
                <a:cubicBezTo>
                  <a:pt x="7957838" y="4405187"/>
                  <a:pt x="7957647" y="4404554"/>
                  <a:pt x="7957382" y="4404053"/>
                </a:cubicBezTo>
                <a:cubicBezTo>
                  <a:pt x="7957117" y="4403552"/>
                  <a:pt x="7956807" y="4403199"/>
                  <a:pt x="7956454" y="4402993"/>
                </a:cubicBezTo>
                <a:cubicBezTo>
                  <a:pt x="7956100" y="4402787"/>
                  <a:pt x="7955688" y="4402684"/>
                  <a:pt x="7955217" y="4402684"/>
                </a:cubicBezTo>
                <a:lnTo>
                  <a:pt x="7934804" y="4402684"/>
                </a:lnTo>
                <a:lnTo>
                  <a:pt x="7934804" y="4383773"/>
                </a:lnTo>
                <a:cubicBezTo>
                  <a:pt x="7934804" y="4383361"/>
                  <a:pt x="7934686" y="4382978"/>
                  <a:pt x="7934451" y="4382624"/>
                </a:cubicBezTo>
                <a:cubicBezTo>
                  <a:pt x="7934215" y="4382271"/>
                  <a:pt x="7933832" y="4381962"/>
                  <a:pt x="7933302" y="4381696"/>
                </a:cubicBezTo>
                <a:cubicBezTo>
                  <a:pt x="7932772" y="4381431"/>
                  <a:pt x="7932035" y="4381240"/>
                  <a:pt x="7931093" y="4381122"/>
                </a:cubicBezTo>
                <a:cubicBezTo>
                  <a:pt x="7930150" y="4381004"/>
                  <a:pt x="7928943" y="4380945"/>
                  <a:pt x="7927470" y="4380945"/>
                </a:cubicBezTo>
                <a:close/>
                <a:moveTo>
                  <a:pt x="7565520" y="4380945"/>
                </a:moveTo>
                <a:cubicBezTo>
                  <a:pt x="7564106" y="4380945"/>
                  <a:pt x="7562928" y="4381004"/>
                  <a:pt x="7561985" y="4381122"/>
                </a:cubicBezTo>
                <a:cubicBezTo>
                  <a:pt x="7561042" y="4381240"/>
                  <a:pt x="7560291" y="4381431"/>
                  <a:pt x="7559732" y="4381696"/>
                </a:cubicBezTo>
                <a:cubicBezTo>
                  <a:pt x="7559172" y="4381962"/>
                  <a:pt x="7558789" y="4382271"/>
                  <a:pt x="7558583" y="4382624"/>
                </a:cubicBezTo>
                <a:cubicBezTo>
                  <a:pt x="7558377" y="4382978"/>
                  <a:pt x="7558274" y="4383361"/>
                  <a:pt x="7558274" y="4383773"/>
                </a:cubicBezTo>
                <a:lnTo>
                  <a:pt x="7558274" y="4402684"/>
                </a:lnTo>
                <a:lnTo>
                  <a:pt x="7547228" y="4402684"/>
                </a:lnTo>
                <a:cubicBezTo>
                  <a:pt x="7546757" y="4402684"/>
                  <a:pt x="7546329" y="4402787"/>
                  <a:pt x="7545946" y="4402993"/>
                </a:cubicBezTo>
                <a:cubicBezTo>
                  <a:pt x="7545564" y="4403199"/>
                  <a:pt x="7545254" y="4403552"/>
                  <a:pt x="7545019" y="4404053"/>
                </a:cubicBezTo>
                <a:cubicBezTo>
                  <a:pt x="7544783" y="4404554"/>
                  <a:pt x="7544592" y="4405187"/>
                  <a:pt x="7544444" y="4405953"/>
                </a:cubicBezTo>
                <a:cubicBezTo>
                  <a:pt x="7544297" y="4406719"/>
                  <a:pt x="7544223" y="4407661"/>
                  <a:pt x="7544223" y="4408781"/>
                </a:cubicBezTo>
                <a:cubicBezTo>
                  <a:pt x="7544223" y="4410902"/>
                  <a:pt x="7544488" y="4412433"/>
                  <a:pt x="7545019" y="4413376"/>
                </a:cubicBezTo>
                <a:cubicBezTo>
                  <a:pt x="7545549" y="4414318"/>
                  <a:pt x="7546256" y="4414790"/>
                  <a:pt x="7547139" y="4414790"/>
                </a:cubicBezTo>
                <a:lnTo>
                  <a:pt x="7558274" y="4414790"/>
                </a:lnTo>
                <a:lnTo>
                  <a:pt x="7558274" y="4461271"/>
                </a:lnTo>
                <a:cubicBezTo>
                  <a:pt x="7558274" y="4465866"/>
                  <a:pt x="7558701" y="4469857"/>
                  <a:pt x="7559555" y="4473244"/>
                </a:cubicBezTo>
                <a:cubicBezTo>
                  <a:pt x="7560409" y="4476632"/>
                  <a:pt x="7561779" y="4479430"/>
                  <a:pt x="7563664" y="4481639"/>
                </a:cubicBezTo>
                <a:cubicBezTo>
                  <a:pt x="7565549" y="4483848"/>
                  <a:pt x="7567965" y="4485498"/>
                  <a:pt x="7570910" y="4486588"/>
                </a:cubicBezTo>
                <a:cubicBezTo>
                  <a:pt x="7573855" y="4487678"/>
                  <a:pt x="7577390" y="4488222"/>
                  <a:pt x="7581514" y="4488222"/>
                </a:cubicBezTo>
                <a:cubicBezTo>
                  <a:pt x="7582869" y="4488222"/>
                  <a:pt x="7584224" y="4488134"/>
                  <a:pt x="7585579" y="4487957"/>
                </a:cubicBezTo>
                <a:cubicBezTo>
                  <a:pt x="7586934" y="4487781"/>
                  <a:pt x="7588215" y="4487560"/>
                  <a:pt x="7589423" y="4487295"/>
                </a:cubicBezTo>
                <a:cubicBezTo>
                  <a:pt x="7590631" y="4487030"/>
                  <a:pt x="7591706" y="4486691"/>
                  <a:pt x="7592648" y="4486278"/>
                </a:cubicBezTo>
                <a:cubicBezTo>
                  <a:pt x="7593591" y="4485866"/>
                  <a:pt x="7594298" y="4485424"/>
                  <a:pt x="7594769" y="4484953"/>
                </a:cubicBezTo>
                <a:cubicBezTo>
                  <a:pt x="7595240" y="4484482"/>
                  <a:pt x="7595594" y="4483745"/>
                  <a:pt x="7595829" y="4482744"/>
                </a:cubicBezTo>
                <a:cubicBezTo>
                  <a:pt x="7596065" y="4481742"/>
                  <a:pt x="7596183" y="4480387"/>
                  <a:pt x="7596183" y="4478679"/>
                </a:cubicBezTo>
                <a:cubicBezTo>
                  <a:pt x="7596183" y="4477618"/>
                  <a:pt x="7596124" y="4476735"/>
                  <a:pt x="7596006" y="4476028"/>
                </a:cubicBezTo>
                <a:cubicBezTo>
                  <a:pt x="7595888" y="4475321"/>
                  <a:pt x="7595756" y="4474761"/>
                  <a:pt x="7595609" y="4474349"/>
                </a:cubicBezTo>
                <a:cubicBezTo>
                  <a:pt x="7595461" y="4473937"/>
                  <a:pt x="7595255" y="4473657"/>
                  <a:pt x="7594990" y="4473509"/>
                </a:cubicBezTo>
                <a:cubicBezTo>
                  <a:pt x="7594725" y="4473362"/>
                  <a:pt x="7594445" y="4473289"/>
                  <a:pt x="7594150" y="4473289"/>
                </a:cubicBezTo>
                <a:cubicBezTo>
                  <a:pt x="7593679" y="4473289"/>
                  <a:pt x="7593149" y="4473421"/>
                  <a:pt x="7592560" y="4473686"/>
                </a:cubicBezTo>
                <a:cubicBezTo>
                  <a:pt x="7591971" y="4473951"/>
                  <a:pt x="7591264" y="4474231"/>
                  <a:pt x="7590439" y="4474526"/>
                </a:cubicBezTo>
                <a:cubicBezTo>
                  <a:pt x="7589614" y="4474820"/>
                  <a:pt x="7588672" y="4475100"/>
                  <a:pt x="7587611" y="4475365"/>
                </a:cubicBezTo>
                <a:cubicBezTo>
                  <a:pt x="7586551" y="4475630"/>
                  <a:pt x="7585343" y="4475763"/>
                  <a:pt x="7583988" y="4475763"/>
                </a:cubicBezTo>
                <a:cubicBezTo>
                  <a:pt x="7579806" y="4475763"/>
                  <a:pt x="7576904" y="4474364"/>
                  <a:pt x="7575284" y="4471565"/>
                </a:cubicBezTo>
                <a:cubicBezTo>
                  <a:pt x="7573664" y="4468767"/>
                  <a:pt x="7572854" y="4464629"/>
                  <a:pt x="7572854" y="4459150"/>
                </a:cubicBezTo>
                <a:lnTo>
                  <a:pt x="7572854" y="4414790"/>
                </a:lnTo>
                <a:lnTo>
                  <a:pt x="7593267" y="4414790"/>
                </a:lnTo>
                <a:cubicBezTo>
                  <a:pt x="7594150" y="4414790"/>
                  <a:pt x="7594857" y="4414318"/>
                  <a:pt x="7595388" y="4413376"/>
                </a:cubicBezTo>
                <a:cubicBezTo>
                  <a:pt x="7595918" y="4412433"/>
                  <a:pt x="7596183" y="4410902"/>
                  <a:pt x="7596183" y="4408781"/>
                </a:cubicBezTo>
                <a:cubicBezTo>
                  <a:pt x="7596183" y="4407661"/>
                  <a:pt x="7596124" y="4406719"/>
                  <a:pt x="7596006" y="4405953"/>
                </a:cubicBezTo>
                <a:cubicBezTo>
                  <a:pt x="7595888" y="4405187"/>
                  <a:pt x="7595697" y="4404554"/>
                  <a:pt x="7595432" y="4404053"/>
                </a:cubicBezTo>
                <a:cubicBezTo>
                  <a:pt x="7595167" y="4403552"/>
                  <a:pt x="7594857" y="4403199"/>
                  <a:pt x="7594504" y="4402993"/>
                </a:cubicBezTo>
                <a:cubicBezTo>
                  <a:pt x="7594150" y="4402787"/>
                  <a:pt x="7593738" y="4402684"/>
                  <a:pt x="7593267" y="4402684"/>
                </a:cubicBezTo>
                <a:lnTo>
                  <a:pt x="7572854" y="4402684"/>
                </a:lnTo>
                <a:lnTo>
                  <a:pt x="7572854" y="4383773"/>
                </a:lnTo>
                <a:cubicBezTo>
                  <a:pt x="7572854" y="4383361"/>
                  <a:pt x="7572736" y="4382978"/>
                  <a:pt x="7572501" y="4382624"/>
                </a:cubicBezTo>
                <a:cubicBezTo>
                  <a:pt x="7572265" y="4382271"/>
                  <a:pt x="7571882" y="4381962"/>
                  <a:pt x="7571352" y="4381696"/>
                </a:cubicBezTo>
                <a:cubicBezTo>
                  <a:pt x="7570822" y="4381431"/>
                  <a:pt x="7570085" y="4381240"/>
                  <a:pt x="7569143" y="4381122"/>
                </a:cubicBezTo>
                <a:cubicBezTo>
                  <a:pt x="7568200" y="4381004"/>
                  <a:pt x="7566993" y="4380945"/>
                  <a:pt x="7565520" y="4380945"/>
                </a:cubicBezTo>
                <a:close/>
                <a:moveTo>
                  <a:pt x="5774820" y="4380945"/>
                </a:moveTo>
                <a:cubicBezTo>
                  <a:pt x="5773406" y="4380945"/>
                  <a:pt x="5772228" y="4381004"/>
                  <a:pt x="5771285" y="4381122"/>
                </a:cubicBezTo>
                <a:cubicBezTo>
                  <a:pt x="5770343" y="4381240"/>
                  <a:pt x="5769592" y="4381431"/>
                  <a:pt x="5769032" y="4381696"/>
                </a:cubicBezTo>
                <a:cubicBezTo>
                  <a:pt x="5768472" y="4381962"/>
                  <a:pt x="5768089" y="4382271"/>
                  <a:pt x="5767883" y="4382624"/>
                </a:cubicBezTo>
                <a:cubicBezTo>
                  <a:pt x="5767677" y="4382978"/>
                  <a:pt x="5767574" y="4383361"/>
                  <a:pt x="5767574" y="4383773"/>
                </a:cubicBezTo>
                <a:lnTo>
                  <a:pt x="5767574" y="4402684"/>
                </a:lnTo>
                <a:lnTo>
                  <a:pt x="5756528" y="4402684"/>
                </a:lnTo>
                <a:cubicBezTo>
                  <a:pt x="5756056" y="4402684"/>
                  <a:pt x="5755629" y="4402787"/>
                  <a:pt x="5755246" y="4402993"/>
                </a:cubicBezTo>
                <a:cubicBezTo>
                  <a:pt x="5754864" y="4403199"/>
                  <a:pt x="5754554" y="4403552"/>
                  <a:pt x="5754319" y="4404053"/>
                </a:cubicBezTo>
                <a:cubicBezTo>
                  <a:pt x="5754083" y="4404554"/>
                  <a:pt x="5753891" y="4405187"/>
                  <a:pt x="5753744" y="4405953"/>
                </a:cubicBezTo>
                <a:cubicBezTo>
                  <a:pt x="5753597" y="4406719"/>
                  <a:pt x="5753523" y="4407661"/>
                  <a:pt x="5753523" y="4408781"/>
                </a:cubicBezTo>
                <a:cubicBezTo>
                  <a:pt x="5753523" y="4410902"/>
                  <a:pt x="5753788" y="4412433"/>
                  <a:pt x="5754319" y="4413376"/>
                </a:cubicBezTo>
                <a:cubicBezTo>
                  <a:pt x="5754849" y="4414318"/>
                  <a:pt x="5755556" y="4414790"/>
                  <a:pt x="5756439" y="4414790"/>
                </a:cubicBezTo>
                <a:lnTo>
                  <a:pt x="5767574" y="4414790"/>
                </a:lnTo>
                <a:lnTo>
                  <a:pt x="5767574" y="4461271"/>
                </a:lnTo>
                <a:cubicBezTo>
                  <a:pt x="5767574" y="4465866"/>
                  <a:pt x="5768001" y="4469857"/>
                  <a:pt x="5768855" y="4473244"/>
                </a:cubicBezTo>
                <a:cubicBezTo>
                  <a:pt x="5769709" y="4476632"/>
                  <a:pt x="5771079" y="4479430"/>
                  <a:pt x="5772964" y="4481639"/>
                </a:cubicBezTo>
                <a:cubicBezTo>
                  <a:pt x="5774849" y="4483848"/>
                  <a:pt x="5777264" y="4485498"/>
                  <a:pt x="5780210" y="4486588"/>
                </a:cubicBezTo>
                <a:cubicBezTo>
                  <a:pt x="5783156" y="4487678"/>
                  <a:pt x="5786691" y="4488222"/>
                  <a:pt x="5790814" y="4488222"/>
                </a:cubicBezTo>
                <a:cubicBezTo>
                  <a:pt x="5792169" y="4488222"/>
                  <a:pt x="5793524" y="4488134"/>
                  <a:pt x="5794879" y="4487957"/>
                </a:cubicBezTo>
                <a:cubicBezTo>
                  <a:pt x="5796234" y="4487781"/>
                  <a:pt x="5797515" y="4487560"/>
                  <a:pt x="5798723" y="4487295"/>
                </a:cubicBezTo>
                <a:cubicBezTo>
                  <a:pt x="5799931" y="4487030"/>
                  <a:pt x="5801006" y="4486691"/>
                  <a:pt x="5801948" y="4486278"/>
                </a:cubicBezTo>
                <a:cubicBezTo>
                  <a:pt x="5802891" y="4485866"/>
                  <a:pt x="5803598" y="4485424"/>
                  <a:pt x="5804069" y="4484953"/>
                </a:cubicBezTo>
                <a:cubicBezTo>
                  <a:pt x="5804540" y="4484482"/>
                  <a:pt x="5804894" y="4483745"/>
                  <a:pt x="5805130" y="4482744"/>
                </a:cubicBezTo>
                <a:cubicBezTo>
                  <a:pt x="5805365" y="4481742"/>
                  <a:pt x="5805483" y="4480387"/>
                  <a:pt x="5805483" y="4478679"/>
                </a:cubicBezTo>
                <a:cubicBezTo>
                  <a:pt x="5805483" y="4477618"/>
                  <a:pt x="5805424" y="4476735"/>
                  <a:pt x="5805306" y="4476028"/>
                </a:cubicBezTo>
                <a:cubicBezTo>
                  <a:pt x="5805188" y="4475321"/>
                  <a:pt x="5805056" y="4474761"/>
                  <a:pt x="5804909" y="4474349"/>
                </a:cubicBezTo>
                <a:cubicBezTo>
                  <a:pt x="5804761" y="4473937"/>
                  <a:pt x="5804555" y="4473657"/>
                  <a:pt x="5804290" y="4473509"/>
                </a:cubicBezTo>
                <a:cubicBezTo>
                  <a:pt x="5804025" y="4473362"/>
                  <a:pt x="5803745" y="4473289"/>
                  <a:pt x="5803451" y="4473289"/>
                </a:cubicBezTo>
                <a:cubicBezTo>
                  <a:pt x="5802979" y="4473289"/>
                  <a:pt x="5802449" y="4473421"/>
                  <a:pt x="5801860" y="4473686"/>
                </a:cubicBezTo>
                <a:cubicBezTo>
                  <a:pt x="5801271" y="4473951"/>
                  <a:pt x="5800564" y="4474231"/>
                  <a:pt x="5799739" y="4474526"/>
                </a:cubicBezTo>
                <a:cubicBezTo>
                  <a:pt x="5798914" y="4474820"/>
                  <a:pt x="5797972" y="4475100"/>
                  <a:pt x="5796912" y="4475365"/>
                </a:cubicBezTo>
                <a:cubicBezTo>
                  <a:pt x="5795851" y="4475630"/>
                  <a:pt x="5794643" y="4475763"/>
                  <a:pt x="5793289" y="4475763"/>
                </a:cubicBezTo>
                <a:cubicBezTo>
                  <a:pt x="5789106" y="4475763"/>
                  <a:pt x="5786204" y="4474364"/>
                  <a:pt x="5784584" y="4471565"/>
                </a:cubicBezTo>
                <a:cubicBezTo>
                  <a:pt x="5782964" y="4468767"/>
                  <a:pt x="5782154" y="4464629"/>
                  <a:pt x="5782154" y="4459150"/>
                </a:cubicBezTo>
                <a:lnTo>
                  <a:pt x="5782154" y="4414790"/>
                </a:lnTo>
                <a:lnTo>
                  <a:pt x="5802567" y="4414790"/>
                </a:lnTo>
                <a:cubicBezTo>
                  <a:pt x="5803451" y="4414790"/>
                  <a:pt x="5804158" y="4414318"/>
                  <a:pt x="5804688" y="4413376"/>
                </a:cubicBezTo>
                <a:cubicBezTo>
                  <a:pt x="5805218" y="4412433"/>
                  <a:pt x="5805483" y="4410902"/>
                  <a:pt x="5805483" y="4408781"/>
                </a:cubicBezTo>
                <a:cubicBezTo>
                  <a:pt x="5805483" y="4407661"/>
                  <a:pt x="5805424" y="4406719"/>
                  <a:pt x="5805306" y="4405953"/>
                </a:cubicBezTo>
                <a:cubicBezTo>
                  <a:pt x="5805188" y="4405187"/>
                  <a:pt x="5804997" y="4404554"/>
                  <a:pt x="5804732" y="4404053"/>
                </a:cubicBezTo>
                <a:cubicBezTo>
                  <a:pt x="5804467" y="4403552"/>
                  <a:pt x="5804158" y="4403199"/>
                  <a:pt x="5803804" y="4402993"/>
                </a:cubicBezTo>
                <a:cubicBezTo>
                  <a:pt x="5803451" y="4402787"/>
                  <a:pt x="5803038" y="4402684"/>
                  <a:pt x="5802567" y="4402684"/>
                </a:cubicBezTo>
                <a:lnTo>
                  <a:pt x="5782154" y="4402684"/>
                </a:lnTo>
                <a:lnTo>
                  <a:pt x="5782154" y="4383773"/>
                </a:lnTo>
                <a:cubicBezTo>
                  <a:pt x="5782154" y="4383361"/>
                  <a:pt x="5782036" y="4382978"/>
                  <a:pt x="5781801" y="4382624"/>
                </a:cubicBezTo>
                <a:cubicBezTo>
                  <a:pt x="5781565" y="4382271"/>
                  <a:pt x="5781182" y="4381962"/>
                  <a:pt x="5780652" y="4381696"/>
                </a:cubicBezTo>
                <a:cubicBezTo>
                  <a:pt x="5780122" y="4381431"/>
                  <a:pt x="5779385" y="4381240"/>
                  <a:pt x="5778443" y="4381122"/>
                </a:cubicBezTo>
                <a:cubicBezTo>
                  <a:pt x="5777500" y="4381004"/>
                  <a:pt x="5776293" y="4380945"/>
                  <a:pt x="5774820" y="4380945"/>
                </a:cubicBezTo>
                <a:close/>
                <a:moveTo>
                  <a:pt x="4727070" y="4380945"/>
                </a:moveTo>
                <a:cubicBezTo>
                  <a:pt x="4725656" y="4380945"/>
                  <a:pt x="4724478" y="4381004"/>
                  <a:pt x="4723536" y="4381122"/>
                </a:cubicBezTo>
                <a:cubicBezTo>
                  <a:pt x="4722593" y="4381240"/>
                  <a:pt x="4721842" y="4381431"/>
                  <a:pt x="4721282" y="4381696"/>
                </a:cubicBezTo>
                <a:cubicBezTo>
                  <a:pt x="4720722" y="4381962"/>
                  <a:pt x="4720339" y="4382271"/>
                  <a:pt x="4720133" y="4382624"/>
                </a:cubicBezTo>
                <a:cubicBezTo>
                  <a:pt x="4719927" y="4382978"/>
                  <a:pt x="4719824" y="4383361"/>
                  <a:pt x="4719824" y="4383773"/>
                </a:cubicBezTo>
                <a:lnTo>
                  <a:pt x="4719824" y="4402684"/>
                </a:lnTo>
                <a:lnTo>
                  <a:pt x="4708778" y="4402684"/>
                </a:lnTo>
                <a:cubicBezTo>
                  <a:pt x="4708307" y="4402684"/>
                  <a:pt x="4707880" y="4402787"/>
                  <a:pt x="4707497" y="4402993"/>
                </a:cubicBezTo>
                <a:cubicBezTo>
                  <a:pt x="4707114" y="4403199"/>
                  <a:pt x="4706805" y="4403552"/>
                  <a:pt x="4706569" y="4404053"/>
                </a:cubicBezTo>
                <a:cubicBezTo>
                  <a:pt x="4706333" y="4404554"/>
                  <a:pt x="4706142" y="4405187"/>
                  <a:pt x="4705995" y="4405953"/>
                </a:cubicBezTo>
                <a:cubicBezTo>
                  <a:pt x="4705847" y="4406719"/>
                  <a:pt x="4705774" y="4407661"/>
                  <a:pt x="4705774" y="4408781"/>
                </a:cubicBezTo>
                <a:cubicBezTo>
                  <a:pt x="4705774" y="4410902"/>
                  <a:pt x="4706039" y="4412433"/>
                  <a:pt x="4706569" y="4413376"/>
                </a:cubicBezTo>
                <a:cubicBezTo>
                  <a:pt x="4707099" y="4414318"/>
                  <a:pt x="4707806" y="4414790"/>
                  <a:pt x="4708690" y="4414790"/>
                </a:cubicBezTo>
                <a:lnTo>
                  <a:pt x="4719824" y="4414790"/>
                </a:lnTo>
                <a:lnTo>
                  <a:pt x="4719824" y="4461271"/>
                </a:lnTo>
                <a:cubicBezTo>
                  <a:pt x="4719824" y="4465866"/>
                  <a:pt x="4720251" y="4469857"/>
                  <a:pt x="4721105" y="4473244"/>
                </a:cubicBezTo>
                <a:cubicBezTo>
                  <a:pt x="4721960" y="4476632"/>
                  <a:pt x="4723329" y="4479430"/>
                  <a:pt x="4725215" y="4481639"/>
                </a:cubicBezTo>
                <a:cubicBezTo>
                  <a:pt x="4727100" y="4483848"/>
                  <a:pt x="4729515" y="4485498"/>
                  <a:pt x="4732460" y="4486588"/>
                </a:cubicBezTo>
                <a:cubicBezTo>
                  <a:pt x="4735406" y="4487678"/>
                  <a:pt x="4738941" y="4488222"/>
                  <a:pt x="4743065" y="4488222"/>
                </a:cubicBezTo>
                <a:cubicBezTo>
                  <a:pt x="4744420" y="4488222"/>
                  <a:pt x="4745774" y="4488134"/>
                  <a:pt x="4747129" y="4487957"/>
                </a:cubicBezTo>
                <a:cubicBezTo>
                  <a:pt x="4748484" y="4487781"/>
                  <a:pt x="4749765" y="4487560"/>
                  <a:pt x="4750973" y="4487295"/>
                </a:cubicBezTo>
                <a:cubicBezTo>
                  <a:pt x="4752181" y="4487030"/>
                  <a:pt x="4753256" y="4486691"/>
                  <a:pt x="4754198" y="4486278"/>
                </a:cubicBezTo>
                <a:cubicBezTo>
                  <a:pt x="4755141" y="4485866"/>
                  <a:pt x="4755848" y="4485424"/>
                  <a:pt x="4756320" y="4484953"/>
                </a:cubicBezTo>
                <a:cubicBezTo>
                  <a:pt x="4756791" y="4484482"/>
                  <a:pt x="4757144" y="4483745"/>
                  <a:pt x="4757380" y="4482744"/>
                </a:cubicBezTo>
                <a:cubicBezTo>
                  <a:pt x="4757615" y="4481742"/>
                  <a:pt x="4757733" y="4480387"/>
                  <a:pt x="4757733" y="4478679"/>
                </a:cubicBezTo>
                <a:cubicBezTo>
                  <a:pt x="4757733" y="4477618"/>
                  <a:pt x="4757674" y="4476735"/>
                  <a:pt x="4757556" y="4476028"/>
                </a:cubicBezTo>
                <a:cubicBezTo>
                  <a:pt x="4757439" y="4475321"/>
                  <a:pt x="4757306" y="4474761"/>
                  <a:pt x="4757159" y="4474349"/>
                </a:cubicBezTo>
                <a:cubicBezTo>
                  <a:pt x="4757011" y="4473937"/>
                  <a:pt x="4756805" y="4473657"/>
                  <a:pt x="4756541" y="4473509"/>
                </a:cubicBezTo>
                <a:cubicBezTo>
                  <a:pt x="4756275" y="4473362"/>
                  <a:pt x="4755996" y="4473289"/>
                  <a:pt x="4755701" y="4473289"/>
                </a:cubicBezTo>
                <a:cubicBezTo>
                  <a:pt x="4755229" y="4473289"/>
                  <a:pt x="4754699" y="4473421"/>
                  <a:pt x="4754110" y="4473686"/>
                </a:cubicBezTo>
                <a:cubicBezTo>
                  <a:pt x="4753521" y="4473951"/>
                  <a:pt x="4752814" y="4474231"/>
                  <a:pt x="4751989" y="4474526"/>
                </a:cubicBezTo>
                <a:cubicBezTo>
                  <a:pt x="4751165" y="4474820"/>
                  <a:pt x="4750222" y="4475100"/>
                  <a:pt x="4749162" y="4475365"/>
                </a:cubicBezTo>
                <a:cubicBezTo>
                  <a:pt x="4748101" y="4475630"/>
                  <a:pt x="4746893" y="4475763"/>
                  <a:pt x="4745538" y="4475763"/>
                </a:cubicBezTo>
                <a:cubicBezTo>
                  <a:pt x="4741356" y="4475763"/>
                  <a:pt x="4738455" y="4474364"/>
                  <a:pt x="4736834" y="4471565"/>
                </a:cubicBezTo>
                <a:cubicBezTo>
                  <a:pt x="4735215" y="4468767"/>
                  <a:pt x="4734405" y="4464629"/>
                  <a:pt x="4734405" y="4459150"/>
                </a:cubicBezTo>
                <a:lnTo>
                  <a:pt x="4734405" y="4414790"/>
                </a:lnTo>
                <a:lnTo>
                  <a:pt x="4754817" y="4414790"/>
                </a:lnTo>
                <a:cubicBezTo>
                  <a:pt x="4755701" y="4414790"/>
                  <a:pt x="4756408" y="4414318"/>
                  <a:pt x="4756938" y="4413376"/>
                </a:cubicBezTo>
                <a:cubicBezTo>
                  <a:pt x="4757468" y="4412433"/>
                  <a:pt x="4757733" y="4410902"/>
                  <a:pt x="4757733" y="4408781"/>
                </a:cubicBezTo>
                <a:cubicBezTo>
                  <a:pt x="4757733" y="4407661"/>
                  <a:pt x="4757674" y="4406719"/>
                  <a:pt x="4757556" y="4405953"/>
                </a:cubicBezTo>
                <a:cubicBezTo>
                  <a:pt x="4757439" y="4405187"/>
                  <a:pt x="4757247" y="4404554"/>
                  <a:pt x="4756982" y="4404053"/>
                </a:cubicBezTo>
                <a:cubicBezTo>
                  <a:pt x="4756717" y="4403552"/>
                  <a:pt x="4756408" y="4403199"/>
                  <a:pt x="4756054" y="4402993"/>
                </a:cubicBezTo>
                <a:cubicBezTo>
                  <a:pt x="4755701" y="4402787"/>
                  <a:pt x="4755289" y="4402684"/>
                  <a:pt x="4754817" y="4402684"/>
                </a:cubicBezTo>
                <a:lnTo>
                  <a:pt x="4734405" y="4402684"/>
                </a:lnTo>
                <a:lnTo>
                  <a:pt x="4734405" y="4383773"/>
                </a:lnTo>
                <a:cubicBezTo>
                  <a:pt x="4734405" y="4383361"/>
                  <a:pt x="4734286" y="4382978"/>
                  <a:pt x="4734051" y="4382624"/>
                </a:cubicBezTo>
                <a:cubicBezTo>
                  <a:pt x="4733815" y="4382271"/>
                  <a:pt x="4733432" y="4381962"/>
                  <a:pt x="4732902" y="4381696"/>
                </a:cubicBezTo>
                <a:cubicBezTo>
                  <a:pt x="4732372" y="4381431"/>
                  <a:pt x="4731636" y="4381240"/>
                  <a:pt x="4730693" y="4381122"/>
                </a:cubicBezTo>
                <a:cubicBezTo>
                  <a:pt x="4729750" y="4381004"/>
                  <a:pt x="4728543" y="4380945"/>
                  <a:pt x="4727070" y="4380945"/>
                </a:cubicBezTo>
                <a:close/>
                <a:moveTo>
                  <a:pt x="10329445" y="4373741"/>
                </a:moveTo>
                <a:lnTo>
                  <a:pt x="10341905" y="4373741"/>
                </a:lnTo>
                <a:lnTo>
                  <a:pt x="10341905" y="4390619"/>
                </a:lnTo>
                <a:cubicBezTo>
                  <a:pt x="10338311" y="4394625"/>
                  <a:pt x="10334879" y="4397600"/>
                  <a:pt x="10331610" y="4399544"/>
                </a:cubicBezTo>
                <a:cubicBezTo>
                  <a:pt x="10328340" y="4401488"/>
                  <a:pt x="10324791" y="4402460"/>
                  <a:pt x="10320962" y="4402460"/>
                </a:cubicBezTo>
                <a:cubicBezTo>
                  <a:pt x="10316249" y="4402460"/>
                  <a:pt x="10312582" y="4401237"/>
                  <a:pt x="10309960" y="4398793"/>
                </a:cubicBezTo>
                <a:cubicBezTo>
                  <a:pt x="10307338" y="4396348"/>
                  <a:pt x="10306028" y="4393064"/>
                  <a:pt x="10306028" y="4388940"/>
                </a:cubicBezTo>
                <a:cubicBezTo>
                  <a:pt x="10306028" y="4386524"/>
                  <a:pt x="10306484" y="4384389"/>
                  <a:pt x="10307397" y="4382533"/>
                </a:cubicBezTo>
                <a:cubicBezTo>
                  <a:pt x="10308310" y="4380678"/>
                  <a:pt x="10309739" y="4379087"/>
                  <a:pt x="10311683" y="4377761"/>
                </a:cubicBezTo>
                <a:cubicBezTo>
                  <a:pt x="10313627" y="4376436"/>
                  <a:pt x="10316072" y="4375434"/>
                  <a:pt x="10319018" y="4374757"/>
                </a:cubicBezTo>
                <a:cubicBezTo>
                  <a:pt x="10321963" y="4374079"/>
                  <a:pt x="10325439" y="4373741"/>
                  <a:pt x="10329445" y="4373741"/>
                </a:cubicBezTo>
                <a:close/>
                <a:moveTo>
                  <a:pt x="3580247" y="4372376"/>
                </a:moveTo>
                <a:cubicBezTo>
                  <a:pt x="3576771" y="4372376"/>
                  <a:pt x="3574385" y="4372994"/>
                  <a:pt x="3573089" y="4374231"/>
                </a:cubicBezTo>
                <a:cubicBezTo>
                  <a:pt x="3571793" y="4375468"/>
                  <a:pt x="3571145" y="4377795"/>
                  <a:pt x="3571145" y="4381212"/>
                </a:cubicBezTo>
                <a:cubicBezTo>
                  <a:pt x="3571145" y="4384570"/>
                  <a:pt x="3571778" y="4386853"/>
                  <a:pt x="3573045" y="4388061"/>
                </a:cubicBezTo>
                <a:cubicBezTo>
                  <a:pt x="3574312" y="4389268"/>
                  <a:pt x="3576653" y="4389872"/>
                  <a:pt x="3580070" y="4389872"/>
                </a:cubicBezTo>
                <a:cubicBezTo>
                  <a:pt x="3583546" y="4389872"/>
                  <a:pt x="3585932" y="4389254"/>
                  <a:pt x="3587228" y="4388017"/>
                </a:cubicBezTo>
                <a:cubicBezTo>
                  <a:pt x="3588524" y="4386779"/>
                  <a:pt x="3589172" y="4384452"/>
                  <a:pt x="3589172" y="4381036"/>
                </a:cubicBezTo>
                <a:cubicBezTo>
                  <a:pt x="3589172" y="4377678"/>
                  <a:pt x="3588538" y="4375395"/>
                  <a:pt x="3587272" y="4374187"/>
                </a:cubicBezTo>
                <a:cubicBezTo>
                  <a:pt x="3586005" y="4372979"/>
                  <a:pt x="3583663" y="4372376"/>
                  <a:pt x="3580247" y="4372376"/>
                </a:cubicBezTo>
                <a:close/>
                <a:moveTo>
                  <a:pt x="2942072" y="4372376"/>
                </a:moveTo>
                <a:cubicBezTo>
                  <a:pt x="2938596" y="4372376"/>
                  <a:pt x="2936210" y="4372994"/>
                  <a:pt x="2934914" y="4374231"/>
                </a:cubicBezTo>
                <a:cubicBezTo>
                  <a:pt x="2933618" y="4375468"/>
                  <a:pt x="2932970" y="4377795"/>
                  <a:pt x="2932970" y="4381212"/>
                </a:cubicBezTo>
                <a:cubicBezTo>
                  <a:pt x="2932970" y="4384570"/>
                  <a:pt x="2933603" y="4386853"/>
                  <a:pt x="2934870" y="4388061"/>
                </a:cubicBezTo>
                <a:cubicBezTo>
                  <a:pt x="2936137" y="4389268"/>
                  <a:pt x="2938478" y="4389872"/>
                  <a:pt x="2941895" y="4389872"/>
                </a:cubicBezTo>
                <a:cubicBezTo>
                  <a:pt x="2945371" y="4389872"/>
                  <a:pt x="2947757" y="4389254"/>
                  <a:pt x="2949053" y="4388017"/>
                </a:cubicBezTo>
                <a:cubicBezTo>
                  <a:pt x="2950349" y="4386779"/>
                  <a:pt x="2950997" y="4384452"/>
                  <a:pt x="2950997" y="4381036"/>
                </a:cubicBezTo>
                <a:cubicBezTo>
                  <a:pt x="2950997" y="4377678"/>
                  <a:pt x="2950364" y="4375395"/>
                  <a:pt x="2949097" y="4374187"/>
                </a:cubicBezTo>
                <a:cubicBezTo>
                  <a:pt x="2947830" y="4372979"/>
                  <a:pt x="2945489" y="4372376"/>
                  <a:pt x="2942072" y="4372376"/>
                </a:cubicBezTo>
                <a:close/>
                <a:moveTo>
                  <a:pt x="1579997" y="4372376"/>
                </a:moveTo>
                <a:cubicBezTo>
                  <a:pt x="1576521" y="4372376"/>
                  <a:pt x="1574135" y="4372994"/>
                  <a:pt x="1572839" y="4374231"/>
                </a:cubicBezTo>
                <a:cubicBezTo>
                  <a:pt x="1571543" y="4375468"/>
                  <a:pt x="1570895" y="4377795"/>
                  <a:pt x="1570895" y="4381212"/>
                </a:cubicBezTo>
                <a:cubicBezTo>
                  <a:pt x="1570895" y="4384570"/>
                  <a:pt x="1571528" y="4386853"/>
                  <a:pt x="1572795" y="4388061"/>
                </a:cubicBezTo>
                <a:cubicBezTo>
                  <a:pt x="1574062" y="4389268"/>
                  <a:pt x="1576403" y="4389872"/>
                  <a:pt x="1579820" y="4389872"/>
                </a:cubicBezTo>
                <a:cubicBezTo>
                  <a:pt x="1583296" y="4389872"/>
                  <a:pt x="1585682" y="4389254"/>
                  <a:pt x="1586978" y="4388017"/>
                </a:cubicBezTo>
                <a:cubicBezTo>
                  <a:pt x="1588274" y="4386779"/>
                  <a:pt x="1588922" y="4384452"/>
                  <a:pt x="1588922" y="4381036"/>
                </a:cubicBezTo>
                <a:cubicBezTo>
                  <a:pt x="1588922" y="4377678"/>
                  <a:pt x="1588289" y="4375395"/>
                  <a:pt x="1587022" y="4374187"/>
                </a:cubicBezTo>
                <a:cubicBezTo>
                  <a:pt x="1585756" y="4372979"/>
                  <a:pt x="1583414" y="4372376"/>
                  <a:pt x="1579997" y="4372376"/>
                </a:cubicBezTo>
                <a:close/>
                <a:moveTo>
                  <a:pt x="1437122" y="4372376"/>
                </a:moveTo>
                <a:cubicBezTo>
                  <a:pt x="1433646" y="4372376"/>
                  <a:pt x="1431260" y="4372994"/>
                  <a:pt x="1429964" y="4374231"/>
                </a:cubicBezTo>
                <a:cubicBezTo>
                  <a:pt x="1428668" y="4375468"/>
                  <a:pt x="1428020" y="4377795"/>
                  <a:pt x="1428020" y="4381212"/>
                </a:cubicBezTo>
                <a:cubicBezTo>
                  <a:pt x="1428020" y="4384570"/>
                  <a:pt x="1428653" y="4386853"/>
                  <a:pt x="1429920" y="4388061"/>
                </a:cubicBezTo>
                <a:cubicBezTo>
                  <a:pt x="1431187" y="4389268"/>
                  <a:pt x="1433528" y="4389872"/>
                  <a:pt x="1436945" y="4389872"/>
                </a:cubicBezTo>
                <a:cubicBezTo>
                  <a:pt x="1440421" y="4389872"/>
                  <a:pt x="1442807" y="4389254"/>
                  <a:pt x="1444103" y="4388017"/>
                </a:cubicBezTo>
                <a:cubicBezTo>
                  <a:pt x="1445399" y="4386779"/>
                  <a:pt x="1446047" y="4384452"/>
                  <a:pt x="1446047" y="4381036"/>
                </a:cubicBezTo>
                <a:cubicBezTo>
                  <a:pt x="1446047" y="4377678"/>
                  <a:pt x="1445414" y="4375395"/>
                  <a:pt x="1444147" y="4374187"/>
                </a:cubicBezTo>
                <a:cubicBezTo>
                  <a:pt x="1442881" y="4372979"/>
                  <a:pt x="1440539" y="4372376"/>
                  <a:pt x="1437122" y="4372376"/>
                </a:cubicBezTo>
                <a:close/>
                <a:moveTo>
                  <a:pt x="998972" y="4372376"/>
                </a:moveTo>
                <a:cubicBezTo>
                  <a:pt x="995496" y="4372376"/>
                  <a:pt x="993110" y="4372994"/>
                  <a:pt x="991814" y="4374231"/>
                </a:cubicBezTo>
                <a:cubicBezTo>
                  <a:pt x="990518" y="4375468"/>
                  <a:pt x="989870" y="4377795"/>
                  <a:pt x="989870" y="4381212"/>
                </a:cubicBezTo>
                <a:cubicBezTo>
                  <a:pt x="989870" y="4384570"/>
                  <a:pt x="990503" y="4386853"/>
                  <a:pt x="991770" y="4388061"/>
                </a:cubicBezTo>
                <a:cubicBezTo>
                  <a:pt x="993037" y="4389268"/>
                  <a:pt x="995378" y="4389872"/>
                  <a:pt x="998795" y="4389872"/>
                </a:cubicBezTo>
                <a:cubicBezTo>
                  <a:pt x="1002271" y="4389872"/>
                  <a:pt x="1004657" y="4389254"/>
                  <a:pt x="1005953" y="4388017"/>
                </a:cubicBezTo>
                <a:cubicBezTo>
                  <a:pt x="1007249" y="4386779"/>
                  <a:pt x="1007897" y="4384452"/>
                  <a:pt x="1007897" y="4381036"/>
                </a:cubicBezTo>
                <a:cubicBezTo>
                  <a:pt x="1007897" y="4377678"/>
                  <a:pt x="1007264" y="4375395"/>
                  <a:pt x="1005997" y="4374187"/>
                </a:cubicBezTo>
                <a:cubicBezTo>
                  <a:pt x="1004731" y="4372979"/>
                  <a:pt x="1002389" y="4372376"/>
                  <a:pt x="998972" y="4372376"/>
                </a:cubicBezTo>
                <a:close/>
                <a:moveTo>
                  <a:pt x="4563731" y="4371844"/>
                </a:moveTo>
                <a:cubicBezTo>
                  <a:pt x="4562317" y="4371844"/>
                  <a:pt x="4561109" y="4371917"/>
                  <a:pt x="4560108" y="4372064"/>
                </a:cubicBezTo>
                <a:cubicBezTo>
                  <a:pt x="4559107" y="4372212"/>
                  <a:pt x="4558311" y="4372388"/>
                  <a:pt x="4557722" y="4372595"/>
                </a:cubicBezTo>
                <a:cubicBezTo>
                  <a:pt x="4557133" y="4372801"/>
                  <a:pt x="4556721" y="4373081"/>
                  <a:pt x="4556485" y="4373434"/>
                </a:cubicBezTo>
                <a:cubicBezTo>
                  <a:pt x="4556249" y="4373788"/>
                  <a:pt x="4556131" y="4374200"/>
                  <a:pt x="4556131" y="4374671"/>
                </a:cubicBezTo>
                <a:lnTo>
                  <a:pt x="4556131" y="4480535"/>
                </a:lnTo>
                <a:cubicBezTo>
                  <a:pt x="4556131" y="4482832"/>
                  <a:pt x="4556735" y="4484437"/>
                  <a:pt x="4557943" y="4485351"/>
                </a:cubicBezTo>
                <a:cubicBezTo>
                  <a:pt x="4559151" y="4486264"/>
                  <a:pt x="4560432" y="4486720"/>
                  <a:pt x="4561787" y="4486720"/>
                </a:cubicBezTo>
                <a:lnTo>
                  <a:pt x="4612333" y="4486720"/>
                </a:lnTo>
                <a:cubicBezTo>
                  <a:pt x="4612863" y="4486720"/>
                  <a:pt x="4613319" y="4486588"/>
                  <a:pt x="4613702" y="4486323"/>
                </a:cubicBezTo>
                <a:cubicBezTo>
                  <a:pt x="4614085" y="4486057"/>
                  <a:pt x="4614409" y="4485645"/>
                  <a:pt x="4614674" y="4485085"/>
                </a:cubicBezTo>
                <a:cubicBezTo>
                  <a:pt x="4614940" y="4484526"/>
                  <a:pt x="4615131" y="4483848"/>
                  <a:pt x="4615249" y="4483053"/>
                </a:cubicBezTo>
                <a:cubicBezTo>
                  <a:pt x="4615367" y="4482258"/>
                  <a:pt x="4615426" y="4481271"/>
                  <a:pt x="4615426" y="4480093"/>
                </a:cubicBezTo>
                <a:cubicBezTo>
                  <a:pt x="4615426" y="4478914"/>
                  <a:pt x="4615367" y="4477913"/>
                  <a:pt x="4615249" y="4477088"/>
                </a:cubicBezTo>
                <a:cubicBezTo>
                  <a:pt x="4615131" y="4476263"/>
                  <a:pt x="4614940" y="4475601"/>
                  <a:pt x="4614674" y="4475100"/>
                </a:cubicBezTo>
                <a:cubicBezTo>
                  <a:pt x="4614409" y="4474599"/>
                  <a:pt x="4614085" y="4474216"/>
                  <a:pt x="4613702" y="4473951"/>
                </a:cubicBezTo>
                <a:cubicBezTo>
                  <a:pt x="4613319" y="4473686"/>
                  <a:pt x="4612863" y="4473554"/>
                  <a:pt x="4612333" y="4473554"/>
                </a:cubicBezTo>
                <a:lnTo>
                  <a:pt x="4571331" y="4473554"/>
                </a:lnTo>
                <a:lnTo>
                  <a:pt x="4571331" y="4374671"/>
                </a:lnTo>
                <a:cubicBezTo>
                  <a:pt x="4571331" y="4374200"/>
                  <a:pt x="4571213" y="4373788"/>
                  <a:pt x="4570977" y="4373434"/>
                </a:cubicBezTo>
                <a:cubicBezTo>
                  <a:pt x="4570742" y="4373081"/>
                  <a:pt x="4570329" y="4372801"/>
                  <a:pt x="4569740" y="4372595"/>
                </a:cubicBezTo>
                <a:cubicBezTo>
                  <a:pt x="4569151" y="4372388"/>
                  <a:pt x="4568371" y="4372212"/>
                  <a:pt x="4567398" y="4372064"/>
                </a:cubicBezTo>
                <a:cubicBezTo>
                  <a:pt x="4566426" y="4371917"/>
                  <a:pt x="4565204" y="4371844"/>
                  <a:pt x="4563731" y="4371844"/>
                </a:cubicBezTo>
                <a:close/>
                <a:moveTo>
                  <a:pt x="9248087" y="4369458"/>
                </a:moveTo>
                <a:cubicBezTo>
                  <a:pt x="9244611" y="4369458"/>
                  <a:pt x="9242225" y="4370076"/>
                  <a:pt x="9240929" y="4371313"/>
                </a:cubicBezTo>
                <a:cubicBezTo>
                  <a:pt x="9239633" y="4372550"/>
                  <a:pt x="9238985" y="4374877"/>
                  <a:pt x="9238985" y="4378294"/>
                </a:cubicBezTo>
                <a:cubicBezTo>
                  <a:pt x="9238985" y="4381652"/>
                  <a:pt x="9239618" y="4383935"/>
                  <a:pt x="9240885" y="4385143"/>
                </a:cubicBezTo>
                <a:cubicBezTo>
                  <a:pt x="9242151" y="4386350"/>
                  <a:pt x="9244493" y="4386954"/>
                  <a:pt x="9247910" y="4386954"/>
                </a:cubicBezTo>
                <a:cubicBezTo>
                  <a:pt x="9251386" y="4386954"/>
                  <a:pt x="9253772" y="4386336"/>
                  <a:pt x="9255068" y="4385099"/>
                </a:cubicBezTo>
                <a:cubicBezTo>
                  <a:pt x="9256364" y="4383861"/>
                  <a:pt x="9257012" y="4381534"/>
                  <a:pt x="9257012" y="4378118"/>
                </a:cubicBezTo>
                <a:cubicBezTo>
                  <a:pt x="9257012" y="4374760"/>
                  <a:pt x="9256378" y="4372477"/>
                  <a:pt x="9255112" y="4371269"/>
                </a:cubicBezTo>
                <a:cubicBezTo>
                  <a:pt x="9253845" y="4370061"/>
                  <a:pt x="9251504" y="4369458"/>
                  <a:pt x="9248087" y="4369458"/>
                </a:cubicBezTo>
                <a:close/>
                <a:moveTo>
                  <a:pt x="8105087" y="4369458"/>
                </a:moveTo>
                <a:cubicBezTo>
                  <a:pt x="8101611" y="4369458"/>
                  <a:pt x="8099225" y="4370076"/>
                  <a:pt x="8097929" y="4371313"/>
                </a:cubicBezTo>
                <a:cubicBezTo>
                  <a:pt x="8096633" y="4372550"/>
                  <a:pt x="8095985" y="4374877"/>
                  <a:pt x="8095985" y="4378294"/>
                </a:cubicBezTo>
                <a:cubicBezTo>
                  <a:pt x="8095985" y="4381652"/>
                  <a:pt x="8096618" y="4383935"/>
                  <a:pt x="8097885" y="4385143"/>
                </a:cubicBezTo>
                <a:cubicBezTo>
                  <a:pt x="8099151" y="4386350"/>
                  <a:pt x="8101493" y="4386954"/>
                  <a:pt x="8104910" y="4386954"/>
                </a:cubicBezTo>
                <a:cubicBezTo>
                  <a:pt x="8108386" y="4386954"/>
                  <a:pt x="8110772" y="4386336"/>
                  <a:pt x="8112068" y="4385099"/>
                </a:cubicBezTo>
                <a:cubicBezTo>
                  <a:pt x="8113364" y="4383861"/>
                  <a:pt x="8114012" y="4381534"/>
                  <a:pt x="8114012" y="4378118"/>
                </a:cubicBezTo>
                <a:cubicBezTo>
                  <a:pt x="8114012" y="4374760"/>
                  <a:pt x="8113378" y="4372477"/>
                  <a:pt x="8112112" y="4371269"/>
                </a:cubicBezTo>
                <a:cubicBezTo>
                  <a:pt x="8110845" y="4370061"/>
                  <a:pt x="8108504" y="4369458"/>
                  <a:pt x="8105087" y="4369458"/>
                </a:cubicBezTo>
                <a:close/>
                <a:moveTo>
                  <a:pt x="7409762" y="4369458"/>
                </a:moveTo>
                <a:cubicBezTo>
                  <a:pt x="7406286" y="4369458"/>
                  <a:pt x="7403900" y="4370076"/>
                  <a:pt x="7402604" y="4371313"/>
                </a:cubicBezTo>
                <a:cubicBezTo>
                  <a:pt x="7401308" y="4372550"/>
                  <a:pt x="7400660" y="4374877"/>
                  <a:pt x="7400660" y="4378294"/>
                </a:cubicBezTo>
                <a:cubicBezTo>
                  <a:pt x="7400660" y="4381652"/>
                  <a:pt x="7401293" y="4383935"/>
                  <a:pt x="7402560" y="4385143"/>
                </a:cubicBezTo>
                <a:cubicBezTo>
                  <a:pt x="7403827" y="4386350"/>
                  <a:pt x="7406168" y="4386954"/>
                  <a:pt x="7409585" y="4386954"/>
                </a:cubicBezTo>
                <a:cubicBezTo>
                  <a:pt x="7413061" y="4386954"/>
                  <a:pt x="7415447" y="4386336"/>
                  <a:pt x="7416743" y="4385099"/>
                </a:cubicBezTo>
                <a:cubicBezTo>
                  <a:pt x="7418039" y="4383861"/>
                  <a:pt x="7418687" y="4381534"/>
                  <a:pt x="7418687" y="4378118"/>
                </a:cubicBezTo>
                <a:cubicBezTo>
                  <a:pt x="7418687" y="4374760"/>
                  <a:pt x="7418054" y="4372477"/>
                  <a:pt x="7416787" y="4371269"/>
                </a:cubicBezTo>
                <a:cubicBezTo>
                  <a:pt x="7415520" y="4370061"/>
                  <a:pt x="7413178" y="4369458"/>
                  <a:pt x="7409762" y="4369458"/>
                </a:cubicBezTo>
                <a:close/>
                <a:moveTo>
                  <a:pt x="5733362" y="4369458"/>
                </a:moveTo>
                <a:cubicBezTo>
                  <a:pt x="5729886" y="4369458"/>
                  <a:pt x="5727500" y="4370076"/>
                  <a:pt x="5726204" y="4371313"/>
                </a:cubicBezTo>
                <a:cubicBezTo>
                  <a:pt x="5724908" y="4372550"/>
                  <a:pt x="5724260" y="4374877"/>
                  <a:pt x="5724260" y="4378294"/>
                </a:cubicBezTo>
                <a:cubicBezTo>
                  <a:pt x="5724260" y="4381652"/>
                  <a:pt x="5724893" y="4383935"/>
                  <a:pt x="5726160" y="4385143"/>
                </a:cubicBezTo>
                <a:cubicBezTo>
                  <a:pt x="5727427" y="4386350"/>
                  <a:pt x="5729768" y="4386954"/>
                  <a:pt x="5733185" y="4386954"/>
                </a:cubicBezTo>
                <a:cubicBezTo>
                  <a:pt x="5736661" y="4386954"/>
                  <a:pt x="5739047" y="4386336"/>
                  <a:pt x="5740343" y="4385099"/>
                </a:cubicBezTo>
                <a:cubicBezTo>
                  <a:pt x="5741639" y="4383861"/>
                  <a:pt x="5742287" y="4381534"/>
                  <a:pt x="5742287" y="4378118"/>
                </a:cubicBezTo>
                <a:cubicBezTo>
                  <a:pt x="5742287" y="4374760"/>
                  <a:pt x="5741654" y="4372477"/>
                  <a:pt x="5740387" y="4371269"/>
                </a:cubicBezTo>
                <a:cubicBezTo>
                  <a:pt x="5739120" y="4370061"/>
                  <a:pt x="5736779" y="4369458"/>
                  <a:pt x="5733362" y="4369458"/>
                </a:cubicBezTo>
                <a:close/>
                <a:moveTo>
                  <a:pt x="2900195" y="4366897"/>
                </a:moveTo>
                <a:cubicBezTo>
                  <a:pt x="2898781" y="4366897"/>
                  <a:pt x="2897618" y="4366971"/>
                  <a:pt x="2896705" y="4367118"/>
                </a:cubicBezTo>
                <a:cubicBezTo>
                  <a:pt x="2895791" y="4367265"/>
                  <a:pt x="2895041" y="4367442"/>
                  <a:pt x="2894452" y="4367648"/>
                </a:cubicBezTo>
                <a:cubicBezTo>
                  <a:pt x="2893862" y="4367854"/>
                  <a:pt x="2893465" y="4368149"/>
                  <a:pt x="2893259" y="4368532"/>
                </a:cubicBezTo>
                <a:cubicBezTo>
                  <a:pt x="2893052" y="4368915"/>
                  <a:pt x="2892949" y="4369312"/>
                  <a:pt x="2892949" y="4369725"/>
                </a:cubicBezTo>
                <a:lnTo>
                  <a:pt x="2892949" y="4415940"/>
                </a:lnTo>
                <a:cubicBezTo>
                  <a:pt x="2889179" y="4411993"/>
                  <a:pt x="2885364" y="4409004"/>
                  <a:pt x="2881506" y="4406971"/>
                </a:cubicBezTo>
                <a:cubicBezTo>
                  <a:pt x="2877647" y="4404939"/>
                  <a:pt x="2873390" y="4403923"/>
                  <a:pt x="2868737" y="4403923"/>
                </a:cubicBezTo>
                <a:cubicBezTo>
                  <a:pt x="2863140" y="4403923"/>
                  <a:pt x="2858207" y="4404968"/>
                  <a:pt x="2853935" y="4407060"/>
                </a:cubicBezTo>
                <a:cubicBezTo>
                  <a:pt x="2849664" y="4409151"/>
                  <a:pt x="2846085" y="4412141"/>
                  <a:pt x="2843199" y="4416029"/>
                </a:cubicBezTo>
                <a:cubicBezTo>
                  <a:pt x="2840312" y="4419917"/>
                  <a:pt x="2838132" y="4424615"/>
                  <a:pt x="2836660" y="4430123"/>
                </a:cubicBezTo>
                <a:cubicBezTo>
                  <a:pt x="2835187" y="4435631"/>
                  <a:pt x="2834451" y="4441802"/>
                  <a:pt x="2834451" y="4448636"/>
                </a:cubicBezTo>
                <a:cubicBezTo>
                  <a:pt x="2834451" y="4454409"/>
                  <a:pt x="2835040" y="4459903"/>
                  <a:pt x="2836218" y="4465116"/>
                </a:cubicBezTo>
                <a:cubicBezTo>
                  <a:pt x="2837396" y="4470330"/>
                  <a:pt x="2839266" y="4474866"/>
                  <a:pt x="2841829" y="4478725"/>
                </a:cubicBezTo>
                <a:cubicBezTo>
                  <a:pt x="2844392" y="4482584"/>
                  <a:pt x="2847735" y="4485647"/>
                  <a:pt x="2851859" y="4487915"/>
                </a:cubicBezTo>
                <a:cubicBezTo>
                  <a:pt x="2855982" y="4490183"/>
                  <a:pt x="2860960" y="4491317"/>
                  <a:pt x="2866793" y="4491317"/>
                </a:cubicBezTo>
                <a:cubicBezTo>
                  <a:pt x="2872154" y="4491317"/>
                  <a:pt x="2877088" y="4490051"/>
                  <a:pt x="2881594" y="4487517"/>
                </a:cubicBezTo>
                <a:cubicBezTo>
                  <a:pt x="2886101" y="4484984"/>
                  <a:pt x="2890445" y="4481450"/>
                  <a:pt x="2894628" y="4476913"/>
                </a:cubicBezTo>
                <a:lnTo>
                  <a:pt x="2894628" y="4487429"/>
                </a:lnTo>
                <a:cubicBezTo>
                  <a:pt x="2894628" y="4487900"/>
                  <a:pt x="2894746" y="4488313"/>
                  <a:pt x="2894982" y="4488666"/>
                </a:cubicBezTo>
                <a:cubicBezTo>
                  <a:pt x="2895217" y="4489020"/>
                  <a:pt x="2895600" y="4489299"/>
                  <a:pt x="2896131" y="4489506"/>
                </a:cubicBezTo>
                <a:cubicBezTo>
                  <a:pt x="2896661" y="4489712"/>
                  <a:pt x="2897338" y="4489874"/>
                  <a:pt x="2898163" y="4489992"/>
                </a:cubicBezTo>
                <a:cubicBezTo>
                  <a:pt x="2898988" y="4490110"/>
                  <a:pt x="2900018" y="4490168"/>
                  <a:pt x="2901256" y="4490168"/>
                </a:cubicBezTo>
                <a:cubicBezTo>
                  <a:pt x="2902434" y="4490168"/>
                  <a:pt x="2903435" y="4490110"/>
                  <a:pt x="2904260" y="4489992"/>
                </a:cubicBezTo>
                <a:cubicBezTo>
                  <a:pt x="2905085" y="4489874"/>
                  <a:pt x="2905748" y="4489712"/>
                  <a:pt x="2906248" y="4489506"/>
                </a:cubicBezTo>
                <a:cubicBezTo>
                  <a:pt x="2906749" y="4489299"/>
                  <a:pt x="2907102" y="4489020"/>
                  <a:pt x="2907309" y="4488666"/>
                </a:cubicBezTo>
                <a:cubicBezTo>
                  <a:pt x="2907515" y="4488313"/>
                  <a:pt x="2907618" y="4487900"/>
                  <a:pt x="2907618" y="4487429"/>
                </a:cubicBezTo>
                <a:lnTo>
                  <a:pt x="2907618" y="4369725"/>
                </a:lnTo>
                <a:cubicBezTo>
                  <a:pt x="2907618" y="4369312"/>
                  <a:pt x="2907485" y="4368915"/>
                  <a:pt x="2907220" y="4368532"/>
                </a:cubicBezTo>
                <a:cubicBezTo>
                  <a:pt x="2906955" y="4368149"/>
                  <a:pt x="2906558" y="4367854"/>
                  <a:pt x="2906027" y="4367648"/>
                </a:cubicBezTo>
                <a:cubicBezTo>
                  <a:pt x="2905497" y="4367442"/>
                  <a:pt x="2904761" y="4367265"/>
                  <a:pt x="2903818" y="4367118"/>
                </a:cubicBezTo>
                <a:cubicBezTo>
                  <a:pt x="2902876" y="4366971"/>
                  <a:pt x="2901668" y="4366897"/>
                  <a:pt x="2900195" y="4366897"/>
                </a:cubicBezTo>
                <a:close/>
                <a:moveTo>
                  <a:pt x="2462045" y="4366897"/>
                </a:moveTo>
                <a:cubicBezTo>
                  <a:pt x="2460631" y="4366897"/>
                  <a:pt x="2459468" y="4366971"/>
                  <a:pt x="2458555" y="4367118"/>
                </a:cubicBezTo>
                <a:cubicBezTo>
                  <a:pt x="2457642" y="4367265"/>
                  <a:pt x="2456891" y="4367442"/>
                  <a:pt x="2456301" y="4367648"/>
                </a:cubicBezTo>
                <a:cubicBezTo>
                  <a:pt x="2455712" y="4367854"/>
                  <a:pt x="2455315" y="4368149"/>
                  <a:pt x="2455108" y="4368532"/>
                </a:cubicBezTo>
                <a:cubicBezTo>
                  <a:pt x="2454902" y="4368915"/>
                  <a:pt x="2454799" y="4369312"/>
                  <a:pt x="2454799" y="4369725"/>
                </a:cubicBezTo>
                <a:lnTo>
                  <a:pt x="2454799" y="4415940"/>
                </a:lnTo>
                <a:cubicBezTo>
                  <a:pt x="2451029" y="4411993"/>
                  <a:pt x="2447214" y="4409004"/>
                  <a:pt x="2443356" y="4406971"/>
                </a:cubicBezTo>
                <a:cubicBezTo>
                  <a:pt x="2439497" y="4404939"/>
                  <a:pt x="2435241" y="4403923"/>
                  <a:pt x="2430587" y="4403923"/>
                </a:cubicBezTo>
                <a:cubicBezTo>
                  <a:pt x="2424990" y="4403923"/>
                  <a:pt x="2420056" y="4404968"/>
                  <a:pt x="2415785" y="4407060"/>
                </a:cubicBezTo>
                <a:cubicBezTo>
                  <a:pt x="2411515" y="4409151"/>
                  <a:pt x="2407935" y="4412141"/>
                  <a:pt x="2405049" y="4416029"/>
                </a:cubicBezTo>
                <a:cubicBezTo>
                  <a:pt x="2402162" y="4419917"/>
                  <a:pt x="2399982" y="4424615"/>
                  <a:pt x="2398510" y="4430123"/>
                </a:cubicBezTo>
                <a:cubicBezTo>
                  <a:pt x="2397037" y="4435631"/>
                  <a:pt x="2396300" y="4441802"/>
                  <a:pt x="2396300" y="4448636"/>
                </a:cubicBezTo>
                <a:cubicBezTo>
                  <a:pt x="2396300" y="4454409"/>
                  <a:pt x="2396890" y="4459903"/>
                  <a:pt x="2398068" y="4465116"/>
                </a:cubicBezTo>
                <a:cubicBezTo>
                  <a:pt x="2399246" y="4470330"/>
                  <a:pt x="2401116" y="4474866"/>
                  <a:pt x="2403679" y="4478725"/>
                </a:cubicBezTo>
                <a:cubicBezTo>
                  <a:pt x="2406242" y="4482584"/>
                  <a:pt x="2409585" y="4485647"/>
                  <a:pt x="2413709" y="4487915"/>
                </a:cubicBezTo>
                <a:cubicBezTo>
                  <a:pt x="2417833" y="4490183"/>
                  <a:pt x="2422810" y="4491317"/>
                  <a:pt x="2428643" y="4491317"/>
                </a:cubicBezTo>
                <a:cubicBezTo>
                  <a:pt x="2434004" y="4491317"/>
                  <a:pt x="2438937" y="4490051"/>
                  <a:pt x="2443444" y="4487517"/>
                </a:cubicBezTo>
                <a:cubicBezTo>
                  <a:pt x="2447951" y="4484984"/>
                  <a:pt x="2452296" y="4481450"/>
                  <a:pt x="2456478" y="4476913"/>
                </a:cubicBezTo>
                <a:lnTo>
                  <a:pt x="2456478" y="4487429"/>
                </a:lnTo>
                <a:cubicBezTo>
                  <a:pt x="2456478" y="4487900"/>
                  <a:pt x="2456596" y="4488313"/>
                  <a:pt x="2456832" y="4488666"/>
                </a:cubicBezTo>
                <a:cubicBezTo>
                  <a:pt x="2457067" y="4489020"/>
                  <a:pt x="2457450" y="4489299"/>
                  <a:pt x="2457980" y="4489506"/>
                </a:cubicBezTo>
                <a:cubicBezTo>
                  <a:pt x="2458511" y="4489712"/>
                  <a:pt x="2459188" y="4489874"/>
                  <a:pt x="2460013" y="4489992"/>
                </a:cubicBezTo>
                <a:cubicBezTo>
                  <a:pt x="2460838" y="4490110"/>
                  <a:pt x="2461868" y="4490168"/>
                  <a:pt x="2463106" y="4490168"/>
                </a:cubicBezTo>
                <a:cubicBezTo>
                  <a:pt x="2464284" y="4490168"/>
                  <a:pt x="2465285" y="4490110"/>
                  <a:pt x="2466110" y="4489992"/>
                </a:cubicBezTo>
                <a:cubicBezTo>
                  <a:pt x="2466935" y="4489874"/>
                  <a:pt x="2467598" y="4489712"/>
                  <a:pt x="2468099" y="4489506"/>
                </a:cubicBezTo>
                <a:cubicBezTo>
                  <a:pt x="2468599" y="4489299"/>
                  <a:pt x="2468953" y="4489020"/>
                  <a:pt x="2469159" y="4488666"/>
                </a:cubicBezTo>
                <a:cubicBezTo>
                  <a:pt x="2469365" y="4488313"/>
                  <a:pt x="2469468" y="4487900"/>
                  <a:pt x="2469468" y="4487429"/>
                </a:cubicBezTo>
                <a:lnTo>
                  <a:pt x="2469468" y="4369725"/>
                </a:lnTo>
                <a:cubicBezTo>
                  <a:pt x="2469468" y="4369312"/>
                  <a:pt x="2469335" y="4368915"/>
                  <a:pt x="2469071" y="4368532"/>
                </a:cubicBezTo>
                <a:cubicBezTo>
                  <a:pt x="2468806" y="4368149"/>
                  <a:pt x="2468408" y="4367854"/>
                  <a:pt x="2467878" y="4367648"/>
                </a:cubicBezTo>
                <a:cubicBezTo>
                  <a:pt x="2467347" y="4367442"/>
                  <a:pt x="2466611" y="4367265"/>
                  <a:pt x="2465668" y="4367118"/>
                </a:cubicBezTo>
                <a:cubicBezTo>
                  <a:pt x="2464726" y="4366971"/>
                  <a:pt x="2463518" y="4366897"/>
                  <a:pt x="2462045" y="4366897"/>
                </a:cubicBezTo>
                <a:close/>
                <a:moveTo>
                  <a:pt x="3218209" y="4366543"/>
                </a:moveTo>
                <a:cubicBezTo>
                  <a:pt x="3216795" y="4366543"/>
                  <a:pt x="3215616" y="4366602"/>
                  <a:pt x="3214674" y="4366720"/>
                </a:cubicBezTo>
                <a:cubicBezTo>
                  <a:pt x="3213731" y="4366838"/>
                  <a:pt x="3212980" y="4367015"/>
                  <a:pt x="3212420" y="4367250"/>
                </a:cubicBezTo>
                <a:cubicBezTo>
                  <a:pt x="3211860" y="4367486"/>
                  <a:pt x="3211478" y="4367781"/>
                  <a:pt x="3211272" y="4368134"/>
                </a:cubicBezTo>
                <a:cubicBezTo>
                  <a:pt x="3211065" y="4368487"/>
                  <a:pt x="3210962" y="4368900"/>
                  <a:pt x="3210962" y="4369371"/>
                </a:cubicBezTo>
                <a:lnTo>
                  <a:pt x="3210962" y="4487429"/>
                </a:lnTo>
                <a:cubicBezTo>
                  <a:pt x="3210962" y="4487900"/>
                  <a:pt x="3211065" y="4488298"/>
                  <a:pt x="3211272" y="4488622"/>
                </a:cubicBezTo>
                <a:cubicBezTo>
                  <a:pt x="3211478" y="4488946"/>
                  <a:pt x="3211860" y="4489226"/>
                  <a:pt x="3212420" y="4489462"/>
                </a:cubicBezTo>
                <a:cubicBezTo>
                  <a:pt x="3212980" y="4489697"/>
                  <a:pt x="3213731" y="4489874"/>
                  <a:pt x="3214674" y="4489992"/>
                </a:cubicBezTo>
                <a:cubicBezTo>
                  <a:pt x="3215616" y="4490110"/>
                  <a:pt x="3216795" y="4490168"/>
                  <a:pt x="3218209" y="4490168"/>
                </a:cubicBezTo>
                <a:cubicBezTo>
                  <a:pt x="3219681" y="4490168"/>
                  <a:pt x="3220889" y="4490110"/>
                  <a:pt x="3221832" y="4489992"/>
                </a:cubicBezTo>
                <a:cubicBezTo>
                  <a:pt x="3222774" y="4489874"/>
                  <a:pt x="3223511" y="4489697"/>
                  <a:pt x="3224041" y="4489462"/>
                </a:cubicBezTo>
                <a:cubicBezTo>
                  <a:pt x="3224571" y="4489226"/>
                  <a:pt x="3224954" y="4488946"/>
                  <a:pt x="3225190" y="4488622"/>
                </a:cubicBezTo>
                <a:cubicBezTo>
                  <a:pt x="3225425" y="4488298"/>
                  <a:pt x="3225543" y="4487900"/>
                  <a:pt x="3225543" y="4487429"/>
                </a:cubicBezTo>
                <a:lnTo>
                  <a:pt x="3225543" y="4431846"/>
                </a:lnTo>
                <a:cubicBezTo>
                  <a:pt x="3229549" y="4426839"/>
                  <a:pt x="3233378" y="4423039"/>
                  <a:pt x="3237031" y="4420447"/>
                </a:cubicBezTo>
                <a:cubicBezTo>
                  <a:pt x="3240683" y="4417855"/>
                  <a:pt x="3244335" y="4416559"/>
                  <a:pt x="3247988" y="4416559"/>
                </a:cubicBezTo>
                <a:cubicBezTo>
                  <a:pt x="3250816" y="4416559"/>
                  <a:pt x="3253305" y="4417089"/>
                  <a:pt x="3255455" y="4418150"/>
                </a:cubicBezTo>
                <a:cubicBezTo>
                  <a:pt x="3257605" y="4419210"/>
                  <a:pt x="3259358" y="4420742"/>
                  <a:pt x="3260713" y="4422745"/>
                </a:cubicBezTo>
                <a:cubicBezTo>
                  <a:pt x="3262068" y="4424748"/>
                  <a:pt x="3263099" y="4427134"/>
                  <a:pt x="3263806" y="4429902"/>
                </a:cubicBezTo>
                <a:cubicBezTo>
                  <a:pt x="3264513" y="4432671"/>
                  <a:pt x="3264866" y="4436324"/>
                  <a:pt x="3264866" y="4440860"/>
                </a:cubicBezTo>
                <a:lnTo>
                  <a:pt x="3264866" y="4487429"/>
                </a:lnTo>
                <a:cubicBezTo>
                  <a:pt x="3264866" y="4487900"/>
                  <a:pt x="3264984" y="4488298"/>
                  <a:pt x="3265219" y="4488622"/>
                </a:cubicBezTo>
                <a:cubicBezTo>
                  <a:pt x="3265455" y="4488946"/>
                  <a:pt x="3265838" y="4489226"/>
                  <a:pt x="3266368" y="4489462"/>
                </a:cubicBezTo>
                <a:cubicBezTo>
                  <a:pt x="3266898" y="4489697"/>
                  <a:pt x="3267635" y="4489874"/>
                  <a:pt x="3268577" y="4489992"/>
                </a:cubicBezTo>
                <a:cubicBezTo>
                  <a:pt x="3269520" y="4490110"/>
                  <a:pt x="3270728" y="4490168"/>
                  <a:pt x="3272200" y="4490168"/>
                </a:cubicBezTo>
                <a:cubicBezTo>
                  <a:pt x="3273614" y="4490168"/>
                  <a:pt x="3274793" y="4490110"/>
                  <a:pt x="3275735" y="4489992"/>
                </a:cubicBezTo>
                <a:cubicBezTo>
                  <a:pt x="3276678" y="4489874"/>
                  <a:pt x="3277414" y="4489697"/>
                  <a:pt x="3277944" y="4489462"/>
                </a:cubicBezTo>
                <a:cubicBezTo>
                  <a:pt x="3278475" y="4489226"/>
                  <a:pt x="3278858" y="4488946"/>
                  <a:pt x="3279093" y="4488622"/>
                </a:cubicBezTo>
                <a:cubicBezTo>
                  <a:pt x="3279329" y="4488298"/>
                  <a:pt x="3279447" y="4487900"/>
                  <a:pt x="3279447" y="4487429"/>
                </a:cubicBezTo>
                <a:lnTo>
                  <a:pt x="3279447" y="4439004"/>
                </a:lnTo>
                <a:cubicBezTo>
                  <a:pt x="3279447" y="4433290"/>
                  <a:pt x="3278961" y="4428415"/>
                  <a:pt x="3277989" y="4424379"/>
                </a:cubicBezTo>
                <a:cubicBezTo>
                  <a:pt x="3277017" y="4420344"/>
                  <a:pt x="3275411" y="4416824"/>
                  <a:pt x="3273172" y="4413820"/>
                </a:cubicBezTo>
                <a:cubicBezTo>
                  <a:pt x="3270934" y="4410815"/>
                  <a:pt x="3268003" y="4408414"/>
                  <a:pt x="3264380" y="4406618"/>
                </a:cubicBezTo>
                <a:cubicBezTo>
                  <a:pt x="3260757" y="4404821"/>
                  <a:pt x="3256295" y="4403923"/>
                  <a:pt x="3250992" y="4403923"/>
                </a:cubicBezTo>
                <a:cubicBezTo>
                  <a:pt x="3246692" y="4403923"/>
                  <a:pt x="3242421" y="4404998"/>
                  <a:pt x="3238179" y="4407148"/>
                </a:cubicBezTo>
                <a:cubicBezTo>
                  <a:pt x="3233938" y="4409298"/>
                  <a:pt x="3229725" y="4412582"/>
                  <a:pt x="3225543" y="4417001"/>
                </a:cubicBezTo>
                <a:lnTo>
                  <a:pt x="3225543" y="4369371"/>
                </a:lnTo>
                <a:cubicBezTo>
                  <a:pt x="3225543" y="4368900"/>
                  <a:pt x="3225425" y="4368487"/>
                  <a:pt x="3225190" y="4368134"/>
                </a:cubicBezTo>
                <a:cubicBezTo>
                  <a:pt x="3224954" y="4367781"/>
                  <a:pt x="3224571" y="4367486"/>
                  <a:pt x="3224041" y="4367250"/>
                </a:cubicBezTo>
                <a:cubicBezTo>
                  <a:pt x="3223511" y="4367015"/>
                  <a:pt x="3222774" y="4366838"/>
                  <a:pt x="3221832" y="4366720"/>
                </a:cubicBezTo>
                <a:cubicBezTo>
                  <a:pt x="3220889" y="4366602"/>
                  <a:pt x="3219681" y="4366543"/>
                  <a:pt x="3218209" y="4366543"/>
                </a:cubicBezTo>
                <a:close/>
                <a:moveTo>
                  <a:pt x="2980083" y="4366543"/>
                </a:moveTo>
                <a:cubicBezTo>
                  <a:pt x="2978669" y="4366543"/>
                  <a:pt x="2977492" y="4366602"/>
                  <a:pt x="2976549" y="4366720"/>
                </a:cubicBezTo>
                <a:cubicBezTo>
                  <a:pt x="2975606" y="4366838"/>
                  <a:pt x="2974855" y="4367015"/>
                  <a:pt x="2974296" y="4367250"/>
                </a:cubicBezTo>
                <a:cubicBezTo>
                  <a:pt x="2973736" y="4367486"/>
                  <a:pt x="2973353" y="4367781"/>
                  <a:pt x="2973147" y="4368134"/>
                </a:cubicBezTo>
                <a:cubicBezTo>
                  <a:pt x="2972941" y="4368487"/>
                  <a:pt x="2972838" y="4368900"/>
                  <a:pt x="2972838" y="4369371"/>
                </a:cubicBezTo>
                <a:lnTo>
                  <a:pt x="2972838" y="4487429"/>
                </a:lnTo>
                <a:cubicBezTo>
                  <a:pt x="2972838" y="4487900"/>
                  <a:pt x="2972941" y="4488298"/>
                  <a:pt x="2973147" y="4488622"/>
                </a:cubicBezTo>
                <a:cubicBezTo>
                  <a:pt x="2973353" y="4488946"/>
                  <a:pt x="2973736" y="4489226"/>
                  <a:pt x="2974296" y="4489462"/>
                </a:cubicBezTo>
                <a:cubicBezTo>
                  <a:pt x="2974855" y="4489697"/>
                  <a:pt x="2975606" y="4489874"/>
                  <a:pt x="2976549" y="4489992"/>
                </a:cubicBezTo>
                <a:cubicBezTo>
                  <a:pt x="2977492" y="4490110"/>
                  <a:pt x="2978669" y="4490168"/>
                  <a:pt x="2980083" y="4490168"/>
                </a:cubicBezTo>
                <a:cubicBezTo>
                  <a:pt x="2981556" y="4490168"/>
                  <a:pt x="2982764" y="4490110"/>
                  <a:pt x="2983706" y="4489992"/>
                </a:cubicBezTo>
                <a:cubicBezTo>
                  <a:pt x="2984649" y="4489874"/>
                  <a:pt x="2985385" y="4489697"/>
                  <a:pt x="2985916" y="4489462"/>
                </a:cubicBezTo>
                <a:cubicBezTo>
                  <a:pt x="2986446" y="4489226"/>
                  <a:pt x="2986829" y="4488946"/>
                  <a:pt x="2987064" y="4488622"/>
                </a:cubicBezTo>
                <a:cubicBezTo>
                  <a:pt x="2987300" y="4488298"/>
                  <a:pt x="2987418" y="4487900"/>
                  <a:pt x="2987418" y="4487429"/>
                </a:cubicBezTo>
                <a:lnTo>
                  <a:pt x="2987418" y="4369371"/>
                </a:lnTo>
                <a:cubicBezTo>
                  <a:pt x="2987418" y="4368900"/>
                  <a:pt x="2987300" y="4368487"/>
                  <a:pt x="2987064" y="4368134"/>
                </a:cubicBezTo>
                <a:cubicBezTo>
                  <a:pt x="2986829" y="4367781"/>
                  <a:pt x="2986446" y="4367486"/>
                  <a:pt x="2985916" y="4367250"/>
                </a:cubicBezTo>
                <a:cubicBezTo>
                  <a:pt x="2985385" y="4367015"/>
                  <a:pt x="2984649" y="4366838"/>
                  <a:pt x="2983706" y="4366720"/>
                </a:cubicBezTo>
                <a:cubicBezTo>
                  <a:pt x="2982764" y="4366602"/>
                  <a:pt x="2981556" y="4366543"/>
                  <a:pt x="2980083" y="4366543"/>
                </a:cubicBezTo>
                <a:close/>
                <a:moveTo>
                  <a:pt x="2075209" y="4366543"/>
                </a:moveTo>
                <a:cubicBezTo>
                  <a:pt x="2073795" y="4366543"/>
                  <a:pt x="2072616" y="4366602"/>
                  <a:pt x="2071674" y="4366720"/>
                </a:cubicBezTo>
                <a:cubicBezTo>
                  <a:pt x="2070731" y="4366838"/>
                  <a:pt x="2069980" y="4367015"/>
                  <a:pt x="2069420" y="4367250"/>
                </a:cubicBezTo>
                <a:cubicBezTo>
                  <a:pt x="2068861" y="4367486"/>
                  <a:pt x="2068478" y="4367781"/>
                  <a:pt x="2068272" y="4368134"/>
                </a:cubicBezTo>
                <a:cubicBezTo>
                  <a:pt x="2068066" y="4368487"/>
                  <a:pt x="2067962" y="4368900"/>
                  <a:pt x="2067962" y="4369371"/>
                </a:cubicBezTo>
                <a:lnTo>
                  <a:pt x="2067962" y="4487429"/>
                </a:lnTo>
                <a:cubicBezTo>
                  <a:pt x="2067962" y="4487900"/>
                  <a:pt x="2068066" y="4488298"/>
                  <a:pt x="2068272" y="4488622"/>
                </a:cubicBezTo>
                <a:cubicBezTo>
                  <a:pt x="2068478" y="4488946"/>
                  <a:pt x="2068861" y="4489226"/>
                  <a:pt x="2069420" y="4489462"/>
                </a:cubicBezTo>
                <a:cubicBezTo>
                  <a:pt x="2069980" y="4489697"/>
                  <a:pt x="2070731" y="4489874"/>
                  <a:pt x="2071674" y="4489992"/>
                </a:cubicBezTo>
                <a:cubicBezTo>
                  <a:pt x="2072616" y="4490110"/>
                  <a:pt x="2073795" y="4490168"/>
                  <a:pt x="2075209" y="4490168"/>
                </a:cubicBezTo>
                <a:cubicBezTo>
                  <a:pt x="2076681" y="4490168"/>
                  <a:pt x="2077889" y="4490110"/>
                  <a:pt x="2078832" y="4489992"/>
                </a:cubicBezTo>
                <a:cubicBezTo>
                  <a:pt x="2079774" y="4489874"/>
                  <a:pt x="2080511" y="4489697"/>
                  <a:pt x="2081041" y="4489462"/>
                </a:cubicBezTo>
                <a:cubicBezTo>
                  <a:pt x="2081571" y="4489226"/>
                  <a:pt x="2081954" y="4488946"/>
                  <a:pt x="2082190" y="4488622"/>
                </a:cubicBezTo>
                <a:cubicBezTo>
                  <a:pt x="2082425" y="4488298"/>
                  <a:pt x="2082543" y="4487900"/>
                  <a:pt x="2082543" y="4487429"/>
                </a:cubicBezTo>
                <a:lnTo>
                  <a:pt x="2082543" y="4369371"/>
                </a:lnTo>
                <a:cubicBezTo>
                  <a:pt x="2082543" y="4368900"/>
                  <a:pt x="2082425" y="4368487"/>
                  <a:pt x="2082190" y="4368134"/>
                </a:cubicBezTo>
                <a:cubicBezTo>
                  <a:pt x="2081954" y="4367781"/>
                  <a:pt x="2081571" y="4367486"/>
                  <a:pt x="2081041" y="4367250"/>
                </a:cubicBezTo>
                <a:cubicBezTo>
                  <a:pt x="2080511" y="4367015"/>
                  <a:pt x="2079774" y="4366838"/>
                  <a:pt x="2078832" y="4366720"/>
                </a:cubicBezTo>
                <a:cubicBezTo>
                  <a:pt x="2077889" y="4366602"/>
                  <a:pt x="2076681" y="4366543"/>
                  <a:pt x="2075209" y="4366543"/>
                </a:cubicBezTo>
                <a:close/>
                <a:moveTo>
                  <a:pt x="1808508" y="4366543"/>
                </a:moveTo>
                <a:cubicBezTo>
                  <a:pt x="1807095" y="4366543"/>
                  <a:pt x="1805916" y="4366602"/>
                  <a:pt x="1804974" y="4366720"/>
                </a:cubicBezTo>
                <a:cubicBezTo>
                  <a:pt x="1804031" y="4366838"/>
                  <a:pt x="1803280" y="4367015"/>
                  <a:pt x="1802720" y="4367250"/>
                </a:cubicBezTo>
                <a:cubicBezTo>
                  <a:pt x="1802161" y="4367486"/>
                  <a:pt x="1801778" y="4367781"/>
                  <a:pt x="1801572" y="4368134"/>
                </a:cubicBezTo>
                <a:cubicBezTo>
                  <a:pt x="1801366" y="4368487"/>
                  <a:pt x="1801262" y="4368900"/>
                  <a:pt x="1801262" y="4369371"/>
                </a:cubicBezTo>
                <a:lnTo>
                  <a:pt x="1801262" y="4487429"/>
                </a:lnTo>
                <a:cubicBezTo>
                  <a:pt x="1801262" y="4487900"/>
                  <a:pt x="1801366" y="4488298"/>
                  <a:pt x="1801572" y="4488622"/>
                </a:cubicBezTo>
                <a:cubicBezTo>
                  <a:pt x="1801778" y="4488946"/>
                  <a:pt x="1802161" y="4489226"/>
                  <a:pt x="1802720" y="4489462"/>
                </a:cubicBezTo>
                <a:cubicBezTo>
                  <a:pt x="1803280" y="4489697"/>
                  <a:pt x="1804031" y="4489874"/>
                  <a:pt x="1804974" y="4489992"/>
                </a:cubicBezTo>
                <a:cubicBezTo>
                  <a:pt x="1805916" y="4490110"/>
                  <a:pt x="1807095" y="4490168"/>
                  <a:pt x="1808508" y="4490168"/>
                </a:cubicBezTo>
                <a:cubicBezTo>
                  <a:pt x="1809981" y="4490168"/>
                  <a:pt x="1811189" y="4490110"/>
                  <a:pt x="1812132" y="4489992"/>
                </a:cubicBezTo>
                <a:cubicBezTo>
                  <a:pt x="1813074" y="4489874"/>
                  <a:pt x="1813811" y="4489697"/>
                  <a:pt x="1814341" y="4489462"/>
                </a:cubicBezTo>
                <a:cubicBezTo>
                  <a:pt x="1814871" y="4489226"/>
                  <a:pt x="1815254" y="4488946"/>
                  <a:pt x="1815490" y="4488622"/>
                </a:cubicBezTo>
                <a:cubicBezTo>
                  <a:pt x="1815725" y="4488298"/>
                  <a:pt x="1815843" y="4487900"/>
                  <a:pt x="1815843" y="4487429"/>
                </a:cubicBezTo>
                <a:lnTo>
                  <a:pt x="1815843" y="4369371"/>
                </a:lnTo>
                <a:cubicBezTo>
                  <a:pt x="1815843" y="4368900"/>
                  <a:pt x="1815725" y="4368487"/>
                  <a:pt x="1815490" y="4368134"/>
                </a:cubicBezTo>
                <a:cubicBezTo>
                  <a:pt x="1815254" y="4367781"/>
                  <a:pt x="1814871" y="4367486"/>
                  <a:pt x="1814341" y="4367250"/>
                </a:cubicBezTo>
                <a:cubicBezTo>
                  <a:pt x="1813811" y="4367015"/>
                  <a:pt x="1813074" y="4366838"/>
                  <a:pt x="1812132" y="4366720"/>
                </a:cubicBezTo>
                <a:cubicBezTo>
                  <a:pt x="1811189" y="4366602"/>
                  <a:pt x="1809981" y="4366543"/>
                  <a:pt x="1808508" y="4366543"/>
                </a:cubicBezTo>
                <a:close/>
                <a:moveTo>
                  <a:pt x="960784" y="4366543"/>
                </a:moveTo>
                <a:cubicBezTo>
                  <a:pt x="959370" y="4366543"/>
                  <a:pt x="958191" y="4366602"/>
                  <a:pt x="957249" y="4366720"/>
                </a:cubicBezTo>
                <a:cubicBezTo>
                  <a:pt x="956306" y="4366838"/>
                  <a:pt x="955555" y="4367015"/>
                  <a:pt x="954996" y="4367250"/>
                </a:cubicBezTo>
                <a:cubicBezTo>
                  <a:pt x="954436" y="4367486"/>
                  <a:pt x="954053" y="4367781"/>
                  <a:pt x="953847" y="4368134"/>
                </a:cubicBezTo>
                <a:cubicBezTo>
                  <a:pt x="953640" y="4368487"/>
                  <a:pt x="953538" y="4368900"/>
                  <a:pt x="953538" y="4369371"/>
                </a:cubicBezTo>
                <a:lnTo>
                  <a:pt x="953538" y="4487429"/>
                </a:lnTo>
                <a:cubicBezTo>
                  <a:pt x="953538" y="4487900"/>
                  <a:pt x="953640" y="4488298"/>
                  <a:pt x="953847" y="4488622"/>
                </a:cubicBezTo>
                <a:cubicBezTo>
                  <a:pt x="954053" y="4488946"/>
                  <a:pt x="954436" y="4489226"/>
                  <a:pt x="954996" y="4489462"/>
                </a:cubicBezTo>
                <a:cubicBezTo>
                  <a:pt x="955555" y="4489697"/>
                  <a:pt x="956306" y="4489874"/>
                  <a:pt x="957249" y="4489992"/>
                </a:cubicBezTo>
                <a:cubicBezTo>
                  <a:pt x="958191" y="4490110"/>
                  <a:pt x="959370" y="4490168"/>
                  <a:pt x="960784" y="4490168"/>
                </a:cubicBezTo>
                <a:cubicBezTo>
                  <a:pt x="962256" y="4490168"/>
                  <a:pt x="963464" y="4490110"/>
                  <a:pt x="964407" y="4489992"/>
                </a:cubicBezTo>
                <a:cubicBezTo>
                  <a:pt x="965349" y="4489874"/>
                  <a:pt x="966085" y="4489697"/>
                  <a:pt x="966616" y="4489462"/>
                </a:cubicBezTo>
                <a:cubicBezTo>
                  <a:pt x="967146" y="4489226"/>
                  <a:pt x="967529" y="4488946"/>
                  <a:pt x="967765" y="4488622"/>
                </a:cubicBezTo>
                <a:cubicBezTo>
                  <a:pt x="968000" y="4488298"/>
                  <a:pt x="968118" y="4487900"/>
                  <a:pt x="968118" y="4487429"/>
                </a:cubicBezTo>
                <a:lnTo>
                  <a:pt x="968118" y="4369371"/>
                </a:lnTo>
                <a:cubicBezTo>
                  <a:pt x="968118" y="4368900"/>
                  <a:pt x="968000" y="4368487"/>
                  <a:pt x="967765" y="4368134"/>
                </a:cubicBezTo>
                <a:cubicBezTo>
                  <a:pt x="967529" y="4367781"/>
                  <a:pt x="967146" y="4367486"/>
                  <a:pt x="966616" y="4367250"/>
                </a:cubicBezTo>
                <a:cubicBezTo>
                  <a:pt x="966085" y="4367015"/>
                  <a:pt x="965349" y="4366838"/>
                  <a:pt x="964407" y="4366720"/>
                </a:cubicBezTo>
                <a:cubicBezTo>
                  <a:pt x="963464" y="4366602"/>
                  <a:pt x="962256" y="4366543"/>
                  <a:pt x="960784" y="4366543"/>
                </a:cubicBezTo>
                <a:close/>
                <a:moveTo>
                  <a:pt x="3849989" y="4365925"/>
                </a:moveTo>
                <a:cubicBezTo>
                  <a:pt x="3845629" y="4365925"/>
                  <a:pt x="3841844" y="4366529"/>
                  <a:pt x="3838634" y="4367736"/>
                </a:cubicBezTo>
                <a:cubicBezTo>
                  <a:pt x="3835423" y="4368944"/>
                  <a:pt x="3832757" y="4370814"/>
                  <a:pt x="3830636" y="4373348"/>
                </a:cubicBezTo>
                <a:cubicBezTo>
                  <a:pt x="3828515" y="4375881"/>
                  <a:pt x="3826940" y="4379136"/>
                  <a:pt x="3825908" y="4383112"/>
                </a:cubicBezTo>
                <a:cubicBezTo>
                  <a:pt x="3824878" y="4387089"/>
                  <a:pt x="3824362" y="4391846"/>
                  <a:pt x="3824362" y="4397383"/>
                </a:cubicBezTo>
                <a:lnTo>
                  <a:pt x="3824362" y="4405601"/>
                </a:lnTo>
                <a:lnTo>
                  <a:pt x="3813140" y="4405601"/>
                </a:lnTo>
                <a:cubicBezTo>
                  <a:pt x="3812668" y="4405601"/>
                  <a:pt x="3812256" y="4405705"/>
                  <a:pt x="3811903" y="4405911"/>
                </a:cubicBezTo>
                <a:cubicBezTo>
                  <a:pt x="3811549" y="4406117"/>
                  <a:pt x="3811254" y="4406470"/>
                  <a:pt x="3811019" y="4406971"/>
                </a:cubicBezTo>
                <a:cubicBezTo>
                  <a:pt x="3810783" y="4407472"/>
                  <a:pt x="3810607" y="4408105"/>
                  <a:pt x="3810489" y="4408871"/>
                </a:cubicBezTo>
                <a:cubicBezTo>
                  <a:pt x="3810371" y="4409637"/>
                  <a:pt x="3810312" y="4410579"/>
                  <a:pt x="3810312" y="4411699"/>
                </a:cubicBezTo>
                <a:cubicBezTo>
                  <a:pt x="3810312" y="4413820"/>
                  <a:pt x="3810548" y="4415351"/>
                  <a:pt x="3811019" y="4416294"/>
                </a:cubicBezTo>
                <a:cubicBezTo>
                  <a:pt x="3811490" y="4417236"/>
                  <a:pt x="3812197" y="4417708"/>
                  <a:pt x="3813140" y="4417708"/>
                </a:cubicBezTo>
                <a:lnTo>
                  <a:pt x="3824362" y="4417708"/>
                </a:lnTo>
                <a:lnTo>
                  <a:pt x="3824362" y="4487429"/>
                </a:lnTo>
                <a:cubicBezTo>
                  <a:pt x="3824362" y="4487900"/>
                  <a:pt x="3824480" y="4488298"/>
                  <a:pt x="3824716" y="4488622"/>
                </a:cubicBezTo>
                <a:cubicBezTo>
                  <a:pt x="3824951" y="4488946"/>
                  <a:pt x="3825349" y="4489226"/>
                  <a:pt x="3825908" y="4489462"/>
                </a:cubicBezTo>
                <a:cubicBezTo>
                  <a:pt x="3826468" y="4489697"/>
                  <a:pt x="3827219" y="4489874"/>
                  <a:pt x="3828162" y="4489992"/>
                </a:cubicBezTo>
                <a:cubicBezTo>
                  <a:pt x="3829104" y="4490110"/>
                  <a:pt x="3830283" y="4490168"/>
                  <a:pt x="3831697" y="4490168"/>
                </a:cubicBezTo>
                <a:cubicBezTo>
                  <a:pt x="3833111" y="4490168"/>
                  <a:pt x="3834289" y="4490110"/>
                  <a:pt x="3835231" y="4489992"/>
                </a:cubicBezTo>
                <a:cubicBezTo>
                  <a:pt x="3836174" y="4489874"/>
                  <a:pt x="3836925" y="4489697"/>
                  <a:pt x="3837485" y="4489462"/>
                </a:cubicBezTo>
                <a:cubicBezTo>
                  <a:pt x="3838045" y="4489226"/>
                  <a:pt x="3838442" y="4488946"/>
                  <a:pt x="3838677" y="4488622"/>
                </a:cubicBezTo>
                <a:cubicBezTo>
                  <a:pt x="3838913" y="4488298"/>
                  <a:pt x="3839031" y="4487900"/>
                  <a:pt x="3839031" y="4487429"/>
                </a:cubicBezTo>
                <a:lnTo>
                  <a:pt x="3839031" y="4417708"/>
                </a:lnTo>
                <a:lnTo>
                  <a:pt x="3856793" y="4417708"/>
                </a:lnTo>
                <a:cubicBezTo>
                  <a:pt x="3857677" y="4417708"/>
                  <a:pt x="3858383" y="4417236"/>
                  <a:pt x="3858913" y="4416294"/>
                </a:cubicBezTo>
                <a:cubicBezTo>
                  <a:pt x="3859444" y="4415351"/>
                  <a:pt x="3859709" y="4413820"/>
                  <a:pt x="3859709" y="4411699"/>
                </a:cubicBezTo>
                <a:cubicBezTo>
                  <a:pt x="3859709" y="4410579"/>
                  <a:pt x="3859635" y="4409637"/>
                  <a:pt x="3859488" y="4408871"/>
                </a:cubicBezTo>
                <a:cubicBezTo>
                  <a:pt x="3859341" y="4408105"/>
                  <a:pt x="3859134" y="4407472"/>
                  <a:pt x="3858870" y="4406971"/>
                </a:cubicBezTo>
                <a:cubicBezTo>
                  <a:pt x="3858604" y="4406470"/>
                  <a:pt x="3858310" y="4406117"/>
                  <a:pt x="3857986" y="4405911"/>
                </a:cubicBezTo>
                <a:cubicBezTo>
                  <a:pt x="3857662" y="4405705"/>
                  <a:pt x="3857264" y="4405601"/>
                  <a:pt x="3856793" y="4405601"/>
                </a:cubicBezTo>
                <a:lnTo>
                  <a:pt x="3839031" y="4405601"/>
                </a:lnTo>
                <a:lnTo>
                  <a:pt x="3839031" y="4396942"/>
                </a:lnTo>
                <a:cubicBezTo>
                  <a:pt x="3839031" y="4393525"/>
                  <a:pt x="3839238" y="4390623"/>
                  <a:pt x="3839649" y="4388237"/>
                </a:cubicBezTo>
                <a:cubicBezTo>
                  <a:pt x="3840062" y="4385852"/>
                  <a:pt x="3840740" y="4383907"/>
                  <a:pt x="3841682" y="4382405"/>
                </a:cubicBezTo>
                <a:cubicBezTo>
                  <a:pt x="3842625" y="4380903"/>
                  <a:pt x="3843862" y="4379798"/>
                  <a:pt x="3845393" y="4379091"/>
                </a:cubicBezTo>
                <a:cubicBezTo>
                  <a:pt x="3846925" y="4378385"/>
                  <a:pt x="3848781" y="4378031"/>
                  <a:pt x="3850961" y="4378031"/>
                </a:cubicBezTo>
                <a:cubicBezTo>
                  <a:pt x="3852551" y="4378031"/>
                  <a:pt x="3853951" y="4378164"/>
                  <a:pt x="3855158" y="4378429"/>
                </a:cubicBezTo>
                <a:cubicBezTo>
                  <a:pt x="3856366" y="4378694"/>
                  <a:pt x="3857411" y="4378988"/>
                  <a:pt x="3858295" y="4379312"/>
                </a:cubicBezTo>
                <a:cubicBezTo>
                  <a:pt x="3859179" y="4379636"/>
                  <a:pt x="3859930" y="4379931"/>
                  <a:pt x="3860548" y="4380196"/>
                </a:cubicBezTo>
                <a:cubicBezTo>
                  <a:pt x="3861167" y="4380461"/>
                  <a:pt x="3861682" y="4380594"/>
                  <a:pt x="3862095" y="4380594"/>
                </a:cubicBezTo>
                <a:cubicBezTo>
                  <a:pt x="3862448" y="4380594"/>
                  <a:pt x="3862743" y="4380520"/>
                  <a:pt x="3862978" y="4380373"/>
                </a:cubicBezTo>
                <a:cubicBezTo>
                  <a:pt x="3863214" y="4380226"/>
                  <a:pt x="3863406" y="4379946"/>
                  <a:pt x="3863553" y="4379533"/>
                </a:cubicBezTo>
                <a:cubicBezTo>
                  <a:pt x="3863700" y="4379121"/>
                  <a:pt x="3863833" y="4378576"/>
                  <a:pt x="3863950" y="4377899"/>
                </a:cubicBezTo>
                <a:cubicBezTo>
                  <a:pt x="3864068" y="4377221"/>
                  <a:pt x="3864127" y="4376323"/>
                  <a:pt x="3864127" y="4375203"/>
                </a:cubicBezTo>
                <a:cubicBezTo>
                  <a:pt x="3864127" y="4374084"/>
                  <a:pt x="3864083" y="4373127"/>
                  <a:pt x="3863995" y="4372331"/>
                </a:cubicBezTo>
                <a:cubicBezTo>
                  <a:pt x="3863906" y="4371536"/>
                  <a:pt x="3863744" y="4370859"/>
                  <a:pt x="3863509" y="4370299"/>
                </a:cubicBezTo>
                <a:cubicBezTo>
                  <a:pt x="3863273" y="4369739"/>
                  <a:pt x="3862978" y="4369283"/>
                  <a:pt x="3862625" y="4368929"/>
                </a:cubicBezTo>
                <a:cubicBezTo>
                  <a:pt x="3862271" y="4368576"/>
                  <a:pt x="3861564" y="4368178"/>
                  <a:pt x="3860504" y="4367736"/>
                </a:cubicBezTo>
                <a:cubicBezTo>
                  <a:pt x="3859444" y="4367295"/>
                  <a:pt x="3857941" y="4366882"/>
                  <a:pt x="3855998" y="4366499"/>
                </a:cubicBezTo>
                <a:cubicBezTo>
                  <a:pt x="3854054" y="4366116"/>
                  <a:pt x="3852051" y="4365925"/>
                  <a:pt x="3849989" y="4365925"/>
                </a:cubicBezTo>
                <a:close/>
                <a:moveTo>
                  <a:pt x="5520035" y="4363979"/>
                </a:moveTo>
                <a:cubicBezTo>
                  <a:pt x="5518622" y="4363979"/>
                  <a:pt x="5517458" y="4364053"/>
                  <a:pt x="5516545" y="4364200"/>
                </a:cubicBezTo>
                <a:cubicBezTo>
                  <a:pt x="5515632" y="4364347"/>
                  <a:pt x="5514881" y="4364524"/>
                  <a:pt x="5514292" y="4364730"/>
                </a:cubicBezTo>
                <a:cubicBezTo>
                  <a:pt x="5513703" y="4364936"/>
                  <a:pt x="5513305" y="4365231"/>
                  <a:pt x="5513099" y="4365614"/>
                </a:cubicBezTo>
                <a:cubicBezTo>
                  <a:pt x="5512893" y="4365997"/>
                  <a:pt x="5512790" y="4366394"/>
                  <a:pt x="5512790" y="4366807"/>
                </a:cubicBezTo>
                <a:lnTo>
                  <a:pt x="5512790" y="4413022"/>
                </a:lnTo>
                <a:cubicBezTo>
                  <a:pt x="5509019" y="4409075"/>
                  <a:pt x="5505205" y="4406086"/>
                  <a:pt x="5501346" y="4404053"/>
                </a:cubicBezTo>
                <a:cubicBezTo>
                  <a:pt x="5497488" y="4402021"/>
                  <a:pt x="5493231" y="4401005"/>
                  <a:pt x="5488577" y="4401005"/>
                </a:cubicBezTo>
                <a:cubicBezTo>
                  <a:pt x="5482980" y="4401005"/>
                  <a:pt x="5478047" y="4402050"/>
                  <a:pt x="5473776" y="4404142"/>
                </a:cubicBezTo>
                <a:cubicBezTo>
                  <a:pt x="5469504" y="4406233"/>
                  <a:pt x="5465926" y="4409223"/>
                  <a:pt x="5463039" y="4413111"/>
                </a:cubicBezTo>
                <a:cubicBezTo>
                  <a:pt x="5460153" y="4416999"/>
                  <a:pt x="5457973" y="4421697"/>
                  <a:pt x="5456500" y="4427205"/>
                </a:cubicBezTo>
                <a:cubicBezTo>
                  <a:pt x="5455027" y="4432713"/>
                  <a:pt x="5454291" y="4438884"/>
                  <a:pt x="5454291" y="4445718"/>
                </a:cubicBezTo>
                <a:cubicBezTo>
                  <a:pt x="5454291" y="4451491"/>
                  <a:pt x="5454880" y="4456985"/>
                  <a:pt x="5456058" y="4462198"/>
                </a:cubicBezTo>
                <a:cubicBezTo>
                  <a:pt x="5457236" y="4467412"/>
                  <a:pt x="5459107" y="4471948"/>
                  <a:pt x="5461670" y="4475807"/>
                </a:cubicBezTo>
                <a:cubicBezTo>
                  <a:pt x="5464232" y="4479666"/>
                  <a:pt x="5467575" y="4482729"/>
                  <a:pt x="5471699" y="4484997"/>
                </a:cubicBezTo>
                <a:cubicBezTo>
                  <a:pt x="5475823" y="4487265"/>
                  <a:pt x="5480801" y="4488399"/>
                  <a:pt x="5486633" y="4488399"/>
                </a:cubicBezTo>
                <a:cubicBezTo>
                  <a:pt x="5491994" y="4488399"/>
                  <a:pt x="5496928" y="4487133"/>
                  <a:pt x="5501435" y="4484599"/>
                </a:cubicBezTo>
                <a:cubicBezTo>
                  <a:pt x="5505941" y="4482066"/>
                  <a:pt x="5510286" y="4478532"/>
                  <a:pt x="5514469" y="4473995"/>
                </a:cubicBezTo>
                <a:lnTo>
                  <a:pt x="5514469" y="4484511"/>
                </a:lnTo>
                <a:cubicBezTo>
                  <a:pt x="5514469" y="4484982"/>
                  <a:pt x="5514586" y="4485395"/>
                  <a:pt x="5514822" y="4485748"/>
                </a:cubicBezTo>
                <a:cubicBezTo>
                  <a:pt x="5515058" y="4486102"/>
                  <a:pt x="5515441" y="4486381"/>
                  <a:pt x="5515971" y="4486588"/>
                </a:cubicBezTo>
                <a:cubicBezTo>
                  <a:pt x="5516501" y="4486794"/>
                  <a:pt x="5517179" y="4486956"/>
                  <a:pt x="5518003" y="4487074"/>
                </a:cubicBezTo>
                <a:cubicBezTo>
                  <a:pt x="5518828" y="4487192"/>
                  <a:pt x="5519859" y="4487250"/>
                  <a:pt x="5521096" y="4487250"/>
                </a:cubicBezTo>
                <a:cubicBezTo>
                  <a:pt x="5522274" y="4487250"/>
                  <a:pt x="5523276" y="4487192"/>
                  <a:pt x="5524100" y="4487074"/>
                </a:cubicBezTo>
                <a:cubicBezTo>
                  <a:pt x="5524925" y="4486956"/>
                  <a:pt x="5525588" y="4486794"/>
                  <a:pt x="5526089" y="4486588"/>
                </a:cubicBezTo>
                <a:cubicBezTo>
                  <a:pt x="5526589" y="4486381"/>
                  <a:pt x="5526943" y="4486102"/>
                  <a:pt x="5527149" y="4485748"/>
                </a:cubicBezTo>
                <a:cubicBezTo>
                  <a:pt x="5527355" y="4485395"/>
                  <a:pt x="5527458" y="4484982"/>
                  <a:pt x="5527458" y="4484511"/>
                </a:cubicBezTo>
                <a:lnTo>
                  <a:pt x="5527458" y="4366807"/>
                </a:lnTo>
                <a:cubicBezTo>
                  <a:pt x="5527458" y="4366394"/>
                  <a:pt x="5527326" y="4365997"/>
                  <a:pt x="5527061" y="4365614"/>
                </a:cubicBezTo>
                <a:cubicBezTo>
                  <a:pt x="5526795" y="4365231"/>
                  <a:pt x="5526398" y="4364936"/>
                  <a:pt x="5525868" y="4364730"/>
                </a:cubicBezTo>
                <a:cubicBezTo>
                  <a:pt x="5525338" y="4364524"/>
                  <a:pt x="5524601" y="4364347"/>
                  <a:pt x="5523658" y="4364200"/>
                </a:cubicBezTo>
                <a:cubicBezTo>
                  <a:pt x="5522716" y="4364053"/>
                  <a:pt x="5521509" y="4363979"/>
                  <a:pt x="5520035" y="4363979"/>
                </a:cubicBezTo>
                <a:close/>
                <a:moveTo>
                  <a:pt x="9371823" y="4363625"/>
                </a:moveTo>
                <a:cubicBezTo>
                  <a:pt x="9370409" y="4363625"/>
                  <a:pt x="9369231" y="4363684"/>
                  <a:pt x="9368289" y="4363802"/>
                </a:cubicBezTo>
                <a:cubicBezTo>
                  <a:pt x="9367346" y="4363920"/>
                  <a:pt x="9366595" y="4364097"/>
                  <a:pt x="9366035" y="4364332"/>
                </a:cubicBezTo>
                <a:cubicBezTo>
                  <a:pt x="9365476" y="4364568"/>
                  <a:pt x="9365093" y="4364863"/>
                  <a:pt x="9364886" y="4365216"/>
                </a:cubicBezTo>
                <a:cubicBezTo>
                  <a:pt x="9364681" y="4365570"/>
                  <a:pt x="9364577" y="4365982"/>
                  <a:pt x="9364577" y="4366453"/>
                </a:cubicBezTo>
                <a:lnTo>
                  <a:pt x="9364577" y="4484511"/>
                </a:lnTo>
                <a:cubicBezTo>
                  <a:pt x="9364577" y="4484982"/>
                  <a:pt x="9364681" y="4485380"/>
                  <a:pt x="9364886" y="4485704"/>
                </a:cubicBezTo>
                <a:cubicBezTo>
                  <a:pt x="9365093" y="4486028"/>
                  <a:pt x="9365476" y="4486308"/>
                  <a:pt x="9366035" y="4486544"/>
                </a:cubicBezTo>
                <a:cubicBezTo>
                  <a:pt x="9366595" y="4486779"/>
                  <a:pt x="9367346" y="4486956"/>
                  <a:pt x="9368289" y="4487074"/>
                </a:cubicBezTo>
                <a:cubicBezTo>
                  <a:pt x="9369231" y="4487192"/>
                  <a:pt x="9370409" y="4487250"/>
                  <a:pt x="9371823" y="4487250"/>
                </a:cubicBezTo>
                <a:cubicBezTo>
                  <a:pt x="9373296" y="4487250"/>
                  <a:pt x="9374504" y="4487192"/>
                  <a:pt x="9375446" y="4487074"/>
                </a:cubicBezTo>
                <a:cubicBezTo>
                  <a:pt x="9376389" y="4486956"/>
                  <a:pt x="9377125" y="4486779"/>
                  <a:pt x="9377655" y="4486544"/>
                </a:cubicBezTo>
                <a:cubicBezTo>
                  <a:pt x="9378186" y="4486308"/>
                  <a:pt x="9378569" y="4486028"/>
                  <a:pt x="9378804" y="4485704"/>
                </a:cubicBezTo>
                <a:cubicBezTo>
                  <a:pt x="9379040" y="4485380"/>
                  <a:pt x="9379158" y="4484982"/>
                  <a:pt x="9379158" y="4484511"/>
                </a:cubicBezTo>
                <a:lnTo>
                  <a:pt x="9379158" y="4428928"/>
                </a:lnTo>
                <a:cubicBezTo>
                  <a:pt x="9383164" y="4423921"/>
                  <a:pt x="9386993" y="4420121"/>
                  <a:pt x="9390645" y="4417529"/>
                </a:cubicBezTo>
                <a:cubicBezTo>
                  <a:pt x="9394298" y="4414937"/>
                  <a:pt x="9397951" y="4413641"/>
                  <a:pt x="9401603" y="4413641"/>
                </a:cubicBezTo>
                <a:cubicBezTo>
                  <a:pt x="9404431" y="4413641"/>
                  <a:pt x="9406920" y="4414171"/>
                  <a:pt x="9409070" y="4415232"/>
                </a:cubicBezTo>
                <a:cubicBezTo>
                  <a:pt x="9411220" y="4416292"/>
                  <a:pt x="9412973" y="4417824"/>
                  <a:pt x="9414328" y="4419827"/>
                </a:cubicBezTo>
                <a:cubicBezTo>
                  <a:pt x="9415683" y="4421830"/>
                  <a:pt x="9416713" y="4424215"/>
                  <a:pt x="9417420" y="4426984"/>
                </a:cubicBezTo>
                <a:cubicBezTo>
                  <a:pt x="9418127" y="4429753"/>
                  <a:pt x="9418481" y="4433406"/>
                  <a:pt x="9418481" y="4437942"/>
                </a:cubicBezTo>
                <a:lnTo>
                  <a:pt x="9418481" y="4484511"/>
                </a:lnTo>
                <a:cubicBezTo>
                  <a:pt x="9418481" y="4484982"/>
                  <a:pt x="9418598" y="4485380"/>
                  <a:pt x="9418834" y="4485704"/>
                </a:cubicBezTo>
                <a:cubicBezTo>
                  <a:pt x="9419070" y="4486028"/>
                  <a:pt x="9419453" y="4486308"/>
                  <a:pt x="9419983" y="4486544"/>
                </a:cubicBezTo>
                <a:cubicBezTo>
                  <a:pt x="9420513" y="4486779"/>
                  <a:pt x="9421249" y="4486956"/>
                  <a:pt x="9422192" y="4487074"/>
                </a:cubicBezTo>
                <a:cubicBezTo>
                  <a:pt x="9423135" y="4487192"/>
                  <a:pt x="9424342" y="4487250"/>
                  <a:pt x="9425815" y="4487250"/>
                </a:cubicBezTo>
                <a:cubicBezTo>
                  <a:pt x="9427229" y="4487250"/>
                  <a:pt x="9428407" y="4487192"/>
                  <a:pt x="9429350" y="4487074"/>
                </a:cubicBezTo>
                <a:cubicBezTo>
                  <a:pt x="9430292" y="4486956"/>
                  <a:pt x="9431029" y="4486779"/>
                  <a:pt x="9431559" y="4486544"/>
                </a:cubicBezTo>
                <a:cubicBezTo>
                  <a:pt x="9432089" y="4486308"/>
                  <a:pt x="9432472" y="4486028"/>
                  <a:pt x="9432708" y="4485704"/>
                </a:cubicBezTo>
                <a:cubicBezTo>
                  <a:pt x="9432943" y="4485380"/>
                  <a:pt x="9433061" y="4484982"/>
                  <a:pt x="9433061" y="4484511"/>
                </a:cubicBezTo>
                <a:lnTo>
                  <a:pt x="9433061" y="4436086"/>
                </a:lnTo>
                <a:cubicBezTo>
                  <a:pt x="9433061" y="4430372"/>
                  <a:pt x="9432575" y="4425497"/>
                  <a:pt x="9431603" y="4421461"/>
                </a:cubicBezTo>
                <a:cubicBezTo>
                  <a:pt x="9430631" y="4417426"/>
                  <a:pt x="9429026" y="4413906"/>
                  <a:pt x="9426787" y="4410902"/>
                </a:cubicBezTo>
                <a:cubicBezTo>
                  <a:pt x="9424548" y="4407897"/>
                  <a:pt x="9421618" y="4405496"/>
                  <a:pt x="9417995" y="4403700"/>
                </a:cubicBezTo>
                <a:cubicBezTo>
                  <a:pt x="9414372" y="4401903"/>
                  <a:pt x="9409909" y="4401005"/>
                  <a:pt x="9404607" y="4401005"/>
                </a:cubicBezTo>
                <a:cubicBezTo>
                  <a:pt x="9400307" y="4401005"/>
                  <a:pt x="9396036" y="4402080"/>
                  <a:pt x="9391794" y="4404230"/>
                </a:cubicBezTo>
                <a:cubicBezTo>
                  <a:pt x="9387552" y="4406380"/>
                  <a:pt x="9383341" y="4409664"/>
                  <a:pt x="9379158" y="4414083"/>
                </a:cubicBezTo>
                <a:lnTo>
                  <a:pt x="9379158" y="4366453"/>
                </a:lnTo>
                <a:cubicBezTo>
                  <a:pt x="9379158" y="4365982"/>
                  <a:pt x="9379040" y="4365570"/>
                  <a:pt x="9378804" y="4365216"/>
                </a:cubicBezTo>
                <a:cubicBezTo>
                  <a:pt x="9378569" y="4364863"/>
                  <a:pt x="9378186" y="4364568"/>
                  <a:pt x="9377655" y="4364332"/>
                </a:cubicBezTo>
                <a:cubicBezTo>
                  <a:pt x="9377125" y="4364097"/>
                  <a:pt x="9376389" y="4363920"/>
                  <a:pt x="9375446" y="4363802"/>
                </a:cubicBezTo>
                <a:cubicBezTo>
                  <a:pt x="9374504" y="4363684"/>
                  <a:pt x="9373296" y="4363625"/>
                  <a:pt x="9371823" y="4363625"/>
                </a:cubicBezTo>
                <a:close/>
                <a:moveTo>
                  <a:pt x="9152748" y="4363625"/>
                </a:moveTo>
                <a:cubicBezTo>
                  <a:pt x="9151335" y="4363625"/>
                  <a:pt x="9150156" y="4363684"/>
                  <a:pt x="9149214" y="4363802"/>
                </a:cubicBezTo>
                <a:cubicBezTo>
                  <a:pt x="9148271" y="4363920"/>
                  <a:pt x="9147520" y="4364097"/>
                  <a:pt x="9146960" y="4364332"/>
                </a:cubicBezTo>
                <a:cubicBezTo>
                  <a:pt x="9146401" y="4364568"/>
                  <a:pt x="9146018" y="4364863"/>
                  <a:pt x="9145812" y="4365216"/>
                </a:cubicBezTo>
                <a:cubicBezTo>
                  <a:pt x="9145605" y="4365570"/>
                  <a:pt x="9145502" y="4365982"/>
                  <a:pt x="9145502" y="4366453"/>
                </a:cubicBezTo>
                <a:lnTo>
                  <a:pt x="9145502" y="4484511"/>
                </a:lnTo>
                <a:cubicBezTo>
                  <a:pt x="9145502" y="4484982"/>
                  <a:pt x="9145605" y="4485380"/>
                  <a:pt x="9145812" y="4485704"/>
                </a:cubicBezTo>
                <a:cubicBezTo>
                  <a:pt x="9146018" y="4486028"/>
                  <a:pt x="9146401" y="4486308"/>
                  <a:pt x="9146960" y="4486544"/>
                </a:cubicBezTo>
                <a:cubicBezTo>
                  <a:pt x="9147520" y="4486779"/>
                  <a:pt x="9148271" y="4486956"/>
                  <a:pt x="9149214" y="4487074"/>
                </a:cubicBezTo>
                <a:cubicBezTo>
                  <a:pt x="9150156" y="4487192"/>
                  <a:pt x="9151335" y="4487250"/>
                  <a:pt x="9152748" y="4487250"/>
                </a:cubicBezTo>
                <a:cubicBezTo>
                  <a:pt x="9154221" y="4487250"/>
                  <a:pt x="9155429" y="4487192"/>
                  <a:pt x="9156372" y="4487074"/>
                </a:cubicBezTo>
                <a:cubicBezTo>
                  <a:pt x="9157314" y="4486956"/>
                  <a:pt x="9158050" y="4486779"/>
                  <a:pt x="9158581" y="4486544"/>
                </a:cubicBezTo>
                <a:cubicBezTo>
                  <a:pt x="9159111" y="4486308"/>
                  <a:pt x="9159494" y="4486028"/>
                  <a:pt x="9159729" y="4485704"/>
                </a:cubicBezTo>
                <a:cubicBezTo>
                  <a:pt x="9159965" y="4485380"/>
                  <a:pt x="9160083" y="4484982"/>
                  <a:pt x="9160083" y="4484511"/>
                </a:cubicBezTo>
                <a:lnTo>
                  <a:pt x="9160083" y="4428928"/>
                </a:lnTo>
                <a:cubicBezTo>
                  <a:pt x="9164089" y="4423921"/>
                  <a:pt x="9167918" y="4420121"/>
                  <a:pt x="9171571" y="4417529"/>
                </a:cubicBezTo>
                <a:cubicBezTo>
                  <a:pt x="9175223" y="4414937"/>
                  <a:pt x="9178875" y="4413641"/>
                  <a:pt x="9182528" y="4413641"/>
                </a:cubicBezTo>
                <a:cubicBezTo>
                  <a:pt x="9185356" y="4413641"/>
                  <a:pt x="9187845" y="4414171"/>
                  <a:pt x="9189995" y="4415232"/>
                </a:cubicBezTo>
                <a:cubicBezTo>
                  <a:pt x="9192145" y="4416292"/>
                  <a:pt x="9193898" y="4417824"/>
                  <a:pt x="9195253" y="4419827"/>
                </a:cubicBezTo>
                <a:cubicBezTo>
                  <a:pt x="9196608" y="4421830"/>
                  <a:pt x="9197639" y="4424215"/>
                  <a:pt x="9198346" y="4426984"/>
                </a:cubicBezTo>
                <a:cubicBezTo>
                  <a:pt x="9199053" y="4429753"/>
                  <a:pt x="9199406" y="4433406"/>
                  <a:pt x="9199406" y="4437942"/>
                </a:cubicBezTo>
                <a:lnTo>
                  <a:pt x="9199406" y="4484511"/>
                </a:lnTo>
                <a:cubicBezTo>
                  <a:pt x="9199406" y="4484982"/>
                  <a:pt x="9199524" y="4485380"/>
                  <a:pt x="9199760" y="4485704"/>
                </a:cubicBezTo>
                <a:cubicBezTo>
                  <a:pt x="9199995" y="4486028"/>
                  <a:pt x="9200378" y="4486308"/>
                  <a:pt x="9200908" y="4486544"/>
                </a:cubicBezTo>
                <a:cubicBezTo>
                  <a:pt x="9201439" y="4486779"/>
                  <a:pt x="9202175" y="4486956"/>
                  <a:pt x="9203118" y="4487074"/>
                </a:cubicBezTo>
                <a:cubicBezTo>
                  <a:pt x="9204060" y="4487192"/>
                  <a:pt x="9205268" y="4487250"/>
                  <a:pt x="9206741" y="4487250"/>
                </a:cubicBezTo>
                <a:cubicBezTo>
                  <a:pt x="9208154" y="4487250"/>
                  <a:pt x="9209333" y="4487192"/>
                  <a:pt x="9210275" y="4487074"/>
                </a:cubicBezTo>
                <a:cubicBezTo>
                  <a:pt x="9211218" y="4486956"/>
                  <a:pt x="9211954" y="4486779"/>
                  <a:pt x="9212484" y="4486544"/>
                </a:cubicBezTo>
                <a:cubicBezTo>
                  <a:pt x="9213015" y="4486308"/>
                  <a:pt x="9213397" y="4486028"/>
                  <a:pt x="9213633" y="4485704"/>
                </a:cubicBezTo>
                <a:cubicBezTo>
                  <a:pt x="9213869" y="4485380"/>
                  <a:pt x="9213987" y="4484982"/>
                  <a:pt x="9213987" y="4484511"/>
                </a:cubicBezTo>
                <a:lnTo>
                  <a:pt x="9213987" y="4436086"/>
                </a:lnTo>
                <a:cubicBezTo>
                  <a:pt x="9213987" y="4430372"/>
                  <a:pt x="9213501" y="4425497"/>
                  <a:pt x="9212529" y="4421461"/>
                </a:cubicBezTo>
                <a:cubicBezTo>
                  <a:pt x="9211557" y="4417426"/>
                  <a:pt x="9209951" y="4413906"/>
                  <a:pt x="9207713" y="4410902"/>
                </a:cubicBezTo>
                <a:cubicBezTo>
                  <a:pt x="9205474" y="4407897"/>
                  <a:pt x="9202543" y="4405496"/>
                  <a:pt x="9198920" y="4403700"/>
                </a:cubicBezTo>
                <a:cubicBezTo>
                  <a:pt x="9195297" y="4401903"/>
                  <a:pt x="9190835" y="4401005"/>
                  <a:pt x="9185533" y="4401005"/>
                </a:cubicBezTo>
                <a:cubicBezTo>
                  <a:pt x="9181232" y="4401005"/>
                  <a:pt x="9176961" y="4402080"/>
                  <a:pt x="9172719" y="4404230"/>
                </a:cubicBezTo>
                <a:cubicBezTo>
                  <a:pt x="9168478" y="4406380"/>
                  <a:pt x="9164266" y="4409664"/>
                  <a:pt x="9160083" y="4414083"/>
                </a:cubicBezTo>
                <a:lnTo>
                  <a:pt x="9160083" y="4366453"/>
                </a:lnTo>
                <a:cubicBezTo>
                  <a:pt x="9160083" y="4365982"/>
                  <a:pt x="9159965" y="4365570"/>
                  <a:pt x="9159729" y="4365216"/>
                </a:cubicBezTo>
                <a:cubicBezTo>
                  <a:pt x="9159494" y="4364863"/>
                  <a:pt x="9159111" y="4364568"/>
                  <a:pt x="9158581" y="4364332"/>
                </a:cubicBezTo>
                <a:cubicBezTo>
                  <a:pt x="9158050" y="4364097"/>
                  <a:pt x="9157314" y="4363920"/>
                  <a:pt x="9156372" y="4363802"/>
                </a:cubicBezTo>
                <a:cubicBezTo>
                  <a:pt x="9155429" y="4363684"/>
                  <a:pt x="9154221" y="4363625"/>
                  <a:pt x="9152748" y="4363625"/>
                </a:cubicBezTo>
                <a:close/>
                <a:moveTo>
                  <a:pt x="8857473" y="4363625"/>
                </a:moveTo>
                <a:cubicBezTo>
                  <a:pt x="8856059" y="4363625"/>
                  <a:pt x="8854881" y="4363684"/>
                  <a:pt x="8853939" y="4363802"/>
                </a:cubicBezTo>
                <a:cubicBezTo>
                  <a:pt x="8852996" y="4363920"/>
                  <a:pt x="8852245" y="4364097"/>
                  <a:pt x="8851685" y="4364332"/>
                </a:cubicBezTo>
                <a:cubicBezTo>
                  <a:pt x="8851126" y="4364568"/>
                  <a:pt x="8850743" y="4364863"/>
                  <a:pt x="8850536" y="4365216"/>
                </a:cubicBezTo>
                <a:cubicBezTo>
                  <a:pt x="8850330" y="4365570"/>
                  <a:pt x="8850227" y="4365982"/>
                  <a:pt x="8850227" y="4366453"/>
                </a:cubicBezTo>
                <a:lnTo>
                  <a:pt x="8850227" y="4484511"/>
                </a:lnTo>
                <a:cubicBezTo>
                  <a:pt x="8850227" y="4484982"/>
                  <a:pt x="8850330" y="4485380"/>
                  <a:pt x="8850536" y="4485704"/>
                </a:cubicBezTo>
                <a:cubicBezTo>
                  <a:pt x="8850743" y="4486028"/>
                  <a:pt x="8851126" y="4486308"/>
                  <a:pt x="8851685" y="4486544"/>
                </a:cubicBezTo>
                <a:cubicBezTo>
                  <a:pt x="8852245" y="4486779"/>
                  <a:pt x="8852996" y="4486956"/>
                  <a:pt x="8853939" y="4487074"/>
                </a:cubicBezTo>
                <a:cubicBezTo>
                  <a:pt x="8854881" y="4487192"/>
                  <a:pt x="8856059" y="4487250"/>
                  <a:pt x="8857473" y="4487250"/>
                </a:cubicBezTo>
                <a:cubicBezTo>
                  <a:pt x="8858946" y="4487250"/>
                  <a:pt x="8860154" y="4487192"/>
                  <a:pt x="8861096" y="4487074"/>
                </a:cubicBezTo>
                <a:cubicBezTo>
                  <a:pt x="8862039" y="4486956"/>
                  <a:pt x="8862775" y="4486779"/>
                  <a:pt x="8863305" y="4486544"/>
                </a:cubicBezTo>
                <a:cubicBezTo>
                  <a:pt x="8863836" y="4486308"/>
                  <a:pt x="8864219" y="4486028"/>
                  <a:pt x="8864454" y="4485704"/>
                </a:cubicBezTo>
                <a:cubicBezTo>
                  <a:pt x="8864690" y="4485380"/>
                  <a:pt x="8864808" y="4484982"/>
                  <a:pt x="8864808" y="4484511"/>
                </a:cubicBezTo>
                <a:lnTo>
                  <a:pt x="8864808" y="4428928"/>
                </a:lnTo>
                <a:cubicBezTo>
                  <a:pt x="8868814" y="4423921"/>
                  <a:pt x="8872643" y="4420121"/>
                  <a:pt x="8876295" y="4417529"/>
                </a:cubicBezTo>
                <a:cubicBezTo>
                  <a:pt x="8879948" y="4414937"/>
                  <a:pt x="8883600" y="4413641"/>
                  <a:pt x="8887253" y="4413641"/>
                </a:cubicBezTo>
                <a:cubicBezTo>
                  <a:pt x="8890081" y="4413641"/>
                  <a:pt x="8892570" y="4414171"/>
                  <a:pt x="8894720" y="4415232"/>
                </a:cubicBezTo>
                <a:cubicBezTo>
                  <a:pt x="8896870" y="4416292"/>
                  <a:pt x="8898623" y="4417824"/>
                  <a:pt x="8899978" y="4419827"/>
                </a:cubicBezTo>
                <a:cubicBezTo>
                  <a:pt x="8901333" y="4421830"/>
                  <a:pt x="8902363" y="4424215"/>
                  <a:pt x="8903070" y="4426984"/>
                </a:cubicBezTo>
                <a:cubicBezTo>
                  <a:pt x="8903777" y="4429753"/>
                  <a:pt x="8904131" y="4433406"/>
                  <a:pt x="8904131" y="4437942"/>
                </a:cubicBezTo>
                <a:lnTo>
                  <a:pt x="8904131" y="4484511"/>
                </a:lnTo>
                <a:cubicBezTo>
                  <a:pt x="8904131" y="4484982"/>
                  <a:pt x="8904249" y="4485380"/>
                  <a:pt x="8904484" y="4485704"/>
                </a:cubicBezTo>
                <a:cubicBezTo>
                  <a:pt x="8904720" y="4486028"/>
                  <a:pt x="8905103" y="4486308"/>
                  <a:pt x="8905633" y="4486544"/>
                </a:cubicBezTo>
                <a:cubicBezTo>
                  <a:pt x="8906163" y="4486779"/>
                  <a:pt x="8906900" y="4486956"/>
                  <a:pt x="8907842" y="4487074"/>
                </a:cubicBezTo>
                <a:cubicBezTo>
                  <a:pt x="8908785" y="4487192"/>
                  <a:pt x="8909993" y="4487250"/>
                  <a:pt x="8911465" y="4487250"/>
                </a:cubicBezTo>
                <a:cubicBezTo>
                  <a:pt x="8912879" y="4487250"/>
                  <a:pt x="8914058" y="4487192"/>
                  <a:pt x="8915000" y="4487074"/>
                </a:cubicBezTo>
                <a:cubicBezTo>
                  <a:pt x="8915943" y="4486956"/>
                  <a:pt x="8916679" y="4486779"/>
                  <a:pt x="8917209" y="4486544"/>
                </a:cubicBezTo>
                <a:cubicBezTo>
                  <a:pt x="8917739" y="4486308"/>
                  <a:pt x="8918123" y="4486028"/>
                  <a:pt x="8918358" y="4485704"/>
                </a:cubicBezTo>
                <a:cubicBezTo>
                  <a:pt x="8918594" y="4485380"/>
                  <a:pt x="8918711" y="4484982"/>
                  <a:pt x="8918711" y="4484511"/>
                </a:cubicBezTo>
                <a:lnTo>
                  <a:pt x="8918711" y="4436086"/>
                </a:lnTo>
                <a:cubicBezTo>
                  <a:pt x="8918711" y="4430372"/>
                  <a:pt x="8918225" y="4425497"/>
                  <a:pt x="8917253" y="4421461"/>
                </a:cubicBezTo>
                <a:cubicBezTo>
                  <a:pt x="8916281" y="4417426"/>
                  <a:pt x="8914676" y="4413906"/>
                  <a:pt x="8912437" y="4410902"/>
                </a:cubicBezTo>
                <a:cubicBezTo>
                  <a:pt x="8910199" y="4407897"/>
                  <a:pt x="8907268" y="4405496"/>
                  <a:pt x="8903645" y="4403700"/>
                </a:cubicBezTo>
                <a:cubicBezTo>
                  <a:pt x="8900022" y="4401903"/>
                  <a:pt x="8895559" y="4401005"/>
                  <a:pt x="8890257" y="4401005"/>
                </a:cubicBezTo>
                <a:cubicBezTo>
                  <a:pt x="8885957" y="4401005"/>
                  <a:pt x="8881686" y="4402080"/>
                  <a:pt x="8877444" y="4404230"/>
                </a:cubicBezTo>
                <a:cubicBezTo>
                  <a:pt x="8873202" y="4406380"/>
                  <a:pt x="8868991" y="4409664"/>
                  <a:pt x="8864808" y="4414083"/>
                </a:cubicBezTo>
                <a:lnTo>
                  <a:pt x="8864808" y="4366453"/>
                </a:lnTo>
                <a:cubicBezTo>
                  <a:pt x="8864808" y="4365982"/>
                  <a:pt x="8864690" y="4365570"/>
                  <a:pt x="8864454" y="4365216"/>
                </a:cubicBezTo>
                <a:cubicBezTo>
                  <a:pt x="8864219" y="4364863"/>
                  <a:pt x="8863836" y="4364568"/>
                  <a:pt x="8863305" y="4364332"/>
                </a:cubicBezTo>
                <a:cubicBezTo>
                  <a:pt x="8862775" y="4364097"/>
                  <a:pt x="8862039" y="4363920"/>
                  <a:pt x="8861096" y="4363802"/>
                </a:cubicBezTo>
                <a:cubicBezTo>
                  <a:pt x="8860154" y="4363684"/>
                  <a:pt x="8858946" y="4363625"/>
                  <a:pt x="8857473" y="4363625"/>
                </a:cubicBezTo>
                <a:close/>
                <a:moveTo>
                  <a:pt x="8581248" y="4363625"/>
                </a:moveTo>
                <a:cubicBezTo>
                  <a:pt x="8579835" y="4363625"/>
                  <a:pt x="8578656" y="4363684"/>
                  <a:pt x="8577714" y="4363802"/>
                </a:cubicBezTo>
                <a:cubicBezTo>
                  <a:pt x="8576771" y="4363920"/>
                  <a:pt x="8576020" y="4364097"/>
                  <a:pt x="8575460" y="4364332"/>
                </a:cubicBezTo>
                <a:cubicBezTo>
                  <a:pt x="8574901" y="4364568"/>
                  <a:pt x="8574518" y="4364863"/>
                  <a:pt x="8574312" y="4365216"/>
                </a:cubicBezTo>
                <a:cubicBezTo>
                  <a:pt x="8574105" y="4365570"/>
                  <a:pt x="8574002" y="4365982"/>
                  <a:pt x="8574002" y="4366453"/>
                </a:cubicBezTo>
                <a:lnTo>
                  <a:pt x="8574002" y="4484511"/>
                </a:lnTo>
                <a:cubicBezTo>
                  <a:pt x="8574002" y="4484982"/>
                  <a:pt x="8574105" y="4485380"/>
                  <a:pt x="8574312" y="4485704"/>
                </a:cubicBezTo>
                <a:cubicBezTo>
                  <a:pt x="8574518" y="4486028"/>
                  <a:pt x="8574901" y="4486308"/>
                  <a:pt x="8575460" y="4486544"/>
                </a:cubicBezTo>
                <a:cubicBezTo>
                  <a:pt x="8576020" y="4486779"/>
                  <a:pt x="8576771" y="4486956"/>
                  <a:pt x="8577714" y="4487074"/>
                </a:cubicBezTo>
                <a:cubicBezTo>
                  <a:pt x="8578656" y="4487192"/>
                  <a:pt x="8579835" y="4487250"/>
                  <a:pt x="8581248" y="4487250"/>
                </a:cubicBezTo>
                <a:cubicBezTo>
                  <a:pt x="8582721" y="4487250"/>
                  <a:pt x="8583929" y="4487192"/>
                  <a:pt x="8584872" y="4487074"/>
                </a:cubicBezTo>
                <a:cubicBezTo>
                  <a:pt x="8585814" y="4486956"/>
                  <a:pt x="8586550" y="4486779"/>
                  <a:pt x="8587081" y="4486544"/>
                </a:cubicBezTo>
                <a:cubicBezTo>
                  <a:pt x="8587611" y="4486308"/>
                  <a:pt x="8587994" y="4486028"/>
                  <a:pt x="8588229" y="4485704"/>
                </a:cubicBezTo>
                <a:cubicBezTo>
                  <a:pt x="8588465" y="4485380"/>
                  <a:pt x="8588583" y="4484982"/>
                  <a:pt x="8588583" y="4484511"/>
                </a:cubicBezTo>
                <a:lnTo>
                  <a:pt x="8588583" y="4428928"/>
                </a:lnTo>
                <a:cubicBezTo>
                  <a:pt x="8592589" y="4423921"/>
                  <a:pt x="8596418" y="4420121"/>
                  <a:pt x="8600071" y="4417529"/>
                </a:cubicBezTo>
                <a:cubicBezTo>
                  <a:pt x="8603723" y="4414937"/>
                  <a:pt x="8607376" y="4413641"/>
                  <a:pt x="8611028" y="4413641"/>
                </a:cubicBezTo>
                <a:cubicBezTo>
                  <a:pt x="8613856" y="4413641"/>
                  <a:pt x="8616345" y="4414171"/>
                  <a:pt x="8618495" y="4415232"/>
                </a:cubicBezTo>
                <a:cubicBezTo>
                  <a:pt x="8620645" y="4416292"/>
                  <a:pt x="8622398" y="4417824"/>
                  <a:pt x="8623753" y="4419827"/>
                </a:cubicBezTo>
                <a:cubicBezTo>
                  <a:pt x="8625108" y="4421830"/>
                  <a:pt x="8626139" y="4424215"/>
                  <a:pt x="8626846" y="4426984"/>
                </a:cubicBezTo>
                <a:cubicBezTo>
                  <a:pt x="8627553" y="4429753"/>
                  <a:pt x="8627906" y="4433406"/>
                  <a:pt x="8627906" y="4437942"/>
                </a:cubicBezTo>
                <a:lnTo>
                  <a:pt x="8627906" y="4484511"/>
                </a:lnTo>
                <a:cubicBezTo>
                  <a:pt x="8627906" y="4484982"/>
                  <a:pt x="8628024" y="4485380"/>
                  <a:pt x="8628260" y="4485704"/>
                </a:cubicBezTo>
                <a:cubicBezTo>
                  <a:pt x="8628495" y="4486028"/>
                  <a:pt x="8628878" y="4486308"/>
                  <a:pt x="8629408" y="4486544"/>
                </a:cubicBezTo>
                <a:cubicBezTo>
                  <a:pt x="8629939" y="4486779"/>
                  <a:pt x="8630675" y="4486956"/>
                  <a:pt x="8631618" y="4487074"/>
                </a:cubicBezTo>
                <a:cubicBezTo>
                  <a:pt x="8632560" y="4487192"/>
                  <a:pt x="8633768" y="4487250"/>
                  <a:pt x="8635241" y="4487250"/>
                </a:cubicBezTo>
                <a:cubicBezTo>
                  <a:pt x="8636654" y="4487250"/>
                  <a:pt x="8637833" y="4487192"/>
                  <a:pt x="8638775" y="4487074"/>
                </a:cubicBezTo>
                <a:cubicBezTo>
                  <a:pt x="8639718" y="4486956"/>
                  <a:pt x="8640454" y="4486779"/>
                  <a:pt x="8640984" y="4486544"/>
                </a:cubicBezTo>
                <a:cubicBezTo>
                  <a:pt x="8641515" y="4486308"/>
                  <a:pt x="8641898" y="4486028"/>
                  <a:pt x="8642133" y="4485704"/>
                </a:cubicBezTo>
                <a:cubicBezTo>
                  <a:pt x="8642369" y="4485380"/>
                  <a:pt x="8642487" y="4484982"/>
                  <a:pt x="8642487" y="4484511"/>
                </a:cubicBezTo>
                <a:lnTo>
                  <a:pt x="8642487" y="4436086"/>
                </a:lnTo>
                <a:cubicBezTo>
                  <a:pt x="8642487" y="4430372"/>
                  <a:pt x="8642001" y="4425497"/>
                  <a:pt x="8641029" y="4421461"/>
                </a:cubicBezTo>
                <a:cubicBezTo>
                  <a:pt x="8640057" y="4417426"/>
                  <a:pt x="8638451" y="4413906"/>
                  <a:pt x="8636213" y="4410902"/>
                </a:cubicBezTo>
                <a:cubicBezTo>
                  <a:pt x="8633974" y="4407897"/>
                  <a:pt x="8631043" y="4405496"/>
                  <a:pt x="8627420" y="4403700"/>
                </a:cubicBezTo>
                <a:cubicBezTo>
                  <a:pt x="8623797" y="4401903"/>
                  <a:pt x="8619335" y="4401005"/>
                  <a:pt x="8614033" y="4401005"/>
                </a:cubicBezTo>
                <a:cubicBezTo>
                  <a:pt x="8609732" y="4401005"/>
                  <a:pt x="8605461" y="4402080"/>
                  <a:pt x="8601219" y="4404230"/>
                </a:cubicBezTo>
                <a:cubicBezTo>
                  <a:pt x="8596978" y="4406380"/>
                  <a:pt x="8592766" y="4409664"/>
                  <a:pt x="8588583" y="4414083"/>
                </a:cubicBezTo>
                <a:lnTo>
                  <a:pt x="8588583" y="4366453"/>
                </a:lnTo>
                <a:cubicBezTo>
                  <a:pt x="8588583" y="4365982"/>
                  <a:pt x="8588465" y="4365570"/>
                  <a:pt x="8588229" y="4365216"/>
                </a:cubicBezTo>
                <a:cubicBezTo>
                  <a:pt x="8587994" y="4364863"/>
                  <a:pt x="8587611" y="4364568"/>
                  <a:pt x="8587081" y="4364332"/>
                </a:cubicBezTo>
                <a:cubicBezTo>
                  <a:pt x="8586550" y="4364097"/>
                  <a:pt x="8585814" y="4363920"/>
                  <a:pt x="8584872" y="4363802"/>
                </a:cubicBezTo>
                <a:cubicBezTo>
                  <a:pt x="8583929" y="4363684"/>
                  <a:pt x="8582721" y="4363625"/>
                  <a:pt x="8581248" y="4363625"/>
                </a:cubicBezTo>
                <a:close/>
                <a:moveTo>
                  <a:pt x="8143098" y="4363625"/>
                </a:moveTo>
                <a:cubicBezTo>
                  <a:pt x="8141684" y="4363625"/>
                  <a:pt x="8140506" y="4363684"/>
                  <a:pt x="8139564" y="4363802"/>
                </a:cubicBezTo>
                <a:cubicBezTo>
                  <a:pt x="8138621" y="4363920"/>
                  <a:pt x="8137870" y="4364097"/>
                  <a:pt x="8137310" y="4364332"/>
                </a:cubicBezTo>
                <a:cubicBezTo>
                  <a:pt x="8136750" y="4364568"/>
                  <a:pt x="8136368" y="4364863"/>
                  <a:pt x="8136162" y="4365216"/>
                </a:cubicBezTo>
                <a:cubicBezTo>
                  <a:pt x="8135955" y="4365570"/>
                  <a:pt x="8135852" y="4365982"/>
                  <a:pt x="8135852" y="4366453"/>
                </a:cubicBezTo>
                <a:lnTo>
                  <a:pt x="8135852" y="4484511"/>
                </a:lnTo>
                <a:cubicBezTo>
                  <a:pt x="8135852" y="4484982"/>
                  <a:pt x="8135941" y="4485395"/>
                  <a:pt x="8136117" y="4485748"/>
                </a:cubicBezTo>
                <a:cubicBezTo>
                  <a:pt x="8136294" y="4486102"/>
                  <a:pt x="8136648" y="4486381"/>
                  <a:pt x="8137178" y="4486588"/>
                </a:cubicBezTo>
                <a:cubicBezTo>
                  <a:pt x="8137708" y="4486794"/>
                  <a:pt x="8138385" y="4486956"/>
                  <a:pt x="8139210" y="4487074"/>
                </a:cubicBezTo>
                <a:cubicBezTo>
                  <a:pt x="8140035" y="4487192"/>
                  <a:pt x="8141036" y="4487250"/>
                  <a:pt x="8142215" y="4487250"/>
                </a:cubicBezTo>
                <a:cubicBezTo>
                  <a:pt x="8143452" y="4487250"/>
                  <a:pt x="8144468" y="4487192"/>
                  <a:pt x="8145263" y="4487074"/>
                </a:cubicBezTo>
                <a:cubicBezTo>
                  <a:pt x="8146059" y="4486956"/>
                  <a:pt x="8146721" y="4486794"/>
                  <a:pt x="8147252" y="4486588"/>
                </a:cubicBezTo>
                <a:cubicBezTo>
                  <a:pt x="8147782" y="4486381"/>
                  <a:pt x="8148165" y="4486102"/>
                  <a:pt x="8148400" y="4485748"/>
                </a:cubicBezTo>
                <a:cubicBezTo>
                  <a:pt x="8148636" y="4485395"/>
                  <a:pt x="8148754" y="4484982"/>
                  <a:pt x="8148754" y="4484511"/>
                </a:cubicBezTo>
                <a:lnTo>
                  <a:pt x="8148754" y="4474791"/>
                </a:lnTo>
                <a:cubicBezTo>
                  <a:pt x="8151051" y="4477206"/>
                  <a:pt x="8153231" y="4479268"/>
                  <a:pt x="8155293" y="4480976"/>
                </a:cubicBezTo>
                <a:cubicBezTo>
                  <a:pt x="8157355" y="4482685"/>
                  <a:pt x="8159417" y="4484099"/>
                  <a:pt x="8161479" y="4485218"/>
                </a:cubicBezTo>
                <a:cubicBezTo>
                  <a:pt x="8163540" y="4486337"/>
                  <a:pt x="8165646" y="4487147"/>
                  <a:pt x="8167797" y="4487648"/>
                </a:cubicBezTo>
                <a:cubicBezTo>
                  <a:pt x="8169947" y="4488149"/>
                  <a:pt x="8172289" y="4488399"/>
                  <a:pt x="8174822" y="4488399"/>
                </a:cubicBezTo>
                <a:cubicBezTo>
                  <a:pt x="8180301" y="4488399"/>
                  <a:pt x="8185161" y="4487368"/>
                  <a:pt x="8189403" y="4485306"/>
                </a:cubicBezTo>
                <a:cubicBezTo>
                  <a:pt x="8193644" y="4483244"/>
                  <a:pt x="8197223" y="4480269"/>
                  <a:pt x="8200139" y="4476381"/>
                </a:cubicBezTo>
                <a:cubicBezTo>
                  <a:pt x="8203055" y="4472493"/>
                  <a:pt x="8205264" y="4467795"/>
                  <a:pt x="8206767" y="4462287"/>
                </a:cubicBezTo>
                <a:cubicBezTo>
                  <a:pt x="8208269" y="4456779"/>
                  <a:pt x="8209020" y="4450578"/>
                  <a:pt x="8209020" y="4443686"/>
                </a:cubicBezTo>
                <a:cubicBezTo>
                  <a:pt x="8209020" y="4437912"/>
                  <a:pt x="8208431" y="4432434"/>
                  <a:pt x="8207253" y="4427249"/>
                </a:cubicBezTo>
                <a:cubicBezTo>
                  <a:pt x="8206074" y="4422065"/>
                  <a:pt x="8204204" y="4417544"/>
                  <a:pt x="8201641" y="4413685"/>
                </a:cubicBezTo>
                <a:cubicBezTo>
                  <a:pt x="8199079" y="4409826"/>
                  <a:pt x="8195750" y="4406748"/>
                  <a:pt x="8191656" y="4404451"/>
                </a:cubicBezTo>
                <a:cubicBezTo>
                  <a:pt x="8187561" y="4402153"/>
                  <a:pt x="8182628" y="4401005"/>
                  <a:pt x="8176854" y="4401005"/>
                </a:cubicBezTo>
                <a:cubicBezTo>
                  <a:pt x="8174498" y="4401005"/>
                  <a:pt x="8172259" y="4401240"/>
                  <a:pt x="8170139" y="4401711"/>
                </a:cubicBezTo>
                <a:cubicBezTo>
                  <a:pt x="8168018" y="4402183"/>
                  <a:pt x="8165897" y="4402934"/>
                  <a:pt x="8163776" y="4403965"/>
                </a:cubicBezTo>
                <a:cubicBezTo>
                  <a:pt x="8161655" y="4404996"/>
                  <a:pt x="8159490" y="4406336"/>
                  <a:pt x="8157281" y="4407986"/>
                </a:cubicBezTo>
                <a:cubicBezTo>
                  <a:pt x="8155072" y="4409635"/>
                  <a:pt x="8152789" y="4411667"/>
                  <a:pt x="8150433" y="4414083"/>
                </a:cubicBezTo>
                <a:lnTo>
                  <a:pt x="8150433" y="4366453"/>
                </a:lnTo>
                <a:cubicBezTo>
                  <a:pt x="8150433" y="4365982"/>
                  <a:pt x="8150315" y="4365570"/>
                  <a:pt x="8150079" y="4365216"/>
                </a:cubicBezTo>
                <a:cubicBezTo>
                  <a:pt x="8149844" y="4364863"/>
                  <a:pt x="8149461" y="4364568"/>
                  <a:pt x="8148931" y="4364332"/>
                </a:cubicBezTo>
                <a:cubicBezTo>
                  <a:pt x="8148400" y="4364097"/>
                  <a:pt x="8147664" y="4363920"/>
                  <a:pt x="8146721" y="4363802"/>
                </a:cubicBezTo>
                <a:cubicBezTo>
                  <a:pt x="8145779" y="4363684"/>
                  <a:pt x="8144571" y="4363625"/>
                  <a:pt x="8143098" y="4363625"/>
                </a:cubicBezTo>
                <a:close/>
                <a:moveTo>
                  <a:pt x="7619223" y="4363625"/>
                </a:moveTo>
                <a:cubicBezTo>
                  <a:pt x="7617809" y="4363625"/>
                  <a:pt x="7616631" y="4363684"/>
                  <a:pt x="7615689" y="4363802"/>
                </a:cubicBezTo>
                <a:cubicBezTo>
                  <a:pt x="7614746" y="4363920"/>
                  <a:pt x="7613995" y="4364097"/>
                  <a:pt x="7613435" y="4364332"/>
                </a:cubicBezTo>
                <a:cubicBezTo>
                  <a:pt x="7612875" y="4364568"/>
                  <a:pt x="7612493" y="4364863"/>
                  <a:pt x="7612287" y="4365216"/>
                </a:cubicBezTo>
                <a:cubicBezTo>
                  <a:pt x="7612080" y="4365570"/>
                  <a:pt x="7611977" y="4365982"/>
                  <a:pt x="7611977" y="4366453"/>
                </a:cubicBezTo>
                <a:lnTo>
                  <a:pt x="7611977" y="4484511"/>
                </a:lnTo>
                <a:cubicBezTo>
                  <a:pt x="7611977" y="4484982"/>
                  <a:pt x="7612080" y="4485380"/>
                  <a:pt x="7612287" y="4485704"/>
                </a:cubicBezTo>
                <a:cubicBezTo>
                  <a:pt x="7612493" y="4486028"/>
                  <a:pt x="7612876" y="4486308"/>
                  <a:pt x="7613435" y="4486544"/>
                </a:cubicBezTo>
                <a:cubicBezTo>
                  <a:pt x="7613995" y="4486779"/>
                  <a:pt x="7614746" y="4486956"/>
                  <a:pt x="7615689" y="4487074"/>
                </a:cubicBezTo>
                <a:cubicBezTo>
                  <a:pt x="7616631" y="4487192"/>
                  <a:pt x="7617809" y="4487250"/>
                  <a:pt x="7619223" y="4487250"/>
                </a:cubicBezTo>
                <a:cubicBezTo>
                  <a:pt x="7620696" y="4487250"/>
                  <a:pt x="7621904" y="4487192"/>
                  <a:pt x="7622846" y="4487074"/>
                </a:cubicBezTo>
                <a:cubicBezTo>
                  <a:pt x="7623789" y="4486956"/>
                  <a:pt x="7624525" y="4486779"/>
                  <a:pt x="7625056" y="4486544"/>
                </a:cubicBezTo>
                <a:cubicBezTo>
                  <a:pt x="7625586" y="4486308"/>
                  <a:pt x="7625969" y="4486028"/>
                  <a:pt x="7626204" y="4485704"/>
                </a:cubicBezTo>
                <a:cubicBezTo>
                  <a:pt x="7626440" y="4485380"/>
                  <a:pt x="7626558" y="4484982"/>
                  <a:pt x="7626558" y="4484511"/>
                </a:cubicBezTo>
                <a:lnTo>
                  <a:pt x="7626558" y="4428928"/>
                </a:lnTo>
                <a:cubicBezTo>
                  <a:pt x="7630564" y="4423921"/>
                  <a:pt x="7634393" y="4420121"/>
                  <a:pt x="7638045" y="4417529"/>
                </a:cubicBezTo>
                <a:cubicBezTo>
                  <a:pt x="7641698" y="4414937"/>
                  <a:pt x="7645351" y="4413641"/>
                  <a:pt x="7649003" y="4413641"/>
                </a:cubicBezTo>
                <a:cubicBezTo>
                  <a:pt x="7651831" y="4413641"/>
                  <a:pt x="7654320" y="4414171"/>
                  <a:pt x="7656470" y="4415232"/>
                </a:cubicBezTo>
                <a:cubicBezTo>
                  <a:pt x="7658620" y="4416292"/>
                  <a:pt x="7660373" y="4417824"/>
                  <a:pt x="7661728" y="4419827"/>
                </a:cubicBezTo>
                <a:cubicBezTo>
                  <a:pt x="7663083" y="4421830"/>
                  <a:pt x="7664114" y="4424215"/>
                  <a:pt x="7664821" y="4426984"/>
                </a:cubicBezTo>
                <a:cubicBezTo>
                  <a:pt x="7665528" y="4429753"/>
                  <a:pt x="7665881" y="4433406"/>
                  <a:pt x="7665881" y="4437942"/>
                </a:cubicBezTo>
                <a:lnTo>
                  <a:pt x="7665881" y="4484511"/>
                </a:lnTo>
                <a:cubicBezTo>
                  <a:pt x="7665881" y="4484982"/>
                  <a:pt x="7665999" y="4485380"/>
                  <a:pt x="7666234" y="4485704"/>
                </a:cubicBezTo>
                <a:cubicBezTo>
                  <a:pt x="7666470" y="4486028"/>
                  <a:pt x="7666853" y="4486308"/>
                  <a:pt x="7667383" y="4486544"/>
                </a:cubicBezTo>
                <a:cubicBezTo>
                  <a:pt x="7667913" y="4486779"/>
                  <a:pt x="7668650" y="4486956"/>
                  <a:pt x="7669592" y="4487074"/>
                </a:cubicBezTo>
                <a:cubicBezTo>
                  <a:pt x="7670535" y="4487192"/>
                  <a:pt x="7671743" y="4487250"/>
                  <a:pt x="7673215" y="4487250"/>
                </a:cubicBezTo>
                <a:cubicBezTo>
                  <a:pt x="7674629" y="4487250"/>
                  <a:pt x="7675807" y="4487192"/>
                  <a:pt x="7676750" y="4487074"/>
                </a:cubicBezTo>
                <a:cubicBezTo>
                  <a:pt x="7677692" y="4486956"/>
                  <a:pt x="7678429" y="4486779"/>
                  <a:pt x="7678959" y="4486544"/>
                </a:cubicBezTo>
                <a:cubicBezTo>
                  <a:pt x="7679489" y="4486308"/>
                  <a:pt x="7679872" y="4486028"/>
                  <a:pt x="7680108" y="4485704"/>
                </a:cubicBezTo>
                <a:cubicBezTo>
                  <a:pt x="7680343" y="4485380"/>
                  <a:pt x="7680461" y="4484982"/>
                  <a:pt x="7680461" y="4484511"/>
                </a:cubicBezTo>
                <a:lnTo>
                  <a:pt x="7680461" y="4436086"/>
                </a:lnTo>
                <a:cubicBezTo>
                  <a:pt x="7680461" y="4430372"/>
                  <a:pt x="7679975" y="4425497"/>
                  <a:pt x="7679003" y="4421461"/>
                </a:cubicBezTo>
                <a:cubicBezTo>
                  <a:pt x="7678031" y="4417426"/>
                  <a:pt x="7676426" y="4413906"/>
                  <a:pt x="7674187" y="4410902"/>
                </a:cubicBezTo>
                <a:cubicBezTo>
                  <a:pt x="7671949" y="4407897"/>
                  <a:pt x="7669018" y="4405496"/>
                  <a:pt x="7665395" y="4403700"/>
                </a:cubicBezTo>
                <a:cubicBezTo>
                  <a:pt x="7661772" y="4401903"/>
                  <a:pt x="7657309" y="4401005"/>
                  <a:pt x="7652007" y="4401005"/>
                </a:cubicBezTo>
                <a:cubicBezTo>
                  <a:pt x="7647707" y="4401005"/>
                  <a:pt x="7643436" y="4402080"/>
                  <a:pt x="7639194" y="4404230"/>
                </a:cubicBezTo>
                <a:cubicBezTo>
                  <a:pt x="7634953" y="4406380"/>
                  <a:pt x="7630740" y="4409664"/>
                  <a:pt x="7626558" y="4414083"/>
                </a:cubicBezTo>
                <a:lnTo>
                  <a:pt x="7626558" y="4366453"/>
                </a:lnTo>
                <a:cubicBezTo>
                  <a:pt x="7626558" y="4365982"/>
                  <a:pt x="7626440" y="4365570"/>
                  <a:pt x="7626204" y="4365216"/>
                </a:cubicBezTo>
                <a:cubicBezTo>
                  <a:pt x="7625969" y="4364863"/>
                  <a:pt x="7625586" y="4364568"/>
                  <a:pt x="7625056" y="4364332"/>
                </a:cubicBezTo>
                <a:cubicBezTo>
                  <a:pt x="7624525" y="4364097"/>
                  <a:pt x="7623789" y="4363920"/>
                  <a:pt x="7622846" y="4363802"/>
                </a:cubicBezTo>
                <a:cubicBezTo>
                  <a:pt x="7621904" y="4363684"/>
                  <a:pt x="7620696" y="4363625"/>
                  <a:pt x="7619223" y="4363625"/>
                </a:cubicBezTo>
                <a:close/>
                <a:moveTo>
                  <a:pt x="7076298" y="4363625"/>
                </a:moveTo>
                <a:cubicBezTo>
                  <a:pt x="7074884" y="4363625"/>
                  <a:pt x="7073706" y="4363684"/>
                  <a:pt x="7072764" y="4363802"/>
                </a:cubicBezTo>
                <a:cubicBezTo>
                  <a:pt x="7071821" y="4363920"/>
                  <a:pt x="7071070" y="4364097"/>
                  <a:pt x="7070510" y="4364332"/>
                </a:cubicBezTo>
                <a:cubicBezTo>
                  <a:pt x="7069951" y="4364568"/>
                  <a:pt x="7069568" y="4364863"/>
                  <a:pt x="7069362" y="4365216"/>
                </a:cubicBezTo>
                <a:cubicBezTo>
                  <a:pt x="7069155" y="4365570"/>
                  <a:pt x="7069052" y="4365982"/>
                  <a:pt x="7069052" y="4366453"/>
                </a:cubicBezTo>
                <a:lnTo>
                  <a:pt x="7069052" y="4484511"/>
                </a:lnTo>
                <a:cubicBezTo>
                  <a:pt x="7069052" y="4484982"/>
                  <a:pt x="7069155" y="4485380"/>
                  <a:pt x="7069362" y="4485704"/>
                </a:cubicBezTo>
                <a:cubicBezTo>
                  <a:pt x="7069568" y="4486028"/>
                  <a:pt x="7069951" y="4486308"/>
                  <a:pt x="7070510" y="4486544"/>
                </a:cubicBezTo>
                <a:cubicBezTo>
                  <a:pt x="7071070" y="4486779"/>
                  <a:pt x="7071821" y="4486956"/>
                  <a:pt x="7072764" y="4487074"/>
                </a:cubicBezTo>
                <a:cubicBezTo>
                  <a:pt x="7073706" y="4487192"/>
                  <a:pt x="7074884" y="4487250"/>
                  <a:pt x="7076298" y="4487250"/>
                </a:cubicBezTo>
                <a:cubicBezTo>
                  <a:pt x="7077771" y="4487250"/>
                  <a:pt x="7078979" y="4487192"/>
                  <a:pt x="7079921" y="4487074"/>
                </a:cubicBezTo>
                <a:cubicBezTo>
                  <a:pt x="7080864" y="4486956"/>
                  <a:pt x="7081600" y="4486779"/>
                  <a:pt x="7082131" y="4486544"/>
                </a:cubicBezTo>
                <a:cubicBezTo>
                  <a:pt x="7082661" y="4486308"/>
                  <a:pt x="7083044" y="4486028"/>
                  <a:pt x="7083279" y="4485704"/>
                </a:cubicBezTo>
                <a:cubicBezTo>
                  <a:pt x="7083515" y="4485380"/>
                  <a:pt x="7083633" y="4484982"/>
                  <a:pt x="7083633" y="4484511"/>
                </a:cubicBezTo>
                <a:lnTo>
                  <a:pt x="7083633" y="4366453"/>
                </a:lnTo>
                <a:cubicBezTo>
                  <a:pt x="7083633" y="4365982"/>
                  <a:pt x="7083515" y="4365570"/>
                  <a:pt x="7083279" y="4365216"/>
                </a:cubicBezTo>
                <a:cubicBezTo>
                  <a:pt x="7083044" y="4364863"/>
                  <a:pt x="7082661" y="4364568"/>
                  <a:pt x="7082131" y="4364332"/>
                </a:cubicBezTo>
                <a:cubicBezTo>
                  <a:pt x="7081600" y="4364097"/>
                  <a:pt x="7080864" y="4363920"/>
                  <a:pt x="7079921" y="4363802"/>
                </a:cubicBezTo>
                <a:cubicBezTo>
                  <a:pt x="7078979" y="4363684"/>
                  <a:pt x="7077771" y="4363625"/>
                  <a:pt x="7076298" y="4363625"/>
                </a:cubicBezTo>
                <a:close/>
                <a:moveTo>
                  <a:pt x="6371448" y="4363625"/>
                </a:moveTo>
                <a:cubicBezTo>
                  <a:pt x="6370035" y="4363625"/>
                  <a:pt x="6368856" y="4363684"/>
                  <a:pt x="6367914" y="4363802"/>
                </a:cubicBezTo>
                <a:cubicBezTo>
                  <a:pt x="6366971" y="4363920"/>
                  <a:pt x="6366220" y="4364097"/>
                  <a:pt x="6365660" y="4364332"/>
                </a:cubicBezTo>
                <a:cubicBezTo>
                  <a:pt x="6365101" y="4364568"/>
                  <a:pt x="6364718" y="4364863"/>
                  <a:pt x="6364512" y="4365216"/>
                </a:cubicBezTo>
                <a:cubicBezTo>
                  <a:pt x="6364305" y="4365570"/>
                  <a:pt x="6364202" y="4365982"/>
                  <a:pt x="6364202" y="4366453"/>
                </a:cubicBezTo>
                <a:lnTo>
                  <a:pt x="6364202" y="4484511"/>
                </a:lnTo>
                <a:cubicBezTo>
                  <a:pt x="6364202" y="4484982"/>
                  <a:pt x="6364291" y="4485395"/>
                  <a:pt x="6364468" y="4485748"/>
                </a:cubicBezTo>
                <a:cubicBezTo>
                  <a:pt x="6364644" y="4486102"/>
                  <a:pt x="6364998" y="4486381"/>
                  <a:pt x="6365528" y="4486588"/>
                </a:cubicBezTo>
                <a:cubicBezTo>
                  <a:pt x="6366058" y="4486794"/>
                  <a:pt x="6366735" y="4486956"/>
                  <a:pt x="6367560" y="4487074"/>
                </a:cubicBezTo>
                <a:cubicBezTo>
                  <a:pt x="6368385" y="4487192"/>
                  <a:pt x="6369386" y="4487250"/>
                  <a:pt x="6370565" y="4487250"/>
                </a:cubicBezTo>
                <a:cubicBezTo>
                  <a:pt x="6371802" y="4487250"/>
                  <a:pt x="6372818" y="4487192"/>
                  <a:pt x="6373613" y="4487074"/>
                </a:cubicBezTo>
                <a:cubicBezTo>
                  <a:pt x="6374409" y="4486956"/>
                  <a:pt x="6375071" y="4486794"/>
                  <a:pt x="6375602" y="4486588"/>
                </a:cubicBezTo>
                <a:cubicBezTo>
                  <a:pt x="6376132" y="4486381"/>
                  <a:pt x="6376515" y="4486102"/>
                  <a:pt x="6376751" y="4485748"/>
                </a:cubicBezTo>
                <a:cubicBezTo>
                  <a:pt x="6376986" y="4485395"/>
                  <a:pt x="6377104" y="4484982"/>
                  <a:pt x="6377104" y="4484511"/>
                </a:cubicBezTo>
                <a:lnTo>
                  <a:pt x="6377104" y="4474791"/>
                </a:lnTo>
                <a:cubicBezTo>
                  <a:pt x="6379402" y="4477206"/>
                  <a:pt x="6381581" y="4479268"/>
                  <a:pt x="6383643" y="4480976"/>
                </a:cubicBezTo>
                <a:cubicBezTo>
                  <a:pt x="6385705" y="4482685"/>
                  <a:pt x="6387767" y="4484099"/>
                  <a:pt x="6389829" y="4485218"/>
                </a:cubicBezTo>
                <a:cubicBezTo>
                  <a:pt x="6391891" y="4486337"/>
                  <a:pt x="6393997" y="4487147"/>
                  <a:pt x="6396147" y="4487648"/>
                </a:cubicBezTo>
                <a:cubicBezTo>
                  <a:pt x="6398297" y="4488149"/>
                  <a:pt x="6400639" y="4488399"/>
                  <a:pt x="6403172" y="4488399"/>
                </a:cubicBezTo>
                <a:cubicBezTo>
                  <a:pt x="6408651" y="4488399"/>
                  <a:pt x="6413511" y="4487368"/>
                  <a:pt x="6417753" y="4485306"/>
                </a:cubicBezTo>
                <a:cubicBezTo>
                  <a:pt x="6421994" y="4483244"/>
                  <a:pt x="6425573" y="4480269"/>
                  <a:pt x="6428489" y="4476381"/>
                </a:cubicBezTo>
                <a:cubicBezTo>
                  <a:pt x="6431405" y="4472493"/>
                  <a:pt x="6433615" y="4467795"/>
                  <a:pt x="6435117" y="4462287"/>
                </a:cubicBezTo>
                <a:cubicBezTo>
                  <a:pt x="6436619" y="4456779"/>
                  <a:pt x="6437370" y="4450578"/>
                  <a:pt x="6437370" y="4443686"/>
                </a:cubicBezTo>
                <a:cubicBezTo>
                  <a:pt x="6437370" y="4437912"/>
                  <a:pt x="6436781" y="4432434"/>
                  <a:pt x="6435603" y="4427249"/>
                </a:cubicBezTo>
                <a:cubicBezTo>
                  <a:pt x="6434425" y="4422065"/>
                  <a:pt x="6432554" y="4417544"/>
                  <a:pt x="6429992" y="4413685"/>
                </a:cubicBezTo>
                <a:cubicBezTo>
                  <a:pt x="6427429" y="4409826"/>
                  <a:pt x="6424100" y="4406748"/>
                  <a:pt x="6420006" y="4404451"/>
                </a:cubicBezTo>
                <a:cubicBezTo>
                  <a:pt x="6415912" y="4402153"/>
                  <a:pt x="6410978" y="4401005"/>
                  <a:pt x="6405204" y="4401005"/>
                </a:cubicBezTo>
                <a:cubicBezTo>
                  <a:pt x="6402848" y="4401005"/>
                  <a:pt x="6400609" y="4401240"/>
                  <a:pt x="6398489" y="4401711"/>
                </a:cubicBezTo>
                <a:cubicBezTo>
                  <a:pt x="6396368" y="4402183"/>
                  <a:pt x="6394247" y="4402934"/>
                  <a:pt x="6392126" y="4403965"/>
                </a:cubicBezTo>
                <a:cubicBezTo>
                  <a:pt x="6390006" y="4404996"/>
                  <a:pt x="6387841" y="4406336"/>
                  <a:pt x="6385631" y="4407986"/>
                </a:cubicBezTo>
                <a:cubicBezTo>
                  <a:pt x="6383422" y="4409635"/>
                  <a:pt x="6381139" y="4411667"/>
                  <a:pt x="6378783" y="4414083"/>
                </a:cubicBezTo>
                <a:lnTo>
                  <a:pt x="6378783" y="4366453"/>
                </a:lnTo>
                <a:cubicBezTo>
                  <a:pt x="6378783" y="4365982"/>
                  <a:pt x="6378665" y="4365570"/>
                  <a:pt x="6378430" y="4365216"/>
                </a:cubicBezTo>
                <a:cubicBezTo>
                  <a:pt x="6378194" y="4364863"/>
                  <a:pt x="6377811" y="4364568"/>
                  <a:pt x="6377281" y="4364332"/>
                </a:cubicBezTo>
                <a:cubicBezTo>
                  <a:pt x="6376751" y="4364097"/>
                  <a:pt x="6376014" y="4363920"/>
                  <a:pt x="6375071" y="4363802"/>
                </a:cubicBezTo>
                <a:cubicBezTo>
                  <a:pt x="6374129" y="4363684"/>
                  <a:pt x="6372921" y="4363625"/>
                  <a:pt x="6371448" y="4363625"/>
                </a:cubicBezTo>
                <a:close/>
                <a:moveTo>
                  <a:pt x="6038073" y="4363625"/>
                </a:moveTo>
                <a:cubicBezTo>
                  <a:pt x="6036660" y="4363625"/>
                  <a:pt x="6035481" y="4363684"/>
                  <a:pt x="6034539" y="4363802"/>
                </a:cubicBezTo>
                <a:cubicBezTo>
                  <a:pt x="6033596" y="4363920"/>
                  <a:pt x="6032845" y="4364097"/>
                  <a:pt x="6032285" y="4364332"/>
                </a:cubicBezTo>
                <a:cubicBezTo>
                  <a:pt x="6031726" y="4364568"/>
                  <a:pt x="6031343" y="4364863"/>
                  <a:pt x="6031137" y="4365216"/>
                </a:cubicBezTo>
                <a:cubicBezTo>
                  <a:pt x="6030931" y="4365570"/>
                  <a:pt x="6030827" y="4365982"/>
                  <a:pt x="6030827" y="4366453"/>
                </a:cubicBezTo>
                <a:lnTo>
                  <a:pt x="6030827" y="4484511"/>
                </a:lnTo>
                <a:cubicBezTo>
                  <a:pt x="6030827" y="4484982"/>
                  <a:pt x="6030931" y="4485380"/>
                  <a:pt x="6031137" y="4485704"/>
                </a:cubicBezTo>
                <a:cubicBezTo>
                  <a:pt x="6031343" y="4486028"/>
                  <a:pt x="6031726" y="4486308"/>
                  <a:pt x="6032285" y="4486544"/>
                </a:cubicBezTo>
                <a:cubicBezTo>
                  <a:pt x="6032845" y="4486779"/>
                  <a:pt x="6033596" y="4486956"/>
                  <a:pt x="6034539" y="4487074"/>
                </a:cubicBezTo>
                <a:cubicBezTo>
                  <a:pt x="6035481" y="4487192"/>
                  <a:pt x="6036660" y="4487250"/>
                  <a:pt x="6038073" y="4487250"/>
                </a:cubicBezTo>
                <a:cubicBezTo>
                  <a:pt x="6039546" y="4487250"/>
                  <a:pt x="6040754" y="4487192"/>
                  <a:pt x="6041696" y="4487074"/>
                </a:cubicBezTo>
                <a:cubicBezTo>
                  <a:pt x="6042639" y="4486956"/>
                  <a:pt x="6043375" y="4486779"/>
                  <a:pt x="6043906" y="4486544"/>
                </a:cubicBezTo>
                <a:cubicBezTo>
                  <a:pt x="6044436" y="4486308"/>
                  <a:pt x="6044819" y="4486028"/>
                  <a:pt x="6045055" y="4485704"/>
                </a:cubicBezTo>
                <a:cubicBezTo>
                  <a:pt x="6045290" y="4485380"/>
                  <a:pt x="6045408" y="4484982"/>
                  <a:pt x="6045408" y="4484511"/>
                </a:cubicBezTo>
                <a:lnTo>
                  <a:pt x="6045408" y="4366453"/>
                </a:lnTo>
                <a:cubicBezTo>
                  <a:pt x="6045408" y="4365982"/>
                  <a:pt x="6045290" y="4365570"/>
                  <a:pt x="6045055" y="4365216"/>
                </a:cubicBezTo>
                <a:cubicBezTo>
                  <a:pt x="6044819" y="4364863"/>
                  <a:pt x="6044436" y="4364568"/>
                  <a:pt x="6043906" y="4364332"/>
                </a:cubicBezTo>
                <a:cubicBezTo>
                  <a:pt x="6043375" y="4364097"/>
                  <a:pt x="6042639" y="4363920"/>
                  <a:pt x="6041696" y="4363802"/>
                </a:cubicBezTo>
                <a:cubicBezTo>
                  <a:pt x="6040754" y="4363684"/>
                  <a:pt x="6039546" y="4363625"/>
                  <a:pt x="6038073" y="4363625"/>
                </a:cubicBezTo>
                <a:close/>
                <a:moveTo>
                  <a:pt x="5828524" y="4363625"/>
                </a:moveTo>
                <a:cubicBezTo>
                  <a:pt x="5827110" y="4363625"/>
                  <a:pt x="5825931" y="4363684"/>
                  <a:pt x="5824989" y="4363802"/>
                </a:cubicBezTo>
                <a:cubicBezTo>
                  <a:pt x="5824046" y="4363920"/>
                  <a:pt x="5823295" y="4364097"/>
                  <a:pt x="5822735" y="4364332"/>
                </a:cubicBezTo>
                <a:cubicBezTo>
                  <a:pt x="5822176" y="4364568"/>
                  <a:pt x="5821793" y="4364863"/>
                  <a:pt x="5821587" y="4365216"/>
                </a:cubicBezTo>
                <a:cubicBezTo>
                  <a:pt x="5821381" y="4365570"/>
                  <a:pt x="5821277" y="4365982"/>
                  <a:pt x="5821277" y="4366453"/>
                </a:cubicBezTo>
                <a:lnTo>
                  <a:pt x="5821277" y="4484511"/>
                </a:lnTo>
                <a:cubicBezTo>
                  <a:pt x="5821277" y="4484982"/>
                  <a:pt x="5821381" y="4485380"/>
                  <a:pt x="5821587" y="4485704"/>
                </a:cubicBezTo>
                <a:cubicBezTo>
                  <a:pt x="5821793" y="4486028"/>
                  <a:pt x="5822176" y="4486308"/>
                  <a:pt x="5822735" y="4486544"/>
                </a:cubicBezTo>
                <a:cubicBezTo>
                  <a:pt x="5823295" y="4486779"/>
                  <a:pt x="5824046" y="4486956"/>
                  <a:pt x="5824989" y="4487074"/>
                </a:cubicBezTo>
                <a:cubicBezTo>
                  <a:pt x="5825931" y="4487192"/>
                  <a:pt x="5827110" y="4487250"/>
                  <a:pt x="5828524" y="4487250"/>
                </a:cubicBezTo>
                <a:cubicBezTo>
                  <a:pt x="5829996" y="4487250"/>
                  <a:pt x="5831204" y="4487192"/>
                  <a:pt x="5832146" y="4487074"/>
                </a:cubicBezTo>
                <a:cubicBezTo>
                  <a:pt x="5833089" y="4486956"/>
                  <a:pt x="5833825" y="4486779"/>
                  <a:pt x="5834356" y="4486544"/>
                </a:cubicBezTo>
                <a:cubicBezTo>
                  <a:pt x="5834886" y="4486308"/>
                  <a:pt x="5835269" y="4486028"/>
                  <a:pt x="5835505" y="4485704"/>
                </a:cubicBezTo>
                <a:cubicBezTo>
                  <a:pt x="5835740" y="4485380"/>
                  <a:pt x="5835858" y="4484982"/>
                  <a:pt x="5835858" y="4484511"/>
                </a:cubicBezTo>
                <a:lnTo>
                  <a:pt x="5835858" y="4428928"/>
                </a:lnTo>
                <a:cubicBezTo>
                  <a:pt x="5839864" y="4423921"/>
                  <a:pt x="5843693" y="4420121"/>
                  <a:pt x="5847346" y="4417529"/>
                </a:cubicBezTo>
                <a:cubicBezTo>
                  <a:pt x="5850998" y="4414937"/>
                  <a:pt x="5854651" y="4413641"/>
                  <a:pt x="5858303" y="4413641"/>
                </a:cubicBezTo>
                <a:cubicBezTo>
                  <a:pt x="5861131" y="4413641"/>
                  <a:pt x="5863620" y="4414171"/>
                  <a:pt x="5865770" y="4415232"/>
                </a:cubicBezTo>
                <a:cubicBezTo>
                  <a:pt x="5867920" y="4416292"/>
                  <a:pt x="5869673" y="4417824"/>
                  <a:pt x="5871028" y="4419827"/>
                </a:cubicBezTo>
                <a:cubicBezTo>
                  <a:pt x="5872383" y="4421830"/>
                  <a:pt x="5873414" y="4424215"/>
                  <a:pt x="5874121" y="4426984"/>
                </a:cubicBezTo>
                <a:cubicBezTo>
                  <a:pt x="5874828" y="4429753"/>
                  <a:pt x="5875181" y="4433406"/>
                  <a:pt x="5875181" y="4437942"/>
                </a:cubicBezTo>
                <a:lnTo>
                  <a:pt x="5875181" y="4484511"/>
                </a:lnTo>
                <a:cubicBezTo>
                  <a:pt x="5875181" y="4484982"/>
                  <a:pt x="5875299" y="4485380"/>
                  <a:pt x="5875535" y="4485704"/>
                </a:cubicBezTo>
                <a:cubicBezTo>
                  <a:pt x="5875770" y="4486028"/>
                  <a:pt x="5876153" y="4486308"/>
                  <a:pt x="5876683" y="4486544"/>
                </a:cubicBezTo>
                <a:cubicBezTo>
                  <a:pt x="5877213" y="4486779"/>
                  <a:pt x="5877950" y="4486956"/>
                  <a:pt x="5878893" y="4487074"/>
                </a:cubicBezTo>
                <a:cubicBezTo>
                  <a:pt x="5879835" y="4487192"/>
                  <a:pt x="5881043" y="4487250"/>
                  <a:pt x="5882516" y="4487250"/>
                </a:cubicBezTo>
                <a:cubicBezTo>
                  <a:pt x="5883929" y="4487250"/>
                  <a:pt x="5885107" y="4487192"/>
                  <a:pt x="5886050" y="4487074"/>
                </a:cubicBezTo>
                <a:cubicBezTo>
                  <a:pt x="5886993" y="4486956"/>
                  <a:pt x="5887729" y="4486779"/>
                  <a:pt x="5888259" y="4486544"/>
                </a:cubicBezTo>
                <a:cubicBezTo>
                  <a:pt x="5888790" y="4486308"/>
                  <a:pt x="5889172" y="4486028"/>
                  <a:pt x="5889408" y="4485704"/>
                </a:cubicBezTo>
                <a:cubicBezTo>
                  <a:pt x="5889644" y="4485380"/>
                  <a:pt x="5889762" y="4484982"/>
                  <a:pt x="5889762" y="4484511"/>
                </a:cubicBezTo>
                <a:lnTo>
                  <a:pt x="5889762" y="4436086"/>
                </a:lnTo>
                <a:cubicBezTo>
                  <a:pt x="5889762" y="4430372"/>
                  <a:pt x="5889276" y="4425497"/>
                  <a:pt x="5888304" y="4421461"/>
                </a:cubicBezTo>
                <a:cubicBezTo>
                  <a:pt x="5887332" y="4417426"/>
                  <a:pt x="5885726" y="4413906"/>
                  <a:pt x="5883488" y="4410902"/>
                </a:cubicBezTo>
                <a:cubicBezTo>
                  <a:pt x="5881249" y="4407897"/>
                  <a:pt x="5878318" y="4405496"/>
                  <a:pt x="5874695" y="4403700"/>
                </a:cubicBezTo>
                <a:cubicBezTo>
                  <a:pt x="5871072" y="4401903"/>
                  <a:pt x="5866610" y="4401005"/>
                  <a:pt x="5861307" y="4401005"/>
                </a:cubicBezTo>
                <a:cubicBezTo>
                  <a:pt x="5857007" y="4401005"/>
                  <a:pt x="5852736" y="4402080"/>
                  <a:pt x="5848494" y="4404230"/>
                </a:cubicBezTo>
                <a:cubicBezTo>
                  <a:pt x="5844253" y="4406380"/>
                  <a:pt x="5840040" y="4409664"/>
                  <a:pt x="5835858" y="4414083"/>
                </a:cubicBezTo>
                <a:lnTo>
                  <a:pt x="5835858" y="4366453"/>
                </a:lnTo>
                <a:cubicBezTo>
                  <a:pt x="5835858" y="4365982"/>
                  <a:pt x="5835740" y="4365570"/>
                  <a:pt x="5835505" y="4365216"/>
                </a:cubicBezTo>
                <a:cubicBezTo>
                  <a:pt x="5835269" y="4364863"/>
                  <a:pt x="5834886" y="4364568"/>
                  <a:pt x="5834356" y="4364332"/>
                </a:cubicBezTo>
                <a:cubicBezTo>
                  <a:pt x="5833825" y="4364097"/>
                  <a:pt x="5833089" y="4363920"/>
                  <a:pt x="5832146" y="4363802"/>
                </a:cubicBezTo>
                <a:cubicBezTo>
                  <a:pt x="5831204" y="4363684"/>
                  <a:pt x="5829996" y="4363625"/>
                  <a:pt x="5828524" y="4363625"/>
                </a:cubicBezTo>
                <a:close/>
                <a:moveTo>
                  <a:pt x="5199874" y="4363625"/>
                </a:moveTo>
                <a:cubicBezTo>
                  <a:pt x="5198460" y="4363625"/>
                  <a:pt x="5197282" y="4363684"/>
                  <a:pt x="5196339" y="4363802"/>
                </a:cubicBezTo>
                <a:cubicBezTo>
                  <a:pt x="5195397" y="4363920"/>
                  <a:pt x="5194646" y="4364097"/>
                  <a:pt x="5194086" y="4364332"/>
                </a:cubicBezTo>
                <a:cubicBezTo>
                  <a:pt x="5193526" y="4364568"/>
                  <a:pt x="5193143" y="4364863"/>
                  <a:pt x="5192937" y="4365216"/>
                </a:cubicBezTo>
                <a:cubicBezTo>
                  <a:pt x="5192731" y="4365570"/>
                  <a:pt x="5192628" y="4365982"/>
                  <a:pt x="5192628" y="4366453"/>
                </a:cubicBezTo>
                <a:lnTo>
                  <a:pt x="5192628" y="4484511"/>
                </a:lnTo>
                <a:cubicBezTo>
                  <a:pt x="5192628" y="4484982"/>
                  <a:pt x="5192731" y="4485380"/>
                  <a:pt x="5192937" y="4485704"/>
                </a:cubicBezTo>
                <a:cubicBezTo>
                  <a:pt x="5193143" y="4486028"/>
                  <a:pt x="5193526" y="4486308"/>
                  <a:pt x="5194086" y="4486544"/>
                </a:cubicBezTo>
                <a:cubicBezTo>
                  <a:pt x="5194646" y="4486779"/>
                  <a:pt x="5195397" y="4486956"/>
                  <a:pt x="5196339" y="4487074"/>
                </a:cubicBezTo>
                <a:cubicBezTo>
                  <a:pt x="5197282" y="4487192"/>
                  <a:pt x="5198460" y="4487250"/>
                  <a:pt x="5199874" y="4487250"/>
                </a:cubicBezTo>
                <a:cubicBezTo>
                  <a:pt x="5201346" y="4487250"/>
                  <a:pt x="5202554" y="4487192"/>
                  <a:pt x="5203497" y="4487074"/>
                </a:cubicBezTo>
                <a:cubicBezTo>
                  <a:pt x="5204439" y="4486956"/>
                  <a:pt x="5205176" y="4486779"/>
                  <a:pt x="5205706" y="4486544"/>
                </a:cubicBezTo>
                <a:cubicBezTo>
                  <a:pt x="5206236" y="4486308"/>
                  <a:pt x="5206619" y="4486028"/>
                  <a:pt x="5206855" y="4485704"/>
                </a:cubicBezTo>
                <a:cubicBezTo>
                  <a:pt x="5207090" y="4485380"/>
                  <a:pt x="5207208" y="4484982"/>
                  <a:pt x="5207208" y="4484511"/>
                </a:cubicBezTo>
                <a:lnTo>
                  <a:pt x="5207208" y="4428928"/>
                </a:lnTo>
                <a:cubicBezTo>
                  <a:pt x="5211214" y="4423921"/>
                  <a:pt x="5215044" y="4420121"/>
                  <a:pt x="5218696" y="4417529"/>
                </a:cubicBezTo>
                <a:cubicBezTo>
                  <a:pt x="5222348" y="4414937"/>
                  <a:pt x="5226001" y="4413641"/>
                  <a:pt x="5229653" y="4413641"/>
                </a:cubicBezTo>
                <a:cubicBezTo>
                  <a:pt x="5232481" y="4413641"/>
                  <a:pt x="5234970" y="4414171"/>
                  <a:pt x="5237120" y="4415232"/>
                </a:cubicBezTo>
                <a:cubicBezTo>
                  <a:pt x="5239271" y="4416292"/>
                  <a:pt x="5241023" y="4417824"/>
                  <a:pt x="5242378" y="4419827"/>
                </a:cubicBezTo>
                <a:cubicBezTo>
                  <a:pt x="5243733" y="4421830"/>
                  <a:pt x="5244764" y="4424215"/>
                  <a:pt x="5245471" y="4426984"/>
                </a:cubicBezTo>
                <a:cubicBezTo>
                  <a:pt x="5246178" y="4429753"/>
                  <a:pt x="5246531" y="4433406"/>
                  <a:pt x="5246531" y="4437942"/>
                </a:cubicBezTo>
                <a:lnTo>
                  <a:pt x="5246531" y="4484511"/>
                </a:lnTo>
                <a:cubicBezTo>
                  <a:pt x="5246531" y="4484982"/>
                  <a:pt x="5246649" y="4485380"/>
                  <a:pt x="5246885" y="4485704"/>
                </a:cubicBezTo>
                <a:cubicBezTo>
                  <a:pt x="5247121" y="4486028"/>
                  <a:pt x="5247504" y="4486308"/>
                  <a:pt x="5248033" y="4486544"/>
                </a:cubicBezTo>
                <a:cubicBezTo>
                  <a:pt x="5248564" y="4486779"/>
                  <a:pt x="5249300" y="4486956"/>
                  <a:pt x="5250243" y="4487074"/>
                </a:cubicBezTo>
                <a:cubicBezTo>
                  <a:pt x="5251185" y="4487192"/>
                  <a:pt x="5252393" y="4487250"/>
                  <a:pt x="5253866" y="4487250"/>
                </a:cubicBezTo>
                <a:cubicBezTo>
                  <a:pt x="5255280" y="4487250"/>
                  <a:pt x="5256458" y="4487192"/>
                  <a:pt x="5257401" y="4487074"/>
                </a:cubicBezTo>
                <a:cubicBezTo>
                  <a:pt x="5258343" y="4486956"/>
                  <a:pt x="5259080" y="4486779"/>
                  <a:pt x="5259609" y="4486544"/>
                </a:cubicBezTo>
                <a:cubicBezTo>
                  <a:pt x="5260140" y="4486308"/>
                  <a:pt x="5260523" y="4486028"/>
                  <a:pt x="5260759" y="4485704"/>
                </a:cubicBezTo>
                <a:cubicBezTo>
                  <a:pt x="5260994" y="4485380"/>
                  <a:pt x="5261112" y="4484982"/>
                  <a:pt x="5261112" y="4484511"/>
                </a:cubicBezTo>
                <a:lnTo>
                  <a:pt x="5261112" y="4436086"/>
                </a:lnTo>
                <a:cubicBezTo>
                  <a:pt x="5261112" y="4430372"/>
                  <a:pt x="5260626" y="4425497"/>
                  <a:pt x="5259654" y="4421461"/>
                </a:cubicBezTo>
                <a:cubicBezTo>
                  <a:pt x="5258682" y="4417426"/>
                  <a:pt x="5257077" y="4413906"/>
                  <a:pt x="5254838" y="4410902"/>
                </a:cubicBezTo>
                <a:cubicBezTo>
                  <a:pt x="5252599" y="4407897"/>
                  <a:pt x="5249668" y="4405496"/>
                  <a:pt x="5246045" y="4403700"/>
                </a:cubicBezTo>
                <a:cubicBezTo>
                  <a:pt x="5242422" y="4401903"/>
                  <a:pt x="5237960" y="4401005"/>
                  <a:pt x="5232658" y="4401005"/>
                </a:cubicBezTo>
                <a:cubicBezTo>
                  <a:pt x="5228357" y="4401005"/>
                  <a:pt x="5224086" y="4402080"/>
                  <a:pt x="5219845" y="4404230"/>
                </a:cubicBezTo>
                <a:cubicBezTo>
                  <a:pt x="5215603" y="4406380"/>
                  <a:pt x="5211391" y="4409664"/>
                  <a:pt x="5207208" y="4414083"/>
                </a:cubicBezTo>
                <a:lnTo>
                  <a:pt x="5207208" y="4366453"/>
                </a:lnTo>
                <a:cubicBezTo>
                  <a:pt x="5207208" y="4365982"/>
                  <a:pt x="5207090" y="4365570"/>
                  <a:pt x="5206855" y="4365216"/>
                </a:cubicBezTo>
                <a:cubicBezTo>
                  <a:pt x="5206619" y="4364863"/>
                  <a:pt x="5206236" y="4364568"/>
                  <a:pt x="5205706" y="4364332"/>
                </a:cubicBezTo>
                <a:cubicBezTo>
                  <a:pt x="5205176" y="4364097"/>
                  <a:pt x="5204439" y="4363920"/>
                  <a:pt x="5203497" y="4363802"/>
                </a:cubicBezTo>
                <a:cubicBezTo>
                  <a:pt x="5202554" y="4363684"/>
                  <a:pt x="5201346" y="4363625"/>
                  <a:pt x="5199874" y="4363625"/>
                </a:cubicBezTo>
                <a:close/>
                <a:moveTo>
                  <a:pt x="10650821" y="4339013"/>
                </a:moveTo>
                <a:cubicBezTo>
                  <a:pt x="10654827" y="4339013"/>
                  <a:pt x="10658670" y="4340294"/>
                  <a:pt x="10662352" y="4342857"/>
                </a:cubicBezTo>
                <a:cubicBezTo>
                  <a:pt x="10666034" y="4345419"/>
                  <a:pt x="10669849" y="4349145"/>
                  <a:pt x="10673796" y="4354035"/>
                </a:cubicBezTo>
                <a:lnTo>
                  <a:pt x="10673796" y="4385847"/>
                </a:lnTo>
                <a:cubicBezTo>
                  <a:pt x="10671498" y="4388734"/>
                  <a:pt x="10669319" y="4391164"/>
                  <a:pt x="10667257" y="4393137"/>
                </a:cubicBezTo>
                <a:cubicBezTo>
                  <a:pt x="10665195" y="4395111"/>
                  <a:pt x="10663221" y="4396716"/>
                  <a:pt x="10661336" y="4397953"/>
                </a:cubicBezTo>
                <a:cubicBezTo>
                  <a:pt x="10659451" y="4399190"/>
                  <a:pt x="10657610" y="4400074"/>
                  <a:pt x="10655813" y="4400604"/>
                </a:cubicBezTo>
                <a:cubicBezTo>
                  <a:pt x="10654017" y="4401134"/>
                  <a:pt x="10652146" y="4401400"/>
                  <a:pt x="10650202" y="4401400"/>
                </a:cubicBezTo>
                <a:cubicBezTo>
                  <a:pt x="10646373" y="4401400"/>
                  <a:pt x="10643192" y="4400501"/>
                  <a:pt x="10640658" y="4398704"/>
                </a:cubicBezTo>
                <a:cubicBezTo>
                  <a:pt x="10638125" y="4396907"/>
                  <a:pt x="10636093" y="4394522"/>
                  <a:pt x="10634561" y="4391547"/>
                </a:cubicBezTo>
                <a:cubicBezTo>
                  <a:pt x="10633029" y="4388572"/>
                  <a:pt x="10631954" y="4385169"/>
                  <a:pt x="10631336" y="4381340"/>
                </a:cubicBezTo>
                <a:cubicBezTo>
                  <a:pt x="10630717" y="4377511"/>
                  <a:pt x="10630408" y="4373593"/>
                  <a:pt x="10630408" y="4369587"/>
                </a:cubicBezTo>
                <a:cubicBezTo>
                  <a:pt x="10630408" y="4365817"/>
                  <a:pt x="10630776" y="4362106"/>
                  <a:pt x="10631512" y="4358453"/>
                </a:cubicBezTo>
                <a:cubicBezTo>
                  <a:pt x="10632249" y="4354801"/>
                  <a:pt x="10633427" y="4351531"/>
                  <a:pt x="10635047" y="4348645"/>
                </a:cubicBezTo>
                <a:cubicBezTo>
                  <a:pt x="10636667" y="4345758"/>
                  <a:pt x="10638773" y="4343431"/>
                  <a:pt x="10641365" y="4341664"/>
                </a:cubicBezTo>
                <a:cubicBezTo>
                  <a:pt x="10643957" y="4339896"/>
                  <a:pt x="10647109" y="4339013"/>
                  <a:pt x="10650821" y="4339013"/>
                </a:cubicBezTo>
                <a:close/>
                <a:moveTo>
                  <a:pt x="10566734" y="4337864"/>
                </a:moveTo>
                <a:cubicBezTo>
                  <a:pt x="10573788" y="4337864"/>
                  <a:pt x="10579108" y="4340044"/>
                  <a:pt x="10582693" y="4344403"/>
                </a:cubicBezTo>
                <a:cubicBezTo>
                  <a:pt x="10586278" y="4348762"/>
                  <a:pt x="10587983" y="4354771"/>
                  <a:pt x="10587806" y="4362430"/>
                </a:cubicBezTo>
                <a:lnTo>
                  <a:pt x="10544418" y="4362430"/>
                </a:lnTo>
                <a:cubicBezTo>
                  <a:pt x="10544537" y="4359190"/>
                  <a:pt x="10545100" y="4356082"/>
                  <a:pt x="10546107" y="4353107"/>
                </a:cubicBezTo>
                <a:cubicBezTo>
                  <a:pt x="10547115" y="4350132"/>
                  <a:pt x="10548537" y="4347525"/>
                  <a:pt x="10550375" y="4345287"/>
                </a:cubicBezTo>
                <a:cubicBezTo>
                  <a:pt x="10552213" y="4343048"/>
                  <a:pt x="10554495" y="4341251"/>
                  <a:pt x="10557221" y="4339896"/>
                </a:cubicBezTo>
                <a:cubicBezTo>
                  <a:pt x="10559948" y="4338541"/>
                  <a:pt x="10563119" y="4337864"/>
                  <a:pt x="10566734" y="4337864"/>
                </a:cubicBezTo>
                <a:close/>
                <a:moveTo>
                  <a:pt x="10161544" y="4327702"/>
                </a:moveTo>
                <a:cubicBezTo>
                  <a:pt x="10160189" y="4327702"/>
                  <a:pt x="10159040" y="4327731"/>
                  <a:pt x="10158097" y="4327790"/>
                </a:cubicBezTo>
                <a:cubicBezTo>
                  <a:pt x="10157155" y="4327849"/>
                  <a:pt x="10156404" y="4327981"/>
                  <a:pt x="10155844" y="4328188"/>
                </a:cubicBezTo>
                <a:cubicBezTo>
                  <a:pt x="10155284" y="4328394"/>
                  <a:pt x="10154887" y="4328659"/>
                  <a:pt x="10154651" y="4328983"/>
                </a:cubicBezTo>
                <a:cubicBezTo>
                  <a:pt x="10154415" y="4329307"/>
                  <a:pt x="10154298" y="4329734"/>
                  <a:pt x="10154298" y="4330264"/>
                </a:cubicBezTo>
                <a:cubicBezTo>
                  <a:pt x="10154298" y="4330677"/>
                  <a:pt x="10154357" y="4331177"/>
                  <a:pt x="10154474" y="4331767"/>
                </a:cubicBezTo>
                <a:cubicBezTo>
                  <a:pt x="10154592" y="4332356"/>
                  <a:pt x="10154798" y="4333092"/>
                  <a:pt x="10155093" y="4333976"/>
                </a:cubicBezTo>
                <a:lnTo>
                  <a:pt x="10178333" y="4409529"/>
                </a:lnTo>
                <a:cubicBezTo>
                  <a:pt x="10178510" y="4410118"/>
                  <a:pt x="10178775" y="4410619"/>
                  <a:pt x="10179129" y="4411031"/>
                </a:cubicBezTo>
                <a:cubicBezTo>
                  <a:pt x="10179482" y="4411444"/>
                  <a:pt x="10180027" y="4411768"/>
                  <a:pt x="10180764" y="4412004"/>
                </a:cubicBezTo>
                <a:cubicBezTo>
                  <a:pt x="10181500" y="4412239"/>
                  <a:pt x="10182442" y="4412416"/>
                  <a:pt x="10183591" y="4412534"/>
                </a:cubicBezTo>
                <a:cubicBezTo>
                  <a:pt x="10184740" y="4412652"/>
                  <a:pt x="10186228" y="4412710"/>
                  <a:pt x="10188054" y="4412710"/>
                </a:cubicBezTo>
                <a:cubicBezTo>
                  <a:pt x="10189821" y="4412710"/>
                  <a:pt x="10191309" y="4412666"/>
                  <a:pt x="10192516" y="4412578"/>
                </a:cubicBezTo>
                <a:cubicBezTo>
                  <a:pt x="10193724" y="4412490"/>
                  <a:pt x="10194711" y="4412327"/>
                  <a:pt x="10195477" y="4412092"/>
                </a:cubicBezTo>
                <a:cubicBezTo>
                  <a:pt x="10196242" y="4411856"/>
                  <a:pt x="10196817" y="4411532"/>
                  <a:pt x="10197200" y="4411120"/>
                </a:cubicBezTo>
                <a:cubicBezTo>
                  <a:pt x="10197583" y="4410707"/>
                  <a:pt x="10197862" y="4410177"/>
                  <a:pt x="10198039" y="4409529"/>
                </a:cubicBezTo>
                <a:lnTo>
                  <a:pt x="10213503" y="4351826"/>
                </a:lnTo>
                <a:lnTo>
                  <a:pt x="10213680" y="4351030"/>
                </a:lnTo>
                <a:lnTo>
                  <a:pt x="10213857" y="4351826"/>
                </a:lnTo>
                <a:lnTo>
                  <a:pt x="10230558" y="4409529"/>
                </a:lnTo>
                <a:cubicBezTo>
                  <a:pt x="10230735" y="4410118"/>
                  <a:pt x="10231000" y="4410619"/>
                  <a:pt x="10231353" y="4411031"/>
                </a:cubicBezTo>
                <a:cubicBezTo>
                  <a:pt x="10231707" y="4411444"/>
                  <a:pt x="10232252" y="4411768"/>
                  <a:pt x="10232988" y="4412004"/>
                </a:cubicBezTo>
                <a:cubicBezTo>
                  <a:pt x="10233725" y="4412239"/>
                  <a:pt x="10234711" y="4412416"/>
                  <a:pt x="10235949" y="4412534"/>
                </a:cubicBezTo>
                <a:cubicBezTo>
                  <a:pt x="10237186" y="4412652"/>
                  <a:pt x="10238717" y="4412710"/>
                  <a:pt x="10240544" y="4412710"/>
                </a:cubicBezTo>
                <a:cubicBezTo>
                  <a:pt x="10242311" y="4412710"/>
                  <a:pt x="10243784" y="4412666"/>
                  <a:pt x="10244962" y="4412578"/>
                </a:cubicBezTo>
                <a:cubicBezTo>
                  <a:pt x="10246140" y="4412490"/>
                  <a:pt x="10247068" y="4412327"/>
                  <a:pt x="10247745" y="4412092"/>
                </a:cubicBezTo>
                <a:cubicBezTo>
                  <a:pt x="10248423" y="4411856"/>
                  <a:pt x="10248953" y="4411532"/>
                  <a:pt x="10249336" y="4411120"/>
                </a:cubicBezTo>
                <a:cubicBezTo>
                  <a:pt x="10249719" y="4410707"/>
                  <a:pt x="10249999" y="4410177"/>
                  <a:pt x="10250176" y="4409529"/>
                </a:cubicBezTo>
                <a:lnTo>
                  <a:pt x="10273592" y="4333976"/>
                </a:lnTo>
                <a:cubicBezTo>
                  <a:pt x="10273887" y="4333092"/>
                  <a:pt x="10274093" y="4332356"/>
                  <a:pt x="10274211" y="4331767"/>
                </a:cubicBezTo>
                <a:cubicBezTo>
                  <a:pt x="10274329" y="4331177"/>
                  <a:pt x="10274388" y="4330677"/>
                  <a:pt x="10274388" y="4330264"/>
                </a:cubicBezTo>
                <a:cubicBezTo>
                  <a:pt x="10274388" y="4329734"/>
                  <a:pt x="10274285" y="4329322"/>
                  <a:pt x="10274078" y="4329027"/>
                </a:cubicBezTo>
                <a:cubicBezTo>
                  <a:pt x="10273872" y="4328733"/>
                  <a:pt x="10273519" y="4328467"/>
                  <a:pt x="10273018" y="4328232"/>
                </a:cubicBezTo>
                <a:cubicBezTo>
                  <a:pt x="10272517" y="4327996"/>
                  <a:pt x="10271840" y="4327849"/>
                  <a:pt x="10270986" y="4327790"/>
                </a:cubicBezTo>
                <a:cubicBezTo>
                  <a:pt x="10270131" y="4327731"/>
                  <a:pt x="10268997" y="4327702"/>
                  <a:pt x="10267584" y="4327702"/>
                </a:cubicBezTo>
                <a:cubicBezTo>
                  <a:pt x="10266052" y="4327702"/>
                  <a:pt x="10264800" y="4327746"/>
                  <a:pt x="10263828" y="4327834"/>
                </a:cubicBezTo>
                <a:cubicBezTo>
                  <a:pt x="10262856" y="4327923"/>
                  <a:pt x="10262090" y="4328070"/>
                  <a:pt x="10261530" y="4328276"/>
                </a:cubicBezTo>
                <a:cubicBezTo>
                  <a:pt x="10260971" y="4328482"/>
                  <a:pt x="10260558" y="4328777"/>
                  <a:pt x="10260293" y="4329160"/>
                </a:cubicBezTo>
                <a:cubicBezTo>
                  <a:pt x="10260028" y="4329543"/>
                  <a:pt x="10259837" y="4329999"/>
                  <a:pt x="10259719" y="4330529"/>
                </a:cubicBezTo>
                <a:lnTo>
                  <a:pt x="10240809" y="4396098"/>
                </a:lnTo>
                <a:lnTo>
                  <a:pt x="10240720" y="4396893"/>
                </a:lnTo>
                <a:lnTo>
                  <a:pt x="10240544" y="4396098"/>
                </a:lnTo>
                <a:lnTo>
                  <a:pt x="10221545" y="4330353"/>
                </a:lnTo>
                <a:cubicBezTo>
                  <a:pt x="10221427" y="4329881"/>
                  <a:pt x="10221250" y="4329469"/>
                  <a:pt x="10221015" y="4329116"/>
                </a:cubicBezTo>
                <a:cubicBezTo>
                  <a:pt x="10220779" y="4328762"/>
                  <a:pt x="10220396" y="4328482"/>
                  <a:pt x="10219866" y="4328276"/>
                </a:cubicBezTo>
                <a:cubicBezTo>
                  <a:pt x="10219336" y="4328070"/>
                  <a:pt x="10218614" y="4327923"/>
                  <a:pt x="10217701" y="4327834"/>
                </a:cubicBezTo>
                <a:cubicBezTo>
                  <a:pt x="10216788" y="4327746"/>
                  <a:pt x="10215624" y="4327702"/>
                  <a:pt x="10214210" y="4327702"/>
                </a:cubicBezTo>
                <a:cubicBezTo>
                  <a:pt x="10212738" y="4327702"/>
                  <a:pt x="10211545" y="4327746"/>
                  <a:pt x="10210631" y="4327834"/>
                </a:cubicBezTo>
                <a:cubicBezTo>
                  <a:pt x="10209718" y="4327923"/>
                  <a:pt x="10208997" y="4328070"/>
                  <a:pt x="10208466" y="4328276"/>
                </a:cubicBezTo>
                <a:cubicBezTo>
                  <a:pt x="10207936" y="4328482"/>
                  <a:pt x="10207539" y="4328777"/>
                  <a:pt x="10207273" y="4329160"/>
                </a:cubicBezTo>
                <a:cubicBezTo>
                  <a:pt x="10207008" y="4329543"/>
                  <a:pt x="10206817" y="4329999"/>
                  <a:pt x="10206699" y="4330529"/>
                </a:cubicBezTo>
                <a:lnTo>
                  <a:pt x="10189114" y="4396098"/>
                </a:lnTo>
                <a:lnTo>
                  <a:pt x="10188937" y="4396893"/>
                </a:lnTo>
                <a:lnTo>
                  <a:pt x="10188761" y="4396098"/>
                </a:lnTo>
                <a:lnTo>
                  <a:pt x="10169585" y="4330529"/>
                </a:lnTo>
                <a:cubicBezTo>
                  <a:pt x="10169408" y="4329999"/>
                  <a:pt x="10169202" y="4329543"/>
                  <a:pt x="10168967" y="4329160"/>
                </a:cubicBezTo>
                <a:cubicBezTo>
                  <a:pt x="10168731" y="4328777"/>
                  <a:pt x="10168348" y="4328482"/>
                  <a:pt x="10167818" y="4328276"/>
                </a:cubicBezTo>
                <a:cubicBezTo>
                  <a:pt x="10167288" y="4328070"/>
                  <a:pt x="10166522" y="4327923"/>
                  <a:pt x="10165520" y="4327834"/>
                </a:cubicBezTo>
                <a:cubicBezTo>
                  <a:pt x="10164519" y="4327746"/>
                  <a:pt x="10163193" y="4327702"/>
                  <a:pt x="10161544" y="4327702"/>
                </a:cubicBezTo>
                <a:close/>
                <a:moveTo>
                  <a:pt x="9979527" y="4327702"/>
                </a:moveTo>
                <a:cubicBezTo>
                  <a:pt x="9978113" y="4327702"/>
                  <a:pt x="9976935" y="4327746"/>
                  <a:pt x="9975992" y="4327834"/>
                </a:cubicBezTo>
                <a:cubicBezTo>
                  <a:pt x="9975050" y="4327923"/>
                  <a:pt x="9974284" y="4328099"/>
                  <a:pt x="9973695" y="4328364"/>
                </a:cubicBezTo>
                <a:cubicBezTo>
                  <a:pt x="9973106" y="4328630"/>
                  <a:pt x="9972708" y="4328924"/>
                  <a:pt x="9972502" y="4329248"/>
                </a:cubicBezTo>
                <a:cubicBezTo>
                  <a:pt x="9972296" y="4329572"/>
                  <a:pt x="9972193" y="4329970"/>
                  <a:pt x="9972193" y="4330441"/>
                </a:cubicBezTo>
                <a:lnTo>
                  <a:pt x="9972193" y="4378689"/>
                </a:lnTo>
                <a:cubicBezTo>
                  <a:pt x="9972193" y="4384463"/>
                  <a:pt x="9972679" y="4389367"/>
                  <a:pt x="9973651" y="4393402"/>
                </a:cubicBezTo>
                <a:cubicBezTo>
                  <a:pt x="9974623" y="4397438"/>
                  <a:pt x="9976228" y="4400972"/>
                  <a:pt x="9978467" y="4404006"/>
                </a:cubicBezTo>
                <a:cubicBezTo>
                  <a:pt x="9980705" y="4407040"/>
                  <a:pt x="9983636" y="4409441"/>
                  <a:pt x="9987259" y="4411208"/>
                </a:cubicBezTo>
                <a:cubicBezTo>
                  <a:pt x="9990882" y="4412976"/>
                  <a:pt x="9995345" y="4413859"/>
                  <a:pt x="10000647" y="4413859"/>
                </a:cubicBezTo>
                <a:cubicBezTo>
                  <a:pt x="10005183" y="4413859"/>
                  <a:pt x="10009660" y="4412710"/>
                  <a:pt x="10014078" y="4410413"/>
                </a:cubicBezTo>
                <a:cubicBezTo>
                  <a:pt x="10018497" y="4408115"/>
                  <a:pt x="10022974" y="4404463"/>
                  <a:pt x="10027510" y="4399455"/>
                </a:cubicBezTo>
                <a:lnTo>
                  <a:pt x="10027510" y="4409971"/>
                </a:lnTo>
                <a:cubicBezTo>
                  <a:pt x="10027510" y="4410442"/>
                  <a:pt x="10027598" y="4410840"/>
                  <a:pt x="10027775" y="4411164"/>
                </a:cubicBezTo>
                <a:cubicBezTo>
                  <a:pt x="10027952" y="4411488"/>
                  <a:pt x="10028291" y="4411768"/>
                  <a:pt x="10028791" y="4412004"/>
                </a:cubicBezTo>
                <a:cubicBezTo>
                  <a:pt x="10029292" y="4412239"/>
                  <a:pt x="10029970" y="4412416"/>
                  <a:pt x="10030824" y="4412534"/>
                </a:cubicBezTo>
                <a:cubicBezTo>
                  <a:pt x="10031678" y="4412652"/>
                  <a:pt x="10032783" y="4412710"/>
                  <a:pt x="10034138" y="4412710"/>
                </a:cubicBezTo>
                <a:cubicBezTo>
                  <a:pt x="10035375" y="4412710"/>
                  <a:pt x="10036420" y="4412652"/>
                  <a:pt x="10037275" y="4412534"/>
                </a:cubicBezTo>
                <a:cubicBezTo>
                  <a:pt x="10038129" y="4412416"/>
                  <a:pt x="10038821" y="4412239"/>
                  <a:pt x="10039351" y="4412004"/>
                </a:cubicBezTo>
                <a:cubicBezTo>
                  <a:pt x="10039881" y="4411768"/>
                  <a:pt x="10040250" y="4411488"/>
                  <a:pt x="10040456" y="4411164"/>
                </a:cubicBezTo>
                <a:cubicBezTo>
                  <a:pt x="10040662" y="4410840"/>
                  <a:pt x="10040765" y="4410442"/>
                  <a:pt x="10040765" y="4409971"/>
                </a:cubicBezTo>
                <a:lnTo>
                  <a:pt x="10040765" y="4330441"/>
                </a:lnTo>
                <a:cubicBezTo>
                  <a:pt x="10040765" y="4329970"/>
                  <a:pt x="10040633" y="4329572"/>
                  <a:pt x="10040367" y="4329248"/>
                </a:cubicBezTo>
                <a:cubicBezTo>
                  <a:pt x="10040102" y="4328924"/>
                  <a:pt x="10039705" y="4328630"/>
                  <a:pt x="10039174" y="4328364"/>
                </a:cubicBezTo>
                <a:cubicBezTo>
                  <a:pt x="10038644" y="4328099"/>
                  <a:pt x="10037908" y="4327923"/>
                  <a:pt x="10036965" y="4327834"/>
                </a:cubicBezTo>
                <a:cubicBezTo>
                  <a:pt x="10036023" y="4327746"/>
                  <a:pt x="10034845" y="4327702"/>
                  <a:pt x="10033431" y="4327702"/>
                </a:cubicBezTo>
                <a:cubicBezTo>
                  <a:pt x="10031958" y="4327702"/>
                  <a:pt x="10030765" y="4327746"/>
                  <a:pt x="10029852" y="4327834"/>
                </a:cubicBezTo>
                <a:cubicBezTo>
                  <a:pt x="10028939" y="4327923"/>
                  <a:pt x="10028188" y="4328099"/>
                  <a:pt x="10027598" y="4328364"/>
                </a:cubicBezTo>
                <a:cubicBezTo>
                  <a:pt x="10027009" y="4328630"/>
                  <a:pt x="10026612" y="4328924"/>
                  <a:pt x="10026405" y="4329248"/>
                </a:cubicBezTo>
                <a:cubicBezTo>
                  <a:pt x="10026199" y="4329572"/>
                  <a:pt x="10026096" y="4329970"/>
                  <a:pt x="10026096" y="4330441"/>
                </a:cubicBezTo>
                <a:lnTo>
                  <a:pt x="10026096" y="4386024"/>
                </a:lnTo>
                <a:cubicBezTo>
                  <a:pt x="10022031" y="4391031"/>
                  <a:pt x="10018187" y="4394831"/>
                  <a:pt x="10014564" y="4397423"/>
                </a:cubicBezTo>
                <a:cubicBezTo>
                  <a:pt x="10010941" y="4400015"/>
                  <a:pt x="10007304" y="4401311"/>
                  <a:pt x="10003651" y="4401311"/>
                </a:cubicBezTo>
                <a:cubicBezTo>
                  <a:pt x="10000823" y="4401311"/>
                  <a:pt x="9998349" y="4400766"/>
                  <a:pt x="9996228" y="4399676"/>
                </a:cubicBezTo>
                <a:cubicBezTo>
                  <a:pt x="9994107" y="4398586"/>
                  <a:pt x="9992355" y="4397055"/>
                  <a:pt x="9990970" y="4395081"/>
                </a:cubicBezTo>
                <a:cubicBezTo>
                  <a:pt x="9989586" y="4393108"/>
                  <a:pt x="9988555" y="4390722"/>
                  <a:pt x="9987878" y="4387924"/>
                </a:cubicBezTo>
                <a:cubicBezTo>
                  <a:pt x="9987200" y="4385125"/>
                  <a:pt x="9986861" y="4381399"/>
                  <a:pt x="9986861" y="4376745"/>
                </a:cubicBezTo>
                <a:lnTo>
                  <a:pt x="9986861" y="4330441"/>
                </a:lnTo>
                <a:cubicBezTo>
                  <a:pt x="9986861" y="4329970"/>
                  <a:pt x="9986744" y="4329572"/>
                  <a:pt x="9986508" y="4329248"/>
                </a:cubicBezTo>
                <a:cubicBezTo>
                  <a:pt x="9986272" y="4328924"/>
                  <a:pt x="9985875" y="4328630"/>
                  <a:pt x="9985315" y="4328364"/>
                </a:cubicBezTo>
                <a:cubicBezTo>
                  <a:pt x="9984755" y="4328099"/>
                  <a:pt x="9984004" y="4327923"/>
                  <a:pt x="9983062" y="4327834"/>
                </a:cubicBezTo>
                <a:cubicBezTo>
                  <a:pt x="9982119" y="4327746"/>
                  <a:pt x="9980941" y="4327702"/>
                  <a:pt x="9979527" y="4327702"/>
                </a:cubicBezTo>
                <a:close/>
                <a:moveTo>
                  <a:pt x="10567482" y="4326465"/>
                </a:moveTo>
                <a:cubicBezTo>
                  <a:pt x="10561649" y="4326465"/>
                  <a:pt x="10556377" y="4327481"/>
                  <a:pt x="10551664" y="4329513"/>
                </a:cubicBezTo>
                <a:cubicBezTo>
                  <a:pt x="10546951" y="4331546"/>
                  <a:pt x="10542930" y="4334462"/>
                  <a:pt x="10539602" y="4338262"/>
                </a:cubicBezTo>
                <a:cubicBezTo>
                  <a:pt x="10536273" y="4342061"/>
                  <a:pt x="10533725" y="4346686"/>
                  <a:pt x="10531958" y="4352135"/>
                </a:cubicBezTo>
                <a:cubicBezTo>
                  <a:pt x="10530191" y="4357584"/>
                  <a:pt x="10529307" y="4363726"/>
                  <a:pt x="10529307" y="4370560"/>
                </a:cubicBezTo>
                <a:cubicBezTo>
                  <a:pt x="10529307" y="4377747"/>
                  <a:pt x="10530161" y="4384050"/>
                  <a:pt x="10531870" y="4389470"/>
                </a:cubicBezTo>
                <a:cubicBezTo>
                  <a:pt x="10533578" y="4394890"/>
                  <a:pt x="10536111" y="4399397"/>
                  <a:pt x="10539469" y="4402990"/>
                </a:cubicBezTo>
                <a:cubicBezTo>
                  <a:pt x="10542827" y="4406584"/>
                  <a:pt x="10546966" y="4409294"/>
                  <a:pt x="10551885" y="4411120"/>
                </a:cubicBezTo>
                <a:cubicBezTo>
                  <a:pt x="10556804" y="4412946"/>
                  <a:pt x="10562533" y="4413859"/>
                  <a:pt x="10569072" y="4413859"/>
                </a:cubicBezTo>
                <a:cubicBezTo>
                  <a:pt x="10572842" y="4413859"/>
                  <a:pt x="10576392" y="4413579"/>
                  <a:pt x="10579720" y="4413020"/>
                </a:cubicBezTo>
                <a:cubicBezTo>
                  <a:pt x="10583049" y="4412460"/>
                  <a:pt x="10585980" y="4411827"/>
                  <a:pt x="10588513" y="4411120"/>
                </a:cubicBezTo>
                <a:cubicBezTo>
                  <a:pt x="10591046" y="4410413"/>
                  <a:pt x="10593108" y="4409691"/>
                  <a:pt x="10594698" y="4408955"/>
                </a:cubicBezTo>
                <a:cubicBezTo>
                  <a:pt x="10596289" y="4408218"/>
                  <a:pt x="10597246" y="4407688"/>
                  <a:pt x="10597570" y="4407364"/>
                </a:cubicBezTo>
                <a:cubicBezTo>
                  <a:pt x="10597894" y="4407040"/>
                  <a:pt x="10598160" y="4406702"/>
                  <a:pt x="10598366" y="4406348"/>
                </a:cubicBezTo>
                <a:cubicBezTo>
                  <a:pt x="10598572" y="4405995"/>
                  <a:pt x="10598719" y="4405597"/>
                  <a:pt x="10598808" y="4405155"/>
                </a:cubicBezTo>
                <a:cubicBezTo>
                  <a:pt x="10598896" y="4404713"/>
                  <a:pt x="10598970" y="4404212"/>
                  <a:pt x="10599028" y="4403653"/>
                </a:cubicBezTo>
                <a:cubicBezTo>
                  <a:pt x="10599087" y="4403093"/>
                  <a:pt x="10599117" y="4402430"/>
                  <a:pt x="10599117" y="4401665"/>
                </a:cubicBezTo>
                <a:cubicBezTo>
                  <a:pt x="10599117" y="4400604"/>
                  <a:pt x="10599072" y="4399706"/>
                  <a:pt x="10598984" y="4398969"/>
                </a:cubicBezTo>
                <a:cubicBezTo>
                  <a:pt x="10598895" y="4398233"/>
                  <a:pt x="10598762" y="4397659"/>
                  <a:pt x="10598584" y="4397246"/>
                </a:cubicBezTo>
                <a:cubicBezTo>
                  <a:pt x="10598406" y="4396834"/>
                  <a:pt x="10598155" y="4396525"/>
                  <a:pt x="10597829" y="4396318"/>
                </a:cubicBezTo>
                <a:cubicBezTo>
                  <a:pt x="10597504" y="4396112"/>
                  <a:pt x="10597134" y="4396009"/>
                  <a:pt x="10596720" y="4396009"/>
                </a:cubicBezTo>
                <a:cubicBezTo>
                  <a:pt x="10596009" y="4396009"/>
                  <a:pt x="10594958" y="4396318"/>
                  <a:pt x="10593567" y="4396937"/>
                </a:cubicBezTo>
                <a:cubicBezTo>
                  <a:pt x="10592176" y="4397556"/>
                  <a:pt x="10590400" y="4398248"/>
                  <a:pt x="10588239" y="4399014"/>
                </a:cubicBezTo>
                <a:cubicBezTo>
                  <a:pt x="10586078" y="4399779"/>
                  <a:pt x="10583518" y="4400472"/>
                  <a:pt x="10580558" y="4401090"/>
                </a:cubicBezTo>
                <a:cubicBezTo>
                  <a:pt x="10577598" y="4401709"/>
                  <a:pt x="10574224" y="4402018"/>
                  <a:pt x="10570435" y="4402018"/>
                </a:cubicBezTo>
                <a:cubicBezTo>
                  <a:pt x="10565640" y="4402018"/>
                  <a:pt x="10561585" y="4401341"/>
                  <a:pt x="10558270" y="4399986"/>
                </a:cubicBezTo>
                <a:cubicBezTo>
                  <a:pt x="10554955" y="4398631"/>
                  <a:pt x="10552261" y="4396687"/>
                  <a:pt x="10550189" y="4394153"/>
                </a:cubicBezTo>
                <a:cubicBezTo>
                  <a:pt x="10548117" y="4391620"/>
                  <a:pt x="10546637" y="4388586"/>
                  <a:pt x="10545750" y="4385052"/>
                </a:cubicBezTo>
                <a:cubicBezTo>
                  <a:pt x="10544862" y="4381517"/>
                  <a:pt x="10544418" y="4377541"/>
                  <a:pt x="10544418" y="4373122"/>
                </a:cubicBezTo>
                <a:lnTo>
                  <a:pt x="10596793" y="4373122"/>
                </a:lnTo>
                <a:cubicBezTo>
                  <a:pt x="10598273" y="4373122"/>
                  <a:pt x="10599590" y="4372636"/>
                  <a:pt x="10600744" y="4371664"/>
                </a:cubicBezTo>
                <a:cubicBezTo>
                  <a:pt x="10601898" y="4370692"/>
                  <a:pt x="10602475" y="4369057"/>
                  <a:pt x="10602475" y="4366760"/>
                </a:cubicBezTo>
                <a:lnTo>
                  <a:pt x="10602475" y="4364109"/>
                </a:lnTo>
                <a:cubicBezTo>
                  <a:pt x="10602475" y="4358925"/>
                  <a:pt x="10601812" y="4354050"/>
                  <a:pt x="10600486" y="4349484"/>
                </a:cubicBezTo>
                <a:cubicBezTo>
                  <a:pt x="10599161" y="4344918"/>
                  <a:pt x="10597084" y="4340942"/>
                  <a:pt x="10594257" y="4337555"/>
                </a:cubicBezTo>
                <a:cubicBezTo>
                  <a:pt x="10591429" y="4334167"/>
                  <a:pt x="10587821" y="4331472"/>
                  <a:pt x="10583432" y="4329469"/>
                </a:cubicBezTo>
                <a:cubicBezTo>
                  <a:pt x="10579043" y="4327466"/>
                  <a:pt x="10573726" y="4326465"/>
                  <a:pt x="10567482" y="4326465"/>
                </a:cubicBezTo>
                <a:close/>
                <a:moveTo>
                  <a:pt x="10422239" y="4326465"/>
                </a:moveTo>
                <a:cubicBezTo>
                  <a:pt x="10417703" y="4326465"/>
                  <a:pt x="10413211" y="4327628"/>
                  <a:pt x="10408763" y="4329955"/>
                </a:cubicBezTo>
                <a:cubicBezTo>
                  <a:pt x="10404316" y="4332282"/>
                  <a:pt x="10399853" y="4335949"/>
                  <a:pt x="10395376" y="4340957"/>
                </a:cubicBezTo>
                <a:lnTo>
                  <a:pt x="10395376" y="4330441"/>
                </a:lnTo>
                <a:cubicBezTo>
                  <a:pt x="10395376" y="4329970"/>
                  <a:pt x="10395273" y="4329572"/>
                  <a:pt x="10395066" y="4329248"/>
                </a:cubicBezTo>
                <a:cubicBezTo>
                  <a:pt x="10394860" y="4328924"/>
                  <a:pt x="10394522" y="4328630"/>
                  <a:pt x="10394050" y="4328364"/>
                </a:cubicBezTo>
                <a:cubicBezTo>
                  <a:pt x="10393579" y="4328099"/>
                  <a:pt x="10392916" y="4327923"/>
                  <a:pt x="10392062" y="4327834"/>
                </a:cubicBezTo>
                <a:cubicBezTo>
                  <a:pt x="10391208" y="4327746"/>
                  <a:pt x="10390133" y="4327702"/>
                  <a:pt x="10388837" y="4327702"/>
                </a:cubicBezTo>
                <a:cubicBezTo>
                  <a:pt x="10387482" y="4327702"/>
                  <a:pt x="10386392" y="4327746"/>
                  <a:pt x="10385567" y="4327834"/>
                </a:cubicBezTo>
                <a:cubicBezTo>
                  <a:pt x="10384742" y="4327923"/>
                  <a:pt x="10384065" y="4328099"/>
                  <a:pt x="10383535" y="4328364"/>
                </a:cubicBezTo>
                <a:cubicBezTo>
                  <a:pt x="10383004" y="4328630"/>
                  <a:pt x="10382651" y="4328924"/>
                  <a:pt x="10382474" y="4329248"/>
                </a:cubicBezTo>
                <a:cubicBezTo>
                  <a:pt x="10382297" y="4329572"/>
                  <a:pt x="10382209" y="4329970"/>
                  <a:pt x="10382209" y="4330441"/>
                </a:cubicBezTo>
                <a:lnTo>
                  <a:pt x="10382209" y="4409971"/>
                </a:lnTo>
                <a:cubicBezTo>
                  <a:pt x="10382209" y="4410442"/>
                  <a:pt x="10382312" y="4410840"/>
                  <a:pt x="10382518" y="4411164"/>
                </a:cubicBezTo>
                <a:cubicBezTo>
                  <a:pt x="10382725" y="4411488"/>
                  <a:pt x="10383107" y="4411768"/>
                  <a:pt x="10383667" y="4412004"/>
                </a:cubicBezTo>
                <a:cubicBezTo>
                  <a:pt x="10384227" y="4412239"/>
                  <a:pt x="10384978" y="4412416"/>
                  <a:pt x="10385920" y="4412534"/>
                </a:cubicBezTo>
                <a:cubicBezTo>
                  <a:pt x="10386863" y="4412652"/>
                  <a:pt x="10388041" y="4412710"/>
                  <a:pt x="10389455" y="4412710"/>
                </a:cubicBezTo>
                <a:cubicBezTo>
                  <a:pt x="10390928" y="4412710"/>
                  <a:pt x="10392136" y="4412652"/>
                  <a:pt x="10393078" y="4412534"/>
                </a:cubicBezTo>
                <a:cubicBezTo>
                  <a:pt x="10394021" y="4412416"/>
                  <a:pt x="10394757" y="4412239"/>
                  <a:pt x="10395287" y="4412004"/>
                </a:cubicBezTo>
                <a:cubicBezTo>
                  <a:pt x="10395818" y="4411768"/>
                  <a:pt x="10396200" y="4411488"/>
                  <a:pt x="10396436" y="4411164"/>
                </a:cubicBezTo>
                <a:cubicBezTo>
                  <a:pt x="10396672" y="4410840"/>
                  <a:pt x="10396790" y="4410442"/>
                  <a:pt x="10396790" y="4409971"/>
                </a:cubicBezTo>
                <a:lnTo>
                  <a:pt x="10396790" y="4354388"/>
                </a:lnTo>
                <a:cubicBezTo>
                  <a:pt x="10400796" y="4349381"/>
                  <a:pt x="10404625" y="4345581"/>
                  <a:pt x="10408277" y="4342989"/>
                </a:cubicBezTo>
                <a:cubicBezTo>
                  <a:pt x="10411930" y="4340397"/>
                  <a:pt x="10415582" y="4339101"/>
                  <a:pt x="10419235" y="4339101"/>
                </a:cubicBezTo>
                <a:cubicBezTo>
                  <a:pt x="10422062" y="4339101"/>
                  <a:pt x="10424551" y="4339631"/>
                  <a:pt x="10426702" y="4340692"/>
                </a:cubicBezTo>
                <a:cubicBezTo>
                  <a:pt x="10428852" y="4341752"/>
                  <a:pt x="10430605" y="4343284"/>
                  <a:pt x="10431960" y="4345287"/>
                </a:cubicBezTo>
                <a:cubicBezTo>
                  <a:pt x="10433314" y="4347290"/>
                  <a:pt x="10434345" y="4349675"/>
                  <a:pt x="10435052" y="4352444"/>
                </a:cubicBezTo>
                <a:cubicBezTo>
                  <a:pt x="10435759" y="4355213"/>
                  <a:pt x="10436113" y="4358866"/>
                  <a:pt x="10436113" y="4363402"/>
                </a:cubicBezTo>
                <a:lnTo>
                  <a:pt x="10436113" y="4409971"/>
                </a:lnTo>
                <a:cubicBezTo>
                  <a:pt x="10436113" y="4410442"/>
                  <a:pt x="10436231" y="4410840"/>
                  <a:pt x="10436466" y="4411164"/>
                </a:cubicBezTo>
                <a:cubicBezTo>
                  <a:pt x="10436702" y="4411488"/>
                  <a:pt x="10437085" y="4411768"/>
                  <a:pt x="10437615" y="4412004"/>
                </a:cubicBezTo>
                <a:cubicBezTo>
                  <a:pt x="10438145" y="4412239"/>
                  <a:pt x="10438882" y="4412416"/>
                  <a:pt x="10439824" y="4412534"/>
                </a:cubicBezTo>
                <a:cubicBezTo>
                  <a:pt x="10440767" y="4412652"/>
                  <a:pt x="10441974" y="4412710"/>
                  <a:pt x="10443447" y="4412710"/>
                </a:cubicBezTo>
                <a:cubicBezTo>
                  <a:pt x="10444861" y="4412710"/>
                  <a:pt x="10446039" y="4412652"/>
                  <a:pt x="10446982" y="4412534"/>
                </a:cubicBezTo>
                <a:cubicBezTo>
                  <a:pt x="10447924" y="4412416"/>
                  <a:pt x="10448661" y="4412239"/>
                  <a:pt x="10449191" y="4412004"/>
                </a:cubicBezTo>
                <a:cubicBezTo>
                  <a:pt x="10449721" y="4411768"/>
                  <a:pt x="10450104" y="4411488"/>
                  <a:pt x="10450340" y="4411164"/>
                </a:cubicBezTo>
                <a:cubicBezTo>
                  <a:pt x="10450576" y="4410840"/>
                  <a:pt x="10450693" y="4410442"/>
                  <a:pt x="10450693" y="4409971"/>
                </a:cubicBezTo>
                <a:lnTo>
                  <a:pt x="10450693" y="4361458"/>
                </a:lnTo>
                <a:cubicBezTo>
                  <a:pt x="10450693" y="4355802"/>
                  <a:pt x="10450207" y="4350957"/>
                  <a:pt x="10449235" y="4346921"/>
                </a:cubicBezTo>
                <a:cubicBezTo>
                  <a:pt x="10448263" y="4342886"/>
                  <a:pt x="10446658" y="4339366"/>
                  <a:pt x="10444419" y="4336362"/>
                </a:cubicBezTo>
                <a:cubicBezTo>
                  <a:pt x="10442181" y="4333357"/>
                  <a:pt x="10439250" y="4330956"/>
                  <a:pt x="10435627" y="4329160"/>
                </a:cubicBezTo>
                <a:cubicBezTo>
                  <a:pt x="10432004" y="4327363"/>
                  <a:pt x="10427541" y="4326465"/>
                  <a:pt x="10422239" y="4326465"/>
                </a:cubicBezTo>
                <a:close/>
                <a:moveTo>
                  <a:pt x="10325027" y="4326465"/>
                </a:moveTo>
                <a:cubicBezTo>
                  <a:pt x="10321963" y="4326465"/>
                  <a:pt x="10318929" y="4326744"/>
                  <a:pt x="10315925" y="4327304"/>
                </a:cubicBezTo>
                <a:cubicBezTo>
                  <a:pt x="10312920" y="4327864"/>
                  <a:pt x="10310151" y="4328571"/>
                  <a:pt x="10307618" y="4329425"/>
                </a:cubicBezTo>
                <a:cubicBezTo>
                  <a:pt x="10305085" y="4330279"/>
                  <a:pt x="10302846" y="4331222"/>
                  <a:pt x="10300902" y="4332253"/>
                </a:cubicBezTo>
                <a:cubicBezTo>
                  <a:pt x="10298958" y="4333283"/>
                  <a:pt x="10297589" y="4334182"/>
                  <a:pt x="10296793" y="4334948"/>
                </a:cubicBezTo>
                <a:cubicBezTo>
                  <a:pt x="10295998" y="4335714"/>
                  <a:pt x="10295497" y="4336524"/>
                  <a:pt x="10295291" y="4337378"/>
                </a:cubicBezTo>
                <a:cubicBezTo>
                  <a:pt x="10295085" y="4338232"/>
                  <a:pt x="10294982" y="4339396"/>
                  <a:pt x="10294982" y="4340868"/>
                </a:cubicBezTo>
                <a:cubicBezTo>
                  <a:pt x="10294982" y="4341752"/>
                  <a:pt x="10295041" y="4342562"/>
                  <a:pt x="10295159" y="4343298"/>
                </a:cubicBezTo>
                <a:cubicBezTo>
                  <a:pt x="10295276" y="4344035"/>
                  <a:pt x="10295468" y="4344639"/>
                  <a:pt x="10295733" y="4345110"/>
                </a:cubicBezTo>
                <a:cubicBezTo>
                  <a:pt x="10295998" y="4345581"/>
                  <a:pt x="10296307" y="4345935"/>
                  <a:pt x="10296661" y="4346170"/>
                </a:cubicBezTo>
                <a:cubicBezTo>
                  <a:pt x="10297014" y="4346406"/>
                  <a:pt x="10297427" y="4346524"/>
                  <a:pt x="10297898" y="4346524"/>
                </a:cubicBezTo>
                <a:cubicBezTo>
                  <a:pt x="10298605" y="4346524"/>
                  <a:pt x="10299680" y="4346097"/>
                  <a:pt x="10301123" y="4345242"/>
                </a:cubicBezTo>
                <a:cubicBezTo>
                  <a:pt x="10302567" y="4344388"/>
                  <a:pt x="10304363" y="4343446"/>
                  <a:pt x="10306514" y="4342415"/>
                </a:cubicBezTo>
                <a:cubicBezTo>
                  <a:pt x="10308664" y="4341384"/>
                  <a:pt x="10311168" y="4340441"/>
                  <a:pt x="10314025" y="4339587"/>
                </a:cubicBezTo>
                <a:cubicBezTo>
                  <a:pt x="10316882" y="4338733"/>
                  <a:pt x="10320107" y="4338306"/>
                  <a:pt x="10323701" y="4338306"/>
                </a:cubicBezTo>
                <a:cubicBezTo>
                  <a:pt x="10327059" y="4338306"/>
                  <a:pt x="10329887" y="4338703"/>
                  <a:pt x="10332184" y="4339499"/>
                </a:cubicBezTo>
                <a:cubicBezTo>
                  <a:pt x="10334482" y="4340294"/>
                  <a:pt x="10336352" y="4341472"/>
                  <a:pt x="10337796" y="4343033"/>
                </a:cubicBezTo>
                <a:cubicBezTo>
                  <a:pt x="10339239" y="4344594"/>
                  <a:pt x="10340284" y="4346553"/>
                  <a:pt x="10340933" y="4348910"/>
                </a:cubicBezTo>
                <a:cubicBezTo>
                  <a:pt x="10341581" y="4351266"/>
                  <a:pt x="10341905" y="4353976"/>
                  <a:pt x="10341905" y="4357039"/>
                </a:cubicBezTo>
                <a:lnTo>
                  <a:pt x="10341905" y="4363225"/>
                </a:lnTo>
                <a:lnTo>
                  <a:pt x="10330947" y="4363225"/>
                </a:lnTo>
                <a:cubicBezTo>
                  <a:pt x="10324761" y="4363225"/>
                  <a:pt x="10319194" y="4363770"/>
                  <a:pt x="10314246" y="4364860"/>
                </a:cubicBezTo>
                <a:cubicBezTo>
                  <a:pt x="10309297" y="4365950"/>
                  <a:pt x="10305115" y="4367584"/>
                  <a:pt x="10301698" y="4369764"/>
                </a:cubicBezTo>
                <a:cubicBezTo>
                  <a:pt x="10298281" y="4371944"/>
                  <a:pt x="10295659" y="4374683"/>
                  <a:pt x="10293833" y="4377982"/>
                </a:cubicBezTo>
                <a:cubicBezTo>
                  <a:pt x="10292007" y="4381281"/>
                  <a:pt x="10291094" y="4385169"/>
                  <a:pt x="10291094" y="4389647"/>
                </a:cubicBezTo>
                <a:cubicBezTo>
                  <a:pt x="10291094" y="4393476"/>
                  <a:pt x="10291756" y="4396893"/>
                  <a:pt x="10293082" y="4399897"/>
                </a:cubicBezTo>
                <a:cubicBezTo>
                  <a:pt x="10294407" y="4402902"/>
                  <a:pt x="10296263" y="4405435"/>
                  <a:pt x="10298649" y="4407497"/>
                </a:cubicBezTo>
                <a:cubicBezTo>
                  <a:pt x="10301035" y="4409559"/>
                  <a:pt x="10303922" y="4411135"/>
                  <a:pt x="10307309" y="4412224"/>
                </a:cubicBezTo>
                <a:cubicBezTo>
                  <a:pt x="10310696" y="4413314"/>
                  <a:pt x="10314481" y="4413859"/>
                  <a:pt x="10318664" y="4413859"/>
                </a:cubicBezTo>
                <a:cubicBezTo>
                  <a:pt x="10323436" y="4413859"/>
                  <a:pt x="10327957" y="4412828"/>
                  <a:pt x="10332228" y="4410766"/>
                </a:cubicBezTo>
                <a:cubicBezTo>
                  <a:pt x="10336499" y="4408704"/>
                  <a:pt x="10340373" y="4405818"/>
                  <a:pt x="10343849" y="4402106"/>
                </a:cubicBezTo>
                <a:lnTo>
                  <a:pt x="10343849" y="4410059"/>
                </a:lnTo>
                <a:cubicBezTo>
                  <a:pt x="10343849" y="4410766"/>
                  <a:pt x="10344055" y="4411297"/>
                  <a:pt x="10344467" y="4411650"/>
                </a:cubicBezTo>
                <a:cubicBezTo>
                  <a:pt x="10344880" y="4412004"/>
                  <a:pt x="10345542" y="4412269"/>
                  <a:pt x="10346455" y="4412445"/>
                </a:cubicBezTo>
                <a:cubicBezTo>
                  <a:pt x="10347369" y="4412622"/>
                  <a:pt x="10348591" y="4412710"/>
                  <a:pt x="10350123" y="4412710"/>
                </a:cubicBezTo>
                <a:cubicBezTo>
                  <a:pt x="10351713" y="4412710"/>
                  <a:pt x="10352921" y="4412622"/>
                  <a:pt x="10353746" y="4412445"/>
                </a:cubicBezTo>
                <a:cubicBezTo>
                  <a:pt x="10354570" y="4412269"/>
                  <a:pt x="10355218" y="4412004"/>
                  <a:pt x="10355690" y="4411650"/>
                </a:cubicBezTo>
                <a:cubicBezTo>
                  <a:pt x="10356161" y="4411297"/>
                  <a:pt x="10356397" y="4410766"/>
                  <a:pt x="10356397" y="4410059"/>
                </a:cubicBezTo>
                <a:lnTo>
                  <a:pt x="10356397" y="4356421"/>
                </a:lnTo>
                <a:cubicBezTo>
                  <a:pt x="10356397" y="4351472"/>
                  <a:pt x="10355837" y="4347142"/>
                  <a:pt x="10354718" y="4343431"/>
                </a:cubicBezTo>
                <a:cubicBezTo>
                  <a:pt x="10353598" y="4339720"/>
                  <a:pt x="10351802" y="4336612"/>
                  <a:pt x="10349327" y="4334108"/>
                </a:cubicBezTo>
                <a:cubicBezTo>
                  <a:pt x="10346853" y="4331604"/>
                  <a:pt x="10343613" y="4329705"/>
                  <a:pt x="10339607" y="4328409"/>
                </a:cubicBezTo>
                <a:cubicBezTo>
                  <a:pt x="10335601" y="4327113"/>
                  <a:pt x="10330741" y="4326465"/>
                  <a:pt x="10325027" y="4326465"/>
                </a:cubicBezTo>
                <a:close/>
                <a:moveTo>
                  <a:pt x="10107914" y="4326465"/>
                </a:moveTo>
                <a:cubicBezTo>
                  <a:pt x="10103378" y="4326465"/>
                  <a:pt x="10098886" y="4327628"/>
                  <a:pt x="10094439" y="4329955"/>
                </a:cubicBezTo>
                <a:cubicBezTo>
                  <a:pt x="10089991" y="4332282"/>
                  <a:pt x="10085528" y="4335949"/>
                  <a:pt x="10081051" y="4340957"/>
                </a:cubicBezTo>
                <a:lnTo>
                  <a:pt x="10081051" y="4330441"/>
                </a:lnTo>
                <a:cubicBezTo>
                  <a:pt x="10081051" y="4329970"/>
                  <a:pt x="10080948" y="4329572"/>
                  <a:pt x="10080742" y="4329248"/>
                </a:cubicBezTo>
                <a:cubicBezTo>
                  <a:pt x="10080536" y="4328924"/>
                  <a:pt x="10080197" y="4328630"/>
                  <a:pt x="10079725" y="4328364"/>
                </a:cubicBezTo>
                <a:cubicBezTo>
                  <a:pt x="10079254" y="4328099"/>
                  <a:pt x="10078591" y="4327923"/>
                  <a:pt x="10077737" y="4327834"/>
                </a:cubicBezTo>
                <a:cubicBezTo>
                  <a:pt x="10076883" y="4327746"/>
                  <a:pt x="10075808" y="4327702"/>
                  <a:pt x="10074512" y="4327702"/>
                </a:cubicBezTo>
                <a:cubicBezTo>
                  <a:pt x="10073157" y="4327702"/>
                  <a:pt x="10072067" y="4327746"/>
                  <a:pt x="10071242" y="4327834"/>
                </a:cubicBezTo>
                <a:cubicBezTo>
                  <a:pt x="10070418" y="4327923"/>
                  <a:pt x="10069740" y="4328099"/>
                  <a:pt x="10069210" y="4328364"/>
                </a:cubicBezTo>
                <a:cubicBezTo>
                  <a:pt x="10068680" y="4328630"/>
                  <a:pt x="10068326" y="4328924"/>
                  <a:pt x="10068149" y="4329248"/>
                </a:cubicBezTo>
                <a:cubicBezTo>
                  <a:pt x="10067973" y="4329572"/>
                  <a:pt x="10067884" y="4329970"/>
                  <a:pt x="10067884" y="4330441"/>
                </a:cubicBezTo>
                <a:lnTo>
                  <a:pt x="10067884" y="4409971"/>
                </a:lnTo>
                <a:cubicBezTo>
                  <a:pt x="10067884" y="4410442"/>
                  <a:pt x="10067987" y="4410840"/>
                  <a:pt x="10068194" y="4411164"/>
                </a:cubicBezTo>
                <a:cubicBezTo>
                  <a:pt x="10068400" y="4411488"/>
                  <a:pt x="10068783" y="4411768"/>
                  <a:pt x="10069342" y="4412004"/>
                </a:cubicBezTo>
                <a:cubicBezTo>
                  <a:pt x="10069902" y="4412239"/>
                  <a:pt x="10070653" y="4412416"/>
                  <a:pt x="10071596" y="4412534"/>
                </a:cubicBezTo>
                <a:cubicBezTo>
                  <a:pt x="10072538" y="4412652"/>
                  <a:pt x="10073717" y="4412710"/>
                  <a:pt x="10075130" y="4412710"/>
                </a:cubicBezTo>
                <a:cubicBezTo>
                  <a:pt x="10076603" y="4412710"/>
                  <a:pt x="10077811" y="4412652"/>
                  <a:pt x="10078753" y="4412534"/>
                </a:cubicBezTo>
                <a:cubicBezTo>
                  <a:pt x="10079696" y="4412416"/>
                  <a:pt x="10080432" y="4412239"/>
                  <a:pt x="10080963" y="4412004"/>
                </a:cubicBezTo>
                <a:cubicBezTo>
                  <a:pt x="10081493" y="4411768"/>
                  <a:pt x="10081876" y="4411488"/>
                  <a:pt x="10082111" y="4411164"/>
                </a:cubicBezTo>
                <a:cubicBezTo>
                  <a:pt x="10082347" y="4410840"/>
                  <a:pt x="10082465" y="4410442"/>
                  <a:pt x="10082465" y="4409971"/>
                </a:cubicBezTo>
                <a:lnTo>
                  <a:pt x="10082465" y="4354388"/>
                </a:lnTo>
                <a:cubicBezTo>
                  <a:pt x="10086471" y="4349381"/>
                  <a:pt x="10090300" y="4345581"/>
                  <a:pt x="10093953" y="4342989"/>
                </a:cubicBezTo>
                <a:cubicBezTo>
                  <a:pt x="10097605" y="4340397"/>
                  <a:pt x="10101258" y="4339101"/>
                  <a:pt x="10104910" y="4339101"/>
                </a:cubicBezTo>
                <a:cubicBezTo>
                  <a:pt x="10107738" y="4339101"/>
                  <a:pt x="10110227" y="4339631"/>
                  <a:pt x="10112377" y="4340692"/>
                </a:cubicBezTo>
                <a:cubicBezTo>
                  <a:pt x="10114527" y="4341752"/>
                  <a:pt x="10116280" y="4343284"/>
                  <a:pt x="10117635" y="4345287"/>
                </a:cubicBezTo>
                <a:cubicBezTo>
                  <a:pt x="10118990" y="4347290"/>
                  <a:pt x="10120021" y="4349675"/>
                  <a:pt x="10120728" y="4352444"/>
                </a:cubicBezTo>
                <a:cubicBezTo>
                  <a:pt x="10121435" y="4355213"/>
                  <a:pt x="10121788" y="4358866"/>
                  <a:pt x="10121788" y="4363402"/>
                </a:cubicBezTo>
                <a:lnTo>
                  <a:pt x="10121788" y="4409971"/>
                </a:lnTo>
                <a:cubicBezTo>
                  <a:pt x="10121788" y="4410442"/>
                  <a:pt x="10121906" y="4410840"/>
                  <a:pt x="10122142" y="4411164"/>
                </a:cubicBezTo>
                <a:cubicBezTo>
                  <a:pt x="10122377" y="4411488"/>
                  <a:pt x="10122760" y="4411768"/>
                  <a:pt x="10123290" y="4412004"/>
                </a:cubicBezTo>
                <a:cubicBezTo>
                  <a:pt x="10123820" y="4412239"/>
                  <a:pt x="10124557" y="4412416"/>
                  <a:pt x="10125499" y="4412534"/>
                </a:cubicBezTo>
                <a:cubicBezTo>
                  <a:pt x="10126442" y="4412652"/>
                  <a:pt x="10127650" y="4412710"/>
                  <a:pt x="10129122" y="4412710"/>
                </a:cubicBezTo>
                <a:cubicBezTo>
                  <a:pt x="10130536" y="4412710"/>
                  <a:pt x="10131715" y="4412652"/>
                  <a:pt x="10132657" y="4412534"/>
                </a:cubicBezTo>
                <a:cubicBezTo>
                  <a:pt x="10133600" y="4412416"/>
                  <a:pt x="10134336" y="4412239"/>
                  <a:pt x="10134866" y="4412004"/>
                </a:cubicBezTo>
                <a:cubicBezTo>
                  <a:pt x="10135397" y="4411768"/>
                  <a:pt x="10135779" y="4411488"/>
                  <a:pt x="10136015" y="4411164"/>
                </a:cubicBezTo>
                <a:cubicBezTo>
                  <a:pt x="10136251" y="4410840"/>
                  <a:pt x="10136369" y="4410442"/>
                  <a:pt x="10136369" y="4409971"/>
                </a:cubicBezTo>
                <a:lnTo>
                  <a:pt x="10136369" y="4361458"/>
                </a:lnTo>
                <a:cubicBezTo>
                  <a:pt x="10136369" y="4355802"/>
                  <a:pt x="10135883" y="4350957"/>
                  <a:pt x="10134910" y="4346921"/>
                </a:cubicBezTo>
                <a:cubicBezTo>
                  <a:pt x="10133938" y="4342886"/>
                  <a:pt x="10132333" y="4339366"/>
                  <a:pt x="10130095" y="4336362"/>
                </a:cubicBezTo>
                <a:cubicBezTo>
                  <a:pt x="10127856" y="4333357"/>
                  <a:pt x="10124925" y="4330956"/>
                  <a:pt x="10121302" y="4329160"/>
                </a:cubicBezTo>
                <a:cubicBezTo>
                  <a:pt x="10117679" y="4327363"/>
                  <a:pt x="10113216" y="4326465"/>
                  <a:pt x="10107914" y="4326465"/>
                </a:cubicBezTo>
                <a:close/>
                <a:moveTo>
                  <a:pt x="10488151" y="4306405"/>
                </a:moveTo>
                <a:cubicBezTo>
                  <a:pt x="10486738" y="4306405"/>
                  <a:pt x="10485559" y="4306464"/>
                  <a:pt x="10484617" y="4306582"/>
                </a:cubicBezTo>
                <a:cubicBezTo>
                  <a:pt x="10483674" y="4306700"/>
                  <a:pt x="10482923" y="4306891"/>
                  <a:pt x="10482363" y="4307156"/>
                </a:cubicBezTo>
                <a:cubicBezTo>
                  <a:pt x="10481804" y="4307422"/>
                  <a:pt x="10481421" y="4307731"/>
                  <a:pt x="10481215" y="4308084"/>
                </a:cubicBezTo>
                <a:cubicBezTo>
                  <a:pt x="10481008" y="4308438"/>
                  <a:pt x="10480905" y="4308821"/>
                  <a:pt x="10480905" y="4309233"/>
                </a:cubicBezTo>
                <a:lnTo>
                  <a:pt x="10480905" y="4328144"/>
                </a:lnTo>
                <a:lnTo>
                  <a:pt x="10469860" y="4328144"/>
                </a:lnTo>
                <a:cubicBezTo>
                  <a:pt x="10469388" y="4328144"/>
                  <a:pt x="10468961" y="4328247"/>
                  <a:pt x="10468578" y="4328453"/>
                </a:cubicBezTo>
                <a:cubicBezTo>
                  <a:pt x="10468195" y="4328659"/>
                  <a:pt x="10467886" y="4329012"/>
                  <a:pt x="10467650" y="4329513"/>
                </a:cubicBezTo>
                <a:cubicBezTo>
                  <a:pt x="10467415" y="4330014"/>
                  <a:pt x="10467223" y="4330647"/>
                  <a:pt x="10467076" y="4331413"/>
                </a:cubicBezTo>
                <a:cubicBezTo>
                  <a:pt x="10466929" y="4332179"/>
                  <a:pt x="10466855" y="4333121"/>
                  <a:pt x="10466855" y="4334241"/>
                </a:cubicBezTo>
                <a:cubicBezTo>
                  <a:pt x="10466855" y="4336362"/>
                  <a:pt x="10467120" y="4337893"/>
                  <a:pt x="10467650" y="4338836"/>
                </a:cubicBezTo>
                <a:cubicBezTo>
                  <a:pt x="10468181" y="4339778"/>
                  <a:pt x="10468888" y="4340250"/>
                  <a:pt x="10469771" y="4340250"/>
                </a:cubicBezTo>
                <a:lnTo>
                  <a:pt x="10480905" y="4340250"/>
                </a:lnTo>
                <a:lnTo>
                  <a:pt x="10480905" y="4386731"/>
                </a:lnTo>
                <a:cubicBezTo>
                  <a:pt x="10480905" y="4391326"/>
                  <a:pt x="10481332" y="4395317"/>
                  <a:pt x="10482187" y="4398704"/>
                </a:cubicBezTo>
                <a:cubicBezTo>
                  <a:pt x="10483041" y="4402092"/>
                  <a:pt x="10484411" y="4404890"/>
                  <a:pt x="10486296" y="4407099"/>
                </a:cubicBezTo>
                <a:cubicBezTo>
                  <a:pt x="10488181" y="4409308"/>
                  <a:pt x="10490596" y="4410958"/>
                  <a:pt x="10493542" y="4412048"/>
                </a:cubicBezTo>
                <a:cubicBezTo>
                  <a:pt x="10496487" y="4413138"/>
                  <a:pt x="10500022" y="4413682"/>
                  <a:pt x="10504146" y="4413682"/>
                </a:cubicBezTo>
                <a:cubicBezTo>
                  <a:pt x="10505501" y="4413682"/>
                  <a:pt x="10506856" y="4413594"/>
                  <a:pt x="10508211" y="4413417"/>
                </a:cubicBezTo>
                <a:cubicBezTo>
                  <a:pt x="10509566" y="4413241"/>
                  <a:pt x="10510847" y="4413020"/>
                  <a:pt x="10512055" y="4412755"/>
                </a:cubicBezTo>
                <a:cubicBezTo>
                  <a:pt x="10513262" y="4412490"/>
                  <a:pt x="10514337" y="4412151"/>
                  <a:pt x="10515280" y="4411738"/>
                </a:cubicBezTo>
                <a:cubicBezTo>
                  <a:pt x="10516223" y="4411326"/>
                  <a:pt x="10516930" y="4410884"/>
                  <a:pt x="10517401" y="4410413"/>
                </a:cubicBezTo>
                <a:cubicBezTo>
                  <a:pt x="10517872" y="4409942"/>
                  <a:pt x="10518226" y="4409205"/>
                  <a:pt x="10518461" y="4408204"/>
                </a:cubicBezTo>
                <a:cubicBezTo>
                  <a:pt x="10518697" y="4407202"/>
                  <a:pt x="10518815" y="4405847"/>
                  <a:pt x="10518815" y="4404139"/>
                </a:cubicBezTo>
                <a:cubicBezTo>
                  <a:pt x="10518815" y="4403078"/>
                  <a:pt x="10518756" y="4402195"/>
                  <a:pt x="10518638" y="4401488"/>
                </a:cubicBezTo>
                <a:cubicBezTo>
                  <a:pt x="10518520" y="4400781"/>
                  <a:pt x="10518388" y="4400221"/>
                  <a:pt x="10518240" y="4399809"/>
                </a:cubicBezTo>
                <a:cubicBezTo>
                  <a:pt x="10518093" y="4399397"/>
                  <a:pt x="10517887" y="4399117"/>
                  <a:pt x="10517622" y="4398969"/>
                </a:cubicBezTo>
                <a:cubicBezTo>
                  <a:pt x="10517357" y="4398822"/>
                  <a:pt x="10517077" y="4398749"/>
                  <a:pt x="10516782" y="4398749"/>
                </a:cubicBezTo>
                <a:cubicBezTo>
                  <a:pt x="10516311" y="4398749"/>
                  <a:pt x="10515781" y="4398881"/>
                  <a:pt x="10515192" y="4399146"/>
                </a:cubicBezTo>
                <a:cubicBezTo>
                  <a:pt x="10514603" y="4399411"/>
                  <a:pt x="10513896" y="4399691"/>
                  <a:pt x="10513071" y="4399986"/>
                </a:cubicBezTo>
                <a:cubicBezTo>
                  <a:pt x="10512246" y="4400280"/>
                  <a:pt x="10511304" y="4400560"/>
                  <a:pt x="10510243" y="4400825"/>
                </a:cubicBezTo>
                <a:cubicBezTo>
                  <a:pt x="10509183" y="4401090"/>
                  <a:pt x="10507975" y="4401223"/>
                  <a:pt x="10506620" y="4401223"/>
                </a:cubicBezTo>
                <a:cubicBezTo>
                  <a:pt x="10502437" y="4401223"/>
                  <a:pt x="10499536" y="4399824"/>
                  <a:pt x="10497916" y="4397025"/>
                </a:cubicBezTo>
                <a:cubicBezTo>
                  <a:pt x="10496296" y="4394227"/>
                  <a:pt x="10495486" y="4390089"/>
                  <a:pt x="10495486" y="4384610"/>
                </a:cubicBezTo>
                <a:lnTo>
                  <a:pt x="10495486" y="4340250"/>
                </a:lnTo>
                <a:lnTo>
                  <a:pt x="10515899" y="4340250"/>
                </a:lnTo>
                <a:cubicBezTo>
                  <a:pt x="10516782" y="4340250"/>
                  <a:pt x="10517489" y="4339778"/>
                  <a:pt x="10518019" y="4338836"/>
                </a:cubicBezTo>
                <a:cubicBezTo>
                  <a:pt x="10518550" y="4337893"/>
                  <a:pt x="10518815" y="4336362"/>
                  <a:pt x="10518815" y="4334241"/>
                </a:cubicBezTo>
                <a:cubicBezTo>
                  <a:pt x="10518815" y="4333121"/>
                  <a:pt x="10518756" y="4332179"/>
                  <a:pt x="10518638" y="4331413"/>
                </a:cubicBezTo>
                <a:cubicBezTo>
                  <a:pt x="10518520" y="4330647"/>
                  <a:pt x="10518329" y="4330014"/>
                  <a:pt x="10518064" y="4329513"/>
                </a:cubicBezTo>
                <a:cubicBezTo>
                  <a:pt x="10517798" y="4329012"/>
                  <a:pt x="10517489" y="4328659"/>
                  <a:pt x="10517136" y="4328453"/>
                </a:cubicBezTo>
                <a:cubicBezTo>
                  <a:pt x="10516782" y="4328247"/>
                  <a:pt x="10516370" y="4328144"/>
                  <a:pt x="10515899" y="4328144"/>
                </a:cubicBezTo>
                <a:lnTo>
                  <a:pt x="10495486" y="4328144"/>
                </a:lnTo>
                <a:lnTo>
                  <a:pt x="10495486" y="4309233"/>
                </a:lnTo>
                <a:cubicBezTo>
                  <a:pt x="10495486" y="4308821"/>
                  <a:pt x="10495368" y="4308438"/>
                  <a:pt x="10495132" y="4308084"/>
                </a:cubicBezTo>
                <a:cubicBezTo>
                  <a:pt x="10494897" y="4307731"/>
                  <a:pt x="10494514" y="4307422"/>
                  <a:pt x="10493984" y="4307156"/>
                </a:cubicBezTo>
                <a:cubicBezTo>
                  <a:pt x="10493453" y="4306891"/>
                  <a:pt x="10492717" y="4306700"/>
                  <a:pt x="10491774" y="4306582"/>
                </a:cubicBezTo>
                <a:cubicBezTo>
                  <a:pt x="10490832" y="4306464"/>
                  <a:pt x="10489624" y="4306405"/>
                  <a:pt x="10488151" y="4306405"/>
                </a:cubicBezTo>
                <a:close/>
                <a:moveTo>
                  <a:pt x="10681042" y="4289439"/>
                </a:moveTo>
                <a:cubicBezTo>
                  <a:pt x="10679628" y="4289439"/>
                  <a:pt x="10678465" y="4289513"/>
                  <a:pt x="10677552" y="4289660"/>
                </a:cubicBezTo>
                <a:cubicBezTo>
                  <a:pt x="10676638" y="4289807"/>
                  <a:pt x="10675887" y="4289984"/>
                  <a:pt x="10675298" y="4290190"/>
                </a:cubicBezTo>
                <a:cubicBezTo>
                  <a:pt x="10674709" y="4290396"/>
                  <a:pt x="10674311" y="4290691"/>
                  <a:pt x="10674105" y="4291074"/>
                </a:cubicBezTo>
                <a:cubicBezTo>
                  <a:pt x="10673899" y="4291457"/>
                  <a:pt x="10673796" y="4291854"/>
                  <a:pt x="10673796" y="4292267"/>
                </a:cubicBezTo>
                <a:lnTo>
                  <a:pt x="10673796" y="4338482"/>
                </a:lnTo>
                <a:cubicBezTo>
                  <a:pt x="10670026" y="4334535"/>
                  <a:pt x="10666211" y="4331546"/>
                  <a:pt x="10662352" y="4329513"/>
                </a:cubicBezTo>
                <a:cubicBezTo>
                  <a:pt x="10658494" y="4327481"/>
                  <a:pt x="10654238" y="4326465"/>
                  <a:pt x="10649583" y="4326465"/>
                </a:cubicBezTo>
                <a:cubicBezTo>
                  <a:pt x="10643987" y="4326465"/>
                  <a:pt x="10639053" y="4327510"/>
                  <a:pt x="10634782" y="4329602"/>
                </a:cubicBezTo>
                <a:cubicBezTo>
                  <a:pt x="10630511" y="4331693"/>
                  <a:pt x="10626932" y="4334683"/>
                  <a:pt x="10624046" y="4338571"/>
                </a:cubicBezTo>
                <a:cubicBezTo>
                  <a:pt x="10621159" y="4342459"/>
                  <a:pt x="10618979" y="4347157"/>
                  <a:pt x="10617506" y="4352665"/>
                </a:cubicBezTo>
                <a:cubicBezTo>
                  <a:pt x="10616034" y="4358173"/>
                  <a:pt x="10615297" y="4364344"/>
                  <a:pt x="10615297" y="4371178"/>
                </a:cubicBezTo>
                <a:cubicBezTo>
                  <a:pt x="10615297" y="4376951"/>
                  <a:pt x="10615886" y="4382445"/>
                  <a:pt x="10617064" y="4387658"/>
                </a:cubicBezTo>
                <a:cubicBezTo>
                  <a:pt x="10618243" y="4392872"/>
                  <a:pt x="10620113" y="4397408"/>
                  <a:pt x="10622676" y="4401267"/>
                </a:cubicBezTo>
                <a:cubicBezTo>
                  <a:pt x="10625238" y="4405126"/>
                  <a:pt x="10628582" y="4408189"/>
                  <a:pt x="10632705" y="4410457"/>
                </a:cubicBezTo>
                <a:cubicBezTo>
                  <a:pt x="10636829" y="4412725"/>
                  <a:pt x="10641807" y="4413859"/>
                  <a:pt x="10647639" y="4413859"/>
                </a:cubicBezTo>
                <a:cubicBezTo>
                  <a:pt x="10653000" y="4413859"/>
                  <a:pt x="10657934" y="4412593"/>
                  <a:pt x="10662441" y="4410059"/>
                </a:cubicBezTo>
                <a:cubicBezTo>
                  <a:pt x="10666948" y="4407526"/>
                  <a:pt x="10671292" y="4403992"/>
                  <a:pt x="10675475" y="4399455"/>
                </a:cubicBezTo>
                <a:lnTo>
                  <a:pt x="10675475" y="4409971"/>
                </a:lnTo>
                <a:cubicBezTo>
                  <a:pt x="10675475" y="4410442"/>
                  <a:pt x="10675593" y="4410855"/>
                  <a:pt x="10675828" y="4411208"/>
                </a:cubicBezTo>
                <a:cubicBezTo>
                  <a:pt x="10676064" y="4411562"/>
                  <a:pt x="10676447" y="4411841"/>
                  <a:pt x="10676977" y="4412048"/>
                </a:cubicBezTo>
                <a:cubicBezTo>
                  <a:pt x="10677507" y="4412254"/>
                  <a:pt x="10678185" y="4412416"/>
                  <a:pt x="10679010" y="4412534"/>
                </a:cubicBezTo>
                <a:cubicBezTo>
                  <a:pt x="10679834" y="4412652"/>
                  <a:pt x="10680865" y="4412710"/>
                  <a:pt x="10682102" y="4412710"/>
                </a:cubicBezTo>
                <a:cubicBezTo>
                  <a:pt x="10683281" y="4412710"/>
                  <a:pt x="10684282" y="4412652"/>
                  <a:pt x="10685107" y="4412534"/>
                </a:cubicBezTo>
                <a:cubicBezTo>
                  <a:pt x="10685932" y="4412416"/>
                  <a:pt x="10686594" y="4412254"/>
                  <a:pt x="10687095" y="4412048"/>
                </a:cubicBezTo>
                <a:cubicBezTo>
                  <a:pt x="10687596" y="4411841"/>
                  <a:pt x="10687949" y="4411562"/>
                  <a:pt x="10688156" y="4411208"/>
                </a:cubicBezTo>
                <a:cubicBezTo>
                  <a:pt x="10688362" y="4410855"/>
                  <a:pt x="10688465" y="4410442"/>
                  <a:pt x="10688465" y="4409971"/>
                </a:cubicBezTo>
                <a:lnTo>
                  <a:pt x="10688465" y="4292267"/>
                </a:lnTo>
                <a:cubicBezTo>
                  <a:pt x="10688465" y="4291854"/>
                  <a:pt x="10688332" y="4291457"/>
                  <a:pt x="10688067" y="4291074"/>
                </a:cubicBezTo>
                <a:cubicBezTo>
                  <a:pt x="10687802" y="4290691"/>
                  <a:pt x="10687404" y="4290396"/>
                  <a:pt x="10686874" y="4290190"/>
                </a:cubicBezTo>
                <a:cubicBezTo>
                  <a:pt x="10686344" y="4289984"/>
                  <a:pt x="10685608" y="4289807"/>
                  <a:pt x="10684665" y="4289660"/>
                </a:cubicBezTo>
                <a:cubicBezTo>
                  <a:pt x="10683722" y="4289513"/>
                  <a:pt x="10682515" y="4289439"/>
                  <a:pt x="10681042" y="4289439"/>
                </a:cubicBezTo>
                <a:close/>
                <a:moveTo>
                  <a:pt x="3521083" y="4274344"/>
                </a:moveTo>
                <a:lnTo>
                  <a:pt x="3541672" y="4275051"/>
                </a:lnTo>
                <a:cubicBezTo>
                  <a:pt x="3546444" y="4275169"/>
                  <a:pt x="3550229" y="4276156"/>
                  <a:pt x="3553028" y="4278012"/>
                </a:cubicBezTo>
                <a:cubicBezTo>
                  <a:pt x="3555826" y="4279867"/>
                  <a:pt x="3557225" y="4282504"/>
                  <a:pt x="3557225" y="4285920"/>
                </a:cubicBezTo>
                <a:cubicBezTo>
                  <a:pt x="3557225" y="4287923"/>
                  <a:pt x="3556827" y="4289838"/>
                  <a:pt x="3556032" y="4291664"/>
                </a:cubicBezTo>
                <a:cubicBezTo>
                  <a:pt x="3555237" y="4293491"/>
                  <a:pt x="3553926" y="4295111"/>
                  <a:pt x="3552100" y="4296524"/>
                </a:cubicBezTo>
                <a:cubicBezTo>
                  <a:pt x="3550273" y="4297938"/>
                  <a:pt x="3547873" y="4299072"/>
                  <a:pt x="3544898" y="4299927"/>
                </a:cubicBezTo>
                <a:cubicBezTo>
                  <a:pt x="3541923" y="4300781"/>
                  <a:pt x="3538226" y="4301208"/>
                  <a:pt x="3533808" y="4301208"/>
                </a:cubicBezTo>
                <a:cubicBezTo>
                  <a:pt x="3526856" y="4301208"/>
                  <a:pt x="3521436" y="4300221"/>
                  <a:pt x="3517548" y="4298248"/>
                </a:cubicBezTo>
                <a:cubicBezTo>
                  <a:pt x="3513660" y="4296274"/>
                  <a:pt x="3511716" y="4293373"/>
                  <a:pt x="3511716" y="4289543"/>
                </a:cubicBezTo>
                <a:cubicBezTo>
                  <a:pt x="3511716" y="4288306"/>
                  <a:pt x="3511849" y="4287099"/>
                  <a:pt x="3512114" y="4285920"/>
                </a:cubicBezTo>
                <a:cubicBezTo>
                  <a:pt x="3512379" y="4284742"/>
                  <a:pt x="3512865" y="4283549"/>
                  <a:pt x="3513572" y="4282342"/>
                </a:cubicBezTo>
                <a:cubicBezTo>
                  <a:pt x="3514279" y="4281134"/>
                  <a:pt x="3515236" y="4279867"/>
                  <a:pt x="3516444" y="4278542"/>
                </a:cubicBezTo>
                <a:cubicBezTo>
                  <a:pt x="3517652" y="4277216"/>
                  <a:pt x="3519198" y="4275817"/>
                  <a:pt x="3521083" y="4274344"/>
                </a:cubicBezTo>
                <a:close/>
                <a:moveTo>
                  <a:pt x="3054358" y="4274344"/>
                </a:moveTo>
                <a:lnTo>
                  <a:pt x="3074948" y="4275051"/>
                </a:lnTo>
                <a:cubicBezTo>
                  <a:pt x="3079719" y="4275169"/>
                  <a:pt x="3083504" y="4276156"/>
                  <a:pt x="3086302" y="4278012"/>
                </a:cubicBezTo>
                <a:cubicBezTo>
                  <a:pt x="3089101" y="4279867"/>
                  <a:pt x="3090500" y="4282504"/>
                  <a:pt x="3090500" y="4285920"/>
                </a:cubicBezTo>
                <a:cubicBezTo>
                  <a:pt x="3090500" y="4287923"/>
                  <a:pt x="3090102" y="4289838"/>
                  <a:pt x="3089307" y="4291664"/>
                </a:cubicBezTo>
                <a:cubicBezTo>
                  <a:pt x="3088512" y="4293491"/>
                  <a:pt x="3087201" y="4295111"/>
                  <a:pt x="3085375" y="4296524"/>
                </a:cubicBezTo>
                <a:cubicBezTo>
                  <a:pt x="3083548" y="4297938"/>
                  <a:pt x="3081148" y="4299072"/>
                  <a:pt x="3078173" y="4299927"/>
                </a:cubicBezTo>
                <a:cubicBezTo>
                  <a:pt x="3075198" y="4300781"/>
                  <a:pt x="3071501" y="4301208"/>
                  <a:pt x="3067083" y="4301208"/>
                </a:cubicBezTo>
                <a:cubicBezTo>
                  <a:pt x="3060131" y="4301208"/>
                  <a:pt x="3054712" y="4300221"/>
                  <a:pt x="3050823" y="4298248"/>
                </a:cubicBezTo>
                <a:cubicBezTo>
                  <a:pt x="3046935" y="4296274"/>
                  <a:pt x="3044991" y="4293373"/>
                  <a:pt x="3044991" y="4289543"/>
                </a:cubicBezTo>
                <a:cubicBezTo>
                  <a:pt x="3044991" y="4288306"/>
                  <a:pt x="3045124" y="4287099"/>
                  <a:pt x="3045389" y="4285920"/>
                </a:cubicBezTo>
                <a:cubicBezTo>
                  <a:pt x="3045654" y="4284742"/>
                  <a:pt x="3046140" y="4283549"/>
                  <a:pt x="3046847" y="4282342"/>
                </a:cubicBezTo>
                <a:cubicBezTo>
                  <a:pt x="3047554" y="4281134"/>
                  <a:pt x="3048511" y="4279867"/>
                  <a:pt x="3049719" y="4278542"/>
                </a:cubicBezTo>
                <a:cubicBezTo>
                  <a:pt x="3050926" y="4277216"/>
                  <a:pt x="3052473" y="4275817"/>
                  <a:pt x="3054358" y="4274344"/>
                </a:cubicBezTo>
                <a:close/>
                <a:moveTo>
                  <a:pt x="5078258" y="4247851"/>
                </a:moveTo>
                <a:cubicBezTo>
                  <a:pt x="5074605" y="4247851"/>
                  <a:pt x="5072087" y="4248543"/>
                  <a:pt x="5070703" y="4249928"/>
                </a:cubicBezTo>
                <a:cubicBezTo>
                  <a:pt x="5069318" y="4251312"/>
                  <a:pt x="5068626" y="4254096"/>
                  <a:pt x="5068626" y="4258278"/>
                </a:cubicBezTo>
                <a:cubicBezTo>
                  <a:pt x="5068626" y="4262343"/>
                  <a:pt x="5069304" y="4265053"/>
                  <a:pt x="5070658" y="4266408"/>
                </a:cubicBezTo>
                <a:cubicBezTo>
                  <a:pt x="5072013" y="4267763"/>
                  <a:pt x="5074458" y="4268441"/>
                  <a:pt x="5077993" y="4268441"/>
                </a:cubicBezTo>
                <a:cubicBezTo>
                  <a:pt x="5081645" y="4268441"/>
                  <a:pt x="5084164" y="4267748"/>
                  <a:pt x="5085548" y="4266364"/>
                </a:cubicBezTo>
                <a:cubicBezTo>
                  <a:pt x="5086933" y="4264979"/>
                  <a:pt x="5087624" y="4262196"/>
                  <a:pt x="5087624" y="4258013"/>
                </a:cubicBezTo>
                <a:cubicBezTo>
                  <a:pt x="5087624" y="4253948"/>
                  <a:pt x="5086947" y="4251238"/>
                  <a:pt x="5085592" y="4249884"/>
                </a:cubicBezTo>
                <a:cubicBezTo>
                  <a:pt x="5084237" y="4248529"/>
                  <a:pt x="5081792" y="4247851"/>
                  <a:pt x="5078258" y="4247851"/>
                </a:cubicBezTo>
                <a:close/>
                <a:moveTo>
                  <a:pt x="3158198" y="4241649"/>
                </a:moveTo>
                <a:lnTo>
                  <a:pt x="3170658" y="4241649"/>
                </a:lnTo>
                <a:lnTo>
                  <a:pt x="3170658" y="4258527"/>
                </a:lnTo>
                <a:cubicBezTo>
                  <a:pt x="3167064" y="4262533"/>
                  <a:pt x="3163633" y="4265508"/>
                  <a:pt x="3160363" y="4267452"/>
                </a:cubicBezTo>
                <a:cubicBezTo>
                  <a:pt x="3157094" y="4269396"/>
                  <a:pt x="3153544" y="4270368"/>
                  <a:pt x="3149715" y="4270368"/>
                </a:cubicBezTo>
                <a:cubicBezTo>
                  <a:pt x="3145002" y="4270368"/>
                  <a:pt x="3141335" y="4269145"/>
                  <a:pt x="3138713" y="4266701"/>
                </a:cubicBezTo>
                <a:cubicBezTo>
                  <a:pt x="3136092" y="4264256"/>
                  <a:pt x="3134781" y="4260972"/>
                  <a:pt x="3134781" y="4256848"/>
                </a:cubicBezTo>
                <a:cubicBezTo>
                  <a:pt x="3134781" y="4254432"/>
                  <a:pt x="3135238" y="4252297"/>
                  <a:pt x="3136151" y="4250441"/>
                </a:cubicBezTo>
                <a:cubicBezTo>
                  <a:pt x="3137064" y="4248585"/>
                  <a:pt x="3138493" y="4246995"/>
                  <a:pt x="3140437" y="4245669"/>
                </a:cubicBezTo>
                <a:cubicBezTo>
                  <a:pt x="3142380" y="4244344"/>
                  <a:pt x="3144825" y="4243342"/>
                  <a:pt x="3147771" y="4242665"/>
                </a:cubicBezTo>
                <a:cubicBezTo>
                  <a:pt x="3150716" y="4241987"/>
                  <a:pt x="3154192" y="4241649"/>
                  <a:pt x="3158198" y="4241649"/>
                </a:cubicBezTo>
                <a:close/>
                <a:moveTo>
                  <a:pt x="2615273" y="4241649"/>
                </a:moveTo>
                <a:lnTo>
                  <a:pt x="2627733" y="4241649"/>
                </a:lnTo>
                <a:lnTo>
                  <a:pt x="2627733" y="4258527"/>
                </a:lnTo>
                <a:cubicBezTo>
                  <a:pt x="2624139" y="4262533"/>
                  <a:pt x="2620708" y="4265508"/>
                  <a:pt x="2617438" y="4267452"/>
                </a:cubicBezTo>
                <a:cubicBezTo>
                  <a:pt x="2614168" y="4269396"/>
                  <a:pt x="2610619" y="4270368"/>
                  <a:pt x="2606790" y="4270368"/>
                </a:cubicBezTo>
                <a:cubicBezTo>
                  <a:pt x="2602077" y="4270368"/>
                  <a:pt x="2598410" y="4269145"/>
                  <a:pt x="2595788" y="4266701"/>
                </a:cubicBezTo>
                <a:cubicBezTo>
                  <a:pt x="2593167" y="4264256"/>
                  <a:pt x="2591856" y="4260972"/>
                  <a:pt x="2591856" y="4256848"/>
                </a:cubicBezTo>
                <a:cubicBezTo>
                  <a:pt x="2591856" y="4254432"/>
                  <a:pt x="2592313" y="4252297"/>
                  <a:pt x="2593226" y="4250441"/>
                </a:cubicBezTo>
                <a:cubicBezTo>
                  <a:pt x="2594139" y="4248585"/>
                  <a:pt x="2595567" y="4246995"/>
                  <a:pt x="2597511" y="4245669"/>
                </a:cubicBezTo>
                <a:cubicBezTo>
                  <a:pt x="2599455" y="4244344"/>
                  <a:pt x="2601900" y="4243342"/>
                  <a:pt x="2604846" y="4242665"/>
                </a:cubicBezTo>
                <a:cubicBezTo>
                  <a:pt x="2607792" y="4241987"/>
                  <a:pt x="2611267" y="4241649"/>
                  <a:pt x="2615273" y="4241649"/>
                </a:cubicBezTo>
                <a:close/>
                <a:moveTo>
                  <a:pt x="1910423" y="4241649"/>
                </a:moveTo>
                <a:lnTo>
                  <a:pt x="1922883" y="4241649"/>
                </a:lnTo>
                <a:lnTo>
                  <a:pt x="1922883" y="4258527"/>
                </a:lnTo>
                <a:cubicBezTo>
                  <a:pt x="1919289" y="4262533"/>
                  <a:pt x="1915858" y="4265508"/>
                  <a:pt x="1912588" y="4267452"/>
                </a:cubicBezTo>
                <a:cubicBezTo>
                  <a:pt x="1909319" y="4269396"/>
                  <a:pt x="1905769" y="4270368"/>
                  <a:pt x="1901940" y="4270368"/>
                </a:cubicBezTo>
                <a:cubicBezTo>
                  <a:pt x="1897227" y="4270368"/>
                  <a:pt x="1893560" y="4269145"/>
                  <a:pt x="1890938" y="4266701"/>
                </a:cubicBezTo>
                <a:cubicBezTo>
                  <a:pt x="1888317" y="4264256"/>
                  <a:pt x="1887006" y="4260972"/>
                  <a:pt x="1887006" y="4256848"/>
                </a:cubicBezTo>
                <a:cubicBezTo>
                  <a:pt x="1887006" y="4254432"/>
                  <a:pt x="1887463" y="4252297"/>
                  <a:pt x="1888376" y="4250441"/>
                </a:cubicBezTo>
                <a:cubicBezTo>
                  <a:pt x="1889289" y="4248585"/>
                  <a:pt x="1890717" y="4246995"/>
                  <a:pt x="1892662" y="4245669"/>
                </a:cubicBezTo>
                <a:cubicBezTo>
                  <a:pt x="1894606" y="4244344"/>
                  <a:pt x="1897050" y="4243342"/>
                  <a:pt x="1899996" y="4242665"/>
                </a:cubicBezTo>
                <a:cubicBezTo>
                  <a:pt x="1902942" y="4241987"/>
                  <a:pt x="1906417" y="4241649"/>
                  <a:pt x="1910423" y="4241649"/>
                </a:cubicBezTo>
                <a:close/>
                <a:moveTo>
                  <a:pt x="1291298" y="4241649"/>
                </a:moveTo>
                <a:lnTo>
                  <a:pt x="1303758" y="4241649"/>
                </a:lnTo>
                <a:lnTo>
                  <a:pt x="1303758" y="4258527"/>
                </a:lnTo>
                <a:cubicBezTo>
                  <a:pt x="1300164" y="4262533"/>
                  <a:pt x="1296733" y="4265508"/>
                  <a:pt x="1293463" y="4267452"/>
                </a:cubicBezTo>
                <a:cubicBezTo>
                  <a:pt x="1290194" y="4269396"/>
                  <a:pt x="1286644" y="4270368"/>
                  <a:pt x="1282815" y="4270368"/>
                </a:cubicBezTo>
                <a:cubicBezTo>
                  <a:pt x="1278102" y="4270368"/>
                  <a:pt x="1274435" y="4269145"/>
                  <a:pt x="1271813" y="4266701"/>
                </a:cubicBezTo>
                <a:cubicBezTo>
                  <a:pt x="1269192" y="4264256"/>
                  <a:pt x="1267881" y="4260972"/>
                  <a:pt x="1267881" y="4256848"/>
                </a:cubicBezTo>
                <a:cubicBezTo>
                  <a:pt x="1267881" y="4254432"/>
                  <a:pt x="1268338" y="4252297"/>
                  <a:pt x="1269251" y="4250441"/>
                </a:cubicBezTo>
                <a:cubicBezTo>
                  <a:pt x="1270164" y="4248585"/>
                  <a:pt x="1271593" y="4246995"/>
                  <a:pt x="1273537" y="4245669"/>
                </a:cubicBezTo>
                <a:cubicBezTo>
                  <a:pt x="1275481" y="4244344"/>
                  <a:pt x="1277926" y="4243342"/>
                  <a:pt x="1280871" y="4242665"/>
                </a:cubicBezTo>
                <a:cubicBezTo>
                  <a:pt x="1283817" y="4241987"/>
                  <a:pt x="1287292" y="4241649"/>
                  <a:pt x="1291298" y="4241649"/>
                </a:cubicBezTo>
                <a:close/>
                <a:moveTo>
                  <a:pt x="757899" y="4241649"/>
                </a:moveTo>
                <a:lnTo>
                  <a:pt x="770358" y="4241649"/>
                </a:lnTo>
                <a:lnTo>
                  <a:pt x="770358" y="4258527"/>
                </a:lnTo>
                <a:cubicBezTo>
                  <a:pt x="766765" y="4262533"/>
                  <a:pt x="763333" y="4265508"/>
                  <a:pt x="760063" y="4267452"/>
                </a:cubicBezTo>
                <a:cubicBezTo>
                  <a:pt x="756794" y="4269396"/>
                  <a:pt x="753244" y="4270368"/>
                  <a:pt x="749415" y="4270368"/>
                </a:cubicBezTo>
                <a:cubicBezTo>
                  <a:pt x="744702" y="4270368"/>
                  <a:pt x="741035" y="4269145"/>
                  <a:pt x="738413" y="4266701"/>
                </a:cubicBezTo>
                <a:cubicBezTo>
                  <a:pt x="735792" y="4264256"/>
                  <a:pt x="734481" y="4260972"/>
                  <a:pt x="734481" y="4256848"/>
                </a:cubicBezTo>
                <a:cubicBezTo>
                  <a:pt x="734481" y="4254432"/>
                  <a:pt x="734938" y="4252297"/>
                  <a:pt x="735851" y="4250441"/>
                </a:cubicBezTo>
                <a:cubicBezTo>
                  <a:pt x="736764" y="4248585"/>
                  <a:pt x="738192" y="4246995"/>
                  <a:pt x="740137" y="4245669"/>
                </a:cubicBezTo>
                <a:cubicBezTo>
                  <a:pt x="742081" y="4244344"/>
                  <a:pt x="744525" y="4243342"/>
                  <a:pt x="747471" y="4242665"/>
                </a:cubicBezTo>
                <a:cubicBezTo>
                  <a:pt x="750417" y="4241987"/>
                  <a:pt x="753892" y="4241649"/>
                  <a:pt x="757899" y="4241649"/>
                </a:cubicBezTo>
                <a:close/>
                <a:moveTo>
                  <a:pt x="4701713" y="4229206"/>
                </a:moveTo>
                <a:lnTo>
                  <a:pt x="4714173" y="4229206"/>
                </a:lnTo>
                <a:lnTo>
                  <a:pt x="4714173" y="4246084"/>
                </a:lnTo>
                <a:cubicBezTo>
                  <a:pt x="4710579" y="4250090"/>
                  <a:pt x="4707148" y="4253065"/>
                  <a:pt x="4703878" y="4255009"/>
                </a:cubicBezTo>
                <a:cubicBezTo>
                  <a:pt x="4700609" y="4256953"/>
                  <a:pt x="4697060" y="4257925"/>
                  <a:pt x="4693230" y="4257925"/>
                </a:cubicBezTo>
                <a:cubicBezTo>
                  <a:pt x="4688517" y="4257925"/>
                  <a:pt x="4684850" y="4256702"/>
                  <a:pt x="4682229" y="4254258"/>
                </a:cubicBezTo>
                <a:cubicBezTo>
                  <a:pt x="4679607" y="4251813"/>
                  <a:pt x="4678296" y="4248529"/>
                  <a:pt x="4678296" y="4244405"/>
                </a:cubicBezTo>
                <a:cubicBezTo>
                  <a:pt x="4678296" y="4241989"/>
                  <a:pt x="4678753" y="4239854"/>
                  <a:pt x="4679666" y="4237998"/>
                </a:cubicBezTo>
                <a:cubicBezTo>
                  <a:pt x="4680579" y="4236142"/>
                  <a:pt x="4682008" y="4234552"/>
                  <a:pt x="4683952" y="4233226"/>
                </a:cubicBezTo>
                <a:cubicBezTo>
                  <a:pt x="4685895" y="4231901"/>
                  <a:pt x="4688341" y="4230899"/>
                  <a:pt x="4691286" y="4230222"/>
                </a:cubicBezTo>
                <a:cubicBezTo>
                  <a:pt x="4694232" y="4229544"/>
                  <a:pt x="4697708" y="4229206"/>
                  <a:pt x="4701713" y="4229206"/>
                </a:cubicBezTo>
                <a:close/>
                <a:moveTo>
                  <a:pt x="4520739" y="4229206"/>
                </a:moveTo>
                <a:lnTo>
                  <a:pt x="4533198" y="4229206"/>
                </a:lnTo>
                <a:lnTo>
                  <a:pt x="4533198" y="4246084"/>
                </a:lnTo>
                <a:cubicBezTo>
                  <a:pt x="4529605" y="4250090"/>
                  <a:pt x="4526173" y="4253065"/>
                  <a:pt x="4522903" y="4255009"/>
                </a:cubicBezTo>
                <a:cubicBezTo>
                  <a:pt x="4519634" y="4256953"/>
                  <a:pt x="4516084" y="4257925"/>
                  <a:pt x="4512255" y="4257925"/>
                </a:cubicBezTo>
                <a:cubicBezTo>
                  <a:pt x="4507542" y="4257925"/>
                  <a:pt x="4503875" y="4256702"/>
                  <a:pt x="4501253" y="4254258"/>
                </a:cubicBezTo>
                <a:cubicBezTo>
                  <a:pt x="4498632" y="4251813"/>
                  <a:pt x="4497321" y="4248529"/>
                  <a:pt x="4497321" y="4244405"/>
                </a:cubicBezTo>
                <a:cubicBezTo>
                  <a:pt x="4497321" y="4241989"/>
                  <a:pt x="4497778" y="4239854"/>
                  <a:pt x="4498691" y="4237998"/>
                </a:cubicBezTo>
                <a:cubicBezTo>
                  <a:pt x="4499604" y="4236142"/>
                  <a:pt x="4501032" y="4234552"/>
                  <a:pt x="4502977" y="4233226"/>
                </a:cubicBezTo>
                <a:cubicBezTo>
                  <a:pt x="4504921" y="4231901"/>
                  <a:pt x="4507366" y="4230899"/>
                  <a:pt x="4510311" y="4230222"/>
                </a:cubicBezTo>
                <a:cubicBezTo>
                  <a:pt x="4513257" y="4229544"/>
                  <a:pt x="4516732" y="4229206"/>
                  <a:pt x="4520739" y="4229206"/>
                </a:cubicBezTo>
                <a:close/>
                <a:moveTo>
                  <a:pt x="3308124" y="4206921"/>
                </a:moveTo>
                <a:cubicBezTo>
                  <a:pt x="3312130" y="4206921"/>
                  <a:pt x="3315974" y="4208202"/>
                  <a:pt x="3319656" y="4210765"/>
                </a:cubicBezTo>
                <a:cubicBezTo>
                  <a:pt x="3323338" y="4213327"/>
                  <a:pt x="3327153" y="4217053"/>
                  <a:pt x="3331099" y="4221943"/>
                </a:cubicBezTo>
                <a:lnTo>
                  <a:pt x="3331099" y="4253755"/>
                </a:lnTo>
                <a:cubicBezTo>
                  <a:pt x="3328802" y="4256642"/>
                  <a:pt x="3326622" y="4259072"/>
                  <a:pt x="3324560" y="4261045"/>
                </a:cubicBezTo>
                <a:cubicBezTo>
                  <a:pt x="3322498" y="4263019"/>
                  <a:pt x="3320525" y="4264624"/>
                  <a:pt x="3318640" y="4265861"/>
                </a:cubicBezTo>
                <a:cubicBezTo>
                  <a:pt x="3316754" y="4267098"/>
                  <a:pt x="3314914" y="4267982"/>
                  <a:pt x="3313117" y="4268512"/>
                </a:cubicBezTo>
                <a:cubicBezTo>
                  <a:pt x="3311320" y="4269042"/>
                  <a:pt x="3309449" y="4269307"/>
                  <a:pt x="3307505" y="4269307"/>
                </a:cubicBezTo>
                <a:cubicBezTo>
                  <a:pt x="3303676" y="4269307"/>
                  <a:pt x="3300495" y="4268409"/>
                  <a:pt x="3297962" y="4266612"/>
                </a:cubicBezTo>
                <a:cubicBezTo>
                  <a:pt x="3295429" y="4264816"/>
                  <a:pt x="3293396" y="4262430"/>
                  <a:pt x="3291864" y="4259455"/>
                </a:cubicBezTo>
                <a:cubicBezTo>
                  <a:pt x="3290333" y="4256480"/>
                  <a:pt x="3289258" y="4253077"/>
                  <a:pt x="3288639" y="4249248"/>
                </a:cubicBezTo>
                <a:cubicBezTo>
                  <a:pt x="3288020" y="4245419"/>
                  <a:pt x="3287711" y="4241501"/>
                  <a:pt x="3287711" y="4237495"/>
                </a:cubicBezTo>
                <a:cubicBezTo>
                  <a:pt x="3287711" y="4233725"/>
                  <a:pt x="3288079" y="4230014"/>
                  <a:pt x="3288816" y="4226361"/>
                </a:cubicBezTo>
                <a:cubicBezTo>
                  <a:pt x="3289553" y="4222709"/>
                  <a:pt x="3290730" y="4219439"/>
                  <a:pt x="3292350" y="4216553"/>
                </a:cubicBezTo>
                <a:cubicBezTo>
                  <a:pt x="3293971" y="4213666"/>
                  <a:pt x="3296077" y="4211339"/>
                  <a:pt x="3298669" y="4209572"/>
                </a:cubicBezTo>
                <a:cubicBezTo>
                  <a:pt x="3301261" y="4207804"/>
                  <a:pt x="3304413" y="4206921"/>
                  <a:pt x="3308124" y="4206921"/>
                </a:cubicBezTo>
                <a:close/>
                <a:moveTo>
                  <a:pt x="2793774" y="4206921"/>
                </a:moveTo>
                <a:cubicBezTo>
                  <a:pt x="2797780" y="4206921"/>
                  <a:pt x="2801624" y="4208202"/>
                  <a:pt x="2805306" y="4210765"/>
                </a:cubicBezTo>
                <a:cubicBezTo>
                  <a:pt x="2808988" y="4213327"/>
                  <a:pt x="2812802" y="4217053"/>
                  <a:pt x="2816749" y="4221943"/>
                </a:cubicBezTo>
                <a:lnTo>
                  <a:pt x="2816749" y="4253755"/>
                </a:lnTo>
                <a:cubicBezTo>
                  <a:pt x="2814452" y="4256642"/>
                  <a:pt x="2812272" y="4259072"/>
                  <a:pt x="2810210" y="4261045"/>
                </a:cubicBezTo>
                <a:cubicBezTo>
                  <a:pt x="2808148" y="4263019"/>
                  <a:pt x="2806174" y="4264624"/>
                  <a:pt x="2804290" y="4265861"/>
                </a:cubicBezTo>
                <a:cubicBezTo>
                  <a:pt x="2802404" y="4267098"/>
                  <a:pt x="2800563" y="4267982"/>
                  <a:pt x="2798767" y="4268512"/>
                </a:cubicBezTo>
                <a:cubicBezTo>
                  <a:pt x="2796970" y="4269042"/>
                  <a:pt x="2795099" y="4269307"/>
                  <a:pt x="2793155" y="4269307"/>
                </a:cubicBezTo>
                <a:cubicBezTo>
                  <a:pt x="2789326" y="4269307"/>
                  <a:pt x="2786145" y="4268409"/>
                  <a:pt x="2783612" y="4266612"/>
                </a:cubicBezTo>
                <a:cubicBezTo>
                  <a:pt x="2781078" y="4264816"/>
                  <a:pt x="2779046" y="4262430"/>
                  <a:pt x="2777514" y="4259455"/>
                </a:cubicBezTo>
                <a:cubicBezTo>
                  <a:pt x="2775983" y="4256480"/>
                  <a:pt x="2774908" y="4253077"/>
                  <a:pt x="2774289" y="4249248"/>
                </a:cubicBezTo>
                <a:cubicBezTo>
                  <a:pt x="2773670" y="4245419"/>
                  <a:pt x="2773361" y="4241501"/>
                  <a:pt x="2773361" y="4237495"/>
                </a:cubicBezTo>
                <a:cubicBezTo>
                  <a:pt x="2773361" y="4233725"/>
                  <a:pt x="2773729" y="4230014"/>
                  <a:pt x="2774466" y="4226361"/>
                </a:cubicBezTo>
                <a:cubicBezTo>
                  <a:pt x="2775202" y="4222709"/>
                  <a:pt x="2776380" y="4219439"/>
                  <a:pt x="2778000" y="4216553"/>
                </a:cubicBezTo>
                <a:cubicBezTo>
                  <a:pt x="2779620" y="4213666"/>
                  <a:pt x="2781727" y="4211339"/>
                  <a:pt x="2784319" y="4209572"/>
                </a:cubicBezTo>
                <a:cubicBezTo>
                  <a:pt x="2786911" y="4207804"/>
                  <a:pt x="2790062" y="4206921"/>
                  <a:pt x="2793774" y="4206921"/>
                </a:cubicBezTo>
                <a:close/>
                <a:moveTo>
                  <a:pt x="2488974" y="4206921"/>
                </a:moveTo>
                <a:cubicBezTo>
                  <a:pt x="2492980" y="4206921"/>
                  <a:pt x="2496824" y="4208202"/>
                  <a:pt x="2500506" y="4210765"/>
                </a:cubicBezTo>
                <a:cubicBezTo>
                  <a:pt x="2504188" y="4213327"/>
                  <a:pt x="2508002" y="4217053"/>
                  <a:pt x="2511949" y="4221943"/>
                </a:cubicBezTo>
                <a:lnTo>
                  <a:pt x="2511949" y="4253755"/>
                </a:lnTo>
                <a:cubicBezTo>
                  <a:pt x="2509652" y="4256642"/>
                  <a:pt x="2507472" y="4259072"/>
                  <a:pt x="2505410" y="4261045"/>
                </a:cubicBezTo>
                <a:cubicBezTo>
                  <a:pt x="2503348" y="4263019"/>
                  <a:pt x="2501374" y="4264624"/>
                  <a:pt x="2499490" y="4265861"/>
                </a:cubicBezTo>
                <a:cubicBezTo>
                  <a:pt x="2497605" y="4267098"/>
                  <a:pt x="2495763" y="4267982"/>
                  <a:pt x="2493967" y="4268512"/>
                </a:cubicBezTo>
                <a:cubicBezTo>
                  <a:pt x="2492170" y="4269042"/>
                  <a:pt x="2490299" y="4269307"/>
                  <a:pt x="2488355" y="4269307"/>
                </a:cubicBezTo>
                <a:cubicBezTo>
                  <a:pt x="2484526" y="4269307"/>
                  <a:pt x="2481345" y="4268409"/>
                  <a:pt x="2478812" y="4266612"/>
                </a:cubicBezTo>
                <a:cubicBezTo>
                  <a:pt x="2476279" y="4264816"/>
                  <a:pt x="2474246" y="4262430"/>
                  <a:pt x="2472714" y="4259455"/>
                </a:cubicBezTo>
                <a:cubicBezTo>
                  <a:pt x="2471183" y="4256480"/>
                  <a:pt x="2470108" y="4253077"/>
                  <a:pt x="2469489" y="4249248"/>
                </a:cubicBezTo>
                <a:cubicBezTo>
                  <a:pt x="2468871" y="4245419"/>
                  <a:pt x="2468561" y="4241501"/>
                  <a:pt x="2468561" y="4237495"/>
                </a:cubicBezTo>
                <a:cubicBezTo>
                  <a:pt x="2468561" y="4233725"/>
                  <a:pt x="2468929" y="4230014"/>
                  <a:pt x="2469666" y="4226361"/>
                </a:cubicBezTo>
                <a:cubicBezTo>
                  <a:pt x="2470402" y="4222709"/>
                  <a:pt x="2471580" y="4219439"/>
                  <a:pt x="2473200" y="4216553"/>
                </a:cubicBezTo>
                <a:cubicBezTo>
                  <a:pt x="2474820" y="4213666"/>
                  <a:pt x="2476927" y="4211339"/>
                  <a:pt x="2479519" y="4209572"/>
                </a:cubicBezTo>
                <a:cubicBezTo>
                  <a:pt x="2482111" y="4207804"/>
                  <a:pt x="2485263" y="4206921"/>
                  <a:pt x="2488974" y="4206921"/>
                </a:cubicBezTo>
                <a:close/>
                <a:moveTo>
                  <a:pt x="2060349" y="4206921"/>
                </a:moveTo>
                <a:cubicBezTo>
                  <a:pt x="2064355" y="4206921"/>
                  <a:pt x="2068199" y="4208202"/>
                  <a:pt x="2071881" y="4210765"/>
                </a:cubicBezTo>
                <a:cubicBezTo>
                  <a:pt x="2075563" y="4213327"/>
                  <a:pt x="2079377" y="4217053"/>
                  <a:pt x="2083324" y="4221943"/>
                </a:cubicBezTo>
                <a:lnTo>
                  <a:pt x="2083324" y="4253755"/>
                </a:lnTo>
                <a:cubicBezTo>
                  <a:pt x="2081027" y="4256642"/>
                  <a:pt x="2078847" y="4259072"/>
                  <a:pt x="2076785" y="4261045"/>
                </a:cubicBezTo>
                <a:cubicBezTo>
                  <a:pt x="2074723" y="4263019"/>
                  <a:pt x="2072750" y="4264624"/>
                  <a:pt x="2070865" y="4265861"/>
                </a:cubicBezTo>
                <a:cubicBezTo>
                  <a:pt x="2068980" y="4267098"/>
                  <a:pt x="2067139" y="4267982"/>
                  <a:pt x="2065342" y="4268512"/>
                </a:cubicBezTo>
                <a:cubicBezTo>
                  <a:pt x="2063545" y="4269042"/>
                  <a:pt x="2061674" y="4269307"/>
                  <a:pt x="2059730" y="4269307"/>
                </a:cubicBezTo>
                <a:cubicBezTo>
                  <a:pt x="2055901" y="4269307"/>
                  <a:pt x="2052720" y="4268409"/>
                  <a:pt x="2050187" y="4266612"/>
                </a:cubicBezTo>
                <a:cubicBezTo>
                  <a:pt x="2047654" y="4264816"/>
                  <a:pt x="2045621" y="4262430"/>
                  <a:pt x="2044090" y="4259455"/>
                </a:cubicBezTo>
                <a:cubicBezTo>
                  <a:pt x="2042558" y="4256480"/>
                  <a:pt x="2041483" y="4253077"/>
                  <a:pt x="2040864" y="4249248"/>
                </a:cubicBezTo>
                <a:cubicBezTo>
                  <a:pt x="2040246" y="4245419"/>
                  <a:pt x="2039936" y="4241501"/>
                  <a:pt x="2039936" y="4237495"/>
                </a:cubicBezTo>
                <a:cubicBezTo>
                  <a:pt x="2039936" y="4233725"/>
                  <a:pt x="2040304" y="4230014"/>
                  <a:pt x="2041041" y="4226361"/>
                </a:cubicBezTo>
                <a:cubicBezTo>
                  <a:pt x="2041777" y="4222709"/>
                  <a:pt x="2042955" y="4219439"/>
                  <a:pt x="2044576" y="4216553"/>
                </a:cubicBezTo>
                <a:cubicBezTo>
                  <a:pt x="2046196" y="4213666"/>
                  <a:pt x="2048302" y="4211339"/>
                  <a:pt x="2050894" y="4209572"/>
                </a:cubicBezTo>
                <a:cubicBezTo>
                  <a:pt x="2053486" y="4207804"/>
                  <a:pt x="2056638" y="4206921"/>
                  <a:pt x="2060349" y="4206921"/>
                </a:cubicBezTo>
                <a:close/>
                <a:moveTo>
                  <a:pt x="1687182" y="4206921"/>
                </a:moveTo>
                <a:cubicBezTo>
                  <a:pt x="1690975" y="4206921"/>
                  <a:pt x="1694146" y="4207804"/>
                  <a:pt x="1696695" y="4209572"/>
                </a:cubicBezTo>
                <a:cubicBezTo>
                  <a:pt x="1699244" y="4211339"/>
                  <a:pt x="1701274" y="4213695"/>
                  <a:pt x="1702785" y="4216641"/>
                </a:cubicBezTo>
                <a:cubicBezTo>
                  <a:pt x="1704297" y="4219587"/>
                  <a:pt x="1705364" y="4222959"/>
                  <a:pt x="1705986" y="4226759"/>
                </a:cubicBezTo>
                <a:cubicBezTo>
                  <a:pt x="1706608" y="4230559"/>
                  <a:pt x="1706919" y="4234491"/>
                  <a:pt x="1706919" y="4238556"/>
                </a:cubicBezTo>
                <a:cubicBezTo>
                  <a:pt x="1706919" y="4242267"/>
                  <a:pt x="1706534" y="4245949"/>
                  <a:pt x="1705764" y="4249602"/>
                </a:cubicBezTo>
                <a:cubicBezTo>
                  <a:pt x="1704993" y="4253254"/>
                  <a:pt x="1703793" y="4256553"/>
                  <a:pt x="1702163" y="4259499"/>
                </a:cubicBezTo>
                <a:cubicBezTo>
                  <a:pt x="1700533" y="4262444"/>
                  <a:pt x="1698399" y="4264801"/>
                  <a:pt x="1695761" y="4266568"/>
                </a:cubicBezTo>
                <a:cubicBezTo>
                  <a:pt x="1693123" y="4268335"/>
                  <a:pt x="1689967" y="4269219"/>
                  <a:pt x="1686293" y="4269219"/>
                </a:cubicBezTo>
                <a:cubicBezTo>
                  <a:pt x="1682322" y="4269219"/>
                  <a:pt x="1678528" y="4267923"/>
                  <a:pt x="1674913" y="4265331"/>
                </a:cubicBezTo>
                <a:cubicBezTo>
                  <a:pt x="1671297" y="4262739"/>
                  <a:pt x="1667474" y="4258998"/>
                  <a:pt x="1663443" y="4254108"/>
                </a:cubicBezTo>
                <a:lnTo>
                  <a:pt x="1663443" y="4222473"/>
                </a:lnTo>
                <a:cubicBezTo>
                  <a:pt x="1665754" y="4219587"/>
                  <a:pt x="1667947" y="4217156"/>
                  <a:pt x="1670022" y="4215183"/>
                </a:cubicBezTo>
                <a:cubicBezTo>
                  <a:pt x="1672097" y="4213209"/>
                  <a:pt x="1674083" y="4211619"/>
                  <a:pt x="1675979" y="4210411"/>
                </a:cubicBezTo>
                <a:cubicBezTo>
                  <a:pt x="1677876" y="4209203"/>
                  <a:pt x="1679743" y="4208320"/>
                  <a:pt x="1681580" y="4207760"/>
                </a:cubicBezTo>
                <a:cubicBezTo>
                  <a:pt x="1683417" y="4207200"/>
                  <a:pt x="1685285" y="4206921"/>
                  <a:pt x="1687182" y="4206921"/>
                </a:cubicBezTo>
                <a:close/>
                <a:moveTo>
                  <a:pt x="1374549" y="4206921"/>
                </a:moveTo>
                <a:cubicBezTo>
                  <a:pt x="1378555" y="4206921"/>
                  <a:pt x="1382399" y="4208202"/>
                  <a:pt x="1386081" y="4210765"/>
                </a:cubicBezTo>
                <a:cubicBezTo>
                  <a:pt x="1389763" y="4213327"/>
                  <a:pt x="1393577" y="4217053"/>
                  <a:pt x="1397524" y="4221943"/>
                </a:cubicBezTo>
                <a:lnTo>
                  <a:pt x="1397524" y="4253755"/>
                </a:lnTo>
                <a:cubicBezTo>
                  <a:pt x="1395227" y="4256642"/>
                  <a:pt x="1393047" y="4259072"/>
                  <a:pt x="1390985" y="4261045"/>
                </a:cubicBezTo>
                <a:cubicBezTo>
                  <a:pt x="1388923" y="4263019"/>
                  <a:pt x="1386950" y="4264624"/>
                  <a:pt x="1385065" y="4265861"/>
                </a:cubicBezTo>
                <a:cubicBezTo>
                  <a:pt x="1383180" y="4267098"/>
                  <a:pt x="1381338" y="4267982"/>
                  <a:pt x="1379542" y="4268512"/>
                </a:cubicBezTo>
                <a:cubicBezTo>
                  <a:pt x="1377745" y="4269042"/>
                  <a:pt x="1375874" y="4269307"/>
                  <a:pt x="1373930" y="4269307"/>
                </a:cubicBezTo>
                <a:cubicBezTo>
                  <a:pt x="1370101" y="4269307"/>
                  <a:pt x="1366920" y="4268409"/>
                  <a:pt x="1364387" y="4266612"/>
                </a:cubicBezTo>
                <a:cubicBezTo>
                  <a:pt x="1361854" y="4264816"/>
                  <a:pt x="1359821" y="4262430"/>
                  <a:pt x="1358289" y="4259455"/>
                </a:cubicBezTo>
                <a:cubicBezTo>
                  <a:pt x="1356758" y="4256480"/>
                  <a:pt x="1355683" y="4253077"/>
                  <a:pt x="1355064" y="4249248"/>
                </a:cubicBezTo>
                <a:cubicBezTo>
                  <a:pt x="1354445" y="4245419"/>
                  <a:pt x="1354136" y="4241501"/>
                  <a:pt x="1354136" y="4237495"/>
                </a:cubicBezTo>
                <a:cubicBezTo>
                  <a:pt x="1354136" y="4233725"/>
                  <a:pt x="1354504" y="4230014"/>
                  <a:pt x="1355241" y="4226361"/>
                </a:cubicBezTo>
                <a:cubicBezTo>
                  <a:pt x="1355977" y="4222709"/>
                  <a:pt x="1357155" y="4219439"/>
                  <a:pt x="1358776" y="4216553"/>
                </a:cubicBezTo>
                <a:cubicBezTo>
                  <a:pt x="1360396" y="4213666"/>
                  <a:pt x="1362502" y="4211339"/>
                  <a:pt x="1365094" y="4209572"/>
                </a:cubicBezTo>
                <a:cubicBezTo>
                  <a:pt x="1367686" y="4207804"/>
                  <a:pt x="1370838" y="4206921"/>
                  <a:pt x="1374549" y="4206921"/>
                </a:cubicBezTo>
                <a:close/>
                <a:moveTo>
                  <a:pt x="936399" y="4206921"/>
                </a:moveTo>
                <a:cubicBezTo>
                  <a:pt x="940405" y="4206921"/>
                  <a:pt x="944249" y="4208202"/>
                  <a:pt x="947931" y="4210765"/>
                </a:cubicBezTo>
                <a:cubicBezTo>
                  <a:pt x="951613" y="4213327"/>
                  <a:pt x="955427" y="4217053"/>
                  <a:pt x="959374" y="4221943"/>
                </a:cubicBezTo>
                <a:lnTo>
                  <a:pt x="959374" y="4253755"/>
                </a:lnTo>
                <a:cubicBezTo>
                  <a:pt x="957077" y="4256642"/>
                  <a:pt x="954897" y="4259072"/>
                  <a:pt x="952835" y="4261045"/>
                </a:cubicBezTo>
                <a:cubicBezTo>
                  <a:pt x="950773" y="4263019"/>
                  <a:pt x="948800" y="4264624"/>
                  <a:pt x="946915" y="4265861"/>
                </a:cubicBezTo>
                <a:cubicBezTo>
                  <a:pt x="945029" y="4267098"/>
                  <a:pt x="943189" y="4267982"/>
                  <a:pt x="941392" y="4268512"/>
                </a:cubicBezTo>
                <a:cubicBezTo>
                  <a:pt x="939595" y="4269042"/>
                  <a:pt x="937725" y="4269307"/>
                  <a:pt x="935780" y="4269307"/>
                </a:cubicBezTo>
                <a:cubicBezTo>
                  <a:pt x="931951" y="4269307"/>
                  <a:pt x="928770" y="4268409"/>
                  <a:pt x="926237" y="4266612"/>
                </a:cubicBezTo>
                <a:cubicBezTo>
                  <a:pt x="923704" y="4264816"/>
                  <a:pt x="921671" y="4262430"/>
                  <a:pt x="920140" y="4259455"/>
                </a:cubicBezTo>
                <a:cubicBezTo>
                  <a:pt x="918608" y="4256480"/>
                  <a:pt x="917533" y="4253077"/>
                  <a:pt x="916914" y="4249248"/>
                </a:cubicBezTo>
                <a:cubicBezTo>
                  <a:pt x="916296" y="4245419"/>
                  <a:pt x="915986" y="4241501"/>
                  <a:pt x="915986" y="4237495"/>
                </a:cubicBezTo>
                <a:cubicBezTo>
                  <a:pt x="915986" y="4233725"/>
                  <a:pt x="916355" y="4230014"/>
                  <a:pt x="917091" y="4226361"/>
                </a:cubicBezTo>
                <a:cubicBezTo>
                  <a:pt x="917827" y="4222709"/>
                  <a:pt x="919006" y="4219439"/>
                  <a:pt x="920626" y="4216553"/>
                </a:cubicBezTo>
                <a:cubicBezTo>
                  <a:pt x="922246" y="4213666"/>
                  <a:pt x="924352" y="4211339"/>
                  <a:pt x="926944" y="4209572"/>
                </a:cubicBezTo>
                <a:cubicBezTo>
                  <a:pt x="929536" y="4207804"/>
                  <a:pt x="932688" y="4206921"/>
                  <a:pt x="936399" y="4206921"/>
                </a:cubicBezTo>
                <a:close/>
                <a:moveTo>
                  <a:pt x="502183" y="4206567"/>
                </a:moveTo>
                <a:cubicBezTo>
                  <a:pt x="506879" y="4206567"/>
                  <a:pt x="510802" y="4207407"/>
                  <a:pt x="513953" y="4209086"/>
                </a:cubicBezTo>
                <a:cubicBezTo>
                  <a:pt x="517103" y="4210765"/>
                  <a:pt x="519600" y="4213047"/>
                  <a:pt x="521442" y="4215934"/>
                </a:cubicBezTo>
                <a:cubicBezTo>
                  <a:pt x="523285" y="4218821"/>
                  <a:pt x="524608" y="4222179"/>
                  <a:pt x="525411" y="4226008"/>
                </a:cubicBezTo>
                <a:cubicBezTo>
                  <a:pt x="526213" y="4229837"/>
                  <a:pt x="526615" y="4233902"/>
                  <a:pt x="526615" y="4238202"/>
                </a:cubicBezTo>
                <a:cubicBezTo>
                  <a:pt x="526615" y="4242797"/>
                  <a:pt x="526139" y="4247010"/>
                  <a:pt x="525188" y="4250839"/>
                </a:cubicBezTo>
                <a:cubicBezTo>
                  <a:pt x="524236" y="4254668"/>
                  <a:pt x="522751" y="4257967"/>
                  <a:pt x="520729" y="4260736"/>
                </a:cubicBezTo>
                <a:cubicBezTo>
                  <a:pt x="518708" y="4263505"/>
                  <a:pt x="516123" y="4265655"/>
                  <a:pt x="512972" y="4267187"/>
                </a:cubicBezTo>
                <a:cubicBezTo>
                  <a:pt x="509822" y="4268718"/>
                  <a:pt x="506107" y="4269484"/>
                  <a:pt x="501826" y="4269484"/>
                </a:cubicBezTo>
                <a:cubicBezTo>
                  <a:pt x="497130" y="4269484"/>
                  <a:pt x="493207" y="4268645"/>
                  <a:pt x="490056" y="4266966"/>
                </a:cubicBezTo>
                <a:cubicBezTo>
                  <a:pt x="486906" y="4265287"/>
                  <a:pt x="484395" y="4263019"/>
                  <a:pt x="482522" y="4260162"/>
                </a:cubicBezTo>
                <a:cubicBezTo>
                  <a:pt x="480650" y="4257304"/>
                  <a:pt x="479313" y="4253961"/>
                  <a:pt x="478510" y="4250132"/>
                </a:cubicBezTo>
                <a:cubicBezTo>
                  <a:pt x="477707" y="4246303"/>
                  <a:pt x="477306" y="4242208"/>
                  <a:pt x="477306" y="4237849"/>
                </a:cubicBezTo>
                <a:cubicBezTo>
                  <a:pt x="477306" y="4233313"/>
                  <a:pt x="477796" y="4229130"/>
                  <a:pt x="478778" y="4225301"/>
                </a:cubicBezTo>
                <a:cubicBezTo>
                  <a:pt x="479758" y="4221472"/>
                  <a:pt x="481259" y="4218158"/>
                  <a:pt x="483280" y="4215360"/>
                </a:cubicBezTo>
                <a:cubicBezTo>
                  <a:pt x="485301" y="4212561"/>
                  <a:pt x="487872" y="4210396"/>
                  <a:pt x="490993" y="4208865"/>
                </a:cubicBezTo>
                <a:cubicBezTo>
                  <a:pt x="494114" y="4207333"/>
                  <a:pt x="497843" y="4206567"/>
                  <a:pt x="502183" y="4206567"/>
                </a:cubicBezTo>
                <a:close/>
                <a:moveTo>
                  <a:pt x="2985913" y="4205772"/>
                </a:moveTo>
                <a:cubicBezTo>
                  <a:pt x="2992967" y="4205772"/>
                  <a:pt x="2998286" y="4207952"/>
                  <a:pt x="3001871" y="4212311"/>
                </a:cubicBezTo>
                <a:cubicBezTo>
                  <a:pt x="3005457" y="4216670"/>
                  <a:pt x="3007161" y="4222679"/>
                  <a:pt x="3006984" y="4230338"/>
                </a:cubicBezTo>
                <a:lnTo>
                  <a:pt x="2963596" y="4230338"/>
                </a:lnTo>
                <a:cubicBezTo>
                  <a:pt x="2963715" y="4227098"/>
                  <a:pt x="2964278" y="4223990"/>
                  <a:pt x="2965285" y="4221015"/>
                </a:cubicBezTo>
                <a:cubicBezTo>
                  <a:pt x="2966293" y="4218040"/>
                  <a:pt x="2967715" y="4215433"/>
                  <a:pt x="2969553" y="4213195"/>
                </a:cubicBezTo>
                <a:cubicBezTo>
                  <a:pt x="2971391" y="4210956"/>
                  <a:pt x="2973673" y="4209159"/>
                  <a:pt x="2976400" y="4207804"/>
                </a:cubicBezTo>
                <a:cubicBezTo>
                  <a:pt x="2979126" y="4206449"/>
                  <a:pt x="2982297" y="4205772"/>
                  <a:pt x="2985913" y="4205772"/>
                </a:cubicBezTo>
                <a:close/>
                <a:moveTo>
                  <a:pt x="2309638" y="4205772"/>
                </a:moveTo>
                <a:cubicBezTo>
                  <a:pt x="2316691" y="4205772"/>
                  <a:pt x="2322011" y="4207952"/>
                  <a:pt x="2325596" y="4212311"/>
                </a:cubicBezTo>
                <a:cubicBezTo>
                  <a:pt x="2329181" y="4216670"/>
                  <a:pt x="2330886" y="4222679"/>
                  <a:pt x="2330709" y="4230338"/>
                </a:cubicBezTo>
                <a:lnTo>
                  <a:pt x="2287321" y="4230338"/>
                </a:lnTo>
                <a:cubicBezTo>
                  <a:pt x="2287440" y="4227098"/>
                  <a:pt x="2288003" y="4223990"/>
                  <a:pt x="2289010" y="4221015"/>
                </a:cubicBezTo>
                <a:cubicBezTo>
                  <a:pt x="2290018" y="4218040"/>
                  <a:pt x="2291441" y="4215433"/>
                  <a:pt x="2293278" y="4213195"/>
                </a:cubicBezTo>
                <a:cubicBezTo>
                  <a:pt x="2295116" y="4210956"/>
                  <a:pt x="2297398" y="4209159"/>
                  <a:pt x="2300125" y="4207804"/>
                </a:cubicBezTo>
                <a:cubicBezTo>
                  <a:pt x="2302851" y="4206449"/>
                  <a:pt x="2306022" y="4205772"/>
                  <a:pt x="2309638" y="4205772"/>
                </a:cubicBezTo>
                <a:close/>
                <a:moveTo>
                  <a:pt x="1204738" y="4205772"/>
                </a:moveTo>
                <a:cubicBezTo>
                  <a:pt x="1211792" y="4205772"/>
                  <a:pt x="1217111" y="4207952"/>
                  <a:pt x="1220696" y="4212311"/>
                </a:cubicBezTo>
                <a:cubicBezTo>
                  <a:pt x="1224282" y="4216670"/>
                  <a:pt x="1225986" y="4222679"/>
                  <a:pt x="1225809" y="4230338"/>
                </a:cubicBezTo>
                <a:lnTo>
                  <a:pt x="1182421" y="4230338"/>
                </a:lnTo>
                <a:cubicBezTo>
                  <a:pt x="1182540" y="4227098"/>
                  <a:pt x="1183103" y="4223990"/>
                  <a:pt x="1184111" y="4221015"/>
                </a:cubicBezTo>
                <a:cubicBezTo>
                  <a:pt x="1185118" y="4218040"/>
                  <a:pt x="1186541" y="4215433"/>
                  <a:pt x="1188378" y="4213195"/>
                </a:cubicBezTo>
                <a:cubicBezTo>
                  <a:pt x="1190216" y="4210956"/>
                  <a:pt x="1192498" y="4209159"/>
                  <a:pt x="1195225" y="4207804"/>
                </a:cubicBezTo>
                <a:cubicBezTo>
                  <a:pt x="1197951" y="4206449"/>
                  <a:pt x="1201122" y="4205772"/>
                  <a:pt x="1204738" y="4205772"/>
                </a:cubicBezTo>
                <a:close/>
                <a:moveTo>
                  <a:pt x="3532747" y="4205683"/>
                </a:moveTo>
                <a:cubicBezTo>
                  <a:pt x="3538226" y="4205683"/>
                  <a:pt x="3542453" y="4207200"/>
                  <a:pt x="3545428" y="4210234"/>
                </a:cubicBezTo>
                <a:cubicBezTo>
                  <a:pt x="3548403" y="4213268"/>
                  <a:pt x="3549890" y="4217495"/>
                  <a:pt x="3549890" y="4222915"/>
                </a:cubicBezTo>
                <a:cubicBezTo>
                  <a:pt x="3549890" y="4225213"/>
                  <a:pt x="3549552" y="4227422"/>
                  <a:pt x="3548874" y="4229542"/>
                </a:cubicBezTo>
                <a:cubicBezTo>
                  <a:pt x="3548197" y="4231663"/>
                  <a:pt x="3547166" y="4233534"/>
                  <a:pt x="3545781" y="4235154"/>
                </a:cubicBezTo>
                <a:cubicBezTo>
                  <a:pt x="3544397" y="4236774"/>
                  <a:pt x="3542644" y="4238040"/>
                  <a:pt x="3540524" y="4238954"/>
                </a:cubicBezTo>
                <a:cubicBezTo>
                  <a:pt x="3538403" y="4239867"/>
                  <a:pt x="3535899" y="4240323"/>
                  <a:pt x="3533013" y="4240323"/>
                </a:cubicBezTo>
                <a:cubicBezTo>
                  <a:pt x="3527651" y="4240323"/>
                  <a:pt x="3523484" y="4238821"/>
                  <a:pt x="3520509" y="4235817"/>
                </a:cubicBezTo>
                <a:cubicBezTo>
                  <a:pt x="3517534" y="4232812"/>
                  <a:pt x="3516046" y="4228688"/>
                  <a:pt x="3516046" y="4223445"/>
                </a:cubicBezTo>
                <a:cubicBezTo>
                  <a:pt x="3516046" y="4221089"/>
                  <a:pt x="3516385" y="4218835"/>
                  <a:pt x="3517062" y="4216685"/>
                </a:cubicBezTo>
                <a:cubicBezTo>
                  <a:pt x="3517740" y="4214535"/>
                  <a:pt x="3518771" y="4212635"/>
                  <a:pt x="3520155" y="4210985"/>
                </a:cubicBezTo>
                <a:cubicBezTo>
                  <a:pt x="3521540" y="4209336"/>
                  <a:pt x="3523277" y="4208040"/>
                  <a:pt x="3525369" y="4207097"/>
                </a:cubicBezTo>
                <a:cubicBezTo>
                  <a:pt x="3527460" y="4206155"/>
                  <a:pt x="3529920" y="4205683"/>
                  <a:pt x="3532747" y="4205683"/>
                </a:cubicBezTo>
                <a:close/>
                <a:moveTo>
                  <a:pt x="3066022" y="4205683"/>
                </a:moveTo>
                <a:cubicBezTo>
                  <a:pt x="3071501" y="4205683"/>
                  <a:pt x="3075728" y="4207200"/>
                  <a:pt x="3078703" y="4210234"/>
                </a:cubicBezTo>
                <a:cubicBezTo>
                  <a:pt x="3081678" y="4213268"/>
                  <a:pt x="3083165" y="4217495"/>
                  <a:pt x="3083165" y="4222915"/>
                </a:cubicBezTo>
                <a:cubicBezTo>
                  <a:pt x="3083165" y="4225213"/>
                  <a:pt x="3082827" y="4227422"/>
                  <a:pt x="3082149" y="4229542"/>
                </a:cubicBezTo>
                <a:cubicBezTo>
                  <a:pt x="3081472" y="4231663"/>
                  <a:pt x="3080441" y="4233534"/>
                  <a:pt x="3079056" y="4235154"/>
                </a:cubicBezTo>
                <a:cubicBezTo>
                  <a:pt x="3077672" y="4236774"/>
                  <a:pt x="3075920" y="4238040"/>
                  <a:pt x="3073799" y="4238954"/>
                </a:cubicBezTo>
                <a:cubicBezTo>
                  <a:pt x="3071678" y="4239867"/>
                  <a:pt x="3069174" y="4240323"/>
                  <a:pt x="3066287" y="4240323"/>
                </a:cubicBezTo>
                <a:cubicBezTo>
                  <a:pt x="3060926" y="4240323"/>
                  <a:pt x="3056759" y="4238821"/>
                  <a:pt x="3053784" y="4235817"/>
                </a:cubicBezTo>
                <a:cubicBezTo>
                  <a:pt x="3050809" y="4232812"/>
                  <a:pt x="3049321" y="4228688"/>
                  <a:pt x="3049321" y="4223445"/>
                </a:cubicBezTo>
                <a:cubicBezTo>
                  <a:pt x="3049321" y="4221089"/>
                  <a:pt x="3049660" y="4218835"/>
                  <a:pt x="3050337" y="4216685"/>
                </a:cubicBezTo>
                <a:cubicBezTo>
                  <a:pt x="3051015" y="4214535"/>
                  <a:pt x="3052046" y="4212635"/>
                  <a:pt x="3053430" y="4210985"/>
                </a:cubicBezTo>
                <a:cubicBezTo>
                  <a:pt x="3054815" y="4209336"/>
                  <a:pt x="3056552" y="4208040"/>
                  <a:pt x="3058644" y="4207097"/>
                </a:cubicBezTo>
                <a:cubicBezTo>
                  <a:pt x="3060735" y="4206155"/>
                  <a:pt x="3063195" y="4205683"/>
                  <a:pt x="3066022" y="4205683"/>
                </a:cubicBezTo>
                <a:close/>
                <a:moveTo>
                  <a:pt x="3380134" y="4195610"/>
                </a:moveTo>
                <a:cubicBezTo>
                  <a:pt x="3378719" y="4195610"/>
                  <a:pt x="3377542" y="4195669"/>
                  <a:pt x="3376599" y="4195786"/>
                </a:cubicBezTo>
                <a:cubicBezTo>
                  <a:pt x="3375656" y="4195904"/>
                  <a:pt x="3374905" y="4196081"/>
                  <a:pt x="3374346" y="4196317"/>
                </a:cubicBezTo>
                <a:cubicBezTo>
                  <a:pt x="3373786" y="4196552"/>
                  <a:pt x="3373403" y="4196847"/>
                  <a:pt x="3373197" y="4197200"/>
                </a:cubicBezTo>
                <a:cubicBezTo>
                  <a:pt x="3372991" y="4197554"/>
                  <a:pt x="3372887" y="4197937"/>
                  <a:pt x="3372887" y="4198349"/>
                </a:cubicBezTo>
                <a:lnTo>
                  <a:pt x="3372887" y="4277879"/>
                </a:lnTo>
                <a:cubicBezTo>
                  <a:pt x="3372887" y="4278350"/>
                  <a:pt x="3372991" y="4278748"/>
                  <a:pt x="3373197" y="4279072"/>
                </a:cubicBezTo>
                <a:cubicBezTo>
                  <a:pt x="3373403" y="4279396"/>
                  <a:pt x="3373786" y="4279676"/>
                  <a:pt x="3374346" y="4279911"/>
                </a:cubicBezTo>
                <a:cubicBezTo>
                  <a:pt x="3374905" y="4280147"/>
                  <a:pt x="3375656" y="4280324"/>
                  <a:pt x="3376599" y="4280442"/>
                </a:cubicBezTo>
                <a:cubicBezTo>
                  <a:pt x="3377542" y="4280560"/>
                  <a:pt x="3378719" y="4280618"/>
                  <a:pt x="3380134" y="4280618"/>
                </a:cubicBezTo>
                <a:cubicBezTo>
                  <a:pt x="3381606" y="4280618"/>
                  <a:pt x="3382814" y="4280560"/>
                  <a:pt x="3383756" y="4280442"/>
                </a:cubicBezTo>
                <a:cubicBezTo>
                  <a:pt x="3384699" y="4280324"/>
                  <a:pt x="3385435" y="4280147"/>
                  <a:pt x="3385966" y="4279911"/>
                </a:cubicBezTo>
                <a:cubicBezTo>
                  <a:pt x="3386496" y="4279676"/>
                  <a:pt x="3386879" y="4279396"/>
                  <a:pt x="3387114" y="4279072"/>
                </a:cubicBezTo>
                <a:cubicBezTo>
                  <a:pt x="3387350" y="4278748"/>
                  <a:pt x="3387468" y="4278350"/>
                  <a:pt x="3387468" y="4277879"/>
                </a:cubicBezTo>
                <a:lnTo>
                  <a:pt x="3387468" y="4198349"/>
                </a:lnTo>
                <a:cubicBezTo>
                  <a:pt x="3387468" y="4197937"/>
                  <a:pt x="3387350" y="4197554"/>
                  <a:pt x="3387114" y="4197200"/>
                </a:cubicBezTo>
                <a:cubicBezTo>
                  <a:pt x="3386879" y="4196847"/>
                  <a:pt x="3386496" y="4196552"/>
                  <a:pt x="3385966" y="4196317"/>
                </a:cubicBezTo>
                <a:cubicBezTo>
                  <a:pt x="3385435" y="4196081"/>
                  <a:pt x="3384699" y="4195904"/>
                  <a:pt x="3383756" y="4195786"/>
                </a:cubicBezTo>
                <a:cubicBezTo>
                  <a:pt x="3382814" y="4195669"/>
                  <a:pt x="3381606" y="4195610"/>
                  <a:pt x="3380134" y="4195610"/>
                </a:cubicBezTo>
                <a:close/>
                <a:moveTo>
                  <a:pt x="1742522" y="4195610"/>
                </a:moveTo>
                <a:cubicBezTo>
                  <a:pt x="1741167" y="4195610"/>
                  <a:pt x="1740018" y="4195639"/>
                  <a:pt x="1739076" y="4195698"/>
                </a:cubicBezTo>
                <a:cubicBezTo>
                  <a:pt x="1738133" y="4195757"/>
                  <a:pt x="1737382" y="4195890"/>
                  <a:pt x="1736822" y="4196096"/>
                </a:cubicBezTo>
                <a:cubicBezTo>
                  <a:pt x="1736263" y="4196302"/>
                  <a:pt x="1735865" y="4196567"/>
                  <a:pt x="1735629" y="4196891"/>
                </a:cubicBezTo>
                <a:cubicBezTo>
                  <a:pt x="1735394" y="4197215"/>
                  <a:pt x="1735276" y="4197642"/>
                  <a:pt x="1735276" y="4198172"/>
                </a:cubicBezTo>
                <a:cubicBezTo>
                  <a:pt x="1735276" y="4198585"/>
                  <a:pt x="1735335" y="4199085"/>
                  <a:pt x="1735453" y="4199675"/>
                </a:cubicBezTo>
                <a:cubicBezTo>
                  <a:pt x="1735570" y="4200264"/>
                  <a:pt x="1735777" y="4201000"/>
                  <a:pt x="1736071" y="4201884"/>
                </a:cubicBezTo>
                <a:lnTo>
                  <a:pt x="1759312" y="4277437"/>
                </a:lnTo>
                <a:cubicBezTo>
                  <a:pt x="1759488" y="4278026"/>
                  <a:pt x="1759753" y="4278527"/>
                  <a:pt x="1760107" y="4278939"/>
                </a:cubicBezTo>
                <a:cubicBezTo>
                  <a:pt x="1760460" y="4279352"/>
                  <a:pt x="1761005" y="4279676"/>
                  <a:pt x="1761742" y="4279911"/>
                </a:cubicBezTo>
                <a:cubicBezTo>
                  <a:pt x="1762478" y="4280147"/>
                  <a:pt x="1763421" y="4280324"/>
                  <a:pt x="1764569" y="4280442"/>
                </a:cubicBezTo>
                <a:cubicBezTo>
                  <a:pt x="1765718" y="4280560"/>
                  <a:pt x="1767206" y="4280618"/>
                  <a:pt x="1769032" y="4280618"/>
                </a:cubicBezTo>
                <a:cubicBezTo>
                  <a:pt x="1770799" y="4280618"/>
                  <a:pt x="1772287" y="4280574"/>
                  <a:pt x="1773494" y="4280486"/>
                </a:cubicBezTo>
                <a:cubicBezTo>
                  <a:pt x="1774702" y="4280398"/>
                  <a:pt x="1775689" y="4280236"/>
                  <a:pt x="1776455" y="4280000"/>
                </a:cubicBezTo>
                <a:cubicBezTo>
                  <a:pt x="1777220" y="4279764"/>
                  <a:pt x="1777795" y="4279440"/>
                  <a:pt x="1778178" y="4279028"/>
                </a:cubicBezTo>
                <a:cubicBezTo>
                  <a:pt x="1778561" y="4278615"/>
                  <a:pt x="1778840" y="4278085"/>
                  <a:pt x="1779017" y="4277437"/>
                </a:cubicBezTo>
                <a:lnTo>
                  <a:pt x="1794481" y="4219734"/>
                </a:lnTo>
                <a:lnTo>
                  <a:pt x="1794658" y="4218938"/>
                </a:lnTo>
                <a:lnTo>
                  <a:pt x="1794835" y="4219734"/>
                </a:lnTo>
                <a:lnTo>
                  <a:pt x="1811536" y="4277437"/>
                </a:lnTo>
                <a:cubicBezTo>
                  <a:pt x="1811713" y="4278026"/>
                  <a:pt x="1811978" y="4278527"/>
                  <a:pt x="1812332" y="4278939"/>
                </a:cubicBezTo>
                <a:cubicBezTo>
                  <a:pt x="1812685" y="4279352"/>
                  <a:pt x="1813230" y="4279676"/>
                  <a:pt x="1813966" y="4279911"/>
                </a:cubicBezTo>
                <a:cubicBezTo>
                  <a:pt x="1814703" y="4280147"/>
                  <a:pt x="1815690" y="4280324"/>
                  <a:pt x="1816927" y="4280442"/>
                </a:cubicBezTo>
                <a:cubicBezTo>
                  <a:pt x="1818164" y="4280560"/>
                  <a:pt x="1819695" y="4280618"/>
                  <a:pt x="1821522" y="4280618"/>
                </a:cubicBezTo>
                <a:cubicBezTo>
                  <a:pt x="1823289" y="4280618"/>
                  <a:pt x="1824762" y="4280574"/>
                  <a:pt x="1825940" y="4280486"/>
                </a:cubicBezTo>
                <a:cubicBezTo>
                  <a:pt x="1827118" y="4280398"/>
                  <a:pt x="1828046" y="4280236"/>
                  <a:pt x="1828724" y="4280000"/>
                </a:cubicBezTo>
                <a:cubicBezTo>
                  <a:pt x="1829401" y="4279764"/>
                  <a:pt x="1829931" y="4279440"/>
                  <a:pt x="1830314" y="4279028"/>
                </a:cubicBezTo>
                <a:cubicBezTo>
                  <a:pt x="1830697" y="4278615"/>
                  <a:pt x="1830977" y="4278085"/>
                  <a:pt x="1831154" y="4277437"/>
                </a:cubicBezTo>
                <a:lnTo>
                  <a:pt x="1854571" y="4201884"/>
                </a:lnTo>
                <a:cubicBezTo>
                  <a:pt x="1854865" y="4201000"/>
                  <a:pt x="1855072" y="4200264"/>
                  <a:pt x="1855189" y="4199675"/>
                </a:cubicBezTo>
                <a:cubicBezTo>
                  <a:pt x="1855307" y="4199085"/>
                  <a:pt x="1855366" y="4198585"/>
                  <a:pt x="1855366" y="4198172"/>
                </a:cubicBezTo>
                <a:cubicBezTo>
                  <a:pt x="1855366" y="4197642"/>
                  <a:pt x="1855263" y="4197230"/>
                  <a:pt x="1855057" y="4196935"/>
                </a:cubicBezTo>
                <a:cubicBezTo>
                  <a:pt x="1854851" y="4196641"/>
                  <a:pt x="1854497" y="4196376"/>
                  <a:pt x="1853996" y="4196140"/>
                </a:cubicBezTo>
                <a:cubicBezTo>
                  <a:pt x="1853496" y="4195904"/>
                  <a:pt x="1852818" y="4195757"/>
                  <a:pt x="1851964" y="4195698"/>
                </a:cubicBezTo>
                <a:cubicBezTo>
                  <a:pt x="1851110" y="4195639"/>
                  <a:pt x="1849976" y="4195610"/>
                  <a:pt x="1848562" y="4195610"/>
                </a:cubicBezTo>
                <a:cubicBezTo>
                  <a:pt x="1847030" y="4195610"/>
                  <a:pt x="1845778" y="4195654"/>
                  <a:pt x="1844806" y="4195742"/>
                </a:cubicBezTo>
                <a:cubicBezTo>
                  <a:pt x="1843834" y="4195831"/>
                  <a:pt x="1843068" y="4195978"/>
                  <a:pt x="1842509" y="4196184"/>
                </a:cubicBezTo>
                <a:cubicBezTo>
                  <a:pt x="1841949" y="4196390"/>
                  <a:pt x="1841537" y="4196685"/>
                  <a:pt x="1841272" y="4197068"/>
                </a:cubicBezTo>
                <a:cubicBezTo>
                  <a:pt x="1841007" y="4197451"/>
                  <a:pt x="1840815" y="4197907"/>
                  <a:pt x="1840697" y="4198437"/>
                </a:cubicBezTo>
                <a:lnTo>
                  <a:pt x="1821787" y="4264005"/>
                </a:lnTo>
                <a:lnTo>
                  <a:pt x="1821699" y="4264801"/>
                </a:lnTo>
                <a:lnTo>
                  <a:pt x="1821522" y="4264005"/>
                </a:lnTo>
                <a:lnTo>
                  <a:pt x="1802523" y="4198261"/>
                </a:lnTo>
                <a:cubicBezTo>
                  <a:pt x="1802405" y="4197789"/>
                  <a:pt x="1802228" y="4197377"/>
                  <a:pt x="1801993" y="4197024"/>
                </a:cubicBezTo>
                <a:cubicBezTo>
                  <a:pt x="1801757" y="4196670"/>
                  <a:pt x="1801374" y="4196390"/>
                  <a:pt x="1800844" y="4196184"/>
                </a:cubicBezTo>
                <a:cubicBezTo>
                  <a:pt x="1800314" y="4195978"/>
                  <a:pt x="1799592" y="4195831"/>
                  <a:pt x="1798679" y="4195742"/>
                </a:cubicBezTo>
                <a:cubicBezTo>
                  <a:pt x="1797766" y="4195654"/>
                  <a:pt x="1796602" y="4195610"/>
                  <a:pt x="1795188" y="4195610"/>
                </a:cubicBezTo>
                <a:cubicBezTo>
                  <a:pt x="1793716" y="4195610"/>
                  <a:pt x="1792523" y="4195654"/>
                  <a:pt x="1791610" y="4195742"/>
                </a:cubicBezTo>
                <a:cubicBezTo>
                  <a:pt x="1790696" y="4195831"/>
                  <a:pt x="1789975" y="4195978"/>
                  <a:pt x="1789445" y="4196184"/>
                </a:cubicBezTo>
                <a:cubicBezTo>
                  <a:pt x="1788914" y="4196390"/>
                  <a:pt x="1788517" y="4196685"/>
                  <a:pt x="1788252" y="4197068"/>
                </a:cubicBezTo>
                <a:cubicBezTo>
                  <a:pt x="1787987" y="4197451"/>
                  <a:pt x="1787795" y="4197907"/>
                  <a:pt x="1787677" y="4198437"/>
                </a:cubicBezTo>
                <a:lnTo>
                  <a:pt x="1770092" y="4264005"/>
                </a:lnTo>
                <a:lnTo>
                  <a:pt x="1769916" y="4264801"/>
                </a:lnTo>
                <a:lnTo>
                  <a:pt x="1769739" y="4264005"/>
                </a:lnTo>
                <a:lnTo>
                  <a:pt x="1750563" y="4198437"/>
                </a:lnTo>
                <a:cubicBezTo>
                  <a:pt x="1750387" y="4197907"/>
                  <a:pt x="1750180" y="4197451"/>
                  <a:pt x="1749945" y="4197068"/>
                </a:cubicBezTo>
                <a:cubicBezTo>
                  <a:pt x="1749709" y="4196685"/>
                  <a:pt x="1749326" y="4196390"/>
                  <a:pt x="1748796" y="4196184"/>
                </a:cubicBezTo>
                <a:cubicBezTo>
                  <a:pt x="1748266" y="4195978"/>
                  <a:pt x="1747500" y="4195831"/>
                  <a:pt x="1746499" y="4195742"/>
                </a:cubicBezTo>
                <a:cubicBezTo>
                  <a:pt x="1745497" y="4195654"/>
                  <a:pt x="1744171" y="4195610"/>
                  <a:pt x="1742522" y="4195610"/>
                </a:cubicBezTo>
                <a:close/>
                <a:moveTo>
                  <a:pt x="1560505" y="4195610"/>
                </a:moveTo>
                <a:cubicBezTo>
                  <a:pt x="1559091" y="4195610"/>
                  <a:pt x="1557913" y="4195654"/>
                  <a:pt x="1556971" y="4195742"/>
                </a:cubicBezTo>
                <a:cubicBezTo>
                  <a:pt x="1556028" y="4195831"/>
                  <a:pt x="1555262" y="4196007"/>
                  <a:pt x="1554673" y="4196272"/>
                </a:cubicBezTo>
                <a:cubicBezTo>
                  <a:pt x="1554084" y="4196538"/>
                  <a:pt x="1553686" y="4196832"/>
                  <a:pt x="1553480" y="4197156"/>
                </a:cubicBezTo>
                <a:cubicBezTo>
                  <a:pt x="1553274" y="4197480"/>
                  <a:pt x="1553171" y="4197878"/>
                  <a:pt x="1553171" y="4198349"/>
                </a:cubicBezTo>
                <a:lnTo>
                  <a:pt x="1553171" y="4246597"/>
                </a:lnTo>
                <a:cubicBezTo>
                  <a:pt x="1553171" y="4252371"/>
                  <a:pt x="1553657" y="4257275"/>
                  <a:pt x="1554629" y="4261310"/>
                </a:cubicBezTo>
                <a:cubicBezTo>
                  <a:pt x="1555601" y="4265346"/>
                  <a:pt x="1557206" y="4268880"/>
                  <a:pt x="1559445" y="4271914"/>
                </a:cubicBezTo>
                <a:cubicBezTo>
                  <a:pt x="1561683" y="4274948"/>
                  <a:pt x="1564614" y="4277349"/>
                  <a:pt x="1568237" y="4279116"/>
                </a:cubicBezTo>
                <a:cubicBezTo>
                  <a:pt x="1571860" y="4280884"/>
                  <a:pt x="1576323" y="4281767"/>
                  <a:pt x="1581625" y="4281767"/>
                </a:cubicBezTo>
                <a:cubicBezTo>
                  <a:pt x="1586161" y="4281767"/>
                  <a:pt x="1590638" y="4280618"/>
                  <a:pt x="1595057" y="4278321"/>
                </a:cubicBezTo>
                <a:cubicBezTo>
                  <a:pt x="1599475" y="4276023"/>
                  <a:pt x="1603952" y="4272371"/>
                  <a:pt x="1608488" y="4267363"/>
                </a:cubicBezTo>
                <a:lnTo>
                  <a:pt x="1608488" y="4277879"/>
                </a:lnTo>
                <a:cubicBezTo>
                  <a:pt x="1608488" y="4278350"/>
                  <a:pt x="1608576" y="4278748"/>
                  <a:pt x="1608753" y="4279072"/>
                </a:cubicBezTo>
                <a:cubicBezTo>
                  <a:pt x="1608930" y="4279396"/>
                  <a:pt x="1609269" y="4279676"/>
                  <a:pt x="1609770" y="4279911"/>
                </a:cubicBezTo>
                <a:cubicBezTo>
                  <a:pt x="1610270" y="4280147"/>
                  <a:pt x="1610948" y="4280324"/>
                  <a:pt x="1611802" y="4280442"/>
                </a:cubicBezTo>
                <a:cubicBezTo>
                  <a:pt x="1612656" y="4280560"/>
                  <a:pt x="1613761" y="4280618"/>
                  <a:pt x="1615116" y="4280618"/>
                </a:cubicBezTo>
                <a:cubicBezTo>
                  <a:pt x="1616353" y="4280618"/>
                  <a:pt x="1617398" y="4280560"/>
                  <a:pt x="1618253" y="4280442"/>
                </a:cubicBezTo>
                <a:cubicBezTo>
                  <a:pt x="1619107" y="4280324"/>
                  <a:pt x="1619799" y="4280147"/>
                  <a:pt x="1620329" y="4279911"/>
                </a:cubicBezTo>
                <a:cubicBezTo>
                  <a:pt x="1620860" y="4279676"/>
                  <a:pt x="1621228" y="4279396"/>
                  <a:pt x="1621434" y="4279072"/>
                </a:cubicBezTo>
                <a:cubicBezTo>
                  <a:pt x="1621640" y="4278748"/>
                  <a:pt x="1621743" y="4278350"/>
                  <a:pt x="1621743" y="4277879"/>
                </a:cubicBezTo>
                <a:lnTo>
                  <a:pt x="1621743" y="4198349"/>
                </a:lnTo>
                <a:cubicBezTo>
                  <a:pt x="1621743" y="4197878"/>
                  <a:pt x="1621611" y="4197480"/>
                  <a:pt x="1621346" y="4197156"/>
                </a:cubicBezTo>
                <a:cubicBezTo>
                  <a:pt x="1621080" y="4196832"/>
                  <a:pt x="1620683" y="4196538"/>
                  <a:pt x="1620153" y="4196272"/>
                </a:cubicBezTo>
                <a:cubicBezTo>
                  <a:pt x="1619623" y="4196007"/>
                  <a:pt x="1618886" y="4195831"/>
                  <a:pt x="1617943" y="4195742"/>
                </a:cubicBezTo>
                <a:cubicBezTo>
                  <a:pt x="1617001" y="4195654"/>
                  <a:pt x="1615823" y="4195610"/>
                  <a:pt x="1614409" y="4195610"/>
                </a:cubicBezTo>
                <a:cubicBezTo>
                  <a:pt x="1612936" y="4195610"/>
                  <a:pt x="1611743" y="4195654"/>
                  <a:pt x="1610830" y="4195742"/>
                </a:cubicBezTo>
                <a:cubicBezTo>
                  <a:pt x="1609917" y="4195831"/>
                  <a:pt x="1609166" y="4196007"/>
                  <a:pt x="1608576" y="4196272"/>
                </a:cubicBezTo>
                <a:cubicBezTo>
                  <a:pt x="1607987" y="4196538"/>
                  <a:pt x="1607590" y="4196832"/>
                  <a:pt x="1607384" y="4197156"/>
                </a:cubicBezTo>
                <a:cubicBezTo>
                  <a:pt x="1607178" y="4197480"/>
                  <a:pt x="1607074" y="4197878"/>
                  <a:pt x="1607074" y="4198349"/>
                </a:cubicBezTo>
                <a:lnTo>
                  <a:pt x="1607074" y="4253932"/>
                </a:lnTo>
                <a:cubicBezTo>
                  <a:pt x="1603009" y="4258939"/>
                  <a:pt x="1599166" y="4262739"/>
                  <a:pt x="1595543" y="4265331"/>
                </a:cubicBezTo>
                <a:cubicBezTo>
                  <a:pt x="1591920" y="4267923"/>
                  <a:pt x="1588282" y="4269219"/>
                  <a:pt x="1584629" y="4269219"/>
                </a:cubicBezTo>
                <a:cubicBezTo>
                  <a:pt x="1581801" y="4269219"/>
                  <a:pt x="1579327" y="4268674"/>
                  <a:pt x="1577206" y="4267584"/>
                </a:cubicBezTo>
                <a:cubicBezTo>
                  <a:pt x="1575086" y="4266495"/>
                  <a:pt x="1573333" y="4264963"/>
                  <a:pt x="1571949" y="4262989"/>
                </a:cubicBezTo>
                <a:cubicBezTo>
                  <a:pt x="1570564" y="4261016"/>
                  <a:pt x="1569533" y="4258630"/>
                  <a:pt x="1568856" y="4255832"/>
                </a:cubicBezTo>
                <a:cubicBezTo>
                  <a:pt x="1568178" y="4253033"/>
                  <a:pt x="1567840" y="4249307"/>
                  <a:pt x="1567840" y="4244653"/>
                </a:cubicBezTo>
                <a:lnTo>
                  <a:pt x="1567840" y="4198349"/>
                </a:lnTo>
                <a:cubicBezTo>
                  <a:pt x="1567840" y="4197878"/>
                  <a:pt x="1567722" y="4197480"/>
                  <a:pt x="1567486" y="4197156"/>
                </a:cubicBezTo>
                <a:cubicBezTo>
                  <a:pt x="1567250" y="4196832"/>
                  <a:pt x="1566853" y="4196538"/>
                  <a:pt x="1566293" y="4196272"/>
                </a:cubicBezTo>
                <a:cubicBezTo>
                  <a:pt x="1565734" y="4196007"/>
                  <a:pt x="1564982" y="4195831"/>
                  <a:pt x="1564040" y="4195742"/>
                </a:cubicBezTo>
                <a:cubicBezTo>
                  <a:pt x="1563097" y="4195654"/>
                  <a:pt x="1561919" y="4195610"/>
                  <a:pt x="1560505" y="4195610"/>
                </a:cubicBezTo>
                <a:close/>
                <a:moveTo>
                  <a:pt x="1436043" y="4195610"/>
                </a:moveTo>
                <a:cubicBezTo>
                  <a:pt x="1434276" y="4195610"/>
                  <a:pt x="1432862" y="4195683"/>
                  <a:pt x="1431801" y="4195831"/>
                </a:cubicBezTo>
                <a:cubicBezTo>
                  <a:pt x="1430741" y="4195978"/>
                  <a:pt x="1429975" y="4196258"/>
                  <a:pt x="1429504" y="4196670"/>
                </a:cubicBezTo>
                <a:cubicBezTo>
                  <a:pt x="1429033" y="4197082"/>
                  <a:pt x="1428797" y="4197642"/>
                  <a:pt x="1428797" y="4198349"/>
                </a:cubicBezTo>
                <a:cubicBezTo>
                  <a:pt x="1428797" y="4199056"/>
                  <a:pt x="1429033" y="4200028"/>
                  <a:pt x="1429504" y="4201265"/>
                </a:cubicBezTo>
                <a:lnTo>
                  <a:pt x="1457870" y="4277260"/>
                </a:lnTo>
                <a:cubicBezTo>
                  <a:pt x="1458046" y="4277850"/>
                  <a:pt x="1458370" y="4278409"/>
                  <a:pt x="1458842" y="4278939"/>
                </a:cubicBezTo>
                <a:cubicBezTo>
                  <a:pt x="1459313" y="4279470"/>
                  <a:pt x="1459814" y="4279853"/>
                  <a:pt x="1460344" y="4280088"/>
                </a:cubicBezTo>
                <a:lnTo>
                  <a:pt x="1449386" y="4307747"/>
                </a:lnTo>
                <a:cubicBezTo>
                  <a:pt x="1449033" y="4308572"/>
                  <a:pt x="1448886" y="4309279"/>
                  <a:pt x="1448944" y="4309868"/>
                </a:cubicBezTo>
                <a:cubicBezTo>
                  <a:pt x="1449003" y="4310457"/>
                  <a:pt x="1449283" y="4310928"/>
                  <a:pt x="1449784" y="4311282"/>
                </a:cubicBezTo>
                <a:cubicBezTo>
                  <a:pt x="1450285" y="4311635"/>
                  <a:pt x="1451006" y="4311886"/>
                  <a:pt x="1451949" y="4312033"/>
                </a:cubicBezTo>
                <a:cubicBezTo>
                  <a:pt x="1452892" y="4312180"/>
                  <a:pt x="1454129" y="4312254"/>
                  <a:pt x="1455660" y="4312254"/>
                </a:cubicBezTo>
                <a:cubicBezTo>
                  <a:pt x="1458606" y="4312254"/>
                  <a:pt x="1460800" y="4312003"/>
                  <a:pt x="1462244" y="4311503"/>
                </a:cubicBezTo>
                <a:cubicBezTo>
                  <a:pt x="1463687" y="4311002"/>
                  <a:pt x="1464585" y="4310280"/>
                  <a:pt x="1464939" y="4309338"/>
                </a:cubicBezTo>
                <a:lnTo>
                  <a:pt x="1475543" y="4280088"/>
                </a:lnTo>
                <a:lnTo>
                  <a:pt x="1504085" y="4201000"/>
                </a:lnTo>
                <a:cubicBezTo>
                  <a:pt x="1504439" y="4199940"/>
                  <a:pt x="1504615" y="4199056"/>
                  <a:pt x="1504615" y="4198349"/>
                </a:cubicBezTo>
                <a:cubicBezTo>
                  <a:pt x="1504615" y="4197642"/>
                  <a:pt x="1504365" y="4197082"/>
                  <a:pt x="1503864" y="4196670"/>
                </a:cubicBezTo>
                <a:cubicBezTo>
                  <a:pt x="1503364" y="4196258"/>
                  <a:pt x="1502583" y="4195978"/>
                  <a:pt x="1501523" y="4195831"/>
                </a:cubicBezTo>
                <a:cubicBezTo>
                  <a:pt x="1500462" y="4195683"/>
                  <a:pt x="1499107" y="4195610"/>
                  <a:pt x="1497458" y="4195610"/>
                </a:cubicBezTo>
                <a:cubicBezTo>
                  <a:pt x="1495573" y="4195610"/>
                  <a:pt x="1494129" y="4195683"/>
                  <a:pt x="1493128" y="4195831"/>
                </a:cubicBezTo>
                <a:cubicBezTo>
                  <a:pt x="1492126" y="4195978"/>
                  <a:pt x="1491375" y="4196214"/>
                  <a:pt x="1490874" y="4196538"/>
                </a:cubicBezTo>
                <a:cubicBezTo>
                  <a:pt x="1490374" y="4196862"/>
                  <a:pt x="1489947" y="4197583"/>
                  <a:pt x="1489593" y="4198702"/>
                </a:cubicBezTo>
                <a:lnTo>
                  <a:pt x="1467678" y="4262857"/>
                </a:lnTo>
                <a:lnTo>
                  <a:pt x="1467413" y="4262857"/>
                </a:lnTo>
                <a:lnTo>
                  <a:pt x="1444703" y="4199056"/>
                </a:lnTo>
                <a:cubicBezTo>
                  <a:pt x="1444408" y="4198290"/>
                  <a:pt x="1444128" y="4197686"/>
                  <a:pt x="1443863" y="4197244"/>
                </a:cubicBezTo>
                <a:cubicBezTo>
                  <a:pt x="1443598" y="4196803"/>
                  <a:pt x="1443171" y="4196464"/>
                  <a:pt x="1442582" y="4196228"/>
                </a:cubicBezTo>
                <a:cubicBezTo>
                  <a:pt x="1441993" y="4195993"/>
                  <a:pt x="1441198" y="4195831"/>
                  <a:pt x="1440196" y="4195742"/>
                </a:cubicBezTo>
                <a:cubicBezTo>
                  <a:pt x="1439195" y="4195654"/>
                  <a:pt x="1437810" y="4195610"/>
                  <a:pt x="1436043" y="4195610"/>
                </a:cubicBezTo>
                <a:close/>
                <a:moveTo>
                  <a:pt x="561422" y="4195610"/>
                </a:moveTo>
                <a:cubicBezTo>
                  <a:pt x="560067" y="4195610"/>
                  <a:pt x="558918" y="4195639"/>
                  <a:pt x="557976" y="4195698"/>
                </a:cubicBezTo>
                <a:cubicBezTo>
                  <a:pt x="557033" y="4195757"/>
                  <a:pt x="556282" y="4195890"/>
                  <a:pt x="555722" y="4196096"/>
                </a:cubicBezTo>
                <a:cubicBezTo>
                  <a:pt x="555163" y="4196302"/>
                  <a:pt x="554765" y="4196567"/>
                  <a:pt x="554529" y="4196891"/>
                </a:cubicBezTo>
                <a:cubicBezTo>
                  <a:pt x="554294" y="4197215"/>
                  <a:pt x="554176" y="4197642"/>
                  <a:pt x="554176" y="4198172"/>
                </a:cubicBezTo>
                <a:cubicBezTo>
                  <a:pt x="554176" y="4198585"/>
                  <a:pt x="554235" y="4199085"/>
                  <a:pt x="554353" y="4199675"/>
                </a:cubicBezTo>
                <a:cubicBezTo>
                  <a:pt x="554470" y="4200264"/>
                  <a:pt x="554677" y="4201000"/>
                  <a:pt x="554971" y="4201884"/>
                </a:cubicBezTo>
                <a:lnTo>
                  <a:pt x="578212" y="4277437"/>
                </a:lnTo>
                <a:cubicBezTo>
                  <a:pt x="578388" y="4278026"/>
                  <a:pt x="578653" y="4278527"/>
                  <a:pt x="579007" y="4278939"/>
                </a:cubicBezTo>
                <a:cubicBezTo>
                  <a:pt x="579360" y="4279352"/>
                  <a:pt x="579905" y="4279676"/>
                  <a:pt x="580642" y="4279911"/>
                </a:cubicBezTo>
                <a:cubicBezTo>
                  <a:pt x="581378" y="4280147"/>
                  <a:pt x="582321" y="4280324"/>
                  <a:pt x="583469" y="4280442"/>
                </a:cubicBezTo>
                <a:cubicBezTo>
                  <a:pt x="584618" y="4280560"/>
                  <a:pt x="586106" y="4280618"/>
                  <a:pt x="587932" y="4280618"/>
                </a:cubicBezTo>
                <a:cubicBezTo>
                  <a:pt x="589699" y="4280618"/>
                  <a:pt x="591187" y="4280574"/>
                  <a:pt x="592395" y="4280486"/>
                </a:cubicBezTo>
                <a:cubicBezTo>
                  <a:pt x="593602" y="4280398"/>
                  <a:pt x="594589" y="4280236"/>
                  <a:pt x="595355" y="4280000"/>
                </a:cubicBezTo>
                <a:cubicBezTo>
                  <a:pt x="596121" y="4279764"/>
                  <a:pt x="596695" y="4279440"/>
                  <a:pt x="597078" y="4279028"/>
                </a:cubicBezTo>
                <a:cubicBezTo>
                  <a:pt x="597461" y="4278615"/>
                  <a:pt x="597741" y="4278085"/>
                  <a:pt x="597918" y="4277437"/>
                </a:cubicBezTo>
                <a:lnTo>
                  <a:pt x="613381" y="4219734"/>
                </a:lnTo>
                <a:lnTo>
                  <a:pt x="613558" y="4218938"/>
                </a:lnTo>
                <a:lnTo>
                  <a:pt x="613735" y="4219734"/>
                </a:lnTo>
                <a:lnTo>
                  <a:pt x="630436" y="4277437"/>
                </a:lnTo>
                <a:cubicBezTo>
                  <a:pt x="630613" y="4278026"/>
                  <a:pt x="630878" y="4278527"/>
                  <a:pt x="631231" y="4278939"/>
                </a:cubicBezTo>
                <a:cubicBezTo>
                  <a:pt x="631585" y="4279352"/>
                  <a:pt x="632130" y="4279676"/>
                  <a:pt x="632866" y="4279911"/>
                </a:cubicBezTo>
                <a:cubicBezTo>
                  <a:pt x="633603" y="4280147"/>
                  <a:pt x="634590" y="4280324"/>
                  <a:pt x="635827" y="4280442"/>
                </a:cubicBezTo>
                <a:cubicBezTo>
                  <a:pt x="637064" y="4280560"/>
                  <a:pt x="638596" y="4280618"/>
                  <a:pt x="640422" y="4280618"/>
                </a:cubicBezTo>
                <a:cubicBezTo>
                  <a:pt x="642189" y="4280618"/>
                  <a:pt x="643662" y="4280574"/>
                  <a:pt x="644840" y="4280486"/>
                </a:cubicBezTo>
                <a:cubicBezTo>
                  <a:pt x="646018" y="4280398"/>
                  <a:pt x="646946" y="4280236"/>
                  <a:pt x="647623" y="4280000"/>
                </a:cubicBezTo>
                <a:cubicBezTo>
                  <a:pt x="648301" y="4279764"/>
                  <a:pt x="648831" y="4279440"/>
                  <a:pt x="649214" y="4279028"/>
                </a:cubicBezTo>
                <a:cubicBezTo>
                  <a:pt x="649597" y="4278615"/>
                  <a:pt x="649877" y="4278085"/>
                  <a:pt x="650054" y="4277437"/>
                </a:cubicBezTo>
                <a:lnTo>
                  <a:pt x="673471" y="4201884"/>
                </a:lnTo>
                <a:cubicBezTo>
                  <a:pt x="673765" y="4201000"/>
                  <a:pt x="673972" y="4200264"/>
                  <a:pt x="674089" y="4199675"/>
                </a:cubicBezTo>
                <a:cubicBezTo>
                  <a:pt x="674207" y="4199085"/>
                  <a:pt x="674266" y="4198585"/>
                  <a:pt x="674266" y="4198172"/>
                </a:cubicBezTo>
                <a:cubicBezTo>
                  <a:pt x="674266" y="4197642"/>
                  <a:pt x="674163" y="4197230"/>
                  <a:pt x="673957" y="4196935"/>
                </a:cubicBezTo>
                <a:cubicBezTo>
                  <a:pt x="673751" y="4196641"/>
                  <a:pt x="673397" y="4196376"/>
                  <a:pt x="672896" y="4196140"/>
                </a:cubicBezTo>
                <a:cubicBezTo>
                  <a:pt x="672396" y="4195904"/>
                  <a:pt x="671718" y="4195757"/>
                  <a:pt x="670864" y="4195698"/>
                </a:cubicBezTo>
                <a:cubicBezTo>
                  <a:pt x="670010" y="4195639"/>
                  <a:pt x="668876" y="4195610"/>
                  <a:pt x="667462" y="4195610"/>
                </a:cubicBezTo>
                <a:cubicBezTo>
                  <a:pt x="665930" y="4195610"/>
                  <a:pt x="664678" y="4195654"/>
                  <a:pt x="663706" y="4195742"/>
                </a:cubicBezTo>
                <a:cubicBezTo>
                  <a:pt x="662734" y="4195831"/>
                  <a:pt x="661968" y="4195978"/>
                  <a:pt x="661409" y="4196184"/>
                </a:cubicBezTo>
                <a:cubicBezTo>
                  <a:pt x="660849" y="4196390"/>
                  <a:pt x="660437" y="4196685"/>
                  <a:pt x="660172" y="4197068"/>
                </a:cubicBezTo>
                <a:cubicBezTo>
                  <a:pt x="659906" y="4197451"/>
                  <a:pt x="659715" y="4197907"/>
                  <a:pt x="659597" y="4198437"/>
                </a:cubicBezTo>
                <a:lnTo>
                  <a:pt x="640687" y="4264005"/>
                </a:lnTo>
                <a:lnTo>
                  <a:pt x="640599" y="4264801"/>
                </a:lnTo>
                <a:lnTo>
                  <a:pt x="640422" y="4264005"/>
                </a:lnTo>
                <a:lnTo>
                  <a:pt x="621423" y="4198261"/>
                </a:lnTo>
                <a:cubicBezTo>
                  <a:pt x="621305" y="4197789"/>
                  <a:pt x="621129" y="4197377"/>
                  <a:pt x="620893" y="4197024"/>
                </a:cubicBezTo>
                <a:cubicBezTo>
                  <a:pt x="620657" y="4196670"/>
                  <a:pt x="620274" y="4196390"/>
                  <a:pt x="619744" y="4196184"/>
                </a:cubicBezTo>
                <a:cubicBezTo>
                  <a:pt x="619214" y="4195978"/>
                  <a:pt x="618492" y="4195831"/>
                  <a:pt x="617579" y="4195742"/>
                </a:cubicBezTo>
                <a:cubicBezTo>
                  <a:pt x="616666" y="4195654"/>
                  <a:pt x="615502" y="4195610"/>
                  <a:pt x="614088" y="4195610"/>
                </a:cubicBezTo>
                <a:cubicBezTo>
                  <a:pt x="612616" y="4195610"/>
                  <a:pt x="611423" y="4195654"/>
                  <a:pt x="610510" y="4195742"/>
                </a:cubicBezTo>
                <a:cubicBezTo>
                  <a:pt x="609596" y="4195831"/>
                  <a:pt x="608875" y="4195978"/>
                  <a:pt x="608345" y="4196184"/>
                </a:cubicBezTo>
                <a:cubicBezTo>
                  <a:pt x="607814" y="4196390"/>
                  <a:pt x="607417" y="4196685"/>
                  <a:pt x="607152" y="4197068"/>
                </a:cubicBezTo>
                <a:cubicBezTo>
                  <a:pt x="606887" y="4197451"/>
                  <a:pt x="606695" y="4197907"/>
                  <a:pt x="606577" y="4198437"/>
                </a:cubicBezTo>
                <a:lnTo>
                  <a:pt x="588992" y="4264005"/>
                </a:lnTo>
                <a:lnTo>
                  <a:pt x="588815" y="4264801"/>
                </a:lnTo>
                <a:lnTo>
                  <a:pt x="588639" y="4264005"/>
                </a:lnTo>
                <a:lnTo>
                  <a:pt x="569463" y="4198437"/>
                </a:lnTo>
                <a:cubicBezTo>
                  <a:pt x="569287" y="4197907"/>
                  <a:pt x="569080" y="4197451"/>
                  <a:pt x="568845" y="4197068"/>
                </a:cubicBezTo>
                <a:cubicBezTo>
                  <a:pt x="568609" y="4196685"/>
                  <a:pt x="568226" y="4196390"/>
                  <a:pt x="567696" y="4196184"/>
                </a:cubicBezTo>
                <a:cubicBezTo>
                  <a:pt x="567166" y="4195978"/>
                  <a:pt x="566400" y="4195831"/>
                  <a:pt x="565398" y="4195742"/>
                </a:cubicBezTo>
                <a:cubicBezTo>
                  <a:pt x="564397" y="4195654"/>
                  <a:pt x="563072" y="4195610"/>
                  <a:pt x="561422" y="4195610"/>
                </a:cubicBezTo>
                <a:close/>
                <a:moveTo>
                  <a:pt x="3533013" y="4194549"/>
                </a:moveTo>
                <a:cubicBezTo>
                  <a:pt x="3528535" y="4194549"/>
                  <a:pt x="3524397" y="4195212"/>
                  <a:pt x="3520597" y="4196538"/>
                </a:cubicBezTo>
                <a:cubicBezTo>
                  <a:pt x="3516797" y="4197863"/>
                  <a:pt x="3513542" y="4199763"/>
                  <a:pt x="3510832" y="4202237"/>
                </a:cubicBezTo>
                <a:cubicBezTo>
                  <a:pt x="3508122" y="4204711"/>
                  <a:pt x="3506002" y="4207745"/>
                  <a:pt x="3504470" y="4211339"/>
                </a:cubicBezTo>
                <a:cubicBezTo>
                  <a:pt x="3502938" y="4214933"/>
                  <a:pt x="3502172" y="4218997"/>
                  <a:pt x="3502172" y="4223534"/>
                </a:cubicBezTo>
                <a:cubicBezTo>
                  <a:pt x="3502172" y="4227422"/>
                  <a:pt x="3502703" y="4230735"/>
                  <a:pt x="3503763" y="4233475"/>
                </a:cubicBezTo>
                <a:cubicBezTo>
                  <a:pt x="3504823" y="4236214"/>
                  <a:pt x="3506267" y="4238674"/>
                  <a:pt x="3508093" y="4240853"/>
                </a:cubicBezTo>
                <a:cubicBezTo>
                  <a:pt x="3505913" y="4243092"/>
                  <a:pt x="3504087" y="4245625"/>
                  <a:pt x="3502615" y="4248453"/>
                </a:cubicBezTo>
                <a:cubicBezTo>
                  <a:pt x="3501141" y="4251281"/>
                  <a:pt x="3500405" y="4254491"/>
                  <a:pt x="3500405" y="4258085"/>
                </a:cubicBezTo>
                <a:cubicBezTo>
                  <a:pt x="3500405" y="4260677"/>
                  <a:pt x="3501097" y="4263092"/>
                  <a:pt x="3502482" y="4265331"/>
                </a:cubicBezTo>
                <a:cubicBezTo>
                  <a:pt x="3503866" y="4267570"/>
                  <a:pt x="3506002" y="4269425"/>
                  <a:pt x="3508888" y="4270898"/>
                </a:cubicBezTo>
                <a:cubicBezTo>
                  <a:pt x="3507003" y="4272371"/>
                  <a:pt x="3505339" y="4273858"/>
                  <a:pt x="3503896" y="4275361"/>
                </a:cubicBezTo>
                <a:cubicBezTo>
                  <a:pt x="3502453" y="4276863"/>
                  <a:pt x="3501245" y="4278439"/>
                  <a:pt x="3500273" y="4280088"/>
                </a:cubicBezTo>
                <a:cubicBezTo>
                  <a:pt x="3499301" y="4281738"/>
                  <a:pt x="3498579" y="4283476"/>
                  <a:pt x="3498108" y="4285302"/>
                </a:cubicBezTo>
                <a:cubicBezTo>
                  <a:pt x="3497637" y="4287128"/>
                  <a:pt x="3497401" y="4289013"/>
                  <a:pt x="3497401" y="4290957"/>
                </a:cubicBezTo>
                <a:cubicBezTo>
                  <a:pt x="3497401" y="4294021"/>
                  <a:pt x="3498049" y="4296863"/>
                  <a:pt x="3499345" y="4299485"/>
                </a:cubicBezTo>
                <a:cubicBezTo>
                  <a:pt x="3500641" y="4302106"/>
                  <a:pt x="3502732" y="4304360"/>
                  <a:pt x="3505619" y="4306245"/>
                </a:cubicBezTo>
                <a:cubicBezTo>
                  <a:pt x="3508505" y="4308130"/>
                  <a:pt x="3512202" y="4309617"/>
                  <a:pt x="3516709" y="4310707"/>
                </a:cubicBezTo>
                <a:cubicBezTo>
                  <a:pt x="3521215" y="4311797"/>
                  <a:pt x="3526679" y="4312342"/>
                  <a:pt x="3533101" y="4312342"/>
                </a:cubicBezTo>
                <a:cubicBezTo>
                  <a:pt x="3539758" y="4312342"/>
                  <a:pt x="3545531" y="4311620"/>
                  <a:pt x="3550421" y="4310177"/>
                </a:cubicBezTo>
                <a:cubicBezTo>
                  <a:pt x="3555310" y="4308734"/>
                  <a:pt x="3559331" y="4306760"/>
                  <a:pt x="3562483" y="4304257"/>
                </a:cubicBezTo>
                <a:cubicBezTo>
                  <a:pt x="3565635" y="4301753"/>
                  <a:pt x="3567976" y="4298851"/>
                  <a:pt x="3569508" y="4295552"/>
                </a:cubicBezTo>
                <a:cubicBezTo>
                  <a:pt x="3571040" y="4292253"/>
                  <a:pt x="3571806" y="4288778"/>
                  <a:pt x="3571806" y="4285125"/>
                </a:cubicBezTo>
                <a:cubicBezTo>
                  <a:pt x="3571806" y="4281649"/>
                  <a:pt x="3571128" y="4278601"/>
                  <a:pt x="3569773" y="4275979"/>
                </a:cubicBezTo>
                <a:cubicBezTo>
                  <a:pt x="3568418" y="4273358"/>
                  <a:pt x="3566533" y="4271148"/>
                  <a:pt x="3564117" y="4269352"/>
                </a:cubicBezTo>
                <a:cubicBezTo>
                  <a:pt x="3561702" y="4267555"/>
                  <a:pt x="3558845" y="4266170"/>
                  <a:pt x="3555546" y="4265198"/>
                </a:cubicBezTo>
                <a:cubicBezTo>
                  <a:pt x="3552247" y="4264226"/>
                  <a:pt x="3548624" y="4263681"/>
                  <a:pt x="3544677" y="4263564"/>
                </a:cubicBezTo>
                <a:lnTo>
                  <a:pt x="3523911" y="4262680"/>
                </a:lnTo>
                <a:cubicBezTo>
                  <a:pt x="3520729" y="4262562"/>
                  <a:pt x="3518182" y="4261826"/>
                  <a:pt x="3516267" y="4260471"/>
                </a:cubicBezTo>
                <a:cubicBezTo>
                  <a:pt x="3514352" y="4259116"/>
                  <a:pt x="3513395" y="4257407"/>
                  <a:pt x="3513395" y="4255346"/>
                </a:cubicBezTo>
                <a:cubicBezTo>
                  <a:pt x="3513395" y="4253578"/>
                  <a:pt x="3513734" y="4252017"/>
                  <a:pt x="3514411" y="4250662"/>
                </a:cubicBezTo>
                <a:cubicBezTo>
                  <a:pt x="3515089" y="4249307"/>
                  <a:pt x="3515958" y="4248099"/>
                  <a:pt x="3517018" y="4247039"/>
                </a:cubicBezTo>
                <a:cubicBezTo>
                  <a:pt x="3518609" y="4248335"/>
                  <a:pt x="3520862" y="4249410"/>
                  <a:pt x="3523778" y="4250264"/>
                </a:cubicBezTo>
                <a:cubicBezTo>
                  <a:pt x="3526694" y="4251119"/>
                  <a:pt x="3529772" y="4251546"/>
                  <a:pt x="3533013" y="4251546"/>
                </a:cubicBezTo>
                <a:cubicBezTo>
                  <a:pt x="3537608" y="4251546"/>
                  <a:pt x="3541790" y="4250898"/>
                  <a:pt x="3545560" y="4249602"/>
                </a:cubicBezTo>
                <a:cubicBezTo>
                  <a:pt x="3549331" y="4248306"/>
                  <a:pt x="3552586" y="4246435"/>
                  <a:pt x="3555325" y="4243990"/>
                </a:cubicBezTo>
                <a:cubicBezTo>
                  <a:pt x="3558065" y="4241546"/>
                  <a:pt x="3560170" y="4238556"/>
                  <a:pt x="3561643" y="4235021"/>
                </a:cubicBezTo>
                <a:cubicBezTo>
                  <a:pt x="3563116" y="4231487"/>
                  <a:pt x="3563852" y="4227422"/>
                  <a:pt x="3563852" y="4222827"/>
                </a:cubicBezTo>
                <a:cubicBezTo>
                  <a:pt x="3563852" y="4220058"/>
                  <a:pt x="3563440" y="4217392"/>
                  <a:pt x="3562615" y="4214829"/>
                </a:cubicBezTo>
                <a:cubicBezTo>
                  <a:pt x="3561791" y="4212267"/>
                  <a:pt x="3560347" y="4209925"/>
                  <a:pt x="3558286" y="4207804"/>
                </a:cubicBezTo>
                <a:lnTo>
                  <a:pt x="3569685" y="4207804"/>
                </a:lnTo>
                <a:cubicBezTo>
                  <a:pt x="3570568" y="4207804"/>
                  <a:pt x="3571290" y="4207348"/>
                  <a:pt x="3571850" y="4206435"/>
                </a:cubicBezTo>
                <a:cubicBezTo>
                  <a:pt x="3572409" y="4205521"/>
                  <a:pt x="3572689" y="4204034"/>
                  <a:pt x="3572689" y="4201972"/>
                </a:cubicBezTo>
                <a:cubicBezTo>
                  <a:pt x="3572689" y="4199969"/>
                  <a:pt x="3572439" y="4198482"/>
                  <a:pt x="3571938" y="4197510"/>
                </a:cubicBezTo>
                <a:cubicBezTo>
                  <a:pt x="3571437" y="4196538"/>
                  <a:pt x="3570686" y="4196051"/>
                  <a:pt x="3569685" y="4196051"/>
                </a:cubicBezTo>
                <a:lnTo>
                  <a:pt x="3545649" y="4196051"/>
                </a:lnTo>
                <a:cubicBezTo>
                  <a:pt x="3543822" y="4195580"/>
                  <a:pt x="3541864" y="4195212"/>
                  <a:pt x="3539772" y="4194947"/>
                </a:cubicBezTo>
                <a:cubicBezTo>
                  <a:pt x="3537681" y="4194682"/>
                  <a:pt x="3535428" y="4194549"/>
                  <a:pt x="3533013" y="4194549"/>
                </a:cubicBezTo>
                <a:close/>
                <a:moveTo>
                  <a:pt x="3066287" y="4194549"/>
                </a:moveTo>
                <a:cubicBezTo>
                  <a:pt x="3061810" y="4194549"/>
                  <a:pt x="3057672" y="4195212"/>
                  <a:pt x="3053872" y="4196538"/>
                </a:cubicBezTo>
                <a:cubicBezTo>
                  <a:pt x="3050072" y="4197863"/>
                  <a:pt x="3046817" y="4199763"/>
                  <a:pt x="3044107" y="4202237"/>
                </a:cubicBezTo>
                <a:cubicBezTo>
                  <a:pt x="3041397" y="4204711"/>
                  <a:pt x="3039277" y="4207745"/>
                  <a:pt x="3037745" y="4211339"/>
                </a:cubicBezTo>
                <a:cubicBezTo>
                  <a:pt x="3036214" y="4214933"/>
                  <a:pt x="3035448" y="4218997"/>
                  <a:pt x="3035448" y="4223534"/>
                </a:cubicBezTo>
                <a:cubicBezTo>
                  <a:pt x="3035448" y="4227422"/>
                  <a:pt x="3035978" y="4230735"/>
                  <a:pt x="3037038" y="4233475"/>
                </a:cubicBezTo>
                <a:cubicBezTo>
                  <a:pt x="3038099" y="4236214"/>
                  <a:pt x="3039542" y="4238674"/>
                  <a:pt x="3041368" y="4240853"/>
                </a:cubicBezTo>
                <a:cubicBezTo>
                  <a:pt x="3039188" y="4243092"/>
                  <a:pt x="3037362" y="4245625"/>
                  <a:pt x="3035890" y="4248453"/>
                </a:cubicBezTo>
                <a:cubicBezTo>
                  <a:pt x="3034417" y="4251281"/>
                  <a:pt x="3033680" y="4254491"/>
                  <a:pt x="3033680" y="4258085"/>
                </a:cubicBezTo>
                <a:cubicBezTo>
                  <a:pt x="3033680" y="4260677"/>
                  <a:pt x="3034372" y="4263092"/>
                  <a:pt x="3035757" y="4265331"/>
                </a:cubicBezTo>
                <a:cubicBezTo>
                  <a:pt x="3037141" y="4267570"/>
                  <a:pt x="3039277" y="4269425"/>
                  <a:pt x="3042163" y="4270898"/>
                </a:cubicBezTo>
                <a:cubicBezTo>
                  <a:pt x="3040278" y="4272371"/>
                  <a:pt x="3038614" y="4273858"/>
                  <a:pt x="3037171" y="4275361"/>
                </a:cubicBezTo>
                <a:cubicBezTo>
                  <a:pt x="3035728" y="4276863"/>
                  <a:pt x="3034520" y="4278439"/>
                  <a:pt x="3033548" y="4280088"/>
                </a:cubicBezTo>
                <a:cubicBezTo>
                  <a:pt x="3032576" y="4281738"/>
                  <a:pt x="3031854" y="4283476"/>
                  <a:pt x="3031383" y="4285302"/>
                </a:cubicBezTo>
                <a:cubicBezTo>
                  <a:pt x="3030911" y="4287128"/>
                  <a:pt x="3030676" y="4289013"/>
                  <a:pt x="3030676" y="4290957"/>
                </a:cubicBezTo>
                <a:cubicBezTo>
                  <a:pt x="3030676" y="4294021"/>
                  <a:pt x="3031324" y="4296863"/>
                  <a:pt x="3032620" y="4299485"/>
                </a:cubicBezTo>
                <a:cubicBezTo>
                  <a:pt x="3033916" y="4302106"/>
                  <a:pt x="3036007" y="4304360"/>
                  <a:pt x="3038894" y="4306245"/>
                </a:cubicBezTo>
                <a:cubicBezTo>
                  <a:pt x="3041780" y="4308130"/>
                  <a:pt x="3045477" y="4309617"/>
                  <a:pt x="3049984" y="4310707"/>
                </a:cubicBezTo>
                <a:cubicBezTo>
                  <a:pt x="3054491" y="4311797"/>
                  <a:pt x="3059954" y="4312342"/>
                  <a:pt x="3066376" y="4312342"/>
                </a:cubicBezTo>
                <a:cubicBezTo>
                  <a:pt x="3073033" y="4312342"/>
                  <a:pt x="3078806" y="4311620"/>
                  <a:pt x="3083696" y="4310177"/>
                </a:cubicBezTo>
                <a:cubicBezTo>
                  <a:pt x="3088585" y="4308734"/>
                  <a:pt x="3092606" y="4306760"/>
                  <a:pt x="3095758" y="4304257"/>
                </a:cubicBezTo>
                <a:cubicBezTo>
                  <a:pt x="3098910" y="4301753"/>
                  <a:pt x="3101252" y="4298851"/>
                  <a:pt x="3102783" y="4295552"/>
                </a:cubicBezTo>
                <a:cubicBezTo>
                  <a:pt x="3104314" y="4292253"/>
                  <a:pt x="3105080" y="4288778"/>
                  <a:pt x="3105080" y="4285125"/>
                </a:cubicBezTo>
                <a:cubicBezTo>
                  <a:pt x="3105080" y="4281649"/>
                  <a:pt x="3104403" y="4278601"/>
                  <a:pt x="3103048" y="4275979"/>
                </a:cubicBezTo>
                <a:cubicBezTo>
                  <a:pt x="3101693" y="4273358"/>
                  <a:pt x="3099808" y="4271148"/>
                  <a:pt x="3097392" y="4269352"/>
                </a:cubicBezTo>
                <a:cubicBezTo>
                  <a:pt x="3094977" y="4267555"/>
                  <a:pt x="3092120" y="4266170"/>
                  <a:pt x="3088821" y="4265198"/>
                </a:cubicBezTo>
                <a:cubicBezTo>
                  <a:pt x="3085522" y="4264226"/>
                  <a:pt x="3081899" y="4263681"/>
                  <a:pt x="3077952" y="4263564"/>
                </a:cubicBezTo>
                <a:lnTo>
                  <a:pt x="3057186" y="4262680"/>
                </a:lnTo>
                <a:cubicBezTo>
                  <a:pt x="3054005" y="4262562"/>
                  <a:pt x="3051457" y="4261826"/>
                  <a:pt x="3049542" y="4260471"/>
                </a:cubicBezTo>
                <a:cubicBezTo>
                  <a:pt x="3047627" y="4259116"/>
                  <a:pt x="3046670" y="4257407"/>
                  <a:pt x="3046670" y="4255346"/>
                </a:cubicBezTo>
                <a:cubicBezTo>
                  <a:pt x="3046670" y="4253578"/>
                  <a:pt x="3047009" y="4252017"/>
                  <a:pt x="3047686" y="4250662"/>
                </a:cubicBezTo>
                <a:cubicBezTo>
                  <a:pt x="3048364" y="4249307"/>
                  <a:pt x="3049233" y="4248099"/>
                  <a:pt x="3050293" y="4247039"/>
                </a:cubicBezTo>
                <a:cubicBezTo>
                  <a:pt x="3051884" y="4248335"/>
                  <a:pt x="3054137" y="4249410"/>
                  <a:pt x="3057053" y="4250264"/>
                </a:cubicBezTo>
                <a:cubicBezTo>
                  <a:pt x="3059969" y="4251119"/>
                  <a:pt x="3063047" y="4251546"/>
                  <a:pt x="3066287" y="4251546"/>
                </a:cubicBezTo>
                <a:cubicBezTo>
                  <a:pt x="3070883" y="4251546"/>
                  <a:pt x="3075065" y="4250898"/>
                  <a:pt x="3078835" y="4249602"/>
                </a:cubicBezTo>
                <a:cubicBezTo>
                  <a:pt x="3082606" y="4248306"/>
                  <a:pt x="3085861" y="4246435"/>
                  <a:pt x="3088600" y="4243990"/>
                </a:cubicBezTo>
                <a:cubicBezTo>
                  <a:pt x="3091340" y="4241546"/>
                  <a:pt x="3093446" y="4238556"/>
                  <a:pt x="3094918" y="4235021"/>
                </a:cubicBezTo>
                <a:cubicBezTo>
                  <a:pt x="3096391" y="4231487"/>
                  <a:pt x="3097128" y="4227422"/>
                  <a:pt x="3097128" y="4222827"/>
                </a:cubicBezTo>
                <a:cubicBezTo>
                  <a:pt x="3097128" y="4220058"/>
                  <a:pt x="3096715" y="4217392"/>
                  <a:pt x="3095890" y="4214829"/>
                </a:cubicBezTo>
                <a:cubicBezTo>
                  <a:pt x="3095066" y="4212267"/>
                  <a:pt x="3093622" y="4209925"/>
                  <a:pt x="3091560" y="4207804"/>
                </a:cubicBezTo>
                <a:lnTo>
                  <a:pt x="3102960" y="4207804"/>
                </a:lnTo>
                <a:cubicBezTo>
                  <a:pt x="3103843" y="4207804"/>
                  <a:pt x="3104565" y="4207348"/>
                  <a:pt x="3105125" y="4206435"/>
                </a:cubicBezTo>
                <a:cubicBezTo>
                  <a:pt x="3105684" y="4205521"/>
                  <a:pt x="3105964" y="4204034"/>
                  <a:pt x="3105964" y="4201972"/>
                </a:cubicBezTo>
                <a:cubicBezTo>
                  <a:pt x="3105964" y="4199969"/>
                  <a:pt x="3105714" y="4198482"/>
                  <a:pt x="3105213" y="4197510"/>
                </a:cubicBezTo>
                <a:cubicBezTo>
                  <a:pt x="3104712" y="4196538"/>
                  <a:pt x="3103961" y="4196051"/>
                  <a:pt x="3102960" y="4196051"/>
                </a:cubicBezTo>
                <a:lnTo>
                  <a:pt x="3078924" y="4196051"/>
                </a:lnTo>
                <a:cubicBezTo>
                  <a:pt x="3077097" y="4195580"/>
                  <a:pt x="3075139" y="4195212"/>
                  <a:pt x="3073048" y="4194947"/>
                </a:cubicBezTo>
                <a:cubicBezTo>
                  <a:pt x="3070956" y="4194682"/>
                  <a:pt x="3068703" y="4194549"/>
                  <a:pt x="3066287" y="4194549"/>
                </a:cubicBezTo>
                <a:close/>
                <a:moveTo>
                  <a:pt x="3451017" y="4194373"/>
                </a:moveTo>
                <a:cubicBezTo>
                  <a:pt x="3446481" y="4194373"/>
                  <a:pt x="3441989" y="4195536"/>
                  <a:pt x="3437542" y="4197863"/>
                </a:cubicBezTo>
                <a:cubicBezTo>
                  <a:pt x="3433094" y="4200190"/>
                  <a:pt x="3428632" y="4203857"/>
                  <a:pt x="3424154" y="4208865"/>
                </a:cubicBezTo>
                <a:lnTo>
                  <a:pt x="3424154" y="4198349"/>
                </a:lnTo>
                <a:cubicBezTo>
                  <a:pt x="3424154" y="4197878"/>
                  <a:pt x="3424051" y="4197480"/>
                  <a:pt x="3423845" y="4197156"/>
                </a:cubicBezTo>
                <a:cubicBezTo>
                  <a:pt x="3423639" y="4196832"/>
                  <a:pt x="3423300" y="4196538"/>
                  <a:pt x="3422829" y="4196272"/>
                </a:cubicBezTo>
                <a:cubicBezTo>
                  <a:pt x="3422357" y="4196007"/>
                  <a:pt x="3421695" y="4195831"/>
                  <a:pt x="3420840" y="4195742"/>
                </a:cubicBezTo>
                <a:cubicBezTo>
                  <a:pt x="3419986" y="4195654"/>
                  <a:pt x="3418911" y="4195610"/>
                  <a:pt x="3417615" y="4195610"/>
                </a:cubicBezTo>
                <a:cubicBezTo>
                  <a:pt x="3416260" y="4195610"/>
                  <a:pt x="3415170" y="4195654"/>
                  <a:pt x="3414345" y="4195742"/>
                </a:cubicBezTo>
                <a:cubicBezTo>
                  <a:pt x="3413520" y="4195831"/>
                  <a:pt x="3412843" y="4196007"/>
                  <a:pt x="3412313" y="4196272"/>
                </a:cubicBezTo>
                <a:cubicBezTo>
                  <a:pt x="3411783" y="4196538"/>
                  <a:pt x="3411429" y="4196832"/>
                  <a:pt x="3411252" y="4197156"/>
                </a:cubicBezTo>
                <a:cubicBezTo>
                  <a:pt x="3411076" y="4197480"/>
                  <a:pt x="3410987" y="4197878"/>
                  <a:pt x="3410987" y="4198349"/>
                </a:cubicBezTo>
                <a:lnTo>
                  <a:pt x="3410987" y="4277879"/>
                </a:lnTo>
                <a:cubicBezTo>
                  <a:pt x="3410987" y="4278350"/>
                  <a:pt x="3411090" y="4278748"/>
                  <a:pt x="3411297" y="4279072"/>
                </a:cubicBezTo>
                <a:cubicBezTo>
                  <a:pt x="3411503" y="4279396"/>
                  <a:pt x="3411886" y="4279676"/>
                  <a:pt x="3412445" y="4279911"/>
                </a:cubicBezTo>
                <a:cubicBezTo>
                  <a:pt x="3413005" y="4280147"/>
                  <a:pt x="3413756" y="4280324"/>
                  <a:pt x="3414699" y="4280442"/>
                </a:cubicBezTo>
                <a:cubicBezTo>
                  <a:pt x="3415641" y="4280560"/>
                  <a:pt x="3416820" y="4280618"/>
                  <a:pt x="3418234" y="4280618"/>
                </a:cubicBezTo>
                <a:cubicBezTo>
                  <a:pt x="3419706" y="4280618"/>
                  <a:pt x="3420914" y="4280560"/>
                  <a:pt x="3421857" y="4280442"/>
                </a:cubicBezTo>
                <a:cubicBezTo>
                  <a:pt x="3422799" y="4280324"/>
                  <a:pt x="3423536" y="4280147"/>
                  <a:pt x="3424066" y="4279911"/>
                </a:cubicBezTo>
                <a:cubicBezTo>
                  <a:pt x="3424596" y="4279676"/>
                  <a:pt x="3424979" y="4279396"/>
                  <a:pt x="3425215" y="4279072"/>
                </a:cubicBezTo>
                <a:cubicBezTo>
                  <a:pt x="3425450" y="4278748"/>
                  <a:pt x="3425568" y="4278350"/>
                  <a:pt x="3425568" y="4277879"/>
                </a:cubicBezTo>
                <a:lnTo>
                  <a:pt x="3425568" y="4222296"/>
                </a:lnTo>
                <a:cubicBezTo>
                  <a:pt x="3429574" y="4217289"/>
                  <a:pt x="3433403" y="4213489"/>
                  <a:pt x="3437056" y="4210897"/>
                </a:cubicBezTo>
                <a:cubicBezTo>
                  <a:pt x="3440708" y="4208305"/>
                  <a:pt x="3444361" y="4207009"/>
                  <a:pt x="3448013" y="4207009"/>
                </a:cubicBezTo>
                <a:cubicBezTo>
                  <a:pt x="3450841" y="4207009"/>
                  <a:pt x="3453330" y="4207539"/>
                  <a:pt x="3455480" y="4208600"/>
                </a:cubicBezTo>
                <a:cubicBezTo>
                  <a:pt x="3457630" y="4209660"/>
                  <a:pt x="3459383" y="4211192"/>
                  <a:pt x="3460738" y="4213195"/>
                </a:cubicBezTo>
                <a:cubicBezTo>
                  <a:pt x="3462093" y="4215198"/>
                  <a:pt x="3463124" y="4217584"/>
                  <a:pt x="3463831" y="4220352"/>
                </a:cubicBezTo>
                <a:cubicBezTo>
                  <a:pt x="3464538" y="4223121"/>
                  <a:pt x="3464891" y="4226774"/>
                  <a:pt x="3464891" y="4231310"/>
                </a:cubicBezTo>
                <a:lnTo>
                  <a:pt x="3464891" y="4277879"/>
                </a:lnTo>
                <a:cubicBezTo>
                  <a:pt x="3464891" y="4278350"/>
                  <a:pt x="3465009" y="4278748"/>
                  <a:pt x="3465244" y="4279072"/>
                </a:cubicBezTo>
                <a:cubicBezTo>
                  <a:pt x="3465480" y="4279396"/>
                  <a:pt x="3465863" y="4279676"/>
                  <a:pt x="3466393" y="4279911"/>
                </a:cubicBezTo>
                <a:cubicBezTo>
                  <a:pt x="3466923" y="4280147"/>
                  <a:pt x="3467660" y="4280324"/>
                  <a:pt x="3468602" y="4280442"/>
                </a:cubicBezTo>
                <a:cubicBezTo>
                  <a:pt x="3469545" y="4280560"/>
                  <a:pt x="3470753" y="4280618"/>
                  <a:pt x="3472225" y="4280618"/>
                </a:cubicBezTo>
                <a:cubicBezTo>
                  <a:pt x="3473639" y="4280618"/>
                  <a:pt x="3474817" y="4280560"/>
                  <a:pt x="3475760" y="4280442"/>
                </a:cubicBezTo>
                <a:cubicBezTo>
                  <a:pt x="3476703" y="4280324"/>
                  <a:pt x="3477439" y="4280147"/>
                  <a:pt x="3477969" y="4279911"/>
                </a:cubicBezTo>
                <a:cubicBezTo>
                  <a:pt x="3478500" y="4279676"/>
                  <a:pt x="3478883" y="4279396"/>
                  <a:pt x="3479118" y="4279072"/>
                </a:cubicBezTo>
                <a:cubicBezTo>
                  <a:pt x="3479354" y="4278748"/>
                  <a:pt x="3479472" y="4278350"/>
                  <a:pt x="3479472" y="4277879"/>
                </a:cubicBezTo>
                <a:lnTo>
                  <a:pt x="3479472" y="4229366"/>
                </a:lnTo>
                <a:cubicBezTo>
                  <a:pt x="3479472" y="4223710"/>
                  <a:pt x="3478986" y="4218865"/>
                  <a:pt x="3478014" y="4214829"/>
                </a:cubicBezTo>
                <a:cubicBezTo>
                  <a:pt x="3477042" y="4210794"/>
                  <a:pt x="3475436" y="4207274"/>
                  <a:pt x="3473197" y="4204270"/>
                </a:cubicBezTo>
                <a:cubicBezTo>
                  <a:pt x="3470959" y="4201265"/>
                  <a:pt x="3468028" y="4198865"/>
                  <a:pt x="3464405" y="4197068"/>
                </a:cubicBezTo>
                <a:cubicBezTo>
                  <a:pt x="3460782" y="4195271"/>
                  <a:pt x="3456319" y="4194373"/>
                  <a:pt x="3451017" y="4194373"/>
                </a:cubicBezTo>
                <a:close/>
                <a:moveTo>
                  <a:pt x="3245867" y="4194373"/>
                </a:moveTo>
                <a:cubicBezTo>
                  <a:pt x="3244159" y="4194373"/>
                  <a:pt x="3242465" y="4194593"/>
                  <a:pt x="3240786" y="4195035"/>
                </a:cubicBezTo>
                <a:cubicBezTo>
                  <a:pt x="3239107" y="4195477"/>
                  <a:pt x="3237414" y="4196272"/>
                  <a:pt x="3235705" y="4197421"/>
                </a:cubicBezTo>
                <a:cubicBezTo>
                  <a:pt x="3233996" y="4198570"/>
                  <a:pt x="3232185" y="4200146"/>
                  <a:pt x="3230270" y="4202149"/>
                </a:cubicBezTo>
                <a:cubicBezTo>
                  <a:pt x="3228356" y="4204152"/>
                  <a:pt x="3226308" y="4206744"/>
                  <a:pt x="3224129" y="4209925"/>
                </a:cubicBezTo>
                <a:lnTo>
                  <a:pt x="3224129" y="4198349"/>
                </a:lnTo>
                <a:cubicBezTo>
                  <a:pt x="3224129" y="4197878"/>
                  <a:pt x="3224026" y="4197480"/>
                  <a:pt x="3223820" y="4197156"/>
                </a:cubicBezTo>
                <a:cubicBezTo>
                  <a:pt x="3223614" y="4196832"/>
                  <a:pt x="3223275" y="4196538"/>
                  <a:pt x="3222804" y="4196272"/>
                </a:cubicBezTo>
                <a:cubicBezTo>
                  <a:pt x="3222332" y="4196007"/>
                  <a:pt x="3221669" y="4195831"/>
                  <a:pt x="3220815" y="4195742"/>
                </a:cubicBezTo>
                <a:cubicBezTo>
                  <a:pt x="3219961" y="4195654"/>
                  <a:pt x="3218886" y="4195610"/>
                  <a:pt x="3217590" y="4195610"/>
                </a:cubicBezTo>
                <a:cubicBezTo>
                  <a:pt x="3216235" y="4195610"/>
                  <a:pt x="3215145" y="4195654"/>
                  <a:pt x="3214320" y="4195742"/>
                </a:cubicBezTo>
                <a:cubicBezTo>
                  <a:pt x="3213495" y="4195831"/>
                  <a:pt x="3212818" y="4196007"/>
                  <a:pt x="3212288" y="4196272"/>
                </a:cubicBezTo>
                <a:cubicBezTo>
                  <a:pt x="3211758" y="4196538"/>
                  <a:pt x="3211404" y="4196832"/>
                  <a:pt x="3211227" y="4197156"/>
                </a:cubicBezTo>
                <a:cubicBezTo>
                  <a:pt x="3211051" y="4197480"/>
                  <a:pt x="3210962" y="4197878"/>
                  <a:pt x="3210962" y="4198349"/>
                </a:cubicBezTo>
                <a:lnTo>
                  <a:pt x="3210962" y="4277879"/>
                </a:lnTo>
                <a:cubicBezTo>
                  <a:pt x="3210962" y="4278350"/>
                  <a:pt x="3211065" y="4278748"/>
                  <a:pt x="3211272" y="4279072"/>
                </a:cubicBezTo>
                <a:cubicBezTo>
                  <a:pt x="3211478" y="4279396"/>
                  <a:pt x="3211860" y="4279676"/>
                  <a:pt x="3212420" y="4279911"/>
                </a:cubicBezTo>
                <a:cubicBezTo>
                  <a:pt x="3212980" y="4280147"/>
                  <a:pt x="3213731" y="4280324"/>
                  <a:pt x="3214674" y="4280442"/>
                </a:cubicBezTo>
                <a:cubicBezTo>
                  <a:pt x="3215616" y="4280560"/>
                  <a:pt x="3216795" y="4280618"/>
                  <a:pt x="3218209" y="4280618"/>
                </a:cubicBezTo>
                <a:cubicBezTo>
                  <a:pt x="3219681" y="4280618"/>
                  <a:pt x="3220889" y="4280560"/>
                  <a:pt x="3221832" y="4280442"/>
                </a:cubicBezTo>
                <a:cubicBezTo>
                  <a:pt x="3222774" y="4280324"/>
                  <a:pt x="3223511" y="4280147"/>
                  <a:pt x="3224041" y="4279911"/>
                </a:cubicBezTo>
                <a:cubicBezTo>
                  <a:pt x="3224571" y="4279676"/>
                  <a:pt x="3224954" y="4279396"/>
                  <a:pt x="3225190" y="4279072"/>
                </a:cubicBezTo>
                <a:cubicBezTo>
                  <a:pt x="3225425" y="4278748"/>
                  <a:pt x="3225543" y="4278350"/>
                  <a:pt x="3225543" y="4277879"/>
                </a:cubicBezTo>
                <a:lnTo>
                  <a:pt x="3225543" y="4225566"/>
                </a:lnTo>
                <a:cubicBezTo>
                  <a:pt x="3227605" y="4222326"/>
                  <a:pt x="3229490" y="4219587"/>
                  <a:pt x="3231198" y="4217348"/>
                </a:cubicBezTo>
                <a:cubicBezTo>
                  <a:pt x="3232907" y="4215109"/>
                  <a:pt x="3234541" y="4213312"/>
                  <a:pt x="3236103" y="4211958"/>
                </a:cubicBezTo>
                <a:cubicBezTo>
                  <a:pt x="3237664" y="4210603"/>
                  <a:pt x="3239152" y="4209631"/>
                  <a:pt x="3240565" y="4209041"/>
                </a:cubicBezTo>
                <a:cubicBezTo>
                  <a:pt x="3241979" y="4208452"/>
                  <a:pt x="3243422" y="4208158"/>
                  <a:pt x="3244895" y="4208158"/>
                </a:cubicBezTo>
                <a:cubicBezTo>
                  <a:pt x="3246132" y="4208158"/>
                  <a:pt x="3247281" y="4208276"/>
                  <a:pt x="3248341" y="4208511"/>
                </a:cubicBezTo>
                <a:cubicBezTo>
                  <a:pt x="3249402" y="4208747"/>
                  <a:pt x="3250359" y="4208997"/>
                  <a:pt x="3251213" y="4209262"/>
                </a:cubicBezTo>
                <a:cubicBezTo>
                  <a:pt x="3252067" y="4209527"/>
                  <a:pt x="3252833" y="4209793"/>
                  <a:pt x="3253511" y="4210058"/>
                </a:cubicBezTo>
                <a:cubicBezTo>
                  <a:pt x="3254188" y="4210323"/>
                  <a:pt x="3254763" y="4210455"/>
                  <a:pt x="3255234" y="4210455"/>
                </a:cubicBezTo>
                <a:cubicBezTo>
                  <a:pt x="3255705" y="4210455"/>
                  <a:pt x="3256074" y="4210323"/>
                  <a:pt x="3256339" y="4210058"/>
                </a:cubicBezTo>
                <a:cubicBezTo>
                  <a:pt x="3256604" y="4209793"/>
                  <a:pt x="3256825" y="4209410"/>
                  <a:pt x="3257001" y="4208909"/>
                </a:cubicBezTo>
                <a:cubicBezTo>
                  <a:pt x="3257178" y="4208408"/>
                  <a:pt x="3257296" y="4207716"/>
                  <a:pt x="3257355" y="4206832"/>
                </a:cubicBezTo>
                <a:cubicBezTo>
                  <a:pt x="3257414" y="4205949"/>
                  <a:pt x="3257443" y="4204859"/>
                  <a:pt x="3257443" y="4203563"/>
                </a:cubicBezTo>
                <a:cubicBezTo>
                  <a:pt x="3257443" y="4202208"/>
                  <a:pt x="3257429" y="4201133"/>
                  <a:pt x="3257399" y="4200337"/>
                </a:cubicBezTo>
                <a:cubicBezTo>
                  <a:pt x="3257370" y="4199542"/>
                  <a:pt x="3257311" y="4198938"/>
                  <a:pt x="3257222" y="4198526"/>
                </a:cubicBezTo>
                <a:cubicBezTo>
                  <a:pt x="3257134" y="4198113"/>
                  <a:pt x="3257031" y="4197775"/>
                  <a:pt x="3256913" y="4197510"/>
                </a:cubicBezTo>
                <a:cubicBezTo>
                  <a:pt x="3256795" y="4197244"/>
                  <a:pt x="3256560" y="4196965"/>
                  <a:pt x="3256206" y="4196670"/>
                </a:cubicBezTo>
                <a:cubicBezTo>
                  <a:pt x="3255853" y="4196376"/>
                  <a:pt x="3255249" y="4196081"/>
                  <a:pt x="3254395" y="4195786"/>
                </a:cubicBezTo>
                <a:cubicBezTo>
                  <a:pt x="3253540" y="4195492"/>
                  <a:pt x="3252583" y="4195227"/>
                  <a:pt x="3251523" y="4194991"/>
                </a:cubicBezTo>
                <a:cubicBezTo>
                  <a:pt x="3250462" y="4194755"/>
                  <a:pt x="3249446" y="4194593"/>
                  <a:pt x="3248474" y="4194505"/>
                </a:cubicBezTo>
                <a:cubicBezTo>
                  <a:pt x="3247502" y="4194417"/>
                  <a:pt x="3246633" y="4194373"/>
                  <a:pt x="3245867" y="4194373"/>
                </a:cubicBezTo>
                <a:close/>
                <a:moveTo>
                  <a:pt x="3153780" y="4194373"/>
                </a:moveTo>
                <a:cubicBezTo>
                  <a:pt x="3150716" y="4194373"/>
                  <a:pt x="3147682" y="4194652"/>
                  <a:pt x="3144678" y="4195212"/>
                </a:cubicBezTo>
                <a:cubicBezTo>
                  <a:pt x="3141673" y="4195772"/>
                  <a:pt x="3138905" y="4196479"/>
                  <a:pt x="3136372" y="4197333"/>
                </a:cubicBezTo>
                <a:cubicBezTo>
                  <a:pt x="3133838" y="4198187"/>
                  <a:pt x="3131600" y="4199130"/>
                  <a:pt x="3129656" y="4200161"/>
                </a:cubicBezTo>
                <a:cubicBezTo>
                  <a:pt x="3127712" y="4201192"/>
                  <a:pt x="3126342" y="4202090"/>
                  <a:pt x="3125547" y="4202856"/>
                </a:cubicBezTo>
                <a:cubicBezTo>
                  <a:pt x="3124751" y="4203622"/>
                  <a:pt x="3124250" y="4204432"/>
                  <a:pt x="3124044" y="4205286"/>
                </a:cubicBezTo>
                <a:cubicBezTo>
                  <a:pt x="3123838" y="4206140"/>
                  <a:pt x="3123735" y="4207304"/>
                  <a:pt x="3123735" y="4208776"/>
                </a:cubicBezTo>
                <a:cubicBezTo>
                  <a:pt x="3123735" y="4209660"/>
                  <a:pt x="3123794" y="4210470"/>
                  <a:pt x="3123912" y="4211206"/>
                </a:cubicBezTo>
                <a:cubicBezTo>
                  <a:pt x="3124030" y="4211943"/>
                  <a:pt x="3124221" y="4212547"/>
                  <a:pt x="3124486" y="4213018"/>
                </a:cubicBezTo>
                <a:cubicBezTo>
                  <a:pt x="3124751" y="4213489"/>
                  <a:pt x="3125061" y="4213843"/>
                  <a:pt x="3125414" y="4214078"/>
                </a:cubicBezTo>
                <a:cubicBezTo>
                  <a:pt x="3125767" y="4214314"/>
                  <a:pt x="3126180" y="4214432"/>
                  <a:pt x="3126651" y="4214432"/>
                </a:cubicBezTo>
                <a:cubicBezTo>
                  <a:pt x="3127358" y="4214432"/>
                  <a:pt x="3128433" y="4214005"/>
                  <a:pt x="3129877" y="4213150"/>
                </a:cubicBezTo>
                <a:cubicBezTo>
                  <a:pt x="3131320" y="4212296"/>
                  <a:pt x="3133117" y="4211354"/>
                  <a:pt x="3135267" y="4210323"/>
                </a:cubicBezTo>
                <a:cubicBezTo>
                  <a:pt x="3137417" y="4209292"/>
                  <a:pt x="3139921" y="4208349"/>
                  <a:pt x="3142778" y="4207495"/>
                </a:cubicBezTo>
                <a:cubicBezTo>
                  <a:pt x="3145635" y="4206641"/>
                  <a:pt x="3148861" y="4206214"/>
                  <a:pt x="3152454" y="4206214"/>
                </a:cubicBezTo>
                <a:cubicBezTo>
                  <a:pt x="3155812" y="4206214"/>
                  <a:pt x="3158640" y="4206611"/>
                  <a:pt x="3160937" y="4207407"/>
                </a:cubicBezTo>
                <a:cubicBezTo>
                  <a:pt x="3163235" y="4208202"/>
                  <a:pt x="3165105" y="4209380"/>
                  <a:pt x="3166549" y="4210941"/>
                </a:cubicBezTo>
                <a:cubicBezTo>
                  <a:pt x="3167992" y="4212502"/>
                  <a:pt x="3169038" y="4214461"/>
                  <a:pt x="3169686" y="4216818"/>
                </a:cubicBezTo>
                <a:cubicBezTo>
                  <a:pt x="3170334" y="4219174"/>
                  <a:pt x="3170658" y="4221884"/>
                  <a:pt x="3170658" y="4224947"/>
                </a:cubicBezTo>
                <a:lnTo>
                  <a:pt x="3170658" y="4231133"/>
                </a:lnTo>
                <a:lnTo>
                  <a:pt x="3159701" y="4231133"/>
                </a:lnTo>
                <a:cubicBezTo>
                  <a:pt x="3153515" y="4231133"/>
                  <a:pt x="3147948" y="4231678"/>
                  <a:pt x="3142999" y="4232768"/>
                </a:cubicBezTo>
                <a:cubicBezTo>
                  <a:pt x="3138051" y="4233858"/>
                  <a:pt x="3133868" y="4235493"/>
                  <a:pt x="3130451" y="4237672"/>
                </a:cubicBezTo>
                <a:cubicBezTo>
                  <a:pt x="3127034" y="4239852"/>
                  <a:pt x="3124413" y="4242591"/>
                  <a:pt x="3122587" y="4245890"/>
                </a:cubicBezTo>
                <a:cubicBezTo>
                  <a:pt x="3120760" y="4249189"/>
                  <a:pt x="3119847" y="4253077"/>
                  <a:pt x="3119847" y="4257555"/>
                </a:cubicBezTo>
                <a:cubicBezTo>
                  <a:pt x="3119847" y="4261384"/>
                  <a:pt x="3120510" y="4264801"/>
                  <a:pt x="3121835" y="4267805"/>
                </a:cubicBezTo>
                <a:cubicBezTo>
                  <a:pt x="3123161" y="4270810"/>
                  <a:pt x="3125016" y="4273343"/>
                  <a:pt x="3127402" y="4275405"/>
                </a:cubicBezTo>
                <a:cubicBezTo>
                  <a:pt x="3129788" y="4277467"/>
                  <a:pt x="3132675" y="4279043"/>
                  <a:pt x="3136062" y="4280132"/>
                </a:cubicBezTo>
                <a:cubicBezTo>
                  <a:pt x="3139450" y="4281222"/>
                  <a:pt x="3143235" y="4281767"/>
                  <a:pt x="3147417" y="4281767"/>
                </a:cubicBezTo>
                <a:cubicBezTo>
                  <a:pt x="3152189" y="4281767"/>
                  <a:pt x="3156711" y="4280736"/>
                  <a:pt x="3160982" y="4278674"/>
                </a:cubicBezTo>
                <a:cubicBezTo>
                  <a:pt x="3165253" y="4276612"/>
                  <a:pt x="3169126" y="4273726"/>
                  <a:pt x="3172602" y="4270014"/>
                </a:cubicBezTo>
                <a:lnTo>
                  <a:pt x="3172602" y="4277967"/>
                </a:lnTo>
                <a:cubicBezTo>
                  <a:pt x="3172602" y="4278674"/>
                  <a:pt x="3172808" y="4279205"/>
                  <a:pt x="3173221" y="4279558"/>
                </a:cubicBezTo>
                <a:cubicBezTo>
                  <a:pt x="3173633" y="4279911"/>
                  <a:pt x="3174296" y="4280177"/>
                  <a:pt x="3175209" y="4280353"/>
                </a:cubicBezTo>
                <a:cubicBezTo>
                  <a:pt x="3176122" y="4280530"/>
                  <a:pt x="3177345" y="4280618"/>
                  <a:pt x="3178876" y="4280618"/>
                </a:cubicBezTo>
                <a:cubicBezTo>
                  <a:pt x="3180466" y="4280618"/>
                  <a:pt x="3181675" y="4280530"/>
                  <a:pt x="3182499" y="4280353"/>
                </a:cubicBezTo>
                <a:cubicBezTo>
                  <a:pt x="3183324" y="4280177"/>
                  <a:pt x="3183972" y="4279911"/>
                  <a:pt x="3184443" y="4279558"/>
                </a:cubicBezTo>
                <a:cubicBezTo>
                  <a:pt x="3184914" y="4279205"/>
                  <a:pt x="3185150" y="4278674"/>
                  <a:pt x="3185150" y="4277967"/>
                </a:cubicBezTo>
                <a:lnTo>
                  <a:pt x="3185150" y="4224329"/>
                </a:lnTo>
                <a:cubicBezTo>
                  <a:pt x="3185150" y="4219380"/>
                  <a:pt x="3184590" y="4215050"/>
                  <a:pt x="3183471" y="4211339"/>
                </a:cubicBezTo>
                <a:cubicBezTo>
                  <a:pt x="3182352" y="4207628"/>
                  <a:pt x="3180555" y="4204520"/>
                  <a:pt x="3178081" y="4202016"/>
                </a:cubicBezTo>
                <a:cubicBezTo>
                  <a:pt x="3175607" y="4199513"/>
                  <a:pt x="3172366" y="4197613"/>
                  <a:pt x="3168360" y="4196317"/>
                </a:cubicBezTo>
                <a:cubicBezTo>
                  <a:pt x="3164354" y="4195021"/>
                  <a:pt x="3159494" y="4194373"/>
                  <a:pt x="3153780" y="4194373"/>
                </a:cubicBezTo>
                <a:close/>
                <a:moveTo>
                  <a:pt x="2986660" y="4194373"/>
                </a:moveTo>
                <a:cubicBezTo>
                  <a:pt x="2980827" y="4194373"/>
                  <a:pt x="2975555" y="4195389"/>
                  <a:pt x="2970842" y="4197421"/>
                </a:cubicBezTo>
                <a:cubicBezTo>
                  <a:pt x="2966129" y="4199454"/>
                  <a:pt x="2962109" y="4202370"/>
                  <a:pt x="2958780" y="4206169"/>
                </a:cubicBezTo>
                <a:cubicBezTo>
                  <a:pt x="2955451" y="4209969"/>
                  <a:pt x="2952904" y="4214594"/>
                  <a:pt x="2951137" y="4220043"/>
                </a:cubicBezTo>
                <a:cubicBezTo>
                  <a:pt x="2949369" y="4225492"/>
                  <a:pt x="2948485" y="4231634"/>
                  <a:pt x="2948485" y="4238468"/>
                </a:cubicBezTo>
                <a:cubicBezTo>
                  <a:pt x="2948485" y="4245655"/>
                  <a:pt x="2949340" y="4251958"/>
                  <a:pt x="2951048" y="4257378"/>
                </a:cubicBezTo>
                <a:cubicBezTo>
                  <a:pt x="2952756" y="4262798"/>
                  <a:pt x="2955290" y="4267305"/>
                  <a:pt x="2958647" y="4270898"/>
                </a:cubicBezTo>
                <a:cubicBezTo>
                  <a:pt x="2962005" y="4274492"/>
                  <a:pt x="2966144" y="4277202"/>
                  <a:pt x="2971063" y="4279028"/>
                </a:cubicBezTo>
                <a:cubicBezTo>
                  <a:pt x="2975982" y="4280854"/>
                  <a:pt x="2981711" y="4281767"/>
                  <a:pt x="2988250" y="4281767"/>
                </a:cubicBezTo>
                <a:cubicBezTo>
                  <a:pt x="2992021" y="4281767"/>
                  <a:pt x="2995570" y="4281487"/>
                  <a:pt x="2998898" y="4280928"/>
                </a:cubicBezTo>
                <a:cubicBezTo>
                  <a:pt x="3002227" y="4280368"/>
                  <a:pt x="3005158" y="4279735"/>
                  <a:pt x="3007691" y="4279028"/>
                </a:cubicBezTo>
                <a:cubicBezTo>
                  <a:pt x="3010224" y="4278321"/>
                  <a:pt x="3012286" y="4277599"/>
                  <a:pt x="3013877" y="4276863"/>
                </a:cubicBezTo>
                <a:cubicBezTo>
                  <a:pt x="3015467" y="4276126"/>
                  <a:pt x="3016424" y="4275596"/>
                  <a:pt x="3016749" y="4275272"/>
                </a:cubicBezTo>
                <a:cubicBezTo>
                  <a:pt x="3017073" y="4274948"/>
                  <a:pt x="3017338" y="4274609"/>
                  <a:pt x="3017544" y="4274256"/>
                </a:cubicBezTo>
                <a:cubicBezTo>
                  <a:pt x="3017750" y="4273903"/>
                  <a:pt x="3017897" y="4273505"/>
                  <a:pt x="3017986" y="4273063"/>
                </a:cubicBezTo>
                <a:cubicBezTo>
                  <a:pt x="3018074" y="4272621"/>
                  <a:pt x="3018148" y="4272121"/>
                  <a:pt x="3018207" y="4271561"/>
                </a:cubicBezTo>
                <a:cubicBezTo>
                  <a:pt x="3018266" y="4271001"/>
                  <a:pt x="3018295" y="4270338"/>
                  <a:pt x="3018295" y="4269573"/>
                </a:cubicBezTo>
                <a:cubicBezTo>
                  <a:pt x="3018295" y="4268512"/>
                  <a:pt x="3018251" y="4267614"/>
                  <a:pt x="3018162" y="4266877"/>
                </a:cubicBezTo>
                <a:cubicBezTo>
                  <a:pt x="3018073" y="4266141"/>
                  <a:pt x="3017940" y="4265567"/>
                  <a:pt x="3017762" y="4265154"/>
                </a:cubicBezTo>
                <a:cubicBezTo>
                  <a:pt x="3017584" y="4264742"/>
                  <a:pt x="3017333" y="4264433"/>
                  <a:pt x="3017008" y="4264226"/>
                </a:cubicBezTo>
                <a:cubicBezTo>
                  <a:pt x="3016682" y="4264020"/>
                  <a:pt x="3016312" y="4263917"/>
                  <a:pt x="3015898" y="4263917"/>
                </a:cubicBezTo>
                <a:cubicBezTo>
                  <a:pt x="3015187" y="4263917"/>
                  <a:pt x="3014137" y="4264226"/>
                  <a:pt x="3012745" y="4264845"/>
                </a:cubicBezTo>
                <a:cubicBezTo>
                  <a:pt x="3011354" y="4265464"/>
                  <a:pt x="3009578" y="4266156"/>
                  <a:pt x="3007417" y="4266922"/>
                </a:cubicBezTo>
                <a:cubicBezTo>
                  <a:pt x="3005256" y="4267687"/>
                  <a:pt x="3002696" y="4268380"/>
                  <a:pt x="2999736" y="4268998"/>
                </a:cubicBezTo>
                <a:cubicBezTo>
                  <a:pt x="2996776" y="4269617"/>
                  <a:pt x="2993402" y="4269926"/>
                  <a:pt x="2989613" y="4269926"/>
                </a:cubicBezTo>
                <a:cubicBezTo>
                  <a:pt x="2984818" y="4269926"/>
                  <a:pt x="2980764" y="4269249"/>
                  <a:pt x="2977448" y="4267894"/>
                </a:cubicBezTo>
                <a:cubicBezTo>
                  <a:pt x="2974133" y="4266539"/>
                  <a:pt x="2971439" y="4264595"/>
                  <a:pt x="2969367" y="4262061"/>
                </a:cubicBezTo>
                <a:cubicBezTo>
                  <a:pt x="2967295" y="4259528"/>
                  <a:pt x="2965815" y="4256494"/>
                  <a:pt x="2964928" y="4252960"/>
                </a:cubicBezTo>
                <a:cubicBezTo>
                  <a:pt x="2964040" y="4249425"/>
                  <a:pt x="2963596" y="4245448"/>
                  <a:pt x="2963596" y="4241030"/>
                </a:cubicBezTo>
                <a:lnTo>
                  <a:pt x="3015971" y="4241030"/>
                </a:lnTo>
                <a:cubicBezTo>
                  <a:pt x="3017451" y="4241030"/>
                  <a:pt x="3018768" y="4240544"/>
                  <a:pt x="3019922" y="4239572"/>
                </a:cubicBezTo>
                <a:cubicBezTo>
                  <a:pt x="3021076" y="4238600"/>
                  <a:pt x="3021653" y="4236965"/>
                  <a:pt x="3021653" y="4234668"/>
                </a:cubicBezTo>
                <a:lnTo>
                  <a:pt x="3021653" y="4232017"/>
                </a:lnTo>
                <a:cubicBezTo>
                  <a:pt x="3021653" y="4226833"/>
                  <a:pt x="3020990" y="4221958"/>
                  <a:pt x="3019665" y="4217392"/>
                </a:cubicBezTo>
                <a:cubicBezTo>
                  <a:pt x="3018339" y="4212826"/>
                  <a:pt x="3016263" y="4208850"/>
                  <a:pt x="3013435" y="4205463"/>
                </a:cubicBezTo>
                <a:cubicBezTo>
                  <a:pt x="3010607" y="4202075"/>
                  <a:pt x="3006999" y="4199380"/>
                  <a:pt x="3002610" y="4197377"/>
                </a:cubicBezTo>
                <a:cubicBezTo>
                  <a:pt x="2998221" y="4195374"/>
                  <a:pt x="2992905" y="4194373"/>
                  <a:pt x="2986660" y="4194373"/>
                </a:cubicBezTo>
                <a:close/>
                <a:moveTo>
                  <a:pt x="2922017" y="4194373"/>
                </a:moveTo>
                <a:cubicBezTo>
                  <a:pt x="2920309" y="4194373"/>
                  <a:pt x="2918615" y="4194593"/>
                  <a:pt x="2916936" y="4195035"/>
                </a:cubicBezTo>
                <a:cubicBezTo>
                  <a:pt x="2915257" y="4195477"/>
                  <a:pt x="2913564" y="4196272"/>
                  <a:pt x="2911855" y="4197421"/>
                </a:cubicBezTo>
                <a:cubicBezTo>
                  <a:pt x="2910147" y="4198570"/>
                  <a:pt x="2908335" y="4200146"/>
                  <a:pt x="2906420" y="4202149"/>
                </a:cubicBezTo>
                <a:cubicBezTo>
                  <a:pt x="2904506" y="4204152"/>
                  <a:pt x="2902458" y="4206744"/>
                  <a:pt x="2900279" y="4209925"/>
                </a:cubicBezTo>
                <a:lnTo>
                  <a:pt x="2900279" y="4198349"/>
                </a:lnTo>
                <a:cubicBezTo>
                  <a:pt x="2900279" y="4197878"/>
                  <a:pt x="2900176" y="4197480"/>
                  <a:pt x="2899970" y="4197156"/>
                </a:cubicBezTo>
                <a:cubicBezTo>
                  <a:pt x="2899763" y="4196832"/>
                  <a:pt x="2899425" y="4196538"/>
                  <a:pt x="2898953" y="4196272"/>
                </a:cubicBezTo>
                <a:cubicBezTo>
                  <a:pt x="2898482" y="4196007"/>
                  <a:pt x="2897819" y="4195831"/>
                  <a:pt x="2896965" y="4195742"/>
                </a:cubicBezTo>
                <a:cubicBezTo>
                  <a:pt x="2896111" y="4195654"/>
                  <a:pt x="2895036" y="4195610"/>
                  <a:pt x="2893740" y="4195610"/>
                </a:cubicBezTo>
                <a:cubicBezTo>
                  <a:pt x="2892385" y="4195610"/>
                  <a:pt x="2891295" y="4195654"/>
                  <a:pt x="2890470" y="4195742"/>
                </a:cubicBezTo>
                <a:cubicBezTo>
                  <a:pt x="2889645" y="4195831"/>
                  <a:pt x="2888968" y="4196007"/>
                  <a:pt x="2888438" y="4196272"/>
                </a:cubicBezTo>
                <a:cubicBezTo>
                  <a:pt x="2887908" y="4196538"/>
                  <a:pt x="2887554" y="4196832"/>
                  <a:pt x="2887377" y="4197156"/>
                </a:cubicBezTo>
                <a:cubicBezTo>
                  <a:pt x="2887201" y="4197480"/>
                  <a:pt x="2887112" y="4197878"/>
                  <a:pt x="2887112" y="4198349"/>
                </a:cubicBezTo>
                <a:lnTo>
                  <a:pt x="2887112" y="4277879"/>
                </a:lnTo>
                <a:cubicBezTo>
                  <a:pt x="2887112" y="4278350"/>
                  <a:pt x="2887215" y="4278748"/>
                  <a:pt x="2887422" y="4279072"/>
                </a:cubicBezTo>
                <a:cubicBezTo>
                  <a:pt x="2887628" y="4279396"/>
                  <a:pt x="2888011" y="4279676"/>
                  <a:pt x="2888570" y="4279911"/>
                </a:cubicBezTo>
                <a:cubicBezTo>
                  <a:pt x="2889130" y="4280147"/>
                  <a:pt x="2889881" y="4280324"/>
                  <a:pt x="2890824" y="4280442"/>
                </a:cubicBezTo>
                <a:cubicBezTo>
                  <a:pt x="2891766" y="4280560"/>
                  <a:pt x="2892945" y="4280618"/>
                  <a:pt x="2894359" y="4280618"/>
                </a:cubicBezTo>
                <a:cubicBezTo>
                  <a:pt x="2895831" y="4280618"/>
                  <a:pt x="2897039" y="4280560"/>
                  <a:pt x="2897981" y="4280442"/>
                </a:cubicBezTo>
                <a:cubicBezTo>
                  <a:pt x="2898924" y="4280324"/>
                  <a:pt x="2899660" y="4280147"/>
                  <a:pt x="2900191" y="4279911"/>
                </a:cubicBezTo>
                <a:cubicBezTo>
                  <a:pt x="2900721" y="4279676"/>
                  <a:pt x="2901104" y="4279396"/>
                  <a:pt x="2901339" y="4279072"/>
                </a:cubicBezTo>
                <a:cubicBezTo>
                  <a:pt x="2901575" y="4278748"/>
                  <a:pt x="2901693" y="4278350"/>
                  <a:pt x="2901693" y="4277879"/>
                </a:cubicBezTo>
                <a:lnTo>
                  <a:pt x="2901693" y="4225566"/>
                </a:lnTo>
                <a:cubicBezTo>
                  <a:pt x="2903755" y="4222326"/>
                  <a:pt x="2905640" y="4219587"/>
                  <a:pt x="2907348" y="4217348"/>
                </a:cubicBezTo>
                <a:cubicBezTo>
                  <a:pt x="2909057" y="4215109"/>
                  <a:pt x="2910692" y="4213312"/>
                  <a:pt x="2912253" y="4211958"/>
                </a:cubicBezTo>
                <a:cubicBezTo>
                  <a:pt x="2913814" y="4210603"/>
                  <a:pt x="2915302" y="4209631"/>
                  <a:pt x="2916715" y="4209041"/>
                </a:cubicBezTo>
                <a:cubicBezTo>
                  <a:pt x="2918129" y="4208452"/>
                  <a:pt x="2919573" y="4208158"/>
                  <a:pt x="2921045" y="4208158"/>
                </a:cubicBezTo>
                <a:cubicBezTo>
                  <a:pt x="2922282" y="4208158"/>
                  <a:pt x="2923431" y="4208276"/>
                  <a:pt x="2924491" y="4208511"/>
                </a:cubicBezTo>
                <a:cubicBezTo>
                  <a:pt x="2925552" y="4208747"/>
                  <a:pt x="2926509" y="4208997"/>
                  <a:pt x="2927363" y="4209262"/>
                </a:cubicBezTo>
                <a:cubicBezTo>
                  <a:pt x="2928218" y="4209527"/>
                  <a:pt x="2928984" y="4209793"/>
                  <a:pt x="2929661" y="4210058"/>
                </a:cubicBezTo>
                <a:cubicBezTo>
                  <a:pt x="2930338" y="4210323"/>
                  <a:pt x="2930913" y="4210455"/>
                  <a:pt x="2931384" y="4210455"/>
                </a:cubicBezTo>
                <a:cubicBezTo>
                  <a:pt x="2931856" y="4210455"/>
                  <a:pt x="2932224" y="4210323"/>
                  <a:pt x="2932489" y="4210058"/>
                </a:cubicBezTo>
                <a:cubicBezTo>
                  <a:pt x="2932754" y="4209793"/>
                  <a:pt x="2932975" y="4209410"/>
                  <a:pt x="2933152" y="4208909"/>
                </a:cubicBezTo>
                <a:cubicBezTo>
                  <a:pt x="2933328" y="4208408"/>
                  <a:pt x="2933446" y="4207716"/>
                  <a:pt x="2933505" y="4206832"/>
                </a:cubicBezTo>
                <a:cubicBezTo>
                  <a:pt x="2933564" y="4205949"/>
                  <a:pt x="2933593" y="4204859"/>
                  <a:pt x="2933593" y="4203563"/>
                </a:cubicBezTo>
                <a:cubicBezTo>
                  <a:pt x="2933593" y="4202208"/>
                  <a:pt x="2933579" y="4201133"/>
                  <a:pt x="2933549" y="4200337"/>
                </a:cubicBezTo>
                <a:cubicBezTo>
                  <a:pt x="2933519" y="4199542"/>
                  <a:pt x="2933461" y="4198938"/>
                  <a:pt x="2933373" y="4198526"/>
                </a:cubicBezTo>
                <a:cubicBezTo>
                  <a:pt x="2933284" y="4198113"/>
                  <a:pt x="2933181" y="4197775"/>
                  <a:pt x="2933063" y="4197510"/>
                </a:cubicBezTo>
                <a:cubicBezTo>
                  <a:pt x="2932945" y="4197244"/>
                  <a:pt x="2932710" y="4196965"/>
                  <a:pt x="2932356" y="4196670"/>
                </a:cubicBezTo>
                <a:cubicBezTo>
                  <a:pt x="2932003" y="4196376"/>
                  <a:pt x="2931399" y="4196081"/>
                  <a:pt x="2930545" y="4195786"/>
                </a:cubicBezTo>
                <a:cubicBezTo>
                  <a:pt x="2929691" y="4195492"/>
                  <a:pt x="2928733" y="4195227"/>
                  <a:pt x="2927673" y="4194991"/>
                </a:cubicBezTo>
                <a:cubicBezTo>
                  <a:pt x="2926612" y="4194755"/>
                  <a:pt x="2925596" y="4194593"/>
                  <a:pt x="2924624" y="4194505"/>
                </a:cubicBezTo>
                <a:cubicBezTo>
                  <a:pt x="2923652" y="4194417"/>
                  <a:pt x="2922783" y="4194373"/>
                  <a:pt x="2922017" y="4194373"/>
                </a:cubicBezTo>
                <a:close/>
                <a:moveTo>
                  <a:pt x="2708068" y="4194373"/>
                </a:moveTo>
                <a:cubicBezTo>
                  <a:pt x="2703531" y="4194373"/>
                  <a:pt x="2699039" y="4195536"/>
                  <a:pt x="2694591" y="4197863"/>
                </a:cubicBezTo>
                <a:cubicBezTo>
                  <a:pt x="2690143" y="4200190"/>
                  <a:pt x="2685681" y="4203857"/>
                  <a:pt x="2681204" y="4208865"/>
                </a:cubicBezTo>
                <a:lnTo>
                  <a:pt x="2681204" y="4198349"/>
                </a:lnTo>
                <a:cubicBezTo>
                  <a:pt x="2681204" y="4197878"/>
                  <a:pt x="2681101" y="4197480"/>
                  <a:pt x="2680895" y="4197156"/>
                </a:cubicBezTo>
                <a:cubicBezTo>
                  <a:pt x="2680688" y="4196832"/>
                  <a:pt x="2680350" y="4196538"/>
                  <a:pt x="2679878" y="4196272"/>
                </a:cubicBezTo>
                <a:cubicBezTo>
                  <a:pt x="2679407" y="4196007"/>
                  <a:pt x="2678744" y="4195831"/>
                  <a:pt x="2677890" y="4195742"/>
                </a:cubicBezTo>
                <a:cubicBezTo>
                  <a:pt x="2677036" y="4195654"/>
                  <a:pt x="2675961" y="4195610"/>
                  <a:pt x="2674665" y="4195610"/>
                </a:cubicBezTo>
                <a:cubicBezTo>
                  <a:pt x="2673310" y="4195610"/>
                  <a:pt x="2672220" y="4195654"/>
                  <a:pt x="2671395" y="4195742"/>
                </a:cubicBezTo>
                <a:cubicBezTo>
                  <a:pt x="2670571" y="4195831"/>
                  <a:pt x="2669893" y="4196007"/>
                  <a:pt x="2669363" y="4196272"/>
                </a:cubicBezTo>
                <a:cubicBezTo>
                  <a:pt x="2668833" y="4196538"/>
                  <a:pt x="2668479" y="4196832"/>
                  <a:pt x="2668303" y="4197156"/>
                </a:cubicBezTo>
                <a:cubicBezTo>
                  <a:pt x="2668126" y="4197480"/>
                  <a:pt x="2668037" y="4197878"/>
                  <a:pt x="2668037" y="4198349"/>
                </a:cubicBezTo>
                <a:lnTo>
                  <a:pt x="2668037" y="4277879"/>
                </a:lnTo>
                <a:cubicBezTo>
                  <a:pt x="2668037" y="4278350"/>
                  <a:pt x="2668141" y="4278748"/>
                  <a:pt x="2668347" y="4279072"/>
                </a:cubicBezTo>
                <a:cubicBezTo>
                  <a:pt x="2668553" y="4279396"/>
                  <a:pt x="2668936" y="4279676"/>
                  <a:pt x="2669496" y="4279911"/>
                </a:cubicBezTo>
                <a:cubicBezTo>
                  <a:pt x="2670055" y="4280147"/>
                  <a:pt x="2670806" y="4280324"/>
                  <a:pt x="2671749" y="4280442"/>
                </a:cubicBezTo>
                <a:cubicBezTo>
                  <a:pt x="2672691" y="4280560"/>
                  <a:pt x="2673869" y="4280618"/>
                  <a:pt x="2675283" y="4280618"/>
                </a:cubicBezTo>
                <a:cubicBezTo>
                  <a:pt x="2676756" y="4280618"/>
                  <a:pt x="2677964" y="4280560"/>
                  <a:pt x="2678906" y="4280442"/>
                </a:cubicBezTo>
                <a:cubicBezTo>
                  <a:pt x="2679849" y="4280324"/>
                  <a:pt x="2680585" y="4280147"/>
                  <a:pt x="2681116" y="4279911"/>
                </a:cubicBezTo>
                <a:cubicBezTo>
                  <a:pt x="2681646" y="4279676"/>
                  <a:pt x="2682029" y="4279396"/>
                  <a:pt x="2682264" y="4279072"/>
                </a:cubicBezTo>
                <a:cubicBezTo>
                  <a:pt x="2682500" y="4278748"/>
                  <a:pt x="2682618" y="4278350"/>
                  <a:pt x="2682618" y="4277879"/>
                </a:cubicBezTo>
                <a:lnTo>
                  <a:pt x="2682618" y="4222296"/>
                </a:lnTo>
                <a:cubicBezTo>
                  <a:pt x="2686624" y="4217289"/>
                  <a:pt x="2690453" y="4213489"/>
                  <a:pt x="2694105" y="4210897"/>
                </a:cubicBezTo>
                <a:cubicBezTo>
                  <a:pt x="2697758" y="4208305"/>
                  <a:pt x="2701410" y="4207009"/>
                  <a:pt x="2705063" y="4207009"/>
                </a:cubicBezTo>
                <a:cubicBezTo>
                  <a:pt x="2707891" y="4207009"/>
                  <a:pt x="2710379" y="4207539"/>
                  <a:pt x="2712530" y="4208600"/>
                </a:cubicBezTo>
                <a:cubicBezTo>
                  <a:pt x="2714680" y="4209660"/>
                  <a:pt x="2716433" y="4211192"/>
                  <a:pt x="2717788" y="4213195"/>
                </a:cubicBezTo>
                <a:cubicBezTo>
                  <a:pt x="2719143" y="4215198"/>
                  <a:pt x="2720174" y="4217584"/>
                  <a:pt x="2720881" y="4220352"/>
                </a:cubicBezTo>
                <a:cubicBezTo>
                  <a:pt x="2721588" y="4223121"/>
                  <a:pt x="2721941" y="4226774"/>
                  <a:pt x="2721941" y="4231310"/>
                </a:cubicBezTo>
                <a:lnTo>
                  <a:pt x="2721941" y="4277879"/>
                </a:lnTo>
                <a:cubicBezTo>
                  <a:pt x="2721941" y="4278350"/>
                  <a:pt x="2722059" y="4278748"/>
                  <a:pt x="2722294" y="4279072"/>
                </a:cubicBezTo>
                <a:cubicBezTo>
                  <a:pt x="2722530" y="4279396"/>
                  <a:pt x="2722913" y="4279676"/>
                  <a:pt x="2723443" y="4279911"/>
                </a:cubicBezTo>
                <a:cubicBezTo>
                  <a:pt x="2723973" y="4280147"/>
                  <a:pt x="2724710" y="4280324"/>
                  <a:pt x="2725652" y="4280442"/>
                </a:cubicBezTo>
                <a:cubicBezTo>
                  <a:pt x="2726595" y="4280560"/>
                  <a:pt x="2727803" y="4280618"/>
                  <a:pt x="2729276" y="4280618"/>
                </a:cubicBezTo>
                <a:cubicBezTo>
                  <a:pt x="2730690" y="4280618"/>
                  <a:pt x="2731867" y="4280560"/>
                  <a:pt x="2732810" y="4280442"/>
                </a:cubicBezTo>
                <a:cubicBezTo>
                  <a:pt x="2733752" y="4280324"/>
                  <a:pt x="2734489" y="4280147"/>
                  <a:pt x="2735019" y="4279911"/>
                </a:cubicBezTo>
                <a:cubicBezTo>
                  <a:pt x="2735549" y="4279676"/>
                  <a:pt x="2735932" y="4279396"/>
                  <a:pt x="2736168" y="4279072"/>
                </a:cubicBezTo>
                <a:cubicBezTo>
                  <a:pt x="2736403" y="4278748"/>
                  <a:pt x="2736521" y="4278350"/>
                  <a:pt x="2736521" y="4277879"/>
                </a:cubicBezTo>
                <a:lnTo>
                  <a:pt x="2736521" y="4229366"/>
                </a:lnTo>
                <a:cubicBezTo>
                  <a:pt x="2736521" y="4223710"/>
                  <a:pt x="2736035" y="4218865"/>
                  <a:pt x="2735063" y="4214829"/>
                </a:cubicBezTo>
                <a:cubicBezTo>
                  <a:pt x="2734091" y="4210794"/>
                  <a:pt x="2732486" y="4207274"/>
                  <a:pt x="2730248" y="4204270"/>
                </a:cubicBezTo>
                <a:cubicBezTo>
                  <a:pt x="2728009" y="4201265"/>
                  <a:pt x="2725078" y="4198865"/>
                  <a:pt x="2721455" y="4197068"/>
                </a:cubicBezTo>
                <a:cubicBezTo>
                  <a:pt x="2717832" y="4195271"/>
                  <a:pt x="2713369" y="4194373"/>
                  <a:pt x="2708068" y="4194373"/>
                </a:cubicBezTo>
                <a:close/>
                <a:moveTo>
                  <a:pt x="2610855" y="4194373"/>
                </a:moveTo>
                <a:cubicBezTo>
                  <a:pt x="2607792" y="4194373"/>
                  <a:pt x="2604758" y="4194652"/>
                  <a:pt x="2601753" y="4195212"/>
                </a:cubicBezTo>
                <a:cubicBezTo>
                  <a:pt x="2598748" y="4195772"/>
                  <a:pt x="2595980" y="4196479"/>
                  <a:pt x="2593446" y="4197333"/>
                </a:cubicBezTo>
                <a:cubicBezTo>
                  <a:pt x="2590913" y="4198187"/>
                  <a:pt x="2588675" y="4199130"/>
                  <a:pt x="2586731" y="4200161"/>
                </a:cubicBezTo>
                <a:cubicBezTo>
                  <a:pt x="2584787" y="4201192"/>
                  <a:pt x="2583417" y="4202090"/>
                  <a:pt x="2582622" y="4202856"/>
                </a:cubicBezTo>
                <a:cubicBezTo>
                  <a:pt x="2581826" y="4203622"/>
                  <a:pt x="2581326" y="4204432"/>
                  <a:pt x="2581119" y="4205286"/>
                </a:cubicBezTo>
                <a:cubicBezTo>
                  <a:pt x="2580913" y="4206140"/>
                  <a:pt x="2580810" y="4207304"/>
                  <a:pt x="2580810" y="4208776"/>
                </a:cubicBezTo>
                <a:cubicBezTo>
                  <a:pt x="2580810" y="4209660"/>
                  <a:pt x="2580869" y="4210470"/>
                  <a:pt x="2580987" y="4211206"/>
                </a:cubicBezTo>
                <a:cubicBezTo>
                  <a:pt x="2581105" y="4211943"/>
                  <a:pt x="2581296" y="4212547"/>
                  <a:pt x="2581561" y="4213018"/>
                </a:cubicBezTo>
                <a:cubicBezTo>
                  <a:pt x="2581826" y="4213489"/>
                  <a:pt x="2582136" y="4213843"/>
                  <a:pt x="2582489" y="4214078"/>
                </a:cubicBezTo>
                <a:cubicBezTo>
                  <a:pt x="2582842" y="4214314"/>
                  <a:pt x="2583255" y="4214432"/>
                  <a:pt x="2583726" y="4214432"/>
                </a:cubicBezTo>
                <a:cubicBezTo>
                  <a:pt x="2584433" y="4214432"/>
                  <a:pt x="2585508" y="4214005"/>
                  <a:pt x="2586952" y="4213150"/>
                </a:cubicBezTo>
                <a:cubicBezTo>
                  <a:pt x="2588395" y="4212296"/>
                  <a:pt x="2590192" y="4211354"/>
                  <a:pt x="2592342" y="4210323"/>
                </a:cubicBezTo>
                <a:cubicBezTo>
                  <a:pt x="2594492" y="4209292"/>
                  <a:pt x="2596996" y="4208349"/>
                  <a:pt x="2599853" y="4207495"/>
                </a:cubicBezTo>
                <a:cubicBezTo>
                  <a:pt x="2602710" y="4206641"/>
                  <a:pt x="2605936" y="4206214"/>
                  <a:pt x="2609529" y="4206214"/>
                </a:cubicBezTo>
                <a:cubicBezTo>
                  <a:pt x="2612887" y="4206214"/>
                  <a:pt x="2615715" y="4206611"/>
                  <a:pt x="2618012" y="4207407"/>
                </a:cubicBezTo>
                <a:cubicBezTo>
                  <a:pt x="2620310" y="4208202"/>
                  <a:pt x="2622180" y="4209380"/>
                  <a:pt x="2623624" y="4210941"/>
                </a:cubicBezTo>
                <a:cubicBezTo>
                  <a:pt x="2625067" y="4212502"/>
                  <a:pt x="2626113" y="4214461"/>
                  <a:pt x="2626761" y="4216818"/>
                </a:cubicBezTo>
                <a:cubicBezTo>
                  <a:pt x="2627409" y="4219174"/>
                  <a:pt x="2627733" y="4221884"/>
                  <a:pt x="2627733" y="4224947"/>
                </a:cubicBezTo>
                <a:lnTo>
                  <a:pt x="2627733" y="4231133"/>
                </a:lnTo>
                <a:lnTo>
                  <a:pt x="2616775" y="4231133"/>
                </a:lnTo>
                <a:cubicBezTo>
                  <a:pt x="2610590" y="4231133"/>
                  <a:pt x="2605023" y="4231678"/>
                  <a:pt x="2600074" y="4232768"/>
                </a:cubicBezTo>
                <a:cubicBezTo>
                  <a:pt x="2595125" y="4233858"/>
                  <a:pt x="2590943" y="4235493"/>
                  <a:pt x="2587526" y="4237672"/>
                </a:cubicBezTo>
                <a:cubicBezTo>
                  <a:pt x="2584109" y="4239852"/>
                  <a:pt x="2581488" y="4242591"/>
                  <a:pt x="2579661" y="4245890"/>
                </a:cubicBezTo>
                <a:cubicBezTo>
                  <a:pt x="2577835" y="4249189"/>
                  <a:pt x="2576922" y="4253077"/>
                  <a:pt x="2576922" y="4257555"/>
                </a:cubicBezTo>
                <a:cubicBezTo>
                  <a:pt x="2576922" y="4261384"/>
                  <a:pt x="2577585" y="4264801"/>
                  <a:pt x="2578910" y="4267805"/>
                </a:cubicBezTo>
                <a:cubicBezTo>
                  <a:pt x="2580236" y="4270810"/>
                  <a:pt x="2582091" y="4273343"/>
                  <a:pt x="2584477" y="4275405"/>
                </a:cubicBezTo>
                <a:cubicBezTo>
                  <a:pt x="2586863" y="4277467"/>
                  <a:pt x="2589750" y="4279043"/>
                  <a:pt x="2593137" y="4280132"/>
                </a:cubicBezTo>
                <a:cubicBezTo>
                  <a:pt x="2596525" y="4281222"/>
                  <a:pt x="2600310" y="4281767"/>
                  <a:pt x="2604492" y="4281767"/>
                </a:cubicBezTo>
                <a:cubicBezTo>
                  <a:pt x="2609264" y="4281767"/>
                  <a:pt x="2613786" y="4280736"/>
                  <a:pt x="2618057" y="4278674"/>
                </a:cubicBezTo>
                <a:cubicBezTo>
                  <a:pt x="2622328" y="4276612"/>
                  <a:pt x="2626201" y="4273726"/>
                  <a:pt x="2629677" y="4270014"/>
                </a:cubicBezTo>
                <a:lnTo>
                  <a:pt x="2629677" y="4277967"/>
                </a:lnTo>
                <a:cubicBezTo>
                  <a:pt x="2629677" y="4278674"/>
                  <a:pt x="2629883" y="4279205"/>
                  <a:pt x="2630295" y="4279558"/>
                </a:cubicBezTo>
                <a:cubicBezTo>
                  <a:pt x="2630708" y="4279911"/>
                  <a:pt x="2631371" y="4280177"/>
                  <a:pt x="2632284" y="4280353"/>
                </a:cubicBezTo>
                <a:cubicBezTo>
                  <a:pt x="2633197" y="4280530"/>
                  <a:pt x="2634419" y="4280618"/>
                  <a:pt x="2635951" y="4280618"/>
                </a:cubicBezTo>
                <a:cubicBezTo>
                  <a:pt x="2637541" y="4280618"/>
                  <a:pt x="2638749" y="4280530"/>
                  <a:pt x="2639574" y="4280353"/>
                </a:cubicBezTo>
                <a:cubicBezTo>
                  <a:pt x="2640399" y="4280177"/>
                  <a:pt x="2641047" y="4279911"/>
                  <a:pt x="2641518" y="4279558"/>
                </a:cubicBezTo>
                <a:cubicBezTo>
                  <a:pt x="2641989" y="4279205"/>
                  <a:pt x="2642225" y="4278674"/>
                  <a:pt x="2642225" y="4277967"/>
                </a:cubicBezTo>
                <a:lnTo>
                  <a:pt x="2642225" y="4224329"/>
                </a:lnTo>
                <a:cubicBezTo>
                  <a:pt x="2642225" y="4219380"/>
                  <a:pt x="2641665" y="4215050"/>
                  <a:pt x="2640546" y="4211339"/>
                </a:cubicBezTo>
                <a:cubicBezTo>
                  <a:pt x="2639427" y="4207628"/>
                  <a:pt x="2637630" y="4204520"/>
                  <a:pt x="2635156" y="4202016"/>
                </a:cubicBezTo>
                <a:cubicBezTo>
                  <a:pt x="2632681" y="4199513"/>
                  <a:pt x="2629441" y="4197613"/>
                  <a:pt x="2625435" y="4196317"/>
                </a:cubicBezTo>
                <a:cubicBezTo>
                  <a:pt x="2621429" y="4195021"/>
                  <a:pt x="2616569" y="4194373"/>
                  <a:pt x="2610855" y="4194373"/>
                </a:cubicBezTo>
                <a:close/>
                <a:moveTo>
                  <a:pt x="2403268" y="4194373"/>
                </a:moveTo>
                <a:cubicBezTo>
                  <a:pt x="2398731" y="4194373"/>
                  <a:pt x="2394239" y="4195536"/>
                  <a:pt x="2389791" y="4197863"/>
                </a:cubicBezTo>
                <a:cubicBezTo>
                  <a:pt x="2385344" y="4200190"/>
                  <a:pt x="2380881" y="4203857"/>
                  <a:pt x="2376404" y="4208865"/>
                </a:cubicBezTo>
                <a:lnTo>
                  <a:pt x="2376404" y="4198349"/>
                </a:lnTo>
                <a:cubicBezTo>
                  <a:pt x="2376404" y="4197878"/>
                  <a:pt x="2376301" y="4197480"/>
                  <a:pt x="2376095" y="4197156"/>
                </a:cubicBezTo>
                <a:cubicBezTo>
                  <a:pt x="2375889" y="4196832"/>
                  <a:pt x="2375550" y="4196538"/>
                  <a:pt x="2375078" y="4196272"/>
                </a:cubicBezTo>
                <a:cubicBezTo>
                  <a:pt x="2374607" y="4196007"/>
                  <a:pt x="2373944" y="4195831"/>
                  <a:pt x="2373090" y="4195742"/>
                </a:cubicBezTo>
                <a:cubicBezTo>
                  <a:pt x="2372236" y="4195654"/>
                  <a:pt x="2371161" y="4195610"/>
                  <a:pt x="2369865" y="4195610"/>
                </a:cubicBezTo>
                <a:cubicBezTo>
                  <a:pt x="2368510" y="4195610"/>
                  <a:pt x="2367420" y="4195654"/>
                  <a:pt x="2366595" y="4195742"/>
                </a:cubicBezTo>
                <a:cubicBezTo>
                  <a:pt x="2365771" y="4195831"/>
                  <a:pt x="2365093" y="4196007"/>
                  <a:pt x="2364563" y="4196272"/>
                </a:cubicBezTo>
                <a:cubicBezTo>
                  <a:pt x="2364033" y="4196538"/>
                  <a:pt x="2363679" y="4196832"/>
                  <a:pt x="2363503" y="4197156"/>
                </a:cubicBezTo>
                <a:cubicBezTo>
                  <a:pt x="2363326" y="4197480"/>
                  <a:pt x="2363237" y="4197878"/>
                  <a:pt x="2363237" y="4198349"/>
                </a:cubicBezTo>
                <a:lnTo>
                  <a:pt x="2363237" y="4277879"/>
                </a:lnTo>
                <a:cubicBezTo>
                  <a:pt x="2363237" y="4278350"/>
                  <a:pt x="2363341" y="4278748"/>
                  <a:pt x="2363547" y="4279072"/>
                </a:cubicBezTo>
                <a:cubicBezTo>
                  <a:pt x="2363753" y="4279396"/>
                  <a:pt x="2364136" y="4279676"/>
                  <a:pt x="2364695" y="4279911"/>
                </a:cubicBezTo>
                <a:cubicBezTo>
                  <a:pt x="2365255" y="4280147"/>
                  <a:pt x="2366006" y="4280324"/>
                  <a:pt x="2366949" y="4280442"/>
                </a:cubicBezTo>
                <a:cubicBezTo>
                  <a:pt x="2367891" y="4280560"/>
                  <a:pt x="2369069" y="4280618"/>
                  <a:pt x="2370483" y="4280618"/>
                </a:cubicBezTo>
                <a:cubicBezTo>
                  <a:pt x="2371956" y="4280618"/>
                  <a:pt x="2373164" y="4280560"/>
                  <a:pt x="2374106" y="4280442"/>
                </a:cubicBezTo>
                <a:cubicBezTo>
                  <a:pt x="2375049" y="4280324"/>
                  <a:pt x="2375785" y="4280147"/>
                  <a:pt x="2376316" y="4279911"/>
                </a:cubicBezTo>
                <a:cubicBezTo>
                  <a:pt x="2376846" y="4279676"/>
                  <a:pt x="2377229" y="4279396"/>
                  <a:pt x="2377464" y="4279072"/>
                </a:cubicBezTo>
                <a:cubicBezTo>
                  <a:pt x="2377700" y="4278748"/>
                  <a:pt x="2377818" y="4278350"/>
                  <a:pt x="2377818" y="4277879"/>
                </a:cubicBezTo>
                <a:lnTo>
                  <a:pt x="2377818" y="4222296"/>
                </a:lnTo>
                <a:cubicBezTo>
                  <a:pt x="2381824" y="4217289"/>
                  <a:pt x="2385653" y="4213489"/>
                  <a:pt x="2389305" y="4210897"/>
                </a:cubicBezTo>
                <a:cubicBezTo>
                  <a:pt x="2392958" y="4208305"/>
                  <a:pt x="2396611" y="4207009"/>
                  <a:pt x="2400263" y="4207009"/>
                </a:cubicBezTo>
                <a:cubicBezTo>
                  <a:pt x="2403091" y="4207009"/>
                  <a:pt x="2405580" y="4207539"/>
                  <a:pt x="2407730" y="4208600"/>
                </a:cubicBezTo>
                <a:cubicBezTo>
                  <a:pt x="2409880" y="4209660"/>
                  <a:pt x="2411633" y="4211192"/>
                  <a:pt x="2412988" y="4213195"/>
                </a:cubicBezTo>
                <a:cubicBezTo>
                  <a:pt x="2414343" y="4215198"/>
                  <a:pt x="2415374" y="4217584"/>
                  <a:pt x="2416081" y="4220352"/>
                </a:cubicBezTo>
                <a:cubicBezTo>
                  <a:pt x="2416788" y="4223121"/>
                  <a:pt x="2417141" y="4226774"/>
                  <a:pt x="2417141" y="4231310"/>
                </a:cubicBezTo>
                <a:lnTo>
                  <a:pt x="2417141" y="4277879"/>
                </a:lnTo>
                <a:cubicBezTo>
                  <a:pt x="2417141" y="4278350"/>
                  <a:pt x="2417259" y="4278748"/>
                  <a:pt x="2417494" y="4279072"/>
                </a:cubicBezTo>
                <a:cubicBezTo>
                  <a:pt x="2417730" y="4279396"/>
                  <a:pt x="2418113" y="4279676"/>
                  <a:pt x="2418643" y="4279911"/>
                </a:cubicBezTo>
                <a:cubicBezTo>
                  <a:pt x="2419173" y="4280147"/>
                  <a:pt x="2419910" y="4280324"/>
                  <a:pt x="2420853" y="4280442"/>
                </a:cubicBezTo>
                <a:cubicBezTo>
                  <a:pt x="2421795" y="4280560"/>
                  <a:pt x="2423003" y="4280618"/>
                  <a:pt x="2424475" y="4280618"/>
                </a:cubicBezTo>
                <a:cubicBezTo>
                  <a:pt x="2425890" y="4280618"/>
                  <a:pt x="2427068" y="4280560"/>
                  <a:pt x="2428010" y="4280442"/>
                </a:cubicBezTo>
                <a:cubicBezTo>
                  <a:pt x="2428953" y="4280324"/>
                  <a:pt x="2429689" y="4280147"/>
                  <a:pt x="2430219" y="4279911"/>
                </a:cubicBezTo>
                <a:cubicBezTo>
                  <a:pt x="2430749" y="4279676"/>
                  <a:pt x="2431132" y="4279396"/>
                  <a:pt x="2431368" y="4279072"/>
                </a:cubicBezTo>
                <a:cubicBezTo>
                  <a:pt x="2431604" y="4278748"/>
                  <a:pt x="2431721" y="4278350"/>
                  <a:pt x="2431721" y="4277879"/>
                </a:cubicBezTo>
                <a:lnTo>
                  <a:pt x="2431721" y="4229366"/>
                </a:lnTo>
                <a:cubicBezTo>
                  <a:pt x="2431721" y="4223710"/>
                  <a:pt x="2431235" y="4218865"/>
                  <a:pt x="2430263" y="4214829"/>
                </a:cubicBezTo>
                <a:cubicBezTo>
                  <a:pt x="2429291" y="4210794"/>
                  <a:pt x="2427686" y="4207274"/>
                  <a:pt x="2425447" y="4204270"/>
                </a:cubicBezTo>
                <a:cubicBezTo>
                  <a:pt x="2423209" y="4201265"/>
                  <a:pt x="2420278" y="4198865"/>
                  <a:pt x="2416655" y="4197068"/>
                </a:cubicBezTo>
                <a:cubicBezTo>
                  <a:pt x="2413032" y="4195271"/>
                  <a:pt x="2408569" y="4194373"/>
                  <a:pt x="2403268" y="4194373"/>
                </a:cubicBezTo>
                <a:close/>
                <a:moveTo>
                  <a:pt x="2310385" y="4194373"/>
                </a:moveTo>
                <a:cubicBezTo>
                  <a:pt x="2304553" y="4194373"/>
                  <a:pt x="2299280" y="4195389"/>
                  <a:pt x="2294567" y="4197421"/>
                </a:cubicBezTo>
                <a:cubicBezTo>
                  <a:pt x="2289854" y="4199454"/>
                  <a:pt x="2285834" y="4202370"/>
                  <a:pt x="2282505" y="4206169"/>
                </a:cubicBezTo>
                <a:cubicBezTo>
                  <a:pt x="2279176" y="4209969"/>
                  <a:pt x="2276629" y="4214594"/>
                  <a:pt x="2274861" y="4220043"/>
                </a:cubicBezTo>
                <a:cubicBezTo>
                  <a:pt x="2273094" y="4225492"/>
                  <a:pt x="2272210" y="4231634"/>
                  <a:pt x="2272210" y="4238468"/>
                </a:cubicBezTo>
                <a:cubicBezTo>
                  <a:pt x="2272210" y="4245655"/>
                  <a:pt x="2273065" y="4251958"/>
                  <a:pt x="2274773" y="4257378"/>
                </a:cubicBezTo>
                <a:cubicBezTo>
                  <a:pt x="2276481" y="4262798"/>
                  <a:pt x="2279015" y="4267305"/>
                  <a:pt x="2282373" y="4270898"/>
                </a:cubicBezTo>
                <a:cubicBezTo>
                  <a:pt x="2285731" y="4274492"/>
                  <a:pt x="2289869" y="4277202"/>
                  <a:pt x="2294788" y="4279028"/>
                </a:cubicBezTo>
                <a:cubicBezTo>
                  <a:pt x="2299707" y="4280854"/>
                  <a:pt x="2305436" y="4281767"/>
                  <a:pt x="2311976" y="4281767"/>
                </a:cubicBezTo>
                <a:cubicBezTo>
                  <a:pt x="2315746" y="4281767"/>
                  <a:pt x="2319295" y="4281487"/>
                  <a:pt x="2322624" y="4280928"/>
                </a:cubicBezTo>
                <a:cubicBezTo>
                  <a:pt x="2325952" y="4280368"/>
                  <a:pt x="2328883" y="4279735"/>
                  <a:pt x="2331416" y="4279028"/>
                </a:cubicBezTo>
                <a:cubicBezTo>
                  <a:pt x="2333949" y="4278321"/>
                  <a:pt x="2336011" y="4277599"/>
                  <a:pt x="2337602" y="4276863"/>
                </a:cubicBezTo>
                <a:cubicBezTo>
                  <a:pt x="2339192" y="4276126"/>
                  <a:pt x="2340150" y="4275596"/>
                  <a:pt x="2340474" y="4275272"/>
                </a:cubicBezTo>
                <a:cubicBezTo>
                  <a:pt x="2340798" y="4274948"/>
                  <a:pt x="2341063" y="4274609"/>
                  <a:pt x="2341269" y="4274256"/>
                </a:cubicBezTo>
                <a:cubicBezTo>
                  <a:pt x="2341475" y="4273903"/>
                  <a:pt x="2341623" y="4273505"/>
                  <a:pt x="2341711" y="4273063"/>
                </a:cubicBezTo>
                <a:cubicBezTo>
                  <a:pt x="2341799" y="4272621"/>
                  <a:pt x="2341873" y="4272121"/>
                  <a:pt x="2341932" y="4271561"/>
                </a:cubicBezTo>
                <a:cubicBezTo>
                  <a:pt x="2341991" y="4271001"/>
                  <a:pt x="2342020" y="4270338"/>
                  <a:pt x="2342020" y="4269573"/>
                </a:cubicBezTo>
                <a:cubicBezTo>
                  <a:pt x="2342020" y="4268512"/>
                  <a:pt x="2341975" y="4267614"/>
                  <a:pt x="2341887" y="4266877"/>
                </a:cubicBezTo>
                <a:cubicBezTo>
                  <a:pt x="2341798" y="4266141"/>
                  <a:pt x="2341665" y="4265567"/>
                  <a:pt x="2341487" y="4265154"/>
                </a:cubicBezTo>
                <a:cubicBezTo>
                  <a:pt x="2341309" y="4264742"/>
                  <a:pt x="2341058" y="4264433"/>
                  <a:pt x="2340733" y="4264226"/>
                </a:cubicBezTo>
                <a:cubicBezTo>
                  <a:pt x="2340407" y="4264020"/>
                  <a:pt x="2340038" y="4263917"/>
                  <a:pt x="2339623" y="4263917"/>
                </a:cubicBezTo>
                <a:cubicBezTo>
                  <a:pt x="2338913" y="4263917"/>
                  <a:pt x="2337862" y="4264226"/>
                  <a:pt x="2336470" y="4264845"/>
                </a:cubicBezTo>
                <a:cubicBezTo>
                  <a:pt x="2335079" y="4265464"/>
                  <a:pt x="2333303" y="4266156"/>
                  <a:pt x="2331142" y="4266922"/>
                </a:cubicBezTo>
                <a:cubicBezTo>
                  <a:pt x="2328981" y="4267687"/>
                  <a:pt x="2326421" y="4268380"/>
                  <a:pt x="2323461" y="4268998"/>
                </a:cubicBezTo>
                <a:cubicBezTo>
                  <a:pt x="2320501" y="4269617"/>
                  <a:pt x="2317127" y="4269926"/>
                  <a:pt x="2313338" y="4269926"/>
                </a:cubicBezTo>
                <a:cubicBezTo>
                  <a:pt x="2308543" y="4269926"/>
                  <a:pt x="2304488" y="4269249"/>
                  <a:pt x="2301173" y="4267894"/>
                </a:cubicBezTo>
                <a:cubicBezTo>
                  <a:pt x="2297858" y="4266539"/>
                  <a:pt x="2295164" y="4264595"/>
                  <a:pt x="2293093" y="4262061"/>
                </a:cubicBezTo>
                <a:cubicBezTo>
                  <a:pt x="2291021" y="4259528"/>
                  <a:pt x="2289541" y="4256494"/>
                  <a:pt x="2288653" y="4252960"/>
                </a:cubicBezTo>
                <a:cubicBezTo>
                  <a:pt x="2287765" y="4249425"/>
                  <a:pt x="2287321" y="4245448"/>
                  <a:pt x="2287321" y="4241030"/>
                </a:cubicBezTo>
                <a:lnTo>
                  <a:pt x="2339696" y="4241030"/>
                </a:lnTo>
                <a:cubicBezTo>
                  <a:pt x="2341176" y="4241030"/>
                  <a:pt x="2342493" y="4240544"/>
                  <a:pt x="2343647" y="4239572"/>
                </a:cubicBezTo>
                <a:cubicBezTo>
                  <a:pt x="2344801" y="4238600"/>
                  <a:pt x="2345378" y="4236965"/>
                  <a:pt x="2345378" y="4234668"/>
                </a:cubicBezTo>
                <a:lnTo>
                  <a:pt x="2345378" y="4232017"/>
                </a:lnTo>
                <a:cubicBezTo>
                  <a:pt x="2345378" y="4226833"/>
                  <a:pt x="2344715" y="4221958"/>
                  <a:pt x="2343390" y="4217392"/>
                </a:cubicBezTo>
                <a:cubicBezTo>
                  <a:pt x="2342064" y="4212826"/>
                  <a:pt x="2339988" y="4208850"/>
                  <a:pt x="2337160" y="4205463"/>
                </a:cubicBezTo>
                <a:cubicBezTo>
                  <a:pt x="2334332" y="4202075"/>
                  <a:pt x="2330724" y="4199380"/>
                  <a:pt x="2326335" y="4197377"/>
                </a:cubicBezTo>
                <a:cubicBezTo>
                  <a:pt x="2321946" y="4195374"/>
                  <a:pt x="2316629" y="4194373"/>
                  <a:pt x="2310385" y="4194373"/>
                </a:cubicBezTo>
                <a:close/>
                <a:moveTo>
                  <a:pt x="2245742" y="4194373"/>
                </a:moveTo>
                <a:cubicBezTo>
                  <a:pt x="2244034" y="4194373"/>
                  <a:pt x="2242340" y="4194593"/>
                  <a:pt x="2240661" y="4195035"/>
                </a:cubicBezTo>
                <a:cubicBezTo>
                  <a:pt x="2238982" y="4195477"/>
                  <a:pt x="2237288" y="4196272"/>
                  <a:pt x="2235580" y="4197421"/>
                </a:cubicBezTo>
                <a:cubicBezTo>
                  <a:pt x="2233872" y="4198570"/>
                  <a:pt x="2232060" y="4200146"/>
                  <a:pt x="2230146" y="4202149"/>
                </a:cubicBezTo>
                <a:cubicBezTo>
                  <a:pt x="2228231" y="4204152"/>
                  <a:pt x="2226184" y="4206744"/>
                  <a:pt x="2224004" y="4209925"/>
                </a:cubicBezTo>
                <a:lnTo>
                  <a:pt x="2224004" y="4198349"/>
                </a:lnTo>
                <a:cubicBezTo>
                  <a:pt x="2224004" y="4197878"/>
                  <a:pt x="2223901" y="4197480"/>
                  <a:pt x="2223695" y="4197156"/>
                </a:cubicBezTo>
                <a:cubicBezTo>
                  <a:pt x="2223489" y="4196832"/>
                  <a:pt x="2223150" y="4196538"/>
                  <a:pt x="2222679" y="4196272"/>
                </a:cubicBezTo>
                <a:cubicBezTo>
                  <a:pt x="2222207" y="4196007"/>
                  <a:pt x="2221545" y="4195831"/>
                  <a:pt x="2220690" y="4195742"/>
                </a:cubicBezTo>
                <a:cubicBezTo>
                  <a:pt x="2219836" y="4195654"/>
                  <a:pt x="2218761" y="4195610"/>
                  <a:pt x="2217465" y="4195610"/>
                </a:cubicBezTo>
                <a:cubicBezTo>
                  <a:pt x="2216110" y="4195610"/>
                  <a:pt x="2215020" y="4195654"/>
                  <a:pt x="2214195" y="4195742"/>
                </a:cubicBezTo>
                <a:cubicBezTo>
                  <a:pt x="2213370" y="4195831"/>
                  <a:pt x="2212693" y="4196007"/>
                  <a:pt x="2212163" y="4196272"/>
                </a:cubicBezTo>
                <a:cubicBezTo>
                  <a:pt x="2211633" y="4196538"/>
                  <a:pt x="2211279" y="4196832"/>
                  <a:pt x="2211103" y="4197156"/>
                </a:cubicBezTo>
                <a:cubicBezTo>
                  <a:pt x="2210926" y="4197480"/>
                  <a:pt x="2210837" y="4197878"/>
                  <a:pt x="2210837" y="4198349"/>
                </a:cubicBezTo>
                <a:lnTo>
                  <a:pt x="2210837" y="4277879"/>
                </a:lnTo>
                <a:cubicBezTo>
                  <a:pt x="2210837" y="4278350"/>
                  <a:pt x="2210941" y="4278748"/>
                  <a:pt x="2211147" y="4279072"/>
                </a:cubicBezTo>
                <a:cubicBezTo>
                  <a:pt x="2211353" y="4279396"/>
                  <a:pt x="2211736" y="4279676"/>
                  <a:pt x="2212296" y="4279911"/>
                </a:cubicBezTo>
                <a:cubicBezTo>
                  <a:pt x="2212855" y="4280147"/>
                  <a:pt x="2213606" y="4280324"/>
                  <a:pt x="2214549" y="4280442"/>
                </a:cubicBezTo>
                <a:cubicBezTo>
                  <a:pt x="2215491" y="4280560"/>
                  <a:pt x="2216670" y="4280618"/>
                  <a:pt x="2218083" y="4280618"/>
                </a:cubicBezTo>
                <a:cubicBezTo>
                  <a:pt x="2219556" y="4280618"/>
                  <a:pt x="2220764" y="4280560"/>
                  <a:pt x="2221707" y="4280442"/>
                </a:cubicBezTo>
                <a:cubicBezTo>
                  <a:pt x="2222649" y="4280324"/>
                  <a:pt x="2223386" y="4280147"/>
                  <a:pt x="2223916" y="4279911"/>
                </a:cubicBezTo>
                <a:cubicBezTo>
                  <a:pt x="2224446" y="4279676"/>
                  <a:pt x="2224829" y="4279396"/>
                  <a:pt x="2225065" y="4279072"/>
                </a:cubicBezTo>
                <a:cubicBezTo>
                  <a:pt x="2225300" y="4278748"/>
                  <a:pt x="2225418" y="4278350"/>
                  <a:pt x="2225418" y="4277879"/>
                </a:cubicBezTo>
                <a:lnTo>
                  <a:pt x="2225418" y="4225566"/>
                </a:lnTo>
                <a:cubicBezTo>
                  <a:pt x="2227480" y="4222326"/>
                  <a:pt x="2229365" y="4219587"/>
                  <a:pt x="2231073" y="4217348"/>
                </a:cubicBezTo>
                <a:cubicBezTo>
                  <a:pt x="2232782" y="4215109"/>
                  <a:pt x="2234417" y="4213312"/>
                  <a:pt x="2235978" y="4211958"/>
                </a:cubicBezTo>
                <a:cubicBezTo>
                  <a:pt x="2237539" y="4210603"/>
                  <a:pt x="2239026" y="4209631"/>
                  <a:pt x="2240440" y="4209041"/>
                </a:cubicBezTo>
                <a:cubicBezTo>
                  <a:pt x="2241854" y="4208452"/>
                  <a:pt x="2243298" y="4208158"/>
                  <a:pt x="2244770" y="4208158"/>
                </a:cubicBezTo>
                <a:cubicBezTo>
                  <a:pt x="2246007" y="4208158"/>
                  <a:pt x="2247156" y="4208276"/>
                  <a:pt x="2248217" y="4208511"/>
                </a:cubicBezTo>
                <a:cubicBezTo>
                  <a:pt x="2249277" y="4208747"/>
                  <a:pt x="2250234" y="4208997"/>
                  <a:pt x="2251088" y="4209262"/>
                </a:cubicBezTo>
                <a:cubicBezTo>
                  <a:pt x="2251943" y="4209527"/>
                  <a:pt x="2252708" y="4209793"/>
                  <a:pt x="2253386" y="4210058"/>
                </a:cubicBezTo>
                <a:cubicBezTo>
                  <a:pt x="2254063" y="4210323"/>
                  <a:pt x="2254638" y="4210455"/>
                  <a:pt x="2255109" y="4210455"/>
                </a:cubicBezTo>
                <a:cubicBezTo>
                  <a:pt x="2255580" y="4210455"/>
                  <a:pt x="2255948" y="4210323"/>
                  <a:pt x="2256214" y="4210058"/>
                </a:cubicBezTo>
                <a:cubicBezTo>
                  <a:pt x="2256479" y="4209793"/>
                  <a:pt x="2256700" y="4209410"/>
                  <a:pt x="2256876" y="4208909"/>
                </a:cubicBezTo>
                <a:cubicBezTo>
                  <a:pt x="2257053" y="4208408"/>
                  <a:pt x="2257171" y="4207716"/>
                  <a:pt x="2257230" y="4206832"/>
                </a:cubicBezTo>
                <a:cubicBezTo>
                  <a:pt x="2257289" y="4205949"/>
                  <a:pt x="2257318" y="4204859"/>
                  <a:pt x="2257318" y="4203563"/>
                </a:cubicBezTo>
                <a:cubicBezTo>
                  <a:pt x="2257318" y="4202208"/>
                  <a:pt x="2257303" y="4201133"/>
                  <a:pt x="2257274" y="4200337"/>
                </a:cubicBezTo>
                <a:cubicBezTo>
                  <a:pt x="2257245" y="4199542"/>
                  <a:pt x="2257186" y="4198938"/>
                  <a:pt x="2257097" y="4198526"/>
                </a:cubicBezTo>
                <a:cubicBezTo>
                  <a:pt x="2257009" y="4198113"/>
                  <a:pt x="2256906" y="4197775"/>
                  <a:pt x="2256788" y="4197510"/>
                </a:cubicBezTo>
                <a:cubicBezTo>
                  <a:pt x="2256670" y="4197244"/>
                  <a:pt x="2256434" y="4196965"/>
                  <a:pt x="2256081" y="4196670"/>
                </a:cubicBezTo>
                <a:cubicBezTo>
                  <a:pt x="2255728" y="4196376"/>
                  <a:pt x="2255124" y="4196081"/>
                  <a:pt x="2254269" y="4195786"/>
                </a:cubicBezTo>
                <a:cubicBezTo>
                  <a:pt x="2253415" y="4195492"/>
                  <a:pt x="2252458" y="4195227"/>
                  <a:pt x="2251398" y="4194991"/>
                </a:cubicBezTo>
                <a:cubicBezTo>
                  <a:pt x="2250337" y="4194755"/>
                  <a:pt x="2249321" y="4194593"/>
                  <a:pt x="2248349" y="4194505"/>
                </a:cubicBezTo>
                <a:cubicBezTo>
                  <a:pt x="2247377" y="4194417"/>
                  <a:pt x="2246508" y="4194373"/>
                  <a:pt x="2245742" y="4194373"/>
                </a:cubicBezTo>
                <a:close/>
                <a:moveTo>
                  <a:pt x="1998092" y="4194373"/>
                </a:moveTo>
                <a:cubicBezTo>
                  <a:pt x="1996384" y="4194373"/>
                  <a:pt x="1994690" y="4194593"/>
                  <a:pt x="1993011" y="4195035"/>
                </a:cubicBezTo>
                <a:cubicBezTo>
                  <a:pt x="1991332" y="4195477"/>
                  <a:pt x="1989639" y="4196272"/>
                  <a:pt x="1987930" y="4197421"/>
                </a:cubicBezTo>
                <a:cubicBezTo>
                  <a:pt x="1986222" y="4198570"/>
                  <a:pt x="1984410" y="4200146"/>
                  <a:pt x="1982495" y="4202149"/>
                </a:cubicBezTo>
                <a:cubicBezTo>
                  <a:pt x="1980581" y="4204152"/>
                  <a:pt x="1978534" y="4206744"/>
                  <a:pt x="1976354" y="4209925"/>
                </a:cubicBezTo>
                <a:lnTo>
                  <a:pt x="1976354" y="4198349"/>
                </a:lnTo>
                <a:cubicBezTo>
                  <a:pt x="1976354" y="4197878"/>
                  <a:pt x="1976251" y="4197480"/>
                  <a:pt x="1976045" y="4197156"/>
                </a:cubicBezTo>
                <a:cubicBezTo>
                  <a:pt x="1975839" y="4196832"/>
                  <a:pt x="1975500" y="4196538"/>
                  <a:pt x="1975029" y="4196272"/>
                </a:cubicBezTo>
                <a:cubicBezTo>
                  <a:pt x="1974557" y="4196007"/>
                  <a:pt x="1973895" y="4195831"/>
                  <a:pt x="1973040" y="4195742"/>
                </a:cubicBezTo>
                <a:cubicBezTo>
                  <a:pt x="1972186" y="4195654"/>
                  <a:pt x="1971111" y="4195610"/>
                  <a:pt x="1969815" y="4195610"/>
                </a:cubicBezTo>
                <a:cubicBezTo>
                  <a:pt x="1968460" y="4195610"/>
                  <a:pt x="1967370" y="4195654"/>
                  <a:pt x="1966546" y="4195742"/>
                </a:cubicBezTo>
                <a:cubicBezTo>
                  <a:pt x="1965721" y="4195831"/>
                  <a:pt x="1965043" y="4196007"/>
                  <a:pt x="1964513" y="4196272"/>
                </a:cubicBezTo>
                <a:cubicBezTo>
                  <a:pt x="1963983" y="4196538"/>
                  <a:pt x="1963629" y="4196832"/>
                  <a:pt x="1963453" y="4197156"/>
                </a:cubicBezTo>
                <a:cubicBezTo>
                  <a:pt x="1963276" y="4197480"/>
                  <a:pt x="1963187" y="4197878"/>
                  <a:pt x="1963187" y="4198349"/>
                </a:cubicBezTo>
                <a:lnTo>
                  <a:pt x="1963187" y="4277879"/>
                </a:lnTo>
                <a:cubicBezTo>
                  <a:pt x="1963187" y="4278350"/>
                  <a:pt x="1963291" y="4278748"/>
                  <a:pt x="1963497" y="4279072"/>
                </a:cubicBezTo>
                <a:cubicBezTo>
                  <a:pt x="1963703" y="4279396"/>
                  <a:pt x="1964086" y="4279676"/>
                  <a:pt x="1964646" y="4279911"/>
                </a:cubicBezTo>
                <a:cubicBezTo>
                  <a:pt x="1965205" y="4280147"/>
                  <a:pt x="1965956" y="4280324"/>
                  <a:pt x="1966899" y="4280442"/>
                </a:cubicBezTo>
                <a:cubicBezTo>
                  <a:pt x="1967842" y="4280560"/>
                  <a:pt x="1969020" y="4280618"/>
                  <a:pt x="1970434" y="4280618"/>
                </a:cubicBezTo>
                <a:cubicBezTo>
                  <a:pt x="1971906" y="4280618"/>
                  <a:pt x="1973114" y="4280560"/>
                  <a:pt x="1974057" y="4280442"/>
                </a:cubicBezTo>
                <a:cubicBezTo>
                  <a:pt x="1974999" y="4280324"/>
                  <a:pt x="1975736" y="4280147"/>
                  <a:pt x="1976266" y="4279911"/>
                </a:cubicBezTo>
                <a:cubicBezTo>
                  <a:pt x="1976796" y="4279676"/>
                  <a:pt x="1977179" y="4279396"/>
                  <a:pt x="1977415" y="4279072"/>
                </a:cubicBezTo>
                <a:cubicBezTo>
                  <a:pt x="1977650" y="4278748"/>
                  <a:pt x="1977768" y="4278350"/>
                  <a:pt x="1977768" y="4277879"/>
                </a:cubicBezTo>
                <a:lnTo>
                  <a:pt x="1977768" y="4225566"/>
                </a:lnTo>
                <a:cubicBezTo>
                  <a:pt x="1979830" y="4222326"/>
                  <a:pt x="1981715" y="4219587"/>
                  <a:pt x="1983423" y="4217348"/>
                </a:cubicBezTo>
                <a:cubicBezTo>
                  <a:pt x="1985132" y="4215109"/>
                  <a:pt x="1986767" y="4213312"/>
                  <a:pt x="1988328" y="4211958"/>
                </a:cubicBezTo>
                <a:cubicBezTo>
                  <a:pt x="1989889" y="4210603"/>
                  <a:pt x="1991377" y="4209631"/>
                  <a:pt x="1992790" y="4209041"/>
                </a:cubicBezTo>
                <a:cubicBezTo>
                  <a:pt x="1994204" y="4208452"/>
                  <a:pt x="1995647" y="4208158"/>
                  <a:pt x="1997120" y="4208158"/>
                </a:cubicBezTo>
                <a:cubicBezTo>
                  <a:pt x="1998357" y="4208158"/>
                  <a:pt x="1999506" y="4208276"/>
                  <a:pt x="2000566" y="4208511"/>
                </a:cubicBezTo>
                <a:cubicBezTo>
                  <a:pt x="2001627" y="4208747"/>
                  <a:pt x="2002584" y="4208997"/>
                  <a:pt x="2003439" y="4209262"/>
                </a:cubicBezTo>
                <a:cubicBezTo>
                  <a:pt x="2004293" y="4209527"/>
                  <a:pt x="2005059" y="4209793"/>
                  <a:pt x="2005736" y="4210058"/>
                </a:cubicBezTo>
                <a:cubicBezTo>
                  <a:pt x="2006414" y="4210323"/>
                  <a:pt x="2006988" y="4210455"/>
                  <a:pt x="2007459" y="4210455"/>
                </a:cubicBezTo>
                <a:cubicBezTo>
                  <a:pt x="2007930" y="4210455"/>
                  <a:pt x="2008299" y="4210323"/>
                  <a:pt x="2008564" y="4210058"/>
                </a:cubicBezTo>
                <a:cubicBezTo>
                  <a:pt x="2008829" y="4209793"/>
                  <a:pt x="2009050" y="4209410"/>
                  <a:pt x="2009227" y="4208909"/>
                </a:cubicBezTo>
                <a:cubicBezTo>
                  <a:pt x="2009403" y="4208408"/>
                  <a:pt x="2009521" y="4207716"/>
                  <a:pt x="2009580" y="4206832"/>
                </a:cubicBezTo>
                <a:cubicBezTo>
                  <a:pt x="2009639" y="4205949"/>
                  <a:pt x="2009668" y="4204859"/>
                  <a:pt x="2009668" y="4203563"/>
                </a:cubicBezTo>
                <a:cubicBezTo>
                  <a:pt x="2009668" y="4202208"/>
                  <a:pt x="2009654" y="4201133"/>
                  <a:pt x="2009624" y="4200337"/>
                </a:cubicBezTo>
                <a:cubicBezTo>
                  <a:pt x="2009595" y="4199542"/>
                  <a:pt x="2009536" y="4198938"/>
                  <a:pt x="2009448" y="4198526"/>
                </a:cubicBezTo>
                <a:cubicBezTo>
                  <a:pt x="2009359" y="4198113"/>
                  <a:pt x="2009256" y="4197775"/>
                  <a:pt x="2009138" y="4197510"/>
                </a:cubicBezTo>
                <a:cubicBezTo>
                  <a:pt x="2009020" y="4197244"/>
                  <a:pt x="2008785" y="4196965"/>
                  <a:pt x="2008431" y="4196670"/>
                </a:cubicBezTo>
                <a:cubicBezTo>
                  <a:pt x="2008078" y="4196376"/>
                  <a:pt x="2007474" y="4196081"/>
                  <a:pt x="2006620" y="4195786"/>
                </a:cubicBezTo>
                <a:cubicBezTo>
                  <a:pt x="2005766" y="4195492"/>
                  <a:pt x="2004808" y="4195227"/>
                  <a:pt x="2003748" y="4194991"/>
                </a:cubicBezTo>
                <a:cubicBezTo>
                  <a:pt x="2002687" y="4194755"/>
                  <a:pt x="2001671" y="4194593"/>
                  <a:pt x="2000699" y="4194505"/>
                </a:cubicBezTo>
                <a:cubicBezTo>
                  <a:pt x="1999727" y="4194417"/>
                  <a:pt x="1998858" y="4194373"/>
                  <a:pt x="1998092" y="4194373"/>
                </a:cubicBezTo>
                <a:close/>
                <a:moveTo>
                  <a:pt x="1906005" y="4194373"/>
                </a:moveTo>
                <a:cubicBezTo>
                  <a:pt x="1902942" y="4194373"/>
                  <a:pt x="1899908" y="4194652"/>
                  <a:pt x="1896903" y="4195212"/>
                </a:cubicBezTo>
                <a:cubicBezTo>
                  <a:pt x="1893899" y="4195772"/>
                  <a:pt x="1891130" y="4196479"/>
                  <a:pt x="1888597" y="4197333"/>
                </a:cubicBezTo>
                <a:cubicBezTo>
                  <a:pt x="1886064" y="4198187"/>
                  <a:pt x="1883825" y="4199130"/>
                  <a:pt x="1881881" y="4200161"/>
                </a:cubicBezTo>
                <a:cubicBezTo>
                  <a:pt x="1879937" y="4201192"/>
                  <a:pt x="1878567" y="4202090"/>
                  <a:pt x="1877772" y="4202856"/>
                </a:cubicBezTo>
                <a:cubicBezTo>
                  <a:pt x="1876976" y="4203622"/>
                  <a:pt x="1876475" y="4204432"/>
                  <a:pt x="1876270" y="4205286"/>
                </a:cubicBezTo>
                <a:cubicBezTo>
                  <a:pt x="1876063" y="4206140"/>
                  <a:pt x="1875960" y="4207304"/>
                  <a:pt x="1875960" y="4208776"/>
                </a:cubicBezTo>
                <a:cubicBezTo>
                  <a:pt x="1875960" y="4209660"/>
                  <a:pt x="1876019" y="4210470"/>
                  <a:pt x="1876137" y="4211206"/>
                </a:cubicBezTo>
                <a:cubicBezTo>
                  <a:pt x="1876255" y="4211943"/>
                  <a:pt x="1876446" y="4212547"/>
                  <a:pt x="1876711" y="4213018"/>
                </a:cubicBezTo>
                <a:cubicBezTo>
                  <a:pt x="1876976" y="4213489"/>
                  <a:pt x="1877286" y="4213843"/>
                  <a:pt x="1877639" y="4214078"/>
                </a:cubicBezTo>
                <a:cubicBezTo>
                  <a:pt x="1877993" y="4214314"/>
                  <a:pt x="1878405" y="4214432"/>
                  <a:pt x="1878876" y="4214432"/>
                </a:cubicBezTo>
                <a:cubicBezTo>
                  <a:pt x="1879583" y="4214432"/>
                  <a:pt x="1880658" y="4214005"/>
                  <a:pt x="1882102" y="4213150"/>
                </a:cubicBezTo>
                <a:cubicBezTo>
                  <a:pt x="1883545" y="4212296"/>
                  <a:pt x="1885342" y="4211354"/>
                  <a:pt x="1887492" y="4210323"/>
                </a:cubicBezTo>
                <a:cubicBezTo>
                  <a:pt x="1889642" y="4209292"/>
                  <a:pt x="1892146" y="4208349"/>
                  <a:pt x="1895003" y="4207495"/>
                </a:cubicBezTo>
                <a:cubicBezTo>
                  <a:pt x="1897860" y="4206641"/>
                  <a:pt x="1901086" y="4206214"/>
                  <a:pt x="1904680" y="4206214"/>
                </a:cubicBezTo>
                <a:cubicBezTo>
                  <a:pt x="1908037" y="4206214"/>
                  <a:pt x="1910865" y="4206611"/>
                  <a:pt x="1913163" y="4207407"/>
                </a:cubicBezTo>
                <a:cubicBezTo>
                  <a:pt x="1915460" y="4208202"/>
                  <a:pt x="1917330" y="4209380"/>
                  <a:pt x="1918774" y="4210941"/>
                </a:cubicBezTo>
                <a:cubicBezTo>
                  <a:pt x="1920217" y="4212502"/>
                  <a:pt x="1921263" y="4214461"/>
                  <a:pt x="1921911" y="4216818"/>
                </a:cubicBezTo>
                <a:cubicBezTo>
                  <a:pt x="1922559" y="4219174"/>
                  <a:pt x="1922883" y="4221884"/>
                  <a:pt x="1922883" y="4224947"/>
                </a:cubicBezTo>
                <a:lnTo>
                  <a:pt x="1922883" y="4231133"/>
                </a:lnTo>
                <a:lnTo>
                  <a:pt x="1911925" y="4231133"/>
                </a:lnTo>
                <a:cubicBezTo>
                  <a:pt x="1905740" y="4231133"/>
                  <a:pt x="1900173" y="4231678"/>
                  <a:pt x="1895224" y="4232768"/>
                </a:cubicBezTo>
                <a:cubicBezTo>
                  <a:pt x="1890276" y="4233858"/>
                  <a:pt x="1886093" y="4235493"/>
                  <a:pt x="1882676" y="4237672"/>
                </a:cubicBezTo>
                <a:cubicBezTo>
                  <a:pt x="1879259" y="4239852"/>
                  <a:pt x="1876638" y="4242591"/>
                  <a:pt x="1874811" y="4245890"/>
                </a:cubicBezTo>
                <a:cubicBezTo>
                  <a:pt x="1872985" y="4249189"/>
                  <a:pt x="1872072" y="4253077"/>
                  <a:pt x="1872072" y="4257555"/>
                </a:cubicBezTo>
                <a:cubicBezTo>
                  <a:pt x="1872072" y="4261384"/>
                  <a:pt x="1872735" y="4264801"/>
                  <a:pt x="1874060" y="4267805"/>
                </a:cubicBezTo>
                <a:cubicBezTo>
                  <a:pt x="1875386" y="4270810"/>
                  <a:pt x="1877242" y="4273343"/>
                  <a:pt x="1879627" y="4275405"/>
                </a:cubicBezTo>
                <a:cubicBezTo>
                  <a:pt x="1882013" y="4277467"/>
                  <a:pt x="1884900" y="4279043"/>
                  <a:pt x="1888288" y="4280132"/>
                </a:cubicBezTo>
                <a:cubicBezTo>
                  <a:pt x="1891675" y="4281222"/>
                  <a:pt x="1895460" y="4281767"/>
                  <a:pt x="1899643" y="4281767"/>
                </a:cubicBezTo>
                <a:cubicBezTo>
                  <a:pt x="1904414" y="4281767"/>
                  <a:pt x="1908936" y="4280736"/>
                  <a:pt x="1913207" y="4278674"/>
                </a:cubicBezTo>
                <a:cubicBezTo>
                  <a:pt x="1917478" y="4276612"/>
                  <a:pt x="1921351" y="4273726"/>
                  <a:pt x="1924827" y="4270014"/>
                </a:cubicBezTo>
                <a:lnTo>
                  <a:pt x="1924827" y="4277967"/>
                </a:lnTo>
                <a:cubicBezTo>
                  <a:pt x="1924827" y="4278674"/>
                  <a:pt x="1925033" y="4279205"/>
                  <a:pt x="1925446" y="4279558"/>
                </a:cubicBezTo>
                <a:cubicBezTo>
                  <a:pt x="1925858" y="4279911"/>
                  <a:pt x="1926521" y="4280177"/>
                  <a:pt x="1927434" y="4280353"/>
                </a:cubicBezTo>
                <a:cubicBezTo>
                  <a:pt x="1928347" y="4280530"/>
                  <a:pt x="1929569" y="4280618"/>
                  <a:pt x="1931101" y="4280618"/>
                </a:cubicBezTo>
                <a:cubicBezTo>
                  <a:pt x="1932692" y="4280618"/>
                  <a:pt x="1933899" y="4280530"/>
                  <a:pt x="1934724" y="4280353"/>
                </a:cubicBezTo>
                <a:cubicBezTo>
                  <a:pt x="1935549" y="4280177"/>
                  <a:pt x="1936197" y="4279911"/>
                  <a:pt x="1936668" y="4279558"/>
                </a:cubicBezTo>
                <a:cubicBezTo>
                  <a:pt x="1937139" y="4279205"/>
                  <a:pt x="1937375" y="4278674"/>
                  <a:pt x="1937375" y="4277967"/>
                </a:cubicBezTo>
                <a:lnTo>
                  <a:pt x="1937375" y="4224329"/>
                </a:lnTo>
                <a:cubicBezTo>
                  <a:pt x="1937375" y="4219380"/>
                  <a:pt x="1936815" y="4215050"/>
                  <a:pt x="1935696" y="4211339"/>
                </a:cubicBezTo>
                <a:cubicBezTo>
                  <a:pt x="1934577" y="4207628"/>
                  <a:pt x="1932780" y="4204520"/>
                  <a:pt x="1930306" y="4202016"/>
                </a:cubicBezTo>
                <a:cubicBezTo>
                  <a:pt x="1927832" y="4199513"/>
                  <a:pt x="1924591" y="4197613"/>
                  <a:pt x="1920585" y="4196317"/>
                </a:cubicBezTo>
                <a:cubicBezTo>
                  <a:pt x="1916579" y="4195021"/>
                  <a:pt x="1911719" y="4194373"/>
                  <a:pt x="1906005" y="4194373"/>
                </a:cubicBezTo>
                <a:close/>
                <a:moveTo>
                  <a:pt x="1689953" y="4194373"/>
                </a:moveTo>
                <a:cubicBezTo>
                  <a:pt x="1687302" y="4194373"/>
                  <a:pt x="1684783" y="4194682"/>
                  <a:pt x="1682398" y="4195300"/>
                </a:cubicBezTo>
                <a:cubicBezTo>
                  <a:pt x="1680012" y="4195919"/>
                  <a:pt x="1677685" y="4196832"/>
                  <a:pt x="1675417" y="4198040"/>
                </a:cubicBezTo>
                <a:cubicBezTo>
                  <a:pt x="1673149" y="4199247"/>
                  <a:pt x="1670895" y="4200764"/>
                  <a:pt x="1668657" y="4202591"/>
                </a:cubicBezTo>
                <a:cubicBezTo>
                  <a:pt x="1666418" y="4204417"/>
                  <a:pt x="1664091" y="4206567"/>
                  <a:pt x="1661676" y="4209041"/>
                </a:cubicBezTo>
                <a:lnTo>
                  <a:pt x="1661676" y="4198349"/>
                </a:lnTo>
                <a:cubicBezTo>
                  <a:pt x="1661676" y="4197819"/>
                  <a:pt x="1661573" y="4197392"/>
                  <a:pt x="1661366" y="4197068"/>
                </a:cubicBezTo>
                <a:cubicBezTo>
                  <a:pt x="1661160" y="4196744"/>
                  <a:pt x="1660792" y="4196464"/>
                  <a:pt x="1660262" y="4196228"/>
                </a:cubicBezTo>
                <a:cubicBezTo>
                  <a:pt x="1659732" y="4195993"/>
                  <a:pt x="1659069" y="4195831"/>
                  <a:pt x="1658274" y="4195742"/>
                </a:cubicBezTo>
                <a:cubicBezTo>
                  <a:pt x="1657478" y="4195654"/>
                  <a:pt x="1656462" y="4195610"/>
                  <a:pt x="1655225" y="4195610"/>
                </a:cubicBezTo>
                <a:cubicBezTo>
                  <a:pt x="1654047" y="4195610"/>
                  <a:pt x="1653045" y="4195654"/>
                  <a:pt x="1652221" y="4195742"/>
                </a:cubicBezTo>
                <a:cubicBezTo>
                  <a:pt x="1651396" y="4195831"/>
                  <a:pt x="1650718" y="4195993"/>
                  <a:pt x="1650188" y="4196228"/>
                </a:cubicBezTo>
                <a:cubicBezTo>
                  <a:pt x="1649658" y="4196464"/>
                  <a:pt x="1649304" y="4196744"/>
                  <a:pt x="1649128" y="4197068"/>
                </a:cubicBezTo>
                <a:cubicBezTo>
                  <a:pt x="1648951" y="4197392"/>
                  <a:pt x="1648863" y="4197819"/>
                  <a:pt x="1648863" y="4198349"/>
                </a:cubicBezTo>
                <a:lnTo>
                  <a:pt x="1648863" y="4309426"/>
                </a:lnTo>
                <a:cubicBezTo>
                  <a:pt x="1648863" y="4309897"/>
                  <a:pt x="1648966" y="4310310"/>
                  <a:pt x="1649172" y="4310663"/>
                </a:cubicBezTo>
                <a:cubicBezTo>
                  <a:pt x="1649378" y="4311017"/>
                  <a:pt x="1649761" y="4311311"/>
                  <a:pt x="1650321" y="4311547"/>
                </a:cubicBezTo>
                <a:cubicBezTo>
                  <a:pt x="1650880" y="4311782"/>
                  <a:pt x="1651631" y="4311959"/>
                  <a:pt x="1652574" y="4312077"/>
                </a:cubicBezTo>
                <a:cubicBezTo>
                  <a:pt x="1653517" y="4312195"/>
                  <a:pt x="1654695" y="4312254"/>
                  <a:pt x="1656109" y="4312254"/>
                </a:cubicBezTo>
                <a:cubicBezTo>
                  <a:pt x="1657581" y="4312254"/>
                  <a:pt x="1658789" y="4312195"/>
                  <a:pt x="1659732" y="4312077"/>
                </a:cubicBezTo>
                <a:cubicBezTo>
                  <a:pt x="1660674" y="4311959"/>
                  <a:pt x="1661411" y="4311782"/>
                  <a:pt x="1661941" y="4311547"/>
                </a:cubicBezTo>
                <a:cubicBezTo>
                  <a:pt x="1662471" y="4311311"/>
                  <a:pt x="1662854" y="4311017"/>
                  <a:pt x="1663090" y="4310663"/>
                </a:cubicBezTo>
                <a:cubicBezTo>
                  <a:pt x="1663325" y="4310310"/>
                  <a:pt x="1663443" y="4309897"/>
                  <a:pt x="1663443" y="4309426"/>
                </a:cubicBezTo>
                <a:lnTo>
                  <a:pt x="1663443" y="4269661"/>
                </a:lnTo>
                <a:cubicBezTo>
                  <a:pt x="1665564" y="4271723"/>
                  <a:pt x="1667567" y="4273520"/>
                  <a:pt x="1669452" y="4275051"/>
                </a:cubicBezTo>
                <a:cubicBezTo>
                  <a:pt x="1671337" y="4276583"/>
                  <a:pt x="1673237" y="4277850"/>
                  <a:pt x="1675152" y="4278851"/>
                </a:cubicBezTo>
                <a:cubicBezTo>
                  <a:pt x="1677066" y="4279853"/>
                  <a:pt x="1679025" y="4280589"/>
                  <a:pt x="1681028" y="4281060"/>
                </a:cubicBezTo>
                <a:cubicBezTo>
                  <a:pt x="1683031" y="4281532"/>
                  <a:pt x="1685211" y="4281767"/>
                  <a:pt x="1687567" y="4281767"/>
                </a:cubicBezTo>
                <a:cubicBezTo>
                  <a:pt x="1693105" y="4281767"/>
                  <a:pt x="1698024" y="4280722"/>
                  <a:pt x="1702324" y="4278630"/>
                </a:cubicBezTo>
                <a:cubicBezTo>
                  <a:pt x="1706625" y="4276539"/>
                  <a:pt x="1710233" y="4273564"/>
                  <a:pt x="1713149" y="4269705"/>
                </a:cubicBezTo>
                <a:cubicBezTo>
                  <a:pt x="1716065" y="4265846"/>
                  <a:pt x="1718275" y="4261148"/>
                  <a:pt x="1719777" y="4255611"/>
                </a:cubicBezTo>
                <a:cubicBezTo>
                  <a:pt x="1721279" y="4250073"/>
                  <a:pt x="1722030" y="4243828"/>
                  <a:pt x="1722030" y="4236877"/>
                </a:cubicBezTo>
                <a:cubicBezTo>
                  <a:pt x="1722030" y="4231104"/>
                  <a:pt x="1721441" y="4225640"/>
                  <a:pt x="1720263" y="4220485"/>
                </a:cubicBezTo>
                <a:cubicBezTo>
                  <a:pt x="1719084" y="4215330"/>
                  <a:pt x="1717214" y="4210809"/>
                  <a:pt x="1714651" y="4206921"/>
                </a:cubicBezTo>
                <a:cubicBezTo>
                  <a:pt x="1712089" y="4203032"/>
                  <a:pt x="1708775" y="4199969"/>
                  <a:pt x="1704710" y="4197730"/>
                </a:cubicBezTo>
                <a:cubicBezTo>
                  <a:pt x="1700645" y="4195492"/>
                  <a:pt x="1695726" y="4194373"/>
                  <a:pt x="1689953" y="4194373"/>
                </a:cubicBezTo>
                <a:close/>
                <a:moveTo>
                  <a:pt x="1286880" y="4194373"/>
                </a:moveTo>
                <a:cubicBezTo>
                  <a:pt x="1283817" y="4194373"/>
                  <a:pt x="1280783" y="4194652"/>
                  <a:pt x="1277778" y="4195212"/>
                </a:cubicBezTo>
                <a:cubicBezTo>
                  <a:pt x="1274774" y="4195772"/>
                  <a:pt x="1272005" y="4196479"/>
                  <a:pt x="1269472" y="4197333"/>
                </a:cubicBezTo>
                <a:cubicBezTo>
                  <a:pt x="1266938" y="4198187"/>
                  <a:pt x="1264700" y="4199130"/>
                  <a:pt x="1262756" y="4200161"/>
                </a:cubicBezTo>
                <a:cubicBezTo>
                  <a:pt x="1260812" y="4201192"/>
                  <a:pt x="1259442" y="4202090"/>
                  <a:pt x="1258647" y="4202856"/>
                </a:cubicBezTo>
                <a:cubicBezTo>
                  <a:pt x="1257852" y="4203622"/>
                  <a:pt x="1257351" y="4204432"/>
                  <a:pt x="1257145" y="4205286"/>
                </a:cubicBezTo>
                <a:cubicBezTo>
                  <a:pt x="1256938" y="4206140"/>
                  <a:pt x="1256835" y="4207304"/>
                  <a:pt x="1256835" y="4208776"/>
                </a:cubicBezTo>
                <a:cubicBezTo>
                  <a:pt x="1256835" y="4209660"/>
                  <a:pt x="1256894" y="4210470"/>
                  <a:pt x="1257012" y="4211206"/>
                </a:cubicBezTo>
                <a:cubicBezTo>
                  <a:pt x="1257130" y="4211943"/>
                  <a:pt x="1257321" y="4212547"/>
                  <a:pt x="1257587" y="4213018"/>
                </a:cubicBezTo>
                <a:cubicBezTo>
                  <a:pt x="1257852" y="4213489"/>
                  <a:pt x="1258161" y="4213843"/>
                  <a:pt x="1258514" y="4214078"/>
                </a:cubicBezTo>
                <a:cubicBezTo>
                  <a:pt x="1258868" y="4214314"/>
                  <a:pt x="1259280" y="4214432"/>
                  <a:pt x="1259751" y="4214432"/>
                </a:cubicBezTo>
                <a:cubicBezTo>
                  <a:pt x="1260458" y="4214432"/>
                  <a:pt x="1261534" y="4214005"/>
                  <a:pt x="1262977" y="4213150"/>
                </a:cubicBezTo>
                <a:cubicBezTo>
                  <a:pt x="1264420" y="4212296"/>
                  <a:pt x="1266217" y="4211354"/>
                  <a:pt x="1268367" y="4210323"/>
                </a:cubicBezTo>
                <a:cubicBezTo>
                  <a:pt x="1270517" y="4209292"/>
                  <a:pt x="1273021" y="4208349"/>
                  <a:pt x="1275878" y="4207495"/>
                </a:cubicBezTo>
                <a:cubicBezTo>
                  <a:pt x="1278736" y="4206641"/>
                  <a:pt x="1281961" y="4206214"/>
                  <a:pt x="1285555" y="4206214"/>
                </a:cubicBezTo>
                <a:cubicBezTo>
                  <a:pt x="1288912" y="4206214"/>
                  <a:pt x="1291740" y="4206611"/>
                  <a:pt x="1294038" y="4207407"/>
                </a:cubicBezTo>
                <a:cubicBezTo>
                  <a:pt x="1296335" y="4208202"/>
                  <a:pt x="1298206" y="4209380"/>
                  <a:pt x="1299649" y="4210941"/>
                </a:cubicBezTo>
                <a:cubicBezTo>
                  <a:pt x="1301092" y="4212502"/>
                  <a:pt x="1302138" y="4214461"/>
                  <a:pt x="1302786" y="4216818"/>
                </a:cubicBezTo>
                <a:cubicBezTo>
                  <a:pt x="1303434" y="4219174"/>
                  <a:pt x="1303758" y="4221884"/>
                  <a:pt x="1303758" y="4224947"/>
                </a:cubicBezTo>
                <a:lnTo>
                  <a:pt x="1303758" y="4231133"/>
                </a:lnTo>
                <a:lnTo>
                  <a:pt x="1292800" y="4231133"/>
                </a:lnTo>
                <a:cubicBezTo>
                  <a:pt x="1286615" y="4231133"/>
                  <a:pt x="1281048" y="4231678"/>
                  <a:pt x="1276099" y="4232768"/>
                </a:cubicBezTo>
                <a:cubicBezTo>
                  <a:pt x="1271151" y="4233858"/>
                  <a:pt x="1266968" y="4235493"/>
                  <a:pt x="1263551" y="4237672"/>
                </a:cubicBezTo>
                <a:cubicBezTo>
                  <a:pt x="1260134" y="4239852"/>
                  <a:pt x="1257513" y="4242591"/>
                  <a:pt x="1255687" y="4245890"/>
                </a:cubicBezTo>
                <a:cubicBezTo>
                  <a:pt x="1253860" y="4249189"/>
                  <a:pt x="1252947" y="4253077"/>
                  <a:pt x="1252947" y="4257555"/>
                </a:cubicBezTo>
                <a:cubicBezTo>
                  <a:pt x="1252947" y="4261384"/>
                  <a:pt x="1253610" y="4264801"/>
                  <a:pt x="1254935" y="4267805"/>
                </a:cubicBezTo>
                <a:cubicBezTo>
                  <a:pt x="1256261" y="4270810"/>
                  <a:pt x="1258117" y="4273343"/>
                  <a:pt x="1260503" y="4275405"/>
                </a:cubicBezTo>
                <a:cubicBezTo>
                  <a:pt x="1262888" y="4277467"/>
                  <a:pt x="1265775" y="4279043"/>
                  <a:pt x="1269162" y="4280132"/>
                </a:cubicBezTo>
                <a:cubicBezTo>
                  <a:pt x="1272550" y="4281222"/>
                  <a:pt x="1276335" y="4281767"/>
                  <a:pt x="1280518" y="4281767"/>
                </a:cubicBezTo>
                <a:cubicBezTo>
                  <a:pt x="1285289" y="4281767"/>
                  <a:pt x="1289811" y="4280736"/>
                  <a:pt x="1294082" y="4278674"/>
                </a:cubicBezTo>
                <a:cubicBezTo>
                  <a:pt x="1298353" y="4276612"/>
                  <a:pt x="1302226" y="4273726"/>
                  <a:pt x="1305702" y="4270014"/>
                </a:cubicBezTo>
                <a:lnTo>
                  <a:pt x="1305702" y="4277967"/>
                </a:lnTo>
                <a:cubicBezTo>
                  <a:pt x="1305702" y="4278674"/>
                  <a:pt x="1305908" y="4279205"/>
                  <a:pt x="1306321" y="4279558"/>
                </a:cubicBezTo>
                <a:cubicBezTo>
                  <a:pt x="1306733" y="4279911"/>
                  <a:pt x="1307396" y="4280177"/>
                  <a:pt x="1308309" y="4280353"/>
                </a:cubicBezTo>
                <a:cubicBezTo>
                  <a:pt x="1309222" y="4280530"/>
                  <a:pt x="1310444" y="4280618"/>
                  <a:pt x="1311976" y="4280618"/>
                </a:cubicBezTo>
                <a:cubicBezTo>
                  <a:pt x="1313567" y="4280618"/>
                  <a:pt x="1314774" y="4280530"/>
                  <a:pt x="1315599" y="4280353"/>
                </a:cubicBezTo>
                <a:cubicBezTo>
                  <a:pt x="1316424" y="4280177"/>
                  <a:pt x="1317072" y="4279911"/>
                  <a:pt x="1317543" y="4279558"/>
                </a:cubicBezTo>
                <a:cubicBezTo>
                  <a:pt x="1318015" y="4279205"/>
                  <a:pt x="1318250" y="4278674"/>
                  <a:pt x="1318250" y="4277967"/>
                </a:cubicBezTo>
                <a:lnTo>
                  <a:pt x="1318250" y="4224329"/>
                </a:lnTo>
                <a:cubicBezTo>
                  <a:pt x="1318250" y="4219380"/>
                  <a:pt x="1317691" y="4215050"/>
                  <a:pt x="1316571" y="4211339"/>
                </a:cubicBezTo>
                <a:cubicBezTo>
                  <a:pt x="1315452" y="4207628"/>
                  <a:pt x="1313655" y="4204520"/>
                  <a:pt x="1311181" y="4202016"/>
                </a:cubicBezTo>
                <a:cubicBezTo>
                  <a:pt x="1308706" y="4199513"/>
                  <a:pt x="1305466" y="4197613"/>
                  <a:pt x="1301461" y="4196317"/>
                </a:cubicBezTo>
                <a:cubicBezTo>
                  <a:pt x="1297455" y="4195021"/>
                  <a:pt x="1292594" y="4194373"/>
                  <a:pt x="1286880" y="4194373"/>
                </a:cubicBezTo>
                <a:close/>
                <a:moveTo>
                  <a:pt x="1205485" y="4194373"/>
                </a:moveTo>
                <a:cubicBezTo>
                  <a:pt x="1199653" y="4194373"/>
                  <a:pt x="1194380" y="4195389"/>
                  <a:pt x="1189667" y="4197421"/>
                </a:cubicBezTo>
                <a:cubicBezTo>
                  <a:pt x="1184954" y="4199454"/>
                  <a:pt x="1180934" y="4202370"/>
                  <a:pt x="1177605" y="4206169"/>
                </a:cubicBezTo>
                <a:cubicBezTo>
                  <a:pt x="1174277" y="4209969"/>
                  <a:pt x="1171729" y="4214594"/>
                  <a:pt x="1169961" y="4220043"/>
                </a:cubicBezTo>
                <a:cubicBezTo>
                  <a:pt x="1168194" y="4225492"/>
                  <a:pt x="1167311" y="4231634"/>
                  <a:pt x="1167311" y="4238468"/>
                </a:cubicBezTo>
                <a:cubicBezTo>
                  <a:pt x="1167311" y="4245655"/>
                  <a:pt x="1168165" y="4251958"/>
                  <a:pt x="1169873" y="4257378"/>
                </a:cubicBezTo>
                <a:cubicBezTo>
                  <a:pt x="1171582" y="4262798"/>
                  <a:pt x="1174115" y="4267305"/>
                  <a:pt x="1177473" y="4270898"/>
                </a:cubicBezTo>
                <a:cubicBezTo>
                  <a:pt x="1180831" y="4274492"/>
                  <a:pt x="1184969" y="4277202"/>
                  <a:pt x="1189888" y="4279028"/>
                </a:cubicBezTo>
                <a:cubicBezTo>
                  <a:pt x="1194807" y="4280854"/>
                  <a:pt x="1200536" y="4281767"/>
                  <a:pt x="1207076" y="4281767"/>
                </a:cubicBezTo>
                <a:cubicBezTo>
                  <a:pt x="1210846" y="4281767"/>
                  <a:pt x="1214395" y="4281487"/>
                  <a:pt x="1217724" y="4280928"/>
                </a:cubicBezTo>
                <a:cubicBezTo>
                  <a:pt x="1221052" y="4280368"/>
                  <a:pt x="1223983" y="4279735"/>
                  <a:pt x="1226516" y="4279028"/>
                </a:cubicBezTo>
                <a:cubicBezTo>
                  <a:pt x="1229049" y="4278321"/>
                  <a:pt x="1231111" y="4277599"/>
                  <a:pt x="1232702" y="4276863"/>
                </a:cubicBezTo>
                <a:cubicBezTo>
                  <a:pt x="1234293" y="4276126"/>
                  <a:pt x="1235250" y="4275596"/>
                  <a:pt x="1235574" y="4275272"/>
                </a:cubicBezTo>
                <a:cubicBezTo>
                  <a:pt x="1235898" y="4274948"/>
                  <a:pt x="1236163" y="4274609"/>
                  <a:pt x="1236369" y="4274256"/>
                </a:cubicBezTo>
                <a:cubicBezTo>
                  <a:pt x="1236575" y="4273903"/>
                  <a:pt x="1236723" y="4273505"/>
                  <a:pt x="1236811" y="4273063"/>
                </a:cubicBezTo>
                <a:cubicBezTo>
                  <a:pt x="1236899" y="4272621"/>
                  <a:pt x="1236973" y="4272121"/>
                  <a:pt x="1237032" y="4271561"/>
                </a:cubicBezTo>
                <a:cubicBezTo>
                  <a:pt x="1237091" y="4271001"/>
                  <a:pt x="1237120" y="4270338"/>
                  <a:pt x="1237120" y="4269573"/>
                </a:cubicBezTo>
                <a:cubicBezTo>
                  <a:pt x="1237120" y="4268512"/>
                  <a:pt x="1237076" y="4267614"/>
                  <a:pt x="1236987" y="4266877"/>
                </a:cubicBezTo>
                <a:cubicBezTo>
                  <a:pt x="1236898" y="4266141"/>
                  <a:pt x="1236765" y="4265567"/>
                  <a:pt x="1236587" y="4265154"/>
                </a:cubicBezTo>
                <a:cubicBezTo>
                  <a:pt x="1236410" y="4264742"/>
                  <a:pt x="1236158" y="4264433"/>
                  <a:pt x="1235833" y="4264226"/>
                </a:cubicBezTo>
                <a:cubicBezTo>
                  <a:pt x="1235507" y="4264020"/>
                  <a:pt x="1235138" y="4263917"/>
                  <a:pt x="1234723" y="4263917"/>
                </a:cubicBezTo>
                <a:cubicBezTo>
                  <a:pt x="1234013" y="4263917"/>
                  <a:pt x="1232962" y="4264226"/>
                  <a:pt x="1231570" y="4264845"/>
                </a:cubicBezTo>
                <a:cubicBezTo>
                  <a:pt x="1230179" y="4265464"/>
                  <a:pt x="1228403" y="4266156"/>
                  <a:pt x="1226242" y="4266922"/>
                </a:cubicBezTo>
                <a:cubicBezTo>
                  <a:pt x="1224081" y="4267687"/>
                  <a:pt x="1221521" y="4268380"/>
                  <a:pt x="1218561" y="4268998"/>
                </a:cubicBezTo>
                <a:cubicBezTo>
                  <a:pt x="1215601" y="4269617"/>
                  <a:pt x="1212227" y="4269926"/>
                  <a:pt x="1208438" y="4269926"/>
                </a:cubicBezTo>
                <a:cubicBezTo>
                  <a:pt x="1203644" y="4269926"/>
                  <a:pt x="1199589" y="4269249"/>
                  <a:pt x="1196273" y="4267894"/>
                </a:cubicBezTo>
                <a:cubicBezTo>
                  <a:pt x="1192958" y="4266539"/>
                  <a:pt x="1190265" y="4264595"/>
                  <a:pt x="1188193" y="4262061"/>
                </a:cubicBezTo>
                <a:cubicBezTo>
                  <a:pt x="1186121" y="4259528"/>
                  <a:pt x="1184641" y="4256494"/>
                  <a:pt x="1183753" y="4252960"/>
                </a:cubicBezTo>
                <a:cubicBezTo>
                  <a:pt x="1182865" y="4249425"/>
                  <a:pt x="1182421" y="4245448"/>
                  <a:pt x="1182421" y="4241030"/>
                </a:cubicBezTo>
                <a:lnTo>
                  <a:pt x="1234796" y="4241030"/>
                </a:lnTo>
                <a:cubicBezTo>
                  <a:pt x="1236277" y="4241030"/>
                  <a:pt x="1237594" y="4240544"/>
                  <a:pt x="1238747" y="4239572"/>
                </a:cubicBezTo>
                <a:cubicBezTo>
                  <a:pt x="1239901" y="4238600"/>
                  <a:pt x="1240478" y="4236965"/>
                  <a:pt x="1240478" y="4234668"/>
                </a:cubicBezTo>
                <a:lnTo>
                  <a:pt x="1240478" y="4232017"/>
                </a:lnTo>
                <a:cubicBezTo>
                  <a:pt x="1240478" y="4226833"/>
                  <a:pt x="1239815" y="4221958"/>
                  <a:pt x="1238490" y="4217392"/>
                </a:cubicBezTo>
                <a:cubicBezTo>
                  <a:pt x="1237164" y="4212826"/>
                  <a:pt x="1235088" y="4208850"/>
                  <a:pt x="1232260" y="4205463"/>
                </a:cubicBezTo>
                <a:cubicBezTo>
                  <a:pt x="1229432" y="4202075"/>
                  <a:pt x="1225824" y="4199380"/>
                  <a:pt x="1221435" y="4197377"/>
                </a:cubicBezTo>
                <a:cubicBezTo>
                  <a:pt x="1217046" y="4195374"/>
                  <a:pt x="1211730" y="4194373"/>
                  <a:pt x="1205485" y="4194373"/>
                </a:cubicBezTo>
                <a:close/>
                <a:moveTo>
                  <a:pt x="1063828" y="4194373"/>
                </a:moveTo>
                <a:cubicBezTo>
                  <a:pt x="1058998" y="4194373"/>
                  <a:pt x="1054771" y="4195021"/>
                  <a:pt x="1051148" y="4196317"/>
                </a:cubicBezTo>
                <a:cubicBezTo>
                  <a:pt x="1047525" y="4197613"/>
                  <a:pt x="1044506" y="4199336"/>
                  <a:pt x="1042090" y="4201486"/>
                </a:cubicBezTo>
                <a:cubicBezTo>
                  <a:pt x="1039675" y="4203636"/>
                  <a:pt x="1037863" y="4206140"/>
                  <a:pt x="1036656" y="4208997"/>
                </a:cubicBezTo>
                <a:cubicBezTo>
                  <a:pt x="1035448" y="4211854"/>
                  <a:pt x="1034844" y="4214844"/>
                  <a:pt x="1034844" y="4217966"/>
                </a:cubicBezTo>
                <a:cubicBezTo>
                  <a:pt x="1034844" y="4221501"/>
                  <a:pt x="1035419" y="4224535"/>
                  <a:pt x="1036567" y="4227068"/>
                </a:cubicBezTo>
                <a:cubicBezTo>
                  <a:pt x="1037716" y="4229601"/>
                  <a:pt x="1039233" y="4231781"/>
                  <a:pt x="1041118" y="4233607"/>
                </a:cubicBezTo>
                <a:cubicBezTo>
                  <a:pt x="1043003" y="4235434"/>
                  <a:pt x="1045139" y="4236980"/>
                  <a:pt x="1047525" y="4238247"/>
                </a:cubicBezTo>
                <a:cubicBezTo>
                  <a:pt x="1049911" y="4239513"/>
                  <a:pt x="1052356" y="4240647"/>
                  <a:pt x="1054859" y="4241649"/>
                </a:cubicBezTo>
                <a:cubicBezTo>
                  <a:pt x="1057363" y="4242650"/>
                  <a:pt x="1059793" y="4243608"/>
                  <a:pt x="1062149" y="4244521"/>
                </a:cubicBezTo>
                <a:cubicBezTo>
                  <a:pt x="1064506" y="4245434"/>
                  <a:pt x="1066627" y="4246479"/>
                  <a:pt x="1068512" y="4247658"/>
                </a:cubicBezTo>
                <a:cubicBezTo>
                  <a:pt x="1070397" y="4248836"/>
                  <a:pt x="1071914" y="4250191"/>
                  <a:pt x="1073063" y="4251723"/>
                </a:cubicBezTo>
                <a:cubicBezTo>
                  <a:pt x="1074211" y="4253254"/>
                  <a:pt x="1074786" y="4255139"/>
                  <a:pt x="1074786" y="4257378"/>
                </a:cubicBezTo>
                <a:cubicBezTo>
                  <a:pt x="1074786" y="4259558"/>
                  <a:pt x="1074388" y="4261443"/>
                  <a:pt x="1073593" y="4263033"/>
                </a:cubicBezTo>
                <a:cubicBezTo>
                  <a:pt x="1072798" y="4264624"/>
                  <a:pt x="1071664" y="4265935"/>
                  <a:pt x="1070191" y="4266966"/>
                </a:cubicBezTo>
                <a:cubicBezTo>
                  <a:pt x="1068718" y="4267997"/>
                  <a:pt x="1066980" y="4268777"/>
                  <a:pt x="1064977" y="4269307"/>
                </a:cubicBezTo>
                <a:cubicBezTo>
                  <a:pt x="1062974" y="4269838"/>
                  <a:pt x="1060735" y="4270103"/>
                  <a:pt x="1058261" y="4270103"/>
                </a:cubicBezTo>
                <a:cubicBezTo>
                  <a:pt x="1054962" y="4270103"/>
                  <a:pt x="1052046" y="4269705"/>
                  <a:pt x="1049513" y="4268910"/>
                </a:cubicBezTo>
                <a:cubicBezTo>
                  <a:pt x="1046980" y="4268115"/>
                  <a:pt x="1044785" y="4267246"/>
                  <a:pt x="1042930" y="4266303"/>
                </a:cubicBezTo>
                <a:cubicBezTo>
                  <a:pt x="1041074" y="4265360"/>
                  <a:pt x="1039513" y="4264492"/>
                  <a:pt x="1038246" y="4263696"/>
                </a:cubicBezTo>
                <a:cubicBezTo>
                  <a:pt x="1036980" y="4262901"/>
                  <a:pt x="1036022" y="4262503"/>
                  <a:pt x="1035374" y="4262503"/>
                </a:cubicBezTo>
                <a:cubicBezTo>
                  <a:pt x="1034962" y="4262503"/>
                  <a:pt x="1034594" y="4262606"/>
                  <a:pt x="1034270" y="4262813"/>
                </a:cubicBezTo>
                <a:cubicBezTo>
                  <a:pt x="1033946" y="4263019"/>
                  <a:pt x="1033696" y="4263357"/>
                  <a:pt x="1033519" y="4263829"/>
                </a:cubicBezTo>
                <a:cubicBezTo>
                  <a:pt x="1033342" y="4264300"/>
                  <a:pt x="1033195" y="4264919"/>
                  <a:pt x="1033077" y="4265684"/>
                </a:cubicBezTo>
                <a:cubicBezTo>
                  <a:pt x="1032959" y="4266450"/>
                  <a:pt x="1032900" y="4267393"/>
                  <a:pt x="1032900" y="4268512"/>
                </a:cubicBezTo>
                <a:cubicBezTo>
                  <a:pt x="1032900" y="4270338"/>
                  <a:pt x="1033047" y="4271782"/>
                  <a:pt x="1033342" y="4272842"/>
                </a:cubicBezTo>
                <a:cubicBezTo>
                  <a:pt x="1033637" y="4273903"/>
                  <a:pt x="1034108" y="4274727"/>
                  <a:pt x="1034756" y="4275316"/>
                </a:cubicBezTo>
                <a:cubicBezTo>
                  <a:pt x="1035404" y="4275906"/>
                  <a:pt x="1036435" y="4276568"/>
                  <a:pt x="1037849" y="4277305"/>
                </a:cubicBezTo>
                <a:cubicBezTo>
                  <a:pt x="1039263" y="4278041"/>
                  <a:pt x="1040986" y="4278748"/>
                  <a:pt x="1043018" y="4279425"/>
                </a:cubicBezTo>
                <a:cubicBezTo>
                  <a:pt x="1045051" y="4280103"/>
                  <a:pt x="1047348" y="4280663"/>
                  <a:pt x="1049911" y="4281104"/>
                </a:cubicBezTo>
                <a:cubicBezTo>
                  <a:pt x="1052473" y="4281546"/>
                  <a:pt x="1055169" y="4281767"/>
                  <a:pt x="1057996" y="4281767"/>
                </a:cubicBezTo>
                <a:cubicBezTo>
                  <a:pt x="1062591" y="4281767"/>
                  <a:pt x="1066803" y="4281208"/>
                  <a:pt x="1070633" y="4280088"/>
                </a:cubicBezTo>
                <a:cubicBezTo>
                  <a:pt x="1074462" y="4278969"/>
                  <a:pt x="1077761" y="4277319"/>
                  <a:pt x="1080530" y="4275140"/>
                </a:cubicBezTo>
                <a:cubicBezTo>
                  <a:pt x="1083299" y="4272960"/>
                  <a:pt x="1085434" y="4270280"/>
                  <a:pt x="1086936" y="4267098"/>
                </a:cubicBezTo>
                <a:cubicBezTo>
                  <a:pt x="1088439" y="4263917"/>
                  <a:pt x="1089190" y="4260294"/>
                  <a:pt x="1089190" y="4256229"/>
                </a:cubicBezTo>
                <a:cubicBezTo>
                  <a:pt x="1089190" y="4252812"/>
                  <a:pt x="1088615" y="4249867"/>
                  <a:pt x="1087466" y="4247393"/>
                </a:cubicBezTo>
                <a:cubicBezTo>
                  <a:pt x="1086318" y="4244918"/>
                  <a:pt x="1084801" y="4242797"/>
                  <a:pt x="1082916" y="4241030"/>
                </a:cubicBezTo>
                <a:cubicBezTo>
                  <a:pt x="1081031" y="4239263"/>
                  <a:pt x="1078866" y="4237761"/>
                  <a:pt x="1076421" y="4236523"/>
                </a:cubicBezTo>
                <a:cubicBezTo>
                  <a:pt x="1073976" y="4235286"/>
                  <a:pt x="1071502" y="4234167"/>
                  <a:pt x="1068998" y="4233166"/>
                </a:cubicBezTo>
                <a:cubicBezTo>
                  <a:pt x="1066494" y="4232164"/>
                  <a:pt x="1064035" y="4231192"/>
                  <a:pt x="1061619" y="4230249"/>
                </a:cubicBezTo>
                <a:cubicBezTo>
                  <a:pt x="1059204" y="4229307"/>
                  <a:pt x="1057054" y="4228246"/>
                  <a:pt x="1055169" y="4227068"/>
                </a:cubicBezTo>
                <a:cubicBezTo>
                  <a:pt x="1053283" y="4225890"/>
                  <a:pt x="1051752" y="4224520"/>
                  <a:pt x="1050573" y="4222959"/>
                </a:cubicBezTo>
                <a:cubicBezTo>
                  <a:pt x="1049395" y="4221398"/>
                  <a:pt x="1048806" y="4219469"/>
                  <a:pt x="1048806" y="4217171"/>
                </a:cubicBezTo>
                <a:cubicBezTo>
                  <a:pt x="1048806" y="4215522"/>
                  <a:pt x="1049115" y="4213990"/>
                  <a:pt x="1049734" y="4212576"/>
                </a:cubicBezTo>
                <a:cubicBezTo>
                  <a:pt x="1050353" y="4211162"/>
                  <a:pt x="1051266" y="4209940"/>
                  <a:pt x="1052473" y="4208909"/>
                </a:cubicBezTo>
                <a:cubicBezTo>
                  <a:pt x="1053681" y="4207878"/>
                  <a:pt x="1055228" y="4207083"/>
                  <a:pt x="1057113" y="4206523"/>
                </a:cubicBezTo>
                <a:cubicBezTo>
                  <a:pt x="1058998" y="4205963"/>
                  <a:pt x="1061178" y="4205683"/>
                  <a:pt x="1063652" y="4205683"/>
                </a:cubicBezTo>
                <a:cubicBezTo>
                  <a:pt x="1066421" y="4205683"/>
                  <a:pt x="1068880" y="4206008"/>
                  <a:pt x="1071030" y="4206656"/>
                </a:cubicBezTo>
                <a:cubicBezTo>
                  <a:pt x="1073181" y="4207304"/>
                  <a:pt x="1075051" y="4207996"/>
                  <a:pt x="1076642" y="4208732"/>
                </a:cubicBezTo>
                <a:cubicBezTo>
                  <a:pt x="1078232" y="4209469"/>
                  <a:pt x="1079528" y="4210161"/>
                  <a:pt x="1080530" y="4210809"/>
                </a:cubicBezTo>
                <a:cubicBezTo>
                  <a:pt x="1081531" y="4211457"/>
                  <a:pt x="1082297" y="4211781"/>
                  <a:pt x="1082827" y="4211781"/>
                </a:cubicBezTo>
                <a:cubicBezTo>
                  <a:pt x="1083181" y="4211781"/>
                  <a:pt x="1083505" y="4211678"/>
                  <a:pt x="1083799" y="4211471"/>
                </a:cubicBezTo>
                <a:cubicBezTo>
                  <a:pt x="1084094" y="4211265"/>
                  <a:pt x="1084344" y="4210927"/>
                  <a:pt x="1084550" y="4210455"/>
                </a:cubicBezTo>
                <a:cubicBezTo>
                  <a:pt x="1084757" y="4209984"/>
                  <a:pt x="1084904" y="4209380"/>
                  <a:pt x="1084992" y="4208644"/>
                </a:cubicBezTo>
                <a:cubicBezTo>
                  <a:pt x="1085081" y="4207907"/>
                  <a:pt x="1085125" y="4207038"/>
                  <a:pt x="1085125" y="4206037"/>
                </a:cubicBezTo>
                <a:cubicBezTo>
                  <a:pt x="1085125" y="4205094"/>
                  <a:pt x="1085081" y="4204299"/>
                  <a:pt x="1084992" y="4203651"/>
                </a:cubicBezTo>
                <a:cubicBezTo>
                  <a:pt x="1084904" y="4203003"/>
                  <a:pt x="1084815" y="4202458"/>
                  <a:pt x="1084727" y="4202016"/>
                </a:cubicBezTo>
                <a:cubicBezTo>
                  <a:pt x="1084639" y="4201574"/>
                  <a:pt x="1084492" y="4201177"/>
                  <a:pt x="1084285" y="4200823"/>
                </a:cubicBezTo>
                <a:cubicBezTo>
                  <a:pt x="1084079" y="4200470"/>
                  <a:pt x="1083667" y="4200057"/>
                  <a:pt x="1083048" y="4199586"/>
                </a:cubicBezTo>
                <a:cubicBezTo>
                  <a:pt x="1082430" y="4199115"/>
                  <a:pt x="1081517" y="4198570"/>
                  <a:pt x="1080309" y="4197951"/>
                </a:cubicBezTo>
                <a:cubicBezTo>
                  <a:pt x="1079101" y="4197333"/>
                  <a:pt x="1077643" y="4196758"/>
                  <a:pt x="1075935" y="4196228"/>
                </a:cubicBezTo>
                <a:cubicBezTo>
                  <a:pt x="1074226" y="4195698"/>
                  <a:pt x="1072312" y="4195256"/>
                  <a:pt x="1070191" y="4194903"/>
                </a:cubicBezTo>
                <a:cubicBezTo>
                  <a:pt x="1068070" y="4194549"/>
                  <a:pt x="1065949" y="4194373"/>
                  <a:pt x="1063828" y="4194373"/>
                </a:cubicBezTo>
                <a:close/>
                <a:moveTo>
                  <a:pt x="850693" y="4194373"/>
                </a:moveTo>
                <a:cubicBezTo>
                  <a:pt x="846157" y="4194373"/>
                  <a:pt x="841664" y="4195536"/>
                  <a:pt x="837217" y="4197863"/>
                </a:cubicBezTo>
                <a:cubicBezTo>
                  <a:pt x="832769" y="4200190"/>
                  <a:pt x="828306" y="4203857"/>
                  <a:pt x="823829" y="4208865"/>
                </a:cubicBezTo>
                <a:lnTo>
                  <a:pt x="823829" y="4198349"/>
                </a:lnTo>
                <a:cubicBezTo>
                  <a:pt x="823829" y="4197878"/>
                  <a:pt x="823726" y="4197480"/>
                  <a:pt x="823520" y="4197156"/>
                </a:cubicBezTo>
                <a:cubicBezTo>
                  <a:pt x="823314" y="4196832"/>
                  <a:pt x="822975" y="4196538"/>
                  <a:pt x="822504" y="4196272"/>
                </a:cubicBezTo>
                <a:cubicBezTo>
                  <a:pt x="822032" y="4196007"/>
                  <a:pt x="821369" y="4195831"/>
                  <a:pt x="820515" y="4195742"/>
                </a:cubicBezTo>
                <a:cubicBezTo>
                  <a:pt x="819661" y="4195654"/>
                  <a:pt x="818586" y="4195610"/>
                  <a:pt x="817290" y="4195610"/>
                </a:cubicBezTo>
                <a:cubicBezTo>
                  <a:pt x="815935" y="4195610"/>
                  <a:pt x="814845" y="4195654"/>
                  <a:pt x="814021" y="4195742"/>
                </a:cubicBezTo>
                <a:cubicBezTo>
                  <a:pt x="813196" y="4195831"/>
                  <a:pt x="812518" y="4196007"/>
                  <a:pt x="811988" y="4196272"/>
                </a:cubicBezTo>
                <a:cubicBezTo>
                  <a:pt x="811458" y="4196538"/>
                  <a:pt x="811104" y="4196832"/>
                  <a:pt x="810928" y="4197156"/>
                </a:cubicBezTo>
                <a:cubicBezTo>
                  <a:pt x="810751" y="4197480"/>
                  <a:pt x="810662" y="4197878"/>
                  <a:pt x="810662" y="4198349"/>
                </a:cubicBezTo>
                <a:lnTo>
                  <a:pt x="810662" y="4277879"/>
                </a:lnTo>
                <a:cubicBezTo>
                  <a:pt x="810662" y="4278350"/>
                  <a:pt x="810766" y="4278748"/>
                  <a:pt x="810972" y="4279072"/>
                </a:cubicBezTo>
                <a:cubicBezTo>
                  <a:pt x="811178" y="4279396"/>
                  <a:pt x="811561" y="4279676"/>
                  <a:pt x="812121" y="4279911"/>
                </a:cubicBezTo>
                <a:cubicBezTo>
                  <a:pt x="812680" y="4280147"/>
                  <a:pt x="813431" y="4280324"/>
                  <a:pt x="814374" y="4280442"/>
                </a:cubicBezTo>
                <a:cubicBezTo>
                  <a:pt x="815317" y="4280560"/>
                  <a:pt x="816495" y="4280618"/>
                  <a:pt x="817909" y="4280618"/>
                </a:cubicBezTo>
                <a:cubicBezTo>
                  <a:pt x="819381" y="4280618"/>
                  <a:pt x="820589" y="4280560"/>
                  <a:pt x="821532" y="4280442"/>
                </a:cubicBezTo>
                <a:cubicBezTo>
                  <a:pt x="822474" y="4280324"/>
                  <a:pt x="823211" y="4280147"/>
                  <a:pt x="823741" y="4279911"/>
                </a:cubicBezTo>
                <a:cubicBezTo>
                  <a:pt x="824271" y="4279676"/>
                  <a:pt x="824654" y="4279396"/>
                  <a:pt x="824890" y="4279072"/>
                </a:cubicBezTo>
                <a:cubicBezTo>
                  <a:pt x="825125" y="4278748"/>
                  <a:pt x="825243" y="4278350"/>
                  <a:pt x="825243" y="4277879"/>
                </a:cubicBezTo>
                <a:lnTo>
                  <a:pt x="825243" y="4222296"/>
                </a:lnTo>
                <a:cubicBezTo>
                  <a:pt x="829249" y="4217289"/>
                  <a:pt x="833078" y="4213489"/>
                  <a:pt x="836731" y="4210897"/>
                </a:cubicBezTo>
                <a:cubicBezTo>
                  <a:pt x="840383" y="4208305"/>
                  <a:pt x="844036" y="4207009"/>
                  <a:pt x="847688" y="4207009"/>
                </a:cubicBezTo>
                <a:cubicBezTo>
                  <a:pt x="850516" y="4207009"/>
                  <a:pt x="853005" y="4207539"/>
                  <a:pt x="855155" y="4208600"/>
                </a:cubicBezTo>
                <a:cubicBezTo>
                  <a:pt x="857306" y="4209660"/>
                  <a:pt x="859058" y="4211192"/>
                  <a:pt x="860413" y="4213195"/>
                </a:cubicBezTo>
                <a:cubicBezTo>
                  <a:pt x="861768" y="4215198"/>
                  <a:pt x="862799" y="4217584"/>
                  <a:pt x="863506" y="4220352"/>
                </a:cubicBezTo>
                <a:cubicBezTo>
                  <a:pt x="864213" y="4223121"/>
                  <a:pt x="864566" y="4226774"/>
                  <a:pt x="864566" y="4231310"/>
                </a:cubicBezTo>
                <a:lnTo>
                  <a:pt x="864566" y="4277879"/>
                </a:lnTo>
                <a:cubicBezTo>
                  <a:pt x="864566" y="4278350"/>
                  <a:pt x="864684" y="4278748"/>
                  <a:pt x="864920" y="4279072"/>
                </a:cubicBezTo>
                <a:cubicBezTo>
                  <a:pt x="865155" y="4279396"/>
                  <a:pt x="865538" y="4279676"/>
                  <a:pt x="866068" y="4279911"/>
                </a:cubicBezTo>
                <a:cubicBezTo>
                  <a:pt x="866599" y="4280147"/>
                  <a:pt x="867335" y="4280324"/>
                  <a:pt x="868278" y="4280442"/>
                </a:cubicBezTo>
                <a:cubicBezTo>
                  <a:pt x="869220" y="4280560"/>
                  <a:pt x="870428" y="4280618"/>
                  <a:pt x="871901" y="4280618"/>
                </a:cubicBezTo>
                <a:cubicBezTo>
                  <a:pt x="873314" y="4280618"/>
                  <a:pt x="874493" y="4280560"/>
                  <a:pt x="875435" y="4280442"/>
                </a:cubicBezTo>
                <a:cubicBezTo>
                  <a:pt x="876378" y="4280324"/>
                  <a:pt x="877114" y="4280147"/>
                  <a:pt x="877645" y="4279911"/>
                </a:cubicBezTo>
                <a:cubicBezTo>
                  <a:pt x="878175" y="4279676"/>
                  <a:pt x="878558" y="4279396"/>
                  <a:pt x="878793" y="4279072"/>
                </a:cubicBezTo>
                <a:cubicBezTo>
                  <a:pt x="879029" y="4278748"/>
                  <a:pt x="879147" y="4278350"/>
                  <a:pt x="879147" y="4277879"/>
                </a:cubicBezTo>
                <a:lnTo>
                  <a:pt x="879147" y="4229366"/>
                </a:lnTo>
                <a:cubicBezTo>
                  <a:pt x="879147" y="4223710"/>
                  <a:pt x="878661" y="4218865"/>
                  <a:pt x="877689" y="4214829"/>
                </a:cubicBezTo>
                <a:cubicBezTo>
                  <a:pt x="876717" y="4210794"/>
                  <a:pt x="875111" y="4207274"/>
                  <a:pt x="872873" y="4204270"/>
                </a:cubicBezTo>
                <a:cubicBezTo>
                  <a:pt x="870634" y="4201265"/>
                  <a:pt x="867703" y="4198865"/>
                  <a:pt x="864080" y="4197068"/>
                </a:cubicBezTo>
                <a:cubicBezTo>
                  <a:pt x="860457" y="4195271"/>
                  <a:pt x="855995" y="4194373"/>
                  <a:pt x="850693" y="4194373"/>
                </a:cubicBezTo>
                <a:close/>
                <a:moveTo>
                  <a:pt x="753480" y="4194373"/>
                </a:moveTo>
                <a:cubicBezTo>
                  <a:pt x="750417" y="4194373"/>
                  <a:pt x="747383" y="4194652"/>
                  <a:pt x="744378" y="4195212"/>
                </a:cubicBezTo>
                <a:cubicBezTo>
                  <a:pt x="741374" y="4195772"/>
                  <a:pt x="738605" y="4196479"/>
                  <a:pt x="736072" y="4197333"/>
                </a:cubicBezTo>
                <a:cubicBezTo>
                  <a:pt x="733539" y="4198187"/>
                  <a:pt x="731300" y="4199130"/>
                  <a:pt x="729356" y="4200161"/>
                </a:cubicBezTo>
                <a:cubicBezTo>
                  <a:pt x="727412" y="4201192"/>
                  <a:pt x="726042" y="4202090"/>
                  <a:pt x="725247" y="4202856"/>
                </a:cubicBezTo>
                <a:cubicBezTo>
                  <a:pt x="724451" y="4203622"/>
                  <a:pt x="723951" y="4204432"/>
                  <a:pt x="723744" y="4205286"/>
                </a:cubicBezTo>
                <a:cubicBezTo>
                  <a:pt x="723538" y="4206140"/>
                  <a:pt x="723435" y="4207304"/>
                  <a:pt x="723435" y="4208776"/>
                </a:cubicBezTo>
                <a:cubicBezTo>
                  <a:pt x="723435" y="4209660"/>
                  <a:pt x="723494" y="4210470"/>
                  <a:pt x="723612" y="4211206"/>
                </a:cubicBezTo>
                <a:cubicBezTo>
                  <a:pt x="723730" y="4211943"/>
                  <a:pt x="723921" y="4212547"/>
                  <a:pt x="724186" y="4213018"/>
                </a:cubicBezTo>
                <a:cubicBezTo>
                  <a:pt x="724451" y="4213489"/>
                  <a:pt x="724761" y="4213843"/>
                  <a:pt x="725114" y="4214078"/>
                </a:cubicBezTo>
                <a:cubicBezTo>
                  <a:pt x="725468" y="4214314"/>
                  <a:pt x="725880" y="4214432"/>
                  <a:pt x="726351" y="4214432"/>
                </a:cubicBezTo>
                <a:cubicBezTo>
                  <a:pt x="727058" y="4214432"/>
                  <a:pt x="728133" y="4214005"/>
                  <a:pt x="729577" y="4213150"/>
                </a:cubicBezTo>
                <a:cubicBezTo>
                  <a:pt x="731020" y="4212296"/>
                  <a:pt x="732817" y="4211354"/>
                  <a:pt x="734967" y="4210323"/>
                </a:cubicBezTo>
                <a:cubicBezTo>
                  <a:pt x="737117" y="4209292"/>
                  <a:pt x="739621" y="4208349"/>
                  <a:pt x="742478" y="4207495"/>
                </a:cubicBezTo>
                <a:cubicBezTo>
                  <a:pt x="745335" y="4206641"/>
                  <a:pt x="748561" y="4206214"/>
                  <a:pt x="752155" y="4206214"/>
                </a:cubicBezTo>
                <a:cubicBezTo>
                  <a:pt x="755512" y="4206214"/>
                  <a:pt x="758340" y="4206611"/>
                  <a:pt x="760638" y="4207407"/>
                </a:cubicBezTo>
                <a:cubicBezTo>
                  <a:pt x="762935" y="4208202"/>
                  <a:pt x="764806" y="4209380"/>
                  <a:pt x="766249" y="4210941"/>
                </a:cubicBezTo>
                <a:cubicBezTo>
                  <a:pt x="767692" y="4212502"/>
                  <a:pt x="768738" y="4214461"/>
                  <a:pt x="769386" y="4216818"/>
                </a:cubicBezTo>
                <a:cubicBezTo>
                  <a:pt x="770034" y="4219174"/>
                  <a:pt x="770358" y="4221884"/>
                  <a:pt x="770358" y="4224947"/>
                </a:cubicBezTo>
                <a:lnTo>
                  <a:pt x="770358" y="4231133"/>
                </a:lnTo>
                <a:lnTo>
                  <a:pt x="759401" y="4231133"/>
                </a:lnTo>
                <a:cubicBezTo>
                  <a:pt x="753215" y="4231133"/>
                  <a:pt x="747648" y="4231678"/>
                  <a:pt x="742699" y="4232768"/>
                </a:cubicBezTo>
                <a:cubicBezTo>
                  <a:pt x="737751" y="4233858"/>
                  <a:pt x="733568" y="4235493"/>
                  <a:pt x="730151" y="4237672"/>
                </a:cubicBezTo>
                <a:cubicBezTo>
                  <a:pt x="726734" y="4239852"/>
                  <a:pt x="724113" y="4242591"/>
                  <a:pt x="722287" y="4245890"/>
                </a:cubicBezTo>
                <a:cubicBezTo>
                  <a:pt x="720460" y="4249189"/>
                  <a:pt x="719547" y="4253077"/>
                  <a:pt x="719547" y="4257555"/>
                </a:cubicBezTo>
                <a:cubicBezTo>
                  <a:pt x="719547" y="4261384"/>
                  <a:pt x="720210" y="4264801"/>
                  <a:pt x="721535" y="4267805"/>
                </a:cubicBezTo>
                <a:cubicBezTo>
                  <a:pt x="722861" y="4270810"/>
                  <a:pt x="724717" y="4273343"/>
                  <a:pt x="727102" y="4275405"/>
                </a:cubicBezTo>
                <a:cubicBezTo>
                  <a:pt x="729488" y="4277467"/>
                  <a:pt x="732375" y="4279043"/>
                  <a:pt x="735763" y="4280132"/>
                </a:cubicBezTo>
                <a:cubicBezTo>
                  <a:pt x="739150" y="4281222"/>
                  <a:pt x="742935" y="4281767"/>
                  <a:pt x="747118" y="4281767"/>
                </a:cubicBezTo>
                <a:cubicBezTo>
                  <a:pt x="751889" y="4281767"/>
                  <a:pt x="756411" y="4280736"/>
                  <a:pt x="760682" y="4278674"/>
                </a:cubicBezTo>
                <a:cubicBezTo>
                  <a:pt x="764953" y="4276612"/>
                  <a:pt x="768826" y="4273726"/>
                  <a:pt x="772302" y="4270014"/>
                </a:cubicBezTo>
                <a:lnTo>
                  <a:pt x="772302" y="4277967"/>
                </a:lnTo>
                <a:cubicBezTo>
                  <a:pt x="772302" y="4278674"/>
                  <a:pt x="772508" y="4279205"/>
                  <a:pt x="772921" y="4279558"/>
                </a:cubicBezTo>
                <a:cubicBezTo>
                  <a:pt x="773333" y="4279911"/>
                  <a:pt x="773996" y="4280177"/>
                  <a:pt x="774909" y="4280353"/>
                </a:cubicBezTo>
                <a:cubicBezTo>
                  <a:pt x="775822" y="4280530"/>
                  <a:pt x="777045" y="4280618"/>
                  <a:pt x="778576" y="4280618"/>
                </a:cubicBezTo>
                <a:cubicBezTo>
                  <a:pt x="780166" y="4280618"/>
                  <a:pt x="781375" y="4280530"/>
                  <a:pt x="782199" y="4280353"/>
                </a:cubicBezTo>
                <a:cubicBezTo>
                  <a:pt x="783024" y="4280177"/>
                  <a:pt x="783672" y="4279911"/>
                  <a:pt x="784143" y="4279558"/>
                </a:cubicBezTo>
                <a:cubicBezTo>
                  <a:pt x="784614" y="4279205"/>
                  <a:pt x="784850" y="4278674"/>
                  <a:pt x="784850" y="4277967"/>
                </a:cubicBezTo>
                <a:lnTo>
                  <a:pt x="784850" y="4224329"/>
                </a:lnTo>
                <a:cubicBezTo>
                  <a:pt x="784850" y="4219380"/>
                  <a:pt x="784291" y="4215050"/>
                  <a:pt x="783171" y="4211339"/>
                </a:cubicBezTo>
                <a:cubicBezTo>
                  <a:pt x="782052" y="4207628"/>
                  <a:pt x="780255" y="4204520"/>
                  <a:pt x="777781" y="4202016"/>
                </a:cubicBezTo>
                <a:cubicBezTo>
                  <a:pt x="775307" y="4199513"/>
                  <a:pt x="772066" y="4197613"/>
                  <a:pt x="768060" y="4196317"/>
                </a:cubicBezTo>
                <a:cubicBezTo>
                  <a:pt x="764054" y="4195021"/>
                  <a:pt x="759194" y="4194373"/>
                  <a:pt x="753480" y="4194373"/>
                </a:cubicBezTo>
                <a:close/>
                <a:moveTo>
                  <a:pt x="502756" y="4194373"/>
                </a:moveTo>
                <a:cubicBezTo>
                  <a:pt x="495981" y="4194373"/>
                  <a:pt x="490060" y="4195462"/>
                  <a:pt x="484994" y="4197642"/>
                </a:cubicBezTo>
                <a:cubicBezTo>
                  <a:pt x="479928" y="4199822"/>
                  <a:pt x="475701" y="4202885"/>
                  <a:pt x="472313" y="4206832"/>
                </a:cubicBezTo>
                <a:cubicBezTo>
                  <a:pt x="468926" y="4210779"/>
                  <a:pt x="466393" y="4215477"/>
                  <a:pt x="464714" y="4220927"/>
                </a:cubicBezTo>
                <a:cubicBezTo>
                  <a:pt x="463035" y="4226376"/>
                  <a:pt x="462195" y="4232341"/>
                  <a:pt x="462195" y="4238821"/>
                </a:cubicBezTo>
                <a:cubicBezTo>
                  <a:pt x="462195" y="4245537"/>
                  <a:pt x="462991" y="4251546"/>
                  <a:pt x="464581" y="4256848"/>
                </a:cubicBezTo>
                <a:cubicBezTo>
                  <a:pt x="466172" y="4262150"/>
                  <a:pt x="468588" y="4266656"/>
                  <a:pt x="471827" y="4270368"/>
                </a:cubicBezTo>
                <a:cubicBezTo>
                  <a:pt x="475068" y="4274079"/>
                  <a:pt x="479118" y="4276907"/>
                  <a:pt x="483978" y="4278851"/>
                </a:cubicBezTo>
                <a:cubicBezTo>
                  <a:pt x="488838" y="4280795"/>
                  <a:pt x="494537" y="4281767"/>
                  <a:pt x="501077" y="4281767"/>
                </a:cubicBezTo>
                <a:cubicBezTo>
                  <a:pt x="507793" y="4281767"/>
                  <a:pt x="513698" y="4280663"/>
                  <a:pt x="518794" y="4278453"/>
                </a:cubicBezTo>
                <a:cubicBezTo>
                  <a:pt x="523890" y="4276244"/>
                  <a:pt x="528132" y="4273166"/>
                  <a:pt x="531519" y="4269219"/>
                </a:cubicBezTo>
                <a:cubicBezTo>
                  <a:pt x="534906" y="4265272"/>
                  <a:pt x="537454" y="4260574"/>
                  <a:pt x="539163" y="4255125"/>
                </a:cubicBezTo>
                <a:cubicBezTo>
                  <a:pt x="540871" y="4249675"/>
                  <a:pt x="541725" y="4243711"/>
                  <a:pt x="541725" y="4237230"/>
                </a:cubicBezTo>
                <a:cubicBezTo>
                  <a:pt x="541725" y="4230573"/>
                  <a:pt x="540915" y="4224594"/>
                  <a:pt x="539295" y="4219292"/>
                </a:cubicBezTo>
                <a:cubicBezTo>
                  <a:pt x="537675" y="4213990"/>
                  <a:pt x="535245" y="4209483"/>
                  <a:pt x="532005" y="4205772"/>
                </a:cubicBezTo>
                <a:cubicBezTo>
                  <a:pt x="528765" y="4202060"/>
                  <a:pt x="524715" y="4199233"/>
                  <a:pt x="519855" y="4197289"/>
                </a:cubicBezTo>
                <a:cubicBezTo>
                  <a:pt x="514994" y="4195345"/>
                  <a:pt x="509295" y="4194373"/>
                  <a:pt x="502756" y="4194373"/>
                </a:cubicBezTo>
                <a:close/>
                <a:moveTo>
                  <a:pt x="378028" y="4194373"/>
                </a:moveTo>
                <a:cubicBezTo>
                  <a:pt x="373198" y="4194373"/>
                  <a:pt x="368971" y="4195021"/>
                  <a:pt x="365348" y="4196317"/>
                </a:cubicBezTo>
                <a:cubicBezTo>
                  <a:pt x="361725" y="4197613"/>
                  <a:pt x="358705" y="4199336"/>
                  <a:pt x="356290" y="4201486"/>
                </a:cubicBezTo>
                <a:cubicBezTo>
                  <a:pt x="353875" y="4203636"/>
                  <a:pt x="352063" y="4206140"/>
                  <a:pt x="350856" y="4208997"/>
                </a:cubicBezTo>
                <a:cubicBezTo>
                  <a:pt x="349648" y="4211854"/>
                  <a:pt x="349044" y="4214844"/>
                  <a:pt x="349044" y="4217966"/>
                </a:cubicBezTo>
                <a:cubicBezTo>
                  <a:pt x="349044" y="4221501"/>
                  <a:pt x="349618" y="4224535"/>
                  <a:pt x="350767" y="4227068"/>
                </a:cubicBezTo>
                <a:cubicBezTo>
                  <a:pt x="351916" y="4229601"/>
                  <a:pt x="353433" y="4231781"/>
                  <a:pt x="355318" y="4233607"/>
                </a:cubicBezTo>
                <a:cubicBezTo>
                  <a:pt x="357203" y="4235434"/>
                  <a:pt x="359339" y="4236980"/>
                  <a:pt x="361725" y="4238247"/>
                </a:cubicBezTo>
                <a:cubicBezTo>
                  <a:pt x="364111" y="4239513"/>
                  <a:pt x="366555" y="4240647"/>
                  <a:pt x="369060" y="4241649"/>
                </a:cubicBezTo>
                <a:cubicBezTo>
                  <a:pt x="371563" y="4242650"/>
                  <a:pt x="373993" y="4243608"/>
                  <a:pt x="376349" y="4244521"/>
                </a:cubicBezTo>
                <a:cubicBezTo>
                  <a:pt x="378706" y="4245434"/>
                  <a:pt x="380827" y="4246479"/>
                  <a:pt x="382712" y="4247658"/>
                </a:cubicBezTo>
                <a:cubicBezTo>
                  <a:pt x="384597" y="4248836"/>
                  <a:pt x="386114" y="4250191"/>
                  <a:pt x="387263" y="4251723"/>
                </a:cubicBezTo>
                <a:cubicBezTo>
                  <a:pt x="388412" y="4253254"/>
                  <a:pt x="388986" y="4255139"/>
                  <a:pt x="388986" y="4257378"/>
                </a:cubicBezTo>
                <a:cubicBezTo>
                  <a:pt x="388986" y="4259558"/>
                  <a:pt x="388588" y="4261443"/>
                  <a:pt x="387793" y="4263033"/>
                </a:cubicBezTo>
                <a:cubicBezTo>
                  <a:pt x="386998" y="4264624"/>
                  <a:pt x="385864" y="4265935"/>
                  <a:pt x="384391" y="4266966"/>
                </a:cubicBezTo>
                <a:cubicBezTo>
                  <a:pt x="382918" y="4267997"/>
                  <a:pt x="381180" y="4268777"/>
                  <a:pt x="379177" y="4269307"/>
                </a:cubicBezTo>
                <a:cubicBezTo>
                  <a:pt x="377174" y="4269838"/>
                  <a:pt x="374936" y="4270103"/>
                  <a:pt x="372462" y="4270103"/>
                </a:cubicBezTo>
                <a:cubicBezTo>
                  <a:pt x="369162" y="4270103"/>
                  <a:pt x="366246" y="4269705"/>
                  <a:pt x="363713" y="4268910"/>
                </a:cubicBezTo>
                <a:cubicBezTo>
                  <a:pt x="361180" y="4268115"/>
                  <a:pt x="358985" y="4267246"/>
                  <a:pt x="357130" y="4266303"/>
                </a:cubicBezTo>
                <a:cubicBezTo>
                  <a:pt x="355274" y="4265360"/>
                  <a:pt x="353713" y="4264492"/>
                  <a:pt x="352447" y="4263696"/>
                </a:cubicBezTo>
                <a:cubicBezTo>
                  <a:pt x="351180" y="4262901"/>
                  <a:pt x="350222" y="4262503"/>
                  <a:pt x="349574" y="4262503"/>
                </a:cubicBezTo>
                <a:cubicBezTo>
                  <a:pt x="349162" y="4262503"/>
                  <a:pt x="348794" y="4262606"/>
                  <a:pt x="348470" y="4262813"/>
                </a:cubicBezTo>
                <a:cubicBezTo>
                  <a:pt x="348146" y="4263019"/>
                  <a:pt x="347895" y="4263357"/>
                  <a:pt x="347719" y="4263829"/>
                </a:cubicBezTo>
                <a:cubicBezTo>
                  <a:pt x="347542" y="4264300"/>
                  <a:pt x="347395" y="4264919"/>
                  <a:pt x="347277" y="4265684"/>
                </a:cubicBezTo>
                <a:cubicBezTo>
                  <a:pt x="347159" y="4266450"/>
                  <a:pt x="347100" y="4267393"/>
                  <a:pt x="347100" y="4268512"/>
                </a:cubicBezTo>
                <a:cubicBezTo>
                  <a:pt x="347100" y="4270338"/>
                  <a:pt x="347247" y="4271782"/>
                  <a:pt x="347542" y="4272842"/>
                </a:cubicBezTo>
                <a:cubicBezTo>
                  <a:pt x="347836" y="4273903"/>
                  <a:pt x="348308" y="4274727"/>
                  <a:pt x="348956" y="4275316"/>
                </a:cubicBezTo>
                <a:cubicBezTo>
                  <a:pt x="349604" y="4275906"/>
                  <a:pt x="350635" y="4276568"/>
                  <a:pt x="352049" y="4277305"/>
                </a:cubicBezTo>
                <a:cubicBezTo>
                  <a:pt x="353463" y="4278041"/>
                  <a:pt x="355186" y="4278748"/>
                  <a:pt x="357218" y="4279425"/>
                </a:cubicBezTo>
                <a:cubicBezTo>
                  <a:pt x="359250" y="4280103"/>
                  <a:pt x="361548" y="4280663"/>
                  <a:pt x="364111" y="4281104"/>
                </a:cubicBezTo>
                <a:cubicBezTo>
                  <a:pt x="366673" y="4281546"/>
                  <a:pt x="369368" y="4281767"/>
                  <a:pt x="372196" y="4281767"/>
                </a:cubicBezTo>
                <a:cubicBezTo>
                  <a:pt x="376791" y="4281767"/>
                  <a:pt x="381003" y="4281208"/>
                  <a:pt x="384833" y="4280088"/>
                </a:cubicBezTo>
                <a:cubicBezTo>
                  <a:pt x="388662" y="4278969"/>
                  <a:pt x="391961" y="4277319"/>
                  <a:pt x="394730" y="4275140"/>
                </a:cubicBezTo>
                <a:cubicBezTo>
                  <a:pt x="397498" y="4272960"/>
                  <a:pt x="399634" y="4270280"/>
                  <a:pt x="401136" y="4267098"/>
                </a:cubicBezTo>
                <a:cubicBezTo>
                  <a:pt x="402639" y="4263917"/>
                  <a:pt x="403390" y="4260294"/>
                  <a:pt x="403390" y="4256229"/>
                </a:cubicBezTo>
                <a:cubicBezTo>
                  <a:pt x="403390" y="4252812"/>
                  <a:pt x="402815" y="4249867"/>
                  <a:pt x="401667" y="4247393"/>
                </a:cubicBezTo>
                <a:cubicBezTo>
                  <a:pt x="400518" y="4244918"/>
                  <a:pt x="399001" y="4242797"/>
                  <a:pt x="397116" y="4241030"/>
                </a:cubicBezTo>
                <a:cubicBezTo>
                  <a:pt x="395230" y="4239263"/>
                  <a:pt x="393066" y="4237761"/>
                  <a:pt x="390621" y="4236523"/>
                </a:cubicBezTo>
                <a:cubicBezTo>
                  <a:pt x="388176" y="4235286"/>
                  <a:pt x="385702" y="4234167"/>
                  <a:pt x="383198" y="4233166"/>
                </a:cubicBezTo>
                <a:cubicBezTo>
                  <a:pt x="380694" y="4232164"/>
                  <a:pt x="378235" y="4231192"/>
                  <a:pt x="375819" y="4230249"/>
                </a:cubicBezTo>
                <a:cubicBezTo>
                  <a:pt x="373404" y="4229307"/>
                  <a:pt x="371254" y="4228246"/>
                  <a:pt x="369368" y="4227068"/>
                </a:cubicBezTo>
                <a:cubicBezTo>
                  <a:pt x="367483" y="4225890"/>
                  <a:pt x="365952" y="4224520"/>
                  <a:pt x="364773" y="4222959"/>
                </a:cubicBezTo>
                <a:cubicBezTo>
                  <a:pt x="363595" y="4221398"/>
                  <a:pt x="363006" y="4219469"/>
                  <a:pt x="363006" y="4217171"/>
                </a:cubicBezTo>
                <a:cubicBezTo>
                  <a:pt x="363006" y="4215522"/>
                  <a:pt x="363315" y="4213990"/>
                  <a:pt x="363934" y="4212576"/>
                </a:cubicBezTo>
                <a:cubicBezTo>
                  <a:pt x="364553" y="4211162"/>
                  <a:pt x="365466" y="4209940"/>
                  <a:pt x="366673" y="4208909"/>
                </a:cubicBezTo>
                <a:cubicBezTo>
                  <a:pt x="367881" y="4207878"/>
                  <a:pt x="369428" y="4207083"/>
                  <a:pt x="371313" y="4206523"/>
                </a:cubicBezTo>
                <a:cubicBezTo>
                  <a:pt x="373198" y="4205963"/>
                  <a:pt x="375377" y="4205683"/>
                  <a:pt x="377852" y="4205683"/>
                </a:cubicBezTo>
                <a:cubicBezTo>
                  <a:pt x="380620" y="4205683"/>
                  <a:pt x="383080" y="4206008"/>
                  <a:pt x="385231" y="4206656"/>
                </a:cubicBezTo>
                <a:cubicBezTo>
                  <a:pt x="387381" y="4207304"/>
                  <a:pt x="389251" y="4207996"/>
                  <a:pt x="390841" y="4208732"/>
                </a:cubicBezTo>
                <a:cubicBezTo>
                  <a:pt x="392432" y="4209469"/>
                  <a:pt x="393728" y="4210161"/>
                  <a:pt x="394730" y="4210809"/>
                </a:cubicBezTo>
                <a:cubicBezTo>
                  <a:pt x="395731" y="4211457"/>
                  <a:pt x="396497" y="4211781"/>
                  <a:pt x="397027" y="4211781"/>
                </a:cubicBezTo>
                <a:cubicBezTo>
                  <a:pt x="397381" y="4211781"/>
                  <a:pt x="397705" y="4211678"/>
                  <a:pt x="397999" y="4211471"/>
                </a:cubicBezTo>
                <a:cubicBezTo>
                  <a:pt x="398294" y="4211265"/>
                  <a:pt x="398544" y="4210927"/>
                  <a:pt x="398750" y="4210455"/>
                </a:cubicBezTo>
                <a:cubicBezTo>
                  <a:pt x="398957" y="4209984"/>
                  <a:pt x="399104" y="4209380"/>
                  <a:pt x="399192" y="4208644"/>
                </a:cubicBezTo>
                <a:cubicBezTo>
                  <a:pt x="399280" y="4207907"/>
                  <a:pt x="399325" y="4207038"/>
                  <a:pt x="399325" y="4206037"/>
                </a:cubicBezTo>
                <a:cubicBezTo>
                  <a:pt x="399325" y="4205094"/>
                  <a:pt x="399280" y="4204299"/>
                  <a:pt x="399192" y="4203651"/>
                </a:cubicBezTo>
                <a:cubicBezTo>
                  <a:pt x="399104" y="4203003"/>
                  <a:pt x="399016" y="4202458"/>
                  <a:pt x="398927" y="4202016"/>
                </a:cubicBezTo>
                <a:cubicBezTo>
                  <a:pt x="398839" y="4201574"/>
                  <a:pt x="398691" y="4201177"/>
                  <a:pt x="398485" y="4200823"/>
                </a:cubicBezTo>
                <a:cubicBezTo>
                  <a:pt x="398279" y="4200470"/>
                  <a:pt x="397867" y="4200057"/>
                  <a:pt x="397248" y="4199586"/>
                </a:cubicBezTo>
                <a:cubicBezTo>
                  <a:pt x="396629" y="4199115"/>
                  <a:pt x="395716" y="4198570"/>
                  <a:pt x="394509" y="4197951"/>
                </a:cubicBezTo>
                <a:cubicBezTo>
                  <a:pt x="393301" y="4197333"/>
                  <a:pt x="391843" y="4196758"/>
                  <a:pt x="390135" y="4196228"/>
                </a:cubicBezTo>
                <a:cubicBezTo>
                  <a:pt x="388427" y="4195698"/>
                  <a:pt x="386512" y="4195256"/>
                  <a:pt x="384391" y="4194903"/>
                </a:cubicBezTo>
                <a:cubicBezTo>
                  <a:pt x="382270" y="4194549"/>
                  <a:pt x="380149" y="4194373"/>
                  <a:pt x="378028" y="4194373"/>
                </a:cubicBezTo>
                <a:close/>
                <a:moveTo>
                  <a:pt x="10597080" y="4187361"/>
                </a:moveTo>
                <a:lnTo>
                  <a:pt x="10617669" y="4188068"/>
                </a:lnTo>
                <a:cubicBezTo>
                  <a:pt x="10622441" y="4188186"/>
                  <a:pt x="10626226" y="4189173"/>
                  <a:pt x="10629024" y="4191029"/>
                </a:cubicBezTo>
                <a:cubicBezTo>
                  <a:pt x="10631823" y="4192884"/>
                  <a:pt x="10633222" y="4195521"/>
                  <a:pt x="10633222" y="4198937"/>
                </a:cubicBezTo>
                <a:cubicBezTo>
                  <a:pt x="10633222" y="4200940"/>
                  <a:pt x="10632824" y="4202855"/>
                  <a:pt x="10632029" y="4204681"/>
                </a:cubicBezTo>
                <a:cubicBezTo>
                  <a:pt x="10631233" y="4206507"/>
                  <a:pt x="10629923" y="4208128"/>
                  <a:pt x="10628096" y="4209541"/>
                </a:cubicBezTo>
                <a:cubicBezTo>
                  <a:pt x="10626270" y="4210955"/>
                  <a:pt x="10623870" y="4212089"/>
                  <a:pt x="10620894" y="4212944"/>
                </a:cubicBezTo>
                <a:cubicBezTo>
                  <a:pt x="10617920" y="4213798"/>
                  <a:pt x="10614223" y="4214225"/>
                  <a:pt x="10609804" y="4214225"/>
                </a:cubicBezTo>
                <a:cubicBezTo>
                  <a:pt x="10602853" y="4214225"/>
                  <a:pt x="10597433" y="4213238"/>
                  <a:pt x="10593545" y="4211265"/>
                </a:cubicBezTo>
                <a:cubicBezTo>
                  <a:pt x="10589657" y="4209291"/>
                  <a:pt x="10587713" y="4206390"/>
                  <a:pt x="10587713" y="4202560"/>
                </a:cubicBezTo>
                <a:cubicBezTo>
                  <a:pt x="10587713" y="4201323"/>
                  <a:pt x="10587845" y="4200116"/>
                  <a:pt x="10588110" y="4198937"/>
                </a:cubicBezTo>
                <a:cubicBezTo>
                  <a:pt x="10588376" y="4197759"/>
                  <a:pt x="10588862" y="4196566"/>
                  <a:pt x="10589568" y="4195359"/>
                </a:cubicBezTo>
                <a:cubicBezTo>
                  <a:pt x="10590275" y="4194151"/>
                  <a:pt x="10591233" y="4192884"/>
                  <a:pt x="10592440" y="4191559"/>
                </a:cubicBezTo>
                <a:cubicBezTo>
                  <a:pt x="10593648" y="4190233"/>
                  <a:pt x="10595195" y="4188834"/>
                  <a:pt x="10597080" y="4187361"/>
                </a:cubicBezTo>
                <a:close/>
                <a:moveTo>
                  <a:pt x="4961749" y="4183167"/>
                </a:moveTo>
                <a:cubicBezTo>
                  <a:pt x="4960335" y="4183167"/>
                  <a:pt x="4959156" y="4183226"/>
                  <a:pt x="4958214" y="4183343"/>
                </a:cubicBezTo>
                <a:cubicBezTo>
                  <a:pt x="4957271" y="4183461"/>
                  <a:pt x="4956520" y="4183638"/>
                  <a:pt x="4955961" y="4183874"/>
                </a:cubicBezTo>
                <a:cubicBezTo>
                  <a:pt x="4955401" y="4184109"/>
                  <a:pt x="4955018" y="4184404"/>
                  <a:pt x="4954812" y="4184757"/>
                </a:cubicBezTo>
                <a:cubicBezTo>
                  <a:pt x="4954606" y="4185111"/>
                  <a:pt x="4954502" y="4185494"/>
                  <a:pt x="4954502" y="4185906"/>
                </a:cubicBezTo>
                <a:lnTo>
                  <a:pt x="4954502" y="4265436"/>
                </a:lnTo>
                <a:cubicBezTo>
                  <a:pt x="4954502" y="4265907"/>
                  <a:pt x="4954606" y="4266305"/>
                  <a:pt x="4954812" y="4266629"/>
                </a:cubicBezTo>
                <a:cubicBezTo>
                  <a:pt x="4955018" y="4266953"/>
                  <a:pt x="4955401" y="4267233"/>
                  <a:pt x="4955961" y="4267469"/>
                </a:cubicBezTo>
                <a:cubicBezTo>
                  <a:pt x="4956520" y="4267704"/>
                  <a:pt x="4957271" y="4267881"/>
                  <a:pt x="4958214" y="4267999"/>
                </a:cubicBezTo>
                <a:cubicBezTo>
                  <a:pt x="4959156" y="4268117"/>
                  <a:pt x="4960335" y="4268175"/>
                  <a:pt x="4961749" y="4268175"/>
                </a:cubicBezTo>
                <a:cubicBezTo>
                  <a:pt x="4963221" y="4268175"/>
                  <a:pt x="4964429" y="4268117"/>
                  <a:pt x="4965372" y="4267999"/>
                </a:cubicBezTo>
                <a:cubicBezTo>
                  <a:pt x="4966314" y="4267881"/>
                  <a:pt x="4967051" y="4267704"/>
                  <a:pt x="4967581" y="4267469"/>
                </a:cubicBezTo>
                <a:cubicBezTo>
                  <a:pt x="4968111" y="4267233"/>
                  <a:pt x="4968494" y="4266953"/>
                  <a:pt x="4968730" y="4266629"/>
                </a:cubicBezTo>
                <a:cubicBezTo>
                  <a:pt x="4968965" y="4266305"/>
                  <a:pt x="4969083" y="4265907"/>
                  <a:pt x="4969083" y="4265436"/>
                </a:cubicBezTo>
                <a:lnTo>
                  <a:pt x="4969083" y="4185906"/>
                </a:lnTo>
                <a:cubicBezTo>
                  <a:pt x="4969083" y="4185494"/>
                  <a:pt x="4968965" y="4185111"/>
                  <a:pt x="4968730" y="4184757"/>
                </a:cubicBezTo>
                <a:cubicBezTo>
                  <a:pt x="4968494" y="4184404"/>
                  <a:pt x="4968111" y="4184109"/>
                  <a:pt x="4967581" y="4183874"/>
                </a:cubicBezTo>
                <a:cubicBezTo>
                  <a:pt x="4967051" y="4183638"/>
                  <a:pt x="4966314" y="4183461"/>
                  <a:pt x="4965372" y="4183343"/>
                </a:cubicBezTo>
                <a:cubicBezTo>
                  <a:pt x="4964429" y="4183226"/>
                  <a:pt x="4963221" y="4183167"/>
                  <a:pt x="4961749" y="4183167"/>
                </a:cubicBezTo>
                <a:close/>
                <a:moveTo>
                  <a:pt x="4789308" y="4183167"/>
                </a:moveTo>
                <a:cubicBezTo>
                  <a:pt x="4787541" y="4183167"/>
                  <a:pt x="4786127" y="4183240"/>
                  <a:pt x="4785066" y="4183388"/>
                </a:cubicBezTo>
                <a:cubicBezTo>
                  <a:pt x="4784006" y="4183535"/>
                  <a:pt x="4783240" y="4183815"/>
                  <a:pt x="4782769" y="4184227"/>
                </a:cubicBezTo>
                <a:cubicBezTo>
                  <a:pt x="4782298" y="4184639"/>
                  <a:pt x="4782062" y="4185199"/>
                  <a:pt x="4782062" y="4185906"/>
                </a:cubicBezTo>
                <a:cubicBezTo>
                  <a:pt x="4782062" y="4186613"/>
                  <a:pt x="4782298" y="4187585"/>
                  <a:pt x="4782769" y="4188822"/>
                </a:cubicBezTo>
                <a:lnTo>
                  <a:pt x="4811135" y="4264818"/>
                </a:lnTo>
                <a:cubicBezTo>
                  <a:pt x="4811311" y="4265407"/>
                  <a:pt x="4811635" y="4265966"/>
                  <a:pt x="4812107" y="4266496"/>
                </a:cubicBezTo>
                <a:cubicBezTo>
                  <a:pt x="4812578" y="4267027"/>
                  <a:pt x="4813079" y="4267410"/>
                  <a:pt x="4813609" y="4267645"/>
                </a:cubicBezTo>
                <a:lnTo>
                  <a:pt x="4802651" y="4295304"/>
                </a:lnTo>
                <a:cubicBezTo>
                  <a:pt x="4802298" y="4296129"/>
                  <a:pt x="4802151" y="4296836"/>
                  <a:pt x="4802209" y="4297425"/>
                </a:cubicBezTo>
                <a:cubicBezTo>
                  <a:pt x="4802268" y="4298014"/>
                  <a:pt x="4802548" y="4298485"/>
                  <a:pt x="4803049" y="4298839"/>
                </a:cubicBezTo>
                <a:cubicBezTo>
                  <a:pt x="4803550" y="4299192"/>
                  <a:pt x="4804271" y="4299443"/>
                  <a:pt x="4805214" y="4299590"/>
                </a:cubicBezTo>
                <a:cubicBezTo>
                  <a:pt x="4806156" y="4299737"/>
                  <a:pt x="4807394" y="4299811"/>
                  <a:pt x="4808925" y="4299811"/>
                </a:cubicBezTo>
                <a:cubicBezTo>
                  <a:pt x="4811871" y="4299811"/>
                  <a:pt x="4814066" y="4299560"/>
                  <a:pt x="4815509" y="4299060"/>
                </a:cubicBezTo>
                <a:cubicBezTo>
                  <a:pt x="4816952" y="4298559"/>
                  <a:pt x="4817851" y="4297837"/>
                  <a:pt x="4818204" y="4296895"/>
                </a:cubicBezTo>
                <a:lnTo>
                  <a:pt x="4828808" y="4267645"/>
                </a:lnTo>
                <a:lnTo>
                  <a:pt x="4857351" y="4188557"/>
                </a:lnTo>
                <a:cubicBezTo>
                  <a:pt x="4857704" y="4187497"/>
                  <a:pt x="4857880" y="4186613"/>
                  <a:pt x="4857880" y="4185906"/>
                </a:cubicBezTo>
                <a:cubicBezTo>
                  <a:pt x="4857880" y="4185199"/>
                  <a:pt x="4857630" y="4184639"/>
                  <a:pt x="4857130" y="4184227"/>
                </a:cubicBezTo>
                <a:cubicBezTo>
                  <a:pt x="4856629" y="4183815"/>
                  <a:pt x="4855848" y="4183535"/>
                  <a:pt x="4854788" y="4183388"/>
                </a:cubicBezTo>
                <a:cubicBezTo>
                  <a:pt x="4853727" y="4183240"/>
                  <a:pt x="4852373" y="4183167"/>
                  <a:pt x="4850723" y="4183167"/>
                </a:cubicBezTo>
                <a:cubicBezTo>
                  <a:pt x="4848838" y="4183167"/>
                  <a:pt x="4847394" y="4183240"/>
                  <a:pt x="4846393" y="4183388"/>
                </a:cubicBezTo>
                <a:cubicBezTo>
                  <a:pt x="4845392" y="4183535"/>
                  <a:pt x="4844640" y="4183770"/>
                  <a:pt x="4844139" y="4184094"/>
                </a:cubicBezTo>
                <a:cubicBezTo>
                  <a:pt x="4843639" y="4184419"/>
                  <a:pt x="4843212" y="4185140"/>
                  <a:pt x="4842858" y="4186259"/>
                </a:cubicBezTo>
                <a:lnTo>
                  <a:pt x="4820943" y="4250414"/>
                </a:lnTo>
                <a:lnTo>
                  <a:pt x="4820678" y="4250414"/>
                </a:lnTo>
                <a:lnTo>
                  <a:pt x="4797968" y="4186613"/>
                </a:lnTo>
                <a:cubicBezTo>
                  <a:pt x="4797674" y="4185847"/>
                  <a:pt x="4797394" y="4185243"/>
                  <a:pt x="4797129" y="4184801"/>
                </a:cubicBezTo>
                <a:cubicBezTo>
                  <a:pt x="4796864" y="4184360"/>
                  <a:pt x="4796436" y="4184021"/>
                  <a:pt x="4795847" y="4183785"/>
                </a:cubicBezTo>
                <a:cubicBezTo>
                  <a:pt x="4795258" y="4183550"/>
                  <a:pt x="4794463" y="4183388"/>
                  <a:pt x="4793461" y="4183299"/>
                </a:cubicBezTo>
                <a:cubicBezTo>
                  <a:pt x="4792460" y="4183211"/>
                  <a:pt x="4791075" y="4183167"/>
                  <a:pt x="4789308" y="4183167"/>
                </a:cubicBezTo>
                <a:close/>
                <a:moveTo>
                  <a:pt x="5017169" y="4181930"/>
                </a:moveTo>
                <a:cubicBezTo>
                  <a:pt x="5012338" y="4181930"/>
                  <a:pt x="5008111" y="4182578"/>
                  <a:pt x="5004488" y="4183874"/>
                </a:cubicBezTo>
                <a:cubicBezTo>
                  <a:pt x="5000865" y="4185170"/>
                  <a:pt x="4997846" y="4186893"/>
                  <a:pt x="4995430" y="4189043"/>
                </a:cubicBezTo>
                <a:cubicBezTo>
                  <a:pt x="4993015" y="4191193"/>
                  <a:pt x="4991203" y="4193697"/>
                  <a:pt x="4989996" y="4196554"/>
                </a:cubicBezTo>
                <a:cubicBezTo>
                  <a:pt x="4988788" y="4199411"/>
                  <a:pt x="4988184" y="4202401"/>
                  <a:pt x="4988184" y="4205523"/>
                </a:cubicBezTo>
                <a:cubicBezTo>
                  <a:pt x="4988184" y="4209058"/>
                  <a:pt x="4988759" y="4212092"/>
                  <a:pt x="4989907" y="4214625"/>
                </a:cubicBezTo>
                <a:cubicBezTo>
                  <a:pt x="4991056" y="4217158"/>
                  <a:pt x="4992573" y="4219338"/>
                  <a:pt x="4994458" y="4221164"/>
                </a:cubicBezTo>
                <a:cubicBezTo>
                  <a:pt x="4996344" y="4222991"/>
                  <a:pt x="4998479" y="4224537"/>
                  <a:pt x="5000865" y="4225804"/>
                </a:cubicBezTo>
                <a:cubicBezTo>
                  <a:pt x="5003251" y="4227070"/>
                  <a:pt x="5005695" y="4228204"/>
                  <a:pt x="5008199" y="4229206"/>
                </a:cubicBezTo>
                <a:cubicBezTo>
                  <a:pt x="5010703" y="4230207"/>
                  <a:pt x="5013133" y="4231165"/>
                  <a:pt x="5015490" y="4232078"/>
                </a:cubicBezTo>
                <a:cubicBezTo>
                  <a:pt x="5017846" y="4232991"/>
                  <a:pt x="5019967" y="4234036"/>
                  <a:pt x="5021852" y="4235215"/>
                </a:cubicBezTo>
                <a:cubicBezTo>
                  <a:pt x="5023737" y="4236393"/>
                  <a:pt x="5025254" y="4237748"/>
                  <a:pt x="5026403" y="4239280"/>
                </a:cubicBezTo>
                <a:cubicBezTo>
                  <a:pt x="5027551" y="4240811"/>
                  <a:pt x="5028126" y="4242696"/>
                  <a:pt x="5028126" y="4244935"/>
                </a:cubicBezTo>
                <a:cubicBezTo>
                  <a:pt x="5028126" y="4247115"/>
                  <a:pt x="5027729" y="4249000"/>
                  <a:pt x="5026933" y="4250590"/>
                </a:cubicBezTo>
                <a:cubicBezTo>
                  <a:pt x="5026138" y="4252181"/>
                  <a:pt x="5025004" y="4253492"/>
                  <a:pt x="5023531" y="4254523"/>
                </a:cubicBezTo>
                <a:cubicBezTo>
                  <a:pt x="5022058" y="4255554"/>
                  <a:pt x="5020320" y="4256334"/>
                  <a:pt x="5018317" y="4256865"/>
                </a:cubicBezTo>
                <a:cubicBezTo>
                  <a:pt x="5016314" y="4257395"/>
                  <a:pt x="5014076" y="4257660"/>
                  <a:pt x="5011601" y="4257660"/>
                </a:cubicBezTo>
                <a:cubicBezTo>
                  <a:pt x="5008302" y="4257660"/>
                  <a:pt x="5005386" y="4257262"/>
                  <a:pt x="5002853" y="4256467"/>
                </a:cubicBezTo>
                <a:cubicBezTo>
                  <a:pt x="5000320" y="4255672"/>
                  <a:pt x="4998126" y="4254803"/>
                  <a:pt x="4996270" y="4253860"/>
                </a:cubicBezTo>
                <a:cubicBezTo>
                  <a:pt x="4994414" y="4252917"/>
                  <a:pt x="4992853" y="4252049"/>
                  <a:pt x="4991586" y="4251253"/>
                </a:cubicBezTo>
                <a:cubicBezTo>
                  <a:pt x="4990320" y="4250458"/>
                  <a:pt x="4989362" y="4250060"/>
                  <a:pt x="4988714" y="4250060"/>
                </a:cubicBezTo>
                <a:cubicBezTo>
                  <a:pt x="4988302" y="4250060"/>
                  <a:pt x="4987934" y="4250163"/>
                  <a:pt x="4987610" y="4250370"/>
                </a:cubicBezTo>
                <a:cubicBezTo>
                  <a:pt x="4987286" y="4250576"/>
                  <a:pt x="4987035" y="4250914"/>
                  <a:pt x="4986859" y="4251386"/>
                </a:cubicBezTo>
                <a:cubicBezTo>
                  <a:pt x="4986682" y="4251857"/>
                  <a:pt x="4986535" y="4252476"/>
                  <a:pt x="4986417" y="4253241"/>
                </a:cubicBezTo>
                <a:cubicBezTo>
                  <a:pt x="4986299" y="4254007"/>
                  <a:pt x="4986240" y="4254950"/>
                  <a:pt x="4986240" y="4256069"/>
                </a:cubicBezTo>
                <a:cubicBezTo>
                  <a:pt x="4986240" y="4257895"/>
                  <a:pt x="4986388" y="4259339"/>
                  <a:pt x="4986682" y="4260399"/>
                </a:cubicBezTo>
                <a:cubicBezTo>
                  <a:pt x="4986976" y="4261460"/>
                  <a:pt x="4987448" y="4262284"/>
                  <a:pt x="4988096" y="4262873"/>
                </a:cubicBezTo>
                <a:cubicBezTo>
                  <a:pt x="4988744" y="4263463"/>
                  <a:pt x="4989775" y="4264125"/>
                  <a:pt x="4991189" y="4264862"/>
                </a:cubicBezTo>
                <a:cubicBezTo>
                  <a:pt x="4992603" y="4265598"/>
                  <a:pt x="4994326" y="4266305"/>
                  <a:pt x="4996358" y="4266982"/>
                </a:cubicBezTo>
                <a:cubicBezTo>
                  <a:pt x="4998390" y="4267660"/>
                  <a:pt x="5000688" y="4268220"/>
                  <a:pt x="5003251" y="4268661"/>
                </a:cubicBezTo>
                <a:cubicBezTo>
                  <a:pt x="5005814" y="4269103"/>
                  <a:pt x="5008508" y="4269324"/>
                  <a:pt x="5011336" y="4269324"/>
                </a:cubicBezTo>
                <a:cubicBezTo>
                  <a:pt x="5015932" y="4269324"/>
                  <a:pt x="5020143" y="4268765"/>
                  <a:pt x="5023973" y="4267645"/>
                </a:cubicBezTo>
                <a:cubicBezTo>
                  <a:pt x="5027802" y="4266526"/>
                  <a:pt x="5031101" y="4264876"/>
                  <a:pt x="5033870" y="4262697"/>
                </a:cubicBezTo>
                <a:cubicBezTo>
                  <a:pt x="5036638" y="4260517"/>
                  <a:pt x="5038774" y="4257837"/>
                  <a:pt x="5040276" y="4254655"/>
                </a:cubicBezTo>
                <a:cubicBezTo>
                  <a:pt x="5041779" y="4251474"/>
                  <a:pt x="5042530" y="4247851"/>
                  <a:pt x="5042530" y="4243786"/>
                </a:cubicBezTo>
                <a:cubicBezTo>
                  <a:pt x="5042530" y="4240369"/>
                  <a:pt x="5041955" y="4237424"/>
                  <a:pt x="5040806" y="4234950"/>
                </a:cubicBezTo>
                <a:cubicBezTo>
                  <a:pt x="5039658" y="4232475"/>
                  <a:pt x="5038141" y="4230354"/>
                  <a:pt x="5036256" y="4228587"/>
                </a:cubicBezTo>
                <a:cubicBezTo>
                  <a:pt x="5034371" y="4226820"/>
                  <a:pt x="5032206" y="4225318"/>
                  <a:pt x="5029761" y="4224080"/>
                </a:cubicBezTo>
                <a:cubicBezTo>
                  <a:pt x="5027316" y="4222843"/>
                  <a:pt x="5024842" y="4221724"/>
                  <a:pt x="5022338" y="4220722"/>
                </a:cubicBezTo>
                <a:cubicBezTo>
                  <a:pt x="5019834" y="4219721"/>
                  <a:pt x="5017375" y="4218749"/>
                  <a:pt x="5014960" y="4217806"/>
                </a:cubicBezTo>
                <a:cubicBezTo>
                  <a:pt x="5012544" y="4216864"/>
                  <a:pt x="5010394" y="4215803"/>
                  <a:pt x="5008508" y="4214625"/>
                </a:cubicBezTo>
                <a:cubicBezTo>
                  <a:pt x="5006624" y="4213447"/>
                  <a:pt x="5005092" y="4212077"/>
                  <a:pt x="5003914" y="4210516"/>
                </a:cubicBezTo>
                <a:cubicBezTo>
                  <a:pt x="5002735" y="4208955"/>
                  <a:pt x="5002146" y="4207026"/>
                  <a:pt x="5002146" y="4204728"/>
                </a:cubicBezTo>
                <a:cubicBezTo>
                  <a:pt x="5002146" y="4203079"/>
                  <a:pt x="5002455" y="4201547"/>
                  <a:pt x="5003074" y="4200133"/>
                </a:cubicBezTo>
                <a:cubicBezTo>
                  <a:pt x="5003693" y="4198719"/>
                  <a:pt x="5004606" y="4197497"/>
                  <a:pt x="5005814" y="4196466"/>
                </a:cubicBezTo>
                <a:cubicBezTo>
                  <a:pt x="5007021" y="4195435"/>
                  <a:pt x="5008567" y="4194640"/>
                  <a:pt x="5010453" y="4194080"/>
                </a:cubicBezTo>
                <a:cubicBezTo>
                  <a:pt x="5012338" y="4193520"/>
                  <a:pt x="5014518" y="4193240"/>
                  <a:pt x="5016992" y="4193240"/>
                </a:cubicBezTo>
                <a:cubicBezTo>
                  <a:pt x="5019760" y="4193240"/>
                  <a:pt x="5022220" y="4193564"/>
                  <a:pt x="5024370" y="4194212"/>
                </a:cubicBezTo>
                <a:cubicBezTo>
                  <a:pt x="5026520" y="4194861"/>
                  <a:pt x="5028391" y="4195553"/>
                  <a:pt x="5029982" y="4196289"/>
                </a:cubicBezTo>
                <a:cubicBezTo>
                  <a:pt x="5031572" y="4197026"/>
                  <a:pt x="5032869" y="4197718"/>
                  <a:pt x="5033870" y="4198366"/>
                </a:cubicBezTo>
                <a:cubicBezTo>
                  <a:pt x="5034871" y="4199014"/>
                  <a:pt x="5035637" y="4199338"/>
                  <a:pt x="5036168" y="4199338"/>
                </a:cubicBezTo>
                <a:cubicBezTo>
                  <a:pt x="5036521" y="4199338"/>
                  <a:pt x="5036845" y="4199235"/>
                  <a:pt x="5037140" y="4199028"/>
                </a:cubicBezTo>
                <a:cubicBezTo>
                  <a:pt x="5037434" y="4198822"/>
                  <a:pt x="5037685" y="4198484"/>
                  <a:pt x="5037891" y="4198012"/>
                </a:cubicBezTo>
                <a:cubicBezTo>
                  <a:pt x="5038097" y="4197541"/>
                  <a:pt x="5038244" y="4196937"/>
                  <a:pt x="5038333" y="4196201"/>
                </a:cubicBezTo>
                <a:cubicBezTo>
                  <a:pt x="5038421" y="4195464"/>
                  <a:pt x="5038465" y="4194595"/>
                  <a:pt x="5038465" y="4193594"/>
                </a:cubicBezTo>
                <a:cubicBezTo>
                  <a:pt x="5038465" y="4192651"/>
                  <a:pt x="5038421" y="4191856"/>
                  <a:pt x="5038333" y="4191208"/>
                </a:cubicBezTo>
                <a:cubicBezTo>
                  <a:pt x="5038244" y="4190560"/>
                  <a:pt x="5038155" y="4190015"/>
                  <a:pt x="5038067" y="4189573"/>
                </a:cubicBezTo>
                <a:cubicBezTo>
                  <a:pt x="5037979" y="4189131"/>
                  <a:pt x="5037831" y="4188734"/>
                  <a:pt x="5037626" y="4188380"/>
                </a:cubicBezTo>
                <a:cubicBezTo>
                  <a:pt x="5037419" y="4188027"/>
                  <a:pt x="5037007" y="4187614"/>
                  <a:pt x="5036388" y="4187143"/>
                </a:cubicBezTo>
                <a:cubicBezTo>
                  <a:pt x="5035770" y="4186672"/>
                  <a:pt x="5034857" y="4186127"/>
                  <a:pt x="5033649" y="4185508"/>
                </a:cubicBezTo>
                <a:cubicBezTo>
                  <a:pt x="5032441" y="4184890"/>
                  <a:pt x="5030983" y="4184315"/>
                  <a:pt x="5029275" y="4183785"/>
                </a:cubicBezTo>
                <a:cubicBezTo>
                  <a:pt x="5027567" y="4183255"/>
                  <a:pt x="5025652" y="4182813"/>
                  <a:pt x="5023531" y="4182460"/>
                </a:cubicBezTo>
                <a:cubicBezTo>
                  <a:pt x="5021410" y="4182106"/>
                  <a:pt x="5019289" y="4181930"/>
                  <a:pt x="5017169" y="4181930"/>
                </a:cubicBezTo>
                <a:close/>
                <a:moveTo>
                  <a:pt x="4902868" y="4181930"/>
                </a:moveTo>
                <a:cubicBezTo>
                  <a:pt x="4898038" y="4181930"/>
                  <a:pt x="4893811" y="4182578"/>
                  <a:pt x="4890188" y="4183874"/>
                </a:cubicBezTo>
                <a:cubicBezTo>
                  <a:pt x="4886565" y="4185170"/>
                  <a:pt x="4883546" y="4186893"/>
                  <a:pt x="4881131" y="4189043"/>
                </a:cubicBezTo>
                <a:cubicBezTo>
                  <a:pt x="4878715" y="4191193"/>
                  <a:pt x="4876904" y="4193697"/>
                  <a:pt x="4875696" y="4196554"/>
                </a:cubicBezTo>
                <a:cubicBezTo>
                  <a:pt x="4874488" y="4199411"/>
                  <a:pt x="4873884" y="4202401"/>
                  <a:pt x="4873884" y="4205523"/>
                </a:cubicBezTo>
                <a:cubicBezTo>
                  <a:pt x="4873884" y="4209058"/>
                  <a:pt x="4874459" y="4212092"/>
                  <a:pt x="4875608" y="4214625"/>
                </a:cubicBezTo>
                <a:cubicBezTo>
                  <a:pt x="4876756" y="4217158"/>
                  <a:pt x="4878273" y="4219338"/>
                  <a:pt x="4880158" y="4221164"/>
                </a:cubicBezTo>
                <a:cubicBezTo>
                  <a:pt x="4882044" y="4222991"/>
                  <a:pt x="4884179" y="4224537"/>
                  <a:pt x="4886565" y="4225804"/>
                </a:cubicBezTo>
                <a:cubicBezTo>
                  <a:pt x="4888951" y="4227070"/>
                  <a:pt x="4891395" y="4228204"/>
                  <a:pt x="4893899" y="4229206"/>
                </a:cubicBezTo>
                <a:cubicBezTo>
                  <a:pt x="4896403" y="4230207"/>
                  <a:pt x="4898833" y="4231165"/>
                  <a:pt x="4901189" y="4232078"/>
                </a:cubicBezTo>
                <a:cubicBezTo>
                  <a:pt x="4903546" y="4232991"/>
                  <a:pt x="4905667" y="4234036"/>
                  <a:pt x="4907552" y="4235215"/>
                </a:cubicBezTo>
                <a:cubicBezTo>
                  <a:pt x="4909437" y="4236393"/>
                  <a:pt x="4910954" y="4237748"/>
                  <a:pt x="4912103" y="4239280"/>
                </a:cubicBezTo>
                <a:cubicBezTo>
                  <a:pt x="4913252" y="4240811"/>
                  <a:pt x="4913826" y="4242696"/>
                  <a:pt x="4913826" y="4244935"/>
                </a:cubicBezTo>
                <a:cubicBezTo>
                  <a:pt x="4913826" y="4247115"/>
                  <a:pt x="4913428" y="4249000"/>
                  <a:pt x="4912633" y="4250590"/>
                </a:cubicBezTo>
                <a:cubicBezTo>
                  <a:pt x="4911838" y="4252181"/>
                  <a:pt x="4910704" y="4253492"/>
                  <a:pt x="4909231" y="4254523"/>
                </a:cubicBezTo>
                <a:cubicBezTo>
                  <a:pt x="4907758" y="4255554"/>
                  <a:pt x="4906020" y="4256334"/>
                  <a:pt x="4904017" y="4256865"/>
                </a:cubicBezTo>
                <a:cubicBezTo>
                  <a:pt x="4902014" y="4257395"/>
                  <a:pt x="4899776" y="4257660"/>
                  <a:pt x="4897302" y="4257660"/>
                </a:cubicBezTo>
                <a:cubicBezTo>
                  <a:pt x="4894002" y="4257660"/>
                  <a:pt x="4891086" y="4257262"/>
                  <a:pt x="4888553" y="4256467"/>
                </a:cubicBezTo>
                <a:cubicBezTo>
                  <a:pt x="4886020" y="4255672"/>
                  <a:pt x="4883825" y="4254803"/>
                  <a:pt x="4881970" y="4253860"/>
                </a:cubicBezTo>
                <a:cubicBezTo>
                  <a:pt x="4880114" y="4252917"/>
                  <a:pt x="4878553" y="4252049"/>
                  <a:pt x="4877287" y="4251253"/>
                </a:cubicBezTo>
                <a:cubicBezTo>
                  <a:pt x="4876020" y="4250458"/>
                  <a:pt x="4875063" y="4250060"/>
                  <a:pt x="4874415" y="4250060"/>
                </a:cubicBezTo>
                <a:cubicBezTo>
                  <a:pt x="4874002" y="4250060"/>
                  <a:pt x="4873634" y="4250163"/>
                  <a:pt x="4873310" y="4250370"/>
                </a:cubicBezTo>
                <a:cubicBezTo>
                  <a:pt x="4872986" y="4250576"/>
                  <a:pt x="4872735" y="4250914"/>
                  <a:pt x="4872559" y="4251386"/>
                </a:cubicBezTo>
                <a:cubicBezTo>
                  <a:pt x="4872382" y="4251857"/>
                  <a:pt x="4872235" y="4252476"/>
                  <a:pt x="4872117" y="4253241"/>
                </a:cubicBezTo>
                <a:cubicBezTo>
                  <a:pt x="4871999" y="4254007"/>
                  <a:pt x="4871940" y="4254950"/>
                  <a:pt x="4871940" y="4256069"/>
                </a:cubicBezTo>
                <a:cubicBezTo>
                  <a:pt x="4871940" y="4257895"/>
                  <a:pt x="4872087" y="4259339"/>
                  <a:pt x="4872382" y="4260399"/>
                </a:cubicBezTo>
                <a:cubicBezTo>
                  <a:pt x="4872677" y="4261460"/>
                  <a:pt x="4873148" y="4262284"/>
                  <a:pt x="4873796" y="4262873"/>
                </a:cubicBezTo>
                <a:cubicBezTo>
                  <a:pt x="4874444" y="4263463"/>
                  <a:pt x="4875475" y="4264125"/>
                  <a:pt x="4876889" y="4264862"/>
                </a:cubicBezTo>
                <a:cubicBezTo>
                  <a:pt x="4878303" y="4265598"/>
                  <a:pt x="4880026" y="4266305"/>
                  <a:pt x="4882058" y="4266982"/>
                </a:cubicBezTo>
                <a:cubicBezTo>
                  <a:pt x="4884091" y="4267660"/>
                  <a:pt x="4886388" y="4268220"/>
                  <a:pt x="4888951" y="4268661"/>
                </a:cubicBezTo>
                <a:cubicBezTo>
                  <a:pt x="4891513" y="4269103"/>
                  <a:pt x="4894209" y="4269324"/>
                  <a:pt x="4897037" y="4269324"/>
                </a:cubicBezTo>
                <a:cubicBezTo>
                  <a:pt x="4901632" y="4269324"/>
                  <a:pt x="4905844" y="4268765"/>
                  <a:pt x="4909673" y="4267645"/>
                </a:cubicBezTo>
                <a:cubicBezTo>
                  <a:pt x="4913502" y="4266526"/>
                  <a:pt x="4916801" y="4264876"/>
                  <a:pt x="4919570" y="4262697"/>
                </a:cubicBezTo>
                <a:cubicBezTo>
                  <a:pt x="4922338" y="4260517"/>
                  <a:pt x="4924474" y="4257837"/>
                  <a:pt x="4925976" y="4254655"/>
                </a:cubicBezTo>
                <a:cubicBezTo>
                  <a:pt x="4927479" y="4251474"/>
                  <a:pt x="4928230" y="4247851"/>
                  <a:pt x="4928230" y="4243786"/>
                </a:cubicBezTo>
                <a:cubicBezTo>
                  <a:pt x="4928230" y="4240369"/>
                  <a:pt x="4927655" y="4237424"/>
                  <a:pt x="4926507" y="4234950"/>
                </a:cubicBezTo>
                <a:cubicBezTo>
                  <a:pt x="4925358" y="4232475"/>
                  <a:pt x="4923841" y="4230354"/>
                  <a:pt x="4921956" y="4228587"/>
                </a:cubicBezTo>
                <a:cubicBezTo>
                  <a:pt x="4920070" y="4226820"/>
                  <a:pt x="4917906" y="4225318"/>
                  <a:pt x="4915461" y="4224080"/>
                </a:cubicBezTo>
                <a:cubicBezTo>
                  <a:pt x="4913016" y="4222843"/>
                  <a:pt x="4910542" y="4221724"/>
                  <a:pt x="4908038" y="4220722"/>
                </a:cubicBezTo>
                <a:cubicBezTo>
                  <a:pt x="4905534" y="4219721"/>
                  <a:pt x="4903075" y="4218749"/>
                  <a:pt x="4900660" y="4217806"/>
                </a:cubicBezTo>
                <a:cubicBezTo>
                  <a:pt x="4898244" y="4216864"/>
                  <a:pt x="4896094" y="4215803"/>
                  <a:pt x="4894209" y="4214625"/>
                </a:cubicBezTo>
                <a:cubicBezTo>
                  <a:pt x="4892323" y="4213447"/>
                  <a:pt x="4890792" y="4212077"/>
                  <a:pt x="4889613" y="4210516"/>
                </a:cubicBezTo>
                <a:cubicBezTo>
                  <a:pt x="4888435" y="4208955"/>
                  <a:pt x="4887846" y="4207026"/>
                  <a:pt x="4887846" y="4204728"/>
                </a:cubicBezTo>
                <a:cubicBezTo>
                  <a:pt x="4887846" y="4203079"/>
                  <a:pt x="4888156" y="4201547"/>
                  <a:pt x="4888774" y="4200133"/>
                </a:cubicBezTo>
                <a:cubicBezTo>
                  <a:pt x="4889393" y="4198719"/>
                  <a:pt x="4890306" y="4197497"/>
                  <a:pt x="4891513" y="4196466"/>
                </a:cubicBezTo>
                <a:cubicBezTo>
                  <a:pt x="4892721" y="4195435"/>
                  <a:pt x="4894268" y="4194640"/>
                  <a:pt x="4896153" y="4194080"/>
                </a:cubicBezTo>
                <a:cubicBezTo>
                  <a:pt x="4898038" y="4193520"/>
                  <a:pt x="4900218" y="4193240"/>
                  <a:pt x="4902692" y="4193240"/>
                </a:cubicBezTo>
                <a:cubicBezTo>
                  <a:pt x="4905461" y="4193240"/>
                  <a:pt x="4907920" y="4193564"/>
                  <a:pt x="4910070" y="4194212"/>
                </a:cubicBezTo>
                <a:cubicBezTo>
                  <a:pt x="4912221" y="4194861"/>
                  <a:pt x="4914091" y="4195553"/>
                  <a:pt x="4915682" y="4196289"/>
                </a:cubicBezTo>
                <a:cubicBezTo>
                  <a:pt x="4917272" y="4197026"/>
                  <a:pt x="4918569" y="4197718"/>
                  <a:pt x="4919570" y="4198366"/>
                </a:cubicBezTo>
                <a:cubicBezTo>
                  <a:pt x="4920571" y="4199014"/>
                  <a:pt x="4921337" y="4199338"/>
                  <a:pt x="4921868" y="4199338"/>
                </a:cubicBezTo>
                <a:cubicBezTo>
                  <a:pt x="4922221" y="4199338"/>
                  <a:pt x="4922545" y="4199235"/>
                  <a:pt x="4922840" y="4199028"/>
                </a:cubicBezTo>
                <a:cubicBezTo>
                  <a:pt x="4923134" y="4198822"/>
                  <a:pt x="4923385" y="4198484"/>
                  <a:pt x="4923590" y="4198012"/>
                </a:cubicBezTo>
                <a:cubicBezTo>
                  <a:pt x="4923797" y="4197541"/>
                  <a:pt x="4923944" y="4196937"/>
                  <a:pt x="4924032" y="4196201"/>
                </a:cubicBezTo>
                <a:cubicBezTo>
                  <a:pt x="4924121" y="4195464"/>
                  <a:pt x="4924165" y="4194595"/>
                  <a:pt x="4924165" y="4193594"/>
                </a:cubicBezTo>
                <a:cubicBezTo>
                  <a:pt x="4924165" y="4192651"/>
                  <a:pt x="4924121" y="4191856"/>
                  <a:pt x="4924032" y="4191208"/>
                </a:cubicBezTo>
                <a:cubicBezTo>
                  <a:pt x="4923944" y="4190560"/>
                  <a:pt x="4923856" y="4190015"/>
                  <a:pt x="4923767" y="4189573"/>
                </a:cubicBezTo>
                <a:cubicBezTo>
                  <a:pt x="4923679" y="4189131"/>
                  <a:pt x="4923531" y="4188734"/>
                  <a:pt x="4923325" y="4188380"/>
                </a:cubicBezTo>
                <a:cubicBezTo>
                  <a:pt x="4923119" y="4188027"/>
                  <a:pt x="4922707" y="4187614"/>
                  <a:pt x="4922088" y="4187143"/>
                </a:cubicBezTo>
                <a:cubicBezTo>
                  <a:pt x="4921470" y="4186672"/>
                  <a:pt x="4920556" y="4186127"/>
                  <a:pt x="4919349" y="4185508"/>
                </a:cubicBezTo>
                <a:cubicBezTo>
                  <a:pt x="4918141" y="4184890"/>
                  <a:pt x="4916683" y="4184315"/>
                  <a:pt x="4914975" y="4183785"/>
                </a:cubicBezTo>
                <a:cubicBezTo>
                  <a:pt x="4913266" y="4183255"/>
                  <a:pt x="4911352" y="4182813"/>
                  <a:pt x="4909231" y="4182460"/>
                </a:cubicBezTo>
                <a:cubicBezTo>
                  <a:pt x="4907110" y="4182106"/>
                  <a:pt x="4904989" y="4181930"/>
                  <a:pt x="4902868" y="4181930"/>
                </a:cubicBezTo>
                <a:close/>
                <a:moveTo>
                  <a:pt x="4697295" y="4181930"/>
                </a:moveTo>
                <a:cubicBezTo>
                  <a:pt x="4694232" y="4181930"/>
                  <a:pt x="4691198" y="4182209"/>
                  <a:pt x="4688193" y="4182769"/>
                </a:cubicBezTo>
                <a:cubicBezTo>
                  <a:pt x="4685188" y="4183329"/>
                  <a:pt x="4682420" y="4184036"/>
                  <a:pt x="4679887" y="4184890"/>
                </a:cubicBezTo>
                <a:cubicBezTo>
                  <a:pt x="4677354" y="4185744"/>
                  <a:pt x="4675115" y="4186687"/>
                  <a:pt x="4673171" y="4187718"/>
                </a:cubicBezTo>
                <a:cubicBezTo>
                  <a:pt x="4671227" y="4188749"/>
                  <a:pt x="4669857" y="4189647"/>
                  <a:pt x="4669062" y="4190413"/>
                </a:cubicBezTo>
                <a:cubicBezTo>
                  <a:pt x="4668267" y="4191179"/>
                  <a:pt x="4667766" y="4191989"/>
                  <a:pt x="4667560" y="4192843"/>
                </a:cubicBezTo>
                <a:cubicBezTo>
                  <a:pt x="4667354" y="4193697"/>
                  <a:pt x="4667251" y="4194861"/>
                  <a:pt x="4667251" y="4196333"/>
                </a:cubicBezTo>
                <a:cubicBezTo>
                  <a:pt x="4667251" y="4197217"/>
                  <a:pt x="4667309" y="4198027"/>
                  <a:pt x="4667427" y="4198763"/>
                </a:cubicBezTo>
                <a:cubicBezTo>
                  <a:pt x="4667545" y="4199500"/>
                  <a:pt x="4667737" y="4200104"/>
                  <a:pt x="4668002" y="4200575"/>
                </a:cubicBezTo>
                <a:cubicBezTo>
                  <a:pt x="4668267" y="4201046"/>
                  <a:pt x="4668576" y="4201400"/>
                  <a:pt x="4668929" y="4201635"/>
                </a:cubicBezTo>
                <a:cubicBezTo>
                  <a:pt x="4669283" y="4201871"/>
                  <a:pt x="4669695" y="4201989"/>
                  <a:pt x="4670167" y="4201989"/>
                </a:cubicBezTo>
                <a:cubicBezTo>
                  <a:pt x="4670874" y="4201989"/>
                  <a:pt x="4671948" y="4201562"/>
                  <a:pt x="4673392" y="4200707"/>
                </a:cubicBezTo>
                <a:cubicBezTo>
                  <a:pt x="4674835" y="4199853"/>
                  <a:pt x="4676632" y="4198911"/>
                  <a:pt x="4678782" y="4197880"/>
                </a:cubicBezTo>
                <a:cubicBezTo>
                  <a:pt x="4680932" y="4196849"/>
                  <a:pt x="4683436" y="4195906"/>
                  <a:pt x="4686294" y="4195052"/>
                </a:cubicBezTo>
                <a:cubicBezTo>
                  <a:pt x="4689150" y="4194198"/>
                  <a:pt x="4692376" y="4193771"/>
                  <a:pt x="4695970" y="4193771"/>
                </a:cubicBezTo>
                <a:cubicBezTo>
                  <a:pt x="4699327" y="4193771"/>
                  <a:pt x="4702155" y="4194168"/>
                  <a:pt x="4704453" y="4194964"/>
                </a:cubicBezTo>
                <a:cubicBezTo>
                  <a:pt x="4706750" y="4195759"/>
                  <a:pt x="4708621" y="4196937"/>
                  <a:pt x="4710064" y="4198498"/>
                </a:cubicBezTo>
                <a:cubicBezTo>
                  <a:pt x="4711507" y="4200059"/>
                  <a:pt x="4712553" y="4202018"/>
                  <a:pt x="4713201" y="4204375"/>
                </a:cubicBezTo>
                <a:cubicBezTo>
                  <a:pt x="4713849" y="4206731"/>
                  <a:pt x="4714173" y="4209441"/>
                  <a:pt x="4714173" y="4212504"/>
                </a:cubicBezTo>
                <a:lnTo>
                  <a:pt x="4714173" y="4218690"/>
                </a:lnTo>
                <a:lnTo>
                  <a:pt x="4703216" y="4218690"/>
                </a:lnTo>
                <a:cubicBezTo>
                  <a:pt x="4697030" y="4218690"/>
                  <a:pt x="4691463" y="4219235"/>
                  <a:pt x="4686514" y="4220325"/>
                </a:cubicBezTo>
                <a:cubicBezTo>
                  <a:pt x="4681566" y="4221415"/>
                  <a:pt x="4677383" y="4223049"/>
                  <a:pt x="4673966" y="4225229"/>
                </a:cubicBezTo>
                <a:cubicBezTo>
                  <a:pt x="4670550" y="4227409"/>
                  <a:pt x="4667928" y="4230148"/>
                  <a:pt x="4666102" y="4233447"/>
                </a:cubicBezTo>
                <a:cubicBezTo>
                  <a:pt x="4664275" y="4236746"/>
                  <a:pt x="4663362" y="4240634"/>
                  <a:pt x="4663362" y="4245112"/>
                </a:cubicBezTo>
                <a:cubicBezTo>
                  <a:pt x="4663362" y="4248941"/>
                  <a:pt x="4664025" y="4252358"/>
                  <a:pt x="4665351" y="4255362"/>
                </a:cubicBezTo>
                <a:cubicBezTo>
                  <a:pt x="4666676" y="4258367"/>
                  <a:pt x="4668532" y="4260900"/>
                  <a:pt x="4670917" y="4262962"/>
                </a:cubicBezTo>
                <a:cubicBezTo>
                  <a:pt x="4673303" y="4265024"/>
                  <a:pt x="4676190" y="4266600"/>
                  <a:pt x="4679577" y="4267689"/>
                </a:cubicBezTo>
                <a:cubicBezTo>
                  <a:pt x="4682965" y="4268779"/>
                  <a:pt x="4686750" y="4269324"/>
                  <a:pt x="4690933" y="4269324"/>
                </a:cubicBezTo>
                <a:cubicBezTo>
                  <a:pt x="4695705" y="4269324"/>
                  <a:pt x="4700226" y="4268293"/>
                  <a:pt x="4704497" y="4266231"/>
                </a:cubicBezTo>
                <a:cubicBezTo>
                  <a:pt x="4708768" y="4264169"/>
                  <a:pt x="4712641" y="4261283"/>
                  <a:pt x="4716117" y="4257571"/>
                </a:cubicBezTo>
                <a:lnTo>
                  <a:pt x="4716117" y="4265524"/>
                </a:lnTo>
                <a:cubicBezTo>
                  <a:pt x="4716117" y="4266231"/>
                  <a:pt x="4716323" y="4266762"/>
                  <a:pt x="4716736" y="4267115"/>
                </a:cubicBezTo>
                <a:cubicBezTo>
                  <a:pt x="4717148" y="4267469"/>
                  <a:pt x="4717811" y="4267734"/>
                  <a:pt x="4718724" y="4267910"/>
                </a:cubicBezTo>
                <a:cubicBezTo>
                  <a:pt x="4719637" y="4268087"/>
                  <a:pt x="4720859" y="4268175"/>
                  <a:pt x="4722391" y="4268175"/>
                </a:cubicBezTo>
                <a:cubicBezTo>
                  <a:pt x="4723982" y="4268175"/>
                  <a:pt x="4725190" y="4268087"/>
                  <a:pt x="4726014" y="4267910"/>
                </a:cubicBezTo>
                <a:cubicBezTo>
                  <a:pt x="4726839" y="4267734"/>
                  <a:pt x="4727487" y="4267469"/>
                  <a:pt x="4727958" y="4267115"/>
                </a:cubicBezTo>
                <a:cubicBezTo>
                  <a:pt x="4728429" y="4266762"/>
                  <a:pt x="4728665" y="4266231"/>
                  <a:pt x="4728665" y="4265524"/>
                </a:cubicBezTo>
                <a:lnTo>
                  <a:pt x="4728665" y="4211886"/>
                </a:lnTo>
                <a:cubicBezTo>
                  <a:pt x="4728665" y="4206937"/>
                  <a:pt x="4728106" y="4202607"/>
                  <a:pt x="4726986" y="4198896"/>
                </a:cubicBezTo>
                <a:cubicBezTo>
                  <a:pt x="4725867" y="4195185"/>
                  <a:pt x="4724070" y="4192077"/>
                  <a:pt x="4721596" y="4189573"/>
                </a:cubicBezTo>
                <a:cubicBezTo>
                  <a:pt x="4719122" y="4187070"/>
                  <a:pt x="4715882" y="4185170"/>
                  <a:pt x="4711875" y="4183874"/>
                </a:cubicBezTo>
                <a:cubicBezTo>
                  <a:pt x="4707870" y="4182578"/>
                  <a:pt x="4703010" y="4181930"/>
                  <a:pt x="4697295" y="4181930"/>
                </a:cubicBezTo>
                <a:close/>
                <a:moveTo>
                  <a:pt x="4613533" y="4181930"/>
                </a:moveTo>
                <a:cubicBezTo>
                  <a:pt x="4608997" y="4181930"/>
                  <a:pt x="4604504" y="4183093"/>
                  <a:pt x="4600057" y="4185420"/>
                </a:cubicBezTo>
                <a:cubicBezTo>
                  <a:pt x="4595609" y="4187747"/>
                  <a:pt x="4591147" y="4191414"/>
                  <a:pt x="4586669" y="4196422"/>
                </a:cubicBezTo>
                <a:lnTo>
                  <a:pt x="4586669" y="4185906"/>
                </a:lnTo>
                <a:cubicBezTo>
                  <a:pt x="4586669" y="4185435"/>
                  <a:pt x="4586566" y="4185037"/>
                  <a:pt x="4586360" y="4184713"/>
                </a:cubicBezTo>
                <a:cubicBezTo>
                  <a:pt x="4586154" y="4184389"/>
                  <a:pt x="4585815" y="4184094"/>
                  <a:pt x="4585344" y="4183829"/>
                </a:cubicBezTo>
                <a:cubicBezTo>
                  <a:pt x="4584872" y="4183564"/>
                  <a:pt x="4584210" y="4183388"/>
                  <a:pt x="4583355" y="4183299"/>
                </a:cubicBezTo>
                <a:cubicBezTo>
                  <a:pt x="4582501" y="4183211"/>
                  <a:pt x="4581426" y="4183167"/>
                  <a:pt x="4580130" y="4183167"/>
                </a:cubicBezTo>
                <a:cubicBezTo>
                  <a:pt x="4578775" y="4183167"/>
                  <a:pt x="4577685" y="4183211"/>
                  <a:pt x="4576860" y="4183299"/>
                </a:cubicBezTo>
                <a:cubicBezTo>
                  <a:pt x="4576036" y="4183388"/>
                  <a:pt x="4575358" y="4183564"/>
                  <a:pt x="4574828" y="4183829"/>
                </a:cubicBezTo>
                <a:cubicBezTo>
                  <a:pt x="4574298" y="4184094"/>
                  <a:pt x="4573945" y="4184389"/>
                  <a:pt x="4573768" y="4184713"/>
                </a:cubicBezTo>
                <a:cubicBezTo>
                  <a:pt x="4573591" y="4185037"/>
                  <a:pt x="4573503" y="4185435"/>
                  <a:pt x="4573503" y="4185906"/>
                </a:cubicBezTo>
                <a:lnTo>
                  <a:pt x="4573503" y="4265436"/>
                </a:lnTo>
                <a:cubicBezTo>
                  <a:pt x="4573503" y="4265907"/>
                  <a:pt x="4573606" y="4266305"/>
                  <a:pt x="4573812" y="4266629"/>
                </a:cubicBezTo>
                <a:cubicBezTo>
                  <a:pt x="4574018" y="4266953"/>
                  <a:pt x="4574401" y="4267233"/>
                  <a:pt x="4574961" y="4267469"/>
                </a:cubicBezTo>
                <a:cubicBezTo>
                  <a:pt x="4575520" y="4267704"/>
                  <a:pt x="4576272" y="4267881"/>
                  <a:pt x="4577214" y="4267999"/>
                </a:cubicBezTo>
                <a:cubicBezTo>
                  <a:pt x="4578156" y="4268117"/>
                  <a:pt x="4579335" y="4268175"/>
                  <a:pt x="4580749" y="4268175"/>
                </a:cubicBezTo>
                <a:cubicBezTo>
                  <a:pt x="4582222" y="4268175"/>
                  <a:pt x="4583429" y="4268117"/>
                  <a:pt x="4584372" y="4267999"/>
                </a:cubicBezTo>
                <a:cubicBezTo>
                  <a:pt x="4585314" y="4267881"/>
                  <a:pt x="4586051" y="4267704"/>
                  <a:pt x="4586581" y="4267469"/>
                </a:cubicBezTo>
                <a:cubicBezTo>
                  <a:pt x="4587111" y="4267233"/>
                  <a:pt x="4587494" y="4266953"/>
                  <a:pt x="4587730" y="4266629"/>
                </a:cubicBezTo>
                <a:cubicBezTo>
                  <a:pt x="4587965" y="4266305"/>
                  <a:pt x="4588083" y="4265907"/>
                  <a:pt x="4588083" y="4265436"/>
                </a:cubicBezTo>
                <a:lnTo>
                  <a:pt x="4588083" y="4209853"/>
                </a:lnTo>
                <a:cubicBezTo>
                  <a:pt x="4592089" y="4204846"/>
                  <a:pt x="4595918" y="4201046"/>
                  <a:pt x="4599571" y="4198454"/>
                </a:cubicBezTo>
                <a:cubicBezTo>
                  <a:pt x="4603223" y="4195862"/>
                  <a:pt x="4606876" y="4194566"/>
                  <a:pt x="4610528" y="4194566"/>
                </a:cubicBezTo>
                <a:cubicBezTo>
                  <a:pt x="4613356" y="4194566"/>
                  <a:pt x="4615845" y="4195096"/>
                  <a:pt x="4617995" y="4196157"/>
                </a:cubicBezTo>
                <a:cubicBezTo>
                  <a:pt x="4620146" y="4197217"/>
                  <a:pt x="4621898" y="4198749"/>
                  <a:pt x="4623253" y="4200752"/>
                </a:cubicBezTo>
                <a:cubicBezTo>
                  <a:pt x="4624608" y="4202755"/>
                  <a:pt x="4625639" y="4205141"/>
                  <a:pt x="4626346" y="4207909"/>
                </a:cubicBezTo>
                <a:cubicBezTo>
                  <a:pt x="4627053" y="4210678"/>
                  <a:pt x="4627406" y="4214331"/>
                  <a:pt x="4627406" y="4218867"/>
                </a:cubicBezTo>
                <a:lnTo>
                  <a:pt x="4627406" y="4265436"/>
                </a:lnTo>
                <a:cubicBezTo>
                  <a:pt x="4627406" y="4265907"/>
                  <a:pt x="4627524" y="4266305"/>
                  <a:pt x="4627760" y="4266629"/>
                </a:cubicBezTo>
                <a:cubicBezTo>
                  <a:pt x="4627995" y="4266953"/>
                  <a:pt x="4628378" y="4267233"/>
                  <a:pt x="4628909" y="4267469"/>
                </a:cubicBezTo>
                <a:cubicBezTo>
                  <a:pt x="4629439" y="4267704"/>
                  <a:pt x="4630175" y="4267881"/>
                  <a:pt x="4631118" y="4267999"/>
                </a:cubicBezTo>
                <a:cubicBezTo>
                  <a:pt x="4632060" y="4268117"/>
                  <a:pt x="4633268" y="4268175"/>
                  <a:pt x="4634741" y="4268175"/>
                </a:cubicBezTo>
                <a:cubicBezTo>
                  <a:pt x="4636154" y="4268175"/>
                  <a:pt x="4637333" y="4268117"/>
                  <a:pt x="4638275" y="4267999"/>
                </a:cubicBezTo>
                <a:cubicBezTo>
                  <a:pt x="4639218" y="4267881"/>
                  <a:pt x="4639954" y="4267704"/>
                  <a:pt x="4640485" y="4267469"/>
                </a:cubicBezTo>
                <a:cubicBezTo>
                  <a:pt x="4641015" y="4267233"/>
                  <a:pt x="4641398" y="4266953"/>
                  <a:pt x="4641633" y="4266629"/>
                </a:cubicBezTo>
                <a:cubicBezTo>
                  <a:pt x="4641869" y="4266305"/>
                  <a:pt x="4641987" y="4265907"/>
                  <a:pt x="4641987" y="4265436"/>
                </a:cubicBezTo>
                <a:lnTo>
                  <a:pt x="4641987" y="4216923"/>
                </a:lnTo>
                <a:cubicBezTo>
                  <a:pt x="4641987" y="4211267"/>
                  <a:pt x="4641501" y="4206422"/>
                  <a:pt x="4640529" y="4202386"/>
                </a:cubicBezTo>
                <a:cubicBezTo>
                  <a:pt x="4639557" y="4198351"/>
                  <a:pt x="4637951" y="4194831"/>
                  <a:pt x="4635713" y="4191827"/>
                </a:cubicBezTo>
                <a:cubicBezTo>
                  <a:pt x="4633474" y="4188822"/>
                  <a:pt x="4630543" y="4186421"/>
                  <a:pt x="4626920" y="4184625"/>
                </a:cubicBezTo>
                <a:cubicBezTo>
                  <a:pt x="4623297" y="4182828"/>
                  <a:pt x="4618835" y="4181930"/>
                  <a:pt x="4613533" y="4181930"/>
                </a:cubicBezTo>
                <a:close/>
                <a:moveTo>
                  <a:pt x="4516320" y="4181930"/>
                </a:moveTo>
                <a:cubicBezTo>
                  <a:pt x="4513257" y="4181930"/>
                  <a:pt x="4510223" y="4182209"/>
                  <a:pt x="4507218" y="4182769"/>
                </a:cubicBezTo>
                <a:cubicBezTo>
                  <a:pt x="4504214" y="4183329"/>
                  <a:pt x="4501445" y="4184036"/>
                  <a:pt x="4498912" y="4184890"/>
                </a:cubicBezTo>
                <a:cubicBezTo>
                  <a:pt x="4496379" y="4185744"/>
                  <a:pt x="4494140" y="4186687"/>
                  <a:pt x="4492196" y="4187718"/>
                </a:cubicBezTo>
                <a:cubicBezTo>
                  <a:pt x="4490252" y="4188749"/>
                  <a:pt x="4488882" y="4189647"/>
                  <a:pt x="4488087" y="4190413"/>
                </a:cubicBezTo>
                <a:cubicBezTo>
                  <a:pt x="4487292" y="4191179"/>
                  <a:pt x="4486790" y="4191989"/>
                  <a:pt x="4486585" y="4192843"/>
                </a:cubicBezTo>
                <a:cubicBezTo>
                  <a:pt x="4486379" y="4193697"/>
                  <a:pt x="4486275" y="4194861"/>
                  <a:pt x="4486275" y="4196333"/>
                </a:cubicBezTo>
                <a:cubicBezTo>
                  <a:pt x="4486275" y="4197217"/>
                  <a:pt x="4486334" y="4198027"/>
                  <a:pt x="4486452" y="4198763"/>
                </a:cubicBezTo>
                <a:cubicBezTo>
                  <a:pt x="4486570" y="4199500"/>
                  <a:pt x="4486762" y="4200104"/>
                  <a:pt x="4487027" y="4200575"/>
                </a:cubicBezTo>
                <a:cubicBezTo>
                  <a:pt x="4487292" y="4201046"/>
                  <a:pt x="4487601" y="4201400"/>
                  <a:pt x="4487954" y="4201635"/>
                </a:cubicBezTo>
                <a:cubicBezTo>
                  <a:pt x="4488307" y="4201871"/>
                  <a:pt x="4488720" y="4201989"/>
                  <a:pt x="4489192" y="4201989"/>
                </a:cubicBezTo>
                <a:cubicBezTo>
                  <a:pt x="4489899" y="4201989"/>
                  <a:pt x="4490974" y="4201562"/>
                  <a:pt x="4492417" y="4200707"/>
                </a:cubicBezTo>
                <a:cubicBezTo>
                  <a:pt x="4493860" y="4199853"/>
                  <a:pt x="4495657" y="4198911"/>
                  <a:pt x="4497807" y="4197880"/>
                </a:cubicBezTo>
                <a:cubicBezTo>
                  <a:pt x="4499958" y="4196849"/>
                  <a:pt x="4502461" y="4195906"/>
                  <a:pt x="4505318" y="4195052"/>
                </a:cubicBezTo>
                <a:cubicBezTo>
                  <a:pt x="4508176" y="4194198"/>
                  <a:pt x="4511401" y="4193771"/>
                  <a:pt x="4514994" y="4193771"/>
                </a:cubicBezTo>
                <a:cubicBezTo>
                  <a:pt x="4518353" y="4193771"/>
                  <a:pt x="4521180" y="4194168"/>
                  <a:pt x="4523478" y="4194964"/>
                </a:cubicBezTo>
                <a:cubicBezTo>
                  <a:pt x="4525775" y="4195759"/>
                  <a:pt x="4527646" y="4196937"/>
                  <a:pt x="4529089" y="4198498"/>
                </a:cubicBezTo>
                <a:cubicBezTo>
                  <a:pt x="4530533" y="4200059"/>
                  <a:pt x="4531578" y="4202018"/>
                  <a:pt x="4532226" y="4204375"/>
                </a:cubicBezTo>
                <a:cubicBezTo>
                  <a:pt x="4532874" y="4206731"/>
                  <a:pt x="4533198" y="4209441"/>
                  <a:pt x="4533198" y="4212504"/>
                </a:cubicBezTo>
                <a:lnTo>
                  <a:pt x="4533198" y="4218690"/>
                </a:lnTo>
                <a:lnTo>
                  <a:pt x="4522241" y="4218690"/>
                </a:lnTo>
                <a:cubicBezTo>
                  <a:pt x="4516055" y="4218690"/>
                  <a:pt x="4510488" y="4219235"/>
                  <a:pt x="4505539" y="4220325"/>
                </a:cubicBezTo>
                <a:cubicBezTo>
                  <a:pt x="4500591" y="4221415"/>
                  <a:pt x="4496408" y="4223049"/>
                  <a:pt x="4492991" y="4225229"/>
                </a:cubicBezTo>
                <a:cubicBezTo>
                  <a:pt x="4489575" y="4227409"/>
                  <a:pt x="4486952" y="4230148"/>
                  <a:pt x="4485127" y="4233447"/>
                </a:cubicBezTo>
                <a:cubicBezTo>
                  <a:pt x="4483300" y="4236746"/>
                  <a:pt x="4482387" y="4240634"/>
                  <a:pt x="4482387" y="4245112"/>
                </a:cubicBezTo>
                <a:cubicBezTo>
                  <a:pt x="4482387" y="4248941"/>
                  <a:pt x="4483050" y="4252358"/>
                  <a:pt x="4484375" y="4255362"/>
                </a:cubicBezTo>
                <a:cubicBezTo>
                  <a:pt x="4485701" y="4258367"/>
                  <a:pt x="4487557" y="4260900"/>
                  <a:pt x="4489943" y="4262962"/>
                </a:cubicBezTo>
                <a:cubicBezTo>
                  <a:pt x="4492329" y="4265024"/>
                  <a:pt x="4495215" y="4266600"/>
                  <a:pt x="4498603" y="4267689"/>
                </a:cubicBezTo>
                <a:cubicBezTo>
                  <a:pt x="4501990" y="4268779"/>
                  <a:pt x="4505775" y="4269324"/>
                  <a:pt x="4509957" y="4269324"/>
                </a:cubicBezTo>
                <a:cubicBezTo>
                  <a:pt x="4514729" y="4269324"/>
                  <a:pt x="4519251" y="4268293"/>
                  <a:pt x="4523522" y="4266231"/>
                </a:cubicBezTo>
                <a:cubicBezTo>
                  <a:pt x="4527793" y="4264169"/>
                  <a:pt x="4531667" y="4261283"/>
                  <a:pt x="4535142" y="4257571"/>
                </a:cubicBezTo>
                <a:lnTo>
                  <a:pt x="4535142" y="4265524"/>
                </a:lnTo>
                <a:cubicBezTo>
                  <a:pt x="4535142" y="4266231"/>
                  <a:pt x="4535348" y="4266762"/>
                  <a:pt x="4535761" y="4267115"/>
                </a:cubicBezTo>
                <a:cubicBezTo>
                  <a:pt x="4536173" y="4267469"/>
                  <a:pt x="4536836" y="4267734"/>
                  <a:pt x="4537749" y="4267910"/>
                </a:cubicBezTo>
                <a:cubicBezTo>
                  <a:pt x="4538662" y="4268087"/>
                  <a:pt x="4539884" y="4268175"/>
                  <a:pt x="4541416" y="4268175"/>
                </a:cubicBezTo>
                <a:cubicBezTo>
                  <a:pt x="4543007" y="4268175"/>
                  <a:pt x="4544214" y="4268087"/>
                  <a:pt x="4545039" y="4267910"/>
                </a:cubicBezTo>
                <a:cubicBezTo>
                  <a:pt x="4545864" y="4267734"/>
                  <a:pt x="4546512" y="4267469"/>
                  <a:pt x="4546983" y="4267115"/>
                </a:cubicBezTo>
                <a:cubicBezTo>
                  <a:pt x="4547455" y="4266762"/>
                  <a:pt x="4547690" y="4266231"/>
                  <a:pt x="4547690" y="4265524"/>
                </a:cubicBezTo>
                <a:lnTo>
                  <a:pt x="4547690" y="4211886"/>
                </a:lnTo>
                <a:cubicBezTo>
                  <a:pt x="4547690" y="4206937"/>
                  <a:pt x="4547131" y="4202607"/>
                  <a:pt x="4546011" y="4198896"/>
                </a:cubicBezTo>
                <a:cubicBezTo>
                  <a:pt x="4544892" y="4195185"/>
                  <a:pt x="4543095" y="4192077"/>
                  <a:pt x="4540621" y="4189573"/>
                </a:cubicBezTo>
                <a:cubicBezTo>
                  <a:pt x="4538146" y="4187070"/>
                  <a:pt x="4534906" y="4185170"/>
                  <a:pt x="4530901" y="4183874"/>
                </a:cubicBezTo>
                <a:cubicBezTo>
                  <a:pt x="4526895" y="4182578"/>
                  <a:pt x="4522034" y="4181930"/>
                  <a:pt x="4516320" y="4181930"/>
                </a:cubicBezTo>
                <a:close/>
                <a:moveTo>
                  <a:pt x="2164380" y="4174313"/>
                </a:moveTo>
                <a:cubicBezTo>
                  <a:pt x="2162966" y="4174313"/>
                  <a:pt x="2161788" y="4174372"/>
                  <a:pt x="2160845" y="4174490"/>
                </a:cubicBezTo>
                <a:cubicBezTo>
                  <a:pt x="2159903" y="4174608"/>
                  <a:pt x="2159152" y="4174799"/>
                  <a:pt x="2158592" y="4175064"/>
                </a:cubicBezTo>
                <a:cubicBezTo>
                  <a:pt x="2158032" y="4175330"/>
                  <a:pt x="2157649" y="4175639"/>
                  <a:pt x="2157443" y="4175992"/>
                </a:cubicBezTo>
                <a:cubicBezTo>
                  <a:pt x="2157237" y="4176346"/>
                  <a:pt x="2157134" y="4176729"/>
                  <a:pt x="2157134" y="4177141"/>
                </a:cubicBezTo>
                <a:lnTo>
                  <a:pt x="2157134" y="4196051"/>
                </a:lnTo>
                <a:lnTo>
                  <a:pt x="2146088" y="4196051"/>
                </a:lnTo>
                <a:cubicBezTo>
                  <a:pt x="2145616" y="4196051"/>
                  <a:pt x="2145190" y="4196155"/>
                  <a:pt x="2144806" y="4196361"/>
                </a:cubicBezTo>
                <a:cubicBezTo>
                  <a:pt x="2144424" y="4196567"/>
                  <a:pt x="2144114" y="4196920"/>
                  <a:pt x="2143879" y="4197421"/>
                </a:cubicBezTo>
                <a:cubicBezTo>
                  <a:pt x="2143643" y="4197922"/>
                  <a:pt x="2143451" y="4198555"/>
                  <a:pt x="2143304" y="4199321"/>
                </a:cubicBezTo>
                <a:cubicBezTo>
                  <a:pt x="2143157" y="4200087"/>
                  <a:pt x="2143083" y="4201029"/>
                  <a:pt x="2143083" y="4202149"/>
                </a:cubicBezTo>
                <a:cubicBezTo>
                  <a:pt x="2143083" y="4204270"/>
                  <a:pt x="2143349" y="4205801"/>
                  <a:pt x="2143879" y="4206744"/>
                </a:cubicBezTo>
                <a:cubicBezTo>
                  <a:pt x="2144409" y="4207686"/>
                  <a:pt x="2145116" y="4208158"/>
                  <a:pt x="2145999" y="4208158"/>
                </a:cubicBezTo>
                <a:lnTo>
                  <a:pt x="2157134" y="4208158"/>
                </a:lnTo>
                <a:lnTo>
                  <a:pt x="2157134" y="4254639"/>
                </a:lnTo>
                <a:cubicBezTo>
                  <a:pt x="2157134" y="4259234"/>
                  <a:pt x="2157561" y="4263225"/>
                  <a:pt x="2158415" y="4266612"/>
                </a:cubicBezTo>
                <a:cubicBezTo>
                  <a:pt x="2159269" y="4270000"/>
                  <a:pt x="2160639" y="4272798"/>
                  <a:pt x="2162524" y="4275007"/>
                </a:cubicBezTo>
                <a:cubicBezTo>
                  <a:pt x="2164409" y="4277216"/>
                  <a:pt x="2166824" y="4278866"/>
                  <a:pt x="2169770" y="4279956"/>
                </a:cubicBezTo>
                <a:cubicBezTo>
                  <a:pt x="2172716" y="4281046"/>
                  <a:pt x="2176250" y="4281590"/>
                  <a:pt x="2180374" y="4281590"/>
                </a:cubicBezTo>
                <a:cubicBezTo>
                  <a:pt x="2181729" y="4281590"/>
                  <a:pt x="2183084" y="4281502"/>
                  <a:pt x="2184439" y="4281325"/>
                </a:cubicBezTo>
                <a:cubicBezTo>
                  <a:pt x="2185794" y="4281149"/>
                  <a:pt x="2187075" y="4280928"/>
                  <a:pt x="2188283" y="4280663"/>
                </a:cubicBezTo>
                <a:cubicBezTo>
                  <a:pt x="2189491" y="4280398"/>
                  <a:pt x="2190566" y="4280059"/>
                  <a:pt x="2191508" y="4279646"/>
                </a:cubicBezTo>
                <a:cubicBezTo>
                  <a:pt x="2192451" y="4279234"/>
                  <a:pt x="2193158" y="4278792"/>
                  <a:pt x="2193629" y="4278321"/>
                </a:cubicBezTo>
                <a:cubicBezTo>
                  <a:pt x="2194101" y="4277850"/>
                  <a:pt x="2194454" y="4277113"/>
                  <a:pt x="2194690" y="4276112"/>
                </a:cubicBezTo>
                <a:cubicBezTo>
                  <a:pt x="2194925" y="4275110"/>
                  <a:pt x="2195043" y="4273755"/>
                  <a:pt x="2195043" y="4272047"/>
                </a:cubicBezTo>
                <a:cubicBezTo>
                  <a:pt x="2195043" y="4270986"/>
                  <a:pt x="2194984" y="4270103"/>
                  <a:pt x="2194866" y="4269396"/>
                </a:cubicBezTo>
                <a:cubicBezTo>
                  <a:pt x="2194748" y="4268689"/>
                  <a:pt x="2194616" y="4268129"/>
                  <a:pt x="2194469" y="4267717"/>
                </a:cubicBezTo>
                <a:cubicBezTo>
                  <a:pt x="2194321" y="4267305"/>
                  <a:pt x="2194115" y="4267025"/>
                  <a:pt x="2193850" y="4266877"/>
                </a:cubicBezTo>
                <a:cubicBezTo>
                  <a:pt x="2193585" y="4266730"/>
                  <a:pt x="2193305" y="4266656"/>
                  <a:pt x="2193011" y="4266656"/>
                </a:cubicBezTo>
                <a:cubicBezTo>
                  <a:pt x="2192539" y="4266656"/>
                  <a:pt x="2192009" y="4266789"/>
                  <a:pt x="2191420" y="4267054"/>
                </a:cubicBezTo>
                <a:cubicBezTo>
                  <a:pt x="2190831" y="4267319"/>
                  <a:pt x="2190124" y="4267599"/>
                  <a:pt x="2189299" y="4267894"/>
                </a:cubicBezTo>
                <a:cubicBezTo>
                  <a:pt x="2188474" y="4268188"/>
                  <a:pt x="2187532" y="4268468"/>
                  <a:pt x="2186472" y="4268733"/>
                </a:cubicBezTo>
                <a:cubicBezTo>
                  <a:pt x="2185411" y="4268998"/>
                  <a:pt x="2184203" y="4269131"/>
                  <a:pt x="2182848" y="4269131"/>
                </a:cubicBezTo>
                <a:cubicBezTo>
                  <a:pt x="2178666" y="4269131"/>
                  <a:pt x="2175764" y="4267732"/>
                  <a:pt x="2174144" y="4264933"/>
                </a:cubicBezTo>
                <a:cubicBezTo>
                  <a:pt x="2172524" y="4262135"/>
                  <a:pt x="2171714" y="4257997"/>
                  <a:pt x="2171714" y="4252518"/>
                </a:cubicBezTo>
                <a:lnTo>
                  <a:pt x="2171714" y="4208158"/>
                </a:lnTo>
                <a:lnTo>
                  <a:pt x="2192127" y="4208158"/>
                </a:lnTo>
                <a:cubicBezTo>
                  <a:pt x="2193011" y="4208158"/>
                  <a:pt x="2193718" y="4207686"/>
                  <a:pt x="2194248" y="4206744"/>
                </a:cubicBezTo>
                <a:cubicBezTo>
                  <a:pt x="2194778" y="4205801"/>
                  <a:pt x="2195043" y="4204270"/>
                  <a:pt x="2195043" y="4202149"/>
                </a:cubicBezTo>
                <a:cubicBezTo>
                  <a:pt x="2195043" y="4201029"/>
                  <a:pt x="2194984" y="4200087"/>
                  <a:pt x="2194866" y="4199321"/>
                </a:cubicBezTo>
                <a:cubicBezTo>
                  <a:pt x="2194748" y="4198555"/>
                  <a:pt x="2194557" y="4197922"/>
                  <a:pt x="2194292" y="4197421"/>
                </a:cubicBezTo>
                <a:cubicBezTo>
                  <a:pt x="2194027" y="4196920"/>
                  <a:pt x="2193718" y="4196567"/>
                  <a:pt x="2193364" y="4196361"/>
                </a:cubicBezTo>
                <a:cubicBezTo>
                  <a:pt x="2193011" y="4196155"/>
                  <a:pt x="2192598" y="4196051"/>
                  <a:pt x="2192127" y="4196051"/>
                </a:cubicBezTo>
                <a:lnTo>
                  <a:pt x="2171714" y="4196051"/>
                </a:lnTo>
                <a:lnTo>
                  <a:pt x="2171714" y="4177141"/>
                </a:lnTo>
                <a:cubicBezTo>
                  <a:pt x="2171714" y="4176729"/>
                  <a:pt x="2171596" y="4176346"/>
                  <a:pt x="2171361" y="4175992"/>
                </a:cubicBezTo>
                <a:cubicBezTo>
                  <a:pt x="2171125" y="4175639"/>
                  <a:pt x="2170742" y="4175330"/>
                  <a:pt x="2170212" y="4175064"/>
                </a:cubicBezTo>
                <a:cubicBezTo>
                  <a:pt x="2169682" y="4174799"/>
                  <a:pt x="2168945" y="4174608"/>
                  <a:pt x="2168003" y="4174490"/>
                </a:cubicBezTo>
                <a:cubicBezTo>
                  <a:pt x="2167060" y="4174372"/>
                  <a:pt x="2165852" y="4174313"/>
                  <a:pt x="2164380" y="4174313"/>
                </a:cubicBezTo>
                <a:close/>
                <a:moveTo>
                  <a:pt x="1126155" y="4174313"/>
                </a:moveTo>
                <a:cubicBezTo>
                  <a:pt x="1124741" y="4174313"/>
                  <a:pt x="1123563" y="4174372"/>
                  <a:pt x="1122620" y="4174490"/>
                </a:cubicBezTo>
                <a:cubicBezTo>
                  <a:pt x="1121678" y="4174608"/>
                  <a:pt x="1120926" y="4174799"/>
                  <a:pt x="1120367" y="4175064"/>
                </a:cubicBezTo>
                <a:cubicBezTo>
                  <a:pt x="1119807" y="4175330"/>
                  <a:pt x="1119424" y="4175639"/>
                  <a:pt x="1119218" y="4175992"/>
                </a:cubicBezTo>
                <a:cubicBezTo>
                  <a:pt x="1119012" y="4176346"/>
                  <a:pt x="1118909" y="4176729"/>
                  <a:pt x="1118909" y="4177141"/>
                </a:cubicBezTo>
                <a:lnTo>
                  <a:pt x="1118909" y="4196051"/>
                </a:lnTo>
                <a:lnTo>
                  <a:pt x="1107863" y="4196051"/>
                </a:lnTo>
                <a:cubicBezTo>
                  <a:pt x="1107392" y="4196051"/>
                  <a:pt x="1106964" y="4196155"/>
                  <a:pt x="1106582" y="4196361"/>
                </a:cubicBezTo>
                <a:cubicBezTo>
                  <a:pt x="1106199" y="4196567"/>
                  <a:pt x="1105889" y="4196920"/>
                  <a:pt x="1105654" y="4197421"/>
                </a:cubicBezTo>
                <a:cubicBezTo>
                  <a:pt x="1105418" y="4197922"/>
                  <a:pt x="1105227" y="4198555"/>
                  <a:pt x="1105080" y="4199321"/>
                </a:cubicBezTo>
                <a:cubicBezTo>
                  <a:pt x="1104932" y="4200087"/>
                  <a:pt x="1104859" y="4201029"/>
                  <a:pt x="1104859" y="4202149"/>
                </a:cubicBezTo>
                <a:cubicBezTo>
                  <a:pt x="1104859" y="4204270"/>
                  <a:pt x="1105124" y="4205801"/>
                  <a:pt x="1105654" y="4206744"/>
                </a:cubicBezTo>
                <a:cubicBezTo>
                  <a:pt x="1106184" y="4207686"/>
                  <a:pt x="1106891" y="4208158"/>
                  <a:pt x="1107775" y="4208158"/>
                </a:cubicBezTo>
                <a:lnTo>
                  <a:pt x="1118909" y="4208158"/>
                </a:lnTo>
                <a:lnTo>
                  <a:pt x="1118909" y="4254639"/>
                </a:lnTo>
                <a:cubicBezTo>
                  <a:pt x="1118909" y="4259234"/>
                  <a:pt x="1119336" y="4263225"/>
                  <a:pt x="1120190" y="4266612"/>
                </a:cubicBezTo>
                <a:cubicBezTo>
                  <a:pt x="1121044" y="4270000"/>
                  <a:pt x="1122414" y="4272798"/>
                  <a:pt x="1124299" y="4275007"/>
                </a:cubicBezTo>
                <a:cubicBezTo>
                  <a:pt x="1126184" y="4277216"/>
                  <a:pt x="1128600" y="4278866"/>
                  <a:pt x="1131545" y="4279956"/>
                </a:cubicBezTo>
                <a:cubicBezTo>
                  <a:pt x="1134491" y="4281046"/>
                  <a:pt x="1138025" y="4281590"/>
                  <a:pt x="1142149" y="4281590"/>
                </a:cubicBezTo>
                <a:cubicBezTo>
                  <a:pt x="1143504" y="4281590"/>
                  <a:pt x="1144859" y="4281502"/>
                  <a:pt x="1146214" y="4281325"/>
                </a:cubicBezTo>
                <a:cubicBezTo>
                  <a:pt x="1147569" y="4281149"/>
                  <a:pt x="1148850" y="4280928"/>
                  <a:pt x="1150058" y="4280663"/>
                </a:cubicBezTo>
                <a:cubicBezTo>
                  <a:pt x="1151266" y="4280398"/>
                  <a:pt x="1152341" y="4280059"/>
                  <a:pt x="1153283" y="4279646"/>
                </a:cubicBezTo>
                <a:cubicBezTo>
                  <a:pt x="1154226" y="4279234"/>
                  <a:pt x="1154933" y="4278792"/>
                  <a:pt x="1155404" y="4278321"/>
                </a:cubicBezTo>
                <a:cubicBezTo>
                  <a:pt x="1155875" y="4277850"/>
                  <a:pt x="1156229" y="4277113"/>
                  <a:pt x="1156465" y="4276112"/>
                </a:cubicBezTo>
                <a:cubicBezTo>
                  <a:pt x="1156700" y="4275110"/>
                  <a:pt x="1156818" y="4273755"/>
                  <a:pt x="1156818" y="4272047"/>
                </a:cubicBezTo>
                <a:cubicBezTo>
                  <a:pt x="1156818" y="4270986"/>
                  <a:pt x="1156759" y="4270103"/>
                  <a:pt x="1156641" y="4269396"/>
                </a:cubicBezTo>
                <a:cubicBezTo>
                  <a:pt x="1156524" y="4268689"/>
                  <a:pt x="1156391" y="4268129"/>
                  <a:pt x="1156244" y="4267717"/>
                </a:cubicBezTo>
                <a:cubicBezTo>
                  <a:pt x="1156096" y="4267305"/>
                  <a:pt x="1155890" y="4267025"/>
                  <a:pt x="1155625" y="4266877"/>
                </a:cubicBezTo>
                <a:cubicBezTo>
                  <a:pt x="1155360" y="4266730"/>
                  <a:pt x="1155080" y="4266656"/>
                  <a:pt x="1154786" y="4266656"/>
                </a:cubicBezTo>
                <a:cubicBezTo>
                  <a:pt x="1154314" y="4266656"/>
                  <a:pt x="1153784" y="4266789"/>
                  <a:pt x="1153195" y="4267054"/>
                </a:cubicBezTo>
                <a:cubicBezTo>
                  <a:pt x="1152606" y="4267319"/>
                  <a:pt x="1151899" y="4267599"/>
                  <a:pt x="1151074" y="4267894"/>
                </a:cubicBezTo>
                <a:cubicBezTo>
                  <a:pt x="1150250" y="4268188"/>
                  <a:pt x="1149307" y="4268468"/>
                  <a:pt x="1148247" y="4268733"/>
                </a:cubicBezTo>
                <a:cubicBezTo>
                  <a:pt x="1147186" y="4268998"/>
                  <a:pt x="1145979" y="4269131"/>
                  <a:pt x="1144624" y="4269131"/>
                </a:cubicBezTo>
                <a:cubicBezTo>
                  <a:pt x="1140441" y="4269131"/>
                  <a:pt x="1137539" y="4267732"/>
                  <a:pt x="1135919" y="4264933"/>
                </a:cubicBezTo>
                <a:cubicBezTo>
                  <a:pt x="1134299" y="4262135"/>
                  <a:pt x="1133489" y="4257997"/>
                  <a:pt x="1133489" y="4252518"/>
                </a:cubicBezTo>
                <a:lnTo>
                  <a:pt x="1133489" y="4208158"/>
                </a:lnTo>
                <a:lnTo>
                  <a:pt x="1153902" y="4208158"/>
                </a:lnTo>
                <a:cubicBezTo>
                  <a:pt x="1154786" y="4208158"/>
                  <a:pt x="1155492" y="4207686"/>
                  <a:pt x="1156023" y="4206744"/>
                </a:cubicBezTo>
                <a:cubicBezTo>
                  <a:pt x="1156553" y="4205801"/>
                  <a:pt x="1156818" y="4204270"/>
                  <a:pt x="1156818" y="4202149"/>
                </a:cubicBezTo>
                <a:cubicBezTo>
                  <a:pt x="1156818" y="4201029"/>
                  <a:pt x="1156759" y="4200087"/>
                  <a:pt x="1156641" y="4199321"/>
                </a:cubicBezTo>
                <a:cubicBezTo>
                  <a:pt x="1156524" y="4198555"/>
                  <a:pt x="1156332" y="4197922"/>
                  <a:pt x="1156067" y="4197421"/>
                </a:cubicBezTo>
                <a:cubicBezTo>
                  <a:pt x="1155802" y="4196920"/>
                  <a:pt x="1155492" y="4196567"/>
                  <a:pt x="1155139" y="4196361"/>
                </a:cubicBezTo>
                <a:cubicBezTo>
                  <a:pt x="1154786" y="4196155"/>
                  <a:pt x="1154373" y="4196051"/>
                  <a:pt x="1153902" y="4196051"/>
                </a:cubicBezTo>
                <a:lnTo>
                  <a:pt x="1133489" y="4196051"/>
                </a:lnTo>
                <a:lnTo>
                  <a:pt x="1133489" y="4177141"/>
                </a:lnTo>
                <a:cubicBezTo>
                  <a:pt x="1133489" y="4176729"/>
                  <a:pt x="1133372" y="4176346"/>
                  <a:pt x="1133136" y="4175992"/>
                </a:cubicBezTo>
                <a:cubicBezTo>
                  <a:pt x="1132900" y="4175639"/>
                  <a:pt x="1132517" y="4175330"/>
                  <a:pt x="1131987" y="4175064"/>
                </a:cubicBezTo>
                <a:cubicBezTo>
                  <a:pt x="1131457" y="4174799"/>
                  <a:pt x="1130721" y="4174608"/>
                  <a:pt x="1129778" y="4174490"/>
                </a:cubicBezTo>
                <a:cubicBezTo>
                  <a:pt x="1128835" y="4174372"/>
                  <a:pt x="1127628" y="4174313"/>
                  <a:pt x="1126155" y="4174313"/>
                </a:cubicBezTo>
                <a:close/>
                <a:moveTo>
                  <a:pt x="3380222" y="4162826"/>
                </a:moveTo>
                <a:cubicBezTo>
                  <a:pt x="3376746" y="4162826"/>
                  <a:pt x="3374360" y="4163444"/>
                  <a:pt x="3373064" y="4164681"/>
                </a:cubicBezTo>
                <a:cubicBezTo>
                  <a:pt x="3371768" y="4165918"/>
                  <a:pt x="3371120" y="4168245"/>
                  <a:pt x="3371120" y="4171662"/>
                </a:cubicBezTo>
                <a:cubicBezTo>
                  <a:pt x="3371120" y="4175020"/>
                  <a:pt x="3371753" y="4177303"/>
                  <a:pt x="3373020" y="4178511"/>
                </a:cubicBezTo>
                <a:cubicBezTo>
                  <a:pt x="3374287" y="4179718"/>
                  <a:pt x="3376629" y="4180322"/>
                  <a:pt x="3380045" y="4180322"/>
                </a:cubicBezTo>
                <a:cubicBezTo>
                  <a:pt x="3383521" y="4180322"/>
                  <a:pt x="3385907" y="4179704"/>
                  <a:pt x="3387203" y="4178467"/>
                </a:cubicBezTo>
                <a:cubicBezTo>
                  <a:pt x="3388499" y="4177229"/>
                  <a:pt x="3389147" y="4174902"/>
                  <a:pt x="3389147" y="4171486"/>
                </a:cubicBezTo>
                <a:cubicBezTo>
                  <a:pt x="3389147" y="4168128"/>
                  <a:pt x="3388514" y="4165845"/>
                  <a:pt x="3387247" y="4164637"/>
                </a:cubicBezTo>
                <a:cubicBezTo>
                  <a:pt x="3385980" y="4163429"/>
                  <a:pt x="3383639" y="4162826"/>
                  <a:pt x="3380222" y="4162826"/>
                </a:cubicBezTo>
                <a:close/>
                <a:moveTo>
                  <a:pt x="3338345" y="4157347"/>
                </a:moveTo>
                <a:cubicBezTo>
                  <a:pt x="3336931" y="4157347"/>
                  <a:pt x="3335768" y="4157421"/>
                  <a:pt x="3334855" y="4157568"/>
                </a:cubicBezTo>
                <a:cubicBezTo>
                  <a:pt x="3333942" y="4157715"/>
                  <a:pt x="3333191" y="4157892"/>
                  <a:pt x="3332601" y="4158098"/>
                </a:cubicBezTo>
                <a:cubicBezTo>
                  <a:pt x="3332012" y="4158304"/>
                  <a:pt x="3331615" y="4158599"/>
                  <a:pt x="3331408" y="4158982"/>
                </a:cubicBezTo>
                <a:cubicBezTo>
                  <a:pt x="3331202" y="4159365"/>
                  <a:pt x="3331099" y="4159762"/>
                  <a:pt x="3331099" y="4160175"/>
                </a:cubicBezTo>
                <a:lnTo>
                  <a:pt x="3331099" y="4206390"/>
                </a:lnTo>
                <a:cubicBezTo>
                  <a:pt x="3327329" y="4202443"/>
                  <a:pt x="3323515" y="4199454"/>
                  <a:pt x="3319656" y="4197421"/>
                </a:cubicBezTo>
                <a:cubicBezTo>
                  <a:pt x="3315797" y="4195389"/>
                  <a:pt x="3311541" y="4194373"/>
                  <a:pt x="3306887" y="4194373"/>
                </a:cubicBezTo>
                <a:cubicBezTo>
                  <a:pt x="3301290" y="4194373"/>
                  <a:pt x="3296356" y="4195418"/>
                  <a:pt x="3292085" y="4197510"/>
                </a:cubicBezTo>
                <a:cubicBezTo>
                  <a:pt x="3287815" y="4199601"/>
                  <a:pt x="3284236" y="4202591"/>
                  <a:pt x="3281349" y="4206479"/>
                </a:cubicBezTo>
                <a:cubicBezTo>
                  <a:pt x="3278462" y="4210367"/>
                  <a:pt x="3276282" y="4215065"/>
                  <a:pt x="3274810" y="4220573"/>
                </a:cubicBezTo>
                <a:cubicBezTo>
                  <a:pt x="3273337" y="4226081"/>
                  <a:pt x="3272600" y="4232252"/>
                  <a:pt x="3272600" y="4239086"/>
                </a:cubicBezTo>
                <a:cubicBezTo>
                  <a:pt x="3272600" y="4244859"/>
                  <a:pt x="3273190" y="4250353"/>
                  <a:pt x="3274368" y="4255566"/>
                </a:cubicBezTo>
                <a:cubicBezTo>
                  <a:pt x="3275546" y="4260780"/>
                  <a:pt x="3277416" y="4265316"/>
                  <a:pt x="3279979" y="4269175"/>
                </a:cubicBezTo>
                <a:cubicBezTo>
                  <a:pt x="3282542" y="4273034"/>
                  <a:pt x="3285885" y="4276097"/>
                  <a:pt x="3290009" y="4278365"/>
                </a:cubicBezTo>
                <a:cubicBezTo>
                  <a:pt x="3294133" y="4280633"/>
                  <a:pt x="3299111" y="4281767"/>
                  <a:pt x="3304943" y="4281767"/>
                </a:cubicBezTo>
                <a:cubicBezTo>
                  <a:pt x="3310304" y="4281767"/>
                  <a:pt x="3315237" y="4280501"/>
                  <a:pt x="3319744" y="4277967"/>
                </a:cubicBezTo>
                <a:cubicBezTo>
                  <a:pt x="3324251" y="4275434"/>
                  <a:pt x="3328596" y="4271900"/>
                  <a:pt x="3332778" y="4267363"/>
                </a:cubicBezTo>
                <a:lnTo>
                  <a:pt x="3332778" y="4277879"/>
                </a:lnTo>
                <a:cubicBezTo>
                  <a:pt x="3332778" y="4278350"/>
                  <a:pt x="3332896" y="4278763"/>
                  <a:pt x="3333132" y="4279116"/>
                </a:cubicBezTo>
                <a:cubicBezTo>
                  <a:pt x="3333367" y="4279470"/>
                  <a:pt x="3333750" y="4279750"/>
                  <a:pt x="3334280" y="4279956"/>
                </a:cubicBezTo>
                <a:cubicBezTo>
                  <a:pt x="3334811" y="4280162"/>
                  <a:pt x="3335488" y="4280324"/>
                  <a:pt x="3336313" y="4280442"/>
                </a:cubicBezTo>
                <a:cubicBezTo>
                  <a:pt x="3337138" y="4280560"/>
                  <a:pt x="3338169" y="4280618"/>
                  <a:pt x="3339406" y="4280618"/>
                </a:cubicBezTo>
                <a:cubicBezTo>
                  <a:pt x="3340584" y="4280618"/>
                  <a:pt x="3341586" y="4280560"/>
                  <a:pt x="3342410" y="4280442"/>
                </a:cubicBezTo>
                <a:cubicBezTo>
                  <a:pt x="3343235" y="4280324"/>
                  <a:pt x="3343898" y="4280162"/>
                  <a:pt x="3344399" y="4279956"/>
                </a:cubicBezTo>
                <a:cubicBezTo>
                  <a:pt x="3344899" y="4279750"/>
                  <a:pt x="3345253" y="4279470"/>
                  <a:pt x="3345459" y="4279116"/>
                </a:cubicBezTo>
                <a:cubicBezTo>
                  <a:pt x="3345665" y="4278763"/>
                  <a:pt x="3345768" y="4278350"/>
                  <a:pt x="3345768" y="4277879"/>
                </a:cubicBezTo>
                <a:lnTo>
                  <a:pt x="3345768" y="4160175"/>
                </a:lnTo>
                <a:cubicBezTo>
                  <a:pt x="3345768" y="4159762"/>
                  <a:pt x="3345635" y="4159365"/>
                  <a:pt x="3345370" y="4158982"/>
                </a:cubicBezTo>
                <a:cubicBezTo>
                  <a:pt x="3345106" y="4158599"/>
                  <a:pt x="3344708" y="4158304"/>
                  <a:pt x="3344177" y="4158098"/>
                </a:cubicBezTo>
                <a:cubicBezTo>
                  <a:pt x="3343647" y="4157892"/>
                  <a:pt x="3342911" y="4157715"/>
                  <a:pt x="3341968" y="4157568"/>
                </a:cubicBezTo>
                <a:cubicBezTo>
                  <a:pt x="3341026" y="4157421"/>
                  <a:pt x="3339818" y="4157347"/>
                  <a:pt x="3338345" y="4157347"/>
                </a:cubicBezTo>
                <a:close/>
                <a:moveTo>
                  <a:pt x="2823995" y="4157347"/>
                </a:moveTo>
                <a:cubicBezTo>
                  <a:pt x="2822582" y="4157347"/>
                  <a:pt x="2821418" y="4157421"/>
                  <a:pt x="2820505" y="4157568"/>
                </a:cubicBezTo>
                <a:cubicBezTo>
                  <a:pt x="2819592" y="4157715"/>
                  <a:pt x="2818841" y="4157892"/>
                  <a:pt x="2818251" y="4158098"/>
                </a:cubicBezTo>
                <a:cubicBezTo>
                  <a:pt x="2817662" y="4158304"/>
                  <a:pt x="2817265" y="4158599"/>
                  <a:pt x="2817058" y="4158982"/>
                </a:cubicBezTo>
                <a:cubicBezTo>
                  <a:pt x="2816852" y="4159365"/>
                  <a:pt x="2816749" y="4159762"/>
                  <a:pt x="2816749" y="4160175"/>
                </a:cubicBezTo>
                <a:lnTo>
                  <a:pt x="2816749" y="4206390"/>
                </a:lnTo>
                <a:cubicBezTo>
                  <a:pt x="2812979" y="4202443"/>
                  <a:pt x="2809164" y="4199454"/>
                  <a:pt x="2805306" y="4197421"/>
                </a:cubicBezTo>
                <a:cubicBezTo>
                  <a:pt x="2801447" y="4195389"/>
                  <a:pt x="2797191" y="4194373"/>
                  <a:pt x="2792537" y="4194373"/>
                </a:cubicBezTo>
                <a:cubicBezTo>
                  <a:pt x="2786940" y="4194373"/>
                  <a:pt x="2782006" y="4195418"/>
                  <a:pt x="2777735" y="4197510"/>
                </a:cubicBezTo>
                <a:cubicBezTo>
                  <a:pt x="2773464" y="4199601"/>
                  <a:pt x="2769885" y="4202591"/>
                  <a:pt x="2766999" y="4206479"/>
                </a:cubicBezTo>
                <a:cubicBezTo>
                  <a:pt x="2764112" y="4210367"/>
                  <a:pt x="2761932" y="4215065"/>
                  <a:pt x="2760460" y="4220573"/>
                </a:cubicBezTo>
                <a:cubicBezTo>
                  <a:pt x="2758987" y="4226081"/>
                  <a:pt x="2758250" y="4232252"/>
                  <a:pt x="2758250" y="4239086"/>
                </a:cubicBezTo>
                <a:cubicBezTo>
                  <a:pt x="2758250" y="4244859"/>
                  <a:pt x="2758840" y="4250353"/>
                  <a:pt x="2760018" y="4255566"/>
                </a:cubicBezTo>
                <a:cubicBezTo>
                  <a:pt x="2761196" y="4260780"/>
                  <a:pt x="2763067" y="4265316"/>
                  <a:pt x="2765629" y="4269175"/>
                </a:cubicBezTo>
                <a:cubicBezTo>
                  <a:pt x="2768192" y="4273034"/>
                  <a:pt x="2771535" y="4276097"/>
                  <a:pt x="2775659" y="4278365"/>
                </a:cubicBezTo>
                <a:cubicBezTo>
                  <a:pt x="2779783" y="4280633"/>
                  <a:pt x="2784761" y="4281767"/>
                  <a:pt x="2790593" y="4281767"/>
                </a:cubicBezTo>
                <a:cubicBezTo>
                  <a:pt x="2795954" y="4281767"/>
                  <a:pt x="2800887" y="4280501"/>
                  <a:pt x="2805394" y="4277967"/>
                </a:cubicBezTo>
                <a:cubicBezTo>
                  <a:pt x="2809901" y="4275434"/>
                  <a:pt x="2814246" y="4271900"/>
                  <a:pt x="2818428" y="4267363"/>
                </a:cubicBezTo>
                <a:lnTo>
                  <a:pt x="2818428" y="4277879"/>
                </a:lnTo>
                <a:cubicBezTo>
                  <a:pt x="2818428" y="4278350"/>
                  <a:pt x="2818546" y="4278763"/>
                  <a:pt x="2818782" y="4279116"/>
                </a:cubicBezTo>
                <a:cubicBezTo>
                  <a:pt x="2819017" y="4279470"/>
                  <a:pt x="2819400" y="4279750"/>
                  <a:pt x="2819930" y="4279956"/>
                </a:cubicBezTo>
                <a:cubicBezTo>
                  <a:pt x="2820461" y="4280162"/>
                  <a:pt x="2821138" y="4280324"/>
                  <a:pt x="2821963" y="4280442"/>
                </a:cubicBezTo>
                <a:cubicBezTo>
                  <a:pt x="2822788" y="4280560"/>
                  <a:pt x="2823819" y="4280618"/>
                  <a:pt x="2825056" y="4280618"/>
                </a:cubicBezTo>
                <a:cubicBezTo>
                  <a:pt x="2826234" y="4280618"/>
                  <a:pt x="2827235" y="4280560"/>
                  <a:pt x="2828060" y="4280442"/>
                </a:cubicBezTo>
                <a:cubicBezTo>
                  <a:pt x="2828885" y="4280324"/>
                  <a:pt x="2829547" y="4280162"/>
                  <a:pt x="2830048" y="4279956"/>
                </a:cubicBezTo>
                <a:cubicBezTo>
                  <a:pt x="2830549" y="4279750"/>
                  <a:pt x="2830903" y="4279470"/>
                  <a:pt x="2831109" y="4279116"/>
                </a:cubicBezTo>
                <a:cubicBezTo>
                  <a:pt x="2831315" y="4278763"/>
                  <a:pt x="2831418" y="4278350"/>
                  <a:pt x="2831418" y="4277879"/>
                </a:cubicBezTo>
                <a:lnTo>
                  <a:pt x="2831418" y="4160175"/>
                </a:lnTo>
                <a:cubicBezTo>
                  <a:pt x="2831418" y="4159762"/>
                  <a:pt x="2831285" y="4159365"/>
                  <a:pt x="2831020" y="4158982"/>
                </a:cubicBezTo>
                <a:cubicBezTo>
                  <a:pt x="2830755" y="4158599"/>
                  <a:pt x="2830358" y="4158304"/>
                  <a:pt x="2829827" y="4158098"/>
                </a:cubicBezTo>
                <a:cubicBezTo>
                  <a:pt x="2829297" y="4157892"/>
                  <a:pt x="2828561" y="4157715"/>
                  <a:pt x="2827618" y="4157568"/>
                </a:cubicBezTo>
                <a:cubicBezTo>
                  <a:pt x="2826676" y="4157421"/>
                  <a:pt x="2825468" y="4157347"/>
                  <a:pt x="2823995" y="4157347"/>
                </a:cubicBezTo>
                <a:close/>
                <a:moveTo>
                  <a:pt x="2519196" y="4157347"/>
                </a:moveTo>
                <a:cubicBezTo>
                  <a:pt x="2517782" y="4157347"/>
                  <a:pt x="2516618" y="4157421"/>
                  <a:pt x="2515705" y="4157568"/>
                </a:cubicBezTo>
                <a:cubicBezTo>
                  <a:pt x="2514792" y="4157715"/>
                  <a:pt x="2514041" y="4157892"/>
                  <a:pt x="2513452" y="4158098"/>
                </a:cubicBezTo>
                <a:cubicBezTo>
                  <a:pt x="2512862" y="4158304"/>
                  <a:pt x="2512465" y="4158599"/>
                  <a:pt x="2512259" y="4158982"/>
                </a:cubicBezTo>
                <a:cubicBezTo>
                  <a:pt x="2512052" y="4159365"/>
                  <a:pt x="2511949" y="4159762"/>
                  <a:pt x="2511949" y="4160175"/>
                </a:cubicBezTo>
                <a:lnTo>
                  <a:pt x="2511949" y="4206390"/>
                </a:lnTo>
                <a:cubicBezTo>
                  <a:pt x="2508179" y="4202443"/>
                  <a:pt x="2504364" y="4199454"/>
                  <a:pt x="2500506" y="4197421"/>
                </a:cubicBezTo>
                <a:cubicBezTo>
                  <a:pt x="2496647" y="4195389"/>
                  <a:pt x="2492391" y="4194373"/>
                  <a:pt x="2487737" y="4194373"/>
                </a:cubicBezTo>
                <a:cubicBezTo>
                  <a:pt x="2482140" y="4194373"/>
                  <a:pt x="2477206" y="4195418"/>
                  <a:pt x="2472935" y="4197510"/>
                </a:cubicBezTo>
                <a:cubicBezTo>
                  <a:pt x="2468664" y="4199601"/>
                  <a:pt x="2465085" y="4202591"/>
                  <a:pt x="2462199" y="4206479"/>
                </a:cubicBezTo>
                <a:cubicBezTo>
                  <a:pt x="2459312" y="4210367"/>
                  <a:pt x="2457133" y="4215065"/>
                  <a:pt x="2455660" y="4220573"/>
                </a:cubicBezTo>
                <a:cubicBezTo>
                  <a:pt x="2454187" y="4226081"/>
                  <a:pt x="2453451" y="4232252"/>
                  <a:pt x="2453451" y="4239086"/>
                </a:cubicBezTo>
                <a:cubicBezTo>
                  <a:pt x="2453451" y="4244859"/>
                  <a:pt x="2454040" y="4250353"/>
                  <a:pt x="2455218" y="4255566"/>
                </a:cubicBezTo>
                <a:cubicBezTo>
                  <a:pt x="2456396" y="4260780"/>
                  <a:pt x="2458267" y="4265316"/>
                  <a:pt x="2460829" y="4269175"/>
                </a:cubicBezTo>
                <a:cubicBezTo>
                  <a:pt x="2463392" y="4273034"/>
                  <a:pt x="2466735" y="4276097"/>
                  <a:pt x="2470859" y="4278365"/>
                </a:cubicBezTo>
                <a:cubicBezTo>
                  <a:pt x="2474983" y="4280633"/>
                  <a:pt x="2479961" y="4281767"/>
                  <a:pt x="2485793" y="4281767"/>
                </a:cubicBezTo>
                <a:cubicBezTo>
                  <a:pt x="2491154" y="4281767"/>
                  <a:pt x="2496087" y="4280501"/>
                  <a:pt x="2500594" y="4277967"/>
                </a:cubicBezTo>
                <a:cubicBezTo>
                  <a:pt x="2505101" y="4275434"/>
                  <a:pt x="2509446" y="4271900"/>
                  <a:pt x="2513628" y="4267363"/>
                </a:cubicBezTo>
                <a:lnTo>
                  <a:pt x="2513628" y="4277879"/>
                </a:lnTo>
                <a:cubicBezTo>
                  <a:pt x="2513628" y="4278350"/>
                  <a:pt x="2513746" y="4278763"/>
                  <a:pt x="2513982" y="4279116"/>
                </a:cubicBezTo>
                <a:cubicBezTo>
                  <a:pt x="2514217" y="4279470"/>
                  <a:pt x="2514600" y="4279750"/>
                  <a:pt x="2515130" y="4279956"/>
                </a:cubicBezTo>
                <a:cubicBezTo>
                  <a:pt x="2515661" y="4280162"/>
                  <a:pt x="2516338" y="4280324"/>
                  <a:pt x="2517163" y="4280442"/>
                </a:cubicBezTo>
                <a:cubicBezTo>
                  <a:pt x="2517987" y="4280560"/>
                  <a:pt x="2519019" y="4280618"/>
                  <a:pt x="2520256" y="4280618"/>
                </a:cubicBezTo>
                <a:cubicBezTo>
                  <a:pt x="2521434" y="4280618"/>
                  <a:pt x="2522435" y="4280560"/>
                  <a:pt x="2523260" y="4280442"/>
                </a:cubicBezTo>
                <a:cubicBezTo>
                  <a:pt x="2524085" y="4280324"/>
                  <a:pt x="2524747" y="4280162"/>
                  <a:pt x="2525248" y="4279956"/>
                </a:cubicBezTo>
                <a:cubicBezTo>
                  <a:pt x="2525749" y="4279750"/>
                  <a:pt x="2526103" y="4279470"/>
                  <a:pt x="2526309" y="4279116"/>
                </a:cubicBezTo>
                <a:cubicBezTo>
                  <a:pt x="2526515" y="4278763"/>
                  <a:pt x="2526618" y="4278350"/>
                  <a:pt x="2526618" y="4277879"/>
                </a:cubicBezTo>
                <a:lnTo>
                  <a:pt x="2526618" y="4160175"/>
                </a:lnTo>
                <a:cubicBezTo>
                  <a:pt x="2526618" y="4159762"/>
                  <a:pt x="2526486" y="4159365"/>
                  <a:pt x="2526221" y="4158982"/>
                </a:cubicBezTo>
                <a:cubicBezTo>
                  <a:pt x="2525955" y="4158599"/>
                  <a:pt x="2525558" y="4158304"/>
                  <a:pt x="2525028" y="4158098"/>
                </a:cubicBezTo>
                <a:cubicBezTo>
                  <a:pt x="2524497" y="4157892"/>
                  <a:pt x="2523761" y="4157715"/>
                  <a:pt x="2522818" y="4157568"/>
                </a:cubicBezTo>
                <a:cubicBezTo>
                  <a:pt x="2521876" y="4157421"/>
                  <a:pt x="2520668" y="4157347"/>
                  <a:pt x="2519196" y="4157347"/>
                </a:cubicBezTo>
                <a:close/>
                <a:moveTo>
                  <a:pt x="2090570" y="4157347"/>
                </a:moveTo>
                <a:cubicBezTo>
                  <a:pt x="2089157" y="4157347"/>
                  <a:pt x="2087993" y="4157421"/>
                  <a:pt x="2087080" y="4157568"/>
                </a:cubicBezTo>
                <a:cubicBezTo>
                  <a:pt x="2086167" y="4157715"/>
                  <a:pt x="2085416" y="4157892"/>
                  <a:pt x="2084827" y="4158098"/>
                </a:cubicBezTo>
                <a:cubicBezTo>
                  <a:pt x="2084237" y="4158304"/>
                  <a:pt x="2083840" y="4158599"/>
                  <a:pt x="2083634" y="4158982"/>
                </a:cubicBezTo>
                <a:cubicBezTo>
                  <a:pt x="2083427" y="4159365"/>
                  <a:pt x="2083324" y="4159762"/>
                  <a:pt x="2083324" y="4160175"/>
                </a:cubicBezTo>
                <a:lnTo>
                  <a:pt x="2083324" y="4206390"/>
                </a:lnTo>
                <a:cubicBezTo>
                  <a:pt x="2079554" y="4202443"/>
                  <a:pt x="2075739" y="4199454"/>
                  <a:pt x="2071881" y="4197421"/>
                </a:cubicBezTo>
                <a:cubicBezTo>
                  <a:pt x="2068022" y="4195389"/>
                  <a:pt x="2063766" y="4194373"/>
                  <a:pt x="2059112" y="4194373"/>
                </a:cubicBezTo>
                <a:cubicBezTo>
                  <a:pt x="2053515" y="4194373"/>
                  <a:pt x="2048582" y="4195418"/>
                  <a:pt x="2044310" y="4197510"/>
                </a:cubicBezTo>
                <a:cubicBezTo>
                  <a:pt x="2040039" y="4199601"/>
                  <a:pt x="2036460" y="4202591"/>
                  <a:pt x="2033574" y="4206479"/>
                </a:cubicBezTo>
                <a:cubicBezTo>
                  <a:pt x="2030687" y="4210367"/>
                  <a:pt x="2028508" y="4215065"/>
                  <a:pt x="2027035" y="4220573"/>
                </a:cubicBezTo>
                <a:cubicBezTo>
                  <a:pt x="2025562" y="4226081"/>
                  <a:pt x="2024826" y="4232252"/>
                  <a:pt x="2024826" y="4239086"/>
                </a:cubicBezTo>
                <a:cubicBezTo>
                  <a:pt x="2024826" y="4244859"/>
                  <a:pt x="2025415" y="4250353"/>
                  <a:pt x="2026593" y="4255566"/>
                </a:cubicBezTo>
                <a:cubicBezTo>
                  <a:pt x="2027771" y="4260780"/>
                  <a:pt x="2029642" y="4265316"/>
                  <a:pt x="2032204" y="4269175"/>
                </a:cubicBezTo>
                <a:cubicBezTo>
                  <a:pt x="2034767" y="4273034"/>
                  <a:pt x="2038110" y="4276097"/>
                  <a:pt x="2042234" y="4278365"/>
                </a:cubicBezTo>
                <a:cubicBezTo>
                  <a:pt x="2046358" y="4280633"/>
                  <a:pt x="2051336" y="4281767"/>
                  <a:pt x="2057168" y="4281767"/>
                </a:cubicBezTo>
                <a:cubicBezTo>
                  <a:pt x="2062529" y="4281767"/>
                  <a:pt x="2067463" y="4280501"/>
                  <a:pt x="2071969" y="4277967"/>
                </a:cubicBezTo>
                <a:cubicBezTo>
                  <a:pt x="2076476" y="4275434"/>
                  <a:pt x="2080821" y="4271900"/>
                  <a:pt x="2085003" y="4267363"/>
                </a:cubicBezTo>
                <a:lnTo>
                  <a:pt x="2085003" y="4277879"/>
                </a:lnTo>
                <a:cubicBezTo>
                  <a:pt x="2085003" y="4278350"/>
                  <a:pt x="2085121" y="4278763"/>
                  <a:pt x="2085357" y="4279116"/>
                </a:cubicBezTo>
                <a:cubicBezTo>
                  <a:pt x="2085592" y="4279470"/>
                  <a:pt x="2085975" y="4279750"/>
                  <a:pt x="2086506" y="4279956"/>
                </a:cubicBezTo>
                <a:cubicBezTo>
                  <a:pt x="2087036" y="4280162"/>
                  <a:pt x="2087713" y="4280324"/>
                  <a:pt x="2088538" y="4280442"/>
                </a:cubicBezTo>
                <a:cubicBezTo>
                  <a:pt x="2089363" y="4280560"/>
                  <a:pt x="2090394" y="4280618"/>
                  <a:pt x="2091631" y="4280618"/>
                </a:cubicBezTo>
                <a:cubicBezTo>
                  <a:pt x="2092809" y="4280618"/>
                  <a:pt x="2093810" y="4280560"/>
                  <a:pt x="2094635" y="4280442"/>
                </a:cubicBezTo>
                <a:cubicBezTo>
                  <a:pt x="2095460" y="4280324"/>
                  <a:pt x="2096123" y="4280162"/>
                  <a:pt x="2096623" y="4279956"/>
                </a:cubicBezTo>
                <a:cubicBezTo>
                  <a:pt x="2097124" y="4279750"/>
                  <a:pt x="2097478" y="4279470"/>
                  <a:pt x="2097684" y="4279116"/>
                </a:cubicBezTo>
                <a:cubicBezTo>
                  <a:pt x="2097890" y="4278763"/>
                  <a:pt x="2097993" y="4278350"/>
                  <a:pt x="2097993" y="4277879"/>
                </a:cubicBezTo>
                <a:lnTo>
                  <a:pt x="2097993" y="4160175"/>
                </a:lnTo>
                <a:cubicBezTo>
                  <a:pt x="2097993" y="4159762"/>
                  <a:pt x="2097861" y="4159365"/>
                  <a:pt x="2097595" y="4158982"/>
                </a:cubicBezTo>
                <a:cubicBezTo>
                  <a:pt x="2097330" y="4158599"/>
                  <a:pt x="2096933" y="4158304"/>
                  <a:pt x="2096403" y="4158098"/>
                </a:cubicBezTo>
                <a:cubicBezTo>
                  <a:pt x="2095872" y="4157892"/>
                  <a:pt x="2095136" y="4157715"/>
                  <a:pt x="2094193" y="4157568"/>
                </a:cubicBezTo>
                <a:cubicBezTo>
                  <a:pt x="2093251" y="4157421"/>
                  <a:pt x="2092043" y="4157347"/>
                  <a:pt x="2090570" y="4157347"/>
                </a:cubicBezTo>
                <a:close/>
                <a:moveTo>
                  <a:pt x="1404771" y="4157347"/>
                </a:moveTo>
                <a:cubicBezTo>
                  <a:pt x="1403357" y="4157347"/>
                  <a:pt x="1402193" y="4157421"/>
                  <a:pt x="1401280" y="4157568"/>
                </a:cubicBezTo>
                <a:cubicBezTo>
                  <a:pt x="1400367" y="4157715"/>
                  <a:pt x="1399616" y="4157892"/>
                  <a:pt x="1399027" y="4158098"/>
                </a:cubicBezTo>
                <a:cubicBezTo>
                  <a:pt x="1398437" y="4158304"/>
                  <a:pt x="1398040" y="4158599"/>
                  <a:pt x="1397834" y="4158982"/>
                </a:cubicBezTo>
                <a:cubicBezTo>
                  <a:pt x="1397627" y="4159365"/>
                  <a:pt x="1397524" y="4159762"/>
                  <a:pt x="1397524" y="4160175"/>
                </a:cubicBezTo>
                <a:lnTo>
                  <a:pt x="1397524" y="4206390"/>
                </a:lnTo>
                <a:cubicBezTo>
                  <a:pt x="1393754" y="4202443"/>
                  <a:pt x="1389940" y="4199454"/>
                  <a:pt x="1386081" y="4197421"/>
                </a:cubicBezTo>
                <a:cubicBezTo>
                  <a:pt x="1382222" y="4195389"/>
                  <a:pt x="1377966" y="4194373"/>
                  <a:pt x="1373312" y="4194373"/>
                </a:cubicBezTo>
                <a:cubicBezTo>
                  <a:pt x="1367715" y="4194373"/>
                  <a:pt x="1362782" y="4195418"/>
                  <a:pt x="1358510" y="4197510"/>
                </a:cubicBezTo>
                <a:cubicBezTo>
                  <a:pt x="1354239" y="4199601"/>
                  <a:pt x="1350661" y="4202591"/>
                  <a:pt x="1347774" y="4206479"/>
                </a:cubicBezTo>
                <a:cubicBezTo>
                  <a:pt x="1344887" y="4210367"/>
                  <a:pt x="1342708" y="4215065"/>
                  <a:pt x="1341235" y="4220573"/>
                </a:cubicBezTo>
                <a:cubicBezTo>
                  <a:pt x="1339762" y="4226081"/>
                  <a:pt x="1339026" y="4232252"/>
                  <a:pt x="1339026" y="4239086"/>
                </a:cubicBezTo>
                <a:cubicBezTo>
                  <a:pt x="1339026" y="4244859"/>
                  <a:pt x="1339615" y="4250353"/>
                  <a:pt x="1340793" y="4255566"/>
                </a:cubicBezTo>
                <a:cubicBezTo>
                  <a:pt x="1341971" y="4260780"/>
                  <a:pt x="1343841" y="4265316"/>
                  <a:pt x="1346404" y="4269175"/>
                </a:cubicBezTo>
                <a:cubicBezTo>
                  <a:pt x="1348967" y="4273034"/>
                  <a:pt x="1352310" y="4276097"/>
                  <a:pt x="1356434" y="4278365"/>
                </a:cubicBezTo>
                <a:cubicBezTo>
                  <a:pt x="1360558" y="4280633"/>
                  <a:pt x="1365536" y="4281767"/>
                  <a:pt x="1371368" y="4281767"/>
                </a:cubicBezTo>
                <a:cubicBezTo>
                  <a:pt x="1376729" y="4281767"/>
                  <a:pt x="1381663" y="4280501"/>
                  <a:pt x="1386169" y="4277967"/>
                </a:cubicBezTo>
                <a:cubicBezTo>
                  <a:pt x="1390676" y="4275434"/>
                  <a:pt x="1395021" y="4271900"/>
                  <a:pt x="1399203" y="4267363"/>
                </a:cubicBezTo>
                <a:lnTo>
                  <a:pt x="1399203" y="4277879"/>
                </a:lnTo>
                <a:cubicBezTo>
                  <a:pt x="1399203" y="4278350"/>
                  <a:pt x="1399321" y="4278763"/>
                  <a:pt x="1399557" y="4279116"/>
                </a:cubicBezTo>
                <a:cubicBezTo>
                  <a:pt x="1399792" y="4279470"/>
                  <a:pt x="1400175" y="4279750"/>
                  <a:pt x="1400706" y="4279956"/>
                </a:cubicBezTo>
                <a:cubicBezTo>
                  <a:pt x="1401236" y="4280162"/>
                  <a:pt x="1401913" y="4280324"/>
                  <a:pt x="1402738" y="4280442"/>
                </a:cubicBezTo>
                <a:cubicBezTo>
                  <a:pt x="1403563" y="4280560"/>
                  <a:pt x="1404594" y="4280618"/>
                  <a:pt x="1405831" y="4280618"/>
                </a:cubicBezTo>
                <a:cubicBezTo>
                  <a:pt x="1407009" y="4280618"/>
                  <a:pt x="1408011" y="4280560"/>
                  <a:pt x="1408835" y="4280442"/>
                </a:cubicBezTo>
                <a:cubicBezTo>
                  <a:pt x="1409660" y="4280324"/>
                  <a:pt x="1410323" y="4280162"/>
                  <a:pt x="1410824" y="4279956"/>
                </a:cubicBezTo>
                <a:cubicBezTo>
                  <a:pt x="1411324" y="4279750"/>
                  <a:pt x="1411678" y="4279470"/>
                  <a:pt x="1411884" y="4279116"/>
                </a:cubicBezTo>
                <a:cubicBezTo>
                  <a:pt x="1412090" y="4278763"/>
                  <a:pt x="1412193" y="4278350"/>
                  <a:pt x="1412193" y="4277879"/>
                </a:cubicBezTo>
                <a:lnTo>
                  <a:pt x="1412193" y="4160175"/>
                </a:lnTo>
                <a:cubicBezTo>
                  <a:pt x="1412193" y="4159762"/>
                  <a:pt x="1412061" y="4159365"/>
                  <a:pt x="1411795" y="4158982"/>
                </a:cubicBezTo>
                <a:cubicBezTo>
                  <a:pt x="1411530" y="4158599"/>
                  <a:pt x="1411133" y="4158304"/>
                  <a:pt x="1410603" y="4158098"/>
                </a:cubicBezTo>
                <a:cubicBezTo>
                  <a:pt x="1410072" y="4157892"/>
                  <a:pt x="1409336" y="4157715"/>
                  <a:pt x="1408394" y="4157568"/>
                </a:cubicBezTo>
                <a:cubicBezTo>
                  <a:pt x="1407451" y="4157421"/>
                  <a:pt x="1406243" y="4157347"/>
                  <a:pt x="1404771" y="4157347"/>
                </a:cubicBezTo>
                <a:close/>
                <a:moveTo>
                  <a:pt x="966620" y="4157347"/>
                </a:moveTo>
                <a:cubicBezTo>
                  <a:pt x="965207" y="4157347"/>
                  <a:pt x="964043" y="4157421"/>
                  <a:pt x="963130" y="4157568"/>
                </a:cubicBezTo>
                <a:cubicBezTo>
                  <a:pt x="962217" y="4157715"/>
                  <a:pt x="961466" y="4157892"/>
                  <a:pt x="960877" y="4158098"/>
                </a:cubicBezTo>
                <a:cubicBezTo>
                  <a:pt x="960288" y="4158304"/>
                  <a:pt x="959890" y="4158599"/>
                  <a:pt x="959684" y="4158982"/>
                </a:cubicBezTo>
                <a:cubicBezTo>
                  <a:pt x="959478" y="4159365"/>
                  <a:pt x="959374" y="4159762"/>
                  <a:pt x="959374" y="4160175"/>
                </a:cubicBezTo>
                <a:lnTo>
                  <a:pt x="959374" y="4206390"/>
                </a:lnTo>
                <a:cubicBezTo>
                  <a:pt x="955604" y="4202443"/>
                  <a:pt x="951790" y="4199454"/>
                  <a:pt x="947931" y="4197421"/>
                </a:cubicBezTo>
                <a:cubicBezTo>
                  <a:pt x="944072" y="4195389"/>
                  <a:pt x="939816" y="4194373"/>
                  <a:pt x="935162" y="4194373"/>
                </a:cubicBezTo>
                <a:cubicBezTo>
                  <a:pt x="929565" y="4194373"/>
                  <a:pt x="924632" y="4195418"/>
                  <a:pt x="920361" y="4197510"/>
                </a:cubicBezTo>
                <a:cubicBezTo>
                  <a:pt x="916089" y="4199601"/>
                  <a:pt x="912511" y="4202591"/>
                  <a:pt x="909624" y="4206479"/>
                </a:cubicBezTo>
                <a:cubicBezTo>
                  <a:pt x="906737" y="4210367"/>
                  <a:pt x="904558" y="4215065"/>
                  <a:pt x="903085" y="4220573"/>
                </a:cubicBezTo>
                <a:cubicBezTo>
                  <a:pt x="901612" y="4226081"/>
                  <a:pt x="900876" y="4232252"/>
                  <a:pt x="900876" y="4239086"/>
                </a:cubicBezTo>
                <a:cubicBezTo>
                  <a:pt x="900876" y="4244859"/>
                  <a:pt x="901465" y="4250353"/>
                  <a:pt x="902643" y="4255566"/>
                </a:cubicBezTo>
                <a:cubicBezTo>
                  <a:pt x="903821" y="4260780"/>
                  <a:pt x="905692" y="4265316"/>
                  <a:pt x="908254" y="4269175"/>
                </a:cubicBezTo>
                <a:cubicBezTo>
                  <a:pt x="910817" y="4273034"/>
                  <a:pt x="914160" y="4276097"/>
                  <a:pt x="918284" y="4278365"/>
                </a:cubicBezTo>
                <a:cubicBezTo>
                  <a:pt x="922408" y="4280633"/>
                  <a:pt x="927386" y="4281767"/>
                  <a:pt x="933218" y="4281767"/>
                </a:cubicBezTo>
                <a:cubicBezTo>
                  <a:pt x="938579" y="4281767"/>
                  <a:pt x="943513" y="4280501"/>
                  <a:pt x="948019" y="4277967"/>
                </a:cubicBezTo>
                <a:cubicBezTo>
                  <a:pt x="952526" y="4275434"/>
                  <a:pt x="956871" y="4271900"/>
                  <a:pt x="961053" y="4267363"/>
                </a:cubicBezTo>
                <a:lnTo>
                  <a:pt x="961053" y="4277879"/>
                </a:lnTo>
                <a:cubicBezTo>
                  <a:pt x="961053" y="4278350"/>
                  <a:pt x="961171" y="4278763"/>
                  <a:pt x="961407" y="4279116"/>
                </a:cubicBezTo>
                <a:cubicBezTo>
                  <a:pt x="961643" y="4279470"/>
                  <a:pt x="962025" y="4279750"/>
                  <a:pt x="962556" y="4279956"/>
                </a:cubicBezTo>
                <a:cubicBezTo>
                  <a:pt x="963086" y="4280162"/>
                  <a:pt x="963763" y="4280324"/>
                  <a:pt x="964588" y="4280442"/>
                </a:cubicBezTo>
                <a:cubicBezTo>
                  <a:pt x="965413" y="4280560"/>
                  <a:pt x="966444" y="4280618"/>
                  <a:pt x="967681" y="4280618"/>
                </a:cubicBezTo>
                <a:cubicBezTo>
                  <a:pt x="968859" y="4280618"/>
                  <a:pt x="969861" y="4280560"/>
                  <a:pt x="970685" y="4280442"/>
                </a:cubicBezTo>
                <a:cubicBezTo>
                  <a:pt x="971510" y="4280324"/>
                  <a:pt x="972173" y="4280162"/>
                  <a:pt x="972674" y="4279956"/>
                </a:cubicBezTo>
                <a:cubicBezTo>
                  <a:pt x="973174" y="4279750"/>
                  <a:pt x="973528" y="4279470"/>
                  <a:pt x="973734" y="4279116"/>
                </a:cubicBezTo>
                <a:cubicBezTo>
                  <a:pt x="973940" y="4278763"/>
                  <a:pt x="974043" y="4278350"/>
                  <a:pt x="974043" y="4277879"/>
                </a:cubicBezTo>
                <a:lnTo>
                  <a:pt x="974043" y="4160175"/>
                </a:lnTo>
                <a:cubicBezTo>
                  <a:pt x="974043" y="4159762"/>
                  <a:pt x="973911" y="4159365"/>
                  <a:pt x="973646" y="4158982"/>
                </a:cubicBezTo>
                <a:cubicBezTo>
                  <a:pt x="973380" y="4158599"/>
                  <a:pt x="972983" y="4158304"/>
                  <a:pt x="972453" y="4158098"/>
                </a:cubicBezTo>
                <a:cubicBezTo>
                  <a:pt x="971923" y="4157892"/>
                  <a:pt x="971186" y="4157715"/>
                  <a:pt x="970243" y="4157568"/>
                </a:cubicBezTo>
                <a:cubicBezTo>
                  <a:pt x="969301" y="4157421"/>
                  <a:pt x="968093" y="4157347"/>
                  <a:pt x="966620" y="4157347"/>
                </a:cubicBezTo>
                <a:close/>
                <a:moveTo>
                  <a:pt x="436909" y="4156993"/>
                </a:moveTo>
                <a:cubicBezTo>
                  <a:pt x="435495" y="4156993"/>
                  <a:pt x="434317" y="4157052"/>
                  <a:pt x="433374" y="4157170"/>
                </a:cubicBezTo>
                <a:cubicBezTo>
                  <a:pt x="432431" y="4157288"/>
                  <a:pt x="431680" y="4157465"/>
                  <a:pt x="431121" y="4157700"/>
                </a:cubicBezTo>
                <a:cubicBezTo>
                  <a:pt x="430561" y="4157936"/>
                  <a:pt x="430178" y="4158231"/>
                  <a:pt x="429972" y="4158584"/>
                </a:cubicBezTo>
                <a:cubicBezTo>
                  <a:pt x="429766" y="4158937"/>
                  <a:pt x="429662" y="4159350"/>
                  <a:pt x="429662" y="4159821"/>
                </a:cubicBezTo>
                <a:lnTo>
                  <a:pt x="429662" y="4277879"/>
                </a:lnTo>
                <a:cubicBezTo>
                  <a:pt x="429662" y="4278350"/>
                  <a:pt x="429766" y="4278748"/>
                  <a:pt x="429972" y="4279072"/>
                </a:cubicBezTo>
                <a:cubicBezTo>
                  <a:pt x="430178" y="4279396"/>
                  <a:pt x="430561" y="4279676"/>
                  <a:pt x="431121" y="4279911"/>
                </a:cubicBezTo>
                <a:cubicBezTo>
                  <a:pt x="431680" y="4280147"/>
                  <a:pt x="432431" y="4280324"/>
                  <a:pt x="433374" y="4280442"/>
                </a:cubicBezTo>
                <a:cubicBezTo>
                  <a:pt x="434317" y="4280560"/>
                  <a:pt x="435495" y="4280618"/>
                  <a:pt x="436909" y="4280618"/>
                </a:cubicBezTo>
                <a:cubicBezTo>
                  <a:pt x="438381" y="4280618"/>
                  <a:pt x="439589" y="4280560"/>
                  <a:pt x="440532" y="4280442"/>
                </a:cubicBezTo>
                <a:cubicBezTo>
                  <a:pt x="441474" y="4280324"/>
                  <a:pt x="442211" y="4280147"/>
                  <a:pt x="442741" y="4279911"/>
                </a:cubicBezTo>
                <a:cubicBezTo>
                  <a:pt x="443271" y="4279676"/>
                  <a:pt x="443654" y="4279396"/>
                  <a:pt x="443890" y="4279072"/>
                </a:cubicBezTo>
                <a:cubicBezTo>
                  <a:pt x="444125" y="4278748"/>
                  <a:pt x="444243" y="4278350"/>
                  <a:pt x="444243" y="4277879"/>
                </a:cubicBezTo>
                <a:lnTo>
                  <a:pt x="444243" y="4159821"/>
                </a:lnTo>
                <a:cubicBezTo>
                  <a:pt x="444243" y="4159350"/>
                  <a:pt x="444125" y="4158937"/>
                  <a:pt x="443890" y="4158584"/>
                </a:cubicBezTo>
                <a:cubicBezTo>
                  <a:pt x="443654" y="4158231"/>
                  <a:pt x="443271" y="4157936"/>
                  <a:pt x="442741" y="4157700"/>
                </a:cubicBezTo>
                <a:cubicBezTo>
                  <a:pt x="442211" y="4157465"/>
                  <a:pt x="441474" y="4157288"/>
                  <a:pt x="440532" y="4157170"/>
                </a:cubicBezTo>
                <a:cubicBezTo>
                  <a:pt x="439589" y="4157052"/>
                  <a:pt x="438381" y="4156993"/>
                  <a:pt x="436909" y="4156993"/>
                </a:cubicBezTo>
                <a:close/>
                <a:moveTo>
                  <a:pt x="4961837" y="4150383"/>
                </a:moveTo>
                <a:cubicBezTo>
                  <a:pt x="4958361" y="4150383"/>
                  <a:pt x="4955976" y="4151001"/>
                  <a:pt x="4954679" y="4152238"/>
                </a:cubicBezTo>
                <a:cubicBezTo>
                  <a:pt x="4953383" y="4153475"/>
                  <a:pt x="4952735" y="4155802"/>
                  <a:pt x="4952735" y="4159219"/>
                </a:cubicBezTo>
                <a:cubicBezTo>
                  <a:pt x="4952735" y="4162577"/>
                  <a:pt x="4953368" y="4164860"/>
                  <a:pt x="4954635" y="4166068"/>
                </a:cubicBezTo>
                <a:cubicBezTo>
                  <a:pt x="4955902" y="4167275"/>
                  <a:pt x="4958243" y="4167879"/>
                  <a:pt x="4961660" y="4167879"/>
                </a:cubicBezTo>
                <a:cubicBezTo>
                  <a:pt x="4965136" y="4167879"/>
                  <a:pt x="4967522" y="4167261"/>
                  <a:pt x="4968818" y="4166024"/>
                </a:cubicBezTo>
                <a:cubicBezTo>
                  <a:pt x="4970114" y="4164786"/>
                  <a:pt x="4970762" y="4162459"/>
                  <a:pt x="4970762" y="4159043"/>
                </a:cubicBezTo>
                <a:cubicBezTo>
                  <a:pt x="4970762" y="4155685"/>
                  <a:pt x="4970129" y="4153402"/>
                  <a:pt x="4968862" y="4152194"/>
                </a:cubicBezTo>
                <a:cubicBezTo>
                  <a:pt x="4967596" y="4150986"/>
                  <a:pt x="4965254" y="4150383"/>
                  <a:pt x="4961837" y="4150383"/>
                </a:cubicBezTo>
                <a:close/>
                <a:moveTo>
                  <a:pt x="4761724" y="4144550"/>
                </a:moveTo>
                <a:cubicBezTo>
                  <a:pt x="4760310" y="4144550"/>
                  <a:pt x="4759131" y="4144609"/>
                  <a:pt x="4758189" y="4144727"/>
                </a:cubicBezTo>
                <a:cubicBezTo>
                  <a:pt x="4757246" y="4144845"/>
                  <a:pt x="4756495" y="4145022"/>
                  <a:pt x="4755936" y="4145257"/>
                </a:cubicBezTo>
                <a:cubicBezTo>
                  <a:pt x="4755376" y="4145493"/>
                  <a:pt x="4754993" y="4145788"/>
                  <a:pt x="4754787" y="4146141"/>
                </a:cubicBezTo>
                <a:cubicBezTo>
                  <a:pt x="4754581" y="4146494"/>
                  <a:pt x="4754477" y="4146907"/>
                  <a:pt x="4754477" y="4147378"/>
                </a:cubicBezTo>
                <a:lnTo>
                  <a:pt x="4754477" y="4265436"/>
                </a:lnTo>
                <a:cubicBezTo>
                  <a:pt x="4754477" y="4265907"/>
                  <a:pt x="4754581" y="4266305"/>
                  <a:pt x="4754787" y="4266629"/>
                </a:cubicBezTo>
                <a:cubicBezTo>
                  <a:pt x="4754993" y="4266953"/>
                  <a:pt x="4755376" y="4267233"/>
                  <a:pt x="4755936" y="4267469"/>
                </a:cubicBezTo>
                <a:cubicBezTo>
                  <a:pt x="4756495" y="4267704"/>
                  <a:pt x="4757246" y="4267881"/>
                  <a:pt x="4758189" y="4267999"/>
                </a:cubicBezTo>
                <a:cubicBezTo>
                  <a:pt x="4759131" y="4268117"/>
                  <a:pt x="4760310" y="4268175"/>
                  <a:pt x="4761724" y="4268175"/>
                </a:cubicBezTo>
                <a:cubicBezTo>
                  <a:pt x="4763196" y="4268175"/>
                  <a:pt x="4764404" y="4268117"/>
                  <a:pt x="4765347" y="4267999"/>
                </a:cubicBezTo>
                <a:cubicBezTo>
                  <a:pt x="4766289" y="4267881"/>
                  <a:pt x="4767026" y="4267704"/>
                  <a:pt x="4767556" y="4267469"/>
                </a:cubicBezTo>
                <a:cubicBezTo>
                  <a:pt x="4768086" y="4267233"/>
                  <a:pt x="4768469" y="4266953"/>
                  <a:pt x="4768705" y="4266629"/>
                </a:cubicBezTo>
                <a:cubicBezTo>
                  <a:pt x="4768940" y="4266305"/>
                  <a:pt x="4769058" y="4265907"/>
                  <a:pt x="4769058" y="4265436"/>
                </a:cubicBezTo>
                <a:lnTo>
                  <a:pt x="4769058" y="4147378"/>
                </a:lnTo>
                <a:cubicBezTo>
                  <a:pt x="4769058" y="4146907"/>
                  <a:pt x="4768940" y="4146494"/>
                  <a:pt x="4768705" y="4146141"/>
                </a:cubicBezTo>
                <a:cubicBezTo>
                  <a:pt x="4768469" y="4145788"/>
                  <a:pt x="4768086" y="4145493"/>
                  <a:pt x="4767556" y="4145257"/>
                </a:cubicBezTo>
                <a:cubicBezTo>
                  <a:pt x="4767026" y="4145022"/>
                  <a:pt x="4766289" y="4144845"/>
                  <a:pt x="4765347" y="4144727"/>
                </a:cubicBezTo>
                <a:cubicBezTo>
                  <a:pt x="4764404" y="4144609"/>
                  <a:pt x="4763196" y="4144550"/>
                  <a:pt x="4761724" y="4144550"/>
                </a:cubicBezTo>
                <a:close/>
                <a:moveTo>
                  <a:pt x="10302329" y="4119584"/>
                </a:moveTo>
                <a:cubicBezTo>
                  <a:pt x="10307026" y="4119584"/>
                  <a:pt x="10310949" y="4120424"/>
                  <a:pt x="10314099" y="4122103"/>
                </a:cubicBezTo>
                <a:cubicBezTo>
                  <a:pt x="10317250" y="4123782"/>
                  <a:pt x="10319746" y="4126064"/>
                  <a:pt x="10321589" y="4128951"/>
                </a:cubicBezTo>
                <a:cubicBezTo>
                  <a:pt x="10323432" y="4131838"/>
                  <a:pt x="10324755" y="4135196"/>
                  <a:pt x="10325557" y="4139025"/>
                </a:cubicBezTo>
                <a:cubicBezTo>
                  <a:pt x="10326360" y="4142854"/>
                  <a:pt x="10326761" y="4146919"/>
                  <a:pt x="10326761" y="4151219"/>
                </a:cubicBezTo>
                <a:cubicBezTo>
                  <a:pt x="10326761" y="4155814"/>
                  <a:pt x="10326286" y="4160027"/>
                  <a:pt x="10325334" y="4163856"/>
                </a:cubicBezTo>
                <a:cubicBezTo>
                  <a:pt x="10324383" y="4167685"/>
                  <a:pt x="10322897" y="4170984"/>
                  <a:pt x="10320876" y="4173753"/>
                </a:cubicBezTo>
                <a:cubicBezTo>
                  <a:pt x="10318855" y="4176522"/>
                  <a:pt x="10316269" y="4178672"/>
                  <a:pt x="10313119" y="4180204"/>
                </a:cubicBezTo>
                <a:cubicBezTo>
                  <a:pt x="10309969" y="4181735"/>
                  <a:pt x="10306253" y="4182501"/>
                  <a:pt x="10301973" y="4182501"/>
                </a:cubicBezTo>
                <a:cubicBezTo>
                  <a:pt x="10297277" y="4182501"/>
                  <a:pt x="10293353" y="4181662"/>
                  <a:pt x="10290203" y="4179983"/>
                </a:cubicBezTo>
                <a:cubicBezTo>
                  <a:pt x="10287053" y="4178304"/>
                  <a:pt x="10284541" y="4176036"/>
                  <a:pt x="10282669" y="4173179"/>
                </a:cubicBezTo>
                <a:cubicBezTo>
                  <a:pt x="10280797" y="4170321"/>
                  <a:pt x="10279459" y="4166978"/>
                  <a:pt x="10278657" y="4163149"/>
                </a:cubicBezTo>
                <a:cubicBezTo>
                  <a:pt x="10277854" y="4159320"/>
                  <a:pt x="10277453" y="4155225"/>
                  <a:pt x="10277453" y="4150866"/>
                </a:cubicBezTo>
                <a:cubicBezTo>
                  <a:pt x="10277453" y="4146330"/>
                  <a:pt x="10277943" y="4142147"/>
                  <a:pt x="10278924" y="4138318"/>
                </a:cubicBezTo>
                <a:cubicBezTo>
                  <a:pt x="10279905" y="4134489"/>
                  <a:pt x="10281405" y="4131175"/>
                  <a:pt x="10283426" y="4128377"/>
                </a:cubicBezTo>
                <a:cubicBezTo>
                  <a:pt x="10285447" y="4125578"/>
                  <a:pt x="10288018" y="4123413"/>
                  <a:pt x="10291139" y="4121882"/>
                </a:cubicBezTo>
                <a:cubicBezTo>
                  <a:pt x="10294260" y="4120350"/>
                  <a:pt x="10297990" y="4119584"/>
                  <a:pt x="10302329" y="4119584"/>
                </a:cubicBezTo>
                <a:close/>
                <a:moveTo>
                  <a:pt x="10071435" y="4118789"/>
                </a:moveTo>
                <a:cubicBezTo>
                  <a:pt x="10078488" y="4118789"/>
                  <a:pt x="10083808" y="4120969"/>
                  <a:pt x="10087393" y="4125328"/>
                </a:cubicBezTo>
                <a:cubicBezTo>
                  <a:pt x="10090979" y="4129687"/>
                  <a:pt x="10092683" y="4135696"/>
                  <a:pt x="10092506" y="4143355"/>
                </a:cubicBezTo>
                <a:lnTo>
                  <a:pt x="10049118" y="4143355"/>
                </a:lnTo>
                <a:cubicBezTo>
                  <a:pt x="10049237" y="4140115"/>
                  <a:pt x="10049800" y="4137007"/>
                  <a:pt x="10050807" y="4134032"/>
                </a:cubicBezTo>
                <a:cubicBezTo>
                  <a:pt x="10051815" y="4131057"/>
                  <a:pt x="10053237" y="4128450"/>
                  <a:pt x="10055075" y="4126212"/>
                </a:cubicBezTo>
                <a:cubicBezTo>
                  <a:pt x="10056913" y="4123973"/>
                  <a:pt x="10059195" y="4122176"/>
                  <a:pt x="10061922" y="4120821"/>
                </a:cubicBezTo>
                <a:cubicBezTo>
                  <a:pt x="10064648" y="4119466"/>
                  <a:pt x="10067819" y="4118789"/>
                  <a:pt x="10071435" y="4118789"/>
                </a:cubicBezTo>
                <a:close/>
                <a:moveTo>
                  <a:pt x="10608744" y="4118700"/>
                </a:moveTo>
                <a:cubicBezTo>
                  <a:pt x="10614223" y="4118700"/>
                  <a:pt x="10618450" y="4120217"/>
                  <a:pt x="10621425" y="4123251"/>
                </a:cubicBezTo>
                <a:cubicBezTo>
                  <a:pt x="10624400" y="4126285"/>
                  <a:pt x="10625887" y="4130512"/>
                  <a:pt x="10625887" y="4135932"/>
                </a:cubicBezTo>
                <a:cubicBezTo>
                  <a:pt x="10625887" y="4138229"/>
                  <a:pt x="10625548" y="4140439"/>
                  <a:pt x="10624871" y="4142559"/>
                </a:cubicBezTo>
                <a:cubicBezTo>
                  <a:pt x="10624194" y="4144680"/>
                  <a:pt x="10623163" y="4146551"/>
                  <a:pt x="10621778" y="4148171"/>
                </a:cubicBezTo>
                <a:cubicBezTo>
                  <a:pt x="10620394" y="4149791"/>
                  <a:pt x="10618641" y="4151057"/>
                  <a:pt x="10616520" y="4151971"/>
                </a:cubicBezTo>
                <a:cubicBezTo>
                  <a:pt x="10614400" y="4152884"/>
                  <a:pt x="10611896" y="4153340"/>
                  <a:pt x="10609009" y="4153340"/>
                </a:cubicBezTo>
                <a:cubicBezTo>
                  <a:pt x="10603648" y="4153340"/>
                  <a:pt x="10599480" y="4151838"/>
                  <a:pt x="10596505" y="4148833"/>
                </a:cubicBezTo>
                <a:cubicBezTo>
                  <a:pt x="10593530" y="4145829"/>
                  <a:pt x="10592043" y="4141705"/>
                  <a:pt x="10592043" y="4136462"/>
                </a:cubicBezTo>
                <a:cubicBezTo>
                  <a:pt x="10592043" y="4134106"/>
                  <a:pt x="10592382" y="4131852"/>
                  <a:pt x="10593059" y="4129702"/>
                </a:cubicBezTo>
                <a:cubicBezTo>
                  <a:pt x="10593736" y="4127552"/>
                  <a:pt x="10594768" y="4125652"/>
                  <a:pt x="10596152" y="4124002"/>
                </a:cubicBezTo>
                <a:cubicBezTo>
                  <a:pt x="10597536" y="4122353"/>
                  <a:pt x="10599274" y="4121057"/>
                  <a:pt x="10601366" y="4120114"/>
                </a:cubicBezTo>
                <a:cubicBezTo>
                  <a:pt x="10603457" y="4119172"/>
                  <a:pt x="10605916" y="4118700"/>
                  <a:pt x="10608744" y="4118700"/>
                </a:cubicBezTo>
                <a:close/>
                <a:moveTo>
                  <a:pt x="10456130" y="4108627"/>
                </a:moveTo>
                <a:cubicBezTo>
                  <a:pt x="10454716" y="4108627"/>
                  <a:pt x="10453538" y="4108686"/>
                  <a:pt x="10452596" y="4108803"/>
                </a:cubicBezTo>
                <a:cubicBezTo>
                  <a:pt x="10451653" y="4108921"/>
                  <a:pt x="10450902" y="4109098"/>
                  <a:pt x="10450342" y="4109334"/>
                </a:cubicBezTo>
                <a:cubicBezTo>
                  <a:pt x="10449782" y="4109569"/>
                  <a:pt x="10449400" y="4109864"/>
                  <a:pt x="10449193" y="4110217"/>
                </a:cubicBezTo>
                <a:cubicBezTo>
                  <a:pt x="10448987" y="4110571"/>
                  <a:pt x="10448884" y="4110954"/>
                  <a:pt x="10448884" y="4111366"/>
                </a:cubicBezTo>
                <a:lnTo>
                  <a:pt x="10448884" y="4190896"/>
                </a:lnTo>
                <a:cubicBezTo>
                  <a:pt x="10448884" y="4191367"/>
                  <a:pt x="10448987" y="4191765"/>
                  <a:pt x="10449193" y="4192089"/>
                </a:cubicBezTo>
                <a:cubicBezTo>
                  <a:pt x="10449400" y="4192413"/>
                  <a:pt x="10449782" y="4192693"/>
                  <a:pt x="10450342" y="4192929"/>
                </a:cubicBezTo>
                <a:cubicBezTo>
                  <a:pt x="10450902" y="4193164"/>
                  <a:pt x="10451653" y="4193341"/>
                  <a:pt x="10452596" y="4193459"/>
                </a:cubicBezTo>
                <a:cubicBezTo>
                  <a:pt x="10453538" y="4193577"/>
                  <a:pt x="10454716" y="4193635"/>
                  <a:pt x="10456130" y="4193635"/>
                </a:cubicBezTo>
                <a:cubicBezTo>
                  <a:pt x="10457603" y="4193635"/>
                  <a:pt x="10458811" y="4193577"/>
                  <a:pt x="10459753" y="4193459"/>
                </a:cubicBezTo>
                <a:cubicBezTo>
                  <a:pt x="10460696" y="4193341"/>
                  <a:pt x="10461432" y="4193164"/>
                  <a:pt x="10461962" y="4192929"/>
                </a:cubicBezTo>
                <a:cubicBezTo>
                  <a:pt x="10462493" y="4192693"/>
                  <a:pt x="10462876" y="4192413"/>
                  <a:pt x="10463111" y="4192089"/>
                </a:cubicBezTo>
                <a:cubicBezTo>
                  <a:pt x="10463347" y="4191765"/>
                  <a:pt x="10463465" y="4191367"/>
                  <a:pt x="10463465" y="4190896"/>
                </a:cubicBezTo>
                <a:lnTo>
                  <a:pt x="10463465" y="4111366"/>
                </a:lnTo>
                <a:cubicBezTo>
                  <a:pt x="10463465" y="4110954"/>
                  <a:pt x="10463347" y="4110571"/>
                  <a:pt x="10463111" y="4110217"/>
                </a:cubicBezTo>
                <a:cubicBezTo>
                  <a:pt x="10462876" y="4109864"/>
                  <a:pt x="10462493" y="4109569"/>
                  <a:pt x="10461962" y="4109334"/>
                </a:cubicBezTo>
                <a:cubicBezTo>
                  <a:pt x="10461432" y="4109098"/>
                  <a:pt x="10460696" y="4108921"/>
                  <a:pt x="10459753" y="4108803"/>
                </a:cubicBezTo>
                <a:cubicBezTo>
                  <a:pt x="10458811" y="4108686"/>
                  <a:pt x="10457603" y="4108627"/>
                  <a:pt x="10456130" y="4108627"/>
                </a:cubicBezTo>
                <a:close/>
                <a:moveTo>
                  <a:pt x="10359801" y="4108627"/>
                </a:moveTo>
                <a:cubicBezTo>
                  <a:pt x="10358446" y="4108627"/>
                  <a:pt x="10357312" y="4108656"/>
                  <a:pt x="10356399" y="4108715"/>
                </a:cubicBezTo>
                <a:cubicBezTo>
                  <a:pt x="10355486" y="4108774"/>
                  <a:pt x="10354750" y="4108906"/>
                  <a:pt x="10354190" y="4109113"/>
                </a:cubicBezTo>
                <a:cubicBezTo>
                  <a:pt x="10353630" y="4109319"/>
                  <a:pt x="10353233" y="4109599"/>
                  <a:pt x="10352997" y="4109952"/>
                </a:cubicBezTo>
                <a:cubicBezTo>
                  <a:pt x="10352761" y="4110306"/>
                  <a:pt x="10352644" y="4110718"/>
                  <a:pt x="10352644" y="4111189"/>
                </a:cubicBezTo>
                <a:cubicBezTo>
                  <a:pt x="10352644" y="4111366"/>
                  <a:pt x="10352658" y="4111587"/>
                  <a:pt x="10352688" y="4111852"/>
                </a:cubicBezTo>
                <a:cubicBezTo>
                  <a:pt x="10352717" y="4112117"/>
                  <a:pt x="10352805" y="4112515"/>
                  <a:pt x="10352953" y="4113045"/>
                </a:cubicBezTo>
                <a:cubicBezTo>
                  <a:pt x="10353100" y="4113575"/>
                  <a:pt x="10353291" y="4114194"/>
                  <a:pt x="10353527" y="4114901"/>
                </a:cubicBezTo>
                <a:lnTo>
                  <a:pt x="10380567" y="4190454"/>
                </a:lnTo>
                <a:cubicBezTo>
                  <a:pt x="10380803" y="4191043"/>
                  <a:pt x="10381127" y="4191544"/>
                  <a:pt x="10381539" y="4191956"/>
                </a:cubicBezTo>
                <a:cubicBezTo>
                  <a:pt x="10381952" y="4192369"/>
                  <a:pt x="10382526" y="4192693"/>
                  <a:pt x="10383263" y="4192929"/>
                </a:cubicBezTo>
                <a:cubicBezTo>
                  <a:pt x="10383999" y="4193164"/>
                  <a:pt x="10384956" y="4193341"/>
                  <a:pt x="10386134" y="4193459"/>
                </a:cubicBezTo>
                <a:cubicBezTo>
                  <a:pt x="10387313" y="4193577"/>
                  <a:pt x="10388785" y="4193635"/>
                  <a:pt x="10390553" y="4193635"/>
                </a:cubicBezTo>
                <a:cubicBezTo>
                  <a:pt x="10392320" y="4193635"/>
                  <a:pt x="10393793" y="4193591"/>
                  <a:pt x="10394971" y="4193503"/>
                </a:cubicBezTo>
                <a:cubicBezTo>
                  <a:pt x="10396149" y="4193415"/>
                  <a:pt x="10397121" y="4193252"/>
                  <a:pt x="10397887" y="4193017"/>
                </a:cubicBezTo>
                <a:cubicBezTo>
                  <a:pt x="10398653" y="4192781"/>
                  <a:pt x="10399227" y="4192457"/>
                  <a:pt x="10399610" y="4192045"/>
                </a:cubicBezTo>
                <a:cubicBezTo>
                  <a:pt x="10399993" y="4191632"/>
                  <a:pt x="10400303" y="4191102"/>
                  <a:pt x="10400538" y="4190454"/>
                </a:cubicBezTo>
                <a:lnTo>
                  <a:pt x="10427667" y="4114901"/>
                </a:lnTo>
                <a:cubicBezTo>
                  <a:pt x="10427785" y="4114488"/>
                  <a:pt x="10427888" y="4114105"/>
                  <a:pt x="10427976" y="4113752"/>
                </a:cubicBezTo>
                <a:cubicBezTo>
                  <a:pt x="10428064" y="4113398"/>
                  <a:pt x="10428138" y="4113074"/>
                  <a:pt x="10428197" y="4112780"/>
                </a:cubicBezTo>
                <a:cubicBezTo>
                  <a:pt x="10428256" y="4112485"/>
                  <a:pt x="10428300" y="4112205"/>
                  <a:pt x="10428330" y="4111940"/>
                </a:cubicBezTo>
                <a:cubicBezTo>
                  <a:pt x="10428359" y="4111675"/>
                  <a:pt x="10428374" y="4111425"/>
                  <a:pt x="10428374" y="4111189"/>
                </a:cubicBezTo>
                <a:cubicBezTo>
                  <a:pt x="10428374" y="4110718"/>
                  <a:pt x="10428271" y="4110320"/>
                  <a:pt x="10428064" y="4109996"/>
                </a:cubicBezTo>
                <a:cubicBezTo>
                  <a:pt x="10427858" y="4109672"/>
                  <a:pt x="10427505" y="4109393"/>
                  <a:pt x="10427004" y="4109157"/>
                </a:cubicBezTo>
                <a:cubicBezTo>
                  <a:pt x="10426503" y="4108921"/>
                  <a:pt x="10425811" y="4108774"/>
                  <a:pt x="10424927" y="4108715"/>
                </a:cubicBezTo>
                <a:cubicBezTo>
                  <a:pt x="10424044" y="4108656"/>
                  <a:pt x="10422924" y="4108627"/>
                  <a:pt x="10421570" y="4108627"/>
                </a:cubicBezTo>
                <a:cubicBezTo>
                  <a:pt x="10419979" y="4108627"/>
                  <a:pt x="10418698" y="4108671"/>
                  <a:pt x="10417726" y="4108759"/>
                </a:cubicBezTo>
                <a:cubicBezTo>
                  <a:pt x="10416754" y="4108848"/>
                  <a:pt x="10415988" y="4109010"/>
                  <a:pt x="10415428" y="4109245"/>
                </a:cubicBezTo>
                <a:cubicBezTo>
                  <a:pt x="10414868" y="4109481"/>
                  <a:pt x="10414441" y="4109775"/>
                  <a:pt x="10414147" y="4110129"/>
                </a:cubicBezTo>
                <a:cubicBezTo>
                  <a:pt x="10413852" y="4110482"/>
                  <a:pt x="10413646" y="4110924"/>
                  <a:pt x="10413528" y="4111454"/>
                </a:cubicBezTo>
                <a:lnTo>
                  <a:pt x="10391348" y="4177023"/>
                </a:lnTo>
                <a:lnTo>
                  <a:pt x="10391083" y="4178083"/>
                </a:lnTo>
                <a:lnTo>
                  <a:pt x="10390730" y="4177023"/>
                </a:lnTo>
                <a:lnTo>
                  <a:pt x="10368284" y="4111454"/>
                </a:lnTo>
                <a:cubicBezTo>
                  <a:pt x="10368049" y="4110924"/>
                  <a:pt x="10367798" y="4110482"/>
                  <a:pt x="10367533" y="4110129"/>
                </a:cubicBezTo>
                <a:cubicBezTo>
                  <a:pt x="10367268" y="4109775"/>
                  <a:pt x="10366856" y="4109481"/>
                  <a:pt x="10366296" y="4109245"/>
                </a:cubicBezTo>
                <a:cubicBezTo>
                  <a:pt x="10365736" y="4109010"/>
                  <a:pt x="10364941" y="4108848"/>
                  <a:pt x="10363910" y="4108759"/>
                </a:cubicBezTo>
                <a:cubicBezTo>
                  <a:pt x="10362879" y="4108671"/>
                  <a:pt x="10361510" y="4108627"/>
                  <a:pt x="10359801" y="4108627"/>
                </a:cubicBezTo>
                <a:close/>
                <a:moveTo>
                  <a:pt x="10609009" y="4107566"/>
                </a:moveTo>
                <a:cubicBezTo>
                  <a:pt x="10604532" y="4107566"/>
                  <a:pt x="10600393" y="4108229"/>
                  <a:pt x="10596594" y="4109554"/>
                </a:cubicBezTo>
                <a:cubicBezTo>
                  <a:pt x="10592794" y="4110880"/>
                  <a:pt x="10589539" y="4112780"/>
                  <a:pt x="10586829" y="4115254"/>
                </a:cubicBezTo>
                <a:cubicBezTo>
                  <a:pt x="10584119" y="4117728"/>
                  <a:pt x="10581998" y="4120762"/>
                  <a:pt x="10580467" y="4124356"/>
                </a:cubicBezTo>
                <a:cubicBezTo>
                  <a:pt x="10578935" y="4127950"/>
                  <a:pt x="10578169" y="4132014"/>
                  <a:pt x="10578169" y="4136551"/>
                </a:cubicBezTo>
                <a:cubicBezTo>
                  <a:pt x="10578169" y="4140439"/>
                  <a:pt x="10578699" y="4143752"/>
                  <a:pt x="10579760" y="4146492"/>
                </a:cubicBezTo>
                <a:cubicBezTo>
                  <a:pt x="10580820" y="4149231"/>
                  <a:pt x="10582264" y="4151691"/>
                  <a:pt x="10584090" y="4153870"/>
                </a:cubicBezTo>
                <a:cubicBezTo>
                  <a:pt x="10581910" y="4156109"/>
                  <a:pt x="10580084" y="4158642"/>
                  <a:pt x="10578611" y="4161470"/>
                </a:cubicBezTo>
                <a:cubicBezTo>
                  <a:pt x="10577138" y="4164298"/>
                  <a:pt x="10576402" y="4167508"/>
                  <a:pt x="10576402" y="4171102"/>
                </a:cubicBezTo>
                <a:cubicBezTo>
                  <a:pt x="10576402" y="4173694"/>
                  <a:pt x="10577094" y="4176109"/>
                  <a:pt x="10578478" y="4178348"/>
                </a:cubicBezTo>
                <a:cubicBezTo>
                  <a:pt x="10579863" y="4180587"/>
                  <a:pt x="10581998" y="4182442"/>
                  <a:pt x="10584885" y="4183915"/>
                </a:cubicBezTo>
                <a:cubicBezTo>
                  <a:pt x="10583000" y="4185388"/>
                  <a:pt x="10581336" y="4186875"/>
                  <a:pt x="10579892" y="4188378"/>
                </a:cubicBezTo>
                <a:cubicBezTo>
                  <a:pt x="10578449" y="4189880"/>
                  <a:pt x="10577241" y="4191456"/>
                  <a:pt x="10576269" y="4193105"/>
                </a:cubicBezTo>
                <a:cubicBezTo>
                  <a:pt x="10575297" y="4194755"/>
                  <a:pt x="10574576" y="4196493"/>
                  <a:pt x="10574104" y="4198319"/>
                </a:cubicBezTo>
                <a:cubicBezTo>
                  <a:pt x="10573633" y="4200145"/>
                  <a:pt x="10573397" y="4202030"/>
                  <a:pt x="10573397" y="4203974"/>
                </a:cubicBezTo>
                <a:cubicBezTo>
                  <a:pt x="10573397" y="4207038"/>
                  <a:pt x="10574046" y="4209880"/>
                  <a:pt x="10575342" y="4212502"/>
                </a:cubicBezTo>
                <a:cubicBezTo>
                  <a:pt x="10576638" y="4215123"/>
                  <a:pt x="10578729" y="4217377"/>
                  <a:pt x="10581616" y="4219262"/>
                </a:cubicBezTo>
                <a:cubicBezTo>
                  <a:pt x="10584502" y="4221147"/>
                  <a:pt x="10588199" y="4222634"/>
                  <a:pt x="10592706" y="4223724"/>
                </a:cubicBezTo>
                <a:cubicBezTo>
                  <a:pt x="10597212" y="4224814"/>
                  <a:pt x="10602676" y="4225359"/>
                  <a:pt x="10609098" y="4225359"/>
                </a:cubicBezTo>
                <a:cubicBezTo>
                  <a:pt x="10615755" y="4225359"/>
                  <a:pt x="10621528" y="4224637"/>
                  <a:pt x="10626417" y="4223194"/>
                </a:cubicBezTo>
                <a:cubicBezTo>
                  <a:pt x="10631307" y="4221751"/>
                  <a:pt x="10635328" y="4219777"/>
                  <a:pt x="10638480" y="4217274"/>
                </a:cubicBezTo>
                <a:cubicBezTo>
                  <a:pt x="10641631" y="4214770"/>
                  <a:pt x="10643973" y="4211868"/>
                  <a:pt x="10645505" y="4208569"/>
                </a:cubicBezTo>
                <a:cubicBezTo>
                  <a:pt x="10647036" y="4205270"/>
                  <a:pt x="10647802" y="4201795"/>
                  <a:pt x="10647802" y="4198142"/>
                </a:cubicBezTo>
                <a:cubicBezTo>
                  <a:pt x="10647802" y="4194666"/>
                  <a:pt x="10647125" y="4191618"/>
                  <a:pt x="10645770" y="4188996"/>
                </a:cubicBezTo>
                <a:cubicBezTo>
                  <a:pt x="10644415" y="4186375"/>
                  <a:pt x="10642530" y="4184165"/>
                  <a:pt x="10640114" y="4182369"/>
                </a:cubicBezTo>
                <a:cubicBezTo>
                  <a:pt x="10637699" y="4180572"/>
                  <a:pt x="10634842" y="4179187"/>
                  <a:pt x="10631543" y="4178215"/>
                </a:cubicBezTo>
                <a:cubicBezTo>
                  <a:pt x="10628244" y="4177243"/>
                  <a:pt x="10624621" y="4176698"/>
                  <a:pt x="10620674" y="4176581"/>
                </a:cubicBezTo>
                <a:lnTo>
                  <a:pt x="10599907" y="4175697"/>
                </a:lnTo>
                <a:cubicBezTo>
                  <a:pt x="10596726" y="4175579"/>
                  <a:pt x="10594178" y="4174843"/>
                  <a:pt x="10592264" y="4173488"/>
                </a:cubicBezTo>
                <a:cubicBezTo>
                  <a:pt x="10590349" y="4172133"/>
                  <a:pt x="10589392" y="4170424"/>
                  <a:pt x="10589392" y="4168363"/>
                </a:cubicBezTo>
                <a:cubicBezTo>
                  <a:pt x="10589392" y="4166595"/>
                  <a:pt x="10589731" y="4165034"/>
                  <a:pt x="10590408" y="4163679"/>
                </a:cubicBezTo>
                <a:cubicBezTo>
                  <a:pt x="10591086" y="4162324"/>
                  <a:pt x="10591954" y="4161116"/>
                  <a:pt x="10593015" y="4160056"/>
                </a:cubicBezTo>
                <a:cubicBezTo>
                  <a:pt x="10594605" y="4161352"/>
                  <a:pt x="10596859" y="4162427"/>
                  <a:pt x="10599775" y="4163281"/>
                </a:cubicBezTo>
                <a:cubicBezTo>
                  <a:pt x="10602691" y="4164136"/>
                  <a:pt x="10605769" y="4164563"/>
                  <a:pt x="10609009" y="4164563"/>
                </a:cubicBezTo>
                <a:cubicBezTo>
                  <a:pt x="10613604" y="4164563"/>
                  <a:pt x="10617787" y="4163915"/>
                  <a:pt x="10621557" y="4162619"/>
                </a:cubicBezTo>
                <a:cubicBezTo>
                  <a:pt x="10625328" y="4161323"/>
                  <a:pt x="10628582" y="4159452"/>
                  <a:pt x="10631322" y="4157007"/>
                </a:cubicBezTo>
                <a:cubicBezTo>
                  <a:pt x="10634061" y="4154563"/>
                  <a:pt x="10636167" y="4151573"/>
                  <a:pt x="10637640" y="4148038"/>
                </a:cubicBezTo>
                <a:cubicBezTo>
                  <a:pt x="10639113" y="4144504"/>
                  <a:pt x="10639849" y="4140439"/>
                  <a:pt x="10639849" y="4135844"/>
                </a:cubicBezTo>
                <a:cubicBezTo>
                  <a:pt x="10639849" y="4133075"/>
                  <a:pt x="10639437" y="4130409"/>
                  <a:pt x="10638612" y="4127846"/>
                </a:cubicBezTo>
                <a:cubicBezTo>
                  <a:pt x="10637787" y="4125284"/>
                  <a:pt x="10636344" y="4122942"/>
                  <a:pt x="10634282" y="4120821"/>
                </a:cubicBezTo>
                <a:lnTo>
                  <a:pt x="10645681" y="4120821"/>
                </a:lnTo>
                <a:cubicBezTo>
                  <a:pt x="10646565" y="4120821"/>
                  <a:pt x="10647287" y="4120365"/>
                  <a:pt x="10647846" y="4119452"/>
                </a:cubicBezTo>
                <a:cubicBezTo>
                  <a:pt x="10648406" y="4118538"/>
                  <a:pt x="10648686" y="4117051"/>
                  <a:pt x="10648686" y="4114989"/>
                </a:cubicBezTo>
                <a:cubicBezTo>
                  <a:pt x="10648686" y="4112986"/>
                  <a:pt x="10648436" y="4111499"/>
                  <a:pt x="10647935" y="4110527"/>
                </a:cubicBezTo>
                <a:cubicBezTo>
                  <a:pt x="10647434" y="4109554"/>
                  <a:pt x="10646683" y="4109068"/>
                  <a:pt x="10645681" y="4109068"/>
                </a:cubicBezTo>
                <a:lnTo>
                  <a:pt x="10621646" y="4109068"/>
                </a:lnTo>
                <a:cubicBezTo>
                  <a:pt x="10619819" y="4108597"/>
                  <a:pt x="10617861" y="4108229"/>
                  <a:pt x="10615769" y="4107964"/>
                </a:cubicBezTo>
                <a:cubicBezTo>
                  <a:pt x="10613678" y="4107699"/>
                  <a:pt x="10611425" y="4107566"/>
                  <a:pt x="10609009" y="4107566"/>
                </a:cubicBezTo>
                <a:close/>
                <a:moveTo>
                  <a:pt x="10527014" y="4107390"/>
                </a:moveTo>
                <a:cubicBezTo>
                  <a:pt x="10522478" y="4107390"/>
                  <a:pt x="10517986" y="4108553"/>
                  <a:pt x="10513538" y="4110880"/>
                </a:cubicBezTo>
                <a:cubicBezTo>
                  <a:pt x="10509090" y="4113207"/>
                  <a:pt x="10504628" y="4116874"/>
                  <a:pt x="10500151" y="4121882"/>
                </a:cubicBezTo>
                <a:lnTo>
                  <a:pt x="10500151" y="4111366"/>
                </a:lnTo>
                <a:cubicBezTo>
                  <a:pt x="10500151" y="4110895"/>
                  <a:pt x="10500048" y="4110497"/>
                  <a:pt x="10499841" y="4110173"/>
                </a:cubicBezTo>
                <a:cubicBezTo>
                  <a:pt x="10499635" y="4109849"/>
                  <a:pt x="10499296" y="4109554"/>
                  <a:pt x="10498825" y="4109289"/>
                </a:cubicBezTo>
                <a:cubicBezTo>
                  <a:pt x="10498354" y="4109024"/>
                  <a:pt x="10497691" y="4108848"/>
                  <a:pt x="10496837" y="4108759"/>
                </a:cubicBezTo>
                <a:cubicBezTo>
                  <a:pt x="10495983" y="4108671"/>
                  <a:pt x="10494908" y="4108627"/>
                  <a:pt x="10493612" y="4108627"/>
                </a:cubicBezTo>
                <a:cubicBezTo>
                  <a:pt x="10492257" y="4108627"/>
                  <a:pt x="10491167" y="4108671"/>
                  <a:pt x="10490342" y="4108759"/>
                </a:cubicBezTo>
                <a:cubicBezTo>
                  <a:pt x="10489517" y="4108848"/>
                  <a:pt x="10488840" y="4109024"/>
                  <a:pt x="10488310" y="4109289"/>
                </a:cubicBezTo>
                <a:cubicBezTo>
                  <a:pt x="10487779" y="4109554"/>
                  <a:pt x="10487426" y="4109849"/>
                  <a:pt x="10487249" y="4110173"/>
                </a:cubicBezTo>
                <a:cubicBezTo>
                  <a:pt x="10487072" y="4110497"/>
                  <a:pt x="10486984" y="4110895"/>
                  <a:pt x="10486984" y="4111366"/>
                </a:cubicBezTo>
                <a:lnTo>
                  <a:pt x="10486984" y="4190896"/>
                </a:lnTo>
                <a:cubicBezTo>
                  <a:pt x="10486984" y="4191367"/>
                  <a:pt x="10487087" y="4191765"/>
                  <a:pt x="10487293" y="4192089"/>
                </a:cubicBezTo>
                <a:cubicBezTo>
                  <a:pt x="10487500" y="4192413"/>
                  <a:pt x="10487882" y="4192693"/>
                  <a:pt x="10488442" y="4192929"/>
                </a:cubicBezTo>
                <a:cubicBezTo>
                  <a:pt x="10489002" y="4193164"/>
                  <a:pt x="10489753" y="4193341"/>
                  <a:pt x="10490696" y="4193459"/>
                </a:cubicBezTo>
                <a:cubicBezTo>
                  <a:pt x="10491638" y="4193577"/>
                  <a:pt x="10492816" y="4193635"/>
                  <a:pt x="10494230" y="4193635"/>
                </a:cubicBezTo>
                <a:cubicBezTo>
                  <a:pt x="10495703" y="4193635"/>
                  <a:pt x="10496911" y="4193577"/>
                  <a:pt x="10497853" y="4193459"/>
                </a:cubicBezTo>
                <a:cubicBezTo>
                  <a:pt x="10498796" y="4193341"/>
                  <a:pt x="10499532" y="4193164"/>
                  <a:pt x="10500062" y="4192929"/>
                </a:cubicBezTo>
                <a:cubicBezTo>
                  <a:pt x="10500593" y="4192693"/>
                  <a:pt x="10500975" y="4192413"/>
                  <a:pt x="10501211" y="4192089"/>
                </a:cubicBezTo>
                <a:cubicBezTo>
                  <a:pt x="10501447" y="4191765"/>
                  <a:pt x="10501565" y="4191367"/>
                  <a:pt x="10501565" y="4190896"/>
                </a:cubicBezTo>
                <a:lnTo>
                  <a:pt x="10501565" y="4135313"/>
                </a:lnTo>
                <a:cubicBezTo>
                  <a:pt x="10505570" y="4130306"/>
                  <a:pt x="10509400" y="4126506"/>
                  <a:pt x="10513052" y="4123914"/>
                </a:cubicBezTo>
                <a:cubicBezTo>
                  <a:pt x="10516705" y="4121322"/>
                  <a:pt x="10520357" y="4120026"/>
                  <a:pt x="10524010" y="4120026"/>
                </a:cubicBezTo>
                <a:cubicBezTo>
                  <a:pt x="10526838" y="4120026"/>
                  <a:pt x="10529326" y="4120556"/>
                  <a:pt x="10531477" y="4121617"/>
                </a:cubicBezTo>
                <a:cubicBezTo>
                  <a:pt x="10533627" y="4122677"/>
                  <a:pt x="10535380" y="4124209"/>
                  <a:pt x="10536735" y="4126212"/>
                </a:cubicBezTo>
                <a:cubicBezTo>
                  <a:pt x="10538090" y="4128215"/>
                  <a:pt x="10539120" y="4130601"/>
                  <a:pt x="10539827" y="4133369"/>
                </a:cubicBezTo>
                <a:cubicBezTo>
                  <a:pt x="10540534" y="4136138"/>
                  <a:pt x="10540888" y="4139791"/>
                  <a:pt x="10540888" y="4144327"/>
                </a:cubicBezTo>
                <a:lnTo>
                  <a:pt x="10540888" y="4190896"/>
                </a:lnTo>
                <a:cubicBezTo>
                  <a:pt x="10540888" y="4191367"/>
                  <a:pt x="10541006" y="4191765"/>
                  <a:pt x="10541241" y="4192089"/>
                </a:cubicBezTo>
                <a:cubicBezTo>
                  <a:pt x="10541477" y="4192413"/>
                  <a:pt x="10541860" y="4192693"/>
                  <a:pt x="10542390" y="4192929"/>
                </a:cubicBezTo>
                <a:cubicBezTo>
                  <a:pt x="10542920" y="4193164"/>
                  <a:pt x="10543657" y="4193341"/>
                  <a:pt x="10544599" y="4193459"/>
                </a:cubicBezTo>
                <a:cubicBezTo>
                  <a:pt x="10545542" y="4193577"/>
                  <a:pt x="10546749" y="4193635"/>
                  <a:pt x="10548222" y="4193635"/>
                </a:cubicBezTo>
                <a:cubicBezTo>
                  <a:pt x="10549636" y="4193635"/>
                  <a:pt x="10550814" y="4193577"/>
                  <a:pt x="10551757" y="4193459"/>
                </a:cubicBezTo>
                <a:cubicBezTo>
                  <a:pt x="10552700" y="4193341"/>
                  <a:pt x="10553436" y="4193164"/>
                  <a:pt x="10553966" y="4192929"/>
                </a:cubicBezTo>
                <a:cubicBezTo>
                  <a:pt x="10554496" y="4192693"/>
                  <a:pt x="10554879" y="4192413"/>
                  <a:pt x="10555115" y="4192089"/>
                </a:cubicBezTo>
                <a:cubicBezTo>
                  <a:pt x="10555350" y="4191765"/>
                  <a:pt x="10555468" y="4191367"/>
                  <a:pt x="10555468" y="4190896"/>
                </a:cubicBezTo>
                <a:lnTo>
                  <a:pt x="10555468" y="4142383"/>
                </a:lnTo>
                <a:cubicBezTo>
                  <a:pt x="10555468" y="4136727"/>
                  <a:pt x="10554982" y="4131882"/>
                  <a:pt x="10554010" y="4127846"/>
                </a:cubicBezTo>
                <a:cubicBezTo>
                  <a:pt x="10553038" y="4123811"/>
                  <a:pt x="10551433" y="4120291"/>
                  <a:pt x="10549194" y="4117287"/>
                </a:cubicBezTo>
                <a:cubicBezTo>
                  <a:pt x="10546956" y="4114282"/>
                  <a:pt x="10544025" y="4111881"/>
                  <a:pt x="10540402" y="4110085"/>
                </a:cubicBezTo>
                <a:cubicBezTo>
                  <a:pt x="10536779" y="4108288"/>
                  <a:pt x="10532316" y="4107390"/>
                  <a:pt x="10527014" y="4107390"/>
                </a:cubicBezTo>
                <a:close/>
                <a:moveTo>
                  <a:pt x="10302902" y="4107390"/>
                </a:moveTo>
                <a:cubicBezTo>
                  <a:pt x="10296128" y="4107390"/>
                  <a:pt x="10290207" y="4108479"/>
                  <a:pt x="10285141" y="4110659"/>
                </a:cubicBezTo>
                <a:cubicBezTo>
                  <a:pt x="10280074" y="4112839"/>
                  <a:pt x="10275847" y="4115902"/>
                  <a:pt x="10272460" y="4119849"/>
                </a:cubicBezTo>
                <a:cubicBezTo>
                  <a:pt x="10269073" y="4123796"/>
                  <a:pt x="10266539" y="4128494"/>
                  <a:pt x="10264860" y="4133944"/>
                </a:cubicBezTo>
                <a:cubicBezTo>
                  <a:pt x="10263182" y="4139393"/>
                  <a:pt x="10262342" y="4145358"/>
                  <a:pt x="10262342" y="4151838"/>
                </a:cubicBezTo>
                <a:cubicBezTo>
                  <a:pt x="10262342" y="4158554"/>
                  <a:pt x="10263137" y="4164563"/>
                  <a:pt x="10264728" y="4169865"/>
                </a:cubicBezTo>
                <a:cubicBezTo>
                  <a:pt x="10266318" y="4175167"/>
                  <a:pt x="10268734" y="4179674"/>
                  <a:pt x="10271974" y="4183385"/>
                </a:cubicBezTo>
                <a:cubicBezTo>
                  <a:pt x="10275214" y="4187096"/>
                  <a:pt x="10279264" y="4189924"/>
                  <a:pt x="10284124" y="4191868"/>
                </a:cubicBezTo>
                <a:cubicBezTo>
                  <a:pt x="10288985" y="4193812"/>
                  <a:pt x="10294684" y="4194784"/>
                  <a:pt x="10301223" y="4194784"/>
                </a:cubicBezTo>
                <a:cubicBezTo>
                  <a:pt x="10307939" y="4194784"/>
                  <a:pt x="10313845" y="4193680"/>
                  <a:pt x="10318941" y="4191470"/>
                </a:cubicBezTo>
                <a:cubicBezTo>
                  <a:pt x="10324037" y="4189261"/>
                  <a:pt x="10328278" y="4186183"/>
                  <a:pt x="10331666" y="4182236"/>
                </a:cubicBezTo>
                <a:cubicBezTo>
                  <a:pt x="10335053" y="4178289"/>
                  <a:pt x="10337601" y="4173591"/>
                  <a:pt x="10339309" y="4168142"/>
                </a:cubicBezTo>
                <a:cubicBezTo>
                  <a:pt x="10341018" y="4162692"/>
                  <a:pt x="10341872" y="4156728"/>
                  <a:pt x="10341872" y="4150247"/>
                </a:cubicBezTo>
                <a:cubicBezTo>
                  <a:pt x="10341872" y="4143590"/>
                  <a:pt x="10341062" y="4137611"/>
                  <a:pt x="10339442" y="4132309"/>
                </a:cubicBezTo>
                <a:cubicBezTo>
                  <a:pt x="10337822" y="4127007"/>
                  <a:pt x="10335392" y="4122500"/>
                  <a:pt x="10332152" y="4118789"/>
                </a:cubicBezTo>
                <a:cubicBezTo>
                  <a:pt x="10328912" y="4115077"/>
                  <a:pt x="10324861" y="4112250"/>
                  <a:pt x="10320001" y="4110306"/>
                </a:cubicBezTo>
                <a:cubicBezTo>
                  <a:pt x="10315141" y="4108362"/>
                  <a:pt x="10309441" y="4107390"/>
                  <a:pt x="10302902" y="4107390"/>
                </a:cubicBezTo>
                <a:close/>
                <a:moveTo>
                  <a:pt x="10164004" y="4107390"/>
                </a:moveTo>
                <a:cubicBezTo>
                  <a:pt x="10159704" y="4107390"/>
                  <a:pt x="10155447" y="4108553"/>
                  <a:pt x="10151235" y="4110880"/>
                </a:cubicBezTo>
                <a:cubicBezTo>
                  <a:pt x="10147023" y="4113207"/>
                  <a:pt x="10142678" y="4116874"/>
                  <a:pt x="10138201" y="4121882"/>
                </a:cubicBezTo>
                <a:lnTo>
                  <a:pt x="10138201" y="4111366"/>
                </a:lnTo>
                <a:cubicBezTo>
                  <a:pt x="10138201" y="4110895"/>
                  <a:pt x="10138098" y="4110497"/>
                  <a:pt x="10137892" y="4110173"/>
                </a:cubicBezTo>
                <a:cubicBezTo>
                  <a:pt x="10137686" y="4109849"/>
                  <a:pt x="10137347" y="4109554"/>
                  <a:pt x="10136875" y="4109289"/>
                </a:cubicBezTo>
                <a:cubicBezTo>
                  <a:pt x="10136404" y="4109024"/>
                  <a:pt x="10135741" y="4108848"/>
                  <a:pt x="10134887" y="4108759"/>
                </a:cubicBezTo>
                <a:cubicBezTo>
                  <a:pt x="10134033" y="4108671"/>
                  <a:pt x="10132958" y="4108627"/>
                  <a:pt x="10131662" y="4108627"/>
                </a:cubicBezTo>
                <a:cubicBezTo>
                  <a:pt x="10130307" y="4108627"/>
                  <a:pt x="10129217" y="4108671"/>
                  <a:pt x="10128392" y="4108759"/>
                </a:cubicBezTo>
                <a:cubicBezTo>
                  <a:pt x="10127568" y="4108848"/>
                  <a:pt x="10126890" y="4109024"/>
                  <a:pt x="10126360" y="4109289"/>
                </a:cubicBezTo>
                <a:cubicBezTo>
                  <a:pt x="10125830" y="4109554"/>
                  <a:pt x="10125476" y="4109849"/>
                  <a:pt x="10125299" y="4110173"/>
                </a:cubicBezTo>
                <a:cubicBezTo>
                  <a:pt x="10125123" y="4110497"/>
                  <a:pt x="10125034" y="4110895"/>
                  <a:pt x="10125034" y="4111366"/>
                </a:cubicBezTo>
                <a:lnTo>
                  <a:pt x="10125034" y="4190896"/>
                </a:lnTo>
                <a:cubicBezTo>
                  <a:pt x="10125034" y="4191367"/>
                  <a:pt x="10125137" y="4191765"/>
                  <a:pt x="10125344" y="4192089"/>
                </a:cubicBezTo>
                <a:cubicBezTo>
                  <a:pt x="10125550" y="4192413"/>
                  <a:pt x="10125933" y="4192693"/>
                  <a:pt x="10126492" y="4192929"/>
                </a:cubicBezTo>
                <a:cubicBezTo>
                  <a:pt x="10127052" y="4193164"/>
                  <a:pt x="10127803" y="4193341"/>
                  <a:pt x="10128746" y="4193459"/>
                </a:cubicBezTo>
                <a:cubicBezTo>
                  <a:pt x="10129688" y="4193577"/>
                  <a:pt x="10130867" y="4193635"/>
                  <a:pt x="10132280" y="4193635"/>
                </a:cubicBezTo>
                <a:cubicBezTo>
                  <a:pt x="10133753" y="4193635"/>
                  <a:pt x="10134961" y="4193577"/>
                  <a:pt x="10135903" y="4193459"/>
                </a:cubicBezTo>
                <a:cubicBezTo>
                  <a:pt x="10136846" y="4193341"/>
                  <a:pt x="10137582" y="4193164"/>
                  <a:pt x="10138113" y="4192929"/>
                </a:cubicBezTo>
                <a:cubicBezTo>
                  <a:pt x="10138643" y="4192693"/>
                  <a:pt x="10139026" y="4192413"/>
                  <a:pt x="10139261" y="4192089"/>
                </a:cubicBezTo>
                <a:cubicBezTo>
                  <a:pt x="10139497" y="4191765"/>
                  <a:pt x="10139615" y="4191367"/>
                  <a:pt x="10139615" y="4190896"/>
                </a:cubicBezTo>
                <a:lnTo>
                  <a:pt x="10139615" y="4135313"/>
                </a:lnTo>
                <a:cubicBezTo>
                  <a:pt x="10143621" y="4130306"/>
                  <a:pt x="10147332" y="4126506"/>
                  <a:pt x="10150749" y="4123914"/>
                </a:cubicBezTo>
                <a:cubicBezTo>
                  <a:pt x="10154166" y="4121322"/>
                  <a:pt x="10157553" y="4120026"/>
                  <a:pt x="10160911" y="4120026"/>
                </a:cubicBezTo>
                <a:cubicBezTo>
                  <a:pt x="10163621" y="4120026"/>
                  <a:pt x="10165963" y="4120556"/>
                  <a:pt x="10167936" y="4121617"/>
                </a:cubicBezTo>
                <a:cubicBezTo>
                  <a:pt x="10169910" y="4122677"/>
                  <a:pt x="10171545" y="4124209"/>
                  <a:pt x="10172841" y="4126212"/>
                </a:cubicBezTo>
                <a:cubicBezTo>
                  <a:pt x="10174137" y="4128215"/>
                  <a:pt x="10175109" y="4130601"/>
                  <a:pt x="10175757" y="4133369"/>
                </a:cubicBezTo>
                <a:cubicBezTo>
                  <a:pt x="10176405" y="4136138"/>
                  <a:pt x="10176729" y="4139202"/>
                  <a:pt x="10176729" y="4142559"/>
                </a:cubicBezTo>
                <a:lnTo>
                  <a:pt x="10176729" y="4190896"/>
                </a:lnTo>
                <a:cubicBezTo>
                  <a:pt x="10176729" y="4191367"/>
                  <a:pt x="10176832" y="4191765"/>
                  <a:pt x="10177038" y="4192089"/>
                </a:cubicBezTo>
                <a:cubicBezTo>
                  <a:pt x="10177244" y="4192413"/>
                  <a:pt x="10177627" y="4192693"/>
                  <a:pt x="10178187" y="4192929"/>
                </a:cubicBezTo>
                <a:cubicBezTo>
                  <a:pt x="10178747" y="4193164"/>
                  <a:pt x="10179512" y="4193341"/>
                  <a:pt x="10180484" y="4193459"/>
                </a:cubicBezTo>
                <a:cubicBezTo>
                  <a:pt x="10181456" y="4193577"/>
                  <a:pt x="10182620" y="4193635"/>
                  <a:pt x="10183975" y="4193635"/>
                </a:cubicBezTo>
                <a:cubicBezTo>
                  <a:pt x="10185389" y="4193635"/>
                  <a:pt x="10186567" y="4193577"/>
                  <a:pt x="10187510" y="4193459"/>
                </a:cubicBezTo>
                <a:cubicBezTo>
                  <a:pt x="10188452" y="4193341"/>
                  <a:pt x="10189203" y="4193164"/>
                  <a:pt x="10189763" y="4192929"/>
                </a:cubicBezTo>
                <a:cubicBezTo>
                  <a:pt x="10190323" y="4192693"/>
                  <a:pt x="10190720" y="4192413"/>
                  <a:pt x="10190956" y="4192089"/>
                </a:cubicBezTo>
                <a:cubicBezTo>
                  <a:pt x="10191192" y="4191765"/>
                  <a:pt x="10191309" y="4191367"/>
                  <a:pt x="10191309" y="4190896"/>
                </a:cubicBezTo>
                <a:lnTo>
                  <a:pt x="10191309" y="4135313"/>
                </a:lnTo>
                <a:cubicBezTo>
                  <a:pt x="10195374" y="4130306"/>
                  <a:pt x="10199100" y="4126506"/>
                  <a:pt x="10202488" y="4123914"/>
                </a:cubicBezTo>
                <a:cubicBezTo>
                  <a:pt x="10205875" y="4121322"/>
                  <a:pt x="10209248" y="4120026"/>
                  <a:pt x="10212606" y="4120026"/>
                </a:cubicBezTo>
                <a:cubicBezTo>
                  <a:pt x="10215316" y="4120026"/>
                  <a:pt x="10217672" y="4120556"/>
                  <a:pt x="10219675" y="4121617"/>
                </a:cubicBezTo>
                <a:cubicBezTo>
                  <a:pt x="10221678" y="4122677"/>
                  <a:pt x="10223328" y="4124209"/>
                  <a:pt x="10224624" y="4126212"/>
                </a:cubicBezTo>
                <a:cubicBezTo>
                  <a:pt x="10225920" y="4128215"/>
                  <a:pt x="10226862" y="4130601"/>
                  <a:pt x="10227451" y="4133369"/>
                </a:cubicBezTo>
                <a:cubicBezTo>
                  <a:pt x="10228040" y="4136138"/>
                  <a:pt x="10228335" y="4139202"/>
                  <a:pt x="10228335" y="4142559"/>
                </a:cubicBezTo>
                <a:lnTo>
                  <a:pt x="10228335" y="4190896"/>
                </a:lnTo>
                <a:cubicBezTo>
                  <a:pt x="10228335" y="4191367"/>
                  <a:pt x="10228453" y="4191765"/>
                  <a:pt x="10228688" y="4192089"/>
                </a:cubicBezTo>
                <a:cubicBezTo>
                  <a:pt x="10228924" y="4192413"/>
                  <a:pt x="10229322" y="4192693"/>
                  <a:pt x="10229881" y="4192929"/>
                </a:cubicBezTo>
                <a:cubicBezTo>
                  <a:pt x="10230441" y="4193164"/>
                  <a:pt x="10231192" y="4193341"/>
                  <a:pt x="10232135" y="4193459"/>
                </a:cubicBezTo>
                <a:cubicBezTo>
                  <a:pt x="10233077" y="4193577"/>
                  <a:pt x="10234285" y="4193635"/>
                  <a:pt x="10235758" y="4193635"/>
                </a:cubicBezTo>
                <a:cubicBezTo>
                  <a:pt x="10237172" y="4193635"/>
                  <a:pt x="10238350" y="4193577"/>
                  <a:pt x="10239293" y="4193459"/>
                </a:cubicBezTo>
                <a:cubicBezTo>
                  <a:pt x="10240235" y="4193341"/>
                  <a:pt x="10240971" y="4193164"/>
                  <a:pt x="10241502" y="4192929"/>
                </a:cubicBezTo>
                <a:cubicBezTo>
                  <a:pt x="10242032" y="4192693"/>
                  <a:pt x="10242415" y="4192413"/>
                  <a:pt x="10242650" y="4192089"/>
                </a:cubicBezTo>
                <a:cubicBezTo>
                  <a:pt x="10242886" y="4191765"/>
                  <a:pt x="10243004" y="4191367"/>
                  <a:pt x="10243004" y="4190896"/>
                </a:cubicBezTo>
                <a:lnTo>
                  <a:pt x="10243004" y="4140615"/>
                </a:lnTo>
                <a:cubicBezTo>
                  <a:pt x="10243004" y="4136138"/>
                  <a:pt x="10242547" y="4131882"/>
                  <a:pt x="10241634" y="4127846"/>
                </a:cubicBezTo>
                <a:cubicBezTo>
                  <a:pt x="10240721" y="4123811"/>
                  <a:pt x="10239189" y="4120291"/>
                  <a:pt x="10237039" y="4117287"/>
                </a:cubicBezTo>
                <a:cubicBezTo>
                  <a:pt x="10234889" y="4114282"/>
                  <a:pt x="10232076" y="4111881"/>
                  <a:pt x="10228600" y="4110085"/>
                </a:cubicBezTo>
                <a:cubicBezTo>
                  <a:pt x="10225124" y="4108288"/>
                  <a:pt x="10220824" y="4107390"/>
                  <a:pt x="10215699" y="4107390"/>
                </a:cubicBezTo>
                <a:cubicBezTo>
                  <a:pt x="10213578" y="4107390"/>
                  <a:pt x="10211472" y="4107669"/>
                  <a:pt x="10209380" y="4108229"/>
                </a:cubicBezTo>
                <a:cubicBezTo>
                  <a:pt x="10207289" y="4108789"/>
                  <a:pt x="10205139" y="4109687"/>
                  <a:pt x="10202930" y="4110924"/>
                </a:cubicBezTo>
                <a:cubicBezTo>
                  <a:pt x="10200720" y="4112161"/>
                  <a:pt x="10198423" y="4113781"/>
                  <a:pt x="10196037" y="4115784"/>
                </a:cubicBezTo>
                <a:cubicBezTo>
                  <a:pt x="10193651" y="4117787"/>
                  <a:pt x="10191133" y="4120232"/>
                  <a:pt x="10188482" y="4123119"/>
                </a:cubicBezTo>
                <a:cubicBezTo>
                  <a:pt x="10187539" y="4120762"/>
                  <a:pt x="10186361" y="4118627"/>
                  <a:pt x="10184947" y="4116712"/>
                </a:cubicBezTo>
                <a:cubicBezTo>
                  <a:pt x="10183533" y="4114798"/>
                  <a:pt x="10181825" y="4113148"/>
                  <a:pt x="10179822" y="4111764"/>
                </a:cubicBezTo>
                <a:cubicBezTo>
                  <a:pt x="10177819" y="4110379"/>
                  <a:pt x="10175506" y="4109304"/>
                  <a:pt x="10172885" y="4108538"/>
                </a:cubicBezTo>
                <a:cubicBezTo>
                  <a:pt x="10170263" y="4107772"/>
                  <a:pt x="10167303" y="4107390"/>
                  <a:pt x="10164004" y="4107390"/>
                </a:cubicBezTo>
                <a:close/>
                <a:moveTo>
                  <a:pt x="10072182" y="4107390"/>
                </a:moveTo>
                <a:cubicBezTo>
                  <a:pt x="10066350" y="4107390"/>
                  <a:pt x="10061077" y="4108406"/>
                  <a:pt x="10056364" y="4110438"/>
                </a:cubicBezTo>
                <a:cubicBezTo>
                  <a:pt x="10051651" y="4112471"/>
                  <a:pt x="10047631" y="4115387"/>
                  <a:pt x="10044302" y="4119186"/>
                </a:cubicBezTo>
                <a:cubicBezTo>
                  <a:pt x="10040974" y="4122986"/>
                  <a:pt x="10038426" y="4127611"/>
                  <a:pt x="10036658" y="4133060"/>
                </a:cubicBezTo>
                <a:cubicBezTo>
                  <a:pt x="10034891" y="4138509"/>
                  <a:pt x="10034007" y="4144651"/>
                  <a:pt x="10034007" y="4151484"/>
                </a:cubicBezTo>
                <a:cubicBezTo>
                  <a:pt x="10034007" y="4158672"/>
                  <a:pt x="10034862" y="4164975"/>
                  <a:pt x="10036570" y="4170395"/>
                </a:cubicBezTo>
                <a:cubicBezTo>
                  <a:pt x="10038278" y="4175815"/>
                  <a:pt x="10040812" y="4180322"/>
                  <a:pt x="10044170" y="4183915"/>
                </a:cubicBezTo>
                <a:cubicBezTo>
                  <a:pt x="10047527" y="4187509"/>
                  <a:pt x="10051666" y="4190219"/>
                  <a:pt x="10056585" y="4192045"/>
                </a:cubicBezTo>
                <a:cubicBezTo>
                  <a:pt x="10061504" y="4193871"/>
                  <a:pt x="10067233" y="4194784"/>
                  <a:pt x="10073772" y="4194784"/>
                </a:cubicBezTo>
                <a:cubicBezTo>
                  <a:pt x="10077543" y="4194784"/>
                  <a:pt x="10081092" y="4194504"/>
                  <a:pt x="10084421" y="4193945"/>
                </a:cubicBezTo>
                <a:cubicBezTo>
                  <a:pt x="10087749" y="4193385"/>
                  <a:pt x="10090680" y="4192752"/>
                  <a:pt x="10093213" y="4192045"/>
                </a:cubicBezTo>
                <a:cubicBezTo>
                  <a:pt x="10095746" y="4191338"/>
                  <a:pt x="10097808" y="4190616"/>
                  <a:pt x="10099399" y="4189880"/>
                </a:cubicBezTo>
                <a:cubicBezTo>
                  <a:pt x="10100989" y="4189143"/>
                  <a:pt x="10101947" y="4188613"/>
                  <a:pt x="10102271" y="4188289"/>
                </a:cubicBezTo>
                <a:cubicBezTo>
                  <a:pt x="10102595" y="4187965"/>
                  <a:pt x="10102860" y="4187627"/>
                  <a:pt x="10103066" y="4187273"/>
                </a:cubicBezTo>
                <a:cubicBezTo>
                  <a:pt x="10103272" y="4186920"/>
                  <a:pt x="10103419" y="4186522"/>
                  <a:pt x="10103508" y="4186080"/>
                </a:cubicBezTo>
                <a:cubicBezTo>
                  <a:pt x="10103596" y="4185638"/>
                  <a:pt x="10103670" y="4185137"/>
                  <a:pt x="10103729" y="4184578"/>
                </a:cubicBezTo>
                <a:cubicBezTo>
                  <a:pt x="10103788" y="4184018"/>
                  <a:pt x="10103817" y="4183355"/>
                  <a:pt x="10103817" y="4182590"/>
                </a:cubicBezTo>
                <a:cubicBezTo>
                  <a:pt x="10103817" y="4181529"/>
                  <a:pt x="10103773" y="4180631"/>
                  <a:pt x="10103684" y="4179894"/>
                </a:cubicBezTo>
                <a:cubicBezTo>
                  <a:pt x="10103595" y="4179158"/>
                  <a:pt x="10103462" y="4178584"/>
                  <a:pt x="10103284" y="4178171"/>
                </a:cubicBezTo>
                <a:cubicBezTo>
                  <a:pt x="10103106" y="4177759"/>
                  <a:pt x="10102855" y="4177450"/>
                  <a:pt x="10102530" y="4177243"/>
                </a:cubicBezTo>
                <a:cubicBezTo>
                  <a:pt x="10102204" y="4177037"/>
                  <a:pt x="10101834" y="4176934"/>
                  <a:pt x="10101420" y="4176934"/>
                </a:cubicBezTo>
                <a:cubicBezTo>
                  <a:pt x="10100709" y="4176934"/>
                  <a:pt x="10099659" y="4177243"/>
                  <a:pt x="10098267" y="4177862"/>
                </a:cubicBezTo>
                <a:cubicBezTo>
                  <a:pt x="10096876" y="4178481"/>
                  <a:pt x="10095100" y="4179173"/>
                  <a:pt x="10092939" y="4179939"/>
                </a:cubicBezTo>
                <a:cubicBezTo>
                  <a:pt x="10090778" y="4180704"/>
                  <a:pt x="10088218" y="4181397"/>
                  <a:pt x="10085258" y="4182015"/>
                </a:cubicBezTo>
                <a:cubicBezTo>
                  <a:pt x="10082298" y="4182634"/>
                  <a:pt x="10078924" y="4182943"/>
                  <a:pt x="10075135" y="4182943"/>
                </a:cubicBezTo>
                <a:cubicBezTo>
                  <a:pt x="10070340" y="4182943"/>
                  <a:pt x="10066285" y="4182266"/>
                  <a:pt x="10062970" y="4180911"/>
                </a:cubicBezTo>
                <a:cubicBezTo>
                  <a:pt x="10059655" y="4179556"/>
                  <a:pt x="10056962" y="4177612"/>
                  <a:pt x="10054890" y="4175078"/>
                </a:cubicBezTo>
                <a:cubicBezTo>
                  <a:pt x="10052817" y="4172545"/>
                  <a:pt x="10051338" y="4169511"/>
                  <a:pt x="10050450" y="4165977"/>
                </a:cubicBezTo>
                <a:cubicBezTo>
                  <a:pt x="10049562" y="4162442"/>
                  <a:pt x="10049118" y="4158465"/>
                  <a:pt x="10049118" y="4154047"/>
                </a:cubicBezTo>
                <a:lnTo>
                  <a:pt x="10101493" y="4154047"/>
                </a:lnTo>
                <a:cubicBezTo>
                  <a:pt x="10102973" y="4154047"/>
                  <a:pt x="10104290" y="4153561"/>
                  <a:pt x="10105444" y="4152589"/>
                </a:cubicBezTo>
                <a:cubicBezTo>
                  <a:pt x="10106598" y="4151617"/>
                  <a:pt x="10107175" y="4149982"/>
                  <a:pt x="10107175" y="4147685"/>
                </a:cubicBezTo>
                <a:lnTo>
                  <a:pt x="10107175" y="4145034"/>
                </a:lnTo>
                <a:cubicBezTo>
                  <a:pt x="10107175" y="4139850"/>
                  <a:pt x="10106512" y="4134975"/>
                  <a:pt x="10105187" y="4130409"/>
                </a:cubicBezTo>
                <a:cubicBezTo>
                  <a:pt x="10103861" y="4125843"/>
                  <a:pt x="10101785" y="4121867"/>
                  <a:pt x="10098957" y="4118480"/>
                </a:cubicBezTo>
                <a:cubicBezTo>
                  <a:pt x="10096129" y="4115092"/>
                  <a:pt x="10092521" y="4112397"/>
                  <a:pt x="10088132" y="4110394"/>
                </a:cubicBezTo>
                <a:cubicBezTo>
                  <a:pt x="10083743" y="4108391"/>
                  <a:pt x="10078426" y="4107390"/>
                  <a:pt x="10072182" y="4107390"/>
                </a:cubicBezTo>
                <a:close/>
                <a:moveTo>
                  <a:pt x="10007539" y="4107390"/>
                </a:moveTo>
                <a:cubicBezTo>
                  <a:pt x="10005831" y="4107390"/>
                  <a:pt x="10004137" y="4107610"/>
                  <a:pt x="10002458" y="4108052"/>
                </a:cubicBezTo>
                <a:cubicBezTo>
                  <a:pt x="10000779" y="4108494"/>
                  <a:pt x="9999085" y="4109289"/>
                  <a:pt x="9997377" y="4110438"/>
                </a:cubicBezTo>
                <a:cubicBezTo>
                  <a:pt x="9995669" y="4111587"/>
                  <a:pt x="9993857" y="4113163"/>
                  <a:pt x="9991942" y="4115166"/>
                </a:cubicBezTo>
                <a:cubicBezTo>
                  <a:pt x="9990028" y="4117169"/>
                  <a:pt x="9987981" y="4119761"/>
                  <a:pt x="9985801" y="4122942"/>
                </a:cubicBezTo>
                <a:lnTo>
                  <a:pt x="9985801" y="4111366"/>
                </a:lnTo>
                <a:cubicBezTo>
                  <a:pt x="9985801" y="4110895"/>
                  <a:pt x="9985698" y="4110497"/>
                  <a:pt x="9985492" y="4110173"/>
                </a:cubicBezTo>
                <a:cubicBezTo>
                  <a:pt x="9985286" y="4109849"/>
                  <a:pt x="9984947" y="4109554"/>
                  <a:pt x="9984476" y="4109289"/>
                </a:cubicBezTo>
                <a:cubicBezTo>
                  <a:pt x="9984004" y="4109024"/>
                  <a:pt x="9983341" y="4108848"/>
                  <a:pt x="9982487" y="4108759"/>
                </a:cubicBezTo>
                <a:cubicBezTo>
                  <a:pt x="9981633" y="4108671"/>
                  <a:pt x="9980558" y="4108627"/>
                  <a:pt x="9979262" y="4108627"/>
                </a:cubicBezTo>
                <a:cubicBezTo>
                  <a:pt x="9977907" y="4108627"/>
                  <a:pt x="9976817" y="4108671"/>
                  <a:pt x="9975992" y="4108759"/>
                </a:cubicBezTo>
                <a:cubicBezTo>
                  <a:pt x="9975168" y="4108848"/>
                  <a:pt x="9974490" y="4109024"/>
                  <a:pt x="9973960" y="4109289"/>
                </a:cubicBezTo>
                <a:cubicBezTo>
                  <a:pt x="9973430" y="4109554"/>
                  <a:pt x="9973076" y="4109849"/>
                  <a:pt x="9972899" y="4110173"/>
                </a:cubicBezTo>
                <a:cubicBezTo>
                  <a:pt x="9972723" y="4110497"/>
                  <a:pt x="9972634" y="4110895"/>
                  <a:pt x="9972634" y="4111366"/>
                </a:cubicBezTo>
                <a:lnTo>
                  <a:pt x="9972634" y="4190896"/>
                </a:lnTo>
                <a:cubicBezTo>
                  <a:pt x="9972634" y="4191367"/>
                  <a:pt x="9972737" y="4191765"/>
                  <a:pt x="9972944" y="4192089"/>
                </a:cubicBezTo>
                <a:cubicBezTo>
                  <a:pt x="9973150" y="4192413"/>
                  <a:pt x="9973533" y="4192693"/>
                  <a:pt x="9974092" y="4192929"/>
                </a:cubicBezTo>
                <a:cubicBezTo>
                  <a:pt x="9974652" y="4193164"/>
                  <a:pt x="9975403" y="4193341"/>
                  <a:pt x="9976346" y="4193459"/>
                </a:cubicBezTo>
                <a:cubicBezTo>
                  <a:pt x="9977288" y="4193577"/>
                  <a:pt x="9978467" y="4193635"/>
                  <a:pt x="9979880" y="4193635"/>
                </a:cubicBezTo>
                <a:cubicBezTo>
                  <a:pt x="9981353" y="4193635"/>
                  <a:pt x="9982561" y="4193577"/>
                  <a:pt x="9983503" y="4193459"/>
                </a:cubicBezTo>
                <a:cubicBezTo>
                  <a:pt x="9984446" y="4193341"/>
                  <a:pt x="9985182" y="4193164"/>
                  <a:pt x="9985713" y="4192929"/>
                </a:cubicBezTo>
                <a:cubicBezTo>
                  <a:pt x="9986243" y="4192693"/>
                  <a:pt x="9986626" y="4192413"/>
                  <a:pt x="9986861" y="4192089"/>
                </a:cubicBezTo>
                <a:cubicBezTo>
                  <a:pt x="9987097" y="4191765"/>
                  <a:pt x="9987215" y="4191367"/>
                  <a:pt x="9987215" y="4190896"/>
                </a:cubicBezTo>
                <a:lnTo>
                  <a:pt x="9987215" y="4138583"/>
                </a:lnTo>
                <a:cubicBezTo>
                  <a:pt x="9989277" y="4135343"/>
                  <a:pt x="9991162" y="4132603"/>
                  <a:pt x="9992870" y="4130365"/>
                </a:cubicBezTo>
                <a:cubicBezTo>
                  <a:pt x="9994579" y="4128126"/>
                  <a:pt x="9996214" y="4126329"/>
                  <a:pt x="9997775" y="4124974"/>
                </a:cubicBezTo>
                <a:cubicBezTo>
                  <a:pt x="9999336" y="4123620"/>
                  <a:pt x="10000823" y="4122648"/>
                  <a:pt x="10002237" y="4122058"/>
                </a:cubicBezTo>
                <a:cubicBezTo>
                  <a:pt x="10003651" y="4121469"/>
                  <a:pt x="10005094" y="4121175"/>
                  <a:pt x="10006567" y="4121175"/>
                </a:cubicBezTo>
                <a:cubicBezTo>
                  <a:pt x="10007804" y="4121175"/>
                  <a:pt x="10008953" y="4121293"/>
                  <a:pt x="10010013" y="4121528"/>
                </a:cubicBezTo>
                <a:cubicBezTo>
                  <a:pt x="10011074" y="4121764"/>
                  <a:pt x="10012031" y="4122014"/>
                  <a:pt x="10012885" y="4122279"/>
                </a:cubicBezTo>
                <a:cubicBezTo>
                  <a:pt x="10013740" y="4122544"/>
                  <a:pt x="10014505" y="4122810"/>
                  <a:pt x="10015183" y="4123075"/>
                </a:cubicBezTo>
                <a:cubicBezTo>
                  <a:pt x="10015860" y="4123340"/>
                  <a:pt x="10016435" y="4123472"/>
                  <a:pt x="10016906" y="4123472"/>
                </a:cubicBezTo>
                <a:cubicBezTo>
                  <a:pt x="10017377" y="4123472"/>
                  <a:pt x="10017746" y="4123340"/>
                  <a:pt x="10018011" y="4123075"/>
                </a:cubicBezTo>
                <a:cubicBezTo>
                  <a:pt x="10018276" y="4122810"/>
                  <a:pt x="10018497" y="4122427"/>
                  <a:pt x="10018673" y="4121926"/>
                </a:cubicBezTo>
                <a:cubicBezTo>
                  <a:pt x="10018850" y="4121425"/>
                  <a:pt x="10018968" y="4120733"/>
                  <a:pt x="10019027" y="4119849"/>
                </a:cubicBezTo>
                <a:cubicBezTo>
                  <a:pt x="10019086" y="4118966"/>
                  <a:pt x="10019115" y="4117876"/>
                  <a:pt x="10019115" y="4116580"/>
                </a:cubicBezTo>
                <a:cubicBezTo>
                  <a:pt x="10019115" y="4115225"/>
                  <a:pt x="10019101" y="4114150"/>
                  <a:pt x="10019071" y="4113354"/>
                </a:cubicBezTo>
                <a:cubicBezTo>
                  <a:pt x="10019042" y="4112559"/>
                  <a:pt x="10018983" y="4111955"/>
                  <a:pt x="10018894" y="4111543"/>
                </a:cubicBezTo>
                <a:cubicBezTo>
                  <a:pt x="10018806" y="4111130"/>
                  <a:pt x="10018703" y="4110792"/>
                  <a:pt x="10018585" y="4110527"/>
                </a:cubicBezTo>
                <a:cubicBezTo>
                  <a:pt x="10018467" y="4110261"/>
                  <a:pt x="10018232" y="4109982"/>
                  <a:pt x="10017878" y="4109687"/>
                </a:cubicBezTo>
                <a:cubicBezTo>
                  <a:pt x="10017525" y="4109393"/>
                  <a:pt x="10016921" y="4109098"/>
                  <a:pt x="10016067" y="4108803"/>
                </a:cubicBezTo>
                <a:cubicBezTo>
                  <a:pt x="10015212" y="4108509"/>
                  <a:pt x="10014255" y="4108244"/>
                  <a:pt x="10013195" y="4108008"/>
                </a:cubicBezTo>
                <a:cubicBezTo>
                  <a:pt x="10012134" y="4107772"/>
                  <a:pt x="10011118" y="4107610"/>
                  <a:pt x="10010146" y="4107522"/>
                </a:cubicBezTo>
                <a:cubicBezTo>
                  <a:pt x="10009174" y="4107434"/>
                  <a:pt x="10008305" y="4107390"/>
                  <a:pt x="10007539" y="4107390"/>
                </a:cubicBezTo>
                <a:close/>
                <a:moveTo>
                  <a:pt x="339942" y="4080063"/>
                </a:moveTo>
                <a:lnTo>
                  <a:pt x="339942" y="4089588"/>
                </a:lnTo>
                <a:lnTo>
                  <a:pt x="1178142" y="4089588"/>
                </a:lnTo>
                <a:lnTo>
                  <a:pt x="1178142" y="4080063"/>
                </a:lnTo>
                <a:close/>
                <a:moveTo>
                  <a:pt x="10456218" y="4075843"/>
                </a:moveTo>
                <a:cubicBezTo>
                  <a:pt x="10452743" y="4075843"/>
                  <a:pt x="10450357" y="4076461"/>
                  <a:pt x="10449061" y="4077698"/>
                </a:cubicBezTo>
                <a:cubicBezTo>
                  <a:pt x="10447765" y="4078935"/>
                  <a:pt x="10447117" y="4081262"/>
                  <a:pt x="10447117" y="4084679"/>
                </a:cubicBezTo>
                <a:cubicBezTo>
                  <a:pt x="10447117" y="4088037"/>
                  <a:pt x="10447750" y="4090320"/>
                  <a:pt x="10449017" y="4091528"/>
                </a:cubicBezTo>
                <a:cubicBezTo>
                  <a:pt x="10450283" y="4092735"/>
                  <a:pt x="10452625" y="4093339"/>
                  <a:pt x="10456042" y="4093339"/>
                </a:cubicBezTo>
                <a:cubicBezTo>
                  <a:pt x="10459518" y="4093339"/>
                  <a:pt x="10461903" y="4092721"/>
                  <a:pt x="10463200" y="4091484"/>
                </a:cubicBezTo>
                <a:cubicBezTo>
                  <a:pt x="10464496" y="4090246"/>
                  <a:pt x="10465144" y="4087919"/>
                  <a:pt x="10465144" y="4084503"/>
                </a:cubicBezTo>
                <a:cubicBezTo>
                  <a:pt x="10465144" y="4081145"/>
                  <a:pt x="10464510" y="4078862"/>
                  <a:pt x="10463244" y="4077654"/>
                </a:cubicBezTo>
                <a:cubicBezTo>
                  <a:pt x="10461977" y="4076446"/>
                  <a:pt x="10459635" y="4075843"/>
                  <a:pt x="10456218" y="4075843"/>
                </a:cubicBezTo>
                <a:close/>
                <a:moveTo>
                  <a:pt x="1207443" y="4032787"/>
                </a:moveTo>
                <a:cubicBezTo>
                  <a:pt x="1204773" y="4032787"/>
                  <a:pt x="1202560" y="4033031"/>
                  <a:pt x="1200802" y="4033520"/>
                </a:cubicBezTo>
                <a:cubicBezTo>
                  <a:pt x="1199044" y="4034008"/>
                  <a:pt x="1197627" y="4034838"/>
                  <a:pt x="1196553" y="4036010"/>
                </a:cubicBezTo>
                <a:cubicBezTo>
                  <a:pt x="1195479" y="4037182"/>
                  <a:pt x="1194746" y="4038729"/>
                  <a:pt x="1194355" y="4040649"/>
                </a:cubicBezTo>
                <a:cubicBezTo>
                  <a:pt x="1193965" y="4042570"/>
                  <a:pt x="1193770" y="4044898"/>
                  <a:pt x="1193770" y="4047633"/>
                </a:cubicBezTo>
                <a:cubicBezTo>
                  <a:pt x="1193770" y="4050367"/>
                  <a:pt x="1193965" y="4052663"/>
                  <a:pt x="1194355" y="4054518"/>
                </a:cubicBezTo>
                <a:cubicBezTo>
                  <a:pt x="1194746" y="4056374"/>
                  <a:pt x="1195479" y="4057888"/>
                  <a:pt x="1196553" y="4059060"/>
                </a:cubicBezTo>
                <a:cubicBezTo>
                  <a:pt x="1197627" y="4060232"/>
                  <a:pt x="1199044" y="4061062"/>
                  <a:pt x="1200802" y="4061550"/>
                </a:cubicBezTo>
                <a:cubicBezTo>
                  <a:pt x="1202560" y="4062039"/>
                  <a:pt x="1204773" y="4062283"/>
                  <a:pt x="1207443" y="4062283"/>
                </a:cubicBezTo>
                <a:cubicBezTo>
                  <a:pt x="1210113" y="4062283"/>
                  <a:pt x="1212327" y="4062039"/>
                  <a:pt x="1214085" y="4061550"/>
                </a:cubicBezTo>
                <a:cubicBezTo>
                  <a:pt x="1215842" y="4061062"/>
                  <a:pt x="1217259" y="4060232"/>
                  <a:pt x="1218333" y="4059060"/>
                </a:cubicBezTo>
                <a:cubicBezTo>
                  <a:pt x="1219407" y="4057888"/>
                  <a:pt x="1220172" y="4056374"/>
                  <a:pt x="1220628" y="4054518"/>
                </a:cubicBezTo>
                <a:cubicBezTo>
                  <a:pt x="1221084" y="4052663"/>
                  <a:pt x="1221312" y="4050367"/>
                  <a:pt x="1221312" y="4047633"/>
                </a:cubicBezTo>
                <a:cubicBezTo>
                  <a:pt x="1221312" y="4044898"/>
                  <a:pt x="1221084" y="4042570"/>
                  <a:pt x="1220628" y="4040649"/>
                </a:cubicBezTo>
                <a:cubicBezTo>
                  <a:pt x="1220172" y="4038729"/>
                  <a:pt x="1219407" y="4037182"/>
                  <a:pt x="1218333" y="4036010"/>
                </a:cubicBezTo>
                <a:cubicBezTo>
                  <a:pt x="1217259" y="4034838"/>
                  <a:pt x="1215842" y="4034008"/>
                  <a:pt x="1214085" y="4033520"/>
                </a:cubicBezTo>
                <a:cubicBezTo>
                  <a:pt x="1212327" y="4033031"/>
                  <a:pt x="1210113" y="4032787"/>
                  <a:pt x="1207443" y="4032787"/>
                </a:cubicBezTo>
                <a:close/>
                <a:moveTo>
                  <a:pt x="2748623" y="4022574"/>
                </a:moveTo>
                <a:lnTo>
                  <a:pt x="2761083" y="4022574"/>
                </a:lnTo>
                <a:lnTo>
                  <a:pt x="2761083" y="4039452"/>
                </a:lnTo>
                <a:cubicBezTo>
                  <a:pt x="2757489" y="4043458"/>
                  <a:pt x="2754058" y="4046433"/>
                  <a:pt x="2750788" y="4048377"/>
                </a:cubicBezTo>
                <a:cubicBezTo>
                  <a:pt x="2747518" y="4050321"/>
                  <a:pt x="2743969" y="4051293"/>
                  <a:pt x="2740140" y="4051293"/>
                </a:cubicBezTo>
                <a:cubicBezTo>
                  <a:pt x="2735427" y="4051293"/>
                  <a:pt x="2731760" y="4050070"/>
                  <a:pt x="2729138" y="4047626"/>
                </a:cubicBezTo>
                <a:cubicBezTo>
                  <a:pt x="2726517" y="4045181"/>
                  <a:pt x="2725206" y="4041897"/>
                  <a:pt x="2725206" y="4037773"/>
                </a:cubicBezTo>
                <a:cubicBezTo>
                  <a:pt x="2725206" y="4035357"/>
                  <a:pt x="2725663" y="4033222"/>
                  <a:pt x="2726576" y="4031366"/>
                </a:cubicBezTo>
                <a:cubicBezTo>
                  <a:pt x="2727489" y="4029511"/>
                  <a:pt x="2728918" y="4027920"/>
                  <a:pt x="2730861" y="4026594"/>
                </a:cubicBezTo>
                <a:cubicBezTo>
                  <a:pt x="2732805" y="4025269"/>
                  <a:pt x="2735250" y="4024267"/>
                  <a:pt x="2738196" y="4023590"/>
                </a:cubicBezTo>
                <a:cubicBezTo>
                  <a:pt x="2741141" y="4022912"/>
                  <a:pt x="2744617" y="4022574"/>
                  <a:pt x="2748623" y="4022574"/>
                </a:cubicBezTo>
                <a:close/>
                <a:moveTo>
                  <a:pt x="8425988" y="4019656"/>
                </a:moveTo>
                <a:lnTo>
                  <a:pt x="8438448" y="4019656"/>
                </a:lnTo>
                <a:lnTo>
                  <a:pt x="8438448" y="4036534"/>
                </a:lnTo>
                <a:cubicBezTo>
                  <a:pt x="8434854" y="4040540"/>
                  <a:pt x="8431423" y="4043515"/>
                  <a:pt x="8428153" y="4045459"/>
                </a:cubicBezTo>
                <a:cubicBezTo>
                  <a:pt x="8424883" y="4047403"/>
                  <a:pt x="8421334" y="4048375"/>
                  <a:pt x="8417505" y="4048375"/>
                </a:cubicBezTo>
                <a:cubicBezTo>
                  <a:pt x="8412792" y="4048375"/>
                  <a:pt x="8409125" y="4047153"/>
                  <a:pt x="8406503" y="4044708"/>
                </a:cubicBezTo>
                <a:cubicBezTo>
                  <a:pt x="8403882" y="4042263"/>
                  <a:pt x="8402571" y="4038979"/>
                  <a:pt x="8402571" y="4034855"/>
                </a:cubicBezTo>
                <a:cubicBezTo>
                  <a:pt x="8402571" y="4032439"/>
                  <a:pt x="8403028" y="4030304"/>
                  <a:pt x="8403941" y="4028448"/>
                </a:cubicBezTo>
                <a:cubicBezTo>
                  <a:pt x="8404854" y="4026592"/>
                  <a:pt x="8406282" y="4025002"/>
                  <a:pt x="8408226" y="4023676"/>
                </a:cubicBezTo>
                <a:cubicBezTo>
                  <a:pt x="8410170" y="4022351"/>
                  <a:pt x="8412615" y="4021349"/>
                  <a:pt x="8415561" y="4020672"/>
                </a:cubicBezTo>
                <a:cubicBezTo>
                  <a:pt x="8418506" y="4019994"/>
                  <a:pt x="8421982" y="4019656"/>
                  <a:pt x="8425988" y="4019656"/>
                </a:cubicBezTo>
                <a:close/>
                <a:moveTo>
                  <a:pt x="7159163" y="4019656"/>
                </a:moveTo>
                <a:lnTo>
                  <a:pt x="7171623" y="4019656"/>
                </a:lnTo>
                <a:lnTo>
                  <a:pt x="7171623" y="4036534"/>
                </a:lnTo>
                <a:cubicBezTo>
                  <a:pt x="7168029" y="4040540"/>
                  <a:pt x="7164598" y="4043515"/>
                  <a:pt x="7161328" y="4045459"/>
                </a:cubicBezTo>
                <a:cubicBezTo>
                  <a:pt x="7158058" y="4047403"/>
                  <a:pt x="7154509" y="4048375"/>
                  <a:pt x="7150680" y="4048375"/>
                </a:cubicBezTo>
                <a:cubicBezTo>
                  <a:pt x="7145967" y="4048375"/>
                  <a:pt x="7142300" y="4047153"/>
                  <a:pt x="7139678" y="4044708"/>
                </a:cubicBezTo>
                <a:cubicBezTo>
                  <a:pt x="7137057" y="4042263"/>
                  <a:pt x="7135746" y="4038979"/>
                  <a:pt x="7135746" y="4034855"/>
                </a:cubicBezTo>
                <a:cubicBezTo>
                  <a:pt x="7135746" y="4032439"/>
                  <a:pt x="7136203" y="4030304"/>
                  <a:pt x="7137116" y="4028448"/>
                </a:cubicBezTo>
                <a:cubicBezTo>
                  <a:pt x="7138029" y="4026592"/>
                  <a:pt x="7139457" y="4025002"/>
                  <a:pt x="7141401" y="4023676"/>
                </a:cubicBezTo>
                <a:cubicBezTo>
                  <a:pt x="7143345" y="4022351"/>
                  <a:pt x="7145790" y="4021349"/>
                  <a:pt x="7148736" y="4020672"/>
                </a:cubicBezTo>
                <a:cubicBezTo>
                  <a:pt x="7151681" y="4019994"/>
                  <a:pt x="7155157" y="4019656"/>
                  <a:pt x="7159163" y="4019656"/>
                </a:cubicBezTo>
                <a:close/>
                <a:moveTo>
                  <a:pt x="6949613" y="4019656"/>
                </a:moveTo>
                <a:lnTo>
                  <a:pt x="6962073" y="4019656"/>
                </a:lnTo>
                <a:lnTo>
                  <a:pt x="6962073" y="4036534"/>
                </a:lnTo>
                <a:cubicBezTo>
                  <a:pt x="6958479" y="4040540"/>
                  <a:pt x="6955048" y="4043515"/>
                  <a:pt x="6951778" y="4045459"/>
                </a:cubicBezTo>
                <a:cubicBezTo>
                  <a:pt x="6948508" y="4047403"/>
                  <a:pt x="6944959" y="4048375"/>
                  <a:pt x="6941130" y="4048375"/>
                </a:cubicBezTo>
                <a:cubicBezTo>
                  <a:pt x="6936417" y="4048375"/>
                  <a:pt x="6932750" y="4047153"/>
                  <a:pt x="6930128" y="4044708"/>
                </a:cubicBezTo>
                <a:cubicBezTo>
                  <a:pt x="6927507" y="4042263"/>
                  <a:pt x="6926196" y="4038979"/>
                  <a:pt x="6926196" y="4034855"/>
                </a:cubicBezTo>
                <a:cubicBezTo>
                  <a:pt x="6926196" y="4032439"/>
                  <a:pt x="6926653" y="4030304"/>
                  <a:pt x="6927566" y="4028448"/>
                </a:cubicBezTo>
                <a:cubicBezTo>
                  <a:pt x="6928479" y="4026592"/>
                  <a:pt x="6929907" y="4025002"/>
                  <a:pt x="6931851" y="4023676"/>
                </a:cubicBezTo>
                <a:cubicBezTo>
                  <a:pt x="6933795" y="4022351"/>
                  <a:pt x="6936240" y="4021349"/>
                  <a:pt x="6939186" y="4020672"/>
                </a:cubicBezTo>
                <a:cubicBezTo>
                  <a:pt x="6942131" y="4019994"/>
                  <a:pt x="6945607" y="4019656"/>
                  <a:pt x="6949613" y="4019656"/>
                </a:cubicBezTo>
                <a:close/>
                <a:moveTo>
                  <a:pt x="6359063" y="4019656"/>
                </a:moveTo>
                <a:lnTo>
                  <a:pt x="6371523" y="4019656"/>
                </a:lnTo>
                <a:lnTo>
                  <a:pt x="6371523" y="4036534"/>
                </a:lnTo>
                <a:cubicBezTo>
                  <a:pt x="6367929" y="4040540"/>
                  <a:pt x="6364498" y="4043515"/>
                  <a:pt x="6361228" y="4045459"/>
                </a:cubicBezTo>
                <a:cubicBezTo>
                  <a:pt x="6357959" y="4047403"/>
                  <a:pt x="6354409" y="4048375"/>
                  <a:pt x="6350580" y="4048375"/>
                </a:cubicBezTo>
                <a:cubicBezTo>
                  <a:pt x="6345867" y="4048375"/>
                  <a:pt x="6342200" y="4047153"/>
                  <a:pt x="6339578" y="4044708"/>
                </a:cubicBezTo>
                <a:cubicBezTo>
                  <a:pt x="6336957" y="4042263"/>
                  <a:pt x="6335646" y="4038979"/>
                  <a:pt x="6335646" y="4034855"/>
                </a:cubicBezTo>
                <a:cubicBezTo>
                  <a:pt x="6335646" y="4032439"/>
                  <a:pt x="6336103" y="4030304"/>
                  <a:pt x="6337016" y="4028448"/>
                </a:cubicBezTo>
                <a:cubicBezTo>
                  <a:pt x="6337929" y="4026592"/>
                  <a:pt x="6339358" y="4025002"/>
                  <a:pt x="6341301" y="4023676"/>
                </a:cubicBezTo>
                <a:cubicBezTo>
                  <a:pt x="6343245" y="4022351"/>
                  <a:pt x="6345690" y="4021349"/>
                  <a:pt x="6348636" y="4020672"/>
                </a:cubicBezTo>
                <a:cubicBezTo>
                  <a:pt x="6351581" y="4019994"/>
                  <a:pt x="6355057" y="4019656"/>
                  <a:pt x="6359063" y="4019656"/>
                </a:cubicBezTo>
                <a:close/>
                <a:moveTo>
                  <a:pt x="4949364" y="4019656"/>
                </a:moveTo>
                <a:lnTo>
                  <a:pt x="4961823" y="4019656"/>
                </a:lnTo>
                <a:lnTo>
                  <a:pt x="4961823" y="4036534"/>
                </a:lnTo>
                <a:cubicBezTo>
                  <a:pt x="4958229" y="4040540"/>
                  <a:pt x="4954798" y="4043515"/>
                  <a:pt x="4951528" y="4045459"/>
                </a:cubicBezTo>
                <a:cubicBezTo>
                  <a:pt x="4948259" y="4047403"/>
                  <a:pt x="4944710" y="4048375"/>
                  <a:pt x="4940880" y="4048375"/>
                </a:cubicBezTo>
                <a:cubicBezTo>
                  <a:pt x="4936167" y="4048375"/>
                  <a:pt x="4932500" y="4047153"/>
                  <a:pt x="4929878" y="4044708"/>
                </a:cubicBezTo>
                <a:cubicBezTo>
                  <a:pt x="4927257" y="4042263"/>
                  <a:pt x="4925946" y="4038979"/>
                  <a:pt x="4925946" y="4034855"/>
                </a:cubicBezTo>
                <a:cubicBezTo>
                  <a:pt x="4925946" y="4032439"/>
                  <a:pt x="4926403" y="4030304"/>
                  <a:pt x="4927316" y="4028448"/>
                </a:cubicBezTo>
                <a:cubicBezTo>
                  <a:pt x="4928229" y="4026592"/>
                  <a:pt x="4929658" y="4025002"/>
                  <a:pt x="4931602" y="4023676"/>
                </a:cubicBezTo>
                <a:cubicBezTo>
                  <a:pt x="4933546" y="4022351"/>
                  <a:pt x="4935990" y="4021349"/>
                  <a:pt x="4938936" y="4020672"/>
                </a:cubicBezTo>
                <a:cubicBezTo>
                  <a:pt x="4941882" y="4019994"/>
                  <a:pt x="4945358" y="4019656"/>
                  <a:pt x="4949364" y="4019656"/>
                </a:cubicBezTo>
                <a:close/>
                <a:moveTo>
                  <a:pt x="1245645" y="4001924"/>
                </a:moveTo>
                <a:cubicBezTo>
                  <a:pt x="1244018" y="4001924"/>
                  <a:pt x="1242845" y="4002673"/>
                  <a:pt x="1242129" y="4004170"/>
                </a:cubicBezTo>
                <a:cubicBezTo>
                  <a:pt x="1241413" y="4005668"/>
                  <a:pt x="1241055" y="4008240"/>
                  <a:pt x="1241055" y="4011886"/>
                </a:cubicBezTo>
                <a:cubicBezTo>
                  <a:pt x="1241055" y="4015597"/>
                  <a:pt x="1241413" y="4018218"/>
                  <a:pt x="1242129" y="4019748"/>
                </a:cubicBezTo>
                <a:cubicBezTo>
                  <a:pt x="1242845" y="4021278"/>
                  <a:pt x="1244018" y="4022044"/>
                  <a:pt x="1245645" y="4022044"/>
                </a:cubicBezTo>
                <a:lnTo>
                  <a:pt x="1286276" y="4022044"/>
                </a:lnTo>
                <a:cubicBezTo>
                  <a:pt x="1287838" y="4022044"/>
                  <a:pt x="1288978" y="4021295"/>
                  <a:pt x="1289694" y="4019797"/>
                </a:cubicBezTo>
                <a:cubicBezTo>
                  <a:pt x="1290410" y="4018300"/>
                  <a:pt x="1290768" y="4015663"/>
                  <a:pt x="1290768" y="4011886"/>
                </a:cubicBezTo>
                <a:cubicBezTo>
                  <a:pt x="1290768" y="4010063"/>
                  <a:pt x="1290687" y="4008500"/>
                  <a:pt x="1290524" y="4007198"/>
                </a:cubicBezTo>
                <a:cubicBezTo>
                  <a:pt x="1290361" y="4005896"/>
                  <a:pt x="1290085" y="4004854"/>
                  <a:pt x="1289694" y="4004073"/>
                </a:cubicBezTo>
                <a:cubicBezTo>
                  <a:pt x="1289303" y="4003291"/>
                  <a:pt x="1288831" y="4002738"/>
                  <a:pt x="1288278" y="4002412"/>
                </a:cubicBezTo>
                <a:cubicBezTo>
                  <a:pt x="1287724" y="4002087"/>
                  <a:pt x="1287057" y="4001924"/>
                  <a:pt x="1286276" y="4001924"/>
                </a:cubicBezTo>
                <a:close/>
                <a:moveTo>
                  <a:pt x="2096757" y="3987846"/>
                </a:moveTo>
                <a:cubicBezTo>
                  <a:pt x="2100550" y="3987846"/>
                  <a:pt x="2103721" y="3988729"/>
                  <a:pt x="2106270" y="3990497"/>
                </a:cubicBezTo>
                <a:cubicBezTo>
                  <a:pt x="2108819" y="3992264"/>
                  <a:pt x="2110849" y="3994620"/>
                  <a:pt x="2112360" y="3997566"/>
                </a:cubicBezTo>
                <a:cubicBezTo>
                  <a:pt x="2113872" y="4000512"/>
                  <a:pt x="2114939" y="4003884"/>
                  <a:pt x="2115561" y="4007684"/>
                </a:cubicBezTo>
                <a:cubicBezTo>
                  <a:pt x="2116183" y="4011484"/>
                  <a:pt x="2116494" y="4015416"/>
                  <a:pt x="2116494" y="4019481"/>
                </a:cubicBezTo>
                <a:cubicBezTo>
                  <a:pt x="2116494" y="4023192"/>
                  <a:pt x="2116109" y="4026874"/>
                  <a:pt x="2115339" y="4030527"/>
                </a:cubicBezTo>
                <a:cubicBezTo>
                  <a:pt x="2114568" y="4034179"/>
                  <a:pt x="2113368" y="4037478"/>
                  <a:pt x="2111738" y="4040424"/>
                </a:cubicBezTo>
                <a:cubicBezTo>
                  <a:pt x="2110108" y="4043369"/>
                  <a:pt x="2107974" y="4045726"/>
                  <a:pt x="2105336" y="4047493"/>
                </a:cubicBezTo>
                <a:cubicBezTo>
                  <a:pt x="2102698" y="4049260"/>
                  <a:pt x="2099542" y="4050144"/>
                  <a:pt x="2095868" y="4050144"/>
                </a:cubicBezTo>
                <a:cubicBezTo>
                  <a:pt x="2091897" y="4050144"/>
                  <a:pt x="2088103" y="4048848"/>
                  <a:pt x="2084488" y="4046256"/>
                </a:cubicBezTo>
                <a:cubicBezTo>
                  <a:pt x="2080872" y="4043664"/>
                  <a:pt x="2077049" y="4039923"/>
                  <a:pt x="2073018" y="4035033"/>
                </a:cubicBezTo>
                <a:lnTo>
                  <a:pt x="2073018" y="4003398"/>
                </a:lnTo>
                <a:cubicBezTo>
                  <a:pt x="2075329" y="4000512"/>
                  <a:pt x="2077522" y="3998081"/>
                  <a:pt x="2079597" y="3996108"/>
                </a:cubicBezTo>
                <a:cubicBezTo>
                  <a:pt x="2081672" y="3994134"/>
                  <a:pt x="2083658" y="3992544"/>
                  <a:pt x="2085554" y="3991336"/>
                </a:cubicBezTo>
                <a:cubicBezTo>
                  <a:pt x="2087451" y="3990128"/>
                  <a:pt x="2089318" y="3989245"/>
                  <a:pt x="2091155" y="3988685"/>
                </a:cubicBezTo>
                <a:cubicBezTo>
                  <a:pt x="2092993" y="3988125"/>
                  <a:pt x="2094860" y="3987846"/>
                  <a:pt x="2096757" y="3987846"/>
                </a:cubicBezTo>
                <a:close/>
                <a:moveTo>
                  <a:pt x="2226208" y="3987492"/>
                </a:moveTo>
                <a:cubicBezTo>
                  <a:pt x="2230904" y="3987492"/>
                  <a:pt x="2234827" y="3988332"/>
                  <a:pt x="2237978" y="3990011"/>
                </a:cubicBezTo>
                <a:cubicBezTo>
                  <a:pt x="2241128" y="3991690"/>
                  <a:pt x="2243625" y="3993972"/>
                  <a:pt x="2245467" y="3996859"/>
                </a:cubicBezTo>
                <a:cubicBezTo>
                  <a:pt x="2247311" y="3999746"/>
                  <a:pt x="2248633" y="4003104"/>
                  <a:pt x="2249436" y="4006933"/>
                </a:cubicBezTo>
                <a:cubicBezTo>
                  <a:pt x="2250238" y="4010762"/>
                  <a:pt x="2250639" y="4014827"/>
                  <a:pt x="2250639" y="4019127"/>
                </a:cubicBezTo>
                <a:cubicBezTo>
                  <a:pt x="2250639" y="4023722"/>
                  <a:pt x="2250164" y="4027935"/>
                  <a:pt x="2249213" y="4031764"/>
                </a:cubicBezTo>
                <a:cubicBezTo>
                  <a:pt x="2248261" y="4035593"/>
                  <a:pt x="2246775" y="4038892"/>
                  <a:pt x="2244755" y="4041661"/>
                </a:cubicBezTo>
                <a:cubicBezTo>
                  <a:pt x="2242733" y="4044430"/>
                  <a:pt x="2240148" y="4046580"/>
                  <a:pt x="2236997" y="4048112"/>
                </a:cubicBezTo>
                <a:cubicBezTo>
                  <a:pt x="2233847" y="4049643"/>
                  <a:pt x="2230132" y="4050409"/>
                  <a:pt x="2225852" y="4050409"/>
                </a:cubicBezTo>
                <a:cubicBezTo>
                  <a:pt x="2221155" y="4050409"/>
                  <a:pt x="2217232" y="4049570"/>
                  <a:pt x="2214081" y="4047891"/>
                </a:cubicBezTo>
                <a:cubicBezTo>
                  <a:pt x="2210931" y="4046212"/>
                  <a:pt x="2208420" y="4043944"/>
                  <a:pt x="2206547" y="4041087"/>
                </a:cubicBezTo>
                <a:cubicBezTo>
                  <a:pt x="2204675" y="4038229"/>
                  <a:pt x="2203338" y="4034886"/>
                  <a:pt x="2202535" y="4031057"/>
                </a:cubicBezTo>
                <a:cubicBezTo>
                  <a:pt x="2201732" y="4027228"/>
                  <a:pt x="2201331" y="4023133"/>
                  <a:pt x="2201331" y="4018774"/>
                </a:cubicBezTo>
                <a:cubicBezTo>
                  <a:pt x="2201331" y="4014238"/>
                  <a:pt x="2201822" y="4010055"/>
                  <a:pt x="2202802" y="4006226"/>
                </a:cubicBezTo>
                <a:cubicBezTo>
                  <a:pt x="2203783" y="4002397"/>
                  <a:pt x="2205284" y="3999083"/>
                  <a:pt x="2207305" y="3996285"/>
                </a:cubicBezTo>
                <a:cubicBezTo>
                  <a:pt x="2209326" y="3993486"/>
                  <a:pt x="2211897" y="3991321"/>
                  <a:pt x="2215018" y="3989790"/>
                </a:cubicBezTo>
                <a:cubicBezTo>
                  <a:pt x="2218138" y="3988258"/>
                  <a:pt x="2221868" y="3987492"/>
                  <a:pt x="2226208" y="3987492"/>
                </a:cubicBezTo>
                <a:close/>
                <a:moveTo>
                  <a:pt x="1521358" y="3987492"/>
                </a:moveTo>
                <a:cubicBezTo>
                  <a:pt x="1526054" y="3987492"/>
                  <a:pt x="1529977" y="3988332"/>
                  <a:pt x="1533128" y="3990011"/>
                </a:cubicBezTo>
                <a:cubicBezTo>
                  <a:pt x="1536278" y="3991690"/>
                  <a:pt x="1538775" y="3993972"/>
                  <a:pt x="1540618" y="3996859"/>
                </a:cubicBezTo>
                <a:cubicBezTo>
                  <a:pt x="1542460" y="3999746"/>
                  <a:pt x="1543783" y="4003104"/>
                  <a:pt x="1544586" y="4006933"/>
                </a:cubicBezTo>
                <a:cubicBezTo>
                  <a:pt x="1545388" y="4010762"/>
                  <a:pt x="1545790" y="4014827"/>
                  <a:pt x="1545790" y="4019127"/>
                </a:cubicBezTo>
                <a:cubicBezTo>
                  <a:pt x="1545790" y="4023722"/>
                  <a:pt x="1545314" y="4027935"/>
                  <a:pt x="1544363" y="4031764"/>
                </a:cubicBezTo>
                <a:cubicBezTo>
                  <a:pt x="1543411" y="4035593"/>
                  <a:pt x="1541925" y="4038892"/>
                  <a:pt x="1539905" y="4041661"/>
                </a:cubicBezTo>
                <a:cubicBezTo>
                  <a:pt x="1537884" y="4044430"/>
                  <a:pt x="1535298" y="4046580"/>
                  <a:pt x="1532147" y="4048112"/>
                </a:cubicBezTo>
                <a:cubicBezTo>
                  <a:pt x="1528997" y="4049643"/>
                  <a:pt x="1525282" y="4050409"/>
                  <a:pt x="1521002" y="4050409"/>
                </a:cubicBezTo>
                <a:cubicBezTo>
                  <a:pt x="1516305" y="4050409"/>
                  <a:pt x="1512382" y="4049570"/>
                  <a:pt x="1509232" y="4047891"/>
                </a:cubicBezTo>
                <a:cubicBezTo>
                  <a:pt x="1506081" y="4046212"/>
                  <a:pt x="1503570" y="4043944"/>
                  <a:pt x="1501698" y="4041087"/>
                </a:cubicBezTo>
                <a:cubicBezTo>
                  <a:pt x="1499825" y="4038229"/>
                  <a:pt x="1498488" y="4034886"/>
                  <a:pt x="1497685" y="4031057"/>
                </a:cubicBezTo>
                <a:cubicBezTo>
                  <a:pt x="1496882" y="4027228"/>
                  <a:pt x="1496481" y="4023133"/>
                  <a:pt x="1496481" y="4018774"/>
                </a:cubicBezTo>
                <a:cubicBezTo>
                  <a:pt x="1496481" y="4014238"/>
                  <a:pt x="1496972" y="4010055"/>
                  <a:pt x="1497952" y="4006226"/>
                </a:cubicBezTo>
                <a:cubicBezTo>
                  <a:pt x="1498933" y="4002397"/>
                  <a:pt x="1500434" y="3999083"/>
                  <a:pt x="1502455" y="3996285"/>
                </a:cubicBezTo>
                <a:cubicBezTo>
                  <a:pt x="1504476" y="3993486"/>
                  <a:pt x="1507047" y="3991321"/>
                  <a:pt x="1510168" y="3989790"/>
                </a:cubicBezTo>
                <a:cubicBezTo>
                  <a:pt x="1513289" y="3988258"/>
                  <a:pt x="1517019" y="3987492"/>
                  <a:pt x="1521358" y="3987492"/>
                </a:cubicBezTo>
                <a:close/>
                <a:moveTo>
                  <a:pt x="3643138" y="3986697"/>
                </a:moveTo>
                <a:cubicBezTo>
                  <a:pt x="3650191" y="3986697"/>
                  <a:pt x="3655511" y="3988877"/>
                  <a:pt x="3659096" y="3993236"/>
                </a:cubicBezTo>
                <a:cubicBezTo>
                  <a:pt x="3662682" y="3997595"/>
                  <a:pt x="3664386" y="4003604"/>
                  <a:pt x="3664209" y="4011263"/>
                </a:cubicBezTo>
                <a:lnTo>
                  <a:pt x="3620821" y="4011263"/>
                </a:lnTo>
                <a:cubicBezTo>
                  <a:pt x="3620940" y="4008023"/>
                  <a:pt x="3621503" y="4004915"/>
                  <a:pt x="3622510" y="4001940"/>
                </a:cubicBezTo>
                <a:cubicBezTo>
                  <a:pt x="3623518" y="3998965"/>
                  <a:pt x="3624940" y="3996358"/>
                  <a:pt x="3626778" y="3994120"/>
                </a:cubicBezTo>
                <a:cubicBezTo>
                  <a:pt x="3628616" y="3991881"/>
                  <a:pt x="3630898" y="3990084"/>
                  <a:pt x="3633624" y="3988729"/>
                </a:cubicBezTo>
                <a:cubicBezTo>
                  <a:pt x="3636351" y="3987374"/>
                  <a:pt x="3639522" y="3986697"/>
                  <a:pt x="3643138" y="3986697"/>
                </a:cubicBezTo>
                <a:close/>
                <a:moveTo>
                  <a:pt x="3490738" y="3986697"/>
                </a:moveTo>
                <a:cubicBezTo>
                  <a:pt x="3497792" y="3986697"/>
                  <a:pt x="3503111" y="3988877"/>
                  <a:pt x="3506696" y="3993236"/>
                </a:cubicBezTo>
                <a:cubicBezTo>
                  <a:pt x="3510282" y="3997595"/>
                  <a:pt x="3511986" y="4003604"/>
                  <a:pt x="3511809" y="4011263"/>
                </a:cubicBezTo>
                <a:lnTo>
                  <a:pt x="3468421" y="4011263"/>
                </a:lnTo>
                <a:cubicBezTo>
                  <a:pt x="3468540" y="4008023"/>
                  <a:pt x="3469103" y="4004915"/>
                  <a:pt x="3470110" y="4001940"/>
                </a:cubicBezTo>
                <a:cubicBezTo>
                  <a:pt x="3471118" y="3998965"/>
                  <a:pt x="3472540" y="3996358"/>
                  <a:pt x="3474378" y="3994120"/>
                </a:cubicBezTo>
                <a:cubicBezTo>
                  <a:pt x="3476216" y="3991881"/>
                  <a:pt x="3478498" y="3990084"/>
                  <a:pt x="3481225" y="3988729"/>
                </a:cubicBezTo>
                <a:cubicBezTo>
                  <a:pt x="3483951" y="3987374"/>
                  <a:pt x="3487122" y="3986697"/>
                  <a:pt x="3490738" y="3986697"/>
                </a:cubicBezTo>
                <a:close/>
                <a:moveTo>
                  <a:pt x="3157363" y="3986697"/>
                </a:moveTo>
                <a:cubicBezTo>
                  <a:pt x="3164416" y="3986697"/>
                  <a:pt x="3169736" y="3988877"/>
                  <a:pt x="3173321" y="3993236"/>
                </a:cubicBezTo>
                <a:cubicBezTo>
                  <a:pt x="3176907" y="3997595"/>
                  <a:pt x="3178611" y="4003604"/>
                  <a:pt x="3178434" y="4011263"/>
                </a:cubicBezTo>
                <a:lnTo>
                  <a:pt x="3135046" y="4011263"/>
                </a:lnTo>
                <a:cubicBezTo>
                  <a:pt x="3135165" y="4008023"/>
                  <a:pt x="3135728" y="4004915"/>
                  <a:pt x="3136735" y="4001940"/>
                </a:cubicBezTo>
                <a:cubicBezTo>
                  <a:pt x="3137743" y="3998965"/>
                  <a:pt x="3139166" y="3996358"/>
                  <a:pt x="3141003" y="3994120"/>
                </a:cubicBezTo>
                <a:cubicBezTo>
                  <a:pt x="3142841" y="3991881"/>
                  <a:pt x="3145123" y="3990084"/>
                  <a:pt x="3147850" y="3988729"/>
                </a:cubicBezTo>
                <a:cubicBezTo>
                  <a:pt x="3150576" y="3987374"/>
                  <a:pt x="3153747" y="3986697"/>
                  <a:pt x="3157363" y="3986697"/>
                </a:cubicBezTo>
                <a:close/>
                <a:moveTo>
                  <a:pt x="2547763" y="3986697"/>
                </a:moveTo>
                <a:cubicBezTo>
                  <a:pt x="2554816" y="3986697"/>
                  <a:pt x="2560136" y="3988877"/>
                  <a:pt x="2563721" y="3993236"/>
                </a:cubicBezTo>
                <a:cubicBezTo>
                  <a:pt x="2567307" y="3997595"/>
                  <a:pt x="2569011" y="4003604"/>
                  <a:pt x="2568834" y="4011263"/>
                </a:cubicBezTo>
                <a:lnTo>
                  <a:pt x="2525446" y="4011263"/>
                </a:lnTo>
                <a:cubicBezTo>
                  <a:pt x="2525565" y="4008023"/>
                  <a:pt x="2526128" y="4004915"/>
                  <a:pt x="2527135" y="4001940"/>
                </a:cubicBezTo>
                <a:cubicBezTo>
                  <a:pt x="2528143" y="3998965"/>
                  <a:pt x="2529566" y="3996358"/>
                  <a:pt x="2531403" y="3994120"/>
                </a:cubicBezTo>
                <a:cubicBezTo>
                  <a:pt x="2533241" y="3991881"/>
                  <a:pt x="2535523" y="3990084"/>
                  <a:pt x="2538249" y="3988729"/>
                </a:cubicBezTo>
                <a:cubicBezTo>
                  <a:pt x="2540976" y="3987374"/>
                  <a:pt x="2544147" y="3986697"/>
                  <a:pt x="2547763" y="3986697"/>
                </a:cubicBezTo>
                <a:close/>
                <a:moveTo>
                  <a:pt x="8736057" y="3984928"/>
                </a:moveTo>
                <a:cubicBezTo>
                  <a:pt x="8739852" y="3984928"/>
                  <a:pt x="8743023" y="3985826"/>
                  <a:pt x="8745571" y="3987623"/>
                </a:cubicBezTo>
                <a:cubicBezTo>
                  <a:pt x="8748119" y="3989420"/>
                  <a:pt x="8750164" y="3991791"/>
                  <a:pt x="8751706" y="3994736"/>
                </a:cubicBezTo>
                <a:cubicBezTo>
                  <a:pt x="8753247" y="3997682"/>
                  <a:pt x="8754329" y="4001069"/>
                  <a:pt x="8754951" y="4004898"/>
                </a:cubicBezTo>
                <a:cubicBezTo>
                  <a:pt x="8755573" y="4008728"/>
                  <a:pt x="8755885" y="4012675"/>
                  <a:pt x="8755885" y="4016740"/>
                </a:cubicBezTo>
                <a:cubicBezTo>
                  <a:pt x="8755885" y="4020451"/>
                  <a:pt x="8755514" y="4024118"/>
                  <a:pt x="8754773" y="4027741"/>
                </a:cubicBezTo>
                <a:cubicBezTo>
                  <a:pt x="8754032" y="4031364"/>
                  <a:pt x="8752846" y="4034634"/>
                  <a:pt x="8751217" y="4037550"/>
                </a:cubicBezTo>
                <a:cubicBezTo>
                  <a:pt x="8749587" y="4040466"/>
                  <a:pt x="8747468" y="4042808"/>
                  <a:pt x="8744860" y="4044575"/>
                </a:cubicBezTo>
                <a:cubicBezTo>
                  <a:pt x="8742252" y="4046342"/>
                  <a:pt x="8739110" y="4047226"/>
                  <a:pt x="8735436" y="4047226"/>
                </a:cubicBezTo>
                <a:cubicBezTo>
                  <a:pt x="8731464" y="4047226"/>
                  <a:pt x="8727641" y="4045945"/>
                  <a:pt x="8723966" y="4043382"/>
                </a:cubicBezTo>
                <a:cubicBezTo>
                  <a:pt x="8720291" y="4040820"/>
                  <a:pt x="8716439" y="4037093"/>
                  <a:pt x="8712408" y="4032204"/>
                </a:cubicBezTo>
                <a:lnTo>
                  <a:pt x="8712408" y="4000480"/>
                </a:lnTo>
                <a:cubicBezTo>
                  <a:pt x="8714719" y="3997535"/>
                  <a:pt x="8716897" y="3995090"/>
                  <a:pt x="8718942" y="3993146"/>
                </a:cubicBezTo>
                <a:cubicBezTo>
                  <a:pt x="8720987" y="3991202"/>
                  <a:pt x="8722958" y="3989611"/>
                  <a:pt x="8724855" y="3988374"/>
                </a:cubicBezTo>
                <a:cubicBezTo>
                  <a:pt x="8726752" y="3987137"/>
                  <a:pt x="8728620" y="3986253"/>
                  <a:pt x="8730457" y="3985723"/>
                </a:cubicBezTo>
                <a:cubicBezTo>
                  <a:pt x="8732294" y="3985193"/>
                  <a:pt x="8734161" y="3984928"/>
                  <a:pt x="8736057" y="3984928"/>
                </a:cubicBezTo>
                <a:close/>
                <a:moveTo>
                  <a:pt x="7337664" y="3984928"/>
                </a:moveTo>
                <a:cubicBezTo>
                  <a:pt x="7341670" y="3984928"/>
                  <a:pt x="7345514" y="3986209"/>
                  <a:pt x="7349196" y="3988772"/>
                </a:cubicBezTo>
                <a:cubicBezTo>
                  <a:pt x="7352878" y="3991334"/>
                  <a:pt x="7356692" y="3995060"/>
                  <a:pt x="7360639" y="3999950"/>
                </a:cubicBezTo>
                <a:lnTo>
                  <a:pt x="7360639" y="4031762"/>
                </a:lnTo>
                <a:cubicBezTo>
                  <a:pt x="7358342" y="4034649"/>
                  <a:pt x="7356162" y="4037079"/>
                  <a:pt x="7354100" y="4039052"/>
                </a:cubicBezTo>
                <a:cubicBezTo>
                  <a:pt x="7352038" y="4041026"/>
                  <a:pt x="7350064" y="4042631"/>
                  <a:pt x="7348179" y="4043868"/>
                </a:cubicBezTo>
                <a:cubicBezTo>
                  <a:pt x="7346294" y="4045105"/>
                  <a:pt x="7344453" y="4045989"/>
                  <a:pt x="7342657" y="4046519"/>
                </a:cubicBezTo>
                <a:cubicBezTo>
                  <a:pt x="7340860" y="4047049"/>
                  <a:pt x="7338989" y="4047314"/>
                  <a:pt x="7337045" y="4047314"/>
                </a:cubicBezTo>
                <a:cubicBezTo>
                  <a:pt x="7333216" y="4047314"/>
                  <a:pt x="7330035" y="4046416"/>
                  <a:pt x="7327502" y="4044619"/>
                </a:cubicBezTo>
                <a:cubicBezTo>
                  <a:pt x="7324968" y="4042823"/>
                  <a:pt x="7322936" y="4040437"/>
                  <a:pt x="7321404" y="4037462"/>
                </a:cubicBezTo>
                <a:cubicBezTo>
                  <a:pt x="7319873" y="4034487"/>
                  <a:pt x="7318798" y="4031084"/>
                  <a:pt x="7318179" y="4027255"/>
                </a:cubicBezTo>
                <a:cubicBezTo>
                  <a:pt x="7317560" y="4023426"/>
                  <a:pt x="7317251" y="4019508"/>
                  <a:pt x="7317251" y="4015502"/>
                </a:cubicBezTo>
                <a:cubicBezTo>
                  <a:pt x="7317251" y="4011732"/>
                  <a:pt x="7317619" y="4008021"/>
                  <a:pt x="7318356" y="4004368"/>
                </a:cubicBezTo>
                <a:cubicBezTo>
                  <a:pt x="7319092" y="4000716"/>
                  <a:pt x="7320270" y="3997446"/>
                  <a:pt x="7321890" y="3994560"/>
                </a:cubicBezTo>
                <a:cubicBezTo>
                  <a:pt x="7323510" y="3991673"/>
                  <a:pt x="7325617" y="3989346"/>
                  <a:pt x="7328209" y="3987579"/>
                </a:cubicBezTo>
                <a:cubicBezTo>
                  <a:pt x="7330801" y="3985811"/>
                  <a:pt x="7333952" y="3984928"/>
                  <a:pt x="7337664" y="3984928"/>
                </a:cubicBezTo>
                <a:close/>
                <a:moveTo>
                  <a:pt x="6831147" y="3984928"/>
                </a:moveTo>
                <a:cubicBezTo>
                  <a:pt x="6834940" y="3984928"/>
                  <a:pt x="6838111" y="3985811"/>
                  <a:pt x="6840660" y="3987579"/>
                </a:cubicBezTo>
                <a:cubicBezTo>
                  <a:pt x="6843209" y="3989346"/>
                  <a:pt x="6845239" y="3991702"/>
                  <a:pt x="6846750" y="3994648"/>
                </a:cubicBezTo>
                <a:cubicBezTo>
                  <a:pt x="6848262" y="3997594"/>
                  <a:pt x="6849329" y="4000966"/>
                  <a:pt x="6849951" y="4004766"/>
                </a:cubicBezTo>
                <a:cubicBezTo>
                  <a:pt x="6850573" y="4008566"/>
                  <a:pt x="6850884" y="4012498"/>
                  <a:pt x="6850884" y="4016563"/>
                </a:cubicBezTo>
                <a:cubicBezTo>
                  <a:pt x="6850884" y="4020274"/>
                  <a:pt x="6850499" y="4023956"/>
                  <a:pt x="6849728" y="4027609"/>
                </a:cubicBezTo>
                <a:cubicBezTo>
                  <a:pt x="6848958" y="4031261"/>
                  <a:pt x="6847758" y="4034560"/>
                  <a:pt x="6846128" y="4037506"/>
                </a:cubicBezTo>
                <a:cubicBezTo>
                  <a:pt x="6844498" y="4040451"/>
                  <a:pt x="6842364" y="4042808"/>
                  <a:pt x="6839726" y="4044575"/>
                </a:cubicBezTo>
                <a:cubicBezTo>
                  <a:pt x="6837088" y="4046342"/>
                  <a:pt x="6833932" y="4047226"/>
                  <a:pt x="6830258" y="4047226"/>
                </a:cubicBezTo>
                <a:cubicBezTo>
                  <a:pt x="6826287" y="4047226"/>
                  <a:pt x="6822493" y="4045930"/>
                  <a:pt x="6818878" y="4043338"/>
                </a:cubicBezTo>
                <a:cubicBezTo>
                  <a:pt x="6815262" y="4040746"/>
                  <a:pt x="6811439" y="4037005"/>
                  <a:pt x="6807408" y="4032115"/>
                </a:cubicBezTo>
                <a:lnTo>
                  <a:pt x="6807408" y="4000480"/>
                </a:lnTo>
                <a:cubicBezTo>
                  <a:pt x="6809719" y="3997594"/>
                  <a:pt x="6811912" y="3995163"/>
                  <a:pt x="6813987" y="3993190"/>
                </a:cubicBezTo>
                <a:cubicBezTo>
                  <a:pt x="6816062" y="3991216"/>
                  <a:pt x="6818048" y="3989626"/>
                  <a:pt x="6819944" y="3988418"/>
                </a:cubicBezTo>
                <a:cubicBezTo>
                  <a:pt x="6821841" y="3987210"/>
                  <a:pt x="6823708" y="3986327"/>
                  <a:pt x="6825545" y="3985767"/>
                </a:cubicBezTo>
                <a:cubicBezTo>
                  <a:pt x="6827382" y="3985207"/>
                  <a:pt x="6829249" y="3984928"/>
                  <a:pt x="6831147" y="3984928"/>
                </a:cubicBezTo>
                <a:close/>
                <a:moveTo>
                  <a:pt x="6566139" y="3984928"/>
                </a:moveTo>
                <a:cubicBezTo>
                  <a:pt x="6570145" y="3984928"/>
                  <a:pt x="6573989" y="3986209"/>
                  <a:pt x="6577671" y="3988772"/>
                </a:cubicBezTo>
                <a:cubicBezTo>
                  <a:pt x="6581353" y="3991334"/>
                  <a:pt x="6585167" y="3995060"/>
                  <a:pt x="6589114" y="3999950"/>
                </a:cubicBezTo>
                <a:lnTo>
                  <a:pt x="6589114" y="4031762"/>
                </a:lnTo>
                <a:cubicBezTo>
                  <a:pt x="6586817" y="4034649"/>
                  <a:pt x="6584637" y="4037079"/>
                  <a:pt x="6582575" y="4039052"/>
                </a:cubicBezTo>
                <a:cubicBezTo>
                  <a:pt x="6580513" y="4041026"/>
                  <a:pt x="6578540" y="4042631"/>
                  <a:pt x="6576655" y="4043868"/>
                </a:cubicBezTo>
                <a:cubicBezTo>
                  <a:pt x="6574769" y="4045105"/>
                  <a:pt x="6572929" y="4045989"/>
                  <a:pt x="6571132" y="4046519"/>
                </a:cubicBezTo>
                <a:cubicBezTo>
                  <a:pt x="6569335" y="4047049"/>
                  <a:pt x="6567464" y="4047314"/>
                  <a:pt x="6565520" y="4047314"/>
                </a:cubicBezTo>
                <a:cubicBezTo>
                  <a:pt x="6561691" y="4047314"/>
                  <a:pt x="6558510" y="4046416"/>
                  <a:pt x="6555977" y="4044619"/>
                </a:cubicBezTo>
                <a:cubicBezTo>
                  <a:pt x="6553444" y="4042823"/>
                  <a:pt x="6551411" y="4040437"/>
                  <a:pt x="6549879" y="4037462"/>
                </a:cubicBezTo>
                <a:cubicBezTo>
                  <a:pt x="6548348" y="4034487"/>
                  <a:pt x="6547273" y="4031084"/>
                  <a:pt x="6546654" y="4027255"/>
                </a:cubicBezTo>
                <a:cubicBezTo>
                  <a:pt x="6546036" y="4023426"/>
                  <a:pt x="6545726" y="4019508"/>
                  <a:pt x="6545726" y="4015502"/>
                </a:cubicBezTo>
                <a:cubicBezTo>
                  <a:pt x="6545726" y="4011732"/>
                  <a:pt x="6546095" y="4008021"/>
                  <a:pt x="6546831" y="4004368"/>
                </a:cubicBezTo>
                <a:cubicBezTo>
                  <a:pt x="6547567" y="4000716"/>
                  <a:pt x="6548745" y="3997446"/>
                  <a:pt x="6550365" y="3994560"/>
                </a:cubicBezTo>
                <a:cubicBezTo>
                  <a:pt x="6551985" y="3991673"/>
                  <a:pt x="6554092" y="3989346"/>
                  <a:pt x="6556684" y="3987579"/>
                </a:cubicBezTo>
                <a:cubicBezTo>
                  <a:pt x="6559276" y="3985811"/>
                  <a:pt x="6562428" y="3984928"/>
                  <a:pt x="6566139" y="3984928"/>
                </a:cubicBezTo>
                <a:close/>
                <a:moveTo>
                  <a:pt x="5175489" y="3984928"/>
                </a:moveTo>
                <a:cubicBezTo>
                  <a:pt x="5179495" y="3984928"/>
                  <a:pt x="5183339" y="3986209"/>
                  <a:pt x="5187021" y="3988772"/>
                </a:cubicBezTo>
                <a:cubicBezTo>
                  <a:pt x="5190703" y="3991334"/>
                  <a:pt x="5194517" y="3995060"/>
                  <a:pt x="5198465" y="3999950"/>
                </a:cubicBezTo>
                <a:lnTo>
                  <a:pt x="5198465" y="4031762"/>
                </a:lnTo>
                <a:cubicBezTo>
                  <a:pt x="5196167" y="4034649"/>
                  <a:pt x="5193987" y="4037079"/>
                  <a:pt x="5191925" y="4039052"/>
                </a:cubicBezTo>
                <a:cubicBezTo>
                  <a:pt x="5189864" y="4041026"/>
                  <a:pt x="5187890" y="4042631"/>
                  <a:pt x="5186005" y="4043868"/>
                </a:cubicBezTo>
                <a:cubicBezTo>
                  <a:pt x="5184119" y="4045105"/>
                  <a:pt x="5182279" y="4045989"/>
                  <a:pt x="5180482" y="4046519"/>
                </a:cubicBezTo>
                <a:cubicBezTo>
                  <a:pt x="5178685" y="4047049"/>
                  <a:pt x="5176815" y="4047314"/>
                  <a:pt x="5174871" y="4047314"/>
                </a:cubicBezTo>
                <a:cubicBezTo>
                  <a:pt x="5171041" y="4047314"/>
                  <a:pt x="5167860" y="4046416"/>
                  <a:pt x="5165327" y="4044619"/>
                </a:cubicBezTo>
                <a:cubicBezTo>
                  <a:pt x="5162794" y="4042823"/>
                  <a:pt x="5160762" y="4040437"/>
                  <a:pt x="5159230" y="4037462"/>
                </a:cubicBezTo>
                <a:cubicBezTo>
                  <a:pt x="5157698" y="4034487"/>
                  <a:pt x="5156623" y="4031084"/>
                  <a:pt x="5156004" y="4027255"/>
                </a:cubicBezTo>
                <a:cubicBezTo>
                  <a:pt x="5155386" y="4023426"/>
                  <a:pt x="5155076" y="4019508"/>
                  <a:pt x="5155076" y="4015502"/>
                </a:cubicBezTo>
                <a:cubicBezTo>
                  <a:pt x="5155076" y="4011732"/>
                  <a:pt x="5155445" y="4008021"/>
                  <a:pt x="5156181" y="4004368"/>
                </a:cubicBezTo>
                <a:cubicBezTo>
                  <a:pt x="5156918" y="4000716"/>
                  <a:pt x="5158096" y="3997446"/>
                  <a:pt x="5159716" y="3994560"/>
                </a:cubicBezTo>
                <a:cubicBezTo>
                  <a:pt x="5161336" y="3991673"/>
                  <a:pt x="5163442" y="3989346"/>
                  <a:pt x="5166034" y="3987579"/>
                </a:cubicBezTo>
                <a:cubicBezTo>
                  <a:pt x="5168626" y="3985811"/>
                  <a:pt x="5171778" y="3984928"/>
                  <a:pt x="5175489" y="3984928"/>
                </a:cubicBezTo>
                <a:close/>
                <a:moveTo>
                  <a:pt x="9360897" y="3984574"/>
                </a:moveTo>
                <a:cubicBezTo>
                  <a:pt x="9365594" y="3984574"/>
                  <a:pt x="9369517" y="3985414"/>
                  <a:pt x="9372667" y="3987093"/>
                </a:cubicBezTo>
                <a:cubicBezTo>
                  <a:pt x="9375818" y="3988772"/>
                  <a:pt x="9378315" y="3991054"/>
                  <a:pt x="9380157" y="3993941"/>
                </a:cubicBezTo>
                <a:cubicBezTo>
                  <a:pt x="9382000" y="3996828"/>
                  <a:pt x="9383322" y="4000186"/>
                  <a:pt x="9384125" y="4004015"/>
                </a:cubicBezTo>
                <a:cubicBezTo>
                  <a:pt x="9384928" y="4007844"/>
                  <a:pt x="9385329" y="4011909"/>
                  <a:pt x="9385329" y="4016209"/>
                </a:cubicBezTo>
                <a:cubicBezTo>
                  <a:pt x="9385329" y="4020804"/>
                  <a:pt x="9384854" y="4025017"/>
                  <a:pt x="9383902" y="4028846"/>
                </a:cubicBezTo>
                <a:cubicBezTo>
                  <a:pt x="9382951" y="4032675"/>
                  <a:pt x="9381465" y="4035974"/>
                  <a:pt x="9379444" y="4038743"/>
                </a:cubicBezTo>
                <a:cubicBezTo>
                  <a:pt x="9377423" y="4041512"/>
                  <a:pt x="9374838" y="4043662"/>
                  <a:pt x="9371687" y="4045194"/>
                </a:cubicBezTo>
                <a:cubicBezTo>
                  <a:pt x="9368537" y="4046725"/>
                  <a:pt x="9364821" y="4047491"/>
                  <a:pt x="9360541" y="4047491"/>
                </a:cubicBezTo>
                <a:cubicBezTo>
                  <a:pt x="9355845" y="4047491"/>
                  <a:pt x="9351921" y="4046652"/>
                  <a:pt x="9348771" y="4044973"/>
                </a:cubicBezTo>
                <a:cubicBezTo>
                  <a:pt x="9345621" y="4043294"/>
                  <a:pt x="9343109" y="4041026"/>
                  <a:pt x="9341237" y="4038169"/>
                </a:cubicBezTo>
                <a:cubicBezTo>
                  <a:pt x="9339365" y="4035311"/>
                  <a:pt x="9338028" y="4031968"/>
                  <a:pt x="9337225" y="4028139"/>
                </a:cubicBezTo>
                <a:cubicBezTo>
                  <a:pt x="9336422" y="4024310"/>
                  <a:pt x="9336021" y="4020215"/>
                  <a:pt x="9336021" y="4015856"/>
                </a:cubicBezTo>
                <a:cubicBezTo>
                  <a:pt x="9336021" y="4011320"/>
                  <a:pt x="9336511" y="4007137"/>
                  <a:pt x="9337492" y="4003308"/>
                </a:cubicBezTo>
                <a:cubicBezTo>
                  <a:pt x="9338473" y="3999479"/>
                  <a:pt x="9339974" y="3996165"/>
                  <a:pt x="9341994" y="3993367"/>
                </a:cubicBezTo>
                <a:cubicBezTo>
                  <a:pt x="9344016" y="3990568"/>
                  <a:pt x="9346586" y="3988403"/>
                  <a:pt x="9349707" y="3986872"/>
                </a:cubicBezTo>
                <a:cubicBezTo>
                  <a:pt x="9352828" y="3985340"/>
                  <a:pt x="9356558" y="3984574"/>
                  <a:pt x="9360897" y="3984574"/>
                </a:cubicBezTo>
                <a:close/>
                <a:moveTo>
                  <a:pt x="9170397" y="3984574"/>
                </a:moveTo>
                <a:cubicBezTo>
                  <a:pt x="9175094" y="3984574"/>
                  <a:pt x="9179018" y="3985414"/>
                  <a:pt x="9182168" y="3987093"/>
                </a:cubicBezTo>
                <a:cubicBezTo>
                  <a:pt x="9185318" y="3988772"/>
                  <a:pt x="9187815" y="3991054"/>
                  <a:pt x="9189657" y="3993941"/>
                </a:cubicBezTo>
                <a:cubicBezTo>
                  <a:pt x="9191500" y="3996828"/>
                  <a:pt x="9192823" y="4000186"/>
                  <a:pt x="9193626" y="4004015"/>
                </a:cubicBezTo>
                <a:cubicBezTo>
                  <a:pt x="9194428" y="4007844"/>
                  <a:pt x="9194830" y="4011909"/>
                  <a:pt x="9194830" y="4016209"/>
                </a:cubicBezTo>
                <a:cubicBezTo>
                  <a:pt x="9194830" y="4020804"/>
                  <a:pt x="9194354" y="4025017"/>
                  <a:pt x="9193402" y="4028846"/>
                </a:cubicBezTo>
                <a:cubicBezTo>
                  <a:pt x="9192451" y="4032675"/>
                  <a:pt x="9190965" y="4035974"/>
                  <a:pt x="9188944" y="4038743"/>
                </a:cubicBezTo>
                <a:cubicBezTo>
                  <a:pt x="9186923" y="4041512"/>
                  <a:pt x="9184338" y="4043662"/>
                  <a:pt x="9181187" y="4045194"/>
                </a:cubicBezTo>
                <a:cubicBezTo>
                  <a:pt x="9178037" y="4046725"/>
                  <a:pt x="9174322" y="4047491"/>
                  <a:pt x="9170041" y="4047491"/>
                </a:cubicBezTo>
                <a:cubicBezTo>
                  <a:pt x="9165345" y="4047491"/>
                  <a:pt x="9161422" y="4046652"/>
                  <a:pt x="9158271" y="4044973"/>
                </a:cubicBezTo>
                <a:cubicBezTo>
                  <a:pt x="9155121" y="4043294"/>
                  <a:pt x="9152610" y="4041026"/>
                  <a:pt x="9150737" y="4038169"/>
                </a:cubicBezTo>
                <a:cubicBezTo>
                  <a:pt x="9148865" y="4035311"/>
                  <a:pt x="9147528" y="4031968"/>
                  <a:pt x="9146725" y="4028139"/>
                </a:cubicBezTo>
                <a:cubicBezTo>
                  <a:pt x="9145922" y="4024310"/>
                  <a:pt x="9145521" y="4020215"/>
                  <a:pt x="9145521" y="4015856"/>
                </a:cubicBezTo>
                <a:cubicBezTo>
                  <a:pt x="9145521" y="4011320"/>
                  <a:pt x="9146011" y="4007137"/>
                  <a:pt x="9146992" y="4003308"/>
                </a:cubicBezTo>
                <a:cubicBezTo>
                  <a:pt x="9147973" y="3999479"/>
                  <a:pt x="9149474" y="3996165"/>
                  <a:pt x="9151494" y="3993367"/>
                </a:cubicBezTo>
                <a:cubicBezTo>
                  <a:pt x="9153516" y="3990568"/>
                  <a:pt x="9156087" y="3988403"/>
                  <a:pt x="9159207" y="3986872"/>
                </a:cubicBezTo>
                <a:cubicBezTo>
                  <a:pt x="9162328" y="3985340"/>
                  <a:pt x="9166058" y="3984574"/>
                  <a:pt x="9170397" y="3984574"/>
                </a:cubicBezTo>
                <a:close/>
                <a:moveTo>
                  <a:pt x="8113123" y="3984574"/>
                </a:moveTo>
                <a:cubicBezTo>
                  <a:pt x="8117819" y="3984574"/>
                  <a:pt x="8121742" y="3985414"/>
                  <a:pt x="8124892" y="3987093"/>
                </a:cubicBezTo>
                <a:cubicBezTo>
                  <a:pt x="8128043" y="3988772"/>
                  <a:pt x="8130540" y="3991054"/>
                  <a:pt x="8132382" y="3993941"/>
                </a:cubicBezTo>
                <a:cubicBezTo>
                  <a:pt x="8134225" y="3996828"/>
                  <a:pt x="8135548" y="4000186"/>
                  <a:pt x="8136351" y="4004015"/>
                </a:cubicBezTo>
                <a:cubicBezTo>
                  <a:pt x="8137153" y="4007844"/>
                  <a:pt x="8137555" y="4011909"/>
                  <a:pt x="8137555" y="4016209"/>
                </a:cubicBezTo>
                <a:cubicBezTo>
                  <a:pt x="8137555" y="4020804"/>
                  <a:pt x="8137079" y="4025017"/>
                  <a:pt x="8136128" y="4028846"/>
                </a:cubicBezTo>
                <a:cubicBezTo>
                  <a:pt x="8135176" y="4032675"/>
                  <a:pt x="8133690" y="4035974"/>
                  <a:pt x="8131669" y="4038743"/>
                </a:cubicBezTo>
                <a:cubicBezTo>
                  <a:pt x="8129648" y="4041512"/>
                  <a:pt x="8127062" y="4043662"/>
                  <a:pt x="8123912" y="4045194"/>
                </a:cubicBezTo>
                <a:cubicBezTo>
                  <a:pt x="8120762" y="4046725"/>
                  <a:pt x="8117047" y="4047491"/>
                  <a:pt x="8112766" y="4047491"/>
                </a:cubicBezTo>
                <a:cubicBezTo>
                  <a:pt x="8108070" y="4047491"/>
                  <a:pt x="8104146" y="4046652"/>
                  <a:pt x="8100996" y="4044973"/>
                </a:cubicBezTo>
                <a:cubicBezTo>
                  <a:pt x="8097846" y="4043294"/>
                  <a:pt x="8095335" y="4041026"/>
                  <a:pt x="8093462" y="4038169"/>
                </a:cubicBezTo>
                <a:cubicBezTo>
                  <a:pt x="8091590" y="4035311"/>
                  <a:pt x="8090252" y="4031968"/>
                  <a:pt x="8089450" y="4028139"/>
                </a:cubicBezTo>
                <a:cubicBezTo>
                  <a:pt x="8088647" y="4024310"/>
                  <a:pt x="8088246" y="4020215"/>
                  <a:pt x="8088246" y="4015856"/>
                </a:cubicBezTo>
                <a:cubicBezTo>
                  <a:pt x="8088246" y="4011320"/>
                  <a:pt x="8088736" y="4007137"/>
                  <a:pt x="8089717" y="4003308"/>
                </a:cubicBezTo>
                <a:cubicBezTo>
                  <a:pt x="8090698" y="3999479"/>
                  <a:pt x="8092199" y="3996165"/>
                  <a:pt x="8094220" y="3993367"/>
                </a:cubicBezTo>
                <a:cubicBezTo>
                  <a:pt x="8096240" y="3990568"/>
                  <a:pt x="8098811" y="3988403"/>
                  <a:pt x="8101933" y="3986872"/>
                </a:cubicBezTo>
                <a:cubicBezTo>
                  <a:pt x="8105053" y="3985340"/>
                  <a:pt x="8108783" y="3984574"/>
                  <a:pt x="8113123" y="3984574"/>
                </a:cubicBezTo>
                <a:close/>
                <a:moveTo>
                  <a:pt x="7474948" y="3984574"/>
                </a:moveTo>
                <a:cubicBezTo>
                  <a:pt x="7479644" y="3984574"/>
                  <a:pt x="7483567" y="3985414"/>
                  <a:pt x="7486718" y="3987093"/>
                </a:cubicBezTo>
                <a:cubicBezTo>
                  <a:pt x="7489868" y="3988772"/>
                  <a:pt x="7492365" y="3991054"/>
                  <a:pt x="7494207" y="3993941"/>
                </a:cubicBezTo>
                <a:cubicBezTo>
                  <a:pt x="7496050" y="3996828"/>
                  <a:pt x="7497373" y="4000186"/>
                  <a:pt x="7498176" y="4004015"/>
                </a:cubicBezTo>
                <a:cubicBezTo>
                  <a:pt x="7498978" y="4007844"/>
                  <a:pt x="7499380" y="4011909"/>
                  <a:pt x="7499380" y="4016209"/>
                </a:cubicBezTo>
                <a:cubicBezTo>
                  <a:pt x="7499380" y="4020804"/>
                  <a:pt x="7498904" y="4025017"/>
                  <a:pt x="7497953" y="4028846"/>
                </a:cubicBezTo>
                <a:cubicBezTo>
                  <a:pt x="7497001" y="4032675"/>
                  <a:pt x="7495515" y="4035974"/>
                  <a:pt x="7493494" y="4038743"/>
                </a:cubicBezTo>
                <a:cubicBezTo>
                  <a:pt x="7491473" y="4041512"/>
                  <a:pt x="7488887" y="4043662"/>
                  <a:pt x="7485737" y="4045194"/>
                </a:cubicBezTo>
                <a:cubicBezTo>
                  <a:pt x="7482587" y="4046725"/>
                  <a:pt x="7478872" y="4047491"/>
                  <a:pt x="7474591" y="4047491"/>
                </a:cubicBezTo>
                <a:cubicBezTo>
                  <a:pt x="7469895" y="4047491"/>
                  <a:pt x="7465971" y="4046652"/>
                  <a:pt x="7462821" y="4044973"/>
                </a:cubicBezTo>
                <a:cubicBezTo>
                  <a:pt x="7459671" y="4043294"/>
                  <a:pt x="7457160" y="4041026"/>
                  <a:pt x="7455287" y="4038169"/>
                </a:cubicBezTo>
                <a:cubicBezTo>
                  <a:pt x="7453415" y="4035311"/>
                  <a:pt x="7452077" y="4031968"/>
                  <a:pt x="7451275" y="4028139"/>
                </a:cubicBezTo>
                <a:cubicBezTo>
                  <a:pt x="7450472" y="4024310"/>
                  <a:pt x="7450071" y="4020215"/>
                  <a:pt x="7450071" y="4015856"/>
                </a:cubicBezTo>
                <a:cubicBezTo>
                  <a:pt x="7450071" y="4011320"/>
                  <a:pt x="7450561" y="4007137"/>
                  <a:pt x="7451542" y="4003308"/>
                </a:cubicBezTo>
                <a:cubicBezTo>
                  <a:pt x="7452523" y="3999479"/>
                  <a:pt x="7454024" y="3996165"/>
                  <a:pt x="7456045" y="3993367"/>
                </a:cubicBezTo>
                <a:cubicBezTo>
                  <a:pt x="7458065" y="3990568"/>
                  <a:pt x="7460636" y="3988403"/>
                  <a:pt x="7463758" y="3986872"/>
                </a:cubicBezTo>
                <a:cubicBezTo>
                  <a:pt x="7466878" y="3985340"/>
                  <a:pt x="7470608" y="3984574"/>
                  <a:pt x="7474948" y="3984574"/>
                </a:cubicBezTo>
                <a:close/>
                <a:moveTo>
                  <a:pt x="6731998" y="3984574"/>
                </a:moveTo>
                <a:cubicBezTo>
                  <a:pt x="6736694" y="3984574"/>
                  <a:pt x="6740617" y="3985414"/>
                  <a:pt x="6743768" y="3987093"/>
                </a:cubicBezTo>
                <a:cubicBezTo>
                  <a:pt x="6746918" y="3988772"/>
                  <a:pt x="6749415" y="3991054"/>
                  <a:pt x="6751257" y="3993941"/>
                </a:cubicBezTo>
                <a:cubicBezTo>
                  <a:pt x="6753100" y="3996828"/>
                  <a:pt x="6754423" y="4000186"/>
                  <a:pt x="6755226" y="4004015"/>
                </a:cubicBezTo>
                <a:cubicBezTo>
                  <a:pt x="6756028" y="4007844"/>
                  <a:pt x="6756430" y="4011909"/>
                  <a:pt x="6756430" y="4016209"/>
                </a:cubicBezTo>
                <a:cubicBezTo>
                  <a:pt x="6756430" y="4020804"/>
                  <a:pt x="6755954" y="4025017"/>
                  <a:pt x="6755003" y="4028846"/>
                </a:cubicBezTo>
                <a:cubicBezTo>
                  <a:pt x="6754051" y="4032675"/>
                  <a:pt x="6752565" y="4035974"/>
                  <a:pt x="6750544" y="4038743"/>
                </a:cubicBezTo>
                <a:cubicBezTo>
                  <a:pt x="6748523" y="4041512"/>
                  <a:pt x="6745938" y="4043662"/>
                  <a:pt x="6742787" y="4045194"/>
                </a:cubicBezTo>
                <a:cubicBezTo>
                  <a:pt x="6739637" y="4046725"/>
                  <a:pt x="6735922" y="4047491"/>
                  <a:pt x="6731641" y="4047491"/>
                </a:cubicBezTo>
                <a:cubicBezTo>
                  <a:pt x="6726945" y="4047491"/>
                  <a:pt x="6723022" y="4046652"/>
                  <a:pt x="6719871" y="4044973"/>
                </a:cubicBezTo>
                <a:cubicBezTo>
                  <a:pt x="6716721" y="4043294"/>
                  <a:pt x="6714210" y="4041026"/>
                  <a:pt x="6712337" y="4038169"/>
                </a:cubicBezTo>
                <a:cubicBezTo>
                  <a:pt x="6710465" y="4035311"/>
                  <a:pt x="6709128" y="4031968"/>
                  <a:pt x="6708325" y="4028139"/>
                </a:cubicBezTo>
                <a:cubicBezTo>
                  <a:pt x="6707522" y="4024310"/>
                  <a:pt x="6707121" y="4020215"/>
                  <a:pt x="6707121" y="4015856"/>
                </a:cubicBezTo>
                <a:cubicBezTo>
                  <a:pt x="6707121" y="4011320"/>
                  <a:pt x="6707611" y="4007137"/>
                  <a:pt x="6708592" y="4003308"/>
                </a:cubicBezTo>
                <a:cubicBezTo>
                  <a:pt x="6709573" y="3999479"/>
                  <a:pt x="6711074" y="3996165"/>
                  <a:pt x="6713095" y="3993367"/>
                </a:cubicBezTo>
                <a:cubicBezTo>
                  <a:pt x="6715116" y="3990568"/>
                  <a:pt x="6717686" y="3988403"/>
                  <a:pt x="6720807" y="3986872"/>
                </a:cubicBezTo>
                <a:cubicBezTo>
                  <a:pt x="6723928" y="3985340"/>
                  <a:pt x="6727659" y="3984574"/>
                  <a:pt x="6731998" y="3984574"/>
                </a:cubicBezTo>
                <a:close/>
                <a:moveTo>
                  <a:pt x="5750922" y="3984574"/>
                </a:moveTo>
                <a:cubicBezTo>
                  <a:pt x="5755619" y="3984574"/>
                  <a:pt x="5759542" y="3985414"/>
                  <a:pt x="5762693" y="3987093"/>
                </a:cubicBezTo>
                <a:cubicBezTo>
                  <a:pt x="5765843" y="3988772"/>
                  <a:pt x="5768340" y="3991054"/>
                  <a:pt x="5770183" y="3993941"/>
                </a:cubicBezTo>
                <a:cubicBezTo>
                  <a:pt x="5772025" y="3996828"/>
                  <a:pt x="5773348" y="4000186"/>
                  <a:pt x="5774151" y="4004015"/>
                </a:cubicBezTo>
                <a:cubicBezTo>
                  <a:pt x="5774953" y="4007844"/>
                  <a:pt x="5775355" y="4011909"/>
                  <a:pt x="5775355" y="4016209"/>
                </a:cubicBezTo>
                <a:cubicBezTo>
                  <a:pt x="5775355" y="4020804"/>
                  <a:pt x="5774879" y="4025017"/>
                  <a:pt x="5773928" y="4028846"/>
                </a:cubicBezTo>
                <a:cubicBezTo>
                  <a:pt x="5772976" y="4032675"/>
                  <a:pt x="5771490" y="4035974"/>
                  <a:pt x="5769469" y="4038743"/>
                </a:cubicBezTo>
                <a:cubicBezTo>
                  <a:pt x="5767448" y="4041512"/>
                  <a:pt x="5764863" y="4043662"/>
                  <a:pt x="5761712" y="4045194"/>
                </a:cubicBezTo>
                <a:cubicBezTo>
                  <a:pt x="5758562" y="4046725"/>
                  <a:pt x="5754847" y="4047491"/>
                  <a:pt x="5750566" y="4047491"/>
                </a:cubicBezTo>
                <a:cubicBezTo>
                  <a:pt x="5745870" y="4047491"/>
                  <a:pt x="5741947" y="4046652"/>
                  <a:pt x="5738796" y="4044973"/>
                </a:cubicBezTo>
                <a:cubicBezTo>
                  <a:pt x="5735646" y="4043294"/>
                  <a:pt x="5733135" y="4041026"/>
                  <a:pt x="5731262" y="4038169"/>
                </a:cubicBezTo>
                <a:cubicBezTo>
                  <a:pt x="5729390" y="4035311"/>
                  <a:pt x="5728053" y="4031968"/>
                  <a:pt x="5727250" y="4028139"/>
                </a:cubicBezTo>
                <a:cubicBezTo>
                  <a:pt x="5726447" y="4024310"/>
                  <a:pt x="5726046" y="4020215"/>
                  <a:pt x="5726046" y="4015856"/>
                </a:cubicBezTo>
                <a:cubicBezTo>
                  <a:pt x="5726046" y="4011320"/>
                  <a:pt x="5726536" y="4007137"/>
                  <a:pt x="5727517" y="4003308"/>
                </a:cubicBezTo>
                <a:cubicBezTo>
                  <a:pt x="5728498" y="3999479"/>
                  <a:pt x="5729999" y="3996165"/>
                  <a:pt x="5732020" y="3993367"/>
                </a:cubicBezTo>
                <a:cubicBezTo>
                  <a:pt x="5734041" y="3990568"/>
                  <a:pt x="5736612" y="3988403"/>
                  <a:pt x="5739733" y="3986872"/>
                </a:cubicBezTo>
                <a:cubicBezTo>
                  <a:pt x="5742853" y="3985340"/>
                  <a:pt x="5746584" y="3984574"/>
                  <a:pt x="5750922" y="3984574"/>
                </a:cubicBezTo>
                <a:close/>
                <a:moveTo>
                  <a:pt x="4598398" y="3984574"/>
                </a:moveTo>
                <a:cubicBezTo>
                  <a:pt x="4603094" y="3984574"/>
                  <a:pt x="4607017" y="3985414"/>
                  <a:pt x="4610168" y="3987093"/>
                </a:cubicBezTo>
                <a:cubicBezTo>
                  <a:pt x="4613318" y="3988772"/>
                  <a:pt x="4615815" y="3991054"/>
                  <a:pt x="4617658" y="3993941"/>
                </a:cubicBezTo>
                <a:cubicBezTo>
                  <a:pt x="4619500" y="3996828"/>
                  <a:pt x="4620823" y="4000186"/>
                  <a:pt x="4621626" y="4004015"/>
                </a:cubicBezTo>
                <a:cubicBezTo>
                  <a:pt x="4622428" y="4007844"/>
                  <a:pt x="4622830" y="4011909"/>
                  <a:pt x="4622830" y="4016209"/>
                </a:cubicBezTo>
                <a:cubicBezTo>
                  <a:pt x="4622830" y="4020804"/>
                  <a:pt x="4622354" y="4025017"/>
                  <a:pt x="4621403" y="4028846"/>
                </a:cubicBezTo>
                <a:cubicBezTo>
                  <a:pt x="4620451" y="4032675"/>
                  <a:pt x="4618966" y="4035974"/>
                  <a:pt x="4616944" y="4038743"/>
                </a:cubicBezTo>
                <a:cubicBezTo>
                  <a:pt x="4614923" y="4041512"/>
                  <a:pt x="4612338" y="4043662"/>
                  <a:pt x="4609187" y="4045194"/>
                </a:cubicBezTo>
                <a:cubicBezTo>
                  <a:pt x="4606037" y="4046725"/>
                  <a:pt x="4602322" y="4047491"/>
                  <a:pt x="4598041" y="4047491"/>
                </a:cubicBezTo>
                <a:cubicBezTo>
                  <a:pt x="4593345" y="4047491"/>
                  <a:pt x="4589422" y="4046652"/>
                  <a:pt x="4586272" y="4044973"/>
                </a:cubicBezTo>
                <a:cubicBezTo>
                  <a:pt x="4583121" y="4043294"/>
                  <a:pt x="4580610" y="4041026"/>
                  <a:pt x="4578738" y="4038169"/>
                </a:cubicBezTo>
                <a:cubicBezTo>
                  <a:pt x="4576866" y="4035311"/>
                  <a:pt x="4575528" y="4031968"/>
                  <a:pt x="4574725" y="4028139"/>
                </a:cubicBezTo>
                <a:cubicBezTo>
                  <a:pt x="4573923" y="4024310"/>
                  <a:pt x="4573521" y="4020215"/>
                  <a:pt x="4573521" y="4015856"/>
                </a:cubicBezTo>
                <a:cubicBezTo>
                  <a:pt x="4573521" y="4011320"/>
                  <a:pt x="4574012" y="4007137"/>
                  <a:pt x="4574993" y="4003308"/>
                </a:cubicBezTo>
                <a:cubicBezTo>
                  <a:pt x="4575973" y="3999479"/>
                  <a:pt x="4577474" y="3996165"/>
                  <a:pt x="4579495" y="3993367"/>
                </a:cubicBezTo>
                <a:cubicBezTo>
                  <a:pt x="4581516" y="3990568"/>
                  <a:pt x="4584087" y="3988403"/>
                  <a:pt x="4587208" y="3986872"/>
                </a:cubicBezTo>
                <a:cubicBezTo>
                  <a:pt x="4590329" y="3985340"/>
                  <a:pt x="4594059" y="3984574"/>
                  <a:pt x="4598398" y="3984574"/>
                </a:cubicBezTo>
                <a:close/>
                <a:moveTo>
                  <a:pt x="8977603" y="3983779"/>
                </a:moveTo>
                <a:cubicBezTo>
                  <a:pt x="8984656" y="3983779"/>
                  <a:pt x="8989976" y="3985959"/>
                  <a:pt x="8993561" y="3990318"/>
                </a:cubicBezTo>
                <a:cubicBezTo>
                  <a:pt x="8997147" y="3994677"/>
                  <a:pt x="8998851" y="4000686"/>
                  <a:pt x="8998674" y="4008345"/>
                </a:cubicBezTo>
                <a:lnTo>
                  <a:pt x="8955286" y="4008345"/>
                </a:lnTo>
                <a:cubicBezTo>
                  <a:pt x="8955405" y="4005105"/>
                  <a:pt x="8955968" y="4001997"/>
                  <a:pt x="8956975" y="3999022"/>
                </a:cubicBezTo>
                <a:cubicBezTo>
                  <a:pt x="8957983" y="3996047"/>
                  <a:pt x="8959405" y="3993440"/>
                  <a:pt x="8961243" y="3991202"/>
                </a:cubicBezTo>
                <a:cubicBezTo>
                  <a:pt x="8963081" y="3988963"/>
                  <a:pt x="8965363" y="3987166"/>
                  <a:pt x="8968089" y="3985811"/>
                </a:cubicBezTo>
                <a:cubicBezTo>
                  <a:pt x="8970816" y="3984456"/>
                  <a:pt x="8973987" y="3983779"/>
                  <a:pt x="8977603" y="3983779"/>
                </a:cubicBezTo>
                <a:close/>
                <a:moveTo>
                  <a:pt x="8301328" y="3983779"/>
                </a:moveTo>
                <a:cubicBezTo>
                  <a:pt x="8308381" y="3983779"/>
                  <a:pt x="8313701" y="3985959"/>
                  <a:pt x="8317286" y="3990318"/>
                </a:cubicBezTo>
                <a:cubicBezTo>
                  <a:pt x="8320871" y="3994677"/>
                  <a:pt x="8322576" y="4000686"/>
                  <a:pt x="8322399" y="4008345"/>
                </a:cubicBezTo>
                <a:lnTo>
                  <a:pt x="8279011" y="4008345"/>
                </a:lnTo>
                <a:cubicBezTo>
                  <a:pt x="8279130" y="4005105"/>
                  <a:pt x="8279693" y="4001997"/>
                  <a:pt x="8280700" y="3999022"/>
                </a:cubicBezTo>
                <a:cubicBezTo>
                  <a:pt x="8281708" y="3996047"/>
                  <a:pt x="8283131" y="3993440"/>
                  <a:pt x="8284968" y="3991202"/>
                </a:cubicBezTo>
                <a:cubicBezTo>
                  <a:pt x="8286806" y="3988963"/>
                  <a:pt x="8289088" y="3987166"/>
                  <a:pt x="8291815" y="3985811"/>
                </a:cubicBezTo>
                <a:cubicBezTo>
                  <a:pt x="8294541" y="3984456"/>
                  <a:pt x="8297712" y="3983779"/>
                  <a:pt x="8301328" y="3983779"/>
                </a:cubicBezTo>
                <a:close/>
                <a:moveTo>
                  <a:pt x="7996528" y="3983779"/>
                </a:moveTo>
                <a:cubicBezTo>
                  <a:pt x="8003581" y="3983779"/>
                  <a:pt x="8008901" y="3985959"/>
                  <a:pt x="8012486" y="3990318"/>
                </a:cubicBezTo>
                <a:cubicBezTo>
                  <a:pt x="8016072" y="3994677"/>
                  <a:pt x="8017776" y="4000686"/>
                  <a:pt x="8017599" y="4008345"/>
                </a:cubicBezTo>
                <a:lnTo>
                  <a:pt x="7974211" y="4008345"/>
                </a:lnTo>
                <a:cubicBezTo>
                  <a:pt x="7974330" y="4005105"/>
                  <a:pt x="7974893" y="4001997"/>
                  <a:pt x="7975900" y="3999022"/>
                </a:cubicBezTo>
                <a:cubicBezTo>
                  <a:pt x="7976908" y="3996047"/>
                  <a:pt x="7978330" y="3993440"/>
                  <a:pt x="7980168" y="3991202"/>
                </a:cubicBezTo>
                <a:cubicBezTo>
                  <a:pt x="7982006" y="3988963"/>
                  <a:pt x="7984288" y="3987166"/>
                  <a:pt x="7987014" y="3985811"/>
                </a:cubicBezTo>
                <a:cubicBezTo>
                  <a:pt x="7989741" y="3984456"/>
                  <a:pt x="7992912" y="3983779"/>
                  <a:pt x="7996528" y="3983779"/>
                </a:cubicBezTo>
                <a:close/>
                <a:moveTo>
                  <a:pt x="6158203" y="3983779"/>
                </a:moveTo>
                <a:cubicBezTo>
                  <a:pt x="6165257" y="3983779"/>
                  <a:pt x="6170576" y="3985959"/>
                  <a:pt x="6174161" y="3990318"/>
                </a:cubicBezTo>
                <a:cubicBezTo>
                  <a:pt x="6177747" y="3994677"/>
                  <a:pt x="6179451" y="4000686"/>
                  <a:pt x="6179274" y="4008345"/>
                </a:cubicBezTo>
                <a:lnTo>
                  <a:pt x="6135886" y="4008345"/>
                </a:lnTo>
                <a:cubicBezTo>
                  <a:pt x="6136005" y="4005105"/>
                  <a:pt x="6136568" y="4001997"/>
                  <a:pt x="6137575" y="3999022"/>
                </a:cubicBezTo>
                <a:cubicBezTo>
                  <a:pt x="6138583" y="3996047"/>
                  <a:pt x="6140006" y="3993440"/>
                  <a:pt x="6141843" y="3991202"/>
                </a:cubicBezTo>
                <a:cubicBezTo>
                  <a:pt x="6143681" y="3988963"/>
                  <a:pt x="6145963" y="3987166"/>
                  <a:pt x="6148689" y="3985811"/>
                </a:cubicBezTo>
                <a:cubicBezTo>
                  <a:pt x="6151416" y="3984456"/>
                  <a:pt x="6154587" y="3983779"/>
                  <a:pt x="6158203" y="3983779"/>
                </a:cubicBezTo>
                <a:close/>
                <a:moveTo>
                  <a:pt x="5910553" y="3983779"/>
                </a:moveTo>
                <a:cubicBezTo>
                  <a:pt x="5917606" y="3983779"/>
                  <a:pt x="5922926" y="3985959"/>
                  <a:pt x="5926511" y="3990318"/>
                </a:cubicBezTo>
                <a:cubicBezTo>
                  <a:pt x="5930097" y="3994677"/>
                  <a:pt x="5931801" y="4000686"/>
                  <a:pt x="5931624" y="4008345"/>
                </a:cubicBezTo>
                <a:lnTo>
                  <a:pt x="5888236" y="4008345"/>
                </a:lnTo>
                <a:cubicBezTo>
                  <a:pt x="5888355" y="4005105"/>
                  <a:pt x="5888918" y="4001997"/>
                  <a:pt x="5889925" y="3999022"/>
                </a:cubicBezTo>
                <a:cubicBezTo>
                  <a:pt x="5890933" y="3996047"/>
                  <a:pt x="5892356" y="3993440"/>
                  <a:pt x="5894193" y="3991202"/>
                </a:cubicBezTo>
                <a:cubicBezTo>
                  <a:pt x="5896031" y="3988963"/>
                  <a:pt x="5898313" y="3987166"/>
                  <a:pt x="5901040" y="3985811"/>
                </a:cubicBezTo>
                <a:cubicBezTo>
                  <a:pt x="5903766" y="3984456"/>
                  <a:pt x="5906937" y="3983779"/>
                  <a:pt x="5910553" y="3983779"/>
                </a:cubicBezTo>
                <a:close/>
                <a:moveTo>
                  <a:pt x="5605753" y="3983779"/>
                </a:moveTo>
                <a:cubicBezTo>
                  <a:pt x="5612807" y="3983779"/>
                  <a:pt x="5618126" y="3985959"/>
                  <a:pt x="5621712" y="3990318"/>
                </a:cubicBezTo>
                <a:cubicBezTo>
                  <a:pt x="5625297" y="3994677"/>
                  <a:pt x="5627001" y="4000686"/>
                  <a:pt x="5626824" y="4008345"/>
                </a:cubicBezTo>
                <a:lnTo>
                  <a:pt x="5583436" y="4008345"/>
                </a:lnTo>
                <a:cubicBezTo>
                  <a:pt x="5583555" y="4005105"/>
                  <a:pt x="5584118" y="4001997"/>
                  <a:pt x="5585125" y="3999022"/>
                </a:cubicBezTo>
                <a:cubicBezTo>
                  <a:pt x="5586133" y="3996047"/>
                  <a:pt x="5587556" y="3993440"/>
                  <a:pt x="5589393" y="3991202"/>
                </a:cubicBezTo>
                <a:cubicBezTo>
                  <a:pt x="5591231" y="3988963"/>
                  <a:pt x="5593514" y="3987166"/>
                  <a:pt x="5596240" y="3985811"/>
                </a:cubicBezTo>
                <a:cubicBezTo>
                  <a:pt x="5598967" y="3984456"/>
                  <a:pt x="5602138" y="3983779"/>
                  <a:pt x="5605753" y="3983779"/>
                </a:cubicBezTo>
                <a:close/>
                <a:moveTo>
                  <a:pt x="5453353" y="3983779"/>
                </a:moveTo>
                <a:cubicBezTo>
                  <a:pt x="5460407" y="3983779"/>
                  <a:pt x="5465726" y="3985959"/>
                  <a:pt x="5469312" y="3990318"/>
                </a:cubicBezTo>
                <a:cubicBezTo>
                  <a:pt x="5472897" y="3994677"/>
                  <a:pt x="5474601" y="4000686"/>
                  <a:pt x="5474425" y="4008345"/>
                </a:cubicBezTo>
                <a:lnTo>
                  <a:pt x="5431037" y="4008345"/>
                </a:lnTo>
                <a:cubicBezTo>
                  <a:pt x="5431155" y="4005105"/>
                  <a:pt x="5431718" y="4001997"/>
                  <a:pt x="5432726" y="3999022"/>
                </a:cubicBezTo>
                <a:cubicBezTo>
                  <a:pt x="5433733" y="3996047"/>
                  <a:pt x="5435156" y="3993440"/>
                  <a:pt x="5436994" y="3991202"/>
                </a:cubicBezTo>
                <a:cubicBezTo>
                  <a:pt x="5438831" y="3988963"/>
                  <a:pt x="5441113" y="3987166"/>
                  <a:pt x="5443840" y="3985811"/>
                </a:cubicBezTo>
                <a:cubicBezTo>
                  <a:pt x="5446566" y="3984456"/>
                  <a:pt x="5449737" y="3983779"/>
                  <a:pt x="5453353" y="3983779"/>
                </a:cubicBezTo>
                <a:close/>
                <a:moveTo>
                  <a:pt x="5091403" y="3983779"/>
                </a:moveTo>
                <a:cubicBezTo>
                  <a:pt x="5098457" y="3983779"/>
                  <a:pt x="5103776" y="3985959"/>
                  <a:pt x="5107361" y="3990318"/>
                </a:cubicBezTo>
                <a:cubicBezTo>
                  <a:pt x="5110947" y="3994677"/>
                  <a:pt x="5112651" y="4000686"/>
                  <a:pt x="5112474" y="4008345"/>
                </a:cubicBezTo>
                <a:lnTo>
                  <a:pt x="5069087" y="4008345"/>
                </a:lnTo>
                <a:cubicBezTo>
                  <a:pt x="5069205" y="4005105"/>
                  <a:pt x="5069768" y="4001997"/>
                  <a:pt x="5070776" y="3999022"/>
                </a:cubicBezTo>
                <a:cubicBezTo>
                  <a:pt x="5071783" y="3996047"/>
                  <a:pt x="5073206" y="3993440"/>
                  <a:pt x="5075043" y="3991202"/>
                </a:cubicBezTo>
                <a:cubicBezTo>
                  <a:pt x="5076881" y="3988963"/>
                  <a:pt x="5079164" y="3987166"/>
                  <a:pt x="5081890" y="3985811"/>
                </a:cubicBezTo>
                <a:cubicBezTo>
                  <a:pt x="5084617" y="3984456"/>
                  <a:pt x="5087787" y="3983779"/>
                  <a:pt x="5091403" y="3983779"/>
                </a:cubicBezTo>
                <a:close/>
                <a:moveTo>
                  <a:pt x="4824703" y="3983779"/>
                </a:moveTo>
                <a:cubicBezTo>
                  <a:pt x="4831756" y="3983779"/>
                  <a:pt x="4837076" y="3985959"/>
                  <a:pt x="4840661" y="3990318"/>
                </a:cubicBezTo>
                <a:cubicBezTo>
                  <a:pt x="4844247" y="3994677"/>
                  <a:pt x="4845951" y="4000686"/>
                  <a:pt x="4845775" y="4008345"/>
                </a:cubicBezTo>
                <a:lnTo>
                  <a:pt x="4802387" y="4008345"/>
                </a:lnTo>
                <a:cubicBezTo>
                  <a:pt x="4802505" y="4005105"/>
                  <a:pt x="4803068" y="4001997"/>
                  <a:pt x="4804076" y="3999022"/>
                </a:cubicBezTo>
                <a:cubicBezTo>
                  <a:pt x="4805083" y="3996047"/>
                  <a:pt x="4806506" y="3993440"/>
                  <a:pt x="4808343" y="3991202"/>
                </a:cubicBezTo>
                <a:cubicBezTo>
                  <a:pt x="4810181" y="3988963"/>
                  <a:pt x="4812464" y="3987166"/>
                  <a:pt x="4815190" y="3985811"/>
                </a:cubicBezTo>
                <a:cubicBezTo>
                  <a:pt x="4817917" y="3984456"/>
                  <a:pt x="4821088" y="3983779"/>
                  <a:pt x="4824703" y="3983779"/>
                </a:cubicBezTo>
                <a:close/>
                <a:moveTo>
                  <a:pt x="3742083" y="3976535"/>
                </a:moveTo>
                <a:cubicBezTo>
                  <a:pt x="3740669" y="3976535"/>
                  <a:pt x="3739491" y="3976594"/>
                  <a:pt x="3738549" y="3976711"/>
                </a:cubicBezTo>
                <a:cubicBezTo>
                  <a:pt x="3737606" y="3976829"/>
                  <a:pt x="3736855" y="3977006"/>
                  <a:pt x="3736295" y="3977242"/>
                </a:cubicBezTo>
                <a:cubicBezTo>
                  <a:pt x="3735735" y="3977477"/>
                  <a:pt x="3735353" y="3977772"/>
                  <a:pt x="3735147" y="3978125"/>
                </a:cubicBezTo>
                <a:cubicBezTo>
                  <a:pt x="3734940" y="3978479"/>
                  <a:pt x="3734838" y="3978862"/>
                  <a:pt x="3734838" y="3979274"/>
                </a:cubicBezTo>
                <a:lnTo>
                  <a:pt x="3734838" y="4058804"/>
                </a:lnTo>
                <a:cubicBezTo>
                  <a:pt x="3734838" y="4059275"/>
                  <a:pt x="3734940" y="4059673"/>
                  <a:pt x="3735147" y="4059997"/>
                </a:cubicBezTo>
                <a:cubicBezTo>
                  <a:pt x="3735353" y="4060321"/>
                  <a:pt x="3735735" y="4060601"/>
                  <a:pt x="3736295" y="4060837"/>
                </a:cubicBezTo>
                <a:cubicBezTo>
                  <a:pt x="3736855" y="4061072"/>
                  <a:pt x="3737606" y="4061249"/>
                  <a:pt x="3738549" y="4061367"/>
                </a:cubicBezTo>
                <a:cubicBezTo>
                  <a:pt x="3739491" y="4061485"/>
                  <a:pt x="3740669" y="4061543"/>
                  <a:pt x="3742083" y="4061543"/>
                </a:cubicBezTo>
                <a:cubicBezTo>
                  <a:pt x="3743556" y="4061543"/>
                  <a:pt x="3744764" y="4061485"/>
                  <a:pt x="3745706" y="4061367"/>
                </a:cubicBezTo>
                <a:cubicBezTo>
                  <a:pt x="3746649" y="4061249"/>
                  <a:pt x="3747385" y="4061072"/>
                  <a:pt x="3747916" y="4060837"/>
                </a:cubicBezTo>
                <a:cubicBezTo>
                  <a:pt x="3748446" y="4060601"/>
                  <a:pt x="3748829" y="4060321"/>
                  <a:pt x="3749065" y="4059997"/>
                </a:cubicBezTo>
                <a:cubicBezTo>
                  <a:pt x="3749300" y="4059673"/>
                  <a:pt x="3749418" y="4059275"/>
                  <a:pt x="3749418" y="4058804"/>
                </a:cubicBezTo>
                <a:lnTo>
                  <a:pt x="3749418" y="3979274"/>
                </a:lnTo>
                <a:cubicBezTo>
                  <a:pt x="3749418" y="3978862"/>
                  <a:pt x="3749300" y="3978479"/>
                  <a:pt x="3749065" y="3978125"/>
                </a:cubicBezTo>
                <a:cubicBezTo>
                  <a:pt x="3748829" y="3977772"/>
                  <a:pt x="3748446" y="3977477"/>
                  <a:pt x="3747916" y="3977242"/>
                </a:cubicBezTo>
                <a:cubicBezTo>
                  <a:pt x="3747385" y="3977006"/>
                  <a:pt x="3746649" y="3976829"/>
                  <a:pt x="3745706" y="3976711"/>
                </a:cubicBezTo>
                <a:cubicBezTo>
                  <a:pt x="3744764" y="3976594"/>
                  <a:pt x="3743556" y="3976535"/>
                  <a:pt x="3742083" y="3976535"/>
                </a:cubicBezTo>
                <a:close/>
                <a:moveTo>
                  <a:pt x="2941983" y="3976535"/>
                </a:moveTo>
                <a:cubicBezTo>
                  <a:pt x="2940569" y="3976535"/>
                  <a:pt x="2939391" y="3976594"/>
                  <a:pt x="2938449" y="3976711"/>
                </a:cubicBezTo>
                <a:cubicBezTo>
                  <a:pt x="2937506" y="3976829"/>
                  <a:pt x="2936755" y="3977006"/>
                  <a:pt x="2936195" y="3977242"/>
                </a:cubicBezTo>
                <a:cubicBezTo>
                  <a:pt x="2935636" y="3977477"/>
                  <a:pt x="2935253" y="3977772"/>
                  <a:pt x="2935047" y="3978125"/>
                </a:cubicBezTo>
                <a:cubicBezTo>
                  <a:pt x="2934840" y="3978479"/>
                  <a:pt x="2934737" y="3978862"/>
                  <a:pt x="2934737" y="3979274"/>
                </a:cubicBezTo>
                <a:lnTo>
                  <a:pt x="2934737" y="4058804"/>
                </a:lnTo>
                <a:cubicBezTo>
                  <a:pt x="2934737" y="4059275"/>
                  <a:pt x="2934840" y="4059673"/>
                  <a:pt x="2935047" y="4059997"/>
                </a:cubicBezTo>
                <a:cubicBezTo>
                  <a:pt x="2935253" y="4060321"/>
                  <a:pt x="2935636" y="4060601"/>
                  <a:pt x="2936195" y="4060837"/>
                </a:cubicBezTo>
                <a:cubicBezTo>
                  <a:pt x="2936755" y="4061072"/>
                  <a:pt x="2937506" y="4061249"/>
                  <a:pt x="2938449" y="4061367"/>
                </a:cubicBezTo>
                <a:cubicBezTo>
                  <a:pt x="2939391" y="4061485"/>
                  <a:pt x="2940569" y="4061543"/>
                  <a:pt x="2941983" y="4061543"/>
                </a:cubicBezTo>
                <a:cubicBezTo>
                  <a:pt x="2943456" y="4061543"/>
                  <a:pt x="2944664" y="4061485"/>
                  <a:pt x="2945607" y="4061367"/>
                </a:cubicBezTo>
                <a:cubicBezTo>
                  <a:pt x="2946549" y="4061249"/>
                  <a:pt x="2947286" y="4061072"/>
                  <a:pt x="2947816" y="4060837"/>
                </a:cubicBezTo>
                <a:cubicBezTo>
                  <a:pt x="2948346" y="4060601"/>
                  <a:pt x="2948729" y="4060321"/>
                  <a:pt x="2948965" y="4059997"/>
                </a:cubicBezTo>
                <a:cubicBezTo>
                  <a:pt x="2949200" y="4059673"/>
                  <a:pt x="2949318" y="4059275"/>
                  <a:pt x="2949318" y="4058804"/>
                </a:cubicBezTo>
                <a:lnTo>
                  <a:pt x="2949318" y="3979274"/>
                </a:lnTo>
                <a:cubicBezTo>
                  <a:pt x="2949318" y="3978862"/>
                  <a:pt x="2949200" y="3978479"/>
                  <a:pt x="2948965" y="3978125"/>
                </a:cubicBezTo>
                <a:cubicBezTo>
                  <a:pt x="2948729" y="3977772"/>
                  <a:pt x="2948346" y="3977477"/>
                  <a:pt x="2947816" y="3977242"/>
                </a:cubicBezTo>
                <a:cubicBezTo>
                  <a:pt x="2947286" y="3977006"/>
                  <a:pt x="2946549" y="3976829"/>
                  <a:pt x="2945607" y="3976711"/>
                </a:cubicBezTo>
                <a:cubicBezTo>
                  <a:pt x="2944664" y="3976594"/>
                  <a:pt x="2943456" y="3976535"/>
                  <a:pt x="2941983" y="3976535"/>
                </a:cubicBezTo>
                <a:close/>
                <a:moveTo>
                  <a:pt x="2380697" y="3976535"/>
                </a:moveTo>
                <a:cubicBezTo>
                  <a:pt x="2379342" y="3976535"/>
                  <a:pt x="2378193" y="3976564"/>
                  <a:pt x="2377250" y="3976623"/>
                </a:cubicBezTo>
                <a:cubicBezTo>
                  <a:pt x="2376308" y="3976682"/>
                  <a:pt x="2375557" y="3976815"/>
                  <a:pt x="2374997" y="3977021"/>
                </a:cubicBezTo>
                <a:cubicBezTo>
                  <a:pt x="2374437" y="3977227"/>
                  <a:pt x="2374040" y="3977492"/>
                  <a:pt x="2373804" y="3977816"/>
                </a:cubicBezTo>
                <a:cubicBezTo>
                  <a:pt x="2373568" y="3978140"/>
                  <a:pt x="2373451" y="3978567"/>
                  <a:pt x="2373451" y="3979097"/>
                </a:cubicBezTo>
                <a:cubicBezTo>
                  <a:pt x="2373451" y="3979510"/>
                  <a:pt x="2373509" y="3980010"/>
                  <a:pt x="2373627" y="3980600"/>
                </a:cubicBezTo>
                <a:cubicBezTo>
                  <a:pt x="2373745" y="3981189"/>
                  <a:pt x="2373951" y="3981925"/>
                  <a:pt x="2374246" y="3982809"/>
                </a:cubicBezTo>
                <a:lnTo>
                  <a:pt x="2397486" y="4058362"/>
                </a:lnTo>
                <a:cubicBezTo>
                  <a:pt x="2397663" y="4058951"/>
                  <a:pt x="2397928" y="4059452"/>
                  <a:pt x="2398282" y="4059864"/>
                </a:cubicBezTo>
                <a:cubicBezTo>
                  <a:pt x="2398635" y="4060277"/>
                  <a:pt x="2399180" y="4060601"/>
                  <a:pt x="2399916" y="4060837"/>
                </a:cubicBezTo>
                <a:cubicBezTo>
                  <a:pt x="2400653" y="4061072"/>
                  <a:pt x="2401595" y="4061249"/>
                  <a:pt x="2402744" y="4061367"/>
                </a:cubicBezTo>
                <a:cubicBezTo>
                  <a:pt x="2403893" y="4061485"/>
                  <a:pt x="2405381" y="4061543"/>
                  <a:pt x="2407207" y="4061543"/>
                </a:cubicBezTo>
                <a:cubicBezTo>
                  <a:pt x="2408974" y="4061543"/>
                  <a:pt x="2410462" y="4061499"/>
                  <a:pt x="2411669" y="4061411"/>
                </a:cubicBezTo>
                <a:cubicBezTo>
                  <a:pt x="2412877" y="4061323"/>
                  <a:pt x="2413864" y="4061161"/>
                  <a:pt x="2414630" y="4060925"/>
                </a:cubicBezTo>
                <a:cubicBezTo>
                  <a:pt x="2415395" y="4060689"/>
                  <a:pt x="2415970" y="4060365"/>
                  <a:pt x="2416353" y="4059953"/>
                </a:cubicBezTo>
                <a:cubicBezTo>
                  <a:pt x="2416736" y="4059540"/>
                  <a:pt x="2417015" y="4059010"/>
                  <a:pt x="2417192" y="4058362"/>
                </a:cubicBezTo>
                <a:lnTo>
                  <a:pt x="2432656" y="4000659"/>
                </a:lnTo>
                <a:lnTo>
                  <a:pt x="2432833" y="3999863"/>
                </a:lnTo>
                <a:lnTo>
                  <a:pt x="2433010" y="4000659"/>
                </a:lnTo>
                <a:lnTo>
                  <a:pt x="2449711" y="4058362"/>
                </a:lnTo>
                <a:cubicBezTo>
                  <a:pt x="2449888" y="4058951"/>
                  <a:pt x="2450153" y="4059452"/>
                  <a:pt x="2450506" y="4059864"/>
                </a:cubicBezTo>
                <a:cubicBezTo>
                  <a:pt x="2450860" y="4060277"/>
                  <a:pt x="2451405" y="4060601"/>
                  <a:pt x="2452141" y="4060837"/>
                </a:cubicBezTo>
                <a:cubicBezTo>
                  <a:pt x="2452878" y="4061072"/>
                  <a:pt x="2453864" y="4061249"/>
                  <a:pt x="2455101" y="4061367"/>
                </a:cubicBezTo>
                <a:cubicBezTo>
                  <a:pt x="2456339" y="4061485"/>
                  <a:pt x="2457870" y="4061543"/>
                  <a:pt x="2459697" y="4061543"/>
                </a:cubicBezTo>
                <a:cubicBezTo>
                  <a:pt x="2461464" y="4061543"/>
                  <a:pt x="2462937" y="4061499"/>
                  <a:pt x="2464115" y="4061411"/>
                </a:cubicBezTo>
                <a:cubicBezTo>
                  <a:pt x="2465293" y="4061323"/>
                  <a:pt x="2466221" y="4061161"/>
                  <a:pt x="2466899" y="4060925"/>
                </a:cubicBezTo>
                <a:cubicBezTo>
                  <a:pt x="2467576" y="4060689"/>
                  <a:pt x="2468106" y="4060365"/>
                  <a:pt x="2468489" y="4059953"/>
                </a:cubicBezTo>
                <a:cubicBezTo>
                  <a:pt x="2468872" y="4059540"/>
                  <a:pt x="2469152" y="4059010"/>
                  <a:pt x="2469328" y="4058362"/>
                </a:cubicBezTo>
                <a:lnTo>
                  <a:pt x="2492746" y="3982809"/>
                </a:lnTo>
                <a:cubicBezTo>
                  <a:pt x="2493040" y="3981925"/>
                  <a:pt x="2493247" y="3981189"/>
                  <a:pt x="2493364" y="3980600"/>
                </a:cubicBezTo>
                <a:cubicBezTo>
                  <a:pt x="2493482" y="3980010"/>
                  <a:pt x="2493541" y="3979510"/>
                  <a:pt x="2493541" y="3979097"/>
                </a:cubicBezTo>
                <a:cubicBezTo>
                  <a:pt x="2493541" y="3978567"/>
                  <a:pt x="2493438" y="3978155"/>
                  <a:pt x="2493232" y="3977860"/>
                </a:cubicBezTo>
                <a:cubicBezTo>
                  <a:pt x="2493026" y="3977566"/>
                  <a:pt x="2492672" y="3977301"/>
                  <a:pt x="2492171" y="3977065"/>
                </a:cubicBezTo>
                <a:cubicBezTo>
                  <a:pt x="2491671" y="3976829"/>
                  <a:pt x="2490993" y="3976682"/>
                  <a:pt x="2490139" y="3976623"/>
                </a:cubicBezTo>
                <a:cubicBezTo>
                  <a:pt x="2489285" y="3976564"/>
                  <a:pt x="2488151" y="3976535"/>
                  <a:pt x="2486737" y="3976535"/>
                </a:cubicBezTo>
                <a:cubicBezTo>
                  <a:pt x="2485205" y="3976535"/>
                  <a:pt x="2483953" y="3976579"/>
                  <a:pt x="2482981" y="3976667"/>
                </a:cubicBezTo>
                <a:cubicBezTo>
                  <a:pt x="2482009" y="3976756"/>
                  <a:pt x="2481243" y="3976903"/>
                  <a:pt x="2480684" y="3977109"/>
                </a:cubicBezTo>
                <a:cubicBezTo>
                  <a:pt x="2480124" y="3977315"/>
                  <a:pt x="2479712" y="3977610"/>
                  <a:pt x="2479446" y="3977993"/>
                </a:cubicBezTo>
                <a:cubicBezTo>
                  <a:pt x="2479181" y="3978376"/>
                  <a:pt x="2478990" y="3978832"/>
                  <a:pt x="2478872" y="3979362"/>
                </a:cubicBezTo>
                <a:lnTo>
                  <a:pt x="2459962" y="4044930"/>
                </a:lnTo>
                <a:lnTo>
                  <a:pt x="2459873" y="4045726"/>
                </a:lnTo>
                <a:lnTo>
                  <a:pt x="2459697" y="4044930"/>
                </a:lnTo>
                <a:lnTo>
                  <a:pt x="2440698" y="3979186"/>
                </a:lnTo>
                <a:cubicBezTo>
                  <a:pt x="2440580" y="3978714"/>
                  <a:pt x="2440403" y="3978302"/>
                  <a:pt x="2440167" y="3977949"/>
                </a:cubicBezTo>
                <a:cubicBezTo>
                  <a:pt x="2439932" y="3977595"/>
                  <a:pt x="2439549" y="3977315"/>
                  <a:pt x="2439019" y="3977109"/>
                </a:cubicBezTo>
                <a:cubicBezTo>
                  <a:pt x="2438489" y="3976903"/>
                  <a:pt x="2437767" y="3976756"/>
                  <a:pt x="2436854" y="3976667"/>
                </a:cubicBezTo>
                <a:cubicBezTo>
                  <a:pt x="2435941" y="3976579"/>
                  <a:pt x="2434777" y="3976535"/>
                  <a:pt x="2433363" y="3976535"/>
                </a:cubicBezTo>
                <a:cubicBezTo>
                  <a:pt x="2431891" y="3976535"/>
                  <a:pt x="2430698" y="3976579"/>
                  <a:pt x="2429784" y="3976667"/>
                </a:cubicBezTo>
                <a:cubicBezTo>
                  <a:pt x="2428871" y="3976756"/>
                  <a:pt x="2428150" y="3976903"/>
                  <a:pt x="2427620" y="3977109"/>
                </a:cubicBezTo>
                <a:cubicBezTo>
                  <a:pt x="2427089" y="3977315"/>
                  <a:pt x="2426692" y="3977610"/>
                  <a:pt x="2426427" y="3977993"/>
                </a:cubicBezTo>
                <a:cubicBezTo>
                  <a:pt x="2426162" y="3978376"/>
                  <a:pt x="2425970" y="3978832"/>
                  <a:pt x="2425852" y="3979362"/>
                </a:cubicBezTo>
                <a:lnTo>
                  <a:pt x="2408267" y="4044930"/>
                </a:lnTo>
                <a:lnTo>
                  <a:pt x="2408091" y="4045726"/>
                </a:lnTo>
                <a:lnTo>
                  <a:pt x="2407914" y="4044930"/>
                </a:lnTo>
                <a:lnTo>
                  <a:pt x="2388738" y="3979362"/>
                </a:lnTo>
                <a:cubicBezTo>
                  <a:pt x="2388562" y="3978832"/>
                  <a:pt x="2388355" y="3978376"/>
                  <a:pt x="2388119" y="3977993"/>
                </a:cubicBezTo>
                <a:cubicBezTo>
                  <a:pt x="2387884" y="3977610"/>
                  <a:pt x="2387501" y="3977315"/>
                  <a:pt x="2386971" y="3977109"/>
                </a:cubicBezTo>
                <a:cubicBezTo>
                  <a:pt x="2386441" y="3976903"/>
                  <a:pt x="2385675" y="3976756"/>
                  <a:pt x="2384673" y="3976667"/>
                </a:cubicBezTo>
                <a:cubicBezTo>
                  <a:pt x="2383672" y="3976579"/>
                  <a:pt x="2382346" y="3976535"/>
                  <a:pt x="2380697" y="3976535"/>
                </a:cubicBezTo>
                <a:close/>
                <a:moveTo>
                  <a:pt x="1913284" y="3976535"/>
                </a:moveTo>
                <a:cubicBezTo>
                  <a:pt x="1911870" y="3976535"/>
                  <a:pt x="1910692" y="3976594"/>
                  <a:pt x="1909749" y="3976711"/>
                </a:cubicBezTo>
                <a:cubicBezTo>
                  <a:pt x="1908806" y="3976829"/>
                  <a:pt x="1908055" y="3977006"/>
                  <a:pt x="1907496" y="3977242"/>
                </a:cubicBezTo>
                <a:cubicBezTo>
                  <a:pt x="1906936" y="3977477"/>
                  <a:pt x="1906553" y="3977772"/>
                  <a:pt x="1906347" y="3978125"/>
                </a:cubicBezTo>
                <a:cubicBezTo>
                  <a:pt x="1906141" y="3978479"/>
                  <a:pt x="1906038" y="3978862"/>
                  <a:pt x="1906038" y="3979274"/>
                </a:cubicBezTo>
                <a:lnTo>
                  <a:pt x="1906038" y="4058804"/>
                </a:lnTo>
                <a:cubicBezTo>
                  <a:pt x="1906038" y="4059275"/>
                  <a:pt x="1906141" y="4059673"/>
                  <a:pt x="1906347" y="4059997"/>
                </a:cubicBezTo>
                <a:cubicBezTo>
                  <a:pt x="1906553" y="4060321"/>
                  <a:pt x="1906936" y="4060601"/>
                  <a:pt x="1907496" y="4060837"/>
                </a:cubicBezTo>
                <a:cubicBezTo>
                  <a:pt x="1908055" y="4061072"/>
                  <a:pt x="1908806" y="4061249"/>
                  <a:pt x="1909749" y="4061367"/>
                </a:cubicBezTo>
                <a:cubicBezTo>
                  <a:pt x="1910692" y="4061485"/>
                  <a:pt x="1911870" y="4061543"/>
                  <a:pt x="1913284" y="4061543"/>
                </a:cubicBezTo>
                <a:cubicBezTo>
                  <a:pt x="1914756" y="4061543"/>
                  <a:pt x="1915964" y="4061485"/>
                  <a:pt x="1916907" y="4061367"/>
                </a:cubicBezTo>
                <a:cubicBezTo>
                  <a:pt x="1917849" y="4061249"/>
                  <a:pt x="1918586" y="4061072"/>
                  <a:pt x="1919116" y="4060837"/>
                </a:cubicBezTo>
                <a:cubicBezTo>
                  <a:pt x="1919646" y="4060601"/>
                  <a:pt x="1920029" y="4060321"/>
                  <a:pt x="1920265" y="4059997"/>
                </a:cubicBezTo>
                <a:cubicBezTo>
                  <a:pt x="1920500" y="4059673"/>
                  <a:pt x="1920618" y="4059275"/>
                  <a:pt x="1920618" y="4058804"/>
                </a:cubicBezTo>
                <a:lnTo>
                  <a:pt x="1920618" y="3979274"/>
                </a:lnTo>
                <a:cubicBezTo>
                  <a:pt x="1920618" y="3978862"/>
                  <a:pt x="1920500" y="3978479"/>
                  <a:pt x="1920265" y="3978125"/>
                </a:cubicBezTo>
                <a:cubicBezTo>
                  <a:pt x="1920029" y="3977772"/>
                  <a:pt x="1919646" y="3977477"/>
                  <a:pt x="1919116" y="3977242"/>
                </a:cubicBezTo>
                <a:cubicBezTo>
                  <a:pt x="1918586" y="3977006"/>
                  <a:pt x="1917849" y="3976829"/>
                  <a:pt x="1916907" y="3976711"/>
                </a:cubicBezTo>
                <a:cubicBezTo>
                  <a:pt x="1915964" y="3976594"/>
                  <a:pt x="1914756" y="3976535"/>
                  <a:pt x="1913284" y="3976535"/>
                </a:cubicBezTo>
                <a:close/>
                <a:moveTo>
                  <a:pt x="2671009" y="3975386"/>
                </a:moveTo>
                <a:cubicBezTo>
                  <a:pt x="2665766" y="3975386"/>
                  <a:pt x="2660891" y="3976255"/>
                  <a:pt x="2656385" y="3977993"/>
                </a:cubicBezTo>
                <a:cubicBezTo>
                  <a:pt x="2651878" y="3979731"/>
                  <a:pt x="2647960" y="3982396"/>
                  <a:pt x="2644632" y="3985990"/>
                </a:cubicBezTo>
                <a:cubicBezTo>
                  <a:pt x="2641303" y="3989583"/>
                  <a:pt x="2638682" y="3994193"/>
                  <a:pt x="2636767" y="3999819"/>
                </a:cubicBezTo>
                <a:cubicBezTo>
                  <a:pt x="2634853" y="4005445"/>
                  <a:pt x="2633895" y="4012176"/>
                  <a:pt x="2633895" y="4020011"/>
                </a:cubicBezTo>
                <a:cubicBezTo>
                  <a:pt x="2633895" y="4026904"/>
                  <a:pt x="2634676" y="4032986"/>
                  <a:pt x="2636237" y="4038259"/>
                </a:cubicBezTo>
                <a:cubicBezTo>
                  <a:pt x="2637798" y="4043531"/>
                  <a:pt x="2640066" y="4047979"/>
                  <a:pt x="2643041" y="4051602"/>
                </a:cubicBezTo>
                <a:cubicBezTo>
                  <a:pt x="2646016" y="4055225"/>
                  <a:pt x="2649713" y="4057979"/>
                  <a:pt x="2654131" y="4059864"/>
                </a:cubicBezTo>
                <a:cubicBezTo>
                  <a:pt x="2658549" y="4061750"/>
                  <a:pt x="2663616" y="4062692"/>
                  <a:pt x="2669330" y="4062692"/>
                </a:cubicBezTo>
                <a:cubicBezTo>
                  <a:pt x="2672099" y="4062692"/>
                  <a:pt x="2674780" y="4062427"/>
                  <a:pt x="2677372" y="4061897"/>
                </a:cubicBezTo>
                <a:cubicBezTo>
                  <a:pt x="2679964" y="4061367"/>
                  <a:pt x="2682364" y="4060675"/>
                  <a:pt x="2684573" y="4059820"/>
                </a:cubicBezTo>
                <a:cubicBezTo>
                  <a:pt x="2686783" y="4058966"/>
                  <a:pt x="2688771" y="4057994"/>
                  <a:pt x="2690538" y="4056904"/>
                </a:cubicBezTo>
                <a:cubicBezTo>
                  <a:pt x="2692306" y="4055814"/>
                  <a:pt x="2693557" y="4054901"/>
                  <a:pt x="2694294" y="4054165"/>
                </a:cubicBezTo>
                <a:cubicBezTo>
                  <a:pt x="2695030" y="4053428"/>
                  <a:pt x="2695501" y="4052869"/>
                  <a:pt x="2695708" y="4052486"/>
                </a:cubicBezTo>
                <a:cubicBezTo>
                  <a:pt x="2695914" y="4052103"/>
                  <a:pt x="2696091" y="4051661"/>
                  <a:pt x="2696238" y="4051160"/>
                </a:cubicBezTo>
                <a:cubicBezTo>
                  <a:pt x="2696385" y="4050660"/>
                  <a:pt x="2696488" y="4050041"/>
                  <a:pt x="2696547" y="4049305"/>
                </a:cubicBezTo>
                <a:cubicBezTo>
                  <a:pt x="2696606" y="4048568"/>
                  <a:pt x="2696636" y="4047699"/>
                  <a:pt x="2696636" y="4046698"/>
                </a:cubicBezTo>
                <a:cubicBezTo>
                  <a:pt x="2696636" y="4045520"/>
                  <a:pt x="2696592" y="4044503"/>
                  <a:pt x="2696503" y="4043649"/>
                </a:cubicBezTo>
                <a:cubicBezTo>
                  <a:pt x="2696415" y="4042795"/>
                  <a:pt x="2696268" y="4042088"/>
                  <a:pt x="2696061" y="4041528"/>
                </a:cubicBezTo>
                <a:cubicBezTo>
                  <a:pt x="2695855" y="4040969"/>
                  <a:pt x="2695605" y="4040571"/>
                  <a:pt x="2695310" y="4040335"/>
                </a:cubicBezTo>
                <a:cubicBezTo>
                  <a:pt x="2695016" y="4040100"/>
                  <a:pt x="2694662" y="4039982"/>
                  <a:pt x="2694250" y="4039982"/>
                </a:cubicBezTo>
                <a:cubicBezTo>
                  <a:pt x="2693543" y="4039982"/>
                  <a:pt x="2692556" y="4040497"/>
                  <a:pt x="2691289" y="4041528"/>
                </a:cubicBezTo>
                <a:cubicBezTo>
                  <a:pt x="2690023" y="4042559"/>
                  <a:pt x="2688462" y="4043708"/>
                  <a:pt x="2686606" y="4044975"/>
                </a:cubicBezTo>
                <a:cubicBezTo>
                  <a:pt x="2684750" y="4046241"/>
                  <a:pt x="2682556" y="4047405"/>
                  <a:pt x="2680023" y="4048465"/>
                </a:cubicBezTo>
                <a:cubicBezTo>
                  <a:pt x="2677489" y="4049526"/>
                  <a:pt x="2674544" y="4050056"/>
                  <a:pt x="2671186" y="4050056"/>
                </a:cubicBezTo>
                <a:cubicBezTo>
                  <a:pt x="2667651" y="4050056"/>
                  <a:pt x="2664514" y="4049422"/>
                  <a:pt x="2661775" y="4048156"/>
                </a:cubicBezTo>
                <a:cubicBezTo>
                  <a:pt x="2659036" y="4046889"/>
                  <a:pt x="2656724" y="4044960"/>
                  <a:pt x="2654838" y="4042368"/>
                </a:cubicBezTo>
                <a:cubicBezTo>
                  <a:pt x="2652953" y="4039776"/>
                  <a:pt x="2651524" y="4036550"/>
                  <a:pt x="2650552" y="4032692"/>
                </a:cubicBezTo>
                <a:cubicBezTo>
                  <a:pt x="2649580" y="4028833"/>
                  <a:pt x="2649094" y="4024341"/>
                  <a:pt x="2649094" y="4019216"/>
                </a:cubicBezTo>
                <a:cubicBezTo>
                  <a:pt x="2649094" y="4008965"/>
                  <a:pt x="2650965" y="4001145"/>
                  <a:pt x="2654706" y="3995754"/>
                </a:cubicBezTo>
                <a:cubicBezTo>
                  <a:pt x="2658446" y="3990364"/>
                  <a:pt x="2663822" y="3987669"/>
                  <a:pt x="2670832" y="3987669"/>
                </a:cubicBezTo>
                <a:cubicBezTo>
                  <a:pt x="2674249" y="3987669"/>
                  <a:pt x="2677210" y="3988155"/>
                  <a:pt x="2679713" y="3989127"/>
                </a:cubicBezTo>
                <a:cubicBezTo>
                  <a:pt x="2682217" y="3990099"/>
                  <a:pt x="2684353" y="3991174"/>
                  <a:pt x="2686120" y="3992352"/>
                </a:cubicBezTo>
                <a:cubicBezTo>
                  <a:pt x="2687887" y="3993531"/>
                  <a:pt x="2689345" y="3994606"/>
                  <a:pt x="2690494" y="3995578"/>
                </a:cubicBezTo>
                <a:cubicBezTo>
                  <a:pt x="2691643" y="3996550"/>
                  <a:pt x="2692659" y="3997036"/>
                  <a:pt x="2693543" y="3997036"/>
                </a:cubicBezTo>
                <a:cubicBezTo>
                  <a:pt x="2694308" y="3997036"/>
                  <a:pt x="2694957" y="3996579"/>
                  <a:pt x="2695487" y="3995666"/>
                </a:cubicBezTo>
                <a:cubicBezTo>
                  <a:pt x="2696017" y="3994753"/>
                  <a:pt x="2696282" y="3993148"/>
                  <a:pt x="2696282" y="3990850"/>
                </a:cubicBezTo>
                <a:cubicBezTo>
                  <a:pt x="2696282" y="3989790"/>
                  <a:pt x="2696252" y="3988906"/>
                  <a:pt x="2696194" y="3988199"/>
                </a:cubicBezTo>
                <a:cubicBezTo>
                  <a:pt x="2696135" y="3987492"/>
                  <a:pt x="2696017" y="3986859"/>
                  <a:pt x="2695840" y="3986299"/>
                </a:cubicBezTo>
                <a:cubicBezTo>
                  <a:pt x="2695664" y="3985740"/>
                  <a:pt x="2695443" y="3985254"/>
                  <a:pt x="2695178" y="3984841"/>
                </a:cubicBezTo>
                <a:cubicBezTo>
                  <a:pt x="2694913" y="3984429"/>
                  <a:pt x="2694427" y="3983869"/>
                  <a:pt x="2693720" y="3983162"/>
                </a:cubicBezTo>
                <a:cubicBezTo>
                  <a:pt x="2693013" y="3982455"/>
                  <a:pt x="2691879" y="3981601"/>
                  <a:pt x="2690317" y="3980600"/>
                </a:cubicBezTo>
                <a:cubicBezTo>
                  <a:pt x="2688756" y="3979598"/>
                  <a:pt x="2686974" y="3978714"/>
                  <a:pt x="2684971" y="3977949"/>
                </a:cubicBezTo>
                <a:cubicBezTo>
                  <a:pt x="2682968" y="3977183"/>
                  <a:pt x="2680774" y="3976564"/>
                  <a:pt x="2678388" y="3976093"/>
                </a:cubicBezTo>
                <a:cubicBezTo>
                  <a:pt x="2676002" y="3975622"/>
                  <a:pt x="2673543" y="3975386"/>
                  <a:pt x="2671009" y="3975386"/>
                </a:cubicBezTo>
                <a:close/>
                <a:moveTo>
                  <a:pt x="3797503" y="3975298"/>
                </a:moveTo>
                <a:cubicBezTo>
                  <a:pt x="3792673" y="3975298"/>
                  <a:pt x="3788446" y="3975946"/>
                  <a:pt x="3784823" y="3977242"/>
                </a:cubicBezTo>
                <a:cubicBezTo>
                  <a:pt x="3781200" y="3978538"/>
                  <a:pt x="3778181" y="3980261"/>
                  <a:pt x="3775765" y="3982411"/>
                </a:cubicBezTo>
                <a:cubicBezTo>
                  <a:pt x="3773350" y="3984561"/>
                  <a:pt x="3771538" y="3987065"/>
                  <a:pt x="3770330" y="3989922"/>
                </a:cubicBezTo>
                <a:cubicBezTo>
                  <a:pt x="3769123" y="3992779"/>
                  <a:pt x="3768519" y="3995769"/>
                  <a:pt x="3768519" y="3998891"/>
                </a:cubicBezTo>
                <a:cubicBezTo>
                  <a:pt x="3768519" y="4002426"/>
                  <a:pt x="3769093" y="4005460"/>
                  <a:pt x="3770242" y="4007993"/>
                </a:cubicBezTo>
                <a:cubicBezTo>
                  <a:pt x="3771391" y="4010526"/>
                  <a:pt x="3772908" y="4012706"/>
                  <a:pt x="3774793" y="4014532"/>
                </a:cubicBezTo>
                <a:cubicBezTo>
                  <a:pt x="3776678" y="4016359"/>
                  <a:pt x="3778814" y="4017905"/>
                  <a:pt x="3781200" y="4019172"/>
                </a:cubicBezTo>
                <a:cubicBezTo>
                  <a:pt x="3783585" y="4020438"/>
                  <a:pt x="3786030" y="4021572"/>
                  <a:pt x="3788534" y="4022574"/>
                </a:cubicBezTo>
                <a:cubicBezTo>
                  <a:pt x="3791038" y="4023575"/>
                  <a:pt x="3793468" y="4024533"/>
                  <a:pt x="3795825" y="4025446"/>
                </a:cubicBezTo>
                <a:cubicBezTo>
                  <a:pt x="3798181" y="4026359"/>
                  <a:pt x="3800302" y="4027404"/>
                  <a:pt x="3802187" y="4028583"/>
                </a:cubicBezTo>
                <a:cubicBezTo>
                  <a:pt x="3804072" y="4029761"/>
                  <a:pt x="3805589" y="4031116"/>
                  <a:pt x="3806738" y="4032648"/>
                </a:cubicBezTo>
                <a:cubicBezTo>
                  <a:pt x="3807886" y="4034179"/>
                  <a:pt x="3808461" y="4036064"/>
                  <a:pt x="3808461" y="4038303"/>
                </a:cubicBezTo>
                <a:cubicBezTo>
                  <a:pt x="3808461" y="4040483"/>
                  <a:pt x="3808063" y="4042368"/>
                  <a:pt x="3807268" y="4043958"/>
                </a:cubicBezTo>
                <a:cubicBezTo>
                  <a:pt x="3806472" y="4045549"/>
                  <a:pt x="3805339" y="4046860"/>
                  <a:pt x="3803866" y="4047891"/>
                </a:cubicBezTo>
                <a:cubicBezTo>
                  <a:pt x="3802393" y="4048922"/>
                  <a:pt x="3800655" y="4049702"/>
                  <a:pt x="3798652" y="4050232"/>
                </a:cubicBezTo>
                <a:cubicBezTo>
                  <a:pt x="3796649" y="4050763"/>
                  <a:pt x="3794411" y="4051028"/>
                  <a:pt x="3791936" y="4051028"/>
                </a:cubicBezTo>
                <a:cubicBezTo>
                  <a:pt x="3788637" y="4051028"/>
                  <a:pt x="3785721" y="4050630"/>
                  <a:pt x="3783188" y="4049835"/>
                </a:cubicBezTo>
                <a:cubicBezTo>
                  <a:pt x="3780655" y="4049040"/>
                  <a:pt x="3778460" y="4048171"/>
                  <a:pt x="3776605" y="4047228"/>
                </a:cubicBezTo>
                <a:cubicBezTo>
                  <a:pt x="3774749" y="4046285"/>
                  <a:pt x="3773188" y="4045417"/>
                  <a:pt x="3771921" y="4044621"/>
                </a:cubicBezTo>
                <a:cubicBezTo>
                  <a:pt x="3770655" y="4043826"/>
                  <a:pt x="3769697" y="4043428"/>
                  <a:pt x="3769049" y="4043428"/>
                </a:cubicBezTo>
                <a:cubicBezTo>
                  <a:pt x="3768637" y="4043428"/>
                  <a:pt x="3768269" y="4043531"/>
                  <a:pt x="3767945" y="4043738"/>
                </a:cubicBezTo>
                <a:cubicBezTo>
                  <a:pt x="3767621" y="4043944"/>
                  <a:pt x="3767370" y="4044282"/>
                  <a:pt x="3767193" y="4044754"/>
                </a:cubicBezTo>
                <a:cubicBezTo>
                  <a:pt x="3767017" y="4045225"/>
                  <a:pt x="3766870" y="4045844"/>
                  <a:pt x="3766752" y="4046609"/>
                </a:cubicBezTo>
                <a:cubicBezTo>
                  <a:pt x="3766634" y="4047375"/>
                  <a:pt x="3766575" y="4048318"/>
                  <a:pt x="3766575" y="4049437"/>
                </a:cubicBezTo>
                <a:cubicBezTo>
                  <a:pt x="3766575" y="4051263"/>
                  <a:pt x="3766722" y="4052707"/>
                  <a:pt x="3767017" y="4053767"/>
                </a:cubicBezTo>
                <a:cubicBezTo>
                  <a:pt x="3767311" y="4054828"/>
                  <a:pt x="3767783" y="4055652"/>
                  <a:pt x="3768431" y="4056241"/>
                </a:cubicBezTo>
                <a:cubicBezTo>
                  <a:pt x="3769079" y="4056831"/>
                  <a:pt x="3770110" y="4057493"/>
                  <a:pt x="3771523" y="4058230"/>
                </a:cubicBezTo>
                <a:cubicBezTo>
                  <a:pt x="3772937" y="4058966"/>
                  <a:pt x="3774661" y="4059673"/>
                  <a:pt x="3776693" y="4060350"/>
                </a:cubicBezTo>
                <a:cubicBezTo>
                  <a:pt x="3778726" y="4061028"/>
                  <a:pt x="3781023" y="4061588"/>
                  <a:pt x="3783585" y="4062029"/>
                </a:cubicBezTo>
                <a:cubicBezTo>
                  <a:pt x="3786148" y="4062471"/>
                  <a:pt x="3788843" y="4062692"/>
                  <a:pt x="3791671" y="4062692"/>
                </a:cubicBezTo>
                <a:cubicBezTo>
                  <a:pt x="3796266" y="4062692"/>
                  <a:pt x="3800479" y="4062133"/>
                  <a:pt x="3804307" y="4061013"/>
                </a:cubicBezTo>
                <a:cubicBezTo>
                  <a:pt x="3808137" y="4059894"/>
                  <a:pt x="3811436" y="4058244"/>
                  <a:pt x="3814205" y="4056065"/>
                </a:cubicBezTo>
                <a:cubicBezTo>
                  <a:pt x="3816974" y="4053885"/>
                  <a:pt x="3819109" y="4051205"/>
                  <a:pt x="3820611" y="4048023"/>
                </a:cubicBezTo>
                <a:cubicBezTo>
                  <a:pt x="3822113" y="4044842"/>
                  <a:pt x="3822864" y="4041219"/>
                  <a:pt x="3822864" y="4037154"/>
                </a:cubicBezTo>
                <a:cubicBezTo>
                  <a:pt x="3822864" y="4033737"/>
                  <a:pt x="3822290" y="4030792"/>
                  <a:pt x="3821142" y="4028318"/>
                </a:cubicBezTo>
                <a:cubicBezTo>
                  <a:pt x="3819993" y="4025843"/>
                  <a:pt x="3818476" y="4023722"/>
                  <a:pt x="3816591" y="4021955"/>
                </a:cubicBezTo>
                <a:cubicBezTo>
                  <a:pt x="3814706" y="4020188"/>
                  <a:pt x="3812540" y="4018686"/>
                  <a:pt x="3810095" y="4017448"/>
                </a:cubicBezTo>
                <a:cubicBezTo>
                  <a:pt x="3807651" y="4016211"/>
                  <a:pt x="3805177" y="4015092"/>
                  <a:pt x="3802673" y="4014091"/>
                </a:cubicBezTo>
                <a:cubicBezTo>
                  <a:pt x="3800169" y="4013089"/>
                  <a:pt x="3797710" y="4012117"/>
                  <a:pt x="3795294" y="4011174"/>
                </a:cubicBezTo>
                <a:cubicBezTo>
                  <a:pt x="3792879" y="4010232"/>
                  <a:pt x="3790729" y="4009171"/>
                  <a:pt x="3788843" y="4007993"/>
                </a:cubicBezTo>
                <a:cubicBezTo>
                  <a:pt x="3786958" y="4006815"/>
                  <a:pt x="3785427" y="4005445"/>
                  <a:pt x="3784248" y="4003884"/>
                </a:cubicBezTo>
                <a:cubicBezTo>
                  <a:pt x="3783070" y="4002323"/>
                  <a:pt x="3782481" y="4000394"/>
                  <a:pt x="3782481" y="3998096"/>
                </a:cubicBezTo>
                <a:cubicBezTo>
                  <a:pt x="3782481" y="3996447"/>
                  <a:pt x="3782790" y="3994915"/>
                  <a:pt x="3783409" y="3993501"/>
                </a:cubicBezTo>
                <a:cubicBezTo>
                  <a:pt x="3784027" y="3992087"/>
                  <a:pt x="3784941" y="3990865"/>
                  <a:pt x="3786148" y="3989834"/>
                </a:cubicBezTo>
                <a:cubicBezTo>
                  <a:pt x="3787356" y="3988803"/>
                  <a:pt x="3788902" y="3988008"/>
                  <a:pt x="3790787" y="3987448"/>
                </a:cubicBezTo>
                <a:cubicBezTo>
                  <a:pt x="3792673" y="3986888"/>
                  <a:pt x="3794852" y="3986608"/>
                  <a:pt x="3797327" y="3986608"/>
                </a:cubicBezTo>
                <a:cubicBezTo>
                  <a:pt x="3800096" y="3986608"/>
                  <a:pt x="3802555" y="3986932"/>
                  <a:pt x="3804705" y="3987581"/>
                </a:cubicBezTo>
                <a:cubicBezTo>
                  <a:pt x="3806856" y="3988229"/>
                  <a:pt x="3808726" y="3988921"/>
                  <a:pt x="3810316" y="3989657"/>
                </a:cubicBezTo>
                <a:cubicBezTo>
                  <a:pt x="3811907" y="3990394"/>
                  <a:pt x="3813203" y="3991086"/>
                  <a:pt x="3814205" y="3991734"/>
                </a:cubicBezTo>
                <a:cubicBezTo>
                  <a:pt x="3815206" y="3992382"/>
                  <a:pt x="3815972" y="3992706"/>
                  <a:pt x="3816502" y="3992706"/>
                </a:cubicBezTo>
                <a:cubicBezTo>
                  <a:pt x="3816856" y="3992706"/>
                  <a:pt x="3817180" y="3992603"/>
                  <a:pt x="3817474" y="3992396"/>
                </a:cubicBezTo>
                <a:cubicBezTo>
                  <a:pt x="3817769" y="3992190"/>
                  <a:pt x="3818019" y="3991852"/>
                  <a:pt x="3818225" y="3991380"/>
                </a:cubicBezTo>
                <a:cubicBezTo>
                  <a:pt x="3818432" y="3990909"/>
                  <a:pt x="3818579" y="3990305"/>
                  <a:pt x="3818667" y="3989569"/>
                </a:cubicBezTo>
                <a:cubicBezTo>
                  <a:pt x="3818756" y="3988832"/>
                  <a:pt x="3818800" y="3987963"/>
                  <a:pt x="3818800" y="3986962"/>
                </a:cubicBezTo>
                <a:cubicBezTo>
                  <a:pt x="3818800" y="3986019"/>
                  <a:pt x="3818756" y="3985224"/>
                  <a:pt x="3818667" y="3984576"/>
                </a:cubicBezTo>
                <a:cubicBezTo>
                  <a:pt x="3818579" y="3983928"/>
                  <a:pt x="3818491" y="3983383"/>
                  <a:pt x="3818402" y="3982941"/>
                </a:cubicBezTo>
                <a:cubicBezTo>
                  <a:pt x="3818314" y="3982499"/>
                  <a:pt x="3818167" y="3982102"/>
                  <a:pt x="3817960" y="3981748"/>
                </a:cubicBezTo>
                <a:cubicBezTo>
                  <a:pt x="3817754" y="3981395"/>
                  <a:pt x="3817342" y="3980982"/>
                  <a:pt x="3816723" y="3980511"/>
                </a:cubicBezTo>
                <a:cubicBezTo>
                  <a:pt x="3816105" y="3980040"/>
                  <a:pt x="3815192" y="3979495"/>
                  <a:pt x="3813984" y="3978876"/>
                </a:cubicBezTo>
                <a:cubicBezTo>
                  <a:pt x="3812776" y="3978258"/>
                  <a:pt x="3811318" y="3977683"/>
                  <a:pt x="3809609" y="3977153"/>
                </a:cubicBezTo>
                <a:cubicBezTo>
                  <a:pt x="3807901" y="3976623"/>
                  <a:pt x="3805986" y="3976181"/>
                  <a:pt x="3803866" y="3975828"/>
                </a:cubicBezTo>
                <a:cubicBezTo>
                  <a:pt x="3801745" y="3975474"/>
                  <a:pt x="3799624" y="3975298"/>
                  <a:pt x="3797503" y="3975298"/>
                </a:cubicBezTo>
                <a:close/>
                <a:moveTo>
                  <a:pt x="3643885" y="3975298"/>
                </a:moveTo>
                <a:cubicBezTo>
                  <a:pt x="3638053" y="3975298"/>
                  <a:pt x="3632780" y="3976314"/>
                  <a:pt x="3628067" y="3978346"/>
                </a:cubicBezTo>
                <a:cubicBezTo>
                  <a:pt x="3623355" y="3980379"/>
                  <a:pt x="3619334" y="3983295"/>
                  <a:pt x="3616005" y="3987095"/>
                </a:cubicBezTo>
                <a:cubicBezTo>
                  <a:pt x="3612676" y="3990894"/>
                  <a:pt x="3610129" y="3995519"/>
                  <a:pt x="3608361" y="4000968"/>
                </a:cubicBezTo>
                <a:cubicBezTo>
                  <a:pt x="3606594" y="4006417"/>
                  <a:pt x="3605711" y="4012559"/>
                  <a:pt x="3605711" y="4019393"/>
                </a:cubicBezTo>
                <a:cubicBezTo>
                  <a:pt x="3605711" y="4026580"/>
                  <a:pt x="3606565" y="4032883"/>
                  <a:pt x="3608273" y="4038303"/>
                </a:cubicBezTo>
                <a:cubicBezTo>
                  <a:pt x="3609981" y="4043723"/>
                  <a:pt x="3612515" y="4048230"/>
                  <a:pt x="3615872" y="4051823"/>
                </a:cubicBezTo>
                <a:cubicBezTo>
                  <a:pt x="3619231" y="4055417"/>
                  <a:pt x="3623369" y="4058127"/>
                  <a:pt x="3628288" y="4059953"/>
                </a:cubicBezTo>
                <a:cubicBezTo>
                  <a:pt x="3633207" y="4061779"/>
                  <a:pt x="3638936" y="4062692"/>
                  <a:pt x="3645476" y="4062692"/>
                </a:cubicBezTo>
                <a:cubicBezTo>
                  <a:pt x="3649246" y="4062692"/>
                  <a:pt x="3652795" y="4062412"/>
                  <a:pt x="3656124" y="4061853"/>
                </a:cubicBezTo>
                <a:cubicBezTo>
                  <a:pt x="3659452" y="4061293"/>
                  <a:pt x="3662383" y="4060660"/>
                  <a:pt x="3664916" y="4059953"/>
                </a:cubicBezTo>
                <a:cubicBezTo>
                  <a:pt x="3667450" y="4059246"/>
                  <a:pt x="3669511" y="4058524"/>
                  <a:pt x="3671102" y="4057788"/>
                </a:cubicBezTo>
                <a:cubicBezTo>
                  <a:pt x="3672692" y="4057051"/>
                  <a:pt x="3673649" y="4056521"/>
                  <a:pt x="3673974" y="4056197"/>
                </a:cubicBezTo>
                <a:cubicBezTo>
                  <a:pt x="3674298" y="4055873"/>
                  <a:pt x="3674563" y="4055534"/>
                  <a:pt x="3674769" y="4055181"/>
                </a:cubicBezTo>
                <a:cubicBezTo>
                  <a:pt x="3674975" y="4054828"/>
                  <a:pt x="3675122" y="4054430"/>
                  <a:pt x="3675211" y="4053988"/>
                </a:cubicBezTo>
                <a:cubicBezTo>
                  <a:pt x="3675299" y="4053546"/>
                  <a:pt x="3675373" y="4053046"/>
                  <a:pt x="3675432" y="4052486"/>
                </a:cubicBezTo>
                <a:cubicBezTo>
                  <a:pt x="3675491" y="4051926"/>
                  <a:pt x="3675520" y="4051263"/>
                  <a:pt x="3675520" y="4050498"/>
                </a:cubicBezTo>
                <a:cubicBezTo>
                  <a:pt x="3675520" y="4049437"/>
                  <a:pt x="3675476" y="4048539"/>
                  <a:pt x="3675387" y="4047802"/>
                </a:cubicBezTo>
                <a:cubicBezTo>
                  <a:pt x="3675298" y="4047066"/>
                  <a:pt x="3675165" y="4046492"/>
                  <a:pt x="3674987" y="4046079"/>
                </a:cubicBezTo>
                <a:cubicBezTo>
                  <a:pt x="3674810" y="4045667"/>
                  <a:pt x="3674558" y="4045358"/>
                  <a:pt x="3674233" y="4045151"/>
                </a:cubicBezTo>
                <a:cubicBezTo>
                  <a:pt x="3673907" y="4044945"/>
                  <a:pt x="3673537" y="4044842"/>
                  <a:pt x="3673123" y="4044842"/>
                </a:cubicBezTo>
                <a:cubicBezTo>
                  <a:pt x="3672412" y="4044842"/>
                  <a:pt x="3671362" y="4045151"/>
                  <a:pt x="3669970" y="4045770"/>
                </a:cubicBezTo>
                <a:cubicBezTo>
                  <a:pt x="3668579" y="4046389"/>
                  <a:pt x="3666803" y="4047081"/>
                  <a:pt x="3664642" y="4047847"/>
                </a:cubicBezTo>
                <a:cubicBezTo>
                  <a:pt x="3662481" y="4048612"/>
                  <a:pt x="3659921" y="4049305"/>
                  <a:pt x="3656961" y="4049923"/>
                </a:cubicBezTo>
                <a:cubicBezTo>
                  <a:pt x="3654001" y="4050542"/>
                  <a:pt x="3650627" y="4050851"/>
                  <a:pt x="3646838" y="4050851"/>
                </a:cubicBezTo>
                <a:cubicBezTo>
                  <a:pt x="3642043" y="4050851"/>
                  <a:pt x="3637988" y="4050174"/>
                  <a:pt x="3634673" y="4048819"/>
                </a:cubicBezTo>
                <a:cubicBezTo>
                  <a:pt x="3631358" y="4047464"/>
                  <a:pt x="3628665" y="4045520"/>
                  <a:pt x="3626593" y="4042986"/>
                </a:cubicBezTo>
                <a:cubicBezTo>
                  <a:pt x="3624520" y="4040453"/>
                  <a:pt x="3623041" y="4037419"/>
                  <a:pt x="3622153" y="4033885"/>
                </a:cubicBezTo>
                <a:cubicBezTo>
                  <a:pt x="3621265" y="4030350"/>
                  <a:pt x="3620821" y="4026373"/>
                  <a:pt x="3620821" y="4021955"/>
                </a:cubicBezTo>
                <a:lnTo>
                  <a:pt x="3673196" y="4021955"/>
                </a:lnTo>
                <a:cubicBezTo>
                  <a:pt x="3674676" y="4021955"/>
                  <a:pt x="3675993" y="4021469"/>
                  <a:pt x="3677147" y="4020497"/>
                </a:cubicBezTo>
                <a:cubicBezTo>
                  <a:pt x="3678301" y="4019525"/>
                  <a:pt x="3678878" y="4017890"/>
                  <a:pt x="3678878" y="4015593"/>
                </a:cubicBezTo>
                <a:lnTo>
                  <a:pt x="3678878" y="4012942"/>
                </a:lnTo>
                <a:cubicBezTo>
                  <a:pt x="3678878" y="4007758"/>
                  <a:pt x="3678215" y="4002883"/>
                  <a:pt x="3676890" y="3998317"/>
                </a:cubicBezTo>
                <a:cubicBezTo>
                  <a:pt x="3675564" y="3993751"/>
                  <a:pt x="3673488" y="3989775"/>
                  <a:pt x="3670660" y="3986388"/>
                </a:cubicBezTo>
                <a:cubicBezTo>
                  <a:pt x="3667832" y="3983000"/>
                  <a:pt x="3664224" y="3980305"/>
                  <a:pt x="3659835" y="3978302"/>
                </a:cubicBezTo>
                <a:cubicBezTo>
                  <a:pt x="3655446" y="3976299"/>
                  <a:pt x="3650129" y="3975298"/>
                  <a:pt x="3643885" y="3975298"/>
                </a:cubicBezTo>
                <a:close/>
                <a:moveTo>
                  <a:pt x="3579242" y="3975298"/>
                </a:moveTo>
                <a:cubicBezTo>
                  <a:pt x="3577534" y="3975298"/>
                  <a:pt x="3575840" y="3975518"/>
                  <a:pt x="3574161" y="3975960"/>
                </a:cubicBezTo>
                <a:cubicBezTo>
                  <a:pt x="3572482" y="3976402"/>
                  <a:pt x="3570788" y="3977197"/>
                  <a:pt x="3569080" y="3978346"/>
                </a:cubicBezTo>
                <a:cubicBezTo>
                  <a:pt x="3567371" y="3979495"/>
                  <a:pt x="3565560" y="3981071"/>
                  <a:pt x="3563646" y="3983074"/>
                </a:cubicBezTo>
                <a:cubicBezTo>
                  <a:pt x="3561731" y="3985077"/>
                  <a:pt x="3559684" y="3987669"/>
                  <a:pt x="3557504" y="3990850"/>
                </a:cubicBezTo>
                <a:lnTo>
                  <a:pt x="3557504" y="3979274"/>
                </a:lnTo>
                <a:cubicBezTo>
                  <a:pt x="3557504" y="3978803"/>
                  <a:pt x="3557401" y="3978405"/>
                  <a:pt x="3557195" y="3978081"/>
                </a:cubicBezTo>
                <a:cubicBezTo>
                  <a:pt x="3556989" y="3977757"/>
                  <a:pt x="3556650" y="3977463"/>
                  <a:pt x="3556178" y="3977197"/>
                </a:cubicBezTo>
                <a:cubicBezTo>
                  <a:pt x="3555707" y="3976932"/>
                  <a:pt x="3555044" y="3976756"/>
                  <a:pt x="3554190" y="3976667"/>
                </a:cubicBezTo>
                <a:cubicBezTo>
                  <a:pt x="3553336" y="3976579"/>
                  <a:pt x="3552261" y="3976535"/>
                  <a:pt x="3550965" y="3976535"/>
                </a:cubicBezTo>
                <a:cubicBezTo>
                  <a:pt x="3549610" y="3976535"/>
                  <a:pt x="3548520" y="3976579"/>
                  <a:pt x="3547695" y="3976667"/>
                </a:cubicBezTo>
                <a:cubicBezTo>
                  <a:pt x="3546870" y="3976756"/>
                  <a:pt x="3546193" y="3976932"/>
                  <a:pt x="3545663" y="3977197"/>
                </a:cubicBezTo>
                <a:cubicBezTo>
                  <a:pt x="3545133" y="3977463"/>
                  <a:pt x="3544779" y="3977757"/>
                  <a:pt x="3544603" y="3978081"/>
                </a:cubicBezTo>
                <a:cubicBezTo>
                  <a:pt x="3544426" y="3978405"/>
                  <a:pt x="3544338" y="3978803"/>
                  <a:pt x="3544338" y="3979274"/>
                </a:cubicBezTo>
                <a:lnTo>
                  <a:pt x="3544338" y="4058804"/>
                </a:lnTo>
                <a:cubicBezTo>
                  <a:pt x="3544338" y="4059275"/>
                  <a:pt x="3544440" y="4059673"/>
                  <a:pt x="3544647" y="4059997"/>
                </a:cubicBezTo>
                <a:cubicBezTo>
                  <a:pt x="3544853" y="4060321"/>
                  <a:pt x="3545235" y="4060601"/>
                  <a:pt x="3545796" y="4060837"/>
                </a:cubicBezTo>
                <a:cubicBezTo>
                  <a:pt x="3546355" y="4061072"/>
                  <a:pt x="3547106" y="4061249"/>
                  <a:pt x="3548049" y="4061367"/>
                </a:cubicBezTo>
                <a:cubicBezTo>
                  <a:pt x="3548991" y="4061485"/>
                  <a:pt x="3550169" y="4061543"/>
                  <a:pt x="3551583" y="4061543"/>
                </a:cubicBezTo>
                <a:cubicBezTo>
                  <a:pt x="3553056" y="4061543"/>
                  <a:pt x="3554264" y="4061485"/>
                  <a:pt x="3555206" y="4061367"/>
                </a:cubicBezTo>
                <a:cubicBezTo>
                  <a:pt x="3556149" y="4061249"/>
                  <a:pt x="3556885" y="4061072"/>
                  <a:pt x="3557416" y="4060837"/>
                </a:cubicBezTo>
                <a:cubicBezTo>
                  <a:pt x="3557946" y="4060601"/>
                  <a:pt x="3558329" y="4060321"/>
                  <a:pt x="3558564" y="4059997"/>
                </a:cubicBezTo>
                <a:cubicBezTo>
                  <a:pt x="3558800" y="4059673"/>
                  <a:pt x="3558918" y="4059275"/>
                  <a:pt x="3558918" y="4058804"/>
                </a:cubicBezTo>
                <a:lnTo>
                  <a:pt x="3558918" y="4006491"/>
                </a:lnTo>
                <a:cubicBezTo>
                  <a:pt x="3560980" y="4003251"/>
                  <a:pt x="3562865" y="4000512"/>
                  <a:pt x="3564574" y="3998273"/>
                </a:cubicBezTo>
                <a:cubicBezTo>
                  <a:pt x="3566282" y="3996034"/>
                  <a:pt x="3567916" y="3994237"/>
                  <a:pt x="3569478" y="3992883"/>
                </a:cubicBezTo>
                <a:cubicBezTo>
                  <a:pt x="3571039" y="3991528"/>
                  <a:pt x="3572526" y="3990556"/>
                  <a:pt x="3573940" y="3989966"/>
                </a:cubicBezTo>
                <a:cubicBezTo>
                  <a:pt x="3575354" y="3989377"/>
                  <a:pt x="3576797" y="3989083"/>
                  <a:pt x="3578270" y="3989083"/>
                </a:cubicBezTo>
                <a:cubicBezTo>
                  <a:pt x="3579507" y="3989083"/>
                  <a:pt x="3580656" y="3989201"/>
                  <a:pt x="3581717" y="3989436"/>
                </a:cubicBezTo>
                <a:cubicBezTo>
                  <a:pt x="3582777" y="3989672"/>
                  <a:pt x="3583734" y="3989922"/>
                  <a:pt x="3584589" y="3990187"/>
                </a:cubicBezTo>
                <a:cubicBezTo>
                  <a:pt x="3585442" y="3990452"/>
                  <a:pt x="3586208" y="3990718"/>
                  <a:pt x="3586886" y="3990983"/>
                </a:cubicBezTo>
                <a:cubicBezTo>
                  <a:pt x="3587563" y="3991248"/>
                  <a:pt x="3588138" y="3991380"/>
                  <a:pt x="3588609" y="3991380"/>
                </a:cubicBezTo>
                <a:cubicBezTo>
                  <a:pt x="3589080" y="3991380"/>
                  <a:pt x="3589448" y="3991248"/>
                  <a:pt x="3589714" y="3990983"/>
                </a:cubicBezTo>
                <a:cubicBezTo>
                  <a:pt x="3589979" y="3990718"/>
                  <a:pt x="3590200" y="3990335"/>
                  <a:pt x="3590376" y="3989834"/>
                </a:cubicBezTo>
                <a:cubicBezTo>
                  <a:pt x="3590553" y="3989333"/>
                  <a:pt x="3590671" y="3988641"/>
                  <a:pt x="3590730" y="3987757"/>
                </a:cubicBezTo>
                <a:cubicBezTo>
                  <a:pt x="3590789" y="3986874"/>
                  <a:pt x="3590818" y="3985784"/>
                  <a:pt x="3590818" y="3984488"/>
                </a:cubicBezTo>
                <a:cubicBezTo>
                  <a:pt x="3590818" y="3983133"/>
                  <a:pt x="3590803" y="3982058"/>
                  <a:pt x="3590774" y="3981262"/>
                </a:cubicBezTo>
                <a:cubicBezTo>
                  <a:pt x="3590744" y="3980467"/>
                  <a:pt x="3590686" y="3979863"/>
                  <a:pt x="3590597" y="3979451"/>
                </a:cubicBezTo>
                <a:cubicBezTo>
                  <a:pt x="3590509" y="3979038"/>
                  <a:pt x="3590406" y="3978700"/>
                  <a:pt x="3590288" y="3978435"/>
                </a:cubicBezTo>
                <a:cubicBezTo>
                  <a:pt x="3590170" y="3978169"/>
                  <a:pt x="3589935" y="3977890"/>
                  <a:pt x="3589581" y="3977595"/>
                </a:cubicBezTo>
                <a:cubicBezTo>
                  <a:pt x="3589228" y="3977301"/>
                  <a:pt x="3588624" y="3977006"/>
                  <a:pt x="3587770" y="3976711"/>
                </a:cubicBezTo>
                <a:cubicBezTo>
                  <a:pt x="3586915" y="3976417"/>
                  <a:pt x="3585958" y="3976152"/>
                  <a:pt x="3584898" y="3975916"/>
                </a:cubicBezTo>
                <a:cubicBezTo>
                  <a:pt x="3583837" y="3975680"/>
                  <a:pt x="3582821" y="3975518"/>
                  <a:pt x="3581849" y="3975430"/>
                </a:cubicBezTo>
                <a:cubicBezTo>
                  <a:pt x="3580877" y="3975342"/>
                  <a:pt x="3580008" y="3975298"/>
                  <a:pt x="3579242" y="3975298"/>
                </a:cubicBezTo>
                <a:close/>
                <a:moveTo>
                  <a:pt x="3491485" y="3975298"/>
                </a:moveTo>
                <a:cubicBezTo>
                  <a:pt x="3485652" y="3975298"/>
                  <a:pt x="3480380" y="3976314"/>
                  <a:pt x="3475667" y="3978346"/>
                </a:cubicBezTo>
                <a:cubicBezTo>
                  <a:pt x="3470954" y="3980379"/>
                  <a:pt x="3466933" y="3983295"/>
                  <a:pt x="3463605" y="3987095"/>
                </a:cubicBezTo>
                <a:cubicBezTo>
                  <a:pt x="3460277" y="3990894"/>
                  <a:pt x="3457729" y="3995519"/>
                  <a:pt x="3455961" y="4000968"/>
                </a:cubicBezTo>
                <a:cubicBezTo>
                  <a:pt x="3454194" y="4006417"/>
                  <a:pt x="3453310" y="4012559"/>
                  <a:pt x="3453310" y="4019393"/>
                </a:cubicBezTo>
                <a:cubicBezTo>
                  <a:pt x="3453310" y="4026580"/>
                  <a:pt x="3454165" y="4032883"/>
                  <a:pt x="3455873" y="4038303"/>
                </a:cubicBezTo>
                <a:cubicBezTo>
                  <a:pt x="3457581" y="4043723"/>
                  <a:pt x="3460115" y="4048230"/>
                  <a:pt x="3463472" y="4051823"/>
                </a:cubicBezTo>
                <a:cubicBezTo>
                  <a:pt x="3466830" y="4055417"/>
                  <a:pt x="3470969" y="4058127"/>
                  <a:pt x="3475888" y="4059953"/>
                </a:cubicBezTo>
                <a:cubicBezTo>
                  <a:pt x="3480807" y="4061779"/>
                  <a:pt x="3486536" y="4062692"/>
                  <a:pt x="3493075" y="4062692"/>
                </a:cubicBezTo>
                <a:cubicBezTo>
                  <a:pt x="3496846" y="4062692"/>
                  <a:pt x="3500395" y="4062412"/>
                  <a:pt x="3503723" y="4061853"/>
                </a:cubicBezTo>
                <a:cubicBezTo>
                  <a:pt x="3507052" y="4061293"/>
                  <a:pt x="3509983" y="4060660"/>
                  <a:pt x="3512516" y="4059953"/>
                </a:cubicBezTo>
                <a:cubicBezTo>
                  <a:pt x="3515049" y="4059246"/>
                  <a:pt x="3517111" y="4058524"/>
                  <a:pt x="3518702" y="4057788"/>
                </a:cubicBezTo>
                <a:cubicBezTo>
                  <a:pt x="3520292" y="4057051"/>
                  <a:pt x="3521249" y="4056521"/>
                  <a:pt x="3521574" y="4056197"/>
                </a:cubicBezTo>
                <a:cubicBezTo>
                  <a:pt x="3521897" y="4055873"/>
                  <a:pt x="3522162" y="4055534"/>
                  <a:pt x="3522369" y="4055181"/>
                </a:cubicBezTo>
                <a:cubicBezTo>
                  <a:pt x="3522575" y="4054828"/>
                  <a:pt x="3522723" y="4054430"/>
                  <a:pt x="3522811" y="4053988"/>
                </a:cubicBezTo>
                <a:cubicBezTo>
                  <a:pt x="3522899" y="4053546"/>
                  <a:pt x="3522973" y="4053046"/>
                  <a:pt x="3523032" y="4052486"/>
                </a:cubicBezTo>
                <a:cubicBezTo>
                  <a:pt x="3523090" y="4051926"/>
                  <a:pt x="3523120" y="4051263"/>
                  <a:pt x="3523120" y="4050498"/>
                </a:cubicBezTo>
                <a:cubicBezTo>
                  <a:pt x="3523120" y="4049437"/>
                  <a:pt x="3523076" y="4048539"/>
                  <a:pt x="3522987" y="4047802"/>
                </a:cubicBezTo>
                <a:cubicBezTo>
                  <a:pt x="3522898" y="4047066"/>
                  <a:pt x="3522765" y="4046492"/>
                  <a:pt x="3522587" y="4046079"/>
                </a:cubicBezTo>
                <a:cubicBezTo>
                  <a:pt x="3522409" y="4045667"/>
                  <a:pt x="3522158" y="4045358"/>
                  <a:pt x="3521832" y="4045151"/>
                </a:cubicBezTo>
                <a:cubicBezTo>
                  <a:pt x="3521507" y="4044945"/>
                  <a:pt x="3521138" y="4044842"/>
                  <a:pt x="3520723" y="4044842"/>
                </a:cubicBezTo>
                <a:cubicBezTo>
                  <a:pt x="3520013" y="4044842"/>
                  <a:pt x="3518961" y="4045151"/>
                  <a:pt x="3517570" y="4045770"/>
                </a:cubicBezTo>
                <a:cubicBezTo>
                  <a:pt x="3516179" y="4046389"/>
                  <a:pt x="3514403" y="4047081"/>
                  <a:pt x="3512242" y="4047847"/>
                </a:cubicBezTo>
                <a:cubicBezTo>
                  <a:pt x="3510081" y="4048612"/>
                  <a:pt x="3507521" y="4049305"/>
                  <a:pt x="3504561" y="4049923"/>
                </a:cubicBezTo>
                <a:cubicBezTo>
                  <a:pt x="3501601" y="4050542"/>
                  <a:pt x="3498227" y="4050851"/>
                  <a:pt x="3494438" y="4050851"/>
                </a:cubicBezTo>
                <a:cubicBezTo>
                  <a:pt x="3489643" y="4050851"/>
                  <a:pt x="3485589" y="4050174"/>
                  <a:pt x="3482273" y="4048819"/>
                </a:cubicBezTo>
                <a:cubicBezTo>
                  <a:pt x="3478958" y="4047464"/>
                  <a:pt x="3476264" y="4045520"/>
                  <a:pt x="3474192" y="4042986"/>
                </a:cubicBezTo>
                <a:cubicBezTo>
                  <a:pt x="3472120" y="4040453"/>
                  <a:pt x="3470640" y="4037419"/>
                  <a:pt x="3469753" y="4033885"/>
                </a:cubicBezTo>
                <a:cubicBezTo>
                  <a:pt x="3468865" y="4030350"/>
                  <a:pt x="3468421" y="4026373"/>
                  <a:pt x="3468421" y="4021955"/>
                </a:cubicBezTo>
                <a:lnTo>
                  <a:pt x="3520797" y="4021955"/>
                </a:lnTo>
                <a:cubicBezTo>
                  <a:pt x="3522277" y="4021955"/>
                  <a:pt x="3523593" y="4021469"/>
                  <a:pt x="3524747" y="4020497"/>
                </a:cubicBezTo>
                <a:cubicBezTo>
                  <a:pt x="3525901" y="4019525"/>
                  <a:pt x="3526478" y="4017890"/>
                  <a:pt x="3526478" y="4015593"/>
                </a:cubicBezTo>
                <a:lnTo>
                  <a:pt x="3526478" y="4012942"/>
                </a:lnTo>
                <a:cubicBezTo>
                  <a:pt x="3526478" y="4007758"/>
                  <a:pt x="3525815" y="4002883"/>
                  <a:pt x="3524490" y="3998317"/>
                </a:cubicBezTo>
                <a:cubicBezTo>
                  <a:pt x="3523164" y="3993751"/>
                  <a:pt x="3521088" y="3989775"/>
                  <a:pt x="3518260" y="3986388"/>
                </a:cubicBezTo>
                <a:cubicBezTo>
                  <a:pt x="3515432" y="3983000"/>
                  <a:pt x="3511824" y="3980305"/>
                  <a:pt x="3507435" y="3978302"/>
                </a:cubicBezTo>
                <a:cubicBezTo>
                  <a:pt x="3503046" y="3976299"/>
                  <a:pt x="3497729" y="3975298"/>
                  <a:pt x="3491485" y="3975298"/>
                </a:cubicBezTo>
                <a:close/>
                <a:moveTo>
                  <a:pt x="3245867" y="3975298"/>
                </a:moveTo>
                <a:cubicBezTo>
                  <a:pt x="3244159" y="3975298"/>
                  <a:pt x="3242465" y="3975518"/>
                  <a:pt x="3240786" y="3975960"/>
                </a:cubicBezTo>
                <a:cubicBezTo>
                  <a:pt x="3239107" y="3976402"/>
                  <a:pt x="3237414" y="3977197"/>
                  <a:pt x="3235705" y="3978346"/>
                </a:cubicBezTo>
                <a:cubicBezTo>
                  <a:pt x="3233997" y="3979495"/>
                  <a:pt x="3232185" y="3981071"/>
                  <a:pt x="3230270" y="3983074"/>
                </a:cubicBezTo>
                <a:cubicBezTo>
                  <a:pt x="3228356" y="3985077"/>
                  <a:pt x="3226309" y="3987669"/>
                  <a:pt x="3224129" y="3990850"/>
                </a:cubicBezTo>
                <a:lnTo>
                  <a:pt x="3224129" y="3979274"/>
                </a:lnTo>
                <a:cubicBezTo>
                  <a:pt x="3224129" y="3978803"/>
                  <a:pt x="3224026" y="3978405"/>
                  <a:pt x="3223819" y="3978081"/>
                </a:cubicBezTo>
                <a:cubicBezTo>
                  <a:pt x="3223614" y="3977757"/>
                  <a:pt x="3223275" y="3977463"/>
                  <a:pt x="3222803" y="3977197"/>
                </a:cubicBezTo>
                <a:cubicBezTo>
                  <a:pt x="3222332" y="3976932"/>
                  <a:pt x="3221670" y="3976756"/>
                  <a:pt x="3220815" y="3976667"/>
                </a:cubicBezTo>
                <a:cubicBezTo>
                  <a:pt x="3219961" y="3976579"/>
                  <a:pt x="3218886" y="3976535"/>
                  <a:pt x="3217590" y="3976535"/>
                </a:cubicBezTo>
                <a:cubicBezTo>
                  <a:pt x="3216235" y="3976535"/>
                  <a:pt x="3215145" y="3976579"/>
                  <a:pt x="3214320" y="3976667"/>
                </a:cubicBezTo>
                <a:cubicBezTo>
                  <a:pt x="3213496" y="3976756"/>
                  <a:pt x="3212818" y="3976932"/>
                  <a:pt x="3212288" y="3977197"/>
                </a:cubicBezTo>
                <a:cubicBezTo>
                  <a:pt x="3211757" y="3977463"/>
                  <a:pt x="3211404" y="3977757"/>
                  <a:pt x="3211227" y="3978081"/>
                </a:cubicBezTo>
                <a:cubicBezTo>
                  <a:pt x="3211050" y="3978405"/>
                  <a:pt x="3210962" y="3978803"/>
                  <a:pt x="3210962" y="3979274"/>
                </a:cubicBezTo>
                <a:lnTo>
                  <a:pt x="3210962" y="4058804"/>
                </a:lnTo>
                <a:cubicBezTo>
                  <a:pt x="3210962" y="4059275"/>
                  <a:pt x="3211065" y="4059673"/>
                  <a:pt x="3211271" y="4059997"/>
                </a:cubicBezTo>
                <a:cubicBezTo>
                  <a:pt x="3211478" y="4060321"/>
                  <a:pt x="3211861" y="4060601"/>
                  <a:pt x="3212420" y="4060837"/>
                </a:cubicBezTo>
                <a:cubicBezTo>
                  <a:pt x="3212980" y="4061072"/>
                  <a:pt x="3213731" y="4061249"/>
                  <a:pt x="3214674" y="4061367"/>
                </a:cubicBezTo>
                <a:cubicBezTo>
                  <a:pt x="3215616" y="4061485"/>
                  <a:pt x="3216794" y="4061543"/>
                  <a:pt x="3218208" y="4061543"/>
                </a:cubicBezTo>
                <a:cubicBezTo>
                  <a:pt x="3219681" y="4061543"/>
                  <a:pt x="3220889" y="4061485"/>
                  <a:pt x="3221831" y="4061367"/>
                </a:cubicBezTo>
                <a:cubicBezTo>
                  <a:pt x="3222774" y="4061249"/>
                  <a:pt x="3223510" y="4061072"/>
                  <a:pt x="3224040" y="4060837"/>
                </a:cubicBezTo>
                <a:cubicBezTo>
                  <a:pt x="3224570" y="4060601"/>
                  <a:pt x="3224954" y="4060321"/>
                  <a:pt x="3225189" y="4059997"/>
                </a:cubicBezTo>
                <a:cubicBezTo>
                  <a:pt x="3225425" y="4059673"/>
                  <a:pt x="3225543" y="4059275"/>
                  <a:pt x="3225543" y="4058804"/>
                </a:cubicBezTo>
                <a:lnTo>
                  <a:pt x="3225543" y="4006491"/>
                </a:lnTo>
                <a:cubicBezTo>
                  <a:pt x="3227605" y="4003251"/>
                  <a:pt x="3229490" y="4000512"/>
                  <a:pt x="3231198" y="3998273"/>
                </a:cubicBezTo>
                <a:cubicBezTo>
                  <a:pt x="3232907" y="3996034"/>
                  <a:pt x="3234541" y="3994237"/>
                  <a:pt x="3236103" y="3992883"/>
                </a:cubicBezTo>
                <a:cubicBezTo>
                  <a:pt x="3237664" y="3991528"/>
                  <a:pt x="3239151" y="3990556"/>
                  <a:pt x="3240565" y="3989966"/>
                </a:cubicBezTo>
                <a:cubicBezTo>
                  <a:pt x="3241979" y="3989377"/>
                  <a:pt x="3243422" y="3989083"/>
                  <a:pt x="3244895" y="3989083"/>
                </a:cubicBezTo>
                <a:cubicBezTo>
                  <a:pt x="3246132" y="3989083"/>
                  <a:pt x="3247281" y="3989201"/>
                  <a:pt x="3248341" y="3989436"/>
                </a:cubicBezTo>
                <a:cubicBezTo>
                  <a:pt x="3249402" y="3989672"/>
                  <a:pt x="3250359" y="3989922"/>
                  <a:pt x="3251213" y="3990187"/>
                </a:cubicBezTo>
                <a:cubicBezTo>
                  <a:pt x="3252068" y="3990452"/>
                  <a:pt x="3252833" y="3990718"/>
                  <a:pt x="3253511" y="3990983"/>
                </a:cubicBezTo>
                <a:cubicBezTo>
                  <a:pt x="3254188" y="3991248"/>
                  <a:pt x="3254763" y="3991380"/>
                  <a:pt x="3255234" y="3991380"/>
                </a:cubicBezTo>
                <a:cubicBezTo>
                  <a:pt x="3255705" y="3991380"/>
                  <a:pt x="3256073" y="3991248"/>
                  <a:pt x="3256339" y="3990983"/>
                </a:cubicBezTo>
                <a:cubicBezTo>
                  <a:pt x="3256604" y="3990718"/>
                  <a:pt x="3256825" y="3990335"/>
                  <a:pt x="3257001" y="3989834"/>
                </a:cubicBezTo>
                <a:cubicBezTo>
                  <a:pt x="3257178" y="3989333"/>
                  <a:pt x="3257296" y="3988641"/>
                  <a:pt x="3257355" y="3987757"/>
                </a:cubicBezTo>
                <a:cubicBezTo>
                  <a:pt x="3257414" y="3986874"/>
                  <a:pt x="3257443" y="3985784"/>
                  <a:pt x="3257443" y="3984488"/>
                </a:cubicBezTo>
                <a:cubicBezTo>
                  <a:pt x="3257443" y="3983133"/>
                  <a:pt x="3257429" y="3982058"/>
                  <a:pt x="3257399" y="3981262"/>
                </a:cubicBezTo>
                <a:cubicBezTo>
                  <a:pt x="3257370" y="3980467"/>
                  <a:pt x="3257311" y="3979863"/>
                  <a:pt x="3257222" y="3979451"/>
                </a:cubicBezTo>
                <a:cubicBezTo>
                  <a:pt x="3257134" y="3979038"/>
                  <a:pt x="3257031" y="3978700"/>
                  <a:pt x="3256913" y="3978435"/>
                </a:cubicBezTo>
                <a:cubicBezTo>
                  <a:pt x="3256795" y="3978169"/>
                  <a:pt x="3256559" y="3977890"/>
                  <a:pt x="3256206" y="3977595"/>
                </a:cubicBezTo>
                <a:cubicBezTo>
                  <a:pt x="3255853" y="3977301"/>
                  <a:pt x="3255249" y="3977006"/>
                  <a:pt x="3254394" y="3976711"/>
                </a:cubicBezTo>
                <a:cubicBezTo>
                  <a:pt x="3253540" y="3976417"/>
                  <a:pt x="3252583" y="3976152"/>
                  <a:pt x="3251522" y="3975916"/>
                </a:cubicBezTo>
                <a:cubicBezTo>
                  <a:pt x="3250462" y="3975680"/>
                  <a:pt x="3249446" y="3975518"/>
                  <a:pt x="3248474" y="3975430"/>
                </a:cubicBezTo>
                <a:cubicBezTo>
                  <a:pt x="3247502" y="3975342"/>
                  <a:pt x="3246633" y="3975298"/>
                  <a:pt x="3245867" y="3975298"/>
                </a:cubicBezTo>
                <a:close/>
                <a:moveTo>
                  <a:pt x="3158110" y="3975298"/>
                </a:moveTo>
                <a:cubicBezTo>
                  <a:pt x="3152278" y="3975298"/>
                  <a:pt x="3147005" y="3976314"/>
                  <a:pt x="3142292" y="3978346"/>
                </a:cubicBezTo>
                <a:cubicBezTo>
                  <a:pt x="3137579" y="3980379"/>
                  <a:pt x="3133559" y="3983295"/>
                  <a:pt x="3130230" y="3987095"/>
                </a:cubicBezTo>
                <a:cubicBezTo>
                  <a:pt x="3126901" y="3990894"/>
                  <a:pt x="3124354" y="3995519"/>
                  <a:pt x="3122587" y="4000968"/>
                </a:cubicBezTo>
                <a:cubicBezTo>
                  <a:pt x="3120819" y="4006417"/>
                  <a:pt x="3119936" y="4012559"/>
                  <a:pt x="3119936" y="4019393"/>
                </a:cubicBezTo>
                <a:cubicBezTo>
                  <a:pt x="3119936" y="4026580"/>
                  <a:pt x="3120789" y="4032883"/>
                  <a:pt x="3122498" y="4038303"/>
                </a:cubicBezTo>
                <a:cubicBezTo>
                  <a:pt x="3124206" y="4043723"/>
                  <a:pt x="3126740" y="4048230"/>
                  <a:pt x="3130097" y="4051823"/>
                </a:cubicBezTo>
                <a:cubicBezTo>
                  <a:pt x="3133455" y="4055417"/>
                  <a:pt x="3137594" y="4058127"/>
                  <a:pt x="3142513" y="4059953"/>
                </a:cubicBezTo>
                <a:cubicBezTo>
                  <a:pt x="3147432" y="4061779"/>
                  <a:pt x="3153161" y="4062692"/>
                  <a:pt x="3159701" y="4062692"/>
                </a:cubicBezTo>
                <a:cubicBezTo>
                  <a:pt x="3163470" y="4062692"/>
                  <a:pt x="3167020" y="4062412"/>
                  <a:pt x="3170348" y="4061853"/>
                </a:cubicBezTo>
                <a:cubicBezTo>
                  <a:pt x="3173677" y="4061293"/>
                  <a:pt x="3176608" y="4060660"/>
                  <a:pt x="3179141" y="4059953"/>
                </a:cubicBezTo>
                <a:cubicBezTo>
                  <a:pt x="3181674" y="4059246"/>
                  <a:pt x="3183736" y="4058524"/>
                  <a:pt x="3185327" y="4057788"/>
                </a:cubicBezTo>
                <a:cubicBezTo>
                  <a:pt x="3186917" y="4057051"/>
                  <a:pt x="3187874" y="4056521"/>
                  <a:pt x="3188199" y="4056197"/>
                </a:cubicBezTo>
                <a:cubicBezTo>
                  <a:pt x="3188522" y="4055873"/>
                  <a:pt x="3188788" y="4055534"/>
                  <a:pt x="3188994" y="4055181"/>
                </a:cubicBezTo>
                <a:cubicBezTo>
                  <a:pt x="3189200" y="4054828"/>
                  <a:pt x="3189347" y="4054430"/>
                  <a:pt x="3189436" y="4053988"/>
                </a:cubicBezTo>
                <a:cubicBezTo>
                  <a:pt x="3189524" y="4053546"/>
                  <a:pt x="3189598" y="4053046"/>
                  <a:pt x="3189657" y="4052486"/>
                </a:cubicBezTo>
                <a:cubicBezTo>
                  <a:pt x="3189715" y="4051926"/>
                  <a:pt x="3189745" y="4051263"/>
                  <a:pt x="3189745" y="4050498"/>
                </a:cubicBezTo>
                <a:cubicBezTo>
                  <a:pt x="3189745" y="4049437"/>
                  <a:pt x="3189701" y="4048539"/>
                  <a:pt x="3189612" y="4047802"/>
                </a:cubicBezTo>
                <a:cubicBezTo>
                  <a:pt x="3189523" y="4047066"/>
                  <a:pt x="3189389" y="4046492"/>
                  <a:pt x="3189212" y="4046079"/>
                </a:cubicBezTo>
                <a:cubicBezTo>
                  <a:pt x="3189035" y="4045667"/>
                  <a:pt x="3188783" y="4045358"/>
                  <a:pt x="3188458" y="4045151"/>
                </a:cubicBezTo>
                <a:cubicBezTo>
                  <a:pt x="3188132" y="4044945"/>
                  <a:pt x="3187762" y="4044842"/>
                  <a:pt x="3187348" y="4044842"/>
                </a:cubicBezTo>
                <a:cubicBezTo>
                  <a:pt x="3186637" y="4044842"/>
                  <a:pt x="3185587" y="4045151"/>
                  <a:pt x="3184195" y="4045770"/>
                </a:cubicBezTo>
                <a:cubicBezTo>
                  <a:pt x="3182804" y="4046389"/>
                  <a:pt x="3181028" y="4047081"/>
                  <a:pt x="3178867" y="4047847"/>
                </a:cubicBezTo>
                <a:cubicBezTo>
                  <a:pt x="3176706" y="4048612"/>
                  <a:pt x="3174146" y="4049305"/>
                  <a:pt x="3171186" y="4049923"/>
                </a:cubicBezTo>
                <a:cubicBezTo>
                  <a:pt x="3168226" y="4050542"/>
                  <a:pt x="3164852" y="4050851"/>
                  <a:pt x="3161063" y="4050851"/>
                </a:cubicBezTo>
                <a:cubicBezTo>
                  <a:pt x="3156268" y="4050851"/>
                  <a:pt x="3152213" y="4050174"/>
                  <a:pt x="3148898" y="4048819"/>
                </a:cubicBezTo>
                <a:cubicBezTo>
                  <a:pt x="3145583" y="4047464"/>
                  <a:pt x="3142890" y="4045520"/>
                  <a:pt x="3140818" y="4042986"/>
                </a:cubicBezTo>
                <a:cubicBezTo>
                  <a:pt x="3138745" y="4040453"/>
                  <a:pt x="3137266" y="4037419"/>
                  <a:pt x="3136378" y="4033885"/>
                </a:cubicBezTo>
                <a:cubicBezTo>
                  <a:pt x="3135490" y="4030350"/>
                  <a:pt x="3135046" y="4026373"/>
                  <a:pt x="3135046" y="4021955"/>
                </a:cubicBezTo>
                <a:lnTo>
                  <a:pt x="3187421" y="4021955"/>
                </a:lnTo>
                <a:cubicBezTo>
                  <a:pt x="3188901" y="4021955"/>
                  <a:pt x="3190218" y="4021469"/>
                  <a:pt x="3191372" y="4020497"/>
                </a:cubicBezTo>
                <a:cubicBezTo>
                  <a:pt x="3192526" y="4019525"/>
                  <a:pt x="3193103" y="4017890"/>
                  <a:pt x="3193103" y="4015593"/>
                </a:cubicBezTo>
                <a:lnTo>
                  <a:pt x="3193103" y="4012942"/>
                </a:lnTo>
                <a:cubicBezTo>
                  <a:pt x="3193103" y="4007758"/>
                  <a:pt x="3192440" y="4002883"/>
                  <a:pt x="3191115" y="3998317"/>
                </a:cubicBezTo>
                <a:cubicBezTo>
                  <a:pt x="3189789" y="3993751"/>
                  <a:pt x="3187713" y="3989775"/>
                  <a:pt x="3184885" y="3986388"/>
                </a:cubicBezTo>
                <a:cubicBezTo>
                  <a:pt x="3182057" y="3983000"/>
                  <a:pt x="3178449" y="3980305"/>
                  <a:pt x="3174060" y="3978302"/>
                </a:cubicBezTo>
                <a:cubicBezTo>
                  <a:pt x="3169671" y="3976299"/>
                  <a:pt x="3164354" y="3975298"/>
                  <a:pt x="3158110" y="3975298"/>
                </a:cubicBezTo>
                <a:close/>
                <a:moveTo>
                  <a:pt x="3012868" y="3975298"/>
                </a:moveTo>
                <a:cubicBezTo>
                  <a:pt x="3008331" y="3975298"/>
                  <a:pt x="3003839" y="3976461"/>
                  <a:pt x="2999391" y="3978788"/>
                </a:cubicBezTo>
                <a:cubicBezTo>
                  <a:pt x="2994944" y="3981115"/>
                  <a:pt x="2990481" y="3984782"/>
                  <a:pt x="2986004" y="3989790"/>
                </a:cubicBezTo>
                <a:lnTo>
                  <a:pt x="2986004" y="3979274"/>
                </a:lnTo>
                <a:cubicBezTo>
                  <a:pt x="2986004" y="3978803"/>
                  <a:pt x="2985901" y="3978405"/>
                  <a:pt x="2985695" y="3978081"/>
                </a:cubicBezTo>
                <a:cubicBezTo>
                  <a:pt x="2985489" y="3977757"/>
                  <a:pt x="2985150" y="3977463"/>
                  <a:pt x="2984678" y="3977197"/>
                </a:cubicBezTo>
                <a:cubicBezTo>
                  <a:pt x="2984207" y="3976932"/>
                  <a:pt x="2983544" y="3976756"/>
                  <a:pt x="2982690" y="3976667"/>
                </a:cubicBezTo>
                <a:cubicBezTo>
                  <a:pt x="2981836" y="3976579"/>
                  <a:pt x="2980761" y="3976535"/>
                  <a:pt x="2979465" y="3976535"/>
                </a:cubicBezTo>
                <a:cubicBezTo>
                  <a:pt x="2978110" y="3976535"/>
                  <a:pt x="2977020" y="3976579"/>
                  <a:pt x="2976195" y="3976667"/>
                </a:cubicBezTo>
                <a:cubicBezTo>
                  <a:pt x="2975371" y="3976756"/>
                  <a:pt x="2974693" y="3976932"/>
                  <a:pt x="2974163" y="3977197"/>
                </a:cubicBezTo>
                <a:cubicBezTo>
                  <a:pt x="2973633" y="3977463"/>
                  <a:pt x="2973279" y="3977757"/>
                  <a:pt x="2973103" y="3978081"/>
                </a:cubicBezTo>
                <a:cubicBezTo>
                  <a:pt x="2972926" y="3978405"/>
                  <a:pt x="2972838" y="3978803"/>
                  <a:pt x="2972838" y="3979274"/>
                </a:cubicBezTo>
                <a:lnTo>
                  <a:pt x="2972838" y="4058804"/>
                </a:lnTo>
                <a:cubicBezTo>
                  <a:pt x="2972838" y="4059275"/>
                  <a:pt x="2972940" y="4059673"/>
                  <a:pt x="2973147" y="4059997"/>
                </a:cubicBezTo>
                <a:cubicBezTo>
                  <a:pt x="2973353" y="4060321"/>
                  <a:pt x="2973735" y="4060601"/>
                  <a:pt x="2974296" y="4060837"/>
                </a:cubicBezTo>
                <a:cubicBezTo>
                  <a:pt x="2974855" y="4061072"/>
                  <a:pt x="2975606" y="4061249"/>
                  <a:pt x="2976549" y="4061367"/>
                </a:cubicBezTo>
                <a:cubicBezTo>
                  <a:pt x="2977492" y="4061485"/>
                  <a:pt x="2978669" y="4061543"/>
                  <a:pt x="2980083" y="4061543"/>
                </a:cubicBezTo>
                <a:cubicBezTo>
                  <a:pt x="2981556" y="4061543"/>
                  <a:pt x="2982764" y="4061485"/>
                  <a:pt x="2983706" y="4061367"/>
                </a:cubicBezTo>
                <a:cubicBezTo>
                  <a:pt x="2984649" y="4061249"/>
                  <a:pt x="2985385" y="4061072"/>
                  <a:pt x="2985916" y="4060837"/>
                </a:cubicBezTo>
                <a:cubicBezTo>
                  <a:pt x="2986446" y="4060601"/>
                  <a:pt x="2986829" y="4060321"/>
                  <a:pt x="2987064" y="4059997"/>
                </a:cubicBezTo>
                <a:cubicBezTo>
                  <a:pt x="2987300" y="4059673"/>
                  <a:pt x="2987418" y="4059275"/>
                  <a:pt x="2987418" y="4058804"/>
                </a:cubicBezTo>
                <a:lnTo>
                  <a:pt x="2987418" y="4003221"/>
                </a:lnTo>
                <a:cubicBezTo>
                  <a:pt x="2991424" y="3998214"/>
                  <a:pt x="2995253" y="3994414"/>
                  <a:pt x="2998905" y="3991822"/>
                </a:cubicBezTo>
                <a:cubicBezTo>
                  <a:pt x="3002558" y="3989230"/>
                  <a:pt x="3006210" y="3987934"/>
                  <a:pt x="3009863" y="3987934"/>
                </a:cubicBezTo>
                <a:cubicBezTo>
                  <a:pt x="3012691" y="3987934"/>
                  <a:pt x="3015179" y="3988464"/>
                  <a:pt x="3017330" y="3989525"/>
                </a:cubicBezTo>
                <a:cubicBezTo>
                  <a:pt x="3019480" y="3990585"/>
                  <a:pt x="3021233" y="3992117"/>
                  <a:pt x="3022588" y="3994120"/>
                </a:cubicBezTo>
                <a:cubicBezTo>
                  <a:pt x="3023943" y="3996123"/>
                  <a:pt x="3024974" y="3998509"/>
                  <a:pt x="3025681" y="4001277"/>
                </a:cubicBezTo>
                <a:cubicBezTo>
                  <a:pt x="3026388" y="4004046"/>
                  <a:pt x="3026741" y="4007699"/>
                  <a:pt x="3026741" y="4012235"/>
                </a:cubicBezTo>
                <a:lnTo>
                  <a:pt x="3026741" y="4058804"/>
                </a:lnTo>
                <a:cubicBezTo>
                  <a:pt x="3026741" y="4059275"/>
                  <a:pt x="3026859" y="4059673"/>
                  <a:pt x="3027094" y="4059997"/>
                </a:cubicBezTo>
                <a:cubicBezTo>
                  <a:pt x="3027330" y="4060321"/>
                  <a:pt x="3027713" y="4060601"/>
                  <a:pt x="3028243" y="4060837"/>
                </a:cubicBezTo>
                <a:cubicBezTo>
                  <a:pt x="3028773" y="4061072"/>
                  <a:pt x="3029510" y="4061249"/>
                  <a:pt x="3030453" y="4061367"/>
                </a:cubicBezTo>
                <a:cubicBezTo>
                  <a:pt x="3031395" y="4061485"/>
                  <a:pt x="3032603" y="4061543"/>
                  <a:pt x="3034076" y="4061543"/>
                </a:cubicBezTo>
                <a:cubicBezTo>
                  <a:pt x="3035490" y="4061543"/>
                  <a:pt x="3036667" y="4061485"/>
                  <a:pt x="3037610" y="4061367"/>
                </a:cubicBezTo>
                <a:cubicBezTo>
                  <a:pt x="3038553" y="4061249"/>
                  <a:pt x="3039289" y="4061072"/>
                  <a:pt x="3039819" y="4060837"/>
                </a:cubicBezTo>
                <a:cubicBezTo>
                  <a:pt x="3040349" y="4060601"/>
                  <a:pt x="3040732" y="4060321"/>
                  <a:pt x="3040968" y="4059997"/>
                </a:cubicBezTo>
                <a:cubicBezTo>
                  <a:pt x="3041204" y="4059673"/>
                  <a:pt x="3041321" y="4059275"/>
                  <a:pt x="3041321" y="4058804"/>
                </a:cubicBezTo>
                <a:lnTo>
                  <a:pt x="3041321" y="4010291"/>
                </a:lnTo>
                <a:cubicBezTo>
                  <a:pt x="3041321" y="4004635"/>
                  <a:pt x="3040835" y="3999790"/>
                  <a:pt x="3039863" y="3995754"/>
                </a:cubicBezTo>
                <a:cubicBezTo>
                  <a:pt x="3038891" y="3991719"/>
                  <a:pt x="3037286" y="3988199"/>
                  <a:pt x="3035048" y="3985195"/>
                </a:cubicBezTo>
                <a:cubicBezTo>
                  <a:pt x="3032809" y="3982190"/>
                  <a:pt x="3029878" y="3979790"/>
                  <a:pt x="3026255" y="3977993"/>
                </a:cubicBezTo>
                <a:cubicBezTo>
                  <a:pt x="3022632" y="3976196"/>
                  <a:pt x="3018169" y="3975298"/>
                  <a:pt x="3012868" y="3975298"/>
                </a:cubicBezTo>
                <a:close/>
                <a:moveTo>
                  <a:pt x="2841417" y="3975298"/>
                </a:moveTo>
                <a:cubicBezTo>
                  <a:pt x="2836881" y="3975298"/>
                  <a:pt x="2832389" y="3976461"/>
                  <a:pt x="2827942" y="3978788"/>
                </a:cubicBezTo>
                <a:cubicBezTo>
                  <a:pt x="2823494" y="3981115"/>
                  <a:pt x="2819031" y="3984782"/>
                  <a:pt x="2814554" y="3989790"/>
                </a:cubicBezTo>
                <a:lnTo>
                  <a:pt x="2814554" y="3979274"/>
                </a:lnTo>
                <a:cubicBezTo>
                  <a:pt x="2814554" y="3978803"/>
                  <a:pt x="2814451" y="3978405"/>
                  <a:pt x="2814245" y="3978081"/>
                </a:cubicBezTo>
                <a:cubicBezTo>
                  <a:pt x="2814039" y="3977757"/>
                  <a:pt x="2813700" y="3977463"/>
                  <a:pt x="2813228" y="3977197"/>
                </a:cubicBezTo>
                <a:cubicBezTo>
                  <a:pt x="2812757" y="3976932"/>
                  <a:pt x="2812095" y="3976756"/>
                  <a:pt x="2811240" y="3976667"/>
                </a:cubicBezTo>
                <a:cubicBezTo>
                  <a:pt x="2810386" y="3976579"/>
                  <a:pt x="2809311" y="3976535"/>
                  <a:pt x="2808015" y="3976535"/>
                </a:cubicBezTo>
                <a:cubicBezTo>
                  <a:pt x="2806660" y="3976535"/>
                  <a:pt x="2805570" y="3976579"/>
                  <a:pt x="2804745" y="3976667"/>
                </a:cubicBezTo>
                <a:cubicBezTo>
                  <a:pt x="2803921" y="3976756"/>
                  <a:pt x="2803243" y="3976932"/>
                  <a:pt x="2802713" y="3977197"/>
                </a:cubicBezTo>
                <a:cubicBezTo>
                  <a:pt x="2802183" y="3977463"/>
                  <a:pt x="2801829" y="3977757"/>
                  <a:pt x="2801652" y="3978081"/>
                </a:cubicBezTo>
                <a:cubicBezTo>
                  <a:pt x="2801476" y="3978405"/>
                  <a:pt x="2801387" y="3978803"/>
                  <a:pt x="2801387" y="3979274"/>
                </a:cubicBezTo>
                <a:lnTo>
                  <a:pt x="2801387" y="4058804"/>
                </a:lnTo>
                <a:cubicBezTo>
                  <a:pt x="2801387" y="4059275"/>
                  <a:pt x="2801490" y="4059673"/>
                  <a:pt x="2801697" y="4059997"/>
                </a:cubicBezTo>
                <a:cubicBezTo>
                  <a:pt x="2801903" y="4060321"/>
                  <a:pt x="2802286" y="4060601"/>
                  <a:pt x="2802845" y="4060837"/>
                </a:cubicBezTo>
                <a:cubicBezTo>
                  <a:pt x="2803405" y="4061072"/>
                  <a:pt x="2804156" y="4061249"/>
                  <a:pt x="2805099" y="4061367"/>
                </a:cubicBezTo>
                <a:cubicBezTo>
                  <a:pt x="2806041" y="4061485"/>
                  <a:pt x="2807220" y="4061543"/>
                  <a:pt x="2808633" y="4061543"/>
                </a:cubicBezTo>
                <a:cubicBezTo>
                  <a:pt x="2810106" y="4061543"/>
                  <a:pt x="2811314" y="4061485"/>
                  <a:pt x="2812257" y="4061367"/>
                </a:cubicBezTo>
                <a:cubicBezTo>
                  <a:pt x="2813199" y="4061249"/>
                  <a:pt x="2813935" y="4061072"/>
                  <a:pt x="2814466" y="4060837"/>
                </a:cubicBezTo>
                <a:cubicBezTo>
                  <a:pt x="2814996" y="4060601"/>
                  <a:pt x="2815379" y="4060321"/>
                  <a:pt x="2815614" y="4059997"/>
                </a:cubicBezTo>
                <a:cubicBezTo>
                  <a:pt x="2815850" y="4059673"/>
                  <a:pt x="2815968" y="4059275"/>
                  <a:pt x="2815968" y="4058804"/>
                </a:cubicBezTo>
                <a:lnTo>
                  <a:pt x="2815968" y="4003221"/>
                </a:lnTo>
                <a:cubicBezTo>
                  <a:pt x="2819974" y="3998214"/>
                  <a:pt x="2823803" y="3994414"/>
                  <a:pt x="2827456" y="3991822"/>
                </a:cubicBezTo>
                <a:cubicBezTo>
                  <a:pt x="2831108" y="3989230"/>
                  <a:pt x="2834761" y="3987934"/>
                  <a:pt x="2838413" y="3987934"/>
                </a:cubicBezTo>
                <a:cubicBezTo>
                  <a:pt x="2841241" y="3987934"/>
                  <a:pt x="2843730" y="3988464"/>
                  <a:pt x="2845880" y="3989525"/>
                </a:cubicBezTo>
                <a:cubicBezTo>
                  <a:pt x="2848030" y="3990585"/>
                  <a:pt x="2849783" y="3992117"/>
                  <a:pt x="2851138" y="3994120"/>
                </a:cubicBezTo>
                <a:cubicBezTo>
                  <a:pt x="2852493" y="3996123"/>
                  <a:pt x="2853524" y="3998509"/>
                  <a:pt x="2854231" y="4001277"/>
                </a:cubicBezTo>
                <a:cubicBezTo>
                  <a:pt x="2854938" y="4004046"/>
                  <a:pt x="2855291" y="4007699"/>
                  <a:pt x="2855291" y="4012235"/>
                </a:cubicBezTo>
                <a:lnTo>
                  <a:pt x="2855291" y="4058804"/>
                </a:lnTo>
                <a:cubicBezTo>
                  <a:pt x="2855291" y="4059275"/>
                  <a:pt x="2855409" y="4059673"/>
                  <a:pt x="2855644" y="4059997"/>
                </a:cubicBezTo>
                <a:cubicBezTo>
                  <a:pt x="2855880" y="4060321"/>
                  <a:pt x="2856263" y="4060601"/>
                  <a:pt x="2856793" y="4060837"/>
                </a:cubicBezTo>
                <a:cubicBezTo>
                  <a:pt x="2857323" y="4061072"/>
                  <a:pt x="2858060" y="4061249"/>
                  <a:pt x="2859002" y="4061367"/>
                </a:cubicBezTo>
                <a:cubicBezTo>
                  <a:pt x="2859945" y="4061485"/>
                  <a:pt x="2861153" y="4061543"/>
                  <a:pt x="2862625" y="4061543"/>
                </a:cubicBezTo>
                <a:cubicBezTo>
                  <a:pt x="2864039" y="4061543"/>
                  <a:pt x="2865217" y="4061485"/>
                  <a:pt x="2866160" y="4061367"/>
                </a:cubicBezTo>
                <a:cubicBezTo>
                  <a:pt x="2867103" y="4061249"/>
                  <a:pt x="2867839" y="4061072"/>
                  <a:pt x="2868369" y="4060837"/>
                </a:cubicBezTo>
                <a:cubicBezTo>
                  <a:pt x="2868900" y="4060601"/>
                  <a:pt x="2869283" y="4060321"/>
                  <a:pt x="2869518" y="4059997"/>
                </a:cubicBezTo>
                <a:cubicBezTo>
                  <a:pt x="2869754" y="4059673"/>
                  <a:pt x="2869872" y="4059275"/>
                  <a:pt x="2869872" y="4058804"/>
                </a:cubicBezTo>
                <a:lnTo>
                  <a:pt x="2869872" y="4010291"/>
                </a:lnTo>
                <a:cubicBezTo>
                  <a:pt x="2869872" y="4004635"/>
                  <a:pt x="2869386" y="3999790"/>
                  <a:pt x="2868414" y="3995754"/>
                </a:cubicBezTo>
                <a:cubicBezTo>
                  <a:pt x="2867442" y="3991719"/>
                  <a:pt x="2865836" y="3988199"/>
                  <a:pt x="2863597" y="3985195"/>
                </a:cubicBezTo>
                <a:cubicBezTo>
                  <a:pt x="2861359" y="3982190"/>
                  <a:pt x="2858428" y="3979790"/>
                  <a:pt x="2854805" y="3977993"/>
                </a:cubicBezTo>
                <a:cubicBezTo>
                  <a:pt x="2851182" y="3976196"/>
                  <a:pt x="2846719" y="3975298"/>
                  <a:pt x="2841417" y="3975298"/>
                </a:cubicBezTo>
                <a:close/>
                <a:moveTo>
                  <a:pt x="2744205" y="3975298"/>
                </a:moveTo>
                <a:cubicBezTo>
                  <a:pt x="2741141" y="3975298"/>
                  <a:pt x="2738107" y="3975577"/>
                  <a:pt x="2735103" y="3976137"/>
                </a:cubicBezTo>
                <a:cubicBezTo>
                  <a:pt x="2732098" y="3976697"/>
                  <a:pt x="2729330" y="3977404"/>
                  <a:pt x="2726797" y="3978258"/>
                </a:cubicBezTo>
                <a:cubicBezTo>
                  <a:pt x="2724263" y="3979112"/>
                  <a:pt x="2722025" y="3980055"/>
                  <a:pt x="2720081" y="3981086"/>
                </a:cubicBezTo>
                <a:cubicBezTo>
                  <a:pt x="2718137" y="3982117"/>
                  <a:pt x="2716767" y="3983015"/>
                  <a:pt x="2715972" y="3983781"/>
                </a:cubicBezTo>
                <a:cubicBezTo>
                  <a:pt x="2715176" y="3984547"/>
                  <a:pt x="2714675" y="3985357"/>
                  <a:pt x="2714469" y="3986211"/>
                </a:cubicBezTo>
                <a:cubicBezTo>
                  <a:pt x="2714263" y="3987065"/>
                  <a:pt x="2714160" y="3988229"/>
                  <a:pt x="2714160" y="3989701"/>
                </a:cubicBezTo>
                <a:cubicBezTo>
                  <a:pt x="2714160" y="3990585"/>
                  <a:pt x="2714219" y="3991395"/>
                  <a:pt x="2714337" y="3992131"/>
                </a:cubicBezTo>
                <a:cubicBezTo>
                  <a:pt x="2714455" y="3992868"/>
                  <a:pt x="2714646" y="3993472"/>
                  <a:pt x="2714911" y="3993943"/>
                </a:cubicBezTo>
                <a:cubicBezTo>
                  <a:pt x="2715176" y="3994414"/>
                  <a:pt x="2715486" y="3994768"/>
                  <a:pt x="2715839" y="3995003"/>
                </a:cubicBezTo>
                <a:cubicBezTo>
                  <a:pt x="2716192" y="3995239"/>
                  <a:pt x="2716605" y="3995357"/>
                  <a:pt x="2717076" y="3995357"/>
                </a:cubicBezTo>
                <a:cubicBezTo>
                  <a:pt x="2717783" y="3995357"/>
                  <a:pt x="2718858" y="3994930"/>
                  <a:pt x="2720302" y="3994075"/>
                </a:cubicBezTo>
                <a:cubicBezTo>
                  <a:pt x="2721745" y="3993221"/>
                  <a:pt x="2723542" y="3992279"/>
                  <a:pt x="2725692" y="3991248"/>
                </a:cubicBezTo>
                <a:cubicBezTo>
                  <a:pt x="2727842" y="3990217"/>
                  <a:pt x="2730346" y="3989274"/>
                  <a:pt x="2733203" y="3988420"/>
                </a:cubicBezTo>
                <a:cubicBezTo>
                  <a:pt x="2736060" y="3987566"/>
                  <a:pt x="2739286" y="3987139"/>
                  <a:pt x="2742879" y="3987139"/>
                </a:cubicBezTo>
                <a:cubicBezTo>
                  <a:pt x="2746237" y="3987139"/>
                  <a:pt x="2749065" y="3987536"/>
                  <a:pt x="2751362" y="3988332"/>
                </a:cubicBezTo>
                <a:cubicBezTo>
                  <a:pt x="2753660" y="3989127"/>
                  <a:pt x="2755530" y="3990305"/>
                  <a:pt x="2756974" y="3991866"/>
                </a:cubicBezTo>
                <a:cubicBezTo>
                  <a:pt x="2758417" y="3993427"/>
                  <a:pt x="2759463" y="3995386"/>
                  <a:pt x="2760111" y="3997743"/>
                </a:cubicBezTo>
                <a:cubicBezTo>
                  <a:pt x="2760759" y="4000099"/>
                  <a:pt x="2761083" y="4002809"/>
                  <a:pt x="2761083" y="4005872"/>
                </a:cubicBezTo>
                <a:lnTo>
                  <a:pt x="2761083" y="4012058"/>
                </a:lnTo>
                <a:lnTo>
                  <a:pt x="2750126" y="4012058"/>
                </a:lnTo>
                <a:cubicBezTo>
                  <a:pt x="2743940" y="4012058"/>
                  <a:pt x="2738373" y="4012603"/>
                  <a:pt x="2733424" y="4013693"/>
                </a:cubicBezTo>
                <a:cubicBezTo>
                  <a:pt x="2728475" y="4014783"/>
                  <a:pt x="2724293" y="4016418"/>
                  <a:pt x="2720876" y="4018597"/>
                </a:cubicBezTo>
                <a:cubicBezTo>
                  <a:pt x="2717459" y="4020777"/>
                  <a:pt x="2714838" y="4023516"/>
                  <a:pt x="2713011" y="4026815"/>
                </a:cubicBezTo>
                <a:cubicBezTo>
                  <a:pt x="2711185" y="4030114"/>
                  <a:pt x="2710272" y="4034002"/>
                  <a:pt x="2710272" y="4038480"/>
                </a:cubicBezTo>
                <a:cubicBezTo>
                  <a:pt x="2710272" y="4042309"/>
                  <a:pt x="2710935" y="4045726"/>
                  <a:pt x="2712260" y="4048730"/>
                </a:cubicBezTo>
                <a:cubicBezTo>
                  <a:pt x="2713586" y="4051735"/>
                  <a:pt x="2715441" y="4054268"/>
                  <a:pt x="2717827" y="4056330"/>
                </a:cubicBezTo>
                <a:cubicBezTo>
                  <a:pt x="2720213" y="4058392"/>
                  <a:pt x="2723100" y="4059968"/>
                  <a:pt x="2726487" y="4061057"/>
                </a:cubicBezTo>
                <a:cubicBezTo>
                  <a:pt x="2729875" y="4062147"/>
                  <a:pt x="2733660" y="4062692"/>
                  <a:pt x="2737842" y="4062692"/>
                </a:cubicBezTo>
                <a:cubicBezTo>
                  <a:pt x="2742614" y="4062692"/>
                  <a:pt x="2747136" y="4061661"/>
                  <a:pt x="2751407" y="4059599"/>
                </a:cubicBezTo>
                <a:cubicBezTo>
                  <a:pt x="2755678" y="4057537"/>
                  <a:pt x="2759551" y="4054651"/>
                  <a:pt x="2763027" y="4050939"/>
                </a:cubicBezTo>
                <a:lnTo>
                  <a:pt x="2763027" y="4058892"/>
                </a:lnTo>
                <a:cubicBezTo>
                  <a:pt x="2763027" y="4059599"/>
                  <a:pt x="2763233" y="4060130"/>
                  <a:pt x="2763645" y="4060483"/>
                </a:cubicBezTo>
                <a:cubicBezTo>
                  <a:pt x="2764058" y="4060837"/>
                  <a:pt x="2764721" y="4061102"/>
                  <a:pt x="2765634" y="4061278"/>
                </a:cubicBezTo>
                <a:cubicBezTo>
                  <a:pt x="2766547" y="4061455"/>
                  <a:pt x="2767769" y="4061543"/>
                  <a:pt x="2769301" y="4061543"/>
                </a:cubicBezTo>
                <a:cubicBezTo>
                  <a:pt x="2770891" y="4061543"/>
                  <a:pt x="2772100" y="4061455"/>
                  <a:pt x="2772924" y="4061278"/>
                </a:cubicBezTo>
                <a:cubicBezTo>
                  <a:pt x="2773749" y="4061102"/>
                  <a:pt x="2774397" y="4060837"/>
                  <a:pt x="2774868" y="4060483"/>
                </a:cubicBezTo>
                <a:cubicBezTo>
                  <a:pt x="2775339" y="4060130"/>
                  <a:pt x="2775575" y="4059599"/>
                  <a:pt x="2775575" y="4058892"/>
                </a:cubicBezTo>
                <a:lnTo>
                  <a:pt x="2775575" y="4005254"/>
                </a:lnTo>
                <a:cubicBezTo>
                  <a:pt x="2775575" y="4000305"/>
                  <a:pt x="2775015" y="3995975"/>
                  <a:pt x="2773896" y="3992264"/>
                </a:cubicBezTo>
                <a:cubicBezTo>
                  <a:pt x="2772777" y="3988553"/>
                  <a:pt x="2770980" y="3985445"/>
                  <a:pt x="2768506" y="3982941"/>
                </a:cubicBezTo>
                <a:cubicBezTo>
                  <a:pt x="2766032" y="3980438"/>
                  <a:pt x="2762791" y="3978538"/>
                  <a:pt x="2758785" y="3977242"/>
                </a:cubicBezTo>
                <a:cubicBezTo>
                  <a:pt x="2754779" y="3975946"/>
                  <a:pt x="2749919" y="3975298"/>
                  <a:pt x="2744205" y="3975298"/>
                </a:cubicBezTo>
                <a:close/>
                <a:moveTo>
                  <a:pt x="2548510" y="3975298"/>
                </a:moveTo>
                <a:cubicBezTo>
                  <a:pt x="2542678" y="3975298"/>
                  <a:pt x="2537405" y="3976314"/>
                  <a:pt x="2532692" y="3978346"/>
                </a:cubicBezTo>
                <a:cubicBezTo>
                  <a:pt x="2527979" y="3980379"/>
                  <a:pt x="2523959" y="3983295"/>
                  <a:pt x="2520630" y="3987095"/>
                </a:cubicBezTo>
                <a:cubicBezTo>
                  <a:pt x="2517302" y="3990894"/>
                  <a:pt x="2514754" y="3995519"/>
                  <a:pt x="2512986" y="4000968"/>
                </a:cubicBezTo>
                <a:cubicBezTo>
                  <a:pt x="2511219" y="4006417"/>
                  <a:pt x="2510336" y="4012559"/>
                  <a:pt x="2510336" y="4019393"/>
                </a:cubicBezTo>
                <a:cubicBezTo>
                  <a:pt x="2510336" y="4026580"/>
                  <a:pt x="2511189" y="4032883"/>
                  <a:pt x="2512898" y="4038303"/>
                </a:cubicBezTo>
                <a:cubicBezTo>
                  <a:pt x="2514606" y="4043723"/>
                  <a:pt x="2517140" y="4048230"/>
                  <a:pt x="2520497" y="4051823"/>
                </a:cubicBezTo>
                <a:cubicBezTo>
                  <a:pt x="2523855" y="4055417"/>
                  <a:pt x="2527994" y="4058127"/>
                  <a:pt x="2532913" y="4059953"/>
                </a:cubicBezTo>
                <a:cubicBezTo>
                  <a:pt x="2537832" y="4061779"/>
                  <a:pt x="2543561" y="4062692"/>
                  <a:pt x="2550100" y="4062692"/>
                </a:cubicBezTo>
                <a:cubicBezTo>
                  <a:pt x="2553871" y="4062692"/>
                  <a:pt x="2557420" y="4062412"/>
                  <a:pt x="2560748" y="4061853"/>
                </a:cubicBezTo>
                <a:cubicBezTo>
                  <a:pt x="2564077" y="4061293"/>
                  <a:pt x="2567008" y="4060660"/>
                  <a:pt x="2569541" y="4059953"/>
                </a:cubicBezTo>
                <a:cubicBezTo>
                  <a:pt x="2572074" y="4059246"/>
                  <a:pt x="2574136" y="4058524"/>
                  <a:pt x="2575727" y="4057788"/>
                </a:cubicBezTo>
                <a:cubicBezTo>
                  <a:pt x="2577317" y="4057051"/>
                  <a:pt x="2578274" y="4056521"/>
                  <a:pt x="2578599" y="4056197"/>
                </a:cubicBezTo>
                <a:cubicBezTo>
                  <a:pt x="2578923" y="4055873"/>
                  <a:pt x="2579188" y="4055534"/>
                  <a:pt x="2579394" y="4055181"/>
                </a:cubicBezTo>
                <a:cubicBezTo>
                  <a:pt x="2579600" y="4054828"/>
                  <a:pt x="2579747" y="4054430"/>
                  <a:pt x="2579836" y="4053988"/>
                </a:cubicBezTo>
                <a:cubicBezTo>
                  <a:pt x="2579924" y="4053546"/>
                  <a:pt x="2579998" y="4053046"/>
                  <a:pt x="2580057" y="4052486"/>
                </a:cubicBezTo>
                <a:cubicBezTo>
                  <a:pt x="2580115" y="4051926"/>
                  <a:pt x="2580145" y="4051263"/>
                  <a:pt x="2580145" y="4050498"/>
                </a:cubicBezTo>
                <a:cubicBezTo>
                  <a:pt x="2580145" y="4049437"/>
                  <a:pt x="2580101" y="4048539"/>
                  <a:pt x="2580012" y="4047802"/>
                </a:cubicBezTo>
                <a:cubicBezTo>
                  <a:pt x="2579923" y="4047066"/>
                  <a:pt x="2579790" y="4046492"/>
                  <a:pt x="2579612" y="4046079"/>
                </a:cubicBezTo>
                <a:cubicBezTo>
                  <a:pt x="2579435" y="4045667"/>
                  <a:pt x="2579183" y="4045358"/>
                  <a:pt x="2578857" y="4045151"/>
                </a:cubicBezTo>
                <a:cubicBezTo>
                  <a:pt x="2578532" y="4044945"/>
                  <a:pt x="2578162" y="4044842"/>
                  <a:pt x="2577748" y="4044842"/>
                </a:cubicBezTo>
                <a:cubicBezTo>
                  <a:pt x="2577037" y="4044842"/>
                  <a:pt x="2575987" y="4045151"/>
                  <a:pt x="2574595" y="4045770"/>
                </a:cubicBezTo>
                <a:cubicBezTo>
                  <a:pt x="2573204" y="4046389"/>
                  <a:pt x="2571428" y="4047081"/>
                  <a:pt x="2569267" y="4047847"/>
                </a:cubicBezTo>
                <a:cubicBezTo>
                  <a:pt x="2567106" y="4048612"/>
                  <a:pt x="2564546" y="4049305"/>
                  <a:pt x="2561586" y="4049923"/>
                </a:cubicBezTo>
                <a:cubicBezTo>
                  <a:pt x="2558626" y="4050542"/>
                  <a:pt x="2555252" y="4050851"/>
                  <a:pt x="2551463" y="4050851"/>
                </a:cubicBezTo>
                <a:cubicBezTo>
                  <a:pt x="2546668" y="4050851"/>
                  <a:pt x="2542613" y="4050174"/>
                  <a:pt x="2539298" y="4048819"/>
                </a:cubicBezTo>
                <a:cubicBezTo>
                  <a:pt x="2535983" y="4047464"/>
                  <a:pt x="2533290" y="4045520"/>
                  <a:pt x="2531218" y="4042986"/>
                </a:cubicBezTo>
                <a:cubicBezTo>
                  <a:pt x="2529145" y="4040453"/>
                  <a:pt x="2527666" y="4037419"/>
                  <a:pt x="2526778" y="4033885"/>
                </a:cubicBezTo>
                <a:cubicBezTo>
                  <a:pt x="2525890" y="4030350"/>
                  <a:pt x="2525446" y="4026373"/>
                  <a:pt x="2525446" y="4021955"/>
                </a:cubicBezTo>
                <a:lnTo>
                  <a:pt x="2577821" y="4021955"/>
                </a:lnTo>
                <a:cubicBezTo>
                  <a:pt x="2579301" y="4021955"/>
                  <a:pt x="2580618" y="4021469"/>
                  <a:pt x="2581772" y="4020497"/>
                </a:cubicBezTo>
                <a:cubicBezTo>
                  <a:pt x="2582926" y="4019525"/>
                  <a:pt x="2583503" y="4017890"/>
                  <a:pt x="2583503" y="4015593"/>
                </a:cubicBezTo>
                <a:lnTo>
                  <a:pt x="2583503" y="4012942"/>
                </a:lnTo>
                <a:cubicBezTo>
                  <a:pt x="2583503" y="4007758"/>
                  <a:pt x="2582840" y="4002883"/>
                  <a:pt x="2581515" y="3998317"/>
                </a:cubicBezTo>
                <a:cubicBezTo>
                  <a:pt x="2580189" y="3993751"/>
                  <a:pt x="2578113" y="3989775"/>
                  <a:pt x="2575285" y="3986388"/>
                </a:cubicBezTo>
                <a:cubicBezTo>
                  <a:pt x="2572457" y="3983000"/>
                  <a:pt x="2568849" y="3980305"/>
                  <a:pt x="2564460" y="3978302"/>
                </a:cubicBezTo>
                <a:cubicBezTo>
                  <a:pt x="2560071" y="3976299"/>
                  <a:pt x="2554754" y="3975298"/>
                  <a:pt x="2548510" y="3975298"/>
                </a:cubicBezTo>
                <a:close/>
                <a:moveTo>
                  <a:pt x="2226781" y="3975298"/>
                </a:moveTo>
                <a:cubicBezTo>
                  <a:pt x="2220006" y="3975298"/>
                  <a:pt x="2214085" y="3976387"/>
                  <a:pt x="2209019" y="3978567"/>
                </a:cubicBezTo>
                <a:cubicBezTo>
                  <a:pt x="2203953" y="3980747"/>
                  <a:pt x="2199726" y="3983810"/>
                  <a:pt x="2196338" y="3987757"/>
                </a:cubicBezTo>
                <a:cubicBezTo>
                  <a:pt x="2192951" y="3991704"/>
                  <a:pt x="2190418" y="3996402"/>
                  <a:pt x="2188739" y="4001852"/>
                </a:cubicBezTo>
                <a:cubicBezTo>
                  <a:pt x="2187060" y="4007301"/>
                  <a:pt x="2186220" y="4013266"/>
                  <a:pt x="2186220" y="4019746"/>
                </a:cubicBezTo>
                <a:cubicBezTo>
                  <a:pt x="2186220" y="4026462"/>
                  <a:pt x="2187016" y="4032471"/>
                  <a:pt x="2188606" y="4037773"/>
                </a:cubicBezTo>
                <a:cubicBezTo>
                  <a:pt x="2190197" y="4043075"/>
                  <a:pt x="2192612" y="4047581"/>
                  <a:pt x="2195852" y="4051293"/>
                </a:cubicBezTo>
                <a:cubicBezTo>
                  <a:pt x="2199093" y="4055004"/>
                  <a:pt x="2203143" y="4057832"/>
                  <a:pt x="2208003" y="4059776"/>
                </a:cubicBezTo>
                <a:cubicBezTo>
                  <a:pt x="2212863" y="4061720"/>
                  <a:pt x="2218563" y="4062692"/>
                  <a:pt x="2225102" y="4062692"/>
                </a:cubicBezTo>
                <a:cubicBezTo>
                  <a:pt x="2231818" y="4062692"/>
                  <a:pt x="2237723" y="4061588"/>
                  <a:pt x="2242819" y="4059378"/>
                </a:cubicBezTo>
                <a:cubicBezTo>
                  <a:pt x="2247915" y="4057169"/>
                  <a:pt x="2252157" y="4054091"/>
                  <a:pt x="2255544" y="4050144"/>
                </a:cubicBezTo>
                <a:cubicBezTo>
                  <a:pt x="2258931" y="4046197"/>
                  <a:pt x="2261479" y="4041499"/>
                  <a:pt x="2263188" y="4036050"/>
                </a:cubicBezTo>
                <a:cubicBezTo>
                  <a:pt x="2264896" y="4030600"/>
                  <a:pt x="2265750" y="4024636"/>
                  <a:pt x="2265750" y="4018155"/>
                </a:cubicBezTo>
                <a:cubicBezTo>
                  <a:pt x="2265750" y="4011498"/>
                  <a:pt x="2264940" y="4005519"/>
                  <a:pt x="2263320" y="4000217"/>
                </a:cubicBezTo>
                <a:cubicBezTo>
                  <a:pt x="2261700" y="3994915"/>
                  <a:pt x="2259270" y="3990408"/>
                  <a:pt x="2256030" y="3986697"/>
                </a:cubicBezTo>
                <a:cubicBezTo>
                  <a:pt x="2252790" y="3982985"/>
                  <a:pt x="2248740" y="3980158"/>
                  <a:pt x="2243880" y="3978214"/>
                </a:cubicBezTo>
                <a:cubicBezTo>
                  <a:pt x="2239019" y="3976270"/>
                  <a:pt x="2233320" y="3975298"/>
                  <a:pt x="2226781" y="3975298"/>
                </a:cubicBezTo>
                <a:close/>
                <a:moveTo>
                  <a:pt x="2099528" y="3975298"/>
                </a:moveTo>
                <a:cubicBezTo>
                  <a:pt x="2096877" y="3975298"/>
                  <a:pt x="2094359" y="3975607"/>
                  <a:pt x="2091973" y="3976225"/>
                </a:cubicBezTo>
                <a:cubicBezTo>
                  <a:pt x="2089587" y="3976844"/>
                  <a:pt x="2087260" y="3977757"/>
                  <a:pt x="2084992" y="3978965"/>
                </a:cubicBezTo>
                <a:cubicBezTo>
                  <a:pt x="2082724" y="3980172"/>
                  <a:pt x="2080470" y="3981689"/>
                  <a:pt x="2078232" y="3983516"/>
                </a:cubicBezTo>
                <a:cubicBezTo>
                  <a:pt x="2075993" y="3985342"/>
                  <a:pt x="2073666" y="3987492"/>
                  <a:pt x="2071251" y="3989966"/>
                </a:cubicBezTo>
                <a:lnTo>
                  <a:pt x="2071251" y="3979274"/>
                </a:lnTo>
                <a:cubicBezTo>
                  <a:pt x="2071251" y="3978744"/>
                  <a:pt x="2071148" y="3978317"/>
                  <a:pt x="2070941" y="3977993"/>
                </a:cubicBezTo>
                <a:cubicBezTo>
                  <a:pt x="2070735" y="3977669"/>
                  <a:pt x="2070367" y="3977389"/>
                  <a:pt x="2069837" y="3977153"/>
                </a:cubicBezTo>
                <a:cubicBezTo>
                  <a:pt x="2069307" y="3976918"/>
                  <a:pt x="2068644" y="3976756"/>
                  <a:pt x="2067849" y="3976667"/>
                </a:cubicBezTo>
                <a:cubicBezTo>
                  <a:pt x="2067053" y="3976579"/>
                  <a:pt x="2066037" y="3976535"/>
                  <a:pt x="2064800" y="3976535"/>
                </a:cubicBezTo>
                <a:cubicBezTo>
                  <a:pt x="2063622" y="3976535"/>
                  <a:pt x="2062620" y="3976579"/>
                  <a:pt x="2061796" y="3976667"/>
                </a:cubicBezTo>
                <a:cubicBezTo>
                  <a:pt x="2060971" y="3976756"/>
                  <a:pt x="2060293" y="3976918"/>
                  <a:pt x="2059763" y="3977153"/>
                </a:cubicBezTo>
                <a:cubicBezTo>
                  <a:pt x="2059233" y="3977389"/>
                  <a:pt x="2058879" y="3977669"/>
                  <a:pt x="2058703" y="3977993"/>
                </a:cubicBezTo>
                <a:cubicBezTo>
                  <a:pt x="2058526" y="3978317"/>
                  <a:pt x="2058438" y="3978744"/>
                  <a:pt x="2058438" y="3979274"/>
                </a:cubicBezTo>
                <a:lnTo>
                  <a:pt x="2058438" y="4090351"/>
                </a:lnTo>
                <a:cubicBezTo>
                  <a:pt x="2058438" y="4090822"/>
                  <a:pt x="2058541" y="4091235"/>
                  <a:pt x="2058747" y="4091588"/>
                </a:cubicBezTo>
                <a:cubicBezTo>
                  <a:pt x="2058953" y="4091942"/>
                  <a:pt x="2059336" y="4092236"/>
                  <a:pt x="2059896" y="4092472"/>
                </a:cubicBezTo>
                <a:cubicBezTo>
                  <a:pt x="2060455" y="4092707"/>
                  <a:pt x="2061206" y="4092884"/>
                  <a:pt x="2062149" y="4093002"/>
                </a:cubicBezTo>
                <a:cubicBezTo>
                  <a:pt x="2063092" y="4093120"/>
                  <a:pt x="2064270" y="4093179"/>
                  <a:pt x="2065684" y="4093179"/>
                </a:cubicBezTo>
                <a:cubicBezTo>
                  <a:pt x="2067156" y="4093179"/>
                  <a:pt x="2068364" y="4093120"/>
                  <a:pt x="2069307" y="4093002"/>
                </a:cubicBezTo>
                <a:cubicBezTo>
                  <a:pt x="2070249" y="4092884"/>
                  <a:pt x="2070986" y="4092707"/>
                  <a:pt x="2071516" y="4092472"/>
                </a:cubicBezTo>
                <a:cubicBezTo>
                  <a:pt x="2072046" y="4092236"/>
                  <a:pt x="2072429" y="4091942"/>
                  <a:pt x="2072665" y="4091588"/>
                </a:cubicBezTo>
                <a:cubicBezTo>
                  <a:pt x="2072900" y="4091235"/>
                  <a:pt x="2073018" y="4090822"/>
                  <a:pt x="2073018" y="4090351"/>
                </a:cubicBezTo>
                <a:lnTo>
                  <a:pt x="2073018" y="4050586"/>
                </a:lnTo>
                <a:cubicBezTo>
                  <a:pt x="2075139" y="4052648"/>
                  <a:pt x="2077142" y="4054445"/>
                  <a:pt x="2079027" y="4055976"/>
                </a:cubicBezTo>
                <a:cubicBezTo>
                  <a:pt x="2080912" y="4057508"/>
                  <a:pt x="2082812" y="4058775"/>
                  <a:pt x="2084727" y="4059776"/>
                </a:cubicBezTo>
                <a:cubicBezTo>
                  <a:pt x="2086641" y="4060778"/>
                  <a:pt x="2088600" y="4061514"/>
                  <a:pt x="2090603" y="4061985"/>
                </a:cubicBezTo>
                <a:cubicBezTo>
                  <a:pt x="2092606" y="4062457"/>
                  <a:pt x="2094785" y="4062692"/>
                  <a:pt x="2097142" y="4062692"/>
                </a:cubicBezTo>
                <a:cubicBezTo>
                  <a:pt x="2102680" y="4062692"/>
                  <a:pt x="2107599" y="4061647"/>
                  <a:pt x="2111899" y="4059555"/>
                </a:cubicBezTo>
                <a:cubicBezTo>
                  <a:pt x="2116200" y="4057464"/>
                  <a:pt x="2119808" y="4054489"/>
                  <a:pt x="2122724" y="4050630"/>
                </a:cubicBezTo>
                <a:cubicBezTo>
                  <a:pt x="2125640" y="4046771"/>
                  <a:pt x="2127850" y="4042073"/>
                  <a:pt x="2129352" y="4036536"/>
                </a:cubicBezTo>
                <a:cubicBezTo>
                  <a:pt x="2130854" y="4030998"/>
                  <a:pt x="2131605" y="4024753"/>
                  <a:pt x="2131605" y="4017802"/>
                </a:cubicBezTo>
                <a:cubicBezTo>
                  <a:pt x="2131605" y="4012029"/>
                  <a:pt x="2131016" y="4006565"/>
                  <a:pt x="2129838" y="4001410"/>
                </a:cubicBezTo>
                <a:cubicBezTo>
                  <a:pt x="2128659" y="3996255"/>
                  <a:pt x="2126789" y="3991734"/>
                  <a:pt x="2124226" y="3987846"/>
                </a:cubicBezTo>
                <a:cubicBezTo>
                  <a:pt x="2121664" y="3983957"/>
                  <a:pt x="2118350" y="3980894"/>
                  <a:pt x="2114285" y="3978655"/>
                </a:cubicBezTo>
                <a:cubicBezTo>
                  <a:pt x="2110220" y="3976417"/>
                  <a:pt x="2105301" y="3975298"/>
                  <a:pt x="2099528" y="3975298"/>
                </a:cubicBezTo>
                <a:close/>
                <a:moveTo>
                  <a:pt x="1968704" y="3975298"/>
                </a:moveTo>
                <a:cubicBezTo>
                  <a:pt x="1963873" y="3975298"/>
                  <a:pt x="1959646" y="3975946"/>
                  <a:pt x="1956023" y="3977242"/>
                </a:cubicBezTo>
                <a:cubicBezTo>
                  <a:pt x="1952400" y="3978538"/>
                  <a:pt x="1949381" y="3980261"/>
                  <a:pt x="1946965" y="3982411"/>
                </a:cubicBezTo>
                <a:cubicBezTo>
                  <a:pt x="1944550" y="3984561"/>
                  <a:pt x="1942739" y="3987065"/>
                  <a:pt x="1941531" y="3989922"/>
                </a:cubicBezTo>
                <a:cubicBezTo>
                  <a:pt x="1940323" y="3992779"/>
                  <a:pt x="1939719" y="3995769"/>
                  <a:pt x="1939719" y="3998891"/>
                </a:cubicBezTo>
                <a:cubicBezTo>
                  <a:pt x="1939719" y="4002426"/>
                  <a:pt x="1940294" y="4005460"/>
                  <a:pt x="1941442" y="4007993"/>
                </a:cubicBezTo>
                <a:cubicBezTo>
                  <a:pt x="1942591" y="4010526"/>
                  <a:pt x="1944108" y="4012706"/>
                  <a:pt x="1945993" y="4014532"/>
                </a:cubicBezTo>
                <a:cubicBezTo>
                  <a:pt x="1947879" y="4016359"/>
                  <a:pt x="1950014" y="4017905"/>
                  <a:pt x="1952400" y="4019172"/>
                </a:cubicBezTo>
                <a:cubicBezTo>
                  <a:pt x="1954786" y="4020438"/>
                  <a:pt x="1957231" y="4021572"/>
                  <a:pt x="1959734" y="4022574"/>
                </a:cubicBezTo>
                <a:cubicBezTo>
                  <a:pt x="1962238" y="4023575"/>
                  <a:pt x="1964668" y="4024533"/>
                  <a:pt x="1967025" y="4025446"/>
                </a:cubicBezTo>
                <a:cubicBezTo>
                  <a:pt x="1969381" y="4026359"/>
                  <a:pt x="1971502" y="4027404"/>
                  <a:pt x="1973387" y="4028583"/>
                </a:cubicBezTo>
                <a:cubicBezTo>
                  <a:pt x="1975272" y="4029761"/>
                  <a:pt x="1976789" y="4031116"/>
                  <a:pt x="1977938" y="4032648"/>
                </a:cubicBezTo>
                <a:cubicBezTo>
                  <a:pt x="1979087" y="4034179"/>
                  <a:pt x="1979661" y="4036064"/>
                  <a:pt x="1979661" y="4038303"/>
                </a:cubicBezTo>
                <a:cubicBezTo>
                  <a:pt x="1979661" y="4040483"/>
                  <a:pt x="1979263" y="4042368"/>
                  <a:pt x="1978468" y="4043958"/>
                </a:cubicBezTo>
                <a:cubicBezTo>
                  <a:pt x="1977673" y="4045549"/>
                  <a:pt x="1976539" y="4046860"/>
                  <a:pt x="1975066" y="4047891"/>
                </a:cubicBezTo>
                <a:cubicBezTo>
                  <a:pt x="1973593" y="4048922"/>
                  <a:pt x="1971855" y="4049702"/>
                  <a:pt x="1969852" y="4050232"/>
                </a:cubicBezTo>
                <a:cubicBezTo>
                  <a:pt x="1967850" y="4050763"/>
                  <a:pt x="1965611" y="4051028"/>
                  <a:pt x="1963136" y="4051028"/>
                </a:cubicBezTo>
                <a:cubicBezTo>
                  <a:pt x="1959837" y="4051028"/>
                  <a:pt x="1956921" y="4050630"/>
                  <a:pt x="1954388" y="4049835"/>
                </a:cubicBezTo>
                <a:cubicBezTo>
                  <a:pt x="1951855" y="4049040"/>
                  <a:pt x="1949661" y="4048171"/>
                  <a:pt x="1947805" y="4047228"/>
                </a:cubicBezTo>
                <a:cubicBezTo>
                  <a:pt x="1945949" y="4046285"/>
                  <a:pt x="1944388" y="4045417"/>
                  <a:pt x="1943121" y="4044621"/>
                </a:cubicBezTo>
                <a:cubicBezTo>
                  <a:pt x="1941855" y="4043826"/>
                  <a:pt x="1940898" y="4043428"/>
                  <a:pt x="1940249" y="4043428"/>
                </a:cubicBezTo>
                <a:cubicBezTo>
                  <a:pt x="1939837" y="4043428"/>
                  <a:pt x="1939469" y="4043531"/>
                  <a:pt x="1939145" y="4043738"/>
                </a:cubicBezTo>
                <a:cubicBezTo>
                  <a:pt x="1938821" y="4043944"/>
                  <a:pt x="1938570" y="4044282"/>
                  <a:pt x="1938394" y="4044754"/>
                </a:cubicBezTo>
                <a:cubicBezTo>
                  <a:pt x="1938217" y="4045225"/>
                  <a:pt x="1938070" y="4045844"/>
                  <a:pt x="1937952" y="4046609"/>
                </a:cubicBezTo>
                <a:cubicBezTo>
                  <a:pt x="1937834" y="4047375"/>
                  <a:pt x="1937775" y="4048318"/>
                  <a:pt x="1937775" y="4049437"/>
                </a:cubicBezTo>
                <a:cubicBezTo>
                  <a:pt x="1937775" y="4051263"/>
                  <a:pt x="1937922" y="4052707"/>
                  <a:pt x="1938217" y="4053767"/>
                </a:cubicBezTo>
                <a:cubicBezTo>
                  <a:pt x="1938512" y="4054828"/>
                  <a:pt x="1938983" y="4055652"/>
                  <a:pt x="1939631" y="4056241"/>
                </a:cubicBezTo>
                <a:cubicBezTo>
                  <a:pt x="1940279" y="4056831"/>
                  <a:pt x="1941310" y="4057493"/>
                  <a:pt x="1942724" y="4058230"/>
                </a:cubicBezTo>
                <a:cubicBezTo>
                  <a:pt x="1944138" y="4058966"/>
                  <a:pt x="1945861" y="4059673"/>
                  <a:pt x="1947893" y="4060350"/>
                </a:cubicBezTo>
                <a:cubicBezTo>
                  <a:pt x="1949926" y="4061028"/>
                  <a:pt x="1952223" y="4061588"/>
                  <a:pt x="1954786" y="4062029"/>
                </a:cubicBezTo>
                <a:cubicBezTo>
                  <a:pt x="1957348" y="4062471"/>
                  <a:pt x="1960043" y="4062692"/>
                  <a:pt x="1962871" y="4062692"/>
                </a:cubicBezTo>
                <a:cubicBezTo>
                  <a:pt x="1967467" y="4062692"/>
                  <a:pt x="1971679" y="4062133"/>
                  <a:pt x="1975508" y="4061013"/>
                </a:cubicBezTo>
                <a:cubicBezTo>
                  <a:pt x="1979337" y="4059894"/>
                  <a:pt x="1982636" y="4058244"/>
                  <a:pt x="1985405" y="4056065"/>
                </a:cubicBezTo>
                <a:cubicBezTo>
                  <a:pt x="1988174" y="4053885"/>
                  <a:pt x="1990309" y="4051205"/>
                  <a:pt x="1991811" y="4048023"/>
                </a:cubicBezTo>
                <a:cubicBezTo>
                  <a:pt x="1993314" y="4044842"/>
                  <a:pt x="1994065" y="4041219"/>
                  <a:pt x="1994065" y="4037154"/>
                </a:cubicBezTo>
                <a:cubicBezTo>
                  <a:pt x="1994065" y="4033737"/>
                  <a:pt x="1993490" y="4030792"/>
                  <a:pt x="1992342" y="4028318"/>
                </a:cubicBezTo>
                <a:cubicBezTo>
                  <a:pt x="1991193" y="4025843"/>
                  <a:pt x="1989676" y="4023722"/>
                  <a:pt x="1987791" y="4021955"/>
                </a:cubicBezTo>
                <a:cubicBezTo>
                  <a:pt x="1985906" y="4020188"/>
                  <a:pt x="1983741" y="4018686"/>
                  <a:pt x="1981296" y="4017448"/>
                </a:cubicBezTo>
                <a:cubicBezTo>
                  <a:pt x="1978851" y="4016211"/>
                  <a:pt x="1976377" y="4015092"/>
                  <a:pt x="1973873" y="4014091"/>
                </a:cubicBezTo>
                <a:cubicBezTo>
                  <a:pt x="1971369" y="4013089"/>
                  <a:pt x="1968910" y="4012117"/>
                  <a:pt x="1966495" y="4011174"/>
                </a:cubicBezTo>
                <a:cubicBezTo>
                  <a:pt x="1964079" y="4010232"/>
                  <a:pt x="1961929" y="4009171"/>
                  <a:pt x="1960043" y="4007993"/>
                </a:cubicBezTo>
                <a:cubicBezTo>
                  <a:pt x="1958158" y="4006815"/>
                  <a:pt x="1956627" y="4005445"/>
                  <a:pt x="1955448" y="4003884"/>
                </a:cubicBezTo>
                <a:cubicBezTo>
                  <a:pt x="1954270" y="4002323"/>
                  <a:pt x="1953681" y="4000394"/>
                  <a:pt x="1953681" y="3998096"/>
                </a:cubicBezTo>
                <a:cubicBezTo>
                  <a:pt x="1953681" y="3996447"/>
                  <a:pt x="1953990" y="3994915"/>
                  <a:pt x="1954609" y="3993501"/>
                </a:cubicBezTo>
                <a:cubicBezTo>
                  <a:pt x="1955228" y="3992087"/>
                  <a:pt x="1956141" y="3990865"/>
                  <a:pt x="1957348" y="3989834"/>
                </a:cubicBezTo>
                <a:cubicBezTo>
                  <a:pt x="1958556" y="3988803"/>
                  <a:pt x="1960102" y="3988008"/>
                  <a:pt x="1961988" y="3987448"/>
                </a:cubicBezTo>
                <a:cubicBezTo>
                  <a:pt x="1963873" y="3986888"/>
                  <a:pt x="1966053" y="3986608"/>
                  <a:pt x="1968527" y="3986608"/>
                </a:cubicBezTo>
                <a:cubicBezTo>
                  <a:pt x="1971296" y="3986608"/>
                  <a:pt x="1973755" y="3986932"/>
                  <a:pt x="1975905" y="3987581"/>
                </a:cubicBezTo>
                <a:cubicBezTo>
                  <a:pt x="1978056" y="3988229"/>
                  <a:pt x="1979926" y="3988921"/>
                  <a:pt x="1981517" y="3989657"/>
                </a:cubicBezTo>
                <a:cubicBezTo>
                  <a:pt x="1983107" y="3990394"/>
                  <a:pt x="1984403" y="3991086"/>
                  <a:pt x="1985405" y="3991734"/>
                </a:cubicBezTo>
                <a:cubicBezTo>
                  <a:pt x="1986407" y="3992382"/>
                  <a:pt x="1987172" y="3992706"/>
                  <a:pt x="1987703" y="3992706"/>
                </a:cubicBezTo>
                <a:cubicBezTo>
                  <a:pt x="1988056" y="3992706"/>
                  <a:pt x="1988380" y="3992603"/>
                  <a:pt x="1988674" y="3992396"/>
                </a:cubicBezTo>
                <a:cubicBezTo>
                  <a:pt x="1988969" y="3992190"/>
                  <a:pt x="1989220" y="3991852"/>
                  <a:pt x="1989426" y="3991380"/>
                </a:cubicBezTo>
                <a:cubicBezTo>
                  <a:pt x="1989632" y="3990909"/>
                  <a:pt x="1989779" y="3990305"/>
                  <a:pt x="1989867" y="3989569"/>
                </a:cubicBezTo>
                <a:cubicBezTo>
                  <a:pt x="1989956" y="3988832"/>
                  <a:pt x="1990000" y="3987963"/>
                  <a:pt x="1990000" y="3986962"/>
                </a:cubicBezTo>
                <a:cubicBezTo>
                  <a:pt x="1990000" y="3986019"/>
                  <a:pt x="1989956" y="3985224"/>
                  <a:pt x="1989867" y="3984576"/>
                </a:cubicBezTo>
                <a:cubicBezTo>
                  <a:pt x="1989779" y="3983928"/>
                  <a:pt x="1989691" y="3983383"/>
                  <a:pt x="1989602" y="3982941"/>
                </a:cubicBezTo>
                <a:cubicBezTo>
                  <a:pt x="1989514" y="3982499"/>
                  <a:pt x="1989367" y="3982102"/>
                  <a:pt x="1989160" y="3981748"/>
                </a:cubicBezTo>
                <a:cubicBezTo>
                  <a:pt x="1988954" y="3981395"/>
                  <a:pt x="1988542" y="3980982"/>
                  <a:pt x="1987923" y="3980511"/>
                </a:cubicBezTo>
                <a:cubicBezTo>
                  <a:pt x="1987305" y="3980040"/>
                  <a:pt x="1986392" y="3979495"/>
                  <a:pt x="1985184" y="3978876"/>
                </a:cubicBezTo>
                <a:cubicBezTo>
                  <a:pt x="1983976" y="3978258"/>
                  <a:pt x="1982518" y="3977683"/>
                  <a:pt x="1980810" y="3977153"/>
                </a:cubicBezTo>
                <a:cubicBezTo>
                  <a:pt x="1979101" y="3976623"/>
                  <a:pt x="1977187" y="3976181"/>
                  <a:pt x="1975066" y="3975828"/>
                </a:cubicBezTo>
                <a:cubicBezTo>
                  <a:pt x="1972945" y="3975474"/>
                  <a:pt x="1970824" y="3975298"/>
                  <a:pt x="1968704" y="3975298"/>
                </a:cubicBezTo>
                <a:close/>
                <a:moveTo>
                  <a:pt x="1621157" y="3975298"/>
                </a:moveTo>
                <a:cubicBezTo>
                  <a:pt x="1616857" y="3975298"/>
                  <a:pt x="1612600" y="3976461"/>
                  <a:pt x="1608388" y="3978788"/>
                </a:cubicBezTo>
                <a:cubicBezTo>
                  <a:pt x="1604176" y="3981115"/>
                  <a:pt x="1599831" y="3984782"/>
                  <a:pt x="1595354" y="3989790"/>
                </a:cubicBezTo>
                <a:lnTo>
                  <a:pt x="1595354" y="3979274"/>
                </a:lnTo>
                <a:cubicBezTo>
                  <a:pt x="1595354" y="3978803"/>
                  <a:pt x="1595251" y="3978405"/>
                  <a:pt x="1595045" y="3978081"/>
                </a:cubicBezTo>
                <a:cubicBezTo>
                  <a:pt x="1594839" y="3977757"/>
                  <a:pt x="1594500" y="3977463"/>
                  <a:pt x="1594029" y="3977197"/>
                </a:cubicBezTo>
                <a:cubicBezTo>
                  <a:pt x="1593557" y="3976932"/>
                  <a:pt x="1592895" y="3976756"/>
                  <a:pt x="1592041" y="3976667"/>
                </a:cubicBezTo>
                <a:cubicBezTo>
                  <a:pt x="1591186" y="3976579"/>
                  <a:pt x="1590111" y="3976535"/>
                  <a:pt x="1588815" y="3976535"/>
                </a:cubicBezTo>
                <a:cubicBezTo>
                  <a:pt x="1587460" y="3976535"/>
                  <a:pt x="1586370" y="3976579"/>
                  <a:pt x="1585546" y="3976667"/>
                </a:cubicBezTo>
                <a:cubicBezTo>
                  <a:pt x="1584721" y="3976756"/>
                  <a:pt x="1584043" y="3976932"/>
                  <a:pt x="1583513" y="3977197"/>
                </a:cubicBezTo>
                <a:cubicBezTo>
                  <a:pt x="1582983" y="3977463"/>
                  <a:pt x="1582629" y="3977757"/>
                  <a:pt x="1582453" y="3978081"/>
                </a:cubicBezTo>
                <a:cubicBezTo>
                  <a:pt x="1582276" y="3978405"/>
                  <a:pt x="1582188" y="3978803"/>
                  <a:pt x="1582188" y="3979274"/>
                </a:cubicBezTo>
                <a:lnTo>
                  <a:pt x="1582188" y="4058804"/>
                </a:lnTo>
                <a:cubicBezTo>
                  <a:pt x="1582188" y="4059275"/>
                  <a:pt x="1582291" y="4059673"/>
                  <a:pt x="1582497" y="4059997"/>
                </a:cubicBezTo>
                <a:cubicBezTo>
                  <a:pt x="1582703" y="4060321"/>
                  <a:pt x="1583086" y="4060601"/>
                  <a:pt x="1583646" y="4060837"/>
                </a:cubicBezTo>
                <a:cubicBezTo>
                  <a:pt x="1584205" y="4061072"/>
                  <a:pt x="1584956" y="4061249"/>
                  <a:pt x="1585899" y="4061367"/>
                </a:cubicBezTo>
                <a:cubicBezTo>
                  <a:pt x="1586842" y="4061485"/>
                  <a:pt x="1588020" y="4061543"/>
                  <a:pt x="1589434" y="4061543"/>
                </a:cubicBezTo>
                <a:cubicBezTo>
                  <a:pt x="1590907" y="4061543"/>
                  <a:pt x="1592114" y="4061485"/>
                  <a:pt x="1593057" y="4061367"/>
                </a:cubicBezTo>
                <a:cubicBezTo>
                  <a:pt x="1593999" y="4061249"/>
                  <a:pt x="1594736" y="4061072"/>
                  <a:pt x="1595266" y="4060837"/>
                </a:cubicBezTo>
                <a:cubicBezTo>
                  <a:pt x="1595796" y="4060601"/>
                  <a:pt x="1596179" y="4060321"/>
                  <a:pt x="1596415" y="4059997"/>
                </a:cubicBezTo>
                <a:cubicBezTo>
                  <a:pt x="1596650" y="4059673"/>
                  <a:pt x="1596768" y="4059275"/>
                  <a:pt x="1596768" y="4058804"/>
                </a:cubicBezTo>
                <a:lnTo>
                  <a:pt x="1596768" y="4003221"/>
                </a:lnTo>
                <a:cubicBezTo>
                  <a:pt x="1600774" y="3998214"/>
                  <a:pt x="1604485" y="3994414"/>
                  <a:pt x="1607902" y="3991822"/>
                </a:cubicBezTo>
                <a:cubicBezTo>
                  <a:pt x="1611319" y="3989230"/>
                  <a:pt x="1614707" y="3987934"/>
                  <a:pt x="1618064" y="3987934"/>
                </a:cubicBezTo>
                <a:cubicBezTo>
                  <a:pt x="1620774" y="3987934"/>
                  <a:pt x="1623116" y="3988464"/>
                  <a:pt x="1625090" y="3989525"/>
                </a:cubicBezTo>
                <a:cubicBezTo>
                  <a:pt x="1627063" y="3990585"/>
                  <a:pt x="1628698" y="3992117"/>
                  <a:pt x="1629994" y="3994120"/>
                </a:cubicBezTo>
                <a:cubicBezTo>
                  <a:pt x="1631290" y="3996123"/>
                  <a:pt x="1632262" y="3998509"/>
                  <a:pt x="1632910" y="4001277"/>
                </a:cubicBezTo>
                <a:cubicBezTo>
                  <a:pt x="1633558" y="4004046"/>
                  <a:pt x="1633882" y="4007110"/>
                  <a:pt x="1633882" y="4010468"/>
                </a:cubicBezTo>
                <a:lnTo>
                  <a:pt x="1633882" y="4058804"/>
                </a:lnTo>
                <a:cubicBezTo>
                  <a:pt x="1633882" y="4059275"/>
                  <a:pt x="1633985" y="4059673"/>
                  <a:pt x="1634191" y="4059997"/>
                </a:cubicBezTo>
                <a:cubicBezTo>
                  <a:pt x="1634398" y="4060321"/>
                  <a:pt x="1634780" y="4060601"/>
                  <a:pt x="1635340" y="4060837"/>
                </a:cubicBezTo>
                <a:cubicBezTo>
                  <a:pt x="1635900" y="4061072"/>
                  <a:pt x="1636666" y="4061249"/>
                  <a:pt x="1637638" y="4061367"/>
                </a:cubicBezTo>
                <a:cubicBezTo>
                  <a:pt x="1638610" y="4061485"/>
                  <a:pt x="1639773" y="4061543"/>
                  <a:pt x="1641128" y="4061543"/>
                </a:cubicBezTo>
                <a:cubicBezTo>
                  <a:pt x="1642542" y="4061543"/>
                  <a:pt x="1643720" y="4061485"/>
                  <a:pt x="1644663" y="4061367"/>
                </a:cubicBezTo>
                <a:cubicBezTo>
                  <a:pt x="1645605" y="4061249"/>
                  <a:pt x="1646357" y="4061072"/>
                  <a:pt x="1646916" y="4060837"/>
                </a:cubicBezTo>
                <a:cubicBezTo>
                  <a:pt x="1647476" y="4060601"/>
                  <a:pt x="1647874" y="4060321"/>
                  <a:pt x="1648109" y="4059997"/>
                </a:cubicBezTo>
                <a:cubicBezTo>
                  <a:pt x="1648345" y="4059673"/>
                  <a:pt x="1648463" y="4059275"/>
                  <a:pt x="1648463" y="4058804"/>
                </a:cubicBezTo>
                <a:lnTo>
                  <a:pt x="1648463" y="4003221"/>
                </a:lnTo>
                <a:cubicBezTo>
                  <a:pt x="1652527" y="3998214"/>
                  <a:pt x="1656254" y="3994414"/>
                  <a:pt x="1659641" y="3991822"/>
                </a:cubicBezTo>
                <a:cubicBezTo>
                  <a:pt x="1663028" y="3989230"/>
                  <a:pt x="1666401" y="3987934"/>
                  <a:pt x="1669759" y="3987934"/>
                </a:cubicBezTo>
                <a:cubicBezTo>
                  <a:pt x="1672469" y="3987934"/>
                  <a:pt x="1674825" y="3988464"/>
                  <a:pt x="1676828" y="3989525"/>
                </a:cubicBezTo>
                <a:cubicBezTo>
                  <a:pt x="1678831" y="3990585"/>
                  <a:pt x="1680481" y="3992117"/>
                  <a:pt x="1681777" y="3994120"/>
                </a:cubicBezTo>
                <a:cubicBezTo>
                  <a:pt x="1683073" y="3996123"/>
                  <a:pt x="1684016" y="3998509"/>
                  <a:pt x="1684605" y="4001277"/>
                </a:cubicBezTo>
                <a:cubicBezTo>
                  <a:pt x="1685194" y="4004046"/>
                  <a:pt x="1685488" y="4007110"/>
                  <a:pt x="1685488" y="4010468"/>
                </a:cubicBezTo>
                <a:lnTo>
                  <a:pt x="1685488" y="4058804"/>
                </a:lnTo>
                <a:cubicBezTo>
                  <a:pt x="1685488" y="4059275"/>
                  <a:pt x="1685606" y="4059673"/>
                  <a:pt x="1685842" y="4059997"/>
                </a:cubicBezTo>
                <a:cubicBezTo>
                  <a:pt x="1686077" y="4060321"/>
                  <a:pt x="1686475" y="4060601"/>
                  <a:pt x="1687035" y="4060837"/>
                </a:cubicBezTo>
                <a:cubicBezTo>
                  <a:pt x="1687594" y="4061072"/>
                  <a:pt x="1688346" y="4061249"/>
                  <a:pt x="1689288" y="4061367"/>
                </a:cubicBezTo>
                <a:cubicBezTo>
                  <a:pt x="1690231" y="4061485"/>
                  <a:pt x="1691438" y="4061543"/>
                  <a:pt x="1692911" y="4061543"/>
                </a:cubicBezTo>
                <a:cubicBezTo>
                  <a:pt x="1694325" y="4061543"/>
                  <a:pt x="1695503" y="4061485"/>
                  <a:pt x="1696446" y="4061367"/>
                </a:cubicBezTo>
                <a:cubicBezTo>
                  <a:pt x="1697388" y="4061249"/>
                  <a:pt x="1698125" y="4061072"/>
                  <a:pt x="1698655" y="4060837"/>
                </a:cubicBezTo>
                <a:cubicBezTo>
                  <a:pt x="1699185" y="4060601"/>
                  <a:pt x="1699568" y="4060321"/>
                  <a:pt x="1699804" y="4059997"/>
                </a:cubicBezTo>
                <a:cubicBezTo>
                  <a:pt x="1700039" y="4059673"/>
                  <a:pt x="1700157" y="4059275"/>
                  <a:pt x="1700157" y="4058804"/>
                </a:cubicBezTo>
                <a:lnTo>
                  <a:pt x="1700157" y="4008523"/>
                </a:lnTo>
                <a:cubicBezTo>
                  <a:pt x="1700157" y="4004046"/>
                  <a:pt x="1699701" y="3999790"/>
                  <a:pt x="1698787" y="3995754"/>
                </a:cubicBezTo>
                <a:cubicBezTo>
                  <a:pt x="1697874" y="3991719"/>
                  <a:pt x="1696343" y="3988199"/>
                  <a:pt x="1694192" y="3985195"/>
                </a:cubicBezTo>
                <a:cubicBezTo>
                  <a:pt x="1692042" y="3982190"/>
                  <a:pt x="1689229" y="3979790"/>
                  <a:pt x="1685753" y="3977993"/>
                </a:cubicBezTo>
                <a:cubicBezTo>
                  <a:pt x="1682277" y="3976196"/>
                  <a:pt x="1677977" y="3975298"/>
                  <a:pt x="1672852" y="3975298"/>
                </a:cubicBezTo>
                <a:cubicBezTo>
                  <a:pt x="1670731" y="3975298"/>
                  <a:pt x="1668625" y="3975577"/>
                  <a:pt x="1666534" y="3976137"/>
                </a:cubicBezTo>
                <a:cubicBezTo>
                  <a:pt x="1664442" y="3976697"/>
                  <a:pt x="1662292" y="3977595"/>
                  <a:pt x="1660083" y="3978832"/>
                </a:cubicBezTo>
                <a:cubicBezTo>
                  <a:pt x="1657874" y="3980069"/>
                  <a:pt x="1655576" y="3981689"/>
                  <a:pt x="1653190" y="3983692"/>
                </a:cubicBezTo>
                <a:cubicBezTo>
                  <a:pt x="1650804" y="3985695"/>
                  <a:pt x="1648286" y="3988140"/>
                  <a:pt x="1645635" y="3991027"/>
                </a:cubicBezTo>
                <a:cubicBezTo>
                  <a:pt x="1644692" y="3988670"/>
                  <a:pt x="1643514" y="3986535"/>
                  <a:pt x="1642100" y="3984620"/>
                </a:cubicBezTo>
                <a:cubicBezTo>
                  <a:pt x="1640686" y="3982706"/>
                  <a:pt x="1638978" y="3981056"/>
                  <a:pt x="1636975" y="3979672"/>
                </a:cubicBezTo>
                <a:cubicBezTo>
                  <a:pt x="1634972" y="3978287"/>
                  <a:pt x="1632660" y="3977212"/>
                  <a:pt x="1630038" y="3976446"/>
                </a:cubicBezTo>
                <a:cubicBezTo>
                  <a:pt x="1627417" y="3975680"/>
                  <a:pt x="1624456" y="3975298"/>
                  <a:pt x="1621157" y="3975298"/>
                </a:cubicBezTo>
                <a:close/>
                <a:moveTo>
                  <a:pt x="1521931" y="3975298"/>
                </a:moveTo>
                <a:cubicBezTo>
                  <a:pt x="1515156" y="3975298"/>
                  <a:pt x="1509235" y="3976387"/>
                  <a:pt x="1504169" y="3978567"/>
                </a:cubicBezTo>
                <a:cubicBezTo>
                  <a:pt x="1499103" y="3980747"/>
                  <a:pt x="1494876" y="3983810"/>
                  <a:pt x="1491488" y="3987757"/>
                </a:cubicBezTo>
                <a:cubicBezTo>
                  <a:pt x="1488101" y="3991704"/>
                  <a:pt x="1485568" y="3996402"/>
                  <a:pt x="1483889" y="4001852"/>
                </a:cubicBezTo>
                <a:cubicBezTo>
                  <a:pt x="1482210" y="4007301"/>
                  <a:pt x="1481370" y="4013266"/>
                  <a:pt x="1481370" y="4019746"/>
                </a:cubicBezTo>
                <a:cubicBezTo>
                  <a:pt x="1481370" y="4026462"/>
                  <a:pt x="1482166" y="4032471"/>
                  <a:pt x="1483757" y="4037773"/>
                </a:cubicBezTo>
                <a:cubicBezTo>
                  <a:pt x="1485347" y="4043075"/>
                  <a:pt x="1487762" y="4047581"/>
                  <a:pt x="1491002" y="4051293"/>
                </a:cubicBezTo>
                <a:cubicBezTo>
                  <a:pt x="1494243" y="4055004"/>
                  <a:pt x="1498293" y="4057832"/>
                  <a:pt x="1503153" y="4059776"/>
                </a:cubicBezTo>
                <a:cubicBezTo>
                  <a:pt x="1508013" y="4061720"/>
                  <a:pt x="1513713" y="4062692"/>
                  <a:pt x="1520252" y="4062692"/>
                </a:cubicBezTo>
                <a:cubicBezTo>
                  <a:pt x="1526968" y="4062692"/>
                  <a:pt x="1532874" y="4061588"/>
                  <a:pt x="1537969" y="4059378"/>
                </a:cubicBezTo>
                <a:cubicBezTo>
                  <a:pt x="1543065" y="4057169"/>
                  <a:pt x="1547307" y="4054091"/>
                  <a:pt x="1550694" y="4050144"/>
                </a:cubicBezTo>
                <a:cubicBezTo>
                  <a:pt x="1554081" y="4046197"/>
                  <a:pt x="1556629" y="4041499"/>
                  <a:pt x="1558338" y="4036050"/>
                </a:cubicBezTo>
                <a:cubicBezTo>
                  <a:pt x="1560046" y="4030600"/>
                  <a:pt x="1560901" y="4024636"/>
                  <a:pt x="1560901" y="4018155"/>
                </a:cubicBezTo>
                <a:cubicBezTo>
                  <a:pt x="1560901" y="4011498"/>
                  <a:pt x="1560091" y="4005519"/>
                  <a:pt x="1558470" y="4000217"/>
                </a:cubicBezTo>
                <a:cubicBezTo>
                  <a:pt x="1556850" y="3994915"/>
                  <a:pt x="1554420" y="3990408"/>
                  <a:pt x="1551180" y="3986697"/>
                </a:cubicBezTo>
                <a:cubicBezTo>
                  <a:pt x="1547940" y="3982985"/>
                  <a:pt x="1543890" y="3980158"/>
                  <a:pt x="1539030" y="3978214"/>
                </a:cubicBezTo>
                <a:cubicBezTo>
                  <a:pt x="1534170" y="3976270"/>
                  <a:pt x="1528470" y="3975298"/>
                  <a:pt x="1521931" y="3975298"/>
                </a:cubicBezTo>
                <a:close/>
                <a:moveTo>
                  <a:pt x="1455168" y="3975298"/>
                </a:moveTo>
                <a:cubicBezTo>
                  <a:pt x="1453459" y="3975298"/>
                  <a:pt x="1451765" y="3975518"/>
                  <a:pt x="1450086" y="3975960"/>
                </a:cubicBezTo>
                <a:cubicBezTo>
                  <a:pt x="1448407" y="3976402"/>
                  <a:pt x="1446714" y="3977197"/>
                  <a:pt x="1445005" y="3978346"/>
                </a:cubicBezTo>
                <a:cubicBezTo>
                  <a:pt x="1443297" y="3979495"/>
                  <a:pt x="1441485" y="3981071"/>
                  <a:pt x="1439571" y="3983074"/>
                </a:cubicBezTo>
                <a:cubicBezTo>
                  <a:pt x="1437656" y="3985077"/>
                  <a:pt x="1435609" y="3987669"/>
                  <a:pt x="1433429" y="3990850"/>
                </a:cubicBezTo>
                <a:lnTo>
                  <a:pt x="1433429" y="3979274"/>
                </a:lnTo>
                <a:cubicBezTo>
                  <a:pt x="1433429" y="3978803"/>
                  <a:pt x="1433326" y="3978405"/>
                  <a:pt x="1433120" y="3978081"/>
                </a:cubicBezTo>
                <a:cubicBezTo>
                  <a:pt x="1432914" y="3977757"/>
                  <a:pt x="1432575" y="3977463"/>
                  <a:pt x="1432104" y="3977197"/>
                </a:cubicBezTo>
                <a:cubicBezTo>
                  <a:pt x="1431632" y="3976932"/>
                  <a:pt x="1430970" y="3976756"/>
                  <a:pt x="1430115" y="3976667"/>
                </a:cubicBezTo>
                <a:cubicBezTo>
                  <a:pt x="1429261" y="3976579"/>
                  <a:pt x="1428186" y="3976535"/>
                  <a:pt x="1426890" y="3976535"/>
                </a:cubicBezTo>
                <a:cubicBezTo>
                  <a:pt x="1425535" y="3976535"/>
                  <a:pt x="1424445" y="3976579"/>
                  <a:pt x="1423621" y="3976667"/>
                </a:cubicBezTo>
                <a:cubicBezTo>
                  <a:pt x="1422796" y="3976756"/>
                  <a:pt x="1422118" y="3976932"/>
                  <a:pt x="1421588" y="3977197"/>
                </a:cubicBezTo>
                <a:cubicBezTo>
                  <a:pt x="1421058" y="3977463"/>
                  <a:pt x="1420704" y="3977757"/>
                  <a:pt x="1420528" y="3978081"/>
                </a:cubicBezTo>
                <a:cubicBezTo>
                  <a:pt x="1420351" y="3978405"/>
                  <a:pt x="1420263" y="3978803"/>
                  <a:pt x="1420263" y="3979274"/>
                </a:cubicBezTo>
                <a:lnTo>
                  <a:pt x="1420263" y="4058804"/>
                </a:lnTo>
                <a:cubicBezTo>
                  <a:pt x="1420263" y="4059275"/>
                  <a:pt x="1420366" y="4059673"/>
                  <a:pt x="1420572" y="4059997"/>
                </a:cubicBezTo>
                <a:cubicBezTo>
                  <a:pt x="1420778" y="4060321"/>
                  <a:pt x="1421161" y="4060601"/>
                  <a:pt x="1421721" y="4060837"/>
                </a:cubicBezTo>
                <a:cubicBezTo>
                  <a:pt x="1422280" y="4061072"/>
                  <a:pt x="1423031" y="4061249"/>
                  <a:pt x="1423974" y="4061367"/>
                </a:cubicBezTo>
                <a:cubicBezTo>
                  <a:pt x="1424917" y="4061485"/>
                  <a:pt x="1426095" y="4061543"/>
                  <a:pt x="1427509" y="4061543"/>
                </a:cubicBezTo>
                <a:cubicBezTo>
                  <a:pt x="1428981" y="4061543"/>
                  <a:pt x="1430189" y="4061485"/>
                  <a:pt x="1431132" y="4061367"/>
                </a:cubicBezTo>
                <a:cubicBezTo>
                  <a:pt x="1432074" y="4061249"/>
                  <a:pt x="1432811" y="4061072"/>
                  <a:pt x="1433341" y="4060837"/>
                </a:cubicBezTo>
                <a:cubicBezTo>
                  <a:pt x="1433871" y="4060601"/>
                  <a:pt x="1434254" y="4060321"/>
                  <a:pt x="1434490" y="4059997"/>
                </a:cubicBezTo>
                <a:cubicBezTo>
                  <a:pt x="1434725" y="4059673"/>
                  <a:pt x="1434843" y="4059275"/>
                  <a:pt x="1434843" y="4058804"/>
                </a:cubicBezTo>
                <a:lnTo>
                  <a:pt x="1434843" y="4006491"/>
                </a:lnTo>
                <a:cubicBezTo>
                  <a:pt x="1436905" y="4003251"/>
                  <a:pt x="1438790" y="4000512"/>
                  <a:pt x="1440499" y="3998273"/>
                </a:cubicBezTo>
                <a:cubicBezTo>
                  <a:pt x="1442207" y="3996034"/>
                  <a:pt x="1443842" y="3994237"/>
                  <a:pt x="1445403" y="3992883"/>
                </a:cubicBezTo>
                <a:cubicBezTo>
                  <a:pt x="1446964" y="3991528"/>
                  <a:pt x="1448451" y="3990556"/>
                  <a:pt x="1449865" y="3989966"/>
                </a:cubicBezTo>
                <a:cubicBezTo>
                  <a:pt x="1451279" y="3989377"/>
                  <a:pt x="1452723" y="3989083"/>
                  <a:pt x="1454196" y="3989083"/>
                </a:cubicBezTo>
                <a:cubicBezTo>
                  <a:pt x="1455433" y="3989083"/>
                  <a:pt x="1456581" y="3989201"/>
                  <a:pt x="1457642" y="3989436"/>
                </a:cubicBezTo>
                <a:cubicBezTo>
                  <a:pt x="1458702" y="3989672"/>
                  <a:pt x="1459660" y="3989922"/>
                  <a:pt x="1460514" y="3990187"/>
                </a:cubicBezTo>
                <a:cubicBezTo>
                  <a:pt x="1461368" y="3990452"/>
                  <a:pt x="1462134" y="3990718"/>
                  <a:pt x="1462811" y="3990983"/>
                </a:cubicBezTo>
                <a:cubicBezTo>
                  <a:pt x="1463489" y="3991248"/>
                  <a:pt x="1464063" y="3991380"/>
                  <a:pt x="1464534" y="3991380"/>
                </a:cubicBezTo>
                <a:cubicBezTo>
                  <a:pt x="1465006" y="3991380"/>
                  <a:pt x="1465374" y="3991248"/>
                  <a:pt x="1465639" y="3990983"/>
                </a:cubicBezTo>
                <a:cubicBezTo>
                  <a:pt x="1465904" y="3990718"/>
                  <a:pt x="1466125" y="3990335"/>
                  <a:pt x="1466302" y="3989834"/>
                </a:cubicBezTo>
                <a:cubicBezTo>
                  <a:pt x="1466478" y="3989333"/>
                  <a:pt x="1466596" y="3988641"/>
                  <a:pt x="1466655" y="3987757"/>
                </a:cubicBezTo>
                <a:cubicBezTo>
                  <a:pt x="1466714" y="3986874"/>
                  <a:pt x="1466743" y="3985784"/>
                  <a:pt x="1466743" y="3984488"/>
                </a:cubicBezTo>
                <a:cubicBezTo>
                  <a:pt x="1466743" y="3983133"/>
                  <a:pt x="1466729" y="3982058"/>
                  <a:pt x="1466699" y="3981262"/>
                </a:cubicBezTo>
                <a:cubicBezTo>
                  <a:pt x="1466670" y="3980467"/>
                  <a:pt x="1466611" y="3979863"/>
                  <a:pt x="1466523" y="3979451"/>
                </a:cubicBezTo>
                <a:cubicBezTo>
                  <a:pt x="1466434" y="3979038"/>
                  <a:pt x="1466331" y="3978700"/>
                  <a:pt x="1466213" y="3978435"/>
                </a:cubicBezTo>
                <a:cubicBezTo>
                  <a:pt x="1466095" y="3978169"/>
                  <a:pt x="1465860" y="3977890"/>
                  <a:pt x="1465506" y="3977595"/>
                </a:cubicBezTo>
                <a:cubicBezTo>
                  <a:pt x="1465153" y="3977301"/>
                  <a:pt x="1464549" y="3977006"/>
                  <a:pt x="1463695" y="3976711"/>
                </a:cubicBezTo>
                <a:cubicBezTo>
                  <a:pt x="1462841" y="3976417"/>
                  <a:pt x="1461883" y="3976152"/>
                  <a:pt x="1460823" y="3975916"/>
                </a:cubicBezTo>
                <a:cubicBezTo>
                  <a:pt x="1459763" y="3975680"/>
                  <a:pt x="1458746" y="3975518"/>
                  <a:pt x="1457774" y="3975430"/>
                </a:cubicBezTo>
                <a:cubicBezTo>
                  <a:pt x="1456802" y="3975342"/>
                  <a:pt x="1455933" y="3975298"/>
                  <a:pt x="1455168" y="3975298"/>
                </a:cubicBezTo>
                <a:close/>
                <a:moveTo>
                  <a:pt x="9428620" y="3973617"/>
                </a:moveTo>
                <a:cubicBezTo>
                  <a:pt x="9427206" y="3973617"/>
                  <a:pt x="9426027" y="3973661"/>
                  <a:pt x="9425085" y="3973749"/>
                </a:cubicBezTo>
                <a:cubicBezTo>
                  <a:pt x="9424143" y="3973838"/>
                  <a:pt x="9423376" y="3974014"/>
                  <a:pt x="9422788" y="3974279"/>
                </a:cubicBezTo>
                <a:cubicBezTo>
                  <a:pt x="9422199" y="3974545"/>
                  <a:pt x="9421801" y="3974839"/>
                  <a:pt x="9421595" y="3975163"/>
                </a:cubicBezTo>
                <a:cubicBezTo>
                  <a:pt x="9421388" y="3975487"/>
                  <a:pt x="9421285" y="3975885"/>
                  <a:pt x="9421285" y="3976356"/>
                </a:cubicBezTo>
                <a:lnTo>
                  <a:pt x="9421285" y="4024604"/>
                </a:lnTo>
                <a:cubicBezTo>
                  <a:pt x="9421285" y="4030378"/>
                  <a:pt x="9421771" y="4035282"/>
                  <a:pt x="9422743" y="4039317"/>
                </a:cubicBezTo>
                <a:cubicBezTo>
                  <a:pt x="9423715" y="4043353"/>
                  <a:pt x="9425321" y="4046887"/>
                  <a:pt x="9427559" y="4049921"/>
                </a:cubicBezTo>
                <a:cubicBezTo>
                  <a:pt x="9429798" y="4052955"/>
                  <a:pt x="9432729" y="4055356"/>
                  <a:pt x="9436352" y="4057123"/>
                </a:cubicBezTo>
                <a:cubicBezTo>
                  <a:pt x="9439975" y="4058891"/>
                  <a:pt x="9444437" y="4059774"/>
                  <a:pt x="9449739" y="4059774"/>
                </a:cubicBezTo>
                <a:cubicBezTo>
                  <a:pt x="9454276" y="4059774"/>
                  <a:pt x="9458753" y="4058625"/>
                  <a:pt x="9463171" y="4056328"/>
                </a:cubicBezTo>
                <a:cubicBezTo>
                  <a:pt x="9467589" y="4054030"/>
                  <a:pt x="9472066" y="4050378"/>
                  <a:pt x="9476603" y="4045370"/>
                </a:cubicBezTo>
                <a:lnTo>
                  <a:pt x="9476603" y="4055886"/>
                </a:lnTo>
                <a:cubicBezTo>
                  <a:pt x="9476603" y="4056357"/>
                  <a:pt x="9476691" y="4056755"/>
                  <a:pt x="9476868" y="4057079"/>
                </a:cubicBezTo>
                <a:cubicBezTo>
                  <a:pt x="9477045" y="4057403"/>
                  <a:pt x="9477384" y="4057683"/>
                  <a:pt x="9477884" y="4057918"/>
                </a:cubicBezTo>
                <a:cubicBezTo>
                  <a:pt x="9478385" y="4058154"/>
                  <a:pt x="9479063" y="4058331"/>
                  <a:pt x="9479917" y="4058449"/>
                </a:cubicBezTo>
                <a:cubicBezTo>
                  <a:pt x="9480771" y="4058567"/>
                  <a:pt x="9481875" y="4058625"/>
                  <a:pt x="9483230" y="4058625"/>
                </a:cubicBezTo>
                <a:cubicBezTo>
                  <a:pt x="9484467" y="4058625"/>
                  <a:pt x="9485513" y="4058567"/>
                  <a:pt x="9486367" y="4058449"/>
                </a:cubicBezTo>
                <a:cubicBezTo>
                  <a:pt x="9487221" y="4058331"/>
                  <a:pt x="9487914" y="4058154"/>
                  <a:pt x="9488444" y="4057918"/>
                </a:cubicBezTo>
                <a:cubicBezTo>
                  <a:pt x="9488974" y="4057683"/>
                  <a:pt x="9489342" y="4057403"/>
                  <a:pt x="9489549" y="4057079"/>
                </a:cubicBezTo>
                <a:cubicBezTo>
                  <a:pt x="9489755" y="4056755"/>
                  <a:pt x="9489858" y="4056357"/>
                  <a:pt x="9489858" y="4055886"/>
                </a:cubicBezTo>
                <a:lnTo>
                  <a:pt x="9489858" y="3976356"/>
                </a:lnTo>
                <a:cubicBezTo>
                  <a:pt x="9489858" y="3975885"/>
                  <a:pt x="9489725" y="3975487"/>
                  <a:pt x="9489460" y="3975163"/>
                </a:cubicBezTo>
                <a:cubicBezTo>
                  <a:pt x="9489195" y="3974839"/>
                  <a:pt x="9488797" y="3974545"/>
                  <a:pt x="9488267" y="3974279"/>
                </a:cubicBezTo>
                <a:cubicBezTo>
                  <a:pt x="9487737" y="3974014"/>
                  <a:pt x="9487000" y="3973838"/>
                  <a:pt x="9486058" y="3973749"/>
                </a:cubicBezTo>
                <a:cubicBezTo>
                  <a:pt x="9485116" y="3973661"/>
                  <a:pt x="9483937" y="3973617"/>
                  <a:pt x="9482523" y="3973617"/>
                </a:cubicBezTo>
                <a:cubicBezTo>
                  <a:pt x="9481051" y="3973617"/>
                  <a:pt x="9479858" y="3973661"/>
                  <a:pt x="9478945" y="3973749"/>
                </a:cubicBezTo>
                <a:cubicBezTo>
                  <a:pt x="9478031" y="3973838"/>
                  <a:pt x="9477280" y="3974014"/>
                  <a:pt x="9476691" y="3974279"/>
                </a:cubicBezTo>
                <a:cubicBezTo>
                  <a:pt x="9476102" y="3974545"/>
                  <a:pt x="9475705" y="3974839"/>
                  <a:pt x="9475498" y="3975163"/>
                </a:cubicBezTo>
                <a:cubicBezTo>
                  <a:pt x="9475292" y="3975487"/>
                  <a:pt x="9475189" y="3975885"/>
                  <a:pt x="9475189" y="3976356"/>
                </a:cubicBezTo>
                <a:lnTo>
                  <a:pt x="9475189" y="4031939"/>
                </a:lnTo>
                <a:cubicBezTo>
                  <a:pt x="9471124" y="4036946"/>
                  <a:pt x="9467280" y="4040746"/>
                  <a:pt x="9463657" y="4043338"/>
                </a:cubicBezTo>
                <a:cubicBezTo>
                  <a:pt x="9460034" y="4045930"/>
                  <a:pt x="9456397" y="4047226"/>
                  <a:pt x="9452744" y="4047226"/>
                </a:cubicBezTo>
                <a:cubicBezTo>
                  <a:pt x="9449916" y="4047226"/>
                  <a:pt x="9447442" y="4046681"/>
                  <a:pt x="9445321" y="4045591"/>
                </a:cubicBezTo>
                <a:cubicBezTo>
                  <a:pt x="9443200" y="4044502"/>
                  <a:pt x="9441447" y="4042970"/>
                  <a:pt x="9440063" y="4040996"/>
                </a:cubicBezTo>
                <a:cubicBezTo>
                  <a:pt x="9438679" y="4039023"/>
                  <a:pt x="9437648" y="4036637"/>
                  <a:pt x="9436970" y="4033839"/>
                </a:cubicBezTo>
                <a:cubicBezTo>
                  <a:pt x="9436293" y="4031040"/>
                  <a:pt x="9435954" y="4027314"/>
                  <a:pt x="9435954" y="4022660"/>
                </a:cubicBezTo>
                <a:lnTo>
                  <a:pt x="9435954" y="3976356"/>
                </a:lnTo>
                <a:cubicBezTo>
                  <a:pt x="9435954" y="3975885"/>
                  <a:pt x="9435836" y="3975487"/>
                  <a:pt x="9435601" y="3975163"/>
                </a:cubicBezTo>
                <a:cubicBezTo>
                  <a:pt x="9435365" y="3974839"/>
                  <a:pt x="9434968" y="3974545"/>
                  <a:pt x="9434408" y="3974279"/>
                </a:cubicBezTo>
                <a:cubicBezTo>
                  <a:pt x="9433848" y="3974014"/>
                  <a:pt x="9433097" y="3973838"/>
                  <a:pt x="9432154" y="3973749"/>
                </a:cubicBezTo>
                <a:cubicBezTo>
                  <a:pt x="9431212" y="3973661"/>
                  <a:pt x="9430034" y="3973617"/>
                  <a:pt x="9428620" y="3973617"/>
                </a:cubicBezTo>
                <a:close/>
                <a:moveTo>
                  <a:pt x="8799970" y="3973617"/>
                </a:moveTo>
                <a:cubicBezTo>
                  <a:pt x="8798556" y="3973617"/>
                  <a:pt x="8797378" y="3973661"/>
                  <a:pt x="8796435" y="3973749"/>
                </a:cubicBezTo>
                <a:cubicBezTo>
                  <a:pt x="8795493" y="3973838"/>
                  <a:pt x="8794727" y="3974014"/>
                  <a:pt x="8794138" y="3974279"/>
                </a:cubicBezTo>
                <a:cubicBezTo>
                  <a:pt x="8793549" y="3974545"/>
                  <a:pt x="8793151" y="3974839"/>
                  <a:pt x="8792945" y="3975163"/>
                </a:cubicBezTo>
                <a:cubicBezTo>
                  <a:pt x="8792738" y="3975487"/>
                  <a:pt x="8792636" y="3975885"/>
                  <a:pt x="8792636" y="3976356"/>
                </a:cubicBezTo>
                <a:lnTo>
                  <a:pt x="8792636" y="4024604"/>
                </a:lnTo>
                <a:cubicBezTo>
                  <a:pt x="8792636" y="4030378"/>
                  <a:pt x="8793122" y="4035282"/>
                  <a:pt x="8794094" y="4039317"/>
                </a:cubicBezTo>
                <a:cubicBezTo>
                  <a:pt x="8795066" y="4043353"/>
                  <a:pt x="8796671" y="4046887"/>
                  <a:pt x="8798910" y="4049921"/>
                </a:cubicBezTo>
                <a:cubicBezTo>
                  <a:pt x="8801148" y="4052955"/>
                  <a:pt x="8804079" y="4055356"/>
                  <a:pt x="8807702" y="4057123"/>
                </a:cubicBezTo>
                <a:cubicBezTo>
                  <a:pt x="8811325" y="4058891"/>
                  <a:pt x="8815788" y="4059774"/>
                  <a:pt x="8821090" y="4059774"/>
                </a:cubicBezTo>
                <a:cubicBezTo>
                  <a:pt x="8825626" y="4059774"/>
                  <a:pt x="8830103" y="4058625"/>
                  <a:pt x="8834521" y="4056328"/>
                </a:cubicBezTo>
                <a:cubicBezTo>
                  <a:pt x="8838940" y="4054030"/>
                  <a:pt x="8843417" y="4050378"/>
                  <a:pt x="8847953" y="4045370"/>
                </a:cubicBezTo>
                <a:lnTo>
                  <a:pt x="8847953" y="4055886"/>
                </a:lnTo>
                <a:cubicBezTo>
                  <a:pt x="8847953" y="4056357"/>
                  <a:pt x="8848042" y="4056755"/>
                  <a:pt x="8848218" y="4057079"/>
                </a:cubicBezTo>
                <a:cubicBezTo>
                  <a:pt x="8848395" y="4057403"/>
                  <a:pt x="8848734" y="4057683"/>
                  <a:pt x="8849234" y="4057918"/>
                </a:cubicBezTo>
                <a:cubicBezTo>
                  <a:pt x="8849735" y="4058154"/>
                  <a:pt x="8850413" y="4058331"/>
                  <a:pt x="8851267" y="4058449"/>
                </a:cubicBezTo>
                <a:cubicBezTo>
                  <a:pt x="8852121" y="4058567"/>
                  <a:pt x="8853225" y="4058625"/>
                  <a:pt x="8854581" y="4058625"/>
                </a:cubicBezTo>
                <a:cubicBezTo>
                  <a:pt x="8855818" y="4058625"/>
                  <a:pt x="8856863" y="4058567"/>
                  <a:pt x="8857718" y="4058449"/>
                </a:cubicBezTo>
                <a:cubicBezTo>
                  <a:pt x="8858572" y="4058331"/>
                  <a:pt x="8859264" y="4058154"/>
                  <a:pt x="8859794" y="4057918"/>
                </a:cubicBezTo>
                <a:cubicBezTo>
                  <a:pt x="8860324" y="4057683"/>
                  <a:pt x="8860692" y="4057403"/>
                  <a:pt x="8860899" y="4057079"/>
                </a:cubicBezTo>
                <a:cubicBezTo>
                  <a:pt x="8861105" y="4056755"/>
                  <a:pt x="8861208" y="4056357"/>
                  <a:pt x="8861208" y="4055886"/>
                </a:cubicBezTo>
                <a:lnTo>
                  <a:pt x="8861208" y="3976356"/>
                </a:lnTo>
                <a:cubicBezTo>
                  <a:pt x="8861208" y="3975885"/>
                  <a:pt x="8861076" y="3975487"/>
                  <a:pt x="8860810" y="3975163"/>
                </a:cubicBezTo>
                <a:cubicBezTo>
                  <a:pt x="8860545" y="3974839"/>
                  <a:pt x="8860148" y="3974545"/>
                  <a:pt x="8859618" y="3974279"/>
                </a:cubicBezTo>
                <a:cubicBezTo>
                  <a:pt x="8859087" y="3974014"/>
                  <a:pt x="8858351" y="3973838"/>
                  <a:pt x="8857408" y="3973749"/>
                </a:cubicBezTo>
                <a:cubicBezTo>
                  <a:pt x="8856466" y="3973661"/>
                  <a:pt x="8855288" y="3973617"/>
                  <a:pt x="8853874" y="3973617"/>
                </a:cubicBezTo>
                <a:cubicBezTo>
                  <a:pt x="8852401" y="3973617"/>
                  <a:pt x="8851208" y="3973661"/>
                  <a:pt x="8850295" y="3973749"/>
                </a:cubicBezTo>
                <a:cubicBezTo>
                  <a:pt x="8849382" y="3973838"/>
                  <a:pt x="8848630" y="3974014"/>
                  <a:pt x="8848042" y="3974279"/>
                </a:cubicBezTo>
                <a:cubicBezTo>
                  <a:pt x="8847452" y="3974545"/>
                  <a:pt x="8847055" y="3974839"/>
                  <a:pt x="8846849" y="3975163"/>
                </a:cubicBezTo>
                <a:cubicBezTo>
                  <a:pt x="8846642" y="3975487"/>
                  <a:pt x="8846539" y="3975885"/>
                  <a:pt x="8846539" y="3976356"/>
                </a:cubicBezTo>
                <a:lnTo>
                  <a:pt x="8846539" y="4031939"/>
                </a:lnTo>
                <a:cubicBezTo>
                  <a:pt x="8842474" y="4036946"/>
                  <a:pt x="8838630" y="4040746"/>
                  <a:pt x="8835007" y="4043338"/>
                </a:cubicBezTo>
                <a:cubicBezTo>
                  <a:pt x="8831384" y="4045930"/>
                  <a:pt x="8827747" y="4047226"/>
                  <a:pt x="8824094" y="4047226"/>
                </a:cubicBezTo>
                <a:cubicBezTo>
                  <a:pt x="8821266" y="4047226"/>
                  <a:pt x="8818792" y="4046681"/>
                  <a:pt x="8816671" y="4045591"/>
                </a:cubicBezTo>
                <a:cubicBezTo>
                  <a:pt x="8814551" y="4044502"/>
                  <a:pt x="8812798" y="4042970"/>
                  <a:pt x="8811414" y="4040996"/>
                </a:cubicBezTo>
                <a:cubicBezTo>
                  <a:pt x="8810029" y="4039023"/>
                  <a:pt x="8808998" y="4036637"/>
                  <a:pt x="8808321" y="4033839"/>
                </a:cubicBezTo>
                <a:cubicBezTo>
                  <a:pt x="8807643" y="4031040"/>
                  <a:pt x="8807304" y="4027314"/>
                  <a:pt x="8807304" y="4022660"/>
                </a:cubicBezTo>
                <a:lnTo>
                  <a:pt x="8807304" y="3976356"/>
                </a:lnTo>
                <a:cubicBezTo>
                  <a:pt x="8807304" y="3975885"/>
                  <a:pt x="8807186" y="3975487"/>
                  <a:pt x="8806951" y="3975163"/>
                </a:cubicBezTo>
                <a:cubicBezTo>
                  <a:pt x="8806715" y="3974839"/>
                  <a:pt x="8806318" y="3974545"/>
                  <a:pt x="8805758" y="3974279"/>
                </a:cubicBezTo>
                <a:cubicBezTo>
                  <a:pt x="8805198" y="3974014"/>
                  <a:pt x="8804447" y="3973838"/>
                  <a:pt x="8803505" y="3973749"/>
                </a:cubicBezTo>
                <a:cubicBezTo>
                  <a:pt x="8802562" y="3973661"/>
                  <a:pt x="8801384" y="3973617"/>
                  <a:pt x="8799970" y="3973617"/>
                </a:cubicBezTo>
                <a:close/>
                <a:moveTo>
                  <a:pt x="8666973" y="3973617"/>
                </a:moveTo>
                <a:cubicBezTo>
                  <a:pt x="8665560" y="3973617"/>
                  <a:pt x="8664381" y="3973676"/>
                  <a:pt x="8663439" y="3973793"/>
                </a:cubicBezTo>
                <a:cubicBezTo>
                  <a:pt x="8662496" y="3973911"/>
                  <a:pt x="8661745" y="3974088"/>
                  <a:pt x="8661185" y="3974324"/>
                </a:cubicBezTo>
                <a:cubicBezTo>
                  <a:pt x="8660626" y="3974559"/>
                  <a:pt x="8660243" y="3974854"/>
                  <a:pt x="8660037" y="3975207"/>
                </a:cubicBezTo>
                <a:cubicBezTo>
                  <a:pt x="8659831" y="3975561"/>
                  <a:pt x="8659727" y="3975944"/>
                  <a:pt x="8659727" y="3976356"/>
                </a:cubicBezTo>
                <a:lnTo>
                  <a:pt x="8659727" y="4055886"/>
                </a:lnTo>
                <a:cubicBezTo>
                  <a:pt x="8659727" y="4056357"/>
                  <a:pt x="8659831" y="4056755"/>
                  <a:pt x="8660037" y="4057079"/>
                </a:cubicBezTo>
                <a:cubicBezTo>
                  <a:pt x="8660243" y="4057403"/>
                  <a:pt x="8660626" y="4057683"/>
                  <a:pt x="8661185" y="4057918"/>
                </a:cubicBezTo>
                <a:cubicBezTo>
                  <a:pt x="8661745" y="4058154"/>
                  <a:pt x="8662496" y="4058331"/>
                  <a:pt x="8663439" y="4058449"/>
                </a:cubicBezTo>
                <a:cubicBezTo>
                  <a:pt x="8664381" y="4058567"/>
                  <a:pt x="8665560" y="4058625"/>
                  <a:pt x="8666973" y="4058625"/>
                </a:cubicBezTo>
                <a:cubicBezTo>
                  <a:pt x="8668446" y="4058625"/>
                  <a:pt x="8669654" y="4058567"/>
                  <a:pt x="8670597" y="4058449"/>
                </a:cubicBezTo>
                <a:cubicBezTo>
                  <a:pt x="8671539" y="4058331"/>
                  <a:pt x="8672275" y="4058154"/>
                  <a:pt x="8672806" y="4057918"/>
                </a:cubicBezTo>
                <a:cubicBezTo>
                  <a:pt x="8673336" y="4057683"/>
                  <a:pt x="8673719" y="4057403"/>
                  <a:pt x="8673954" y="4057079"/>
                </a:cubicBezTo>
                <a:cubicBezTo>
                  <a:pt x="8674190" y="4056755"/>
                  <a:pt x="8674308" y="4056357"/>
                  <a:pt x="8674308" y="4055886"/>
                </a:cubicBezTo>
                <a:lnTo>
                  <a:pt x="8674308" y="3976356"/>
                </a:lnTo>
                <a:cubicBezTo>
                  <a:pt x="8674308" y="3975944"/>
                  <a:pt x="8674190" y="3975561"/>
                  <a:pt x="8673954" y="3975207"/>
                </a:cubicBezTo>
                <a:cubicBezTo>
                  <a:pt x="8673719" y="3974854"/>
                  <a:pt x="8673336" y="3974559"/>
                  <a:pt x="8672806" y="3974324"/>
                </a:cubicBezTo>
                <a:cubicBezTo>
                  <a:pt x="8672275" y="3974088"/>
                  <a:pt x="8671539" y="3973911"/>
                  <a:pt x="8670597" y="3973793"/>
                </a:cubicBezTo>
                <a:cubicBezTo>
                  <a:pt x="8669654" y="3973676"/>
                  <a:pt x="8668446" y="3973617"/>
                  <a:pt x="8666973" y="3973617"/>
                </a:cubicBezTo>
                <a:close/>
                <a:moveTo>
                  <a:pt x="7799845" y="3973617"/>
                </a:moveTo>
                <a:cubicBezTo>
                  <a:pt x="7798431" y="3973617"/>
                  <a:pt x="7797253" y="3973661"/>
                  <a:pt x="7796311" y="3973749"/>
                </a:cubicBezTo>
                <a:cubicBezTo>
                  <a:pt x="7795368" y="3973838"/>
                  <a:pt x="7794602" y="3974014"/>
                  <a:pt x="7794013" y="3974279"/>
                </a:cubicBezTo>
                <a:cubicBezTo>
                  <a:pt x="7793424" y="3974545"/>
                  <a:pt x="7793026" y="3974839"/>
                  <a:pt x="7792820" y="3975163"/>
                </a:cubicBezTo>
                <a:cubicBezTo>
                  <a:pt x="7792613" y="3975487"/>
                  <a:pt x="7792511" y="3975885"/>
                  <a:pt x="7792511" y="3976356"/>
                </a:cubicBezTo>
                <a:lnTo>
                  <a:pt x="7792511" y="4024604"/>
                </a:lnTo>
                <a:cubicBezTo>
                  <a:pt x="7792511" y="4030378"/>
                  <a:pt x="7792997" y="4035282"/>
                  <a:pt x="7793969" y="4039317"/>
                </a:cubicBezTo>
                <a:cubicBezTo>
                  <a:pt x="7794941" y="4043353"/>
                  <a:pt x="7796546" y="4046887"/>
                  <a:pt x="7798785" y="4049921"/>
                </a:cubicBezTo>
                <a:cubicBezTo>
                  <a:pt x="7801023" y="4052955"/>
                  <a:pt x="7803954" y="4055356"/>
                  <a:pt x="7807577" y="4057123"/>
                </a:cubicBezTo>
                <a:cubicBezTo>
                  <a:pt x="7811200" y="4058891"/>
                  <a:pt x="7815663" y="4059774"/>
                  <a:pt x="7820965" y="4059774"/>
                </a:cubicBezTo>
                <a:cubicBezTo>
                  <a:pt x="7825501" y="4059774"/>
                  <a:pt x="7829978" y="4058625"/>
                  <a:pt x="7834397" y="4056328"/>
                </a:cubicBezTo>
                <a:cubicBezTo>
                  <a:pt x="7838815" y="4054030"/>
                  <a:pt x="7843292" y="4050378"/>
                  <a:pt x="7847828" y="4045370"/>
                </a:cubicBezTo>
                <a:lnTo>
                  <a:pt x="7847828" y="4055886"/>
                </a:lnTo>
                <a:cubicBezTo>
                  <a:pt x="7847828" y="4056357"/>
                  <a:pt x="7847917" y="4056755"/>
                  <a:pt x="7848093" y="4057079"/>
                </a:cubicBezTo>
                <a:cubicBezTo>
                  <a:pt x="7848270" y="4057403"/>
                  <a:pt x="7848609" y="4057683"/>
                  <a:pt x="7849110" y="4057918"/>
                </a:cubicBezTo>
                <a:cubicBezTo>
                  <a:pt x="7849610" y="4058154"/>
                  <a:pt x="7850288" y="4058331"/>
                  <a:pt x="7851142" y="4058449"/>
                </a:cubicBezTo>
                <a:cubicBezTo>
                  <a:pt x="7851996" y="4058567"/>
                  <a:pt x="7853100" y="4058625"/>
                  <a:pt x="7854456" y="4058625"/>
                </a:cubicBezTo>
                <a:cubicBezTo>
                  <a:pt x="7855693" y="4058625"/>
                  <a:pt x="7856739" y="4058567"/>
                  <a:pt x="7857593" y="4058449"/>
                </a:cubicBezTo>
                <a:cubicBezTo>
                  <a:pt x="7858447" y="4058331"/>
                  <a:pt x="7859139" y="4058154"/>
                  <a:pt x="7859669" y="4057918"/>
                </a:cubicBezTo>
                <a:cubicBezTo>
                  <a:pt x="7860200" y="4057683"/>
                  <a:pt x="7860567" y="4057403"/>
                  <a:pt x="7860774" y="4057079"/>
                </a:cubicBezTo>
                <a:cubicBezTo>
                  <a:pt x="7860980" y="4056755"/>
                  <a:pt x="7861083" y="4056357"/>
                  <a:pt x="7861083" y="4055886"/>
                </a:cubicBezTo>
                <a:lnTo>
                  <a:pt x="7861083" y="3976356"/>
                </a:lnTo>
                <a:cubicBezTo>
                  <a:pt x="7861083" y="3975885"/>
                  <a:pt x="7860951" y="3975487"/>
                  <a:pt x="7860686" y="3975163"/>
                </a:cubicBezTo>
                <a:cubicBezTo>
                  <a:pt x="7860421" y="3974839"/>
                  <a:pt x="7860023" y="3974545"/>
                  <a:pt x="7859493" y="3974279"/>
                </a:cubicBezTo>
                <a:cubicBezTo>
                  <a:pt x="7858963" y="3974014"/>
                  <a:pt x="7858226" y="3973838"/>
                  <a:pt x="7857284" y="3973749"/>
                </a:cubicBezTo>
                <a:cubicBezTo>
                  <a:pt x="7856341" y="3973661"/>
                  <a:pt x="7855163" y="3973617"/>
                  <a:pt x="7853749" y="3973617"/>
                </a:cubicBezTo>
                <a:cubicBezTo>
                  <a:pt x="7852276" y="3973617"/>
                  <a:pt x="7851083" y="3973661"/>
                  <a:pt x="7850170" y="3973749"/>
                </a:cubicBezTo>
                <a:cubicBezTo>
                  <a:pt x="7849256" y="3973838"/>
                  <a:pt x="7848505" y="3974014"/>
                  <a:pt x="7847917" y="3974279"/>
                </a:cubicBezTo>
                <a:cubicBezTo>
                  <a:pt x="7847327" y="3974545"/>
                  <a:pt x="7846930" y="3974839"/>
                  <a:pt x="7846724" y="3975163"/>
                </a:cubicBezTo>
                <a:cubicBezTo>
                  <a:pt x="7846517" y="3975487"/>
                  <a:pt x="7846414" y="3975885"/>
                  <a:pt x="7846414" y="3976356"/>
                </a:cubicBezTo>
                <a:lnTo>
                  <a:pt x="7846414" y="4031939"/>
                </a:lnTo>
                <a:cubicBezTo>
                  <a:pt x="7842350" y="4036946"/>
                  <a:pt x="7838506" y="4040746"/>
                  <a:pt x="7834883" y="4043338"/>
                </a:cubicBezTo>
                <a:cubicBezTo>
                  <a:pt x="7831260" y="4045930"/>
                  <a:pt x="7827622" y="4047226"/>
                  <a:pt x="7823969" y="4047226"/>
                </a:cubicBezTo>
                <a:cubicBezTo>
                  <a:pt x="7821142" y="4047226"/>
                  <a:pt x="7818667" y="4046681"/>
                  <a:pt x="7816546" y="4045591"/>
                </a:cubicBezTo>
                <a:cubicBezTo>
                  <a:pt x="7814426" y="4044502"/>
                  <a:pt x="7812673" y="4042970"/>
                  <a:pt x="7811289" y="4040996"/>
                </a:cubicBezTo>
                <a:cubicBezTo>
                  <a:pt x="7809904" y="4039023"/>
                  <a:pt x="7808873" y="4036637"/>
                  <a:pt x="7808196" y="4033839"/>
                </a:cubicBezTo>
                <a:cubicBezTo>
                  <a:pt x="7807518" y="4031040"/>
                  <a:pt x="7807180" y="4027314"/>
                  <a:pt x="7807180" y="4022660"/>
                </a:cubicBezTo>
                <a:lnTo>
                  <a:pt x="7807180" y="3976356"/>
                </a:lnTo>
                <a:cubicBezTo>
                  <a:pt x="7807180" y="3975885"/>
                  <a:pt x="7807061" y="3975487"/>
                  <a:pt x="7806826" y="3975163"/>
                </a:cubicBezTo>
                <a:cubicBezTo>
                  <a:pt x="7806590" y="3974839"/>
                  <a:pt x="7806193" y="3974545"/>
                  <a:pt x="7805633" y="3974279"/>
                </a:cubicBezTo>
                <a:cubicBezTo>
                  <a:pt x="7805073" y="3974014"/>
                  <a:pt x="7804322" y="3973838"/>
                  <a:pt x="7803380" y="3973749"/>
                </a:cubicBezTo>
                <a:cubicBezTo>
                  <a:pt x="7802437" y="3973661"/>
                  <a:pt x="7801259" y="3973617"/>
                  <a:pt x="7799845" y="3973617"/>
                </a:cubicBezTo>
                <a:close/>
                <a:moveTo>
                  <a:pt x="7665858" y="3973617"/>
                </a:moveTo>
                <a:cubicBezTo>
                  <a:pt x="7664090" y="3973617"/>
                  <a:pt x="7662677" y="3973690"/>
                  <a:pt x="7661616" y="3973838"/>
                </a:cubicBezTo>
                <a:cubicBezTo>
                  <a:pt x="7660556" y="3973985"/>
                  <a:pt x="7659790" y="3974265"/>
                  <a:pt x="7659319" y="3974677"/>
                </a:cubicBezTo>
                <a:cubicBezTo>
                  <a:pt x="7658847" y="3975089"/>
                  <a:pt x="7658612" y="3975649"/>
                  <a:pt x="7658612" y="3976356"/>
                </a:cubicBezTo>
                <a:cubicBezTo>
                  <a:pt x="7658612" y="3977063"/>
                  <a:pt x="7658847" y="3978035"/>
                  <a:pt x="7659319" y="3979272"/>
                </a:cubicBezTo>
                <a:lnTo>
                  <a:pt x="7687684" y="4055267"/>
                </a:lnTo>
                <a:cubicBezTo>
                  <a:pt x="7687861" y="4055857"/>
                  <a:pt x="7688185" y="4056416"/>
                  <a:pt x="7688656" y="4056946"/>
                </a:cubicBezTo>
                <a:cubicBezTo>
                  <a:pt x="7689128" y="4057477"/>
                  <a:pt x="7689628" y="4057860"/>
                  <a:pt x="7690159" y="4058095"/>
                </a:cubicBezTo>
                <a:lnTo>
                  <a:pt x="7679201" y="4085754"/>
                </a:lnTo>
                <a:cubicBezTo>
                  <a:pt x="7678848" y="4086579"/>
                  <a:pt x="7678700" y="4087286"/>
                  <a:pt x="7678759" y="4087875"/>
                </a:cubicBezTo>
                <a:cubicBezTo>
                  <a:pt x="7678818" y="4088464"/>
                  <a:pt x="7679098" y="4088935"/>
                  <a:pt x="7679599" y="4089289"/>
                </a:cubicBezTo>
                <a:cubicBezTo>
                  <a:pt x="7680100" y="4089642"/>
                  <a:pt x="7680821" y="4089893"/>
                  <a:pt x="7681764" y="4090040"/>
                </a:cubicBezTo>
                <a:cubicBezTo>
                  <a:pt x="7682706" y="4090187"/>
                  <a:pt x="7683944" y="4090261"/>
                  <a:pt x="7685475" y="4090261"/>
                </a:cubicBezTo>
                <a:cubicBezTo>
                  <a:pt x="7688421" y="4090261"/>
                  <a:pt x="7690615" y="4090010"/>
                  <a:pt x="7692058" y="4089510"/>
                </a:cubicBezTo>
                <a:cubicBezTo>
                  <a:pt x="7693502" y="4089009"/>
                  <a:pt x="7694400" y="4088287"/>
                  <a:pt x="7694754" y="4087345"/>
                </a:cubicBezTo>
                <a:lnTo>
                  <a:pt x="7705358" y="4058095"/>
                </a:lnTo>
                <a:lnTo>
                  <a:pt x="7733900" y="3979007"/>
                </a:lnTo>
                <a:cubicBezTo>
                  <a:pt x="7734254" y="3977947"/>
                  <a:pt x="7734430" y="3977063"/>
                  <a:pt x="7734430" y="3976356"/>
                </a:cubicBezTo>
                <a:cubicBezTo>
                  <a:pt x="7734430" y="3975649"/>
                  <a:pt x="7734180" y="3975089"/>
                  <a:pt x="7733679" y="3974677"/>
                </a:cubicBezTo>
                <a:cubicBezTo>
                  <a:pt x="7733178" y="3974265"/>
                  <a:pt x="7732398" y="3973985"/>
                  <a:pt x="7731337" y="3973838"/>
                </a:cubicBezTo>
                <a:cubicBezTo>
                  <a:pt x="7730277" y="3973690"/>
                  <a:pt x="7728922" y="3973617"/>
                  <a:pt x="7727273" y="3973617"/>
                </a:cubicBezTo>
                <a:cubicBezTo>
                  <a:pt x="7725388" y="3973617"/>
                  <a:pt x="7723944" y="3973690"/>
                  <a:pt x="7722943" y="3973838"/>
                </a:cubicBezTo>
                <a:cubicBezTo>
                  <a:pt x="7721941" y="3973985"/>
                  <a:pt x="7721190" y="3974221"/>
                  <a:pt x="7720689" y="3974545"/>
                </a:cubicBezTo>
                <a:cubicBezTo>
                  <a:pt x="7720188" y="3974869"/>
                  <a:pt x="7719761" y="3975590"/>
                  <a:pt x="7719408" y="3976709"/>
                </a:cubicBezTo>
                <a:lnTo>
                  <a:pt x="7697493" y="4040864"/>
                </a:lnTo>
                <a:lnTo>
                  <a:pt x="7697228" y="4040864"/>
                </a:lnTo>
                <a:lnTo>
                  <a:pt x="7674518" y="3977063"/>
                </a:lnTo>
                <a:cubicBezTo>
                  <a:pt x="7674223" y="3976297"/>
                  <a:pt x="7673943" y="3975693"/>
                  <a:pt x="7673678" y="3975251"/>
                </a:cubicBezTo>
                <a:cubicBezTo>
                  <a:pt x="7673413" y="3974810"/>
                  <a:pt x="7672986" y="3974471"/>
                  <a:pt x="7672397" y="3974235"/>
                </a:cubicBezTo>
                <a:cubicBezTo>
                  <a:pt x="7671808" y="3974000"/>
                  <a:pt x="7671012" y="3973838"/>
                  <a:pt x="7670011" y="3973749"/>
                </a:cubicBezTo>
                <a:cubicBezTo>
                  <a:pt x="7669010" y="3973661"/>
                  <a:pt x="7667625" y="3973617"/>
                  <a:pt x="7665858" y="3973617"/>
                </a:cubicBezTo>
                <a:close/>
                <a:moveTo>
                  <a:pt x="5991137" y="3973617"/>
                </a:moveTo>
                <a:cubicBezTo>
                  <a:pt x="5989782" y="3973617"/>
                  <a:pt x="5988633" y="3973646"/>
                  <a:pt x="5987690" y="3973705"/>
                </a:cubicBezTo>
                <a:cubicBezTo>
                  <a:pt x="5986748" y="3973764"/>
                  <a:pt x="5985997" y="3973897"/>
                  <a:pt x="5985437" y="3974103"/>
                </a:cubicBezTo>
                <a:cubicBezTo>
                  <a:pt x="5984878" y="3974309"/>
                  <a:pt x="5984480" y="3974574"/>
                  <a:pt x="5984244" y="3974898"/>
                </a:cubicBezTo>
                <a:cubicBezTo>
                  <a:pt x="5984009" y="3975222"/>
                  <a:pt x="5983891" y="3975649"/>
                  <a:pt x="5983891" y="3976179"/>
                </a:cubicBezTo>
                <a:cubicBezTo>
                  <a:pt x="5983891" y="3976592"/>
                  <a:pt x="5983950" y="3977092"/>
                  <a:pt x="5984067" y="3977682"/>
                </a:cubicBezTo>
                <a:cubicBezTo>
                  <a:pt x="5984185" y="3978271"/>
                  <a:pt x="5984392" y="3979007"/>
                  <a:pt x="5984686" y="3979891"/>
                </a:cubicBezTo>
                <a:lnTo>
                  <a:pt x="6007927" y="4055444"/>
                </a:lnTo>
                <a:cubicBezTo>
                  <a:pt x="6008103" y="4056033"/>
                  <a:pt x="6008368" y="4056534"/>
                  <a:pt x="6008722" y="4056946"/>
                </a:cubicBezTo>
                <a:cubicBezTo>
                  <a:pt x="6009075" y="4057359"/>
                  <a:pt x="6009620" y="4057683"/>
                  <a:pt x="6010357" y="4057918"/>
                </a:cubicBezTo>
                <a:cubicBezTo>
                  <a:pt x="6011093" y="4058154"/>
                  <a:pt x="6012036" y="4058331"/>
                  <a:pt x="6013184" y="4058449"/>
                </a:cubicBezTo>
                <a:cubicBezTo>
                  <a:pt x="6014333" y="4058567"/>
                  <a:pt x="6015821" y="4058625"/>
                  <a:pt x="6017647" y="4058625"/>
                </a:cubicBezTo>
                <a:cubicBezTo>
                  <a:pt x="6019414" y="4058625"/>
                  <a:pt x="6020902" y="4058581"/>
                  <a:pt x="6022109" y="4058493"/>
                </a:cubicBezTo>
                <a:cubicBezTo>
                  <a:pt x="6023317" y="4058405"/>
                  <a:pt x="6024304" y="4058243"/>
                  <a:pt x="6025070" y="4058007"/>
                </a:cubicBezTo>
                <a:cubicBezTo>
                  <a:pt x="6025836" y="4057771"/>
                  <a:pt x="6026410" y="4057447"/>
                  <a:pt x="6026793" y="4057035"/>
                </a:cubicBezTo>
                <a:cubicBezTo>
                  <a:pt x="6027176" y="4056622"/>
                  <a:pt x="6027455" y="4056092"/>
                  <a:pt x="6027632" y="4055444"/>
                </a:cubicBezTo>
                <a:lnTo>
                  <a:pt x="6043096" y="3997741"/>
                </a:lnTo>
                <a:lnTo>
                  <a:pt x="6043273" y="3996945"/>
                </a:lnTo>
                <a:lnTo>
                  <a:pt x="6043450" y="3997741"/>
                </a:lnTo>
                <a:lnTo>
                  <a:pt x="6060151" y="4055444"/>
                </a:lnTo>
                <a:cubicBezTo>
                  <a:pt x="6060328" y="4056033"/>
                  <a:pt x="6060593" y="4056534"/>
                  <a:pt x="6060947" y="4056946"/>
                </a:cubicBezTo>
                <a:cubicBezTo>
                  <a:pt x="6061300" y="4057359"/>
                  <a:pt x="6061845" y="4057683"/>
                  <a:pt x="6062581" y="4057918"/>
                </a:cubicBezTo>
                <a:cubicBezTo>
                  <a:pt x="6063318" y="4058154"/>
                  <a:pt x="6064305" y="4058331"/>
                  <a:pt x="6065542" y="4058449"/>
                </a:cubicBezTo>
                <a:cubicBezTo>
                  <a:pt x="6066779" y="4058567"/>
                  <a:pt x="6068311" y="4058625"/>
                  <a:pt x="6070137" y="4058625"/>
                </a:cubicBezTo>
                <a:cubicBezTo>
                  <a:pt x="6071904" y="4058625"/>
                  <a:pt x="6073377" y="4058581"/>
                  <a:pt x="6074555" y="4058493"/>
                </a:cubicBezTo>
                <a:cubicBezTo>
                  <a:pt x="6075733" y="4058405"/>
                  <a:pt x="6076661" y="4058243"/>
                  <a:pt x="6077339" y="4058007"/>
                </a:cubicBezTo>
                <a:cubicBezTo>
                  <a:pt x="6078016" y="4057771"/>
                  <a:pt x="6078546" y="4057447"/>
                  <a:pt x="6078929" y="4057035"/>
                </a:cubicBezTo>
                <a:cubicBezTo>
                  <a:pt x="6079312" y="4056622"/>
                  <a:pt x="6079592" y="4056092"/>
                  <a:pt x="6079769" y="4055444"/>
                </a:cubicBezTo>
                <a:lnTo>
                  <a:pt x="6103186" y="3979891"/>
                </a:lnTo>
                <a:cubicBezTo>
                  <a:pt x="6103480" y="3979007"/>
                  <a:pt x="6103687" y="3978271"/>
                  <a:pt x="6103804" y="3977682"/>
                </a:cubicBezTo>
                <a:cubicBezTo>
                  <a:pt x="6103922" y="3977092"/>
                  <a:pt x="6103981" y="3976592"/>
                  <a:pt x="6103981" y="3976179"/>
                </a:cubicBezTo>
                <a:cubicBezTo>
                  <a:pt x="6103981" y="3975649"/>
                  <a:pt x="6103878" y="3975237"/>
                  <a:pt x="6103672" y="3974942"/>
                </a:cubicBezTo>
                <a:cubicBezTo>
                  <a:pt x="6103466" y="3974648"/>
                  <a:pt x="6103112" y="3974383"/>
                  <a:pt x="6102611" y="3974147"/>
                </a:cubicBezTo>
                <a:cubicBezTo>
                  <a:pt x="6102111" y="3973911"/>
                  <a:pt x="6101433" y="3973764"/>
                  <a:pt x="6100579" y="3973705"/>
                </a:cubicBezTo>
                <a:cubicBezTo>
                  <a:pt x="6099725" y="3973646"/>
                  <a:pt x="6098591" y="3973617"/>
                  <a:pt x="6097177" y="3973617"/>
                </a:cubicBezTo>
                <a:cubicBezTo>
                  <a:pt x="6095645" y="3973617"/>
                  <a:pt x="6094393" y="3973661"/>
                  <a:pt x="6093421" y="3973749"/>
                </a:cubicBezTo>
                <a:cubicBezTo>
                  <a:pt x="6092449" y="3973838"/>
                  <a:pt x="6091683" y="3973985"/>
                  <a:pt x="6091124" y="3974191"/>
                </a:cubicBezTo>
                <a:cubicBezTo>
                  <a:pt x="6090564" y="3974397"/>
                  <a:pt x="6090152" y="3974692"/>
                  <a:pt x="6089887" y="3975075"/>
                </a:cubicBezTo>
                <a:cubicBezTo>
                  <a:pt x="6089621" y="3975458"/>
                  <a:pt x="6089430" y="3975914"/>
                  <a:pt x="6089312" y="3976444"/>
                </a:cubicBezTo>
                <a:lnTo>
                  <a:pt x="6070402" y="4042012"/>
                </a:lnTo>
                <a:lnTo>
                  <a:pt x="6070313" y="4042808"/>
                </a:lnTo>
                <a:lnTo>
                  <a:pt x="6070137" y="4042012"/>
                </a:lnTo>
                <a:lnTo>
                  <a:pt x="6051138" y="3976268"/>
                </a:lnTo>
                <a:cubicBezTo>
                  <a:pt x="6051020" y="3975796"/>
                  <a:pt x="6050843" y="3975384"/>
                  <a:pt x="6050608" y="3975031"/>
                </a:cubicBezTo>
                <a:cubicBezTo>
                  <a:pt x="6050372" y="3974677"/>
                  <a:pt x="6049989" y="3974397"/>
                  <a:pt x="6049459" y="3974191"/>
                </a:cubicBezTo>
                <a:cubicBezTo>
                  <a:pt x="6048929" y="3973985"/>
                  <a:pt x="6048207" y="3973838"/>
                  <a:pt x="6047294" y="3973749"/>
                </a:cubicBezTo>
                <a:cubicBezTo>
                  <a:pt x="6046381" y="3973661"/>
                  <a:pt x="6045217" y="3973617"/>
                  <a:pt x="6043803" y="3973617"/>
                </a:cubicBezTo>
                <a:cubicBezTo>
                  <a:pt x="6042331" y="3973617"/>
                  <a:pt x="6041138" y="3973661"/>
                  <a:pt x="6040224" y="3973749"/>
                </a:cubicBezTo>
                <a:cubicBezTo>
                  <a:pt x="6039312" y="3973838"/>
                  <a:pt x="6038590" y="3973985"/>
                  <a:pt x="6038060" y="3974191"/>
                </a:cubicBezTo>
                <a:cubicBezTo>
                  <a:pt x="6037529" y="3974397"/>
                  <a:pt x="6037132" y="3974692"/>
                  <a:pt x="6036867" y="3975075"/>
                </a:cubicBezTo>
                <a:cubicBezTo>
                  <a:pt x="6036601" y="3975458"/>
                  <a:pt x="6036410" y="3975914"/>
                  <a:pt x="6036292" y="3976444"/>
                </a:cubicBezTo>
                <a:lnTo>
                  <a:pt x="6018707" y="4042012"/>
                </a:lnTo>
                <a:lnTo>
                  <a:pt x="6018531" y="4042808"/>
                </a:lnTo>
                <a:lnTo>
                  <a:pt x="6018354" y="4042012"/>
                </a:lnTo>
                <a:lnTo>
                  <a:pt x="5999178" y="3976444"/>
                </a:lnTo>
                <a:cubicBezTo>
                  <a:pt x="5999001" y="3975914"/>
                  <a:pt x="5998795" y="3975458"/>
                  <a:pt x="5998560" y="3975075"/>
                </a:cubicBezTo>
                <a:cubicBezTo>
                  <a:pt x="5998324" y="3974692"/>
                  <a:pt x="5997941" y="3974397"/>
                  <a:pt x="5997411" y="3974191"/>
                </a:cubicBezTo>
                <a:cubicBezTo>
                  <a:pt x="5996881" y="3973985"/>
                  <a:pt x="5996115" y="3973838"/>
                  <a:pt x="5995113" y="3973749"/>
                </a:cubicBezTo>
                <a:cubicBezTo>
                  <a:pt x="5994112" y="3973661"/>
                  <a:pt x="5992787" y="3973617"/>
                  <a:pt x="5991137" y="3973617"/>
                </a:cubicBezTo>
                <a:close/>
                <a:moveTo>
                  <a:pt x="6281449" y="3972468"/>
                </a:moveTo>
                <a:cubicBezTo>
                  <a:pt x="6276206" y="3972468"/>
                  <a:pt x="6271331" y="3973337"/>
                  <a:pt x="6266825" y="3975075"/>
                </a:cubicBezTo>
                <a:cubicBezTo>
                  <a:pt x="6262318" y="3976813"/>
                  <a:pt x="6258400" y="3979478"/>
                  <a:pt x="6255072" y="3983072"/>
                </a:cubicBezTo>
                <a:cubicBezTo>
                  <a:pt x="6251744" y="3986666"/>
                  <a:pt x="6249122" y="3991275"/>
                  <a:pt x="6247207" y="3996901"/>
                </a:cubicBezTo>
                <a:cubicBezTo>
                  <a:pt x="6245293" y="4002527"/>
                  <a:pt x="6244335" y="4009258"/>
                  <a:pt x="6244335" y="4017093"/>
                </a:cubicBezTo>
                <a:cubicBezTo>
                  <a:pt x="6244335" y="4023986"/>
                  <a:pt x="6245116" y="4030068"/>
                  <a:pt x="6246677" y="4035341"/>
                </a:cubicBezTo>
                <a:cubicBezTo>
                  <a:pt x="6248238" y="4040613"/>
                  <a:pt x="6250506" y="4045061"/>
                  <a:pt x="6253481" y="4048684"/>
                </a:cubicBezTo>
                <a:cubicBezTo>
                  <a:pt x="6256456" y="4052307"/>
                  <a:pt x="6260153" y="4055061"/>
                  <a:pt x="6264571" y="4056946"/>
                </a:cubicBezTo>
                <a:cubicBezTo>
                  <a:pt x="6268990" y="4058832"/>
                  <a:pt x="6274056" y="4059774"/>
                  <a:pt x="6279770" y="4059774"/>
                </a:cubicBezTo>
                <a:cubicBezTo>
                  <a:pt x="6282539" y="4059774"/>
                  <a:pt x="6285220" y="4059509"/>
                  <a:pt x="6287812" y="4058979"/>
                </a:cubicBezTo>
                <a:cubicBezTo>
                  <a:pt x="6290404" y="4058449"/>
                  <a:pt x="6292804" y="4057757"/>
                  <a:pt x="6295014" y="4056902"/>
                </a:cubicBezTo>
                <a:cubicBezTo>
                  <a:pt x="6297223" y="4056048"/>
                  <a:pt x="6299211" y="4055076"/>
                  <a:pt x="6300978" y="4053986"/>
                </a:cubicBezTo>
                <a:cubicBezTo>
                  <a:pt x="6302746" y="4052896"/>
                  <a:pt x="6303998" y="4051983"/>
                  <a:pt x="6304734" y="4051247"/>
                </a:cubicBezTo>
                <a:cubicBezTo>
                  <a:pt x="6305470" y="4050510"/>
                  <a:pt x="6305942" y="4049951"/>
                  <a:pt x="6306148" y="4049568"/>
                </a:cubicBezTo>
                <a:cubicBezTo>
                  <a:pt x="6306354" y="4049185"/>
                  <a:pt x="6306531" y="4048743"/>
                  <a:pt x="6306678" y="4048242"/>
                </a:cubicBezTo>
                <a:cubicBezTo>
                  <a:pt x="6306825" y="4047742"/>
                  <a:pt x="6306929" y="4047123"/>
                  <a:pt x="6306987" y="4046387"/>
                </a:cubicBezTo>
                <a:cubicBezTo>
                  <a:pt x="6307046" y="4045650"/>
                  <a:pt x="6307076" y="4044781"/>
                  <a:pt x="6307076" y="4043780"/>
                </a:cubicBezTo>
                <a:cubicBezTo>
                  <a:pt x="6307076" y="4042602"/>
                  <a:pt x="6307032" y="4041585"/>
                  <a:pt x="6306943" y="4040731"/>
                </a:cubicBezTo>
                <a:cubicBezTo>
                  <a:pt x="6306855" y="4039877"/>
                  <a:pt x="6306707" y="4039170"/>
                  <a:pt x="6306501" y="4038610"/>
                </a:cubicBezTo>
                <a:cubicBezTo>
                  <a:pt x="6306295" y="4038051"/>
                  <a:pt x="6306045" y="4037653"/>
                  <a:pt x="6305750" y="4037417"/>
                </a:cubicBezTo>
                <a:cubicBezTo>
                  <a:pt x="6305456" y="4037182"/>
                  <a:pt x="6305102" y="4037064"/>
                  <a:pt x="6304690" y="4037064"/>
                </a:cubicBezTo>
                <a:cubicBezTo>
                  <a:pt x="6303983" y="4037064"/>
                  <a:pt x="6302996" y="4037579"/>
                  <a:pt x="6301730" y="4038610"/>
                </a:cubicBezTo>
                <a:cubicBezTo>
                  <a:pt x="6300463" y="4039641"/>
                  <a:pt x="6298902" y="4040790"/>
                  <a:pt x="6297046" y="4042057"/>
                </a:cubicBezTo>
                <a:cubicBezTo>
                  <a:pt x="6295190" y="4043323"/>
                  <a:pt x="6292996" y="4044487"/>
                  <a:pt x="6290463" y="4045547"/>
                </a:cubicBezTo>
                <a:cubicBezTo>
                  <a:pt x="6287930" y="4046608"/>
                  <a:pt x="6284984" y="4047138"/>
                  <a:pt x="6281626" y="4047138"/>
                </a:cubicBezTo>
                <a:cubicBezTo>
                  <a:pt x="6278091" y="4047138"/>
                  <a:pt x="6274954" y="4046504"/>
                  <a:pt x="6272215" y="4045238"/>
                </a:cubicBezTo>
                <a:cubicBezTo>
                  <a:pt x="6269476" y="4043971"/>
                  <a:pt x="6267163" y="4042042"/>
                  <a:pt x="6265278" y="4039450"/>
                </a:cubicBezTo>
                <a:cubicBezTo>
                  <a:pt x="6263393" y="4036858"/>
                  <a:pt x="6261965" y="4033632"/>
                  <a:pt x="6260993" y="4029774"/>
                </a:cubicBezTo>
                <a:cubicBezTo>
                  <a:pt x="6260020" y="4025915"/>
                  <a:pt x="6259534" y="4021423"/>
                  <a:pt x="6259534" y="4016298"/>
                </a:cubicBezTo>
                <a:cubicBezTo>
                  <a:pt x="6259534" y="4006047"/>
                  <a:pt x="6261405" y="3998227"/>
                  <a:pt x="6265146" y="3992836"/>
                </a:cubicBezTo>
                <a:cubicBezTo>
                  <a:pt x="6268887" y="3987446"/>
                  <a:pt x="6274262" y="3984751"/>
                  <a:pt x="6281273" y="3984751"/>
                </a:cubicBezTo>
                <a:cubicBezTo>
                  <a:pt x="6284689" y="3984751"/>
                  <a:pt x="6287650" y="3985237"/>
                  <a:pt x="6290154" y="3986209"/>
                </a:cubicBezTo>
                <a:cubicBezTo>
                  <a:pt x="6292657" y="3987181"/>
                  <a:pt x="6294793" y="3988256"/>
                  <a:pt x="6296560" y="3989434"/>
                </a:cubicBezTo>
                <a:cubicBezTo>
                  <a:pt x="6298327" y="3990613"/>
                  <a:pt x="6299785" y="3991688"/>
                  <a:pt x="6300934" y="3992660"/>
                </a:cubicBezTo>
                <a:cubicBezTo>
                  <a:pt x="6302083" y="3993632"/>
                  <a:pt x="6303099" y="3994118"/>
                  <a:pt x="6303983" y="3994118"/>
                </a:cubicBezTo>
                <a:cubicBezTo>
                  <a:pt x="6304749" y="3994118"/>
                  <a:pt x="6305397" y="3993661"/>
                  <a:pt x="6305927" y="3992748"/>
                </a:cubicBezTo>
                <a:cubicBezTo>
                  <a:pt x="6306457" y="3991835"/>
                  <a:pt x="6306722" y="3990230"/>
                  <a:pt x="6306722" y="3987932"/>
                </a:cubicBezTo>
                <a:cubicBezTo>
                  <a:pt x="6306722" y="3986872"/>
                  <a:pt x="6306693" y="3985988"/>
                  <a:pt x="6306634" y="3985281"/>
                </a:cubicBezTo>
                <a:cubicBezTo>
                  <a:pt x="6306575" y="3984574"/>
                  <a:pt x="6306457" y="3983941"/>
                  <a:pt x="6306280" y="3983381"/>
                </a:cubicBezTo>
                <a:cubicBezTo>
                  <a:pt x="6306104" y="3982822"/>
                  <a:pt x="6305883" y="3982336"/>
                  <a:pt x="6305618" y="3981923"/>
                </a:cubicBezTo>
                <a:cubicBezTo>
                  <a:pt x="6305353" y="3981511"/>
                  <a:pt x="6304867" y="3980951"/>
                  <a:pt x="6304160" y="3980244"/>
                </a:cubicBezTo>
                <a:cubicBezTo>
                  <a:pt x="6303453" y="3979537"/>
                  <a:pt x="6302318" y="3978683"/>
                  <a:pt x="6300758" y="3977682"/>
                </a:cubicBezTo>
                <a:cubicBezTo>
                  <a:pt x="6299196" y="3976680"/>
                  <a:pt x="6297414" y="3975796"/>
                  <a:pt x="6295411" y="3975031"/>
                </a:cubicBezTo>
                <a:cubicBezTo>
                  <a:pt x="6293408" y="3974265"/>
                  <a:pt x="6291214" y="3973646"/>
                  <a:pt x="6288828" y="3973175"/>
                </a:cubicBezTo>
                <a:cubicBezTo>
                  <a:pt x="6286442" y="3972704"/>
                  <a:pt x="6283983" y="3972468"/>
                  <a:pt x="6281449" y="3972468"/>
                </a:cubicBezTo>
                <a:close/>
                <a:moveTo>
                  <a:pt x="4519324" y="3972468"/>
                </a:moveTo>
                <a:cubicBezTo>
                  <a:pt x="4514081" y="3972468"/>
                  <a:pt x="4509207" y="3973337"/>
                  <a:pt x="4504700" y="3975075"/>
                </a:cubicBezTo>
                <a:cubicBezTo>
                  <a:pt x="4500193" y="3976813"/>
                  <a:pt x="4496275" y="3979478"/>
                  <a:pt x="4492947" y="3983072"/>
                </a:cubicBezTo>
                <a:cubicBezTo>
                  <a:pt x="4489619" y="3986666"/>
                  <a:pt x="4486997" y="3991275"/>
                  <a:pt x="4485082" y="3996901"/>
                </a:cubicBezTo>
                <a:cubicBezTo>
                  <a:pt x="4483168" y="4002527"/>
                  <a:pt x="4482210" y="4009258"/>
                  <a:pt x="4482210" y="4017093"/>
                </a:cubicBezTo>
                <a:cubicBezTo>
                  <a:pt x="4482210" y="4023986"/>
                  <a:pt x="4482991" y="4030068"/>
                  <a:pt x="4484552" y="4035341"/>
                </a:cubicBezTo>
                <a:cubicBezTo>
                  <a:pt x="4486113" y="4040613"/>
                  <a:pt x="4488382" y="4045061"/>
                  <a:pt x="4491357" y="4048684"/>
                </a:cubicBezTo>
                <a:cubicBezTo>
                  <a:pt x="4494331" y="4052307"/>
                  <a:pt x="4498028" y="4055061"/>
                  <a:pt x="4502446" y="4056946"/>
                </a:cubicBezTo>
                <a:cubicBezTo>
                  <a:pt x="4506865" y="4058832"/>
                  <a:pt x="4511931" y="4059774"/>
                  <a:pt x="4517646" y="4059774"/>
                </a:cubicBezTo>
                <a:cubicBezTo>
                  <a:pt x="4520415" y="4059774"/>
                  <a:pt x="4523095" y="4059509"/>
                  <a:pt x="4525687" y="4058979"/>
                </a:cubicBezTo>
                <a:cubicBezTo>
                  <a:pt x="4528279" y="4058449"/>
                  <a:pt x="4530679" y="4057757"/>
                  <a:pt x="4532889" y="4056902"/>
                </a:cubicBezTo>
                <a:cubicBezTo>
                  <a:pt x="4535098" y="4056048"/>
                  <a:pt x="4537086" y="4055076"/>
                  <a:pt x="4538854" y="4053986"/>
                </a:cubicBezTo>
                <a:cubicBezTo>
                  <a:pt x="4540621" y="4052896"/>
                  <a:pt x="4541873" y="4051983"/>
                  <a:pt x="4542609" y="4051247"/>
                </a:cubicBezTo>
                <a:cubicBezTo>
                  <a:pt x="4543346" y="4050510"/>
                  <a:pt x="4543817" y="4049951"/>
                  <a:pt x="4544023" y="4049568"/>
                </a:cubicBezTo>
                <a:cubicBezTo>
                  <a:pt x="4544229" y="4049185"/>
                  <a:pt x="4544406" y="4048743"/>
                  <a:pt x="4544553" y="4048242"/>
                </a:cubicBezTo>
                <a:cubicBezTo>
                  <a:pt x="4544701" y="4047742"/>
                  <a:pt x="4544804" y="4047123"/>
                  <a:pt x="4544863" y="4046387"/>
                </a:cubicBezTo>
                <a:cubicBezTo>
                  <a:pt x="4544921" y="4045650"/>
                  <a:pt x="4544951" y="4044781"/>
                  <a:pt x="4544951" y="4043780"/>
                </a:cubicBezTo>
                <a:cubicBezTo>
                  <a:pt x="4544951" y="4042602"/>
                  <a:pt x="4544907" y="4041585"/>
                  <a:pt x="4544818" y="4040731"/>
                </a:cubicBezTo>
                <a:cubicBezTo>
                  <a:pt x="4544730" y="4039877"/>
                  <a:pt x="4544583" y="4039170"/>
                  <a:pt x="4544377" y="4038610"/>
                </a:cubicBezTo>
                <a:cubicBezTo>
                  <a:pt x="4544170" y="4038051"/>
                  <a:pt x="4543920" y="4037653"/>
                  <a:pt x="4543625" y="4037417"/>
                </a:cubicBezTo>
                <a:cubicBezTo>
                  <a:pt x="4543331" y="4037182"/>
                  <a:pt x="4542977" y="4037064"/>
                  <a:pt x="4542565" y="4037064"/>
                </a:cubicBezTo>
                <a:cubicBezTo>
                  <a:pt x="4541858" y="4037064"/>
                  <a:pt x="4540871" y="4037579"/>
                  <a:pt x="4539605" y="4038610"/>
                </a:cubicBezTo>
                <a:cubicBezTo>
                  <a:pt x="4538338" y="4039641"/>
                  <a:pt x="4536777" y="4040790"/>
                  <a:pt x="4534921" y="4042057"/>
                </a:cubicBezTo>
                <a:cubicBezTo>
                  <a:pt x="4533065" y="4043323"/>
                  <a:pt x="4530871" y="4044487"/>
                  <a:pt x="4528338" y="4045547"/>
                </a:cubicBezTo>
                <a:cubicBezTo>
                  <a:pt x="4525805" y="4046608"/>
                  <a:pt x="4522859" y="4047138"/>
                  <a:pt x="4519501" y="4047138"/>
                </a:cubicBezTo>
                <a:cubicBezTo>
                  <a:pt x="4515967" y="4047138"/>
                  <a:pt x="4512829" y="4046504"/>
                  <a:pt x="4510090" y="4045238"/>
                </a:cubicBezTo>
                <a:cubicBezTo>
                  <a:pt x="4507351" y="4043971"/>
                  <a:pt x="4505039" y="4042042"/>
                  <a:pt x="4503153" y="4039450"/>
                </a:cubicBezTo>
                <a:cubicBezTo>
                  <a:pt x="4501268" y="4036858"/>
                  <a:pt x="4499840" y="4033632"/>
                  <a:pt x="4498868" y="4029774"/>
                </a:cubicBezTo>
                <a:cubicBezTo>
                  <a:pt x="4497896" y="4025915"/>
                  <a:pt x="4497410" y="4021423"/>
                  <a:pt x="4497410" y="4016298"/>
                </a:cubicBezTo>
                <a:cubicBezTo>
                  <a:pt x="4497410" y="4006047"/>
                  <a:pt x="4499280" y="3998227"/>
                  <a:pt x="4503021" y="3992836"/>
                </a:cubicBezTo>
                <a:cubicBezTo>
                  <a:pt x="4506762" y="3987446"/>
                  <a:pt x="4512138" y="3984751"/>
                  <a:pt x="4519148" y="3984751"/>
                </a:cubicBezTo>
                <a:cubicBezTo>
                  <a:pt x="4522565" y="3984751"/>
                  <a:pt x="4525525" y="3985237"/>
                  <a:pt x="4528029" y="3986209"/>
                </a:cubicBezTo>
                <a:cubicBezTo>
                  <a:pt x="4530533" y="3987181"/>
                  <a:pt x="4532668" y="3988256"/>
                  <a:pt x="4534435" y="3989434"/>
                </a:cubicBezTo>
                <a:cubicBezTo>
                  <a:pt x="4536203" y="3990613"/>
                  <a:pt x="4537661" y="3991688"/>
                  <a:pt x="4538809" y="3992660"/>
                </a:cubicBezTo>
                <a:cubicBezTo>
                  <a:pt x="4539958" y="3993632"/>
                  <a:pt x="4540975" y="3994118"/>
                  <a:pt x="4541858" y="3994118"/>
                </a:cubicBezTo>
                <a:cubicBezTo>
                  <a:pt x="4542624" y="3994118"/>
                  <a:pt x="4543272" y="3993661"/>
                  <a:pt x="4543802" y="3992748"/>
                </a:cubicBezTo>
                <a:cubicBezTo>
                  <a:pt x="4544332" y="3991835"/>
                  <a:pt x="4544597" y="3990230"/>
                  <a:pt x="4544597" y="3987932"/>
                </a:cubicBezTo>
                <a:cubicBezTo>
                  <a:pt x="4544597" y="3986872"/>
                  <a:pt x="4544568" y="3985988"/>
                  <a:pt x="4544509" y="3985281"/>
                </a:cubicBezTo>
                <a:cubicBezTo>
                  <a:pt x="4544450" y="3984574"/>
                  <a:pt x="4544332" y="3983941"/>
                  <a:pt x="4544156" y="3983381"/>
                </a:cubicBezTo>
                <a:cubicBezTo>
                  <a:pt x="4543979" y="3982822"/>
                  <a:pt x="4543758" y="3982336"/>
                  <a:pt x="4543493" y="3981923"/>
                </a:cubicBezTo>
                <a:cubicBezTo>
                  <a:pt x="4543228" y="3981511"/>
                  <a:pt x="4542742" y="3980951"/>
                  <a:pt x="4542035" y="3980244"/>
                </a:cubicBezTo>
                <a:cubicBezTo>
                  <a:pt x="4541328" y="3979537"/>
                  <a:pt x="4540194" y="3978683"/>
                  <a:pt x="4538633" y="3977682"/>
                </a:cubicBezTo>
                <a:cubicBezTo>
                  <a:pt x="4537072" y="3976680"/>
                  <a:pt x="4535289" y="3975796"/>
                  <a:pt x="4533286" y="3975031"/>
                </a:cubicBezTo>
                <a:cubicBezTo>
                  <a:pt x="4531284" y="3974265"/>
                  <a:pt x="4529089" y="3973646"/>
                  <a:pt x="4526703" y="3973175"/>
                </a:cubicBezTo>
                <a:cubicBezTo>
                  <a:pt x="4524317" y="3972704"/>
                  <a:pt x="4521858" y="3972468"/>
                  <a:pt x="4519324" y="3972468"/>
                </a:cubicBezTo>
                <a:close/>
                <a:moveTo>
                  <a:pt x="9551882" y="3972380"/>
                </a:moveTo>
                <a:cubicBezTo>
                  <a:pt x="9550173" y="3972380"/>
                  <a:pt x="9548480" y="3972600"/>
                  <a:pt x="9546801" y="3973042"/>
                </a:cubicBezTo>
                <a:cubicBezTo>
                  <a:pt x="9545122" y="3973484"/>
                  <a:pt x="9543428" y="3974279"/>
                  <a:pt x="9541720" y="3975428"/>
                </a:cubicBezTo>
                <a:cubicBezTo>
                  <a:pt x="9540011" y="3976577"/>
                  <a:pt x="9538200" y="3978153"/>
                  <a:pt x="9536285" y="3980156"/>
                </a:cubicBezTo>
                <a:cubicBezTo>
                  <a:pt x="9534371" y="3982159"/>
                  <a:pt x="9532323" y="3984751"/>
                  <a:pt x="9530144" y="3987932"/>
                </a:cubicBezTo>
                <a:lnTo>
                  <a:pt x="9530144" y="3976356"/>
                </a:lnTo>
                <a:cubicBezTo>
                  <a:pt x="9530144" y="3975885"/>
                  <a:pt x="9530041" y="3975487"/>
                  <a:pt x="9529834" y="3975163"/>
                </a:cubicBezTo>
                <a:cubicBezTo>
                  <a:pt x="9529628" y="3974839"/>
                  <a:pt x="9529290" y="3974545"/>
                  <a:pt x="9528818" y="3974279"/>
                </a:cubicBezTo>
                <a:cubicBezTo>
                  <a:pt x="9528347" y="3974014"/>
                  <a:pt x="9527684" y="3973838"/>
                  <a:pt x="9526830" y="3973749"/>
                </a:cubicBezTo>
                <a:cubicBezTo>
                  <a:pt x="9525976" y="3973661"/>
                  <a:pt x="9524900" y="3973617"/>
                  <a:pt x="9523605" y="3973617"/>
                </a:cubicBezTo>
                <a:cubicBezTo>
                  <a:pt x="9522249" y="3973617"/>
                  <a:pt x="9521160" y="3973661"/>
                  <a:pt x="9520335" y="3973749"/>
                </a:cubicBezTo>
                <a:cubicBezTo>
                  <a:pt x="9519510" y="3973838"/>
                  <a:pt x="9518833" y="3974014"/>
                  <a:pt x="9518303" y="3974279"/>
                </a:cubicBezTo>
                <a:cubicBezTo>
                  <a:pt x="9517772" y="3974545"/>
                  <a:pt x="9517419" y="3974839"/>
                  <a:pt x="9517242" y="3975163"/>
                </a:cubicBezTo>
                <a:cubicBezTo>
                  <a:pt x="9517065" y="3975487"/>
                  <a:pt x="9516977" y="3975885"/>
                  <a:pt x="9516977" y="3976356"/>
                </a:cubicBezTo>
                <a:lnTo>
                  <a:pt x="9516977" y="4055886"/>
                </a:lnTo>
                <a:cubicBezTo>
                  <a:pt x="9516977" y="4056357"/>
                  <a:pt x="9517080" y="4056755"/>
                  <a:pt x="9517286" y="4057079"/>
                </a:cubicBezTo>
                <a:cubicBezTo>
                  <a:pt x="9517493" y="4057403"/>
                  <a:pt x="9517875" y="4057683"/>
                  <a:pt x="9518435" y="4057918"/>
                </a:cubicBezTo>
                <a:cubicBezTo>
                  <a:pt x="9518995" y="4058154"/>
                  <a:pt x="9519746" y="4058331"/>
                  <a:pt x="9520689" y="4058449"/>
                </a:cubicBezTo>
                <a:cubicBezTo>
                  <a:pt x="9521631" y="4058567"/>
                  <a:pt x="9522809" y="4058625"/>
                  <a:pt x="9524223" y="4058625"/>
                </a:cubicBezTo>
                <a:cubicBezTo>
                  <a:pt x="9525696" y="4058625"/>
                  <a:pt x="9526904" y="4058567"/>
                  <a:pt x="9527846" y="4058449"/>
                </a:cubicBezTo>
                <a:cubicBezTo>
                  <a:pt x="9528789" y="4058331"/>
                  <a:pt x="9529525" y="4058154"/>
                  <a:pt x="9530055" y="4057918"/>
                </a:cubicBezTo>
                <a:cubicBezTo>
                  <a:pt x="9530586" y="4057683"/>
                  <a:pt x="9530969" y="4057403"/>
                  <a:pt x="9531204" y="4057079"/>
                </a:cubicBezTo>
                <a:cubicBezTo>
                  <a:pt x="9531440" y="4056755"/>
                  <a:pt x="9531558" y="4056357"/>
                  <a:pt x="9531558" y="4055886"/>
                </a:cubicBezTo>
                <a:lnTo>
                  <a:pt x="9531558" y="4003573"/>
                </a:lnTo>
                <a:cubicBezTo>
                  <a:pt x="9533620" y="4000333"/>
                  <a:pt x="9535504" y="3997594"/>
                  <a:pt x="9537213" y="3995355"/>
                </a:cubicBezTo>
                <a:cubicBezTo>
                  <a:pt x="9538922" y="3993116"/>
                  <a:pt x="9540556" y="3991319"/>
                  <a:pt x="9542117" y="3989965"/>
                </a:cubicBezTo>
                <a:cubicBezTo>
                  <a:pt x="9543678" y="3988610"/>
                  <a:pt x="9545166" y="3987638"/>
                  <a:pt x="9546580" y="3987048"/>
                </a:cubicBezTo>
                <a:cubicBezTo>
                  <a:pt x="9547994" y="3986459"/>
                  <a:pt x="9549437" y="3986165"/>
                  <a:pt x="9550910" y="3986165"/>
                </a:cubicBezTo>
                <a:cubicBezTo>
                  <a:pt x="9552147" y="3986165"/>
                  <a:pt x="9553296" y="3986283"/>
                  <a:pt x="9554356" y="3986518"/>
                </a:cubicBezTo>
                <a:cubicBezTo>
                  <a:pt x="9555417" y="3986754"/>
                  <a:pt x="9556374" y="3987004"/>
                  <a:pt x="9557228" y="3987269"/>
                </a:cubicBezTo>
                <a:cubicBezTo>
                  <a:pt x="9558082" y="3987534"/>
                  <a:pt x="9558848" y="3987800"/>
                  <a:pt x="9559526" y="3988065"/>
                </a:cubicBezTo>
                <a:cubicBezTo>
                  <a:pt x="9560203" y="3988330"/>
                  <a:pt x="9560777" y="3988462"/>
                  <a:pt x="9561249" y="3988462"/>
                </a:cubicBezTo>
                <a:cubicBezTo>
                  <a:pt x="9561720" y="3988462"/>
                  <a:pt x="9562088" y="3988330"/>
                  <a:pt x="9562353" y="3988065"/>
                </a:cubicBezTo>
                <a:cubicBezTo>
                  <a:pt x="9562619" y="3987800"/>
                  <a:pt x="9562839" y="3987417"/>
                  <a:pt x="9563016" y="3986916"/>
                </a:cubicBezTo>
                <a:cubicBezTo>
                  <a:pt x="9563193" y="3986415"/>
                  <a:pt x="9563311" y="3985723"/>
                  <a:pt x="9563370" y="3984839"/>
                </a:cubicBezTo>
                <a:cubicBezTo>
                  <a:pt x="9563428" y="3983956"/>
                  <a:pt x="9563458" y="3982866"/>
                  <a:pt x="9563458" y="3981570"/>
                </a:cubicBezTo>
                <a:cubicBezTo>
                  <a:pt x="9563458" y="3980215"/>
                  <a:pt x="9563443" y="3979140"/>
                  <a:pt x="9563414" y="3978344"/>
                </a:cubicBezTo>
                <a:cubicBezTo>
                  <a:pt x="9563384" y="3977549"/>
                  <a:pt x="9563325" y="3976945"/>
                  <a:pt x="9563237" y="3976533"/>
                </a:cubicBezTo>
                <a:cubicBezTo>
                  <a:pt x="9563149" y="3976120"/>
                  <a:pt x="9563046" y="3975782"/>
                  <a:pt x="9562928" y="3975517"/>
                </a:cubicBezTo>
                <a:cubicBezTo>
                  <a:pt x="9562810" y="3975251"/>
                  <a:pt x="9562574" y="3974972"/>
                  <a:pt x="9562221" y="3974677"/>
                </a:cubicBezTo>
                <a:cubicBezTo>
                  <a:pt x="9561867" y="3974383"/>
                  <a:pt x="9561263" y="3974088"/>
                  <a:pt x="9560409" y="3973793"/>
                </a:cubicBezTo>
                <a:cubicBezTo>
                  <a:pt x="9559555" y="3973499"/>
                  <a:pt x="9558598" y="3973234"/>
                  <a:pt x="9557537" y="3972998"/>
                </a:cubicBezTo>
                <a:cubicBezTo>
                  <a:pt x="9556477" y="3972762"/>
                  <a:pt x="9555461" y="3972600"/>
                  <a:pt x="9554489" y="3972512"/>
                </a:cubicBezTo>
                <a:cubicBezTo>
                  <a:pt x="9553517" y="3972424"/>
                  <a:pt x="9552648" y="3972380"/>
                  <a:pt x="9551882" y="3972380"/>
                </a:cubicBezTo>
                <a:close/>
                <a:moveTo>
                  <a:pt x="9361470" y="3972380"/>
                </a:moveTo>
                <a:cubicBezTo>
                  <a:pt x="9354696" y="3972380"/>
                  <a:pt x="9348775" y="3973469"/>
                  <a:pt x="9343709" y="3975649"/>
                </a:cubicBezTo>
                <a:cubicBezTo>
                  <a:pt x="9338642" y="3977829"/>
                  <a:pt x="9334416" y="3980892"/>
                  <a:pt x="9331028" y="3984839"/>
                </a:cubicBezTo>
                <a:cubicBezTo>
                  <a:pt x="9327640" y="3988786"/>
                  <a:pt x="9325107" y="3993484"/>
                  <a:pt x="9323428" y="3998934"/>
                </a:cubicBezTo>
                <a:cubicBezTo>
                  <a:pt x="9321750" y="4004383"/>
                  <a:pt x="9320910" y="4010348"/>
                  <a:pt x="9320910" y="4016828"/>
                </a:cubicBezTo>
                <a:cubicBezTo>
                  <a:pt x="9320910" y="4023544"/>
                  <a:pt x="9321705" y="4029553"/>
                  <a:pt x="9323296" y="4034855"/>
                </a:cubicBezTo>
                <a:cubicBezTo>
                  <a:pt x="9324887" y="4040157"/>
                  <a:pt x="9327302" y="4044663"/>
                  <a:pt x="9330542" y="4048375"/>
                </a:cubicBezTo>
                <a:cubicBezTo>
                  <a:pt x="9333782" y="4052086"/>
                  <a:pt x="9337832" y="4054914"/>
                  <a:pt x="9342692" y="4056858"/>
                </a:cubicBezTo>
                <a:cubicBezTo>
                  <a:pt x="9347553" y="4058802"/>
                  <a:pt x="9353252" y="4059774"/>
                  <a:pt x="9359791" y="4059774"/>
                </a:cubicBezTo>
                <a:cubicBezTo>
                  <a:pt x="9366507" y="4059774"/>
                  <a:pt x="9372413" y="4058670"/>
                  <a:pt x="9377509" y="4056460"/>
                </a:cubicBezTo>
                <a:cubicBezTo>
                  <a:pt x="9382605" y="4054251"/>
                  <a:pt x="9386846" y="4051173"/>
                  <a:pt x="9390234" y="4047226"/>
                </a:cubicBezTo>
                <a:cubicBezTo>
                  <a:pt x="9393621" y="4043279"/>
                  <a:pt x="9396169" y="4038581"/>
                  <a:pt x="9397877" y="4033132"/>
                </a:cubicBezTo>
                <a:cubicBezTo>
                  <a:pt x="9399586" y="4027682"/>
                  <a:pt x="9400440" y="4021718"/>
                  <a:pt x="9400440" y="4015237"/>
                </a:cubicBezTo>
                <a:cubicBezTo>
                  <a:pt x="9400440" y="4008580"/>
                  <a:pt x="9399630" y="4002601"/>
                  <a:pt x="9398010" y="3997299"/>
                </a:cubicBezTo>
                <a:cubicBezTo>
                  <a:pt x="9396390" y="3991997"/>
                  <a:pt x="9393960" y="3987490"/>
                  <a:pt x="9390720" y="3983779"/>
                </a:cubicBezTo>
                <a:cubicBezTo>
                  <a:pt x="9387480" y="3980067"/>
                  <a:pt x="9383429" y="3977240"/>
                  <a:pt x="9378569" y="3975296"/>
                </a:cubicBezTo>
                <a:cubicBezTo>
                  <a:pt x="9373709" y="3973352"/>
                  <a:pt x="9368009" y="3972380"/>
                  <a:pt x="9361470" y="3972380"/>
                </a:cubicBezTo>
                <a:close/>
                <a:moveTo>
                  <a:pt x="9266132" y="3972380"/>
                </a:moveTo>
                <a:cubicBezTo>
                  <a:pt x="9264424" y="3972380"/>
                  <a:pt x="9262730" y="3972600"/>
                  <a:pt x="9261051" y="3973042"/>
                </a:cubicBezTo>
                <a:cubicBezTo>
                  <a:pt x="9259372" y="3973484"/>
                  <a:pt x="9257679" y="3974279"/>
                  <a:pt x="9255970" y="3975428"/>
                </a:cubicBezTo>
                <a:cubicBezTo>
                  <a:pt x="9254262" y="3976577"/>
                  <a:pt x="9252450" y="3978153"/>
                  <a:pt x="9250536" y="3980156"/>
                </a:cubicBezTo>
                <a:cubicBezTo>
                  <a:pt x="9248621" y="3982159"/>
                  <a:pt x="9246574" y="3984751"/>
                  <a:pt x="9244394" y="3987932"/>
                </a:cubicBezTo>
                <a:lnTo>
                  <a:pt x="9244394" y="3976356"/>
                </a:lnTo>
                <a:cubicBezTo>
                  <a:pt x="9244394" y="3975885"/>
                  <a:pt x="9244291" y="3975487"/>
                  <a:pt x="9244085" y="3975163"/>
                </a:cubicBezTo>
                <a:cubicBezTo>
                  <a:pt x="9243879" y="3974839"/>
                  <a:pt x="9243540" y="3974545"/>
                  <a:pt x="9243069" y="3974279"/>
                </a:cubicBezTo>
                <a:cubicBezTo>
                  <a:pt x="9242597" y="3974014"/>
                  <a:pt x="9241935" y="3973838"/>
                  <a:pt x="9241080" y="3973749"/>
                </a:cubicBezTo>
                <a:cubicBezTo>
                  <a:pt x="9240226" y="3973661"/>
                  <a:pt x="9239151" y="3973617"/>
                  <a:pt x="9237855" y="3973617"/>
                </a:cubicBezTo>
                <a:cubicBezTo>
                  <a:pt x="9236500" y="3973617"/>
                  <a:pt x="9235410" y="3973661"/>
                  <a:pt x="9234585" y="3973749"/>
                </a:cubicBezTo>
                <a:cubicBezTo>
                  <a:pt x="9233761" y="3973838"/>
                  <a:pt x="9233083" y="3974014"/>
                  <a:pt x="9232553" y="3974279"/>
                </a:cubicBezTo>
                <a:cubicBezTo>
                  <a:pt x="9232023" y="3974545"/>
                  <a:pt x="9231669" y="3974839"/>
                  <a:pt x="9231493" y="3975163"/>
                </a:cubicBezTo>
                <a:cubicBezTo>
                  <a:pt x="9231316" y="3975487"/>
                  <a:pt x="9231227" y="3975885"/>
                  <a:pt x="9231227" y="3976356"/>
                </a:cubicBezTo>
                <a:lnTo>
                  <a:pt x="9231227" y="4055886"/>
                </a:lnTo>
                <a:cubicBezTo>
                  <a:pt x="9231227" y="4056357"/>
                  <a:pt x="9231331" y="4056755"/>
                  <a:pt x="9231537" y="4057079"/>
                </a:cubicBezTo>
                <a:cubicBezTo>
                  <a:pt x="9231743" y="4057403"/>
                  <a:pt x="9232126" y="4057683"/>
                  <a:pt x="9232685" y="4057918"/>
                </a:cubicBezTo>
                <a:cubicBezTo>
                  <a:pt x="9233245" y="4058154"/>
                  <a:pt x="9233996" y="4058331"/>
                  <a:pt x="9234939" y="4058449"/>
                </a:cubicBezTo>
                <a:cubicBezTo>
                  <a:pt x="9235881" y="4058567"/>
                  <a:pt x="9237060" y="4058625"/>
                  <a:pt x="9238473" y="4058625"/>
                </a:cubicBezTo>
                <a:cubicBezTo>
                  <a:pt x="9239946" y="4058625"/>
                  <a:pt x="9241154" y="4058567"/>
                  <a:pt x="9242097" y="4058449"/>
                </a:cubicBezTo>
                <a:cubicBezTo>
                  <a:pt x="9243039" y="4058331"/>
                  <a:pt x="9243775" y="4058154"/>
                  <a:pt x="9244306" y="4057918"/>
                </a:cubicBezTo>
                <a:cubicBezTo>
                  <a:pt x="9244836" y="4057683"/>
                  <a:pt x="9245219" y="4057403"/>
                  <a:pt x="9245454" y="4057079"/>
                </a:cubicBezTo>
                <a:cubicBezTo>
                  <a:pt x="9245690" y="4056755"/>
                  <a:pt x="9245808" y="4056357"/>
                  <a:pt x="9245808" y="4055886"/>
                </a:cubicBezTo>
                <a:lnTo>
                  <a:pt x="9245808" y="4003573"/>
                </a:lnTo>
                <a:cubicBezTo>
                  <a:pt x="9247870" y="4000333"/>
                  <a:pt x="9249755" y="3997594"/>
                  <a:pt x="9251463" y="3995355"/>
                </a:cubicBezTo>
                <a:cubicBezTo>
                  <a:pt x="9253172" y="3993116"/>
                  <a:pt x="9254807" y="3991319"/>
                  <a:pt x="9256368" y="3989965"/>
                </a:cubicBezTo>
                <a:cubicBezTo>
                  <a:pt x="9257929" y="3988610"/>
                  <a:pt x="9259416" y="3987638"/>
                  <a:pt x="9260830" y="3987048"/>
                </a:cubicBezTo>
                <a:cubicBezTo>
                  <a:pt x="9262244" y="3986459"/>
                  <a:pt x="9263687" y="3986165"/>
                  <a:pt x="9265160" y="3986165"/>
                </a:cubicBezTo>
                <a:cubicBezTo>
                  <a:pt x="9266397" y="3986165"/>
                  <a:pt x="9267546" y="3986283"/>
                  <a:pt x="9268606" y="3986518"/>
                </a:cubicBezTo>
                <a:cubicBezTo>
                  <a:pt x="9269667" y="3986754"/>
                  <a:pt x="9270624" y="3987004"/>
                  <a:pt x="9271478" y="3987269"/>
                </a:cubicBezTo>
                <a:cubicBezTo>
                  <a:pt x="9272333" y="3987534"/>
                  <a:pt x="9273098" y="3987800"/>
                  <a:pt x="9273776" y="3988065"/>
                </a:cubicBezTo>
                <a:cubicBezTo>
                  <a:pt x="9274454" y="3988330"/>
                  <a:pt x="9275028" y="3988462"/>
                  <a:pt x="9275499" y="3988462"/>
                </a:cubicBezTo>
                <a:cubicBezTo>
                  <a:pt x="9275970" y="3988462"/>
                  <a:pt x="9276338" y="3988330"/>
                  <a:pt x="9276603" y="3988065"/>
                </a:cubicBezTo>
                <a:cubicBezTo>
                  <a:pt x="9276869" y="3987800"/>
                  <a:pt x="9277089" y="3987417"/>
                  <a:pt x="9277266" y="3986916"/>
                </a:cubicBezTo>
                <a:cubicBezTo>
                  <a:pt x="9277443" y="3986415"/>
                  <a:pt x="9277561" y="3985723"/>
                  <a:pt x="9277620" y="3984839"/>
                </a:cubicBezTo>
                <a:cubicBezTo>
                  <a:pt x="9277679" y="3983956"/>
                  <a:pt x="9277708" y="3982866"/>
                  <a:pt x="9277708" y="3981570"/>
                </a:cubicBezTo>
                <a:cubicBezTo>
                  <a:pt x="9277708" y="3980215"/>
                  <a:pt x="9277693" y="3979140"/>
                  <a:pt x="9277664" y="3978344"/>
                </a:cubicBezTo>
                <a:cubicBezTo>
                  <a:pt x="9277635" y="3977549"/>
                  <a:pt x="9277575" y="3976945"/>
                  <a:pt x="9277487" y="3976533"/>
                </a:cubicBezTo>
                <a:cubicBezTo>
                  <a:pt x="9277399" y="3976120"/>
                  <a:pt x="9277296" y="3975782"/>
                  <a:pt x="9277178" y="3975517"/>
                </a:cubicBezTo>
                <a:cubicBezTo>
                  <a:pt x="9277060" y="3975251"/>
                  <a:pt x="9276824" y="3974972"/>
                  <a:pt x="9276471" y="3974677"/>
                </a:cubicBezTo>
                <a:cubicBezTo>
                  <a:pt x="9276117" y="3974383"/>
                  <a:pt x="9275514" y="3974088"/>
                  <a:pt x="9274659" y="3973793"/>
                </a:cubicBezTo>
                <a:cubicBezTo>
                  <a:pt x="9273805" y="3973499"/>
                  <a:pt x="9272848" y="3973234"/>
                  <a:pt x="9271787" y="3972998"/>
                </a:cubicBezTo>
                <a:cubicBezTo>
                  <a:pt x="9270727" y="3972762"/>
                  <a:pt x="9269711" y="3972600"/>
                  <a:pt x="9268739" y="3972512"/>
                </a:cubicBezTo>
                <a:cubicBezTo>
                  <a:pt x="9267767" y="3972424"/>
                  <a:pt x="9266898" y="3972380"/>
                  <a:pt x="9266132" y="3972380"/>
                </a:cubicBezTo>
                <a:close/>
                <a:moveTo>
                  <a:pt x="9170971" y="3972380"/>
                </a:moveTo>
                <a:cubicBezTo>
                  <a:pt x="9164196" y="3972380"/>
                  <a:pt x="9158275" y="3973469"/>
                  <a:pt x="9153209" y="3975649"/>
                </a:cubicBezTo>
                <a:cubicBezTo>
                  <a:pt x="9148143" y="3977829"/>
                  <a:pt x="9143916" y="3980892"/>
                  <a:pt x="9140528" y="3984839"/>
                </a:cubicBezTo>
                <a:cubicBezTo>
                  <a:pt x="9137141" y="3988786"/>
                  <a:pt x="9134608" y="3993484"/>
                  <a:pt x="9132929" y="3998934"/>
                </a:cubicBezTo>
                <a:cubicBezTo>
                  <a:pt x="9131250" y="4004383"/>
                  <a:pt x="9130410" y="4010348"/>
                  <a:pt x="9130410" y="4016828"/>
                </a:cubicBezTo>
                <a:cubicBezTo>
                  <a:pt x="9130410" y="4023544"/>
                  <a:pt x="9131206" y="4029553"/>
                  <a:pt x="9132796" y="4034855"/>
                </a:cubicBezTo>
                <a:cubicBezTo>
                  <a:pt x="9134387" y="4040157"/>
                  <a:pt x="9136802" y="4044663"/>
                  <a:pt x="9140042" y="4048375"/>
                </a:cubicBezTo>
                <a:cubicBezTo>
                  <a:pt x="9143282" y="4052086"/>
                  <a:pt x="9147333" y="4054914"/>
                  <a:pt x="9152193" y="4056858"/>
                </a:cubicBezTo>
                <a:cubicBezTo>
                  <a:pt x="9157053" y="4058802"/>
                  <a:pt x="9162753" y="4059774"/>
                  <a:pt x="9169292" y="4059774"/>
                </a:cubicBezTo>
                <a:cubicBezTo>
                  <a:pt x="9176008" y="4059774"/>
                  <a:pt x="9181914" y="4058670"/>
                  <a:pt x="9187009" y="4056460"/>
                </a:cubicBezTo>
                <a:cubicBezTo>
                  <a:pt x="9192105" y="4054251"/>
                  <a:pt x="9196347" y="4051173"/>
                  <a:pt x="9199734" y="4047226"/>
                </a:cubicBezTo>
                <a:cubicBezTo>
                  <a:pt x="9203122" y="4043279"/>
                  <a:pt x="9205669" y="4038581"/>
                  <a:pt x="9207378" y="4033132"/>
                </a:cubicBezTo>
                <a:cubicBezTo>
                  <a:pt x="9209086" y="4027682"/>
                  <a:pt x="9209940" y="4021718"/>
                  <a:pt x="9209940" y="4015237"/>
                </a:cubicBezTo>
                <a:cubicBezTo>
                  <a:pt x="9209940" y="4008580"/>
                  <a:pt x="9209131" y="4002601"/>
                  <a:pt x="9207510" y="3997299"/>
                </a:cubicBezTo>
                <a:cubicBezTo>
                  <a:pt x="9205890" y="3991997"/>
                  <a:pt x="9203460" y="3987490"/>
                  <a:pt x="9200220" y="3983779"/>
                </a:cubicBezTo>
                <a:cubicBezTo>
                  <a:pt x="9196980" y="3980067"/>
                  <a:pt x="9192930" y="3977240"/>
                  <a:pt x="9188070" y="3975296"/>
                </a:cubicBezTo>
                <a:cubicBezTo>
                  <a:pt x="9183209" y="3973352"/>
                  <a:pt x="9177510" y="3972380"/>
                  <a:pt x="9170971" y="3972380"/>
                </a:cubicBezTo>
                <a:close/>
                <a:moveTo>
                  <a:pt x="8978350" y="3972380"/>
                </a:moveTo>
                <a:cubicBezTo>
                  <a:pt x="8972518" y="3972380"/>
                  <a:pt x="8967245" y="3973396"/>
                  <a:pt x="8962532" y="3975428"/>
                </a:cubicBezTo>
                <a:cubicBezTo>
                  <a:pt x="8957819" y="3977461"/>
                  <a:pt x="8953799" y="3980377"/>
                  <a:pt x="8950470" y="3984176"/>
                </a:cubicBezTo>
                <a:cubicBezTo>
                  <a:pt x="8947142" y="3987976"/>
                  <a:pt x="8944594" y="3992601"/>
                  <a:pt x="8942826" y="3998050"/>
                </a:cubicBezTo>
                <a:cubicBezTo>
                  <a:pt x="8941059" y="4003499"/>
                  <a:pt x="8940175" y="4009641"/>
                  <a:pt x="8940175" y="4016475"/>
                </a:cubicBezTo>
                <a:cubicBezTo>
                  <a:pt x="8940175" y="4023662"/>
                  <a:pt x="8941030" y="4029965"/>
                  <a:pt x="8942738" y="4035385"/>
                </a:cubicBezTo>
                <a:cubicBezTo>
                  <a:pt x="8944447" y="4040805"/>
                  <a:pt x="8946980" y="4045312"/>
                  <a:pt x="8950338" y="4048905"/>
                </a:cubicBezTo>
                <a:cubicBezTo>
                  <a:pt x="8953696" y="4052499"/>
                  <a:pt x="8957834" y="4055209"/>
                  <a:pt x="8962753" y="4057035"/>
                </a:cubicBezTo>
                <a:cubicBezTo>
                  <a:pt x="8967672" y="4058861"/>
                  <a:pt x="8973401" y="4059774"/>
                  <a:pt x="8979940" y="4059774"/>
                </a:cubicBezTo>
                <a:cubicBezTo>
                  <a:pt x="8983711" y="4059774"/>
                  <a:pt x="8987260" y="4059494"/>
                  <a:pt x="8990589" y="4058935"/>
                </a:cubicBezTo>
                <a:cubicBezTo>
                  <a:pt x="8993917" y="4058375"/>
                  <a:pt x="8996848" y="4057742"/>
                  <a:pt x="8999381" y="4057035"/>
                </a:cubicBezTo>
                <a:cubicBezTo>
                  <a:pt x="9001914" y="4056328"/>
                  <a:pt x="9003976" y="4055606"/>
                  <a:pt x="9005567" y="4054870"/>
                </a:cubicBezTo>
                <a:cubicBezTo>
                  <a:pt x="9007157" y="4054133"/>
                  <a:pt x="9008115" y="4053603"/>
                  <a:pt x="9008439" y="4053279"/>
                </a:cubicBezTo>
                <a:cubicBezTo>
                  <a:pt x="9008763" y="4052955"/>
                  <a:pt x="9009028" y="4052616"/>
                  <a:pt x="9009234" y="4052263"/>
                </a:cubicBezTo>
                <a:cubicBezTo>
                  <a:pt x="9009440" y="4051910"/>
                  <a:pt x="9009587" y="4051512"/>
                  <a:pt x="9009676" y="4051070"/>
                </a:cubicBezTo>
                <a:cubicBezTo>
                  <a:pt x="9009764" y="4050628"/>
                  <a:pt x="9009838" y="4050128"/>
                  <a:pt x="9009897" y="4049568"/>
                </a:cubicBezTo>
                <a:cubicBezTo>
                  <a:pt x="9009956" y="4049008"/>
                  <a:pt x="9009985" y="4048345"/>
                  <a:pt x="9009985" y="4047580"/>
                </a:cubicBezTo>
                <a:cubicBezTo>
                  <a:pt x="9009985" y="4046519"/>
                  <a:pt x="9009941" y="4045621"/>
                  <a:pt x="9009852" y="4044884"/>
                </a:cubicBezTo>
                <a:cubicBezTo>
                  <a:pt x="9009763" y="4044148"/>
                  <a:pt x="9009630" y="4043574"/>
                  <a:pt x="9009452" y="4043161"/>
                </a:cubicBezTo>
                <a:cubicBezTo>
                  <a:pt x="9009275" y="4042749"/>
                  <a:pt x="9009023" y="4042440"/>
                  <a:pt x="9008697" y="4042233"/>
                </a:cubicBezTo>
                <a:cubicBezTo>
                  <a:pt x="9008372" y="4042027"/>
                  <a:pt x="9008002" y="4041924"/>
                  <a:pt x="9007588" y="4041924"/>
                </a:cubicBezTo>
                <a:cubicBezTo>
                  <a:pt x="9006878" y="4041924"/>
                  <a:pt x="9005827" y="4042233"/>
                  <a:pt x="9004435" y="4042852"/>
                </a:cubicBezTo>
                <a:cubicBezTo>
                  <a:pt x="9003044" y="4043471"/>
                  <a:pt x="9001268" y="4044163"/>
                  <a:pt x="8999107" y="4044929"/>
                </a:cubicBezTo>
                <a:cubicBezTo>
                  <a:pt x="8996946" y="4045694"/>
                  <a:pt x="8994386" y="4046387"/>
                  <a:pt x="8991426" y="4047005"/>
                </a:cubicBezTo>
                <a:cubicBezTo>
                  <a:pt x="8988466" y="4047624"/>
                  <a:pt x="8985092" y="4047933"/>
                  <a:pt x="8981303" y="4047933"/>
                </a:cubicBezTo>
                <a:cubicBezTo>
                  <a:pt x="8976509" y="4047933"/>
                  <a:pt x="8972453" y="4047256"/>
                  <a:pt x="8969138" y="4045901"/>
                </a:cubicBezTo>
                <a:cubicBezTo>
                  <a:pt x="8965823" y="4044546"/>
                  <a:pt x="8963130" y="4042602"/>
                  <a:pt x="8961058" y="4040068"/>
                </a:cubicBezTo>
                <a:cubicBezTo>
                  <a:pt x="8958986" y="4037535"/>
                  <a:pt x="8957505" y="4034501"/>
                  <a:pt x="8956618" y="4030967"/>
                </a:cubicBezTo>
                <a:cubicBezTo>
                  <a:pt x="8955730" y="4027432"/>
                  <a:pt x="8955286" y="4023455"/>
                  <a:pt x="8955286" y="4019037"/>
                </a:cubicBezTo>
                <a:lnTo>
                  <a:pt x="9007661" y="4019037"/>
                </a:lnTo>
                <a:cubicBezTo>
                  <a:pt x="9009141" y="4019037"/>
                  <a:pt x="9010459" y="4018551"/>
                  <a:pt x="9011612" y="4017579"/>
                </a:cubicBezTo>
                <a:cubicBezTo>
                  <a:pt x="9012766" y="4016607"/>
                  <a:pt x="9013343" y="4014972"/>
                  <a:pt x="9013343" y="4012675"/>
                </a:cubicBezTo>
                <a:lnTo>
                  <a:pt x="9013343" y="4010024"/>
                </a:lnTo>
                <a:cubicBezTo>
                  <a:pt x="9013343" y="4004840"/>
                  <a:pt x="9012680" y="3999965"/>
                  <a:pt x="9011355" y="3995399"/>
                </a:cubicBezTo>
                <a:cubicBezTo>
                  <a:pt x="9010029" y="3990833"/>
                  <a:pt x="9007953" y="3986857"/>
                  <a:pt x="9005125" y="3983470"/>
                </a:cubicBezTo>
                <a:cubicBezTo>
                  <a:pt x="9002297" y="3980082"/>
                  <a:pt x="8998689" y="3977387"/>
                  <a:pt x="8994300" y="3975384"/>
                </a:cubicBezTo>
                <a:cubicBezTo>
                  <a:pt x="8989911" y="3973381"/>
                  <a:pt x="8984595" y="3972380"/>
                  <a:pt x="8978350" y="3972380"/>
                </a:cubicBezTo>
                <a:close/>
                <a:moveTo>
                  <a:pt x="8627957" y="3972380"/>
                </a:moveTo>
                <a:cubicBezTo>
                  <a:pt x="8626249" y="3972380"/>
                  <a:pt x="8624555" y="3972600"/>
                  <a:pt x="8622876" y="3973042"/>
                </a:cubicBezTo>
                <a:cubicBezTo>
                  <a:pt x="8621197" y="3973484"/>
                  <a:pt x="8619504" y="3974279"/>
                  <a:pt x="8617795" y="3975428"/>
                </a:cubicBezTo>
                <a:cubicBezTo>
                  <a:pt x="8616087" y="3976577"/>
                  <a:pt x="8614275" y="3978153"/>
                  <a:pt x="8612361" y="3980156"/>
                </a:cubicBezTo>
                <a:cubicBezTo>
                  <a:pt x="8610446" y="3982159"/>
                  <a:pt x="8608399" y="3984751"/>
                  <a:pt x="8606219" y="3987932"/>
                </a:cubicBezTo>
                <a:lnTo>
                  <a:pt x="8606219" y="3976356"/>
                </a:lnTo>
                <a:cubicBezTo>
                  <a:pt x="8606219" y="3975885"/>
                  <a:pt x="8606116" y="3975487"/>
                  <a:pt x="8605910" y="3975163"/>
                </a:cubicBezTo>
                <a:cubicBezTo>
                  <a:pt x="8605704" y="3974839"/>
                  <a:pt x="8605365" y="3974545"/>
                  <a:pt x="8604894" y="3974279"/>
                </a:cubicBezTo>
                <a:cubicBezTo>
                  <a:pt x="8604422" y="3974014"/>
                  <a:pt x="8603760" y="3973838"/>
                  <a:pt x="8602905" y="3973749"/>
                </a:cubicBezTo>
                <a:cubicBezTo>
                  <a:pt x="8602051" y="3973661"/>
                  <a:pt x="8600976" y="3973617"/>
                  <a:pt x="8599680" y="3973617"/>
                </a:cubicBezTo>
                <a:cubicBezTo>
                  <a:pt x="8598325" y="3973617"/>
                  <a:pt x="8597235" y="3973661"/>
                  <a:pt x="8596410" y="3973749"/>
                </a:cubicBezTo>
                <a:cubicBezTo>
                  <a:pt x="8595586" y="3973838"/>
                  <a:pt x="8594908" y="3974014"/>
                  <a:pt x="8594378" y="3974279"/>
                </a:cubicBezTo>
                <a:cubicBezTo>
                  <a:pt x="8593848" y="3974545"/>
                  <a:pt x="8593494" y="3974839"/>
                  <a:pt x="8593318" y="3975163"/>
                </a:cubicBezTo>
                <a:cubicBezTo>
                  <a:pt x="8593141" y="3975487"/>
                  <a:pt x="8593052" y="3975885"/>
                  <a:pt x="8593052" y="3976356"/>
                </a:cubicBezTo>
                <a:lnTo>
                  <a:pt x="8593052" y="4055886"/>
                </a:lnTo>
                <a:cubicBezTo>
                  <a:pt x="8593052" y="4056357"/>
                  <a:pt x="8593156" y="4056755"/>
                  <a:pt x="8593362" y="4057079"/>
                </a:cubicBezTo>
                <a:cubicBezTo>
                  <a:pt x="8593568" y="4057403"/>
                  <a:pt x="8593951" y="4057683"/>
                  <a:pt x="8594510" y="4057918"/>
                </a:cubicBezTo>
                <a:cubicBezTo>
                  <a:pt x="8595070" y="4058154"/>
                  <a:pt x="8595821" y="4058331"/>
                  <a:pt x="8596764" y="4058449"/>
                </a:cubicBezTo>
                <a:cubicBezTo>
                  <a:pt x="8597706" y="4058567"/>
                  <a:pt x="8598885" y="4058625"/>
                  <a:pt x="8600298" y="4058625"/>
                </a:cubicBezTo>
                <a:cubicBezTo>
                  <a:pt x="8601771" y="4058625"/>
                  <a:pt x="8602979" y="4058567"/>
                  <a:pt x="8603922" y="4058449"/>
                </a:cubicBezTo>
                <a:cubicBezTo>
                  <a:pt x="8604864" y="4058331"/>
                  <a:pt x="8605600" y="4058154"/>
                  <a:pt x="8606131" y="4057918"/>
                </a:cubicBezTo>
                <a:cubicBezTo>
                  <a:pt x="8606661" y="4057683"/>
                  <a:pt x="8607044" y="4057403"/>
                  <a:pt x="8607279" y="4057079"/>
                </a:cubicBezTo>
                <a:cubicBezTo>
                  <a:pt x="8607515" y="4056755"/>
                  <a:pt x="8607633" y="4056357"/>
                  <a:pt x="8607633" y="4055886"/>
                </a:cubicBezTo>
                <a:lnTo>
                  <a:pt x="8607633" y="4003573"/>
                </a:lnTo>
                <a:cubicBezTo>
                  <a:pt x="8609695" y="4000333"/>
                  <a:pt x="8611580" y="3997594"/>
                  <a:pt x="8613288" y="3995355"/>
                </a:cubicBezTo>
                <a:cubicBezTo>
                  <a:pt x="8614997" y="3993116"/>
                  <a:pt x="8616632" y="3991319"/>
                  <a:pt x="8618193" y="3989965"/>
                </a:cubicBezTo>
                <a:cubicBezTo>
                  <a:pt x="8619754" y="3988610"/>
                  <a:pt x="8621241" y="3987638"/>
                  <a:pt x="8622655" y="3987048"/>
                </a:cubicBezTo>
                <a:cubicBezTo>
                  <a:pt x="8624069" y="3986459"/>
                  <a:pt x="8625513" y="3986165"/>
                  <a:pt x="8626985" y="3986165"/>
                </a:cubicBezTo>
                <a:cubicBezTo>
                  <a:pt x="8628222" y="3986165"/>
                  <a:pt x="8629371" y="3986283"/>
                  <a:pt x="8630432" y="3986518"/>
                </a:cubicBezTo>
                <a:cubicBezTo>
                  <a:pt x="8631492" y="3986754"/>
                  <a:pt x="8632449" y="3987004"/>
                  <a:pt x="8633303" y="3987269"/>
                </a:cubicBezTo>
                <a:cubicBezTo>
                  <a:pt x="8634158" y="3987534"/>
                  <a:pt x="8634924" y="3987800"/>
                  <a:pt x="8635601" y="3988065"/>
                </a:cubicBezTo>
                <a:cubicBezTo>
                  <a:pt x="8636279" y="3988330"/>
                  <a:pt x="8636853" y="3988462"/>
                  <a:pt x="8637324" y="3988462"/>
                </a:cubicBezTo>
                <a:cubicBezTo>
                  <a:pt x="8637796" y="3988462"/>
                  <a:pt x="8638164" y="3988330"/>
                  <a:pt x="8638429" y="3988065"/>
                </a:cubicBezTo>
                <a:cubicBezTo>
                  <a:pt x="8638694" y="3987800"/>
                  <a:pt x="8638915" y="3987417"/>
                  <a:pt x="8639091" y="3986916"/>
                </a:cubicBezTo>
                <a:cubicBezTo>
                  <a:pt x="8639268" y="3986415"/>
                  <a:pt x="8639386" y="3985723"/>
                  <a:pt x="8639445" y="3984839"/>
                </a:cubicBezTo>
                <a:cubicBezTo>
                  <a:pt x="8639504" y="3983956"/>
                  <a:pt x="8639533" y="3982866"/>
                  <a:pt x="8639533" y="3981570"/>
                </a:cubicBezTo>
                <a:cubicBezTo>
                  <a:pt x="8639533" y="3980215"/>
                  <a:pt x="8639519" y="3979140"/>
                  <a:pt x="8639489" y="3978344"/>
                </a:cubicBezTo>
                <a:cubicBezTo>
                  <a:pt x="8639460" y="3977549"/>
                  <a:pt x="8639401" y="3976945"/>
                  <a:pt x="8639312" y="3976533"/>
                </a:cubicBezTo>
                <a:cubicBezTo>
                  <a:pt x="8639224" y="3976120"/>
                  <a:pt x="8639121" y="3975782"/>
                  <a:pt x="8639003" y="3975517"/>
                </a:cubicBezTo>
                <a:cubicBezTo>
                  <a:pt x="8638885" y="3975251"/>
                  <a:pt x="8638650" y="3974972"/>
                  <a:pt x="8638296" y="3974677"/>
                </a:cubicBezTo>
                <a:cubicBezTo>
                  <a:pt x="8637943" y="3974383"/>
                  <a:pt x="8637339" y="3974088"/>
                  <a:pt x="8636485" y="3973793"/>
                </a:cubicBezTo>
                <a:cubicBezTo>
                  <a:pt x="8635631" y="3973499"/>
                  <a:pt x="8634673" y="3973234"/>
                  <a:pt x="8633613" y="3972998"/>
                </a:cubicBezTo>
                <a:cubicBezTo>
                  <a:pt x="8632552" y="3972762"/>
                  <a:pt x="8631536" y="3972600"/>
                  <a:pt x="8630564" y="3972512"/>
                </a:cubicBezTo>
                <a:cubicBezTo>
                  <a:pt x="8629592" y="3972424"/>
                  <a:pt x="8628723" y="3972380"/>
                  <a:pt x="8627957" y="3972380"/>
                </a:cubicBezTo>
                <a:close/>
                <a:moveTo>
                  <a:pt x="8421570" y="3972380"/>
                </a:moveTo>
                <a:cubicBezTo>
                  <a:pt x="8418506" y="3972380"/>
                  <a:pt x="8415472" y="3972659"/>
                  <a:pt x="8412468" y="3973219"/>
                </a:cubicBezTo>
                <a:cubicBezTo>
                  <a:pt x="8409463" y="3973779"/>
                  <a:pt x="8406695" y="3974486"/>
                  <a:pt x="8404161" y="3975340"/>
                </a:cubicBezTo>
                <a:cubicBezTo>
                  <a:pt x="8401628" y="3976194"/>
                  <a:pt x="8399390" y="3977137"/>
                  <a:pt x="8397446" y="3978168"/>
                </a:cubicBezTo>
                <a:cubicBezTo>
                  <a:pt x="8395502" y="3979199"/>
                  <a:pt x="8394132" y="3980097"/>
                  <a:pt x="8393337" y="3980863"/>
                </a:cubicBezTo>
                <a:cubicBezTo>
                  <a:pt x="8392541" y="3981629"/>
                  <a:pt x="8392040" y="3982439"/>
                  <a:pt x="8391834" y="3983293"/>
                </a:cubicBezTo>
                <a:cubicBezTo>
                  <a:pt x="8391628" y="3984147"/>
                  <a:pt x="8391525" y="3985311"/>
                  <a:pt x="8391525" y="3986783"/>
                </a:cubicBezTo>
                <a:cubicBezTo>
                  <a:pt x="8391525" y="3987667"/>
                  <a:pt x="8391584" y="3988477"/>
                  <a:pt x="8391702" y="3989213"/>
                </a:cubicBezTo>
                <a:cubicBezTo>
                  <a:pt x="8391820" y="3989950"/>
                  <a:pt x="8392011" y="3990554"/>
                  <a:pt x="8392276" y="3991025"/>
                </a:cubicBezTo>
                <a:cubicBezTo>
                  <a:pt x="8392541" y="3991496"/>
                  <a:pt x="8392851" y="3991850"/>
                  <a:pt x="8393204" y="3992085"/>
                </a:cubicBezTo>
                <a:cubicBezTo>
                  <a:pt x="8393557" y="3992321"/>
                  <a:pt x="8393970" y="3992439"/>
                  <a:pt x="8394441" y="3992439"/>
                </a:cubicBezTo>
                <a:cubicBezTo>
                  <a:pt x="8395148" y="3992439"/>
                  <a:pt x="8396223" y="3992012"/>
                  <a:pt x="8397667" y="3991157"/>
                </a:cubicBezTo>
                <a:cubicBezTo>
                  <a:pt x="8399110" y="3990303"/>
                  <a:pt x="8400907" y="3989361"/>
                  <a:pt x="8403057" y="3988330"/>
                </a:cubicBezTo>
                <a:cubicBezTo>
                  <a:pt x="8405207" y="3987299"/>
                  <a:pt x="8407711" y="3986356"/>
                  <a:pt x="8410568" y="3985502"/>
                </a:cubicBezTo>
                <a:cubicBezTo>
                  <a:pt x="8413425" y="3984648"/>
                  <a:pt x="8416651" y="3984221"/>
                  <a:pt x="8420244" y="3984221"/>
                </a:cubicBezTo>
                <a:cubicBezTo>
                  <a:pt x="8423602" y="3984221"/>
                  <a:pt x="8426430" y="3984618"/>
                  <a:pt x="8428727" y="3985414"/>
                </a:cubicBezTo>
                <a:cubicBezTo>
                  <a:pt x="8431025" y="3986209"/>
                  <a:pt x="8432895" y="3987387"/>
                  <a:pt x="8434339" y="3988948"/>
                </a:cubicBezTo>
                <a:cubicBezTo>
                  <a:pt x="8435782" y="3990509"/>
                  <a:pt x="8436828" y="3992468"/>
                  <a:pt x="8437476" y="3994825"/>
                </a:cubicBezTo>
                <a:cubicBezTo>
                  <a:pt x="8438124" y="3997181"/>
                  <a:pt x="8438448" y="3999891"/>
                  <a:pt x="8438448" y="4002954"/>
                </a:cubicBezTo>
                <a:lnTo>
                  <a:pt x="8438448" y="4009140"/>
                </a:lnTo>
                <a:lnTo>
                  <a:pt x="8427490" y="4009140"/>
                </a:lnTo>
                <a:cubicBezTo>
                  <a:pt x="8421305" y="4009140"/>
                  <a:pt x="8415738" y="4009685"/>
                  <a:pt x="8410789" y="4010775"/>
                </a:cubicBezTo>
                <a:cubicBezTo>
                  <a:pt x="8405840" y="4011865"/>
                  <a:pt x="8401658" y="4013500"/>
                  <a:pt x="8398241" y="4015679"/>
                </a:cubicBezTo>
                <a:cubicBezTo>
                  <a:pt x="8394824" y="4017859"/>
                  <a:pt x="8392203" y="4020598"/>
                  <a:pt x="8390376" y="4023897"/>
                </a:cubicBezTo>
                <a:cubicBezTo>
                  <a:pt x="8388550" y="4027196"/>
                  <a:pt x="8387637" y="4031084"/>
                  <a:pt x="8387637" y="4035562"/>
                </a:cubicBezTo>
                <a:cubicBezTo>
                  <a:pt x="8387637" y="4039391"/>
                  <a:pt x="8388300" y="4042808"/>
                  <a:pt x="8389625" y="4045812"/>
                </a:cubicBezTo>
                <a:cubicBezTo>
                  <a:pt x="8390951" y="4048817"/>
                  <a:pt x="8392806" y="4051350"/>
                  <a:pt x="8395192" y="4053412"/>
                </a:cubicBezTo>
                <a:cubicBezTo>
                  <a:pt x="8397578" y="4055474"/>
                  <a:pt x="8400465" y="4057050"/>
                  <a:pt x="8403852" y="4058139"/>
                </a:cubicBezTo>
                <a:cubicBezTo>
                  <a:pt x="8407240" y="4059229"/>
                  <a:pt x="8411025" y="4059774"/>
                  <a:pt x="8415207" y="4059774"/>
                </a:cubicBezTo>
                <a:cubicBezTo>
                  <a:pt x="8419979" y="4059774"/>
                  <a:pt x="8424501" y="4058743"/>
                  <a:pt x="8428772" y="4056681"/>
                </a:cubicBezTo>
                <a:cubicBezTo>
                  <a:pt x="8433043" y="4054619"/>
                  <a:pt x="8436916" y="4051733"/>
                  <a:pt x="8440392" y="4048021"/>
                </a:cubicBezTo>
                <a:lnTo>
                  <a:pt x="8440392" y="4055974"/>
                </a:lnTo>
                <a:cubicBezTo>
                  <a:pt x="8440392" y="4056681"/>
                  <a:pt x="8440598" y="4057212"/>
                  <a:pt x="8441010" y="4057565"/>
                </a:cubicBezTo>
                <a:cubicBezTo>
                  <a:pt x="8441423" y="4057918"/>
                  <a:pt x="8442086" y="4058184"/>
                  <a:pt x="8442999" y="4058360"/>
                </a:cubicBezTo>
                <a:cubicBezTo>
                  <a:pt x="8443912" y="4058537"/>
                  <a:pt x="8445134" y="4058625"/>
                  <a:pt x="8446666" y="4058625"/>
                </a:cubicBezTo>
                <a:cubicBezTo>
                  <a:pt x="8448256" y="4058625"/>
                  <a:pt x="8449464" y="4058537"/>
                  <a:pt x="8450289" y="4058360"/>
                </a:cubicBezTo>
                <a:cubicBezTo>
                  <a:pt x="8451114" y="4058184"/>
                  <a:pt x="8451762" y="4057918"/>
                  <a:pt x="8452233" y="4057565"/>
                </a:cubicBezTo>
                <a:cubicBezTo>
                  <a:pt x="8452704" y="4057212"/>
                  <a:pt x="8452940" y="4056681"/>
                  <a:pt x="8452940" y="4055974"/>
                </a:cubicBezTo>
                <a:lnTo>
                  <a:pt x="8452940" y="4002336"/>
                </a:lnTo>
                <a:cubicBezTo>
                  <a:pt x="8452940" y="3997387"/>
                  <a:pt x="8452380" y="3993057"/>
                  <a:pt x="8451261" y="3989346"/>
                </a:cubicBezTo>
                <a:cubicBezTo>
                  <a:pt x="8450142" y="3985635"/>
                  <a:pt x="8448345" y="3982527"/>
                  <a:pt x="8445871" y="3980023"/>
                </a:cubicBezTo>
                <a:cubicBezTo>
                  <a:pt x="8443396" y="3977520"/>
                  <a:pt x="8440156" y="3975620"/>
                  <a:pt x="8436150" y="3974324"/>
                </a:cubicBezTo>
                <a:cubicBezTo>
                  <a:pt x="8432144" y="3973028"/>
                  <a:pt x="8427284" y="3972380"/>
                  <a:pt x="8421570" y="3972380"/>
                </a:cubicBezTo>
                <a:close/>
                <a:moveTo>
                  <a:pt x="8302075" y="3972380"/>
                </a:moveTo>
                <a:cubicBezTo>
                  <a:pt x="8296242" y="3972380"/>
                  <a:pt x="8290970" y="3973396"/>
                  <a:pt x="8286257" y="3975428"/>
                </a:cubicBezTo>
                <a:cubicBezTo>
                  <a:pt x="8281544" y="3977461"/>
                  <a:pt x="8277524" y="3980377"/>
                  <a:pt x="8274195" y="3984176"/>
                </a:cubicBezTo>
                <a:cubicBezTo>
                  <a:pt x="8270866" y="3987976"/>
                  <a:pt x="8268319" y="3992601"/>
                  <a:pt x="8266551" y="3998050"/>
                </a:cubicBezTo>
                <a:cubicBezTo>
                  <a:pt x="8264784" y="4003499"/>
                  <a:pt x="8263900" y="4009641"/>
                  <a:pt x="8263900" y="4016475"/>
                </a:cubicBezTo>
                <a:cubicBezTo>
                  <a:pt x="8263900" y="4023662"/>
                  <a:pt x="8264755" y="4029965"/>
                  <a:pt x="8266463" y="4035385"/>
                </a:cubicBezTo>
                <a:cubicBezTo>
                  <a:pt x="8268171" y="4040805"/>
                  <a:pt x="8270705" y="4045312"/>
                  <a:pt x="8274062" y="4048905"/>
                </a:cubicBezTo>
                <a:cubicBezTo>
                  <a:pt x="8277420" y="4052499"/>
                  <a:pt x="8281559" y="4055209"/>
                  <a:pt x="8286478" y="4057035"/>
                </a:cubicBezTo>
                <a:cubicBezTo>
                  <a:pt x="8291397" y="4058861"/>
                  <a:pt x="8297126" y="4059774"/>
                  <a:pt x="8303665" y="4059774"/>
                </a:cubicBezTo>
                <a:cubicBezTo>
                  <a:pt x="8307435" y="4059774"/>
                  <a:pt x="8310985" y="4059494"/>
                  <a:pt x="8314313" y="4058935"/>
                </a:cubicBezTo>
                <a:cubicBezTo>
                  <a:pt x="8317642" y="4058375"/>
                  <a:pt x="8320573" y="4057742"/>
                  <a:pt x="8323106" y="4057035"/>
                </a:cubicBezTo>
                <a:cubicBezTo>
                  <a:pt x="8325639" y="4056328"/>
                  <a:pt x="8327701" y="4055606"/>
                  <a:pt x="8329292" y="4054870"/>
                </a:cubicBezTo>
                <a:cubicBezTo>
                  <a:pt x="8330882" y="4054133"/>
                  <a:pt x="8331839" y="4053603"/>
                  <a:pt x="8332164" y="4053279"/>
                </a:cubicBezTo>
                <a:cubicBezTo>
                  <a:pt x="8332487" y="4052955"/>
                  <a:pt x="8332753" y="4052616"/>
                  <a:pt x="8332959" y="4052263"/>
                </a:cubicBezTo>
                <a:cubicBezTo>
                  <a:pt x="8333165" y="4051910"/>
                  <a:pt x="8333312" y="4051512"/>
                  <a:pt x="8333401" y="4051070"/>
                </a:cubicBezTo>
                <a:cubicBezTo>
                  <a:pt x="8333489" y="4050628"/>
                  <a:pt x="8333563" y="4050128"/>
                  <a:pt x="8333622" y="4049568"/>
                </a:cubicBezTo>
                <a:cubicBezTo>
                  <a:pt x="8333680" y="4049008"/>
                  <a:pt x="8333710" y="4048345"/>
                  <a:pt x="8333710" y="4047580"/>
                </a:cubicBezTo>
                <a:cubicBezTo>
                  <a:pt x="8333710" y="4046519"/>
                  <a:pt x="8333666" y="4045621"/>
                  <a:pt x="8333577" y="4044884"/>
                </a:cubicBezTo>
                <a:cubicBezTo>
                  <a:pt x="8333488" y="4044148"/>
                  <a:pt x="8333355" y="4043574"/>
                  <a:pt x="8333177" y="4043161"/>
                </a:cubicBezTo>
                <a:cubicBezTo>
                  <a:pt x="8332999" y="4042749"/>
                  <a:pt x="8332748" y="4042440"/>
                  <a:pt x="8332423" y="4042233"/>
                </a:cubicBezTo>
                <a:cubicBezTo>
                  <a:pt x="8332097" y="4042027"/>
                  <a:pt x="8331727" y="4041924"/>
                  <a:pt x="8331313" y="4041924"/>
                </a:cubicBezTo>
                <a:cubicBezTo>
                  <a:pt x="8330602" y="4041924"/>
                  <a:pt x="8329552" y="4042233"/>
                  <a:pt x="8328160" y="4042852"/>
                </a:cubicBezTo>
                <a:cubicBezTo>
                  <a:pt x="8326769" y="4043471"/>
                  <a:pt x="8324993" y="4044163"/>
                  <a:pt x="8322832" y="4044929"/>
                </a:cubicBezTo>
                <a:cubicBezTo>
                  <a:pt x="8320671" y="4045694"/>
                  <a:pt x="8318111" y="4046387"/>
                  <a:pt x="8315151" y="4047005"/>
                </a:cubicBezTo>
                <a:cubicBezTo>
                  <a:pt x="8312191" y="4047624"/>
                  <a:pt x="8308817" y="4047933"/>
                  <a:pt x="8305028" y="4047933"/>
                </a:cubicBezTo>
                <a:cubicBezTo>
                  <a:pt x="8300233" y="4047933"/>
                  <a:pt x="8296178" y="4047256"/>
                  <a:pt x="8292863" y="4045901"/>
                </a:cubicBezTo>
                <a:cubicBezTo>
                  <a:pt x="8289548" y="4044546"/>
                  <a:pt x="8286855" y="4042602"/>
                  <a:pt x="8284782" y="4040068"/>
                </a:cubicBezTo>
                <a:cubicBezTo>
                  <a:pt x="8282710" y="4037535"/>
                  <a:pt x="8281231" y="4034501"/>
                  <a:pt x="8280343" y="4030967"/>
                </a:cubicBezTo>
                <a:cubicBezTo>
                  <a:pt x="8279455" y="4027432"/>
                  <a:pt x="8279011" y="4023455"/>
                  <a:pt x="8279011" y="4019037"/>
                </a:cubicBezTo>
                <a:lnTo>
                  <a:pt x="8331386" y="4019037"/>
                </a:lnTo>
                <a:cubicBezTo>
                  <a:pt x="8332866" y="4019037"/>
                  <a:pt x="8334183" y="4018551"/>
                  <a:pt x="8335337" y="4017579"/>
                </a:cubicBezTo>
                <a:cubicBezTo>
                  <a:pt x="8336491" y="4016607"/>
                  <a:pt x="8337068" y="4014972"/>
                  <a:pt x="8337068" y="4012675"/>
                </a:cubicBezTo>
                <a:lnTo>
                  <a:pt x="8337068" y="4010024"/>
                </a:lnTo>
                <a:cubicBezTo>
                  <a:pt x="8337068" y="4004840"/>
                  <a:pt x="8336405" y="3999965"/>
                  <a:pt x="8335080" y="3995399"/>
                </a:cubicBezTo>
                <a:cubicBezTo>
                  <a:pt x="8333754" y="3990833"/>
                  <a:pt x="8331678" y="3986857"/>
                  <a:pt x="8328850" y="3983470"/>
                </a:cubicBezTo>
                <a:cubicBezTo>
                  <a:pt x="8326022" y="3980082"/>
                  <a:pt x="8322414" y="3977387"/>
                  <a:pt x="8318025" y="3975384"/>
                </a:cubicBezTo>
                <a:cubicBezTo>
                  <a:pt x="8313636" y="3973381"/>
                  <a:pt x="8308319" y="3972380"/>
                  <a:pt x="8302075" y="3972380"/>
                </a:cubicBezTo>
                <a:close/>
                <a:moveTo>
                  <a:pt x="8213982" y="3972380"/>
                </a:moveTo>
                <a:cubicBezTo>
                  <a:pt x="8209446" y="3972380"/>
                  <a:pt x="8204954" y="3973543"/>
                  <a:pt x="8200506" y="3975870"/>
                </a:cubicBezTo>
                <a:cubicBezTo>
                  <a:pt x="8196058" y="3978197"/>
                  <a:pt x="8191596" y="3981864"/>
                  <a:pt x="8187119" y="3986872"/>
                </a:cubicBezTo>
                <a:lnTo>
                  <a:pt x="8187119" y="3976356"/>
                </a:lnTo>
                <a:cubicBezTo>
                  <a:pt x="8187119" y="3975885"/>
                  <a:pt x="8187016" y="3975487"/>
                  <a:pt x="8186810" y="3975163"/>
                </a:cubicBezTo>
                <a:cubicBezTo>
                  <a:pt x="8186603" y="3974839"/>
                  <a:pt x="8186265" y="3974545"/>
                  <a:pt x="8185793" y="3974279"/>
                </a:cubicBezTo>
                <a:cubicBezTo>
                  <a:pt x="8185322" y="3974014"/>
                  <a:pt x="8184659" y="3973838"/>
                  <a:pt x="8183805" y="3973749"/>
                </a:cubicBezTo>
                <a:cubicBezTo>
                  <a:pt x="8182951" y="3973661"/>
                  <a:pt x="8181876" y="3973617"/>
                  <a:pt x="8180580" y="3973617"/>
                </a:cubicBezTo>
                <a:cubicBezTo>
                  <a:pt x="8179225" y="3973617"/>
                  <a:pt x="8178135" y="3973661"/>
                  <a:pt x="8177310" y="3973749"/>
                </a:cubicBezTo>
                <a:cubicBezTo>
                  <a:pt x="8176485" y="3973838"/>
                  <a:pt x="8175808" y="3974014"/>
                  <a:pt x="8175278" y="3974279"/>
                </a:cubicBezTo>
                <a:cubicBezTo>
                  <a:pt x="8174748" y="3974545"/>
                  <a:pt x="8174394" y="3974839"/>
                  <a:pt x="8174217" y="3975163"/>
                </a:cubicBezTo>
                <a:cubicBezTo>
                  <a:pt x="8174041" y="3975487"/>
                  <a:pt x="8173952" y="3975885"/>
                  <a:pt x="8173952" y="3976356"/>
                </a:cubicBezTo>
                <a:lnTo>
                  <a:pt x="8173952" y="4055886"/>
                </a:lnTo>
                <a:cubicBezTo>
                  <a:pt x="8173952" y="4056357"/>
                  <a:pt x="8174055" y="4056755"/>
                  <a:pt x="8174262" y="4057079"/>
                </a:cubicBezTo>
                <a:cubicBezTo>
                  <a:pt x="8174468" y="4057403"/>
                  <a:pt x="8174850" y="4057683"/>
                  <a:pt x="8175410" y="4057918"/>
                </a:cubicBezTo>
                <a:cubicBezTo>
                  <a:pt x="8175970" y="4058154"/>
                  <a:pt x="8176721" y="4058331"/>
                  <a:pt x="8177664" y="4058449"/>
                </a:cubicBezTo>
                <a:cubicBezTo>
                  <a:pt x="8178606" y="4058567"/>
                  <a:pt x="8179784" y="4058625"/>
                  <a:pt x="8181198" y="4058625"/>
                </a:cubicBezTo>
                <a:cubicBezTo>
                  <a:pt x="8182671" y="4058625"/>
                  <a:pt x="8183879" y="4058567"/>
                  <a:pt x="8184821" y="4058449"/>
                </a:cubicBezTo>
                <a:cubicBezTo>
                  <a:pt x="8185764" y="4058331"/>
                  <a:pt x="8186500" y="4058154"/>
                  <a:pt x="8187031" y="4057918"/>
                </a:cubicBezTo>
                <a:cubicBezTo>
                  <a:pt x="8187561" y="4057683"/>
                  <a:pt x="8187944" y="4057403"/>
                  <a:pt x="8188179" y="4057079"/>
                </a:cubicBezTo>
                <a:cubicBezTo>
                  <a:pt x="8188415" y="4056755"/>
                  <a:pt x="8188533" y="4056357"/>
                  <a:pt x="8188533" y="4055886"/>
                </a:cubicBezTo>
                <a:lnTo>
                  <a:pt x="8188533" y="4000303"/>
                </a:lnTo>
                <a:cubicBezTo>
                  <a:pt x="8192539" y="3995296"/>
                  <a:pt x="8196368" y="3991496"/>
                  <a:pt x="8200020" y="3988904"/>
                </a:cubicBezTo>
                <a:cubicBezTo>
                  <a:pt x="8203673" y="3986312"/>
                  <a:pt x="8207325" y="3985016"/>
                  <a:pt x="8210978" y="3985016"/>
                </a:cubicBezTo>
                <a:cubicBezTo>
                  <a:pt x="8213806" y="3985016"/>
                  <a:pt x="8216294" y="3985546"/>
                  <a:pt x="8218445" y="3986607"/>
                </a:cubicBezTo>
                <a:cubicBezTo>
                  <a:pt x="8220595" y="3987667"/>
                  <a:pt x="8222348" y="3989199"/>
                  <a:pt x="8223703" y="3991202"/>
                </a:cubicBezTo>
                <a:cubicBezTo>
                  <a:pt x="8225058" y="3993205"/>
                  <a:pt x="8226089" y="3995591"/>
                  <a:pt x="8226796" y="3998359"/>
                </a:cubicBezTo>
                <a:cubicBezTo>
                  <a:pt x="8227503" y="4001128"/>
                  <a:pt x="8227856" y="4004781"/>
                  <a:pt x="8227856" y="4009317"/>
                </a:cubicBezTo>
                <a:lnTo>
                  <a:pt x="8227856" y="4055886"/>
                </a:lnTo>
                <a:cubicBezTo>
                  <a:pt x="8227856" y="4056357"/>
                  <a:pt x="8227974" y="4056755"/>
                  <a:pt x="8228209" y="4057079"/>
                </a:cubicBezTo>
                <a:cubicBezTo>
                  <a:pt x="8228445" y="4057403"/>
                  <a:pt x="8228828" y="4057683"/>
                  <a:pt x="8229358" y="4057918"/>
                </a:cubicBezTo>
                <a:cubicBezTo>
                  <a:pt x="8229888" y="4058154"/>
                  <a:pt x="8230625" y="4058331"/>
                  <a:pt x="8231567" y="4058449"/>
                </a:cubicBezTo>
                <a:cubicBezTo>
                  <a:pt x="8232510" y="4058567"/>
                  <a:pt x="8233718" y="4058625"/>
                  <a:pt x="8235190" y="4058625"/>
                </a:cubicBezTo>
                <a:cubicBezTo>
                  <a:pt x="8236604" y="4058625"/>
                  <a:pt x="8237782" y="4058567"/>
                  <a:pt x="8238725" y="4058449"/>
                </a:cubicBezTo>
                <a:cubicBezTo>
                  <a:pt x="8239667" y="4058331"/>
                  <a:pt x="8240404" y="4058154"/>
                  <a:pt x="8240934" y="4057918"/>
                </a:cubicBezTo>
                <a:cubicBezTo>
                  <a:pt x="8241464" y="4057683"/>
                  <a:pt x="8241847" y="4057403"/>
                  <a:pt x="8242083" y="4057079"/>
                </a:cubicBezTo>
                <a:cubicBezTo>
                  <a:pt x="8242318" y="4056755"/>
                  <a:pt x="8242436" y="4056357"/>
                  <a:pt x="8242436" y="4055886"/>
                </a:cubicBezTo>
                <a:lnTo>
                  <a:pt x="8242436" y="4007373"/>
                </a:lnTo>
                <a:cubicBezTo>
                  <a:pt x="8242436" y="4001717"/>
                  <a:pt x="8241950" y="3996872"/>
                  <a:pt x="8240978" y="3992836"/>
                </a:cubicBezTo>
                <a:cubicBezTo>
                  <a:pt x="8240006" y="3988801"/>
                  <a:pt x="8238401" y="3985281"/>
                  <a:pt x="8236162" y="3982277"/>
                </a:cubicBezTo>
                <a:cubicBezTo>
                  <a:pt x="8233924" y="3979272"/>
                  <a:pt x="8230993" y="3976872"/>
                  <a:pt x="8227370" y="3975075"/>
                </a:cubicBezTo>
                <a:cubicBezTo>
                  <a:pt x="8223747" y="3973278"/>
                  <a:pt x="8219284" y="3972380"/>
                  <a:pt x="8213982" y="3972380"/>
                </a:cubicBezTo>
                <a:close/>
                <a:moveTo>
                  <a:pt x="8113696" y="3972380"/>
                </a:moveTo>
                <a:cubicBezTo>
                  <a:pt x="8106921" y="3972380"/>
                  <a:pt x="8101000" y="3973469"/>
                  <a:pt x="8095934" y="3975649"/>
                </a:cubicBezTo>
                <a:cubicBezTo>
                  <a:pt x="8090867" y="3977829"/>
                  <a:pt x="8086640" y="3980892"/>
                  <a:pt x="8083253" y="3984839"/>
                </a:cubicBezTo>
                <a:cubicBezTo>
                  <a:pt x="8079866" y="3988786"/>
                  <a:pt x="8077333" y="3993484"/>
                  <a:pt x="8075654" y="3998934"/>
                </a:cubicBezTo>
                <a:cubicBezTo>
                  <a:pt x="8073975" y="4004383"/>
                  <a:pt x="8073135" y="4010348"/>
                  <a:pt x="8073135" y="4016828"/>
                </a:cubicBezTo>
                <a:cubicBezTo>
                  <a:pt x="8073135" y="4023544"/>
                  <a:pt x="8073930" y="4029553"/>
                  <a:pt x="8075521" y="4034855"/>
                </a:cubicBezTo>
                <a:cubicBezTo>
                  <a:pt x="8077112" y="4040157"/>
                  <a:pt x="8079527" y="4044663"/>
                  <a:pt x="8082767" y="4048375"/>
                </a:cubicBezTo>
                <a:cubicBezTo>
                  <a:pt x="8086007" y="4052086"/>
                  <a:pt x="8090057" y="4054914"/>
                  <a:pt x="8094918" y="4056858"/>
                </a:cubicBezTo>
                <a:cubicBezTo>
                  <a:pt x="8099778" y="4058802"/>
                  <a:pt x="8105477" y="4059774"/>
                  <a:pt x="8112017" y="4059774"/>
                </a:cubicBezTo>
                <a:cubicBezTo>
                  <a:pt x="8118732" y="4059774"/>
                  <a:pt x="8124638" y="4058670"/>
                  <a:pt x="8129734" y="4056460"/>
                </a:cubicBezTo>
                <a:cubicBezTo>
                  <a:pt x="8134830" y="4054251"/>
                  <a:pt x="8139071" y="4051173"/>
                  <a:pt x="8142459" y="4047226"/>
                </a:cubicBezTo>
                <a:cubicBezTo>
                  <a:pt x="8145846" y="4043279"/>
                  <a:pt x="8148394" y="4038581"/>
                  <a:pt x="8150103" y="4033132"/>
                </a:cubicBezTo>
                <a:cubicBezTo>
                  <a:pt x="8151811" y="4027682"/>
                  <a:pt x="8152665" y="4021718"/>
                  <a:pt x="8152665" y="4015237"/>
                </a:cubicBezTo>
                <a:cubicBezTo>
                  <a:pt x="8152665" y="4008580"/>
                  <a:pt x="8151855" y="4002601"/>
                  <a:pt x="8150235" y="3997299"/>
                </a:cubicBezTo>
                <a:cubicBezTo>
                  <a:pt x="8148615" y="3991997"/>
                  <a:pt x="8146185" y="3987490"/>
                  <a:pt x="8142945" y="3983779"/>
                </a:cubicBezTo>
                <a:cubicBezTo>
                  <a:pt x="8139705" y="3980067"/>
                  <a:pt x="8135655" y="3977240"/>
                  <a:pt x="8130794" y="3975296"/>
                </a:cubicBezTo>
                <a:cubicBezTo>
                  <a:pt x="8125934" y="3973352"/>
                  <a:pt x="8120235" y="3972380"/>
                  <a:pt x="8113696" y="3972380"/>
                </a:cubicBezTo>
                <a:close/>
                <a:moveTo>
                  <a:pt x="7997275" y="3972380"/>
                </a:moveTo>
                <a:cubicBezTo>
                  <a:pt x="7991442" y="3972380"/>
                  <a:pt x="7986170" y="3973396"/>
                  <a:pt x="7981457" y="3975428"/>
                </a:cubicBezTo>
                <a:cubicBezTo>
                  <a:pt x="7976744" y="3977461"/>
                  <a:pt x="7972724" y="3980377"/>
                  <a:pt x="7969395" y="3984176"/>
                </a:cubicBezTo>
                <a:cubicBezTo>
                  <a:pt x="7966067" y="3987976"/>
                  <a:pt x="7963519" y="3992601"/>
                  <a:pt x="7961751" y="3998050"/>
                </a:cubicBezTo>
                <a:cubicBezTo>
                  <a:pt x="7959984" y="4003499"/>
                  <a:pt x="7959100" y="4009641"/>
                  <a:pt x="7959100" y="4016475"/>
                </a:cubicBezTo>
                <a:cubicBezTo>
                  <a:pt x="7959100" y="4023662"/>
                  <a:pt x="7959955" y="4029965"/>
                  <a:pt x="7961663" y="4035385"/>
                </a:cubicBezTo>
                <a:cubicBezTo>
                  <a:pt x="7963372" y="4040805"/>
                  <a:pt x="7965905" y="4045312"/>
                  <a:pt x="7969262" y="4048905"/>
                </a:cubicBezTo>
                <a:cubicBezTo>
                  <a:pt x="7972620" y="4052499"/>
                  <a:pt x="7976759" y="4055209"/>
                  <a:pt x="7981678" y="4057035"/>
                </a:cubicBezTo>
                <a:cubicBezTo>
                  <a:pt x="7986597" y="4058861"/>
                  <a:pt x="7992326" y="4059774"/>
                  <a:pt x="7998865" y="4059774"/>
                </a:cubicBezTo>
                <a:cubicBezTo>
                  <a:pt x="8002636" y="4059774"/>
                  <a:pt x="8006185" y="4059494"/>
                  <a:pt x="8009513" y="4058935"/>
                </a:cubicBezTo>
                <a:cubicBezTo>
                  <a:pt x="8012842" y="4058375"/>
                  <a:pt x="8015773" y="4057742"/>
                  <a:pt x="8018306" y="4057035"/>
                </a:cubicBezTo>
                <a:cubicBezTo>
                  <a:pt x="8020839" y="4056328"/>
                  <a:pt x="8022901" y="4055606"/>
                  <a:pt x="8024492" y="4054870"/>
                </a:cubicBezTo>
                <a:cubicBezTo>
                  <a:pt x="8026082" y="4054133"/>
                  <a:pt x="8027040" y="4053603"/>
                  <a:pt x="8027364" y="4053279"/>
                </a:cubicBezTo>
                <a:cubicBezTo>
                  <a:pt x="8027688" y="4052955"/>
                  <a:pt x="8027953" y="4052616"/>
                  <a:pt x="8028159" y="4052263"/>
                </a:cubicBezTo>
                <a:cubicBezTo>
                  <a:pt x="8028365" y="4051910"/>
                  <a:pt x="8028512" y="4051512"/>
                  <a:pt x="8028601" y="4051070"/>
                </a:cubicBezTo>
                <a:cubicBezTo>
                  <a:pt x="8028689" y="4050628"/>
                  <a:pt x="8028763" y="4050128"/>
                  <a:pt x="8028822" y="4049568"/>
                </a:cubicBezTo>
                <a:cubicBezTo>
                  <a:pt x="8028881" y="4049008"/>
                  <a:pt x="8028910" y="4048345"/>
                  <a:pt x="8028910" y="4047580"/>
                </a:cubicBezTo>
                <a:cubicBezTo>
                  <a:pt x="8028910" y="4046519"/>
                  <a:pt x="8028866" y="4045621"/>
                  <a:pt x="8028777" y="4044884"/>
                </a:cubicBezTo>
                <a:cubicBezTo>
                  <a:pt x="8028688" y="4044148"/>
                  <a:pt x="8028555" y="4043574"/>
                  <a:pt x="8028377" y="4043161"/>
                </a:cubicBezTo>
                <a:cubicBezTo>
                  <a:pt x="8028200" y="4042749"/>
                  <a:pt x="8027948" y="4042440"/>
                  <a:pt x="8027622" y="4042233"/>
                </a:cubicBezTo>
                <a:cubicBezTo>
                  <a:pt x="8027297" y="4042027"/>
                  <a:pt x="8026927" y="4041924"/>
                  <a:pt x="8026513" y="4041924"/>
                </a:cubicBezTo>
                <a:cubicBezTo>
                  <a:pt x="8025803" y="4041924"/>
                  <a:pt x="8024752" y="4042233"/>
                  <a:pt x="8023360" y="4042852"/>
                </a:cubicBezTo>
                <a:cubicBezTo>
                  <a:pt x="8021969" y="4043471"/>
                  <a:pt x="8020192" y="4044163"/>
                  <a:pt x="8018032" y="4044929"/>
                </a:cubicBezTo>
                <a:cubicBezTo>
                  <a:pt x="8015871" y="4045694"/>
                  <a:pt x="8013311" y="4046387"/>
                  <a:pt x="8010351" y="4047005"/>
                </a:cubicBezTo>
                <a:cubicBezTo>
                  <a:pt x="8007391" y="4047624"/>
                  <a:pt x="8004017" y="4047933"/>
                  <a:pt x="8000228" y="4047933"/>
                </a:cubicBezTo>
                <a:cubicBezTo>
                  <a:pt x="7995433" y="4047933"/>
                  <a:pt x="7991378" y="4047256"/>
                  <a:pt x="7988063" y="4045901"/>
                </a:cubicBezTo>
                <a:cubicBezTo>
                  <a:pt x="7984748" y="4044546"/>
                  <a:pt x="7982054" y="4042602"/>
                  <a:pt x="7979982" y="4040068"/>
                </a:cubicBezTo>
                <a:cubicBezTo>
                  <a:pt x="7977910" y="4037535"/>
                  <a:pt x="7976430" y="4034501"/>
                  <a:pt x="7975543" y="4030967"/>
                </a:cubicBezTo>
                <a:cubicBezTo>
                  <a:pt x="7974655" y="4027432"/>
                  <a:pt x="7974211" y="4023455"/>
                  <a:pt x="7974211" y="4019037"/>
                </a:cubicBezTo>
                <a:lnTo>
                  <a:pt x="8026586" y="4019037"/>
                </a:lnTo>
                <a:cubicBezTo>
                  <a:pt x="8028066" y="4019037"/>
                  <a:pt x="8029383" y="4018551"/>
                  <a:pt x="8030537" y="4017579"/>
                </a:cubicBezTo>
                <a:cubicBezTo>
                  <a:pt x="8031691" y="4016607"/>
                  <a:pt x="8032268" y="4014972"/>
                  <a:pt x="8032268" y="4012675"/>
                </a:cubicBezTo>
                <a:lnTo>
                  <a:pt x="8032268" y="4010024"/>
                </a:lnTo>
                <a:cubicBezTo>
                  <a:pt x="8032268" y="4004840"/>
                  <a:pt x="8031605" y="3999965"/>
                  <a:pt x="8030280" y="3995399"/>
                </a:cubicBezTo>
                <a:cubicBezTo>
                  <a:pt x="8028954" y="3990833"/>
                  <a:pt x="8026878" y="3986857"/>
                  <a:pt x="8024050" y="3983470"/>
                </a:cubicBezTo>
                <a:cubicBezTo>
                  <a:pt x="8021222" y="3980082"/>
                  <a:pt x="8017614" y="3977387"/>
                  <a:pt x="8013225" y="3975384"/>
                </a:cubicBezTo>
                <a:cubicBezTo>
                  <a:pt x="8008836" y="3973381"/>
                  <a:pt x="8003519" y="3972380"/>
                  <a:pt x="7997275" y="3972380"/>
                </a:cubicBezTo>
                <a:close/>
                <a:moveTo>
                  <a:pt x="7912768" y="3972380"/>
                </a:moveTo>
                <a:cubicBezTo>
                  <a:pt x="7907937" y="3972380"/>
                  <a:pt x="7903711" y="3973028"/>
                  <a:pt x="7900088" y="3974324"/>
                </a:cubicBezTo>
                <a:cubicBezTo>
                  <a:pt x="7896465" y="3975620"/>
                  <a:pt x="7893445" y="3977343"/>
                  <a:pt x="7891030" y="3979493"/>
                </a:cubicBezTo>
                <a:cubicBezTo>
                  <a:pt x="7888614" y="3981643"/>
                  <a:pt x="7886803" y="3984147"/>
                  <a:pt x="7885595" y="3987004"/>
                </a:cubicBezTo>
                <a:cubicBezTo>
                  <a:pt x="7884388" y="3989861"/>
                  <a:pt x="7883784" y="3992851"/>
                  <a:pt x="7883784" y="3995973"/>
                </a:cubicBezTo>
                <a:cubicBezTo>
                  <a:pt x="7883784" y="3999508"/>
                  <a:pt x="7884358" y="4002542"/>
                  <a:pt x="7885507" y="4005075"/>
                </a:cubicBezTo>
                <a:cubicBezTo>
                  <a:pt x="7886656" y="4007608"/>
                  <a:pt x="7888173" y="4009788"/>
                  <a:pt x="7890058" y="4011614"/>
                </a:cubicBezTo>
                <a:cubicBezTo>
                  <a:pt x="7891943" y="4013441"/>
                  <a:pt x="7894079" y="4014987"/>
                  <a:pt x="7896465" y="4016254"/>
                </a:cubicBezTo>
                <a:cubicBezTo>
                  <a:pt x="7898850" y="4017520"/>
                  <a:pt x="7901295" y="4018654"/>
                  <a:pt x="7903799" y="4019656"/>
                </a:cubicBezTo>
                <a:cubicBezTo>
                  <a:pt x="7906303" y="4020657"/>
                  <a:pt x="7908733" y="4021615"/>
                  <a:pt x="7911089" y="4022528"/>
                </a:cubicBezTo>
                <a:cubicBezTo>
                  <a:pt x="7913446" y="4023441"/>
                  <a:pt x="7915566" y="4024486"/>
                  <a:pt x="7917452" y="4025665"/>
                </a:cubicBezTo>
                <a:cubicBezTo>
                  <a:pt x="7919337" y="4026843"/>
                  <a:pt x="7920854" y="4028198"/>
                  <a:pt x="7922003" y="4029730"/>
                </a:cubicBezTo>
                <a:cubicBezTo>
                  <a:pt x="7923151" y="4031261"/>
                  <a:pt x="7923726" y="4033146"/>
                  <a:pt x="7923726" y="4035385"/>
                </a:cubicBezTo>
                <a:cubicBezTo>
                  <a:pt x="7923726" y="4037565"/>
                  <a:pt x="7923328" y="4039450"/>
                  <a:pt x="7922533" y="4041040"/>
                </a:cubicBezTo>
                <a:cubicBezTo>
                  <a:pt x="7921737" y="4042631"/>
                  <a:pt x="7920603" y="4043942"/>
                  <a:pt x="7919131" y="4044973"/>
                </a:cubicBezTo>
                <a:cubicBezTo>
                  <a:pt x="7917658" y="4046004"/>
                  <a:pt x="7915920" y="4046784"/>
                  <a:pt x="7913917" y="4047314"/>
                </a:cubicBezTo>
                <a:cubicBezTo>
                  <a:pt x="7911914" y="4047845"/>
                  <a:pt x="7909675" y="4048110"/>
                  <a:pt x="7907201" y="4048110"/>
                </a:cubicBezTo>
                <a:cubicBezTo>
                  <a:pt x="7903902" y="4048110"/>
                  <a:pt x="7900986" y="4047712"/>
                  <a:pt x="7898453" y="4046917"/>
                </a:cubicBezTo>
                <a:cubicBezTo>
                  <a:pt x="7895920" y="4046122"/>
                  <a:pt x="7893725" y="4045253"/>
                  <a:pt x="7891870" y="4044310"/>
                </a:cubicBezTo>
                <a:cubicBezTo>
                  <a:pt x="7890014" y="4043367"/>
                  <a:pt x="7888453" y="4042499"/>
                  <a:pt x="7887186" y="4041703"/>
                </a:cubicBezTo>
                <a:cubicBezTo>
                  <a:pt x="7885919" y="4040908"/>
                  <a:pt x="7884962" y="4040510"/>
                  <a:pt x="7884314" y="4040510"/>
                </a:cubicBezTo>
                <a:cubicBezTo>
                  <a:pt x="7883902" y="4040510"/>
                  <a:pt x="7883533" y="4040613"/>
                  <a:pt x="7883210" y="4040820"/>
                </a:cubicBezTo>
                <a:cubicBezTo>
                  <a:pt x="7882885" y="4041026"/>
                  <a:pt x="7882635" y="4041364"/>
                  <a:pt x="7882458" y="4041836"/>
                </a:cubicBezTo>
                <a:cubicBezTo>
                  <a:pt x="7882282" y="4042307"/>
                  <a:pt x="7882134" y="4042926"/>
                  <a:pt x="7882017" y="4043691"/>
                </a:cubicBezTo>
                <a:cubicBezTo>
                  <a:pt x="7881899" y="4044457"/>
                  <a:pt x="7881840" y="4045400"/>
                  <a:pt x="7881840" y="4046519"/>
                </a:cubicBezTo>
                <a:cubicBezTo>
                  <a:pt x="7881840" y="4048345"/>
                  <a:pt x="7881987" y="4049789"/>
                  <a:pt x="7882282" y="4050849"/>
                </a:cubicBezTo>
                <a:cubicBezTo>
                  <a:pt x="7882576" y="4051910"/>
                  <a:pt x="7883047" y="4052734"/>
                  <a:pt x="7883696" y="4053323"/>
                </a:cubicBezTo>
                <a:cubicBezTo>
                  <a:pt x="7884344" y="4053913"/>
                  <a:pt x="7885375" y="4054575"/>
                  <a:pt x="7886788" y="4055312"/>
                </a:cubicBezTo>
                <a:cubicBezTo>
                  <a:pt x="7888202" y="4056048"/>
                  <a:pt x="7889925" y="4056755"/>
                  <a:pt x="7891958" y="4057432"/>
                </a:cubicBezTo>
                <a:cubicBezTo>
                  <a:pt x="7893990" y="4058110"/>
                  <a:pt x="7896288" y="4058670"/>
                  <a:pt x="7898850" y="4059111"/>
                </a:cubicBezTo>
                <a:cubicBezTo>
                  <a:pt x="7901413" y="4059553"/>
                  <a:pt x="7904108" y="4059774"/>
                  <a:pt x="7906936" y="4059774"/>
                </a:cubicBezTo>
                <a:cubicBezTo>
                  <a:pt x="7911531" y="4059774"/>
                  <a:pt x="7915743" y="4059215"/>
                  <a:pt x="7919572" y="4058095"/>
                </a:cubicBezTo>
                <a:cubicBezTo>
                  <a:pt x="7923402" y="4056976"/>
                  <a:pt x="7926701" y="4055326"/>
                  <a:pt x="7929470" y="4053147"/>
                </a:cubicBezTo>
                <a:cubicBezTo>
                  <a:pt x="7932238" y="4050967"/>
                  <a:pt x="7934374" y="4048287"/>
                  <a:pt x="7935876" y="4045105"/>
                </a:cubicBezTo>
                <a:cubicBezTo>
                  <a:pt x="7937378" y="4041924"/>
                  <a:pt x="7938129" y="4038301"/>
                  <a:pt x="7938129" y="4034236"/>
                </a:cubicBezTo>
                <a:cubicBezTo>
                  <a:pt x="7938129" y="4030819"/>
                  <a:pt x="7937555" y="4027874"/>
                  <a:pt x="7936406" y="4025400"/>
                </a:cubicBezTo>
                <a:cubicBezTo>
                  <a:pt x="7935258" y="4022925"/>
                  <a:pt x="7933740" y="4020804"/>
                  <a:pt x="7931855" y="4019037"/>
                </a:cubicBezTo>
                <a:cubicBezTo>
                  <a:pt x="7929970" y="4017270"/>
                  <a:pt x="7927805" y="4015768"/>
                  <a:pt x="7925360" y="4014530"/>
                </a:cubicBezTo>
                <a:cubicBezTo>
                  <a:pt x="7922916" y="4013293"/>
                  <a:pt x="7920441" y="4012174"/>
                  <a:pt x="7917938" y="4011173"/>
                </a:cubicBezTo>
                <a:cubicBezTo>
                  <a:pt x="7915434" y="4010171"/>
                  <a:pt x="7912974" y="4009199"/>
                  <a:pt x="7910559" y="4008256"/>
                </a:cubicBezTo>
                <a:cubicBezTo>
                  <a:pt x="7908144" y="4007314"/>
                  <a:pt x="7905993" y="4006253"/>
                  <a:pt x="7904108" y="4005075"/>
                </a:cubicBezTo>
                <a:cubicBezTo>
                  <a:pt x="7902223" y="4003897"/>
                  <a:pt x="7900691" y="4002527"/>
                  <a:pt x="7899513" y="4000966"/>
                </a:cubicBezTo>
                <a:cubicBezTo>
                  <a:pt x="7898335" y="3999405"/>
                  <a:pt x="7897746" y="3997476"/>
                  <a:pt x="7897746" y="3995178"/>
                </a:cubicBezTo>
                <a:cubicBezTo>
                  <a:pt x="7897746" y="3993529"/>
                  <a:pt x="7898055" y="3991997"/>
                  <a:pt x="7898674" y="3990583"/>
                </a:cubicBezTo>
                <a:cubicBezTo>
                  <a:pt x="7899292" y="3989169"/>
                  <a:pt x="7900205" y="3987947"/>
                  <a:pt x="7901413" y="3986916"/>
                </a:cubicBezTo>
                <a:cubicBezTo>
                  <a:pt x="7902621" y="3985885"/>
                  <a:pt x="7904167" y="3985090"/>
                  <a:pt x="7906052" y="3984530"/>
                </a:cubicBezTo>
                <a:cubicBezTo>
                  <a:pt x="7907937" y="3983970"/>
                  <a:pt x="7910117" y="3983690"/>
                  <a:pt x="7912591" y="3983690"/>
                </a:cubicBezTo>
                <a:cubicBezTo>
                  <a:pt x="7915360" y="3983690"/>
                  <a:pt x="7917820" y="3984015"/>
                  <a:pt x="7919970" y="3984663"/>
                </a:cubicBezTo>
                <a:cubicBezTo>
                  <a:pt x="7922120" y="3985311"/>
                  <a:pt x="7923991" y="3986003"/>
                  <a:pt x="7925581" y="3986739"/>
                </a:cubicBezTo>
                <a:cubicBezTo>
                  <a:pt x="7927172" y="3987476"/>
                  <a:pt x="7928468" y="3988168"/>
                  <a:pt x="7929470" y="3988816"/>
                </a:cubicBezTo>
                <a:cubicBezTo>
                  <a:pt x="7930471" y="3989464"/>
                  <a:pt x="7931237" y="3989788"/>
                  <a:pt x="7931767" y="3989788"/>
                </a:cubicBezTo>
                <a:cubicBezTo>
                  <a:pt x="7932121" y="3989788"/>
                  <a:pt x="7932444" y="3989685"/>
                  <a:pt x="7932739" y="3989478"/>
                </a:cubicBezTo>
                <a:cubicBezTo>
                  <a:pt x="7933034" y="3989272"/>
                  <a:pt x="7933284" y="3988934"/>
                  <a:pt x="7933490" y="3988462"/>
                </a:cubicBezTo>
                <a:cubicBezTo>
                  <a:pt x="7933696" y="3987991"/>
                  <a:pt x="7933844" y="3987387"/>
                  <a:pt x="7933932" y="3986651"/>
                </a:cubicBezTo>
                <a:cubicBezTo>
                  <a:pt x="7934020" y="3985914"/>
                  <a:pt x="7934065" y="3985045"/>
                  <a:pt x="7934065" y="3984044"/>
                </a:cubicBezTo>
                <a:cubicBezTo>
                  <a:pt x="7934065" y="3983101"/>
                  <a:pt x="7934020" y="3982306"/>
                  <a:pt x="7933932" y="3981658"/>
                </a:cubicBezTo>
                <a:cubicBezTo>
                  <a:pt x="7933844" y="3981010"/>
                  <a:pt x="7933755" y="3980465"/>
                  <a:pt x="7933667" y="3980023"/>
                </a:cubicBezTo>
                <a:cubicBezTo>
                  <a:pt x="7933579" y="3979581"/>
                  <a:pt x="7933431" y="3979184"/>
                  <a:pt x="7933225" y="3978830"/>
                </a:cubicBezTo>
                <a:cubicBezTo>
                  <a:pt x="7933019" y="3978477"/>
                  <a:pt x="7932607" y="3978064"/>
                  <a:pt x="7931988" y="3977593"/>
                </a:cubicBezTo>
                <a:cubicBezTo>
                  <a:pt x="7931369" y="3977122"/>
                  <a:pt x="7930456" y="3976577"/>
                  <a:pt x="7929249" y="3975958"/>
                </a:cubicBezTo>
                <a:cubicBezTo>
                  <a:pt x="7928041" y="3975340"/>
                  <a:pt x="7926583" y="3974765"/>
                  <a:pt x="7924874" y="3974235"/>
                </a:cubicBezTo>
                <a:cubicBezTo>
                  <a:pt x="7923166" y="3973705"/>
                  <a:pt x="7921251" y="3973263"/>
                  <a:pt x="7919131" y="3972910"/>
                </a:cubicBezTo>
                <a:cubicBezTo>
                  <a:pt x="7917010" y="3972556"/>
                  <a:pt x="7914889" y="3972380"/>
                  <a:pt x="7912768" y="3972380"/>
                </a:cubicBezTo>
                <a:close/>
                <a:moveTo>
                  <a:pt x="7575807" y="3972380"/>
                </a:moveTo>
                <a:cubicBezTo>
                  <a:pt x="7571271" y="3972380"/>
                  <a:pt x="7566779" y="3973543"/>
                  <a:pt x="7562331" y="3975870"/>
                </a:cubicBezTo>
                <a:cubicBezTo>
                  <a:pt x="7557883" y="3978197"/>
                  <a:pt x="7553421" y="3981864"/>
                  <a:pt x="7548944" y="3986872"/>
                </a:cubicBezTo>
                <a:lnTo>
                  <a:pt x="7548944" y="3976356"/>
                </a:lnTo>
                <a:cubicBezTo>
                  <a:pt x="7548944" y="3975885"/>
                  <a:pt x="7548841" y="3975487"/>
                  <a:pt x="7548635" y="3975163"/>
                </a:cubicBezTo>
                <a:cubicBezTo>
                  <a:pt x="7548428" y="3974839"/>
                  <a:pt x="7548090" y="3974545"/>
                  <a:pt x="7547618" y="3974279"/>
                </a:cubicBezTo>
                <a:cubicBezTo>
                  <a:pt x="7547147" y="3974014"/>
                  <a:pt x="7546484" y="3973838"/>
                  <a:pt x="7545630" y="3973749"/>
                </a:cubicBezTo>
                <a:cubicBezTo>
                  <a:pt x="7544776" y="3973661"/>
                  <a:pt x="7543701" y="3973617"/>
                  <a:pt x="7542405" y="3973617"/>
                </a:cubicBezTo>
                <a:cubicBezTo>
                  <a:pt x="7541050" y="3973617"/>
                  <a:pt x="7539960" y="3973661"/>
                  <a:pt x="7539135" y="3973749"/>
                </a:cubicBezTo>
                <a:cubicBezTo>
                  <a:pt x="7538310" y="3973838"/>
                  <a:pt x="7537633" y="3974014"/>
                  <a:pt x="7537103" y="3974279"/>
                </a:cubicBezTo>
                <a:cubicBezTo>
                  <a:pt x="7536573" y="3974545"/>
                  <a:pt x="7536219" y="3974839"/>
                  <a:pt x="7536042" y="3975163"/>
                </a:cubicBezTo>
                <a:cubicBezTo>
                  <a:pt x="7535866" y="3975487"/>
                  <a:pt x="7535777" y="3975885"/>
                  <a:pt x="7535777" y="3976356"/>
                </a:cubicBezTo>
                <a:lnTo>
                  <a:pt x="7535777" y="4055886"/>
                </a:lnTo>
                <a:cubicBezTo>
                  <a:pt x="7535777" y="4056357"/>
                  <a:pt x="7535880" y="4056755"/>
                  <a:pt x="7536087" y="4057079"/>
                </a:cubicBezTo>
                <a:cubicBezTo>
                  <a:pt x="7536293" y="4057403"/>
                  <a:pt x="7536675" y="4057683"/>
                  <a:pt x="7537235" y="4057918"/>
                </a:cubicBezTo>
                <a:cubicBezTo>
                  <a:pt x="7537795" y="4058154"/>
                  <a:pt x="7538546" y="4058331"/>
                  <a:pt x="7539489" y="4058449"/>
                </a:cubicBezTo>
                <a:cubicBezTo>
                  <a:pt x="7540431" y="4058567"/>
                  <a:pt x="7541609" y="4058625"/>
                  <a:pt x="7543023" y="4058625"/>
                </a:cubicBezTo>
                <a:cubicBezTo>
                  <a:pt x="7544496" y="4058625"/>
                  <a:pt x="7545704" y="4058567"/>
                  <a:pt x="7546646" y="4058449"/>
                </a:cubicBezTo>
                <a:cubicBezTo>
                  <a:pt x="7547589" y="4058331"/>
                  <a:pt x="7548325" y="4058154"/>
                  <a:pt x="7548856" y="4057918"/>
                </a:cubicBezTo>
                <a:cubicBezTo>
                  <a:pt x="7549386" y="4057683"/>
                  <a:pt x="7549769" y="4057403"/>
                  <a:pt x="7550004" y="4057079"/>
                </a:cubicBezTo>
                <a:cubicBezTo>
                  <a:pt x="7550240" y="4056755"/>
                  <a:pt x="7550358" y="4056357"/>
                  <a:pt x="7550358" y="4055886"/>
                </a:cubicBezTo>
                <a:lnTo>
                  <a:pt x="7550358" y="4000303"/>
                </a:lnTo>
                <a:cubicBezTo>
                  <a:pt x="7554364" y="3995296"/>
                  <a:pt x="7558193" y="3991496"/>
                  <a:pt x="7561845" y="3988904"/>
                </a:cubicBezTo>
                <a:cubicBezTo>
                  <a:pt x="7565498" y="3986312"/>
                  <a:pt x="7569150" y="3985016"/>
                  <a:pt x="7572803" y="3985016"/>
                </a:cubicBezTo>
                <a:cubicBezTo>
                  <a:pt x="7575631" y="3985016"/>
                  <a:pt x="7578119" y="3985546"/>
                  <a:pt x="7580270" y="3986607"/>
                </a:cubicBezTo>
                <a:cubicBezTo>
                  <a:pt x="7582420" y="3987667"/>
                  <a:pt x="7584173" y="3989199"/>
                  <a:pt x="7585528" y="3991202"/>
                </a:cubicBezTo>
                <a:cubicBezTo>
                  <a:pt x="7586883" y="3993205"/>
                  <a:pt x="7587914" y="3995591"/>
                  <a:pt x="7588621" y="3998359"/>
                </a:cubicBezTo>
                <a:cubicBezTo>
                  <a:pt x="7589328" y="4001128"/>
                  <a:pt x="7589681" y="4004781"/>
                  <a:pt x="7589681" y="4009317"/>
                </a:cubicBezTo>
                <a:lnTo>
                  <a:pt x="7589681" y="4055886"/>
                </a:lnTo>
                <a:cubicBezTo>
                  <a:pt x="7589681" y="4056357"/>
                  <a:pt x="7589799" y="4056755"/>
                  <a:pt x="7590034" y="4057079"/>
                </a:cubicBezTo>
                <a:cubicBezTo>
                  <a:pt x="7590270" y="4057403"/>
                  <a:pt x="7590653" y="4057683"/>
                  <a:pt x="7591183" y="4057918"/>
                </a:cubicBezTo>
                <a:cubicBezTo>
                  <a:pt x="7591713" y="4058154"/>
                  <a:pt x="7592450" y="4058331"/>
                  <a:pt x="7593392" y="4058449"/>
                </a:cubicBezTo>
                <a:cubicBezTo>
                  <a:pt x="7594335" y="4058567"/>
                  <a:pt x="7595543" y="4058625"/>
                  <a:pt x="7597015" y="4058625"/>
                </a:cubicBezTo>
                <a:cubicBezTo>
                  <a:pt x="7598429" y="4058625"/>
                  <a:pt x="7599607" y="4058567"/>
                  <a:pt x="7600550" y="4058449"/>
                </a:cubicBezTo>
                <a:cubicBezTo>
                  <a:pt x="7601492" y="4058331"/>
                  <a:pt x="7602229" y="4058154"/>
                  <a:pt x="7602759" y="4057918"/>
                </a:cubicBezTo>
                <a:cubicBezTo>
                  <a:pt x="7603289" y="4057683"/>
                  <a:pt x="7603672" y="4057403"/>
                  <a:pt x="7603908" y="4057079"/>
                </a:cubicBezTo>
                <a:cubicBezTo>
                  <a:pt x="7604143" y="4056755"/>
                  <a:pt x="7604261" y="4056357"/>
                  <a:pt x="7604261" y="4055886"/>
                </a:cubicBezTo>
                <a:lnTo>
                  <a:pt x="7604261" y="4007373"/>
                </a:lnTo>
                <a:cubicBezTo>
                  <a:pt x="7604261" y="4001717"/>
                  <a:pt x="7603775" y="3996872"/>
                  <a:pt x="7602803" y="3992836"/>
                </a:cubicBezTo>
                <a:cubicBezTo>
                  <a:pt x="7601831" y="3988801"/>
                  <a:pt x="7600226" y="3985281"/>
                  <a:pt x="7597987" y="3982277"/>
                </a:cubicBezTo>
                <a:cubicBezTo>
                  <a:pt x="7595749" y="3979272"/>
                  <a:pt x="7592818" y="3976872"/>
                  <a:pt x="7589195" y="3975075"/>
                </a:cubicBezTo>
                <a:cubicBezTo>
                  <a:pt x="7585572" y="3973278"/>
                  <a:pt x="7581109" y="3972380"/>
                  <a:pt x="7575807" y="3972380"/>
                </a:cubicBezTo>
                <a:close/>
                <a:moveTo>
                  <a:pt x="7475521" y="3972380"/>
                </a:moveTo>
                <a:cubicBezTo>
                  <a:pt x="7468746" y="3972380"/>
                  <a:pt x="7462825" y="3973469"/>
                  <a:pt x="7457759" y="3975649"/>
                </a:cubicBezTo>
                <a:cubicBezTo>
                  <a:pt x="7452692" y="3977829"/>
                  <a:pt x="7448465" y="3980892"/>
                  <a:pt x="7445078" y="3984839"/>
                </a:cubicBezTo>
                <a:cubicBezTo>
                  <a:pt x="7441691" y="3988786"/>
                  <a:pt x="7439158" y="3993484"/>
                  <a:pt x="7437479" y="3998934"/>
                </a:cubicBezTo>
                <a:cubicBezTo>
                  <a:pt x="7435800" y="4004383"/>
                  <a:pt x="7434960" y="4010348"/>
                  <a:pt x="7434960" y="4016828"/>
                </a:cubicBezTo>
                <a:cubicBezTo>
                  <a:pt x="7434960" y="4023544"/>
                  <a:pt x="7435755" y="4029553"/>
                  <a:pt x="7437346" y="4034855"/>
                </a:cubicBezTo>
                <a:cubicBezTo>
                  <a:pt x="7438937" y="4040157"/>
                  <a:pt x="7441352" y="4044663"/>
                  <a:pt x="7444592" y="4048375"/>
                </a:cubicBezTo>
                <a:cubicBezTo>
                  <a:pt x="7447832" y="4052086"/>
                  <a:pt x="7451882" y="4054914"/>
                  <a:pt x="7456743" y="4056858"/>
                </a:cubicBezTo>
                <a:cubicBezTo>
                  <a:pt x="7461603" y="4058802"/>
                  <a:pt x="7467302" y="4059774"/>
                  <a:pt x="7473842" y="4059774"/>
                </a:cubicBezTo>
                <a:cubicBezTo>
                  <a:pt x="7480557" y="4059774"/>
                  <a:pt x="7486463" y="4058670"/>
                  <a:pt x="7491559" y="4056460"/>
                </a:cubicBezTo>
                <a:cubicBezTo>
                  <a:pt x="7496655" y="4054251"/>
                  <a:pt x="7500896" y="4051173"/>
                  <a:pt x="7504284" y="4047226"/>
                </a:cubicBezTo>
                <a:cubicBezTo>
                  <a:pt x="7507671" y="4043279"/>
                  <a:pt x="7510219" y="4038581"/>
                  <a:pt x="7511928" y="4033132"/>
                </a:cubicBezTo>
                <a:cubicBezTo>
                  <a:pt x="7513636" y="4027682"/>
                  <a:pt x="7514490" y="4021718"/>
                  <a:pt x="7514490" y="4015237"/>
                </a:cubicBezTo>
                <a:cubicBezTo>
                  <a:pt x="7514490" y="4008580"/>
                  <a:pt x="7513680" y="4002601"/>
                  <a:pt x="7512060" y="3997299"/>
                </a:cubicBezTo>
                <a:cubicBezTo>
                  <a:pt x="7510440" y="3991997"/>
                  <a:pt x="7508010" y="3987490"/>
                  <a:pt x="7504770" y="3983779"/>
                </a:cubicBezTo>
                <a:cubicBezTo>
                  <a:pt x="7501530" y="3980067"/>
                  <a:pt x="7497480" y="3977240"/>
                  <a:pt x="7492619" y="3975296"/>
                </a:cubicBezTo>
                <a:cubicBezTo>
                  <a:pt x="7487759" y="3973352"/>
                  <a:pt x="7482060" y="3972380"/>
                  <a:pt x="7475521" y="3972380"/>
                </a:cubicBezTo>
                <a:close/>
                <a:moveTo>
                  <a:pt x="7251957" y="3972380"/>
                </a:moveTo>
                <a:cubicBezTo>
                  <a:pt x="7247421" y="3972380"/>
                  <a:pt x="7242929" y="3973543"/>
                  <a:pt x="7238481" y="3975870"/>
                </a:cubicBezTo>
                <a:cubicBezTo>
                  <a:pt x="7234034" y="3978197"/>
                  <a:pt x="7229571" y="3981864"/>
                  <a:pt x="7225094" y="3986872"/>
                </a:cubicBezTo>
                <a:lnTo>
                  <a:pt x="7225094" y="3976356"/>
                </a:lnTo>
                <a:cubicBezTo>
                  <a:pt x="7225094" y="3975885"/>
                  <a:pt x="7224991" y="3975487"/>
                  <a:pt x="7224785" y="3975163"/>
                </a:cubicBezTo>
                <a:cubicBezTo>
                  <a:pt x="7224579" y="3974839"/>
                  <a:pt x="7224240" y="3974545"/>
                  <a:pt x="7223768" y="3974279"/>
                </a:cubicBezTo>
                <a:cubicBezTo>
                  <a:pt x="7223297" y="3974014"/>
                  <a:pt x="7222634" y="3973838"/>
                  <a:pt x="7221780" y="3973749"/>
                </a:cubicBezTo>
                <a:cubicBezTo>
                  <a:pt x="7220926" y="3973661"/>
                  <a:pt x="7219851" y="3973617"/>
                  <a:pt x="7218555" y="3973617"/>
                </a:cubicBezTo>
                <a:cubicBezTo>
                  <a:pt x="7217200" y="3973617"/>
                  <a:pt x="7216110" y="3973661"/>
                  <a:pt x="7215285" y="3973749"/>
                </a:cubicBezTo>
                <a:cubicBezTo>
                  <a:pt x="7214461" y="3973838"/>
                  <a:pt x="7213783" y="3974014"/>
                  <a:pt x="7213253" y="3974279"/>
                </a:cubicBezTo>
                <a:cubicBezTo>
                  <a:pt x="7212723" y="3974545"/>
                  <a:pt x="7212369" y="3974839"/>
                  <a:pt x="7212192" y="3975163"/>
                </a:cubicBezTo>
                <a:cubicBezTo>
                  <a:pt x="7212016" y="3975487"/>
                  <a:pt x="7211927" y="3975885"/>
                  <a:pt x="7211927" y="3976356"/>
                </a:cubicBezTo>
                <a:lnTo>
                  <a:pt x="7211927" y="4055886"/>
                </a:lnTo>
                <a:cubicBezTo>
                  <a:pt x="7211927" y="4056357"/>
                  <a:pt x="7212030" y="4056755"/>
                  <a:pt x="7212237" y="4057079"/>
                </a:cubicBezTo>
                <a:cubicBezTo>
                  <a:pt x="7212443" y="4057403"/>
                  <a:pt x="7212825" y="4057683"/>
                  <a:pt x="7213385" y="4057918"/>
                </a:cubicBezTo>
                <a:cubicBezTo>
                  <a:pt x="7213945" y="4058154"/>
                  <a:pt x="7214696" y="4058331"/>
                  <a:pt x="7215639" y="4058449"/>
                </a:cubicBezTo>
                <a:cubicBezTo>
                  <a:pt x="7216581" y="4058567"/>
                  <a:pt x="7217759" y="4058625"/>
                  <a:pt x="7219173" y="4058625"/>
                </a:cubicBezTo>
                <a:cubicBezTo>
                  <a:pt x="7220646" y="4058625"/>
                  <a:pt x="7221854" y="4058567"/>
                  <a:pt x="7222796" y="4058449"/>
                </a:cubicBezTo>
                <a:cubicBezTo>
                  <a:pt x="7223739" y="4058331"/>
                  <a:pt x="7224475" y="4058154"/>
                  <a:pt x="7225006" y="4057918"/>
                </a:cubicBezTo>
                <a:cubicBezTo>
                  <a:pt x="7225536" y="4057683"/>
                  <a:pt x="7225919" y="4057403"/>
                  <a:pt x="7226154" y="4057079"/>
                </a:cubicBezTo>
                <a:cubicBezTo>
                  <a:pt x="7226390" y="4056755"/>
                  <a:pt x="7226508" y="4056357"/>
                  <a:pt x="7226508" y="4055886"/>
                </a:cubicBezTo>
                <a:lnTo>
                  <a:pt x="7226508" y="4000303"/>
                </a:lnTo>
                <a:cubicBezTo>
                  <a:pt x="7230514" y="3995296"/>
                  <a:pt x="7234343" y="3991496"/>
                  <a:pt x="7237995" y="3988904"/>
                </a:cubicBezTo>
                <a:cubicBezTo>
                  <a:pt x="7241648" y="3986312"/>
                  <a:pt x="7245300" y="3985016"/>
                  <a:pt x="7248953" y="3985016"/>
                </a:cubicBezTo>
                <a:cubicBezTo>
                  <a:pt x="7251781" y="3985016"/>
                  <a:pt x="7254269" y="3985546"/>
                  <a:pt x="7256420" y="3986607"/>
                </a:cubicBezTo>
                <a:cubicBezTo>
                  <a:pt x="7258570" y="3987667"/>
                  <a:pt x="7260323" y="3989199"/>
                  <a:pt x="7261678" y="3991202"/>
                </a:cubicBezTo>
                <a:cubicBezTo>
                  <a:pt x="7263033" y="3993205"/>
                  <a:pt x="7264064" y="3995591"/>
                  <a:pt x="7264771" y="3998359"/>
                </a:cubicBezTo>
                <a:cubicBezTo>
                  <a:pt x="7265478" y="4001128"/>
                  <a:pt x="7265831" y="4004781"/>
                  <a:pt x="7265831" y="4009317"/>
                </a:cubicBezTo>
                <a:lnTo>
                  <a:pt x="7265831" y="4055886"/>
                </a:lnTo>
                <a:cubicBezTo>
                  <a:pt x="7265831" y="4056357"/>
                  <a:pt x="7265949" y="4056755"/>
                  <a:pt x="7266184" y="4057079"/>
                </a:cubicBezTo>
                <a:cubicBezTo>
                  <a:pt x="7266420" y="4057403"/>
                  <a:pt x="7266803" y="4057683"/>
                  <a:pt x="7267333" y="4057918"/>
                </a:cubicBezTo>
                <a:cubicBezTo>
                  <a:pt x="7267863" y="4058154"/>
                  <a:pt x="7268600" y="4058331"/>
                  <a:pt x="7269542" y="4058449"/>
                </a:cubicBezTo>
                <a:cubicBezTo>
                  <a:pt x="7270485" y="4058567"/>
                  <a:pt x="7271693" y="4058625"/>
                  <a:pt x="7273165" y="4058625"/>
                </a:cubicBezTo>
                <a:cubicBezTo>
                  <a:pt x="7274579" y="4058625"/>
                  <a:pt x="7275757" y="4058567"/>
                  <a:pt x="7276700" y="4058449"/>
                </a:cubicBezTo>
                <a:cubicBezTo>
                  <a:pt x="7277643" y="4058331"/>
                  <a:pt x="7278379" y="4058154"/>
                  <a:pt x="7278909" y="4057918"/>
                </a:cubicBezTo>
                <a:cubicBezTo>
                  <a:pt x="7279439" y="4057683"/>
                  <a:pt x="7279822" y="4057403"/>
                  <a:pt x="7280058" y="4057079"/>
                </a:cubicBezTo>
                <a:cubicBezTo>
                  <a:pt x="7280294" y="4056755"/>
                  <a:pt x="7280411" y="4056357"/>
                  <a:pt x="7280411" y="4055886"/>
                </a:cubicBezTo>
                <a:lnTo>
                  <a:pt x="7280411" y="4007373"/>
                </a:lnTo>
                <a:cubicBezTo>
                  <a:pt x="7280411" y="4001717"/>
                  <a:pt x="7279925" y="3996872"/>
                  <a:pt x="7278953" y="3992836"/>
                </a:cubicBezTo>
                <a:cubicBezTo>
                  <a:pt x="7277981" y="3988801"/>
                  <a:pt x="7276376" y="3985281"/>
                  <a:pt x="7274137" y="3982277"/>
                </a:cubicBezTo>
                <a:cubicBezTo>
                  <a:pt x="7271899" y="3979272"/>
                  <a:pt x="7268968" y="3976872"/>
                  <a:pt x="7265345" y="3975075"/>
                </a:cubicBezTo>
                <a:cubicBezTo>
                  <a:pt x="7261722" y="3973278"/>
                  <a:pt x="7257259" y="3972380"/>
                  <a:pt x="7251957" y="3972380"/>
                </a:cubicBezTo>
                <a:close/>
                <a:moveTo>
                  <a:pt x="7154745" y="3972380"/>
                </a:moveTo>
                <a:cubicBezTo>
                  <a:pt x="7151681" y="3972380"/>
                  <a:pt x="7148647" y="3972659"/>
                  <a:pt x="7145643" y="3973219"/>
                </a:cubicBezTo>
                <a:cubicBezTo>
                  <a:pt x="7142638" y="3973779"/>
                  <a:pt x="7139870" y="3974486"/>
                  <a:pt x="7137336" y="3975340"/>
                </a:cubicBezTo>
                <a:cubicBezTo>
                  <a:pt x="7134803" y="3976194"/>
                  <a:pt x="7132565" y="3977137"/>
                  <a:pt x="7130621" y="3978168"/>
                </a:cubicBezTo>
                <a:cubicBezTo>
                  <a:pt x="7128677" y="3979199"/>
                  <a:pt x="7127307" y="3980097"/>
                  <a:pt x="7126512" y="3980863"/>
                </a:cubicBezTo>
                <a:cubicBezTo>
                  <a:pt x="7125716" y="3981629"/>
                  <a:pt x="7125215" y="3982439"/>
                  <a:pt x="7125009" y="3983293"/>
                </a:cubicBezTo>
                <a:cubicBezTo>
                  <a:pt x="7124803" y="3984147"/>
                  <a:pt x="7124700" y="3985311"/>
                  <a:pt x="7124700" y="3986783"/>
                </a:cubicBezTo>
                <a:cubicBezTo>
                  <a:pt x="7124700" y="3987667"/>
                  <a:pt x="7124759" y="3988477"/>
                  <a:pt x="7124877" y="3989213"/>
                </a:cubicBezTo>
                <a:cubicBezTo>
                  <a:pt x="7124995" y="3989950"/>
                  <a:pt x="7125186" y="3990554"/>
                  <a:pt x="7125451" y="3991025"/>
                </a:cubicBezTo>
                <a:cubicBezTo>
                  <a:pt x="7125716" y="3991496"/>
                  <a:pt x="7126026" y="3991850"/>
                  <a:pt x="7126379" y="3992085"/>
                </a:cubicBezTo>
                <a:cubicBezTo>
                  <a:pt x="7126732" y="3992321"/>
                  <a:pt x="7127145" y="3992439"/>
                  <a:pt x="7127616" y="3992439"/>
                </a:cubicBezTo>
                <a:cubicBezTo>
                  <a:pt x="7128323" y="3992439"/>
                  <a:pt x="7129398" y="3992012"/>
                  <a:pt x="7130842" y="3991157"/>
                </a:cubicBezTo>
                <a:cubicBezTo>
                  <a:pt x="7132285" y="3990303"/>
                  <a:pt x="7134082" y="3989361"/>
                  <a:pt x="7136232" y="3988330"/>
                </a:cubicBezTo>
                <a:cubicBezTo>
                  <a:pt x="7138382" y="3987299"/>
                  <a:pt x="7140886" y="3986356"/>
                  <a:pt x="7143743" y="3985502"/>
                </a:cubicBezTo>
                <a:cubicBezTo>
                  <a:pt x="7146600" y="3984648"/>
                  <a:pt x="7149826" y="3984221"/>
                  <a:pt x="7153419" y="3984221"/>
                </a:cubicBezTo>
                <a:cubicBezTo>
                  <a:pt x="7156777" y="3984221"/>
                  <a:pt x="7159605" y="3984618"/>
                  <a:pt x="7161902" y="3985414"/>
                </a:cubicBezTo>
                <a:cubicBezTo>
                  <a:pt x="7164200" y="3986209"/>
                  <a:pt x="7166070" y="3987387"/>
                  <a:pt x="7167514" y="3988948"/>
                </a:cubicBezTo>
                <a:cubicBezTo>
                  <a:pt x="7168957" y="3990509"/>
                  <a:pt x="7170003" y="3992468"/>
                  <a:pt x="7170651" y="3994825"/>
                </a:cubicBezTo>
                <a:cubicBezTo>
                  <a:pt x="7171299" y="3997181"/>
                  <a:pt x="7171623" y="3999891"/>
                  <a:pt x="7171623" y="4002954"/>
                </a:cubicBezTo>
                <a:lnTo>
                  <a:pt x="7171623" y="4009140"/>
                </a:lnTo>
                <a:lnTo>
                  <a:pt x="7160665" y="4009140"/>
                </a:lnTo>
                <a:cubicBezTo>
                  <a:pt x="7154480" y="4009140"/>
                  <a:pt x="7148913" y="4009685"/>
                  <a:pt x="7143964" y="4010775"/>
                </a:cubicBezTo>
                <a:cubicBezTo>
                  <a:pt x="7139015" y="4011865"/>
                  <a:pt x="7134833" y="4013500"/>
                  <a:pt x="7131416" y="4015679"/>
                </a:cubicBezTo>
                <a:cubicBezTo>
                  <a:pt x="7127999" y="4017859"/>
                  <a:pt x="7125378" y="4020598"/>
                  <a:pt x="7123551" y="4023897"/>
                </a:cubicBezTo>
                <a:cubicBezTo>
                  <a:pt x="7121725" y="4027196"/>
                  <a:pt x="7120812" y="4031084"/>
                  <a:pt x="7120812" y="4035562"/>
                </a:cubicBezTo>
                <a:cubicBezTo>
                  <a:pt x="7120812" y="4039391"/>
                  <a:pt x="7121475" y="4042808"/>
                  <a:pt x="7122800" y="4045812"/>
                </a:cubicBezTo>
                <a:cubicBezTo>
                  <a:pt x="7124126" y="4048817"/>
                  <a:pt x="7125981" y="4051350"/>
                  <a:pt x="7128367" y="4053412"/>
                </a:cubicBezTo>
                <a:cubicBezTo>
                  <a:pt x="7130753" y="4055474"/>
                  <a:pt x="7133640" y="4057050"/>
                  <a:pt x="7137027" y="4058139"/>
                </a:cubicBezTo>
                <a:cubicBezTo>
                  <a:pt x="7140415" y="4059229"/>
                  <a:pt x="7144200" y="4059774"/>
                  <a:pt x="7148382" y="4059774"/>
                </a:cubicBezTo>
                <a:cubicBezTo>
                  <a:pt x="7153154" y="4059774"/>
                  <a:pt x="7157676" y="4058743"/>
                  <a:pt x="7161947" y="4056681"/>
                </a:cubicBezTo>
                <a:cubicBezTo>
                  <a:pt x="7166218" y="4054619"/>
                  <a:pt x="7170091" y="4051733"/>
                  <a:pt x="7173567" y="4048021"/>
                </a:cubicBezTo>
                <a:lnTo>
                  <a:pt x="7173567" y="4055974"/>
                </a:lnTo>
                <a:cubicBezTo>
                  <a:pt x="7173567" y="4056681"/>
                  <a:pt x="7173773" y="4057212"/>
                  <a:pt x="7174185" y="4057565"/>
                </a:cubicBezTo>
                <a:cubicBezTo>
                  <a:pt x="7174598" y="4057918"/>
                  <a:pt x="7175261" y="4058184"/>
                  <a:pt x="7176174" y="4058360"/>
                </a:cubicBezTo>
                <a:cubicBezTo>
                  <a:pt x="7177087" y="4058537"/>
                  <a:pt x="7178309" y="4058625"/>
                  <a:pt x="7179841" y="4058625"/>
                </a:cubicBezTo>
                <a:cubicBezTo>
                  <a:pt x="7181431" y="4058625"/>
                  <a:pt x="7182639" y="4058537"/>
                  <a:pt x="7183464" y="4058360"/>
                </a:cubicBezTo>
                <a:cubicBezTo>
                  <a:pt x="7184289" y="4058184"/>
                  <a:pt x="7184937" y="4057918"/>
                  <a:pt x="7185408" y="4057565"/>
                </a:cubicBezTo>
                <a:cubicBezTo>
                  <a:pt x="7185879" y="4057212"/>
                  <a:pt x="7186115" y="4056681"/>
                  <a:pt x="7186115" y="4055974"/>
                </a:cubicBezTo>
                <a:lnTo>
                  <a:pt x="7186115" y="4002336"/>
                </a:lnTo>
                <a:cubicBezTo>
                  <a:pt x="7186115" y="3997387"/>
                  <a:pt x="7185555" y="3993057"/>
                  <a:pt x="7184436" y="3989346"/>
                </a:cubicBezTo>
                <a:cubicBezTo>
                  <a:pt x="7183317" y="3985635"/>
                  <a:pt x="7181520" y="3982527"/>
                  <a:pt x="7179046" y="3980023"/>
                </a:cubicBezTo>
                <a:cubicBezTo>
                  <a:pt x="7176571" y="3977520"/>
                  <a:pt x="7173331" y="3975620"/>
                  <a:pt x="7169325" y="3974324"/>
                </a:cubicBezTo>
                <a:cubicBezTo>
                  <a:pt x="7165319" y="3973028"/>
                  <a:pt x="7160459" y="3972380"/>
                  <a:pt x="7154745" y="3972380"/>
                </a:cubicBezTo>
                <a:close/>
                <a:moveTo>
                  <a:pt x="6945195" y="3972380"/>
                </a:moveTo>
                <a:cubicBezTo>
                  <a:pt x="6942131" y="3972380"/>
                  <a:pt x="6939097" y="3972659"/>
                  <a:pt x="6936093" y="3973219"/>
                </a:cubicBezTo>
                <a:cubicBezTo>
                  <a:pt x="6933088" y="3973779"/>
                  <a:pt x="6930320" y="3974486"/>
                  <a:pt x="6927786" y="3975340"/>
                </a:cubicBezTo>
                <a:cubicBezTo>
                  <a:pt x="6925253" y="3976194"/>
                  <a:pt x="6923015" y="3977137"/>
                  <a:pt x="6921071" y="3978168"/>
                </a:cubicBezTo>
                <a:cubicBezTo>
                  <a:pt x="6919127" y="3979199"/>
                  <a:pt x="6917757" y="3980097"/>
                  <a:pt x="6916962" y="3980863"/>
                </a:cubicBezTo>
                <a:cubicBezTo>
                  <a:pt x="6916166" y="3981629"/>
                  <a:pt x="6915665" y="3982439"/>
                  <a:pt x="6915459" y="3983293"/>
                </a:cubicBezTo>
                <a:cubicBezTo>
                  <a:pt x="6915253" y="3984147"/>
                  <a:pt x="6915150" y="3985311"/>
                  <a:pt x="6915150" y="3986783"/>
                </a:cubicBezTo>
                <a:cubicBezTo>
                  <a:pt x="6915150" y="3987667"/>
                  <a:pt x="6915209" y="3988477"/>
                  <a:pt x="6915327" y="3989213"/>
                </a:cubicBezTo>
                <a:cubicBezTo>
                  <a:pt x="6915445" y="3989950"/>
                  <a:pt x="6915636" y="3990554"/>
                  <a:pt x="6915901" y="3991025"/>
                </a:cubicBezTo>
                <a:cubicBezTo>
                  <a:pt x="6916166" y="3991496"/>
                  <a:pt x="6916476" y="3991850"/>
                  <a:pt x="6916829" y="3992085"/>
                </a:cubicBezTo>
                <a:cubicBezTo>
                  <a:pt x="6917182" y="3992321"/>
                  <a:pt x="6917595" y="3992439"/>
                  <a:pt x="6918066" y="3992439"/>
                </a:cubicBezTo>
                <a:cubicBezTo>
                  <a:pt x="6918773" y="3992439"/>
                  <a:pt x="6919848" y="3992012"/>
                  <a:pt x="6921292" y="3991157"/>
                </a:cubicBezTo>
                <a:cubicBezTo>
                  <a:pt x="6922735" y="3990303"/>
                  <a:pt x="6924532" y="3989361"/>
                  <a:pt x="6926682" y="3988330"/>
                </a:cubicBezTo>
                <a:cubicBezTo>
                  <a:pt x="6928832" y="3987299"/>
                  <a:pt x="6931336" y="3986356"/>
                  <a:pt x="6934193" y="3985502"/>
                </a:cubicBezTo>
                <a:cubicBezTo>
                  <a:pt x="6937050" y="3984648"/>
                  <a:pt x="6940276" y="3984221"/>
                  <a:pt x="6943869" y="3984221"/>
                </a:cubicBezTo>
                <a:cubicBezTo>
                  <a:pt x="6947227" y="3984221"/>
                  <a:pt x="6950055" y="3984618"/>
                  <a:pt x="6952352" y="3985414"/>
                </a:cubicBezTo>
                <a:cubicBezTo>
                  <a:pt x="6954650" y="3986209"/>
                  <a:pt x="6956520" y="3987387"/>
                  <a:pt x="6957964" y="3988948"/>
                </a:cubicBezTo>
                <a:cubicBezTo>
                  <a:pt x="6959407" y="3990509"/>
                  <a:pt x="6960453" y="3992468"/>
                  <a:pt x="6961101" y="3994825"/>
                </a:cubicBezTo>
                <a:cubicBezTo>
                  <a:pt x="6961749" y="3997181"/>
                  <a:pt x="6962073" y="3999891"/>
                  <a:pt x="6962073" y="4002954"/>
                </a:cubicBezTo>
                <a:lnTo>
                  <a:pt x="6962073" y="4009140"/>
                </a:lnTo>
                <a:lnTo>
                  <a:pt x="6951115" y="4009140"/>
                </a:lnTo>
                <a:cubicBezTo>
                  <a:pt x="6944930" y="4009140"/>
                  <a:pt x="6939363" y="4009685"/>
                  <a:pt x="6934414" y="4010775"/>
                </a:cubicBezTo>
                <a:cubicBezTo>
                  <a:pt x="6929465" y="4011865"/>
                  <a:pt x="6925283" y="4013500"/>
                  <a:pt x="6921866" y="4015679"/>
                </a:cubicBezTo>
                <a:cubicBezTo>
                  <a:pt x="6918449" y="4017859"/>
                  <a:pt x="6915828" y="4020598"/>
                  <a:pt x="6914001" y="4023897"/>
                </a:cubicBezTo>
                <a:cubicBezTo>
                  <a:pt x="6912175" y="4027196"/>
                  <a:pt x="6911262" y="4031084"/>
                  <a:pt x="6911262" y="4035562"/>
                </a:cubicBezTo>
                <a:cubicBezTo>
                  <a:pt x="6911262" y="4039391"/>
                  <a:pt x="6911925" y="4042808"/>
                  <a:pt x="6913250" y="4045812"/>
                </a:cubicBezTo>
                <a:cubicBezTo>
                  <a:pt x="6914576" y="4048817"/>
                  <a:pt x="6916431" y="4051350"/>
                  <a:pt x="6918817" y="4053412"/>
                </a:cubicBezTo>
                <a:cubicBezTo>
                  <a:pt x="6921203" y="4055474"/>
                  <a:pt x="6924090" y="4057050"/>
                  <a:pt x="6927477" y="4058139"/>
                </a:cubicBezTo>
                <a:cubicBezTo>
                  <a:pt x="6930865" y="4059229"/>
                  <a:pt x="6934650" y="4059774"/>
                  <a:pt x="6938832" y="4059774"/>
                </a:cubicBezTo>
                <a:cubicBezTo>
                  <a:pt x="6943604" y="4059774"/>
                  <a:pt x="6948126" y="4058743"/>
                  <a:pt x="6952397" y="4056681"/>
                </a:cubicBezTo>
                <a:cubicBezTo>
                  <a:pt x="6956668" y="4054619"/>
                  <a:pt x="6960541" y="4051733"/>
                  <a:pt x="6964017" y="4048021"/>
                </a:cubicBezTo>
                <a:lnTo>
                  <a:pt x="6964017" y="4055974"/>
                </a:lnTo>
                <a:cubicBezTo>
                  <a:pt x="6964017" y="4056681"/>
                  <a:pt x="6964223" y="4057212"/>
                  <a:pt x="6964635" y="4057565"/>
                </a:cubicBezTo>
                <a:cubicBezTo>
                  <a:pt x="6965048" y="4057918"/>
                  <a:pt x="6965711" y="4058184"/>
                  <a:pt x="6966624" y="4058360"/>
                </a:cubicBezTo>
                <a:cubicBezTo>
                  <a:pt x="6967537" y="4058537"/>
                  <a:pt x="6968759" y="4058625"/>
                  <a:pt x="6970291" y="4058625"/>
                </a:cubicBezTo>
                <a:cubicBezTo>
                  <a:pt x="6971881" y="4058625"/>
                  <a:pt x="6973089" y="4058537"/>
                  <a:pt x="6973914" y="4058360"/>
                </a:cubicBezTo>
                <a:cubicBezTo>
                  <a:pt x="6974739" y="4058184"/>
                  <a:pt x="6975387" y="4057918"/>
                  <a:pt x="6975858" y="4057565"/>
                </a:cubicBezTo>
                <a:cubicBezTo>
                  <a:pt x="6976329" y="4057212"/>
                  <a:pt x="6976565" y="4056681"/>
                  <a:pt x="6976565" y="4055974"/>
                </a:cubicBezTo>
                <a:lnTo>
                  <a:pt x="6976565" y="4002336"/>
                </a:lnTo>
                <a:cubicBezTo>
                  <a:pt x="6976565" y="3997387"/>
                  <a:pt x="6976005" y="3993057"/>
                  <a:pt x="6974886" y="3989346"/>
                </a:cubicBezTo>
                <a:cubicBezTo>
                  <a:pt x="6973767" y="3985635"/>
                  <a:pt x="6971970" y="3982527"/>
                  <a:pt x="6969496" y="3980023"/>
                </a:cubicBezTo>
                <a:cubicBezTo>
                  <a:pt x="6967021" y="3977520"/>
                  <a:pt x="6963781" y="3975620"/>
                  <a:pt x="6959775" y="3974324"/>
                </a:cubicBezTo>
                <a:cubicBezTo>
                  <a:pt x="6955769" y="3973028"/>
                  <a:pt x="6950909" y="3972380"/>
                  <a:pt x="6945195" y="3972380"/>
                </a:cubicBezTo>
                <a:close/>
                <a:moveTo>
                  <a:pt x="6833918" y="3972380"/>
                </a:moveTo>
                <a:cubicBezTo>
                  <a:pt x="6831267" y="3972380"/>
                  <a:pt x="6828748" y="3972689"/>
                  <a:pt x="6826362" y="3973307"/>
                </a:cubicBezTo>
                <a:cubicBezTo>
                  <a:pt x="6823977" y="3973926"/>
                  <a:pt x="6821649" y="3974839"/>
                  <a:pt x="6819382" y="3976047"/>
                </a:cubicBezTo>
                <a:cubicBezTo>
                  <a:pt x="6817114" y="3977254"/>
                  <a:pt x="6814860" y="3978771"/>
                  <a:pt x="6812622" y="3980598"/>
                </a:cubicBezTo>
                <a:cubicBezTo>
                  <a:pt x="6810383" y="3982424"/>
                  <a:pt x="6808056" y="3984574"/>
                  <a:pt x="6805641" y="3987048"/>
                </a:cubicBezTo>
                <a:lnTo>
                  <a:pt x="6805641" y="3976356"/>
                </a:lnTo>
                <a:cubicBezTo>
                  <a:pt x="6805641" y="3975826"/>
                  <a:pt x="6805537" y="3975399"/>
                  <a:pt x="6805331" y="3975075"/>
                </a:cubicBezTo>
                <a:cubicBezTo>
                  <a:pt x="6805125" y="3974751"/>
                  <a:pt x="6804757" y="3974471"/>
                  <a:pt x="6804227" y="3974235"/>
                </a:cubicBezTo>
                <a:cubicBezTo>
                  <a:pt x="6803696" y="3974000"/>
                  <a:pt x="6803034" y="3973838"/>
                  <a:pt x="6802238" y="3973749"/>
                </a:cubicBezTo>
                <a:cubicBezTo>
                  <a:pt x="6801443" y="3973661"/>
                  <a:pt x="6800427" y="3973617"/>
                  <a:pt x="6799190" y="3973617"/>
                </a:cubicBezTo>
                <a:cubicBezTo>
                  <a:pt x="6798011" y="3973617"/>
                  <a:pt x="6797010" y="3973661"/>
                  <a:pt x="6796185" y="3973749"/>
                </a:cubicBezTo>
                <a:cubicBezTo>
                  <a:pt x="6795361" y="3973838"/>
                  <a:pt x="6794683" y="3974000"/>
                  <a:pt x="6794153" y="3974235"/>
                </a:cubicBezTo>
                <a:cubicBezTo>
                  <a:pt x="6793623" y="3974471"/>
                  <a:pt x="6793269" y="3974751"/>
                  <a:pt x="6793093" y="3975075"/>
                </a:cubicBezTo>
                <a:cubicBezTo>
                  <a:pt x="6792916" y="3975399"/>
                  <a:pt x="6792827" y="3975826"/>
                  <a:pt x="6792827" y="3976356"/>
                </a:cubicBezTo>
                <a:lnTo>
                  <a:pt x="6792827" y="4087433"/>
                </a:lnTo>
                <a:cubicBezTo>
                  <a:pt x="6792827" y="4087904"/>
                  <a:pt x="6792930" y="4088317"/>
                  <a:pt x="6793137" y="4088670"/>
                </a:cubicBezTo>
                <a:cubicBezTo>
                  <a:pt x="6793343" y="4089024"/>
                  <a:pt x="6793726" y="4089318"/>
                  <a:pt x="6794285" y="4089554"/>
                </a:cubicBezTo>
                <a:cubicBezTo>
                  <a:pt x="6794845" y="4089789"/>
                  <a:pt x="6795596" y="4089966"/>
                  <a:pt x="6796539" y="4090084"/>
                </a:cubicBezTo>
                <a:cubicBezTo>
                  <a:pt x="6797481" y="4090202"/>
                  <a:pt x="6798659" y="4090261"/>
                  <a:pt x="6800073" y="4090261"/>
                </a:cubicBezTo>
                <a:cubicBezTo>
                  <a:pt x="6801546" y="4090261"/>
                  <a:pt x="6802754" y="4090202"/>
                  <a:pt x="6803696" y="4090084"/>
                </a:cubicBezTo>
                <a:cubicBezTo>
                  <a:pt x="6804639" y="4089966"/>
                  <a:pt x="6805376" y="4089789"/>
                  <a:pt x="6805906" y="4089554"/>
                </a:cubicBezTo>
                <a:cubicBezTo>
                  <a:pt x="6806436" y="4089318"/>
                  <a:pt x="6806819" y="4089024"/>
                  <a:pt x="6807054" y="4088670"/>
                </a:cubicBezTo>
                <a:cubicBezTo>
                  <a:pt x="6807290" y="4088317"/>
                  <a:pt x="6807408" y="4087904"/>
                  <a:pt x="6807408" y="4087433"/>
                </a:cubicBezTo>
                <a:lnTo>
                  <a:pt x="6807408" y="4047668"/>
                </a:lnTo>
                <a:cubicBezTo>
                  <a:pt x="6809529" y="4049730"/>
                  <a:pt x="6811532" y="4051527"/>
                  <a:pt x="6813417" y="4053058"/>
                </a:cubicBezTo>
                <a:cubicBezTo>
                  <a:pt x="6815302" y="4054590"/>
                  <a:pt x="6817202" y="4055857"/>
                  <a:pt x="6819117" y="4056858"/>
                </a:cubicBezTo>
                <a:cubicBezTo>
                  <a:pt x="6821031" y="4057860"/>
                  <a:pt x="6822990" y="4058596"/>
                  <a:pt x="6824993" y="4059067"/>
                </a:cubicBezTo>
                <a:cubicBezTo>
                  <a:pt x="6826996" y="4059539"/>
                  <a:pt x="6829175" y="4059774"/>
                  <a:pt x="6831532" y="4059774"/>
                </a:cubicBezTo>
                <a:cubicBezTo>
                  <a:pt x="6837069" y="4059774"/>
                  <a:pt x="6841989" y="4058729"/>
                  <a:pt x="6846289" y="4056637"/>
                </a:cubicBezTo>
                <a:cubicBezTo>
                  <a:pt x="6850590" y="4054546"/>
                  <a:pt x="6854198" y="4051571"/>
                  <a:pt x="6857114" y="4047712"/>
                </a:cubicBezTo>
                <a:cubicBezTo>
                  <a:pt x="6860030" y="4043853"/>
                  <a:pt x="6862239" y="4039155"/>
                  <a:pt x="6863742" y="4033618"/>
                </a:cubicBezTo>
                <a:cubicBezTo>
                  <a:pt x="6865244" y="4028080"/>
                  <a:pt x="6865995" y="4021835"/>
                  <a:pt x="6865995" y="4014884"/>
                </a:cubicBezTo>
                <a:cubicBezTo>
                  <a:pt x="6865995" y="4009111"/>
                  <a:pt x="6865406" y="4003647"/>
                  <a:pt x="6864228" y="3998492"/>
                </a:cubicBezTo>
                <a:cubicBezTo>
                  <a:pt x="6863049" y="3993337"/>
                  <a:pt x="6861179" y="3988816"/>
                  <a:pt x="6858616" y="3984928"/>
                </a:cubicBezTo>
                <a:cubicBezTo>
                  <a:pt x="6856054" y="3981039"/>
                  <a:pt x="6852740" y="3977976"/>
                  <a:pt x="6848675" y="3975737"/>
                </a:cubicBezTo>
                <a:cubicBezTo>
                  <a:pt x="6844610" y="3973499"/>
                  <a:pt x="6839691" y="3972380"/>
                  <a:pt x="6833918" y="3972380"/>
                </a:cubicBezTo>
                <a:close/>
                <a:moveTo>
                  <a:pt x="6732571" y="3972380"/>
                </a:moveTo>
                <a:cubicBezTo>
                  <a:pt x="6725796" y="3972380"/>
                  <a:pt x="6719875" y="3973469"/>
                  <a:pt x="6714809" y="3975649"/>
                </a:cubicBezTo>
                <a:cubicBezTo>
                  <a:pt x="6709743" y="3977829"/>
                  <a:pt x="6705516" y="3980892"/>
                  <a:pt x="6702128" y="3984839"/>
                </a:cubicBezTo>
                <a:cubicBezTo>
                  <a:pt x="6698741" y="3988786"/>
                  <a:pt x="6696208" y="3993484"/>
                  <a:pt x="6694529" y="3998934"/>
                </a:cubicBezTo>
                <a:cubicBezTo>
                  <a:pt x="6692850" y="4004383"/>
                  <a:pt x="6692010" y="4010348"/>
                  <a:pt x="6692010" y="4016828"/>
                </a:cubicBezTo>
                <a:cubicBezTo>
                  <a:pt x="6692010" y="4023544"/>
                  <a:pt x="6692805" y="4029553"/>
                  <a:pt x="6694396" y="4034855"/>
                </a:cubicBezTo>
                <a:cubicBezTo>
                  <a:pt x="6695987" y="4040157"/>
                  <a:pt x="6698402" y="4044663"/>
                  <a:pt x="6701642" y="4048375"/>
                </a:cubicBezTo>
                <a:cubicBezTo>
                  <a:pt x="6704882" y="4052086"/>
                  <a:pt x="6708932" y="4054914"/>
                  <a:pt x="6713793" y="4056858"/>
                </a:cubicBezTo>
                <a:cubicBezTo>
                  <a:pt x="6718653" y="4058802"/>
                  <a:pt x="6724352" y="4059774"/>
                  <a:pt x="6730892" y="4059774"/>
                </a:cubicBezTo>
                <a:cubicBezTo>
                  <a:pt x="6737607" y="4059774"/>
                  <a:pt x="6743513" y="4058670"/>
                  <a:pt x="6748609" y="4056460"/>
                </a:cubicBezTo>
                <a:cubicBezTo>
                  <a:pt x="6753705" y="4054251"/>
                  <a:pt x="6757946" y="4051173"/>
                  <a:pt x="6761334" y="4047226"/>
                </a:cubicBezTo>
                <a:cubicBezTo>
                  <a:pt x="6764721" y="4043279"/>
                  <a:pt x="6767269" y="4038581"/>
                  <a:pt x="6768978" y="4033132"/>
                </a:cubicBezTo>
                <a:cubicBezTo>
                  <a:pt x="6770686" y="4027682"/>
                  <a:pt x="6771540" y="4021718"/>
                  <a:pt x="6771540" y="4015237"/>
                </a:cubicBezTo>
                <a:cubicBezTo>
                  <a:pt x="6771540" y="4008580"/>
                  <a:pt x="6770730" y="4002601"/>
                  <a:pt x="6769110" y="3997299"/>
                </a:cubicBezTo>
                <a:cubicBezTo>
                  <a:pt x="6767490" y="3991997"/>
                  <a:pt x="6765060" y="3987490"/>
                  <a:pt x="6761820" y="3983779"/>
                </a:cubicBezTo>
                <a:cubicBezTo>
                  <a:pt x="6758580" y="3980067"/>
                  <a:pt x="6754530" y="3977240"/>
                  <a:pt x="6749670" y="3975296"/>
                </a:cubicBezTo>
                <a:cubicBezTo>
                  <a:pt x="6744809" y="3973352"/>
                  <a:pt x="6739110" y="3972380"/>
                  <a:pt x="6732571" y="3972380"/>
                </a:cubicBezTo>
                <a:close/>
                <a:moveTo>
                  <a:pt x="6665807" y="3972380"/>
                </a:moveTo>
                <a:cubicBezTo>
                  <a:pt x="6664099" y="3972380"/>
                  <a:pt x="6662405" y="3972600"/>
                  <a:pt x="6660726" y="3973042"/>
                </a:cubicBezTo>
                <a:cubicBezTo>
                  <a:pt x="6659047" y="3973484"/>
                  <a:pt x="6657353" y="3974279"/>
                  <a:pt x="6655645" y="3975428"/>
                </a:cubicBezTo>
                <a:cubicBezTo>
                  <a:pt x="6653937" y="3976577"/>
                  <a:pt x="6652125" y="3978153"/>
                  <a:pt x="6650210" y="3980156"/>
                </a:cubicBezTo>
                <a:cubicBezTo>
                  <a:pt x="6648296" y="3982159"/>
                  <a:pt x="6646249" y="3984751"/>
                  <a:pt x="6644069" y="3987932"/>
                </a:cubicBezTo>
                <a:lnTo>
                  <a:pt x="6644069" y="3976356"/>
                </a:lnTo>
                <a:cubicBezTo>
                  <a:pt x="6644069" y="3975885"/>
                  <a:pt x="6643966" y="3975487"/>
                  <a:pt x="6643760" y="3975163"/>
                </a:cubicBezTo>
                <a:cubicBezTo>
                  <a:pt x="6643554" y="3974839"/>
                  <a:pt x="6643215" y="3974545"/>
                  <a:pt x="6642744" y="3974279"/>
                </a:cubicBezTo>
                <a:cubicBezTo>
                  <a:pt x="6642272" y="3974014"/>
                  <a:pt x="6641609" y="3973838"/>
                  <a:pt x="6640755" y="3973749"/>
                </a:cubicBezTo>
                <a:cubicBezTo>
                  <a:pt x="6639901" y="3973661"/>
                  <a:pt x="6638826" y="3973617"/>
                  <a:pt x="6637530" y="3973617"/>
                </a:cubicBezTo>
                <a:cubicBezTo>
                  <a:pt x="6636175" y="3973617"/>
                  <a:pt x="6635085" y="3973661"/>
                  <a:pt x="6634260" y="3973749"/>
                </a:cubicBezTo>
                <a:cubicBezTo>
                  <a:pt x="6633436" y="3973838"/>
                  <a:pt x="6632758" y="3974014"/>
                  <a:pt x="6632228" y="3974279"/>
                </a:cubicBezTo>
                <a:cubicBezTo>
                  <a:pt x="6631698" y="3974545"/>
                  <a:pt x="6631344" y="3974839"/>
                  <a:pt x="6631168" y="3975163"/>
                </a:cubicBezTo>
                <a:cubicBezTo>
                  <a:pt x="6630991" y="3975487"/>
                  <a:pt x="6630902" y="3975885"/>
                  <a:pt x="6630902" y="3976356"/>
                </a:cubicBezTo>
                <a:lnTo>
                  <a:pt x="6630902" y="4055886"/>
                </a:lnTo>
                <a:cubicBezTo>
                  <a:pt x="6630902" y="4056357"/>
                  <a:pt x="6631006" y="4056755"/>
                  <a:pt x="6631212" y="4057079"/>
                </a:cubicBezTo>
                <a:cubicBezTo>
                  <a:pt x="6631418" y="4057403"/>
                  <a:pt x="6631801" y="4057683"/>
                  <a:pt x="6632360" y="4057918"/>
                </a:cubicBezTo>
                <a:cubicBezTo>
                  <a:pt x="6632920" y="4058154"/>
                  <a:pt x="6633671" y="4058331"/>
                  <a:pt x="6634614" y="4058449"/>
                </a:cubicBezTo>
                <a:cubicBezTo>
                  <a:pt x="6635557" y="4058567"/>
                  <a:pt x="6636735" y="4058625"/>
                  <a:pt x="6638149" y="4058625"/>
                </a:cubicBezTo>
                <a:cubicBezTo>
                  <a:pt x="6639621" y="4058625"/>
                  <a:pt x="6640829" y="4058567"/>
                  <a:pt x="6641772" y="4058449"/>
                </a:cubicBezTo>
                <a:cubicBezTo>
                  <a:pt x="6642714" y="4058331"/>
                  <a:pt x="6643450" y="4058154"/>
                  <a:pt x="6643981" y="4057918"/>
                </a:cubicBezTo>
                <a:cubicBezTo>
                  <a:pt x="6644511" y="4057683"/>
                  <a:pt x="6644894" y="4057403"/>
                  <a:pt x="6645129" y="4057079"/>
                </a:cubicBezTo>
                <a:cubicBezTo>
                  <a:pt x="6645365" y="4056755"/>
                  <a:pt x="6645483" y="4056357"/>
                  <a:pt x="6645483" y="4055886"/>
                </a:cubicBezTo>
                <a:lnTo>
                  <a:pt x="6645483" y="4003573"/>
                </a:lnTo>
                <a:cubicBezTo>
                  <a:pt x="6647545" y="4000333"/>
                  <a:pt x="6649430" y="3997594"/>
                  <a:pt x="6651138" y="3995355"/>
                </a:cubicBezTo>
                <a:cubicBezTo>
                  <a:pt x="6652847" y="3993116"/>
                  <a:pt x="6654482" y="3991319"/>
                  <a:pt x="6656043" y="3989965"/>
                </a:cubicBezTo>
                <a:cubicBezTo>
                  <a:pt x="6657604" y="3988610"/>
                  <a:pt x="6659091" y="3987638"/>
                  <a:pt x="6660505" y="3987048"/>
                </a:cubicBezTo>
                <a:cubicBezTo>
                  <a:pt x="6661919" y="3986459"/>
                  <a:pt x="6663362" y="3986165"/>
                  <a:pt x="6664835" y="3986165"/>
                </a:cubicBezTo>
                <a:cubicBezTo>
                  <a:pt x="6666072" y="3986165"/>
                  <a:pt x="6667221" y="3986283"/>
                  <a:pt x="6668282" y="3986518"/>
                </a:cubicBezTo>
                <a:cubicBezTo>
                  <a:pt x="6669342" y="3986754"/>
                  <a:pt x="6670299" y="3987004"/>
                  <a:pt x="6671153" y="3987269"/>
                </a:cubicBezTo>
                <a:cubicBezTo>
                  <a:pt x="6672008" y="3987534"/>
                  <a:pt x="6672774" y="3987800"/>
                  <a:pt x="6673451" y="3988065"/>
                </a:cubicBezTo>
                <a:cubicBezTo>
                  <a:pt x="6674128" y="3988330"/>
                  <a:pt x="6674703" y="3988462"/>
                  <a:pt x="6675174" y="3988462"/>
                </a:cubicBezTo>
                <a:cubicBezTo>
                  <a:pt x="6675645" y="3988462"/>
                  <a:pt x="6676014" y="3988330"/>
                  <a:pt x="6676279" y="3988065"/>
                </a:cubicBezTo>
                <a:cubicBezTo>
                  <a:pt x="6676544" y="3987800"/>
                  <a:pt x="6676765" y="3987417"/>
                  <a:pt x="6676941" y="3986916"/>
                </a:cubicBezTo>
                <a:cubicBezTo>
                  <a:pt x="6677118" y="3986415"/>
                  <a:pt x="6677236" y="3985723"/>
                  <a:pt x="6677295" y="3984839"/>
                </a:cubicBezTo>
                <a:cubicBezTo>
                  <a:pt x="6677354" y="3983956"/>
                  <a:pt x="6677383" y="3982866"/>
                  <a:pt x="6677383" y="3981570"/>
                </a:cubicBezTo>
                <a:cubicBezTo>
                  <a:pt x="6677383" y="3980215"/>
                  <a:pt x="6677368" y="3979140"/>
                  <a:pt x="6677339" y="3978344"/>
                </a:cubicBezTo>
                <a:cubicBezTo>
                  <a:pt x="6677310" y="3977549"/>
                  <a:pt x="6677251" y="3976945"/>
                  <a:pt x="6677162" y="3976533"/>
                </a:cubicBezTo>
                <a:cubicBezTo>
                  <a:pt x="6677074" y="3976120"/>
                  <a:pt x="6676971" y="3975782"/>
                  <a:pt x="6676853" y="3975517"/>
                </a:cubicBezTo>
                <a:cubicBezTo>
                  <a:pt x="6676735" y="3975251"/>
                  <a:pt x="6676500" y="3974972"/>
                  <a:pt x="6676146" y="3974677"/>
                </a:cubicBezTo>
                <a:cubicBezTo>
                  <a:pt x="6675793" y="3974383"/>
                  <a:pt x="6675189" y="3974088"/>
                  <a:pt x="6674335" y="3973793"/>
                </a:cubicBezTo>
                <a:cubicBezTo>
                  <a:pt x="6673480" y="3973499"/>
                  <a:pt x="6672523" y="3973234"/>
                  <a:pt x="6671463" y="3972998"/>
                </a:cubicBezTo>
                <a:cubicBezTo>
                  <a:pt x="6670402" y="3972762"/>
                  <a:pt x="6669386" y="3972600"/>
                  <a:pt x="6668414" y="3972512"/>
                </a:cubicBezTo>
                <a:cubicBezTo>
                  <a:pt x="6667442" y="3972424"/>
                  <a:pt x="6666573" y="3972380"/>
                  <a:pt x="6665807" y="3972380"/>
                </a:cubicBezTo>
                <a:close/>
                <a:moveTo>
                  <a:pt x="6451858" y="3972380"/>
                </a:moveTo>
                <a:cubicBezTo>
                  <a:pt x="6447321" y="3972380"/>
                  <a:pt x="6442829" y="3973543"/>
                  <a:pt x="6438382" y="3975870"/>
                </a:cubicBezTo>
                <a:cubicBezTo>
                  <a:pt x="6433934" y="3978197"/>
                  <a:pt x="6429471" y="3981864"/>
                  <a:pt x="6424994" y="3986872"/>
                </a:cubicBezTo>
                <a:lnTo>
                  <a:pt x="6424994" y="3976356"/>
                </a:lnTo>
                <a:cubicBezTo>
                  <a:pt x="6424994" y="3975885"/>
                  <a:pt x="6424891" y="3975487"/>
                  <a:pt x="6424685" y="3975163"/>
                </a:cubicBezTo>
                <a:cubicBezTo>
                  <a:pt x="6424479" y="3974839"/>
                  <a:pt x="6424140" y="3974545"/>
                  <a:pt x="6423669" y="3974279"/>
                </a:cubicBezTo>
                <a:cubicBezTo>
                  <a:pt x="6423197" y="3974014"/>
                  <a:pt x="6422535" y="3973838"/>
                  <a:pt x="6421680" y="3973749"/>
                </a:cubicBezTo>
                <a:cubicBezTo>
                  <a:pt x="6420826" y="3973661"/>
                  <a:pt x="6419751" y="3973617"/>
                  <a:pt x="6418455" y="3973617"/>
                </a:cubicBezTo>
                <a:cubicBezTo>
                  <a:pt x="6417100" y="3973617"/>
                  <a:pt x="6416010" y="3973661"/>
                  <a:pt x="6415185" y="3973749"/>
                </a:cubicBezTo>
                <a:cubicBezTo>
                  <a:pt x="6414361" y="3973838"/>
                  <a:pt x="6413683" y="3974014"/>
                  <a:pt x="6413153" y="3974279"/>
                </a:cubicBezTo>
                <a:cubicBezTo>
                  <a:pt x="6412623" y="3974545"/>
                  <a:pt x="6412269" y="3974839"/>
                  <a:pt x="6412093" y="3975163"/>
                </a:cubicBezTo>
                <a:cubicBezTo>
                  <a:pt x="6411916" y="3975487"/>
                  <a:pt x="6411828" y="3975885"/>
                  <a:pt x="6411828" y="3976356"/>
                </a:cubicBezTo>
                <a:lnTo>
                  <a:pt x="6411828" y="4055886"/>
                </a:lnTo>
                <a:cubicBezTo>
                  <a:pt x="6411828" y="4056357"/>
                  <a:pt x="6411931" y="4056755"/>
                  <a:pt x="6412137" y="4057079"/>
                </a:cubicBezTo>
                <a:cubicBezTo>
                  <a:pt x="6412343" y="4057403"/>
                  <a:pt x="6412726" y="4057683"/>
                  <a:pt x="6413286" y="4057918"/>
                </a:cubicBezTo>
                <a:cubicBezTo>
                  <a:pt x="6413845" y="4058154"/>
                  <a:pt x="6414596" y="4058331"/>
                  <a:pt x="6415539" y="4058449"/>
                </a:cubicBezTo>
                <a:cubicBezTo>
                  <a:pt x="6416482" y="4058567"/>
                  <a:pt x="6417660" y="4058625"/>
                  <a:pt x="6419074" y="4058625"/>
                </a:cubicBezTo>
                <a:cubicBezTo>
                  <a:pt x="6420546" y="4058625"/>
                  <a:pt x="6421754" y="4058567"/>
                  <a:pt x="6422697" y="4058449"/>
                </a:cubicBezTo>
                <a:cubicBezTo>
                  <a:pt x="6423639" y="4058331"/>
                  <a:pt x="6424376" y="4058154"/>
                  <a:pt x="6424906" y="4057918"/>
                </a:cubicBezTo>
                <a:cubicBezTo>
                  <a:pt x="6425436" y="4057683"/>
                  <a:pt x="6425819" y="4057403"/>
                  <a:pt x="6426055" y="4057079"/>
                </a:cubicBezTo>
                <a:cubicBezTo>
                  <a:pt x="6426290" y="4056755"/>
                  <a:pt x="6426408" y="4056357"/>
                  <a:pt x="6426408" y="4055886"/>
                </a:cubicBezTo>
                <a:lnTo>
                  <a:pt x="6426408" y="4000303"/>
                </a:lnTo>
                <a:cubicBezTo>
                  <a:pt x="6430414" y="3995296"/>
                  <a:pt x="6434243" y="3991496"/>
                  <a:pt x="6437896" y="3988904"/>
                </a:cubicBezTo>
                <a:cubicBezTo>
                  <a:pt x="6441548" y="3986312"/>
                  <a:pt x="6445201" y="3985016"/>
                  <a:pt x="6448853" y="3985016"/>
                </a:cubicBezTo>
                <a:cubicBezTo>
                  <a:pt x="6451681" y="3985016"/>
                  <a:pt x="6454170" y="3985546"/>
                  <a:pt x="6456320" y="3986607"/>
                </a:cubicBezTo>
                <a:cubicBezTo>
                  <a:pt x="6458470" y="3987667"/>
                  <a:pt x="6460223" y="3989199"/>
                  <a:pt x="6461578" y="3991202"/>
                </a:cubicBezTo>
                <a:cubicBezTo>
                  <a:pt x="6462933" y="3993205"/>
                  <a:pt x="6463964" y="3995591"/>
                  <a:pt x="6464671" y="3998359"/>
                </a:cubicBezTo>
                <a:cubicBezTo>
                  <a:pt x="6465378" y="4001128"/>
                  <a:pt x="6465731" y="4004781"/>
                  <a:pt x="6465731" y="4009317"/>
                </a:cubicBezTo>
                <a:lnTo>
                  <a:pt x="6465731" y="4055886"/>
                </a:lnTo>
                <a:cubicBezTo>
                  <a:pt x="6465731" y="4056357"/>
                  <a:pt x="6465849" y="4056755"/>
                  <a:pt x="6466085" y="4057079"/>
                </a:cubicBezTo>
                <a:cubicBezTo>
                  <a:pt x="6466320" y="4057403"/>
                  <a:pt x="6466703" y="4057683"/>
                  <a:pt x="6467234" y="4057918"/>
                </a:cubicBezTo>
                <a:cubicBezTo>
                  <a:pt x="6467764" y="4058154"/>
                  <a:pt x="6468500" y="4058331"/>
                  <a:pt x="6469443" y="4058449"/>
                </a:cubicBezTo>
                <a:cubicBezTo>
                  <a:pt x="6470385" y="4058567"/>
                  <a:pt x="6471593" y="4058625"/>
                  <a:pt x="6473066" y="4058625"/>
                </a:cubicBezTo>
                <a:cubicBezTo>
                  <a:pt x="6474480" y="4058625"/>
                  <a:pt x="6475657" y="4058567"/>
                  <a:pt x="6476600" y="4058449"/>
                </a:cubicBezTo>
                <a:cubicBezTo>
                  <a:pt x="6477543" y="4058331"/>
                  <a:pt x="6478279" y="4058154"/>
                  <a:pt x="6478809" y="4057918"/>
                </a:cubicBezTo>
                <a:cubicBezTo>
                  <a:pt x="6479340" y="4057683"/>
                  <a:pt x="6479722" y="4057403"/>
                  <a:pt x="6479958" y="4057079"/>
                </a:cubicBezTo>
                <a:cubicBezTo>
                  <a:pt x="6480194" y="4056755"/>
                  <a:pt x="6480312" y="4056357"/>
                  <a:pt x="6480312" y="4055886"/>
                </a:cubicBezTo>
                <a:lnTo>
                  <a:pt x="6480312" y="4007373"/>
                </a:lnTo>
                <a:cubicBezTo>
                  <a:pt x="6480312" y="4001717"/>
                  <a:pt x="6479826" y="3996872"/>
                  <a:pt x="6478854" y="3992836"/>
                </a:cubicBezTo>
                <a:cubicBezTo>
                  <a:pt x="6477882" y="3988801"/>
                  <a:pt x="6476276" y="3985281"/>
                  <a:pt x="6474038" y="3982277"/>
                </a:cubicBezTo>
                <a:cubicBezTo>
                  <a:pt x="6471799" y="3979272"/>
                  <a:pt x="6468868" y="3976872"/>
                  <a:pt x="6465245" y="3975075"/>
                </a:cubicBezTo>
                <a:cubicBezTo>
                  <a:pt x="6461622" y="3973278"/>
                  <a:pt x="6457160" y="3972380"/>
                  <a:pt x="6451858" y="3972380"/>
                </a:cubicBezTo>
                <a:close/>
                <a:moveTo>
                  <a:pt x="6354645" y="3972380"/>
                </a:moveTo>
                <a:cubicBezTo>
                  <a:pt x="6351581" y="3972380"/>
                  <a:pt x="6348547" y="3972659"/>
                  <a:pt x="6345543" y="3973219"/>
                </a:cubicBezTo>
                <a:cubicBezTo>
                  <a:pt x="6342539" y="3973779"/>
                  <a:pt x="6339770" y="3974486"/>
                  <a:pt x="6337237" y="3975340"/>
                </a:cubicBezTo>
                <a:cubicBezTo>
                  <a:pt x="6334703" y="3976194"/>
                  <a:pt x="6332465" y="3977137"/>
                  <a:pt x="6330521" y="3978168"/>
                </a:cubicBezTo>
                <a:cubicBezTo>
                  <a:pt x="6328577" y="3979199"/>
                  <a:pt x="6327207" y="3980097"/>
                  <a:pt x="6326412" y="3980863"/>
                </a:cubicBezTo>
                <a:cubicBezTo>
                  <a:pt x="6325616" y="3981629"/>
                  <a:pt x="6325115" y="3982439"/>
                  <a:pt x="6324909" y="3983293"/>
                </a:cubicBezTo>
                <a:cubicBezTo>
                  <a:pt x="6324703" y="3984147"/>
                  <a:pt x="6324600" y="3985311"/>
                  <a:pt x="6324600" y="3986783"/>
                </a:cubicBezTo>
                <a:cubicBezTo>
                  <a:pt x="6324600" y="3987667"/>
                  <a:pt x="6324659" y="3988477"/>
                  <a:pt x="6324777" y="3989213"/>
                </a:cubicBezTo>
                <a:cubicBezTo>
                  <a:pt x="6324895" y="3989950"/>
                  <a:pt x="6325086" y="3990554"/>
                  <a:pt x="6325351" y="3991025"/>
                </a:cubicBezTo>
                <a:cubicBezTo>
                  <a:pt x="6325616" y="3991496"/>
                  <a:pt x="6325926" y="3991850"/>
                  <a:pt x="6326279" y="3992085"/>
                </a:cubicBezTo>
                <a:cubicBezTo>
                  <a:pt x="6326633" y="3992321"/>
                  <a:pt x="6327045" y="3992439"/>
                  <a:pt x="6327516" y="3992439"/>
                </a:cubicBezTo>
                <a:cubicBezTo>
                  <a:pt x="6328223" y="3992439"/>
                  <a:pt x="6329298" y="3992012"/>
                  <a:pt x="6330742" y="3991157"/>
                </a:cubicBezTo>
                <a:cubicBezTo>
                  <a:pt x="6332185" y="3990303"/>
                  <a:pt x="6333982" y="3989361"/>
                  <a:pt x="6336132" y="3988330"/>
                </a:cubicBezTo>
                <a:cubicBezTo>
                  <a:pt x="6338282" y="3987299"/>
                  <a:pt x="6340786" y="3986356"/>
                  <a:pt x="6343643" y="3985502"/>
                </a:cubicBezTo>
                <a:cubicBezTo>
                  <a:pt x="6346500" y="3984648"/>
                  <a:pt x="6349726" y="3984221"/>
                  <a:pt x="6353319" y="3984221"/>
                </a:cubicBezTo>
                <a:cubicBezTo>
                  <a:pt x="6356677" y="3984221"/>
                  <a:pt x="6359505" y="3984618"/>
                  <a:pt x="6361802" y="3985414"/>
                </a:cubicBezTo>
                <a:cubicBezTo>
                  <a:pt x="6364100" y="3986209"/>
                  <a:pt x="6365971" y="3987387"/>
                  <a:pt x="6367414" y="3988948"/>
                </a:cubicBezTo>
                <a:cubicBezTo>
                  <a:pt x="6368857" y="3990509"/>
                  <a:pt x="6369903" y="3992468"/>
                  <a:pt x="6370551" y="3994825"/>
                </a:cubicBezTo>
                <a:cubicBezTo>
                  <a:pt x="6371199" y="3997181"/>
                  <a:pt x="6371523" y="3999891"/>
                  <a:pt x="6371523" y="4002954"/>
                </a:cubicBezTo>
                <a:lnTo>
                  <a:pt x="6371523" y="4009140"/>
                </a:lnTo>
                <a:lnTo>
                  <a:pt x="6360565" y="4009140"/>
                </a:lnTo>
                <a:cubicBezTo>
                  <a:pt x="6354380" y="4009140"/>
                  <a:pt x="6348813" y="4009685"/>
                  <a:pt x="6343864" y="4010775"/>
                </a:cubicBezTo>
                <a:cubicBezTo>
                  <a:pt x="6338916" y="4011865"/>
                  <a:pt x="6334733" y="4013500"/>
                  <a:pt x="6331316" y="4015679"/>
                </a:cubicBezTo>
                <a:cubicBezTo>
                  <a:pt x="6327899" y="4017859"/>
                  <a:pt x="6325278" y="4020598"/>
                  <a:pt x="6323451" y="4023897"/>
                </a:cubicBezTo>
                <a:cubicBezTo>
                  <a:pt x="6321625" y="4027196"/>
                  <a:pt x="6320712" y="4031084"/>
                  <a:pt x="6320712" y="4035562"/>
                </a:cubicBezTo>
                <a:cubicBezTo>
                  <a:pt x="6320712" y="4039391"/>
                  <a:pt x="6321375" y="4042808"/>
                  <a:pt x="6322700" y="4045812"/>
                </a:cubicBezTo>
                <a:cubicBezTo>
                  <a:pt x="6324026" y="4048817"/>
                  <a:pt x="6325881" y="4051350"/>
                  <a:pt x="6328267" y="4053412"/>
                </a:cubicBezTo>
                <a:cubicBezTo>
                  <a:pt x="6330653" y="4055474"/>
                  <a:pt x="6333540" y="4057050"/>
                  <a:pt x="6336927" y="4058139"/>
                </a:cubicBezTo>
                <a:cubicBezTo>
                  <a:pt x="6340315" y="4059229"/>
                  <a:pt x="6344100" y="4059774"/>
                  <a:pt x="6348282" y="4059774"/>
                </a:cubicBezTo>
                <a:cubicBezTo>
                  <a:pt x="6353054" y="4059774"/>
                  <a:pt x="6357576" y="4058743"/>
                  <a:pt x="6361847" y="4056681"/>
                </a:cubicBezTo>
                <a:cubicBezTo>
                  <a:pt x="6366118" y="4054619"/>
                  <a:pt x="6369991" y="4051733"/>
                  <a:pt x="6373467" y="4048021"/>
                </a:cubicBezTo>
                <a:lnTo>
                  <a:pt x="6373467" y="4055974"/>
                </a:lnTo>
                <a:cubicBezTo>
                  <a:pt x="6373467" y="4056681"/>
                  <a:pt x="6373673" y="4057212"/>
                  <a:pt x="6374086" y="4057565"/>
                </a:cubicBezTo>
                <a:cubicBezTo>
                  <a:pt x="6374498" y="4057918"/>
                  <a:pt x="6375161" y="4058184"/>
                  <a:pt x="6376074" y="4058360"/>
                </a:cubicBezTo>
                <a:cubicBezTo>
                  <a:pt x="6376987" y="4058537"/>
                  <a:pt x="6378209" y="4058625"/>
                  <a:pt x="6379741" y="4058625"/>
                </a:cubicBezTo>
                <a:cubicBezTo>
                  <a:pt x="6381332" y="4058625"/>
                  <a:pt x="6382539" y="4058537"/>
                  <a:pt x="6383364" y="4058360"/>
                </a:cubicBezTo>
                <a:cubicBezTo>
                  <a:pt x="6384189" y="4058184"/>
                  <a:pt x="6384837" y="4057918"/>
                  <a:pt x="6385308" y="4057565"/>
                </a:cubicBezTo>
                <a:cubicBezTo>
                  <a:pt x="6385779" y="4057212"/>
                  <a:pt x="6386015" y="4056681"/>
                  <a:pt x="6386015" y="4055974"/>
                </a:cubicBezTo>
                <a:lnTo>
                  <a:pt x="6386015" y="4002336"/>
                </a:lnTo>
                <a:cubicBezTo>
                  <a:pt x="6386015" y="3997387"/>
                  <a:pt x="6385455" y="3993057"/>
                  <a:pt x="6384336" y="3989346"/>
                </a:cubicBezTo>
                <a:cubicBezTo>
                  <a:pt x="6383217" y="3985635"/>
                  <a:pt x="6381420" y="3982527"/>
                  <a:pt x="6378946" y="3980023"/>
                </a:cubicBezTo>
                <a:cubicBezTo>
                  <a:pt x="6376472" y="3977520"/>
                  <a:pt x="6373231" y="3975620"/>
                  <a:pt x="6369225" y="3974324"/>
                </a:cubicBezTo>
                <a:cubicBezTo>
                  <a:pt x="6365219" y="3973028"/>
                  <a:pt x="6360359" y="3972380"/>
                  <a:pt x="6354645" y="3972380"/>
                </a:cubicBezTo>
                <a:close/>
                <a:moveTo>
                  <a:pt x="6158950" y="3972380"/>
                </a:moveTo>
                <a:cubicBezTo>
                  <a:pt x="6153118" y="3972380"/>
                  <a:pt x="6147845" y="3973396"/>
                  <a:pt x="6143132" y="3975428"/>
                </a:cubicBezTo>
                <a:cubicBezTo>
                  <a:pt x="6138419" y="3977461"/>
                  <a:pt x="6134398" y="3980377"/>
                  <a:pt x="6131070" y="3984176"/>
                </a:cubicBezTo>
                <a:cubicBezTo>
                  <a:pt x="6127742" y="3987976"/>
                  <a:pt x="6125194" y="3992601"/>
                  <a:pt x="6123426" y="3998050"/>
                </a:cubicBezTo>
                <a:cubicBezTo>
                  <a:pt x="6121659" y="4003499"/>
                  <a:pt x="6120775" y="4009641"/>
                  <a:pt x="6120775" y="4016475"/>
                </a:cubicBezTo>
                <a:cubicBezTo>
                  <a:pt x="6120775" y="4023662"/>
                  <a:pt x="6121630" y="4029965"/>
                  <a:pt x="6123338" y="4035385"/>
                </a:cubicBezTo>
                <a:cubicBezTo>
                  <a:pt x="6125046" y="4040805"/>
                  <a:pt x="6127580" y="4045312"/>
                  <a:pt x="6130938" y="4048905"/>
                </a:cubicBezTo>
                <a:cubicBezTo>
                  <a:pt x="6134295" y="4052499"/>
                  <a:pt x="6138434" y="4055209"/>
                  <a:pt x="6143353" y="4057035"/>
                </a:cubicBezTo>
                <a:cubicBezTo>
                  <a:pt x="6148272" y="4058861"/>
                  <a:pt x="6154001" y="4059774"/>
                  <a:pt x="6160541" y="4059774"/>
                </a:cubicBezTo>
                <a:cubicBezTo>
                  <a:pt x="6164311" y="4059774"/>
                  <a:pt x="6167860" y="4059494"/>
                  <a:pt x="6171189" y="4058935"/>
                </a:cubicBezTo>
                <a:cubicBezTo>
                  <a:pt x="6174517" y="4058375"/>
                  <a:pt x="6177448" y="4057742"/>
                  <a:pt x="6179981" y="4057035"/>
                </a:cubicBezTo>
                <a:cubicBezTo>
                  <a:pt x="6182514" y="4056328"/>
                  <a:pt x="6184576" y="4055606"/>
                  <a:pt x="6186167" y="4054870"/>
                </a:cubicBezTo>
                <a:cubicBezTo>
                  <a:pt x="6187757" y="4054133"/>
                  <a:pt x="6188715" y="4053603"/>
                  <a:pt x="6189039" y="4053279"/>
                </a:cubicBezTo>
                <a:cubicBezTo>
                  <a:pt x="6189363" y="4052955"/>
                  <a:pt x="6189628" y="4052616"/>
                  <a:pt x="6189834" y="4052263"/>
                </a:cubicBezTo>
                <a:cubicBezTo>
                  <a:pt x="6190040" y="4051910"/>
                  <a:pt x="6190188" y="4051512"/>
                  <a:pt x="6190276" y="4051070"/>
                </a:cubicBezTo>
                <a:cubicBezTo>
                  <a:pt x="6190364" y="4050628"/>
                  <a:pt x="6190438" y="4050128"/>
                  <a:pt x="6190497" y="4049568"/>
                </a:cubicBezTo>
                <a:cubicBezTo>
                  <a:pt x="6190556" y="4049008"/>
                  <a:pt x="6190585" y="4048345"/>
                  <a:pt x="6190585" y="4047580"/>
                </a:cubicBezTo>
                <a:cubicBezTo>
                  <a:pt x="6190585" y="4046519"/>
                  <a:pt x="6190541" y="4045621"/>
                  <a:pt x="6190452" y="4044884"/>
                </a:cubicBezTo>
                <a:cubicBezTo>
                  <a:pt x="6190363" y="4044148"/>
                  <a:pt x="6190230" y="4043574"/>
                  <a:pt x="6190052" y="4043161"/>
                </a:cubicBezTo>
                <a:cubicBezTo>
                  <a:pt x="6189874" y="4042749"/>
                  <a:pt x="6189623" y="4042440"/>
                  <a:pt x="6189298" y="4042233"/>
                </a:cubicBezTo>
                <a:cubicBezTo>
                  <a:pt x="6188972" y="4042027"/>
                  <a:pt x="6188602" y="4041924"/>
                  <a:pt x="6188188" y="4041924"/>
                </a:cubicBezTo>
                <a:cubicBezTo>
                  <a:pt x="6187478" y="4041924"/>
                  <a:pt x="6186426" y="4042233"/>
                  <a:pt x="6185035" y="4042852"/>
                </a:cubicBezTo>
                <a:cubicBezTo>
                  <a:pt x="6183644" y="4043471"/>
                  <a:pt x="6181868" y="4044163"/>
                  <a:pt x="6179707" y="4044929"/>
                </a:cubicBezTo>
                <a:cubicBezTo>
                  <a:pt x="6177546" y="4045694"/>
                  <a:pt x="6174986" y="4046387"/>
                  <a:pt x="6172026" y="4047005"/>
                </a:cubicBezTo>
                <a:cubicBezTo>
                  <a:pt x="6169066" y="4047624"/>
                  <a:pt x="6165692" y="4047933"/>
                  <a:pt x="6161903" y="4047933"/>
                </a:cubicBezTo>
                <a:cubicBezTo>
                  <a:pt x="6157108" y="4047933"/>
                  <a:pt x="6153053" y="4047256"/>
                  <a:pt x="6149738" y="4045901"/>
                </a:cubicBezTo>
                <a:cubicBezTo>
                  <a:pt x="6146423" y="4044546"/>
                  <a:pt x="6143730" y="4042602"/>
                  <a:pt x="6141658" y="4040068"/>
                </a:cubicBezTo>
                <a:cubicBezTo>
                  <a:pt x="6139586" y="4037535"/>
                  <a:pt x="6138106" y="4034501"/>
                  <a:pt x="6137218" y="4030967"/>
                </a:cubicBezTo>
                <a:cubicBezTo>
                  <a:pt x="6136330" y="4027432"/>
                  <a:pt x="6135886" y="4023455"/>
                  <a:pt x="6135886" y="4019037"/>
                </a:cubicBezTo>
                <a:lnTo>
                  <a:pt x="6188261" y="4019037"/>
                </a:lnTo>
                <a:cubicBezTo>
                  <a:pt x="6189741" y="4019037"/>
                  <a:pt x="6191059" y="4018551"/>
                  <a:pt x="6192212" y="4017579"/>
                </a:cubicBezTo>
                <a:cubicBezTo>
                  <a:pt x="6193366" y="4016607"/>
                  <a:pt x="6193943" y="4014972"/>
                  <a:pt x="6193943" y="4012675"/>
                </a:cubicBezTo>
                <a:lnTo>
                  <a:pt x="6193943" y="4010024"/>
                </a:lnTo>
                <a:cubicBezTo>
                  <a:pt x="6193943" y="4004840"/>
                  <a:pt x="6193280" y="3999965"/>
                  <a:pt x="6191955" y="3995399"/>
                </a:cubicBezTo>
                <a:cubicBezTo>
                  <a:pt x="6190629" y="3990833"/>
                  <a:pt x="6188553" y="3986857"/>
                  <a:pt x="6185725" y="3983470"/>
                </a:cubicBezTo>
                <a:cubicBezTo>
                  <a:pt x="6182897" y="3980082"/>
                  <a:pt x="6179289" y="3977387"/>
                  <a:pt x="6174900" y="3975384"/>
                </a:cubicBezTo>
                <a:cubicBezTo>
                  <a:pt x="6170511" y="3973381"/>
                  <a:pt x="6165194" y="3972380"/>
                  <a:pt x="6158950" y="3972380"/>
                </a:cubicBezTo>
                <a:close/>
                <a:moveTo>
                  <a:pt x="5911300" y="3972380"/>
                </a:moveTo>
                <a:cubicBezTo>
                  <a:pt x="5905468" y="3972380"/>
                  <a:pt x="5900195" y="3973396"/>
                  <a:pt x="5895482" y="3975428"/>
                </a:cubicBezTo>
                <a:cubicBezTo>
                  <a:pt x="5890769" y="3977461"/>
                  <a:pt x="5886748" y="3980377"/>
                  <a:pt x="5883420" y="3984176"/>
                </a:cubicBezTo>
                <a:cubicBezTo>
                  <a:pt x="5880092" y="3987976"/>
                  <a:pt x="5877544" y="3992601"/>
                  <a:pt x="5875776" y="3998050"/>
                </a:cubicBezTo>
                <a:cubicBezTo>
                  <a:pt x="5874009" y="4003499"/>
                  <a:pt x="5873125" y="4009641"/>
                  <a:pt x="5873125" y="4016475"/>
                </a:cubicBezTo>
                <a:cubicBezTo>
                  <a:pt x="5873125" y="4023662"/>
                  <a:pt x="5873980" y="4029965"/>
                  <a:pt x="5875688" y="4035385"/>
                </a:cubicBezTo>
                <a:cubicBezTo>
                  <a:pt x="5877396" y="4040805"/>
                  <a:pt x="5879930" y="4045312"/>
                  <a:pt x="5883288" y="4048905"/>
                </a:cubicBezTo>
                <a:cubicBezTo>
                  <a:pt x="5886646" y="4052499"/>
                  <a:pt x="5890784" y="4055209"/>
                  <a:pt x="5895703" y="4057035"/>
                </a:cubicBezTo>
                <a:cubicBezTo>
                  <a:pt x="5900622" y="4058861"/>
                  <a:pt x="5906351" y="4059774"/>
                  <a:pt x="5912890" y="4059774"/>
                </a:cubicBezTo>
                <a:cubicBezTo>
                  <a:pt x="5916661" y="4059774"/>
                  <a:pt x="5920210" y="4059494"/>
                  <a:pt x="5923539" y="4058935"/>
                </a:cubicBezTo>
                <a:cubicBezTo>
                  <a:pt x="5926867" y="4058375"/>
                  <a:pt x="5929798" y="4057742"/>
                  <a:pt x="5932331" y="4057035"/>
                </a:cubicBezTo>
                <a:cubicBezTo>
                  <a:pt x="5934864" y="4056328"/>
                  <a:pt x="5936926" y="4055606"/>
                  <a:pt x="5938517" y="4054870"/>
                </a:cubicBezTo>
                <a:cubicBezTo>
                  <a:pt x="5940107" y="4054133"/>
                  <a:pt x="5941065" y="4053603"/>
                  <a:pt x="5941389" y="4053279"/>
                </a:cubicBezTo>
                <a:cubicBezTo>
                  <a:pt x="5941713" y="4052955"/>
                  <a:pt x="5941978" y="4052616"/>
                  <a:pt x="5942184" y="4052263"/>
                </a:cubicBezTo>
                <a:cubicBezTo>
                  <a:pt x="5942390" y="4051910"/>
                  <a:pt x="5942537" y="4051512"/>
                  <a:pt x="5942626" y="4051070"/>
                </a:cubicBezTo>
                <a:cubicBezTo>
                  <a:pt x="5942714" y="4050628"/>
                  <a:pt x="5942788" y="4050128"/>
                  <a:pt x="5942847" y="4049568"/>
                </a:cubicBezTo>
                <a:cubicBezTo>
                  <a:pt x="5942906" y="4049008"/>
                  <a:pt x="5942935" y="4048345"/>
                  <a:pt x="5942935" y="4047580"/>
                </a:cubicBezTo>
                <a:cubicBezTo>
                  <a:pt x="5942935" y="4046519"/>
                  <a:pt x="5942891" y="4045621"/>
                  <a:pt x="5942802" y="4044884"/>
                </a:cubicBezTo>
                <a:cubicBezTo>
                  <a:pt x="5942713" y="4044148"/>
                  <a:pt x="5942580" y="4043574"/>
                  <a:pt x="5942402" y="4043161"/>
                </a:cubicBezTo>
                <a:cubicBezTo>
                  <a:pt x="5942224" y="4042749"/>
                  <a:pt x="5941973" y="4042440"/>
                  <a:pt x="5941648" y="4042233"/>
                </a:cubicBezTo>
                <a:cubicBezTo>
                  <a:pt x="5941322" y="4042027"/>
                  <a:pt x="5940952" y="4041924"/>
                  <a:pt x="5940538" y="4041924"/>
                </a:cubicBezTo>
                <a:cubicBezTo>
                  <a:pt x="5939828" y="4041924"/>
                  <a:pt x="5938777" y="4042233"/>
                  <a:pt x="5937385" y="4042852"/>
                </a:cubicBezTo>
                <a:cubicBezTo>
                  <a:pt x="5935994" y="4043471"/>
                  <a:pt x="5934218" y="4044163"/>
                  <a:pt x="5932057" y="4044929"/>
                </a:cubicBezTo>
                <a:cubicBezTo>
                  <a:pt x="5929896" y="4045694"/>
                  <a:pt x="5927336" y="4046387"/>
                  <a:pt x="5924376" y="4047005"/>
                </a:cubicBezTo>
                <a:cubicBezTo>
                  <a:pt x="5921416" y="4047624"/>
                  <a:pt x="5918042" y="4047933"/>
                  <a:pt x="5914253" y="4047933"/>
                </a:cubicBezTo>
                <a:cubicBezTo>
                  <a:pt x="5909458" y="4047933"/>
                  <a:pt x="5905403" y="4047256"/>
                  <a:pt x="5902088" y="4045901"/>
                </a:cubicBezTo>
                <a:cubicBezTo>
                  <a:pt x="5898773" y="4044546"/>
                  <a:pt x="5896079" y="4042602"/>
                  <a:pt x="5894008" y="4040068"/>
                </a:cubicBezTo>
                <a:cubicBezTo>
                  <a:pt x="5891936" y="4037535"/>
                  <a:pt x="5890456" y="4034501"/>
                  <a:pt x="5889568" y="4030967"/>
                </a:cubicBezTo>
                <a:cubicBezTo>
                  <a:pt x="5888680" y="4027432"/>
                  <a:pt x="5888236" y="4023455"/>
                  <a:pt x="5888236" y="4019037"/>
                </a:cubicBezTo>
                <a:lnTo>
                  <a:pt x="5940611" y="4019037"/>
                </a:lnTo>
                <a:cubicBezTo>
                  <a:pt x="5942091" y="4019037"/>
                  <a:pt x="5943408" y="4018551"/>
                  <a:pt x="5944562" y="4017579"/>
                </a:cubicBezTo>
                <a:cubicBezTo>
                  <a:pt x="5945716" y="4016607"/>
                  <a:pt x="5946293" y="4014972"/>
                  <a:pt x="5946293" y="4012675"/>
                </a:cubicBezTo>
                <a:lnTo>
                  <a:pt x="5946293" y="4010024"/>
                </a:lnTo>
                <a:cubicBezTo>
                  <a:pt x="5946293" y="4004840"/>
                  <a:pt x="5945630" y="3999965"/>
                  <a:pt x="5944305" y="3995399"/>
                </a:cubicBezTo>
                <a:cubicBezTo>
                  <a:pt x="5942979" y="3990833"/>
                  <a:pt x="5940903" y="3986857"/>
                  <a:pt x="5938075" y="3983470"/>
                </a:cubicBezTo>
                <a:cubicBezTo>
                  <a:pt x="5935247" y="3980082"/>
                  <a:pt x="5931639" y="3977387"/>
                  <a:pt x="5927250" y="3975384"/>
                </a:cubicBezTo>
                <a:cubicBezTo>
                  <a:pt x="5922861" y="3973381"/>
                  <a:pt x="5917544" y="3972380"/>
                  <a:pt x="5911300" y="3972380"/>
                </a:cubicBezTo>
                <a:close/>
                <a:moveTo>
                  <a:pt x="5846657" y="3972380"/>
                </a:moveTo>
                <a:cubicBezTo>
                  <a:pt x="5844949" y="3972380"/>
                  <a:pt x="5843255" y="3972600"/>
                  <a:pt x="5841576" y="3973042"/>
                </a:cubicBezTo>
                <a:cubicBezTo>
                  <a:pt x="5839897" y="3973484"/>
                  <a:pt x="5838204" y="3974279"/>
                  <a:pt x="5836495" y="3975428"/>
                </a:cubicBezTo>
                <a:cubicBezTo>
                  <a:pt x="5834787" y="3976577"/>
                  <a:pt x="5832975" y="3978153"/>
                  <a:pt x="5831061" y="3980156"/>
                </a:cubicBezTo>
                <a:cubicBezTo>
                  <a:pt x="5829146" y="3982159"/>
                  <a:pt x="5827099" y="3984751"/>
                  <a:pt x="5824919" y="3987932"/>
                </a:cubicBezTo>
                <a:lnTo>
                  <a:pt x="5824919" y="3976356"/>
                </a:lnTo>
                <a:cubicBezTo>
                  <a:pt x="5824919" y="3975885"/>
                  <a:pt x="5824816" y="3975487"/>
                  <a:pt x="5824610" y="3975163"/>
                </a:cubicBezTo>
                <a:cubicBezTo>
                  <a:pt x="5824404" y="3974839"/>
                  <a:pt x="5824065" y="3974545"/>
                  <a:pt x="5823594" y="3974279"/>
                </a:cubicBezTo>
                <a:cubicBezTo>
                  <a:pt x="5823122" y="3974014"/>
                  <a:pt x="5822460" y="3973838"/>
                  <a:pt x="5821605" y="3973749"/>
                </a:cubicBezTo>
                <a:cubicBezTo>
                  <a:pt x="5820751" y="3973661"/>
                  <a:pt x="5819676" y="3973617"/>
                  <a:pt x="5818380" y="3973617"/>
                </a:cubicBezTo>
                <a:cubicBezTo>
                  <a:pt x="5817025" y="3973617"/>
                  <a:pt x="5815935" y="3973661"/>
                  <a:pt x="5815110" y="3973749"/>
                </a:cubicBezTo>
                <a:cubicBezTo>
                  <a:pt x="5814286" y="3973838"/>
                  <a:pt x="5813608" y="3974014"/>
                  <a:pt x="5813078" y="3974279"/>
                </a:cubicBezTo>
                <a:cubicBezTo>
                  <a:pt x="5812548" y="3974545"/>
                  <a:pt x="5812194" y="3974839"/>
                  <a:pt x="5812017" y="3975163"/>
                </a:cubicBezTo>
                <a:cubicBezTo>
                  <a:pt x="5811841" y="3975487"/>
                  <a:pt x="5811752" y="3975885"/>
                  <a:pt x="5811752" y="3976356"/>
                </a:cubicBezTo>
                <a:lnTo>
                  <a:pt x="5811752" y="4055886"/>
                </a:lnTo>
                <a:cubicBezTo>
                  <a:pt x="5811752" y="4056357"/>
                  <a:pt x="5811855" y="4056755"/>
                  <a:pt x="5812062" y="4057079"/>
                </a:cubicBezTo>
                <a:cubicBezTo>
                  <a:pt x="5812268" y="4057403"/>
                  <a:pt x="5812651" y="4057683"/>
                  <a:pt x="5813211" y="4057918"/>
                </a:cubicBezTo>
                <a:cubicBezTo>
                  <a:pt x="5813770" y="4058154"/>
                  <a:pt x="5814521" y="4058331"/>
                  <a:pt x="5815464" y="4058449"/>
                </a:cubicBezTo>
                <a:cubicBezTo>
                  <a:pt x="5816406" y="4058567"/>
                  <a:pt x="5817585" y="4058625"/>
                  <a:pt x="5818998" y="4058625"/>
                </a:cubicBezTo>
                <a:cubicBezTo>
                  <a:pt x="5820471" y="4058625"/>
                  <a:pt x="5821679" y="4058567"/>
                  <a:pt x="5822621" y="4058449"/>
                </a:cubicBezTo>
                <a:cubicBezTo>
                  <a:pt x="5823564" y="4058331"/>
                  <a:pt x="5824301" y="4058154"/>
                  <a:pt x="5824831" y="4057918"/>
                </a:cubicBezTo>
                <a:cubicBezTo>
                  <a:pt x="5825361" y="4057683"/>
                  <a:pt x="5825744" y="4057403"/>
                  <a:pt x="5825980" y="4057079"/>
                </a:cubicBezTo>
                <a:cubicBezTo>
                  <a:pt x="5826215" y="4056755"/>
                  <a:pt x="5826333" y="4056357"/>
                  <a:pt x="5826333" y="4055886"/>
                </a:cubicBezTo>
                <a:lnTo>
                  <a:pt x="5826333" y="4003573"/>
                </a:lnTo>
                <a:cubicBezTo>
                  <a:pt x="5828395" y="4000333"/>
                  <a:pt x="5830280" y="3997594"/>
                  <a:pt x="5831988" y="3995355"/>
                </a:cubicBezTo>
                <a:cubicBezTo>
                  <a:pt x="5833697" y="3993116"/>
                  <a:pt x="5835332" y="3991319"/>
                  <a:pt x="5836893" y="3989965"/>
                </a:cubicBezTo>
                <a:cubicBezTo>
                  <a:pt x="5838454" y="3988610"/>
                  <a:pt x="5839941" y="3987638"/>
                  <a:pt x="5841355" y="3987048"/>
                </a:cubicBezTo>
                <a:cubicBezTo>
                  <a:pt x="5842769" y="3986459"/>
                  <a:pt x="5844213" y="3986165"/>
                  <a:pt x="5845685" y="3986165"/>
                </a:cubicBezTo>
                <a:cubicBezTo>
                  <a:pt x="5846922" y="3986165"/>
                  <a:pt x="5848071" y="3986283"/>
                  <a:pt x="5849131" y="3986518"/>
                </a:cubicBezTo>
                <a:cubicBezTo>
                  <a:pt x="5850192" y="3986754"/>
                  <a:pt x="5851149" y="3987004"/>
                  <a:pt x="5852003" y="3987269"/>
                </a:cubicBezTo>
                <a:cubicBezTo>
                  <a:pt x="5852858" y="3987534"/>
                  <a:pt x="5853623" y="3987800"/>
                  <a:pt x="5854301" y="3988065"/>
                </a:cubicBezTo>
                <a:cubicBezTo>
                  <a:pt x="5854978" y="3988330"/>
                  <a:pt x="5855553" y="3988462"/>
                  <a:pt x="5856024" y="3988462"/>
                </a:cubicBezTo>
                <a:cubicBezTo>
                  <a:pt x="5856496" y="3988462"/>
                  <a:pt x="5856864" y="3988330"/>
                  <a:pt x="5857129" y="3988065"/>
                </a:cubicBezTo>
                <a:cubicBezTo>
                  <a:pt x="5857394" y="3987800"/>
                  <a:pt x="5857615" y="3987417"/>
                  <a:pt x="5857791" y="3986916"/>
                </a:cubicBezTo>
                <a:cubicBezTo>
                  <a:pt x="5857968" y="3986415"/>
                  <a:pt x="5858086" y="3985723"/>
                  <a:pt x="5858145" y="3984839"/>
                </a:cubicBezTo>
                <a:cubicBezTo>
                  <a:pt x="5858204" y="3983956"/>
                  <a:pt x="5858233" y="3982866"/>
                  <a:pt x="5858233" y="3981570"/>
                </a:cubicBezTo>
                <a:cubicBezTo>
                  <a:pt x="5858233" y="3980215"/>
                  <a:pt x="5858219" y="3979140"/>
                  <a:pt x="5858189" y="3978344"/>
                </a:cubicBezTo>
                <a:cubicBezTo>
                  <a:pt x="5858160" y="3977549"/>
                  <a:pt x="5858101" y="3976945"/>
                  <a:pt x="5858012" y="3976533"/>
                </a:cubicBezTo>
                <a:cubicBezTo>
                  <a:pt x="5857924" y="3976120"/>
                  <a:pt x="5857821" y="3975782"/>
                  <a:pt x="5857703" y="3975517"/>
                </a:cubicBezTo>
                <a:cubicBezTo>
                  <a:pt x="5857585" y="3975251"/>
                  <a:pt x="5857350" y="3974972"/>
                  <a:pt x="5856996" y="3974677"/>
                </a:cubicBezTo>
                <a:cubicBezTo>
                  <a:pt x="5856643" y="3974383"/>
                  <a:pt x="5856039" y="3974088"/>
                  <a:pt x="5855185" y="3973793"/>
                </a:cubicBezTo>
                <a:cubicBezTo>
                  <a:pt x="5854331" y="3973499"/>
                  <a:pt x="5853373" y="3973234"/>
                  <a:pt x="5852313" y="3972998"/>
                </a:cubicBezTo>
                <a:cubicBezTo>
                  <a:pt x="5851252" y="3972762"/>
                  <a:pt x="5850236" y="3972600"/>
                  <a:pt x="5849264" y="3972512"/>
                </a:cubicBezTo>
                <a:cubicBezTo>
                  <a:pt x="5848292" y="3972424"/>
                  <a:pt x="5847423" y="3972380"/>
                  <a:pt x="5846657" y="3972380"/>
                </a:cubicBezTo>
                <a:close/>
                <a:moveTo>
                  <a:pt x="5751496" y="3972380"/>
                </a:moveTo>
                <a:cubicBezTo>
                  <a:pt x="5744721" y="3972380"/>
                  <a:pt x="5738800" y="3973469"/>
                  <a:pt x="5733734" y="3975649"/>
                </a:cubicBezTo>
                <a:cubicBezTo>
                  <a:pt x="5728667" y="3977829"/>
                  <a:pt x="5724441" y="3980892"/>
                  <a:pt x="5721053" y="3984839"/>
                </a:cubicBezTo>
                <a:cubicBezTo>
                  <a:pt x="5717666" y="3988786"/>
                  <a:pt x="5715133" y="3993484"/>
                  <a:pt x="5713454" y="3998934"/>
                </a:cubicBezTo>
                <a:cubicBezTo>
                  <a:pt x="5711775" y="4004383"/>
                  <a:pt x="5710935" y="4010348"/>
                  <a:pt x="5710935" y="4016828"/>
                </a:cubicBezTo>
                <a:cubicBezTo>
                  <a:pt x="5710935" y="4023544"/>
                  <a:pt x="5711731" y="4029553"/>
                  <a:pt x="5713321" y="4034855"/>
                </a:cubicBezTo>
                <a:cubicBezTo>
                  <a:pt x="5714912" y="4040157"/>
                  <a:pt x="5717327" y="4044663"/>
                  <a:pt x="5720567" y="4048375"/>
                </a:cubicBezTo>
                <a:cubicBezTo>
                  <a:pt x="5723807" y="4052086"/>
                  <a:pt x="5727858" y="4054914"/>
                  <a:pt x="5732718" y="4056858"/>
                </a:cubicBezTo>
                <a:cubicBezTo>
                  <a:pt x="5737578" y="4058802"/>
                  <a:pt x="5743277" y="4059774"/>
                  <a:pt x="5749817" y="4059774"/>
                </a:cubicBezTo>
                <a:cubicBezTo>
                  <a:pt x="5756532" y="4059774"/>
                  <a:pt x="5762438" y="4058670"/>
                  <a:pt x="5767534" y="4056460"/>
                </a:cubicBezTo>
                <a:cubicBezTo>
                  <a:pt x="5772630" y="4054251"/>
                  <a:pt x="5776872" y="4051173"/>
                  <a:pt x="5780259" y="4047226"/>
                </a:cubicBezTo>
                <a:cubicBezTo>
                  <a:pt x="5783647" y="4043279"/>
                  <a:pt x="5786194" y="4038581"/>
                  <a:pt x="5787903" y="4033132"/>
                </a:cubicBezTo>
                <a:cubicBezTo>
                  <a:pt x="5789611" y="4027682"/>
                  <a:pt x="5790465" y="4021718"/>
                  <a:pt x="5790465" y="4015237"/>
                </a:cubicBezTo>
                <a:cubicBezTo>
                  <a:pt x="5790465" y="4008580"/>
                  <a:pt x="5789655" y="4002601"/>
                  <a:pt x="5788035" y="3997299"/>
                </a:cubicBezTo>
                <a:cubicBezTo>
                  <a:pt x="5786415" y="3991997"/>
                  <a:pt x="5783985" y="3987490"/>
                  <a:pt x="5780745" y="3983779"/>
                </a:cubicBezTo>
                <a:cubicBezTo>
                  <a:pt x="5777505" y="3980067"/>
                  <a:pt x="5773455" y="3977240"/>
                  <a:pt x="5768595" y="3975296"/>
                </a:cubicBezTo>
                <a:cubicBezTo>
                  <a:pt x="5763734" y="3973352"/>
                  <a:pt x="5758035" y="3972380"/>
                  <a:pt x="5751496" y="3972380"/>
                </a:cubicBezTo>
                <a:close/>
                <a:moveTo>
                  <a:pt x="5606500" y="3972380"/>
                </a:moveTo>
                <a:cubicBezTo>
                  <a:pt x="5600668" y="3972380"/>
                  <a:pt x="5595396" y="3973396"/>
                  <a:pt x="5590682" y="3975428"/>
                </a:cubicBezTo>
                <a:cubicBezTo>
                  <a:pt x="5585969" y="3977461"/>
                  <a:pt x="5581949" y="3980377"/>
                  <a:pt x="5578621" y="3984176"/>
                </a:cubicBezTo>
                <a:cubicBezTo>
                  <a:pt x="5575292" y="3987976"/>
                  <a:pt x="5572744" y="3992601"/>
                  <a:pt x="5570977" y="3998050"/>
                </a:cubicBezTo>
                <a:cubicBezTo>
                  <a:pt x="5569209" y="4003499"/>
                  <a:pt x="5568326" y="4009641"/>
                  <a:pt x="5568326" y="4016475"/>
                </a:cubicBezTo>
                <a:cubicBezTo>
                  <a:pt x="5568326" y="4023662"/>
                  <a:pt x="5569180" y="4029965"/>
                  <a:pt x="5570888" y="4035385"/>
                </a:cubicBezTo>
                <a:cubicBezTo>
                  <a:pt x="5572597" y="4040805"/>
                  <a:pt x="5575130" y="4045312"/>
                  <a:pt x="5578488" y="4048905"/>
                </a:cubicBezTo>
                <a:cubicBezTo>
                  <a:pt x="5581846" y="4052499"/>
                  <a:pt x="5585984" y="4055209"/>
                  <a:pt x="5590903" y="4057035"/>
                </a:cubicBezTo>
                <a:cubicBezTo>
                  <a:pt x="5595823" y="4058861"/>
                  <a:pt x="5601551" y="4059774"/>
                  <a:pt x="5608091" y="4059774"/>
                </a:cubicBezTo>
                <a:cubicBezTo>
                  <a:pt x="5611861" y="4059774"/>
                  <a:pt x="5615411" y="4059494"/>
                  <a:pt x="5618739" y="4058935"/>
                </a:cubicBezTo>
                <a:cubicBezTo>
                  <a:pt x="5622067" y="4058375"/>
                  <a:pt x="5624998" y="4057742"/>
                  <a:pt x="5627531" y="4057035"/>
                </a:cubicBezTo>
                <a:cubicBezTo>
                  <a:pt x="5630065" y="4056328"/>
                  <a:pt x="5632127" y="4055606"/>
                  <a:pt x="5633717" y="4054870"/>
                </a:cubicBezTo>
                <a:cubicBezTo>
                  <a:pt x="5635308" y="4054133"/>
                  <a:pt x="5636265" y="4053603"/>
                  <a:pt x="5636589" y="4053279"/>
                </a:cubicBezTo>
                <a:cubicBezTo>
                  <a:pt x="5636913" y="4052955"/>
                  <a:pt x="5637178" y="4052616"/>
                  <a:pt x="5637384" y="4052263"/>
                </a:cubicBezTo>
                <a:cubicBezTo>
                  <a:pt x="5637591" y="4051910"/>
                  <a:pt x="5637738" y="4051512"/>
                  <a:pt x="5637826" y="4051070"/>
                </a:cubicBezTo>
                <a:cubicBezTo>
                  <a:pt x="5637915" y="4050628"/>
                  <a:pt x="5637988" y="4050128"/>
                  <a:pt x="5638047" y="4049568"/>
                </a:cubicBezTo>
                <a:cubicBezTo>
                  <a:pt x="5638106" y="4049008"/>
                  <a:pt x="5638136" y="4048345"/>
                  <a:pt x="5638136" y="4047580"/>
                </a:cubicBezTo>
                <a:cubicBezTo>
                  <a:pt x="5638136" y="4046519"/>
                  <a:pt x="5638091" y="4045621"/>
                  <a:pt x="5638002" y="4044884"/>
                </a:cubicBezTo>
                <a:cubicBezTo>
                  <a:pt x="5637914" y="4044148"/>
                  <a:pt x="5637780" y="4043574"/>
                  <a:pt x="5637603" y="4043161"/>
                </a:cubicBezTo>
                <a:cubicBezTo>
                  <a:pt x="5637425" y="4042749"/>
                  <a:pt x="5637174" y="4042440"/>
                  <a:pt x="5636848" y="4042233"/>
                </a:cubicBezTo>
                <a:cubicBezTo>
                  <a:pt x="5636523" y="4042027"/>
                  <a:pt x="5636152" y="4041924"/>
                  <a:pt x="5635738" y="4041924"/>
                </a:cubicBezTo>
                <a:cubicBezTo>
                  <a:pt x="5635028" y="4041924"/>
                  <a:pt x="5633977" y="4042233"/>
                  <a:pt x="5632585" y="4042852"/>
                </a:cubicBezTo>
                <a:cubicBezTo>
                  <a:pt x="5631194" y="4043471"/>
                  <a:pt x="5629418" y="4044163"/>
                  <a:pt x="5627257" y="4044929"/>
                </a:cubicBezTo>
                <a:cubicBezTo>
                  <a:pt x="5625096" y="4045694"/>
                  <a:pt x="5622536" y="4046387"/>
                  <a:pt x="5619576" y="4047005"/>
                </a:cubicBezTo>
                <a:cubicBezTo>
                  <a:pt x="5616617" y="4047624"/>
                  <a:pt x="5613242" y="4047933"/>
                  <a:pt x="5609454" y="4047933"/>
                </a:cubicBezTo>
                <a:cubicBezTo>
                  <a:pt x="5604659" y="4047933"/>
                  <a:pt x="5600604" y="4047256"/>
                  <a:pt x="5597289" y="4045901"/>
                </a:cubicBezTo>
                <a:cubicBezTo>
                  <a:pt x="5593974" y="4044546"/>
                  <a:pt x="5591280" y="4042602"/>
                  <a:pt x="5589208" y="4040068"/>
                </a:cubicBezTo>
                <a:cubicBezTo>
                  <a:pt x="5587136" y="4037535"/>
                  <a:pt x="5585656" y="4034501"/>
                  <a:pt x="5584768" y="4030967"/>
                </a:cubicBezTo>
                <a:cubicBezTo>
                  <a:pt x="5583880" y="4027432"/>
                  <a:pt x="5583436" y="4023455"/>
                  <a:pt x="5583436" y="4019037"/>
                </a:cubicBezTo>
                <a:lnTo>
                  <a:pt x="5635811" y="4019037"/>
                </a:lnTo>
                <a:cubicBezTo>
                  <a:pt x="5637292" y="4019037"/>
                  <a:pt x="5638609" y="4018551"/>
                  <a:pt x="5639763" y="4017579"/>
                </a:cubicBezTo>
                <a:cubicBezTo>
                  <a:pt x="5640916" y="4016607"/>
                  <a:pt x="5641493" y="4014972"/>
                  <a:pt x="5641493" y="4012675"/>
                </a:cubicBezTo>
                <a:lnTo>
                  <a:pt x="5641493" y="4010024"/>
                </a:lnTo>
                <a:cubicBezTo>
                  <a:pt x="5641493" y="4004840"/>
                  <a:pt x="5640830" y="3999965"/>
                  <a:pt x="5639505" y="3995399"/>
                </a:cubicBezTo>
                <a:cubicBezTo>
                  <a:pt x="5638179" y="3990833"/>
                  <a:pt x="5636103" y="3986857"/>
                  <a:pt x="5633275" y="3983470"/>
                </a:cubicBezTo>
                <a:cubicBezTo>
                  <a:pt x="5630448" y="3980082"/>
                  <a:pt x="5626839" y="3977387"/>
                  <a:pt x="5622450" y="3975384"/>
                </a:cubicBezTo>
                <a:cubicBezTo>
                  <a:pt x="5618062" y="3973381"/>
                  <a:pt x="5612745" y="3972380"/>
                  <a:pt x="5606500" y="3972380"/>
                </a:cubicBezTo>
                <a:close/>
                <a:moveTo>
                  <a:pt x="5541857" y="3972380"/>
                </a:moveTo>
                <a:cubicBezTo>
                  <a:pt x="5540149" y="3972380"/>
                  <a:pt x="5538456" y="3972600"/>
                  <a:pt x="5536777" y="3973042"/>
                </a:cubicBezTo>
                <a:cubicBezTo>
                  <a:pt x="5535098" y="3973484"/>
                  <a:pt x="5533404" y="3974279"/>
                  <a:pt x="5531695" y="3975428"/>
                </a:cubicBezTo>
                <a:cubicBezTo>
                  <a:pt x="5529987" y="3976577"/>
                  <a:pt x="5528175" y="3978153"/>
                  <a:pt x="5526261" y="3980156"/>
                </a:cubicBezTo>
                <a:cubicBezTo>
                  <a:pt x="5524346" y="3982159"/>
                  <a:pt x="5522299" y="3984751"/>
                  <a:pt x="5520119" y="3987932"/>
                </a:cubicBezTo>
                <a:lnTo>
                  <a:pt x="5520119" y="3976356"/>
                </a:lnTo>
                <a:cubicBezTo>
                  <a:pt x="5520119" y="3975885"/>
                  <a:pt x="5520016" y="3975487"/>
                  <a:pt x="5519810" y="3975163"/>
                </a:cubicBezTo>
                <a:cubicBezTo>
                  <a:pt x="5519604" y="3974839"/>
                  <a:pt x="5519265" y="3974545"/>
                  <a:pt x="5518794" y="3974279"/>
                </a:cubicBezTo>
                <a:cubicBezTo>
                  <a:pt x="5518323" y="3974014"/>
                  <a:pt x="5517660" y="3973838"/>
                  <a:pt x="5516806" y="3973749"/>
                </a:cubicBezTo>
                <a:cubicBezTo>
                  <a:pt x="5515952" y="3973661"/>
                  <a:pt x="5514876" y="3973617"/>
                  <a:pt x="5513580" y="3973617"/>
                </a:cubicBezTo>
                <a:cubicBezTo>
                  <a:pt x="5512225" y="3973617"/>
                  <a:pt x="5511135" y="3973661"/>
                  <a:pt x="5510311" y="3973749"/>
                </a:cubicBezTo>
                <a:cubicBezTo>
                  <a:pt x="5509486" y="3973838"/>
                  <a:pt x="5508808" y="3974014"/>
                  <a:pt x="5508278" y="3974279"/>
                </a:cubicBezTo>
                <a:cubicBezTo>
                  <a:pt x="5507748" y="3974545"/>
                  <a:pt x="5507394" y="3974839"/>
                  <a:pt x="5507218" y="3975163"/>
                </a:cubicBezTo>
                <a:cubicBezTo>
                  <a:pt x="5507041" y="3975487"/>
                  <a:pt x="5506952" y="3975885"/>
                  <a:pt x="5506952" y="3976356"/>
                </a:cubicBezTo>
                <a:lnTo>
                  <a:pt x="5506952" y="4055886"/>
                </a:lnTo>
                <a:cubicBezTo>
                  <a:pt x="5506952" y="4056357"/>
                  <a:pt x="5507056" y="4056755"/>
                  <a:pt x="5507262" y="4057079"/>
                </a:cubicBezTo>
                <a:cubicBezTo>
                  <a:pt x="5507468" y="4057403"/>
                  <a:pt x="5507851" y="4057683"/>
                  <a:pt x="5508411" y="4057918"/>
                </a:cubicBezTo>
                <a:cubicBezTo>
                  <a:pt x="5508970" y="4058154"/>
                  <a:pt x="5509721" y="4058331"/>
                  <a:pt x="5510664" y="4058449"/>
                </a:cubicBezTo>
                <a:cubicBezTo>
                  <a:pt x="5511607" y="4058567"/>
                  <a:pt x="5512785" y="4058625"/>
                  <a:pt x="5514199" y="4058625"/>
                </a:cubicBezTo>
                <a:cubicBezTo>
                  <a:pt x="5515672" y="4058625"/>
                  <a:pt x="5516879" y="4058567"/>
                  <a:pt x="5517822" y="4058449"/>
                </a:cubicBezTo>
                <a:cubicBezTo>
                  <a:pt x="5518765" y="4058331"/>
                  <a:pt x="5519501" y="4058154"/>
                  <a:pt x="5520031" y="4057918"/>
                </a:cubicBezTo>
                <a:cubicBezTo>
                  <a:pt x="5520561" y="4057683"/>
                  <a:pt x="5520944" y="4057403"/>
                  <a:pt x="5521180" y="4057079"/>
                </a:cubicBezTo>
                <a:cubicBezTo>
                  <a:pt x="5521416" y="4056755"/>
                  <a:pt x="5521533" y="4056357"/>
                  <a:pt x="5521533" y="4055886"/>
                </a:cubicBezTo>
                <a:lnTo>
                  <a:pt x="5521533" y="4003573"/>
                </a:lnTo>
                <a:cubicBezTo>
                  <a:pt x="5523595" y="4000333"/>
                  <a:pt x="5525480" y="3997594"/>
                  <a:pt x="5527188" y="3995355"/>
                </a:cubicBezTo>
                <a:cubicBezTo>
                  <a:pt x="5528897" y="3993116"/>
                  <a:pt x="5530532" y="3991319"/>
                  <a:pt x="5532093" y="3989965"/>
                </a:cubicBezTo>
                <a:cubicBezTo>
                  <a:pt x="5533654" y="3988610"/>
                  <a:pt x="5535142" y="3987638"/>
                  <a:pt x="5536556" y="3987048"/>
                </a:cubicBezTo>
                <a:cubicBezTo>
                  <a:pt x="5537970" y="3986459"/>
                  <a:pt x="5539412" y="3986165"/>
                  <a:pt x="5540885" y="3986165"/>
                </a:cubicBezTo>
                <a:cubicBezTo>
                  <a:pt x="5542123" y="3986165"/>
                  <a:pt x="5543271" y="3986283"/>
                  <a:pt x="5544332" y="3986518"/>
                </a:cubicBezTo>
                <a:cubicBezTo>
                  <a:pt x="5545392" y="3986754"/>
                  <a:pt x="5546349" y="3987004"/>
                  <a:pt x="5547204" y="3987269"/>
                </a:cubicBezTo>
                <a:cubicBezTo>
                  <a:pt x="5548058" y="3987534"/>
                  <a:pt x="5548824" y="3987800"/>
                  <a:pt x="5549501" y="3988065"/>
                </a:cubicBezTo>
                <a:cubicBezTo>
                  <a:pt x="5550179" y="3988330"/>
                  <a:pt x="5550753" y="3988462"/>
                  <a:pt x="5551224" y="3988462"/>
                </a:cubicBezTo>
                <a:cubicBezTo>
                  <a:pt x="5551696" y="3988462"/>
                  <a:pt x="5552064" y="3988330"/>
                  <a:pt x="5552329" y="3988065"/>
                </a:cubicBezTo>
                <a:cubicBezTo>
                  <a:pt x="5552594" y="3987800"/>
                  <a:pt x="5552815" y="3987417"/>
                  <a:pt x="5552992" y="3986916"/>
                </a:cubicBezTo>
                <a:cubicBezTo>
                  <a:pt x="5553169" y="3986415"/>
                  <a:pt x="5553286" y="3985723"/>
                  <a:pt x="5553345" y="3984839"/>
                </a:cubicBezTo>
                <a:cubicBezTo>
                  <a:pt x="5553404" y="3983956"/>
                  <a:pt x="5553434" y="3982866"/>
                  <a:pt x="5553434" y="3981570"/>
                </a:cubicBezTo>
                <a:cubicBezTo>
                  <a:pt x="5553434" y="3980215"/>
                  <a:pt x="5553419" y="3979140"/>
                  <a:pt x="5553390" y="3978344"/>
                </a:cubicBezTo>
                <a:cubicBezTo>
                  <a:pt x="5553360" y="3977549"/>
                  <a:pt x="5553301" y="3976945"/>
                  <a:pt x="5553213" y="3976533"/>
                </a:cubicBezTo>
                <a:cubicBezTo>
                  <a:pt x="5553124" y="3976120"/>
                  <a:pt x="5553021" y="3975782"/>
                  <a:pt x="5552904" y="3975517"/>
                </a:cubicBezTo>
                <a:cubicBezTo>
                  <a:pt x="5552786" y="3975251"/>
                  <a:pt x="5552550" y="3974972"/>
                  <a:pt x="5552197" y="3974677"/>
                </a:cubicBezTo>
                <a:cubicBezTo>
                  <a:pt x="5551843" y="3974383"/>
                  <a:pt x="5551239" y="3974088"/>
                  <a:pt x="5550385" y="3973793"/>
                </a:cubicBezTo>
                <a:cubicBezTo>
                  <a:pt x="5549531" y="3973499"/>
                  <a:pt x="5548573" y="3973234"/>
                  <a:pt x="5547513" y="3972998"/>
                </a:cubicBezTo>
                <a:cubicBezTo>
                  <a:pt x="5546452" y="3972762"/>
                  <a:pt x="5545436" y="3972600"/>
                  <a:pt x="5544464" y="3972512"/>
                </a:cubicBezTo>
                <a:cubicBezTo>
                  <a:pt x="5543492" y="3972424"/>
                  <a:pt x="5542623" y="3972380"/>
                  <a:pt x="5541857" y="3972380"/>
                </a:cubicBezTo>
                <a:close/>
                <a:moveTo>
                  <a:pt x="5454100" y="3972380"/>
                </a:moveTo>
                <a:cubicBezTo>
                  <a:pt x="5448268" y="3972380"/>
                  <a:pt x="5442995" y="3973396"/>
                  <a:pt x="5438282" y="3975428"/>
                </a:cubicBezTo>
                <a:cubicBezTo>
                  <a:pt x="5433570" y="3977461"/>
                  <a:pt x="5429549" y="3980377"/>
                  <a:pt x="5426220" y="3984176"/>
                </a:cubicBezTo>
                <a:cubicBezTo>
                  <a:pt x="5422892" y="3987976"/>
                  <a:pt x="5420344" y="3992601"/>
                  <a:pt x="5418577" y="3998050"/>
                </a:cubicBezTo>
                <a:cubicBezTo>
                  <a:pt x="5416809" y="4003499"/>
                  <a:pt x="5415926" y="4009641"/>
                  <a:pt x="5415926" y="4016475"/>
                </a:cubicBezTo>
                <a:cubicBezTo>
                  <a:pt x="5415926" y="4023662"/>
                  <a:pt x="5416780" y="4029965"/>
                  <a:pt x="5418488" y="4035385"/>
                </a:cubicBezTo>
                <a:cubicBezTo>
                  <a:pt x="5420197" y="4040805"/>
                  <a:pt x="5422730" y="4045312"/>
                  <a:pt x="5426088" y="4048905"/>
                </a:cubicBezTo>
                <a:cubicBezTo>
                  <a:pt x="5429446" y="4052499"/>
                  <a:pt x="5433585" y="4055209"/>
                  <a:pt x="5438504" y="4057035"/>
                </a:cubicBezTo>
                <a:cubicBezTo>
                  <a:pt x="5443422" y="4058861"/>
                  <a:pt x="5449152" y="4059774"/>
                  <a:pt x="5455690" y="4059774"/>
                </a:cubicBezTo>
                <a:cubicBezTo>
                  <a:pt x="5459461" y="4059774"/>
                  <a:pt x="5463011" y="4059494"/>
                  <a:pt x="5466339" y="4058935"/>
                </a:cubicBezTo>
                <a:cubicBezTo>
                  <a:pt x="5469668" y="4058375"/>
                  <a:pt x="5472598" y="4057742"/>
                  <a:pt x="5475132" y="4057035"/>
                </a:cubicBezTo>
                <a:cubicBezTo>
                  <a:pt x="5477664" y="4056328"/>
                  <a:pt x="5479726" y="4055606"/>
                  <a:pt x="5481317" y="4054870"/>
                </a:cubicBezTo>
                <a:cubicBezTo>
                  <a:pt x="5482907" y="4054133"/>
                  <a:pt x="5483865" y="4053603"/>
                  <a:pt x="5484189" y="4053279"/>
                </a:cubicBezTo>
                <a:cubicBezTo>
                  <a:pt x="5484513" y="4052955"/>
                  <a:pt x="5484778" y="4052616"/>
                  <a:pt x="5484984" y="4052263"/>
                </a:cubicBezTo>
                <a:cubicBezTo>
                  <a:pt x="5485190" y="4051910"/>
                  <a:pt x="5485338" y="4051512"/>
                  <a:pt x="5485426" y="4051070"/>
                </a:cubicBezTo>
                <a:cubicBezTo>
                  <a:pt x="5485514" y="4050628"/>
                  <a:pt x="5485588" y="4050128"/>
                  <a:pt x="5485647" y="4049568"/>
                </a:cubicBezTo>
                <a:cubicBezTo>
                  <a:pt x="5485706" y="4049008"/>
                  <a:pt x="5485735" y="4048345"/>
                  <a:pt x="5485735" y="4047580"/>
                </a:cubicBezTo>
                <a:cubicBezTo>
                  <a:pt x="5485735" y="4046519"/>
                  <a:pt x="5485691" y="4045621"/>
                  <a:pt x="5485602" y="4044884"/>
                </a:cubicBezTo>
                <a:cubicBezTo>
                  <a:pt x="5485513" y="4044148"/>
                  <a:pt x="5485380" y="4043574"/>
                  <a:pt x="5485203" y="4043161"/>
                </a:cubicBezTo>
                <a:cubicBezTo>
                  <a:pt x="5485025" y="4042749"/>
                  <a:pt x="5484773" y="4042440"/>
                  <a:pt x="5484448" y="4042233"/>
                </a:cubicBezTo>
                <a:cubicBezTo>
                  <a:pt x="5484122" y="4042027"/>
                  <a:pt x="5483753" y="4041924"/>
                  <a:pt x="5483338" y="4041924"/>
                </a:cubicBezTo>
                <a:cubicBezTo>
                  <a:pt x="5482628" y="4041924"/>
                  <a:pt x="5481577" y="4042233"/>
                  <a:pt x="5480185" y="4042852"/>
                </a:cubicBezTo>
                <a:cubicBezTo>
                  <a:pt x="5478794" y="4043471"/>
                  <a:pt x="5477018" y="4044163"/>
                  <a:pt x="5474857" y="4044929"/>
                </a:cubicBezTo>
                <a:cubicBezTo>
                  <a:pt x="5472696" y="4045694"/>
                  <a:pt x="5470136" y="4046387"/>
                  <a:pt x="5467176" y="4047005"/>
                </a:cubicBezTo>
                <a:cubicBezTo>
                  <a:pt x="5464217" y="4047624"/>
                  <a:pt x="5460842" y="4047933"/>
                  <a:pt x="5457053" y="4047933"/>
                </a:cubicBezTo>
                <a:cubicBezTo>
                  <a:pt x="5452259" y="4047933"/>
                  <a:pt x="5448203" y="4047256"/>
                  <a:pt x="5444888" y="4045901"/>
                </a:cubicBezTo>
                <a:cubicBezTo>
                  <a:pt x="5441573" y="4044546"/>
                  <a:pt x="5438880" y="4042602"/>
                  <a:pt x="5436808" y="4040068"/>
                </a:cubicBezTo>
                <a:cubicBezTo>
                  <a:pt x="5434736" y="4037535"/>
                  <a:pt x="5433256" y="4034501"/>
                  <a:pt x="5432368" y="4030967"/>
                </a:cubicBezTo>
                <a:cubicBezTo>
                  <a:pt x="5431480" y="4027432"/>
                  <a:pt x="5431037" y="4023455"/>
                  <a:pt x="5431037" y="4019037"/>
                </a:cubicBezTo>
                <a:lnTo>
                  <a:pt x="5483412" y="4019037"/>
                </a:lnTo>
                <a:cubicBezTo>
                  <a:pt x="5484892" y="4019037"/>
                  <a:pt x="5486209" y="4018551"/>
                  <a:pt x="5487362" y="4017579"/>
                </a:cubicBezTo>
                <a:cubicBezTo>
                  <a:pt x="5488517" y="4016607"/>
                  <a:pt x="5489093" y="4014972"/>
                  <a:pt x="5489093" y="4012675"/>
                </a:cubicBezTo>
                <a:lnTo>
                  <a:pt x="5489093" y="4010024"/>
                </a:lnTo>
                <a:cubicBezTo>
                  <a:pt x="5489093" y="4004840"/>
                  <a:pt x="5488431" y="3999965"/>
                  <a:pt x="5487105" y="3995399"/>
                </a:cubicBezTo>
                <a:cubicBezTo>
                  <a:pt x="5485780" y="3990833"/>
                  <a:pt x="5483703" y="3986857"/>
                  <a:pt x="5480875" y="3983470"/>
                </a:cubicBezTo>
                <a:cubicBezTo>
                  <a:pt x="5478047" y="3980082"/>
                  <a:pt x="5474439" y="3977387"/>
                  <a:pt x="5470050" y="3975384"/>
                </a:cubicBezTo>
                <a:cubicBezTo>
                  <a:pt x="5465661" y="3973381"/>
                  <a:pt x="5460344" y="3972380"/>
                  <a:pt x="5454100" y="3972380"/>
                </a:cubicBezTo>
                <a:close/>
                <a:moveTo>
                  <a:pt x="5092150" y="3972380"/>
                </a:moveTo>
                <a:cubicBezTo>
                  <a:pt x="5086318" y="3972380"/>
                  <a:pt x="5081045" y="3973396"/>
                  <a:pt x="5076333" y="3975428"/>
                </a:cubicBezTo>
                <a:cubicBezTo>
                  <a:pt x="5071620" y="3977461"/>
                  <a:pt x="5067599" y="3980377"/>
                  <a:pt x="5064270" y="3984176"/>
                </a:cubicBezTo>
                <a:cubicBezTo>
                  <a:pt x="5060942" y="3987976"/>
                  <a:pt x="5058394" y="3992601"/>
                  <a:pt x="5056627" y="3998050"/>
                </a:cubicBezTo>
                <a:cubicBezTo>
                  <a:pt x="5054859" y="4003499"/>
                  <a:pt x="5053976" y="4009641"/>
                  <a:pt x="5053976" y="4016475"/>
                </a:cubicBezTo>
                <a:cubicBezTo>
                  <a:pt x="5053976" y="4023662"/>
                  <a:pt x="5054830" y="4029965"/>
                  <a:pt x="5056538" y="4035385"/>
                </a:cubicBezTo>
                <a:cubicBezTo>
                  <a:pt x="5058247" y="4040805"/>
                  <a:pt x="5060780" y="4045312"/>
                  <a:pt x="5064138" y="4048905"/>
                </a:cubicBezTo>
                <a:cubicBezTo>
                  <a:pt x="5067496" y="4052499"/>
                  <a:pt x="5071634" y="4055209"/>
                  <a:pt x="5076554" y="4057035"/>
                </a:cubicBezTo>
                <a:cubicBezTo>
                  <a:pt x="5081473" y="4058861"/>
                  <a:pt x="5087201" y="4059774"/>
                  <a:pt x="5093741" y="4059774"/>
                </a:cubicBezTo>
                <a:cubicBezTo>
                  <a:pt x="5097511" y="4059774"/>
                  <a:pt x="5101061" y="4059494"/>
                  <a:pt x="5104389" y="4058935"/>
                </a:cubicBezTo>
                <a:cubicBezTo>
                  <a:pt x="5107717" y="4058375"/>
                  <a:pt x="5110648" y="4057742"/>
                  <a:pt x="5113181" y="4057035"/>
                </a:cubicBezTo>
                <a:cubicBezTo>
                  <a:pt x="5115715" y="4056328"/>
                  <a:pt x="5117777" y="4055606"/>
                  <a:pt x="5119367" y="4054870"/>
                </a:cubicBezTo>
                <a:cubicBezTo>
                  <a:pt x="5120957" y="4054133"/>
                  <a:pt x="5121915" y="4053603"/>
                  <a:pt x="5122239" y="4053279"/>
                </a:cubicBezTo>
                <a:cubicBezTo>
                  <a:pt x="5122563" y="4052955"/>
                  <a:pt x="5122828" y="4052616"/>
                  <a:pt x="5123034" y="4052263"/>
                </a:cubicBezTo>
                <a:cubicBezTo>
                  <a:pt x="5123240" y="4051910"/>
                  <a:pt x="5123388" y="4051512"/>
                  <a:pt x="5123476" y="4051070"/>
                </a:cubicBezTo>
                <a:cubicBezTo>
                  <a:pt x="5123564" y="4050628"/>
                  <a:pt x="5123638" y="4050128"/>
                  <a:pt x="5123697" y="4049568"/>
                </a:cubicBezTo>
                <a:cubicBezTo>
                  <a:pt x="5123756" y="4049008"/>
                  <a:pt x="5123785" y="4048345"/>
                  <a:pt x="5123785" y="4047580"/>
                </a:cubicBezTo>
                <a:cubicBezTo>
                  <a:pt x="5123785" y="4046519"/>
                  <a:pt x="5123741" y="4045621"/>
                  <a:pt x="5123652" y="4044884"/>
                </a:cubicBezTo>
                <a:cubicBezTo>
                  <a:pt x="5123563" y="4044148"/>
                  <a:pt x="5123430" y="4043574"/>
                  <a:pt x="5123252" y="4043161"/>
                </a:cubicBezTo>
                <a:cubicBezTo>
                  <a:pt x="5123075" y="4042749"/>
                  <a:pt x="5122823" y="4042440"/>
                  <a:pt x="5122498" y="4042233"/>
                </a:cubicBezTo>
                <a:cubicBezTo>
                  <a:pt x="5122173" y="4042027"/>
                  <a:pt x="5121803" y="4041924"/>
                  <a:pt x="5121389" y="4041924"/>
                </a:cubicBezTo>
                <a:cubicBezTo>
                  <a:pt x="5120678" y="4041924"/>
                  <a:pt x="5119627" y="4042233"/>
                  <a:pt x="5118236" y="4042852"/>
                </a:cubicBezTo>
                <a:cubicBezTo>
                  <a:pt x="5116844" y="4043471"/>
                  <a:pt x="5115068" y="4044163"/>
                  <a:pt x="5112907" y="4044929"/>
                </a:cubicBezTo>
                <a:cubicBezTo>
                  <a:pt x="5110747" y="4045694"/>
                  <a:pt x="5108186" y="4046387"/>
                  <a:pt x="5105226" y="4047005"/>
                </a:cubicBezTo>
                <a:cubicBezTo>
                  <a:pt x="5102266" y="4047624"/>
                  <a:pt x="5098892" y="4047933"/>
                  <a:pt x="5095104" y="4047933"/>
                </a:cubicBezTo>
                <a:cubicBezTo>
                  <a:pt x="5090308" y="4047933"/>
                  <a:pt x="5086254" y="4047256"/>
                  <a:pt x="5082938" y="4045901"/>
                </a:cubicBezTo>
                <a:cubicBezTo>
                  <a:pt x="5079624" y="4044546"/>
                  <a:pt x="5076930" y="4042602"/>
                  <a:pt x="5074858" y="4040068"/>
                </a:cubicBezTo>
                <a:cubicBezTo>
                  <a:pt x="5072786" y="4037535"/>
                  <a:pt x="5071306" y="4034501"/>
                  <a:pt x="5070418" y="4030967"/>
                </a:cubicBezTo>
                <a:cubicBezTo>
                  <a:pt x="5069530" y="4027432"/>
                  <a:pt x="5069087" y="4023455"/>
                  <a:pt x="5069087" y="4019037"/>
                </a:cubicBezTo>
                <a:lnTo>
                  <a:pt x="5121462" y="4019037"/>
                </a:lnTo>
                <a:cubicBezTo>
                  <a:pt x="5122942" y="4019037"/>
                  <a:pt x="5124259" y="4018551"/>
                  <a:pt x="5125412" y="4017579"/>
                </a:cubicBezTo>
                <a:cubicBezTo>
                  <a:pt x="5126566" y="4016607"/>
                  <a:pt x="5127143" y="4014972"/>
                  <a:pt x="5127143" y="4012675"/>
                </a:cubicBezTo>
                <a:lnTo>
                  <a:pt x="5127143" y="4010024"/>
                </a:lnTo>
                <a:cubicBezTo>
                  <a:pt x="5127143" y="4004840"/>
                  <a:pt x="5126480" y="3999965"/>
                  <a:pt x="5125155" y="3995399"/>
                </a:cubicBezTo>
                <a:cubicBezTo>
                  <a:pt x="5123829" y="3990833"/>
                  <a:pt x="5121753" y="3986857"/>
                  <a:pt x="5118925" y="3983470"/>
                </a:cubicBezTo>
                <a:cubicBezTo>
                  <a:pt x="5116098" y="3980082"/>
                  <a:pt x="5112489" y="3977387"/>
                  <a:pt x="5108100" y="3975384"/>
                </a:cubicBezTo>
                <a:cubicBezTo>
                  <a:pt x="5103711" y="3973381"/>
                  <a:pt x="5098395" y="3972380"/>
                  <a:pt x="5092150" y="3972380"/>
                </a:cubicBezTo>
                <a:close/>
                <a:moveTo>
                  <a:pt x="4944945" y="3972380"/>
                </a:moveTo>
                <a:cubicBezTo>
                  <a:pt x="4941882" y="3972380"/>
                  <a:pt x="4938848" y="3972659"/>
                  <a:pt x="4935843" y="3973219"/>
                </a:cubicBezTo>
                <a:cubicBezTo>
                  <a:pt x="4932839" y="3973779"/>
                  <a:pt x="4930070" y="3974486"/>
                  <a:pt x="4927537" y="3975340"/>
                </a:cubicBezTo>
                <a:cubicBezTo>
                  <a:pt x="4925004" y="3976194"/>
                  <a:pt x="4922765" y="3977137"/>
                  <a:pt x="4920821" y="3978168"/>
                </a:cubicBezTo>
                <a:cubicBezTo>
                  <a:pt x="4918877" y="3979199"/>
                  <a:pt x="4917507" y="3980097"/>
                  <a:pt x="4916712" y="3980863"/>
                </a:cubicBezTo>
                <a:cubicBezTo>
                  <a:pt x="4915916" y="3981629"/>
                  <a:pt x="4915416" y="3982439"/>
                  <a:pt x="4915210" y="3983293"/>
                </a:cubicBezTo>
                <a:cubicBezTo>
                  <a:pt x="4915004" y="3984147"/>
                  <a:pt x="4914900" y="3985311"/>
                  <a:pt x="4914900" y="3986783"/>
                </a:cubicBezTo>
                <a:cubicBezTo>
                  <a:pt x="4914900" y="3987667"/>
                  <a:pt x="4914959" y="3988477"/>
                  <a:pt x="4915077" y="3989213"/>
                </a:cubicBezTo>
                <a:cubicBezTo>
                  <a:pt x="4915195" y="3989950"/>
                  <a:pt x="4915387" y="3990554"/>
                  <a:pt x="4915651" y="3991025"/>
                </a:cubicBezTo>
                <a:cubicBezTo>
                  <a:pt x="4915916" y="3991496"/>
                  <a:pt x="4916226" y="3991850"/>
                  <a:pt x="4916580" y="3992085"/>
                </a:cubicBezTo>
                <a:cubicBezTo>
                  <a:pt x="4916933" y="3992321"/>
                  <a:pt x="4917345" y="3992439"/>
                  <a:pt x="4917816" y="3992439"/>
                </a:cubicBezTo>
                <a:cubicBezTo>
                  <a:pt x="4918523" y="3992439"/>
                  <a:pt x="4919599" y="3992012"/>
                  <a:pt x="4921042" y="3991157"/>
                </a:cubicBezTo>
                <a:cubicBezTo>
                  <a:pt x="4922485" y="3990303"/>
                  <a:pt x="4924282" y="3989361"/>
                  <a:pt x="4926432" y="3988330"/>
                </a:cubicBezTo>
                <a:cubicBezTo>
                  <a:pt x="4928582" y="3987299"/>
                  <a:pt x="4931086" y="3986356"/>
                  <a:pt x="4933943" y="3985502"/>
                </a:cubicBezTo>
                <a:cubicBezTo>
                  <a:pt x="4936800" y="3984648"/>
                  <a:pt x="4940026" y="3984221"/>
                  <a:pt x="4943620" y="3984221"/>
                </a:cubicBezTo>
                <a:cubicBezTo>
                  <a:pt x="4946978" y="3984221"/>
                  <a:pt x="4949805" y="3984618"/>
                  <a:pt x="4952103" y="3985414"/>
                </a:cubicBezTo>
                <a:cubicBezTo>
                  <a:pt x="4954400" y="3986209"/>
                  <a:pt x="4956271" y="3987387"/>
                  <a:pt x="4957714" y="3988948"/>
                </a:cubicBezTo>
                <a:cubicBezTo>
                  <a:pt x="4959157" y="3990509"/>
                  <a:pt x="4960203" y="3992468"/>
                  <a:pt x="4960851" y="3994825"/>
                </a:cubicBezTo>
                <a:cubicBezTo>
                  <a:pt x="4961499" y="3997181"/>
                  <a:pt x="4961823" y="3999891"/>
                  <a:pt x="4961823" y="4002954"/>
                </a:cubicBezTo>
                <a:lnTo>
                  <a:pt x="4961823" y="4009140"/>
                </a:lnTo>
                <a:lnTo>
                  <a:pt x="4950866" y="4009140"/>
                </a:lnTo>
                <a:cubicBezTo>
                  <a:pt x="4944680" y="4009140"/>
                  <a:pt x="4939113" y="4009685"/>
                  <a:pt x="4934164" y="4010775"/>
                </a:cubicBezTo>
                <a:cubicBezTo>
                  <a:pt x="4929216" y="4011865"/>
                  <a:pt x="4925033" y="4013500"/>
                  <a:pt x="4921616" y="4015679"/>
                </a:cubicBezTo>
                <a:cubicBezTo>
                  <a:pt x="4918199" y="4017859"/>
                  <a:pt x="4915578" y="4020598"/>
                  <a:pt x="4913752" y="4023897"/>
                </a:cubicBezTo>
                <a:cubicBezTo>
                  <a:pt x="4911925" y="4027196"/>
                  <a:pt x="4911012" y="4031084"/>
                  <a:pt x="4911012" y="4035562"/>
                </a:cubicBezTo>
                <a:cubicBezTo>
                  <a:pt x="4911012" y="4039391"/>
                  <a:pt x="4911675" y="4042808"/>
                  <a:pt x="4913000" y="4045812"/>
                </a:cubicBezTo>
                <a:cubicBezTo>
                  <a:pt x="4914326" y="4048817"/>
                  <a:pt x="4916182" y="4051350"/>
                  <a:pt x="4918568" y="4053412"/>
                </a:cubicBezTo>
                <a:cubicBezTo>
                  <a:pt x="4920954" y="4055474"/>
                  <a:pt x="4923840" y="4057050"/>
                  <a:pt x="4927228" y="4058139"/>
                </a:cubicBezTo>
                <a:cubicBezTo>
                  <a:pt x="4930615" y="4059229"/>
                  <a:pt x="4934400" y="4059774"/>
                  <a:pt x="4938583" y="4059774"/>
                </a:cubicBezTo>
                <a:cubicBezTo>
                  <a:pt x="4943355" y="4059774"/>
                  <a:pt x="4947876" y="4058743"/>
                  <a:pt x="4952147" y="4056681"/>
                </a:cubicBezTo>
                <a:cubicBezTo>
                  <a:pt x="4956418" y="4054619"/>
                  <a:pt x="4960291" y="4051733"/>
                  <a:pt x="4963767" y="4048021"/>
                </a:cubicBezTo>
                <a:lnTo>
                  <a:pt x="4963767" y="4055974"/>
                </a:lnTo>
                <a:cubicBezTo>
                  <a:pt x="4963767" y="4056681"/>
                  <a:pt x="4963974" y="4057212"/>
                  <a:pt x="4964386" y="4057565"/>
                </a:cubicBezTo>
                <a:cubicBezTo>
                  <a:pt x="4964798" y="4057918"/>
                  <a:pt x="4965461" y="4058184"/>
                  <a:pt x="4966374" y="4058360"/>
                </a:cubicBezTo>
                <a:cubicBezTo>
                  <a:pt x="4967287" y="4058537"/>
                  <a:pt x="4968509" y="4058625"/>
                  <a:pt x="4970041" y="4058625"/>
                </a:cubicBezTo>
                <a:cubicBezTo>
                  <a:pt x="4971632" y="4058625"/>
                  <a:pt x="4972840" y="4058537"/>
                  <a:pt x="4973664" y="4058360"/>
                </a:cubicBezTo>
                <a:cubicBezTo>
                  <a:pt x="4974489" y="4058184"/>
                  <a:pt x="4975137" y="4057918"/>
                  <a:pt x="4975608" y="4057565"/>
                </a:cubicBezTo>
                <a:cubicBezTo>
                  <a:pt x="4976080" y="4057212"/>
                  <a:pt x="4976315" y="4056681"/>
                  <a:pt x="4976315" y="4055974"/>
                </a:cubicBezTo>
                <a:lnTo>
                  <a:pt x="4976315" y="4002336"/>
                </a:lnTo>
                <a:cubicBezTo>
                  <a:pt x="4976315" y="3997387"/>
                  <a:pt x="4975755" y="3993057"/>
                  <a:pt x="4974636" y="3989346"/>
                </a:cubicBezTo>
                <a:cubicBezTo>
                  <a:pt x="4973517" y="3985635"/>
                  <a:pt x="4971720" y="3982527"/>
                  <a:pt x="4969246" y="3980023"/>
                </a:cubicBezTo>
                <a:cubicBezTo>
                  <a:pt x="4966772" y="3977520"/>
                  <a:pt x="4963532" y="3975620"/>
                  <a:pt x="4959526" y="3974324"/>
                </a:cubicBezTo>
                <a:cubicBezTo>
                  <a:pt x="4955519" y="3973028"/>
                  <a:pt x="4950659" y="3972380"/>
                  <a:pt x="4944945" y="3972380"/>
                </a:cubicBezTo>
                <a:close/>
                <a:moveTo>
                  <a:pt x="4825450" y="3972380"/>
                </a:moveTo>
                <a:cubicBezTo>
                  <a:pt x="4819618" y="3972380"/>
                  <a:pt x="4814345" y="3973396"/>
                  <a:pt x="4809632" y="3975428"/>
                </a:cubicBezTo>
                <a:cubicBezTo>
                  <a:pt x="4804920" y="3977461"/>
                  <a:pt x="4800899" y="3980377"/>
                  <a:pt x="4797571" y="3984176"/>
                </a:cubicBezTo>
                <a:cubicBezTo>
                  <a:pt x="4794242" y="3987976"/>
                  <a:pt x="4791694" y="3992601"/>
                  <a:pt x="4789927" y="3998050"/>
                </a:cubicBezTo>
                <a:cubicBezTo>
                  <a:pt x="4788159" y="4003499"/>
                  <a:pt x="4787276" y="4009641"/>
                  <a:pt x="4787276" y="4016475"/>
                </a:cubicBezTo>
                <a:cubicBezTo>
                  <a:pt x="4787276" y="4023662"/>
                  <a:pt x="4788130" y="4029965"/>
                  <a:pt x="4789838" y="4035385"/>
                </a:cubicBezTo>
                <a:cubicBezTo>
                  <a:pt x="4791547" y="4040805"/>
                  <a:pt x="4794080" y="4045312"/>
                  <a:pt x="4797438" y="4048905"/>
                </a:cubicBezTo>
                <a:cubicBezTo>
                  <a:pt x="4800796" y="4052499"/>
                  <a:pt x="4804934" y="4055209"/>
                  <a:pt x="4809853" y="4057035"/>
                </a:cubicBezTo>
                <a:cubicBezTo>
                  <a:pt x="4814773" y="4058861"/>
                  <a:pt x="4820501" y="4059774"/>
                  <a:pt x="4827041" y="4059774"/>
                </a:cubicBezTo>
                <a:cubicBezTo>
                  <a:pt x="4830811" y="4059774"/>
                  <a:pt x="4834361" y="4059494"/>
                  <a:pt x="4837689" y="4058935"/>
                </a:cubicBezTo>
                <a:cubicBezTo>
                  <a:pt x="4841018" y="4058375"/>
                  <a:pt x="4843948" y="4057742"/>
                  <a:pt x="4846481" y="4057035"/>
                </a:cubicBezTo>
                <a:cubicBezTo>
                  <a:pt x="4849014" y="4056328"/>
                  <a:pt x="4851076" y="4055606"/>
                  <a:pt x="4852667" y="4054870"/>
                </a:cubicBezTo>
                <a:cubicBezTo>
                  <a:pt x="4854258" y="4054133"/>
                  <a:pt x="4855215" y="4053603"/>
                  <a:pt x="4855539" y="4053279"/>
                </a:cubicBezTo>
                <a:cubicBezTo>
                  <a:pt x="4855863" y="4052955"/>
                  <a:pt x="4856128" y="4052616"/>
                  <a:pt x="4856334" y="4052263"/>
                </a:cubicBezTo>
                <a:cubicBezTo>
                  <a:pt x="4856541" y="4051910"/>
                  <a:pt x="4856688" y="4051512"/>
                  <a:pt x="4856776" y="4051070"/>
                </a:cubicBezTo>
                <a:cubicBezTo>
                  <a:pt x="4856865" y="4050628"/>
                  <a:pt x="4856938" y="4050128"/>
                  <a:pt x="4856997" y="4049568"/>
                </a:cubicBezTo>
                <a:cubicBezTo>
                  <a:pt x="4857056" y="4049008"/>
                  <a:pt x="4857086" y="4048345"/>
                  <a:pt x="4857086" y="4047580"/>
                </a:cubicBezTo>
                <a:cubicBezTo>
                  <a:pt x="4857086" y="4046519"/>
                  <a:pt x="4857041" y="4045621"/>
                  <a:pt x="4856952" y="4044884"/>
                </a:cubicBezTo>
                <a:cubicBezTo>
                  <a:pt x="4856863" y="4044148"/>
                  <a:pt x="4856730" y="4043574"/>
                  <a:pt x="4856552" y="4043161"/>
                </a:cubicBezTo>
                <a:cubicBezTo>
                  <a:pt x="4856375" y="4042749"/>
                  <a:pt x="4856123" y="4042440"/>
                  <a:pt x="4855798" y="4042233"/>
                </a:cubicBezTo>
                <a:cubicBezTo>
                  <a:pt x="4855472" y="4042027"/>
                  <a:pt x="4855102" y="4041924"/>
                  <a:pt x="4854688" y="4041924"/>
                </a:cubicBezTo>
                <a:cubicBezTo>
                  <a:pt x="4853978" y="4041924"/>
                  <a:pt x="4852927" y="4042233"/>
                  <a:pt x="4851535" y="4042852"/>
                </a:cubicBezTo>
                <a:cubicBezTo>
                  <a:pt x="4850144" y="4043471"/>
                  <a:pt x="4848368" y="4044163"/>
                  <a:pt x="4846207" y="4044929"/>
                </a:cubicBezTo>
                <a:cubicBezTo>
                  <a:pt x="4844046" y="4045694"/>
                  <a:pt x="4841486" y="4046387"/>
                  <a:pt x="4838526" y="4047005"/>
                </a:cubicBezTo>
                <a:cubicBezTo>
                  <a:pt x="4835566" y="4047624"/>
                  <a:pt x="4832192" y="4047933"/>
                  <a:pt x="4828403" y="4047933"/>
                </a:cubicBezTo>
                <a:cubicBezTo>
                  <a:pt x="4823609" y="4047933"/>
                  <a:pt x="4819554" y="4047256"/>
                  <a:pt x="4816239" y="4045901"/>
                </a:cubicBezTo>
                <a:cubicBezTo>
                  <a:pt x="4812924" y="4044546"/>
                  <a:pt x="4810230" y="4042602"/>
                  <a:pt x="4808158" y="4040068"/>
                </a:cubicBezTo>
                <a:cubicBezTo>
                  <a:pt x="4806086" y="4037535"/>
                  <a:pt x="4804606" y="4034501"/>
                  <a:pt x="4803718" y="4030967"/>
                </a:cubicBezTo>
                <a:cubicBezTo>
                  <a:pt x="4802830" y="4027432"/>
                  <a:pt x="4802387" y="4023455"/>
                  <a:pt x="4802387" y="4019037"/>
                </a:cubicBezTo>
                <a:lnTo>
                  <a:pt x="4854762" y="4019037"/>
                </a:lnTo>
                <a:cubicBezTo>
                  <a:pt x="4856242" y="4019037"/>
                  <a:pt x="4857559" y="4018551"/>
                  <a:pt x="4858713" y="4017579"/>
                </a:cubicBezTo>
                <a:cubicBezTo>
                  <a:pt x="4859866" y="4016607"/>
                  <a:pt x="4860443" y="4014972"/>
                  <a:pt x="4860443" y="4012675"/>
                </a:cubicBezTo>
                <a:lnTo>
                  <a:pt x="4860443" y="4010024"/>
                </a:lnTo>
                <a:cubicBezTo>
                  <a:pt x="4860443" y="4004840"/>
                  <a:pt x="4859780" y="3999965"/>
                  <a:pt x="4858455" y="3995399"/>
                </a:cubicBezTo>
                <a:cubicBezTo>
                  <a:pt x="4857130" y="3990833"/>
                  <a:pt x="4855053" y="3986857"/>
                  <a:pt x="4852225" y="3983470"/>
                </a:cubicBezTo>
                <a:cubicBezTo>
                  <a:pt x="4849397" y="3980082"/>
                  <a:pt x="4845789" y="3977387"/>
                  <a:pt x="4841400" y="3975384"/>
                </a:cubicBezTo>
                <a:cubicBezTo>
                  <a:pt x="4837012" y="3973381"/>
                  <a:pt x="4831695" y="3972380"/>
                  <a:pt x="4825450" y="3972380"/>
                </a:cubicBezTo>
                <a:close/>
                <a:moveTo>
                  <a:pt x="4760807" y="3972380"/>
                </a:moveTo>
                <a:cubicBezTo>
                  <a:pt x="4759099" y="3972380"/>
                  <a:pt x="4757406" y="3972600"/>
                  <a:pt x="4755727" y="3973042"/>
                </a:cubicBezTo>
                <a:cubicBezTo>
                  <a:pt x="4754048" y="3973484"/>
                  <a:pt x="4752354" y="3974279"/>
                  <a:pt x="4750645" y="3975428"/>
                </a:cubicBezTo>
                <a:cubicBezTo>
                  <a:pt x="4748937" y="3976577"/>
                  <a:pt x="4747126" y="3978153"/>
                  <a:pt x="4745211" y="3980156"/>
                </a:cubicBezTo>
                <a:cubicBezTo>
                  <a:pt x="4743296" y="3982159"/>
                  <a:pt x="4741249" y="3984751"/>
                  <a:pt x="4739069" y="3987932"/>
                </a:cubicBezTo>
                <a:lnTo>
                  <a:pt x="4739069" y="3976356"/>
                </a:lnTo>
                <a:cubicBezTo>
                  <a:pt x="4739069" y="3975885"/>
                  <a:pt x="4738966" y="3975487"/>
                  <a:pt x="4738760" y="3975163"/>
                </a:cubicBezTo>
                <a:cubicBezTo>
                  <a:pt x="4738554" y="3974839"/>
                  <a:pt x="4738215" y="3974545"/>
                  <a:pt x="4737744" y="3974279"/>
                </a:cubicBezTo>
                <a:cubicBezTo>
                  <a:pt x="4737273" y="3974014"/>
                  <a:pt x="4736610" y="3973838"/>
                  <a:pt x="4735756" y="3973749"/>
                </a:cubicBezTo>
                <a:cubicBezTo>
                  <a:pt x="4734901" y="3973661"/>
                  <a:pt x="4733826" y="3973617"/>
                  <a:pt x="4732530" y="3973617"/>
                </a:cubicBezTo>
                <a:cubicBezTo>
                  <a:pt x="4731175" y="3973617"/>
                  <a:pt x="4730085" y="3973661"/>
                  <a:pt x="4729260" y="3973749"/>
                </a:cubicBezTo>
                <a:cubicBezTo>
                  <a:pt x="4728436" y="3973838"/>
                  <a:pt x="4727759" y="3974014"/>
                  <a:pt x="4727228" y="3974279"/>
                </a:cubicBezTo>
                <a:cubicBezTo>
                  <a:pt x="4726698" y="3974545"/>
                  <a:pt x="4726345" y="3974839"/>
                  <a:pt x="4726168" y="3975163"/>
                </a:cubicBezTo>
                <a:cubicBezTo>
                  <a:pt x="4725991" y="3975487"/>
                  <a:pt x="4725903" y="3975885"/>
                  <a:pt x="4725903" y="3976356"/>
                </a:cubicBezTo>
                <a:lnTo>
                  <a:pt x="4725903" y="4055886"/>
                </a:lnTo>
                <a:cubicBezTo>
                  <a:pt x="4725903" y="4056357"/>
                  <a:pt x="4726006" y="4056755"/>
                  <a:pt x="4726212" y="4057079"/>
                </a:cubicBezTo>
                <a:cubicBezTo>
                  <a:pt x="4726418" y="4057403"/>
                  <a:pt x="4726801" y="4057683"/>
                  <a:pt x="4727361" y="4057918"/>
                </a:cubicBezTo>
                <a:cubicBezTo>
                  <a:pt x="4727921" y="4058154"/>
                  <a:pt x="4728671" y="4058331"/>
                  <a:pt x="4729614" y="4058449"/>
                </a:cubicBezTo>
                <a:cubicBezTo>
                  <a:pt x="4730557" y="4058567"/>
                  <a:pt x="4731735" y="4058625"/>
                  <a:pt x="4733149" y="4058625"/>
                </a:cubicBezTo>
                <a:cubicBezTo>
                  <a:pt x="4734622" y="4058625"/>
                  <a:pt x="4735829" y="4058567"/>
                  <a:pt x="4736772" y="4058449"/>
                </a:cubicBezTo>
                <a:cubicBezTo>
                  <a:pt x="4737714" y="4058331"/>
                  <a:pt x="4738451" y="4058154"/>
                  <a:pt x="4738981" y="4057918"/>
                </a:cubicBezTo>
                <a:cubicBezTo>
                  <a:pt x="4739511" y="4057683"/>
                  <a:pt x="4739894" y="4057403"/>
                  <a:pt x="4740130" y="4057079"/>
                </a:cubicBezTo>
                <a:cubicBezTo>
                  <a:pt x="4740366" y="4056755"/>
                  <a:pt x="4740483" y="4056357"/>
                  <a:pt x="4740483" y="4055886"/>
                </a:cubicBezTo>
                <a:lnTo>
                  <a:pt x="4740483" y="4003573"/>
                </a:lnTo>
                <a:cubicBezTo>
                  <a:pt x="4742545" y="4000333"/>
                  <a:pt x="4744430" y="3997594"/>
                  <a:pt x="4746138" y="3995355"/>
                </a:cubicBezTo>
                <a:cubicBezTo>
                  <a:pt x="4747847" y="3993116"/>
                  <a:pt x="4749482" y="3991319"/>
                  <a:pt x="4751043" y="3989965"/>
                </a:cubicBezTo>
                <a:cubicBezTo>
                  <a:pt x="4752604" y="3988610"/>
                  <a:pt x="4754092" y="3987638"/>
                  <a:pt x="4755506" y="3987048"/>
                </a:cubicBezTo>
                <a:cubicBezTo>
                  <a:pt x="4756920" y="3986459"/>
                  <a:pt x="4758363" y="3986165"/>
                  <a:pt x="4759836" y="3986165"/>
                </a:cubicBezTo>
                <a:cubicBezTo>
                  <a:pt x="4761073" y="3986165"/>
                  <a:pt x="4762221" y="3986283"/>
                  <a:pt x="4763282" y="3986518"/>
                </a:cubicBezTo>
                <a:cubicBezTo>
                  <a:pt x="4764342" y="3986754"/>
                  <a:pt x="4765300" y="3987004"/>
                  <a:pt x="4766154" y="3987269"/>
                </a:cubicBezTo>
                <a:cubicBezTo>
                  <a:pt x="4767008" y="3987534"/>
                  <a:pt x="4767774" y="3987800"/>
                  <a:pt x="4768451" y="3988065"/>
                </a:cubicBezTo>
                <a:cubicBezTo>
                  <a:pt x="4769129" y="3988330"/>
                  <a:pt x="4769703" y="3988462"/>
                  <a:pt x="4770174" y="3988462"/>
                </a:cubicBezTo>
                <a:cubicBezTo>
                  <a:pt x="4770646" y="3988462"/>
                  <a:pt x="4771014" y="3988330"/>
                  <a:pt x="4771279" y="3988065"/>
                </a:cubicBezTo>
                <a:cubicBezTo>
                  <a:pt x="4771544" y="3987800"/>
                  <a:pt x="4771765" y="3987417"/>
                  <a:pt x="4771942" y="3986916"/>
                </a:cubicBezTo>
                <a:cubicBezTo>
                  <a:pt x="4772119" y="3986415"/>
                  <a:pt x="4772236" y="3985723"/>
                  <a:pt x="4772295" y="3984839"/>
                </a:cubicBezTo>
                <a:cubicBezTo>
                  <a:pt x="4772354" y="3983956"/>
                  <a:pt x="4772384" y="3982866"/>
                  <a:pt x="4772384" y="3981570"/>
                </a:cubicBezTo>
                <a:cubicBezTo>
                  <a:pt x="4772384" y="3980215"/>
                  <a:pt x="4772369" y="3979140"/>
                  <a:pt x="4772339" y="3978344"/>
                </a:cubicBezTo>
                <a:cubicBezTo>
                  <a:pt x="4772310" y="3977549"/>
                  <a:pt x="4772251" y="3976945"/>
                  <a:pt x="4772163" y="3976533"/>
                </a:cubicBezTo>
                <a:cubicBezTo>
                  <a:pt x="4772074" y="3976120"/>
                  <a:pt x="4771971" y="3975782"/>
                  <a:pt x="4771853" y="3975517"/>
                </a:cubicBezTo>
                <a:cubicBezTo>
                  <a:pt x="4771736" y="3975251"/>
                  <a:pt x="4771500" y="3974972"/>
                  <a:pt x="4771146" y="3974677"/>
                </a:cubicBezTo>
                <a:cubicBezTo>
                  <a:pt x="4770793" y="3974383"/>
                  <a:pt x="4770189" y="3974088"/>
                  <a:pt x="4769335" y="3973793"/>
                </a:cubicBezTo>
                <a:cubicBezTo>
                  <a:pt x="4768481" y="3973499"/>
                  <a:pt x="4767524" y="3973234"/>
                  <a:pt x="4766463" y="3972998"/>
                </a:cubicBezTo>
                <a:cubicBezTo>
                  <a:pt x="4765402" y="3972762"/>
                  <a:pt x="4764386" y="3972600"/>
                  <a:pt x="4763414" y="3972512"/>
                </a:cubicBezTo>
                <a:cubicBezTo>
                  <a:pt x="4762442" y="3972424"/>
                  <a:pt x="4761573" y="3972380"/>
                  <a:pt x="4760807" y="3972380"/>
                </a:cubicBezTo>
                <a:close/>
                <a:moveTo>
                  <a:pt x="4694133" y="3972380"/>
                </a:moveTo>
                <a:cubicBezTo>
                  <a:pt x="4692424" y="3972380"/>
                  <a:pt x="4690730" y="3972600"/>
                  <a:pt x="4689051" y="3973042"/>
                </a:cubicBezTo>
                <a:cubicBezTo>
                  <a:pt x="4687372" y="3973484"/>
                  <a:pt x="4685679" y="3974279"/>
                  <a:pt x="4683970" y="3975428"/>
                </a:cubicBezTo>
                <a:cubicBezTo>
                  <a:pt x="4682262" y="3976577"/>
                  <a:pt x="4680451" y="3978153"/>
                  <a:pt x="4678536" y="3980156"/>
                </a:cubicBezTo>
                <a:cubicBezTo>
                  <a:pt x="4676621" y="3982159"/>
                  <a:pt x="4674574" y="3984751"/>
                  <a:pt x="4672394" y="3987932"/>
                </a:cubicBezTo>
                <a:lnTo>
                  <a:pt x="4672394" y="3976356"/>
                </a:lnTo>
                <a:cubicBezTo>
                  <a:pt x="4672394" y="3975885"/>
                  <a:pt x="4672291" y="3975487"/>
                  <a:pt x="4672085" y="3975163"/>
                </a:cubicBezTo>
                <a:cubicBezTo>
                  <a:pt x="4671879" y="3974839"/>
                  <a:pt x="4671540" y="3974545"/>
                  <a:pt x="4671069" y="3974279"/>
                </a:cubicBezTo>
                <a:cubicBezTo>
                  <a:pt x="4670597" y="3974014"/>
                  <a:pt x="4669935" y="3973838"/>
                  <a:pt x="4669080" y="3973749"/>
                </a:cubicBezTo>
                <a:cubicBezTo>
                  <a:pt x="4668226" y="3973661"/>
                  <a:pt x="4667151" y="3973617"/>
                  <a:pt x="4665855" y="3973617"/>
                </a:cubicBezTo>
                <a:cubicBezTo>
                  <a:pt x="4664500" y="3973617"/>
                  <a:pt x="4663410" y="3973661"/>
                  <a:pt x="4662585" y="3973749"/>
                </a:cubicBezTo>
                <a:cubicBezTo>
                  <a:pt x="4661761" y="3973838"/>
                  <a:pt x="4661084" y="3974014"/>
                  <a:pt x="4660553" y="3974279"/>
                </a:cubicBezTo>
                <a:cubicBezTo>
                  <a:pt x="4660023" y="3974545"/>
                  <a:pt x="4659670" y="3974839"/>
                  <a:pt x="4659493" y="3975163"/>
                </a:cubicBezTo>
                <a:cubicBezTo>
                  <a:pt x="4659316" y="3975487"/>
                  <a:pt x="4659228" y="3975885"/>
                  <a:pt x="4659228" y="3976356"/>
                </a:cubicBezTo>
                <a:lnTo>
                  <a:pt x="4659228" y="4055886"/>
                </a:lnTo>
                <a:cubicBezTo>
                  <a:pt x="4659228" y="4056357"/>
                  <a:pt x="4659331" y="4056755"/>
                  <a:pt x="4659537" y="4057079"/>
                </a:cubicBezTo>
                <a:cubicBezTo>
                  <a:pt x="4659743" y="4057403"/>
                  <a:pt x="4660126" y="4057683"/>
                  <a:pt x="4660686" y="4057918"/>
                </a:cubicBezTo>
                <a:cubicBezTo>
                  <a:pt x="4661246" y="4058154"/>
                  <a:pt x="4661996" y="4058331"/>
                  <a:pt x="4662939" y="4058449"/>
                </a:cubicBezTo>
                <a:cubicBezTo>
                  <a:pt x="4663882" y="4058567"/>
                  <a:pt x="4665060" y="4058625"/>
                  <a:pt x="4666474" y="4058625"/>
                </a:cubicBezTo>
                <a:cubicBezTo>
                  <a:pt x="4667946" y="4058625"/>
                  <a:pt x="4669154" y="4058567"/>
                  <a:pt x="4670097" y="4058449"/>
                </a:cubicBezTo>
                <a:cubicBezTo>
                  <a:pt x="4671039" y="4058331"/>
                  <a:pt x="4671776" y="4058154"/>
                  <a:pt x="4672306" y="4057918"/>
                </a:cubicBezTo>
                <a:cubicBezTo>
                  <a:pt x="4672836" y="4057683"/>
                  <a:pt x="4673219" y="4057403"/>
                  <a:pt x="4673455" y="4057079"/>
                </a:cubicBezTo>
                <a:cubicBezTo>
                  <a:pt x="4673690" y="4056755"/>
                  <a:pt x="4673808" y="4056357"/>
                  <a:pt x="4673808" y="4055886"/>
                </a:cubicBezTo>
                <a:lnTo>
                  <a:pt x="4673808" y="4003573"/>
                </a:lnTo>
                <a:cubicBezTo>
                  <a:pt x="4675870" y="4000333"/>
                  <a:pt x="4677755" y="3997594"/>
                  <a:pt x="4679464" y="3995355"/>
                </a:cubicBezTo>
                <a:cubicBezTo>
                  <a:pt x="4681172" y="3993116"/>
                  <a:pt x="4682807" y="3991319"/>
                  <a:pt x="4684368" y="3989965"/>
                </a:cubicBezTo>
                <a:cubicBezTo>
                  <a:pt x="4685929" y="3988610"/>
                  <a:pt x="4687416" y="3987638"/>
                  <a:pt x="4688830" y="3987048"/>
                </a:cubicBezTo>
                <a:cubicBezTo>
                  <a:pt x="4690244" y="3986459"/>
                  <a:pt x="4691688" y="3986165"/>
                  <a:pt x="4693161" y="3986165"/>
                </a:cubicBezTo>
                <a:cubicBezTo>
                  <a:pt x="4694398" y="3986165"/>
                  <a:pt x="4695547" y="3986283"/>
                  <a:pt x="4696607" y="3986518"/>
                </a:cubicBezTo>
                <a:cubicBezTo>
                  <a:pt x="4697667" y="3986754"/>
                  <a:pt x="4698625" y="3987004"/>
                  <a:pt x="4699479" y="3987269"/>
                </a:cubicBezTo>
                <a:cubicBezTo>
                  <a:pt x="4700333" y="3987534"/>
                  <a:pt x="4701099" y="3987800"/>
                  <a:pt x="4701776" y="3988065"/>
                </a:cubicBezTo>
                <a:cubicBezTo>
                  <a:pt x="4702454" y="3988330"/>
                  <a:pt x="4703028" y="3988462"/>
                  <a:pt x="4703499" y="3988462"/>
                </a:cubicBezTo>
                <a:cubicBezTo>
                  <a:pt x="4703971" y="3988462"/>
                  <a:pt x="4704339" y="3988330"/>
                  <a:pt x="4704604" y="3988065"/>
                </a:cubicBezTo>
                <a:cubicBezTo>
                  <a:pt x="4704869" y="3987800"/>
                  <a:pt x="4705090" y="3987417"/>
                  <a:pt x="4705267" y="3986916"/>
                </a:cubicBezTo>
                <a:cubicBezTo>
                  <a:pt x="4705444" y="3986415"/>
                  <a:pt x="4705561" y="3985723"/>
                  <a:pt x="4705620" y="3984839"/>
                </a:cubicBezTo>
                <a:cubicBezTo>
                  <a:pt x="4705679" y="3983956"/>
                  <a:pt x="4705708" y="3982866"/>
                  <a:pt x="4705708" y="3981570"/>
                </a:cubicBezTo>
                <a:cubicBezTo>
                  <a:pt x="4705708" y="3980215"/>
                  <a:pt x="4705694" y="3979140"/>
                  <a:pt x="4705664" y="3978344"/>
                </a:cubicBezTo>
                <a:cubicBezTo>
                  <a:pt x="4705635" y="3977549"/>
                  <a:pt x="4705576" y="3976945"/>
                  <a:pt x="4705487" y="3976533"/>
                </a:cubicBezTo>
                <a:cubicBezTo>
                  <a:pt x="4705399" y="3976120"/>
                  <a:pt x="4705296" y="3975782"/>
                  <a:pt x="4705178" y="3975517"/>
                </a:cubicBezTo>
                <a:cubicBezTo>
                  <a:pt x="4705061" y="3975251"/>
                  <a:pt x="4704825" y="3974972"/>
                  <a:pt x="4704471" y="3974677"/>
                </a:cubicBezTo>
                <a:cubicBezTo>
                  <a:pt x="4704118" y="3974383"/>
                  <a:pt x="4703514" y="3974088"/>
                  <a:pt x="4702660" y="3973793"/>
                </a:cubicBezTo>
                <a:cubicBezTo>
                  <a:pt x="4701806" y="3973499"/>
                  <a:pt x="4700849" y="3973234"/>
                  <a:pt x="4699788" y="3972998"/>
                </a:cubicBezTo>
                <a:cubicBezTo>
                  <a:pt x="4698727" y="3972762"/>
                  <a:pt x="4697712" y="3972600"/>
                  <a:pt x="4696740" y="3972512"/>
                </a:cubicBezTo>
                <a:cubicBezTo>
                  <a:pt x="4695767" y="3972424"/>
                  <a:pt x="4694899" y="3972380"/>
                  <a:pt x="4694133" y="3972380"/>
                </a:cubicBezTo>
                <a:close/>
                <a:moveTo>
                  <a:pt x="4598971" y="3972380"/>
                </a:moveTo>
                <a:cubicBezTo>
                  <a:pt x="4592196" y="3972380"/>
                  <a:pt x="4586275" y="3973469"/>
                  <a:pt x="4581209" y="3975649"/>
                </a:cubicBezTo>
                <a:cubicBezTo>
                  <a:pt x="4576143" y="3977829"/>
                  <a:pt x="4571916" y="3980892"/>
                  <a:pt x="4568528" y="3984839"/>
                </a:cubicBezTo>
                <a:cubicBezTo>
                  <a:pt x="4565141" y="3988786"/>
                  <a:pt x="4562608" y="3993484"/>
                  <a:pt x="4560929" y="3998934"/>
                </a:cubicBezTo>
                <a:cubicBezTo>
                  <a:pt x="4559250" y="4004383"/>
                  <a:pt x="4558411" y="4010348"/>
                  <a:pt x="4558411" y="4016828"/>
                </a:cubicBezTo>
                <a:cubicBezTo>
                  <a:pt x="4558411" y="4023544"/>
                  <a:pt x="4559206" y="4029553"/>
                  <a:pt x="4560797" y="4034855"/>
                </a:cubicBezTo>
                <a:cubicBezTo>
                  <a:pt x="4562387" y="4040157"/>
                  <a:pt x="4564803" y="4044663"/>
                  <a:pt x="4568042" y="4048375"/>
                </a:cubicBezTo>
                <a:cubicBezTo>
                  <a:pt x="4571283" y="4052086"/>
                  <a:pt x="4575333" y="4054914"/>
                  <a:pt x="4580193" y="4056858"/>
                </a:cubicBezTo>
                <a:cubicBezTo>
                  <a:pt x="4585053" y="4058802"/>
                  <a:pt x="4590753" y="4059774"/>
                  <a:pt x="4597292" y="4059774"/>
                </a:cubicBezTo>
                <a:cubicBezTo>
                  <a:pt x="4604008" y="4059774"/>
                  <a:pt x="4609914" y="4058670"/>
                  <a:pt x="4615009" y="4056460"/>
                </a:cubicBezTo>
                <a:cubicBezTo>
                  <a:pt x="4620105" y="4054251"/>
                  <a:pt x="4624347" y="4051173"/>
                  <a:pt x="4627734" y="4047226"/>
                </a:cubicBezTo>
                <a:cubicBezTo>
                  <a:pt x="4631122" y="4043279"/>
                  <a:pt x="4633669" y="4038581"/>
                  <a:pt x="4635378" y="4033132"/>
                </a:cubicBezTo>
                <a:cubicBezTo>
                  <a:pt x="4637086" y="4027682"/>
                  <a:pt x="4637941" y="4021718"/>
                  <a:pt x="4637941" y="4015237"/>
                </a:cubicBezTo>
                <a:cubicBezTo>
                  <a:pt x="4637941" y="4008580"/>
                  <a:pt x="4637131" y="4002601"/>
                  <a:pt x="4635510" y="3997299"/>
                </a:cubicBezTo>
                <a:cubicBezTo>
                  <a:pt x="4633890" y="3991997"/>
                  <a:pt x="4631460" y="3987490"/>
                  <a:pt x="4628220" y="3983779"/>
                </a:cubicBezTo>
                <a:cubicBezTo>
                  <a:pt x="4624980" y="3980067"/>
                  <a:pt x="4620930" y="3977240"/>
                  <a:pt x="4616070" y="3975296"/>
                </a:cubicBezTo>
                <a:cubicBezTo>
                  <a:pt x="4611210" y="3973352"/>
                  <a:pt x="4605510" y="3972380"/>
                  <a:pt x="4598971" y="3972380"/>
                </a:cubicBezTo>
                <a:close/>
                <a:moveTo>
                  <a:pt x="1207443" y="3968912"/>
                </a:moveTo>
                <a:cubicBezTo>
                  <a:pt x="1204773" y="3968912"/>
                  <a:pt x="1202560" y="3969172"/>
                  <a:pt x="1200802" y="3969693"/>
                </a:cubicBezTo>
                <a:cubicBezTo>
                  <a:pt x="1199044" y="3970214"/>
                  <a:pt x="1197627" y="3971061"/>
                  <a:pt x="1196553" y="3972233"/>
                </a:cubicBezTo>
                <a:cubicBezTo>
                  <a:pt x="1195479" y="3973405"/>
                  <a:pt x="1194746" y="3974935"/>
                  <a:pt x="1194355" y="3976823"/>
                </a:cubicBezTo>
                <a:cubicBezTo>
                  <a:pt x="1193965" y="3978711"/>
                  <a:pt x="1193770" y="3981055"/>
                  <a:pt x="1193770" y="3983855"/>
                </a:cubicBezTo>
                <a:cubicBezTo>
                  <a:pt x="1193770" y="3986590"/>
                  <a:pt x="1193965" y="3988869"/>
                  <a:pt x="1194355" y="3990692"/>
                </a:cubicBezTo>
                <a:cubicBezTo>
                  <a:pt x="1194746" y="3992515"/>
                  <a:pt x="1195479" y="3994013"/>
                  <a:pt x="1196553" y="3995185"/>
                </a:cubicBezTo>
                <a:cubicBezTo>
                  <a:pt x="1197627" y="3996357"/>
                  <a:pt x="1199044" y="3997187"/>
                  <a:pt x="1200802" y="3997675"/>
                </a:cubicBezTo>
                <a:cubicBezTo>
                  <a:pt x="1202560" y="3998164"/>
                  <a:pt x="1204773" y="3998408"/>
                  <a:pt x="1207443" y="3998408"/>
                </a:cubicBezTo>
                <a:cubicBezTo>
                  <a:pt x="1210113" y="3998408"/>
                  <a:pt x="1212327" y="3998164"/>
                  <a:pt x="1214085" y="3997675"/>
                </a:cubicBezTo>
                <a:cubicBezTo>
                  <a:pt x="1215842" y="3997187"/>
                  <a:pt x="1217259" y="3996357"/>
                  <a:pt x="1218333" y="3995185"/>
                </a:cubicBezTo>
                <a:cubicBezTo>
                  <a:pt x="1219407" y="3994013"/>
                  <a:pt x="1220172" y="3992515"/>
                  <a:pt x="1220628" y="3990692"/>
                </a:cubicBezTo>
                <a:cubicBezTo>
                  <a:pt x="1221084" y="3988869"/>
                  <a:pt x="1221312" y="3986590"/>
                  <a:pt x="1221312" y="3983855"/>
                </a:cubicBezTo>
                <a:cubicBezTo>
                  <a:pt x="1221312" y="3981055"/>
                  <a:pt x="1221084" y="3978711"/>
                  <a:pt x="1220628" y="3976823"/>
                </a:cubicBezTo>
                <a:cubicBezTo>
                  <a:pt x="1220172" y="3974935"/>
                  <a:pt x="1219407" y="3973405"/>
                  <a:pt x="1218333" y="3972233"/>
                </a:cubicBezTo>
                <a:cubicBezTo>
                  <a:pt x="1217259" y="3971061"/>
                  <a:pt x="1215842" y="3970214"/>
                  <a:pt x="1214085" y="3969693"/>
                </a:cubicBezTo>
                <a:cubicBezTo>
                  <a:pt x="1212327" y="3969172"/>
                  <a:pt x="1210113" y="3968912"/>
                  <a:pt x="1207443" y="3968912"/>
                </a:cubicBezTo>
                <a:close/>
                <a:moveTo>
                  <a:pt x="718543" y="3964428"/>
                </a:moveTo>
                <a:lnTo>
                  <a:pt x="728970" y="3964428"/>
                </a:lnTo>
                <a:cubicBezTo>
                  <a:pt x="731621" y="3964428"/>
                  <a:pt x="733697" y="3964517"/>
                  <a:pt x="735200" y="3964694"/>
                </a:cubicBezTo>
                <a:cubicBezTo>
                  <a:pt x="736702" y="3964870"/>
                  <a:pt x="738042" y="3965106"/>
                  <a:pt x="739220" y="3965400"/>
                </a:cubicBezTo>
                <a:cubicBezTo>
                  <a:pt x="743108" y="3966461"/>
                  <a:pt x="745907" y="3968287"/>
                  <a:pt x="747615" y="3970879"/>
                </a:cubicBezTo>
                <a:cubicBezTo>
                  <a:pt x="749324" y="3973471"/>
                  <a:pt x="750178" y="3976652"/>
                  <a:pt x="750178" y="3980423"/>
                </a:cubicBezTo>
                <a:cubicBezTo>
                  <a:pt x="750178" y="3982897"/>
                  <a:pt x="749766" y="3985136"/>
                  <a:pt x="748940" y="3987139"/>
                </a:cubicBezTo>
                <a:cubicBezTo>
                  <a:pt x="748116" y="3989142"/>
                  <a:pt x="746879" y="3990865"/>
                  <a:pt x="745229" y="3992308"/>
                </a:cubicBezTo>
                <a:cubicBezTo>
                  <a:pt x="743580" y="3993751"/>
                  <a:pt x="741518" y="3994871"/>
                  <a:pt x="739044" y="3995666"/>
                </a:cubicBezTo>
                <a:cubicBezTo>
                  <a:pt x="736569" y="3996461"/>
                  <a:pt x="733683" y="3996859"/>
                  <a:pt x="730384" y="3996859"/>
                </a:cubicBezTo>
                <a:lnTo>
                  <a:pt x="718543" y="3996859"/>
                </a:lnTo>
                <a:close/>
                <a:moveTo>
                  <a:pt x="3316905" y="3955238"/>
                </a:moveTo>
                <a:cubicBezTo>
                  <a:pt x="3315491" y="3955238"/>
                  <a:pt x="3314313" y="3955297"/>
                  <a:pt x="3313370" y="3955415"/>
                </a:cubicBezTo>
                <a:cubicBezTo>
                  <a:pt x="3312428" y="3955533"/>
                  <a:pt x="3311676" y="3955724"/>
                  <a:pt x="3311117" y="3955989"/>
                </a:cubicBezTo>
                <a:cubicBezTo>
                  <a:pt x="3310557" y="3956255"/>
                  <a:pt x="3310174" y="3956564"/>
                  <a:pt x="3309968" y="3956917"/>
                </a:cubicBezTo>
                <a:cubicBezTo>
                  <a:pt x="3309762" y="3957271"/>
                  <a:pt x="3309659" y="3957654"/>
                  <a:pt x="3309659" y="3958066"/>
                </a:cubicBezTo>
                <a:lnTo>
                  <a:pt x="3309659" y="3976977"/>
                </a:lnTo>
                <a:lnTo>
                  <a:pt x="3298613" y="3976977"/>
                </a:lnTo>
                <a:cubicBezTo>
                  <a:pt x="3298142" y="3976977"/>
                  <a:pt x="3297715" y="3977080"/>
                  <a:pt x="3297332" y="3977286"/>
                </a:cubicBezTo>
                <a:cubicBezTo>
                  <a:pt x="3296949" y="3977492"/>
                  <a:pt x="3296639" y="3977845"/>
                  <a:pt x="3296404" y="3978346"/>
                </a:cubicBezTo>
                <a:cubicBezTo>
                  <a:pt x="3296168" y="3978847"/>
                  <a:pt x="3295977" y="3979480"/>
                  <a:pt x="3295829" y="3980246"/>
                </a:cubicBezTo>
                <a:cubicBezTo>
                  <a:pt x="3295682" y="3981012"/>
                  <a:pt x="3295609" y="3981954"/>
                  <a:pt x="3295609" y="3983074"/>
                </a:cubicBezTo>
                <a:cubicBezTo>
                  <a:pt x="3295609" y="3985195"/>
                  <a:pt x="3295874" y="3986726"/>
                  <a:pt x="3296404" y="3987669"/>
                </a:cubicBezTo>
                <a:cubicBezTo>
                  <a:pt x="3296934" y="3988611"/>
                  <a:pt x="3297641" y="3989083"/>
                  <a:pt x="3298525" y="3989083"/>
                </a:cubicBezTo>
                <a:lnTo>
                  <a:pt x="3309659" y="3989083"/>
                </a:lnTo>
                <a:lnTo>
                  <a:pt x="3309659" y="4035564"/>
                </a:lnTo>
                <a:cubicBezTo>
                  <a:pt x="3309659" y="4040159"/>
                  <a:pt x="3310086" y="4044150"/>
                  <a:pt x="3310940" y="4047537"/>
                </a:cubicBezTo>
                <a:cubicBezTo>
                  <a:pt x="3311794" y="4050925"/>
                  <a:pt x="3313164" y="4053723"/>
                  <a:pt x="3315049" y="4055932"/>
                </a:cubicBezTo>
                <a:cubicBezTo>
                  <a:pt x="3316934" y="4058141"/>
                  <a:pt x="3319349" y="4059791"/>
                  <a:pt x="3322295" y="4060881"/>
                </a:cubicBezTo>
                <a:cubicBezTo>
                  <a:pt x="3325240" y="4061971"/>
                  <a:pt x="3328775" y="4062515"/>
                  <a:pt x="3332899" y="4062515"/>
                </a:cubicBezTo>
                <a:cubicBezTo>
                  <a:pt x="3334254" y="4062515"/>
                  <a:pt x="3335609" y="4062427"/>
                  <a:pt x="3336964" y="4062250"/>
                </a:cubicBezTo>
                <a:cubicBezTo>
                  <a:pt x="3338319" y="4062074"/>
                  <a:pt x="3339600" y="4061853"/>
                  <a:pt x="3340808" y="4061588"/>
                </a:cubicBezTo>
                <a:cubicBezTo>
                  <a:pt x="3342015" y="4061323"/>
                  <a:pt x="3343091" y="4060984"/>
                  <a:pt x="3344033" y="4060571"/>
                </a:cubicBezTo>
                <a:cubicBezTo>
                  <a:pt x="3344976" y="4060159"/>
                  <a:pt x="3345683" y="4059717"/>
                  <a:pt x="3346154" y="4059246"/>
                </a:cubicBezTo>
                <a:cubicBezTo>
                  <a:pt x="3346625" y="4058775"/>
                  <a:pt x="3346979" y="4058038"/>
                  <a:pt x="3347214" y="4057037"/>
                </a:cubicBezTo>
                <a:cubicBezTo>
                  <a:pt x="3347450" y="4056035"/>
                  <a:pt x="3347568" y="4054680"/>
                  <a:pt x="3347568" y="4052972"/>
                </a:cubicBezTo>
                <a:cubicBezTo>
                  <a:pt x="3347568" y="4051911"/>
                  <a:pt x="3347509" y="4051028"/>
                  <a:pt x="3347391" y="4050321"/>
                </a:cubicBezTo>
                <a:cubicBezTo>
                  <a:pt x="3347273" y="4049614"/>
                  <a:pt x="3347141" y="4049054"/>
                  <a:pt x="3346994" y="4048642"/>
                </a:cubicBezTo>
                <a:cubicBezTo>
                  <a:pt x="3346846" y="4048230"/>
                  <a:pt x="3346640" y="4047950"/>
                  <a:pt x="3346375" y="4047802"/>
                </a:cubicBezTo>
                <a:cubicBezTo>
                  <a:pt x="3346110" y="4047655"/>
                  <a:pt x="3345830" y="4047581"/>
                  <a:pt x="3345535" y="4047581"/>
                </a:cubicBezTo>
                <a:cubicBezTo>
                  <a:pt x="3345064" y="4047581"/>
                  <a:pt x="3344534" y="4047714"/>
                  <a:pt x="3343945" y="4047979"/>
                </a:cubicBezTo>
                <a:cubicBezTo>
                  <a:pt x="3343356" y="4048244"/>
                  <a:pt x="3342649" y="4048524"/>
                  <a:pt x="3341824" y="4048819"/>
                </a:cubicBezTo>
                <a:cubicBezTo>
                  <a:pt x="3340999" y="4049113"/>
                  <a:pt x="3340057" y="4049393"/>
                  <a:pt x="3338997" y="4049658"/>
                </a:cubicBezTo>
                <a:cubicBezTo>
                  <a:pt x="3337936" y="4049923"/>
                  <a:pt x="3336728" y="4050056"/>
                  <a:pt x="3335374" y="4050056"/>
                </a:cubicBezTo>
                <a:cubicBezTo>
                  <a:pt x="3331191" y="4050056"/>
                  <a:pt x="3328289" y="4048657"/>
                  <a:pt x="3326669" y="4045858"/>
                </a:cubicBezTo>
                <a:cubicBezTo>
                  <a:pt x="3325049" y="4043060"/>
                  <a:pt x="3324239" y="4038922"/>
                  <a:pt x="3324239" y="4033443"/>
                </a:cubicBezTo>
                <a:lnTo>
                  <a:pt x="3324239" y="3989083"/>
                </a:lnTo>
                <a:lnTo>
                  <a:pt x="3344652" y="3989083"/>
                </a:lnTo>
                <a:cubicBezTo>
                  <a:pt x="3345535" y="3989083"/>
                  <a:pt x="3346242" y="3988611"/>
                  <a:pt x="3346773" y="3987669"/>
                </a:cubicBezTo>
                <a:cubicBezTo>
                  <a:pt x="3347303" y="3986726"/>
                  <a:pt x="3347568" y="3985195"/>
                  <a:pt x="3347568" y="3983074"/>
                </a:cubicBezTo>
                <a:cubicBezTo>
                  <a:pt x="3347568" y="3981954"/>
                  <a:pt x="3347509" y="3981012"/>
                  <a:pt x="3347391" y="3980246"/>
                </a:cubicBezTo>
                <a:cubicBezTo>
                  <a:pt x="3347273" y="3979480"/>
                  <a:pt x="3347082" y="3978847"/>
                  <a:pt x="3346817" y="3978346"/>
                </a:cubicBezTo>
                <a:cubicBezTo>
                  <a:pt x="3346552" y="3977845"/>
                  <a:pt x="3346242" y="3977492"/>
                  <a:pt x="3345889" y="3977286"/>
                </a:cubicBezTo>
                <a:cubicBezTo>
                  <a:pt x="3345535" y="3977080"/>
                  <a:pt x="3345123" y="3976977"/>
                  <a:pt x="3344652" y="3976977"/>
                </a:cubicBezTo>
                <a:lnTo>
                  <a:pt x="3324239" y="3976977"/>
                </a:lnTo>
                <a:lnTo>
                  <a:pt x="3324239" y="3958066"/>
                </a:lnTo>
                <a:cubicBezTo>
                  <a:pt x="3324239" y="3957654"/>
                  <a:pt x="3324121" y="3957271"/>
                  <a:pt x="3323886" y="3956917"/>
                </a:cubicBezTo>
                <a:cubicBezTo>
                  <a:pt x="3323650" y="3956564"/>
                  <a:pt x="3323267" y="3956255"/>
                  <a:pt x="3322737" y="3955989"/>
                </a:cubicBezTo>
                <a:cubicBezTo>
                  <a:pt x="3322207" y="3955724"/>
                  <a:pt x="3321470" y="3955533"/>
                  <a:pt x="3320528" y="3955415"/>
                </a:cubicBezTo>
                <a:cubicBezTo>
                  <a:pt x="3319585" y="3955297"/>
                  <a:pt x="3318377" y="3955238"/>
                  <a:pt x="3316905" y="3955238"/>
                </a:cubicBezTo>
                <a:close/>
                <a:moveTo>
                  <a:pt x="2297730" y="3955238"/>
                </a:moveTo>
                <a:cubicBezTo>
                  <a:pt x="2296316" y="3955238"/>
                  <a:pt x="2295138" y="3955297"/>
                  <a:pt x="2294195" y="3955415"/>
                </a:cubicBezTo>
                <a:cubicBezTo>
                  <a:pt x="2293253" y="3955533"/>
                  <a:pt x="2292501" y="3955724"/>
                  <a:pt x="2291942" y="3955989"/>
                </a:cubicBezTo>
                <a:cubicBezTo>
                  <a:pt x="2291382" y="3956255"/>
                  <a:pt x="2290999" y="3956564"/>
                  <a:pt x="2290793" y="3956917"/>
                </a:cubicBezTo>
                <a:cubicBezTo>
                  <a:pt x="2290587" y="3957271"/>
                  <a:pt x="2290484" y="3957654"/>
                  <a:pt x="2290484" y="3958066"/>
                </a:cubicBezTo>
                <a:lnTo>
                  <a:pt x="2290484" y="3976977"/>
                </a:lnTo>
                <a:lnTo>
                  <a:pt x="2279438" y="3976977"/>
                </a:lnTo>
                <a:cubicBezTo>
                  <a:pt x="2278966" y="3976977"/>
                  <a:pt x="2278539" y="3977080"/>
                  <a:pt x="2278156" y="3977286"/>
                </a:cubicBezTo>
                <a:cubicBezTo>
                  <a:pt x="2277774" y="3977492"/>
                  <a:pt x="2277465" y="3977845"/>
                  <a:pt x="2277229" y="3978346"/>
                </a:cubicBezTo>
                <a:cubicBezTo>
                  <a:pt x="2276993" y="3978847"/>
                  <a:pt x="2276801" y="3979480"/>
                  <a:pt x="2276654" y="3980246"/>
                </a:cubicBezTo>
                <a:cubicBezTo>
                  <a:pt x="2276507" y="3981012"/>
                  <a:pt x="2276433" y="3981954"/>
                  <a:pt x="2276433" y="3983074"/>
                </a:cubicBezTo>
                <a:cubicBezTo>
                  <a:pt x="2276433" y="3985195"/>
                  <a:pt x="2276698" y="3986726"/>
                  <a:pt x="2277229" y="3987669"/>
                </a:cubicBezTo>
                <a:cubicBezTo>
                  <a:pt x="2277759" y="3988611"/>
                  <a:pt x="2278466" y="3989083"/>
                  <a:pt x="2279349" y="3989083"/>
                </a:cubicBezTo>
                <a:lnTo>
                  <a:pt x="2290484" y="3989083"/>
                </a:lnTo>
                <a:lnTo>
                  <a:pt x="2290484" y="4035564"/>
                </a:lnTo>
                <a:cubicBezTo>
                  <a:pt x="2290484" y="4040159"/>
                  <a:pt x="2290911" y="4044150"/>
                  <a:pt x="2291765" y="4047537"/>
                </a:cubicBezTo>
                <a:cubicBezTo>
                  <a:pt x="2292619" y="4050925"/>
                  <a:pt x="2293989" y="4053723"/>
                  <a:pt x="2295874" y="4055932"/>
                </a:cubicBezTo>
                <a:cubicBezTo>
                  <a:pt x="2297759" y="4058141"/>
                  <a:pt x="2300174" y="4059791"/>
                  <a:pt x="2303120" y="4060881"/>
                </a:cubicBezTo>
                <a:cubicBezTo>
                  <a:pt x="2306065" y="4061971"/>
                  <a:pt x="2309600" y="4062515"/>
                  <a:pt x="2313724" y="4062515"/>
                </a:cubicBezTo>
                <a:cubicBezTo>
                  <a:pt x="2315079" y="4062515"/>
                  <a:pt x="2316434" y="4062427"/>
                  <a:pt x="2317789" y="4062250"/>
                </a:cubicBezTo>
                <a:cubicBezTo>
                  <a:pt x="2319144" y="4062074"/>
                  <a:pt x="2320425" y="4061853"/>
                  <a:pt x="2321633" y="4061588"/>
                </a:cubicBezTo>
                <a:cubicBezTo>
                  <a:pt x="2322841" y="4061323"/>
                  <a:pt x="2323915" y="4060984"/>
                  <a:pt x="2324858" y="4060571"/>
                </a:cubicBezTo>
                <a:cubicBezTo>
                  <a:pt x="2325801" y="4060159"/>
                  <a:pt x="2326508" y="4059717"/>
                  <a:pt x="2326979" y="4059246"/>
                </a:cubicBezTo>
                <a:cubicBezTo>
                  <a:pt x="2327450" y="4058775"/>
                  <a:pt x="2327804" y="4058038"/>
                  <a:pt x="2328039" y="4057037"/>
                </a:cubicBezTo>
                <a:cubicBezTo>
                  <a:pt x="2328275" y="4056035"/>
                  <a:pt x="2328393" y="4054680"/>
                  <a:pt x="2328393" y="4052972"/>
                </a:cubicBezTo>
                <a:cubicBezTo>
                  <a:pt x="2328393" y="4051911"/>
                  <a:pt x="2328334" y="4051028"/>
                  <a:pt x="2328216" y="4050321"/>
                </a:cubicBezTo>
                <a:cubicBezTo>
                  <a:pt x="2328098" y="4049614"/>
                  <a:pt x="2327966" y="4049054"/>
                  <a:pt x="2327818" y="4048642"/>
                </a:cubicBezTo>
                <a:cubicBezTo>
                  <a:pt x="2327671" y="4048230"/>
                  <a:pt x="2327465" y="4047950"/>
                  <a:pt x="2327200" y="4047802"/>
                </a:cubicBezTo>
                <a:cubicBezTo>
                  <a:pt x="2326935" y="4047655"/>
                  <a:pt x="2326655" y="4047581"/>
                  <a:pt x="2326360" y="4047581"/>
                </a:cubicBezTo>
                <a:cubicBezTo>
                  <a:pt x="2325889" y="4047581"/>
                  <a:pt x="2325359" y="4047714"/>
                  <a:pt x="2324770" y="4047979"/>
                </a:cubicBezTo>
                <a:cubicBezTo>
                  <a:pt x="2324181" y="4048244"/>
                  <a:pt x="2323474" y="4048524"/>
                  <a:pt x="2322649" y="4048819"/>
                </a:cubicBezTo>
                <a:cubicBezTo>
                  <a:pt x="2321824" y="4049113"/>
                  <a:pt x="2320882" y="4049393"/>
                  <a:pt x="2319821" y="4049658"/>
                </a:cubicBezTo>
                <a:cubicBezTo>
                  <a:pt x="2318761" y="4049923"/>
                  <a:pt x="2317553" y="4050056"/>
                  <a:pt x="2316198" y="4050056"/>
                </a:cubicBezTo>
                <a:cubicBezTo>
                  <a:pt x="2312016" y="4050056"/>
                  <a:pt x="2309114" y="4048657"/>
                  <a:pt x="2307494" y="4045858"/>
                </a:cubicBezTo>
                <a:cubicBezTo>
                  <a:pt x="2305874" y="4043060"/>
                  <a:pt x="2305064" y="4038922"/>
                  <a:pt x="2305064" y="4033443"/>
                </a:cubicBezTo>
                <a:lnTo>
                  <a:pt x="2305064" y="3989083"/>
                </a:lnTo>
                <a:lnTo>
                  <a:pt x="2325477" y="3989083"/>
                </a:lnTo>
                <a:cubicBezTo>
                  <a:pt x="2326360" y="3989083"/>
                  <a:pt x="2327067" y="3988611"/>
                  <a:pt x="2327598" y="3987669"/>
                </a:cubicBezTo>
                <a:cubicBezTo>
                  <a:pt x="2328128" y="3986726"/>
                  <a:pt x="2328393" y="3985195"/>
                  <a:pt x="2328393" y="3983074"/>
                </a:cubicBezTo>
                <a:cubicBezTo>
                  <a:pt x="2328393" y="3981954"/>
                  <a:pt x="2328334" y="3981012"/>
                  <a:pt x="2328216" y="3980246"/>
                </a:cubicBezTo>
                <a:cubicBezTo>
                  <a:pt x="2328098" y="3979480"/>
                  <a:pt x="2327907" y="3978847"/>
                  <a:pt x="2327642" y="3978346"/>
                </a:cubicBezTo>
                <a:cubicBezTo>
                  <a:pt x="2327377" y="3977845"/>
                  <a:pt x="2327067" y="3977492"/>
                  <a:pt x="2326714" y="3977286"/>
                </a:cubicBezTo>
                <a:cubicBezTo>
                  <a:pt x="2326360" y="3977080"/>
                  <a:pt x="2325948" y="3976977"/>
                  <a:pt x="2325477" y="3976977"/>
                </a:cubicBezTo>
                <a:lnTo>
                  <a:pt x="2305064" y="3976977"/>
                </a:lnTo>
                <a:lnTo>
                  <a:pt x="2305064" y="3958066"/>
                </a:lnTo>
                <a:cubicBezTo>
                  <a:pt x="2305064" y="3957654"/>
                  <a:pt x="2304946" y="3957271"/>
                  <a:pt x="2304711" y="3956917"/>
                </a:cubicBezTo>
                <a:cubicBezTo>
                  <a:pt x="2304475" y="3956564"/>
                  <a:pt x="2304092" y="3956255"/>
                  <a:pt x="2303562" y="3955989"/>
                </a:cubicBezTo>
                <a:cubicBezTo>
                  <a:pt x="2303032" y="3955724"/>
                  <a:pt x="2302295" y="3955533"/>
                  <a:pt x="2301353" y="3955415"/>
                </a:cubicBezTo>
                <a:cubicBezTo>
                  <a:pt x="2300410" y="3955297"/>
                  <a:pt x="2299202" y="3955238"/>
                  <a:pt x="2297730" y="3955238"/>
                </a:cubicBezTo>
                <a:close/>
                <a:moveTo>
                  <a:pt x="1764330" y="3955238"/>
                </a:moveTo>
                <a:cubicBezTo>
                  <a:pt x="1762916" y="3955238"/>
                  <a:pt x="1761738" y="3955297"/>
                  <a:pt x="1760795" y="3955415"/>
                </a:cubicBezTo>
                <a:cubicBezTo>
                  <a:pt x="1759853" y="3955533"/>
                  <a:pt x="1759102" y="3955724"/>
                  <a:pt x="1758542" y="3955989"/>
                </a:cubicBezTo>
                <a:cubicBezTo>
                  <a:pt x="1757982" y="3956255"/>
                  <a:pt x="1757600" y="3956564"/>
                  <a:pt x="1757393" y="3956917"/>
                </a:cubicBezTo>
                <a:cubicBezTo>
                  <a:pt x="1757187" y="3957271"/>
                  <a:pt x="1757084" y="3957654"/>
                  <a:pt x="1757084" y="3958066"/>
                </a:cubicBezTo>
                <a:lnTo>
                  <a:pt x="1757084" y="3976977"/>
                </a:lnTo>
                <a:lnTo>
                  <a:pt x="1746038" y="3976977"/>
                </a:lnTo>
                <a:cubicBezTo>
                  <a:pt x="1745567" y="3976977"/>
                  <a:pt x="1745140" y="3977080"/>
                  <a:pt x="1744757" y="3977286"/>
                </a:cubicBezTo>
                <a:cubicBezTo>
                  <a:pt x="1744374" y="3977492"/>
                  <a:pt x="1744064" y="3977845"/>
                  <a:pt x="1743829" y="3978346"/>
                </a:cubicBezTo>
                <a:cubicBezTo>
                  <a:pt x="1743593" y="3978847"/>
                  <a:pt x="1743402" y="3979480"/>
                  <a:pt x="1743255" y="3980246"/>
                </a:cubicBezTo>
                <a:cubicBezTo>
                  <a:pt x="1743107" y="3981012"/>
                  <a:pt x="1743034" y="3981954"/>
                  <a:pt x="1743034" y="3983074"/>
                </a:cubicBezTo>
                <a:cubicBezTo>
                  <a:pt x="1743034" y="3985195"/>
                  <a:pt x="1743299" y="3986726"/>
                  <a:pt x="1743829" y="3987669"/>
                </a:cubicBezTo>
                <a:cubicBezTo>
                  <a:pt x="1744359" y="3988611"/>
                  <a:pt x="1745066" y="3989083"/>
                  <a:pt x="1745950" y="3989083"/>
                </a:cubicBezTo>
                <a:lnTo>
                  <a:pt x="1757084" y="3989083"/>
                </a:lnTo>
                <a:lnTo>
                  <a:pt x="1757084" y="4035564"/>
                </a:lnTo>
                <a:cubicBezTo>
                  <a:pt x="1757084" y="4040159"/>
                  <a:pt x="1757511" y="4044150"/>
                  <a:pt x="1758365" y="4047537"/>
                </a:cubicBezTo>
                <a:cubicBezTo>
                  <a:pt x="1759220" y="4050925"/>
                  <a:pt x="1760589" y="4053723"/>
                  <a:pt x="1762474" y="4055932"/>
                </a:cubicBezTo>
                <a:cubicBezTo>
                  <a:pt x="1764359" y="4058141"/>
                  <a:pt x="1766775" y="4059791"/>
                  <a:pt x="1769720" y="4060881"/>
                </a:cubicBezTo>
                <a:cubicBezTo>
                  <a:pt x="1772666" y="4061971"/>
                  <a:pt x="1776201" y="4062515"/>
                  <a:pt x="1780324" y="4062515"/>
                </a:cubicBezTo>
                <a:cubicBezTo>
                  <a:pt x="1781679" y="4062515"/>
                  <a:pt x="1783034" y="4062427"/>
                  <a:pt x="1784389" y="4062250"/>
                </a:cubicBezTo>
                <a:cubicBezTo>
                  <a:pt x="1785744" y="4062074"/>
                  <a:pt x="1787026" y="4061853"/>
                  <a:pt x="1788233" y="4061588"/>
                </a:cubicBezTo>
                <a:cubicBezTo>
                  <a:pt x="1789441" y="4061323"/>
                  <a:pt x="1790516" y="4060984"/>
                  <a:pt x="1791459" y="4060571"/>
                </a:cubicBezTo>
                <a:cubicBezTo>
                  <a:pt x="1792401" y="4060159"/>
                  <a:pt x="1793108" y="4059717"/>
                  <a:pt x="1793579" y="4059246"/>
                </a:cubicBezTo>
                <a:cubicBezTo>
                  <a:pt x="1794051" y="4058775"/>
                  <a:pt x="1794404" y="4058038"/>
                  <a:pt x="1794640" y="4057037"/>
                </a:cubicBezTo>
                <a:cubicBezTo>
                  <a:pt x="1794875" y="4056035"/>
                  <a:pt x="1794993" y="4054680"/>
                  <a:pt x="1794993" y="4052972"/>
                </a:cubicBezTo>
                <a:cubicBezTo>
                  <a:pt x="1794993" y="4051911"/>
                  <a:pt x="1794934" y="4051028"/>
                  <a:pt x="1794817" y="4050321"/>
                </a:cubicBezTo>
                <a:cubicBezTo>
                  <a:pt x="1794699" y="4049614"/>
                  <a:pt x="1794566" y="4049054"/>
                  <a:pt x="1794419" y="4048642"/>
                </a:cubicBezTo>
                <a:cubicBezTo>
                  <a:pt x="1794272" y="4048230"/>
                  <a:pt x="1794065" y="4047950"/>
                  <a:pt x="1793800" y="4047802"/>
                </a:cubicBezTo>
                <a:cubicBezTo>
                  <a:pt x="1793535" y="4047655"/>
                  <a:pt x="1793255" y="4047581"/>
                  <a:pt x="1792961" y="4047581"/>
                </a:cubicBezTo>
                <a:cubicBezTo>
                  <a:pt x="1792489" y="4047581"/>
                  <a:pt x="1791959" y="4047714"/>
                  <a:pt x="1791370" y="4047979"/>
                </a:cubicBezTo>
                <a:cubicBezTo>
                  <a:pt x="1790781" y="4048244"/>
                  <a:pt x="1790074" y="4048524"/>
                  <a:pt x="1789249" y="4048819"/>
                </a:cubicBezTo>
                <a:cubicBezTo>
                  <a:pt x="1788425" y="4049113"/>
                  <a:pt x="1787482" y="4049393"/>
                  <a:pt x="1786422" y="4049658"/>
                </a:cubicBezTo>
                <a:cubicBezTo>
                  <a:pt x="1785361" y="4049923"/>
                  <a:pt x="1784154" y="4050056"/>
                  <a:pt x="1782799" y="4050056"/>
                </a:cubicBezTo>
                <a:cubicBezTo>
                  <a:pt x="1778616" y="4050056"/>
                  <a:pt x="1775715" y="4048657"/>
                  <a:pt x="1774094" y="4045858"/>
                </a:cubicBezTo>
                <a:cubicBezTo>
                  <a:pt x="1772474" y="4043060"/>
                  <a:pt x="1771664" y="4038922"/>
                  <a:pt x="1771664" y="4033443"/>
                </a:cubicBezTo>
                <a:lnTo>
                  <a:pt x="1771664" y="3989083"/>
                </a:lnTo>
                <a:lnTo>
                  <a:pt x="1792077" y="3989083"/>
                </a:lnTo>
                <a:cubicBezTo>
                  <a:pt x="1792961" y="3989083"/>
                  <a:pt x="1793668" y="3988611"/>
                  <a:pt x="1794198" y="3987669"/>
                </a:cubicBezTo>
                <a:cubicBezTo>
                  <a:pt x="1794728" y="3986726"/>
                  <a:pt x="1794993" y="3985195"/>
                  <a:pt x="1794993" y="3983074"/>
                </a:cubicBezTo>
                <a:cubicBezTo>
                  <a:pt x="1794993" y="3981954"/>
                  <a:pt x="1794934" y="3981012"/>
                  <a:pt x="1794817" y="3980246"/>
                </a:cubicBezTo>
                <a:cubicBezTo>
                  <a:pt x="1794699" y="3979480"/>
                  <a:pt x="1794507" y="3978847"/>
                  <a:pt x="1794242" y="3978346"/>
                </a:cubicBezTo>
                <a:cubicBezTo>
                  <a:pt x="1793977" y="3977845"/>
                  <a:pt x="1793668" y="3977492"/>
                  <a:pt x="1793314" y="3977286"/>
                </a:cubicBezTo>
                <a:cubicBezTo>
                  <a:pt x="1792961" y="3977080"/>
                  <a:pt x="1792548" y="3976977"/>
                  <a:pt x="1792077" y="3976977"/>
                </a:cubicBezTo>
                <a:lnTo>
                  <a:pt x="1771664" y="3976977"/>
                </a:lnTo>
                <a:lnTo>
                  <a:pt x="1771664" y="3958066"/>
                </a:lnTo>
                <a:cubicBezTo>
                  <a:pt x="1771664" y="3957654"/>
                  <a:pt x="1771546" y="3957271"/>
                  <a:pt x="1771311" y="3956917"/>
                </a:cubicBezTo>
                <a:cubicBezTo>
                  <a:pt x="1771075" y="3956564"/>
                  <a:pt x="1770692" y="3956255"/>
                  <a:pt x="1770162" y="3955989"/>
                </a:cubicBezTo>
                <a:cubicBezTo>
                  <a:pt x="1769632" y="3955724"/>
                  <a:pt x="1768896" y="3955533"/>
                  <a:pt x="1767953" y="3955415"/>
                </a:cubicBezTo>
                <a:cubicBezTo>
                  <a:pt x="1767010" y="3955297"/>
                  <a:pt x="1765803" y="3955238"/>
                  <a:pt x="1764330" y="3955238"/>
                </a:cubicBezTo>
                <a:close/>
                <a:moveTo>
                  <a:pt x="8899020" y="3952320"/>
                </a:moveTo>
                <a:cubicBezTo>
                  <a:pt x="8897606" y="3952320"/>
                  <a:pt x="8896428" y="3952379"/>
                  <a:pt x="8895485" y="3952497"/>
                </a:cubicBezTo>
                <a:cubicBezTo>
                  <a:pt x="8894542" y="3952615"/>
                  <a:pt x="8893791" y="3952806"/>
                  <a:pt x="8893232" y="3953071"/>
                </a:cubicBezTo>
                <a:cubicBezTo>
                  <a:pt x="8892672" y="3953337"/>
                  <a:pt x="8892289" y="3953646"/>
                  <a:pt x="8892083" y="3953999"/>
                </a:cubicBezTo>
                <a:cubicBezTo>
                  <a:pt x="8891877" y="3954353"/>
                  <a:pt x="8891774" y="3954736"/>
                  <a:pt x="8891774" y="3955148"/>
                </a:cubicBezTo>
                <a:lnTo>
                  <a:pt x="8891774" y="3974058"/>
                </a:lnTo>
                <a:lnTo>
                  <a:pt x="8880728" y="3974058"/>
                </a:lnTo>
                <a:cubicBezTo>
                  <a:pt x="8880256" y="3974058"/>
                  <a:pt x="8879829" y="3974162"/>
                  <a:pt x="8879447" y="3974368"/>
                </a:cubicBezTo>
                <a:cubicBezTo>
                  <a:pt x="8879063" y="3974574"/>
                  <a:pt x="8878754" y="3974927"/>
                  <a:pt x="8878519" y="3975428"/>
                </a:cubicBezTo>
                <a:cubicBezTo>
                  <a:pt x="8878283" y="3975929"/>
                  <a:pt x="8878091" y="3976562"/>
                  <a:pt x="8877944" y="3977328"/>
                </a:cubicBezTo>
                <a:cubicBezTo>
                  <a:pt x="8877797" y="3978094"/>
                  <a:pt x="8877723" y="3979036"/>
                  <a:pt x="8877723" y="3980156"/>
                </a:cubicBezTo>
                <a:cubicBezTo>
                  <a:pt x="8877723" y="3982277"/>
                  <a:pt x="8877989" y="3983808"/>
                  <a:pt x="8878519" y="3984751"/>
                </a:cubicBezTo>
                <a:cubicBezTo>
                  <a:pt x="8879049" y="3985693"/>
                  <a:pt x="8879756" y="3986165"/>
                  <a:pt x="8880640" y="3986165"/>
                </a:cubicBezTo>
                <a:lnTo>
                  <a:pt x="8891774" y="3986165"/>
                </a:lnTo>
                <a:lnTo>
                  <a:pt x="8891774" y="4032646"/>
                </a:lnTo>
                <a:cubicBezTo>
                  <a:pt x="8891774" y="4037241"/>
                  <a:pt x="8892201" y="4041232"/>
                  <a:pt x="8893055" y="4044619"/>
                </a:cubicBezTo>
                <a:cubicBezTo>
                  <a:pt x="8893909" y="4048007"/>
                  <a:pt x="8895279" y="4050805"/>
                  <a:pt x="8897164" y="4053014"/>
                </a:cubicBezTo>
                <a:cubicBezTo>
                  <a:pt x="8899049" y="4055223"/>
                  <a:pt x="8901464" y="4056873"/>
                  <a:pt x="8904410" y="4057963"/>
                </a:cubicBezTo>
                <a:cubicBezTo>
                  <a:pt x="8907356" y="4059053"/>
                  <a:pt x="8910890" y="4059597"/>
                  <a:pt x="8915014" y="4059597"/>
                </a:cubicBezTo>
                <a:cubicBezTo>
                  <a:pt x="8916369" y="4059597"/>
                  <a:pt x="8917724" y="4059509"/>
                  <a:pt x="8919079" y="4059332"/>
                </a:cubicBezTo>
                <a:cubicBezTo>
                  <a:pt x="8920434" y="4059156"/>
                  <a:pt x="8921715" y="4058935"/>
                  <a:pt x="8922923" y="4058670"/>
                </a:cubicBezTo>
                <a:cubicBezTo>
                  <a:pt x="8924130" y="4058405"/>
                  <a:pt x="8925206" y="4058066"/>
                  <a:pt x="8926148" y="4057653"/>
                </a:cubicBezTo>
                <a:cubicBezTo>
                  <a:pt x="8927091" y="4057241"/>
                  <a:pt x="8927798" y="4056799"/>
                  <a:pt x="8928269" y="4056328"/>
                </a:cubicBezTo>
                <a:cubicBezTo>
                  <a:pt x="8928740" y="4055857"/>
                  <a:pt x="8929094" y="4055120"/>
                  <a:pt x="8929330" y="4054119"/>
                </a:cubicBezTo>
                <a:cubicBezTo>
                  <a:pt x="8929565" y="4053117"/>
                  <a:pt x="8929683" y="4051762"/>
                  <a:pt x="8929683" y="4050054"/>
                </a:cubicBezTo>
                <a:cubicBezTo>
                  <a:pt x="8929683" y="4048993"/>
                  <a:pt x="8929624" y="4048110"/>
                  <a:pt x="8929506" y="4047403"/>
                </a:cubicBezTo>
                <a:cubicBezTo>
                  <a:pt x="8929388" y="4046696"/>
                  <a:pt x="8929256" y="4046136"/>
                  <a:pt x="8929109" y="4045724"/>
                </a:cubicBezTo>
                <a:cubicBezTo>
                  <a:pt x="8928961" y="4045312"/>
                  <a:pt x="8928755" y="4045032"/>
                  <a:pt x="8928490" y="4044884"/>
                </a:cubicBezTo>
                <a:cubicBezTo>
                  <a:pt x="8928225" y="4044737"/>
                  <a:pt x="8927945" y="4044663"/>
                  <a:pt x="8927651" y="4044663"/>
                </a:cubicBezTo>
                <a:cubicBezTo>
                  <a:pt x="8927179" y="4044663"/>
                  <a:pt x="8926649" y="4044796"/>
                  <a:pt x="8926060" y="4045061"/>
                </a:cubicBezTo>
                <a:cubicBezTo>
                  <a:pt x="8925471" y="4045326"/>
                  <a:pt x="8924764" y="4045606"/>
                  <a:pt x="8923939" y="4045901"/>
                </a:cubicBezTo>
                <a:cubicBezTo>
                  <a:pt x="8923114" y="4046195"/>
                  <a:pt x="8922172" y="4046475"/>
                  <a:pt x="8921111" y="4046740"/>
                </a:cubicBezTo>
                <a:cubicBezTo>
                  <a:pt x="8920051" y="4047005"/>
                  <a:pt x="8918843" y="4047138"/>
                  <a:pt x="8917488" y="4047138"/>
                </a:cubicBezTo>
                <a:cubicBezTo>
                  <a:pt x="8913306" y="4047138"/>
                  <a:pt x="8910404" y="4045739"/>
                  <a:pt x="8908784" y="4042940"/>
                </a:cubicBezTo>
                <a:cubicBezTo>
                  <a:pt x="8907164" y="4040142"/>
                  <a:pt x="8906354" y="4036004"/>
                  <a:pt x="8906354" y="4030525"/>
                </a:cubicBezTo>
                <a:lnTo>
                  <a:pt x="8906354" y="3986165"/>
                </a:lnTo>
                <a:lnTo>
                  <a:pt x="8926767" y="3986165"/>
                </a:lnTo>
                <a:cubicBezTo>
                  <a:pt x="8927651" y="3986165"/>
                  <a:pt x="8928358" y="3985693"/>
                  <a:pt x="8928888" y="3984751"/>
                </a:cubicBezTo>
                <a:cubicBezTo>
                  <a:pt x="8929418" y="3983808"/>
                  <a:pt x="8929683" y="3982277"/>
                  <a:pt x="8929683" y="3980156"/>
                </a:cubicBezTo>
                <a:cubicBezTo>
                  <a:pt x="8929683" y="3979036"/>
                  <a:pt x="8929624" y="3978094"/>
                  <a:pt x="8929506" y="3977328"/>
                </a:cubicBezTo>
                <a:cubicBezTo>
                  <a:pt x="8929388" y="3976562"/>
                  <a:pt x="8929197" y="3975929"/>
                  <a:pt x="8928932" y="3975428"/>
                </a:cubicBezTo>
                <a:cubicBezTo>
                  <a:pt x="8928667" y="3974927"/>
                  <a:pt x="8928358" y="3974574"/>
                  <a:pt x="8928004" y="3974368"/>
                </a:cubicBezTo>
                <a:cubicBezTo>
                  <a:pt x="8927651" y="3974162"/>
                  <a:pt x="8927238" y="3974058"/>
                  <a:pt x="8926767" y="3974058"/>
                </a:cubicBezTo>
                <a:lnTo>
                  <a:pt x="8906354" y="3974058"/>
                </a:lnTo>
                <a:lnTo>
                  <a:pt x="8906354" y="3955148"/>
                </a:lnTo>
                <a:cubicBezTo>
                  <a:pt x="8906354" y="3954736"/>
                  <a:pt x="8906236" y="3954353"/>
                  <a:pt x="8906001" y="3953999"/>
                </a:cubicBezTo>
                <a:cubicBezTo>
                  <a:pt x="8905765" y="3953646"/>
                  <a:pt x="8905382" y="3953337"/>
                  <a:pt x="8904852" y="3953071"/>
                </a:cubicBezTo>
                <a:cubicBezTo>
                  <a:pt x="8904322" y="3952806"/>
                  <a:pt x="8903585" y="3952615"/>
                  <a:pt x="8902643" y="3952497"/>
                </a:cubicBezTo>
                <a:cubicBezTo>
                  <a:pt x="8901700" y="3952379"/>
                  <a:pt x="8900492" y="3952320"/>
                  <a:pt x="8899020" y="3952320"/>
                </a:cubicBezTo>
                <a:close/>
                <a:moveTo>
                  <a:pt x="8546595" y="3952320"/>
                </a:moveTo>
                <a:cubicBezTo>
                  <a:pt x="8545181" y="3952320"/>
                  <a:pt x="8544002" y="3952379"/>
                  <a:pt x="8543060" y="3952497"/>
                </a:cubicBezTo>
                <a:cubicBezTo>
                  <a:pt x="8542117" y="3952615"/>
                  <a:pt x="8541366" y="3952806"/>
                  <a:pt x="8540807" y="3953071"/>
                </a:cubicBezTo>
                <a:cubicBezTo>
                  <a:pt x="8540247" y="3953337"/>
                  <a:pt x="8539864" y="3953646"/>
                  <a:pt x="8539658" y="3953999"/>
                </a:cubicBezTo>
                <a:cubicBezTo>
                  <a:pt x="8539451" y="3954353"/>
                  <a:pt x="8539349" y="3954736"/>
                  <a:pt x="8539349" y="3955148"/>
                </a:cubicBezTo>
                <a:lnTo>
                  <a:pt x="8539349" y="3974058"/>
                </a:lnTo>
                <a:lnTo>
                  <a:pt x="8528303" y="3974058"/>
                </a:lnTo>
                <a:cubicBezTo>
                  <a:pt x="8527831" y="3974058"/>
                  <a:pt x="8527404" y="3974162"/>
                  <a:pt x="8527021" y="3974368"/>
                </a:cubicBezTo>
                <a:cubicBezTo>
                  <a:pt x="8526638" y="3974574"/>
                  <a:pt x="8526329" y="3974927"/>
                  <a:pt x="8526094" y="3975428"/>
                </a:cubicBezTo>
                <a:cubicBezTo>
                  <a:pt x="8525858" y="3975929"/>
                  <a:pt x="8525666" y="3976562"/>
                  <a:pt x="8525519" y="3977328"/>
                </a:cubicBezTo>
                <a:cubicBezTo>
                  <a:pt x="8525372" y="3978094"/>
                  <a:pt x="8525298" y="3979036"/>
                  <a:pt x="8525298" y="3980156"/>
                </a:cubicBezTo>
                <a:cubicBezTo>
                  <a:pt x="8525298" y="3982277"/>
                  <a:pt x="8525563" y="3983808"/>
                  <a:pt x="8526094" y="3984751"/>
                </a:cubicBezTo>
                <a:cubicBezTo>
                  <a:pt x="8526624" y="3985693"/>
                  <a:pt x="8527331" y="3986165"/>
                  <a:pt x="8528214" y="3986165"/>
                </a:cubicBezTo>
                <a:lnTo>
                  <a:pt x="8539349" y="3986165"/>
                </a:lnTo>
                <a:lnTo>
                  <a:pt x="8539349" y="4032646"/>
                </a:lnTo>
                <a:cubicBezTo>
                  <a:pt x="8539349" y="4037241"/>
                  <a:pt x="8539776" y="4041232"/>
                  <a:pt x="8540630" y="4044619"/>
                </a:cubicBezTo>
                <a:cubicBezTo>
                  <a:pt x="8541484" y="4048007"/>
                  <a:pt x="8542854" y="4050805"/>
                  <a:pt x="8544739" y="4053014"/>
                </a:cubicBezTo>
                <a:cubicBezTo>
                  <a:pt x="8546624" y="4055223"/>
                  <a:pt x="8549039" y="4056873"/>
                  <a:pt x="8551985" y="4057963"/>
                </a:cubicBezTo>
                <a:cubicBezTo>
                  <a:pt x="8554930" y="4059053"/>
                  <a:pt x="8558465" y="4059597"/>
                  <a:pt x="8562589" y="4059597"/>
                </a:cubicBezTo>
                <a:cubicBezTo>
                  <a:pt x="8563944" y="4059597"/>
                  <a:pt x="8565299" y="4059509"/>
                  <a:pt x="8566654" y="4059332"/>
                </a:cubicBezTo>
                <a:cubicBezTo>
                  <a:pt x="8568009" y="4059156"/>
                  <a:pt x="8569290" y="4058935"/>
                  <a:pt x="8570498" y="4058670"/>
                </a:cubicBezTo>
                <a:cubicBezTo>
                  <a:pt x="8571705" y="4058405"/>
                  <a:pt x="8572781" y="4058066"/>
                  <a:pt x="8573723" y="4057653"/>
                </a:cubicBezTo>
                <a:cubicBezTo>
                  <a:pt x="8574666" y="4057241"/>
                  <a:pt x="8575373" y="4056799"/>
                  <a:pt x="8575844" y="4056328"/>
                </a:cubicBezTo>
                <a:cubicBezTo>
                  <a:pt x="8576315" y="4055857"/>
                  <a:pt x="8576669" y="4055120"/>
                  <a:pt x="8576904" y="4054119"/>
                </a:cubicBezTo>
                <a:cubicBezTo>
                  <a:pt x="8577140" y="4053117"/>
                  <a:pt x="8577258" y="4051762"/>
                  <a:pt x="8577258" y="4050054"/>
                </a:cubicBezTo>
                <a:cubicBezTo>
                  <a:pt x="8577258" y="4048993"/>
                  <a:pt x="8577199" y="4048110"/>
                  <a:pt x="8577081" y="4047403"/>
                </a:cubicBezTo>
                <a:cubicBezTo>
                  <a:pt x="8576963" y="4046696"/>
                  <a:pt x="8576831" y="4046136"/>
                  <a:pt x="8576684" y="4045724"/>
                </a:cubicBezTo>
                <a:cubicBezTo>
                  <a:pt x="8576536" y="4045312"/>
                  <a:pt x="8576330" y="4045032"/>
                  <a:pt x="8576065" y="4044884"/>
                </a:cubicBezTo>
                <a:cubicBezTo>
                  <a:pt x="8575800" y="4044737"/>
                  <a:pt x="8575520" y="4044663"/>
                  <a:pt x="8575225" y="4044663"/>
                </a:cubicBezTo>
                <a:cubicBezTo>
                  <a:pt x="8574754" y="4044663"/>
                  <a:pt x="8574224" y="4044796"/>
                  <a:pt x="8573635" y="4045061"/>
                </a:cubicBezTo>
                <a:cubicBezTo>
                  <a:pt x="8573046" y="4045326"/>
                  <a:pt x="8572339" y="4045606"/>
                  <a:pt x="8571514" y="4045901"/>
                </a:cubicBezTo>
                <a:cubicBezTo>
                  <a:pt x="8570689" y="4046195"/>
                  <a:pt x="8569747" y="4046475"/>
                  <a:pt x="8568686" y="4046740"/>
                </a:cubicBezTo>
                <a:cubicBezTo>
                  <a:pt x="8567626" y="4047005"/>
                  <a:pt x="8566418" y="4047138"/>
                  <a:pt x="8565063" y="4047138"/>
                </a:cubicBezTo>
                <a:cubicBezTo>
                  <a:pt x="8560880" y="4047138"/>
                  <a:pt x="8557979" y="4045739"/>
                  <a:pt x="8556359" y="4042940"/>
                </a:cubicBezTo>
                <a:cubicBezTo>
                  <a:pt x="8554739" y="4040142"/>
                  <a:pt x="8553929" y="4036004"/>
                  <a:pt x="8553929" y="4030525"/>
                </a:cubicBezTo>
                <a:lnTo>
                  <a:pt x="8553929" y="3986165"/>
                </a:lnTo>
                <a:lnTo>
                  <a:pt x="8574342" y="3986165"/>
                </a:lnTo>
                <a:cubicBezTo>
                  <a:pt x="8575225" y="3986165"/>
                  <a:pt x="8575932" y="3985693"/>
                  <a:pt x="8576463" y="3984751"/>
                </a:cubicBezTo>
                <a:cubicBezTo>
                  <a:pt x="8576993" y="3983808"/>
                  <a:pt x="8577258" y="3982277"/>
                  <a:pt x="8577258" y="3980156"/>
                </a:cubicBezTo>
                <a:cubicBezTo>
                  <a:pt x="8577258" y="3979036"/>
                  <a:pt x="8577199" y="3978094"/>
                  <a:pt x="8577081" y="3977328"/>
                </a:cubicBezTo>
                <a:cubicBezTo>
                  <a:pt x="8576963" y="3976562"/>
                  <a:pt x="8576772" y="3975929"/>
                  <a:pt x="8576507" y="3975428"/>
                </a:cubicBezTo>
                <a:cubicBezTo>
                  <a:pt x="8576242" y="3974927"/>
                  <a:pt x="8575932" y="3974574"/>
                  <a:pt x="8575579" y="3974368"/>
                </a:cubicBezTo>
                <a:cubicBezTo>
                  <a:pt x="8575225" y="3974162"/>
                  <a:pt x="8574813" y="3974058"/>
                  <a:pt x="8574342" y="3974058"/>
                </a:cubicBezTo>
                <a:lnTo>
                  <a:pt x="8553929" y="3974058"/>
                </a:lnTo>
                <a:lnTo>
                  <a:pt x="8553929" y="3955148"/>
                </a:lnTo>
                <a:cubicBezTo>
                  <a:pt x="8553929" y="3954736"/>
                  <a:pt x="8553811" y="3954353"/>
                  <a:pt x="8553576" y="3953999"/>
                </a:cubicBezTo>
                <a:cubicBezTo>
                  <a:pt x="8553340" y="3953646"/>
                  <a:pt x="8552957" y="3953337"/>
                  <a:pt x="8552427" y="3953071"/>
                </a:cubicBezTo>
                <a:cubicBezTo>
                  <a:pt x="8551897" y="3952806"/>
                  <a:pt x="8551160" y="3952615"/>
                  <a:pt x="8550218" y="3952497"/>
                </a:cubicBezTo>
                <a:cubicBezTo>
                  <a:pt x="8549275" y="3952379"/>
                  <a:pt x="8548067" y="3952320"/>
                  <a:pt x="8546595" y="3952320"/>
                </a:cubicBezTo>
                <a:close/>
                <a:moveTo>
                  <a:pt x="8489445" y="3952320"/>
                </a:moveTo>
                <a:cubicBezTo>
                  <a:pt x="8488031" y="3952320"/>
                  <a:pt x="8486853" y="3952379"/>
                  <a:pt x="8485910" y="3952497"/>
                </a:cubicBezTo>
                <a:cubicBezTo>
                  <a:pt x="8484967" y="3952615"/>
                  <a:pt x="8484216" y="3952806"/>
                  <a:pt x="8483657" y="3953071"/>
                </a:cubicBezTo>
                <a:cubicBezTo>
                  <a:pt x="8483097" y="3953337"/>
                  <a:pt x="8482714" y="3953646"/>
                  <a:pt x="8482508" y="3953999"/>
                </a:cubicBezTo>
                <a:cubicBezTo>
                  <a:pt x="8482302" y="3954353"/>
                  <a:pt x="8482199" y="3954736"/>
                  <a:pt x="8482199" y="3955148"/>
                </a:cubicBezTo>
                <a:lnTo>
                  <a:pt x="8482199" y="3974058"/>
                </a:lnTo>
                <a:lnTo>
                  <a:pt x="8471153" y="3974058"/>
                </a:lnTo>
                <a:cubicBezTo>
                  <a:pt x="8470682" y="3974058"/>
                  <a:pt x="8470254" y="3974162"/>
                  <a:pt x="8469871" y="3974368"/>
                </a:cubicBezTo>
                <a:cubicBezTo>
                  <a:pt x="8469489" y="3974574"/>
                  <a:pt x="8469179" y="3974927"/>
                  <a:pt x="8468944" y="3975428"/>
                </a:cubicBezTo>
                <a:cubicBezTo>
                  <a:pt x="8468708" y="3975929"/>
                  <a:pt x="8468517" y="3976562"/>
                  <a:pt x="8468369" y="3977328"/>
                </a:cubicBezTo>
                <a:cubicBezTo>
                  <a:pt x="8468222" y="3978094"/>
                  <a:pt x="8468148" y="3979036"/>
                  <a:pt x="8468148" y="3980156"/>
                </a:cubicBezTo>
                <a:cubicBezTo>
                  <a:pt x="8468148" y="3982277"/>
                  <a:pt x="8468413" y="3983808"/>
                  <a:pt x="8468944" y="3984751"/>
                </a:cubicBezTo>
                <a:cubicBezTo>
                  <a:pt x="8469474" y="3985693"/>
                  <a:pt x="8470181" y="3986165"/>
                  <a:pt x="8471064" y="3986165"/>
                </a:cubicBezTo>
                <a:lnTo>
                  <a:pt x="8482199" y="3986165"/>
                </a:lnTo>
                <a:lnTo>
                  <a:pt x="8482199" y="4032646"/>
                </a:lnTo>
                <a:cubicBezTo>
                  <a:pt x="8482199" y="4037241"/>
                  <a:pt x="8482626" y="4041232"/>
                  <a:pt x="8483480" y="4044619"/>
                </a:cubicBezTo>
                <a:cubicBezTo>
                  <a:pt x="8484334" y="4048007"/>
                  <a:pt x="8485704" y="4050805"/>
                  <a:pt x="8487589" y="4053014"/>
                </a:cubicBezTo>
                <a:cubicBezTo>
                  <a:pt x="8489474" y="4055223"/>
                  <a:pt x="8491890" y="4056873"/>
                  <a:pt x="8494835" y="4057963"/>
                </a:cubicBezTo>
                <a:cubicBezTo>
                  <a:pt x="8497780" y="4059053"/>
                  <a:pt x="8501315" y="4059597"/>
                  <a:pt x="8505439" y="4059597"/>
                </a:cubicBezTo>
                <a:cubicBezTo>
                  <a:pt x="8506794" y="4059597"/>
                  <a:pt x="8508149" y="4059509"/>
                  <a:pt x="8509504" y="4059332"/>
                </a:cubicBezTo>
                <a:cubicBezTo>
                  <a:pt x="8510859" y="4059156"/>
                  <a:pt x="8512140" y="4058935"/>
                  <a:pt x="8513348" y="4058670"/>
                </a:cubicBezTo>
                <a:cubicBezTo>
                  <a:pt x="8514556" y="4058405"/>
                  <a:pt x="8515631" y="4058066"/>
                  <a:pt x="8516573" y="4057653"/>
                </a:cubicBezTo>
                <a:cubicBezTo>
                  <a:pt x="8517516" y="4057241"/>
                  <a:pt x="8518223" y="4056799"/>
                  <a:pt x="8518694" y="4056328"/>
                </a:cubicBezTo>
                <a:cubicBezTo>
                  <a:pt x="8519165" y="4055857"/>
                  <a:pt x="8519519" y="4055120"/>
                  <a:pt x="8519754" y="4054119"/>
                </a:cubicBezTo>
                <a:cubicBezTo>
                  <a:pt x="8519990" y="4053117"/>
                  <a:pt x="8520108" y="4051762"/>
                  <a:pt x="8520108" y="4050054"/>
                </a:cubicBezTo>
                <a:cubicBezTo>
                  <a:pt x="8520108" y="4048993"/>
                  <a:pt x="8520049" y="4048110"/>
                  <a:pt x="8519931" y="4047403"/>
                </a:cubicBezTo>
                <a:cubicBezTo>
                  <a:pt x="8519813" y="4046696"/>
                  <a:pt x="8519681" y="4046136"/>
                  <a:pt x="8519534" y="4045724"/>
                </a:cubicBezTo>
                <a:cubicBezTo>
                  <a:pt x="8519386" y="4045312"/>
                  <a:pt x="8519180" y="4045032"/>
                  <a:pt x="8518915" y="4044884"/>
                </a:cubicBezTo>
                <a:cubicBezTo>
                  <a:pt x="8518650" y="4044737"/>
                  <a:pt x="8518370" y="4044663"/>
                  <a:pt x="8518075" y="4044663"/>
                </a:cubicBezTo>
                <a:cubicBezTo>
                  <a:pt x="8517604" y="4044663"/>
                  <a:pt x="8517074" y="4044796"/>
                  <a:pt x="8516485" y="4045061"/>
                </a:cubicBezTo>
                <a:cubicBezTo>
                  <a:pt x="8515896" y="4045326"/>
                  <a:pt x="8515189" y="4045606"/>
                  <a:pt x="8514364" y="4045901"/>
                </a:cubicBezTo>
                <a:cubicBezTo>
                  <a:pt x="8513539" y="4046195"/>
                  <a:pt x="8512597" y="4046475"/>
                  <a:pt x="8511536" y="4046740"/>
                </a:cubicBezTo>
                <a:cubicBezTo>
                  <a:pt x="8510476" y="4047005"/>
                  <a:pt x="8509268" y="4047138"/>
                  <a:pt x="8507913" y="4047138"/>
                </a:cubicBezTo>
                <a:cubicBezTo>
                  <a:pt x="8503731" y="4047138"/>
                  <a:pt x="8500829" y="4045739"/>
                  <a:pt x="8499209" y="4042940"/>
                </a:cubicBezTo>
                <a:cubicBezTo>
                  <a:pt x="8497589" y="4040142"/>
                  <a:pt x="8496779" y="4036004"/>
                  <a:pt x="8496779" y="4030525"/>
                </a:cubicBezTo>
                <a:lnTo>
                  <a:pt x="8496779" y="3986165"/>
                </a:lnTo>
                <a:lnTo>
                  <a:pt x="8517192" y="3986165"/>
                </a:lnTo>
                <a:cubicBezTo>
                  <a:pt x="8518075" y="3986165"/>
                  <a:pt x="8518782" y="3985693"/>
                  <a:pt x="8519313" y="3984751"/>
                </a:cubicBezTo>
                <a:cubicBezTo>
                  <a:pt x="8519843" y="3983808"/>
                  <a:pt x="8520108" y="3982277"/>
                  <a:pt x="8520108" y="3980156"/>
                </a:cubicBezTo>
                <a:cubicBezTo>
                  <a:pt x="8520108" y="3979036"/>
                  <a:pt x="8520049" y="3978094"/>
                  <a:pt x="8519931" y="3977328"/>
                </a:cubicBezTo>
                <a:cubicBezTo>
                  <a:pt x="8519813" y="3976562"/>
                  <a:pt x="8519622" y="3975929"/>
                  <a:pt x="8519357" y="3975428"/>
                </a:cubicBezTo>
                <a:cubicBezTo>
                  <a:pt x="8519092" y="3974927"/>
                  <a:pt x="8518782" y="3974574"/>
                  <a:pt x="8518429" y="3974368"/>
                </a:cubicBezTo>
                <a:cubicBezTo>
                  <a:pt x="8518075" y="3974162"/>
                  <a:pt x="8517663" y="3974058"/>
                  <a:pt x="8517192" y="3974058"/>
                </a:cubicBezTo>
                <a:lnTo>
                  <a:pt x="8496779" y="3974058"/>
                </a:lnTo>
                <a:lnTo>
                  <a:pt x="8496779" y="3955148"/>
                </a:lnTo>
                <a:cubicBezTo>
                  <a:pt x="8496779" y="3954736"/>
                  <a:pt x="8496661" y="3954353"/>
                  <a:pt x="8496426" y="3953999"/>
                </a:cubicBezTo>
                <a:cubicBezTo>
                  <a:pt x="8496190" y="3953646"/>
                  <a:pt x="8495807" y="3953337"/>
                  <a:pt x="8495277" y="3953071"/>
                </a:cubicBezTo>
                <a:cubicBezTo>
                  <a:pt x="8494747" y="3952806"/>
                  <a:pt x="8494010" y="3952615"/>
                  <a:pt x="8493068" y="3952497"/>
                </a:cubicBezTo>
                <a:cubicBezTo>
                  <a:pt x="8492125" y="3952379"/>
                  <a:pt x="8490918" y="3952320"/>
                  <a:pt x="8489445" y="3952320"/>
                </a:cubicBezTo>
                <a:close/>
                <a:moveTo>
                  <a:pt x="5279520" y="3952320"/>
                </a:moveTo>
                <a:cubicBezTo>
                  <a:pt x="5278106" y="3952320"/>
                  <a:pt x="5276928" y="3952379"/>
                  <a:pt x="5275985" y="3952497"/>
                </a:cubicBezTo>
                <a:cubicBezTo>
                  <a:pt x="5275043" y="3952615"/>
                  <a:pt x="5274292" y="3952806"/>
                  <a:pt x="5273732" y="3953071"/>
                </a:cubicBezTo>
                <a:cubicBezTo>
                  <a:pt x="5273172" y="3953337"/>
                  <a:pt x="5272790" y="3953646"/>
                  <a:pt x="5272583" y="3953999"/>
                </a:cubicBezTo>
                <a:cubicBezTo>
                  <a:pt x="5272377" y="3954353"/>
                  <a:pt x="5272274" y="3954736"/>
                  <a:pt x="5272274" y="3955148"/>
                </a:cubicBezTo>
                <a:lnTo>
                  <a:pt x="5272274" y="3974058"/>
                </a:lnTo>
                <a:lnTo>
                  <a:pt x="5261228" y="3974058"/>
                </a:lnTo>
                <a:cubicBezTo>
                  <a:pt x="5260757" y="3974058"/>
                  <a:pt x="5260330" y="3974162"/>
                  <a:pt x="5259947" y="3974368"/>
                </a:cubicBezTo>
                <a:cubicBezTo>
                  <a:pt x="5259564" y="3974574"/>
                  <a:pt x="5259254" y="3974927"/>
                  <a:pt x="5259019" y="3975428"/>
                </a:cubicBezTo>
                <a:cubicBezTo>
                  <a:pt x="5258783" y="3975929"/>
                  <a:pt x="5258592" y="3976562"/>
                  <a:pt x="5258444" y="3977328"/>
                </a:cubicBezTo>
                <a:cubicBezTo>
                  <a:pt x="5258297" y="3978094"/>
                  <a:pt x="5258224" y="3979036"/>
                  <a:pt x="5258224" y="3980156"/>
                </a:cubicBezTo>
                <a:cubicBezTo>
                  <a:pt x="5258224" y="3982277"/>
                  <a:pt x="5258489" y="3983808"/>
                  <a:pt x="5259019" y="3984751"/>
                </a:cubicBezTo>
                <a:cubicBezTo>
                  <a:pt x="5259549" y="3985693"/>
                  <a:pt x="5260256" y="3986165"/>
                  <a:pt x="5261140" y="3986165"/>
                </a:cubicBezTo>
                <a:lnTo>
                  <a:pt x="5272274" y="3986165"/>
                </a:lnTo>
                <a:lnTo>
                  <a:pt x="5272274" y="4032646"/>
                </a:lnTo>
                <a:cubicBezTo>
                  <a:pt x="5272274" y="4037241"/>
                  <a:pt x="5272701" y="4041232"/>
                  <a:pt x="5273556" y="4044619"/>
                </a:cubicBezTo>
                <a:cubicBezTo>
                  <a:pt x="5274409" y="4048007"/>
                  <a:pt x="5275779" y="4050805"/>
                  <a:pt x="5277664" y="4053014"/>
                </a:cubicBezTo>
                <a:cubicBezTo>
                  <a:pt x="5279549" y="4055223"/>
                  <a:pt x="5281965" y="4056873"/>
                  <a:pt x="5284910" y="4057963"/>
                </a:cubicBezTo>
                <a:cubicBezTo>
                  <a:pt x="5287856" y="4059053"/>
                  <a:pt x="5291391" y="4059597"/>
                  <a:pt x="5295514" y="4059597"/>
                </a:cubicBezTo>
                <a:cubicBezTo>
                  <a:pt x="5296869" y="4059597"/>
                  <a:pt x="5298224" y="4059509"/>
                  <a:pt x="5299579" y="4059332"/>
                </a:cubicBezTo>
                <a:cubicBezTo>
                  <a:pt x="5300934" y="4059156"/>
                  <a:pt x="5302215" y="4058935"/>
                  <a:pt x="5303423" y="4058670"/>
                </a:cubicBezTo>
                <a:cubicBezTo>
                  <a:pt x="5304631" y="4058405"/>
                  <a:pt x="5305706" y="4058066"/>
                  <a:pt x="5306649" y="4057653"/>
                </a:cubicBezTo>
                <a:cubicBezTo>
                  <a:pt x="5307591" y="4057241"/>
                  <a:pt x="5308298" y="4056799"/>
                  <a:pt x="5308770" y="4056328"/>
                </a:cubicBezTo>
                <a:cubicBezTo>
                  <a:pt x="5309241" y="4055857"/>
                  <a:pt x="5309594" y="4055120"/>
                  <a:pt x="5309830" y="4054119"/>
                </a:cubicBezTo>
                <a:cubicBezTo>
                  <a:pt x="5310066" y="4053117"/>
                  <a:pt x="5310184" y="4051762"/>
                  <a:pt x="5310184" y="4050054"/>
                </a:cubicBezTo>
                <a:cubicBezTo>
                  <a:pt x="5310184" y="4048993"/>
                  <a:pt x="5310125" y="4048110"/>
                  <a:pt x="5310007" y="4047403"/>
                </a:cubicBezTo>
                <a:cubicBezTo>
                  <a:pt x="5309889" y="4046696"/>
                  <a:pt x="5309756" y="4046136"/>
                  <a:pt x="5309609" y="4045724"/>
                </a:cubicBezTo>
                <a:cubicBezTo>
                  <a:pt x="5309462" y="4045312"/>
                  <a:pt x="5309256" y="4045032"/>
                  <a:pt x="5308991" y="4044884"/>
                </a:cubicBezTo>
                <a:cubicBezTo>
                  <a:pt x="5308725" y="4044737"/>
                  <a:pt x="5308446" y="4044663"/>
                  <a:pt x="5308151" y="4044663"/>
                </a:cubicBezTo>
                <a:cubicBezTo>
                  <a:pt x="5307680" y="4044663"/>
                  <a:pt x="5307149" y="4044796"/>
                  <a:pt x="5306560" y="4045061"/>
                </a:cubicBezTo>
                <a:cubicBezTo>
                  <a:pt x="5305971" y="4045326"/>
                  <a:pt x="5305264" y="4045606"/>
                  <a:pt x="5304440" y="4045901"/>
                </a:cubicBezTo>
                <a:cubicBezTo>
                  <a:pt x="5303615" y="4046195"/>
                  <a:pt x="5302672" y="4046475"/>
                  <a:pt x="5301612" y="4046740"/>
                </a:cubicBezTo>
                <a:cubicBezTo>
                  <a:pt x="5300551" y="4047005"/>
                  <a:pt x="5299344" y="4047138"/>
                  <a:pt x="5297989" y="4047138"/>
                </a:cubicBezTo>
                <a:cubicBezTo>
                  <a:pt x="5293806" y="4047138"/>
                  <a:pt x="5290904" y="4045739"/>
                  <a:pt x="5289285" y="4042940"/>
                </a:cubicBezTo>
                <a:cubicBezTo>
                  <a:pt x="5287665" y="4040142"/>
                  <a:pt x="5286855" y="4036004"/>
                  <a:pt x="5286855" y="4030525"/>
                </a:cubicBezTo>
                <a:lnTo>
                  <a:pt x="5286855" y="3986165"/>
                </a:lnTo>
                <a:lnTo>
                  <a:pt x="5307267" y="3986165"/>
                </a:lnTo>
                <a:cubicBezTo>
                  <a:pt x="5308151" y="3986165"/>
                  <a:pt x="5308858" y="3985693"/>
                  <a:pt x="5309388" y="3984751"/>
                </a:cubicBezTo>
                <a:cubicBezTo>
                  <a:pt x="5309918" y="3983808"/>
                  <a:pt x="5310184" y="3982277"/>
                  <a:pt x="5310184" y="3980156"/>
                </a:cubicBezTo>
                <a:cubicBezTo>
                  <a:pt x="5310184" y="3979036"/>
                  <a:pt x="5310125" y="3978094"/>
                  <a:pt x="5310007" y="3977328"/>
                </a:cubicBezTo>
                <a:cubicBezTo>
                  <a:pt x="5309889" y="3976562"/>
                  <a:pt x="5309697" y="3975929"/>
                  <a:pt x="5309432" y="3975428"/>
                </a:cubicBezTo>
                <a:cubicBezTo>
                  <a:pt x="5309167" y="3974927"/>
                  <a:pt x="5308858" y="3974574"/>
                  <a:pt x="5308505" y="3974368"/>
                </a:cubicBezTo>
                <a:cubicBezTo>
                  <a:pt x="5308151" y="3974162"/>
                  <a:pt x="5307739" y="3974058"/>
                  <a:pt x="5307267" y="3974058"/>
                </a:cubicBezTo>
                <a:lnTo>
                  <a:pt x="5286855" y="3974058"/>
                </a:lnTo>
                <a:lnTo>
                  <a:pt x="5286855" y="3955148"/>
                </a:lnTo>
                <a:cubicBezTo>
                  <a:pt x="5286855" y="3954736"/>
                  <a:pt x="5286737" y="3954353"/>
                  <a:pt x="5286501" y="3953999"/>
                </a:cubicBezTo>
                <a:cubicBezTo>
                  <a:pt x="5286266" y="3953646"/>
                  <a:pt x="5285883" y="3953337"/>
                  <a:pt x="5285352" y="3953071"/>
                </a:cubicBezTo>
                <a:cubicBezTo>
                  <a:pt x="5284822" y="3952806"/>
                  <a:pt x="5284086" y="3952615"/>
                  <a:pt x="5283143" y="3952497"/>
                </a:cubicBezTo>
                <a:cubicBezTo>
                  <a:pt x="5282200" y="3952379"/>
                  <a:pt x="5280993" y="3952320"/>
                  <a:pt x="5279520" y="3952320"/>
                </a:cubicBezTo>
                <a:close/>
                <a:moveTo>
                  <a:pt x="5012820" y="3952320"/>
                </a:moveTo>
                <a:cubicBezTo>
                  <a:pt x="5011406" y="3952320"/>
                  <a:pt x="5010228" y="3952379"/>
                  <a:pt x="5009285" y="3952497"/>
                </a:cubicBezTo>
                <a:cubicBezTo>
                  <a:pt x="5008343" y="3952615"/>
                  <a:pt x="5007592" y="3952806"/>
                  <a:pt x="5007032" y="3953071"/>
                </a:cubicBezTo>
                <a:cubicBezTo>
                  <a:pt x="5006473" y="3953337"/>
                  <a:pt x="5006090" y="3953646"/>
                  <a:pt x="5005883" y="3953999"/>
                </a:cubicBezTo>
                <a:cubicBezTo>
                  <a:pt x="5005677" y="3954353"/>
                  <a:pt x="5005574" y="3954736"/>
                  <a:pt x="5005574" y="3955148"/>
                </a:cubicBezTo>
                <a:lnTo>
                  <a:pt x="5005574" y="3974058"/>
                </a:lnTo>
                <a:lnTo>
                  <a:pt x="4994528" y="3974058"/>
                </a:lnTo>
                <a:cubicBezTo>
                  <a:pt x="4994057" y="3974058"/>
                  <a:pt x="4993630" y="3974162"/>
                  <a:pt x="4993247" y="3974368"/>
                </a:cubicBezTo>
                <a:cubicBezTo>
                  <a:pt x="4992864" y="3974574"/>
                  <a:pt x="4992554" y="3974927"/>
                  <a:pt x="4992319" y="3975428"/>
                </a:cubicBezTo>
                <a:cubicBezTo>
                  <a:pt x="4992083" y="3975929"/>
                  <a:pt x="4991892" y="3976562"/>
                  <a:pt x="4991744" y="3977328"/>
                </a:cubicBezTo>
                <a:cubicBezTo>
                  <a:pt x="4991597" y="3978094"/>
                  <a:pt x="4991524" y="3979036"/>
                  <a:pt x="4991524" y="3980156"/>
                </a:cubicBezTo>
                <a:cubicBezTo>
                  <a:pt x="4991524" y="3982277"/>
                  <a:pt x="4991789" y="3983808"/>
                  <a:pt x="4992319" y="3984751"/>
                </a:cubicBezTo>
                <a:cubicBezTo>
                  <a:pt x="4992849" y="3985693"/>
                  <a:pt x="4993556" y="3986165"/>
                  <a:pt x="4994440" y="3986165"/>
                </a:cubicBezTo>
                <a:lnTo>
                  <a:pt x="5005574" y="3986165"/>
                </a:lnTo>
                <a:lnTo>
                  <a:pt x="5005574" y="4032646"/>
                </a:lnTo>
                <a:cubicBezTo>
                  <a:pt x="5005574" y="4037241"/>
                  <a:pt x="5006001" y="4041232"/>
                  <a:pt x="5006855" y="4044619"/>
                </a:cubicBezTo>
                <a:cubicBezTo>
                  <a:pt x="5007710" y="4048007"/>
                  <a:pt x="5009079" y="4050805"/>
                  <a:pt x="5010964" y="4053014"/>
                </a:cubicBezTo>
                <a:cubicBezTo>
                  <a:pt x="5012849" y="4055223"/>
                  <a:pt x="5015265" y="4056873"/>
                  <a:pt x="5018210" y="4057963"/>
                </a:cubicBezTo>
                <a:cubicBezTo>
                  <a:pt x="5021156" y="4059053"/>
                  <a:pt x="5024691" y="4059597"/>
                  <a:pt x="5028815" y="4059597"/>
                </a:cubicBezTo>
                <a:cubicBezTo>
                  <a:pt x="5030170" y="4059597"/>
                  <a:pt x="5031525" y="4059509"/>
                  <a:pt x="5032879" y="4059332"/>
                </a:cubicBezTo>
                <a:cubicBezTo>
                  <a:pt x="5034234" y="4059156"/>
                  <a:pt x="5035515" y="4058935"/>
                  <a:pt x="5036723" y="4058670"/>
                </a:cubicBezTo>
                <a:cubicBezTo>
                  <a:pt x="5037931" y="4058405"/>
                  <a:pt x="5039006" y="4058066"/>
                  <a:pt x="5039948" y="4057653"/>
                </a:cubicBezTo>
                <a:cubicBezTo>
                  <a:pt x="5040891" y="4057241"/>
                  <a:pt x="5041598" y="4056799"/>
                  <a:pt x="5042069" y="4056328"/>
                </a:cubicBezTo>
                <a:cubicBezTo>
                  <a:pt x="5042541" y="4055857"/>
                  <a:pt x="5042894" y="4055120"/>
                  <a:pt x="5043130" y="4054119"/>
                </a:cubicBezTo>
                <a:cubicBezTo>
                  <a:pt x="5043365" y="4053117"/>
                  <a:pt x="5043483" y="4051762"/>
                  <a:pt x="5043483" y="4050054"/>
                </a:cubicBezTo>
                <a:cubicBezTo>
                  <a:pt x="5043483" y="4048993"/>
                  <a:pt x="5043424" y="4048110"/>
                  <a:pt x="5043307" y="4047403"/>
                </a:cubicBezTo>
                <a:cubicBezTo>
                  <a:pt x="5043189" y="4046696"/>
                  <a:pt x="5043056" y="4046136"/>
                  <a:pt x="5042909" y="4045724"/>
                </a:cubicBezTo>
                <a:cubicBezTo>
                  <a:pt x="5042762" y="4045312"/>
                  <a:pt x="5042555" y="4045032"/>
                  <a:pt x="5042290" y="4044884"/>
                </a:cubicBezTo>
                <a:cubicBezTo>
                  <a:pt x="5042025" y="4044737"/>
                  <a:pt x="5041745" y="4044663"/>
                  <a:pt x="5041451" y="4044663"/>
                </a:cubicBezTo>
                <a:cubicBezTo>
                  <a:pt x="5040979" y="4044663"/>
                  <a:pt x="5040450" y="4044796"/>
                  <a:pt x="5039860" y="4045061"/>
                </a:cubicBezTo>
                <a:cubicBezTo>
                  <a:pt x="5039271" y="4045326"/>
                  <a:pt x="5038564" y="4045606"/>
                  <a:pt x="5037740" y="4045901"/>
                </a:cubicBezTo>
                <a:cubicBezTo>
                  <a:pt x="5036915" y="4046195"/>
                  <a:pt x="5035972" y="4046475"/>
                  <a:pt x="5034912" y="4046740"/>
                </a:cubicBezTo>
                <a:cubicBezTo>
                  <a:pt x="5033851" y="4047005"/>
                  <a:pt x="5032643" y="4047138"/>
                  <a:pt x="5031289" y="4047138"/>
                </a:cubicBezTo>
                <a:cubicBezTo>
                  <a:pt x="5027106" y="4047138"/>
                  <a:pt x="5024205" y="4045739"/>
                  <a:pt x="5022585" y="4042940"/>
                </a:cubicBezTo>
                <a:cubicBezTo>
                  <a:pt x="5020964" y="4040142"/>
                  <a:pt x="5020154" y="4036004"/>
                  <a:pt x="5020154" y="4030525"/>
                </a:cubicBezTo>
                <a:lnTo>
                  <a:pt x="5020154" y="3986165"/>
                </a:lnTo>
                <a:lnTo>
                  <a:pt x="5040567" y="3986165"/>
                </a:lnTo>
                <a:cubicBezTo>
                  <a:pt x="5041451" y="3986165"/>
                  <a:pt x="5042158" y="3985693"/>
                  <a:pt x="5042688" y="3984751"/>
                </a:cubicBezTo>
                <a:cubicBezTo>
                  <a:pt x="5043218" y="3983808"/>
                  <a:pt x="5043483" y="3982277"/>
                  <a:pt x="5043483" y="3980156"/>
                </a:cubicBezTo>
                <a:cubicBezTo>
                  <a:pt x="5043483" y="3979036"/>
                  <a:pt x="5043424" y="3978094"/>
                  <a:pt x="5043307" y="3977328"/>
                </a:cubicBezTo>
                <a:cubicBezTo>
                  <a:pt x="5043189" y="3976562"/>
                  <a:pt x="5042997" y="3975929"/>
                  <a:pt x="5042732" y="3975428"/>
                </a:cubicBezTo>
                <a:cubicBezTo>
                  <a:pt x="5042467" y="3974927"/>
                  <a:pt x="5042158" y="3974574"/>
                  <a:pt x="5041804" y="3974368"/>
                </a:cubicBezTo>
                <a:cubicBezTo>
                  <a:pt x="5041451" y="3974162"/>
                  <a:pt x="5041038" y="3974058"/>
                  <a:pt x="5040567" y="3974058"/>
                </a:cubicBezTo>
                <a:lnTo>
                  <a:pt x="5020154" y="3974058"/>
                </a:lnTo>
                <a:lnTo>
                  <a:pt x="5020154" y="3955148"/>
                </a:lnTo>
                <a:cubicBezTo>
                  <a:pt x="5020154" y="3954736"/>
                  <a:pt x="5020037" y="3954353"/>
                  <a:pt x="5019801" y="3953999"/>
                </a:cubicBezTo>
                <a:cubicBezTo>
                  <a:pt x="5019565" y="3953646"/>
                  <a:pt x="5019183" y="3953337"/>
                  <a:pt x="5018652" y="3953071"/>
                </a:cubicBezTo>
                <a:cubicBezTo>
                  <a:pt x="5018122" y="3952806"/>
                  <a:pt x="5017386" y="3952615"/>
                  <a:pt x="5016443" y="3952497"/>
                </a:cubicBezTo>
                <a:cubicBezTo>
                  <a:pt x="5015500" y="3952379"/>
                  <a:pt x="5014293" y="3952320"/>
                  <a:pt x="5012820" y="3952320"/>
                </a:cubicBezTo>
                <a:close/>
                <a:moveTo>
                  <a:pt x="1341872" y="3946667"/>
                </a:moveTo>
                <a:cubicBezTo>
                  <a:pt x="1340517" y="3946667"/>
                  <a:pt x="1339236" y="3947123"/>
                  <a:pt x="1338028" y="3948036"/>
                </a:cubicBezTo>
                <a:cubicBezTo>
                  <a:pt x="1336820" y="3948950"/>
                  <a:pt x="1336217" y="3950555"/>
                  <a:pt x="1336217" y="3952852"/>
                </a:cubicBezTo>
                <a:lnTo>
                  <a:pt x="1336217" y="4058716"/>
                </a:lnTo>
                <a:cubicBezTo>
                  <a:pt x="1336217" y="4059128"/>
                  <a:pt x="1336334" y="4059526"/>
                  <a:pt x="1336570" y="4059909"/>
                </a:cubicBezTo>
                <a:cubicBezTo>
                  <a:pt x="1336806" y="4060292"/>
                  <a:pt x="1337218" y="4060586"/>
                  <a:pt x="1337807" y="4060792"/>
                </a:cubicBezTo>
                <a:cubicBezTo>
                  <a:pt x="1338396" y="4060999"/>
                  <a:pt x="1339191" y="4061175"/>
                  <a:pt x="1340193" y="4061323"/>
                </a:cubicBezTo>
                <a:cubicBezTo>
                  <a:pt x="1341195" y="4061470"/>
                  <a:pt x="1342402" y="4061543"/>
                  <a:pt x="1343816" y="4061543"/>
                </a:cubicBezTo>
                <a:cubicBezTo>
                  <a:pt x="1345348" y="4061543"/>
                  <a:pt x="1346585" y="4061470"/>
                  <a:pt x="1347527" y="4061323"/>
                </a:cubicBezTo>
                <a:cubicBezTo>
                  <a:pt x="1348470" y="4061175"/>
                  <a:pt x="1349236" y="4060999"/>
                  <a:pt x="1349825" y="4060792"/>
                </a:cubicBezTo>
                <a:cubicBezTo>
                  <a:pt x="1350414" y="4060586"/>
                  <a:pt x="1350827" y="4060292"/>
                  <a:pt x="1351062" y="4059909"/>
                </a:cubicBezTo>
                <a:cubicBezTo>
                  <a:pt x="1351298" y="4059526"/>
                  <a:pt x="1351416" y="4059128"/>
                  <a:pt x="1351416" y="4058716"/>
                </a:cubicBezTo>
                <a:lnTo>
                  <a:pt x="1351416" y="4011086"/>
                </a:lnTo>
                <a:lnTo>
                  <a:pt x="1391004" y="4011086"/>
                </a:lnTo>
                <a:cubicBezTo>
                  <a:pt x="1391416" y="4011086"/>
                  <a:pt x="1391814" y="4010954"/>
                  <a:pt x="1392197" y="4010688"/>
                </a:cubicBezTo>
                <a:cubicBezTo>
                  <a:pt x="1392580" y="4010423"/>
                  <a:pt x="1392919" y="4010040"/>
                  <a:pt x="1393213" y="4009540"/>
                </a:cubicBezTo>
                <a:cubicBezTo>
                  <a:pt x="1393508" y="4009039"/>
                  <a:pt x="1393714" y="4008391"/>
                  <a:pt x="1393832" y="4007596"/>
                </a:cubicBezTo>
                <a:cubicBezTo>
                  <a:pt x="1393950" y="4006800"/>
                  <a:pt x="1394008" y="4005843"/>
                  <a:pt x="1394008" y="4004724"/>
                </a:cubicBezTo>
                <a:cubicBezTo>
                  <a:pt x="1394008" y="4003487"/>
                  <a:pt x="1393950" y="4002470"/>
                  <a:pt x="1393832" y="4001675"/>
                </a:cubicBezTo>
                <a:cubicBezTo>
                  <a:pt x="1393714" y="4000880"/>
                  <a:pt x="1393508" y="4000246"/>
                  <a:pt x="1393213" y="3999775"/>
                </a:cubicBezTo>
                <a:cubicBezTo>
                  <a:pt x="1392919" y="3999304"/>
                  <a:pt x="1392580" y="3998965"/>
                  <a:pt x="1392197" y="3998759"/>
                </a:cubicBezTo>
                <a:cubicBezTo>
                  <a:pt x="1391814" y="3998553"/>
                  <a:pt x="1391416" y="3998450"/>
                  <a:pt x="1391004" y="3998450"/>
                </a:cubicBezTo>
                <a:lnTo>
                  <a:pt x="1351416" y="3998450"/>
                </a:lnTo>
                <a:lnTo>
                  <a:pt x="1351416" y="3959568"/>
                </a:lnTo>
                <a:lnTo>
                  <a:pt x="1393301" y="3959568"/>
                </a:lnTo>
                <a:cubicBezTo>
                  <a:pt x="1393714" y="3959568"/>
                  <a:pt x="1394112" y="3959450"/>
                  <a:pt x="1394495" y="3959215"/>
                </a:cubicBezTo>
                <a:cubicBezTo>
                  <a:pt x="1394877" y="3958979"/>
                  <a:pt x="1395216" y="3958611"/>
                  <a:pt x="1395511" y="3958110"/>
                </a:cubicBezTo>
                <a:cubicBezTo>
                  <a:pt x="1395805" y="3957609"/>
                  <a:pt x="1396012" y="3956947"/>
                  <a:pt x="1396129" y="3956122"/>
                </a:cubicBezTo>
                <a:cubicBezTo>
                  <a:pt x="1396247" y="3955297"/>
                  <a:pt x="1396306" y="3954325"/>
                  <a:pt x="1396306" y="3953206"/>
                </a:cubicBezTo>
                <a:cubicBezTo>
                  <a:pt x="1396306" y="3952087"/>
                  <a:pt x="1396247" y="3951100"/>
                  <a:pt x="1396129" y="3950246"/>
                </a:cubicBezTo>
                <a:cubicBezTo>
                  <a:pt x="1396012" y="3949391"/>
                  <a:pt x="1395805" y="3948699"/>
                  <a:pt x="1395511" y="3948169"/>
                </a:cubicBezTo>
                <a:cubicBezTo>
                  <a:pt x="1395216" y="3947639"/>
                  <a:pt x="1394877" y="3947256"/>
                  <a:pt x="1394495" y="3947020"/>
                </a:cubicBezTo>
                <a:cubicBezTo>
                  <a:pt x="1394112" y="3946785"/>
                  <a:pt x="1393714" y="3946667"/>
                  <a:pt x="1393301" y="3946667"/>
                </a:cubicBezTo>
                <a:close/>
                <a:moveTo>
                  <a:pt x="1111770" y="3946667"/>
                </a:moveTo>
                <a:cubicBezTo>
                  <a:pt x="1109826" y="3946667"/>
                  <a:pt x="1108191" y="3947241"/>
                  <a:pt x="1106865" y="3948390"/>
                </a:cubicBezTo>
                <a:cubicBezTo>
                  <a:pt x="1105540" y="3949539"/>
                  <a:pt x="1104877" y="3951409"/>
                  <a:pt x="1104877" y="3954001"/>
                </a:cubicBezTo>
                <a:lnTo>
                  <a:pt x="1104877" y="4053679"/>
                </a:lnTo>
                <a:cubicBezTo>
                  <a:pt x="1104877" y="4056271"/>
                  <a:pt x="1105540" y="4058141"/>
                  <a:pt x="1106865" y="4059290"/>
                </a:cubicBezTo>
                <a:cubicBezTo>
                  <a:pt x="1108191" y="4060439"/>
                  <a:pt x="1109826" y="4061013"/>
                  <a:pt x="1111770" y="4061013"/>
                </a:cubicBezTo>
                <a:lnTo>
                  <a:pt x="1169208" y="4061013"/>
                </a:lnTo>
                <a:cubicBezTo>
                  <a:pt x="1169738" y="4061013"/>
                  <a:pt x="1170224" y="4060851"/>
                  <a:pt x="1170666" y="4060527"/>
                </a:cubicBezTo>
                <a:cubicBezTo>
                  <a:pt x="1171108" y="4060203"/>
                  <a:pt x="1171476" y="4059688"/>
                  <a:pt x="1171771" y="4058981"/>
                </a:cubicBezTo>
                <a:cubicBezTo>
                  <a:pt x="1172065" y="4058274"/>
                  <a:pt x="1172286" y="4057346"/>
                  <a:pt x="1172434" y="4056197"/>
                </a:cubicBezTo>
                <a:cubicBezTo>
                  <a:pt x="1172581" y="4055048"/>
                  <a:pt x="1172654" y="4053620"/>
                  <a:pt x="1172654" y="4051911"/>
                </a:cubicBezTo>
                <a:cubicBezTo>
                  <a:pt x="1172654" y="4050203"/>
                  <a:pt x="1172581" y="4048774"/>
                  <a:pt x="1172434" y="4047626"/>
                </a:cubicBezTo>
                <a:cubicBezTo>
                  <a:pt x="1172286" y="4046477"/>
                  <a:pt x="1172065" y="4045549"/>
                  <a:pt x="1171771" y="4044842"/>
                </a:cubicBezTo>
                <a:cubicBezTo>
                  <a:pt x="1171476" y="4044135"/>
                  <a:pt x="1171108" y="4043620"/>
                  <a:pt x="1170666" y="4043296"/>
                </a:cubicBezTo>
                <a:cubicBezTo>
                  <a:pt x="1170224" y="4042972"/>
                  <a:pt x="1169738" y="4042810"/>
                  <a:pt x="1169208" y="4042810"/>
                </a:cubicBezTo>
                <a:lnTo>
                  <a:pt x="1128029" y="4042810"/>
                </a:lnTo>
                <a:lnTo>
                  <a:pt x="1128029" y="4010556"/>
                </a:lnTo>
                <a:lnTo>
                  <a:pt x="1162581" y="4010556"/>
                </a:lnTo>
                <a:cubicBezTo>
                  <a:pt x="1163111" y="4010556"/>
                  <a:pt x="1163597" y="4010409"/>
                  <a:pt x="1164039" y="4010114"/>
                </a:cubicBezTo>
                <a:cubicBezTo>
                  <a:pt x="1164480" y="4009819"/>
                  <a:pt x="1164849" y="4009333"/>
                  <a:pt x="1165143" y="4008656"/>
                </a:cubicBezTo>
                <a:cubicBezTo>
                  <a:pt x="1165438" y="4007978"/>
                  <a:pt x="1165659" y="4007080"/>
                  <a:pt x="1165806" y="4005961"/>
                </a:cubicBezTo>
                <a:cubicBezTo>
                  <a:pt x="1165953" y="4004841"/>
                  <a:pt x="1166027" y="4003428"/>
                  <a:pt x="1166027" y="4001719"/>
                </a:cubicBezTo>
                <a:cubicBezTo>
                  <a:pt x="1166027" y="4000070"/>
                  <a:pt x="1165953" y="3998671"/>
                  <a:pt x="1165806" y="3997522"/>
                </a:cubicBezTo>
                <a:cubicBezTo>
                  <a:pt x="1165659" y="3996373"/>
                  <a:pt x="1165438" y="3995460"/>
                  <a:pt x="1165143" y="3994782"/>
                </a:cubicBezTo>
                <a:cubicBezTo>
                  <a:pt x="1164849" y="3994105"/>
                  <a:pt x="1164480" y="3993604"/>
                  <a:pt x="1164039" y="3993280"/>
                </a:cubicBezTo>
                <a:cubicBezTo>
                  <a:pt x="1163597" y="3992956"/>
                  <a:pt x="1163111" y="3992794"/>
                  <a:pt x="1162581" y="3992794"/>
                </a:cubicBezTo>
                <a:lnTo>
                  <a:pt x="1128029" y="3992794"/>
                </a:lnTo>
                <a:lnTo>
                  <a:pt x="1128029" y="3964870"/>
                </a:lnTo>
                <a:lnTo>
                  <a:pt x="1168855" y="3964870"/>
                </a:lnTo>
                <a:cubicBezTo>
                  <a:pt x="1169385" y="3964870"/>
                  <a:pt x="1169856" y="3964708"/>
                  <a:pt x="1170268" y="3964384"/>
                </a:cubicBezTo>
                <a:cubicBezTo>
                  <a:pt x="1170681" y="3964060"/>
                  <a:pt x="1171034" y="3963545"/>
                  <a:pt x="1171329" y="3962838"/>
                </a:cubicBezTo>
                <a:cubicBezTo>
                  <a:pt x="1171623" y="3962131"/>
                  <a:pt x="1171844" y="3961203"/>
                  <a:pt x="1171992" y="3960054"/>
                </a:cubicBezTo>
                <a:cubicBezTo>
                  <a:pt x="1172139" y="3958906"/>
                  <a:pt x="1172213" y="3957506"/>
                  <a:pt x="1172213" y="3955857"/>
                </a:cubicBezTo>
                <a:cubicBezTo>
                  <a:pt x="1172213" y="3954090"/>
                  <a:pt x="1172139" y="3952631"/>
                  <a:pt x="1171992" y="3951483"/>
                </a:cubicBezTo>
                <a:cubicBezTo>
                  <a:pt x="1171844" y="3950334"/>
                  <a:pt x="1171623" y="3949391"/>
                  <a:pt x="1171329" y="3948655"/>
                </a:cubicBezTo>
                <a:cubicBezTo>
                  <a:pt x="1171034" y="3947919"/>
                  <a:pt x="1170681" y="3947403"/>
                  <a:pt x="1170268" y="3947109"/>
                </a:cubicBezTo>
                <a:cubicBezTo>
                  <a:pt x="1169856" y="3946814"/>
                  <a:pt x="1169385" y="3946667"/>
                  <a:pt x="1168855" y="3946667"/>
                </a:cubicBezTo>
                <a:close/>
                <a:moveTo>
                  <a:pt x="806969" y="3946667"/>
                </a:moveTo>
                <a:cubicBezTo>
                  <a:pt x="805026" y="3946667"/>
                  <a:pt x="803391" y="3947241"/>
                  <a:pt x="802066" y="3948390"/>
                </a:cubicBezTo>
                <a:cubicBezTo>
                  <a:pt x="800740" y="3949539"/>
                  <a:pt x="800077" y="3951409"/>
                  <a:pt x="800077" y="3954001"/>
                </a:cubicBezTo>
                <a:lnTo>
                  <a:pt x="800077" y="4053679"/>
                </a:lnTo>
                <a:cubicBezTo>
                  <a:pt x="800077" y="4056271"/>
                  <a:pt x="800740" y="4058141"/>
                  <a:pt x="802066" y="4059290"/>
                </a:cubicBezTo>
                <a:cubicBezTo>
                  <a:pt x="803391" y="4060439"/>
                  <a:pt x="805026" y="4061013"/>
                  <a:pt x="806969" y="4061013"/>
                </a:cubicBezTo>
                <a:lnTo>
                  <a:pt x="864408" y="4061013"/>
                </a:lnTo>
                <a:cubicBezTo>
                  <a:pt x="864938" y="4061013"/>
                  <a:pt x="865424" y="4060851"/>
                  <a:pt x="865866" y="4060527"/>
                </a:cubicBezTo>
                <a:cubicBezTo>
                  <a:pt x="866308" y="4060203"/>
                  <a:pt x="866676" y="4059688"/>
                  <a:pt x="866971" y="4058981"/>
                </a:cubicBezTo>
                <a:cubicBezTo>
                  <a:pt x="867265" y="4058274"/>
                  <a:pt x="867486" y="4057346"/>
                  <a:pt x="867634" y="4056197"/>
                </a:cubicBezTo>
                <a:cubicBezTo>
                  <a:pt x="867781" y="4055048"/>
                  <a:pt x="867854" y="4053620"/>
                  <a:pt x="867854" y="4051911"/>
                </a:cubicBezTo>
                <a:cubicBezTo>
                  <a:pt x="867854" y="4050203"/>
                  <a:pt x="867781" y="4048774"/>
                  <a:pt x="867634" y="4047626"/>
                </a:cubicBezTo>
                <a:cubicBezTo>
                  <a:pt x="867486" y="4046477"/>
                  <a:pt x="867265" y="4045549"/>
                  <a:pt x="866971" y="4044842"/>
                </a:cubicBezTo>
                <a:cubicBezTo>
                  <a:pt x="866676" y="4044135"/>
                  <a:pt x="866308" y="4043620"/>
                  <a:pt x="865866" y="4043296"/>
                </a:cubicBezTo>
                <a:cubicBezTo>
                  <a:pt x="865424" y="4042972"/>
                  <a:pt x="864938" y="4042810"/>
                  <a:pt x="864408" y="4042810"/>
                </a:cubicBezTo>
                <a:lnTo>
                  <a:pt x="823229" y="4042810"/>
                </a:lnTo>
                <a:lnTo>
                  <a:pt x="823229" y="4010556"/>
                </a:lnTo>
                <a:lnTo>
                  <a:pt x="857780" y="4010556"/>
                </a:lnTo>
                <a:cubicBezTo>
                  <a:pt x="858311" y="4010556"/>
                  <a:pt x="858797" y="4010409"/>
                  <a:pt x="859239" y="4010114"/>
                </a:cubicBezTo>
                <a:cubicBezTo>
                  <a:pt x="859680" y="4009819"/>
                  <a:pt x="860049" y="4009333"/>
                  <a:pt x="860343" y="4008656"/>
                </a:cubicBezTo>
                <a:cubicBezTo>
                  <a:pt x="860638" y="4007978"/>
                  <a:pt x="860859" y="4007080"/>
                  <a:pt x="861006" y="4005961"/>
                </a:cubicBezTo>
                <a:cubicBezTo>
                  <a:pt x="861153" y="4004841"/>
                  <a:pt x="861227" y="4003428"/>
                  <a:pt x="861227" y="4001719"/>
                </a:cubicBezTo>
                <a:cubicBezTo>
                  <a:pt x="861227" y="4000070"/>
                  <a:pt x="861153" y="3998671"/>
                  <a:pt x="861006" y="3997522"/>
                </a:cubicBezTo>
                <a:cubicBezTo>
                  <a:pt x="860859" y="3996373"/>
                  <a:pt x="860638" y="3995460"/>
                  <a:pt x="860343" y="3994782"/>
                </a:cubicBezTo>
                <a:cubicBezTo>
                  <a:pt x="860049" y="3994105"/>
                  <a:pt x="859680" y="3993604"/>
                  <a:pt x="859239" y="3993280"/>
                </a:cubicBezTo>
                <a:cubicBezTo>
                  <a:pt x="858797" y="3992956"/>
                  <a:pt x="858311" y="3992794"/>
                  <a:pt x="857780" y="3992794"/>
                </a:cubicBezTo>
                <a:lnTo>
                  <a:pt x="823229" y="3992794"/>
                </a:lnTo>
                <a:lnTo>
                  <a:pt x="823229" y="3964870"/>
                </a:lnTo>
                <a:lnTo>
                  <a:pt x="864055" y="3964870"/>
                </a:lnTo>
                <a:cubicBezTo>
                  <a:pt x="864585" y="3964870"/>
                  <a:pt x="865056" y="3964708"/>
                  <a:pt x="865469" y="3964384"/>
                </a:cubicBezTo>
                <a:cubicBezTo>
                  <a:pt x="865881" y="3964060"/>
                  <a:pt x="866234" y="3963545"/>
                  <a:pt x="866529" y="3962838"/>
                </a:cubicBezTo>
                <a:cubicBezTo>
                  <a:pt x="866824" y="3962131"/>
                  <a:pt x="867044" y="3961203"/>
                  <a:pt x="867192" y="3960054"/>
                </a:cubicBezTo>
                <a:cubicBezTo>
                  <a:pt x="867339" y="3958906"/>
                  <a:pt x="867413" y="3957506"/>
                  <a:pt x="867413" y="3955857"/>
                </a:cubicBezTo>
                <a:cubicBezTo>
                  <a:pt x="867413" y="3954090"/>
                  <a:pt x="867339" y="3952631"/>
                  <a:pt x="867192" y="3951483"/>
                </a:cubicBezTo>
                <a:cubicBezTo>
                  <a:pt x="867044" y="3950334"/>
                  <a:pt x="866824" y="3949391"/>
                  <a:pt x="866529" y="3948655"/>
                </a:cubicBezTo>
                <a:cubicBezTo>
                  <a:pt x="866234" y="3947919"/>
                  <a:pt x="865881" y="3947403"/>
                  <a:pt x="865469" y="3947109"/>
                </a:cubicBezTo>
                <a:cubicBezTo>
                  <a:pt x="865056" y="3946814"/>
                  <a:pt x="864585" y="3946667"/>
                  <a:pt x="864055" y="3946667"/>
                </a:cubicBezTo>
                <a:close/>
                <a:moveTo>
                  <a:pt x="702195" y="3946667"/>
                </a:moveTo>
                <a:cubicBezTo>
                  <a:pt x="700251" y="3946667"/>
                  <a:pt x="698616" y="3947241"/>
                  <a:pt x="697290" y="3948390"/>
                </a:cubicBezTo>
                <a:cubicBezTo>
                  <a:pt x="695965" y="3949539"/>
                  <a:pt x="695302" y="3951409"/>
                  <a:pt x="695302" y="3954001"/>
                </a:cubicBezTo>
                <a:lnTo>
                  <a:pt x="695302" y="4057832"/>
                </a:lnTo>
                <a:cubicBezTo>
                  <a:pt x="695302" y="4058421"/>
                  <a:pt x="695479" y="4058951"/>
                  <a:pt x="695832" y="4059423"/>
                </a:cubicBezTo>
                <a:cubicBezTo>
                  <a:pt x="696186" y="4059894"/>
                  <a:pt x="696804" y="4060277"/>
                  <a:pt x="697688" y="4060571"/>
                </a:cubicBezTo>
                <a:cubicBezTo>
                  <a:pt x="698572" y="4060866"/>
                  <a:pt x="699765" y="4061102"/>
                  <a:pt x="701267" y="4061278"/>
                </a:cubicBezTo>
                <a:cubicBezTo>
                  <a:pt x="702769" y="4061455"/>
                  <a:pt x="704640" y="4061543"/>
                  <a:pt x="706878" y="4061543"/>
                </a:cubicBezTo>
                <a:cubicBezTo>
                  <a:pt x="709175" y="4061543"/>
                  <a:pt x="711061" y="4061455"/>
                  <a:pt x="712534" y="4061278"/>
                </a:cubicBezTo>
                <a:cubicBezTo>
                  <a:pt x="714007" y="4061102"/>
                  <a:pt x="715185" y="4060866"/>
                  <a:pt x="716068" y="4060571"/>
                </a:cubicBezTo>
                <a:cubicBezTo>
                  <a:pt x="716952" y="4060277"/>
                  <a:pt x="717585" y="4059894"/>
                  <a:pt x="717968" y="4059423"/>
                </a:cubicBezTo>
                <a:cubicBezTo>
                  <a:pt x="718351" y="4058951"/>
                  <a:pt x="718543" y="4058421"/>
                  <a:pt x="718543" y="4057832"/>
                </a:cubicBezTo>
                <a:lnTo>
                  <a:pt x="718543" y="4014267"/>
                </a:lnTo>
                <a:lnTo>
                  <a:pt x="725789" y="4014267"/>
                </a:lnTo>
                <a:cubicBezTo>
                  <a:pt x="728263" y="4014267"/>
                  <a:pt x="730443" y="4014650"/>
                  <a:pt x="732328" y="4015416"/>
                </a:cubicBezTo>
                <a:cubicBezTo>
                  <a:pt x="734213" y="4016182"/>
                  <a:pt x="735877" y="4017316"/>
                  <a:pt x="737321" y="4018818"/>
                </a:cubicBezTo>
                <a:cubicBezTo>
                  <a:pt x="738764" y="4020320"/>
                  <a:pt x="740075" y="4022191"/>
                  <a:pt x="741253" y="4024429"/>
                </a:cubicBezTo>
                <a:cubicBezTo>
                  <a:pt x="742431" y="4026668"/>
                  <a:pt x="743639" y="4029231"/>
                  <a:pt x="744876" y="4032117"/>
                </a:cubicBezTo>
                <a:lnTo>
                  <a:pt x="755126" y="4057655"/>
                </a:lnTo>
                <a:cubicBezTo>
                  <a:pt x="755362" y="4058362"/>
                  <a:pt x="755657" y="4058966"/>
                  <a:pt x="756010" y="4059467"/>
                </a:cubicBezTo>
                <a:cubicBezTo>
                  <a:pt x="756364" y="4059968"/>
                  <a:pt x="756967" y="4060380"/>
                  <a:pt x="757822" y="4060704"/>
                </a:cubicBezTo>
                <a:cubicBezTo>
                  <a:pt x="758676" y="4061028"/>
                  <a:pt x="759839" y="4061249"/>
                  <a:pt x="761312" y="4061367"/>
                </a:cubicBezTo>
                <a:cubicBezTo>
                  <a:pt x="762785" y="4061485"/>
                  <a:pt x="764758" y="4061543"/>
                  <a:pt x="767233" y="4061543"/>
                </a:cubicBezTo>
                <a:cubicBezTo>
                  <a:pt x="770178" y="4061543"/>
                  <a:pt x="772505" y="4061485"/>
                  <a:pt x="774214" y="4061367"/>
                </a:cubicBezTo>
                <a:cubicBezTo>
                  <a:pt x="775922" y="4061249"/>
                  <a:pt x="777218" y="4061043"/>
                  <a:pt x="778102" y="4060748"/>
                </a:cubicBezTo>
                <a:cubicBezTo>
                  <a:pt x="778986" y="4060454"/>
                  <a:pt x="779545" y="4060085"/>
                  <a:pt x="779781" y="4059644"/>
                </a:cubicBezTo>
                <a:cubicBezTo>
                  <a:pt x="780016" y="4059202"/>
                  <a:pt x="780134" y="4058657"/>
                  <a:pt x="780134" y="4058009"/>
                </a:cubicBezTo>
                <a:cubicBezTo>
                  <a:pt x="780134" y="4057420"/>
                  <a:pt x="779987" y="4056610"/>
                  <a:pt x="779692" y="4055579"/>
                </a:cubicBezTo>
                <a:cubicBezTo>
                  <a:pt x="779398" y="4054548"/>
                  <a:pt x="778809" y="4052913"/>
                  <a:pt x="777925" y="4050674"/>
                </a:cubicBezTo>
                <a:lnTo>
                  <a:pt x="768293" y="4028141"/>
                </a:lnTo>
                <a:cubicBezTo>
                  <a:pt x="767174" y="4025431"/>
                  <a:pt x="766025" y="4023001"/>
                  <a:pt x="764846" y="4020851"/>
                </a:cubicBezTo>
                <a:cubicBezTo>
                  <a:pt x="763669" y="4018700"/>
                  <a:pt x="762417" y="4016786"/>
                  <a:pt x="761091" y="4015107"/>
                </a:cubicBezTo>
                <a:cubicBezTo>
                  <a:pt x="759766" y="4013428"/>
                  <a:pt x="758352" y="4011999"/>
                  <a:pt x="756850" y="4010821"/>
                </a:cubicBezTo>
                <a:cubicBezTo>
                  <a:pt x="755347" y="4009643"/>
                  <a:pt x="753742" y="4008641"/>
                  <a:pt x="752034" y="4007816"/>
                </a:cubicBezTo>
                <a:cubicBezTo>
                  <a:pt x="755568" y="4006697"/>
                  <a:pt x="758720" y="4005224"/>
                  <a:pt x="761489" y="4003398"/>
                </a:cubicBezTo>
                <a:cubicBezTo>
                  <a:pt x="764258" y="4001572"/>
                  <a:pt x="766585" y="3999422"/>
                  <a:pt x="768469" y="3996947"/>
                </a:cubicBezTo>
                <a:cubicBezTo>
                  <a:pt x="770355" y="3994473"/>
                  <a:pt x="771783" y="3991660"/>
                  <a:pt x="772756" y="3988508"/>
                </a:cubicBezTo>
                <a:cubicBezTo>
                  <a:pt x="773728" y="3985357"/>
                  <a:pt x="774214" y="3981866"/>
                  <a:pt x="774214" y="3978037"/>
                </a:cubicBezTo>
                <a:cubicBezTo>
                  <a:pt x="774214" y="3973501"/>
                  <a:pt x="773536" y="3969480"/>
                  <a:pt x="772181" y="3965975"/>
                </a:cubicBezTo>
                <a:cubicBezTo>
                  <a:pt x="770826" y="3962470"/>
                  <a:pt x="768867" y="3959436"/>
                  <a:pt x="766305" y="3956873"/>
                </a:cubicBezTo>
                <a:cubicBezTo>
                  <a:pt x="763742" y="3954310"/>
                  <a:pt x="760620" y="3952234"/>
                  <a:pt x="756938" y="3950643"/>
                </a:cubicBezTo>
                <a:cubicBezTo>
                  <a:pt x="753256" y="3949053"/>
                  <a:pt x="749118" y="3947933"/>
                  <a:pt x="744522" y="3947285"/>
                </a:cubicBezTo>
                <a:cubicBezTo>
                  <a:pt x="742932" y="3947109"/>
                  <a:pt x="741165" y="3946961"/>
                  <a:pt x="739220" y="3946843"/>
                </a:cubicBezTo>
                <a:cubicBezTo>
                  <a:pt x="737276" y="3946726"/>
                  <a:pt x="734802" y="3946667"/>
                  <a:pt x="731797" y="3946667"/>
                </a:cubicBezTo>
                <a:close/>
                <a:moveTo>
                  <a:pt x="616469" y="3946667"/>
                </a:moveTo>
                <a:cubicBezTo>
                  <a:pt x="614526" y="3946667"/>
                  <a:pt x="612891" y="3947241"/>
                  <a:pt x="611565" y="3948390"/>
                </a:cubicBezTo>
                <a:cubicBezTo>
                  <a:pt x="610240" y="3949539"/>
                  <a:pt x="609577" y="3951409"/>
                  <a:pt x="609577" y="3954001"/>
                </a:cubicBezTo>
                <a:lnTo>
                  <a:pt x="609577" y="4053679"/>
                </a:lnTo>
                <a:cubicBezTo>
                  <a:pt x="609577" y="4056271"/>
                  <a:pt x="610240" y="4058141"/>
                  <a:pt x="611565" y="4059290"/>
                </a:cubicBezTo>
                <a:cubicBezTo>
                  <a:pt x="612891" y="4060439"/>
                  <a:pt x="614526" y="4061013"/>
                  <a:pt x="616469" y="4061013"/>
                </a:cubicBezTo>
                <a:lnTo>
                  <a:pt x="673908" y="4061013"/>
                </a:lnTo>
                <a:cubicBezTo>
                  <a:pt x="674438" y="4061013"/>
                  <a:pt x="674924" y="4060851"/>
                  <a:pt x="675366" y="4060527"/>
                </a:cubicBezTo>
                <a:cubicBezTo>
                  <a:pt x="675808" y="4060203"/>
                  <a:pt x="676176" y="4059688"/>
                  <a:pt x="676471" y="4058981"/>
                </a:cubicBezTo>
                <a:cubicBezTo>
                  <a:pt x="676765" y="4058274"/>
                  <a:pt x="676986" y="4057346"/>
                  <a:pt x="677133" y="4056197"/>
                </a:cubicBezTo>
                <a:cubicBezTo>
                  <a:pt x="677280" y="4055048"/>
                  <a:pt x="677354" y="4053620"/>
                  <a:pt x="677354" y="4051911"/>
                </a:cubicBezTo>
                <a:cubicBezTo>
                  <a:pt x="677354" y="4050203"/>
                  <a:pt x="677280" y="4048774"/>
                  <a:pt x="677133" y="4047626"/>
                </a:cubicBezTo>
                <a:cubicBezTo>
                  <a:pt x="676986" y="4046477"/>
                  <a:pt x="676765" y="4045549"/>
                  <a:pt x="676471" y="4044842"/>
                </a:cubicBezTo>
                <a:cubicBezTo>
                  <a:pt x="676176" y="4044135"/>
                  <a:pt x="675808" y="4043620"/>
                  <a:pt x="675366" y="4043296"/>
                </a:cubicBezTo>
                <a:cubicBezTo>
                  <a:pt x="674924" y="4042972"/>
                  <a:pt x="674438" y="4042810"/>
                  <a:pt x="673908" y="4042810"/>
                </a:cubicBezTo>
                <a:lnTo>
                  <a:pt x="632729" y="4042810"/>
                </a:lnTo>
                <a:lnTo>
                  <a:pt x="632729" y="4010556"/>
                </a:lnTo>
                <a:lnTo>
                  <a:pt x="667280" y="4010556"/>
                </a:lnTo>
                <a:cubicBezTo>
                  <a:pt x="667811" y="4010556"/>
                  <a:pt x="668297" y="4010409"/>
                  <a:pt x="668739" y="4010114"/>
                </a:cubicBezTo>
                <a:cubicBezTo>
                  <a:pt x="669180" y="4009819"/>
                  <a:pt x="669549" y="4009333"/>
                  <a:pt x="669843" y="4008656"/>
                </a:cubicBezTo>
                <a:cubicBezTo>
                  <a:pt x="670138" y="4007978"/>
                  <a:pt x="670359" y="4007080"/>
                  <a:pt x="670506" y="4005961"/>
                </a:cubicBezTo>
                <a:cubicBezTo>
                  <a:pt x="670653" y="4004841"/>
                  <a:pt x="670727" y="4003428"/>
                  <a:pt x="670727" y="4001719"/>
                </a:cubicBezTo>
                <a:cubicBezTo>
                  <a:pt x="670727" y="4000070"/>
                  <a:pt x="670653" y="3998671"/>
                  <a:pt x="670506" y="3997522"/>
                </a:cubicBezTo>
                <a:cubicBezTo>
                  <a:pt x="670359" y="3996373"/>
                  <a:pt x="670138" y="3995460"/>
                  <a:pt x="669843" y="3994782"/>
                </a:cubicBezTo>
                <a:cubicBezTo>
                  <a:pt x="669549" y="3994105"/>
                  <a:pt x="669180" y="3993604"/>
                  <a:pt x="668739" y="3993280"/>
                </a:cubicBezTo>
                <a:cubicBezTo>
                  <a:pt x="668297" y="3992956"/>
                  <a:pt x="667811" y="3992794"/>
                  <a:pt x="667280" y="3992794"/>
                </a:cubicBezTo>
                <a:lnTo>
                  <a:pt x="632729" y="3992794"/>
                </a:lnTo>
                <a:lnTo>
                  <a:pt x="632729" y="3964870"/>
                </a:lnTo>
                <a:lnTo>
                  <a:pt x="673555" y="3964870"/>
                </a:lnTo>
                <a:cubicBezTo>
                  <a:pt x="674085" y="3964870"/>
                  <a:pt x="674556" y="3964708"/>
                  <a:pt x="674968" y="3964384"/>
                </a:cubicBezTo>
                <a:cubicBezTo>
                  <a:pt x="675381" y="3964060"/>
                  <a:pt x="675734" y="3963545"/>
                  <a:pt x="676029" y="3962838"/>
                </a:cubicBezTo>
                <a:cubicBezTo>
                  <a:pt x="676323" y="3962131"/>
                  <a:pt x="676544" y="3961203"/>
                  <a:pt x="676692" y="3960054"/>
                </a:cubicBezTo>
                <a:cubicBezTo>
                  <a:pt x="676839" y="3958906"/>
                  <a:pt x="676912" y="3957506"/>
                  <a:pt x="676912" y="3955857"/>
                </a:cubicBezTo>
                <a:cubicBezTo>
                  <a:pt x="676912" y="3954090"/>
                  <a:pt x="676839" y="3952631"/>
                  <a:pt x="676692" y="3951483"/>
                </a:cubicBezTo>
                <a:cubicBezTo>
                  <a:pt x="676544" y="3950334"/>
                  <a:pt x="676323" y="3949391"/>
                  <a:pt x="676029" y="3948655"/>
                </a:cubicBezTo>
                <a:cubicBezTo>
                  <a:pt x="675734" y="3947919"/>
                  <a:pt x="675381" y="3947403"/>
                  <a:pt x="674968" y="3947109"/>
                </a:cubicBezTo>
                <a:cubicBezTo>
                  <a:pt x="674556" y="3946814"/>
                  <a:pt x="674085" y="3946667"/>
                  <a:pt x="673555" y="3946667"/>
                </a:cubicBezTo>
                <a:close/>
                <a:moveTo>
                  <a:pt x="530745" y="3946667"/>
                </a:moveTo>
                <a:cubicBezTo>
                  <a:pt x="528801" y="3946667"/>
                  <a:pt x="527166" y="3947241"/>
                  <a:pt x="525840" y="3948390"/>
                </a:cubicBezTo>
                <a:cubicBezTo>
                  <a:pt x="524515" y="3949539"/>
                  <a:pt x="523852" y="3951409"/>
                  <a:pt x="523852" y="3954001"/>
                </a:cubicBezTo>
                <a:lnTo>
                  <a:pt x="523852" y="4057655"/>
                </a:lnTo>
                <a:cubicBezTo>
                  <a:pt x="523852" y="4058303"/>
                  <a:pt x="524044" y="4058863"/>
                  <a:pt x="524426" y="4059334"/>
                </a:cubicBezTo>
                <a:cubicBezTo>
                  <a:pt x="524809" y="4059806"/>
                  <a:pt x="525443" y="4060203"/>
                  <a:pt x="526326" y="4060527"/>
                </a:cubicBezTo>
                <a:cubicBezTo>
                  <a:pt x="527210" y="4060851"/>
                  <a:pt x="528403" y="4061102"/>
                  <a:pt x="529905" y="4061278"/>
                </a:cubicBezTo>
                <a:cubicBezTo>
                  <a:pt x="531408" y="4061455"/>
                  <a:pt x="533278" y="4061543"/>
                  <a:pt x="535516" y="4061543"/>
                </a:cubicBezTo>
                <a:cubicBezTo>
                  <a:pt x="537814" y="4061543"/>
                  <a:pt x="539699" y="4061455"/>
                  <a:pt x="541172" y="4061278"/>
                </a:cubicBezTo>
                <a:cubicBezTo>
                  <a:pt x="542645" y="4061102"/>
                  <a:pt x="543837" y="4060851"/>
                  <a:pt x="544751" y="4060527"/>
                </a:cubicBezTo>
                <a:cubicBezTo>
                  <a:pt x="545664" y="4060203"/>
                  <a:pt x="546297" y="4059806"/>
                  <a:pt x="546651" y="4059334"/>
                </a:cubicBezTo>
                <a:cubicBezTo>
                  <a:pt x="547004" y="4058863"/>
                  <a:pt x="547181" y="4058303"/>
                  <a:pt x="547181" y="4057655"/>
                </a:cubicBezTo>
                <a:lnTo>
                  <a:pt x="547181" y="4015063"/>
                </a:lnTo>
                <a:lnTo>
                  <a:pt x="582262" y="4015063"/>
                </a:lnTo>
                <a:cubicBezTo>
                  <a:pt x="582792" y="4015063"/>
                  <a:pt x="583264" y="4014901"/>
                  <a:pt x="583676" y="4014577"/>
                </a:cubicBezTo>
                <a:cubicBezTo>
                  <a:pt x="584089" y="4014253"/>
                  <a:pt x="584457" y="4013708"/>
                  <a:pt x="584781" y="4012942"/>
                </a:cubicBezTo>
                <a:cubicBezTo>
                  <a:pt x="585105" y="4012176"/>
                  <a:pt x="585340" y="4011204"/>
                  <a:pt x="585488" y="4010026"/>
                </a:cubicBezTo>
                <a:cubicBezTo>
                  <a:pt x="585635" y="4008847"/>
                  <a:pt x="585709" y="4007375"/>
                  <a:pt x="585709" y="4005607"/>
                </a:cubicBezTo>
                <a:cubicBezTo>
                  <a:pt x="585709" y="4003840"/>
                  <a:pt x="585635" y="4002367"/>
                  <a:pt x="585488" y="4001189"/>
                </a:cubicBezTo>
                <a:cubicBezTo>
                  <a:pt x="585340" y="4000011"/>
                  <a:pt x="585105" y="3999068"/>
                  <a:pt x="584781" y="3998361"/>
                </a:cubicBezTo>
                <a:cubicBezTo>
                  <a:pt x="584457" y="3997654"/>
                  <a:pt x="584089" y="3997154"/>
                  <a:pt x="583676" y="3996859"/>
                </a:cubicBezTo>
                <a:cubicBezTo>
                  <a:pt x="583264" y="3996564"/>
                  <a:pt x="582792" y="3996417"/>
                  <a:pt x="582262" y="3996417"/>
                </a:cubicBezTo>
                <a:lnTo>
                  <a:pt x="547181" y="3996417"/>
                </a:lnTo>
                <a:lnTo>
                  <a:pt x="547181" y="3965666"/>
                </a:lnTo>
                <a:lnTo>
                  <a:pt x="584560" y="3965666"/>
                </a:lnTo>
                <a:cubicBezTo>
                  <a:pt x="585090" y="3965666"/>
                  <a:pt x="585562" y="3965489"/>
                  <a:pt x="585974" y="3965135"/>
                </a:cubicBezTo>
                <a:cubicBezTo>
                  <a:pt x="586386" y="3964782"/>
                  <a:pt x="586754" y="3964252"/>
                  <a:pt x="587078" y="3963545"/>
                </a:cubicBezTo>
                <a:cubicBezTo>
                  <a:pt x="587403" y="3962838"/>
                  <a:pt x="587638" y="3961881"/>
                  <a:pt x="587785" y="3960673"/>
                </a:cubicBezTo>
                <a:cubicBezTo>
                  <a:pt x="587933" y="3959465"/>
                  <a:pt x="588006" y="3957978"/>
                  <a:pt x="588006" y="3956210"/>
                </a:cubicBezTo>
                <a:cubicBezTo>
                  <a:pt x="588006" y="3954443"/>
                  <a:pt x="587933" y="3952941"/>
                  <a:pt x="587785" y="3951704"/>
                </a:cubicBezTo>
                <a:cubicBezTo>
                  <a:pt x="587638" y="3950467"/>
                  <a:pt x="587403" y="3949480"/>
                  <a:pt x="587078" y="3948743"/>
                </a:cubicBezTo>
                <a:cubicBezTo>
                  <a:pt x="586754" y="3948007"/>
                  <a:pt x="586386" y="3947477"/>
                  <a:pt x="585974" y="3947153"/>
                </a:cubicBezTo>
                <a:cubicBezTo>
                  <a:pt x="585562" y="3946829"/>
                  <a:pt x="585090" y="3946667"/>
                  <a:pt x="584560" y="3946667"/>
                </a:cubicBezTo>
                <a:close/>
                <a:moveTo>
                  <a:pt x="969927" y="3946313"/>
                </a:moveTo>
                <a:cubicBezTo>
                  <a:pt x="967806" y="3946313"/>
                  <a:pt x="966068" y="3946387"/>
                  <a:pt x="964714" y="3946534"/>
                </a:cubicBezTo>
                <a:cubicBezTo>
                  <a:pt x="963359" y="3946681"/>
                  <a:pt x="962269" y="3946932"/>
                  <a:pt x="961444" y="3947285"/>
                </a:cubicBezTo>
                <a:cubicBezTo>
                  <a:pt x="960619" y="3947639"/>
                  <a:pt x="960030" y="3948051"/>
                  <a:pt x="959677" y="3948522"/>
                </a:cubicBezTo>
                <a:cubicBezTo>
                  <a:pt x="959323" y="3948994"/>
                  <a:pt x="959147" y="3949524"/>
                  <a:pt x="959147" y="3950113"/>
                </a:cubicBezTo>
                <a:lnTo>
                  <a:pt x="959147" y="4003752"/>
                </a:lnTo>
                <a:cubicBezTo>
                  <a:pt x="959147" y="4007816"/>
                  <a:pt x="959191" y="4012088"/>
                  <a:pt x="959279" y="4016565"/>
                </a:cubicBezTo>
                <a:cubicBezTo>
                  <a:pt x="959367" y="4021042"/>
                  <a:pt x="959500" y="4025343"/>
                  <a:pt x="959677" y="4029466"/>
                </a:cubicBezTo>
                <a:lnTo>
                  <a:pt x="959588" y="4029466"/>
                </a:lnTo>
                <a:cubicBezTo>
                  <a:pt x="958528" y="4027110"/>
                  <a:pt x="957438" y="4024753"/>
                  <a:pt x="956319" y="4022397"/>
                </a:cubicBezTo>
                <a:cubicBezTo>
                  <a:pt x="955200" y="4020041"/>
                  <a:pt x="954051" y="4017640"/>
                  <a:pt x="952872" y="4015195"/>
                </a:cubicBezTo>
                <a:cubicBezTo>
                  <a:pt x="951694" y="4012750"/>
                  <a:pt x="950472" y="4010305"/>
                  <a:pt x="949205" y="4007861"/>
                </a:cubicBezTo>
                <a:cubicBezTo>
                  <a:pt x="947939" y="4005416"/>
                  <a:pt x="946657" y="4002927"/>
                  <a:pt x="945361" y="4000394"/>
                </a:cubicBezTo>
                <a:lnTo>
                  <a:pt x="923093" y="3958596"/>
                </a:lnTo>
                <a:cubicBezTo>
                  <a:pt x="921974" y="3956299"/>
                  <a:pt x="920884" y="3954369"/>
                  <a:pt x="919823" y="3952808"/>
                </a:cubicBezTo>
                <a:cubicBezTo>
                  <a:pt x="918763" y="3951247"/>
                  <a:pt x="917629" y="3950025"/>
                  <a:pt x="916421" y="3949141"/>
                </a:cubicBezTo>
                <a:cubicBezTo>
                  <a:pt x="915214" y="3948257"/>
                  <a:pt x="913844" y="3947624"/>
                  <a:pt x="912312" y="3947241"/>
                </a:cubicBezTo>
                <a:cubicBezTo>
                  <a:pt x="910781" y="3946858"/>
                  <a:pt x="908895" y="3946667"/>
                  <a:pt x="906657" y="3946667"/>
                </a:cubicBezTo>
                <a:lnTo>
                  <a:pt x="894197" y="3946667"/>
                </a:lnTo>
                <a:cubicBezTo>
                  <a:pt x="891841" y="3946667"/>
                  <a:pt x="889852" y="3947359"/>
                  <a:pt x="888232" y="3948743"/>
                </a:cubicBezTo>
                <a:cubicBezTo>
                  <a:pt x="886612" y="3950128"/>
                  <a:pt x="885802" y="3952204"/>
                  <a:pt x="885802" y="3954973"/>
                </a:cubicBezTo>
                <a:lnTo>
                  <a:pt x="885802" y="4057744"/>
                </a:lnTo>
                <a:cubicBezTo>
                  <a:pt x="885802" y="4058333"/>
                  <a:pt x="885949" y="4058863"/>
                  <a:pt x="886244" y="4059334"/>
                </a:cubicBezTo>
                <a:cubicBezTo>
                  <a:pt x="886539" y="4059806"/>
                  <a:pt x="887069" y="4060203"/>
                  <a:pt x="887835" y="4060527"/>
                </a:cubicBezTo>
                <a:cubicBezTo>
                  <a:pt x="888600" y="4060851"/>
                  <a:pt x="889661" y="4061102"/>
                  <a:pt x="891016" y="4061278"/>
                </a:cubicBezTo>
                <a:cubicBezTo>
                  <a:pt x="892371" y="4061455"/>
                  <a:pt x="894079" y="4061543"/>
                  <a:pt x="896141" y="4061543"/>
                </a:cubicBezTo>
                <a:cubicBezTo>
                  <a:pt x="898262" y="4061543"/>
                  <a:pt x="900000" y="4061455"/>
                  <a:pt x="901355" y="4061278"/>
                </a:cubicBezTo>
                <a:cubicBezTo>
                  <a:pt x="902710" y="4061102"/>
                  <a:pt x="903785" y="4060851"/>
                  <a:pt x="904580" y="4060527"/>
                </a:cubicBezTo>
                <a:cubicBezTo>
                  <a:pt x="905375" y="4060203"/>
                  <a:pt x="905935" y="4059806"/>
                  <a:pt x="906259" y="4059334"/>
                </a:cubicBezTo>
                <a:cubicBezTo>
                  <a:pt x="906583" y="4058863"/>
                  <a:pt x="906745" y="4058333"/>
                  <a:pt x="906745" y="4057744"/>
                </a:cubicBezTo>
                <a:lnTo>
                  <a:pt x="906745" y="3997919"/>
                </a:lnTo>
                <a:cubicBezTo>
                  <a:pt x="906745" y="3993442"/>
                  <a:pt x="906686" y="3989097"/>
                  <a:pt x="906568" y="3984885"/>
                </a:cubicBezTo>
                <a:cubicBezTo>
                  <a:pt x="906451" y="3980673"/>
                  <a:pt x="906274" y="3976446"/>
                  <a:pt x="906038" y="3972205"/>
                </a:cubicBezTo>
                <a:lnTo>
                  <a:pt x="906215" y="3972205"/>
                </a:lnTo>
                <a:cubicBezTo>
                  <a:pt x="907570" y="3975680"/>
                  <a:pt x="909102" y="3979259"/>
                  <a:pt x="910810" y="3982941"/>
                </a:cubicBezTo>
                <a:cubicBezTo>
                  <a:pt x="912519" y="3986623"/>
                  <a:pt x="914197" y="3990055"/>
                  <a:pt x="915847" y="3993236"/>
                </a:cubicBezTo>
                <a:lnTo>
                  <a:pt x="944301" y="4046698"/>
                </a:lnTo>
                <a:cubicBezTo>
                  <a:pt x="945774" y="4049643"/>
                  <a:pt x="947099" y="4052044"/>
                  <a:pt x="948277" y="4053900"/>
                </a:cubicBezTo>
                <a:cubicBezTo>
                  <a:pt x="949456" y="4055755"/>
                  <a:pt x="950678" y="4057228"/>
                  <a:pt x="951945" y="4058318"/>
                </a:cubicBezTo>
                <a:cubicBezTo>
                  <a:pt x="953211" y="4059408"/>
                  <a:pt x="954596" y="4060159"/>
                  <a:pt x="956098" y="4060571"/>
                </a:cubicBezTo>
                <a:cubicBezTo>
                  <a:pt x="957600" y="4060984"/>
                  <a:pt x="959382" y="4061190"/>
                  <a:pt x="961444" y="4061190"/>
                </a:cubicBezTo>
                <a:lnTo>
                  <a:pt x="971341" y="4061190"/>
                </a:lnTo>
                <a:cubicBezTo>
                  <a:pt x="972461" y="4061190"/>
                  <a:pt x="973565" y="4061028"/>
                  <a:pt x="974655" y="4060704"/>
                </a:cubicBezTo>
                <a:cubicBezTo>
                  <a:pt x="975745" y="4060380"/>
                  <a:pt x="976687" y="4059864"/>
                  <a:pt x="977483" y="4059158"/>
                </a:cubicBezTo>
                <a:cubicBezTo>
                  <a:pt x="978278" y="4058451"/>
                  <a:pt x="978911" y="4057567"/>
                  <a:pt x="979382" y="4056507"/>
                </a:cubicBezTo>
                <a:cubicBezTo>
                  <a:pt x="979854" y="4055446"/>
                  <a:pt x="980089" y="4054238"/>
                  <a:pt x="980089" y="4052883"/>
                </a:cubicBezTo>
                <a:lnTo>
                  <a:pt x="980089" y="3950113"/>
                </a:lnTo>
                <a:cubicBezTo>
                  <a:pt x="980089" y="3949524"/>
                  <a:pt x="979942" y="3948994"/>
                  <a:pt x="979648" y="3948522"/>
                </a:cubicBezTo>
                <a:cubicBezTo>
                  <a:pt x="979353" y="3948051"/>
                  <a:pt x="978838" y="3947639"/>
                  <a:pt x="978101" y="3947285"/>
                </a:cubicBezTo>
                <a:cubicBezTo>
                  <a:pt x="977365" y="3946932"/>
                  <a:pt x="976319" y="3946681"/>
                  <a:pt x="974964" y="3946534"/>
                </a:cubicBezTo>
                <a:cubicBezTo>
                  <a:pt x="973609" y="3946387"/>
                  <a:pt x="971930" y="3946313"/>
                  <a:pt x="969927" y="3946313"/>
                </a:cubicBezTo>
                <a:close/>
                <a:moveTo>
                  <a:pt x="484152" y="3946313"/>
                </a:moveTo>
                <a:cubicBezTo>
                  <a:pt x="482031" y="3946313"/>
                  <a:pt x="480294" y="3946387"/>
                  <a:pt x="478939" y="3946534"/>
                </a:cubicBezTo>
                <a:cubicBezTo>
                  <a:pt x="477584" y="3946681"/>
                  <a:pt x="476494" y="3946932"/>
                  <a:pt x="475669" y="3947285"/>
                </a:cubicBezTo>
                <a:cubicBezTo>
                  <a:pt x="474844" y="3947639"/>
                  <a:pt x="474255" y="3948051"/>
                  <a:pt x="473901" y="3948522"/>
                </a:cubicBezTo>
                <a:cubicBezTo>
                  <a:pt x="473548" y="3948994"/>
                  <a:pt x="473372" y="3949524"/>
                  <a:pt x="473372" y="3950113"/>
                </a:cubicBezTo>
                <a:lnTo>
                  <a:pt x="473372" y="4003752"/>
                </a:lnTo>
                <a:cubicBezTo>
                  <a:pt x="473372" y="4007816"/>
                  <a:pt x="473415" y="4012088"/>
                  <a:pt x="473504" y="4016565"/>
                </a:cubicBezTo>
                <a:cubicBezTo>
                  <a:pt x="473592" y="4021042"/>
                  <a:pt x="473725" y="4025343"/>
                  <a:pt x="473901" y="4029466"/>
                </a:cubicBezTo>
                <a:lnTo>
                  <a:pt x="473813" y="4029466"/>
                </a:lnTo>
                <a:cubicBezTo>
                  <a:pt x="472753" y="4027110"/>
                  <a:pt x="471663" y="4024753"/>
                  <a:pt x="470544" y="4022397"/>
                </a:cubicBezTo>
                <a:cubicBezTo>
                  <a:pt x="469424" y="4020041"/>
                  <a:pt x="468276" y="4017640"/>
                  <a:pt x="467098" y="4015195"/>
                </a:cubicBezTo>
                <a:cubicBezTo>
                  <a:pt x="465919" y="4012750"/>
                  <a:pt x="464697" y="4010305"/>
                  <a:pt x="463430" y="4007861"/>
                </a:cubicBezTo>
                <a:cubicBezTo>
                  <a:pt x="462164" y="4005416"/>
                  <a:pt x="460882" y="4002927"/>
                  <a:pt x="459586" y="4000394"/>
                </a:cubicBezTo>
                <a:lnTo>
                  <a:pt x="437318" y="3958596"/>
                </a:lnTo>
                <a:cubicBezTo>
                  <a:pt x="436198" y="3956299"/>
                  <a:pt x="435108" y="3954369"/>
                  <a:pt x="434048" y="3952808"/>
                </a:cubicBezTo>
                <a:cubicBezTo>
                  <a:pt x="432988" y="3951247"/>
                  <a:pt x="431854" y="3950025"/>
                  <a:pt x="430646" y="3949141"/>
                </a:cubicBezTo>
                <a:cubicBezTo>
                  <a:pt x="429439" y="3948257"/>
                  <a:pt x="428069" y="3947624"/>
                  <a:pt x="426537" y="3947241"/>
                </a:cubicBezTo>
                <a:cubicBezTo>
                  <a:pt x="425006" y="3946858"/>
                  <a:pt x="423120" y="3946667"/>
                  <a:pt x="420882" y="3946667"/>
                </a:cubicBezTo>
                <a:lnTo>
                  <a:pt x="408422" y="3946667"/>
                </a:lnTo>
                <a:cubicBezTo>
                  <a:pt x="406065" y="3946667"/>
                  <a:pt x="404077" y="3947359"/>
                  <a:pt x="402457" y="3948743"/>
                </a:cubicBezTo>
                <a:cubicBezTo>
                  <a:pt x="400837" y="3950128"/>
                  <a:pt x="400027" y="3952204"/>
                  <a:pt x="400027" y="3954973"/>
                </a:cubicBezTo>
                <a:lnTo>
                  <a:pt x="400027" y="4057744"/>
                </a:lnTo>
                <a:cubicBezTo>
                  <a:pt x="400027" y="4058333"/>
                  <a:pt x="400174" y="4058863"/>
                  <a:pt x="400469" y="4059334"/>
                </a:cubicBezTo>
                <a:cubicBezTo>
                  <a:pt x="400764" y="4059806"/>
                  <a:pt x="401294" y="4060203"/>
                  <a:pt x="402060" y="4060527"/>
                </a:cubicBezTo>
                <a:cubicBezTo>
                  <a:pt x="402826" y="4060851"/>
                  <a:pt x="403886" y="4061102"/>
                  <a:pt x="405241" y="4061278"/>
                </a:cubicBezTo>
                <a:cubicBezTo>
                  <a:pt x="406596" y="4061455"/>
                  <a:pt x="408304" y="4061543"/>
                  <a:pt x="410366" y="4061543"/>
                </a:cubicBezTo>
                <a:cubicBezTo>
                  <a:pt x="412487" y="4061543"/>
                  <a:pt x="414225" y="4061455"/>
                  <a:pt x="415580" y="4061278"/>
                </a:cubicBezTo>
                <a:cubicBezTo>
                  <a:pt x="416934" y="4061102"/>
                  <a:pt x="418010" y="4060851"/>
                  <a:pt x="418805" y="4060527"/>
                </a:cubicBezTo>
                <a:cubicBezTo>
                  <a:pt x="419600" y="4060203"/>
                  <a:pt x="420160" y="4059806"/>
                  <a:pt x="420484" y="4059334"/>
                </a:cubicBezTo>
                <a:cubicBezTo>
                  <a:pt x="420808" y="4058863"/>
                  <a:pt x="420970" y="4058333"/>
                  <a:pt x="420970" y="4057744"/>
                </a:cubicBezTo>
                <a:lnTo>
                  <a:pt x="420970" y="3997919"/>
                </a:lnTo>
                <a:cubicBezTo>
                  <a:pt x="420970" y="3993442"/>
                  <a:pt x="420911" y="3989097"/>
                  <a:pt x="420793" y="3984885"/>
                </a:cubicBezTo>
                <a:cubicBezTo>
                  <a:pt x="420675" y="3980673"/>
                  <a:pt x="420499" y="3976446"/>
                  <a:pt x="420263" y="3972205"/>
                </a:cubicBezTo>
                <a:lnTo>
                  <a:pt x="420440" y="3972205"/>
                </a:lnTo>
                <a:cubicBezTo>
                  <a:pt x="421795" y="3975680"/>
                  <a:pt x="423327" y="3979259"/>
                  <a:pt x="425035" y="3982941"/>
                </a:cubicBezTo>
                <a:cubicBezTo>
                  <a:pt x="426743" y="3986623"/>
                  <a:pt x="428423" y="3990055"/>
                  <a:pt x="430072" y="3993236"/>
                </a:cubicBezTo>
                <a:lnTo>
                  <a:pt x="458526" y="4046698"/>
                </a:lnTo>
                <a:cubicBezTo>
                  <a:pt x="459999" y="4049643"/>
                  <a:pt x="461324" y="4052044"/>
                  <a:pt x="462503" y="4053900"/>
                </a:cubicBezTo>
                <a:cubicBezTo>
                  <a:pt x="463681" y="4055755"/>
                  <a:pt x="464903" y="4057228"/>
                  <a:pt x="466169" y="4058318"/>
                </a:cubicBezTo>
                <a:cubicBezTo>
                  <a:pt x="467436" y="4059408"/>
                  <a:pt x="468821" y="4060159"/>
                  <a:pt x="470323" y="4060571"/>
                </a:cubicBezTo>
                <a:cubicBezTo>
                  <a:pt x="471825" y="4060984"/>
                  <a:pt x="473607" y="4061190"/>
                  <a:pt x="475669" y="4061190"/>
                </a:cubicBezTo>
                <a:lnTo>
                  <a:pt x="485566" y="4061190"/>
                </a:lnTo>
                <a:cubicBezTo>
                  <a:pt x="486686" y="4061190"/>
                  <a:pt x="487790" y="4061028"/>
                  <a:pt x="488880" y="4060704"/>
                </a:cubicBezTo>
                <a:cubicBezTo>
                  <a:pt x="489970" y="4060380"/>
                  <a:pt x="490912" y="4059864"/>
                  <a:pt x="491707" y="4059158"/>
                </a:cubicBezTo>
                <a:cubicBezTo>
                  <a:pt x="492503" y="4058451"/>
                  <a:pt x="493136" y="4057567"/>
                  <a:pt x="493607" y="4056507"/>
                </a:cubicBezTo>
                <a:cubicBezTo>
                  <a:pt x="494079" y="4055446"/>
                  <a:pt x="494314" y="4054238"/>
                  <a:pt x="494314" y="4052883"/>
                </a:cubicBezTo>
                <a:lnTo>
                  <a:pt x="494314" y="3950113"/>
                </a:lnTo>
                <a:cubicBezTo>
                  <a:pt x="494314" y="3949524"/>
                  <a:pt x="494167" y="3948994"/>
                  <a:pt x="493872" y="3948522"/>
                </a:cubicBezTo>
                <a:cubicBezTo>
                  <a:pt x="493578" y="3948051"/>
                  <a:pt x="493063" y="3947639"/>
                  <a:pt x="492326" y="3947285"/>
                </a:cubicBezTo>
                <a:cubicBezTo>
                  <a:pt x="491590" y="3946932"/>
                  <a:pt x="490544" y="3946681"/>
                  <a:pt x="489189" y="3946534"/>
                </a:cubicBezTo>
                <a:cubicBezTo>
                  <a:pt x="487834" y="3946387"/>
                  <a:pt x="486155" y="3946313"/>
                  <a:pt x="484152" y="3946313"/>
                </a:cubicBezTo>
                <a:close/>
                <a:moveTo>
                  <a:pt x="364066" y="3946137"/>
                </a:moveTo>
                <a:cubicBezTo>
                  <a:pt x="361828" y="3946137"/>
                  <a:pt x="359972" y="3946225"/>
                  <a:pt x="358499" y="3946402"/>
                </a:cubicBezTo>
                <a:cubicBezTo>
                  <a:pt x="357027" y="3946578"/>
                  <a:pt x="355834" y="3946814"/>
                  <a:pt x="354920" y="3947109"/>
                </a:cubicBezTo>
                <a:cubicBezTo>
                  <a:pt x="354007" y="3947403"/>
                  <a:pt x="353359" y="3947786"/>
                  <a:pt x="352977" y="3948257"/>
                </a:cubicBezTo>
                <a:cubicBezTo>
                  <a:pt x="352593" y="3948729"/>
                  <a:pt x="352402" y="3949259"/>
                  <a:pt x="352402" y="3949848"/>
                </a:cubicBezTo>
                <a:lnTo>
                  <a:pt x="352402" y="4057832"/>
                </a:lnTo>
                <a:cubicBezTo>
                  <a:pt x="352402" y="4058421"/>
                  <a:pt x="352593" y="4058951"/>
                  <a:pt x="352977" y="4059423"/>
                </a:cubicBezTo>
                <a:cubicBezTo>
                  <a:pt x="353359" y="4059894"/>
                  <a:pt x="353992" y="4060277"/>
                  <a:pt x="354877" y="4060571"/>
                </a:cubicBezTo>
                <a:cubicBezTo>
                  <a:pt x="355760" y="4060866"/>
                  <a:pt x="356953" y="4061102"/>
                  <a:pt x="358455" y="4061278"/>
                </a:cubicBezTo>
                <a:cubicBezTo>
                  <a:pt x="359957" y="4061455"/>
                  <a:pt x="361828" y="4061543"/>
                  <a:pt x="364066" y="4061543"/>
                </a:cubicBezTo>
                <a:cubicBezTo>
                  <a:pt x="366364" y="4061543"/>
                  <a:pt x="368249" y="4061455"/>
                  <a:pt x="369722" y="4061278"/>
                </a:cubicBezTo>
                <a:cubicBezTo>
                  <a:pt x="371195" y="4061102"/>
                  <a:pt x="372373" y="4060866"/>
                  <a:pt x="373257" y="4060571"/>
                </a:cubicBezTo>
                <a:cubicBezTo>
                  <a:pt x="374140" y="4060277"/>
                  <a:pt x="374774" y="4059894"/>
                  <a:pt x="375156" y="4059423"/>
                </a:cubicBezTo>
                <a:cubicBezTo>
                  <a:pt x="375540" y="4058951"/>
                  <a:pt x="375731" y="4058421"/>
                  <a:pt x="375731" y="4057832"/>
                </a:cubicBezTo>
                <a:lnTo>
                  <a:pt x="375731" y="3949848"/>
                </a:lnTo>
                <a:cubicBezTo>
                  <a:pt x="375731" y="3949259"/>
                  <a:pt x="375540" y="3948729"/>
                  <a:pt x="375156" y="3948257"/>
                </a:cubicBezTo>
                <a:cubicBezTo>
                  <a:pt x="374774" y="3947786"/>
                  <a:pt x="374140" y="3947403"/>
                  <a:pt x="373257" y="3947109"/>
                </a:cubicBezTo>
                <a:cubicBezTo>
                  <a:pt x="372373" y="3946814"/>
                  <a:pt x="371195" y="3946578"/>
                  <a:pt x="369722" y="3946402"/>
                </a:cubicBezTo>
                <a:cubicBezTo>
                  <a:pt x="368249" y="3946225"/>
                  <a:pt x="366364" y="3946137"/>
                  <a:pt x="364066" y="3946137"/>
                </a:cubicBezTo>
                <a:close/>
                <a:moveTo>
                  <a:pt x="10005595" y="3945116"/>
                </a:moveTo>
                <a:lnTo>
                  <a:pt x="10018055" y="3945116"/>
                </a:lnTo>
                <a:lnTo>
                  <a:pt x="10018055" y="3961994"/>
                </a:lnTo>
                <a:cubicBezTo>
                  <a:pt x="10014461" y="3966000"/>
                  <a:pt x="10011030" y="3968975"/>
                  <a:pt x="10007760" y="3970919"/>
                </a:cubicBezTo>
                <a:cubicBezTo>
                  <a:pt x="10004491" y="3972863"/>
                  <a:pt x="10000941" y="3973835"/>
                  <a:pt x="9997112" y="3973835"/>
                </a:cubicBezTo>
                <a:cubicBezTo>
                  <a:pt x="9992399" y="3973835"/>
                  <a:pt x="9988732" y="3972613"/>
                  <a:pt x="9986110" y="3970168"/>
                </a:cubicBezTo>
                <a:cubicBezTo>
                  <a:pt x="9983489" y="3967723"/>
                  <a:pt x="9982178" y="3964439"/>
                  <a:pt x="9982178" y="3960315"/>
                </a:cubicBezTo>
                <a:cubicBezTo>
                  <a:pt x="9982178" y="3957899"/>
                  <a:pt x="9982635" y="3955764"/>
                  <a:pt x="9983548" y="3953908"/>
                </a:cubicBezTo>
                <a:cubicBezTo>
                  <a:pt x="9984461" y="3952052"/>
                  <a:pt x="9985889" y="3950462"/>
                  <a:pt x="9987833" y="3949136"/>
                </a:cubicBezTo>
                <a:cubicBezTo>
                  <a:pt x="9989777" y="3947811"/>
                  <a:pt x="9992222" y="3946809"/>
                  <a:pt x="9995168" y="3946132"/>
                </a:cubicBezTo>
                <a:cubicBezTo>
                  <a:pt x="9998113" y="3945454"/>
                  <a:pt x="10001589" y="3945116"/>
                  <a:pt x="10005595" y="3945116"/>
                </a:cubicBezTo>
                <a:close/>
                <a:moveTo>
                  <a:pt x="1057168" y="3944811"/>
                </a:moveTo>
                <a:cubicBezTo>
                  <a:pt x="1049333" y="3944811"/>
                  <a:pt x="1042161" y="3946137"/>
                  <a:pt x="1035651" y="3948788"/>
                </a:cubicBezTo>
                <a:cubicBezTo>
                  <a:pt x="1029142" y="3951439"/>
                  <a:pt x="1023560" y="3955327"/>
                  <a:pt x="1018906" y="3960452"/>
                </a:cubicBezTo>
                <a:cubicBezTo>
                  <a:pt x="1014252" y="3965577"/>
                  <a:pt x="1010629" y="3971910"/>
                  <a:pt x="1008036" y="3979451"/>
                </a:cubicBezTo>
                <a:cubicBezTo>
                  <a:pt x="1005444" y="3986991"/>
                  <a:pt x="1004148" y="3995622"/>
                  <a:pt x="1004148" y="4005342"/>
                </a:cubicBezTo>
                <a:cubicBezTo>
                  <a:pt x="1004148" y="4014886"/>
                  <a:pt x="1005327" y="4023251"/>
                  <a:pt x="1007683" y="4030438"/>
                </a:cubicBezTo>
                <a:cubicBezTo>
                  <a:pt x="1010039" y="4037626"/>
                  <a:pt x="1013427" y="4043620"/>
                  <a:pt x="1017845" y="4048421"/>
                </a:cubicBezTo>
                <a:cubicBezTo>
                  <a:pt x="1022264" y="4053222"/>
                  <a:pt x="1027624" y="4056831"/>
                  <a:pt x="1033928" y="4059246"/>
                </a:cubicBezTo>
                <a:cubicBezTo>
                  <a:pt x="1040232" y="4061661"/>
                  <a:pt x="1047301" y="4062869"/>
                  <a:pt x="1055136" y="4062869"/>
                </a:cubicBezTo>
                <a:cubicBezTo>
                  <a:pt x="1059142" y="4062869"/>
                  <a:pt x="1062868" y="4062545"/>
                  <a:pt x="1066314" y="4061897"/>
                </a:cubicBezTo>
                <a:cubicBezTo>
                  <a:pt x="1069761" y="4061249"/>
                  <a:pt x="1072824" y="4060439"/>
                  <a:pt x="1075504" y="4059467"/>
                </a:cubicBezTo>
                <a:cubicBezTo>
                  <a:pt x="1078185" y="4058495"/>
                  <a:pt x="1080453" y="4057479"/>
                  <a:pt x="1082309" y="4056418"/>
                </a:cubicBezTo>
                <a:cubicBezTo>
                  <a:pt x="1084165" y="4055358"/>
                  <a:pt x="1085416" y="4054489"/>
                  <a:pt x="1086064" y="4053811"/>
                </a:cubicBezTo>
                <a:cubicBezTo>
                  <a:pt x="1086712" y="4053134"/>
                  <a:pt x="1087184" y="4052530"/>
                  <a:pt x="1087478" y="4052000"/>
                </a:cubicBezTo>
                <a:cubicBezTo>
                  <a:pt x="1087773" y="4051470"/>
                  <a:pt x="1088008" y="4050836"/>
                  <a:pt x="1088185" y="4050100"/>
                </a:cubicBezTo>
                <a:cubicBezTo>
                  <a:pt x="1088362" y="4049364"/>
                  <a:pt x="1088495" y="4048480"/>
                  <a:pt x="1088583" y="4047449"/>
                </a:cubicBezTo>
                <a:cubicBezTo>
                  <a:pt x="1088671" y="4046418"/>
                  <a:pt x="1088715" y="4045166"/>
                  <a:pt x="1088715" y="4043693"/>
                </a:cubicBezTo>
                <a:cubicBezTo>
                  <a:pt x="1088715" y="4041573"/>
                  <a:pt x="1088656" y="4039879"/>
                  <a:pt x="1088539" y="4038612"/>
                </a:cubicBezTo>
                <a:cubicBezTo>
                  <a:pt x="1088421" y="4037346"/>
                  <a:pt x="1088244" y="4036359"/>
                  <a:pt x="1088008" y="4035652"/>
                </a:cubicBezTo>
                <a:cubicBezTo>
                  <a:pt x="1087773" y="4034945"/>
                  <a:pt x="1087478" y="4034474"/>
                  <a:pt x="1087125" y="4034238"/>
                </a:cubicBezTo>
                <a:cubicBezTo>
                  <a:pt x="1086771" y="4034002"/>
                  <a:pt x="1086300" y="4033885"/>
                  <a:pt x="1085711" y="4033885"/>
                </a:cubicBezTo>
                <a:cubicBezTo>
                  <a:pt x="1084945" y="4033885"/>
                  <a:pt x="1083870" y="4034356"/>
                  <a:pt x="1082486" y="4035299"/>
                </a:cubicBezTo>
                <a:cubicBezTo>
                  <a:pt x="1081101" y="4036241"/>
                  <a:pt x="1079334" y="4037302"/>
                  <a:pt x="1077184" y="4038480"/>
                </a:cubicBezTo>
                <a:cubicBezTo>
                  <a:pt x="1075033" y="4039658"/>
                  <a:pt x="1072456" y="4040733"/>
                  <a:pt x="1069451" y="4041705"/>
                </a:cubicBezTo>
                <a:cubicBezTo>
                  <a:pt x="1066447" y="4042677"/>
                  <a:pt x="1062883" y="4043163"/>
                  <a:pt x="1058759" y="4043163"/>
                </a:cubicBezTo>
                <a:cubicBezTo>
                  <a:pt x="1054223" y="4043163"/>
                  <a:pt x="1050143" y="4042383"/>
                  <a:pt x="1046520" y="4040821"/>
                </a:cubicBezTo>
                <a:cubicBezTo>
                  <a:pt x="1042897" y="4039260"/>
                  <a:pt x="1039805" y="4036889"/>
                  <a:pt x="1037242" y="4033708"/>
                </a:cubicBezTo>
                <a:cubicBezTo>
                  <a:pt x="1034679" y="4030527"/>
                  <a:pt x="1032706" y="4026477"/>
                  <a:pt x="1031321" y="4021558"/>
                </a:cubicBezTo>
                <a:cubicBezTo>
                  <a:pt x="1029937" y="4016638"/>
                  <a:pt x="1029245" y="4010821"/>
                  <a:pt x="1029245" y="4004105"/>
                </a:cubicBezTo>
                <a:cubicBezTo>
                  <a:pt x="1029245" y="3997978"/>
                  <a:pt x="1029893" y="3992470"/>
                  <a:pt x="1031189" y="3987581"/>
                </a:cubicBezTo>
                <a:cubicBezTo>
                  <a:pt x="1032485" y="3982691"/>
                  <a:pt x="1034385" y="3978523"/>
                  <a:pt x="1036888" y="3975077"/>
                </a:cubicBezTo>
                <a:cubicBezTo>
                  <a:pt x="1039392" y="3971630"/>
                  <a:pt x="1042426" y="3968979"/>
                  <a:pt x="1045990" y="3967124"/>
                </a:cubicBezTo>
                <a:cubicBezTo>
                  <a:pt x="1049554" y="3965268"/>
                  <a:pt x="1053604" y="3964340"/>
                  <a:pt x="1058141" y="3964340"/>
                </a:cubicBezTo>
                <a:cubicBezTo>
                  <a:pt x="1062264" y="3964340"/>
                  <a:pt x="1065814" y="3964856"/>
                  <a:pt x="1068789" y="3965886"/>
                </a:cubicBezTo>
                <a:cubicBezTo>
                  <a:pt x="1071764" y="3966917"/>
                  <a:pt x="1074326" y="3968066"/>
                  <a:pt x="1076477" y="3969333"/>
                </a:cubicBezTo>
                <a:cubicBezTo>
                  <a:pt x="1078627" y="3970599"/>
                  <a:pt x="1080380" y="3971748"/>
                  <a:pt x="1081734" y="3972779"/>
                </a:cubicBezTo>
                <a:cubicBezTo>
                  <a:pt x="1083089" y="3973810"/>
                  <a:pt x="1084209" y="3974326"/>
                  <a:pt x="1085092" y="3974326"/>
                </a:cubicBezTo>
                <a:cubicBezTo>
                  <a:pt x="1085623" y="3974326"/>
                  <a:pt x="1086094" y="3974149"/>
                  <a:pt x="1086506" y="3973795"/>
                </a:cubicBezTo>
                <a:cubicBezTo>
                  <a:pt x="1086919" y="3973442"/>
                  <a:pt x="1087272" y="3972882"/>
                  <a:pt x="1087567" y="3972116"/>
                </a:cubicBezTo>
                <a:cubicBezTo>
                  <a:pt x="1087861" y="3971350"/>
                  <a:pt x="1088067" y="3970349"/>
                  <a:pt x="1088185" y="3969112"/>
                </a:cubicBezTo>
                <a:cubicBezTo>
                  <a:pt x="1088303" y="3967875"/>
                  <a:pt x="1088362" y="3966373"/>
                  <a:pt x="1088362" y="3964605"/>
                </a:cubicBezTo>
                <a:cubicBezTo>
                  <a:pt x="1088362" y="3962956"/>
                  <a:pt x="1088318" y="3961571"/>
                  <a:pt x="1088229" y="3960452"/>
                </a:cubicBezTo>
                <a:cubicBezTo>
                  <a:pt x="1088141" y="3959333"/>
                  <a:pt x="1088008" y="3958361"/>
                  <a:pt x="1087832" y="3957536"/>
                </a:cubicBezTo>
                <a:cubicBezTo>
                  <a:pt x="1087655" y="3956711"/>
                  <a:pt x="1087419" y="3956034"/>
                  <a:pt x="1087125" y="3955503"/>
                </a:cubicBezTo>
                <a:cubicBezTo>
                  <a:pt x="1086830" y="3954973"/>
                  <a:pt x="1086285" y="3954310"/>
                  <a:pt x="1085490" y="3953515"/>
                </a:cubicBezTo>
                <a:cubicBezTo>
                  <a:pt x="1084695" y="3952720"/>
                  <a:pt x="1083296" y="3951763"/>
                  <a:pt x="1081293" y="3950643"/>
                </a:cubicBezTo>
                <a:cubicBezTo>
                  <a:pt x="1079290" y="3949524"/>
                  <a:pt x="1077036" y="3948537"/>
                  <a:pt x="1074532" y="3947683"/>
                </a:cubicBezTo>
                <a:cubicBezTo>
                  <a:pt x="1072029" y="3946829"/>
                  <a:pt x="1069304" y="3946137"/>
                  <a:pt x="1066359" y="3945606"/>
                </a:cubicBezTo>
                <a:cubicBezTo>
                  <a:pt x="1063413" y="3945076"/>
                  <a:pt x="1060350" y="3944811"/>
                  <a:pt x="1057168" y="3944811"/>
                </a:cubicBezTo>
                <a:close/>
                <a:moveTo>
                  <a:pt x="3742172" y="3943751"/>
                </a:moveTo>
                <a:cubicBezTo>
                  <a:pt x="3738696" y="3943751"/>
                  <a:pt x="3736310" y="3944369"/>
                  <a:pt x="3735014" y="3945606"/>
                </a:cubicBezTo>
                <a:cubicBezTo>
                  <a:pt x="3733718" y="3946843"/>
                  <a:pt x="3733070" y="3949170"/>
                  <a:pt x="3733070" y="3952587"/>
                </a:cubicBezTo>
                <a:cubicBezTo>
                  <a:pt x="3733070" y="3955945"/>
                  <a:pt x="3733703" y="3958228"/>
                  <a:pt x="3734970" y="3959436"/>
                </a:cubicBezTo>
                <a:cubicBezTo>
                  <a:pt x="3736236" y="3960643"/>
                  <a:pt x="3738578" y="3961247"/>
                  <a:pt x="3741995" y="3961247"/>
                </a:cubicBezTo>
                <a:cubicBezTo>
                  <a:pt x="3745471" y="3961247"/>
                  <a:pt x="3747857" y="3960629"/>
                  <a:pt x="3749153" y="3959392"/>
                </a:cubicBezTo>
                <a:cubicBezTo>
                  <a:pt x="3750449" y="3958154"/>
                  <a:pt x="3751097" y="3955827"/>
                  <a:pt x="3751097" y="3952411"/>
                </a:cubicBezTo>
                <a:cubicBezTo>
                  <a:pt x="3751097" y="3949053"/>
                  <a:pt x="3750464" y="3946770"/>
                  <a:pt x="3749197" y="3945562"/>
                </a:cubicBezTo>
                <a:cubicBezTo>
                  <a:pt x="3747930" y="3944354"/>
                  <a:pt x="3745589" y="3943751"/>
                  <a:pt x="3742172" y="3943751"/>
                </a:cubicBezTo>
                <a:close/>
                <a:moveTo>
                  <a:pt x="2942072" y="3943751"/>
                </a:moveTo>
                <a:cubicBezTo>
                  <a:pt x="2938596" y="3943751"/>
                  <a:pt x="2936210" y="3944369"/>
                  <a:pt x="2934914" y="3945606"/>
                </a:cubicBezTo>
                <a:cubicBezTo>
                  <a:pt x="2933618" y="3946843"/>
                  <a:pt x="2932970" y="3949170"/>
                  <a:pt x="2932970" y="3952587"/>
                </a:cubicBezTo>
                <a:cubicBezTo>
                  <a:pt x="2932970" y="3955945"/>
                  <a:pt x="2933604" y="3958228"/>
                  <a:pt x="2934870" y="3959436"/>
                </a:cubicBezTo>
                <a:cubicBezTo>
                  <a:pt x="2936136" y="3960643"/>
                  <a:pt x="2938478" y="3961247"/>
                  <a:pt x="2941895" y="3961247"/>
                </a:cubicBezTo>
                <a:cubicBezTo>
                  <a:pt x="2945371" y="3961247"/>
                  <a:pt x="2947757" y="3960629"/>
                  <a:pt x="2949053" y="3959392"/>
                </a:cubicBezTo>
                <a:cubicBezTo>
                  <a:pt x="2950349" y="3958154"/>
                  <a:pt x="2950997" y="3955827"/>
                  <a:pt x="2950997" y="3952411"/>
                </a:cubicBezTo>
                <a:cubicBezTo>
                  <a:pt x="2950997" y="3949053"/>
                  <a:pt x="2950364" y="3946770"/>
                  <a:pt x="2949097" y="3945562"/>
                </a:cubicBezTo>
                <a:cubicBezTo>
                  <a:pt x="2947831" y="3944354"/>
                  <a:pt x="2945489" y="3943751"/>
                  <a:pt x="2942072" y="3943751"/>
                </a:cubicBezTo>
                <a:close/>
                <a:moveTo>
                  <a:pt x="1913372" y="3943751"/>
                </a:moveTo>
                <a:cubicBezTo>
                  <a:pt x="1909896" y="3943751"/>
                  <a:pt x="1907510" y="3944369"/>
                  <a:pt x="1906214" y="3945606"/>
                </a:cubicBezTo>
                <a:cubicBezTo>
                  <a:pt x="1904918" y="3946843"/>
                  <a:pt x="1904270" y="3949170"/>
                  <a:pt x="1904270" y="3952587"/>
                </a:cubicBezTo>
                <a:cubicBezTo>
                  <a:pt x="1904270" y="3955945"/>
                  <a:pt x="1904904" y="3958228"/>
                  <a:pt x="1906170" y="3959436"/>
                </a:cubicBezTo>
                <a:cubicBezTo>
                  <a:pt x="1907437" y="3960643"/>
                  <a:pt x="1909778" y="3961247"/>
                  <a:pt x="1913195" y="3961247"/>
                </a:cubicBezTo>
                <a:cubicBezTo>
                  <a:pt x="1916671" y="3961247"/>
                  <a:pt x="1919057" y="3960629"/>
                  <a:pt x="1920353" y="3959392"/>
                </a:cubicBezTo>
                <a:cubicBezTo>
                  <a:pt x="1921649" y="3958154"/>
                  <a:pt x="1922297" y="3955827"/>
                  <a:pt x="1922297" y="3952411"/>
                </a:cubicBezTo>
                <a:cubicBezTo>
                  <a:pt x="1922297" y="3949053"/>
                  <a:pt x="1921664" y="3946770"/>
                  <a:pt x="1920397" y="3945562"/>
                </a:cubicBezTo>
                <a:cubicBezTo>
                  <a:pt x="1919131" y="3944354"/>
                  <a:pt x="1916789" y="3943751"/>
                  <a:pt x="1913372" y="3943751"/>
                </a:cubicBezTo>
                <a:close/>
                <a:moveTo>
                  <a:pt x="8667062" y="3940833"/>
                </a:moveTo>
                <a:cubicBezTo>
                  <a:pt x="8663586" y="3940833"/>
                  <a:pt x="8661200" y="3941451"/>
                  <a:pt x="8659904" y="3942688"/>
                </a:cubicBezTo>
                <a:cubicBezTo>
                  <a:pt x="8658608" y="3943925"/>
                  <a:pt x="8657960" y="3946252"/>
                  <a:pt x="8657960" y="3949669"/>
                </a:cubicBezTo>
                <a:cubicBezTo>
                  <a:pt x="8657960" y="3953027"/>
                  <a:pt x="8658593" y="3955310"/>
                  <a:pt x="8659860" y="3956518"/>
                </a:cubicBezTo>
                <a:cubicBezTo>
                  <a:pt x="8661126" y="3957725"/>
                  <a:pt x="8663468" y="3958329"/>
                  <a:pt x="8666885" y="3958329"/>
                </a:cubicBezTo>
                <a:cubicBezTo>
                  <a:pt x="8670361" y="3958329"/>
                  <a:pt x="8672747" y="3957711"/>
                  <a:pt x="8674043" y="3956474"/>
                </a:cubicBezTo>
                <a:cubicBezTo>
                  <a:pt x="8675339" y="3955236"/>
                  <a:pt x="8675987" y="3952909"/>
                  <a:pt x="8675987" y="3949493"/>
                </a:cubicBezTo>
                <a:cubicBezTo>
                  <a:pt x="8675987" y="3946135"/>
                  <a:pt x="8675353" y="3943852"/>
                  <a:pt x="8674087" y="3942644"/>
                </a:cubicBezTo>
                <a:cubicBezTo>
                  <a:pt x="8672821" y="3941436"/>
                  <a:pt x="8670479" y="3940833"/>
                  <a:pt x="8667062" y="3940833"/>
                </a:cubicBezTo>
                <a:close/>
                <a:moveTo>
                  <a:pt x="3370608" y="3937918"/>
                </a:moveTo>
                <a:cubicBezTo>
                  <a:pt x="3369194" y="3937918"/>
                  <a:pt x="3368016" y="3937977"/>
                  <a:pt x="3367074" y="3938095"/>
                </a:cubicBezTo>
                <a:cubicBezTo>
                  <a:pt x="3366131" y="3938213"/>
                  <a:pt x="3365380" y="3938390"/>
                  <a:pt x="3364821" y="3938625"/>
                </a:cubicBezTo>
                <a:cubicBezTo>
                  <a:pt x="3364260" y="3938861"/>
                  <a:pt x="3363878" y="3939156"/>
                  <a:pt x="3363672" y="3939509"/>
                </a:cubicBezTo>
                <a:cubicBezTo>
                  <a:pt x="3363465" y="3939863"/>
                  <a:pt x="3363363" y="3940275"/>
                  <a:pt x="3363363" y="3940746"/>
                </a:cubicBezTo>
                <a:lnTo>
                  <a:pt x="3363363" y="4058804"/>
                </a:lnTo>
                <a:cubicBezTo>
                  <a:pt x="3363363" y="4059275"/>
                  <a:pt x="3363465" y="4059673"/>
                  <a:pt x="3363672" y="4059997"/>
                </a:cubicBezTo>
                <a:cubicBezTo>
                  <a:pt x="3363878" y="4060321"/>
                  <a:pt x="3364260" y="4060601"/>
                  <a:pt x="3364821" y="4060837"/>
                </a:cubicBezTo>
                <a:cubicBezTo>
                  <a:pt x="3365380" y="4061072"/>
                  <a:pt x="3366131" y="4061249"/>
                  <a:pt x="3367074" y="4061367"/>
                </a:cubicBezTo>
                <a:cubicBezTo>
                  <a:pt x="3368016" y="4061485"/>
                  <a:pt x="3369194" y="4061543"/>
                  <a:pt x="3370608" y="4061543"/>
                </a:cubicBezTo>
                <a:cubicBezTo>
                  <a:pt x="3372081" y="4061543"/>
                  <a:pt x="3373289" y="4061485"/>
                  <a:pt x="3374231" y="4061367"/>
                </a:cubicBezTo>
                <a:cubicBezTo>
                  <a:pt x="3375174" y="4061249"/>
                  <a:pt x="3375910" y="4061072"/>
                  <a:pt x="3376441" y="4060837"/>
                </a:cubicBezTo>
                <a:cubicBezTo>
                  <a:pt x="3376971" y="4060601"/>
                  <a:pt x="3377354" y="4060321"/>
                  <a:pt x="3377589" y="4059997"/>
                </a:cubicBezTo>
                <a:cubicBezTo>
                  <a:pt x="3377825" y="4059673"/>
                  <a:pt x="3377943" y="4059275"/>
                  <a:pt x="3377943" y="4058804"/>
                </a:cubicBezTo>
                <a:lnTo>
                  <a:pt x="3377943" y="4003221"/>
                </a:lnTo>
                <a:cubicBezTo>
                  <a:pt x="3381949" y="3998214"/>
                  <a:pt x="3385778" y="3994414"/>
                  <a:pt x="3389430" y="3991822"/>
                </a:cubicBezTo>
                <a:cubicBezTo>
                  <a:pt x="3393083" y="3989230"/>
                  <a:pt x="3396735" y="3987934"/>
                  <a:pt x="3400388" y="3987934"/>
                </a:cubicBezTo>
                <a:cubicBezTo>
                  <a:pt x="3403216" y="3987934"/>
                  <a:pt x="3405704" y="3988464"/>
                  <a:pt x="3407855" y="3989525"/>
                </a:cubicBezTo>
                <a:cubicBezTo>
                  <a:pt x="3410005" y="3990585"/>
                  <a:pt x="3411758" y="3992117"/>
                  <a:pt x="3413113" y="3994120"/>
                </a:cubicBezTo>
                <a:cubicBezTo>
                  <a:pt x="3414468" y="3996123"/>
                  <a:pt x="3415499" y="3998509"/>
                  <a:pt x="3416206" y="4001277"/>
                </a:cubicBezTo>
                <a:cubicBezTo>
                  <a:pt x="3416913" y="4004046"/>
                  <a:pt x="3417266" y="4007699"/>
                  <a:pt x="3417266" y="4012235"/>
                </a:cubicBezTo>
                <a:lnTo>
                  <a:pt x="3417266" y="4058804"/>
                </a:lnTo>
                <a:cubicBezTo>
                  <a:pt x="3417266" y="4059275"/>
                  <a:pt x="3417384" y="4059673"/>
                  <a:pt x="3417619" y="4059997"/>
                </a:cubicBezTo>
                <a:cubicBezTo>
                  <a:pt x="3417855" y="4060321"/>
                  <a:pt x="3418238" y="4060601"/>
                  <a:pt x="3418768" y="4060837"/>
                </a:cubicBezTo>
                <a:cubicBezTo>
                  <a:pt x="3419298" y="4061072"/>
                  <a:pt x="3420035" y="4061249"/>
                  <a:pt x="3420978" y="4061367"/>
                </a:cubicBezTo>
                <a:cubicBezTo>
                  <a:pt x="3421920" y="4061485"/>
                  <a:pt x="3423128" y="4061543"/>
                  <a:pt x="3424601" y="4061543"/>
                </a:cubicBezTo>
                <a:cubicBezTo>
                  <a:pt x="3426015" y="4061543"/>
                  <a:pt x="3427192" y="4061485"/>
                  <a:pt x="3428135" y="4061367"/>
                </a:cubicBezTo>
                <a:cubicBezTo>
                  <a:pt x="3429077" y="4061249"/>
                  <a:pt x="3429814" y="4061072"/>
                  <a:pt x="3430344" y="4060837"/>
                </a:cubicBezTo>
                <a:cubicBezTo>
                  <a:pt x="3430874" y="4060601"/>
                  <a:pt x="3431257" y="4060321"/>
                  <a:pt x="3431493" y="4059997"/>
                </a:cubicBezTo>
                <a:cubicBezTo>
                  <a:pt x="3431728" y="4059673"/>
                  <a:pt x="3431846" y="4059275"/>
                  <a:pt x="3431846" y="4058804"/>
                </a:cubicBezTo>
                <a:lnTo>
                  <a:pt x="3431846" y="4010379"/>
                </a:lnTo>
                <a:cubicBezTo>
                  <a:pt x="3431846" y="4004665"/>
                  <a:pt x="3431360" y="3999790"/>
                  <a:pt x="3430388" y="3995754"/>
                </a:cubicBezTo>
                <a:cubicBezTo>
                  <a:pt x="3429416" y="3991719"/>
                  <a:pt x="3427811" y="3988199"/>
                  <a:pt x="3425573" y="3985195"/>
                </a:cubicBezTo>
                <a:cubicBezTo>
                  <a:pt x="3423334" y="3982190"/>
                  <a:pt x="3420403" y="3979790"/>
                  <a:pt x="3416780" y="3977993"/>
                </a:cubicBezTo>
                <a:cubicBezTo>
                  <a:pt x="3413157" y="3976196"/>
                  <a:pt x="3408694" y="3975298"/>
                  <a:pt x="3403393" y="3975298"/>
                </a:cubicBezTo>
                <a:cubicBezTo>
                  <a:pt x="3399092" y="3975298"/>
                  <a:pt x="3394821" y="3976373"/>
                  <a:pt x="3390579" y="3978523"/>
                </a:cubicBezTo>
                <a:cubicBezTo>
                  <a:pt x="3386338" y="3980673"/>
                  <a:pt x="3382126" y="3983957"/>
                  <a:pt x="3377943" y="3988376"/>
                </a:cubicBezTo>
                <a:lnTo>
                  <a:pt x="3377943" y="3940746"/>
                </a:lnTo>
                <a:cubicBezTo>
                  <a:pt x="3377943" y="3940275"/>
                  <a:pt x="3377825" y="3939863"/>
                  <a:pt x="3377589" y="3939509"/>
                </a:cubicBezTo>
                <a:cubicBezTo>
                  <a:pt x="3377354" y="3939156"/>
                  <a:pt x="3376971" y="3938861"/>
                  <a:pt x="3376441" y="3938625"/>
                </a:cubicBezTo>
                <a:cubicBezTo>
                  <a:pt x="3375910" y="3938390"/>
                  <a:pt x="3375174" y="3938213"/>
                  <a:pt x="3374231" y="3938095"/>
                </a:cubicBezTo>
                <a:cubicBezTo>
                  <a:pt x="3373289" y="3937977"/>
                  <a:pt x="3372081" y="3937918"/>
                  <a:pt x="3370608" y="3937918"/>
                </a:cubicBezTo>
                <a:close/>
                <a:moveTo>
                  <a:pt x="2160934" y="3937918"/>
                </a:moveTo>
                <a:cubicBezTo>
                  <a:pt x="2159520" y="3937918"/>
                  <a:pt x="2158341" y="3937977"/>
                  <a:pt x="2157399" y="3938095"/>
                </a:cubicBezTo>
                <a:cubicBezTo>
                  <a:pt x="2156456" y="3938213"/>
                  <a:pt x="2155705" y="3938390"/>
                  <a:pt x="2155146" y="3938625"/>
                </a:cubicBezTo>
                <a:cubicBezTo>
                  <a:pt x="2154586" y="3938861"/>
                  <a:pt x="2154203" y="3939156"/>
                  <a:pt x="2153997" y="3939509"/>
                </a:cubicBezTo>
                <a:cubicBezTo>
                  <a:pt x="2153791" y="3939863"/>
                  <a:pt x="2153687" y="3940275"/>
                  <a:pt x="2153687" y="3940746"/>
                </a:cubicBezTo>
                <a:lnTo>
                  <a:pt x="2153687" y="4058804"/>
                </a:lnTo>
                <a:cubicBezTo>
                  <a:pt x="2153687" y="4059275"/>
                  <a:pt x="2153791" y="4059673"/>
                  <a:pt x="2153997" y="4059997"/>
                </a:cubicBezTo>
                <a:cubicBezTo>
                  <a:pt x="2154203" y="4060321"/>
                  <a:pt x="2154586" y="4060601"/>
                  <a:pt x="2155146" y="4060837"/>
                </a:cubicBezTo>
                <a:cubicBezTo>
                  <a:pt x="2155705" y="4061072"/>
                  <a:pt x="2156456" y="4061249"/>
                  <a:pt x="2157399" y="4061367"/>
                </a:cubicBezTo>
                <a:cubicBezTo>
                  <a:pt x="2158341" y="4061485"/>
                  <a:pt x="2159520" y="4061543"/>
                  <a:pt x="2160934" y="4061543"/>
                </a:cubicBezTo>
                <a:cubicBezTo>
                  <a:pt x="2162406" y="4061543"/>
                  <a:pt x="2163614" y="4061485"/>
                  <a:pt x="2164557" y="4061367"/>
                </a:cubicBezTo>
                <a:cubicBezTo>
                  <a:pt x="2165499" y="4061249"/>
                  <a:pt x="2166235" y="4061072"/>
                  <a:pt x="2166766" y="4060837"/>
                </a:cubicBezTo>
                <a:cubicBezTo>
                  <a:pt x="2167296" y="4060601"/>
                  <a:pt x="2167679" y="4060321"/>
                  <a:pt x="2167914" y="4059997"/>
                </a:cubicBezTo>
                <a:cubicBezTo>
                  <a:pt x="2168150" y="4059673"/>
                  <a:pt x="2168268" y="4059275"/>
                  <a:pt x="2168268" y="4058804"/>
                </a:cubicBezTo>
                <a:lnTo>
                  <a:pt x="2168268" y="3940746"/>
                </a:lnTo>
                <a:cubicBezTo>
                  <a:pt x="2168268" y="3940275"/>
                  <a:pt x="2168150" y="3939863"/>
                  <a:pt x="2167914" y="3939509"/>
                </a:cubicBezTo>
                <a:cubicBezTo>
                  <a:pt x="2167679" y="3939156"/>
                  <a:pt x="2167296" y="3938861"/>
                  <a:pt x="2166766" y="3938625"/>
                </a:cubicBezTo>
                <a:cubicBezTo>
                  <a:pt x="2166235" y="3938390"/>
                  <a:pt x="2165499" y="3938213"/>
                  <a:pt x="2164557" y="3938095"/>
                </a:cubicBezTo>
                <a:cubicBezTo>
                  <a:pt x="2163614" y="3937977"/>
                  <a:pt x="2162406" y="3937918"/>
                  <a:pt x="2160934" y="3937918"/>
                </a:cubicBezTo>
                <a:close/>
                <a:moveTo>
                  <a:pt x="1818034" y="3937918"/>
                </a:moveTo>
                <a:cubicBezTo>
                  <a:pt x="1816620" y="3937918"/>
                  <a:pt x="1815442" y="3937977"/>
                  <a:pt x="1814499" y="3938095"/>
                </a:cubicBezTo>
                <a:cubicBezTo>
                  <a:pt x="1813556" y="3938213"/>
                  <a:pt x="1812805" y="3938390"/>
                  <a:pt x="1812246" y="3938625"/>
                </a:cubicBezTo>
                <a:cubicBezTo>
                  <a:pt x="1811686" y="3938861"/>
                  <a:pt x="1811303" y="3939156"/>
                  <a:pt x="1811097" y="3939509"/>
                </a:cubicBezTo>
                <a:cubicBezTo>
                  <a:pt x="1810891" y="3939863"/>
                  <a:pt x="1810788" y="3940275"/>
                  <a:pt x="1810788" y="3940746"/>
                </a:cubicBezTo>
                <a:lnTo>
                  <a:pt x="1810788" y="4058804"/>
                </a:lnTo>
                <a:cubicBezTo>
                  <a:pt x="1810788" y="4059275"/>
                  <a:pt x="1810891" y="4059673"/>
                  <a:pt x="1811097" y="4059997"/>
                </a:cubicBezTo>
                <a:cubicBezTo>
                  <a:pt x="1811303" y="4060321"/>
                  <a:pt x="1811686" y="4060601"/>
                  <a:pt x="1812246" y="4060837"/>
                </a:cubicBezTo>
                <a:cubicBezTo>
                  <a:pt x="1812805" y="4061072"/>
                  <a:pt x="1813556" y="4061249"/>
                  <a:pt x="1814499" y="4061367"/>
                </a:cubicBezTo>
                <a:cubicBezTo>
                  <a:pt x="1815442" y="4061485"/>
                  <a:pt x="1816620" y="4061543"/>
                  <a:pt x="1818034" y="4061543"/>
                </a:cubicBezTo>
                <a:cubicBezTo>
                  <a:pt x="1819506" y="4061543"/>
                  <a:pt x="1820714" y="4061485"/>
                  <a:pt x="1821657" y="4061367"/>
                </a:cubicBezTo>
                <a:cubicBezTo>
                  <a:pt x="1822599" y="4061249"/>
                  <a:pt x="1823336" y="4061072"/>
                  <a:pt x="1823866" y="4060837"/>
                </a:cubicBezTo>
                <a:cubicBezTo>
                  <a:pt x="1824396" y="4060601"/>
                  <a:pt x="1824779" y="4060321"/>
                  <a:pt x="1825015" y="4059997"/>
                </a:cubicBezTo>
                <a:cubicBezTo>
                  <a:pt x="1825250" y="4059673"/>
                  <a:pt x="1825368" y="4059275"/>
                  <a:pt x="1825368" y="4058804"/>
                </a:cubicBezTo>
                <a:lnTo>
                  <a:pt x="1825368" y="4003221"/>
                </a:lnTo>
                <a:cubicBezTo>
                  <a:pt x="1829374" y="3998214"/>
                  <a:pt x="1833203" y="3994414"/>
                  <a:pt x="1836856" y="3991822"/>
                </a:cubicBezTo>
                <a:cubicBezTo>
                  <a:pt x="1840508" y="3989230"/>
                  <a:pt x="1844161" y="3987934"/>
                  <a:pt x="1847813" y="3987934"/>
                </a:cubicBezTo>
                <a:cubicBezTo>
                  <a:pt x="1850641" y="3987934"/>
                  <a:pt x="1853130" y="3988464"/>
                  <a:pt x="1855280" y="3989525"/>
                </a:cubicBezTo>
                <a:cubicBezTo>
                  <a:pt x="1857430" y="3990585"/>
                  <a:pt x="1859183" y="3992117"/>
                  <a:pt x="1860538" y="3994120"/>
                </a:cubicBezTo>
                <a:cubicBezTo>
                  <a:pt x="1861893" y="3996123"/>
                  <a:pt x="1862924" y="3998509"/>
                  <a:pt x="1863631" y="4001277"/>
                </a:cubicBezTo>
                <a:cubicBezTo>
                  <a:pt x="1864338" y="4004046"/>
                  <a:pt x="1864691" y="4007699"/>
                  <a:pt x="1864691" y="4012235"/>
                </a:cubicBezTo>
                <a:lnTo>
                  <a:pt x="1864691" y="4058804"/>
                </a:lnTo>
                <a:cubicBezTo>
                  <a:pt x="1864691" y="4059275"/>
                  <a:pt x="1864809" y="4059673"/>
                  <a:pt x="1865045" y="4059997"/>
                </a:cubicBezTo>
                <a:cubicBezTo>
                  <a:pt x="1865280" y="4060321"/>
                  <a:pt x="1865663" y="4060601"/>
                  <a:pt x="1866194" y="4060837"/>
                </a:cubicBezTo>
                <a:cubicBezTo>
                  <a:pt x="1866724" y="4061072"/>
                  <a:pt x="1867460" y="4061249"/>
                  <a:pt x="1868403" y="4061367"/>
                </a:cubicBezTo>
                <a:cubicBezTo>
                  <a:pt x="1869345" y="4061485"/>
                  <a:pt x="1870553" y="4061543"/>
                  <a:pt x="1872026" y="4061543"/>
                </a:cubicBezTo>
                <a:cubicBezTo>
                  <a:pt x="1873440" y="4061543"/>
                  <a:pt x="1874618" y="4061485"/>
                  <a:pt x="1875560" y="4061367"/>
                </a:cubicBezTo>
                <a:cubicBezTo>
                  <a:pt x="1876503" y="4061249"/>
                  <a:pt x="1877239" y="4061072"/>
                  <a:pt x="1877770" y="4060837"/>
                </a:cubicBezTo>
                <a:cubicBezTo>
                  <a:pt x="1878300" y="4060601"/>
                  <a:pt x="1878683" y="4060321"/>
                  <a:pt x="1878918" y="4059997"/>
                </a:cubicBezTo>
                <a:cubicBezTo>
                  <a:pt x="1879154" y="4059673"/>
                  <a:pt x="1879272" y="4059275"/>
                  <a:pt x="1879272" y="4058804"/>
                </a:cubicBezTo>
                <a:lnTo>
                  <a:pt x="1879272" y="4010379"/>
                </a:lnTo>
                <a:cubicBezTo>
                  <a:pt x="1879272" y="4004665"/>
                  <a:pt x="1878786" y="3999790"/>
                  <a:pt x="1877814" y="3995754"/>
                </a:cubicBezTo>
                <a:cubicBezTo>
                  <a:pt x="1876842" y="3991719"/>
                  <a:pt x="1875236" y="3988199"/>
                  <a:pt x="1872998" y="3985195"/>
                </a:cubicBezTo>
                <a:cubicBezTo>
                  <a:pt x="1870759" y="3982190"/>
                  <a:pt x="1867828" y="3979790"/>
                  <a:pt x="1864205" y="3977993"/>
                </a:cubicBezTo>
                <a:cubicBezTo>
                  <a:pt x="1860582" y="3976196"/>
                  <a:pt x="1856120" y="3975298"/>
                  <a:pt x="1850818" y="3975298"/>
                </a:cubicBezTo>
                <a:cubicBezTo>
                  <a:pt x="1846517" y="3975298"/>
                  <a:pt x="1842246" y="3976373"/>
                  <a:pt x="1838005" y="3978523"/>
                </a:cubicBezTo>
                <a:cubicBezTo>
                  <a:pt x="1833763" y="3980673"/>
                  <a:pt x="1829551" y="3983957"/>
                  <a:pt x="1825368" y="3988376"/>
                </a:cubicBezTo>
                <a:lnTo>
                  <a:pt x="1825368" y="3940746"/>
                </a:lnTo>
                <a:cubicBezTo>
                  <a:pt x="1825368" y="3940275"/>
                  <a:pt x="1825250" y="3939863"/>
                  <a:pt x="1825015" y="3939509"/>
                </a:cubicBezTo>
                <a:cubicBezTo>
                  <a:pt x="1824779" y="3939156"/>
                  <a:pt x="1824396" y="3938861"/>
                  <a:pt x="1823866" y="3938625"/>
                </a:cubicBezTo>
                <a:cubicBezTo>
                  <a:pt x="1823336" y="3938390"/>
                  <a:pt x="1822599" y="3938213"/>
                  <a:pt x="1821657" y="3938095"/>
                </a:cubicBezTo>
                <a:cubicBezTo>
                  <a:pt x="1820714" y="3937977"/>
                  <a:pt x="1819506" y="3937918"/>
                  <a:pt x="1818034" y="3937918"/>
                </a:cubicBezTo>
                <a:close/>
                <a:moveTo>
                  <a:pt x="3097513" y="3937300"/>
                </a:moveTo>
                <a:cubicBezTo>
                  <a:pt x="3093154" y="3937300"/>
                  <a:pt x="3089369" y="3937904"/>
                  <a:pt x="3086158" y="3939111"/>
                </a:cubicBezTo>
                <a:cubicBezTo>
                  <a:pt x="3082948" y="3940319"/>
                  <a:pt x="3080282" y="3942189"/>
                  <a:pt x="3078161" y="3944723"/>
                </a:cubicBezTo>
                <a:cubicBezTo>
                  <a:pt x="3076040" y="3947256"/>
                  <a:pt x="3074465" y="3950511"/>
                  <a:pt x="3073433" y="3954487"/>
                </a:cubicBezTo>
                <a:cubicBezTo>
                  <a:pt x="3072402" y="3958464"/>
                  <a:pt x="3071887" y="3963221"/>
                  <a:pt x="3071887" y="3968758"/>
                </a:cubicBezTo>
                <a:lnTo>
                  <a:pt x="3071887" y="3976977"/>
                </a:lnTo>
                <a:lnTo>
                  <a:pt x="3060664" y="3976977"/>
                </a:lnTo>
                <a:cubicBezTo>
                  <a:pt x="3060193" y="3976977"/>
                  <a:pt x="3059781" y="3977080"/>
                  <a:pt x="3059427" y="3977286"/>
                </a:cubicBezTo>
                <a:cubicBezTo>
                  <a:pt x="3059074" y="3977492"/>
                  <a:pt x="3058779" y="3977845"/>
                  <a:pt x="3058544" y="3978346"/>
                </a:cubicBezTo>
                <a:cubicBezTo>
                  <a:pt x="3058308" y="3978847"/>
                  <a:pt x="3058131" y="3979480"/>
                  <a:pt x="3058013" y="3980246"/>
                </a:cubicBezTo>
                <a:cubicBezTo>
                  <a:pt x="3057896" y="3981012"/>
                  <a:pt x="3057837" y="3981954"/>
                  <a:pt x="3057837" y="3983074"/>
                </a:cubicBezTo>
                <a:cubicBezTo>
                  <a:pt x="3057837" y="3985195"/>
                  <a:pt x="3058072" y="3986726"/>
                  <a:pt x="3058544" y="3987669"/>
                </a:cubicBezTo>
                <a:cubicBezTo>
                  <a:pt x="3059015" y="3988611"/>
                  <a:pt x="3059722" y="3989083"/>
                  <a:pt x="3060664" y="3989083"/>
                </a:cubicBezTo>
                <a:lnTo>
                  <a:pt x="3071887" y="3989083"/>
                </a:lnTo>
                <a:lnTo>
                  <a:pt x="3071887" y="4058804"/>
                </a:lnTo>
                <a:cubicBezTo>
                  <a:pt x="3071887" y="4059275"/>
                  <a:pt x="3072005" y="4059673"/>
                  <a:pt x="3072241" y="4059997"/>
                </a:cubicBezTo>
                <a:cubicBezTo>
                  <a:pt x="3072477" y="4060321"/>
                  <a:pt x="3072874" y="4060601"/>
                  <a:pt x="3073433" y="4060837"/>
                </a:cubicBezTo>
                <a:cubicBezTo>
                  <a:pt x="3073993" y="4061072"/>
                  <a:pt x="3074744" y="4061249"/>
                  <a:pt x="3075687" y="4061367"/>
                </a:cubicBezTo>
                <a:cubicBezTo>
                  <a:pt x="3076629" y="4061485"/>
                  <a:pt x="3077808" y="4061543"/>
                  <a:pt x="3079221" y="4061543"/>
                </a:cubicBezTo>
                <a:cubicBezTo>
                  <a:pt x="3080635" y="4061543"/>
                  <a:pt x="3081814" y="4061485"/>
                  <a:pt x="3082756" y="4061367"/>
                </a:cubicBezTo>
                <a:cubicBezTo>
                  <a:pt x="3083699" y="4061249"/>
                  <a:pt x="3084450" y="4061072"/>
                  <a:pt x="3085010" y="4060837"/>
                </a:cubicBezTo>
                <a:cubicBezTo>
                  <a:pt x="3085569" y="4060601"/>
                  <a:pt x="3085967" y="4060321"/>
                  <a:pt x="3086203" y="4059997"/>
                </a:cubicBezTo>
                <a:cubicBezTo>
                  <a:pt x="3086438" y="4059673"/>
                  <a:pt x="3086556" y="4059275"/>
                  <a:pt x="3086556" y="4058804"/>
                </a:cubicBezTo>
                <a:lnTo>
                  <a:pt x="3086556" y="3989083"/>
                </a:lnTo>
                <a:lnTo>
                  <a:pt x="3104318" y="3989083"/>
                </a:lnTo>
                <a:cubicBezTo>
                  <a:pt x="3105201" y="3989083"/>
                  <a:pt x="3105908" y="3988611"/>
                  <a:pt x="3106439" y="3987669"/>
                </a:cubicBezTo>
                <a:cubicBezTo>
                  <a:pt x="3106969" y="3986726"/>
                  <a:pt x="3107234" y="3985195"/>
                  <a:pt x="3107234" y="3983074"/>
                </a:cubicBezTo>
                <a:cubicBezTo>
                  <a:pt x="3107234" y="3981954"/>
                  <a:pt x="3107160" y="3981012"/>
                  <a:pt x="3107013" y="3980246"/>
                </a:cubicBezTo>
                <a:cubicBezTo>
                  <a:pt x="3106866" y="3979480"/>
                  <a:pt x="3106660" y="3978847"/>
                  <a:pt x="3106394" y="3978346"/>
                </a:cubicBezTo>
                <a:cubicBezTo>
                  <a:pt x="3106129" y="3977845"/>
                  <a:pt x="3105835" y="3977492"/>
                  <a:pt x="3105511" y="3977286"/>
                </a:cubicBezTo>
                <a:cubicBezTo>
                  <a:pt x="3105187" y="3977080"/>
                  <a:pt x="3104789" y="3976977"/>
                  <a:pt x="3104318" y="3976977"/>
                </a:cubicBezTo>
                <a:lnTo>
                  <a:pt x="3086556" y="3976977"/>
                </a:lnTo>
                <a:lnTo>
                  <a:pt x="3086556" y="3968317"/>
                </a:lnTo>
                <a:cubicBezTo>
                  <a:pt x="3086556" y="3964900"/>
                  <a:pt x="3086762" y="3961998"/>
                  <a:pt x="3087175" y="3959612"/>
                </a:cubicBezTo>
                <a:cubicBezTo>
                  <a:pt x="3087587" y="3957227"/>
                  <a:pt x="3088265" y="3955282"/>
                  <a:pt x="3089207" y="3953780"/>
                </a:cubicBezTo>
                <a:cubicBezTo>
                  <a:pt x="3090150" y="3952278"/>
                  <a:pt x="3091387" y="3951173"/>
                  <a:pt x="3092919" y="3950467"/>
                </a:cubicBezTo>
                <a:cubicBezTo>
                  <a:pt x="3094450" y="3949760"/>
                  <a:pt x="3096306" y="3949406"/>
                  <a:pt x="3098485" y="3949406"/>
                </a:cubicBezTo>
                <a:cubicBezTo>
                  <a:pt x="3100076" y="3949406"/>
                  <a:pt x="3101475" y="3949539"/>
                  <a:pt x="3102683" y="3949804"/>
                </a:cubicBezTo>
                <a:cubicBezTo>
                  <a:pt x="3103891" y="3950069"/>
                  <a:pt x="3104936" y="3950363"/>
                  <a:pt x="3105820" y="3950687"/>
                </a:cubicBezTo>
                <a:cubicBezTo>
                  <a:pt x="3106704" y="3951011"/>
                  <a:pt x="3107455" y="3951306"/>
                  <a:pt x="3108073" y="3951571"/>
                </a:cubicBezTo>
                <a:cubicBezTo>
                  <a:pt x="3108692" y="3951836"/>
                  <a:pt x="3109207" y="3951969"/>
                  <a:pt x="3109620" y="3951969"/>
                </a:cubicBezTo>
                <a:cubicBezTo>
                  <a:pt x="3109973" y="3951969"/>
                  <a:pt x="3110268" y="3951895"/>
                  <a:pt x="3110504" y="3951748"/>
                </a:cubicBezTo>
                <a:cubicBezTo>
                  <a:pt x="3110739" y="3951601"/>
                  <a:pt x="3110931" y="3951321"/>
                  <a:pt x="3111078" y="3950908"/>
                </a:cubicBezTo>
                <a:cubicBezTo>
                  <a:pt x="3111225" y="3950496"/>
                  <a:pt x="3111358" y="3949951"/>
                  <a:pt x="3111476" y="3949274"/>
                </a:cubicBezTo>
                <a:cubicBezTo>
                  <a:pt x="3111593" y="3948596"/>
                  <a:pt x="3111652" y="3947698"/>
                  <a:pt x="3111652" y="3946578"/>
                </a:cubicBezTo>
                <a:cubicBezTo>
                  <a:pt x="3111652" y="3945459"/>
                  <a:pt x="3111608" y="3944502"/>
                  <a:pt x="3111520" y="3943706"/>
                </a:cubicBezTo>
                <a:cubicBezTo>
                  <a:pt x="3111431" y="3942911"/>
                  <a:pt x="3111269" y="3942234"/>
                  <a:pt x="3111034" y="3941674"/>
                </a:cubicBezTo>
                <a:cubicBezTo>
                  <a:pt x="3110798" y="3941114"/>
                  <a:pt x="3110504" y="3940658"/>
                  <a:pt x="3110150" y="3940304"/>
                </a:cubicBezTo>
                <a:cubicBezTo>
                  <a:pt x="3109797" y="3939951"/>
                  <a:pt x="3109090" y="3939553"/>
                  <a:pt x="3108029" y="3939111"/>
                </a:cubicBezTo>
                <a:cubicBezTo>
                  <a:pt x="3106969" y="3938670"/>
                  <a:pt x="3105467" y="3938257"/>
                  <a:pt x="3103522" y="3937874"/>
                </a:cubicBezTo>
                <a:cubicBezTo>
                  <a:pt x="3101578" y="3937491"/>
                  <a:pt x="3099575" y="3937300"/>
                  <a:pt x="3097513" y="3937300"/>
                </a:cubicBezTo>
                <a:close/>
                <a:moveTo>
                  <a:pt x="7367885" y="3935354"/>
                </a:moveTo>
                <a:cubicBezTo>
                  <a:pt x="7366471" y="3935354"/>
                  <a:pt x="7365308" y="3935428"/>
                  <a:pt x="7364395" y="3935575"/>
                </a:cubicBezTo>
                <a:cubicBezTo>
                  <a:pt x="7363482" y="3935722"/>
                  <a:pt x="7362731" y="3935899"/>
                  <a:pt x="7362141" y="3936105"/>
                </a:cubicBezTo>
                <a:cubicBezTo>
                  <a:pt x="7361552" y="3936311"/>
                  <a:pt x="7361155" y="3936606"/>
                  <a:pt x="7360948" y="3936989"/>
                </a:cubicBezTo>
                <a:cubicBezTo>
                  <a:pt x="7360742" y="3937372"/>
                  <a:pt x="7360639" y="3937769"/>
                  <a:pt x="7360639" y="3938182"/>
                </a:cubicBezTo>
                <a:lnTo>
                  <a:pt x="7360639" y="3984397"/>
                </a:lnTo>
                <a:cubicBezTo>
                  <a:pt x="7356869" y="3980450"/>
                  <a:pt x="7353054" y="3977461"/>
                  <a:pt x="7349196" y="3975428"/>
                </a:cubicBezTo>
                <a:cubicBezTo>
                  <a:pt x="7345337" y="3973396"/>
                  <a:pt x="7341081" y="3972380"/>
                  <a:pt x="7336427" y="3972380"/>
                </a:cubicBezTo>
                <a:cubicBezTo>
                  <a:pt x="7330830" y="3972380"/>
                  <a:pt x="7325896" y="3973425"/>
                  <a:pt x="7321625" y="3975517"/>
                </a:cubicBezTo>
                <a:cubicBezTo>
                  <a:pt x="7317354" y="3977608"/>
                  <a:pt x="7313775" y="3980598"/>
                  <a:pt x="7310889" y="3984486"/>
                </a:cubicBezTo>
                <a:cubicBezTo>
                  <a:pt x="7308002" y="3988374"/>
                  <a:pt x="7305822" y="3993072"/>
                  <a:pt x="7304350" y="3998580"/>
                </a:cubicBezTo>
                <a:cubicBezTo>
                  <a:pt x="7302877" y="4004088"/>
                  <a:pt x="7302140" y="4010259"/>
                  <a:pt x="7302140" y="4017093"/>
                </a:cubicBezTo>
                <a:cubicBezTo>
                  <a:pt x="7302140" y="4022866"/>
                  <a:pt x="7302730" y="4028360"/>
                  <a:pt x="7303908" y="4033573"/>
                </a:cubicBezTo>
                <a:cubicBezTo>
                  <a:pt x="7305086" y="4038787"/>
                  <a:pt x="7306956" y="4043323"/>
                  <a:pt x="7309519" y="4047182"/>
                </a:cubicBezTo>
                <a:cubicBezTo>
                  <a:pt x="7312082" y="4051041"/>
                  <a:pt x="7315425" y="4054104"/>
                  <a:pt x="7319549" y="4056372"/>
                </a:cubicBezTo>
                <a:cubicBezTo>
                  <a:pt x="7323673" y="4058640"/>
                  <a:pt x="7328650" y="4059774"/>
                  <a:pt x="7334483" y="4059774"/>
                </a:cubicBezTo>
                <a:cubicBezTo>
                  <a:pt x="7339844" y="4059774"/>
                  <a:pt x="7344777" y="4058508"/>
                  <a:pt x="7349284" y="4055974"/>
                </a:cubicBezTo>
                <a:cubicBezTo>
                  <a:pt x="7353791" y="4053441"/>
                  <a:pt x="7358136" y="4049907"/>
                  <a:pt x="7362318" y="4045370"/>
                </a:cubicBezTo>
                <a:lnTo>
                  <a:pt x="7362318" y="4055886"/>
                </a:lnTo>
                <a:cubicBezTo>
                  <a:pt x="7362318" y="4056357"/>
                  <a:pt x="7362436" y="4056770"/>
                  <a:pt x="7362672" y="4057123"/>
                </a:cubicBezTo>
                <a:cubicBezTo>
                  <a:pt x="7362907" y="4057477"/>
                  <a:pt x="7363290" y="4057757"/>
                  <a:pt x="7363820" y="4057963"/>
                </a:cubicBezTo>
                <a:cubicBezTo>
                  <a:pt x="7364351" y="4058169"/>
                  <a:pt x="7365028" y="4058331"/>
                  <a:pt x="7365853" y="4058449"/>
                </a:cubicBezTo>
                <a:cubicBezTo>
                  <a:pt x="7366677" y="4058567"/>
                  <a:pt x="7367708" y="4058625"/>
                  <a:pt x="7368946" y="4058625"/>
                </a:cubicBezTo>
                <a:cubicBezTo>
                  <a:pt x="7370124" y="4058625"/>
                  <a:pt x="7371125" y="4058567"/>
                  <a:pt x="7371950" y="4058449"/>
                </a:cubicBezTo>
                <a:cubicBezTo>
                  <a:pt x="7372775" y="4058331"/>
                  <a:pt x="7373437" y="4058169"/>
                  <a:pt x="7373938" y="4057963"/>
                </a:cubicBezTo>
                <a:cubicBezTo>
                  <a:pt x="7374439" y="4057757"/>
                  <a:pt x="7374793" y="4057477"/>
                  <a:pt x="7374999" y="4057123"/>
                </a:cubicBezTo>
                <a:cubicBezTo>
                  <a:pt x="7375205" y="4056770"/>
                  <a:pt x="7375308" y="4056357"/>
                  <a:pt x="7375308" y="4055886"/>
                </a:cubicBezTo>
                <a:lnTo>
                  <a:pt x="7375308" y="3938182"/>
                </a:lnTo>
                <a:cubicBezTo>
                  <a:pt x="7375308" y="3937769"/>
                  <a:pt x="7375175" y="3937372"/>
                  <a:pt x="7374910" y="3936989"/>
                </a:cubicBezTo>
                <a:cubicBezTo>
                  <a:pt x="7374645" y="3936606"/>
                  <a:pt x="7374248" y="3936311"/>
                  <a:pt x="7373717" y="3936105"/>
                </a:cubicBezTo>
                <a:cubicBezTo>
                  <a:pt x="7373187" y="3935899"/>
                  <a:pt x="7372451" y="3935722"/>
                  <a:pt x="7371508" y="3935575"/>
                </a:cubicBezTo>
                <a:cubicBezTo>
                  <a:pt x="7370566" y="3935428"/>
                  <a:pt x="7369358" y="3935354"/>
                  <a:pt x="7367885" y="3935354"/>
                </a:cubicBezTo>
                <a:close/>
                <a:moveTo>
                  <a:pt x="6596360" y="3935354"/>
                </a:moveTo>
                <a:cubicBezTo>
                  <a:pt x="6594946" y="3935354"/>
                  <a:pt x="6593783" y="3935428"/>
                  <a:pt x="6592870" y="3935575"/>
                </a:cubicBezTo>
                <a:cubicBezTo>
                  <a:pt x="6591957" y="3935722"/>
                  <a:pt x="6591206" y="3935899"/>
                  <a:pt x="6590616" y="3936105"/>
                </a:cubicBezTo>
                <a:cubicBezTo>
                  <a:pt x="6590027" y="3936311"/>
                  <a:pt x="6589630" y="3936606"/>
                  <a:pt x="6589424" y="3936989"/>
                </a:cubicBezTo>
                <a:cubicBezTo>
                  <a:pt x="6589217" y="3937372"/>
                  <a:pt x="6589114" y="3937769"/>
                  <a:pt x="6589114" y="3938182"/>
                </a:cubicBezTo>
                <a:lnTo>
                  <a:pt x="6589114" y="3984397"/>
                </a:lnTo>
                <a:cubicBezTo>
                  <a:pt x="6585344" y="3980450"/>
                  <a:pt x="6581529" y="3977461"/>
                  <a:pt x="6577671" y="3975428"/>
                </a:cubicBezTo>
                <a:cubicBezTo>
                  <a:pt x="6573812" y="3973396"/>
                  <a:pt x="6569556" y="3972380"/>
                  <a:pt x="6564902" y="3972380"/>
                </a:cubicBezTo>
                <a:cubicBezTo>
                  <a:pt x="6559305" y="3972380"/>
                  <a:pt x="6554371" y="3973425"/>
                  <a:pt x="6550100" y="3975517"/>
                </a:cubicBezTo>
                <a:cubicBezTo>
                  <a:pt x="6545829" y="3977608"/>
                  <a:pt x="6542250" y="3980598"/>
                  <a:pt x="6539364" y="3984486"/>
                </a:cubicBezTo>
                <a:cubicBezTo>
                  <a:pt x="6536477" y="3988374"/>
                  <a:pt x="6534298" y="3993072"/>
                  <a:pt x="6532825" y="3998580"/>
                </a:cubicBezTo>
                <a:cubicBezTo>
                  <a:pt x="6531352" y="4004088"/>
                  <a:pt x="6530615" y="4010259"/>
                  <a:pt x="6530615" y="4017093"/>
                </a:cubicBezTo>
                <a:cubicBezTo>
                  <a:pt x="6530615" y="4022866"/>
                  <a:pt x="6531205" y="4028360"/>
                  <a:pt x="6532383" y="4033573"/>
                </a:cubicBezTo>
                <a:cubicBezTo>
                  <a:pt x="6533561" y="4038787"/>
                  <a:pt x="6535432" y="4043323"/>
                  <a:pt x="6537994" y="4047182"/>
                </a:cubicBezTo>
                <a:cubicBezTo>
                  <a:pt x="6540557" y="4051041"/>
                  <a:pt x="6543900" y="4054104"/>
                  <a:pt x="6548024" y="4056372"/>
                </a:cubicBezTo>
                <a:cubicBezTo>
                  <a:pt x="6552148" y="4058640"/>
                  <a:pt x="6557125" y="4059774"/>
                  <a:pt x="6562958" y="4059774"/>
                </a:cubicBezTo>
                <a:cubicBezTo>
                  <a:pt x="6568319" y="4059774"/>
                  <a:pt x="6573252" y="4058508"/>
                  <a:pt x="6577759" y="4055974"/>
                </a:cubicBezTo>
                <a:cubicBezTo>
                  <a:pt x="6582266" y="4053441"/>
                  <a:pt x="6586611" y="4049907"/>
                  <a:pt x="6590793" y="4045370"/>
                </a:cubicBezTo>
                <a:lnTo>
                  <a:pt x="6590793" y="4055886"/>
                </a:lnTo>
                <a:cubicBezTo>
                  <a:pt x="6590793" y="4056357"/>
                  <a:pt x="6590911" y="4056770"/>
                  <a:pt x="6591147" y="4057123"/>
                </a:cubicBezTo>
                <a:cubicBezTo>
                  <a:pt x="6591382" y="4057477"/>
                  <a:pt x="6591765" y="4057757"/>
                  <a:pt x="6592295" y="4057963"/>
                </a:cubicBezTo>
                <a:cubicBezTo>
                  <a:pt x="6592826" y="4058169"/>
                  <a:pt x="6593503" y="4058331"/>
                  <a:pt x="6594328" y="4058449"/>
                </a:cubicBezTo>
                <a:cubicBezTo>
                  <a:pt x="6595153" y="4058567"/>
                  <a:pt x="6596184" y="4058625"/>
                  <a:pt x="6597421" y="4058625"/>
                </a:cubicBezTo>
                <a:cubicBezTo>
                  <a:pt x="6598599" y="4058625"/>
                  <a:pt x="6599601" y="4058567"/>
                  <a:pt x="6600425" y="4058449"/>
                </a:cubicBezTo>
                <a:cubicBezTo>
                  <a:pt x="6601250" y="4058331"/>
                  <a:pt x="6601913" y="4058169"/>
                  <a:pt x="6602413" y="4057963"/>
                </a:cubicBezTo>
                <a:cubicBezTo>
                  <a:pt x="6602914" y="4057757"/>
                  <a:pt x="6603268" y="4057477"/>
                  <a:pt x="6603474" y="4057123"/>
                </a:cubicBezTo>
                <a:cubicBezTo>
                  <a:pt x="6603680" y="4056770"/>
                  <a:pt x="6603783" y="4056357"/>
                  <a:pt x="6603783" y="4055886"/>
                </a:cubicBezTo>
                <a:lnTo>
                  <a:pt x="6603783" y="3938182"/>
                </a:lnTo>
                <a:cubicBezTo>
                  <a:pt x="6603783" y="3937769"/>
                  <a:pt x="6603650" y="3937372"/>
                  <a:pt x="6603385" y="3936989"/>
                </a:cubicBezTo>
                <a:cubicBezTo>
                  <a:pt x="6603120" y="3936606"/>
                  <a:pt x="6602723" y="3936311"/>
                  <a:pt x="6602193" y="3936105"/>
                </a:cubicBezTo>
                <a:cubicBezTo>
                  <a:pt x="6601662" y="3935899"/>
                  <a:pt x="6600926" y="3935722"/>
                  <a:pt x="6599983" y="3935575"/>
                </a:cubicBezTo>
                <a:cubicBezTo>
                  <a:pt x="6599041" y="3935428"/>
                  <a:pt x="6597833" y="3935354"/>
                  <a:pt x="6596360" y="3935354"/>
                </a:cubicBezTo>
                <a:close/>
                <a:moveTo>
                  <a:pt x="5205710" y="3935354"/>
                </a:moveTo>
                <a:cubicBezTo>
                  <a:pt x="5204297" y="3935354"/>
                  <a:pt x="5203133" y="3935428"/>
                  <a:pt x="5202220" y="3935575"/>
                </a:cubicBezTo>
                <a:cubicBezTo>
                  <a:pt x="5201307" y="3935722"/>
                  <a:pt x="5200556" y="3935899"/>
                  <a:pt x="5199967" y="3936105"/>
                </a:cubicBezTo>
                <a:cubicBezTo>
                  <a:pt x="5199378" y="3936311"/>
                  <a:pt x="5198980" y="3936606"/>
                  <a:pt x="5198774" y="3936989"/>
                </a:cubicBezTo>
                <a:cubicBezTo>
                  <a:pt x="5198568" y="3937372"/>
                  <a:pt x="5198465" y="3937769"/>
                  <a:pt x="5198465" y="3938182"/>
                </a:cubicBezTo>
                <a:lnTo>
                  <a:pt x="5198465" y="3984397"/>
                </a:lnTo>
                <a:cubicBezTo>
                  <a:pt x="5194694" y="3980450"/>
                  <a:pt x="5190880" y="3977461"/>
                  <a:pt x="5187021" y="3975428"/>
                </a:cubicBezTo>
                <a:cubicBezTo>
                  <a:pt x="5183162" y="3973396"/>
                  <a:pt x="5178906" y="3972380"/>
                  <a:pt x="5174252" y="3972380"/>
                </a:cubicBezTo>
                <a:cubicBezTo>
                  <a:pt x="5168655" y="3972380"/>
                  <a:pt x="5163721" y="3973425"/>
                  <a:pt x="5159451" y="3975517"/>
                </a:cubicBezTo>
                <a:cubicBezTo>
                  <a:pt x="5155180" y="3977608"/>
                  <a:pt x="5151601" y="3980598"/>
                  <a:pt x="5148714" y="3984486"/>
                </a:cubicBezTo>
                <a:cubicBezTo>
                  <a:pt x="5145827" y="3988374"/>
                  <a:pt x="5143648" y="3993072"/>
                  <a:pt x="5142175" y="3998580"/>
                </a:cubicBezTo>
                <a:cubicBezTo>
                  <a:pt x="5140702" y="4004088"/>
                  <a:pt x="5139965" y="4010259"/>
                  <a:pt x="5139965" y="4017093"/>
                </a:cubicBezTo>
                <a:cubicBezTo>
                  <a:pt x="5139965" y="4022866"/>
                  <a:pt x="5140555" y="4028360"/>
                  <a:pt x="5141733" y="4033573"/>
                </a:cubicBezTo>
                <a:cubicBezTo>
                  <a:pt x="5142911" y="4038787"/>
                  <a:pt x="5144782" y="4043323"/>
                  <a:pt x="5147344" y="4047182"/>
                </a:cubicBezTo>
                <a:cubicBezTo>
                  <a:pt x="5149907" y="4051041"/>
                  <a:pt x="5153250" y="4054104"/>
                  <a:pt x="5157374" y="4056372"/>
                </a:cubicBezTo>
                <a:cubicBezTo>
                  <a:pt x="5161498" y="4058640"/>
                  <a:pt x="5166476" y="4059774"/>
                  <a:pt x="5172308" y="4059774"/>
                </a:cubicBezTo>
                <a:cubicBezTo>
                  <a:pt x="5177669" y="4059774"/>
                  <a:pt x="5182603" y="4058508"/>
                  <a:pt x="5187109" y="4055974"/>
                </a:cubicBezTo>
                <a:cubicBezTo>
                  <a:pt x="5191616" y="4053441"/>
                  <a:pt x="5195961" y="4049907"/>
                  <a:pt x="5200144" y="4045370"/>
                </a:cubicBezTo>
                <a:lnTo>
                  <a:pt x="5200144" y="4055886"/>
                </a:lnTo>
                <a:cubicBezTo>
                  <a:pt x="5200144" y="4056357"/>
                  <a:pt x="5200261" y="4056770"/>
                  <a:pt x="5200497" y="4057123"/>
                </a:cubicBezTo>
                <a:cubicBezTo>
                  <a:pt x="5200733" y="4057477"/>
                  <a:pt x="5201116" y="4057757"/>
                  <a:pt x="5201646" y="4057963"/>
                </a:cubicBezTo>
                <a:cubicBezTo>
                  <a:pt x="5202176" y="4058169"/>
                  <a:pt x="5202854" y="4058331"/>
                  <a:pt x="5203678" y="4058449"/>
                </a:cubicBezTo>
                <a:cubicBezTo>
                  <a:pt x="5204503" y="4058567"/>
                  <a:pt x="5205534" y="4058625"/>
                  <a:pt x="5206771" y="4058625"/>
                </a:cubicBezTo>
                <a:cubicBezTo>
                  <a:pt x="5207949" y="4058625"/>
                  <a:pt x="5208951" y="4058567"/>
                  <a:pt x="5209776" y="4058449"/>
                </a:cubicBezTo>
                <a:cubicBezTo>
                  <a:pt x="5210600" y="4058331"/>
                  <a:pt x="5211263" y="4058169"/>
                  <a:pt x="5211764" y="4057963"/>
                </a:cubicBezTo>
                <a:cubicBezTo>
                  <a:pt x="5212264" y="4057757"/>
                  <a:pt x="5212618" y="4057477"/>
                  <a:pt x="5212824" y="4057123"/>
                </a:cubicBezTo>
                <a:cubicBezTo>
                  <a:pt x="5213030" y="4056770"/>
                  <a:pt x="5213133" y="4056357"/>
                  <a:pt x="5213133" y="4055886"/>
                </a:cubicBezTo>
                <a:lnTo>
                  <a:pt x="5213133" y="3938182"/>
                </a:lnTo>
                <a:cubicBezTo>
                  <a:pt x="5213133" y="3937769"/>
                  <a:pt x="5213001" y="3937372"/>
                  <a:pt x="5212736" y="3936989"/>
                </a:cubicBezTo>
                <a:cubicBezTo>
                  <a:pt x="5212471" y="3936606"/>
                  <a:pt x="5212073" y="3936311"/>
                  <a:pt x="5211543" y="3936105"/>
                </a:cubicBezTo>
                <a:cubicBezTo>
                  <a:pt x="5211012" y="3935899"/>
                  <a:pt x="5210276" y="3935722"/>
                  <a:pt x="5209333" y="3935575"/>
                </a:cubicBezTo>
                <a:cubicBezTo>
                  <a:pt x="5208391" y="3935428"/>
                  <a:pt x="5207183" y="3935354"/>
                  <a:pt x="5205710" y="3935354"/>
                </a:cubicBezTo>
                <a:close/>
                <a:moveTo>
                  <a:pt x="8705074" y="3935000"/>
                </a:moveTo>
                <a:cubicBezTo>
                  <a:pt x="8703660" y="3935000"/>
                  <a:pt x="8702481" y="3935059"/>
                  <a:pt x="8701539" y="3935177"/>
                </a:cubicBezTo>
                <a:cubicBezTo>
                  <a:pt x="8700596" y="3935295"/>
                  <a:pt x="8699845" y="3935472"/>
                  <a:pt x="8699286" y="3935707"/>
                </a:cubicBezTo>
                <a:cubicBezTo>
                  <a:pt x="8698726" y="3935943"/>
                  <a:pt x="8698343" y="3936238"/>
                  <a:pt x="8698137" y="3936591"/>
                </a:cubicBezTo>
                <a:cubicBezTo>
                  <a:pt x="8697930" y="3936944"/>
                  <a:pt x="8697828" y="3937357"/>
                  <a:pt x="8697828" y="3937828"/>
                </a:cubicBezTo>
                <a:lnTo>
                  <a:pt x="8697828" y="4055886"/>
                </a:lnTo>
                <a:cubicBezTo>
                  <a:pt x="8697828" y="4056357"/>
                  <a:pt x="8697916" y="4056770"/>
                  <a:pt x="8698093" y="4057123"/>
                </a:cubicBezTo>
                <a:cubicBezTo>
                  <a:pt x="8698270" y="4057477"/>
                  <a:pt x="8698623" y="4057757"/>
                  <a:pt x="8699153" y="4057963"/>
                </a:cubicBezTo>
                <a:cubicBezTo>
                  <a:pt x="8699683" y="4058169"/>
                  <a:pt x="8700360" y="4058331"/>
                  <a:pt x="8701186" y="4058449"/>
                </a:cubicBezTo>
                <a:cubicBezTo>
                  <a:pt x="8702010" y="4058567"/>
                  <a:pt x="8703011" y="4058625"/>
                  <a:pt x="8704190" y="4058625"/>
                </a:cubicBezTo>
                <a:cubicBezTo>
                  <a:pt x="8705427" y="4058625"/>
                  <a:pt x="8706443" y="4058567"/>
                  <a:pt x="8707239" y="4058449"/>
                </a:cubicBezTo>
                <a:cubicBezTo>
                  <a:pt x="8708034" y="4058331"/>
                  <a:pt x="8708697" y="4058169"/>
                  <a:pt x="8709227" y="4057963"/>
                </a:cubicBezTo>
                <a:cubicBezTo>
                  <a:pt x="8709757" y="4057757"/>
                  <a:pt x="8710140" y="4057477"/>
                  <a:pt x="8710376" y="4057123"/>
                </a:cubicBezTo>
                <a:cubicBezTo>
                  <a:pt x="8710611" y="4056770"/>
                  <a:pt x="8710729" y="4056357"/>
                  <a:pt x="8710729" y="4055886"/>
                </a:cubicBezTo>
                <a:lnTo>
                  <a:pt x="8710729" y="4046166"/>
                </a:lnTo>
                <a:cubicBezTo>
                  <a:pt x="8713027" y="4048581"/>
                  <a:pt x="8715206" y="4050643"/>
                  <a:pt x="8717268" y="4052351"/>
                </a:cubicBezTo>
                <a:cubicBezTo>
                  <a:pt x="8719330" y="4054060"/>
                  <a:pt x="8721392" y="4055474"/>
                  <a:pt x="8723454" y="4056593"/>
                </a:cubicBezTo>
                <a:cubicBezTo>
                  <a:pt x="8725516" y="4057712"/>
                  <a:pt x="8727622" y="4058522"/>
                  <a:pt x="8729772" y="4059023"/>
                </a:cubicBezTo>
                <a:cubicBezTo>
                  <a:pt x="8731922" y="4059524"/>
                  <a:pt x="8734264" y="4059774"/>
                  <a:pt x="8736797" y="4059774"/>
                </a:cubicBezTo>
                <a:cubicBezTo>
                  <a:pt x="8742276" y="4059774"/>
                  <a:pt x="8747136" y="4058743"/>
                  <a:pt x="8751378" y="4056681"/>
                </a:cubicBezTo>
                <a:cubicBezTo>
                  <a:pt x="8755620" y="4054619"/>
                  <a:pt x="8759198" y="4051644"/>
                  <a:pt x="8762114" y="4047756"/>
                </a:cubicBezTo>
                <a:cubicBezTo>
                  <a:pt x="8765031" y="4043868"/>
                  <a:pt x="8767240" y="4039170"/>
                  <a:pt x="8768742" y="4033662"/>
                </a:cubicBezTo>
                <a:cubicBezTo>
                  <a:pt x="8770244" y="4028154"/>
                  <a:pt x="8770995" y="4021953"/>
                  <a:pt x="8770995" y="4015061"/>
                </a:cubicBezTo>
                <a:cubicBezTo>
                  <a:pt x="8770995" y="4009287"/>
                  <a:pt x="8770406" y="4003809"/>
                  <a:pt x="8769228" y="3998624"/>
                </a:cubicBezTo>
                <a:cubicBezTo>
                  <a:pt x="8768049" y="3993440"/>
                  <a:pt x="8766179" y="3988919"/>
                  <a:pt x="8763617" y="3985060"/>
                </a:cubicBezTo>
                <a:cubicBezTo>
                  <a:pt x="8761054" y="3981201"/>
                  <a:pt x="8757726" y="3978123"/>
                  <a:pt x="8753631" y="3975826"/>
                </a:cubicBezTo>
                <a:cubicBezTo>
                  <a:pt x="8749536" y="3973528"/>
                  <a:pt x="8744603" y="3972380"/>
                  <a:pt x="8738830" y="3972380"/>
                </a:cubicBezTo>
                <a:cubicBezTo>
                  <a:pt x="8736473" y="3972380"/>
                  <a:pt x="8734235" y="3972615"/>
                  <a:pt x="8732114" y="3973086"/>
                </a:cubicBezTo>
                <a:cubicBezTo>
                  <a:pt x="8729993" y="3973558"/>
                  <a:pt x="8727872" y="3974309"/>
                  <a:pt x="8725752" y="3975340"/>
                </a:cubicBezTo>
                <a:cubicBezTo>
                  <a:pt x="8723631" y="3976371"/>
                  <a:pt x="8721466" y="3977711"/>
                  <a:pt x="8719257" y="3979360"/>
                </a:cubicBezTo>
                <a:cubicBezTo>
                  <a:pt x="8717047" y="3981010"/>
                  <a:pt x="8714764" y="3983042"/>
                  <a:pt x="8712408" y="3985458"/>
                </a:cubicBezTo>
                <a:lnTo>
                  <a:pt x="8712408" y="3937828"/>
                </a:lnTo>
                <a:cubicBezTo>
                  <a:pt x="8712408" y="3937357"/>
                  <a:pt x="8712290" y="3936944"/>
                  <a:pt x="8712055" y="3936591"/>
                </a:cubicBezTo>
                <a:cubicBezTo>
                  <a:pt x="8711819" y="3936238"/>
                  <a:pt x="8711436" y="3935943"/>
                  <a:pt x="8710906" y="3935707"/>
                </a:cubicBezTo>
                <a:cubicBezTo>
                  <a:pt x="8710376" y="3935472"/>
                  <a:pt x="8709639" y="3935295"/>
                  <a:pt x="8708697" y="3935177"/>
                </a:cubicBezTo>
                <a:cubicBezTo>
                  <a:pt x="8707754" y="3935059"/>
                  <a:pt x="8706546" y="3935000"/>
                  <a:pt x="8705074" y="3935000"/>
                </a:cubicBezTo>
                <a:close/>
                <a:moveTo>
                  <a:pt x="7638273" y="3935000"/>
                </a:moveTo>
                <a:cubicBezTo>
                  <a:pt x="7636859" y="3935000"/>
                  <a:pt x="7635681" y="3935059"/>
                  <a:pt x="7634739" y="3935177"/>
                </a:cubicBezTo>
                <a:cubicBezTo>
                  <a:pt x="7633796" y="3935295"/>
                  <a:pt x="7633045" y="3935472"/>
                  <a:pt x="7632485" y="3935707"/>
                </a:cubicBezTo>
                <a:cubicBezTo>
                  <a:pt x="7631925" y="3935943"/>
                  <a:pt x="7631543" y="3936238"/>
                  <a:pt x="7631337" y="3936591"/>
                </a:cubicBezTo>
                <a:cubicBezTo>
                  <a:pt x="7631130" y="3936944"/>
                  <a:pt x="7631027" y="3937357"/>
                  <a:pt x="7631027" y="3937828"/>
                </a:cubicBezTo>
                <a:lnTo>
                  <a:pt x="7631027" y="4055886"/>
                </a:lnTo>
                <a:cubicBezTo>
                  <a:pt x="7631027" y="4056357"/>
                  <a:pt x="7631130" y="4056755"/>
                  <a:pt x="7631337" y="4057079"/>
                </a:cubicBezTo>
                <a:cubicBezTo>
                  <a:pt x="7631543" y="4057403"/>
                  <a:pt x="7631925" y="4057683"/>
                  <a:pt x="7632485" y="4057918"/>
                </a:cubicBezTo>
                <a:cubicBezTo>
                  <a:pt x="7633045" y="4058154"/>
                  <a:pt x="7633796" y="4058331"/>
                  <a:pt x="7634739" y="4058449"/>
                </a:cubicBezTo>
                <a:cubicBezTo>
                  <a:pt x="7635681" y="4058567"/>
                  <a:pt x="7636859" y="4058625"/>
                  <a:pt x="7638273" y="4058625"/>
                </a:cubicBezTo>
                <a:cubicBezTo>
                  <a:pt x="7639746" y="4058625"/>
                  <a:pt x="7640954" y="4058567"/>
                  <a:pt x="7641896" y="4058449"/>
                </a:cubicBezTo>
                <a:cubicBezTo>
                  <a:pt x="7642839" y="4058331"/>
                  <a:pt x="7643575" y="4058154"/>
                  <a:pt x="7644106" y="4057918"/>
                </a:cubicBezTo>
                <a:cubicBezTo>
                  <a:pt x="7644636" y="4057683"/>
                  <a:pt x="7645019" y="4057403"/>
                  <a:pt x="7645254" y="4057079"/>
                </a:cubicBezTo>
                <a:cubicBezTo>
                  <a:pt x="7645490" y="4056755"/>
                  <a:pt x="7645608" y="4056357"/>
                  <a:pt x="7645608" y="4055886"/>
                </a:cubicBezTo>
                <a:lnTo>
                  <a:pt x="7645608" y="3937828"/>
                </a:lnTo>
                <a:cubicBezTo>
                  <a:pt x="7645608" y="3937357"/>
                  <a:pt x="7645490" y="3936944"/>
                  <a:pt x="7645254" y="3936591"/>
                </a:cubicBezTo>
                <a:cubicBezTo>
                  <a:pt x="7645019" y="3936238"/>
                  <a:pt x="7644636" y="3935943"/>
                  <a:pt x="7644106" y="3935707"/>
                </a:cubicBezTo>
                <a:cubicBezTo>
                  <a:pt x="7643575" y="3935472"/>
                  <a:pt x="7642839" y="3935295"/>
                  <a:pt x="7641896" y="3935177"/>
                </a:cubicBezTo>
                <a:cubicBezTo>
                  <a:pt x="7640954" y="3935059"/>
                  <a:pt x="7639746" y="3935000"/>
                  <a:pt x="7638273" y="3935000"/>
                </a:cubicBezTo>
                <a:close/>
                <a:moveTo>
                  <a:pt x="7047723" y="3935000"/>
                </a:moveTo>
                <a:cubicBezTo>
                  <a:pt x="7046309" y="3935000"/>
                  <a:pt x="7045131" y="3935059"/>
                  <a:pt x="7044189" y="3935177"/>
                </a:cubicBezTo>
                <a:cubicBezTo>
                  <a:pt x="7043246" y="3935295"/>
                  <a:pt x="7042495" y="3935472"/>
                  <a:pt x="7041935" y="3935707"/>
                </a:cubicBezTo>
                <a:cubicBezTo>
                  <a:pt x="7041376" y="3935943"/>
                  <a:pt x="7040993" y="3936238"/>
                  <a:pt x="7040787" y="3936591"/>
                </a:cubicBezTo>
                <a:cubicBezTo>
                  <a:pt x="7040580" y="3936944"/>
                  <a:pt x="7040477" y="3937357"/>
                  <a:pt x="7040477" y="3937828"/>
                </a:cubicBezTo>
                <a:lnTo>
                  <a:pt x="7040477" y="4055886"/>
                </a:lnTo>
                <a:cubicBezTo>
                  <a:pt x="7040477" y="4056357"/>
                  <a:pt x="7040580" y="4056755"/>
                  <a:pt x="7040787" y="4057079"/>
                </a:cubicBezTo>
                <a:cubicBezTo>
                  <a:pt x="7040993" y="4057403"/>
                  <a:pt x="7041376" y="4057683"/>
                  <a:pt x="7041935" y="4057918"/>
                </a:cubicBezTo>
                <a:cubicBezTo>
                  <a:pt x="7042495" y="4058154"/>
                  <a:pt x="7043246" y="4058331"/>
                  <a:pt x="7044189" y="4058449"/>
                </a:cubicBezTo>
                <a:cubicBezTo>
                  <a:pt x="7045131" y="4058567"/>
                  <a:pt x="7046309" y="4058625"/>
                  <a:pt x="7047723" y="4058625"/>
                </a:cubicBezTo>
                <a:cubicBezTo>
                  <a:pt x="7049196" y="4058625"/>
                  <a:pt x="7050404" y="4058567"/>
                  <a:pt x="7051346" y="4058449"/>
                </a:cubicBezTo>
                <a:cubicBezTo>
                  <a:pt x="7052289" y="4058331"/>
                  <a:pt x="7053025" y="4058154"/>
                  <a:pt x="7053556" y="4057918"/>
                </a:cubicBezTo>
                <a:cubicBezTo>
                  <a:pt x="7054086" y="4057683"/>
                  <a:pt x="7054469" y="4057403"/>
                  <a:pt x="7054704" y="4057079"/>
                </a:cubicBezTo>
                <a:cubicBezTo>
                  <a:pt x="7054940" y="4056755"/>
                  <a:pt x="7055058" y="4056357"/>
                  <a:pt x="7055058" y="4055886"/>
                </a:cubicBezTo>
                <a:lnTo>
                  <a:pt x="7055058" y="3937828"/>
                </a:lnTo>
                <a:cubicBezTo>
                  <a:pt x="7055058" y="3937357"/>
                  <a:pt x="7054940" y="3936944"/>
                  <a:pt x="7054704" y="3936591"/>
                </a:cubicBezTo>
                <a:cubicBezTo>
                  <a:pt x="7054469" y="3936238"/>
                  <a:pt x="7054086" y="3935943"/>
                  <a:pt x="7053556" y="3935707"/>
                </a:cubicBezTo>
                <a:cubicBezTo>
                  <a:pt x="7053025" y="3935472"/>
                  <a:pt x="7052289" y="3935295"/>
                  <a:pt x="7051346" y="3935177"/>
                </a:cubicBezTo>
                <a:cubicBezTo>
                  <a:pt x="7050404" y="3935059"/>
                  <a:pt x="7049196" y="3935000"/>
                  <a:pt x="7047723" y="3935000"/>
                </a:cubicBezTo>
                <a:close/>
                <a:moveTo>
                  <a:pt x="7009623" y="3935000"/>
                </a:moveTo>
                <a:cubicBezTo>
                  <a:pt x="7008209" y="3935000"/>
                  <a:pt x="7007031" y="3935059"/>
                  <a:pt x="7006089" y="3935177"/>
                </a:cubicBezTo>
                <a:cubicBezTo>
                  <a:pt x="7005146" y="3935295"/>
                  <a:pt x="7004395" y="3935472"/>
                  <a:pt x="7003835" y="3935707"/>
                </a:cubicBezTo>
                <a:cubicBezTo>
                  <a:pt x="7003276" y="3935943"/>
                  <a:pt x="7002893" y="3936238"/>
                  <a:pt x="7002687" y="3936591"/>
                </a:cubicBezTo>
                <a:cubicBezTo>
                  <a:pt x="7002480" y="3936944"/>
                  <a:pt x="7002377" y="3937357"/>
                  <a:pt x="7002377" y="3937828"/>
                </a:cubicBezTo>
                <a:lnTo>
                  <a:pt x="7002377" y="4055886"/>
                </a:lnTo>
                <a:cubicBezTo>
                  <a:pt x="7002377" y="4056357"/>
                  <a:pt x="7002480" y="4056755"/>
                  <a:pt x="7002687" y="4057079"/>
                </a:cubicBezTo>
                <a:cubicBezTo>
                  <a:pt x="7002893" y="4057403"/>
                  <a:pt x="7003276" y="4057683"/>
                  <a:pt x="7003835" y="4057918"/>
                </a:cubicBezTo>
                <a:cubicBezTo>
                  <a:pt x="7004395" y="4058154"/>
                  <a:pt x="7005146" y="4058331"/>
                  <a:pt x="7006089" y="4058449"/>
                </a:cubicBezTo>
                <a:cubicBezTo>
                  <a:pt x="7007031" y="4058567"/>
                  <a:pt x="7008209" y="4058625"/>
                  <a:pt x="7009623" y="4058625"/>
                </a:cubicBezTo>
                <a:cubicBezTo>
                  <a:pt x="7011096" y="4058625"/>
                  <a:pt x="7012304" y="4058567"/>
                  <a:pt x="7013246" y="4058449"/>
                </a:cubicBezTo>
                <a:cubicBezTo>
                  <a:pt x="7014189" y="4058331"/>
                  <a:pt x="7014925" y="4058154"/>
                  <a:pt x="7015456" y="4057918"/>
                </a:cubicBezTo>
                <a:cubicBezTo>
                  <a:pt x="7015986" y="4057683"/>
                  <a:pt x="7016369" y="4057403"/>
                  <a:pt x="7016604" y="4057079"/>
                </a:cubicBezTo>
                <a:cubicBezTo>
                  <a:pt x="7016840" y="4056755"/>
                  <a:pt x="7016958" y="4056357"/>
                  <a:pt x="7016958" y="4055886"/>
                </a:cubicBezTo>
                <a:lnTo>
                  <a:pt x="7016958" y="3937828"/>
                </a:lnTo>
                <a:cubicBezTo>
                  <a:pt x="7016958" y="3937357"/>
                  <a:pt x="7016840" y="3936944"/>
                  <a:pt x="7016604" y="3936591"/>
                </a:cubicBezTo>
                <a:cubicBezTo>
                  <a:pt x="7016369" y="3936238"/>
                  <a:pt x="7015986" y="3935943"/>
                  <a:pt x="7015456" y="3935707"/>
                </a:cubicBezTo>
                <a:cubicBezTo>
                  <a:pt x="7014925" y="3935472"/>
                  <a:pt x="7014189" y="3935295"/>
                  <a:pt x="7013246" y="3935177"/>
                </a:cubicBezTo>
                <a:cubicBezTo>
                  <a:pt x="7012304" y="3935059"/>
                  <a:pt x="7011096" y="3935000"/>
                  <a:pt x="7009623" y="3935000"/>
                </a:cubicBezTo>
                <a:close/>
                <a:moveTo>
                  <a:pt x="5333224" y="3935000"/>
                </a:moveTo>
                <a:cubicBezTo>
                  <a:pt x="5331810" y="3935000"/>
                  <a:pt x="5330632" y="3935059"/>
                  <a:pt x="5329689" y="3935177"/>
                </a:cubicBezTo>
                <a:cubicBezTo>
                  <a:pt x="5328746" y="3935295"/>
                  <a:pt x="5327995" y="3935472"/>
                  <a:pt x="5327436" y="3935707"/>
                </a:cubicBezTo>
                <a:cubicBezTo>
                  <a:pt x="5326876" y="3935943"/>
                  <a:pt x="5326493" y="3936238"/>
                  <a:pt x="5326287" y="3936591"/>
                </a:cubicBezTo>
                <a:cubicBezTo>
                  <a:pt x="5326081" y="3936944"/>
                  <a:pt x="5325978" y="3937357"/>
                  <a:pt x="5325978" y="3937828"/>
                </a:cubicBezTo>
                <a:lnTo>
                  <a:pt x="5325978" y="4055886"/>
                </a:lnTo>
                <a:cubicBezTo>
                  <a:pt x="5325978" y="4056357"/>
                  <a:pt x="5326081" y="4056755"/>
                  <a:pt x="5326287" y="4057079"/>
                </a:cubicBezTo>
                <a:cubicBezTo>
                  <a:pt x="5326493" y="4057403"/>
                  <a:pt x="5326876" y="4057683"/>
                  <a:pt x="5327436" y="4057918"/>
                </a:cubicBezTo>
                <a:cubicBezTo>
                  <a:pt x="5327995" y="4058154"/>
                  <a:pt x="5328746" y="4058331"/>
                  <a:pt x="5329689" y="4058449"/>
                </a:cubicBezTo>
                <a:cubicBezTo>
                  <a:pt x="5330632" y="4058567"/>
                  <a:pt x="5331810" y="4058625"/>
                  <a:pt x="5333224" y="4058625"/>
                </a:cubicBezTo>
                <a:cubicBezTo>
                  <a:pt x="5334697" y="4058625"/>
                  <a:pt x="5335904" y="4058567"/>
                  <a:pt x="5336847" y="4058449"/>
                </a:cubicBezTo>
                <a:cubicBezTo>
                  <a:pt x="5337790" y="4058331"/>
                  <a:pt x="5338526" y="4058154"/>
                  <a:pt x="5339056" y="4057918"/>
                </a:cubicBezTo>
                <a:cubicBezTo>
                  <a:pt x="5339586" y="4057683"/>
                  <a:pt x="5339969" y="4057403"/>
                  <a:pt x="5340205" y="4057079"/>
                </a:cubicBezTo>
                <a:cubicBezTo>
                  <a:pt x="5340441" y="4056755"/>
                  <a:pt x="5340558" y="4056357"/>
                  <a:pt x="5340558" y="4055886"/>
                </a:cubicBezTo>
                <a:lnTo>
                  <a:pt x="5340558" y="4000303"/>
                </a:lnTo>
                <a:cubicBezTo>
                  <a:pt x="5344564" y="3995296"/>
                  <a:pt x="5348393" y="3991496"/>
                  <a:pt x="5352046" y="3988904"/>
                </a:cubicBezTo>
                <a:cubicBezTo>
                  <a:pt x="5355699" y="3986312"/>
                  <a:pt x="5359351" y="3985016"/>
                  <a:pt x="5363003" y="3985016"/>
                </a:cubicBezTo>
                <a:cubicBezTo>
                  <a:pt x="5365831" y="3985016"/>
                  <a:pt x="5368320" y="3985546"/>
                  <a:pt x="5370470" y="3986607"/>
                </a:cubicBezTo>
                <a:cubicBezTo>
                  <a:pt x="5372621" y="3987667"/>
                  <a:pt x="5374373" y="3989199"/>
                  <a:pt x="5375728" y="3991202"/>
                </a:cubicBezTo>
                <a:cubicBezTo>
                  <a:pt x="5377083" y="3993205"/>
                  <a:pt x="5378114" y="3995591"/>
                  <a:pt x="5378821" y="3998359"/>
                </a:cubicBezTo>
                <a:cubicBezTo>
                  <a:pt x="5379528" y="4001128"/>
                  <a:pt x="5379882" y="4004781"/>
                  <a:pt x="5379882" y="4009317"/>
                </a:cubicBezTo>
                <a:lnTo>
                  <a:pt x="5379882" y="4055886"/>
                </a:lnTo>
                <a:cubicBezTo>
                  <a:pt x="5379882" y="4056357"/>
                  <a:pt x="5379999" y="4056755"/>
                  <a:pt x="5380235" y="4057079"/>
                </a:cubicBezTo>
                <a:cubicBezTo>
                  <a:pt x="5380471" y="4057403"/>
                  <a:pt x="5380854" y="4057683"/>
                  <a:pt x="5381383" y="4057918"/>
                </a:cubicBezTo>
                <a:cubicBezTo>
                  <a:pt x="5381914" y="4058154"/>
                  <a:pt x="5382650" y="4058331"/>
                  <a:pt x="5383593" y="4058449"/>
                </a:cubicBezTo>
                <a:cubicBezTo>
                  <a:pt x="5384535" y="4058567"/>
                  <a:pt x="5385743" y="4058625"/>
                  <a:pt x="5387216" y="4058625"/>
                </a:cubicBezTo>
                <a:cubicBezTo>
                  <a:pt x="5388629" y="4058625"/>
                  <a:pt x="5389808" y="4058567"/>
                  <a:pt x="5390750" y="4058449"/>
                </a:cubicBezTo>
                <a:cubicBezTo>
                  <a:pt x="5391693" y="4058331"/>
                  <a:pt x="5392429" y="4058154"/>
                  <a:pt x="5392960" y="4057918"/>
                </a:cubicBezTo>
                <a:cubicBezTo>
                  <a:pt x="5393490" y="4057683"/>
                  <a:pt x="5393873" y="4057403"/>
                  <a:pt x="5394109" y="4057079"/>
                </a:cubicBezTo>
                <a:cubicBezTo>
                  <a:pt x="5394344" y="4056755"/>
                  <a:pt x="5394462" y="4056357"/>
                  <a:pt x="5394462" y="4055886"/>
                </a:cubicBezTo>
                <a:lnTo>
                  <a:pt x="5394462" y="4007461"/>
                </a:lnTo>
                <a:cubicBezTo>
                  <a:pt x="5394462" y="4001747"/>
                  <a:pt x="5393976" y="3996872"/>
                  <a:pt x="5393004" y="3992836"/>
                </a:cubicBezTo>
                <a:cubicBezTo>
                  <a:pt x="5392032" y="3988801"/>
                  <a:pt x="5390426" y="3985281"/>
                  <a:pt x="5388188" y="3982277"/>
                </a:cubicBezTo>
                <a:cubicBezTo>
                  <a:pt x="5385949" y="3979272"/>
                  <a:pt x="5383019" y="3976872"/>
                  <a:pt x="5379395" y="3975075"/>
                </a:cubicBezTo>
                <a:cubicBezTo>
                  <a:pt x="5375772" y="3973278"/>
                  <a:pt x="5371310" y="3972380"/>
                  <a:pt x="5366008" y="3972380"/>
                </a:cubicBezTo>
                <a:cubicBezTo>
                  <a:pt x="5361707" y="3972380"/>
                  <a:pt x="5357436" y="3973455"/>
                  <a:pt x="5353195" y="3975605"/>
                </a:cubicBezTo>
                <a:cubicBezTo>
                  <a:pt x="5348953" y="3977755"/>
                  <a:pt x="5344741" y="3981039"/>
                  <a:pt x="5340558" y="3985458"/>
                </a:cubicBezTo>
                <a:lnTo>
                  <a:pt x="5340558" y="3937828"/>
                </a:lnTo>
                <a:cubicBezTo>
                  <a:pt x="5340558" y="3937357"/>
                  <a:pt x="5340441" y="3936944"/>
                  <a:pt x="5340205" y="3936591"/>
                </a:cubicBezTo>
                <a:cubicBezTo>
                  <a:pt x="5339969" y="3936238"/>
                  <a:pt x="5339586" y="3935943"/>
                  <a:pt x="5339056" y="3935707"/>
                </a:cubicBezTo>
                <a:cubicBezTo>
                  <a:pt x="5338526" y="3935472"/>
                  <a:pt x="5337790" y="3935295"/>
                  <a:pt x="5336847" y="3935177"/>
                </a:cubicBezTo>
                <a:cubicBezTo>
                  <a:pt x="5335904" y="3935059"/>
                  <a:pt x="5334697" y="3935000"/>
                  <a:pt x="5333224" y="3935000"/>
                </a:cubicBezTo>
                <a:close/>
                <a:moveTo>
                  <a:pt x="4885549" y="3935000"/>
                </a:moveTo>
                <a:cubicBezTo>
                  <a:pt x="4884135" y="3935000"/>
                  <a:pt x="4882957" y="3935059"/>
                  <a:pt x="4882014" y="3935177"/>
                </a:cubicBezTo>
                <a:cubicBezTo>
                  <a:pt x="4881072" y="3935295"/>
                  <a:pt x="4880320" y="3935472"/>
                  <a:pt x="4879760" y="3935707"/>
                </a:cubicBezTo>
                <a:cubicBezTo>
                  <a:pt x="4879201" y="3935943"/>
                  <a:pt x="4878818" y="3936238"/>
                  <a:pt x="4878612" y="3936591"/>
                </a:cubicBezTo>
                <a:cubicBezTo>
                  <a:pt x="4878406" y="3936944"/>
                  <a:pt x="4878303" y="3937357"/>
                  <a:pt x="4878303" y="3937828"/>
                </a:cubicBezTo>
                <a:lnTo>
                  <a:pt x="4878303" y="4055886"/>
                </a:lnTo>
                <a:cubicBezTo>
                  <a:pt x="4878303" y="4056357"/>
                  <a:pt x="4878406" y="4056755"/>
                  <a:pt x="4878612" y="4057079"/>
                </a:cubicBezTo>
                <a:cubicBezTo>
                  <a:pt x="4878818" y="4057403"/>
                  <a:pt x="4879201" y="4057683"/>
                  <a:pt x="4879760" y="4057918"/>
                </a:cubicBezTo>
                <a:cubicBezTo>
                  <a:pt x="4880320" y="4058154"/>
                  <a:pt x="4881072" y="4058331"/>
                  <a:pt x="4882014" y="4058449"/>
                </a:cubicBezTo>
                <a:cubicBezTo>
                  <a:pt x="4882957" y="4058567"/>
                  <a:pt x="4884135" y="4058625"/>
                  <a:pt x="4885549" y="4058625"/>
                </a:cubicBezTo>
                <a:cubicBezTo>
                  <a:pt x="4887021" y="4058625"/>
                  <a:pt x="4888229" y="4058567"/>
                  <a:pt x="4889172" y="4058449"/>
                </a:cubicBezTo>
                <a:cubicBezTo>
                  <a:pt x="4890114" y="4058331"/>
                  <a:pt x="4890851" y="4058154"/>
                  <a:pt x="4891381" y="4057918"/>
                </a:cubicBezTo>
                <a:cubicBezTo>
                  <a:pt x="4891911" y="4057683"/>
                  <a:pt x="4892294" y="4057403"/>
                  <a:pt x="4892530" y="4057079"/>
                </a:cubicBezTo>
                <a:cubicBezTo>
                  <a:pt x="4892765" y="4056755"/>
                  <a:pt x="4892883" y="4056357"/>
                  <a:pt x="4892883" y="4055886"/>
                </a:cubicBezTo>
                <a:lnTo>
                  <a:pt x="4892883" y="3937828"/>
                </a:lnTo>
                <a:cubicBezTo>
                  <a:pt x="4892883" y="3937357"/>
                  <a:pt x="4892765" y="3936944"/>
                  <a:pt x="4892530" y="3936591"/>
                </a:cubicBezTo>
                <a:cubicBezTo>
                  <a:pt x="4892294" y="3936238"/>
                  <a:pt x="4891911" y="3935943"/>
                  <a:pt x="4891381" y="3935707"/>
                </a:cubicBezTo>
                <a:cubicBezTo>
                  <a:pt x="4890851" y="3935472"/>
                  <a:pt x="4890114" y="3935295"/>
                  <a:pt x="4889172" y="3935177"/>
                </a:cubicBezTo>
                <a:cubicBezTo>
                  <a:pt x="4888229" y="3935059"/>
                  <a:pt x="4887021" y="3935000"/>
                  <a:pt x="4885549" y="3935000"/>
                </a:cubicBezTo>
                <a:close/>
                <a:moveTo>
                  <a:pt x="9108254" y="3934382"/>
                </a:moveTo>
                <a:cubicBezTo>
                  <a:pt x="9103894" y="3934382"/>
                  <a:pt x="9100109" y="3934986"/>
                  <a:pt x="9096898" y="3936193"/>
                </a:cubicBezTo>
                <a:cubicBezTo>
                  <a:pt x="9093688" y="3937401"/>
                  <a:pt x="9091022" y="3939271"/>
                  <a:pt x="9088901" y="3941805"/>
                </a:cubicBezTo>
                <a:cubicBezTo>
                  <a:pt x="9086780" y="3944338"/>
                  <a:pt x="9085204" y="3947593"/>
                  <a:pt x="9084174" y="3951569"/>
                </a:cubicBezTo>
                <a:cubicBezTo>
                  <a:pt x="9083143" y="3955546"/>
                  <a:pt x="9082627" y="3960303"/>
                  <a:pt x="9082627" y="3965840"/>
                </a:cubicBezTo>
                <a:lnTo>
                  <a:pt x="9082627" y="3974058"/>
                </a:lnTo>
                <a:lnTo>
                  <a:pt x="9071405" y="3974058"/>
                </a:lnTo>
                <a:cubicBezTo>
                  <a:pt x="9070933" y="3974058"/>
                  <a:pt x="9070521" y="3974162"/>
                  <a:pt x="9070167" y="3974368"/>
                </a:cubicBezTo>
                <a:cubicBezTo>
                  <a:pt x="9069814" y="3974574"/>
                  <a:pt x="9069519" y="3974927"/>
                  <a:pt x="9069284" y="3975428"/>
                </a:cubicBezTo>
                <a:cubicBezTo>
                  <a:pt x="9069048" y="3975929"/>
                  <a:pt x="9068871" y="3976562"/>
                  <a:pt x="9068754" y="3977328"/>
                </a:cubicBezTo>
                <a:cubicBezTo>
                  <a:pt x="9068636" y="3978094"/>
                  <a:pt x="9068577" y="3979036"/>
                  <a:pt x="9068577" y="3980156"/>
                </a:cubicBezTo>
                <a:cubicBezTo>
                  <a:pt x="9068577" y="3982277"/>
                  <a:pt x="9068812" y="3983808"/>
                  <a:pt x="9069284" y="3984751"/>
                </a:cubicBezTo>
                <a:cubicBezTo>
                  <a:pt x="9069755" y="3985693"/>
                  <a:pt x="9070462" y="3986165"/>
                  <a:pt x="9071405" y="3986165"/>
                </a:cubicBezTo>
                <a:lnTo>
                  <a:pt x="9082627" y="3986165"/>
                </a:lnTo>
                <a:lnTo>
                  <a:pt x="9082627" y="4055886"/>
                </a:lnTo>
                <a:cubicBezTo>
                  <a:pt x="9082627" y="4056357"/>
                  <a:pt x="9082745" y="4056755"/>
                  <a:pt x="9082981" y="4057079"/>
                </a:cubicBezTo>
                <a:cubicBezTo>
                  <a:pt x="9083216" y="4057403"/>
                  <a:pt x="9083614" y="4057683"/>
                  <a:pt x="9084174" y="4057918"/>
                </a:cubicBezTo>
                <a:cubicBezTo>
                  <a:pt x="9084733" y="4058154"/>
                  <a:pt x="9085484" y="4058331"/>
                  <a:pt x="9086427" y="4058449"/>
                </a:cubicBezTo>
                <a:cubicBezTo>
                  <a:pt x="9087369" y="4058567"/>
                  <a:pt x="9088548" y="4058625"/>
                  <a:pt x="9089962" y="4058625"/>
                </a:cubicBezTo>
                <a:cubicBezTo>
                  <a:pt x="9091375" y="4058625"/>
                  <a:pt x="9092554" y="4058567"/>
                  <a:pt x="9093496" y="4058449"/>
                </a:cubicBezTo>
                <a:cubicBezTo>
                  <a:pt x="9094439" y="4058331"/>
                  <a:pt x="9095190" y="4058154"/>
                  <a:pt x="9095750" y="4057918"/>
                </a:cubicBezTo>
                <a:cubicBezTo>
                  <a:pt x="9096309" y="4057683"/>
                  <a:pt x="9096707" y="4057403"/>
                  <a:pt x="9096943" y="4057079"/>
                </a:cubicBezTo>
                <a:cubicBezTo>
                  <a:pt x="9097178" y="4056755"/>
                  <a:pt x="9097296" y="4056357"/>
                  <a:pt x="9097296" y="4055886"/>
                </a:cubicBezTo>
                <a:lnTo>
                  <a:pt x="9097296" y="3986165"/>
                </a:lnTo>
                <a:lnTo>
                  <a:pt x="9115058" y="3986165"/>
                </a:lnTo>
                <a:cubicBezTo>
                  <a:pt x="9115941" y="3986165"/>
                  <a:pt x="9116648" y="3985693"/>
                  <a:pt x="9117179" y="3984751"/>
                </a:cubicBezTo>
                <a:cubicBezTo>
                  <a:pt x="9117709" y="3983808"/>
                  <a:pt x="9117974" y="3982277"/>
                  <a:pt x="9117974" y="3980156"/>
                </a:cubicBezTo>
                <a:cubicBezTo>
                  <a:pt x="9117974" y="3979036"/>
                  <a:pt x="9117900" y="3978094"/>
                  <a:pt x="9117753" y="3977328"/>
                </a:cubicBezTo>
                <a:cubicBezTo>
                  <a:pt x="9117606" y="3976562"/>
                  <a:pt x="9117399" y="3975929"/>
                  <a:pt x="9117134" y="3975428"/>
                </a:cubicBezTo>
                <a:cubicBezTo>
                  <a:pt x="9116869" y="3974927"/>
                  <a:pt x="9116575" y="3974574"/>
                  <a:pt x="9116251" y="3974368"/>
                </a:cubicBezTo>
                <a:cubicBezTo>
                  <a:pt x="9115927" y="3974162"/>
                  <a:pt x="9115529" y="3974058"/>
                  <a:pt x="9115058" y="3974058"/>
                </a:cubicBezTo>
                <a:lnTo>
                  <a:pt x="9097296" y="3974058"/>
                </a:lnTo>
                <a:lnTo>
                  <a:pt x="9097296" y="3965399"/>
                </a:lnTo>
                <a:cubicBezTo>
                  <a:pt x="9097296" y="3961982"/>
                  <a:pt x="9097502" y="3959080"/>
                  <a:pt x="9097915" y="3956694"/>
                </a:cubicBezTo>
                <a:cubicBezTo>
                  <a:pt x="9098327" y="3954309"/>
                  <a:pt x="9099004" y="3952364"/>
                  <a:pt x="9099947" y="3950862"/>
                </a:cubicBezTo>
                <a:cubicBezTo>
                  <a:pt x="9100889" y="3949360"/>
                  <a:pt x="9102127" y="3948255"/>
                  <a:pt x="9103658" y="3947548"/>
                </a:cubicBezTo>
                <a:cubicBezTo>
                  <a:pt x="9105190" y="3946842"/>
                  <a:pt x="9107046" y="3946488"/>
                  <a:pt x="9109226" y="3946488"/>
                </a:cubicBezTo>
                <a:cubicBezTo>
                  <a:pt x="9110816" y="3946488"/>
                  <a:pt x="9112215" y="3946621"/>
                  <a:pt x="9113423" y="3946886"/>
                </a:cubicBezTo>
                <a:cubicBezTo>
                  <a:pt x="9114630" y="3947151"/>
                  <a:pt x="9115676" y="3947445"/>
                  <a:pt x="9116560" y="3947769"/>
                </a:cubicBezTo>
                <a:cubicBezTo>
                  <a:pt x="9117444" y="3948093"/>
                  <a:pt x="9118195" y="3948388"/>
                  <a:pt x="9118813" y="3948653"/>
                </a:cubicBezTo>
                <a:cubicBezTo>
                  <a:pt x="9119432" y="3948918"/>
                  <a:pt x="9119947" y="3949051"/>
                  <a:pt x="9120360" y="3949051"/>
                </a:cubicBezTo>
                <a:cubicBezTo>
                  <a:pt x="9120713" y="3949051"/>
                  <a:pt x="9121008" y="3948977"/>
                  <a:pt x="9121243" y="3948830"/>
                </a:cubicBezTo>
                <a:cubicBezTo>
                  <a:pt x="9121479" y="3948683"/>
                  <a:pt x="9121670" y="3948403"/>
                  <a:pt x="9121818" y="3947990"/>
                </a:cubicBezTo>
                <a:cubicBezTo>
                  <a:pt x="9121965" y="3947578"/>
                  <a:pt x="9122097" y="3947033"/>
                  <a:pt x="9122215" y="3946356"/>
                </a:cubicBezTo>
                <a:cubicBezTo>
                  <a:pt x="9122333" y="3945678"/>
                  <a:pt x="9122392" y="3944780"/>
                  <a:pt x="9122392" y="3943660"/>
                </a:cubicBezTo>
                <a:cubicBezTo>
                  <a:pt x="9122392" y="3942541"/>
                  <a:pt x="9122348" y="3941584"/>
                  <a:pt x="9122260" y="3940788"/>
                </a:cubicBezTo>
                <a:cubicBezTo>
                  <a:pt x="9122171" y="3939993"/>
                  <a:pt x="9122009" y="3939316"/>
                  <a:pt x="9121774" y="3938756"/>
                </a:cubicBezTo>
                <a:cubicBezTo>
                  <a:pt x="9121538" y="3938196"/>
                  <a:pt x="9121243" y="3937740"/>
                  <a:pt x="9120890" y="3937386"/>
                </a:cubicBezTo>
                <a:cubicBezTo>
                  <a:pt x="9120536" y="3937033"/>
                  <a:pt x="9119830" y="3936635"/>
                  <a:pt x="9118769" y="3936193"/>
                </a:cubicBezTo>
                <a:cubicBezTo>
                  <a:pt x="9117709" y="3935752"/>
                  <a:pt x="9116207" y="3935339"/>
                  <a:pt x="9114262" y="3934956"/>
                </a:cubicBezTo>
                <a:cubicBezTo>
                  <a:pt x="9112318" y="3934573"/>
                  <a:pt x="9110315" y="3934382"/>
                  <a:pt x="9108254" y="3934382"/>
                </a:cubicBezTo>
                <a:close/>
                <a:moveTo>
                  <a:pt x="5688779" y="3934382"/>
                </a:moveTo>
                <a:cubicBezTo>
                  <a:pt x="5684419" y="3934382"/>
                  <a:pt x="5680635" y="3934986"/>
                  <a:pt x="5677424" y="3936193"/>
                </a:cubicBezTo>
                <a:cubicBezTo>
                  <a:pt x="5674213" y="3937401"/>
                  <a:pt x="5671547" y="3939271"/>
                  <a:pt x="5669426" y="3941805"/>
                </a:cubicBezTo>
                <a:cubicBezTo>
                  <a:pt x="5667305" y="3944338"/>
                  <a:pt x="5665730" y="3947593"/>
                  <a:pt x="5664699" y="3951569"/>
                </a:cubicBezTo>
                <a:cubicBezTo>
                  <a:pt x="5663668" y="3955546"/>
                  <a:pt x="5663153" y="3960303"/>
                  <a:pt x="5663153" y="3965840"/>
                </a:cubicBezTo>
                <a:lnTo>
                  <a:pt x="5663153" y="3974058"/>
                </a:lnTo>
                <a:lnTo>
                  <a:pt x="5651930" y="3974058"/>
                </a:lnTo>
                <a:cubicBezTo>
                  <a:pt x="5651458" y="3974058"/>
                  <a:pt x="5651046" y="3974162"/>
                  <a:pt x="5650693" y="3974368"/>
                </a:cubicBezTo>
                <a:cubicBezTo>
                  <a:pt x="5650339" y="3974574"/>
                  <a:pt x="5650045" y="3974927"/>
                  <a:pt x="5649809" y="3975428"/>
                </a:cubicBezTo>
                <a:cubicBezTo>
                  <a:pt x="5649574" y="3975929"/>
                  <a:pt x="5649397" y="3976562"/>
                  <a:pt x="5649279" y="3977328"/>
                </a:cubicBezTo>
                <a:cubicBezTo>
                  <a:pt x="5649161" y="3978094"/>
                  <a:pt x="5649102" y="3979036"/>
                  <a:pt x="5649102" y="3980156"/>
                </a:cubicBezTo>
                <a:cubicBezTo>
                  <a:pt x="5649102" y="3982277"/>
                  <a:pt x="5649338" y="3983808"/>
                  <a:pt x="5649809" y="3984751"/>
                </a:cubicBezTo>
                <a:cubicBezTo>
                  <a:pt x="5650281" y="3985693"/>
                  <a:pt x="5650987" y="3986165"/>
                  <a:pt x="5651930" y="3986165"/>
                </a:cubicBezTo>
                <a:lnTo>
                  <a:pt x="5663153" y="3986165"/>
                </a:lnTo>
                <a:lnTo>
                  <a:pt x="5663153" y="4055886"/>
                </a:lnTo>
                <a:cubicBezTo>
                  <a:pt x="5663153" y="4056357"/>
                  <a:pt x="5663270" y="4056755"/>
                  <a:pt x="5663506" y="4057079"/>
                </a:cubicBezTo>
                <a:cubicBezTo>
                  <a:pt x="5663741" y="4057403"/>
                  <a:pt x="5664139" y="4057683"/>
                  <a:pt x="5664699" y="4057918"/>
                </a:cubicBezTo>
                <a:cubicBezTo>
                  <a:pt x="5665258" y="4058154"/>
                  <a:pt x="5666010" y="4058331"/>
                  <a:pt x="5666952" y="4058449"/>
                </a:cubicBezTo>
                <a:cubicBezTo>
                  <a:pt x="5667895" y="4058567"/>
                  <a:pt x="5669073" y="4058625"/>
                  <a:pt x="5670487" y="4058625"/>
                </a:cubicBezTo>
                <a:cubicBezTo>
                  <a:pt x="5671901" y="4058625"/>
                  <a:pt x="5673079" y="4058567"/>
                  <a:pt x="5674022" y="4058449"/>
                </a:cubicBezTo>
                <a:cubicBezTo>
                  <a:pt x="5674964" y="4058331"/>
                  <a:pt x="5675715" y="4058154"/>
                  <a:pt x="5676275" y="4057918"/>
                </a:cubicBezTo>
                <a:cubicBezTo>
                  <a:pt x="5676835" y="4057683"/>
                  <a:pt x="5677232" y="4057403"/>
                  <a:pt x="5677468" y="4057079"/>
                </a:cubicBezTo>
                <a:cubicBezTo>
                  <a:pt x="5677704" y="4056755"/>
                  <a:pt x="5677821" y="4056357"/>
                  <a:pt x="5677821" y="4055886"/>
                </a:cubicBezTo>
                <a:lnTo>
                  <a:pt x="5677821" y="3986165"/>
                </a:lnTo>
                <a:lnTo>
                  <a:pt x="5695583" y="3986165"/>
                </a:lnTo>
                <a:cubicBezTo>
                  <a:pt x="5696467" y="3986165"/>
                  <a:pt x="5697174" y="3985693"/>
                  <a:pt x="5697704" y="3984751"/>
                </a:cubicBezTo>
                <a:cubicBezTo>
                  <a:pt x="5698234" y="3983808"/>
                  <a:pt x="5698499" y="3982277"/>
                  <a:pt x="5698499" y="3980156"/>
                </a:cubicBezTo>
                <a:cubicBezTo>
                  <a:pt x="5698499" y="3979036"/>
                  <a:pt x="5698426" y="3978094"/>
                  <a:pt x="5698279" y="3977328"/>
                </a:cubicBezTo>
                <a:cubicBezTo>
                  <a:pt x="5698131" y="3976562"/>
                  <a:pt x="5697925" y="3975929"/>
                  <a:pt x="5697660" y="3975428"/>
                </a:cubicBezTo>
                <a:cubicBezTo>
                  <a:pt x="5697395" y="3974927"/>
                  <a:pt x="5697100" y="3974574"/>
                  <a:pt x="5696776" y="3974368"/>
                </a:cubicBezTo>
                <a:cubicBezTo>
                  <a:pt x="5696452" y="3974162"/>
                  <a:pt x="5696054" y="3974058"/>
                  <a:pt x="5695583" y="3974058"/>
                </a:cubicBezTo>
                <a:lnTo>
                  <a:pt x="5677821" y="3974058"/>
                </a:lnTo>
                <a:lnTo>
                  <a:pt x="5677821" y="3965399"/>
                </a:lnTo>
                <a:cubicBezTo>
                  <a:pt x="5677821" y="3961982"/>
                  <a:pt x="5678028" y="3959080"/>
                  <a:pt x="5678440" y="3956694"/>
                </a:cubicBezTo>
                <a:cubicBezTo>
                  <a:pt x="5678852" y="3954309"/>
                  <a:pt x="5679530" y="3952364"/>
                  <a:pt x="5680472" y="3950862"/>
                </a:cubicBezTo>
                <a:cubicBezTo>
                  <a:pt x="5681415" y="3949360"/>
                  <a:pt x="5682652" y="3948255"/>
                  <a:pt x="5684184" y="3947548"/>
                </a:cubicBezTo>
                <a:cubicBezTo>
                  <a:pt x="5685715" y="3946842"/>
                  <a:pt x="5687571" y="3946488"/>
                  <a:pt x="5689751" y="3946488"/>
                </a:cubicBezTo>
                <a:cubicBezTo>
                  <a:pt x="5691341" y="3946488"/>
                  <a:pt x="5692741" y="3946621"/>
                  <a:pt x="5693948" y="3946886"/>
                </a:cubicBezTo>
                <a:cubicBezTo>
                  <a:pt x="5695156" y="3947151"/>
                  <a:pt x="5696202" y="3947445"/>
                  <a:pt x="5697086" y="3947769"/>
                </a:cubicBezTo>
                <a:cubicBezTo>
                  <a:pt x="5697969" y="3948093"/>
                  <a:pt x="5698720" y="3948388"/>
                  <a:pt x="5699339" y="3948653"/>
                </a:cubicBezTo>
                <a:cubicBezTo>
                  <a:pt x="5699957" y="3948918"/>
                  <a:pt x="5700472" y="3949051"/>
                  <a:pt x="5700885" y="3949051"/>
                </a:cubicBezTo>
                <a:cubicBezTo>
                  <a:pt x="5701239" y="3949051"/>
                  <a:pt x="5701533" y="3948977"/>
                  <a:pt x="5701769" y="3948830"/>
                </a:cubicBezTo>
                <a:cubicBezTo>
                  <a:pt x="5702004" y="3948683"/>
                  <a:pt x="5702196" y="3948403"/>
                  <a:pt x="5702343" y="3947990"/>
                </a:cubicBezTo>
                <a:cubicBezTo>
                  <a:pt x="5702490" y="3947578"/>
                  <a:pt x="5702623" y="3947033"/>
                  <a:pt x="5702741" y="3946356"/>
                </a:cubicBezTo>
                <a:cubicBezTo>
                  <a:pt x="5702858" y="3945678"/>
                  <a:pt x="5702918" y="3944780"/>
                  <a:pt x="5702918" y="3943660"/>
                </a:cubicBezTo>
                <a:cubicBezTo>
                  <a:pt x="5702918" y="3942541"/>
                  <a:pt x="5702873" y="3941584"/>
                  <a:pt x="5702785" y="3940788"/>
                </a:cubicBezTo>
                <a:cubicBezTo>
                  <a:pt x="5702696" y="3939993"/>
                  <a:pt x="5702535" y="3939316"/>
                  <a:pt x="5702299" y="3938756"/>
                </a:cubicBezTo>
                <a:cubicBezTo>
                  <a:pt x="5702064" y="3938196"/>
                  <a:pt x="5701769" y="3937740"/>
                  <a:pt x="5701416" y="3937386"/>
                </a:cubicBezTo>
                <a:cubicBezTo>
                  <a:pt x="5701062" y="3937033"/>
                  <a:pt x="5700355" y="3936635"/>
                  <a:pt x="5699295" y="3936193"/>
                </a:cubicBezTo>
                <a:cubicBezTo>
                  <a:pt x="5698234" y="3935752"/>
                  <a:pt x="5696732" y="3935339"/>
                  <a:pt x="5694788" y="3934956"/>
                </a:cubicBezTo>
                <a:cubicBezTo>
                  <a:pt x="5692844" y="3934573"/>
                  <a:pt x="5690841" y="3934382"/>
                  <a:pt x="5688779" y="3934382"/>
                </a:cubicBezTo>
                <a:close/>
                <a:moveTo>
                  <a:pt x="10204785" y="3909239"/>
                </a:moveTo>
                <a:cubicBezTo>
                  <a:pt x="10211838" y="3909239"/>
                  <a:pt x="10217158" y="3911419"/>
                  <a:pt x="10220743" y="3915778"/>
                </a:cubicBezTo>
                <a:cubicBezTo>
                  <a:pt x="10224329" y="3920137"/>
                  <a:pt x="10226033" y="3926146"/>
                  <a:pt x="10225856" y="3933805"/>
                </a:cubicBezTo>
                <a:lnTo>
                  <a:pt x="10182468" y="3933805"/>
                </a:lnTo>
                <a:cubicBezTo>
                  <a:pt x="10182587" y="3930565"/>
                  <a:pt x="10183150" y="3927457"/>
                  <a:pt x="10184157" y="3924482"/>
                </a:cubicBezTo>
                <a:cubicBezTo>
                  <a:pt x="10185165" y="3921507"/>
                  <a:pt x="10186587" y="3918900"/>
                  <a:pt x="10188425" y="3916662"/>
                </a:cubicBezTo>
                <a:cubicBezTo>
                  <a:pt x="10190263" y="3914423"/>
                  <a:pt x="10192545" y="3912626"/>
                  <a:pt x="10195272" y="3911271"/>
                </a:cubicBezTo>
                <a:cubicBezTo>
                  <a:pt x="10197998" y="3909916"/>
                  <a:pt x="10201169" y="3909239"/>
                  <a:pt x="10204785" y="3909239"/>
                </a:cubicBezTo>
                <a:close/>
                <a:moveTo>
                  <a:pt x="10293289" y="3897840"/>
                </a:moveTo>
                <a:cubicBezTo>
                  <a:pt x="10291580" y="3897840"/>
                  <a:pt x="10289887" y="3898060"/>
                  <a:pt x="10288208" y="3898502"/>
                </a:cubicBezTo>
                <a:cubicBezTo>
                  <a:pt x="10286529" y="3898944"/>
                  <a:pt x="10284835" y="3899739"/>
                  <a:pt x="10283127" y="3900888"/>
                </a:cubicBezTo>
                <a:cubicBezTo>
                  <a:pt x="10281418" y="3902037"/>
                  <a:pt x="10279607" y="3903613"/>
                  <a:pt x="10277692" y="3905616"/>
                </a:cubicBezTo>
                <a:cubicBezTo>
                  <a:pt x="10275778" y="3907619"/>
                  <a:pt x="10273730" y="3910211"/>
                  <a:pt x="10271551" y="3913392"/>
                </a:cubicBezTo>
                <a:lnTo>
                  <a:pt x="10271551" y="3901816"/>
                </a:lnTo>
                <a:cubicBezTo>
                  <a:pt x="10271551" y="3901345"/>
                  <a:pt x="10271448" y="3900947"/>
                  <a:pt x="10271241" y="3900623"/>
                </a:cubicBezTo>
                <a:cubicBezTo>
                  <a:pt x="10271035" y="3900299"/>
                  <a:pt x="10270697" y="3900005"/>
                  <a:pt x="10270225" y="3899739"/>
                </a:cubicBezTo>
                <a:cubicBezTo>
                  <a:pt x="10269754" y="3899474"/>
                  <a:pt x="10269091" y="3899298"/>
                  <a:pt x="10268237" y="3899209"/>
                </a:cubicBezTo>
                <a:cubicBezTo>
                  <a:pt x="10267383" y="3899121"/>
                  <a:pt x="10266308" y="3899077"/>
                  <a:pt x="10265012" y="3899077"/>
                </a:cubicBezTo>
                <a:cubicBezTo>
                  <a:pt x="10263657" y="3899077"/>
                  <a:pt x="10262567" y="3899121"/>
                  <a:pt x="10261742" y="3899209"/>
                </a:cubicBezTo>
                <a:cubicBezTo>
                  <a:pt x="10260917" y="3899298"/>
                  <a:pt x="10260240" y="3899474"/>
                  <a:pt x="10259710" y="3899739"/>
                </a:cubicBezTo>
                <a:cubicBezTo>
                  <a:pt x="10259179" y="3900005"/>
                  <a:pt x="10258826" y="3900299"/>
                  <a:pt x="10258649" y="3900623"/>
                </a:cubicBezTo>
                <a:cubicBezTo>
                  <a:pt x="10258473" y="3900947"/>
                  <a:pt x="10258384" y="3901345"/>
                  <a:pt x="10258384" y="3901816"/>
                </a:cubicBezTo>
                <a:lnTo>
                  <a:pt x="10258384" y="3981346"/>
                </a:lnTo>
                <a:cubicBezTo>
                  <a:pt x="10258384" y="3981817"/>
                  <a:pt x="10258487" y="3982215"/>
                  <a:pt x="10258694" y="3982539"/>
                </a:cubicBezTo>
                <a:cubicBezTo>
                  <a:pt x="10258900" y="3982863"/>
                  <a:pt x="10259282" y="3983143"/>
                  <a:pt x="10259842" y="3983378"/>
                </a:cubicBezTo>
                <a:cubicBezTo>
                  <a:pt x="10260402" y="3983614"/>
                  <a:pt x="10261153" y="3983791"/>
                  <a:pt x="10262096" y="3983909"/>
                </a:cubicBezTo>
                <a:cubicBezTo>
                  <a:pt x="10263038" y="3984027"/>
                  <a:pt x="10264216" y="3984085"/>
                  <a:pt x="10265630" y="3984085"/>
                </a:cubicBezTo>
                <a:cubicBezTo>
                  <a:pt x="10267103" y="3984085"/>
                  <a:pt x="10268311" y="3984027"/>
                  <a:pt x="10269253" y="3983909"/>
                </a:cubicBezTo>
                <a:cubicBezTo>
                  <a:pt x="10270196" y="3983791"/>
                  <a:pt x="10270932" y="3983614"/>
                  <a:pt x="10271462" y="3983378"/>
                </a:cubicBezTo>
                <a:cubicBezTo>
                  <a:pt x="10271993" y="3983143"/>
                  <a:pt x="10272376" y="3982863"/>
                  <a:pt x="10272611" y="3982539"/>
                </a:cubicBezTo>
                <a:cubicBezTo>
                  <a:pt x="10272847" y="3982215"/>
                  <a:pt x="10272965" y="3981817"/>
                  <a:pt x="10272965" y="3981346"/>
                </a:cubicBezTo>
                <a:lnTo>
                  <a:pt x="10272965" y="3929033"/>
                </a:lnTo>
                <a:cubicBezTo>
                  <a:pt x="10275026" y="3925793"/>
                  <a:pt x="10276912" y="3923054"/>
                  <a:pt x="10278620" y="3920815"/>
                </a:cubicBezTo>
                <a:cubicBezTo>
                  <a:pt x="10280328" y="3918576"/>
                  <a:pt x="10281963" y="3916779"/>
                  <a:pt x="10283524" y="3915425"/>
                </a:cubicBezTo>
                <a:cubicBezTo>
                  <a:pt x="10285086" y="3914070"/>
                  <a:pt x="10286573" y="3913098"/>
                  <a:pt x="10287987" y="3912508"/>
                </a:cubicBezTo>
                <a:cubicBezTo>
                  <a:pt x="10289401" y="3911919"/>
                  <a:pt x="10290844" y="3911625"/>
                  <a:pt x="10292317" y="3911625"/>
                </a:cubicBezTo>
                <a:cubicBezTo>
                  <a:pt x="10293554" y="3911625"/>
                  <a:pt x="10294703" y="3911743"/>
                  <a:pt x="10295763" y="3911978"/>
                </a:cubicBezTo>
                <a:cubicBezTo>
                  <a:pt x="10296824" y="3912214"/>
                  <a:pt x="10297781" y="3912464"/>
                  <a:pt x="10298635" y="3912729"/>
                </a:cubicBezTo>
                <a:cubicBezTo>
                  <a:pt x="10299489" y="3912994"/>
                  <a:pt x="10300255" y="3913260"/>
                  <a:pt x="10300933" y="3913525"/>
                </a:cubicBezTo>
                <a:cubicBezTo>
                  <a:pt x="10301610" y="3913790"/>
                  <a:pt x="10302184" y="3913922"/>
                  <a:pt x="10302656" y="3913922"/>
                </a:cubicBezTo>
                <a:cubicBezTo>
                  <a:pt x="10303127" y="3913922"/>
                  <a:pt x="10303495" y="3913790"/>
                  <a:pt x="10303760" y="3913525"/>
                </a:cubicBezTo>
                <a:cubicBezTo>
                  <a:pt x="10304026" y="3913260"/>
                  <a:pt x="10304246" y="3912877"/>
                  <a:pt x="10304423" y="3912376"/>
                </a:cubicBezTo>
                <a:cubicBezTo>
                  <a:pt x="10304600" y="3911875"/>
                  <a:pt x="10304718" y="3911183"/>
                  <a:pt x="10304777" y="3910299"/>
                </a:cubicBezTo>
                <a:cubicBezTo>
                  <a:pt x="10304836" y="3909416"/>
                  <a:pt x="10304865" y="3908326"/>
                  <a:pt x="10304865" y="3907030"/>
                </a:cubicBezTo>
                <a:cubicBezTo>
                  <a:pt x="10304865" y="3905675"/>
                  <a:pt x="10304850" y="3904600"/>
                  <a:pt x="10304821" y="3903804"/>
                </a:cubicBezTo>
                <a:cubicBezTo>
                  <a:pt x="10304791" y="3903009"/>
                  <a:pt x="10304732" y="3902405"/>
                  <a:pt x="10304644" y="3901993"/>
                </a:cubicBezTo>
                <a:cubicBezTo>
                  <a:pt x="10304556" y="3901580"/>
                  <a:pt x="10304453" y="3901242"/>
                  <a:pt x="10304335" y="3900977"/>
                </a:cubicBezTo>
                <a:cubicBezTo>
                  <a:pt x="10304217" y="3900711"/>
                  <a:pt x="10303981" y="3900432"/>
                  <a:pt x="10303628" y="3900137"/>
                </a:cubicBezTo>
                <a:cubicBezTo>
                  <a:pt x="10303274" y="3899843"/>
                  <a:pt x="10302671" y="3899548"/>
                  <a:pt x="10301816" y="3899253"/>
                </a:cubicBezTo>
                <a:cubicBezTo>
                  <a:pt x="10300962" y="3898959"/>
                  <a:pt x="10300005" y="3898694"/>
                  <a:pt x="10298944" y="3898458"/>
                </a:cubicBezTo>
                <a:cubicBezTo>
                  <a:pt x="10297884" y="3898222"/>
                  <a:pt x="10296868" y="3898060"/>
                  <a:pt x="10295896" y="3897972"/>
                </a:cubicBezTo>
                <a:cubicBezTo>
                  <a:pt x="10294924" y="3897884"/>
                  <a:pt x="10294055" y="3897840"/>
                  <a:pt x="10293289" y="3897840"/>
                </a:cubicBezTo>
                <a:close/>
                <a:moveTo>
                  <a:pt x="10205532" y="3897840"/>
                </a:moveTo>
                <a:cubicBezTo>
                  <a:pt x="10199700" y="3897840"/>
                  <a:pt x="10194427" y="3898856"/>
                  <a:pt x="10189714" y="3900888"/>
                </a:cubicBezTo>
                <a:cubicBezTo>
                  <a:pt x="10185001" y="3902921"/>
                  <a:pt x="10180981" y="3905837"/>
                  <a:pt x="10177652" y="3909636"/>
                </a:cubicBezTo>
                <a:cubicBezTo>
                  <a:pt x="10174324" y="3913436"/>
                  <a:pt x="10171776" y="3918061"/>
                  <a:pt x="10170008" y="3923510"/>
                </a:cubicBezTo>
                <a:cubicBezTo>
                  <a:pt x="10168241" y="3928959"/>
                  <a:pt x="10167357" y="3935101"/>
                  <a:pt x="10167357" y="3941935"/>
                </a:cubicBezTo>
                <a:cubicBezTo>
                  <a:pt x="10167357" y="3949122"/>
                  <a:pt x="10168212" y="3955425"/>
                  <a:pt x="10169920" y="3960845"/>
                </a:cubicBezTo>
                <a:cubicBezTo>
                  <a:pt x="10171628" y="3966265"/>
                  <a:pt x="10174162" y="3970772"/>
                  <a:pt x="10177519" y="3974365"/>
                </a:cubicBezTo>
                <a:cubicBezTo>
                  <a:pt x="10180877" y="3977959"/>
                  <a:pt x="10185016" y="3980669"/>
                  <a:pt x="10189935" y="3982495"/>
                </a:cubicBezTo>
                <a:cubicBezTo>
                  <a:pt x="10194854" y="3984321"/>
                  <a:pt x="10200583" y="3985234"/>
                  <a:pt x="10207122" y="3985234"/>
                </a:cubicBezTo>
                <a:cubicBezTo>
                  <a:pt x="10210893" y="3985234"/>
                  <a:pt x="10214442" y="3984954"/>
                  <a:pt x="10217771" y="3984395"/>
                </a:cubicBezTo>
                <a:cubicBezTo>
                  <a:pt x="10221099" y="3983835"/>
                  <a:pt x="10224030" y="3983202"/>
                  <a:pt x="10226563" y="3982495"/>
                </a:cubicBezTo>
                <a:cubicBezTo>
                  <a:pt x="10229096" y="3981788"/>
                  <a:pt x="10231158" y="3981066"/>
                  <a:pt x="10232749" y="3980330"/>
                </a:cubicBezTo>
                <a:cubicBezTo>
                  <a:pt x="10234339" y="3979593"/>
                  <a:pt x="10235297" y="3979063"/>
                  <a:pt x="10235621" y="3978739"/>
                </a:cubicBezTo>
                <a:cubicBezTo>
                  <a:pt x="10235945" y="3978415"/>
                  <a:pt x="10236210" y="3978076"/>
                  <a:pt x="10236416" y="3977723"/>
                </a:cubicBezTo>
                <a:cubicBezTo>
                  <a:pt x="10236622" y="3977370"/>
                  <a:pt x="10236769" y="3976972"/>
                  <a:pt x="10236858" y="3976530"/>
                </a:cubicBezTo>
                <a:cubicBezTo>
                  <a:pt x="10236946" y="3976088"/>
                  <a:pt x="10237020" y="3975588"/>
                  <a:pt x="10237079" y="3975028"/>
                </a:cubicBezTo>
                <a:cubicBezTo>
                  <a:pt x="10237138" y="3974468"/>
                  <a:pt x="10237167" y="3973805"/>
                  <a:pt x="10237167" y="3973040"/>
                </a:cubicBezTo>
                <a:cubicBezTo>
                  <a:pt x="10237167" y="3971979"/>
                  <a:pt x="10237123" y="3971081"/>
                  <a:pt x="10237034" y="3970344"/>
                </a:cubicBezTo>
                <a:cubicBezTo>
                  <a:pt x="10236945" y="3969608"/>
                  <a:pt x="10236812" y="3969034"/>
                  <a:pt x="10236634" y="3968621"/>
                </a:cubicBezTo>
                <a:cubicBezTo>
                  <a:pt x="10236456" y="3968209"/>
                  <a:pt x="10236205" y="3967900"/>
                  <a:pt x="10235879" y="3967693"/>
                </a:cubicBezTo>
                <a:cubicBezTo>
                  <a:pt x="10235554" y="3967487"/>
                  <a:pt x="10235184" y="3967384"/>
                  <a:pt x="10234770" y="3967384"/>
                </a:cubicBezTo>
                <a:cubicBezTo>
                  <a:pt x="10234059" y="3967384"/>
                  <a:pt x="10233009" y="3967693"/>
                  <a:pt x="10231617" y="3968312"/>
                </a:cubicBezTo>
                <a:cubicBezTo>
                  <a:pt x="10230226" y="3968931"/>
                  <a:pt x="10228450" y="3969623"/>
                  <a:pt x="10226289" y="3970389"/>
                </a:cubicBezTo>
                <a:cubicBezTo>
                  <a:pt x="10224128" y="3971154"/>
                  <a:pt x="10221568" y="3971847"/>
                  <a:pt x="10218608" y="3972465"/>
                </a:cubicBezTo>
                <a:cubicBezTo>
                  <a:pt x="10215648" y="3973084"/>
                  <a:pt x="10212274" y="3973393"/>
                  <a:pt x="10208485" y="3973393"/>
                </a:cubicBezTo>
                <a:cubicBezTo>
                  <a:pt x="10203690" y="3973393"/>
                  <a:pt x="10199635" y="3972716"/>
                  <a:pt x="10196320" y="3971361"/>
                </a:cubicBezTo>
                <a:cubicBezTo>
                  <a:pt x="10193005" y="3970006"/>
                  <a:pt x="10190312" y="3968062"/>
                  <a:pt x="10188239" y="3965528"/>
                </a:cubicBezTo>
                <a:cubicBezTo>
                  <a:pt x="10186167" y="3962995"/>
                  <a:pt x="10184688" y="3959961"/>
                  <a:pt x="10183800" y="3956427"/>
                </a:cubicBezTo>
                <a:cubicBezTo>
                  <a:pt x="10182912" y="3952892"/>
                  <a:pt x="10182468" y="3948915"/>
                  <a:pt x="10182468" y="3944497"/>
                </a:cubicBezTo>
                <a:lnTo>
                  <a:pt x="10234843" y="3944497"/>
                </a:lnTo>
                <a:cubicBezTo>
                  <a:pt x="10236323" y="3944497"/>
                  <a:pt x="10237640" y="3944011"/>
                  <a:pt x="10238794" y="3943039"/>
                </a:cubicBezTo>
                <a:cubicBezTo>
                  <a:pt x="10239948" y="3942067"/>
                  <a:pt x="10240525" y="3940432"/>
                  <a:pt x="10240525" y="3938135"/>
                </a:cubicBezTo>
                <a:lnTo>
                  <a:pt x="10240525" y="3935484"/>
                </a:lnTo>
                <a:cubicBezTo>
                  <a:pt x="10240525" y="3930300"/>
                  <a:pt x="10239862" y="3925425"/>
                  <a:pt x="10238537" y="3920859"/>
                </a:cubicBezTo>
                <a:cubicBezTo>
                  <a:pt x="10237211" y="3916293"/>
                  <a:pt x="10235135" y="3912317"/>
                  <a:pt x="10232307" y="3908930"/>
                </a:cubicBezTo>
                <a:cubicBezTo>
                  <a:pt x="10229479" y="3905542"/>
                  <a:pt x="10225871" y="3902847"/>
                  <a:pt x="10221482" y="3900844"/>
                </a:cubicBezTo>
                <a:cubicBezTo>
                  <a:pt x="10217093" y="3898841"/>
                  <a:pt x="10211776" y="3897840"/>
                  <a:pt x="10205532" y="3897840"/>
                </a:cubicBezTo>
                <a:close/>
                <a:moveTo>
                  <a:pt x="10001177" y="3897840"/>
                </a:moveTo>
                <a:cubicBezTo>
                  <a:pt x="9998113" y="3897840"/>
                  <a:pt x="9995079" y="3898119"/>
                  <a:pt x="9992075" y="3898679"/>
                </a:cubicBezTo>
                <a:cubicBezTo>
                  <a:pt x="9989071" y="3899239"/>
                  <a:pt x="9986302" y="3899946"/>
                  <a:pt x="9983769" y="3900800"/>
                </a:cubicBezTo>
                <a:cubicBezTo>
                  <a:pt x="9981235" y="3901654"/>
                  <a:pt x="9978997" y="3902597"/>
                  <a:pt x="9977053" y="3903628"/>
                </a:cubicBezTo>
                <a:cubicBezTo>
                  <a:pt x="9975109" y="3904659"/>
                  <a:pt x="9973739" y="3905557"/>
                  <a:pt x="9972944" y="3906323"/>
                </a:cubicBezTo>
                <a:cubicBezTo>
                  <a:pt x="9972148" y="3907089"/>
                  <a:pt x="9971648" y="3907899"/>
                  <a:pt x="9971441" y="3908753"/>
                </a:cubicBezTo>
                <a:cubicBezTo>
                  <a:pt x="9971235" y="3909607"/>
                  <a:pt x="9971132" y="3910771"/>
                  <a:pt x="9971132" y="3912243"/>
                </a:cubicBezTo>
                <a:cubicBezTo>
                  <a:pt x="9971132" y="3913127"/>
                  <a:pt x="9971191" y="3913937"/>
                  <a:pt x="9971309" y="3914673"/>
                </a:cubicBezTo>
                <a:cubicBezTo>
                  <a:pt x="9971427" y="3915410"/>
                  <a:pt x="9971618" y="3916014"/>
                  <a:pt x="9971883" y="3916485"/>
                </a:cubicBezTo>
                <a:cubicBezTo>
                  <a:pt x="9972148" y="3916956"/>
                  <a:pt x="9972458" y="3917310"/>
                  <a:pt x="9972811" y="3917545"/>
                </a:cubicBezTo>
                <a:cubicBezTo>
                  <a:pt x="9973165" y="3917781"/>
                  <a:pt x="9973577" y="3917899"/>
                  <a:pt x="9974048" y="3917899"/>
                </a:cubicBezTo>
                <a:cubicBezTo>
                  <a:pt x="9974755" y="3917899"/>
                  <a:pt x="9975830" y="3917472"/>
                  <a:pt x="9977274" y="3916617"/>
                </a:cubicBezTo>
                <a:cubicBezTo>
                  <a:pt x="9978717" y="3915763"/>
                  <a:pt x="9980514" y="3914821"/>
                  <a:pt x="9982664" y="3913790"/>
                </a:cubicBezTo>
                <a:cubicBezTo>
                  <a:pt x="9984814" y="3912759"/>
                  <a:pt x="9987318" y="3911816"/>
                  <a:pt x="9990175" y="3910962"/>
                </a:cubicBezTo>
                <a:cubicBezTo>
                  <a:pt x="9993032" y="3910108"/>
                  <a:pt x="9996258" y="3909681"/>
                  <a:pt x="9999851" y="3909681"/>
                </a:cubicBezTo>
                <a:cubicBezTo>
                  <a:pt x="10003209" y="3909681"/>
                  <a:pt x="10006037" y="3910078"/>
                  <a:pt x="10008334" y="3910874"/>
                </a:cubicBezTo>
                <a:cubicBezTo>
                  <a:pt x="10010632" y="3911669"/>
                  <a:pt x="10012502" y="3912847"/>
                  <a:pt x="10013946" y="3914408"/>
                </a:cubicBezTo>
                <a:cubicBezTo>
                  <a:pt x="10015389" y="3915969"/>
                  <a:pt x="10016435" y="3917928"/>
                  <a:pt x="10017083" y="3920285"/>
                </a:cubicBezTo>
                <a:cubicBezTo>
                  <a:pt x="10017731" y="3922641"/>
                  <a:pt x="10018055" y="3925351"/>
                  <a:pt x="10018055" y="3928414"/>
                </a:cubicBezTo>
                <a:lnTo>
                  <a:pt x="10018055" y="3934600"/>
                </a:lnTo>
                <a:lnTo>
                  <a:pt x="10007097" y="3934600"/>
                </a:lnTo>
                <a:cubicBezTo>
                  <a:pt x="10000912" y="3934600"/>
                  <a:pt x="9995345" y="3935145"/>
                  <a:pt x="9990396" y="3936235"/>
                </a:cubicBezTo>
                <a:cubicBezTo>
                  <a:pt x="9985448" y="3937325"/>
                  <a:pt x="9981265" y="3938960"/>
                  <a:pt x="9977848" y="3941139"/>
                </a:cubicBezTo>
                <a:cubicBezTo>
                  <a:pt x="9974431" y="3943319"/>
                  <a:pt x="9971810" y="3946058"/>
                  <a:pt x="9969983" y="3949357"/>
                </a:cubicBezTo>
                <a:cubicBezTo>
                  <a:pt x="9968157" y="3952656"/>
                  <a:pt x="9967244" y="3956544"/>
                  <a:pt x="9967244" y="3961022"/>
                </a:cubicBezTo>
                <a:cubicBezTo>
                  <a:pt x="9967244" y="3964851"/>
                  <a:pt x="9967907" y="3968268"/>
                  <a:pt x="9969232" y="3971272"/>
                </a:cubicBezTo>
                <a:cubicBezTo>
                  <a:pt x="9970558" y="3974277"/>
                  <a:pt x="9972413" y="3976810"/>
                  <a:pt x="9974799" y="3978872"/>
                </a:cubicBezTo>
                <a:cubicBezTo>
                  <a:pt x="9977185" y="3980934"/>
                  <a:pt x="9980072" y="3982510"/>
                  <a:pt x="9983459" y="3983599"/>
                </a:cubicBezTo>
                <a:cubicBezTo>
                  <a:pt x="9986847" y="3984689"/>
                  <a:pt x="9990632" y="3985234"/>
                  <a:pt x="9994814" y="3985234"/>
                </a:cubicBezTo>
                <a:cubicBezTo>
                  <a:pt x="9999586" y="3985234"/>
                  <a:pt x="10004108" y="3984203"/>
                  <a:pt x="10008379" y="3982141"/>
                </a:cubicBezTo>
                <a:cubicBezTo>
                  <a:pt x="10012650" y="3980079"/>
                  <a:pt x="10016523" y="3977193"/>
                  <a:pt x="10019999" y="3973481"/>
                </a:cubicBezTo>
                <a:lnTo>
                  <a:pt x="10019999" y="3981434"/>
                </a:lnTo>
                <a:cubicBezTo>
                  <a:pt x="10019999" y="3982141"/>
                  <a:pt x="10020205" y="3982672"/>
                  <a:pt x="10020617" y="3983025"/>
                </a:cubicBezTo>
                <a:cubicBezTo>
                  <a:pt x="10021030" y="3983378"/>
                  <a:pt x="10021693" y="3983644"/>
                  <a:pt x="10022606" y="3983820"/>
                </a:cubicBezTo>
                <a:cubicBezTo>
                  <a:pt x="10023519" y="3983997"/>
                  <a:pt x="10024741" y="3984085"/>
                  <a:pt x="10026273" y="3984085"/>
                </a:cubicBezTo>
                <a:cubicBezTo>
                  <a:pt x="10027864" y="3984085"/>
                  <a:pt x="10029071" y="3983997"/>
                  <a:pt x="10029896" y="3983820"/>
                </a:cubicBezTo>
                <a:cubicBezTo>
                  <a:pt x="10030721" y="3983644"/>
                  <a:pt x="10031369" y="3983378"/>
                  <a:pt x="10031840" y="3983025"/>
                </a:cubicBezTo>
                <a:cubicBezTo>
                  <a:pt x="10032311" y="3982672"/>
                  <a:pt x="10032547" y="3982141"/>
                  <a:pt x="10032547" y="3981434"/>
                </a:cubicBezTo>
                <a:lnTo>
                  <a:pt x="10032547" y="3927796"/>
                </a:lnTo>
                <a:cubicBezTo>
                  <a:pt x="10032547" y="3922847"/>
                  <a:pt x="10031987" y="3918517"/>
                  <a:pt x="10030868" y="3914806"/>
                </a:cubicBezTo>
                <a:cubicBezTo>
                  <a:pt x="10029749" y="3911095"/>
                  <a:pt x="10027952" y="3907987"/>
                  <a:pt x="10025478" y="3905483"/>
                </a:cubicBezTo>
                <a:cubicBezTo>
                  <a:pt x="10023003" y="3902980"/>
                  <a:pt x="10019763" y="3901080"/>
                  <a:pt x="10015757" y="3899784"/>
                </a:cubicBezTo>
                <a:cubicBezTo>
                  <a:pt x="10011751" y="3898488"/>
                  <a:pt x="10006891" y="3897840"/>
                  <a:pt x="10001177" y="3897840"/>
                </a:cubicBezTo>
                <a:close/>
                <a:moveTo>
                  <a:pt x="10126202" y="3877780"/>
                </a:moveTo>
                <a:cubicBezTo>
                  <a:pt x="10124788" y="3877780"/>
                  <a:pt x="10123610" y="3877839"/>
                  <a:pt x="10122667" y="3877957"/>
                </a:cubicBezTo>
                <a:cubicBezTo>
                  <a:pt x="10121724" y="3878075"/>
                  <a:pt x="10120973" y="3878266"/>
                  <a:pt x="10120414" y="3878531"/>
                </a:cubicBezTo>
                <a:cubicBezTo>
                  <a:pt x="10119854" y="3878797"/>
                  <a:pt x="10119471" y="3879106"/>
                  <a:pt x="10119265" y="3879459"/>
                </a:cubicBezTo>
                <a:cubicBezTo>
                  <a:pt x="10119059" y="3879813"/>
                  <a:pt x="10118956" y="3880196"/>
                  <a:pt x="10118956" y="3880608"/>
                </a:cubicBezTo>
                <a:lnTo>
                  <a:pt x="10118956" y="3899518"/>
                </a:lnTo>
                <a:lnTo>
                  <a:pt x="10107910" y="3899518"/>
                </a:lnTo>
                <a:cubicBezTo>
                  <a:pt x="10107439" y="3899518"/>
                  <a:pt x="10107011" y="3899622"/>
                  <a:pt x="10106629" y="3899828"/>
                </a:cubicBezTo>
                <a:cubicBezTo>
                  <a:pt x="10106246" y="3900034"/>
                  <a:pt x="10105936" y="3900387"/>
                  <a:pt x="10105701" y="3900888"/>
                </a:cubicBezTo>
                <a:cubicBezTo>
                  <a:pt x="10105465" y="3901389"/>
                  <a:pt x="10105274" y="3902022"/>
                  <a:pt x="10105126" y="3902788"/>
                </a:cubicBezTo>
                <a:cubicBezTo>
                  <a:pt x="10104979" y="3903554"/>
                  <a:pt x="10104905" y="3904496"/>
                  <a:pt x="10104905" y="3905616"/>
                </a:cubicBezTo>
                <a:cubicBezTo>
                  <a:pt x="10104905" y="3907737"/>
                  <a:pt x="10105170" y="3909268"/>
                  <a:pt x="10105701" y="3910211"/>
                </a:cubicBezTo>
                <a:cubicBezTo>
                  <a:pt x="10106231" y="3911153"/>
                  <a:pt x="10106938" y="3911625"/>
                  <a:pt x="10107821" y="3911625"/>
                </a:cubicBezTo>
                <a:lnTo>
                  <a:pt x="10118956" y="3911625"/>
                </a:lnTo>
                <a:lnTo>
                  <a:pt x="10118956" y="3958106"/>
                </a:lnTo>
                <a:cubicBezTo>
                  <a:pt x="10118956" y="3962701"/>
                  <a:pt x="10119383" y="3966692"/>
                  <a:pt x="10120237" y="3970079"/>
                </a:cubicBezTo>
                <a:cubicBezTo>
                  <a:pt x="10121091" y="3973467"/>
                  <a:pt x="10122461" y="3976265"/>
                  <a:pt x="10124346" y="3978474"/>
                </a:cubicBezTo>
                <a:cubicBezTo>
                  <a:pt x="10126231" y="3980683"/>
                  <a:pt x="10128647" y="3982333"/>
                  <a:pt x="10131592" y="3983423"/>
                </a:cubicBezTo>
                <a:cubicBezTo>
                  <a:pt x="10134538" y="3984513"/>
                  <a:pt x="10138072" y="3985057"/>
                  <a:pt x="10142196" y="3985057"/>
                </a:cubicBezTo>
                <a:cubicBezTo>
                  <a:pt x="10143551" y="3985057"/>
                  <a:pt x="10144906" y="3984969"/>
                  <a:pt x="10146261" y="3984792"/>
                </a:cubicBezTo>
                <a:cubicBezTo>
                  <a:pt x="10147616" y="3984616"/>
                  <a:pt x="10148897" y="3984395"/>
                  <a:pt x="10150105" y="3984130"/>
                </a:cubicBezTo>
                <a:cubicBezTo>
                  <a:pt x="10151313" y="3983865"/>
                  <a:pt x="10152388" y="3983526"/>
                  <a:pt x="10153330" y="3983113"/>
                </a:cubicBezTo>
                <a:cubicBezTo>
                  <a:pt x="10154273" y="3982701"/>
                  <a:pt x="10154980" y="3982259"/>
                  <a:pt x="10155451" y="3981788"/>
                </a:cubicBezTo>
                <a:cubicBezTo>
                  <a:pt x="10155922" y="3981317"/>
                  <a:pt x="10156276" y="3980580"/>
                  <a:pt x="10156511" y="3979579"/>
                </a:cubicBezTo>
                <a:cubicBezTo>
                  <a:pt x="10156747" y="3978577"/>
                  <a:pt x="10156865" y="3977222"/>
                  <a:pt x="10156865" y="3975514"/>
                </a:cubicBezTo>
                <a:cubicBezTo>
                  <a:pt x="10156865" y="3974453"/>
                  <a:pt x="10156806" y="3973570"/>
                  <a:pt x="10156688" y="3972863"/>
                </a:cubicBezTo>
                <a:cubicBezTo>
                  <a:pt x="10156570" y="3972156"/>
                  <a:pt x="10156438" y="3971596"/>
                  <a:pt x="10156291" y="3971184"/>
                </a:cubicBezTo>
                <a:cubicBezTo>
                  <a:pt x="10156143" y="3970772"/>
                  <a:pt x="10155937" y="3970492"/>
                  <a:pt x="10155672" y="3970344"/>
                </a:cubicBezTo>
                <a:cubicBezTo>
                  <a:pt x="10155407" y="3970197"/>
                  <a:pt x="10155127" y="3970123"/>
                  <a:pt x="10154833" y="3970123"/>
                </a:cubicBezTo>
                <a:cubicBezTo>
                  <a:pt x="10154361" y="3970123"/>
                  <a:pt x="10153831" y="3970256"/>
                  <a:pt x="10153242" y="3970521"/>
                </a:cubicBezTo>
                <a:cubicBezTo>
                  <a:pt x="10152653" y="3970786"/>
                  <a:pt x="10151946" y="3971066"/>
                  <a:pt x="10151121" y="3971361"/>
                </a:cubicBezTo>
                <a:cubicBezTo>
                  <a:pt x="10150296" y="3971655"/>
                  <a:pt x="10149354" y="3971935"/>
                  <a:pt x="10148293" y="3972200"/>
                </a:cubicBezTo>
                <a:cubicBezTo>
                  <a:pt x="10147233" y="3972465"/>
                  <a:pt x="10146025" y="3972598"/>
                  <a:pt x="10144670" y="3972598"/>
                </a:cubicBezTo>
                <a:cubicBezTo>
                  <a:pt x="10140488" y="3972598"/>
                  <a:pt x="10137586" y="3971199"/>
                  <a:pt x="10135966" y="3968400"/>
                </a:cubicBezTo>
                <a:cubicBezTo>
                  <a:pt x="10134346" y="3965602"/>
                  <a:pt x="10133536" y="3961464"/>
                  <a:pt x="10133536" y="3955985"/>
                </a:cubicBezTo>
                <a:lnTo>
                  <a:pt x="10133536" y="3911625"/>
                </a:lnTo>
                <a:lnTo>
                  <a:pt x="10153949" y="3911625"/>
                </a:lnTo>
                <a:cubicBezTo>
                  <a:pt x="10154833" y="3911625"/>
                  <a:pt x="10155539" y="3911153"/>
                  <a:pt x="10156070" y="3910211"/>
                </a:cubicBezTo>
                <a:cubicBezTo>
                  <a:pt x="10156600" y="3909268"/>
                  <a:pt x="10156865" y="3907737"/>
                  <a:pt x="10156865" y="3905616"/>
                </a:cubicBezTo>
                <a:cubicBezTo>
                  <a:pt x="10156865" y="3904496"/>
                  <a:pt x="10156806" y="3903554"/>
                  <a:pt x="10156688" y="3902788"/>
                </a:cubicBezTo>
                <a:cubicBezTo>
                  <a:pt x="10156570" y="3902022"/>
                  <a:pt x="10156379" y="3901389"/>
                  <a:pt x="10156114" y="3900888"/>
                </a:cubicBezTo>
                <a:cubicBezTo>
                  <a:pt x="10155849" y="3900387"/>
                  <a:pt x="10155539" y="3900034"/>
                  <a:pt x="10155186" y="3899828"/>
                </a:cubicBezTo>
                <a:cubicBezTo>
                  <a:pt x="10154833" y="3899622"/>
                  <a:pt x="10154420" y="3899518"/>
                  <a:pt x="10153949" y="3899518"/>
                </a:cubicBezTo>
                <a:lnTo>
                  <a:pt x="10133536" y="3899518"/>
                </a:lnTo>
                <a:lnTo>
                  <a:pt x="10133536" y="3880608"/>
                </a:lnTo>
                <a:cubicBezTo>
                  <a:pt x="10133536" y="3880196"/>
                  <a:pt x="10133418" y="3879813"/>
                  <a:pt x="10133183" y="3879459"/>
                </a:cubicBezTo>
                <a:cubicBezTo>
                  <a:pt x="10132947" y="3879106"/>
                  <a:pt x="10132564" y="3878797"/>
                  <a:pt x="10132034" y="3878531"/>
                </a:cubicBezTo>
                <a:cubicBezTo>
                  <a:pt x="10131504" y="3878266"/>
                  <a:pt x="10130767" y="3878075"/>
                  <a:pt x="10129825" y="3877957"/>
                </a:cubicBezTo>
                <a:cubicBezTo>
                  <a:pt x="10128882" y="3877839"/>
                  <a:pt x="10127675" y="3877780"/>
                  <a:pt x="10126202" y="3877780"/>
                </a:cubicBezTo>
                <a:close/>
                <a:moveTo>
                  <a:pt x="10087785" y="3859842"/>
                </a:moveTo>
                <a:cubicBezTo>
                  <a:pt x="10083426" y="3859842"/>
                  <a:pt x="10079641" y="3860446"/>
                  <a:pt x="10076430" y="3861653"/>
                </a:cubicBezTo>
                <a:cubicBezTo>
                  <a:pt x="10073220" y="3862861"/>
                  <a:pt x="10070554" y="3864731"/>
                  <a:pt x="10068433" y="3867265"/>
                </a:cubicBezTo>
                <a:cubicBezTo>
                  <a:pt x="10066312" y="3869798"/>
                  <a:pt x="10064736" y="3873053"/>
                  <a:pt x="10063706" y="3877029"/>
                </a:cubicBezTo>
                <a:cubicBezTo>
                  <a:pt x="10062675" y="3881006"/>
                  <a:pt x="10062159" y="3885763"/>
                  <a:pt x="10062159" y="3891300"/>
                </a:cubicBezTo>
                <a:lnTo>
                  <a:pt x="10062159" y="3899518"/>
                </a:lnTo>
                <a:lnTo>
                  <a:pt x="10050937" y="3899518"/>
                </a:lnTo>
                <a:cubicBezTo>
                  <a:pt x="10050465" y="3899518"/>
                  <a:pt x="10050053" y="3899622"/>
                  <a:pt x="10049699" y="3899828"/>
                </a:cubicBezTo>
                <a:cubicBezTo>
                  <a:pt x="10049346" y="3900034"/>
                  <a:pt x="10049051" y="3900387"/>
                  <a:pt x="10048816" y="3900888"/>
                </a:cubicBezTo>
                <a:cubicBezTo>
                  <a:pt x="10048580" y="3901389"/>
                  <a:pt x="10048403" y="3902022"/>
                  <a:pt x="10048286" y="3902788"/>
                </a:cubicBezTo>
                <a:cubicBezTo>
                  <a:pt x="10048168" y="3903554"/>
                  <a:pt x="10048109" y="3904496"/>
                  <a:pt x="10048109" y="3905616"/>
                </a:cubicBezTo>
                <a:cubicBezTo>
                  <a:pt x="10048109" y="3907737"/>
                  <a:pt x="10048344" y="3909268"/>
                  <a:pt x="10048816" y="3910211"/>
                </a:cubicBezTo>
                <a:cubicBezTo>
                  <a:pt x="10049287" y="3911153"/>
                  <a:pt x="10049994" y="3911625"/>
                  <a:pt x="10050937" y="3911625"/>
                </a:cubicBezTo>
                <a:lnTo>
                  <a:pt x="10062159" y="3911625"/>
                </a:lnTo>
                <a:lnTo>
                  <a:pt x="10062159" y="3981346"/>
                </a:lnTo>
                <a:cubicBezTo>
                  <a:pt x="10062159" y="3981817"/>
                  <a:pt x="10062277" y="3982215"/>
                  <a:pt x="10062513" y="3982539"/>
                </a:cubicBezTo>
                <a:cubicBezTo>
                  <a:pt x="10062748" y="3982863"/>
                  <a:pt x="10063146" y="3983143"/>
                  <a:pt x="10063706" y="3983378"/>
                </a:cubicBezTo>
                <a:cubicBezTo>
                  <a:pt x="10064265" y="3983614"/>
                  <a:pt x="10065016" y="3983791"/>
                  <a:pt x="10065959" y="3983909"/>
                </a:cubicBezTo>
                <a:cubicBezTo>
                  <a:pt x="10066901" y="3984027"/>
                  <a:pt x="10068080" y="3984085"/>
                  <a:pt x="10069494" y="3984085"/>
                </a:cubicBezTo>
                <a:cubicBezTo>
                  <a:pt x="10070907" y="3984085"/>
                  <a:pt x="10072086" y="3984027"/>
                  <a:pt x="10073028" y="3983909"/>
                </a:cubicBezTo>
                <a:cubicBezTo>
                  <a:pt x="10073971" y="3983791"/>
                  <a:pt x="10074722" y="3983614"/>
                  <a:pt x="10075282" y="3983378"/>
                </a:cubicBezTo>
                <a:cubicBezTo>
                  <a:pt x="10075841" y="3983143"/>
                  <a:pt x="10076239" y="3982863"/>
                  <a:pt x="10076475" y="3982539"/>
                </a:cubicBezTo>
                <a:cubicBezTo>
                  <a:pt x="10076710" y="3982215"/>
                  <a:pt x="10076828" y="3981817"/>
                  <a:pt x="10076828" y="3981346"/>
                </a:cubicBezTo>
                <a:lnTo>
                  <a:pt x="10076828" y="3911625"/>
                </a:lnTo>
                <a:lnTo>
                  <a:pt x="10094590" y="3911625"/>
                </a:lnTo>
                <a:cubicBezTo>
                  <a:pt x="10095473" y="3911625"/>
                  <a:pt x="10096180" y="3911153"/>
                  <a:pt x="10096710" y="3910211"/>
                </a:cubicBezTo>
                <a:cubicBezTo>
                  <a:pt x="10097241" y="3909268"/>
                  <a:pt x="10097506" y="3907737"/>
                  <a:pt x="10097506" y="3905616"/>
                </a:cubicBezTo>
                <a:cubicBezTo>
                  <a:pt x="10097506" y="3904496"/>
                  <a:pt x="10097432" y="3903554"/>
                  <a:pt x="10097285" y="3902788"/>
                </a:cubicBezTo>
                <a:cubicBezTo>
                  <a:pt x="10097138" y="3902022"/>
                  <a:pt x="10096931" y="3901389"/>
                  <a:pt x="10096666" y="3900888"/>
                </a:cubicBezTo>
                <a:cubicBezTo>
                  <a:pt x="10096401" y="3900387"/>
                  <a:pt x="10096107" y="3900034"/>
                  <a:pt x="10095783" y="3899828"/>
                </a:cubicBezTo>
                <a:cubicBezTo>
                  <a:pt x="10095459" y="3899622"/>
                  <a:pt x="10095061" y="3899518"/>
                  <a:pt x="10094590" y="3899518"/>
                </a:cubicBezTo>
                <a:lnTo>
                  <a:pt x="10076828" y="3899518"/>
                </a:lnTo>
                <a:lnTo>
                  <a:pt x="10076828" y="3890859"/>
                </a:lnTo>
                <a:cubicBezTo>
                  <a:pt x="10076828" y="3887442"/>
                  <a:pt x="10077034" y="3884540"/>
                  <a:pt x="10077447" y="3882154"/>
                </a:cubicBezTo>
                <a:cubicBezTo>
                  <a:pt x="10077859" y="3879769"/>
                  <a:pt x="10078536" y="3877824"/>
                  <a:pt x="10079479" y="3876322"/>
                </a:cubicBezTo>
                <a:cubicBezTo>
                  <a:pt x="10080422" y="3874820"/>
                  <a:pt x="10081659" y="3873715"/>
                  <a:pt x="10083190" y="3873008"/>
                </a:cubicBezTo>
                <a:cubicBezTo>
                  <a:pt x="10084722" y="3872302"/>
                  <a:pt x="10086578" y="3871948"/>
                  <a:pt x="10088757" y="3871948"/>
                </a:cubicBezTo>
                <a:cubicBezTo>
                  <a:pt x="10090348" y="3871948"/>
                  <a:pt x="10091747" y="3872081"/>
                  <a:pt x="10092955" y="3872346"/>
                </a:cubicBezTo>
                <a:cubicBezTo>
                  <a:pt x="10094163" y="3872611"/>
                  <a:pt x="10095208" y="3872905"/>
                  <a:pt x="10096092" y="3873229"/>
                </a:cubicBezTo>
                <a:cubicBezTo>
                  <a:pt x="10096976" y="3873553"/>
                  <a:pt x="10097727" y="3873848"/>
                  <a:pt x="10098345" y="3874113"/>
                </a:cubicBezTo>
                <a:cubicBezTo>
                  <a:pt x="10098964" y="3874378"/>
                  <a:pt x="10099479" y="3874511"/>
                  <a:pt x="10099892" y="3874511"/>
                </a:cubicBezTo>
                <a:cubicBezTo>
                  <a:pt x="10100245" y="3874511"/>
                  <a:pt x="10100540" y="3874437"/>
                  <a:pt x="10100775" y="3874290"/>
                </a:cubicBezTo>
                <a:cubicBezTo>
                  <a:pt x="10101011" y="3874143"/>
                  <a:pt x="10101202" y="3873863"/>
                  <a:pt x="10101350" y="3873450"/>
                </a:cubicBezTo>
                <a:cubicBezTo>
                  <a:pt x="10101497" y="3873038"/>
                  <a:pt x="10101630" y="3872493"/>
                  <a:pt x="10101747" y="3871816"/>
                </a:cubicBezTo>
                <a:cubicBezTo>
                  <a:pt x="10101865" y="3871138"/>
                  <a:pt x="10101924" y="3870240"/>
                  <a:pt x="10101924" y="3869120"/>
                </a:cubicBezTo>
                <a:cubicBezTo>
                  <a:pt x="10101924" y="3868001"/>
                  <a:pt x="10101880" y="3867044"/>
                  <a:pt x="10101792" y="3866248"/>
                </a:cubicBezTo>
                <a:cubicBezTo>
                  <a:pt x="10101703" y="3865453"/>
                  <a:pt x="10101541" y="3864776"/>
                  <a:pt x="10101306" y="3864216"/>
                </a:cubicBezTo>
                <a:cubicBezTo>
                  <a:pt x="10101070" y="3863656"/>
                  <a:pt x="10100775" y="3863200"/>
                  <a:pt x="10100422" y="3862846"/>
                </a:cubicBezTo>
                <a:cubicBezTo>
                  <a:pt x="10100068" y="3862493"/>
                  <a:pt x="10099361" y="3862095"/>
                  <a:pt x="10098301" y="3861653"/>
                </a:cubicBezTo>
                <a:cubicBezTo>
                  <a:pt x="10097241" y="3861212"/>
                  <a:pt x="10095738" y="3860799"/>
                  <a:pt x="10093794" y="3860416"/>
                </a:cubicBezTo>
                <a:cubicBezTo>
                  <a:pt x="10091850" y="3860033"/>
                  <a:pt x="10089847" y="3859842"/>
                  <a:pt x="10087785" y="3859842"/>
                </a:cubicBezTo>
                <a:close/>
                <a:moveTo>
                  <a:pt x="8617423" y="3833276"/>
                </a:moveTo>
                <a:lnTo>
                  <a:pt x="8638012" y="3833983"/>
                </a:lnTo>
                <a:cubicBezTo>
                  <a:pt x="8642784" y="3834101"/>
                  <a:pt x="8646569" y="3835088"/>
                  <a:pt x="8649368" y="3836944"/>
                </a:cubicBezTo>
                <a:cubicBezTo>
                  <a:pt x="8652166" y="3838799"/>
                  <a:pt x="8653565" y="3841436"/>
                  <a:pt x="8653565" y="3844852"/>
                </a:cubicBezTo>
                <a:cubicBezTo>
                  <a:pt x="8653565" y="3846855"/>
                  <a:pt x="8653167" y="3848770"/>
                  <a:pt x="8652372" y="3850596"/>
                </a:cubicBezTo>
                <a:cubicBezTo>
                  <a:pt x="8651577" y="3852423"/>
                  <a:pt x="8650266" y="3854043"/>
                  <a:pt x="8648440" y="3855456"/>
                </a:cubicBezTo>
                <a:cubicBezTo>
                  <a:pt x="8646613" y="3856870"/>
                  <a:pt x="8644213" y="3858004"/>
                  <a:pt x="8641238" y="3858859"/>
                </a:cubicBezTo>
                <a:cubicBezTo>
                  <a:pt x="8638263" y="3859713"/>
                  <a:pt x="8634566" y="3860140"/>
                  <a:pt x="8630148" y="3860140"/>
                </a:cubicBezTo>
                <a:cubicBezTo>
                  <a:pt x="8623196" y="3860140"/>
                  <a:pt x="8617776" y="3859153"/>
                  <a:pt x="8613888" y="3857180"/>
                </a:cubicBezTo>
                <a:cubicBezTo>
                  <a:pt x="8610000" y="3855206"/>
                  <a:pt x="8608056" y="3852305"/>
                  <a:pt x="8608056" y="3848475"/>
                </a:cubicBezTo>
                <a:cubicBezTo>
                  <a:pt x="8608056" y="3847238"/>
                  <a:pt x="8608189" y="3846031"/>
                  <a:pt x="8608454" y="3844852"/>
                </a:cubicBezTo>
                <a:cubicBezTo>
                  <a:pt x="8608719" y="3843674"/>
                  <a:pt x="8609205" y="3842481"/>
                  <a:pt x="8609912" y="3841274"/>
                </a:cubicBezTo>
                <a:cubicBezTo>
                  <a:pt x="8610619" y="3840066"/>
                  <a:pt x="8611576" y="3838799"/>
                  <a:pt x="8612784" y="3837474"/>
                </a:cubicBezTo>
                <a:cubicBezTo>
                  <a:pt x="8613991" y="3836148"/>
                  <a:pt x="8615538" y="3834749"/>
                  <a:pt x="8617423" y="3833276"/>
                </a:cubicBezTo>
                <a:close/>
                <a:moveTo>
                  <a:pt x="8235488" y="3800581"/>
                </a:moveTo>
                <a:lnTo>
                  <a:pt x="8247948" y="3800581"/>
                </a:lnTo>
                <a:lnTo>
                  <a:pt x="8247948" y="3817459"/>
                </a:lnTo>
                <a:cubicBezTo>
                  <a:pt x="8244354" y="3821465"/>
                  <a:pt x="8240923" y="3824440"/>
                  <a:pt x="8237653" y="3826384"/>
                </a:cubicBezTo>
                <a:cubicBezTo>
                  <a:pt x="8234383" y="3828328"/>
                  <a:pt x="8230834" y="3829300"/>
                  <a:pt x="8227005" y="3829300"/>
                </a:cubicBezTo>
                <a:cubicBezTo>
                  <a:pt x="8222292" y="3829300"/>
                  <a:pt x="8218625" y="3828077"/>
                  <a:pt x="8216003" y="3825633"/>
                </a:cubicBezTo>
                <a:cubicBezTo>
                  <a:pt x="8213382" y="3823188"/>
                  <a:pt x="8212071" y="3819904"/>
                  <a:pt x="8212071" y="3815780"/>
                </a:cubicBezTo>
                <a:cubicBezTo>
                  <a:pt x="8212071" y="3813364"/>
                  <a:pt x="8212528" y="3811229"/>
                  <a:pt x="8213441" y="3809373"/>
                </a:cubicBezTo>
                <a:cubicBezTo>
                  <a:pt x="8214354" y="3807518"/>
                  <a:pt x="8215782" y="3805927"/>
                  <a:pt x="8217726" y="3804601"/>
                </a:cubicBezTo>
                <a:cubicBezTo>
                  <a:pt x="8219670" y="3803276"/>
                  <a:pt x="8222115" y="3802274"/>
                  <a:pt x="8225061" y="3801597"/>
                </a:cubicBezTo>
                <a:cubicBezTo>
                  <a:pt x="8228007" y="3800919"/>
                  <a:pt x="8231482" y="3800581"/>
                  <a:pt x="8235488" y="3800581"/>
                </a:cubicBezTo>
                <a:close/>
                <a:moveTo>
                  <a:pt x="6387638" y="3800581"/>
                </a:moveTo>
                <a:lnTo>
                  <a:pt x="6400098" y="3800581"/>
                </a:lnTo>
                <a:lnTo>
                  <a:pt x="6400098" y="3817459"/>
                </a:lnTo>
                <a:cubicBezTo>
                  <a:pt x="6396504" y="3821465"/>
                  <a:pt x="6393073" y="3824440"/>
                  <a:pt x="6389803" y="3826384"/>
                </a:cubicBezTo>
                <a:cubicBezTo>
                  <a:pt x="6386534" y="3828328"/>
                  <a:pt x="6382984" y="3829300"/>
                  <a:pt x="6379155" y="3829300"/>
                </a:cubicBezTo>
                <a:cubicBezTo>
                  <a:pt x="6374442" y="3829300"/>
                  <a:pt x="6370775" y="3828077"/>
                  <a:pt x="6368153" y="3825633"/>
                </a:cubicBezTo>
                <a:cubicBezTo>
                  <a:pt x="6365532" y="3823188"/>
                  <a:pt x="6364221" y="3819904"/>
                  <a:pt x="6364221" y="3815780"/>
                </a:cubicBezTo>
                <a:cubicBezTo>
                  <a:pt x="6364221" y="3813364"/>
                  <a:pt x="6364677" y="3811229"/>
                  <a:pt x="6365591" y="3809373"/>
                </a:cubicBezTo>
                <a:cubicBezTo>
                  <a:pt x="6366504" y="3807518"/>
                  <a:pt x="6367932" y="3805927"/>
                  <a:pt x="6369876" y="3804601"/>
                </a:cubicBezTo>
                <a:cubicBezTo>
                  <a:pt x="6371821" y="3803276"/>
                  <a:pt x="6374265" y="3802274"/>
                  <a:pt x="6377211" y="3801597"/>
                </a:cubicBezTo>
                <a:cubicBezTo>
                  <a:pt x="6380156" y="3800919"/>
                  <a:pt x="6383632" y="3800581"/>
                  <a:pt x="6387638" y="3800581"/>
                </a:cubicBezTo>
                <a:close/>
                <a:moveTo>
                  <a:pt x="5901863" y="3800581"/>
                </a:moveTo>
                <a:lnTo>
                  <a:pt x="5914323" y="3800581"/>
                </a:lnTo>
                <a:lnTo>
                  <a:pt x="5914323" y="3817459"/>
                </a:lnTo>
                <a:cubicBezTo>
                  <a:pt x="5910729" y="3821465"/>
                  <a:pt x="5907298" y="3824440"/>
                  <a:pt x="5904028" y="3826384"/>
                </a:cubicBezTo>
                <a:cubicBezTo>
                  <a:pt x="5900759" y="3828328"/>
                  <a:pt x="5897209" y="3829300"/>
                  <a:pt x="5893380" y="3829300"/>
                </a:cubicBezTo>
                <a:cubicBezTo>
                  <a:pt x="5888667" y="3829300"/>
                  <a:pt x="5885000" y="3828077"/>
                  <a:pt x="5882378" y="3825633"/>
                </a:cubicBezTo>
                <a:cubicBezTo>
                  <a:pt x="5879757" y="3823188"/>
                  <a:pt x="5878446" y="3819904"/>
                  <a:pt x="5878446" y="3815780"/>
                </a:cubicBezTo>
                <a:cubicBezTo>
                  <a:pt x="5878446" y="3813364"/>
                  <a:pt x="5878902" y="3811229"/>
                  <a:pt x="5879816" y="3809373"/>
                </a:cubicBezTo>
                <a:cubicBezTo>
                  <a:pt x="5880729" y="3807518"/>
                  <a:pt x="5882157" y="3805927"/>
                  <a:pt x="5884101" y="3804601"/>
                </a:cubicBezTo>
                <a:cubicBezTo>
                  <a:pt x="5886046" y="3803276"/>
                  <a:pt x="5888490" y="3802274"/>
                  <a:pt x="5891436" y="3801597"/>
                </a:cubicBezTo>
                <a:cubicBezTo>
                  <a:pt x="5894381" y="3800919"/>
                  <a:pt x="5897857" y="3800581"/>
                  <a:pt x="5901863" y="3800581"/>
                </a:cubicBezTo>
                <a:close/>
                <a:moveTo>
                  <a:pt x="5711363" y="3800581"/>
                </a:moveTo>
                <a:lnTo>
                  <a:pt x="5723823" y="3800581"/>
                </a:lnTo>
                <a:lnTo>
                  <a:pt x="5723823" y="3817459"/>
                </a:lnTo>
                <a:cubicBezTo>
                  <a:pt x="5720229" y="3821465"/>
                  <a:pt x="5716798" y="3824440"/>
                  <a:pt x="5713528" y="3826384"/>
                </a:cubicBezTo>
                <a:cubicBezTo>
                  <a:pt x="5710259" y="3828328"/>
                  <a:pt x="5706709" y="3829300"/>
                  <a:pt x="5702880" y="3829300"/>
                </a:cubicBezTo>
                <a:cubicBezTo>
                  <a:pt x="5698167" y="3829300"/>
                  <a:pt x="5694500" y="3828077"/>
                  <a:pt x="5691878" y="3825633"/>
                </a:cubicBezTo>
                <a:cubicBezTo>
                  <a:pt x="5689257" y="3823188"/>
                  <a:pt x="5687946" y="3819904"/>
                  <a:pt x="5687946" y="3815780"/>
                </a:cubicBezTo>
                <a:cubicBezTo>
                  <a:pt x="5687946" y="3813364"/>
                  <a:pt x="5688403" y="3811229"/>
                  <a:pt x="5689316" y="3809373"/>
                </a:cubicBezTo>
                <a:cubicBezTo>
                  <a:pt x="5690229" y="3807518"/>
                  <a:pt x="5691657" y="3805927"/>
                  <a:pt x="5693602" y="3804601"/>
                </a:cubicBezTo>
                <a:cubicBezTo>
                  <a:pt x="5695546" y="3803276"/>
                  <a:pt x="5697991" y="3802274"/>
                  <a:pt x="5700936" y="3801597"/>
                </a:cubicBezTo>
                <a:cubicBezTo>
                  <a:pt x="5703882" y="3800919"/>
                  <a:pt x="5707357" y="3800581"/>
                  <a:pt x="5711363" y="3800581"/>
                </a:cubicBezTo>
                <a:close/>
                <a:moveTo>
                  <a:pt x="7469322" y="3765853"/>
                </a:moveTo>
                <a:cubicBezTo>
                  <a:pt x="7473115" y="3765853"/>
                  <a:pt x="7476286" y="3766736"/>
                  <a:pt x="7478835" y="3768504"/>
                </a:cubicBezTo>
                <a:cubicBezTo>
                  <a:pt x="7481384" y="3770271"/>
                  <a:pt x="7483414" y="3772627"/>
                  <a:pt x="7484925" y="3775573"/>
                </a:cubicBezTo>
                <a:cubicBezTo>
                  <a:pt x="7486437" y="3778519"/>
                  <a:pt x="7487503" y="3781891"/>
                  <a:pt x="7488126" y="3785691"/>
                </a:cubicBezTo>
                <a:cubicBezTo>
                  <a:pt x="7488748" y="3789491"/>
                  <a:pt x="7489059" y="3793423"/>
                  <a:pt x="7489059" y="3797488"/>
                </a:cubicBezTo>
                <a:cubicBezTo>
                  <a:pt x="7489059" y="3801199"/>
                  <a:pt x="7488674" y="3804881"/>
                  <a:pt x="7487903" y="3808534"/>
                </a:cubicBezTo>
                <a:cubicBezTo>
                  <a:pt x="7487133" y="3812186"/>
                  <a:pt x="7485933" y="3815485"/>
                  <a:pt x="7484303" y="3818431"/>
                </a:cubicBezTo>
                <a:cubicBezTo>
                  <a:pt x="7482672" y="3821376"/>
                  <a:pt x="7480539" y="3823733"/>
                  <a:pt x="7477901" y="3825500"/>
                </a:cubicBezTo>
                <a:cubicBezTo>
                  <a:pt x="7475263" y="3827267"/>
                  <a:pt x="7472107" y="3828151"/>
                  <a:pt x="7468433" y="3828151"/>
                </a:cubicBezTo>
                <a:cubicBezTo>
                  <a:pt x="7464462" y="3828151"/>
                  <a:pt x="7460669" y="3826855"/>
                  <a:pt x="7457052" y="3824263"/>
                </a:cubicBezTo>
                <a:cubicBezTo>
                  <a:pt x="7453437" y="3821671"/>
                  <a:pt x="7449614" y="3817930"/>
                  <a:pt x="7445583" y="3813040"/>
                </a:cubicBezTo>
                <a:lnTo>
                  <a:pt x="7445583" y="3781405"/>
                </a:lnTo>
                <a:cubicBezTo>
                  <a:pt x="7447894" y="3778519"/>
                  <a:pt x="7450087" y="3776088"/>
                  <a:pt x="7452162" y="3774115"/>
                </a:cubicBezTo>
                <a:cubicBezTo>
                  <a:pt x="7454237" y="3772141"/>
                  <a:pt x="7456223" y="3770551"/>
                  <a:pt x="7458119" y="3769343"/>
                </a:cubicBezTo>
                <a:cubicBezTo>
                  <a:pt x="7460016" y="3768135"/>
                  <a:pt x="7461883" y="3767252"/>
                  <a:pt x="7463720" y="3766692"/>
                </a:cubicBezTo>
                <a:cubicBezTo>
                  <a:pt x="7465557" y="3766132"/>
                  <a:pt x="7467424" y="3765853"/>
                  <a:pt x="7469322" y="3765853"/>
                </a:cubicBezTo>
                <a:close/>
                <a:moveTo>
                  <a:pt x="6697707" y="3765853"/>
                </a:moveTo>
                <a:cubicBezTo>
                  <a:pt x="6701501" y="3765853"/>
                  <a:pt x="6704673" y="3766751"/>
                  <a:pt x="6707221" y="3768548"/>
                </a:cubicBezTo>
                <a:cubicBezTo>
                  <a:pt x="6709769" y="3770345"/>
                  <a:pt x="6711814" y="3772716"/>
                  <a:pt x="6713356" y="3775661"/>
                </a:cubicBezTo>
                <a:cubicBezTo>
                  <a:pt x="6714897" y="3778607"/>
                  <a:pt x="6715978" y="3781994"/>
                  <a:pt x="6716601" y="3785823"/>
                </a:cubicBezTo>
                <a:cubicBezTo>
                  <a:pt x="6717223" y="3789653"/>
                  <a:pt x="6717534" y="3793600"/>
                  <a:pt x="6717534" y="3797665"/>
                </a:cubicBezTo>
                <a:cubicBezTo>
                  <a:pt x="6717534" y="3801376"/>
                  <a:pt x="6717164" y="3805043"/>
                  <a:pt x="6716423" y="3808666"/>
                </a:cubicBezTo>
                <a:cubicBezTo>
                  <a:pt x="6715682" y="3812289"/>
                  <a:pt x="6714496" y="3815559"/>
                  <a:pt x="6712867" y="3818475"/>
                </a:cubicBezTo>
                <a:cubicBezTo>
                  <a:pt x="6711237" y="3821391"/>
                  <a:pt x="6709118" y="3823733"/>
                  <a:pt x="6706510" y="3825500"/>
                </a:cubicBezTo>
                <a:cubicBezTo>
                  <a:pt x="6703902" y="3827267"/>
                  <a:pt x="6700760" y="3828151"/>
                  <a:pt x="6697086" y="3828151"/>
                </a:cubicBezTo>
                <a:cubicBezTo>
                  <a:pt x="6693114" y="3828151"/>
                  <a:pt x="6689290" y="3826870"/>
                  <a:pt x="6685616" y="3824307"/>
                </a:cubicBezTo>
                <a:cubicBezTo>
                  <a:pt x="6681941" y="3821745"/>
                  <a:pt x="6678089" y="3818018"/>
                  <a:pt x="6674058" y="3813129"/>
                </a:cubicBezTo>
                <a:lnTo>
                  <a:pt x="6674058" y="3781405"/>
                </a:lnTo>
                <a:cubicBezTo>
                  <a:pt x="6676369" y="3778460"/>
                  <a:pt x="6678547" y="3776015"/>
                  <a:pt x="6680592" y="3774071"/>
                </a:cubicBezTo>
                <a:cubicBezTo>
                  <a:pt x="6682637" y="3772127"/>
                  <a:pt x="6684608" y="3770536"/>
                  <a:pt x="6686505" y="3769299"/>
                </a:cubicBezTo>
                <a:cubicBezTo>
                  <a:pt x="6688402" y="3768062"/>
                  <a:pt x="6690269" y="3767178"/>
                  <a:pt x="6692107" y="3766648"/>
                </a:cubicBezTo>
                <a:cubicBezTo>
                  <a:pt x="6693944" y="3766118"/>
                  <a:pt x="6695811" y="3765853"/>
                  <a:pt x="6697707" y="3765853"/>
                </a:cubicBezTo>
                <a:close/>
                <a:moveTo>
                  <a:pt x="5337414" y="3765853"/>
                </a:moveTo>
                <a:cubicBezTo>
                  <a:pt x="5341420" y="3765853"/>
                  <a:pt x="5345264" y="3767134"/>
                  <a:pt x="5348946" y="3769697"/>
                </a:cubicBezTo>
                <a:cubicBezTo>
                  <a:pt x="5352628" y="3772259"/>
                  <a:pt x="5356443" y="3775985"/>
                  <a:pt x="5360389" y="3780875"/>
                </a:cubicBezTo>
                <a:lnTo>
                  <a:pt x="5360389" y="3812687"/>
                </a:lnTo>
                <a:cubicBezTo>
                  <a:pt x="5358092" y="3815574"/>
                  <a:pt x="5355912" y="3818004"/>
                  <a:pt x="5353851" y="3819977"/>
                </a:cubicBezTo>
                <a:cubicBezTo>
                  <a:pt x="5351789" y="3821951"/>
                  <a:pt x="5349815" y="3823556"/>
                  <a:pt x="5347930" y="3824793"/>
                </a:cubicBezTo>
                <a:cubicBezTo>
                  <a:pt x="5346045" y="3826030"/>
                  <a:pt x="5344204" y="3826914"/>
                  <a:pt x="5342407" y="3827444"/>
                </a:cubicBezTo>
                <a:cubicBezTo>
                  <a:pt x="5340610" y="3827974"/>
                  <a:pt x="5338740" y="3828239"/>
                  <a:pt x="5336795" y="3828239"/>
                </a:cubicBezTo>
                <a:cubicBezTo>
                  <a:pt x="5332967" y="3828239"/>
                  <a:pt x="5329785" y="3827341"/>
                  <a:pt x="5327252" y="3825544"/>
                </a:cubicBezTo>
                <a:cubicBezTo>
                  <a:pt x="5324719" y="3823748"/>
                  <a:pt x="5322686" y="3821362"/>
                  <a:pt x="5321155" y="3818387"/>
                </a:cubicBezTo>
                <a:cubicBezTo>
                  <a:pt x="5319623" y="3815412"/>
                  <a:pt x="5318548" y="3812009"/>
                  <a:pt x="5317929" y="3808180"/>
                </a:cubicBezTo>
                <a:cubicBezTo>
                  <a:pt x="5317311" y="3804351"/>
                  <a:pt x="5317002" y="3800433"/>
                  <a:pt x="5317002" y="3796427"/>
                </a:cubicBezTo>
                <a:cubicBezTo>
                  <a:pt x="5317002" y="3792657"/>
                  <a:pt x="5317370" y="3788946"/>
                  <a:pt x="5318106" y="3785293"/>
                </a:cubicBezTo>
                <a:cubicBezTo>
                  <a:pt x="5318843" y="3781641"/>
                  <a:pt x="5320021" y="3778371"/>
                  <a:pt x="5321641" y="3775485"/>
                </a:cubicBezTo>
                <a:cubicBezTo>
                  <a:pt x="5323261" y="3772598"/>
                  <a:pt x="5325367" y="3770271"/>
                  <a:pt x="5327959" y="3768504"/>
                </a:cubicBezTo>
                <a:cubicBezTo>
                  <a:pt x="5330551" y="3766736"/>
                  <a:pt x="5333702" y="3765853"/>
                  <a:pt x="5337414" y="3765853"/>
                </a:cubicBezTo>
                <a:close/>
                <a:moveTo>
                  <a:pt x="7741648" y="3765499"/>
                </a:moveTo>
                <a:cubicBezTo>
                  <a:pt x="7746344" y="3765499"/>
                  <a:pt x="7750267" y="3766339"/>
                  <a:pt x="7753417" y="3768018"/>
                </a:cubicBezTo>
                <a:cubicBezTo>
                  <a:pt x="7756568" y="3769697"/>
                  <a:pt x="7759065" y="3771979"/>
                  <a:pt x="7760907" y="3774866"/>
                </a:cubicBezTo>
                <a:cubicBezTo>
                  <a:pt x="7762750" y="3777753"/>
                  <a:pt x="7764073" y="3781111"/>
                  <a:pt x="7764876" y="3784940"/>
                </a:cubicBezTo>
                <a:cubicBezTo>
                  <a:pt x="7765678" y="3788769"/>
                  <a:pt x="7766080" y="3792834"/>
                  <a:pt x="7766080" y="3797134"/>
                </a:cubicBezTo>
                <a:cubicBezTo>
                  <a:pt x="7766080" y="3801729"/>
                  <a:pt x="7765604" y="3805942"/>
                  <a:pt x="7764653" y="3809771"/>
                </a:cubicBezTo>
                <a:cubicBezTo>
                  <a:pt x="7763701" y="3813600"/>
                  <a:pt x="7762215" y="3816899"/>
                  <a:pt x="7760194" y="3819668"/>
                </a:cubicBezTo>
                <a:cubicBezTo>
                  <a:pt x="7758173" y="3822437"/>
                  <a:pt x="7755588" y="3824587"/>
                  <a:pt x="7752437" y="3826119"/>
                </a:cubicBezTo>
                <a:cubicBezTo>
                  <a:pt x="7749287" y="3827650"/>
                  <a:pt x="7745571" y="3828416"/>
                  <a:pt x="7741291" y="3828416"/>
                </a:cubicBezTo>
                <a:cubicBezTo>
                  <a:pt x="7736595" y="3828416"/>
                  <a:pt x="7732672" y="3827577"/>
                  <a:pt x="7729521" y="3825898"/>
                </a:cubicBezTo>
                <a:cubicBezTo>
                  <a:pt x="7726371" y="3824219"/>
                  <a:pt x="7723860" y="3821951"/>
                  <a:pt x="7721987" y="3819094"/>
                </a:cubicBezTo>
                <a:cubicBezTo>
                  <a:pt x="7720115" y="3816236"/>
                  <a:pt x="7718777" y="3812893"/>
                  <a:pt x="7717975" y="3809064"/>
                </a:cubicBezTo>
                <a:cubicBezTo>
                  <a:pt x="7717172" y="3805235"/>
                  <a:pt x="7716771" y="3801140"/>
                  <a:pt x="7716771" y="3796781"/>
                </a:cubicBezTo>
                <a:cubicBezTo>
                  <a:pt x="7716771" y="3792245"/>
                  <a:pt x="7717262" y="3788062"/>
                  <a:pt x="7718242" y="3784233"/>
                </a:cubicBezTo>
                <a:cubicBezTo>
                  <a:pt x="7719223" y="3780404"/>
                  <a:pt x="7720724" y="3777090"/>
                  <a:pt x="7722745" y="3774292"/>
                </a:cubicBezTo>
                <a:cubicBezTo>
                  <a:pt x="7724766" y="3771493"/>
                  <a:pt x="7727337" y="3769328"/>
                  <a:pt x="7730458" y="3767797"/>
                </a:cubicBezTo>
                <a:cubicBezTo>
                  <a:pt x="7733578" y="3766265"/>
                  <a:pt x="7737308" y="3765499"/>
                  <a:pt x="7741648" y="3765499"/>
                </a:cubicBezTo>
                <a:close/>
                <a:moveTo>
                  <a:pt x="4941298" y="3765499"/>
                </a:moveTo>
                <a:cubicBezTo>
                  <a:pt x="4945994" y="3765499"/>
                  <a:pt x="4949917" y="3766339"/>
                  <a:pt x="4953068" y="3768018"/>
                </a:cubicBezTo>
                <a:cubicBezTo>
                  <a:pt x="4956218" y="3769697"/>
                  <a:pt x="4958715" y="3771979"/>
                  <a:pt x="4960558" y="3774866"/>
                </a:cubicBezTo>
                <a:cubicBezTo>
                  <a:pt x="4962400" y="3777753"/>
                  <a:pt x="4963723" y="3781111"/>
                  <a:pt x="4964526" y="3784940"/>
                </a:cubicBezTo>
                <a:cubicBezTo>
                  <a:pt x="4965329" y="3788769"/>
                  <a:pt x="4965730" y="3792834"/>
                  <a:pt x="4965730" y="3797134"/>
                </a:cubicBezTo>
                <a:cubicBezTo>
                  <a:pt x="4965730" y="3801729"/>
                  <a:pt x="4965254" y="3805942"/>
                  <a:pt x="4964303" y="3809771"/>
                </a:cubicBezTo>
                <a:cubicBezTo>
                  <a:pt x="4963352" y="3813600"/>
                  <a:pt x="4961866" y="3816899"/>
                  <a:pt x="4959844" y="3819668"/>
                </a:cubicBezTo>
                <a:cubicBezTo>
                  <a:pt x="4957824" y="3822437"/>
                  <a:pt x="4955238" y="3824587"/>
                  <a:pt x="4952088" y="3826119"/>
                </a:cubicBezTo>
                <a:cubicBezTo>
                  <a:pt x="4948937" y="3827650"/>
                  <a:pt x="4945222" y="3828416"/>
                  <a:pt x="4940941" y="3828416"/>
                </a:cubicBezTo>
                <a:cubicBezTo>
                  <a:pt x="4936245" y="3828416"/>
                  <a:pt x="4932322" y="3827577"/>
                  <a:pt x="4929171" y="3825898"/>
                </a:cubicBezTo>
                <a:cubicBezTo>
                  <a:pt x="4926021" y="3824219"/>
                  <a:pt x="4923510" y="3821951"/>
                  <a:pt x="4921638" y="3819094"/>
                </a:cubicBezTo>
                <a:cubicBezTo>
                  <a:pt x="4919765" y="3816236"/>
                  <a:pt x="4918428" y="3812893"/>
                  <a:pt x="4917625" y="3809064"/>
                </a:cubicBezTo>
                <a:cubicBezTo>
                  <a:pt x="4916823" y="3805235"/>
                  <a:pt x="4916421" y="3801140"/>
                  <a:pt x="4916421" y="3796781"/>
                </a:cubicBezTo>
                <a:cubicBezTo>
                  <a:pt x="4916421" y="3792245"/>
                  <a:pt x="4916912" y="3788062"/>
                  <a:pt x="4917892" y="3784233"/>
                </a:cubicBezTo>
                <a:cubicBezTo>
                  <a:pt x="4918873" y="3780404"/>
                  <a:pt x="4920374" y="3777090"/>
                  <a:pt x="4922395" y="3774292"/>
                </a:cubicBezTo>
                <a:cubicBezTo>
                  <a:pt x="4924416" y="3771493"/>
                  <a:pt x="4926987" y="3769328"/>
                  <a:pt x="4930108" y="3767797"/>
                </a:cubicBezTo>
                <a:cubicBezTo>
                  <a:pt x="4933229" y="3766265"/>
                  <a:pt x="4936959" y="3765499"/>
                  <a:pt x="4941298" y="3765499"/>
                </a:cubicBezTo>
                <a:close/>
                <a:moveTo>
                  <a:pt x="8387053" y="3764704"/>
                </a:moveTo>
                <a:cubicBezTo>
                  <a:pt x="8394107" y="3764704"/>
                  <a:pt x="8399426" y="3766884"/>
                  <a:pt x="8403011" y="3771243"/>
                </a:cubicBezTo>
                <a:cubicBezTo>
                  <a:pt x="8406597" y="3775602"/>
                  <a:pt x="8408301" y="3781611"/>
                  <a:pt x="8408124" y="3789270"/>
                </a:cubicBezTo>
                <a:lnTo>
                  <a:pt x="8364736" y="3789270"/>
                </a:lnTo>
                <a:cubicBezTo>
                  <a:pt x="8364855" y="3786030"/>
                  <a:pt x="8365418" y="3782922"/>
                  <a:pt x="8366425" y="3779947"/>
                </a:cubicBezTo>
                <a:cubicBezTo>
                  <a:pt x="8367433" y="3776972"/>
                  <a:pt x="8368856" y="3774365"/>
                  <a:pt x="8370693" y="3772127"/>
                </a:cubicBezTo>
                <a:cubicBezTo>
                  <a:pt x="8372531" y="3769888"/>
                  <a:pt x="8374813" y="3768091"/>
                  <a:pt x="8377540" y="3766736"/>
                </a:cubicBezTo>
                <a:cubicBezTo>
                  <a:pt x="8380266" y="3765381"/>
                  <a:pt x="8383437" y="3764704"/>
                  <a:pt x="8387053" y="3764704"/>
                </a:cubicBezTo>
                <a:close/>
                <a:moveTo>
                  <a:pt x="8110828" y="3764704"/>
                </a:moveTo>
                <a:cubicBezTo>
                  <a:pt x="8117882" y="3764704"/>
                  <a:pt x="8123201" y="3766884"/>
                  <a:pt x="8126786" y="3771243"/>
                </a:cubicBezTo>
                <a:cubicBezTo>
                  <a:pt x="8130372" y="3775602"/>
                  <a:pt x="8132076" y="3781611"/>
                  <a:pt x="8131899" y="3789270"/>
                </a:cubicBezTo>
                <a:lnTo>
                  <a:pt x="8088511" y="3789270"/>
                </a:lnTo>
                <a:cubicBezTo>
                  <a:pt x="8088630" y="3786030"/>
                  <a:pt x="8089193" y="3782922"/>
                  <a:pt x="8090200" y="3779947"/>
                </a:cubicBezTo>
                <a:cubicBezTo>
                  <a:pt x="8091208" y="3776972"/>
                  <a:pt x="8092631" y="3774365"/>
                  <a:pt x="8094468" y="3772127"/>
                </a:cubicBezTo>
                <a:cubicBezTo>
                  <a:pt x="8096306" y="3769888"/>
                  <a:pt x="8098588" y="3768091"/>
                  <a:pt x="8101315" y="3766736"/>
                </a:cubicBezTo>
                <a:cubicBezTo>
                  <a:pt x="8104041" y="3765381"/>
                  <a:pt x="8107212" y="3764704"/>
                  <a:pt x="8110828" y="3764704"/>
                </a:cubicBezTo>
                <a:close/>
                <a:moveTo>
                  <a:pt x="7377403" y="3764704"/>
                </a:moveTo>
                <a:cubicBezTo>
                  <a:pt x="7384456" y="3764704"/>
                  <a:pt x="7389776" y="3766884"/>
                  <a:pt x="7393361" y="3771243"/>
                </a:cubicBezTo>
                <a:cubicBezTo>
                  <a:pt x="7396947" y="3775602"/>
                  <a:pt x="7398651" y="3781611"/>
                  <a:pt x="7398474" y="3789270"/>
                </a:cubicBezTo>
                <a:lnTo>
                  <a:pt x="7355086" y="3789270"/>
                </a:lnTo>
                <a:cubicBezTo>
                  <a:pt x="7355205" y="3786030"/>
                  <a:pt x="7355768" y="3782922"/>
                  <a:pt x="7356775" y="3779947"/>
                </a:cubicBezTo>
                <a:cubicBezTo>
                  <a:pt x="7357783" y="3776972"/>
                  <a:pt x="7359206" y="3774365"/>
                  <a:pt x="7361043" y="3772127"/>
                </a:cubicBezTo>
                <a:cubicBezTo>
                  <a:pt x="7362881" y="3769888"/>
                  <a:pt x="7365163" y="3768091"/>
                  <a:pt x="7367890" y="3766736"/>
                </a:cubicBezTo>
                <a:cubicBezTo>
                  <a:pt x="7370616" y="3765381"/>
                  <a:pt x="7373787" y="3764704"/>
                  <a:pt x="7377403" y="3764704"/>
                </a:cubicBezTo>
                <a:close/>
                <a:moveTo>
                  <a:pt x="7139278" y="3764704"/>
                </a:moveTo>
                <a:cubicBezTo>
                  <a:pt x="7146332" y="3764704"/>
                  <a:pt x="7151651" y="3766884"/>
                  <a:pt x="7155236" y="3771243"/>
                </a:cubicBezTo>
                <a:cubicBezTo>
                  <a:pt x="7158822" y="3775602"/>
                  <a:pt x="7160526" y="3781611"/>
                  <a:pt x="7160349" y="3789270"/>
                </a:cubicBezTo>
                <a:lnTo>
                  <a:pt x="7116961" y="3789270"/>
                </a:lnTo>
                <a:cubicBezTo>
                  <a:pt x="7117080" y="3786030"/>
                  <a:pt x="7117643" y="3782922"/>
                  <a:pt x="7118650" y="3779947"/>
                </a:cubicBezTo>
                <a:cubicBezTo>
                  <a:pt x="7119658" y="3776972"/>
                  <a:pt x="7121080" y="3774365"/>
                  <a:pt x="7122918" y="3772127"/>
                </a:cubicBezTo>
                <a:cubicBezTo>
                  <a:pt x="7124756" y="3769888"/>
                  <a:pt x="7127038" y="3768091"/>
                  <a:pt x="7129764" y="3766736"/>
                </a:cubicBezTo>
                <a:cubicBezTo>
                  <a:pt x="7132491" y="3765381"/>
                  <a:pt x="7135662" y="3764704"/>
                  <a:pt x="7139278" y="3764704"/>
                </a:cubicBezTo>
                <a:close/>
                <a:moveTo>
                  <a:pt x="6939253" y="3764704"/>
                </a:moveTo>
                <a:cubicBezTo>
                  <a:pt x="6946306" y="3764704"/>
                  <a:pt x="6951626" y="3766884"/>
                  <a:pt x="6955211" y="3771243"/>
                </a:cubicBezTo>
                <a:cubicBezTo>
                  <a:pt x="6958796" y="3775602"/>
                  <a:pt x="6960501" y="3781611"/>
                  <a:pt x="6960324" y="3789270"/>
                </a:cubicBezTo>
                <a:lnTo>
                  <a:pt x="6916936" y="3789270"/>
                </a:lnTo>
                <a:cubicBezTo>
                  <a:pt x="6917055" y="3786030"/>
                  <a:pt x="6917618" y="3782922"/>
                  <a:pt x="6918625" y="3779947"/>
                </a:cubicBezTo>
                <a:cubicBezTo>
                  <a:pt x="6919633" y="3776972"/>
                  <a:pt x="6921055" y="3774365"/>
                  <a:pt x="6922893" y="3772127"/>
                </a:cubicBezTo>
                <a:cubicBezTo>
                  <a:pt x="6924731" y="3769888"/>
                  <a:pt x="6927013" y="3768091"/>
                  <a:pt x="6929740" y="3766736"/>
                </a:cubicBezTo>
                <a:cubicBezTo>
                  <a:pt x="6932466" y="3765381"/>
                  <a:pt x="6935637" y="3764704"/>
                  <a:pt x="6939253" y="3764704"/>
                </a:cubicBezTo>
                <a:close/>
                <a:moveTo>
                  <a:pt x="6253453" y="3764704"/>
                </a:moveTo>
                <a:cubicBezTo>
                  <a:pt x="6260506" y="3764704"/>
                  <a:pt x="6265826" y="3766884"/>
                  <a:pt x="6269411" y="3771243"/>
                </a:cubicBezTo>
                <a:cubicBezTo>
                  <a:pt x="6272997" y="3775602"/>
                  <a:pt x="6274701" y="3781611"/>
                  <a:pt x="6274524" y="3789270"/>
                </a:cubicBezTo>
                <a:lnTo>
                  <a:pt x="6231136" y="3789270"/>
                </a:lnTo>
                <a:cubicBezTo>
                  <a:pt x="6231255" y="3786030"/>
                  <a:pt x="6231818" y="3782922"/>
                  <a:pt x="6232825" y="3779947"/>
                </a:cubicBezTo>
                <a:cubicBezTo>
                  <a:pt x="6233833" y="3776972"/>
                  <a:pt x="6235255" y="3774365"/>
                  <a:pt x="6237093" y="3772127"/>
                </a:cubicBezTo>
                <a:cubicBezTo>
                  <a:pt x="6238931" y="3769888"/>
                  <a:pt x="6241213" y="3768091"/>
                  <a:pt x="6243940" y="3766736"/>
                </a:cubicBezTo>
                <a:cubicBezTo>
                  <a:pt x="6246666" y="3765381"/>
                  <a:pt x="6249837" y="3764704"/>
                  <a:pt x="6253453" y="3764704"/>
                </a:cubicBezTo>
                <a:close/>
                <a:moveTo>
                  <a:pt x="5434303" y="3764704"/>
                </a:moveTo>
                <a:cubicBezTo>
                  <a:pt x="5441357" y="3764704"/>
                  <a:pt x="5446676" y="3766884"/>
                  <a:pt x="5450262" y="3771243"/>
                </a:cubicBezTo>
                <a:cubicBezTo>
                  <a:pt x="5453847" y="3775602"/>
                  <a:pt x="5455551" y="3781611"/>
                  <a:pt x="5455374" y="3789270"/>
                </a:cubicBezTo>
                <a:lnTo>
                  <a:pt x="5411986" y="3789270"/>
                </a:lnTo>
                <a:cubicBezTo>
                  <a:pt x="5412105" y="3786030"/>
                  <a:pt x="5412668" y="3782922"/>
                  <a:pt x="5413675" y="3779947"/>
                </a:cubicBezTo>
                <a:cubicBezTo>
                  <a:pt x="5414683" y="3776972"/>
                  <a:pt x="5416106" y="3774365"/>
                  <a:pt x="5417944" y="3772127"/>
                </a:cubicBezTo>
                <a:cubicBezTo>
                  <a:pt x="5419781" y="3769888"/>
                  <a:pt x="5422063" y="3768091"/>
                  <a:pt x="5424790" y="3766736"/>
                </a:cubicBezTo>
                <a:cubicBezTo>
                  <a:pt x="5427516" y="3765381"/>
                  <a:pt x="5430688" y="3764704"/>
                  <a:pt x="5434303" y="3764704"/>
                </a:cubicBezTo>
                <a:close/>
                <a:moveTo>
                  <a:pt x="4738978" y="3764704"/>
                </a:moveTo>
                <a:cubicBezTo>
                  <a:pt x="4746032" y="3764704"/>
                  <a:pt x="4751351" y="3766884"/>
                  <a:pt x="4754936" y="3771243"/>
                </a:cubicBezTo>
                <a:cubicBezTo>
                  <a:pt x="4758522" y="3775602"/>
                  <a:pt x="4760226" y="3781611"/>
                  <a:pt x="4760049" y="3789270"/>
                </a:cubicBezTo>
                <a:lnTo>
                  <a:pt x="4716662" y="3789270"/>
                </a:lnTo>
                <a:cubicBezTo>
                  <a:pt x="4716780" y="3786030"/>
                  <a:pt x="4717343" y="3782922"/>
                  <a:pt x="4718351" y="3779947"/>
                </a:cubicBezTo>
                <a:cubicBezTo>
                  <a:pt x="4719358" y="3776972"/>
                  <a:pt x="4720781" y="3774365"/>
                  <a:pt x="4722618" y="3772127"/>
                </a:cubicBezTo>
                <a:cubicBezTo>
                  <a:pt x="4724456" y="3769888"/>
                  <a:pt x="4726738" y="3768091"/>
                  <a:pt x="4729465" y="3766736"/>
                </a:cubicBezTo>
                <a:cubicBezTo>
                  <a:pt x="4732191" y="3765381"/>
                  <a:pt x="4735363" y="3764704"/>
                  <a:pt x="4738978" y="3764704"/>
                </a:cubicBezTo>
                <a:close/>
                <a:moveTo>
                  <a:pt x="8629087" y="3764615"/>
                </a:moveTo>
                <a:cubicBezTo>
                  <a:pt x="8634566" y="3764615"/>
                  <a:pt x="8638793" y="3766132"/>
                  <a:pt x="8641768" y="3769166"/>
                </a:cubicBezTo>
                <a:cubicBezTo>
                  <a:pt x="8644743" y="3772200"/>
                  <a:pt x="8646231" y="3776427"/>
                  <a:pt x="8646231" y="3781847"/>
                </a:cubicBezTo>
                <a:cubicBezTo>
                  <a:pt x="8646231" y="3784145"/>
                  <a:pt x="8645892" y="3786354"/>
                  <a:pt x="8645214" y="3788474"/>
                </a:cubicBezTo>
                <a:cubicBezTo>
                  <a:pt x="8644537" y="3790595"/>
                  <a:pt x="8643506" y="3792466"/>
                  <a:pt x="8642122" y="3794086"/>
                </a:cubicBezTo>
                <a:cubicBezTo>
                  <a:pt x="8640737" y="3795706"/>
                  <a:pt x="8638984" y="3796972"/>
                  <a:pt x="8636864" y="3797886"/>
                </a:cubicBezTo>
                <a:cubicBezTo>
                  <a:pt x="8634743" y="3798799"/>
                  <a:pt x="8632239" y="3799255"/>
                  <a:pt x="8629353" y="3799255"/>
                </a:cubicBezTo>
                <a:cubicBezTo>
                  <a:pt x="8623992" y="3799255"/>
                  <a:pt x="8619823" y="3797753"/>
                  <a:pt x="8616849" y="3794749"/>
                </a:cubicBezTo>
                <a:cubicBezTo>
                  <a:pt x="8613874" y="3791744"/>
                  <a:pt x="8612386" y="3787620"/>
                  <a:pt x="8612386" y="3782377"/>
                </a:cubicBezTo>
                <a:cubicBezTo>
                  <a:pt x="8612386" y="3780021"/>
                  <a:pt x="8612725" y="3777767"/>
                  <a:pt x="8613402" y="3775617"/>
                </a:cubicBezTo>
                <a:cubicBezTo>
                  <a:pt x="8614080" y="3773467"/>
                  <a:pt x="8615111" y="3771567"/>
                  <a:pt x="8616495" y="3769917"/>
                </a:cubicBezTo>
                <a:cubicBezTo>
                  <a:pt x="8617879" y="3768268"/>
                  <a:pt x="8619617" y="3766972"/>
                  <a:pt x="8621709" y="3766029"/>
                </a:cubicBezTo>
                <a:cubicBezTo>
                  <a:pt x="8623800" y="3765087"/>
                  <a:pt x="8626260" y="3764615"/>
                  <a:pt x="8629087" y="3764615"/>
                </a:cubicBezTo>
                <a:close/>
                <a:moveTo>
                  <a:pt x="8818383" y="3754542"/>
                </a:moveTo>
                <a:cubicBezTo>
                  <a:pt x="8816616" y="3754542"/>
                  <a:pt x="8815202" y="3754615"/>
                  <a:pt x="8814141" y="3754763"/>
                </a:cubicBezTo>
                <a:cubicBezTo>
                  <a:pt x="8813081" y="3754910"/>
                  <a:pt x="8812315" y="3755190"/>
                  <a:pt x="8811844" y="3755602"/>
                </a:cubicBezTo>
                <a:cubicBezTo>
                  <a:pt x="8811373" y="3756014"/>
                  <a:pt x="8811137" y="3756574"/>
                  <a:pt x="8811137" y="3757281"/>
                </a:cubicBezTo>
                <a:cubicBezTo>
                  <a:pt x="8811137" y="3757988"/>
                  <a:pt x="8811373" y="3758960"/>
                  <a:pt x="8811844" y="3760197"/>
                </a:cubicBezTo>
                <a:lnTo>
                  <a:pt x="8840209" y="3836193"/>
                </a:lnTo>
                <a:cubicBezTo>
                  <a:pt x="8840386" y="3836782"/>
                  <a:pt x="8840710" y="3837341"/>
                  <a:pt x="8841181" y="3837871"/>
                </a:cubicBezTo>
                <a:cubicBezTo>
                  <a:pt x="8841653" y="3838402"/>
                  <a:pt x="8842153" y="3838785"/>
                  <a:pt x="8842684" y="3839020"/>
                </a:cubicBezTo>
                <a:lnTo>
                  <a:pt x="8831726" y="3866679"/>
                </a:lnTo>
                <a:cubicBezTo>
                  <a:pt x="8831373" y="3867504"/>
                  <a:pt x="8831225" y="3868211"/>
                  <a:pt x="8831284" y="3868800"/>
                </a:cubicBezTo>
                <a:cubicBezTo>
                  <a:pt x="8831343" y="3869389"/>
                  <a:pt x="8831623" y="3869860"/>
                  <a:pt x="8832124" y="3870214"/>
                </a:cubicBezTo>
                <a:cubicBezTo>
                  <a:pt x="8832625" y="3870567"/>
                  <a:pt x="8833346" y="3870818"/>
                  <a:pt x="8834289" y="3870965"/>
                </a:cubicBezTo>
                <a:cubicBezTo>
                  <a:pt x="8835232" y="3871112"/>
                  <a:pt x="8836469" y="3871186"/>
                  <a:pt x="8838000" y="3871186"/>
                </a:cubicBezTo>
                <a:cubicBezTo>
                  <a:pt x="8840946" y="3871186"/>
                  <a:pt x="8843140" y="3870935"/>
                  <a:pt x="8844584" y="3870435"/>
                </a:cubicBezTo>
                <a:cubicBezTo>
                  <a:pt x="8846027" y="3869934"/>
                  <a:pt x="8846925" y="3869212"/>
                  <a:pt x="8847279" y="3868270"/>
                </a:cubicBezTo>
                <a:lnTo>
                  <a:pt x="8857883" y="3839020"/>
                </a:lnTo>
                <a:lnTo>
                  <a:pt x="8886425" y="3759932"/>
                </a:lnTo>
                <a:cubicBezTo>
                  <a:pt x="8886779" y="3758872"/>
                  <a:pt x="8886955" y="3757988"/>
                  <a:pt x="8886955" y="3757281"/>
                </a:cubicBezTo>
                <a:cubicBezTo>
                  <a:pt x="8886955" y="3756574"/>
                  <a:pt x="8886705" y="3756014"/>
                  <a:pt x="8886204" y="3755602"/>
                </a:cubicBezTo>
                <a:cubicBezTo>
                  <a:pt x="8885703" y="3755190"/>
                  <a:pt x="8884923" y="3754910"/>
                  <a:pt x="8883863" y="3754763"/>
                </a:cubicBezTo>
                <a:cubicBezTo>
                  <a:pt x="8882802" y="3754615"/>
                  <a:pt x="8881447" y="3754542"/>
                  <a:pt x="8879798" y="3754542"/>
                </a:cubicBezTo>
                <a:cubicBezTo>
                  <a:pt x="8877913" y="3754542"/>
                  <a:pt x="8876469" y="3754615"/>
                  <a:pt x="8875468" y="3754763"/>
                </a:cubicBezTo>
                <a:cubicBezTo>
                  <a:pt x="8874466" y="3754910"/>
                  <a:pt x="8873715" y="3755146"/>
                  <a:pt x="8873214" y="3755470"/>
                </a:cubicBezTo>
                <a:cubicBezTo>
                  <a:pt x="8872714" y="3755794"/>
                  <a:pt x="8872287" y="3756515"/>
                  <a:pt x="8871933" y="3757635"/>
                </a:cubicBezTo>
                <a:lnTo>
                  <a:pt x="8850018" y="3821789"/>
                </a:lnTo>
                <a:lnTo>
                  <a:pt x="8849753" y="3821789"/>
                </a:lnTo>
                <a:lnTo>
                  <a:pt x="8827043" y="3757988"/>
                </a:lnTo>
                <a:cubicBezTo>
                  <a:pt x="8826748" y="3757222"/>
                  <a:pt x="8826468" y="3756618"/>
                  <a:pt x="8826203" y="3756176"/>
                </a:cubicBezTo>
                <a:cubicBezTo>
                  <a:pt x="8825938" y="3755735"/>
                  <a:pt x="8825511" y="3755396"/>
                  <a:pt x="8824922" y="3755160"/>
                </a:cubicBezTo>
                <a:cubicBezTo>
                  <a:pt x="8824333" y="3754925"/>
                  <a:pt x="8823537" y="3754763"/>
                  <a:pt x="8822536" y="3754674"/>
                </a:cubicBezTo>
                <a:cubicBezTo>
                  <a:pt x="8821535" y="3754586"/>
                  <a:pt x="8820150" y="3754542"/>
                  <a:pt x="8818383" y="3754542"/>
                </a:cubicBezTo>
                <a:close/>
                <a:moveTo>
                  <a:pt x="8571723" y="3754542"/>
                </a:moveTo>
                <a:cubicBezTo>
                  <a:pt x="8570309" y="3754542"/>
                  <a:pt x="8569131" y="3754601"/>
                  <a:pt x="8568189" y="3754718"/>
                </a:cubicBezTo>
                <a:cubicBezTo>
                  <a:pt x="8567246" y="3754836"/>
                  <a:pt x="8566495" y="3755013"/>
                  <a:pt x="8565935" y="3755249"/>
                </a:cubicBezTo>
                <a:cubicBezTo>
                  <a:pt x="8565376" y="3755484"/>
                  <a:pt x="8564993" y="3755779"/>
                  <a:pt x="8564787" y="3756132"/>
                </a:cubicBezTo>
                <a:cubicBezTo>
                  <a:pt x="8564580" y="3756486"/>
                  <a:pt x="8564477" y="3756869"/>
                  <a:pt x="8564477" y="3757281"/>
                </a:cubicBezTo>
                <a:lnTo>
                  <a:pt x="8564477" y="3836811"/>
                </a:lnTo>
                <a:cubicBezTo>
                  <a:pt x="8564477" y="3837282"/>
                  <a:pt x="8564580" y="3837680"/>
                  <a:pt x="8564787" y="3838004"/>
                </a:cubicBezTo>
                <a:cubicBezTo>
                  <a:pt x="8564993" y="3838328"/>
                  <a:pt x="8565376" y="3838608"/>
                  <a:pt x="8565935" y="3838844"/>
                </a:cubicBezTo>
                <a:cubicBezTo>
                  <a:pt x="8566495" y="3839079"/>
                  <a:pt x="8567246" y="3839256"/>
                  <a:pt x="8568189" y="3839374"/>
                </a:cubicBezTo>
                <a:cubicBezTo>
                  <a:pt x="8569131" y="3839492"/>
                  <a:pt x="8570309" y="3839550"/>
                  <a:pt x="8571723" y="3839550"/>
                </a:cubicBezTo>
                <a:cubicBezTo>
                  <a:pt x="8573196" y="3839550"/>
                  <a:pt x="8574404" y="3839492"/>
                  <a:pt x="8575346" y="3839374"/>
                </a:cubicBezTo>
                <a:cubicBezTo>
                  <a:pt x="8576289" y="3839256"/>
                  <a:pt x="8577025" y="3839079"/>
                  <a:pt x="8577556" y="3838844"/>
                </a:cubicBezTo>
                <a:cubicBezTo>
                  <a:pt x="8578086" y="3838608"/>
                  <a:pt x="8578469" y="3838328"/>
                  <a:pt x="8578704" y="3838004"/>
                </a:cubicBezTo>
                <a:cubicBezTo>
                  <a:pt x="8578940" y="3837680"/>
                  <a:pt x="8579058" y="3837282"/>
                  <a:pt x="8579058" y="3836811"/>
                </a:cubicBezTo>
                <a:lnTo>
                  <a:pt x="8579058" y="3757281"/>
                </a:lnTo>
                <a:cubicBezTo>
                  <a:pt x="8579058" y="3756869"/>
                  <a:pt x="8578940" y="3756486"/>
                  <a:pt x="8578704" y="3756132"/>
                </a:cubicBezTo>
                <a:cubicBezTo>
                  <a:pt x="8578469" y="3755779"/>
                  <a:pt x="8578086" y="3755484"/>
                  <a:pt x="8577556" y="3755249"/>
                </a:cubicBezTo>
                <a:cubicBezTo>
                  <a:pt x="8577025" y="3755013"/>
                  <a:pt x="8576289" y="3754836"/>
                  <a:pt x="8575346" y="3754718"/>
                </a:cubicBezTo>
                <a:cubicBezTo>
                  <a:pt x="8574404" y="3754601"/>
                  <a:pt x="8573196" y="3754542"/>
                  <a:pt x="8571723" y="3754542"/>
                </a:cubicBezTo>
                <a:close/>
                <a:moveTo>
                  <a:pt x="7847470" y="3754542"/>
                </a:moveTo>
                <a:cubicBezTo>
                  <a:pt x="7846056" y="3754542"/>
                  <a:pt x="7844878" y="3754586"/>
                  <a:pt x="7843935" y="3754674"/>
                </a:cubicBezTo>
                <a:cubicBezTo>
                  <a:pt x="7842993" y="3754763"/>
                  <a:pt x="7842227" y="3754939"/>
                  <a:pt x="7841638" y="3755204"/>
                </a:cubicBezTo>
                <a:cubicBezTo>
                  <a:pt x="7841049" y="3755470"/>
                  <a:pt x="7840651" y="3755764"/>
                  <a:pt x="7840445" y="3756088"/>
                </a:cubicBezTo>
                <a:cubicBezTo>
                  <a:pt x="7840239" y="3756412"/>
                  <a:pt x="7840135" y="3756810"/>
                  <a:pt x="7840135" y="3757281"/>
                </a:cubicBezTo>
                <a:lnTo>
                  <a:pt x="7840135" y="3805529"/>
                </a:lnTo>
                <a:cubicBezTo>
                  <a:pt x="7840135" y="3811303"/>
                  <a:pt x="7840621" y="3816207"/>
                  <a:pt x="7841594" y="3820242"/>
                </a:cubicBezTo>
                <a:cubicBezTo>
                  <a:pt x="7842566" y="3824278"/>
                  <a:pt x="7844171" y="3827812"/>
                  <a:pt x="7846409" y="3830846"/>
                </a:cubicBezTo>
                <a:cubicBezTo>
                  <a:pt x="7848648" y="3833880"/>
                  <a:pt x="7851579" y="3836281"/>
                  <a:pt x="7855202" y="3838048"/>
                </a:cubicBezTo>
                <a:cubicBezTo>
                  <a:pt x="7858825" y="3839816"/>
                  <a:pt x="7863288" y="3840699"/>
                  <a:pt x="7868590" y="3840699"/>
                </a:cubicBezTo>
                <a:cubicBezTo>
                  <a:pt x="7873126" y="3840699"/>
                  <a:pt x="7877603" y="3839550"/>
                  <a:pt x="7882021" y="3837253"/>
                </a:cubicBezTo>
                <a:cubicBezTo>
                  <a:pt x="7886440" y="3834955"/>
                  <a:pt x="7890917" y="3831303"/>
                  <a:pt x="7895453" y="3826295"/>
                </a:cubicBezTo>
                <a:lnTo>
                  <a:pt x="7895453" y="3836811"/>
                </a:lnTo>
                <a:cubicBezTo>
                  <a:pt x="7895453" y="3837282"/>
                  <a:pt x="7895541" y="3837680"/>
                  <a:pt x="7895718" y="3838004"/>
                </a:cubicBezTo>
                <a:cubicBezTo>
                  <a:pt x="7895895" y="3838328"/>
                  <a:pt x="7896234" y="3838608"/>
                  <a:pt x="7896734" y="3838844"/>
                </a:cubicBezTo>
                <a:cubicBezTo>
                  <a:pt x="7897235" y="3839079"/>
                  <a:pt x="7897913" y="3839256"/>
                  <a:pt x="7898767" y="3839374"/>
                </a:cubicBezTo>
                <a:cubicBezTo>
                  <a:pt x="7899621" y="3839492"/>
                  <a:pt x="7900726" y="3839550"/>
                  <a:pt x="7902081" y="3839550"/>
                </a:cubicBezTo>
                <a:cubicBezTo>
                  <a:pt x="7903318" y="3839550"/>
                  <a:pt x="7904364" y="3839492"/>
                  <a:pt x="7905218" y="3839374"/>
                </a:cubicBezTo>
                <a:cubicBezTo>
                  <a:pt x="7906072" y="3839256"/>
                  <a:pt x="7906764" y="3839079"/>
                  <a:pt x="7907294" y="3838844"/>
                </a:cubicBezTo>
                <a:cubicBezTo>
                  <a:pt x="7907824" y="3838608"/>
                  <a:pt x="7908193" y="3838328"/>
                  <a:pt x="7908399" y="3838004"/>
                </a:cubicBezTo>
                <a:cubicBezTo>
                  <a:pt x="7908605" y="3837680"/>
                  <a:pt x="7908708" y="3837282"/>
                  <a:pt x="7908708" y="3836811"/>
                </a:cubicBezTo>
                <a:lnTo>
                  <a:pt x="7908708" y="3757281"/>
                </a:lnTo>
                <a:cubicBezTo>
                  <a:pt x="7908708" y="3756810"/>
                  <a:pt x="7908575" y="3756412"/>
                  <a:pt x="7908310" y="3756088"/>
                </a:cubicBezTo>
                <a:cubicBezTo>
                  <a:pt x="7908045" y="3755764"/>
                  <a:pt x="7907648" y="3755470"/>
                  <a:pt x="7907117" y="3755204"/>
                </a:cubicBezTo>
                <a:cubicBezTo>
                  <a:pt x="7906587" y="3754939"/>
                  <a:pt x="7905851" y="3754763"/>
                  <a:pt x="7904908" y="3754674"/>
                </a:cubicBezTo>
                <a:cubicBezTo>
                  <a:pt x="7903966" y="3754586"/>
                  <a:pt x="7902787" y="3754542"/>
                  <a:pt x="7901374" y="3754542"/>
                </a:cubicBezTo>
                <a:cubicBezTo>
                  <a:pt x="7899901" y="3754542"/>
                  <a:pt x="7898708" y="3754586"/>
                  <a:pt x="7897795" y="3754674"/>
                </a:cubicBezTo>
                <a:cubicBezTo>
                  <a:pt x="7896882" y="3754763"/>
                  <a:pt x="7896131" y="3754939"/>
                  <a:pt x="7895541" y="3755204"/>
                </a:cubicBezTo>
                <a:cubicBezTo>
                  <a:pt x="7894952" y="3755470"/>
                  <a:pt x="7894555" y="3755764"/>
                  <a:pt x="7894348" y="3756088"/>
                </a:cubicBezTo>
                <a:cubicBezTo>
                  <a:pt x="7894142" y="3756412"/>
                  <a:pt x="7894039" y="3756810"/>
                  <a:pt x="7894039" y="3757281"/>
                </a:cubicBezTo>
                <a:lnTo>
                  <a:pt x="7894039" y="3812864"/>
                </a:lnTo>
                <a:cubicBezTo>
                  <a:pt x="7889974" y="3817871"/>
                  <a:pt x="7886130" y="3821671"/>
                  <a:pt x="7882507" y="3824263"/>
                </a:cubicBezTo>
                <a:cubicBezTo>
                  <a:pt x="7878884" y="3826855"/>
                  <a:pt x="7875247" y="3828151"/>
                  <a:pt x="7871594" y="3828151"/>
                </a:cubicBezTo>
                <a:cubicBezTo>
                  <a:pt x="7868766" y="3828151"/>
                  <a:pt x="7866292" y="3827606"/>
                  <a:pt x="7864171" y="3826516"/>
                </a:cubicBezTo>
                <a:cubicBezTo>
                  <a:pt x="7862050" y="3825426"/>
                  <a:pt x="7860298" y="3823895"/>
                  <a:pt x="7858913" y="3821921"/>
                </a:cubicBezTo>
                <a:cubicBezTo>
                  <a:pt x="7857529" y="3819948"/>
                  <a:pt x="7856498" y="3817562"/>
                  <a:pt x="7855821" y="3814764"/>
                </a:cubicBezTo>
                <a:cubicBezTo>
                  <a:pt x="7855143" y="3811965"/>
                  <a:pt x="7854804" y="3808239"/>
                  <a:pt x="7854804" y="3803585"/>
                </a:cubicBezTo>
                <a:lnTo>
                  <a:pt x="7854804" y="3757281"/>
                </a:lnTo>
                <a:cubicBezTo>
                  <a:pt x="7854804" y="3756810"/>
                  <a:pt x="7854687" y="3756412"/>
                  <a:pt x="7854451" y="3756088"/>
                </a:cubicBezTo>
                <a:cubicBezTo>
                  <a:pt x="7854215" y="3755764"/>
                  <a:pt x="7853818" y="3755470"/>
                  <a:pt x="7853258" y="3755204"/>
                </a:cubicBezTo>
                <a:cubicBezTo>
                  <a:pt x="7852698" y="3754939"/>
                  <a:pt x="7851947" y="3754763"/>
                  <a:pt x="7851005" y="3754674"/>
                </a:cubicBezTo>
                <a:cubicBezTo>
                  <a:pt x="7850062" y="3754586"/>
                  <a:pt x="7848884" y="3754542"/>
                  <a:pt x="7847470" y="3754542"/>
                </a:cubicBezTo>
                <a:close/>
                <a:moveTo>
                  <a:pt x="7618144" y="3754542"/>
                </a:moveTo>
                <a:cubicBezTo>
                  <a:pt x="7616789" y="3754542"/>
                  <a:pt x="7615655" y="3754571"/>
                  <a:pt x="7614742" y="3754630"/>
                </a:cubicBezTo>
                <a:cubicBezTo>
                  <a:pt x="7613829" y="3754689"/>
                  <a:pt x="7613093" y="3754822"/>
                  <a:pt x="7612533" y="3755028"/>
                </a:cubicBezTo>
                <a:cubicBezTo>
                  <a:pt x="7611974" y="3755234"/>
                  <a:pt x="7611576" y="3755514"/>
                  <a:pt x="7611340" y="3755867"/>
                </a:cubicBezTo>
                <a:cubicBezTo>
                  <a:pt x="7611104" y="3756221"/>
                  <a:pt x="7610987" y="3756633"/>
                  <a:pt x="7610987" y="3757104"/>
                </a:cubicBezTo>
                <a:cubicBezTo>
                  <a:pt x="7610987" y="3757281"/>
                  <a:pt x="7611001" y="3757502"/>
                  <a:pt x="7611031" y="3757767"/>
                </a:cubicBezTo>
                <a:cubicBezTo>
                  <a:pt x="7611060" y="3758032"/>
                  <a:pt x="7611149" y="3758430"/>
                  <a:pt x="7611296" y="3758960"/>
                </a:cubicBezTo>
                <a:cubicBezTo>
                  <a:pt x="7611443" y="3759490"/>
                  <a:pt x="7611635" y="3760109"/>
                  <a:pt x="7611870" y="3760816"/>
                </a:cubicBezTo>
                <a:lnTo>
                  <a:pt x="7638911" y="3836369"/>
                </a:lnTo>
                <a:cubicBezTo>
                  <a:pt x="7639146" y="3836958"/>
                  <a:pt x="7639470" y="3837459"/>
                  <a:pt x="7639883" y="3837871"/>
                </a:cubicBezTo>
                <a:cubicBezTo>
                  <a:pt x="7640295" y="3838284"/>
                  <a:pt x="7640869" y="3838608"/>
                  <a:pt x="7641606" y="3838844"/>
                </a:cubicBezTo>
                <a:cubicBezTo>
                  <a:pt x="7642342" y="3839079"/>
                  <a:pt x="7643300" y="3839256"/>
                  <a:pt x="7644478" y="3839374"/>
                </a:cubicBezTo>
                <a:cubicBezTo>
                  <a:pt x="7645656" y="3839492"/>
                  <a:pt x="7647129" y="3839550"/>
                  <a:pt x="7648896" y="3839550"/>
                </a:cubicBezTo>
                <a:cubicBezTo>
                  <a:pt x="7650663" y="3839550"/>
                  <a:pt x="7652136" y="3839506"/>
                  <a:pt x="7653314" y="3839418"/>
                </a:cubicBezTo>
                <a:cubicBezTo>
                  <a:pt x="7654492" y="3839330"/>
                  <a:pt x="7655464" y="3839168"/>
                  <a:pt x="7656230" y="3838932"/>
                </a:cubicBezTo>
                <a:cubicBezTo>
                  <a:pt x="7656996" y="3838696"/>
                  <a:pt x="7657571" y="3838372"/>
                  <a:pt x="7657954" y="3837960"/>
                </a:cubicBezTo>
                <a:cubicBezTo>
                  <a:pt x="7658336" y="3837547"/>
                  <a:pt x="7658646" y="3837017"/>
                  <a:pt x="7658881" y="3836369"/>
                </a:cubicBezTo>
                <a:lnTo>
                  <a:pt x="7686010" y="3760816"/>
                </a:lnTo>
                <a:cubicBezTo>
                  <a:pt x="7686128" y="3760403"/>
                  <a:pt x="7686231" y="3760020"/>
                  <a:pt x="7686319" y="3759667"/>
                </a:cubicBezTo>
                <a:cubicBezTo>
                  <a:pt x="7686408" y="3759313"/>
                  <a:pt x="7686481" y="3758989"/>
                  <a:pt x="7686540" y="3758695"/>
                </a:cubicBezTo>
                <a:cubicBezTo>
                  <a:pt x="7686599" y="3758400"/>
                  <a:pt x="7686643" y="3758121"/>
                  <a:pt x="7686673" y="3757855"/>
                </a:cubicBezTo>
                <a:cubicBezTo>
                  <a:pt x="7686702" y="3757590"/>
                  <a:pt x="7686717" y="3757340"/>
                  <a:pt x="7686717" y="3757104"/>
                </a:cubicBezTo>
                <a:cubicBezTo>
                  <a:pt x="7686717" y="3756633"/>
                  <a:pt x="7686614" y="3756235"/>
                  <a:pt x="7686408" y="3755911"/>
                </a:cubicBezTo>
                <a:cubicBezTo>
                  <a:pt x="7686202" y="3755587"/>
                  <a:pt x="7685848" y="3755308"/>
                  <a:pt x="7685347" y="3755072"/>
                </a:cubicBezTo>
                <a:cubicBezTo>
                  <a:pt x="7684846" y="3754836"/>
                  <a:pt x="7684154" y="3754689"/>
                  <a:pt x="7683271" y="3754630"/>
                </a:cubicBezTo>
                <a:cubicBezTo>
                  <a:pt x="7682387" y="3754571"/>
                  <a:pt x="7681268" y="3754542"/>
                  <a:pt x="7679913" y="3754542"/>
                </a:cubicBezTo>
                <a:cubicBezTo>
                  <a:pt x="7678322" y="3754542"/>
                  <a:pt x="7677041" y="3754586"/>
                  <a:pt x="7676069" y="3754674"/>
                </a:cubicBezTo>
                <a:cubicBezTo>
                  <a:pt x="7675097" y="3754763"/>
                  <a:pt x="7674331" y="3754925"/>
                  <a:pt x="7673771" y="3755160"/>
                </a:cubicBezTo>
                <a:cubicBezTo>
                  <a:pt x="7673212" y="3755396"/>
                  <a:pt x="7672784" y="3755690"/>
                  <a:pt x="7672490" y="3756044"/>
                </a:cubicBezTo>
                <a:cubicBezTo>
                  <a:pt x="7672195" y="3756397"/>
                  <a:pt x="7671989" y="3756839"/>
                  <a:pt x="7671871" y="3757369"/>
                </a:cubicBezTo>
                <a:lnTo>
                  <a:pt x="7649691" y="3822937"/>
                </a:lnTo>
                <a:lnTo>
                  <a:pt x="7649426" y="3823998"/>
                </a:lnTo>
                <a:lnTo>
                  <a:pt x="7649073" y="3822937"/>
                </a:lnTo>
                <a:lnTo>
                  <a:pt x="7626628" y="3757369"/>
                </a:lnTo>
                <a:cubicBezTo>
                  <a:pt x="7626392" y="3756839"/>
                  <a:pt x="7626142" y="3756397"/>
                  <a:pt x="7625876" y="3756044"/>
                </a:cubicBezTo>
                <a:cubicBezTo>
                  <a:pt x="7625611" y="3755690"/>
                  <a:pt x="7625199" y="3755396"/>
                  <a:pt x="7624639" y="3755160"/>
                </a:cubicBezTo>
                <a:cubicBezTo>
                  <a:pt x="7624080" y="3754925"/>
                  <a:pt x="7623284" y="3754763"/>
                  <a:pt x="7622253" y="3754674"/>
                </a:cubicBezTo>
                <a:cubicBezTo>
                  <a:pt x="7621222" y="3754586"/>
                  <a:pt x="7619853" y="3754542"/>
                  <a:pt x="7618144" y="3754542"/>
                </a:cubicBezTo>
                <a:close/>
                <a:moveTo>
                  <a:pt x="7192347" y="3754542"/>
                </a:moveTo>
                <a:cubicBezTo>
                  <a:pt x="7190462" y="3754542"/>
                  <a:pt x="7188945" y="3754601"/>
                  <a:pt x="7187796" y="3754718"/>
                </a:cubicBezTo>
                <a:cubicBezTo>
                  <a:pt x="7186647" y="3754836"/>
                  <a:pt x="7185793" y="3755087"/>
                  <a:pt x="7185234" y="3755470"/>
                </a:cubicBezTo>
                <a:cubicBezTo>
                  <a:pt x="7184674" y="3755852"/>
                  <a:pt x="7184409" y="3756324"/>
                  <a:pt x="7184438" y="3756883"/>
                </a:cubicBezTo>
                <a:cubicBezTo>
                  <a:pt x="7184468" y="3757443"/>
                  <a:pt x="7184718" y="3758135"/>
                  <a:pt x="7185189" y="3758960"/>
                </a:cubicBezTo>
                <a:lnTo>
                  <a:pt x="7208607" y="3796339"/>
                </a:lnTo>
                <a:lnTo>
                  <a:pt x="7183864" y="3835132"/>
                </a:lnTo>
                <a:cubicBezTo>
                  <a:pt x="7183334" y="3835957"/>
                  <a:pt x="7183054" y="3836649"/>
                  <a:pt x="7183024" y="3837209"/>
                </a:cubicBezTo>
                <a:cubicBezTo>
                  <a:pt x="7182995" y="3837768"/>
                  <a:pt x="7183230" y="3838225"/>
                  <a:pt x="7183731" y="3838578"/>
                </a:cubicBezTo>
                <a:cubicBezTo>
                  <a:pt x="7184232" y="3838932"/>
                  <a:pt x="7185027" y="3839182"/>
                  <a:pt x="7186117" y="3839330"/>
                </a:cubicBezTo>
                <a:cubicBezTo>
                  <a:pt x="7187207" y="3839477"/>
                  <a:pt x="7188606" y="3839550"/>
                  <a:pt x="7190315" y="3839550"/>
                </a:cubicBezTo>
                <a:cubicBezTo>
                  <a:pt x="7191964" y="3839550"/>
                  <a:pt x="7193290" y="3839506"/>
                  <a:pt x="7194291" y="3839418"/>
                </a:cubicBezTo>
                <a:cubicBezTo>
                  <a:pt x="7195293" y="3839330"/>
                  <a:pt x="7196103" y="3839182"/>
                  <a:pt x="7196721" y="3838976"/>
                </a:cubicBezTo>
                <a:cubicBezTo>
                  <a:pt x="7197340" y="3838770"/>
                  <a:pt x="7197811" y="3838505"/>
                  <a:pt x="7198135" y="3838181"/>
                </a:cubicBezTo>
                <a:cubicBezTo>
                  <a:pt x="7198459" y="3837857"/>
                  <a:pt x="7198739" y="3837489"/>
                  <a:pt x="7198975" y="3837076"/>
                </a:cubicBezTo>
                <a:lnTo>
                  <a:pt x="7217973" y="3805529"/>
                </a:lnTo>
                <a:lnTo>
                  <a:pt x="7237061" y="3837076"/>
                </a:lnTo>
                <a:cubicBezTo>
                  <a:pt x="7237296" y="3837489"/>
                  <a:pt x="7237576" y="3837857"/>
                  <a:pt x="7237900" y="3838181"/>
                </a:cubicBezTo>
                <a:cubicBezTo>
                  <a:pt x="7238224" y="3838505"/>
                  <a:pt x="7238695" y="3838770"/>
                  <a:pt x="7239314" y="3838976"/>
                </a:cubicBezTo>
                <a:cubicBezTo>
                  <a:pt x="7239933" y="3839182"/>
                  <a:pt x="7240757" y="3839330"/>
                  <a:pt x="7241788" y="3839418"/>
                </a:cubicBezTo>
                <a:cubicBezTo>
                  <a:pt x="7242819" y="3839506"/>
                  <a:pt x="7244218" y="3839550"/>
                  <a:pt x="7245986" y="3839550"/>
                </a:cubicBezTo>
                <a:cubicBezTo>
                  <a:pt x="7247812" y="3839550"/>
                  <a:pt x="7249299" y="3839477"/>
                  <a:pt x="7250448" y="3839330"/>
                </a:cubicBezTo>
                <a:cubicBezTo>
                  <a:pt x="7251597" y="3839182"/>
                  <a:pt x="7252451" y="3838932"/>
                  <a:pt x="7253011" y="3838578"/>
                </a:cubicBezTo>
                <a:cubicBezTo>
                  <a:pt x="7253570" y="3838225"/>
                  <a:pt x="7253850" y="3837768"/>
                  <a:pt x="7253850" y="3837209"/>
                </a:cubicBezTo>
                <a:cubicBezTo>
                  <a:pt x="7253850" y="3836649"/>
                  <a:pt x="7253615" y="3835957"/>
                  <a:pt x="7253143" y="3835132"/>
                </a:cubicBezTo>
                <a:lnTo>
                  <a:pt x="7228577" y="3795897"/>
                </a:lnTo>
                <a:lnTo>
                  <a:pt x="7251818" y="3758960"/>
                </a:lnTo>
                <a:cubicBezTo>
                  <a:pt x="7252348" y="3758076"/>
                  <a:pt x="7252643" y="3757340"/>
                  <a:pt x="7252702" y="3756751"/>
                </a:cubicBezTo>
                <a:cubicBezTo>
                  <a:pt x="7252761" y="3756162"/>
                  <a:pt x="7252525" y="3755705"/>
                  <a:pt x="7251995" y="3755381"/>
                </a:cubicBezTo>
                <a:cubicBezTo>
                  <a:pt x="7251464" y="3755057"/>
                  <a:pt x="7250654" y="3754836"/>
                  <a:pt x="7249565" y="3754718"/>
                </a:cubicBezTo>
                <a:cubicBezTo>
                  <a:pt x="7248475" y="3754601"/>
                  <a:pt x="7247075" y="3754542"/>
                  <a:pt x="7245367" y="3754542"/>
                </a:cubicBezTo>
                <a:cubicBezTo>
                  <a:pt x="7243777" y="3754542"/>
                  <a:pt x="7242525" y="3754586"/>
                  <a:pt x="7241612" y="3754674"/>
                </a:cubicBezTo>
                <a:cubicBezTo>
                  <a:pt x="7240698" y="3754763"/>
                  <a:pt x="7239992" y="3754910"/>
                  <a:pt x="7239491" y="3755116"/>
                </a:cubicBezTo>
                <a:cubicBezTo>
                  <a:pt x="7238990" y="3755322"/>
                  <a:pt x="7238592" y="3755573"/>
                  <a:pt x="7238298" y="3755867"/>
                </a:cubicBezTo>
                <a:cubicBezTo>
                  <a:pt x="7238003" y="3756162"/>
                  <a:pt x="7237738" y="3756486"/>
                  <a:pt x="7237502" y="3756839"/>
                </a:cubicBezTo>
                <a:lnTo>
                  <a:pt x="7219122" y="3786442"/>
                </a:lnTo>
                <a:lnTo>
                  <a:pt x="7201007" y="3756839"/>
                </a:lnTo>
                <a:cubicBezTo>
                  <a:pt x="7200771" y="3756427"/>
                  <a:pt x="7200506" y="3756073"/>
                  <a:pt x="7200212" y="3755779"/>
                </a:cubicBezTo>
                <a:cubicBezTo>
                  <a:pt x="7199917" y="3755484"/>
                  <a:pt x="7199475" y="3755249"/>
                  <a:pt x="7198886" y="3755072"/>
                </a:cubicBezTo>
                <a:cubicBezTo>
                  <a:pt x="7198297" y="3754895"/>
                  <a:pt x="7197487" y="3754763"/>
                  <a:pt x="7196456" y="3754674"/>
                </a:cubicBezTo>
                <a:cubicBezTo>
                  <a:pt x="7195425" y="3754586"/>
                  <a:pt x="7194055" y="3754542"/>
                  <a:pt x="7192347" y="3754542"/>
                </a:cubicBezTo>
                <a:close/>
                <a:moveTo>
                  <a:pt x="6761620" y="3754542"/>
                </a:moveTo>
                <a:cubicBezTo>
                  <a:pt x="6760206" y="3754542"/>
                  <a:pt x="6759028" y="3754586"/>
                  <a:pt x="6758085" y="3754674"/>
                </a:cubicBezTo>
                <a:cubicBezTo>
                  <a:pt x="6757143" y="3754763"/>
                  <a:pt x="6756377" y="3754939"/>
                  <a:pt x="6755788" y="3755204"/>
                </a:cubicBezTo>
                <a:cubicBezTo>
                  <a:pt x="6755198" y="3755470"/>
                  <a:pt x="6754801" y="3755764"/>
                  <a:pt x="6754595" y="3756088"/>
                </a:cubicBezTo>
                <a:cubicBezTo>
                  <a:pt x="6754389" y="3756412"/>
                  <a:pt x="6754285" y="3756810"/>
                  <a:pt x="6754285" y="3757281"/>
                </a:cubicBezTo>
                <a:lnTo>
                  <a:pt x="6754285" y="3805529"/>
                </a:lnTo>
                <a:cubicBezTo>
                  <a:pt x="6754285" y="3811303"/>
                  <a:pt x="6754771" y="3816207"/>
                  <a:pt x="6755744" y="3820242"/>
                </a:cubicBezTo>
                <a:cubicBezTo>
                  <a:pt x="6756716" y="3824278"/>
                  <a:pt x="6758321" y="3827812"/>
                  <a:pt x="6760559" y="3830846"/>
                </a:cubicBezTo>
                <a:cubicBezTo>
                  <a:pt x="6762798" y="3833880"/>
                  <a:pt x="6765729" y="3836281"/>
                  <a:pt x="6769352" y="3838048"/>
                </a:cubicBezTo>
                <a:cubicBezTo>
                  <a:pt x="6772975" y="3839816"/>
                  <a:pt x="6777438" y="3840699"/>
                  <a:pt x="6782740" y="3840699"/>
                </a:cubicBezTo>
                <a:cubicBezTo>
                  <a:pt x="6787276" y="3840699"/>
                  <a:pt x="6791753" y="3839550"/>
                  <a:pt x="6796171" y="3837253"/>
                </a:cubicBezTo>
                <a:cubicBezTo>
                  <a:pt x="6800590" y="3834955"/>
                  <a:pt x="6805067" y="3831303"/>
                  <a:pt x="6809603" y="3826295"/>
                </a:cubicBezTo>
                <a:lnTo>
                  <a:pt x="6809603" y="3836811"/>
                </a:lnTo>
                <a:cubicBezTo>
                  <a:pt x="6809603" y="3837282"/>
                  <a:pt x="6809691" y="3837680"/>
                  <a:pt x="6809868" y="3838004"/>
                </a:cubicBezTo>
                <a:cubicBezTo>
                  <a:pt x="6810045" y="3838328"/>
                  <a:pt x="6810383" y="3838608"/>
                  <a:pt x="6810884" y="3838844"/>
                </a:cubicBezTo>
                <a:cubicBezTo>
                  <a:pt x="6811385" y="3839079"/>
                  <a:pt x="6812062" y="3839256"/>
                  <a:pt x="6812917" y="3839374"/>
                </a:cubicBezTo>
                <a:cubicBezTo>
                  <a:pt x="6813771" y="3839492"/>
                  <a:pt x="6814876" y="3839550"/>
                  <a:pt x="6816231" y="3839550"/>
                </a:cubicBezTo>
                <a:cubicBezTo>
                  <a:pt x="6817468" y="3839550"/>
                  <a:pt x="6818513" y="3839492"/>
                  <a:pt x="6819368" y="3839374"/>
                </a:cubicBezTo>
                <a:cubicBezTo>
                  <a:pt x="6820222" y="3839256"/>
                  <a:pt x="6820914" y="3839079"/>
                  <a:pt x="6821444" y="3838844"/>
                </a:cubicBezTo>
                <a:cubicBezTo>
                  <a:pt x="6821974" y="3838608"/>
                  <a:pt x="6822342" y="3838328"/>
                  <a:pt x="6822549" y="3838004"/>
                </a:cubicBezTo>
                <a:cubicBezTo>
                  <a:pt x="6822755" y="3837680"/>
                  <a:pt x="6822858" y="3837282"/>
                  <a:pt x="6822858" y="3836811"/>
                </a:cubicBezTo>
                <a:lnTo>
                  <a:pt x="6822858" y="3757281"/>
                </a:lnTo>
                <a:cubicBezTo>
                  <a:pt x="6822858" y="3756810"/>
                  <a:pt x="6822725" y="3756412"/>
                  <a:pt x="6822460" y="3756088"/>
                </a:cubicBezTo>
                <a:cubicBezTo>
                  <a:pt x="6822195" y="3755764"/>
                  <a:pt x="6821798" y="3755470"/>
                  <a:pt x="6821267" y="3755204"/>
                </a:cubicBezTo>
                <a:cubicBezTo>
                  <a:pt x="6820737" y="3754939"/>
                  <a:pt x="6820001" y="3754763"/>
                  <a:pt x="6819058" y="3754674"/>
                </a:cubicBezTo>
                <a:cubicBezTo>
                  <a:pt x="6818116" y="3754586"/>
                  <a:pt x="6816937" y="3754542"/>
                  <a:pt x="6815524" y="3754542"/>
                </a:cubicBezTo>
                <a:cubicBezTo>
                  <a:pt x="6814051" y="3754542"/>
                  <a:pt x="6812858" y="3754586"/>
                  <a:pt x="6811945" y="3754674"/>
                </a:cubicBezTo>
                <a:cubicBezTo>
                  <a:pt x="6811032" y="3754763"/>
                  <a:pt x="6810280" y="3754939"/>
                  <a:pt x="6809691" y="3755204"/>
                </a:cubicBezTo>
                <a:cubicBezTo>
                  <a:pt x="6809102" y="3755470"/>
                  <a:pt x="6808705" y="3755764"/>
                  <a:pt x="6808498" y="3756088"/>
                </a:cubicBezTo>
                <a:cubicBezTo>
                  <a:pt x="6808292" y="3756412"/>
                  <a:pt x="6808189" y="3756810"/>
                  <a:pt x="6808189" y="3757281"/>
                </a:cubicBezTo>
                <a:lnTo>
                  <a:pt x="6808189" y="3812864"/>
                </a:lnTo>
                <a:cubicBezTo>
                  <a:pt x="6804124" y="3817871"/>
                  <a:pt x="6800280" y="3821671"/>
                  <a:pt x="6796657" y="3824263"/>
                </a:cubicBezTo>
                <a:cubicBezTo>
                  <a:pt x="6793034" y="3826855"/>
                  <a:pt x="6789396" y="3828151"/>
                  <a:pt x="6785744" y="3828151"/>
                </a:cubicBezTo>
                <a:cubicBezTo>
                  <a:pt x="6782916" y="3828151"/>
                  <a:pt x="6780442" y="3827606"/>
                  <a:pt x="6778321" y="3826516"/>
                </a:cubicBezTo>
                <a:cubicBezTo>
                  <a:pt x="6776200" y="3825426"/>
                  <a:pt x="6774448" y="3823895"/>
                  <a:pt x="6773063" y="3821921"/>
                </a:cubicBezTo>
                <a:cubicBezTo>
                  <a:pt x="6771679" y="3819948"/>
                  <a:pt x="6770648" y="3817562"/>
                  <a:pt x="6769971" y="3814764"/>
                </a:cubicBezTo>
                <a:cubicBezTo>
                  <a:pt x="6769293" y="3811965"/>
                  <a:pt x="6768954" y="3808239"/>
                  <a:pt x="6768954" y="3803585"/>
                </a:cubicBezTo>
                <a:lnTo>
                  <a:pt x="6768954" y="3757281"/>
                </a:lnTo>
                <a:cubicBezTo>
                  <a:pt x="6768954" y="3756810"/>
                  <a:pt x="6768836" y="3756412"/>
                  <a:pt x="6768601" y="3756088"/>
                </a:cubicBezTo>
                <a:cubicBezTo>
                  <a:pt x="6768365" y="3755764"/>
                  <a:pt x="6767967" y="3755470"/>
                  <a:pt x="6767408" y="3755204"/>
                </a:cubicBezTo>
                <a:cubicBezTo>
                  <a:pt x="6766848" y="3754939"/>
                  <a:pt x="6766097" y="3754763"/>
                  <a:pt x="6765155" y="3754674"/>
                </a:cubicBezTo>
                <a:cubicBezTo>
                  <a:pt x="6764212" y="3754586"/>
                  <a:pt x="6763034" y="3754542"/>
                  <a:pt x="6761620" y="3754542"/>
                </a:cubicBezTo>
                <a:close/>
                <a:moveTo>
                  <a:pt x="6628624" y="3754542"/>
                </a:moveTo>
                <a:cubicBezTo>
                  <a:pt x="6627209" y="3754542"/>
                  <a:pt x="6626031" y="3754601"/>
                  <a:pt x="6625089" y="3754718"/>
                </a:cubicBezTo>
                <a:cubicBezTo>
                  <a:pt x="6624146" y="3754836"/>
                  <a:pt x="6623395" y="3755013"/>
                  <a:pt x="6622835" y="3755249"/>
                </a:cubicBezTo>
                <a:cubicBezTo>
                  <a:pt x="6622276" y="3755484"/>
                  <a:pt x="6621893" y="3755779"/>
                  <a:pt x="6621687" y="3756132"/>
                </a:cubicBezTo>
                <a:cubicBezTo>
                  <a:pt x="6621480" y="3756486"/>
                  <a:pt x="6621377" y="3756869"/>
                  <a:pt x="6621377" y="3757281"/>
                </a:cubicBezTo>
                <a:lnTo>
                  <a:pt x="6621377" y="3836811"/>
                </a:lnTo>
                <a:cubicBezTo>
                  <a:pt x="6621377" y="3837282"/>
                  <a:pt x="6621480" y="3837680"/>
                  <a:pt x="6621687" y="3838004"/>
                </a:cubicBezTo>
                <a:cubicBezTo>
                  <a:pt x="6621893" y="3838328"/>
                  <a:pt x="6622276" y="3838608"/>
                  <a:pt x="6622835" y="3838844"/>
                </a:cubicBezTo>
                <a:cubicBezTo>
                  <a:pt x="6623395" y="3839079"/>
                  <a:pt x="6624146" y="3839256"/>
                  <a:pt x="6625089" y="3839374"/>
                </a:cubicBezTo>
                <a:cubicBezTo>
                  <a:pt x="6626031" y="3839492"/>
                  <a:pt x="6627209" y="3839550"/>
                  <a:pt x="6628624" y="3839550"/>
                </a:cubicBezTo>
                <a:cubicBezTo>
                  <a:pt x="6630096" y="3839550"/>
                  <a:pt x="6631304" y="3839492"/>
                  <a:pt x="6632247" y="3839374"/>
                </a:cubicBezTo>
                <a:cubicBezTo>
                  <a:pt x="6633189" y="3839256"/>
                  <a:pt x="6633926" y="3839079"/>
                  <a:pt x="6634456" y="3838844"/>
                </a:cubicBezTo>
                <a:cubicBezTo>
                  <a:pt x="6634986" y="3838608"/>
                  <a:pt x="6635369" y="3838328"/>
                  <a:pt x="6635604" y="3838004"/>
                </a:cubicBezTo>
                <a:cubicBezTo>
                  <a:pt x="6635840" y="3837680"/>
                  <a:pt x="6635958" y="3837282"/>
                  <a:pt x="6635958" y="3836811"/>
                </a:cubicBezTo>
                <a:lnTo>
                  <a:pt x="6635958" y="3757281"/>
                </a:lnTo>
                <a:cubicBezTo>
                  <a:pt x="6635958" y="3756869"/>
                  <a:pt x="6635840" y="3756486"/>
                  <a:pt x="6635604" y="3756132"/>
                </a:cubicBezTo>
                <a:cubicBezTo>
                  <a:pt x="6635369" y="3755779"/>
                  <a:pt x="6634986" y="3755484"/>
                  <a:pt x="6634456" y="3755249"/>
                </a:cubicBezTo>
                <a:cubicBezTo>
                  <a:pt x="6633926" y="3755013"/>
                  <a:pt x="6633189" y="3754836"/>
                  <a:pt x="6632247" y="3754718"/>
                </a:cubicBezTo>
                <a:cubicBezTo>
                  <a:pt x="6631304" y="3754601"/>
                  <a:pt x="6630096" y="3754542"/>
                  <a:pt x="6628624" y="3754542"/>
                </a:cubicBezTo>
                <a:close/>
                <a:moveTo>
                  <a:pt x="5218570" y="3754542"/>
                </a:moveTo>
                <a:cubicBezTo>
                  <a:pt x="5217157" y="3754542"/>
                  <a:pt x="5215978" y="3754586"/>
                  <a:pt x="5215036" y="3754674"/>
                </a:cubicBezTo>
                <a:cubicBezTo>
                  <a:pt x="5214093" y="3754763"/>
                  <a:pt x="5213327" y="3754939"/>
                  <a:pt x="5212738" y="3755204"/>
                </a:cubicBezTo>
                <a:cubicBezTo>
                  <a:pt x="5212149" y="3755470"/>
                  <a:pt x="5211751" y="3755764"/>
                  <a:pt x="5211545" y="3756088"/>
                </a:cubicBezTo>
                <a:cubicBezTo>
                  <a:pt x="5211339" y="3756412"/>
                  <a:pt x="5211236" y="3756810"/>
                  <a:pt x="5211236" y="3757281"/>
                </a:cubicBezTo>
                <a:lnTo>
                  <a:pt x="5211236" y="3805529"/>
                </a:lnTo>
                <a:cubicBezTo>
                  <a:pt x="5211236" y="3811303"/>
                  <a:pt x="5211722" y="3816207"/>
                  <a:pt x="5212694" y="3820242"/>
                </a:cubicBezTo>
                <a:cubicBezTo>
                  <a:pt x="5213666" y="3824278"/>
                  <a:pt x="5215271" y="3827812"/>
                  <a:pt x="5217510" y="3830846"/>
                </a:cubicBezTo>
                <a:cubicBezTo>
                  <a:pt x="5219749" y="3833880"/>
                  <a:pt x="5222679" y="3836281"/>
                  <a:pt x="5226303" y="3838048"/>
                </a:cubicBezTo>
                <a:cubicBezTo>
                  <a:pt x="5229925" y="3839816"/>
                  <a:pt x="5234388" y="3840699"/>
                  <a:pt x="5239690" y="3840699"/>
                </a:cubicBezTo>
                <a:cubicBezTo>
                  <a:pt x="5244226" y="3840699"/>
                  <a:pt x="5248703" y="3839550"/>
                  <a:pt x="5253122" y="3837253"/>
                </a:cubicBezTo>
                <a:cubicBezTo>
                  <a:pt x="5257540" y="3834955"/>
                  <a:pt x="5262017" y="3831303"/>
                  <a:pt x="5266553" y="3826295"/>
                </a:cubicBezTo>
                <a:lnTo>
                  <a:pt x="5266553" y="3836811"/>
                </a:lnTo>
                <a:cubicBezTo>
                  <a:pt x="5266553" y="3837282"/>
                  <a:pt x="5266642" y="3837680"/>
                  <a:pt x="5266818" y="3838004"/>
                </a:cubicBezTo>
                <a:cubicBezTo>
                  <a:pt x="5266995" y="3838328"/>
                  <a:pt x="5267334" y="3838608"/>
                  <a:pt x="5267835" y="3838844"/>
                </a:cubicBezTo>
                <a:cubicBezTo>
                  <a:pt x="5268335" y="3839079"/>
                  <a:pt x="5269013" y="3839256"/>
                  <a:pt x="5269867" y="3839374"/>
                </a:cubicBezTo>
                <a:cubicBezTo>
                  <a:pt x="5270721" y="3839492"/>
                  <a:pt x="5271826" y="3839550"/>
                  <a:pt x="5273181" y="3839550"/>
                </a:cubicBezTo>
                <a:cubicBezTo>
                  <a:pt x="5274418" y="3839550"/>
                  <a:pt x="5275464" y="3839492"/>
                  <a:pt x="5276318" y="3839374"/>
                </a:cubicBezTo>
                <a:cubicBezTo>
                  <a:pt x="5277172" y="3839256"/>
                  <a:pt x="5277864" y="3839079"/>
                  <a:pt x="5278395" y="3838844"/>
                </a:cubicBezTo>
                <a:cubicBezTo>
                  <a:pt x="5278925" y="3838608"/>
                  <a:pt x="5279293" y="3838328"/>
                  <a:pt x="5279499" y="3838004"/>
                </a:cubicBezTo>
                <a:cubicBezTo>
                  <a:pt x="5279705" y="3837680"/>
                  <a:pt x="5279809" y="3837282"/>
                  <a:pt x="5279809" y="3836811"/>
                </a:cubicBezTo>
                <a:lnTo>
                  <a:pt x="5279809" y="3757281"/>
                </a:lnTo>
                <a:cubicBezTo>
                  <a:pt x="5279809" y="3756810"/>
                  <a:pt x="5279676" y="3756412"/>
                  <a:pt x="5279410" y="3756088"/>
                </a:cubicBezTo>
                <a:cubicBezTo>
                  <a:pt x="5279146" y="3755764"/>
                  <a:pt x="5278748" y="3755470"/>
                  <a:pt x="5278218" y="3755204"/>
                </a:cubicBezTo>
                <a:cubicBezTo>
                  <a:pt x="5277688" y="3754939"/>
                  <a:pt x="5276951" y="3754763"/>
                  <a:pt x="5276009" y="3754674"/>
                </a:cubicBezTo>
                <a:cubicBezTo>
                  <a:pt x="5275066" y="3754586"/>
                  <a:pt x="5273888" y="3754542"/>
                  <a:pt x="5272474" y="3754542"/>
                </a:cubicBezTo>
                <a:cubicBezTo>
                  <a:pt x="5271001" y="3754542"/>
                  <a:pt x="5269808" y="3754586"/>
                  <a:pt x="5268895" y="3754674"/>
                </a:cubicBezTo>
                <a:cubicBezTo>
                  <a:pt x="5267982" y="3754763"/>
                  <a:pt x="5267231" y="3754939"/>
                  <a:pt x="5266642" y="3755204"/>
                </a:cubicBezTo>
                <a:cubicBezTo>
                  <a:pt x="5266053" y="3755470"/>
                  <a:pt x="5265655" y="3755764"/>
                  <a:pt x="5265449" y="3756088"/>
                </a:cubicBezTo>
                <a:cubicBezTo>
                  <a:pt x="5265242" y="3756412"/>
                  <a:pt x="5265139" y="3756810"/>
                  <a:pt x="5265139" y="3757281"/>
                </a:cubicBezTo>
                <a:lnTo>
                  <a:pt x="5265139" y="3812864"/>
                </a:lnTo>
                <a:cubicBezTo>
                  <a:pt x="5261074" y="3817871"/>
                  <a:pt x="5257231" y="3821671"/>
                  <a:pt x="5253608" y="3824263"/>
                </a:cubicBezTo>
                <a:cubicBezTo>
                  <a:pt x="5249984" y="3826855"/>
                  <a:pt x="5246347" y="3828151"/>
                  <a:pt x="5242695" y="3828151"/>
                </a:cubicBezTo>
                <a:cubicBezTo>
                  <a:pt x="5239867" y="3828151"/>
                  <a:pt x="5237393" y="3827606"/>
                  <a:pt x="5235272" y="3826516"/>
                </a:cubicBezTo>
                <a:cubicBezTo>
                  <a:pt x="5233151" y="3825426"/>
                  <a:pt x="5231398" y="3823895"/>
                  <a:pt x="5230014" y="3821921"/>
                </a:cubicBezTo>
                <a:cubicBezTo>
                  <a:pt x="5228629" y="3819948"/>
                  <a:pt x="5227598" y="3817562"/>
                  <a:pt x="5226921" y="3814764"/>
                </a:cubicBezTo>
                <a:cubicBezTo>
                  <a:pt x="5226243" y="3811965"/>
                  <a:pt x="5225905" y="3808239"/>
                  <a:pt x="5225905" y="3803585"/>
                </a:cubicBezTo>
                <a:lnTo>
                  <a:pt x="5225905" y="3757281"/>
                </a:lnTo>
                <a:cubicBezTo>
                  <a:pt x="5225905" y="3756810"/>
                  <a:pt x="5225787" y="3756412"/>
                  <a:pt x="5225551" y="3756088"/>
                </a:cubicBezTo>
                <a:cubicBezTo>
                  <a:pt x="5225315" y="3755764"/>
                  <a:pt x="5224918" y="3755470"/>
                  <a:pt x="5224358" y="3755204"/>
                </a:cubicBezTo>
                <a:cubicBezTo>
                  <a:pt x="5223798" y="3754939"/>
                  <a:pt x="5223048" y="3754763"/>
                  <a:pt x="5222105" y="3754674"/>
                </a:cubicBezTo>
                <a:cubicBezTo>
                  <a:pt x="5221162" y="3754586"/>
                  <a:pt x="5219984" y="3754542"/>
                  <a:pt x="5218570" y="3754542"/>
                </a:cubicBezTo>
                <a:close/>
                <a:moveTo>
                  <a:pt x="8629353" y="3753481"/>
                </a:moveTo>
                <a:cubicBezTo>
                  <a:pt x="8624875" y="3753481"/>
                  <a:pt x="8620737" y="3754144"/>
                  <a:pt x="8616937" y="3755470"/>
                </a:cubicBezTo>
                <a:cubicBezTo>
                  <a:pt x="8613137" y="3756795"/>
                  <a:pt x="8609882" y="3758695"/>
                  <a:pt x="8607172" y="3761169"/>
                </a:cubicBezTo>
                <a:cubicBezTo>
                  <a:pt x="8604462" y="3763643"/>
                  <a:pt x="8602342" y="3766677"/>
                  <a:pt x="8600810" y="3770271"/>
                </a:cubicBezTo>
                <a:cubicBezTo>
                  <a:pt x="8599278" y="3773865"/>
                  <a:pt x="8598513" y="3777929"/>
                  <a:pt x="8598513" y="3782466"/>
                </a:cubicBezTo>
                <a:cubicBezTo>
                  <a:pt x="8598513" y="3786354"/>
                  <a:pt x="8599043" y="3789667"/>
                  <a:pt x="8600103" y="3792407"/>
                </a:cubicBezTo>
                <a:cubicBezTo>
                  <a:pt x="8601164" y="3795146"/>
                  <a:pt x="8602607" y="3797606"/>
                  <a:pt x="8604433" y="3799785"/>
                </a:cubicBezTo>
                <a:cubicBezTo>
                  <a:pt x="8602253" y="3802024"/>
                  <a:pt x="8600427" y="3804557"/>
                  <a:pt x="8598954" y="3807385"/>
                </a:cubicBezTo>
                <a:cubicBezTo>
                  <a:pt x="8597482" y="3810213"/>
                  <a:pt x="8596745" y="3813423"/>
                  <a:pt x="8596745" y="3817017"/>
                </a:cubicBezTo>
                <a:cubicBezTo>
                  <a:pt x="8596745" y="3819609"/>
                  <a:pt x="8597437" y="3822024"/>
                  <a:pt x="8598822" y="3824263"/>
                </a:cubicBezTo>
                <a:cubicBezTo>
                  <a:pt x="8600206" y="3826502"/>
                  <a:pt x="8602342" y="3828357"/>
                  <a:pt x="8605228" y="3829830"/>
                </a:cubicBezTo>
                <a:cubicBezTo>
                  <a:pt x="8603343" y="3831303"/>
                  <a:pt x="8601679" y="3832790"/>
                  <a:pt x="8600236" y="3834293"/>
                </a:cubicBezTo>
                <a:cubicBezTo>
                  <a:pt x="8598792" y="3835795"/>
                  <a:pt x="8597585" y="3837371"/>
                  <a:pt x="8596613" y="3839020"/>
                </a:cubicBezTo>
                <a:cubicBezTo>
                  <a:pt x="8595641" y="3840670"/>
                  <a:pt x="8594919" y="3842408"/>
                  <a:pt x="8594448" y="3844234"/>
                </a:cubicBezTo>
                <a:cubicBezTo>
                  <a:pt x="8593976" y="3846060"/>
                  <a:pt x="8593741" y="3847945"/>
                  <a:pt x="8593741" y="3849889"/>
                </a:cubicBezTo>
                <a:cubicBezTo>
                  <a:pt x="8593741" y="3852953"/>
                  <a:pt x="8594389" y="3855795"/>
                  <a:pt x="8595685" y="3858417"/>
                </a:cubicBezTo>
                <a:cubicBezTo>
                  <a:pt x="8596981" y="3861038"/>
                  <a:pt x="8599072" y="3863292"/>
                  <a:pt x="8601959" y="3865177"/>
                </a:cubicBezTo>
                <a:cubicBezTo>
                  <a:pt x="8604845" y="3867062"/>
                  <a:pt x="8608542" y="3868549"/>
                  <a:pt x="8613049" y="3869639"/>
                </a:cubicBezTo>
                <a:cubicBezTo>
                  <a:pt x="8617556" y="3870729"/>
                  <a:pt x="8623019" y="3871274"/>
                  <a:pt x="8629441" y="3871274"/>
                </a:cubicBezTo>
                <a:cubicBezTo>
                  <a:pt x="8636098" y="3871274"/>
                  <a:pt x="8641871" y="3870552"/>
                  <a:pt x="8646761" y="3869109"/>
                </a:cubicBezTo>
                <a:cubicBezTo>
                  <a:pt x="8651650" y="3867666"/>
                  <a:pt x="8655671" y="3865692"/>
                  <a:pt x="8658823" y="3863189"/>
                </a:cubicBezTo>
                <a:cubicBezTo>
                  <a:pt x="8661974" y="3860685"/>
                  <a:pt x="8664316" y="3857783"/>
                  <a:pt x="8665848" y="3854484"/>
                </a:cubicBezTo>
                <a:cubicBezTo>
                  <a:pt x="8667380" y="3851185"/>
                  <a:pt x="8668146" y="3847710"/>
                  <a:pt x="8668146" y="3844057"/>
                </a:cubicBezTo>
                <a:cubicBezTo>
                  <a:pt x="8668146" y="3840581"/>
                  <a:pt x="8667468" y="3837533"/>
                  <a:pt x="8666113" y="3834911"/>
                </a:cubicBezTo>
                <a:cubicBezTo>
                  <a:pt x="8664758" y="3832290"/>
                  <a:pt x="8662873" y="3830080"/>
                  <a:pt x="8660458" y="3828284"/>
                </a:cubicBezTo>
                <a:cubicBezTo>
                  <a:pt x="8658042" y="3826487"/>
                  <a:pt x="8655185" y="3825102"/>
                  <a:pt x="8651886" y="3824130"/>
                </a:cubicBezTo>
                <a:cubicBezTo>
                  <a:pt x="8648587" y="3823158"/>
                  <a:pt x="8644964" y="3822613"/>
                  <a:pt x="8641017" y="3822496"/>
                </a:cubicBezTo>
                <a:lnTo>
                  <a:pt x="8620251" y="3821612"/>
                </a:lnTo>
                <a:cubicBezTo>
                  <a:pt x="8617070" y="3821494"/>
                  <a:pt x="8614521" y="3820758"/>
                  <a:pt x="8612607" y="3819403"/>
                </a:cubicBezTo>
                <a:cubicBezTo>
                  <a:pt x="8610692" y="3818048"/>
                  <a:pt x="8609735" y="3816339"/>
                  <a:pt x="8609735" y="3814278"/>
                </a:cubicBezTo>
                <a:cubicBezTo>
                  <a:pt x="8609735" y="3812510"/>
                  <a:pt x="8610074" y="3810949"/>
                  <a:pt x="8610751" y="3809594"/>
                </a:cubicBezTo>
                <a:cubicBezTo>
                  <a:pt x="8611429" y="3808239"/>
                  <a:pt x="8612298" y="3807031"/>
                  <a:pt x="8613358" y="3805971"/>
                </a:cubicBezTo>
                <a:cubicBezTo>
                  <a:pt x="8614949" y="3807267"/>
                  <a:pt x="8617202" y="3808342"/>
                  <a:pt x="8620118" y="3809196"/>
                </a:cubicBezTo>
                <a:cubicBezTo>
                  <a:pt x="8623034" y="3810051"/>
                  <a:pt x="8626112" y="3810478"/>
                  <a:pt x="8629353" y="3810478"/>
                </a:cubicBezTo>
                <a:cubicBezTo>
                  <a:pt x="8633948" y="3810478"/>
                  <a:pt x="8638130" y="3809830"/>
                  <a:pt x="8641901" y="3808534"/>
                </a:cubicBezTo>
                <a:cubicBezTo>
                  <a:pt x="8645671" y="3807238"/>
                  <a:pt x="8648926" y="3805367"/>
                  <a:pt x="8651665" y="3802922"/>
                </a:cubicBezTo>
                <a:cubicBezTo>
                  <a:pt x="8654404" y="3800478"/>
                  <a:pt x="8656510" y="3797488"/>
                  <a:pt x="8657983" y="3793953"/>
                </a:cubicBezTo>
                <a:cubicBezTo>
                  <a:pt x="8659456" y="3790419"/>
                  <a:pt x="8660193" y="3786354"/>
                  <a:pt x="8660193" y="3781759"/>
                </a:cubicBezTo>
                <a:cubicBezTo>
                  <a:pt x="8660193" y="3778990"/>
                  <a:pt x="8659780" y="3776324"/>
                  <a:pt x="8658955" y="3773761"/>
                </a:cubicBezTo>
                <a:cubicBezTo>
                  <a:pt x="8658130" y="3771199"/>
                  <a:pt x="8656687" y="3768857"/>
                  <a:pt x="8654625" y="3766736"/>
                </a:cubicBezTo>
                <a:lnTo>
                  <a:pt x="8666025" y="3766736"/>
                </a:lnTo>
                <a:cubicBezTo>
                  <a:pt x="8666908" y="3766736"/>
                  <a:pt x="8667630" y="3766280"/>
                  <a:pt x="8668190" y="3765367"/>
                </a:cubicBezTo>
                <a:cubicBezTo>
                  <a:pt x="8668749" y="3764453"/>
                  <a:pt x="8669029" y="3762966"/>
                  <a:pt x="8669029" y="3760904"/>
                </a:cubicBezTo>
                <a:cubicBezTo>
                  <a:pt x="8669029" y="3758901"/>
                  <a:pt x="8668779" y="3757414"/>
                  <a:pt x="8668278" y="3756442"/>
                </a:cubicBezTo>
                <a:cubicBezTo>
                  <a:pt x="8667777" y="3755470"/>
                  <a:pt x="8667026" y="3754984"/>
                  <a:pt x="8666025" y="3754984"/>
                </a:cubicBezTo>
                <a:lnTo>
                  <a:pt x="8641989" y="3754984"/>
                </a:lnTo>
                <a:cubicBezTo>
                  <a:pt x="8640163" y="3754512"/>
                  <a:pt x="8638204" y="3754144"/>
                  <a:pt x="8636113" y="3753879"/>
                </a:cubicBezTo>
                <a:cubicBezTo>
                  <a:pt x="8634021" y="3753614"/>
                  <a:pt x="8631768" y="3753481"/>
                  <a:pt x="8629353" y="3753481"/>
                </a:cubicBezTo>
                <a:close/>
                <a:moveTo>
                  <a:pt x="7300624" y="3753393"/>
                </a:moveTo>
                <a:cubicBezTo>
                  <a:pt x="7295381" y="3753393"/>
                  <a:pt x="7290506" y="3754262"/>
                  <a:pt x="7286000" y="3756000"/>
                </a:cubicBezTo>
                <a:cubicBezTo>
                  <a:pt x="7281493" y="3757738"/>
                  <a:pt x="7277575" y="3760403"/>
                  <a:pt x="7274247" y="3763997"/>
                </a:cubicBezTo>
                <a:cubicBezTo>
                  <a:pt x="7270918" y="3767591"/>
                  <a:pt x="7268297" y="3772200"/>
                  <a:pt x="7266382" y="3777826"/>
                </a:cubicBezTo>
                <a:cubicBezTo>
                  <a:pt x="7264468" y="3783452"/>
                  <a:pt x="7263510" y="3790183"/>
                  <a:pt x="7263510" y="3798018"/>
                </a:cubicBezTo>
                <a:cubicBezTo>
                  <a:pt x="7263510" y="3804911"/>
                  <a:pt x="7264291" y="3810993"/>
                  <a:pt x="7265852" y="3816266"/>
                </a:cubicBezTo>
                <a:cubicBezTo>
                  <a:pt x="7267413" y="3821538"/>
                  <a:pt x="7269681" y="3825986"/>
                  <a:pt x="7272656" y="3829609"/>
                </a:cubicBezTo>
                <a:cubicBezTo>
                  <a:pt x="7275631" y="3833232"/>
                  <a:pt x="7279328" y="3835986"/>
                  <a:pt x="7283746" y="3837871"/>
                </a:cubicBezTo>
                <a:cubicBezTo>
                  <a:pt x="7288164" y="3839757"/>
                  <a:pt x="7293231" y="3840699"/>
                  <a:pt x="7298945" y="3840699"/>
                </a:cubicBezTo>
                <a:cubicBezTo>
                  <a:pt x="7301714" y="3840699"/>
                  <a:pt x="7304394" y="3840434"/>
                  <a:pt x="7306987" y="3839904"/>
                </a:cubicBezTo>
                <a:cubicBezTo>
                  <a:pt x="7309579" y="3839374"/>
                  <a:pt x="7311979" y="3838682"/>
                  <a:pt x="7314188" y="3837827"/>
                </a:cubicBezTo>
                <a:cubicBezTo>
                  <a:pt x="7316398" y="3836973"/>
                  <a:pt x="7318386" y="3836001"/>
                  <a:pt x="7320153" y="3834911"/>
                </a:cubicBezTo>
                <a:cubicBezTo>
                  <a:pt x="7321921" y="3833821"/>
                  <a:pt x="7323172" y="3832908"/>
                  <a:pt x="7323909" y="3832172"/>
                </a:cubicBezTo>
                <a:cubicBezTo>
                  <a:pt x="7324645" y="3831435"/>
                  <a:pt x="7325116" y="3830876"/>
                  <a:pt x="7325323" y="3830493"/>
                </a:cubicBezTo>
                <a:cubicBezTo>
                  <a:pt x="7325529" y="3830110"/>
                  <a:pt x="7325706" y="3829668"/>
                  <a:pt x="7325853" y="3829167"/>
                </a:cubicBezTo>
                <a:cubicBezTo>
                  <a:pt x="7326000" y="3828667"/>
                  <a:pt x="7326103" y="3828048"/>
                  <a:pt x="7326162" y="3827312"/>
                </a:cubicBezTo>
                <a:cubicBezTo>
                  <a:pt x="7326221" y="3826575"/>
                  <a:pt x="7326251" y="3825706"/>
                  <a:pt x="7326251" y="3824705"/>
                </a:cubicBezTo>
                <a:cubicBezTo>
                  <a:pt x="7326251" y="3823527"/>
                  <a:pt x="7326206" y="3822510"/>
                  <a:pt x="7326118" y="3821656"/>
                </a:cubicBezTo>
                <a:cubicBezTo>
                  <a:pt x="7326030" y="3820802"/>
                  <a:pt x="7325883" y="3820095"/>
                  <a:pt x="7325676" y="3819535"/>
                </a:cubicBezTo>
                <a:cubicBezTo>
                  <a:pt x="7325470" y="3818976"/>
                  <a:pt x="7325220" y="3818578"/>
                  <a:pt x="7324925" y="3818342"/>
                </a:cubicBezTo>
                <a:cubicBezTo>
                  <a:pt x="7324630" y="3818107"/>
                  <a:pt x="7324277" y="3817989"/>
                  <a:pt x="7323865" y="3817989"/>
                </a:cubicBezTo>
                <a:cubicBezTo>
                  <a:pt x="7323158" y="3817989"/>
                  <a:pt x="7322171" y="3818504"/>
                  <a:pt x="7320904" y="3819535"/>
                </a:cubicBezTo>
                <a:cubicBezTo>
                  <a:pt x="7319638" y="3820566"/>
                  <a:pt x="7318077" y="3821715"/>
                  <a:pt x="7316221" y="3822982"/>
                </a:cubicBezTo>
                <a:cubicBezTo>
                  <a:pt x="7314365" y="3824248"/>
                  <a:pt x="7312171" y="3825412"/>
                  <a:pt x="7309638" y="3826472"/>
                </a:cubicBezTo>
                <a:cubicBezTo>
                  <a:pt x="7307105" y="3827533"/>
                  <a:pt x="7304159" y="3828063"/>
                  <a:pt x="7300801" y="3828063"/>
                </a:cubicBezTo>
                <a:cubicBezTo>
                  <a:pt x="7297266" y="3828063"/>
                  <a:pt x="7294129" y="3827429"/>
                  <a:pt x="7291390" y="3826163"/>
                </a:cubicBezTo>
                <a:cubicBezTo>
                  <a:pt x="7288651" y="3824896"/>
                  <a:pt x="7286338" y="3822967"/>
                  <a:pt x="7284453" y="3820375"/>
                </a:cubicBezTo>
                <a:cubicBezTo>
                  <a:pt x="7282568" y="3817783"/>
                  <a:pt x="7281139" y="3814557"/>
                  <a:pt x="7280167" y="3810699"/>
                </a:cubicBezTo>
                <a:cubicBezTo>
                  <a:pt x="7279195" y="3806840"/>
                  <a:pt x="7278709" y="3802348"/>
                  <a:pt x="7278709" y="3797223"/>
                </a:cubicBezTo>
                <a:cubicBezTo>
                  <a:pt x="7278709" y="3786972"/>
                  <a:pt x="7280579" y="3779152"/>
                  <a:pt x="7284321" y="3773761"/>
                </a:cubicBezTo>
                <a:cubicBezTo>
                  <a:pt x="7288062" y="3768371"/>
                  <a:pt x="7293437" y="3765676"/>
                  <a:pt x="7300447" y="3765676"/>
                </a:cubicBezTo>
                <a:cubicBezTo>
                  <a:pt x="7303864" y="3765676"/>
                  <a:pt x="7306824" y="3766162"/>
                  <a:pt x="7309328" y="3767134"/>
                </a:cubicBezTo>
                <a:cubicBezTo>
                  <a:pt x="7311832" y="3768106"/>
                  <a:pt x="7313968" y="3769181"/>
                  <a:pt x="7315735" y="3770359"/>
                </a:cubicBezTo>
                <a:cubicBezTo>
                  <a:pt x="7317502" y="3771538"/>
                  <a:pt x="7318960" y="3772613"/>
                  <a:pt x="7320109" y="3773585"/>
                </a:cubicBezTo>
                <a:cubicBezTo>
                  <a:pt x="7321258" y="3774557"/>
                  <a:pt x="7322274" y="3775043"/>
                  <a:pt x="7323158" y="3775043"/>
                </a:cubicBezTo>
                <a:cubicBezTo>
                  <a:pt x="7323923" y="3775043"/>
                  <a:pt x="7324572" y="3774586"/>
                  <a:pt x="7325102" y="3773673"/>
                </a:cubicBezTo>
                <a:cubicBezTo>
                  <a:pt x="7325632" y="3772760"/>
                  <a:pt x="7325897" y="3771155"/>
                  <a:pt x="7325897" y="3768857"/>
                </a:cubicBezTo>
                <a:cubicBezTo>
                  <a:pt x="7325897" y="3767797"/>
                  <a:pt x="7325867" y="3766913"/>
                  <a:pt x="7325809" y="3766206"/>
                </a:cubicBezTo>
                <a:cubicBezTo>
                  <a:pt x="7325750" y="3765499"/>
                  <a:pt x="7325632" y="3764866"/>
                  <a:pt x="7325455" y="3764306"/>
                </a:cubicBezTo>
                <a:cubicBezTo>
                  <a:pt x="7325279" y="3763747"/>
                  <a:pt x="7325058" y="3763261"/>
                  <a:pt x="7324792" y="3762848"/>
                </a:cubicBezTo>
                <a:cubicBezTo>
                  <a:pt x="7324527" y="3762436"/>
                  <a:pt x="7324041" y="3761876"/>
                  <a:pt x="7323334" y="3761169"/>
                </a:cubicBezTo>
                <a:cubicBezTo>
                  <a:pt x="7322628" y="3760462"/>
                  <a:pt x="7321493" y="3759608"/>
                  <a:pt x="7319932" y="3758607"/>
                </a:cubicBezTo>
                <a:cubicBezTo>
                  <a:pt x="7318371" y="3757605"/>
                  <a:pt x="7316589" y="3756721"/>
                  <a:pt x="7314586" y="3755956"/>
                </a:cubicBezTo>
                <a:cubicBezTo>
                  <a:pt x="7312583" y="3755190"/>
                  <a:pt x="7310389" y="3754571"/>
                  <a:pt x="7308003" y="3754100"/>
                </a:cubicBezTo>
                <a:cubicBezTo>
                  <a:pt x="7305617" y="3753629"/>
                  <a:pt x="7303157" y="3753393"/>
                  <a:pt x="7300624" y="3753393"/>
                </a:cubicBezTo>
                <a:close/>
                <a:moveTo>
                  <a:pt x="5128924" y="3753393"/>
                </a:moveTo>
                <a:cubicBezTo>
                  <a:pt x="5123682" y="3753393"/>
                  <a:pt x="5118807" y="3754262"/>
                  <a:pt x="5114300" y="3756000"/>
                </a:cubicBezTo>
                <a:cubicBezTo>
                  <a:pt x="5109793" y="3757738"/>
                  <a:pt x="5105875" y="3760403"/>
                  <a:pt x="5102547" y="3763997"/>
                </a:cubicBezTo>
                <a:cubicBezTo>
                  <a:pt x="5099219" y="3767591"/>
                  <a:pt x="5096597" y="3772200"/>
                  <a:pt x="5094682" y="3777826"/>
                </a:cubicBezTo>
                <a:cubicBezTo>
                  <a:pt x="5092768" y="3783452"/>
                  <a:pt x="5091811" y="3790183"/>
                  <a:pt x="5091811" y="3798018"/>
                </a:cubicBezTo>
                <a:cubicBezTo>
                  <a:pt x="5091811" y="3804911"/>
                  <a:pt x="5092591" y="3810993"/>
                  <a:pt x="5094152" y="3816266"/>
                </a:cubicBezTo>
                <a:cubicBezTo>
                  <a:pt x="5095713" y="3821538"/>
                  <a:pt x="5097982" y="3825986"/>
                  <a:pt x="5100957" y="3829609"/>
                </a:cubicBezTo>
                <a:cubicBezTo>
                  <a:pt x="5103932" y="3833232"/>
                  <a:pt x="5107628" y="3835986"/>
                  <a:pt x="5112047" y="3837871"/>
                </a:cubicBezTo>
                <a:cubicBezTo>
                  <a:pt x="5116465" y="3839757"/>
                  <a:pt x="5121531" y="3840699"/>
                  <a:pt x="5127245" y="3840699"/>
                </a:cubicBezTo>
                <a:cubicBezTo>
                  <a:pt x="5130014" y="3840699"/>
                  <a:pt x="5132695" y="3840434"/>
                  <a:pt x="5135287" y="3839904"/>
                </a:cubicBezTo>
                <a:cubicBezTo>
                  <a:pt x="5137879" y="3839374"/>
                  <a:pt x="5140280" y="3838682"/>
                  <a:pt x="5142489" y="3837827"/>
                </a:cubicBezTo>
                <a:cubicBezTo>
                  <a:pt x="5144698" y="3836973"/>
                  <a:pt x="5146686" y="3836001"/>
                  <a:pt x="5148453" y="3834911"/>
                </a:cubicBezTo>
                <a:cubicBezTo>
                  <a:pt x="5150221" y="3833821"/>
                  <a:pt x="5151473" y="3832908"/>
                  <a:pt x="5152209" y="3832172"/>
                </a:cubicBezTo>
                <a:cubicBezTo>
                  <a:pt x="5152945" y="3831435"/>
                  <a:pt x="5153417" y="3830876"/>
                  <a:pt x="5153623" y="3830493"/>
                </a:cubicBezTo>
                <a:cubicBezTo>
                  <a:pt x="5153829" y="3830110"/>
                  <a:pt x="5154006" y="3829668"/>
                  <a:pt x="5154153" y="3829167"/>
                </a:cubicBezTo>
                <a:cubicBezTo>
                  <a:pt x="5154300" y="3828667"/>
                  <a:pt x="5154404" y="3828048"/>
                  <a:pt x="5154462" y="3827312"/>
                </a:cubicBezTo>
                <a:cubicBezTo>
                  <a:pt x="5154521" y="3826575"/>
                  <a:pt x="5154551" y="3825706"/>
                  <a:pt x="5154551" y="3824705"/>
                </a:cubicBezTo>
                <a:cubicBezTo>
                  <a:pt x="5154551" y="3823527"/>
                  <a:pt x="5154507" y="3822510"/>
                  <a:pt x="5154419" y="3821656"/>
                </a:cubicBezTo>
                <a:cubicBezTo>
                  <a:pt x="5154330" y="3820802"/>
                  <a:pt x="5154183" y="3820095"/>
                  <a:pt x="5153976" y="3819535"/>
                </a:cubicBezTo>
                <a:cubicBezTo>
                  <a:pt x="5153770" y="3818976"/>
                  <a:pt x="5153520" y="3818578"/>
                  <a:pt x="5153226" y="3818342"/>
                </a:cubicBezTo>
                <a:cubicBezTo>
                  <a:pt x="5152931" y="3818107"/>
                  <a:pt x="5152577" y="3817989"/>
                  <a:pt x="5152165" y="3817989"/>
                </a:cubicBezTo>
                <a:cubicBezTo>
                  <a:pt x="5151458" y="3817989"/>
                  <a:pt x="5150471" y="3818504"/>
                  <a:pt x="5149205" y="3819535"/>
                </a:cubicBezTo>
                <a:cubicBezTo>
                  <a:pt x="5147938" y="3820566"/>
                  <a:pt x="5146377" y="3821715"/>
                  <a:pt x="5144522" y="3822982"/>
                </a:cubicBezTo>
                <a:cubicBezTo>
                  <a:pt x="5142666" y="3824248"/>
                  <a:pt x="5140471" y="3825412"/>
                  <a:pt x="5137938" y="3826472"/>
                </a:cubicBezTo>
                <a:cubicBezTo>
                  <a:pt x="5135405" y="3827533"/>
                  <a:pt x="5132459" y="3828063"/>
                  <a:pt x="5129101" y="3828063"/>
                </a:cubicBezTo>
                <a:cubicBezTo>
                  <a:pt x="5125566" y="3828063"/>
                  <a:pt x="5122430" y="3827429"/>
                  <a:pt x="5119690" y="3826163"/>
                </a:cubicBezTo>
                <a:cubicBezTo>
                  <a:pt x="5116951" y="3824896"/>
                  <a:pt x="5114639" y="3822967"/>
                  <a:pt x="5112754" y="3820375"/>
                </a:cubicBezTo>
                <a:cubicBezTo>
                  <a:pt x="5110868" y="3817783"/>
                  <a:pt x="5109440" y="3814557"/>
                  <a:pt x="5108468" y="3810699"/>
                </a:cubicBezTo>
                <a:cubicBezTo>
                  <a:pt x="5107495" y="3806840"/>
                  <a:pt x="5107009" y="3802348"/>
                  <a:pt x="5107009" y="3797223"/>
                </a:cubicBezTo>
                <a:cubicBezTo>
                  <a:pt x="5107009" y="3786972"/>
                  <a:pt x="5108880" y="3779152"/>
                  <a:pt x="5112621" y="3773761"/>
                </a:cubicBezTo>
                <a:cubicBezTo>
                  <a:pt x="5116362" y="3768371"/>
                  <a:pt x="5121738" y="3765676"/>
                  <a:pt x="5128748" y="3765676"/>
                </a:cubicBezTo>
                <a:cubicBezTo>
                  <a:pt x="5132165" y="3765676"/>
                  <a:pt x="5135125" y="3766162"/>
                  <a:pt x="5137629" y="3767134"/>
                </a:cubicBezTo>
                <a:cubicBezTo>
                  <a:pt x="5140133" y="3768106"/>
                  <a:pt x="5142268" y="3769181"/>
                  <a:pt x="5144035" y="3770359"/>
                </a:cubicBezTo>
                <a:cubicBezTo>
                  <a:pt x="5145802" y="3771538"/>
                  <a:pt x="5147261" y="3772613"/>
                  <a:pt x="5148409" y="3773585"/>
                </a:cubicBezTo>
                <a:cubicBezTo>
                  <a:pt x="5149558" y="3774557"/>
                  <a:pt x="5150574" y="3775043"/>
                  <a:pt x="5151458" y="3775043"/>
                </a:cubicBezTo>
                <a:cubicBezTo>
                  <a:pt x="5152224" y="3775043"/>
                  <a:pt x="5152872" y="3774586"/>
                  <a:pt x="5153402" y="3773673"/>
                </a:cubicBezTo>
                <a:cubicBezTo>
                  <a:pt x="5153933" y="3772760"/>
                  <a:pt x="5154197" y="3771155"/>
                  <a:pt x="5154197" y="3768857"/>
                </a:cubicBezTo>
                <a:cubicBezTo>
                  <a:pt x="5154197" y="3767797"/>
                  <a:pt x="5154168" y="3766913"/>
                  <a:pt x="5154109" y="3766206"/>
                </a:cubicBezTo>
                <a:cubicBezTo>
                  <a:pt x="5154050" y="3765499"/>
                  <a:pt x="5153933" y="3764866"/>
                  <a:pt x="5153755" y="3764306"/>
                </a:cubicBezTo>
                <a:cubicBezTo>
                  <a:pt x="5153579" y="3763747"/>
                  <a:pt x="5153358" y="3763261"/>
                  <a:pt x="5153093" y="3762848"/>
                </a:cubicBezTo>
                <a:cubicBezTo>
                  <a:pt x="5152828" y="3762436"/>
                  <a:pt x="5152342" y="3761876"/>
                  <a:pt x="5151635" y="3761169"/>
                </a:cubicBezTo>
                <a:cubicBezTo>
                  <a:pt x="5150928" y="3760462"/>
                  <a:pt x="5149794" y="3759608"/>
                  <a:pt x="5148233" y="3758607"/>
                </a:cubicBezTo>
                <a:cubicBezTo>
                  <a:pt x="5146671" y="3757605"/>
                  <a:pt x="5144890" y="3756721"/>
                  <a:pt x="5142887" y="3755956"/>
                </a:cubicBezTo>
                <a:cubicBezTo>
                  <a:pt x="5140884" y="3755190"/>
                  <a:pt x="5138689" y="3754571"/>
                  <a:pt x="5136303" y="3754100"/>
                </a:cubicBezTo>
                <a:cubicBezTo>
                  <a:pt x="5133917" y="3753629"/>
                  <a:pt x="5131458" y="3753393"/>
                  <a:pt x="5128924" y="3753393"/>
                </a:cubicBezTo>
                <a:close/>
                <a:moveTo>
                  <a:pt x="4862225" y="3753393"/>
                </a:moveTo>
                <a:cubicBezTo>
                  <a:pt x="4856981" y="3753393"/>
                  <a:pt x="4852106" y="3754262"/>
                  <a:pt x="4847600" y="3756000"/>
                </a:cubicBezTo>
                <a:cubicBezTo>
                  <a:pt x="4843093" y="3757738"/>
                  <a:pt x="4839176" y="3760403"/>
                  <a:pt x="4835847" y="3763997"/>
                </a:cubicBezTo>
                <a:cubicBezTo>
                  <a:pt x="4832518" y="3767591"/>
                  <a:pt x="4829897" y="3772200"/>
                  <a:pt x="4827982" y="3777826"/>
                </a:cubicBezTo>
                <a:cubicBezTo>
                  <a:pt x="4826068" y="3783452"/>
                  <a:pt x="4825110" y="3790183"/>
                  <a:pt x="4825110" y="3798018"/>
                </a:cubicBezTo>
                <a:cubicBezTo>
                  <a:pt x="4825110" y="3804911"/>
                  <a:pt x="4825891" y="3810993"/>
                  <a:pt x="4827452" y="3816266"/>
                </a:cubicBezTo>
                <a:cubicBezTo>
                  <a:pt x="4829013" y="3821538"/>
                  <a:pt x="4831282" y="3825986"/>
                  <a:pt x="4834256" y="3829609"/>
                </a:cubicBezTo>
                <a:cubicBezTo>
                  <a:pt x="4837232" y="3833232"/>
                  <a:pt x="4840928" y="3835986"/>
                  <a:pt x="4845346" y="3837871"/>
                </a:cubicBezTo>
                <a:cubicBezTo>
                  <a:pt x="4849765" y="3839757"/>
                  <a:pt x="4854831" y="3840699"/>
                  <a:pt x="4860546" y="3840699"/>
                </a:cubicBezTo>
                <a:cubicBezTo>
                  <a:pt x="4863315" y="3840699"/>
                  <a:pt x="4865995" y="3840434"/>
                  <a:pt x="4868587" y="3839904"/>
                </a:cubicBezTo>
                <a:cubicBezTo>
                  <a:pt x="4871179" y="3839374"/>
                  <a:pt x="4873580" y="3838682"/>
                  <a:pt x="4875789" y="3837827"/>
                </a:cubicBezTo>
                <a:cubicBezTo>
                  <a:pt x="4877998" y="3836973"/>
                  <a:pt x="4879986" y="3836001"/>
                  <a:pt x="4881754" y="3834911"/>
                </a:cubicBezTo>
                <a:cubicBezTo>
                  <a:pt x="4883521" y="3833821"/>
                  <a:pt x="4884773" y="3832908"/>
                  <a:pt x="4885509" y="3832172"/>
                </a:cubicBezTo>
                <a:cubicBezTo>
                  <a:pt x="4886245" y="3831435"/>
                  <a:pt x="4886717" y="3830876"/>
                  <a:pt x="4886923" y="3830493"/>
                </a:cubicBezTo>
                <a:cubicBezTo>
                  <a:pt x="4887129" y="3830110"/>
                  <a:pt x="4887306" y="3829668"/>
                  <a:pt x="4887453" y="3829167"/>
                </a:cubicBezTo>
                <a:cubicBezTo>
                  <a:pt x="4887600" y="3828667"/>
                  <a:pt x="4887704" y="3828048"/>
                  <a:pt x="4887762" y="3827312"/>
                </a:cubicBezTo>
                <a:cubicBezTo>
                  <a:pt x="4887821" y="3826575"/>
                  <a:pt x="4887851" y="3825706"/>
                  <a:pt x="4887851" y="3824705"/>
                </a:cubicBezTo>
                <a:cubicBezTo>
                  <a:pt x="4887851" y="3823527"/>
                  <a:pt x="4887807" y="3822510"/>
                  <a:pt x="4887718" y="3821656"/>
                </a:cubicBezTo>
                <a:cubicBezTo>
                  <a:pt x="4887630" y="3820802"/>
                  <a:pt x="4887483" y="3820095"/>
                  <a:pt x="4887276" y="3819535"/>
                </a:cubicBezTo>
                <a:cubicBezTo>
                  <a:pt x="4887071" y="3818976"/>
                  <a:pt x="4886820" y="3818578"/>
                  <a:pt x="4886526" y="3818342"/>
                </a:cubicBezTo>
                <a:cubicBezTo>
                  <a:pt x="4886231" y="3818107"/>
                  <a:pt x="4885878" y="3817989"/>
                  <a:pt x="4885465" y="3817989"/>
                </a:cubicBezTo>
                <a:cubicBezTo>
                  <a:pt x="4884758" y="3817989"/>
                  <a:pt x="4883771" y="3818504"/>
                  <a:pt x="4882505" y="3819535"/>
                </a:cubicBezTo>
                <a:cubicBezTo>
                  <a:pt x="4881238" y="3820566"/>
                  <a:pt x="4879677" y="3821715"/>
                  <a:pt x="4877821" y="3822982"/>
                </a:cubicBezTo>
                <a:cubicBezTo>
                  <a:pt x="4875966" y="3824248"/>
                  <a:pt x="4873771" y="3825412"/>
                  <a:pt x="4871238" y="3826472"/>
                </a:cubicBezTo>
                <a:cubicBezTo>
                  <a:pt x="4868705" y="3827533"/>
                  <a:pt x="4865759" y="3828063"/>
                  <a:pt x="4862401" y="3828063"/>
                </a:cubicBezTo>
                <a:cubicBezTo>
                  <a:pt x="4858867" y="3828063"/>
                  <a:pt x="4855730" y="3827429"/>
                  <a:pt x="4852990" y="3826163"/>
                </a:cubicBezTo>
                <a:cubicBezTo>
                  <a:pt x="4850251" y="3824896"/>
                  <a:pt x="4847938" y="3822967"/>
                  <a:pt x="4846054" y="3820375"/>
                </a:cubicBezTo>
                <a:cubicBezTo>
                  <a:pt x="4844168" y="3817783"/>
                  <a:pt x="4842739" y="3814557"/>
                  <a:pt x="4841768" y="3810699"/>
                </a:cubicBezTo>
                <a:cubicBezTo>
                  <a:pt x="4840796" y="3806840"/>
                  <a:pt x="4840310" y="3802348"/>
                  <a:pt x="4840310" y="3797223"/>
                </a:cubicBezTo>
                <a:cubicBezTo>
                  <a:pt x="4840310" y="3786972"/>
                  <a:pt x="4842180" y="3779152"/>
                  <a:pt x="4845921" y="3773761"/>
                </a:cubicBezTo>
                <a:cubicBezTo>
                  <a:pt x="4849662" y="3768371"/>
                  <a:pt x="4855037" y="3765676"/>
                  <a:pt x="4862048" y="3765676"/>
                </a:cubicBezTo>
                <a:cubicBezTo>
                  <a:pt x="4865465" y="3765676"/>
                  <a:pt x="4868425" y="3766162"/>
                  <a:pt x="4870929" y="3767134"/>
                </a:cubicBezTo>
                <a:cubicBezTo>
                  <a:pt x="4873433" y="3768106"/>
                  <a:pt x="4875568" y="3769181"/>
                  <a:pt x="4877335" y="3770359"/>
                </a:cubicBezTo>
                <a:cubicBezTo>
                  <a:pt x="4879103" y="3771538"/>
                  <a:pt x="4880561" y="3772613"/>
                  <a:pt x="4881710" y="3773585"/>
                </a:cubicBezTo>
                <a:cubicBezTo>
                  <a:pt x="4882858" y="3774557"/>
                  <a:pt x="4883875" y="3775043"/>
                  <a:pt x="4884758" y="3775043"/>
                </a:cubicBezTo>
                <a:cubicBezTo>
                  <a:pt x="4885524" y="3775043"/>
                  <a:pt x="4886172" y="3774586"/>
                  <a:pt x="4886702" y="3773673"/>
                </a:cubicBezTo>
                <a:cubicBezTo>
                  <a:pt x="4887232" y="3772760"/>
                  <a:pt x="4887497" y="3771155"/>
                  <a:pt x="4887497" y="3768857"/>
                </a:cubicBezTo>
                <a:cubicBezTo>
                  <a:pt x="4887497" y="3767797"/>
                  <a:pt x="4887468" y="3766913"/>
                  <a:pt x="4887409" y="3766206"/>
                </a:cubicBezTo>
                <a:cubicBezTo>
                  <a:pt x="4887350" y="3765499"/>
                  <a:pt x="4887232" y="3764866"/>
                  <a:pt x="4887055" y="3764306"/>
                </a:cubicBezTo>
                <a:cubicBezTo>
                  <a:pt x="4886879" y="3763747"/>
                  <a:pt x="4886658" y="3763261"/>
                  <a:pt x="4886393" y="3762848"/>
                </a:cubicBezTo>
                <a:cubicBezTo>
                  <a:pt x="4886128" y="3762436"/>
                  <a:pt x="4885642" y="3761876"/>
                  <a:pt x="4884935" y="3761169"/>
                </a:cubicBezTo>
                <a:cubicBezTo>
                  <a:pt x="4884228" y="3760462"/>
                  <a:pt x="4883094" y="3759608"/>
                  <a:pt x="4881533" y="3758607"/>
                </a:cubicBezTo>
                <a:cubicBezTo>
                  <a:pt x="4879972" y="3757605"/>
                  <a:pt x="4878190" y="3756721"/>
                  <a:pt x="4876186" y="3755956"/>
                </a:cubicBezTo>
                <a:cubicBezTo>
                  <a:pt x="4874183" y="3755190"/>
                  <a:pt x="4871989" y="3754571"/>
                  <a:pt x="4869603" y="3754100"/>
                </a:cubicBezTo>
                <a:cubicBezTo>
                  <a:pt x="4867217" y="3753629"/>
                  <a:pt x="4864758" y="3753393"/>
                  <a:pt x="4862225" y="3753393"/>
                </a:cubicBezTo>
                <a:close/>
                <a:moveTo>
                  <a:pt x="8387800" y="3753305"/>
                </a:moveTo>
                <a:cubicBezTo>
                  <a:pt x="8381967" y="3753305"/>
                  <a:pt x="8376695" y="3754321"/>
                  <a:pt x="8371982" y="3756353"/>
                </a:cubicBezTo>
                <a:cubicBezTo>
                  <a:pt x="8367269" y="3758386"/>
                  <a:pt x="8363249" y="3761302"/>
                  <a:pt x="8359920" y="3765102"/>
                </a:cubicBezTo>
                <a:cubicBezTo>
                  <a:pt x="8356591" y="3768901"/>
                  <a:pt x="8354044" y="3773526"/>
                  <a:pt x="8352276" y="3778975"/>
                </a:cubicBezTo>
                <a:cubicBezTo>
                  <a:pt x="8350509" y="3784424"/>
                  <a:pt x="8349625" y="3790566"/>
                  <a:pt x="8349625" y="3797400"/>
                </a:cubicBezTo>
                <a:cubicBezTo>
                  <a:pt x="8349625" y="3804587"/>
                  <a:pt x="8350480" y="3810890"/>
                  <a:pt x="8352188" y="3816310"/>
                </a:cubicBezTo>
                <a:cubicBezTo>
                  <a:pt x="8353896" y="3821730"/>
                  <a:pt x="8356430" y="3826237"/>
                  <a:pt x="8359787" y="3829830"/>
                </a:cubicBezTo>
                <a:cubicBezTo>
                  <a:pt x="8363145" y="3833424"/>
                  <a:pt x="8367284" y="3836134"/>
                  <a:pt x="8372203" y="3837960"/>
                </a:cubicBezTo>
                <a:cubicBezTo>
                  <a:pt x="8377122" y="3839786"/>
                  <a:pt x="8382851" y="3840699"/>
                  <a:pt x="8389390" y="3840699"/>
                </a:cubicBezTo>
                <a:cubicBezTo>
                  <a:pt x="8393161" y="3840699"/>
                  <a:pt x="8396710" y="3840419"/>
                  <a:pt x="8400038" y="3839860"/>
                </a:cubicBezTo>
                <a:cubicBezTo>
                  <a:pt x="8403367" y="3839300"/>
                  <a:pt x="8406298" y="3838667"/>
                  <a:pt x="8408831" y="3837960"/>
                </a:cubicBezTo>
                <a:cubicBezTo>
                  <a:pt x="8411364" y="3837253"/>
                  <a:pt x="8413426" y="3836531"/>
                  <a:pt x="8415017" y="3835795"/>
                </a:cubicBezTo>
                <a:cubicBezTo>
                  <a:pt x="8416607" y="3835058"/>
                  <a:pt x="8417564" y="3834528"/>
                  <a:pt x="8417889" y="3834204"/>
                </a:cubicBezTo>
                <a:cubicBezTo>
                  <a:pt x="8418213" y="3833880"/>
                  <a:pt x="8418478" y="3833541"/>
                  <a:pt x="8418684" y="3833188"/>
                </a:cubicBezTo>
                <a:cubicBezTo>
                  <a:pt x="8418890" y="3832835"/>
                  <a:pt x="8419037" y="3832437"/>
                  <a:pt x="8419126" y="3831995"/>
                </a:cubicBezTo>
                <a:cubicBezTo>
                  <a:pt x="8419214" y="3831553"/>
                  <a:pt x="8419288" y="3831053"/>
                  <a:pt x="8419347" y="3830493"/>
                </a:cubicBezTo>
                <a:cubicBezTo>
                  <a:pt x="8419406" y="3829933"/>
                  <a:pt x="8419435" y="3829270"/>
                  <a:pt x="8419435" y="3828505"/>
                </a:cubicBezTo>
                <a:cubicBezTo>
                  <a:pt x="8419435" y="3827444"/>
                  <a:pt x="8419391" y="3826546"/>
                  <a:pt x="8419302" y="3825809"/>
                </a:cubicBezTo>
                <a:cubicBezTo>
                  <a:pt x="8419213" y="3825073"/>
                  <a:pt x="8419080" y="3824499"/>
                  <a:pt x="8418902" y="3824086"/>
                </a:cubicBezTo>
                <a:cubicBezTo>
                  <a:pt x="8418724" y="3823674"/>
                  <a:pt x="8418473" y="3823365"/>
                  <a:pt x="8418148" y="3823158"/>
                </a:cubicBezTo>
                <a:cubicBezTo>
                  <a:pt x="8417822" y="3822952"/>
                  <a:pt x="8417452" y="3822849"/>
                  <a:pt x="8417038" y="3822849"/>
                </a:cubicBezTo>
                <a:cubicBezTo>
                  <a:pt x="8416327" y="3822849"/>
                  <a:pt x="8415277" y="3823158"/>
                  <a:pt x="8413885" y="3823777"/>
                </a:cubicBezTo>
                <a:cubicBezTo>
                  <a:pt x="8412494" y="3824396"/>
                  <a:pt x="8410718" y="3825088"/>
                  <a:pt x="8408557" y="3825854"/>
                </a:cubicBezTo>
                <a:cubicBezTo>
                  <a:pt x="8406396" y="3826619"/>
                  <a:pt x="8403836" y="3827312"/>
                  <a:pt x="8400876" y="3827930"/>
                </a:cubicBezTo>
                <a:cubicBezTo>
                  <a:pt x="8397916" y="3828549"/>
                  <a:pt x="8394542" y="3828858"/>
                  <a:pt x="8390753" y="3828858"/>
                </a:cubicBezTo>
                <a:cubicBezTo>
                  <a:pt x="8385958" y="3828858"/>
                  <a:pt x="8381903" y="3828181"/>
                  <a:pt x="8378588" y="3826826"/>
                </a:cubicBezTo>
                <a:cubicBezTo>
                  <a:pt x="8375273" y="3825471"/>
                  <a:pt x="8372580" y="3823527"/>
                  <a:pt x="8370507" y="3820993"/>
                </a:cubicBezTo>
                <a:cubicBezTo>
                  <a:pt x="8368435" y="3818460"/>
                  <a:pt x="8366956" y="3815426"/>
                  <a:pt x="8366068" y="3811892"/>
                </a:cubicBezTo>
                <a:cubicBezTo>
                  <a:pt x="8365180" y="3808357"/>
                  <a:pt x="8364736" y="3804380"/>
                  <a:pt x="8364736" y="3799962"/>
                </a:cubicBezTo>
                <a:lnTo>
                  <a:pt x="8417111" y="3799962"/>
                </a:lnTo>
                <a:cubicBezTo>
                  <a:pt x="8418591" y="3799962"/>
                  <a:pt x="8419908" y="3799476"/>
                  <a:pt x="8421062" y="3798504"/>
                </a:cubicBezTo>
                <a:cubicBezTo>
                  <a:pt x="8422216" y="3797532"/>
                  <a:pt x="8422793" y="3795897"/>
                  <a:pt x="8422793" y="3793600"/>
                </a:cubicBezTo>
                <a:lnTo>
                  <a:pt x="8422793" y="3790949"/>
                </a:lnTo>
                <a:cubicBezTo>
                  <a:pt x="8422793" y="3785765"/>
                  <a:pt x="8422130" y="3780890"/>
                  <a:pt x="8420805" y="3776324"/>
                </a:cubicBezTo>
                <a:cubicBezTo>
                  <a:pt x="8419479" y="3771758"/>
                  <a:pt x="8417403" y="3767782"/>
                  <a:pt x="8414575" y="3764395"/>
                </a:cubicBezTo>
                <a:cubicBezTo>
                  <a:pt x="8411747" y="3761007"/>
                  <a:pt x="8408139" y="3758312"/>
                  <a:pt x="8403750" y="3756309"/>
                </a:cubicBezTo>
                <a:cubicBezTo>
                  <a:pt x="8399361" y="3754306"/>
                  <a:pt x="8394044" y="3753305"/>
                  <a:pt x="8387800" y="3753305"/>
                </a:cubicBezTo>
                <a:close/>
                <a:moveTo>
                  <a:pt x="8323157" y="3753305"/>
                </a:moveTo>
                <a:cubicBezTo>
                  <a:pt x="8321449" y="3753305"/>
                  <a:pt x="8319755" y="3753525"/>
                  <a:pt x="8318076" y="3753967"/>
                </a:cubicBezTo>
                <a:cubicBezTo>
                  <a:pt x="8316397" y="3754409"/>
                  <a:pt x="8314704" y="3755204"/>
                  <a:pt x="8312995" y="3756353"/>
                </a:cubicBezTo>
                <a:cubicBezTo>
                  <a:pt x="8311287" y="3757502"/>
                  <a:pt x="8309475" y="3759078"/>
                  <a:pt x="8307560" y="3761081"/>
                </a:cubicBezTo>
                <a:cubicBezTo>
                  <a:pt x="8305646" y="3763084"/>
                  <a:pt x="8303599" y="3765676"/>
                  <a:pt x="8301419" y="3768857"/>
                </a:cubicBezTo>
                <a:lnTo>
                  <a:pt x="8301419" y="3757281"/>
                </a:lnTo>
                <a:cubicBezTo>
                  <a:pt x="8301419" y="3756810"/>
                  <a:pt x="8301316" y="3756412"/>
                  <a:pt x="8301110" y="3756088"/>
                </a:cubicBezTo>
                <a:cubicBezTo>
                  <a:pt x="8300904" y="3755764"/>
                  <a:pt x="8300565" y="3755470"/>
                  <a:pt x="8300093" y="3755204"/>
                </a:cubicBezTo>
                <a:cubicBezTo>
                  <a:pt x="8299622" y="3754939"/>
                  <a:pt x="8298959" y="3754763"/>
                  <a:pt x="8298105" y="3754674"/>
                </a:cubicBezTo>
                <a:cubicBezTo>
                  <a:pt x="8297251" y="3754586"/>
                  <a:pt x="8296176" y="3754542"/>
                  <a:pt x="8294880" y="3754542"/>
                </a:cubicBezTo>
                <a:cubicBezTo>
                  <a:pt x="8293525" y="3754542"/>
                  <a:pt x="8292435" y="3754586"/>
                  <a:pt x="8291610" y="3754674"/>
                </a:cubicBezTo>
                <a:cubicBezTo>
                  <a:pt x="8290786" y="3754763"/>
                  <a:pt x="8290108" y="3754939"/>
                  <a:pt x="8289578" y="3755204"/>
                </a:cubicBezTo>
                <a:cubicBezTo>
                  <a:pt x="8289048" y="3755470"/>
                  <a:pt x="8288694" y="3755764"/>
                  <a:pt x="8288517" y="3756088"/>
                </a:cubicBezTo>
                <a:cubicBezTo>
                  <a:pt x="8288341" y="3756412"/>
                  <a:pt x="8288252" y="3756810"/>
                  <a:pt x="8288252" y="3757281"/>
                </a:cubicBezTo>
                <a:lnTo>
                  <a:pt x="8288252" y="3836811"/>
                </a:lnTo>
                <a:cubicBezTo>
                  <a:pt x="8288252" y="3837282"/>
                  <a:pt x="8288355" y="3837680"/>
                  <a:pt x="8288562" y="3838004"/>
                </a:cubicBezTo>
                <a:cubicBezTo>
                  <a:pt x="8288768" y="3838328"/>
                  <a:pt x="8289151" y="3838608"/>
                  <a:pt x="8289710" y="3838844"/>
                </a:cubicBezTo>
                <a:cubicBezTo>
                  <a:pt x="8290270" y="3839079"/>
                  <a:pt x="8291021" y="3839256"/>
                  <a:pt x="8291964" y="3839374"/>
                </a:cubicBezTo>
                <a:cubicBezTo>
                  <a:pt x="8292906" y="3839492"/>
                  <a:pt x="8294084" y="3839550"/>
                  <a:pt x="8295498" y="3839550"/>
                </a:cubicBezTo>
                <a:cubicBezTo>
                  <a:pt x="8296971" y="3839550"/>
                  <a:pt x="8298179" y="3839492"/>
                  <a:pt x="8299121" y="3839374"/>
                </a:cubicBezTo>
                <a:cubicBezTo>
                  <a:pt x="8300064" y="3839256"/>
                  <a:pt x="8300800" y="3839079"/>
                  <a:pt x="8301331" y="3838844"/>
                </a:cubicBezTo>
                <a:cubicBezTo>
                  <a:pt x="8301861" y="3838608"/>
                  <a:pt x="8302244" y="3838328"/>
                  <a:pt x="8302479" y="3838004"/>
                </a:cubicBezTo>
                <a:cubicBezTo>
                  <a:pt x="8302715" y="3837680"/>
                  <a:pt x="8302833" y="3837282"/>
                  <a:pt x="8302833" y="3836811"/>
                </a:cubicBezTo>
                <a:lnTo>
                  <a:pt x="8302833" y="3784498"/>
                </a:lnTo>
                <a:cubicBezTo>
                  <a:pt x="8304895" y="3781258"/>
                  <a:pt x="8306780" y="3778519"/>
                  <a:pt x="8308488" y="3776280"/>
                </a:cubicBezTo>
                <a:cubicBezTo>
                  <a:pt x="8310197" y="3774041"/>
                  <a:pt x="8311832" y="3772244"/>
                  <a:pt x="8313393" y="3770890"/>
                </a:cubicBezTo>
                <a:cubicBezTo>
                  <a:pt x="8314954" y="3769535"/>
                  <a:pt x="8316441" y="3768563"/>
                  <a:pt x="8317855" y="3767973"/>
                </a:cubicBezTo>
                <a:cubicBezTo>
                  <a:pt x="8319269" y="3767384"/>
                  <a:pt x="8320713" y="3767090"/>
                  <a:pt x="8322185" y="3767090"/>
                </a:cubicBezTo>
                <a:cubicBezTo>
                  <a:pt x="8323422" y="3767090"/>
                  <a:pt x="8324571" y="3767208"/>
                  <a:pt x="8325631" y="3767443"/>
                </a:cubicBezTo>
                <a:cubicBezTo>
                  <a:pt x="8326692" y="3767679"/>
                  <a:pt x="8327649" y="3767929"/>
                  <a:pt x="8328503" y="3768194"/>
                </a:cubicBezTo>
                <a:cubicBezTo>
                  <a:pt x="8329358" y="3768459"/>
                  <a:pt x="8330124" y="3768725"/>
                  <a:pt x="8330801" y="3768990"/>
                </a:cubicBezTo>
                <a:cubicBezTo>
                  <a:pt x="8331478" y="3769255"/>
                  <a:pt x="8332053" y="3769387"/>
                  <a:pt x="8332524" y="3769387"/>
                </a:cubicBezTo>
                <a:cubicBezTo>
                  <a:pt x="8332995" y="3769387"/>
                  <a:pt x="8333363" y="3769255"/>
                  <a:pt x="8333629" y="3768990"/>
                </a:cubicBezTo>
                <a:cubicBezTo>
                  <a:pt x="8333894" y="3768725"/>
                  <a:pt x="8334115" y="3768342"/>
                  <a:pt x="8334291" y="3767841"/>
                </a:cubicBezTo>
                <a:cubicBezTo>
                  <a:pt x="8334468" y="3767340"/>
                  <a:pt x="8334586" y="3766648"/>
                  <a:pt x="8334645" y="3765764"/>
                </a:cubicBezTo>
                <a:cubicBezTo>
                  <a:pt x="8334704" y="3764881"/>
                  <a:pt x="8334733" y="3763791"/>
                  <a:pt x="8334733" y="3762495"/>
                </a:cubicBezTo>
                <a:cubicBezTo>
                  <a:pt x="8334733" y="3761140"/>
                  <a:pt x="8334719" y="3760065"/>
                  <a:pt x="8334689" y="3759269"/>
                </a:cubicBezTo>
                <a:cubicBezTo>
                  <a:pt x="8334660" y="3758474"/>
                  <a:pt x="8334601" y="3757870"/>
                  <a:pt x="8334512" y="3757458"/>
                </a:cubicBezTo>
                <a:cubicBezTo>
                  <a:pt x="8334424" y="3757045"/>
                  <a:pt x="8334321" y="3756707"/>
                  <a:pt x="8334203" y="3756442"/>
                </a:cubicBezTo>
                <a:cubicBezTo>
                  <a:pt x="8334085" y="3756176"/>
                  <a:pt x="8333850" y="3755897"/>
                  <a:pt x="8333496" y="3755602"/>
                </a:cubicBezTo>
                <a:cubicBezTo>
                  <a:pt x="8333143" y="3755308"/>
                  <a:pt x="8332539" y="3755013"/>
                  <a:pt x="8331685" y="3754718"/>
                </a:cubicBezTo>
                <a:cubicBezTo>
                  <a:pt x="8330831" y="3754424"/>
                  <a:pt x="8329873" y="3754159"/>
                  <a:pt x="8328813" y="3753923"/>
                </a:cubicBezTo>
                <a:cubicBezTo>
                  <a:pt x="8327752" y="3753687"/>
                  <a:pt x="8326736" y="3753525"/>
                  <a:pt x="8325764" y="3753437"/>
                </a:cubicBezTo>
                <a:cubicBezTo>
                  <a:pt x="8324792" y="3753349"/>
                  <a:pt x="8323923" y="3753305"/>
                  <a:pt x="8323157" y="3753305"/>
                </a:cubicBezTo>
                <a:close/>
                <a:moveTo>
                  <a:pt x="8231070" y="3753305"/>
                </a:moveTo>
                <a:cubicBezTo>
                  <a:pt x="8228007" y="3753305"/>
                  <a:pt x="8224972" y="3753584"/>
                  <a:pt x="8221968" y="3754144"/>
                </a:cubicBezTo>
                <a:cubicBezTo>
                  <a:pt x="8218963" y="3754704"/>
                  <a:pt x="8216195" y="3755411"/>
                  <a:pt x="8213661" y="3756265"/>
                </a:cubicBezTo>
                <a:cubicBezTo>
                  <a:pt x="8211129" y="3757119"/>
                  <a:pt x="8208890" y="3758062"/>
                  <a:pt x="8206946" y="3759093"/>
                </a:cubicBezTo>
                <a:cubicBezTo>
                  <a:pt x="8205002" y="3760124"/>
                  <a:pt x="8203632" y="3761022"/>
                  <a:pt x="8202837" y="3761788"/>
                </a:cubicBezTo>
                <a:cubicBezTo>
                  <a:pt x="8202041" y="3762554"/>
                  <a:pt x="8201541" y="3763364"/>
                  <a:pt x="8201334" y="3764218"/>
                </a:cubicBezTo>
                <a:cubicBezTo>
                  <a:pt x="8201128" y="3765072"/>
                  <a:pt x="8201025" y="3766236"/>
                  <a:pt x="8201025" y="3767708"/>
                </a:cubicBezTo>
                <a:cubicBezTo>
                  <a:pt x="8201025" y="3768592"/>
                  <a:pt x="8201084" y="3769402"/>
                  <a:pt x="8201202" y="3770138"/>
                </a:cubicBezTo>
                <a:cubicBezTo>
                  <a:pt x="8201320" y="3770875"/>
                  <a:pt x="8201511" y="3771479"/>
                  <a:pt x="8201776" y="3771950"/>
                </a:cubicBezTo>
                <a:cubicBezTo>
                  <a:pt x="8202041" y="3772421"/>
                  <a:pt x="8202351" y="3772775"/>
                  <a:pt x="8202704" y="3773010"/>
                </a:cubicBezTo>
                <a:cubicBezTo>
                  <a:pt x="8203057" y="3773246"/>
                  <a:pt x="8203470" y="3773364"/>
                  <a:pt x="8203941" y="3773364"/>
                </a:cubicBezTo>
                <a:cubicBezTo>
                  <a:pt x="8204648" y="3773364"/>
                  <a:pt x="8205723" y="3772937"/>
                  <a:pt x="8207167" y="3772082"/>
                </a:cubicBezTo>
                <a:cubicBezTo>
                  <a:pt x="8208610" y="3771228"/>
                  <a:pt x="8210407" y="3770286"/>
                  <a:pt x="8212557" y="3769255"/>
                </a:cubicBezTo>
                <a:cubicBezTo>
                  <a:pt x="8214707" y="3768224"/>
                  <a:pt x="8217211" y="3767281"/>
                  <a:pt x="8220068" y="3766427"/>
                </a:cubicBezTo>
                <a:cubicBezTo>
                  <a:pt x="8222925" y="3765573"/>
                  <a:pt x="8226151" y="3765146"/>
                  <a:pt x="8229744" y="3765146"/>
                </a:cubicBezTo>
                <a:cubicBezTo>
                  <a:pt x="8233102" y="3765146"/>
                  <a:pt x="8235930" y="3765543"/>
                  <a:pt x="8238227" y="3766339"/>
                </a:cubicBezTo>
                <a:cubicBezTo>
                  <a:pt x="8240525" y="3767134"/>
                  <a:pt x="8242395" y="3768312"/>
                  <a:pt x="8243839" y="3769873"/>
                </a:cubicBezTo>
                <a:cubicBezTo>
                  <a:pt x="8245282" y="3771434"/>
                  <a:pt x="8246328" y="3773393"/>
                  <a:pt x="8246976" y="3775750"/>
                </a:cubicBezTo>
                <a:cubicBezTo>
                  <a:pt x="8247624" y="3778106"/>
                  <a:pt x="8247948" y="3780816"/>
                  <a:pt x="8247948" y="3783879"/>
                </a:cubicBezTo>
                <a:lnTo>
                  <a:pt x="8247948" y="3790065"/>
                </a:lnTo>
                <a:lnTo>
                  <a:pt x="8236990" y="3790065"/>
                </a:lnTo>
                <a:cubicBezTo>
                  <a:pt x="8230805" y="3790065"/>
                  <a:pt x="8225238" y="3790610"/>
                  <a:pt x="8220289" y="3791700"/>
                </a:cubicBezTo>
                <a:cubicBezTo>
                  <a:pt x="8215340" y="3792790"/>
                  <a:pt x="8211158" y="3794425"/>
                  <a:pt x="8207741" y="3796604"/>
                </a:cubicBezTo>
                <a:cubicBezTo>
                  <a:pt x="8204324" y="3798784"/>
                  <a:pt x="8201703" y="3801523"/>
                  <a:pt x="8199876" y="3804822"/>
                </a:cubicBezTo>
                <a:cubicBezTo>
                  <a:pt x="8198050" y="3808121"/>
                  <a:pt x="8197137" y="3812009"/>
                  <a:pt x="8197137" y="3816487"/>
                </a:cubicBezTo>
                <a:cubicBezTo>
                  <a:pt x="8197137" y="3820316"/>
                  <a:pt x="8197800" y="3823733"/>
                  <a:pt x="8199125" y="3826737"/>
                </a:cubicBezTo>
                <a:cubicBezTo>
                  <a:pt x="8200451" y="3829742"/>
                  <a:pt x="8202306" y="3832275"/>
                  <a:pt x="8204692" y="3834337"/>
                </a:cubicBezTo>
                <a:cubicBezTo>
                  <a:pt x="8207078" y="3836399"/>
                  <a:pt x="8209965" y="3837975"/>
                  <a:pt x="8213352" y="3839064"/>
                </a:cubicBezTo>
                <a:cubicBezTo>
                  <a:pt x="8216740" y="3840154"/>
                  <a:pt x="8220525" y="3840699"/>
                  <a:pt x="8224707" y="3840699"/>
                </a:cubicBezTo>
                <a:cubicBezTo>
                  <a:pt x="8229479" y="3840699"/>
                  <a:pt x="8234001" y="3839668"/>
                  <a:pt x="8238272" y="3837606"/>
                </a:cubicBezTo>
                <a:cubicBezTo>
                  <a:pt x="8242543" y="3835544"/>
                  <a:pt x="8246416" y="3832658"/>
                  <a:pt x="8249892" y="3828946"/>
                </a:cubicBezTo>
                <a:lnTo>
                  <a:pt x="8249892" y="3836899"/>
                </a:lnTo>
                <a:cubicBezTo>
                  <a:pt x="8249892" y="3837606"/>
                  <a:pt x="8250098" y="3838137"/>
                  <a:pt x="8250510" y="3838490"/>
                </a:cubicBezTo>
                <a:cubicBezTo>
                  <a:pt x="8250923" y="3838844"/>
                  <a:pt x="8251586" y="3839109"/>
                  <a:pt x="8252499" y="3839285"/>
                </a:cubicBezTo>
                <a:cubicBezTo>
                  <a:pt x="8253412" y="3839462"/>
                  <a:pt x="8254634" y="3839550"/>
                  <a:pt x="8256166" y="3839550"/>
                </a:cubicBezTo>
                <a:cubicBezTo>
                  <a:pt x="8257756" y="3839550"/>
                  <a:pt x="8258964" y="3839462"/>
                  <a:pt x="8259789" y="3839285"/>
                </a:cubicBezTo>
                <a:cubicBezTo>
                  <a:pt x="8260614" y="3839109"/>
                  <a:pt x="8261262" y="3838844"/>
                  <a:pt x="8261733" y="3838490"/>
                </a:cubicBezTo>
                <a:cubicBezTo>
                  <a:pt x="8262204" y="3838137"/>
                  <a:pt x="8262440" y="3837606"/>
                  <a:pt x="8262440" y="3836899"/>
                </a:cubicBezTo>
                <a:lnTo>
                  <a:pt x="8262440" y="3783261"/>
                </a:lnTo>
                <a:cubicBezTo>
                  <a:pt x="8262440" y="3778312"/>
                  <a:pt x="8261880" y="3773982"/>
                  <a:pt x="8260761" y="3770271"/>
                </a:cubicBezTo>
                <a:cubicBezTo>
                  <a:pt x="8259642" y="3766560"/>
                  <a:pt x="8257845" y="3763452"/>
                  <a:pt x="8255371" y="3760948"/>
                </a:cubicBezTo>
                <a:cubicBezTo>
                  <a:pt x="8252896" y="3758445"/>
                  <a:pt x="8249656" y="3756545"/>
                  <a:pt x="8245650" y="3755249"/>
                </a:cubicBezTo>
                <a:cubicBezTo>
                  <a:pt x="8241644" y="3753953"/>
                  <a:pt x="8236784" y="3753305"/>
                  <a:pt x="8231070" y="3753305"/>
                </a:cubicBezTo>
                <a:close/>
                <a:moveTo>
                  <a:pt x="8111575" y="3753305"/>
                </a:moveTo>
                <a:cubicBezTo>
                  <a:pt x="8105742" y="3753305"/>
                  <a:pt x="8100470" y="3754321"/>
                  <a:pt x="8095757" y="3756353"/>
                </a:cubicBezTo>
                <a:cubicBezTo>
                  <a:pt x="8091044" y="3758386"/>
                  <a:pt x="8087024" y="3761302"/>
                  <a:pt x="8083695" y="3765102"/>
                </a:cubicBezTo>
                <a:cubicBezTo>
                  <a:pt x="8080366" y="3768901"/>
                  <a:pt x="8077819" y="3773526"/>
                  <a:pt x="8076051" y="3778975"/>
                </a:cubicBezTo>
                <a:cubicBezTo>
                  <a:pt x="8074284" y="3784424"/>
                  <a:pt x="8073400" y="3790566"/>
                  <a:pt x="8073400" y="3797400"/>
                </a:cubicBezTo>
                <a:cubicBezTo>
                  <a:pt x="8073400" y="3804587"/>
                  <a:pt x="8074255" y="3810890"/>
                  <a:pt x="8075963" y="3816310"/>
                </a:cubicBezTo>
                <a:cubicBezTo>
                  <a:pt x="8077671" y="3821730"/>
                  <a:pt x="8080205" y="3826237"/>
                  <a:pt x="8083562" y="3829830"/>
                </a:cubicBezTo>
                <a:cubicBezTo>
                  <a:pt x="8086920" y="3833424"/>
                  <a:pt x="8091059" y="3836134"/>
                  <a:pt x="8095978" y="3837960"/>
                </a:cubicBezTo>
                <a:cubicBezTo>
                  <a:pt x="8100897" y="3839786"/>
                  <a:pt x="8106626" y="3840699"/>
                  <a:pt x="8113165" y="3840699"/>
                </a:cubicBezTo>
                <a:cubicBezTo>
                  <a:pt x="8116936" y="3840699"/>
                  <a:pt x="8120485" y="3840419"/>
                  <a:pt x="8123813" y="3839860"/>
                </a:cubicBezTo>
                <a:cubicBezTo>
                  <a:pt x="8127142" y="3839300"/>
                  <a:pt x="8130073" y="3838667"/>
                  <a:pt x="8132606" y="3837960"/>
                </a:cubicBezTo>
                <a:cubicBezTo>
                  <a:pt x="8135139" y="3837253"/>
                  <a:pt x="8137201" y="3836531"/>
                  <a:pt x="8138792" y="3835795"/>
                </a:cubicBezTo>
                <a:cubicBezTo>
                  <a:pt x="8140382" y="3835058"/>
                  <a:pt x="8141339" y="3834528"/>
                  <a:pt x="8141664" y="3834204"/>
                </a:cubicBezTo>
                <a:cubicBezTo>
                  <a:pt x="8141988" y="3833880"/>
                  <a:pt x="8142253" y="3833541"/>
                  <a:pt x="8142459" y="3833188"/>
                </a:cubicBezTo>
                <a:cubicBezTo>
                  <a:pt x="8142665" y="3832835"/>
                  <a:pt x="8142812" y="3832437"/>
                  <a:pt x="8142901" y="3831995"/>
                </a:cubicBezTo>
                <a:cubicBezTo>
                  <a:pt x="8142989" y="3831553"/>
                  <a:pt x="8143063" y="3831053"/>
                  <a:pt x="8143122" y="3830493"/>
                </a:cubicBezTo>
                <a:cubicBezTo>
                  <a:pt x="8143181" y="3829933"/>
                  <a:pt x="8143210" y="3829270"/>
                  <a:pt x="8143210" y="3828505"/>
                </a:cubicBezTo>
                <a:cubicBezTo>
                  <a:pt x="8143210" y="3827444"/>
                  <a:pt x="8143166" y="3826546"/>
                  <a:pt x="8143077" y="3825809"/>
                </a:cubicBezTo>
                <a:cubicBezTo>
                  <a:pt x="8142988" y="3825073"/>
                  <a:pt x="8142855" y="3824499"/>
                  <a:pt x="8142677" y="3824086"/>
                </a:cubicBezTo>
                <a:cubicBezTo>
                  <a:pt x="8142499" y="3823674"/>
                  <a:pt x="8142248" y="3823365"/>
                  <a:pt x="8141923" y="3823158"/>
                </a:cubicBezTo>
                <a:cubicBezTo>
                  <a:pt x="8141597" y="3822952"/>
                  <a:pt x="8141227" y="3822849"/>
                  <a:pt x="8140813" y="3822849"/>
                </a:cubicBezTo>
                <a:cubicBezTo>
                  <a:pt x="8140102" y="3822849"/>
                  <a:pt x="8139052" y="3823158"/>
                  <a:pt x="8137660" y="3823777"/>
                </a:cubicBezTo>
                <a:cubicBezTo>
                  <a:pt x="8136269" y="3824396"/>
                  <a:pt x="8134493" y="3825088"/>
                  <a:pt x="8132332" y="3825854"/>
                </a:cubicBezTo>
                <a:cubicBezTo>
                  <a:pt x="8130171" y="3826619"/>
                  <a:pt x="8127611" y="3827312"/>
                  <a:pt x="8124651" y="3827930"/>
                </a:cubicBezTo>
                <a:cubicBezTo>
                  <a:pt x="8121691" y="3828549"/>
                  <a:pt x="8118317" y="3828858"/>
                  <a:pt x="8114528" y="3828858"/>
                </a:cubicBezTo>
                <a:cubicBezTo>
                  <a:pt x="8109733" y="3828858"/>
                  <a:pt x="8105678" y="3828181"/>
                  <a:pt x="8102363" y="3826826"/>
                </a:cubicBezTo>
                <a:cubicBezTo>
                  <a:pt x="8099048" y="3825471"/>
                  <a:pt x="8096355" y="3823527"/>
                  <a:pt x="8094282" y="3820993"/>
                </a:cubicBezTo>
                <a:cubicBezTo>
                  <a:pt x="8092210" y="3818460"/>
                  <a:pt x="8090731" y="3815426"/>
                  <a:pt x="8089843" y="3811892"/>
                </a:cubicBezTo>
                <a:cubicBezTo>
                  <a:pt x="8088955" y="3808357"/>
                  <a:pt x="8088511" y="3804380"/>
                  <a:pt x="8088511" y="3799962"/>
                </a:cubicBezTo>
                <a:lnTo>
                  <a:pt x="8140886" y="3799962"/>
                </a:lnTo>
                <a:cubicBezTo>
                  <a:pt x="8142366" y="3799962"/>
                  <a:pt x="8143683" y="3799476"/>
                  <a:pt x="8144837" y="3798504"/>
                </a:cubicBezTo>
                <a:cubicBezTo>
                  <a:pt x="8145991" y="3797532"/>
                  <a:pt x="8146568" y="3795897"/>
                  <a:pt x="8146568" y="3793600"/>
                </a:cubicBezTo>
                <a:lnTo>
                  <a:pt x="8146568" y="3790949"/>
                </a:lnTo>
                <a:cubicBezTo>
                  <a:pt x="8146568" y="3785765"/>
                  <a:pt x="8145905" y="3780890"/>
                  <a:pt x="8144580" y="3776324"/>
                </a:cubicBezTo>
                <a:cubicBezTo>
                  <a:pt x="8143254" y="3771758"/>
                  <a:pt x="8141178" y="3767782"/>
                  <a:pt x="8138350" y="3764395"/>
                </a:cubicBezTo>
                <a:cubicBezTo>
                  <a:pt x="8135522" y="3761007"/>
                  <a:pt x="8131914" y="3758312"/>
                  <a:pt x="8127525" y="3756309"/>
                </a:cubicBezTo>
                <a:cubicBezTo>
                  <a:pt x="8123136" y="3754306"/>
                  <a:pt x="8117819" y="3753305"/>
                  <a:pt x="8111575" y="3753305"/>
                </a:cubicBezTo>
                <a:close/>
                <a:moveTo>
                  <a:pt x="7974797" y="3753305"/>
                </a:moveTo>
                <a:cubicBezTo>
                  <a:pt x="7970497" y="3753305"/>
                  <a:pt x="7966240" y="3754468"/>
                  <a:pt x="7962028" y="3756795"/>
                </a:cubicBezTo>
                <a:cubicBezTo>
                  <a:pt x="7957816" y="3759122"/>
                  <a:pt x="7953471" y="3762789"/>
                  <a:pt x="7948994" y="3767797"/>
                </a:cubicBezTo>
                <a:lnTo>
                  <a:pt x="7948994" y="3757281"/>
                </a:lnTo>
                <a:cubicBezTo>
                  <a:pt x="7948994" y="3756810"/>
                  <a:pt x="7948891" y="3756412"/>
                  <a:pt x="7948685" y="3756088"/>
                </a:cubicBezTo>
                <a:cubicBezTo>
                  <a:pt x="7948479" y="3755764"/>
                  <a:pt x="7948140" y="3755470"/>
                  <a:pt x="7947668" y="3755204"/>
                </a:cubicBezTo>
                <a:cubicBezTo>
                  <a:pt x="7947197" y="3754939"/>
                  <a:pt x="7946534" y="3754763"/>
                  <a:pt x="7945680" y="3754674"/>
                </a:cubicBezTo>
                <a:cubicBezTo>
                  <a:pt x="7944826" y="3754586"/>
                  <a:pt x="7943751" y="3754542"/>
                  <a:pt x="7942455" y="3754542"/>
                </a:cubicBezTo>
                <a:cubicBezTo>
                  <a:pt x="7941100" y="3754542"/>
                  <a:pt x="7940010" y="3754586"/>
                  <a:pt x="7939185" y="3754674"/>
                </a:cubicBezTo>
                <a:cubicBezTo>
                  <a:pt x="7938361" y="3754763"/>
                  <a:pt x="7937683" y="3754939"/>
                  <a:pt x="7937153" y="3755204"/>
                </a:cubicBezTo>
                <a:cubicBezTo>
                  <a:pt x="7936623" y="3755470"/>
                  <a:pt x="7936269" y="3755764"/>
                  <a:pt x="7936092" y="3756088"/>
                </a:cubicBezTo>
                <a:cubicBezTo>
                  <a:pt x="7935916" y="3756412"/>
                  <a:pt x="7935827" y="3756810"/>
                  <a:pt x="7935827" y="3757281"/>
                </a:cubicBezTo>
                <a:lnTo>
                  <a:pt x="7935827" y="3836811"/>
                </a:lnTo>
                <a:cubicBezTo>
                  <a:pt x="7935827" y="3837282"/>
                  <a:pt x="7935930" y="3837680"/>
                  <a:pt x="7936137" y="3838004"/>
                </a:cubicBezTo>
                <a:cubicBezTo>
                  <a:pt x="7936343" y="3838328"/>
                  <a:pt x="7936726" y="3838608"/>
                  <a:pt x="7937285" y="3838844"/>
                </a:cubicBezTo>
                <a:cubicBezTo>
                  <a:pt x="7937845" y="3839079"/>
                  <a:pt x="7938596" y="3839256"/>
                  <a:pt x="7939539" y="3839374"/>
                </a:cubicBezTo>
                <a:cubicBezTo>
                  <a:pt x="7940481" y="3839492"/>
                  <a:pt x="7941659" y="3839550"/>
                  <a:pt x="7943073" y="3839550"/>
                </a:cubicBezTo>
                <a:cubicBezTo>
                  <a:pt x="7944546" y="3839550"/>
                  <a:pt x="7945754" y="3839492"/>
                  <a:pt x="7946696" y="3839374"/>
                </a:cubicBezTo>
                <a:cubicBezTo>
                  <a:pt x="7947639" y="3839256"/>
                  <a:pt x="7948375" y="3839079"/>
                  <a:pt x="7948906" y="3838844"/>
                </a:cubicBezTo>
                <a:cubicBezTo>
                  <a:pt x="7949436" y="3838608"/>
                  <a:pt x="7949819" y="3838328"/>
                  <a:pt x="7950054" y="3838004"/>
                </a:cubicBezTo>
                <a:cubicBezTo>
                  <a:pt x="7950290" y="3837680"/>
                  <a:pt x="7950408" y="3837282"/>
                  <a:pt x="7950408" y="3836811"/>
                </a:cubicBezTo>
                <a:lnTo>
                  <a:pt x="7950408" y="3781228"/>
                </a:lnTo>
                <a:cubicBezTo>
                  <a:pt x="7954414" y="3776221"/>
                  <a:pt x="7958125" y="3772421"/>
                  <a:pt x="7961542" y="3769829"/>
                </a:cubicBezTo>
                <a:cubicBezTo>
                  <a:pt x="7964959" y="3767237"/>
                  <a:pt x="7968346" y="3765941"/>
                  <a:pt x="7971704" y="3765941"/>
                </a:cubicBezTo>
                <a:cubicBezTo>
                  <a:pt x="7974414" y="3765941"/>
                  <a:pt x="7976756" y="3766471"/>
                  <a:pt x="7978729" y="3767532"/>
                </a:cubicBezTo>
                <a:cubicBezTo>
                  <a:pt x="7980703" y="3768592"/>
                  <a:pt x="7982338" y="3770124"/>
                  <a:pt x="7983634" y="3772127"/>
                </a:cubicBezTo>
                <a:cubicBezTo>
                  <a:pt x="7984930" y="3774130"/>
                  <a:pt x="7985902" y="3776516"/>
                  <a:pt x="7986550" y="3779284"/>
                </a:cubicBezTo>
                <a:cubicBezTo>
                  <a:pt x="7987198" y="3782053"/>
                  <a:pt x="7987522" y="3785117"/>
                  <a:pt x="7987522" y="3788474"/>
                </a:cubicBezTo>
                <a:lnTo>
                  <a:pt x="7987522" y="3836811"/>
                </a:lnTo>
                <a:cubicBezTo>
                  <a:pt x="7987522" y="3837282"/>
                  <a:pt x="7987625" y="3837680"/>
                  <a:pt x="7987831" y="3838004"/>
                </a:cubicBezTo>
                <a:cubicBezTo>
                  <a:pt x="7988037" y="3838328"/>
                  <a:pt x="7988420" y="3838608"/>
                  <a:pt x="7988980" y="3838844"/>
                </a:cubicBezTo>
                <a:cubicBezTo>
                  <a:pt x="7989540" y="3839079"/>
                  <a:pt x="7990305" y="3839256"/>
                  <a:pt x="7991277" y="3839374"/>
                </a:cubicBezTo>
                <a:cubicBezTo>
                  <a:pt x="7992249" y="3839492"/>
                  <a:pt x="7993413" y="3839550"/>
                  <a:pt x="7994768" y="3839550"/>
                </a:cubicBezTo>
                <a:cubicBezTo>
                  <a:pt x="7996182" y="3839550"/>
                  <a:pt x="7997360" y="3839492"/>
                  <a:pt x="7998303" y="3839374"/>
                </a:cubicBezTo>
                <a:cubicBezTo>
                  <a:pt x="7999245" y="3839256"/>
                  <a:pt x="7999996" y="3839079"/>
                  <a:pt x="8000556" y="3838844"/>
                </a:cubicBezTo>
                <a:cubicBezTo>
                  <a:pt x="8001116" y="3838608"/>
                  <a:pt x="8001513" y="3838328"/>
                  <a:pt x="8001749" y="3838004"/>
                </a:cubicBezTo>
                <a:cubicBezTo>
                  <a:pt x="8001985" y="3837680"/>
                  <a:pt x="8002102" y="3837282"/>
                  <a:pt x="8002102" y="3836811"/>
                </a:cubicBezTo>
                <a:lnTo>
                  <a:pt x="8002102" y="3781228"/>
                </a:lnTo>
                <a:cubicBezTo>
                  <a:pt x="8006167" y="3776221"/>
                  <a:pt x="8009893" y="3772421"/>
                  <a:pt x="8013281" y="3769829"/>
                </a:cubicBezTo>
                <a:cubicBezTo>
                  <a:pt x="8016668" y="3767237"/>
                  <a:pt x="8020041" y="3765941"/>
                  <a:pt x="8023399" y="3765941"/>
                </a:cubicBezTo>
                <a:cubicBezTo>
                  <a:pt x="8026109" y="3765941"/>
                  <a:pt x="8028465" y="3766471"/>
                  <a:pt x="8030468" y="3767532"/>
                </a:cubicBezTo>
                <a:cubicBezTo>
                  <a:pt x="8032471" y="3768592"/>
                  <a:pt x="8034121" y="3770124"/>
                  <a:pt x="8035417" y="3772127"/>
                </a:cubicBezTo>
                <a:cubicBezTo>
                  <a:pt x="8036713" y="3774130"/>
                  <a:pt x="8037655" y="3776516"/>
                  <a:pt x="8038244" y="3779284"/>
                </a:cubicBezTo>
                <a:cubicBezTo>
                  <a:pt x="8038834" y="3782053"/>
                  <a:pt x="8039128" y="3785117"/>
                  <a:pt x="8039128" y="3788474"/>
                </a:cubicBezTo>
                <a:lnTo>
                  <a:pt x="8039128" y="3836811"/>
                </a:lnTo>
                <a:cubicBezTo>
                  <a:pt x="8039128" y="3837282"/>
                  <a:pt x="8039246" y="3837680"/>
                  <a:pt x="8039481" y="3838004"/>
                </a:cubicBezTo>
                <a:cubicBezTo>
                  <a:pt x="8039717" y="3838328"/>
                  <a:pt x="8040115" y="3838608"/>
                  <a:pt x="8040674" y="3838844"/>
                </a:cubicBezTo>
                <a:cubicBezTo>
                  <a:pt x="8041234" y="3839079"/>
                  <a:pt x="8041985" y="3839256"/>
                  <a:pt x="8042928" y="3839374"/>
                </a:cubicBezTo>
                <a:cubicBezTo>
                  <a:pt x="8043870" y="3839492"/>
                  <a:pt x="8045078" y="3839550"/>
                  <a:pt x="8046551" y="3839550"/>
                </a:cubicBezTo>
                <a:cubicBezTo>
                  <a:pt x="8047965" y="3839550"/>
                  <a:pt x="8049143" y="3839492"/>
                  <a:pt x="8050085" y="3839374"/>
                </a:cubicBezTo>
                <a:cubicBezTo>
                  <a:pt x="8051028" y="3839256"/>
                  <a:pt x="8051764" y="3839079"/>
                  <a:pt x="8052295" y="3838844"/>
                </a:cubicBezTo>
                <a:cubicBezTo>
                  <a:pt x="8052825" y="3838608"/>
                  <a:pt x="8053208" y="3838328"/>
                  <a:pt x="8053443" y="3838004"/>
                </a:cubicBezTo>
                <a:cubicBezTo>
                  <a:pt x="8053679" y="3837680"/>
                  <a:pt x="8053797" y="3837282"/>
                  <a:pt x="8053797" y="3836811"/>
                </a:cubicBezTo>
                <a:lnTo>
                  <a:pt x="8053797" y="3786530"/>
                </a:lnTo>
                <a:cubicBezTo>
                  <a:pt x="8053797" y="3782053"/>
                  <a:pt x="8053340" y="3777797"/>
                  <a:pt x="8052427" y="3773761"/>
                </a:cubicBezTo>
                <a:cubicBezTo>
                  <a:pt x="8051514" y="3769726"/>
                  <a:pt x="8049983" y="3766206"/>
                  <a:pt x="8047832" y="3763202"/>
                </a:cubicBezTo>
                <a:cubicBezTo>
                  <a:pt x="8045682" y="3760197"/>
                  <a:pt x="8042869" y="3757797"/>
                  <a:pt x="8039393" y="3756000"/>
                </a:cubicBezTo>
                <a:cubicBezTo>
                  <a:pt x="8035917" y="3754203"/>
                  <a:pt x="8031617" y="3753305"/>
                  <a:pt x="8026492" y="3753305"/>
                </a:cubicBezTo>
                <a:cubicBezTo>
                  <a:pt x="8024371" y="3753305"/>
                  <a:pt x="8022265" y="3753584"/>
                  <a:pt x="8020173" y="3754144"/>
                </a:cubicBezTo>
                <a:cubicBezTo>
                  <a:pt x="8018082" y="3754704"/>
                  <a:pt x="8015932" y="3755602"/>
                  <a:pt x="8013723" y="3756839"/>
                </a:cubicBezTo>
                <a:cubicBezTo>
                  <a:pt x="8011513" y="3758076"/>
                  <a:pt x="8009216" y="3759696"/>
                  <a:pt x="8006830" y="3761699"/>
                </a:cubicBezTo>
                <a:cubicBezTo>
                  <a:pt x="8004444" y="3763702"/>
                  <a:pt x="8001926" y="3766147"/>
                  <a:pt x="7999275" y="3769034"/>
                </a:cubicBezTo>
                <a:cubicBezTo>
                  <a:pt x="7998332" y="3766677"/>
                  <a:pt x="7997154" y="3764542"/>
                  <a:pt x="7995740" y="3762627"/>
                </a:cubicBezTo>
                <a:cubicBezTo>
                  <a:pt x="7994326" y="3760713"/>
                  <a:pt x="7992618" y="3759063"/>
                  <a:pt x="7990615" y="3757679"/>
                </a:cubicBezTo>
                <a:cubicBezTo>
                  <a:pt x="7988612" y="3756294"/>
                  <a:pt x="7986299" y="3755219"/>
                  <a:pt x="7983678" y="3754453"/>
                </a:cubicBezTo>
                <a:cubicBezTo>
                  <a:pt x="7981057" y="3753687"/>
                  <a:pt x="7978096" y="3753305"/>
                  <a:pt x="7974797" y="3753305"/>
                </a:cubicBezTo>
                <a:close/>
                <a:moveTo>
                  <a:pt x="7742221" y="3753305"/>
                </a:moveTo>
                <a:cubicBezTo>
                  <a:pt x="7735446" y="3753305"/>
                  <a:pt x="7729525" y="3754394"/>
                  <a:pt x="7724459" y="3756574"/>
                </a:cubicBezTo>
                <a:cubicBezTo>
                  <a:pt x="7719393" y="3758754"/>
                  <a:pt x="7715165" y="3761817"/>
                  <a:pt x="7711778" y="3765764"/>
                </a:cubicBezTo>
                <a:cubicBezTo>
                  <a:pt x="7708391" y="3769711"/>
                  <a:pt x="7705858" y="3774409"/>
                  <a:pt x="7704179" y="3779859"/>
                </a:cubicBezTo>
                <a:cubicBezTo>
                  <a:pt x="7702500" y="3785308"/>
                  <a:pt x="7701660" y="3791273"/>
                  <a:pt x="7701660" y="3797753"/>
                </a:cubicBezTo>
                <a:cubicBezTo>
                  <a:pt x="7701660" y="3804469"/>
                  <a:pt x="7702455" y="3810478"/>
                  <a:pt x="7704046" y="3815780"/>
                </a:cubicBezTo>
                <a:cubicBezTo>
                  <a:pt x="7705637" y="3821082"/>
                  <a:pt x="7708052" y="3825588"/>
                  <a:pt x="7711292" y="3829300"/>
                </a:cubicBezTo>
                <a:cubicBezTo>
                  <a:pt x="7714532" y="3833011"/>
                  <a:pt x="7718582" y="3835839"/>
                  <a:pt x="7723443" y="3837783"/>
                </a:cubicBezTo>
                <a:cubicBezTo>
                  <a:pt x="7728303" y="3839727"/>
                  <a:pt x="7734002" y="3840699"/>
                  <a:pt x="7740542" y="3840699"/>
                </a:cubicBezTo>
                <a:cubicBezTo>
                  <a:pt x="7747257" y="3840699"/>
                  <a:pt x="7753163" y="3839595"/>
                  <a:pt x="7758259" y="3837385"/>
                </a:cubicBezTo>
                <a:cubicBezTo>
                  <a:pt x="7763355" y="3835176"/>
                  <a:pt x="7767597" y="3832098"/>
                  <a:pt x="7770984" y="3828151"/>
                </a:cubicBezTo>
                <a:cubicBezTo>
                  <a:pt x="7774371" y="3824204"/>
                  <a:pt x="7776919" y="3819506"/>
                  <a:pt x="7778628" y="3814057"/>
                </a:cubicBezTo>
                <a:cubicBezTo>
                  <a:pt x="7780336" y="3808607"/>
                  <a:pt x="7781190" y="3802643"/>
                  <a:pt x="7781190" y="3796162"/>
                </a:cubicBezTo>
                <a:cubicBezTo>
                  <a:pt x="7781190" y="3789505"/>
                  <a:pt x="7780380" y="3783526"/>
                  <a:pt x="7778760" y="3778224"/>
                </a:cubicBezTo>
                <a:cubicBezTo>
                  <a:pt x="7777140" y="3772922"/>
                  <a:pt x="7774710" y="3768415"/>
                  <a:pt x="7771470" y="3764704"/>
                </a:cubicBezTo>
                <a:cubicBezTo>
                  <a:pt x="7768230" y="3760992"/>
                  <a:pt x="7764180" y="3758165"/>
                  <a:pt x="7759319" y="3756221"/>
                </a:cubicBezTo>
                <a:cubicBezTo>
                  <a:pt x="7754459" y="3754277"/>
                  <a:pt x="7748760" y="3753305"/>
                  <a:pt x="7742221" y="3753305"/>
                </a:cubicBezTo>
                <a:close/>
                <a:moveTo>
                  <a:pt x="7472093" y="3753305"/>
                </a:moveTo>
                <a:cubicBezTo>
                  <a:pt x="7469442" y="3753305"/>
                  <a:pt x="7466923" y="3753614"/>
                  <a:pt x="7464537" y="3754232"/>
                </a:cubicBezTo>
                <a:cubicBezTo>
                  <a:pt x="7462152" y="3754851"/>
                  <a:pt x="7459825" y="3755764"/>
                  <a:pt x="7457556" y="3756972"/>
                </a:cubicBezTo>
                <a:cubicBezTo>
                  <a:pt x="7455288" y="3758179"/>
                  <a:pt x="7453035" y="3759696"/>
                  <a:pt x="7450796" y="3761523"/>
                </a:cubicBezTo>
                <a:cubicBezTo>
                  <a:pt x="7448558" y="3763349"/>
                  <a:pt x="7446231" y="3765499"/>
                  <a:pt x="7443815" y="3767973"/>
                </a:cubicBezTo>
                <a:lnTo>
                  <a:pt x="7443815" y="3757281"/>
                </a:lnTo>
                <a:cubicBezTo>
                  <a:pt x="7443815" y="3756751"/>
                  <a:pt x="7443712" y="3756324"/>
                  <a:pt x="7443506" y="3756000"/>
                </a:cubicBezTo>
                <a:cubicBezTo>
                  <a:pt x="7443300" y="3755676"/>
                  <a:pt x="7442932" y="3755396"/>
                  <a:pt x="7442402" y="3755160"/>
                </a:cubicBezTo>
                <a:cubicBezTo>
                  <a:pt x="7441871" y="3754925"/>
                  <a:pt x="7441209" y="3754763"/>
                  <a:pt x="7440413" y="3754674"/>
                </a:cubicBezTo>
                <a:cubicBezTo>
                  <a:pt x="7439618" y="3754586"/>
                  <a:pt x="7438602" y="3754542"/>
                  <a:pt x="7437365" y="3754542"/>
                </a:cubicBezTo>
                <a:cubicBezTo>
                  <a:pt x="7436187" y="3754542"/>
                  <a:pt x="7435185" y="3754586"/>
                  <a:pt x="7434360" y="3754674"/>
                </a:cubicBezTo>
                <a:cubicBezTo>
                  <a:pt x="7433536" y="3754763"/>
                  <a:pt x="7432858" y="3754925"/>
                  <a:pt x="7432328" y="3755160"/>
                </a:cubicBezTo>
                <a:cubicBezTo>
                  <a:pt x="7431798" y="3755396"/>
                  <a:pt x="7431444" y="3755676"/>
                  <a:pt x="7431267" y="3756000"/>
                </a:cubicBezTo>
                <a:cubicBezTo>
                  <a:pt x="7431091" y="3756324"/>
                  <a:pt x="7431002" y="3756751"/>
                  <a:pt x="7431002" y="3757281"/>
                </a:cubicBezTo>
                <a:lnTo>
                  <a:pt x="7431002" y="3868358"/>
                </a:lnTo>
                <a:cubicBezTo>
                  <a:pt x="7431002" y="3868829"/>
                  <a:pt x="7431105" y="3869242"/>
                  <a:pt x="7431312" y="3869595"/>
                </a:cubicBezTo>
                <a:cubicBezTo>
                  <a:pt x="7431518" y="3869949"/>
                  <a:pt x="7431901" y="3870243"/>
                  <a:pt x="7432460" y="3870479"/>
                </a:cubicBezTo>
                <a:cubicBezTo>
                  <a:pt x="7433020" y="3870714"/>
                  <a:pt x="7433771" y="3870891"/>
                  <a:pt x="7434714" y="3871009"/>
                </a:cubicBezTo>
                <a:cubicBezTo>
                  <a:pt x="7435656" y="3871127"/>
                  <a:pt x="7436834" y="3871186"/>
                  <a:pt x="7438248" y="3871186"/>
                </a:cubicBezTo>
                <a:cubicBezTo>
                  <a:pt x="7439721" y="3871186"/>
                  <a:pt x="7440929" y="3871127"/>
                  <a:pt x="7441871" y="3871009"/>
                </a:cubicBezTo>
                <a:cubicBezTo>
                  <a:pt x="7442814" y="3870891"/>
                  <a:pt x="7443550" y="3870714"/>
                  <a:pt x="7444081" y="3870479"/>
                </a:cubicBezTo>
                <a:cubicBezTo>
                  <a:pt x="7444611" y="3870243"/>
                  <a:pt x="7444994" y="3869949"/>
                  <a:pt x="7445229" y="3869595"/>
                </a:cubicBezTo>
                <a:cubicBezTo>
                  <a:pt x="7445465" y="3869242"/>
                  <a:pt x="7445583" y="3868829"/>
                  <a:pt x="7445583" y="3868358"/>
                </a:cubicBezTo>
                <a:lnTo>
                  <a:pt x="7445583" y="3828593"/>
                </a:lnTo>
                <a:cubicBezTo>
                  <a:pt x="7447704" y="3830655"/>
                  <a:pt x="7449707" y="3832452"/>
                  <a:pt x="7451592" y="3833983"/>
                </a:cubicBezTo>
                <a:cubicBezTo>
                  <a:pt x="7453477" y="3835515"/>
                  <a:pt x="7455377" y="3836782"/>
                  <a:pt x="7457291" y="3837783"/>
                </a:cubicBezTo>
                <a:cubicBezTo>
                  <a:pt x="7459206" y="3838785"/>
                  <a:pt x="7461165" y="3839521"/>
                  <a:pt x="7463168" y="3839992"/>
                </a:cubicBezTo>
                <a:cubicBezTo>
                  <a:pt x="7465171" y="3840464"/>
                  <a:pt x="7467350" y="3840699"/>
                  <a:pt x="7469707" y="3840699"/>
                </a:cubicBezTo>
                <a:cubicBezTo>
                  <a:pt x="7475244" y="3840699"/>
                  <a:pt x="7480164" y="3839654"/>
                  <a:pt x="7484464" y="3837562"/>
                </a:cubicBezTo>
                <a:cubicBezTo>
                  <a:pt x="7488764" y="3835471"/>
                  <a:pt x="7492373" y="3832496"/>
                  <a:pt x="7495289" y="3828637"/>
                </a:cubicBezTo>
                <a:cubicBezTo>
                  <a:pt x="7498205" y="3824778"/>
                  <a:pt x="7500414" y="3820080"/>
                  <a:pt x="7501917" y="3814543"/>
                </a:cubicBezTo>
                <a:cubicBezTo>
                  <a:pt x="7503419" y="3809005"/>
                  <a:pt x="7504170" y="3802760"/>
                  <a:pt x="7504170" y="3795809"/>
                </a:cubicBezTo>
                <a:cubicBezTo>
                  <a:pt x="7504170" y="3790036"/>
                  <a:pt x="7503581" y="3784572"/>
                  <a:pt x="7502403" y="3779417"/>
                </a:cubicBezTo>
                <a:cubicBezTo>
                  <a:pt x="7501224" y="3774262"/>
                  <a:pt x="7499354" y="3769741"/>
                  <a:pt x="7496791" y="3765853"/>
                </a:cubicBezTo>
                <a:cubicBezTo>
                  <a:pt x="7494229" y="3761964"/>
                  <a:pt x="7490915" y="3758901"/>
                  <a:pt x="7486850" y="3756662"/>
                </a:cubicBezTo>
                <a:cubicBezTo>
                  <a:pt x="7482785" y="3754424"/>
                  <a:pt x="7477866" y="3753305"/>
                  <a:pt x="7472093" y="3753305"/>
                </a:cubicBezTo>
                <a:close/>
                <a:moveTo>
                  <a:pt x="7378150" y="3753305"/>
                </a:moveTo>
                <a:cubicBezTo>
                  <a:pt x="7372317" y="3753305"/>
                  <a:pt x="7367045" y="3754321"/>
                  <a:pt x="7362332" y="3756353"/>
                </a:cubicBezTo>
                <a:cubicBezTo>
                  <a:pt x="7357619" y="3758386"/>
                  <a:pt x="7353599" y="3761302"/>
                  <a:pt x="7350270" y="3765102"/>
                </a:cubicBezTo>
                <a:cubicBezTo>
                  <a:pt x="7346941" y="3768901"/>
                  <a:pt x="7344394" y="3773526"/>
                  <a:pt x="7342626" y="3778975"/>
                </a:cubicBezTo>
                <a:cubicBezTo>
                  <a:pt x="7340859" y="3784424"/>
                  <a:pt x="7339975" y="3790566"/>
                  <a:pt x="7339975" y="3797400"/>
                </a:cubicBezTo>
                <a:cubicBezTo>
                  <a:pt x="7339975" y="3804587"/>
                  <a:pt x="7340830" y="3810890"/>
                  <a:pt x="7342538" y="3816310"/>
                </a:cubicBezTo>
                <a:cubicBezTo>
                  <a:pt x="7344246" y="3821730"/>
                  <a:pt x="7346780" y="3826237"/>
                  <a:pt x="7350137" y="3829830"/>
                </a:cubicBezTo>
                <a:cubicBezTo>
                  <a:pt x="7353495" y="3833424"/>
                  <a:pt x="7357634" y="3836134"/>
                  <a:pt x="7362553" y="3837960"/>
                </a:cubicBezTo>
                <a:cubicBezTo>
                  <a:pt x="7367472" y="3839786"/>
                  <a:pt x="7373201" y="3840699"/>
                  <a:pt x="7379740" y="3840699"/>
                </a:cubicBezTo>
                <a:cubicBezTo>
                  <a:pt x="7383511" y="3840699"/>
                  <a:pt x="7387060" y="3840419"/>
                  <a:pt x="7390388" y="3839860"/>
                </a:cubicBezTo>
                <a:cubicBezTo>
                  <a:pt x="7393717" y="3839300"/>
                  <a:pt x="7396648" y="3838667"/>
                  <a:pt x="7399181" y="3837960"/>
                </a:cubicBezTo>
                <a:cubicBezTo>
                  <a:pt x="7401714" y="3837253"/>
                  <a:pt x="7403776" y="3836531"/>
                  <a:pt x="7405367" y="3835795"/>
                </a:cubicBezTo>
                <a:cubicBezTo>
                  <a:pt x="7406957" y="3835058"/>
                  <a:pt x="7407914" y="3834528"/>
                  <a:pt x="7408239" y="3834204"/>
                </a:cubicBezTo>
                <a:cubicBezTo>
                  <a:pt x="7408563" y="3833880"/>
                  <a:pt x="7408828" y="3833541"/>
                  <a:pt x="7409034" y="3833188"/>
                </a:cubicBezTo>
                <a:cubicBezTo>
                  <a:pt x="7409240" y="3832835"/>
                  <a:pt x="7409387" y="3832437"/>
                  <a:pt x="7409476" y="3831995"/>
                </a:cubicBezTo>
                <a:cubicBezTo>
                  <a:pt x="7409564" y="3831553"/>
                  <a:pt x="7409638" y="3831053"/>
                  <a:pt x="7409697" y="3830493"/>
                </a:cubicBezTo>
                <a:cubicBezTo>
                  <a:pt x="7409756" y="3829933"/>
                  <a:pt x="7409785" y="3829270"/>
                  <a:pt x="7409785" y="3828505"/>
                </a:cubicBezTo>
                <a:cubicBezTo>
                  <a:pt x="7409785" y="3827444"/>
                  <a:pt x="7409741" y="3826546"/>
                  <a:pt x="7409652" y="3825809"/>
                </a:cubicBezTo>
                <a:cubicBezTo>
                  <a:pt x="7409563" y="3825073"/>
                  <a:pt x="7409430" y="3824499"/>
                  <a:pt x="7409252" y="3824086"/>
                </a:cubicBezTo>
                <a:cubicBezTo>
                  <a:pt x="7409074" y="3823674"/>
                  <a:pt x="7408823" y="3823365"/>
                  <a:pt x="7408498" y="3823158"/>
                </a:cubicBezTo>
                <a:cubicBezTo>
                  <a:pt x="7408172" y="3822952"/>
                  <a:pt x="7407802" y="3822849"/>
                  <a:pt x="7407388" y="3822849"/>
                </a:cubicBezTo>
                <a:cubicBezTo>
                  <a:pt x="7406677" y="3822849"/>
                  <a:pt x="7405627" y="3823158"/>
                  <a:pt x="7404235" y="3823777"/>
                </a:cubicBezTo>
                <a:cubicBezTo>
                  <a:pt x="7402844" y="3824396"/>
                  <a:pt x="7401068" y="3825088"/>
                  <a:pt x="7398907" y="3825854"/>
                </a:cubicBezTo>
                <a:cubicBezTo>
                  <a:pt x="7396746" y="3826619"/>
                  <a:pt x="7394186" y="3827312"/>
                  <a:pt x="7391226" y="3827930"/>
                </a:cubicBezTo>
                <a:cubicBezTo>
                  <a:pt x="7388266" y="3828549"/>
                  <a:pt x="7384892" y="3828858"/>
                  <a:pt x="7381103" y="3828858"/>
                </a:cubicBezTo>
                <a:cubicBezTo>
                  <a:pt x="7376308" y="3828858"/>
                  <a:pt x="7372253" y="3828181"/>
                  <a:pt x="7368938" y="3826826"/>
                </a:cubicBezTo>
                <a:cubicBezTo>
                  <a:pt x="7365623" y="3825471"/>
                  <a:pt x="7362929" y="3823527"/>
                  <a:pt x="7360857" y="3820993"/>
                </a:cubicBezTo>
                <a:cubicBezTo>
                  <a:pt x="7358785" y="3818460"/>
                  <a:pt x="7357306" y="3815426"/>
                  <a:pt x="7356418" y="3811892"/>
                </a:cubicBezTo>
                <a:cubicBezTo>
                  <a:pt x="7355530" y="3808357"/>
                  <a:pt x="7355086" y="3804380"/>
                  <a:pt x="7355086" y="3799962"/>
                </a:cubicBezTo>
                <a:lnTo>
                  <a:pt x="7407461" y="3799962"/>
                </a:lnTo>
                <a:cubicBezTo>
                  <a:pt x="7408941" y="3799962"/>
                  <a:pt x="7410258" y="3799476"/>
                  <a:pt x="7411412" y="3798504"/>
                </a:cubicBezTo>
                <a:cubicBezTo>
                  <a:pt x="7412566" y="3797532"/>
                  <a:pt x="7413143" y="3795897"/>
                  <a:pt x="7413143" y="3793600"/>
                </a:cubicBezTo>
                <a:lnTo>
                  <a:pt x="7413143" y="3790949"/>
                </a:lnTo>
                <a:cubicBezTo>
                  <a:pt x="7413143" y="3785765"/>
                  <a:pt x="7412480" y="3780890"/>
                  <a:pt x="7411155" y="3776324"/>
                </a:cubicBezTo>
                <a:cubicBezTo>
                  <a:pt x="7409829" y="3771758"/>
                  <a:pt x="7407753" y="3767782"/>
                  <a:pt x="7404925" y="3764395"/>
                </a:cubicBezTo>
                <a:cubicBezTo>
                  <a:pt x="7402097" y="3761007"/>
                  <a:pt x="7398489" y="3758312"/>
                  <a:pt x="7394100" y="3756309"/>
                </a:cubicBezTo>
                <a:cubicBezTo>
                  <a:pt x="7389711" y="3754306"/>
                  <a:pt x="7384394" y="3753305"/>
                  <a:pt x="7378150" y="3753305"/>
                </a:cubicBezTo>
                <a:close/>
                <a:moveTo>
                  <a:pt x="7140025" y="3753305"/>
                </a:moveTo>
                <a:cubicBezTo>
                  <a:pt x="7134192" y="3753305"/>
                  <a:pt x="7128920" y="3754321"/>
                  <a:pt x="7124207" y="3756353"/>
                </a:cubicBezTo>
                <a:cubicBezTo>
                  <a:pt x="7119494" y="3758386"/>
                  <a:pt x="7115474" y="3761302"/>
                  <a:pt x="7112145" y="3765102"/>
                </a:cubicBezTo>
                <a:cubicBezTo>
                  <a:pt x="7108816" y="3768901"/>
                  <a:pt x="7106269" y="3773526"/>
                  <a:pt x="7104501" y="3778975"/>
                </a:cubicBezTo>
                <a:cubicBezTo>
                  <a:pt x="7102734" y="3784424"/>
                  <a:pt x="7101850" y="3790566"/>
                  <a:pt x="7101850" y="3797400"/>
                </a:cubicBezTo>
                <a:cubicBezTo>
                  <a:pt x="7101850" y="3804587"/>
                  <a:pt x="7102705" y="3810890"/>
                  <a:pt x="7104413" y="3816310"/>
                </a:cubicBezTo>
                <a:cubicBezTo>
                  <a:pt x="7106121" y="3821730"/>
                  <a:pt x="7108655" y="3826237"/>
                  <a:pt x="7112012" y="3829830"/>
                </a:cubicBezTo>
                <a:cubicBezTo>
                  <a:pt x="7115370" y="3833424"/>
                  <a:pt x="7119509" y="3836134"/>
                  <a:pt x="7124428" y="3837960"/>
                </a:cubicBezTo>
                <a:cubicBezTo>
                  <a:pt x="7129347" y="3839786"/>
                  <a:pt x="7135076" y="3840699"/>
                  <a:pt x="7141615" y="3840699"/>
                </a:cubicBezTo>
                <a:cubicBezTo>
                  <a:pt x="7145386" y="3840699"/>
                  <a:pt x="7148935" y="3840419"/>
                  <a:pt x="7152263" y="3839860"/>
                </a:cubicBezTo>
                <a:cubicBezTo>
                  <a:pt x="7155592" y="3839300"/>
                  <a:pt x="7158523" y="3838667"/>
                  <a:pt x="7161056" y="3837960"/>
                </a:cubicBezTo>
                <a:cubicBezTo>
                  <a:pt x="7163589" y="3837253"/>
                  <a:pt x="7165651" y="3836531"/>
                  <a:pt x="7167242" y="3835795"/>
                </a:cubicBezTo>
                <a:cubicBezTo>
                  <a:pt x="7168832" y="3835058"/>
                  <a:pt x="7169789" y="3834528"/>
                  <a:pt x="7170114" y="3834204"/>
                </a:cubicBezTo>
                <a:cubicBezTo>
                  <a:pt x="7170438" y="3833880"/>
                  <a:pt x="7170703" y="3833541"/>
                  <a:pt x="7170909" y="3833188"/>
                </a:cubicBezTo>
                <a:cubicBezTo>
                  <a:pt x="7171115" y="3832835"/>
                  <a:pt x="7171262" y="3832437"/>
                  <a:pt x="7171351" y="3831995"/>
                </a:cubicBezTo>
                <a:cubicBezTo>
                  <a:pt x="7171439" y="3831553"/>
                  <a:pt x="7171513" y="3831053"/>
                  <a:pt x="7171572" y="3830493"/>
                </a:cubicBezTo>
                <a:cubicBezTo>
                  <a:pt x="7171631" y="3829933"/>
                  <a:pt x="7171660" y="3829270"/>
                  <a:pt x="7171660" y="3828505"/>
                </a:cubicBezTo>
                <a:cubicBezTo>
                  <a:pt x="7171660" y="3827444"/>
                  <a:pt x="7171616" y="3826546"/>
                  <a:pt x="7171527" y="3825809"/>
                </a:cubicBezTo>
                <a:cubicBezTo>
                  <a:pt x="7171438" y="3825073"/>
                  <a:pt x="7171305" y="3824499"/>
                  <a:pt x="7171127" y="3824086"/>
                </a:cubicBezTo>
                <a:cubicBezTo>
                  <a:pt x="7170949" y="3823674"/>
                  <a:pt x="7170698" y="3823365"/>
                  <a:pt x="7170372" y="3823158"/>
                </a:cubicBezTo>
                <a:cubicBezTo>
                  <a:pt x="7170047" y="3822952"/>
                  <a:pt x="7169677" y="3822849"/>
                  <a:pt x="7169263" y="3822849"/>
                </a:cubicBezTo>
                <a:cubicBezTo>
                  <a:pt x="7168552" y="3822849"/>
                  <a:pt x="7167502" y="3823158"/>
                  <a:pt x="7166110" y="3823777"/>
                </a:cubicBezTo>
                <a:cubicBezTo>
                  <a:pt x="7164719" y="3824396"/>
                  <a:pt x="7162943" y="3825088"/>
                  <a:pt x="7160782" y="3825854"/>
                </a:cubicBezTo>
                <a:cubicBezTo>
                  <a:pt x="7158621" y="3826619"/>
                  <a:pt x="7156061" y="3827312"/>
                  <a:pt x="7153101" y="3827930"/>
                </a:cubicBezTo>
                <a:cubicBezTo>
                  <a:pt x="7150141" y="3828549"/>
                  <a:pt x="7146767" y="3828858"/>
                  <a:pt x="7142978" y="3828858"/>
                </a:cubicBezTo>
                <a:cubicBezTo>
                  <a:pt x="7138183" y="3828858"/>
                  <a:pt x="7134128" y="3828181"/>
                  <a:pt x="7130813" y="3826826"/>
                </a:cubicBezTo>
                <a:cubicBezTo>
                  <a:pt x="7127498" y="3825471"/>
                  <a:pt x="7124804" y="3823527"/>
                  <a:pt x="7122732" y="3820993"/>
                </a:cubicBezTo>
                <a:cubicBezTo>
                  <a:pt x="7120660" y="3818460"/>
                  <a:pt x="7119180" y="3815426"/>
                  <a:pt x="7118293" y="3811892"/>
                </a:cubicBezTo>
                <a:cubicBezTo>
                  <a:pt x="7117405" y="3808357"/>
                  <a:pt x="7116961" y="3804380"/>
                  <a:pt x="7116961" y="3799962"/>
                </a:cubicBezTo>
                <a:lnTo>
                  <a:pt x="7169336" y="3799962"/>
                </a:lnTo>
                <a:cubicBezTo>
                  <a:pt x="7170816" y="3799962"/>
                  <a:pt x="7172133" y="3799476"/>
                  <a:pt x="7173287" y="3798504"/>
                </a:cubicBezTo>
                <a:cubicBezTo>
                  <a:pt x="7174441" y="3797532"/>
                  <a:pt x="7175018" y="3795897"/>
                  <a:pt x="7175018" y="3793600"/>
                </a:cubicBezTo>
                <a:lnTo>
                  <a:pt x="7175018" y="3790949"/>
                </a:lnTo>
                <a:cubicBezTo>
                  <a:pt x="7175018" y="3785765"/>
                  <a:pt x="7174355" y="3780890"/>
                  <a:pt x="7173030" y="3776324"/>
                </a:cubicBezTo>
                <a:cubicBezTo>
                  <a:pt x="7171704" y="3771758"/>
                  <a:pt x="7169628" y="3767782"/>
                  <a:pt x="7166800" y="3764395"/>
                </a:cubicBezTo>
                <a:cubicBezTo>
                  <a:pt x="7163972" y="3761007"/>
                  <a:pt x="7160364" y="3758312"/>
                  <a:pt x="7155975" y="3756309"/>
                </a:cubicBezTo>
                <a:cubicBezTo>
                  <a:pt x="7151586" y="3754306"/>
                  <a:pt x="7146269" y="3753305"/>
                  <a:pt x="7140025" y="3753305"/>
                </a:cubicBezTo>
                <a:close/>
                <a:moveTo>
                  <a:pt x="7017418" y="3753305"/>
                </a:moveTo>
                <a:cubicBezTo>
                  <a:pt x="7012588" y="3753305"/>
                  <a:pt x="7008361" y="3753953"/>
                  <a:pt x="7004738" y="3755249"/>
                </a:cubicBezTo>
                <a:cubicBezTo>
                  <a:pt x="7001115" y="3756545"/>
                  <a:pt x="6998096" y="3758268"/>
                  <a:pt x="6995680" y="3760418"/>
                </a:cubicBezTo>
                <a:cubicBezTo>
                  <a:pt x="6993265" y="3762568"/>
                  <a:pt x="6991453" y="3765072"/>
                  <a:pt x="6990245" y="3767929"/>
                </a:cubicBezTo>
                <a:cubicBezTo>
                  <a:pt x="6989038" y="3770786"/>
                  <a:pt x="6988434" y="3773776"/>
                  <a:pt x="6988434" y="3776898"/>
                </a:cubicBezTo>
                <a:cubicBezTo>
                  <a:pt x="6988434" y="3780433"/>
                  <a:pt x="6989008" y="3783467"/>
                  <a:pt x="6990157" y="3786000"/>
                </a:cubicBezTo>
                <a:cubicBezTo>
                  <a:pt x="6991306" y="3788533"/>
                  <a:pt x="6992823" y="3790713"/>
                  <a:pt x="6994708" y="3792539"/>
                </a:cubicBezTo>
                <a:cubicBezTo>
                  <a:pt x="6996593" y="3794366"/>
                  <a:pt x="6998729" y="3795912"/>
                  <a:pt x="7001115" y="3797179"/>
                </a:cubicBezTo>
                <a:cubicBezTo>
                  <a:pt x="7003500" y="3798445"/>
                  <a:pt x="7005945" y="3799579"/>
                  <a:pt x="7008449" y="3800581"/>
                </a:cubicBezTo>
                <a:cubicBezTo>
                  <a:pt x="7010953" y="3801582"/>
                  <a:pt x="7013383" y="3802540"/>
                  <a:pt x="7015739" y="3803453"/>
                </a:cubicBezTo>
                <a:cubicBezTo>
                  <a:pt x="7018096" y="3804366"/>
                  <a:pt x="7020217" y="3805411"/>
                  <a:pt x="7022102" y="3806590"/>
                </a:cubicBezTo>
                <a:cubicBezTo>
                  <a:pt x="7023987" y="3807768"/>
                  <a:pt x="7025504" y="3809123"/>
                  <a:pt x="7026653" y="3810655"/>
                </a:cubicBezTo>
                <a:cubicBezTo>
                  <a:pt x="7027801" y="3812186"/>
                  <a:pt x="7028376" y="3814071"/>
                  <a:pt x="7028376" y="3816310"/>
                </a:cubicBezTo>
                <a:cubicBezTo>
                  <a:pt x="7028376" y="3818490"/>
                  <a:pt x="7027978" y="3820375"/>
                  <a:pt x="7027183" y="3821965"/>
                </a:cubicBezTo>
                <a:cubicBezTo>
                  <a:pt x="7026387" y="3823556"/>
                  <a:pt x="7025254" y="3824867"/>
                  <a:pt x="7023781" y="3825898"/>
                </a:cubicBezTo>
                <a:cubicBezTo>
                  <a:pt x="7022308" y="3826929"/>
                  <a:pt x="7020570" y="3827709"/>
                  <a:pt x="7018567" y="3828239"/>
                </a:cubicBezTo>
                <a:cubicBezTo>
                  <a:pt x="7016564" y="3828770"/>
                  <a:pt x="7014325" y="3829035"/>
                  <a:pt x="7011851" y="3829035"/>
                </a:cubicBezTo>
                <a:cubicBezTo>
                  <a:pt x="7008552" y="3829035"/>
                  <a:pt x="7005636" y="3828637"/>
                  <a:pt x="7003103" y="3827842"/>
                </a:cubicBezTo>
                <a:cubicBezTo>
                  <a:pt x="7000570" y="3827047"/>
                  <a:pt x="6998375" y="3826178"/>
                  <a:pt x="6996520" y="3825235"/>
                </a:cubicBezTo>
                <a:cubicBezTo>
                  <a:pt x="6994664" y="3824292"/>
                  <a:pt x="6993103" y="3823424"/>
                  <a:pt x="6991836" y="3822628"/>
                </a:cubicBezTo>
                <a:cubicBezTo>
                  <a:pt x="6990570" y="3821833"/>
                  <a:pt x="6989612" y="3821435"/>
                  <a:pt x="6988964" y="3821435"/>
                </a:cubicBezTo>
                <a:cubicBezTo>
                  <a:pt x="6988552" y="3821435"/>
                  <a:pt x="6988184" y="3821538"/>
                  <a:pt x="6987860" y="3821745"/>
                </a:cubicBezTo>
                <a:cubicBezTo>
                  <a:pt x="6987536" y="3821951"/>
                  <a:pt x="6987285" y="3822289"/>
                  <a:pt x="6987108" y="3822761"/>
                </a:cubicBezTo>
                <a:cubicBezTo>
                  <a:pt x="6986932" y="3823232"/>
                  <a:pt x="6986785" y="3823851"/>
                  <a:pt x="6986667" y="3824616"/>
                </a:cubicBezTo>
                <a:cubicBezTo>
                  <a:pt x="6986549" y="3825382"/>
                  <a:pt x="6986490" y="3826325"/>
                  <a:pt x="6986490" y="3827444"/>
                </a:cubicBezTo>
                <a:cubicBezTo>
                  <a:pt x="6986490" y="3829270"/>
                  <a:pt x="6986637" y="3830714"/>
                  <a:pt x="6986932" y="3831774"/>
                </a:cubicBezTo>
                <a:cubicBezTo>
                  <a:pt x="6987226" y="3832835"/>
                  <a:pt x="6987698" y="3833659"/>
                  <a:pt x="6988346" y="3834248"/>
                </a:cubicBezTo>
                <a:cubicBezTo>
                  <a:pt x="6988994" y="3834838"/>
                  <a:pt x="6990025" y="3835500"/>
                  <a:pt x="6991438" y="3836237"/>
                </a:cubicBezTo>
                <a:cubicBezTo>
                  <a:pt x="6992852" y="3836973"/>
                  <a:pt x="6994575" y="3837680"/>
                  <a:pt x="6996608" y="3838357"/>
                </a:cubicBezTo>
                <a:cubicBezTo>
                  <a:pt x="6998640" y="3839035"/>
                  <a:pt x="7000938" y="3839595"/>
                  <a:pt x="7003500" y="3840036"/>
                </a:cubicBezTo>
                <a:cubicBezTo>
                  <a:pt x="7006063" y="3840478"/>
                  <a:pt x="7008758" y="3840699"/>
                  <a:pt x="7011586" y="3840699"/>
                </a:cubicBezTo>
                <a:cubicBezTo>
                  <a:pt x="7016181" y="3840699"/>
                  <a:pt x="7020393" y="3840140"/>
                  <a:pt x="7024222" y="3839020"/>
                </a:cubicBezTo>
                <a:cubicBezTo>
                  <a:pt x="7028052" y="3837901"/>
                  <a:pt x="7031351" y="3836251"/>
                  <a:pt x="7034120" y="3834072"/>
                </a:cubicBezTo>
                <a:cubicBezTo>
                  <a:pt x="7036889" y="3831892"/>
                  <a:pt x="7039024" y="3829212"/>
                  <a:pt x="7040526" y="3826030"/>
                </a:cubicBezTo>
                <a:cubicBezTo>
                  <a:pt x="7042028" y="3822849"/>
                  <a:pt x="7042779" y="3819226"/>
                  <a:pt x="7042779" y="3815161"/>
                </a:cubicBezTo>
                <a:cubicBezTo>
                  <a:pt x="7042779" y="3811744"/>
                  <a:pt x="7042205" y="3808799"/>
                  <a:pt x="7041056" y="3806325"/>
                </a:cubicBezTo>
                <a:cubicBezTo>
                  <a:pt x="7039908" y="3803850"/>
                  <a:pt x="7038391" y="3801729"/>
                  <a:pt x="7036505" y="3799962"/>
                </a:cubicBezTo>
                <a:cubicBezTo>
                  <a:pt x="7034620" y="3798195"/>
                  <a:pt x="7032455" y="3796693"/>
                  <a:pt x="7030010" y="3795455"/>
                </a:cubicBezTo>
                <a:cubicBezTo>
                  <a:pt x="7027566" y="3794218"/>
                  <a:pt x="7025092" y="3793099"/>
                  <a:pt x="7022588" y="3792098"/>
                </a:cubicBezTo>
                <a:cubicBezTo>
                  <a:pt x="7020084" y="3791096"/>
                  <a:pt x="7017625" y="3790124"/>
                  <a:pt x="7015209" y="3789181"/>
                </a:cubicBezTo>
                <a:cubicBezTo>
                  <a:pt x="7012794" y="3788239"/>
                  <a:pt x="7010644" y="3787178"/>
                  <a:pt x="7008758" y="3786000"/>
                </a:cubicBezTo>
                <a:cubicBezTo>
                  <a:pt x="7006873" y="3784822"/>
                  <a:pt x="7005342" y="3783452"/>
                  <a:pt x="7004163" y="3781891"/>
                </a:cubicBezTo>
                <a:cubicBezTo>
                  <a:pt x="7002985" y="3780330"/>
                  <a:pt x="7002396" y="3778401"/>
                  <a:pt x="7002396" y="3776103"/>
                </a:cubicBezTo>
                <a:cubicBezTo>
                  <a:pt x="7002396" y="3774454"/>
                  <a:pt x="7002705" y="3772922"/>
                  <a:pt x="7003324" y="3771508"/>
                </a:cubicBezTo>
                <a:cubicBezTo>
                  <a:pt x="7003942" y="3770094"/>
                  <a:pt x="7004856" y="3768872"/>
                  <a:pt x="7006063" y="3767841"/>
                </a:cubicBezTo>
                <a:cubicBezTo>
                  <a:pt x="7007271" y="3766810"/>
                  <a:pt x="7008817" y="3766015"/>
                  <a:pt x="7010702" y="3765455"/>
                </a:cubicBezTo>
                <a:cubicBezTo>
                  <a:pt x="7012588" y="3764895"/>
                  <a:pt x="7014767" y="3764615"/>
                  <a:pt x="7017241" y="3764615"/>
                </a:cubicBezTo>
                <a:cubicBezTo>
                  <a:pt x="7020011" y="3764615"/>
                  <a:pt x="7022470" y="3764939"/>
                  <a:pt x="7024620" y="3765588"/>
                </a:cubicBezTo>
                <a:cubicBezTo>
                  <a:pt x="7026771" y="3766236"/>
                  <a:pt x="7028641" y="3766928"/>
                  <a:pt x="7030231" y="3767664"/>
                </a:cubicBezTo>
                <a:cubicBezTo>
                  <a:pt x="7031822" y="3768401"/>
                  <a:pt x="7033118" y="3769093"/>
                  <a:pt x="7034120" y="3769741"/>
                </a:cubicBezTo>
                <a:cubicBezTo>
                  <a:pt x="7035121" y="3770389"/>
                  <a:pt x="7035887" y="3770713"/>
                  <a:pt x="7036417" y="3770713"/>
                </a:cubicBezTo>
                <a:cubicBezTo>
                  <a:pt x="7036771" y="3770713"/>
                  <a:pt x="7037095" y="3770610"/>
                  <a:pt x="7037389" y="3770404"/>
                </a:cubicBezTo>
                <a:cubicBezTo>
                  <a:pt x="7037684" y="3770197"/>
                  <a:pt x="7037934" y="3769859"/>
                  <a:pt x="7038140" y="3769387"/>
                </a:cubicBezTo>
                <a:cubicBezTo>
                  <a:pt x="7038347" y="3768916"/>
                  <a:pt x="7038494" y="3768312"/>
                  <a:pt x="7038582" y="3767576"/>
                </a:cubicBezTo>
                <a:cubicBezTo>
                  <a:pt x="7038670" y="3766839"/>
                  <a:pt x="7038715" y="3765970"/>
                  <a:pt x="7038715" y="3764969"/>
                </a:cubicBezTo>
                <a:cubicBezTo>
                  <a:pt x="7038715" y="3764026"/>
                  <a:pt x="7038670" y="3763231"/>
                  <a:pt x="7038582" y="3762583"/>
                </a:cubicBezTo>
                <a:cubicBezTo>
                  <a:pt x="7038494" y="3761935"/>
                  <a:pt x="7038405" y="3761390"/>
                  <a:pt x="7038317" y="3760948"/>
                </a:cubicBezTo>
                <a:cubicBezTo>
                  <a:pt x="7038229" y="3760506"/>
                  <a:pt x="7038082" y="3760109"/>
                  <a:pt x="7037875" y="3759755"/>
                </a:cubicBezTo>
                <a:cubicBezTo>
                  <a:pt x="7037669" y="3759402"/>
                  <a:pt x="7037257" y="3758989"/>
                  <a:pt x="7036638" y="3758518"/>
                </a:cubicBezTo>
                <a:cubicBezTo>
                  <a:pt x="7036019" y="3758047"/>
                  <a:pt x="7035106" y="3757502"/>
                  <a:pt x="7033899" y="3756883"/>
                </a:cubicBezTo>
                <a:cubicBezTo>
                  <a:pt x="7032691" y="3756265"/>
                  <a:pt x="7031233" y="3755690"/>
                  <a:pt x="7029524" y="3755160"/>
                </a:cubicBezTo>
                <a:cubicBezTo>
                  <a:pt x="7027816" y="3754630"/>
                  <a:pt x="7025901" y="3754188"/>
                  <a:pt x="7023781" y="3753835"/>
                </a:cubicBezTo>
                <a:cubicBezTo>
                  <a:pt x="7021660" y="3753481"/>
                  <a:pt x="7019539" y="3753305"/>
                  <a:pt x="7017418" y="3753305"/>
                </a:cubicBezTo>
                <a:close/>
                <a:moveTo>
                  <a:pt x="6940000" y="3753305"/>
                </a:moveTo>
                <a:cubicBezTo>
                  <a:pt x="6934167" y="3753305"/>
                  <a:pt x="6928895" y="3754321"/>
                  <a:pt x="6924182" y="3756353"/>
                </a:cubicBezTo>
                <a:cubicBezTo>
                  <a:pt x="6919469" y="3758386"/>
                  <a:pt x="6915448" y="3761302"/>
                  <a:pt x="6912120" y="3765102"/>
                </a:cubicBezTo>
                <a:cubicBezTo>
                  <a:pt x="6908791" y="3768901"/>
                  <a:pt x="6906244" y="3773526"/>
                  <a:pt x="6904476" y="3778975"/>
                </a:cubicBezTo>
                <a:cubicBezTo>
                  <a:pt x="6902709" y="3784424"/>
                  <a:pt x="6901825" y="3790566"/>
                  <a:pt x="6901825" y="3797400"/>
                </a:cubicBezTo>
                <a:cubicBezTo>
                  <a:pt x="6901825" y="3804587"/>
                  <a:pt x="6902679" y="3810890"/>
                  <a:pt x="6904388" y="3816310"/>
                </a:cubicBezTo>
                <a:cubicBezTo>
                  <a:pt x="6906096" y="3821730"/>
                  <a:pt x="6908630" y="3826237"/>
                  <a:pt x="6911987" y="3829830"/>
                </a:cubicBezTo>
                <a:cubicBezTo>
                  <a:pt x="6915345" y="3833424"/>
                  <a:pt x="6919484" y="3836134"/>
                  <a:pt x="6924403" y="3837960"/>
                </a:cubicBezTo>
                <a:cubicBezTo>
                  <a:pt x="6929322" y="3839786"/>
                  <a:pt x="6935051" y="3840699"/>
                  <a:pt x="6941590" y="3840699"/>
                </a:cubicBezTo>
                <a:cubicBezTo>
                  <a:pt x="6945360" y="3840699"/>
                  <a:pt x="6948910" y="3840419"/>
                  <a:pt x="6952238" y="3839860"/>
                </a:cubicBezTo>
                <a:cubicBezTo>
                  <a:pt x="6955567" y="3839300"/>
                  <a:pt x="6958498" y="3838667"/>
                  <a:pt x="6961031" y="3837960"/>
                </a:cubicBezTo>
                <a:cubicBezTo>
                  <a:pt x="6963564" y="3837253"/>
                  <a:pt x="6965626" y="3836531"/>
                  <a:pt x="6967217" y="3835795"/>
                </a:cubicBezTo>
                <a:cubicBezTo>
                  <a:pt x="6968807" y="3835058"/>
                  <a:pt x="6969764" y="3834528"/>
                  <a:pt x="6970089" y="3834204"/>
                </a:cubicBezTo>
                <a:cubicBezTo>
                  <a:pt x="6970412" y="3833880"/>
                  <a:pt x="6970677" y="3833541"/>
                  <a:pt x="6970884" y="3833188"/>
                </a:cubicBezTo>
                <a:cubicBezTo>
                  <a:pt x="6971090" y="3832835"/>
                  <a:pt x="6971237" y="3832437"/>
                  <a:pt x="6971326" y="3831995"/>
                </a:cubicBezTo>
                <a:cubicBezTo>
                  <a:pt x="6971414" y="3831553"/>
                  <a:pt x="6971488" y="3831053"/>
                  <a:pt x="6971547" y="3830493"/>
                </a:cubicBezTo>
                <a:cubicBezTo>
                  <a:pt x="6971605" y="3829933"/>
                  <a:pt x="6971635" y="3829270"/>
                  <a:pt x="6971635" y="3828505"/>
                </a:cubicBezTo>
                <a:cubicBezTo>
                  <a:pt x="6971635" y="3827444"/>
                  <a:pt x="6971591" y="3826546"/>
                  <a:pt x="6971502" y="3825809"/>
                </a:cubicBezTo>
                <a:cubicBezTo>
                  <a:pt x="6971413" y="3825073"/>
                  <a:pt x="6971279" y="3824499"/>
                  <a:pt x="6971102" y="3824086"/>
                </a:cubicBezTo>
                <a:cubicBezTo>
                  <a:pt x="6970924" y="3823674"/>
                  <a:pt x="6970673" y="3823365"/>
                  <a:pt x="6970347" y="3823158"/>
                </a:cubicBezTo>
                <a:cubicBezTo>
                  <a:pt x="6970022" y="3822952"/>
                  <a:pt x="6969652" y="3822849"/>
                  <a:pt x="6969238" y="3822849"/>
                </a:cubicBezTo>
                <a:cubicBezTo>
                  <a:pt x="6968527" y="3822849"/>
                  <a:pt x="6967476" y="3823158"/>
                  <a:pt x="6966085" y="3823777"/>
                </a:cubicBezTo>
                <a:cubicBezTo>
                  <a:pt x="6964694" y="3824396"/>
                  <a:pt x="6962918" y="3825088"/>
                  <a:pt x="6960757" y="3825854"/>
                </a:cubicBezTo>
                <a:cubicBezTo>
                  <a:pt x="6958596" y="3826619"/>
                  <a:pt x="6956036" y="3827312"/>
                  <a:pt x="6953076" y="3827930"/>
                </a:cubicBezTo>
                <a:cubicBezTo>
                  <a:pt x="6950116" y="3828549"/>
                  <a:pt x="6946742" y="3828858"/>
                  <a:pt x="6942953" y="3828858"/>
                </a:cubicBezTo>
                <a:cubicBezTo>
                  <a:pt x="6938158" y="3828858"/>
                  <a:pt x="6934103" y="3828181"/>
                  <a:pt x="6930788" y="3826826"/>
                </a:cubicBezTo>
                <a:cubicBezTo>
                  <a:pt x="6927473" y="3825471"/>
                  <a:pt x="6924779" y="3823527"/>
                  <a:pt x="6922707" y="3820993"/>
                </a:cubicBezTo>
                <a:cubicBezTo>
                  <a:pt x="6920635" y="3818460"/>
                  <a:pt x="6919155" y="3815426"/>
                  <a:pt x="6918268" y="3811892"/>
                </a:cubicBezTo>
                <a:cubicBezTo>
                  <a:pt x="6917380" y="3808357"/>
                  <a:pt x="6916936" y="3804380"/>
                  <a:pt x="6916936" y="3799962"/>
                </a:cubicBezTo>
                <a:lnTo>
                  <a:pt x="6969311" y="3799962"/>
                </a:lnTo>
                <a:cubicBezTo>
                  <a:pt x="6970791" y="3799962"/>
                  <a:pt x="6972108" y="3799476"/>
                  <a:pt x="6973262" y="3798504"/>
                </a:cubicBezTo>
                <a:cubicBezTo>
                  <a:pt x="6974416" y="3797532"/>
                  <a:pt x="6974993" y="3795897"/>
                  <a:pt x="6974993" y="3793600"/>
                </a:cubicBezTo>
                <a:lnTo>
                  <a:pt x="6974993" y="3790949"/>
                </a:lnTo>
                <a:cubicBezTo>
                  <a:pt x="6974993" y="3785765"/>
                  <a:pt x="6974330" y="3780890"/>
                  <a:pt x="6973005" y="3776324"/>
                </a:cubicBezTo>
                <a:cubicBezTo>
                  <a:pt x="6971679" y="3771758"/>
                  <a:pt x="6969603" y="3767782"/>
                  <a:pt x="6966775" y="3764395"/>
                </a:cubicBezTo>
                <a:cubicBezTo>
                  <a:pt x="6963947" y="3761007"/>
                  <a:pt x="6960339" y="3758312"/>
                  <a:pt x="6955950" y="3756309"/>
                </a:cubicBezTo>
                <a:cubicBezTo>
                  <a:pt x="6951561" y="3754306"/>
                  <a:pt x="6946244" y="3753305"/>
                  <a:pt x="6940000" y="3753305"/>
                </a:cubicBezTo>
                <a:close/>
                <a:moveTo>
                  <a:pt x="6589607" y="3753305"/>
                </a:moveTo>
                <a:cubicBezTo>
                  <a:pt x="6587899" y="3753305"/>
                  <a:pt x="6586205" y="3753525"/>
                  <a:pt x="6584526" y="3753967"/>
                </a:cubicBezTo>
                <a:cubicBezTo>
                  <a:pt x="6582847" y="3754409"/>
                  <a:pt x="6581153" y="3755204"/>
                  <a:pt x="6579445" y="3756353"/>
                </a:cubicBezTo>
                <a:cubicBezTo>
                  <a:pt x="6577737" y="3757502"/>
                  <a:pt x="6575925" y="3759078"/>
                  <a:pt x="6574011" y="3761081"/>
                </a:cubicBezTo>
                <a:cubicBezTo>
                  <a:pt x="6572096" y="3763084"/>
                  <a:pt x="6570049" y="3765676"/>
                  <a:pt x="6567869" y="3768857"/>
                </a:cubicBezTo>
                <a:lnTo>
                  <a:pt x="6567869" y="3757281"/>
                </a:lnTo>
                <a:cubicBezTo>
                  <a:pt x="6567869" y="3756810"/>
                  <a:pt x="6567766" y="3756412"/>
                  <a:pt x="6567560" y="3756088"/>
                </a:cubicBezTo>
                <a:cubicBezTo>
                  <a:pt x="6567354" y="3755764"/>
                  <a:pt x="6567015" y="3755470"/>
                  <a:pt x="6566543" y="3755204"/>
                </a:cubicBezTo>
                <a:cubicBezTo>
                  <a:pt x="6566072" y="3754939"/>
                  <a:pt x="6565409" y="3754763"/>
                  <a:pt x="6564555" y="3754674"/>
                </a:cubicBezTo>
                <a:cubicBezTo>
                  <a:pt x="6563701" y="3754586"/>
                  <a:pt x="6562626" y="3754542"/>
                  <a:pt x="6561330" y="3754542"/>
                </a:cubicBezTo>
                <a:cubicBezTo>
                  <a:pt x="6559975" y="3754542"/>
                  <a:pt x="6558885" y="3754586"/>
                  <a:pt x="6558060" y="3754674"/>
                </a:cubicBezTo>
                <a:cubicBezTo>
                  <a:pt x="6557236" y="3754763"/>
                  <a:pt x="6556558" y="3754939"/>
                  <a:pt x="6556028" y="3755204"/>
                </a:cubicBezTo>
                <a:cubicBezTo>
                  <a:pt x="6555498" y="3755470"/>
                  <a:pt x="6555144" y="3755764"/>
                  <a:pt x="6554967" y="3756088"/>
                </a:cubicBezTo>
                <a:cubicBezTo>
                  <a:pt x="6554791" y="3756412"/>
                  <a:pt x="6554702" y="3756810"/>
                  <a:pt x="6554702" y="3757281"/>
                </a:cubicBezTo>
                <a:lnTo>
                  <a:pt x="6554702" y="3836811"/>
                </a:lnTo>
                <a:cubicBezTo>
                  <a:pt x="6554702" y="3837282"/>
                  <a:pt x="6554805" y="3837680"/>
                  <a:pt x="6555012" y="3838004"/>
                </a:cubicBezTo>
                <a:cubicBezTo>
                  <a:pt x="6555218" y="3838328"/>
                  <a:pt x="6555601" y="3838608"/>
                  <a:pt x="6556160" y="3838844"/>
                </a:cubicBezTo>
                <a:cubicBezTo>
                  <a:pt x="6556720" y="3839079"/>
                  <a:pt x="6557471" y="3839256"/>
                  <a:pt x="6558414" y="3839374"/>
                </a:cubicBezTo>
                <a:cubicBezTo>
                  <a:pt x="6559356" y="3839492"/>
                  <a:pt x="6560535" y="3839550"/>
                  <a:pt x="6561948" y="3839550"/>
                </a:cubicBezTo>
                <a:cubicBezTo>
                  <a:pt x="6563421" y="3839550"/>
                  <a:pt x="6564629" y="3839492"/>
                  <a:pt x="6565571" y="3839374"/>
                </a:cubicBezTo>
                <a:cubicBezTo>
                  <a:pt x="6566514" y="3839256"/>
                  <a:pt x="6567250" y="3839079"/>
                  <a:pt x="6567781" y="3838844"/>
                </a:cubicBezTo>
                <a:cubicBezTo>
                  <a:pt x="6568311" y="3838608"/>
                  <a:pt x="6568694" y="3838328"/>
                  <a:pt x="6568929" y="3838004"/>
                </a:cubicBezTo>
                <a:cubicBezTo>
                  <a:pt x="6569165" y="3837680"/>
                  <a:pt x="6569283" y="3837282"/>
                  <a:pt x="6569283" y="3836811"/>
                </a:cubicBezTo>
                <a:lnTo>
                  <a:pt x="6569283" y="3784498"/>
                </a:lnTo>
                <a:cubicBezTo>
                  <a:pt x="6571345" y="3781258"/>
                  <a:pt x="6573230" y="3778519"/>
                  <a:pt x="6574938" y="3776280"/>
                </a:cubicBezTo>
                <a:cubicBezTo>
                  <a:pt x="6576647" y="3774041"/>
                  <a:pt x="6578282" y="3772244"/>
                  <a:pt x="6579843" y="3770890"/>
                </a:cubicBezTo>
                <a:cubicBezTo>
                  <a:pt x="6581404" y="3769535"/>
                  <a:pt x="6582891" y="3768563"/>
                  <a:pt x="6584305" y="3767973"/>
                </a:cubicBezTo>
                <a:cubicBezTo>
                  <a:pt x="6585719" y="3767384"/>
                  <a:pt x="6587162" y="3767090"/>
                  <a:pt x="6588635" y="3767090"/>
                </a:cubicBezTo>
                <a:cubicBezTo>
                  <a:pt x="6589872" y="3767090"/>
                  <a:pt x="6591021" y="3767208"/>
                  <a:pt x="6592081" y="3767443"/>
                </a:cubicBezTo>
                <a:cubicBezTo>
                  <a:pt x="6593142" y="3767679"/>
                  <a:pt x="6594099" y="3767929"/>
                  <a:pt x="6594953" y="3768194"/>
                </a:cubicBezTo>
                <a:cubicBezTo>
                  <a:pt x="6595808" y="3768459"/>
                  <a:pt x="6596573" y="3768725"/>
                  <a:pt x="6597251" y="3768990"/>
                </a:cubicBezTo>
                <a:cubicBezTo>
                  <a:pt x="6597929" y="3769255"/>
                  <a:pt x="6598503" y="3769387"/>
                  <a:pt x="6598974" y="3769387"/>
                </a:cubicBezTo>
                <a:cubicBezTo>
                  <a:pt x="6599445" y="3769387"/>
                  <a:pt x="6599813" y="3769255"/>
                  <a:pt x="6600079" y="3768990"/>
                </a:cubicBezTo>
                <a:cubicBezTo>
                  <a:pt x="6600344" y="3768725"/>
                  <a:pt x="6600565" y="3768342"/>
                  <a:pt x="6600741" y="3767841"/>
                </a:cubicBezTo>
                <a:cubicBezTo>
                  <a:pt x="6600918" y="3767340"/>
                  <a:pt x="6601036" y="3766648"/>
                  <a:pt x="6601095" y="3765764"/>
                </a:cubicBezTo>
                <a:cubicBezTo>
                  <a:pt x="6601154" y="3764881"/>
                  <a:pt x="6601183" y="3763791"/>
                  <a:pt x="6601183" y="3762495"/>
                </a:cubicBezTo>
                <a:cubicBezTo>
                  <a:pt x="6601183" y="3761140"/>
                  <a:pt x="6601169" y="3760065"/>
                  <a:pt x="6601139" y="3759269"/>
                </a:cubicBezTo>
                <a:cubicBezTo>
                  <a:pt x="6601110" y="3758474"/>
                  <a:pt x="6601051" y="3757870"/>
                  <a:pt x="6600962" y="3757458"/>
                </a:cubicBezTo>
                <a:cubicBezTo>
                  <a:pt x="6600874" y="3757045"/>
                  <a:pt x="6600771" y="3756707"/>
                  <a:pt x="6600653" y="3756442"/>
                </a:cubicBezTo>
                <a:cubicBezTo>
                  <a:pt x="6600535" y="3756176"/>
                  <a:pt x="6600300" y="3755897"/>
                  <a:pt x="6599946" y="3755602"/>
                </a:cubicBezTo>
                <a:cubicBezTo>
                  <a:pt x="6599593" y="3755308"/>
                  <a:pt x="6598989" y="3755013"/>
                  <a:pt x="6598135" y="3754718"/>
                </a:cubicBezTo>
                <a:cubicBezTo>
                  <a:pt x="6597280" y="3754424"/>
                  <a:pt x="6596323" y="3754159"/>
                  <a:pt x="6595263" y="3753923"/>
                </a:cubicBezTo>
                <a:cubicBezTo>
                  <a:pt x="6594202" y="3753687"/>
                  <a:pt x="6593186" y="3753525"/>
                  <a:pt x="6592214" y="3753437"/>
                </a:cubicBezTo>
                <a:cubicBezTo>
                  <a:pt x="6591242" y="3753349"/>
                  <a:pt x="6590373" y="3753305"/>
                  <a:pt x="6589607" y="3753305"/>
                </a:cubicBezTo>
                <a:close/>
                <a:moveTo>
                  <a:pt x="6383220" y="3753305"/>
                </a:moveTo>
                <a:cubicBezTo>
                  <a:pt x="6380156" y="3753305"/>
                  <a:pt x="6377123" y="3753584"/>
                  <a:pt x="6374118" y="3754144"/>
                </a:cubicBezTo>
                <a:cubicBezTo>
                  <a:pt x="6371114" y="3754704"/>
                  <a:pt x="6368345" y="3755411"/>
                  <a:pt x="6365812" y="3756265"/>
                </a:cubicBezTo>
                <a:cubicBezTo>
                  <a:pt x="6363278" y="3757119"/>
                  <a:pt x="6361040" y="3758062"/>
                  <a:pt x="6359096" y="3759093"/>
                </a:cubicBezTo>
                <a:cubicBezTo>
                  <a:pt x="6357152" y="3760124"/>
                  <a:pt x="6355782" y="3761022"/>
                  <a:pt x="6354987" y="3761788"/>
                </a:cubicBezTo>
                <a:cubicBezTo>
                  <a:pt x="6354191" y="3762554"/>
                  <a:pt x="6353691" y="3763364"/>
                  <a:pt x="6353485" y="3764218"/>
                </a:cubicBezTo>
                <a:cubicBezTo>
                  <a:pt x="6353278" y="3765072"/>
                  <a:pt x="6353175" y="3766236"/>
                  <a:pt x="6353175" y="3767708"/>
                </a:cubicBezTo>
                <a:cubicBezTo>
                  <a:pt x="6353175" y="3768592"/>
                  <a:pt x="6353234" y="3769402"/>
                  <a:pt x="6353352" y="3770138"/>
                </a:cubicBezTo>
                <a:cubicBezTo>
                  <a:pt x="6353470" y="3770875"/>
                  <a:pt x="6353661" y="3771479"/>
                  <a:pt x="6353926" y="3771950"/>
                </a:cubicBezTo>
                <a:cubicBezTo>
                  <a:pt x="6354191" y="3772421"/>
                  <a:pt x="6354501" y="3772775"/>
                  <a:pt x="6354854" y="3773010"/>
                </a:cubicBezTo>
                <a:cubicBezTo>
                  <a:pt x="6355208" y="3773246"/>
                  <a:pt x="6355620" y="3773364"/>
                  <a:pt x="6356091" y="3773364"/>
                </a:cubicBezTo>
                <a:cubicBezTo>
                  <a:pt x="6356798" y="3773364"/>
                  <a:pt x="6357873" y="3772937"/>
                  <a:pt x="6359317" y="3772082"/>
                </a:cubicBezTo>
                <a:cubicBezTo>
                  <a:pt x="6360760" y="3771228"/>
                  <a:pt x="6362557" y="3770286"/>
                  <a:pt x="6364707" y="3769255"/>
                </a:cubicBezTo>
                <a:cubicBezTo>
                  <a:pt x="6366857" y="3768224"/>
                  <a:pt x="6369361" y="3767281"/>
                  <a:pt x="6372218" y="3766427"/>
                </a:cubicBezTo>
                <a:cubicBezTo>
                  <a:pt x="6375075" y="3765573"/>
                  <a:pt x="6378301" y="3765146"/>
                  <a:pt x="6381894" y="3765146"/>
                </a:cubicBezTo>
                <a:cubicBezTo>
                  <a:pt x="6385252" y="3765146"/>
                  <a:pt x="6388080" y="3765543"/>
                  <a:pt x="6390377" y="3766339"/>
                </a:cubicBezTo>
                <a:cubicBezTo>
                  <a:pt x="6392675" y="3767134"/>
                  <a:pt x="6394545" y="3768312"/>
                  <a:pt x="6395989" y="3769873"/>
                </a:cubicBezTo>
                <a:cubicBezTo>
                  <a:pt x="6397432" y="3771434"/>
                  <a:pt x="6398478" y="3773393"/>
                  <a:pt x="6399126" y="3775750"/>
                </a:cubicBezTo>
                <a:cubicBezTo>
                  <a:pt x="6399774" y="3778106"/>
                  <a:pt x="6400098" y="3780816"/>
                  <a:pt x="6400098" y="3783879"/>
                </a:cubicBezTo>
                <a:lnTo>
                  <a:pt x="6400098" y="3790065"/>
                </a:lnTo>
                <a:lnTo>
                  <a:pt x="6389140" y="3790065"/>
                </a:lnTo>
                <a:cubicBezTo>
                  <a:pt x="6382955" y="3790065"/>
                  <a:pt x="6377388" y="3790610"/>
                  <a:pt x="6372439" y="3791700"/>
                </a:cubicBezTo>
                <a:cubicBezTo>
                  <a:pt x="6367491" y="3792790"/>
                  <a:pt x="6363308" y="3794425"/>
                  <a:pt x="6359891" y="3796604"/>
                </a:cubicBezTo>
                <a:cubicBezTo>
                  <a:pt x="6356474" y="3798784"/>
                  <a:pt x="6353853" y="3801523"/>
                  <a:pt x="6352026" y="3804822"/>
                </a:cubicBezTo>
                <a:cubicBezTo>
                  <a:pt x="6350200" y="3808121"/>
                  <a:pt x="6349287" y="3812009"/>
                  <a:pt x="6349287" y="3816487"/>
                </a:cubicBezTo>
                <a:cubicBezTo>
                  <a:pt x="6349287" y="3820316"/>
                  <a:pt x="6349950" y="3823733"/>
                  <a:pt x="6351275" y="3826737"/>
                </a:cubicBezTo>
                <a:cubicBezTo>
                  <a:pt x="6352601" y="3829742"/>
                  <a:pt x="6354456" y="3832275"/>
                  <a:pt x="6356842" y="3834337"/>
                </a:cubicBezTo>
                <a:cubicBezTo>
                  <a:pt x="6359228" y="3836399"/>
                  <a:pt x="6362115" y="3837975"/>
                  <a:pt x="6365502" y="3839064"/>
                </a:cubicBezTo>
                <a:cubicBezTo>
                  <a:pt x="6368890" y="3840154"/>
                  <a:pt x="6372675" y="3840699"/>
                  <a:pt x="6376857" y="3840699"/>
                </a:cubicBezTo>
                <a:cubicBezTo>
                  <a:pt x="6381629" y="3840699"/>
                  <a:pt x="6386151" y="3839668"/>
                  <a:pt x="6390422" y="3837606"/>
                </a:cubicBezTo>
                <a:cubicBezTo>
                  <a:pt x="6394693" y="3835544"/>
                  <a:pt x="6398566" y="3832658"/>
                  <a:pt x="6402042" y="3828946"/>
                </a:cubicBezTo>
                <a:lnTo>
                  <a:pt x="6402042" y="3836899"/>
                </a:lnTo>
                <a:cubicBezTo>
                  <a:pt x="6402042" y="3837606"/>
                  <a:pt x="6402248" y="3838137"/>
                  <a:pt x="6402660" y="3838490"/>
                </a:cubicBezTo>
                <a:cubicBezTo>
                  <a:pt x="6403073" y="3838844"/>
                  <a:pt x="6403736" y="3839109"/>
                  <a:pt x="6404649" y="3839285"/>
                </a:cubicBezTo>
                <a:cubicBezTo>
                  <a:pt x="6405562" y="3839462"/>
                  <a:pt x="6406784" y="3839550"/>
                  <a:pt x="6408316" y="3839550"/>
                </a:cubicBezTo>
                <a:cubicBezTo>
                  <a:pt x="6409907" y="3839550"/>
                  <a:pt x="6411114" y="3839462"/>
                  <a:pt x="6411939" y="3839285"/>
                </a:cubicBezTo>
                <a:cubicBezTo>
                  <a:pt x="6412764" y="3839109"/>
                  <a:pt x="6413412" y="3838844"/>
                  <a:pt x="6413883" y="3838490"/>
                </a:cubicBezTo>
                <a:cubicBezTo>
                  <a:pt x="6414354" y="3838137"/>
                  <a:pt x="6414590" y="3837606"/>
                  <a:pt x="6414590" y="3836899"/>
                </a:cubicBezTo>
                <a:lnTo>
                  <a:pt x="6414590" y="3783261"/>
                </a:lnTo>
                <a:cubicBezTo>
                  <a:pt x="6414590" y="3778312"/>
                  <a:pt x="6414030" y="3773982"/>
                  <a:pt x="6412911" y="3770271"/>
                </a:cubicBezTo>
                <a:cubicBezTo>
                  <a:pt x="6411792" y="3766560"/>
                  <a:pt x="6409995" y="3763452"/>
                  <a:pt x="6407521" y="3760948"/>
                </a:cubicBezTo>
                <a:cubicBezTo>
                  <a:pt x="6405046" y="3758445"/>
                  <a:pt x="6401806" y="3756545"/>
                  <a:pt x="6397800" y="3755249"/>
                </a:cubicBezTo>
                <a:cubicBezTo>
                  <a:pt x="6393794" y="3753953"/>
                  <a:pt x="6388934" y="3753305"/>
                  <a:pt x="6383220" y="3753305"/>
                </a:cubicBezTo>
                <a:close/>
                <a:moveTo>
                  <a:pt x="6254200" y="3753305"/>
                </a:moveTo>
                <a:cubicBezTo>
                  <a:pt x="6248368" y="3753305"/>
                  <a:pt x="6243095" y="3754321"/>
                  <a:pt x="6238382" y="3756353"/>
                </a:cubicBezTo>
                <a:cubicBezTo>
                  <a:pt x="6233669" y="3758386"/>
                  <a:pt x="6229649" y="3761302"/>
                  <a:pt x="6226320" y="3765102"/>
                </a:cubicBezTo>
                <a:cubicBezTo>
                  <a:pt x="6222992" y="3768901"/>
                  <a:pt x="6220444" y="3773526"/>
                  <a:pt x="6218676" y="3778975"/>
                </a:cubicBezTo>
                <a:cubicBezTo>
                  <a:pt x="6216909" y="3784424"/>
                  <a:pt x="6216025" y="3790566"/>
                  <a:pt x="6216025" y="3797400"/>
                </a:cubicBezTo>
                <a:cubicBezTo>
                  <a:pt x="6216025" y="3804587"/>
                  <a:pt x="6216880" y="3810890"/>
                  <a:pt x="6218588" y="3816310"/>
                </a:cubicBezTo>
                <a:cubicBezTo>
                  <a:pt x="6220296" y="3821730"/>
                  <a:pt x="6222830" y="3826237"/>
                  <a:pt x="6226188" y="3829830"/>
                </a:cubicBezTo>
                <a:cubicBezTo>
                  <a:pt x="6229546" y="3833424"/>
                  <a:pt x="6233684" y="3836134"/>
                  <a:pt x="6238603" y="3837960"/>
                </a:cubicBezTo>
                <a:cubicBezTo>
                  <a:pt x="6243522" y="3839786"/>
                  <a:pt x="6249251" y="3840699"/>
                  <a:pt x="6255790" y="3840699"/>
                </a:cubicBezTo>
                <a:cubicBezTo>
                  <a:pt x="6259561" y="3840699"/>
                  <a:pt x="6263110" y="3840419"/>
                  <a:pt x="6266439" y="3839860"/>
                </a:cubicBezTo>
                <a:cubicBezTo>
                  <a:pt x="6269767" y="3839300"/>
                  <a:pt x="6272698" y="3838667"/>
                  <a:pt x="6275231" y="3837960"/>
                </a:cubicBezTo>
                <a:cubicBezTo>
                  <a:pt x="6277764" y="3837253"/>
                  <a:pt x="6279826" y="3836531"/>
                  <a:pt x="6281417" y="3835795"/>
                </a:cubicBezTo>
                <a:cubicBezTo>
                  <a:pt x="6283007" y="3835058"/>
                  <a:pt x="6283965" y="3834528"/>
                  <a:pt x="6284289" y="3834204"/>
                </a:cubicBezTo>
                <a:cubicBezTo>
                  <a:pt x="6284613" y="3833880"/>
                  <a:pt x="6284878" y="3833541"/>
                  <a:pt x="6285084" y="3833188"/>
                </a:cubicBezTo>
                <a:cubicBezTo>
                  <a:pt x="6285290" y="3832835"/>
                  <a:pt x="6285438" y="3832437"/>
                  <a:pt x="6285526" y="3831995"/>
                </a:cubicBezTo>
                <a:cubicBezTo>
                  <a:pt x="6285614" y="3831553"/>
                  <a:pt x="6285688" y="3831053"/>
                  <a:pt x="6285747" y="3830493"/>
                </a:cubicBezTo>
                <a:cubicBezTo>
                  <a:pt x="6285806" y="3829933"/>
                  <a:pt x="6285835" y="3829270"/>
                  <a:pt x="6285835" y="3828505"/>
                </a:cubicBezTo>
                <a:cubicBezTo>
                  <a:pt x="6285835" y="3827444"/>
                  <a:pt x="6285791" y="3826546"/>
                  <a:pt x="6285702" y="3825809"/>
                </a:cubicBezTo>
                <a:cubicBezTo>
                  <a:pt x="6285613" y="3825073"/>
                  <a:pt x="6285480" y="3824499"/>
                  <a:pt x="6285302" y="3824086"/>
                </a:cubicBezTo>
                <a:cubicBezTo>
                  <a:pt x="6285125" y="3823674"/>
                  <a:pt x="6284873" y="3823365"/>
                  <a:pt x="6284547" y="3823158"/>
                </a:cubicBezTo>
                <a:cubicBezTo>
                  <a:pt x="6284222" y="3822952"/>
                  <a:pt x="6283852" y="3822849"/>
                  <a:pt x="6283438" y="3822849"/>
                </a:cubicBezTo>
                <a:cubicBezTo>
                  <a:pt x="6282728" y="3822849"/>
                  <a:pt x="6281676" y="3823158"/>
                  <a:pt x="6280285" y="3823777"/>
                </a:cubicBezTo>
                <a:cubicBezTo>
                  <a:pt x="6278894" y="3824396"/>
                  <a:pt x="6277118" y="3825088"/>
                  <a:pt x="6274957" y="3825854"/>
                </a:cubicBezTo>
                <a:cubicBezTo>
                  <a:pt x="6272796" y="3826619"/>
                  <a:pt x="6270236" y="3827312"/>
                  <a:pt x="6267276" y="3827930"/>
                </a:cubicBezTo>
                <a:cubicBezTo>
                  <a:pt x="6264316" y="3828549"/>
                  <a:pt x="6260942" y="3828858"/>
                  <a:pt x="6257153" y="3828858"/>
                </a:cubicBezTo>
                <a:cubicBezTo>
                  <a:pt x="6252358" y="3828858"/>
                  <a:pt x="6248303" y="3828181"/>
                  <a:pt x="6244988" y="3826826"/>
                </a:cubicBezTo>
                <a:cubicBezTo>
                  <a:pt x="6241673" y="3825471"/>
                  <a:pt x="6238980" y="3823527"/>
                  <a:pt x="6236908" y="3820993"/>
                </a:cubicBezTo>
                <a:cubicBezTo>
                  <a:pt x="6234836" y="3818460"/>
                  <a:pt x="6233356" y="3815426"/>
                  <a:pt x="6232468" y="3811892"/>
                </a:cubicBezTo>
                <a:cubicBezTo>
                  <a:pt x="6231580" y="3808357"/>
                  <a:pt x="6231136" y="3804380"/>
                  <a:pt x="6231136" y="3799962"/>
                </a:cubicBezTo>
                <a:lnTo>
                  <a:pt x="6283511" y="3799962"/>
                </a:lnTo>
                <a:cubicBezTo>
                  <a:pt x="6284992" y="3799962"/>
                  <a:pt x="6286309" y="3799476"/>
                  <a:pt x="6287462" y="3798504"/>
                </a:cubicBezTo>
                <a:cubicBezTo>
                  <a:pt x="6288616" y="3797532"/>
                  <a:pt x="6289193" y="3795897"/>
                  <a:pt x="6289193" y="3793600"/>
                </a:cubicBezTo>
                <a:lnTo>
                  <a:pt x="6289193" y="3790949"/>
                </a:lnTo>
                <a:cubicBezTo>
                  <a:pt x="6289193" y="3785765"/>
                  <a:pt x="6288530" y="3780890"/>
                  <a:pt x="6287205" y="3776324"/>
                </a:cubicBezTo>
                <a:cubicBezTo>
                  <a:pt x="6285879" y="3771758"/>
                  <a:pt x="6283803" y="3767782"/>
                  <a:pt x="6280975" y="3764395"/>
                </a:cubicBezTo>
                <a:cubicBezTo>
                  <a:pt x="6278147" y="3761007"/>
                  <a:pt x="6274539" y="3758312"/>
                  <a:pt x="6270150" y="3756309"/>
                </a:cubicBezTo>
                <a:cubicBezTo>
                  <a:pt x="6265761" y="3754306"/>
                  <a:pt x="6260444" y="3753305"/>
                  <a:pt x="6254200" y="3753305"/>
                </a:cubicBezTo>
                <a:close/>
                <a:moveTo>
                  <a:pt x="5897445" y="3753305"/>
                </a:moveTo>
                <a:cubicBezTo>
                  <a:pt x="5894381" y="3753305"/>
                  <a:pt x="5891348" y="3753584"/>
                  <a:pt x="5888343" y="3754144"/>
                </a:cubicBezTo>
                <a:cubicBezTo>
                  <a:pt x="5885339" y="3754704"/>
                  <a:pt x="5882570" y="3755411"/>
                  <a:pt x="5880037" y="3756265"/>
                </a:cubicBezTo>
                <a:cubicBezTo>
                  <a:pt x="5877503" y="3757119"/>
                  <a:pt x="5875265" y="3758062"/>
                  <a:pt x="5873321" y="3759093"/>
                </a:cubicBezTo>
                <a:cubicBezTo>
                  <a:pt x="5871377" y="3760124"/>
                  <a:pt x="5870007" y="3761022"/>
                  <a:pt x="5869212" y="3761788"/>
                </a:cubicBezTo>
                <a:cubicBezTo>
                  <a:pt x="5868416" y="3762554"/>
                  <a:pt x="5867915" y="3763364"/>
                  <a:pt x="5867710" y="3764218"/>
                </a:cubicBezTo>
                <a:cubicBezTo>
                  <a:pt x="5867503" y="3765072"/>
                  <a:pt x="5867400" y="3766236"/>
                  <a:pt x="5867400" y="3767708"/>
                </a:cubicBezTo>
                <a:cubicBezTo>
                  <a:pt x="5867400" y="3768592"/>
                  <a:pt x="5867459" y="3769402"/>
                  <a:pt x="5867577" y="3770138"/>
                </a:cubicBezTo>
                <a:cubicBezTo>
                  <a:pt x="5867695" y="3770875"/>
                  <a:pt x="5867886" y="3771479"/>
                  <a:pt x="5868151" y="3771950"/>
                </a:cubicBezTo>
                <a:cubicBezTo>
                  <a:pt x="5868416" y="3772421"/>
                  <a:pt x="5868726" y="3772775"/>
                  <a:pt x="5869079" y="3773010"/>
                </a:cubicBezTo>
                <a:cubicBezTo>
                  <a:pt x="5869433" y="3773246"/>
                  <a:pt x="5869845" y="3773364"/>
                  <a:pt x="5870316" y="3773364"/>
                </a:cubicBezTo>
                <a:cubicBezTo>
                  <a:pt x="5871023" y="3773364"/>
                  <a:pt x="5872098" y="3772937"/>
                  <a:pt x="5873542" y="3772082"/>
                </a:cubicBezTo>
                <a:cubicBezTo>
                  <a:pt x="5874985" y="3771228"/>
                  <a:pt x="5876782" y="3770286"/>
                  <a:pt x="5878932" y="3769255"/>
                </a:cubicBezTo>
                <a:cubicBezTo>
                  <a:pt x="5881082" y="3768224"/>
                  <a:pt x="5883586" y="3767281"/>
                  <a:pt x="5886443" y="3766427"/>
                </a:cubicBezTo>
                <a:cubicBezTo>
                  <a:pt x="5889300" y="3765573"/>
                  <a:pt x="5892526" y="3765146"/>
                  <a:pt x="5896119" y="3765146"/>
                </a:cubicBezTo>
                <a:cubicBezTo>
                  <a:pt x="5899477" y="3765146"/>
                  <a:pt x="5902305" y="3765543"/>
                  <a:pt x="5904602" y="3766339"/>
                </a:cubicBezTo>
                <a:cubicBezTo>
                  <a:pt x="5906900" y="3767134"/>
                  <a:pt x="5908771" y="3768312"/>
                  <a:pt x="5910214" y="3769873"/>
                </a:cubicBezTo>
                <a:cubicBezTo>
                  <a:pt x="5911657" y="3771434"/>
                  <a:pt x="5912703" y="3773393"/>
                  <a:pt x="5913351" y="3775750"/>
                </a:cubicBezTo>
                <a:cubicBezTo>
                  <a:pt x="5913999" y="3778106"/>
                  <a:pt x="5914323" y="3780816"/>
                  <a:pt x="5914323" y="3783879"/>
                </a:cubicBezTo>
                <a:lnTo>
                  <a:pt x="5914323" y="3790065"/>
                </a:lnTo>
                <a:lnTo>
                  <a:pt x="5903365" y="3790065"/>
                </a:lnTo>
                <a:cubicBezTo>
                  <a:pt x="5897180" y="3790065"/>
                  <a:pt x="5891613" y="3790610"/>
                  <a:pt x="5886664" y="3791700"/>
                </a:cubicBezTo>
                <a:cubicBezTo>
                  <a:pt x="5881716" y="3792790"/>
                  <a:pt x="5877533" y="3794425"/>
                  <a:pt x="5874116" y="3796604"/>
                </a:cubicBezTo>
                <a:cubicBezTo>
                  <a:pt x="5870699" y="3798784"/>
                  <a:pt x="5868078" y="3801523"/>
                  <a:pt x="5866251" y="3804822"/>
                </a:cubicBezTo>
                <a:cubicBezTo>
                  <a:pt x="5864425" y="3808121"/>
                  <a:pt x="5863512" y="3812009"/>
                  <a:pt x="5863512" y="3816487"/>
                </a:cubicBezTo>
                <a:cubicBezTo>
                  <a:pt x="5863512" y="3820316"/>
                  <a:pt x="5864175" y="3823733"/>
                  <a:pt x="5865500" y="3826737"/>
                </a:cubicBezTo>
                <a:cubicBezTo>
                  <a:pt x="5866826" y="3829742"/>
                  <a:pt x="5868681" y="3832275"/>
                  <a:pt x="5871067" y="3834337"/>
                </a:cubicBezTo>
                <a:cubicBezTo>
                  <a:pt x="5873453" y="3836399"/>
                  <a:pt x="5876340" y="3837975"/>
                  <a:pt x="5879727" y="3839064"/>
                </a:cubicBezTo>
                <a:cubicBezTo>
                  <a:pt x="5883115" y="3840154"/>
                  <a:pt x="5886900" y="3840699"/>
                  <a:pt x="5891082" y="3840699"/>
                </a:cubicBezTo>
                <a:cubicBezTo>
                  <a:pt x="5895854" y="3840699"/>
                  <a:pt x="5900376" y="3839668"/>
                  <a:pt x="5904647" y="3837606"/>
                </a:cubicBezTo>
                <a:cubicBezTo>
                  <a:pt x="5908918" y="3835544"/>
                  <a:pt x="5912791" y="3832658"/>
                  <a:pt x="5916267" y="3828946"/>
                </a:cubicBezTo>
                <a:lnTo>
                  <a:pt x="5916267" y="3836899"/>
                </a:lnTo>
                <a:cubicBezTo>
                  <a:pt x="5916267" y="3837606"/>
                  <a:pt x="5916473" y="3838137"/>
                  <a:pt x="5916886" y="3838490"/>
                </a:cubicBezTo>
                <a:cubicBezTo>
                  <a:pt x="5917298" y="3838844"/>
                  <a:pt x="5917961" y="3839109"/>
                  <a:pt x="5918874" y="3839285"/>
                </a:cubicBezTo>
                <a:cubicBezTo>
                  <a:pt x="5919787" y="3839462"/>
                  <a:pt x="5921009" y="3839550"/>
                  <a:pt x="5922541" y="3839550"/>
                </a:cubicBezTo>
                <a:cubicBezTo>
                  <a:pt x="5924132" y="3839550"/>
                  <a:pt x="5925339" y="3839462"/>
                  <a:pt x="5926164" y="3839285"/>
                </a:cubicBezTo>
                <a:cubicBezTo>
                  <a:pt x="5926989" y="3839109"/>
                  <a:pt x="5927637" y="3838844"/>
                  <a:pt x="5928108" y="3838490"/>
                </a:cubicBezTo>
                <a:cubicBezTo>
                  <a:pt x="5928579" y="3838137"/>
                  <a:pt x="5928815" y="3837606"/>
                  <a:pt x="5928815" y="3836899"/>
                </a:cubicBezTo>
                <a:lnTo>
                  <a:pt x="5928815" y="3783261"/>
                </a:lnTo>
                <a:cubicBezTo>
                  <a:pt x="5928815" y="3778312"/>
                  <a:pt x="5928255" y="3773982"/>
                  <a:pt x="5927136" y="3770271"/>
                </a:cubicBezTo>
                <a:cubicBezTo>
                  <a:pt x="5926017" y="3766560"/>
                  <a:pt x="5924220" y="3763452"/>
                  <a:pt x="5921746" y="3760948"/>
                </a:cubicBezTo>
                <a:cubicBezTo>
                  <a:pt x="5919271" y="3758445"/>
                  <a:pt x="5916031" y="3756545"/>
                  <a:pt x="5912025" y="3755249"/>
                </a:cubicBezTo>
                <a:cubicBezTo>
                  <a:pt x="5908019" y="3753953"/>
                  <a:pt x="5903159" y="3753305"/>
                  <a:pt x="5897445" y="3753305"/>
                </a:cubicBezTo>
                <a:close/>
                <a:moveTo>
                  <a:pt x="5706945" y="3753305"/>
                </a:moveTo>
                <a:cubicBezTo>
                  <a:pt x="5703882" y="3753305"/>
                  <a:pt x="5700848" y="3753584"/>
                  <a:pt x="5697843" y="3754144"/>
                </a:cubicBezTo>
                <a:cubicBezTo>
                  <a:pt x="5694839" y="3754704"/>
                  <a:pt x="5692070" y="3755411"/>
                  <a:pt x="5689537" y="3756265"/>
                </a:cubicBezTo>
                <a:cubicBezTo>
                  <a:pt x="5687004" y="3757119"/>
                  <a:pt x="5684765" y="3758062"/>
                  <a:pt x="5682821" y="3759093"/>
                </a:cubicBezTo>
                <a:cubicBezTo>
                  <a:pt x="5680877" y="3760124"/>
                  <a:pt x="5679507" y="3761022"/>
                  <a:pt x="5678712" y="3761788"/>
                </a:cubicBezTo>
                <a:cubicBezTo>
                  <a:pt x="5677917" y="3762554"/>
                  <a:pt x="5677416" y="3763364"/>
                  <a:pt x="5677210" y="3764218"/>
                </a:cubicBezTo>
                <a:cubicBezTo>
                  <a:pt x="5677004" y="3765072"/>
                  <a:pt x="5676900" y="3766236"/>
                  <a:pt x="5676900" y="3767708"/>
                </a:cubicBezTo>
                <a:cubicBezTo>
                  <a:pt x="5676900" y="3768592"/>
                  <a:pt x="5676959" y="3769402"/>
                  <a:pt x="5677077" y="3770138"/>
                </a:cubicBezTo>
                <a:cubicBezTo>
                  <a:pt x="5677195" y="3770875"/>
                  <a:pt x="5677387" y="3771479"/>
                  <a:pt x="5677652" y="3771950"/>
                </a:cubicBezTo>
                <a:cubicBezTo>
                  <a:pt x="5677917" y="3772421"/>
                  <a:pt x="5678226" y="3772775"/>
                  <a:pt x="5678580" y="3773010"/>
                </a:cubicBezTo>
                <a:cubicBezTo>
                  <a:pt x="5678933" y="3773246"/>
                  <a:pt x="5679345" y="3773364"/>
                  <a:pt x="5679817" y="3773364"/>
                </a:cubicBezTo>
                <a:cubicBezTo>
                  <a:pt x="5680524" y="3773364"/>
                  <a:pt x="5681599" y="3772937"/>
                  <a:pt x="5683042" y="3772082"/>
                </a:cubicBezTo>
                <a:cubicBezTo>
                  <a:pt x="5684485" y="3771228"/>
                  <a:pt x="5686282" y="3770286"/>
                  <a:pt x="5688432" y="3769255"/>
                </a:cubicBezTo>
                <a:cubicBezTo>
                  <a:pt x="5690582" y="3768224"/>
                  <a:pt x="5693086" y="3767281"/>
                  <a:pt x="5695943" y="3766427"/>
                </a:cubicBezTo>
                <a:cubicBezTo>
                  <a:pt x="5698801" y="3765573"/>
                  <a:pt x="5702026" y="3765146"/>
                  <a:pt x="5705619" y="3765146"/>
                </a:cubicBezTo>
                <a:cubicBezTo>
                  <a:pt x="5708977" y="3765146"/>
                  <a:pt x="5711805" y="3765543"/>
                  <a:pt x="5714102" y="3766339"/>
                </a:cubicBezTo>
                <a:cubicBezTo>
                  <a:pt x="5716400" y="3767134"/>
                  <a:pt x="5718270" y="3768312"/>
                  <a:pt x="5719714" y="3769873"/>
                </a:cubicBezTo>
                <a:cubicBezTo>
                  <a:pt x="5721157" y="3771434"/>
                  <a:pt x="5722203" y="3773393"/>
                  <a:pt x="5722851" y="3775750"/>
                </a:cubicBezTo>
                <a:cubicBezTo>
                  <a:pt x="5723499" y="3778106"/>
                  <a:pt x="5723823" y="3780816"/>
                  <a:pt x="5723823" y="3783879"/>
                </a:cubicBezTo>
                <a:lnTo>
                  <a:pt x="5723823" y="3790065"/>
                </a:lnTo>
                <a:lnTo>
                  <a:pt x="5712865" y="3790065"/>
                </a:lnTo>
                <a:cubicBezTo>
                  <a:pt x="5706680" y="3790065"/>
                  <a:pt x="5701113" y="3790610"/>
                  <a:pt x="5696164" y="3791700"/>
                </a:cubicBezTo>
                <a:cubicBezTo>
                  <a:pt x="5691216" y="3792790"/>
                  <a:pt x="5687033" y="3794425"/>
                  <a:pt x="5683616" y="3796604"/>
                </a:cubicBezTo>
                <a:cubicBezTo>
                  <a:pt x="5680200" y="3798784"/>
                  <a:pt x="5677578" y="3801523"/>
                  <a:pt x="5675752" y="3804822"/>
                </a:cubicBezTo>
                <a:cubicBezTo>
                  <a:pt x="5673925" y="3808121"/>
                  <a:pt x="5673012" y="3812009"/>
                  <a:pt x="5673012" y="3816487"/>
                </a:cubicBezTo>
                <a:cubicBezTo>
                  <a:pt x="5673012" y="3820316"/>
                  <a:pt x="5673675" y="3823733"/>
                  <a:pt x="5675000" y="3826737"/>
                </a:cubicBezTo>
                <a:cubicBezTo>
                  <a:pt x="5676326" y="3829742"/>
                  <a:pt x="5678182" y="3832275"/>
                  <a:pt x="5680568" y="3834337"/>
                </a:cubicBezTo>
                <a:cubicBezTo>
                  <a:pt x="5682954" y="3836399"/>
                  <a:pt x="5685840" y="3837975"/>
                  <a:pt x="5689228" y="3839064"/>
                </a:cubicBezTo>
                <a:cubicBezTo>
                  <a:pt x="5692615" y="3840154"/>
                  <a:pt x="5696400" y="3840699"/>
                  <a:pt x="5700583" y="3840699"/>
                </a:cubicBezTo>
                <a:cubicBezTo>
                  <a:pt x="5705354" y="3840699"/>
                  <a:pt x="5709876" y="3839668"/>
                  <a:pt x="5714147" y="3837606"/>
                </a:cubicBezTo>
                <a:cubicBezTo>
                  <a:pt x="5718418" y="3835544"/>
                  <a:pt x="5722291" y="3832658"/>
                  <a:pt x="5725767" y="3828946"/>
                </a:cubicBezTo>
                <a:lnTo>
                  <a:pt x="5725767" y="3836899"/>
                </a:lnTo>
                <a:cubicBezTo>
                  <a:pt x="5725767" y="3837606"/>
                  <a:pt x="5725973" y="3838137"/>
                  <a:pt x="5726385" y="3838490"/>
                </a:cubicBezTo>
                <a:cubicBezTo>
                  <a:pt x="5726798" y="3838844"/>
                  <a:pt x="5727461" y="3839109"/>
                  <a:pt x="5728374" y="3839285"/>
                </a:cubicBezTo>
                <a:cubicBezTo>
                  <a:pt x="5729287" y="3839462"/>
                  <a:pt x="5730509" y="3839550"/>
                  <a:pt x="5732041" y="3839550"/>
                </a:cubicBezTo>
                <a:cubicBezTo>
                  <a:pt x="5733632" y="3839550"/>
                  <a:pt x="5734839" y="3839462"/>
                  <a:pt x="5735664" y="3839285"/>
                </a:cubicBezTo>
                <a:cubicBezTo>
                  <a:pt x="5736489" y="3839109"/>
                  <a:pt x="5737137" y="3838844"/>
                  <a:pt x="5737608" y="3838490"/>
                </a:cubicBezTo>
                <a:cubicBezTo>
                  <a:pt x="5738079" y="3838137"/>
                  <a:pt x="5738315" y="3837606"/>
                  <a:pt x="5738315" y="3836899"/>
                </a:cubicBezTo>
                <a:lnTo>
                  <a:pt x="5738315" y="3783261"/>
                </a:lnTo>
                <a:cubicBezTo>
                  <a:pt x="5738315" y="3778312"/>
                  <a:pt x="5737755" y="3773982"/>
                  <a:pt x="5736636" y="3770271"/>
                </a:cubicBezTo>
                <a:cubicBezTo>
                  <a:pt x="5735517" y="3766560"/>
                  <a:pt x="5733720" y="3763452"/>
                  <a:pt x="5731246" y="3760948"/>
                </a:cubicBezTo>
                <a:cubicBezTo>
                  <a:pt x="5728771" y="3758445"/>
                  <a:pt x="5725531" y="3756545"/>
                  <a:pt x="5721525" y="3755249"/>
                </a:cubicBezTo>
                <a:cubicBezTo>
                  <a:pt x="5717519" y="3753953"/>
                  <a:pt x="5712659" y="3753305"/>
                  <a:pt x="5706945" y="3753305"/>
                </a:cubicBezTo>
                <a:close/>
                <a:moveTo>
                  <a:pt x="5435050" y="3753305"/>
                </a:moveTo>
                <a:cubicBezTo>
                  <a:pt x="5429218" y="3753305"/>
                  <a:pt x="5423945" y="3754321"/>
                  <a:pt x="5419233" y="3756353"/>
                </a:cubicBezTo>
                <a:cubicBezTo>
                  <a:pt x="5414519" y="3758386"/>
                  <a:pt x="5410499" y="3761302"/>
                  <a:pt x="5407170" y="3765102"/>
                </a:cubicBezTo>
                <a:cubicBezTo>
                  <a:pt x="5403842" y="3768901"/>
                  <a:pt x="5401294" y="3773526"/>
                  <a:pt x="5399526" y="3778975"/>
                </a:cubicBezTo>
                <a:cubicBezTo>
                  <a:pt x="5397759" y="3784424"/>
                  <a:pt x="5396875" y="3790566"/>
                  <a:pt x="5396875" y="3797400"/>
                </a:cubicBezTo>
                <a:cubicBezTo>
                  <a:pt x="5396875" y="3804587"/>
                  <a:pt x="5397730" y="3810890"/>
                  <a:pt x="5399438" y="3816310"/>
                </a:cubicBezTo>
                <a:cubicBezTo>
                  <a:pt x="5401147" y="3821730"/>
                  <a:pt x="5403680" y="3826237"/>
                  <a:pt x="5407038" y="3829830"/>
                </a:cubicBezTo>
                <a:cubicBezTo>
                  <a:pt x="5410396" y="3833424"/>
                  <a:pt x="5414534" y="3836134"/>
                  <a:pt x="5419453" y="3837960"/>
                </a:cubicBezTo>
                <a:cubicBezTo>
                  <a:pt x="5424372" y="3839786"/>
                  <a:pt x="5430102" y="3840699"/>
                  <a:pt x="5436640" y="3840699"/>
                </a:cubicBezTo>
                <a:cubicBezTo>
                  <a:pt x="5440411" y="3840699"/>
                  <a:pt x="5443960" y="3840419"/>
                  <a:pt x="5447289" y="3839860"/>
                </a:cubicBezTo>
                <a:cubicBezTo>
                  <a:pt x="5450617" y="3839300"/>
                  <a:pt x="5453548" y="3838667"/>
                  <a:pt x="5456081" y="3837960"/>
                </a:cubicBezTo>
                <a:cubicBezTo>
                  <a:pt x="5458614" y="3837253"/>
                  <a:pt x="5460676" y="3836531"/>
                  <a:pt x="5462267" y="3835795"/>
                </a:cubicBezTo>
                <a:cubicBezTo>
                  <a:pt x="5463858" y="3835058"/>
                  <a:pt x="5464815" y="3834528"/>
                  <a:pt x="5465139" y="3834204"/>
                </a:cubicBezTo>
                <a:cubicBezTo>
                  <a:pt x="5465463" y="3833880"/>
                  <a:pt x="5465728" y="3833541"/>
                  <a:pt x="5465934" y="3833188"/>
                </a:cubicBezTo>
                <a:cubicBezTo>
                  <a:pt x="5466141" y="3832835"/>
                  <a:pt x="5466288" y="3832437"/>
                  <a:pt x="5466376" y="3831995"/>
                </a:cubicBezTo>
                <a:cubicBezTo>
                  <a:pt x="5466465" y="3831553"/>
                  <a:pt x="5466538" y="3831053"/>
                  <a:pt x="5466597" y="3830493"/>
                </a:cubicBezTo>
                <a:cubicBezTo>
                  <a:pt x="5466656" y="3829933"/>
                  <a:pt x="5466685" y="3829270"/>
                  <a:pt x="5466685" y="3828505"/>
                </a:cubicBezTo>
                <a:cubicBezTo>
                  <a:pt x="5466685" y="3827444"/>
                  <a:pt x="5466641" y="3826546"/>
                  <a:pt x="5466552" y="3825809"/>
                </a:cubicBezTo>
                <a:cubicBezTo>
                  <a:pt x="5466463" y="3825073"/>
                  <a:pt x="5466330" y="3824499"/>
                  <a:pt x="5466152" y="3824086"/>
                </a:cubicBezTo>
                <a:cubicBezTo>
                  <a:pt x="5465975" y="3823674"/>
                  <a:pt x="5465723" y="3823365"/>
                  <a:pt x="5465398" y="3823158"/>
                </a:cubicBezTo>
                <a:cubicBezTo>
                  <a:pt x="5465073" y="3822952"/>
                  <a:pt x="5464703" y="3822849"/>
                  <a:pt x="5464289" y="3822849"/>
                </a:cubicBezTo>
                <a:cubicBezTo>
                  <a:pt x="5463578" y="3822849"/>
                  <a:pt x="5462527" y="3823158"/>
                  <a:pt x="5461135" y="3823777"/>
                </a:cubicBezTo>
                <a:cubicBezTo>
                  <a:pt x="5459744" y="3824396"/>
                  <a:pt x="5457968" y="3825088"/>
                  <a:pt x="5455807" y="3825854"/>
                </a:cubicBezTo>
                <a:cubicBezTo>
                  <a:pt x="5453647" y="3826619"/>
                  <a:pt x="5451086" y="3827312"/>
                  <a:pt x="5448126" y="3827930"/>
                </a:cubicBezTo>
                <a:cubicBezTo>
                  <a:pt x="5445167" y="3828549"/>
                  <a:pt x="5441792" y="3828858"/>
                  <a:pt x="5438003" y="3828858"/>
                </a:cubicBezTo>
                <a:cubicBezTo>
                  <a:pt x="5433209" y="3828858"/>
                  <a:pt x="5429154" y="3828181"/>
                  <a:pt x="5425839" y="3826826"/>
                </a:cubicBezTo>
                <a:cubicBezTo>
                  <a:pt x="5422523" y="3825471"/>
                  <a:pt x="5419830" y="3823527"/>
                  <a:pt x="5417758" y="3820993"/>
                </a:cubicBezTo>
                <a:cubicBezTo>
                  <a:pt x="5415686" y="3818460"/>
                  <a:pt x="5414206" y="3815426"/>
                  <a:pt x="5413318" y="3811892"/>
                </a:cubicBezTo>
                <a:cubicBezTo>
                  <a:pt x="5412430" y="3808357"/>
                  <a:pt x="5411986" y="3804380"/>
                  <a:pt x="5411986" y="3799962"/>
                </a:cubicBezTo>
                <a:lnTo>
                  <a:pt x="5464362" y="3799962"/>
                </a:lnTo>
                <a:cubicBezTo>
                  <a:pt x="5465841" y="3799962"/>
                  <a:pt x="5467159" y="3799476"/>
                  <a:pt x="5468312" y="3798504"/>
                </a:cubicBezTo>
                <a:cubicBezTo>
                  <a:pt x="5469467" y="3797532"/>
                  <a:pt x="5470043" y="3795897"/>
                  <a:pt x="5470043" y="3793600"/>
                </a:cubicBezTo>
                <a:lnTo>
                  <a:pt x="5470043" y="3790949"/>
                </a:lnTo>
                <a:cubicBezTo>
                  <a:pt x="5470043" y="3785765"/>
                  <a:pt x="5469381" y="3780890"/>
                  <a:pt x="5468055" y="3776324"/>
                </a:cubicBezTo>
                <a:cubicBezTo>
                  <a:pt x="5466730" y="3771758"/>
                  <a:pt x="5464653" y="3767782"/>
                  <a:pt x="5461825" y="3764395"/>
                </a:cubicBezTo>
                <a:cubicBezTo>
                  <a:pt x="5458998" y="3761007"/>
                  <a:pt x="5455389" y="3758312"/>
                  <a:pt x="5451000" y="3756309"/>
                </a:cubicBezTo>
                <a:cubicBezTo>
                  <a:pt x="5446612" y="3754306"/>
                  <a:pt x="5441295" y="3753305"/>
                  <a:pt x="5435050" y="3753305"/>
                </a:cubicBezTo>
                <a:close/>
                <a:moveTo>
                  <a:pt x="5042158" y="3753305"/>
                </a:moveTo>
                <a:cubicBezTo>
                  <a:pt x="5037621" y="3753305"/>
                  <a:pt x="5033129" y="3754468"/>
                  <a:pt x="5028682" y="3756795"/>
                </a:cubicBezTo>
                <a:cubicBezTo>
                  <a:pt x="5024234" y="3759122"/>
                  <a:pt x="5019771" y="3762789"/>
                  <a:pt x="5015294" y="3767797"/>
                </a:cubicBezTo>
                <a:lnTo>
                  <a:pt x="5015294" y="3757281"/>
                </a:lnTo>
                <a:cubicBezTo>
                  <a:pt x="5015294" y="3756810"/>
                  <a:pt x="5015191" y="3756412"/>
                  <a:pt x="5014985" y="3756088"/>
                </a:cubicBezTo>
                <a:cubicBezTo>
                  <a:pt x="5014779" y="3755764"/>
                  <a:pt x="5014440" y="3755470"/>
                  <a:pt x="5013969" y="3755204"/>
                </a:cubicBezTo>
                <a:cubicBezTo>
                  <a:pt x="5013497" y="3754939"/>
                  <a:pt x="5012835" y="3754763"/>
                  <a:pt x="5011980" y="3754674"/>
                </a:cubicBezTo>
                <a:cubicBezTo>
                  <a:pt x="5011126" y="3754586"/>
                  <a:pt x="5010051" y="3754542"/>
                  <a:pt x="5008755" y="3754542"/>
                </a:cubicBezTo>
                <a:cubicBezTo>
                  <a:pt x="5007400" y="3754542"/>
                  <a:pt x="5006310" y="3754586"/>
                  <a:pt x="5005486" y="3754674"/>
                </a:cubicBezTo>
                <a:cubicBezTo>
                  <a:pt x="5004661" y="3754763"/>
                  <a:pt x="5003983" y="3754939"/>
                  <a:pt x="5003453" y="3755204"/>
                </a:cubicBezTo>
                <a:cubicBezTo>
                  <a:pt x="5002923" y="3755470"/>
                  <a:pt x="5002569" y="3755764"/>
                  <a:pt x="5002393" y="3756088"/>
                </a:cubicBezTo>
                <a:cubicBezTo>
                  <a:pt x="5002216" y="3756412"/>
                  <a:pt x="5002128" y="3756810"/>
                  <a:pt x="5002128" y="3757281"/>
                </a:cubicBezTo>
                <a:lnTo>
                  <a:pt x="5002128" y="3836811"/>
                </a:lnTo>
                <a:cubicBezTo>
                  <a:pt x="5002128" y="3837282"/>
                  <a:pt x="5002231" y="3837680"/>
                  <a:pt x="5002437" y="3838004"/>
                </a:cubicBezTo>
                <a:cubicBezTo>
                  <a:pt x="5002643" y="3838328"/>
                  <a:pt x="5003026" y="3838608"/>
                  <a:pt x="5003586" y="3838844"/>
                </a:cubicBezTo>
                <a:cubicBezTo>
                  <a:pt x="5004145" y="3839079"/>
                  <a:pt x="5004897" y="3839256"/>
                  <a:pt x="5005839" y="3839374"/>
                </a:cubicBezTo>
                <a:cubicBezTo>
                  <a:pt x="5006782" y="3839492"/>
                  <a:pt x="5007960" y="3839550"/>
                  <a:pt x="5009374" y="3839550"/>
                </a:cubicBezTo>
                <a:cubicBezTo>
                  <a:pt x="5010847" y="3839550"/>
                  <a:pt x="5012054" y="3839492"/>
                  <a:pt x="5012997" y="3839374"/>
                </a:cubicBezTo>
                <a:cubicBezTo>
                  <a:pt x="5013939" y="3839256"/>
                  <a:pt x="5014676" y="3839079"/>
                  <a:pt x="5015206" y="3838844"/>
                </a:cubicBezTo>
                <a:cubicBezTo>
                  <a:pt x="5015736" y="3838608"/>
                  <a:pt x="5016119" y="3838328"/>
                  <a:pt x="5016355" y="3838004"/>
                </a:cubicBezTo>
                <a:cubicBezTo>
                  <a:pt x="5016590" y="3837680"/>
                  <a:pt x="5016708" y="3837282"/>
                  <a:pt x="5016708" y="3836811"/>
                </a:cubicBezTo>
                <a:lnTo>
                  <a:pt x="5016708" y="3781228"/>
                </a:lnTo>
                <a:cubicBezTo>
                  <a:pt x="5020714" y="3776221"/>
                  <a:pt x="5024543" y="3772421"/>
                  <a:pt x="5028196" y="3769829"/>
                </a:cubicBezTo>
                <a:cubicBezTo>
                  <a:pt x="5031848" y="3767237"/>
                  <a:pt x="5035501" y="3765941"/>
                  <a:pt x="5039153" y="3765941"/>
                </a:cubicBezTo>
                <a:cubicBezTo>
                  <a:pt x="5041981" y="3765941"/>
                  <a:pt x="5044470" y="3766471"/>
                  <a:pt x="5046620" y="3767532"/>
                </a:cubicBezTo>
                <a:cubicBezTo>
                  <a:pt x="5048771" y="3768592"/>
                  <a:pt x="5050523" y="3770124"/>
                  <a:pt x="5051878" y="3772127"/>
                </a:cubicBezTo>
                <a:cubicBezTo>
                  <a:pt x="5053233" y="3774130"/>
                  <a:pt x="5054264" y="3776516"/>
                  <a:pt x="5054971" y="3779284"/>
                </a:cubicBezTo>
                <a:cubicBezTo>
                  <a:pt x="5055678" y="3782053"/>
                  <a:pt x="5056031" y="3785706"/>
                  <a:pt x="5056031" y="3790242"/>
                </a:cubicBezTo>
                <a:lnTo>
                  <a:pt x="5056031" y="3836811"/>
                </a:lnTo>
                <a:cubicBezTo>
                  <a:pt x="5056031" y="3837282"/>
                  <a:pt x="5056149" y="3837680"/>
                  <a:pt x="5056385" y="3838004"/>
                </a:cubicBezTo>
                <a:cubicBezTo>
                  <a:pt x="5056620" y="3838328"/>
                  <a:pt x="5057003" y="3838608"/>
                  <a:pt x="5057533" y="3838844"/>
                </a:cubicBezTo>
                <a:cubicBezTo>
                  <a:pt x="5058064" y="3839079"/>
                  <a:pt x="5058800" y="3839256"/>
                  <a:pt x="5059743" y="3839374"/>
                </a:cubicBezTo>
                <a:cubicBezTo>
                  <a:pt x="5060686" y="3839492"/>
                  <a:pt x="5061893" y="3839550"/>
                  <a:pt x="5063366" y="3839550"/>
                </a:cubicBezTo>
                <a:cubicBezTo>
                  <a:pt x="5064780" y="3839550"/>
                  <a:pt x="5065958" y="3839492"/>
                  <a:pt x="5066901" y="3839374"/>
                </a:cubicBezTo>
                <a:cubicBezTo>
                  <a:pt x="5067843" y="3839256"/>
                  <a:pt x="5068580" y="3839079"/>
                  <a:pt x="5069110" y="3838844"/>
                </a:cubicBezTo>
                <a:cubicBezTo>
                  <a:pt x="5069640" y="3838608"/>
                  <a:pt x="5070023" y="3838328"/>
                  <a:pt x="5070259" y="3838004"/>
                </a:cubicBezTo>
                <a:cubicBezTo>
                  <a:pt x="5070494" y="3837680"/>
                  <a:pt x="5070612" y="3837282"/>
                  <a:pt x="5070612" y="3836811"/>
                </a:cubicBezTo>
                <a:lnTo>
                  <a:pt x="5070612" y="3788298"/>
                </a:lnTo>
                <a:cubicBezTo>
                  <a:pt x="5070612" y="3782642"/>
                  <a:pt x="5070126" y="3777797"/>
                  <a:pt x="5069154" y="3773761"/>
                </a:cubicBezTo>
                <a:cubicBezTo>
                  <a:pt x="5068182" y="3769726"/>
                  <a:pt x="5066577" y="3766206"/>
                  <a:pt x="5064338" y="3763202"/>
                </a:cubicBezTo>
                <a:cubicBezTo>
                  <a:pt x="5062099" y="3760197"/>
                  <a:pt x="5059169" y="3757797"/>
                  <a:pt x="5055545" y="3756000"/>
                </a:cubicBezTo>
                <a:cubicBezTo>
                  <a:pt x="5051922" y="3754203"/>
                  <a:pt x="5047460" y="3753305"/>
                  <a:pt x="5042158" y="3753305"/>
                </a:cubicBezTo>
                <a:close/>
                <a:moveTo>
                  <a:pt x="4941871" y="3753305"/>
                </a:moveTo>
                <a:cubicBezTo>
                  <a:pt x="4935096" y="3753305"/>
                  <a:pt x="4929176" y="3754394"/>
                  <a:pt x="4924109" y="3756574"/>
                </a:cubicBezTo>
                <a:cubicBezTo>
                  <a:pt x="4919043" y="3758754"/>
                  <a:pt x="4914816" y="3761817"/>
                  <a:pt x="4911429" y="3765764"/>
                </a:cubicBezTo>
                <a:cubicBezTo>
                  <a:pt x="4908041" y="3769711"/>
                  <a:pt x="4905508" y="3774409"/>
                  <a:pt x="4903829" y="3779859"/>
                </a:cubicBezTo>
                <a:cubicBezTo>
                  <a:pt x="4902150" y="3785308"/>
                  <a:pt x="4901310" y="3791273"/>
                  <a:pt x="4901310" y="3797753"/>
                </a:cubicBezTo>
                <a:cubicBezTo>
                  <a:pt x="4901310" y="3804469"/>
                  <a:pt x="4902106" y="3810478"/>
                  <a:pt x="4903697" y="3815780"/>
                </a:cubicBezTo>
                <a:cubicBezTo>
                  <a:pt x="4905287" y="3821082"/>
                  <a:pt x="4907702" y="3825588"/>
                  <a:pt x="4910943" y="3829300"/>
                </a:cubicBezTo>
                <a:cubicBezTo>
                  <a:pt x="4914183" y="3833011"/>
                  <a:pt x="4918233" y="3835839"/>
                  <a:pt x="4923093" y="3837783"/>
                </a:cubicBezTo>
                <a:cubicBezTo>
                  <a:pt x="4927953" y="3839727"/>
                  <a:pt x="4933653" y="3840699"/>
                  <a:pt x="4940192" y="3840699"/>
                </a:cubicBezTo>
                <a:cubicBezTo>
                  <a:pt x="4946908" y="3840699"/>
                  <a:pt x="4952814" y="3839595"/>
                  <a:pt x="4957910" y="3837385"/>
                </a:cubicBezTo>
                <a:cubicBezTo>
                  <a:pt x="4963005" y="3835176"/>
                  <a:pt x="4967247" y="3832098"/>
                  <a:pt x="4970634" y="3828151"/>
                </a:cubicBezTo>
                <a:cubicBezTo>
                  <a:pt x="4974022" y="3824204"/>
                  <a:pt x="4976569" y="3819506"/>
                  <a:pt x="4978278" y="3814057"/>
                </a:cubicBezTo>
                <a:cubicBezTo>
                  <a:pt x="4979986" y="3808607"/>
                  <a:pt x="4980841" y="3802643"/>
                  <a:pt x="4980841" y="3796162"/>
                </a:cubicBezTo>
                <a:cubicBezTo>
                  <a:pt x="4980841" y="3789505"/>
                  <a:pt x="4980030" y="3783526"/>
                  <a:pt x="4978410" y="3778224"/>
                </a:cubicBezTo>
                <a:cubicBezTo>
                  <a:pt x="4976791" y="3772922"/>
                  <a:pt x="4974361" y="3768415"/>
                  <a:pt x="4971120" y="3764704"/>
                </a:cubicBezTo>
                <a:cubicBezTo>
                  <a:pt x="4967880" y="3760992"/>
                  <a:pt x="4963830" y="3758165"/>
                  <a:pt x="4958970" y="3756221"/>
                </a:cubicBezTo>
                <a:cubicBezTo>
                  <a:pt x="4954110" y="3754277"/>
                  <a:pt x="4948410" y="3753305"/>
                  <a:pt x="4941871" y="3753305"/>
                </a:cubicBezTo>
                <a:close/>
                <a:moveTo>
                  <a:pt x="4739725" y="3753305"/>
                </a:moveTo>
                <a:cubicBezTo>
                  <a:pt x="4733893" y="3753305"/>
                  <a:pt x="4728620" y="3754321"/>
                  <a:pt x="4723908" y="3756353"/>
                </a:cubicBezTo>
                <a:cubicBezTo>
                  <a:pt x="4719194" y="3758386"/>
                  <a:pt x="4715174" y="3761302"/>
                  <a:pt x="4711846" y="3765102"/>
                </a:cubicBezTo>
                <a:cubicBezTo>
                  <a:pt x="4708517" y="3768901"/>
                  <a:pt x="4705969" y="3773526"/>
                  <a:pt x="4704201" y="3778975"/>
                </a:cubicBezTo>
                <a:cubicBezTo>
                  <a:pt x="4702434" y="3784424"/>
                  <a:pt x="4701551" y="3790566"/>
                  <a:pt x="4701551" y="3797400"/>
                </a:cubicBezTo>
                <a:cubicBezTo>
                  <a:pt x="4701551" y="3804587"/>
                  <a:pt x="4702405" y="3810890"/>
                  <a:pt x="4704113" y="3816310"/>
                </a:cubicBezTo>
                <a:cubicBezTo>
                  <a:pt x="4705822" y="3821730"/>
                  <a:pt x="4708355" y="3826237"/>
                  <a:pt x="4711712" y="3829830"/>
                </a:cubicBezTo>
                <a:cubicBezTo>
                  <a:pt x="4715071" y="3833424"/>
                  <a:pt x="4719209" y="3836134"/>
                  <a:pt x="4724128" y="3837960"/>
                </a:cubicBezTo>
                <a:cubicBezTo>
                  <a:pt x="4729047" y="3839786"/>
                  <a:pt x="4734777" y="3840699"/>
                  <a:pt x="4741316" y="3840699"/>
                </a:cubicBezTo>
                <a:cubicBezTo>
                  <a:pt x="4745086" y="3840699"/>
                  <a:pt x="4748635" y="3840419"/>
                  <a:pt x="4751964" y="3839860"/>
                </a:cubicBezTo>
                <a:cubicBezTo>
                  <a:pt x="4755293" y="3839300"/>
                  <a:pt x="4758223" y="3838667"/>
                  <a:pt x="4760756" y="3837960"/>
                </a:cubicBezTo>
                <a:cubicBezTo>
                  <a:pt x="4763289" y="3837253"/>
                  <a:pt x="4765351" y="3836531"/>
                  <a:pt x="4766942" y="3835795"/>
                </a:cubicBezTo>
                <a:cubicBezTo>
                  <a:pt x="4768533" y="3835058"/>
                  <a:pt x="4769490" y="3834528"/>
                  <a:pt x="4769814" y="3834204"/>
                </a:cubicBezTo>
                <a:cubicBezTo>
                  <a:pt x="4770138" y="3833880"/>
                  <a:pt x="4770403" y="3833541"/>
                  <a:pt x="4770609" y="3833188"/>
                </a:cubicBezTo>
                <a:cubicBezTo>
                  <a:pt x="4770816" y="3832835"/>
                  <a:pt x="4770963" y="3832437"/>
                  <a:pt x="4771051" y="3831995"/>
                </a:cubicBezTo>
                <a:cubicBezTo>
                  <a:pt x="4771140" y="3831553"/>
                  <a:pt x="4771213" y="3831053"/>
                  <a:pt x="4771272" y="3830493"/>
                </a:cubicBezTo>
                <a:cubicBezTo>
                  <a:pt x="4771331" y="3829933"/>
                  <a:pt x="4771360" y="3829270"/>
                  <a:pt x="4771360" y="3828505"/>
                </a:cubicBezTo>
                <a:cubicBezTo>
                  <a:pt x="4771360" y="3827444"/>
                  <a:pt x="4771316" y="3826546"/>
                  <a:pt x="4771227" y="3825809"/>
                </a:cubicBezTo>
                <a:cubicBezTo>
                  <a:pt x="4771138" y="3825073"/>
                  <a:pt x="4771005" y="3824499"/>
                  <a:pt x="4770827" y="3824086"/>
                </a:cubicBezTo>
                <a:cubicBezTo>
                  <a:pt x="4770650" y="3823674"/>
                  <a:pt x="4770398" y="3823365"/>
                  <a:pt x="4770073" y="3823158"/>
                </a:cubicBezTo>
                <a:cubicBezTo>
                  <a:pt x="4769748" y="3822952"/>
                  <a:pt x="4769378" y="3822849"/>
                  <a:pt x="4768964" y="3822849"/>
                </a:cubicBezTo>
                <a:cubicBezTo>
                  <a:pt x="4768253" y="3822849"/>
                  <a:pt x="4767202" y="3823158"/>
                  <a:pt x="4765811" y="3823777"/>
                </a:cubicBezTo>
                <a:cubicBezTo>
                  <a:pt x="4764419" y="3824396"/>
                  <a:pt x="4762643" y="3825088"/>
                  <a:pt x="4760482" y="3825854"/>
                </a:cubicBezTo>
                <a:cubicBezTo>
                  <a:pt x="4758322" y="3826619"/>
                  <a:pt x="4755761" y="3827312"/>
                  <a:pt x="4752801" y="3827930"/>
                </a:cubicBezTo>
                <a:cubicBezTo>
                  <a:pt x="4749841" y="3828549"/>
                  <a:pt x="4746467" y="3828858"/>
                  <a:pt x="4742678" y="3828858"/>
                </a:cubicBezTo>
                <a:cubicBezTo>
                  <a:pt x="4737884" y="3828858"/>
                  <a:pt x="4733829" y="3828181"/>
                  <a:pt x="4730514" y="3826826"/>
                </a:cubicBezTo>
                <a:cubicBezTo>
                  <a:pt x="4727198" y="3825471"/>
                  <a:pt x="4724505" y="3823527"/>
                  <a:pt x="4722433" y="3820993"/>
                </a:cubicBezTo>
                <a:cubicBezTo>
                  <a:pt x="4720361" y="3818460"/>
                  <a:pt x="4718881" y="3815426"/>
                  <a:pt x="4717993" y="3811892"/>
                </a:cubicBezTo>
                <a:cubicBezTo>
                  <a:pt x="4717105" y="3808357"/>
                  <a:pt x="4716662" y="3804380"/>
                  <a:pt x="4716662" y="3799962"/>
                </a:cubicBezTo>
                <a:lnTo>
                  <a:pt x="4769037" y="3799962"/>
                </a:lnTo>
                <a:cubicBezTo>
                  <a:pt x="4770517" y="3799962"/>
                  <a:pt x="4771834" y="3799476"/>
                  <a:pt x="4772987" y="3798504"/>
                </a:cubicBezTo>
                <a:cubicBezTo>
                  <a:pt x="4774141" y="3797532"/>
                  <a:pt x="4774718" y="3795897"/>
                  <a:pt x="4774718" y="3793600"/>
                </a:cubicBezTo>
                <a:lnTo>
                  <a:pt x="4774718" y="3790949"/>
                </a:lnTo>
                <a:cubicBezTo>
                  <a:pt x="4774718" y="3785765"/>
                  <a:pt x="4774056" y="3780890"/>
                  <a:pt x="4772730" y="3776324"/>
                </a:cubicBezTo>
                <a:cubicBezTo>
                  <a:pt x="4771405" y="3771758"/>
                  <a:pt x="4769328" y="3767782"/>
                  <a:pt x="4766500" y="3764395"/>
                </a:cubicBezTo>
                <a:cubicBezTo>
                  <a:pt x="4763673" y="3761007"/>
                  <a:pt x="4760064" y="3758312"/>
                  <a:pt x="4755675" y="3756309"/>
                </a:cubicBezTo>
                <a:cubicBezTo>
                  <a:pt x="4751287" y="3754306"/>
                  <a:pt x="4745970" y="3753305"/>
                  <a:pt x="4739725" y="3753305"/>
                </a:cubicBezTo>
                <a:close/>
                <a:moveTo>
                  <a:pt x="4506246" y="3753216"/>
                </a:moveTo>
                <a:cubicBezTo>
                  <a:pt x="4500119" y="3753216"/>
                  <a:pt x="4494862" y="3755396"/>
                  <a:pt x="4490473" y="3759755"/>
                </a:cubicBezTo>
                <a:cubicBezTo>
                  <a:pt x="4486084" y="3764115"/>
                  <a:pt x="4483889" y="3769387"/>
                  <a:pt x="4483889" y="3775573"/>
                </a:cubicBezTo>
                <a:cubicBezTo>
                  <a:pt x="4483889" y="3781759"/>
                  <a:pt x="4486084" y="3787046"/>
                  <a:pt x="4490473" y="3791435"/>
                </a:cubicBezTo>
                <a:cubicBezTo>
                  <a:pt x="4494862" y="3795824"/>
                  <a:pt x="4500119" y="3798018"/>
                  <a:pt x="4506246" y="3798018"/>
                </a:cubicBezTo>
                <a:cubicBezTo>
                  <a:pt x="4512432" y="3798018"/>
                  <a:pt x="4517719" y="3795824"/>
                  <a:pt x="4522108" y="3791435"/>
                </a:cubicBezTo>
                <a:cubicBezTo>
                  <a:pt x="4526497" y="3787046"/>
                  <a:pt x="4528692" y="3781759"/>
                  <a:pt x="4528692" y="3775573"/>
                </a:cubicBezTo>
                <a:cubicBezTo>
                  <a:pt x="4528692" y="3769387"/>
                  <a:pt x="4526497" y="3764115"/>
                  <a:pt x="4522108" y="3759755"/>
                </a:cubicBezTo>
                <a:cubicBezTo>
                  <a:pt x="4517719" y="3755396"/>
                  <a:pt x="4512432" y="3753216"/>
                  <a:pt x="4506246" y="3753216"/>
                </a:cubicBezTo>
                <a:close/>
                <a:moveTo>
                  <a:pt x="7536945" y="3733245"/>
                </a:moveTo>
                <a:cubicBezTo>
                  <a:pt x="7535531" y="3733245"/>
                  <a:pt x="7534353" y="3733304"/>
                  <a:pt x="7533410" y="3733422"/>
                </a:cubicBezTo>
                <a:cubicBezTo>
                  <a:pt x="7532467" y="3733540"/>
                  <a:pt x="7531716" y="3733731"/>
                  <a:pt x="7531157" y="3733996"/>
                </a:cubicBezTo>
                <a:cubicBezTo>
                  <a:pt x="7530597" y="3734262"/>
                  <a:pt x="7530214" y="3734571"/>
                  <a:pt x="7530008" y="3734924"/>
                </a:cubicBezTo>
                <a:cubicBezTo>
                  <a:pt x="7529802" y="3735278"/>
                  <a:pt x="7529699" y="3735661"/>
                  <a:pt x="7529699" y="3736073"/>
                </a:cubicBezTo>
                <a:lnTo>
                  <a:pt x="7529699" y="3754984"/>
                </a:lnTo>
                <a:lnTo>
                  <a:pt x="7518653" y="3754984"/>
                </a:lnTo>
                <a:cubicBezTo>
                  <a:pt x="7518182" y="3754984"/>
                  <a:pt x="7517754" y="3755087"/>
                  <a:pt x="7517371" y="3755293"/>
                </a:cubicBezTo>
                <a:cubicBezTo>
                  <a:pt x="7516989" y="3755499"/>
                  <a:pt x="7516679" y="3755852"/>
                  <a:pt x="7516444" y="3756353"/>
                </a:cubicBezTo>
                <a:cubicBezTo>
                  <a:pt x="7516208" y="3756854"/>
                  <a:pt x="7516017" y="3757487"/>
                  <a:pt x="7515869" y="3758253"/>
                </a:cubicBezTo>
                <a:cubicBezTo>
                  <a:pt x="7515722" y="3759019"/>
                  <a:pt x="7515648" y="3759962"/>
                  <a:pt x="7515648" y="3761081"/>
                </a:cubicBezTo>
                <a:cubicBezTo>
                  <a:pt x="7515648" y="3763202"/>
                  <a:pt x="7515913" y="3764733"/>
                  <a:pt x="7516444" y="3765676"/>
                </a:cubicBezTo>
                <a:cubicBezTo>
                  <a:pt x="7516974" y="3766618"/>
                  <a:pt x="7517681" y="3767090"/>
                  <a:pt x="7518564" y="3767090"/>
                </a:cubicBezTo>
                <a:lnTo>
                  <a:pt x="7529699" y="3767090"/>
                </a:lnTo>
                <a:lnTo>
                  <a:pt x="7529699" y="3813571"/>
                </a:lnTo>
                <a:cubicBezTo>
                  <a:pt x="7529699" y="3818166"/>
                  <a:pt x="7530126" y="3822157"/>
                  <a:pt x="7530980" y="3825544"/>
                </a:cubicBezTo>
                <a:cubicBezTo>
                  <a:pt x="7531834" y="3828932"/>
                  <a:pt x="7533204" y="3831730"/>
                  <a:pt x="7535089" y="3833939"/>
                </a:cubicBezTo>
                <a:cubicBezTo>
                  <a:pt x="7536974" y="3836148"/>
                  <a:pt x="7539390" y="3837798"/>
                  <a:pt x="7542335" y="3838888"/>
                </a:cubicBezTo>
                <a:cubicBezTo>
                  <a:pt x="7545280" y="3839978"/>
                  <a:pt x="7548815" y="3840522"/>
                  <a:pt x="7552939" y="3840522"/>
                </a:cubicBezTo>
                <a:cubicBezTo>
                  <a:pt x="7554294" y="3840522"/>
                  <a:pt x="7555649" y="3840434"/>
                  <a:pt x="7557004" y="3840257"/>
                </a:cubicBezTo>
                <a:cubicBezTo>
                  <a:pt x="7558359" y="3840081"/>
                  <a:pt x="7559640" y="3839860"/>
                  <a:pt x="7560848" y="3839595"/>
                </a:cubicBezTo>
                <a:cubicBezTo>
                  <a:pt x="7562056" y="3839330"/>
                  <a:pt x="7563131" y="3838991"/>
                  <a:pt x="7564073" y="3838578"/>
                </a:cubicBezTo>
                <a:cubicBezTo>
                  <a:pt x="7565016" y="3838166"/>
                  <a:pt x="7565723" y="3837724"/>
                  <a:pt x="7566194" y="3837253"/>
                </a:cubicBezTo>
                <a:cubicBezTo>
                  <a:pt x="7566665" y="3836782"/>
                  <a:pt x="7567019" y="3836045"/>
                  <a:pt x="7567254" y="3835044"/>
                </a:cubicBezTo>
                <a:cubicBezTo>
                  <a:pt x="7567490" y="3834042"/>
                  <a:pt x="7567608" y="3832687"/>
                  <a:pt x="7567608" y="3830979"/>
                </a:cubicBezTo>
                <a:cubicBezTo>
                  <a:pt x="7567608" y="3829918"/>
                  <a:pt x="7567549" y="3829035"/>
                  <a:pt x="7567431" y="3828328"/>
                </a:cubicBezTo>
                <a:cubicBezTo>
                  <a:pt x="7567313" y="3827621"/>
                  <a:pt x="7567181" y="3827061"/>
                  <a:pt x="7567034" y="3826649"/>
                </a:cubicBezTo>
                <a:cubicBezTo>
                  <a:pt x="7566886" y="3826237"/>
                  <a:pt x="7566680" y="3825957"/>
                  <a:pt x="7566415" y="3825809"/>
                </a:cubicBezTo>
                <a:cubicBezTo>
                  <a:pt x="7566150" y="3825662"/>
                  <a:pt x="7565870" y="3825588"/>
                  <a:pt x="7565575" y="3825588"/>
                </a:cubicBezTo>
                <a:cubicBezTo>
                  <a:pt x="7565104" y="3825588"/>
                  <a:pt x="7564574" y="3825721"/>
                  <a:pt x="7563985" y="3825986"/>
                </a:cubicBezTo>
                <a:cubicBezTo>
                  <a:pt x="7563396" y="3826251"/>
                  <a:pt x="7562689" y="3826531"/>
                  <a:pt x="7561864" y="3826826"/>
                </a:cubicBezTo>
                <a:cubicBezTo>
                  <a:pt x="7561039" y="3827120"/>
                  <a:pt x="7560097" y="3827400"/>
                  <a:pt x="7559036" y="3827665"/>
                </a:cubicBezTo>
                <a:cubicBezTo>
                  <a:pt x="7557976" y="3827930"/>
                  <a:pt x="7556768" y="3828063"/>
                  <a:pt x="7555413" y="3828063"/>
                </a:cubicBezTo>
                <a:cubicBezTo>
                  <a:pt x="7551231" y="3828063"/>
                  <a:pt x="7548329" y="3826664"/>
                  <a:pt x="7546709" y="3823865"/>
                </a:cubicBezTo>
                <a:cubicBezTo>
                  <a:pt x="7545089" y="3821067"/>
                  <a:pt x="7544279" y="3816929"/>
                  <a:pt x="7544279" y="3811450"/>
                </a:cubicBezTo>
                <a:lnTo>
                  <a:pt x="7544279" y="3767090"/>
                </a:lnTo>
                <a:lnTo>
                  <a:pt x="7564692" y="3767090"/>
                </a:lnTo>
                <a:cubicBezTo>
                  <a:pt x="7565575" y="3767090"/>
                  <a:pt x="7566282" y="3766618"/>
                  <a:pt x="7566813" y="3765676"/>
                </a:cubicBezTo>
                <a:cubicBezTo>
                  <a:pt x="7567343" y="3764733"/>
                  <a:pt x="7567608" y="3763202"/>
                  <a:pt x="7567608" y="3761081"/>
                </a:cubicBezTo>
                <a:cubicBezTo>
                  <a:pt x="7567608" y="3759962"/>
                  <a:pt x="7567549" y="3759019"/>
                  <a:pt x="7567431" y="3758253"/>
                </a:cubicBezTo>
                <a:cubicBezTo>
                  <a:pt x="7567313" y="3757487"/>
                  <a:pt x="7567122" y="3756854"/>
                  <a:pt x="7566857" y="3756353"/>
                </a:cubicBezTo>
                <a:cubicBezTo>
                  <a:pt x="7566592" y="3755852"/>
                  <a:pt x="7566282" y="3755499"/>
                  <a:pt x="7565929" y="3755293"/>
                </a:cubicBezTo>
                <a:cubicBezTo>
                  <a:pt x="7565575" y="3755087"/>
                  <a:pt x="7565163" y="3754984"/>
                  <a:pt x="7564692" y="3754984"/>
                </a:cubicBezTo>
                <a:lnTo>
                  <a:pt x="7544279" y="3754984"/>
                </a:lnTo>
                <a:lnTo>
                  <a:pt x="7544279" y="3736073"/>
                </a:lnTo>
                <a:cubicBezTo>
                  <a:pt x="7544279" y="3735661"/>
                  <a:pt x="7544161" y="3735278"/>
                  <a:pt x="7543926" y="3734924"/>
                </a:cubicBezTo>
                <a:cubicBezTo>
                  <a:pt x="7543690" y="3734571"/>
                  <a:pt x="7543307" y="3734262"/>
                  <a:pt x="7542777" y="3733996"/>
                </a:cubicBezTo>
                <a:cubicBezTo>
                  <a:pt x="7542247" y="3733731"/>
                  <a:pt x="7541510" y="3733540"/>
                  <a:pt x="7540568" y="3733422"/>
                </a:cubicBezTo>
                <a:cubicBezTo>
                  <a:pt x="7539625" y="3733304"/>
                  <a:pt x="7538418" y="3733245"/>
                  <a:pt x="7536945" y="3733245"/>
                </a:cubicBezTo>
                <a:close/>
                <a:moveTo>
                  <a:pt x="6860670" y="3733245"/>
                </a:moveTo>
                <a:cubicBezTo>
                  <a:pt x="6859256" y="3733245"/>
                  <a:pt x="6858077" y="3733304"/>
                  <a:pt x="6857135" y="3733422"/>
                </a:cubicBezTo>
                <a:cubicBezTo>
                  <a:pt x="6856192" y="3733540"/>
                  <a:pt x="6855441" y="3733731"/>
                  <a:pt x="6854882" y="3733996"/>
                </a:cubicBezTo>
                <a:cubicBezTo>
                  <a:pt x="6854322" y="3734262"/>
                  <a:pt x="6853939" y="3734571"/>
                  <a:pt x="6853733" y="3734924"/>
                </a:cubicBezTo>
                <a:cubicBezTo>
                  <a:pt x="6853526" y="3735278"/>
                  <a:pt x="6853424" y="3735661"/>
                  <a:pt x="6853424" y="3736073"/>
                </a:cubicBezTo>
                <a:lnTo>
                  <a:pt x="6853424" y="3754984"/>
                </a:lnTo>
                <a:lnTo>
                  <a:pt x="6842378" y="3754984"/>
                </a:lnTo>
                <a:cubicBezTo>
                  <a:pt x="6841906" y="3754984"/>
                  <a:pt x="6841479" y="3755087"/>
                  <a:pt x="6841096" y="3755293"/>
                </a:cubicBezTo>
                <a:cubicBezTo>
                  <a:pt x="6840713" y="3755499"/>
                  <a:pt x="6840404" y="3755852"/>
                  <a:pt x="6840169" y="3756353"/>
                </a:cubicBezTo>
                <a:cubicBezTo>
                  <a:pt x="6839933" y="3756854"/>
                  <a:pt x="6839741" y="3757487"/>
                  <a:pt x="6839594" y="3758253"/>
                </a:cubicBezTo>
                <a:cubicBezTo>
                  <a:pt x="6839447" y="3759019"/>
                  <a:pt x="6839373" y="3759962"/>
                  <a:pt x="6839373" y="3761081"/>
                </a:cubicBezTo>
                <a:cubicBezTo>
                  <a:pt x="6839373" y="3763202"/>
                  <a:pt x="6839638" y="3764733"/>
                  <a:pt x="6840169" y="3765676"/>
                </a:cubicBezTo>
                <a:cubicBezTo>
                  <a:pt x="6840699" y="3766618"/>
                  <a:pt x="6841406" y="3767090"/>
                  <a:pt x="6842289" y="3767090"/>
                </a:cubicBezTo>
                <a:lnTo>
                  <a:pt x="6853424" y="3767090"/>
                </a:lnTo>
                <a:lnTo>
                  <a:pt x="6853424" y="3813571"/>
                </a:lnTo>
                <a:cubicBezTo>
                  <a:pt x="6853424" y="3818166"/>
                  <a:pt x="6853851" y="3822157"/>
                  <a:pt x="6854705" y="3825544"/>
                </a:cubicBezTo>
                <a:cubicBezTo>
                  <a:pt x="6855559" y="3828932"/>
                  <a:pt x="6856929" y="3831730"/>
                  <a:pt x="6858814" y="3833939"/>
                </a:cubicBezTo>
                <a:cubicBezTo>
                  <a:pt x="6860699" y="3836148"/>
                  <a:pt x="6863114" y="3837798"/>
                  <a:pt x="6866060" y="3838888"/>
                </a:cubicBezTo>
                <a:cubicBezTo>
                  <a:pt x="6869005" y="3839978"/>
                  <a:pt x="6872540" y="3840522"/>
                  <a:pt x="6876664" y="3840522"/>
                </a:cubicBezTo>
                <a:cubicBezTo>
                  <a:pt x="6878019" y="3840522"/>
                  <a:pt x="6879374" y="3840434"/>
                  <a:pt x="6880729" y="3840257"/>
                </a:cubicBezTo>
                <a:cubicBezTo>
                  <a:pt x="6882084" y="3840081"/>
                  <a:pt x="6883365" y="3839860"/>
                  <a:pt x="6884573" y="3839595"/>
                </a:cubicBezTo>
                <a:cubicBezTo>
                  <a:pt x="6885780" y="3839330"/>
                  <a:pt x="6886856" y="3838991"/>
                  <a:pt x="6887798" y="3838578"/>
                </a:cubicBezTo>
                <a:cubicBezTo>
                  <a:pt x="6888741" y="3838166"/>
                  <a:pt x="6889448" y="3837724"/>
                  <a:pt x="6889919" y="3837253"/>
                </a:cubicBezTo>
                <a:cubicBezTo>
                  <a:pt x="6890390" y="3836782"/>
                  <a:pt x="6890744" y="3836045"/>
                  <a:pt x="6890979" y="3835044"/>
                </a:cubicBezTo>
                <a:cubicBezTo>
                  <a:pt x="6891215" y="3834042"/>
                  <a:pt x="6891333" y="3832687"/>
                  <a:pt x="6891333" y="3830979"/>
                </a:cubicBezTo>
                <a:cubicBezTo>
                  <a:pt x="6891333" y="3829918"/>
                  <a:pt x="6891274" y="3829035"/>
                  <a:pt x="6891156" y="3828328"/>
                </a:cubicBezTo>
                <a:cubicBezTo>
                  <a:pt x="6891038" y="3827621"/>
                  <a:pt x="6890906" y="3827061"/>
                  <a:pt x="6890759" y="3826649"/>
                </a:cubicBezTo>
                <a:cubicBezTo>
                  <a:pt x="6890611" y="3826237"/>
                  <a:pt x="6890405" y="3825957"/>
                  <a:pt x="6890140" y="3825809"/>
                </a:cubicBezTo>
                <a:cubicBezTo>
                  <a:pt x="6889875" y="3825662"/>
                  <a:pt x="6889595" y="3825588"/>
                  <a:pt x="6889300" y="3825588"/>
                </a:cubicBezTo>
                <a:cubicBezTo>
                  <a:pt x="6888829" y="3825588"/>
                  <a:pt x="6888299" y="3825721"/>
                  <a:pt x="6887710" y="3825986"/>
                </a:cubicBezTo>
                <a:cubicBezTo>
                  <a:pt x="6887121" y="3826251"/>
                  <a:pt x="6886414" y="3826531"/>
                  <a:pt x="6885589" y="3826826"/>
                </a:cubicBezTo>
                <a:cubicBezTo>
                  <a:pt x="6884764" y="3827120"/>
                  <a:pt x="6883822" y="3827400"/>
                  <a:pt x="6882761" y="3827665"/>
                </a:cubicBezTo>
                <a:cubicBezTo>
                  <a:pt x="6881701" y="3827930"/>
                  <a:pt x="6880493" y="3828063"/>
                  <a:pt x="6879138" y="3828063"/>
                </a:cubicBezTo>
                <a:cubicBezTo>
                  <a:pt x="6874955" y="3828063"/>
                  <a:pt x="6872054" y="3826664"/>
                  <a:pt x="6870434" y="3823865"/>
                </a:cubicBezTo>
                <a:cubicBezTo>
                  <a:pt x="6868814" y="3821067"/>
                  <a:pt x="6868004" y="3816929"/>
                  <a:pt x="6868004" y="3811450"/>
                </a:cubicBezTo>
                <a:lnTo>
                  <a:pt x="6868004" y="3767090"/>
                </a:lnTo>
                <a:lnTo>
                  <a:pt x="6888417" y="3767090"/>
                </a:lnTo>
                <a:cubicBezTo>
                  <a:pt x="6889300" y="3767090"/>
                  <a:pt x="6890007" y="3766618"/>
                  <a:pt x="6890538" y="3765676"/>
                </a:cubicBezTo>
                <a:cubicBezTo>
                  <a:pt x="6891068" y="3764733"/>
                  <a:pt x="6891333" y="3763202"/>
                  <a:pt x="6891333" y="3761081"/>
                </a:cubicBezTo>
                <a:cubicBezTo>
                  <a:pt x="6891333" y="3759962"/>
                  <a:pt x="6891274" y="3759019"/>
                  <a:pt x="6891156" y="3758253"/>
                </a:cubicBezTo>
                <a:cubicBezTo>
                  <a:pt x="6891038" y="3757487"/>
                  <a:pt x="6890847" y="3756854"/>
                  <a:pt x="6890582" y="3756353"/>
                </a:cubicBezTo>
                <a:cubicBezTo>
                  <a:pt x="6890317" y="3755852"/>
                  <a:pt x="6890007" y="3755499"/>
                  <a:pt x="6889654" y="3755293"/>
                </a:cubicBezTo>
                <a:cubicBezTo>
                  <a:pt x="6889300" y="3755087"/>
                  <a:pt x="6888888" y="3754984"/>
                  <a:pt x="6888417" y="3754984"/>
                </a:cubicBezTo>
                <a:lnTo>
                  <a:pt x="6868004" y="3754984"/>
                </a:lnTo>
                <a:lnTo>
                  <a:pt x="6868004" y="3736073"/>
                </a:lnTo>
                <a:cubicBezTo>
                  <a:pt x="6868004" y="3735661"/>
                  <a:pt x="6867886" y="3735278"/>
                  <a:pt x="6867651" y="3734924"/>
                </a:cubicBezTo>
                <a:cubicBezTo>
                  <a:pt x="6867415" y="3734571"/>
                  <a:pt x="6867032" y="3734262"/>
                  <a:pt x="6866502" y="3733996"/>
                </a:cubicBezTo>
                <a:cubicBezTo>
                  <a:pt x="6865972" y="3733731"/>
                  <a:pt x="6865235" y="3733540"/>
                  <a:pt x="6864293" y="3733422"/>
                </a:cubicBezTo>
                <a:cubicBezTo>
                  <a:pt x="6863350" y="3733304"/>
                  <a:pt x="6862142" y="3733245"/>
                  <a:pt x="6860670" y="3733245"/>
                </a:cubicBezTo>
                <a:close/>
                <a:moveTo>
                  <a:pt x="6508245" y="3733245"/>
                </a:moveTo>
                <a:cubicBezTo>
                  <a:pt x="6506831" y="3733245"/>
                  <a:pt x="6505653" y="3733304"/>
                  <a:pt x="6504710" y="3733422"/>
                </a:cubicBezTo>
                <a:cubicBezTo>
                  <a:pt x="6503767" y="3733540"/>
                  <a:pt x="6503016" y="3733731"/>
                  <a:pt x="6502457" y="3733996"/>
                </a:cubicBezTo>
                <a:cubicBezTo>
                  <a:pt x="6501897" y="3734262"/>
                  <a:pt x="6501514" y="3734571"/>
                  <a:pt x="6501308" y="3734924"/>
                </a:cubicBezTo>
                <a:cubicBezTo>
                  <a:pt x="6501102" y="3735278"/>
                  <a:pt x="6500999" y="3735661"/>
                  <a:pt x="6500999" y="3736073"/>
                </a:cubicBezTo>
                <a:lnTo>
                  <a:pt x="6500999" y="3754984"/>
                </a:lnTo>
                <a:lnTo>
                  <a:pt x="6489953" y="3754984"/>
                </a:lnTo>
                <a:cubicBezTo>
                  <a:pt x="6489482" y="3754984"/>
                  <a:pt x="6489055" y="3755087"/>
                  <a:pt x="6488672" y="3755293"/>
                </a:cubicBezTo>
                <a:cubicBezTo>
                  <a:pt x="6488289" y="3755499"/>
                  <a:pt x="6487979" y="3755852"/>
                  <a:pt x="6487744" y="3756353"/>
                </a:cubicBezTo>
                <a:cubicBezTo>
                  <a:pt x="6487508" y="3756854"/>
                  <a:pt x="6487316" y="3757487"/>
                  <a:pt x="6487169" y="3758253"/>
                </a:cubicBezTo>
                <a:cubicBezTo>
                  <a:pt x="6487022" y="3759019"/>
                  <a:pt x="6486948" y="3759962"/>
                  <a:pt x="6486948" y="3761081"/>
                </a:cubicBezTo>
                <a:cubicBezTo>
                  <a:pt x="6486948" y="3763202"/>
                  <a:pt x="6487213" y="3764733"/>
                  <a:pt x="6487744" y="3765676"/>
                </a:cubicBezTo>
                <a:cubicBezTo>
                  <a:pt x="6488274" y="3766618"/>
                  <a:pt x="6488981" y="3767090"/>
                  <a:pt x="6489865" y="3767090"/>
                </a:cubicBezTo>
                <a:lnTo>
                  <a:pt x="6500999" y="3767090"/>
                </a:lnTo>
                <a:lnTo>
                  <a:pt x="6500999" y="3813571"/>
                </a:lnTo>
                <a:cubicBezTo>
                  <a:pt x="6500999" y="3818166"/>
                  <a:pt x="6501426" y="3822157"/>
                  <a:pt x="6502280" y="3825544"/>
                </a:cubicBezTo>
                <a:cubicBezTo>
                  <a:pt x="6503134" y="3828932"/>
                  <a:pt x="6504504" y="3831730"/>
                  <a:pt x="6506389" y="3833939"/>
                </a:cubicBezTo>
                <a:cubicBezTo>
                  <a:pt x="6508274" y="3836148"/>
                  <a:pt x="6510690" y="3837798"/>
                  <a:pt x="6513635" y="3838888"/>
                </a:cubicBezTo>
                <a:cubicBezTo>
                  <a:pt x="6516581" y="3839978"/>
                  <a:pt x="6520115" y="3840522"/>
                  <a:pt x="6524239" y="3840522"/>
                </a:cubicBezTo>
                <a:cubicBezTo>
                  <a:pt x="6525594" y="3840522"/>
                  <a:pt x="6526949" y="3840434"/>
                  <a:pt x="6528304" y="3840257"/>
                </a:cubicBezTo>
                <a:cubicBezTo>
                  <a:pt x="6529659" y="3840081"/>
                  <a:pt x="6530940" y="3839860"/>
                  <a:pt x="6532148" y="3839595"/>
                </a:cubicBezTo>
                <a:cubicBezTo>
                  <a:pt x="6533355" y="3839330"/>
                  <a:pt x="6534431" y="3838991"/>
                  <a:pt x="6535373" y="3838578"/>
                </a:cubicBezTo>
                <a:cubicBezTo>
                  <a:pt x="6536316" y="3838166"/>
                  <a:pt x="6537023" y="3837724"/>
                  <a:pt x="6537494" y="3837253"/>
                </a:cubicBezTo>
                <a:cubicBezTo>
                  <a:pt x="6537965" y="3836782"/>
                  <a:pt x="6538319" y="3836045"/>
                  <a:pt x="6538554" y="3835044"/>
                </a:cubicBezTo>
                <a:cubicBezTo>
                  <a:pt x="6538790" y="3834042"/>
                  <a:pt x="6538908" y="3832687"/>
                  <a:pt x="6538908" y="3830979"/>
                </a:cubicBezTo>
                <a:cubicBezTo>
                  <a:pt x="6538908" y="3829918"/>
                  <a:pt x="6538849" y="3829035"/>
                  <a:pt x="6538731" y="3828328"/>
                </a:cubicBezTo>
                <a:cubicBezTo>
                  <a:pt x="6538613" y="3827621"/>
                  <a:pt x="6538481" y="3827061"/>
                  <a:pt x="6538334" y="3826649"/>
                </a:cubicBezTo>
                <a:cubicBezTo>
                  <a:pt x="6538186" y="3826237"/>
                  <a:pt x="6537980" y="3825957"/>
                  <a:pt x="6537715" y="3825809"/>
                </a:cubicBezTo>
                <a:cubicBezTo>
                  <a:pt x="6537450" y="3825662"/>
                  <a:pt x="6537170" y="3825588"/>
                  <a:pt x="6536875" y="3825588"/>
                </a:cubicBezTo>
                <a:cubicBezTo>
                  <a:pt x="6536404" y="3825588"/>
                  <a:pt x="6535874" y="3825721"/>
                  <a:pt x="6535285" y="3825986"/>
                </a:cubicBezTo>
                <a:cubicBezTo>
                  <a:pt x="6534696" y="3826251"/>
                  <a:pt x="6533989" y="3826531"/>
                  <a:pt x="6533164" y="3826826"/>
                </a:cubicBezTo>
                <a:cubicBezTo>
                  <a:pt x="6532339" y="3827120"/>
                  <a:pt x="6531397" y="3827400"/>
                  <a:pt x="6530336" y="3827665"/>
                </a:cubicBezTo>
                <a:cubicBezTo>
                  <a:pt x="6529276" y="3827930"/>
                  <a:pt x="6528068" y="3828063"/>
                  <a:pt x="6526713" y="3828063"/>
                </a:cubicBezTo>
                <a:cubicBezTo>
                  <a:pt x="6522531" y="3828063"/>
                  <a:pt x="6519629" y="3826664"/>
                  <a:pt x="6518009" y="3823865"/>
                </a:cubicBezTo>
                <a:cubicBezTo>
                  <a:pt x="6516389" y="3821067"/>
                  <a:pt x="6515579" y="3816929"/>
                  <a:pt x="6515579" y="3811450"/>
                </a:cubicBezTo>
                <a:lnTo>
                  <a:pt x="6515579" y="3767090"/>
                </a:lnTo>
                <a:lnTo>
                  <a:pt x="6535992" y="3767090"/>
                </a:lnTo>
                <a:cubicBezTo>
                  <a:pt x="6536875" y="3767090"/>
                  <a:pt x="6537582" y="3766618"/>
                  <a:pt x="6538113" y="3765676"/>
                </a:cubicBezTo>
                <a:cubicBezTo>
                  <a:pt x="6538643" y="3764733"/>
                  <a:pt x="6538908" y="3763202"/>
                  <a:pt x="6538908" y="3761081"/>
                </a:cubicBezTo>
                <a:cubicBezTo>
                  <a:pt x="6538908" y="3759962"/>
                  <a:pt x="6538849" y="3759019"/>
                  <a:pt x="6538731" y="3758253"/>
                </a:cubicBezTo>
                <a:cubicBezTo>
                  <a:pt x="6538613" y="3757487"/>
                  <a:pt x="6538422" y="3756854"/>
                  <a:pt x="6538157" y="3756353"/>
                </a:cubicBezTo>
                <a:cubicBezTo>
                  <a:pt x="6537892" y="3755852"/>
                  <a:pt x="6537582" y="3755499"/>
                  <a:pt x="6537229" y="3755293"/>
                </a:cubicBezTo>
                <a:cubicBezTo>
                  <a:pt x="6536875" y="3755087"/>
                  <a:pt x="6536463" y="3754984"/>
                  <a:pt x="6535992" y="3754984"/>
                </a:cubicBezTo>
                <a:lnTo>
                  <a:pt x="6515579" y="3754984"/>
                </a:lnTo>
                <a:lnTo>
                  <a:pt x="6515579" y="3736073"/>
                </a:lnTo>
                <a:cubicBezTo>
                  <a:pt x="6515579" y="3735661"/>
                  <a:pt x="6515461" y="3735278"/>
                  <a:pt x="6515226" y="3734924"/>
                </a:cubicBezTo>
                <a:cubicBezTo>
                  <a:pt x="6514990" y="3734571"/>
                  <a:pt x="6514607" y="3734262"/>
                  <a:pt x="6514077" y="3733996"/>
                </a:cubicBezTo>
                <a:cubicBezTo>
                  <a:pt x="6513547" y="3733731"/>
                  <a:pt x="6512810" y="3733540"/>
                  <a:pt x="6511868" y="3733422"/>
                </a:cubicBezTo>
                <a:cubicBezTo>
                  <a:pt x="6510925" y="3733304"/>
                  <a:pt x="6509717" y="3733245"/>
                  <a:pt x="6508245" y="3733245"/>
                </a:cubicBezTo>
                <a:close/>
                <a:moveTo>
                  <a:pt x="6451095" y="3733245"/>
                </a:moveTo>
                <a:cubicBezTo>
                  <a:pt x="6449681" y="3733245"/>
                  <a:pt x="6448503" y="3733304"/>
                  <a:pt x="6447560" y="3733422"/>
                </a:cubicBezTo>
                <a:cubicBezTo>
                  <a:pt x="6446617" y="3733540"/>
                  <a:pt x="6445866" y="3733731"/>
                  <a:pt x="6445307" y="3733996"/>
                </a:cubicBezTo>
                <a:cubicBezTo>
                  <a:pt x="6444747" y="3734262"/>
                  <a:pt x="6444364" y="3734571"/>
                  <a:pt x="6444158" y="3734924"/>
                </a:cubicBezTo>
                <a:cubicBezTo>
                  <a:pt x="6443952" y="3735278"/>
                  <a:pt x="6443849" y="3735661"/>
                  <a:pt x="6443849" y="3736073"/>
                </a:cubicBezTo>
                <a:lnTo>
                  <a:pt x="6443849" y="3754984"/>
                </a:lnTo>
                <a:lnTo>
                  <a:pt x="6432803" y="3754984"/>
                </a:lnTo>
                <a:cubicBezTo>
                  <a:pt x="6432331" y="3754984"/>
                  <a:pt x="6431904" y="3755087"/>
                  <a:pt x="6431521" y="3755293"/>
                </a:cubicBezTo>
                <a:cubicBezTo>
                  <a:pt x="6431139" y="3755499"/>
                  <a:pt x="6430829" y="3755852"/>
                  <a:pt x="6430594" y="3756353"/>
                </a:cubicBezTo>
                <a:cubicBezTo>
                  <a:pt x="6430358" y="3756854"/>
                  <a:pt x="6430167" y="3757487"/>
                  <a:pt x="6430019" y="3758253"/>
                </a:cubicBezTo>
                <a:cubicBezTo>
                  <a:pt x="6429872" y="3759019"/>
                  <a:pt x="6429798" y="3759962"/>
                  <a:pt x="6429798" y="3761081"/>
                </a:cubicBezTo>
                <a:cubicBezTo>
                  <a:pt x="6429798" y="3763202"/>
                  <a:pt x="6430063" y="3764733"/>
                  <a:pt x="6430594" y="3765676"/>
                </a:cubicBezTo>
                <a:cubicBezTo>
                  <a:pt x="6431124" y="3766618"/>
                  <a:pt x="6431831" y="3767090"/>
                  <a:pt x="6432714" y="3767090"/>
                </a:cubicBezTo>
                <a:lnTo>
                  <a:pt x="6443849" y="3767090"/>
                </a:lnTo>
                <a:lnTo>
                  <a:pt x="6443849" y="3813571"/>
                </a:lnTo>
                <a:cubicBezTo>
                  <a:pt x="6443849" y="3818166"/>
                  <a:pt x="6444276" y="3822157"/>
                  <a:pt x="6445130" y="3825544"/>
                </a:cubicBezTo>
                <a:cubicBezTo>
                  <a:pt x="6445984" y="3828932"/>
                  <a:pt x="6447354" y="3831730"/>
                  <a:pt x="6449239" y="3833939"/>
                </a:cubicBezTo>
                <a:cubicBezTo>
                  <a:pt x="6451124" y="3836148"/>
                  <a:pt x="6453539" y="3837798"/>
                  <a:pt x="6456485" y="3838888"/>
                </a:cubicBezTo>
                <a:cubicBezTo>
                  <a:pt x="6459431" y="3839978"/>
                  <a:pt x="6462965" y="3840522"/>
                  <a:pt x="6467089" y="3840522"/>
                </a:cubicBezTo>
                <a:cubicBezTo>
                  <a:pt x="6468444" y="3840522"/>
                  <a:pt x="6469799" y="3840434"/>
                  <a:pt x="6471154" y="3840257"/>
                </a:cubicBezTo>
                <a:cubicBezTo>
                  <a:pt x="6472509" y="3840081"/>
                  <a:pt x="6473790" y="3839860"/>
                  <a:pt x="6474998" y="3839595"/>
                </a:cubicBezTo>
                <a:cubicBezTo>
                  <a:pt x="6476206" y="3839330"/>
                  <a:pt x="6477281" y="3838991"/>
                  <a:pt x="6478223" y="3838578"/>
                </a:cubicBezTo>
                <a:cubicBezTo>
                  <a:pt x="6479166" y="3838166"/>
                  <a:pt x="6479873" y="3837724"/>
                  <a:pt x="6480344" y="3837253"/>
                </a:cubicBezTo>
                <a:cubicBezTo>
                  <a:pt x="6480815" y="3836782"/>
                  <a:pt x="6481169" y="3836045"/>
                  <a:pt x="6481404" y="3835044"/>
                </a:cubicBezTo>
                <a:cubicBezTo>
                  <a:pt x="6481640" y="3834042"/>
                  <a:pt x="6481758" y="3832687"/>
                  <a:pt x="6481758" y="3830979"/>
                </a:cubicBezTo>
                <a:cubicBezTo>
                  <a:pt x="6481758" y="3829918"/>
                  <a:pt x="6481699" y="3829035"/>
                  <a:pt x="6481581" y="3828328"/>
                </a:cubicBezTo>
                <a:cubicBezTo>
                  <a:pt x="6481463" y="3827621"/>
                  <a:pt x="6481331" y="3827061"/>
                  <a:pt x="6481184" y="3826649"/>
                </a:cubicBezTo>
                <a:cubicBezTo>
                  <a:pt x="6481036" y="3826237"/>
                  <a:pt x="6480830" y="3825957"/>
                  <a:pt x="6480565" y="3825809"/>
                </a:cubicBezTo>
                <a:cubicBezTo>
                  <a:pt x="6480300" y="3825662"/>
                  <a:pt x="6480020" y="3825588"/>
                  <a:pt x="6479726" y="3825588"/>
                </a:cubicBezTo>
                <a:cubicBezTo>
                  <a:pt x="6479254" y="3825588"/>
                  <a:pt x="6478724" y="3825721"/>
                  <a:pt x="6478135" y="3825986"/>
                </a:cubicBezTo>
                <a:cubicBezTo>
                  <a:pt x="6477546" y="3826251"/>
                  <a:pt x="6476839" y="3826531"/>
                  <a:pt x="6476014" y="3826826"/>
                </a:cubicBezTo>
                <a:cubicBezTo>
                  <a:pt x="6475189" y="3827120"/>
                  <a:pt x="6474247" y="3827400"/>
                  <a:pt x="6473186" y="3827665"/>
                </a:cubicBezTo>
                <a:cubicBezTo>
                  <a:pt x="6472126" y="3827930"/>
                  <a:pt x="6470918" y="3828063"/>
                  <a:pt x="6469563" y="3828063"/>
                </a:cubicBezTo>
                <a:cubicBezTo>
                  <a:pt x="6465381" y="3828063"/>
                  <a:pt x="6462479" y="3826664"/>
                  <a:pt x="6460859" y="3823865"/>
                </a:cubicBezTo>
                <a:cubicBezTo>
                  <a:pt x="6459239" y="3821067"/>
                  <a:pt x="6458429" y="3816929"/>
                  <a:pt x="6458429" y="3811450"/>
                </a:cubicBezTo>
                <a:lnTo>
                  <a:pt x="6458429" y="3767090"/>
                </a:lnTo>
                <a:lnTo>
                  <a:pt x="6478842" y="3767090"/>
                </a:lnTo>
                <a:cubicBezTo>
                  <a:pt x="6479726" y="3767090"/>
                  <a:pt x="6480432" y="3766618"/>
                  <a:pt x="6480963" y="3765676"/>
                </a:cubicBezTo>
                <a:cubicBezTo>
                  <a:pt x="6481493" y="3764733"/>
                  <a:pt x="6481758" y="3763202"/>
                  <a:pt x="6481758" y="3761081"/>
                </a:cubicBezTo>
                <a:cubicBezTo>
                  <a:pt x="6481758" y="3759962"/>
                  <a:pt x="6481699" y="3759019"/>
                  <a:pt x="6481581" y="3758253"/>
                </a:cubicBezTo>
                <a:cubicBezTo>
                  <a:pt x="6481463" y="3757487"/>
                  <a:pt x="6481272" y="3756854"/>
                  <a:pt x="6481007" y="3756353"/>
                </a:cubicBezTo>
                <a:cubicBezTo>
                  <a:pt x="6480742" y="3755852"/>
                  <a:pt x="6480432" y="3755499"/>
                  <a:pt x="6480079" y="3755293"/>
                </a:cubicBezTo>
                <a:cubicBezTo>
                  <a:pt x="6479726" y="3755087"/>
                  <a:pt x="6479313" y="3754984"/>
                  <a:pt x="6478842" y="3754984"/>
                </a:cubicBezTo>
                <a:lnTo>
                  <a:pt x="6458429" y="3754984"/>
                </a:lnTo>
                <a:lnTo>
                  <a:pt x="6458429" y="3736073"/>
                </a:lnTo>
                <a:cubicBezTo>
                  <a:pt x="6458429" y="3735661"/>
                  <a:pt x="6458311" y="3735278"/>
                  <a:pt x="6458076" y="3734924"/>
                </a:cubicBezTo>
                <a:cubicBezTo>
                  <a:pt x="6457840" y="3734571"/>
                  <a:pt x="6457457" y="3734262"/>
                  <a:pt x="6456927" y="3733996"/>
                </a:cubicBezTo>
                <a:cubicBezTo>
                  <a:pt x="6456397" y="3733731"/>
                  <a:pt x="6455660" y="3733540"/>
                  <a:pt x="6454718" y="3733422"/>
                </a:cubicBezTo>
                <a:cubicBezTo>
                  <a:pt x="6453775" y="3733304"/>
                  <a:pt x="6452568" y="3733245"/>
                  <a:pt x="6451095" y="3733245"/>
                </a:cubicBezTo>
                <a:close/>
                <a:moveTo>
                  <a:pt x="6079620" y="3733245"/>
                </a:moveTo>
                <a:cubicBezTo>
                  <a:pt x="6078206" y="3733245"/>
                  <a:pt x="6077028" y="3733304"/>
                  <a:pt x="6076085" y="3733422"/>
                </a:cubicBezTo>
                <a:cubicBezTo>
                  <a:pt x="6075143" y="3733540"/>
                  <a:pt x="6074391" y="3733731"/>
                  <a:pt x="6073832" y="3733996"/>
                </a:cubicBezTo>
                <a:cubicBezTo>
                  <a:pt x="6073272" y="3734262"/>
                  <a:pt x="6072889" y="3734571"/>
                  <a:pt x="6072683" y="3734924"/>
                </a:cubicBezTo>
                <a:cubicBezTo>
                  <a:pt x="6072477" y="3735278"/>
                  <a:pt x="6072374" y="3735661"/>
                  <a:pt x="6072374" y="3736073"/>
                </a:cubicBezTo>
                <a:lnTo>
                  <a:pt x="6072374" y="3754984"/>
                </a:lnTo>
                <a:lnTo>
                  <a:pt x="6061328" y="3754984"/>
                </a:lnTo>
                <a:cubicBezTo>
                  <a:pt x="6060857" y="3754984"/>
                  <a:pt x="6060429" y="3755087"/>
                  <a:pt x="6060046" y="3755293"/>
                </a:cubicBezTo>
                <a:cubicBezTo>
                  <a:pt x="6059664" y="3755499"/>
                  <a:pt x="6059354" y="3755852"/>
                  <a:pt x="6059119" y="3756353"/>
                </a:cubicBezTo>
                <a:cubicBezTo>
                  <a:pt x="6058883" y="3756854"/>
                  <a:pt x="6058692" y="3757487"/>
                  <a:pt x="6058544" y="3758253"/>
                </a:cubicBezTo>
                <a:cubicBezTo>
                  <a:pt x="6058397" y="3759019"/>
                  <a:pt x="6058323" y="3759962"/>
                  <a:pt x="6058323" y="3761081"/>
                </a:cubicBezTo>
                <a:cubicBezTo>
                  <a:pt x="6058323" y="3763202"/>
                  <a:pt x="6058588" y="3764733"/>
                  <a:pt x="6059119" y="3765676"/>
                </a:cubicBezTo>
                <a:cubicBezTo>
                  <a:pt x="6059649" y="3766618"/>
                  <a:pt x="6060356" y="3767090"/>
                  <a:pt x="6061239" y="3767090"/>
                </a:cubicBezTo>
                <a:lnTo>
                  <a:pt x="6072374" y="3767090"/>
                </a:lnTo>
                <a:lnTo>
                  <a:pt x="6072374" y="3813571"/>
                </a:lnTo>
                <a:cubicBezTo>
                  <a:pt x="6072374" y="3818166"/>
                  <a:pt x="6072801" y="3822157"/>
                  <a:pt x="6073655" y="3825544"/>
                </a:cubicBezTo>
                <a:cubicBezTo>
                  <a:pt x="6074509" y="3828932"/>
                  <a:pt x="6075879" y="3831730"/>
                  <a:pt x="6077764" y="3833939"/>
                </a:cubicBezTo>
                <a:cubicBezTo>
                  <a:pt x="6079649" y="3836148"/>
                  <a:pt x="6082065" y="3837798"/>
                  <a:pt x="6085010" y="3838888"/>
                </a:cubicBezTo>
                <a:cubicBezTo>
                  <a:pt x="6087956" y="3839978"/>
                  <a:pt x="6091490" y="3840522"/>
                  <a:pt x="6095614" y="3840522"/>
                </a:cubicBezTo>
                <a:cubicBezTo>
                  <a:pt x="6096969" y="3840522"/>
                  <a:pt x="6098324" y="3840434"/>
                  <a:pt x="6099679" y="3840257"/>
                </a:cubicBezTo>
                <a:cubicBezTo>
                  <a:pt x="6101034" y="3840081"/>
                  <a:pt x="6102315" y="3839860"/>
                  <a:pt x="6103523" y="3839595"/>
                </a:cubicBezTo>
                <a:cubicBezTo>
                  <a:pt x="6104731" y="3839330"/>
                  <a:pt x="6105806" y="3838991"/>
                  <a:pt x="6106748" y="3838578"/>
                </a:cubicBezTo>
                <a:cubicBezTo>
                  <a:pt x="6107691" y="3838166"/>
                  <a:pt x="6108398" y="3837724"/>
                  <a:pt x="6108869" y="3837253"/>
                </a:cubicBezTo>
                <a:cubicBezTo>
                  <a:pt x="6109340" y="3836782"/>
                  <a:pt x="6109694" y="3836045"/>
                  <a:pt x="6109929" y="3835044"/>
                </a:cubicBezTo>
                <a:cubicBezTo>
                  <a:pt x="6110165" y="3834042"/>
                  <a:pt x="6110283" y="3832687"/>
                  <a:pt x="6110283" y="3830979"/>
                </a:cubicBezTo>
                <a:cubicBezTo>
                  <a:pt x="6110283" y="3829918"/>
                  <a:pt x="6110224" y="3829035"/>
                  <a:pt x="6110106" y="3828328"/>
                </a:cubicBezTo>
                <a:cubicBezTo>
                  <a:pt x="6109989" y="3827621"/>
                  <a:pt x="6109856" y="3827061"/>
                  <a:pt x="6109708" y="3826649"/>
                </a:cubicBezTo>
                <a:cubicBezTo>
                  <a:pt x="6109561" y="3826237"/>
                  <a:pt x="6109355" y="3825957"/>
                  <a:pt x="6109090" y="3825809"/>
                </a:cubicBezTo>
                <a:cubicBezTo>
                  <a:pt x="6108825" y="3825662"/>
                  <a:pt x="6108545" y="3825588"/>
                  <a:pt x="6108251" y="3825588"/>
                </a:cubicBezTo>
                <a:cubicBezTo>
                  <a:pt x="6107779" y="3825588"/>
                  <a:pt x="6107249" y="3825721"/>
                  <a:pt x="6106660" y="3825986"/>
                </a:cubicBezTo>
                <a:cubicBezTo>
                  <a:pt x="6106071" y="3826251"/>
                  <a:pt x="6105364" y="3826531"/>
                  <a:pt x="6104539" y="3826826"/>
                </a:cubicBezTo>
                <a:cubicBezTo>
                  <a:pt x="6103714" y="3827120"/>
                  <a:pt x="6102772" y="3827400"/>
                  <a:pt x="6101711" y="3827665"/>
                </a:cubicBezTo>
                <a:cubicBezTo>
                  <a:pt x="6100651" y="3827930"/>
                  <a:pt x="6099443" y="3828063"/>
                  <a:pt x="6098088" y="3828063"/>
                </a:cubicBezTo>
                <a:cubicBezTo>
                  <a:pt x="6093906" y="3828063"/>
                  <a:pt x="6091004" y="3826664"/>
                  <a:pt x="6089384" y="3823865"/>
                </a:cubicBezTo>
                <a:cubicBezTo>
                  <a:pt x="6087764" y="3821067"/>
                  <a:pt x="6086954" y="3816929"/>
                  <a:pt x="6086954" y="3811450"/>
                </a:cubicBezTo>
                <a:lnTo>
                  <a:pt x="6086954" y="3767090"/>
                </a:lnTo>
                <a:lnTo>
                  <a:pt x="6107367" y="3767090"/>
                </a:lnTo>
                <a:cubicBezTo>
                  <a:pt x="6108251" y="3767090"/>
                  <a:pt x="6108957" y="3766618"/>
                  <a:pt x="6109488" y="3765676"/>
                </a:cubicBezTo>
                <a:cubicBezTo>
                  <a:pt x="6110018" y="3764733"/>
                  <a:pt x="6110283" y="3763202"/>
                  <a:pt x="6110283" y="3761081"/>
                </a:cubicBezTo>
                <a:cubicBezTo>
                  <a:pt x="6110283" y="3759962"/>
                  <a:pt x="6110224" y="3759019"/>
                  <a:pt x="6110106" y="3758253"/>
                </a:cubicBezTo>
                <a:cubicBezTo>
                  <a:pt x="6109989" y="3757487"/>
                  <a:pt x="6109797" y="3756854"/>
                  <a:pt x="6109532" y="3756353"/>
                </a:cubicBezTo>
                <a:cubicBezTo>
                  <a:pt x="6109267" y="3755852"/>
                  <a:pt x="6108957" y="3755499"/>
                  <a:pt x="6108604" y="3755293"/>
                </a:cubicBezTo>
                <a:cubicBezTo>
                  <a:pt x="6108251" y="3755087"/>
                  <a:pt x="6107838" y="3754984"/>
                  <a:pt x="6107367" y="3754984"/>
                </a:cubicBezTo>
                <a:lnTo>
                  <a:pt x="6086954" y="3754984"/>
                </a:lnTo>
                <a:lnTo>
                  <a:pt x="6086954" y="3736073"/>
                </a:lnTo>
                <a:cubicBezTo>
                  <a:pt x="6086954" y="3735661"/>
                  <a:pt x="6086837" y="3735278"/>
                  <a:pt x="6086601" y="3734924"/>
                </a:cubicBezTo>
                <a:cubicBezTo>
                  <a:pt x="6086365" y="3734571"/>
                  <a:pt x="6085982" y="3734262"/>
                  <a:pt x="6085452" y="3733996"/>
                </a:cubicBezTo>
                <a:cubicBezTo>
                  <a:pt x="6084922" y="3733731"/>
                  <a:pt x="6084185" y="3733540"/>
                  <a:pt x="6083243" y="3733422"/>
                </a:cubicBezTo>
                <a:cubicBezTo>
                  <a:pt x="6082300" y="3733304"/>
                  <a:pt x="6081093" y="3733245"/>
                  <a:pt x="6079620" y="3733245"/>
                </a:cubicBezTo>
                <a:close/>
                <a:moveTo>
                  <a:pt x="5774820" y="3733245"/>
                </a:moveTo>
                <a:cubicBezTo>
                  <a:pt x="5773406" y="3733245"/>
                  <a:pt x="5772228" y="3733304"/>
                  <a:pt x="5771285" y="3733422"/>
                </a:cubicBezTo>
                <a:cubicBezTo>
                  <a:pt x="5770343" y="3733540"/>
                  <a:pt x="5769591" y="3733731"/>
                  <a:pt x="5769032" y="3733996"/>
                </a:cubicBezTo>
                <a:cubicBezTo>
                  <a:pt x="5768472" y="3734262"/>
                  <a:pt x="5768089" y="3734571"/>
                  <a:pt x="5767883" y="3734924"/>
                </a:cubicBezTo>
                <a:cubicBezTo>
                  <a:pt x="5767677" y="3735278"/>
                  <a:pt x="5767574" y="3735661"/>
                  <a:pt x="5767574" y="3736073"/>
                </a:cubicBezTo>
                <a:lnTo>
                  <a:pt x="5767574" y="3754984"/>
                </a:lnTo>
                <a:lnTo>
                  <a:pt x="5756528" y="3754984"/>
                </a:lnTo>
                <a:cubicBezTo>
                  <a:pt x="5756056" y="3754984"/>
                  <a:pt x="5755629" y="3755087"/>
                  <a:pt x="5755246" y="3755293"/>
                </a:cubicBezTo>
                <a:cubicBezTo>
                  <a:pt x="5754864" y="3755499"/>
                  <a:pt x="5754554" y="3755852"/>
                  <a:pt x="5754319" y="3756353"/>
                </a:cubicBezTo>
                <a:cubicBezTo>
                  <a:pt x="5754083" y="3756854"/>
                  <a:pt x="5753891" y="3757487"/>
                  <a:pt x="5753744" y="3758253"/>
                </a:cubicBezTo>
                <a:cubicBezTo>
                  <a:pt x="5753597" y="3759019"/>
                  <a:pt x="5753523" y="3759962"/>
                  <a:pt x="5753523" y="3761081"/>
                </a:cubicBezTo>
                <a:cubicBezTo>
                  <a:pt x="5753523" y="3763202"/>
                  <a:pt x="5753788" y="3764733"/>
                  <a:pt x="5754319" y="3765676"/>
                </a:cubicBezTo>
                <a:cubicBezTo>
                  <a:pt x="5754849" y="3766618"/>
                  <a:pt x="5755556" y="3767090"/>
                  <a:pt x="5756439" y="3767090"/>
                </a:cubicBezTo>
                <a:lnTo>
                  <a:pt x="5767574" y="3767090"/>
                </a:lnTo>
                <a:lnTo>
                  <a:pt x="5767574" y="3813571"/>
                </a:lnTo>
                <a:cubicBezTo>
                  <a:pt x="5767574" y="3818166"/>
                  <a:pt x="5768001" y="3822157"/>
                  <a:pt x="5768855" y="3825544"/>
                </a:cubicBezTo>
                <a:cubicBezTo>
                  <a:pt x="5769709" y="3828932"/>
                  <a:pt x="5771079" y="3831730"/>
                  <a:pt x="5772964" y="3833939"/>
                </a:cubicBezTo>
                <a:cubicBezTo>
                  <a:pt x="5774849" y="3836148"/>
                  <a:pt x="5777264" y="3837798"/>
                  <a:pt x="5780210" y="3838888"/>
                </a:cubicBezTo>
                <a:cubicBezTo>
                  <a:pt x="5783156" y="3839978"/>
                  <a:pt x="5786690" y="3840522"/>
                  <a:pt x="5790814" y="3840522"/>
                </a:cubicBezTo>
                <a:cubicBezTo>
                  <a:pt x="5792169" y="3840522"/>
                  <a:pt x="5793524" y="3840434"/>
                  <a:pt x="5794879" y="3840257"/>
                </a:cubicBezTo>
                <a:cubicBezTo>
                  <a:pt x="5796234" y="3840081"/>
                  <a:pt x="5797515" y="3839860"/>
                  <a:pt x="5798723" y="3839595"/>
                </a:cubicBezTo>
                <a:cubicBezTo>
                  <a:pt x="5799931" y="3839330"/>
                  <a:pt x="5801006" y="3838991"/>
                  <a:pt x="5801948" y="3838578"/>
                </a:cubicBezTo>
                <a:cubicBezTo>
                  <a:pt x="5802891" y="3838166"/>
                  <a:pt x="5803598" y="3837724"/>
                  <a:pt x="5804069" y="3837253"/>
                </a:cubicBezTo>
                <a:cubicBezTo>
                  <a:pt x="5804540" y="3836782"/>
                  <a:pt x="5804894" y="3836045"/>
                  <a:pt x="5805130" y="3835044"/>
                </a:cubicBezTo>
                <a:cubicBezTo>
                  <a:pt x="5805365" y="3834042"/>
                  <a:pt x="5805483" y="3832687"/>
                  <a:pt x="5805483" y="3830979"/>
                </a:cubicBezTo>
                <a:cubicBezTo>
                  <a:pt x="5805483" y="3829918"/>
                  <a:pt x="5805424" y="3829035"/>
                  <a:pt x="5805306" y="3828328"/>
                </a:cubicBezTo>
                <a:cubicBezTo>
                  <a:pt x="5805189" y="3827621"/>
                  <a:pt x="5805056" y="3827061"/>
                  <a:pt x="5804909" y="3826649"/>
                </a:cubicBezTo>
                <a:cubicBezTo>
                  <a:pt x="5804761" y="3826237"/>
                  <a:pt x="5804555" y="3825957"/>
                  <a:pt x="5804290" y="3825809"/>
                </a:cubicBezTo>
                <a:cubicBezTo>
                  <a:pt x="5804025" y="3825662"/>
                  <a:pt x="5803745" y="3825588"/>
                  <a:pt x="5803451" y="3825588"/>
                </a:cubicBezTo>
                <a:cubicBezTo>
                  <a:pt x="5802979" y="3825588"/>
                  <a:pt x="5802449" y="3825721"/>
                  <a:pt x="5801860" y="3825986"/>
                </a:cubicBezTo>
                <a:cubicBezTo>
                  <a:pt x="5801271" y="3826251"/>
                  <a:pt x="5800564" y="3826531"/>
                  <a:pt x="5799739" y="3826826"/>
                </a:cubicBezTo>
                <a:cubicBezTo>
                  <a:pt x="5798914" y="3827120"/>
                  <a:pt x="5797972" y="3827400"/>
                  <a:pt x="5796911" y="3827665"/>
                </a:cubicBezTo>
                <a:cubicBezTo>
                  <a:pt x="5795851" y="3827930"/>
                  <a:pt x="5794643" y="3828063"/>
                  <a:pt x="5793289" y="3828063"/>
                </a:cubicBezTo>
                <a:cubicBezTo>
                  <a:pt x="5789106" y="3828063"/>
                  <a:pt x="5786204" y="3826664"/>
                  <a:pt x="5784584" y="3823865"/>
                </a:cubicBezTo>
                <a:cubicBezTo>
                  <a:pt x="5782964" y="3821067"/>
                  <a:pt x="5782154" y="3816929"/>
                  <a:pt x="5782154" y="3811450"/>
                </a:cubicBezTo>
                <a:lnTo>
                  <a:pt x="5782154" y="3767090"/>
                </a:lnTo>
                <a:lnTo>
                  <a:pt x="5802567" y="3767090"/>
                </a:lnTo>
                <a:cubicBezTo>
                  <a:pt x="5803451" y="3767090"/>
                  <a:pt x="5804157" y="3766618"/>
                  <a:pt x="5804688" y="3765676"/>
                </a:cubicBezTo>
                <a:cubicBezTo>
                  <a:pt x="5805218" y="3764733"/>
                  <a:pt x="5805483" y="3763202"/>
                  <a:pt x="5805483" y="3761081"/>
                </a:cubicBezTo>
                <a:cubicBezTo>
                  <a:pt x="5805483" y="3759962"/>
                  <a:pt x="5805424" y="3759019"/>
                  <a:pt x="5805306" y="3758253"/>
                </a:cubicBezTo>
                <a:cubicBezTo>
                  <a:pt x="5805189" y="3757487"/>
                  <a:pt x="5804997" y="3756854"/>
                  <a:pt x="5804732" y="3756353"/>
                </a:cubicBezTo>
                <a:cubicBezTo>
                  <a:pt x="5804467" y="3755852"/>
                  <a:pt x="5804157" y="3755499"/>
                  <a:pt x="5803804" y="3755293"/>
                </a:cubicBezTo>
                <a:cubicBezTo>
                  <a:pt x="5803451" y="3755087"/>
                  <a:pt x="5803038" y="3754984"/>
                  <a:pt x="5802567" y="3754984"/>
                </a:cubicBezTo>
                <a:lnTo>
                  <a:pt x="5782154" y="3754984"/>
                </a:lnTo>
                <a:lnTo>
                  <a:pt x="5782154" y="3736073"/>
                </a:lnTo>
                <a:cubicBezTo>
                  <a:pt x="5782154" y="3735661"/>
                  <a:pt x="5782036" y="3735278"/>
                  <a:pt x="5781801" y="3734924"/>
                </a:cubicBezTo>
                <a:cubicBezTo>
                  <a:pt x="5781565" y="3734571"/>
                  <a:pt x="5781182" y="3734262"/>
                  <a:pt x="5780652" y="3733996"/>
                </a:cubicBezTo>
                <a:cubicBezTo>
                  <a:pt x="5780122" y="3733731"/>
                  <a:pt x="5779385" y="3733540"/>
                  <a:pt x="5778443" y="3733422"/>
                </a:cubicBezTo>
                <a:cubicBezTo>
                  <a:pt x="5777500" y="3733304"/>
                  <a:pt x="5776293" y="3733245"/>
                  <a:pt x="5774820" y="3733245"/>
                </a:cubicBezTo>
                <a:close/>
                <a:moveTo>
                  <a:pt x="5536695" y="3733245"/>
                </a:moveTo>
                <a:cubicBezTo>
                  <a:pt x="5535281" y="3733245"/>
                  <a:pt x="5534103" y="3733304"/>
                  <a:pt x="5533160" y="3733422"/>
                </a:cubicBezTo>
                <a:cubicBezTo>
                  <a:pt x="5532218" y="3733540"/>
                  <a:pt x="5531467" y="3733731"/>
                  <a:pt x="5530907" y="3733996"/>
                </a:cubicBezTo>
                <a:cubicBezTo>
                  <a:pt x="5530348" y="3734262"/>
                  <a:pt x="5529964" y="3734571"/>
                  <a:pt x="5529758" y="3734924"/>
                </a:cubicBezTo>
                <a:cubicBezTo>
                  <a:pt x="5529552" y="3735278"/>
                  <a:pt x="5529449" y="3735661"/>
                  <a:pt x="5529449" y="3736073"/>
                </a:cubicBezTo>
                <a:lnTo>
                  <a:pt x="5529449" y="3754984"/>
                </a:lnTo>
                <a:lnTo>
                  <a:pt x="5518403" y="3754984"/>
                </a:lnTo>
                <a:cubicBezTo>
                  <a:pt x="5517932" y="3754984"/>
                  <a:pt x="5517505" y="3755087"/>
                  <a:pt x="5517122" y="3755293"/>
                </a:cubicBezTo>
                <a:cubicBezTo>
                  <a:pt x="5516739" y="3755499"/>
                  <a:pt x="5516430" y="3755852"/>
                  <a:pt x="5516194" y="3756353"/>
                </a:cubicBezTo>
                <a:cubicBezTo>
                  <a:pt x="5515958" y="3756854"/>
                  <a:pt x="5515767" y="3757487"/>
                  <a:pt x="5515620" y="3758253"/>
                </a:cubicBezTo>
                <a:cubicBezTo>
                  <a:pt x="5515472" y="3759019"/>
                  <a:pt x="5515399" y="3759962"/>
                  <a:pt x="5515399" y="3761081"/>
                </a:cubicBezTo>
                <a:cubicBezTo>
                  <a:pt x="5515399" y="3763202"/>
                  <a:pt x="5515664" y="3764733"/>
                  <a:pt x="5516194" y="3765676"/>
                </a:cubicBezTo>
                <a:cubicBezTo>
                  <a:pt x="5516724" y="3766618"/>
                  <a:pt x="5517431" y="3767090"/>
                  <a:pt x="5518315" y="3767090"/>
                </a:cubicBezTo>
                <a:lnTo>
                  <a:pt x="5529449" y="3767090"/>
                </a:lnTo>
                <a:lnTo>
                  <a:pt x="5529449" y="3813571"/>
                </a:lnTo>
                <a:cubicBezTo>
                  <a:pt x="5529449" y="3818166"/>
                  <a:pt x="5529876" y="3822157"/>
                  <a:pt x="5530730" y="3825544"/>
                </a:cubicBezTo>
                <a:cubicBezTo>
                  <a:pt x="5531584" y="3828932"/>
                  <a:pt x="5532954" y="3831730"/>
                  <a:pt x="5534839" y="3833939"/>
                </a:cubicBezTo>
                <a:cubicBezTo>
                  <a:pt x="5536725" y="3836148"/>
                  <a:pt x="5539140" y="3837798"/>
                  <a:pt x="5542086" y="3838888"/>
                </a:cubicBezTo>
                <a:cubicBezTo>
                  <a:pt x="5545031" y="3839978"/>
                  <a:pt x="5548565" y="3840522"/>
                  <a:pt x="5552689" y="3840522"/>
                </a:cubicBezTo>
                <a:cubicBezTo>
                  <a:pt x="5554044" y="3840522"/>
                  <a:pt x="5555399" y="3840434"/>
                  <a:pt x="5556754" y="3840257"/>
                </a:cubicBezTo>
                <a:cubicBezTo>
                  <a:pt x="5558109" y="3840081"/>
                  <a:pt x="5559391" y="3839860"/>
                  <a:pt x="5560598" y="3839595"/>
                </a:cubicBezTo>
                <a:cubicBezTo>
                  <a:pt x="5561806" y="3839330"/>
                  <a:pt x="5562881" y="3838991"/>
                  <a:pt x="5563823" y="3838578"/>
                </a:cubicBezTo>
                <a:cubicBezTo>
                  <a:pt x="5564766" y="3838166"/>
                  <a:pt x="5565473" y="3837724"/>
                  <a:pt x="5565944" y="3837253"/>
                </a:cubicBezTo>
                <a:cubicBezTo>
                  <a:pt x="5566415" y="3836782"/>
                  <a:pt x="5566769" y="3836045"/>
                  <a:pt x="5567005" y="3835044"/>
                </a:cubicBezTo>
                <a:cubicBezTo>
                  <a:pt x="5567241" y="3834042"/>
                  <a:pt x="5567358" y="3832687"/>
                  <a:pt x="5567358" y="3830979"/>
                </a:cubicBezTo>
                <a:cubicBezTo>
                  <a:pt x="5567358" y="3829918"/>
                  <a:pt x="5567299" y="3829035"/>
                  <a:pt x="5567181" y="3828328"/>
                </a:cubicBezTo>
                <a:cubicBezTo>
                  <a:pt x="5567064" y="3827621"/>
                  <a:pt x="5566931" y="3827061"/>
                  <a:pt x="5566784" y="3826649"/>
                </a:cubicBezTo>
                <a:cubicBezTo>
                  <a:pt x="5566636" y="3826237"/>
                  <a:pt x="5566430" y="3825957"/>
                  <a:pt x="5566165" y="3825809"/>
                </a:cubicBezTo>
                <a:cubicBezTo>
                  <a:pt x="5565900" y="3825662"/>
                  <a:pt x="5565620" y="3825588"/>
                  <a:pt x="5565326" y="3825588"/>
                </a:cubicBezTo>
                <a:cubicBezTo>
                  <a:pt x="5564854" y="3825588"/>
                  <a:pt x="5564325" y="3825721"/>
                  <a:pt x="5563735" y="3825986"/>
                </a:cubicBezTo>
                <a:cubicBezTo>
                  <a:pt x="5563146" y="3826251"/>
                  <a:pt x="5562439" y="3826531"/>
                  <a:pt x="5561615" y="3826826"/>
                </a:cubicBezTo>
                <a:cubicBezTo>
                  <a:pt x="5560790" y="3827120"/>
                  <a:pt x="5559847" y="3827400"/>
                  <a:pt x="5558787" y="3827665"/>
                </a:cubicBezTo>
                <a:cubicBezTo>
                  <a:pt x="5557726" y="3827930"/>
                  <a:pt x="5556519" y="3828063"/>
                  <a:pt x="5555164" y="3828063"/>
                </a:cubicBezTo>
                <a:cubicBezTo>
                  <a:pt x="5550981" y="3828063"/>
                  <a:pt x="5548079" y="3826664"/>
                  <a:pt x="5546460" y="3823865"/>
                </a:cubicBezTo>
                <a:cubicBezTo>
                  <a:pt x="5544839" y="3821067"/>
                  <a:pt x="5544029" y="3816929"/>
                  <a:pt x="5544029" y="3811450"/>
                </a:cubicBezTo>
                <a:lnTo>
                  <a:pt x="5544029" y="3767090"/>
                </a:lnTo>
                <a:lnTo>
                  <a:pt x="5564442" y="3767090"/>
                </a:lnTo>
                <a:cubicBezTo>
                  <a:pt x="5565326" y="3767090"/>
                  <a:pt x="5566033" y="3766618"/>
                  <a:pt x="5566563" y="3765676"/>
                </a:cubicBezTo>
                <a:cubicBezTo>
                  <a:pt x="5567093" y="3764733"/>
                  <a:pt x="5567358" y="3763202"/>
                  <a:pt x="5567358" y="3761081"/>
                </a:cubicBezTo>
                <a:cubicBezTo>
                  <a:pt x="5567358" y="3759962"/>
                  <a:pt x="5567299" y="3759019"/>
                  <a:pt x="5567181" y="3758253"/>
                </a:cubicBezTo>
                <a:cubicBezTo>
                  <a:pt x="5567064" y="3757487"/>
                  <a:pt x="5566872" y="3756854"/>
                  <a:pt x="5566607" y="3756353"/>
                </a:cubicBezTo>
                <a:cubicBezTo>
                  <a:pt x="5566342" y="3755852"/>
                  <a:pt x="5566033" y="3755499"/>
                  <a:pt x="5565679" y="3755293"/>
                </a:cubicBezTo>
                <a:cubicBezTo>
                  <a:pt x="5565326" y="3755087"/>
                  <a:pt x="5564913" y="3754984"/>
                  <a:pt x="5564442" y="3754984"/>
                </a:cubicBezTo>
                <a:lnTo>
                  <a:pt x="5544029" y="3754984"/>
                </a:lnTo>
                <a:lnTo>
                  <a:pt x="5544029" y="3736073"/>
                </a:lnTo>
                <a:cubicBezTo>
                  <a:pt x="5544029" y="3735661"/>
                  <a:pt x="5543911" y="3735278"/>
                  <a:pt x="5543676" y="3734924"/>
                </a:cubicBezTo>
                <a:cubicBezTo>
                  <a:pt x="5543441" y="3734571"/>
                  <a:pt x="5543058" y="3734262"/>
                  <a:pt x="5542527" y="3733996"/>
                </a:cubicBezTo>
                <a:cubicBezTo>
                  <a:pt x="5541997" y="3733731"/>
                  <a:pt x="5541260" y="3733540"/>
                  <a:pt x="5540318" y="3733422"/>
                </a:cubicBezTo>
                <a:cubicBezTo>
                  <a:pt x="5539376" y="3733304"/>
                  <a:pt x="5538168" y="3733245"/>
                  <a:pt x="5536695" y="3733245"/>
                </a:cubicBezTo>
                <a:close/>
                <a:moveTo>
                  <a:pt x="10643770" y="3726041"/>
                </a:moveTo>
                <a:lnTo>
                  <a:pt x="10656230" y="3726041"/>
                </a:lnTo>
                <a:lnTo>
                  <a:pt x="10656230" y="3742919"/>
                </a:lnTo>
                <a:cubicBezTo>
                  <a:pt x="10652636" y="3746925"/>
                  <a:pt x="10649204" y="3749900"/>
                  <a:pt x="10645935" y="3751844"/>
                </a:cubicBezTo>
                <a:cubicBezTo>
                  <a:pt x="10642665" y="3753788"/>
                  <a:pt x="10639116" y="3754760"/>
                  <a:pt x="10635287" y="3754760"/>
                </a:cubicBezTo>
                <a:cubicBezTo>
                  <a:pt x="10630574" y="3754760"/>
                  <a:pt x="10626907" y="3753537"/>
                  <a:pt x="10624285" y="3751093"/>
                </a:cubicBezTo>
                <a:cubicBezTo>
                  <a:pt x="10621663" y="3748648"/>
                  <a:pt x="10620353" y="3745364"/>
                  <a:pt x="10620353" y="3741240"/>
                </a:cubicBezTo>
                <a:cubicBezTo>
                  <a:pt x="10620353" y="3738824"/>
                  <a:pt x="10620809" y="3736689"/>
                  <a:pt x="10621722" y="3734833"/>
                </a:cubicBezTo>
                <a:cubicBezTo>
                  <a:pt x="10622636" y="3732978"/>
                  <a:pt x="10624064" y="3731387"/>
                  <a:pt x="10626008" y="3730061"/>
                </a:cubicBezTo>
                <a:cubicBezTo>
                  <a:pt x="10627952" y="3728736"/>
                  <a:pt x="10630397" y="3727734"/>
                  <a:pt x="10633343" y="3727057"/>
                </a:cubicBezTo>
                <a:cubicBezTo>
                  <a:pt x="10636288" y="3726379"/>
                  <a:pt x="10639764" y="3726041"/>
                  <a:pt x="10643770" y="3726041"/>
                </a:cubicBezTo>
                <a:close/>
                <a:moveTo>
                  <a:pt x="10500895" y="3726041"/>
                </a:moveTo>
                <a:lnTo>
                  <a:pt x="10513355" y="3726041"/>
                </a:lnTo>
                <a:lnTo>
                  <a:pt x="10513355" y="3742919"/>
                </a:lnTo>
                <a:cubicBezTo>
                  <a:pt x="10509761" y="3746925"/>
                  <a:pt x="10506329" y="3749900"/>
                  <a:pt x="10503060" y="3751844"/>
                </a:cubicBezTo>
                <a:cubicBezTo>
                  <a:pt x="10499790" y="3753788"/>
                  <a:pt x="10496241" y="3754760"/>
                  <a:pt x="10492412" y="3754760"/>
                </a:cubicBezTo>
                <a:cubicBezTo>
                  <a:pt x="10487699" y="3754760"/>
                  <a:pt x="10484032" y="3753537"/>
                  <a:pt x="10481410" y="3751093"/>
                </a:cubicBezTo>
                <a:cubicBezTo>
                  <a:pt x="10478788" y="3748648"/>
                  <a:pt x="10477478" y="3745364"/>
                  <a:pt x="10477478" y="3741240"/>
                </a:cubicBezTo>
                <a:cubicBezTo>
                  <a:pt x="10477478" y="3738824"/>
                  <a:pt x="10477934" y="3736689"/>
                  <a:pt x="10478847" y="3734833"/>
                </a:cubicBezTo>
                <a:cubicBezTo>
                  <a:pt x="10479760" y="3732978"/>
                  <a:pt x="10481189" y="3731387"/>
                  <a:pt x="10483133" y="3730061"/>
                </a:cubicBezTo>
                <a:cubicBezTo>
                  <a:pt x="10485077" y="3728736"/>
                  <a:pt x="10487522" y="3727734"/>
                  <a:pt x="10490468" y="3727057"/>
                </a:cubicBezTo>
                <a:cubicBezTo>
                  <a:pt x="10493413" y="3726379"/>
                  <a:pt x="10496889" y="3726041"/>
                  <a:pt x="10500895" y="3726041"/>
                </a:cubicBezTo>
                <a:close/>
                <a:moveTo>
                  <a:pt x="10224670" y="3726041"/>
                </a:moveTo>
                <a:lnTo>
                  <a:pt x="10237130" y="3726041"/>
                </a:lnTo>
                <a:lnTo>
                  <a:pt x="10237130" y="3742919"/>
                </a:lnTo>
                <a:cubicBezTo>
                  <a:pt x="10233536" y="3746925"/>
                  <a:pt x="10230105" y="3749900"/>
                  <a:pt x="10226835" y="3751844"/>
                </a:cubicBezTo>
                <a:cubicBezTo>
                  <a:pt x="10223566" y="3753788"/>
                  <a:pt x="10220016" y="3754760"/>
                  <a:pt x="10216187" y="3754760"/>
                </a:cubicBezTo>
                <a:cubicBezTo>
                  <a:pt x="10211474" y="3754760"/>
                  <a:pt x="10207807" y="3753537"/>
                  <a:pt x="10205185" y="3751093"/>
                </a:cubicBezTo>
                <a:cubicBezTo>
                  <a:pt x="10202564" y="3748648"/>
                  <a:pt x="10201253" y="3745364"/>
                  <a:pt x="10201253" y="3741240"/>
                </a:cubicBezTo>
                <a:cubicBezTo>
                  <a:pt x="10201253" y="3738824"/>
                  <a:pt x="10201710" y="3736689"/>
                  <a:pt x="10202623" y="3734833"/>
                </a:cubicBezTo>
                <a:cubicBezTo>
                  <a:pt x="10203536" y="3732978"/>
                  <a:pt x="10204964" y="3731387"/>
                  <a:pt x="10206908" y="3730061"/>
                </a:cubicBezTo>
                <a:cubicBezTo>
                  <a:pt x="10208853" y="3728736"/>
                  <a:pt x="10211297" y="3727734"/>
                  <a:pt x="10214243" y="3727057"/>
                </a:cubicBezTo>
                <a:cubicBezTo>
                  <a:pt x="10217188" y="3726379"/>
                  <a:pt x="10220664" y="3726041"/>
                  <a:pt x="10224670" y="3726041"/>
                </a:cubicBezTo>
                <a:close/>
                <a:moveTo>
                  <a:pt x="4554011" y="3724144"/>
                </a:moveTo>
                <a:cubicBezTo>
                  <a:pt x="4552126" y="3724144"/>
                  <a:pt x="4550624" y="3724202"/>
                  <a:pt x="4549504" y="3724320"/>
                </a:cubicBezTo>
                <a:cubicBezTo>
                  <a:pt x="4548384" y="3724438"/>
                  <a:pt x="4547575" y="3724703"/>
                  <a:pt x="4547074" y="3725116"/>
                </a:cubicBezTo>
                <a:cubicBezTo>
                  <a:pt x="4546573" y="3725528"/>
                  <a:pt x="4546338" y="3726117"/>
                  <a:pt x="4546367" y="3726883"/>
                </a:cubicBezTo>
                <a:cubicBezTo>
                  <a:pt x="4546397" y="3727649"/>
                  <a:pt x="4546588" y="3728709"/>
                  <a:pt x="4546942" y="3730064"/>
                </a:cubicBezTo>
                <a:lnTo>
                  <a:pt x="4577163" y="3835662"/>
                </a:lnTo>
                <a:cubicBezTo>
                  <a:pt x="4577340" y="3836487"/>
                  <a:pt x="4577649" y="3837150"/>
                  <a:pt x="4578091" y="3837651"/>
                </a:cubicBezTo>
                <a:cubicBezTo>
                  <a:pt x="4578533" y="3838151"/>
                  <a:pt x="4579166" y="3838534"/>
                  <a:pt x="4579991" y="3838799"/>
                </a:cubicBezTo>
                <a:cubicBezTo>
                  <a:pt x="4580816" y="3839064"/>
                  <a:pt x="4581876" y="3839256"/>
                  <a:pt x="4583172" y="3839374"/>
                </a:cubicBezTo>
                <a:cubicBezTo>
                  <a:pt x="4584468" y="3839492"/>
                  <a:pt x="4586088" y="3839550"/>
                  <a:pt x="4588032" y="3839550"/>
                </a:cubicBezTo>
                <a:cubicBezTo>
                  <a:pt x="4589917" y="3839550"/>
                  <a:pt x="4591464" y="3839492"/>
                  <a:pt x="4592671" y="3839374"/>
                </a:cubicBezTo>
                <a:cubicBezTo>
                  <a:pt x="4593879" y="3839256"/>
                  <a:pt x="4594866" y="3839064"/>
                  <a:pt x="4595631" y="3838799"/>
                </a:cubicBezTo>
                <a:cubicBezTo>
                  <a:pt x="4596397" y="3838534"/>
                  <a:pt x="4596986" y="3838151"/>
                  <a:pt x="4597399" y="3837651"/>
                </a:cubicBezTo>
                <a:cubicBezTo>
                  <a:pt x="4597811" y="3837150"/>
                  <a:pt x="4598106" y="3836487"/>
                  <a:pt x="4598283" y="3835662"/>
                </a:cubicBezTo>
                <a:lnTo>
                  <a:pt x="4620374" y="3749328"/>
                </a:lnTo>
                <a:lnTo>
                  <a:pt x="4620551" y="3749328"/>
                </a:lnTo>
                <a:lnTo>
                  <a:pt x="4644498" y="3835662"/>
                </a:lnTo>
                <a:cubicBezTo>
                  <a:pt x="4644734" y="3836487"/>
                  <a:pt x="4645058" y="3837150"/>
                  <a:pt x="4645470" y="3837651"/>
                </a:cubicBezTo>
                <a:cubicBezTo>
                  <a:pt x="4645883" y="3838151"/>
                  <a:pt x="4646501" y="3838534"/>
                  <a:pt x="4647326" y="3838799"/>
                </a:cubicBezTo>
                <a:cubicBezTo>
                  <a:pt x="4648151" y="3839064"/>
                  <a:pt x="4649197" y="3839256"/>
                  <a:pt x="4650463" y="3839374"/>
                </a:cubicBezTo>
                <a:cubicBezTo>
                  <a:pt x="4651730" y="3839492"/>
                  <a:pt x="4653276" y="3839550"/>
                  <a:pt x="4655102" y="3839550"/>
                </a:cubicBezTo>
                <a:cubicBezTo>
                  <a:pt x="4656870" y="3839550"/>
                  <a:pt x="4658357" y="3839492"/>
                  <a:pt x="4659565" y="3839374"/>
                </a:cubicBezTo>
                <a:cubicBezTo>
                  <a:pt x="4660772" y="3839256"/>
                  <a:pt x="4661789" y="3839064"/>
                  <a:pt x="4662613" y="3838799"/>
                </a:cubicBezTo>
                <a:cubicBezTo>
                  <a:pt x="4663438" y="3838534"/>
                  <a:pt x="4664086" y="3838151"/>
                  <a:pt x="4664558" y="3837651"/>
                </a:cubicBezTo>
                <a:cubicBezTo>
                  <a:pt x="4665029" y="3837150"/>
                  <a:pt x="4665382" y="3836487"/>
                  <a:pt x="4665618" y="3835662"/>
                </a:cubicBezTo>
                <a:lnTo>
                  <a:pt x="4695928" y="3730152"/>
                </a:lnTo>
                <a:cubicBezTo>
                  <a:pt x="4696222" y="3728798"/>
                  <a:pt x="4696384" y="3727737"/>
                  <a:pt x="4696414" y="3726971"/>
                </a:cubicBezTo>
                <a:cubicBezTo>
                  <a:pt x="4696443" y="3726205"/>
                  <a:pt x="4696222" y="3725616"/>
                  <a:pt x="4695751" y="3725204"/>
                </a:cubicBezTo>
                <a:cubicBezTo>
                  <a:pt x="4695280" y="3724792"/>
                  <a:pt x="4694528" y="3724512"/>
                  <a:pt x="4693497" y="3724364"/>
                </a:cubicBezTo>
                <a:cubicBezTo>
                  <a:pt x="4692467" y="3724217"/>
                  <a:pt x="4691067" y="3724144"/>
                  <a:pt x="4689300" y="3724144"/>
                </a:cubicBezTo>
                <a:cubicBezTo>
                  <a:pt x="4687592" y="3724144"/>
                  <a:pt x="4686222" y="3724202"/>
                  <a:pt x="4685191" y="3724320"/>
                </a:cubicBezTo>
                <a:cubicBezTo>
                  <a:pt x="4684160" y="3724438"/>
                  <a:pt x="4683365" y="3724615"/>
                  <a:pt x="4682805" y="3724850"/>
                </a:cubicBezTo>
                <a:cubicBezTo>
                  <a:pt x="4682246" y="3725086"/>
                  <a:pt x="4681877" y="3725425"/>
                  <a:pt x="4681701" y="3725867"/>
                </a:cubicBezTo>
                <a:cubicBezTo>
                  <a:pt x="4681524" y="3726309"/>
                  <a:pt x="4681347" y="3726824"/>
                  <a:pt x="4681170" y="3727413"/>
                </a:cubicBezTo>
                <a:lnTo>
                  <a:pt x="4655986" y="3823114"/>
                </a:lnTo>
                <a:lnTo>
                  <a:pt x="4655809" y="3823114"/>
                </a:lnTo>
                <a:lnTo>
                  <a:pt x="4629565" y="3727501"/>
                </a:lnTo>
                <a:cubicBezTo>
                  <a:pt x="4629388" y="3726853"/>
                  <a:pt x="4629167" y="3726309"/>
                  <a:pt x="4628902" y="3725867"/>
                </a:cubicBezTo>
                <a:cubicBezTo>
                  <a:pt x="4628637" y="3725425"/>
                  <a:pt x="4628210" y="3725086"/>
                  <a:pt x="4627620" y="3724850"/>
                </a:cubicBezTo>
                <a:cubicBezTo>
                  <a:pt x="4627031" y="3724615"/>
                  <a:pt x="4626251" y="3724438"/>
                  <a:pt x="4625279" y="3724320"/>
                </a:cubicBezTo>
                <a:cubicBezTo>
                  <a:pt x="4624307" y="3724202"/>
                  <a:pt x="4622996" y="3724144"/>
                  <a:pt x="4621346" y="3724144"/>
                </a:cubicBezTo>
                <a:cubicBezTo>
                  <a:pt x="4619579" y="3724144"/>
                  <a:pt x="4618150" y="3724202"/>
                  <a:pt x="4617060" y="3724320"/>
                </a:cubicBezTo>
                <a:cubicBezTo>
                  <a:pt x="4615971" y="3724438"/>
                  <a:pt x="4615131" y="3724615"/>
                  <a:pt x="4614542" y="3724850"/>
                </a:cubicBezTo>
                <a:cubicBezTo>
                  <a:pt x="4613953" y="3725086"/>
                  <a:pt x="4613526" y="3725425"/>
                  <a:pt x="4613261" y="3725867"/>
                </a:cubicBezTo>
                <a:cubicBezTo>
                  <a:pt x="4612995" y="3726309"/>
                  <a:pt x="4612775" y="3726853"/>
                  <a:pt x="4612598" y="3727501"/>
                </a:cubicBezTo>
                <a:lnTo>
                  <a:pt x="4588209" y="3823114"/>
                </a:lnTo>
                <a:lnTo>
                  <a:pt x="4588121" y="3823114"/>
                </a:lnTo>
                <a:lnTo>
                  <a:pt x="4562406" y="3727325"/>
                </a:lnTo>
                <a:cubicBezTo>
                  <a:pt x="4562288" y="3726677"/>
                  <a:pt x="4562126" y="3726147"/>
                  <a:pt x="4561920" y="3725734"/>
                </a:cubicBezTo>
                <a:cubicBezTo>
                  <a:pt x="4561713" y="3725322"/>
                  <a:pt x="4561330" y="3724998"/>
                  <a:pt x="4560771" y="3724762"/>
                </a:cubicBezTo>
                <a:cubicBezTo>
                  <a:pt x="4560211" y="3724526"/>
                  <a:pt x="4559401" y="3724364"/>
                  <a:pt x="4558341" y="3724276"/>
                </a:cubicBezTo>
                <a:cubicBezTo>
                  <a:pt x="4557280" y="3724188"/>
                  <a:pt x="4555837" y="3724144"/>
                  <a:pt x="4554011" y="3724144"/>
                </a:cubicBezTo>
                <a:close/>
                <a:moveTo>
                  <a:pt x="8571812" y="3721758"/>
                </a:moveTo>
                <a:cubicBezTo>
                  <a:pt x="8568336" y="3721758"/>
                  <a:pt x="8565950" y="3722376"/>
                  <a:pt x="8564654" y="3723613"/>
                </a:cubicBezTo>
                <a:cubicBezTo>
                  <a:pt x="8563358" y="3724850"/>
                  <a:pt x="8562710" y="3727177"/>
                  <a:pt x="8562710" y="3730594"/>
                </a:cubicBezTo>
                <a:cubicBezTo>
                  <a:pt x="8562710" y="3733952"/>
                  <a:pt x="8563343" y="3736235"/>
                  <a:pt x="8564610" y="3737443"/>
                </a:cubicBezTo>
                <a:cubicBezTo>
                  <a:pt x="8565877" y="3738650"/>
                  <a:pt x="8568218" y="3739254"/>
                  <a:pt x="8571635" y="3739254"/>
                </a:cubicBezTo>
                <a:cubicBezTo>
                  <a:pt x="8575111" y="3739254"/>
                  <a:pt x="8577497" y="3738636"/>
                  <a:pt x="8578793" y="3737399"/>
                </a:cubicBezTo>
                <a:cubicBezTo>
                  <a:pt x="8580089" y="3736161"/>
                  <a:pt x="8580737" y="3733834"/>
                  <a:pt x="8580737" y="3730418"/>
                </a:cubicBezTo>
                <a:cubicBezTo>
                  <a:pt x="8580737" y="3727060"/>
                  <a:pt x="8580104" y="3724777"/>
                  <a:pt x="8578837" y="3723569"/>
                </a:cubicBezTo>
                <a:cubicBezTo>
                  <a:pt x="8577571" y="3722361"/>
                  <a:pt x="8575229" y="3721758"/>
                  <a:pt x="8571812" y="3721758"/>
                </a:cubicBezTo>
                <a:close/>
                <a:moveTo>
                  <a:pt x="6628712" y="3721758"/>
                </a:moveTo>
                <a:cubicBezTo>
                  <a:pt x="6625236" y="3721758"/>
                  <a:pt x="6622850" y="3722376"/>
                  <a:pt x="6621554" y="3723613"/>
                </a:cubicBezTo>
                <a:cubicBezTo>
                  <a:pt x="6620258" y="3724850"/>
                  <a:pt x="6619610" y="3727177"/>
                  <a:pt x="6619610" y="3730594"/>
                </a:cubicBezTo>
                <a:cubicBezTo>
                  <a:pt x="6619610" y="3733952"/>
                  <a:pt x="6620243" y="3736235"/>
                  <a:pt x="6621510" y="3737443"/>
                </a:cubicBezTo>
                <a:cubicBezTo>
                  <a:pt x="6622776" y="3738650"/>
                  <a:pt x="6625118" y="3739254"/>
                  <a:pt x="6628535" y="3739254"/>
                </a:cubicBezTo>
                <a:cubicBezTo>
                  <a:pt x="6632011" y="3739254"/>
                  <a:pt x="6634397" y="3738636"/>
                  <a:pt x="6635693" y="3737399"/>
                </a:cubicBezTo>
                <a:cubicBezTo>
                  <a:pt x="6636989" y="3736161"/>
                  <a:pt x="6637637" y="3733834"/>
                  <a:pt x="6637637" y="3730418"/>
                </a:cubicBezTo>
                <a:cubicBezTo>
                  <a:pt x="6637637" y="3727060"/>
                  <a:pt x="6637003" y="3724777"/>
                  <a:pt x="6635737" y="3723569"/>
                </a:cubicBezTo>
                <a:cubicBezTo>
                  <a:pt x="6634470" y="3722361"/>
                  <a:pt x="6632129" y="3721758"/>
                  <a:pt x="6628712" y="3721758"/>
                </a:cubicBezTo>
                <a:close/>
                <a:moveTo>
                  <a:pt x="5367636" y="3716279"/>
                </a:moveTo>
                <a:cubicBezTo>
                  <a:pt x="5366222" y="3716279"/>
                  <a:pt x="5365058" y="3716353"/>
                  <a:pt x="5364145" y="3716500"/>
                </a:cubicBezTo>
                <a:cubicBezTo>
                  <a:pt x="5363232" y="3716647"/>
                  <a:pt x="5362481" y="3716824"/>
                  <a:pt x="5361892" y="3717030"/>
                </a:cubicBezTo>
                <a:cubicBezTo>
                  <a:pt x="5361303" y="3717236"/>
                  <a:pt x="5360905" y="3717531"/>
                  <a:pt x="5360699" y="3717914"/>
                </a:cubicBezTo>
                <a:cubicBezTo>
                  <a:pt x="5360492" y="3718297"/>
                  <a:pt x="5360389" y="3718694"/>
                  <a:pt x="5360389" y="3719107"/>
                </a:cubicBezTo>
                <a:lnTo>
                  <a:pt x="5360389" y="3765322"/>
                </a:lnTo>
                <a:cubicBezTo>
                  <a:pt x="5356619" y="3761375"/>
                  <a:pt x="5352805" y="3758386"/>
                  <a:pt x="5348946" y="3756353"/>
                </a:cubicBezTo>
                <a:cubicBezTo>
                  <a:pt x="5345087" y="3754321"/>
                  <a:pt x="5340831" y="3753305"/>
                  <a:pt x="5336177" y="3753305"/>
                </a:cubicBezTo>
                <a:cubicBezTo>
                  <a:pt x="5330581" y="3753305"/>
                  <a:pt x="5325647" y="3754350"/>
                  <a:pt x="5321376" y="3756442"/>
                </a:cubicBezTo>
                <a:cubicBezTo>
                  <a:pt x="5317105" y="3758533"/>
                  <a:pt x="5313526" y="3761523"/>
                  <a:pt x="5310639" y="3765411"/>
                </a:cubicBezTo>
                <a:cubicBezTo>
                  <a:pt x="5307752" y="3769299"/>
                  <a:pt x="5305573" y="3773997"/>
                  <a:pt x="5304100" y="3779505"/>
                </a:cubicBezTo>
                <a:cubicBezTo>
                  <a:pt x="5302627" y="3785013"/>
                  <a:pt x="5301891" y="3791184"/>
                  <a:pt x="5301891" y="3798018"/>
                </a:cubicBezTo>
                <a:cubicBezTo>
                  <a:pt x="5301891" y="3803791"/>
                  <a:pt x="5302480" y="3809285"/>
                  <a:pt x="5303658" y="3814498"/>
                </a:cubicBezTo>
                <a:cubicBezTo>
                  <a:pt x="5304836" y="3819712"/>
                  <a:pt x="5306707" y="3824248"/>
                  <a:pt x="5309269" y="3828107"/>
                </a:cubicBezTo>
                <a:cubicBezTo>
                  <a:pt x="5311832" y="3831966"/>
                  <a:pt x="5315175" y="3835029"/>
                  <a:pt x="5319299" y="3837297"/>
                </a:cubicBezTo>
                <a:cubicBezTo>
                  <a:pt x="5323423" y="3839565"/>
                  <a:pt x="5328401" y="3840699"/>
                  <a:pt x="5334233" y="3840699"/>
                </a:cubicBezTo>
                <a:cubicBezTo>
                  <a:pt x="5339594" y="3840699"/>
                  <a:pt x="5344528" y="3839433"/>
                  <a:pt x="5349034" y="3836899"/>
                </a:cubicBezTo>
                <a:cubicBezTo>
                  <a:pt x="5353541" y="3834366"/>
                  <a:pt x="5357886" y="3830832"/>
                  <a:pt x="5362068" y="3826295"/>
                </a:cubicBezTo>
                <a:lnTo>
                  <a:pt x="5362068" y="3836811"/>
                </a:lnTo>
                <a:cubicBezTo>
                  <a:pt x="5362068" y="3837282"/>
                  <a:pt x="5362186" y="3837695"/>
                  <a:pt x="5362422" y="3838048"/>
                </a:cubicBezTo>
                <a:cubicBezTo>
                  <a:pt x="5362657" y="3838402"/>
                  <a:pt x="5363041" y="3838682"/>
                  <a:pt x="5363571" y="3838888"/>
                </a:cubicBezTo>
                <a:cubicBezTo>
                  <a:pt x="5364101" y="3839094"/>
                  <a:pt x="5364779" y="3839256"/>
                  <a:pt x="5365603" y="3839374"/>
                </a:cubicBezTo>
                <a:cubicBezTo>
                  <a:pt x="5366428" y="3839492"/>
                  <a:pt x="5367459" y="3839550"/>
                  <a:pt x="5368696" y="3839550"/>
                </a:cubicBezTo>
                <a:cubicBezTo>
                  <a:pt x="5369874" y="3839550"/>
                  <a:pt x="5370876" y="3839492"/>
                  <a:pt x="5371701" y="3839374"/>
                </a:cubicBezTo>
                <a:cubicBezTo>
                  <a:pt x="5372525" y="3839256"/>
                  <a:pt x="5373188" y="3839094"/>
                  <a:pt x="5373689" y="3838888"/>
                </a:cubicBezTo>
                <a:cubicBezTo>
                  <a:pt x="5374190" y="3838682"/>
                  <a:pt x="5374543" y="3838402"/>
                  <a:pt x="5374749" y="3838048"/>
                </a:cubicBezTo>
                <a:cubicBezTo>
                  <a:pt x="5374955" y="3837695"/>
                  <a:pt x="5375059" y="3837282"/>
                  <a:pt x="5375059" y="3836811"/>
                </a:cubicBezTo>
                <a:lnTo>
                  <a:pt x="5375059" y="3719107"/>
                </a:lnTo>
                <a:cubicBezTo>
                  <a:pt x="5375059" y="3718694"/>
                  <a:pt x="5374926" y="3718297"/>
                  <a:pt x="5374661" y="3717914"/>
                </a:cubicBezTo>
                <a:cubicBezTo>
                  <a:pt x="5374396" y="3717531"/>
                  <a:pt x="5373998" y="3717236"/>
                  <a:pt x="5373468" y="3717030"/>
                </a:cubicBezTo>
                <a:cubicBezTo>
                  <a:pt x="5372938" y="3716824"/>
                  <a:pt x="5372201" y="3716647"/>
                  <a:pt x="5371259" y="3716500"/>
                </a:cubicBezTo>
                <a:cubicBezTo>
                  <a:pt x="5370316" y="3716353"/>
                  <a:pt x="5369108" y="3716279"/>
                  <a:pt x="5367636" y="3716279"/>
                </a:cubicBezTo>
                <a:close/>
                <a:moveTo>
                  <a:pt x="8790798" y="3715925"/>
                </a:moveTo>
                <a:cubicBezTo>
                  <a:pt x="8789385" y="3715925"/>
                  <a:pt x="8788206" y="3715984"/>
                  <a:pt x="8787264" y="3716102"/>
                </a:cubicBezTo>
                <a:cubicBezTo>
                  <a:pt x="8786321" y="3716220"/>
                  <a:pt x="8785570" y="3716397"/>
                  <a:pt x="8785010" y="3716632"/>
                </a:cubicBezTo>
                <a:cubicBezTo>
                  <a:pt x="8784451" y="3716868"/>
                  <a:pt x="8784068" y="3717163"/>
                  <a:pt x="8783862" y="3717516"/>
                </a:cubicBezTo>
                <a:cubicBezTo>
                  <a:pt x="8783655" y="3717870"/>
                  <a:pt x="8783552" y="3718282"/>
                  <a:pt x="8783552" y="3718753"/>
                </a:cubicBezTo>
                <a:lnTo>
                  <a:pt x="8783552" y="3836811"/>
                </a:lnTo>
                <a:cubicBezTo>
                  <a:pt x="8783552" y="3837282"/>
                  <a:pt x="8783655" y="3837680"/>
                  <a:pt x="8783862" y="3838004"/>
                </a:cubicBezTo>
                <a:cubicBezTo>
                  <a:pt x="8784068" y="3838328"/>
                  <a:pt x="8784451" y="3838608"/>
                  <a:pt x="8785010" y="3838844"/>
                </a:cubicBezTo>
                <a:cubicBezTo>
                  <a:pt x="8785570" y="3839079"/>
                  <a:pt x="8786321" y="3839256"/>
                  <a:pt x="8787264" y="3839374"/>
                </a:cubicBezTo>
                <a:cubicBezTo>
                  <a:pt x="8788206" y="3839492"/>
                  <a:pt x="8789385" y="3839550"/>
                  <a:pt x="8790798" y="3839550"/>
                </a:cubicBezTo>
                <a:cubicBezTo>
                  <a:pt x="8792271" y="3839550"/>
                  <a:pt x="8793479" y="3839492"/>
                  <a:pt x="8794422" y="3839374"/>
                </a:cubicBezTo>
                <a:cubicBezTo>
                  <a:pt x="8795364" y="3839256"/>
                  <a:pt x="8796100" y="3839079"/>
                  <a:pt x="8796631" y="3838844"/>
                </a:cubicBezTo>
                <a:cubicBezTo>
                  <a:pt x="8797161" y="3838608"/>
                  <a:pt x="8797544" y="3838328"/>
                  <a:pt x="8797779" y="3838004"/>
                </a:cubicBezTo>
                <a:cubicBezTo>
                  <a:pt x="8798015" y="3837680"/>
                  <a:pt x="8798133" y="3837282"/>
                  <a:pt x="8798133" y="3836811"/>
                </a:cubicBezTo>
                <a:lnTo>
                  <a:pt x="8798133" y="3718753"/>
                </a:lnTo>
                <a:cubicBezTo>
                  <a:pt x="8798133" y="3718282"/>
                  <a:pt x="8798015" y="3717870"/>
                  <a:pt x="8797779" y="3717516"/>
                </a:cubicBezTo>
                <a:cubicBezTo>
                  <a:pt x="8797544" y="3717163"/>
                  <a:pt x="8797161" y="3716868"/>
                  <a:pt x="8796631" y="3716632"/>
                </a:cubicBezTo>
                <a:cubicBezTo>
                  <a:pt x="8796100" y="3716397"/>
                  <a:pt x="8795364" y="3716220"/>
                  <a:pt x="8794422" y="3716102"/>
                </a:cubicBezTo>
                <a:cubicBezTo>
                  <a:pt x="8793479" y="3715984"/>
                  <a:pt x="8792271" y="3715925"/>
                  <a:pt x="8790798" y="3715925"/>
                </a:cubicBezTo>
                <a:close/>
                <a:moveTo>
                  <a:pt x="8695548" y="3715925"/>
                </a:moveTo>
                <a:cubicBezTo>
                  <a:pt x="8694135" y="3715925"/>
                  <a:pt x="8692956" y="3715984"/>
                  <a:pt x="8692014" y="3716102"/>
                </a:cubicBezTo>
                <a:cubicBezTo>
                  <a:pt x="8691071" y="3716220"/>
                  <a:pt x="8690320" y="3716397"/>
                  <a:pt x="8689760" y="3716632"/>
                </a:cubicBezTo>
                <a:cubicBezTo>
                  <a:pt x="8689201" y="3716868"/>
                  <a:pt x="8688818" y="3717163"/>
                  <a:pt x="8688612" y="3717516"/>
                </a:cubicBezTo>
                <a:cubicBezTo>
                  <a:pt x="8688405" y="3717870"/>
                  <a:pt x="8688302" y="3718282"/>
                  <a:pt x="8688302" y="3718753"/>
                </a:cubicBezTo>
                <a:lnTo>
                  <a:pt x="8688302" y="3836811"/>
                </a:lnTo>
                <a:cubicBezTo>
                  <a:pt x="8688302" y="3837282"/>
                  <a:pt x="8688405" y="3837680"/>
                  <a:pt x="8688612" y="3838004"/>
                </a:cubicBezTo>
                <a:cubicBezTo>
                  <a:pt x="8688818" y="3838328"/>
                  <a:pt x="8689201" y="3838608"/>
                  <a:pt x="8689760" y="3838844"/>
                </a:cubicBezTo>
                <a:cubicBezTo>
                  <a:pt x="8690320" y="3839079"/>
                  <a:pt x="8691071" y="3839256"/>
                  <a:pt x="8692014" y="3839374"/>
                </a:cubicBezTo>
                <a:cubicBezTo>
                  <a:pt x="8692956" y="3839492"/>
                  <a:pt x="8694135" y="3839550"/>
                  <a:pt x="8695548" y="3839550"/>
                </a:cubicBezTo>
                <a:cubicBezTo>
                  <a:pt x="8697021" y="3839550"/>
                  <a:pt x="8698229" y="3839492"/>
                  <a:pt x="8699172" y="3839374"/>
                </a:cubicBezTo>
                <a:cubicBezTo>
                  <a:pt x="8700114" y="3839256"/>
                  <a:pt x="8700850" y="3839079"/>
                  <a:pt x="8701381" y="3838844"/>
                </a:cubicBezTo>
                <a:cubicBezTo>
                  <a:pt x="8701911" y="3838608"/>
                  <a:pt x="8702294" y="3838328"/>
                  <a:pt x="8702529" y="3838004"/>
                </a:cubicBezTo>
                <a:cubicBezTo>
                  <a:pt x="8702765" y="3837680"/>
                  <a:pt x="8702883" y="3837282"/>
                  <a:pt x="8702883" y="3836811"/>
                </a:cubicBezTo>
                <a:lnTo>
                  <a:pt x="8702883" y="3781228"/>
                </a:lnTo>
                <a:cubicBezTo>
                  <a:pt x="8706889" y="3776221"/>
                  <a:pt x="8710718" y="3772421"/>
                  <a:pt x="8714371" y="3769829"/>
                </a:cubicBezTo>
                <a:cubicBezTo>
                  <a:pt x="8718023" y="3767237"/>
                  <a:pt x="8721675" y="3765941"/>
                  <a:pt x="8725328" y="3765941"/>
                </a:cubicBezTo>
                <a:cubicBezTo>
                  <a:pt x="8728156" y="3765941"/>
                  <a:pt x="8730645" y="3766471"/>
                  <a:pt x="8732795" y="3767532"/>
                </a:cubicBezTo>
                <a:cubicBezTo>
                  <a:pt x="8734945" y="3768592"/>
                  <a:pt x="8736698" y="3770124"/>
                  <a:pt x="8738053" y="3772127"/>
                </a:cubicBezTo>
                <a:cubicBezTo>
                  <a:pt x="8739408" y="3774130"/>
                  <a:pt x="8740439" y="3776516"/>
                  <a:pt x="8741146" y="3779284"/>
                </a:cubicBezTo>
                <a:cubicBezTo>
                  <a:pt x="8741853" y="3782053"/>
                  <a:pt x="8742206" y="3785706"/>
                  <a:pt x="8742206" y="3790242"/>
                </a:cubicBezTo>
                <a:lnTo>
                  <a:pt x="8742206" y="3836811"/>
                </a:lnTo>
                <a:cubicBezTo>
                  <a:pt x="8742206" y="3837282"/>
                  <a:pt x="8742324" y="3837680"/>
                  <a:pt x="8742560" y="3838004"/>
                </a:cubicBezTo>
                <a:cubicBezTo>
                  <a:pt x="8742795" y="3838328"/>
                  <a:pt x="8743178" y="3838608"/>
                  <a:pt x="8743708" y="3838844"/>
                </a:cubicBezTo>
                <a:cubicBezTo>
                  <a:pt x="8744239" y="3839079"/>
                  <a:pt x="8744975" y="3839256"/>
                  <a:pt x="8745918" y="3839374"/>
                </a:cubicBezTo>
                <a:cubicBezTo>
                  <a:pt x="8746860" y="3839492"/>
                  <a:pt x="8748068" y="3839550"/>
                  <a:pt x="8749541" y="3839550"/>
                </a:cubicBezTo>
                <a:cubicBezTo>
                  <a:pt x="8750954" y="3839550"/>
                  <a:pt x="8752133" y="3839492"/>
                  <a:pt x="8753075" y="3839374"/>
                </a:cubicBezTo>
                <a:cubicBezTo>
                  <a:pt x="8754018" y="3839256"/>
                  <a:pt x="8754754" y="3839079"/>
                  <a:pt x="8755284" y="3838844"/>
                </a:cubicBezTo>
                <a:cubicBezTo>
                  <a:pt x="8755815" y="3838608"/>
                  <a:pt x="8756197" y="3838328"/>
                  <a:pt x="8756433" y="3838004"/>
                </a:cubicBezTo>
                <a:cubicBezTo>
                  <a:pt x="8756669" y="3837680"/>
                  <a:pt x="8756787" y="3837282"/>
                  <a:pt x="8756787" y="3836811"/>
                </a:cubicBezTo>
                <a:lnTo>
                  <a:pt x="8756787" y="3788386"/>
                </a:lnTo>
                <a:cubicBezTo>
                  <a:pt x="8756787" y="3782672"/>
                  <a:pt x="8756301" y="3777797"/>
                  <a:pt x="8755329" y="3773761"/>
                </a:cubicBezTo>
                <a:cubicBezTo>
                  <a:pt x="8754357" y="3769726"/>
                  <a:pt x="8752751" y="3766206"/>
                  <a:pt x="8750513" y="3763202"/>
                </a:cubicBezTo>
                <a:cubicBezTo>
                  <a:pt x="8748274" y="3760197"/>
                  <a:pt x="8745343" y="3757797"/>
                  <a:pt x="8741720" y="3756000"/>
                </a:cubicBezTo>
                <a:cubicBezTo>
                  <a:pt x="8738097" y="3754203"/>
                  <a:pt x="8733635" y="3753305"/>
                  <a:pt x="8728333" y="3753305"/>
                </a:cubicBezTo>
                <a:cubicBezTo>
                  <a:pt x="8724032" y="3753305"/>
                  <a:pt x="8719761" y="3754380"/>
                  <a:pt x="8715519" y="3756530"/>
                </a:cubicBezTo>
                <a:cubicBezTo>
                  <a:pt x="8711278" y="3758680"/>
                  <a:pt x="8707066" y="3761964"/>
                  <a:pt x="8702883" y="3766383"/>
                </a:cubicBezTo>
                <a:lnTo>
                  <a:pt x="8702883" y="3718753"/>
                </a:lnTo>
                <a:cubicBezTo>
                  <a:pt x="8702883" y="3718282"/>
                  <a:pt x="8702765" y="3717870"/>
                  <a:pt x="8702529" y="3717516"/>
                </a:cubicBezTo>
                <a:cubicBezTo>
                  <a:pt x="8702294" y="3717163"/>
                  <a:pt x="8701911" y="3716868"/>
                  <a:pt x="8701381" y="3716632"/>
                </a:cubicBezTo>
                <a:cubicBezTo>
                  <a:pt x="8700850" y="3716397"/>
                  <a:pt x="8700114" y="3716220"/>
                  <a:pt x="8699172" y="3716102"/>
                </a:cubicBezTo>
                <a:cubicBezTo>
                  <a:pt x="8698229" y="3715984"/>
                  <a:pt x="8697021" y="3715925"/>
                  <a:pt x="8695548" y="3715925"/>
                </a:cubicBezTo>
                <a:close/>
                <a:moveTo>
                  <a:pt x="8476473" y="3715925"/>
                </a:moveTo>
                <a:cubicBezTo>
                  <a:pt x="8475059" y="3715925"/>
                  <a:pt x="8473881" y="3715984"/>
                  <a:pt x="8472939" y="3716102"/>
                </a:cubicBezTo>
                <a:cubicBezTo>
                  <a:pt x="8471996" y="3716220"/>
                  <a:pt x="8471245" y="3716397"/>
                  <a:pt x="8470685" y="3716632"/>
                </a:cubicBezTo>
                <a:cubicBezTo>
                  <a:pt x="8470126" y="3716868"/>
                  <a:pt x="8469743" y="3717163"/>
                  <a:pt x="8469537" y="3717516"/>
                </a:cubicBezTo>
                <a:cubicBezTo>
                  <a:pt x="8469330" y="3717870"/>
                  <a:pt x="8469227" y="3718282"/>
                  <a:pt x="8469227" y="3718753"/>
                </a:cubicBezTo>
                <a:lnTo>
                  <a:pt x="8469227" y="3836811"/>
                </a:lnTo>
                <a:cubicBezTo>
                  <a:pt x="8469227" y="3837282"/>
                  <a:pt x="8469330" y="3837680"/>
                  <a:pt x="8469537" y="3838004"/>
                </a:cubicBezTo>
                <a:cubicBezTo>
                  <a:pt x="8469743" y="3838328"/>
                  <a:pt x="8470126" y="3838608"/>
                  <a:pt x="8470685" y="3838844"/>
                </a:cubicBezTo>
                <a:cubicBezTo>
                  <a:pt x="8471245" y="3839079"/>
                  <a:pt x="8471996" y="3839256"/>
                  <a:pt x="8472939" y="3839374"/>
                </a:cubicBezTo>
                <a:cubicBezTo>
                  <a:pt x="8473881" y="3839492"/>
                  <a:pt x="8475059" y="3839550"/>
                  <a:pt x="8476473" y="3839550"/>
                </a:cubicBezTo>
                <a:cubicBezTo>
                  <a:pt x="8477946" y="3839550"/>
                  <a:pt x="8479154" y="3839492"/>
                  <a:pt x="8480096" y="3839374"/>
                </a:cubicBezTo>
                <a:cubicBezTo>
                  <a:pt x="8481039" y="3839256"/>
                  <a:pt x="8481775" y="3839079"/>
                  <a:pt x="8482306" y="3838844"/>
                </a:cubicBezTo>
                <a:cubicBezTo>
                  <a:pt x="8482836" y="3838608"/>
                  <a:pt x="8483219" y="3838328"/>
                  <a:pt x="8483454" y="3838004"/>
                </a:cubicBezTo>
                <a:cubicBezTo>
                  <a:pt x="8483690" y="3837680"/>
                  <a:pt x="8483808" y="3837282"/>
                  <a:pt x="8483808" y="3836811"/>
                </a:cubicBezTo>
                <a:lnTo>
                  <a:pt x="8483808" y="3781228"/>
                </a:lnTo>
                <a:cubicBezTo>
                  <a:pt x="8487814" y="3776221"/>
                  <a:pt x="8491643" y="3772421"/>
                  <a:pt x="8495295" y="3769829"/>
                </a:cubicBezTo>
                <a:cubicBezTo>
                  <a:pt x="8498948" y="3767237"/>
                  <a:pt x="8502601" y="3765941"/>
                  <a:pt x="8506253" y="3765941"/>
                </a:cubicBezTo>
                <a:cubicBezTo>
                  <a:pt x="8509081" y="3765941"/>
                  <a:pt x="8511570" y="3766471"/>
                  <a:pt x="8513720" y="3767532"/>
                </a:cubicBezTo>
                <a:cubicBezTo>
                  <a:pt x="8515870" y="3768592"/>
                  <a:pt x="8517623" y="3770124"/>
                  <a:pt x="8518978" y="3772127"/>
                </a:cubicBezTo>
                <a:cubicBezTo>
                  <a:pt x="8520333" y="3774130"/>
                  <a:pt x="8521364" y="3776516"/>
                  <a:pt x="8522071" y="3779284"/>
                </a:cubicBezTo>
                <a:cubicBezTo>
                  <a:pt x="8522778" y="3782053"/>
                  <a:pt x="8523131" y="3785706"/>
                  <a:pt x="8523131" y="3790242"/>
                </a:cubicBezTo>
                <a:lnTo>
                  <a:pt x="8523131" y="3836811"/>
                </a:lnTo>
                <a:cubicBezTo>
                  <a:pt x="8523131" y="3837282"/>
                  <a:pt x="8523249" y="3837680"/>
                  <a:pt x="8523484" y="3838004"/>
                </a:cubicBezTo>
                <a:cubicBezTo>
                  <a:pt x="8523720" y="3838328"/>
                  <a:pt x="8524103" y="3838608"/>
                  <a:pt x="8524633" y="3838844"/>
                </a:cubicBezTo>
                <a:cubicBezTo>
                  <a:pt x="8525163" y="3839079"/>
                  <a:pt x="8525900" y="3839256"/>
                  <a:pt x="8526842" y="3839374"/>
                </a:cubicBezTo>
                <a:cubicBezTo>
                  <a:pt x="8527785" y="3839492"/>
                  <a:pt x="8528993" y="3839550"/>
                  <a:pt x="8530465" y="3839550"/>
                </a:cubicBezTo>
                <a:cubicBezTo>
                  <a:pt x="8531879" y="3839550"/>
                  <a:pt x="8533058" y="3839492"/>
                  <a:pt x="8534000" y="3839374"/>
                </a:cubicBezTo>
                <a:cubicBezTo>
                  <a:pt x="8534943" y="3839256"/>
                  <a:pt x="8535679" y="3839079"/>
                  <a:pt x="8536209" y="3838844"/>
                </a:cubicBezTo>
                <a:cubicBezTo>
                  <a:pt x="8536739" y="3838608"/>
                  <a:pt x="8537123" y="3838328"/>
                  <a:pt x="8537358" y="3838004"/>
                </a:cubicBezTo>
                <a:cubicBezTo>
                  <a:pt x="8537594" y="3837680"/>
                  <a:pt x="8537711" y="3837282"/>
                  <a:pt x="8537711" y="3836811"/>
                </a:cubicBezTo>
                <a:lnTo>
                  <a:pt x="8537711" y="3788386"/>
                </a:lnTo>
                <a:cubicBezTo>
                  <a:pt x="8537711" y="3782672"/>
                  <a:pt x="8537225" y="3777797"/>
                  <a:pt x="8536253" y="3773761"/>
                </a:cubicBezTo>
                <a:cubicBezTo>
                  <a:pt x="8535281" y="3769726"/>
                  <a:pt x="8533676" y="3766206"/>
                  <a:pt x="8531437" y="3763202"/>
                </a:cubicBezTo>
                <a:cubicBezTo>
                  <a:pt x="8529199" y="3760197"/>
                  <a:pt x="8526268" y="3757797"/>
                  <a:pt x="8522645" y="3756000"/>
                </a:cubicBezTo>
                <a:cubicBezTo>
                  <a:pt x="8519022" y="3754203"/>
                  <a:pt x="8514559" y="3753305"/>
                  <a:pt x="8509257" y="3753305"/>
                </a:cubicBezTo>
                <a:cubicBezTo>
                  <a:pt x="8504957" y="3753305"/>
                  <a:pt x="8500686" y="3754380"/>
                  <a:pt x="8496444" y="3756530"/>
                </a:cubicBezTo>
                <a:cubicBezTo>
                  <a:pt x="8492203" y="3758680"/>
                  <a:pt x="8487991" y="3761964"/>
                  <a:pt x="8483808" y="3766383"/>
                </a:cubicBezTo>
                <a:lnTo>
                  <a:pt x="8483808" y="3718753"/>
                </a:lnTo>
                <a:cubicBezTo>
                  <a:pt x="8483808" y="3718282"/>
                  <a:pt x="8483690" y="3717870"/>
                  <a:pt x="8483454" y="3717516"/>
                </a:cubicBezTo>
                <a:cubicBezTo>
                  <a:pt x="8483219" y="3717163"/>
                  <a:pt x="8482836" y="3716868"/>
                  <a:pt x="8482306" y="3716632"/>
                </a:cubicBezTo>
                <a:cubicBezTo>
                  <a:pt x="8481775" y="3716397"/>
                  <a:pt x="8481039" y="3716220"/>
                  <a:pt x="8480096" y="3716102"/>
                </a:cubicBezTo>
                <a:cubicBezTo>
                  <a:pt x="8479154" y="3715984"/>
                  <a:pt x="8477946" y="3715925"/>
                  <a:pt x="8476473" y="3715925"/>
                </a:cubicBezTo>
                <a:close/>
                <a:moveTo>
                  <a:pt x="7809723" y="3715925"/>
                </a:moveTo>
                <a:cubicBezTo>
                  <a:pt x="7808309" y="3715925"/>
                  <a:pt x="7807131" y="3715984"/>
                  <a:pt x="7806189" y="3716102"/>
                </a:cubicBezTo>
                <a:cubicBezTo>
                  <a:pt x="7805246" y="3716220"/>
                  <a:pt x="7804495" y="3716397"/>
                  <a:pt x="7803935" y="3716632"/>
                </a:cubicBezTo>
                <a:cubicBezTo>
                  <a:pt x="7803376" y="3716868"/>
                  <a:pt x="7802993" y="3717163"/>
                  <a:pt x="7802787" y="3717516"/>
                </a:cubicBezTo>
                <a:cubicBezTo>
                  <a:pt x="7802580" y="3717870"/>
                  <a:pt x="7802477" y="3718282"/>
                  <a:pt x="7802477" y="3718753"/>
                </a:cubicBezTo>
                <a:lnTo>
                  <a:pt x="7802477" y="3836811"/>
                </a:lnTo>
                <a:cubicBezTo>
                  <a:pt x="7802477" y="3837282"/>
                  <a:pt x="7802580" y="3837680"/>
                  <a:pt x="7802787" y="3838004"/>
                </a:cubicBezTo>
                <a:cubicBezTo>
                  <a:pt x="7802993" y="3838328"/>
                  <a:pt x="7803376" y="3838608"/>
                  <a:pt x="7803935" y="3838844"/>
                </a:cubicBezTo>
                <a:cubicBezTo>
                  <a:pt x="7804495" y="3839079"/>
                  <a:pt x="7805246" y="3839256"/>
                  <a:pt x="7806189" y="3839374"/>
                </a:cubicBezTo>
                <a:cubicBezTo>
                  <a:pt x="7807131" y="3839492"/>
                  <a:pt x="7808309" y="3839550"/>
                  <a:pt x="7809723" y="3839550"/>
                </a:cubicBezTo>
                <a:cubicBezTo>
                  <a:pt x="7811196" y="3839550"/>
                  <a:pt x="7812404" y="3839492"/>
                  <a:pt x="7813346" y="3839374"/>
                </a:cubicBezTo>
                <a:cubicBezTo>
                  <a:pt x="7814289" y="3839256"/>
                  <a:pt x="7815025" y="3839079"/>
                  <a:pt x="7815556" y="3838844"/>
                </a:cubicBezTo>
                <a:cubicBezTo>
                  <a:pt x="7816086" y="3838608"/>
                  <a:pt x="7816469" y="3838328"/>
                  <a:pt x="7816704" y="3838004"/>
                </a:cubicBezTo>
                <a:cubicBezTo>
                  <a:pt x="7816940" y="3837680"/>
                  <a:pt x="7817058" y="3837282"/>
                  <a:pt x="7817058" y="3836811"/>
                </a:cubicBezTo>
                <a:lnTo>
                  <a:pt x="7817058" y="3718753"/>
                </a:lnTo>
                <a:cubicBezTo>
                  <a:pt x="7817058" y="3718282"/>
                  <a:pt x="7816940" y="3717870"/>
                  <a:pt x="7816704" y="3717516"/>
                </a:cubicBezTo>
                <a:cubicBezTo>
                  <a:pt x="7816469" y="3717163"/>
                  <a:pt x="7816086" y="3716868"/>
                  <a:pt x="7815556" y="3716632"/>
                </a:cubicBezTo>
                <a:cubicBezTo>
                  <a:pt x="7815025" y="3716397"/>
                  <a:pt x="7814289" y="3716220"/>
                  <a:pt x="7813346" y="3716102"/>
                </a:cubicBezTo>
                <a:cubicBezTo>
                  <a:pt x="7812404" y="3715984"/>
                  <a:pt x="7811196" y="3715925"/>
                  <a:pt x="7809723" y="3715925"/>
                </a:cubicBezTo>
                <a:close/>
                <a:moveTo>
                  <a:pt x="6666724" y="3715925"/>
                </a:moveTo>
                <a:cubicBezTo>
                  <a:pt x="6665310" y="3715925"/>
                  <a:pt x="6664132" y="3715984"/>
                  <a:pt x="6663189" y="3716102"/>
                </a:cubicBezTo>
                <a:cubicBezTo>
                  <a:pt x="6662246" y="3716220"/>
                  <a:pt x="6661495" y="3716397"/>
                  <a:pt x="6660935" y="3716632"/>
                </a:cubicBezTo>
                <a:cubicBezTo>
                  <a:pt x="6660376" y="3716868"/>
                  <a:pt x="6659993" y="3717163"/>
                  <a:pt x="6659787" y="3717516"/>
                </a:cubicBezTo>
                <a:cubicBezTo>
                  <a:pt x="6659581" y="3717870"/>
                  <a:pt x="6659477" y="3718282"/>
                  <a:pt x="6659477" y="3718753"/>
                </a:cubicBezTo>
                <a:lnTo>
                  <a:pt x="6659477" y="3836811"/>
                </a:lnTo>
                <a:cubicBezTo>
                  <a:pt x="6659477" y="3837282"/>
                  <a:pt x="6659566" y="3837695"/>
                  <a:pt x="6659743" y="3838048"/>
                </a:cubicBezTo>
                <a:cubicBezTo>
                  <a:pt x="6659919" y="3838402"/>
                  <a:pt x="6660273" y="3838682"/>
                  <a:pt x="6660803" y="3838888"/>
                </a:cubicBezTo>
                <a:cubicBezTo>
                  <a:pt x="6661333" y="3839094"/>
                  <a:pt x="6662011" y="3839256"/>
                  <a:pt x="6662836" y="3839374"/>
                </a:cubicBezTo>
                <a:cubicBezTo>
                  <a:pt x="6663660" y="3839492"/>
                  <a:pt x="6664662" y="3839550"/>
                  <a:pt x="6665840" y="3839550"/>
                </a:cubicBezTo>
                <a:cubicBezTo>
                  <a:pt x="6667077" y="3839550"/>
                  <a:pt x="6668093" y="3839492"/>
                  <a:pt x="6668889" y="3839374"/>
                </a:cubicBezTo>
                <a:cubicBezTo>
                  <a:pt x="6669684" y="3839256"/>
                  <a:pt x="6670347" y="3839094"/>
                  <a:pt x="6670877" y="3838888"/>
                </a:cubicBezTo>
                <a:cubicBezTo>
                  <a:pt x="6671407" y="3838682"/>
                  <a:pt x="6671790" y="3838402"/>
                  <a:pt x="6672026" y="3838048"/>
                </a:cubicBezTo>
                <a:cubicBezTo>
                  <a:pt x="6672261" y="3837695"/>
                  <a:pt x="6672379" y="3837282"/>
                  <a:pt x="6672379" y="3836811"/>
                </a:cubicBezTo>
                <a:lnTo>
                  <a:pt x="6672379" y="3827091"/>
                </a:lnTo>
                <a:cubicBezTo>
                  <a:pt x="6674677" y="3829506"/>
                  <a:pt x="6676856" y="3831568"/>
                  <a:pt x="6678918" y="3833276"/>
                </a:cubicBezTo>
                <a:cubicBezTo>
                  <a:pt x="6680980" y="3834985"/>
                  <a:pt x="6683042" y="3836399"/>
                  <a:pt x="6685104" y="3837518"/>
                </a:cubicBezTo>
                <a:cubicBezTo>
                  <a:pt x="6687165" y="3838637"/>
                  <a:pt x="6689272" y="3839447"/>
                  <a:pt x="6691422" y="3839948"/>
                </a:cubicBezTo>
                <a:cubicBezTo>
                  <a:pt x="6693572" y="3840449"/>
                  <a:pt x="6695914" y="3840699"/>
                  <a:pt x="6698447" y="3840699"/>
                </a:cubicBezTo>
                <a:cubicBezTo>
                  <a:pt x="6703926" y="3840699"/>
                  <a:pt x="6708786" y="3839668"/>
                  <a:pt x="6713028" y="3837606"/>
                </a:cubicBezTo>
                <a:cubicBezTo>
                  <a:pt x="6717269" y="3835544"/>
                  <a:pt x="6720848" y="3832569"/>
                  <a:pt x="6723764" y="3828681"/>
                </a:cubicBezTo>
                <a:cubicBezTo>
                  <a:pt x="6726680" y="3824793"/>
                  <a:pt x="6728889" y="3820095"/>
                  <a:pt x="6730392" y="3814587"/>
                </a:cubicBezTo>
                <a:cubicBezTo>
                  <a:pt x="6731894" y="3809079"/>
                  <a:pt x="6732645" y="3802878"/>
                  <a:pt x="6732645" y="3795986"/>
                </a:cubicBezTo>
                <a:cubicBezTo>
                  <a:pt x="6732645" y="3790212"/>
                  <a:pt x="6732056" y="3784734"/>
                  <a:pt x="6730878" y="3779549"/>
                </a:cubicBezTo>
                <a:cubicBezTo>
                  <a:pt x="6729699" y="3774365"/>
                  <a:pt x="6727829" y="3769844"/>
                  <a:pt x="6725266" y="3765985"/>
                </a:cubicBezTo>
                <a:cubicBezTo>
                  <a:pt x="6722704" y="3762126"/>
                  <a:pt x="6719375" y="3759048"/>
                  <a:pt x="6715281" y="3756751"/>
                </a:cubicBezTo>
                <a:cubicBezTo>
                  <a:pt x="6711187" y="3754453"/>
                  <a:pt x="6706253" y="3753305"/>
                  <a:pt x="6700480" y="3753305"/>
                </a:cubicBezTo>
                <a:cubicBezTo>
                  <a:pt x="6698123" y="3753305"/>
                  <a:pt x="6695885" y="3753540"/>
                  <a:pt x="6693764" y="3754011"/>
                </a:cubicBezTo>
                <a:cubicBezTo>
                  <a:pt x="6691643" y="3754483"/>
                  <a:pt x="6689522" y="3755234"/>
                  <a:pt x="6687401" y="3756265"/>
                </a:cubicBezTo>
                <a:cubicBezTo>
                  <a:pt x="6685281" y="3757296"/>
                  <a:pt x="6683116" y="3758636"/>
                  <a:pt x="6680906" y="3760286"/>
                </a:cubicBezTo>
                <a:cubicBezTo>
                  <a:pt x="6678697" y="3761935"/>
                  <a:pt x="6676414" y="3763967"/>
                  <a:pt x="6674058" y="3766383"/>
                </a:cubicBezTo>
                <a:lnTo>
                  <a:pt x="6674058" y="3718753"/>
                </a:lnTo>
                <a:cubicBezTo>
                  <a:pt x="6674058" y="3718282"/>
                  <a:pt x="6673940" y="3717870"/>
                  <a:pt x="6673704" y="3717516"/>
                </a:cubicBezTo>
                <a:cubicBezTo>
                  <a:pt x="6673469" y="3717163"/>
                  <a:pt x="6673086" y="3716868"/>
                  <a:pt x="6672556" y="3716632"/>
                </a:cubicBezTo>
                <a:cubicBezTo>
                  <a:pt x="6672026" y="3716397"/>
                  <a:pt x="6671289" y="3716220"/>
                  <a:pt x="6670347" y="3716102"/>
                </a:cubicBezTo>
                <a:cubicBezTo>
                  <a:pt x="6669404" y="3715984"/>
                  <a:pt x="6668196" y="3715925"/>
                  <a:pt x="6666724" y="3715925"/>
                </a:cubicBezTo>
                <a:close/>
                <a:moveTo>
                  <a:pt x="6133323" y="3715925"/>
                </a:moveTo>
                <a:cubicBezTo>
                  <a:pt x="6131910" y="3715925"/>
                  <a:pt x="6130731" y="3715984"/>
                  <a:pt x="6129789" y="3716102"/>
                </a:cubicBezTo>
                <a:cubicBezTo>
                  <a:pt x="6128846" y="3716220"/>
                  <a:pt x="6128095" y="3716397"/>
                  <a:pt x="6127535" y="3716632"/>
                </a:cubicBezTo>
                <a:cubicBezTo>
                  <a:pt x="6126976" y="3716868"/>
                  <a:pt x="6126593" y="3717163"/>
                  <a:pt x="6126387" y="3717516"/>
                </a:cubicBezTo>
                <a:cubicBezTo>
                  <a:pt x="6126181" y="3717870"/>
                  <a:pt x="6126077" y="3718282"/>
                  <a:pt x="6126077" y="3718753"/>
                </a:cubicBezTo>
                <a:lnTo>
                  <a:pt x="6126077" y="3836811"/>
                </a:lnTo>
                <a:cubicBezTo>
                  <a:pt x="6126077" y="3837282"/>
                  <a:pt x="6126181" y="3837680"/>
                  <a:pt x="6126387" y="3838004"/>
                </a:cubicBezTo>
                <a:cubicBezTo>
                  <a:pt x="6126593" y="3838328"/>
                  <a:pt x="6126976" y="3838608"/>
                  <a:pt x="6127535" y="3838844"/>
                </a:cubicBezTo>
                <a:cubicBezTo>
                  <a:pt x="6128095" y="3839079"/>
                  <a:pt x="6128846" y="3839256"/>
                  <a:pt x="6129789" y="3839374"/>
                </a:cubicBezTo>
                <a:cubicBezTo>
                  <a:pt x="6130731" y="3839492"/>
                  <a:pt x="6131910" y="3839550"/>
                  <a:pt x="6133323" y="3839550"/>
                </a:cubicBezTo>
                <a:cubicBezTo>
                  <a:pt x="6134796" y="3839550"/>
                  <a:pt x="6136004" y="3839492"/>
                  <a:pt x="6136946" y="3839374"/>
                </a:cubicBezTo>
                <a:cubicBezTo>
                  <a:pt x="6137889" y="3839256"/>
                  <a:pt x="6138625" y="3839079"/>
                  <a:pt x="6139156" y="3838844"/>
                </a:cubicBezTo>
                <a:cubicBezTo>
                  <a:pt x="6139686" y="3838608"/>
                  <a:pt x="6140069" y="3838328"/>
                  <a:pt x="6140304" y="3838004"/>
                </a:cubicBezTo>
                <a:cubicBezTo>
                  <a:pt x="6140540" y="3837680"/>
                  <a:pt x="6140658" y="3837282"/>
                  <a:pt x="6140658" y="3836811"/>
                </a:cubicBezTo>
                <a:lnTo>
                  <a:pt x="6140658" y="3781228"/>
                </a:lnTo>
                <a:cubicBezTo>
                  <a:pt x="6144664" y="3776221"/>
                  <a:pt x="6148493" y="3772421"/>
                  <a:pt x="6152146" y="3769829"/>
                </a:cubicBezTo>
                <a:cubicBezTo>
                  <a:pt x="6155798" y="3767237"/>
                  <a:pt x="6159450" y="3765941"/>
                  <a:pt x="6163103" y="3765941"/>
                </a:cubicBezTo>
                <a:cubicBezTo>
                  <a:pt x="6165931" y="3765941"/>
                  <a:pt x="6168420" y="3766471"/>
                  <a:pt x="6170570" y="3767532"/>
                </a:cubicBezTo>
                <a:cubicBezTo>
                  <a:pt x="6172720" y="3768592"/>
                  <a:pt x="6174473" y="3770124"/>
                  <a:pt x="6175828" y="3772127"/>
                </a:cubicBezTo>
                <a:cubicBezTo>
                  <a:pt x="6177183" y="3774130"/>
                  <a:pt x="6178214" y="3776516"/>
                  <a:pt x="6178921" y="3779284"/>
                </a:cubicBezTo>
                <a:cubicBezTo>
                  <a:pt x="6179628" y="3782053"/>
                  <a:pt x="6179981" y="3785706"/>
                  <a:pt x="6179981" y="3790242"/>
                </a:cubicBezTo>
                <a:lnTo>
                  <a:pt x="6179981" y="3836811"/>
                </a:lnTo>
                <a:cubicBezTo>
                  <a:pt x="6179981" y="3837282"/>
                  <a:pt x="6180099" y="3837680"/>
                  <a:pt x="6180335" y="3838004"/>
                </a:cubicBezTo>
                <a:cubicBezTo>
                  <a:pt x="6180570" y="3838328"/>
                  <a:pt x="6180953" y="3838608"/>
                  <a:pt x="6181483" y="3838844"/>
                </a:cubicBezTo>
                <a:cubicBezTo>
                  <a:pt x="6182014" y="3839079"/>
                  <a:pt x="6182750" y="3839256"/>
                  <a:pt x="6183693" y="3839374"/>
                </a:cubicBezTo>
                <a:cubicBezTo>
                  <a:pt x="6184635" y="3839492"/>
                  <a:pt x="6185843" y="3839550"/>
                  <a:pt x="6187316" y="3839550"/>
                </a:cubicBezTo>
                <a:cubicBezTo>
                  <a:pt x="6188729" y="3839550"/>
                  <a:pt x="6189907" y="3839492"/>
                  <a:pt x="6190850" y="3839374"/>
                </a:cubicBezTo>
                <a:cubicBezTo>
                  <a:pt x="6191793" y="3839256"/>
                  <a:pt x="6192529" y="3839079"/>
                  <a:pt x="6193059" y="3838844"/>
                </a:cubicBezTo>
                <a:cubicBezTo>
                  <a:pt x="6193590" y="3838608"/>
                  <a:pt x="6193972" y="3838328"/>
                  <a:pt x="6194208" y="3838004"/>
                </a:cubicBezTo>
                <a:cubicBezTo>
                  <a:pt x="6194444" y="3837680"/>
                  <a:pt x="6194562" y="3837282"/>
                  <a:pt x="6194562" y="3836811"/>
                </a:cubicBezTo>
                <a:lnTo>
                  <a:pt x="6194562" y="3788386"/>
                </a:lnTo>
                <a:cubicBezTo>
                  <a:pt x="6194562" y="3782672"/>
                  <a:pt x="6194076" y="3777797"/>
                  <a:pt x="6193103" y="3773761"/>
                </a:cubicBezTo>
                <a:cubicBezTo>
                  <a:pt x="6192132" y="3769726"/>
                  <a:pt x="6190526" y="3766206"/>
                  <a:pt x="6188288" y="3763202"/>
                </a:cubicBezTo>
                <a:cubicBezTo>
                  <a:pt x="6186049" y="3760197"/>
                  <a:pt x="6183118" y="3757797"/>
                  <a:pt x="6179495" y="3756000"/>
                </a:cubicBezTo>
                <a:cubicBezTo>
                  <a:pt x="6175872" y="3754203"/>
                  <a:pt x="6171410" y="3753305"/>
                  <a:pt x="6166108" y="3753305"/>
                </a:cubicBezTo>
                <a:cubicBezTo>
                  <a:pt x="6161807" y="3753305"/>
                  <a:pt x="6157536" y="3754380"/>
                  <a:pt x="6153294" y="3756530"/>
                </a:cubicBezTo>
                <a:cubicBezTo>
                  <a:pt x="6149053" y="3758680"/>
                  <a:pt x="6144840" y="3761964"/>
                  <a:pt x="6140658" y="3766383"/>
                </a:cubicBezTo>
                <a:lnTo>
                  <a:pt x="6140658" y="3718753"/>
                </a:lnTo>
                <a:cubicBezTo>
                  <a:pt x="6140658" y="3718282"/>
                  <a:pt x="6140540" y="3717870"/>
                  <a:pt x="6140304" y="3717516"/>
                </a:cubicBezTo>
                <a:cubicBezTo>
                  <a:pt x="6140069" y="3717163"/>
                  <a:pt x="6139686" y="3716868"/>
                  <a:pt x="6139156" y="3716632"/>
                </a:cubicBezTo>
                <a:cubicBezTo>
                  <a:pt x="6138625" y="3716397"/>
                  <a:pt x="6137889" y="3716220"/>
                  <a:pt x="6136946" y="3716102"/>
                </a:cubicBezTo>
                <a:cubicBezTo>
                  <a:pt x="6136004" y="3715984"/>
                  <a:pt x="6134796" y="3715925"/>
                  <a:pt x="6133323" y="3715925"/>
                </a:cubicBezTo>
                <a:close/>
                <a:moveTo>
                  <a:pt x="5999973" y="3715925"/>
                </a:moveTo>
                <a:cubicBezTo>
                  <a:pt x="5998560" y="3715925"/>
                  <a:pt x="5997381" y="3715984"/>
                  <a:pt x="5996439" y="3716102"/>
                </a:cubicBezTo>
                <a:cubicBezTo>
                  <a:pt x="5995496" y="3716220"/>
                  <a:pt x="5994745" y="3716397"/>
                  <a:pt x="5994186" y="3716632"/>
                </a:cubicBezTo>
                <a:cubicBezTo>
                  <a:pt x="5993626" y="3716868"/>
                  <a:pt x="5993243" y="3717163"/>
                  <a:pt x="5993037" y="3717516"/>
                </a:cubicBezTo>
                <a:cubicBezTo>
                  <a:pt x="5992830" y="3717870"/>
                  <a:pt x="5992727" y="3718282"/>
                  <a:pt x="5992727" y="3718753"/>
                </a:cubicBezTo>
                <a:lnTo>
                  <a:pt x="5992727" y="3836811"/>
                </a:lnTo>
                <a:cubicBezTo>
                  <a:pt x="5992727" y="3837282"/>
                  <a:pt x="5992830" y="3837680"/>
                  <a:pt x="5993037" y="3838004"/>
                </a:cubicBezTo>
                <a:cubicBezTo>
                  <a:pt x="5993243" y="3838328"/>
                  <a:pt x="5993626" y="3838608"/>
                  <a:pt x="5994186" y="3838844"/>
                </a:cubicBezTo>
                <a:cubicBezTo>
                  <a:pt x="5994745" y="3839079"/>
                  <a:pt x="5995496" y="3839256"/>
                  <a:pt x="5996439" y="3839374"/>
                </a:cubicBezTo>
                <a:cubicBezTo>
                  <a:pt x="5997381" y="3839492"/>
                  <a:pt x="5998560" y="3839550"/>
                  <a:pt x="5999973" y="3839550"/>
                </a:cubicBezTo>
                <a:cubicBezTo>
                  <a:pt x="6001446" y="3839550"/>
                  <a:pt x="6002654" y="3839492"/>
                  <a:pt x="6003597" y="3839374"/>
                </a:cubicBezTo>
                <a:cubicBezTo>
                  <a:pt x="6004539" y="3839256"/>
                  <a:pt x="6005275" y="3839079"/>
                  <a:pt x="6005806" y="3838844"/>
                </a:cubicBezTo>
                <a:cubicBezTo>
                  <a:pt x="6006336" y="3838608"/>
                  <a:pt x="6006719" y="3838328"/>
                  <a:pt x="6006954" y="3838004"/>
                </a:cubicBezTo>
                <a:cubicBezTo>
                  <a:pt x="6007190" y="3837680"/>
                  <a:pt x="6007308" y="3837282"/>
                  <a:pt x="6007308" y="3836811"/>
                </a:cubicBezTo>
                <a:lnTo>
                  <a:pt x="6007308" y="3718753"/>
                </a:lnTo>
                <a:cubicBezTo>
                  <a:pt x="6007308" y="3718282"/>
                  <a:pt x="6007190" y="3717870"/>
                  <a:pt x="6006954" y="3717516"/>
                </a:cubicBezTo>
                <a:cubicBezTo>
                  <a:pt x="6006719" y="3717163"/>
                  <a:pt x="6006336" y="3716868"/>
                  <a:pt x="6005806" y="3716632"/>
                </a:cubicBezTo>
                <a:cubicBezTo>
                  <a:pt x="6005275" y="3716397"/>
                  <a:pt x="6004539" y="3716220"/>
                  <a:pt x="6003597" y="3716102"/>
                </a:cubicBezTo>
                <a:cubicBezTo>
                  <a:pt x="6002654" y="3715984"/>
                  <a:pt x="6001446" y="3715925"/>
                  <a:pt x="5999973" y="3715925"/>
                </a:cubicBezTo>
                <a:close/>
                <a:moveTo>
                  <a:pt x="5961874" y="3715925"/>
                </a:moveTo>
                <a:cubicBezTo>
                  <a:pt x="5960460" y="3715925"/>
                  <a:pt x="5959282" y="3715984"/>
                  <a:pt x="5958339" y="3716102"/>
                </a:cubicBezTo>
                <a:cubicBezTo>
                  <a:pt x="5957396" y="3716220"/>
                  <a:pt x="5956645" y="3716397"/>
                  <a:pt x="5956086" y="3716632"/>
                </a:cubicBezTo>
                <a:cubicBezTo>
                  <a:pt x="5955526" y="3716868"/>
                  <a:pt x="5955143" y="3717163"/>
                  <a:pt x="5954937" y="3717516"/>
                </a:cubicBezTo>
                <a:cubicBezTo>
                  <a:pt x="5954731" y="3717870"/>
                  <a:pt x="5954627" y="3718282"/>
                  <a:pt x="5954627" y="3718753"/>
                </a:cubicBezTo>
                <a:lnTo>
                  <a:pt x="5954627" y="3836811"/>
                </a:lnTo>
                <a:cubicBezTo>
                  <a:pt x="5954627" y="3837282"/>
                  <a:pt x="5954731" y="3837680"/>
                  <a:pt x="5954937" y="3838004"/>
                </a:cubicBezTo>
                <a:cubicBezTo>
                  <a:pt x="5955143" y="3838328"/>
                  <a:pt x="5955526" y="3838608"/>
                  <a:pt x="5956086" y="3838844"/>
                </a:cubicBezTo>
                <a:cubicBezTo>
                  <a:pt x="5956645" y="3839079"/>
                  <a:pt x="5957396" y="3839256"/>
                  <a:pt x="5958339" y="3839374"/>
                </a:cubicBezTo>
                <a:cubicBezTo>
                  <a:pt x="5959282" y="3839492"/>
                  <a:pt x="5960460" y="3839550"/>
                  <a:pt x="5961874" y="3839550"/>
                </a:cubicBezTo>
                <a:cubicBezTo>
                  <a:pt x="5963346" y="3839550"/>
                  <a:pt x="5964554" y="3839492"/>
                  <a:pt x="5965497" y="3839374"/>
                </a:cubicBezTo>
                <a:cubicBezTo>
                  <a:pt x="5966439" y="3839256"/>
                  <a:pt x="5967176" y="3839079"/>
                  <a:pt x="5967706" y="3838844"/>
                </a:cubicBezTo>
                <a:cubicBezTo>
                  <a:pt x="5968236" y="3838608"/>
                  <a:pt x="5968619" y="3838328"/>
                  <a:pt x="5968855" y="3838004"/>
                </a:cubicBezTo>
                <a:cubicBezTo>
                  <a:pt x="5969090" y="3837680"/>
                  <a:pt x="5969208" y="3837282"/>
                  <a:pt x="5969208" y="3836811"/>
                </a:cubicBezTo>
                <a:lnTo>
                  <a:pt x="5969208" y="3718753"/>
                </a:lnTo>
                <a:cubicBezTo>
                  <a:pt x="5969208" y="3718282"/>
                  <a:pt x="5969090" y="3717870"/>
                  <a:pt x="5968855" y="3717516"/>
                </a:cubicBezTo>
                <a:cubicBezTo>
                  <a:pt x="5968619" y="3717163"/>
                  <a:pt x="5968236" y="3716868"/>
                  <a:pt x="5967706" y="3716632"/>
                </a:cubicBezTo>
                <a:cubicBezTo>
                  <a:pt x="5967176" y="3716397"/>
                  <a:pt x="5966439" y="3716220"/>
                  <a:pt x="5965497" y="3716102"/>
                </a:cubicBezTo>
                <a:cubicBezTo>
                  <a:pt x="5964554" y="3715984"/>
                  <a:pt x="5963346" y="3715925"/>
                  <a:pt x="5961874" y="3715925"/>
                </a:cubicBezTo>
                <a:close/>
                <a:moveTo>
                  <a:pt x="5590398" y="3715925"/>
                </a:moveTo>
                <a:cubicBezTo>
                  <a:pt x="5588985" y="3715925"/>
                  <a:pt x="5587807" y="3715984"/>
                  <a:pt x="5586864" y="3716102"/>
                </a:cubicBezTo>
                <a:cubicBezTo>
                  <a:pt x="5585922" y="3716220"/>
                  <a:pt x="5585171" y="3716397"/>
                  <a:pt x="5584611" y="3716632"/>
                </a:cubicBezTo>
                <a:cubicBezTo>
                  <a:pt x="5584051" y="3716868"/>
                  <a:pt x="5583668" y="3717163"/>
                  <a:pt x="5583462" y="3717516"/>
                </a:cubicBezTo>
                <a:cubicBezTo>
                  <a:pt x="5583256" y="3717870"/>
                  <a:pt x="5583153" y="3718282"/>
                  <a:pt x="5583153" y="3718753"/>
                </a:cubicBezTo>
                <a:lnTo>
                  <a:pt x="5583153" y="3836811"/>
                </a:lnTo>
                <a:cubicBezTo>
                  <a:pt x="5583153" y="3837282"/>
                  <a:pt x="5583256" y="3837680"/>
                  <a:pt x="5583462" y="3838004"/>
                </a:cubicBezTo>
                <a:cubicBezTo>
                  <a:pt x="5583668" y="3838328"/>
                  <a:pt x="5584051" y="3838608"/>
                  <a:pt x="5584611" y="3838844"/>
                </a:cubicBezTo>
                <a:cubicBezTo>
                  <a:pt x="5585171" y="3839079"/>
                  <a:pt x="5585922" y="3839256"/>
                  <a:pt x="5586864" y="3839374"/>
                </a:cubicBezTo>
                <a:cubicBezTo>
                  <a:pt x="5587807" y="3839492"/>
                  <a:pt x="5588985" y="3839550"/>
                  <a:pt x="5590398" y="3839550"/>
                </a:cubicBezTo>
                <a:cubicBezTo>
                  <a:pt x="5591871" y="3839550"/>
                  <a:pt x="5593079" y="3839492"/>
                  <a:pt x="5594022" y="3839374"/>
                </a:cubicBezTo>
                <a:cubicBezTo>
                  <a:pt x="5594964" y="3839256"/>
                  <a:pt x="5595700" y="3839079"/>
                  <a:pt x="5596231" y="3838844"/>
                </a:cubicBezTo>
                <a:cubicBezTo>
                  <a:pt x="5596761" y="3838608"/>
                  <a:pt x="5597144" y="3838328"/>
                  <a:pt x="5597379" y="3838004"/>
                </a:cubicBezTo>
                <a:cubicBezTo>
                  <a:pt x="5597615" y="3837680"/>
                  <a:pt x="5597733" y="3837282"/>
                  <a:pt x="5597733" y="3836811"/>
                </a:cubicBezTo>
                <a:lnTo>
                  <a:pt x="5597733" y="3781228"/>
                </a:lnTo>
                <a:cubicBezTo>
                  <a:pt x="5601739" y="3776221"/>
                  <a:pt x="5605568" y="3772421"/>
                  <a:pt x="5609221" y="3769829"/>
                </a:cubicBezTo>
                <a:cubicBezTo>
                  <a:pt x="5612874" y="3767237"/>
                  <a:pt x="5616526" y="3765941"/>
                  <a:pt x="5620178" y="3765941"/>
                </a:cubicBezTo>
                <a:cubicBezTo>
                  <a:pt x="5623006" y="3765941"/>
                  <a:pt x="5625495" y="3766471"/>
                  <a:pt x="5627645" y="3767532"/>
                </a:cubicBezTo>
                <a:cubicBezTo>
                  <a:pt x="5629795" y="3768592"/>
                  <a:pt x="5631548" y="3770124"/>
                  <a:pt x="5632903" y="3772127"/>
                </a:cubicBezTo>
                <a:cubicBezTo>
                  <a:pt x="5634258" y="3774130"/>
                  <a:pt x="5635289" y="3776516"/>
                  <a:pt x="5635996" y="3779284"/>
                </a:cubicBezTo>
                <a:cubicBezTo>
                  <a:pt x="5636703" y="3782053"/>
                  <a:pt x="5637056" y="3785706"/>
                  <a:pt x="5637056" y="3790242"/>
                </a:cubicBezTo>
                <a:lnTo>
                  <a:pt x="5637056" y="3836811"/>
                </a:lnTo>
                <a:cubicBezTo>
                  <a:pt x="5637056" y="3837282"/>
                  <a:pt x="5637174" y="3837680"/>
                  <a:pt x="5637410" y="3838004"/>
                </a:cubicBezTo>
                <a:cubicBezTo>
                  <a:pt x="5637645" y="3838328"/>
                  <a:pt x="5638029" y="3838608"/>
                  <a:pt x="5638558" y="3838844"/>
                </a:cubicBezTo>
                <a:cubicBezTo>
                  <a:pt x="5639089" y="3839079"/>
                  <a:pt x="5639825" y="3839256"/>
                  <a:pt x="5640768" y="3839374"/>
                </a:cubicBezTo>
                <a:cubicBezTo>
                  <a:pt x="5641710" y="3839492"/>
                  <a:pt x="5642918" y="3839550"/>
                  <a:pt x="5644391" y="3839550"/>
                </a:cubicBezTo>
                <a:cubicBezTo>
                  <a:pt x="5645805" y="3839550"/>
                  <a:pt x="5646983" y="3839492"/>
                  <a:pt x="5647926" y="3839374"/>
                </a:cubicBezTo>
                <a:cubicBezTo>
                  <a:pt x="5648868" y="3839256"/>
                  <a:pt x="5649605" y="3839079"/>
                  <a:pt x="5650134" y="3838844"/>
                </a:cubicBezTo>
                <a:cubicBezTo>
                  <a:pt x="5650665" y="3838608"/>
                  <a:pt x="5651048" y="3838328"/>
                  <a:pt x="5651284" y="3838004"/>
                </a:cubicBezTo>
                <a:cubicBezTo>
                  <a:pt x="5651519" y="3837680"/>
                  <a:pt x="5651637" y="3837282"/>
                  <a:pt x="5651637" y="3836811"/>
                </a:cubicBezTo>
                <a:lnTo>
                  <a:pt x="5651637" y="3788386"/>
                </a:lnTo>
                <a:cubicBezTo>
                  <a:pt x="5651637" y="3782672"/>
                  <a:pt x="5651151" y="3777797"/>
                  <a:pt x="5650179" y="3773761"/>
                </a:cubicBezTo>
                <a:cubicBezTo>
                  <a:pt x="5649207" y="3769726"/>
                  <a:pt x="5647602" y="3766206"/>
                  <a:pt x="5645363" y="3763202"/>
                </a:cubicBezTo>
                <a:cubicBezTo>
                  <a:pt x="5643124" y="3760197"/>
                  <a:pt x="5640193" y="3757797"/>
                  <a:pt x="5636570" y="3756000"/>
                </a:cubicBezTo>
                <a:cubicBezTo>
                  <a:pt x="5632947" y="3754203"/>
                  <a:pt x="5628485" y="3753305"/>
                  <a:pt x="5623183" y="3753305"/>
                </a:cubicBezTo>
                <a:cubicBezTo>
                  <a:pt x="5618882" y="3753305"/>
                  <a:pt x="5614611" y="3754380"/>
                  <a:pt x="5610369" y="3756530"/>
                </a:cubicBezTo>
                <a:cubicBezTo>
                  <a:pt x="5606128" y="3758680"/>
                  <a:pt x="5601916" y="3761964"/>
                  <a:pt x="5597733" y="3766383"/>
                </a:cubicBezTo>
                <a:lnTo>
                  <a:pt x="5597733" y="3718753"/>
                </a:lnTo>
                <a:cubicBezTo>
                  <a:pt x="5597733" y="3718282"/>
                  <a:pt x="5597615" y="3717870"/>
                  <a:pt x="5597379" y="3717516"/>
                </a:cubicBezTo>
                <a:cubicBezTo>
                  <a:pt x="5597144" y="3717163"/>
                  <a:pt x="5596761" y="3716868"/>
                  <a:pt x="5596231" y="3716632"/>
                </a:cubicBezTo>
                <a:cubicBezTo>
                  <a:pt x="5595700" y="3716397"/>
                  <a:pt x="5594964" y="3716220"/>
                  <a:pt x="5594022" y="3716102"/>
                </a:cubicBezTo>
                <a:cubicBezTo>
                  <a:pt x="5593079" y="3715984"/>
                  <a:pt x="5591871" y="3715925"/>
                  <a:pt x="5590398" y="3715925"/>
                </a:cubicBezTo>
                <a:close/>
                <a:moveTo>
                  <a:pt x="5180824" y="3715925"/>
                </a:moveTo>
                <a:cubicBezTo>
                  <a:pt x="5179410" y="3715925"/>
                  <a:pt x="5178232" y="3715984"/>
                  <a:pt x="5177289" y="3716102"/>
                </a:cubicBezTo>
                <a:cubicBezTo>
                  <a:pt x="5176347" y="3716220"/>
                  <a:pt x="5175596" y="3716397"/>
                  <a:pt x="5175035" y="3716632"/>
                </a:cubicBezTo>
                <a:cubicBezTo>
                  <a:pt x="5174476" y="3716868"/>
                  <a:pt x="5174093" y="3717163"/>
                  <a:pt x="5173887" y="3717516"/>
                </a:cubicBezTo>
                <a:cubicBezTo>
                  <a:pt x="5173681" y="3717870"/>
                  <a:pt x="5173578" y="3718282"/>
                  <a:pt x="5173578" y="3718753"/>
                </a:cubicBezTo>
                <a:lnTo>
                  <a:pt x="5173578" y="3836811"/>
                </a:lnTo>
                <a:cubicBezTo>
                  <a:pt x="5173578" y="3837282"/>
                  <a:pt x="5173681" y="3837680"/>
                  <a:pt x="5173887" y="3838004"/>
                </a:cubicBezTo>
                <a:cubicBezTo>
                  <a:pt x="5174093" y="3838328"/>
                  <a:pt x="5174476" y="3838608"/>
                  <a:pt x="5175035" y="3838844"/>
                </a:cubicBezTo>
                <a:cubicBezTo>
                  <a:pt x="5175596" y="3839079"/>
                  <a:pt x="5176347" y="3839256"/>
                  <a:pt x="5177289" y="3839374"/>
                </a:cubicBezTo>
                <a:cubicBezTo>
                  <a:pt x="5178232" y="3839492"/>
                  <a:pt x="5179410" y="3839550"/>
                  <a:pt x="5180824" y="3839550"/>
                </a:cubicBezTo>
                <a:cubicBezTo>
                  <a:pt x="5182296" y="3839550"/>
                  <a:pt x="5183504" y="3839492"/>
                  <a:pt x="5184447" y="3839374"/>
                </a:cubicBezTo>
                <a:cubicBezTo>
                  <a:pt x="5185389" y="3839256"/>
                  <a:pt x="5186126" y="3839079"/>
                  <a:pt x="5186656" y="3838844"/>
                </a:cubicBezTo>
                <a:cubicBezTo>
                  <a:pt x="5187186" y="3838608"/>
                  <a:pt x="5187569" y="3838328"/>
                  <a:pt x="5187805" y="3838004"/>
                </a:cubicBezTo>
                <a:cubicBezTo>
                  <a:pt x="5188040" y="3837680"/>
                  <a:pt x="5188158" y="3837282"/>
                  <a:pt x="5188158" y="3836811"/>
                </a:cubicBezTo>
                <a:lnTo>
                  <a:pt x="5188158" y="3718753"/>
                </a:lnTo>
                <a:cubicBezTo>
                  <a:pt x="5188158" y="3718282"/>
                  <a:pt x="5188040" y="3717870"/>
                  <a:pt x="5187805" y="3717516"/>
                </a:cubicBezTo>
                <a:cubicBezTo>
                  <a:pt x="5187569" y="3717163"/>
                  <a:pt x="5187186" y="3716868"/>
                  <a:pt x="5186656" y="3716632"/>
                </a:cubicBezTo>
                <a:cubicBezTo>
                  <a:pt x="5186126" y="3716397"/>
                  <a:pt x="5185389" y="3716220"/>
                  <a:pt x="5184447" y="3716102"/>
                </a:cubicBezTo>
                <a:cubicBezTo>
                  <a:pt x="5183504" y="3715984"/>
                  <a:pt x="5182296" y="3715925"/>
                  <a:pt x="5180824" y="3715925"/>
                </a:cubicBezTo>
                <a:close/>
                <a:moveTo>
                  <a:pt x="10804860" y="3690164"/>
                </a:moveTo>
                <a:cubicBezTo>
                  <a:pt x="10811913" y="3690164"/>
                  <a:pt x="10817233" y="3692344"/>
                  <a:pt x="10820818" y="3696703"/>
                </a:cubicBezTo>
                <a:cubicBezTo>
                  <a:pt x="10824403" y="3701062"/>
                  <a:pt x="10826108" y="3707071"/>
                  <a:pt x="10825931" y="3714730"/>
                </a:cubicBezTo>
                <a:lnTo>
                  <a:pt x="10782543" y="3714730"/>
                </a:lnTo>
                <a:cubicBezTo>
                  <a:pt x="10782662" y="3711490"/>
                  <a:pt x="10783225" y="3708382"/>
                  <a:pt x="10784232" y="3705407"/>
                </a:cubicBezTo>
                <a:cubicBezTo>
                  <a:pt x="10785240" y="3702432"/>
                  <a:pt x="10786662" y="3699825"/>
                  <a:pt x="10788500" y="3697587"/>
                </a:cubicBezTo>
                <a:cubicBezTo>
                  <a:pt x="10790338" y="3695348"/>
                  <a:pt x="10792620" y="3693551"/>
                  <a:pt x="10795346" y="3692196"/>
                </a:cubicBezTo>
                <a:cubicBezTo>
                  <a:pt x="10798073" y="3690841"/>
                  <a:pt x="10801244" y="3690164"/>
                  <a:pt x="10804860" y="3690164"/>
                </a:cubicBezTo>
                <a:close/>
                <a:moveTo>
                  <a:pt x="10065605" y="3680002"/>
                </a:moveTo>
                <a:cubicBezTo>
                  <a:pt x="10064192" y="3680002"/>
                  <a:pt x="10063013" y="3680061"/>
                  <a:pt x="10062071" y="3680178"/>
                </a:cubicBezTo>
                <a:cubicBezTo>
                  <a:pt x="10061128" y="3680296"/>
                  <a:pt x="10060377" y="3680473"/>
                  <a:pt x="10059817" y="3680709"/>
                </a:cubicBezTo>
                <a:cubicBezTo>
                  <a:pt x="10059258" y="3680944"/>
                  <a:pt x="10058875" y="3681239"/>
                  <a:pt x="10058669" y="3681592"/>
                </a:cubicBezTo>
                <a:cubicBezTo>
                  <a:pt x="10058462" y="3681946"/>
                  <a:pt x="10058359" y="3682329"/>
                  <a:pt x="10058359" y="3682741"/>
                </a:cubicBezTo>
                <a:lnTo>
                  <a:pt x="10058359" y="3762271"/>
                </a:lnTo>
                <a:cubicBezTo>
                  <a:pt x="10058359" y="3762742"/>
                  <a:pt x="10058462" y="3763140"/>
                  <a:pt x="10058669" y="3763464"/>
                </a:cubicBezTo>
                <a:cubicBezTo>
                  <a:pt x="10058875" y="3763788"/>
                  <a:pt x="10059258" y="3764068"/>
                  <a:pt x="10059817" y="3764304"/>
                </a:cubicBezTo>
                <a:cubicBezTo>
                  <a:pt x="10060377" y="3764539"/>
                  <a:pt x="10061128" y="3764716"/>
                  <a:pt x="10062071" y="3764834"/>
                </a:cubicBezTo>
                <a:cubicBezTo>
                  <a:pt x="10063013" y="3764952"/>
                  <a:pt x="10064192" y="3765010"/>
                  <a:pt x="10065605" y="3765010"/>
                </a:cubicBezTo>
                <a:cubicBezTo>
                  <a:pt x="10067078" y="3765010"/>
                  <a:pt x="10068286" y="3764952"/>
                  <a:pt x="10069228" y="3764834"/>
                </a:cubicBezTo>
                <a:cubicBezTo>
                  <a:pt x="10070171" y="3764716"/>
                  <a:pt x="10070907" y="3764539"/>
                  <a:pt x="10071438" y="3764304"/>
                </a:cubicBezTo>
                <a:cubicBezTo>
                  <a:pt x="10071968" y="3764068"/>
                  <a:pt x="10072351" y="3763788"/>
                  <a:pt x="10072586" y="3763464"/>
                </a:cubicBezTo>
                <a:cubicBezTo>
                  <a:pt x="10072822" y="3763140"/>
                  <a:pt x="10072940" y="3762742"/>
                  <a:pt x="10072940" y="3762271"/>
                </a:cubicBezTo>
                <a:lnTo>
                  <a:pt x="10072940" y="3682741"/>
                </a:lnTo>
                <a:cubicBezTo>
                  <a:pt x="10072940" y="3682329"/>
                  <a:pt x="10072822" y="3681946"/>
                  <a:pt x="10072586" y="3681592"/>
                </a:cubicBezTo>
                <a:cubicBezTo>
                  <a:pt x="10072351" y="3681239"/>
                  <a:pt x="10071968" y="3680944"/>
                  <a:pt x="10071438" y="3680709"/>
                </a:cubicBezTo>
                <a:cubicBezTo>
                  <a:pt x="10070907" y="3680473"/>
                  <a:pt x="10070171" y="3680296"/>
                  <a:pt x="10069228" y="3680178"/>
                </a:cubicBezTo>
                <a:cubicBezTo>
                  <a:pt x="10068286" y="3680061"/>
                  <a:pt x="10067078" y="3680002"/>
                  <a:pt x="10065605" y="3680002"/>
                </a:cubicBezTo>
                <a:close/>
                <a:moveTo>
                  <a:pt x="10805606" y="3678765"/>
                </a:moveTo>
                <a:cubicBezTo>
                  <a:pt x="10799774" y="3678765"/>
                  <a:pt x="10794502" y="3679781"/>
                  <a:pt x="10789789" y="3681813"/>
                </a:cubicBezTo>
                <a:cubicBezTo>
                  <a:pt x="10785076" y="3683846"/>
                  <a:pt x="10781055" y="3686762"/>
                  <a:pt x="10777727" y="3690562"/>
                </a:cubicBezTo>
                <a:cubicBezTo>
                  <a:pt x="10774398" y="3694361"/>
                  <a:pt x="10771850" y="3698986"/>
                  <a:pt x="10770083" y="3704435"/>
                </a:cubicBezTo>
                <a:cubicBezTo>
                  <a:pt x="10768316" y="3709884"/>
                  <a:pt x="10767432" y="3716026"/>
                  <a:pt x="10767432" y="3722860"/>
                </a:cubicBezTo>
                <a:cubicBezTo>
                  <a:pt x="10767432" y="3730047"/>
                  <a:pt x="10768286" y="3736350"/>
                  <a:pt x="10769995" y="3741770"/>
                </a:cubicBezTo>
                <a:cubicBezTo>
                  <a:pt x="10771703" y="3747190"/>
                  <a:pt x="10774236" y="3751697"/>
                  <a:pt x="10777594" y="3755290"/>
                </a:cubicBezTo>
                <a:cubicBezTo>
                  <a:pt x="10780952" y="3758884"/>
                  <a:pt x="10785091" y="3761594"/>
                  <a:pt x="10790010" y="3763420"/>
                </a:cubicBezTo>
                <a:cubicBezTo>
                  <a:pt x="10794929" y="3765246"/>
                  <a:pt x="10800658" y="3766159"/>
                  <a:pt x="10807197" y="3766159"/>
                </a:cubicBezTo>
                <a:cubicBezTo>
                  <a:pt x="10810967" y="3766159"/>
                  <a:pt x="10814517" y="3765879"/>
                  <a:pt x="10817845" y="3765320"/>
                </a:cubicBezTo>
                <a:cubicBezTo>
                  <a:pt x="10821174" y="3764760"/>
                  <a:pt x="10824105" y="3764127"/>
                  <a:pt x="10826638" y="3763420"/>
                </a:cubicBezTo>
                <a:cubicBezTo>
                  <a:pt x="10829171" y="3762713"/>
                  <a:pt x="10831233" y="3761991"/>
                  <a:pt x="10832823" y="3761255"/>
                </a:cubicBezTo>
                <a:cubicBezTo>
                  <a:pt x="10834414" y="3760518"/>
                  <a:pt x="10835371" y="3759988"/>
                  <a:pt x="10835695" y="3759664"/>
                </a:cubicBezTo>
                <a:cubicBezTo>
                  <a:pt x="10836019" y="3759340"/>
                  <a:pt x="10836284" y="3759001"/>
                  <a:pt x="10836491" y="3758648"/>
                </a:cubicBezTo>
                <a:cubicBezTo>
                  <a:pt x="10836697" y="3758295"/>
                  <a:pt x="10836844" y="3757897"/>
                  <a:pt x="10836932" y="3757455"/>
                </a:cubicBezTo>
                <a:cubicBezTo>
                  <a:pt x="10837021" y="3757013"/>
                  <a:pt x="10837095" y="3756513"/>
                  <a:pt x="10837153" y="3755953"/>
                </a:cubicBezTo>
                <a:cubicBezTo>
                  <a:pt x="10837212" y="3755393"/>
                  <a:pt x="10837242" y="3754730"/>
                  <a:pt x="10837242" y="3753965"/>
                </a:cubicBezTo>
                <a:cubicBezTo>
                  <a:pt x="10837242" y="3752904"/>
                  <a:pt x="10837197" y="3752006"/>
                  <a:pt x="10837108" y="3751269"/>
                </a:cubicBezTo>
                <a:cubicBezTo>
                  <a:pt x="10837020" y="3750533"/>
                  <a:pt x="10836886" y="3749959"/>
                  <a:pt x="10836709" y="3749546"/>
                </a:cubicBezTo>
                <a:cubicBezTo>
                  <a:pt x="10836531" y="3749134"/>
                  <a:pt x="10836280" y="3748825"/>
                  <a:pt x="10835954" y="3748618"/>
                </a:cubicBezTo>
                <a:cubicBezTo>
                  <a:pt x="10835629" y="3748412"/>
                  <a:pt x="10835259" y="3748309"/>
                  <a:pt x="10834845" y="3748309"/>
                </a:cubicBezTo>
                <a:cubicBezTo>
                  <a:pt x="10834134" y="3748309"/>
                  <a:pt x="10833083" y="3748618"/>
                  <a:pt x="10831692" y="3749237"/>
                </a:cubicBezTo>
                <a:cubicBezTo>
                  <a:pt x="10830301" y="3749856"/>
                  <a:pt x="10828524" y="3750548"/>
                  <a:pt x="10826364" y="3751314"/>
                </a:cubicBezTo>
                <a:cubicBezTo>
                  <a:pt x="10824203" y="3752079"/>
                  <a:pt x="10821642" y="3752772"/>
                  <a:pt x="10818683" y="3753390"/>
                </a:cubicBezTo>
                <a:cubicBezTo>
                  <a:pt x="10815723" y="3754009"/>
                  <a:pt x="10812349" y="3754318"/>
                  <a:pt x="10808560" y="3754318"/>
                </a:cubicBezTo>
                <a:cubicBezTo>
                  <a:pt x="10803765" y="3754318"/>
                  <a:pt x="10799710" y="3753641"/>
                  <a:pt x="10796395" y="3752286"/>
                </a:cubicBezTo>
                <a:cubicBezTo>
                  <a:pt x="10793080" y="3750931"/>
                  <a:pt x="10790386" y="3748987"/>
                  <a:pt x="10788314" y="3746453"/>
                </a:cubicBezTo>
                <a:cubicBezTo>
                  <a:pt x="10786242" y="3743920"/>
                  <a:pt x="10784762" y="3740886"/>
                  <a:pt x="10783874" y="3737352"/>
                </a:cubicBezTo>
                <a:cubicBezTo>
                  <a:pt x="10782987" y="3733817"/>
                  <a:pt x="10782543" y="3729840"/>
                  <a:pt x="10782543" y="3725422"/>
                </a:cubicBezTo>
                <a:lnTo>
                  <a:pt x="10834918" y="3725422"/>
                </a:lnTo>
                <a:cubicBezTo>
                  <a:pt x="10836398" y="3725422"/>
                  <a:pt x="10837715" y="3724936"/>
                  <a:pt x="10838869" y="3723964"/>
                </a:cubicBezTo>
                <a:cubicBezTo>
                  <a:pt x="10840023" y="3722992"/>
                  <a:pt x="10840600" y="3721357"/>
                  <a:pt x="10840600" y="3719060"/>
                </a:cubicBezTo>
                <a:lnTo>
                  <a:pt x="10840600" y="3716409"/>
                </a:lnTo>
                <a:cubicBezTo>
                  <a:pt x="10840600" y="3711225"/>
                  <a:pt x="10839937" y="3706350"/>
                  <a:pt x="10838611" y="3701784"/>
                </a:cubicBezTo>
                <a:cubicBezTo>
                  <a:pt x="10837286" y="3697218"/>
                  <a:pt x="10835209" y="3693242"/>
                  <a:pt x="10832382" y="3689855"/>
                </a:cubicBezTo>
                <a:cubicBezTo>
                  <a:pt x="10829554" y="3686467"/>
                  <a:pt x="10825946" y="3683772"/>
                  <a:pt x="10821557" y="3681769"/>
                </a:cubicBezTo>
                <a:cubicBezTo>
                  <a:pt x="10817168" y="3679766"/>
                  <a:pt x="10811851" y="3678765"/>
                  <a:pt x="10805606" y="3678765"/>
                </a:cubicBezTo>
                <a:close/>
                <a:moveTo>
                  <a:pt x="10721100" y="3678765"/>
                </a:moveTo>
                <a:cubicBezTo>
                  <a:pt x="10716269" y="3678765"/>
                  <a:pt x="10712042" y="3679413"/>
                  <a:pt x="10708419" y="3680709"/>
                </a:cubicBezTo>
                <a:cubicBezTo>
                  <a:pt x="10704796" y="3682005"/>
                  <a:pt x="10701777" y="3683728"/>
                  <a:pt x="10699362" y="3685878"/>
                </a:cubicBezTo>
                <a:cubicBezTo>
                  <a:pt x="10696946" y="3688028"/>
                  <a:pt x="10695135" y="3690532"/>
                  <a:pt x="10693927" y="3693389"/>
                </a:cubicBezTo>
                <a:cubicBezTo>
                  <a:pt x="10692720" y="3696246"/>
                  <a:pt x="10692116" y="3699236"/>
                  <a:pt x="10692116" y="3702358"/>
                </a:cubicBezTo>
                <a:cubicBezTo>
                  <a:pt x="10692116" y="3705893"/>
                  <a:pt x="10692690" y="3708927"/>
                  <a:pt x="10693839" y="3711460"/>
                </a:cubicBezTo>
                <a:cubicBezTo>
                  <a:pt x="10694988" y="3713993"/>
                  <a:pt x="10696505" y="3716173"/>
                  <a:pt x="10698390" y="3717999"/>
                </a:cubicBezTo>
                <a:cubicBezTo>
                  <a:pt x="10700275" y="3719826"/>
                  <a:pt x="10702410" y="3721372"/>
                  <a:pt x="10704796" y="3722639"/>
                </a:cubicBezTo>
                <a:cubicBezTo>
                  <a:pt x="10707182" y="3723905"/>
                  <a:pt x="10709627" y="3725039"/>
                  <a:pt x="10712131" y="3726041"/>
                </a:cubicBezTo>
                <a:cubicBezTo>
                  <a:pt x="10714634" y="3727042"/>
                  <a:pt x="10717065" y="3728000"/>
                  <a:pt x="10719421" y="3728913"/>
                </a:cubicBezTo>
                <a:cubicBezTo>
                  <a:pt x="10721778" y="3729826"/>
                  <a:pt x="10723898" y="3730871"/>
                  <a:pt x="10725783" y="3732050"/>
                </a:cubicBezTo>
                <a:cubicBezTo>
                  <a:pt x="10727669" y="3733228"/>
                  <a:pt x="10729186" y="3734583"/>
                  <a:pt x="10730334" y="3736115"/>
                </a:cubicBezTo>
                <a:cubicBezTo>
                  <a:pt x="10731483" y="3737646"/>
                  <a:pt x="10732058" y="3739531"/>
                  <a:pt x="10732058" y="3741770"/>
                </a:cubicBezTo>
                <a:cubicBezTo>
                  <a:pt x="10732058" y="3743950"/>
                  <a:pt x="10731660" y="3745835"/>
                  <a:pt x="10730865" y="3747425"/>
                </a:cubicBezTo>
                <a:cubicBezTo>
                  <a:pt x="10730069" y="3749016"/>
                  <a:pt x="10728935" y="3750327"/>
                  <a:pt x="10727462" y="3751358"/>
                </a:cubicBezTo>
                <a:cubicBezTo>
                  <a:pt x="10725990" y="3752389"/>
                  <a:pt x="10724252" y="3753169"/>
                  <a:pt x="10722249" y="3753699"/>
                </a:cubicBezTo>
                <a:cubicBezTo>
                  <a:pt x="10720246" y="3754230"/>
                  <a:pt x="10718007" y="3754495"/>
                  <a:pt x="10715533" y="3754495"/>
                </a:cubicBezTo>
                <a:cubicBezTo>
                  <a:pt x="10712234" y="3754495"/>
                  <a:pt x="10709318" y="3754097"/>
                  <a:pt x="10706785" y="3753302"/>
                </a:cubicBezTo>
                <a:cubicBezTo>
                  <a:pt x="10704251" y="3752507"/>
                  <a:pt x="10702057" y="3751638"/>
                  <a:pt x="10700201" y="3750695"/>
                </a:cubicBezTo>
                <a:cubicBezTo>
                  <a:pt x="10698346" y="3749752"/>
                  <a:pt x="10696784" y="3748884"/>
                  <a:pt x="10695518" y="3748088"/>
                </a:cubicBezTo>
                <a:cubicBezTo>
                  <a:pt x="10694251" y="3747293"/>
                  <a:pt x="10693294" y="3746895"/>
                  <a:pt x="10692646" y="3746895"/>
                </a:cubicBezTo>
                <a:cubicBezTo>
                  <a:pt x="10692234" y="3746895"/>
                  <a:pt x="10691865" y="3746998"/>
                  <a:pt x="10691541" y="3747205"/>
                </a:cubicBezTo>
                <a:cubicBezTo>
                  <a:pt x="10691217" y="3747411"/>
                  <a:pt x="10690967" y="3747749"/>
                  <a:pt x="10690790" y="3748221"/>
                </a:cubicBezTo>
                <a:cubicBezTo>
                  <a:pt x="10690614" y="3748692"/>
                  <a:pt x="10690466" y="3749311"/>
                  <a:pt x="10690348" y="3750076"/>
                </a:cubicBezTo>
                <a:cubicBezTo>
                  <a:pt x="10690231" y="3750842"/>
                  <a:pt x="10690172" y="3751785"/>
                  <a:pt x="10690172" y="3752904"/>
                </a:cubicBezTo>
                <a:cubicBezTo>
                  <a:pt x="10690172" y="3754730"/>
                  <a:pt x="10690319" y="3756174"/>
                  <a:pt x="10690614" y="3757234"/>
                </a:cubicBezTo>
                <a:cubicBezTo>
                  <a:pt x="10690908" y="3758295"/>
                  <a:pt x="10691379" y="3759119"/>
                  <a:pt x="10692027" y="3759708"/>
                </a:cubicBezTo>
                <a:cubicBezTo>
                  <a:pt x="10692675" y="3760298"/>
                  <a:pt x="10693706" y="3760960"/>
                  <a:pt x="10695120" y="3761697"/>
                </a:cubicBezTo>
                <a:cubicBezTo>
                  <a:pt x="10696534" y="3762433"/>
                  <a:pt x="10698257" y="3763140"/>
                  <a:pt x="10700290" y="3763817"/>
                </a:cubicBezTo>
                <a:cubicBezTo>
                  <a:pt x="10702322" y="3764495"/>
                  <a:pt x="10704620" y="3765055"/>
                  <a:pt x="10707182" y="3765496"/>
                </a:cubicBezTo>
                <a:cubicBezTo>
                  <a:pt x="10709745" y="3765938"/>
                  <a:pt x="10712440" y="3766159"/>
                  <a:pt x="10715268" y="3766159"/>
                </a:cubicBezTo>
                <a:cubicBezTo>
                  <a:pt x="10719863" y="3766159"/>
                  <a:pt x="10724075" y="3765600"/>
                  <a:pt x="10727904" y="3764480"/>
                </a:cubicBezTo>
                <a:cubicBezTo>
                  <a:pt x="10731733" y="3763361"/>
                  <a:pt x="10735033" y="3761711"/>
                  <a:pt x="10737801" y="3759532"/>
                </a:cubicBezTo>
                <a:cubicBezTo>
                  <a:pt x="10740570" y="3757352"/>
                  <a:pt x="10742706" y="3754672"/>
                  <a:pt x="10744208" y="3751490"/>
                </a:cubicBezTo>
                <a:cubicBezTo>
                  <a:pt x="10745710" y="3748309"/>
                  <a:pt x="10746461" y="3744686"/>
                  <a:pt x="10746461" y="3740621"/>
                </a:cubicBezTo>
                <a:cubicBezTo>
                  <a:pt x="10746461" y="3737204"/>
                  <a:pt x="10745887" y="3734259"/>
                  <a:pt x="10744738" y="3731785"/>
                </a:cubicBezTo>
                <a:cubicBezTo>
                  <a:pt x="10743589" y="3729310"/>
                  <a:pt x="10742072" y="3727189"/>
                  <a:pt x="10740187" y="3725422"/>
                </a:cubicBezTo>
                <a:cubicBezTo>
                  <a:pt x="10738302" y="3723655"/>
                  <a:pt x="10736137" y="3722153"/>
                  <a:pt x="10733692" y="3720915"/>
                </a:cubicBezTo>
                <a:cubicBezTo>
                  <a:pt x="10731247" y="3719678"/>
                  <a:pt x="10728773" y="3718559"/>
                  <a:pt x="10726270" y="3717558"/>
                </a:cubicBezTo>
                <a:cubicBezTo>
                  <a:pt x="10723766" y="3716556"/>
                  <a:pt x="10721306" y="3715584"/>
                  <a:pt x="10718891" y="3714641"/>
                </a:cubicBezTo>
                <a:cubicBezTo>
                  <a:pt x="10716476" y="3713699"/>
                  <a:pt x="10714325" y="3712638"/>
                  <a:pt x="10712440" y="3711460"/>
                </a:cubicBezTo>
                <a:cubicBezTo>
                  <a:pt x="10710555" y="3710282"/>
                  <a:pt x="10709023" y="3708912"/>
                  <a:pt x="10707845" y="3707351"/>
                </a:cubicBezTo>
                <a:cubicBezTo>
                  <a:pt x="10706667" y="3705790"/>
                  <a:pt x="10706078" y="3703861"/>
                  <a:pt x="10706078" y="3701563"/>
                </a:cubicBezTo>
                <a:cubicBezTo>
                  <a:pt x="10706078" y="3699914"/>
                  <a:pt x="10706387" y="3698382"/>
                  <a:pt x="10707006" y="3696968"/>
                </a:cubicBezTo>
                <a:cubicBezTo>
                  <a:pt x="10707624" y="3695554"/>
                  <a:pt x="10708537" y="3694332"/>
                  <a:pt x="10709745" y="3693301"/>
                </a:cubicBezTo>
                <a:cubicBezTo>
                  <a:pt x="10710953" y="3692270"/>
                  <a:pt x="10712499" y="3691475"/>
                  <a:pt x="10714384" y="3690915"/>
                </a:cubicBezTo>
                <a:cubicBezTo>
                  <a:pt x="10716269" y="3690355"/>
                  <a:pt x="10718449" y="3690075"/>
                  <a:pt x="10720923" y="3690075"/>
                </a:cubicBezTo>
                <a:cubicBezTo>
                  <a:pt x="10723692" y="3690075"/>
                  <a:pt x="10726152" y="3690399"/>
                  <a:pt x="10728302" y="3691048"/>
                </a:cubicBezTo>
                <a:cubicBezTo>
                  <a:pt x="10730452" y="3691696"/>
                  <a:pt x="10732323" y="3692388"/>
                  <a:pt x="10733913" y="3693124"/>
                </a:cubicBezTo>
                <a:cubicBezTo>
                  <a:pt x="10735504" y="3693861"/>
                  <a:pt x="10736800" y="3694553"/>
                  <a:pt x="10737801" y="3695201"/>
                </a:cubicBezTo>
                <a:cubicBezTo>
                  <a:pt x="10738803" y="3695849"/>
                  <a:pt x="10739569" y="3696173"/>
                  <a:pt x="10740099" y="3696173"/>
                </a:cubicBezTo>
                <a:cubicBezTo>
                  <a:pt x="10740452" y="3696173"/>
                  <a:pt x="10740776" y="3696070"/>
                  <a:pt x="10741071" y="3695864"/>
                </a:cubicBezTo>
                <a:cubicBezTo>
                  <a:pt x="10741365" y="3695657"/>
                  <a:pt x="10741616" y="3695319"/>
                  <a:pt x="10741822" y="3694847"/>
                </a:cubicBezTo>
                <a:cubicBezTo>
                  <a:pt x="10742028" y="3694376"/>
                  <a:pt x="10742176" y="3693772"/>
                  <a:pt x="10742264" y="3693036"/>
                </a:cubicBezTo>
                <a:cubicBezTo>
                  <a:pt x="10742352" y="3692299"/>
                  <a:pt x="10742396" y="3691430"/>
                  <a:pt x="10742396" y="3690429"/>
                </a:cubicBezTo>
                <a:cubicBezTo>
                  <a:pt x="10742396" y="3689486"/>
                  <a:pt x="10742352" y="3688691"/>
                  <a:pt x="10742264" y="3688043"/>
                </a:cubicBezTo>
                <a:cubicBezTo>
                  <a:pt x="10742176" y="3687395"/>
                  <a:pt x="10742087" y="3686850"/>
                  <a:pt x="10741999" y="3686408"/>
                </a:cubicBezTo>
                <a:cubicBezTo>
                  <a:pt x="10741910" y="3685966"/>
                  <a:pt x="10741763" y="3685569"/>
                  <a:pt x="10741557" y="3685215"/>
                </a:cubicBezTo>
                <a:cubicBezTo>
                  <a:pt x="10741351" y="3684862"/>
                  <a:pt x="10740938" y="3684449"/>
                  <a:pt x="10740320" y="3683978"/>
                </a:cubicBezTo>
                <a:cubicBezTo>
                  <a:pt x="10739701" y="3683507"/>
                  <a:pt x="10738788" y="3682962"/>
                  <a:pt x="10737580" y="3682343"/>
                </a:cubicBezTo>
                <a:cubicBezTo>
                  <a:pt x="10736373" y="3681725"/>
                  <a:pt x="10734915" y="3681150"/>
                  <a:pt x="10733206" y="3680620"/>
                </a:cubicBezTo>
                <a:cubicBezTo>
                  <a:pt x="10731498" y="3680090"/>
                  <a:pt x="10729583" y="3679648"/>
                  <a:pt x="10727462" y="3679295"/>
                </a:cubicBezTo>
                <a:cubicBezTo>
                  <a:pt x="10725342" y="3678941"/>
                  <a:pt x="10723221" y="3678765"/>
                  <a:pt x="10721100" y="3678765"/>
                </a:cubicBezTo>
                <a:close/>
                <a:moveTo>
                  <a:pt x="10639352" y="3678765"/>
                </a:moveTo>
                <a:cubicBezTo>
                  <a:pt x="10636288" y="3678765"/>
                  <a:pt x="10633254" y="3679044"/>
                  <a:pt x="10630250" y="3679604"/>
                </a:cubicBezTo>
                <a:cubicBezTo>
                  <a:pt x="10627245" y="3680164"/>
                  <a:pt x="10624476" y="3680871"/>
                  <a:pt x="10621943" y="3681725"/>
                </a:cubicBezTo>
                <a:cubicBezTo>
                  <a:pt x="10619410" y="3682579"/>
                  <a:pt x="10617172" y="3683522"/>
                  <a:pt x="10615227" y="3684553"/>
                </a:cubicBezTo>
                <a:cubicBezTo>
                  <a:pt x="10613283" y="3685584"/>
                  <a:pt x="10611914" y="3686482"/>
                  <a:pt x="10611118" y="3687248"/>
                </a:cubicBezTo>
                <a:cubicBezTo>
                  <a:pt x="10610323" y="3688014"/>
                  <a:pt x="10609822" y="3688824"/>
                  <a:pt x="10609616" y="3689678"/>
                </a:cubicBezTo>
                <a:cubicBezTo>
                  <a:pt x="10609410" y="3690532"/>
                  <a:pt x="10609307" y="3691696"/>
                  <a:pt x="10609307" y="3693168"/>
                </a:cubicBezTo>
                <a:cubicBezTo>
                  <a:pt x="10609307" y="3694052"/>
                  <a:pt x="10609366" y="3694862"/>
                  <a:pt x="10609484" y="3695598"/>
                </a:cubicBezTo>
                <a:cubicBezTo>
                  <a:pt x="10609601" y="3696335"/>
                  <a:pt x="10609793" y="3696939"/>
                  <a:pt x="10610058" y="3697410"/>
                </a:cubicBezTo>
                <a:cubicBezTo>
                  <a:pt x="10610323" y="3697881"/>
                  <a:pt x="10610632" y="3698235"/>
                  <a:pt x="10610986" y="3698470"/>
                </a:cubicBezTo>
                <a:cubicBezTo>
                  <a:pt x="10611339" y="3698706"/>
                  <a:pt x="10611752" y="3698824"/>
                  <a:pt x="10612223" y="3698824"/>
                </a:cubicBezTo>
                <a:cubicBezTo>
                  <a:pt x="10612930" y="3698824"/>
                  <a:pt x="10614005" y="3698397"/>
                  <a:pt x="10615448" y="3697542"/>
                </a:cubicBezTo>
                <a:cubicBezTo>
                  <a:pt x="10616892" y="3696688"/>
                  <a:pt x="10618688" y="3695746"/>
                  <a:pt x="10620839" y="3694715"/>
                </a:cubicBezTo>
                <a:cubicBezTo>
                  <a:pt x="10622989" y="3693684"/>
                  <a:pt x="10625493" y="3692741"/>
                  <a:pt x="10628350" y="3691887"/>
                </a:cubicBezTo>
                <a:cubicBezTo>
                  <a:pt x="10631207" y="3691033"/>
                  <a:pt x="10634432" y="3690606"/>
                  <a:pt x="10638026" y="3690606"/>
                </a:cubicBezTo>
                <a:cubicBezTo>
                  <a:pt x="10641384" y="3690606"/>
                  <a:pt x="10644212" y="3691003"/>
                  <a:pt x="10646509" y="3691799"/>
                </a:cubicBezTo>
                <a:cubicBezTo>
                  <a:pt x="10648807" y="3692594"/>
                  <a:pt x="10650677" y="3693772"/>
                  <a:pt x="10652120" y="3695333"/>
                </a:cubicBezTo>
                <a:cubicBezTo>
                  <a:pt x="10653564" y="3696894"/>
                  <a:pt x="10654610" y="3698853"/>
                  <a:pt x="10655258" y="3701210"/>
                </a:cubicBezTo>
                <a:cubicBezTo>
                  <a:pt x="10655906" y="3703566"/>
                  <a:pt x="10656230" y="3706276"/>
                  <a:pt x="10656230" y="3709339"/>
                </a:cubicBezTo>
                <a:lnTo>
                  <a:pt x="10656230" y="3715525"/>
                </a:lnTo>
                <a:lnTo>
                  <a:pt x="10645272" y="3715525"/>
                </a:lnTo>
                <a:cubicBezTo>
                  <a:pt x="10639086" y="3715525"/>
                  <a:pt x="10633519" y="3716070"/>
                  <a:pt x="10628571" y="3717160"/>
                </a:cubicBezTo>
                <a:cubicBezTo>
                  <a:pt x="10623622" y="3718250"/>
                  <a:pt x="10619440" y="3719885"/>
                  <a:pt x="10616023" y="3722064"/>
                </a:cubicBezTo>
                <a:cubicBezTo>
                  <a:pt x="10612606" y="3724244"/>
                  <a:pt x="10609984" y="3726983"/>
                  <a:pt x="10608158" y="3730282"/>
                </a:cubicBezTo>
                <a:cubicBezTo>
                  <a:pt x="10606332" y="3733581"/>
                  <a:pt x="10605419" y="3737469"/>
                  <a:pt x="10605419" y="3741947"/>
                </a:cubicBezTo>
                <a:cubicBezTo>
                  <a:pt x="10605419" y="3745776"/>
                  <a:pt x="10606082" y="3749193"/>
                  <a:pt x="10607407" y="3752197"/>
                </a:cubicBezTo>
                <a:cubicBezTo>
                  <a:pt x="10608732" y="3755202"/>
                  <a:pt x="10610588" y="3757735"/>
                  <a:pt x="10612974" y="3759797"/>
                </a:cubicBezTo>
                <a:cubicBezTo>
                  <a:pt x="10615360" y="3761859"/>
                  <a:pt x="10618247" y="3763435"/>
                  <a:pt x="10621634" y="3764524"/>
                </a:cubicBezTo>
                <a:cubicBezTo>
                  <a:pt x="10625021" y="3765614"/>
                  <a:pt x="10628806" y="3766159"/>
                  <a:pt x="10632989" y="3766159"/>
                </a:cubicBezTo>
                <a:cubicBezTo>
                  <a:pt x="10637761" y="3766159"/>
                  <a:pt x="10642282" y="3765128"/>
                  <a:pt x="10646553" y="3763066"/>
                </a:cubicBezTo>
                <a:cubicBezTo>
                  <a:pt x="10650824" y="3761004"/>
                  <a:pt x="10654698" y="3758118"/>
                  <a:pt x="10658174" y="3754406"/>
                </a:cubicBezTo>
                <a:lnTo>
                  <a:pt x="10658174" y="3762359"/>
                </a:lnTo>
                <a:cubicBezTo>
                  <a:pt x="10658174" y="3763066"/>
                  <a:pt x="10658380" y="3763597"/>
                  <a:pt x="10658792" y="3763950"/>
                </a:cubicBezTo>
                <a:cubicBezTo>
                  <a:pt x="10659205" y="3764304"/>
                  <a:pt x="10659867" y="3764569"/>
                  <a:pt x="10660780" y="3764745"/>
                </a:cubicBezTo>
                <a:cubicBezTo>
                  <a:pt x="10661694" y="3764922"/>
                  <a:pt x="10662916" y="3765010"/>
                  <a:pt x="10664448" y="3765010"/>
                </a:cubicBezTo>
                <a:cubicBezTo>
                  <a:pt x="10666038" y="3765010"/>
                  <a:pt x="10667246" y="3764922"/>
                  <a:pt x="10668071" y="3764745"/>
                </a:cubicBezTo>
                <a:cubicBezTo>
                  <a:pt x="10668895" y="3764569"/>
                  <a:pt x="10669544" y="3764304"/>
                  <a:pt x="10670015" y="3763950"/>
                </a:cubicBezTo>
                <a:cubicBezTo>
                  <a:pt x="10670486" y="3763597"/>
                  <a:pt x="10670722" y="3763066"/>
                  <a:pt x="10670722" y="3762359"/>
                </a:cubicBezTo>
                <a:lnTo>
                  <a:pt x="10670722" y="3708721"/>
                </a:lnTo>
                <a:cubicBezTo>
                  <a:pt x="10670722" y="3703772"/>
                  <a:pt x="10670162" y="3699442"/>
                  <a:pt x="10669043" y="3695731"/>
                </a:cubicBezTo>
                <a:cubicBezTo>
                  <a:pt x="10667923" y="3692020"/>
                  <a:pt x="10666127" y="3688912"/>
                  <a:pt x="10663652" y="3686408"/>
                </a:cubicBezTo>
                <a:cubicBezTo>
                  <a:pt x="10661178" y="3683905"/>
                  <a:pt x="10657938" y="3682005"/>
                  <a:pt x="10653932" y="3680709"/>
                </a:cubicBezTo>
                <a:cubicBezTo>
                  <a:pt x="10649926" y="3679413"/>
                  <a:pt x="10645066" y="3678765"/>
                  <a:pt x="10639352" y="3678765"/>
                </a:cubicBezTo>
                <a:close/>
                <a:moveTo>
                  <a:pt x="10496477" y="3678765"/>
                </a:moveTo>
                <a:cubicBezTo>
                  <a:pt x="10493413" y="3678765"/>
                  <a:pt x="10490379" y="3679044"/>
                  <a:pt x="10487375" y="3679604"/>
                </a:cubicBezTo>
                <a:cubicBezTo>
                  <a:pt x="10484370" y="3680164"/>
                  <a:pt x="10481602" y="3680871"/>
                  <a:pt x="10479068" y="3681725"/>
                </a:cubicBezTo>
                <a:cubicBezTo>
                  <a:pt x="10476535" y="3682579"/>
                  <a:pt x="10474296" y="3683522"/>
                  <a:pt x="10472352" y="3684553"/>
                </a:cubicBezTo>
                <a:cubicBezTo>
                  <a:pt x="10470408" y="3685584"/>
                  <a:pt x="10469039" y="3686482"/>
                  <a:pt x="10468243" y="3687248"/>
                </a:cubicBezTo>
                <a:cubicBezTo>
                  <a:pt x="10467448" y="3688014"/>
                  <a:pt x="10466947" y="3688824"/>
                  <a:pt x="10466741" y="3689678"/>
                </a:cubicBezTo>
                <a:cubicBezTo>
                  <a:pt x="10466535" y="3690532"/>
                  <a:pt x="10466432" y="3691696"/>
                  <a:pt x="10466432" y="3693168"/>
                </a:cubicBezTo>
                <a:cubicBezTo>
                  <a:pt x="10466432" y="3694052"/>
                  <a:pt x="10466491" y="3694862"/>
                  <a:pt x="10466609" y="3695598"/>
                </a:cubicBezTo>
                <a:cubicBezTo>
                  <a:pt x="10466726" y="3696335"/>
                  <a:pt x="10466918" y="3696939"/>
                  <a:pt x="10467183" y="3697410"/>
                </a:cubicBezTo>
                <a:cubicBezTo>
                  <a:pt x="10467448" y="3697881"/>
                  <a:pt x="10467757" y="3698235"/>
                  <a:pt x="10468111" y="3698470"/>
                </a:cubicBezTo>
                <a:cubicBezTo>
                  <a:pt x="10468464" y="3698706"/>
                  <a:pt x="10468877" y="3698824"/>
                  <a:pt x="10469348" y="3698824"/>
                </a:cubicBezTo>
                <a:cubicBezTo>
                  <a:pt x="10470055" y="3698824"/>
                  <a:pt x="10471130" y="3698397"/>
                  <a:pt x="10472573" y="3697542"/>
                </a:cubicBezTo>
                <a:cubicBezTo>
                  <a:pt x="10474017" y="3696688"/>
                  <a:pt x="10475813" y="3695746"/>
                  <a:pt x="10477964" y="3694715"/>
                </a:cubicBezTo>
                <a:cubicBezTo>
                  <a:pt x="10480114" y="3693684"/>
                  <a:pt x="10482618" y="3692741"/>
                  <a:pt x="10485475" y="3691887"/>
                </a:cubicBezTo>
                <a:cubicBezTo>
                  <a:pt x="10488332" y="3691033"/>
                  <a:pt x="10491558" y="3690606"/>
                  <a:pt x="10495151" y="3690606"/>
                </a:cubicBezTo>
                <a:cubicBezTo>
                  <a:pt x="10498509" y="3690606"/>
                  <a:pt x="10501337" y="3691003"/>
                  <a:pt x="10503634" y="3691799"/>
                </a:cubicBezTo>
                <a:cubicBezTo>
                  <a:pt x="10505932" y="3692594"/>
                  <a:pt x="10507802" y="3693772"/>
                  <a:pt x="10509246" y="3695333"/>
                </a:cubicBezTo>
                <a:cubicBezTo>
                  <a:pt x="10510689" y="3696894"/>
                  <a:pt x="10511735" y="3698853"/>
                  <a:pt x="10512383" y="3701210"/>
                </a:cubicBezTo>
                <a:cubicBezTo>
                  <a:pt x="10513031" y="3703566"/>
                  <a:pt x="10513355" y="3706276"/>
                  <a:pt x="10513355" y="3709339"/>
                </a:cubicBezTo>
                <a:lnTo>
                  <a:pt x="10513355" y="3715525"/>
                </a:lnTo>
                <a:lnTo>
                  <a:pt x="10502397" y="3715525"/>
                </a:lnTo>
                <a:cubicBezTo>
                  <a:pt x="10496211" y="3715525"/>
                  <a:pt x="10490644" y="3716070"/>
                  <a:pt x="10485696" y="3717160"/>
                </a:cubicBezTo>
                <a:cubicBezTo>
                  <a:pt x="10480747" y="3718250"/>
                  <a:pt x="10476565" y="3719885"/>
                  <a:pt x="10473148" y="3722064"/>
                </a:cubicBezTo>
                <a:cubicBezTo>
                  <a:pt x="10469731" y="3724244"/>
                  <a:pt x="10467109" y="3726983"/>
                  <a:pt x="10465283" y="3730282"/>
                </a:cubicBezTo>
                <a:cubicBezTo>
                  <a:pt x="10463457" y="3733581"/>
                  <a:pt x="10462544" y="3737469"/>
                  <a:pt x="10462544" y="3741947"/>
                </a:cubicBezTo>
                <a:cubicBezTo>
                  <a:pt x="10462544" y="3745776"/>
                  <a:pt x="10463206" y="3749193"/>
                  <a:pt x="10464532" y="3752197"/>
                </a:cubicBezTo>
                <a:cubicBezTo>
                  <a:pt x="10465858" y="3755202"/>
                  <a:pt x="10467713" y="3757735"/>
                  <a:pt x="10470099" y="3759797"/>
                </a:cubicBezTo>
                <a:cubicBezTo>
                  <a:pt x="10472485" y="3761859"/>
                  <a:pt x="10475372" y="3763435"/>
                  <a:pt x="10478759" y="3764524"/>
                </a:cubicBezTo>
                <a:cubicBezTo>
                  <a:pt x="10482146" y="3765614"/>
                  <a:pt x="10485931" y="3766159"/>
                  <a:pt x="10490114" y="3766159"/>
                </a:cubicBezTo>
                <a:cubicBezTo>
                  <a:pt x="10494886" y="3766159"/>
                  <a:pt x="10499407" y="3765128"/>
                  <a:pt x="10503678" y="3763066"/>
                </a:cubicBezTo>
                <a:cubicBezTo>
                  <a:pt x="10507949" y="3761004"/>
                  <a:pt x="10511823" y="3758118"/>
                  <a:pt x="10515299" y="3754406"/>
                </a:cubicBezTo>
                <a:lnTo>
                  <a:pt x="10515299" y="3762359"/>
                </a:lnTo>
                <a:cubicBezTo>
                  <a:pt x="10515299" y="3763066"/>
                  <a:pt x="10515505" y="3763597"/>
                  <a:pt x="10515917" y="3763950"/>
                </a:cubicBezTo>
                <a:cubicBezTo>
                  <a:pt x="10516330" y="3764304"/>
                  <a:pt x="10516992" y="3764569"/>
                  <a:pt x="10517905" y="3764745"/>
                </a:cubicBezTo>
                <a:cubicBezTo>
                  <a:pt x="10518819" y="3764922"/>
                  <a:pt x="10520041" y="3765010"/>
                  <a:pt x="10521573" y="3765010"/>
                </a:cubicBezTo>
                <a:cubicBezTo>
                  <a:pt x="10523163" y="3765010"/>
                  <a:pt x="10524371" y="3764922"/>
                  <a:pt x="10525196" y="3764745"/>
                </a:cubicBezTo>
                <a:cubicBezTo>
                  <a:pt x="10526020" y="3764569"/>
                  <a:pt x="10526668" y="3764304"/>
                  <a:pt x="10527140" y="3763950"/>
                </a:cubicBezTo>
                <a:cubicBezTo>
                  <a:pt x="10527611" y="3763597"/>
                  <a:pt x="10527847" y="3763066"/>
                  <a:pt x="10527847" y="3762359"/>
                </a:cubicBezTo>
                <a:lnTo>
                  <a:pt x="10527847" y="3708721"/>
                </a:lnTo>
                <a:cubicBezTo>
                  <a:pt x="10527847" y="3703772"/>
                  <a:pt x="10527287" y="3699442"/>
                  <a:pt x="10526168" y="3695731"/>
                </a:cubicBezTo>
                <a:cubicBezTo>
                  <a:pt x="10525048" y="3692020"/>
                  <a:pt x="10523252" y="3688912"/>
                  <a:pt x="10520777" y="3686408"/>
                </a:cubicBezTo>
                <a:cubicBezTo>
                  <a:pt x="10518303" y="3683905"/>
                  <a:pt x="10515063" y="3682005"/>
                  <a:pt x="10511057" y="3680709"/>
                </a:cubicBezTo>
                <a:cubicBezTo>
                  <a:pt x="10507051" y="3679413"/>
                  <a:pt x="10502191" y="3678765"/>
                  <a:pt x="10496477" y="3678765"/>
                </a:cubicBezTo>
                <a:close/>
                <a:moveTo>
                  <a:pt x="10220252" y="3678765"/>
                </a:moveTo>
                <a:cubicBezTo>
                  <a:pt x="10217188" y="3678765"/>
                  <a:pt x="10214155" y="3679044"/>
                  <a:pt x="10211150" y="3679604"/>
                </a:cubicBezTo>
                <a:cubicBezTo>
                  <a:pt x="10208146" y="3680164"/>
                  <a:pt x="10205377" y="3680871"/>
                  <a:pt x="10202844" y="3681725"/>
                </a:cubicBezTo>
                <a:cubicBezTo>
                  <a:pt x="10200310" y="3682579"/>
                  <a:pt x="10198072" y="3683522"/>
                  <a:pt x="10196128" y="3684553"/>
                </a:cubicBezTo>
                <a:cubicBezTo>
                  <a:pt x="10194184" y="3685584"/>
                  <a:pt x="10192814" y="3686482"/>
                  <a:pt x="10192019" y="3687248"/>
                </a:cubicBezTo>
                <a:cubicBezTo>
                  <a:pt x="10191223" y="3688014"/>
                  <a:pt x="10190723" y="3688824"/>
                  <a:pt x="10190516" y="3689678"/>
                </a:cubicBezTo>
                <a:cubicBezTo>
                  <a:pt x="10190310" y="3690532"/>
                  <a:pt x="10190207" y="3691696"/>
                  <a:pt x="10190207" y="3693168"/>
                </a:cubicBezTo>
                <a:cubicBezTo>
                  <a:pt x="10190207" y="3694052"/>
                  <a:pt x="10190266" y="3694862"/>
                  <a:pt x="10190384" y="3695598"/>
                </a:cubicBezTo>
                <a:cubicBezTo>
                  <a:pt x="10190502" y="3696335"/>
                  <a:pt x="10190693" y="3696939"/>
                  <a:pt x="10190958" y="3697410"/>
                </a:cubicBezTo>
                <a:cubicBezTo>
                  <a:pt x="10191223" y="3697881"/>
                  <a:pt x="10191533" y="3698235"/>
                  <a:pt x="10191886" y="3698470"/>
                </a:cubicBezTo>
                <a:cubicBezTo>
                  <a:pt x="10192240" y="3698706"/>
                  <a:pt x="10192652" y="3698824"/>
                  <a:pt x="10193123" y="3698824"/>
                </a:cubicBezTo>
                <a:cubicBezTo>
                  <a:pt x="10193830" y="3698824"/>
                  <a:pt x="10194905" y="3698397"/>
                  <a:pt x="10196349" y="3697542"/>
                </a:cubicBezTo>
                <a:cubicBezTo>
                  <a:pt x="10197792" y="3696688"/>
                  <a:pt x="10199589" y="3695746"/>
                  <a:pt x="10201739" y="3694715"/>
                </a:cubicBezTo>
                <a:cubicBezTo>
                  <a:pt x="10203889" y="3693684"/>
                  <a:pt x="10206393" y="3692741"/>
                  <a:pt x="10209250" y="3691887"/>
                </a:cubicBezTo>
                <a:cubicBezTo>
                  <a:pt x="10212107" y="3691033"/>
                  <a:pt x="10215333" y="3690606"/>
                  <a:pt x="10218926" y="3690606"/>
                </a:cubicBezTo>
                <a:cubicBezTo>
                  <a:pt x="10222284" y="3690606"/>
                  <a:pt x="10225112" y="3691003"/>
                  <a:pt x="10227410" y="3691799"/>
                </a:cubicBezTo>
                <a:cubicBezTo>
                  <a:pt x="10229707" y="3692594"/>
                  <a:pt x="10231577" y="3693772"/>
                  <a:pt x="10233021" y="3695333"/>
                </a:cubicBezTo>
                <a:cubicBezTo>
                  <a:pt x="10234464" y="3696894"/>
                  <a:pt x="10235510" y="3698853"/>
                  <a:pt x="10236158" y="3701210"/>
                </a:cubicBezTo>
                <a:cubicBezTo>
                  <a:pt x="10236806" y="3703566"/>
                  <a:pt x="10237130" y="3706276"/>
                  <a:pt x="10237130" y="3709339"/>
                </a:cubicBezTo>
                <a:lnTo>
                  <a:pt x="10237130" y="3715525"/>
                </a:lnTo>
                <a:lnTo>
                  <a:pt x="10226172" y="3715525"/>
                </a:lnTo>
                <a:cubicBezTo>
                  <a:pt x="10219987" y="3715525"/>
                  <a:pt x="10214420" y="3716070"/>
                  <a:pt x="10209471" y="3717160"/>
                </a:cubicBezTo>
                <a:cubicBezTo>
                  <a:pt x="10204523" y="3718250"/>
                  <a:pt x="10200340" y="3719885"/>
                  <a:pt x="10196923" y="3722064"/>
                </a:cubicBezTo>
                <a:cubicBezTo>
                  <a:pt x="10193506" y="3724244"/>
                  <a:pt x="10190885" y="3726983"/>
                  <a:pt x="10189058" y="3730282"/>
                </a:cubicBezTo>
                <a:cubicBezTo>
                  <a:pt x="10187232" y="3733581"/>
                  <a:pt x="10186319" y="3737469"/>
                  <a:pt x="10186319" y="3741947"/>
                </a:cubicBezTo>
                <a:cubicBezTo>
                  <a:pt x="10186319" y="3745776"/>
                  <a:pt x="10186982" y="3749193"/>
                  <a:pt x="10188307" y="3752197"/>
                </a:cubicBezTo>
                <a:cubicBezTo>
                  <a:pt x="10189633" y="3755202"/>
                  <a:pt x="10191488" y="3757735"/>
                  <a:pt x="10193874" y="3759797"/>
                </a:cubicBezTo>
                <a:cubicBezTo>
                  <a:pt x="10196260" y="3761859"/>
                  <a:pt x="10199147" y="3763435"/>
                  <a:pt x="10202534" y="3764524"/>
                </a:cubicBezTo>
                <a:cubicBezTo>
                  <a:pt x="10205922" y="3765614"/>
                  <a:pt x="10209707" y="3766159"/>
                  <a:pt x="10213889" y="3766159"/>
                </a:cubicBezTo>
                <a:cubicBezTo>
                  <a:pt x="10218661" y="3766159"/>
                  <a:pt x="10223183" y="3765128"/>
                  <a:pt x="10227454" y="3763066"/>
                </a:cubicBezTo>
                <a:cubicBezTo>
                  <a:pt x="10231725" y="3761004"/>
                  <a:pt x="10235598" y="3758118"/>
                  <a:pt x="10239074" y="3754406"/>
                </a:cubicBezTo>
                <a:lnTo>
                  <a:pt x="10239074" y="3762359"/>
                </a:lnTo>
                <a:cubicBezTo>
                  <a:pt x="10239074" y="3763066"/>
                  <a:pt x="10239280" y="3763597"/>
                  <a:pt x="10239692" y="3763950"/>
                </a:cubicBezTo>
                <a:cubicBezTo>
                  <a:pt x="10240105" y="3764304"/>
                  <a:pt x="10240768" y="3764569"/>
                  <a:pt x="10241681" y="3764745"/>
                </a:cubicBezTo>
                <a:cubicBezTo>
                  <a:pt x="10242594" y="3764922"/>
                  <a:pt x="10243816" y="3765010"/>
                  <a:pt x="10245348" y="3765010"/>
                </a:cubicBezTo>
                <a:cubicBezTo>
                  <a:pt x="10246939" y="3765010"/>
                  <a:pt x="10248146" y="3764922"/>
                  <a:pt x="10248971" y="3764745"/>
                </a:cubicBezTo>
                <a:cubicBezTo>
                  <a:pt x="10249796" y="3764569"/>
                  <a:pt x="10250444" y="3764304"/>
                  <a:pt x="10250915" y="3763950"/>
                </a:cubicBezTo>
                <a:cubicBezTo>
                  <a:pt x="10251386" y="3763597"/>
                  <a:pt x="10251622" y="3763066"/>
                  <a:pt x="10251622" y="3762359"/>
                </a:cubicBezTo>
                <a:lnTo>
                  <a:pt x="10251622" y="3708721"/>
                </a:lnTo>
                <a:cubicBezTo>
                  <a:pt x="10251622" y="3703772"/>
                  <a:pt x="10251062" y="3699442"/>
                  <a:pt x="10249943" y="3695731"/>
                </a:cubicBezTo>
                <a:cubicBezTo>
                  <a:pt x="10248824" y="3692020"/>
                  <a:pt x="10247027" y="3688912"/>
                  <a:pt x="10244553" y="3686408"/>
                </a:cubicBezTo>
                <a:cubicBezTo>
                  <a:pt x="10242078" y="3683905"/>
                  <a:pt x="10238838" y="3682005"/>
                  <a:pt x="10234832" y="3680709"/>
                </a:cubicBezTo>
                <a:cubicBezTo>
                  <a:pt x="10230826" y="3679413"/>
                  <a:pt x="10225966" y="3678765"/>
                  <a:pt x="10220252" y="3678765"/>
                </a:cubicBezTo>
                <a:close/>
                <a:moveTo>
                  <a:pt x="10136489" y="3678765"/>
                </a:moveTo>
                <a:cubicBezTo>
                  <a:pt x="10131953" y="3678765"/>
                  <a:pt x="10127461" y="3679928"/>
                  <a:pt x="10123014" y="3682255"/>
                </a:cubicBezTo>
                <a:cubicBezTo>
                  <a:pt x="10118566" y="3684582"/>
                  <a:pt x="10114103" y="3688249"/>
                  <a:pt x="10109626" y="3693257"/>
                </a:cubicBezTo>
                <a:lnTo>
                  <a:pt x="10109626" y="3682741"/>
                </a:lnTo>
                <a:cubicBezTo>
                  <a:pt x="10109626" y="3682270"/>
                  <a:pt x="10109523" y="3681872"/>
                  <a:pt x="10109317" y="3681548"/>
                </a:cubicBezTo>
                <a:cubicBezTo>
                  <a:pt x="10109111" y="3681224"/>
                  <a:pt x="10108772" y="3680930"/>
                  <a:pt x="10108301" y="3680664"/>
                </a:cubicBezTo>
                <a:cubicBezTo>
                  <a:pt x="10107829" y="3680399"/>
                  <a:pt x="10107166" y="3680223"/>
                  <a:pt x="10106312" y="3680134"/>
                </a:cubicBezTo>
                <a:cubicBezTo>
                  <a:pt x="10105458" y="3680046"/>
                  <a:pt x="10104383" y="3680002"/>
                  <a:pt x="10103087" y="3680002"/>
                </a:cubicBezTo>
                <a:cubicBezTo>
                  <a:pt x="10101732" y="3680002"/>
                  <a:pt x="10100642" y="3680046"/>
                  <a:pt x="10099817" y="3680134"/>
                </a:cubicBezTo>
                <a:cubicBezTo>
                  <a:pt x="10098993" y="3680223"/>
                  <a:pt x="10098315" y="3680399"/>
                  <a:pt x="10097785" y="3680664"/>
                </a:cubicBezTo>
                <a:cubicBezTo>
                  <a:pt x="10097255" y="3680930"/>
                  <a:pt x="10096901" y="3681224"/>
                  <a:pt x="10096724" y="3681548"/>
                </a:cubicBezTo>
                <a:cubicBezTo>
                  <a:pt x="10096548" y="3681872"/>
                  <a:pt x="10096459" y="3682270"/>
                  <a:pt x="10096459" y="3682741"/>
                </a:cubicBezTo>
                <a:lnTo>
                  <a:pt x="10096459" y="3762271"/>
                </a:lnTo>
                <a:cubicBezTo>
                  <a:pt x="10096459" y="3762742"/>
                  <a:pt x="10096562" y="3763140"/>
                  <a:pt x="10096769" y="3763464"/>
                </a:cubicBezTo>
                <a:cubicBezTo>
                  <a:pt x="10096975" y="3763788"/>
                  <a:pt x="10097358" y="3764068"/>
                  <a:pt x="10097917" y="3764304"/>
                </a:cubicBezTo>
                <a:cubicBezTo>
                  <a:pt x="10098477" y="3764539"/>
                  <a:pt x="10099228" y="3764716"/>
                  <a:pt x="10100171" y="3764834"/>
                </a:cubicBezTo>
                <a:cubicBezTo>
                  <a:pt x="10101113" y="3764952"/>
                  <a:pt x="10102292" y="3765010"/>
                  <a:pt x="10103705" y="3765010"/>
                </a:cubicBezTo>
                <a:cubicBezTo>
                  <a:pt x="10105178" y="3765010"/>
                  <a:pt x="10106386" y="3764952"/>
                  <a:pt x="10107328" y="3764834"/>
                </a:cubicBezTo>
                <a:cubicBezTo>
                  <a:pt x="10108271" y="3764716"/>
                  <a:pt x="10109007" y="3764539"/>
                  <a:pt x="10109538" y="3764304"/>
                </a:cubicBezTo>
                <a:cubicBezTo>
                  <a:pt x="10110068" y="3764068"/>
                  <a:pt x="10110451" y="3763788"/>
                  <a:pt x="10110686" y="3763464"/>
                </a:cubicBezTo>
                <a:cubicBezTo>
                  <a:pt x="10110922" y="3763140"/>
                  <a:pt x="10111040" y="3762742"/>
                  <a:pt x="10111040" y="3762271"/>
                </a:cubicBezTo>
                <a:lnTo>
                  <a:pt x="10111040" y="3706688"/>
                </a:lnTo>
                <a:cubicBezTo>
                  <a:pt x="10115046" y="3701681"/>
                  <a:pt x="10118875" y="3697881"/>
                  <a:pt x="10122528" y="3695289"/>
                </a:cubicBezTo>
                <a:cubicBezTo>
                  <a:pt x="10126180" y="3692697"/>
                  <a:pt x="10129833" y="3691401"/>
                  <a:pt x="10133485" y="3691401"/>
                </a:cubicBezTo>
                <a:cubicBezTo>
                  <a:pt x="10136313" y="3691401"/>
                  <a:pt x="10138802" y="3691931"/>
                  <a:pt x="10140952" y="3692992"/>
                </a:cubicBezTo>
                <a:cubicBezTo>
                  <a:pt x="10143102" y="3694052"/>
                  <a:pt x="10144855" y="3695584"/>
                  <a:pt x="10146210" y="3697587"/>
                </a:cubicBezTo>
                <a:cubicBezTo>
                  <a:pt x="10147565" y="3699590"/>
                  <a:pt x="10148596" y="3701976"/>
                  <a:pt x="10149303" y="3704744"/>
                </a:cubicBezTo>
                <a:cubicBezTo>
                  <a:pt x="10150010" y="3707513"/>
                  <a:pt x="10150363" y="3711166"/>
                  <a:pt x="10150363" y="3715702"/>
                </a:cubicBezTo>
                <a:lnTo>
                  <a:pt x="10150363" y="3762271"/>
                </a:lnTo>
                <a:cubicBezTo>
                  <a:pt x="10150363" y="3762742"/>
                  <a:pt x="10150481" y="3763140"/>
                  <a:pt x="10150717" y="3763464"/>
                </a:cubicBezTo>
                <a:cubicBezTo>
                  <a:pt x="10150952" y="3763788"/>
                  <a:pt x="10151335" y="3764068"/>
                  <a:pt x="10151865" y="3764304"/>
                </a:cubicBezTo>
                <a:cubicBezTo>
                  <a:pt x="10152395" y="3764539"/>
                  <a:pt x="10153132" y="3764716"/>
                  <a:pt x="10154074" y="3764834"/>
                </a:cubicBezTo>
                <a:cubicBezTo>
                  <a:pt x="10155017" y="3764952"/>
                  <a:pt x="10156225" y="3765010"/>
                  <a:pt x="10157697" y="3765010"/>
                </a:cubicBezTo>
                <a:cubicBezTo>
                  <a:pt x="10159111" y="3765010"/>
                  <a:pt x="10160290" y="3764952"/>
                  <a:pt x="10161232" y="3764834"/>
                </a:cubicBezTo>
                <a:cubicBezTo>
                  <a:pt x="10162175" y="3764716"/>
                  <a:pt x="10162911" y="3764539"/>
                  <a:pt x="10163441" y="3764304"/>
                </a:cubicBezTo>
                <a:cubicBezTo>
                  <a:pt x="10163972" y="3764068"/>
                  <a:pt x="10164354" y="3763788"/>
                  <a:pt x="10164590" y="3763464"/>
                </a:cubicBezTo>
                <a:cubicBezTo>
                  <a:pt x="10164826" y="3763140"/>
                  <a:pt x="10164944" y="3762742"/>
                  <a:pt x="10164944" y="3762271"/>
                </a:cubicBezTo>
                <a:lnTo>
                  <a:pt x="10164944" y="3713758"/>
                </a:lnTo>
                <a:cubicBezTo>
                  <a:pt x="10164944" y="3708102"/>
                  <a:pt x="10164458" y="3703257"/>
                  <a:pt x="10163485" y="3699221"/>
                </a:cubicBezTo>
                <a:cubicBezTo>
                  <a:pt x="10162513" y="3695186"/>
                  <a:pt x="10160908" y="3691666"/>
                  <a:pt x="10158669" y="3688662"/>
                </a:cubicBezTo>
                <a:cubicBezTo>
                  <a:pt x="10156431" y="3685657"/>
                  <a:pt x="10153500" y="3683257"/>
                  <a:pt x="10149877" y="3681460"/>
                </a:cubicBezTo>
                <a:cubicBezTo>
                  <a:pt x="10146254" y="3679663"/>
                  <a:pt x="10141791" y="3678765"/>
                  <a:pt x="10136489" y="3678765"/>
                </a:cubicBezTo>
                <a:close/>
                <a:moveTo>
                  <a:pt x="10370512" y="3662770"/>
                </a:moveTo>
                <a:lnTo>
                  <a:pt x="10385976" y="3662770"/>
                </a:lnTo>
                <a:cubicBezTo>
                  <a:pt x="10393870" y="3662770"/>
                  <a:pt x="10400321" y="3663860"/>
                  <a:pt x="10405329" y="3666040"/>
                </a:cubicBezTo>
                <a:cubicBezTo>
                  <a:pt x="10410336" y="3668219"/>
                  <a:pt x="10414475" y="3671253"/>
                  <a:pt x="10417744" y="3675142"/>
                </a:cubicBezTo>
                <a:cubicBezTo>
                  <a:pt x="10421014" y="3679030"/>
                  <a:pt x="10423414" y="3683639"/>
                  <a:pt x="10424946" y="3688971"/>
                </a:cubicBezTo>
                <a:cubicBezTo>
                  <a:pt x="10426478" y="3694302"/>
                  <a:pt x="10427244" y="3700061"/>
                  <a:pt x="10427244" y="3706247"/>
                </a:cubicBezTo>
                <a:cubicBezTo>
                  <a:pt x="10427244" y="3714023"/>
                  <a:pt x="10426404" y="3720753"/>
                  <a:pt x="10424725" y="3726438"/>
                </a:cubicBezTo>
                <a:cubicBezTo>
                  <a:pt x="10423046" y="3732123"/>
                  <a:pt x="10420528" y="3736851"/>
                  <a:pt x="10417170" y="3740621"/>
                </a:cubicBezTo>
                <a:cubicBezTo>
                  <a:pt x="10413812" y="3744392"/>
                  <a:pt x="10409629" y="3747190"/>
                  <a:pt x="10404622" y="3749016"/>
                </a:cubicBezTo>
                <a:cubicBezTo>
                  <a:pt x="10399614" y="3750842"/>
                  <a:pt x="10393458" y="3751755"/>
                  <a:pt x="10386153" y="3751755"/>
                </a:cubicBezTo>
                <a:lnTo>
                  <a:pt x="10370512" y="3751755"/>
                </a:lnTo>
                <a:close/>
                <a:moveTo>
                  <a:pt x="10869151" y="3658705"/>
                </a:moveTo>
                <a:cubicBezTo>
                  <a:pt x="10867738" y="3658705"/>
                  <a:pt x="10866559" y="3658764"/>
                  <a:pt x="10865617" y="3658882"/>
                </a:cubicBezTo>
                <a:cubicBezTo>
                  <a:pt x="10864674" y="3659000"/>
                  <a:pt x="10863923" y="3659191"/>
                  <a:pt x="10863363" y="3659456"/>
                </a:cubicBezTo>
                <a:cubicBezTo>
                  <a:pt x="10862804" y="3659722"/>
                  <a:pt x="10862421" y="3660031"/>
                  <a:pt x="10862215" y="3660384"/>
                </a:cubicBezTo>
                <a:cubicBezTo>
                  <a:pt x="10862008" y="3660738"/>
                  <a:pt x="10861905" y="3661121"/>
                  <a:pt x="10861905" y="3661533"/>
                </a:cubicBezTo>
                <a:lnTo>
                  <a:pt x="10861905" y="3680444"/>
                </a:lnTo>
                <a:lnTo>
                  <a:pt x="10850860" y="3680444"/>
                </a:lnTo>
                <a:cubicBezTo>
                  <a:pt x="10850388" y="3680444"/>
                  <a:pt x="10849961" y="3680547"/>
                  <a:pt x="10849578" y="3680753"/>
                </a:cubicBezTo>
                <a:cubicBezTo>
                  <a:pt x="10849195" y="3680959"/>
                  <a:pt x="10848886" y="3681312"/>
                  <a:pt x="10848650" y="3681813"/>
                </a:cubicBezTo>
                <a:cubicBezTo>
                  <a:pt x="10848415" y="3682314"/>
                  <a:pt x="10848223" y="3682947"/>
                  <a:pt x="10848076" y="3683713"/>
                </a:cubicBezTo>
                <a:cubicBezTo>
                  <a:pt x="10847929" y="3684479"/>
                  <a:pt x="10847855" y="3685422"/>
                  <a:pt x="10847855" y="3686541"/>
                </a:cubicBezTo>
                <a:cubicBezTo>
                  <a:pt x="10847855" y="3688662"/>
                  <a:pt x="10848120" y="3690193"/>
                  <a:pt x="10848650" y="3691136"/>
                </a:cubicBezTo>
                <a:cubicBezTo>
                  <a:pt x="10849181" y="3692078"/>
                  <a:pt x="10849888" y="3692550"/>
                  <a:pt x="10850771" y="3692550"/>
                </a:cubicBezTo>
                <a:lnTo>
                  <a:pt x="10861905" y="3692550"/>
                </a:lnTo>
                <a:lnTo>
                  <a:pt x="10861905" y="3739031"/>
                </a:lnTo>
                <a:cubicBezTo>
                  <a:pt x="10861905" y="3743626"/>
                  <a:pt x="10862332" y="3747617"/>
                  <a:pt x="10863187" y="3751004"/>
                </a:cubicBezTo>
                <a:cubicBezTo>
                  <a:pt x="10864041" y="3754392"/>
                  <a:pt x="10865411" y="3757190"/>
                  <a:pt x="10867296" y="3759399"/>
                </a:cubicBezTo>
                <a:cubicBezTo>
                  <a:pt x="10869181" y="3761608"/>
                  <a:pt x="10871596" y="3763258"/>
                  <a:pt x="10874542" y="3764348"/>
                </a:cubicBezTo>
                <a:cubicBezTo>
                  <a:pt x="10877487" y="3765438"/>
                  <a:pt x="10881022" y="3765982"/>
                  <a:pt x="10885146" y="3765982"/>
                </a:cubicBezTo>
                <a:cubicBezTo>
                  <a:pt x="10886501" y="3765982"/>
                  <a:pt x="10887856" y="3765894"/>
                  <a:pt x="10889211" y="3765717"/>
                </a:cubicBezTo>
                <a:cubicBezTo>
                  <a:pt x="10890566" y="3765541"/>
                  <a:pt x="10891847" y="3765320"/>
                  <a:pt x="10893055" y="3765055"/>
                </a:cubicBezTo>
                <a:cubicBezTo>
                  <a:pt x="10894262" y="3764790"/>
                  <a:pt x="10895337" y="3764451"/>
                  <a:pt x="10896280" y="3764038"/>
                </a:cubicBezTo>
                <a:cubicBezTo>
                  <a:pt x="10897223" y="3763626"/>
                  <a:pt x="10897930" y="3763184"/>
                  <a:pt x="10898401" y="3762713"/>
                </a:cubicBezTo>
                <a:cubicBezTo>
                  <a:pt x="10898872" y="3762242"/>
                  <a:pt x="10899226" y="3761505"/>
                  <a:pt x="10899461" y="3760504"/>
                </a:cubicBezTo>
                <a:cubicBezTo>
                  <a:pt x="10899697" y="3759502"/>
                  <a:pt x="10899815" y="3758147"/>
                  <a:pt x="10899815" y="3756439"/>
                </a:cubicBezTo>
                <a:cubicBezTo>
                  <a:pt x="10899815" y="3755378"/>
                  <a:pt x="10899756" y="3754495"/>
                  <a:pt x="10899638" y="3753788"/>
                </a:cubicBezTo>
                <a:cubicBezTo>
                  <a:pt x="10899520" y="3753081"/>
                  <a:pt x="10899388" y="3752521"/>
                  <a:pt x="10899240" y="3752109"/>
                </a:cubicBezTo>
                <a:cubicBezTo>
                  <a:pt x="10899093" y="3751697"/>
                  <a:pt x="10898887" y="3751417"/>
                  <a:pt x="10898622" y="3751269"/>
                </a:cubicBezTo>
                <a:cubicBezTo>
                  <a:pt x="10898357" y="3751122"/>
                  <a:pt x="10898077" y="3751048"/>
                  <a:pt x="10897782" y="3751048"/>
                </a:cubicBezTo>
                <a:cubicBezTo>
                  <a:pt x="10897311" y="3751048"/>
                  <a:pt x="10896781" y="3751181"/>
                  <a:pt x="10896192" y="3751446"/>
                </a:cubicBezTo>
                <a:cubicBezTo>
                  <a:pt x="10895603" y="3751711"/>
                  <a:pt x="10894896" y="3751991"/>
                  <a:pt x="10894071" y="3752286"/>
                </a:cubicBezTo>
                <a:cubicBezTo>
                  <a:pt x="10893246" y="3752580"/>
                  <a:pt x="10892304" y="3752860"/>
                  <a:pt x="10891243" y="3753125"/>
                </a:cubicBezTo>
                <a:cubicBezTo>
                  <a:pt x="10890183" y="3753390"/>
                  <a:pt x="10888975" y="3753523"/>
                  <a:pt x="10887620" y="3753523"/>
                </a:cubicBezTo>
                <a:cubicBezTo>
                  <a:pt x="10883437" y="3753523"/>
                  <a:pt x="10880536" y="3752124"/>
                  <a:pt x="10878916" y="3749325"/>
                </a:cubicBezTo>
                <a:cubicBezTo>
                  <a:pt x="10877296" y="3746527"/>
                  <a:pt x="10876486" y="3742389"/>
                  <a:pt x="10876486" y="3736910"/>
                </a:cubicBezTo>
                <a:lnTo>
                  <a:pt x="10876486" y="3692550"/>
                </a:lnTo>
                <a:lnTo>
                  <a:pt x="10896899" y="3692550"/>
                </a:lnTo>
                <a:cubicBezTo>
                  <a:pt x="10897782" y="3692550"/>
                  <a:pt x="10898489" y="3692078"/>
                  <a:pt x="10899019" y="3691136"/>
                </a:cubicBezTo>
                <a:cubicBezTo>
                  <a:pt x="10899550" y="3690193"/>
                  <a:pt x="10899815" y="3688662"/>
                  <a:pt x="10899815" y="3686541"/>
                </a:cubicBezTo>
                <a:cubicBezTo>
                  <a:pt x="10899815" y="3685422"/>
                  <a:pt x="10899756" y="3684479"/>
                  <a:pt x="10899638" y="3683713"/>
                </a:cubicBezTo>
                <a:cubicBezTo>
                  <a:pt x="10899520" y="3682947"/>
                  <a:pt x="10899329" y="3682314"/>
                  <a:pt x="10899064" y="3681813"/>
                </a:cubicBezTo>
                <a:cubicBezTo>
                  <a:pt x="10898798" y="3681312"/>
                  <a:pt x="10898489" y="3680959"/>
                  <a:pt x="10898136" y="3680753"/>
                </a:cubicBezTo>
                <a:cubicBezTo>
                  <a:pt x="10897782" y="3680547"/>
                  <a:pt x="10897370" y="3680444"/>
                  <a:pt x="10896899" y="3680444"/>
                </a:cubicBezTo>
                <a:lnTo>
                  <a:pt x="10876486" y="3680444"/>
                </a:lnTo>
                <a:lnTo>
                  <a:pt x="10876486" y="3661533"/>
                </a:lnTo>
                <a:cubicBezTo>
                  <a:pt x="10876486" y="3661121"/>
                  <a:pt x="10876368" y="3660738"/>
                  <a:pt x="10876132" y="3660384"/>
                </a:cubicBezTo>
                <a:cubicBezTo>
                  <a:pt x="10875897" y="3660031"/>
                  <a:pt x="10875514" y="3659722"/>
                  <a:pt x="10874984" y="3659456"/>
                </a:cubicBezTo>
                <a:cubicBezTo>
                  <a:pt x="10874453" y="3659191"/>
                  <a:pt x="10873717" y="3659000"/>
                  <a:pt x="10872774" y="3658882"/>
                </a:cubicBezTo>
                <a:cubicBezTo>
                  <a:pt x="10871832" y="3658764"/>
                  <a:pt x="10870624" y="3658705"/>
                  <a:pt x="10869151" y="3658705"/>
                </a:cubicBezTo>
                <a:close/>
                <a:moveTo>
                  <a:pt x="10564351" y="3658705"/>
                </a:moveTo>
                <a:cubicBezTo>
                  <a:pt x="10562938" y="3658705"/>
                  <a:pt x="10561759" y="3658764"/>
                  <a:pt x="10560817" y="3658882"/>
                </a:cubicBezTo>
                <a:cubicBezTo>
                  <a:pt x="10559874" y="3659000"/>
                  <a:pt x="10559123" y="3659191"/>
                  <a:pt x="10558563" y="3659456"/>
                </a:cubicBezTo>
                <a:cubicBezTo>
                  <a:pt x="10558004" y="3659722"/>
                  <a:pt x="10557621" y="3660031"/>
                  <a:pt x="10557415" y="3660384"/>
                </a:cubicBezTo>
                <a:cubicBezTo>
                  <a:pt x="10557208" y="3660738"/>
                  <a:pt x="10557105" y="3661121"/>
                  <a:pt x="10557105" y="3661533"/>
                </a:cubicBezTo>
                <a:lnTo>
                  <a:pt x="10557105" y="3680444"/>
                </a:lnTo>
                <a:lnTo>
                  <a:pt x="10546060" y="3680444"/>
                </a:lnTo>
                <a:cubicBezTo>
                  <a:pt x="10545588" y="3680444"/>
                  <a:pt x="10545161" y="3680547"/>
                  <a:pt x="10544778" y="3680753"/>
                </a:cubicBezTo>
                <a:cubicBezTo>
                  <a:pt x="10544395" y="3680959"/>
                  <a:pt x="10544086" y="3681312"/>
                  <a:pt x="10543850" y="3681813"/>
                </a:cubicBezTo>
                <a:cubicBezTo>
                  <a:pt x="10543615" y="3682314"/>
                  <a:pt x="10543423" y="3682947"/>
                  <a:pt x="10543276" y="3683713"/>
                </a:cubicBezTo>
                <a:cubicBezTo>
                  <a:pt x="10543129" y="3684479"/>
                  <a:pt x="10543055" y="3685422"/>
                  <a:pt x="10543055" y="3686541"/>
                </a:cubicBezTo>
                <a:cubicBezTo>
                  <a:pt x="10543055" y="3688662"/>
                  <a:pt x="10543320" y="3690193"/>
                  <a:pt x="10543850" y="3691136"/>
                </a:cubicBezTo>
                <a:cubicBezTo>
                  <a:pt x="10544381" y="3692078"/>
                  <a:pt x="10545088" y="3692550"/>
                  <a:pt x="10545971" y="3692550"/>
                </a:cubicBezTo>
                <a:lnTo>
                  <a:pt x="10557105" y="3692550"/>
                </a:lnTo>
                <a:lnTo>
                  <a:pt x="10557105" y="3739031"/>
                </a:lnTo>
                <a:cubicBezTo>
                  <a:pt x="10557105" y="3743626"/>
                  <a:pt x="10557533" y="3747617"/>
                  <a:pt x="10558387" y="3751004"/>
                </a:cubicBezTo>
                <a:cubicBezTo>
                  <a:pt x="10559241" y="3754392"/>
                  <a:pt x="10560611" y="3757190"/>
                  <a:pt x="10562496" y="3759399"/>
                </a:cubicBezTo>
                <a:cubicBezTo>
                  <a:pt x="10564381" y="3761608"/>
                  <a:pt x="10566796" y="3763258"/>
                  <a:pt x="10569742" y="3764348"/>
                </a:cubicBezTo>
                <a:cubicBezTo>
                  <a:pt x="10572687" y="3765438"/>
                  <a:pt x="10576222" y="3765982"/>
                  <a:pt x="10580346" y="3765982"/>
                </a:cubicBezTo>
                <a:cubicBezTo>
                  <a:pt x="10581701" y="3765982"/>
                  <a:pt x="10583056" y="3765894"/>
                  <a:pt x="10584411" y="3765717"/>
                </a:cubicBezTo>
                <a:cubicBezTo>
                  <a:pt x="10585766" y="3765541"/>
                  <a:pt x="10587047" y="3765320"/>
                  <a:pt x="10588255" y="3765055"/>
                </a:cubicBezTo>
                <a:cubicBezTo>
                  <a:pt x="10589462" y="3764790"/>
                  <a:pt x="10590537" y="3764451"/>
                  <a:pt x="10591480" y="3764038"/>
                </a:cubicBezTo>
                <a:cubicBezTo>
                  <a:pt x="10592423" y="3763626"/>
                  <a:pt x="10593130" y="3763184"/>
                  <a:pt x="10593601" y="3762713"/>
                </a:cubicBezTo>
                <a:cubicBezTo>
                  <a:pt x="10594072" y="3762242"/>
                  <a:pt x="10594426" y="3761505"/>
                  <a:pt x="10594661" y="3760504"/>
                </a:cubicBezTo>
                <a:cubicBezTo>
                  <a:pt x="10594897" y="3759502"/>
                  <a:pt x="10595015" y="3758147"/>
                  <a:pt x="10595015" y="3756439"/>
                </a:cubicBezTo>
                <a:cubicBezTo>
                  <a:pt x="10595015" y="3755378"/>
                  <a:pt x="10594956" y="3754495"/>
                  <a:pt x="10594838" y="3753788"/>
                </a:cubicBezTo>
                <a:cubicBezTo>
                  <a:pt x="10594720" y="3753081"/>
                  <a:pt x="10594588" y="3752521"/>
                  <a:pt x="10594440" y="3752109"/>
                </a:cubicBezTo>
                <a:cubicBezTo>
                  <a:pt x="10594293" y="3751697"/>
                  <a:pt x="10594087" y="3751417"/>
                  <a:pt x="10593822" y="3751269"/>
                </a:cubicBezTo>
                <a:cubicBezTo>
                  <a:pt x="10593557" y="3751122"/>
                  <a:pt x="10593277" y="3751048"/>
                  <a:pt x="10592982" y="3751048"/>
                </a:cubicBezTo>
                <a:cubicBezTo>
                  <a:pt x="10592511" y="3751048"/>
                  <a:pt x="10591981" y="3751181"/>
                  <a:pt x="10591392" y="3751446"/>
                </a:cubicBezTo>
                <a:cubicBezTo>
                  <a:pt x="10590803" y="3751711"/>
                  <a:pt x="10590096" y="3751991"/>
                  <a:pt x="10589271" y="3752286"/>
                </a:cubicBezTo>
                <a:cubicBezTo>
                  <a:pt x="10588446" y="3752580"/>
                  <a:pt x="10587504" y="3752860"/>
                  <a:pt x="10586443" y="3753125"/>
                </a:cubicBezTo>
                <a:cubicBezTo>
                  <a:pt x="10585383" y="3753390"/>
                  <a:pt x="10584175" y="3753523"/>
                  <a:pt x="10582820" y="3753523"/>
                </a:cubicBezTo>
                <a:cubicBezTo>
                  <a:pt x="10578637" y="3753523"/>
                  <a:pt x="10575736" y="3752124"/>
                  <a:pt x="10574116" y="3749325"/>
                </a:cubicBezTo>
                <a:cubicBezTo>
                  <a:pt x="10572496" y="3746527"/>
                  <a:pt x="10571686" y="3742389"/>
                  <a:pt x="10571686" y="3736910"/>
                </a:cubicBezTo>
                <a:lnTo>
                  <a:pt x="10571686" y="3692550"/>
                </a:lnTo>
                <a:lnTo>
                  <a:pt x="10592099" y="3692550"/>
                </a:lnTo>
                <a:cubicBezTo>
                  <a:pt x="10592982" y="3692550"/>
                  <a:pt x="10593689" y="3692078"/>
                  <a:pt x="10594219" y="3691136"/>
                </a:cubicBezTo>
                <a:cubicBezTo>
                  <a:pt x="10594750" y="3690193"/>
                  <a:pt x="10595015" y="3688662"/>
                  <a:pt x="10595015" y="3686541"/>
                </a:cubicBezTo>
                <a:cubicBezTo>
                  <a:pt x="10595015" y="3685422"/>
                  <a:pt x="10594956" y="3684479"/>
                  <a:pt x="10594838" y="3683713"/>
                </a:cubicBezTo>
                <a:cubicBezTo>
                  <a:pt x="10594720" y="3682947"/>
                  <a:pt x="10594529" y="3682314"/>
                  <a:pt x="10594264" y="3681813"/>
                </a:cubicBezTo>
                <a:cubicBezTo>
                  <a:pt x="10593998" y="3681312"/>
                  <a:pt x="10593689" y="3680959"/>
                  <a:pt x="10593336" y="3680753"/>
                </a:cubicBezTo>
                <a:cubicBezTo>
                  <a:pt x="10592982" y="3680547"/>
                  <a:pt x="10592570" y="3680444"/>
                  <a:pt x="10592099" y="3680444"/>
                </a:cubicBezTo>
                <a:lnTo>
                  <a:pt x="10571686" y="3680444"/>
                </a:lnTo>
                <a:lnTo>
                  <a:pt x="10571686" y="3661533"/>
                </a:lnTo>
                <a:cubicBezTo>
                  <a:pt x="10571686" y="3661121"/>
                  <a:pt x="10571568" y="3660738"/>
                  <a:pt x="10571332" y="3660384"/>
                </a:cubicBezTo>
                <a:cubicBezTo>
                  <a:pt x="10571097" y="3660031"/>
                  <a:pt x="10570714" y="3659722"/>
                  <a:pt x="10570184" y="3659456"/>
                </a:cubicBezTo>
                <a:cubicBezTo>
                  <a:pt x="10569653" y="3659191"/>
                  <a:pt x="10568917" y="3659000"/>
                  <a:pt x="10567974" y="3658882"/>
                </a:cubicBezTo>
                <a:cubicBezTo>
                  <a:pt x="10567032" y="3658764"/>
                  <a:pt x="10565824" y="3658705"/>
                  <a:pt x="10564351" y="3658705"/>
                </a:cubicBezTo>
                <a:close/>
                <a:moveTo>
                  <a:pt x="10360969" y="3650134"/>
                </a:moveTo>
                <a:cubicBezTo>
                  <a:pt x="10359614" y="3650134"/>
                  <a:pt x="10358332" y="3650590"/>
                  <a:pt x="10357125" y="3651503"/>
                </a:cubicBezTo>
                <a:cubicBezTo>
                  <a:pt x="10355917" y="3652417"/>
                  <a:pt x="10355313" y="3654022"/>
                  <a:pt x="10355313" y="3656319"/>
                </a:cubicBezTo>
                <a:lnTo>
                  <a:pt x="10355313" y="3758295"/>
                </a:lnTo>
                <a:cubicBezTo>
                  <a:pt x="10355313" y="3760592"/>
                  <a:pt x="10355917" y="3762197"/>
                  <a:pt x="10357125" y="3763111"/>
                </a:cubicBezTo>
                <a:cubicBezTo>
                  <a:pt x="10358332" y="3764024"/>
                  <a:pt x="10359614" y="3764480"/>
                  <a:pt x="10360969" y="3764480"/>
                </a:cubicBezTo>
                <a:lnTo>
                  <a:pt x="10385181" y="3764480"/>
                </a:lnTo>
                <a:cubicBezTo>
                  <a:pt x="10394960" y="3764480"/>
                  <a:pt x="10403385" y="3763273"/>
                  <a:pt x="10410454" y="3760857"/>
                </a:cubicBezTo>
                <a:cubicBezTo>
                  <a:pt x="10417523" y="3758442"/>
                  <a:pt x="10423488" y="3754804"/>
                  <a:pt x="10428348" y="3749944"/>
                </a:cubicBezTo>
                <a:cubicBezTo>
                  <a:pt x="10433208" y="3745084"/>
                  <a:pt x="10436905" y="3738957"/>
                  <a:pt x="10439438" y="3731564"/>
                </a:cubicBezTo>
                <a:cubicBezTo>
                  <a:pt x="10441971" y="3724170"/>
                  <a:pt x="10443238" y="3715525"/>
                  <a:pt x="10443238" y="3705628"/>
                </a:cubicBezTo>
                <a:cubicBezTo>
                  <a:pt x="10443238" y="3697027"/>
                  <a:pt x="10442045" y="3689310"/>
                  <a:pt x="10439659" y="3682476"/>
                </a:cubicBezTo>
                <a:cubicBezTo>
                  <a:pt x="10437273" y="3675642"/>
                  <a:pt x="10433768" y="3669825"/>
                  <a:pt x="10429143" y="3665024"/>
                </a:cubicBezTo>
                <a:cubicBezTo>
                  <a:pt x="10424519" y="3660222"/>
                  <a:pt x="10418790" y="3656540"/>
                  <a:pt x="10411956" y="3653978"/>
                </a:cubicBezTo>
                <a:cubicBezTo>
                  <a:pt x="10405122" y="3651415"/>
                  <a:pt x="10396757" y="3650134"/>
                  <a:pt x="10386860" y="3650134"/>
                </a:cubicBezTo>
                <a:close/>
                <a:moveTo>
                  <a:pt x="9979969" y="3650134"/>
                </a:moveTo>
                <a:cubicBezTo>
                  <a:pt x="9978614" y="3650134"/>
                  <a:pt x="9977333" y="3650590"/>
                  <a:pt x="9976125" y="3651503"/>
                </a:cubicBezTo>
                <a:cubicBezTo>
                  <a:pt x="9974917" y="3652417"/>
                  <a:pt x="9974313" y="3654022"/>
                  <a:pt x="9974313" y="3656319"/>
                </a:cubicBezTo>
                <a:lnTo>
                  <a:pt x="9974313" y="3762183"/>
                </a:lnTo>
                <a:cubicBezTo>
                  <a:pt x="9974313" y="3762595"/>
                  <a:pt x="9974431" y="3762993"/>
                  <a:pt x="9974667" y="3763376"/>
                </a:cubicBezTo>
                <a:cubicBezTo>
                  <a:pt x="9974902" y="3763759"/>
                  <a:pt x="9975315" y="3764053"/>
                  <a:pt x="9975904" y="3764259"/>
                </a:cubicBezTo>
                <a:cubicBezTo>
                  <a:pt x="9976493" y="3764466"/>
                  <a:pt x="9977288" y="3764642"/>
                  <a:pt x="9978290" y="3764790"/>
                </a:cubicBezTo>
                <a:cubicBezTo>
                  <a:pt x="9979291" y="3764937"/>
                  <a:pt x="9980499" y="3765010"/>
                  <a:pt x="9981913" y="3765010"/>
                </a:cubicBezTo>
                <a:cubicBezTo>
                  <a:pt x="9983445" y="3765010"/>
                  <a:pt x="9984682" y="3764937"/>
                  <a:pt x="9985624" y="3764790"/>
                </a:cubicBezTo>
                <a:cubicBezTo>
                  <a:pt x="9986567" y="3764642"/>
                  <a:pt x="9987333" y="3764466"/>
                  <a:pt x="9987922" y="3764259"/>
                </a:cubicBezTo>
                <a:cubicBezTo>
                  <a:pt x="9988511" y="3764053"/>
                  <a:pt x="9988923" y="3763759"/>
                  <a:pt x="9989159" y="3763376"/>
                </a:cubicBezTo>
                <a:cubicBezTo>
                  <a:pt x="9989395" y="3762993"/>
                  <a:pt x="9989512" y="3762595"/>
                  <a:pt x="9989512" y="3762183"/>
                </a:cubicBezTo>
                <a:lnTo>
                  <a:pt x="9989512" y="3714553"/>
                </a:lnTo>
                <a:lnTo>
                  <a:pt x="10029101" y="3714553"/>
                </a:lnTo>
                <a:cubicBezTo>
                  <a:pt x="10029513" y="3714553"/>
                  <a:pt x="10029911" y="3714420"/>
                  <a:pt x="10030294" y="3714155"/>
                </a:cubicBezTo>
                <a:cubicBezTo>
                  <a:pt x="10030677" y="3713890"/>
                  <a:pt x="10031015" y="3713507"/>
                  <a:pt x="10031310" y="3713007"/>
                </a:cubicBezTo>
                <a:cubicBezTo>
                  <a:pt x="10031604" y="3712506"/>
                  <a:pt x="10031811" y="3711858"/>
                  <a:pt x="10031928" y="3711063"/>
                </a:cubicBezTo>
                <a:cubicBezTo>
                  <a:pt x="10032046" y="3710267"/>
                  <a:pt x="10032105" y="3709310"/>
                  <a:pt x="10032105" y="3708191"/>
                </a:cubicBezTo>
                <a:cubicBezTo>
                  <a:pt x="10032105" y="3706954"/>
                  <a:pt x="10032046" y="3705937"/>
                  <a:pt x="10031928" y="3705142"/>
                </a:cubicBezTo>
                <a:cubicBezTo>
                  <a:pt x="10031811" y="3704347"/>
                  <a:pt x="10031604" y="3703713"/>
                  <a:pt x="10031310" y="3703242"/>
                </a:cubicBezTo>
                <a:cubicBezTo>
                  <a:pt x="10031015" y="3702771"/>
                  <a:pt x="10030677" y="3702432"/>
                  <a:pt x="10030294" y="3702226"/>
                </a:cubicBezTo>
                <a:cubicBezTo>
                  <a:pt x="10029911" y="3702020"/>
                  <a:pt x="10029513" y="3701917"/>
                  <a:pt x="10029101" y="3701917"/>
                </a:cubicBezTo>
                <a:lnTo>
                  <a:pt x="9989512" y="3701917"/>
                </a:lnTo>
                <a:lnTo>
                  <a:pt x="9989512" y="3663035"/>
                </a:lnTo>
                <a:lnTo>
                  <a:pt x="10031398" y="3663035"/>
                </a:lnTo>
                <a:cubicBezTo>
                  <a:pt x="10031811" y="3663035"/>
                  <a:pt x="10032208" y="3662917"/>
                  <a:pt x="10032591" y="3662682"/>
                </a:cubicBezTo>
                <a:cubicBezTo>
                  <a:pt x="10032974" y="3662446"/>
                  <a:pt x="10033313" y="3662078"/>
                  <a:pt x="10033607" y="3661577"/>
                </a:cubicBezTo>
                <a:cubicBezTo>
                  <a:pt x="10033902" y="3661076"/>
                  <a:pt x="10034108" y="3660414"/>
                  <a:pt x="10034226" y="3659589"/>
                </a:cubicBezTo>
                <a:cubicBezTo>
                  <a:pt x="10034344" y="3658764"/>
                  <a:pt x="10034403" y="3657792"/>
                  <a:pt x="10034403" y="3656673"/>
                </a:cubicBezTo>
                <a:cubicBezTo>
                  <a:pt x="10034403" y="3655554"/>
                  <a:pt x="10034344" y="3654567"/>
                  <a:pt x="10034226" y="3653713"/>
                </a:cubicBezTo>
                <a:cubicBezTo>
                  <a:pt x="10034108" y="3652858"/>
                  <a:pt x="10033902" y="3652166"/>
                  <a:pt x="10033607" y="3651636"/>
                </a:cubicBezTo>
                <a:cubicBezTo>
                  <a:pt x="10033313" y="3651106"/>
                  <a:pt x="10032974" y="3650723"/>
                  <a:pt x="10032591" y="3650487"/>
                </a:cubicBezTo>
                <a:cubicBezTo>
                  <a:pt x="10032208" y="3650252"/>
                  <a:pt x="10031811" y="3650134"/>
                  <a:pt x="10031398" y="3650134"/>
                </a:cubicBezTo>
                <a:close/>
                <a:moveTo>
                  <a:pt x="10065694" y="3647218"/>
                </a:moveTo>
                <a:cubicBezTo>
                  <a:pt x="10062218" y="3647218"/>
                  <a:pt x="10059832" y="3647836"/>
                  <a:pt x="10058536" y="3649073"/>
                </a:cubicBezTo>
                <a:cubicBezTo>
                  <a:pt x="10057240" y="3650310"/>
                  <a:pt x="10056592" y="3652637"/>
                  <a:pt x="10056592" y="3656054"/>
                </a:cubicBezTo>
                <a:cubicBezTo>
                  <a:pt x="10056592" y="3659412"/>
                  <a:pt x="10057225" y="3661695"/>
                  <a:pt x="10058492" y="3662903"/>
                </a:cubicBezTo>
                <a:cubicBezTo>
                  <a:pt x="10059759" y="3664110"/>
                  <a:pt x="10062100" y="3664714"/>
                  <a:pt x="10065517" y="3664714"/>
                </a:cubicBezTo>
                <a:cubicBezTo>
                  <a:pt x="10068993" y="3664714"/>
                  <a:pt x="10071379" y="3664096"/>
                  <a:pt x="10072675" y="3662859"/>
                </a:cubicBezTo>
                <a:cubicBezTo>
                  <a:pt x="10073971" y="3661621"/>
                  <a:pt x="10074619" y="3659294"/>
                  <a:pt x="10074619" y="3655878"/>
                </a:cubicBezTo>
                <a:cubicBezTo>
                  <a:pt x="10074619" y="3652520"/>
                  <a:pt x="10073986" y="3650237"/>
                  <a:pt x="10072719" y="3649029"/>
                </a:cubicBezTo>
                <a:cubicBezTo>
                  <a:pt x="10071452" y="3647821"/>
                  <a:pt x="10069111" y="3647218"/>
                  <a:pt x="10065694" y="3647218"/>
                </a:cubicBezTo>
                <a:close/>
                <a:moveTo>
                  <a:pt x="10284680" y="3641385"/>
                </a:moveTo>
                <a:cubicBezTo>
                  <a:pt x="10283266" y="3641385"/>
                  <a:pt x="10282088" y="3641444"/>
                  <a:pt x="10281146" y="3641562"/>
                </a:cubicBezTo>
                <a:cubicBezTo>
                  <a:pt x="10280203" y="3641680"/>
                  <a:pt x="10279452" y="3641857"/>
                  <a:pt x="10278892" y="3642092"/>
                </a:cubicBezTo>
                <a:cubicBezTo>
                  <a:pt x="10278332" y="3642328"/>
                  <a:pt x="10277950" y="3642623"/>
                  <a:pt x="10277743" y="3642976"/>
                </a:cubicBezTo>
                <a:cubicBezTo>
                  <a:pt x="10277537" y="3643330"/>
                  <a:pt x="10277434" y="3643742"/>
                  <a:pt x="10277434" y="3644213"/>
                </a:cubicBezTo>
                <a:lnTo>
                  <a:pt x="10277434" y="3762271"/>
                </a:lnTo>
                <a:cubicBezTo>
                  <a:pt x="10277434" y="3762742"/>
                  <a:pt x="10277537" y="3763140"/>
                  <a:pt x="10277743" y="3763464"/>
                </a:cubicBezTo>
                <a:cubicBezTo>
                  <a:pt x="10277950" y="3763788"/>
                  <a:pt x="10278332" y="3764068"/>
                  <a:pt x="10278892" y="3764304"/>
                </a:cubicBezTo>
                <a:cubicBezTo>
                  <a:pt x="10279452" y="3764539"/>
                  <a:pt x="10280203" y="3764716"/>
                  <a:pt x="10281146" y="3764834"/>
                </a:cubicBezTo>
                <a:cubicBezTo>
                  <a:pt x="10282088" y="3764952"/>
                  <a:pt x="10283266" y="3765010"/>
                  <a:pt x="10284680" y="3765010"/>
                </a:cubicBezTo>
                <a:cubicBezTo>
                  <a:pt x="10286153" y="3765010"/>
                  <a:pt x="10287361" y="3764952"/>
                  <a:pt x="10288303" y="3764834"/>
                </a:cubicBezTo>
                <a:cubicBezTo>
                  <a:pt x="10289246" y="3764716"/>
                  <a:pt x="10289982" y="3764539"/>
                  <a:pt x="10290512" y="3764304"/>
                </a:cubicBezTo>
                <a:cubicBezTo>
                  <a:pt x="10291043" y="3764068"/>
                  <a:pt x="10291426" y="3763788"/>
                  <a:pt x="10291661" y="3763464"/>
                </a:cubicBezTo>
                <a:cubicBezTo>
                  <a:pt x="10291897" y="3763140"/>
                  <a:pt x="10292015" y="3762742"/>
                  <a:pt x="10292015" y="3762271"/>
                </a:cubicBezTo>
                <a:lnTo>
                  <a:pt x="10292015" y="3644213"/>
                </a:lnTo>
                <a:cubicBezTo>
                  <a:pt x="10292015" y="3643742"/>
                  <a:pt x="10291897" y="3643330"/>
                  <a:pt x="10291661" y="3642976"/>
                </a:cubicBezTo>
                <a:cubicBezTo>
                  <a:pt x="10291426" y="3642623"/>
                  <a:pt x="10291043" y="3642328"/>
                  <a:pt x="10290512" y="3642092"/>
                </a:cubicBezTo>
                <a:cubicBezTo>
                  <a:pt x="10289982" y="3641857"/>
                  <a:pt x="10289246" y="3641680"/>
                  <a:pt x="10288303" y="3641562"/>
                </a:cubicBezTo>
                <a:cubicBezTo>
                  <a:pt x="10287361" y="3641444"/>
                  <a:pt x="10286153" y="3641385"/>
                  <a:pt x="10284680" y="3641385"/>
                </a:cubicBezTo>
                <a:close/>
                <a:moveTo>
                  <a:pt x="5212818" y="1021598"/>
                </a:moveTo>
                <a:lnTo>
                  <a:pt x="5212818" y="1040648"/>
                </a:lnTo>
                <a:lnTo>
                  <a:pt x="5717642" y="1040648"/>
                </a:lnTo>
                <a:lnTo>
                  <a:pt x="6222467" y="1040648"/>
                </a:lnTo>
                <a:lnTo>
                  <a:pt x="6222467" y="1021598"/>
                </a:lnTo>
                <a:lnTo>
                  <a:pt x="5717642" y="1021598"/>
                </a:lnTo>
                <a:close/>
                <a:moveTo>
                  <a:pt x="625693" y="981521"/>
                </a:moveTo>
                <a:lnTo>
                  <a:pt x="625693" y="1000571"/>
                </a:lnTo>
                <a:lnTo>
                  <a:pt x="1347212" y="1000571"/>
                </a:lnTo>
                <a:lnTo>
                  <a:pt x="2068730" y="1000571"/>
                </a:lnTo>
                <a:lnTo>
                  <a:pt x="2790249" y="1000571"/>
                </a:lnTo>
                <a:lnTo>
                  <a:pt x="3511768" y="1000571"/>
                </a:lnTo>
                <a:lnTo>
                  <a:pt x="3511768" y="981521"/>
                </a:lnTo>
                <a:lnTo>
                  <a:pt x="2790249" y="981521"/>
                </a:lnTo>
                <a:lnTo>
                  <a:pt x="2068730" y="981521"/>
                </a:lnTo>
                <a:lnTo>
                  <a:pt x="1347212" y="981521"/>
                </a:lnTo>
                <a:close/>
                <a:moveTo>
                  <a:pt x="5612766" y="861547"/>
                </a:moveTo>
                <a:lnTo>
                  <a:pt x="5612891" y="861547"/>
                </a:lnTo>
                <a:lnTo>
                  <a:pt x="5635871" y="930613"/>
                </a:lnTo>
                <a:lnTo>
                  <a:pt x="5589785" y="930613"/>
                </a:lnTo>
                <a:close/>
                <a:moveTo>
                  <a:pt x="5288916" y="861547"/>
                </a:moveTo>
                <a:lnTo>
                  <a:pt x="5289041" y="861547"/>
                </a:lnTo>
                <a:lnTo>
                  <a:pt x="5312021" y="930613"/>
                </a:lnTo>
                <a:lnTo>
                  <a:pt x="5265936" y="930613"/>
                </a:lnTo>
                <a:close/>
                <a:moveTo>
                  <a:pt x="5502470" y="830028"/>
                </a:moveTo>
                <a:cubicBezTo>
                  <a:pt x="5499456" y="830028"/>
                  <a:pt x="5496987" y="830133"/>
                  <a:pt x="5495061" y="830342"/>
                </a:cubicBezTo>
                <a:cubicBezTo>
                  <a:pt x="5493136" y="830552"/>
                  <a:pt x="5491587" y="830907"/>
                  <a:pt x="5490415" y="831410"/>
                </a:cubicBezTo>
                <a:cubicBezTo>
                  <a:pt x="5489243" y="831912"/>
                  <a:pt x="5488406" y="832498"/>
                  <a:pt x="5487903" y="833168"/>
                </a:cubicBezTo>
                <a:cubicBezTo>
                  <a:pt x="5487401" y="833838"/>
                  <a:pt x="5487150" y="834591"/>
                  <a:pt x="5487150" y="835428"/>
                </a:cubicBezTo>
                <a:lnTo>
                  <a:pt x="5487150" y="911651"/>
                </a:lnTo>
                <a:cubicBezTo>
                  <a:pt x="5487150" y="917428"/>
                  <a:pt x="5487213" y="923497"/>
                  <a:pt x="5487338" y="929860"/>
                </a:cubicBezTo>
                <a:cubicBezTo>
                  <a:pt x="5487464" y="936222"/>
                  <a:pt x="5487652" y="942333"/>
                  <a:pt x="5487903" y="948194"/>
                </a:cubicBezTo>
                <a:lnTo>
                  <a:pt x="5487778" y="948194"/>
                </a:lnTo>
                <a:cubicBezTo>
                  <a:pt x="5486271" y="944845"/>
                  <a:pt x="5484722" y="941496"/>
                  <a:pt x="5483132" y="938147"/>
                </a:cubicBezTo>
                <a:cubicBezTo>
                  <a:pt x="5481541" y="934799"/>
                  <a:pt x="5479909" y="931387"/>
                  <a:pt x="5478234" y="927913"/>
                </a:cubicBezTo>
                <a:cubicBezTo>
                  <a:pt x="5476560" y="924439"/>
                  <a:pt x="5474823" y="920965"/>
                  <a:pt x="5473023" y="917491"/>
                </a:cubicBezTo>
                <a:cubicBezTo>
                  <a:pt x="5471223" y="914016"/>
                  <a:pt x="5469402" y="910479"/>
                  <a:pt x="5467561" y="906880"/>
                </a:cubicBezTo>
                <a:lnTo>
                  <a:pt x="5435916" y="847483"/>
                </a:lnTo>
                <a:cubicBezTo>
                  <a:pt x="5434326" y="844218"/>
                  <a:pt x="5432776" y="841477"/>
                  <a:pt x="5431270" y="839258"/>
                </a:cubicBezTo>
                <a:cubicBezTo>
                  <a:pt x="5429763" y="837040"/>
                  <a:pt x="5428151" y="835303"/>
                  <a:pt x="5426435" y="834047"/>
                </a:cubicBezTo>
                <a:cubicBezTo>
                  <a:pt x="5424719" y="832791"/>
                  <a:pt x="5422772" y="831891"/>
                  <a:pt x="5420596" y="831347"/>
                </a:cubicBezTo>
                <a:cubicBezTo>
                  <a:pt x="5418419" y="830803"/>
                  <a:pt x="5415740" y="830531"/>
                  <a:pt x="5412559" y="830531"/>
                </a:cubicBezTo>
                <a:lnTo>
                  <a:pt x="5394853" y="830531"/>
                </a:lnTo>
                <a:cubicBezTo>
                  <a:pt x="5391505" y="830531"/>
                  <a:pt x="5388679" y="831514"/>
                  <a:pt x="5386377" y="833482"/>
                </a:cubicBezTo>
                <a:cubicBezTo>
                  <a:pt x="5384075" y="835449"/>
                  <a:pt x="5382924" y="838400"/>
                  <a:pt x="5382924" y="842335"/>
                </a:cubicBezTo>
                <a:lnTo>
                  <a:pt x="5382924" y="988377"/>
                </a:lnTo>
                <a:cubicBezTo>
                  <a:pt x="5382924" y="989214"/>
                  <a:pt x="5383133" y="989968"/>
                  <a:pt x="5383552" y="990637"/>
                </a:cubicBezTo>
                <a:cubicBezTo>
                  <a:pt x="5383970" y="991307"/>
                  <a:pt x="5384724" y="991872"/>
                  <a:pt x="5385812" y="992332"/>
                </a:cubicBezTo>
                <a:cubicBezTo>
                  <a:pt x="5386900" y="992793"/>
                  <a:pt x="5388407" y="993149"/>
                  <a:pt x="5390333" y="993400"/>
                </a:cubicBezTo>
                <a:cubicBezTo>
                  <a:pt x="5392258" y="993651"/>
                  <a:pt x="5394686" y="993777"/>
                  <a:pt x="5397616" y="993777"/>
                </a:cubicBezTo>
                <a:cubicBezTo>
                  <a:pt x="5400630" y="993777"/>
                  <a:pt x="5403099" y="993651"/>
                  <a:pt x="5405025" y="993400"/>
                </a:cubicBezTo>
                <a:cubicBezTo>
                  <a:pt x="5406950" y="993149"/>
                  <a:pt x="5408478" y="992793"/>
                  <a:pt x="5409608" y="992332"/>
                </a:cubicBezTo>
                <a:cubicBezTo>
                  <a:pt x="5410738" y="991872"/>
                  <a:pt x="5411534" y="991307"/>
                  <a:pt x="5411994" y="990637"/>
                </a:cubicBezTo>
                <a:cubicBezTo>
                  <a:pt x="5412455" y="989968"/>
                  <a:pt x="5412685" y="989214"/>
                  <a:pt x="5412685" y="988377"/>
                </a:cubicBezTo>
                <a:lnTo>
                  <a:pt x="5412685" y="903363"/>
                </a:lnTo>
                <a:cubicBezTo>
                  <a:pt x="5412685" y="897001"/>
                  <a:pt x="5412601" y="890827"/>
                  <a:pt x="5412434" y="884841"/>
                </a:cubicBezTo>
                <a:cubicBezTo>
                  <a:pt x="5412266" y="878856"/>
                  <a:pt x="5412015" y="872849"/>
                  <a:pt x="5411680" y="866822"/>
                </a:cubicBezTo>
                <a:lnTo>
                  <a:pt x="5411931" y="866822"/>
                </a:lnTo>
                <a:cubicBezTo>
                  <a:pt x="5413857" y="871761"/>
                  <a:pt x="5416033" y="876847"/>
                  <a:pt x="5418461" y="882079"/>
                </a:cubicBezTo>
                <a:cubicBezTo>
                  <a:pt x="5420889" y="887311"/>
                  <a:pt x="5423275" y="892187"/>
                  <a:pt x="5425619" y="896708"/>
                </a:cubicBezTo>
                <a:lnTo>
                  <a:pt x="5466054" y="972680"/>
                </a:lnTo>
                <a:cubicBezTo>
                  <a:pt x="5468146" y="976866"/>
                  <a:pt x="5470030" y="980277"/>
                  <a:pt x="5471705" y="982914"/>
                </a:cubicBezTo>
                <a:cubicBezTo>
                  <a:pt x="5473379" y="985552"/>
                  <a:pt x="5475116" y="987644"/>
                  <a:pt x="5476915" y="989193"/>
                </a:cubicBezTo>
                <a:cubicBezTo>
                  <a:pt x="5478716" y="990742"/>
                  <a:pt x="5480683" y="991809"/>
                  <a:pt x="5482818" y="992395"/>
                </a:cubicBezTo>
                <a:cubicBezTo>
                  <a:pt x="5484952" y="992981"/>
                  <a:pt x="5487485" y="993274"/>
                  <a:pt x="5490415" y="993274"/>
                </a:cubicBezTo>
                <a:lnTo>
                  <a:pt x="5504479" y="993274"/>
                </a:lnTo>
                <a:cubicBezTo>
                  <a:pt x="5506070" y="993274"/>
                  <a:pt x="5507639" y="993044"/>
                  <a:pt x="5509188" y="992584"/>
                </a:cubicBezTo>
                <a:cubicBezTo>
                  <a:pt x="5510737" y="992123"/>
                  <a:pt x="5512077" y="991391"/>
                  <a:pt x="5513206" y="990386"/>
                </a:cubicBezTo>
                <a:cubicBezTo>
                  <a:pt x="5514336" y="989382"/>
                  <a:pt x="5515237" y="988126"/>
                  <a:pt x="5515906" y="986619"/>
                </a:cubicBezTo>
                <a:cubicBezTo>
                  <a:pt x="5516576" y="985112"/>
                  <a:pt x="5516911" y="983396"/>
                  <a:pt x="5516911" y="981470"/>
                </a:cubicBezTo>
                <a:lnTo>
                  <a:pt x="5516911" y="835428"/>
                </a:lnTo>
                <a:cubicBezTo>
                  <a:pt x="5516911" y="834591"/>
                  <a:pt x="5516702" y="833838"/>
                  <a:pt x="5516283" y="833168"/>
                </a:cubicBezTo>
                <a:cubicBezTo>
                  <a:pt x="5515865" y="832498"/>
                  <a:pt x="5515132" y="831912"/>
                  <a:pt x="5514085" y="831410"/>
                </a:cubicBezTo>
                <a:cubicBezTo>
                  <a:pt x="5513039" y="830907"/>
                  <a:pt x="5511553" y="830552"/>
                  <a:pt x="5509628" y="830342"/>
                </a:cubicBezTo>
                <a:cubicBezTo>
                  <a:pt x="5507702" y="830133"/>
                  <a:pt x="5505316" y="830028"/>
                  <a:pt x="5502470" y="830028"/>
                </a:cubicBezTo>
                <a:close/>
                <a:moveTo>
                  <a:pt x="6066249" y="829778"/>
                </a:moveTo>
                <a:cubicBezTo>
                  <a:pt x="6063068" y="829778"/>
                  <a:pt x="6060431" y="829903"/>
                  <a:pt x="6058338" y="830154"/>
                </a:cubicBezTo>
                <a:cubicBezTo>
                  <a:pt x="6056245" y="830405"/>
                  <a:pt x="6054550" y="830740"/>
                  <a:pt x="6053252" y="831159"/>
                </a:cubicBezTo>
                <a:cubicBezTo>
                  <a:pt x="6051954" y="831577"/>
                  <a:pt x="6051033" y="832121"/>
                  <a:pt x="6050489" y="832791"/>
                </a:cubicBezTo>
                <a:cubicBezTo>
                  <a:pt x="6049945" y="833461"/>
                  <a:pt x="6049673" y="834214"/>
                  <a:pt x="6049673" y="835051"/>
                </a:cubicBezTo>
                <a:lnTo>
                  <a:pt x="6049673" y="988502"/>
                </a:lnTo>
                <a:cubicBezTo>
                  <a:pt x="6049673" y="989340"/>
                  <a:pt x="6049945" y="990093"/>
                  <a:pt x="6050489" y="990763"/>
                </a:cubicBezTo>
                <a:cubicBezTo>
                  <a:pt x="6051033" y="991433"/>
                  <a:pt x="6051933" y="991977"/>
                  <a:pt x="6053189" y="992395"/>
                </a:cubicBezTo>
                <a:cubicBezTo>
                  <a:pt x="6054445" y="992814"/>
                  <a:pt x="6056140" y="993149"/>
                  <a:pt x="6058275" y="993400"/>
                </a:cubicBezTo>
                <a:cubicBezTo>
                  <a:pt x="6060410" y="993651"/>
                  <a:pt x="6063068" y="993777"/>
                  <a:pt x="6066249" y="993777"/>
                </a:cubicBezTo>
                <a:cubicBezTo>
                  <a:pt x="6069514" y="993777"/>
                  <a:pt x="6072193" y="993651"/>
                  <a:pt x="6074286" y="993400"/>
                </a:cubicBezTo>
                <a:cubicBezTo>
                  <a:pt x="6076378" y="993149"/>
                  <a:pt x="6078053" y="992814"/>
                  <a:pt x="6079309" y="992395"/>
                </a:cubicBezTo>
                <a:cubicBezTo>
                  <a:pt x="6080564" y="991977"/>
                  <a:pt x="6081464" y="991433"/>
                  <a:pt x="6082008" y="990763"/>
                </a:cubicBezTo>
                <a:cubicBezTo>
                  <a:pt x="6082553" y="990093"/>
                  <a:pt x="6082825" y="989340"/>
                  <a:pt x="6082825" y="988502"/>
                </a:cubicBezTo>
                <a:lnTo>
                  <a:pt x="6082825" y="835051"/>
                </a:lnTo>
                <a:cubicBezTo>
                  <a:pt x="6082825" y="834214"/>
                  <a:pt x="6082553" y="833461"/>
                  <a:pt x="6082008" y="832791"/>
                </a:cubicBezTo>
                <a:cubicBezTo>
                  <a:pt x="6081464" y="832121"/>
                  <a:pt x="6080564" y="831577"/>
                  <a:pt x="6079309" y="831159"/>
                </a:cubicBezTo>
                <a:cubicBezTo>
                  <a:pt x="6078053" y="830740"/>
                  <a:pt x="6076378" y="830405"/>
                  <a:pt x="6074286" y="830154"/>
                </a:cubicBezTo>
                <a:cubicBezTo>
                  <a:pt x="6072193" y="829903"/>
                  <a:pt x="6069514" y="829778"/>
                  <a:pt x="6066249" y="829778"/>
                </a:cubicBezTo>
                <a:close/>
                <a:moveTo>
                  <a:pt x="5794382" y="829778"/>
                </a:moveTo>
                <a:cubicBezTo>
                  <a:pt x="5789777" y="829778"/>
                  <a:pt x="5786177" y="829882"/>
                  <a:pt x="5783582" y="830091"/>
                </a:cubicBezTo>
                <a:cubicBezTo>
                  <a:pt x="5780987" y="830301"/>
                  <a:pt x="5779208" y="830845"/>
                  <a:pt x="5778245" y="831724"/>
                </a:cubicBezTo>
                <a:cubicBezTo>
                  <a:pt x="5777283" y="832603"/>
                  <a:pt x="5777032" y="833900"/>
                  <a:pt x="5777492" y="835616"/>
                </a:cubicBezTo>
                <a:cubicBezTo>
                  <a:pt x="5777952" y="837333"/>
                  <a:pt x="5778978" y="839740"/>
                  <a:pt x="5780569" y="842837"/>
                </a:cubicBezTo>
                <a:lnTo>
                  <a:pt x="5825022" y="931367"/>
                </a:lnTo>
                <a:lnTo>
                  <a:pt x="5825022" y="988502"/>
                </a:lnTo>
                <a:cubicBezTo>
                  <a:pt x="5825022" y="989340"/>
                  <a:pt x="5825273" y="990093"/>
                  <a:pt x="5825775" y="990763"/>
                </a:cubicBezTo>
                <a:cubicBezTo>
                  <a:pt x="5826277" y="991433"/>
                  <a:pt x="5827177" y="991977"/>
                  <a:pt x="5828475" y="992395"/>
                </a:cubicBezTo>
                <a:cubicBezTo>
                  <a:pt x="5829773" y="992814"/>
                  <a:pt x="5831468" y="993149"/>
                  <a:pt x="5833561" y="993400"/>
                </a:cubicBezTo>
                <a:cubicBezTo>
                  <a:pt x="5835654" y="993651"/>
                  <a:pt x="5838332" y="993777"/>
                  <a:pt x="5841597" y="993777"/>
                </a:cubicBezTo>
                <a:cubicBezTo>
                  <a:pt x="5844779" y="993777"/>
                  <a:pt x="5847437" y="993651"/>
                  <a:pt x="5849571" y="993400"/>
                </a:cubicBezTo>
                <a:cubicBezTo>
                  <a:pt x="5851706" y="993149"/>
                  <a:pt x="5853401" y="992814"/>
                  <a:pt x="5854657" y="992395"/>
                </a:cubicBezTo>
                <a:cubicBezTo>
                  <a:pt x="5855913" y="991977"/>
                  <a:pt x="5856813" y="991433"/>
                  <a:pt x="5857357" y="990763"/>
                </a:cubicBezTo>
                <a:cubicBezTo>
                  <a:pt x="5857901" y="990093"/>
                  <a:pt x="5858173" y="989340"/>
                  <a:pt x="5858173" y="988502"/>
                </a:cubicBezTo>
                <a:lnTo>
                  <a:pt x="5858173" y="931367"/>
                </a:lnTo>
                <a:lnTo>
                  <a:pt x="5902626" y="842837"/>
                </a:lnTo>
                <a:cubicBezTo>
                  <a:pt x="5904133" y="839823"/>
                  <a:pt x="5905138" y="837437"/>
                  <a:pt x="5905640" y="835679"/>
                </a:cubicBezTo>
                <a:cubicBezTo>
                  <a:pt x="5906142" y="833921"/>
                  <a:pt x="5905912" y="832603"/>
                  <a:pt x="5904949" y="831724"/>
                </a:cubicBezTo>
                <a:cubicBezTo>
                  <a:pt x="5903987" y="830845"/>
                  <a:pt x="5902187" y="830301"/>
                  <a:pt x="5899550" y="830091"/>
                </a:cubicBezTo>
                <a:cubicBezTo>
                  <a:pt x="5896913" y="829882"/>
                  <a:pt x="5893208" y="829778"/>
                  <a:pt x="5888436" y="829778"/>
                </a:cubicBezTo>
                <a:cubicBezTo>
                  <a:pt x="5884837" y="829778"/>
                  <a:pt x="5881948" y="829861"/>
                  <a:pt x="5879772" y="830028"/>
                </a:cubicBezTo>
                <a:cubicBezTo>
                  <a:pt x="5877595" y="830196"/>
                  <a:pt x="5875879" y="830531"/>
                  <a:pt x="5874623" y="831033"/>
                </a:cubicBezTo>
                <a:cubicBezTo>
                  <a:pt x="5873368" y="831535"/>
                  <a:pt x="5872426" y="832184"/>
                  <a:pt x="5871798" y="832979"/>
                </a:cubicBezTo>
                <a:cubicBezTo>
                  <a:pt x="5871170" y="833775"/>
                  <a:pt x="5870647" y="834842"/>
                  <a:pt x="5870228" y="836182"/>
                </a:cubicBezTo>
                <a:lnTo>
                  <a:pt x="5852397" y="875863"/>
                </a:lnTo>
                <a:cubicBezTo>
                  <a:pt x="5850806" y="879714"/>
                  <a:pt x="5849174" y="883774"/>
                  <a:pt x="5847499" y="888043"/>
                </a:cubicBezTo>
                <a:cubicBezTo>
                  <a:pt x="5845825" y="892313"/>
                  <a:pt x="5844193" y="896708"/>
                  <a:pt x="5842602" y="901229"/>
                </a:cubicBezTo>
                <a:lnTo>
                  <a:pt x="5842351" y="901229"/>
                </a:lnTo>
                <a:cubicBezTo>
                  <a:pt x="5840593" y="896541"/>
                  <a:pt x="5838856" y="892062"/>
                  <a:pt x="5837139" y="887792"/>
                </a:cubicBezTo>
                <a:cubicBezTo>
                  <a:pt x="5835423" y="883523"/>
                  <a:pt x="5833686" y="879463"/>
                  <a:pt x="5831928" y="875612"/>
                </a:cubicBezTo>
                <a:lnTo>
                  <a:pt x="5813846" y="835679"/>
                </a:lnTo>
                <a:cubicBezTo>
                  <a:pt x="5813260" y="834507"/>
                  <a:pt x="5812653" y="833544"/>
                  <a:pt x="5812025" y="832791"/>
                </a:cubicBezTo>
                <a:cubicBezTo>
                  <a:pt x="5811397" y="832038"/>
                  <a:pt x="5810413" y="831431"/>
                  <a:pt x="5809074" y="830970"/>
                </a:cubicBezTo>
                <a:cubicBezTo>
                  <a:pt x="5807734" y="830510"/>
                  <a:pt x="5805914" y="830196"/>
                  <a:pt x="5803611" y="830028"/>
                </a:cubicBezTo>
                <a:cubicBezTo>
                  <a:pt x="5801309" y="829861"/>
                  <a:pt x="5798233" y="829778"/>
                  <a:pt x="5794382" y="829778"/>
                </a:cubicBezTo>
                <a:close/>
                <a:moveTo>
                  <a:pt x="5723349" y="829778"/>
                </a:moveTo>
                <a:cubicBezTo>
                  <a:pt x="5720168" y="829778"/>
                  <a:pt x="5717510" y="829903"/>
                  <a:pt x="5715375" y="830154"/>
                </a:cubicBezTo>
                <a:cubicBezTo>
                  <a:pt x="5713240" y="830405"/>
                  <a:pt x="5711545" y="830740"/>
                  <a:pt x="5710289" y="831159"/>
                </a:cubicBezTo>
                <a:cubicBezTo>
                  <a:pt x="5709033" y="831577"/>
                  <a:pt x="5708133" y="832121"/>
                  <a:pt x="5707589" y="832791"/>
                </a:cubicBezTo>
                <a:cubicBezTo>
                  <a:pt x="5707045" y="833461"/>
                  <a:pt x="5706773" y="834214"/>
                  <a:pt x="5706773" y="835051"/>
                </a:cubicBezTo>
                <a:lnTo>
                  <a:pt x="5706773" y="982601"/>
                </a:lnTo>
                <a:cubicBezTo>
                  <a:pt x="5706773" y="986284"/>
                  <a:pt x="5707715" y="988942"/>
                  <a:pt x="5709598" y="990574"/>
                </a:cubicBezTo>
                <a:cubicBezTo>
                  <a:pt x="5711482" y="992207"/>
                  <a:pt x="5713805" y="993023"/>
                  <a:pt x="5716568" y="993023"/>
                </a:cubicBezTo>
                <a:lnTo>
                  <a:pt x="5791033" y="993023"/>
                </a:lnTo>
                <a:cubicBezTo>
                  <a:pt x="5791870" y="993023"/>
                  <a:pt x="5792603" y="992772"/>
                  <a:pt x="5793231" y="992270"/>
                </a:cubicBezTo>
                <a:cubicBezTo>
                  <a:pt x="5793858" y="991767"/>
                  <a:pt x="5794382" y="990951"/>
                  <a:pt x="5794800" y="989821"/>
                </a:cubicBezTo>
                <a:cubicBezTo>
                  <a:pt x="5795219" y="988691"/>
                  <a:pt x="5795533" y="987268"/>
                  <a:pt x="5795742" y="985552"/>
                </a:cubicBezTo>
                <a:cubicBezTo>
                  <a:pt x="5795951" y="983835"/>
                  <a:pt x="5796056" y="981722"/>
                  <a:pt x="5796056" y="979210"/>
                </a:cubicBezTo>
                <a:cubicBezTo>
                  <a:pt x="5796056" y="976699"/>
                  <a:pt x="5795951" y="974585"/>
                  <a:pt x="5795742" y="972869"/>
                </a:cubicBezTo>
                <a:cubicBezTo>
                  <a:pt x="5795533" y="971152"/>
                  <a:pt x="5795219" y="969771"/>
                  <a:pt x="5794800" y="968725"/>
                </a:cubicBezTo>
                <a:cubicBezTo>
                  <a:pt x="5794382" y="967678"/>
                  <a:pt x="5793858" y="966925"/>
                  <a:pt x="5793231" y="966464"/>
                </a:cubicBezTo>
                <a:cubicBezTo>
                  <a:pt x="5792603" y="966004"/>
                  <a:pt x="5791870" y="965774"/>
                  <a:pt x="5791033" y="965774"/>
                </a:cubicBezTo>
                <a:lnTo>
                  <a:pt x="5739925" y="965774"/>
                </a:lnTo>
                <a:lnTo>
                  <a:pt x="5739925" y="835051"/>
                </a:lnTo>
                <a:cubicBezTo>
                  <a:pt x="5739925" y="834214"/>
                  <a:pt x="5739652" y="833461"/>
                  <a:pt x="5739108" y="832791"/>
                </a:cubicBezTo>
                <a:cubicBezTo>
                  <a:pt x="5738564" y="832121"/>
                  <a:pt x="5737664" y="831577"/>
                  <a:pt x="5736409" y="831159"/>
                </a:cubicBezTo>
                <a:cubicBezTo>
                  <a:pt x="5735153" y="830740"/>
                  <a:pt x="5733478" y="830405"/>
                  <a:pt x="5731386" y="830154"/>
                </a:cubicBezTo>
                <a:cubicBezTo>
                  <a:pt x="5729293" y="829903"/>
                  <a:pt x="5726614" y="829778"/>
                  <a:pt x="5723349" y="829778"/>
                </a:cubicBezTo>
                <a:close/>
                <a:moveTo>
                  <a:pt x="5613268" y="829778"/>
                </a:moveTo>
                <a:cubicBezTo>
                  <a:pt x="5608998" y="829778"/>
                  <a:pt x="5605566" y="829840"/>
                  <a:pt x="5602971" y="829966"/>
                </a:cubicBezTo>
                <a:cubicBezTo>
                  <a:pt x="5600375" y="830091"/>
                  <a:pt x="5598346" y="830384"/>
                  <a:pt x="5596881" y="830845"/>
                </a:cubicBezTo>
                <a:cubicBezTo>
                  <a:pt x="5595415" y="831305"/>
                  <a:pt x="5594348" y="831975"/>
                  <a:pt x="5593678" y="832854"/>
                </a:cubicBezTo>
                <a:cubicBezTo>
                  <a:pt x="5593009" y="833733"/>
                  <a:pt x="5592423" y="834884"/>
                  <a:pt x="5591920" y="836307"/>
                </a:cubicBezTo>
                <a:lnTo>
                  <a:pt x="5541816" y="980466"/>
                </a:lnTo>
                <a:cubicBezTo>
                  <a:pt x="5540812" y="983396"/>
                  <a:pt x="5540184" y="985740"/>
                  <a:pt x="5539933" y="987498"/>
                </a:cubicBezTo>
                <a:cubicBezTo>
                  <a:pt x="5539682" y="989256"/>
                  <a:pt x="5539974" y="990616"/>
                  <a:pt x="5540812" y="991579"/>
                </a:cubicBezTo>
                <a:cubicBezTo>
                  <a:pt x="5541649" y="992542"/>
                  <a:pt x="5543156" y="993149"/>
                  <a:pt x="5545333" y="993400"/>
                </a:cubicBezTo>
                <a:cubicBezTo>
                  <a:pt x="5547509" y="993651"/>
                  <a:pt x="5550523" y="993777"/>
                  <a:pt x="5554374" y="993777"/>
                </a:cubicBezTo>
                <a:cubicBezTo>
                  <a:pt x="5557974" y="993777"/>
                  <a:pt x="5560882" y="993693"/>
                  <a:pt x="5563101" y="993525"/>
                </a:cubicBezTo>
                <a:cubicBezTo>
                  <a:pt x="5565320" y="993358"/>
                  <a:pt x="5567036" y="993044"/>
                  <a:pt x="5568250" y="992584"/>
                </a:cubicBezTo>
                <a:cubicBezTo>
                  <a:pt x="5569463" y="992123"/>
                  <a:pt x="5570342" y="991495"/>
                  <a:pt x="5570886" y="990700"/>
                </a:cubicBezTo>
                <a:cubicBezTo>
                  <a:pt x="5571431" y="989905"/>
                  <a:pt x="5571870" y="988921"/>
                  <a:pt x="5572206" y="987749"/>
                </a:cubicBezTo>
                <a:lnTo>
                  <a:pt x="5582502" y="955979"/>
                </a:lnTo>
                <a:lnTo>
                  <a:pt x="5643531" y="955979"/>
                </a:lnTo>
                <a:lnTo>
                  <a:pt x="5654456" y="988628"/>
                </a:lnTo>
                <a:cubicBezTo>
                  <a:pt x="5654791" y="989716"/>
                  <a:pt x="5655209" y="990595"/>
                  <a:pt x="5655712" y="991265"/>
                </a:cubicBezTo>
                <a:cubicBezTo>
                  <a:pt x="5656214" y="991935"/>
                  <a:pt x="5657093" y="992458"/>
                  <a:pt x="5658349" y="992835"/>
                </a:cubicBezTo>
                <a:cubicBezTo>
                  <a:pt x="5659605" y="993212"/>
                  <a:pt x="5661426" y="993463"/>
                  <a:pt x="5663811" y="993588"/>
                </a:cubicBezTo>
                <a:cubicBezTo>
                  <a:pt x="5666197" y="993714"/>
                  <a:pt x="5669525" y="993777"/>
                  <a:pt x="5673795" y="993777"/>
                </a:cubicBezTo>
                <a:cubicBezTo>
                  <a:pt x="5677896" y="993777"/>
                  <a:pt x="5681119" y="993672"/>
                  <a:pt x="5683464" y="993463"/>
                </a:cubicBezTo>
                <a:cubicBezTo>
                  <a:pt x="5685808" y="993254"/>
                  <a:pt x="5687440" y="992709"/>
                  <a:pt x="5688361" y="991830"/>
                </a:cubicBezTo>
                <a:cubicBezTo>
                  <a:pt x="5689282" y="990951"/>
                  <a:pt x="5689617" y="989633"/>
                  <a:pt x="5689365" y="987875"/>
                </a:cubicBezTo>
                <a:cubicBezTo>
                  <a:pt x="5689114" y="986117"/>
                  <a:pt x="5688486" y="983731"/>
                  <a:pt x="5687482" y="980717"/>
                </a:cubicBezTo>
                <a:lnTo>
                  <a:pt x="5637252" y="836684"/>
                </a:lnTo>
                <a:cubicBezTo>
                  <a:pt x="5636750" y="835093"/>
                  <a:pt x="5636143" y="833838"/>
                  <a:pt x="5635432" y="832917"/>
                </a:cubicBezTo>
                <a:cubicBezTo>
                  <a:pt x="5634720" y="831996"/>
                  <a:pt x="5633548" y="831305"/>
                  <a:pt x="5631916" y="830845"/>
                </a:cubicBezTo>
                <a:cubicBezTo>
                  <a:pt x="5630283" y="830384"/>
                  <a:pt x="5628002" y="830091"/>
                  <a:pt x="5625072" y="829966"/>
                </a:cubicBezTo>
                <a:cubicBezTo>
                  <a:pt x="5622142" y="829840"/>
                  <a:pt x="5618207" y="829778"/>
                  <a:pt x="5613268" y="829778"/>
                </a:cubicBezTo>
                <a:close/>
                <a:moveTo>
                  <a:pt x="5289418" y="829778"/>
                </a:moveTo>
                <a:cubicBezTo>
                  <a:pt x="5285148" y="829778"/>
                  <a:pt x="5281716" y="829840"/>
                  <a:pt x="5279121" y="829966"/>
                </a:cubicBezTo>
                <a:cubicBezTo>
                  <a:pt x="5276525" y="830091"/>
                  <a:pt x="5274496" y="830384"/>
                  <a:pt x="5273030" y="830845"/>
                </a:cubicBezTo>
                <a:cubicBezTo>
                  <a:pt x="5271566" y="831305"/>
                  <a:pt x="5270498" y="831975"/>
                  <a:pt x="5269828" y="832854"/>
                </a:cubicBezTo>
                <a:cubicBezTo>
                  <a:pt x="5269159" y="833733"/>
                  <a:pt x="5268572" y="834884"/>
                  <a:pt x="5268070" y="836307"/>
                </a:cubicBezTo>
                <a:lnTo>
                  <a:pt x="5217966" y="980466"/>
                </a:lnTo>
                <a:cubicBezTo>
                  <a:pt x="5216962" y="983396"/>
                  <a:pt x="5216334" y="985740"/>
                  <a:pt x="5216083" y="987498"/>
                </a:cubicBezTo>
                <a:cubicBezTo>
                  <a:pt x="5215831" y="989256"/>
                  <a:pt x="5216125" y="990616"/>
                  <a:pt x="5216962" y="991579"/>
                </a:cubicBezTo>
                <a:cubicBezTo>
                  <a:pt x="5217799" y="992542"/>
                  <a:pt x="5219306" y="993149"/>
                  <a:pt x="5221483" y="993400"/>
                </a:cubicBezTo>
                <a:cubicBezTo>
                  <a:pt x="5223659" y="993651"/>
                  <a:pt x="5226673" y="993777"/>
                  <a:pt x="5230524" y="993777"/>
                </a:cubicBezTo>
                <a:cubicBezTo>
                  <a:pt x="5234124" y="993777"/>
                  <a:pt x="5237033" y="993693"/>
                  <a:pt x="5239251" y="993525"/>
                </a:cubicBezTo>
                <a:cubicBezTo>
                  <a:pt x="5241469" y="993358"/>
                  <a:pt x="5243186" y="993044"/>
                  <a:pt x="5244400" y="992584"/>
                </a:cubicBezTo>
                <a:cubicBezTo>
                  <a:pt x="5245613" y="992123"/>
                  <a:pt x="5246493" y="991495"/>
                  <a:pt x="5247037" y="990700"/>
                </a:cubicBezTo>
                <a:cubicBezTo>
                  <a:pt x="5247581" y="989905"/>
                  <a:pt x="5248020" y="988921"/>
                  <a:pt x="5248356" y="987749"/>
                </a:cubicBezTo>
                <a:lnTo>
                  <a:pt x="5258652" y="955979"/>
                </a:lnTo>
                <a:lnTo>
                  <a:pt x="5319681" y="955979"/>
                </a:lnTo>
                <a:lnTo>
                  <a:pt x="5330606" y="988628"/>
                </a:lnTo>
                <a:cubicBezTo>
                  <a:pt x="5330941" y="989716"/>
                  <a:pt x="5331359" y="990595"/>
                  <a:pt x="5331862" y="991265"/>
                </a:cubicBezTo>
                <a:cubicBezTo>
                  <a:pt x="5332364" y="991935"/>
                  <a:pt x="5333243" y="992458"/>
                  <a:pt x="5334499" y="992835"/>
                </a:cubicBezTo>
                <a:cubicBezTo>
                  <a:pt x="5335755" y="993212"/>
                  <a:pt x="5337575" y="993463"/>
                  <a:pt x="5339961" y="993588"/>
                </a:cubicBezTo>
                <a:cubicBezTo>
                  <a:pt x="5342347" y="993714"/>
                  <a:pt x="5345675" y="993777"/>
                  <a:pt x="5349945" y="993777"/>
                </a:cubicBezTo>
                <a:cubicBezTo>
                  <a:pt x="5354047" y="993777"/>
                  <a:pt x="5357270" y="993672"/>
                  <a:pt x="5359613" y="993463"/>
                </a:cubicBezTo>
                <a:cubicBezTo>
                  <a:pt x="5361958" y="993254"/>
                  <a:pt x="5363590" y="992709"/>
                  <a:pt x="5364511" y="991830"/>
                </a:cubicBezTo>
                <a:cubicBezTo>
                  <a:pt x="5365432" y="990951"/>
                  <a:pt x="5365766" y="989633"/>
                  <a:pt x="5365516" y="987875"/>
                </a:cubicBezTo>
                <a:cubicBezTo>
                  <a:pt x="5365265" y="986117"/>
                  <a:pt x="5364637" y="983731"/>
                  <a:pt x="5363632" y="980717"/>
                </a:cubicBezTo>
                <a:lnTo>
                  <a:pt x="5313402" y="836684"/>
                </a:lnTo>
                <a:cubicBezTo>
                  <a:pt x="5312900" y="835093"/>
                  <a:pt x="5312293" y="833838"/>
                  <a:pt x="5311582" y="832917"/>
                </a:cubicBezTo>
                <a:cubicBezTo>
                  <a:pt x="5310870" y="831996"/>
                  <a:pt x="5309698" y="831305"/>
                  <a:pt x="5308066" y="830845"/>
                </a:cubicBezTo>
                <a:cubicBezTo>
                  <a:pt x="5306433" y="830384"/>
                  <a:pt x="5304152" y="830091"/>
                  <a:pt x="5301222" y="829966"/>
                </a:cubicBezTo>
                <a:cubicBezTo>
                  <a:pt x="5298292" y="829840"/>
                  <a:pt x="5294357" y="829778"/>
                  <a:pt x="5289418" y="829778"/>
                </a:cubicBezTo>
                <a:close/>
                <a:moveTo>
                  <a:pt x="6163815" y="827643"/>
                </a:moveTo>
                <a:cubicBezTo>
                  <a:pt x="6156364" y="827643"/>
                  <a:pt x="6149311" y="828605"/>
                  <a:pt x="6142656" y="830531"/>
                </a:cubicBezTo>
                <a:cubicBezTo>
                  <a:pt x="6136000" y="832456"/>
                  <a:pt x="6130224" y="835366"/>
                  <a:pt x="6125327" y="839258"/>
                </a:cubicBezTo>
                <a:cubicBezTo>
                  <a:pt x="6120429" y="843151"/>
                  <a:pt x="6116537" y="848048"/>
                  <a:pt x="6113648" y="853950"/>
                </a:cubicBezTo>
                <a:cubicBezTo>
                  <a:pt x="6110760" y="859852"/>
                  <a:pt x="6109316" y="866696"/>
                  <a:pt x="6109316" y="874482"/>
                </a:cubicBezTo>
                <a:cubicBezTo>
                  <a:pt x="6109316" y="881263"/>
                  <a:pt x="6110321" y="887081"/>
                  <a:pt x="6112330" y="891936"/>
                </a:cubicBezTo>
                <a:cubicBezTo>
                  <a:pt x="6114339" y="896792"/>
                  <a:pt x="6116955" y="900999"/>
                  <a:pt x="6120178" y="904556"/>
                </a:cubicBezTo>
                <a:cubicBezTo>
                  <a:pt x="6123401" y="908114"/>
                  <a:pt x="6127064" y="911170"/>
                  <a:pt x="6131166" y="913723"/>
                </a:cubicBezTo>
                <a:cubicBezTo>
                  <a:pt x="6135268" y="916277"/>
                  <a:pt x="6139496" y="918558"/>
                  <a:pt x="6143849" y="920567"/>
                </a:cubicBezTo>
                <a:cubicBezTo>
                  <a:pt x="6148202" y="922576"/>
                  <a:pt x="6152430" y="924481"/>
                  <a:pt x="6156532" y="926281"/>
                </a:cubicBezTo>
                <a:cubicBezTo>
                  <a:pt x="6160634" y="928081"/>
                  <a:pt x="6164296" y="930006"/>
                  <a:pt x="6167519" y="932057"/>
                </a:cubicBezTo>
                <a:cubicBezTo>
                  <a:pt x="6170742" y="934108"/>
                  <a:pt x="6173359" y="936452"/>
                  <a:pt x="6175368" y="939089"/>
                </a:cubicBezTo>
                <a:cubicBezTo>
                  <a:pt x="6177377" y="941726"/>
                  <a:pt x="6178382" y="944887"/>
                  <a:pt x="6178382" y="948570"/>
                </a:cubicBezTo>
                <a:cubicBezTo>
                  <a:pt x="6178382" y="951751"/>
                  <a:pt x="6177796" y="954640"/>
                  <a:pt x="6176624" y="957235"/>
                </a:cubicBezTo>
                <a:cubicBezTo>
                  <a:pt x="6175452" y="959830"/>
                  <a:pt x="6173756" y="962006"/>
                  <a:pt x="6171538" y="963764"/>
                </a:cubicBezTo>
                <a:cubicBezTo>
                  <a:pt x="6169319" y="965523"/>
                  <a:pt x="6166619" y="966883"/>
                  <a:pt x="6163438" y="967846"/>
                </a:cubicBezTo>
                <a:cubicBezTo>
                  <a:pt x="6160257" y="968808"/>
                  <a:pt x="6156657" y="969290"/>
                  <a:pt x="6152639" y="969290"/>
                </a:cubicBezTo>
                <a:cubicBezTo>
                  <a:pt x="6146528" y="969290"/>
                  <a:pt x="6141149" y="968599"/>
                  <a:pt x="6136503" y="967218"/>
                </a:cubicBezTo>
                <a:cubicBezTo>
                  <a:pt x="6131856" y="965836"/>
                  <a:pt x="6127859" y="964309"/>
                  <a:pt x="6124510" y="962634"/>
                </a:cubicBezTo>
                <a:cubicBezTo>
                  <a:pt x="6121162" y="960960"/>
                  <a:pt x="6118420" y="959432"/>
                  <a:pt x="6116285" y="958051"/>
                </a:cubicBezTo>
                <a:cubicBezTo>
                  <a:pt x="6114151" y="956670"/>
                  <a:pt x="6112497" y="955979"/>
                  <a:pt x="6111325" y="955979"/>
                </a:cubicBezTo>
                <a:cubicBezTo>
                  <a:pt x="6110488" y="955979"/>
                  <a:pt x="6109756" y="956209"/>
                  <a:pt x="6109128" y="956670"/>
                </a:cubicBezTo>
                <a:cubicBezTo>
                  <a:pt x="6108500" y="957130"/>
                  <a:pt x="6107997" y="957904"/>
                  <a:pt x="6107621" y="958993"/>
                </a:cubicBezTo>
                <a:cubicBezTo>
                  <a:pt x="6107244" y="960081"/>
                  <a:pt x="6106972" y="961504"/>
                  <a:pt x="6106805" y="963262"/>
                </a:cubicBezTo>
                <a:cubicBezTo>
                  <a:pt x="6106637" y="965020"/>
                  <a:pt x="6106553" y="967197"/>
                  <a:pt x="6106553" y="969792"/>
                </a:cubicBezTo>
                <a:cubicBezTo>
                  <a:pt x="6106553" y="973643"/>
                  <a:pt x="6106784" y="976594"/>
                  <a:pt x="6107244" y="978645"/>
                </a:cubicBezTo>
                <a:cubicBezTo>
                  <a:pt x="6107704" y="980696"/>
                  <a:pt x="6108479" y="982266"/>
                  <a:pt x="6109567" y="983354"/>
                </a:cubicBezTo>
                <a:cubicBezTo>
                  <a:pt x="6110655" y="984442"/>
                  <a:pt x="6112434" y="985698"/>
                  <a:pt x="6114904" y="987121"/>
                </a:cubicBezTo>
                <a:cubicBezTo>
                  <a:pt x="6117374" y="988544"/>
                  <a:pt x="6120450" y="989905"/>
                  <a:pt x="6124134" y="991202"/>
                </a:cubicBezTo>
                <a:cubicBezTo>
                  <a:pt x="6127817" y="992500"/>
                  <a:pt x="6132066" y="993609"/>
                  <a:pt x="6136879" y="994530"/>
                </a:cubicBezTo>
                <a:cubicBezTo>
                  <a:pt x="6141693" y="995451"/>
                  <a:pt x="6146904" y="995911"/>
                  <a:pt x="6152513" y="995911"/>
                </a:cubicBezTo>
                <a:cubicBezTo>
                  <a:pt x="6160801" y="995911"/>
                  <a:pt x="6168587" y="994823"/>
                  <a:pt x="6175870" y="992646"/>
                </a:cubicBezTo>
                <a:cubicBezTo>
                  <a:pt x="6183153" y="990470"/>
                  <a:pt x="6189516" y="987226"/>
                  <a:pt x="6194957" y="982914"/>
                </a:cubicBezTo>
                <a:cubicBezTo>
                  <a:pt x="6200399" y="978603"/>
                  <a:pt x="6204710" y="973224"/>
                  <a:pt x="6207891" y="966778"/>
                </a:cubicBezTo>
                <a:cubicBezTo>
                  <a:pt x="6211073" y="960332"/>
                  <a:pt x="6212663" y="952840"/>
                  <a:pt x="6212663" y="944301"/>
                </a:cubicBezTo>
                <a:cubicBezTo>
                  <a:pt x="6212663" y="937771"/>
                  <a:pt x="6211659" y="932099"/>
                  <a:pt x="6209649" y="927285"/>
                </a:cubicBezTo>
                <a:cubicBezTo>
                  <a:pt x="6207640" y="922472"/>
                  <a:pt x="6205003" y="918286"/>
                  <a:pt x="6201738" y="914728"/>
                </a:cubicBezTo>
                <a:cubicBezTo>
                  <a:pt x="6198473" y="911170"/>
                  <a:pt x="6194748" y="908114"/>
                  <a:pt x="6190562" y="905561"/>
                </a:cubicBezTo>
                <a:cubicBezTo>
                  <a:pt x="6186376" y="903008"/>
                  <a:pt x="6182107" y="900726"/>
                  <a:pt x="6177754" y="898717"/>
                </a:cubicBezTo>
                <a:cubicBezTo>
                  <a:pt x="6173400" y="896708"/>
                  <a:pt x="6169131" y="894804"/>
                  <a:pt x="6164945" y="893004"/>
                </a:cubicBezTo>
                <a:cubicBezTo>
                  <a:pt x="6160759" y="891204"/>
                  <a:pt x="6157013" y="889278"/>
                  <a:pt x="6153706" y="887227"/>
                </a:cubicBezTo>
                <a:cubicBezTo>
                  <a:pt x="6150400" y="885176"/>
                  <a:pt x="6147763" y="882832"/>
                  <a:pt x="6145795" y="880195"/>
                </a:cubicBezTo>
                <a:cubicBezTo>
                  <a:pt x="6143828" y="877558"/>
                  <a:pt x="6142844" y="874440"/>
                  <a:pt x="6142844" y="870840"/>
                </a:cubicBezTo>
                <a:cubicBezTo>
                  <a:pt x="6142844" y="868412"/>
                  <a:pt x="6143284" y="866110"/>
                  <a:pt x="6144163" y="863933"/>
                </a:cubicBezTo>
                <a:cubicBezTo>
                  <a:pt x="6145042" y="861757"/>
                  <a:pt x="6146381" y="859894"/>
                  <a:pt x="6148181" y="858345"/>
                </a:cubicBezTo>
                <a:cubicBezTo>
                  <a:pt x="6149981" y="856797"/>
                  <a:pt x="6152220" y="855583"/>
                  <a:pt x="6154899" y="854704"/>
                </a:cubicBezTo>
                <a:cubicBezTo>
                  <a:pt x="6157578" y="853825"/>
                  <a:pt x="6160718" y="853385"/>
                  <a:pt x="6164317" y="853385"/>
                </a:cubicBezTo>
                <a:cubicBezTo>
                  <a:pt x="6168922" y="853385"/>
                  <a:pt x="6173149" y="853950"/>
                  <a:pt x="6177000" y="855080"/>
                </a:cubicBezTo>
                <a:cubicBezTo>
                  <a:pt x="6180851" y="856211"/>
                  <a:pt x="6184242" y="857466"/>
                  <a:pt x="6187172" y="858848"/>
                </a:cubicBezTo>
                <a:cubicBezTo>
                  <a:pt x="6190102" y="860229"/>
                  <a:pt x="6192571" y="861506"/>
                  <a:pt x="6194581" y="862678"/>
                </a:cubicBezTo>
                <a:cubicBezTo>
                  <a:pt x="6196590" y="863850"/>
                  <a:pt x="6198055" y="864436"/>
                  <a:pt x="6198976" y="864436"/>
                </a:cubicBezTo>
                <a:cubicBezTo>
                  <a:pt x="6199897" y="864436"/>
                  <a:pt x="6200629" y="864184"/>
                  <a:pt x="6201173" y="863682"/>
                </a:cubicBezTo>
                <a:cubicBezTo>
                  <a:pt x="6201717" y="863180"/>
                  <a:pt x="6202136" y="862385"/>
                  <a:pt x="6202429" y="861297"/>
                </a:cubicBezTo>
                <a:cubicBezTo>
                  <a:pt x="6202722" y="860208"/>
                  <a:pt x="6202931" y="858827"/>
                  <a:pt x="6203057" y="857153"/>
                </a:cubicBezTo>
                <a:cubicBezTo>
                  <a:pt x="6203182" y="855478"/>
                  <a:pt x="6203245" y="853427"/>
                  <a:pt x="6203245" y="850999"/>
                </a:cubicBezTo>
                <a:cubicBezTo>
                  <a:pt x="6203245" y="848823"/>
                  <a:pt x="6203203" y="847002"/>
                  <a:pt x="6203120" y="845537"/>
                </a:cubicBezTo>
                <a:cubicBezTo>
                  <a:pt x="6203036" y="844072"/>
                  <a:pt x="6202889" y="842858"/>
                  <a:pt x="6202680" y="841895"/>
                </a:cubicBezTo>
                <a:cubicBezTo>
                  <a:pt x="6202471" y="840932"/>
                  <a:pt x="6202220" y="840158"/>
                  <a:pt x="6201927" y="839572"/>
                </a:cubicBezTo>
                <a:cubicBezTo>
                  <a:pt x="6201634" y="838986"/>
                  <a:pt x="6201069" y="838274"/>
                  <a:pt x="6200231" y="837437"/>
                </a:cubicBezTo>
                <a:cubicBezTo>
                  <a:pt x="6199394" y="836600"/>
                  <a:pt x="6197678" y="835554"/>
                  <a:pt x="6195083" y="834298"/>
                </a:cubicBezTo>
                <a:cubicBezTo>
                  <a:pt x="6192488" y="833042"/>
                  <a:pt x="6189516" y="831912"/>
                  <a:pt x="6186167" y="830907"/>
                </a:cubicBezTo>
                <a:cubicBezTo>
                  <a:pt x="6182819" y="829903"/>
                  <a:pt x="6179219" y="829108"/>
                  <a:pt x="6175368" y="828522"/>
                </a:cubicBezTo>
                <a:cubicBezTo>
                  <a:pt x="6171517" y="827936"/>
                  <a:pt x="6167666" y="827643"/>
                  <a:pt x="6163815" y="827643"/>
                </a:cubicBezTo>
                <a:close/>
                <a:moveTo>
                  <a:pt x="5973315" y="827643"/>
                </a:moveTo>
                <a:cubicBezTo>
                  <a:pt x="5965864" y="827643"/>
                  <a:pt x="5958811" y="828605"/>
                  <a:pt x="5952156" y="830531"/>
                </a:cubicBezTo>
                <a:cubicBezTo>
                  <a:pt x="5945500" y="832456"/>
                  <a:pt x="5939724" y="835366"/>
                  <a:pt x="5934827" y="839258"/>
                </a:cubicBezTo>
                <a:cubicBezTo>
                  <a:pt x="5929929" y="843151"/>
                  <a:pt x="5926036" y="848048"/>
                  <a:pt x="5923148" y="853950"/>
                </a:cubicBezTo>
                <a:cubicBezTo>
                  <a:pt x="5920260" y="859852"/>
                  <a:pt x="5918816" y="866696"/>
                  <a:pt x="5918816" y="874482"/>
                </a:cubicBezTo>
                <a:cubicBezTo>
                  <a:pt x="5918816" y="881263"/>
                  <a:pt x="5919821" y="887081"/>
                  <a:pt x="5921830" y="891936"/>
                </a:cubicBezTo>
                <a:cubicBezTo>
                  <a:pt x="5923839" y="896792"/>
                  <a:pt x="5926455" y="900999"/>
                  <a:pt x="5929678" y="904556"/>
                </a:cubicBezTo>
                <a:cubicBezTo>
                  <a:pt x="5932901" y="908114"/>
                  <a:pt x="5936564" y="911170"/>
                  <a:pt x="5940666" y="913723"/>
                </a:cubicBezTo>
                <a:cubicBezTo>
                  <a:pt x="5944768" y="916277"/>
                  <a:pt x="5948995" y="918558"/>
                  <a:pt x="5953349" y="920567"/>
                </a:cubicBezTo>
                <a:cubicBezTo>
                  <a:pt x="5957702" y="922576"/>
                  <a:pt x="5961930" y="924481"/>
                  <a:pt x="5966032" y="926281"/>
                </a:cubicBezTo>
                <a:cubicBezTo>
                  <a:pt x="5970134" y="928081"/>
                  <a:pt x="5973796" y="930006"/>
                  <a:pt x="5977019" y="932057"/>
                </a:cubicBezTo>
                <a:cubicBezTo>
                  <a:pt x="5980242" y="934108"/>
                  <a:pt x="5982859" y="936452"/>
                  <a:pt x="5984868" y="939089"/>
                </a:cubicBezTo>
                <a:cubicBezTo>
                  <a:pt x="5986877" y="941726"/>
                  <a:pt x="5987881" y="944887"/>
                  <a:pt x="5987881" y="948570"/>
                </a:cubicBezTo>
                <a:cubicBezTo>
                  <a:pt x="5987881" y="951751"/>
                  <a:pt x="5987295" y="954640"/>
                  <a:pt x="5986123" y="957235"/>
                </a:cubicBezTo>
                <a:cubicBezTo>
                  <a:pt x="5984951" y="959830"/>
                  <a:pt x="5983256" y="962006"/>
                  <a:pt x="5981038" y="963764"/>
                </a:cubicBezTo>
                <a:cubicBezTo>
                  <a:pt x="5978819" y="965523"/>
                  <a:pt x="5976119" y="966883"/>
                  <a:pt x="5972938" y="967846"/>
                </a:cubicBezTo>
                <a:cubicBezTo>
                  <a:pt x="5969757" y="968808"/>
                  <a:pt x="5966157" y="969290"/>
                  <a:pt x="5962139" y="969290"/>
                </a:cubicBezTo>
                <a:cubicBezTo>
                  <a:pt x="5956028" y="969290"/>
                  <a:pt x="5950649" y="968599"/>
                  <a:pt x="5946003" y="967218"/>
                </a:cubicBezTo>
                <a:cubicBezTo>
                  <a:pt x="5941356" y="965836"/>
                  <a:pt x="5937359" y="964309"/>
                  <a:pt x="5934010" y="962634"/>
                </a:cubicBezTo>
                <a:cubicBezTo>
                  <a:pt x="5930662" y="960960"/>
                  <a:pt x="5927920" y="959432"/>
                  <a:pt x="5925785" y="958051"/>
                </a:cubicBezTo>
                <a:cubicBezTo>
                  <a:pt x="5923651" y="956670"/>
                  <a:pt x="5921997" y="955979"/>
                  <a:pt x="5920825" y="955979"/>
                </a:cubicBezTo>
                <a:cubicBezTo>
                  <a:pt x="5919988" y="955979"/>
                  <a:pt x="5919255" y="956209"/>
                  <a:pt x="5918628" y="956670"/>
                </a:cubicBezTo>
                <a:cubicBezTo>
                  <a:pt x="5918000" y="957130"/>
                  <a:pt x="5917497" y="957904"/>
                  <a:pt x="5917121" y="958993"/>
                </a:cubicBezTo>
                <a:cubicBezTo>
                  <a:pt x="5916744" y="960081"/>
                  <a:pt x="5916472" y="961504"/>
                  <a:pt x="5916304" y="963262"/>
                </a:cubicBezTo>
                <a:cubicBezTo>
                  <a:pt x="5916137" y="965020"/>
                  <a:pt x="5916053" y="967197"/>
                  <a:pt x="5916053" y="969792"/>
                </a:cubicBezTo>
                <a:cubicBezTo>
                  <a:pt x="5916053" y="973643"/>
                  <a:pt x="5916284" y="976594"/>
                  <a:pt x="5916744" y="978645"/>
                </a:cubicBezTo>
                <a:cubicBezTo>
                  <a:pt x="5917204" y="980696"/>
                  <a:pt x="5917979" y="982266"/>
                  <a:pt x="5919067" y="983354"/>
                </a:cubicBezTo>
                <a:cubicBezTo>
                  <a:pt x="5920155" y="984442"/>
                  <a:pt x="5921934" y="985698"/>
                  <a:pt x="5924404" y="987121"/>
                </a:cubicBezTo>
                <a:cubicBezTo>
                  <a:pt x="5926874" y="988544"/>
                  <a:pt x="5929950" y="989905"/>
                  <a:pt x="5933634" y="991202"/>
                </a:cubicBezTo>
                <a:cubicBezTo>
                  <a:pt x="5937317" y="992500"/>
                  <a:pt x="5941566" y="993609"/>
                  <a:pt x="5946379" y="994530"/>
                </a:cubicBezTo>
                <a:cubicBezTo>
                  <a:pt x="5951193" y="995451"/>
                  <a:pt x="5956404" y="995911"/>
                  <a:pt x="5962013" y="995911"/>
                </a:cubicBezTo>
                <a:cubicBezTo>
                  <a:pt x="5970301" y="995911"/>
                  <a:pt x="5978087" y="994823"/>
                  <a:pt x="5985370" y="992646"/>
                </a:cubicBezTo>
                <a:cubicBezTo>
                  <a:pt x="5992653" y="990470"/>
                  <a:pt x="5999016" y="987226"/>
                  <a:pt x="6004457" y="982914"/>
                </a:cubicBezTo>
                <a:cubicBezTo>
                  <a:pt x="6009899" y="978603"/>
                  <a:pt x="6014210" y="973224"/>
                  <a:pt x="6017391" y="966778"/>
                </a:cubicBezTo>
                <a:cubicBezTo>
                  <a:pt x="6020573" y="960332"/>
                  <a:pt x="6022163" y="952840"/>
                  <a:pt x="6022163" y="944301"/>
                </a:cubicBezTo>
                <a:cubicBezTo>
                  <a:pt x="6022163" y="937771"/>
                  <a:pt x="6021159" y="932099"/>
                  <a:pt x="6019149" y="927285"/>
                </a:cubicBezTo>
                <a:cubicBezTo>
                  <a:pt x="6017140" y="922472"/>
                  <a:pt x="6014503" y="918286"/>
                  <a:pt x="6011238" y="914728"/>
                </a:cubicBezTo>
                <a:cubicBezTo>
                  <a:pt x="6007973" y="911170"/>
                  <a:pt x="6004248" y="908114"/>
                  <a:pt x="6000062" y="905561"/>
                </a:cubicBezTo>
                <a:cubicBezTo>
                  <a:pt x="5995876" y="903008"/>
                  <a:pt x="5991607" y="900726"/>
                  <a:pt x="5987254" y="898717"/>
                </a:cubicBezTo>
                <a:cubicBezTo>
                  <a:pt x="5982900" y="896708"/>
                  <a:pt x="5978631" y="894804"/>
                  <a:pt x="5974445" y="893004"/>
                </a:cubicBezTo>
                <a:cubicBezTo>
                  <a:pt x="5970259" y="891204"/>
                  <a:pt x="5966513" y="889278"/>
                  <a:pt x="5963206" y="887227"/>
                </a:cubicBezTo>
                <a:cubicBezTo>
                  <a:pt x="5959899" y="885176"/>
                  <a:pt x="5957262" y="882832"/>
                  <a:pt x="5955295" y="880195"/>
                </a:cubicBezTo>
                <a:cubicBezTo>
                  <a:pt x="5953328" y="877558"/>
                  <a:pt x="5952344" y="874440"/>
                  <a:pt x="5952344" y="870840"/>
                </a:cubicBezTo>
                <a:cubicBezTo>
                  <a:pt x="5952344" y="868412"/>
                  <a:pt x="5952784" y="866110"/>
                  <a:pt x="5953663" y="863933"/>
                </a:cubicBezTo>
                <a:cubicBezTo>
                  <a:pt x="5954542" y="861757"/>
                  <a:pt x="5955881" y="859894"/>
                  <a:pt x="5957681" y="858345"/>
                </a:cubicBezTo>
                <a:cubicBezTo>
                  <a:pt x="5959481" y="856797"/>
                  <a:pt x="5961720" y="855583"/>
                  <a:pt x="5964399" y="854704"/>
                </a:cubicBezTo>
                <a:cubicBezTo>
                  <a:pt x="5967078" y="853825"/>
                  <a:pt x="5970217" y="853385"/>
                  <a:pt x="5973817" y="853385"/>
                </a:cubicBezTo>
                <a:cubicBezTo>
                  <a:pt x="5978422" y="853385"/>
                  <a:pt x="5982649" y="853950"/>
                  <a:pt x="5986500" y="855080"/>
                </a:cubicBezTo>
                <a:cubicBezTo>
                  <a:pt x="5990351" y="856211"/>
                  <a:pt x="5993742" y="857466"/>
                  <a:pt x="5996672" y="858848"/>
                </a:cubicBezTo>
                <a:cubicBezTo>
                  <a:pt x="5999602" y="860229"/>
                  <a:pt x="6002071" y="861506"/>
                  <a:pt x="6004081" y="862678"/>
                </a:cubicBezTo>
                <a:cubicBezTo>
                  <a:pt x="6006090" y="863850"/>
                  <a:pt x="6007555" y="864436"/>
                  <a:pt x="6008476" y="864436"/>
                </a:cubicBezTo>
                <a:cubicBezTo>
                  <a:pt x="6009396" y="864436"/>
                  <a:pt x="6010129" y="864184"/>
                  <a:pt x="6010673" y="863682"/>
                </a:cubicBezTo>
                <a:cubicBezTo>
                  <a:pt x="6011217" y="863180"/>
                  <a:pt x="6011636" y="862385"/>
                  <a:pt x="6011929" y="861297"/>
                </a:cubicBezTo>
                <a:cubicBezTo>
                  <a:pt x="6012222" y="860208"/>
                  <a:pt x="6012431" y="858827"/>
                  <a:pt x="6012557" y="857153"/>
                </a:cubicBezTo>
                <a:cubicBezTo>
                  <a:pt x="6012682" y="855478"/>
                  <a:pt x="6012745" y="853427"/>
                  <a:pt x="6012745" y="850999"/>
                </a:cubicBezTo>
                <a:cubicBezTo>
                  <a:pt x="6012745" y="848823"/>
                  <a:pt x="6012703" y="847002"/>
                  <a:pt x="6012620" y="845537"/>
                </a:cubicBezTo>
                <a:cubicBezTo>
                  <a:pt x="6012536" y="844072"/>
                  <a:pt x="6012389" y="842858"/>
                  <a:pt x="6012180" y="841895"/>
                </a:cubicBezTo>
                <a:cubicBezTo>
                  <a:pt x="6011971" y="840932"/>
                  <a:pt x="6011720" y="840158"/>
                  <a:pt x="6011427" y="839572"/>
                </a:cubicBezTo>
                <a:cubicBezTo>
                  <a:pt x="6011134" y="838986"/>
                  <a:pt x="6010568" y="838274"/>
                  <a:pt x="6009731" y="837437"/>
                </a:cubicBezTo>
                <a:cubicBezTo>
                  <a:pt x="6008894" y="836600"/>
                  <a:pt x="6007178" y="835554"/>
                  <a:pt x="6004583" y="834298"/>
                </a:cubicBezTo>
                <a:cubicBezTo>
                  <a:pt x="6001988" y="833042"/>
                  <a:pt x="5999016" y="831912"/>
                  <a:pt x="5995667" y="830907"/>
                </a:cubicBezTo>
                <a:cubicBezTo>
                  <a:pt x="5992318" y="829903"/>
                  <a:pt x="5988719" y="829108"/>
                  <a:pt x="5984868" y="828522"/>
                </a:cubicBezTo>
                <a:cubicBezTo>
                  <a:pt x="5981017" y="827936"/>
                  <a:pt x="5977166" y="827643"/>
                  <a:pt x="5973315" y="827643"/>
                </a:cubicBezTo>
                <a:close/>
                <a:moveTo>
                  <a:pt x="2197216" y="821471"/>
                </a:moveTo>
                <a:lnTo>
                  <a:pt x="2197341" y="821471"/>
                </a:lnTo>
                <a:lnTo>
                  <a:pt x="2220321" y="890536"/>
                </a:lnTo>
                <a:lnTo>
                  <a:pt x="2174236" y="890536"/>
                </a:lnTo>
                <a:close/>
                <a:moveTo>
                  <a:pt x="1568566" y="821471"/>
                </a:moveTo>
                <a:lnTo>
                  <a:pt x="1568691" y="821471"/>
                </a:lnTo>
                <a:lnTo>
                  <a:pt x="1591671" y="890536"/>
                </a:lnTo>
                <a:lnTo>
                  <a:pt x="1545586" y="890536"/>
                </a:lnTo>
                <a:close/>
                <a:moveTo>
                  <a:pt x="949441" y="821471"/>
                </a:moveTo>
                <a:lnTo>
                  <a:pt x="949566" y="821471"/>
                </a:lnTo>
                <a:lnTo>
                  <a:pt x="972546" y="890536"/>
                </a:lnTo>
                <a:lnTo>
                  <a:pt x="926461" y="890536"/>
                </a:lnTo>
                <a:close/>
                <a:moveTo>
                  <a:pt x="3276624" y="816322"/>
                </a:moveTo>
                <a:lnTo>
                  <a:pt x="3293325" y="816322"/>
                </a:lnTo>
                <a:cubicBezTo>
                  <a:pt x="3303455" y="816322"/>
                  <a:pt x="3311638" y="817682"/>
                  <a:pt x="3317875" y="820403"/>
                </a:cubicBezTo>
                <a:cubicBezTo>
                  <a:pt x="3324112" y="823124"/>
                  <a:pt x="3329219" y="826912"/>
                  <a:pt x="3333195" y="831767"/>
                </a:cubicBezTo>
                <a:cubicBezTo>
                  <a:pt x="3337172" y="836623"/>
                  <a:pt x="3340060" y="842358"/>
                  <a:pt x="3341860" y="848971"/>
                </a:cubicBezTo>
                <a:cubicBezTo>
                  <a:pt x="3343660" y="855585"/>
                  <a:pt x="3344560" y="862742"/>
                  <a:pt x="3344560" y="870444"/>
                </a:cubicBezTo>
                <a:cubicBezTo>
                  <a:pt x="3344560" y="879820"/>
                  <a:pt x="3343534" y="888025"/>
                  <a:pt x="3341483" y="895057"/>
                </a:cubicBezTo>
                <a:cubicBezTo>
                  <a:pt x="3339432" y="902089"/>
                  <a:pt x="3336334" y="907970"/>
                  <a:pt x="3332191" y="912700"/>
                </a:cubicBezTo>
                <a:cubicBezTo>
                  <a:pt x="3328047" y="917430"/>
                  <a:pt x="3322877" y="920967"/>
                  <a:pt x="3316682" y="923311"/>
                </a:cubicBezTo>
                <a:cubicBezTo>
                  <a:pt x="3310487" y="925655"/>
                  <a:pt x="3302869" y="926827"/>
                  <a:pt x="3293828" y="926827"/>
                </a:cubicBezTo>
                <a:lnTo>
                  <a:pt x="3276624" y="926827"/>
                </a:lnTo>
                <a:close/>
                <a:moveTo>
                  <a:pt x="2495574" y="816322"/>
                </a:moveTo>
                <a:lnTo>
                  <a:pt x="2512275" y="816322"/>
                </a:lnTo>
                <a:cubicBezTo>
                  <a:pt x="2522405" y="816322"/>
                  <a:pt x="2530588" y="817682"/>
                  <a:pt x="2536825" y="820403"/>
                </a:cubicBezTo>
                <a:cubicBezTo>
                  <a:pt x="2543062" y="823124"/>
                  <a:pt x="2548169" y="826912"/>
                  <a:pt x="2552145" y="831767"/>
                </a:cubicBezTo>
                <a:cubicBezTo>
                  <a:pt x="2556122" y="836623"/>
                  <a:pt x="2559010" y="842358"/>
                  <a:pt x="2560810" y="848971"/>
                </a:cubicBezTo>
                <a:cubicBezTo>
                  <a:pt x="2562610" y="855585"/>
                  <a:pt x="2563510" y="862742"/>
                  <a:pt x="2563510" y="870444"/>
                </a:cubicBezTo>
                <a:cubicBezTo>
                  <a:pt x="2563510" y="879820"/>
                  <a:pt x="2562484" y="888025"/>
                  <a:pt x="2560433" y="895057"/>
                </a:cubicBezTo>
                <a:cubicBezTo>
                  <a:pt x="2558382" y="902089"/>
                  <a:pt x="2555284" y="907970"/>
                  <a:pt x="2551141" y="912700"/>
                </a:cubicBezTo>
                <a:cubicBezTo>
                  <a:pt x="2546997" y="917430"/>
                  <a:pt x="2541827" y="920967"/>
                  <a:pt x="2535632" y="923311"/>
                </a:cubicBezTo>
                <a:cubicBezTo>
                  <a:pt x="2529437" y="925655"/>
                  <a:pt x="2521819" y="926827"/>
                  <a:pt x="2512778" y="926827"/>
                </a:cubicBezTo>
                <a:lnTo>
                  <a:pt x="2495574" y="926827"/>
                </a:lnTo>
                <a:close/>
                <a:moveTo>
                  <a:pt x="2838599" y="815694"/>
                </a:moveTo>
                <a:lnTo>
                  <a:pt x="2853417" y="815694"/>
                </a:lnTo>
                <a:cubicBezTo>
                  <a:pt x="2857185" y="815694"/>
                  <a:pt x="2860136" y="815820"/>
                  <a:pt x="2862270" y="816071"/>
                </a:cubicBezTo>
                <a:cubicBezTo>
                  <a:pt x="2864405" y="816322"/>
                  <a:pt x="2866310" y="816657"/>
                  <a:pt x="2867984" y="817075"/>
                </a:cubicBezTo>
                <a:cubicBezTo>
                  <a:pt x="2873509" y="818582"/>
                  <a:pt x="2877486" y="821178"/>
                  <a:pt x="2879913" y="824861"/>
                </a:cubicBezTo>
                <a:cubicBezTo>
                  <a:pt x="2882341" y="828544"/>
                  <a:pt x="2883555" y="833065"/>
                  <a:pt x="2883555" y="838423"/>
                </a:cubicBezTo>
                <a:cubicBezTo>
                  <a:pt x="2883555" y="841939"/>
                  <a:pt x="2882969" y="845120"/>
                  <a:pt x="2881797" y="847966"/>
                </a:cubicBezTo>
                <a:cubicBezTo>
                  <a:pt x="2880625" y="850813"/>
                  <a:pt x="2878867" y="853262"/>
                  <a:pt x="2876523" y="855313"/>
                </a:cubicBezTo>
                <a:cubicBezTo>
                  <a:pt x="2874179" y="857364"/>
                  <a:pt x="2871249" y="858955"/>
                  <a:pt x="2867733" y="860084"/>
                </a:cubicBezTo>
                <a:cubicBezTo>
                  <a:pt x="2864217" y="861215"/>
                  <a:pt x="2860115" y="861780"/>
                  <a:pt x="2855427" y="861780"/>
                </a:cubicBezTo>
                <a:lnTo>
                  <a:pt x="2838599" y="861780"/>
                </a:lnTo>
                <a:close/>
                <a:moveTo>
                  <a:pt x="1236967" y="814690"/>
                </a:moveTo>
                <a:cubicBezTo>
                  <a:pt x="1245004" y="814690"/>
                  <a:pt x="1251701" y="816050"/>
                  <a:pt x="1257059" y="818771"/>
                </a:cubicBezTo>
                <a:cubicBezTo>
                  <a:pt x="1262417" y="821491"/>
                  <a:pt x="1266707" y="825342"/>
                  <a:pt x="1269930" y="830323"/>
                </a:cubicBezTo>
                <a:cubicBezTo>
                  <a:pt x="1273154" y="835304"/>
                  <a:pt x="1275435" y="841290"/>
                  <a:pt x="1276774" y="848280"/>
                </a:cubicBezTo>
                <a:cubicBezTo>
                  <a:pt x="1278114" y="855271"/>
                  <a:pt x="1278783" y="863035"/>
                  <a:pt x="1278783" y="871575"/>
                </a:cubicBezTo>
                <a:cubicBezTo>
                  <a:pt x="1278783" y="879360"/>
                  <a:pt x="1278093" y="886706"/>
                  <a:pt x="1276711" y="893613"/>
                </a:cubicBezTo>
                <a:cubicBezTo>
                  <a:pt x="1275330" y="900519"/>
                  <a:pt x="1272965" y="906568"/>
                  <a:pt x="1269617" y="911758"/>
                </a:cubicBezTo>
                <a:cubicBezTo>
                  <a:pt x="1266268" y="916949"/>
                  <a:pt x="1261873" y="921050"/>
                  <a:pt x="1256431" y="924064"/>
                </a:cubicBezTo>
                <a:cubicBezTo>
                  <a:pt x="1250990" y="927078"/>
                  <a:pt x="1244209" y="928585"/>
                  <a:pt x="1236088" y="928585"/>
                </a:cubicBezTo>
                <a:cubicBezTo>
                  <a:pt x="1227968" y="928585"/>
                  <a:pt x="1221229" y="927267"/>
                  <a:pt x="1215871" y="924629"/>
                </a:cubicBezTo>
                <a:cubicBezTo>
                  <a:pt x="1210513" y="921993"/>
                  <a:pt x="1206244" y="918162"/>
                  <a:pt x="1203062" y="913139"/>
                </a:cubicBezTo>
                <a:cubicBezTo>
                  <a:pt x="1199881" y="908116"/>
                  <a:pt x="1197621" y="902068"/>
                  <a:pt x="1196282" y="894994"/>
                </a:cubicBezTo>
                <a:cubicBezTo>
                  <a:pt x="1194942" y="887920"/>
                  <a:pt x="1194272" y="879946"/>
                  <a:pt x="1194272" y="871072"/>
                </a:cubicBezTo>
                <a:cubicBezTo>
                  <a:pt x="1194272" y="863454"/>
                  <a:pt x="1194963" y="856233"/>
                  <a:pt x="1196344" y="849411"/>
                </a:cubicBezTo>
                <a:cubicBezTo>
                  <a:pt x="1197726" y="842588"/>
                  <a:pt x="1200091" y="836623"/>
                  <a:pt x="1203439" y="831516"/>
                </a:cubicBezTo>
                <a:cubicBezTo>
                  <a:pt x="1206788" y="826410"/>
                  <a:pt x="1211183" y="822329"/>
                  <a:pt x="1216624" y="819273"/>
                </a:cubicBezTo>
                <a:cubicBezTo>
                  <a:pt x="1222066" y="816217"/>
                  <a:pt x="1228847" y="814690"/>
                  <a:pt x="1236967" y="814690"/>
                </a:cubicBezTo>
                <a:close/>
                <a:moveTo>
                  <a:pt x="3253519" y="790454"/>
                </a:moveTo>
                <a:cubicBezTo>
                  <a:pt x="3250756" y="790454"/>
                  <a:pt x="3248433" y="791270"/>
                  <a:pt x="3246549" y="792902"/>
                </a:cubicBezTo>
                <a:cubicBezTo>
                  <a:pt x="3244666" y="794535"/>
                  <a:pt x="3243724" y="797193"/>
                  <a:pt x="3243724" y="800876"/>
                </a:cubicBezTo>
                <a:lnTo>
                  <a:pt x="3243724" y="942524"/>
                </a:lnTo>
                <a:cubicBezTo>
                  <a:pt x="3243724" y="946207"/>
                  <a:pt x="3244666" y="948865"/>
                  <a:pt x="3246549" y="950497"/>
                </a:cubicBezTo>
                <a:cubicBezTo>
                  <a:pt x="3248433" y="952130"/>
                  <a:pt x="3250756" y="952946"/>
                  <a:pt x="3253519" y="952946"/>
                </a:cubicBezTo>
                <a:lnTo>
                  <a:pt x="3292321" y="952946"/>
                </a:lnTo>
                <a:cubicBezTo>
                  <a:pt x="3306720" y="952946"/>
                  <a:pt x="3319131" y="951377"/>
                  <a:pt x="3329554" y="948237"/>
                </a:cubicBezTo>
                <a:cubicBezTo>
                  <a:pt x="3339976" y="945098"/>
                  <a:pt x="3348829" y="940179"/>
                  <a:pt x="3356112" y="933482"/>
                </a:cubicBezTo>
                <a:cubicBezTo>
                  <a:pt x="3363395" y="926785"/>
                  <a:pt x="3368984" y="918141"/>
                  <a:pt x="3372876" y="907551"/>
                </a:cubicBezTo>
                <a:cubicBezTo>
                  <a:pt x="3376769" y="896961"/>
                  <a:pt x="3378715" y="884216"/>
                  <a:pt x="3378715" y="869314"/>
                </a:cubicBezTo>
                <a:cubicBezTo>
                  <a:pt x="3378715" y="856422"/>
                  <a:pt x="3376916" y="845078"/>
                  <a:pt x="3373316" y="835284"/>
                </a:cubicBezTo>
                <a:cubicBezTo>
                  <a:pt x="3369716" y="825489"/>
                  <a:pt x="3364463" y="817264"/>
                  <a:pt x="3357556" y="810609"/>
                </a:cubicBezTo>
                <a:cubicBezTo>
                  <a:pt x="3350650" y="803953"/>
                  <a:pt x="3342153" y="798930"/>
                  <a:pt x="3332065" y="795540"/>
                </a:cubicBezTo>
                <a:cubicBezTo>
                  <a:pt x="3321977" y="792149"/>
                  <a:pt x="3309692" y="790454"/>
                  <a:pt x="3295209" y="790454"/>
                </a:cubicBezTo>
                <a:close/>
                <a:moveTo>
                  <a:pt x="2958244" y="790454"/>
                </a:moveTo>
                <a:cubicBezTo>
                  <a:pt x="2955481" y="790454"/>
                  <a:pt x="2953158" y="791270"/>
                  <a:pt x="2951274" y="792902"/>
                </a:cubicBezTo>
                <a:cubicBezTo>
                  <a:pt x="2949391" y="794535"/>
                  <a:pt x="2948449" y="797193"/>
                  <a:pt x="2948449" y="800876"/>
                </a:cubicBezTo>
                <a:lnTo>
                  <a:pt x="2948449" y="942524"/>
                </a:lnTo>
                <a:cubicBezTo>
                  <a:pt x="2948449" y="946207"/>
                  <a:pt x="2949391" y="948865"/>
                  <a:pt x="2951274" y="950497"/>
                </a:cubicBezTo>
                <a:cubicBezTo>
                  <a:pt x="2953158" y="952130"/>
                  <a:pt x="2955481" y="952946"/>
                  <a:pt x="2958244" y="952946"/>
                </a:cubicBezTo>
                <a:lnTo>
                  <a:pt x="3039867" y="952946"/>
                </a:lnTo>
                <a:cubicBezTo>
                  <a:pt x="3040620" y="952946"/>
                  <a:pt x="3041311" y="952716"/>
                  <a:pt x="3041938" y="952255"/>
                </a:cubicBezTo>
                <a:cubicBezTo>
                  <a:pt x="3042566" y="951795"/>
                  <a:pt x="3043090" y="951063"/>
                  <a:pt x="3043508" y="950058"/>
                </a:cubicBezTo>
                <a:cubicBezTo>
                  <a:pt x="3043927" y="949053"/>
                  <a:pt x="3044241" y="947735"/>
                  <a:pt x="3044450" y="946103"/>
                </a:cubicBezTo>
                <a:cubicBezTo>
                  <a:pt x="3044659" y="944470"/>
                  <a:pt x="3044764" y="942440"/>
                  <a:pt x="3044764" y="940012"/>
                </a:cubicBezTo>
                <a:cubicBezTo>
                  <a:pt x="3044764" y="937584"/>
                  <a:pt x="3044659" y="935554"/>
                  <a:pt x="3044450" y="933922"/>
                </a:cubicBezTo>
                <a:cubicBezTo>
                  <a:pt x="3044241" y="932289"/>
                  <a:pt x="3043927" y="930971"/>
                  <a:pt x="3043508" y="929966"/>
                </a:cubicBezTo>
                <a:cubicBezTo>
                  <a:pt x="3043090" y="928962"/>
                  <a:pt x="3042566" y="928229"/>
                  <a:pt x="3041938" y="927769"/>
                </a:cubicBezTo>
                <a:cubicBezTo>
                  <a:pt x="3041311" y="927308"/>
                  <a:pt x="3040620" y="927078"/>
                  <a:pt x="3039867" y="927078"/>
                </a:cubicBezTo>
                <a:lnTo>
                  <a:pt x="2981349" y="927078"/>
                </a:lnTo>
                <a:lnTo>
                  <a:pt x="2981349" y="881244"/>
                </a:lnTo>
                <a:lnTo>
                  <a:pt x="3030448" y="881244"/>
                </a:lnTo>
                <a:cubicBezTo>
                  <a:pt x="3031202" y="881244"/>
                  <a:pt x="3031893" y="881034"/>
                  <a:pt x="3032520" y="880616"/>
                </a:cubicBezTo>
                <a:cubicBezTo>
                  <a:pt x="3033148" y="880197"/>
                  <a:pt x="3033672" y="879506"/>
                  <a:pt x="3034090" y="878544"/>
                </a:cubicBezTo>
                <a:cubicBezTo>
                  <a:pt x="3034509" y="877581"/>
                  <a:pt x="3034823" y="876304"/>
                  <a:pt x="3035032" y="874714"/>
                </a:cubicBezTo>
                <a:cubicBezTo>
                  <a:pt x="3035241" y="873123"/>
                  <a:pt x="3035346" y="871114"/>
                  <a:pt x="3035346" y="868686"/>
                </a:cubicBezTo>
                <a:cubicBezTo>
                  <a:pt x="3035346" y="866342"/>
                  <a:pt x="3035241" y="864354"/>
                  <a:pt x="3035032" y="862721"/>
                </a:cubicBezTo>
                <a:cubicBezTo>
                  <a:pt x="3034823" y="861089"/>
                  <a:pt x="3034509" y="859792"/>
                  <a:pt x="3034090" y="858829"/>
                </a:cubicBezTo>
                <a:cubicBezTo>
                  <a:pt x="3033672" y="857866"/>
                  <a:pt x="3033148" y="857154"/>
                  <a:pt x="3032520" y="856694"/>
                </a:cubicBezTo>
                <a:cubicBezTo>
                  <a:pt x="3031893" y="856233"/>
                  <a:pt x="3031202" y="856003"/>
                  <a:pt x="3030448" y="856003"/>
                </a:cubicBezTo>
                <a:lnTo>
                  <a:pt x="2981349" y="856003"/>
                </a:lnTo>
                <a:lnTo>
                  <a:pt x="2981349" y="816322"/>
                </a:lnTo>
                <a:lnTo>
                  <a:pt x="3039364" y="816322"/>
                </a:lnTo>
                <a:cubicBezTo>
                  <a:pt x="3040118" y="816322"/>
                  <a:pt x="3040787" y="816092"/>
                  <a:pt x="3041373" y="815631"/>
                </a:cubicBezTo>
                <a:cubicBezTo>
                  <a:pt x="3041959" y="815171"/>
                  <a:pt x="3042462" y="814438"/>
                  <a:pt x="3042880" y="813434"/>
                </a:cubicBezTo>
                <a:cubicBezTo>
                  <a:pt x="3043299" y="812429"/>
                  <a:pt x="3043613" y="811111"/>
                  <a:pt x="3043822" y="809478"/>
                </a:cubicBezTo>
                <a:cubicBezTo>
                  <a:pt x="3044031" y="807846"/>
                  <a:pt x="3044136" y="805858"/>
                  <a:pt x="3044136" y="803514"/>
                </a:cubicBezTo>
                <a:cubicBezTo>
                  <a:pt x="3044136" y="801002"/>
                  <a:pt x="3044031" y="798930"/>
                  <a:pt x="3043822" y="797297"/>
                </a:cubicBezTo>
                <a:cubicBezTo>
                  <a:pt x="3043613" y="795665"/>
                  <a:pt x="3043299" y="794326"/>
                  <a:pt x="3042880" y="793279"/>
                </a:cubicBezTo>
                <a:cubicBezTo>
                  <a:pt x="3042462" y="792233"/>
                  <a:pt x="3041959" y="791500"/>
                  <a:pt x="3041373" y="791082"/>
                </a:cubicBezTo>
                <a:cubicBezTo>
                  <a:pt x="3040787" y="790663"/>
                  <a:pt x="3040118" y="790454"/>
                  <a:pt x="3039364" y="790454"/>
                </a:cubicBezTo>
                <a:close/>
                <a:moveTo>
                  <a:pt x="2815369" y="790454"/>
                </a:moveTo>
                <a:cubicBezTo>
                  <a:pt x="2812606" y="790454"/>
                  <a:pt x="2810283" y="791270"/>
                  <a:pt x="2808399" y="792902"/>
                </a:cubicBezTo>
                <a:cubicBezTo>
                  <a:pt x="2806516" y="794535"/>
                  <a:pt x="2805574" y="797193"/>
                  <a:pt x="2805574" y="800876"/>
                </a:cubicBezTo>
                <a:lnTo>
                  <a:pt x="2805574" y="948425"/>
                </a:lnTo>
                <a:cubicBezTo>
                  <a:pt x="2805574" y="949263"/>
                  <a:pt x="2805825" y="950016"/>
                  <a:pt x="2806327" y="950686"/>
                </a:cubicBezTo>
                <a:cubicBezTo>
                  <a:pt x="2806830" y="951356"/>
                  <a:pt x="2807709" y="951900"/>
                  <a:pt x="2808964" y="952318"/>
                </a:cubicBezTo>
                <a:cubicBezTo>
                  <a:pt x="2810220" y="952737"/>
                  <a:pt x="2811915" y="953072"/>
                  <a:pt x="2814050" y="953323"/>
                </a:cubicBezTo>
                <a:cubicBezTo>
                  <a:pt x="2816185" y="953574"/>
                  <a:pt x="2818843" y="953700"/>
                  <a:pt x="2822024" y="953700"/>
                </a:cubicBezTo>
                <a:cubicBezTo>
                  <a:pt x="2825289" y="953700"/>
                  <a:pt x="2827968" y="953574"/>
                  <a:pt x="2830061" y="953323"/>
                </a:cubicBezTo>
                <a:cubicBezTo>
                  <a:pt x="2832154" y="953072"/>
                  <a:pt x="2833828" y="952737"/>
                  <a:pt x="2835084" y="952318"/>
                </a:cubicBezTo>
                <a:cubicBezTo>
                  <a:pt x="2836339" y="951900"/>
                  <a:pt x="2837239" y="951356"/>
                  <a:pt x="2837783" y="950686"/>
                </a:cubicBezTo>
                <a:cubicBezTo>
                  <a:pt x="2838328" y="950016"/>
                  <a:pt x="2838599" y="949263"/>
                  <a:pt x="2838599" y="948425"/>
                </a:cubicBezTo>
                <a:lnTo>
                  <a:pt x="2838599" y="886518"/>
                </a:lnTo>
                <a:lnTo>
                  <a:pt x="2848897" y="886518"/>
                </a:lnTo>
                <a:cubicBezTo>
                  <a:pt x="2852413" y="886518"/>
                  <a:pt x="2855510" y="887062"/>
                  <a:pt x="2858189" y="888150"/>
                </a:cubicBezTo>
                <a:cubicBezTo>
                  <a:pt x="2860868" y="889238"/>
                  <a:pt x="2863233" y="890850"/>
                  <a:pt x="2865284" y="892985"/>
                </a:cubicBezTo>
                <a:cubicBezTo>
                  <a:pt x="2867335" y="895119"/>
                  <a:pt x="2869198" y="897777"/>
                  <a:pt x="2870872" y="900959"/>
                </a:cubicBezTo>
                <a:cubicBezTo>
                  <a:pt x="2872546" y="904140"/>
                  <a:pt x="2874263" y="907782"/>
                  <a:pt x="2876020" y="911884"/>
                </a:cubicBezTo>
                <a:lnTo>
                  <a:pt x="2890587" y="948174"/>
                </a:lnTo>
                <a:cubicBezTo>
                  <a:pt x="2890922" y="949179"/>
                  <a:pt x="2891340" y="950037"/>
                  <a:pt x="2891843" y="950749"/>
                </a:cubicBezTo>
                <a:cubicBezTo>
                  <a:pt x="2892345" y="951460"/>
                  <a:pt x="2893203" y="952046"/>
                  <a:pt x="2894417" y="952507"/>
                </a:cubicBezTo>
                <a:cubicBezTo>
                  <a:pt x="2895631" y="952967"/>
                  <a:pt x="2897285" y="953281"/>
                  <a:pt x="2899377" y="953449"/>
                </a:cubicBezTo>
                <a:cubicBezTo>
                  <a:pt x="2901470" y="953616"/>
                  <a:pt x="2904275" y="953700"/>
                  <a:pt x="2907791" y="953700"/>
                </a:cubicBezTo>
                <a:cubicBezTo>
                  <a:pt x="2911977" y="953700"/>
                  <a:pt x="2915283" y="953616"/>
                  <a:pt x="2917711" y="953449"/>
                </a:cubicBezTo>
                <a:cubicBezTo>
                  <a:pt x="2920139" y="953281"/>
                  <a:pt x="2921981" y="952988"/>
                  <a:pt x="2923236" y="952569"/>
                </a:cubicBezTo>
                <a:cubicBezTo>
                  <a:pt x="2924492" y="952151"/>
                  <a:pt x="2925287" y="951628"/>
                  <a:pt x="2925622" y="951000"/>
                </a:cubicBezTo>
                <a:cubicBezTo>
                  <a:pt x="2925957" y="950372"/>
                  <a:pt x="2926125" y="949598"/>
                  <a:pt x="2926125" y="948677"/>
                </a:cubicBezTo>
                <a:cubicBezTo>
                  <a:pt x="2926125" y="947839"/>
                  <a:pt x="2925915" y="946688"/>
                  <a:pt x="2925497" y="945223"/>
                </a:cubicBezTo>
                <a:cubicBezTo>
                  <a:pt x="2925078" y="943758"/>
                  <a:pt x="2924241" y="941435"/>
                  <a:pt x="2922985" y="938254"/>
                </a:cubicBezTo>
                <a:lnTo>
                  <a:pt x="2909298" y="906233"/>
                </a:lnTo>
                <a:cubicBezTo>
                  <a:pt x="2907707" y="902382"/>
                  <a:pt x="2906075" y="898928"/>
                  <a:pt x="2904400" y="895873"/>
                </a:cubicBezTo>
                <a:cubicBezTo>
                  <a:pt x="2902726" y="892817"/>
                  <a:pt x="2900947" y="890097"/>
                  <a:pt x="2899063" y="887711"/>
                </a:cubicBezTo>
                <a:cubicBezTo>
                  <a:pt x="2897180" y="885325"/>
                  <a:pt x="2895171" y="883295"/>
                  <a:pt x="2893036" y="881620"/>
                </a:cubicBezTo>
                <a:cubicBezTo>
                  <a:pt x="2890901" y="879946"/>
                  <a:pt x="2888620" y="878523"/>
                  <a:pt x="2886192" y="877351"/>
                </a:cubicBezTo>
                <a:cubicBezTo>
                  <a:pt x="2891215" y="875760"/>
                  <a:pt x="2895694" y="873667"/>
                  <a:pt x="2899629" y="871072"/>
                </a:cubicBezTo>
                <a:cubicBezTo>
                  <a:pt x="2903563" y="868477"/>
                  <a:pt x="2906870" y="865421"/>
                  <a:pt x="2909549" y="861905"/>
                </a:cubicBezTo>
                <a:cubicBezTo>
                  <a:pt x="2912228" y="858389"/>
                  <a:pt x="2914258" y="854392"/>
                  <a:pt x="2915639" y="849913"/>
                </a:cubicBezTo>
                <a:cubicBezTo>
                  <a:pt x="2917021" y="845434"/>
                  <a:pt x="2917711" y="840474"/>
                  <a:pt x="2917711" y="835033"/>
                </a:cubicBezTo>
                <a:cubicBezTo>
                  <a:pt x="2917711" y="828587"/>
                  <a:pt x="2916748" y="822873"/>
                  <a:pt x="2914823" y="817892"/>
                </a:cubicBezTo>
                <a:cubicBezTo>
                  <a:pt x="2912897" y="812911"/>
                  <a:pt x="2910114" y="808599"/>
                  <a:pt x="2906472" y="804958"/>
                </a:cubicBezTo>
                <a:cubicBezTo>
                  <a:pt x="2902831" y="801316"/>
                  <a:pt x="2898394" y="798365"/>
                  <a:pt x="2893162" y="796105"/>
                </a:cubicBezTo>
                <a:cubicBezTo>
                  <a:pt x="2887929" y="793844"/>
                  <a:pt x="2882048" y="792254"/>
                  <a:pt x="2875518" y="791333"/>
                </a:cubicBezTo>
                <a:cubicBezTo>
                  <a:pt x="2873258" y="791082"/>
                  <a:pt x="2870746" y="790873"/>
                  <a:pt x="2867984" y="790705"/>
                </a:cubicBezTo>
                <a:cubicBezTo>
                  <a:pt x="2865221" y="790537"/>
                  <a:pt x="2861705" y="790454"/>
                  <a:pt x="2857436" y="790454"/>
                </a:cubicBezTo>
                <a:close/>
                <a:moveTo>
                  <a:pt x="2670447" y="790454"/>
                </a:moveTo>
                <a:cubicBezTo>
                  <a:pt x="2669610" y="790454"/>
                  <a:pt x="2668898" y="790684"/>
                  <a:pt x="2668312" y="791144"/>
                </a:cubicBezTo>
                <a:cubicBezTo>
                  <a:pt x="2667726" y="791605"/>
                  <a:pt x="2667224" y="792358"/>
                  <a:pt x="2666806" y="793405"/>
                </a:cubicBezTo>
                <a:cubicBezTo>
                  <a:pt x="2666387" y="794451"/>
                  <a:pt x="2666073" y="795854"/>
                  <a:pt x="2665864" y="797612"/>
                </a:cubicBezTo>
                <a:cubicBezTo>
                  <a:pt x="2665654" y="799370"/>
                  <a:pt x="2665550" y="801505"/>
                  <a:pt x="2665550" y="804016"/>
                </a:cubicBezTo>
                <a:cubicBezTo>
                  <a:pt x="2665550" y="806443"/>
                  <a:pt x="2665654" y="808515"/>
                  <a:pt x="2665864" y="810232"/>
                </a:cubicBezTo>
                <a:cubicBezTo>
                  <a:pt x="2666073" y="811948"/>
                  <a:pt x="2666387" y="813329"/>
                  <a:pt x="2666806" y="814376"/>
                </a:cubicBezTo>
                <a:cubicBezTo>
                  <a:pt x="2667224" y="815422"/>
                  <a:pt x="2667726" y="816197"/>
                  <a:pt x="2668312" y="816699"/>
                </a:cubicBezTo>
                <a:cubicBezTo>
                  <a:pt x="2668898" y="817201"/>
                  <a:pt x="2669610" y="817452"/>
                  <a:pt x="2670447" y="817452"/>
                </a:cubicBezTo>
                <a:lnTo>
                  <a:pt x="2711133" y="817452"/>
                </a:lnTo>
                <a:lnTo>
                  <a:pt x="2711133" y="948425"/>
                </a:lnTo>
                <a:cubicBezTo>
                  <a:pt x="2711133" y="949263"/>
                  <a:pt x="2711405" y="950016"/>
                  <a:pt x="2711949" y="950686"/>
                </a:cubicBezTo>
                <a:cubicBezTo>
                  <a:pt x="2712493" y="951356"/>
                  <a:pt x="2713393" y="951900"/>
                  <a:pt x="2714649" y="952318"/>
                </a:cubicBezTo>
                <a:cubicBezTo>
                  <a:pt x="2715905" y="952737"/>
                  <a:pt x="2717600" y="953072"/>
                  <a:pt x="2719735" y="953323"/>
                </a:cubicBezTo>
                <a:cubicBezTo>
                  <a:pt x="2721870" y="953574"/>
                  <a:pt x="2724528" y="953700"/>
                  <a:pt x="2727709" y="953700"/>
                </a:cubicBezTo>
                <a:cubicBezTo>
                  <a:pt x="2730890" y="953700"/>
                  <a:pt x="2733548" y="953574"/>
                  <a:pt x="2735683" y="953323"/>
                </a:cubicBezTo>
                <a:cubicBezTo>
                  <a:pt x="2737817" y="953072"/>
                  <a:pt x="2739513" y="952737"/>
                  <a:pt x="2740768" y="952318"/>
                </a:cubicBezTo>
                <a:cubicBezTo>
                  <a:pt x="2742024" y="951900"/>
                  <a:pt x="2742924" y="951356"/>
                  <a:pt x="2743468" y="950686"/>
                </a:cubicBezTo>
                <a:cubicBezTo>
                  <a:pt x="2744012" y="950016"/>
                  <a:pt x="2744285" y="949263"/>
                  <a:pt x="2744285" y="948425"/>
                </a:cubicBezTo>
                <a:lnTo>
                  <a:pt x="2744285" y="817452"/>
                </a:lnTo>
                <a:lnTo>
                  <a:pt x="2784970" y="817452"/>
                </a:lnTo>
                <a:cubicBezTo>
                  <a:pt x="2785724" y="817452"/>
                  <a:pt x="2786415" y="817201"/>
                  <a:pt x="2787042" y="816699"/>
                </a:cubicBezTo>
                <a:cubicBezTo>
                  <a:pt x="2787670" y="816197"/>
                  <a:pt x="2788193" y="815422"/>
                  <a:pt x="2788612" y="814376"/>
                </a:cubicBezTo>
                <a:cubicBezTo>
                  <a:pt x="2789030" y="813329"/>
                  <a:pt x="2789344" y="811948"/>
                  <a:pt x="2789554" y="810232"/>
                </a:cubicBezTo>
                <a:cubicBezTo>
                  <a:pt x="2789763" y="808515"/>
                  <a:pt x="2789868" y="806443"/>
                  <a:pt x="2789868" y="804016"/>
                </a:cubicBezTo>
                <a:cubicBezTo>
                  <a:pt x="2789868" y="801505"/>
                  <a:pt x="2789763" y="799370"/>
                  <a:pt x="2789554" y="797612"/>
                </a:cubicBezTo>
                <a:cubicBezTo>
                  <a:pt x="2789344" y="795854"/>
                  <a:pt x="2789030" y="794451"/>
                  <a:pt x="2788612" y="793405"/>
                </a:cubicBezTo>
                <a:cubicBezTo>
                  <a:pt x="2788193" y="792358"/>
                  <a:pt x="2787670" y="791605"/>
                  <a:pt x="2787042" y="791144"/>
                </a:cubicBezTo>
                <a:cubicBezTo>
                  <a:pt x="2786415" y="790684"/>
                  <a:pt x="2785724" y="790454"/>
                  <a:pt x="2784970" y="790454"/>
                </a:cubicBezTo>
                <a:close/>
                <a:moveTo>
                  <a:pt x="2472469" y="790454"/>
                </a:moveTo>
                <a:cubicBezTo>
                  <a:pt x="2469706" y="790454"/>
                  <a:pt x="2467383" y="791270"/>
                  <a:pt x="2465499" y="792902"/>
                </a:cubicBezTo>
                <a:cubicBezTo>
                  <a:pt x="2463616" y="794535"/>
                  <a:pt x="2462674" y="797193"/>
                  <a:pt x="2462674" y="800876"/>
                </a:cubicBezTo>
                <a:lnTo>
                  <a:pt x="2462674" y="942524"/>
                </a:lnTo>
                <a:cubicBezTo>
                  <a:pt x="2462674" y="946207"/>
                  <a:pt x="2463616" y="948865"/>
                  <a:pt x="2465499" y="950497"/>
                </a:cubicBezTo>
                <a:cubicBezTo>
                  <a:pt x="2467383" y="952130"/>
                  <a:pt x="2469706" y="952946"/>
                  <a:pt x="2472469" y="952946"/>
                </a:cubicBezTo>
                <a:lnTo>
                  <a:pt x="2511271" y="952946"/>
                </a:lnTo>
                <a:cubicBezTo>
                  <a:pt x="2525670" y="952946"/>
                  <a:pt x="2538081" y="951377"/>
                  <a:pt x="2548503" y="948237"/>
                </a:cubicBezTo>
                <a:cubicBezTo>
                  <a:pt x="2558926" y="945098"/>
                  <a:pt x="2567779" y="940179"/>
                  <a:pt x="2575062" y="933482"/>
                </a:cubicBezTo>
                <a:cubicBezTo>
                  <a:pt x="2582346" y="926785"/>
                  <a:pt x="2587934" y="918141"/>
                  <a:pt x="2591826" y="907551"/>
                </a:cubicBezTo>
                <a:cubicBezTo>
                  <a:pt x="2595719" y="896961"/>
                  <a:pt x="2597666" y="884216"/>
                  <a:pt x="2597666" y="869314"/>
                </a:cubicBezTo>
                <a:cubicBezTo>
                  <a:pt x="2597666" y="856422"/>
                  <a:pt x="2595866" y="845078"/>
                  <a:pt x="2592266" y="835284"/>
                </a:cubicBezTo>
                <a:cubicBezTo>
                  <a:pt x="2588666" y="825489"/>
                  <a:pt x="2583413" y="817264"/>
                  <a:pt x="2576506" y="810609"/>
                </a:cubicBezTo>
                <a:cubicBezTo>
                  <a:pt x="2569600" y="803953"/>
                  <a:pt x="2561103" y="798930"/>
                  <a:pt x="2551015" y="795540"/>
                </a:cubicBezTo>
                <a:cubicBezTo>
                  <a:pt x="2540927" y="792149"/>
                  <a:pt x="2528642" y="790454"/>
                  <a:pt x="2514159" y="790454"/>
                </a:cubicBezTo>
                <a:close/>
                <a:moveTo>
                  <a:pt x="1822722" y="790454"/>
                </a:moveTo>
                <a:cubicBezTo>
                  <a:pt x="1821885" y="790454"/>
                  <a:pt x="1821174" y="790684"/>
                  <a:pt x="1820588" y="791144"/>
                </a:cubicBezTo>
                <a:cubicBezTo>
                  <a:pt x="1820001" y="791605"/>
                  <a:pt x="1819499" y="792358"/>
                  <a:pt x="1819081" y="793405"/>
                </a:cubicBezTo>
                <a:cubicBezTo>
                  <a:pt x="1818662" y="794451"/>
                  <a:pt x="1818348" y="795854"/>
                  <a:pt x="1818139" y="797612"/>
                </a:cubicBezTo>
                <a:cubicBezTo>
                  <a:pt x="1817930" y="799370"/>
                  <a:pt x="1817825" y="801505"/>
                  <a:pt x="1817825" y="804016"/>
                </a:cubicBezTo>
                <a:cubicBezTo>
                  <a:pt x="1817825" y="806443"/>
                  <a:pt x="1817930" y="808515"/>
                  <a:pt x="1818139" y="810232"/>
                </a:cubicBezTo>
                <a:cubicBezTo>
                  <a:pt x="1818348" y="811948"/>
                  <a:pt x="1818662" y="813329"/>
                  <a:pt x="1819081" y="814376"/>
                </a:cubicBezTo>
                <a:cubicBezTo>
                  <a:pt x="1819499" y="815422"/>
                  <a:pt x="1820001" y="816197"/>
                  <a:pt x="1820588" y="816699"/>
                </a:cubicBezTo>
                <a:cubicBezTo>
                  <a:pt x="1821174" y="817201"/>
                  <a:pt x="1821885" y="817452"/>
                  <a:pt x="1822722" y="817452"/>
                </a:cubicBezTo>
                <a:lnTo>
                  <a:pt x="1863408" y="817452"/>
                </a:lnTo>
                <a:lnTo>
                  <a:pt x="1863408" y="948425"/>
                </a:lnTo>
                <a:cubicBezTo>
                  <a:pt x="1863408" y="949263"/>
                  <a:pt x="1863680" y="950016"/>
                  <a:pt x="1864224" y="950686"/>
                </a:cubicBezTo>
                <a:cubicBezTo>
                  <a:pt x="1864769" y="951356"/>
                  <a:pt x="1865668" y="951900"/>
                  <a:pt x="1866924" y="952318"/>
                </a:cubicBezTo>
                <a:cubicBezTo>
                  <a:pt x="1868180" y="952737"/>
                  <a:pt x="1869875" y="953072"/>
                  <a:pt x="1872010" y="953323"/>
                </a:cubicBezTo>
                <a:cubicBezTo>
                  <a:pt x="1874145" y="953574"/>
                  <a:pt x="1876803" y="953700"/>
                  <a:pt x="1879984" y="953700"/>
                </a:cubicBezTo>
                <a:cubicBezTo>
                  <a:pt x="1883165" y="953700"/>
                  <a:pt x="1885823" y="953574"/>
                  <a:pt x="1887958" y="953323"/>
                </a:cubicBezTo>
                <a:cubicBezTo>
                  <a:pt x="1890093" y="953072"/>
                  <a:pt x="1891788" y="952737"/>
                  <a:pt x="1893044" y="952318"/>
                </a:cubicBezTo>
                <a:cubicBezTo>
                  <a:pt x="1894299" y="951900"/>
                  <a:pt x="1895199" y="951356"/>
                  <a:pt x="1895743" y="950686"/>
                </a:cubicBezTo>
                <a:cubicBezTo>
                  <a:pt x="1896288" y="950016"/>
                  <a:pt x="1896560" y="949263"/>
                  <a:pt x="1896560" y="948425"/>
                </a:cubicBezTo>
                <a:lnTo>
                  <a:pt x="1896560" y="817452"/>
                </a:lnTo>
                <a:lnTo>
                  <a:pt x="1937245" y="817452"/>
                </a:lnTo>
                <a:cubicBezTo>
                  <a:pt x="1937999" y="817452"/>
                  <a:pt x="1938689" y="817201"/>
                  <a:pt x="1939317" y="816699"/>
                </a:cubicBezTo>
                <a:cubicBezTo>
                  <a:pt x="1939945" y="816197"/>
                  <a:pt x="1940469" y="815422"/>
                  <a:pt x="1940887" y="814376"/>
                </a:cubicBezTo>
                <a:cubicBezTo>
                  <a:pt x="1941306" y="813329"/>
                  <a:pt x="1941620" y="811948"/>
                  <a:pt x="1941829" y="810232"/>
                </a:cubicBezTo>
                <a:cubicBezTo>
                  <a:pt x="1942038" y="808515"/>
                  <a:pt x="1942143" y="806443"/>
                  <a:pt x="1942143" y="804016"/>
                </a:cubicBezTo>
                <a:cubicBezTo>
                  <a:pt x="1942143" y="801505"/>
                  <a:pt x="1942038" y="799370"/>
                  <a:pt x="1941829" y="797612"/>
                </a:cubicBezTo>
                <a:cubicBezTo>
                  <a:pt x="1941620" y="795854"/>
                  <a:pt x="1941306" y="794451"/>
                  <a:pt x="1940887" y="793405"/>
                </a:cubicBezTo>
                <a:cubicBezTo>
                  <a:pt x="1940469" y="792358"/>
                  <a:pt x="1939945" y="791605"/>
                  <a:pt x="1939317" y="791144"/>
                </a:cubicBezTo>
                <a:cubicBezTo>
                  <a:pt x="1938689" y="790684"/>
                  <a:pt x="1937999" y="790454"/>
                  <a:pt x="1937245" y="790454"/>
                </a:cubicBezTo>
                <a:close/>
                <a:moveTo>
                  <a:pt x="777019" y="790454"/>
                </a:moveTo>
                <a:cubicBezTo>
                  <a:pt x="774256" y="790454"/>
                  <a:pt x="771933" y="791270"/>
                  <a:pt x="770049" y="792902"/>
                </a:cubicBezTo>
                <a:cubicBezTo>
                  <a:pt x="768166" y="794535"/>
                  <a:pt x="767224" y="797193"/>
                  <a:pt x="767224" y="800876"/>
                </a:cubicBezTo>
                <a:lnTo>
                  <a:pt x="767224" y="942524"/>
                </a:lnTo>
                <a:cubicBezTo>
                  <a:pt x="767224" y="946207"/>
                  <a:pt x="768166" y="948865"/>
                  <a:pt x="770049" y="950497"/>
                </a:cubicBezTo>
                <a:cubicBezTo>
                  <a:pt x="771933" y="952130"/>
                  <a:pt x="774256" y="952946"/>
                  <a:pt x="777019" y="952946"/>
                </a:cubicBezTo>
                <a:lnTo>
                  <a:pt x="858642" y="952946"/>
                </a:lnTo>
                <a:cubicBezTo>
                  <a:pt x="859395" y="952946"/>
                  <a:pt x="860086" y="952716"/>
                  <a:pt x="860714" y="952255"/>
                </a:cubicBezTo>
                <a:cubicBezTo>
                  <a:pt x="861341" y="951795"/>
                  <a:pt x="861865" y="951063"/>
                  <a:pt x="862283" y="950058"/>
                </a:cubicBezTo>
                <a:cubicBezTo>
                  <a:pt x="862702" y="949053"/>
                  <a:pt x="863016" y="947735"/>
                  <a:pt x="863225" y="946103"/>
                </a:cubicBezTo>
                <a:cubicBezTo>
                  <a:pt x="863434" y="944470"/>
                  <a:pt x="863539" y="942440"/>
                  <a:pt x="863539" y="940012"/>
                </a:cubicBezTo>
                <a:cubicBezTo>
                  <a:pt x="863539" y="937584"/>
                  <a:pt x="863434" y="935554"/>
                  <a:pt x="863225" y="933922"/>
                </a:cubicBezTo>
                <a:cubicBezTo>
                  <a:pt x="863016" y="932289"/>
                  <a:pt x="862702" y="930971"/>
                  <a:pt x="862283" y="929966"/>
                </a:cubicBezTo>
                <a:cubicBezTo>
                  <a:pt x="861865" y="928962"/>
                  <a:pt x="861341" y="928229"/>
                  <a:pt x="860714" y="927769"/>
                </a:cubicBezTo>
                <a:cubicBezTo>
                  <a:pt x="860086" y="927308"/>
                  <a:pt x="859395" y="927078"/>
                  <a:pt x="858642" y="927078"/>
                </a:cubicBezTo>
                <a:lnTo>
                  <a:pt x="800124" y="927078"/>
                </a:lnTo>
                <a:lnTo>
                  <a:pt x="800124" y="881244"/>
                </a:lnTo>
                <a:lnTo>
                  <a:pt x="849224" y="881244"/>
                </a:lnTo>
                <a:cubicBezTo>
                  <a:pt x="849977" y="881244"/>
                  <a:pt x="850668" y="881034"/>
                  <a:pt x="851296" y="880616"/>
                </a:cubicBezTo>
                <a:cubicBezTo>
                  <a:pt x="851924" y="880197"/>
                  <a:pt x="852447" y="879506"/>
                  <a:pt x="852865" y="878544"/>
                </a:cubicBezTo>
                <a:cubicBezTo>
                  <a:pt x="853284" y="877581"/>
                  <a:pt x="853598" y="876304"/>
                  <a:pt x="853807" y="874714"/>
                </a:cubicBezTo>
                <a:cubicBezTo>
                  <a:pt x="854016" y="873123"/>
                  <a:pt x="854121" y="871114"/>
                  <a:pt x="854121" y="868686"/>
                </a:cubicBezTo>
                <a:cubicBezTo>
                  <a:pt x="854121" y="866342"/>
                  <a:pt x="854016" y="864354"/>
                  <a:pt x="853807" y="862721"/>
                </a:cubicBezTo>
                <a:cubicBezTo>
                  <a:pt x="853598" y="861089"/>
                  <a:pt x="853284" y="859792"/>
                  <a:pt x="852865" y="858829"/>
                </a:cubicBezTo>
                <a:cubicBezTo>
                  <a:pt x="852447" y="857866"/>
                  <a:pt x="851924" y="857154"/>
                  <a:pt x="851296" y="856694"/>
                </a:cubicBezTo>
                <a:cubicBezTo>
                  <a:pt x="850668" y="856233"/>
                  <a:pt x="849977" y="856003"/>
                  <a:pt x="849224" y="856003"/>
                </a:cubicBezTo>
                <a:lnTo>
                  <a:pt x="800124" y="856003"/>
                </a:lnTo>
                <a:lnTo>
                  <a:pt x="800124" y="816322"/>
                </a:lnTo>
                <a:lnTo>
                  <a:pt x="858139" y="816322"/>
                </a:lnTo>
                <a:cubicBezTo>
                  <a:pt x="858893" y="816322"/>
                  <a:pt x="859563" y="816092"/>
                  <a:pt x="860148" y="815631"/>
                </a:cubicBezTo>
                <a:cubicBezTo>
                  <a:pt x="860735" y="815171"/>
                  <a:pt x="861237" y="814438"/>
                  <a:pt x="861655" y="813434"/>
                </a:cubicBezTo>
                <a:cubicBezTo>
                  <a:pt x="862074" y="812429"/>
                  <a:pt x="862388" y="811111"/>
                  <a:pt x="862597" y="809478"/>
                </a:cubicBezTo>
                <a:cubicBezTo>
                  <a:pt x="862807" y="807846"/>
                  <a:pt x="862911" y="805858"/>
                  <a:pt x="862911" y="803514"/>
                </a:cubicBezTo>
                <a:cubicBezTo>
                  <a:pt x="862911" y="801002"/>
                  <a:pt x="862807" y="798930"/>
                  <a:pt x="862597" y="797297"/>
                </a:cubicBezTo>
                <a:cubicBezTo>
                  <a:pt x="862388" y="795665"/>
                  <a:pt x="862074" y="794326"/>
                  <a:pt x="861655" y="793279"/>
                </a:cubicBezTo>
                <a:cubicBezTo>
                  <a:pt x="861237" y="792233"/>
                  <a:pt x="860735" y="791500"/>
                  <a:pt x="860148" y="791082"/>
                </a:cubicBezTo>
                <a:cubicBezTo>
                  <a:pt x="859563" y="790663"/>
                  <a:pt x="858893" y="790454"/>
                  <a:pt x="858139" y="790454"/>
                </a:cubicBezTo>
                <a:close/>
                <a:moveTo>
                  <a:pt x="3191820" y="789952"/>
                </a:moveTo>
                <a:cubicBezTo>
                  <a:pt x="3188806" y="789952"/>
                  <a:pt x="3186337" y="790056"/>
                  <a:pt x="3184411" y="790266"/>
                </a:cubicBezTo>
                <a:cubicBezTo>
                  <a:pt x="3182486" y="790475"/>
                  <a:pt x="3180937" y="790830"/>
                  <a:pt x="3179765" y="791333"/>
                </a:cubicBezTo>
                <a:cubicBezTo>
                  <a:pt x="3178593" y="791835"/>
                  <a:pt x="3177756" y="792421"/>
                  <a:pt x="3177253" y="793091"/>
                </a:cubicBezTo>
                <a:cubicBezTo>
                  <a:pt x="3176751" y="793760"/>
                  <a:pt x="3176500" y="794514"/>
                  <a:pt x="3176500" y="795351"/>
                </a:cubicBezTo>
                <a:lnTo>
                  <a:pt x="3176500" y="871575"/>
                </a:lnTo>
                <a:cubicBezTo>
                  <a:pt x="3176500" y="877351"/>
                  <a:pt x="3176563" y="883420"/>
                  <a:pt x="3176688" y="889783"/>
                </a:cubicBezTo>
                <a:cubicBezTo>
                  <a:pt x="3176814" y="896145"/>
                  <a:pt x="3177002" y="902256"/>
                  <a:pt x="3177253" y="908116"/>
                </a:cubicBezTo>
                <a:lnTo>
                  <a:pt x="3177128" y="908116"/>
                </a:lnTo>
                <a:cubicBezTo>
                  <a:pt x="3175621" y="904768"/>
                  <a:pt x="3174072" y="901419"/>
                  <a:pt x="3172482" y="898071"/>
                </a:cubicBezTo>
                <a:cubicBezTo>
                  <a:pt x="3170891" y="894722"/>
                  <a:pt x="3169259" y="891311"/>
                  <a:pt x="3167584" y="887836"/>
                </a:cubicBezTo>
                <a:cubicBezTo>
                  <a:pt x="3165910" y="884362"/>
                  <a:pt x="3164173" y="880888"/>
                  <a:pt x="3162373" y="877414"/>
                </a:cubicBezTo>
                <a:cubicBezTo>
                  <a:pt x="3160573" y="873939"/>
                  <a:pt x="3158752" y="870402"/>
                  <a:pt x="3156911" y="866803"/>
                </a:cubicBezTo>
                <a:lnTo>
                  <a:pt x="3125266" y="807406"/>
                </a:lnTo>
                <a:cubicBezTo>
                  <a:pt x="3123675" y="804141"/>
                  <a:pt x="3122127" y="801400"/>
                  <a:pt x="3120620" y="799181"/>
                </a:cubicBezTo>
                <a:cubicBezTo>
                  <a:pt x="3119113" y="796963"/>
                  <a:pt x="3117501" y="795226"/>
                  <a:pt x="3115785" y="793970"/>
                </a:cubicBezTo>
                <a:cubicBezTo>
                  <a:pt x="3114069" y="792714"/>
                  <a:pt x="3112123" y="791814"/>
                  <a:pt x="3109946" y="791270"/>
                </a:cubicBezTo>
                <a:cubicBezTo>
                  <a:pt x="3107769" y="790726"/>
                  <a:pt x="3105090" y="790454"/>
                  <a:pt x="3101909" y="790454"/>
                </a:cubicBezTo>
                <a:lnTo>
                  <a:pt x="3084203" y="790454"/>
                </a:lnTo>
                <a:cubicBezTo>
                  <a:pt x="3080855" y="790454"/>
                  <a:pt x="3078029" y="791437"/>
                  <a:pt x="3075727" y="793405"/>
                </a:cubicBezTo>
                <a:cubicBezTo>
                  <a:pt x="3073425" y="795372"/>
                  <a:pt x="3072274" y="798323"/>
                  <a:pt x="3072274" y="802258"/>
                </a:cubicBezTo>
                <a:lnTo>
                  <a:pt x="3072274" y="948300"/>
                </a:lnTo>
                <a:cubicBezTo>
                  <a:pt x="3072274" y="949137"/>
                  <a:pt x="3072483" y="949891"/>
                  <a:pt x="3072902" y="950560"/>
                </a:cubicBezTo>
                <a:cubicBezTo>
                  <a:pt x="3073320" y="951230"/>
                  <a:pt x="3074074" y="951795"/>
                  <a:pt x="3075162" y="952255"/>
                </a:cubicBezTo>
                <a:cubicBezTo>
                  <a:pt x="3076250" y="952716"/>
                  <a:pt x="3077757" y="953072"/>
                  <a:pt x="3079683" y="953323"/>
                </a:cubicBezTo>
                <a:cubicBezTo>
                  <a:pt x="3081608" y="953574"/>
                  <a:pt x="3084036" y="953700"/>
                  <a:pt x="3086966" y="953700"/>
                </a:cubicBezTo>
                <a:cubicBezTo>
                  <a:pt x="3089980" y="953700"/>
                  <a:pt x="3092449" y="953574"/>
                  <a:pt x="3094375" y="953323"/>
                </a:cubicBezTo>
                <a:cubicBezTo>
                  <a:pt x="3096300" y="953072"/>
                  <a:pt x="3097828" y="952716"/>
                  <a:pt x="3098958" y="952255"/>
                </a:cubicBezTo>
                <a:cubicBezTo>
                  <a:pt x="3100088" y="951795"/>
                  <a:pt x="3100884" y="951230"/>
                  <a:pt x="3101344" y="950560"/>
                </a:cubicBezTo>
                <a:cubicBezTo>
                  <a:pt x="3101805" y="949891"/>
                  <a:pt x="3102035" y="949137"/>
                  <a:pt x="3102035" y="948300"/>
                </a:cubicBezTo>
                <a:lnTo>
                  <a:pt x="3102035" y="863286"/>
                </a:lnTo>
                <a:cubicBezTo>
                  <a:pt x="3102035" y="856924"/>
                  <a:pt x="3101951" y="850750"/>
                  <a:pt x="3101784" y="844764"/>
                </a:cubicBezTo>
                <a:cubicBezTo>
                  <a:pt x="3101616" y="838779"/>
                  <a:pt x="3101365" y="832772"/>
                  <a:pt x="3101030" y="826745"/>
                </a:cubicBezTo>
                <a:lnTo>
                  <a:pt x="3101281" y="826745"/>
                </a:lnTo>
                <a:cubicBezTo>
                  <a:pt x="3103207" y="831684"/>
                  <a:pt x="3105383" y="836769"/>
                  <a:pt x="3107811" y="842002"/>
                </a:cubicBezTo>
                <a:cubicBezTo>
                  <a:pt x="3110239" y="847234"/>
                  <a:pt x="3112625" y="852110"/>
                  <a:pt x="3114969" y="856631"/>
                </a:cubicBezTo>
                <a:lnTo>
                  <a:pt x="3155404" y="932603"/>
                </a:lnTo>
                <a:cubicBezTo>
                  <a:pt x="3157497" y="936789"/>
                  <a:pt x="3159380" y="940201"/>
                  <a:pt x="3161054" y="942837"/>
                </a:cubicBezTo>
                <a:cubicBezTo>
                  <a:pt x="3162729" y="945474"/>
                  <a:pt x="3164466" y="947567"/>
                  <a:pt x="3166266" y="949116"/>
                </a:cubicBezTo>
                <a:cubicBezTo>
                  <a:pt x="3168065" y="950665"/>
                  <a:pt x="3170033" y="951732"/>
                  <a:pt x="3172168" y="952318"/>
                </a:cubicBezTo>
                <a:cubicBezTo>
                  <a:pt x="3174302" y="952904"/>
                  <a:pt x="3176835" y="953197"/>
                  <a:pt x="3179765" y="953197"/>
                </a:cubicBezTo>
                <a:lnTo>
                  <a:pt x="3193829" y="953197"/>
                </a:lnTo>
                <a:cubicBezTo>
                  <a:pt x="3195420" y="953197"/>
                  <a:pt x="3196989" y="952967"/>
                  <a:pt x="3198538" y="952507"/>
                </a:cubicBezTo>
                <a:cubicBezTo>
                  <a:pt x="3200087" y="952046"/>
                  <a:pt x="3201426" y="951314"/>
                  <a:pt x="3202557" y="950309"/>
                </a:cubicBezTo>
                <a:cubicBezTo>
                  <a:pt x="3203687" y="949304"/>
                  <a:pt x="3204587" y="948049"/>
                  <a:pt x="3205256" y="946542"/>
                </a:cubicBezTo>
                <a:cubicBezTo>
                  <a:pt x="3205926" y="945035"/>
                  <a:pt x="3206261" y="943319"/>
                  <a:pt x="3206261" y="941393"/>
                </a:cubicBezTo>
                <a:lnTo>
                  <a:pt x="3206261" y="795351"/>
                </a:lnTo>
                <a:cubicBezTo>
                  <a:pt x="3206261" y="794514"/>
                  <a:pt x="3206052" y="793760"/>
                  <a:pt x="3205633" y="793091"/>
                </a:cubicBezTo>
                <a:cubicBezTo>
                  <a:pt x="3205214" y="792421"/>
                  <a:pt x="3204482" y="791835"/>
                  <a:pt x="3203436" y="791333"/>
                </a:cubicBezTo>
                <a:cubicBezTo>
                  <a:pt x="3202389" y="790830"/>
                  <a:pt x="3200903" y="790475"/>
                  <a:pt x="3198977" y="790266"/>
                </a:cubicBezTo>
                <a:cubicBezTo>
                  <a:pt x="3197052" y="790056"/>
                  <a:pt x="3194666" y="789952"/>
                  <a:pt x="3191820" y="789952"/>
                </a:cubicBezTo>
                <a:close/>
                <a:moveTo>
                  <a:pt x="2410770" y="789952"/>
                </a:moveTo>
                <a:cubicBezTo>
                  <a:pt x="2407756" y="789952"/>
                  <a:pt x="2405287" y="790056"/>
                  <a:pt x="2403361" y="790266"/>
                </a:cubicBezTo>
                <a:cubicBezTo>
                  <a:pt x="2401436" y="790475"/>
                  <a:pt x="2399887" y="790830"/>
                  <a:pt x="2398715" y="791333"/>
                </a:cubicBezTo>
                <a:cubicBezTo>
                  <a:pt x="2397543" y="791835"/>
                  <a:pt x="2396706" y="792421"/>
                  <a:pt x="2396203" y="793091"/>
                </a:cubicBezTo>
                <a:cubicBezTo>
                  <a:pt x="2395701" y="793760"/>
                  <a:pt x="2395450" y="794514"/>
                  <a:pt x="2395450" y="795351"/>
                </a:cubicBezTo>
                <a:lnTo>
                  <a:pt x="2395450" y="871575"/>
                </a:lnTo>
                <a:cubicBezTo>
                  <a:pt x="2395450" y="877351"/>
                  <a:pt x="2395513" y="883420"/>
                  <a:pt x="2395638" y="889783"/>
                </a:cubicBezTo>
                <a:cubicBezTo>
                  <a:pt x="2395764" y="896145"/>
                  <a:pt x="2395952" y="902256"/>
                  <a:pt x="2396203" y="908116"/>
                </a:cubicBezTo>
                <a:lnTo>
                  <a:pt x="2396078" y="908116"/>
                </a:lnTo>
                <a:cubicBezTo>
                  <a:pt x="2394571" y="904768"/>
                  <a:pt x="2393022" y="901419"/>
                  <a:pt x="2391431" y="898071"/>
                </a:cubicBezTo>
                <a:cubicBezTo>
                  <a:pt x="2389841" y="894722"/>
                  <a:pt x="2388209" y="891311"/>
                  <a:pt x="2386534" y="887836"/>
                </a:cubicBezTo>
                <a:cubicBezTo>
                  <a:pt x="2384860" y="884362"/>
                  <a:pt x="2383123" y="880888"/>
                  <a:pt x="2381323" y="877414"/>
                </a:cubicBezTo>
                <a:cubicBezTo>
                  <a:pt x="2379523" y="873939"/>
                  <a:pt x="2377702" y="870402"/>
                  <a:pt x="2375861" y="866803"/>
                </a:cubicBezTo>
                <a:lnTo>
                  <a:pt x="2344216" y="807406"/>
                </a:lnTo>
                <a:cubicBezTo>
                  <a:pt x="2342625" y="804141"/>
                  <a:pt x="2341077" y="801400"/>
                  <a:pt x="2339570" y="799181"/>
                </a:cubicBezTo>
                <a:cubicBezTo>
                  <a:pt x="2338063" y="796963"/>
                  <a:pt x="2336451" y="795226"/>
                  <a:pt x="2334735" y="793970"/>
                </a:cubicBezTo>
                <a:cubicBezTo>
                  <a:pt x="2333019" y="792714"/>
                  <a:pt x="2331072" y="791814"/>
                  <a:pt x="2328896" y="791270"/>
                </a:cubicBezTo>
                <a:cubicBezTo>
                  <a:pt x="2326719" y="790726"/>
                  <a:pt x="2324040" y="790454"/>
                  <a:pt x="2320859" y="790454"/>
                </a:cubicBezTo>
                <a:lnTo>
                  <a:pt x="2303153" y="790454"/>
                </a:lnTo>
                <a:cubicBezTo>
                  <a:pt x="2299805" y="790454"/>
                  <a:pt x="2296979" y="791437"/>
                  <a:pt x="2294677" y="793405"/>
                </a:cubicBezTo>
                <a:cubicBezTo>
                  <a:pt x="2292375" y="795372"/>
                  <a:pt x="2291224" y="798323"/>
                  <a:pt x="2291224" y="802258"/>
                </a:cubicBezTo>
                <a:lnTo>
                  <a:pt x="2291224" y="948300"/>
                </a:lnTo>
                <a:cubicBezTo>
                  <a:pt x="2291224" y="949137"/>
                  <a:pt x="2291433" y="949891"/>
                  <a:pt x="2291852" y="950560"/>
                </a:cubicBezTo>
                <a:cubicBezTo>
                  <a:pt x="2292270" y="951230"/>
                  <a:pt x="2293024" y="951795"/>
                  <a:pt x="2294112" y="952255"/>
                </a:cubicBezTo>
                <a:cubicBezTo>
                  <a:pt x="2295200" y="952716"/>
                  <a:pt x="2296707" y="953072"/>
                  <a:pt x="2298633" y="953323"/>
                </a:cubicBezTo>
                <a:cubicBezTo>
                  <a:pt x="2300558" y="953574"/>
                  <a:pt x="2302986" y="953700"/>
                  <a:pt x="2305916" y="953700"/>
                </a:cubicBezTo>
                <a:cubicBezTo>
                  <a:pt x="2308930" y="953700"/>
                  <a:pt x="2311399" y="953574"/>
                  <a:pt x="2313325" y="953323"/>
                </a:cubicBezTo>
                <a:cubicBezTo>
                  <a:pt x="2315250" y="953072"/>
                  <a:pt x="2316778" y="952716"/>
                  <a:pt x="2317908" y="952255"/>
                </a:cubicBezTo>
                <a:cubicBezTo>
                  <a:pt x="2319038" y="951795"/>
                  <a:pt x="2319834" y="951230"/>
                  <a:pt x="2320294" y="950560"/>
                </a:cubicBezTo>
                <a:cubicBezTo>
                  <a:pt x="2320754" y="949891"/>
                  <a:pt x="2320985" y="949137"/>
                  <a:pt x="2320985" y="948300"/>
                </a:cubicBezTo>
                <a:lnTo>
                  <a:pt x="2320985" y="863286"/>
                </a:lnTo>
                <a:cubicBezTo>
                  <a:pt x="2320985" y="856924"/>
                  <a:pt x="2320901" y="850750"/>
                  <a:pt x="2320734" y="844764"/>
                </a:cubicBezTo>
                <a:cubicBezTo>
                  <a:pt x="2320566" y="838779"/>
                  <a:pt x="2320315" y="832772"/>
                  <a:pt x="2319980" y="826745"/>
                </a:cubicBezTo>
                <a:lnTo>
                  <a:pt x="2320231" y="826745"/>
                </a:lnTo>
                <a:cubicBezTo>
                  <a:pt x="2322157" y="831684"/>
                  <a:pt x="2324333" y="836769"/>
                  <a:pt x="2326761" y="842002"/>
                </a:cubicBezTo>
                <a:cubicBezTo>
                  <a:pt x="2329189" y="847234"/>
                  <a:pt x="2331575" y="852110"/>
                  <a:pt x="2333919" y="856631"/>
                </a:cubicBezTo>
                <a:lnTo>
                  <a:pt x="2374354" y="932603"/>
                </a:lnTo>
                <a:cubicBezTo>
                  <a:pt x="2376447" y="936789"/>
                  <a:pt x="2378330" y="940201"/>
                  <a:pt x="2380004" y="942837"/>
                </a:cubicBezTo>
                <a:cubicBezTo>
                  <a:pt x="2381679" y="945474"/>
                  <a:pt x="2383416" y="947567"/>
                  <a:pt x="2385216" y="949116"/>
                </a:cubicBezTo>
                <a:cubicBezTo>
                  <a:pt x="2387016" y="950665"/>
                  <a:pt x="2388983" y="951732"/>
                  <a:pt x="2391118" y="952318"/>
                </a:cubicBezTo>
                <a:cubicBezTo>
                  <a:pt x="2393252" y="952904"/>
                  <a:pt x="2395785" y="953197"/>
                  <a:pt x="2398715" y="953197"/>
                </a:cubicBezTo>
                <a:lnTo>
                  <a:pt x="2412779" y="953197"/>
                </a:lnTo>
                <a:cubicBezTo>
                  <a:pt x="2414370" y="953197"/>
                  <a:pt x="2415939" y="952967"/>
                  <a:pt x="2417488" y="952507"/>
                </a:cubicBezTo>
                <a:cubicBezTo>
                  <a:pt x="2419037" y="952046"/>
                  <a:pt x="2420376" y="951314"/>
                  <a:pt x="2421507" y="950309"/>
                </a:cubicBezTo>
                <a:cubicBezTo>
                  <a:pt x="2422637" y="949304"/>
                  <a:pt x="2423537" y="948049"/>
                  <a:pt x="2424206" y="946542"/>
                </a:cubicBezTo>
                <a:cubicBezTo>
                  <a:pt x="2424876" y="945035"/>
                  <a:pt x="2425211" y="943319"/>
                  <a:pt x="2425211" y="941393"/>
                </a:cubicBezTo>
                <a:lnTo>
                  <a:pt x="2425211" y="795351"/>
                </a:lnTo>
                <a:cubicBezTo>
                  <a:pt x="2425211" y="794514"/>
                  <a:pt x="2425002" y="793760"/>
                  <a:pt x="2424583" y="793091"/>
                </a:cubicBezTo>
                <a:cubicBezTo>
                  <a:pt x="2424165" y="792421"/>
                  <a:pt x="2423432" y="791835"/>
                  <a:pt x="2422386" y="791333"/>
                </a:cubicBezTo>
                <a:cubicBezTo>
                  <a:pt x="2421339" y="790830"/>
                  <a:pt x="2419853" y="790475"/>
                  <a:pt x="2417928" y="790266"/>
                </a:cubicBezTo>
                <a:cubicBezTo>
                  <a:pt x="2416002" y="790056"/>
                  <a:pt x="2413616" y="789952"/>
                  <a:pt x="2410770" y="789952"/>
                </a:cubicBezTo>
                <a:close/>
                <a:moveTo>
                  <a:pt x="1458270" y="789952"/>
                </a:moveTo>
                <a:cubicBezTo>
                  <a:pt x="1455256" y="789952"/>
                  <a:pt x="1452787" y="790056"/>
                  <a:pt x="1450861" y="790266"/>
                </a:cubicBezTo>
                <a:cubicBezTo>
                  <a:pt x="1448936" y="790475"/>
                  <a:pt x="1447387" y="790830"/>
                  <a:pt x="1446215" y="791333"/>
                </a:cubicBezTo>
                <a:cubicBezTo>
                  <a:pt x="1445043" y="791835"/>
                  <a:pt x="1444206" y="792421"/>
                  <a:pt x="1443703" y="793091"/>
                </a:cubicBezTo>
                <a:cubicBezTo>
                  <a:pt x="1443201" y="793760"/>
                  <a:pt x="1442950" y="794514"/>
                  <a:pt x="1442950" y="795351"/>
                </a:cubicBezTo>
                <a:lnTo>
                  <a:pt x="1442950" y="871575"/>
                </a:lnTo>
                <a:cubicBezTo>
                  <a:pt x="1442950" y="877351"/>
                  <a:pt x="1443013" y="883420"/>
                  <a:pt x="1443139" y="889783"/>
                </a:cubicBezTo>
                <a:cubicBezTo>
                  <a:pt x="1443264" y="896145"/>
                  <a:pt x="1443452" y="902256"/>
                  <a:pt x="1443703" y="908116"/>
                </a:cubicBezTo>
                <a:lnTo>
                  <a:pt x="1443578" y="908116"/>
                </a:lnTo>
                <a:cubicBezTo>
                  <a:pt x="1442071" y="904768"/>
                  <a:pt x="1440522" y="901419"/>
                  <a:pt x="1438932" y="898071"/>
                </a:cubicBezTo>
                <a:cubicBezTo>
                  <a:pt x="1437341" y="894722"/>
                  <a:pt x="1435709" y="891311"/>
                  <a:pt x="1434034" y="887836"/>
                </a:cubicBezTo>
                <a:cubicBezTo>
                  <a:pt x="1432360" y="884362"/>
                  <a:pt x="1430623" y="880888"/>
                  <a:pt x="1428823" y="877414"/>
                </a:cubicBezTo>
                <a:cubicBezTo>
                  <a:pt x="1427023" y="873939"/>
                  <a:pt x="1425202" y="870402"/>
                  <a:pt x="1423361" y="866803"/>
                </a:cubicBezTo>
                <a:lnTo>
                  <a:pt x="1391716" y="807406"/>
                </a:lnTo>
                <a:cubicBezTo>
                  <a:pt x="1390126" y="804141"/>
                  <a:pt x="1388577" y="801400"/>
                  <a:pt x="1387070" y="799181"/>
                </a:cubicBezTo>
                <a:cubicBezTo>
                  <a:pt x="1385563" y="796963"/>
                  <a:pt x="1383951" y="795226"/>
                  <a:pt x="1382235" y="793970"/>
                </a:cubicBezTo>
                <a:cubicBezTo>
                  <a:pt x="1380519" y="792714"/>
                  <a:pt x="1378573" y="791814"/>
                  <a:pt x="1376396" y="791270"/>
                </a:cubicBezTo>
                <a:cubicBezTo>
                  <a:pt x="1374220" y="790726"/>
                  <a:pt x="1371541" y="790454"/>
                  <a:pt x="1368359" y="790454"/>
                </a:cubicBezTo>
                <a:lnTo>
                  <a:pt x="1350653" y="790454"/>
                </a:lnTo>
                <a:cubicBezTo>
                  <a:pt x="1347305" y="790454"/>
                  <a:pt x="1344479" y="791437"/>
                  <a:pt x="1342177" y="793405"/>
                </a:cubicBezTo>
                <a:cubicBezTo>
                  <a:pt x="1339875" y="795372"/>
                  <a:pt x="1338724" y="798323"/>
                  <a:pt x="1338724" y="802258"/>
                </a:cubicBezTo>
                <a:lnTo>
                  <a:pt x="1338724" y="948300"/>
                </a:lnTo>
                <a:cubicBezTo>
                  <a:pt x="1338724" y="949137"/>
                  <a:pt x="1338933" y="949891"/>
                  <a:pt x="1339352" y="950560"/>
                </a:cubicBezTo>
                <a:cubicBezTo>
                  <a:pt x="1339770" y="951230"/>
                  <a:pt x="1340524" y="951795"/>
                  <a:pt x="1341612" y="952255"/>
                </a:cubicBezTo>
                <a:cubicBezTo>
                  <a:pt x="1342701" y="952716"/>
                  <a:pt x="1344207" y="953072"/>
                  <a:pt x="1346133" y="953323"/>
                </a:cubicBezTo>
                <a:cubicBezTo>
                  <a:pt x="1348058" y="953574"/>
                  <a:pt x="1350486" y="953700"/>
                  <a:pt x="1353416" y="953700"/>
                </a:cubicBezTo>
                <a:cubicBezTo>
                  <a:pt x="1356430" y="953700"/>
                  <a:pt x="1358899" y="953574"/>
                  <a:pt x="1360825" y="953323"/>
                </a:cubicBezTo>
                <a:cubicBezTo>
                  <a:pt x="1362750" y="953072"/>
                  <a:pt x="1364278" y="952716"/>
                  <a:pt x="1365408" y="952255"/>
                </a:cubicBezTo>
                <a:cubicBezTo>
                  <a:pt x="1366539" y="951795"/>
                  <a:pt x="1367334" y="951230"/>
                  <a:pt x="1367794" y="950560"/>
                </a:cubicBezTo>
                <a:cubicBezTo>
                  <a:pt x="1368255" y="949891"/>
                  <a:pt x="1368485" y="949137"/>
                  <a:pt x="1368485" y="948300"/>
                </a:cubicBezTo>
                <a:lnTo>
                  <a:pt x="1368485" y="863286"/>
                </a:lnTo>
                <a:cubicBezTo>
                  <a:pt x="1368485" y="856924"/>
                  <a:pt x="1368401" y="850750"/>
                  <a:pt x="1368234" y="844764"/>
                </a:cubicBezTo>
                <a:cubicBezTo>
                  <a:pt x="1368066" y="838779"/>
                  <a:pt x="1367815" y="832772"/>
                  <a:pt x="1367480" y="826745"/>
                </a:cubicBezTo>
                <a:lnTo>
                  <a:pt x="1367732" y="826745"/>
                </a:lnTo>
                <a:cubicBezTo>
                  <a:pt x="1369657" y="831684"/>
                  <a:pt x="1371833" y="836769"/>
                  <a:pt x="1374261" y="842002"/>
                </a:cubicBezTo>
                <a:cubicBezTo>
                  <a:pt x="1376689" y="847234"/>
                  <a:pt x="1379075" y="852110"/>
                  <a:pt x="1381419" y="856631"/>
                </a:cubicBezTo>
                <a:lnTo>
                  <a:pt x="1421854" y="932603"/>
                </a:lnTo>
                <a:cubicBezTo>
                  <a:pt x="1423947" y="936789"/>
                  <a:pt x="1425830" y="940201"/>
                  <a:pt x="1427505" y="942837"/>
                </a:cubicBezTo>
                <a:cubicBezTo>
                  <a:pt x="1429179" y="945474"/>
                  <a:pt x="1430916" y="947567"/>
                  <a:pt x="1432716" y="949116"/>
                </a:cubicBezTo>
                <a:cubicBezTo>
                  <a:pt x="1434516" y="950665"/>
                  <a:pt x="1436483" y="951732"/>
                  <a:pt x="1438618" y="952318"/>
                </a:cubicBezTo>
                <a:cubicBezTo>
                  <a:pt x="1440753" y="952904"/>
                  <a:pt x="1443285" y="953197"/>
                  <a:pt x="1446215" y="953197"/>
                </a:cubicBezTo>
                <a:lnTo>
                  <a:pt x="1460279" y="953197"/>
                </a:lnTo>
                <a:cubicBezTo>
                  <a:pt x="1461870" y="953197"/>
                  <a:pt x="1463440" y="952967"/>
                  <a:pt x="1464988" y="952507"/>
                </a:cubicBezTo>
                <a:cubicBezTo>
                  <a:pt x="1466537" y="952046"/>
                  <a:pt x="1467876" y="951314"/>
                  <a:pt x="1469007" y="950309"/>
                </a:cubicBezTo>
                <a:cubicBezTo>
                  <a:pt x="1470137" y="949304"/>
                  <a:pt x="1471037" y="948049"/>
                  <a:pt x="1471707" y="946542"/>
                </a:cubicBezTo>
                <a:cubicBezTo>
                  <a:pt x="1472376" y="945035"/>
                  <a:pt x="1472711" y="943319"/>
                  <a:pt x="1472711" y="941393"/>
                </a:cubicBezTo>
                <a:lnTo>
                  <a:pt x="1472711" y="795351"/>
                </a:lnTo>
                <a:cubicBezTo>
                  <a:pt x="1472711" y="794514"/>
                  <a:pt x="1472502" y="793760"/>
                  <a:pt x="1472083" y="793091"/>
                </a:cubicBezTo>
                <a:cubicBezTo>
                  <a:pt x="1471665" y="792421"/>
                  <a:pt x="1470932" y="791835"/>
                  <a:pt x="1469886" y="791333"/>
                </a:cubicBezTo>
                <a:cubicBezTo>
                  <a:pt x="1468839" y="790830"/>
                  <a:pt x="1467353" y="790475"/>
                  <a:pt x="1465428" y="790266"/>
                </a:cubicBezTo>
                <a:cubicBezTo>
                  <a:pt x="1463502" y="790056"/>
                  <a:pt x="1461117" y="789952"/>
                  <a:pt x="1458270" y="789952"/>
                </a:cubicBezTo>
                <a:close/>
                <a:moveTo>
                  <a:pt x="2197718" y="789700"/>
                </a:moveTo>
                <a:cubicBezTo>
                  <a:pt x="2193448" y="789700"/>
                  <a:pt x="2190016" y="789763"/>
                  <a:pt x="2187421" y="789889"/>
                </a:cubicBezTo>
                <a:cubicBezTo>
                  <a:pt x="2184826" y="790014"/>
                  <a:pt x="2182796" y="790307"/>
                  <a:pt x="2181330" y="790768"/>
                </a:cubicBezTo>
                <a:cubicBezTo>
                  <a:pt x="2179865" y="791228"/>
                  <a:pt x="2178798" y="791898"/>
                  <a:pt x="2178128" y="792777"/>
                </a:cubicBezTo>
                <a:cubicBezTo>
                  <a:pt x="2177459" y="793656"/>
                  <a:pt x="2176873" y="794807"/>
                  <a:pt x="2176370" y="796230"/>
                </a:cubicBezTo>
                <a:lnTo>
                  <a:pt x="2126266" y="940389"/>
                </a:lnTo>
                <a:cubicBezTo>
                  <a:pt x="2125262" y="943319"/>
                  <a:pt x="2124634" y="945663"/>
                  <a:pt x="2124383" y="947421"/>
                </a:cubicBezTo>
                <a:cubicBezTo>
                  <a:pt x="2124132" y="949179"/>
                  <a:pt x="2124425" y="950539"/>
                  <a:pt x="2125262" y="951503"/>
                </a:cubicBezTo>
                <a:cubicBezTo>
                  <a:pt x="2126099" y="952465"/>
                  <a:pt x="2127606" y="953072"/>
                  <a:pt x="2129782" y="953323"/>
                </a:cubicBezTo>
                <a:cubicBezTo>
                  <a:pt x="2131959" y="953574"/>
                  <a:pt x="2134973" y="953700"/>
                  <a:pt x="2138824" y="953700"/>
                </a:cubicBezTo>
                <a:cubicBezTo>
                  <a:pt x="2142424" y="953700"/>
                  <a:pt x="2145333" y="953616"/>
                  <a:pt x="2147551" y="953449"/>
                </a:cubicBezTo>
                <a:cubicBezTo>
                  <a:pt x="2149770" y="953281"/>
                  <a:pt x="2151486" y="952967"/>
                  <a:pt x="2152700" y="952507"/>
                </a:cubicBezTo>
                <a:cubicBezTo>
                  <a:pt x="2153914" y="952046"/>
                  <a:pt x="2154793" y="951418"/>
                  <a:pt x="2155337" y="950623"/>
                </a:cubicBezTo>
                <a:cubicBezTo>
                  <a:pt x="2155881" y="949828"/>
                  <a:pt x="2156320" y="948844"/>
                  <a:pt x="2156655" y="947672"/>
                </a:cubicBezTo>
                <a:lnTo>
                  <a:pt x="2166952" y="915902"/>
                </a:lnTo>
                <a:lnTo>
                  <a:pt x="2227981" y="915902"/>
                </a:lnTo>
                <a:lnTo>
                  <a:pt x="2238906" y="948551"/>
                </a:lnTo>
                <a:cubicBezTo>
                  <a:pt x="2239241" y="949639"/>
                  <a:pt x="2239660" y="950518"/>
                  <a:pt x="2240162" y="951188"/>
                </a:cubicBezTo>
                <a:cubicBezTo>
                  <a:pt x="2240664" y="951858"/>
                  <a:pt x="2241543" y="952381"/>
                  <a:pt x="2242799" y="952758"/>
                </a:cubicBezTo>
                <a:cubicBezTo>
                  <a:pt x="2244055" y="953135"/>
                  <a:pt x="2245875" y="953386"/>
                  <a:pt x="2248261" y="953512"/>
                </a:cubicBezTo>
                <a:cubicBezTo>
                  <a:pt x="2250647" y="953637"/>
                  <a:pt x="2253975" y="953700"/>
                  <a:pt x="2258245" y="953700"/>
                </a:cubicBezTo>
                <a:cubicBezTo>
                  <a:pt x="2262346" y="953700"/>
                  <a:pt x="2265570" y="953595"/>
                  <a:pt x="2267914" y="953386"/>
                </a:cubicBezTo>
                <a:cubicBezTo>
                  <a:pt x="2270258" y="953176"/>
                  <a:pt x="2271890" y="952632"/>
                  <a:pt x="2272811" y="951753"/>
                </a:cubicBezTo>
                <a:cubicBezTo>
                  <a:pt x="2273732" y="950874"/>
                  <a:pt x="2274067" y="949556"/>
                  <a:pt x="2273816" y="947798"/>
                </a:cubicBezTo>
                <a:cubicBezTo>
                  <a:pt x="2273565" y="946040"/>
                  <a:pt x="2272937" y="943654"/>
                  <a:pt x="2271932" y="940640"/>
                </a:cubicBezTo>
                <a:lnTo>
                  <a:pt x="2221702" y="796607"/>
                </a:lnTo>
                <a:cubicBezTo>
                  <a:pt x="2221200" y="795016"/>
                  <a:pt x="2220593" y="793760"/>
                  <a:pt x="2219882" y="792840"/>
                </a:cubicBezTo>
                <a:cubicBezTo>
                  <a:pt x="2219170" y="791919"/>
                  <a:pt x="2217998" y="791228"/>
                  <a:pt x="2216366" y="790768"/>
                </a:cubicBezTo>
                <a:cubicBezTo>
                  <a:pt x="2214733" y="790307"/>
                  <a:pt x="2212452" y="790014"/>
                  <a:pt x="2209522" y="789889"/>
                </a:cubicBezTo>
                <a:cubicBezTo>
                  <a:pt x="2206592" y="789763"/>
                  <a:pt x="2202657" y="789700"/>
                  <a:pt x="2197718" y="789700"/>
                </a:cubicBezTo>
                <a:close/>
                <a:moveTo>
                  <a:pt x="1959732" y="789700"/>
                </a:moveTo>
                <a:cubicBezTo>
                  <a:pt x="1955128" y="789700"/>
                  <a:pt x="1951528" y="789805"/>
                  <a:pt x="1948933" y="790014"/>
                </a:cubicBezTo>
                <a:cubicBezTo>
                  <a:pt x="1946338" y="790224"/>
                  <a:pt x="1944559" y="790768"/>
                  <a:pt x="1943596" y="791647"/>
                </a:cubicBezTo>
                <a:cubicBezTo>
                  <a:pt x="1942633" y="792526"/>
                  <a:pt x="1942382" y="793823"/>
                  <a:pt x="1942843" y="795540"/>
                </a:cubicBezTo>
                <a:cubicBezTo>
                  <a:pt x="1943303" y="797256"/>
                  <a:pt x="1944329" y="799662"/>
                  <a:pt x="1945919" y="802760"/>
                </a:cubicBezTo>
                <a:lnTo>
                  <a:pt x="1990372" y="891289"/>
                </a:lnTo>
                <a:lnTo>
                  <a:pt x="1990372" y="948425"/>
                </a:lnTo>
                <a:cubicBezTo>
                  <a:pt x="1990372" y="949263"/>
                  <a:pt x="1990623" y="950016"/>
                  <a:pt x="1991126" y="950686"/>
                </a:cubicBezTo>
                <a:cubicBezTo>
                  <a:pt x="1991628" y="951356"/>
                  <a:pt x="1992528" y="951900"/>
                  <a:pt x="1993826" y="952318"/>
                </a:cubicBezTo>
                <a:cubicBezTo>
                  <a:pt x="1995123" y="952737"/>
                  <a:pt x="1996819" y="953072"/>
                  <a:pt x="1998911" y="953323"/>
                </a:cubicBezTo>
                <a:cubicBezTo>
                  <a:pt x="2001004" y="953574"/>
                  <a:pt x="2003683" y="953700"/>
                  <a:pt x="2006948" y="953700"/>
                </a:cubicBezTo>
                <a:cubicBezTo>
                  <a:pt x="2010129" y="953700"/>
                  <a:pt x="2012787" y="953574"/>
                  <a:pt x="2014922" y="953323"/>
                </a:cubicBezTo>
                <a:cubicBezTo>
                  <a:pt x="2017057" y="953072"/>
                  <a:pt x="2018752" y="952737"/>
                  <a:pt x="2020008" y="952318"/>
                </a:cubicBezTo>
                <a:cubicBezTo>
                  <a:pt x="2021264" y="951900"/>
                  <a:pt x="2022163" y="951356"/>
                  <a:pt x="2022708" y="950686"/>
                </a:cubicBezTo>
                <a:cubicBezTo>
                  <a:pt x="2023252" y="950016"/>
                  <a:pt x="2023524" y="949263"/>
                  <a:pt x="2023524" y="948425"/>
                </a:cubicBezTo>
                <a:lnTo>
                  <a:pt x="2023524" y="891289"/>
                </a:lnTo>
                <a:lnTo>
                  <a:pt x="2067977" y="802760"/>
                </a:lnTo>
                <a:cubicBezTo>
                  <a:pt x="2069484" y="799746"/>
                  <a:pt x="2070488" y="797361"/>
                  <a:pt x="2070991" y="795602"/>
                </a:cubicBezTo>
                <a:cubicBezTo>
                  <a:pt x="2071493" y="793844"/>
                  <a:pt x="2071263" y="792526"/>
                  <a:pt x="2070300" y="791647"/>
                </a:cubicBezTo>
                <a:cubicBezTo>
                  <a:pt x="2069337" y="790768"/>
                  <a:pt x="2067537" y="790224"/>
                  <a:pt x="2064900" y="790014"/>
                </a:cubicBezTo>
                <a:cubicBezTo>
                  <a:pt x="2062263" y="789805"/>
                  <a:pt x="2058559" y="789700"/>
                  <a:pt x="2053787" y="789700"/>
                </a:cubicBezTo>
                <a:cubicBezTo>
                  <a:pt x="2050187" y="789700"/>
                  <a:pt x="2047299" y="789784"/>
                  <a:pt x="2045123" y="789952"/>
                </a:cubicBezTo>
                <a:cubicBezTo>
                  <a:pt x="2042946" y="790119"/>
                  <a:pt x="2041230" y="790454"/>
                  <a:pt x="2039974" y="790956"/>
                </a:cubicBezTo>
                <a:cubicBezTo>
                  <a:pt x="2038718" y="791458"/>
                  <a:pt x="2037777" y="792107"/>
                  <a:pt x="2037149" y="792902"/>
                </a:cubicBezTo>
                <a:cubicBezTo>
                  <a:pt x="2036521" y="793698"/>
                  <a:pt x="2035997" y="794766"/>
                  <a:pt x="2035579" y="796105"/>
                </a:cubicBezTo>
                <a:lnTo>
                  <a:pt x="2017747" y="835786"/>
                </a:lnTo>
                <a:cubicBezTo>
                  <a:pt x="2016157" y="839637"/>
                  <a:pt x="2014525" y="843697"/>
                  <a:pt x="2012850" y="847966"/>
                </a:cubicBezTo>
                <a:cubicBezTo>
                  <a:pt x="2011176" y="852236"/>
                  <a:pt x="2009543" y="856631"/>
                  <a:pt x="2007953" y="861152"/>
                </a:cubicBezTo>
                <a:lnTo>
                  <a:pt x="2007702" y="861152"/>
                </a:lnTo>
                <a:cubicBezTo>
                  <a:pt x="2005944" y="856464"/>
                  <a:pt x="2004207" y="851985"/>
                  <a:pt x="2002490" y="847716"/>
                </a:cubicBezTo>
                <a:cubicBezTo>
                  <a:pt x="2000774" y="843446"/>
                  <a:pt x="1999037" y="839386"/>
                  <a:pt x="1997279" y="835535"/>
                </a:cubicBezTo>
                <a:lnTo>
                  <a:pt x="1979196" y="795602"/>
                </a:lnTo>
                <a:cubicBezTo>
                  <a:pt x="1978610" y="794430"/>
                  <a:pt x="1978003" y="793467"/>
                  <a:pt x="1977376" y="792714"/>
                </a:cubicBezTo>
                <a:cubicBezTo>
                  <a:pt x="1976748" y="791961"/>
                  <a:pt x="1975764" y="791354"/>
                  <a:pt x="1974424" y="790893"/>
                </a:cubicBezTo>
                <a:cubicBezTo>
                  <a:pt x="1973085" y="790433"/>
                  <a:pt x="1971264" y="790119"/>
                  <a:pt x="1968962" y="789952"/>
                </a:cubicBezTo>
                <a:cubicBezTo>
                  <a:pt x="1966660" y="789784"/>
                  <a:pt x="1963583" y="789700"/>
                  <a:pt x="1959732" y="789700"/>
                </a:cubicBezTo>
                <a:close/>
                <a:moveTo>
                  <a:pt x="1783925" y="789700"/>
                </a:moveTo>
                <a:cubicBezTo>
                  <a:pt x="1780744" y="789700"/>
                  <a:pt x="1778107" y="789826"/>
                  <a:pt x="1776013" y="790077"/>
                </a:cubicBezTo>
                <a:cubicBezTo>
                  <a:pt x="1773921" y="790329"/>
                  <a:pt x="1772225" y="790663"/>
                  <a:pt x="1770928" y="791082"/>
                </a:cubicBezTo>
                <a:cubicBezTo>
                  <a:pt x="1769630" y="791500"/>
                  <a:pt x="1768709" y="792044"/>
                  <a:pt x="1768165" y="792714"/>
                </a:cubicBezTo>
                <a:cubicBezTo>
                  <a:pt x="1767621" y="793384"/>
                  <a:pt x="1767349" y="794137"/>
                  <a:pt x="1767349" y="794974"/>
                </a:cubicBezTo>
                <a:lnTo>
                  <a:pt x="1767349" y="948425"/>
                </a:lnTo>
                <a:cubicBezTo>
                  <a:pt x="1767349" y="949263"/>
                  <a:pt x="1767621" y="950016"/>
                  <a:pt x="1768165" y="950686"/>
                </a:cubicBezTo>
                <a:cubicBezTo>
                  <a:pt x="1768709" y="951356"/>
                  <a:pt x="1769609" y="951900"/>
                  <a:pt x="1770865" y="952318"/>
                </a:cubicBezTo>
                <a:cubicBezTo>
                  <a:pt x="1772121" y="952737"/>
                  <a:pt x="1773816" y="953072"/>
                  <a:pt x="1775951" y="953323"/>
                </a:cubicBezTo>
                <a:cubicBezTo>
                  <a:pt x="1778085" y="953574"/>
                  <a:pt x="1780744" y="953700"/>
                  <a:pt x="1783925" y="953700"/>
                </a:cubicBezTo>
                <a:cubicBezTo>
                  <a:pt x="1787190" y="953700"/>
                  <a:pt x="1789869" y="953574"/>
                  <a:pt x="1791961" y="953323"/>
                </a:cubicBezTo>
                <a:cubicBezTo>
                  <a:pt x="1794054" y="953072"/>
                  <a:pt x="1795729" y="952737"/>
                  <a:pt x="1796984" y="952318"/>
                </a:cubicBezTo>
                <a:cubicBezTo>
                  <a:pt x="1798240" y="951900"/>
                  <a:pt x="1799140" y="951356"/>
                  <a:pt x="1799684" y="950686"/>
                </a:cubicBezTo>
                <a:cubicBezTo>
                  <a:pt x="1800228" y="950016"/>
                  <a:pt x="1800500" y="949263"/>
                  <a:pt x="1800500" y="948425"/>
                </a:cubicBezTo>
                <a:lnTo>
                  <a:pt x="1800500" y="794974"/>
                </a:lnTo>
                <a:cubicBezTo>
                  <a:pt x="1800500" y="794137"/>
                  <a:pt x="1800228" y="793384"/>
                  <a:pt x="1799684" y="792714"/>
                </a:cubicBezTo>
                <a:cubicBezTo>
                  <a:pt x="1799140" y="792044"/>
                  <a:pt x="1798240" y="791500"/>
                  <a:pt x="1796984" y="791082"/>
                </a:cubicBezTo>
                <a:cubicBezTo>
                  <a:pt x="1795729" y="790663"/>
                  <a:pt x="1794054" y="790329"/>
                  <a:pt x="1791961" y="790077"/>
                </a:cubicBezTo>
                <a:cubicBezTo>
                  <a:pt x="1789869" y="789826"/>
                  <a:pt x="1787190" y="789700"/>
                  <a:pt x="1783925" y="789700"/>
                </a:cubicBezTo>
                <a:close/>
                <a:moveTo>
                  <a:pt x="1679150" y="789700"/>
                </a:moveTo>
                <a:cubicBezTo>
                  <a:pt x="1675968" y="789700"/>
                  <a:pt x="1673311" y="789826"/>
                  <a:pt x="1671176" y="790077"/>
                </a:cubicBezTo>
                <a:cubicBezTo>
                  <a:pt x="1669041" y="790329"/>
                  <a:pt x="1667346" y="790663"/>
                  <a:pt x="1666090" y="791082"/>
                </a:cubicBezTo>
                <a:cubicBezTo>
                  <a:pt x="1664834" y="791500"/>
                  <a:pt x="1663934" y="792044"/>
                  <a:pt x="1663390" y="792714"/>
                </a:cubicBezTo>
                <a:cubicBezTo>
                  <a:pt x="1662846" y="793384"/>
                  <a:pt x="1662574" y="794137"/>
                  <a:pt x="1662574" y="794974"/>
                </a:cubicBezTo>
                <a:lnTo>
                  <a:pt x="1662574" y="942524"/>
                </a:lnTo>
                <a:cubicBezTo>
                  <a:pt x="1662574" y="946207"/>
                  <a:pt x="1663516" y="948865"/>
                  <a:pt x="1665399" y="950497"/>
                </a:cubicBezTo>
                <a:cubicBezTo>
                  <a:pt x="1667283" y="952130"/>
                  <a:pt x="1669606" y="952946"/>
                  <a:pt x="1672369" y="952946"/>
                </a:cubicBezTo>
                <a:lnTo>
                  <a:pt x="1746834" y="952946"/>
                </a:lnTo>
                <a:cubicBezTo>
                  <a:pt x="1747671" y="952946"/>
                  <a:pt x="1748404" y="952695"/>
                  <a:pt x="1749031" y="952193"/>
                </a:cubicBezTo>
                <a:cubicBezTo>
                  <a:pt x="1749659" y="951691"/>
                  <a:pt x="1750182" y="950874"/>
                  <a:pt x="1750601" y="949744"/>
                </a:cubicBezTo>
                <a:cubicBezTo>
                  <a:pt x="1751020" y="948614"/>
                  <a:pt x="1751334" y="947191"/>
                  <a:pt x="1751543" y="945474"/>
                </a:cubicBezTo>
                <a:cubicBezTo>
                  <a:pt x="1751752" y="943758"/>
                  <a:pt x="1751857" y="941644"/>
                  <a:pt x="1751857" y="939133"/>
                </a:cubicBezTo>
                <a:cubicBezTo>
                  <a:pt x="1751857" y="936622"/>
                  <a:pt x="1751752" y="934508"/>
                  <a:pt x="1751543" y="932792"/>
                </a:cubicBezTo>
                <a:cubicBezTo>
                  <a:pt x="1751334" y="931075"/>
                  <a:pt x="1751020" y="929694"/>
                  <a:pt x="1750601" y="928648"/>
                </a:cubicBezTo>
                <a:cubicBezTo>
                  <a:pt x="1750182" y="927601"/>
                  <a:pt x="1749659" y="926848"/>
                  <a:pt x="1749031" y="926387"/>
                </a:cubicBezTo>
                <a:cubicBezTo>
                  <a:pt x="1748404" y="925927"/>
                  <a:pt x="1747671" y="925697"/>
                  <a:pt x="1746834" y="925697"/>
                </a:cubicBezTo>
                <a:lnTo>
                  <a:pt x="1695725" y="925697"/>
                </a:lnTo>
                <a:lnTo>
                  <a:pt x="1695725" y="794974"/>
                </a:lnTo>
                <a:cubicBezTo>
                  <a:pt x="1695725" y="794137"/>
                  <a:pt x="1695453" y="793384"/>
                  <a:pt x="1694909" y="792714"/>
                </a:cubicBezTo>
                <a:cubicBezTo>
                  <a:pt x="1694365" y="792044"/>
                  <a:pt x="1693465" y="791500"/>
                  <a:pt x="1692209" y="791082"/>
                </a:cubicBezTo>
                <a:cubicBezTo>
                  <a:pt x="1690954" y="790663"/>
                  <a:pt x="1689279" y="790329"/>
                  <a:pt x="1687186" y="790077"/>
                </a:cubicBezTo>
                <a:cubicBezTo>
                  <a:pt x="1685093" y="789826"/>
                  <a:pt x="1682415" y="789700"/>
                  <a:pt x="1679150" y="789700"/>
                </a:cubicBezTo>
                <a:close/>
                <a:moveTo>
                  <a:pt x="1569068" y="789700"/>
                </a:moveTo>
                <a:cubicBezTo>
                  <a:pt x="1564798" y="789700"/>
                  <a:pt x="1561366" y="789763"/>
                  <a:pt x="1558771" y="789889"/>
                </a:cubicBezTo>
                <a:cubicBezTo>
                  <a:pt x="1556176" y="790014"/>
                  <a:pt x="1554146" y="790307"/>
                  <a:pt x="1552681" y="790768"/>
                </a:cubicBezTo>
                <a:cubicBezTo>
                  <a:pt x="1551216" y="791228"/>
                  <a:pt x="1550148" y="791898"/>
                  <a:pt x="1549478" y="792777"/>
                </a:cubicBezTo>
                <a:cubicBezTo>
                  <a:pt x="1548809" y="793656"/>
                  <a:pt x="1548223" y="794807"/>
                  <a:pt x="1547720" y="796230"/>
                </a:cubicBezTo>
                <a:lnTo>
                  <a:pt x="1497617" y="940389"/>
                </a:lnTo>
                <a:cubicBezTo>
                  <a:pt x="1496612" y="943319"/>
                  <a:pt x="1495984" y="945663"/>
                  <a:pt x="1495733" y="947421"/>
                </a:cubicBezTo>
                <a:cubicBezTo>
                  <a:pt x="1495482" y="949179"/>
                  <a:pt x="1495775" y="950539"/>
                  <a:pt x="1496612" y="951503"/>
                </a:cubicBezTo>
                <a:cubicBezTo>
                  <a:pt x="1497449" y="952465"/>
                  <a:pt x="1498956" y="953072"/>
                  <a:pt x="1501133" y="953323"/>
                </a:cubicBezTo>
                <a:cubicBezTo>
                  <a:pt x="1503309" y="953574"/>
                  <a:pt x="1506323" y="953700"/>
                  <a:pt x="1510174" y="953700"/>
                </a:cubicBezTo>
                <a:cubicBezTo>
                  <a:pt x="1513774" y="953700"/>
                  <a:pt x="1516683" y="953616"/>
                  <a:pt x="1518901" y="953449"/>
                </a:cubicBezTo>
                <a:cubicBezTo>
                  <a:pt x="1521120" y="953281"/>
                  <a:pt x="1522836" y="952967"/>
                  <a:pt x="1524050" y="952507"/>
                </a:cubicBezTo>
                <a:cubicBezTo>
                  <a:pt x="1525264" y="952046"/>
                  <a:pt x="1526143" y="951418"/>
                  <a:pt x="1526687" y="950623"/>
                </a:cubicBezTo>
                <a:cubicBezTo>
                  <a:pt x="1527231" y="949828"/>
                  <a:pt x="1527670" y="948844"/>
                  <a:pt x="1528005" y="947672"/>
                </a:cubicBezTo>
                <a:lnTo>
                  <a:pt x="1538303" y="915902"/>
                </a:lnTo>
                <a:lnTo>
                  <a:pt x="1599331" y="915902"/>
                </a:lnTo>
                <a:lnTo>
                  <a:pt x="1610256" y="948551"/>
                </a:lnTo>
                <a:cubicBezTo>
                  <a:pt x="1610591" y="949639"/>
                  <a:pt x="1611010" y="950518"/>
                  <a:pt x="1611512" y="951188"/>
                </a:cubicBezTo>
                <a:cubicBezTo>
                  <a:pt x="1612014" y="951858"/>
                  <a:pt x="1612893" y="952381"/>
                  <a:pt x="1614149" y="952758"/>
                </a:cubicBezTo>
                <a:cubicBezTo>
                  <a:pt x="1615405" y="953135"/>
                  <a:pt x="1617226" y="953386"/>
                  <a:pt x="1619612" y="953512"/>
                </a:cubicBezTo>
                <a:cubicBezTo>
                  <a:pt x="1621997" y="953637"/>
                  <a:pt x="1625325" y="953700"/>
                  <a:pt x="1629595" y="953700"/>
                </a:cubicBezTo>
                <a:cubicBezTo>
                  <a:pt x="1633697" y="953700"/>
                  <a:pt x="1636920" y="953595"/>
                  <a:pt x="1639264" y="953386"/>
                </a:cubicBezTo>
                <a:cubicBezTo>
                  <a:pt x="1641608" y="953176"/>
                  <a:pt x="1643240" y="952632"/>
                  <a:pt x="1644161" y="951753"/>
                </a:cubicBezTo>
                <a:cubicBezTo>
                  <a:pt x="1645082" y="950874"/>
                  <a:pt x="1645417" y="949556"/>
                  <a:pt x="1645166" y="947798"/>
                </a:cubicBezTo>
                <a:cubicBezTo>
                  <a:pt x="1644915" y="946040"/>
                  <a:pt x="1644287" y="943654"/>
                  <a:pt x="1643282" y="940640"/>
                </a:cubicBezTo>
                <a:lnTo>
                  <a:pt x="1593053" y="796607"/>
                </a:lnTo>
                <a:cubicBezTo>
                  <a:pt x="1592550" y="795016"/>
                  <a:pt x="1591943" y="793760"/>
                  <a:pt x="1591232" y="792840"/>
                </a:cubicBezTo>
                <a:cubicBezTo>
                  <a:pt x="1590520" y="791919"/>
                  <a:pt x="1589348" y="791228"/>
                  <a:pt x="1587716" y="790768"/>
                </a:cubicBezTo>
                <a:cubicBezTo>
                  <a:pt x="1586083" y="790307"/>
                  <a:pt x="1583802" y="790014"/>
                  <a:pt x="1580872" y="789889"/>
                </a:cubicBezTo>
                <a:cubicBezTo>
                  <a:pt x="1577942" y="789763"/>
                  <a:pt x="1574007" y="789700"/>
                  <a:pt x="1569068" y="789700"/>
                </a:cubicBezTo>
                <a:close/>
                <a:moveTo>
                  <a:pt x="949943" y="789700"/>
                </a:moveTo>
                <a:cubicBezTo>
                  <a:pt x="945674" y="789700"/>
                  <a:pt x="942241" y="789763"/>
                  <a:pt x="939646" y="789889"/>
                </a:cubicBezTo>
                <a:cubicBezTo>
                  <a:pt x="937051" y="790014"/>
                  <a:pt x="935021" y="790307"/>
                  <a:pt x="933556" y="790768"/>
                </a:cubicBezTo>
                <a:cubicBezTo>
                  <a:pt x="932091" y="791228"/>
                  <a:pt x="931023" y="791898"/>
                  <a:pt x="930354" y="792777"/>
                </a:cubicBezTo>
                <a:cubicBezTo>
                  <a:pt x="929684" y="793656"/>
                  <a:pt x="929098" y="794807"/>
                  <a:pt x="928595" y="796230"/>
                </a:cubicBezTo>
                <a:lnTo>
                  <a:pt x="878492" y="940389"/>
                </a:lnTo>
                <a:cubicBezTo>
                  <a:pt x="877487" y="943319"/>
                  <a:pt x="876859" y="945663"/>
                  <a:pt x="876608" y="947421"/>
                </a:cubicBezTo>
                <a:cubicBezTo>
                  <a:pt x="876357" y="949179"/>
                  <a:pt x="876650" y="950539"/>
                  <a:pt x="877487" y="951503"/>
                </a:cubicBezTo>
                <a:cubicBezTo>
                  <a:pt x="878324" y="952465"/>
                  <a:pt x="879831" y="953072"/>
                  <a:pt x="882008" y="953323"/>
                </a:cubicBezTo>
                <a:cubicBezTo>
                  <a:pt x="884184" y="953574"/>
                  <a:pt x="887198" y="953700"/>
                  <a:pt x="891049" y="953700"/>
                </a:cubicBezTo>
                <a:cubicBezTo>
                  <a:pt x="894649" y="953700"/>
                  <a:pt x="897558" y="953616"/>
                  <a:pt x="899776" y="953449"/>
                </a:cubicBezTo>
                <a:cubicBezTo>
                  <a:pt x="901995" y="953281"/>
                  <a:pt x="903711" y="952967"/>
                  <a:pt x="904925" y="952507"/>
                </a:cubicBezTo>
                <a:cubicBezTo>
                  <a:pt x="906139" y="952046"/>
                  <a:pt x="907018" y="951418"/>
                  <a:pt x="907562" y="950623"/>
                </a:cubicBezTo>
                <a:cubicBezTo>
                  <a:pt x="908106" y="949828"/>
                  <a:pt x="908546" y="948844"/>
                  <a:pt x="908881" y="947672"/>
                </a:cubicBezTo>
                <a:lnTo>
                  <a:pt x="919178" y="915902"/>
                </a:lnTo>
                <a:lnTo>
                  <a:pt x="980206" y="915902"/>
                </a:lnTo>
                <a:lnTo>
                  <a:pt x="991131" y="948551"/>
                </a:lnTo>
                <a:cubicBezTo>
                  <a:pt x="991466" y="949639"/>
                  <a:pt x="991885" y="950518"/>
                  <a:pt x="992387" y="951188"/>
                </a:cubicBezTo>
                <a:cubicBezTo>
                  <a:pt x="992889" y="951858"/>
                  <a:pt x="993768" y="952381"/>
                  <a:pt x="995024" y="952758"/>
                </a:cubicBezTo>
                <a:cubicBezTo>
                  <a:pt x="996280" y="953135"/>
                  <a:pt x="998101" y="953386"/>
                  <a:pt x="1000486" y="953512"/>
                </a:cubicBezTo>
                <a:cubicBezTo>
                  <a:pt x="1002872" y="953637"/>
                  <a:pt x="1006200" y="953700"/>
                  <a:pt x="1010470" y="953700"/>
                </a:cubicBezTo>
                <a:cubicBezTo>
                  <a:pt x="1014572" y="953700"/>
                  <a:pt x="1017795" y="953595"/>
                  <a:pt x="1020139" y="953386"/>
                </a:cubicBezTo>
                <a:cubicBezTo>
                  <a:pt x="1022483" y="953176"/>
                  <a:pt x="1024115" y="952632"/>
                  <a:pt x="1025036" y="951753"/>
                </a:cubicBezTo>
                <a:cubicBezTo>
                  <a:pt x="1025957" y="950874"/>
                  <a:pt x="1026292" y="949556"/>
                  <a:pt x="1026041" y="947798"/>
                </a:cubicBezTo>
                <a:cubicBezTo>
                  <a:pt x="1025790" y="946040"/>
                  <a:pt x="1025162" y="943654"/>
                  <a:pt x="1024157" y="940640"/>
                </a:cubicBezTo>
                <a:lnTo>
                  <a:pt x="973928" y="796607"/>
                </a:lnTo>
                <a:cubicBezTo>
                  <a:pt x="973425" y="795016"/>
                  <a:pt x="972818" y="793760"/>
                  <a:pt x="972107" y="792840"/>
                </a:cubicBezTo>
                <a:cubicBezTo>
                  <a:pt x="971395" y="791919"/>
                  <a:pt x="970223" y="791228"/>
                  <a:pt x="968591" y="790768"/>
                </a:cubicBezTo>
                <a:cubicBezTo>
                  <a:pt x="966958" y="790307"/>
                  <a:pt x="964677" y="790014"/>
                  <a:pt x="961747" y="789889"/>
                </a:cubicBezTo>
                <a:cubicBezTo>
                  <a:pt x="958817" y="789763"/>
                  <a:pt x="954882" y="789700"/>
                  <a:pt x="949943" y="789700"/>
                </a:cubicBezTo>
                <a:close/>
                <a:moveTo>
                  <a:pt x="3453115" y="787566"/>
                </a:moveTo>
                <a:cubicBezTo>
                  <a:pt x="3445665" y="787566"/>
                  <a:pt x="3438612" y="788528"/>
                  <a:pt x="3431957" y="790454"/>
                </a:cubicBezTo>
                <a:cubicBezTo>
                  <a:pt x="3425301" y="792379"/>
                  <a:pt x="3419525" y="795288"/>
                  <a:pt x="3414627" y="799181"/>
                </a:cubicBezTo>
                <a:cubicBezTo>
                  <a:pt x="3409730" y="803074"/>
                  <a:pt x="3405837" y="807971"/>
                  <a:pt x="3402949" y="813873"/>
                </a:cubicBezTo>
                <a:cubicBezTo>
                  <a:pt x="3400061" y="819775"/>
                  <a:pt x="3398617" y="826619"/>
                  <a:pt x="3398617" y="834405"/>
                </a:cubicBezTo>
                <a:cubicBezTo>
                  <a:pt x="3398617" y="841186"/>
                  <a:pt x="3399621" y="847004"/>
                  <a:pt x="3401630" y="851859"/>
                </a:cubicBezTo>
                <a:cubicBezTo>
                  <a:pt x="3403640" y="856715"/>
                  <a:pt x="3406256" y="860922"/>
                  <a:pt x="3409479" y="864480"/>
                </a:cubicBezTo>
                <a:cubicBezTo>
                  <a:pt x="3412702" y="868037"/>
                  <a:pt x="3416364" y="871093"/>
                  <a:pt x="3420467" y="873647"/>
                </a:cubicBezTo>
                <a:cubicBezTo>
                  <a:pt x="3424569" y="876200"/>
                  <a:pt x="3428796" y="878481"/>
                  <a:pt x="3433149" y="880490"/>
                </a:cubicBezTo>
                <a:cubicBezTo>
                  <a:pt x="3437503" y="882499"/>
                  <a:pt x="3441730" y="884404"/>
                  <a:pt x="3445832" y="886204"/>
                </a:cubicBezTo>
                <a:cubicBezTo>
                  <a:pt x="3449934" y="888004"/>
                  <a:pt x="3453597" y="889929"/>
                  <a:pt x="3456820" y="891980"/>
                </a:cubicBezTo>
                <a:cubicBezTo>
                  <a:pt x="3460043" y="894031"/>
                  <a:pt x="3462659" y="896375"/>
                  <a:pt x="3464668" y="899012"/>
                </a:cubicBezTo>
                <a:cubicBezTo>
                  <a:pt x="3466678" y="901650"/>
                  <a:pt x="3467682" y="904810"/>
                  <a:pt x="3467682" y="908493"/>
                </a:cubicBezTo>
                <a:cubicBezTo>
                  <a:pt x="3467682" y="911674"/>
                  <a:pt x="3467096" y="914562"/>
                  <a:pt x="3465924" y="917158"/>
                </a:cubicBezTo>
                <a:cubicBezTo>
                  <a:pt x="3464752" y="919753"/>
                  <a:pt x="3463057" y="921930"/>
                  <a:pt x="3460838" y="923688"/>
                </a:cubicBezTo>
                <a:cubicBezTo>
                  <a:pt x="3458620" y="925446"/>
                  <a:pt x="3455920" y="926806"/>
                  <a:pt x="3452739" y="927769"/>
                </a:cubicBezTo>
                <a:cubicBezTo>
                  <a:pt x="3449558" y="928732"/>
                  <a:pt x="3445958" y="929213"/>
                  <a:pt x="3441940" y="929213"/>
                </a:cubicBezTo>
                <a:cubicBezTo>
                  <a:pt x="3435829" y="929213"/>
                  <a:pt x="3430450" y="928522"/>
                  <a:pt x="3425803" y="927141"/>
                </a:cubicBezTo>
                <a:cubicBezTo>
                  <a:pt x="3421157" y="925760"/>
                  <a:pt x="3417160" y="924232"/>
                  <a:pt x="3413811" y="922557"/>
                </a:cubicBezTo>
                <a:cubicBezTo>
                  <a:pt x="3410462" y="920883"/>
                  <a:pt x="3407721" y="919355"/>
                  <a:pt x="3405586" y="917974"/>
                </a:cubicBezTo>
                <a:cubicBezTo>
                  <a:pt x="3403451" y="916593"/>
                  <a:pt x="3401798" y="915902"/>
                  <a:pt x="3400626" y="915902"/>
                </a:cubicBezTo>
                <a:cubicBezTo>
                  <a:pt x="3399789" y="915902"/>
                  <a:pt x="3399056" y="916132"/>
                  <a:pt x="3398428" y="916593"/>
                </a:cubicBezTo>
                <a:cubicBezTo>
                  <a:pt x="3397800" y="917053"/>
                  <a:pt x="3397298" y="917827"/>
                  <a:pt x="3396921" y="918916"/>
                </a:cubicBezTo>
                <a:cubicBezTo>
                  <a:pt x="3396545" y="920004"/>
                  <a:pt x="3396273" y="921427"/>
                  <a:pt x="3396105" y="923185"/>
                </a:cubicBezTo>
                <a:cubicBezTo>
                  <a:pt x="3395938" y="924943"/>
                  <a:pt x="3395854" y="927120"/>
                  <a:pt x="3395854" y="929715"/>
                </a:cubicBezTo>
                <a:cubicBezTo>
                  <a:pt x="3395854" y="933566"/>
                  <a:pt x="3396084" y="936517"/>
                  <a:pt x="3396545" y="938568"/>
                </a:cubicBezTo>
                <a:cubicBezTo>
                  <a:pt x="3397005" y="940619"/>
                  <a:pt x="3397780" y="942189"/>
                  <a:pt x="3398868" y="943277"/>
                </a:cubicBezTo>
                <a:cubicBezTo>
                  <a:pt x="3399956" y="944365"/>
                  <a:pt x="3401735" y="945621"/>
                  <a:pt x="3404205" y="947044"/>
                </a:cubicBezTo>
                <a:cubicBezTo>
                  <a:pt x="3406674" y="948468"/>
                  <a:pt x="3409751" y="949828"/>
                  <a:pt x="3413434" y="951126"/>
                </a:cubicBezTo>
                <a:cubicBezTo>
                  <a:pt x="3417118" y="952423"/>
                  <a:pt x="3421366" y="953532"/>
                  <a:pt x="3426180" y="954453"/>
                </a:cubicBezTo>
                <a:cubicBezTo>
                  <a:pt x="3430994" y="955374"/>
                  <a:pt x="3436205" y="955834"/>
                  <a:pt x="3441814" y="955834"/>
                </a:cubicBezTo>
                <a:cubicBezTo>
                  <a:pt x="3450102" y="955834"/>
                  <a:pt x="3457888" y="954746"/>
                  <a:pt x="3465171" y="952569"/>
                </a:cubicBezTo>
                <a:cubicBezTo>
                  <a:pt x="3472454" y="950393"/>
                  <a:pt x="3478816" y="947149"/>
                  <a:pt x="3484258" y="942837"/>
                </a:cubicBezTo>
                <a:cubicBezTo>
                  <a:pt x="3489700" y="938526"/>
                  <a:pt x="3494011" y="933148"/>
                  <a:pt x="3497192" y="926701"/>
                </a:cubicBezTo>
                <a:cubicBezTo>
                  <a:pt x="3500373" y="920255"/>
                  <a:pt x="3501964" y="912763"/>
                  <a:pt x="3501964" y="904224"/>
                </a:cubicBezTo>
                <a:cubicBezTo>
                  <a:pt x="3501964" y="897694"/>
                  <a:pt x="3500959" y="892022"/>
                  <a:pt x="3498950" y="887208"/>
                </a:cubicBezTo>
                <a:cubicBezTo>
                  <a:pt x="3496941" y="882395"/>
                  <a:pt x="3494304" y="878209"/>
                  <a:pt x="3491039" y="874651"/>
                </a:cubicBezTo>
                <a:cubicBezTo>
                  <a:pt x="3487774" y="871093"/>
                  <a:pt x="3484049" y="868037"/>
                  <a:pt x="3479863" y="865484"/>
                </a:cubicBezTo>
                <a:cubicBezTo>
                  <a:pt x="3475677" y="862931"/>
                  <a:pt x="3471408" y="860650"/>
                  <a:pt x="3467054" y="858640"/>
                </a:cubicBezTo>
                <a:cubicBezTo>
                  <a:pt x="3462701" y="856631"/>
                  <a:pt x="3458431" y="854727"/>
                  <a:pt x="3454246" y="852927"/>
                </a:cubicBezTo>
                <a:cubicBezTo>
                  <a:pt x="3450060" y="851127"/>
                  <a:pt x="3446314" y="849201"/>
                  <a:pt x="3443007" y="847150"/>
                </a:cubicBezTo>
                <a:cubicBezTo>
                  <a:pt x="3439700" y="845099"/>
                  <a:pt x="3437063" y="842755"/>
                  <a:pt x="3435096" y="840118"/>
                </a:cubicBezTo>
                <a:cubicBezTo>
                  <a:pt x="3433129" y="837481"/>
                  <a:pt x="3432145" y="834363"/>
                  <a:pt x="3432145" y="830763"/>
                </a:cubicBezTo>
                <a:cubicBezTo>
                  <a:pt x="3432145" y="828335"/>
                  <a:pt x="3432584" y="826033"/>
                  <a:pt x="3433463" y="823857"/>
                </a:cubicBezTo>
                <a:cubicBezTo>
                  <a:pt x="3434342" y="821680"/>
                  <a:pt x="3435682" y="819817"/>
                  <a:pt x="3437482" y="818269"/>
                </a:cubicBezTo>
                <a:cubicBezTo>
                  <a:pt x="3439282" y="816720"/>
                  <a:pt x="3441521" y="815506"/>
                  <a:pt x="3444200" y="814627"/>
                </a:cubicBezTo>
                <a:cubicBezTo>
                  <a:pt x="3446879" y="813748"/>
                  <a:pt x="3450018" y="813308"/>
                  <a:pt x="3453618" y="813308"/>
                </a:cubicBezTo>
                <a:cubicBezTo>
                  <a:pt x="3458222" y="813308"/>
                  <a:pt x="3462450" y="813873"/>
                  <a:pt x="3466301" y="815003"/>
                </a:cubicBezTo>
                <a:cubicBezTo>
                  <a:pt x="3470152" y="816134"/>
                  <a:pt x="3473542" y="817389"/>
                  <a:pt x="3476472" y="818771"/>
                </a:cubicBezTo>
                <a:cubicBezTo>
                  <a:pt x="3479402" y="820152"/>
                  <a:pt x="3481872" y="821429"/>
                  <a:pt x="3483881" y="822601"/>
                </a:cubicBezTo>
                <a:cubicBezTo>
                  <a:pt x="3485890" y="823773"/>
                  <a:pt x="3487355" y="824359"/>
                  <a:pt x="3488276" y="824359"/>
                </a:cubicBezTo>
                <a:cubicBezTo>
                  <a:pt x="3489197" y="824359"/>
                  <a:pt x="3489930" y="824107"/>
                  <a:pt x="3490474" y="823605"/>
                </a:cubicBezTo>
                <a:cubicBezTo>
                  <a:pt x="3491018" y="823103"/>
                  <a:pt x="3491437" y="822308"/>
                  <a:pt x="3491729" y="821219"/>
                </a:cubicBezTo>
                <a:cubicBezTo>
                  <a:pt x="3492023" y="820131"/>
                  <a:pt x="3492232" y="818750"/>
                  <a:pt x="3492357" y="817075"/>
                </a:cubicBezTo>
                <a:cubicBezTo>
                  <a:pt x="3492483" y="815401"/>
                  <a:pt x="3492546" y="813350"/>
                  <a:pt x="3492546" y="810922"/>
                </a:cubicBezTo>
                <a:cubicBezTo>
                  <a:pt x="3492546" y="808746"/>
                  <a:pt x="3492504" y="806925"/>
                  <a:pt x="3492420" y="805460"/>
                </a:cubicBezTo>
                <a:cubicBezTo>
                  <a:pt x="3492337" y="803995"/>
                  <a:pt x="3492190" y="802781"/>
                  <a:pt x="3491981" y="801818"/>
                </a:cubicBezTo>
                <a:cubicBezTo>
                  <a:pt x="3491771" y="800855"/>
                  <a:pt x="3491520" y="800081"/>
                  <a:pt x="3491227" y="799496"/>
                </a:cubicBezTo>
                <a:cubicBezTo>
                  <a:pt x="3490934" y="798909"/>
                  <a:pt x="3490369" y="798197"/>
                  <a:pt x="3489532" y="797361"/>
                </a:cubicBezTo>
                <a:cubicBezTo>
                  <a:pt x="3488695" y="796523"/>
                  <a:pt x="3486979" y="795477"/>
                  <a:pt x="3484384" y="794221"/>
                </a:cubicBezTo>
                <a:cubicBezTo>
                  <a:pt x="3481788" y="792965"/>
                  <a:pt x="3478816" y="791835"/>
                  <a:pt x="3475468" y="790830"/>
                </a:cubicBezTo>
                <a:cubicBezTo>
                  <a:pt x="3472119" y="789826"/>
                  <a:pt x="3468519" y="789031"/>
                  <a:pt x="3464668" y="788445"/>
                </a:cubicBezTo>
                <a:cubicBezTo>
                  <a:pt x="3460817" y="787859"/>
                  <a:pt x="3456966" y="787566"/>
                  <a:pt x="3453115" y="787566"/>
                </a:cubicBezTo>
                <a:close/>
                <a:moveTo>
                  <a:pt x="1238098" y="787566"/>
                </a:moveTo>
                <a:cubicBezTo>
                  <a:pt x="1225205" y="787566"/>
                  <a:pt x="1213883" y="789533"/>
                  <a:pt x="1204130" y="793467"/>
                </a:cubicBezTo>
                <a:cubicBezTo>
                  <a:pt x="1194377" y="797402"/>
                  <a:pt x="1186194" y="803053"/>
                  <a:pt x="1179580" y="810420"/>
                </a:cubicBezTo>
                <a:cubicBezTo>
                  <a:pt x="1172967" y="817787"/>
                  <a:pt x="1167986" y="826724"/>
                  <a:pt x="1164637" y="837230"/>
                </a:cubicBezTo>
                <a:cubicBezTo>
                  <a:pt x="1161288" y="847736"/>
                  <a:pt x="1159614" y="859561"/>
                  <a:pt x="1159614" y="872705"/>
                </a:cubicBezTo>
                <a:cubicBezTo>
                  <a:pt x="1159614" y="887020"/>
                  <a:pt x="1161184" y="899410"/>
                  <a:pt x="1164323" y="909874"/>
                </a:cubicBezTo>
                <a:cubicBezTo>
                  <a:pt x="1167462" y="920339"/>
                  <a:pt x="1172171" y="928962"/>
                  <a:pt x="1178450" y="935743"/>
                </a:cubicBezTo>
                <a:cubicBezTo>
                  <a:pt x="1184729" y="942524"/>
                  <a:pt x="1192577" y="947567"/>
                  <a:pt x="1201995" y="950874"/>
                </a:cubicBezTo>
                <a:cubicBezTo>
                  <a:pt x="1211413" y="954181"/>
                  <a:pt x="1222443" y="955834"/>
                  <a:pt x="1235084" y="955834"/>
                </a:cubicBezTo>
                <a:cubicBezTo>
                  <a:pt x="1247892" y="955834"/>
                  <a:pt x="1259173" y="953888"/>
                  <a:pt x="1268926" y="949995"/>
                </a:cubicBezTo>
                <a:cubicBezTo>
                  <a:pt x="1278679" y="946103"/>
                  <a:pt x="1286862" y="940452"/>
                  <a:pt x="1293476" y="933043"/>
                </a:cubicBezTo>
                <a:cubicBezTo>
                  <a:pt x="1300089" y="925634"/>
                  <a:pt x="1305070" y="916613"/>
                  <a:pt x="1308419" y="905982"/>
                </a:cubicBezTo>
                <a:cubicBezTo>
                  <a:pt x="1311767" y="895350"/>
                  <a:pt x="1313442" y="883295"/>
                  <a:pt x="1313442" y="869817"/>
                </a:cubicBezTo>
                <a:cubicBezTo>
                  <a:pt x="1313442" y="855752"/>
                  <a:pt x="1311830" y="843550"/>
                  <a:pt x="1308607" y="833212"/>
                </a:cubicBezTo>
                <a:cubicBezTo>
                  <a:pt x="1305384" y="822873"/>
                  <a:pt x="1300612" y="814313"/>
                  <a:pt x="1294292" y="807532"/>
                </a:cubicBezTo>
                <a:cubicBezTo>
                  <a:pt x="1287971" y="800751"/>
                  <a:pt x="1280102" y="795728"/>
                  <a:pt x="1270684" y="792463"/>
                </a:cubicBezTo>
                <a:cubicBezTo>
                  <a:pt x="1261266" y="789198"/>
                  <a:pt x="1250404" y="787566"/>
                  <a:pt x="1238098" y="787566"/>
                </a:cubicBezTo>
                <a:close/>
                <a:moveTo>
                  <a:pt x="1090916" y="787566"/>
                </a:moveTo>
                <a:cubicBezTo>
                  <a:pt x="1083465" y="787566"/>
                  <a:pt x="1076412" y="788528"/>
                  <a:pt x="1069757" y="790454"/>
                </a:cubicBezTo>
                <a:cubicBezTo>
                  <a:pt x="1063101" y="792379"/>
                  <a:pt x="1057325" y="795288"/>
                  <a:pt x="1052428" y="799181"/>
                </a:cubicBezTo>
                <a:cubicBezTo>
                  <a:pt x="1047530" y="803074"/>
                  <a:pt x="1043637" y="807971"/>
                  <a:pt x="1040749" y="813873"/>
                </a:cubicBezTo>
                <a:cubicBezTo>
                  <a:pt x="1037861" y="819775"/>
                  <a:pt x="1036417" y="826619"/>
                  <a:pt x="1036417" y="834405"/>
                </a:cubicBezTo>
                <a:cubicBezTo>
                  <a:pt x="1036417" y="841186"/>
                  <a:pt x="1037421" y="847004"/>
                  <a:pt x="1039431" y="851859"/>
                </a:cubicBezTo>
                <a:cubicBezTo>
                  <a:pt x="1041440" y="856715"/>
                  <a:pt x="1044056" y="860922"/>
                  <a:pt x="1047279" y="864480"/>
                </a:cubicBezTo>
                <a:cubicBezTo>
                  <a:pt x="1050502" y="868037"/>
                  <a:pt x="1054165" y="871093"/>
                  <a:pt x="1058267" y="873647"/>
                </a:cubicBezTo>
                <a:cubicBezTo>
                  <a:pt x="1062369" y="876200"/>
                  <a:pt x="1066596" y="878481"/>
                  <a:pt x="1070950" y="880490"/>
                </a:cubicBezTo>
                <a:cubicBezTo>
                  <a:pt x="1075303" y="882499"/>
                  <a:pt x="1079530" y="884404"/>
                  <a:pt x="1083632" y="886204"/>
                </a:cubicBezTo>
                <a:cubicBezTo>
                  <a:pt x="1087735" y="888004"/>
                  <a:pt x="1091397" y="889929"/>
                  <a:pt x="1094620" y="891980"/>
                </a:cubicBezTo>
                <a:cubicBezTo>
                  <a:pt x="1097843" y="894031"/>
                  <a:pt x="1100459" y="896375"/>
                  <a:pt x="1102469" y="899012"/>
                </a:cubicBezTo>
                <a:cubicBezTo>
                  <a:pt x="1104478" y="901650"/>
                  <a:pt x="1105482" y="904810"/>
                  <a:pt x="1105482" y="908493"/>
                </a:cubicBezTo>
                <a:cubicBezTo>
                  <a:pt x="1105482" y="911674"/>
                  <a:pt x="1104896" y="914562"/>
                  <a:pt x="1103725" y="917158"/>
                </a:cubicBezTo>
                <a:cubicBezTo>
                  <a:pt x="1102552" y="919753"/>
                  <a:pt x="1100857" y="921930"/>
                  <a:pt x="1098639" y="923688"/>
                </a:cubicBezTo>
                <a:cubicBezTo>
                  <a:pt x="1096420" y="925446"/>
                  <a:pt x="1093720" y="926806"/>
                  <a:pt x="1090539" y="927769"/>
                </a:cubicBezTo>
                <a:cubicBezTo>
                  <a:pt x="1087358" y="928732"/>
                  <a:pt x="1083758" y="929213"/>
                  <a:pt x="1079740" y="929213"/>
                </a:cubicBezTo>
                <a:cubicBezTo>
                  <a:pt x="1073629" y="929213"/>
                  <a:pt x="1068250" y="928522"/>
                  <a:pt x="1063604" y="927141"/>
                </a:cubicBezTo>
                <a:cubicBezTo>
                  <a:pt x="1058957" y="925760"/>
                  <a:pt x="1054960" y="924232"/>
                  <a:pt x="1051611" y="922557"/>
                </a:cubicBezTo>
                <a:cubicBezTo>
                  <a:pt x="1048263" y="920883"/>
                  <a:pt x="1045521" y="919355"/>
                  <a:pt x="1043386" y="917974"/>
                </a:cubicBezTo>
                <a:cubicBezTo>
                  <a:pt x="1041251" y="916593"/>
                  <a:pt x="1039598" y="915902"/>
                  <a:pt x="1038426" y="915902"/>
                </a:cubicBezTo>
                <a:cubicBezTo>
                  <a:pt x="1037589" y="915902"/>
                  <a:pt x="1036856" y="916132"/>
                  <a:pt x="1036229" y="916593"/>
                </a:cubicBezTo>
                <a:cubicBezTo>
                  <a:pt x="1035601" y="917053"/>
                  <a:pt x="1035098" y="917827"/>
                  <a:pt x="1034722" y="918916"/>
                </a:cubicBezTo>
                <a:cubicBezTo>
                  <a:pt x="1034345" y="920004"/>
                  <a:pt x="1034073" y="921427"/>
                  <a:pt x="1033905" y="923185"/>
                </a:cubicBezTo>
                <a:cubicBezTo>
                  <a:pt x="1033738" y="924943"/>
                  <a:pt x="1033654" y="927120"/>
                  <a:pt x="1033654" y="929715"/>
                </a:cubicBezTo>
                <a:cubicBezTo>
                  <a:pt x="1033654" y="933566"/>
                  <a:pt x="1033885" y="936517"/>
                  <a:pt x="1034345" y="938568"/>
                </a:cubicBezTo>
                <a:cubicBezTo>
                  <a:pt x="1034805" y="940619"/>
                  <a:pt x="1035580" y="942189"/>
                  <a:pt x="1036668" y="943277"/>
                </a:cubicBezTo>
                <a:cubicBezTo>
                  <a:pt x="1037756" y="944365"/>
                  <a:pt x="1039535" y="945621"/>
                  <a:pt x="1042005" y="947044"/>
                </a:cubicBezTo>
                <a:cubicBezTo>
                  <a:pt x="1044475" y="948468"/>
                  <a:pt x="1047551" y="949828"/>
                  <a:pt x="1051235" y="951126"/>
                </a:cubicBezTo>
                <a:cubicBezTo>
                  <a:pt x="1054918" y="952423"/>
                  <a:pt x="1059167" y="953532"/>
                  <a:pt x="1063980" y="954453"/>
                </a:cubicBezTo>
                <a:cubicBezTo>
                  <a:pt x="1068794" y="955374"/>
                  <a:pt x="1074005" y="955834"/>
                  <a:pt x="1079614" y="955834"/>
                </a:cubicBezTo>
                <a:cubicBezTo>
                  <a:pt x="1087902" y="955834"/>
                  <a:pt x="1095688" y="954746"/>
                  <a:pt x="1102971" y="952569"/>
                </a:cubicBezTo>
                <a:cubicBezTo>
                  <a:pt x="1110254" y="950393"/>
                  <a:pt x="1116617" y="947149"/>
                  <a:pt x="1122058" y="942837"/>
                </a:cubicBezTo>
                <a:cubicBezTo>
                  <a:pt x="1127500" y="938526"/>
                  <a:pt x="1131811" y="933148"/>
                  <a:pt x="1134992" y="926701"/>
                </a:cubicBezTo>
                <a:cubicBezTo>
                  <a:pt x="1138173" y="920255"/>
                  <a:pt x="1139764" y="912763"/>
                  <a:pt x="1139764" y="904224"/>
                </a:cubicBezTo>
                <a:cubicBezTo>
                  <a:pt x="1139764" y="897694"/>
                  <a:pt x="1138759" y="892022"/>
                  <a:pt x="1136750" y="887208"/>
                </a:cubicBezTo>
                <a:cubicBezTo>
                  <a:pt x="1134741" y="882395"/>
                  <a:pt x="1132104" y="878209"/>
                  <a:pt x="1128839" y="874651"/>
                </a:cubicBezTo>
                <a:cubicBezTo>
                  <a:pt x="1125574" y="871093"/>
                  <a:pt x="1121849" y="868037"/>
                  <a:pt x="1117663" y="865484"/>
                </a:cubicBezTo>
                <a:cubicBezTo>
                  <a:pt x="1113477" y="862931"/>
                  <a:pt x="1109208" y="860650"/>
                  <a:pt x="1104854" y="858640"/>
                </a:cubicBezTo>
                <a:cubicBezTo>
                  <a:pt x="1100501" y="856631"/>
                  <a:pt x="1096232" y="854727"/>
                  <a:pt x="1092046" y="852927"/>
                </a:cubicBezTo>
                <a:cubicBezTo>
                  <a:pt x="1087860" y="851127"/>
                  <a:pt x="1084114" y="849201"/>
                  <a:pt x="1080807" y="847150"/>
                </a:cubicBezTo>
                <a:cubicBezTo>
                  <a:pt x="1077500" y="845099"/>
                  <a:pt x="1074863" y="842755"/>
                  <a:pt x="1072896" y="840118"/>
                </a:cubicBezTo>
                <a:cubicBezTo>
                  <a:pt x="1070929" y="837481"/>
                  <a:pt x="1069945" y="834363"/>
                  <a:pt x="1069945" y="830763"/>
                </a:cubicBezTo>
                <a:cubicBezTo>
                  <a:pt x="1069945" y="828335"/>
                  <a:pt x="1070385" y="826033"/>
                  <a:pt x="1071264" y="823857"/>
                </a:cubicBezTo>
                <a:cubicBezTo>
                  <a:pt x="1072143" y="821680"/>
                  <a:pt x="1073482" y="819817"/>
                  <a:pt x="1075282" y="818269"/>
                </a:cubicBezTo>
                <a:cubicBezTo>
                  <a:pt x="1077082" y="816720"/>
                  <a:pt x="1079321" y="815506"/>
                  <a:pt x="1082000" y="814627"/>
                </a:cubicBezTo>
                <a:cubicBezTo>
                  <a:pt x="1084679" y="813748"/>
                  <a:pt x="1087818" y="813308"/>
                  <a:pt x="1091418" y="813308"/>
                </a:cubicBezTo>
                <a:cubicBezTo>
                  <a:pt x="1096023" y="813308"/>
                  <a:pt x="1100250" y="813873"/>
                  <a:pt x="1104101" y="815003"/>
                </a:cubicBezTo>
                <a:cubicBezTo>
                  <a:pt x="1107952" y="816134"/>
                  <a:pt x="1111343" y="817389"/>
                  <a:pt x="1114272" y="818771"/>
                </a:cubicBezTo>
                <a:cubicBezTo>
                  <a:pt x="1117203" y="820152"/>
                  <a:pt x="1119672" y="821429"/>
                  <a:pt x="1121681" y="822601"/>
                </a:cubicBezTo>
                <a:cubicBezTo>
                  <a:pt x="1123691" y="823773"/>
                  <a:pt x="1125156" y="824359"/>
                  <a:pt x="1126077" y="824359"/>
                </a:cubicBezTo>
                <a:cubicBezTo>
                  <a:pt x="1126997" y="824359"/>
                  <a:pt x="1127730" y="824107"/>
                  <a:pt x="1128274" y="823605"/>
                </a:cubicBezTo>
                <a:cubicBezTo>
                  <a:pt x="1128818" y="823103"/>
                  <a:pt x="1129237" y="822308"/>
                  <a:pt x="1129530" y="821219"/>
                </a:cubicBezTo>
                <a:cubicBezTo>
                  <a:pt x="1129823" y="820131"/>
                  <a:pt x="1130032" y="818750"/>
                  <a:pt x="1130158" y="817075"/>
                </a:cubicBezTo>
                <a:cubicBezTo>
                  <a:pt x="1130283" y="815401"/>
                  <a:pt x="1130346" y="813350"/>
                  <a:pt x="1130346" y="810922"/>
                </a:cubicBezTo>
                <a:cubicBezTo>
                  <a:pt x="1130346" y="808746"/>
                  <a:pt x="1130304" y="806925"/>
                  <a:pt x="1130220" y="805460"/>
                </a:cubicBezTo>
                <a:cubicBezTo>
                  <a:pt x="1130137" y="803995"/>
                  <a:pt x="1129990" y="802781"/>
                  <a:pt x="1129781" y="801818"/>
                </a:cubicBezTo>
                <a:cubicBezTo>
                  <a:pt x="1129572" y="800855"/>
                  <a:pt x="1129321" y="800081"/>
                  <a:pt x="1129027" y="799496"/>
                </a:cubicBezTo>
                <a:cubicBezTo>
                  <a:pt x="1128734" y="798909"/>
                  <a:pt x="1128169" y="798197"/>
                  <a:pt x="1127332" y="797361"/>
                </a:cubicBezTo>
                <a:cubicBezTo>
                  <a:pt x="1126495" y="796523"/>
                  <a:pt x="1124779" y="795477"/>
                  <a:pt x="1122184" y="794221"/>
                </a:cubicBezTo>
                <a:cubicBezTo>
                  <a:pt x="1119588" y="792965"/>
                  <a:pt x="1116617" y="791835"/>
                  <a:pt x="1113268" y="790830"/>
                </a:cubicBezTo>
                <a:cubicBezTo>
                  <a:pt x="1109919" y="789826"/>
                  <a:pt x="1106320" y="789031"/>
                  <a:pt x="1102469" y="788445"/>
                </a:cubicBezTo>
                <a:cubicBezTo>
                  <a:pt x="1098618" y="787859"/>
                  <a:pt x="1094767" y="787566"/>
                  <a:pt x="1090916" y="787566"/>
                </a:cubicBezTo>
                <a:close/>
                <a:moveTo>
                  <a:pt x="690866" y="787566"/>
                </a:moveTo>
                <a:cubicBezTo>
                  <a:pt x="683415" y="787566"/>
                  <a:pt x="676362" y="788528"/>
                  <a:pt x="669707" y="790454"/>
                </a:cubicBezTo>
                <a:cubicBezTo>
                  <a:pt x="663051" y="792379"/>
                  <a:pt x="657275" y="795288"/>
                  <a:pt x="652377" y="799181"/>
                </a:cubicBezTo>
                <a:cubicBezTo>
                  <a:pt x="647480" y="803074"/>
                  <a:pt x="643587" y="807971"/>
                  <a:pt x="640699" y="813873"/>
                </a:cubicBezTo>
                <a:cubicBezTo>
                  <a:pt x="637811" y="819775"/>
                  <a:pt x="636367" y="826619"/>
                  <a:pt x="636367" y="834405"/>
                </a:cubicBezTo>
                <a:cubicBezTo>
                  <a:pt x="636367" y="841186"/>
                  <a:pt x="637371" y="847004"/>
                  <a:pt x="639381" y="851859"/>
                </a:cubicBezTo>
                <a:cubicBezTo>
                  <a:pt x="641390" y="856715"/>
                  <a:pt x="644006" y="860922"/>
                  <a:pt x="647229" y="864480"/>
                </a:cubicBezTo>
                <a:cubicBezTo>
                  <a:pt x="650452" y="868037"/>
                  <a:pt x="654115" y="871093"/>
                  <a:pt x="658217" y="873647"/>
                </a:cubicBezTo>
                <a:cubicBezTo>
                  <a:pt x="662319" y="876200"/>
                  <a:pt x="666546" y="878481"/>
                  <a:pt x="670900" y="880490"/>
                </a:cubicBezTo>
                <a:cubicBezTo>
                  <a:pt x="675253" y="882499"/>
                  <a:pt x="679480" y="884404"/>
                  <a:pt x="683583" y="886204"/>
                </a:cubicBezTo>
                <a:cubicBezTo>
                  <a:pt x="687685" y="888004"/>
                  <a:pt x="691347" y="889929"/>
                  <a:pt x="694570" y="891980"/>
                </a:cubicBezTo>
                <a:cubicBezTo>
                  <a:pt x="697793" y="894031"/>
                  <a:pt x="700410" y="896375"/>
                  <a:pt x="702418" y="899012"/>
                </a:cubicBezTo>
                <a:cubicBezTo>
                  <a:pt x="704428" y="901650"/>
                  <a:pt x="705432" y="904810"/>
                  <a:pt x="705432" y="908493"/>
                </a:cubicBezTo>
                <a:cubicBezTo>
                  <a:pt x="705432" y="911674"/>
                  <a:pt x="704846" y="914562"/>
                  <a:pt x="703675" y="917158"/>
                </a:cubicBezTo>
                <a:cubicBezTo>
                  <a:pt x="702502" y="919753"/>
                  <a:pt x="700807" y="921930"/>
                  <a:pt x="698589" y="923688"/>
                </a:cubicBezTo>
                <a:cubicBezTo>
                  <a:pt x="696370" y="925446"/>
                  <a:pt x="693670" y="926806"/>
                  <a:pt x="690489" y="927769"/>
                </a:cubicBezTo>
                <a:cubicBezTo>
                  <a:pt x="687308" y="928732"/>
                  <a:pt x="683708" y="929213"/>
                  <a:pt x="679690" y="929213"/>
                </a:cubicBezTo>
                <a:cubicBezTo>
                  <a:pt x="673578" y="929213"/>
                  <a:pt x="668200" y="928522"/>
                  <a:pt x="663554" y="927141"/>
                </a:cubicBezTo>
                <a:cubicBezTo>
                  <a:pt x="658907" y="925760"/>
                  <a:pt x="654910" y="924232"/>
                  <a:pt x="651561" y="922557"/>
                </a:cubicBezTo>
                <a:cubicBezTo>
                  <a:pt x="648212" y="920883"/>
                  <a:pt x="645471" y="919355"/>
                  <a:pt x="643336" y="917974"/>
                </a:cubicBezTo>
                <a:cubicBezTo>
                  <a:pt x="641201" y="916593"/>
                  <a:pt x="639548" y="915902"/>
                  <a:pt x="638376" y="915902"/>
                </a:cubicBezTo>
                <a:cubicBezTo>
                  <a:pt x="637539" y="915902"/>
                  <a:pt x="636806" y="916132"/>
                  <a:pt x="636179" y="916593"/>
                </a:cubicBezTo>
                <a:cubicBezTo>
                  <a:pt x="635551" y="917053"/>
                  <a:pt x="635048" y="917827"/>
                  <a:pt x="634672" y="918916"/>
                </a:cubicBezTo>
                <a:cubicBezTo>
                  <a:pt x="634295" y="920004"/>
                  <a:pt x="634023" y="921427"/>
                  <a:pt x="633855" y="923185"/>
                </a:cubicBezTo>
                <a:cubicBezTo>
                  <a:pt x="633688" y="924943"/>
                  <a:pt x="633604" y="927120"/>
                  <a:pt x="633604" y="929715"/>
                </a:cubicBezTo>
                <a:cubicBezTo>
                  <a:pt x="633604" y="933566"/>
                  <a:pt x="633834" y="936517"/>
                  <a:pt x="634295" y="938568"/>
                </a:cubicBezTo>
                <a:cubicBezTo>
                  <a:pt x="634755" y="940619"/>
                  <a:pt x="635530" y="942189"/>
                  <a:pt x="636618" y="943277"/>
                </a:cubicBezTo>
                <a:cubicBezTo>
                  <a:pt x="637706" y="944365"/>
                  <a:pt x="639485" y="945621"/>
                  <a:pt x="641955" y="947044"/>
                </a:cubicBezTo>
                <a:cubicBezTo>
                  <a:pt x="644425" y="948468"/>
                  <a:pt x="647501" y="949828"/>
                  <a:pt x="651184" y="951126"/>
                </a:cubicBezTo>
                <a:cubicBezTo>
                  <a:pt x="654868" y="952423"/>
                  <a:pt x="659117" y="953532"/>
                  <a:pt x="663930" y="954453"/>
                </a:cubicBezTo>
                <a:cubicBezTo>
                  <a:pt x="668744" y="955374"/>
                  <a:pt x="673955" y="955834"/>
                  <a:pt x="679564" y="955834"/>
                </a:cubicBezTo>
                <a:cubicBezTo>
                  <a:pt x="687852" y="955834"/>
                  <a:pt x="695638" y="954746"/>
                  <a:pt x="702921" y="952569"/>
                </a:cubicBezTo>
                <a:cubicBezTo>
                  <a:pt x="710204" y="950393"/>
                  <a:pt x="716567" y="947149"/>
                  <a:pt x="722008" y="942837"/>
                </a:cubicBezTo>
                <a:cubicBezTo>
                  <a:pt x="727450" y="938526"/>
                  <a:pt x="731761" y="933148"/>
                  <a:pt x="734942" y="926701"/>
                </a:cubicBezTo>
                <a:cubicBezTo>
                  <a:pt x="738123" y="920255"/>
                  <a:pt x="739714" y="912763"/>
                  <a:pt x="739714" y="904224"/>
                </a:cubicBezTo>
                <a:cubicBezTo>
                  <a:pt x="739714" y="897694"/>
                  <a:pt x="738710" y="892022"/>
                  <a:pt x="736700" y="887208"/>
                </a:cubicBezTo>
                <a:cubicBezTo>
                  <a:pt x="734691" y="882395"/>
                  <a:pt x="732054" y="878209"/>
                  <a:pt x="728789" y="874651"/>
                </a:cubicBezTo>
                <a:cubicBezTo>
                  <a:pt x="725524" y="871093"/>
                  <a:pt x="721799" y="868037"/>
                  <a:pt x="717613" y="865484"/>
                </a:cubicBezTo>
                <a:cubicBezTo>
                  <a:pt x="713427" y="862931"/>
                  <a:pt x="709158" y="860650"/>
                  <a:pt x="704805" y="858640"/>
                </a:cubicBezTo>
                <a:cubicBezTo>
                  <a:pt x="700451" y="856631"/>
                  <a:pt x="696182" y="854727"/>
                  <a:pt x="691996" y="852927"/>
                </a:cubicBezTo>
                <a:cubicBezTo>
                  <a:pt x="687810" y="851127"/>
                  <a:pt x="684064" y="849201"/>
                  <a:pt x="680757" y="847150"/>
                </a:cubicBezTo>
                <a:cubicBezTo>
                  <a:pt x="677450" y="845099"/>
                  <a:pt x="674813" y="842755"/>
                  <a:pt x="672846" y="840118"/>
                </a:cubicBezTo>
                <a:cubicBezTo>
                  <a:pt x="670879" y="837481"/>
                  <a:pt x="669895" y="834363"/>
                  <a:pt x="669895" y="830763"/>
                </a:cubicBezTo>
                <a:cubicBezTo>
                  <a:pt x="669895" y="828335"/>
                  <a:pt x="670335" y="826033"/>
                  <a:pt x="671214" y="823857"/>
                </a:cubicBezTo>
                <a:cubicBezTo>
                  <a:pt x="672092" y="821680"/>
                  <a:pt x="673432" y="819817"/>
                  <a:pt x="675232" y="818269"/>
                </a:cubicBezTo>
                <a:cubicBezTo>
                  <a:pt x="677032" y="816720"/>
                  <a:pt x="679271" y="815506"/>
                  <a:pt x="681950" y="814627"/>
                </a:cubicBezTo>
                <a:cubicBezTo>
                  <a:pt x="684629" y="813748"/>
                  <a:pt x="687768" y="813308"/>
                  <a:pt x="691368" y="813308"/>
                </a:cubicBezTo>
                <a:cubicBezTo>
                  <a:pt x="695973" y="813308"/>
                  <a:pt x="700200" y="813873"/>
                  <a:pt x="704051" y="815003"/>
                </a:cubicBezTo>
                <a:cubicBezTo>
                  <a:pt x="707902" y="816134"/>
                  <a:pt x="711293" y="817389"/>
                  <a:pt x="714223" y="818771"/>
                </a:cubicBezTo>
                <a:cubicBezTo>
                  <a:pt x="717153" y="820152"/>
                  <a:pt x="719622" y="821429"/>
                  <a:pt x="721631" y="822601"/>
                </a:cubicBezTo>
                <a:cubicBezTo>
                  <a:pt x="723640" y="823773"/>
                  <a:pt x="725106" y="824359"/>
                  <a:pt x="726027" y="824359"/>
                </a:cubicBezTo>
                <a:cubicBezTo>
                  <a:pt x="726947" y="824359"/>
                  <a:pt x="727680" y="824107"/>
                  <a:pt x="728224" y="823605"/>
                </a:cubicBezTo>
                <a:cubicBezTo>
                  <a:pt x="728768" y="823103"/>
                  <a:pt x="729187" y="822308"/>
                  <a:pt x="729480" y="821219"/>
                </a:cubicBezTo>
                <a:cubicBezTo>
                  <a:pt x="729773" y="820131"/>
                  <a:pt x="729982" y="818750"/>
                  <a:pt x="730108" y="817075"/>
                </a:cubicBezTo>
                <a:cubicBezTo>
                  <a:pt x="730233" y="815401"/>
                  <a:pt x="730296" y="813350"/>
                  <a:pt x="730296" y="810922"/>
                </a:cubicBezTo>
                <a:cubicBezTo>
                  <a:pt x="730296" y="808746"/>
                  <a:pt x="730254" y="806925"/>
                  <a:pt x="730170" y="805460"/>
                </a:cubicBezTo>
                <a:cubicBezTo>
                  <a:pt x="730087" y="803995"/>
                  <a:pt x="729940" y="802781"/>
                  <a:pt x="729731" y="801818"/>
                </a:cubicBezTo>
                <a:cubicBezTo>
                  <a:pt x="729522" y="800855"/>
                  <a:pt x="729271" y="800081"/>
                  <a:pt x="728977" y="799496"/>
                </a:cubicBezTo>
                <a:cubicBezTo>
                  <a:pt x="728684" y="798909"/>
                  <a:pt x="728119" y="798197"/>
                  <a:pt x="727282" y="797361"/>
                </a:cubicBezTo>
                <a:cubicBezTo>
                  <a:pt x="726445" y="796523"/>
                  <a:pt x="724729" y="795477"/>
                  <a:pt x="722134" y="794221"/>
                </a:cubicBezTo>
                <a:cubicBezTo>
                  <a:pt x="719539" y="792965"/>
                  <a:pt x="716567" y="791835"/>
                  <a:pt x="713218" y="790830"/>
                </a:cubicBezTo>
                <a:cubicBezTo>
                  <a:pt x="709869" y="789826"/>
                  <a:pt x="706269" y="789031"/>
                  <a:pt x="702418" y="788445"/>
                </a:cubicBezTo>
                <a:cubicBezTo>
                  <a:pt x="698568" y="787859"/>
                  <a:pt x="694717" y="787566"/>
                  <a:pt x="690866" y="787566"/>
                </a:cubicBezTo>
                <a:close/>
                <a:moveTo>
                  <a:pt x="378457" y="783669"/>
                </a:moveTo>
                <a:lnTo>
                  <a:pt x="510386" y="860022"/>
                </a:lnTo>
                <a:lnTo>
                  <a:pt x="422584" y="860022"/>
                </a:lnTo>
                <a:close/>
                <a:moveTo>
                  <a:pt x="361793" y="767097"/>
                </a:moveTo>
                <a:lnTo>
                  <a:pt x="415497" y="860022"/>
                </a:lnTo>
                <a:lnTo>
                  <a:pt x="361793" y="952946"/>
                </a:lnTo>
                <a:lnTo>
                  <a:pt x="522653" y="860022"/>
                </a:lnTo>
                <a:close/>
                <a:moveTo>
                  <a:pt x="5212818" y="716798"/>
                </a:moveTo>
                <a:lnTo>
                  <a:pt x="5212818" y="735848"/>
                </a:lnTo>
                <a:lnTo>
                  <a:pt x="5708117" y="735848"/>
                </a:lnTo>
                <a:lnTo>
                  <a:pt x="6203417" y="735848"/>
                </a:lnTo>
                <a:lnTo>
                  <a:pt x="6698717" y="735848"/>
                </a:lnTo>
                <a:lnTo>
                  <a:pt x="6698717" y="716798"/>
                </a:lnTo>
                <a:lnTo>
                  <a:pt x="6203417" y="716798"/>
                </a:lnTo>
                <a:lnTo>
                  <a:pt x="5708117" y="716798"/>
                </a:lnTo>
                <a:close/>
                <a:moveTo>
                  <a:pt x="6108065" y="556747"/>
                </a:moveTo>
                <a:lnTo>
                  <a:pt x="6108191" y="556747"/>
                </a:lnTo>
                <a:lnTo>
                  <a:pt x="6131170" y="625813"/>
                </a:lnTo>
                <a:lnTo>
                  <a:pt x="6085085" y="625813"/>
                </a:lnTo>
                <a:close/>
                <a:moveTo>
                  <a:pt x="5711224" y="550971"/>
                </a:moveTo>
                <a:lnTo>
                  <a:pt x="5726042" y="550971"/>
                </a:lnTo>
                <a:cubicBezTo>
                  <a:pt x="5729809" y="550971"/>
                  <a:pt x="5732760" y="551097"/>
                  <a:pt x="5734895" y="551348"/>
                </a:cubicBezTo>
                <a:cubicBezTo>
                  <a:pt x="5737029" y="551599"/>
                  <a:pt x="5738934" y="551934"/>
                  <a:pt x="5740608" y="552352"/>
                </a:cubicBezTo>
                <a:cubicBezTo>
                  <a:pt x="5746133" y="553859"/>
                  <a:pt x="5750110" y="556454"/>
                  <a:pt x="5752538" y="560138"/>
                </a:cubicBezTo>
                <a:cubicBezTo>
                  <a:pt x="5754966" y="563821"/>
                  <a:pt x="5756179" y="568342"/>
                  <a:pt x="5756179" y="573700"/>
                </a:cubicBezTo>
                <a:cubicBezTo>
                  <a:pt x="5756179" y="577216"/>
                  <a:pt x="5755593" y="580397"/>
                  <a:pt x="5754421" y="583243"/>
                </a:cubicBezTo>
                <a:cubicBezTo>
                  <a:pt x="5753249" y="586090"/>
                  <a:pt x="5751491" y="588539"/>
                  <a:pt x="5749147" y="590590"/>
                </a:cubicBezTo>
                <a:cubicBezTo>
                  <a:pt x="5746803" y="592641"/>
                  <a:pt x="5743873" y="594231"/>
                  <a:pt x="5740357" y="595361"/>
                </a:cubicBezTo>
                <a:cubicBezTo>
                  <a:pt x="5736841" y="596492"/>
                  <a:pt x="5732739" y="597057"/>
                  <a:pt x="5728051" y="597057"/>
                </a:cubicBezTo>
                <a:lnTo>
                  <a:pt x="5711224" y="597057"/>
                </a:lnTo>
                <a:close/>
                <a:moveTo>
                  <a:pt x="5568350" y="550971"/>
                </a:moveTo>
                <a:lnTo>
                  <a:pt x="5583167" y="550971"/>
                </a:lnTo>
                <a:cubicBezTo>
                  <a:pt x="5586935" y="550971"/>
                  <a:pt x="5589886" y="551097"/>
                  <a:pt x="5592020" y="551348"/>
                </a:cubicBezTo>
                <a:cubicBezTo>
                  <a:pt x="5594155" y="551599"/>
                  <a:pt x="5596060" y="551934"/>
                  <a:pt x="5597734" y="552352"/>
                </a:cubicBezTo>
                <a:cubicBezTo>
                  <a:pt x="5603259" y="553859"/>
                  <a:pt x="5607236" y="556454"/>
                  <a:pt x="5609663" y="560138"/>
                </a:cubicBezTo>
                <a:cubicBezTo>
                  <a:pt x="5612091" y="563821"/>
                  <a:pt x="5613305" y="568342"/>
                  <a:pt x="5613305" y="573700"/>
                </a:cubicBezTo>
                <a:cubicBezTo>
                  <a:pt x="5613305" y="577216"/>
                  <a:pt x="5612719" y="580397"/>
                  <a:pt x="5611547" y="583243"/>
                </a:cubicBezTo>
                <a:cubicBezTo>
                  <a:pt x="5610375" y="586090"/>
                  <a:pt x="5608617" y="588539"/>
                  <a:pt x="5606273" y="590590"/>
                </a:cubicBezTo>
                <a:cubicBezTo>
                  <a:pt x="5603929" y="592641"/>
                  <a:pt x="5600999" y="594231"/>
                  <a:pt x="5597483" y="595361"/>
                </a:cubicBezTo>
                <a:cubicBezTo>
                  <a:pt x="5593967" y="596492"/>
                  <a:pt x="5589865" y="597057"/>
                  <a:pt x="5585176" y="597057"/>
                </a:cubicBezTo>
                <a:lnTo>
                  <a:pt x="5568350" y="597057"/>
                </a:lnTo>
                <a:close/>
                <a:moveTo>
                  <a:pt x="6443217" y="549967"/>
                </a:moveTo>
                <a:cubicBezTo>
                  <a:pt x="6451253" y="549967"/>
                  <a:pt x="6457951" y="551327"/>
                  <a:pt x="6463308" y="554048"/>
                </a:cubicBezTo>
                <a:cubicBezTo>
                  <a:pt x="6468666" y="556769"/>
                  <a:pt x="6472957" y="560619"/>
                  <a:pt x="6476180" y="565600"/>
                </a:cubicBezTo>
                <a:cubicBezTo>
                  <a:pt x="6479403" y="570581"/>
                  <a:pt x="6481684" y="576567"/>
                  <a:pt x="6483023" y="583557"/>
                </a:cubicBezTo>
                <a:cubicBezTo>
                  <a:pt x="6484363" y="590548"/>
                  <a:pt x="6485033" y="598312"/>
                  <a:pt x="6485033" y="606852"/>
                </a:cubicBezTo>
                <a:cubicBezTo>
                  <a:pt x="6485033" y="614637"/>
                  <a:pt x="6484342" y="621983"/>
                  <a:pt x="6482961" y="628890"/>
                </a:cubicBezTo>
                <a:cubicBezTo>
                  <a:pt x="6481579" y="635796"/>
                  <a:pt x="6479214" y="641845"/>
                  <a:pt x="6475866" y="647035"/>
                </a:cubicBezTo>
                <a:cubicBezTo>
                  <a:pt x="6472517" y="652225"/>
                  <a:pt x="6468122" y="656327"/>
                  <a:pt x="6462680" y="659341"/>
                </a:cubicBezTo>
                <a:cubicBezTo>
                  <a:pt x="6457239" y="662355"/>
                  <a:pt x="6450458" y="663862"/>
                  <a:pt x="6442338" y="663862"/>
                </a:cubicBezTo>
                <a:cubicBezTo>
                  <a:pt x="6434217" y="663862"/>
                  <a:pt x="6427478" y="662543"/>
                  <a:pt x="6422120" y="659906"/>
                </a:cubicBezTo>
                <a:cubicBezTo>
                  <a:pt x="6416762" y="657269"/>
                  <a:pt x="6412493" y="653439"/>
                  <a:pt x="6409312" y="648416"/>
                </a:cubicBezTo>
                <a:cubicBezTo>
                  <a:pt x="6406130" y="643393"/>
                  <a:pt x="6403870" y="637345"/>
                  <a:pt x="6402531" y="630271"/>
                </a:cubicBezTo>
                <a:cubicBezTo>
                  <a:pt x="6401191" y="623197"/>
                  <a:pt x="6400521" y="615223"/>
                  <a:pt x="6400521" y="606349"/>
                </a:cubicBezTo>
                <a:cubicBezTo>
                  <a:pt x="6400521" y="598731"/>
                  <a:pt x="6401212" y="591510"/>
                  <a:pt x="6402593" y="584688"/>
                </a:cubicBezTo>
                <a:cubicBezTo>
                  <a:pt x="6403975" y="577865"/>
                  <a:pt x="6406340" y="571900"/>
                  <a:pt x="6409688" y="566793"/>
                </a:cubicBezTo>
                <a:cubicBezTo>
                  <a:pt x="6413037" y="561687"/>
                  <a:pt x="6417432" y="557606"/>
                  <a:pt x="6422874" y="554550"/>
                </a:cubicBezTo>
                <a:cubicBezTo>
                  <a:pt x="6428315" y="551494"/>
                  <a:pt x="6435096" y="549967"/>
                  <a:pt x="6443217" y="549967"/>
                </a:cubicBezTo>
                <a:close/>
                <a:moveTo>
                  <a:pt x="5433567" y="549967"/>
                </a:moveTo>
                <a:cubicBezTo>
                  <a:pt x="5441604" y="549967"/>
                  <a:pt x="5448301" y="551327"/>
                  <a:pt x="5453659" y="554048"/>
                </a:cubicBezTo>
                <a:cubicBezTo>
                  <a:pt x="5459017" y="556769"/>
                  <a:pt x="5463307" y="560619"/>
                  <a:pt x="5466530" y="565600"/>
                </a:cubicBezTo>
                <a:cubicBezTo>
                  <a:pt x="5469754" y="570581"/>
                  <a:pt x="5472034" y="576567"/>
                  <a:pt x="5473374" y="583557"/>
                </a:cubicBezTo>
                <a:cubicBezTo>
                  <a:pt x="5474713" y="590548"/>
                  <a:pt x="5475383" y="598312"/>
                  <a:pt x="5475383" y="606852"/>
                </a:cubicBezTo>
                <a:cubicBezTo>
                  <a:pt x="5475383" y="614637"/>
                  <a:pt x="5474692" y="621983"/>
                  <a:pt x="5473312" y="628890"/>
                </a:cubicBezTo>
                <a:cubicBezTo>
                  <a:pt x="5471930" y="635796"/>
                  <a:pt x="5469565" y="641845"/>
                  <a:pt x="5466216" y="647035"/>
                </a:cubicBezTo>
                <a:cubicBezTo>
                  <a:pt x="5462868" y="652225"/>
                  <a:pt x="5458473" y="656327"/>
                  <a:pt x="5453031" y="659341"/>
                </a:cubicBezTo>
                <a:cubicBezTo>
                  <a:pt x="5447590" y="662355"/>
                  <a:pt x="5440809" y="663862"/>
                  <a:pt x="5432688" y="663862"/>
                </a:cubicBezTo>
                <a:cubicBezTo>
                  <a:pt x="5424568" y="663862"/>
                  <a:pt x="5417829" y="662543"/>
                  <a:pt x="5412471" y="659906"/>
                </a:cubicBezTo>
                <a:cubicBezTo>
                  <a:pt x="5407113" y="657269"/>
                  <a:pt x="5402843" y="653439"/>
                  <a:pt x="5399662" y="648416"/>
                </a:cubicBezTo>
                <a:cubicBezTo>
                  <a:pt x="5396481" y="643393"/>
                  <a:pt x="5394221" y="637345"/>
                  <a:pt x="5392881" y="630271"/>
                </a:cubicBezTo>
                <a:cubicBezTo>
                  <a:pt x="5391542" y="623197"/>
                  <a:pt x="5390872" y="615223"/>
                  <a:pt x="5390872" y="606349"/>
                </a:cubicBezTo>
                <a:cubicBezTo>
                  <a:pt x="5390872" y="598731"/>
                  <a:pt x="5391563" y="591510"/>
                  <a:pt x="5392944" y="584688"/>
                </a:cubicBezTo>
                <a:cubicBezTo>
                  <a:pt x="5394325" y="577865"/>
                  <a:pt x="5396690" y="571900"/>
                  <a:pt x="5400039" y="566793"/>
                </a:cubicBezTo>
                <a:cubicBezTo>
                  <a:pt x="5403388" y="561687"/>
                  <a:pt x="5407783" y="557606"/>
                  <a:pt x="5413224" y="554550"/>
                </a:cubicBezTo>
                <a:cubicBezTo>
                  <a:pt x="5418666" y="551494"/>
                  <a:pt x="5425447" y="549967"/>
                  <a:pt x="5433567" y="549967"/>
                </a:cubicBezTo>
                <a:close/>
                <a:moveTo>
                  <a:pt x="6171722" y="525731"/>
                </a:moveTo>
                <a:cubicBezTo>
                  <a:pt x="6170884" y="525731"/>
                  <a:pt x="6170173" y="525961"/>
                  <a:pt x="6169587" y="526421"/>
                </a:cubicBezTo>
                <a:cubicBezTo>
                  <a:pt x="6169001" y="526882"/>
                  <a:pt x="6168498" y="527635"/>
                  <a:pt x="6168080" y="528682"/>
                </a:cubicBezTo>
                <a:cubicBezTo>
                  <a:pt x="6167661" y="529728"/>
                  <a:pt x="6167347" y="531131"/>
                  <a:pt x="6167138" y="532888"/>
                </a:cubicBezTo>
                <a:cubicBezTo>
                  <a:pt x="6166929" y="534646"/>
                  <a:pt x="6166824" y="536781"/>
                  <a:pt x="6166824" y="539293"/>
                </a:cubicBezTo>
                <a:cubicBezTo>
                  <a:pt x="6166824" y="541720"/>
                  <a:pt x="6166929" y="543792"/>
                  <a:pt x="6167138" y="545509"/>
                </a:cubicBezTo>
                <a:cubicBezTo>
                  <a:pt x="6167347" y="547225"/>
                  <a:pt x="6167661" y="548606"/>
                  <a:pt x="6168080" y="549653"/>
                </a:cubicBezTo>
                <a:cubicBezTo>
                  <a:pt x="6168498" y="550699"/>
                  <a:pt x="6169001" y="551474"/>
                  <a:pt x="6169587" y="551976"/>
                </a:cubicBezTo>
                <a:cubicBezTo>
                  <a:pt x="6170173" y="552478"/>
                  <a:pt x="6170884" y="552729"/>
                  <a:pt x="6171722" y="552729"/>
                </a:cubicBezTo>
                <a:lnTo>
                  <a:pt x="6212407" y="552729"/>
                </a:lnTo>
                <a:lnTo>
                  <a:pt x="6212407" y="683702"/>
                </a:lnTo>
                <a:cubicBezTo>
                  <a:pt x="6212407" y="684540"/>
                  <a:pt x="6212679" y="685293"/>
                  <a:pt x="6213224" y="685963"/>
                </a:cubicBezTo>
                <a:cubicBezTo>
                  <a:pt x="6213768" y="686633"/>
                  <a:pt x="6214668" y="687177"/>
                  <a:pt x="6215923" y="687595"/>
                </a:cubicBezTo>
                <a:cubicBezTo>
                  <a:pt x="6217179" y="688014"/>
                  <a:pt x="6218874" y="688349"/>
                  <a:pt x="6221009" y="688600"/>
                </a:cubicBezTo>
                <a:cubicBezTo>
                  <a:pt x="6223144" y="688851"/>
                  <a:pt x="6225802" y="688977"/>
                  <a:pt x="6228983" y="688977"/>
                </a:cubicBezTo>
                <a:cubicBezTo>
                  <a:pt x="6232164" y="688977"/>
                  <a:pt x="6234822" y="688851"/>
                  <a:pt x="6236957" y="688600"/>
                </a:cubicBezTo>
                <a:cubicBezTo>
                  <a:pt x="6239092" y="688349"/>
                  <a:pt x="6240787" y="688014"/>
                  <a:pt x="6242043" y="687595"/>
                </a:cubicBezTo>
                <a:cubicBezTo>
                  <a:pt x="6243299" y="687177"/>
                  <a:pt x="6244198" y="686633"/>
                  <a:pt x="6244743" y="685963"/>
                </a:cubicBezTo>
                <a:cubicBezTo>
                  <a:pt x="6245287" y="685293"/>
                  <a:pt x="6245559" y="684540"/>
                  <a:pt x="6245559" y="683702"/>
                </a:cubicBezTo>
                <a:lnTo>
                  <a:pt x="6245559" y="552729"/>
                </a:lnTo>
                <a:lnTo>
                  <a:pt x="6286245" y="552729"/>
                </a:lnTo>
                <a:cubicBezTo>
                  <a:pt x="6286998" y="552729"/>
                  <a:pt x="6287689" y="552478"/>
                  <a:pt x="6288317" y="551976"/>
                </a:cubicBezTo>
                <a:cubicBezTo>
                  <a:pt x="6288945" y="551474"/>
                  <a:pt x="6289468" y="550699"/>
                  <a:pt x="6289886" y="549653"/>
                </a:cubicBezTo>
                <a:cubicBezTo>
                  <a:pt x="6290305" y="548606"/>
                  <a:pt x="6290619" y="547225"/>
                  <a:pt x="6290828" y="545509"/>
                </a:cubicBezTo>
                <a:cubicBezTo>
                  <a:pt x="6291037" y="543792"/>
                  <a:pt x="6291142" y="541720"/>
                  <a:pt x="6291142" y="539293"/>
                </a:cubicBezTo>
                <a:cubicBezTo>
                  <a:pt x="6291142" y="536781"/>
                  <a:pt x="6291037" y="534646"/>
                  <a:pt x="6290828" y="532888"/>
                </a:cubicBezTo>
                <a:cubicBezTo>
                  <a:pt x="6290619" y="531131"/>
                  <a:pt x="6290305" y="529728"/>
                  <a:pt x="6289886" y="528682"/>
                </a:cubicBezTo>
                <a:cubicBezTo>
                  <a:pt x="6289468" y="527635"/>
                  <a:pt x="6288945" y="526882"/>
                  <a:pt x="6288317" y="526421"/>
                </a:cubicBezTo>
                <a:cubicBezTo>
                  <a:pt x="6287689" y="525961"/>
                  <a:pt x="6286998" y="525731"/>
                  <a:pt x="6286245" y="525731"/>
                </a:cubicBezTo>
                <a:close/>
                <a:moveTo>
                  <a:pt x="5830868" y="525731"/>
                </a:moveTo>
                <a:cubicBezTo>
                  <a:pt x="5828105" y="525731"/>
                  <a:pt x="5825782" y="526547"/>
                  <a:pt x="5823898" y="528179"/>
                </a:cubicBezTo>
                <a:cubicBezTo>
                  <a:pt x="5822015" y="529812"/>
                  <a:pt x="5821073" y="532470"/>
                  <a:pt x="5821073" y="536153"/>
                </a:cubicBezTo>
                <a:lnTo>
                  <a:pt x="5821073" y="677801"/>
                </a:lnTo>
                <a:cubicBezTo>
                  <a:pt x="5821073" y="681484"/>
                  <a:pt x="5822015" y="684142"/>
                  <a:pt x="5823898" y="685774"/>
                </a:cubicBezTo>
                <a:cubicBezTo>
                  <a:pt x="5825782" y="687407"/>
                  <a:pt x="5828105" y="688223"/>
                  <a:pt x="5830868" y="688223"/>
                </a:cubicBezTo>
                <a:lnTo>
                  <a:pt x="5912491" y="688223"/>
                </a:lnTo>
                <a:cubicBezTo>
                  <a:pt x="5913244" y="688223"/>
                  <a:pt x="5913935" y="687993"/>
                  <a:pt x="5914563" y="687532"/>
                </a:cubicBezTo>
                <a:cubicBezTo>
                  <a:pt x="5915191" y="687072"/>
                  <a:pt x="5915714" y="686340"/>
                  <a:pt x="5916132" y="685335"/>
                </a:cubicBezTo>
                <a:cubicBezTo>
                  <a:pt x="5916551" y="684330"/>
                  <a:pt x="5916865" y="683012"/>
                  <a:pt x="5917074" y="681379"/>
                </a:cubicBezTo>
                <a:cubicBezTo>
                  <a:pt x="5917283" y="679747"/>
                  <a:pt x="5917388" y="677717"/>
                  <a:pt x="5917388" y="675289"/>
                </a:cubicBezTo>
                <a:cubicBezTo>
                  <a:pt x="5917388" y="672861"/>
                  <a:pt x="5917283" y="670831"/>
                  <a:pt x="5917074" y="669199"/>
                </a:cubicBezTo>
                <a:cubicBezTo>
                  <a:pt x="5916865" y="667566"/>
                  <a:pt x="5916551" y="666248"/>
                  <a:pt x="5916132" y="665243"/>
                </a:cubicBezTo>
                <a:cubicBezTo>
                  <a:pt x="5915714" y="664239"/>
                  <a:pt x="5915191" y="663506"/>
                  <a:pt x="5914563" y="663046"/>
                </a:cubicBezTo>
                <a:cubicBezTo>
                  <a:pt x="5913935" y="662585"/>
                  <a:pt x="5913244" y="662355"/>
                  <a:pt x="5912491" y="662355"/>
                </a:cubicBezTo>
                <a:lnTo>
                  <a:pt x="5853973" y="662355"/>
                </a:lnTo>
                <a:lnTo>
                  <a:pt x="5853973" y="616521"/>
                </a:lnTo>
                <a:lnTo>
                  <a:pt x="5903073" y="616521"/>
                </a:lnTo>
                <a:cubicBezTo>
                  <a:pt x="5903826" y="616521"/>
                  <a:pt x="5904517" y="616311"/>
                  <a:pt x="5905145" y="615893"/>
                </a:cubicBezTo>
                <a:cubicBezTo>
                  <a:pt x="5905773" y="615474"/>
                  <a:pt x="5906296" y="614783"/>
                  <a:pt x="5906714" y="613821"/>
                </a:cubicBezTo>
                <a:cubicBezTo>
                  <a:pt x="5907133" y="612858"/>
                  <a:pt x="5907447" y="611581"/>
                  <a:pt x="5907656" y="609991"/>
                </a:cubicBezTo>
                <a:cubicBezTo>
                  <a:pt x="5907865" y="608400"/>
                  <a:pt x="5907970" y="606391"/>
                  <a:pt x="5907970" y="603963"/>
                </a:cubicBezTo>
                <a:cubicBezTo>
                  <a:pt x="5907970" y="601619"/>
                  <a:pt x="5907865" y="599631"/>
                  <a:pt x="5907656" y="597998"/>
                </a:cubicBezTo>
                <a:cubicBezTo>
                  <a:pt x="5907447" y="596366"/>
                  <a:pt x="5907133" y="595068"/>
                  <a:pt x="5906714" y="594106"/>
                </a:cubicBezTo>
                <a:cubicBezTo>
                  <a:pt x="5906296" y="593143"/>
                  <a:pt x="5905773" y="592431"/>
                  <a:pt x="5905145" y="591971"/>
                </a:cubicBezTo>
                <a:cubicBezTo>
                  <a:pt x="5904517" y="591510"/>
                  <a:pt x="5903826" y="591280"/>
                  <a:pt x="5903073" y="591280"/>
                </a:cubicBezTo>
                <a:lnTo>
                  <a:pt x="5853973" y="591280"/>
                </a:lnTo>
                <a:lnTo>
                  <a:pt x="5853973" y="551599"/>
                </a:lnTo>
                <a:lnTo>
                  <a:pt x="5911988" y="551599"/>
                </a:lnTo>
                <a:cubicBezTo>
                  <a:pt x="5912742" y="551599"/>
                  <a:pt x="5913412" y="551369"/>
                  <a:pt x="5913998" y="550908"/>
                </a:cubicBezTo>
                <a:cubicBezTo>
                  <a:pt x="5914584" y="550448"/>
                  <a:pt x="5915086" y="549715"/>
                  <a:pt x="5915505" y="548711"/>
                </a:cubicBezTo>
                <a:cubicBezTo>
                  <a:pt x="5915923" y="547706"/>
                  <a:pt x="5916237" y="546388"/>
                  <a:pt x="5916446" y="544755"/>
                </a:cubicBezTo>
                <a:cubicBezTo>
                  <a:pt x="5916656" y="543123"/>
                  <a:pt x="5916760" y="541134"/>
                  <a:pt x="5916760" y="538791"/>
                </a:cubicBezTo>
                <a:cubicBezTo>
                  <a:pt x="5916760" y="536279"/>
                  <a:pt x="5916656" y="534207"/>
                  <a:pt x="5916446" y="532574"/>
                </a:cubicBezTo>
                <a:cubicBezTo>
                  <a:pt x="5916237" y="530942"/>
                  <a:pt x="5915923" y="529603"/>
                  <a:pt x="5915505" y="528556"/>
                </a:cubicBezTo>
                <a:cubicBezTo>
                  <a:pt x="5915086" y="527510"/>
                  <a:pt x="5914584" y="526777"/>
                  <a:pt x="5913998" y="526359"/>
                </a:cubicBezTo>
                <a:cubicBezTo>
                  <a:pt x="5913412" y="525940"/>
                  <a:pt x="5912742" y="525731"/>
                  <a:pt x="5911988" y="525731"/>
                </a:cubicBezTo>
                <a:close/>
                <a:moveTo>
                  <a:pt x="5687994" y="525731"/>
                </a:moveTo>
                <a:cubicBezTo>
                  <a:pt x="5685231" y="525731"/>
                  <a:pt x="5682908" y="526547"/>
                  <a:pt x="5681024" y="528179"/>
                </a:cubicBezTo>
                <a:cubicBezTo>
                  <a:pt x="5679141" y="529812"/>
                  <a:pt x="5678199" y="532470"/>
                  <a:pt x="5678199" y="536153"/>
                </a:cubicBezTo>
                <a:lnTo>
                  <a:pt x="5678199" y="683702"/>
                </a:lnTo>
                <a:cubicBezTo>
                  <a:pt x="5678199" y="684540"/>
                  <a:pt x="5678450" y="685293"/>
                  <a:pt x="5678952" y="685963"/>
                </a:cubicBezTo>
                <a:cubicBezTo>
                  <a:pt x="5679455" y="686633"/>
                  <a:pt x="5680334" y="687177"/>
                  <a:pt x="5681589" y="687595"/>
                </a:cubicBezTo>
                <a:cubicBezTo>
                  <a:pt x="5682845" y="688014"/>
                  <a:pt x="5684540" y="688349"/>
                  <a:pt x="5686675" y="688600"/>
                </a:cubicBezTo>
                <a:cubicBezTo>
                  <a:pt x="5688810" y="688851"/>
                  <a:pt x="5691468" y="688977"/>
                  <a:pt x="5694649" y="688977"/>
                </a:cubicBezTo>
                <a:cubicBezTo>
                  <a:pt x="5697914" y="688977"/>
                  <a:pt x="5700593" y="688851"/>
                  <a:pt x="5702686" y="688600"/>
                </a:cubicBezTo>
                <a:cubicBezTo>
                  <a:pt x="5704778" y="688349"/>
                  <a:pt x="5706452" y="688014"/>
                  <a:pt x="5707708" y="687595"/>
                </a:cubicBezTo>
                <a:cubicBezTo>
                  <a:pt x="5708964" y="687177"/>
                  <a:pt x="5709864" y="686633"/>
                  <a:pt x="5710408" y="685963"/>
                </a:cubicBezTo>
                <a:cubicBezTo>
                  <a:pt x="5710952" y="685293"/>
                  <a:pt x="5711224" y="684540"/>
                  <a:pt x="5711224" y="683702"/>
                </a:cubicBezTo>
                <a:lnTo>
                  <a:pt x="5711224" y="621795"/>
                </a:lnTo>
                <a:lnTo>
                  <a:pt x="5721521" y="621795"/>
                </a:lnTo>
                <a:cubicBezTo>
                  <a:pt x="5725037" y="621795"/>
                  <a:pt x="5728135" y="622339"/>
                  <a:pt x="5730814" y="623427"/>
                </a:cubicBezTo>
                <a:cubicBezTo>
                  <a:pt x="5733492" y="624515"/>
                  <a:pt x="5735857" y="626127"/>
                  <a:pt x="5737908" y="628262"/>
                </a:cubicBezTo>
                <a:cubicBezTo>
                  <a:pt x="5739959" y="630396"/>
                  <a:pt x="5741822" y="633054"/>
                  <a:pt x="5743496" y="636236"/>
                </a:cubicBezTo>
                <a:cubicBezTo>
                  <a:pt x="5745171" y="639417"/>
                  <a:pt x="5746887" y="643058"/>
                  <a:pt x="5748645" y="647161"/>
                </a:cubicBezTo>
                <a:lnTo>
                  <a:pt x="5763212" y="683451"/>
                </a:lnTo>
                <a:cubicBezTo>
                  <a:pt x="5763546" y="684456"/>
                  <a:pt x="5763965" y="685314"/>
                  <a:pt x="5764467" y="686026"/>
                </a:cubicBezTo>
                <a:cubicBezTo>
                  <a:pt x="5764970" y="686737"/>
                  <a:pt x="5765828" y="687323"/>
                  <a:pt x="5767041" y="687784"/>
                </a:cubicBezTo>
                <a:cubicBezTo>
                  <a:pt x="5768255" y="688244"/>
                  <a:pt x="5769909" y="688558"/>
                  <a:pt x="5772002" y="688726"/>
                </a:cubicBezTo>
                <a:cubicBezTo>
                  <a:pt x="5774095" y="688893"/>
                  <a:pt x="5776899" y="688977"/>
                  <a:pt x="5780415" y="688977"/>
                </a:cubicBezTo>
                <a:cubicBezTo>
                  <a:pt x="5784601" y="688977"/>
                  <a:pt x="5787908" y="688893"/>
                  <a:pt x="5790335" y="688726"/>
                </a:cubicBezTo>
                <a:cubicBezTo>
                  <a:pt x="5792763" y="688558"/>
                  <a:pt x="5794605" y="688265"/>
                  <a:pt x="5795861" y="687846"/>
                </a:cubicBezTo>
                <a:cubicBezTo>
                  <a:pt x="5797116" y="687428"/>
                  <a:pt x="5797912" y="686905"/>
                  <a:pt x="5798247" y="686277"/>
                </a:cubicBezTo>
                <a:cubicBezTo>
                  <a:pt x="5798581" y="685649"/>
                  <a:pt x="5798749" y="684875"/>
                  <a:pt x="5798749" y="683954"/>
                </a:cubicBezTo>
                <a:cubicBezTo>
                  <a:pt x="5798749" y="683116"/>
                  <a:pt x="5798540" y="681965"/>
                  <a:pt x="5798121" y="680500"/>
                </a:cubicBezTo>
                <a:cubicBezTo>
                  <a:pt x="5797702" y="679035"/>
                  <a:pt x="5796865" y="676712"/>
                  <a:pt x="5795610" y="673531"/>
                </a:cubicBezTo>
                <a:lnTo>
                  <a:pt x="5781922" y="641510"/>
                </a:lnTo>
                <a:cubicBezTo>
                  <a:pt x="5780331" y="637659"/>
                  <a:pt x="5778699" y="634205"/>
                  <a:pt x="5777025" y="631150"/>
                </a:cubicBezTo>
                <a:cubicBezTo>
                  <a:pt x="5775350" y="628094"/>
                  <a:pt x="5773571" y="625373"/>
                  <a:pt x="5771688" y="622988"/>
                </a:cubicBezTo>
                <a:cubicBezTo>
                  <a:pt x="5769804" y="620602"/>
                  <a:pt x="5767795" y="618572"/>
                  <a:pt x="5765660" y="616897"/>
                </a:cubicBezTo>
                <a:cubicBezTo>
                  <a:pt x="5763525" y="615223"/>
                  <a:pt x="5761244" y="613800"/>
                  <a:pt x="5758816" y="612628"/>
                </a:cubicBezTo>
                <a:cubicBezTo>
                  <a:pt x="5763839" y="611037"/>
                  <a:pt x="5768318" y="608944"/>
                  <a:pt x="5772253" y="606349"/>
                </a:cubicBezTo>
                <a:cubicBezTo>
                  <a:pt x="5776187" y="603754"/>
                  <a:pt x="5779494" y="600698"/>
                  <a:pt x="5782173" y="597182"/>
                </a:cubicBezTo>
                <a:cubicBezTo>
                  <a:pt x="5784852" y="593666"/>
                  <a:pt x="5786882" y="589669"/>
                  <a:pt x="5788263" y="585190"/>
                </a:cubicBezTo>
                <a:cubicBezTo>
                  <a:pt x="5789645" y="580711"/>
                  <a:pt x="5790335" y="575751"/>
                  <a:pt x="5790335" y="570310"/>
                </a:cubicBezTo>
                <a:cubicBezTo>
                  <a:pt x="5790335" y="563864"/>
                  <a:pt x="5789373" y="558150"/>
                  <a:pt x="5787447" y="553169"/>
                </a:cubicBezTo>
                <a:cubicBezTo>
                  <a:pt x="5785522" y="548188"/>
                  <a:pt x="5782738" y="543876"/>
                  <a:pt x="5779097" y="540235"/>
                </a:cubicBezTo>
                <a:cubicBezTo>
                  <a:pt x="5775455" y="536593"/>
                  <a:pt x="5771018" y="533642"/>
                  <a:pt x="5765786" y="531382"/>
                </a:cubicBezTo>
                <a:cubicBezTo>
                  <a:pt x="5760554" y="529121"/>
                  <a:pt x="5754672" y="527531"/>
                  <a:pt x="5748143" y="526610"/>
                </a:cubicBezTo>
                <a:cubicBezTo>
                  <a:pt x="5745882" y="526359"/>
                  <a:pt x="5743371" y="526149"/>
                  <a:pt x="5740608" y="525982"/>
                </a:cubicBezTo>
                <a:cubicBezTo>
                  <a:pt x="5737846" y="525814"/>
                  <a:pt x="5734330" y="525731"/>
                  <a:pt x="5730060" y="525731"/>
                </a:cubicBezTo>
                <a:close/>
                <a:moveTo>
                  <a:pt x="5545119" y="525731"/>
                </a:moveTo>
                <a:cubicBezTo>
                  <a:pt x="5542356" y="525731"/>
                  <a:pt x="5540033" y="526547"/>
                  <a:pt x="5538150" y="528179"/>
                </a:cubicBezTo>
                <a:cubicBezTo>
                  <a:pt x="5536266" y="529812"/>
                  <a:pt x="5535324" y="532470"/>
                  <a:pt x="5535324" y="536153"/>
                </a:cubicBezTo>
                <a:lnTo>
                  <a:pt x="5535324" y="683702"/>
                </a:lnTo>
                <a:cubicBezTo>
                  <a:pt x="5535324" y="684540"/>
                  <a:pt x="5535575" y="685293"/>
                  <a:pt x="5536077" y="685963"/>
                </a:cubicBezTo>
                <a:cubicBezTo>
                  <a:pt x="5536580" y="686633"/>
                  <a:pt x="5537458" y="687177"/>
                  <a:pt x="5538715" y="687595"/>
                </a:cubicBezTo>
                <a:cubicBezTo>
                  <a:pt x="5539970" y="688014"/>
                  <a:pt x="5541666" y="688349"/>
                  <a:pt x="5543800" y="688600"/>
                </a:cubicBezTo>
                <a:cubicBezTo>
                  <a:pt x="5545935" y="688851"/>
                  <a:pt x="5548593" y="688977"/>
                  <a:pt x="5551774" y="688977"/>
                </a:cubicBezTo>
                <a:cubicBezTo>
                  <a:pt x="5555039" y="688977"/>
                  <a:pt x="5557718" y="688851"/>
                  <a:pt x="5559810" y="688600"/>
                </a:cubicBezTo>
                <a:cubicBezTo>
                  <a:pt x="5561904" y="688349"/>
                  <a:pt x="5563578" y="688014"/>
                  <a:pt x="5564834" y="687595"/>
                </a:cubicBezTo>
                <a:cubicBezTo>
                  <a:pt x="5566089" y="687177"/>
                  <a:pt x="5566989" y="686633"/>
                  <a:pt x="5567534" y="685963"/>
                </a:cubicBezTo>
                <a:cubicBezTo>
                  <a:pt x="5568078" y="685293"/>
                  <a:pt x="5568350" y="684540"/>
                  <a:pt x="5568350" y="683702"/>
                </a:cubicBezTo>
                <a:lnTo>
                  <a:pt x="5568350" y="621795"/>
                </a:lnTo>
                <a:lnTo>
                  <a:pt x="5578647" y="621795"/>
                </a:lnTo>
                <a:cubicBezTo>
                  <a:pt x="5582163" y="621795"/>
                  <a:pt x="5585260" y="622339"/>
                  <a:pt x="5587940" y="623427"/>
                </a:cubicBezTo>
                <a:cubicBezTo>
                  <a:pt x="5590618" y="624515"/>
                  <a:pt x="5592983" y="626127"/>
                  <a:pt x="5595034" y="628262"/>
                </a:cubicBezTo>
                <a:cubicBezTo>
                  <a:pt x="5597085" y="630396"/>
                  <a:pt x="5598948" y="633054"/>
                  <a:pt x="5600622" y="636236"/>
                </a:cubicBezTo>
                <a:cubicBezTo>
                  <a:pt x="5602297" y="639417"/>
                  <a:pt x="5604013" y="643058"/>
                  <a:pt x="5605770" y="647161"/>
                </a:cubicBezTo>
                <a:lnTo>
                  <a:pt x="5620338" y="683451"/>
                </a:lnTo>
                <a:cubicBezTo>
                  <a:pt x="5620672" y="684456"/>
                  <a:pt x="5621091" y="685314"/>
                  <a:pt x="5621593" y="686026"/>
                </a:cubicBezTo>
                <a:cubicBezTo>
                  <a:pt x="5622095" y="686737"/>
                  <a:pt x="5622953" y="687323"/>
                  <a:pt x="5624167" y="687784"/>
                </a:cubicBezTo>
                <a:cubicBezTo>
                  <a:pt x="5625381" y="688244"/>
                  <a:pt x="5627035" y="688558"/>
                  <a:pt x="5629128" y="688726"/>
                </a:cubicBezTo>
                <a:cubicBezTo>
                  <a:pt x="5631221" y="688893"/>
                  <a:pt x="5634025" y="688977"/>
                  <a:pt x="5637541" y="688977"/>
                </a:cubicBezTo>
                <a:cubicBezTo>
                  <a:pt x="5641726" y="688977"/>
                  <a:pt x="5645033" y="688893"/>
                  <a:pt x="5647461" y="688726"/>
                </a:cubicBezTo>
                <a:cubicBezTo>
                  <a:pt x="5649889" y="688558"/>
                  <a:pt x="5651731" y="688265"/>
                  <a:pt x="5652986" y="687846"/>
                </a:cubicBezTo>
                <a:cubicBezTo>
                  <a:pt x="5654242" y="687428"/>
                  <a:pt x="5655037" y="686905"/>
                  <a:pt x="5655373" y="686277"/>
                </a:cubicBezTo>
                <a:cubicBezTo>
                  <a:pt x="5655707" y="685649"/>
                  <a:pt x="5655875" y="684875"/>
                  <a:pt x="5655875" y="683954"/>
                </a:cubicBezTo>
                <a:cubicBezTo>
                  <a:pt x="5655875" y="683116"/>
                  <a:pt x="5655666" y="681965"/>
                  <a:pt x="5655247" y="680500"/>
                </a:cubicBezTo>
                <a:cubicBezTo>
                  <a:pt x="5654828" y="679035"/>
                  <a:pt x="5653991" y="676712"/>
                  <a:pt x="5652735" y="673531"/>
                </a:cubicBezTo>
                <a:lnTo>
                  <a:pt x="5639048" y="641510"/>
                </a:lnTo>
                <a:cubicBezTo>
                  <a:pt x="5637457" y="637659"/>
                  <a:pt x="5635825" y="634205"/>
                  <a:pt x="5634150" y="631150"/>
                </a:cubicBezTo>
                <a:cubicBezTo>
                  <a:pt x="5632476" y="628094"/>
                  <a:pt x="5630697" y="625373"/>
                  <a:pt x="5628813" y="622988"/>
                </a:cubicBezTo>
                <a:cubicBezTo>
                  <a:pt x="5626930" y="620602"/>
                  <a:pt x="5624921" y="618572"/>
                  <a:pt x="5622786" y="616897"/>
                </a:cubicBezTo>
                <a:cubicBezTo>
                  <a:pt x="5620651" y="615223"/>
                  <a:pt x="5618370" y="613800"/>
                  <a:pt x="5615942" y="612628"/>
                </a:cubicBezTo>
                <a:cubicBezTo>
                  <a:pt x="5620965" y="611037"/>
                  <a:pt x="5625444" y="608944"/>
                  <a:pt x="5629379" y="606349"/>
                </a:cubicBezTo>
                <a:cubicBezTo>
                  <a:pt x="5633313" y="603754"/>
                  <a:pt x="5636620" y="600698"/>
                  <a:pt x="5639299" y="597182"/>
                </a:cubicBezTo>
                <a:cubicBezTo>
                  <a:pt x="5641978" y="593666"/>
                  <a:pt x="5644008" y="589669"/>
                  <a:pt x="5645389" y="585190"/>
                </a:cubicBezTo>
                <a:cubicBezTo>
                  <a:pt x="5646770" y="580711"/>
                  <a:pt x="5647461" y="575751"/>
                  <a:pt x="5647461" y="570310"/>
                </a:cubicBezTo>
                <a:cubicBezTo>
                  <a:pt x="5647461" y="563864"/>
                  <a:pt x="5646498" y="558150"/>
                  <a:pt x="5644573" y="553169"/>
                </a:cubicBezTo>
                <a:cubicBezTo>
                  <a:pt x="5642647" y="548188"/>
                  <a:pt x="5639864" y="543876"/>
                  <a:pt x="5636222" y="540235"/>
                </a:cubicBezTo>
                <a:cubicBezTo>
                  <a:pt x="5632581" y="536593"/>
                  <a:pt x="5628144" y="533642"/>
                  <a:pt x="5622911" y="531382"/>
                </a:cubicBezTo>
                <a:cubicBezTo>
                  <a:pt x="5617679" y="529121"/>
                  <a:pt x="5611798" y="527531"/>
                  <a:pt x="5605268" y="526610"/>
                </a:cubicBezTo>
                <a:cubicBezTo>
                  <a:pt x="5603008" y="526359"/>
                  <a:pt x="5600497" y="526149"/>
                  <a:pt x="5597734" y="525982"/>
                </a:cubicBezTo>
                <a:cubicBezTo>
                  <a:pt x="5594972" y="525814"/>
                  <a:pt x="5591455" y="525731"/>
                  <a:pt x="5587186" y="525731"/>
                </a:cubicBezTo>
                <a:close/>
                <a:moveTo>
                  <a:pt x="6664519" y="525228"/>
                </a:moveTo>
                <a:cubicBezTo>
                  <a:pt x="6661506" y="525228"/>
                  <a:pt x="6659036" y="525333"/>
                  <a:pt x="6657110" y="525543"/>
                </a:cubicBezTo>
                <a:cubicBezTo>
                  <a:pt x="6655185" y="525752"/>
                  <a:pt x="6653636" y="526107"/>
                  <a:pt x="6652464" y="526610"/>
                </a:cubicBezTo>
                <a:cubicBezTo>
                  <a:pt x="6651292" y="527112"/>
                  <a:pt x="6650455" y="527698"/>
                  <a:pt x="6649953" y="528368"/>
                </a:cubicBezTo>
                <a:cubicBezTo>
                  <a:pt x="6649450" y="529037"/>
                  <a:pt x="6649199" y="529791"/>
                  <a:pt x="6649199" y="530628"/>
                </a:cubicBezTo>
                <a:lnTo>
                  <a:pt x="6649199" y="606852"/>
                </a:lnTo>
                <a:cubicBezTo>
                  <a:pt x="6649199" y="612628"/>
                  <a:pt x="6649262" y="618697"/>
                  <a:pt x="6649388" y="625060"/>
                </a:cubicBezTo>
                <a:cubicBezTo>
                  <a:pt x="6649513" y="631422"/>
                  <a:pt x="6649702" y="637533"/>
                  <a:pt x="6649953" y="643393"/>
                </a:cubicBezTo>
                <a:lnTo>
                  <a:pt x="6649827" y="643393"/>
                </a:lnTo>
                <a:cubicBezTo>
                  <a:pt x="6648320" y="640045"/>
                  <a:pt x="6646772" y="636696"/>
                  <a:pt x="6645181" y="633348"/>
                </a:cubicBezTo>
                <a:cubicBezTo>
                  <a:pt x="6643590" y="629999"/>
                  <a:pt x="6641958" y="626587"/>
                  <a:pt x="6640284" y="623113"/>
                </a:cubicBezTo>
                <a:cubicBezTo>
                  <a:pt x="6638609" y="619639"/>
                  <a:pt x="6636872" y="616165"/>
                  <a:pt x="6635072" y="612691"/>
                </a:cubicBezTo>
                <a:cubicBezTo>
                  <a:pt x="6633272" y="609216"/>
                  <a:pt x="6631452" y="605679"/>
                  <a:pt x="6629610" y="602080"/>
                </a:cubicBezTo>
                <a:lnTo>
                  <a:pt x="6597965" y="542683"/>
                </a:lnTo>
                <a:cubicBezTo>
                  <a:pt x="6596375" y="539418"/>
                  <a:pt x="6594826" y="536677"/>
                  <a:pt x="6593319" y="534458"/>
                </a:cubicBezTo>
                <a:cubicBezTo>
                  <a:pt x="6591812" y="532240"/>
                  <a:pt x="6590201" y="530503"/>
                  <a:pt x="6588484" y="529247"/>
                </a:cubicBezTo>
                <a:cubicBezTo>
                  <a:pt x="6586768" y="527991"/>
                  <a:pt x="6584822" y="527091"/>
                  <a:pt x="6582645" y="526547"/>
                </a:cubicBezTo>
                <a:cubicBezTo>
                  <a:pt x="6580469" y="526003"/>
                  <a:pt x="6577790" y="525731"/>
                  <a:pt x="6574609" y="525731"/>
                </a:cubicBezTo>
                <a:lnTo>
                  <a:pt x="6556903" y="525731"/>
                </a:lnTo>
                <a:cubicBezTo>
                  <a:pt x="6553554" y="525731"/>
                  <a:pt x="6550729" y="526714"/>
                  <a:pt x="6548426" y="528682"/>
                </a:cubicBezTo>
                <a:cubicBezTo>
                  <a:pt x="6546124" y="530649"/>
                  <a:pt x="6544973" y="533600"/>
                  <a:pt x="6544973" y="537535"/>
                </a:cubicBezTo>
                <a:lnTo>
                  <a:pt x="6544973" y="683577"/>
                </a:lnTo>
                <a:cubicBezTo>
                  <a:pt x="6544973" y="684414"/>
                  <a:pt x="6545182" y="685168"/>
                  <a:pt x="6545601" y="685837"/>
                </a:cubicBezTo>
                <a:cubicBezTo>
                  <a:pt x="6546020" y="686507"/>
                  <a:pt x="6546773" y="687072"/>
                  <a:pt x="6547861" y="687532"/>
                </a:cubicBezTo>
                <a:cubicBezTo>
                  <a:pt x="6548950" y="687993"/>
                  <a:pt x="6550457" y="688349"/>
                  <a:pt x="6552382" y="688600"/>
                </a:cubicBezTo>
                <a:cubicBezTo>
                  <a:pt x="6554307" y="688851"/>
                  <a:pt x="6556735" y="688977"/>
                  <a:pt x="6559665" y="688977"/>
                </a:cubicBezTo>
                <a:cubicBezTo>
                  <a:pt x="6562679" y="688977"/>
                  <a:pt x="6565149" y="688851"/>
                  <a:pt x="6567074" y="688600"/>
                </a:cubicBezTo>
                <a:cubicBezTo>
                  <a:pt x="6569000" y="688349"/>
                  <a:pt x="6570527" y="687993"/>
                  <a:pt x="6571658" y="687532"/>
                </a:cubicBezTo>
                <a:cubicBezTo>
                  <a:pt x="6572788" y="687072"/>
                  <a:pt x="6573583" y="686507"/>
                  <a:pt x="6574043" y="685837"/>
                </a:cubicBezTo>
                <a:cubicBezTo>
                  <a:pt x="6574504" y="685168"/>
                  <a:pt x="6574734" y="684414"/>
                  <a:pt x="6574734" y="683577"/>
                </a:cubicBezTo>
                <a:lnTo>
                  <a:pt x="6574734" y="598563"/>
                </a:lnTo>
                <a:cubicBezTo>
                  <a:pt x="6574734" y="592201"/>
                  <a:pt x="6574650" y="586027"/>
                  <a:pt x="6574483" y="580041"/>
                </a:cubicBezTo>
                <a:cubicBezTo>
                  <a:pt x="6574316" y="574056"/>
                  <a:pt x="6574064" y="568049"/>
                  <a:pt x="6573730" y="562022"/>
                </a:cubicBezTo>
                <a:lnTo>
                  <a:pt x="6573981" y="562022"/>
                </a:lnTo>
                <a:cubicBezTo>
                  <a:pt x="6575906" y="566961"/>
                  <a:pt x="6578083" y="572046"/>
                  <a:pt x="6580511" y="577279"/>
                </a:cubicBezTo>
                <a:cubicBezTo>
                  <a:pt x="6582938" y="582511"/>
                  <a:pt x="6585324" y="587387"/>
                  <a:pt x="6587668" y="591908"/>
                </a:cubicBezTo>
                <a:lnTo>
                  <a:pt x="6628103" y="667880"/>
                </a:lnTo>
                <a:cubicBezTo>
                  <a:pt x="6630196" y="672066"/>
                  <a:pt x="6632079" y="675478"/>
                  <a:pt x="6633754" y="678114"/>
                </a:cubicBezTo>
                <a:cubicBezTo>
                  <a:pt x="6635428" y="680751"/>
                  <a:pt x="6637165" y="682844"/>
                  <a:pt x="6638965" y="684393"/>
                </a:cubicBezTo>
                <a:cubicBezTo>
                  <a:pt x="6640765" y="685942"/>
                  <a:pt x="6642732" y="687009"/>
                  <a:pt x="6644867" y="687595"/>
                </a:cubicBezTo>
                <a:cubicBezTo>
                  <a:pt x="6647002" y="688181"/>
                  <a:pt x="6649534" y="688474"/>
                  <a:pt x="6652464" y="688474"/>
                </a:cubicBezTo>
                <a:lnTo>
                  <a:pt x="6666529" y="688474"/>
                </a:lnTo>
                <a:cubicBezTo>
                  <a:pt x="6668119" y="688474"/>
                  <a:pt x="6669689" y="688244"/>
                  <a:pt x="6671238" y="687784"/>
                </a:cubicBezTo>
                <a:cubicBezTo>
                  <a:pt x="6672786" y="687323"/>
                  <a:pt x="6674126" y="686591"/>
                  <a:pt x="6675256" y="685586"/>
                </a:cubicBezTo>
                <a:cubicBezTo>
                  <a:pt x="6676386" y="684581"/>
                  <a:pt x="6677286" y="683326"/>
                  <a:pt x="6677956" y="681819"/>
                </a:cubicBezTo>
                <a:cubicBezTo>
                  <a:pt x="6678625" y="680312"/>
                  <a:pt x="6678960" y="678596"/>
                  <a:pt x="6678960" y="676670"/>
                </a:cubicBezTo>
                <a:lnTo>
                  <a:pt x="6678960" y="530628"/>
                </a:lnTo>
                <a:cubicBezTo>
                  <a:pt x="6678960" y="529791"/>
                  <a:pt x="6678751" y="529037"/>
                  <a:pt x="6678332" y="528368"/>
                </a:cubicBezTo>
                <a:cubicBezTo>
                  <a:pt x="6677914" y="527698"/>
                  <a:pt x="6677181" y="527112"/>
                  <a:pt x="6676135" y="526610"/>
                </a:cubicBezTo>
                <a:cubicBezTo>
                  <a:pt x="6675088" y="526107"/>
                  <a:pt x="6673602" y="525752"/>
                  <a:pt x="6671677" y="525543"/>
                </a:cubicBezTo>
                <a:cubicBezTo>
                  <a:pt x="6669752" y="525333"/>
                  <a:pt x="6667366" y="525228"/>
                  <a:pt x="6664519" y="525228"/>
                </a:cubicBezTo>
                <a:close/>
                <a:moveTo>
                  <a:pt x="6323424" y="524977"/>
                </a:moveTo>
                <a:cubicBezTo>
                  <a:pt x="6320243" y="524977"/>
                  <a:pt x="6317606" y="525103"/>
                  <a:pt x="6315513" y="525354"/>
                </a:cubicBezTo>
                <a:cubicBezTo>
                  <a:pt x="6313420" y="525605"/>
                  <a:pt x="6311725" y="525940"/>
                  <a:pt x="6310427" y="526359"/>
                </a:cubicBezTo>
                <a:cubicBezTo>
                  <a:pt x="6309129" y="526777"/>
                  <a:pt x="6308209" y="527321"/>
                  <a:pt x="6307664" y="527991"/>
                </a:cubicBezTo>
                <a:cubicBezTo>
                  <a:pt x="6307120" y="528661"/>
                  <a:pt x="6306848" y="529414"/>
                  <a:pt x="6306848" y="530251"/>
                </a:cubicBezTo>
                <a:lnTo>
                  <a:pt x="6306848" y="683702"/>
                </a:lnTo>
                <a:cubicBezTo>
                  <a:pt x="6306848" y="684540"/>
                  <a:pt x="6307120" y="685293"/>
                  <a:pt x="6307664" y="685963"/>
                </a:cubicBezTo>
                <a:cubicBezTo>
                  <a:pt x="6308209" y="686633"/>
                  <a:pt x="6309108" y="687177"/>
                  <a:pt x="6310364" y="687595"/>
                </a:cubicBezTo>
                <a:cubicBezTo>
                  <a:pt x="6311620" y="688014"/>
                  <a:pt x="6313315" y="688349"/>
                  <a:pt x="6315450" y="688600"/>
                </a:cubicBezTo>
                <a:cubicBezTo>
                  <a:pt x="6317585" y="688851"/>
                  <a:pt x="6320243" y="688977"/>
                  <a:pt x="6323424" y="688977"/>
                </a:cubicBezTo>
                <a:cubicBezTo>
                  <a:pt x="6326689" y="688977"/>
                  <a:pt x="6329368" y="688851"/>
                  <a:pt x="6331460" y="688600"/>
                </a:cubicBezTo>
                <a:cubicBezTo>
                  <a:pt x="6333553" y="688349"/>
                  <a:pt x="6335228" y="688014"/>
                  <a:pt x="6336483" y="687595"/>
                </a:cubicBezTo>
                <a:cubicBezTo>
                  <a:pt x="6337739" y="687177"/>
                  <a:pt x="6338639" y="686633"/>
                  <a:pt x="6339183" y="685963"/>
                </a:cubicBezTo>
                <a:cubicBezTo>
                  <a:pt x="6339728" y="685293"/>
                  <a:pt x="6339999" y="684540"/>
                  <a:pt x="6339999" y="683702"/>
                </a:cubicBezTo>
                <a:lnTo>
                  <a:pt x="6339999" y="530251"/>
                </a:lnTo>
                <a:cubicBezTo>
                  <a:pt x="6339999" y="529414"/>
                  <a:pt x="6339728" y="528661"/>
                  <a:pt x="6339183" y="527991"/>
                </a:cubicBezTo>
                <a:cubicBezTo>
                  <a:pt x="6338639" y="527321"/>
                  <a:pt x="6337739" y="526777"/>
                  <a:pt x="6336483" y="526359"/>
                </a:cubicBezTo>
                <a:cubicBezTo>
                  <a:pt x="6335228" y="525940"/>
                  <a:pt x="6333553" y="525605"/>
                  <a:pt x="6331460" y="525354"/>
                </a:cubicBezTo>
                <a:cubicBezTo>
                  <a:pt x="6329368" y="525103"/>
                  <a:pt x="6326689" y="524977"/>
                  <a:pt x="6323424" y="524977"/>
                </a:cubicBezTo>
                <a:close/>
                <a:moveTo>
                  <a:pt x="6108567" y="524977"/>
                </a:moveTo>
                <a:cubicBezTo>
                  <a:pt x="6104298" y="524977"/>
                  <a:pt x="6100865" y="525040"/>
                  <a:pt x="6098270" y="525166"/>
                </a:cubicBezTo>
                <a:cubicBezTo>
                  <a:pt x="6095675" y="525291"/>
                  <a:pt x="6093645" y="525584"/>
                  <a:pt x="6092180" y="526045"/>
                </a:cubicBezTo>
                <a:cubicBezTo>
                  <a:pt x="6090715" y="526505"/>
                  <a:pt x="6089647" y="527175"/>
                  <a:pt x="6088978" y="528054"/>
                </a:cubicBezTo>
                <a:cubicBezTo>
                  <a:pt x="6088308" y="528933"/>
                  <a:pt x="6087722" y="530084"/>
                  <a:pt x="6087220" y="531507"/>
                </a:cubicBezTo>
                <a:lnTo>
                  <a:pt x="6037116" y="675666"/>
                </a:lnTo>
                <a:cubicBezTo>
                  <a:pt x="6036111" y="678596"/>
                  <a:pt x="6035483" y="680940"/>
                  <a:pt x="6035232" y="682698"/>
                </a:cubicBezTo>
                <a:cubicBezTo>
                  <a:pt x="6034981" y="684456"/>
                  <a:pt x="6035274" y="685816"/>
                  <a:pt x="6036111" y="686779"/>
                </a:cubicBezTo>
                <a:cubicBezTo>
                  <a:pt x="6036948" y="687742"/>
                  <a:pt x="6038455" y="688349"/>
                  <a:pt x="6040632" y="688600"/>
                </a:cubicBezTo>
                <a:cubicBezTo>
                  <a:pt x="6042808" y="688851"/>
                  <a:pt x="6045822" y="688977"/>
                  <a:pt x="6049673" y="688977"/>
                </a:cubicBezTo>
                <a:cubicBezTo>
                  <a:pt x="6053273" y="688977"/>
                  <a:pt x="6056182" y="688893"/>
                  <a:pt x="6058401" y="688726"/>
                </a:cubicBezTo>
                <a:cubicBezTo>
                  <a:pt x="6060619" y="688558"/>
                  <a:pt x="6062335" y="688244"/>
                  <a:pt x="6063549" y="687784"/>
                </a:cubicBezTo>
                <a:cubicBezTo>
                  <a:pt x="6064763" y="687323"/>
                  <a:pt x="6065642" y="686695"/>
                  <a:pt x="6066186" y="685900"/>
                </a:cubicBezTo>
                <a:cubicBezTo>
                  <a:pt x="6066730" y="685105"/>
                  <a:pt x="6067170" y="684121"/>
                  <a:pt x="6067505" y="682949"/>
                </a:cubicBezTo>
                <a:lnTo>
                  <a:pt x="6077802" y="651179"/>
                </a:lnTo>
                <a:lnTo>
                  <a:pt x="6138830" y="651179"/>
                </a:lnTo>
                <a:lnTo>
                  <a:pt x="6149755" y="683828"/>
                </a:lnTo>
                <a:cubicBezTo>
                  <a:pt x="6150090" y="684916"/>
                  <a:pt x="6150509" y="685795"/>
                  <a:pt x="6151011" y="686465"/>
                </a:cubicBezTo>
                <a:cubicBezTo>
                  <a:pt x="6151513" y="687135"/>
                  <a:pt x="6152392" y="687658"/>
                  <a:pt x="6153648" y="688035"/>
                </a:cubicBezTo>
                <a:cubicBezTo>
                  <a:pt x="6154904" y="688411"/>
                  <a:pt x="6156725" y="688663"/>
                  <a:pt x="6159111" y="688788"/>
                </a:cubicBezTo>
                <a:cubicBezTo>
                  <a:pt x="6161497" y="688914"/>
                  <a:pt x="6164824" y="688977"/>
                  <a:pt x="6169094" y="688977"/>
                </a:cubicBezTo>
                <a:cubicBezTo>
                  <a:pt x="6173196" y="688977"/>
                  <a:pt x="6176419" y="688872"/>
                  <a:pt x="6178763" y="688663"/>
                </a:cubicBezTo>
                <a:cubicBezTo>
                  <a:pt x="6181107" y="688453"/>
                  <a:pt x="6182739" y="687909"/>
                  <a:pt x="6183660" y="687030"/>
                </a:cubicBezTo>
                <a:cubicBezTo>
                  <a:pt x="6184581" y="686151"/>
                  <a:pt x="6184916" y="684833"/>
                  <a:pt x="6184665" y="683075"/>
                </a:cubicBezTo>
                <a:cubicBezTo>
                  <a:pt x="6184414" y="681317"/>
                  <a:pt x="6183786" y="678931"/>
                  <a:pt x="6182781" y="675917"/>
                </a:cubicBezTo>
                <a:lnTo>
                  <a:pt x="6132552" y="531884"/>
                </a:lnTo>
                <a:cubicBezTo>
                  <a:pt x="6132050" y="530293"/>
                  <a:pt x="6131443" y="529037"/>
                  <a:pt x="6130731" y="528117"/>
                </a:cubicBezTo>
                <a:cubicBezTo>
                  <a:pt x="6130019" y="527196"/>
                  <a:pt x="6128847" y="526505"/>
                  <a:pt x="6127215" y="526045"/>
                </a:cubicBezTo>
                <a:cubicBezTo>
                  <a:pt x="6125582" y="525584"/>
                  <a:pt x="6123301" y="525291"/>
                  <a:pt x="6120371" y="525166"/>
                </a:cubicBezTo>
                <a:cubicBezTo>
                  <a:pt x="6117441" y="525040"/>
                  <a:pt x="6113506" y="524977"/>
                  <a:pt x="6108567" y="524977"/>
                </a:cubicBezTo>
                <a:close/>
                <a:moveTo>
                  <a:pt x="5961474" y="524977"/>
                </a:moveTo>
                <a:cubicBezTo>
                  <a:pt x="5958293" y="524977"/>
                  <a:pt x="5955635" y="525103"/>
                  <a:pt x="5953500" y="525354"/>
                </a:cubicBezTo>
                <a:cubicBezTo>
                  <a:pt x="5951365" y="525605"/>
                  <a:pt x="5949670" y="525940"/>
                  <a:pt x="5948414" y="526359"/>
                </a:cubicBezTo>
                <a:cubicBezTo>
                  <a:pt x="5947158" y="526777"/>
                  <a:pt x="5946258" y="527321"/>
                  <a:pt x="5945714" y="527991"/>
                </a:cubicBezTo>
                <a:cubicBezTo>
                  <a:pt x="5945170" y="528661"/>
                  <a:pt x="5944898" y="529414"/>
                  <a:pt x="5944898" y="530251"/>
                </a:cubicBezTo>
                <a:lnTo>
                  <a:pt x="5944898" y="677801"/>
                </a:lnTo>
                <a:cubicBezTo>
                  <a:pt x="5944898" y="681484"/>
                  <a:pt x="5945840" y="684142"/>
                  <a:pt x="5947723" y="685774"/>
                </a:cubicBezTo>
                <a:cubicBezTo>
                  <a:pt x="5949607" y="687407"/>
                  <a:pt x="5951930" y="688223"/>
                  <a:pt x="5954693" y="688223"/>
                </a:cubicBezTo>
                <a:lnTo>
                  <a:pt x="6029158" y="688223"/>
                </a:lnTo>
                <a:cubicBezTo>
                  <a:pt x="6029995" y="688223"/>
                  <a:pt x="6030728" y="687972"/>
                  <a:pt x="6031356" y="687470"/>
                </a:cubicBezTo>
                <a:cubicBezTo>
                  <a:pt x="6031983" y="686967"/>
                  <a:pt x="6032507" y="686151"/>
                  <a:pt x="6032925" y="685021"/>
                </a:cubicBezTo>
                <a:cubicBezTo>
                  <a:pt x="6033344" y="683891"/>
                  <a:pt x="6033658" y="682468"/>
                  <a:pt x="6033867" y="680751"/>
                </a:cubicBezTo>
                <a:cubicBezTo>
                  <a:pt x="6034076" y="679035"/>
                  <a:pt x="6034181" y="676921"/>
                  <a:pt x="6034181" y="674410"/>
                </a:cubicBezTo>
                <a:cubicBezTo>
                  <a:pt x="6034181" y="671899"/>
                  <a:pt x="6034076" y="669785"/>
                  <a:pt x="6033867" y="668069"/>
                </a:cubicBezTo>
                <a:cubicBezTo>
                  <a:pt x="6033658" y="666352"/>
                  <a:pt x="6033344" y="664971"/>
                  <a:pt x="6032925" y="663925"/>
                </a:cubicBezTo>
                <a:cubicBezTo>
                  <a:pt x="6032507" y="662878"/>
                  <a:pt x="6031983" y="662125"/>
                  <a:pt x="6031356" y="661664"/>
                </a:cubicBezTo>
                <a:cubicBezTo>
                  <a:pt x="6030728" y="661204"/>
                  <a:pt x="6029995" y="660974"/>
                  <a:pt x="6029158" y="660974"/>
                </a:cubicBezTo>
                <a:lnTo>
                  <a:pt x="5978050" y="660974"/>
                </a:lnTo>
                <a:lnTo>
                  <a:pt x="5978050" y="530251"/>
                </a:lnTo>
                <a:cubicBezTo>
                  <a:pt x="5978050" y="529414"/>
                  <a:pt x="5977777" y="528661"/>
                  <a:pt x="5977233" y="527991"/>
                </a:cubicBezTo>
                <a:cubicBezTo>
                  <a:pt x="5976689" y="527321"/>
                  <a:pt x="5975789" y="526777"/>
                  <a:pt x="5974533" y="526359"/>
                </a:cubicBezTo>
                <a:cubicBezTo>
                  <a:pt x="5973278" y="525940"/>
                  <a:pt x="5971603" y="525605"/>
                  <a:pt x="5969511" y="525354"/>
                </a:cubicBezTo>
                <a:cubicBezTo>
                  <a:pt x="5967418" y="525103"/>
                  <a:pt x="5964739" y="524977"/>
                  <a:pt x="5961474" y="524977"/>
                </a:cubicBezTo>
                <a:close/>
                <a:moveTo>
                  <a:pt x="5298082" y="523094"/>
                </a:moveTo>
                <a:cubicBezTo>
                  <a:pt x="5286948" y="523094"/>
                  <a:pt x="5276756" y="524977"/>
                  <a:pt x="5267505" y="528744"/>
                </a:cubicBezTo>
                <a:cubicBezTo>
                  <a:pt x="5258254" y="532512"/>
                  <a:pt x="5250322" y="538037"/>
                  <a:pt x="5243709" y="545320"/>
                </a:cubicBezTo>
                <a:cubicBezTo>
                  <a:pt x="5237096" y="552604"/>
                  <a:pt x="5231947" y="561603"/>
                  <a:pt x="5228263" y="572319"/>
                </a:cubicBezTo>
                <a:cubicBezTo>
                  <a:pt x="5224580" y="583034"/>
                  <a:pt x="5222738" y="595299"/>
                  <a:pt x="5222738" y="609112"/>
                </a:cubicBezTo>
                <a:cubicBezTo>
                  <a:pt x="5222738" y="622674"/>
                  <a:pt x="5224413" y="634562"/>
                  <a:pt x="5227761" y="644775"/>
                </a:cubicBezTo>
                <a:cubicBezTo>
                  <a:pt x="5231110" y="654988"/>
                  <a:pt x="5235923" y="663506"/>
                  <a:pt x="5242202" y="670329"/>
                </a:cubicBezTo>
                <a:cubicBezTo>
                  <a:pt x="5248481" y="677152"/>
                  <a:pt x="5256099" y="682280"/>
                  <a:pt x="5265056" y="685712"/>
                </a:cubicBezTo>
                <a:cubicBezTo>
                  <a:pt x="5274014" y="689144"/>
                  <a:pt x="5284060" y="690860"/>
                  <a:pt x="5295194" y="690860"/>
                </a:cubicBezTo>
                <a:cubicBezTo>
                  <a:pt x="5300887" y="690860"/>
                  <a:pt x="5306182" y="690400"/>
                  <a:pt x="5311079" y="689479"/>
                </a:cubicBezTo>
                <a:cubicBezTo>
                  <a:pt x="5315977" y="688558"/>
                  <a:pt x="5320330" y="687407"/>
                  <a:pt x="5324139" y="686026"/>
                </a:cubicBezTo>
                <a:cubicBezTo>
                  <a:pt x="5327948" y="684645"/>
                  <a:pt x="5331171" y="683200"/>
                  <a:pt x="5333808" y="681693"/>
                </a:cubicBezTo>
                <a:cubicBezTo>
                  <a:pt x="5336446" y="680186"/>
                  <a:pt x="5338224" y="678952"/>
                  <a:pt x="5339145" y="677989"/>
                </a:cubicBezTo>
                <a:cubicBezTo>
                  <a:pt x="5340066" y="677026"/>
                  <a:pt x="5340736" y="676168"/>
                  <a:pt x="5341154" y="675415"/>
                </a:cubicBezTo>
                <a:cubicBezTo>
                  <a:pt x="5341573" y="674661"/>
                  <a:pt x="5341908" y="673761"/>
                  <a:pt x="5342159" y="672715"/>
                </a:cubicBezTo>
                <a:cubicBezTo>
                  <a:pt x="5342410" y="671668"/>
                  <a:pt x="5342598" y="670413"/>
                  <a:pt x="5342724" y="668948"/>
                </a:cubicBezTo>
                <a:cubicBezTo>
                  <a:pt x="5342849" y="667483"/>
                  <a:pt x="5342913" y="665704"/>
                  <a:pt x="5342913" y="663611"/>
                </a:cubicBezTo>
                <a:cubicBezTo>
                  <a:pt x="5342913" y="660597"/>
                  <a:pt x="5342828" y="658190"/>
                  <a:pt x="5342661" y="656390"/>
                </a:cubicBezTo>
                <a:cubicBezTo>
                  <a:pt x="5342494" y="654590"/>
                  <a:pt x="5342243" y="653188"/>
                  <a:pt x="5341908" y="652183"/>
                </a:cubicBezTo>
                <a:cubicBezTo>
                  <a:pt x="5341573" y="651179"/>
                  <a:pt x="5341154" y="650509"/>
                  <a:pt x="5340652" y="650174"/>
                </a:cubicBezTo>
                <a:cubicBezTo>
                  <a:pt x="5340150" y="649839"/>
                  <a:pt x="5339480" y="649672"/>
                  <a:pt x="5338643" y="649672"/>
                </a:cubicBezTo>
                <a:cubicBezTo>
                  <a:pt x="5337554" y="649672"/>
                  <a:pt x="5336027" y="650342"/>
                  <a:pt x="5334059" y="651681"/>
                </a:cubicBezTo>
                <a:cubicBezTo>
                  <a:pt x="5332092" y="653021"/>
                  <a:pt x="5329580" y="654528"/>
                  <a:pt x="5326525" y="656202"/>
                </a:cubicBezTo>
                <a:cubicBezTo>
                  <a:pt x="5323469" y="657876"/>
                  <a:pt x="5319806" y="659404"/>
                  <a:pt x="5315537" y="660785"/>
                </a:cubicBezTo>
                <a:cubicBezTo>
                  <a:pt x="5311268" y="662167"/>
                  <a:pt x="5306203" y="662857"/>
                  <a:pt x="5300343" y="662857"/>
                </a:cubicBezTo>
                <a:cubicBezTo>
                  <a:pt x="5293897" y="662857"/>
                  <a:pt x="5288099" y="661748"/>
                  <a:pt x="5282951" y="659530"/>
                </a:cubicBezTo>
                <a:cubicBezTo>
                  <a:pt x="5277803" y="657311"/>
                  <a:pt x="5273407" y="653941"/>
                  <a:pt x="5269765" y="649421"/>
                </a:cubicBezTo>
                <a:cubicBezTo>
                  <a:pt x="5266124" y="644900"/>
                  <a:pt x="5263319" y="639145"/>
                  <a:pt x="5261352" y="632154"/>
                </a:cubicBezTo>
                <a:cubicBezTo>
                  <a:pt x="5259385" y="625164"/>
                  <a:pt x="5258401" y="616897"/>
                  <a:pt x="5258401" y="607354"/>
                </a:cubicBezTo>
                <a:cubicBezTo>
                  <a:pt x="5258401" y="598647"/>
                  <a:pt x="5259322" y="590820"/>
                  <a:pt x="5261164" y="583871"/>
                </a:cubicBezTo>
                <a:cubicBezTo>
                  <a:pt x="5263006" y="576923"/>
                  <a:pt x="5265705" y="571000"/>
                  <a:pt x="5269263" y="566103"/>
                </a:cubicBezTo>
                <a:cubicBezTo>
                  <a:pt x="5272821" y="561205"/>
                  <a:pt x="5277133" y="557438"/>
                  <a:pt x="5282197" y="554801"/>
                </a:cubicBezTo>
                <a:cubicBezTo>
                  <a:pt x="5287262" y="552164"/>
                  <a:pt x="5293018" y="550845"/>
                  <a:pt x="5299464" y="550845"/>
                </a:cubicBezTo>
                <a:cubicBezTo>
                  <a:pt x="5305324" y="550845"/>
                  <a:pt x="5310368" y="551578"/>
                  <a:pt x="5314595" y="553043"/>
                </a:cubicBezTo>
                <a:cubicBezTo>
                  <a:pt x="5318823" y="554508"/>
                  <a:pt x="5322464" y="556140"/>
                  <a:pt x="5325520" y="557940"/>
                </a:cubicBezTo>
                <a:cubicBezTo>
                  <a:pt x="5328576" y="559740"/>
                  <a:pt x="5331067" y="561373"/>
                  <a:pt x="5332992" y="562838"/>
                </a:cubicBezTo>
                <a:cubicBezTo>
                  <a:pt x="5334917" y="564303"/>
                  <a:pt x="5336508" y="565035"/>
                  <a:pt x="5337764" y="565035"/>
                </a:cubicBezTo>
                <a:cubicBezTo>
                  <a:pt x="5338517" y="565035"/>
                  <a:pt x="5339187" y="564784"/>
                  <a:pt x="5339773" y="564282"/>
                </a:cubicBezTo>
                <a:cubicBezTo>
                  <a:pt x="5340359" y="563780"/>
                  <a:pt x="5340861" y="562984"/>
                  <a:pt x="5341280" y="561896"/>
                </a:cubicBezTo>
                <a:cubicBezTo>
                  <a:pt x="5341698" y="560808"/>
                  <a:pt x="5341991" y="559384"/>
                  <a:pt x="5342159" y="557626"/>
                </a:cubicBezTo>
                <a:cubicBezTo>
                  <a:pt x="5342326" y="555868"/>
                  <a:pt x="5342410" y="553734"/>
                  <a:pt x="5342410" y="551222"/>
                </a:cubicBezTo>
                <a:cubicBezTo>
                  <a:pt x="5342410" y="548878"/>
                  <a:pt x="5342347" y="546911"/>
                  <a:pt x="5342222" y="545320"/>
                </a:cubicBezTo>
                <a:cubicBezTo>
                  <a:pt x="5342096" y="543730"/>
                  <a:pt x="5341908" y="542348"/>
                  <a:pt x="5341657" y="541176"/>
                </a:cubicBezTo>
                <a:cubicBezTo>
                  <a:pt x="5341405" y="540005"/>
                  <a:pt x="5341071" y="539042"/>
                  <a:pt x="5340652" y="538288"/>
                </a:cubicBezTo>
                <a:cubicBezTo>
                  <a:pt x="5340233" y="537535"/>
                  <a:pt x="5339459" y="536593"/>
                  <a:pt x="5338329" y="535463"/>
                </a:cubicBezTo>
                <a:cubicBezTo>
                  <a:pt x="5337198" y="534333"/>
                  <a:pt x="5335211" y="532972"/>
                  <a:pt x="5332364" y="531382"/>
                </a:cubicBezTo>
                <a:cubicBezTo>
                  <a:pt x="5329518" y="529791"/>
                  <a:pt x="5326315" y="528389"/>
                  <a:pt x="5322758" y="527175"/>
                </a:cubicBezTo>
                <a:cubicBezTo>
                  <a:pt x="5319200" y="525961"/>
                  <a:pt x="5315328" y="524977"/>
                  <a:pt x="5311142" y="524224"/>
                </a:cubicBezTo>
                <a:cubicBezTo>
                  <a:pt x="5306957" y="523470"/>
                  <a:pt x="5302603" y="523094"/>
                  <a:pt x="5298082" y="523094"/>
                </a:cubicBezTo>
                <a:close/>
                <a:moveTo>
                  <a:pt x="6444347" y="522843"/>
                </a:moveTo>
                <a:cubicBezTo>
                  <a:pt x="6431454" y="522843"/>
                  <a:pt x="6420132" y="524810"/>
                  <a:pt x="6410379" y="528744"/>
                </a:cubicBezTo>
                <a:cubicBezTo>
                  <a:pt x="6400626" y="532679"/>
                  <a:pt x="6392443" y="538330"/>
                  <a:pt x="6385829" y="545697"/>
                </a:cubicBezTo>
                <a:cubicBezTo>
                  <a:pt x="6379216" y="553064"/>
                  <a:pt x="6374235" y="562001"/>
                  <a:pt x="6370886" y="572507"/>
                </a:cubicBezTo>
                <a:cubicBezTo>
                  <a:pt x="6367537" y="583013"/>
                  <a:pt x="6365863" y="594838"/>
                  <a:pt x="6365863" y="607982"/>
                </a:cubicBezTo>
                <a:cubicBezTo>
                  <a:pt x="6365863" y="622297"/>
                  <a:pt x="6367433" y="634687"/>
                  <a:pt x="6370572" y="645151"/>
                </a:cubicBezTo>
                <a:cubicBezTo>
                  <a:pt x="6373712" y="655616"/>
                  <a:pt x="6378421" y="664239"/>
                  <a:pt x="6384699" y="671020"/>
                </a:cubicBezTo>
                <a:cubicBezTo>
                  <a:pt x="6390978" y="677801"/>
                  <a:pt x="6398826" y="682844"/>
                  <a:pt x="6408244" y="686151"/>
                </a:cubicBezTo>
                <a:cubicBezTo>
                  <a:pt x="6417662" y="689458"/>
                  <a:pt x="6428692" y="691111"/>
                  <a:pt x="6441333" y="691111"/>
                </a:cubicBezTo>
                <a:cubicBezTo>
                  <a:pt x="6454141" y="691111"/>
                  <a:pt x="6465422" y="689165"/>
                  <a:pt x="6475175" y="685272"/>
                </a:cubicBezTo>
                <a:cubicBezTo>
                  <a:pt x="6484928" y="681379"/>
                  <a:pt x="6493111" y="675729"/>
                  <a:pt x="6499725" y="668320"/>
                </a:cubicBezTo>
                <a:cubicBezTo>
                  <a:pt x="6506338" y="660911"/>
                  <a:pt x="6511319" y="651890"/>
                  <a:pt x="6514668" y="641259"/>
                </a:cubicBezTo>
                <a:cubicBezTo>
                  <a:pt x="6518017" y="630627"/>
                  <a:pt x="6519691" y="618572"/>
                  <a:pt x="6519691" y="605093"/>
                </a:cubicBezTo>
                <a:cubicBezTo>
                  <a:pt x="6519691" y="591029"/>
                  <a:pt x="6518079" y="578827"/>
                  <a:pt x="6514856" y="568489"/>
                </a:cubicBezTo>
                <a:cubicBezTo>
                  <a:pt x="6511633" y="558150"/>
                  <a:pt x="6506862" y="549590"/>
                  <a:pt x="6500541" y="542809"/>
                </a:cubicBezTo>
                <a:cubicBezTo>
                  <a:pt x="6494220" y="536028"/>
                  <a:pt x="6486351" y="531005"/>
                  <a:pt x="6476933" y="527740"/>
                </a:cubicBezTo>
                <a:cubicBezTo>
                  <a:pt x="6467515" y="524475"/>
                  <a:pt x="6456653" y="522843"/>
                  <a:pt x="6444347" y="522843"/>
                </a:cubicBezTo>
                <a:close/>
                <a:moveTo>
                  <a:pt x="5434697" y="522843"/>
                </a:moveTo>
                <a:cubicBezTo>
                  <a:pt x="5421805" y="522843"/>
                  <a:pt x="5410482" y="524810"/>
                  <a:pt x="5400730" y="528744"/>
                </a:cubicBezTo>
                <a:cubicBezTo>
                  <a:pt x="5390977" y="532679"/>
                  <a:pt x="5382794" y="538330"/>
                  <a:pt x="5376180" y="545697"/>
                </a:cubicBezTo>
                <a:cubicBezTo>
                  <a:pt x="5369566" y="553064"/>
                  <a:pt x="5364585" y="562001"/>
                  <a:pt x="5361237" y="572507"/>
                </a:cubicBezTo>
                <a:cubicBezTo>
                  <a:pt x="5357888" y="583013"/>
                  <a:pt x="5356214" y="594838"/>
                  <a:pt x="5356214" y="607982"/>
                </a:cubicBezTo>
                <a:cubicBezTo>
                  <a:pt x="5356214" y="622297"/>
                  <a:pt x="5357784" y="634687"/>
                  <a:pt x="5360923" y="645151"/>
                </a:cubicBezTo>
                <a:cubicBezTo>
                  <a:pt x="5364062" y="655616"/>
                  <a:pt x="5368771" y="664239"/>
                  <a:pt x="5375050" y="671020"/>
                </a:cubicBezTo>
                <a:cubicBezTo>
                  <a:pt x="5381329" y="677801"/>
                  <a:pt x="5389177" y="682844"/>
                  <a:pt x="5398595" y="686151"/>
                </a:cubicBezTo>
                <a:cubicBezTo>
                  <a:pt x="5408013" y="689458"/>
                  <a:pt x="5419043" y="691111"/>
                  <a:pt x="5431684" y="691111"/>
                </a:cubicBezTo>
                <a:cubicBezTo>
                  <a:pt x="5444492" y="691111"/>
                  <a:pt x="5455773" y="689165"/>
                  <a:pt x="5465526" y="685272"/>
                </a:cubicBezTo>
                <a:cubicBezTo>
                  <a:pt x="5475279" y="681379"/>
                  <a:pt x="5483462" y="675729"/>
                  <a:pt x="5490075" y="668320"/>
                </a:cubicBezTo>
                <a:cubicBezTo>
                  <a:pt x="5496689" y="660911"/>
                  <a:pt x="5501670" y="651890"/>
                  <a:pt x="5505019" y="641259"/>
                </a:cubicBezTo>
                <a:cubicBezTo>
                  <a:pt x="5508368" y="630627"/>
                  <a:pt x="5510042" y="618572"/>
                  <a:pt x="5510042" y="605093"/>
                </a:cubicBezTo>
                <a:cubicBezTo>
                  <a:pt x="5510042" y="591029"/>
                  <a:pt x="5508430" y="578827"/>
                  <a:pt x="5505207" y="568489"/>
                </a:cubicBezTo>
                <a:cubicBezTo>
                  <a:pt x="5501984" y="558150"/>
                  <a:pt x="5497212" y="549590"/>
                  <a:pt x="5490892" y="542809"/>
                </a:cubicBezTo>
                <a:cubicBezTo>
                  <a:pt x="5484571" y="536028"/>
                  <a:pt x="5476702" y="531005"/>
                  <a:pt x="5467284" y="527740"/>
                </a:cubicBezTo>
                <a:cubicBezTo>
                  <a:pt x="5457866" y="524475"/>
                  <a:pt x="5447004" y="522843"/>
                  <a:pt x="5434697" y="522843"/>
                </a:cubicBezTo>
                <a:close/>
                <a:moveTo>
                  <a:pt x="4965581" y="518946"/>
                </a:moveTo>
                <a:lnTo>
                  <a:pt x="5097511" y="595299"/>
                </a:lnTo>
                <a:lnTo>
                  <a:pt x="5009709" y="595299"/>
                </a:lnTo>
                <a:close/>
                <a:moveTo>
                  <a:pt x="4948918" y="502374"/>
                </a:moveTo>
                <a:lnTo>
                  <a:pt x="5002622" y="595299"/>
                </a:lnTo>
                <a:lnTo>
                  <a:pt x="4948918" y="688223"/>
                </a:lnTo>
                <a:lnTo>
                  <a:pt x="5109777" y="595299"/>
                </a:lnTo>
                <a:close/>
                <a:moveTo>
                  <a:pt x="0" y="0"/>
                </a:moveTo>
                <a:lnTo>
                  <a:pt x="11407960" y="0"/>
                </a:lnTo>
                <a:lnTo>
                  <a:pt x="11407960" y="6300370"/>
                </a:lnTo>
                <a:lnTo>
                  <a:pt x="0" y="6300370"/>
                </a:lnTo>
                <a:close/>
              </a:path>
            </a:pathLst>
          </a:custGeom>
          <a:solidFill>
            <a:srgbClr val="0D1629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 dirty="0"/>
          </a:p>
        </p:txBody>
      </p:sp>
      <p:pic>
        <p:nvPicPr>
          <p:cNvPr id="12" name="Picture 11">
            <a:extLst>
              <a:ext uri="{FF2B5EF4-FFF2-40B4-BE49-F238E27FC236}">
                <a16:creationId xmlns:a16="http://schemas.microsoft.com/office/drawing/2014/main" id="{AC8BB64F-78ED-16A3-E227-377C23E4FF13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74360" y="1893326"/>
            <a:ext cx="2964021" cy="2274170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3864F816-4CB5-2C55-C0CC-555E7126A08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42355" y="1905359"/>
            <a:ext cx="4024884" cy="2274169"/>
          </a:xfrm>
          <a:prstGeom prst="rect">
            <a:avLst/>
          </a:prstGeom>
        </p:spPr>
      </p:pic>
      <p:pic>
        <p:nvPicPr>
          <p:cNvPr id="6" name="Picture 5">
            <a:extLst>
              <a:ext uri="{FF2B5EF4-FFF2-40B4-BE49-F238E27FC236}">
                <a16:creationId xmlns:a16="http://schemas.microsoft.com/office/drawing/2014/main" id="{2D44C36D-9707-FA9E-8E2E-AD0F7D4FFB60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9739900" y="1893326"/>
            <a:ext cx="1204123" cy="223277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65055870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 descr="What is Exploratory Data Analysis – EDA Types With Examples">
            <a:extLst>
              <a:ext uri="{FF2B5EF4-FFF2-40B4-BE49-F238E27FC236}">
                <a16:creationId xmlns:a16="http://schemas.microsoft.com/office/drawing/2014/main" id="{18956A92-D5D4-1791-0E9E-C60A65286B2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-9697455" y="-2863516"/>
            <a:ext cx="31113665" cy="1309035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Freeform: Shape 5">
            <a:extLst>
              <a:ext uri="{FF2B5EF4-FFF2-40B4-BE49-F238E27FC236}">
                <a16:creationId xmlns:a16="http://schemas.microsoft.com/office/drawing/2014/main" id="{A21E394C-1E19-E3DF-246C-4857B579DD76}"/>
              </a:ext>
            </a:extLst>
          </p:cNvPr>
          <p:cNvSpPr/>
          <p:nvPr/>
        </p:nvSpPr>
        <p:spPr>
          <a:xfrm>
            <a:off x="0" y="0"/>
            <a:ext cx="12192000" cy="6858000"/>
          </a:xfrm>
          <a:custGeom>
            <a:avLst/>
            <a:gdLst/>
            <a:ahLst/>
            <a:cxnLst/>
            <a:rect l="l" t="t" r="r" b="b"/>
            <a:pathLst>
              <a:path w="12192000" h="6858000">
                <a:moveTo>
                  <a:pt x="4789173" y="4951876"/>
                </a:moveTo>
                <a:cubicBezTo>
                  <a:pt x="4903845" y="5192060"/>
                  <a:pt x="4961181" y="5424828"/>
                  <a:pt x="4961181" y="5650178"/>
                </a:cubicBezTo>
                <a:cubicBezTo>
                  <a:pt x="4961181" y="5870964"/>
                  <a:pt x="4903845" y="6101450"/>
                  <a:pt x="4789173" y="6341633"/>
                </a:cubicBezTo>
                <a:lnTo>
                  <a:pt x="5027930" y="6341633"/>
                </a:lnTo>
                <a:cubicBezTo>
                  <a:pt x="5104949" y="6218975"/>
                  <a:pt x="5159004" y="6105586"/>
                  <a:pt x="5190098" y="6001468"/>
                </a:cubicBezTo>
                <a:cubicBezTo>
                  <a:pt x="5221190" y="5897351"/>
                  <a:pt x="5236736" y="5779113"/>
                  <a:pt x="5236736" y="5646755"/>
                </a:cubicBezTo>
                <a:cubicBezTo>
                  <a:pt x="5236736" y="5512686"/>
                  <a:pt x="5221475" y="5394733"/>
                  <a:pt x="5190953" y="5292897"/>
                </a:cubicBezTo>
                <a:cubicBezTo>
                  <a:pt x="5160431" y="5191062"/>
                  <a:pt x="5106090" y="5077388"/>
                  <a:pt x="5027930" y="4951876"/>
                </a:cubicBezTo>
                <a:close/>
                <a:moveTo>
                  <a:pt x="2508717" y="4951876"/>
                </a:moveTo>
                <a:lnTo>
                  <a:pt x="2508717" y="6119991"/>
                </a:lnTo>
                <a:lnTo>
                  <a:pt x="2856156" y="6119991"/>
                </a:lnTo>
                <a:lnTo>
                  <a:pt x="2856156" y="5287335"/>
                </a:lnTo>
                <a:lnTo>
                  <a:pt x="2973396" y="5287335"/>
                </a:lnTo>
                <a:cubicBezTo>
                  <a:pt x="3172503" y="5287335"/>
                  <a:pt x="3272056" y="5366921"/>
                  <a:pt x="3272056" y="5526093"/>
                </a:cubicBezTo>
                <a:cubicBezTo>
                  <a:pt x="3272056" y="5695533"/>
                  <a:pt x="3170791" y="5780254"/>
                  <a:pt x="2968261" y="5780254"/>
                </a:cubicBezTo>
                <a:lnTo>
                  <a:pt x="2912636" y="5780254"/>
                </a:lnTo>
                <a:lnTo>
                  <a:pt x="2912636" y="6123414"/>
                </a:lnTo>
                <a:cubicBezTo>
                  <a:pt x="2960559" y="6125697"/>
                  <a:pt x="2995075" y="6126837"/>
                  <a:pt x="3016184" y="6126837"/>
                </a:cubicBezTo>
                <a:cubicBezTo>
                  <a:pt x="3195894" y="6126837"/>
                  <a:pt x="3342799" y="6070928"/>
                  <a:pt x="3456901" y="5959108"/>
                </a:cubicBezTo>
                <a:cubicBezTo>
                  <a:pt x="3571002" y="5847289"/>
                  <a:pt x="3628053" y="5702950"/>
                  <a:pt x="3628053" y="5526093"/>
                </a:cubicBezTo>
                <a:cubicBezTo>
                  <a:pt x="3628053" y="5341248"/>
                  <a:pt x="3561304" y="5194913"/>
                  <a:pt x="3427805" y="5087087"/>
                </a:cubicBezTo>
                <a:cubicBezTo>
                  <a:pt x="3315415" y="4996947"/>
                  <a:pt x="3159952" y="4951876"/>
                  <a:pt x="2961415" y="4951876"/>
                </a:cubicBezTo>
                <a:close/>
                <a:moveTo>
                  <a:pt x="2004152" y="4951876"/>
                </a:moveTo>
                <a:cubicBezTo>
                  <a:pt x="1887769" y="4951876"/>
                  <a:pt x="1797486" y="4982684"/>
                  <a:pt x="1733304" y="5044299"/>
                </a:cubicBezTo>
                <a:cubicBezTo>
                  <a:pt x="1669122" y="5105913"/>
                  <a:pt x="1637030" y="5192631"/>
                  <a:pt x="1637030" y="5304450"/>
                </a:cubicBezTo>
                <a:lnTo>
                  <a:pt x="1637030" y="5762283"/>
                </a:lnTo>
                <a:cubicBezTo>
                  <a:pt x="1637030" y="5878096"/>
                  <a:pt x="1670976" y="5966667"/>
                  <a:pt x="1738866" y="6027997"/>
                </a:cubicBezTo>
                <a:cubicBezTo>
                  <a:pt x="1806757" y="6089327"/>
                  <a:pt x="1904884" y="6119991"/>
                  <a:pt x="2033248" y="6119991"/>
                </a:cubicBezTo>
                <a:lnTo>
                  <a:pt x="2306236" y="6119991"/>
                </a:lnTo>
                <a:lnTo>
                  <a:pt x="2306236" y="5786244"/>
                </a:lnTo>
                <a:lnTo>
                  <a:pt x="2072613" y="5786244"/>
                </a:lnTo>
                <a:cubicBezTo>
                  <a:pt x="2032107" y="5786244"/>
                  <a:pt x="2005293" y="5782393"/>
                  <a:pt x="1992172" y="5774691"/>
                </a:cubicBezTo>
                <a:cubicBezTo>
                  <a:pt x="1979050" y="5766989"/>
                  <a:pt x="1972489" y="5750873"/>
                  <a:pt x="1972489" y="5726341"/>
                </a:cubicBezTo>
                <a:cubicBezTo>
                  <a:pt x="1972489" y="5704662"/>
                  <a:pt x="1978907" y="5689258"/>
                  <a:pt x="1991744" y="5680130"/>
                </a:cubicBezTo>
                <a:cubicBezTo>
                  <a:pt x="2004580" y="5671002"/>
                  <a:pt x="2026402" y="5666437"/>
                  <a:pt x="2057210" y="5666437"/>
                </a:cubicBezTo>
                <a:lnTo>
                  <a:pt x="2283986" y="5666437"/>
                </a:lnTo>
                <a:lnTo>
                  <a:pt x="2283986" y="5406286"/>
                </a:lnTo>
                <a:lnTo>
                  <a:pt x="2092296" y="5406286"/>
                </a:lnTo>
                <a:cubicBezTo>
                  <a:pt x="2055783" y="5406286"/>
                  <a:pt x="2030396" y="5401865"/>
                  <a:pt x="2016133" y="5393022"/>
                </a:cubicBezTo>
                <a:cubicBezTo>
                  <a:pt x="2001870" y="5384179"/>
                  <a:pt x="1994739" y="5368347"/>
                  <a:pt x="1994739" y="5345527"/>
                </a:cubicBezTo>
                <a:cubicBezTo>
                  <a:pt x="1994739" y="5306733"/>
                  <a:pt x="2024691" y="5287335"/>
                  <a:pt x="2084594" y="5287335"/>
                </a:cubicBezTo>
                <a:lnTo>
                  <a:pt x="2306236" y="5287335"/>
                </a:lnTo>
                <a:lnTo>
                  <a:pt x="2306236" y="4951876"/>
                </a:lnTo>
                <a:close/>
                <a:moveTo>
                  <a:pt x="1235046" y="4951876"/>
                </a:moveTo>
                <a:cubicBezTo>
                  <a:pt x="1158598" y="5075106"/>
                  <a:pt x="1104827" y="5188637"/>
                  <a:pt x="1073735" y="5292470"/>
                </a:cubicBezTo>
                <a:cubicBezTo>
                  <a:pt x="1042642" y="5396302"/>
                  <a:pt x="1027096" y="5514397"/>
                  <a:pt x="1027096" y="5646755"/>
                </a:cubicBezTo>
                <a:cubicBezTo>
                  <a:pt x="1027096" y="5780825"/>
                  <a:pt x="1042357" y="5898634"/>
                  <a:pt x="1072879" y="6000184"/>
                </a:cubicBezTo>
                <a:cubicBezTo>
                  <a:pt x="1103401" y="6101735"/>
                  <a:pt x="1157457" y="6215552"/>
                  <a:pt x="1235046" y="6341633"/>
                </a:cubicBezTo>
                <a:lnTo>
                  <a:pt x="1474659" y="6341633"/>
                </a:lnTo>
                <a:cubicBezTo>
                  <a:pt x="1359987" y="6100880"/>
                  <a:pt x="1302651" y="5868112"/>
                  <a:pt x="1302651" y="5643332"/>
                </a:cubicBezTo>
                <a:cubicBezTo>
                  <a:pt x="1302651" y="5422545"/>
                  <a:pt x="1359702" y="5192060"/>
                  <a:pt x="1473803" y="4951876"/>
                </a:cubicBezTo>
                <a:close/>
                <a:moveTo>
                  <a:pt x="4219049" y="4922780"/>
                </a:moveTo>
                <a:cubicBezTo>
                  <a:pt x="4076993" y="4922780"/>
                  <a:pt x="3966743" y="4962573"/>
                  <a:pt x="3888297" y="5042159"/>
                </a:cubicBezTo>
                <a:cubicBezTo>
                  <a:pt x="3809853" y="5121745"/>
                  <a:pt x="3770631" y="5233422"/>
                  <a:pt x="3770631" y="5377190"/>
                </a:cubicBezTo>
                <a:lnTo>
                  <a:pt x="3770631" y="6119991"/>
                </a:lnTo>
                <a:lnTo>
                  <a:pt x="4118070" y="6119991"/>
                </a:lnTo>
                <a:lnTo>
                  <a:pt x="4118070" y="5841869"/>
                </a:lnTo>
                <a:lnTo>
                  <a:pt x="4218194" y="5841869"/>
                </a:lnTo>
                <a:lnTo>
                  <a:pt x="4218194" y="5533794"/>
                </a:lnTo>
                <a:lnTo>
                  <a:pt x="4118070" y="5533794"/>
                </a:lnTo>
                <a:lnTo>
                  <a:pt x="4118070" y="5388315"/>
                </a:lnTo>
                <a:cubicBezTo>
                  <a:pt x="4118070" y="5307303"/>
                  <a:pt x="4145169" y="5266797"/>
                  <a:pt x="4199367" y="5266797"/>
                </a:cubicBezTo>
                <a:cubicBezTo>
                  <a:pt x="4227322" y="5266797"/>
                  <a:pt x="4246719" y="5275640"/>
                  <a:pt x="4257559" y="5293325"/>
                </a:cubicBezTo>
                <a:cubicBezTo>
                  <a:pt x="4268399" y="5311011"/>
                  <a:pt x="4273818" y="5342675"/>
                  <a:pt x="4273818" y="5388315"/>
                </a:cubicBezTo>
                <a:lnTo>
                  <a:pt x="4273818" y="6119991"/>
                </a:lnTo>
                <a:lnTo>
                  <a:pt x="4621257" y="6119991"/>
                </a:lnTo>
                <a:lnTo>
                  <a:pt x="4621257" y="5365209"/>
                </a:lnTo>
                <a:cubicBezTo>
                  <a:pt x="4621257" y="5214595"/>
                  <a:pt x="4588453" y="5103204"/>
                  <a:pt x="4522845" y="5031034"/>
                </a:cubicBezTo>
                <a:cubicBezTo>
                  <a:pt x="4457237" y="4958865"/>
                  <a:pt x="4355971" y="4922780"/>
                  <a:pt x="4219049" y="4922780"/>
                </a:cubicBezTo>
                <a:close/>
                <a:moveTo>
                  <a:pt x="11400155" y="3173752"/>
                </a:moveTo>
                <a:cubicBezTo>
                  <a:pt x="11288906" y="3173752"/>
                  <a:pt x="11201903" y="3204275"/>
                  <a:pt x="11139147" y="3265319"/>
                </a:cubicBezTo>
                <a:cubicBezTo>
                  <a:pt x="11103205" y="3300120"/>
                  <a:pt x="11079387" y="3335206"/>
                  <a:pt x="11067691" y="3370577"/>
                </a:cubicBezTo>
                <a:cubicBezTo>
                  <a:pt x="11055997" y="3405949"/>
                  <a:pt x="11047866" y="3467279"/>
                  <a:pt x="11043302" y="3554566"/>
                </a:cubicBezTo>
                <a:cubicBezTo>
                  <a:pt x="11039879" y="3608194"/>
                  <a:pt x="11027186" y="3645705"/>
                  <a:pt x="11005221" y="3667099"/>
                </a:cubicBezTo>
                <a:cubicBezTo>
                  <a:pt x="10983257" y="3688493"/>
                  <a:pt x="10946601" y="3699190"/>
                  <a:pt x="10895255" y="3699190"/>
                </a:cubicBezTo>
                <a:lnTo>
                  <a:pt x="10880707" y="3699190"/>
                </a:lnTo>
                <a:lnTo>
                  <a:pt x="10880707" y="4038072"/>
                </a:lnTo>
                <a:lnTo>
                  <a:pt x="10925207" y="4038072"/>
                </a:lnTo>
                <a:cubicBezTo>
                  <a:pt x="11035315" y="4038072"/>
                  <a:pt x="11120321" y="4020386"/>
                  <a:pt x="11180224" y="3985014"/>
                </a:cubicBezTo>
                <a:cubicBezTo>
                  <a:pt x="11293185" y="3917124"/>
                  <a:pt x="11357082" y="3800740"/>
                  <a:pt x="11371915" y="3635864"/>
                </a:cubicBezTo>
                <a:cubicBezTo>
                  <a:pt x="11376479" y="3586230"/>
                  <a:pt x="11387175" y="3552997"/>
                  <a:pt x="11404006" y="3536168"/>
                </a:cubicBezTo>
                <a:cubicBezTo>
                  <a:pt x="11420836" y="3519338"/>
                  <a:pt x="11451785" y="3510923"/>
                  <a:pt x="11496856" y="3510923"/>
                </a:cubicBezTo>
                <a:lnTo>
                  <a:pt x="11496856" y="3173752"/>
                </a:lnTo>
                <a:close/>
                <a:moveTo>
                  <a:pt x="10257154" y="3173752"/>
                </a:moveTo>
                <a:cubicBezTo>
                  <a:pt x="10145905" y="3173752"/>
                  <a:pt x="10058904" y="3204275"/>
                  <a:pt x="9996147" y="3265319"/>
                </a:cubicBezTo>
                <a:cubicBezTo>
                  <a:pt x="9960205" y="3300120"/>
                  <a:pt x="9936387" y="3335206"/>
                  <a:pt x="9924691" y="3370577"/>
                </a:cubicBezTo>
                <a:cubicBezTo>
                  <a:pt x="9912996" y="3405949"/>
                  <a:pt x="9904866" y="3467279"/>
                  <a:pt x="9900302" y="3554566"/>
                </a:cubicBezTo>
                <a:cubicBezTo>
                  <a:pt x="9896879" y="3608194"/>
                  <a:pt x="9884185" y="3645705"/>
                  <a:pt x="9862220" y="3667099"/>
                </a:cubicBezTo>
                <a:cubicBezTo>
                  <a:pt x="9840256" y="3688493"/>
                  <a:pt x="9803601" y="3699190"/>
                  <a:pt x="9752255" y="3699190"/>
                </a:cubicBezTo>
                <a:lnTo>
                  <a:pt x="9737707" y="3699190"/>
                </a:lnTo>
                <a:lnTo>
                  <a:pt x="9737707" y="4038072"/>
                </a:lnTo>
                <a:lnTo>
                  <a:pt x="9782206" y="4038072"/>
                </a:lnTo>
                <a:cubicBezTo>
                  <a:pt x="9892315" y="4038072"/>
                  <a:pt x="9977320" y="4020386"/>
                  <a:pt x="10037223" y="3985014"/>
                </a:cubicBezTo>
                <a:cubicBezTo>
                  <a:pt x="10150184" y="3917124"/>
                  <a:pt x="10214081" y="3800740"/>
                  <a:pt x="10228914" y="3635864"/>
                </a:cubicBezTo>
                <a:cubicBezTo>
                  <a:pt x="10233479" y="3586230"/>
                  <a:pt x="10244176" y="3552997"/>
                  <a:pt x="10261005" y="3536168"/>
                </a:cubicBezTo>
                <a:cubicBezTo>
                  <a:pt x="10277836" y="3519338"/>
                  <a:pt x="10308786" y="3510923"/>
                  <a:pt x="10353855" y="3510923"/>
                </a:cubicBezTo>
                <a:lnTo>
                  <a:pt x="10353855" y="3173752"/>
                </a:lnTo>
                <a:close/>
                <a:moveTo>
                  <a:pt x="10457180" y="3161772"/>
                </a:moveTo>
                <a:lnTo>
                  <a:pt x="10457180" y="4014966"/>
                </a:lnTo>
                <a:lnTo>
                  <a:pt x="10777235" y="4014966"/>
                </a:lnTo>
                <a:lnTo>
                  <a:pt x="10777235" y="3161772"/>
                </a:lnTo>
                <a:close/>
                <a:moveTo>
                  <a:pt x="8864904" y="3161772"/>
                </a:moveTo>
                <a:lnTo>
                  <a:pt x="8864904" y="3698334"/>
                </a:lnTo>
                <a:cubicBezTo>
                  <a:pt x="8864904" y="3789616"/>
                  <a:pt x="8890577" y="3864780"/>
                  <a:pt x="8941923" y="3923827"/>
                </a:cubicBezTo>
                <a:cubicBezTo>
                  <a:pt x="8993268" y="3982875"/>
                  <a:pt x="9058592" y="4012399"/>
                  <a:pt x="9137892" y="4012399"/>
                </a:cubicBezTo>
                <a:cubicBezTo>
                  <a:pt x="9191520" y="4012399"/>
                  <a:pt x="9246289" y="3995854"/>
                  <a:pt x="9302199" y="3962765"/>
                </a:cubicBezTo>
                <a:cubicBezTo>
                  <a:pt x="9271391" y="4079719"/>
                  <a:pt x="9204072" y="4138196"/>
                  <a:pt x="9100239" y="4138196"/>
                </a:cubicBezTo>
                <a:cubicBezTo>
                  <a:pt x="9067720" y="4138196"/>
                  <a:pt x="9029782" y="4129068"/>
                  <a:pt x="8986422" y="4110811"/>
                </a:cubicBezTo>
                <a:lnTo>
                  <a:pt x="8986422" y="4388934"/>
                </a:lnTo>
                <a:cubicBezTo>
                  <a:pt x="9045185" y="4411754"/>
                  <a:pt x="9104232" y="4423164"/>
                  <a:pt x="9163565" y="4423164"/>
                </a:cubicBezTo>
                <a:cubicBezTo>
                  <a:pt x="9298776" y="4423164"/>
                  <a:pt x="9414018" y="4371248"/>
                  <a:pt x="9509293" y="4267416"/>
                </a:cubicBezTo>
                <a:cubicBezTo>
                  <a:pt x="9589165" y="4180128"/>
                  <a:pt x="9629100" y="4065456"/>
                  <a:pt x="9629100" y="3923400"/>
                </a:cubicBezTo>
                <a:lnTo>
                  <a:pt x="9629100" y="3161772"/>
                </a:lnTo>
                <a:lnTo>
                  <a:pt x="9309045" y="3161772"/>
                </a:lnTo>
                <a:lnTo>
                  <a:pt x="9309045" y="3612758"/>
                </a:lnTo>
                <a:cubicBezTo>
                  <a:pt x="9309045" y="3668668"/>
                  <a:pt x="9288792" y="3696623"/>
                  <a:pt x="9248286" y="3696623"/>
                </a:cubicBezTo>
                <a:cubicBezTo>
                  <a:pt x="9206068" y="3696623"/>
                  <a:pt x="9184959" y="3671235"/>
                  <a:pt x="9184959" y="3620460"/>
                </a:cubicBezTo>
                <a:lnTo>
                  <a:pt x="9184959" y="3161772"/>
                </a:lnTo>
                <a:close/>
                <a:moveTo>
                  <a:pt x="7740434" y="3144656"/>
                </a:moveTo>
                <a:cubicBezTo>
                  <a:pt x="7616634" y="3144656"/>
                  <a:pt x="7511518" y="3187730"/>
                  <a:pt x="7425086" y="3273877"/>
                </a:cubicBezTo>
                <a:cubicBezTo>
                  <a:pt x="7338654" y="3360023"/>
                  <a:pt x="7295438" y="3464997"/>
                  <a:pt x="7295438" y="3588797"/>
                </a:cubicBezTo>
                <a:cubicBezTo>
                  <a:pt x="7295438" y="3716020"/>
                  <a:pt x="7338226" y="3821849"/>
                  <a:pt x="7423802" y="3906284"/>
                </a:cubicBezTo>
                <a:cubicBezTo>
                  <a:pt x="7509379" y="3990720"/>
                  <a:pt x="7616349" y="4032937"/>
                  <a:pt x="7744713" y="4032937"/>
                </a:cubicBezTo>
                <a:cubicBezTo>
                  <a:pt x="7766393" y="4032937"/>
                  <a:pt x="7790354" y="4030655"/>
                  <a:pt x="7816597" y="4026091"/>
                </a:cubicBezTo>
                <a:lnTo>
                  <a:pt x="7816597" y="3694911"/>
                </a:lnTo>
                <a:cubicBezTo>
                  <a:pt x="7792636" y="3709745"/>
                  <a:pt x="7766677" y="3717161"/>
                  <a:pt x="7738723" y="3717161"/>
                </a:cubicBezTo>
                <a:cubicBezTo>
                  <a:pt x="7704492" y="3717161"/>
                  <a:pt x="7676252" y="3705751"/>
                  <a:pt x="7654002" y="3682930"/>
                </a:cubicBezTo>
                <a:cubicBezTo>
                  <a:pt x="7631753" y="3660110"/>
                  <a:pt x="7620628" y="3631014"/>
                  <a:pt x="7620628" y="3595643"/>
                </a:cubicBezTo>
                <a:cubicBezTo>
                  <a:pt x="7620628" y="3561983"/>
                  <a:pt x="7632894" y="3532887"/>
                  <a:pt x="7657425" y="3508355"/>
                </a:cubicBezTo>
                <a:cubicBezTo>
                  <a:pt x="7681957" y="3483824"/>
                  <a:pt x="7711053" y="3471557"/>
                  <a:pt x="7744713" y="3471557"/>
                </a:cubicBezTo>
                <a:cubicBezTo>
                  <a:pt x="7781796" y="3471557"/>
                  <a:pt x="7811320" y="3484964"/>
                  <a:pt x="7833284" y="3511778"/>
                </a:cubicBezTo>
                <a:cubicBezTo>
                  <a:pt x="7855249" y="3538592"/>
                  <a:pt x="7866231" y="3574534"/>
                  <a:pt x="7866231" y="3619604"/>
                </a:cubicBezTo>
                <a:lnTo>
                  <a:pt x="7866231" y="4014966"/>
                </a:lnTo>
                <a:lnTo>
                  <a:pt x="8186286" y="4014966"/>
                </a:lnTo>
                <a:lnTo>
                  <a:pt x="8186286" y="3596499"/>
                </a:lnTo>
                <a:cubicBezTo>
                  <a:pt x="8186286" y="3456724"/>
                  <a:pt x="8146493" y="3346474"/>
                  <a:pt x="8066907" y="3265747"/>
                </a:cubicBezTo>
                <a:cubicBezTo>
                  <a:pt x="7987321" y="3185020"/>
                  <a:pt x="7878497" y="3144656"/>
                  <a:pt x="7740434" y="3144656"/>
                </a:cubicBezTo>
                <a:close/>
                <a:moveTo>
                  <a:pt x="4301910" y="3144656"/>
                </a:moveTo>
                <a:cubicBezTo>
                  <a:pt x="4178110" y="3144656"/>
                  <a:pt x="4072994" y="3187730"/>
                  <a:pt x="3986562" y="3273877"/>
                </a:cubicBezTo>
                <a:cubicBezTo>
                  <a:pt x="3900130" y="3360023"/>
                  <a:pt x="3856914" y="3464997"/>
                  <a:pt x="3856914" y="3588797"/>
                </a:cubicBezTo>
                <a:cubicBezTo>
                  <a:pt x="3856914" y="3716020"/>
                  <a:pt x="3899702" y="3821849"/>
                  <a:pt x="3985278" y="3906284"/>
                </a:cubicBezTo>
                <a:cubicBezTo>
                  <a:pt x="4070855" y="3990720"/>
                  <a:pt x="4177825" y="4032937"/>
                  <a:pt x="4306189" y="4032937"/>
                </a:cubicBezTo>
                <a:cubicBezTo>
                  <a:pt x="4327867" y="4032937"/>
                  <a:pt x="4351829" y="4030655"/>
                  <a:pt x="4378072" y="4026091"/>
                </a:cubicBezTo>
                <a:lnTo>
                  <a:pt x="4378072" y="3694911"/>
                </a:lnTo>
                <a:cubicBezTo>
                  <a:pt x="4354111" y="3709745"/>
                  <a:pt x="4328153" y="3717161"/>
                  <a:pt x="4300198" y="3717161"/>
                </a:cubicBezTo>
                <a:cubicBezTo>
                  <a:pt x="4265968" y="3717161"/>
                  <a:pt x="4237728" y="3705751"/>
                  <a:pt x="4215478" y="3682930"/>
                </a:cubicBezTo>
                <a:cubicBezTo>
                  <a:pt x="4193229" y="3660110"/>
                  <a:pt x="4182104" y="3631014"/>
                  <a:pt x="4182104" y="3595643"/>
                </a:cubicBezTo>
                <a:cubicBezTo>
                  <a:pt x="4182104" y="3561983"/>
                  <a:pt x="4194369" y="3532887"/>
                  <a:pt x="4218901" y="3508355"/>
                </a:cubicBezTo>
                <a:cubicBezTo>
                  <a:pt x="4243432" y="3483824"/>
                  <a:pt x="4272529" y="3471557"/>
                  <a:pt x="4306189" y="3471557"/>
                </a:cubicBezTo>
                <a:cubicBezTo>
                  <a:pt x="4343271" y="3471557"/>
                  <a:pt x="4372795" y="3484964"/>
                  <a:pt x="4394760" y="3511778"/>
                </a:cubicBezTo>
                <a:cubicBezTo>
                  <a:pt x="4416724" y="3538592"/>
                  <a:pt x="4427707" y="3574534"/>
                  <a:pt x="4427707" y="3619604"/>
                </a:cubicBezTo>
                <a:lnTo>
                  <a:pt x="4427707" y="4014966"/>
                </a:lnTo>
                <a:lnTo>
                  <a:pt x="4747762" y="4014966"/>
                </a:lnTo>
                <a:lnTo>
                  <a:pt x="4747762" y="3596499"/>
                </a:lnTo>
                <a:cubicBezTo>
                  <a:pt x="4747762" y="3456724"/>
                  <a:pt x="4707969" y="3346474"/>
                  <a:pt x="4628383" y="3265747"/>
                </a:cubicBezTo>
                <a:cubicBezTo>
                  <a:pt x="4548797" y="3185020"/>
                  <a:pt x="4439973" y="3144656"/>
                  <a:pt x="4301910" y="3144656"/>
                </a:cubicBezTo>
                <a:close/>
                <a:moveTo>
                  <a:pt x="2682660" y="3144656"/>
                </a:moveTo>
                <a:cubicBezTo>
                  <a:pt x="2558860" y="3144656"/>
                  <a:pt x="2453744" y="3187730"/>
                  <a:pt x="2367312" y="3273877"/>
                </a:cubicBezTo>
                <a:cubicBezTo>
                  <a:pt x="2280880" y="3360023"/>
                  <a:pt x="2237664" y="3464997"/>
                  <a:pt x="2237664" y="3588797"/>
                </a:cubicBezTo>
                <a:cubicBezTo>
                  <a:pt x="2237664" y="3716020"/>
                  <a:pt x="2280452" y="3821849"/>
                  <a:pt x="2366028" y="3906284"/>
                </a:cubicBezTo>
                <a:cubicBezTo>
                  <a:pt x="2451604" y="3990720"/>
                  <a:pt x="2558575" y="4032937"/>
                  <a:pt x="2686939" y="4032937"/>
                </a:cubicBezTo>
                <a:cubicBezTo>
                  <a:pt x="2708618" y="4032937"/>
                  <a:pt x="2732580" y="4030655"/>
                  <a:pt x="2758823" y="4026091"/>
                </a:cubicBezTo>
                <a:lnTo>
                  <a:pt x="2758823" y="3694911"/>
                </a:lnTo>
                <a:cubicBezTo>
                  <a:pt x="2734862" y="3709745"/>
                  <a:pt x="2708904" y="3717161"/>
                  <a:pt x="2680949" y="3717161"/>
                </a:cubicBezTo>
                <a:cubicBezTo>
                  <a:pt x="2646718" y="3717161"/>
                  <a:pt x="2618478" y="3705751"/>
                  <a:pt x="2596228" y="3682930"/>
                </a:cubicBezTo>
                <a:cubicBezTo>
                  <a:pt x="2573978" y="3660110"/>
                  <a:pt x="2562853" y="3631014"/>
                  <a:pt x="2562853" y="3595643"/>
                </a:cubicBezTo>
                <a:cubicBezTo>
                  <a:pt x="2562853" y="3561983"/>
                  <a:pt x="2575119" y="3532887"/>
                  <a:pt x="2599651" y="3508355"/>
                </a:cubicBezTo>
                <a:cubicBezTo>
                  <a:pt x="2624183" y="3483824"/>
                  <a:pt x="2653279" y="3471557"/>
                  <a:pt x="2686939" y="3471557"/>
                </a:cubicBezTo>
                <a:cubicBezTo>
                  <a:pt x="2724022" y="3471557"/>
                  <a:pt x="2753546" y="3484964"/>
                  <a:pt x="2775510" y="3511778"/>
                </a:cubicBezTo>
                <a:cubicBezTo>
                  <a:pt x="2797475" y="3538592"/>
                  <a:pt x="2808457" y="3574534"/>
                  <a:pt x="2808457" y="3619604"/>
                </a:cubicBezTo>
                <a:lnTo>
                  <a:pt x="2808457" y="4014966"/>
                </a:lnTo>
                <a:lnTo>
                  <a:pt x="3128512" y="4014966"/>
                </a:lnTo>
                <a:lnTo>
                  <a:pt x="3128512" y="3596499"/>
                </a:lnTo>
                <a:cubicBezTo>
                  <a:pt x="3128512" y="3456724"/>
                  <a:pt x="3088719" y="3346474"/>
                  <a:pt x="3009133" y="3265747"/>
                </a:cubicBezTo>
                <a:cubicBezTo>
                  <a:pt x="2929547" y="3185020"/>
                  <a:pt x="2820723" y="3144656"/>
                  <a:pt x="2682660" y="3144656"/>
                </a:cubicBezTo>
                <a:close/>
                <a:moveTo>
                  <a:pt x="6780344" y="3143801"/>
                </a:moveTo>
                <a:cubicBezTo>
                  <a:pt x="6673659" y="3143801"/>
                  <a:pt x="6583519" y="3181882"/>
                  <a:pt x="6509923" y="3258045"/>
                </a:cubicBezTo>
                <a:cubicBezTo>
                  <a:pt x="6436328" y="3334208"/>
                  <a:pt x="6399530" y="3427914"/>
                  <a:pt x="6399530" y="3539163"/>
                </a:cubicBezTo>
                <a:lnTo>
                  <a:pt x="6399530" y="4014966"/>
                </a:lnTo>
                <a:lnTo>
                  <a:pt x="6719585" y="4014966"/>
                </a:lnTo>
                <a:lnTo>
                  <a:pt x="6719585" y="3533172"/>
                </a:lnTo>
                <a:cubicBezTo>
                  <a:pt x="6719585" y="3484109"/>
                  <a:pt x="6739553" y="3459577"/>
                  <a:pt x="6779488" y="3459577"/>
                </a:cubicBezTo>
                <a:cubicBezTo>
                  <a:pt x="6819994" y="3459577"/>
                  <a:pt x="6840247" y="3484109"/>
                  <a:pt x="6840247" y="3533172"/>
                </a:cubicBezTo>
                <a:lnTo>
                  <a:pt x="6840247" y="4014966"/>
                </a:lnTo>
                <a:lnTo>
                  <a:pt x="7160302" y="4014966"/>
                </a:lnTo>
                <a:lnTo>
                  <a:pt x="7160302" y="3564836"/>
                </a:lnTo>
                <a:cubicBezTo>
                  <a:pt x="7160302" y="3441606"/>
                  <a:pt x="7131492" y="3345475"/>
                  <a:pt x="7073870" y="3276444"/>
                </a:cubicBezTo>
                <a:cubicBezTo>
                  <a:pt x="7000275" y="3188015"/>
                  <a:pt x="6902432" y="3143801"/>
                  <a:pt x="6780344" y="3143801"/>
                </a:cubicBezTo>
                <a:close/>
                <a:moveTo>
                  <a:pt x="8371204" y="2846851"/>
                </a:moveTo>
                <a:lnTo>
                  <a:pt x="8371204" y="4014966"/>
                </a:lnTo>
                <a:lnTo>
                  <a:pt x="8691259" y="4014966"/>
                </a:lnTo>
                <a:lnTo>
                  <a:pt x="8691259" y="2846851"/>
                </a:lnTo>
                <a:close/>
                <a:moveTo>
                  <a:pt x="3278344" y="2846851"/>
                </a:moveTo>
                <a:lnTo>
                  <a:pt x="3278344" y="3547720"/>
                </a:lnTo>
                <a:cubicBezTo>
                  <a:pt x="3278344" y="3669238"/>
                  <a:pt x="3302877" y="3766795"/>
                  <a:pt x="3351940" y="3840391"/>
                </a:cubicBezTo>
                <a:cubicBezTo>
                  <a:pt x="3390735" y="3898012"/>
                  <a:pt x="3442223" y="3943653"/>
                  <a:pt x="3506405" y="3977312"/>
                </a:cubicBezTo>
                <a:cubicBezTo>
                  <a:pt x="3570588" y="4010973"/>
                  <a:pt x="3638906" y="4027802"/>
                  <a:pt x="3711360" y="4027802"/>
                </a:cubicBezTo>
                <a:cubicBezTo>
                  <a:pt x="3719348" y="4027802"/>
                  <a:pt x="3731613" y="4027517"/>
                  <a:pt x="3748158" y="4026947"/>
                </a:cubicBezTo>
                <a:lnTo>
                  <a:pt x="3748158" y="3690632"/>
                </a:lnTo>
                <a:cubicBezTo>
                  <a:pt x="3691107" y="3690632"/>
                  <a:pt x="3651885" y="3677796"/>
                  <a:pt x="3630491" y="3652123"/>
                </a:cubicBezTo>
                <a:cubicBezTo>
                  <a:pt x="3609097" y="3626450"/>
                  <a:pt x="3598399" y="3579669"/>
                  <a:pt x="3598399" y="3511778"/>
                </a:cubicBezTo>
                <a:lnTo>
                  <a:pt x="3742168" y="3511778"/>
                </a:lnTo>
                <a:lnTo>
                  <a:pt x="3742168" y="3173752"/>
                </a:lnTo>
                <a:lnTo>
                  <a:pt x="3598399" y="3173752"/>
                </a:lnTo>
                <a:lnTo>
                  <a:pt x="3598399" y="2846851"/>
                </a:lnTo>
                <a:close/>
                <a:moveTo>
                  <a:pt x="1022817" y="2846851"/>
                </a:moveTo>
                <a:lnTo>
                  <a:pt x="1022817" y="4014966"/>
                </a:lnTo>
                <a:lnTo>
                  <a:pt x="1370256" y="4014966"/>
                </a:lnTo>
                <a:lnTo>
                  <a:pt x="1370256" y="3182310"/>
                </a:lnTo>
                <a:lnTo>
                  <a:pt x="1487496" y="3182310"/>
                </a:lnTo>
                <a:cubicBezTo>
                  <a:pt x="1686603" y="3182310"/>
                  <a:pt x="1786156" y="3261896"/>
                  <a:pt x="1786156" y="3421067"/>
                </a:cubicBezTo>
                <a:cubicBezTo>
                  <a:pt x="1786156" y="3590508"/>
                  <a:pt x="1684891" y="3675229"/>
                  <a:pt x="1482361" y="3675229"/>
                </a:cubicBezTo>
                <a:lnTo>
                  <a:pt x="1426737" y="3675229"/>
                </a:lnTo>
                <a:lnTo>
                  <a:pt x="1426737" y="4018389"/>
                </a:lnTo>
                <a:cubicBezTo>
                  <a:pt x="1474659" y="4020671"/>
                  <a:pt x="1509175" y="4021812"/>
                  <a:pt x="1530284" y="4021812"/>
                </a:cubicBezTo>
                <a:cubicBezTo>
                  <a:pt x="1709993" y="4021812"/>
                  <a:pt x="1856899" y="3965902"/>
                  <a:pt x="1971001" y="3854083"/>
                </a:cubicBezTo>
                <a:cubicBezTo>
                  <a:pt x="2085103" y="3742263"/>
                  <a:pt x="2142154" y="3597925"/>
                  <a:pt x="2142154" y="3421067"/>
                </a:cubicBezTo>
                <a:cubicBezTo>
                  <a:pt x="2142154" y="3236223"/>
                  <a:pt x="2075404" y="3089888"/>
                  <a:pt x="1941905" y="2982062"/>
                </a:cubicBezTo>
                <a:cubicBezTo>
                  <a:pt x="1829515" y="2891921"/>
                  <a:pt x="1674052" y="2846851"/>
                  <a:pt x="1475515" y="2846851"/>
                </a:cubicBezTo>
                <a:close/>
                <a:moveTo>
                  <a:pt x="5809724" y="2817755"/>
                </a:moveTo>
                <a:cubicBezTo>
                  <a:pt x="5667668" y="2817755"/>
                  <a:pt x="5557417" y="2857548"/>
                  <a:pt x="5478973" y="2937134"/>
                </a:cubicBezTo>
                <a:cubicBezTo>
                  <a:pt x="5400528" y="3016720"/>
                  <a:pt x="5361306" y="3128397"/>
                  <a:pt x="5361306" y="3272165"/>
                </a:cubicBezTo>
                <a:lnTo>
                  <a:pt x="5361306" y="4014966"/>
                </a:lnTo>
                <a:lnTo>
                  <a:pt x="5708744" y="4014966"/>
                </a:lnTo>
                <a:lnTo>
                  <a:pt x="5708744" y="3736843"/>
                </a:lnTo>
                <a:lnTo>
                  <a:pt x="5808868" y="3736843"/>
                </a:lnTo>
                <a:lnTo>
                  <a:pt x="5808868" y="3428770"/>
                </a:lnTo>
                <a:lnTo>
                  <a:pt x="5708744" y="3428770"/>
                </a:lnTo>
                <a:lnTo>
                  <a:pt x="5708744" y="3283290"/>
                </a:lnTo>
                <a:cubicBezTo>
                  <a:pt x="5708744" y="3202278"/>
                  <a:pt x="5735844" y="3161772"/>
                  <a:pt x="5790042" y="3161772"/>
                </a:cubicBezTo>
                <a:cubicBezTo>
                  <a:pt x="5817997" y="3161772"/>
                  <a:pt x="5837393" y="3170615"/>
                  <a:pt x="5848233" y="3188300"/>
                </a:cubicBezTo>
                <a:cubicBezTo>
                  <a:pt x="5859073" y="3205986"/>
                  <a:pt x="5864493" y="3237649"/>
                  <a:pt x="5864493" y="3283290"/>
                </a:cubicBezTo>
                <a:lnTo>
                  <a:pt x="5864493" y="4014966"/>
                </a:lnTo>
                <a:lnTo>
                  <a:pt x="6211932" y="4014966"/>
                </a:lnTo>
                <a:lnTo>
                  <a:pt x="6211932" y="3260184"/>
                </a:lnTo>
                <a:cubicBezTo>
                  <a:pt x="6211932" y="3109570"/>
                  <a:pt x="6179128" y="2998179"/>
                  <a:pt x="6113520" y="2926009"/>
                </a:cubicBezTo>
                <a:cubicBezTo>
                  <a:pt x="6047911" y="2853840"/>
                  <a:pt x="5946646" y="2817755"/>
                  <a:pt x="5809724" y="2817755"/>
                </a:cubicBezTo>
                <a:close/>
                <a:moveTo>
                  <a:pt x="10618063" y="2780958"/>
                </a:moveTo>
                <a:cubicBezTo>
                  <a:pt x="10574705" y="2780958"/>
                  <a:pt x="10537194" y="2796219"/>
                  <a:pt x="10505530" y="2826741"/>
                </a:cubicBezTo>
                <a:cubicBezTo>
                  <a:pt x="10473867" y="2857263"/>
                  <a:pt x="10458036" y="2893348"/>
                  <a:pt x="10458036" y="2934995"/>
                </a:cubicBezTo>
                <a:cubicBezTo>
                  <a:pt x="10458036" y="2979495"/>
                  <a:pt x="10473011" y="3016007"/>
                  <a:pt x="10502963" y="3044532"/>
                </a:cubicBezTo>
                <a:cubicBezTo>
                  <a:pt x="10532915" y="3073058"/>
                  <a:pt x="10571282" y="3087321"/>
                  <a:pt x="10618063" y="3087321"/>
                </a:cubicBezTo>
                <a:cubicBezTo>
                  <a:pt x="10664845" y="3087321"/>
                  <a:pt x="10703211" y="3073058"/>
                  <a:pt x="10733163" y="3044532"/>
                </a:cubicBezTo>
                <a:cubicBezTo>
                  <a:pt x="10763115" y="3016007"/>
                  <a:pt x="10778090" y="2979495"/>
                  <a:pt x="10778090" y="2934995"/>
                </a:cubicBezTo>
                <a:cubicBezTo>
                  <a:pt x="10778090" y="2893348"/>
                  <a:pt x="10762259" y="2857263"/>
                  <a:pt x="10730596" y="2826741"/>
                </a:cubicBezTo>
                <a:cubicBezTo>
                  <a:pt x="10698932" y="2796219"/>
                  <a:pt x="10661422" y="2780958"/>
                  <a:pt x="10618063" y="2780958"/>
                </a:cubicBezTo>
                <a:close/>
                <a:moveTo>
                  <a:pt x="7843498" y="1354552"/>
                </a:moveTo>
                <a:cubicBezTo>
                  <a:pt x="7878299" y="1354552"/>
                  <a:pt x="7907680" y="1366961"/>
                  <a:pt x="7931641" y="1391778"/>
                </a:cubicBezTo>
                <a:cubicBezTo>
                  <a:pt x="7955603" y="1416595"/>
                  <a:pt x="7967583" y="1446974"/>
                  <a:pt x="7967583" y="1482916"/>
                </a:cubicBezTo>
                <a:cubicBezTo>
                  <a:pt x="7967583" y="1518288"/>
                  <a:pt x="7955460" y="1548524"/>
                  <a:pt x="7931213" y="1573627"/>
                </a:cubicBezTo>
                <a:cubicBezTo>
                  <a:pt x="7906967" y="1598730"/>
                  <a:pt x="7877728" y="1611281"/>
                  <a:pt x="7843498" y="1611281"/>
                </a:cubicBezTo>
                <a:cubicBezTo>
                  <a:pt x="7809838" y="1611281"/>
                  <a:pt x="7780885" y="1598730"/>
                  <a:pt x="7756638" y="1573627"/>
                </a:cubicBezTo>
                <a:cubicBezTo>
                  <a:pt x="7732392" y="1548524"/>
                  <a:pt x="7720268" y="1518288"/>
                  <a:pt x="7720268" y="1482916"/>
                </a:cubicBezTo>
                <a:cubicBezTo>
                  <a:pt x="7720268" y="1446974"/>
                  <a:pt x="7732249" y="1416595"/>
                  <a:pt x="7756210" y="1391778"/>
                </a:cubicBezTo>
                <a:cubicBezTo>
                  <a:pt x="7780171" y="1366961"/>
                  <a:pt x="7809267" y="1354552"/>
                  <a:pt x="7843498" y="1354552"/>
                </a:cubicBezTo>
                <a:close/>
                <a:moveTo>
                  <a:pt x="4681198" y="1354552"/>
                </a:moveTo>
                <a:cubicBezTo>
                  <a:pt x="4715999" y="1354552"/>
                  <a:pt x="4745380" y="1366961"/>
                  <a:pt x="4769341" y="1391778"/>
                </a:cubicBezTo>
                <a:cubicBezTo>
                  <a:pt x="4793303" y="1416595"/>
                  <a:pt x="4805283" y="1446974"/>
                  <a:pt x="4805283" y="1482916"/>
                </a:cubicBezTo>
                <a:cubicBezTo>
                  <a:pt x="4805283" y="1518288"/>
                  <a:pt x="4793160" y="1548524"/>
                  <a:pt x="4768914" y="1573627"/>
                </a:cubicBezTo>
                <a:cubicBezTo>
                  <a:pt x="4744667" y="1598730"/>
                  <a:pt x="4715428" y="1611281"/>
                  <a:pt x="4681198" y="1611281"/>
                </a:cubicBezTo>
                <a:cubicBezTo>
                  <a:pt x="4647539" y="1611281"/>
                  <a:pt x="4618585" y="1598730"/>
                  <a:pt x="4594338" y="1573627"/>
                </a:cubicBezTo>
                <a:cubicBezTo>
                  <a:pt x="4570091" y="1548524"/>
                  <a:pt x="4557968" y="1518288"/>
                  <a:pt x="4557968" y="1482916"/>
                </a:cubicBezTo>
                <a:cubicBezTo>
                  <a:pt x="4557968" y="1446974"/>
                  <a:pt x="4569950" y="1416595"/>
                  <a:pt x="4593910" y="1391778"/>
                </a:cubicBezTo>
                <a:cubicBezTo>
                  <a:pt x="4617872" y="1366961"/>
                  <a:pt x="4646968" y="1354552"/>
                  <a:pt x="4681198" y="1354552"/>
                </a:cubicBezTo>
                <a:close/>
                <a:moveTo>
                  <a:pt x="8979205" y="1056747"/>
                </a:moveTo>
                <a:lnTo>
                  <a:pt x="8979205" y="1593310"/>
                </a:lnTo>
                <a:cubicBezTo>
                  <a:pt x="8979205" y="1684591"/>
                  <a:pt x="9004878" y="1759755"/>
                  <a:pt x="9056224" y="1818803"/>
                </a:cubicBezTo>
                <a:cubicBezTo>
                  <a:pt x="9107569" y="1877850"/>
                  <a:pt x="9172892" y="1907374"/>
                  <a:pt x="9252193" y="1907374"/>
                </a:cubicBezTo>
                <a:cubicBezTo>
                  <a:pt x="9305821" y="1907374"/>
                  <a:pt x="9360590" y="1890829"/>
                  <a:pt x="9416499" y="1857740"/>
                </a:cubicBezTo>
                <a:cubicBezTo>
                  <a:pt x="9385692" y="1974694"/>
                  <a:pt x="9318371" y="2033171"/>
                  <a:pt x="9214539" y="2033171"/>
                </a:cubicBezTo>
                <a:cubicBezTo>
                  <a:pt x="9182020" y="2033171"/>
                  <a:pt x="9144082" y="2024043"/>
                  <a:pt x="9100723" y="2005787"/>
                </a:cubicBezTo>
                <a:lnTo>
                  <a:pt x="9100723" y="2283909"/>
                </a:lnTo>
                <a:cubicBezTo>
                  <a:pt x="9159486" y="2306729"/>
                  <a:pt x="9218533" y="2318140"/>
                  <a:pt x="9277866" y="2318140"/>
                </a:cubicBezTo>
                <a:cubicBezTo>
                  <a:pt x="9413076" y="2318140"/>
                  <a:pt x="9528319" y="2266223"/>
                  <a:pt x="9623593" y="2162391"/>
                </a:cubicBezTo>
                <a:cubicBezTo>
                  <a:pt x="9703465" y="2075103"/>
                  <a:pt x="9743400" y="1960431"/>
                  <a:pt x="9743400" y="1818375"/>
                </a:cubicBezTo>
                <a:lnTo>
                  <a:pt x="9743400" y="1056747"/>
                </a:lnTo>
                <a:lnTo>
                  <a:pt x="9423345" y="1056747"/>
                </a:lnTo>
                <a:lnTo>
                  <a:pt x="9423345" y="1507733"/>
                </a:lnTo>
                <a:cubicBezTo>
                  <a:pt x="9423345" y="1563643"/>
                  <a:pt x="9403092" y="1591598"/>
                  <a:pt x="9362586" y="1591598"/>
                </a:cubicBezTo>
                <a:cubicBezTo>
                  <a:pt x="9320369" y="1591598"/>
                  <a:pt x="9299260" y="1566210"/>
                  <a:pt x="9299260" y="1515435"/>
                </a:cubicBezTo>
                <a:lnTo>
                  <a:pt x="9299260" y="1056747"/>
                </a:lnTo>
                <a:close/>
                <a:moveTo>
                  <a:pt x="1835456" y="1056747"/>
                </a:moveTo>
                <a:lnTo>
                  <a:pt x="1835456" y="1232178"/>
                </a:lnTo>
                <a:cubicBezTo>
                  <a:pt x="1835456" y="1285235"/>
                  <a:pt x="1845012" y="1328879"/>
                  <a:pt x="1864124" y="1363110"/>
                </a:cubicBezTo>
                <a:cubicBezTo>
                  <a:pt x="1883236" y="1397340"/>
                  <a:pt x="1916468" y="1429859"/>
                  <a:pt x="1963820" y="1460666"/>
                </a:cubicBezTo>
                <a:cubicBezTo>
                  <a:pt x="1916468" y="1489762"/>
                  <a:pt x="1883236" y="1520855"/>
                  <a:pt x="1864124" y="1553945"/>
                </a:cubicBezTo>
                <a:cubicBezTo>
                  <a:pt x="1845012" y="1587034"/>
                  <a:pt x="1835456" y="1629822"/>
                  <a:pt x="1835456" y="1682309"/>
                </a:cubicBezTo>
                <a:lnTo>
                  <a:pt x="1835456" y="1909941"/>
                </a:lnTo>
                <a:lnTo>
                  <a:pt x="2155511" y="1909941"/>
                </a:lnTo>
                <a:lnTo>
                  <a:pt x="2155511" y="1640377"/>
                </a:lnTo>
                <a:cubicBezTo>
                  <a:pt x="2155511" y="1589601"/>
                  <a:pt x="2175479" y="1564214"/>
                  <a:pt x="2215414" y="1564214"/>
                </a:cubicBezTo>
                <a:cubicBezTo>
                  <a:pt x="2256491" y="1564214"/>
                  <a:pt x="2277029" y="1593595"/>
                  <a:pt x="2277029" y="1652357"/>
                </a:cubicBezTo>
                <a:lnTo>
                  <a:pt x="2277029" y="1909941"/>
                </a:lnTo>
                <a:lnTo>
                  <a:pt x="2597084" y="1909941"/>
                </a:lnTo>
                <a:lnTo>
                  <a:pt x="2597084" y="1670328"/>
                </a:lnTo>
                <a:cubicBezTo>
                  <a:pt x="2597084" y="1619553"/>
                  <a:pt x="2589382" y="1578476"/>
                  <a:pt x="2573978" y="1547098"/>
                </a:cubicBezTo>
                <a:cubicBezTo>
                  <a:pt x="2558575" y="1515720"/>
                  <a:pt x="2531476" y="1486910"/>
                  <a:pt x="2492681" y="1460666"/>
                </a:cubicBezTo>
                <a:cubicBezTo>
                  <a:pt x="2530905" y="1435564"/>
                  <a:pt x="2557862" y="1406611"/>
                  <a:pt x="2573550" y="1373807"/>
                </a:cubicBezTo>
                <a:cubicBezTo>
                  <a:pt x="2589240" y="1341002"/>
                  <a:pt x="2597084" y="1297786"/>
                  <a:pt x="2597084" y="1244159"/>
                </a:cubicBezTo>
                <a:lnTo>
                  <a:pt x="2597084" y="1056747"/>
                </a:lnTo>
                <a:lnTo>
                  <a:pt x="2277029" y="1056747"/>
                </a:lnTo>
                <a:lnTo>
                  <a:pt x="2277029" y="1272399"/>
                </a:lnTo>
                <a:cubicBezTo>
                  <a:pt x="2277029" y="1323174"/>
                  <a:pt x="2256776" y="1348562"/>
                  <a:pt x="2216270" y="1348562"/>
                </a:cubicBezTo>
                <a:cubicBezTo>
                  <a:pt x="2198584" y="1348562"/>
                  <a:pt x="2184036" y="1341430"/>
                  <a:pt x="2172626" y="1327168"/>
                </a:cubicBezTo>
                <a:cubicBezTo>
                  <a:pt x="2161216" y="1312905"/>
                  <a:pt x="2155511" y="1294649"/>
                  <a:pt x="2155511" y="1272399"/>
                </a:cubicBezTo>
                <a:lnTo>
                  <a:pt x="2155511" y="1056747"/>
                </a:lnTo>
                <a:close/>
                <a:moveTo>
                  <a:pt x="6225959" y="1039632"/>
                </a:moveTo>
                <a:cubicBezTo>
                  <a:pt x="6102159" y="1039632"/>
                  <a:pt x="5997043" y="1082705"/>
                  <a:pt x="5910611" y="1168852"/>
                </a:cubicBezTo>
                <a:cubicBezTo>
                  <a:pt x="5824179" y="1254998"/>
                  <a:pt x="5780964" y="1359972"/>
                  <a:pt x="5780964" y="1483772"/>
                </a:cubicBezTo>
                <a:cubicBezTo>
                  <a:pt x="5780964" y="1610995"/>
                  <a:pt x="5823751" y="1716824"/>
                  <a:pt x="5909327" y="1801260"/>
                </a:cubicBezTo>
                <a:cubicBezTo>
                  <a:pt x="5994904" y="1885695"/>
                  <a:pt x="6101874" y="1927912"/>
                  <a:pt x="6230238" y="1927912"/>
                </a:cubicBezTo>
                <a:cubicBezTo>
                  <a:pt x="6251918" y="1927912"/>
                  <a:pt x="6275879" y="1925630"/>
                  <a:pt x="6302122" y="1921066"/>
                </a:cubicBezTo>
                <a:lnTo>
                  <a:pt x="6302122" y="1589886"/>
                </a:lnTo>
                <a:cubicBezTo>
                  <a:pt x="6278161" y="1604720"/>
                  <a:pt x="6252202" y="1612136"/>
                  <a:pt x="6224248" y="1612136"/>
                </a:cubicBezTo>
                <a:cubicBezTo>
                  <a:pt x="6190017" y="1612136"/>
                  <a:pt x="6161777" y="1600726"/>
                  <a:pt x="6139527" y="1577906"/>
                </a:cubicBezTo>
                <a:cubicBezTo>
                  <a:pt x="6117278" y="1555086"/>
                  <a:pt x="6106153" y="1525990"/>
                  <a:pt x="6106153" y="1490618"/>
                </a:cubicBezTo>
                <a:cubicBezTo>
                  <a:pt x="6106153" y="1456958"/>
                  <a:pt x="6118419" y="1427862"/>
                  <a:pt x="6142950" y="1403330"/>
                </a:cubicBezTo>
                <a:cubicBezTo>
                  <a:pt x="6167482" y="1378799"/>
                  <a:pt x="6196578" y="1366533"/>
                  <a:pt x="6230238" y="1366533"/>
                </a:cubicBezTo>
                <a:cubicBezTo>
                  <a:pt x="6267321" y="1366533"/>
                  <a:pt x="6296845" y="1379940"/>
                  <a:pt x="6318809" y="1406754"/>
                </a:cubicBezTo>
                <a:cubicBezTo>
                  <a:pt x="6340774" y="1433567"/>
                  <a:pt x="6351756" y="1469509"/>
                  <a:pt x="6351756" y="1514579"/>
                </a:cubicBezTo>
                <a:lnTo>
                  <a:pt x="6351756" y="1909941"/>
                </a:lnTo>
                <a:lnTo>
                  <a:pt x="6671811" y="1909941"/>
                </a:lnTo>
                <a:lnTo>
                  <a:pt x="6671811" y="1491474"/>
                </a:lnTo>
                <a:cubicBezTo>
                  <a:pt x="6671811" y="1351699"/>
                  <a:pt x="6632018" y="1241449"/>
                  <a:pt x="6552432" y="1160722"/>
                </a:cubicBezTo>
                <a:cubicBezTo>
                  <a:pt x="6472846" y="1079995"/>
                  <a:pt x="6364022" y="1039632"/>
                  <a:pt x="6225959" y="1039632"/>
                </a:cubicBezTo>
                <a:close/>
                <a:moveTo>
                  <a:pt x="3191541" y="1039632"/>
                </a:moveTo>
                <a:cubicBezTo>
                  <a:pt x="3127644" y="1039632"/>
                  <a:pt x="3065316" y="1053609"/>
                  <a:pt x="3004557" y="1081564"/>
                </a:cubicBezTo>
                <a:cubicBezTo>
                  <a:pt x="2943798" y="1109519"/>
                  <a:pt x="2893736" y="1147173"/>
                  <a:pt x="2854371" y="1194525"/>
                </a:cubicBezTo>
                <a:cubicBezTo>
                  <a:pt x="2785910" y="1276678"/>
                  <a:pt x="2751679" y="1383077"/>
                  <a:pt x="2751679" y="1513724"/>
                </a:cubicBezTo>
                <a:lnTo>
                  <a:pt x="2751679" y="2225717"/>
                </a:lnTo>
                <a:lnTo>
                  <a:pt x="3071734" y="2225717"/>
                </a:lnTo>
                <a:lnTo>
                  <a:pt x="3071734" y="1525704"/>
                </a:lnTo>
                <a:cubicBezTo>
                  <a:pt x="3071734" y="1412173"/>
                  <a:pt x="3112811" y="1355408"/>
                  <a:pt x="3194964" y="1355408"/>
                </a:cubicBezTo>
                <a:cubicBezTo>
                  <a:pt x="3229195" y="1355408"/>
                  <a:pt x="3258575" y="1367246"/>
                  <a:pt x="3283108" y="1390922"/>
                </a:cubicBezTo>
                <a:cubicBezTo>
                  <a:pt x="3307639" y="1414598"/>
                  <a:pt x="3319905" y="1443266"/>
                  <a:pt x="3319905" y="1476926"/>
                </a:cubicBezTo>
                <a:cubicBezTo>
                  <a:pt x="3319905" y="1510586"/>
                  <a:pt x="3308067" y="1539682"/>
                  <a:pt x="3284391" y="1564214"/>
                </a:cubicBezTo>
                <a:cubicBezTo>
                  <a:pt x="3260715" y="1588746"/>
                  <a:pt x="3232332" y="1601011"/>
                  <a:pt x="3199243" y="1601011"/>
                </a:cubicBezTo>
                <a:cubicBezTo>
                  <a:pt x="3172999" y="1601011"/>
                  <a:pt x="3146756" y="1590457"/>
                  <a:pt x="3120513" y="1569348"/>
                </a:cubicBezTo>
                <a:lnTo>
                  <a:pt x="3120513" y="1921922"/>
                </a:lnTo>
                <a:cubicBezTo>
                  <a:pt x="3158166" y="1925916"/>
                  <a:pt x="3186692" y="1927912"/>
                  <a:pt x="3206089" y="1927912"/>
                </a:cubicBezTo>
                <a:cubicBezTo>
                  <a:pt x="3324754" y="1927912"/>
                  <a:pt x="3427446" y="1883983"/>
                  <a:pt x="3514163" y="1796125"/>
                </a:cubicBezTo>
                <a:cubicBezTo>
                  <a:pt x="3600880" y="1708267"/>
                  <a:pt x="3644238" y="1603864"/>
                  <a:pt x="3644238" y="1482916"/>
                </a:cubicBezTo>
                <a:cubicBezTo>
                  <a:pt x="3644238" y="1358546"/>
                  <a:pt x="3600595" y="1253572"/>
                  <a:pt x="3513307" y="1167996"/>
                </a:cubicBezTo>
                <a:cubicBezTo>
                  <a:pt x="3426019" y="1082420"/>
                  <a:pt x="3318764" y="1039632"/>
                  <a:pt x="3191541" y="1039632"/>
                </a:cubicBezTo>
                <a:close/>
                <a:moveTo>
                  <a:pt x="8798900" y="1038776"/>
                </a:moveTo>
                <a:cubicBezTo>
                  <a:pt x="8686510" y="1038776"/>
                  <a:pt x="8596655" y="1075431"/>
                  <a:pt x="8529334" y="1148741"/>
                </a:cubicBezTo>
                <a:cubicBezTo>
                  <a:pt x="8462014" y="1222052"/>
                  <a:pt x="8428355" y="1320322"/>
                  <a:pt x="8428355" y="1443551"/>
                </a:cubicBezTo>
                <a:lnTo>
                  <a:pt x="8428355" y="1909941"/>
                </a:lnTo>
                <a:lnTo>
                  <a:pt x="8748410" y="1909941"/>
                </a:lnTo>
                <a:lnTo>
                  <a:pt x="8748410" y="1505166"/>
                </a:lnTo>
                <a:cubicBezTo>
                  <a:pt x="8748410" y="1416167"/>
                  <a:pt x="8777506" y="1371667"/>
                  <a:pt x="8835698" y="1371667"/>
                </a:cubicBezTo>
                <a:cubicBezTo>
                  <a:pt x="8853953" y="1371667"/>
                  <a:pt x="8874206" y="1377943"/>
                  <a:pt x="8896456" y="1390494"/>
                </a:cubicBezTo>
                <a:lnTo>
                  <a:pt x="8896456" y="1048189"/>
                </a:lnTo>
                <a:cubicBezTo>
                  <a:pt x="8856520" y="1041914"/>
                  <a:pt x="8824002" y="1038776"/>
                  <a:pt x="8798900" y="1038776"/>
                </a:cubicBezTo>
                <a:close/>
                <a:moveTo>
                  <a:pt x="7852055" y="1038776"/>
                </a:moveTo>
                <a:cubicBezTo>
                  <a:pt x="7723121" y="1038776"/>
                  <a:pt x="7614724" y="1081421"/>
                  <a:pt x="7526866" y="1166712"/>
                </a:cubicBezTo>
                <a:cubicBezTo>
                  <a:pt x="7439008" y="1252003"/>
                  <a:pt x="7395079" y="1357119"/>
                  <a:pt x="7395079" y="1482061"/>
                </a:cubicBezTo>
                <a:cubicBezTo>
                  <a:pt x="7395079" y="1604720"/>
                  <a:pt x="7439008" y="1709551"/>
                  <a:pt x="7526866" y="1796553"/>
                </a:cubicBezTo>
                <a:cubicBezTo>
                  <a:pt x="7614724" y="1883555"/>
                  <a:pt x="7720553" y="1927057"/>
                  <a:pt x="7844353" y="1927057"/>
                </a:cubicBezTo>
                <a:cubicBezTo>
                  <a:pt x="7968153" y="1927057"/>
                  <a:pt x="8073840" y="1883698"/>
                  <a:pt x="8161413" y="1796981"/>
                </a:cubicBezTo>
                <a:cubicBezTo>
                  <a:pt x="8248986" y="1710264"/>
                  <a:pt x="8292773" y="1605290"/>
                  <a:pt x="8292773" y="1482061"/>
                </a:cubicBezTo>
                <a:cubicBezTo>
                  <a:pt x="8292773" y="1360542"/>
                  <a:pt x="8249557" y="1256282"/>
                  <a:pt x="8163125" y="1169280"/>
                </a:cubicBezTo>
                <a:cubicBezTo>
                  <a:pt x="8076693" y="1082277"/>
                  <a:pt x="7973003" y="1038776"/>
                  <a:pt x="7852055" y="1038776"/>
                </a:cubicBezTo>
                <a:close/>
                <a:moveTo>
                  <a:pt x="5636600" y="1038776"/>
                </a:moveTo>
                <a:cubicBezTo>
                  <a:pt x="5524210" y="1038776"/>
                  <a:pt x="5434355" y="1075431"/>
                  <a:pt x="5367035" y="1148741"/>
                </a:cubicBezTo>
                <a:cubicBezTo>
                  <a:pt x="5299715" y="1222052"/>
                  <a:pt x="5266055" y="1320322"/>
                  <a:pt x="5266055" y="1443551"/>
                </a:cubicBezTo>
                <a:lnTo>
                  <a:pt x="5266055" y="1909941"/>
                </a:lnTo>
                <a:lnTo>
                  <a:pt x="5586110" y="1909941"/>
                </a:lnTo>
                <a:lnTo>
                  <a:pt x="5586110" y="1505166"/>
                </a:lnTo>
                <a:cubicBezTo>
                  <a:pt x="5586110" y="1416167"/>
                  <a:pt x="5615206" y="1371667"/>
                  <a:pt x="5673398" y="1371667"/>
                </a:cubicBezTo>
                <a:cubicBezTo>
                  <a:pt x="5691654" y="1371667"/>
                  <a:pt x="5711907" y="1377943"/>
                  <a:pt x="5734157" y="1390494"/>
                </a:cubicBezTo>
                <a:lnTo>
                  <a:pt x="5734157" y="1048189"/>
                </a:lnTo>
                <a:cubicBezTo>
                  <a:pt x="5694221" y="1041914"/>
                  <a:pt x="5661702" y="1038776"/>
                  <a:pt x="5636600" y="1038776"/>
                </a:cubicBezTo>
                <a:close/>
                <a:moveTo>
                  <a:pt x="4689756" y="1038776"/>
                </a:moveTo>
                <a:cubicBezTo>
                  <a:pt x="4560821" y="1038776"/>
                  <a:pt x="4452425" y="1081421"/>
                  <a:pt x="4364567" y="1166712"/>
                </a:cubicBezTo>
                <a:cubicBezTo>
                  <a:pt x="4276708" y="1252003"/>
                  <a:pt x="4232779" y="1357119"/>
                  <a:pt x="4232779" y="1482061"/>
                </a:cubicBezTo>
                <a:cubicBezTo>
                  <a:pt x="4232779" y="1604720"/>
                  <a:pt x="4276708" y="1709551"/>
                  <a:pt x="4364567" y="1796553"/>
                </a:cubicBezTo>
                <a:cubicBezTo>
                  <a:pt x="4452425" y="1883555"/>
                  <a:pt x="4558254" y="1927057"/>
                  <a:pt x="4682054" y="1927057"/>
                </a:cubicBezTo>
                <a:cubicBezTo>
                  <a:pt x="4805854" y="1927057"/>
                  <a:pt x="4911540" y="1883698"/>
                  <a:pt x="4999114" y="1796981"/>
                </a:cubicBezTo>
                <a:cubicBezTo>
                  <a:pt x="5086687" y="1710264"/>
                  <a:pt x="5130473" y="1605290"/>
                  <a:pt x="5130473" y="1482061"/>
                </a:cubicBezTo>
                <a:cubicBezTo>
                  <a:pt x="5130473" y="1360542"/>
                  <a:pt x="5087257" y="1256282"/>
                  <a:pt x="5000825" y="1169280"/>
                </a:cubicBezTo>
                <a:cubicBezTo>
                  <a:pt x="4914393" y="1082277"/>
                  <a:pt x="4810704" y="1038776"/>
                  <a:pt x="4689756" y="1038776"/>
                </a:cubicBezTo>
                <a:close/>
                <a:moveTo>
                  <a:pt x="6821644" y="741827"/>
                </a:moveTo>
                <a:lnTo>
                  <a:pt x="6821644" y="1442695"/>
                </a:lnTo>
                <a:cubicBezTo>
                  <a:pt x="6821644" y="1564214"/>
                  <a:pt x="6846175" y="1661770"/>
                  <a:pt x="6895239" y="1735366"/>
                </a:cubicBezTo>
                <a:cubicBezTo>
                  <a:pt x="6934034" y="1792987"/>
                  <a:pt x="6985522" y="1838628"/>
                  <a:pt x="7049704" y="1872288"/>
                </a:cubicBezTo>
                <a:cubicBezTo>
                  <a:pt x="7113886" y="1905948"/>
                  <a:pt x="7182205" y="1922778"/>
                  <a:pt x="7254659" y="1922778"/>
                </a:cubicBezTo>
                <a:cubicBezTo>
                  <a:pt x="7262647" y="1922778"/>
                  <a:pt x="7274912" y="1922492"/>
                  <a:pt x="7291457" y="1921922"/>
                </a:cubicBezTo>
                <a:lnTo>
                  <a:pt x="7291457" y="1585608"/>
                </a:lnTo>
                <a:cubicBezTo>
                  <a:pt x="7234406" y="1585608"/>
                  <a:pt x="7195184" y="1572771"/>
                  <a:pt x="7173790" y="1547098"/>
                </a:cubicBezTo>
                <a:cubicBezTo>
                  <a:pt x="7152396" y="1521425"/>
                  <a:pt x="7141699" y="1474644"/>
                  <a:pt x="7141699" y="1406754"/>
                </a:cubicBezTo>
                <a:lnTo>
                  <a:pt x="7285467" y="1406754"/>
                </a:lnTo>
                <a:lnTo>
                  <a:pt x="7285467" y="1068727"/>
                </a:lnTo>
                <a:lnTo>
                  <a:pt x="7141699" y="1068727"/>
                </a:lnTo>
                <a:lnTo>
                  <a:pt x="7141699" y="741827"/>
                </a:lnTo>
                <a:close/>
                <a:moveTo>
                  <a:pt x="3780155" y="741827"/>
                </a:moveTo>
                <a:lnTo>
                  <a:pt x="3780155" y="1909941"/>
                </a:lnTo>
                <a:lnTo>
                  <a:pt x="4100211" y="1909941"/>
                </a:lnTo>
                <a:lnTo>
                  <a:pt x="4100211" y="741827"/>
                </a:lnTo>
                <a:close/>
                <a:moveTo>
                  <a:pt x="1365978" y="741827"/>
                </a:moveTo>
                <a:cubicBezTo>
                  <a:pt x="1249594" y="741827"/>
                  <a:pt x="1159311" y="772634"/>
                  <a:pt x="1095129" y="834249"/>
                </a:cubicBezTo>
                <a:cubicBezTo>
                  <a:pt x="1030947" y="895864"/>
                  <a:pt x="998856" y="982581"/>
                  <a:pt x="998856" y="1094401"/>
                </a:cubicBezTo>
                <a:lnTo>
                  <a:pt x="998856" y="1552233"/>
                </a:lnTo>
                <a:cubicBezTo>
                  <a:pt x="998856" y="1668046"/>
                  <a:pt x="1032801" y="1756617"/>
                  <a:pt x="1100691" y="1817947"/>
                </a:cubicBezTo>
                <a:cubicBezTo>
                  <a:pt x="1168582" y="1879276"/>
                  <a:pt x="1266709" y="1909941"/>
                  <a:pt x="1395073" y="1909941"/>
                </a:cubicBezTo>
                <a:lnTo>
                  <a:pt x="1668061" y="1909941"/>
                </a:lnTo>
                <a:lnTo>
                  <a:pt x="1668061" y="1576194"/>
                </a:lnTo>
                <a:lnTo>
                  <a:pt x="1434438" y="1576194"/>
                </a:lnTo>
                <a:cubicBezTo>
                  <a:pt x="1393932" y="1576194"/>
                  <a:pt x="1367118" y="1572343"/>
                  <a:pt x="1353997" y="1564641"/>
                </a:cubicBezTo>
                <a:cubicBezTo>
                  <a:pt x="1340875" y="1556940"/>
                  <a:pt x="1334314" y="1540823"/>
                  <a:pt x="1334314" y="1516291"/>
                </a:cubicBezTo>
                <a:cubicBezTo>
                  <a:pt x="1334314" y="1494612"/>
                  <a:pt x="1340733" y="1479208"/>
                  <a:pt x="1353569" y="1470080"/>
                </a:cubicBezTo>
                <a:cubicBezTo>
                  <a:pt x="1366405" y="1460952"/>
                  <a:pt x="1388227" y="1456387"/>
                  <a:pt x="1419035" y="1456387"/>
                </a:cubicBezTo>
                <a:lnTo>
                  <a:pt x="1645811" y="1456387"/>
                </a:lnTo>
                <a:lnTo>
                  <a:pt x="1645811" y="1196236"/>
                </a:lnTo>
                <a:lnTo>
                  <a:pt x="1454121" y="1196236"/>
                </a:lnTo>
                <a:cubicBezTo>
                  <a:pt x="1417608" y="1196236"/>
                  <a:pt x="1392221" y="1191815"/>
                  <a:pt x="1377958" y="1182972"/>
                </a:cubicBezTo>
                <a:cubicBezTo>
                  <a:pt x="1363696" y="1174129"/>
                  <a:pt x="1356564" y="1158297"/>
                  <a:pt x="1356564" y="1135477"/>
                </a:cubicBezTo>
                <a:cubicBezTo>
                  <a:pt x="1356564" y="1096683"/>
                  <a:pt x="1386516" y="1077285"/>
                  <a:pt x="1446419" y="1077285"/>
                </a:cubicBezTo>
                <a:lnTo>
                  <a:pt x="1668061" y="1077285"/>
                </a:lnTo>
                <a:lnTo>
                  <a:pt x="1668061" y="741827"/>
                </a:lnTo>
                <a:close/>
                <a:moveTo>
                  <a:pt x="0" y="0"/>
                </a:moveTo>
                <a:lnTo>
                  <a:pt x="12192000" y="0"/>
                </a:lnTo>
                <a:lnTo>
                  <a:pt x="12192000" y="6858000"/>
                </a:lnTo>
                <a:lnTo>
                  <a:pt x="0" y="6858000"/>
                </a:lnTo>
                <a:close/>
              </a:path>
            </a:pathLst>
          </a:custGeom>
          <a:solidFill>
            <a:srgbClr val="5D57B1"/>
          </a:solidFill>
          <a:ln>
            <a:noFill/>
          </a:ln>
        </p:spPr>
        <p:style>
          <a:lnRef idx="2">
            <a:schemeClr val="accent1">
              <a:shade val="15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 anchor="ctr">
            <a:noAutofit/>
          </a:bodyPr>
          <a:lstStyle/>
          <a:p>
            <a:pPr algn="ctr"/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246490269"/>
      </p:ext>
    </p:extLst>
  </p:cSld>
  <p:clrMapOvr>
    <a:masterClrMapping/>
  </p:clrMapOvr>
  <mc:AlternateContent xmlns:mc="http://schemas.openxmlformats.org/markup-compatibility/2006">
    <mc:Choice xmlns:p15="http://schemas.microsoft.com/office/powerpoint/2012/main" Requires="p15">
      <p:transition xmlns:p14="http://schemas.microsoft.com/office/powerpoint/2010/main" spd="slow" p14:dur="2000">
        <p15:prstTrans prst="crush"/>
      </p:transition>
    </mc:Choice>
    <mc:Fallback>
      <p:transition spd="slow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1003</TotalTime>
  <Words>220</Words>
  <Application>Microsoft Office PowerPoint</Application>
  <PresentationFormat>Widescreen</PresentationFormat>
  <Paragraphs>32</Paragraphs>
  <Slides>22</Slides>
  <Notes>0</Notes>
  <HiddenSlides>0</HiddenSlides>
  <MMClips>2</MMClips>
  <ScaleCrop>false</ScaleCrop>
  <HeadingPairs>
    <vt:vector size="6" baseType="variant">
      <vt:variant>
        <vt:lpstr>Fonts Used</vt:lpstr>
      </vt:variant>
      <vt:variant>
        <vt:i4>7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22</vt:i4>
      </vt:variant>
    </vt:vector>
  </HeadingPairs>
  <TitlesOfParts>
    <vt:vector size="30" baseType="lpstr">
      <vt:lpstr>Agency FB</vt:lpstr>
      <vt:lpstr>Arial</vt:lpstr>
      <vt:lpstr>Arial Black</vt:lpstr>
      <vt:lpstr>Broadway</vt:lpstr>
      <vt:lpstr>Calibri</vt:lpstr>
      <vt:lpstr>Calibri Light</vt:lpstr>
      <vt:lpstr>Times New Roman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saptika biswas</dc:creator>
  <cp:lastModifiedBy>saptika biswas</cp:lastModifiedBy>
  <cp:revision>27</cp:revision>
  <dcterms:created xsi:type="dcterms:W3CDTF">2023-12-11T09:57:54Z</dcterms:created>
  <dcterms:modified xsi:type="dcterms:W3CDTF">2023-12-12T11:46:48Z</dcterms:modified>
</cp:coreProperties>
</file>